
<file path=[Content_Types].xml><?xml version="1.0" encoding="utf-8"?>
<Types xmlns="http://schemas.openxmlformats.org/package/2006/content-types">
  <Default Extension="bin" ContentType="application/vnd.openxmlformats-officedocument.oleObject"/>
  <Default Extension="png" ContentType="image/png"/>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Default Extension="jpg" ContentType="image/jpeg"/>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3.xml" ContentType="application/vnd.openxmlformats-officedocument.theme+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howSpecialPlsOnTitleSld="0" saveSubsetFonts="1" autoCompressPictures="0">
  <p:sldMasterIdLst>
    <p:sldMasterId id="2147485466" r:id="rId4"/>
    <p:sldMasterId id="2147485486" r:id="rId5"/>
    <p:sldMasterId id="2147485499" r:id="rId6"/>
    <p:sldMasterId id="2147485513" r:id="rId7"/>
  </p:sldMasterIdLst>
  <p:notesMasterIdLst>
    <p:notesMasterId r:id="rId32"/>
  </p:notesMasterIdLst>
  <p:handoutMasterIdLst>
    <p:handoutMasterId r:id="rId33"/>
  </p:handoutMasterIdLst>
  <p:sldIdLst>
    <p:sldId id="408" r:id="rId8"/>
    <p:sldId id="357" r:id="rId9"/>
    <p:sldId id="259" r:id="rId10"/>
    <p:sldId id="362" r:id="rId11"/>
    <p:sldId id="376" r:id="rId12"/>
    <p:sldId id="384" r:id="rId13"/>
    <p:sldId id="377" r:id="rId14"/>
    <p:sldId id="363" r:id="rId15"/>
    <p:sldId id="364" r:id="rId16"/>
    <p:sldId id="381" r:id="rId17"/>
    <p:sldId id="368" r:id="rId18"/>
    <p:sldId id="365" r:id="rId19"/>
    <p:sldId id="367" r:id="rId20"/>
    <p:sldId id="369" r:id="rId21"/>
    <p:sldId id="375" r:id="rId22"/>
    <p:sldId id="387" r:id="rId23"/>
    <p:sldId id="395" r:id="rId24"/>
    <p:sldId id="396" r:id="rId25"/>
    <p:sldId id="397" r:id="rId26"/>
    <p:sldId id="373" r:id="rId27"/>
    <p:sldId id="409" r:id="rId28"/>
    <p:sldId id="346" r:id="rId29"/>
    <p:sldId id="340" r:id="rId30"/>
    <p:sldId id="407" r:id="rId31"/>
  </p:sldIdLst>
  <p:sldSz cx="9144000" cy="6858000" type="screen4x3"/>
  <p:notesSz cx="7023100" cy="9309100"/>
  <p:defaultTextStyle>
    <a:defPPr>
      <a:defRPr lang="en-US"/>
    </a:defPPr>
    <a:lvl1pPr algn="l" rtl="0" fontAlgn="base">
      <a:spcBef>
        <a:spcPct val="0"/>
      </a:spcBef>
      <a:spcAft>
        <a:spcPct val="0"/>
      </a:spcAft>
      <a:defRPr kern="1200">
        <a:solidFill>
          <a:schemeClr val="tx1"/>
        </a:solidFill>
        <a:latin typeface="Arial" charset="0"/>
        <a:ea typeface="ＭＳ Ｐゴシック" charset="-128"/>
        <a:cs typeface="+mn-cs"/>
      </a:defRPr>
    </a:lvl1pPr>
    <a:lvl2pPr marL="457200" algn="l" rtl="0" fontAlgn="base">
      <a:spcBef>
        <a:spcPct val="0"/>
      </a:spcBef>
      <a:spcAft>
        <a:spcPct val="0"/>
      </a:spcAft>
      <a:defRPr kern="1200">
        <a:solidFill>
          <a:schemeClr val="tx1"/>
        </a:solidFill>
        <a:latin typeface="Arial" charset="0"/>
        <a:ea typeface="ＭＳ Ｐゴシック" charset="-128"/>
        <a:cs typeface="+mn-cs"/>
      </a:defRPr>
    </a:lvl2pPr>
    <a:lvl3pPr marL="914400" algn="l" rtl="0" fontAlgn="base">
      <a:spcBef>
        <a:spcPct val="0"/>
      </a:spcBef>
      <a:spcAft>
        <a:spcPct val="0"/>
      </a:spcAft>
      <a:defRPr kern="1200">
        <a:solidFill>
          <a:schemeClr val="tx1"/>
        </a:solidFill>
        <a:latin typeface="Arial" charset="0"/>
        <a:ea typeface="ＭＳ Ｐゴシック" charset="-128"/>
        <a:cs typeface="+mn-cs"/>
      </a:defRPr>
    </a:lvl3pPr>
    <a:lvl4pPr marL="1371600" algn="l" rtl="0" fontAlgn="base">
      <a:spcBef>
        <a:spcPct val="0"/>
      </a:spcBef>
      <a:spcAft>
        <a:spcPct val="0"/>
      </a:spcAft>
      <a:defRPr kern="1200">
        <a:solidFill>
          <a:schemeClr val="tx1"/>
        </a:solidFill>
        <a:latin typeface="Arial" charset="0"/>
        <a:ea typeface="ＭＳ Ｐゴシック" charset="-128"/>
        <a:cs typeface="+mn-cs"/>
      </a:defRPr>
    </a:lvl4pPr>
    <a:lvl5pPr marL="1828800" algn="l" rtl="0" fontAlgn="base">
      <a:spcBef>
        <a:spcPct val="0"/>
      </a:spcBef>
      <a:spcAft>
        <a:spcPct val="0"/>
      </a:spcAft>
      <a:defRPr kern="1200">
        <a:solidFill>
          <a:schemeClr val="tx1"/>
        </a:solidFill>
        <a:latin typeface="Arial" charset="0"/>
        <a:ea typeface="ＭＳ Ｐゴシック" charset="-128"/>
        <a:cs typeface="+mn-cs"/>
      </a:defRPr>
    </a:lvl5pPr>
    <a:lvl6pPr marL="2286000" algn="l" defTabSz="914400" rtl="0" eaLnBrk="1" latinLnBrk="0" hangingPunct="1">
      <a:defRPr kern="1200">
        <a:solidFill>
          <a:schemeClr val="tx1"/>
        </a:solidFill>
        <a:latin typeface="Arial" charset="0"/>
        <a:ea typeface="ＭＳ Ｐゴシック" charset="-128"/>
        <a:cs typeface="+mn-cs"/>
      </a:defRPr>
    </a:lvl6pPr>
    <a:lvl7pPr marL="2743200" algn="l" defTabSz="914400" rtl="0" eaLnBrk="1" latinLnBrk="0" hangingPunct="1">
      <a:defRPr kern="1200">
        <a:solidFill>
          <a:schemeClr val="tx1"/>
        </a:solidFill>
        <a:latin typeface="Arial" charset="0"/>
        <a:ea typeface="ＭＳ Ｐゴシック" charset="-128"/>
        <a:cs typeface="+mn-cs"/>
      </a:defRPr>
    </a:lvl7pPr>
    <a:lvl8pPr marL="3200400" algn="l" defTabSz="914400" rtl="0" eaLnBrk="1" latinLnBrk="0" hangingPunct="1">
      <a:defRPr kern="1200">
        <a:solidFill>
          <a:schemeClr val="tx1"/>
        </a:solidFill>
        <a:latin typeface="Arial" charset="0"/>
        <a:ea typeface="ＭＳ Ｐゴシック" charset="-128"/>
        <a:cs typeface="+mn-cs"/>
      </a:defRPr>
    </a:lvl8pPr>
    <a:lvl9pPr marL="3657600" algn="l" defTabSz="914400" rtl="0" eaLnBrk="1" latinLnBrk="0" hangingPunct="1">
      <a:defRPr kern="1200">
        <a:solidFill>
          <a:schemeClr val="tx1"/>
        </a:solidFill>
        <a:latin typeface="Arial" charset="0"/>
        <a:ea typeface="ＭＳ Ｐゴシック" charset="-128"/>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32" userDrawn="1">
          <p15:clr>
            <a:srgbClr val="A4A3A4"/>
          </p15:clr>
        </p15:guide>
        <p15:guide id="2" pos="2212"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Tracy Stewart" initials="TS" lastIdx="7" clrIdx="0">
    <p:extLst/>
  </p:cmAuthor>
  <p:cmAuthor id="2" name="Laura Wilbraham" initials="LW" lastIdx="1" clrIdx="1">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prnPr hiddenSlides="1" scaleToFitPaper="1"/>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4C97"/>
    <a:srgbClr val="3B7F52"/>
    <a:srgbClr val="297DFD"/>
    <a:srgbClr val="84BD00"/>
    <a:srgbClr val="E35205"/>
    <a:srgbClr val="E5F0FF"/>
    <a:srgbClr val="DDEEFF"/>
    <a:srgbClr val="D1E8FF"/>
    <a:srgbClr val="F3DEF6"/>
    <a:srgbClr val="21212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187" autoAdjust="0"/>
    <p:restoredTop sz="90373" autoAdjust="0"/>
  </p:normalViewPr>
  <p:slideViewPr>
    <p:cSldViewPr snapToGrid="0">
      <p:cViewPr varScale="1">
        <p:scale>
          <a:sx n="78" d="100"/>
          <a:sy n="78" d="100"/>
        </p:scale>
        <p:origin x="1578" y="78"/>
      </p:cViewPr>
      <p:guideLst>
        <p:guide orient="horz" pos="2160"/>
        <p:guide pos="2880"/>
      </p:guideLst>
    </p:cSldViewPr>
  </p:slideViewPr>
  <p:outlineViewPr>
    <p:cViewPr>
      <p:scale>
        <a:sx n="33" d="100"/>
        <a:sy n="33" d="100"/>
      </p:scale>
      <p:origin x="0" y="-8058"/>
    </p:cViewPr>
  </p:outlineViewPr>
  <p:notesTextViewPr>
    <p:cViewPr>
      <p:scale>
        <a:sx n="150" d="100"/>
        <a:sy n="150" d="100"/>
      </p:scale>
      <p:origin x="0" y="0"/>
    </p:cViewPr>
  </p:notesTextViewPr>
  <p:sorterViewPr>
    <p:cViewPr>
      <p:scale>
        <a:sx n="75" d="100"/>
        <a:sy n="75" d="100"/>
      </p:scale>
      <p:origin x="0" y="0"/>
    </p:cViewPr>
  </p:sorterViewPr>
  <p:notesViewPr>
    <p:cSldViewPr snapToGrid="0">
      <p:cViewPr>
        <p:scale>
          <a:sx n="125" d="100"/>
          <a:sy n="125" d="100"/>
        </p:scale>
        <p:origin x="1200" y="-1638"/>
      </p:cViewPr>
      <p:guideLst>
        <p:guide orient="horz" pos="2932"/>
        <p:guide pos="2212"/>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1.xml"/><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slide" Target="slides/slide19.xml"/><Relationship Id="rId3" Type="http://schemas.openxmlformats.org/officeDocument/2006/relationships/customXml" Target="../customXml/item3.xml"/><Relationship Id="rId21" Type="http://schemas.openxmlformats.org/officeDocument/2006/relationships/slide" Target="slides/slide14.xml"/><Relationship Id="rId34" Type="http://schemas.openxmlformats.org/officeDocument/2006/relationships/commentAuthors" Target="commentAuthors.xml"/><Relationship Id="rId7" Type="http://schemas.openxmlformats.org/officeDocument/2006/relationships/slideMaster" Target="slideMasters/slideMaster4.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handoutMaster" Target="handoutMasters/handoutMaster1.xml"/><Relationship Id="rId38" Type="http://schemas.openxmlformats.org/officeDocument/2006/relationships/tableStyles" Target="tableStyles.xml"/><Relationship Id="rId2" Type="http://schemas.openxmlformats.org/officeDocument/2006/relationships/customXml" Target="../customXml/item2.xml"/><Relationship Id="rId16" Type="http://schemas.openxmlformats.org/officeDocument/2006/relationships/slide" Target="slides/slide9.xml"/><Relationship Id="rId20" Type="http://schemas.openxmlformats.org/officeDocument/2006/relationships/slide" Target="slides/slide13.xml"/><Relationship Id="rId29" Type="http://schemas.openxmlformats.org/officeDocument/2006/relationships/slide" Target="slides/slide22.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notesMaster" Target="notesMasters/notesMaster1.xml"/><Relationship Id="rId37" Type="http://schemas.openxmlformats.org/officeDocument/2006/relationships/theme" Target="theme/theme1.xml"/><Relationship Id="rId5" Type="http://schemas.openxmlformats.org/officeDocument/2006/relationships/slideMaster" Target="slideMasters/slideMaster2.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viewProps" Target="viewProps.xml"/><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slide" Target="slides/slide24.xml"/><Relationship Id="rId4" Type="http://schemas.openxmlformats.org/officeDocument/2006/relationships/slideMaster" Target="slideMasters/slideMaster1.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slide" Target="slides/slide23.xml"/><Relationship Id="rId35" Type="http://schemas.openxmlformats.org/officeDocument/2006/relationships/presProps" Target="presProps.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2AACA1B-5B6D-4F76-8F52-15D1AF6B1530}" type="doc">
      <dgm:prSet loTypeId="urn:microsoft.com/office/officeart/2008/layout/VerticalCurvedList" loCatId="list" qsTypeId="urn:microsoft.com/office/officeart/2005/8/quickstyle/simple1" qsCatId="simple" csTypeId="urn:microsoft.com/office/officeart/2005/8/colors/colorful2" csCatId="colorful" phldr="1"/>
      <dgm:spPr/>
      <dgm:t>
        <a:bodyPr/>
        <a:lstStyle/>
        <a:p>
          <a:endParaRPr lang="en-US"/>
        </a:p>
      </dgm:t>
    </dgm:pt>
    <dgm:pt modelId="{85BD65D9-218D-451B-A2B4-900E9CBA3D73}">
      <dgm:prSet phldrT="[Text]" custT="1"/>
      <dgm:spPr/>
      <dgm:t>
        <a:bodyPr/>
        <a:lstStyle/>
        <a:p>
          <a:r>
            <a:rPr lang="en-US" sz="1600" dirty="0" smtClean="0"/>
            <a:t>Ideal Phase I Site Characteristics</a:t>
          </a:r>
          <a:endParaRPr lang="en-US" sz="1600" dirty="0"/>
        </a:p>
      </dgm:t>
    </dgm:pt>
    <dgm:pt modelId="{D2EEAB39-3DEC-41D4-8737-A0D689F96DF0}" type="sibTrans" cxnId="{B853289F-2BC2-446B-8754-F3F499E87F65}">
      <dgm:prSet/>
      <dgm:spPr/>
      <dgm:t>
        <a:bodyPr/>
        <a:lstStyle/>
        <a:p>
          <a:endParaRPr lang="en-US" sz="1600"/>
        </a:p>
      </dgm:t>
    </dgm:pt>
    <dgm:pt modelId="{646C77E5-406D-49C8-8717-5031943204C5}" type="parTrans" cxnId="{B853289F-2BC2-446B-8754-F3F499E87F65}">
      <dgm:prSet/>
      <dgm:spPr/>
      <dgm:t>
        <a:bodyPr/>
        <a:lstStyle/>
        <a:p>
          <a:endParaRPr lang="en-US" sz="1600"/>
        </a:p>
      </dgm:t>
    </dgm:pt>
    <dgm:pt modelId="{5BA4725E-32A8-4FB1-8AF7-7BBB74AF092A}">
      <dgm:prSet custT="1"/>
      <dgm:spPr/>
      <dgm:t>
        <a:bodyPr/>
        <a:lstStyle/>
        <a:p>
          <a:r>
            <a:rPr lang="en-US" sz="1600" dirty="0" smtClean="0"/>
            <a:t>Biosimilars Experience and Next Generation Clinical Development </a:t>
          </a:r>
          <a:endParaRPr lang="en-US" sz="1600" dirty="0"/>
        </a:p>
      </dgm:t>
    </dgm:pt>
    <dgm:pt modelId="{25EE51B6-BC0D-463C-956B-A12629816B6E}" type="sibTrans" cxnId="{62A3866B-2CC3-4478-9704-4F3C7A815F7D}">
      <dgm:prSet/>
      <dgm:spPr/>
      <dgm:t>
        <a:bodyPr/>
        <a:lstStyle/>
        <a:p>
          <a:endParaRPr lang="en-US" sz="1600"/>
        </a:p>
      </dgm:t>
    </dgm:pt>
    <dgm:pt modelId="{11418D05-F080-497A-B5BB-AE60448D3CB8}" type="parTrans" cxnId="{62A3866B-2CC3-4478-9704-4F3C7A815F7D}">
      <dgm:prSet/>
      <dgm:spPr/>
      <dgm:t>
        <a:bodyPr/>
        <a:lstStyle/>
        <a:p>
          <a:endParaRPr lang="en-US" sz="1600"/>
        </a:p>
      </dgm:t>
    </dgm:pt>
    <dgm:pt modelId="{8BC5DA10-D649-4588-941F-7FEB1588098A}">
      <dgm:prSet phldrT="[Text]" custT="1"/>
      <dgm:spPr/>
      <dgm:t>
        <a:bodyPr/>
        <a:lstStyle/>
        <a:p>
          <a:r>
            <a:rPr lang="en-US" sz="1600" dirty="0" smtClean="0"/>
            <a:t>Why a Phase I Multi-site Approach May Be Needed</a:t>
          </a:r>
          <a:endParaRPr lang="en-US" sz="1600" dirty="0"/>
        </a:p>
      </dgm:t>
    </dgm:pt>
    <dgm:pt modelId="{4ACE28DB-1DD4-41E8-9326-474C66D111DA}" type="sibTrans" cxnId="{4FEC1190-7BE4-4CDC-AF6B-C7DA9471A1A4}">
      <dgm:prSet/>
      <dgm:spPr/>
      <dgm:t>
        <a:bodyPr/>
        <a:lstStyle/>
        <a:p>
          <a:endParaRPr lang="en-US" sz="1600"/>
        </a:p>
      </dgm:t>
    </dgm:pt>
    <dgm:pt modelId="{C8EDFD4D-1943-4726-9FC0-7D15C41D98F3}" type="parTrans" cxnId="{4FEC1190-7BE4-4CDC-AF6B-C7DA9471A1A4}">
      <dgm:prSet/>
      <dgm:spPr/>
      <dgm:t>
        <a:bodyPr/>
        <a:lstStyle/>
        <a:p>
          <a:endParaRPr lang="en-US" sz="1600"/>
        </a:p>
      </dgm:t>
    </dgm:pt>
    <dgm:pt modelId="{73A54E53-BB9F-49F0-851B-EB27C3EA9250}">
      <dgm:prSet phldrT="[Text]" custT="1"/>
      <dgm:spPr/>
      <dgm:t>
        <a:bodyPr/>
        <a:lstStyle/>
        <a:p>
          <a:r>
            <a:rPr lang="en-US" sz="1600" dirty="0" smtClean="0"/>
            <a:t>Regional Advantages</a:t>
          </a:r>
          <a:endParaRPr lang="en-US" sz="1600" dirty="0"/>
        </a:p>
      </dgm:t>
    </dgm:pt>
    <dgm:pt modelId="{71920DFA-DDC2-4592-BE13-243836BB61EB}" type="parTrans" cxnId="{7A80A060-B8F0-42BE-8723-B9B617BF5069}">
      <dgm:prSet/>
      <dgm:spPr/>
      <dgm:t>
        <a:bodyPr/>
        <a:lstStyle/>
        <a:p>
          <a:endParaRPr lang="en-GB" sz="1600"/>
        </a:p>
      </dgm:t>
    </dgm:pt>
    <dgm:pt modelId="{EE2F6A43-6615-4FCD-8369-6822B52A7FC9}" type="sibTrans" cxnId="{7A80A060-B8F0-42BE-8723-B9B617BF5069}">
      <dgm:prSet/>
      <dgm:spPr/>
      <dgm:t>
        <a:bodyPr/>
        <a:lstStyle/>
        <a:p>
          <a:endParaRPr lang="en-GB" sz="1600"/>
        </a:p>
      </dgm:t>
    </dgm:pt>
    <dgm:pt modelId="{487678DE-2BC5-4A38-BD8E-98C04F419B48}">
      <dgm:prSet custT="1"/>
      <dgm:spPr/>
      <dgm:t>
        <a:bodyPr/>
        <a:lstStyle/>
        <a:p>
          <a:r>
            <a:rPr lang="en-US" sz="1600" dirty="0" smtClean="0"/>
            <a:t>Accelerated Phase I/III Approach and Case Study</a:t>
          </a:r>
          <a:endParaRPr lang="en-US" sz="1600" dirty="0"/>
        </a:p>
      </dgm:t>
    </dgm:pt>
    <dgm:pt modelId="{78FABEE0-AFF5-4366-88F3-2D2C82DAC02E}" type="parTrans" cxnId="{15589E36-8725-49C4-A762-C205FC343C7C}">
      <dgm:prSet/>
      <dgm:spPr/>
      <dgm:t>
        <a:bodyPr/>
        <a:lstStyle/>
        <a:p>
          <a:endParaRPr lang="en-GB" sz="1600"/>
        </a:p>
      </dgm:t>
    </dgm:pt>
    <dgm:pt modelId="{A9DC9DC3-466C-4E54-BCE6-85AC994C0452}" type="sibTrans" cxnId="{15589E36-8725-49C4-A762-C205FC343C7C}">
      <dgm:prSet/>
      <dgm:spPr/>
      <dgm:t>
        <a:bodyPr/>
        <a:lstStyle/>
        <a:p>
          <a:endParaRPr lang="en-GB" sz="1600"/>
        </a:p>
      </dgm:t>
    </dgm:pt>
    <dgm:pt modelId="{F076EADC-7EE0-4B0C-9189-9126A4F3558E}">
      <dgm:prSet custT="1"/>
      <dgm:spPr/>
      <dgm:t>
        <a:bodyPr/>
        <a:lstStyle/>
        <a:p>
          <a:r>
            <a:rPr lang="en-US" sz="1600" dirty="0" smtClean="0"/>
            <a:t>Key Aspects of the Overall Phase III Country Selection Strategy</a:t>
          </a:r>
          <a:endParaRPr lang="en-US" sz="1600" dirty="0"/>
        </a:p>
      </dgm:t>
    </dgm:pt>
    <dgm:pt modelId="{E4CF8B8D-4C6C-4FB0-BF9C-65DD0B3E8324}" type="parTrans" cxnId="{FF2C4488-7D83-409D-A51D-3E9648B60816}">
      <dgm:prSet/>
      <dgm:spPr/>
      <dgm:t>
        <a:bodyPr/>
        <a:lstStyle/>
        <a:p>
          <a:endParaRPr lang="en-GB" sz="1600"/>
        </a:p>
      </dgm:t>
    </dgm:pt>
    <dgm:pt modelId="{F3BEE5C3-A1B7-4510-9ED8-5B159D080027}" type="sibTrans" cxnId="{FF2C4488-7D83-409D-A51D-3E9648B60816}">
      <dgm:prSet/>
      <dgm:spPr/>
      <dgm:t>
        <a:bodyPr/>
        <a:lstStyle/>
        <a:p>
          <a:endParaRPr lang="en-GB" sz="1600"/>
        </a:p>
      </dgm:t>
    </dgm:pt>
    <dgm:pt modelId="{6E5A92A6-12CC-4BE0-8AEE-976011754B87}" type="pres">
      <dgm:prSet presAssocID="{92AACA1B-5B6D-4F76-8F52-15D1AF6B1530}" presName="Name0" presStyleCnt="0">
        <dgm:presLayoutVars>
          <dgm:chMax val="7"/>
          <dgm:chPref val="7"/>
          <dgm:dir/>
        </dgm:presLayoutVars>
      </dgm:prSet>
      <dgm:spPr/>
      <dgm:t>
        <a:bodyPr/>
        <a:lstStyle/>
        <a:p>
          <a:endParaRPr lang="en-US"/>
        </a:p>
      </dgm:t>
    </dgm:pt>
    <dgm:pt modelId="{A7DB011A-569D-4146-91CD-E2A821EA8A1F}" type="pres">
      <dgm:prSet presAssocID="{92AACA1B-5B6D-4F76-8F52-15D1AF6B1530}" presName="Name1" presStyleCnt="0"/>
      <dgm:spPr/>
    </dgm:pt>
    <dgm:pt modelId="{6DDAFF81-FE7F-4F31-82D5-05A9BA16B467}" type="pres">
      <dgm:prSet presAssocID="{92AACA1B-5B6D-4F76-8F52-15D1AF6B1530}" presName="cycle" presStyleCnt="0"/>
      <dgm:spPr/>
    </dgm:pt>
    <dgm:pt modelId="{BBFF0A33-332C-4048-8E58-951039F162B7}" type="pres">
      <dgm:prSet presAssocID="{92AACA1B-5B6D-4F76-8F52-15D1AF6B1530}" presName="srcNode" presStyleLbl="node1" presStyleIdx="0" presStyleCnt="6"/>
      <dgm:spPr/>
    </dgm:pt>
    <dgm:pt modelId="{EFACD111-1732-433D-8DE5-218AE03E4202}" type="pres">
      <dgm:prSet presAssocID="{92AACA1B-5B6D-4F76-8F52-15D1AF6B1530}" presName="conn" presStyleLbl="parChTrans1D2" presStyleIdx="0" presStyleCnt="1"/>
      <dgm:spPr/>
      <dgm:t>
        <a:bodyPr/>
        <a:lstStyle/>
        <a:p>
          <a:endParaRPr lang="en-US"/>
        </a:p>
      </dgm:t>
    </dgm:pt>
    <dgm:pt modelId="{3D567211-68A5-4EA7-AC04-501B84C3E024}" type="pres">
      <dgm:prSet presAssocID="{92AACA1B-5B6D-4F76-8F52-15D1AF6B1530}" presName="extraNode" presStyleLbl="node1" presStyleIdx="0" presStyleCnt="6"/>
      <dgm:spPr/>
    </dgm:pt>
    <dgm:pt modelId="{74B4AA66-F17E-46FC-A49F-7537AA35D2C3}" type="pres">
      <dgm:prSet presAssocID="{92AACA1B-5B6D-4F76-8F52-15D1AF6B1530}" presName="dstNode" presStyleLbl="node1" presStyleIdx="0" presStyleCnt="6"/>
      <dgm:spPr/>
    </dgm:pt>
    <dgm:pt modelId="{68B292DB-7D34-4FA7-89BA-13D4066FCA46}" type="pres">
      <dgm:prSet presAssocID="{85BD65D9-218D-451B-A2B4-900E9CBA3D73}" presName="text_1" presStyleLbl="node1" presStyleIdx="0" presStyleCnt="6" custScaleY="120736">
        <dgm:presLayoutVars>
          <dgm:bulletEnabled val="1"/>
        </dgm:presLayoutVars>
      </dgm:prSet>
      <dgm:spPr/>
      <dgm:t>
        <a:bodyPr/>
        <a:lstStyle/>
        <a:p>
          <a:endParaRPr lang="en-US"/>
        </a:p>
      </dgm:t>
    </dgm:pt>
    <dgm:pt modelId="{0F02B5ED-71F6-434F-8493-A1CFD96701EB}" type="pres">
      <dgm:prSet presAssocID="{85BD65D9-218D-451B-A2B4-900E9CBA3D73}" presName="accent_1" presStyleCnt="0"/>
      <dgm:spPr/>
    </dgm:pt>
    <dgm:pt modelId="{CDA6C4F8-8D5D-4C70-A8B8-9C35942DD701}" type="pres">
      <dgm:prSet presAssocID="{85BD65D9-218D-451B-A2B4-900E9CBA3D73}" presName="accentRepeatNode" presStyleLbl="solidFgAcc1" presStyleIdx="0" presStyleCnt="6" custLinFactNeighborX="4600" custLinFactNeighborY="2300"/>
      <dgm:spPr/>
    </dgm:pt>
    <dgm:pt modelId="{65F97AEF-C626-4852-ADED-D8AB7858651A}" type="pres">
      <dgm:prSet presAssocID="{8BC5DA10-D649-4588-941F-7FEB1588098A}" presName="text_2" presStyleLbl="node1" presStyleIdx="1" presStyleCnt="6">
        <dgm:presLayoutVars>
          <dgm:bulletEnabled val="1"/>
        </dgm:presLayoutVars>
      </dgm:prSet>
      <dgm:spPr/>
      <dgm:t>
        <a:bodyPr/>
        <a:lstStyle/>
        <a:p>
          <a:endParaRPr lang="en-US"/>
        </a:p>
      </dgm:t>
    </dgm:pt>
    <dgm:pt modelId="{6DB493C3-DA42-4990-A93A-D2E831BE66AE}" type="pres">
      <dgm:prSet presAssocID="{8BC5DA10-D649-4588-941F-7FEB1588098A}" presName="accent_2" presStyleCnt="0"/>
      <dgm:spPr/>
    </dgm:pt>
    <dgm:pt modelId="{E674E061-9CDD-4C54-B03C-23AF2CEE785E}" type="pres">
      <dgm:prSet presAssocID="{8BC5DA10-D649-4588-941F-7FEB1588098A}" presName="accentRepeatNode" presStyleLbl="solidFgAcc1" presStyleIdx="1" presStyleCnt="6"/>
      <dgm:spPr/>
    </dgm:pt>
    <dgm:pt modelId="{90A3134A-7071-4A47-9E15-C4BD01BCBB79}" type="pres">
      <dgm:prSet presAssocID="{73A54E53-BB9F-49F0-851B-EB27C3EA9250}" presName="text_3" presStyleLbl="node1" presStyleIdx="2" presStyleCnt="6">
        <dgm:presLayoutVars>
          <dgm:bulletEnabled val="1"/>
        </dgm:presLayoutVars>
      </dgm:prSet>
      <dgm:spPr/>
      <dgm:t>
        <a:bodyPr/>
        <a:lstStyle/>
        <a:p>
          <a:endParaRPr lang="en-GB"/>
        </a:p>
      </dgm:t>
    </dgm:pt>
    <dgm:pt modelId="{6214BCF2-629D-49CF-B781-3A9E253EF29F}" type="pres">
      <dgm:prSet presAssocID="{73A54E53-BB9F-49F0-851B-EB27C3EA9250}" presName="accent_3" presStyleCnt="0"/>
      <dgm:spPr/>
    </dgm:pt>
    <dgm:pt modelId="{87CD9117-93CE-4648-A0AA-AAFCEB2EEB2F}" type="pres">
      <dgm:prSet presAssocID="{73A54E53-BB9F-49F0-851B-EB27C3EA9250}" presName="accentRepeatNode" presStyleLbl="solidFgAcc1" presStyleIdx="2" presStyleCnt="6"/>
      <dgm:spPr/>
    </dgm:pt>
    <dgm:pt modelId="{F36CA6F7-9A45-4B1B-8B91-E973B4B4E8A4}" type="pres">
      <dgm:prSet presAssocID="{487678DE-2BC5-4A38-BD8E-98C04F419B48}" presName="text_4" presStyleLbl="node1" presStyleIdx="3" presStyleCnt="6">
        <dgm:presLayoutVars>
          <dgm:bulletEnabled val="1"/>
        </dgm:presLayoutVars>
      </dgm:prSet>
      <dgm:spPr/>
      <dgm:t>
        <a:bodyPr/>
        <a:lstStyle/>
        <a:p>
          <a:endParaRPr lang="en-GB"/>
        </a:p>
      </dgm:t>
    </dgm:pt>
    <dgm:pt modelId="{38FA45AB-D85B-4B2A-B589-F1F995369EEC}" type="pres">
      <dgm:prSet presAssocID="{487678DE-2BC5-4A38-BD8E-98C04F419B48}" presName="accent_4" presStyleCnt="0"/>
      <dgm:spPr/>
    </dgm:pt>
    <dgm:pt modelId="{77CA3BB2-258B-4556-8F44-34526008F9CB}" type="pres">
      <dgm:prSet presAssocID="{487678DE-2BC5-4A38-BD8E-98C04F419B48}" presName="accentRepeatNode" presStyleLbl="solidFgAcc1" presStyleIdx="3" presStyleCnt="6"/>
      <dgm:spPr/>
    </dgm:pt>
    <dgm:pt modelId="{896CB4F4-01B4-4922-92CA-9529864A0DDB}" type="pres">
      <dgm:prSet presAssocID="{F076EADC-7EE0-4B0C-9189-9126A4F3558E}" presName="text_5" presStyleLbl="node1" presStyleIdx="4" presStyleCnt="6">
        <dgm:presLayoutVars>
          <dgm:bulletEnabled val="1"/>
        </dgm:presLayoutVars>
      </dgm:prSet>
      <dgm:spPr/>
      <dgm:t>
        <a:bodyPr/>
        <a:lstStyle/>
        <a:p>
          <a:endParaRPr lang="en-GB"/>
        </a:p>
      </dgm:t>
    </dgm:pt>
    <dgm:pt modelId="{5F3DEF13-8FC2-4FD1-BA9E-506196F5D25C}" type="pres">
      <dgm:prSet presAssocID="{F076EADC-7EE0-4B0C-9189-9126A4F3558E}" presName="accent_5" presStyleCnt="0"/>
      <dgm:spPr/>
    </dgm:pt>
    <dgm:pt modelId="{0711A5AF-451A-4A99-8CD9-C8123CE737B6}" type="pres">
      <dgm:prSet presAssocID="{F076EADC-7EE0-4B0C-9189-9126A4F3558E}" presName="accentRepeatNode" presStyleLbl="solidFgAcc1" presStyleIdx="4" presStyleCnt="6"/>
      <dgm:spPr/>
    </dgm:pt>
    <dgm:pt modelId="{AE38789C-14E5-4C8E-9429-EEACA0756292}" type="pres">
      <dgm:prSet presAssocID="{5BA4725E-32A8-4FB1-8AF7-7BBB74AF092A}" presName="text_6" presStyleLbl="node1" presStyleIdx="5" presStyleCnt="6">
        <dgm:presLayoutVars>
          <dgm:bulletEnabled val="1"/>
        </dgm:presLayoutVars>
      </dgm:prSet>
      <dgm:spPr/>
      <dgm:t>
        <a:bodyPr/>
        <a:lstStyle/>
        <a:p>
          <a:endParaRPr lang="en-GB"/>
        </a:p>
      </dgm:t>
    </dgm:pt>
    <dgm:pt modelId="{CD28D24A-B61F-4A51-BB45-D29FDCFD3CD9}" type="pres">
      <dgm:prSet presAssocID="{5BA4725E-32A8-4FB1-8AF7-7BBB74AF092A}" presName="accent_6" presStyleCnt="0"/>
      <dgm:spPr/>
    </dgm:pt>
    <dgm:pt modelId="{F78F438D-7DED-41E2-8BDE-E9E7A5FA204C}" type="pres">
      <dgm:prSet presAssocID="{5BA4725E-32A8-4FB1-8AF7-7BBB74AF092A}" presName="accentRepeatNode" presStyleLbl="solidFgAcc1" presStyleIdx="5" presStyleCnt="6"/>
      <dgm:spPr/>
    </dgm:pt>
  </dgm:ptLst>
  <dgm:cxnLst>
    <dgm:cxn modelId="{6D1A1570-30CE-41F1-A70D-310D02BDFE83}" type="presOf" srcId="{D2EEAB39-3DEC-41D4-8737-A0D689F96DF0}" destId="{EFACD111-1732-433D-8DE5-218AE03E4202}" srcOrd="0" destOrd="0" presId="urn:microsoft.com/office/officeart/2008/layout/VerticalCurvedList"/>
    <dgm:cxn modelId="{B853289F-2BC2-446B-8754-F3F499E87F65}" srcId="{92AACA1B-5B6D-4F76-8F52-15D1AF6B1530}" destId="{85BD65D9-218D-451B-A2B4-900E9CBA3D73}" srcOrd="0" destOrd="0" parTransId="{646C77E5-406D-49C8-8717-5031943204C5}" sibTransId="{D2EEAB39-3DEC-41D4-8737-A0D689F96DF0}"/>
    <dgm:cxn modelId="{7A80A060-B8F0-42BE-8723-B9B617BF5069}" srcId="{92AACA1B-5B6D-4F76-8F52-15D1AF6B1530}" destId="{73A54E53-BB9F-49F0-851B-EB27C3EA9250}" srcOrd="2" destOrd="0" parTransId="{71920DFA-DDC2-4592-BE13-243836BB61EB}" sibTransId="{EE2F6A43-6615-4FCD-8369-6822B52A7FC9}"/>
    <dgm:cxn modelId="{15DC6CDD-7878-419E-9A36-083322760015}" type="presOf" srcId="{F076EADC-7EE0-4B0C-9189-9126A4F3558E}" destId="{896CB4F4-01B4-4922-92CA-9529864A0DDB}" srcOrd="0" destOrd="0" presId="urn:microsoft.com/office/officeart/2008/layout/VerticalCurvedList"/>
    <dgm:cxn modelId="{0E823A9F-512B-4F49-8AD8-BB5F6BC2F79C}" type="presOf" srcId="{85BD65D9-218D-451B-A2B4-900E9CBA3D73}" destId="{68B292DB-7D34-4FA7-89BA-13D4066FCA46}" srcOrd="0" destOrd="0" presId="urn:microsoft.com/office/officeart/2008/layout/VerticalCurvedList"/>
    <dgm:cxn modelId="{62A3866B-2CC3-4478-9704-4F3C7A815F7D}" srcId="{92AACA1B-5B6D-4F76-8F52-15D1AF6B1530}" destId="{5BA4725E-32A8-4FB1-8AF7-7BBB74AF092A}" srcOrd="5" destOrd="0" parTransId="{11418D05-F080-497A-B5BB-AE60448D3CB8}" sibTransId="{25EE51B6-BC0D-463C-956B-A12629816B6E}"/>
    <dgm:cxn modelId="{4244D5F0-B4B5-46F3-B55D-271A67A4CB94}" type="presOf" srcId="{73A54E53-BB9F-49F0-851B-EB27C3EA9250}" destId="{90A3134A-7071-4A47-9E15-C4BD01BCBB79}" srcOrd="0" destOrd="0" presId="urn:microsoft.com/office/officeart/2008/layout/VerticalCurvedList"/>
    <dgm:cxn modelId="{FF265763-707E-45C9-872E-0CBA0809E1BD}" type="presOf" srcId="{92AACA1B-5B6D-4F76-8F52-15D1AF6B1530}" destId="{6E5A92A6-12CC-4BE0-8AEE-976011754B87}" srcOrd="0" destOrd="0" presId="urn:microsoft.com/office/officeart/2008/layout/VerticalCurvedList"/>
    <dgm:cxn modelId="{DA62FA9C-F890-4467-A2BE-7BECF6B3750A}" type="presOf" srcId="{487678DE-2BC5-4A38-BD8E-98C04F419B48}" destId="{F36CA6F7-9A45-4B1B-8B91-E973B4B4E8A4}" srcOrd="0" destOrd="0" presId="urn:microsoft.com/office/officeart/2008/layout/VerticalCurvedList"/>
    <dgm:cxn modelId="{FF2C4488-7D83-409D-A51D-3E9648B60816}" srcId="{92AACA1B-5B6D-4F76-8F52-15D1AF6B1530}" destId="{F076EADC-7EE0-4B0C-9189-9126A4F3558E}" srcOrd="4" destOrd="0" parTransId="{E4CF8B8D-4C6C-4FB0-BF9C-65DD0B3E8324}" sibTransId="{F3BEE5C3-A1B7-4510-9ED8-5B159D080027}"/>
    <dgm:cxn modelId="{47F0E1FF-A911-46E4-813D-F183CBFA2459}" type="presOf" srcId="{5BA4725E-32A8-4FB1-8AF7-7BBB74AF092A}" destId="{AE38789C-14E5-4C8E-9429-EEACA0756292}" srcOrd="0" destOrd="0" presId="urn:microsoft.com/office/officeart/2008/layout/VerticalCurvedList"/>
    <dgm:cxn modelId="{15589E36-8725-49C4-A762-C205FC343C7C}" srcId="{92AACA1B-5B6D-4F76-8F52-15D1AF6B1530}" destId="{487678DE-2BC5-4A38-BD8E-98C04F419B48}" srcOrd="3" destOrd="0" parTransId="{78FABEE0-AFF5-4366-88F3-2D2C82DAC02E}" sibTransId="{A9DC9DC3-466C-4E54-BCE6-85AC994C0452}"/>
    <dgm:cxn modelId="{4FEC1190-7BE4-4CDC-AF6B-C7DA9471A1A4}" srcId="{92AACA1B-5B6D-4F76-8F52-15D1AF6B1530}" destId="{8BC5DA10-D649-4588-941F-7FEB1588098A}" srcOrd="1" destOrd="0" parTransId="{C8EDFD4D-1943-4726-9FC0-7D15C41D98F3}" sibTransId="{4ACE28DB-1DD4-41E8-9326-474C66D111DA}"/>
    <dgm:cxn modelId="{D2FC4C0D-280E-4192-BBD5-5E4D90ACCBBD}" type="presOf" srcId="{8BC5DA10-D649-4588-941F-7FEB1588098A}" destId="{65F97AEF-C626-4852-ADED-D8AB7858651A}" srcOrd="0" destOrd="0" presId="urn:microsoft.com/office/officeart/2008/layout/VerticalCurvedList"/>
    <dgm:cxn modelId="{0B267EA0-5E07-42FF-B63B-7EB1F788121A}" type="presParOf" srcId="{6E5A92A6-12CC-4BE0-8AEE-976011754B87}" destId="{A7DB011A-569D-4146-91CD-E2A821EA8A1F}" srcOrd="0" destOrd="0" presId="urn:microsoft.com/office/officeart/2008/layout/VerticalCurvedList"/>
    <dgm:cxn modelId="{2C165585-AA7B-4CD7-8EA2-916300A730DD}" type="presParOf" srcId="{A7DB011A-569D-4146-91CD-E2A821EA8A1F}" destId="{6DDAFF81-FE7F-4F31-82D5-05A9BA16B467}" srcOrd="0" destOrd="0" presId="urn:microsoft.com/office/officeart/2008/layout/VerticalCurvedList"/>
    <dgm:cxn modelId="{A25BA6F4-6CAE-4099-8198-56EAF33BD410}" type="presParOf" srcId="{6DDAFF81-FE7F-4F31-82D5-05A9BA16B467}" destId="{BBFF0A33-332C-4048-8E58-951039F162B7}" srcOrd="0" destOrd="0" presId="urn:microsoft.com/office/officeart/2008/layout/VerticalCurvedList"/>
    <dgm:cxn modelId="{73D4D87F-0A6C-4C7E-B44B-EF321CB59F1C}" type="presParOf" srcId="{6DDAFF81-FE7F-4F31-82D5-05A9BA16B467}" destId="{EFACD111-1732-433D-8DE5-218AE03E4202}" srcOrd="1" destOrd="0" presId="urn:microsoft.com/office/officeart/2008/layout/VerticalCurvedList"/>
    <dgm:cxn modelId="{60F2A912-648C-43C2-9A9D-812A055D4F8B}" type="presParOf" srcId="{6DDAFF81-FE7F-4F31-82D5-05A9BA16B467}" destId="{3D567211-68A5-4EA7-AC04-501B84C3E024}" srcOrd="2" destOrd="0" presId="urn:microsoft.com/office/officeart/2008/layout/VerticalCurvedList"/>
    <dgm:cxn modelId="{E8590CBB-181B-4FF5-B6BB-FDABB815606F}" type="presParOf" srcId="{6DDAFF81-FE7F-4F31-82D5-05A9BA16B467}" destId="{74B4AA66-F17E-46FC-A49F-7537AA35D2C3}" srcOrd="3" destOrd="0" presId="urn:microsoft.com/office/officeart/2008/layout/VerticalCurvedList"/>
    <dgm:cxn modelId="{0CA18A3F-C1F3-4C92-8217-1B45EE186269}" type="presParOf" srcId="{A7DB011A-569D-4146-91CD-E2A821EA8A1F}" destId="{68B292DB-7D34-4FA7-89BA-13D4066FCA46}" srcOrd="1" destOrd="0" presId="urn:microsoft.com/office/officeart/2008/layout/VerticalCurvedList"/>
    <dgm:cxn modelId="{8BDD37D2-6898-481C-9A91-1BC9B37DFFFE}" type="presParOf" srcId="{A7DB011A-569D-4146-91CD-E2A821EA8A1F}" destId="{0F02B5ED-71F6-434F-8493-A1CFD96701EB}" srcOrd="2" destOrd="0" presId="urn:microsoft.com/office/officeart/2008/layout/VerticalCurvedList"/>
    <dgm:cxn modelId="{B975347D-6A04-4CAD-B85A-B038260CE1DA}" type="presParOf" srcId="{0F02B5ED-71F6-434F-8493-A1CFD96701EB}" destId="{CDA6C4F8-8D5D-4C70-A8B8-9C35942DD701}" srcOrd="0" destOrd="0" presId="urn:microsoft.com/office/officeart/2008/layout/VerticalCurvedList"/>
    <dgm:cxn modelId="{1FB075C9-1A3D-4B79-9B8D-D86C1FC04380}" type="presParOf" srcId="{A7DB011A-569D-4146-91CD-E2A821EA8A1F}" destId="{65F97AEF-C626-4852-ADED-D8AB7858651A}" srcOrd="3" destOrd="0" presId="urn:microsoft.com/office/officeart/2008/layout/VerticalCurvedList"/>
    <dgm:cxn modelId="{645A24F0-C4E9-460F-A4FF-36E6A9D11333}" type="presParOf" srcId="{A7DB011A-569D-4146-91CD-E2A821EA8A1F}" destId="{6DB493C3-DA42-4990-A93A-D2E831BE66AE}" srcOrd="4" destOrd="0" presId="urn:microsoft.com/office/officeart/2008/layout/VerticalCurvedList"/>
    <dgm:cxn modelId="{3203DB31-7BD2-4FDD-A57D-6F3F6412ACE2}" type="presParOf" srcId="{6DB493C3-DA42-4990-A93A-D2E831BE66AE}" destId="{E674E061-9CDD-4C54-B03C-23AF2CEE785E}" srcOrd="0" destOrd="0" presId="urn:microsoft.com/office/officeart/2008/layout/VerticalCurvedList"/>
    <dgm:cxn modelId="{0821CB31-FD62-4545-A98E-D7F576FAC7C4}" type="presParOf" srcId="{A7DB011A-569D-4146-91CD-E2A821EA8A1F}" destId="{90A3134A-7071-4A47-9E15-C4BD01BCBB79}" srcOrd="5" destOrd="0" presId="urn:microsoft.com/office/officeart/2008/layout/VerticalCurvedList"/>
    <dgm:cxn modelId="{13967DEE-65C8-4B53-8A7F-EEE906EC85CF}" type="presParOf" srcId="{A7DB011A-569D-4146-91CD-E2A821EA8A1F}" destId="{6214BCF2-629D-49CF-B781-3A9E253EF29F}" srcOrd="6" destOrd="0" presId="urn:microsoft.com/office/officeart/2008/layout/VerticalCurvedList"/>
    <dgm:cxn modelId="{40747D56-DA27-497B-8DB8-C5CB28F497A4}" type="presParOf" srcId="{6214BCF2-629D-49CF-B781-3A9E253EF29F}" destId="{87CD9117-93CE-4648-A0AA-AAFCEB2EEB2F}" srcOrd="0" destOrd="0" presId="urn:microsoft.com/office/officeart/2008/layout/VerticalCurvedList"/>
    <dgm:cxn modelId="{6F58A001-29B7-4483-9ABF-EC3C163D127E}" type="presParOf" srcId="{A7DB011A-569D-4146-91CD-E2A821EA8A1F}" destId="{F36CA6F7-9A45-4B1B-8B91-E973B4B4E8A4}" srcOrd="7" destOrd="0" presId="urn:microsoft.com/office/officeart/2008/layout/VerticalCurvedList"/>
    <dgm:cxn modelId="{746CAE1B-F0CD-4683-A082-4E4857CD3BB2}" type="presParOf" srcId="{A7DB011A-569D-4146-91CD-E2A821EA8A1F}" destId="{38FA45AB-D85B-4B2A-B589-F1F995369EEC}" srcOrd="8" destOrd="0" presId="urn:microsoft.com/office/officeart/2008/layout/VerticalCurvedList"/>
    <dgm:cxn modelId="{575B98DA-5B0E-4EA7-B274-EC428B11613E}" type="presParOf" srcId="{38FA45AB-D85B-4B2A-B589-F1F995369EEC}" destId="{77CA3BB2-258B-4556-8F44-34526008F9CB}" srcOrd="0" destOrd="0" presId="urn:microsoft.com/office/officeart/2008/layout/VerticalCurvedList"/>
    <dgm:cxn modelId="{1FFB6453-F128-48D2-9A7E-3754C5814E5D}" type="presParOf" srcId="{A7DB011A-569D-4146-91CD-E2A821EA8A1F}" destId="{896CB4F4-01B4-4922-92CA-9529864A0DDB}" srcOrd="9" destOrd="0" presId="urn:microsoft.com/office/officeart/2008/layout/VerticalCurvedList"/>
    <dgm:cxn modelId="{9C188EC8-3DF6-499A-8355-DDD423EC9442}" type="presParOf" srcId="{A7DB011A-569D-4146-91CD-E2A821EA8A1F}" destId="{5F3DEF13-8FC2-4FD1-BA9E-506196F5D25C}" srcOrd="10" destOrd="0" presId="urn:microsoft.com/office/officeart/2008/layout/VerticalCurvedList"/>
    <dgm:cxn modelId="{AE474203-63C4-4A7F-97E3-E577CD389B59}" type="presParOf" srcId="{5F3DEF13-8FC2-4FD1-BA9E-506196F5D25C}" destId="{0711A5AF-451A-4A99-8CD9-C8123CE737B6}" srcOrd="0" destOrd="0" presId="urn:microsoft.com/office/officeart/2008/layout/VerticalCurvedList"/>
    <dgm:cxn modelId="{F2AFA8A2-71C7-45F7-8B54-082EBFDF034A}" type="presParOf" srcId="{A7DB011A-569D-4146-91CD-E2A821EA8A1F}" destId="{AE38789C-14E5-4C8E-9429-EEACA0756292}" srcOrd="11" destOrd="0" presId="urn:microsoft.com/office/officeart/2008/layout/VerticalCurvedList"/>
    <dgm:cxn modelId="{2BAB51B5-6707-45A1-8B7B-F8D6CD7AD216}" type="presParOf" srcId="{A7DB011A-569D-4146-91CD-E2A821EA8A1F}" destId="{CD28D24A-B61F-4A51-BB45-D29FDCFD3CD9}" srcOrd="12" destOrd="0" presId="urn:microsoft.com/office/officeart/2008/layout/VerticalCurvedList"/>
    <dgm:cxn modelId="{7483E4A1-5912-4B0F-8C38-AA82E2F140AE}" type="presParOf" srcId="{CD28D24A-B61F-4A51-BB45-D29FDCFD3CD9}" destId="{F78F438D-7DED-41E2-8BDE-E9E7A5FA204C}" srcOrd="0" destOrd="0" presId="urn:microsoft.com/office/officeart/2008/layout/VerticalCurve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0.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546242" y="193941"/>
            <a:ext cx="3537561" cy="465455"/>
          </a:xfrm>
          <a:prstGeom prst="rect">
            <a:avLst/>
          </a:prstGeom>
        </p:spPr>
        <p:txBody>
          <a:bodyPr vert="horz" lIns="93312" tIns="46656" rIns="93312" bIns="46656" rtlCol="0"/>
          <a:lstStyle>
            <a:lvl1pPr algn="l">
              <a:defRPr sz="1200"/>
            </a:lvl1pPr>
          </a:lstStyle>
          <a:p>
            <a:endParaRPr lang="en-US" dirty="0">
              <a:solidFill>
                <a:schemeClr val="tx2"/>
              </a:solidFill>
              <a:latin typeface="+mj-lt"/>
              <a:cs typeface="Georgia"/>
            </a:endParaRPr>
          </a:p>
        </p:txBody>
      </p:sp>
      <p:sp>
        <p:nvSpPr>
          <p:cNvPr id="3" name="Date Placeholder 2"/>
          <p:cNvSpPr>
            <a:spLocks noGrp="1"/>
          </p:cNvSpPr>
          <p:nvPr>
            <p:ph type="dt" sz="quarter" idx="1"/>
          </p:nvPr>
        </p:nvSpPr>
        <p:spPr>
          <a:xfrm>
            <a:off x="546242" y="659394"/>
            <a:ext cx="3537561" cy="232728"/>
          </a:xfrm>
          <a:prstGeom prst="rect">
            <a:avLst/>
          </a:prstGeom>
        </p:spPr>
        <p:txBody>
          <a:bodyPr vert="horz" lIns="93312" tIns="46656" rIns="93312" bIns="46656" rtlCol="0" anchor="ctr"/>
          <a:lstStyle>
            <a:lvl1pPr algn="r">
              <a:defRPr sz="1200"/>
            </a:lvl1pPr>
          </a:lstStyle>
          <a:p>
            <a:pPr algn="l"/>
            <a:fld id="{5AFD574F-C858-4D2F-9952-7AD3E1866E6E}" type="datetime1">
              <a:rPr lang="en-US" sz="1000">
                <a:solidFill>
                  <a:schemeClr val="tx2"/>
                </a:solidFill>
                <a:latin typeface="+mj-lt"/>
              </a:rPr>
              <a:t>8/6/2017</a:t>
            </a:fld>
            <a:endParaRPr lang="en-US" sz="1000" dirty="0">
              <a:solidFill>
                <a:schemeClr val="tx2"/>
              </a:solidFill>
              <a:latin typeface="+mj-lt"/>
              <a:cs typeface="Georgia"/>
            </a:endParaRPr>
          </a:p>
        </p:txBody>
      </p:sp>
      <p:sp>
        <p:nvSpPr>
          <p:cNvPr id="4" name="Footer Placeholder 3"/>
          <p:cNvSpPr>
            <a:spLocks noGrp="1"/>
          </p:cNvSpPr>
          <p:nvPr>
            <p:ph type="ftr" sz="quarter" idx="2"/>
          </p:nvPr>
        </p:nvSpPr>
        <p:spPr>
          <a:xfrm>
            <a:off x="468207" y="8843645"/>
            <a:ext cx="2833626" cy="310303"/>
          </a:xfrm>
          <a:prstGeom prst="rect">
            <a:avLst/>
          </a:prstGeom>
        </p:spPr>
        <p:txBody>
          <a:bodyPr vert="horz" lIns="93312" tIns="46656" rIns="93312" bIns="46656" rtlCol="0" anchor="ctr"/>
          <a:lstStyle>
            <a:lvl1pPr algn="l">
              <a:defRPr sz="1200"/>
            </a:lvl1pPr>
          </a:lstStyle>
          <a:p>
            <a:endParaRPr lang="en-US" sz="1000" dirty="0">
              <a:solidFill>
                <a:schemeClr val="tx2"/>
              </a:solidFill>
              <a:latin typeface="Arial"/>
              <a:cs typeface="Arial"/>
            </a:endParaRPr>
          </a:p>
        </p:txBody>
      </p:sp>
      <p:sp>
        <p:nvSpPr>
          <p:cNvPr id="5" name="Slide Number Placeholder 4"/>
          <p:cNvSpPr>
            <a:spLocks noGrp="1"/>
          </p:cNvSpPr>
          <p:nvPr>
            <p:ph type="sldNum" sz="quarter" idx="3"/>
          </p:nvPr>
        </p:nvSpPr>
        <p:spPr>
          <a:xfrm>
            <a:off x="3711514" y="8842030"/>
            <a:ext cx="2843380" cy="311919"/>
          </a:xfrm>
          <a:prstGeom prst="rect">
            <a:avLst/>
          </a:prstGeom>
        </p:spPr>
        <p:txBody>
          <a:bodyPr vert="horz" lIns="93312" tIns="46656" rIns="93312" bIns="46656" rtlCol="0" anchor="ctr"/>
          <a:lstStyle>
            <a:lvl1pPr algn="r">
              <a:defRPr sz="1200"/>
            </a:lvl1pPr>
          </a:lstStyle>
          <a:p>
            <a:fld id="{F5B6B61E-71C8-4769-B257-3377CAF4417B}" type="slidenum">
              <a:rPr lang="en-US" sz="1000">
                <a:solidFill>
                  <a:schemeClr val="tx2"/>
                </a:solidFill>
              </a:rPr>
              <a:pPr/>
              <a:t>‹#›</a:t>
            </a:fld>
            <a:endParaRPr lang="en-US" sz="1000" dirty="0">
              <a:solidFill>
                <a:schemeClr val="tx2"/>
              </a:solidFill>
            </a:endParaRPr>
          </a:p>
        </p:txBody>
      </p:sp>
      <p:grpSp>
        <p:nvGrpSpPr>
          <p:cNvPr id="8" name="Group 7"/>
          <p:cNvGrpSpPr/>
          <p:nvPr/>
        </p:nvGrpSpPr>
        <p:grpSpPr bwMode="gray">
          <a:xfrm>
            <a:off x="5070504" y="274103"/>
            <a:ext cx="1450623" cy="312845"/>
            <a:chOff x="4813445" y="5397500"/>
            <a:chExt cx="2736850" cy="593725"/>
          </a:xfrm>
        </p:grpSpPr>
        <p:sp>
          <p:nvSpPr>
            <p:cNvPr id="9" name="Freeform 8"/>
            <p:cNvSpPr>
              <a:spLocks noEditPoints="1"/>
            </p:cNvSpPr>
            <p:nvPr userDrawn="1"/>
          </p:nvSpPr>
          <p:spPr bwMode="gray">
            <a:xfrm>
              <a:off x="5526232" y="5549900"/>
              <a:ext cx="1927225" cy="301625"/>
            </a:xfrm>
            <a:custGeom>
              <a:avLst/>
              <a:gdLst>
                <a:gd name="T0" fmla="*/ 64 w 1231"/>
                <a:gd name="T1" fmla="*/ 183 h 191"/>
                <a:gd name="T2" fmla="*/ 18 w 1231"/>
                <a:gd name="T3" fmla="*/ 18 h 191"/>
                <a:gd name="T4" fmla="*/ 127 w 1231"/>
                <a:gd name="T5" fmla="*/ 92 h 191"/>
                <a:gd name="T6" fmla="*/ 121 w 1231"/>
                <a:gd name="T7" fmla="*/ 191 h 191"/>
                <a:gd name="T8" fmla="*/ 22 w 1231"/>
                <a:gd name="T9" fmla="*/ 92 h 191"/>
                <a:gd name="T10" fmla="*/ 87 w 1231"/>
                <a:gd name="T11" fmla="*/ 156 h 191"/>
                <a:gd name="T12" fmla="*/ 99 w 1231"/>
                <a:gd name="T13" fmla="*/ 142 h 191"/>
                <a:gd name="T14" fmla="*/ 64 w 1231"/>
                <a:gd name="T15" fmla="*/ 20 h 191"/>
                <a:gd name="T16" fmla="*/ 152 w 1231"/>
                <a:gd name="T17" fmla="*/ 136 h 191"/>
                <a:gd name="T18" fmla="*/ 172 w 1231"/>
                <a:gd name="T19" fmla="*/ 133 h 191"/>
                <a:gd name="T20" fmla="*/ 230 w 1231"/>
                <a:gd name="T21" fmla="*/ 56 h 191"/>
                <a:gd name="T22" fmla="*/ 231 w 1231"/>
                <a:gd name="T23" fmla="*/ 182 h 191"/>
                <a:gd name="T24" fmla="*/ 301 w 1231"/>
                <a:gd name="T25" fmla="*/ 182 h 191"/>
                <a:gd name="T26" fmla="*/ 281 w 1231"/>
                <a:gd name="T27" fmla="*/ 56 h 191"/>
                <a:gd name="T28" fmla="*/ 301 w 1231"/>
                <a:gd name="T29" fmla="*/ 182 h 191"/>
                <a:gd name="T30" fmla="*/ 280 w 1231"/>
                <a:gd name="T31" fmla="*/ 1 h 191"/>
                <a:gd name="T32" fmla="*/ 430 w 1231"/>
                <a:gd name="T33" fmla="*/ 182 h 191"/>
                <a:gd name="T34" fmla="*/ 381 w 1231"/>
                <a:gd name="T35" fmla="*/ 73 h 191"/>
                <a:gd name="T36" fmla="*/ 331 w 1231"/>
                <a:gd name="T37" fmla="*/ 182 h 191"/>
                <a:gd name="T38" fmla="*/ 352 w 1231"/>
                <a:gd name="T39" fmla="*/ 68 h 191"/>
                <a:gd name="T40" fmla="*/ 430 w 1231"/>
                <a:gd name="T41" fmla="*/ 102 h 191"/>
                <a:gd name="T42" fmla="*/ 529 w 1231"/>
                <a:gd name="T43" fmla="*/ 182 h 191"/>
                <a:gd name="T44" fmla="*/ 550 w 1231"/>
                <a:gd name="T45" fmla="*/ 56 h 191"/>
                <a:gd name="T46" fmla="*/ 551 w 1231"/>
                <a:gd name="T47" fmla="*/ 24 h 191"/>
                <a:gd name="T48" fmla="*/ 551 w 1231"/>
                <a:gd name="T49" fmla="*/ 1 h 191"/>
                <a:gd name="T50" fmla="*/ 631 w 1231"/>
                <a:gd name="T51" fmla="*/ 119 h 191"/>
                <a:gd name="T52" fmla="*/ 735 w 1231"/>
                <a:gd name="T53" fmla="*/ 125 h 191"/>
                <a:gd name="T54" fmla="*/ 718 w 1231"/>
                <a:gd name="T55" fmla="*/ 151 h 191"/>
                <a:gd name="T56" fmla="*/ 732 w 1231"/>
                <a:gd name="T57" fmla="*/ 164 h 191"/>
                <a:gd name="T58" fmla="*/ 714 w 1231"/>
                <a:gd name="T59" fmla="*/ 109 h 191"/>
                <a:gd name="T60" fmla="*/ 655 w 1231"/>
                <a:gd name="T61" fmla="*/ 90 h 191"/>
                <a:gd name="T62" fmla="*/ 746 w 1231"/>
                <a:gd name="T63" fmla="*/ 165 h 191"/>
                <a:gd name="T64" fmla="*/ 760 w 1231"/>
                <a:gd name="T65" fmla="*/ 151 h 191"/>
                <a:gd name="T66" fmla="*/ 809 w 1231"/>
                <a:gd name="T67" fmla="*/ 128 h 191"/>
                <a:gd name="T68" fmla="*/ 798 w 1231"/>
                <a:gd name="T69" fmla="*/ 55 h 191"/>
                <a:gd name="T70" fmla="*/ 830 w 1231"/>
                <a:gd name="T71" fmla="*/ 83 h 191"/>
                <a:gd name="T72" fmla="*/ 771 w 1231"/>
                <a:gd name="T73" fmla="*/ 92 h 191"/>
                <a:gd name="T74" fmla="*/ 849 w 1231"/>
                <a:gd name="T75" fmla="*/ 144 h 191"/>
                <a:gd name="T76" fmla="*/ 872 w 1231"/>
                <a:gd name="T77" fmla="*/ 182 h 191"/>
                <a:gd name="T78" fmla="*/ 894 w 1231"/>
                <a:gd name="T79" fmla="*/ 2 h 191"/>
                <a:gd name="T80" fmla="*/ 1085 w 1231"/>
                <a:gd name="T81" fmla="*/ 182 h 191"/>
                <a:gd name="T82" fmla="*/ 1017 w 1231"/>
                <a:gd name="T83" fmla="*/ 154 h 191"/>
                <a:gd name="T84" fmla="*/ 952 w 1231"/>
                <a:gd name="T85" fmla="*/ 182 h 191"/>
                <a:gd name="T86" fmla="*/ 951 w 1231"/>
                <a:gd name="T87" fmla="*/ 2 h 191"/>
                <a:gd name="T88" fmla="*/ 1064 w 1231"/>
                <a:gd name="T89" fmla="*/ 2 h 191"/>
                <a:gd name="T90" fmla="*/ 1168 w 1231"/>
                <a:gd name="T91" fmla="*/ 183 h 191"/>
                <a:gd name="T92" fmla="*/ 1120 w 1231"/>
                <a:gd name="T93" fmla="*/ 144 h 191"/>
                <a:gd name="T94" fmla="*/ 1209 w 1231"/>
                <a:gd name="T95" fmla="*/ 132 h 191"/>
                <a:gd name="T96" fmla="*/ 1158 w 1231"/>
                <a:gd name="T97" fmla="*/ 99 h 191"/>
                <a:gd name="T98" fmla="*/ 1169 w 1231"/>
                <a:gd name="T99" fmla="*/ 0 h 191"/>
                <a:gd name="T100" fmla="*/ 1209 w 1231"/>
                <a:gd name="T101" fmla="*/ 35 h 191"/>
                <a:gd name="T102" fmla="*/ 1132 w 1231"/>
                <a:gd name="T103" fmla="*/ 51 h 191"/>
                <a:gd name="T104" fmla="*/ 1182 w 1231"/>
                <a:gd name="T105" fmla="*/ 83 h 191"/>
                <a:gd name="T106" fmla="*/ 1168 w 1231"/>
                <a:gd name="T107" fmla="*/ 183 h 191"/>
                <a:gd name="T108" fmla="*/ 462 w 1231"/>
                <a:gd name="T109" fmla="*/ 147 h 191"/>
                <a:gd name="T110" fmla="*/ 446 w 1231"/>
                <a:gd name="T111" fmla="*/ 56 h 191"/>
                <a:gd name="T112" fmla="*/ 482 w 1231"/>
                <a:gd name="T113" fmla="*/ 19 h 191"/>
                <a:gd name="T114" fmla="*/ 509 w 1231"/>
                <a:gd name="T115" fmla="*/ 73 h 191"/>
                <a:gd name="T116" fmla="*/ 498 w 1231"/>
                <a:gd name="T117" fmla="*/ 164 h 191"/>
                <a:gd name="T118" fmla="*/ 499 w 1231"/>
                <a:gd name="T119" fmla="*/ 182 h 191"/>
                <a:gd name="T120" fmla="*/ 579 w 1231"/>
                <a:gd name="T121" fmla="*/ 148 h 191"/>
                <a:gd name="T122" fmla="*/ 600 w 1231"/>
                <a:gd name="T123" fmla="*/ 147 h 191"/>
                <a:gd name="T124" fmla="*/ 616 w 1231"/>
                <a:gd name="T125" fmla="*/ 16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1" h="191">
                  <a:moveTo>
                    <a:pt x="121" y="191"/>
                  </a:moveTo>
                  <a:cubicBezTo>
                    <a:pt x="102" y="171"/>
                    <a:pt x="102" y="171"/>
                    <a:pt x="102" y="171"/>
                  </a:cubicBezTo>
                  <a:cubicBezTo>
                    <a:pt x="91" y="179"/>
                    <a:pt x="78" y="183"/>
                    <a:pt x="64" y="183"/>
                  </a:cubicBezTo>
                  <a:cubicBezTo>
                    <a:pt x="46" y="183"/>
                    <a:pt x="30" y="177"/>
                    <a:pt x="18" y="165"/>
                  </a:cubicBezTo>
                  <a:cubicBezTo>
                    <a:pt x="1" y="148"/>
                    <a:pt x="0" y="131"/>
                    <a:pt x="0" y="92"/>
                  </a:cubicBezTo>
                  <a:cubicBezTo>
                    <a:pt x="0" y="52"/>
                    <a:pt x="1" y="35"/>
                    <a:pt x="18" y="18"/>
                  </a:cubicBezTo>
                  <a:cubicBezTo>
                    <a:pt x="30" y="6"/>
                    <a:pt x="46" y="0"/>
                    <a:pt x="64" y="0"/>
                  </a:cubicBezTo>
                  <a:cubicBezTo>
                    <a:pt x="82" y="0"/>
                    <a:pt x="97" y="6"/>
                    <a:pt x="109" y="18"/>
                  </a:cubicBezTo>
                  <a:cubicBezTo>
                    <a:pt x="125" y="35"/>
                    <a:pt x="127" y="50"/>
                    <a:pt x="127" y="92"/>
                  </a:cubicBezTo>
                  <a:cubicBezTo>
                    <a:pt x="127" y="125"/>
                    <a:pt x="126" y="143"/>
                    <a:pt x="115" y="158"/>
                  </a:cubicBezTo>
                  <a:cubicBezTo>
                    <a:pt x="135" y="178"/>
                    <a:pt x="135" y="178"/>
                    <a:pt x="135" y="178"/>
                  </a:cubicBezTo>
                  <a:lnTo>
                    <a:pt x="121" y="191"/>
                  </a:lnTo>
                  <a:close/>
                  <a:moveTo>
                    <a:pt x="64" y="20"/>
                  </a:moveTo>
                  <a:cubicBezTo>
                    <a:pt x="52" y="20"/>
                    <a:pt x="41" y="24"/>
                    <a:pt x="34" y="32"/>
                  </a:cubicBezTo>
                  <a:cubicBezTo>
                    <a:pt x="23" y="42"/>
                    <a:pt x="22" y="54"/>
                    <a:pt x="22" y="92"/>
                  </a:cubicBezTo>
                  <a:cubicBezTo>
                    <a:pt x="22" y="129"/>
                    <a:pt x="23" y="141"/>
                    <a:pt x="34" y="152"/>
                  </a:cubicBezTo>
                  <a:cubicBezTo>
                    <a:pt x="41" y="159"/>
                    <a:pt x="52" y="164"/>
                    <a:pt x="64" y="164"/>
                  </a:cubicBezTo>
                  <a:cubicBezTo>
                    <a:pt x="73" y="164"/>
                    <a:pt x="80" y="161"/>
                    <a:pt x="87" y="156"/>
                  </a:cubicBezTo>
                  <a:cubicBezTo>
                    <a:pt x="64" y="134"/>
                    <a:pt x="64" y="134"/>
                    <a:pt x="64" y="134"/>
                  </a:cubicBezTo>
                  <a:cubicBezTo>
                    <a:pt x="78" y="121"/>
                    <a:pt x="78" y="121"/>
                    <a:pt x="78" y="121"/>
                  </a:cubicBezTo>
                  <a:cubicBezTo>
                    <a:pt x="99" y="142"/>
                    <a:pt x="99" y="142"/>
                    <a:pt x="99" y="142"/>
                  </a:cubicBezTo>
                  <a:cubicBezTo>
                    <a:pt x="105" y="132"/>
                    <a:pt x="105" y="118"/>
                    <a:pt x="105" y="92"/>
                  </a:cubicBezTo>
                  <a:cubicBezTo>
                    <a:pt x="105" y="54"/>
                    <a:pt x="104" y="42"/>
                    <a:pt x="93" y="32"/>
                  </a:cubicBezTo>
                  <a:cubicBezTo>
                    <a:pt x="86" y="24"/>
                    <a:pt x="75" y="20"/>
                    <a:pt x="64" y="20"/>
                  </a:cubicBezTo>
                  <a:close/>
                  <a:moveTo>
                    <a:pt x="197" y="183"/>
                  </a:moveTo>
                  <a:cubicBezTo>
                    <a:pt x="184" y="183"/>
                    <a:pt x="172" y="179"/>
                    <a:pt x="165" y="171"/>
                  </a:cubicBezTo>
                  <a:cubicBezTo>
                    <a:pt x="156" y="163"/>
                    <a:pt x="152" y="151"/>
                    <a:pt x="152" y="136"/>
                  </a:cubicBezTo>
                  <a:cubicBezTo>
                    <a:pt x="152" y="56"/>
                    <a:pt x="152" y="56"/>
                    <a:pt x="152" y="56"/>
                  </a:cubicBezTo>
                  <a:cubicBezTo>
                    <a:pt x="172" y="56"/>
                    <a:pt x="172" y="56"/>
                    <a:pt x="172" y="56"/>
                  </a:cubicBezTo>
                  <a:cubicBezTo>
                    <a:pt x="172" y="133"/>
                    <a:pt x="172" y="133"/>
                    <a:pt x="172" y="133"/>
                  </a:cubicBezTo>
                  <a:cubicBezTo>
                    <a:pt x="172" y="154"/>
                    <a:pt x="182" y="165"/>
                    <a:pt x="201" y="165"/>
                  </a:cubicBezTo>
                  <a:cubicBezTo>
                    <a:pt x="220" y="165"/>
                    <a:pt x="230" y="153"/>
                    <a:pt x="230" y="133"/>
                  </a:cubicBezTo>
                  <a:cubicBezTo>
                    <a:pt x="230" y="56"/>
                    <a:pt x="230" y="56"/>
                    <a:pt x="230" y="56"/>
                  </a:cubicBezTo>
                  <a:cubicBezTo>
                    <a:pt x="251" y="56"/>
                    <a:pt x="251" y="56"/>
                    <a:pt x="251" y="56"/>
                  </a:cubicBezTo>
                  <a:cubicBezTo>
                    <a:pt x="251" y="182"/>
                    <a:pt x="251" y="182"/>
                    <a:pt x="251" y="182"/>
                  </a:cubicBezTo>
                  <a:cubicBezTo>
                    <a:pt x="231" y="182"/>
                    <a:pt x="231" y="182"/>
                    <a:pt x="231" y="182"/>
                  </a:cubicBezTo>
                  <a:cubicBezTo>
                    <a:pt x="231" y="170"/>
                    <a:pt x="231" y="170"/>
                    <a:pt x="231" y="170"/>
                  </a:cubicBezTo>
                  <a:cubicBezTo>
                    <a:pt x="222" y="178"/>
                    <a:pt x="210" y="183"/>
                    <a:pt x="197" y="183"/>
                  </a:cubicBezTo>
                  <a:close/>
                  <a:moveTo>
                    <a:pt x="301" y="182"/>
                  </a:moveTo>
                  <a:cubicBezTo>
                    <a:pt x="281" y="182"/>
                    <a:pt x="281" y="182"/>
                    <a:pt x="281" y="182"/>
                  </a:cubicBezTo>
                  <a:cubicBezTo>
                    <a:pt x="281" y="115"/>
                    <a:pt x="281" y="115"/>
                    <a:pt x="281" y="115"/>
                  </a:cubicBezTo>
                  <a:cubicBezTo>
                    <a:pt x="281" y="56"/>
                    <a:pt x="281" y="56"/>
                    <a:pt x="281" y="56"/>
                  </a:cubicBezTo>
                  <a:cubicBezTo>
                    <a:pt x="301" y="56"/>
                    <a:pt x="301" y="56"/>
                    <a:pt x="301" y="56"/>
                  </a:cubicBezTo>
                  <a:cubicBezTo>
                    <a:pt x="301" y="114"/>
                    <a:pt x="301" y="114"/>
                    <a:pt x="301" y="114"/>
                  </a:cubicBezTo>
                  <a:lnTo>
                    <a:pt x="301" y="182"/>
                  </a:lnTo>
                  <a:close/>
                  <a:moveTo>
                    <a:pt x="303" y="24"/>
                  </a:moveTo>
                  <a:cubicBezTo>
                    <a:pt x="280" y="24"/>
                    <a:pt x="280" y="24"/>
                    <a:pt x="280" y="24"/>
                  </a:cubicBezTo>
                  <a:cubicBezTo>
                    <a:pt x="280" y="1"/>
                    <a:pt x="280" y="1"/>
                    <a:pt x="280" y="1"/>
                  </a:cubicBezTo>
                  <a:cubicBezTo>
                    <a:pt x="303" y="1"/>
                    <a:pt x="303" y="1"/>
                    <a:pt x="303" y="1"/>
                  </a:cubicBezTo>
                  <a:lnTo>
                    <a:pt x="303" y="24"/>
                  </a:lnTo>
                  <a:close/>
                  <a:moveTo>
                    <a:pt x="430" y="182"/>
                  </a:moveTo>
                  <a:cubicBezTo>
                    <a:pt x="410" y="182"/>
                    <a:pt x="410" y="182"/>
                    <a:pt x="410" y="182"/>
                  </a:cubicBezTo>
                  <a:cubicBezTo>
                    <a:pt x="410" y="105"/>
                    <a:pt x="410" y="105"/>
                    <a:pt x="410" y="105"/>
                  </a:cubicBezTo>
                  <a:cubicBezTo>
                    <a:pt x="410" y="85"/>
                    <a:pt x="399" y="73"/>
                    <a:pt x="381" y="73"/>
                  </a:cubicBezTo>
                  <a:cubicBezTo>
                    <a:pt x="362" y="73"/>
                    <a:pt x="352" y="85"/>
                    <a:pt x="352" y="105"/>
                  </a:cubicBezTo>
                  <a:cubicBezTo>
                    <a:pt x="352" y="182"/>
                    <a:pt x="352" y="182"/>
                    <a:pt x="352" y="182"/>
                  </a:cubicBezTo>
                  <a:cubicBezTo>
                    <a:pt x="331" y="182"/>
                    <a:pt x="331" y="182"/>
                    <a:pt x="331" y="182"/>
                  </a:cubicBezTo>
                  <a:cubicBezTo>
                    <a:pt x="331" y="56"/>
                    <a:pt x="331" y="56"/>
                    <a:pt x="331" y="56"/>
                  </a:cubicBezTo>
                  <a:cubicBezTo>
                    <a:pt x="352" y="56"/>
                    <a:pt x="352" y="56"/>
                    <a:pt x="352" y="56"/>
                  </a:cubicBezTo>
                  <a:cubicBezTo>
                    <a:pt x="352" y="68"/>
                    <a:pt x="352" y="68"/>
                    <a:pt x="352" y="68"/>
                  </a:cubicBezTo>
                  <a:cubicBezTo>
                    <a:pt x="360" y="59"/>
                    <a:pt x="372" y="55"/>
                    <a:pt x="385" y="55"/>
                  </a:cubicBezTo>
                  <a:cubicBezTo>
                    <a:pt x="398" y="55"/>
                    <a:pt x="409" y="59"/>
                    <a:pt x="417" y="67"/>
                  </a:cubicBezTo>
                  <a:cubicBezTo>
                    <a:pt x="426" y="75"/>
                    <a:pt x="430" y="87"/>
                    <a:pt x="430" y="102"/>
                  </a:cubicBezTo>
                  <a:lnTo>
                    <a:pt x="430" y="182"/>
                  </a:lnTo>
                  <a:close/>
                  <a:moveTo>
                    <a:pt x="550" y="182"/>
                  </a:moveTo>
                  <a:cubicBezTo>
                    <a:pt x="529" y="182"/>
                    <a:pt x="529" y="182"/>
                    <a:pt x="529" y="182"/>
                  </a:cubicBezTo>
                  <a:cubicBezTo>
                    <a:pt x="529" y="113"/>
                    <a:pt x="529" y="113"/>
                    <a:pt x="529" y="113"/>
                  </a:cubicBezTo>
                  <a:cubicBezTo>
                    <a:pt x="529" y="56"/>
                    <a:pt x="529" y="56"/>
                    <a:pt x="529" y="56"/>
                  </a:cubicBezTo>
                  <a:cubicBezTo>
                    <a:pt x="550" y="56"/>
                    <a:pt x="550" y="56"/>
                    <a:pt x="550" y="56"/>
                  </a:cubicBezTo>
                  <a:cubicBezTo>
                    <a:pt x="550" y="113"/>
                    <a:pt x="550" y="113"/>
                    <a:pt x="550" y="113"/>
                  </a:cubicBezTo>
                  <a:lnTo>
                    <a:pt x="550" y="182"/>
                  </a:lnTo>
                  <a:close/>
                  <a:moveTo>
                    <a:pt x="551" y="24"/>
                  </a:moveTo>
                  <a:cubicBezTo>
                    <a:pt x="528" y="24"/>
                    <a:pt x="528" y="24"/>
                    <a:pt x="528" y="24"/>
                  </a:cubicBezTo>
                  <a:cubicBezTo>
                    <a:pt x="528" y="1"/>
                    <a:pt x="528" y="1"/>
                    <a:pt x="528" y="1"/>
                  </a:cubicBezTo>
                  <a:cubicBezTo>
                    <a:pt x="551" y="1"/>
                    <a:pt x="551" y="1"/>
                    <a:pt x="551" y="1"/>
                  </a:cubicBezTo>
                  <a:lnTo>
                    <a:pt x="551" y="24"/>
                  </a:lnTo>
                  <a:close/>
                  <a:moveTo>
                    <a:pt x="686" y="183"/>
                  </a:moveTo>
                  <a:cubicBezTo>
                    <a:pt x="651" y="183"/>
                    <a:pt x="631" y="160"/>
                    <a:pt x="631" y="119"/>
                  </a:cubicBezTo>
                  <a:cubicBezTo>
                    <a:pt x="631" y="79"/>
                    <a:pt x="651" y="55"/>
                    <a:pt x="683" y="55"/>
                  </a:cubicBezTo>
                  <a:cubicBezTo>
                    <a:pt x="715" y="55"/>
                    <a:pt x="735" y="78"/>
                    <a:pt x="735" y="116"/>
                  </a:cubicBezTo>
                  <a:cubicBezTo>
                    <a:pt x="735" y="125"/>
                    <a:pt x="735" y="125"/>
                    <a:pt x="735" y="125"/>
                  </a:cubicBezTo>
                  <a:cubicBezTo>
                    <a:pt x="652" y="125"/>
                    <a:pt x="652" y="125"/>
                    <a:pt x="652" y="125"/>
                  </a:cubicBezTo>
                  <a:cubicBezTo>
                    <a:pt x="652" y="151"/>
                    <a:pt x="664" y="165"/>
                    <a:pt x="687" y="165"/>
                  </a:cubicBezTo>
                  <a:cubicBezTo>
                    <a:pt x="700" y="165"/>
                    <a:pt x="708" y="161"/>
                    <a:pt x="718" y="151"/>
                  </a:cubicBezTo>
                  <a:cubicBezTo>
                    <a:pt x="719" y="150"/>
                    <a:pt x="719" y="150"/>
                    <a:pt x="719" y="150"/>
                  </a:cubicBezTo>
                  <a:cubicBezTo>
                    <a:pt x="733" y="163"/>
                    <a:pt x="733" y="163"/>
                    <a:pt x="733" y="163"/>
                  </a:cubicBezTo>
                  <a:cubicBezTo>
                    <a:pt x="732" y="164"/>
                    <a:pt x="732" y="164"/>
                    <a:pt x="732" y="164"/>
                  </a:cubicBezTo>
                  <a:cubicBezTo>
                    <a:pt x="720" y="176"/>
                    <a:pt x="708" y="183"/>
                    <a:pt x="686" y="183"/>
                  </a:cubicBezTo>
                  <a:close/>
                  <a:moveTo>
                    <a:pt x="652" y="109"/>
                  </a:moveTo>
                  <a:cubicBezTo>
                    <a:pt x="714" y="109"/>
                    <a:pt x="714" y="109"/>
                    <a:pt x="714" y="109"/>
                  </a:cubicBezTo>
                  <a:cubicBezTo>
                    <a:pt x="713" y="100"/>
                    <a:pt x="713" y="96"/>
                    <a:pt x="710" y="90"/>
                  </a:cubicBezTo>
                  <a:cubicBezTo>
                    <a:pt x="705" y="79"/>
                    <a:pt x="695" y="73"/>
                    <a:pt x="683" y="73"/>
                  </a:cubicBezTo>
                  <a:cubicBezTo>
                    <a:pt x="671" y="73"/>
                    <a:pt x="661" y="79"/>
                    <a:pt x="655" y="90"/>
                  </a:cubicBezTo>
                  <a:cubicBezTo>
                    <a:pt x="653" y="96"/>
                    <a:pt x="652" y="100"/>
                    <a:pt x="652" y="109"/>
                  </a:cubicBezTo>
                  <a:close/>
                  <a:moveTo>
                    <a:pt x="798" y="183"/>
                  </a:moveTo>
                  <a:cubicBezTo>
                    <a:pt x="775" y="183"/>
                    <a:pt x="759" y="178"/>
                    <a:pt x="746" y="165"/>
                  </a:cubicBezTo>
                  <a:cubicBezTo>
                    <a:pt x="745" y="164"/>
                    <a:pt x="745" y="164"/>
                    <a:pt x="745" y="164"/>
                  </a:cubicBezTo>
                  <a:cubicBezTo>
                    <a:pt x="759" y="150"/>
                    <a:pt x="759" y="150"/>
                    <a:pt x="759" y="150"/>
                  </a:cubicBezTo>
                  <a:cubicBezTo>
                    <a:pt x="760" y="151"/>
                    <a:pt x="760" y="151"/>
                    <a:pt x="760" y="151"/>
                  </a:cubicBezTo>
                  <a:cubicBezTo>
                    <a:pt x="769" y="161"/>
                    <a:pt x="781" y="165"/>
                    <a:pt x="797" y="165"/>
                  </a:cubicBezTo>
                  <a:cubicBezTo>
                    <a:pt x="809" y="165"/>
                    <a:pt x="829" y="163"/>
                    <a:pt x="829" y="145"/>
                  </a:cubicBezTo>
                  <a:cubicBezTo>
                    <a:pt x="829" y="134"/>
                    <a:pt x="823" y="129"/>
                    <a:pt x="809" y="128"/>
                  </a:cubicBezTo>
                  <a:cubicBezTo>
                    <a:pt x="789" y="126"/>
                    <a:pt x="789" y="126"/>
                    <a:pt x="789" y="126"/>
                  </a:cubicBezTo>
                  <a:cubicBezTo>
                    <a:pt x="764" y="124"/>
                    <a:pt x="751" y="113"/>
                    <a:pt x="751" y="92"/>
                  </a:cubicBezTo>
                  <a:cubicBezTo>
                    <a:pt x="751" y="70"/>
                    <a:pt x="770" y="55"/>
                    <a:pt x="798" y="55"/>
                  </a:cubicBezTo>
                  <a:cubicBezTo>
                    <a:pt x="816" y="55"/>
                    <a:pt x="832" y="59"/>
                    <a:pt x="843" y="68"/>
                  </a:cubicBezTo>
                  <a:cubicBezTo>
                    <a:pt x="844" y="69"/>
                    <a:pt x="844" y="69"/>
                    <a:pt x="844" y="69"/>
                  </a:cubicBezTo>
                  <a:cubicBezTo>
                    <a:pt x="830" y="83"/>
                    <a:pt x="830" y="83"/>
                    <a:pt x="830" y="83"/>
                  </a:cubicBezTo>
                  <a:cubicBezTo>
                    <a:pt x="829" y="82"/>
                    <a:pt x="829" y="82"/>
                    <a:pt x="829" y="82"/>
                  </a:cubicBezTo>
                  <a:cubicBezTo>
                    <a:pt x="821" y="76"/>
                    <a:pt x="811" y="73"/>
                    <a:pt x="798" y="73"/>
                  </a:cubicBezTo>
                  <a:cubicBezTo>
                    <a:pt x="781" y="73"/>
                    <a:pt x="771" y="79"/>
                    <a:pt x="771" y="92"/>
                  </a:cubicBezTo>
                  <a:cubicBezTo>
                    <a:pt x="771" y="102"/>
                    <a:pt x="778" y="107"/>
                    <a:pt x="792" y="108"/>
                  </a:cubicBezTo>
                  <a:cubicBezTo>
                    <a:pt x="811" y="110"/>
                    <a:pt x="811" y="110"/>
                    <a:pt x="811" y="110"/>
                  </a:cubicBezTo>
                  <a:cubicBezTo>
                    <a:pt x="827" y="112"/>
                    <a:pt x="849" y="117"/>
                    <a:pt x="849" y="144"/>
                  </a:cubicBezTo>
                  <a:cubicBezTo>
                    <a:pt x="849" y="168"/>
                    <a:pt x="829" y="183"/>
                    <a:pt x="798" y="183"/>
                  </a:cubicBezTo>
                  <a:close/>
                  <a:moveTo>
                    <a:pt x="894" y="182"/>
                  </a:moveTo>
                  <a:cubicBezTo>
                    <a:pt x="872" y="182"/>
                    <a:pt x="872" y="182"/>
                    <a:pt x="872" y="182"/>
                  </a:cubicBezTo>
                  <a:cubicBezTo>
                    <a:pt x="872" y="100"/>
                    <a:pt x="872" y="100"/>
                    <a:pt x="872" y="100"/>
                  </a:cubicBezTo>
                  <a:cubicBezTo>
                    <a:pt x="872" y="2"/>
                    <a:pt x="872" y="2"/>
                    <a:pt x="872" y="2"/>
                  </a:cubicBezTo>
                  <a:cubicBezTo>
                    <a:pt x="894" y="2"/>
                    <a:pt x="894" y="2"/>
                    <a:pt x="894" y="2"/>
                  </a:cubicBezTo>
                  <a:cubicBezTo>
                    <a:pt x="894" y="100"/>
                    <a:pt x="894" y="100"/>
                    <a:pt x="894" y="100"/>
                  </a:cubicBezTo>
                  <a:lnTo>
                    <a:pt x="894" y="182"/>
                  </a:lnTo>
                  <a:close/>
                  <a:moveTo>
                    <a:pt x="1085" y="182"/>
                  </a:moveTo>
                  <a:cubicBezTo>
                    <a:pt x="1063" y="182"/>
                    <a:pt x="1063" y="182"/>
                    <a:pt x="1063" y="182"/>
                  </a:cubicBezTo>
                  <a:cubicBezTo>
                    <a:pt x="1063" y="51"/>
                    <a:pt x="1063" y="51"/>
                    <a:pt x="1063" y="51"/>
                  </a:cubicBezTo>
                  <a:cubicBezTo>
                    <a:pt x="1017" y="154"/>
                    <a:pt x="1017" y="154"/>
                    <a:pt x="1017" y="154"/>
                  </a:cubicBezTo>
                  <a:cubicBezTo>
                    <a:pt x="999" y="154"/>
                    <a:pt x="999" y="154"/>
                    <a:pt x="999" y="154"/>
                  </a:cubicBezTo>
                  <a:cubicBezTo>
                    <a:pt x="952" y="51"/>
                    <a:pt x="952" y="51"/>
                    <a:pt x="952" y="51"/>
                  </a:cubicBezTo>
                  <a:cubicBezTo>
                    <a:pt x="952" y="182"/>
                    <a:pt x="952" y="182"/>
                    <a:pt x="952" y="182"/>
                  </a:cubicBezTo>
                  <a:cubicBezTo>
                    <a:pt x="930" y="182"/>
                    <a:pt x="930" y="182"/>
                    <a:pt x="930" y="182"/>
                  </a:cubicBezTo>
                  <a:cubicBezTo>
                    <a:pt x="930" y="2"/>
                    <a:pt x="930" y="2"/>
                    <a:pt x="930" y="2"/>
                  </a:cubicBezTo>
                  <a:cubicBezTo>
                    <a:pt x="951" y="2"/>
                    <a:pt x="951" y="2"/>
                    <a:pt x="951" y="2"/>
                  </a:cubicBezTo>
                  <a:cubicBezTo>
                    <a:pt x="951" y="2"/>
                    <a:pt x="951" y="2"/>
                    <a:pt x="951" y="2"/>
                  </a:cubicBezTo>
                  <a:cubicBezTo>
                    <a:pt x="1008" y="126"/>
                    <a:pt x="1008" y="126"/>
                    <a:pt x="1008" y="126"/>
                  </a:cubicBezTo>
                  <a:cubicBezTo>
                    <a:pt x="1064" y="2"/>
                    <a:pt x="1064" y="2"/>
                    <a:pt x="1064" y="2"/>
                  </a:cubicBezTo>
                  <a:cubicBezTo>
                    <a:pt x="1085" y="2"/>
                    <a:pt x="1085" y="2"/>
                    <a:pt x="1085" y="2"/>
                  </a:cubicBezTo>
                  <a:lnTo>
                    <a:pt x="1085" y="182"/>
                  </a:lnTo>
                  <a:close/>
                  <a:moveTo>
                    <a:pt x="1168" y="183"/>
                  </a:moveTo>
                  <a:cubicBezTo>
                    <a:pt x="1141" y="183"/>
                    <a:pt x="1123" y="176"/>
                    <a:pt x="1106" y="159"/>
                  </a:cubicBezTo>
                  <a:cubicBezTo>
                    <a:pt x="1106" y="158"/>
                    <a:pt x="1106" y="158"/>
                    <a:pt x="1106" y="158"/>
                  </a:cubicBezTo>
                  <a:cubicBezTo>
                    <a:pt x="1120" y="144"/>
                    <a:pt x="1120" y="144"/>
                    <a:pt x="1120" y="144"/>
                  </a:cubicBezTo>
                  <a:cubicBezTo>
                    <a:pt x="1121" y="145"/>
                    <a:pt x="1121" y="145"/>
                    <a:pt x="1121" y="145"/>
                  </a:cubicBezTo>
                  <a:cubicBezTo>
                    <a:pt x="1135" y="159"/>
                    <a:pt x="1148" y="164"/>
                    <a:pt x="1168" y="164"/>
                  </a:cubicBezTo>
                  <a:cubicBezTo>
                    <a:pt x="1194" y="164"/>
                    <a:pt x="1209" y="152"/>
                    <a:pt x="1209" y="132"/>
                  </a:cubicBezTo>
                  <a:cubicBezTo>
                    <a:pt x="1209" y="123"/>
                    <a:pt x="1207" y="116"/>
                    <a:pt x="1201" y="111"/>
                  </a:cubicBezTo>
                  <a:cubicBezTo>
                    <a:pt x="1196" y="106"/>
                    <a:pt x="1191" y="104"/>
                    <a:pt x="1179" y="102"/>
                  </a:cubicBezTo>
                  <a:cubicBezTo>
                    <a:pt x="1158" y="99"/>
                    <a:pt x="1158" y="99"/>
                    <a:pt x="1158" y="99"/>
                  </a:cubicBezTo>
                  <a:cubicBezTo>
                    <a:pt x="1143" y="97"/>
                    <a:pt x="1133" y="93"/>
                    <a:pt x="1125" y="86"/>
                  </a:cubicBezTo>
                  <a:cubicBezTo>
                    <a:pt x="1115" y="77"/>
                    <a:pt x="1111" y="66"/>
                    <a:pt x="1111" y="51"/>
                  </a:cubicBezTo>
                  <a:cubicBezTo>
                    <a:pt x="1111" y="20"/>
                    <a:pt x="1133" y="0"/>
                    <a:pt x="1169" y="0"/>
                  </a:cubicBezTo>
                  <a:cubicBezTo>
                    <a:pt x="1191" y="0"/>
                    <a:pt x="1207" y="6"/>
                    <a:pt x="1222" y="20"/>
                  </a:cubicBezTo>
                  <a:cubicBezTo>
                    <a:pt x="1223" y="21"/>
                    <a:pt x="1223" y="21"/>
                    <a:pt x="1223" y="21"/>
                  </a:cubicBezTo>
                  <a:cubicBezTo>
                    <a:pt x="1209" y="35"/>
                    <a:pt x="1209" y="35"/>
                    <a:pt x="1209" y="35"/>
                  </a:cubicBezTo>
                  <a:cubicBezTo>
                    <a:pt x="1208" y="34"/>
                    <a:pt x="1208" y="34"/>
                    <a:pt x="1208" y="34"/>
                  </a:cubicBezTo>
                  <a:cubicBezTo>
                    <a:pt x="1197" y="23"/>
                    <a:pt x="1185" y="19"/>
                    <a:pt x="1168" y="19"/>
                  </a:cubicBezTo>
                  <a:cubicBezTo>
                    <a:pt x="1146" y="19"/>
                    <a:pt x="1132" y="31"/>
                    <a:pt x="1132" y="51"/>
                  </a:cubicBezTo>
                  <a:cubicBezTo>
                    <a:pt x="1132" y="59"/>
                    <a:pt x="1134" y="66"/>
                    <a:pt x="1139" y="70"/>
                  </a:cubicBezTo>
                  <a:cubicBezTo>
                    <a:pt x="1144" y="75"/>
                    <a:pt x="1152" y="78"/>
                    <a:pt x="1162" y="79"/>
                  </a:cubicBezTo>
                  <a:cubicBezTo>
                    <a:pt x="1182" y="83"/>
                    <a:pt x="1182" y="83"/>
                    <a:pt x="1182" y="83"/>
                  </a:cubicBezTo>
                  <a:cubicBezTo>
                    <a:pt x="1199" y="85"/>
                    <a:pt x="1207" y="88"/>
                    <a:pt x="1215" y="96"/>
                  </a:cubicBezTo>
                  <a:cubicBezTo>
                    <a:pt x="1225" y="104"/>
                    <a:pt x="1231" y="117"/>
                    <a:pt x="1231" y="132"/>
                  </a:cubicBezTo>
                  <a:cubicBezTo>
                    <a:pt x="1231" y="163"/>
                    <a:pt x="1206" y="183"/>
                    <a:pt x="1168" y="183"/>
                  </a:cubicBezTo>
                  <a:close/>
                  <a:moveTo>
                    <a:pt x="499" y="182"/>
                  </a:moveTo>
                  <a:cubicBezTo>
                    <a:pt x="495" y="182"/>
                    <a:pt x="495" y="182"/>
                    <a:pt x="495" y="182"/>
                  </a:cubicBezTo>
                  <a:cubicBezTo>
                    <a:pt x="475" y="182"/>
                    <a:pt x="462" y="168"/>
                    <a:pt x="462" y="147"/>
                  </a:cubicBezTo>
                  <a:cubicBezTo>
                    <a:pt x="462" y="73"/>
                    <a:pt x="462" y="73"/>
                    <a:pt x="462" y="73"/>
                  </a:cubicBezTo>
                  <a:cubicBezTo>
                    <a:pt x="446" y="73"/>
                    <a:pt x="446" y="73"/>
                    <a:pt x="446" y="73"/>
                  </a:cubicBezTo>
                  <a:cubicBezTo>
                    <a:pt x="446" y="56"/>
                    <a:pt x="446" y="56"/>
                    <a:pt x="446" y="56"/>
                  </a:cubicBezTo>
                  <a:cubicBezTo>
                    <a:pt x="462" y="56"/>
                    <a:pt x="462" y="56"/>
                    <a:pt x="462" y="56"/>
                  </a:cubicBezTo>
                  <a:cubicBezTo>
                    <a:pt x="462" y="19"/>
                    <a:pt x="462" y="19"/>
                    <a:pt x="462" y="19"/>
                  </a:cubicBezTo>
                  <a:cubicBezTo>
                    <a:pt x="482" y="19"/>
                    <a:pt x="482" y="19"/>
                    <a:pt x="482" y="19"/>
                  </a:cubicBezTo>
                  <a:cubicBezTo>
                    <a:pt x="482" y="56"/>
                    <a:pt x="482" y="56"/>
                    <a:pt x="482" y="56"/>
                  </a:cubicBezTo>
                  <a:cubicBezTo>
                    <a:pt x="509" y="56"/>
                    <a:pt x="509" y="56"/>
                    <a:pt x="509" y="56"/>
                  </a:cubicBezTo>
                  <a:cubicBezTo>
                    <a:pt x="509" y="73"/>
                    <a:pt x="509" y="73"/>
                    <a:pt x="509" y="73"/>
                  </a:cubicBezTo>
                  <a:cubicBezTo>
                    <a:pt x="482" y="73"/>
                    <a:pt x="482" y="73"/>
                    <a:pt x="482" y="73"/>
                  </a:cubicBezTo>
                  <a:cubicBezTo>
                    <a:pt x="482" y="147"/>
                    <a:pt x="482" y="147"/>
                    <a:pt x="482" y="147"/>
                  </a:cubicBezTo>
                  <a:cubicBezTo>
                    <a:pt x="482" y="158"/>
                    <a:pt x="488" y="164"/>
                    <a:pt x="498" y="164"/>
                  </a:cubicBezTo>
                  <a:cubicBezTo>
                    <a:pt x="499" y="164"/>
                    <a:pt x="499" y="164"/>
                    <a:pt x="499" y="164"/>
                  </a:cubicBezTo>
                  <a:cubicBezTo>
                    <a:pt x="499" y="165"/>
                    <a:pt x="499" y="165"/>
                    <a:pt x="499" y="165"/>
                  </a:cubicBezTo>
                  <a:lnTo>
                    <a:pt x="499" y="182"/>
                  </a:lnTo>
                  <a:close/>
                  <a:moveTo>
                    <a:pt x="616" y="182"/>
                  </a:moveTo>
                  <a:cubicBezTo>
                    <a:pt x="612" y="182"/>
                    <a:pt x="612" y="182"/>
                    <a:pt x="612" y="182"/>
                  </a:cubicBezTo>
                  <a:cubicBezTo>
                    <a:pt x="591" y="182"/>
                    <a:pt x="579" y="169"/>
                    <a:pt x="579" y="148"/>
                  </a:cubicBezTo>
                  <a:cubicBezTo>
                    <a:pt x="579" y="2"/>
                    <a:pt x="579" y="2"/>
                    <a:pt x="579" y="2"/>
                  </a:cubicBezTo>
                  <a:cubicBezTo>
                    <a:pt x="600" y="2"/>
                    <a:pt x="600" y="2"/>
                    <a:pt x="600" y="2"/>
                  </a:cubicBezTo>
                  <a:cubicBezTo>
                    <a:pt x="600" y="147"/>
                    <a:pt x="600" y="147"/>
                    <a:pt x="600" y="147"/>
                  </a:cubicBezTo>
                  <a:cubicBezTo>
                    <a:pt x="600" y="159"/>
                    <a:pt x="604" y="164"/>
                    <a:pt x="615" y="164"/>
                  </a:cubicBezTo>
                  <a:cubicBezTo>
                    <a:pt x="616" y="164"/>
                    <a:pt x="616" y="164"/>
                    <a:pt x="616" y="164"/>
                  </a:cubicBezTo>
                  <a:cubicBezTo>
                    <a:pt x="616" y="165"/>
                    <a:pt x="616" y="165"/>
                    <a:pt x="616" y="165"/>
                  </a:cubicBezTo>
                  <a:lnTo>
                    <a:pt x="616" y="182"/>
                  </a:lnTo>
                  <a:close/>
                </a:path>
              </a:pathLst>
            </a:custGeom>
            <a:solidFill>
              <a:srgbClr val="77787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9"/>
            <p:cNvSpPr>
              <a:spLocks noEditPoints="1"/>
            </p:cNvSpPr>
            <p:nvPr userDrawn="1"/>
          </p:nvSpPr>
          <p:spPr bwMode="gray">
            <a:xfrm>
              <a:off x="7474095" y="5549900"/>
              <a:ext cx="76200" cy="41275"/>
            </a:xfrm>
            <a:custGeom>
              <a:avLst/>
              <a:gdLst>
                <a:gd name="T0" fmla="*/ 12 w 48"/>
                <a:gd name="T1" fmla="*/ 4 h 26"/>
                <a:gd name="T2" fmla="*/ 12 w 48"/>
                <a:gd name="T3" fmla="*/ 26 h 26"/>
                <a:gd name="T4" fmla="*/ 7 w 48"/>
                <a:gd name="T5" fmla="*/ 26 h 26"/>
                <a:gd name="T6" fmla="*/ 7 w 48"/>
                <a:gd name="T7" fmla="*/ 4 h 26"/>
                <a:gd name="T8" fmla="*/ 0 w 48"/>
                <a:gd name="T9" fmla="*/ 4 h 26"/>
                <a:gd name="T10" fmla="*/ 0 w 48"/>
                <a:gd name="T11" fmla="*/ 0 h 26"/>
                <a:gd name="T12" fmla="*/ 18 w 48"/>
                <a:gd name="T13" fmla="*/ 0 h 26"/>
                <a:gd name="T14" fmla="*/ 18 w 48"/>
                <a:gd name="T15" fmla="*/ 4 h 26"/>
                <a:gd name="T16" fmla="*/ 12 w 48"/>
                <a:gd name="T17" fmla="*/ 4 h 26"/>
                <a:gd name="T18" fmla="*/ 43 w 48"/>
                <a:gd name="T19" fmla="*/ 26 h 26"/>
                <a:gd name="T20" fmla="*/ 43 w 48"/>
                <a:gd name="T21" fmla="*/ 9 h 26"/>
                <a:gd name="T22" fmla="*/ 37 w 48"/>
                <a:gd name="T23" fmla="*/ 20 h 26"/>
                <a:gd name="T24" fmla="*/ 33 w 48"/>
                <a:gd name="T25" fmla="*/ 20 h 26"/>
                <a:gd name="T26" fmla="*/ 27 w 48"/>
                <a:gd name="T27" fmla="*/ 9 h 26"/>
                <a:gd name="T28" fmla="*/ 27 w 48"/>
                <a:gd name="T29" fmla="*/ 26 h 26"/>
                <a:gd name="T30" fmla="*/ 23 w 48"/>
                <a:gd name="T31" fmla="*/ 26 h 26"/>
                <a:gd name="T32" fmla="*/ 23 w 48"/>
                <a:gd name="T33" fmla="*/ 0 h 26"/>
                <a:gd name="T34" fmla="*/ 27 w 48"/>
                <a:gd name="T35" fmla="*/ 0 h 26"/>
                <a:gd name="T36" fmla="*/ 35 w 48"/>
                <a:gd name="T37" fmla="*/ 15 h 26"/>
                <a:gd name="T38" fmla="*/ 43 w 48"/>
                <a:gd name="T39" fmla="*/ 0 h 26"/>
                <a:gd name="T40" fmla="*/ 48 w 48"/>
                <a:gd name="T41" fmla="*/ 0 h 26"/>
                <a:gd name="T42" fmla="*/ 48 w 48"/>
                <a:gd name="T43" fmla="*/ 26 h 26"/>
                <a:gd name="T44" fmla="*/ 43 w 48"/>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26">
                  <a:moveTo>
                    <a:pt x="12" y="4"/>
                  </a:moveTo>
                  <a:lnTo>
                    <a:pt x="12" y="26"/>
                  </a:lnTo>
                  <a:lnTo>
                    <a:pt x="7" y="26"/>
                  </a:lnTo>
                  <a:lnTo>
                    <a:pt x="7" y="4"/>
                  </a:lnTo>
                  <a:lnTo>
                    <a:pt x="0" y="4"/>
                  </a:lnTo>
                  <a:lnTo>
                    <a:pt x="0" y="0"/>
                  </a:lnTo>
                  <a:lnTo>
                    <a:pt x="18" y="0"/>
                  </a:lnTo>
                  <a:lnTo>
                    <a:pt x="18" y="4"/>
                  </a:lnTo>
                  <a:lnTo>
                    <a:pt x="12" y="4"/>
                  </a:lnTo>
                  <a:close/>
                  <a:moveTo>
                    <a:pt x="43" y="26"/>
                  </a:moveTo>
                  <a:lnTo>
                    <a:pt x="43" y="9"/>
                  </a:lnTo>
                  <a:lnTo>
                    <a:pt x="37" y="20"/>
                  </a:lnTo>
                  <a:lnTo>
                    <a:pt x="33" y="20"/>
                  </a:lnTo>
                  <a:lnTo>
                    <a:pt x="27" y="9"/>
                  </a:lnTo>
                  <a:lnTo>
                    <a:pt x="27" y="26"/>
                  </a:lnTo>
                  <a:lnTo>
                    <a:pt x="23" y="26"/>
                  </a:lnTo>
                  <a:lnTo>
                    <a:pt x="23" y="0"/>
                  </a:lnTo>
                  <a:lnTo>
                    <a:pt x="27" y="0"/>
                  </a:lnTo>
                  <a:lnTo>
                    <a:pt x="35" y="15"/>
                  </a:lnTo>
                  <a:lnTo>
                    <a:pt x="43" y="0"/>
                  </a:lnTo>
                  <a:lnTo>
                    <a:pt x="48" y="0"/>
                  </a:lnTo>
                  <a:lnTo>
                    <a:pt x="48" y="26"/>
                  </a:lnTo>
                  <a:lnTo>
                    <a:pt x="43" y="26"/>
                  </a:ln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endParaRPr lang="en-US" dirty="0"/>
            </a:p>
          </p:txBody>
        </p:sp>
        <p:sp>
          <p:nvSpPr>
            <p:cNvPr id="11" name="Freeform 7"/>
            <p:cNvSpPr>
              <a:spLocks noEditPoints="1"/>
            </p:cNvSpPr>
            <p:nvPr userDrawn="1"/>
          </p:nvSpPr>
          <p:spPr bwMode="gray">
            <a:xfrm>
              <a:off x="4813445" y="5438775"/>
              <a:ext cx="549275" cy="493712"/>
            </a:xfrm>
            <a:custGeom>
              <a:avLst/>
              <a:gdLst>
                <a:gd name="T0" fmla="*/ 351 w 351"/>
                <a:gd name="T1" fmla="*/ 69 h 314"/>
                <a:gd name="T2" fmla="*/ 319 w 351"/>
                <a:gd name="T3" fmla="*/ 87 h 314"/>
                <a:gd name="T4" fmla="*/ 264 w 351"/>
                <a:gd name="T5" fmla="*/ 32 h 314"/>
                <a:gd name="T6" fmla="*/ 283 w 351"/>
                <a:gd name="T7" fmla="*/ 0 h 314"/>
                <a:gd name="T8" fmla="*/ 351 w 351"/>
                <a:gd name="T9" fmla="*/ 69 h 314"/>
                <a:gd name="T10" fmla="*/ 37 w 351"/>
                <a:gd name="T11" fmla="*/ 163 h 314"/>
                <a:gd name="T12" fmla="*/ 0 w 351"/>
                <a:gd name="T13" fmla="*/ 163 h 314"/>
                <a:gd name="T14" fmla="*/ 25 w 351"/>
                <a:gd name="T15" fmla="*/ 257 h 314"/>
                <a:gd name="T16" fmla="*/ 57 w 351"/>
                <a:gd name="T17" fmla="*/ 239 h 314"/>
                <a:gd name="T18" fmla="*/ 37 w 351"/>
                <a:gd name="T19" fmla="*/ 163 h 314"/>
                <a:gd name="T20" fmla="*/ 130 w 351"/>
                <a:gd name="T21" fmla="*/ 63 h 314"/>
                <a:gd name="T22" fmla="*/ 112 w 351"/>
                <a:gd name="T23" fmla="*/ 31 h 314"/>
                <a:gd name="T24" fmla="*/ 37 w 351"/>
                <a:gd name="T25" fmla="*/ 163 h 314"/>
                <a:gd name="T26" fmla="*/ 72 w 351"/>
                <a:gd name="T27" fmla="*/ 163 h 314"/>
                <a:gd name="T28" fmla="*/ 130 w 351"/>
                <a:gd name="T29" fmla="*/ 63 h 314"/>
                <a:gd name="T30" fmla="*/ 88 w 351"/>
                <a:gd name="T31" fmla="*/ 221 h 314"/>
                <a:gd name="T32" fmla="*/ 57 w 351"/>
                <a:gd name="T33" fmla="*/ 239 h 314"/>
                <a:gd name="T34" fmla="*/ 188 w 351"/>
                <a:gd name="T35" fmla="*/ 314 h 314"/>
                <a:gd name="T36" fmla="*/ 188 w 351"/>
                <a:gd name="T37" fmla="*/ 278 h 314"/>
                <a:gd name="T38" fmla="*/ 88 w 351"/>
                <a:gd name="T39" fmla="*/ 22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1" h="314">
                  <a:moveTo>
                    <a:pt x="351" y="69"/>
                  </a:moveTo>
                  <a:cubicBezTo>
                    <a:pt x="319" y="87"/>
                    <a:pt x="319" y="87"/>
                    <a:pt x="319" y="87"/>
                  </a:cubicBezTo>
                  <a:cubicBezTo>
                    <a:pt x="306" y="64"/>
                    <a:pt x="287" y="45"/>
                    <a:pt x="264" y="32"/>
                  </a:cubicBezTo>
                  <a:cubicBezTo>
                    <a:pt x="283" y="0"/>
                    <a:pt x="283" y="0"/>
                    <a:pt x="283" y="0"/>
                  </a:cubicBezTo>
                  <a:cubicBezTo>
                    <a:pt x="311" y="16"/>
                    <a:pt x="335" y="40"/>
                    <a:pt x="351" y="69"/>
                  </a:cubicBezTo>
                  <a:close/>
                  <a:moveTo>
                    <a:pt x="37" y="163"/>
                  </a:moveTo>
                  <a:cubicBezTo>
                    <a:pt x="0" y="163"/>
                    <a:pt x="0" y="163"/>
                    <a:pt x="0" y="163"/>
                  </a:cubicBezTo>
                  <a:cubicBezTo>
                    <a:pt x="0" y="197"/>
                    <a:pt x="9" y="230"/>
                    <a:pt x="25" y="257"/>
                  </a:cubicBezTo>
                  <a:cubicBezTo>
                    <a:pt x="57" y="239"/>
                    <a:pt x="57" y="239"/>
                    <a:pt x="57" y="239"/>
                  </a:cubicBezTo>
                  <a:cubicBezTo>
                    <a:pt x="44" y="216"/>
                    <a:pt x="37" y="190"/>
                    <a:pt x="37" y="163"/>
                  </a:cubicBezTo>
                  <a:close/>
                  <a:moveTo>
                    <a:pt x="130" y="63"/>
                  </a:moveTo>
                  <a:cubicBezTo>
                    <a:pt x="112" y="31"/>
                    <a:pt x="112" y="31"/>
                    <a:pt x="112" y="31"/>
                  </a:cubicBezTo>
                  <a:cubicBezTo>
                    <a:pt x="67" y="58"/>
                    <a:pt x="37" y="107"/>
                    <a:pt x="37" y="163"/>
                  </a:cubicBezTo>
                  <a:cubicBezTo>
                    <a:pt x="72" y="163"/>
                    <a:pt x="72" y="163"/>
                    <a:pt x="72" y="163"/>
                  </a:cubicBezTo>
                  <a:cubicBezTo>
                    <a:pt x="72" y="120"/>
                    <a:pt x="96" y="83"/>
                    <a:pt x="130" y="63"/>
                  </a:cubicBezTo>
                  <a:close/>
                  <a:moveTo>
                    <a:pt x="88" y="221"/>
                  </a:moveTo>
                  <a:cubicBezTo>
                    <a:pt x="57" y="239"/>
                    <a:pt x="57" y="239"/>
                    <a:pt x="57" y="239"/>
                  </a:cubicBezTo>
                  <a:cubicBezTo>
                    <a:pt x="83" y="284"/>
                    <a:pt x="132" y="314"/>
                    <a:pt x="188" y="314"/>
                  </a:cubicBezTo>
                  <a:cubicBezTo>
                    <a:pt x="188" y="278"/>
                    <a:pt x="188" y="278"/>
                    <a:pt x="188" y="278"/>
                  </a:cubicBezTo>
                  <a:cubicBezTo>
                    <a:pt x="145" y="278"/>
                    <a:pt x="108" y="255"/>
                    <a:pt x="88" y="221"/>
                  </a:cubicBezTo>
                  <a:close/>
                </a:path>
              </a:pathLst>
            </a:custGeom>
            <a:solidFill>
              <a:srgbClr val="ACDAF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8"/>
            <p:cNvSpPr>
              <a:spLocks noEditPoints="1"/>
            </p:cNvSpPr>
            <p:nvPr userDrawn="1"/>
          </p:nvSpPr>
          <p:spPr bwMode="gray">
            <a:xfrm>
              <a:off x="4813445" y="5397500"/>
              <a:ext cx="442913" cy="593725"/>
            </a:xfrm>
            <a:custGeom>
              <a:avLst/>
              <a:gdLst>
                <a:gd name="T0" fmla="*/ 25 w 283"/>
                <a:gd name="T1" fmla="*/ 283 h 377"/>
                <a:gd name="T2" fmla="*/ 57 w 283"/>
                <a:gd name="T3" fmla="*/ 265 h 377"/>
                <a:gd name="T4" fmla="*/ 188 w 283"/>
                <a:gd name="T5" fmla="*/ 340 h 377"/>
                <a:gd name="T6" fmla="*/ 264 w 283"/>
                <a:gd name="T7" fmla="*/ 320 h 377"/>
                <a:gd name="T8" fmla="*/ 282 w 283"/>
                <a:gd name="T9" fmla="*/ 352 h 377"/>
                <a:gd name="T10" fmla="*/ 188 w 283"/>
                <a:gd name="T11" fmla="*/ 377 h 377"/>
                <a:gd name="T12" fmla="*/ 25 w 283"/>
                <a:gd name="T13" fmla="*/ 283 h 377"/>
                <a:gd name="T14" fmla="*/ 188 w 283"/>
                <a:gd name="T15" fmla="*/ 37 h 377"/>
                <a:gd name="T16" fmla="*/ 264 w 283"/>
                <a:gd name="T17" fmla="*/ 58 h 377"/>
                <a:gd name="T18" fmla="*/ 283 w 283"/>
                <a:gd name="T19" fmla="*/ 26 h 377"/>
                <a:gd name="T20" fmla="*/ 188 w 283"/>
                <a:gd name="T21" fmla="*/ 0 h 377"/>
                <a:gd name="T22" fmla="*/ 0 w 283"/>
                <a:gd name="T23" fmla="*/ 189 h 377"/>
                <a:gd name="T24" fmla="*/ 37 w 283"/>
                <a:gd name="T25" fmla="*/ 189 h 377"/>
                <a:gd name="T26" fmla="*/ 188 w 283"/>
                <a:gd name="T27" fmla="*/ 3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377">
                  <a:moveTo>
                    <a:pt x="25" y="283"/>
                  </a:moveTo>
                  <a:cubicBezTo>
                    <a:pt x="57" y="265"/>
                    <a:pt x="57" y="265"/>
                    <a:pt x="57" y="265"/>
                  </a:cubicBezTo>
                  <a:cubicBezTo>
                    <a:pt x="83" y="310"/>
                    <a:pt x="132" y="340"/>
                    <a:pt x="188" y="340"/>
                  </a:cubicBezTo>
                  <a:cubicBezTo>
                    <a:pt x="216" y="340"/>
                    <a:pt x="241" y="332"/>
                    <a:pt x="264" y="320"/>
                  </a:cubicBezTo>
                  <a:cubicBezTo>
                    <a:pt x="282" y="352"/>
                    <a:pt x="282" y="352"/>
                    <a:pt x="282" y="352"/>
                  </a:cubicBezTo>
                  <a:cubicBezTo>
                    <a:pt x="255" y="368"/>
                    <a:pt x="222" y="377"/>
                    <a:pt x="188" y="377"/>
                  </a:cubicBezTo>
                  <a:cubicBezTo>
                    <a:pt x="118" y="377"/>
                    <a:pt x="58" y="339"/>
                    <a:pt x="25" y="283"/>
                  </a:cubicBezTo>
                  <a:close/>
                  <a:moveTo>
                    <a:pt x="188" y="37"/>
                  </a:moveTo>
                  <a:cubicBezTo>
                    <a:pt x="216" y="37"/>
                    <a:pt x="242" y="45"/>
                    <a:pt x="264" y="58"/>
                  </a:cubicBezTo>
                  <a:cubicBezTo>
                    <a:pt x="283" y="26"/>
                    <a:pt x="283" y="26"/>
                    <a:pt x="283" y="26"/>
                  </a:cubicBezTo>
                  <a:cubicBezTo>
                    <a:pt x="255" y="10"/>
                    <a:pt x="222" y="0"/>
                    <a:pt x="188" y="0"/>
                  </a:cubicBezTo>
                  <a:cubicBezTo>
                    <a:pt x="84" y="0"/>
                    <a:pt x="0" y="85"/>
                    <a:pt x="0" y="189"/>
                  </a:cubicBezTo>
                  <a:cubicBezTo>
                    <a:pt x="37" y="189"/>
                    <a:pt x="37" y="189"/>
                    <a:pt x="37" y="189"/>
                  </a:cubicBezTo>
                  <a:cubicBezTo>
                    <a:pt x="37" y="105"/>
                    <a:pt x="104" y="37"/>
                    <a:pt x="188" y="37"/>
                  </a:cubicBezTo>
                  <a:close/>
                </a:path>
              </a:pathLst>
            </a:custGeom>
            <a:solidFill>
              <a:srgbClr val="00AAE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9"/>
            <p:cNvSpPr>
              <a:spLocks noEditPoints="1"/>
            </p:cNvSpPr>
            <p:nvPr userDrawn="1"/>
          </p:nvSpPr>
          <p:spPr bwMode="gray">
            <a:xfrm>
              <a:off x="4926157" y="5511800"/>
              <a:ext cx="476250" cy="365125"/>
            </a:xfrm>
            <a:custGeom>
              <a:avLst/>
              <a:gdLst>
                <a:gd name="T0" fmla="*/ 247 w 304"/>
                <a:gd name="T1" fmla="*/ 40 h 231"/>
                <a:gd name="T2" fmla="*/ 279 w 304"/>
                <a:gd name="T3" fmla="*/ 22 h 231"/>
                <a:gd name="T4" fmla="*/ 304 w 304"/>
                <a:gd name="T5" fmla="*/ 116 h 231"/>
                <a:gd name="T6" fmla="*/ 279 w 304"/>
                <a:gd name="T7" fmla="*/ 210 h 231"/>
                <a:gd name="T8" fmla="*/ 247 w 304"/>
                <a:gd name="T9" fmla="*/ 191 h 231"/>
                <a:gd name="T10" fmla="*/ 267 w 304"/>
                <a:gd name="T11" fmla="*/ 116 h 231"/>
                <a:gd name="T12" fmla="*/ 247 w 304"/>
                <a:gd name="T13" fmla="*/ 40 h 231"/>
                <a:gd name="T14" fmla="*/ 223 w 304"/>
                <a:gd name="T15" fmla="*/ 222 h 231"/>
                <a:gd name="T16" fmla="*/ 198 w 304"/>
                <a:gd name="T17" fmla="*/ 197 h 231"/>
                <a:gd name="T18" fmla="*/ 116 w 304"/>
                <a:gd name="T19" fmla="*/ 231 h 231"/>
                <a:gd name="T20" fmla="*/ 0 w 304"/>
                <a:gd name="T21" fmla="*/ 116 h 231"/>
                <a:gd name="T22" fmla="*/ 116 w 304"/>
                <a:gd name="T23" fmla="*/ 0 h 231"/>
                <a:gd name="T24" fmla="*/ 231 w 304"/>
                <a:gd name="T25" fmla="*/ 116 h 231"/>
                <a:gd name="T26" fmla="*/ 216 w 304"/>
                <a:gd name="T27" fmla="*/ 173 h 231"/>
                <a:gd name="T28" fmla="*/ 247 w 304"/>
                <a:gd name="T29" fmla="*/ 191 h 231"/>
                <a:gd name="T30" fmla="*/ 223 w 304"/>
                <a:gd name="T31" fmla="*/ 222 h 231"/>
                <a:gd name="T32" fmla="*/ 195 w 304"/>
                <a:gd name="T33" fmla="*/ 116 h 231"/>
                <a:gd name="T34" fmla="*/ 116 w 304"/>
                <a:gd name="T35" fmla="*/ 37 h 231"/>
                <a:gd name="T36" fmla="*/ 37 w 304"/>
                <a:gd name="T37" fmla="*/ 116 h 231"/>
                <a:gd name="T38" fmla="*/ 116 w 304"/>
                <a:gd name="T39" fmla="*/ 194 h 231"/>
                <a:gd name="T40" fmla="*/ 195 w 304"/>
                <a:gd name="T41" fmla="*/ 11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231">
                  <a:moveTo>
                    <a:pt x="247" y="40"/>
                  </a:moveTo>
                  <a:cubicBezTo>
                    <a:pt x="279" y="22"/>
                    <a:pt x="279" y="22"/>
                    <a:pt x="279" y="22"/>
                  </a:cubicBezTo>
                  <a:cubicBezTo>
                    <a:pt x="295" y="49"/>
                    <a:pt x="304" y="81"/>
                    <a:pt x="304" y="116"/>
                  </a:cubicBezTo>
                  <a:cubicBezTo>
                    <a:pt x="304" y="150"/>
                    <a:pt x="295" y="182"/>
                    <a:pt x="279" y="210"/>
                  </a:cubicBezTo>
                  <a:cubicBezTo>
                    <a:pt x="247" y="191"/>
                    <a:pt x="247" y="191"/>
                    <a:pt x="247" y="191"/>
                  </a:cubicBezTo>
                  <a:cubicBezTo>
                    <a:pt x="260" y="169"/>
                    <a:pt x="267" y="143"/>
                    <a:pt x="267" y="116"/>
                  </a:cubicBezTo>
                  <a:cubicBezTo>
                    <a:pt x="267" y="88"/>
                    <a:pt x="260" y="62"/>
                    <a:pt x="247" y="40"/>
                  </a:cubicBezTo>
                  <a:close/>
                  <a:moveTo>
                    <a:pt x="223" y="222"/>
                  </a:moveTo>
                  <a:cubicBezTo>
                    <a:pt x="198" y="197"/>
                    <a:pt x="198" y="197"/>
                    <a:pt x="198" y="197"/>
                  </a:cubicBezTo>
                  <a:cubicBezTo>
                    <a:pt x="177" y="218"/>
                    <a:pt x="148" y="231"/>
                    <a:pt x="116" y="231"/>
                  </a:cubicBezTo>
                  <a:cubicBezTo>
                    <a:pt x="52" y="231"/>
                    <a:pt x="0" y="179"/>
                    <a:pt x="0" y="116"/>
                  </a:cubicBezTo>
                  <a:cubicBezTo>
                    <a:pt x="0" y="52"/>
                    <a:pt x="52" y="0"/>
                    <a:pt x="116" y="0"/>
                  </a:cubicBezTo>
                  <a:cubicBezTo>
                    <a:pt x="180" y="0"/>
                    <a:pt x="231" y="52"/>
                    <a:pt x="231" y="116"/>
                  </a:cubicBezTo>
                  <a:cubicBezTo>
                    <a:pt x="231" y="137"/>
                    <a:pt x="226" y="156"/>
                    <a:pt x="216" y="173"/>
                  </a:cubicBezTo>
                  <a:cubicBezTo>
                    <a:pt x="247" y="191"/>
                    <a:pt x="247" y="191"/>
                    <a:pt x="247" y="191"/>
                  </a:cubicBezTo>
                  <a:cubicBezTo>
                    <a:pt x="240" y="203"/>
                    <a:pt x="232" y="213"/>
                    <a:pt x="223" y="222"/>
                  </a:cubicBezTo>
                  <a:close/>
                  <a:moveTo>
                    <a:pt x="195" y="116"/>
                  </a:moveTo>
                  <a:cubicBezTo>
                    <a:pt x="195" y="72"/>
                    <a:pt x="159" y="37"/>
                    <a:pt x="116" y="37"/>
                  </a:cubicBezTo>
                  <a:cubicBezTo>
                    <a:pt x="72" y="37"/>
                    <a:pt x="37" y="72"/>
                    <a:pt x="37" y="116"/>
                  </a:cubicBezTo>
                  <a:cubicBezTo>
                    <a:pt x="37" y="159"/>
                    <a:pt x="72" y="194"/>
                    <a:pt x="116" y="194"/>
                  </a:cubicBezTo>
                  <a:cubicBezTo>
                    <a:pt x="159" y="194"/>
                    <a:pt x="195" y="159"/>
                    <a:pt x="195" y="116"/>
                  </a:cubicBezTo>
                  <a:close/>
                </a:path>
              </a:pathLst>
            </a:custGeom>
            <a:solidFill>
              <a:srgbClr val="743C9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958264868"/>
      </p:ext>
    </p:extLst>
  </p:cSld>
  <p:clrMap bg1="lt1" tx1="dk1" bg2="lt2" tx2="dk2" accent1="accent1" accent2="accent2" accent3="accent3" accent4="accent4" accent5="accent5" accent6="accent6" hlink="hlink" folHlink="folHlink"/>
  <p:hf ftr="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Slide Number Placeholder 11"/>
          <p:cNvSpPr>
            <a:spLocks noGrp="1"/>
          </p:cNvSpPr>
          <p:nvPr>
            <p:ph type="sldNum" sz="quarter" idx="5"/>
          </p:nvPr>
        </p:nvSpPr>
        <p:spPr>
          <a:xfrm>
            <a:off x="3929371" y="8842030"/>
            <a:ext cx="2732831" cy="311919"/>
          </a:xfrm>
          <a:prstGeom prst="rect">
            <a:avLst/>
          </a:prstGeom>
        </p:spPr>
        <p:txBody>
          <a:bodyPr vert="horz" lIns="93312" tIns="46656" rIns="18662" bIns="46656" rtlCol="0" anchor="ctr"/>
          <a:lstStyle>
            <a:lvl1pPr algn="r">
              <a:defRPr sz="1000">
                <a:solidFill>
                  <a:schemeClr val="tx2"/>
                </a:solidFill>
              </a:defRPr>
            </a:lvl1pPr>
          </a:lstStyle>
          <a:p>
            <a:fld id="{DADD4AB0-DA56-AC40-9592-4E955E6D4581}" type="slidenum">
              <a:rPr lang="en-US" smtClean="0"/>
              <a:pPr/>
              <a:t>‹#›</a:t>
            </a:fld>
            <a:endParaRPr lang="en-US" dirty="0"/>
          </a:p>
        </p:txBody>
      </p:sp>
      <p:grpSp>
        <p:nvGrpSpPr>
          <p:cNvPr id="8" name="Group 7"/>
          <p:cNvGrpSpPr/>
          <p:nvPr/>
        </p:nvGrpSpPr>
        <p:grpSpPr bwMode="gray">
          <a:xfrm>
            <a:off x="5195358" y="413739"/>
            <a:ext cx="1450623" cy="312845"/>
            <a:chOff x="4813445" y="5397500"/>
            <a:chExt cx="2736850" cy="593725"/>
          </a:xfrm>
        </p:grpSpPr>
        <p:sp>
          <p:nvSpPr>
            <p:cNvPr id="9" name="Freeform 8"/>
            <p:cNvSpPr>
              <a:spLocks noEditPoints="1"/>
            </p:cNvSpPr>
            <p:nvPr userDrawn="1"/>
          </p:nvSpPr>
          <p:spPr bwMode="gray">
            <a:xfrm>
              <a:off x="5526232" y="5549900"/>
              <a:ext cx="1927225" cy="301625"/>
            </a:xfrm>
            <a:custGeom>
              <a:avLst/>
              <a:gdLst>
                <a:gd name="T0" fmla="*/ 64 w 1231"/>
                <a:gd name="T1" fmla="*/ 183 h 191"/>
                <a:gd name="T2" fmla="*/ 18 w 1231"/>
                <a:gd name="T3" fmla="*/ 18 h 191"/>
                <a:gd name="T4" fmla="*/ 127 w 1231"/>
                <a:gd name="T5" fmla="*/ 92 h 191"/>
                <a:gd name="T6" fmla="*/ 121 w 1231"/>
                <a:gd name="T7" fmla="*/ 191 h 191"/>
                <a:gd name="T8" fmla="*/ 22 w 1231"/>
                <a:gd name="T9" fmla="*/ 92 h 191"/>
                <a:gd name="T10" fmla="*/ 87 w 1231"/>
                <a:gd name="T11" fmla="*/ 156 h 191"/>
                <a:gd name="T12" fmla="*/ 99 w 1231"/>
                <a:gd name="T13" fmla="*/ 142 h 191"/>
                <a:gd name="T14" fmla="*/ 64 w 1231"/>
                <a:gd name="T15" fmla="*/ 20 h 191"/>
                <a:gd name="T16" fmla="*/ 152 w 1231"/>
                <a:gd name="T17" fmla="*/ 136 h 191"/>
                <a:gd name="T18" fmla="*/ 172 w 1231"/>
                <a:gd name="T19" fmla="*/ 133 h 191"/>
                <a:gd name="T20" fmla="*/ 230 w 1231"/>
                <a:gd name="T21" fmla="*/ 56 h 191"/>
                <a:gd name="T22" fmla="*/ 231 w 1231"/>
                <a:gd name="T23" fmla="*/ 182 h 191"/>
                <a:gd name="T24" fmla="*/ 301 w 1231"/>
                <a:gd name="T25" fmla="*/ 182 h 191"/>
                <a:gd name="T26" fmla="*/ 281 w 1231"/>
                <a:gd name="T27" fmla="*/ 56 h 191"/>
                <a:gd name="T28" fmla="*/ 301 w 1231"/>
                <a:gd name="T29" fmla="*/ 182 h 191"/>
                <a:gd name="T30" fmla="*/ 280 w 1231"/>
                <a:gd name="T31" fmla="*/ 1 h 191"/>
                <a:gd name="T32" fmla="*/ 430 w 1231"/>
                <a:gd name="T33" fmla="*/ 182 h 191"/>
                <a:gd name="T34" fmla="*/ 381 w 1231"/>
                <a:gd name="T35" fmla="*/ 73 h 191"/>
                <a:gd name="T36" fmla="*/ 331 w 1231"/>
                <a:gd name="T37" fmla="*/ 182 h 191"/>
                <a:gd name="T38" fmla="*/ 352 w 1231"/>
                <a:gd name="T39" fmla="*/ 68 h 191"/>
                <a:gd name="T40" fmla="*/ 430 w 1231"/>
                <a:gd name="T41" fmla="*/ 102 h 191"/>
                <a:gd name="T42" fmla="*/ 529 w 1231"/>
                <a:gd name="T43" fmla="*/ 182 h 191"/>
                <a:gd name="T44" fmla="*/ 550 w 1231"/>
                <a:gd name="T45" fmla="*/ 56 h 191"/>
                <a:gd name="T46" fmla="*/ 551 w 1231"/>
                <a:gd name="T47" fmla="*/ 24 h 191"/>
                <a:gd name="T48" fmla="*/ 551 w 1231"/>
                <a:gd name="T49" fmla="*/ 1 h 191"/>
                <a:gd name="T50" fmla="*/ 631 w 1231"/>
                <a:gd name="T51" fmla="*/ 119 h 191"/>
                <a:gd name="T52" fmla="*/ 735 w 1231"/>
                <a:gd name="T53" fmla="*/ 125 h 191"/>
                <a:gd name="T54" fmla="*/ 718 w 1231"/>
                <a:gd name="T55" fmla="*/ 151 h 191"/>
                <a:gd name="T56" fmla="*/ 732 w 1231"/>
                <a:gd name="T57" fmla="*/ 164 h 191"/>
                <a:gd name="T58" fmla="*/ 714 w 1231"/>
                <a:gd name="T59" fmla="*/ 109 h 191"/>
                <a:gd name="T60" fmla="*/ 655 w 1231"/>
                <a:gd name="T61" fmla="*/ 90 h 191"/>
                <a:gd name="T62" fmla="*/ 746 w 1231"/>
                <a:gd name="T63" fmla="*/ 165 h 191"/>
                <a:gd name="T64" fmla="*/ 760 w 1231"/>
                <a:gd name="T65" fmla="*/ 151 h 191"/>
                <a:gd name="T66" fmla="*/ 809 w 1231"/>
                <a:gd name="T67" fmla="*/ 128 h 191"/>
                <a:gd name="T68" fmla="*/ 798 w 1231"/>
                <a:gd name="T69" fmla="*/ 55 h 191"/>
                <a:gd name="T70" fmla="*/ 830 w 1231"/>
                <a:gd name="T71" fmla="*/ 83 h 191"/>
                <a:gd name="T72" fmla="*/ 771 w 1231"/>
                <a:gd name="T73" fmla="*/ 92 h 191"/>
                <a:gd name="T74" fmla="*/ 849 w 1231"/>
                <a:gd name="T75" fmla="*/ 144 h 191"/>
                <a:gd name="T76" fmla="*/ 872 w 1231"/>
                <a:gd name="T77" fmla="*/ 182 h 191"/>
                <a:gd name="T78" fmla="*/ 894 w 1231"/>
                <a:gd name="T79" fmla="*/ 2 h 191"/>
                <a:gd name="T80" fmla="*/ 1085 w 1231"/>
                <a:gd name="T81" fmla="*/ 182 h 191"/>
                <a:gd name="T82" fmla="*/ 1017 w 1231"/>
                <a:gd name="T83" fmla="*/ 154 h 191"/>
                <a:gd name="T84" fmla="*/ 952 w 1231"/>
                <a:gd name="T85" fmla="*/ 182 h 191"/>
                <a:gd name="T86" fmla="*/ 951 w 1231"/>
                <a:gd name="T87" fmla="*/ 2 h 191"/>
                <a:gd name="T88" fmla="*/ 1064 w 1231"/>
                <a:gd name="T89" fmla="*/ 2 h 191"/>
                <a:gd name="T90" fmla="*/ 1168 w 1231"/>
                <a:gd name="T91" fmla="*/ 183 h 191"/>
                <a:gd name="T92" fmla="*/ 1120 w 1231"/>
                <a:gd name="T93" fmla="*/ 144 h 191"/>
                <a:gd name="T94" fmla="*/ 1209 w 1231"/>
                <a:gd name="T95" fmla="*/ 132 h 191"/>
                <a:gd name="T96" fmla="*/ 1158 w 1231"/>
                <a:gd name="T97" fmla="*/ 99 h 191"/>
                <a:gd name="T98" fmla="*/ 1169 w 1231"/>
                <a:gd name="T99" fmla="*/ 0 h 191"/>
                <a:gd name="T100" fmla="*/ 1209 w 1231"/>
                <a:gd name="T101" fmla="*/ 35 h 191"/>
                <a:gd name="T102" fmla="*/ 1132 w 1231"/>
                <a:gd name="T103" fmla="*/ 51 h 191"/>
                <a:gd name="T104" fmla="*/ 1182 w 1231"/>
                <a:gd name="T105" fmla="*/ 83 h 191"/>
                <a:gd name="T106" fmla="*/ 1168 w 1231"/>
                <a:gd name="T107" fmla="*/ 183 h 191"/>
                <a:gd name="T108" fmla="*/ 462 w 1231"/>
                <a:gd name="T109" fmla="*/ 147 h 191"/>
                <a:gd name="T110" fmla="*/ 446 w 1231"/>
                <a:gd name="T111" fmla="*/ 56 h 191"/>
                <a:gd name="T112" fmla="*/ 482 w 1231"/>
                <a:gd name="T113" fmla="*/ 19 h 191"/>
                <a:gd name="T114" fmla="*/ 509 w 1231"/>
                <a:gd name="T115" fmla="*/ 73 h 191"/>
                <a:gd name="T116" fmla="*/ 498 w 1231"/>
                <a:gd name="T117" fmla="*/ 164 h 191"/>
                <a:gd name="T118" fmla="*/ 499 w 1231"/>
                <a:gd name="T119" fmla="*/ 182 h 191"/>
                <a:gd name="T120" fmla="*/ 579 w 1231"/>
                <a:gd name="T121" fmla="*/ 148 h 191"/>
                <a:gd name="T122" fmla="*/ 600 w 1231"/>
                <a:gd name="T123" fmla="*/ 147 h 191"/>
                <a:gd name="T124" fmla="*/ 616 w 1231"/>
                <a:gd name="T125" fmla="*/ 16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1" h="191">
                  <a:moveTo>
                    <a:pt x="121" y="191"/>
                  </a:moveTo>
                  <a:cubicBezTo>
                    <a:pt x="102" y="171"/>
                    <a:pt x="102" y="171"/>
                    <a:pt x="102" y="171"/>
                  </a:cubicBezTo>
                  <a:cubicBezTo>
                    <a:pt x="91" y="179"/>
                    <a:pt x="78" y="183"/>
                    <a:pt x="64" y="183"/>
                  </a:cubicBezTo>
                  <a:cubicBezTo>
                    <a:pt x="46" y="183"/>
                    <a:pt x="30" y="177"/>
                    <a:pt x="18" y="165"/>
                  </a:cubicBezTo>
                  <a:cubicBezTo>
                    <a:pt x="1" y="148"/>
                    <a:pt x="0" y="131"/>
                    <a:pt x="0" y="92"/>
                  </a:cubicBezTo>
                  <a:cubicBezTo>
                    <a:pt x="0" y="52"/>
                    <a:pt x="1" y="35"/>
                    <a:pt x="18" y="18"/>
                  </a:cubicBezTo>
                  <a:cubicBezTo>
                    <a:pt x="30" y="6"/>
                    <a:pt x="46" y="0"/>
                    <a:pt x="64" y="0"/>
                  </a:cubicBezTo>
                  <a:cubicBezTo>
                    <a:pt x="82" y="0"/>
                    <a:pt x="97" y="6"/>
                    <a:pt x="109" y="18"/>
                  </a:cubicBezTo>
                  <a:cubicBezTo>
                    <a:pt x="125" y="35"/>
                    <a:pt x="127" y="50"/>
                    <a:pt x="127" y="92"/>
                  </a:cubicBezTo>
                  <a:cubicBezTo>
                    <a:pt x="127" y="125"/>
                    <a:pt x="126" y="143"/>
                    <a:pt x="115" y="158"/>
                  </a:cubicBezTo>
                  <a:cubicBezTo>
                    <a:pt x="135" y="178"/>
                    <a:pt x="135" y="178"/>
                    <a:pt x="135" y="178"/>
                  </a:cubicBezTo>
                  <a:lnTo>
                    <a:pt x="121" y="191"/>
                  </a:lnTo>
                  <a:close/>
                  <a:moveTo>
                    <a:pt x="64" y="20"/>
                  </a:moveTo>
                  <a:cubicBezTo>
                    <a:pt x="52" y="20"/>
                    <a:pt x="41" y="24"/>
                    <a:pt x="34" y="32"/>
                  </a:cubicBezTo>
                  <a:cubicBezTo>
                    <a:pt x="23" y="42"/>
                    <a:pt x="22" y="54"/>
                    <a:pt x="22" y="92"/>
                  </a:cubicBezTo>
                  <a:cubicBezTo>
                    <a:pt x="22" y="129"/>
                    <a:pt x="23" y="141"/>
                    <a:pt x="34" y="152"/>
                  </a:cubicBezTo>
                  <a:cubicBezTo>
                    <a:pt x="41" y="159"/>
                    <a:pt x="52" y="164"/>
                    <a:pt x="64" y="164"/>
                  </a:cubicBezTo>
                  <a:cubicBezTo>
                    <a:pt x="73" y="164"/>
                    <a:pt x="80" y="161"/>
                    <a:pt x="87" y="156"/>
                  </a:cubicBezTo>
                  <a:cubicBezTo>
                    <a:pt x="64" y="134"/>
                    <a:pt x="64" y="134"/>
                    <a:pt x="64" y="134"/>
                  </a:cubicBezTo>
                  <a:cubicBezTo>
                    <a:pt x="78" y="121"/>
                    <a:pt x="78" y="121"/>
                    <a:pt x="78" y="121"/>
                  </a:cubicBezTo>
                  <a:cubicBezTo>
                    <a:pt x="99" y="142"/>
                    <a:pt x="99" y="142"/>
                    <a:pt x="99" y="142"/>
                  </a:cubicBezTo>
                  <a:cubicBezTo>
                    <a:pt x="105" y="132"/>
                    <a:pt x="105" y="118"/>
                    <a:pt x="105" y="92"/>
                  </a:cubicBezTo>
                  <a:cubicBezTo>
                    <a:pt x="105" y="54"/>
                    <a:pt x="104" y="42"/>
                    <a:pt x="93" y="32"/>
                  </a:cubicBezTo>
                  <a:cubicBezTo>
                    <a:pt x="86" y="24"/>
                    <a:pt x="75" y="20"/>
                    <a:pt x="64" y="20"/>
                  </a:cubicBezTo>
                  <a:close/>
                  <a:moveTo>
                    <a:pt x="197" y="183"/>
                  </a:moveTo>
                  <a:cubicBezTo>
                    <a:pt x="184" y="183"/>
                    <a:pt x="172" y="179"/>
                    <a:pt x="165" y="171"/>
                  </a:cubicBezTo>
                  <a:cubicBezTo>
                    <a:pt x="156" y="163"/>
                    <a:pt x="152" y="151"/>
                    <a:pt x="152" y="136"/>
                  </a:cubicBezTo>
                  <a:cubicBezTo>
                    <a:pt x="152" y="56"/>
                    <a:pt x="152" y="56"/>
                    <a:pt x="152" y="56"/>
                  </a:cubicBezTo>
                  <a:cubicBezTo>
                    <a:pt x="172" y="56"/>
                    <a:pt x="172" y="56"/>
                    <a:pt x="172" y="56"/>
                  </a:cubicBezTo>
                  <a:cubicBezTo>
                    <a:pt x="172" y="133"/>
                    <a:pt x="172" y="133"/>
                    <a:pt x="172" y="133"/>
                  </a:cubicBezTo>
                  <a:cubicBezTo>
                    <a:pt x="172" y="154"/>
                    <a:pt x="182" y="165"/>
                    <a:pt x="201" y="165"/>
                  </a:cubicBezTo>
                  <a:cubicBezTo>
                    <a:pt x="220" y="165"/>
                    <a:pt x="230" y="153"/>
                    <a:pt x="230" y="133"/>
                  </a:cubicBezTo>
                  <a:cubicBezTo>
                    <a:pt x="230" y="56"/>
                    <a:pt x="230" y="56"/>
                    <a:pt x="230" y="56"/>
                  </a:cubicBezTo>
                  <a:cubicBezTo>
                    <a:pt x="251" y="56"/>
                    <a:pt x="251" y="56"/>
                    <a:pt x="251" y="56"/>
                  </a:cubicBezTo>
                  <a:cubicBezTo>
                    <a:pt x="251" y="182"/>
                    <a:pt x="251" y="182"/>
                    <a:pt x="251" y="182"/>
                  </a:cubicBezTo>
                  <a:cubicBezTo>
                    <a:pt x="231" y="182"/>
                    <a:pt x="231" y="182"/>
                    <a:pt x="231" y="182"/>
                  </a:cubicBezTo>
                  <a:cubicBezTo>
                    <a:pt x="231" y="170"/>
                    <a:pt x="231" y="170"/>
                    <a:pt x="231" y="170"/>
                  </a:cubicBezTo>
                  <a:cubicBezTo>
                    <a:pt x="222" y="178"/>
                    <a:pt x="210" y="183"/>
                    <a:pt x="197" y="183"/>
                  </a:cubicBezTo>
                  <a:close/>
                  <a:moveTo>
                    <a:pt x="301" y="182"/>
                  </a:moveTo>
                  <a:cubicBezTo>
                    <a:pt x="281" y="182"/>
                    <a:pt x="281" y="182"/>
                    <a:pt x="281" y="182"/>
                  </a:cubicBezTo>
                  <a:cubicBezTo>
                    <a:pt x="281" y="115"/>
                    <a:pt x="281" y="115"/>
                    <a:pt x="281" y="115"/>
                  </a:cubicBezTo>
                  <a:cubicBezTo>
                    <a:pt x="281" y="56"/>
                    <a:pt x="281" y="56"/>
                    <a:pt x="281" y="56"/>
                  </a:cubicBezTo>
                  <a:cubicBezTo>
                    <a:pt x="301" y="56"/>
                    <a:pt x="301" y="56"/>
                    <a:pt x="301" y="56"/>
                  </a:cubicBezTo>
                  <a:cubicBezTo>
                    <a:pt x="301" y="114"/>
                    <a:pt x="301" y="114"/>
                    <a:pt x="301" y="114"/>
                  </a:cubicBezTo>
                  <a:lnTo>
                    <a:pt x="301" y="182"/>
                  </a:lnTo>
                  <a:close/>
                  <a:moveTo>
                    <a:pt x="303" y="24"/>
                  </a:moveTo>
                  <a:cubicBezTo>
                    <a:pt x="280" y="24"/>
                    <a:pt x="280" y="24"/>
                    <a:pt x="280" y="24"/>
                  </a:cubicBezTo>
                  <a:cubicBezTo>
                    <a:pt x="280" y="1"/>
                    <a:pt x="280" y="1"/>
                    <a:pt x="280" y="1"/>
                  </a:cubicBezTo>
                  <a:cubicBezTo>
                    <a:pt x="303" y="1"/>
                    <a:pt x="303" y="1"/>
                    <a:pt x="303" y="1"/>
                  </a:cubicBezTo>
                  <a:lnTo>
                    <a:pt x="303" y="24"/>
                  </a:lnTo>
                  <a:close/>
                  <a:moveTo>
                    <a:pt x="430" y="182"/>
                  </a:moveTo>
                  <a:cubicBezTo>
                    <a:pt x="410" y="182"/>
                    <a:pt x="410" y="182"/>
                    <a:pt x="410" y="182"/>
                  </a:cubicBezTo>
                  <a:cubicBezTo>
                    <a:pt x="410" y="105"/>
                    <a:pt x="410" y="105"/>
                    <a:pt x="410" y="105"/>
                  </a:cubicBezTo>
                  <a:cubicBezTo>
                    <a:pt x="410" y="85"/>
                    <a:pt x="399" y="73"/>
                    <a:pt x="381" y="73"/>
                  </a:cubicBezTo>
                  <a:cubicBezTo>
                    <a:pt x="362" y="73"/>
                    <a:pt x="352" y="85"/>
                    <a:pt x="352" y="105"/>
                  </a:cubicBezTo>
                  <a:cubicBezTo>
                    <a:pt x="352" y="182"/>
                    <a:pt x="352" y="182"/>
                    <a:pt x="352" y="182"/>
                  </a:cubicBezTo>
                  <a:cubicBezTo>
                    <a:pt x="331" y="182"/>
                    <a:pt x="331" y="182"/>
                    <a:pt x="331" y="182"/>
                  </a:cubicBezTo>
                  <a:cubicBezTo>
                    <a:pt x="331" y="56"/>
                    <a:pt x="331" y="56"/>
                    <a:pt x="331" y="56"/>
                  </a:cubicBezTo>
                  <a:cubicBezTo>
                    <a:pt x="352" y="56"/>
                    <a:pt x="352" y="56"/>
                    <a:pt x="352" y="56"/>
                  </a:cubicBezTo>
                  <a:cubicBezTo>
                    <a:pt x="352" y="68"/>
                    <a:pt x="352" y="68"/>
                    <a:pt x="352" y="68"/>
                  </a:cubicBezTo>
                  <a:cubicBezTo>
                    <a:pt x="360" y="59"/>
                    <a:pt x="372" y="55"/>
                    <a:pt x="385" y="55"/>
                  </a:cubicBezTo>
                  <a:cubicBezTo>
                    <a:pt x="398" y="55"/>
                    <a:pt x="409" y="59"/>
                    <a:pt x="417" y="67"/>
                  </a:cubicBezTo>
                  <a:cubicBezTo>
                    <a:pt x="426" y="75"/>
                    <a:pt x="430" y="87"/>
                    <a:pt x="430" y="102"/>
                  </a:cubicBezTo>
                  <a:lnTo>
                    <a:pt x="430" y="182"/>
                  </a:lnTo>
                  <a:close/>
                  <a:moveTo>
                    <a:pt x="550" y="182"/>
                  </a:moveTo>
                  <a:cubicBezTo>
                    <a:pt x="529" y="182"/>
                    <a:pt x="529" y="182"/>
                    <a:pt x="529" y="182"/>
                  </a:cubicBezTo>
                  <a:cubicBezTo>
                    <a:pt x="529" y="113"/>
                    <a:pt x="529" y="113"/>
                    <a:pt x="529" y="113"/>
                  </a:cubicBezTo>
                  <a:cubicBezTo>
                    <a:pt x="529" y="56"/>
                    <a:pt x="529" y="56"/>
                    <a:pt x="529" y="56"/>
                  </a:cubicBezTo>
                  <a:cubicBezTo>
                    <a:pt x="550" y="56"/>
                    <a:pt x="550" y="56"/>
                    <a:pt x="550" y="56"/>
                  </a:cubicBezTo>
                  <a:cubicBezTo>
                    <a:pt x="550" y="113"/>
                    <a:pt x="550" y="113"/>
                    <a:pt x="550" y="113"/>
                  </a:cubicBezTo>
                  <a:lnTo>
                    <a:pt x="550" y="182"/>
                  </a:lnTo>
                  <a:close/>
                  <a:moveTo>
                    <a:pt x="551" y="24"/>
                  </a:moveTo>
                  <a:cubicBezTo>
                    <a:pt x="528" y="24"/>
                    <a:pt x="528" y="24"/>
                    <a:pt x="528" y="24"/>
                  </a:cubicBezTo>
                  <a:cubicBezTo>
                    <a:pt x="528" y="1"/>
                    <a:pt x="528" y="1"/>
                    <a:pt x="528" y="1"/>
                  </a:cubicBezTo>
                  <a:cubicBezTo>
                    <a:pt x="551" y="1"/>
                    <a:pt x="551" y="1"/>
                    <a:pt x="551" y="1"/>
                  </a:cubicBezTo>
                  <a:lnTo>
                    <a:pt x="551" y="24"/>
                  </a:lnTo>
                  <a:close/>
                  <a:moveTo>
                    <a:pt x="686" y="183"/>
                  </a:moveTo>
                  <a:cubicBezTo>
                    <a:pt x="651" y="183"/>
                    <a:pt x="631" y="160"/>
                    <a:pt x="631" y="119"/>
                  </a:cubicBezTo>
                  <a:cubicBezTo>
                    <a:pt x="631" y="79"/>
                    <a:pt x="651" y="55"/>
                    <a:pt x="683" y="55"/>
                  </a:cubicBezTo>
                  <a:cubicBezTo>
                    <a:pt x="715" y="55"/>
                    <a:pt x="735" y="78"/>
                    <a:pt x="735" y="116"/>
                  </a:cubicBezTo>
                  <a:cubicBezTo>
                    <a:pt x="735" y="125"/>
                    <a:pt x="735" y="125"/>
                    <a:pt x="735" y="125"/>
                  </a:cubicBezTo>
                  <a:cubicBezTo>
                    <a:pt x="652" y="125"/>
                    <a:pt x="652" y="125"/>
                    <a:pt x="652" y="125"/>
                  </a:cubicBezTo>
                  <a:cubicBezTo>
                    <a:pt x="652" y="151"/>
                    <a:pt x="664" y="165"/>
                    <a:pt x="687" y="165"/>
                  </a:cubicBezTo>
                  <a:cubicBezTo>
                    <a:pt x="700" y="165"/>
                    <a:pt x="708" y="161"/>
                    <a:pt x="718" y="151"/>
                  </a:cubicBezTo>
                  <a:cubicBezTo>
                    <a:pt x="719" y="150"/>
                    <a:pt x="719" y="150"/>
                    <a:pt x="719" y="150"/>
                  </a:cubicBezTo>
                  <a:cubicBezTo>
                    <a:pt x="733" y="163"/>
                    <a:pt x="733" y="163"/>
                    <a:pt x="733" y="163"/>
                  </a:cubicBezTo>
                  <a:cubicBezTo>
                    <a:pt x="732" y="164"/>
                    <a:pt x="732" y="164"/>
                    <a:pt x="732" y="164"/>
                  </a:cubicBezTo>
                  <a:cubicBezTo>
                    <a:pt x="720" y="176"/>
                    <a:pt x="708" y="183"/>
                    <a:pt x="686" y="183"/>
                  </a:cubicBezTo>
                  <a:close/>
                  <a:moveTo>
                    <a:pt x="652" y="109"/>
                  </a:moveTo>
                  <a:cubicBezTo>
                    <a:pt x="714" y="109"/>
                    <a:pt x="714" y="109"/>
                    <a:pt x="714" y="109"/>
                  </a:cubicBezTo>
                  <a:cubicBezTo>
                    <a:pt x="713" y="100"/>
                    <a:pt x="713" y="96"/>
                    <a:pt x="710" y="90"/>
                  </a:cubicBezTo>
                  <a:cubicBezTo>
                    <a:pt x="705" y="79"/>
                    <a:pt x="695" y="73"/>
                    <a:pt x="683" y="73"/>
                  </a:cubicBezTo>
                  <a:cubicBezTo>
                    <a:pt x="671" y="73"/>
                    <a:pt x="661" y="79"/>
                    <a:pt x="655" y="90"/>
                  </a:cubicBezTo>
                  <a:cubicBezTo>
                    <a:pt x="653" y="96"/>
                    <a:pt x="652" y="100"/>
                    <a:pt x="652" y="109"/>
                  </a:cubicBezTo>
                  <a:close/>
                  <a:moveTo>
                    <a:pt x="798" y="183"/>
                  </a:moveTo>
                  <a:cubicBezTo>
                    <a:pt x="775" y="183"/>
                    <a:pt x="759" y="178"/>
                    <a:pt x="746" y="165"/>
                  </a:cubicBezTo>
                  <a:cubicBezTo>
                    <a:pt x="745" y="164"/>
                    <a:pt x="745" y="164"/>
                    <a:pt x="745" y="164"/>
                  </a:cubicBezTo>
                  <a:cubicBezTo>
                    <a:pt x="759" y="150"/>
                    <a:pt x="759" y="150"/>
                    <a:pt x="759" y="150"/>
                  </a:cubicBezTo>
                  <a:cubicBezTo>
                    <a:pt x="760" y="151"/>
                    <a:pt x="760" y="151"/>
                    <a:pt x="760" y="151"/>
                  </a:cubicBezTo>
                  <a:cubicBezTo>
                    <a:pt x="769" y="161"/>
                    <a:pt x="781" y="165"/>
                    <a:pt x="797" y="165"/>
                  </a:cubicBezTo>
                  <a:cubicBezTo>
                    <a:pt x="809" y="165"/>
                    <a:pt x="829" y="163"/>
                    <a:pt x="829" y="145"/>
                  </a:cubicBezTo>
                  <a:cubicBezTo>
                    <a:pt x="829" y="134"/>
                    <a:pt x="823" y="129"/>
                    <a:pt x="809" y="128"/>
                  </a:cubicBezTo>
                  <a:cubicBezTo>
                    <a:pt x="789" y="126"/>
                    <a:pt x="789" y="126"/>
                    <a:pt x="789" y="126"/>
                  </a:cubicBezTo>
                  <a:cubicBezTo>
                    <a:pt x="764" y="124"/>
                    <a:pt x="751" y="113"/>
                    <a:pt x="751" y="92"/>
                  </a:cubicBezTo>
                  <a:cubicBezTo>
                    <a:pt x="751" y="70"/>
                    <a:pt x="770" y="55"/>
                    <a:pt x="798" y="55"/>
                  </a:cubicBezTo>
                  <a:cubicBezTo>
                    <a:pt x="816" y="55"/>
                    <a:pt x="832" y="59"/>
                    <a:pt x="843" y="68"/>
                  </a:cubicBezTo>
                  <a:cubicBezTo>
                    <a:pt x="844" y="69"/>
                    <a:pt x="844" y="69"/>
                    <a:pt x="844" y="69"/>
                  </a:cubicBezTo>
                  <a:cubicBezTo>
                    <a:pt x="830" y="83"/>
                    <a:pt x="830" y="83"/>
                    <a:pt x="830" y="83"/>
                  </a:cubicBezTo>
                  <a:cubicBezTo>
                    <a:pt x="829" y="82"/>
                    <a:pt x="829" y="82"/>
                    <a:pt x="829" y="82"/>
                  </a:cubicBezTo>
                  <a:cubicBezTo>
                    <a:pt x="821" y="76"/>
                    <a:pt x="811" y="73"/>
                    <a:pt x="798" y="73"/>
                  </a:cubicBezTo>
                  <a:cubicBezTo>
                    <a:pt x="781" y="73"/>
                    <a:pt x="771" y="79"/>
                    <a:pt x="771" y="92"/>
                  </a:cubicBezTo>
                  <a:cubicBezTo>
                    <a:pt x="771" y="102"/>
                    <a:pt x="778" y="107"/>
                    <a:pt x="792" y="108"/>
                  </a:cubicBezTo>
                  <a:cubicBezTo>
                    <a:pt x="811" y="110"/>
                    <a:pt x="811" y="110"/>
                    <a:pt x="811" y="110"/>
                  </a:cubicBezTo>
                  <a:cubicBezTo>
                    <a:pt x="827" y="112"/>
                    <a:pt x="849" y="117"/>
                    <a:pt x="849" y="144"/>
                  </a:cubicBezTo>
                  <a:cubicBezTo>
                    <a:pt x="849" y="168"/>
                    <a:pt x="829" y="183"/>
                    <a:pt x="798" y="183"/>
                  </a:cubicBezTo>
                  <a:close/>
                  <a:moveTo>
                    <a:pt x="894" y="182"/>
                  </a:moveTo>
                  <a:cubicBezTo>
                    <a:pt x="872" y="182"/>
                    <a:pt x="872" y="182"/>
                    <a:pt x="872" y="182"/>
                  </a:cubicBezTo>
                  <a:cubicBezTo>
                    <a:pt x="872" y="100"/>
                    <a:pt x="872" y="100"/>
                    <a:pt x="872" y="100"/>
                  </a:cubicBezTo>
                  <a:cubicBezTo>
                    <a:pt x="872" y="2"/>
                    <a:pt x="872" y="2"/>
                    <a:pt x="872" y="2"/>
                  </a:cubicBezTo>
                  <a:cubicBezTo>
                    <a:pt x="894" y="2"/>
                    <a:pt x="894" y="2"/>
                    <a:pt x="894" y="2"/>
                  </a:cubicBezTo>
                  <a:cubicBezTo>
                    <a:pt x="894" y="100"/>
                    <a:pt x="894" y="100"/>
                    <a:pt x="894" y="100"/>
                  </a:cubicBezTo>
                  <a:lnTo>
                    <a:pt x="894" y="182"/>
                  </a:lnTo>
                  <a:close/>
                  <a:moveTo>
                    <a:pt x="1085" y="182"/>
                  </a:moveTo>
                  <a:cubicBezTo>
                    <a:pt x="1063" y="182"/>
                    <a:pt x="1063" y="182"/>
                    <a:pt x="1063" y="182"/>
                  </a:cubicBezTo>
                  <a:cubicBezTo>
                    <a:pt x="1063" y="51"/>
                    <a:pt x="1063" y="51"/>
                    <a:pt x="1063" y="51"/>
                  </a:cubicBezTo>
                  <a:cubicBezTo>
                    <a:pt x="1017" y="154"/>
                    <a:pt x="1017" y="154"/>
                    <a:pt x="1017" y="154"/>
                  </a:cubicBezTo>
                  <a:cubicBezTo>
                    <a:pt x="999" y="154"/>
                    <a:pt x="999" y="154"/>
                    <a:pt x="999" y="154"/>
                  </a:cubicBezTo>
                  <a:cubicBezTo>
                    <a:pt x="952" y="51"/>
                    <a:pt x="952" y="51"/>
                    <a:pt x="952" y="51"/>
                  </a:cubicBezTo>
                  <a:cubicBezTo>
                    <a:pt x="952" y="182"/>
                    <a:pt x="952" y="182"/>
                    <a:pt x="952" y="182"/>
                  </a:cubicBezTo>
                  <a:cubicBezTo>
                    <a:pt x="930" y="182"/>
                    <a:pt x="930" y="182"/>
                    <a:pt x="930" y="182"/>
                  </a:cubicBezTo>
                  <a:cubicBezTo>
                    <a:pt x="930" y="2"/>
                    <a:pt x="930" y="2"/>
                    <a:pt x="930" y="2"/>
                  </a:cubicBezTo>
                  <a:cubicBezTo>
                    <a:pt x="951" y="2"/>
                    <a:pt x="951" y="2"/>
                    <a:pt x="951" y="2"/>
                  </a:cubicBezTo>
                  <a:cubicBezTo>
                    <a:pt x="951" y="2"/>
                    <a:pt x="951" y="2"/>
                    <a:pt x="951" y="2"/>
                  </a:cubicBezTo>
                  <a:cubicBezTo>
                    <a:pt x="1008" y="126"/>
                    <a:pt x="1008" y="126"/>
                    <a:pt x="1008" y="126"/>
                  </a:cubicBezTo>
                  <a:cubicBezTo>
                    <a:pt x="1064" y="2"/>
                    <a:pt x="1064" y="2"/>
                    <a:pt x="1064" y="2"/>
                  </a:cubicBezTo>
                  <a:cubicBezTo>
                    <a:pt x="1085" y="2"/>
                    <a:pt x="1085" y="2"/>
                    <a:pt x="1085" y="2"/>
                  </a:cubicBezTo>
                  <a:lnTo>
                    <a:pt x="1085" y="182"/>
                  </a:lnTo>
                  <a:close/>
                  <a:moveTo>
                    <a:pt x="1168" y="183"/>
                  </a:moveTo>
                  <a:cubicBezTo>
                    <a:pt x="1141" y="183"/>
                    <a:pt x="1123" y="176"/>
                    <a:pt x="1106" y="159"/>
                  </a:cubicBezTo>
                  <a:cubicBezTo>
                    <a:pt x="1106" y="158"/>
                    <a:pt x="1106" y="158"/>
                    <a:pt x="1106" y="158"/>
                  </a:cubicBezTo>
                  <a:cubicBezTo>
                    <a:pt x="1120" y="144"/>
                    <a:pt x="1120" y="144"/>
                    <a:pt x="1120" y="144"/>
                  </a:cubicBezTo>
                  <a:cubicBezTo>
                    <a:pt x="1121" y="145"/>
                    <a:pt x="1121" y="145"/>
                    <a:pt x="1121" y="145"/>
                  </a:cubicBezTo>
                  <a:cubicBezTo>
                    <a:pt x="1135" y="159"/>
                    <a:pt x="1148" y="164"/>
                    <a:pt x="1168" y="164"/>
                  </a:cubicBezTo>
                  <a:cubicBezTo>
                    <a:pt x="1194" y="164"/>
                    <a:pt x="1209" y="152"/>
                    <a:pt x="1209" y="132"/>
                  </a:cubicBezTo>
                  <a:cubicBezTo>
                    <a:pt x="1209" y="123"/>
                    <a:pt x="1207" y="116"/>
                    <a:pt x="1201" y="111"/>
                  </a:cubicBezTo>
                  <a:cubicBezTo>
                    <a:pt x="1196" y="106"/>
                    <a:pt x="1191" y="104"/>
                    <a:pt x="1179" y="102"/>
                  </a:cubicBezTo>
                  <a:cubicBezTo>
                    <a:pt x="1158" y="99"/>
                    <a:pt x="1158" y="99"/>
                    <a:pt x="1158" y="99"/>
                  </a:cubicBezTo>
                  <a:cubicBezTo>
                    <a:pt x="1143" y="97"/>
                    <a:pt x="1133" y="93"/>
                    <a:pt x="1125" y="86"/>
                  </a:cubicBezTo>
                  <a:cubicBezTo>
                    <a:pt x="1115" y="77"/>
                    <a:pt x="1111" y="66"/>
                    <a:pt x="1111" y="51"/>
                  </a:cubicBezTo>
                  <a:cubicBezTo>
                    <a:pt x="1111" y="20"/>
                    <a:pt x="1133" y="0"/>
                    <a:pt x="1169" y="0"/>
                  </a:cubicBezTo>
                  <a:cubicBezTo>
                    <a:pt x="1191" y="0"/>
                    <a:pt x="1207" y="6"/>
                    <a:pt x="1222" y="20"/>
                  </a:cubicBezTo>
                  <a:cubicBezTo>
                    <a:pt x="1223" y="21"/>
                    <a:pt x="1223" y="21"/>
                    <a:pt x="1223" y="21"/>
                  </a:cubicBezTo>
                  <a:cubicBezTo>
                    <a:pt x="1209" y="35"/>
                    <a:pt x="1209" y="35"/>
                    <a:pt x="1209" y="35"/>
                  </a:cubicBezTo>
                  <a:cubicBezTo>
                    <a:pt x="1208" y="34"/>
                    <a:pt x="1208" y="34"/>
                    <a:pt x="1208" y="34"/>
                  </a:cubicBezTo>
                  <a:cubicBezTo>
                    <a:pt x="1197" y="23"/>
                    <a:pt x="1185" y="19"/>
                    <a:pt x="1168" y="19"/>
                  </a:cubicBezTo>
                  <a:cubicBezTo>
                    <a:pt x="1146" y="19"/>
                    <a:pt x="1132" y="31"/>
                    <a:pt x="1132" y="51"/>
                  </a:cubicBezTo>
                  <a:cubicBezTo>
                    <a:pt x="1132" y="59"/>
                    <a:pt x="1134" y="66"/>
                    <a:pt x="1139" y="70"/>
                  </a:cubicBezTo>
                  <a:cubicBezTo>
                    <a:pt x="1144" y="75"/>
                    <a:pt x="1152" y="78"/>
                    <a:pt x="1162" y="79"/>
                  </a:cubicBezTo>
                  <a:cubicBezTo>
                    <a:pt x="1182" y="83"/>
                    <a:pt x="1182" y="83"/>
                    <a:pt x="1182" y="83"/>
                  </a:cubicBezTo>
                  <a:cubicBezTo>
                    <a:pt x="1199" y="85"/>
                    <a:pt x="1207" y="88"/>
                    <a:pt x="1215" y="96"/>
                  </a:cubicBezTo>
                  <a:cubicBezTo>
                    <a:pt x="1225" y="104"/>
                    <a:pt x="1231" y="117"/>
                    <a:pt x="1231" y="132"/>
                  </a:cubicBezTo>
                  <a:cubicBezTo>
                    <a:pt x="1231" y="163"/>
                    <a:pt x="1206" y="183"/>
                    <a:pt x="1168" y="183"/>
                  </a:cubicBezTo>
                  <a:close/>
                  <a:moveTo>
                    <a:pt x="499" y="182"/>
                  </a:moveTo>
                  <a:cubicBezTo>
                    <a:pt x="495" y="182"/>
                    <a:pt x="495" y="182"/>
                    <a:pt x="495" y="182"/>
                  </a:cubicBezTo>
                  <a:cubicBezTo>
                    <a:pt x="475" y="182"/>
                    <a:pt x="462" y="168"/>
                    <a:pt x="462" y="147"/>
                  </a:cubicBezTo>
                  <a:cubicBezTo>
                    <a:pt x="462" y="73"/>
                    <a:pt x="462" y="73"/>
                    <a:pt x="462" y="73"/>
                  </a:cubicBezTo>
                  <a:cubicBezTo>
                    <a:pt x="446" y="73"/>
                    <a:pt x="446" y="73"/>
                    <a:pt x="446" y="73"/>
                  </a:cubicBezTo>
                  <a:cubicBezTo>
                    <a:pt x="446" y="56"/>
                    <a:pt x="446" y="56"/>
                    <a:pt x="446" y="56"/>
                  </a:cubicBezTo>
                  <a:cubicBezTo>
                    <a:pt x="462" y="56"/>
                    <a:pt x="462" y="56"/>
                    <a:pt x="462" y="56"/>
                  </a:cubicBezTo>
                  <a:cubicBezTo>
                    <a:pt x="462" y="19"/>
                    <a:pt x="462" y="19"/>
                    <a:pt x="462" y="19"/>
                  </a:cubicBezTo>
                  <a:cubicBezTo>
                    <a:pt x="482" y="19"/>
                    <a:pt x="482" y="19"/>
                    <a:pt x="482" y="19"/>
                  </a:cubicBezTo>
                  <a:cubicBezTo>
                    <a:pt x="482" y="56"/>
                    <a:pt x="482" y="56"/>
                    <a:pt x="482" y="56"/>
                  </a:cubicBezTo>
                  <a:cubicBezTo>
                    <a:pt x="509" y="56"/>
                    <a:pt x="509" y="56"/>
                    <a:pt x="509" y="56"/>
                  </a:cubicBezTo>
                  <a:cubicBezTo>
                    <a:pt x="509" y="73"/>
                    <a:pt x="509" y="73"/>
                    <a:pt x="509" y="73"/>
                  </a:cubicBezTo>
                  <a:cubicBezTo>
                    <a:pt x="482" y="73"/>
                    <a:pt x="482" y="73"/>
                    <a:pt x="482" y="73"/>
                  </a:cubicBezTo>
                  <a:cubicBezTo>
                    <a:pt x="482" y="147"/>
                    <a:pt x="482" y="147"/>
                    <a:pt x="482" y="147"/>
                  </a:cubicBezTo>
                  <a:cubicBezTo>
                    <a:pt x="482" y="158"/>
                    <a:pt x="488" y="164"/>
                    <a:pt x="498" y="164"/>
                  </a:cubicBezTo>
                  <a:cubicBezTo>
                    <a:pt x="499" y="164"/>
                    <a:pt x="499" y="164"/>
                    <a:pt x="499" y="164"/>
                  </a:cubicBezTo>
                  <a:cubicBezTo>
                    <a:pt x="499" y="165"/>
                    <a:pt x="499" y="165"/>
                    <a:pt x="499" y="165"/>
                  </a:cubicBezTo>
                  <a:lnTo>
                    <a:pt x="499" y="182"/>
                  </a:lnTo>
                  <a:close/>
                  <a:moveTo>
                    <a:pt x="616" y="182"/>
                  </a:moveTo>
                  <a:cubicBezTo>
                    <a:pt x="612" y="182"/>
                    <a:pt x="612" y="182"/>
                    <a:pt x="612" y="182"/>
                  </a:cubicBezTo>
                  <a:cubicBezTo>
                    <a:pt x="591" y="182"/>
                    <a:pt x="579" y="169"/>
                    <a:pt x="579" y="148"/>
                  </a:cubicBezTo>
                  <a:cubicBezTo>
                    <a:pt x="579" y="2"/>
                    <a:pt x="579" y="2"/>
                    <a:pt x="579" y="2"/>
                  </a:cubicBezTo>
                  <a:cubicBezTo>
                    <a:pt x="600" y="2"/>
                    <a:pt x="600" y="2"/>
                    <a:pt x="600" y="2"/>
                  </a:cubicBezTo>
                  <a:cubicBezTo>
                    <a:pt x="600" y="147"/>
                    <a:pt x="600" y="147"/>
                    <a:pt x="600" y="147"/>
                  </a:cubicBezTo>
                  <a:cubicBezTo>
                    <a:pt x="600" y="159"/>
                    <a:pt x="604" y="164"/>
                    <a:pt x="615" y="164"/>
                  </a:cubicBezTo>
                  <a:cubicBezTo>
                    <a:pt x="616" y="164"/>
                    <a:pt x="616" y="164"/>
                    <a:pt x="616" y="164"/>
                  </a:cubicBezTo>
                  <a:cubicBezTo>
                    <a:pt x="616" y="165"/>
                    <a:pt x="616" y="165"/>
                    <a:pt x="616" y="165"/>
                  </a:cubicBezTo>
                  <a:lnTo>
                    <a:pt x="616" y="182"/>
                  </a:lnTo>
                  <a:close/>
                </a:path>
              </a:pathLst>
            </a:custGeom>
            <a:solidFill>
              <a:srgbClr val="77787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9"/>
            <p:cNvSpPr>
              <a:spLocks noEditPoints="1"/>
            </p:cNvSpPr>
            <p:nvPr userDrawn="1"/>
          </p:nvSpPr>
          <p:spPr bwMode="gray">
            <a:xfrm>
              <a:off x="7474095" y="5549900"/>
              <a:ext cx="76200" cy="41275"/>
            </a:xfrm>
            <a:custGeom>
              <a:avLst/>
              <a:gdLst>
                <a:gd name="T0" fmla="*/ 12 w 48"/>
                <a:gd name="T1" fmla="*/ 4 h 26"/>
                <a:gd name="T2" fmla="*/ 12 w 48"/>
                <a:gd name="T3" fmla="*/ 26 h 26"/>
                <a:gd name="T4" fmla="*/ 7 w 48"/>
                <a:gd name="T5" fmla="*/ 26 h 26"/>
                <a:gd name="T6" fmla="*/ 7 w 48"/>
                <a:gd name="T7" fmla="*/ 4 h 26"/>
                <a:gd name="T8" fmla="*/ 0 w 48"/>
                <a:gd name="T9" fmla="*/ 4 h 26"/>
                <a:gd name="T10" fmla="*/ 0 w 48"/>
                <a:gd name="T11" fmla="*/ 0 h 26"/>
                <a:gd name="T12" fmla="*/ 18 w 48"/>
                <a:gd name="T13" fmla="*/ 0 h 26"/>
                <a:gd name="T14" fmla="*/ 18 w 48"/>
                <a:gd name="T15" fmla="*/ 4 h 26"/>
                <a:gd name="T16" fmla="*/ 12 w 48"/>
                <a:gd name="T17" fmla="*/ 4 h 26"/>
                <a:gd name="T18" fmla="*/ 43 w 48"/>
                <a:gd name="T19" fmla="*/ 26 h 26"/>
                <a:gd name="T20" fmla="*/ 43 w 48"/>
                <a:gd name="T21" fmla="*/ 9 h 26"/>
                <a:gd name="T22" fmla="*/ 37 w 48"/>
                <a:gd name="T23" fmla="*/ 20 h 26"/>
                <a:gd name="T24" fmla="*/ 33 w 48"/>
                <a:gd name="T25" fmla="*/ 20 h 26"/>
                <a:gd name="T26" fmla="*/ 27 w 48"/>
                <a:gd name="T27" fmla="*/ 9 h 26"/>
                <a:gd name="T28" fmla="*/ 27 w 48"/>
                <a:gd name="T29" fmla="*/ 26 h 26"/>
                <a:gd name="T30" fmla="*/ 23 w 48"/>
                <a:gd name="T31" fmla="*/ 26 h 26"/>
                <a:gd name="T32" fmla="*/ 23 w 48"/>
                <a:gd name="T33" fmla="*/ 0 h 26"/>
                <a:gd name="T34" fmla="*/ 27 w 48"/>
                <a:gd name="T35" fmla="*/ 0 h 26"/>
                <a:gd name="T36" fmla="*/ 35 w 48"/>
                <a:gd name="T37" fmla="*/ 15 h 26"/>
                <a:gd name="T38" fmla="*/ 43 w 48"/>
                <a:gd name="T39" fmla="*/ 0 h 26"/>
                <a:gd name="T40" fmla="*/ 48 w 48"/>
                <a:gd name="T41" fmla="*/ 0 h 26"/>
                <a:gd name="T42" fmla="*/ 48 w 48"/>
                <a:gd name="T43" fmla="*/ 26 h 26"/>
                <a:gd name="T44" fmla="*/ 43 w 48"/>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26">
                  <a:moveTo>
                    <a:pt x="12" y="4"/>
                  </a:moveTo>
                  <a:lnTo>
                    <a:pt x="12" y="26"/>
                  </a:lnTo>
                  <a:lnTo>
                    <a:pt x="7" y="26"/>
                  </a:lnTo>
                  <a:lnTo>
                    <a:pt x="7" y="4"/>
                  </a:lnTo>
                  <a:lnTo>
                    <a:pt x="0" y="4"/>
                  </a:lnTo>
                  <a:lnTo>
                    <a:pt x="0" y="0"/>
                  </a:lnTo>
                  <a:lnTo>
                    <a:pt x="18" y="0"/>
                  </a:lnTo>
                  <a:lnTo>
                    <a:pt x="18" y="4"/>
                  </a:lnTo>
                  <a:lnTo>
                    <a:pt x="12" y="4"/>
                  </a:lnTo>
                  <a:close/>
                  <a:moveTo>
                    <a:pt x="43" y="26"/>
                  </a:moveTo>
                  <a:lnTo>
                    <a:pt x="43" y="9"/>
                  </a:lnTo>
                  <a:lnTo>
                    <a:pt x="37" y="20"/>
                  </a:lnTo>
                  <a:lnTo>
                    <a:pt x="33" y="20"/>
                  </a:lnTo>
                  <a:lnTo>
                    <a:pt x="27" y="9"/>
                  </a:lnTo>
                  <a:lnTo>
                    <a:pt x="27" y="26"/>
                  </a:lnTo>
                  <a:lnTo>
                    <a:pt x="23" y="26"/>
                  </a:lnTo>
                  <a:lnTo>
                    <a:pt x="23" y="0"/>
                  </a:lnTo>
                  <a:lnTo>
                    <a:pt x="27" y="0"/>
                  </a:lnTo>
                  <a:lnTo>
                    <a:pt x="35" y="15"/>
                  </a:lnTo>
                  <a:lnTo>
                    <a:pt x="43" y="0"/>
                  </a:lnTo>
                  <a:lnTo>
                    <a:pt x="48" y="0"/>
                  </a:lnTo>
                  <a:lnTo>
                    <a:pt x="48" y="26"/>
                  </a:lnTo>
                  <a:lnTo>
                    <a:pt x="43" y="26"/>
                  </a:ln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endParaRPr lang="en-US" dirty="0"/>
            </a:p>
          </p:txBody>
        </p:sp>
        <p:sp>
          <p:nvSpPr>
            <p:cNvPr id="16" name="Freeform 7"/>
            <p:cNvSpPr>
              <a:spLocks noEditPoints="1"/>
            </p:cNvSpPr>
            <p:nvPr userDrawn="1"/>
          </p:nvSpPr>
          <p:spPr bwMode="gray">
            <a:xfrm>
              <a:off x="4813445" y="5438775"/>
              <a:ext cx="549275" cy="493712"/>
            </a:xfrm>
            <a:custGeom>
              <a:avLst/>
              <a:gdLst>
                <a:gd name="T0" fmla="*/ 351 w 351"/>
                <a:gd name="T1" fmla="*/ 69 h 314"/>
                <a:gd name="T2" fmla="*/ 319 w 351"/>
                <a:gd name="T3" fmla="*/ 87 h 314"/>
                <a:gd name="T4" fmla="*/ 264 w 351"/>
                <a:gd name="T5" fmla="*/ 32 h 314"/>
                <a:gd name="T6" fmla="*/ 283 w 351"/>
                <a:gd name="T7" fmla="*/ 0 h 314"/>
                <a:gd name="T8" fmla="*/ 351 w 351"/>
                <a:gd name="T9" fmla="*/ 69 h 314"/>
                <a:gd name="T10" fmla="*/ 37 w 351"/>
                <a:gd name="T11" fmla="*/ 163 h 314"/>
                <a:gd name="T12" fmla="*/ 0 w 351"/>
                <a:gd name="T13" fmla="*/ 163 h 314"/>
                <a:gd name="T14" fmla="*/ 25 w 351"/>
                <a:gd name="T15" fmla="*/ 257 h 314"/>
                <a:gd name="T16" fmla="*/ 57 w 351"/>
                <a:gd name="T17" fmla="*/ 239 h 314"/>
                <a:gd name="T18" fmla="*/ 37 w 351"/>
                <a:gd name="T19" fmla="*/ 163 h 314"/>
                <a:gd name="T20" fmla="*/ 130 w 351"/>
                <a:gd name="T21" fmla="*/ 63 h 314"/>
                <a:gd name="T22" fmla="*/ 112 w 351"/>
                <a:gd name="T23" fmla="*/ 31 h 314"/>
                <a:gd name="T24" fmla="*/ 37 w 351"/>
                <a:gd name="T25" fmla="*/ 163 h 314"/>
                <a:gd name="T26" fmla="*/ 72 w 351"/>
                <a:gd name="T27" fmla="*/ 163 h 314"/>
                <a:gd name="T28" fmla="*/ 130 w 351"/>
                <a:gd name="T29" fmla="*/ 63 h 314"/>
                <a:gd name="T30" fmla="*/ 88 w 351"/>
                <a:gd name="T31" fmla="*/ 221 h 314"/>
                <a:gd name="T32" fmla="*/ 57 w 351"/>
                <a:gd name="T33" fmla="*/ 239 h 314"/>
                <a:gd name="T34" fmla="*/ 188 w 351"/>
                <a:gd name="T35" fmla="*/ 314 h 314"/>
                <a:gd name="T36" fmla="*/ 188 w 351"/>
                <a:gd name="T37" fmla="*/ 278 h 314"/>
                <a:gd name="T38" fmla="*/ 88 w 351"/>
                <a:gd name="T39" fmla="*/ 22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1" h="314">
                  <a:moveTo>
                    <a:pt x="351" y="69"/>
                  </a:moveTo>
                  <a:cubicBezTo>
                    <a:pt x="319" y="87"/>
                    <a:pt x="319" y="87"/>
                    <a:pt x="319" y="87"/>
                  </a:cubicBezTo>
                  <a:cubicBezTo>
                    <a:pt x="306" y="64"/>
                    <a:pt x="287" y="45"/>
                    <a:pt x="264" y="32"/>
                  </a:cubicBezTo>
                  <a:cubicBezTo>
                    <a:pt x="283" y="0"/>
                    <a:pt x="283" y="0"/>
                    <a:pt x="283" y="0"/>
                  </a:cubicBezTo>
                  <a:cubicBezTo>
                    <a:pt x="311" y="16"/>
                    <a:pt x="335" y="40"/>
                    <a:pt x="351" y="69"/>
                  </a:cubicBezTo>
                  <a:close/>
                  <a:moveTo>
                    <a:pt x="37" y="163"/>
                  </a:moveTo>
                  <a:cubicBezTo>
                    <a:pt x="0" y="163"/>
                    <a:pt x="0" y="163"/>
                    <a:pt x="0" y="163"/>
                  </a:cubicBezTo>
                  <a:cubicBezTo>
                    <a:pt x="0" y="197"/>
                    <a:pt x="9" y="230"/>
                    <a:pt x="25" y="257"/>
                  </a:cubicBezTo>
                  <a:cubicBezTo>
                    <a:pt x="57" y="239"/>
                    <a:pt x="57" y="239"/>
                    <a:pt x="57" y="239"/>
                  </a:cubicBezTo>
                  <a:cubicBezTo>
                    <a:pt x="44" y="216"/>
                    <a:pt x="37" y="190"/>
                    <a:pt x="37" y="163"/>
                  </a:cubicBezTo>
                  <a:close/>
                  <a:moveTo>
                    <a:pt x="130" y="63"/>
                  </a:moveTo>
                  <a:cubicBezTo>
                    <a:pt x="112" y="31"/>
                    <a:pt x="112" y="31"/>
                    <a:pt x="112" y="31"/>
                  </a:cubicBezTo>
                  <a:cubicBezTo>
                    <a:pt x="67" y="58"/>
                    <a:pt x="37" y="107"/>
                    <a:pt x="37" y="163"/>
                  </a:cubicBezTo>
                  <a:cubicBezTo>
                    <a:pt x="72" y="163"/>
                    <a:pt x="72" y="163"/>
                    <a:pt x="72" y="163"/>
                  </a:cubicBezTo>
                  <a:cubicBezTo>
                    <a:pt x="72" y="120"/>
                    <a:pt x="96" y="83"/>
                    <a:pt x="130" y="63"/>
                  </a:cubicBezTo>
                  <a:close/>
                  <a:moveTo>
                    <a:pt x="88" y="221"/>
                  </a:moveTo>
                  <a:cubicBezTo>
                    <a:pt x="57" y="239"/>
                    <a:pt x="57" y="239"/>
                    <a:pt x="57" y="239"/>
                  </a:cubicBezTo>
                  <a:cubicBezTo>
                    <a:pt x="83" y="284"/>
                    <a:pt x="132" y="314"/>
                    <a:pt x="188" y="314"/>
                  </a:cubicBezTo>
                  <a:cubicBezTo>
                    <a:pt x="188" y="278"/>
                    <a:pt x="188" y="278"/>
                    <a:pt x="188" y="278"/>
                  </a:cubicBezTo>
                  <a:cubicBezTo>
                    <a:pt x="145" y="278"/>
                    <a:pt x="108" y="255"/>
                    <a:pt x="88" y="221"/>
                  </a:cubicBezTo>
                  <a:close/>
                </a:path>
              </a:pathLst>
            </a:custGeom>
            <a:solidFill>
              <a:srgbClr val="ACDAF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
            <p:cNvSpPr>
              <a:spLocks noEditPoints="1"/>
            </p:cNvSpPr>
            <p:nvPr userDrawn="1"/>
          </p:nvSpPr>
          <p:spPr bwMode="gray">
            <a:xfrm>
              <a:off x="4813445" y="5397500"/>
              <a:ext cx="442913" cy="593725"/>
            </a:xfrm>
            <a:custGeom>
              <a:avLst/>
              <a:gdLst>
                <a:gd name="T0" fmla="*/ 25 w 283"/>
                <a:gd name="T1" fmla="*/ 283 h 377"/>
                <a:gd name="T2" fmla="*/ 57 w 283"/>
                <a:gd name="T3" fmla="*/ 265 h 377"/>
                <a:gd name="T4" fmla="*/ 188 w 283"/>
                <a:gd name="T5" fmla="*/ 340 h 377"/>
                <a:gd name="T6" fmla="*/ 264 w 283"/>
                <a:gd name="T7" fmla="*/ 320 h 377"/>
                <a:gd name="T8" fmla="*/ 282 w 283"/>
                <a:gd name="T9" fmla="*/ 352 h 377"/>
                <a:gd name="T10" fmla="*/ 188 w 283"/>
                <a:gd name="T11" fmla="*/ 377 h 377"/>
                <a:gd name="T12" fmla="*/ 25 w 283"/>
                <a:gd name="T13" fmla="*/ 283 h 377"/>
                <a:gd name="T14" fmla="*/ 188 w 283"/>
                <a:gd name="T15" fmla="*/ 37 h 377"/>
                <a:gd name="T16" fmla="*/ 264 w 283"/>
                <a:gd name="T17" fmla="*/ 58 h 377"/>
                <a:gd name="T18" fmla="*/ 283 w 283"/>
                <a:gd name="T19" fmla="*/ 26 h 377"/>
                <a:gd name="T20" fmla="*/ 188 w 283"/>
                <a:gd name="T21" fmla="*/ 0 h 377"/>
                <a:gd name="T22" fmla="*/ 0 w 283"/>
                <a:gd name="T23" fmla="*/ 189 h 377"/>
                <a:gd name="T24" fmla="*/ 37 w 283"/>
                <a:gd name="T25" fmla="*/ 189 h 377"/>
                <a:gd name="T26" fmla="*/ 188 w 283"/>
                <a:gd name="T27" fmla="*/ 3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377">
                  <a:moveTo>
                    <a:pt x="25" y="283"/>
                  </a:moveTo>
                  <a:cubicBezTo>
                    <a:pt x="57" y="265"/>
                    <a:pt x="57" y="265"/>
                    <a:pt x="57" y="265"/>
                  </a:cubicBezTo>
                  <a:cubicBezTo>
                    <a:pt x="83" y="310"/>
                    <a:pt x="132" y="340"/>
                    <a:pt x="188" y="340"/>
                  </a:cubicBezTo>
                  <a:cubicBezTo>
                    <a:pt x="216" y="340"/>
                    <a:pt x="241" y="332"/>
                    <a:pt x="264" y="320"/>
                  </a:cubicBezTo>
                  <a:cubicBezTo>
                    <a:pt x="282" y="352"/>
                    <a:pt x="282" y="352"/>
                    <a:pt x="282" y="352"/>
                  </a:cubicBezTo>
                  <a:cubicBezTo>
                    <a:pt x="255" y="368"/>
                    <a:pt x="222" y="377"/>
                    <a:pt x="188" y="377"/>
                  </a:cubicBezTo>
                  <a:cubicBezTo>
                    <a:pt x="118" y="377"/>
                    <a:pt x="58" y="339"/>
                    <a:pt x="25" y="283"/>
                  </a:cubicBezTo>
                  <a:close/>
                  <a:moveTo>
                    <a:pt x="188" y="37"/>
                  </a:moveTo>
                  <a:cubicBezTo>
                    <a:pt x="216" y="37"/>
                    <a:pt x="242" y="45"/>
                    <a:pt x="264" y="58"/>
                  </a:cubicBezTo>
                  <a:cubicBezTo>
                    <a:pt x="283" y="26"/>
                    <a:pt x="283" y="26"/>
                    <a:pt x="283" y="26"/>
                  </a:cubicBezTo>
                  <a:cubicBezTo>
                    <a:pt x="255" y="10"/>
                    <a:pt x="222" y="0"/>
                    <a:pt x="188" y="0"/>
                  </a:cubicBezTo>
                  <a:cubicBezTo>
                    <a:pt x="84" y="0"/>
                    <a:pt x="0" y="85"/>
                    <a:pt x="0" y="189"/>
                  </a:cubicBezTo>
                  <a:cubicBezTo>
                    <a:pt x="37" y="189"/>
                    <a:pt x="37" y="189"/>
                    <a:pt x="37" y="189"/>
                  </a:cubicBezTo>
                  <a:cubicBezTo>
                    <a:pt x="37" y="105"/>
                    <a:pt x="104" y="37"/>
                    <a:pt x="188" y="37"/>
                  </a:cubicBezTo>
                  <a:close/>
                </a:path>
              </a:pathLst>
            </a:custGeom>
            <a:solidFill>
              <a:srgbClr val="00AAE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9"/>
            <p:cNvSpPr>
              <a:spLocks noEditPoints="1"/>
            </p:cNvSpPr>
            <p:nvPr userDrawn="1"/>
          </p:nvSpPr>
          <p:spPr bwMode="gray">
            <a:xfrm>
              <a:off x="4926157" y="5511800"/>
              <a:ext cx="476250" cy="365125"/>
            </a:xfrm>
            <a:custGeom>
              <a:avLst/>
              <a:gdLst>
                <a:gd name="T0" fmla="*/ 247 w 304"/>
                <a:gd name="T1" fmla="*/ 40 h 231"/>
                <a:gd name="T2" fmla="*/ 279 w 304"/>
                <a:gd name="T3" fmla="*/ 22 h 231"/>
                <a:gd name="T4" fmla="*/ 304 w 304"/>
                <a:gd name="T5" fmla="*/ 116 h 231"/>
                <a:gd name="T6" fmla="*/ 279 w 304"/>
                <a:gd name="T7" fmla="*/ 210 h 231"/>
                <a:gd name="T8" fmla="*/ 247 w 304"/>
                <a:gd name="T9" fmla="*/ 191 h 231"/>
                <a:gd name="T10" fmla="*/ 267 w 304"/>
                <a:gd name="T11" fmla="*/ 116 h 231"/>
                <a:gd name="T12" fmla="*/ 247 w 304"/>
                <a:gd name="T13" fmla="*/ 40 h 231"/>
                <a:gd name="T14" fmla="*/ 223 w 304"/>
                <a:gd name="T15" fmla="*/ 222 h 231"/>
                <a:gd name="T16" fmla="*/ 198 w 304"/>
                <a:gd name="T17" fmla="*/ 197 h 231"/>
                <a:gd name="T18" fmla="*/ 116 w 304"/>
                <a:gd name="T19" fmla="*/ 231 h 231"/>
                <a:gd name="T20" fmla="*/ 0 w 304"/>
                <a:gd name="T21" fmla="*/ 116 h 231"/>
                <a:gd name="T22" fmla="*/ 116 w 304"/>
                <a:gd name="T23" fmla="*/ 0 h 231"/>
                <a:gd name="T24" fmla="*/ 231 w 304"/>
                <a:gd name="T25" fmla="*/ 116 h 231"/>
                <a:gd name="T26" fmla="*/ 216 w 304"/>
                <a:gd name="T27" fmla="*/ 173 h 231"/>
                <a:gd name="T28" fmla="*/ 247 w 304"/>
                <a:gd name="T29" fmla="*/ 191 h 231"/>
                <a:gd name="T30" fmla="*/ 223 w 304"/>
                <a:gd name="T31" fmla="*/ 222 h 231"/>
                <a:gd name="T32" fmla="*/ 195 w 304"/>
                <a:gd name="T33" fmla="*/ 116 h 231"/>
                <a:gd name="T34" fmla="*/ 116 w 304"/>
                <a:gd name="T35" fmla="*/ 37 h 231"/>
                <a:gd name="T36" fmla="*/ 37 w 304"/>
                <a:gd name="T37" fmla="*/ 116 h 231"/>
                <a:gd name="T38" fmla="*/ 116 w 304"/>
                <a:gd name="T39" fmla="*/ 194 h 231"/>
                <a:gd name="T40" fmla="*/ 195 w 304"/>
                <a:gd name="T41" fmla="*/ 11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231">
                  <a:moveTo>
                    <a:pt x="247" y="40"/>
                  </a:moveTo>
                  <a:cubicBezTo>
                    <a:pt x="279" y="22"/>
                    <a:pt x="279" y="22"/>
                    <a:pt x="279" y="22"/>
                  </a:cubicBezTo>
                  <a:cubicBezTo>
                    <a:pt x="295" y="49"/>
                    <a:pt x="304" y="81"/>
                    <a:pt x="304" y="116"/>
                  </a:cubicBezTo>
                  <a:cubicBezTo>
                    <a:pt x="304" y="150"/>
                    <a:pt x="295" y="182"/>
                    <a:pt x="279" y="210"/>
                  </a:cubicBezTo>
                  <a:cubicBezTo>
                    <a:pt x="247" y="191"/>
                    <a:pt x="247" y="191"/>
                    <a:pt x="247" y="191"/>
                  </a:cubicBezTo>
                  <a:cubicBezTo>
                    <a:pt x="260" y="169"/>
                    <a:pt x="267" y="143"/>
                    <a:pt x="267" y="116"/>
                  </a:cubicBezTo>
                  <a:cubicBezTo>
                    <a:pt x="267" y="88"/>
                    <a:pt x="260" y="62"/>
                    <a:pt x="247" y="40"/>
                  </a:cubicBezTo>
                  <a:close/>
                  <a:moveTo>
                    <a:pt x="223" y="222"/>
                  </a:moveTo>
                  <a:cubicBezTo>
                    <a:pt x="198" y="197"/>
                    <a:pt x="198" y="197"/>
                    <a:pt x="198" y="197"/>
                  </a:cubicBezTo>
                  <a:cubicBezTo>
                    <a:pt x="177" y="218"/>
                    <a:pt x="148" y="231"/>
                    <a:pt x="116" y="231"/>
                  </a:cubicBezTo>
                  <a:cubicBezTo>
                    <a:pt x="52" y="231"/>
                    <a:pt x="0" y="179"/>
                    <a:pt x="0" y="116"/>
                  </a:cubicBezTo>
                  <a:cubicBezTo>
                    <a:pt x="0" y="52"/>
                    <a:pt x="52" y="0"/>
                    <a:pt x="116" y="0"/>
                  </a:cubicBezTo>
                  <a:cubicBezTo>
                    <a:pt x="180" y="0"/>
                    <a:pt x="231" y="52"/>
                    <a:pt x="231" y="116"/>
                  </a:cubicBezTo>
                  <a:cubicBezTo>
                    <a:pt x="231" y="137"/>
                    <a:pt x="226" y="156"/>
                    <a:pt x="216" y="173"/>
                  </a:cubicBezTo>
                  <a:cubicBezTo>
                    <a:pt x="247" y="191"/>
                    <a:pt x="247" y="191"/>
                    <a:pt x="247" y="191"/>
                  </a:cubicBezTo>
                  <a:cubicBezTo>
                    <a:pt x="240" y="203"/>
                    <a:pt x="232" y="213"/>
                    <a:pt x="223" y="222"/>
                  </a:cubicBezTo>
                  <a:close/>
                  <a:moveTo>
                    <a:pt x="195" y="116"/>
                  </a:moveTo>
                  <a:cubicBezTo>
                    <a:pt x="195" y="72"/>
                    <a:pt x="159" y="37"/>
                    <a:pt x="116" y="37"/>
                  </a:cubicBezTo>
                  <a:cubicBezTo>
                    <a:pt x="72" y="37"/>
                    <a:pt x="37" y="72"/>
                    <a:pt x="37" y="116"/>
                  </a:cubicBezTo>
                  <a:cubicBezTo>
                    <a:pt x="37" y="159"/>
                    <a:pt x="72" y="194"/>
                    <a:pt x="116" y="194"/>
                  </a:cubicBezTo>
                  <a:cubicBezTo>
                    <a:pt x="159" y="194"/>
                    <a:pt x="195" y="159"/>
                    <a:pt x="195" y="116"/>
                  </a:cubicBezTo>
                  <a:close/>
                </a:path>
              </a:pathLst>
            </a:custGeom>
            <a:solidFill>
              <a:srgbClr val="743C9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 name="Slide Image Placeholder 2"/>
          <p:cNvSpPr>
            <a:spLocks noGrp="1" noRot="1" noChangeAspect="1"/>
          </p:cNvSpPr>
          <p:nvPr>
            <p:ph type="sldImg" idx="2"/>
          </p:nvPr>
        </p:nvSpPr>
        <p:spPr>
          <a:xfrm>
            <a:off x="400050" y="952500"/>
            <a:ext cx="3622675" cy="2717800"/>
          </a:xfrm>
          <a:prstGeom prst="rect">
            <a:avLst/>
          </a:prstGeom>
          <a:noFill/>
          <a:ln w="12700">
            <a:solidFill>
              <a:prstClr val="black"/>
            </a:solidFill>
          </a:ln>
        </p:spPr>
        <p:txBody>
          <a:bodyPr vert="horz" lIns="91427" tIns="45714" rIns="91427" bIns="45714" rtlCol="0" anchor="ctr"/>
          <a:lstStyle/>
          <a:p>
            <a:endParaRPr lang="en-US" dirty="0"/>
          </a:p>
        </p:txBody>
      </p:sp>
      <p:sp>
        <p:nvSpPr>
          <p:cNvPr id="4" name="Notes Placeholder 3"/>
          <p:cNvSpPr>
            <a:spLocks noGrp="1"/>
          </p:cNvSpPr>
          <p:nvPr>
            <p:ph type="body" sz="quarter" idx="3"/>
          </p:nvPr>
        </p:nvSpPr>
        <p:spPr>
          <a:xfrm>
            <a:off x="399926" y="3927232"/>
            <a:ext cx="6194727" cy="4835332"/>
          </a:xfrm>
          <a:prstGeom prst="rect">
            <a:avLst/>
          </a:prstGeom>
        </p:spPr>
        <p:txBody>
          <a:bodyPr vert="horz" lIns="91427" tIns="45714" rIns="91427" bIns="45714"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Header Placeholder 4"/>
          <p:cNvSpPr>
            <a:spLocks noGrp="1"/>
          </p:cNvSpPr>
          <p:nvPr>
            <p:ph type="hdr" sz="quarter"/>
          </p:nvPr>
        </p:nvSpPr>
        <p:spPr>
          <a:xfrm>
            <a:off x="399925" y="199606"/>
            <a:ext cx="3043238" cy="466725"/>
          </a:xfrm>
          <a:prstGeom prst="rect">
            <a:avLst/>
          </a:prstGeom>
        </p:spPr>
        <p:txBody>
          <a:bodyPr vert="horz" lIns="91427" tIns="45714" rIns="91427" bIns="45714" rtlCol="0"/>
          <a:lstStyle>
            <a:lvl1pPr algn="l">
              <a:defRPr sz="1100"/>
            </a:lvl1pPr>
          </a:lstStyle>
          <a:p>
            <a:endParaRPr lang="en-US" dirty="0"/>
          </a:p>
        </p:txBody>
      </p:sp>
    </p:spTree>
    <p:extLst>
      <p:ext uri="{BB962C8B-B14F-4D97-AF65-F5344CB8AC3E}">
        <p14:creationId xmlns:p14="http://schemas.microsoft.com/office/powerpoint/2010/main" val="2331799817"/>
      </p:ext>
    </p:extLst>
  </p:cSld>
  <p:clrMap bg1="lt1" tx1="dk1" bg2="lt2" tx2="dk2" accent1="accent1" accent2="accent2" accent3="accent3" accent4="accent4" accent5="accent5" accent6="accent6" hlink="hlink" folHlink="folHlink"/>
  <p:hf ftr="0"/>
  <p:notesStyle>
    <a:lvl1pPr marL="173038" marR="0" indent="-173038" algn="l" defTabSz="914400" rtl="0" eaLnBrk="1" fontAlgn="base" latinLnBrk="0" hangingPunct="1">
      <a:lnSpc>
        <a:spcPct val="100000"/>
      </a:lnSpc>
      <a:spcBef>
        <a:spcPts val="400"/>
      </a:spcBef>
      <a:spcAft>
        <a:spcPct val="0"/>
      </a:spcAft>
      <a:buClrTx/>
      <a:buSzTx/>
      <a:buFont typeface="Arial" pitchFamily="34" charset="0"/>
      <a:buChar char="•"/>
      <a:tabLst/>
      <a:defRPr sz="1100" b="0" kern="1200">
        <a:solidFill>
          <a:schemeClr val="tx2"/>
        </a:solidFill>
        <a:latin typeface="Arial"/>
        <a:ea typeface="+mn-ea"/>
        <a:cs typeface="Arial"/>
      </a:defRPr>
    </a:lvl1pPr>
    <a:lvl2pPr marL="346075" marR="0" indent="-173038" algn="l" defTabSz="914400" rtl="0" eaLnBrk="1" fontAlgn="base" latinLnBrk="0" hangingPunct="1">
      <a:lnSpc>
        <a:spcPct val="100000"/>
      </a:lnSpc>
      <a:spcBef>
        <a:spcPts val="400"/>
      </a:spcBef>
      <a:spcAft>
        <a:spcPct val="0"/>
      </a:spcAft>
      <a:buClrTx/>
      <a:buSzTx/>
      <a:buFont typeface="Arial" pitchFamily="34" charset="0"/>
      <a:buChar char="–"/>
      <a:tabLst/>
      <a:defRPr sz="1100" b="0" i="0" kern="1200">
        <a:solidFill>
          <a:schemeClr val="tx2"/>
        </a:solidFill>
        <a:latin typeface="Arial"/>
        <a:ea typeface="+mn-ea"/>
        <a:cs typeface="Arial"/>
      </a:defRPr>
    </a:lvl2pPr>
    <a:lvl3pPr marL="512763" marR="0" indent="-166688" algn="l" defTabSz="914400" rtl="0" eaLnBrk="1" fontAlgn="base" latinLnBrk="0" hangingPunct="1">
      <a:lnSpc>
        <a:spcPct val="100000"/>
      </a:lnSpc>
      <a:spcBef>
        <a:spcPts val="400"/>
      </a:spcBef>
      <a:spcAft>
        <a:spcPct val="0"/>
      </a:spcAft>
      <a:buClrTx/>
      <a:buSzTx/>
      <a:buFont typeface="Arial" pitchFamily="34" charset="0"/>
      <a:buChar char="–"/>
      <a:tabLst/>
      <a:defRPr sz="1100" b="0" i="0" kern="1200" baseline="0">
        <a:solidFill>
          <a:schemeClr val="tx2"/>
        </a:solidFill>
        <a:latin typeface="Arial"/>
        <a:ea typeface="+mn-ea"/>
        <a:cs typeface="Arial"/>
      </a:defRPr>
    </a:lvl3pPr>
    <a:lvl4pPr marL="685800" marR="0" indent="-173038" algn="l" defTabSz="914400" rtl="0" eaLnBrk="1" fontAlgn="base" latinLnBrk="0" hangingPunct="1">
      <a:lnSpc>
        <a:spcPct val="100000"/>
      </a:lnSpc>
      <a:spcBef>
        <a:spcPts val="400"/>
      </a:spcBef>
      <a:spcAft>
        <a:spcPct val="0"/>
      </a:spcAft>
      <a:buClrTx/>
      <a:buSzTx/>
      <a:buFont typeface="Arial" pitchFamily="34" charset="0"/>
      <a:buChar char="–"/>
      <a:tabLst/>
      <a:defRPr sz="1100" b="0" i="0" kern="1200">
        <a:solidFill>
          <a:schemeClr val="tx2"/>
        </a:solidFill>
        <a:latin typeface="Arial"/>
        <a:ea typeface="+mn-ea"/>
        <a:cs typeface="Arial"/>
      </a:defRPr>
    </a:lvl4pPr>
    <a:lvl5pPr marL="858838" marR="0" indent="-173038" algn="l" defTabSz="860425" rtl="0" eaLnBrk="1" fontAlgn="base" latinLnBrk="0" hangingPunct="1">
      <a:lnSpc>
        <a:spcPct val="100000"/>
      </a:lnSpc>
      <a:spcBef>
        <a:spcPts val="400"/>
      </a:spcBef>
      <a:spcAft>
        <a:spcPct val="0"/>
      </a:spcAft>
      <a:buClrTx/>
      <a:buSzTx/>
      <a:buFont typeface="Arial" pitchFamily="34" charset="0"/>
      <a:buChar char="–"/>
      <a:tabLst/>
      <a:defRPr sz="1100" b="0" i="0" kern="1200">
        <a:solidFill>
          <a:schemeClr val="tx2"/>
        </a:solidFill>
        <a:latin typeface="Arial"/>
        <a:ea typeface="+mn-ea"/>
        <a:cs typeface="Arial"/>
      </a:defRPr>
    </a:lvl5pPr>
    <a:lvl6pPr marL="1031875" indent="-173038" algn="l" defTabSz="860425" rtl="0" eaLnBrk="1" latinLnBrk="0" hangingPunct="1">
      <a:lnSpc>
        <a:spcPct val="100000"/>
      </a:lnSpc>
      <a:spcBef>
        <a:spcPts val="400"/>
      </a:spcBef>
      <a:buClrTx/>
      <a:buFont typeface="Arial" panose="020B0604020202020204" pitchFamily="34" charset="0"/>
      <a:buChar char="–"/>
      <a:tabLst/>
      <a:defRPr sz="1400" b="0" i="0" kern="1200">
        <a:solidFill>
          <a:schemeClr val="tx2"/>
        </a:solidFill>
        <a:latin typeface="Arial"/>
        <a:ea typeface="+mn-ea"/>
        <a:cs typeface="Arial"/>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ADD4AB0-DA56-AC40-9592-4E955E6D4581}" type="slidenum">
              <a:rPr lang="en-US" smtClean="0"/>
              <a:pPr/>
              <a:t>0</a:t>
            </a:fld>
            <a:endParaRPr lang="en-US" dirty="0"/>
          </a:p>
        </p:txBody>
      </p:sp>
      <p:sp>
        <p:nvSpPr>
          <p:cNvPr id="5" name="Header Placeholder 4"/>
          <p:cNvSpPr>
            <a:spLocks noGrp="1"/>
          </p:cNvSpPr>
          <p:nvPr>
            <p:ph type="hdr" sz="quarter" idx="11"/>
          </p:nvPr>
        </p:nvSpPr>
        <p:spPr>
          <a:xfrm>
            <a:off x="399925" y="106781"/>
            <a:ext cx="3784672" cy="466725"/>
          </a:xfrm>
          <a:prstGeom prst="rect">
            <a:avLst/>
          </a:prstGeom>
        </p:spPr>
        <p:txBody>
          <a:bodyPr/>
          <a:lstStyle/>
          <a:p>
            <a:r>
              <a:rPr lang="en-US" dirty="0" smtClean="0"/>
              <a:t>Biosimilars: Increasing Access to Biologics</a:t>
            </a:r>
          </a:p>
        </p:txBody>
      </p:sp>
      <p:sp>
        <p:nvSpPr>
          <p:cNvPr id="9" name="Slide Image Placeholder 8"/>
          <p:cNvSpPr>
            <a:spLocks noGrp="1" noRot="1" noChangeAspect="1"/>
          </p:cNvSpPr>
          <p:nvPr>
            <p:ph type="sldImg"/>
          </p:nvPr>
        </p:nvSpPr>
        <p:spPr>
          <a:xfrm>
            <a:off x="398463" y="952500"/>
            <a:ext cx="3625850" cy="2719388"/>
          </a:xfrm>
        </p:spPr>
      </p:sp>
    </p:spTree>
    <p:extLst>
      <p:ext uri="{BB962C8B-B14F-4D97-AF65-F5344CB8AC3E}">
        <p14:creationId xmlns:p14="http://schemas.microsoft.com/office/powerpoint/2010/main" val="5522697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pPr marL="0" indent="0">
              <a:buNone/>
            </a:pPr>
            <a:endParaRPr lang="en-US" dirty="0"/>
          </a:p>
        </p:txBody>
      </p:sp>
      <p:sp>
        <p:nvSpPr>
          <p:cNvPr id="6" name="Slide Number Placeholder 5"/>
          <p:cNvSpPr>
            <a:spLocks noGrp="1"/>
          </p:cNvSpPr>
          <p:nvPr>
            <p:ph type="sldNum" sz="quarter" idx="12"/>
          </p:nvPr>
        </p:nvSpPr>
        <p:spPr/>
        <p:txBody>
          <a:bodyPr/>
          <a:lstStyle/>
          <a:p>
            <a:fld id="{0CC97172-10DD-4A52-A837-E45B9D7E278B}" type="slidenum">
              <a:rPr lang="en-US" smtClean="0"/>
              <a:pPr/>
              <a:t>2</a:t>
            </a:fld>
            <a:endParaRPr lang="en-US" dirty="0"/>
          </a:p>
        </p:txBody>
      </p:sp>
      <p:sp>
        <p:nvSpPr>
          <p:cNvPr id="7" name="Header Placeholder 4"/>
          <p:cNvSpPr>
            <a:spLocks noGrp="1"/>
          </p:cNvSpPr>
          <p:nvPr>
            <p:ph type="hdr" sz="quarter"/>
          </p:nvPr>
        </p:nvSpPr>
        <p:spPr>
          <a:xfrm>
            <a:off x="399925" y="106781"/>
            <a:ext cx="3784672" cy="466725"/>
          </a:xfrm>
          <a:prstGeom prst="rect">
            <a:avLst/>
          </a:prstGeom>
        </p:spPr>
        <p:txBody>
          <a:bodyPr/>
          <a:lstStyle/>
          <a:p>
            <a:r>
              <a:rPr lang="en-US" dirty="0" smtClean="0"/>
              <a:t>Biosimilars: Increasing Access to Biologics</a:t>
            </a:r>
          </a:p>
          <a:p>
            <a:endParaRPr lang="en-US" dirty="0" smtClean="0"/>
          </a:p>
          <a:p>
            <a:endParaRPr lang="en-US" dirty="0"/>
          </a:p>
        </p:txBody>
      </p:sp>
      <p:sp>
        <p:nvSpPr>
          <p:cNvPr id="17" name="Slide Image Placeholder 16"/>
          <p:cNvSpPr>
            <a:spLocks noGrp="1" noRot="1" noChangeAspect="1"/>
          </p:cNvSpPr>
          <p:nvPr>
            <p:ph type="sldImg"/>
          </p:nvPr>
        </p:nvSpPr>
        <p:spPr>
          <a:xfrm>
            <a:off x="398463" y="952500"/>
            <a:ext cx="3625850" cy="2719388"/>
          </a:xfrm>
        </p:spPr>
      </p:sp>
    </p:spTree>
    <p:extLst>
      <p:ext uri="{BB962C8B-B14F-4D97-AF65-F5344CB8AC3E}">
        <p14:creationId xmlns:p14="http://schemas.microsoft.com/office/powerpoint/2010/main" val="21792692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746500" y="6577013"/>
            <a:ext cx="2711450" cy="2033587"/>
          </a:xfrm>
        </p:spPr>
      </p:sp>
      <p:sp>
        <p:nvSpPr>
          <p:cNvPr id="3" name="Notes Placeholder 2"/>
          <p:cNvSpPr>
            <a:spLocks noGrp="1"/>
          </p:cNvSpPr>
          <p:nvPr>
            <p:ph type="body" idx="1"/>
          </p:nvPr>
        </p:nvSpPr>
        <p:spPr/>
        <p:txBody>
          <a:bodyPr/>
          <a:lstStyle/>
          <a:p>
            <a:pPr marL="0" indent="0">
              <a:buNone/>
            </a:pPr>
            <a:endParaRPr lang="nl-BE" dirty="0"/>
          </a:p>
        </p:txBody>
      </p:sp>
      <p:sp>
        <p:nvSpPr>
          <p:cNvPr id="4" name="Slide Number Placeholder 3"/>
          <p:cNvSpPr>
            <a:spLocks noGrp="1"/>
          </p:cNvSpPr>
          <p:nvPr>
            <p:ph type="sldNum" sz="quarter" idx="10"/>
          </p:nvPr>
        </p:nvSpPr>
        <p:spPr/>
        <p:txBody>
          <a:bodyPr/>
          <a:lstStyle/>
          <a:p>
            <a:fld id="{DADD4AB0-DA56-AC40-9592-4E955E6D4581}" type="slidenum">
              <a:rPr lang="en-US" smtClean="0"/>
              <a:pPr/>
              <a:t>4</a:t>
            </a:fld>
            <a:endParaRPr lang="en-US" dirty="0"/>
          </a:p>
        </p:txBody>
      </p:sp>
      <p:sp>
        <p:nvSpPr>
          <p:cNvPr id="5" name="Header Placeholder 4"/>
          <p:cNvSpPr>
            <a:spLocks noGrp="1"/>
          </p:cNvSpPr>
          <p:nvPr>
            <p:ph type="hdr" sz="quarter" idx="11"/>
          </p:nvPr>
        </p:nvSpPr>
        <p:spPr/>
        <p:txBody>
          <a:bodyPr/>
          <a:lstStyle/>
          <a:p>
            <a:r>
              <a:rPr lang="en-US" dirty="0" smtClean="0"/>
              <a:t>Insert presentation name here</a:t>
            </a:r>
            <a:endParaRPr lang="en-US" dirty="0"/>
          </a:p>
        </p:txBody>
      </p:sp>
      <p:sp>
        <p:nvSpPr>
          <p:cNvPr id="6" name="Date Placeholder 5"/>
          <p:cNvSpPr>
            <a:spLocks noGrp="1"/>
          </p:cNvSpPr>
          <p:nvPr>
            <p:ph type="dt" idx="12"/>
          </p:nvPr>
        </p:nvSpPr>
        <p:spPr>
          <a:xfrm>
            <a:off x="390525" y="781050"/>
            <a:ext cx="3695700" cy="304800"/>
          </a:xfrm>
          <a:prstGeom prst="rect">
            <a:avLst/>
          </a:prstGeom>
        </p:spPr>
        <p:txBody>
          <a:bodyPr/>
          <a:lstStyle/>
          <a:p>
            <a:fld id="{EEE55DDE-3F3A-7748-BD78-3C98261CAAF2}" type="datetime1">
              <a:rPr lang="en-US" smtClean="0"/>
              <a:pPr/>
              <a:t>8/6/2017</a:t>
            </a:fld>
            <a:endParaRPr lang="en-US" dirty="0"/>
          </a:p>
        </p:txBody>
      </p:sp>
    </p:spTree>
    <p:extLst>
      <p:ext uri="{BB962C8B-B14F-4D97-AF65-F5344CB8AC3E}">
        <p14:creationId xmlns:p14="http://schemas.microsoft.com/office/powerpoint/2010/main" val="390192994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982913" y="6003925"/>
            <a:ext cx="3686175" cy="2763838"/>
          </a:xfrm>
        </p:spPr>
      </p:sp>
      <p:sp>
        <p:nvSpPr>
          <p:cNvPr id="8" name="Slide Number Placeholder 3"/>
          <p:cNvSpPr>
            <a:spLocks noGrp="1"/>
          </p:cNvSpPr>
          <p:nvPr>
            <p:ph type="sldNum" sz="quarter" idx="5"/>
          </p:nvPr>
        </p:nvSpPr>
        <p:spPr>
          <a:xfrm>
            <a:off x="4143588" y="9129010"/>
            <a:ext cx="2846493" cy="321706"/>
          </a:xfrm>
        </p:spPr>
        <p:txBody>
          <a:bodyPr/>
          <a:lstStyle/>
          <a:p>
            <a:fld id="{6D73D36E-1620-42A9-AF56-54C2FF81B54D}" type="slidenum">
              <a:rPr lang="en-US" smtClean="0">
                <a:solidFill>
                  <a:schemeClr val="bg1"/>
                </a:solidFill>
              </a:rPr>
              <a:pPr/>
              <a:t>5</a:t>
            </a:fld>
            <a:endParaRPr lang="en-US" dirty="0">
              <a:solidFill>
                <a:schemeClr val="bg1"/>
              </a:solidFill>
            </a:endParaRPr>
          </a:p>
        </p:txBody>
      </p:sp>
    </p:spTree>
    <p:extLst>
      <p:ext uri="{BB962C8B-B14F-4D97-AF65-F5344CB8AC3E}">
        <p14:creationId xmlns:p14="http://schemas.microsoft.com/office/powerpoint/2010/main" val="124324417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746500" y="6577013"/>
            <a:ext cx="2711450" cy="2033587"/>
          </a:xfrm>
        </p:spPr>
      </p:sp>
      <p:sp>
        <p:nvSpPr>
          <p:cNvPr id="3" name="Notes Placeholder 2"/>
          <p:cNvSpPr>
            <a:spLocks noGrp="1"/>
          </p:cNvSpPr>
          <p:nvPr>
            <p:ph type="body" idx="1"/>
          </p:nvPr>
        </p:nvSpPr>
        <p:spPr/>
        <p:txBody>
          <a:bodyPr/>
          <a:lstStyle/>
          <a:p>
            <a:endParaRPr lang="nl-BE" dirty="0"/>
          </a:p>
        </p:txBody>
      </p:sp>
      <p:sp>
        <p:nvSpPr>
          <p:cNvPr id="4" name="Slide Number Placeholder 3"/>
          <p:cNvSpPr>
            <a:spLocks noGrp="1"/>
          </p:cNvSpPr>
          <p:nvPr>
            <p:ph type="sldNum" sz="quarter" idx="10"/>
          </p:nvPr>
        </p:nvSpPr>
        <p:spPr/>
        <p:txBody>
          <a:bodyPr/>
          <a:lstStyle/>
          <a:p>
            <a:fld id="{DADD4AB0-DA56-AC40-9592-4E955E6D4581}" type="slidenum">
              <a:rPr lang="en-US" smtClean="0"/>
              <a:pPr/>
              <a:t>6</a:t>
            </a:fld>
            <a:endParaRPr lang="en-US" dirty="0"/>
          </a:p>
        </p:txBody>
      </p:sp>
      <p:sp>
        <p:nvSpPr>
          <p:cNvPr id="5" name="Header Placeholder 4"/>
          <p:cNvSpPr>
            <a:spLocks noGrp="1"/>
          </p:cNvSpPr>
          <p:nvPr>
            <p:ph type="hdr" sz="quarter" idx="11"/>
          </p:nvPr>
        </p:nvSpPr>
        <p:spPr/>
        <p:txBody>
          <a:bodyPr/>
          <a:lstStyle/>
          <a:p>
            <a:r>
              <a:rPr lang="en-US" dirty="0" smtClean="0"/>
              <a:t>Insert presentation name here</a:t>
            </a:r>
            <a:endParaRPr lang="en-US" dirty="0"/>
          </a:p>
        </p:txBody>
      </p:sp>
      <p:sp>
        <p:nvSpPr>
          <p:cNvPr id="6" name="Date Placeholder 5"/>
          <p:cNvSpPr>
            <a:spLocks noGrp="1"/>
          </p:cNvSpPr>
          <p:nvPr>
            <p:ph type="dt" idx="12"/>
          </p:nvPr>
        </p:nvSpPr>
        <p:spPr>
          <a:xfrm>
            <a:off x="390525" y="781050"/>
            <a:ext cx="3695700" cy="304800"/>
          </a:xfrm>
          <a:prstGeom prst="rect">
            <a:avLst/>
          </a:prstGeom>
        </p:spPr>
        <p:txBody>
          <a:bodyPr/>
          <a:lstStyle/>
          <a:p>
            <a:fld id="{EEE55DDE-3F3A-7748-BD78-3C98261CAAF2}" type="datetime1">
              <a:rPr lang="en-US" smtClean="0"/>
              <a:pPr/>
              <a:t>8/6/2017</a:t>
            </a:fld>
            <a:endParaRPr lang="en-US" dirty="0"/>
          </a:p>
        </p:txBody>
      </p:sp>
    </p:spTree>
    <p:extLst>
      <p:ext uri="{BB962C8B-B14F-4D97-AF65-F5344CB8AC3E}">
        <p14:creationId xmlns:p14="http://schemas.microsoft.com/office/powerpoint/2010/main" val="96477210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757613" y="6473825"/>
            <a:ext cx="2667000" cy="2001838"/>
          </a:xfrm>
        </p:spPr>
      </p:sp>
      <p:sp>
        <p:nvSpPr>
          <p:cNvPr id="3" name="Notes Placeholder 2"/>
          <p:cNvSpPr>
            <a:spLocks noGrp="1"/>
          </p:cNvSpPr>
          <p:nvPr>
            <p:ph type="body" idx="1"/>
          </p:nvPr>
        </p:nvSpPr>
        <p:spPr/>
        <p:txBody>
          <a:bodyPr>
            <a:normAutofit/>
          </a:bodyPr>
          <a:lstStyle/>
          <a:p>
            <a:endParaRPr lang="en-US" dirty="0" smtClean="0"/>
          </a:p>
          <a:p>
            <a:r>
              <a:rPr lang="en-US" dirty="0" smtClean="0">
                <a:solidFill>
                  <a:srgbClr val="FF0000"/>
                </a:solidFill>
              </a:rPr>
              <a:t>Jochen</a:t>
            </a:r>
            <a:endParaRPr lang="en-US" baseline="0" dirty="0"/>
          </a:p>
          <a:p>
            <a:endParaRPr lang="en-US" dirty="0"/>
          </a:p>
        </p:txBody>
      </p:sp>
      <p:sp>
        <p:nvSpPr>
          <p:cNvPr id="4" name="Header Placeholder 3"/>
          <p:cNvSpPr>
            <a:spLocks noGrp="1"/>
          </p:cNvSpPr>
          <p:nvPr>
            <p:ph type="hdr" sz="quarter" idx="10"/>
          </p:nvPr>
        </p:nvSpPr>
        <p:spPr/>
        <p:txBody>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rPr>
              <a:t>To change this title, go to Notes Master</a:t>
            </a:r>
          </a:p>
        </p:txBody>
      </p:sp>
      <p:sp>
        <p:nvSpPr>
          <p:cNvPr id="5" name="Date Placeholder 4"/>
          <p:cNvSpPr>
            <a:spLocks noGrp="1"/>
          </p:cNvSpPr>
          <p:nvPr>
            <p:ph type="dt" idx="11"/>
          </p:nvPr>
        </p:nvSpPr>
        <p:spPr>
          <a:xfrm>
            <a:off x="390526" y="847900"/>
            <a:ext cx="3695700" cy="330888"/>
          </a:xfrm>
          <a:prstGeom prst="rect">
            <a:avLst/>
          </a:prstGeom>
        </p:spPr>
        <p:txBody>
          <a:bodyPr/>
          <a:lstStyle/>
          <a:p>
            <a:pPr marL="0" marR="0" lvl="0" indent="0" defTabSz="914400" eaLnBrk="1" fontAlgn="auto" latinLnBrk="0" hangingPunct="1">
              <a:lnSpc>
                <a:spcPct val="100000"/>
              </a:lnSpc>
              <a:spcBef>
                <a:spcPts val="0"/>
              </a:spcBef>
              <a:spcAft>
                <a:spcPts val="0"/>
              </a:spcAft>
              <a:buClrTx/>
              <a:buSzTx/>
              <a:buFontTx/>
              <a:buNone/>
              <a:tabLst/>
              <a:defRPr/>
            </a:pPr>
            <a:fld id="{EEE55DDE-3F3A-7748-BD78-3C98261CAAF2}" type="datetime1">
              <a:rPr kumimoji="0" lang="en-US" sz="1800" b="0" i="0" u="none" strike="noStrike" kern="0" cap="none" spc="0" normalizeH="0" baseline="0" noProof="0" smtClean="0">
                <a:ln>
                  <a:noFill/>
                </a:ln>
                <a:solidFill>
                  <a:sysClr val="windowText" lastClr="000000"/>
                </a:solidFill>
                <a:effectLst/>
                <a:uLnTx/>
                <a:uFillTx/>
              </a:rPr>
              <a:pPr marL="0" marR="0" lvl="0" indent="0" defTabSz="914400" eaLnBrk="1" fontAlgn="auto" latinLnBrk="0" hangingPunct="1">
                <a:lnSpc>
                  <a:spcPct val="100000"/>
                </a:lnSpc>
                <a:spcBef>
                  <a:spcPts val="0"/>
                </a:spcBef>
                <a:spcAft>
                  <a:spcPts val="0"/>
                </a:spcAft>
                <a:buClrTx/>
                <a:buSzTx/>
                <a:buFontTx/>
                <a:buNone/>
                <a:tabLst/>
                <a:defRPr/>
              </a:pPr>
              <a:t>8/6/2017</a:t>
            </a:fld>
            <a:endParaRPr kumimoji="0" lang="en-US" sz="1800" b="0" i="0" u="none" strike="noStrike" kern="0" cap="none" spc="0" normalizeH="0" baseline="0" noProof="0" dirty="0">
              <a:ln>
                <a:noFill/>
              </a:ln>
              <a:solidFill>
                <a:sysClr val="windowText" lastClr="000000"/>
              </a:solidFill>
              <a:effectLst/>
              <a:uLnTx/>
              <a:uFillTx/>
            </a:endParaRPr>
          </a:p>
        </p:txBody>
      </p:sp>
    </p:spTree>
    <p:extLst>
      <p:ext uri="{BB962C8B-B14F-4D97-AF65-F5344CB8AC3E}">
        <p14:creationId xmlns:p14="http://schemas.microsoft.com/office/powerpoint/2010/main" val="345751372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919538" y="6694488"/>
            <a:ext cx="2900362" cy="2174875"/>
          </a:xfrm>
        </p:spPr>
      </p:sp>
      <p:sp>
        <p:nvSpPr>
          <p:cNvPr id="3" name="Notes Placeholder 2"/>
          <p:cNvSpPr>
            <a:spLocks noGrp="1"/>
          </p:cNvSpPr>
          <p:nvPr>
            <p:ph type="body" idx="1"/>
          </p:nvPr>
        </p:nvSpPr>
        <p:spPr/>
        <p:txBody>
          <a:bodyPr>
            <a:normAutofit/>
          </a:bodyPr>
          <a:lstStyle/>
          <a:p>
            <a:endParaRPr lang="en-US" dirty="0"/>
          </a:p>
        </p:txBody>
      </p:sp>
      <p:sp>
        <p:nvSpPr>
          <p:cNvPr id="4" name="Date Placeholder 3"/>
          <p:cNvSpPr>
            <a:spLocks noGrp="1"/>
          </p:cNvSpPr>
          <p:nvPr>
            <p:ph type="dt" idx="10"/>
          </p:nvPr>
        </p:nvSpPr>
        <p:spPr>
          <a:xfrm>
            <a:off x="3970938" y="0"/>
            <a:ext cx="3037840" cy="466434"/>
          </a:xfrm>
          <a:prstGeom prst="rect">
            <a:avLst/>
          </a:prstGeom>
        </p:spPr>
        <p:txBody>
          <a:bodyPr/>
          <a:lstStyle/>
          <a:p>
            <a:fld id="{6A77D3A7-330B-1E4F-B0A1-2D000FE0E5FB}" type="datetime1">
              <a:rPr lang="en-US" smtClean="0">
                <a:solidFill>
                  <a:prstClr val="black"/>
                </a:solidFill>
              </a:rPr>
              <a:pPr/>
              <a:t>8/6/2017</a:t>
            </a:fld>
            <a:endParaRPr lang="en-US" dirty="0">
              <a:solidFill>
                <a:prstClr val="black"/>
              </a:solidFill>
            </a:endParaRPr>
          </a:p>
        </p:txBody>
      </p:sp>
      <p:sp>
        <p:nvSpPr>
          <p:cNvPr id="7" name="Header Placeholder 6"/>
          <p:cNvSpPr>
            <a:spLocks noGrp="1"/>
          </p:cNvSpPr>
          <p:nvPr>
            <p:ph type="hdr" sz="quarter" idx="13"/>
          </p:nvPr>
        </p:nvSpPr>
        <p:spPr/>
        <p:txBody>
          <a:bodyPr/>
          <a:lstStyle/>
          <a:p>
            <a:r>
              <a:rPr lang="en-US" dirty="0" smtClean="0">
                <a:solidFill>
                  <a:srgbClr val="1A1A1A"/>
                </a:solidFill>
              </a:rPr>
              <a:t>To change this title, go to Notes Master</a:t>
            </a:r>
            <a:endParaRPr lang="en-US" dirty="0">
              <a:solidFill>
                <a:srgbClr val="1A1A1A"/>
              </a:solidFill>
            </a:endParaRPr>
          </a:p>
        </p:txBody>
      </p:sp>
    </p:spTree>
    <p:extLst>
      <p:ext uri="{BB962C8B-B14F-4D97-AF65-F5344CB8AC3E}">
        <p14:creationId xmlns:p14="http://schemas.microsoft.com/office/powerpoint/2010/main" val="394517775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746500" y="6577013"/>
            <a:ext cx="2711450" cy="2033587"/>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ADD4AB0-DA56-AC40-9592-4E955E6D4581}" type="slidenum">
              <a:rPr lang="en-US" smtClean="0"/>
              <a:pPr/>
              <a:t>14</a:t>
            </a:fld>
            <a:endParaRPr lang="en-US" dirty="0"/>
          </a:p>
        </p:txBody>
      </p:sp>
      <p:sp>
        <p:nvSpPr>
          <p:cNvPr id="5" name="Header Placeholder 4"/>
          <p:cNvSpPr>
            <a:spLocks noGrp="1"/>
          </p:cNvSpPr>
          <p:nvPr>
            <p:ph type="hdr" sz="quarter" idx="11"/>
          </p:nvPr>
        </p:nvSpPr>
        <p:spPr/>
        <p:txBody>
          <a:bodyPr/>
          <a:lstStyle/>
          <a:p>
            <a:r>
              <a:rPr lang="en-US" dirty="0" smtClean="0"/>
              <a:t>Insert presentation name here</a:t>
            </a:r>
            <a:endParaRPr lang="en-US" dirty="0"/>
          </a:p>
        </p:txBody>
      </p:sp>
      <p:sp>
        <p:nvSpPr>
          <p:cNvPr id="6" name="Date Placeholder 5"/>
          <p:cNvSpPr>
            <a:spLocks noGrp="1"/>
          </p:cNvSpPr>
          <p:nvPr>
            <p:ph type="dt" idx="12"/>
          </p:nvPr>
        </p:nvSpPr>
        <p:spPr>
          <a:xfrm>
            <a:off x="390525" y="781050"/>
            <a:ext cx="3695700" cy="304800"/>
          </a:xfrm>
          <a:prstGeom prst="rect">
            <a:avLst/>
          </a:prstGeom>
        </p:spPr>
        <p:txBody>
          <a:bodyPr/>
          <a:lstStyle/>
          <a:p>
            <a:fld id="{F9948CD1-CDAF-4A66-94FD-2BC269734FBC}" type="datetime1">
              <a:rPr lang="en-US" smtClean="0"/>
              <a:t>8/6/2017</a:t>
            </a:fld>
            <a:endParaRPr lang="en-US" dirty="0"/>
          </a:p>
        </p:txBody>
      </p:sp>
    </p:spTree>
    <p:extLst>
      <p:ext uri="{BB962C8B-B14F-4D97-AF65-F5344CB8AC3E}">
        <p14:creationId xmlns:p14="http://schemas.microsoft.com/office/powerpoint/2010/main" val="10208330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DADD4AB0-DA56-AC40-9592-4E955E6D4581}" type="slidenum">
              <a:rPr lang="en-US">
                <a:solidFill>
                  <a:srgbClr val="1A1A1A"/>
                </a:solidFill>
              </a:rPr>
              <a:pPr/>
              <a:t>15</a:t>
            </a:fld>
            <a:endParaRPr lang="en-US" dirty="0">
              <a:solidFill>
                <a:srgbClr val="1A1A1A"/>
              </a:solidFill>
            </a:endParaRPr>
          </a:p>
        </p:txBody>
      </p:sp>
      <p:sp>
        <p:nvSpPr>
          <p:cNvPr id="5" name="Header Placeholder 4"/>
          <p:cNvSpPr>
            <a:spLocks noGrp="1"/>
          </p:cNvSpPr>
          <p:nvPr>
            <p:ph type="hdr" sz="quarter" idx="11"/>
          </p:nvPr>
        </p:nvSpPr>
        <p:spPr>
          <a:xfrm>
            <a:off x="439142" y="325479"/>
            <a:ext cx="4155787" cy="459499"/>
          </a:xfrm>
          <a:prstGeom prst="rect">
            <a:avLst/>
          </a:prstGeom>
        </p:spPr>
        <p:txBody>
          <a:bodyPr lIns="96661" tIns="48331" rIns="96661" bIns="48331"/>
          <a:lstStyle/>
          <a:p>
            <a:r>
              <a:rPr lang="en-US" dirty="0">
                <a:solidFill>
                  <a:srgbClr val="1A1A1A"/>
                </a:solidFill>
              </a:rPr>
              <a:t>To change this title, go to Notes Master</a:t>
            </a:r>
          </a:p>
        </p:txBody>
      </p:sp>
      <p:sp>
        <p:nvSpPr>
          <p:cNvPr id="6" name="Date Placeholder 5"/>
          <p:cNvSpPr>
            <a:spLocks noGrp="1"/>
          </p:cNvSpPr>
          <p:nvPr>
            <p:ph type="dt" idx="12"/>
          </p:nvPr>
        </p:nvSpPr>
        <p:spPr>
          <a:xfrm>
            <a:off x="439142" y="784978"/>
            <a:ext cx="4155787" cy="306333"/>
          </a:xfrm>
          <a:prstGeom prst="rect">
            <a:avLst/>
          </a:prstGeom>
        </p:spPr>
        <p:txBody>
          <a:bodyPr lIns="96661" tIns="48331" rIns="96661" bIns="48331"/>
          <a:lstStyle/>
          <a:p>
            <a:fld id="{64B0F079-F9BE-486E-861B-3471A5995896}" type="datetime1">
              <a:rPr lang="en-US">
                <a:solidFill>
                  <a:prstClr val="black"/>
                </a:solidFill>
                <a:latin typeface="Arial"/>
              </a:rPr>
              <a:pPr/>
              <a:t>8/6/2017</a:t>
            </a:fld>
            <a:endParaRPr lang="en-US" dirty="0">
              <a:solidFill>
                <a:prstClr val="black"/>
              </a:solidFill>
              <a:latin typeface="Arial"/>
            </a:endParaRPr>
          </a:p>
        </p:txBody>
      </p:sp>
      <p:sp>
        <p:nvSpPr>
          <p:cNvPr id="10" name="Slide Image Placeholder 9"/>
          <p:cNvSpPr>
            <a:spLocks noGrp="1" noRot="1" noChangeAspect="1"/>
          </p:cNvSpPr>
          <p:nvPr>
            <p:ph type="sldImg"/>
          </p:nvPr>
        </p:nvSpPr>
        <p:spPr>
          <a:xfrm>
            <a:off x="4483100" y="6610350"/>
            <a:ext cx="2725738" cy="2043113"/>
          </a:xfrm>
        </p:spPr>
      </p:sp>
      <p:sp>
        <p:nvSpPr>
          <p:cNvPr id="11" name="Notes Placeholder 10"/>
          <p:cNvSpPr>
            <a:spLocks noGrp="1"/>
          </p:cNvSpPr>
          <p:nvPr>
            <p:ph type="body" idx="1"/>
          </p:nvPr>
        </p:nvSpPr>
        <p:spPr/>
        <p:txBody>
          <a:bodyPr>
            <a:normAutofit/>
          </a:bodyPr>
          <a:lstStyle/>
          <a:p>
            <a:endParaRPr lang="en-US" sz="13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7432455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017963" y="6905625"/>
            <a:ext cx="2847975" cy="213518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ADD4AB0-DA56-AC40-9592-4E955E6D4581}" type="slidenum">
              <a:rPr lang="en-US" smtClean="0"/>
              <a:pPr/>
              <a:t>18</a:t>
            </a:fld>
            <a:endParaRPr lang="en-US" dirty="0"/>
          </a:p>
        </p:txBody>
      </p:sp>
      <p:sp>
        <p:nvSpPr>
          <p:cNvPr id="5" name="Header Placeholder 4"/>
          <p:cNvSpPr>
            <a:spLocks noGrp="1"/>
          </p:cNvSpPr>
          <p:nvPr>
            <p:ph type="hdr" sz="quarter" idx="11"/>
          </p:nvPr>
        </p:nvSpPr>
        <p:spPr>
          <a:xfrm>
            <a:off x="425817" y="345710"/>
            <a:ext cx="4029682" cy="488061"/>
          </a:xfrm>
          <a:prstGeom prst="rect">
            <a:avLst/>
          </a:prstGeom>
        </p:spPr>
        <p:txBody>
          <a:bodyPr lIns="96661" tIns="48331" rIns="96661" bIns="48331"/>
          <a:lstStyle/>
          <a:p>
            <a:endParaRPr lang="en-US" dirty="0"/>
          </a:p>
        </p:txBody>
      </p:sp>
      <p:sp>
        <p:nvSpPr>
          <p:cNvPr id="6" name="Date Placeholder 5"/>
          <p:cNvSpPr>
            <a:spLocks noGrp="1"/>
          </p:cNvSpPr>
          <p:nvPr>
            <p:ph type="dt" idx="12"/>
          </p:nvPr>
        </p:nvSpPr>
        <p:spPr>
          <a:xfrm>
            <a:off x="425817" y="833771"/>
            <a:ext cx="4029682" cy="325374"/>
          </a:xfrm>
          <a:prstGeom prst="rect">
            <a:avLst/>
          </a:prstGeom>
        </p:spPr>
        <p:txBody>
          <a:bodyPr lIns="96661" tIns="48331" rIns="96661" bIns="48331"/>
          <a:lstStyle/>
          <a:p>
            <a:fld id="{CF8D8345-381B-4F90-8D0F-89CD08EFA480}" type="datetime1">
              <a:rPr lang="en-US" smtClean="0"/>
              <a:t>8/6/2017</a:t>
            </a:fld>
            <a:endParaRPr lang="en-US" dirty="0"/>
          </a:p>
        </p:txBody>
      </p:sp>
    </p:spTree>
    <p:extLst>
      <p:ext uri="{BB962C8B-B14F-4D97-AF65-F5344CB8AC3E}">
        <p14:creationId xmlns:p14="http://schemas.microsoft.com/office/powerpoint/2010/main" val="428624864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ADD4AB0-DA56-AC40-9592-4E955E6D4581}" type="slidenum">
              <a:rPr lang="en-US" smtClean="0"/>
              <a:pPr/>
              <a:t>19</a:t>
            </a:fld>
            <a:endParaRPr lang="en-US" dirty="0"/>
          </a:p>
        </p:txBody>
      </p:sp>
      <p:sp>
        <p:nvSpPr>
          <p:cNvPr id="5" name="Header Placeholder 4"/>
          <p:cNvSpPr>
            <a:spLocks noGrp="1"/>
          </p:cNvSpPr>
          <p:nvPr>
            <p:ph type="hdr" sz="quarter" idx="11"/>
          </p:nvPr>
        </p:nvSpPr>
        <p:spPr/>
        <p:txBody>
          <a:bodyPr/>
          <a:lstStyle/>
          <a:p>
            <a:endParaRPr lang="en-US" dirty="0"/>
          </a:p>
        </p:txBody>
      </p:sp>
    </p:spTree>
    <p:extLst>
      <p:ext uri="{BB962C8B-B14F-4D97-AF65-F5344CB8AC3E}">
        <p14:creationId xmlns:p14="http://schemas.microsoft.com/office/powerpoint/2010/main" val="46916094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975100" y="6756400"/>
            <a:ext cx="2928938" cy="2197100"/>
          </a:xfrm>
        </p:spPr>
      </p:sp>
      <p:sp>
        <p:nvSpPr>
          <p:cNvPr id="3" name="Notes Placeholder 2"/>
          <p:cNvSpPr>
            <a:spLocks noGrp="1"/>
          </p:cNvSpPr>
          <p:nvPr>
            <p:ph type="body" idx="1"/>
          </p:nvPr>
        </p:nvSpPr>
        <p:spPr/>
        <p:txBody>
          <a:bodyPr>
            <a:normAutofit/>
          </a:bodyPr>
          <a:lstStyle/>
          <a:p>
            <a:endParaRPr lang="en-US" dirty="0"/>
          </a:p>
        </p:txBody>
      </p:sp>
      <p:sp>
        <p:nvSpPr>
          <p:cNvPr id="4" name="Date Placeholder 3"/>
          <p:cNvSpPr>
            <a:spLocks noGrp="1"/>
          </p:cNvSpPr>
          <p:nvPr>
            <p:ph type="dt" idx="10"/>
          </p:nvPr>
        </p:nvSpPr>
        <p:spPr>
          <a:xfrm>
            <a:off x="395507" y="788356"/>
            <a:ext cx="3742838" cy="307651"/>
          </a:xfrm>
          <a:prstGeom prst="rect">
            <a:avLst/>
          </a:prstGeom>
        </p:spPr>
        <p:txBody>
          <a:bodyPr lIns="92409" tIns="46205" rIns="92409" bIns="46205"/>
          <a:lstStyle/>
          <a:p>
            <a:fld id="{6A77D3A7-330B-1E4F-B0A1-2D000FE0E5FB}" type="datetime1">
              <a:rPr lang="en-US" smtClean="0">
                <a:solidFill>
                  <a:prstClr val="black"/>
                </a:solidFill>
              </a:rPr>
              <a:pPr/>
              <a:t>8/6/2017</a:t>
            </a:fld>
            <a:endParaRPr lang="en-US" dirty="0">
              <a:solidFill>
                <a:prstClr val="black"/>
              </a:solidFill>
            </a:endParaRPr>
          </a:p>
        </p:txBody>
      </p:sp>
      <p:sp>
        <p:nvSpPr>
          <p:cNvPr id="7" name="Header Placeholder 6"/>
          <p:cNvSpPr>
            <a:spLocks noGrp="1"/>
          </p:cNvSpPr>
          <p:nvPr>
            <p:ph type="hdr" sz="quarter" idx="13"/>
          </p:nvPr>
        </p:nvSpPr>
        <p:spPr>
          <a:xfrm>
            <a:off x="395507" y="326879"/>
            <a:ext cx="3742838" cy="461476"/>
          </a:xfrm>
          <a:prstGeom prst="rect">
            <a:avLst/>
          </a:prstGeom>
        </p:spPr>
        <p:txBody>
          <a:bodyPr lIns="92409" tIns="46205" rIns="92409" bIns="46205"/>
          <a:lstStyle/>
          <a:p>
            <a:r>
              <a:rPr lang="en-US" dirty="0" smtClean="0">
                <a:solidFill>
                  <a:prstClr val="black"/>
                </a:solidFill>
              </a:rPr>
              <a:t>To change this title, go to Notes Master</a:t>
            </a:r>
            <a:endParaRPr lang="en-US" dirty="0">
              <a:solidFill>
                <a:prstClr val="black"/>
              </a:solidFill>
            </a:endParaRPr>
          </a:p>
        </p:txBody>
      </p:sp>
    </p:spTree>
    <p:extLst>
      <p:ext uri="{BB962C8B-B14F-4D97-AF65-F5344CB8AC3E}">
        <p14:creationId xmlns:p14="http://schemas.microsoft.com/office/powerpoint/2010/main" val="41580066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DADD4AB0-DA56-AC40-9592-4E955E6D4581}" type="slidenum">
              <a:rPr lang="en-US" smtClean="0">
                <a:solidFill>
                  <a:srgbClr val="333333"/>
                </a:solidFill>
              </a:rPr>
              <a:pPr/>
              <a:t>23</a:t>
            </a:fld>
            <a:endParaRPr lang="en-US" dirty="0">
              <a:solidFill>
                <a:srgbClr val="333333"/>
              </a:solidFill>
            </a:endParaRPr>
          </a:p>
        </p:txBody>
      </p:sp>
      <p:sp>
        <p:nvSpPr>
          <p:cNvPr id="5" name="Header Placeholder 4"/>
          <p:cNvSpPr>
            <a:spLocks noGrp="1"/>
          </p:cNvSpPr>
          <p:nvPr>
            <p:ph type="hdr" sz="quarter" idx="11"/>
          </p:nvPr>
        </p:nvSpPr>
        <p:spPr/>
        <p:txBody>
          <a:bodyPr/>
          <a:lstStyle/>
          <a:p>
            <a:r>
              <a:rPr lang="en-US" dirty="0" smtClean="0">
                <a:solidFill>
                  <a:srgbClr val="333333"/>
                </a:solidFill>
              </a:rPr>
              <a:t>Biosimilars: Increasing Access to Biologics</a:t>
            </a:r>
          </a:p>
          <a:p>
            <a:endParaRPr lang="en-US" dirty="0" smtClean="0">
              <a:solidFill>
                <a:srgbClr val="333333"/>
              </a:solidFill>
            </a:endParaRPr>
          </a:p>
          <a:p>
            <a:endParaRPr lang="en-US" dirty="0">
              <a:solidFill>
                <a:srgbClr val="333333"/>
              </a:solidFill>
            </a:endParaRPr>
          </a:p>
        </p:txBody>
      </p:sp>
      <p:sp>
        <p:nvSpPr>
          <p:cNvPr id="3" name="Notes Placeholder 2"/>
          <p:cNvSpPr>
            <a:spLocks noGrp="1"/>
          </p:cNvSpPr>
          <p:nvPr>
            <p:ph type="body" idx="1"/>
          </p:nvPr>
        </p:nvSpPr>
        <p:spPr/>
        <p:txBody>
          <a:bodyPr/>
          <a:lstStyle/>
          <a:p>
            <a:endParaRPr lang="en-US" dirty="0" smtClean="0"/>
          </a:p>
        </p:txBody>
      </p:sp>
      <p:sp>
        <p:nvSpPr>
          <p:cNvPr id="9" name="Slide Image Placeholder 8"/>
          <p:cNvSpPr>
            <a:spLocks noGrp="1" noRot="1" noChangeAspect="1"/>
          </p:cNvSpPr>
          <p:nvPr>
            <p:ph type="sldImg"/>
          </p:nvPr>
        </p:nvSpPr>
        <p:spPr>
          <a:xfrm>
            <a:off x="366713" y="923925"/>
            <a:ext cx="3514725" cy="2636838"/>
          </a:xfrm>
        </p:spPr>
      </p:sp>
    </p:spTree>
    <p:extLst>
      <p:ext uri="{BB962C8B-B14F-4D97-AF65-F5344CB8AC3E}">
        <p14:creationId xmlns:p14="http://schemas.microsoft.com/office/powerpoint/2010/main" val="117913381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3" Type="http://schemas.openxmlformats.org/officeDocument/2006/relationships/slideMaster" Target="../slideMasters/slideMaster4.xml"/><Relationship Id="rId2" Type="http://schemas.openxmlformats.org/officeDocument/2006/relationships/tags" Target="../tags/tag1.xml"/><Relationship Id="rId1" Type="http://schemas.openxmlformats.org/officeDocument/2006/relationships/vmlDrawing" Target="../drawings/vmlDrawing1.vml"/><Relationship Id="rId5" Type="http://schemas.openxmlformats.org/officeDocument/2006/relationships/image" Target="../media/image10.emf"/><Relationship Id="rId4" Type="http://schemas.openxmlformats.org/officeDocument/2006/relationships/oleObject" Target="../embeddings/oleObject1.bin"/></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1_Quintiles Title">
    <p:spTree>
      <p:nvGrpSpPr>
        <p:cNvPr id="1" name=""/>
        <p:cNvGrpSpPr/>
        <p:nvPr/>
      </p:nvGrpSpPr>
      <p:grpSpPr>
        <a:xfrm>
          <a:off x="0" y="0"/>
          <a:ext cx="0" cy="0"/>
          <a:chOff x="0" y="0"/>
          <a:chExt cx="0" cy="0"/>
        </a:xfrm>
      </p:grpSpPr>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192172"/>
            <a:ext cx="9144000" cy="2665828"/>
          </a:xfrm>
          <a:prstGeom prst="rect">
            <a:avLst/>
          </a:prstGeom>
        </p:spPr>
      </p:pic>
      <p:sp>
        <p:nvSpPr>
          <p:cNvPr id="2" name="Title 1"/>
          <p:cNvSpPr>
            <a:spLocks noGrp="1"/>
          </p:cNvSpPr>
          <p:nvPr>
            <p:ph type="ctrTitle" hasCustomPrompt="1"/>
          </p:nvPr>
        </p:nvSpPr>
        <p:spPr>
          <a:xfrm>
            <a:off x="384048" y="1961343"/>
            <a:ext cx="8348472" cy="896112"/>
          </a:xfrm>
          <a:prstGeom prst="rect">
            <a:avLst/>
          </a:prstGeom>
        </p:spPr>
        <p:txBody>
          <a:bodyPr anchor="b" anchorCtr="0">
            <a:noAutofit/>
          </a:bodyPr>
          <a:lstStyle>
            <a:lvl1pPr algn="l">
              <a:defRPr sz="2400" b="1" baseline="0">
                <a:solidFill>
                  <a:schemeClr val="tx2"/>
                </a:solidFill>
                <a:latin typeface="+mj-lt"/>
              </a:defRPr>
            </a:lvl1pPr>
          </a:lstStyle>
          <a:p>
            <a:r>
              <a:rPr lang="en-US" dirty="0"/>
              <a:t>Headlines are 24pt Arial Bold Title Case</a:t>
            </a:r>
          </a:p>
        </p:txBody>
      </p:sp>
      <p:sp>
        <p:nvSpPr>
          <p:cNvPr id="3" name="Subtitle 2"/>
          <p:cNvSpPr>
            <a:spLocks noGrp="1"/>
          </p:cNvSpPr>
          <p:nvPr>
            <p:ph type="subTitle" idx="1" hasCustomPrompt="1"/>
          </p:nvPr>
        </p:nvSpPr>
        <p:spPr>
          <a:xfrm>
            <a:off x="384048" y="3555711"/>
            <a:ext cx="3886200" cy="697627"/>
          </a:xfrm>
          <a:prstGeom prst="rect">
            <a:avLst/>
          </a:prstGeom>
        </p:spPr>
        <p:txBody>
          <a:bodyPr>
            <a:spAutoFit/>
          </a:bodyPr>
          <a:lstStyle>
            <a:lvl1pPr marL="0" indent="0" algn="l">
              <a:spcBef>
                <a:spcPts val="200"/>
              </a:spcBef>
              <a:buNone/>
              <a:defRPr sz="1200" i="0" baseline="0">
                <a:solidFill>
                  <a:schemeClr val="tx2"/>
                </a:solidFill>
                <a:latin typeface="+mj-lt"/>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dirty="0"/>
              <a:t>Author First Name Last Name</a:t>
            </a:r>
          </a:p>
          <a:p>
            <a:pPr lvl="0"/>
            <a:r>
              <a:rPr lang="en-US" dirty="0"/>
              <a:t>Title</a:t>
            </a:r>
          </a:p>
          <a:p>
            <a:pPr lvl="0"/>
            <a:r>
              <a:rPr lang="en-US" dirty="0"/>
              <a:t>Date</a:t>
            </a:r>
          </a:p>
        </p:txBody>
      </p:sp>
      <p:grpSp>
        <p:nvGrpSpPr>
          <p:cNvPr id="82" name="Group 81"/>
          <p:cNvGrpSpPr/>
          <p:nvPr/>
        </p:nvGrpSpPr>
        <p:grpSpPr bwMode="gray">
          <a:xfrm>
            <a:off x="6449147" y="481445"/>
            <a:ext cx="2316162" cy="1459409"/>
            <a:chOff x="4795838" y="3390900"/>
            <a:chExt cx="2763837" cy="1741488"/>
          </a:xfrm>
        </p:grpSpPr>
        <p:sp>
          <p:nvSpPr>
            <p:cNvPr id="83" name="Freeform 5"/>
            <p:cNvSpPr>
              <a:spLocks noEditPoints="1"/>
            </p:cNvSpPr>
            <p:nvPr/>
          </p:nvSpPr>
          <p:spPr bwMode="gray">
            <a:xfrm>
              <a:off x="4795838" y="4721225"/>
              <a:ext cx="2632075" cy="411163"/>
            </a:xfrm>
            <a:custGeom>
              <a:avLst/>
              <a:gdLst>
                <a:gd name="T0" fmla="*/ 36 w 699"/>
                <a:gd name="T1" fmla="*/ 104 h 109"/>
                <a:gd name="T2" fmla="*/ 10 w 699"/>
                <a:gd name="T3" fmla="*/ 11 h 109"/>
                <a:gd name="T4" fmla="*/ 72 w 699"/>
                <a:gd name="T5" fmla="*/ 52 h 109"/>
                <a:gd name="T6" fmla="*/ 69 w 699"/>
                <a:gd name="T7" fmla="*/ 109 h 109"/>
                <a:gd name="T8" fmla="*/ 12 w 699"/>
                <a:gd name="T9" fmla="*/ 52 h 109"/>
                <a:gd name="T10" fmla="*/ 49 w 699"/>
                <a:gd name="T11" fmla="*/ 89 h 109"/>
                <a:gd name="T12" fmla="*/ 56 w 699"/>
                <a:gd name="T13" fmla="*/ 81 h 109"/>
                <a:gd name="T14" fmla="*/ 36 w 699"/>
                <a:gd name="T15" fmla="*/ 11 h 109"/>
                <a:gd name="T16" fmla="*/ 86 w 699"/>
                <a:gd name="T17" fmla="*/ 78 h 109"/>
                <a:gd name="T18" fmla="*/ 98 w 699"/>
                <a:gd name="T19" fmla="*/ 76 h 109"/>
                <a:gd name="T20" fmla="*/ 131 w 699"/>
                <a:gd name="T21" fmla="*/ 32 h 109"/>
                <a:gd name="T22" fmla="*/ 131 w 699"/>
                <a:gd name="T23" fmla="*/ 104 h 109"/>
                <a:gd name="T24" fmla="*/ 171 w 699"/>
                <a:gd name="T25" fmla="*/ 104 h 109"/>
                <a:gd name="T26" fmla="*/ 159 w 699"/>
                <a:gd name="T27" fmla="*/ 32 h 109"/>
                <a:gd name="T28" fmla="*/ 171 w 699"/>
                <a:gd name="T29" fmla="*/ 104 h 109"/>
                <a:gd name="T30" fmla="*/ 159 w 699"/>
                <a:gd name="T31" fmla="*/ 1 h 109"/>
                <a:gd name="T32" fmla="*/ 244 w 699"/>
                <a:gd name="T33" fmla="*/ 104 h 109"/>
                <a:gd name="T34" fmla="*/ 216 w 699"/>
                <a:gd name="T35" fmla="*/ 42 h 109"/>
                <a:gd name="T36" fmla="*/ 188 w 699"/>
                <a:gd name="T37" fmla="*/ 104 h 109"/>
                <a:gd name="T38" fmla="*/ 200 w 699"/>
                <a:gd name="T39" fmla="*/ 39 h 109"/>
                <a:gd name="T40" fmla="*/ 244 w 699"/>
                <a:gd name="T41" fmla="*/ 58 h 109"/>
                <a:gd name="T42" fmla="*/ 300 w 699"/>
                <a:gd name="T43" fmla="*/ 104 h 109"/>
                <a:gd name="T44" fmla="*/ 312 w 699"/>
                <a:gd name="T45" fmla="*/ 32 h 109"/>
                <a:gd name="T46" fmla="*/ 313 w 699"/>
                <a:gd name="T47" fmla="*/ 14 h 109"/>
                <a:gd name="T48" fmla="*/ 313 w 699"/>
                <a:gd name="T49" fmla="*/ 1 h 109"/>
                <a:gd name="T50" fmla="*/ 358 w 699"/>
                <a:gd name="T51" fmla="*/ 68 h 109"/>
                <a:gd name="T52" fmla="*/ 417 w 699"/>
                <a:gd name="T53" fmla="*/ 71 h 109"/>
                <a:gd name="T54" fmla="*/ 408 w 699"/>
                <a:gd name="T55" fmla="*/ 86 h 109"/>
                <a:gd name="T56" fmla="*/ 416 w 699"/>
                <a:gd name="T57" fmla="*/ 93 h 109"/>
                <a:gd name="T58" fmla="*/ 406 w 699"/>
                <a:gd name="T59" fmla="*/ 62 h 109"/>
                <a:gd name="T60" fmla="*/ 372 w 699"/>
                <a:gd name="T61" fmla="*/ 52 h 109"/>
                <a:gd name="T62" fmla="*/ 424 w 699"/>
                <a:gd name="T63" fmla="*/ 94 h 109"/>
                <a:gd name="T64" fmla="*/ 432 w 699"/>
                <a:gd name="T65" fmla="*/ 86 h 109"/>
                <a:gd name="T66" fmla="*/ 460 w 699"/>
                <a:gd name="T67" fmla="*/ 73 h 109"/>
                <a:gd name="T68" fmla="*/ 453 w 699"/>
                <a:gd name="T69" fmla="*/ 32 h 109"/>
                <a:gd name="T70" fmla="*/ 472 w 699"/>
                <a:gd name="T71" fmla="*/ 47 h 109"/>
                <a:gd name="T72" fmla="*/ 438 w 699"/>
                <a:gd name="T73" fmla="*/ 52 h 109"/>
                <a:gd name="T74" fmla="*/ 482 w 699"/>
                <a:gd name="T75" fmla="*/ 82 h 109"/>
                <a:gd name="T76" fmla="*/ 495 w 699"/>
                <a:gd name="T77" fmla="*/ 104 h 109"/>
                <a:gd name="T78" fmla="*/ 507 w 699"/>
                <a:gd name="T79" fmla="*/ 1 h 109"/>
                <a:gd name="T80" fmla="*/ 616 w 699"/>
                <a:gd name="T81" fmla="*/ 104 h 109"/>
                <a:gd name="T82" fmla="*/ 577 w 699"/>
                <a:gd name="T83" fmla="*/ 88 h 109"/>
                <a:gd name="T84" fmla="*/ 540 w 699"/>
                <a:gd name="T85" fmla="*/ 104 h 109"/>
                <a:gd name="T86" fmla="*/ 540 w 699"/>
                <a:gd name="T87" fmla="*/ 1 h 109"/>
                <a:gd name="T88" fmla="*/ 604 w 699"/>
                <a:gd name="T89" fmla="*/ 1 h 109"/>
                <a:gd name="T90" fmla="*/ 663 w 699"/>
                <a:gd name="T91" fmla="*/ 104 h 109"/>
                <a:gd name="T92" fmla="*/ 636 w 699"/>
                <a:gd name="T93" fmla="*/ 82 h 109"/>
                <a:gd name="T94" fmla="*/ 687 w 699"/>
                <a:gd name="T95" fmla="*/ 75 h 109"/>
                <a:gd name="T96" fmla="*/ 658 w 699"/>
                <a:gd name="T97" fmla="*/ 57 h 109"/>
                <a:gd name="T98" fmla="*/ 664 w 699"/>
                <a:gd name="T99" fmla="*/ 0 h 109"/>
                <a:gd name="T100" fmla="*/ 687 w 699"/>
                <a:gd name="T101" fmla="*/ 20 h 109"/>
                <a:gd name="T102" fmla="*/ 643 w 699"/>
                <a:gd name="T103" fmla="*/ 29 h 109"/>
                <a:gd name="T104" fmla="*/ 671 w 699"/>
                <a:gd name="T105" fmla="*/ 47 h 109"/>
                <a:gd name="T106" fmla="*/ 663 w 699"/>
                <a:gd name="T107" fmla="*/ 104 h 109"/>
                <a:gd name="T108" fmla="*/ 262 w 699"/>
                <a:gd name="T109" fmla="*/ 84 h 109"/>
                <a:gd name="T110" fmla="*/ 253 w 699"/>
                <a:gd name="T111" fmla="*/ 32 h 109"/>
                <a:gd name="T112" fmla="*/ 274 w 699"/>
                <a:gd name="T113" fmla="*/ 11 h 109"/>
                <a:gd name="T114" fmla="*/ 289 w 699"/>
                <a:gd name="T115" fmla="*/ 42 h 109"/>
                <a:gd name="T116" fmla="*/ 283 w 699"/>
                <a:gd name="T117" fmla="*/ 93 h 109"/>
                <a:gd name="T118" fmla="*/ 283 w 699"/>
                <a:gd name="T119" fmla="*/ 104 h 109"/>
                <a:gd name="T120" fmla="*/ 329 w 699"/>
                <a:gd name="T121" fmla="*/ 84 h 109"/>
                <a:gd name="T122" fmla="*/ 340 w 699"/>
                <a:gd name="T123" fmla="*/ 84 h 109"/>
                <a:gd name="T124" fmla="*/ 350 w 699"/>
                <a:gd name="T125"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 h="109">
                  <a:moveTo>
                    <a:pt x="69" y="109"/>
                  </a:moveTo>
                  <a:cubicBezTo>
                    <a:pt x="58" y="98"/>
                    <a:pt x="58" y="98"/>
                    <a:pt x="58" y="98"/>
                  </a:cubicBezTo>
                  <a:cubicBezTo>
                    <a:pt x="52" y="102"/>
                    <a:pt x="44" y="104"/>
                    <a:pt x="36" y="104"/>
                  </a:cubicBezTo>
                  <a:cubicBezTo>
                    <a:pt x="26" y="104"/>
                    <a:pt x="17" y="101"/>
                    <a:pt x="10" y="94"/>
                  </a:cubicBezTo>
                  <a:cubicBezTo>
                    <a:pt x="0" y="84"/>
                    <a:pt x="0" y="75"/>
                    <a:pt x="0" y="52"/>
                  </a:cubicBezTo>
                  <a:cubicBezTo>
                    <a:pt x="0" y="30"/>
                    <a:pt x="0" y="20"/>
                    <a:pt x="10" y="11"/>
                  </a:cubicBezTo>
                  <a:cubicBezTo>
                    <a:pt x="17" y="4"/>
                    <a:pt x="26" y="0"/>
                    <a:pt x="36" y="0"/>
                  </a:cubicBezTo>
                  <a:cubicBezTo>
                    <a:pt x="46" y="0"/>
                    <a:pt x="55" y="4"/>
                    <a:pt x="62" y="11"/>
                  </a:cubicBezTo>
                  <a:cubicBezTo>
                    <a:pt x="71" y="20"/>
                    <a:pt x="72" y="29"/>
                    <a:pt x="72" y="52"/>
                  </a:cubicBezTo>
                  <a:cubicBezTo>
                    <a:pt x="72" y="72"/>
                    <a:pt x="72" y="81"/>
                    <a:pt x="65" y="90"/>
                  </a:cubicBezTo>
                  <a:cubicBezTo>
                    <a:pt x="76" y="101"/>
                    <a:pt x="76" y="101"/>
                    <a:pt x="76" y="101"/>
                  </a:cubicBezTo>
                  <a:lnTo>
                    <a:pt x="69" y="109"/>
                  </a:lnTo>
                  <a:close/>
                  <a:moveTo>
                    <a:pt x="36" y="11"/>
                  </a:moveTo>
                  <a:cubicBezTo>
                    <a:pt x="29" y="11"/>
                    <a:pt x="23" y="14"/>
                    <a:pt x="19" y="18"/>
                  </a:cubicBezTo>
                  <a:cubicBezTo>
                    <a:pt x="13" y="25"/>
                    <a:pt x="12" y="31"/>
                    <a:pt x="12" y="52"/>
                  </a:cubicBezTo>
                  <a:cubicBezTo>
                    <a:pt x="12" y="74"/>
                    <a:pt x="13" y="80"/>
                    <a:pt x="19" y="86"/>
                  </a:cubicBezTo>
                  <a:cubicBezTo>
                    <a:pt x="23" y="91"/>
                    <a:pt x="29" y="93"/>
                    <a:pt x="36" y="93"/>
                  </a:cubicBezTo>
                  <a:cubicBezTo>
                    <a:pt x="41" y="93"/>
                    <a:pt x="46" y="92"/>
                    <a:pt x="49" y="89"/>
                  </a:cubicBezTo>
                  <a:cubicBezTo>
                    <a:pt x="37" y="76"/>
                    <a:pt x="37" y="76"/>
                    <a:pt x="37" y="76"/>
                  </a:cubicBezTo>
                  <a:cubicBezTo>
                    <a:pt x="44" y="69"/>
                    <a:pt x="44" y="69"/>
                    <a:pt x="44" y="69"/>
                  </a:cubicBezTo>
                  <a:cubicBezTo>
                    <a:pt x="56" y="81"/>
                    <a:pt x="56" y="81"/>
                    <a:pt x="56" y="81"/>
                  </a:cubicBezTo>
                  <a:cubicBezTo>
                    <a:pt x="59" y="75"/>
                    <a:pt x="60" y="67"/>
                    <a:pt x="60" y="52"/>
                  </a:cubicBezTo>
                  <a:cubicBezTo>
                    <a:pt x="60" y="31"/>
                    <a:pt x="59" y="25"/>
                    <a:pt x="53" y="18"/>
                  </a:cubicBezTo>
                  <a:cubicBezTo>
                    <a:pt x="49" y="14"/>
                    <a:pt x="43" y="11"/>
                    <a:pt x="36" y="11"/>
                  </a:cubicBezTo>
                  <a:close/>
                  <a:moveTo>
                    <a:pt x="112" y="104"/>
                  </a:moveTo>
                  <a:cubicBezTo>
                    <a:pt x="104" y="104"/>
                    <a:pt x="98" y="102"/>
                    <a:pt x="93" y="98"/>
                  </a:cubicBezTo>
                  <a:cubicBezTo>
                    <a:pt x="88" y="93"/>
                    <a:pt x="86" y="86"/>
                    <a:pt x="86" y="78"/>
                  </a:cubicBezTo>
                  <a:cubicBezTo>
                    <a:pt x="86" y="32"/>
                    <a:pt x="86" y="32"/>
                    <a:pt x="86" y="32"/>
                  </a:cubicBezTo>
                  <a:cubicBezTo>
                    <a:pt x="98" y="32"/>
                    <a:pt x="98" y="32"/>
                    <a:pt x="98" y="32"/>
                  </a:cubicBezTo>
                  <a:cubicBezTo>
                    <a:pt x="98" y="76"/>
                    <a:pt x="98" y="76"/>
                    <a:pt x="98" y="76"/>
                  </a:cubicBezTo>
                  <a:cubicBezTo>
                    <a:pt x="98" y="88"/>
                    <a:pt x="104" y="94"/>
                    <a:pt x="114" y="94"/>
                  </a:cubicBezTo>
                  <a:cubicBezTo>
                    <a:pt x="125" y="94"/>
                    <a:pt x="131" y="87"/>
                    <a:pt x="131" y="76"/>
                  </a:cubicBezTo>
                  <a:cubicBezTo>
                    <a:pt x="131" y="32"/>
                    <a:pt x="131" y="32"/>
                    <a:pt x="131" y="32"/>
                  </a:cubicBezTo>
                  <a:cubicBezTo>
                    <a:pt x="142" y="32"/>
                    <a:pt x="142" y="32"/>
                    <a:pt x="142" y="32"/>
                  </a:cubicBezTo>
                  <a:cubicBezTo>
                    <a:pt x="142" y="104"/>
                    <a:pt x="142" y="104"/>
                    <a:pt x="142" y="104"/>
                  </a:cubicBezTo>
                  <a:cubicBezTo>
                    <a:pt x="131" y="104"/>
                    <a:pt x="131" y="104"/>
                    <a:pt x="131" y="104"/>
                  </a:cubicBezTo>
                  <a:cubicBezTo>
                    <a:pt x="131" y="97"/>
                    <a:pt x="131" y="97"/>
                    <a:pt x="131" y="97"/>
                  </a:cubicBezTo>
                  <a:cubicBezTo>
                    <a:pt x="126" y="102"/>
                    <a:pt x="119" y="104"/>
                    <a:pt x="112" y="104"/>
                  </a:cubicBezTo>
                  <a:close/>
                  <a:moveTo>
                    <a:pt x="171" y="104"/>
                  </a:moveTo>
                  <a:cubicBezTo>
                    <a:pt x="159" y="104"/>
                    <a:pt x="159" y="104"/>
                    <a:pt x="159" y="104"/>
                  </a:cubicBezTo>
                  <a:cubicBezTo>
                    <a:pt x="159" y="66"/>
                    <a:pt x="159" y="66"/>
                    <a:pt x="159" y="66"/>
                  </a:cubicBezTo>
                  <a:cubicBezTo>
                    <a:pt x="159" y="32"/>
                    <a:pt x="159" y="32"/>
                    <a:pt x="159" y="32"/>
                  </a:cubicBezTo>
                  <a:cubicBezTo>
                    <a:pt x="171" y="32"/>
                    <a:pt x="171" y="32"/>
                    <a:pt x="171" y="32"/>
                  </a:cubicBezTo>
                  <a:cubicBezTo>
                    <a:pt x="171" y="65"/>
                    <a:pt x="171" y="65"/>
                    <a:pt x="171" y="65"/>
                  </a:cubicBezTo>
                  <a:lnTo>
                    <a:pt x="171" y="104"/>
                  </a:lnTo>
                  <a:close/>
                  <a:moveTo>
                    <a:pt x="172" y="14"/>
                  </a:moveTo>
                  <a:cubicBezTo>
                    <a:pt x="159" y="14"/>
                    <a:pt x="159" y="14"/>
                    <a:pt x="159" y="14"/>
                  </a:cubicBezTo>
                  <a:cubicBezTo>
                    <a:pt x="159" y="1"/>
                    <a:pt x="159" y="1"/>
                    <a:pt x="159" y="1"/>
                  </a:cubicBezTo>
                  <a:cubicBezTo>
                    <a:pt x="172" y="1"/>
                    <a:pt x="172" y="1"/>
                    <a:pt x="172" y="1"/>
                  </a:cubicBezTo>
                  <a:lnTo>
                    <a:pt x="172" y="14"/>
                  </a:lnTo>
                  <a:close/>
                  <a:moveTo>
                    <a:pt x="244" y="104"/>
                  </a:moveTo>
                  <a:cubicBezTo>
                    <a:pt x="233" y="104"/>
                    <a:pt x="233" y="104"/>
                    <a:pt x="233" y="104"/>
                  </a:cubicBezTo>
                  <a:cubicBezTo>
                    <a:pt x="233" y="60"/>
                    <a:pt x="233" y="60"/>
                    <a:pt x="233" y="60"/>
                  </a:cubicBezTo>
                  <a:cubicBezTo>
                    <a:pt x="233" y="48"/>
                    <a:pt x="227" y="42"/>
                    <a:pt x="216" y="42"/>
                  </a:cubicBezTo>
                  <a:cubicBezTo>
                    <a:pt x="206" y="42"/>
                    <a:pt x="200" y="49"/>
                    <a:pt x="200" y="60"/>
                  </a:cubicBezTo>
                  <a:cubicBezTo>
                    <a:pt x="200" y="104"/>
                    <a:pt x="200" y="104"/>
                    <a:pt x="200" y="104"/>
                  </a:cubicBezTo>
                  <a:cubicBezTo>
                    <a:pt x="188" y="104"/>
                    <a:pt x="188" y="104"/>
                    <a:pt x="188" y="104"/>
                  </a:cubicBezTo>
                  <a:cubicBezTo>
                    <a:pt x="188" y="32"/>
                    <a:pt x="188" y="32"/>
                    <a:pt x="188" y="32"/>
                  </a:cubicBezTo>
                  <a:cubicBezTo>
                    <a:pt x="200" y="32"/>
                    <a:pt x="200" y="32"/>
                    <a:pt x="200" y="32"/>
                  </a:cubicBezTo>
                  <a:cubicBezTo>
                    <a:pt x="200" y="39"/>
                    <a:pt x="200" y="39"/>
                    <a:pt x="200" y="39"/>
                  </a:cubicBezTo>
                  <a:cubicBezTo>
                    <a:pt x="205" y="34"/>
                    <a:pt x="211" y="32"/>
                    <a:pt x="218" y="32"/>
                  </a:cubicBezTo>
                  <a:cubicBezTo>
                    <a:pt x="226" y="32"/>
                    <a:pt x="232" y="34"/>
                    <a:pt x="237" y="38"/>
                  </a:cubicBezTo>
                  <a:cubicBezTo>
                    <a:pt x="242" y="43"/>
                    <a:pt x="244" y="50"/>
                    <a:pt x="244" y="58"/>
                  </a:cubicBezTo>
                  <a:lnTo>
                    <a:pt x="244" y="104"/>
                  </a:lnTo>
                  <a:close/>
                  <a:moveTo>
                    <a:pt x="312" y="104"/>
                  </a:moveTo>
                  <a:cubicBezTo>
                    <a:pt x="300" y="104"/>
                    <a:pt x="300" y="104"/>
                    <a:pt x="300" y="104"/>
                  </a:cubicBezTo>
                  <a:cubicBezTo>
                    <a:pt x="300" y="65"/>
                    <a:pt x="300" y="65"/>
                    <a:pt x="300" y="65"/>
                  </a:cubicBezTo>
                  <a:cubicBezTo>
                    <a:pt x="300" y="32"/>
                    <a:pt x="300" y="32"/>
                    <a:pt x="300" y="32"/>
                  </a:cubicBezTo>
                  <a:cubicBezTo>
                    <a:pt x="312" y="32"/>
                    <a:pt x="312" y="32"/>
                    <a:pt x="312" y="32"/>
                  </a:cubicBezTo>
                  <a:cubicBezTo>
                    <a:pt x="312" y="65"/>
                    <a:pt x="312" y="65"/>
                    <a:pt x="312" y="65"/>
                  </a:cubicBezTo>
                  <a:lnTo>
                    <a:pt x="312" y="104"/>
                  </a:lnTo>
                  <a:close/>
                  <a:moveTo>
                    <a:pt x="313" y="14"/>
                  </a:moveTo>
                  <a:cubicBezTo>
                    <a:pt x="300" y="14"/>
                    <a:pt x="300" y="14"/>
                    <a:pt x="300" y="14"/>
                  </a:cubicBezTo>
                  <a:cubicBezTo>
                    <a:pt x="300" y="1"/>
                    <a:pt x="300" y="1"/>
                    <a:pt x="300" y="1"/>
                  </a:cubicBezTo>
                  <a:cubicBezTo>
                    <a:pt x="313" y="1"/>
                    <a:pt x="313" y="1"/>
                    <a:pt x="313" y="1"/>
                  </a:cubicBezTo>
                  <a:lnTo>
                    <a:pt x="313" y="14"/>
                  </a:lnTo>
                  <a:close/>
                  <a:moveTo>
                    <a:pt x="390" y="104"/>
                  </a:moveTo>
                  <a:cubicBezTo>
                    <a:pt x="369" y="104"/>
                    <a:pt x="358" y="91"/>
                    <a:pt x="358" y="68"/>
                  </a:cubicBezTo>
                  <a:cubicBezTo>
                    <a:pt x="358" y="45"/>
                    <a:pt x="369" y="32"/>
                    <a:pt x="388" y="32"/>
                  </a:cubicBezTo>
                  <a:cubicBezTo>
                    <a:pt x="406" y="32"/>
                    <a:pt x="417" y="44"/>
                    <a:pt x="417" y="66"/>
                  </a:cubicBezTo>
                  <a:cubicBezTo>
                    <a:pt x="417" y="71"/>
                    <a:pt x="417" y="71"/>
                    <a:pt x="417" y="71"/>
                  </a:cubicBezTo>
                  <a:cubicBezTo>
                    <a:pt x="370" y="71"/>
                    <a:pt x="370" y="71"/>
                    <a:pt x="370" y="71"/>
                  </a:cubicBezTo>
                  <a:cubicBezTo>
                    <a:pt x="370" y="86"/>
                    <a:pt x="377" y="94"/>
                    <a:pt x="390" y="94"/>
                  </a:cubicBezTo>
                  <a:cubicBezTo>
                    <a:pt x="397" y="94"/>
                    <a:pt x="402" y="92"/>
                    <a:pt x="408" y="86"/>
                  </a:cubicBezTo>
                  <a:cubicBezTo>
                    <a:pt x="408" y="86"/>
                    <a:pt x="408" y="86"/>
                    <a:pt x="408" y="86"/>
                  </a:cubicBezTo>
                  <a:cubicBezTo>
                    <a:pt x="416" y="93"/>
                    <a:pt x="416" y="93"/>
                    <a:pt x="416" y="93"/>
                  </a:cubicBezTo>
                  <a:cubicBezTo>
                    <a:pt x="416" y="93"/>
                    <a:pt x="416" y="93"/>
                    <a:pt x="416" y="93"/>
                  </a:cubicBezTo>
                  <a:cubicBezTo>
                    <a:pt x="409" y="100"/>
                    <a:pt x="402" y="104"/>
                    <a:pt x="390" y="104"/>
                  </a:cubicBezTo>
                  <a:close/>
                  <a:moveTo>
                    <a:pt x="370" y="62"/>
                  </a:moveTo>
                  <a:cubicBezTo>
                    <a:pt x="406" y="62"/>
                    <a:pt x="406" y="62"/>
                    <a:pt x="406" y="62"/>
                  </a:cubicBezTo>
                  <a:cubicBezTo>
                    <a:pt x="405" y="57"/>
                    <a:pt x="405" y="55"/>
                    <a:pt x="403" y="52"/>
                  </a:cubicBezTo>
                  <a:cubicBezTo>
                    <a:pt x="400" y="45"/>
                    <a:pt x="395" y="42"/>
                    <a:pt x="388" y="42"/>
                  </a:cubicBezTo>
                  <a:cubicBezTo>
                    <a:pt x="381" y="42"/>
                    <a:pt x="375" y="45"/>
                    <a:pt x="372" y="52"/>
                  </a:cubicBezTo>
                  <a:cubicBezTo>
                    <a:pt x="371" y="55"/>
                    <a:pt x="370" y="57"/>
                    <a:pt x="370" y="62"/>
                  </a:cubicBezTo>
                  <a:close/>
                  <a:moveTo>
                    <a:pt x="453" y="104"/>
                  </a:moveTo>
                  <a:cubicBezTo>
                    <a:pt x="440" y="104"/>
                    <a:pt x="431" y="101"/>
                    <a:pt x="424" y="94"/>
                  </a:cubicBezTo>
                  <a:cubicBezTo>
                    <a:pt x="423" y="94"/>
                    <a:pt x="423" y="94"/>
                    <a:pt x="423" y="94"/>
                  </a:cubicBezTo>
                  <a:cubicBezTo>
                    <a:pt x="431" y="86"/>
                    <a:pt x="431" y="86"/>
                    <a:pt x="431" y="86"/>
                  </a:cubicBezTo>
                  <a:cubicBezTo>
                    <a:pt x="432" y="86"/>
                    <a:pt x="432" y="86"/>
                    <a:pt x="432" y="86"/>
                  </a:cubicBezTo>
                  <a:cubicBezTo>
                    <a:pt x="437" y="92"/>
                    <a:pt x="444" y="94"/>
                    <a:pt x="453" y="94"/>
                  </a:cubicBezTo>
                  <a:cubicBezTo>
                    <a:pt x="459" y="94"/>
                    <a:pt x="471" y="93"/>
                    <a:pt x="471" y="83"/>
                  </a:cubicBezTo>
                  <a:cubicBezTo>
                    <a:pt x="471" y="77"/>
                    <a:pt x="467" y="74"/>
                    <a:pt x="460" y="73"/>
                  </a:cubicBezTo>
                  <a:cubicBezTo>
                    <a:pt x="448" y="72"/>
                    <a:pt x="448" y="72"/>
                    <a:pt x="448" y="72"/>
                  </a:cubicBezTo>
                  <a:cubicBezTo>
                    <a:pt x="434" y="71"/>
                    <a:pt x="427" y="64"/>
                    <a:pt x="427" y="53"/>
                  </a:cubicBezTo>
                  <a:cubicBezTo>
                    <a:pt x="427" y="40"/>
                    <a:pt x="437" y="32"/>
                    <a:pt x="453" y="32"/>
                  </a:cubicBezTo>
                  <a:cubicBezTo>
                    <a:pt x="464" y="32"/>
                    <a:pt x="472" y="34"/>
                    <a:pt x="479" y="39"/>
                  </a:cubicBezTo>
                  <a:cubicBezTo>
                    <a:pt x="479" y="40"/>
                    <a:pt x="479" y="40"/>
                    <a:pt x="479" y="40"/>
                  </a:cubicBezTo>
                  <a:cubicBezTo>
                    <a:pt x="472" y="47"/>
                    <a:pt x="472" y="47"/>
                    <a:pt x="472" y="47"/>
                  </a:cubicBezTo>
                  <a:cubicBezTo>
                    <a:pt x="471" y="47"/>
                    <a:pt x="471" y="47"/>
                    <a:pt x="471" y="47"/>
                  </a:cubicBezTo>
                  <a:cubicBezTo>
                    <a:pt x="466" y="43"/>
                    <a:pt x="460" y="42"/>
                    <a:pt x="453" y="42"/>
                  </a:cubicBezTo>
                  <a:cubicBezTo>
                    <a:pt x="443" y="42"/>
                    <a:pt x="438" y="45"/>
                    <a:pt x="438" y="52"/>
                  </a:cubicBezTo>
                  <a:cubicBezTo>
                    <a:pt x="438" y="58"/>
                    <a:pt x="442" y="61"/>
                    <a:pt x="450" y="62"/>
                  </a:cubicBezTo>
                  <a:cubicBezTo>
                    <a:pt x="461" y="63"/>
                    <a:pt x="461" y="63"/>
                    <a:pt x="461" y="63"/>
                  </a:cubicBezTo>
                  <a:cubicBezTo>
                    <a:pt x="470" y="64"/>
                    <a:pt x="482" y="67"/>
                    <a:pt x="482" y="82"/>
                  </a:cubicBezTo>
                  <a:cubicBezTo>
                    <a:pt x="482" y="96"/>
                    <a:pt x="471" y="104"/>
                    <a:pt x="453" y="104"/>
                  </a:cubicBezTo>
                  <a:close/>
                  <a:moveTo>
                    <a:pt x="507" y="104"/>
                  </a:moveTo>
                  <a:cubicBezTo>
                    <a:pt x="495" y="104"/>
                    <a:pt x="495" y="104"/>
                    <a:pt x="495" y="104"/>
                  </a:cubicBezTo>
                  <a:cubicBezTo>
                    <a:pt x="495" y="57"/>
                    <a:pt x="495" y="57"/>
                    <a:pt x="495" y="57"/>
                  </a:cubicBezTo>
                  <a:cubicBezTo>
                    <a:pt x="495" y="1"/>
                    <a:pt x="495" y="1"/>
                    <a:pt x="495" y="1"/>
                  </a:cubicBezTo>
                  <a:cubicBezTo>
                    <a:pt x="507" y="1"/>
                    <a:pt x="507" y="1"/>
                    <a:pt x="507" y="1"/>
                  </a:cubicBezTo>
                  <a:cubicBezTo>
                    <a:pt x="507" y="57"/>
                    <a:pt x="507" y="57"/>
                    <a:pt x="507" y="57"/>
                  </a:cubicBezTo>
                  <a:lnTo>
                    <a:pt x="507" y="104"/>
                  </a:lnTo>
                  <a:close/>
                  <a:moveTo>
                    <a:pt x="616" y="104"/>
                  </a:moveTo>
                  <a:cubicBezTo>
                    <a:pt x="604" y="104"/>
                    <a:pt x="604" y="104"/>
                    <a:pt x="604" y="104"/>
                  </a:cubicBezTo>
                  <a:cubicBezTo>
                    <a:pt x="604" y="30"/>
                    <a:pt x="604" y="30"/>
                    <a:pt x="604" y="30"/>
                  </a:cubicBezTo>
                  <a:cubicBezTo>
                    <a:pt x="577" y="88"/>
                    <a:pt x="577" y="88"/>
                    <a:pt x="577" y="88"/>
                  </a:cubicBezTo>
                  <a:cubicBezTo>
                    <a:pt x="567" y="88"/>
                    <a:pt x="567" y="88"/>
                    <a:pt x="567" y="88"/>
                  </a:cubicBezTo>
                  <a:cubicBezTo>
                    <a:pt x="540" y="30"/>
                    <a:pt x="540" y="30"/>
                    <a:pt x="540" y="30"/>
                  </a:cubicBezTo>
                  <a:cubicBezTo>
                    <a:pt x="540" y="104"/>
                    <a:pt x="540" y="104"/>
                    <a:pt x="540" y="104"/>
                  </a:cubicBezTo>
                  <a:cubicBezTo>
                    <a:pt x="528" y="104"/>
                    <a:pt x="528" y="104"/>
                    <a:pt x="528" y="104"/>
                  </a:cubicBezTo>
                  <a:cubicBezTo>
                    <a:pt x="528" y="1"/>
                    <a:pt x="528" y="1"/>
                    <a:pt x="528" y="1"/>
                  </a:cubicBezTo>
                  <a:cubicBezTo>
                    <a:pt x="540" y="1"/>
                    <a:pt x="540" y="1"/>
                    <a:pt x="540" y="1"/>
                  </a:cubicBezTo>
                  <a:cubicBezTo>
                    <a:pt x="540" y="2"/>
                    <a:pt x="540" y="2"/>
                    <a:pt x="540" y="2"/>
                  </a:cubicBezTo>
                  <a:cubicBezTo>
                    <a:pt x="572" y="72"/>
                    <a:pt x="572" y="72"/>
                    <a:pt x="572" y="72"/>
                  </a:cubicBezTo>
                  <a:cubicBezTo>
                    <a:pt x="604" y="1"/>
                    <a:pt x="604" y="1"/>
                    <a:pt x="604" y="1"/>
                  </a:cubicBezTo>
                  <a:cubicBezTo>
                    <a:pt x="616" y="1"/>
                    <a:pt x="616" y="1"/>
                    <a:pt x="616" y="1"/>
                  </a:cubicBezTo>
                  <a:lnTo>
                    <a:pt x="616" y="104"/>
                  </a:lnTo>
                  <a:close/>
                  <a:moveTo>
                    <a:pt x="663" y="104"/>
                  </a:moveTo>
                  <a:cubicBezTo>
                    <a:pt x="648" y="104"/>
                    <a:pt x="638" y="101"/>
                    <a:pt x="628" y="91"/>
                  </a:cubicBezTo>
                  <a:cubicBezTo>
                    <a:pt x="628" y="90"/>
                    <a:pt x="628" y="90"/>
                    <a:pt x="628" y="90"/>
                  </a:cubicBezTo>
                  <a:cubicBezTo>
                    <a:pt x="636" y="82"/>
                    <a:pt x="636" y="82"/>
                    <a:pt x="636" y="82"/>
                  </a:cubicBezTo>
                  <a:cubicBezTo>
                    <a:pt x="637" y="83"/>
                    <a:pt x="637" y="83"/>
                    <a:pt x="637" y="83"/>
                  </a:cubicBezTo>
                  <a:cubicBezTo>
                    <a:pt x="644" y="90"/>
                    <a:pt x="652" y="93"/>
                    <a:pt x="664" y="93"/>
                  </a:cubicBezTo>
                  <a:cubicBezTo>
                    <a:pt x="678" y="93"/>
                    <a:pt x="687" y="87"/>
                    <a:pt x="687" y="75"/>
                  </a:cubicBezTo>
                  <a:cubicBezTo>
                    <a:pt x="687" y="70"/>
                    <a:pt x="685" y="66"/>
                    <a:pt x="682" y="63"/>
                  </a:cubicBezTo>
                  <a:cubicBezTo>
                    <a:pt x="679" y="61"/>
                    <a:pt x="677" y="60"/>
                    <a:pt x="669" y="59"/>
                  </a:cubicBezTo>
                  <a:cubicBezTo>
                    <a:pt x="658" y="57"/>
                    <a:pt x="658" y="57"/>
                    <a:pt x="658" y="57"/>
                  </a:cubicBezTo>
                  <a:cubicBezTo>
                    <a:pt x="649" y="55"/>
                    <a:pt x="643" y="53"/>
                    <a:pt x="639" y="49"/>
                  </a:cubicBezTo>
                  <a:cubicBezTo>
                    <a:pt x="633" y="44"/>
                    <a:pt x="631" y="38"/>
                    <a:pt x="631" y="29"/>
                  </a:cubicBezTo>
                  <a:cubicBezTo>
                    <a:pt x="631" y="12"/>
                    <a:pt x="644" y="0"/>
                    <a:pt x="664" y="0"/>
                  </a:cubicBezTo>
                  <a:cubicBezTo>
                    <a:pt x="676" y="0"/>
                    <a:pt x="685" y="4"/>
                    <a:pt x="694" y="12"/>
                  </a:cubicBezTo>
                  <a:cubicBezTo>
                    <a:pt x="695" y="12"/>
                    <a:pt x="695" y="12"/>
                    <a:pt x="695" y="12"/>
                  </a:cubicBezTo>
                  <a:cubicBezTo>
                    <a:pt x="687" y="20"/>
                    <a:pt x="687" y="20"/>
                    <a:pt x="687" y="20"/>
                  </a:cubicBezTo>
                  <a:cubicBezTo>
                    <a:pt x="686" y="20"/>
                    <a:pt x="686" y="20"/>
                    <a:pt x="686" y="20"/>
                  </a:cubicBezTo>
                  <a:cubicBezTo>
                    <a:pt x="680" y="14"/>
                    <a:pt x="673" y="11"/>
                    <a:pt x="663" y="11"/>
                  </a:cubicBezTo>
                  <a:cubicBezTo>
                    <a:pt x="651" y="11"/>
                    <a:pt x="643" y="18"/>
                    <a:pt x="643" y="29"/>
                  </a:cubicBezTo>
                  <a:cubicBezTo>
                    <a:pt x="643" y="34"/>
                    <a:pt x="644" y="38"/>
                    <a:pt x="647" y="40"/>
                  </a:cubicBezTo>
                  <a:cubicBezTo>
                    <a:pt x="650" y="43"/>
                    <a:pt x="654" y="45"/>
                    <a:pt x="660" y="45"/>
                  </a:cubicBezTo>
                  <a:cubicBezTo>
                    <a:pt x="671" y="47"/>
                    <a:pt x="671" y="47"/>
                    <a:pt x="671" y="47"/>
                  </a:cubicBezTo>
                  <a:cubicBezTo>
                    <a:pt x="681" y="49"/>
                    <a:pt x="686" y="51"/>
                    <a:pt x="690" y="55"/>
                  </a:cubicBezTo>
                  <a:cubicBezTo>
                    <a:pt x="696" y="60"/>
                    <a:pt x="699" y="67"/>
                    <a:pt x="699" y="75"/>
                  </a:cubicBezTo>
                  <a:cubicBezTo>
                    <a:pt x="699" y="93"/>
                    <a:pt x="685" y="104"/>
                    <a:pt x="663" y="104"/>
                  </a:cubicBezTo>
                  <a:close/>
                  <a:moveTo>
                    <a:pt x="283" y="104"/>
                  </a:moveTo>
                  <a:cubicBezTo>
                    <a:pt x="281" y="104"/>
                    <a:pt x="281" y="104"/>
                    <a:pt x="281" y="104"/>
                  </a:cubicBezTo>
                  <a:cubicBezTo>
                    <a:pt x="269" y="104"/>
                    <a:pt x="262" y="96"/>
                    <a:pt x="262" y="84"/>
                  </a:cubicBezTo>
                  <a:cubicBezTo>
                    <a:pt x="262" y="42"/>
                    <a:pt x="262" y="42"/>
                    <a:pt x="262" y="42"/>
                  </a:cubicBezTo>
                  <a:cubicBezTo>
                    <a:pt x="253" y="42"/>
                    <a:pt x="253" y="42"/>
                    <a:pt x="253" y="42"/>
                  </a:cubicBezTo>
                  <a:cubicBezTo>
                    <a:pt x="253" y="32"/>
                    <a:pt x="253" y="32"/>
                    <a:pt x="253" y="32"/>
                  </a:cubicBezTo>
                  <a:cubicBezTo>
                    <a:pt x="262" y="32"/>
                    <a:pt x="262" y="32"/>
                    <a:pt x="262" y="32"/>
                  </a:cubicBezTo>
                  <a:cubicBezTo>
                    <a:pt x="262" y="11"/>
                    <a:pt x="262" y="11"/>
                    <a:pt x="262" y="11"/>
                  </a:cubicBezTo>
                  <a:cubicBezTo>
                    <a:pt x="274" y="11"/>
                    <a:pt x="274" y="11"/>
                    <a:pt x="274" y="11"/>
                  </a:cubicBezTo>
                  <a:cubicBezTo>
                    <a:pt x="274" y="32"/>
                    <a:pt x="274" y="32"/>
                    <a:pt x="274" y="32"/>
                  </a:cubicBezTo>
                  <a:cubicBezTo>
                    <a:pt x="289" y="32"/>
                    <a:pt x="289" y="32"/>
                    <a:pt x="289" y="32"/>
                  </a:cubicBezTo>
                  <a:cubicBezTo>
                    <a:pt x="289" y="42"/>
                    <a:pt x="289" y="42"/>
                    <a:pt x="289" y="42"/>
                  </a:cubicBezTo>
                  <a:cubicBezTo>
                    <a:pt x="274" y="42"/>
                    <a:pt x="274" y="42"/>
                    <a:pt x="274" y="42"/>
                  </a:cubicBezTo>
                  <a:cubicBezTo>
                    <a:pt x="274" y="84"/>
                    <a:pt x="274" y="84"/>
                    <a:pt x="274" y="84"/>
                  </a:cubicBezTo>
                  <a:cubicBezTo>
                    <a:pt x="274" y="90"/>
                    <a:pt x="277" y="93"/>
                    <a:pt x="283" y="93"/>
                  </a:cubicBezTo>
                  <a:cubicBezTo>
                    <a:pt x="283" y="93"/>
                    <a:pt x="283" y="93"/>
                    <a:pt x="283" y="93"/>
                  </a:cubicBezTo>
                  <a:cubicBezTo>
                    <a:pt x="283" y="94"/>
                    <a:pt x="283" y="94"/>
                    <a:pt x="283" y="94"/>
                  </a:cubicBezTo>
                  <a:lnTo>
                    <a:pt x="283" y="104"/>
                  </a:lnTo>
                  <a:close/>
                  <a:moveTo>
                    <a:pt x="350" y="104"/>
                  </a:moveTo>
                  <a:cubicBezTo>
                    <a:pt x="347" y="104"/>
                    <a:pt x="347" y="104"/>
                    <a:pt x="347" y="104"/>
                  </a:cubicBezTo>
                  <a:cubicBezTo>
                    <a:pt x="336" y="104"/>
                    <a:pt x="329" y="96"/>
                    <a:pt x="329" y="84"/>
                  </a:cubicBezTo>
                  <a:cubicBezTo>
                    <a:pt x="329" y="1"/>
                    <a:pt x="329" y="1"/>
                    <a:pt x="329" y="1"/>
                  </a:cubicBezTo>
                  <a:cubicBezTo>
                    <a:pt x="340" y="1"/>
                    <a:pt x="340" y="1"/>
                    <a:pt x="340" y="1"/>
                  </a:cubicBezTo>
                  <a:cubicBezTo>
                    <a:pt x="340" y="84"/>
                    <a:pt x="340" y="84"/>
                    <a:pt x="340" y="84"/>
                  </a:cubicBezTo>
                  <a:cubicBezTo>
                    <a:pt x="340" y="91"/>
                    <a:pt x="343" y="93"/>
                    <a:pt x="349" y="93"/>
                  </a:cubicBezTo>
                  <a:cubicBezTo>
                    <a:pt x="350" y="93"/>
                    <a:pt x="350" y="93"/>
                    <a:pt x="350" y="93"/>
                  </a:cubicBezTo>
                  <a:cubicBezTo>
                    <a:pt x="350" y="94"/>
                    <a:pt x="350" y="94"/>
                    <a:pt x="350" y="94"/>
                  </a:cubicBezTo>
                  <a:lnTo>
                    <a:pt x="350" y="104"/>
                  </a:lnTo>
                  <a:close/>
                </a:path>
              </a:pathLst>
            </a:custGeom>
            <a:solidFill>
              <a:srgbClr val="77787B"/>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4" name="Freeform 6"/>
            <p:cNvSpPr>
              <a:spLocks noEditPoints="1"/>
            </p:cNvSpPr>
            <p:nvPr/>
          </p:nvSpPr>
          <p:spPr bwMode="gray">
            <a:xfrm>
              <a:off x="7458075" y="4721225"/>
              <a:ext cx="101600" cy="55563"/>
            </a:xfrm>
            <a:custGeom>
              <a:avLst/>
              <a:gdLst>
                <a:gd name="T0" fmla="*/ 14 w 64"/>
                <a:gd name="T1" fmla="*/ 7 h 35"/>
                <a:gd name="T2" fmla="*/ 14 w 64"/>
                <a:gd name="T3" fmla="*/ 35 h 35"/>
                <a:gd name="T4" fmla="*/ 9 w 64"/>
                <a:gd name="T5" fmla="*/ 35 h 35"/>
                <a:gd name="T6" fmla="*/ 9 w 64"/>
                <a:gd name="T7" fmla="*/ 7 h 35"/>
                <a:gd name="T8" fmla="*/ 0 w 64"/>
                <a:gd name="T9" fmla="*/ 7 h 35"/>
                <a:gd name="T10" fmla="*/ 0 w 64"/>
                <a:gd name="T11" fmla="*/ 0 h 35"/>
                <a:gd name="T12" fmla="*/ 23 w 64"/>
                <a:gd name="T13" fmla="*/ 0 h 35"/>
                <a:gd name="T14" fmla="*/ 23 w 64"/>
                <a:gd name="T15" fmla="*/ 7 h 35"/>
                <a:gd name="T16" fmla="*/ 14 w 64"/>
                <a:gd name="T17" fmla="*/ 7 h 35"/>
                <a:gd name="T18" fmla="*/ 57 w 64"/>
                <a:gd name="T19" fmla="*/ 35 h 35"/>
                <a:gd name="T20" fmla="*/ 57 w 64"/>
                <a:gd name="T21" fmla="*/ 14 h 35"/>
                <a:gd name="T22" fmla="*/ 50 w 64"/>
                <a:gd name="T23" fmla="*/ 28 h 35"/>
                <a:gd name="T24" fmla="*/ 45 w 64"/>
                <a:gd name="T25" fmla="*/ 28 h 35"/>
                <a:gd name="T26" fmla="*/ 38 w 64"/>
                <a:gd name="T27" fmla="*/ 14 h 35"/>
                <a:gd name="T28" fmla="*/ 38 w 64"/>
                <a:gd name="T29" fmla="*/ 35 h 35"/>
                <a:gd name="T30" fmla="*/ 31 w 64"/>
                <a:gd name="T31" fmla="*/ 35 h 35"/>
                <a:gd name="T32" fmla="*/ 31 w 64"/>
                <a:gd name="T33" fmla="*/ 0 h 35"/>
                <a:gd name="T34" fmla="*/ 38 w 64"/>
                <a:gd name="T35" fmla="*/ 0 h 35"/>
                <a:gd name="T36" fmla="*/ 47 w 64"/>
                <a:gd name="T37" fmla="*/ 21 h 35"/>
                <a:gd name="T38" fmla="*/ 57 w 64"/>
                <a:gd name="T39" fmla="*/ 0 h 35"/>
                <a:gd name="T40" fmla="*/ 64 w 64"/>
                <a:gd name="T41" fmla="*/ 0 h 35"/>
                <a:gd name="T42" fmla="*/ 64 w 64"/>
                <a:gd name="T43" fmla="*/ 35 h 35"/>
                <a:gd name="T44" fmla="*/ 57 w 64"/>
                <a:gd name="T4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35">
                  <a:moveTo>
                    <a:pt x="14" y="7"/>
                  </a:moveTo>
                  <a:lnTo>
                    <a:pt x="14" y="35"/>
                  </a:lnTo>
                  <a:lnTo>
                    <a:pt x="9" y="35"/>
                  </a:lnTo>
                  <a:lnTo>
                    <a:pt x="9" y="7"/>
                  </a:lnTo>
                  <a:lnTo>
                    <a:pt x="0" y="7"/>
                  </a:lnTo>
                  <a:lnTo>
                    <a:pt x="0" y="0"/>
                  </a:lnTo>
                  <a:lnTo>
                    <a:pt x="23" y="0"/>
                  </a:lnTo>
                  <a:lnTo>
                    <a:pt x="23" y="7"/>
                  </a:lnTo>
                  <a:lnTo>
                    <a:pt x="14" y="7"/>
                  </a:lnTo>
                  <a:close/>
                  <a:moveTo>
                    <a:pt x="57" y="35"/>
                  </a:moveTo>
                  <a:lnTo>
                    <a:pt x="57" y="14"/>
                  </a:lnTo>
                  <a:lnTo>
                    <a:pt x="50" y="28"/>
                  </a:lnTo>
                  <a:lnTo>
                    <a:pt x="45" y="28"/>
                  </a:lnTo>
                  <a:lnTo>
                    <a:pt x="38" y="14"/>
                  </a:lnTo>
                  <a:lnTo>
                    <a:pt x="38" y="35"/>
                  </a:lnTo>
                  <a:lnTo>
                    <a:pt x="31" y="35"/>
                  </a:lnTo>
                  <a:lnTo>
                    <a:pt x="31" y="0"/>
                  </a:lnTo>
                  <a:lnTo>
                    <a:pt x="38" y="0"/>
                  </a:lnTo>
                  <a:lnTo>
                    <a:pt x="47" y="21"/>
                  </a:lnTo>
                  <a:lnTo>
                    <a:pt x="57" y="0"/>
                  </a:lnTo>
                  <a:lnTo>
                    <a:pt x="64" y="0"/>
                  </a:lnTo>
                  <a:lnTo>
                    <a:pt x="64" y="35"/>
                  </a:lnTo>
                  <a:lnTo>
                    <a:pt x="57" y="35"/>
                  </a:lnTo>
                  <a:close/>
                </a:path>
              </a:pathLst>
            </a:custGeom>
            <a:solidFill>
              <a:srgbClr val="41404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5" name="Freeform 7"/>
            <p:cNvSpPr>
              <a:spLocks noEditPoints="1"/>
            </p:cNvSpPr>
            <p:nvPr/>
          </p:nvSpPr>
          <p:spPr bwMode="gray">
            <a:xfrm>
              <a:off x="5591175" y="3467100"/>
              <a:ext cx="1060450" cy="950913"/>
            </a:xfrm>
            <a:custGeom>
              <a:avLst/>
              <a:gdLst>
                <a:gd name="T0" fmla="*/ 282 w 282"/>
                <a:gd name="T1" fmla="*/ 55 h 252"/>
                <a:gd name="T2" fmla="*/ 256 w 282"/>
                <a:gd name="T3" fmla="*/ 70 h 252"/>
                <a:gd name="T4" fmla="*/ 212 w 282"/>
                <a:gd name="T5" fmla="*/ 26 h 252"/>
                <a:gd name="T6" fmla="*/ 227 w 282"/>
                <a:gd name="T7" fmla="*/ 0 h 252"/>
                <a:gd name="T8" fmla="*/ 282 w 282"/>
                <a:gd name="T9" fmla="*/ 55 h 252"/>
                <a:gd name="T10" fmla="*/ 30 w 282"/>
                <a:gd name="T11" fmla="*/ 131 h 252"/>
                <a:gd name="T12" fmla="*/ 0 w 282"/>
                <a:gd name="T13" fmla="*/ 131 h 252"/>
                <a:gd name="T14" fmla="*/ 21 w 282"/>
                <a:gd name="T15" fmla="*/ 207 h 252"/>
                <a:gd name="T16" fmla="*/ 47 w 282"/>
                <a:gd name="T17" fmla="*/ 192 h 252"/>
                <a:gd name="T18" fmla="*/ 30 w 282"/>
                <a:gd name="T19" fmla="*/ 131 h 252"/>
                <a:gd name="T20" fmla="*/ 105 w 282"/>
                <a:gd name="T21" fmla="*/ 51 h 252"/>
                <a:gd name="T22" fmla="*/ 91 w 282"/>
                <a:gd name="T23" fmla="*/ 26 h 252"/>
                <a:gd name="T24" fmla="*/ 30 w 282"/>
                <a:gd name="T25" fmla="*/ 131 h 252"/>
                <a:gd name="T26" fmla="*/ 59 w 282"/>
                <a:gd name="T27" fmla="*/ 131 h 252"/>
                <a:gd name="T28" fmla="*/ 105 w 282"/>
                <a:gd name="T29" fmla="*/ 51 h 252"/>
                <a:gd name="T30" fmla="*/ 71 w 282"/>
                <a:gd name="T31" fmla="*/ 177 h 252"/>
                <a:gd name="T32" fmla="*/ 47 w 282"/>
                <a:gd name="T33" fmla="*/ 192 h 252"/>
                <a:gd name="T34" fmla="*/ 151 w 282"/>
                <a:gd name="T35" fmla="*/ 252 h 252"/>
                <a:gd name="T36" fmla="*/ 151 w 282"/>
                <a:gd name="T37" fmla="*/ 223 h 252"/>
                <a:gd name="T38" fmla="*/ 71 w 282"/>
                <a:gd name="T39" fmla="*/ 17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2" h="252">
                  <a:moveTo>
                    <a:pt x="282" y="55"/>
                  </a:moveTo>
                  <a:cubicBezTo>
                    <a:pt x="256" y="70"/>
                    <a:pt x="256" y="70"/>
                    <a:pt x="256" y="70"/>
                  </a:cubicBezTo>
                  <a:cubicBezTo>
                    <a:pt x="245" y="52"/>
                    <a:pt x="230" y="37"/>
                    <a:pt x="212" y="26"/>
                  </a:cubicBezTo>
                  <a:cubicBezTo>
                    <a:pt x="227" y="0"/>
                    <a:pt x="227" y="0"/>
                    <a:pt x="227" y="0"/>
                  </a:cubicBezTo>
                  <a:cubicBezTo>
                    <a:pt x="250" y="14"/>
                    <a:pt x="269" y="33"/>
                    <a:pt x="282" y="55"/>
                  </a:cubicBezTo>
                  <a:close/>
                  <a:moveTo>
                    <a:pt x="30" y="131"/>
                  </a:moveTo>
                  <a:cubicBezTo>
                    <a:pt x="0" y="131"/>
                    <a:pt x="0" y="131"/>
                    <a:pt x="0" y="131"/>
                  </a:cubicBezTo>
                  <a:cubicBezTo>
                    <a:pt x="0" y="158"/>
                    <a:pt x="8" y="184"/>
                    <a:pt x="21" y="207"/>
                  </a:cubicBezTo>
                  <a:cubicBezTo>
                    <a:pt x="47" y="192"/>
                    <a:pt x="47" y="192"/>
                    <a:pt x="47" y="192"/>
                  </a:cubicBezTo>
                  <a:cubicBezTo>
                    <a:pt x="36" y="174"/>
                    <a:pt x="30" y="153"/>
                    <a:pt x="30" y="131"/>
                  </a:cubicBezTo>
                  <a:close/>
                  <a:moveTo>
                    <a:pt x="105" y="51"/>
                  </a:moveTo>
                  <a:cubicBezTo>
                    <a:pt x="91" y="26"/>
                    <a:pt x="91" y="26"/>
                    <a:pt x="91" y="26"/>
                  </a:cubicBezTo>
                  <a:cubicBezTo>
                    <a:pt x="54" y="47"/>
                    <a:pt x="30" y="86"/>
                    <a:pt x="30" y="131"/>
                  </a:cubicBezTo>
                  <a:cubicBezTo>
                    <a:pt x="59" y="131"/>
                    <a:pt x="59" y="131"/>
                    <a:pt x="59" y="131"/>
                  </a:cubicBezTo>
                  <a:cubicBezTo>
                    <a:pt x="59" y="97"/>
                    <a:pt x="77" y="67"/>
                    <a:pt x="105" y="51"/>
                  </a:cubicBezTo>
                  <a:close/>
                  <a:moveTo>
                    <a:pt x="71" y="177"/>
                  </a:moveTo>
                  <a:cubicBezTo>
                    <a:pt x="47" y="192"/>
                    <a:pt x="47" y="192"/>
                    <a:pt x="47" y="192"/>
                  </a:cubicBezTo>
                  <a:cubicBezTo>
                    <a:pt x="68" y="228"/>
                    <a:pt x="106" y="252"/>
                    <a:pt x="151" y="252"/>
                  </a:cubicBezTo>
                  <a:cubicBezTo>
                    <a:pt x="151" y="223"/>
                    <a:pt x="151" y="223"/>
                    <a:pt x="151" y="223"/>
                  </a:cubicBezTo>
                  <a:cubicBezTo>
                    <a:pt x="117" y="223"/>
                    <a:pt x="87" y="205"/>
                    <a:pt x="71" y="177"/>
                  </a:cubicBezTo>
                  <a:close/>
                </a:path>
              </a:pathLst>
            </a:custGeom>
            <a:solidFill>
              <a:srgbClr val="ACDAF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6" name="Freeform 8"/>
            <p:cNvSpPr>
              <a:spLocks noEditPoints="1"/>
            </p:cNvSpPr>
            <p:nvPr/>
          </p:nvSpPr>
          <p:spPr bwMode="gray">
            <a:xfrm>
              <a:off x="5591175" y="3390900"/>
              <a:ext cx="854075" cy="1136650"/>
            </a:xfrm>
            <a:custGeom>
              <a:avLst/>
              <a:gdLst>
                <a:gd name="T0" fmla="*/ 21 w 227"/>
                <a:gd name="T1" fmla="*/ 227 h 301"/>
                <a:gd name="T2" fmla="*/ 47 w 227"/>
                <a:gd name="T3" fmla="*/ 212 h 301"/>
                <a:gd name="T4" fmla="*/ 151 w 227"/>
                <a:gd name="T5" fmla="*/ 272 h 301"/>
                <a:gd name="T6" fmla="*/ 212 w 227"/>
                <a:gd name="T7" fmla="*/ 255 h 301"/>
                <a:gd name="T8" fmla="*/ 227 w 227"/>
                <a:gd name="T9" fmla="*/ 281 h 301"/>
                <a:gd name="T10" fmla="*/ 151 w 227"/>
                <a:gd name="T11" fmla="*/ 301 h 301"/>
                <a:gd name="T12" fmla="*/ 21 w 227"/>
                <a:gd name="T13" fmla="*/ 227 h 301"/>
                <a:gd name="T14" fmla="*/ 151 w 227"/>
                <a:gd name="T15" fmla="*/ 30 h 301"/>
                <a:gd name="T16" fmla="*/ 212 w 227"/>
                <a:gd name="T17" fmla="*/ 46 h 301"/>
                <a:gd name="T18" fmla="*/ 227 w 227"/>
                <a:gd name="T19" fmla="*/ 20 h 301"/>
                <a:gd name="T20" fmla="*/ 151 w 227"/>
                <a:gd name="T21" fmla="*/ 0 h 301"/>
                <a:gd name="T22" fmla="*/ 0 w 227"/>
                <a:gd name="T23" fmla="*/ 151 h 301"/>
                <a:gd name="T24" fmla="*/ 30 w 227"/>
                <a:gd name="T25" fmla="*/ 151 h 301"/>
                <a:gd name="T26" fmla="*/ 151 w 227"/>
                <a:gd name="T27" fmla="*/ 3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7" h="301">
                  <a:moveTo>
                    <a:pt x="21" y="227"/>
                  </a:moveTo>
                  <a:cubicBezTo>
                    <a:pt x="47" y="212"/>
                    <a:pt x="47" y="212"/>
                    <a:pt x="47" y="212"/>
                  </a:cubicBezTo>
                  <a:cubicBezTo>
                    <a:pt x="68" y="248"/>
                    <a:pt x="106" y="272"/>
                    <a:pt x="151" y="272"/>
                  </a:cubicBezTo>
                  <a:cubicBezTo>
                    <a:pt x="173" y="272"/>
                    <a:pt x="194" y="266"/>
                    <a:pt x="212" y="255"/>
                  </a:cubicBezTo>
                  <a:cubicBezTo>
                    <a:pt x="227" y="281"/>
                    <a:pt x="227" y="281"/>
                    <a:pt x="227" y="281"/>
                  </a:cubicBezTo>
                  <a:cubicBezTo>
                    <a:pt x="204" y="294"/>
                    <a:pt x="179" y="301"/>
                    <a:pt x="151" y="301"/>
                  </a:cubicBezTo>
                  <a:cubicBezTo>
                    <a:pt x="96" y="301"/>
                    <a:pt x="47" y="271"/>
                    <a:pt x="21" y="227"/>
                  </a:cubicBezTo>
                  <a:close/>
                  <a:moveTo>
                    <a:pt x="151" y="30"/>
                  </a:moveTo>
                  <a:cubicBezTo>
                    <a:pt x="173" y="30"/>
                    <a:pt x="194" y="36"/>
                    <a:pt x="212" y="46"/>
                  </a:cubicBezTo>
                  <a:cubicBezTo>
                    <a:pt x="227" y="20"/>
                    <a:pt x="227" y="20"/>
                    <a:pt x="227" y="20"/>
                  </a:cubicBezTo>
                  <a:cubicBezTo>
                    <a:pt x="205" y="7"/>
                    <a:pt x="179" y="0"/>
                    <a:pt x="151" y="0"/>
                  </a:cubicBezTo>
                  <a:cubicBezTo>
                    <a:pt x="68" y="0"/>
                    <a:pt x="0" y="68"/>
                    <a:pt x="0" y="151"/>
                  </a:cubicBezTo>
                  <a:cubicBezTo>
                    <a:pt x="30" y="151"/>
                    <a:pt x="30" y="151"/>
                    <a:pt x="30" y="151"/>
                  </a:cubicBezTo>
                  <a:cubicBezTo>
                    <a:pt x="30" y="84"/>
                    <a:pt x="84" y="30"/>
                    <a:pt x="151" y="30"/>
                  </a:cubicBezTo>
                  <a:close/>
                </a:path>
              </a:pathLst>
            </a:custGeom>
            <a:solidFill>
              <a:srgbClr val="00AAE7"/>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87" name="Freeform 9"/>
            <p:cNvSpPr>
              <a:spLocks noEditPoints="1"/>
            </p:cNvSpPr>
            <p:nvPr/>
          </p:nvSpPr>
          <p:spPr bwMode="gray">
            <a:xfrm>
              <a:off x="5811838" y="3609975"/>
              <a:ext cx="915987" cy="698500"/>
            </a:xfrm>
            <a:custGeom>
              <a:avLst/>
              <a:gdLst>
                <a:gd name="T0" fmla="*/ 197 w 243"/>
                <a:gd name="T1" fmla="*/ 32 h 185"/>
                <a:gd name="T2" fmla="*/ 223 w 243"/>
                <a:gd name="T3" fmla="*/ 17 h 185"/>
                <a:gd name="T4" fmla="*/ 243 w 243"/>
                <a:gd name="T5" fmla="*/ 93 h 185"/>
                <a:gd name="T6" fmla="*/ 223 w 243"/>
                <a:gd name="T7" fmla="*/ 168 h 185"/>
                <a:gd name="T8" fmla="*/ 197 w 243"/>
                <a:gd name="T9" fmla="*/ 153 h 185"/>
                <a:gd name="T10" fmla="*/ 213 w 243"/>
                <a:gd name="T11" fmla="*/ 93 h 185"/>
                <a:gd name="T12" fmla="*/ 197 w 243"/>
                <a:gd name="T13" fmla="*/ 32 h 185"/>
                <a:gd name="T14" fmla="*/ 178 w 243"/>
                <a:gd name="T15" fmla="*/ 178 h 185"/>
                <a:gd name="T16" fmla="*/ 158 w 243"/>
                <a:gd name="T17" fmla="*/ 158 h 185"/>
                <a:gd name="T18" fmla="*/ 92 w 243"/>
                <a:gd name="T19" fmla="*/ 185 h 185"/>
                <a:gd name="T20" fmla="*/ 0 w 243"/>
                <a:gd name="T21" fmla="*/ 93 h 185"/>
                <a:gd name="T22" fmla="*/ 92 w 243"/>
                <a:gd name="T23" fmla="*/ 0 h 185"/>
                <a:gd name="T24" fmla="*/ 184 w 243"/>
                <a:gd name="T25" fmla="*/ 93 h 185"/>
                <a:gd name="T26" fmla="*/ 172 w 243"/>
                <a:gd name="T27" fmla="*/ 139 h 185"/>
                <a:gd name="T28" fmla="*/ 197 w 243"/>
                <a:gd name="T29" fmla="*/ 153 h 185"/>
                <a:gd name="T30" fmla="*/ 178 w 243"/>
                <a:gd name="T31" fmla="*/ 178 h 185"/>
                <a:gd name="T32" fmla="*/ 155 w 243"/>
                <a:gd name="T33" fmla="*/ 93 h 185"/>
                <a:gd name="T34" fmla="*/ 92 w 243"/>
                <a:gd name="T35" fmla="*/ 30 h 185"/>
                <a:gd name="T36" fmla="*/ 29 w 243"/>
                <a:gd name="T37" fmla="*/ 93 h 185"/>
                <a:gd name="T38" fmla="*/ 92 w 243"/>
                <a:gd name="T39" fmla="*/ 156 h 185"/>
                <a:gd name="T40" fmla="*/ 155 w 243"/>
                <a:gd name="T41" fmla="*/ 9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3" h="185">
                  <a:moveTo>
                    <a:pt x="197" y="32"/>
                  </a:moveTo>
                  <a:cubicBezTo>
                    <a:pt x="223" y="17"/>
                    <a:pt x="223" y="17"/>
                    <a:pt x="223" y="17"/>
                  </a:cubicBezTo>
                  <a:cubicBezTo>
                    <a:pt x="235" y="40"/>
                    <a:pt x="243" y="65"/>
                    <a:pt x="243" y="93"/>
                  </a:cubicBezTo>
                  <a:cubicBezTo>
                    <a:pt x="243" y="120"/>
                    <a:pt x="235" y="146"/>
                    <a:pt x="223" y="168"/>
                  </a:cubicBezTo>
                  <a:cubicBezTo>
                    <a:pt x="197" y="153"/>
                    <a:pt x="197" y="153"/>
                    <a:pt x="197" y="153"/>
                  </a:cubicBezTo>
                  <a:cubicBezTo>
                    <a:pt x="207" y="135"/>
                    <a:pt x="213" y="115"/>
                    <a:pt x="213" y="93"/>
                  </a:cubicBezTo>
                  <a:cubicBezTo>
                    <a:pt x="213" y="71"/>
                    <a:pt x="207" y="50"/>
                    <a:pt x="197" y="32"/>
                  </a:cubicBezTo>
                  <a:close/>
                  <a:moveTo>
                    <a:pt x="178" y="178"/>
                  </a:moveTo>
                  <a:cubicBezTo>
                    <a:pt x="158" y="158"/>
                    <a:pt x="158" y="158"/>
                    <a:pt x="158" y="158"/>
                  </a:cubicBezTo>
                  <a:cubicBezTo>
                    <a:pt x="141" y="175"/>
                    <a:pt x="118" y="185"/>
                    <a:pt x="92" y="185"/>
                  </a:cubicBezTo>
                  <a:cubicBezTo>
                    <a:pt x="41" y="185"/>
                    <a:pt x="0" y="144"/>
                    <a:pt x="0" y="93"/>
                  </a:cubicBezTo>
                  <a:cubicBezTo>
                    <a:pt x="0" y="42"/>
                    <a:pt x="41" y="0"/>
                    <a:pt x="92" y="0"/>
                  </a:cubicBezTo>
                  <a:cubicBezTo>
                    <a:pt x="143" y="0"/>
                    <a:pt x="184" y="42"/>
                    <a:pt x="184" y="93"/>
                  </a:cubicBezTo>
                  <a:cubicBezTo>
                    <a:pt x="184" y="110"/>
                    <a:pt x="180" y="125"/>
                    <a:pt x="172" y="139"/>
                  </a:cubicBezTo>
                  <a:cubicBezTo>
                    <a:pt x="197" y="153"/>
                    <a:pt x="197" y="153"/>
                    <a:pt x="197" y="153"/>
                  </a:cubicBezTo>
                  <a:cubicBezTo>
                    <a:pt x="192" y="162"/>
                    <a:pt x="185" y="171"/>
                    <a:pt x="178" y="178"/>
                  </a:cubicBezTo>
                  <a:close/>
                  <a:moveTo>
                    <a:pt x="155" y="93"/>
                  </a:moveTo>
                  <a:cubicBezTo>
                    <a:pt x="155" y="58"/>
                    <a:pt x="127" y="30"/>
                    <a:pt x="92" y="30"/>
                  </a:cubicBezTo>
                  <a:cubicBezTo>
                    <a:pt x="57" y="30"/>
                    <a:pt x="29" y="58"/>
                    <a:pt x="29" y="93"/>
                  </a:cubicBezTo>
                  <a:cubicBezTo>
                    <a:pt x="29" y="128"/>
                    <a:pt x="57" y="156"/>
                    <a:pt x="92" y="156"/>
                  </a:cubicBezTo>
                  <a:cubicBezTo>
                    <a:pt x="127" y="156"/>
                    <a:pt x="155" y="128"/>
                    <a:pt x="155" y="93"/>
                  </a:cubicBezTo>
                  <a:close/>
                </a:path>
              </a:pathLst>
            </a:custGeom>
            <a:solidFill>
              <a:srgbClr val="743C97"/>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90" name="Rectangle 89"/>
          <p:cNvSpPr/>
          <p:nvPr/>
        </p:nvSpPr>
        <p:spPr bwMode="gray">
          <a:xfrm>
            <a:off x="1" y="6410036"/>
            <a:ext cx="9144000" cy="447964"/>
          </a:xfrm>
          <a:prstGeom prst="rect">
            <a:avLst/>
          </a:prstGeom>
          <a:solidFill>
            <a:srgbClr val="EBEBED"/>
          </a:solidFill>
          <a:ln w="12700" cap="flat" cmpd="sng" algn="ctr">
            <a:noFill/>
            <a:prstDash val="solid"/>
            <a:miter lim="800000"/>
          </a:ln>
          <a:effectLst/>
        </p:spPr>
        <p:txBody>
          <a:bodyPr rtlCol="0" anchor="t" anchorCtr="0"/>
          <a:lstStyle/>
          <a:p>
            <a:pPr marL="0" marR="0" lvl="0" indent="0" defTabSz="914400" eaLnBrk="1" fontAlgn="auto" latinLnBrk="0" hangingPunct="1">
              <a:lnSpc>
                <a:spcPct val="100000"/>
              </a:lnSpc>
              <a:spcBef>
                <a:spcPts val="20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91" name="TextBox 90"/>
          <p:cNvSpPr txBox="1"/>
          <p:nvPr/>
        </p:nvSpPr>
        <p:spPr>
          <a:xfrm>
            <a:off x="380866" y="6523141"/>
            <a:ext cx="2789546" cy="230832"/>
          </a:xfrm>
          <a:prstGeom prst="rect">
            <a:avLst/>
          </a:prstGeom>
          <a:ln>
            <a:noFill/>
          </a:ln>
        </p:spPr>
        <p:txBody>
          <a:bodyPr vert="horz" wrap="none" lIns="91440" tIns="45720" rIns="91440" bIns="45720" numCol="1" rtlCol="0" anchor="ctr" anchorCtr="0" compatLnSpc="1">
            <a:prstTxWarp prst="textNoShape">
              <a:avLst/>
            </a:prstTxWarp>
            <a:spAutoFit/>
          </a:bodyPr>
          <a:lstStyle/>
          <a:p>
            <a:pPr>
              <a:defRPr/>
            </a:pPr>
            <a:r>
              <a:rPr lang="en-US" sz="900" dirty="0">
                <a:solidFill>
                  <a:srgbClr val="1A1A1A"/>
                </a:solidFill>
                <a:ea typeface="Arial" charset="0"/>
                <a:cs typeface="Arial" charset="0"/>
              </a:rPr>
              <a:t>Copyright © 2016 QuintilesIMS. All rights reserved.</a:t>
            </a:r>
          </a:p>
        </p:txBody>
      </p:sp>
      <p:sp>
        <p:nvSpPr>
          <p:cNvPr id="13" name="Rectangle 12"/>
          <p:cNvSpPr/>
          <p:nvPr/>
        </p:nvSpPr>
        <p:spPr bwMode="gray">
          <a:xfrm>
            <a:off x="9662160" y="0"/>
            <a:ext cx="297180" cy="297180"/>
          </a:xfrm>
          <a:prstGeom prst="rect">
            <a:avLst/>
          </a:prstGeom>
          <a:solidFill>
            <a:srgbClr val="BA0C2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4" name="Rectangle 13"/>
          <p:cNvSpPr/>
          <p:nvPr/>
        </p:nvSpPr>
        <p:spPr bwMode="gray">
          <a:xfrm>
            <a:off x="9662160" y="437388"/>
            <a:ext cx="297180" cy="297180"/>
          </a:xfrm>
          <a:prstGeom prst="rect">
            <a:avLst/>
          </a:prstGeom>
          <a:solidFill>
            <a:srgbClr val="0000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5" name="Rectangle 14"/>
          <p:cNvSpPr/>
          <p:nvPr/>
        </p:nvSpPr>
        <p:spPr bwMode="gray">
          <a:xfrm>
            <a:off x="9662160" y="874776"/>
            <a:ext cx="297180" cy="297180"/>
          </a:xfrm>
          <a:prstGeom prst="rect">
            <a:avLst/>
          </a:prstGeom>
          <a:solidFill>
            <a:srgbClr val="33333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6" name="Rectangle 15"/>
          <p:cNvSpPr/>
          <p:nvPr/>
        </p:nvSpPr>
        <p:spPr bwMode="gray">
          <a:xfrm>
            <a:off x="9662160" y="1312164"/>
            <a:ext cx="297180" cy="297180"/>
          </a:xfrm>
          <a:prstGeom prst="rect">
            <a:avLst/>
          </a:prstGeom>
          <a:solidFill>
            <a:srgbClr val="FFCF3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7" name="Rectangle 16"/>
          <p:cNvSpPr/>
          <p:nvPr/>
        </p:nvSpPr>
        <p:spPr bwMode="gray">
          <a:xfrm>
            <a:off x="9662160" y="1749552"/>
            <a:ext cx="297180" cy="297180"/>
          </a:xfrm>
          <a:prstGeom prst="rect">
            <a:avLst/>
          </a:prstGeom>
          <a:solidFill>
            <a:srgbClr val="ED8B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8" name="Rectangle 17"/>
          <p:cNvSpPr/>
          <p:nvPr/>
        </p:nvSpPr>
        <p:spPr bwMode="gray">
          <a:xfrm>
            <a:off x="9662160" y="2186940"/>
            <a:ext cx="297180" cy="297180"/>
          </a:xfrm>
          <a:prstGeom prst="rect">
            <a:avLst/>
          </a:prstGeom>
          <a:solidFill>
            <a:srgbClr val="E3520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9" name="Rectangle 18"/>
          <p:cNvSpPr/>
          <p:nvPr/>
        </p:nvSpPr>
        <p:spPr bwMode="gray">
          <a:xfrm>
            <a:off x="9662160" y="2624328"/>
            <a:ext cx="297180" cy="297180"/>
          </a:xfrm>
          <a:prstGeom prst="rect">
            <a:avLst/>
          </a:prstGeom>
          <a:solidFill>
            <a:srgbClr val="EC2B9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0" name="Rectangle 19"/>
          <p:cNvSpPr/>
          <p:nvPr/>
        </p:nvSpPr>
        <p:spPr bwMode="gray">
          <a:xfrm>
            <a:off x="9662160" y="3499104"/>
            <a:ext cx="297180" cy="297180"/>
          </a:xfrm>
          <a:prstGeom prst="rect">
            <a:avLst/>
          </a:prstGeom>
          <a:solidFill>
            <a:srgbClr val="6D207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1" name="Rectangle 20"/>
          <p:cNvSpPr/>
          <p:nvPr/>
        </p:nvSpPr>
        <p:spPr bwMode="gray">
          <a:xfrm>
            <a:off x="9662160" y="3061716"/>
            <a:ext cx="297180" cy="297180"/>
          </a:xfrm>
          <a:prstGeom prst="rect">
            <a:avLst/>
          </a:prstGeom>
          <a:solidFill>
            <a:srgbClr val="AE257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2" name="Rectangle 21"/>
          <p:cNvSpPr/>
          <p:nvPr/>
        </p:nvSpPr>
        <p:spPr bwMode="gray">
          <a:xfrm>
            <a:off x="9662160" y="3936492"/>
            <a:ext cx="297180" cy="297180"/>
          </a:xfrm>
          <a:prstGeom prst="rect">
            <a:avLst/>
          </a:prstGeom>
          <a:solidFill>
            <a:srgbClr val="50077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3" name="Rectangle 22"/>
          <p:cNvSpPr/>
          <p:nvPr/>
        </p:nvSpPr>
        <p:spPr bwMode="gray">
          <a:xfrm>
            <a:off x="9662160" y="4373880"/>
            <a:ext cx="297180" cy="297180"/>
          </a:xfrm>
          <a:prstGeom prst="rect">
            <a:avLst/>
          </a:prstGeom>
          <a:solidFill>
            <a:srgbClr val="32B5F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4" name="Rectangle 23"/>
          <p:cNvSpPr/>
          <p:nvPr/>
        </p:nvSpPr>
        <p:spPr bwMode="gray">
          <a:xfrm>
            <a:off x="9662160" y="4811268"/>
            <a:ext cx="297180" cy="297180"/>
          </a:xfrm>
          <a:prstGeom prst="rect">
            <a:avLst/>
          </a:prstGeom>
          <a:solidFill>
            <a:srgbClr val="297DF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5" name="Rectangle 24"/>
          <p:cNvSpPr/>
          <p:nvPr/>
        </p:nvSpPr>
        <p:spPr bwMode="gray">
          <a:xfrm>
            <a:off x="9662160" y="5248656"/>
            <a:ext cx="297180" cy="297180"/>
          </a:xfrm>
          <a:prstGeom prst="rect">
            <a:avLst/>
          </a:prstGeom>
          <a:solidFill>
            <a:srgbClr val="004C9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6" name="Rectangle 25"/>
          <p:cNvSpPr/>
          <p:nvPr/>
        </p:nvSpPr>
        <p:spPr bwMode="gray">
          <a:xfrm>
            <a:off x="9662160" y="5686044"/>
            <a:ext cx="297180" cy="297180"/>
          </a:xfrm>
          <a:prstGeom prst="rect">
            <a:avLst/>
          </a:prstGeom>
          <a:solidFill>
            <a:srgbClr val="B5BD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7" name="Rectangle 26"/>
          <p:cNvSpPr/>
          <p:nvPr/>
        </p:nvSpPr>
        <p:spPr bwMode="gray">
          <a:xfrm>
            <a:off x="9662160" y="6123432"/>
            <a:ext cx="297180" cy="297180"/>
          </a:xfrm>
          <a:prstGeom prst="rect">
            <a:avLst/>
          </a:prstGeom>
          <a:solidFill>
            <a:srgbClr val="84BD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8" name="Rectangle 27"/>
          <p:cNvSpPr/>
          <p:nvPr/>
        </p:nvSpPr>
        <p:spPr bwMode="gray">
          <a:xfrm>
            <a:off x="9662160" y="6560820"/>
            <a:ext cx="297180" cy="297180"/>
          </a:xfrm>
          <a:prstGeom prst="rect">
            <a:avLst/>
          </a:prstGeom>
          <a:solidFill>
            <a:srgbClr val="43B64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ntent_Header w Subhead">
    <p:spTree>
      <p:nvGrpSpPr>
        <p:cNvPr id="1" name=""/>
        <p:cNvGrpSpPr/>
        <p:nvPr/>
      </p:nvGrpSpPr>
      <p:grpSpPr>
        <a:xfrm>
          <a:off x="0" y="0"/>
          <a:ext cx="0" cy="0"/>
          <a:chOff x="0" y="0"/>
          <a:chExt cx="0" cy="0"/>
        </a:xfrm>
      </p:grpSpPr>
      <p:sp>
        <p:nvSpPr>
          <p:cNvPr id="5" name="Footer Placeholder 3"/>
          <p:cNvSpPr>
            <a:spLocks noGrp="1"/>
          </p:cNvSpPr>
          <p:nvPr>
            <p:ph type="ftr" sz="quarter" idx="16"/>
          </p:nvPr>
        </p:nvSpPr>
        <p:spPr>
          <a:xfrm>
            <a:off x="2234275" y="6473951"/>
            <a:ext cx="6309360" cy="384048"/>
          </a:xfrm>
          <a:prstGeom prst="rect">
            <a:avLst/>
          </a:prstGeom>
        </p:spPr>
        <p:txBody>
          <a:bodyPr tIns="0"/>
          <a:lstStyle>
            <a:lvl1pPr algn="l">
              <a:defRPr sz="700" dirty="0">
                <a:solidFill>
                  <a:schemeClr val="tx2"/>
                </a:solidFill>
              </a:defRPr>
            </a:lvl1pPr>
          </a:lstStyle>
          <a:p>
            <a:endParaRPr lang="en-US" dirty="0"/>
          </a:p>
        </p:txBody>
      </p:sp>
      <p:sp>
        <p:nvSpPr>
          <p:cNvPr id="6" name="Date Placeholder 3"/>
          <p:cNvSpPr>
            <a:spLocks noGrp="1"/>
          </p:cNvSpPr>
          <p:nvPr>
            <p:ph type="dt" sz="half" idx="11"/>
          </p:nvPr>
        </p:nvSpPr>
        <p:spPr>
          <a:xfrm>
            <a:off x="420256" y="6666345"/>
            <a:ext cx="346364" cy="150091"/>
          </a:xfrm>
          <a:prstGeom prst="rect">
            <a:avLst/>
          </a:prstGeom>
        </p:spPr>
        <p:txBody>
          <a:bodyPr/>
          <a:lstStyle>
            <a:lvl1pPr>
              <a:defRPr sz="400">
                <a:solidFill>
                  <a:srgbClr val="FFFFFF"/>
                </a:solidFill>
              </a:defRPr>
            </a:lvl1pPr>
          </a:lstStyle>
          <a:p>
            <a:endParaRPr lang="en-US" dirty="0"/>
          </a:p>
        </p:txBody>
      </p:sp>
      <p:sp>
        <p:nvSpPr>
          <p:cNvPr id="3" name="Rectangle 2"/>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 name="Content Placeholder 8"/>
          <p:cNvSpPr>
            <a:spLocks noGrp="1"/>
          </p:cNvSpPr>
          <p:nvPr>
            <p:ph sz="quarter" idx="14" hasCustomPrompt="1"/>
          </p:nvPr>
        </p:nvSpPr>
        <p:spPr>
          <a:xfrm>
            <a:off x="384047" y="1662977"/>
            <a:ext cx="8348472" cy="4617748"/>
          </a:xfrm>
          <a:prstGeom prst="rect">
            <a:avLst/>
          </a:prstGeom>
        </p:spPr>
        <p:txBody>
          <a:bodyPr/>
          <a:lstStyle>
            <a:lvl1pPr marL="171450" indent="-171450">
              <a:spcBef>
                <a:spcPts val="1000"/>
              </a:spcBef>
              <a:defRPr sz="1600" baseline="0">
                <a:solidFill>
                  <a:schemeClr val="tx2"/>
                </a:solidFill>
              </a:defRPr>
            </a:lvl1pPr>
            <a:lvl2pPr marL="400050" indent="-177800">
              <a:spcBef>
                <a:spcPts val="600"/>
              </a:spcBef>
              <a:buClrTx/>
              <a:buFont typeface="Arial" panose="020B0604020202020204" pitchFamily="34" charset="0"/>
              <a:buChar char="–"/>
              <a:defRPr sz="1600" baseline="0">
                <a:solidFill>
                  <a:schemeClr val="tx2"/>
                </a:solidFill>
              </a:defRPr>
            </a:lvl2pPr>
            <a:lvl3pPr marL="571500" indent="-171450">
              <a:spcBef>
                <a:spcPts val="600"/>
              </a:spcBef>
              <a:buClrTx/>
              <a:buFont typeface="Arial" panose="020B0604020202020204" pitchFamily="34" charset="0"/>
              <a:buChar char="–"/>
              <a:defRPr sz="1600" baseline="0">
                <a:solidFill>
                  <a:schemeClr val="tx2"/>
                </a:solidFill>
              </a:defRPr>
            </a:lvl3pPr>
            <a:lvl4pPr marL="742950" indent="-171450">
              <a:spcBef>
                <a:spcPts val="600"/>
              </a:spcBef>
              <a:buClrTx/>
              <a:buFont typeface="Arial" panose="020B0604020202020204" pitchFamily="34" charset="0"/>
              <a:buChar char="–"/>
              <a:defRPr sz="1600" baseline="0">
                <a:solidFill>
                  <a:schemeClr val="tx2"/>
                </a:solidFill>
              </a:defRPr>
            </a:lvl4pPr>
            <a:lvl5pPr marL="914400" indent="-171450">
              <a:spcBef>
                <a:spcPts val="600"/>
              </a:spcBef>
              <a:buClrTx/>
              <a:buFont typeface="Arial" panose="020B0604020202020204" pitchFamily="34" charset="0"/>
              <a:buChar char="–"/>
              <a:defRPr sz="1600" baseline="0">
                <a:solidFill>
                  <a:schemeClr val="tx2"/>
                </a:solidFill>
              </a:defRPr>
            </a:lvl5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lstStyle>
            <a:lvl1pPr>
              <a:defRPr sz="2400" b="1">
                <a:solidFill>
                  <a:schemeClr val="tx2"/>
                </a:solidFill>
              </a:defRPr>
            </a:lvl1pPr>
          </a:lstStyle>
          <a:p>
            <a:r>
              <a:rPr lang="en-US" dirty="0"/>
              <a:t>Headlines are 24pt Arial Bold Title Case</a:t>
            </a:r>
          </a:p>
        </p:txBody>
      </p:sp>
      <p:sp>
        <p:nvSpPr>
          <p:cNvPr id="12" name="Text Placeholder 11"/>
          <p:cNvSpPr>
            <a:spLocks noGrp="1"/>
          </p:cNvSpPr>
          <p:nvPr>
            <p:ph type="body" sz="quarter" idx="15"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i="1"/>
            </a:lvl2pPr>
            <a:lvl3pPr>
              <a:buNone/>
              <a:defRPr i="1"/>
            </a:lvl3pPr>
            <a:lvl4pPr>
              <a:buNone/>
              <a:defRPr i="1"/>
            </a:lvl4pPr>
            <a:lvl5pPr>
              <a:buNone/>
              <a:defRPr i="1"/>
            </a:lvl5pPr>
          </a:lstStyle>
          <a:p>
            <a:pPr lvl="0"/>
            <a:r>
              <a:rPr lang="en-US" dirty="0"/>
              <a:t>Subheads are 20pt Arial sentence case</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1_Title and Content">
    <p:spTree>
      <p:nvGrpSpPr>
        <p:cNvPr id="1" name=""/>
        <p:cNvGrpSpPr/>
        <p:nvPr/>
      </p:nvGrpSpPr>
      <p:grpSpPr>
        <a:xfrm>
          <a:off x="0" y="0"/>
          <a:ext cx="0" cy="0"/>
          <a:chOff x="0" y="0"/>
          <a:chExt cx="0" cy="0"/>
        </a:xfrm>
      </p:grpSpPr>
      <p:sp>
        <p:nvSpPr>
          <p:cNvPr id="5" name="Date Placeholder 3"/>
          <p:cNvSpPr>
            <a:spLocks noGrp="1"/>
          </p:cNvSpPr>
          <p:nvPr>
            <p:ph type="dt" sz="half" idx="11"/>
          </p:nvPr>
        </p:nvSpPr>
        <p:spPr>
          <a:xfrm>
            <a:off x="466439" y="6659418"/>
            <a:ext cx="244762" cy="143163"/>
          </a:xfrm>
          <a:prstGeom prst="rect">
            <a:avLst/>
          </a:prstGeom>
        </p:spPr>
        <p:txBody>
          <a:bodyPr/>
          <a:lstStyle>
            <a:lvl1pPr>
              <a:defRPr sz="300">
                <a:solidFill>
                  <a:srgbClr val="FFFFFF"/>
                </a:solidFill>
              </a:defRPr>
            </a:lvl1pPr>
          </a:lstStyle>
          <a:p>
            <a:endParaRPr lang="en-US" dirty="0"/>
          </a:p>
        </p:txBody>
      </p:sp>
      <p:sp>
        <p:nvSpPr>
          <p:cNvPr id="11" name="Rectangle 10"/>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 name="Content Placeholder 8"/>
          <p:cNvSpPr>
            <a:spLocks noGrp="1"/>
          </p:cNvSpPr>
          <p:nvPr>
            <p:ph sz="quarter" idx="14" hasCustomPrompt="1"/>
          </p:nvPr>
        </p:nvSpPr>
        <p:spPr>
          <a:xfrm>
            <a:off x="384047" y="1224250"/>
            <a:ext cx="8348472" cy="5001059"/>
          </a:xfrm>
          <a:prstGeom prst="rect">
            <a:avLst/>
          </a:prstGeom>
        </p:spPr>
        <p:txBody>
          <a:bodyPr/>
          <a:lstStyle>
            <a:lvl1pPr marL="171450" indent="-171450">
              <a:spcBef>
                <a:spcPts val="1000"/>
              </a:spcBef>
              <a:defRPr sz="1600">
                <a:solidFill>
                  <a:schemeClr val="tx2"/>
                </a:solidFill>
              </a:defRPr>
            </a:lvl1pPr>
            <a:lvl2pPr marL="400050" indent="-17780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a:t>Headlines are 24pt Arial Bold Title Case</a:t>
            </a:r>
          </a:p>
        </p:txBody>
      </p:sp>
      <p:sp>
        <p:nvSpPr>
          <p:cNvPr id="4" name="Footer Placeholder 3"/>
          <p:cNvSpPr>
            <a:spLocks noGrp="1"/>
          </p:cNvSpPr>
          <p:nvPr>
            <p:ph type="ftr" sz="quarter" idx="15"/>
          </p:nvPr>
        </p:nvSpPr>
        <p:spPr>
          <a:xfrm>
            <a:off x="2234275" y="6473951"/>
            <a:ext cx="6309360" cy="384048"/>
          </a:xfrm>
          <a:prstGeom prst="rect">
            <a:avLst/>
          </a:prstGeom>
        </p:spPr>
        <p:txBody>
          <a:bodyPr lIns="91440" tIns="0" rIns="91440"/>
          <a:lstStyle>
            <a:lvl1pPr algn="l">
              <a:defRPr sz="700" dirty="0">
                <a:solidFill>
                  <a:schemeClr val="tx2"/>
                </a:solidFill>
              </a:defRPr>
            </a:lvl1pPr>
          </a:lstStyle>
          <a:p>
            <a:endParaRPr 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1_Callout w/photo_teal">
    <p:spTree>
      <p:nvGrpSpPr>
        <p:cNvPr id="1" name=""/>
        <p:cNvGrpSpPr/>
        <p:nvPr/>
      </p:nvGrpSpPr>
      <p:grpSpPr>
        <a:xfrm>
          <a:off x="0" y="0"/>
          <a:ext cx="0" cy="0"/>
          <a:chOff x="0" y="0"/>
          <a:chExt cx="0" cy="0"/>
        </a:xfrm>
      </p:grpSpPr>
      <p:sp>
        <p:nvSpPr>
          <p:cNvPr id="19" name="Footer Placeholder 2"/>
          <p:cNvSpPr>
            <a:spLocks noGrp="1"/>
          </p:cNvSpPr>
          <p:nvPr>
            <p:ph type="ftr" sz="quarter" idx="18"/>
          </p:nvPr>
        </p:nvSpPr>
        <p:spPr bwMode="gray">
          <a:xfrm>
            <a:off x="2234275" y="6604000"/>
            <a:ext cx="6318598" cy="254000"/>
          </a:xfrm>
          <a:prstGeom prst="rect">
            <a:avLst/>
          </a:prstGeom>
        </p:spPr>
        <p:txBody>
          <a:bodyPr tIns="0"/>
          <a:lstStyle>
            <a:lvl1pPr algn="l">
              <a:defRPr sz="700">
                <a:solidFill>
                  <a:schemeClr val="bg1"/>
                </a:solidFill>
              </a:defRPr>
            </a:lvl1pPr>
          </a:lstStyle>
          <a:p>
            <a:endParaRPr lang="en-US" dirty="0"/>
          </a:p>
        </p:txBody>
      </p:sp>
      <p:sp>
        <p:nvSpPr>
          <p:cNvPr id="21" name="Date Placeholder 3"/>
          <p:cNvSpPr>
            <a:spLocks noGrp="1"/>
          </p:cNvSpPr>
          <p:nvPr>
            <p:ph type="dt" sz="half" idx="11"/>
          </p:nvPr>
        </p:nvSpPr>
        <p:spPr bwMode="gray">
          <a:xfrm>
            <a:off x="8443838" y="5904347"/>
            <a:ext cx="503382" cy="131618"/>
          </a:xfrm>
          <a:prstGeom prst="rect">
            <a:avLst/>
          </a:prstGeom>
        </p:spPr>
        <p:txBody>
          <a:bodyPr/>
          <a:lstStyle>
            <a:lvl1pPr>
              <a:defRPr sz="300">
                <a:solidFill>
                  <a:schemeClr val="accent5"/>
                </a:solidFill>
              </a:defRPr>
            </a:lvl1pPr>
          </a:lstStyle>
          <a:p>
            <a:endParaRPr lang="en-US" dirty="0"/>
          </a:p>
        </p:txBody>
      </p:sp>
      <p:sp>
        <p:nvSpPr>
          <p:cNvPr id="8" name="Picture Placeholder 10"/>
          <p:cNvSpPr>
            <a:spLocks noGrp="1"/>
          </p:cNvSpPr>
          <p:nvPr>
            <p:ph type="pic" sz="quarter" idx="14"/>
          </p:nvPr>
        </p:nvSpPr>
        <p:spPr bwMode="white">
          <a:xfrm>
            <a:off x="8432799" y="5781964"/>
            <a:ext cx="525461" cy="110836"/>
          </a:xfrm>
          <a:prstGeom prst="rect">
            <a:avLst/>
          </a:prstGeom>
        </p:spPr>
        <p:txBody>
          <a:bodyPr rtlCol="0">
            <a:noAutofit/>
          </a:bodyPr>
          <a:lstStyle>
            <a:lvl1pPr marL="0" indent="0">
              <a:buNone/>
              <a:defRPr sz="500">
                <a:solidFill>
                  <a:schemeClr val="bg1"/>
                </a:solidFill>
              </a:defRPr>
            </a:lvl1pPr>
          </a:lstStyle>
          <a:p>
            <a:pPr lvl="0"/>
            <a:r>
              <a:rPr lang="en-US" noProof="0" dirty="0"/>
              <a:t>Click icon to add picture</a:t>
            </a:r>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715000"/>
            <a:ext cx="9144000" cy="1143000"/>
          </a:xfrm>
          <a:prstGeom prst="rect">
            <a:avLst/>
          </a:prstGeom>
        </p:spPr>
      </p:pic>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a:t>Headlines are 24pt Arial Bold Title Case</a:t>
            </a:r>
          </a:p>
        </p:txBody>
      </p:sp>
      <p:sp>
        <p:nvSpPr>
          <p:cNvPr id="16" name="Text Placeholder 15"/>
          <p:cNvSpPr>
            <a:spLocks noGrp="1"/>
          </p:cNvSpPr>
          <p:nvPr>
            <p:ph type="body" sz="quarter" idx="17"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sz="1600" i="1"/>
            </a:lvl2pPr>
            <a:lvl3pPr>
              <a:buNone/>
              <a:defRPr sz="1600" i="1"/>
            </a:lvl3pPr>
            <a:lvl4pPr>
              <a:buNone/>
              <a:defRPr sz="1600" i="1"/>
            </a:lvl4pPr>
            <a:lvl5pPr>
              <a:buNone/>
              <a:defRPr sz="1600" i="1"/>
            </a:lvl5pPr>
          </a:lstStyle>
          <a:p>
            <a:pPr lvl="0"/>
            <a:r>
              <a:rPr lang="en-US" dirty="0"/>
              <a:t>Subheads are 20pt Arial sentence case</a:t>
            </a:r>
          </a:p>
        </p:txBody>
      </p:sp>
      <p:sp>
        <p:nvSpPr>
          <p:cNvPr id="9" name="Text Placeholder 11"/>
          <p:cNvSpPr>
            <a:spLocks noGrp="1"/>
          </p:cNvSpPr>
          <p:nvPr>
            <p:ph type="body" sz="quarter" idx="15" hasCustomPrompt="1"/>
          </p:nvPr>
        </p:nvSpPr>
        <p:spPr bwMode="white">
          <a:xfrm>
            <a:off x="384047" y="5895623"/>
            <a:ext cx="7780898" cy="781752"/>
          </a:xfrm>
          <a:prstGeom prst="rect">
            <a:avLst/>
          </a:prstGeom>
        </p:spPr>
        <p:txBody>
          <a:bodyPr wrap="square" anchor="ctr">
            <a:spAutoFit/>
          </a:bodyPr>
          <a:lstStyle>
            <a:lvl1pPr marL="0" marR="0" indent="0" algn="l" defTabSz="914400" rtl="0" eaLnBrk="0" fontAlgn="base" latinLnBrk="0" hangingPunct="0">
              <a:lnSpc>
                <a:spcPct val="100000"/>
              </a:lnSpc>
              <a:spcBef>
                <a:spcPts val="200"/>
              </a:spcBef>
              <a:spcAft>
                <a:spcPct val="0"/>
              </a:spcAft>
              <a:buClrTx/>
              <a:buSzTx/>
              <a:buFontTx/>
              <a:buNone/>
              <a:tabLst/>
              <a:defRPr sz="1600" b="1" i="0" baseline="0">
                <a:solidFill>
                  <a:schemeClr val="bg1"/>
                </a:solidFill>
                <a:latin typeface="+mj-lt"/>
              </a:defRPr>
            </a:lvl1pPr>
            <a:lvl2pPr marL="230188" indent="-115888">
              <a:lnSpc>
                <a:spcPct val="100000"/>
              </a:lnSpc>
              <a:spcBef>
                <a:spcPts val="200"/>
              </a:spcBef>
              <a:buFont typeface="Arial"/>
              <a:buChar char="•"/>
              <a:defRPr sz="1200" b="0" i="0">
                <a:solidFill>
                  <a:schemeClr val="bg1"/>
                </a:solidFill>
                <a:latin typeface="+mj-lt"/>
                <a:cs typeface="Arial"/>
              </a:defRPr>
            </a:lvl2pPr>
            <a:lvl3pPr marL="457200" indent="-171450">
              <a:lnSpc>
                <a:spcPct val="100000"/>
              </a:lnSpc>
              <a:buFont typeface="Arial" pitchFamily="34" charset="0"/>
              <a:buChar char="›"/>
              <a:defRPr sz="1200" b="0" i="0">
                <a:solidFill>
                  <a:schemeClr val="bg1"/>
                </a:solidFill>
                <a:latin typeface="+mj-lt"/>
                <a:cs typeface="Arial"/>
              </a:defRPr>
            </a:lvl3pPr>
            <a:lvl4pPr>
              <a:defRPr sz="1600" b="0" i="0">
                <a:latin typeface="Georgia" pitchFamily="18" charset="0"/>
              </a:defRPr>
            </a:lvl4pPr>
          </a:lstStyle>
          <a:p>
            <a:pPr lvl="0"/>
            <a:r>
              <a:rPr lang="en-US" noProof="0" dirty="0"/>
              <a:t>Callouts are 16pt Arial bold sentence case</a:t>
            </a:r>
          </a:p>
          <a:p>
            <a:pPr lvl="1"/>
            <a:r>
              <a:rPr lang="en-US" noProof="0" dirty="0"/>
              <a:t>12pt Arial bullet 1</a:t>
            </a:r>
          </a:p>
          <a:p>
            <a:pPr lvl="1"/>
            <a:r>
              <a:rPr lang="en-US" noProof="0" dirty="0"/>
              <a:t>12pt Arial bullet 2</a:t>
            </a:r>
          </a:p>
        </p:txBody>
      </p:sp>
      <p:sp>
        <p:nvSpPr>
          <p:cNvPr id="64" name="Slide Number Placeholder 6"/>
          <p:cNvSpPr txBox="1">
            <a:spLocks/>
          </p:cNvSpPr>
          <p:nvPr/>
        </p:nvSpPr>
        <p:spPr bwMode="white">
          <a:xfrm>
            <a:off x="8160772" y="6424764"/>
            <a:ext cx="762000" cy="228600"/>
          </a:xfrm>
          <a:prstGeom prst="rect">
            <a:avLst/>
          </a:prstGeom>
        </p:spPr>
        <p:txBody>
          <a:bodyPr vert="horz" wrap="square" lIns="91440" tIns="45720" rIns="91440" bIns="45720" numCol="1" anchor="ctr" anchorCtr="0" compatLnSpc="1">
            <a:prstTxWarp prst="textNoShape">
              <a:avLst/>
            </a:prstTxWarp>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CFA4524-850C-6D4F-85BC-70D4F7341579}" type="slidenum">
              <a:rPr kumimoji="0" lang="en-US" sz="1000" b="1" i="0" u="none" strike="noStrike" kern="1200" cap="none" spc="0" normalizeH="0" baseline="0" noProof="0" smtClean="0">
                <a:ln>
                  <a:noFill/>
                </a:ln>
                <a:solidFill>
                  <a:schemeClr val="bg1"/>
                </a:solidFill>
                <a:effectLst/>
                <a:uLnTx/>
                <a:uFillTx/>
                <a:latin typeface="+mn-l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000" b="1" i="0" u="none" strike="noStrike" kern="1200" cap="none" spc="0" normalizeH="0" baseline="0" noProof="0" dirty="0">
              <a:ln>
                <a:noFill/>
              </a:ln>
              <a:solidFill>
                <a:schemeClr val="bg1"/>
              </a:solidFill>
              <a:effectLst/>
              <a:uLnTx/>
              <a:uFillTx/>
              <a:latin typeface="+mn-lt"/>
              <a:ea typeface="+mn-ea"/>
              <a:cs typeface="+mn-cs"/>
            </a:endParaRPr>
          </a:p>
        </p:txBody>
      </p:sp>
      <p:sp>
        <p:nvSpPr>
          <p:cNvPr id="13" name="Content Placeholder 11"/>
          <p:cNvSpPr>
            <a:spLocks noGrp="1"/>
          </p:cNvSpPr>
          <p:nvPr>
            <p:ph sz="quarter" idx="16" hasCustomPrompt="1"/>
          </p:nvPr>
        </p:nvSpPr>
        <p:spPr>
          <a:xfrm>
            <a:off x="384047" y="1662977"/>
            <a:ext cx="8348472" cy="3934261"/>
          </a:xfrm>
          <a:prstGeom prst="rect">
            <a:avLst/>
          </a:prstGeom>
        </p:spPr>
        <p:txBody>
          <a:bodyPr/>
          <a:lstStyle>
            <a:lvl1pPr marL="171450" indent="-171450">
              <a:spcBef>
                <a:spcPts val="1000"/>
              </a:spcBef>
              <a:defRPr sz="1600">
                <a:solidFill>
                  <a:schemeClr val="tx2"/>
                </a:solidFill>
              </a:defRPr>
            </a:lvl1pPr>
            <a:lvl2pPr marL="400050" indent="-17780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Header and Subheader Only">
    <p:spTree>
      <p:nvGrpSpPr>
        <p:cNvPr id="1" name=""/>
        <p:cNvGrpSpPr/>
        <p:nvPr/>
      </p:nvGrpSpPr>
      <p:grpSpPr>
        <a:xfrm>
          <a:off x="0" y="0"/>
          <a:ext cx="0" cy="0"/>
          <a:chOff x="0" y="0"/>
          <a:chExt cx="0" cy="0"/>
        </a:xfrm>
      </p:grpSpPr>
      <p:sp>
        <p:nvSpPr>
          <p:cNvPr id="5" name="Date Placeholder 3"/>
          <p:cNvSpPr>
            <a:spLocks noGrp="1"/>
          </p:cNvSpPr>
          <p:nvPr>
            <p:ph type="dt" sz="half" idx="11"/>
          </p:nvPr>
        </p:nvSpPr>
        <p:spPr>
          <a:xfrm>
            <a:off x="420256" y="6675580"/>
            <a:ext cx="355600" cy="140855"/>
          </a:xfrm>
          <a:prstGeom prst="rect">
            <a:avLst/>
          </a:prstGeom>
        </p:spPr>
        <p:txBody>
          <a:bodyPr/>
          <a:lstStyle>
            <a:lvl1pPr>
              <a:defRPr sz="400">
                <a:solidFill>
                  <a:srgbClr val="FFFFFF"/>
                </a:solidFill>
              </a:defRPr>
            </a:lvl1pPr>
          </a:lstStyle>
          <a:p>
            <a:endParaRPr lang="en-US" dirty="0"/>
          </a:p>
        </p:txBody>
      </p:sp>
      <p:sp>
        <p:nvSpPr>
          <p:cNvPr id="10" name="Rectangle 9"/>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a:t>Headlines are 24pt Arial Bold Title Case</a:t>
            </a:r>
          </a:p>
        </p:txBody>
      </p:sp>
      <p:sp>
        <p:nvSpPr>
          <p:cNvPr id="6" name="Text Placeholder 5"/>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FontTx/>
              <a:buNone/>
              <a:defRPr sz="2000" b="0" i="0">
                <a:solidFill>
                  <a:schemeClr val="tx2"/>
                </a:solidFill>
                <a:latin typeface="+mj-lt"/>
              </a:defRPr>
            </a:lvl1pPr>
            <a:lvl2pPr marL="0" indent="0">
              <a:spcBef>
                <a:spcPts val="0"/>
              </a:spcBef>
              <a:buFontTx/>
              <a:buNone/>
              <a:defRPr sz="1600" b="0" i="1">
                <a:solidFill>
                  <a:schemeClr val="accent6"/>
                </a:solidFill>
              </a:defRPr>
            </a:lvl2pPr>
            <a:lvl3pPr marL="0" indent="0">
              <a:spcBef>
                <a:spcPts val="0"/>
              </a:spcBef>
              <a:buFontTx/>
              <a:buNone/>
              <a:defRPr sz="1600" b="0" i="1">
                <a:solidFill>
                  <a:schemeClr val="accent6"/>
                </a:solidFill>
              </a:defRPr>
            </a:lvl3pPr>
            <a:lvl4pPr marL="0" indent="0">
              <a:spcBef>
                <a:spcPts val="0"/>
              </a:spcBef>
              <a:buFontTx/>
              <a:buNone/>
              <a:defRPr sz="1600" b="0" i="1">
                <a:solidFill>
                  <a:schemeClr val="accent6"/>
                </a:solidFill>
              </a:defRPr>
            </a:lvl4pPr>
            <a:lvl5pPr marL="0" indent="0">
              <a:spcBef>
                <a:spcPts val="0"/>
              </a:spcBef>
              <a:buFontTx/>
              <a:buNone/>
              <a:defRPr sz="1600" b="0" i="1">
                <a:solidFill>
                  <a:schemeClr val="accent6"/>
                </a:solidFill>
              </a:defRPr>
            </a:lvl5pPr>
          </a:lstStyle>
          <a:p>
            <a:pPr lvl="0"/>
            <a:r>
              <a:rPr lang="en-US" dirty="0"/>
              <a:t>Subheads are 20pt Arial sentence case</a:t>
            </a:r>
          </a:p>
        </p:txBody>
      </p:sp>
      <p:sp>
        <p:nvSpPr>
          <p:cNvPr id="4" name="Footer Placeholder 3"/>
          <p:cNvSpPr>
            <a:spLocks noGrp="1"/>
          </p:cNvSpPr>
          <p:nvPr>
            <p:ph type="ftr" sz="quarter" idx="13"/>
          </p:nvPr>
        </p:nvSpPr>
        <p:spPr>
          <a:xfrm>
            <a:off x="2234275" y="6474690"/>
            <a:ext cx="6309360" cy="384048"/>
          </a:xfrm>
          <a:prstGeom prst="rect">
            <a:avLst/>
          </a:prstGeom>
        </p:spPr>
        <p:txBody>
          <a:bodyPr tIns="0"/>
          <a:lstStyle>
            <a:lvl1pPr algn="l">
              <a:defRPr sz="700" dirty="0">
                <a:solidFill>
                  <a:schemeClr val="tx1"/>
                </a:solidFill>
              </a:defRPr>
            </a:lvl1pPr>
          </a:lstStyle>
          <a:p>
            <a:endParaRPr lang="en-US"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3" name="Footer Placeholder 3"/>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2"/>
                </a:solidFill>
              </a:defRPr>
            </a:lvl1pPr>
          </a:lstStyle>
          <a:p>
            <a:pPr>
              <a:defRPr/>
            </a:pPr>
            <a:endParaRPr lang="en-US" dirty="0"/>
          </a:p>
        </p:txBody>
      </p:sp>
      <p:sp>
        <p:nvSpPr>
          <p:cNvPr id="4" name="Date Placeholder 3"/>
          <p:cNvSpPr>
            <a:spLocks noGrp="1"/>
          </p:cNvSpPr>
          <p:nvPr>
            <p:ph type="dt" sz="half" idx="11"/>
          </p:nvPr>
        </p:nvSpPr>
        <p:spPr>
          <a:xfrm>
            <a:off x="420257" y="6661729"/>
            <a:ext cx="318654" cy="140855"/>
          </a:xfrm>
          <a:prstGeom prst="rect">
            <a:avLst/>
          </a:prstGeom>
        </p:spPr>
        <p:txBody>
          <a:bodyPr/>
          <a:lstStyle>
            <a:lvl1pPr>
              <a:defRPr sz="400">
                <a:solidFill>
                  <a:srgbClr val="FFFFFF"/>
                </a:solidFill>
              </a:defRPr>
            </a:lvl1pPr>
          </a:lstStyle>
          <a:p>
            <a:endParaRPr lang="en-US" dirty="0"/>
          </a:p>
        </p:txBody>
      </p:sp>
      <p:sp>
        <p:nvSpPr>
          <p:cNvPr id="5" name="Rectangle 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latin typeface="+mj-lt"/>
              </a:defRPr>
            </a:lvl1pPr>
          </a:lstStyle>
          <a:p>
            <a:r>
              <a:rPr lang="en-US" dirty="0"/>
              <a:t>Headlines are 24pt Arial Bold Title Case</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1_Two Content">
    <p:spTree>
      <p:nvGrpSpPr>
        <p:cNvPr id="1" name=""/>
        <p:cNvGrpSpPr/>
        <p:nvPr/>
      </p:nvGrpSpPr>
      <p:grpSpPr>
        <a:xfrm>
          <a:off x="0" y="0"/>
          <a:ext cx="0" cy="0"/>
          <a:chOff x="0" y="0"/>
          <a:chExt cx="0" cy="0"/>
        </a:xfrm>
      </p:grpSpPr>
      <p:sp>
        <p:nvSpPr>
          <p:cNvPr id="7" name="Date Placeholder 3"/>
          <p:cNvSpPr>
            <a:spLocks noGrp="1"/>
          </p:cNvSpPr>
          <p:nvPr>
            <p:ph type="dt" sz="half" idx="11"/>
          </p:nvPr>
        </p:nvSpPr>
        <p:spPr>
          <a:xfrm>
            <a:off x="420256" y="6675580"/>
            <a:ext cx="309418" cy="131618"/>
          </a:xfrm>
          <a:prstGeom prst="rect">
            <a:avLst/>
          </a:prstGeom>
        </p:spPr>
        <p:txBody>
          <a:bodyPr/>
          <a:lstStyle>
            <a:lvl1pPr>
              <a:defRPr sz="400">
                <a:solidFill>
                  <a:srgbClr val="FFFFFF"/>
                </a:solidFill>
              </a:defRPr>
            </a:lvl1pPr>
          </a:lstStyle>
          <a:p>
            <a:endParaRPr lang="en-US" dirty="0"/>
          </a:p>
        </p:txBody>
      </p:sp>
      <p:sp>
        <p:nvSpPr>
          <p:cNvPr id="13" name="Rectangle 12"/>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Content Placeholder 28"/>
          <p:cNvSpPr>
            <a:spLocks noGrp="1"/>
          </p:cNvSpPr>
          <p:nvPr>
            <p:ph sz="quarter" idx="14" hasCustomPrompt="1"/>
          </p:nvPr>
        </p:nvSpPr>
        <p:spPr>
          <a:xfrm>
            <a:off x="4672583" y="1662977"/>
            <a:ext cx="4041648" cy="4572000"/>
          </a:xfrm>
          <a:prstGeom prst="rect">
            <a:avLst/>
          </a:prstGeom>
        </p:spPr>
        <p:txBody>
          <a:bodyPr/>
          <a:lstStyle>
            <a:lvl1pPr marL="171450" indent="-171450">
              <a:spcBef>
                <a:spcPts val="1000"/>
              </a:spcBef>
              <a:defRPr sz="160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
        <p:nvSpPr>
          <p:cNvPr id="27" name="Content Placeholder 26"/>
          <p:cNvSpPr>
            <a:spLocks noGrp="1"/>
          </p:cNvSpPr>
          <p:nvPr>
            <p:ph sz="quarter" idx="13" hasCustomPrompt="1"/>
          </p:nvPr>
        </p:nvSpPr>
        <p:spPr>
          <a:xfrm>
            <a:off x="384047" y="1662977"/>
            <a:ext cx="4038600" cy="4572000"/>
          </a:xfrm>
          <a:prstGeom prst="rect">
            <a:avLst/>
          </a:prstGeom>
        </p:spPr>
        <p:txBody>
          <a:bodyPr/>
          <a:lstStyle>
            <a:lvl1pPr marL="171450" indent="-171450">
              <a:spcBef>
                <a:spcPts val="1000"/>
              </a:spcBef>
              <a:defRPr sz="1600" b="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rtlCol="0" anchor="b" anchorCtr="0">
            <a:noAutofit/>
          </a:bodyPr>
          <a:lstStyle>
            <a:lvl1pPr algn="l" defTabSz="914400" rtl="0" eaLnBrk="1" latinLnBrk="0" hangingPunct="1">
              <a:spcBef>
                <a:spcPct val="0"/>
              </a:spcBef>
              <a:buNone/>
              <a:defRPr lang="en-US" sz="2400" b="1" kern="1200" dirty="0" smtClean="0">
                <a:solidFill>
                  <a:schemeClr val="tx2"/>
                </a:solidFill>
                <a:latin typeface="+mn-lt"/>
                <a:ea typeface="+mj-ea"/>
                <a:cs typeface="+mj-cs"/>
              </a:defRPr>
            </a:lvl1pPr>
          </a:lstStyle>
          <a:p>
            <a:r>
              <a:rPr lang="en-US" dirty="0"/>
              <a:t>Headlines are 24pt Arial Bold Title Case</a:t>
            </a:r>
          </a:p>
        </p:txBody>
      </p:sp>
      <p:sp>
        <p:nvSpPr>
          <p:cNvPr id="25" name="Text Placeholder 24"/>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sz="1600" i="1">
                <a:solidFill>
                  <a:srgbClr val="414343"/>
                </a:solidFill>
              </a:defRPr>
            </a:lvl2pPr>
            <a:lvl3pPr>
              <a:buNone/>
              <a:defRPr sz="1600" i="1">
                <a:solidFill>
                  <a:srgbClr val="414343"/>
                </a:solidFill>
              </a:defRPr>
            </a:lvl3pPr>
            <a:lvl4pPr>
              <a:buNone/>
              <a:defRPr sz="1600" i="1">
                <a:solidFill>
                  <a:srgbClr val="414343"/>
                </a:solidFill>
              </a:defRPr>
            </a:lvl4pPr>
            <a:lvl5pPr>
              <a:buNone/>
              <a:defRPr sz="1600" i="1">
                <a:solidFill>
                  <a:srgbClr val="414343"/>
                </a:solidFill>
              </a:defRPr>
            </a:lvl5pPr>
          </a:lstStyle>
          <a:p>
            <a:pPr lvl="0"/>
            <a:r>
              <a:rPr lang="en-US" dirty="0"/>
              <a:t>Subheads are 20pt Arial sentence case</a:t>
            </a:r>
          </a:p>
        </p:txBody>
      </p:sp>
      <p:sp>
        <p:nvSpPr>
          <p:cNvPr id="6" name="Footer Placeholder 5"/>
          <p:cNvSpPr>
            <a:spLocks noGrp="1"/>
          </p:cNvSpPr>
          <p:nvPr>
            <p:ph type="ftr" sz="quarter" idx="15"/>
          </p:nvPr>
        </p:nvSpPr>
        <p:spPr>
          <a:xfrm>
            <a:off x="2234275" y="6473951"/>
            <a:ext cx="6309360" cy="384048"/>
          </a:xfrm>
          <a:prstGeom prst="rect">
            <a:avLst/>
          </a:prstGeom>
        </p:spPr>
        <p:txBody>
          <a:bodyPr tIns="0"/>
          <a:lstStyle>
            <a:lvl1pPr algn="l">
              <a:defRPr sz="700" dirty="0">
                <a:solidFill>
                  <a:schemeClr val="tx1"/>
                </a:solidFill>
              </a:defRPr>
            </a:lvl1pPr>
          </a:lstStyle>
          <a:p>
            <a:endParaRPr 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Three Content">
    <p:spTree>
      <p:nvGrpSpPr>
        <p:cNvPr id="1" name=""/>
        <p:cNvGrpSpPr/>
        <p:nvPr/>
      </p:nvGrpSpPr>
      <p:grpSpPr>
        <a:xfrm>
          <a:off x="0" y="0"/>
          <a:ext cx="0" cy="0"/>
          <a:chOff x="0" y="0"/>
          <a:chExt cx="0" cy="0"/>
        </a:xfrm>
      </p:grpSpPr>
      <p:sp>
        <p:nvSpPr>
          <p:cNvPr id="7" name="Footer Placeholder 5"/>
          <p:cNvSpPr>
            <a:spLocks noGrp="1"/>
          </p:cNvSpPr>
          <p:nvPr>
            <p:ph type="ftr" sz="quarter" idx="15"/>
          </p:nvPr>
        </p:nvSpPr>
        <p:spPr>
          <a:xfrm>
            <a:off x="2234275" y="6473951"/>
            <a:ext cx="6309360" cy="384048"/>
          </a:xfrm>
          <a:prstGeom prst="rect">
            <a:avLst/>
          </a:prstGeom>
        </p:spPr>
        <p:txBody>
          <a:bodyPr tIns="0"/>
          <a:lstStyle>
            <a:lvl1pPr algn="l">
              <a:defRPr sz="700" dirty="0">
                <a:solidFill>
                  <a:schemeClr val="tx1"/>
                </a:solidFill>
              </a:defRPr>
            </a:lvl1pPr>
          </a:lstStyle>
          <a:p>
            <a:endParaRPr lang="en-US" dirty="0"/>
          </a:p>
        </p:txBody>
      </p:sp>
      <p:sp>
        <p:nvSpPr>
          <p:cNvPr id="11" name="Date Placeholder 3"/>
          <p:cNvSpPr>
            <a:spLocks noGrp="1"/>
          </p:cNvSpPr>
          <p:nvPr>
            <p:ph type="dt" sz="half" idx="11"/>
          </p:nvPr>
        </p:nvSpPr>
        <p:spPr>
          <a:xfrm>
            <a:off x="411018" y="6680201"/>
            <a:ext cx="337127" cy="140855"/>
          </a:xfrm>
          <a:prstGeom prst="rect">
            <a:avLst/>
          </a:prstGeom>
        </p:spPr>
        <p:txBody>
          <a:bodyPr/>
          <a:lstStyle>
            <a:lvl1pPr>
              <a:defRPr sz="400">
                <a:solidFill>
                  <a:srgbClr val="FFFFFF"/>
                </a:solidFill>
              </a:defRPr>
            </a:lvl1pPr>
          </a:lstStyle>
          <a:p>
            <a:endParaRPr lang="en-US" dirty="0"/>
          </a:p>
        </p:txBody>
      </p:sp>
      <p:sp>
        <p:nvSpPr>
          <p:cNvPr id="15" name="Rectangle 1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 name="Content Placeholder 2"/>
          <p:cNvSpPr>
            <a:spLocks noGrp="1"/>
          </p:cNvSpPr>
          <p:nvPr>
            <p:ph sz="half" idx="14" hasCustomPrompt="1"/>
          </p:nvPr>
        </p:nvSpPr>
        <p:spPr>
          <a:xfrm>
            <a:off x="6062471"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
        <p:nvSpPr>
          <p:cNvPr id="8" name="Content Placeholder 2"/>
          <p:cNvSpPr>
            <a:spLocks noGrp="1"/>
          </p:cNvSpPr>
          <p:nvPr>
            <p:ph sz="half" idx="13" hasCustomPrompt="1"/>
          </p:nvPr>
        </p:nvSpPr>
        <p:spPr>
          <a:xfrm>
            <a:off x="3223259"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
        <p:nvSpPr>
          <p:cNvPr id="3" name="Content Placeholder 2"/>
          <p:cNvSpPr>
            <a:spLocks noGrp="1"/>
          </p:cNvSpPr>
          <p:nvPr>
            <p:ph sz="half" idx="1" hasCustomPrompt="1"/>
          </p:nvPr>
        </p:nvSpPr>
        <p:spPr>
          <a:xfrm>
            <a:off x="384047"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a:t>16pt Arial bullet level 1</a:t>
            </a:r>
          </a:p>
          <a:p>
            <a:pPr lvl="1"/>
            <a:r>
              <a:rPr lang="en-US" dirty="0"/>
              <a:t>16pt Arial bullet level 2</a:t>
            </a:r>
          </a:p>
          <a:p>
            <a:pPr lvl="2"/>
            <a:r>
              <a:rPr lang="en-US" dirty="0"/>
              <a:t>16pt Arial bullet level 3</a:t>
            </a:r>
          </a:p>
          <a:p>
            <a:pPr lvl="3"/>
            <a:r>
              <a:rPr lang="en-US" dirty="0"/>
              <a:t>16pt Arial bullet level 4</a:t>
            </a:r>
          </a:p>
          <a:p>
            <a:pPr lvl="4"/>
            <a:r>
              <a:rPr lang="en-US" dirty="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rtlCol="0" anchor="b" anchorCtr="0">
            <a:noAutofit/>
          </a:bodyPr>
          <a:lstStyle>
            <a:lvl1pPr algn="l" defTabSz="914400" rtl="0" eaLnBrk="1" latinLnBrk="0" hangingPunct="1">
              <a:spcBef>
                <a:spcPct val="0"/>
              </a:spcBef>
              <a:buNone/>
              <a:defRPr lang="en-US" sz="2400" b="1" kern="1200" dirty="0" smtClean="0">
                <a:solidFill>
                  <a:schemeClr val="tx2"/>
                </a:solidFill>
                <a:latin typeface="+mn-lt"/>
                <a:ea typeface="+mj-ea"/>
                <a:cs typeface="+mj-cs"/>
              </a:defRPr>
            </a:lvl1pPr>
          </a:lstStyle>
          <a:p>
            <a:r>
              <a:rPr lang="en-US" dirty="0"/>
              <a:t>Headlines are 24pt Arial Bold Title Case</a:t>
            </a:r>
          </a:p>
        </p:txBody>
      </p:sp>
      <p:sp>
        <p:nvSpPr>
          <p:cNvPr id="9" name="Text Placeholder 8"/>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FontTx/>
              <a:buNone/>
              <a:defRPr sz="2000" b="0" i="0">
                <a:solidFill>
                  <a:schemeClr val="tx2"/>
                </a:solidFill>
                <a:latin typeface="+mj-lt"/>
              </a:defRPr>
            </a:lvl1pPr>
            <a:lvl2pPr marL="0" indent="0">
              <a:spcBef>
                <a:spcPts val="0"/>
              </a:spcBef>
              <a:buFontTx/>
              <a:buNone/>
              <a:defRPr sz="1600" b="0" i="1">
                <a:solidFill>
                  <a:schemeClr val="accent6"/>
                </a:solidFill>
              </a:defRPr>
            </a:lvl2pPr>
            <a:lvl3pPr marL="0" indent="0">
              <a:spcBef>
                <a:spcPts val="0"/>
              </a:spcBef>
              <a:buFontTx/>
              <a:buNone/>
              <a:defRPr sz="1600" b="0" i="1">
                <a:solidFill>
                  <a:schemeClr val="accent6"/>
                </a:solidFill>
              </a:defRPr>
            </a:lvl3pPr>
            <a:lvl4pPr marL="0" indent="0">
              <a:spcBef>
                <a:spcPts val="0"/>
              </a:spcBef>
              <a:buFontTx/>
              <a:buNone/>
              <a:defRPr sz="1600" b="0" i="1">
                <a:solidFill>
                  <a:schemeClr val="accent6"/>
                </a:solidFill>
              </a:defRPr>
            </a:lvl4pPr>
            <a:lvl5pPr marL="0" indent="0">
              <a:spcBef>
                <a:spcPts val="0"/>
              </a:spcBef>
              <a:buFontTx/>
              <a:buNone/>
              <a:defRPr sz="1600" b="0" i="1">
                <a:solidFill>
                  <a:schemeClr val="accent6"/>
                </a:solidFill>
              </a:defRPr>
            </a:lvl5pPr>
          </a:lstStyle>
          <a:p>
            <a:pPr lvl="0"/>
            <a:r>
              <a:rPr lang="en-US" dirty="0"/>
              <a:t>Subheads are 20pt Arial sentence case</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3" name="Date Placeholder 3"/>
          <p:cNvSpPr>
            <a:spLocks noGrp="1"/>
          </p:cNvSpPr>
          <p:nvPr>
            <p:ph type="dt" sz="half" idx="11"/>
          </p:nvPr>
        </p:nvSpPr>
        <p:spPr>
          <a:xfrm>
            <a:off x="457200" y="6666343"/>
            <a:ext cx="272473" cy="150091"/>
          </a:xfrm>
          <a:prstGeom prst="rect">
            <a:avLst/>
          </a:prstGeom>
        </p:spPr>
        <p:txBody>
          <a:bodyPr/>
          <a:lstStyle>
            <a:lvl1pPr>
              <a:defRPr sz="400">
                <a:solidFill>
                  <a:srgbClr val="FFFFFF"/>
                </a:solidFill>
              </a:defRPr>
            </a:lvl1pPr>
          </a:lstStyle>
          <a:p>
            <a:endParaRPr lang="en-US" dirty="0"/>
          </a:p>
        </p:txBody>
      </p:sp>
      <p:sp>
        <p:nvSpPr>
          <p:cNvPr id="5" name="Rectangle 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 name="Footer Placeholder 4"/>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1"/>
                </a:solidFill>
              </a:defRPr>
            </a:lvl1pPr>
          </a:lstStyle>
          <a:p>
            <a:pPr>
              <a:defRPr/>
            </a:pPr>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type="blank" preserve="1">
  <p:cSld name="Content Slide_w/o Logo">
    <p:spTree>
      <p:nvGrpSpPr>
        <p:cNvPr id="1" name=""/>
        <p:cNvGrpSpPr/>
        <p:nvPr/>
      </p:nvGrpSpPr>
      <p:grpSpPr>
        <a:xfrm>
          <a:off x="0" y="0"/>
          <a:ext cx="0" cy="0"/>
          <a:chOff x="0" y="0"/>
          <a:chExt cx="0" cy="0"/>
        </a:xfrm>
      </p:grpSpPr>
      <p:sp>
        <p:nvSpPr>
          <p:cNvPr id="11" name="Date Placeholder 3"/>
          <p:cNvSpPr>
            <a:spLocks noGrp="1"/>
          </p:cNvSpPr>
          <p:nvPr>
            <p:ph type="dt" sz="half" idx="11"/>
          </p:nvPr>
        </p:nvSpPr>
        <p:spPr>
          <a:xfrm>
            <a:off x="401784" y="6666344"/>
            <a:ext cx="420255" cy="140855"/>
          </a:xfrm>
          <a:prstGeom prst="rect">
            <a:avLst/>
          </a:prstGeom>
        </p:spPr>
        <p:txBody>
          <a:bodyPr/>
          <a:lstStyle>
            <a:lvl1pPr>
              <a:defRPr sz="400">
                <a:solidFill>
                  <a:srgbClr val="FFFFFF"/>
                </a:solidFill>
              </a:defRPr>
            </a:lvl1pPr>
          </a:lstStyle>
          <a:p>
            <a:endParaRPr lang="en-US" dirty="0"/>
          </a:p>
        </p:txBody>
      </p:sp>
      <p:sp>
        <p:nvSpPr>
          <p:cNvPr id="6" name="Rectangle 5"/>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 name="Footer Placeholder 4"/>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1"/>
                </a:solidFill>
              </a:defRPr>
            </a:lvl1pPr>
          </a:lstStyle>
          <a:p>
            <a:endParaRPr lang="en-US" dirty="0"/>
          </a:p>
        </p:txBody>
      </p:sp>
      <p:sp>
        <p:nvSpPr>
          <p:cNvPr id="3" name="Slide Number Placeholder 6"/>
          <p:cNvSpPr txBox="1">
            <a:spLocks/>
          </p:cNvSpPr>
          <p:nvPr/>
        </p:nvSpPr>
        <p:spPr>
          <a:xfrm>
            <a:off x="6786565" y="6424614"/>
            <a:ext cx="2133600" cy="228600"/>
          </a:xfrm>
          <a:prstGeom prst="rect">
            <a:avLst/>
          </a:prstGeom>
        </p:spPr>
        <p:txBody>
          <a:bodyPr anchor="ctr"/>
          <a:lstStyle/>
          <a:p>
            <a:pPr algn="r"/>
            <a:fld id="{279D7C8C-B060-4B2B-A3CF-C9EB1D14E66A}" type="slidenum">
              <a:rPr lang="en-US" sz="1000" b="1">
                <a:solidFill>
                  <a:schemeClr val="tx1"/>
                </a:solidFill>
              </a:rPr>
              <a:pPr algn="r"/>
              <a:t>‹#›</a:t>
            </a:fld>
            <a:endParaRPr lang="en-US" sz="1000" b="1" dirty="0">
              <a:solidFill>
                <a:schemeClr val="tx1"/>
              </a:solidFill>
            </a:endParaRPr>
          </a:p>
        </p:txBody>
      </p:sp>
      <p:sp>
        <p:nvSpPr>
          <p:cNvPr id="7" name="Rectangle 6"/>
          <p:cNvSpPr/>
          <p:nvPr/>
        </p:nvSpPr>
        <p:spPr bwMode="gray">
          <a:xfrm>
            <a:off x="9662160" y="0"/>
            <a:ext cx="297180" cy="297180"/>
          </a:xfrm>
          <a:prstGeom prst="rect">
            <a:avLst/>
          </a:prstGeom>
          <a:solidFill>
            <a:srgbClr val="BA0C2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8" name="Rectangle 7"/>
          <p:cNvSpPr/>
          <p:nvPr/>
        </p:nvSpPr>
        <p:spPr bwMode="gray">
          <a:xfrm>
            <a:off x="9662160" y="437388"/>
            <a:ext cx="297180" cy="297180"/>
          </a:xfrm>
          <a:prstGeom prst="rect">
            <a:avLst/>
          </a:prstGeom>
          <a:solidFill>
            <a:srgbClr val="0000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9" name="Rectangle 8"/>
          <p:cNvSpPr/>
          <p:nvPr/>
        </p:nvSpPr>
        <p:spPr bwMode="gray">
          <a:xfrm>
            <a:off x="9662160" y="874776"/>
            <a:ext cx="297180" cy="297180"/>
          </a:xfrm>
          <a:prstGeom prst="rect">
            <a:avLst/>
          </a:prstGeom>
          <a:solidFill>
            <a:srgbClr val="33333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2" name="Rectangle 11"/>
          <p:cNvSpPr/>
          <p:nvPr/>
        </p:nvSpPr>
        <p:spPr bwMode="gray">
          <a:xfrm>
            <a:off x="9662160" y="1312164"/>
            <a:ext cx="297180" cy="297180"/>
          </a:xfrm>
          <a:prstGeom prst="rect">
            <a:avLst/>
          </a:prstGeom>
          <a:solidFill>
            <a:srgbClr val="FFCF3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3" name="Rectangle 12"/>
          <p:cNvSpPr/>
          <p:nvPr/>
        </p:nvSpPr>
        <p:spPr bwMode="gray">
          <a:xfrm>
            <a:off x="9662160" y="1749552"/>
            <a:ext cx="297180" cy="297180"/>
          </a:xfrm>
          <a:prstGeom prst="rect">
            <a:avLst/>
          </a:prstGeom>
          <a:solidFill>
            <a:srgbClr val="ED8B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4" name="Rectangle 13"/>
          <p:cNvSpPr/>
          <p:nvPr/>
        </p:nvSpPr>
        <p:spPr bwMode="gray">
          <a:xfrm>
            <a:off x="9662160" y="2186940"/>
            <a:ext cx="297180" cy="297180"/>
          </a:xfrm>
          <a:prstGeom prst="rect">
            <a:avLst/>
          </a:prstGeom>
          <a:solidFill>
            <a:srgbClr val="E3520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5" name="Rectangle 14"/>
          <p:cNvSpPr/>
          <p:nvPr/>
        </p:nvSpPr>
        <p:spPr bwMode="gray">
          <a:xfrm>
            <a:off x="9662160" y="2624328"/>
            <a:ext cx="297180" cy="297180"/>
          </a:xfrm>
          <a:prstGeom prst="rect">
            <a:avLst/>
          </a:prstGeom>
          <a:solidFill>
            <a:srgbClr val="EC2B9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6" name="Rectangle 15"/>
          <p:cNvSpPr/>
          <p:nvPr/>
        </p:nvSpPr>
        <p:spPr bwMode="gray">
          <a:xfrm>
            <a:off x="9662160" y="3499104"/>
            <a:ext cx="297180" cy="297180"/>
          </a:xfrm>
          <a:prstGeom prst="rect">
            <a:avLst/>
          </a:prstGeom>
          <a:solidFill>
            <a:srgbClr val="6D207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7" name="Rectangle 16"/>
          <p:cNvSpPr/>
          <p:nvPr/>
        </p:nvSpPr>
        <p:spPr bwMode="gray">
          <a:xfrm>
            <a:off x="9662160" y="3061716"/>
            <a:ext cx="297180" cy="297180"/>
          </a:xfrm>
          <a:prstGeom prst="rect">
            <a:avLst/>
          </a:prstGeom>
          <a:solidFill>
            <a:srgbClr val="AE257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8" name="Rectangle 17"/>
          <p:cNvSpPr/>
          <p:nvPr/>
        </p:nvSpPr>
        <p:spPr bwMode="gray">
          <a:xfrm>
            <a:off x="9662160" y="3936492"/>
            <a:ext cx="297180" cy="297180"/>
          </a:xfrm>
          <a:prstGeom prst="rect">
            <a:avLst/>
          </a:prstGeom>
          <a:solidFill>
            <a:srgbClr val="50077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9" name="Rectangle 18"/>
          <p:cNvSpPr/>
          <p:nvPr/>
        </p:nvSpPr>
        <p:spPr bwMode="gray">
          <a:xfrm>
            <a:off x="9662160" y="4373880"/>
            <a:ext cx="297180" cy="297180"/>
          </a:xfrm>
          <a:prstGeom prst="rect">
            <a:avLst/>
          </a:prstGeom>
          <a:solidFill>
            <a:srgbClr val="32B5F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0" name="Rectangle 19"/>
          <p:cNvSpPr/>
          <p:nvPr/>
        </p:nvSpPr>
        <p:spPr bwMode="gray">
          <a:xfrm>
            <a:off x="9662160" y="4811268"/>
            <a:ext cx="297180" cy="297180"/>
          </a:xfrm>
          <a:prstGeom prst="rect">
            <a:avLst/>
          </a:prstGeom>
          <a:solidFill>
            <a:srgbClr val="297DF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1" name="Rectangle 20"/>
          <p:cNvSpPr/>
          <p:nvPr/>
        </p:nvSpPr>
        <p:spPr bwMode="gray">
          <a:xfrm>
            <a:off x="9662160" y="5248656"/>
            <a:ext cx="297180" cy="297180"/>
          </a:xfrm>
          <a:prstGeom prst="rect">
            <a:avLst/>
          </a:prstGeom>
          <a:solidFill>
            <a:srgbClr val="004C9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2" name="Rectangle 21"/>
          <p:cNvSpPr/>
          <p:nvPr/>
        </p:nvSpPr>
        <p:spPr bwMode="gray">
          <a:xfrm>
            <a:off x="9662160" y="5686044"/>
            <a:ext cx="297180" cy="297180"/>
          </a:xfrm>
          <a:prstGeom prst="rect">
            <a:avLst/>
          </a:prstGeom>
          <a:solidFill>
            <a:srgbClr val="B5BD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3" name="Rectangle 22"/>
          <p:cNvSpPr/>
          <p:nvPr/>
        </p:nvSpPr>
        <p:spPr bwMode="gray">
          <a:xfrm>
            <a:off x="9662160" y="6123432"/>
            <a:ext cx="297180" cy="297180"/>
          </a:xfrm>
          <a:prstGeom prst="rect">
            <a:avLst/>
          </a:prstGeom>
          <a:solidFill>
            <a:srgbClr val="84BD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4" name="Rectangle 23"/>
          <p:cNvSpPr/>
          <p:nvPr/>
        </p:nvSpPr>
        <p:spPr bwMode="gray">
          <a:xfrm>
            <a:off x="9662160" y="6560820"/>
            <a:ext cx="297180" cy="297180"/>
          </a:xfrm>
          <a:prstGeom prst="rect">
            <a:avLst/>
          </a:prstGeom>
          <a:solidFill>
            <a:srgbClr val="43B64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1_Divider">
    <p:spTree>
      <p:nvGrpSpPr>
        <p:cNvPr id="1" name=""/>
        <p:cNvGrpSpPr/>
        <p:nvPr/>
      </p:nvGrpSpPr>
      <p:grpSpPr>
        <a:xfrm>
          <a:off x="0" y="0"/>
          <a:ext cx="0" cy="0"/>
          <a:chOff x="0" y="0"/>
          <a:chExt cx="0" cy="0"/>
        </a:xfrm>
      </p:grpSpPr>
      <p:sp>
        <p:nvSpPr>
          <p:cNvPr id="37" name="Date Placeholder 3"/>
          <p:cNvSpPr>
            <a:spLocks noGrp="1"/>
          </p:cNvSpPr>
          <p:nvPr>
            <p:ph type="dt" sz="half" idx="12"/>
          </p:nvPr>
        </p:nvSpPr>
        <p:spPr>
          <a:xfrm>
            <a:off x="457200" y="6657110"/>
            <a:ext cx="272473" cy="122381"/>
          </a:xfrm>
          <a:prstGeom prst="rect">
            <a:avLst/>
          </a:prstGeom>
        </p:spPr>
        <p:txBody>
          <a:bodyPr/>
          <a:lstStyle>
            <a:lvl1pPr>
              <a:defRPr sz="400">
                <a:solidFill>
                  <a:srgbClr val="FDFCFB"/>
                </a:solidFill>
              </a:defRPr>
            </a:lvl1pPr>
          </a:lstStyle>
          <a:p>
            <a:endParaRPr lang="en-US" dirty="0"/>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512526"/>
            <a:ext cx="9144000" cy="1345474"/>
          </a:xfrm>
          <a:prstGeom prst="rect">
            <a:avLst/>
          </a:prstGeom>
        </p:spPr>
      </p:pic>
      <p:sp>
        <p:nvSpPr>
          <p:cNvPr id="60" name="Rectangle 59"/>
          <p:cNvSpPr/>
          <p:nvPr/>
        </p:nvSpPr>
        <p:spPr bwMode="gray">
          <a:xfrm>
            <a:off x="0" y="1"/>
            <a:ext cx="9144000" cy="2042764"/>
          </a:xfrm>
          <a:prstGeom prst="rect">
            <a:avLst/>
          </a:prstGeom>
          <a:solidFill>
            <a:srgbClr val="EBEBED"/>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Arial"/>
              <a:ea typeface="+mn-ea"/>
              <a:cs typeface="+mn-cs"/>
            </a:endParaRPr>
          </a:p>
        </p:txBody>
      </p:sp>
      <p:sp>
        <p:nvSpPr>
          <p:cNvPr id="8" name="Title 7"/>
          <p:cNvSpPr>
            <a:spLocks noGrp="1"/>
          </p:cNvSpPr>
          <p:nvPr>
            <p:ph type="title" hasCustomPrompt="1"/>
          </p:nvPr>
        </p:nvSpPr>
        <p:spPr>
          <a:xfrm>
            <a:off x="384810" y="608965"/>
            <a:ext cx="8348472" cy="1325880"/>
          </a:xfrm>
          <a:prstGeom prst="rect">
            <a:avLst/>
          </a:prstGeom>
        </p:spPr>
        <p:txBody>
          <a:bodyPr vert="horz" anchor="b" anchorCtr="0">
            <a:noAutofit/>
          </a:bodyPr>
          <a:lstStyle>
            <a:lvl1pPr>
              <a:defRPr sz="2400" b="1">
                <a:solidFill>
                  <a:schemeClr val="tx2"/>
                </a:solidFill>
                <a:latin typeface="+mj-lt"/>
                <a:cs typeface="Georgia"/>
              </a:defRPr>
            </a:lvl1pPr>
          </a:lstStyle>
          <a:p>
            <a:r>
              <a:rPr lang="en-US" dirty="0"/>
              <a:t>Divider 24pt Arial Bold Title Case</a:t>
            </a:r>
          </a:p>
        </p:txBody>
      </p:sp>
      <p:sp>
        <p:nvSpPr>
          <p:cNvPr id="16" name="Footer Placeholder 3"/>
          <p:cNvSpPr>
            <a:spLocks noGrp="1"/>
          </p:cNvSpPr>
          <p:nvPr>
            <p:ph type="ftr" sz="quarter" idx="10"/>
          </p:nvPr>
        </p:nvSpPr>
        <p:spPr>
          <a:xfrm>
            <a:off x="2826327" y="6473951"/>
            <a:ext cx="5715000" cy="384048"/>
          </a:xfrm>
          <a:prstGeom prst="rect">
            <a:avLst/>
          </a:prstGeom>
        </p:spPr>
        <p:txBody>
          <a:bodyPr tIns="0"/>
          <a:lstStyle>
            <a:lvl1pPr algn="l">
              <a:defRPr sz="700" dirty="0">
                <a:solidFill>
                  <a:schemeClr val="tx2"/>
                </a:solidFill>
              </a:defRPr>
            </a:lvl1pPr>
          </a:lstStyle>
          <a:p>
            <a:endParaRPr lang="en-US" dirty="0"/>
          </a:p>
        </p:txBody>
      </p:sp>
      <p:sp>
        <p:nvSpPr>
          <p:cNvPr id="64" name="Slide Number Placeholder 6"/>
          <p:cNvSpPr txBox="1">
            <a:spLocks/>
          </p:cNvSpPr>
          <p:nvPr/>
        </p:nvSpPr>
        <p:spPr>
          <a:xfrm>
            <a:off x="6786565" y="6480030"/>
            <a:ext cx="2133600" cy="228600"/>
          </a:xfrm>
          <a:prstGeom prst="rect">
            <a:avLst/>
          </a:prstGeom>
        </p:spPr>
        <p:txBody>
          <a:bodyPr anchor="ctr"/>
          <a:lstStyle/>
          <a:p>
            <a:pPr algn="r"/>
            <a:fld id="{279D7C8C-B060-4B2B-A3CF-C9EB1D14E66A}" type="slidenum">
              <a:rPr lang="en-US" sz="1000" b="1">
                <a:solidFill>
                  <a:schemeClr val="tx1"/>
                </a:solidFill>
              </a:rPr>
              <a:pPr algn="r"/>
              <a:t>‹#›</a:t>
            </a:fld>
            <a:endParaRPr lang="en-US" sz="1000" b="1" dirty="0">
              <a:solidFill>
                <a:schemeClr val="tx1"/>
              </a:solidFil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Thought Slide">
    <p:spTree>
      <p:nvGrpSpPr>
        <p:cNvPr id="1" name=""/>
        <p:cNvGrpSpPr/>
        <p:nvPr/>
      </p:nvGrpSpPr>
      <p:grpSpPr>
        <a:xfrm>
          <a:off x="0" y="0"/>
          <a:ext cx="0" cy="0"/>
          <a:chOff x="0" y="0"/>
          <a:chExt cx="0" cy="0"/>
        </a:xfrm>
      </p:grpSpPr>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071154"/>
            <a:ext cx="9144000" cy="4715691"/>
          </a:xfrm>
          <a:prstGeom prst="rect">
            <a:avLst/>
          </a:prstGeom>
        </p:spPr>
      </p:pic>
      <p:sp>
        <p:nvSpPr>
          <p:cNvPr id="4" name="Footer Placeholder 3"/>
          <p:cNvSpPr>
            <a:spLocks noGrp="1"/>
          </p:cNvSpPr>
          <p:nvPr>
            <p:ph type="ftr" sz="quarter" idx="11"/>
          </p:nvPr>
        </p:nvSpPr>
        <p:spPr>
          <a:xfrm>
            <a:off x="2234275" y="6473951"/>
            <a:ext cx="6309360" cy="384048"/>
          </a:xfrm>
          <a:prstGeom prst="rect">
            <a:avLst/>
          </a:prstGeom>
          <a:noFill/>
        </p:spPr>
        <p:txBody>
          <a:bodyPr tIns="0">
            <a:noAutofit/>
          </a:bodyPr>
          <a:lstStyle>
            <a:lvl1pPr algn="l">
              <a:defRPr sz="700">
                <a:solidFill>
                  <a:schemeClr val="tx2"/>
                </a:solidFill>
              </a:defRPr>
            </a:lvl1pPr>
          </a:lstStyle>
          <a:p>
            <a:endParaRPr lang="en-US" dirty="0"/>
          </a:p>
        </p:txBody>
      </p:sp>
      <p:sp>
        <p:nvSpPr>
          <p:cNvPr id="9" name="Title 1"/>
          <p:cNvSpPr>
            <a:spLocks noGrp="1"/>
          </p:cNvSpPr>
          <p:nvPr>
            <p:ph type="title" hasCustomPrompt="1"/>
          </p:nvPr>
        </p:nvSpPr>
        <p:spPr bwMode="white">
          <a:xfrm>
            <a:off x="643935" y="1790723"/>
            <a:ext cx="7848600" cy="3871168"/>
          </a:xfrm>
          <a:prstGeom prst="rect">
            <a:avLst/>
          </a:prstGeom>
        </p:spPr>
        <p:txBody>
          <a:bodyPr anchor="t" anchorCtr="0">
            <a:noAutofit/>
          </a:bodyPr>
          <a:lstStyle>
            <a:lvl1pPr>
              <a:lnSpc>
                <a:spcPct val="110000"/>
              </a:lnSpc>
              <a:defRPr sz="2400" i="0" baseline="0">
                <a:solidFill>
                  <a:schemeClr val="bg1"/>
                </a:solidFill>
                <a:latin typeface="+mj-lt"/>
                <a:cs typeface="Georgia"/>
              </a:defRPr>
            </a:lvl1pPr>
          </a:lstStyle>
          <a:p>
            <a:r>
              <a:rPr lang="en-US" dirty="0"/>
              <a:t>Thought slide 24pt Arial sentence case</a:t>
            </a:r>
          </a:p>
        </p:txBody>
      </p:sp>
      <p:sp>
        <p:nvSpPr>
          <p:cNvPr id="7" name="Date Placeholder 3"/>
          <p:cNvSpPr>
            <a:spLocks noGrp="1"/>
          </p:cNvSpPr>
          <p:nvPr>
            <p:ph type="dt" sz="half" idx="12"/>
          </p:nvPr>
        </p:nvSpPr>
        <p:spPr>
          <a:xfrm>
            <a:off x="494145" y="6670965"/>
            <a:ext cx="272473" cy="168563"/>
          </a:xfrm>
          <a:prstGeom prst="rect">
            <a:avLst/>
          </a:prstGeom>
        </p:spPr>
        <p:txBody>
          <a:bodyPr/>
          <a:lstStyle>
            <a:lvl1pPr>
              <a:defRPr sz="400">
                <a:solidFill>
                  <a:srgbClr val="FFFFFF"/>
                </a:solidFill>
              </a:defRPr>
            </a:lvl1pPr>
          </a:lstStyle>
          <a:p>
            <a:endParaRPr lang="en-US" dirty="0"/>
          </a:p>
        </p:txBody>
      </p:sp>
      <p:sp>
        <p:nvSpPr>
          <p:cNvPr id="14" name="Footer Placeholder 3"/>
          <p:cNvSpPr>
            <a:spLocks noGrp="1"/>
          </p:cNvSpPr>
          <p:nvPr>
            <p:ph type="ftr" sz="quarter" idx="11"/>
          </p:nvPr>
        </p:nvSpPr>
        <p:spPr>
          <a:xfrm>
            <a:off x="773378" y="6674938"/>
            <a:ext cx="298037" cy="146114"/>
          </a:xfrm>
          <a:prstGeom prst="rect">
            <a:avLst/>
          </a:prstGeom>
        </p:spPr>
        <p:txBody>
          <a:bodyPr tIns="0"/>
          <a:lstStyle>
            <a:lvl1pPr algn="l">
              <a:defRPr sz="100">
                <a:solidFill>
                  <a:schemeClr val="bg1"/>
                </a:solidFill>
              </a:defRPr>
            </a:lvl1pPr>
          </a:lstStyle>
          <a:p>
            <a:endParaRPr lang="en-US" dirty="0"/>
          </a:p>
        </p:txBody>
      </p:sp>
      <p:sp>
        <p:nvSpPr>
          <p:cNvPr id="16" name="Date Placeholder 3"/>
          <p:cNvSpPr>
            <a:spLocks noGrp="1"/>
          </p:cNvSpPr>
          <p:nvPr>
            <p:ph type="dt" sz="half" idx="12"/>
          </p:nvPr>
        </p:nvSpPr>
        <p:spPr>
          <a:xfrm>
            <a:off x="466436" y="6670964"/>
            <a:ext cx="318655" cy="168564"/>
          </a:xfrm>
          <a:prstGeom prst="rect">
            <a:avLst/>
          </a:prstGeom>
        </p:spPr>
        <p:txBody>
          <a:bodyPr/>
          <a:lstStyle>
            <a:lvl1pPr>
              <a:defRPr sz="400">
                <a:solidFill>
                  <a:srgbClr val="FFFFFF"/>
                </a:solidFill>
              </a:defRPr>
            </a:lvl1pPr>
          </a:lstStyle>
          <a:p>
            <a:fld id="{604969FA-BF2E-4DB8-9060-4CE805E74307}" type="datetimeFigureOut">
              <a:rPr lang="en-US" smtClean="0"/>
              <a:pPr/>
              <a:t>8/6/2017</a:t>
            </a:fld>
            <a:endParaRPr lang="en-US" dirty="0"/>
          </a:p>
        </p:txBody>
      </p:sp>
      <p:sp>
        <p:nvSpPr>
          <p:cNvPr id="53" name="Rectangle 52"/>
          <p:cNvSpPr/>
          <p:nvPr/>
        </p:nvSpPr>
        <p:spPr bwMode="white">
          <a:xfrm>
            <a:off x="230909" y="6650182"/>
            <a:ext cx="13854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cSld name="Title slide">
    <p:bg>
      <p:bgPr>
        <a:blipFill dpi="0" rotWithShape="1">
          <a:blip r:embed="rId2"/>
          <a:srcRect/>
          <a:stretch>
            <a:fillRect/>
          </a:stretch>
        </a:blipFill>
        <a:effectLst/>
      </p:bgPr>
    </p:bg>
    <p:spTree>
      <p:nvGrpSpPr>
        <p:cNvPr id="1" name=""/>
        <p:cNvGrpSpPr/>
        <p:nvPr/>
      </p:nvGrpSpPr>
      <p:grpSpPr>
        <a:xfrm>
          <a:off x="0" y="0"/>
          <a:ext cx="0" cy="0"/>
          <a:chOff x="0" y="0"/>
          <a:chExt cx="0" cy="0"/>
        </a:xfrm>
      </p:grpSpPr>
      <p:sp>
        <p:nvSpPr>
          <p:cNvPr id="3083" name="Rectangle 2"/>
          <p:cNvSpPr>
            <a:spLocks noGrp="1" noChangeArrowheads="1"/>
          </p:cNvSpPr>
          <p:nvPr>
            <p:ph type="ctrTitle"/>
          </p:nvPr>
        </p:nvSpPr>
        <p:spPr>
          <a:xfrm>
            <a:off x="789334" y="2200761"/>
            <a:ext cx="4794250" cy="1324048"/>
          </a:xfrm>
          <a:prstGeom prst="rect">
            <a:avLst/>
          </a:prstGeom>
          <a:noFill/>
          <a:ln w="9525">
            <a:noFill/>
            <a:miter lim="800000"/>
            <a:headEnd/>
            <a:tailEnd/>
          </a:ln>
        </p:spPr>
        <p:txBody>
          <a:bodyPr wrap="square" anchor="b"/>
          <a:lstStyle>
            <a:lvl1pPr algn="l" rtl="0" eaLnBrk="0" fontAlgn="base" hangingPunct="0">
              <a:lnSpc>
                <a:spcPct val="95000"/>
              </a:lnSpc>
              <a:spcBef>
                <a:spcPct val="0"/>
              </a:spcBef>
              <a:spcAft>
                <a:spcPct val="0"/>
              </a:spcAft>
              <a:defRPr lang="sv-SE" sz="2800" b="1">
                <a:solidFill>
                  <a:schemeClr val="bg1"/>
                </a:solidFill>
                <a:latin typeface="Arial" pitchFamily="84" charset="0"/>
                <a:ea typeface="Geneva" pitchFamily="84" charset="0"/>
                <a:cs typeface="Geneva" pitchFamily="84" charset="0"/>
              </a:defRPr>
            </a:lvl1pPr>
          </a:lstStyle>
          <a:p>
            <a:r>
              <a:rPr lang="sv-SE" dirty="0"/>
              <a:t>Click to edit Master title style</a:t>
            </a:r>
          </a:p>
        </p:txBody>
      </p:sp>
      <p:sp>
        <p:nvSpPr>
          <p:cNvPr id="3084" name="Rectangle 3"/>
          <p:cNvSpPr>
            <a:spLocks noGrp="1" noChangeArrowheads="1"/>
          </p:cNvSpPr>
          <p:nvPr>
            <p:ph type="subTitle" idx="1"/>
          </p:nvPr>
        </p:nvSpPr>
        <p:spPr>
          <a:xfrm>
            <a:off x="802586" y="5324475"/>
            <a:ext cx="5950040" cy="825500"/>
          </a:xfrm>
          <a:prstGeom prst="rect">
            <a:avLst/>
          </a:prstGeom>
          <a:noFill/>
          <a:ln w="9525">
            <a:noFill/>
            <a:miter lim="800000"/>
            <a:headEnd/>
            <a:tailEnd/>
          </a:ln>
        </p:spPr>
        <p:txBody>
          <a:bodyPr/>
          <a:lstStyle>
            <a:lvl1pPr marL="0" indent="0" algn="l" rtl="0" eaLnBrk="0" fontAlgn="base" hangingPunct="0">
              <a:spcBef>
                <a:spcPct val="35000"/>
              </a:spcBef>
              <a:spcAft>
                <a:spcPct val="0"/>
              </a:spcAft>
              <a:buClr>
                <a:srgbClr val="F49F00"/>
              </a:buClr>
              <a:buFont typeface="Wingdings 2" pitchFamily="84" charset="2"/>
              <a:buNone/>
              <a:defRPr lang="sv-SE" sz="2400" i="0">
                <a:solidFill>
                  <a:schemeClr val="bg1"/>
                </a:solidFill>
                <a:latin typeface="+mn-lt"/>
                <a:ea typeface="Geneva" pitchFamily="84" charset="0"/>
                <a:cs typeface="Geneva" pitchFamily="84" charset="0"/>
              </a:defRPr>
            </a:lvl1pPr>
          </a:lstStyle>
          <a:p>
            <a:r>
              <a:rPr lang="sv-SE" dirty="0"/>
              <a:t>Click to edit Master subtitle style</a:t>
            </a:r>
          </a:p>
        </p:txBody>
      </p:sp>
    </p:spTree>
    <p:extLst>
      <p:ext uri="{BB962C8B-B14F-4D97-AF65-F5344CB8AC3E}">
        <p14:creationId xmlns:p14="http://schemas.microsoft.com/office/powerpoint/2010/main" val="60375134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cSld name="Headline and Content">
    <p:spTree>
      <p:nvGrpSpPr>
        <p:cNvPr id="1" name=""/>
        <p:cNvGrpSpPr/>
        <p:nvPr/>
      </p:nvGrpSpPr>
      <p:grpSpPr>
        <a:xfrm>
          <a:off x="0" y="0"/>
          <a:ext cx="0" cy="0"/>
          <a:chOff x="0" y="0"/>
          <a:chExt cx="0" cy="0"/>
        </a:xfrm>
      </p:grpSpPr>
      <p:sp>
        <p:nvSpPr>
          <p:cNvPr id="12" name="Title 11"/>
          <p:cNvSpPr>
            <a:spLocks noGrp="1"/>
          </p:cNvSpPr>
          <p:nvPr>
            <p:ph type="title"/>
          </p:nvPr>
        </p:nvSpPr>
        <p:spPr>
          <a:xfrm>
            <a:off x="358897" y="54864"/>
            <a:ext cx="6872218" cy="865187"/>
          </a:xfrm>
          <a:prstGeom prst="rect">
            <a:avLst/>
          </a:prstGeom>
        </p:spPr>
        <p:txBody>
          <a:bodyPr/>
          <a:lstStyle/>
          <a:p>
            <a:r>
              <a:rPr lang="en-US"/>
              <a:t>Click to edit Master title style</a:t>
            </a:r>
            <a:endParaRPr lang="en-GB" dirty="0"/>
          </a:p>
        </p:txBody>
      </p:sp>
      <p:sp>
        <p:nvSpPr>
          <p:cNvPr id="7" name="Date Placeholder 6"/>
          <p:cNvSpPr>
            <a:spLocks noGrp="1"/>
          </p:cNvSpPr>
          <p:nvPr>
            <p:ph type="dt" sz="half" idx="16"/>
          </p:nvPr>
        </p:nvSpPr>
        <p:spPr>
          <a:xfrm>
            <a:off x="6662169" y="6592563"/>
            <a:ext cx="1201671" cy="228861"/>
          </a:xfrm>
          <a:prstGeom prst="rect">
            <a:avLst/>
          </a:prstGeom>
        </p:spPr>
        <p:txBody>
          <a:bodyPr/>
          <a:lstStyle/>
          <a:p>
            <a:pPr fontAlgn="auto">
              <a:lnSpc>
                <a:spcPct val="100000"/>
              </a:lnSpc>
              <a:spcBef>
                <a:spcPts val="0"/>
              </a:spcBef>
              <a:spcAft>
                <a:spcPts val="0"/>
              </a:spcAft>
              <a:buClrTx/>
              <a:buFontTx/>
              <a:buNone/>
            </a:pPr>
            <a:fld id="{F962D305-6816-4DD2-8611-A06FF08428C4}" type="datetime3">
              <a:rPr lang="en-US" kern="0" smtClean="0"/>
              <a:pPr fontAlgn="auto">
                <a:lnSpc>
                  <a:spcPct val="100000"/>
                </a:lnSpc>
                <a:spcBef>
                  <a:spcPts val="0"/>
                </a:spcBef>
                <a:spcAft>
                  <a:spcPts val="0"/>
                </a:spcAft>
                <a:buClrTx/>
                <a:buFontTx/>
                <a:buNone/>
              </a:pPr>
              <a:t>6 August 2017</a:t>
            </a:fld>
            <a:endParaRPr lang="en-US" kern="0" dirty="0"/>
          </a:p>
        </p:txBody>
      </p:sp>
      <p:sp>
        <p:nvSpPr>
          <p:cNvPr id="8" name="Text Placeholder 7"/>
          <p:cNvSpPr>
            <a:spLocks noGrp="1"/>
          </p:cNvSpPr>
          <p:nvPr>
            <p:ph type="body" sz="quarter" idx="17" hasCustomPrompt="1"/>
          </p:nvPr>
        </p:nvSpPr>
        <p:spPr>
          <a:xfrm>
            <a:off x="356616" y="6537960"/>
            <a:ext cx="7516368" cy="109728"/>
          </a:xfrm>
          <a:prstGeom prst="rect">
            <a:avLst/>
          </a:prstGeom>
        </p:spPr>
        <p:txBody>
          <a:bodyPr lIns="0" tIns="0" rIns="0" bIns="0" anchor="b" anchorCtr="0">
            <a:noAutofit/>
          </a:bodyPr>
          <a:lstStyle>
            <a:lvl1pPr>
              <a:spcBef>
                <a:spcPts val="0"/>
              </a:spcBef>
              <a:spcAft>
                <a:spcPts val="0"/>
              </a:spcAft>
              <a:defRPr sz="800"/>
            </a:lvl1pPr>
            <a:lvl2pPr>
              <a:defRPr sz="800"/>
            </a:lvl2pPr>
            <a:lvl3pPr>
              <a:defRPr sz="800"/>
            </a:lvl3pPr>
            <a:lvl4pPr>
              <a:defRPr sz="800"/>
            </a:lvl4pPr>
            <a:lvl5pPr>
              <a:defRPr sz="800"/>
            </a:lvl5pPr>
          </a:lstStyle>
          <a:p>
            <a:pPr lvl="0"/>
            <a:r>
              <a:rPr lang="en-US" dirty="0"/>
              <a:t>Source/Note</a:t>
            </a:r>
          </a:p>
        </p:txBody>
      </p:sp>
      <p:sp>
        <p:nvSpPr>
          <p:cNvPr id="9" name="Content Placeholder 8"/>
          <p:cNvSpPr>
            <a:spLocks noGrp="1"/>
          </p:cNvSpPr>
          <p:nvPr>
            <p:ph sz="quarter" idx="18"/>
          </p:nvPr>
        </p:nvSpPr>
        <p:spPr>
          <a:xfrm>
            <a:off x="357187" y="1133856"/>
            <a:ext cx="8415337" cy="467677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42108076"/>
      </p:ext>
    </p:extLst>
  </p:cSld>
  <p:clrMapOvr>
    <a:masterClrMapping/>
  </p:clrMapOvr>
  <p:transition spd="med">
    <p:wipe dir="r"/>
  </p:transition>
  <p:hf hdr="0" ftr="0" dt="0"/>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Content Page_FULL BODY">
    <p:spTree>
      <p:nvGrpSpPr>
        <p:cNvPr id="1" name=""/>
        <p:cNvGrpSpPr/>
        <p:nvPr/>
      </p:nvGrpSpPr>
      <p:grpSpPr>
        <a:xfrm>
          <a:off x="0" y="0"/>
          <a:ext cx="0" cy="0"/>
          <a:chOff x="0" y="0"/>
          <a:chExt cx="0" cy="0"/>
        </a:xfrm>
      </p:grpSpPr>
      <p:sp>
        <p:nvSpPr>
          <p:cNvPr id="4" name="Title 1"/>
          <p:cNvSpPr>
            <a:spLocks noGrp="1"/>
          </p:cNvSpPr>
          <p:nvPr>
            <p:ph type="title"/>
          </p:nvPr>
        </p:nvSpPr>
        <p:spPr>
          <a:xfrm>
            <a:off x="457200" y="251958"/>
            <a:ext cx="8229600" cy="1143000"/>
          </a:xfrm>
          <a:prstGeom prst="rect">
            <a:avLst/>
          </a:prstGeom>
        </p:spPr>
        <p:txBody>
          <a:bodyPr/>
          <a:lstStyle/>
          <a:p>
            <a:r>
              <a:rPr lang="en-US" dirty="0" smtClean="0"/>
              <a:t>Click to edit Master title style</a:t>
            </a:r>
            <a:endParaRPr lang="en-US" dirty="0"/>
          </a:p>
        </p:txBody>
      </p:sp>
      <p:sp>
        <p:nvSpPr>
          <p:cNvPr id="5" name="Content Placeholder 2"/>
          <p:cNvSpPr>
            <a:spLocks noGrp="1"/>
          </p:cNvSpPr>
          <p:nvPr>
            <p:ph idx="1"/>
          </p:nvPr>
        </p:nvSpPr>
        <p:spPr>
          <a:xfrm>
            <a:off x="457200" y="1600200"/>
            <a:ext cx="8229600" cy="4756150"/>
          </a:xfrm>
          <a:prstGeom prst="rect">
            <a:avLst/>
          </a:prstGeom>
        </p:spPr>
        <p:txBody>
          <a:bodyPr/>
          <a:lstStyle>
            <a:lvl1pPr marL="457200" indent="-457200">
              <a:buFontTx/>
              <a:buBlip>
                <a:blip r:embed="rId2"/>
              </a:buBlip>
              <a:defRPr/>
            </a:lvl1pPr>
            <a:lvl2pPr marL="742950" indent="-285750">
              <a:buFont typeface="Arial" panose="020B0604020202020204" pitchFamily="34" charset="0"/>
              <a:buChar char="•"/>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900">
                <a:solidFill>
                  <a:schemeClr val="tx1">
                    <a:tint val="75000"/>
                  </a:schemeClr>
                </a:solidFill>
                <a:latin typeface="Arial"/>
                <a:cs typeface="Arial"/>
              </a:defRPr>
            </a:lvl1pPr>
          </a:lstStyle>
          <a:p>
            <a:r>
              <a:rPr lang="en-US" dirty="0" smtClean="0"/>
              <a:t>© 2014 DIA, Inc. All rights reserved.</a:t>
            </a:r>
            <a:endParaRPr lang="en-US" dirty="0"/>
          </a:p>
        </p:txBody>
      </p:sp>
    </p:spTree>
    <p:extLst>
      <p:ext uri="{BB962C8B-B14F-4D97-AF65-F5344CB8AC3E}">
        <p14:creationId xmlns:p14="http://schemas.microsoft.com/office/powerpoint/2010/main" val="301279641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7410" name="Rectangle 2"/>
          <p:cNvSpPr>
            <a:spLocks noGrp="1" noChangeArrowheads="1"/>
          </p:cNvSpPr>
          <p:nvPr>
            <p:ph type="ctrTitle" hasCustomPrompt="1"/>
          </p:nvPr>
        </p:nvSpPr>
        <p:spPr>
          <a:xfrm>
            <a:off x="269874" y="673664"/>
            <a:ext cx="8518847" cy="2209140"/>
          </a:xfrm>
        </p:spPr>
        <p:txBody>
          <a:bodyPr anchor="t">
            <a:normAutofit/>
          </a:bodyPr>
          <a:lstStyle>
            <a:lvl1pPr algn="ctr">
              <a:defRPr sz="3600">
                <a:solidFill>
                  <a:schemeClr val="bg1"/>
                </a:solidFill>
              </a:defRPr>
            </a:lvl1pPr>
          </a:lstStyle>
          <a:p>
            <a:r>
              <a:rPr lang="en-US" dirty="0"/>
              <a:t>Click to edit title text</a:t>
            </a:r>
          </a:p>
        </p:txBody>
      </p:sp>
      <p:sp>
        <p:nvSpPr>
          <p:cNvPr id="17411" name="Rectangle 3"/>
          <p:cNvSpPr>
            <a:spLocks noGrp="1" noChangeArrowheads="1"/>
          </p:cNvSpPr>
          <p:nvPr>
            <p:ph type="subTitle" idx="1" hasCustomPrompt="1"/>
          </p:nvPr>
        </p:nvSpPr>
        <p:spPr>
          <a:xfrm>
            <a:off x="269874" y="3253615"/>
            <a:ext cx="8518847" cy="1514100"/>
          </a:xfrm>
        </p:spPr>
        <p:txBody>
          <a:bodyPr>
            <a:normAutofit/>
          </a:bodyPr>
          <a:lstStyle>
            <a:lvl1pPr marL="0" indent="0" algn="ctr">
              <a:buFontTx/>
              <a:buNone/>
              <a:defRPr sz="2400" b="0">
                <a:solidFill>
                  <a:srgbClr val="66CCFF"/>
                </a:solidFill>
              </a:defRPr>
            </a:lvl1pPr>
          </a:lstStyle>
          <a:p>
            <a:r>
              <a:rPr lang="en-US" dirty="0"/>
              <a:t>Presenter Name </a:t>
            </a:r>
          </a:p>
          <a:p>
            <a:r>
              <a:rPr lang="en-US" dirty="0"/>
              <a:t>Title</a:t>
            </a:r>
          </a:p>
          <a:p>
            <a:r>
              <a:rPr lang="en-US" dirty="0"/>
              <a:t>Organization</a:t>
            </a:r>
          </a:p>
        </p:txBody>
      </p:sp>
      <p:sp>
        <p:nvSpPr>
          <p:cNvPr id="4" name="Rectangle 6"/>
          <p:cNvSpPr>
            <a:spLocks noGrp="1" noChangeArrowheads="1"/>
          </p:cNvSpPr>
          <p:nvPr>
            <p:ph type="sldNum" sz="quarter" idx="4"/>
          </p:nvPr>
        </p:nvSpPr>
        <p:spPr bwMode="auto">
          <a:xfrm>
            <a:off x="149412" y="6068286"/>
            <a:ext cx="501890" cy="303944"/>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00">
                <a:solidFill>
                  <a:srgbClr val="66CCFF"/>
                </a:solidFill>
                <a:cs typeface="+mn-cs"/>
              </a:defRPr>
            </a:lvl1pPr>
          </a:lstStyle>
          <a:p>
            <a:pPr>
              <a:defRPr/>
            </a:pPr>
            <a:fld id="{91B040D5-F4FE-48C8-A206-7E2668ECBCAD}" type="slidenum">
              <a:rPr lang="en-US" smtClean="0"/>
              <a:pPr>
                <a:defRPr/>
              </a:pPr>
              <a:t>‹#›</a:t>
            </a:fld>
            <a:endParaRPr lang="en-US" dirty="0"/>
          </a:p>
        </p:txBody>
      </p:sp>
    </p:spTree>
    <p:extLst>
      <p:ext uri="{BB962C8B-B14F-4D97-AF65-F5344CB8AC3E}">
        <p14:creationId xmlns:p14="http://schemas.microsoft.com/office/powerpoint/2010/main" val="2191935356"/>
      </p:ext>
    </p:extLst>
  </p:cSld>
  <p:clrMapOvr>
    <a:masterClrMapping/>
  </p:clrMapOvr>
  <p:transition spd="med">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64160" y="132080"/>
            <a:ext cx="8615680" cy="1148080"/>
          </a:xfrm>
        </p:spPr>
        <p:txBody>
          <a:bodyPr>
            <a:normAutofit/>
          </a:bodyPr>
          <a:lstStyle>
            <a:lvl1pPr>
              <a:defRPr sz="3600" b="1">
                <a:solidFill>
                  <a:srgbClr val="08426E"/>
                </a:solidFill>
              </a:defRPr>
            </a:lvl1pPr>
          </a:lstStyle>
          <a:p>
            <a:r>
              <a:rPr lang="en-US" dirty="0"/>
              <a:t>Click to edit Master title style</a:t>
            </a:r>
            <a:endParaRPr lang="en-CA" dirty="0"/>
          </a:p>
        </p:txBody>
      </p:sp>
      <p:sp>
        <p:nvSpPr>
          <p:cNvPr id="3" name="Content Placeholder 2"/>
          <p:cNvSpPr>
            <a:spLocks noGrp="1"/>
          </p:cNvSpPr>
          <p:nvPr>
            <p:ph idx="1"/>
          </p:nvPr>
        </p:nvSpPr>
        <p:spPr>
          <a:xfrm>
            <a:off x="264160" y="1478280"/>
            <a:ext cx="8625840" cy="390429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dirty="0"/>
          </a:p>
        </p:txBody>
      </p:sp>
      <p:sp>
        <p:nvSpPr>
          <p:cNvPr id="6" name="Rectangle 6"/>
          <p:cNvSpPr>
            <a:spLocks noGrp="1" noChangeArrowheads="1"/>
          </p:cNvSpPr>
          <p:nvPr>
            <p:ph type="sldNum" sz="quarter" idx="4"/>
          </p:nvPr>
        </p:nvSpPr>
        <p:spPr bwMode="auto">
          <a:xfrm>
            <a:off x="236252" y="6307094"/>
            <a:ext cx="501890" cy="303944"/>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00">
                <a:solidFill>
                  <a:srgbClr val="66CCFF"/>
                </a:solidFill>
                <a:cs typeface="+mn-cs"/>
              </a:defRPr>
            </a:lvl1pPr>
          </a:lstStyle>
          <a:p>
            <a:pPr>
              <a:defRPr/>
            </a:pPr>
            <a:fld id="{91B040D5-F4FE-48C8-A206-7E2668ECBCAD}" type="slidenum">
              <a:rPr lang="en-US" smtClean="0"/>
              <a:pPr>
                <a:defRPr/>
              </a:pPr>
              <a:t>‹#›</a:t>
            </a:fld>
            <a:endParaRPr lang="en-US" dirty="0"/>
          </a:p>
        </p:txBody>
      </p:sp>
    </p:spTree>
    <p:extLst>
      <p:ext uri="{BB962C8B-B14F-4D97-AF65-F5344CB8AC3E}">
        <p14:creationId xmlns:p14="http://schemas.microsoft.com/office/powerpoint/2010/main" val="2062929380"/>
      </p:ext>
    </p:extLst>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8426E"/>
                </a:solidFill>
              </a:defRPr>
            </a:lvl1pPr>
          </a:lstStyle>
          <a:p>
            <a:r>
              <a:rPr lang="en-US" dirty="0"/>
              <a:t>Click to edit Master title style</a:t>
            </a:r>
            <a:endParaRPr lang="en-CA" dirty="0"/>
          </a:p>
        </p:txBody>
      </p:sp>
      <p:sp>
        <p:nvSpPr>
          <p:cNvPr id="3" name="Content Placeholder 2"/>
          <p:cNvSpPr>
            <a:spLocks noGrp="1"/>
          </p:cNvSpPr>
          <p:nvPr>
            <p:ph sz="half" idx="1"/>
          </p:nvPr>
        </p:nvSpPr>
        <p:spPr>
          <a:xfrm>
            <a:off x="457200" y="1600201"/>
            <a:ext cx="4038600" cy="375214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648200" y="1600200"/>
            <a:ext cx="4038600" cy="3752141"/>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6"/>
          <p:cNvSpPr>
            <a:spLocks noGrp="1" noChangeArrowheads="1"/>
          </p:cNvSpPr>
          <p:nvPr>
            <p:ph type="sldNum" sz="quarter" idx="10"/>
          </p:nvPr>
        </p:nvSpPr>
        <p:spPr>
          <a:ln/>
        </p:spPr>
        <p:txBody>
          <a:bodyPr/>
          <a:lstStyle>
            <a:lvl1pPr>
              <a:defRPr>
                <a:solidFill>
                  <a:srgbClr val="66CCFF"/>
                </a:solidFill>
              </a:defRPr>
            </a:lvl1pPr>
          </a:lstStyle>
          <a:p>
            <a:pPr>
              <a:defRPr/>
            </a:pPr>
            <a:fld id="{D9AE3508-CF77-46A3-979C-91C4B05F647C}" type="slidenum">
              <a:rPr lang="en-US" smtClean="0"/>
              <a:pPr>
                <a:defRPr/>
              </a:pPr>
              <a:t>‹#›</a:t>
            </a:fld>
            <a:endParaRPr lang="en-US" dirty="0"/>
          </a:p>
        </p:txBody>
      </p:sp>
    </p:spTree>
    <p:extLst>
      <p:ext uri="{BB962C8B-B14F-4D97-AF65-F5344CB8AC3E}">
        <p14:creationId xmlns:p14="http://schemas.microsoft.com/office/powerpoint/2010/main" val="1412202928"/>
      </p:ext>
    </p:extLst>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8426E"/>
                </a:solidFill>
              </a:defRPr>
            </a:lvl1pPr>
          </a:lstStyle>
          <a:p>
            <a:r>
              <a:rPr lang="en-US"/>
              <a:t>Click to edit Master title style</a:t>
            </a:r>
            <a:endParaRPr lang="en-CA" dirty="0"/>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dirty="0"/>
          </a:p>
        </p:txBody>
      </p:sp>
      <p:sp>
        <p:nvSpPr>
          <p:cNvPr id="7" name="Rectangle 6"/>
          <p:cNvSpPr>
            <a:spLocks noGrp="1" noChangeArrowheads="1"/>
          </p:cNvSpPr>
          <p:nvPr>
            <p:ph type="sldNum" sz="quarter" idx="10"/>
          </p:nvPr>
        </p:nvSpPr>
        <p:spPr>
          <a:ln/>
        </p:spPr>
        <p:txBody>
          <a:bodyPr/>
          <a:lstStyle>
            <a:lvl1pPr>
              <a:defRPr>
                <a:solidFill>
                  <a:srgbClr val="66CCFF"/>
                </a:solidFill>
              </a:defRPr>
            </a:lvl1pPr>
          </a:lstStyle>
          <a:p>
            <a:pPr>
              <a:defRPr/>
            </a:pPr>
            <a:fld id="{7EF07955-4B03-4EF4-AF46-20A928713C44}" type="slidenum">
              <a:rPr lang="en-US" smtClean="0"/>
              <a:pPr>
                <a:defRPr/>
              </a:pPr>
              <a:t>‹#›</a:t>
            </a:fld>
            <a:endParaRPr lang="en-US" dirty="0"/>
          </a:p>
        </p:txBody>
      </p:sp>
    </p:spTree>
    <p:extLst>
      <p:ext uri="{BB962C8B-B14F-4D97-AF65-F5344CB8AC3E}">
        <p14:creationId xmlns:p14="http://schemas.microsoft.com/office/powerpoint/2010/main" val="2361770702"/>
      </p:ext>
    </p:extLst>
  </p:cSld>
  <p:clrMapOvr>
    <a:masterClrMapping/>
  </p:clrMapOvr>
  <p:transition spd="med">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08426E"/>
                </a:solidFill>
              </a:defRPr>
            </a:lvl1pPr>
          </a:lstStyle>
          <a:p>
            <a:r>
              <a:rPr lang="en-US" dirty="0"/>
              <a:t>Click to edit Master title style</a:t>
            </a:r>
            <a:endParaRPr lang="en-CA" dirty="0"/>
          </a:p>
        </p:txBody>
      </p:sp>
      <p:sp>
        <p:nvSpPr>
          <p:cNvPr id="3" name="Rectangle 6"/>
          <p:cNvSpPr>
            <a:spLocks noGrp="1" noChangeArrowheads="1"/>
          </p:cNvSpPr>
          <p:nvPr>
            <p:ph type="sldNum" sz="quarter" idx="10"/>
          </p:nvPr>
        </p:nvSpPr>
        <p:spPr>
          <a:ln/>
        </p:spPr>
        <p:txBody>
          <a:bodyPr/>
          <a:lstStyle>
            <a:lvl1pPr>
              <a:defRPr>
                <a:solidFill>
                  <a:srgbClr val="66CCFF"/>
                </a:solidFill>
              </a:defRPr>
            </a:lvl1pPr>
          </a:lstStyle>
          <a:p>
            <a:pPr>
              <a:defRPr/>
            </a:pPr>
            <a:fld id="{6898DF38-25D2-4A36-A91F-0B9B3AE14834}" type="slidenum">
              <a:rPr lang="en-US" smtClean="0"/>
              <a:pPr>
                <a:defRPr/>
              </a:pPr>
              <a:t>‹#›</a:t>
            </a:fld>
            <a:endParaRPr lang="en-US" dirty="0"/>
          </a:p>
        </p:txBody>
      </p:sp>
    </p:spTree>
    <p:extLst>
      <p:ext uri="{BB962C8B-B14F-4D97-AF65-F5344CB8AC3E}">
        <p14:creationId xmlns:p14="http://schemas.microsoft.com/office/powerpoint/2010/main" val="3559599381"/>
      </p:ext>
    </p:extLst>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6"/>
          <p:cNvSpPr>
            <a:spLocks noGrp="1" noChangeArrowheads="1"/>
          </p:cNvSpPr>
          <p:nvPr>
            <p:ph type="sldNum" sz="quarter" idx="10"/>
          </p:nvPr>
        </p:nvSpPr>
        <p:spPr>
          <a:ln/>
        </p:spPr>
        <p:txBody>
          <a:bodyPr/>
          <a:lstStyle>
            <a:lvl1pPr>
              <a:defRPr>
                <a:solidFill>
                  <a:srgbClr val="66CCFF"/>
                </a:solidFill>
              </a:defRPr>
            </a:lvl1pPr>
          </a:lstStyle>
          <a:p>
            <a:pPr>
              <a:defRPr/>
            </a:pPr>
            <a:fld id="{AC5FEF70-A18A-473C-8BF4-45AEFCF36EE1}" type="slidenum">
              <a:rPr lang="en-US" smtClean="0"/>
              <a:pPr>
                <a:defRPr/>
              </a:pPr>
              <a:t>‹#›</a:t>
            </a:fld>
            <a:endParaRPr lang="en-US" dirty="0"/>
          </a:p>
        </p:txBody>
      </p:sp>
    </p:spTree>
    <p:extLst>
      <p:ext uri="{BB962C8B-B14F-4D97-AF65-F5344CB8AC3E}">
        <p14:creationId xmlns:p14="http://schemas.microsoft.com/office/powerpoint/2010/main" val="469064140"/>
      </p:ext>
    </p:extLst>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ustom Layout">
    <p:bg>
      <p:bgPr>
        <a:blipFill dpi="0" rotWithShape="1">
          <a:blip r:embed="rId2" cstate="print"/>
          <a:srcRect/>
          <a:stretch>
            <a:fillRect/>
          </a:stretch>
        </a:blipFill>
        <a:effectLst/>
      </p:bgPr>
    </p:bg>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91B040D5-F4FE-48C8-A206-7E2668ECBCAD}" type="slidenum">
              <a:rPr lang="en-US" smtClean="0"/>
              <a:pPr>
                <a:defRPr/>
              </a:pPr>
              <a:t>‹#›</a:t>
            </a:fld>
            <a:endParaRPr lang="en-US" dirty="0"/>
          </a:p>
        </p:txBody>
      </p:sp>
    </p:spTree>
    <p:extLst>
      <p:ext uri="{BB962C8B-B14F-4D97-AF65-F5344CB8AC3E}">
        <p14:creationId xmlns:p14="http://schemas.microsoft.com/office/powerpoint/2010/main" val="1817786747"/>
      </p:ext>
    </p:extLst>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Content Placeholder 8"/>
          <p:cNvSpPr>
            <a:spLocks noGrp="1"/>
          </p:cNvSpPr>
          <p:nvPr>
            <p:ph sz="quarter" idx="14"/>
          </p:nvPr>
        </p:nvSpPr>
        <p:spPr>
          <a:xfrm>
            <a:off x="384047" y="1260363"/>
            <a:ext cx="8348472" cy="4902693"/>
          </a:xfrm>
          <a:prstGeom prst="rect">
            <a:avLst/>
          </a:prstGeom>
        </p:spPr>
        <p:txBody>
          <a:bodyPr/>
          <a:lstStyle>
            <a:lvl1pPr marL="171450" indent="-171450">
              <a:spcBef>
                <a:spcPts val="1000"/>
              </a:spcBef>
              <a:defRPr>
                <a:solidFill>
                  <a:schemeClr val="tx2"/>
                </a:solidFill>
              </a:defRPr>
            </a:lvl1pPr>
            <a:lvl2pPr marL="400050" indent="-177800">
              <a:spcBef>
                <a:spcPts val="600"/>
              </a:spcBef>
              <a:buFont typeface="Arial" pitchFamily="34" charset="0"/>
              <a:buChar char="›"/>
              <a:defRPr>
                <a:solidFill>
                  <a:schemeClr val="tx2"/>
                </a:solidFill>
              </a:defRPr>
            </a:lvl2pPr>
            <a:lvl3pPr marL="571500" indent="-171450">
              <a:spcBef>
                <a:spcPts val="600"/>
              </a:spcBef>
              <a:buFont typeface="Arial" pitchFamily="34" charset="0"/>
              <a:buChar char="»"/>
              <a:defRPr sz="1400">
                <a:solidFill>
                  <a:schemeClr val="tx2"/>
                </a:solidFill>
              </a:defRPr>
            </a:lvl3pPr>
            <a:lvl4pPr marL="742950" indent="-171450">
              <a:spcBef>
                <a:spcPts val="600"/>
              </a:spcBef>
              <a:buFont typeface="Arial" pitchFamily="34" charset="0"/>
              <a:buChar char="–"/>
              <a:defRPr sz="1400">
                <a:solidFill>
                  <a:schemeClr val="tx2"/>
                </a:solidFill>
              </a:defRPr>
            </a:lvl4pPr>
            <a:lvl5pPr marL="857250" indent="-114300">
              <a:spcBef>
                <a:spcPts val="600"/>
              </a:spcBef>
              <a:defRPr sz="1200">
                <a:solidFill>
                  <a:schemeClr val="tx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1"/>
          <p:cNvSpPr>
            <a:spLocks noGrp="1"/>
          </p:cNvSpPr>
          <p:nvPr>
            <p:ph type="title" hasCustomPrompt="1"/>
          </p:nvPr>
        </p:nvSpPr>
        <p:spPr>
          <a:xfrm>
            <a:off x="384047" y="338136"/>
            <a:ext cx="8348472" cy="461665"/>
          </a:xfrm>
          <a:prstGeom prst="rect">
            <a:avLst/>
          </a:prstGeom>
        </p:spPr>
        <p:txBody>
          <a:bodyPr>
            <a:spAutoFit/>
          </a:bodyPr>
          <a:lstStyle>
            <a:lvl1pPr>
              <a:defRPr sz="2400" b="1">
                <a:solidFill>
                  <a:schemeClr val="tx2"/>
                </a:solidFill>
              </a:defRPr>
            </a:lvl1pPr>
          </a:lstStyle>
          <a:p>
            <a:r>
              <a:rPr lang="en-US" dirty="0"/>
              <a:t>Click to add header</a:t>
            </a:r>
          </a:p>
        </p:txBody>
      </p:sp>
      <p:sp>
        <p:nvSpPr>
          <p:cNvPr id="4" name="Footer Placeholder 3"/>
          <p:cNvSpPr>
            <a:spLocks noGrp="1"/>
          </p:cNvSpPr>
          <p:nvPr>
            <p:ph type="ftr" sz="quarter" idx="15"/>
          </p:nvPr>
        </p:nvSpPr>
        <p:spPr>
          <a:xfrm>
            <a:off x="0" y="6629400"/>
            <a:ext cx="9144000" cy="228600"/>
          </a:xfrm>
          <a:prstGeom prst="rect">
            <a:avLst/>
          </a:prstGeom>
        </p:spPr>
        <p:txBody>
          <a:bodyPr/>
          <a:lstStyle>
            <a:lvl1pPr algn="ctr">
              <a:defRPr sz="900" dirty="0">
                <a:solidFill>
                  <a:srgbClr val="414343"/>
                </a:solidFill>
              </a:defRPr>
            </a:lvl1pPr>
          </a:lstStyle>
          <a:p>
            <a:endParaRPr lang="en-US" dirty="0">
              <a:cs typeface="Arial" charset="0"/>
            </a:endParaRPr>
          </a:p>
        </p:txBody>
      </p:sp>
      <p:sp>
        <p:nvSpPr>
          <p:cNvPr id="5" name="Date Placeholder 3"/>
          <p:cNvSpPr>
            <a:spLocks noGrp="1"/>
          </p:cNvSpPr>
          <p:nvPr>
            <p:ph type="dt" sz="half" idx="11"/>
          </p:nvPr>
        </p:nvSpPr>
        <p:spPr>
          <a:xfrm>
            <a:off x="457200" y="6629400"/>
            <a:ext cx="2133600" cy="228600"/>
          </a:xfrm>
          <a:prstGeom prst="rect">
            <a:avLst/>
          </a:prstGeom>
        </p:spPr>
        <p:txBody>
          <a:bodyPr/>
          <a:lstStyle>
            <a:lvl1pPr>
              <a:defRPr sz="900">
                <a:solidFill>
                  <a:srgbClr val="FFFFFF"/>
                </a:solidFill>
              </a:defRPr>
            </a:lvl1pPr>
          </a:lstStyle>
          <a:p>
            <a:endParaRPr lang="en-US" dirty="0">
              <a:cs typeface="Arial" charset="0"/>
            </a:endParaRPr>
          </a:p>
        </p:txBody>
      </p:sp>
    </p:spTree>
    <p:extLst>
      <p:ext uri="{BB962C8B-B14F-4D97-AF65-F5344CB8AC3E}">
        <p14:creationId xmlns:p14="http://schemas.microsoft.com/office/powerpoint/2010/main" val="18351842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cSld name="Header and Subheader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84047" y="337184"/>
            <a:ext cx="8348472" cy="461665"/>
          </a:xfrm>
          <a:prstGeom prst="rect">
            <a:avLst/>
          </a:prstGeom>
        </p:spPr>
        <p:txBody>
          <a:bodyPr>
            <a:spAutoFit/>
          </a:bodyPr>
          <a:lstStyle>
            <a:lvl1pPr>
              <a:defRPr sz="2400" b="1">
                <a:solidFill>
                  <a:schemeClr val="tx2"/>
                </a:solidFill>
              </a:defRPr>
            </a:lvl1pPr>
          </a:lstStyle>
          <a:p>
            <a:r>
              <a:rPr lang="en-US" dirty="0"/>
              <a:t>Click to add header</a:t>
            </a:r>
          </a:p>
        </p:txBody>
      </p:sp>
      <p:sp>
        <p:nvSpPr>
          <p:cNvPr id="6" name="Text Placeholder 5"/>
          <p:cNvSpPr>
            <a:spLocks noGrp="1"/>
          </p:cNvSpPr>
          <p:nvPr>
            <p:ph type="body" sz="quarter" idx="12" hasCustomPrompt="1"/>
          </p:nvPr>
        </p:nvSpPr>
        <p:spPr>
          <a:xfrm>
            <a:off x="384047" y="718977"/>
            <a:ext cx="8348472" cy="338554"/>
          </a:xfrm>
          <a:prstGeom prst="rect">
            <a:avLst/>
          </a:prstGeom>
        </p:spPr>
        <p:txBody>
          <a:bodyPr>
            <a:spAutoFit/>
          </a:bodyPr>
          <a:lstStyle>
            <a:lvl1pPr marL="0" indent="0">
              <a:spcBef>
                <a:spcPts val="0"/>
              </a:spcBef>
              <a:buFontTx/>
              <a:buNone/>
              <a:defRPr sz="1600" b="0" i="1">
                <a:solidFill>
                  <a:schemeClr val="tx2"/>
                </a:solidFill>
                <a:latin typeface="Georgia" pitchFamily="18" charset="0"/>
              </a:defRPr>
            </a:lvl1pPr>
            <a:lvl2pPr marL="0" indent="0">
              <a:spcBef>
                <a:spcPts val="0"/>
              </a:spcBef>
              <a:buFontTx/>
              <a:buNone/>
              <a:defRPr sz="1600" b="0" i="1">
                <a:solidFill>
                  <a:schemeClr val="accent6"/>
                </a:solidFill>
              </a:defRPr>
            </a:lvl2pPr>
            <a:lvl3pPr marL="0" indent="0">
              <a:spcBef>
                <a:spcPts val="0"/>
              </a:spcBef>
              <a:buFontTx/>
              <a:buNone/>
              <a:defRPr sz="1600" b="0" i="1">
                <a:solidFill>
                  <a:schemeClr val="accent6"/>
                </a:solidFill>
              </a:defRPr>
            </a:lvl3pPr>
            <a:lvl4pPr marL="0" indent="0">
              <a:spcBef>
                <a:spcPts val="0"/>
              </a:spcBef>
              <a:buFontTx/>
              <a:buNone/>
              <a:defRPr sz="1600" b="0" i="1">
                <a:solidFill>
                  <a:schemeClr val="accent6"/>
                </a:solidFill>
              </a:defRPr>
            </a:lvl4pPr>
            <a:lvl5pPr marL="0" indent="0">
              <a:spcBef>
                <a:spcPts val="0"/>
              </a:spcBef>
              <a:buFontTx/>
              <a:buNone/>
              <a:defRPr sz="1600" b="0" i="1">
                <a:solidFill>
                  <a:schemeClr val="accent6"/>
                </a:solidFill>
              </a:defRPr>
            </a:lvl5pPr>
          </a:lstStyle>
          <a:p>
            <a:pPr lvl="0"/>
            <a:r>
              <a:rPr lang="en-US" dirty="0"/>
              <a:t>Click to add subhead</a:t>
            </a:r>
          </a:p>
        </p:txBody>
      </p:sp>
      <p:sp>
        <p:nvSpPr>
          <p:cNvPr id="4" name="Footer Placeholder 3"/>
          <p:cNvSpPr>
            <a:spLocks noGrp="1"/>
          </p:cNvSpPr>
          <p:nvPr>
            <p:ph type="ftr" sz="quarter" idx="13"/>
          </p:nvPr>
        </p:nvSpPr>
        <p:spPr>
          <a:xfrm>
            <a:off x="0" y="6629400"/>
            <a:ext cx="9144000" cy="228600"/>
          </a:xfrm>
          <a:prstGeom prst="rect">
            <a:avLst/>
          </a:prstGeom>
        </p:spPr>
        <p:txBody>
          <a:bodyPr/>
          <a:lstStyle>
            <a:lvl1pPr algn="ctr">
              <a:defRPr sz="900" dirty="0">
                <a:solidFill>
                  <a:srgbClr val="414343"/>
                </a:solidFill>
              </a:defRPr>
            </a:lvl1pPr>
          </a:lstStyle>
          <a:p>
            <a:endParaRPr lang="en-US" dirty="0">
              <a:cs typeface="Arial" charset="0"/>
            </a:endParaRPr>
          </a:p>
        </p:txBody>
      </p:sp>
      <p:sp>
        <p:nvSpPr>
          <p:cNvPr id="5" name="Date Placeholder 3"/>
          <p:cNvSpPr>
            <a:spLocks noGrp="1"/>
          </p:cNvSpPr>
          <p:nvPr>
            <p:ph type="dt" sz="half" idx="11"/>
          </p:nvPr>
        </p:nvSpPr>
        <p:spPr>
          <a:xfrm>
            <a:off x="457200" y="6629400"/>
            <a:ext cx="2133600" cy="228600"/>
          </a:xfrm>
          <a:prstGeom prst="rect">
            <a:avLst/>
          </a:prstGeom>
        </p:spPr>
        <p:txBody>
          <a:bodyPr/>
          <a:lstStyle>
            <a:lvl1pPr>
              <a:defRPr sz="900">
                <a:solidFill>
                  <a:srgbClr val="FFFFFF"/>
                </a:solidFill>
              </a:defRPr>
            </a:lvl1pPr>
          </a:lstStyle>
          <a:p>
            <a:endParaRPr lang="en-US" dirty="0">
              <a:cs typeface="Arial" charset="0"/>
            </a:endParaRPr>
          </a:p>
        </p:txBody>
      </p:sp>
    </p:spTree>
    <p:extLst>
      <p:ext uri="{BB962C8B-B14F-4D97-AF65-F5344CB8AC3E}">
        <p14:creationId xmlns:p14="http://schemas.microsoft.com/office/powerpoint/2010/main" val="33081243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cSld name="Thought Slide">
    <p:spTree>
      <p:nvGrpSpPr>
        <p:cNvPr id="1" name=""/>
        <p:cNvGrpSpPr/>
        <p:nvPr/>
      </p:nvGrpSpPr>
      <p:grpSpPr>
        <a:xfrm>
          <a:off x="0" y="0"/>
          <a:ext cx="0" cy="0"/>
          <a:chOff x="0" y="0"/>
          <a:chExt cx="0" cy="0"/>
        </a:xfrm>
      </p:grpSpPr>
      <p:grpSp>
        <p:nvGrpSpPr>
          <p:cNvPr id="10" name="Group 9"/>
          <p:cNvGrpSpPr/>
          <p:nvPr/>
        </p:nvGrpSpPr>
        <p:grpSpPr>
          <a:xfrm>
            <a:off x="0" y="3997325"/>
            <a:ext cx="9155112" cy="1574799"/>
            <a:chOff x="0" y="3997325"/>
            <a:chExt cx="9155112" cy="1574799"/>
          </a:xfrm>
        </p:grpSpPr>
        <p:sp>
          <p:nvSpPr>
            <p:cNvPr id="11" name="Rectangle 10"/>
            <p:cNvSpPr/>
            <p:nvPr/>
          </p:nvSpPr>
          <p:spPr>
            <a:xfrm>
              <a:off x="0" y="3997325"/>
              <a:ext cx="9144000" cy="1574799"/>
            </a:xfrm>
            <a:prstGeom prst="rect">
              <a:avLst/>
            </a:prstGeom>
            <a:solidFill>
              <a:schemeClr val="accent5"/>
            </a:solidFill>
            <a:ln w="25400" cap="flat" cmpd="sng" algn="ctr">
              <a:noFill/>
              <a:prstDash val="solid"/>
            </a:ln>
            <a:effectLst/>
          </p:spPr>
          <p:txBody>
            <a:bodyPr rtlCol="0" anchor="ctr"/>
            <a:lstStyle/>
            <a:p>
              <a:pPr algn="ctr" fontAlgn="auto">
                <a:spcBef>
                  <a:spcPts val="0"/>
                </a:spcBef>
                <a:spcAft>
                  <a:spcPts val="0"/>
                </a:spcAft>
                <a:defRPr/>
              </a:pPr>
              <a:endParaRPr lang="en-US" sz="1400" kern="0" dirty="0">
                <a:solidFill>
                  <a:sysClr val="window" lastClr="FFFFFF"/>
                </a:solidFill>
                <a:latin typeface="Arial"/>
                <a:cs typeface="Arial" charset="0"/>
              </a:endParaRPr>
            </a:p>
          </p:txBody>
        </p:sp>
        <p:sp>
          <p:nvSpPr>
            <p:cNvPr id="13" name="Oval 12"/>
            <p:cNvSpPr/>
            <p:nvPr/>
          </p:nvSpPr>
          <p:spPr>
            <a:xfrm>
              <a:off x="6105524" y="4597954"/>
              <a:ext cx="385763" cy="383621"/>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15" name="Oval 14"/>
            <p:cNvSpPr/>
            <p:nvPr/>
          </p:nvSpPr>
          <p:spPr>
            <a:xfrm>
              <a:off x="6791325" y="4741267"/>
              <a:ext cx="340519" cy="338629"/>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17" name="Oval 16"/>
            <p:cNvSpPr/>
            <p:nvPr/>
          </p:nvSpPr>
          <p:spPr>
            <a:xfrm>
              <a:off x="7279482" y="4460081"/>
              <a:ext cx="223044" cy="230743"/>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18" name="Oval 17"/>
            <p:cNvSpPr/>
            <p:nvPr/>
          </p:nvSpPr>
          <p:spPr>
            <a:xfrm>
              <a:off x="7824694" y="4492625"/>
              <a:ext cx="328706" cy="327675"/>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19" name="Oval 18"/>
            <p:cNvSpPr/>
            <p:nvPr/>
          </p:nvSpPr>
          <p:spPr>
            <a:xfrm>
              <a:off x="7334264" y="4049713"/>
              <a:ext cx="228585" cy="227317"/>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0" name="Oval 19"/>
            <p:cNvSpPr/>
            <p:nvPr/>
          </p:nvSpPr>
          <p:spPr>
            <a:xfrm>
              <a:off x="8360569" y="4164807"/>
              <a:ext cx="224632" cy="217847"/>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1" name="Oval 20"/>
            <p:cNvSpPr/>
            <p:nvPr/>
          </p:nvSpPr>
          <p:spPr>
            <a:xfrm>
              <a:off x="7539115" y="4764881"/>
              <a:ext cx="202329" cy="197643"/>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2" name="Oval 21"/>
            <p:cNvSpPr/>
            <p:nvPr/>
          </p:nvSpPr>
          <p:spPr>
            <a:xfrm>
              <a:off x="7406558" y="5131594"/>
              <a:ext cx="195185" cy="192881"/>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3" name="Oval 22"/>
            <p:cNvSpPr/>
            <p:nvPr/>
          </p:nvSpPr>
          <p:spPr>
            <a:xfrm>
              <a:off x="7774859" y="5045250"/>
              <a:ext cx="150025" cy="148255"/>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4" name="Oval 23"/>
            <p:cNvSpPr/>
            <p:nvPr/>
          </p:nvSpPr>
          <p:spPr>
            <a:xfrm>
              <a:off x="7086600" y="5292880"/>
              <a:ext cx="171450" cy="169427"/>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5" name="Oval 24"/>
            <p:cNvSpPr/>
            <p:nvPr/>
          </p:nvSpPr>
          <p:spPr>
            <a:xfrm>
              <a:off x="6781800" y="5197631"/>
              <a:ext cx="140494" cy="138750"/>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6" name="Oval 25"/>
            <p:cNvSpPr/>
            <p:nvPr/>
          </p:nvSpPr>
          <p:spPr>
            <a:xfrm>
              <a:off x="7827169" y="4050419"/>
              <a:ext cx="176212" cy="179546"/>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7" name="Oval 26"/>
            <p:cNvSpPr/>
            <p:nvPr/>
          </p:nvSpPr>
          <p:spPr>
            <a:xfrm>
              <a:off x="8151018" y="4088295"/>
              <a:ext cx="119063" cy="131280"/>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8" name="Oval 27"/>
            <p:cNvSpPr/>
            <p:nvPr/>
          </p:nvSpPr>
          <p:spPr>
            <a:xfrm>
              <a:off x="7891462" y="4290701"/>
              <a:ext cx="83129" cy="81274"/>
            </a:xfrm>
            <a:prstGeom prst="ellipse">
              <a:avLst/>
            </a:prstGeom>
            <a:gradFill flip="none" rotWithShape="1">
              <a:gsLst>
                <a:gs pos="0">
                  <a:srgbClr val="6D2077"/>
                </a:gs>
                <a:gs pos="25000">
                  <a:srgbClr val="6E2278"/>
                </a:gs>
                <a:gs pos="50000">
                  <a:srgbClr val="742A7D"/>
                </a:gs>
                <a:gs pos="76000">
                  <a:srgbClr val="8E5296"/>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29" name="Oval 28"/>
            <p:cNvSpPr/>
            <p:nvPr/>
          </p:nvSpPr>
          <p:spPr>
            <a:xfrm>
              <a:off x="8120696" y="4943475"/>
              <a:ext cx="394056" cy="392579"/>
            </a:xfrm>
            <a:prstGeom prst="ellipse">
              <a:avLst/>
            </a:prstGeom>
            <a:gradFill flip="none" rotWithShape="1">
              <a:gsLst>
                <a:gs pos="0">
                  <a:srgbClr val="6D2077"/>
                </a:gs>
                <a:gs pos="25000">
                  <a:srgbClr val="72297C"/>
                </a:gs>
                <a:gs pos="50000">
                  <a:srgbClr val="83418C"/>
                </a:gs>
                <a:gs pos="76000">
                  <a:srgbClr val="A576AB"/>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0" name="Oval 29"/>
            <p:cNvSpPr/>
            <p:nvPr/>
          </p:nvSpPr>
          <p:spPr>
            <a:xfrm>
              <a:off x="8640545" y="4816475"/>
              <a:ext cx="321881" cy="330200"/>
            </a:xfrm>
            <a:prstGeom prst="ellipse">
              <a:avLst/>
            </a:prstGeom>
            <a:gradFill flip="none" rotWithShape="1">
              <a:gsLst>
                <a:gs pos="0">
                  <a:srgbClr val="6D2077"/>
                </a:gs>
                <a:gs pos="25000">
                  <a:srgbClr val="72297C"/>
                </a:gs>
                <a:gs pos="50000">
                  <a:srgbClr val="83418C"/>
                </a:gs>
                <a:gs pos="76000">
                  <a:srgbClr val="A576AB"/>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1" name="Oval 30"/>
            <p:cNvSpPr/>
            <p:nvPr/>
          </p:nvSpPr>
          <p:spPr>
            <a:xfrm>
              <a:off x="8923971" y="4539464"/>
              <a:ext cx="153518" cy="153185"/>
            </a:xfrm>
            <a:prstGeom prst="ellipse">
              <a:avLst/>
            </a:prstGeom>
            <a:gradFill flip="none" rotWithShape="1">
              <a:gsLst>
                <a:gs pos="0">
                  <a:srgbClr val="6D2077"/>
                </a:gs>
                <a:gs pos="25000">
                  <a:srgbClr val="72297C"/>
                </a:gs>
                <a:gs pos="50000">
                  <a:srgbClr val="83418C"/>
                </a:gs>
                <a:gs pos="76000">
                  <a:srgbClr val="A576AB"/>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2" name="Oval 31"/>
            <p:cNvSpPr/>
            <p:nvPr/>
          </p:nvSpPr>
          <p:spPr>
            <a:xfrm>
              <a:off x="6715919" y="4098148"/>
              <a:ext cx="215900" cy="214296"/>
            </a:xfrm>
            <a:prstGeom prst="ellipse">
              <a:avLst/>
            </a:prstGeom>
            <a:gradFill flip="none" rotWithShape="1">
              <a:gsLst>
                <a:gs pos="0">
                  <a:srgbClr val="6D2077"/>
                </a:gs>
                <a:gs pos="25000">
                  <a:srgbClr val="72297C"/>
                </a:gs>
                <a:gs pos="50000">
                  <a:srgbClr val="83418C"/>
                </a:gs>
                <a:gs pos="76000">
                  <a:srgbClr val="A576AB"/>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3" name="Oval 32"/>
            <p:cNvSpPr/>
            <p:nvPr/>
          </p:nvSpPr>
          <p:spPr>
            <a:xfrm>
              <a:off x="5959475" y="4106879"/>
              <a:ext cx="217488" cy="218223"/>
            </a:xfrm>
            <a:prstGeom prst="ellipse">
              <a:avLst/>
            </a:prstGeom>
            <a:gradFill flip="none" rotWithShape="1">
              <a:gsLst>
                <a:gs pos="0">
                  <a:srgbClr val="6D2077"/>
                </a:gs>
                <a:gs pos="25000">
                  <a:srgbClr val="72297C"/>
                </a:gs>
                <a:gs pos="50000">
                  <a:srgbClr val="83418C"/>
                </a:gs>
                <a:gs pos="76000">
                  <a:srgbClr val="A576AB"/>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4" name="Oval 33"/>
            <p:cNvSpPr/>
            <p:nvPr/>
          </p:nvSpPr>
          <p:spPr>
            <a:xfrm>
              <a:off x="6340474" y="4078303"/>
              <a:ext cx="143169" cy="150797"/>
            </a:xfrm>
            <a:prstGeom prst="ellipse">
              <a:avLst/>
            </a:prstGeom>
            <a:gradFill flip="none" rotWithShape="1">
              <a:gsLst>
                <a:gs pos="0">
                  <a:srgbClr val="6D2077"/>
                </a:gs>
                <a:gs pos="25000">
                  <a:srgbClr val="72297C"/>
                </a:gs>
                <a:gs pos="50000">
                  <a:srgbClr val="83418C"/>
                </a:gs>
                <a:gs pos="76000">
                  <a:srgbClr val="A576AB"/>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5" name="Oval 34"/>
            <p:cNvSpPr/>
            <p:nvPr/>
          </p:nvSpPr>
          <p:spPr>
            <a:xfrm>
              <a:off x="6907212" y="4469607"/>
              <a:ext cx="148432" cy="140494"/>
            </a:xfrm>
            <a:prstGeom prst="ellipse">
              <a:avLst/>
            </a:prstGeom>
            <a:gradFill flip="none" rotWithShape="1">
              <a:gsLst>
                <a:gs pos="0">
                  <a:srgbClr val="6D2077"/>
                </a:gs>
                <a:gs pos="25000">
                  <a:srgbClr val="72297C"/>
                </a:gs>
                <a:gs pos="50000">
                  <a:srgbClr val="83418C"/>
                </a:gs>
                <a:gs pos="76000">
                  <a:srgbClr val="A576AB"/>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6" name="Oval 35"/>
            <p:cNvSpPr/>
            <p:nvPr/>
          </p:nvSpPr>
          <p:spPr>
            <a:xfrm>
              <a:off x="5730876" y="4972249"/>
              <a:ext cx="307974" cy="304601"/>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7" name="Oval 36"/>
            <p:cNvSpPr/>
            <p:nvPr/>
          </p:nvSpPr>
          <p:spPr>
            <a:xfrm>
              <a:off x="5210177" y="4985743"/>
              <a:ext cx="219073" cy="230782"/>
            </a:xfrm>
            <a:prstGeom prst="ellipse">
              <a:avLst/>
            </a:prstGeom>
            <a:gradFill flip="none" rotWithShape="1">
              <a:gsLst>
                <a:gs pos="0">
                  <a:srgbClr val="6D2077"/>
                </a:gs>
                <a:gs pos="25000">
                  <a:srgbClr val="7B3584"/>
                </a:gs>
                <a:gs pos="50000">
                  <a:srgbClr val="9C68A3"/>
                </a:gs>
                <a:gs pos="76000">
                  <a:srgbClr val="DDCCE0"/>
                </a:gs>
              </a:gsLst>
              <a:path path="circle">
                <a:fillToRect l="50000" t="50000" r="50000" b="50000"/>
              </a:path>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8" name="Freeform 45"/>
            <p:cNvSpPr>
              <a:spLocks/>
            </p:cNvSpPr>
            <p:nvPr/>
          </p:nvSpPr>
          <p:spPr bwMode="auto">
            <a:xfrm>
              <a:off x="7185025" y="5541963"/>
              <a:ext cx="117475" cy="28575"/>
            </a:xfrm>
            <a:custGeom>
              <a:avLst/>
              <a:gdLst/>
              <a:ahLst/>
              <a:cxnLst>
                <a:cxn ang="0">
                  <a:pos x="24" y="0"/>
                </a:cxn>
                <a:cxn ang="0">
                  <a:pos x="0" y="12"/>
                </a:cxn>
                <a:cxn ang="0">
                  <a:pos x="49" y="12"/>
                </a:cxn>
                <a:cxn ang="0">
                  <a:pos x="24" y="0"/>
                </a:cxn>
              </a:cxnLst>
              <a:rect l="0" t="0" r="r" b="b"/>
              <a:pathLst>
                <a:path w="49" h="12">
                  <a:moveTo>
                    <a:pt x="24" y="0"/>
                  </a:moveTo>
                  <a:cubicBezTo>
                    <a:pt x="14" y="0"/>
                    <a:pt x="5" y="5"/>
                    <a:pt x="0" y="12"/>
                  </a:cubicBezTo>
                  <a:cubicBezTo>
                    <a:pt x="49" y="12"/>
                    <a:pt x="49" y="12"/>
                    <a:pt x="49" y="12"/>
                  </a:cubicBezTo>
                  <a:cubicBezTo>
                    <a:pt x="43" y="5"/>
                    <a:pt x="34" y="0"/>
                    <a:pt x="24" y="0"/>
                  </a:cubicBezTo>
                  <a:close/>
                </a:path>
              </a:pathLst>
            </a:custGeom>
            <a:gradFill flip="none" rotWithShape="1">
              <a:gsLst>
                <a:gs pos="0">
                  <a:srgbClr val="6D2077"/>
                </a:gs>
                <a:gs pos="25000">
                  <a:srgbClr val="72297C"/>
                </a:gs>
                <a:gs pos="50000">
                  <a:srgbClr val="83418C"/>
                </a:gs>
                <a:gs pos="76000">
                  <a:srgbClr val="A576AB"/>
                </a:gs>
              </a:gsLst>
              <a:lin ang="135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39" name="Freeform 46"/>
            <p:cNvSpPr>
              <a:spLocks/>
            </p:cNvSpPr>
            <p:nvPr/>
          </p:nvSpPr>
          <p:spPr bwMode="auto">
            <a:xfrm>
              <a:off x="7634288" y="3998912"/>
              <a:ext cx="157163" cy="47625"/>
            </a:xfrm>
            <a:custGeom>
              <a:avLst/>
              <a:gdLst/>
              <a:ahLst/>
              <a:cxnLst>
                <a:cxn ang="0">
                  <a:pos x="33" y="20"/>
                </a:cxn>
                <a:cxn ang="0">
                  <a:pos x="66" y="0"/>
                </a:cxn>
                <a:cxn ang="0">
                  <a:pos x="0" y="0"/>
                </a:cxn>
                <a:cxn ang="0">
                  <a:pos x="33" y="20"/>
                </a:cxn>
              </a:cxnLst>
              <a:rect l="0" t="0" r="r" b="b"/>
              <a:pathLst>
                <a:path w="66" h="20">
                  <a:moveTo>
                    <a:pt x="33" y="20"/>
                  </a:moveTo>
                  <a:cubicBezTo>
                    <a:pt x="47" y="20"/>
                    <a:pt x="60" y="12"/>
                    <a:pt x="66" y="0"/>
                  </a:cubicBezTo>
                  <a:cubicBezTo>
                    <a:pt x="0" y="0"/>
                    <a:pt x="0" y="0"/>
                    <a:pt x="0" y="0"/>
                  </a:cubicBezTo>
                  <a:cubicBezTo>
                    <a:pt x="7" y="12"/>
                    <a:pt x="19" y="20"/>
                    <a:pt x="33" y="20"/>
                  </a:cubicBezTo>
                  <a:close/>
                </a:path>
              </a:pathLst>
            </a:custGeom>
            <a:gradFill flip="none" rotWithShape="1">
              <a:gsLst>
                <a:gs pos="0">
                  <a:srgbClr val="6D2077"/>
                </a:gs>
                <a:gs pos="25000">
                  <a:srgbClr val="6E2278"/>
                </a:gs>
                <a:gs pos="50000">
                  <a:srgbClr val="742A7D"/>
                </a:gs>
                <a:gs pos="76000">
                  <a:srgbClr val="8E5296"/>
                </a:gs>
              </a:gsLst>
              <a:path path="circle">
                <a:fillToRect r="100000" b="100000"/>
              </a:path>
              <a:tileRect l="-100000" t="-10000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40" name="Freeform 47"/>
            <p:cNvSpPr>
              <a:spLocks/>
            </p:cNvSpPr>
            <p:nvPr/>
          </p:nvSpPr>
          <p:spPr bwMode="auto">
            <a:xfrm>
              <a:off x="7267575" y="3998912"/>
              <a:ext cx="166688" cy="57150"/>
            </a:xfrm>
            <a:custGeom>
              <a:avLst/>
              <a:gdLst/>
              <a:ahLst/>
              <a:cxnLst>
                <a:cxn ang="0">
                  <a:pos x="35" y="24"/>
                </a:cxn>
                <a:cxn ang="0">
                  <a:pos x="70" y="0"/>
                </a:cxn>
                <a:cxn ang="0">
                  <a:pos x="0" y="0"/>
                </a:cxn>
                <a:cxn ang="0">
                  <a:pos x="35" y="24"/>
                </a:cxn>
              </a:cxnLst>
              <a:rect l="0" t="0" r="r" b="b"/>
              <a:pathLst>
                <a:path w="70" h="24">
                  <a:moveTo>
                    <a:pt x="35" y="24"/>
                  </a:moveTo>
                  <a:cubicBezTo>
                    <a:pt x="51" y="24"/>
                    <a:pt x="64" y="14"/>
                    <a:pt x="70" y="0"/>
                  </a:cubicBezTo>
                  <a:cubicBezTo>
                    <a:pt x="0" y="0"/>
                    <a:pt x="0" y="0"/>
                    <a:pt x="0" y="0"/>
                  </a:cubicBezTo>
                  <a:cubicBezTo>
                    <a:pt x="6" y="14"/>
                    <a:pt x="20" y="24"/>
                    <a:pt x="35" y="24"/>
                  </a:cubicBezTo>
                  <a:close/>
                </a:path>
              </a:pathLst>
            </a:custGeom>
            <a:gradFill flip="none" rotWithShape="1">
              <a:gsLst>
                <a:gs pos="0">
                  <a:srgbClr val="6D2077"/>
                </a:gs>
                <a:gs pos="25000">
                  <a:srgbClr val="6E2278"/>
                </a:gs>
                <a:gs pos="50000">
                  <a:srgbClr val="742A7D"/>
                </a:gs>
                <a:gs pos="76000">
                  <a:srgbClr val="8E5296"/>
                </a:gs>
              </a:gsLst>
              <a:path path="circle">
                <a:fillToRect r="100000" b="100000"/>
              </a:path>
              <a:tileRect l="-100000" t="-10000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41" name="Freeform 48"/>
            <p:cNvSpPr>
              <a:spLocks/>
            </p:cNvSpPr>
            <p:nvPr/>
          </p:nvSpPr>
          <p:spPr bwMode="auto">
            <a:xfrm>
              <a:off x="7874000" y="5453063"/>
              <a:ext cx="304800" cy="114300"/>
            </a:xfrm>
            <a:custGeom>
              <a:avLst/>
              <a:gdLst/>
              <a:ahLst/>
              <a:cxnLst>
                <a:cxn ang="0">
                  <a:pos x="64" y="0"/>
                </a:cxn>
                <a:cxn ang="0">
                  <a:pos x="0" y="48"/>
                </a:cxn>
                <a:cxn ang="0">
                  <a:pos x="128" y="48"/>
                </a:cxn>
                <a:cxn ang="0">
                  <a:pos x="64" y="0"/>
                </a:cxn>
              </a:cxnLst>
              <a:rect l="0" t="0" r="r" b="b"/>
              <a:pathLst>
                <a:path w="128" h="48">
                  <a:moveTo>
                    <a:pt x="64" y="0"/>
                  </a:moveTo>
                  <a:cubicBezTo>
                    <a:pt x="34" y="0"/>
                    <a:pt x="8" y="20"/>
                    <a:pt x="0" y="48"/>
                  </a:cubicBezTo>
                  <a:cubicBezTo>
                    <a:pt x="128" y="48"/>
                    <a:pt x="128" y="48"/>
                    <a:pt x="128" y="48"/>
                  </a:cubicBezTo>
                  <a:cubicBezTo>
                    <a:pt x="121" y="20"/>
                    <a:pt x="95" y="0"/>
                    <a:pt x="64" y="0"/>
                  </a:cubicBezTo>
                  <a:close/>
                </a:path>
              </a:pathLst>
            </a:custGeom>
            <a:gradFill flip="none" rotWithShape="1">
              <a:gsLst>
                <a:gs pos="0">
                  <a:srgbClr val="6D2077"/>
                </a:gs>
                <a:gs pos="25000">
                  <a:srgbClr val="72297C"/>
                </a:gs>
                <a:gs pos="50000">
                  <a:srgbClr val="83418C"/>
                </a:gs>
                <a:gs pos="76000">
                  <a:srgbClr val="A576AB"/>
                </a:gs>
              </a:gsLst>
              <a:lin ang="135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42" name="Freeform 49"/>
            <p:cNvSpPr>
              <a:spLocks/>
            </p:cNvSpPr>
            <p:nvPr/>
          </p:nvSpPr>
          <p:spPr bwMode="auto">
            <a:xfrm>
              <a:off x="6496050" y="3998912"/>
              <a:ext cx="109538" cy="19050"/>
            </a:xfrm>
            <a:custGeom>
              <a:avLst/>
              <a:gdLst/>
              <a:ahLst/>
              <a:cxnLst>
                <a:cxn ang="0">
                  <a:pos x="46" y="0"/>
                </a:cxn>
                <a:cxn ang="0">
                  <a:pos x="0" y="0"/>
                </a:cxn>
                <a:cxn ang="0">
                  <a:pos x="23" y="8"/>
                </a:cxn>
                <a:cxn ang="0">
                  <a:pos x="46" y="0"/>
                </a:cxn>
              </a:cxnLst>
              <a:rect l="0" t="0" r="r" b="b"/>
              <a:pathLst>
                <a:path w="46" h="8">
                  <a:moveTo>
                    <a:pt x="46" y="0"/>
                  </a:moveTo>
                  <a:cubicBezTo>
                    <a:pt x="0" y="0"/>
                    <a:pt x="0" y="0"/>
                    <a:pt x="0" y="0"/>
                  </a:cubicBezTo>
                  <a:cubicBezTo>
                    <a:pt x="6" y="5"/>
                    <a:pt x="14" y="8"/>
                    <a:pt x="23" y="8"/>
                  </a:cubicBezTo>
                  <a:cubicBezTo>
                    <a:pt x="32" y="8"/>
                    <a:pt x="40" y="5"/>
                    <a:pt x="46" y="0"/>
                  </a:cubicBezTo>
                  <a:close/>
                </a:path>
              </a:pathLst>
            </a:custGeom>
            <a:gradFill flip="none" rotWithShape="1">
              <a:gsLst>
                <a:gs pos="0">
                  <a:srgbClr val="6D2077"/>
                </a:gs>
                <a:gs pos="25000">
                  <a:srgbClr val="6E2278"/>
                </a:gs>
                <a:gs pos="50000">
                  <a:srgbClr val="742A7D"/>
                </a:gs>
                <a:gs pos="76000">
                  <a:srgbClr val="8E5296"/>
                </a:gs>
              </a:gsLst>
              <a:path path="circle">
                <a:fillToRect r="100000" b="100000"/>
              </a:path>
              <a:tileRect l="-100000" t="-10000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43" name="Freeform 50"/>
            <p:cNvSpPr>
              <a:spLocks/>
            </p:cNvSpPr>
            <p:nvPr/>
          </p:nvSpPr>
          <p:spPr bwMode="auto">
            <a:xfrm>
              <a:off x="5738813" y="5456238"/>
              <a:ext cx="142875" cy="114300"/>
            </a:xfrm>
            <a:custGeom>
              <a:avLst/>
              <a:gdLst/>
              <a:ahLst/>
              <a:cxnLst>
                <a:cxn ang="0">
                  <a:pos x="30" y="0"/>
                </a:cxn>
                <a:cxn ang="0">
                  <a:pos x="0" y="32"/>
                </a:cxn>
                <a:cxn ang="0">
                  <a:pos x="4" y="48"/>
                </a:cxn>
                <a:cxn ang="0">
                  <a:pos x="56" y="48"/>
                </a:cxn>
                <a:cxn ang="0">
                  <a:pos x="60" y="32"/>
                </a:cxn>
                <a:cxn ang="0">
                  <a:pos x="30" y="0"/>
                </a:cxn>
              </a:cxnLst>
              <a:rect l="0" t="0" r="r" b="b"/>
              <a:pathLst>
                <a:path w="60" h="48">
                  <a:moveTo>
                    <a:pt x="30" y="0"/>
                  </a:moveTo>
                  <a:cubicBezTo>
                    <a:pt x="14" y="0"/>
                    <a:pt x="0" y="14"/>
                    <a:pt x="0" y="32"/>
                  </a:cubicBezTo>
                  <a:cubicBezTo>
                    <a:pt x="0" y="38"/>
                    <a:pt x="2" y="43"/>
                    <a:pt x="4" y="48"/>
                  </a:cubicBezTo>
                  <a:cubicBezTo>
                    <a:pt x="56" y="48"/>
                    <a:pt x="56" y="48"/>
                    <a:pt x="56" y="48"/>
                  </a:cubicBezTo>
                  <a:cubicBezTo>
                    <a:pt x="59" y="43"/>
                    <a:pt x="60" y="38"/>
                    <a:pt x="60" y="32"/>
                  </a:cubicBezTo>
                  <a:cubicBezTo>
                    <a:pt x="60" y="14"/>
                    <a:pt x="47" y="0"/>
                    <a:pt x="30" y="0"/>
                  </a:cubicBezTo>
                  <a:close/>
                </a:path>
              </a:pathLst>
            </a:custGeom>
            <a:gradFill flip="none" rotWithShape="1">
              <a:gsLst>
                <a:gs pos="0">
                  <a:srgbClr val="6D2077"/>
                </a:gs>
                <a:gs pos="25000">
                  <a:srgbClr val="7B3584"/>
                </a:gs>
                <a:gs pos="50000">
                  <a:srgbClr val="9C68A3"/>
                </a:gs>
                <a:gs pos="76000">
                  <a:srgbClr val="DDCCE0"/>
                </a:gs>
              </a:gsLst>
              <a:path path="circle">
                <a:fillToRect t="100000" r="100000"/>
              </a:path>
              <a:tileRect l="-100000" b="-10000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rgbClr val="FFFFFF"/>
                </a:solidFill>
              </a:endParaRPr>
            </a:p>
          </p:txBody>
        </p:sp>
        <p:sp>
          <p:nvSpPr>
            <p:cNvPr id="44" name="Freeform 32"/>
            <p:cNvSpPr>
              <a:spLocks noEditPoints="1"/>
            </p:cNvSpPr>
            <p:nvPr/>
          </p:nvSpPr>
          <p:spPr bwMode="auto">
            <a:xfrm>
              <a:off x="5961052" y="3998911"/>
              <a:ext cx="642940" cy="327025"/>
            </a:xfrm>
            <a:custGeom>
              <a:avLst/>
              <a:gdLst/>
              <a:ahLst/>
              <a:cxnLst>
                <a:cxn ang="0">
                  <a:pos x="190" y="33"/>
                </a:cxn>
                <a:cxn ang="0">
                  <a:pos x="160" y="65"/>
                </a:cxn>
                <a:cxn ang="0">
                  <a:pos x="162" y="74"/>
                </a:cxn>
                <a:cxn ang="0">
                  <a:pos x="92" y="84"/>
                </a:cxn>
                <a:cxn ang="0">
                  <a:pos x="46" y="45"/>
                </a:cxn>
                <a:cxn ang="0">
                  <a:pos x="0" y="91"/>
                </a:cxn>
                <a:cxn ang="0">
                  <a:pos x="46" y="137"/>
                </a:cxn>
                <a:cxn ang="0">
                  <a:pos x="92" y="91"/>
                </a:cxn>
                <a:cxn ang="0">
                  <a:pos x="92" y="88"/>
                </a:cxn>
                <a:cxn ang="0">
                  <a:pos x="163" y="78"/>
                </a:cxn>
                <a:cxn ang="0">
                  <a:pos x="190" y="97"/>
                </a:cxn>
                <a:cxn ang="0">
                  <a:pos x="220" y="65"/>
                </a:cxn>
                <a:cxn ang="0">
                  <a:pos x="204" y="36"/>
                </a:cxn>
                <a:cxn ang="0">
                  <a:pos x="224" y="1"/>
                </a:cxn>
                <a:cxn ang="0">
                  <a:pos x="246" y="9"/>
                </a:cxn>
                <a:cxn ang="0">
                  <a:pos x="270" y="0"/>
                </a:cxn>
                <a:cxn ang="0">
                  <a:pos x="263" y="0"/>
                </a:cxn>
                <a:cxn ang="0">
                  <a:pos x="246" y="5"/>
                </a:cxn>
                <a:cxn ang="0">
                  <a:pos x="229" y="0"/>
                </a:cxn>
                <a:cxn ang="0">
                  <a:pos x="220" y="0"/>
                </a:cxn>
                <a:cxn ang="0">
                  <a:pos x="201" y="35"/>
                </a:cxn>
                <a:cxn ang="0">
                  <a:pos x="190" y="33"/>
                </a:cxn>
                <a:cxn ang="0">
                  <a:pos x="46" y="133"/>
                </a:cxn>
                <a:cxn ang="0">
                  <a:pos x="4" y="91"/>
                </a:cxn>
                <a:cxn ang="0">
                  <a:pos x="46" y="49"/>
                </a:cxn>
                <a:cxn ang="0">
                  <a:pos x="88" y="91"/>
                </a:cxn>
                <a:cxn ang="0">
                  <a:pos x="46" y="133"/>
                </a:cxn>
                <a:cxn ang="0">
                  <a:pos x="216" y="65"/>
                </a:cxn>
                <a:cxn ang="0">
                  <a:pos x="190" y="93"/>
                </a:cxn>
                <a:cxn ang="0">
                  <a:pos x="164" y="65"/>
                </a:cxn>
                <a:cxn ang="0">
                  <a:pos x="190" y="37"/>
                </a:cxn>
                <a:cxn ang="0">
                  <a:pos x="216" y="65"/>
                </a:cxn>
              </a:cxnLst>
              <a:rect l="0" t="0" r="r" b="b"/>
              <a:pathLst>
                <a:path w="270" h="137">
                  <a:moveTo>
                    <a:pt x="190" y="33"/>
                  </a:moveTo>
                  <a:cubicBezTo>
                    <a:pt x="174" y="33"/>
                    <a:pt x="160" y="47"/>
                    <a:pt x="160" y="65"/>
                  </a:cubicBezTo>
                  <a:cubicBezTo>
                    <a:pt x="160" y="68"/>
                    <a:pt x="161" y="71"/>
                    <a:pt x="162" y="74"/>
                  </a:cubicBezTo>
                  <a:cubicBezTo>
                    <a:pt x="92" y="84"/>
                    <a:pt x="92" y="84"/>
                    <a:pt x="92" y="84"/>
                  </a:cubicBezTo>
                  <a:cubicBezTo>
                    <a:pt x="89" y="62"/>
                    <a:pt x="69" y="45"/>
                    <a:pt x="46" y="45"/>
                  </a:cubicBezTo>
                  <a:cubicBezTo>
                    <a:pt x="21" y="45"/>
                    <a:pt x="0" y="65"/>
                    <a:pt x="0" y="91"/>
                  </a:cubicBezTo>
                  <a:cubicBezTo>
                    <a:pt x="0" y="116"/>
                    <a:pt x="21" y="137"/>
                    <a:pt x="46" y="137"/>
                  </a:cubicBezTo>
                  <a:cubicBezTo>
                    <a:pt x="72" y="137"/>
                    <a:pt x="92" y="116"/>
                    <a:pt x="92" y="91"/>
                  </a:cubicBezTo>
                  <a:cubicBezTo>
                    <a:pt x="92" y="90"/>
                    <a:pt x="92" y="89"/>
                    <a:pt x="92" y="88"/>
                  </a:cubicBezTo>
                  <a:cubicBezTo>
                    <a:pt x="163" y="78"/>
                    <a:pt x="163" y="78"/>
                    <a:pt x="163" y="78"/>
                  </a:cubicBezTo>
                  <a:cubicBezTo>
                    <a:pt x="168" y="89"/>
                    <a:pt x="178" y="97"/>
                    <a:pt x="190" y="97"/>
                  </a:cubicBezTo>
                  <a:cubicBezTo>
                    <a:pt x="207" y="97"/>
                    <a:pt x="220" y="82"/>
                    <a:pt x="220" y="65"/>
                  </a:cubicBezTo>
                  <a:cubicBezTo>
                    <a:pt x="220" y="52"/>
                    <a:pt x="214" y="42"/>
                    <a:pt x="204" y="36"/>
                  </a:cubicBezTo>
                  <a:cubicBezTo>
                    <a:pt x="224" y="1"/>
                    <a:pt x="224" y="1"/>
                    <a:pt x="224" y="1"/>
                  </a:cubicBezTo>
                  <a:cubicBezTo>
                    <a:pt x="231" y="6"/>
                    <a:pt x="238" y="9"/>
                    <a:pt x="246" y="9"/>
                  </a:cubicBezTo>
                  <a:cubicBezTo>
                    <a:pt x="255" y="9"/>
                    <a:pt x="263" y="6"/>
                    <a:pt x="270" y="0"/>
                  </a:cubicBezTo>
                  <a:cubicBezTo>
                    <a:pt x="263" y="0"/>
                    <a:pt x="263" y="0"/>
                    <a:pt x="263" y="0"/>
                  </a:cubicBezTo>
                  <a:cubicBezTo>
                    <a:pt x="258" y="3"/>
                    <a:pt x="252" y="5"/>
                    <a:pt x="246" y="5"/>
                  </a:cubicBezTo>
                  <a:cubicBezTo>
                    <a:pt x="240" y="5"/>
                    <a:pt x="234" y="3"/>
                    <a:pt x="229" y="0"/>
                  </a:cubicBezTo>
                  <a:cubicBezTo>
                    <a:pt x="220" y="0"/>
                    <a:pt x="220" y="0"/>
                    <a:pt x="220" y="0"/>
                  </a:cubicBezTo>
                  <a:cubicBezTo>
                    <a:pt x="201" y="35"/>
                    <a:pt x="201" y="35"/>
                    <a:pt x="201" y="35"/>
                  </a:cubicBezTo>
                  <a:cubicBezTo>
                    <a:pt x="197" y="33"/>
                    <a:pt x="194" y="33"/>
                    <a:pt x="190" y="33"/>
                  </a:cubicBezTo>
                  <a:close/>
                  <a:moveTo>
                    <a:pt x="46" y="133"/>
                  </a:moveTo>
                  <a:cubicBezTo>
                    <a:pt x="23" y="133"/>
                    <a:pt x="4" y="114"/>
                    <a:pt x="4" y="91"/>
                  </a:cubicBezTo>
                  <a:cubicBezTo>
                    <a:pt x="4" y="67"/>
                    <a:pt x="23" y="49"/>
                    <a:pt x="46" y="49"/>
                  </a:cubicBezTo>
                  <a:cubicBezTo>
                    <a:pt x="69" y="49"/>
                    <a:pt x="88" y="67"/>
                    <a:pt x="88" y="91"/>
                  </a:cubicBezTo>
                  <a:cubicBezTo>
                    <a:pt x="88" y="114"/>
                    <a:pt x="69" y="133"/>
                    <a:pt x="46" y="133"/>
                  </a:cubicBezTo>
                  <a:close/>
                  <a:moveTo>
                    <a:pt x="216" y="65"/>
                  </a:moveTo>
                  <a:cubicBezTo>
                    <a:pt x="216" y="80"/>
                    <a:pt x="205" y="93"/>
                    <a:pt x="190" y="93"/>
                  </a:cubicBezTo>
                  <a:cubicBezTo>
                    <a:pt x="176" y="93"/>
                    <a:pt x="164" y="80"/>
                    <a:pt x="164" y="65"/>
                  </a:cubicBezTo>
                  <a:cubicBezTo>
                    <a:pt x="164" y="49"/>
                    <a:pt x="176" y="37"/>
                    <a:pt x="190" y="37"/>
                  </a:cubicBezTo>
                  <a:cubicBezTo>
                    <a:pt x="205" y="37"/>
                    <a:pt x="216" y="49"/>
                    <a:pt x="216" y="65"/>
                  </a:cubicBezTo>
                  <a:close/>
                </a:path>
              </a:pathLst>
            </a:custGeom>
            <a:solidFill>
              <a:srgbClr val="C5A6C9"/>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sp>
          <p:nvSpPr>
            <p:cNvPr id="45" name="Freeform 33"/>
            <p:cNvSpPr>
              <a:spLocks noEditPoints="1"/>
            </p:cNvSpPr>
            <p:nvPr/>
          </p:nvSpPr>
          <p:spPr bwMode="auto">
            <a:xfrm>
              <a:off x="6632567" y="3998911"/>
              <a:ext cx="423864" cy="609600"/>
            </a:xfrm>
            <a:custGeom>
              <a:avLst/>
              <a:gdLst/>
              <a:ahLst/>
              <a:cxnLst>
                <a:cxn ang="0">
                  <a:pos x="52" y="51"/>
                </a:cxn>
                <a:cxn ang="0">
                  <a:pos x="34" y="87"/>
                </a:cxn>
                <a:cxn ang="0">
                  <a:pos x="80" y="133"/>
                </a:cxn>
                <a:cxn ang="0">
                  <a:pos x="99" y="129"/>
                </a:cxn>
                <a:cxn ang="0">
                  <a:pos x="132" y="199"/>
                </a:cxn>
                <a:cxn ang="0">
                  <a:pos x="114" y="226"/>
                </a:cxn>
                <a:cxn ang="0">
                  <a:pos x="146" y="256"/>
                </a:cxn>
                <a:cxn ang="0">
                  <a:pos x="178" y="226"/>
                </a:cxn>
                <a:cxn ang="0">
                  <a:pos x="146" y="196"/>
                </a:cxn>
                <a:cxn ang="0">
                  <a:pos x="136" y="197"/>
                </a:cxn>
                <a:cxn ang="0">
                  <a:pos x="103" y="127"/>
                </a:cxn>
                <a:cxn ang="0">
                  <a:pos x="126" y="87"/>
                </a:cxn>
                <a:cxn ang="0">
                  <a:pos x="80" y="41"/>
                </a:cxn>
                <a:cxn ang="0">
                  <a:pos x="55" y="48"/>
                </a:cxn>
                <a:cxn ang="0">
                  <a:pos x="7" y="0"/>
                </a:cxn>
                <a:cxn ang="0">
                  <a:pos x="0" y="0"/>
                </a:cxn>
                <a:cxn ang="0">
                  <a:pos x="52" y="51"/>
                </a:cxn>
                <a:cxn ang="0">
                  <a:pos x="146" y="200"/>
                </a:cxn>
                <a:cxn ang="0">
                  <a:pos x="174" y="226"/>
                </a:cxn>
                <a:cxn ang="0">
                  <a:pos x="146" y="252"/>
                </a:cxn>
                <a:cxn ang="0">
                  <a:pos x="118" y="226"/>
                </a:cxn>
                <a:cxn ang="0">
                  <a:pos x="146" y="200"/>
                </a:cxn>
                <a:cxn ang="0">
                  <a:pos x="80" y="45"/>
                </a:cxn>
                <a:cxn ang="0">
                  <a:pos x="122" y="87"/>
                </a:cxn>
                <a:cxn ang="0">
                  <a:pos x="80" y="129"/>
                </a:cxn>
                <a:cxn ang="0">
                  <a:pos x="38" y="87"/>
                </a:cxn>
                <a:cxn ang="0">
                  <a:pos x="80" y="45"/>
                </a:cxn>
              </a:cxnLst>
              <a:rect l="0" t="0" r="r" b="b"/>
              <a:pathLst>
                <a:path w="178" h="256">
                  <a:moveTo>
                    <a:pt x="52" y="51"/>
                  </a:moveTo>
                  <a:cubicBezTo>
                    <a:pt x="41" y="59"/>
                    <a:pt x="34" y="72"/>
                    <a:pt x="34" y="87"/>
                  </a:cubicBezTo>
                  <a:cubicBezTo>
                    <a:pt x="34" y="112"/>
                    <a:pt x="55" y="133"/>
                    <a:pt x="80" y="133"/>
                  </a:cubicBezTo>
                  <a:cubicBezTo>
                    <a:pt x="87" y="133"/>
                    <a:pt x="93" y="131"/>
                    <a:pt x="99" y="129"/>
                  </a:cubicBezTo>
                  <a:cubicBezTo>
                    <a:pt x="132" y="199"/>
                    <a:pt x="132" y="199"/>
                    <a:pt x="132" y="199"/>
                  </a:cubicBezTo>
                  <a:cubicBezTo>
                    <a:pt x="122" y="204"/>
                    <a:pt x="114" y="214"/>
                    <a:pt x="114" y="226"/>
                  </a:cubicBezTo>
                  <a:cubicBezTo>
                    <a:pt x="114" y="242"/>
                    <a:pt x="129" y="256"/>
                    <a:pt x="146" y="256"/>
                  </a:cubicBezTo>
                  <a:cubicBezTo>
                    <a:pt x="164" y="256"/>
                    <a:pt x="178" y="242"/>
                    <a:pt x="178" y="226"/>
                  </a:cubicBezTo>
                  <a:cubicBezTo>
                    <a:pt x="178" y="209"/>
                    <a:pt x="164" y="196"/>
                    <a:pt x="146" y="196"/>
                  </a:cubicBezTo>
                  <a:cubicBezTo>
                    <a:pt x="143" y="196"/>
                    <a:pt x="139" y="196"/>
                    <a:pt x="136" y="197"/>
                  </a:cubicBezTo>
                  <a:cubicBezTo>
                    <a:pt x="103" y="127"/>
                    <a:pt x="103" y="127"/>
                    <a:pt x="103" y="127"/>
                  </a:cubicBezTo>
                  <a:cubicBezTo>
                    <a:pt x="117" y="119"/>
                    <a:pt x="126" y="104"/>
                    <a:pt x="126" y="87"/>
                  </a:cubicBezTo>
                  <a:cubicBezTo>
                    <a:pt x="126" y="61"/>
                    <a:pt x="106" y="41"/>
                    <a:pt x="80" y="41"/>
                  </a:cubicBezTo>
                  <a:cubicBezTo>
                    <a:pt x="71" y="41"/>
                    <a:pt x="62" y="43"/>
                    <a:pt x="55" y="48"/>
                  </a:cubicBezTo>
                  <a:cubicBezTo>
                    <a:pt x="29" y="22"/>
                    <a:pt x="15" y="8"/>
                    <a:pt x="7" y="0"/>
                  </a:cubicBezTo>
                  <a:cubicBezTo>
                    <a:pt x="0" y="0"/>
                    <a:pt x="0" y="0"/>
                    <a:pt x="0" y="0"/>
                  </a:cubicBezTo>
                  <a:cubicBezTo>
                    <a:pt x="52" y="51"/>
                    <a:pt x="52" y="51"/>
                    <a:pt x="52" y="51"/>
                  </a:cubicBezTo>
                  <a:close/>
                  <a:moveTo>
                    <a:pt x="146" y="200"/>
                  </a:moveTo>
                  <a:cubicBezTo>
                    <a:pt x="162" y="200"/>
                    <a:pt x="174" y="211"/>
                    <a:pt x="174" y="226"/>
                  </a:cubicBezTo>
                  <a:cubicBezTo>
                    <a:pt x="174" y="240"/>
                    <a:pt x="162" y="252"/>
                    <a:pt x="146" y="252"/>
                  </a:cubicBezTo>
                  <a:cubicBezTo>
                    <a:pt x="131" y="252"/>
                    <a:pt x="118" y="240"/>
                    <a:pt x="118" y="226"/>
                  </a:cubicBezTo>
                  <a:cubicBezTo>
                    <a:pt x="118" y="211"/>
                    <a:pt x="131" y="200"/>
                    <a:pt x="146" y="200"/>
                  </a:cubicBezTo>
                  <a:close/>
                  <a:moveTo>
                    <a:pt x="80" y="45"/>
                  </a:moveTo>
                  <a:cubicBezTo>
                    <a:pt x="104" y="45"/>
                    <a:pt x="122" y="63"/>
                    <a:pt x="122" y="87"/>
                  </a:cubicBezTo>
                  <a:cubicBezTo>
                    <a:pt x="122" y="110"/>
                    <a:pt x="104" y="129"/>
                    <a:pt x="80" y="129"/>
                  </a:cubicBezTo>
                  <a:cubicBezTo>
                    <a:pt x="57" y="129"/>
                    <a:pt x="38" y="110"/>
                    <a:pt x="38" y="87"/>
                  </a:cubicBezTo>
                  <a:cubicBezTo>
                    <a:pt x="38" y="63"/>
                    <a:pt x="57" y="45"/>
                    <a:pt x="80" y="45"/>
                  </a:cubicBezTo>
                  <a:close/>
                </a:path>
              </a:pathLst>
            </a:custGeom>
            <a:solidFill>
              <a:srgbClr val="C5A6C9"/>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sp>
          <p:nvSpPr>
            <p:cNvPr id="46" name="Freeform 34"/>
            <p:cNvSpPr>
              <a:spLocks/>
            </p:cNvSpPr>
            <p:nvPr/>
          </p:nvSpPr>
          <p:spPr bwMode="auto">
            <a:xfrm>
              <a:off x="9145587" y="5035549"/>
              <a:ext cx="9525" cy="22225"/>
            </a:xfrm>
            <a:custGeom>
              <a:avLst/>
              <a:gdLst/>
              <a:ahLst/>
              <a:cxnLst>
                <a:cxn ang="0">
                  <a:pos x="4" y="1"/>
                </a:cxn>
                <a:cxn ang="0">
                  <a:pos x="0" y="0"/>
                </a:cxn>
                <a:cxn ang="0">
                  <a:pos x="0" y="9"/>
                </a:cxn>
                <a:cxn ang="0">
                  <a:pos x="2" y="9"/>
                </a:cxn>
                <a:cxn ang="0">
                  <a:pos x="4" y="1"/>
                </a:cxn>
              </a:cxnLst>
              <a:rect l="0" t="0" r="r" b="b"/>
              <a:pathLst>
                <a:path w="4" h="9">
                  <a:moveTo>
                    <a:pt x="4" y="1"/>
                  </a:moveTo>
                  <a:cubicBezTo>
                    <a:pt x="3" y="1"/>
                    <a:pt x="1" y="0"/>
                    <a:pt x="0" y="0"/>
                  </a:cubicBezTo>
                  <a:cubicBezTo>
                    <a:pt x="0" y="9"/>
                    <a:pt x="0" y="9"/>
                    <a:pt x="0" y="9"/>
                  </a:cubicBezTo>
                  <a:cubicBezTo>
                    <a:pt x="2" y="9"/>
                    <a:pt x="2" y="9"/>
                    <a:pt x="2" y="9"/>
                  </a:cubicBezTo>
                  <a:lnTo>
                    <a:pt x="4" y="1"/>
                  </a:lnTo>
                  <a:close/>
                </a:path>
              </a:pathLst>
            </a:custGeom>
            <a:solidFill>
              <a:srgbClr val="C5A6C9"/>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sp>
          <p:nvSpPr>
            <p:cNvPr id="47" name="Freeform 35"/>
            <p:cNvSpPr>
              <a:spLocks noEditPoints="1"/>
            </p:cNvSpPr>
            <p:nvPr/>
          </p:nvSpPr>
          <p:spPr bwMode="auto">
            <a:xfrm>
              <a:off x="7873996" y="4532311"/>
              <a:ext cx="1271592" cy="1039813"/>
            </a:xfrm>
            <a:custGeom>
              <a:avLst/>
              <a:gdLst/>
              <a:ahLst/>
              <a:cxnLst>
                <a:cxn ang="0">
                  <a:pos x="456" y="195"/>
                </a:cxn>
                <a:cxn ang="0">
                  <a:pos x="457" y="188"/>
                </a:cxn>
                <a:cxn ang="0">
                  <a:pos x="424" y="127"/>
                </a:cxn>
                <a:cxn ang="0">
                  <a:pos x="460" y="66"/>
                </a:cxn>
                <a:cxn ang="0">
                  <a:pos x="473" y="69"/>
                </a:cxn>
                <a:cxn ang="0">
                  <a:pos x="506" y="35"/>
                </a:cxn>
                <a:cxn ang="0">
                  <a:pos x="473" y="0"/>
                </a:cxn>
                <a:cxn ang="0">
                  <a:pos x="441" y="35"/>
                </a:cxn>
                <a:cxn ang="0">
                  <a:pos x="453" y="62"/>
                </a:cxn>
                <a:cxn ang="0">
                  <a:pos x="417" y="123"/>
                </a:cxn>
                <a:cxn ang="0">
                  <a:pos x="389" y="117"/>
                </a:cxn>
                <a:cxn ang="0">
                  <a:pos x="320" y="188"/>
                </a:cxn>
                <a:cxn ang="0">
                  <a:pos x="321" y="201"/>
                </a:cxn>
                <a:cxn ang="0">
                  <a:pos x="261" y="222"/>
                </a:cxn>
                <a:cxn ang="0">
                  <a:pos x="184" y="170"/>
                </a:cxn>
                <a:cxn ang="0">
                  <a:pos x="102" y="254"/>
                </a:cxn>
                <a:cxn ang="0">
                  <a:pos x="135" y="322"/>
                </a:cxn>
                <a:cxn ang="0">
                  <a:pos x="94" y="394"/>
                </a:cxn>
                <a:cxn ang="0">
                  <a:pos x="63" y="387"/>
                </a:cxn>
                <a:cxn ang="0">
                  <a:pos x="0" y="436"/>
                </a:cxn>
                <a:cxn ang="0">
                  <a:pos x="4" y="436"/>
                </a:cxn>
                <a:cxn ang="0">
                  <a:pos x="63" y="391"/>
                </a:cxn>
                <a:cxn ang="0">
                  <a:pos x="123" y="436"/>
                </a:cxn>
                <a:cxn ang="0">
                  <a:pos x="127" y="436"/>
                </a:cxn>
                <a:cxn ang="0">
                  <a:pos x="101" y="398"/>
                </a:cxn>
                <a:cxn ang="0">
                  <a:pos x="142" y="326"/>
                </a:cxn>
                <a:cxn ang="0">
                  <a:pos x="184" y="339"/>
                </a:cxn>
                <a:cxn ang="0">
                  <a:pos x="268" y="254"/>
                </a:cxn>
                <a:cxn ang="0">
                  <a:pos x="264" y="229"/>
                </a:cxn>
                <a:cxn ang="0">
                  <a:pos x="323" y="209"/>
                </a:cxn>
                <a:cxn ang="0">
                  <a:pos x="389" y="258"/>
                </a:cxn>
                <a:cxn ang="0">
                  <a:pos x="455" y="203"/>
                </a:cxn>
                <a:cxn ang="0">
                  <a:pos x="533" y="220"/>
                </a:cxn>
                <a:cxn ang="0">
                  <a:pos x="533" y="211"/>
                </a:cxn>
                <a:cxn ang="0">
                  <a:pos x="456" y="195"/>
                </a:cxn>
                <a:cxn ang="0">
                  <a:pos x="445" y="35"/>
                </a:cxn>
                <a:cxn ang="0">
                  <a:pos x="473" y="4"/>
                </a:cxn>
                <a:cxn ang="0">
                  <a:pos x="502" y="35"/>
                </a:cxn>
                <a:cxn ang="0">
                  <a:pos x="473" y="65"/>
                </a:cxn>
                <a:cxn ang="0">
                  <a:pos x="445" y="35"/>
                </a:cxn>
                <a:cxn ang="0">
                  <a:pos x="184" y="335"/>
                </a:cxn>
                <a:cxn ang="0">
                  <a:pos x="106" y="254"/>
                </a:cxn>
                <a:cxn ang="0">
                  <a:pos x="184" y="174"/>
                </a:cxn>
                <a:cxn ang="0">
                  <a:pos x="264" y="254"/>
                </a:cxn>
                <a:cxn ang="0">
                  <a:pos x="184" y="335"/>
                </a:cxn>
                <a:cxn ang="0">
                  <a:pos x="389" y="254"/>
                </a:cxn>
                <a:cxn ang="0">
                  <a:pos x="324" y="188"/>
                </a:cxn>
                <a:cxn ang="0">
                  <a:pos x="389" y="121"/>
                </a:cxn>
                <a:cxn ang="0">
                  <a:pos x="453" y="188"/>
                </a:cxn>
                <a:cxn ang="0">
                  <a:pos x="389" y="254"/>
                </a:cxn>
              </a:cxnLst>
              <a:rect l="0" t="0" r="r" b="b"/>
              <a:pathLst>
                <a:path w="533" h="436">
                  <a:moveTo>
                    <a:pt x="456" y="195"/>
                  </a:moveTo>
                  <a:cubicBezTo>
                    <a:pt x="456" y="193"/>
                    <a:pt x="457" y="190"/>
                    <a:pt x="457" y="188"/>
                  </a:cubicBezTo>
                  <a:cubicBezTo>
                    <a:pt x="457" y="162"/>
                    <a:pt x="444" y="139"/>
                    <a:pt x="424" y="127"/>
                  </a:cubicBezTo>
                  <a:cubicBezTo>
                    <a:pt x="460" y="66"/>
                    <a:pt x="460" y="66"/>
                    <a:pt x="460" y="66"/>
                  </a:cubicBezTo>
                  <a:cubicBezTo>
                    <a:pt x="464" y="68"/>
                    <a:pt x="468" y="69"/>
                    <a:pt x="473" y="69"/>
                  </a:cubicBezTo>
                  <a:cubicBezTo>
                    <a:pt x="491" y="69"/>
                    <a:pt x="506" y="53"/>
                    <a:pt x="506" y="35"/>
                  </a:cubicBezTo>
                  <a:cubicBezTo>
                    <a:pt x="506" y="15"/>
                    <a:pt x="491" y="0"/>
                    <a:pt x="473" y="0"/>
                  </a:cubicBezTo>
                  <a:cubicBezTo>
                    <a:pt x="455" y="0"/>
                    <a:pt x="441" y="15"/>
                    <a:pt x="441" y="35"/>
                  </a:cubicBezTo>
                  <a:cubicBezTo>
                    <a:pt x="441" y="46"/>
                    <a:pt x="446" y="55"/>
                    <a:pt x="453" y="62"/>
                  </a:cubicBezTo>
                  <a:cubicBezTo>
                    <a:pt x="417" y="123"/>
                    <a:pt x="417" y="123"/>
                    <a:pt x="417" y="123"/>
                  </a:cubicBezTo>
                  <a:cubicBezTo>
                    <a:pt x="408" y="119"/>
                    <a:pt x="399" y="117"/>
                    <a:pt x="389" y="117"/>
                  </a:cubicBezTo>
                  <a:cubicBezTo>
                    <a:pt x="351" y="117"/>
                    <a:pt x="320" y="148"/>
                    <a:pt x="320" y="188"/>
                  </a:cubicBezTo>
                  <a:cubicBezTo>
                    <a:pt x="320" y="192"/>
                    <a:pt x="320" y="196"/>
                    <a:pt x="321" y="201"/>
                  </a:cubicBezTo>
                  <a:cubicBezTo>
                    <a:pt x="261" y="222"/>
                    <a:pt x="261" y="222"/>
                    <a:pt x="261" y="222"/>
                  </a:cubicBezTo>
                  <a:cubicBezTo>
                    <a:pt x="249" y="191"/>
                    <a:pt x="220" y="170"/>
                    <a:pt x="184" y="170"/>
                  </a:cubicBezTo>
                  <a:cubicBezTo>
                    <a:pt x="139" y="170"/>
                    <a:pt x="102" y="207"/>
                    <a:pt x="102" y="254"/>
                  </a:cubicBezTo>
                  <a:cubicBezTo>
                    <a:pt x="102" y="281"/>
                    <a:pt x="115" y="306"/>
                    <a:pt x="135" y="322"/>
                  </a:cubicBezTo>
                  <a:cubicBezTo>
                    <a:pt x="94" y="394"/>
                    <a:pt x="94" y="394"/>
                    <a:pt x="94" y="394"/>
                  </a:cubicBezTo>
                  <a:cubicBezTo>
                    <a:pt x="85" y="389"/>
                    <a:pt x="74" y="387"/>
                    <a:pt x="63" y="387"/>
                  </a:cubicBezTo>
                  <a:cubicBezTo>
                    <a:pt x="34" y="387"/>
                    <a:pt x="8" y="408"/>
                    <a:pt x="0" y="436"/>
                  </a:cubicBezTo>
                  <a:cubicBezTo>
                    <a:pt x="4" y="436"/>
                    <a:pt x="4" y="436"/>
                    <a:pt x="4" y="436"/>
                  </a:cubicBezTo>
                  <a:cubicBezTo>
                    <a:pt x="12" y="410"/>
                    <a:pt x="36" y="391"/>
                    <a:pt x="63" y="391"/>
                  </a:cubicBezTo>
                  <a:cubicBezTo>
                    <a:pt x="92" y="391"/>
                    <a:pt x="115" y="410"/>
                    <a:pt x="123" y="436"/>
                  </a:cubicBezTo>
                  <a:cubicBezTo>
                    <a:pt x="127" y="436"/>
                    <a:pt x="127" y="436"/>
                    <a:pt x="127" y="436"/>
                  </a:cubicBezTo>
                  <a:cubicBezTo>
                    <a:pt x="123" y="421"/>
                    <a:pt x="114" y="407"/>
                    <a:pt x="101" y="398"/>
                  </a:cubicBezTo>
                  <a:cubicBezTo>
                    <a:pt x="142" y="326"/>
                    <a:pt x="142" y="326"/>
                    <a:pt x="142" y="326"/>
                  </a:cubicBezTo>
                  <a:cubicBezTo>
                    <a:pt x="154" y="334"/>
                    <a:pt x="169" y="339"/>
                    <a:pt x="184" y="339"/>
                  </a:cubicBezTo>
                  <a:cubicBezTo>
                    <a:pt x="231" y="339"/>
                    <a:pt x="268" y="301"/>
                    <a:pt x="268" y="254"/>
                  </a:cubicBezTo>
                  <a:cubicBezTo>
                    <a:pt x="268" y="245"/>
                    <a:pt x="266" y="237"/>
                    <a:pt x="264" y="229"/>
                  </a:cubicBezTo>
                  <a:cubicBezTo>
                    <a:pt x="323" y="209"/>
                    <a:pt x="323" y="209"/>
                    <a:pt x="323" y="209"/>
                  </a:cubicBezTo>
                  <a:cubicBezTo>
                    <a:pt x="331" y="237"/>
                    <a:pt x="358" y="258"/>
                    <a:pt x="389" y="258"/>
                  </a:cubicBezTo>
                  <a:cubicBezTo>
                    <a:pt x="421" y="258"/>
                    <a:pt x="448" y="234"/>
                    <a:pt x="455" y="203"/>
                  </a:cubicBezTo>
                  <a:cubicBezTo>
                    <a:pt x="512" y="215"/>
                    <a:pt x="528" y="219"/>
                    <a:pt x="533" y="220"/>
                  </a:cubicBezTo>
                  <a:cubicBezTo>
                    <a:pt x="533" y="211"/>
                    <a:pt x="533" y="211"/>
                    <a:pt x="533" y="211"/>
                  </a:cubicBezTo>
                  <a:cubicBezTo>
                    <a:pt x="456" y="195"/>
                    <a:pt x="456" y="195"/>
                    <a:pt x="456" y="195"/>
                  </a:cubicBezTo>
                  <a:close/>
                  <a:moveTo>
                    <a:pt x="445" y="35"/>
                  </a:moveTo>
                  <a:cubicBezTo>
                    <a:pt x="445" y="17"/>
                    <a:pt x="457" y="4"/>
                    <a:pt x="473" y="4"/>
                  </a:cubicBezTo>
                  <a:cubicBezTo>
                    <a:pt x="489" y="4"/>
                    <a:pt x="502" y="17"/>
                    <a:pt x="502" y="35"/>
                  </a:cubicBezTo>
                  <a:cubicBezTo>
                    <a:pt x="502" y="51"/>
                    <a:pt x="489" y="65"/>
                    <a:pt x="473" y="65"/>
                  </a:cubicBezTo>
                  <a:cubicBezTo>
                    <a:pt x="457" y="65"/>
                    <a:pt x="445" y="51"/>
                    <a:pt x="445" y="35"/>
                  </a:cubicBezTo>
                  <a:close/>
                  <a:moveTo>
                    <a:pt x="184" y="335"/>
                  </a:moveTo>
                  <a:cubicBezTo>
                    <a:pt x="141" y="335"/>
                    <a:pt x="106" y="299"/>
                    <a:pt x="106" y="254"/>
                  </a:cubicBezTo>
                  <a:cubicBezTo>
                    <a:pt x="106" y="209"/>
                    <a:pt x="141" y="174"/>
                    <a:pt x="184" y="174"/>
                  </a:cubicBezTo>
                  <a:cubicBezTo>
                    <a:pt x="229" y="174"/>
                    <a:pt x="264" y="209"/>
                    <a:pt x="264" y="254"/>
                  </a:cubicBezTo>
                  <a:cubicBezTo>
                    <a:pt x="264" y="299"/>
                    <a:pt x="229" y="335"/>
                    <a:pt x="184" y="335"/>
                  </a:cubicBezTo>
                  <a:close/>
                  <a:moveTo>
                    <a:pt x="389" y="254"/>
                  </a:moveTo>
                  <a:cubicBezTo>
                    <a:pt x="353" y="254"/>
                    <a:pt x="324" y="224"/>
                    <a:pt x="324" y="188"/>
                  </a:cubicBezTo>
                  <a:cubicBezTo>
                    <a:pt x="324" y="150"/>
                    <a:pt x="353" y="121"/>
                    <a:pt x="389" y="121"/>
                  </a:cubicBezTo>
                  <a:cubicBezTo>
                    <a:pt x="424" y="121"/>
                    <a:pt x="453" y="150"/>
                    <a:pt x="453" y="188"/>
                  </a:cubicBezTo>
                  <a:cubicBezTo>
                    <a:pt x="453" y="224"/>
                    <a:pt x="424" y="254"/>
                    <a:pt x="389" y="254"/>
                  </a:cubicBezTo>
                  <a:close/>
                </a:path>
              </a:pathLst>
            </a:custGeom>
            <a:solidFill>
              <a:srgbClr val="C5A6C9"/>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sp>
          <p:nvSpPr>
            <p:cNvPr id="48" name="Freeform 36"/>
            <p:cNvSpPr>
              <a:spLocks noEditPoints="1"/>
            </p:cNvSpPr>
            <p:nvPr/>
          </p:nvSpPr>
          <p:spPr bwMode="auto">
            <a:xfrm>
              <a:off x="7621583" y="3998911"/>
              <a:ext cx="655640" cy="371475"/>
            </a:xfrm>
            <a:custGeom>
              <a:avLst/>
              <a:gdLst/>
              <a:ahLst/>
              <a:cxnLst>
                <a:cxn ang="0">
                  <a:pos x="35" y="21"/>
                </a:cxn>
                <a:cxn ang="0">
                  <a:pos x="67" y="6"/>
                </a:cxn>
                <a:cxn ang="0">
                  <a:pos x="95" y="32"/>
                </a:cxn>
                <a:cxn ang="0">
                  <a:pos x="84" y="59"/>
                </a:cxn>
                <a:cxn ang="0">
                  <a:pos x="123" y="96"/>
                </a:cxn>
                <a:cxn ang="0">
                  <a:pos x="129" y="95"/>
                </a:cxn>
                <a:cxn ang="0">
                  <a:pos x="129" y="120"/>
                </a:cxn>
                <a:cxn ang="0">
                  <a:pos x="113" y="138"/>
                </a:cxn>
                <a:cxn ang="0">
                  <a:pos x="131" y="156"/>
                </a:cxn>
                <a:cxn ang="0">
                  <a:pos x="149" y="138"/>
                </a:cxn>
                <a:cxn ang="0">
                  <a:pos x="133" y="120"/>
                </a:cxn>
                <a:cxn ang="0">
                  <a:pos x="133" y="95"/>
                </a:cxn>
                <a:cxn ang="0">
                  <a:pos x="160" y="67"/>
                </a:cxn>
                <a:cxn ang="0">
                  <a:pos x="223" y="65"/>
                </a:cxn>
                <a:cxn ang="0">
                  <a:pos x="248" y="93"/>
                </a:cxn>
                <a:cxn ang="0">
                  <a:pos x="275" y="65"/>
                </a:cxn>
                <a:cxn ang="0">
                  <a:pos x="248" y="37"/>
                </a:cxn>
                <a:cxn ang="0">
                  <a:pos x="223" y="61"/>
                </a:cxn>
                <a:cxn ang="0">
                  <a:pos x="161" y="63"/>
                </a:cxn>
                <a:cxn ang="0">
                  <a:pos x="161" y="59"/>
                </a:cxn>
                <a:cxn ang="0">
                  <a:pos x="123" y="21"/>
                </a:cxn>
                <a:cxn ang="0">
                  <a:pos x="98" y="30"/>
                </a:cxn>
                <a:cxn ang="0">
                  <a:pos x="70" y="3"/>
                </a:cxn>
                <a:cxn ang="0">
                  <a:pos x="71" y="0"/>
                </a:cxn>
                <a:cxn ang="0">
                  <a:pos x="66" y="0"/>
                </a:cxn>
                <a:cxn ang="0">
                  <a:pos x="35" y="17"/>
                </a:cxn>
                <a:cxn ang="0">
                  <a:pos x="5" y="0"/>
                </a:cxn>
                <a:cxn ang="0">
                  <a:pos x="0" y="0"/>
                </a:cxn>
                <a:cxn ang="0">
                  <a:pos x="35" y="21"/>
                </a:cxn>
                <a:cxn ang="0">
                  <a:pos x="248" y="41"/>
                </a:cxn>
                <a:cxn ang="0">
                  <a:pos x="271" y="65"/>
                </a:cxn>
                <a:cxn ang="0">
                  <a:pos x="248" y="89"/>
                </a:cxn>
                <a:cxn ang="0">
                  <a:pos x="226" y="65"/>
                </a:cxn>
                <a:cxn ang="0">
                  <a:pos x="248" y="41"/>
                </a:cxn>
                <a:cxn ang="0">
                  <a:pos x="145" y="138"/>
                </a:cxn>
                <a:cxn ang="0">
                  <a:pos x="131" y="152"/>
                </a:cxn>
                <a:cxn ang="0">
                  <a:pos x="117" y="138"/>
                </a:cxn>
                <a:cxn ang="0">
                  <a:pos x="131" y="124"/>
                </a:cxn>
                <a:cxn ang="0">
                  <a:pos x="145" y="138"/>
                </a:cxn>
                <a:cxn ang="0">
                  <a:pos x="123" y="25"/>
                </a:cxn>
                <a:cxn ang="0">
                  <a:pos x="157" y="59"/>
                </a:cxn>
                <a:cxn ang="0">
                  <a:pos x="123" y="93"/>
                </a:cxn>
                <a:cxn ang="0">
                  <a:pos x="88" y="59"/>
                </a:cxn>
                <a:cxn ang="0">
                  <a:pos x="123" y="25"/>
                </a:cxn>
              </a:cxnLst>
              <a:rect l="0" t="0" r="r" b="b"/>
              <a:pathLst>
                <a:path w="275" h="156">
                  <a:moveTo>
                    <a:pt x="35" y="21"/>
                  </a:moveTo>
                  <a:cubicBezTo>
                    <a:pt x="49" y="21"/>
                    <a:pt x="60" y="15"/>
                    <a:pt x="67" y="6"/>
                  </a:cubicBezTo>
                  <a:cubicBezTo>
                    <a:pt x="95" y="32"/>
                    <a:pt x="95" y="32"/>
                    <a:pt x="95" y="32"/>
                  </a:cubicBezTo>
                  <a:cubicBezTo>
                    <a:pt x="88" y="39"/>
                    <a:pt x="84" y="48"/>
                    <a:pt x="84" y="59"/>
                  </a:cubicBezTo>
                  <a:cubicBezTo>
                    <a:pt x="84" y="79"/>
                    <a:pt x="101" y="96"/>
                    <a:pt x="123" y="96"/>
                  </a:cubicBezTo>
                  <a:cubicBezTo>
                    <a:pt x="125" y="96"/>
                    <a:pt x="127" y="95"/>
                    <a:pt x="129" y="95"/>
                  </a:cubicBezTo>
                  <a:cubicBezTo>
                    <a:pt x="129" y="120"/>
                    <a:pt x="129" y="120"/>
                    <a:pt x="129" y="120"/>
                  </a:cubicBezTo>
                  <a:cubicBezTo>
                    <a:pt x="120" y="121"/>
                    <a:pt x="113" y="128"/>
                    <a:pt x="113" y="138"/>
                  </a:cubicBezTo>
                  <a:cubicBezTo>
                    <a:pt x="113" y="147"/>
                    <a:pt x="122" y="156"/>
                    <a:pt x="131" y="156"/>
                  </a:cubicBezTo>
                  <a:cubicBezTo>
                    <a:pt x="141" y="156"/>
                    <a:pt x="149" y="147"/>
                    <a:pt x="149" y="138"/>
                  </a:cubicBezTo>
                  <a:cubicBezTo>
                    <a:pt x="149" y="128"/>
                    <a:pt x="142" y="121"/>
                    <a:pt x="133" y="120"/>
                  </a:cubicBezTo>
                  <a:cubicBezTo>
                    <a:pt x="133" y="95"/>
                    <a:pt x="133" y="95"/>
                    <a:pt x="133" y="95"/>
                  </a:cubicBezTo>
                  <a:cubicBezTo>
                    <a:pt x="147" y="92"/>
                    <a:pt x="157" y="81"/>
                    <a:pt x="160" y="67"/>
                  </a:cubicBezTo>
                  <a:cubicBezTo>
                    <a:pt x="223" y="65"/>
                    <a:pt x="223" y="65"/>
                    <a:pt x="223" y="65"/>
                  </a:cubicBezTo>
                  <a:cubicBezTo>
                    <a:pt x="223" y="80"/>
                    <a:pt x="234" y="93"/>
                    <a:pt x="248" y="93"/>
                  </a:cubicBezTo>
                  <a:cubicBezTo>
                    <a:pt x="264" y="93"/>
                    <a:pt x="275" y="80"/>
                    <a:pt x="275" y="65"/>
                  </a:cubicBezTo>
                  <a:cubicBezTo>
                    <a:pt x="275" y="49"/>
                    <a:pt x="264" y="37"/>
                    <a:pt x="248" y="37"/>
                  </a:cubicBezTo>
                  <a:cubicBezTo>
                    <a:pt x="235" y="37"/>
                    <a:pt x="224" y="47"/>
                    <a:pt x="223" y="61"/>
                  </a:cubicBezTo>
                  <a:cubicBezTo>
                    <a:pt x="161" y="63"/>
                    <a:pt x="161" y="63"/>
                    <a:pt x="161" y="63"/>
                  </a:cubicBezTo>
                  <a:cubicBezTo>
                    <a:pt x="161" y="62"/>
                    <a:pt x="161" y="60"/>
                    <a:pt x="161" y="59"/>
                  </a:cubicBezTo>
                  <a:cubicBezTo>
                    <a:pt x="161" y="38"/>
                    <a:pt x="144" y="21"/>
                    <a:pt x="123" y="21"/>
                  </a:cubicBezTo>
                  <a:cubicBezTo>
                    <a:pt x="114" y="21"/>
                    <a:pt x="105" y="24"/>
                    <a:pt x="98" y="30"/>
                  </a:cubicBezTo>
                  <a:cubicBezTo>
                    <a:pt x="70" y="3"/>
                    <a:pt x="70" y="3"/>
                    <a:pt x="70" y="3"/>
                  </a:cubicBezTo>
                  <a:cubicBezTo>
                    <a:pt x="70" y="2"/>
                    <a:pt x="71" y="1"/>
                    <a:pt x="71" y="0"/>
                  </a:cubicBezTo>
                  <a:cubicBezTo>
                    <a:pt x="66" y="0"/>
                    <a:pt x="66" y="0"/>
                    <a:pt x="66" y="0"/>
                  </a:cubicBezTo>
                  <a:cubicBezTo>
                    <a:pt x="59" y="10"/>
                    <a:pt x="48" y="17"/>
                    <a:pt x="35" y="17"/>
                  </a:cubicBezTo>
                  <a:cubicBezTo>
                    <a:pt x="23" y="17"/>
                    <a:pt x="12" y="10"/>
                    <a:pt x="5" y="0"/>
                  </a:cubicBezTo>
                  <a:cubicBezTo>
                    <a:pt x="0" y="0"/>
                    <a:pt x="0" y="0"/>
                    <a:pt x="0" y="0"/>
                  </a:cubicBezTo>
                  <a:cubicBezTo>
                    <a:pt x="7" y="13"/>
                    <a:pt x="20" y="21"/>
                    <a:pt x="35" y="21"/>
                  </a:cubicBezTo>
                  <a:close/>
                  <a:moveTo>
                    <a:pt x="248" y="41"/>
                  </a:moveTo>
                  <a:cubicBezTo>
                    <a:pt x="262" y="41"/>
                    <a:pt x="271" y="51"/>
                    <a:pt x="271" y="65"/>
                  </a:cubicBezTo>
                  <a:cubicBezTo>
                    <a:pt x="271" y="78"/>
                    <a:pt x="262" y="89"/>
                    <a:pt x="248" y="89"/>
                  </a:cubicBezTo>
                  <a:cubicBezTo>
                    <a:pt x="236" y="89"/>
                    <a:pt x="226" y="78"/>
                    <a:pt x="226" y="65"/>
                  </a:cubicBezTo>
                  <a:cubicBezTo>
                    <a:pt x="226" y="51"/>
                    <a:pt x="236" y="41"/>
                    <a:pt x="248" y="41"/>
                  </a:cubicBezTo>
                  <a:close/>
                  <a:moveTo>
                    <a:pt x="145" y="138"/>
                  </a:moveTo>
                  <a:cubicBezTo>
                    <a:pt x="145" y="145"/>
                    <a:pt x="139" y="152"/>
                    <a:pt x="131" y="152"/>
                  </a:cubicBezTo>
                  <a:cubicBezTo>
                    <a:pt x="124" y="152"/>
                    <a:pt x="117" y="145"/>
                    <a:pt x="117" y="138"/>
                  </a:cubicBezTo>
                  <a:cubicBezTo>
                    <a:pt x="117" y="130"/>
                    <a:pt x="124" y="124"/>
                    <a:pt x="131" y="124"/>
                  </a:cubicBezTo>
                  <a:cubicBezTo>
                    <a:pt x="139" y="124"/>
                    <a:pt x="145" y="130"/>
                    <a:pt x="145" y="138"/>
                  </a:cubicBezTo>
                  <a:close/>
                  <a:moveTo>
                    <a:pt x="123" y="25"/>
                  </a:moveTo>
                  <a:cubicBezTo>
                    <a:pt x="142" y="25"/>
                    <a:pt x="157" y="40"/>
                    <a:pt x="157" y="59"/>
                  </a:cubicBezTo>
                  <a:cubicBezTo>
                    <a:pt x="157" y="77"/>
                    <a:pt x="142" y="93"/>
                    <a:pt x="123" y="93"/>
                  </a:cubicBezTo>
                  <a:cubicBezTo>
                    <a:pt x="104" y="93"/>
                    <a:pt x="88" y="77"/>
                    <a:pt x="88" y="59"/>
                  </a:cubicBezTo>
                  <a:cubicBezTo>
                    <a:pt x="88" y="40"/>
                    <a:pt x="104" y="25"/>
                    <a:pt x="123" y="25"/>
                  </a:cubicBezTo>
                  <a:close/>
                </a:path>
              </a:pathLst>
            </a:custGeom>
            <a:solidFill>
              <a:srgbClr val="9963A0"/>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sp>
          <p:nvSpPr>
            <p:cNvPr id="49" name="Freeform 37"/>
            <p:cNvSpPr>
              <a:spLocks noEditPoints="1"/>
            </p:cNvSpPr>
            <p:nvPr/>
          </p:nvSpPr>
          <p:spPr bwMode="auto">
            <a:xfrm>
              <a:off x="6780205" y="4762499"/>
              <a:ext cx="1144591" cy="809625"/>
            </a:xfrm>
            <a:custGeom>
              <a:avLst/>
              <a:gdLst/>
              <a:ahLst/>
              <a:cxnLst>
                <a:cxn ang="0">
                  <a:pos x="186" y="329"/>
                </a:cxn>
                <a:cxn ang="0">
                  <a:pos x="200" y="259"/>
                </a:cxn>
                <a:cxn ang="0">
                  <a:pos x="263" y="211"/>
                </a:cxn>
                <a:cxn ang="0">
                  <a:pos x="344" y="196"/>
                </a:cxn>
                <a:cxn ang="0">
                  <a:pos x="342" y="81"/>
                </a:cxn>
                <a:cxn ang="0">
                  <a:pos x="384" y="78"/>
                </a:cxn>
                <a:cxn ang="0">
                  <a:pos x="416" y="150"/>
                </a:cxn>
                <a:cxn ang="0">
                  <a:pos x="480" y="150"/>
                </a:cxn>
                <a:cxn ang="0">
                  <a:pos x="426" y="127"/>
                </a:cxn>
                <a:cxn ang="0">
                  <a:pos x="404" y="43"/>
                </a:cxn>
                <a:cxn ang="0">
                  <a:pos x="316" y="43"/>
                </a:cxn>
                <a:cxn ang="0">
                  <a:pos x="310" y="154"/>
                </a:cxn>
                <a:cxn ang="0">
                  <a:pos x="260" y="196"/>
                </a:cxn>
                <a:cxn ang="0">
                  <a:pos x="195" y="239"/>
                </a:cxn>
                <a:cxn ang="0">
                  <a:pos x="131" y="245"/>
                </a:cxn>
                <a:cxn ang="0">
                  <a:pos x="60" y="213"/>
                </a:cxn>
                <a:cxn ang="0">
                  <a:pos x="0" y="213"/>
                </a:cxn>
                <a:cxn ang="0">
                  <a:pos x="59" y="222"/>
                </a:cxn>
                <a:cxn ang="0">
                  <a:pos x="128" y="259"/>
                </a:cxn>
                <a:cxn ang="0">
                  <a:pos x="171" y="294"/>
                </a:cxn>
                <a:cxn ang="0">
                  <a:pos x="170" y="340"/>
                </a:cxn>
                <a:cxn ang="0">
                  <a:pos x="194" y="332"/>
                </a:cxn>
                <a:cxn ang="0">
                  <a:pos x="218" y="340"/>
                </a:cxn>
                <a:cxn ang="0">
                  <a:pos x="448" y="122"/>
                </a:cxn>
                <a:cxn ang="0">
                  <a:pos x="448" y="178"/>
                </a:cxn>
                <a:cxn ang="0">
                  <a:pos x="448" y="122"/>
                </a:cxn>
                <a:cxn ang="0">
                  <a:pos x="360" y="4"/>
                </a:cxn>
                <a:cxn ang="0">
                  <a:pos x="360" y="81"/>
                </a:cxn>
                <a:cxn ang="0">
                  <a:pos x="302" y="158"/>
                </a:cxn>
                <a:cxn ang="0">
                  <a:pos x="302" y="235"/>
                </a:cxn>
                <a:cxn ang="0">
                  <a:pos x="302" y="158"/>
                </a:cxn>
                <a:cxn ang="0">
                  <a:pos x="4" y="213"/>
                </a:cxn>
                <a:cxn ang="0">
                  <a:pos x="56" y="213"/>
                </a:cxn>
                <a:cxn ang="0">
                  <a:pos x="164" y="291"/>
                </a:cxn>
                <a:cxn ang="0">
                  <a:pos x="164" y="227"/>
                </a:cxn>
                <a:cxn ang="0">
                  <a:pos x="164" y="291"/>
                </a:cxn>
              </a:cxnLst>
              <a:rect l="0" t="0" r="r" b="b"/>
              <a:pathLst>
                <a:path w="480" h="340">
                  <a:moveTo>
                    <a:pt x="194" y="328"/>
                  </a:moveTo>
                  <a:cubicBezTo>
                    <a:pt x="191" y="328"/>
                    <a:pt x="188" y="328"/>
                    <a:pt x="186" y="329"/>
                  </a:cubicBezTo>
                  <a:cubicBezTo>
                    <a:pt x="175" y="293"/>
                    <a:pt x="175" y="293"/>
                    <a:pt x="175" y="293"/>
                  </a:cubicBezTo>
                  <a:cubicBezTo>
                    <a:pt x="190" y="288"/>
                    <a:pt x="200" y="275"/>
                    <a:pt x="200" y="259"/>
                  </a:cubicBezTo>
                  <a:cubicBezTo>
                    <a:pt x="200" y="253"/>
                    <a:pt x="199" y="247"/>
                    <a:pt x="197" y="243"/>
                  </a:cubicBezTo>
                  <a:cubicBezTo>
                    <a:pt x="263" y="211"/>
                    <a:pt x="263" y="211"/>
                    <a:pt x="263" y="211"/>
                  </a:cubicBezTo>
                  <a:cubicBezTo>
                    <a:pt x="270" y="228"/>
                    <a:pt x="285" y="239"/>
                    <a:pt x="302" y="239"/>
                  </a:cubicBezTo>
                  <a:cubicBezTo>
                    <a:pt x="326" y="239"/>
                    <a:pt x="344" y="220"/>
                    <a:pt x="344" y="196"/>
                  </a:cubicBezTo>
                  <a:cubicBezTo>
                    <a:pt x="344" y="176"/>
                    <a:pt x="331" y="160"/>
                    <a:pt x="313" y="155"/>
                  </a:cubicBezTo>
                  <a:cubicBezTo>
                    <a:pt x="342" y="81"/>
                    <a:pt x="342" y="81"/>
                    <a:pt x="342" y="81"/>
                  </a:cubicBezTo>
                  <a:cubicBezTo>
                    <a:pt x="348" y="83"/>
                    <a:pt x="354" y="85"/>
                    <a:pt x="360" y="85"/>
                  </a:cubicBezTo>
                  <a:cubicBezTo>
                    <a:pt x="369" y="85"/>
                    <a:pt x="377" y="82"/>
                    <a:pt x="384" y="78"/>
                  </a:cubicBezTo>
                  <a:cubicBezTo>
                    <a:pt x="423" y="130"/>
                    <a:pt x="423" y="130"/>
                    <a:pt x="423" y="130"/>
                  </a:cubicBezTo>
                  <a:cubicBezTo>
                    <a:pt x="419" y="136"/>
                    <a:pt x="416" y="142"/>
                    <a:pt x="416" y="150"/>
                  </a:cubicBezTo>
                  <a:cubicBezTo>
                    <a:pt x="416" y="167"/>
                    <a:pt x="431" y="182"/>
                    <a:pt x="448" y="182"/>
                  </a:cubicBezTo>
                  <a:cubicBezTo>
                    <a:pt x="466" y="182"/>
                    <a:pt x="480" y="167"/>
                    <a:pt x="480" y="150"/>
                  </a:cubicBezTo>
                  <a:cubicBezTo>
                    <a:pt x="480" y="132"/>
                    <a:pt x="466" y="118"/>
                    <a:pt x="448" y="118"/>
                  </a:cubicBezTo>
                  <a:cubicBezTo>
                    <a:pt x="440" y="118"/>
                    <a:pt x="432" y="121"/>
                    <a:pt x="426" y="127"/>
                  </a:cubicBezTo>
                  <a:cubicBezTo>
                    <a:pt x="387" y="76"/>
                    <a:pt x="387" y="76"/>
                    <a:pt x="387" y="76"/>
                  </a:cubicBezTo>
                  <a:cubicBezTo>
                    <a:pt x="398" y="68"/>
                    <a:pt x="404" y="56"/>
                    <a:pt x="404" y="43"/>
                  </a:cubicBezTo>
                  <a:cubicBezTo>
                    <a:pt x="404" y="18"/>
                    <a:pt x="385" y="0"/>
                    <a:pt x="360" y="0"/>
                  </a:cubicBezTo>
                  <a:cubicBezTo>
                    <a:pt x="336" y="0"/>
                    <a:pt x="316" y="18"/>
                    <a:pt x="316" y="43"/>
                  </a:cubicBezTo>
                  <a:cubicBezTo>
                    <a:pt x="316" y="58"/>
                    <a:pt x="325" y="72"/>
                    <a:pt x="339" y="79"/>
                  </a:cubicBezTo>
                  <a:cubicBezTo>
                    <a:pt x="310" y="154"/>
                    <a:pt x="310" y="154"/>
                    <a:pt x="310" y="154"/>
                  </a:cubicBezTo>
                  <a:cubicBezTo>
                    <a:pt x="307" y="154"/>
                    <a:pt x="305" y="154"/>
                    <a:pt x="302" y="154"/>
                  </a:cubicBezTo>
                  <a:cubicBezTo>
                    <a:pt x="279" y="154"/>
                    <a:pt x="260" y="172"/>
                    <a:pt x="260" y="196"/>
                  </a:cubicBezTo>
                  <a:cubicBezTo>
                    <a:pt x="260" y="200"/>
                    <a:pt x="261" y="204"/>
                    <a:pt x="262" y="207"/>
                  </a:cubicBezTo>
                  <a:cubicBezTo>
                    <a:pt x="195" y="239"/>
                    <a:pt x="195" y="239"/>
                    <a:pt x="195" y="239"/>
                  </a:cubicBezTo>
                  <a:cubicBezTo>
                    <a:pt x="188" y="229"/>
                    <a:pt x="177" y="223"/>
                    <a:pt x="164" y="223"/>
                  </a:cubicBezTo>
                  <a:cubicBezTo>
                    <a:pt x="149" y="223"/>
                    <a:pt x="136" y="232"/>
                    <a:pt x="131" y="245"/>
                  </a:cubicBezTo>
                  <a:cubicBezTo>
                    <a:pt x="60" y="218"/>
                    <a:pt x="60" y="218"/>
                    <a:pt x="60" y="218"/>
                  </a:cubicBezTo>
                  <a:cubicBezTo>
                    <a:pt x="60" y="216"/>
                    <a:pt x="60" y="214"/>
                    <a:pt x="60" y="213"/>
                  </a:cubicBezTo>
                  <a:cubicBezTo>
                    <a:pt x="60" y="195"/>
                    <a:pt x="47" y="182"/>
                    <a:pt x="30" y="182"/>
                  </a:cubicBezTo>
                  <a:cubicBezTo>
                    <a:pt x="14" y="182"/>
                    <a:pt x="0" y="195"/>
                    <a:pt x="0" y="213"/>
                  </a:cubicBezTo>
                  <a:cubicBezTo>
                    <a:pt x="0" y="229"/>
                    <a:pt x="14" y="243"/>
                    <a:pt x="30" y="243"/>
                  </a:cubicBezTo>
                  <a:cubicBezTo>
                    <a:pt x="44" y="243"/>
                    <a:pt x="55" y="234"/>
                    <a:pt x="59" y="222"/>
                  </a:cubicBezTo>
                  <a:cubicBezTo>
                    <a:pt x="130" y="249"/>
                    <a:pt x="130" y="249"/>
                    <a:pt x="130" y="249"/>
                  </a:cubicBezTo>
                  <a:cubicBezTo>
                    <a:pt x="129" y="252"/>
                    <a:pt x="128" y="255"/>
                    <a:pt x="128" y="259"/>
                  </a:cubicBezTo>
                  <a:cubicBezTo>
                    <a:pt x="128" y="279"/>
                    <a:pt x="145" y="295"/>
                    <a:pt x="164" y="295"/>
                  </a:cubicBezTo>
                  <a:cubicBezTo>
                    <a:pt x="167" y="295"/>
                    <a:pt x="169" y="294"/>
                    <a:pt x="171" y="294"/>
                  </a:cubicBezTo>
                  <a:cubicBezTo>
                    <a:pt x="182" y="330"/>
                    <a:pt x="182" y="330"/>
                    <a:pt x="182" y="330"/>
                  </a:cubicBezTo>
                  <a:cubicBezTo>
                    <a:pt x="177" y="332"/>
                    <a:pt x="173" y="336"/>
                    <a:pt x="170" y="340"/>
                  </a:cubicBezTo>
                  <a:cubicBezTo>
                    <a:pt x="174" y="340"/>
                    <a:pt x="174" y="340"/>
                    <a:pt x="174" y="340"/>
                  </a:cubicBezTo>
                  <a:cubicBezTo>
                    <a:pt x="179" y="335"/>
                    <a:pt x="186" y="332"/>
                    <a:pt x="194" y="332"/>
                  </a:cubicBezTo>
                  <a:cubicBezTo>
                    <a:pt x="202" y="332"/>
                    <a:pt x="209" y="335"/>
                    <a:pt x="213" y="340"/>
                  </a:cubicBezTo>
                  <a:cubicBezTo>
                    <a:pt x="218" y="340"/>
                    <a:pt x="218" y="340"/>
                    <a:pt x="218" y="340"/>
                  </a:cubicBezTo>
                  <a:cubicBezTo>
                    <a:pt x="213" y="333"/>
                    <a:pt x="204" y="328"/>
                    <a:pt x="194" y="328"/>
                  </a:cubicBezTo>
                  <a:close/>
                  <a:moveTo>
                    <a:pt x="448" y="122"/>
                  </a:moveTo>
                  <a:cubicBezTo>
                    <a:pt x="464" y="122"/>
                    <a:pt x="476" y="134"/>
                    <a:pt x="476" y="150"/>
                  </a:cubicBezTo>
                  <a:cubicBezTo>
                    <a:pt x="476" y="165"/>
                    <a:pt x="464" y="178"/>
                    <a:pt x="448" y="178"/>
                  </a:cubicBezTo>
                  <a:cubicBezTo>
                    <a:pt x="433" y="178"/>
                    <a:pt x="420" y="165"/>
                    <a:pt x="420" y="150"/>
                  </a:cubicBezTo>
                  <a:cubicBezTo>
                    <a:pt x="420" y="134"/>
                    <a:pt x="433" y="122"/>
                    <a:pt x="448" y="122"/>
                  </a:cubicBezTo>
                  <a:close/>
                  <a:moveTo>
                    <a:pt x="320" y="43"/>
                  </a:moveTo>
                  <a:cubicBezTo>
                    <a:pt x="320" y="21"/>
                    <a:pt x="338" y="4"/>
                    <a:pt x="360" y="4"/>
                  </a:cubicBezTo>
                  <a:cubicBezTo>
                    <a:pt x="382" y="4"/>
                    <a:pt x="400" y="21"/>
                    <a:pt x="400" y="43"/>
                  </a:cubicBezTo>
                  <a:cubicBezTo>
                    <a:pt x="400" y="64"/>
                    <a:pt x="382" y="81"/>
                    <a:pt x="360" y="81"/>
                  </a:cubicBezTo>
                  <a:cubicBezTo>
                    <a:pt x="338" y="81"/>
                    <a:pt x="320" y="64"/>
                    <a:pt x="320" y="43"/>
                  </a:cubicBezTo>
                  <a:close/>
                  <a:moveTo>
                    <a:pt x="302" y="158"/>
                  </a:moveTo>
                  <a:cubicBezTo>
                    <a:pt x="323" y="158"/>
                    <a:pt x="340" y="175"/>
                    <a:pt x="340" y="196"/>
                  </a:cubicBezTo>
                  <a:cubicBezTo>
                    <a:pt x="340" y="218"/>
                    <a:pt x="323" y="235"/>
                    <a:pt x="302" y="235"/>
                  </a:cubicBezTo>
                  <a:cubicBezTo>
                    <a:pt x="281" y="235"/>
                    <a:pt x="264" y="218"/>
                    <a:pt x="264" y="196"/>
                  </a:cubicBezTo>
                  <a:cubicBezTo>
                    <a:pt x="264" y="175"/>
                    <a:pt x="281" y="158"/>
                    <a:pt x="302" y="158"/>
                  </a:cubicBezTo>
                  <a:close/>
                  <a:moveTo>
                    <a:pt x="30" y="239"/>
                  </a:moveTo>
                  <a:cubicBezTo>
                    <a:pt x="16" y="239"/>
                    <a:pt x="4" y="227"/>
                    <a:pt x="4" y="213"/>
                  </a:cubicBezTo>
                  <a:cubicBezTo>
                    <a:pt x="4" y="197"/>
                    <a:pt x="16" y="186"/>
                    <a:pt x="30" y="186"/>
                  </a:cubicBezTo>
                  <a:cubicBezTo>
                    <a:pt x="45" y="186"/>
                    <a:pt x="56" y="197"/>
                    <a:pt x="56" y="213"/>
                  </a:cubicBezTo>
                  <a:cubicBezTo>
                    <a:pt x="56" y="227"/>
                    <a:pt x="45" y="239"/>
                    <a:pt x="30" y="239"/>
                  </a:cubicBezTo>
                  <a:close/>
                  <a:moveTo>
                    <a:pt x="164" y="291"/>
                  </a:moveTo>
                  <a:cubicBezTo>
                    <a:pt x="147" y="291"/>
                    <a:pt x="132" y="276"/>
                    <a:pt x="132" y="259"/>
                  </a:cubicBezTo>
                  <a:cubicBezTo>
                    <a:pt x="132" y="241"/>
                    <a:pt x="147" y="227"/>
                    <a:pt x="164" y="227"/>
                  </a:cubicBezTo>
                  <a:cubicBezTo>
                    <a:pt x="182" y="227"/>
                    <a:pt x="196" y="241"/>
                    <a:pt x="196" y="259"/>
                  </a:cubicBezTo>
                  <a:cubicBezTo>
                    <a:pt x="196" y="276"/>
                    <a:pt x="182" y="291"/>
                    <a:pt x="164" y="291"/>
                  </a:cubicBezTo>
                  <a:close/>
                </a:path>
              </a:pathLst>
            </a:custGeom>
            <a:solidFill>
              <a:srgbClr val="9963A0"/>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sp>
          <p:nvSpPr>
            <p:cNvPr id="50" name="Freeform 38"/>
            <p:cNvSpPr>
              <a:spLocks noEditPoints="1"/>
            </p:cNvSpPr>
            <p:nvPr/>
          </p:nvSpPr>
          <p:spPr bwMode="auto">
            <a:xfrm>
              <a:off x="5208575" y="4046536"/>
              <a:ext cx="3382973" cy="1525588"/>
            </a:xfrm>
            <a:custGeom>
              <a:avLst/>
              <a:gdLst/>
              <a:ahLst/>
              <a:cxnLst>
                <a:cxn ang="0">
                  <a:pos x="263" y="515"/>
                </a:cxn>
                <a:cxn ang="0">
                  <a:pos x="349" y="453"/>
                </a:cxn>
                <a:cxn ang="0">
                  <a:pos x="393" y="365"/>
                </a:cxn>
                <a:cxn ang="0">
                  <a:pos x="532" y="344"/>
                </a:cxn>
                <a:cxn ang="0">
                  <a:pos x="663" y="361"/>
                </a:cxn>
                <a:cxn ang="0">
                  <a:pos x="735" y="435"/>
                </a:cxn>
                <a:cxn ang="0">
                  <a:pos x="795" y="320"/>
                </a:cxn>
                <a:cxn ang="0">
                  <a:pos x="916" y="270"/>
                </a:cxn>
                <a:cxn ang="0">
                  <a:pos x="1098" y="252"/>
                </a:cxn>
                <a:cxn ang="0">
                  <a:pos x="1168" y="326"/>
                </a:cxn>
                <a:cxn ang="0">
                  <a:pos x="1224" y="213"/>
                </a:cxn>
                <a:cxn ang="0">
                  <a:pos x="1372" y="141"/>
                </a:cxn>
                <a:cxn ang="0">
                  <a:pos x="1372" y="49"/>
                </a:cxn>
                <a:cxn ang="0">
                  <a:pos x="1330" y="119"/>
                </a:cxn>
                <a:cxn ang="0">
                  <a:pos x="1168" y="185"/>
                </a:cxn>
                <a:cxn ang="0">
                  <a:pos x="965" y="222"/>
                </a:cxn>
                <a:cxn ang="0">
                  <a:pos x="937" y="96"/>
                </a:cxn>
                <a:cxn ang="0">
                  <a:pos x="989" y="49"/>
                </a:cxn>
                <a:cxn ang="0">
                  <a:pos x="892" y="49"/>
                </a:cxn>
                <a:cxn ang="0">
                  <a:pos x="919" y="173"/>
                </a:cxn>
                <a:cxn ang="0">
                  <a:pos x="868" y="222"/>
                </a:cxn>
                <a:cxn ang="0">
                  <a:pos x="790" y="314"/>
                </a:cxn>
                <a:cxn ang="0">
                  <a:pos x="664" y="353"/>
                </a:cxn>
                <a:cxn ang="0">
                  <a:pos x="538" y="312"/>
                </a:cxn>
                <a:cxn ang="0">
                  <a:pos x="374" y="312"/>
                </a:cxn>
                <a:cxn ang="0">
                  <a:pos x="328" y="404"/>
                </a:cxn>
                <a:cxn ang="0">
                  <a:pos x="217" y="453"/>
                </a:cxn>
                <a:cxn ang="0">
                  <a:pos x="96" y="441"/>
                </a:cxn>
                <a:cxn ang="0">
                  <a:pos x="0" y="443"/>
                </a:cxn>
                <a:cxn ang="0">
                  <a:pos x="96" y="449"/>
                </a:cxn>
                <a:cxn ang="0">
                  <a:pos x="255" y="512"/>
                </a:cxn>
                <a:cxn ang="0">
                  <a:pos x="221" y="624"/>
                </a:cxn>
                <a:cxn ang="0">
                  <a:pos x="230" y="640"/>
                </a:cxn>
                <a:cxn ang="0">
                  <a:pos x="253" y="596"/>
                </a:cxn>
                <a:cxn ang="0">
                  <a:pos x="276" y="640"/>
                </a:cxn>
                <a:cxn ang="0">
                  <a:pos x="285" y="624"/>
                </a:cxn>
                <a:cxn ang="0">
                  <a:pos x="1326" y="95"/>
                </a:cxn>
                <a:cxn ang="0">
                  <a:pos x="1416" y="95"/>
                </a:cxn>
                <a:cxn ang="0">
                  <a:pos x="1326" y="95"/>
                </a:cxn>
                <a:cxn ang="0">
                  <a:pos x="1234" y="256"/>
                </a:cxn>
                <a:cxn ang="0">
                  <a:pos x="1101" y="256"/>
                </a:cxn>
                <a:cxn ang="0">
                  <a:pos x="896" y="49"/>
                </a:cxn>
                <a:cxn ang="0">
                  <a:pos x="985" y="49"/>
                </a:cxn>
                <a:cxn ang="0">
                  <a:pos x="896" y="49"/>
                </a:cxn>
                <a:cxn ang="0">
                  <a:pos x="916" y="177"/>
                </a:cxn>
                <a:cxn ang="0">
                  <a:pos x="916" y="266"/>
                </a:cxn>
                <a:cxn ang="0">
                  <a:pos x="735" y="294"/>
                </a:cxn>
                <a:cxn ang="0">
                  <a:pos x="735" y="431"/>
                </a:cxn>
                <a:cxn ang="0">
                  <a:pos x="735" y="294"/>
                </a:cxn>
                <a:cxn ang="0">
                  <a:pos x="456" y="234"/>
                </a:cxn>
                <a:cxn ang="0">
                  <a:pos x="456" y="391"/>
                </a:cxn>
                <a:cxn ang="0">
                  <a:pos x="48" y="487"/>
                </a:cxn>
                <a:cxn ang="0">
                  <a:pos x="48" y="399"/>
                </a:cxn>
                <a:cxn ang="0">
                  <a:pos x="48" y="487"/>
                </a:cxn>
                <a:cxn ang="0">
                  <a:pos x="283" y="391"/>
                </a:cxn>
                <a:cxn ang="0">
                  <a:pos x="283" y="515"/>
                </a:cxn>
              </a:cxnLst>
              <a:rect l="0" t="0" r="r" b="b"/>
              <a:pathLst>
                <a:path w="1420" h="640">
                  <a:moveTo>
                    <a:pt x="253" y="592"/>
                  </a:moveTo>
                  <a:cubicBezTo>
                    <a:pt x="263" y="515"/>
                    <a:pt x="263" y="515"/>
                    <a:pt x="263" y="515"/>
                  </a:cubicBezTo>
                  <a:cubicBezTo>
                    <a:pt x="269" y="517"/>
                    <a:pt x="276" y="519"/>
                    <a:pt x="283" y="519"/>
                  </a:cubicBezTo>
                  <a:cubicBezTo>
                    <a:pt x="320" y="519"/>
                    <a:pt x="349" y="489"/>
                    <a:pt x="349" y="453"/>
                  </a:cubicBezTo>
                  <a:cubicBezTo>
                    <a:pt x="349" y="436"/>
                    <a:pt x="343" y="422"/>
                    <a:pt x="334" y="410"/>
                  </a:cubicBezTo>
                  <a:cubicBezTo>
                    <a:pt x="393" y="365"/>
                    <a:pt x="393" y="365"/>
                    <a:pt x="393" y="365"/>
                  </a:cubicBezTo>
                  <a:cubicBezTo>
                    <a:pt x="408" y="383"/>
                    <a:pt x="431" y="395"/>
                    <a:pt x="456" y="395"/>
                  </a:cubicBezTo>
                  <a:cubicBezTo>
                    <a:pt x="490" y="395"/>
                    <a:pt x="519" y="374"/>
                    <a:pt x="532" y="344"/>
                  </a:cubicBezTo>
                  <a:cubicBezTo>
                    <a:pt x="532" y="345"/>
                    <a:pt x="532" y="345"/>
                    <a:pt x="532" y="345"/>
                  </a:cubicBezTo>
                  <a:cubicBezTo>
                    <a:pt x="663" y="361"/>
                    <a:pt x="663" y="361"/>
                    <a:pt x="663" y="361"/>
                  </a:cubicBezTo>
                  <a:cubicBezTo>
                    <a:pt x="663" y="361"/>
                    <a:pt x="663" y="361"/>
                    <a:pt x="663" y="362"/>
                  </a:cubicBezTo>
                  <a:cubicBezTo>
                    <a:pt x="663" y="402"/>
                    <a:pt x="696" y="435"/>
                    <a:pt x="735" y="435"/>
                  </a:cubicBezTo>
                  <a:cubicBezTo>
                    <a:pt x="776" y="435"/>
                    <a:pt x="808" y="402"/>
                    <a:pt x="808" y="362"/>
                  </a:cubicBezTo>
                  <a:cubicBezTo>
                    <a:pt x="808" y="346"/>
                    <a:pt x="803" y="332"/>
                    <a:pt x="795" y="320"/>
                  </a:cubicBezTo>
                  <a:cubicBezTo>
                    <a:pt x="879" y="252"/>
                    <a:pt x="879" y="252"/>
                    <a:pt x="879" y="252"/>
                  </a:cubicBezTo>
                  <a:cubicBezTo>
                    <a:pt x="888" y="263"/>
                    <a:pt x="901" y="270"/>
                    <a:pt x="916" y="270"/>
                  </a:cubicBezTo>
                  <a:cubicBezTo>
                    <a:pt x="940" y="270"/>
                    <a:pt x="961" y="253"/>
                    <a:pt x="965" y="230"/>
                  </a:cubicBezTo>
                  <a:cubicBezTo>
                    <a:pt x="1098" y="252"/>
                    <a:pt x="1098" y="252"/>
                    <a:pt x="1098" y="252"/>
                  </a:cubicBezTo>
                  <a:cubicBezTo>
                    <a:pt x="1098" y="253"/>
                    <a:pt x="1097" y="254"/>
                    <a:pt x="1097" y="256"/>
                  </a:cubicBezTo>
                  <a:cubicBezTo>
                    <a:pt x="1097" y="294"/>
                    <a:pt x="1129" y="326"/>
                    <a:pt x="1168" y="326"/>
                  </a:cubicBezTo>
                  <a:cubicBezTo>
                    <a:pt x="1207" y="326"/>
                    <a:pt x="1238" y="294"/>
                    <a:pt x="1238" y="256"/>
                  </a:cubicBezTo>
                  <a:cubicBezTo>
                    <a:pt x="1238" y="240"/>
                    <a:pt x="1233" y="225"/>
                    <a:pt x="1224" y="213"/>
                  </a:cubicBezTo>
                  <a:cubicBezTo>
                    <a:pt x="1335" y="125"/>
                    <a:pt x="1335" y="125"/>
                    <a:pt x="1335" y="125"/>
                  </a:cubicBezTo>
                  <a:cubicBezTo>
                    <a:pt x="1345" y="135"/>
                    <a:pt x="1357" y="141"/>
                    <a:pt x="1372" y="141"/>
                  </a:cubicBezTo>
                  <a:cubicBezTo>
                    <a:pt x="1398" y="141"/>
                    <a:pt x="1420" y="120"/>
                    <a:pt x="1420" y="95"/>
                  </a:cubicBezTo>
                  <a:cubicBezTo>
                    <a:pt x="1420" y="69"/>
                    <a:pt x="1398" y="49"/>
                    <a:pt x="1372" y="49"/>
                  </a:cubicBezTo>
                  <a:cubicBezTo>
                    <a:pt x="1345" y="49"/>
                    <a:pt x="1322" y="69"/>
                    <a:pt x="1322" y="95"/>
                  </a:cubicBezTo>
                  <a:cubicBezTo>
                    <a:pt x="1322" y="104"/>
                    <a:pt x="1325" y="112"/>
                    <a:pt x="1330" y="119"/>
                  </a:cubicBezTo>
                  <a:cubicBezTo>
                    <a:pt x="1219" y="207"/>
                    <a:pt x="1219" y="207"/>
                    <a:pt x="1219" y="207"/>
                  </a:cubicBezTo>
                  <a:cubicBezTo>
                    <a:pt x="1206" y="193"/>
                    <a:pt x="1188" y="185"/>
                    <a:pt x="1168" y="185"/>
                  </a:cubicBezTo>
                  <a:cubicBezTo>
                    <a:pt x="1133" y="185"/>
                    <a:pt x="1104" y="211"/>
                    <a:pt x="1099" y="244"/>
                  </a:cubicBezTo>
                  <a:cubicBezTo>
                    <a:pt x="965" y="222"/>
                    <a:pt x="965" y="222"/>
                    <a:pt x="965" y="222"/>
                  </a:cubicBezTo>
                  <a:cubicBezTo>
                    <a:pt x="965" y="198"/>
                    <a:pt x="948" y="178"/>
                    <a:pt x="927" y="174"/>
                  </a:cubicBezTo>
                  <a:cubicBezTo>
                    <a:pt x="937" y="96"/>
                    <a:pt x="937" y="96"/>
                    <a:pt x="937" y="96"/>
                  </a:cubicBezTo>
                  <a:cubicBezTo>
                    <a:pt x="938" y="96"/>
                    <a:pt x="939" y="97"/>
                    <a:pt x="940" y="97"/>
                  </a:cubicBezTo>
                  <a:cubicBezTo>
                    <a:pt x="968" y="97"/>
                    <a:pt x="989" y="75"/>
                    <a:pt x="989" y="49"/>
                  </a:cubicBezTo>
                  <a:cubicBezTo>
                    <a:pt x="989" y="21"/>
                    <a:pt x="968" y="0"/>
                    <a:pt x="940" y="0"/>
                  </a:cubicBezTo>
                  <a:cubicBezTo>
                    <a:pt x="914" y="0"/>
                    <a:pt x="892" y="21"/>
                    <a:pt x="892" y="49"/>
                  </a:cubicBezTo>
                  <a:cubicBezTo>
                    <a:pt x="892" y="71"/>
                    <a:pt x="908" y="90"/>
                    <a:pt x="929" y="95"/>
                  </a:cubicBezTo>
                  <a:cubicBezTo>
                    <a:pt x="919" y="173"/>
                    <a:pt x="919" y="173"/>
                    <a:pt x="919" y="173"/>
                  </a:cubicBezTo>
                  <a:cubicBezTo>
                    <a:pt x="918" y="173"/>
                    <a:pt x="917" y="173"/>
                    <a:pt x="916" y="173"/>
                  </a:cubicBezTo>
                  <a:cubicBezTo>
                    <a:pt x="890" y="173"/>
                    <a:pt x="868" y="194"/>
                    <a:pt x="868" y="222"/>
                  </a:cubicBezTo>
                  <a:cubicBezTo>
                    <a:pt x="868" y="230"/>
                    <a:pt x="871" y="238"/>
                    <a:pt x="875" y="245"/>
                  </a:cubicBezTo>
                  <a:cubicBezTo>
                    <a:pt x="790" y="314"/>
                    <a:pt x="790" y="314"/>
                    <a:pt x="790" y="314"/>
                  </a:cubicBezTo>
                  <a:cubicBezTo>
                    <a:pt x="777" y="299"/>
                    <a:pt x="757" y="290"/>
                    <a:pt x="735" y="290"/>
                  </a:cubicBezTo>
                  <a:cubicBezTo>
                    <a:pt x="699" y="290"/>
                    <a:pt x="668" y="317"/>
                    <a:pt x="664" y="353"/>
                  </a:cubicBezTo>
                  <a:cubicBezTo>
                    <a:pt x="534" y="337"/>
                    <a:pt x="534" y="337"/>
                    <a:pt x="534" y="337"/>
                  </a:cubicBezTo>
                  <a:cubicBezTo>
                    <a:pt x="537" y="329"/>
                    <a:pt x="538" y="320"/>
                    <a:pt x="538" y="312"/>
                  </a:cubicBezTo>
                  <a:cubicBezTo>
                    <a:pt x="538" y="266"/>
                    <a:pt x="502" y="230"/>
                    <a:pt x="456" y="230"/>
                  </a:cubicBezTo>
                  <a:cubicBezTo>
                    <a:pt x="411" y="230"/>
                    <a:pt x="374" y="266"/>
                    <a:pt x="374" y="312"/>
                  </a:cubicBezTo>
                  <a:cubicBezTo>
                    <a:pt x="374" y="329"/>
                    <a:pt x="379" y="344"/>
                    <a:pt x="388" y="357"/>
                  </a:cubicBezTo>
                  <a:cubicBezTo>
                    <a:pt x="328" y="404"/>
                    <a:pt x="328" y="404"/>
                    <a:pt x="328" y="404"/>
                  </a:cubicBezTo>
                  <a:cubicBezTo>
                    <a:pt x="316" y="393"/>
                    <a:pt x="301" y="387"/>
                    <a:pt x="283" y="387"/>
                  </a:cubicBezTo>
                  <a:cubicBezTo>
                    <a:pt x="247" y="387"/>
                    <a:pt x="217" y="416"/>
                    <a:pt x="217" y="453"/>
                  </a:cubicBezTo>
                  <a:cubicBezTo>
                    <a:pt x="217" y="454"/>
                    <a:pt x="217" y="455"/>
                    <a:pt x="217" y="456"/>
                  </a:cubicBezTo>
                  <a:cubicBezTo>
                    <a:pt x="96" y="441"/>
                    <a:pt x="96" y="441"/>
                    <a:pt x="96" y="441"/>
                  </a:cubicBezTo>
                  <a:cubicBezTo>
                    <a:pt x="95" y="415"/>
                    <a:pt x="74" y="395"/>
                    <a:pt x="48" y="395"/>
                  </a:cubicBezTo>
                  <a:cubicBezTo>
                    <a:pt x="22" y="395"/>
                    <a:pt x="0" y="416"/>
                    <a:pt x="0" y="443"/>
                  </a:cubicBezTo>
                  <a:cubicBezTo>
                    <a:pt x="0" y="469"/>
                    <a:pt x="22" y="491"/>
                    <a:pt x="48" y="491"/>
                  </a:cubicBezTo>
                  <a:cubicBezTo>
                    <a:pt x="73" y="491"/>
                    <a:pt x="93" y="472"/>
                    <a:pt x="96" y="449"/>
                  </a:cubicBezTo>
                  <a:cubicBezTo>
                    <a:pt x="218" y="464"/>
                    <a:pt x="218" y="464"/>
                    <a:pt x="218" y="464"/>
                  </a:cubicBezTo>
                  <a:cubicBezTo>
                    <a:pt x="222" y="485"/>
                    <a:pt x="236" y="503"/>
                    <a:pt x="255" y="512"/>
                  </a:cubicBezTo>
                  <a:cubicBezTo>
                    <a:pt x="245" y="593"/>
                    <a:pt x="245" y="593"/>
                    <a:pt x="245" y="593"/>
                  </a:cubicBezTo>
                  <a:cubicBezTo>
                    <a:pt x="231" y="596"/>
                    <a:pt x="221" y="609"/>
                    <a:pt x="221" y="624"/>
                  </a:cubicBezTo>
                  <a:cubicBezTo>
                    <a:pt x="221" y="630"/>
                    <a:pt x="223" y="636"/>
                    <a:pt x="225" y="640"/>
                  </a:cubicBezTo>
                  <a:cubicBezTo>
                    <a:pt x="230" y="640"/>
                    <a:pt x="230" y="640"/>
                    <a:pt x="230" y="640"/>
                  </a:cubicBezTo>
                  <a:cubicBezTo>
                    <a:pt x="227" y="636"/>
                    <a:pt x="225" y="630"/>
                    <a:pt x="225" y="624"/>
                  </a:cubicBezTo>
                  <a:cubicBezTo>
                    <a:pt x="225" y="608"/>
                    <a:pt x="238" y="596"/>
                    <a:pt x="253" y="596"/>
                  </a:cubicBezTo>
                  <a:cubicBezTo>
                    <a:pt x="269" y="596"/>
                    <a:pt x="281" y="608"/>
                    <a:pt x="281" y="624"/>
                  </a:cubicBezTo>
                  <a:cubicBezTo>
                    <a:pt x="281" y="630"/>
                    <a:pt x="279" y="636"/>
                    <a:pt x="276" y="640"/>
                  </a:cubicBezTo>
                  <a:cubicBezTo>
                    <a:pt x="281" y="640"/>
                    <a:pt x="281" y="640"/>
                    <a:pt x="281" y="640"/>
                  </a:cubicBezTo>
                  <a:cubicBezTo>
                    <a:pt x="283" y="636"/>
                    <a:pt x="285" y="630"/>
                    <a:pt x="285" y="624"/>
                  </a:cubicBezTo>
                  <a:cubicBezTo>
                    <a:pt x="285" y="606"/>
                    <a:pt x="271" y="592"/>
                    <a:pt x="253" y="592"/>
                  </a:cubicBezTo>
                  <a:close/>
                  <a:moveTo>
                    <a:pt x="1326" y="95"/>
                  </a:moveTo>
                  <a:cubicBezTo>
                    <a:pt x="1326" y="71"/>
                    <a:pt x="1347" y="53"/>
                    <a:pt x="1372" y="53"/>
                  </a:cubicBezTo>
                  <a:cubicBezTo>
                    <a:pt x="1396" y="53"/>
                    <a:pt x="1416" y="71"/>
                    <a:pt x="1416" y="95"/>
                  </a:cubicBezTo>
                  <a:cubicBezTo>
                    <a:pt x="1416" y="118"/>
                    <a:pt x="1396" y="137"/>
                    <a:pt x="1372" y="137"/>
                  </a:cubicBezTo>
                  <a:cubicBezTo>
                    <a:pt x="1347" y="137"/>
                    <a:pt x="1326" y="118"/>
                    <a:pt x="1326" y="95"/>
                  </a:cubicBezTo>
                  <a:close/>
                  <a:moveTo>
                    <a:pt x="1168" y="189"/>
                  </a:moveTo>
                  <a:cubicBezTo>
                    <a:pt x="1205" y="189"/>
                    <a:pt x="1234" y="219"/>
                    <a:pt x="1234" y="256"/>
                  </a:cubicBezTo>
                  <a:cubicBezTo>
                    <a:pt x="1234" y="292"/>
                    <a:pt x="1205" y="322"/>
                    <a:pt x="1168" y="322"/>
                  </a:cubicBezTo>
                  <a:cubicBezTo>
                    <a:pt x="1131" y="322"/>
                    <a:pt x="1101" y="292"/>
                    <a:pt x="1101" y="256"/>
                  </a:cubicBezTo>
                  <a:cubicBezTo>
                    <a:pt x="1101" y="219"/>
                    <a:pt x="1131" y="189"/>
                    <a:pt x="1168" y="189"/>
                  </a:cubicBezTo>
                  <a:close/>
                  <a:moveTo>
                    <a:pt x="896" y="49"/>
                  </a:moveTo>
                  <a:cubicBezTo>
                    <a:pt x="896" y="23"/>
                    <a:pt x="916" y="4"/>
                    <a:pt x="940" y="4"/>
                  </a:cubicBezTo>
                  <a:cubicBezTo>
                    <a:pt x="966" y="4"/>
                    <a:pt x="985" y="23"/>
                    <a:pt x="985" y="49"/>
                  </a:cubicBezTo>
                  <a:cubicBezTo>
                    <a:pt x="985" y="73"/>
                    <a:pt x="966" y="93"/>
                    <a:pt x="940" y="93"/>
                  </a:cubicBezTo>
                  <a:cubicBezTo>
                    <a:pt x="916" y="93"/>
                    <a:pt x="896" y="73"/>
                    <a:pt x="896" y="49"/>
                  </a:cubicBezTo>
                  <a:close/>
                  <a:moveTo>
                    <a:pt x="872" y="222"/>
                  </a:moveTo>
                  <a:cubicBezTo>
                    <a:pt x="872" y="196"/>
                    <a:pt x="892" y="177"/>
                    <a:pt x="916" y="177"/>
                  </a:cubicBezTo>
                  <a:cubicBezTo>
                    <a:pt x="941" y="177"/>
                    <a:pt x="961" y="196"/>
                    <a:pt x="961" y="222"/>
                  </a:cubicBezTo>
                  <a:cubicBezTo>
                    <a:pt x="961" y="246"/>
                    <a:pt x="941" y="266"/>
                    <a:pt x="916" y="266"/>
                  </a:cubicBezTo>
                  <a:cubicBezTo>
                    <a:pt x="892" y="266"/>
                    <a:pt x="872" y="246"/>
                    <a:pt x="872" y="222"/>
                  </a:cubicBezTo>
                  <a:close/>
                  <a:moveTo>
                    <a:pt x="735" y="294"/>
                  </a:moveTo>
                  <a:cubicBezTo>
                    <a:pt x="774" y="294"/>
                    <a:pt x="804" y="324"/>
                    <a:pt x="804" y="362"/>
                  </a:cubicBezTo>
                  <a:cubicBezTo>
                    <a:pt x="804" y="400"/>
                    <a:pt x="774" y="431"/>
                    <a:pt x="735" y="431"/>
                  </a:cubicBezTo>
                  <a:cubicBezTo>
                    <a:pt x="698" y="431"/>
                    <a:pt x="667" y="400"/>
                    <a:pt x="667" y="362"/>
                  </a:cubicBezTo>
                  <a:cubicBezTo>
                    <a:pt x="667" y="324"/>
                    <a:pt x="698" y="294"/>
                    <a:pt x="735" y="294"/>
                  </a:cubicBezTo>
                  <a:close/>
                  <a:moveTo>
                    <a:pt x="378" y="312"/>
                  </a:moveTo>
                  <a:cubicBezTo>
                    <a:pt x="378" y="269"/>
                    <a:pt x="413" y="234"/>
                    <a:pt x="456" y="234"/>
                  </a:cubicBezTo>
                  <a:cubicBezTo>
                    <a:pt x="499" y="234"/>
                    <a:pt x="534" y="269"/>
                    <a:pt x="534" y="312"/>
                  </a:cubicBezTo>
                  <a:cubicBezTo>
                    <a:pt x="534" y="355"/>
                    <a:pt x="499" y="391"/>
                    <a:pt x="456" y="391"/>
                  </a:cubicBezTo>
                  <a:cubicBezTo>
                    <a:pt x="413" y="391"/>
                    <a:pt x="378" y="355"/>
                    <a:pt x="378" y="312"/>
                  </a:cubicBezTo>
                  <a:close/>
                  <a:moveTo>
                    <a:pt x="48" y="487"/>
                  </a:moveTo>
                  <a:cubicBezTo>
                    <a:pt x="24" y="487"/>
                    <a:pt x="4" y="467"/>
                    <a:pt x="4" y="443"/>
                  </a:cubicBezTo>
                  <a:cubicBezTo>
                    <a:pt x="4" y="418"/>
                    <a:pt x="24" y="399"/>
                    <a:pt x="48" y="399"/>
                  </a:cubicBezTo>
                  <a:cubicBezTo>
                    <a:pt x="72" y="399"/>
                    <a:pt x="92" y="418"/>
                    <a:pt x="92" y="443"/>
                  </a:cubicBezTo>
                  <a:cubicBezTo>
                    <a:pt x="92" y="467"/>
                    <a:pt x="72" y="487"/>
                    <a:pt x="48" y="487"/>
                  </a:cubicBezTo>
                  <a:close/>
                  <a:moveTo>
                    <a:pt x="221" y="453"/>
                  </a:moveTo>
                  <a:cubicBezTo>
                    <a:pt x="221" y="418"/>
                    <a:pt x="249" y="391"/>
                    <a:pt x="283" y="391"/>
                  </a:cubicBezTo>
                  <a:cubicBezTo>
                    <a:pt x="317" y="391"/>
                    <a:pt x="345" y="418"/>
                    <a:pt x="345" y="453"/>
                  </a:cubicBezTo>
                  <a:cubicBezTo>
                    <a:pt x="345" y="487"/>
                    <a:pt x="317" y="515"/>
                    <a:pt x="283" y="515"/>
                  </a:cubicBezTo>
                  <a:cubicBezTo>
                    <a:pt x="249" y="515"/>
                    <a:pt x="221" y="487"/>
                    <a:pt x="221" y="453"/>
                  </a:cubicBezTo>
                  <a:close/>
                </a:path>
              </a:pathLst>
            </a:custGeom>
            <a:solidFill>
              <a:srgbClr val="F0E8F1"/>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sp>
          <p:nvSpPr>
            <p:cNvPr id="51" name="Freeform 39"/>
            <p:cNvSpPr>
              <a:spLocks/>
            </p:cNvSpPr>
            <p:nvPr/>
          </p:nvSpPr>
          <p:spPr bwMode="auto">
            <a:xfrm>
              <a:off x="7264394" y="3998911"/>
              <a:ext cx="166688" cy="57150"/>
            </a:xfrm>
            <a:custGeom>
              <a:avLst/>
              <a:gdLst/>
              <a:ahLst/>
              <a:cxnLst>
                <a:cxn ang="0">
                  <a:pos x="35" y="24"/>
                </a:cxn>
                <a:cxn ang="0">
                  <a:pos x="70" y="0"/>
                </a:cxn>
                <a:cxn ang="0">
                  <a:pos x="66" y="0"/>
                </a:cxn>
                <a:cxn ang="0">
                  <a:pos x="35" y="20"/>
                </a:cxn>
                <a:cxn ang="0">
                  <a:pos x="4" y="0"/>
                </a:cxn>
                <a:cxn ang="0">
                  <a:pos x="0" y="0"/>
                </a:cxn>
                <a:cxn ang="0">
                  <a:pos x="35" y="24"/>
                </a:cxn>
              </a:cxnLst>
              <a:rect l="0" t="0" r="r" b="b"/>
              <a:pathLst>
                <a:path w="70" h="24">
                  <a:moveTo>
                    <a:pt x="35" y="24"/>
                  </a:moveTo>
                  <a:cubicBezTo>
                    <a:pt x="51" y="24"/>
                    <a:pt x="64" y="14"/>
                    <a:pt x="70" y="0"/>
                  </a:cubicBezTo>
                  <a:cubicBezTo>
                    <a:pt x="66" y="0"/>
                    <a:pt x="66" y="0"/>
                    <a:pt x="66" y="0"/>
                  </a:cubicBezTo>
                  <a:cubicBezTo>
                    <a:pt x="60" y="12"/>
                    <a:pt x="49" y="20"/>
                    <a:pt x="35" y="20"/>
                  </a:cubicBezTo>
                  <a:cubicBezTo>
                    <a:pt x="22" y="20"/>
                    <a:pt x="10" y="12"/>
                    <a:pt x="4" y="0"/>
                  </a:cubicBezTo>
                  <a:cubicBezTo>
                    <a:pt x="0" y="0"/>
                    <a:pt x="0" y="0"/>
                    <a:pt x="0" y="0"/>
                  </a:cubicBezTo>
                  <a:cubicBezTo>
                    <a:pt x="5" y="14"/>
                    <a:pt x="19" y="24"/>
                    <a:pt x="35" y="24"/>
                  </a:cubicBezTo>
                  <a:close/>
                </a:path>
              </a:pathLst>
            </a:custGeom>
            <a:solidFill>
              <a:srgbClr val="9963A0"/>
            </a:solidFill>
            <a:ln w="9525">
              <a:noFill/>
              <a:round/>
              <a:headEnd/>
              <a:tailEnd/>
            </a:ln>
          </p:spPr>
          <p:txBody>
            <a:bodyPr vert="horz" wrap="square" lIns="91440" tIns="45720" rIns="91440" bIns="45720" numCol="1" anchor="t" anchorCtr="0" compatLnSpc="1">
              <a:prstTxWarp prst="textNoShape">
                <a:avLst/>
              </a:prstTxWarp>
            </a:bodyPr>
            <a:lstStyle/>
            <a:p>
              <a:endParaRPr lang="en-US" sz="3600" dirty="0">
                <a:solidFill>
                  <a:srgbClr val="FFFFFF"/>
                </a:solidFill>
                <a:cs typeface="Arial" charset="0"/>
              </a:endParaRPr>
            </a:p>
          </p:txBody>
        </p:sp>
      </p:grpSp>
      <p:sp>
        <p:nvSpPr>
          <p:cNvPr id="4" name="Footer Placeholder 3"/>
          <p:cNvSpPr>
            <a:spLocks noGrp="1"/>
          </p:cNvSpPr>
          <p:nvPr>
            <p:ph type="ftr" sz="quarter" idx="11"/>
          </p:nvPr>
        </p:nvSpPr>
        <p:spPr>
          <a:xfrm>
            <a:off x="0" y="6629400"/>
            <a:ext cx="9144000" cy="228600"/>
          </a:xfrm>
          <a:prstGeom prst="rect">
            <a:avLst/>
          </a:prstGeom>
        </p:spPr>
        <p:txBody>
          <a:bodyPr/>
          <a:lstStyle>
            <a:lvl1pPr algn="ctr">
              <a:defRPr sz="900">
                <a:solidFill>
                  <a:schemeClr val="bg1"/>
                </a:solidFill>
              </a:defRPr>
            </a:lvl1pPr>
          </a:lstStyle>
          <a:p>
            <a:endParaRPr lang="en-US" dirty="0">
              <a:solidFill>
                <a:srgbClr val="FFFFFF"/>
              </a:solidFill>
              <a:cs typeface="Arial" charset="0"/>
            </a:endParaRPr>
          </a:p>
        </p:txBody>
      </p:sp>
      <p:sp>
        <p:nvSpPr>
          <p:cNvPr id="9" name="Title 1"/>
          <p:cNvSpPr>
            <a:spLocks noGrp="1"/>
          </p:cNvSpPr>
          <p:nvPr>
            <p:ph type="title" hasCustomPrompt="1"/>
          </p:nvPr>
        </p:nvSpPr>
        <p:spPr>
          <a:xfrm>
            <a:off x="643935" y="1124712"/>
            <a:ext cx="7848600" cy="498598"/>
          </a:xfrm>
          <a:prstGeom prst="rect">
            <a:avLst/>
          </a:prstGeom>
        </p:spPr>
        <p:txBody>
          <a:bodyPr anchor="t" anchorCtr="0">
            <a:spAutoFit/>
          </a:bodyPr>
          <a:lstStyle>
            <a:lvl1pPr>
              <a:lnSpc>
                <a:spcPct val="110000"/>
              </a:lnSpc>
              <a:defRPr sz="2400" i="1" baseline="0">
                <a:solidFill>
                  <a:schemeClr val="accent5"/>
                </a:solidFill>
                <a:latin typeface="Georgia"/>
                <a:cs typeface="Georgia"/>
              </a:defRPr>
            </a:lvl1pPr>
          </a:lstStyle>
          <a:p>
            <a:r>
              <a:rPr lang="en-US" dirty="0"/>
              <a:t>Thought slide content 24pt Georgia Italic</a:t>
            </a:r>
          </a:p>
        </p:txBody>
      </p:sp>
      <p:sp>
        <p:nvSpPr>
          <p:cNvPr id="7" name="Date Placeholder 3"/>
          <p:cNvSpPr>
            <a:spLocks noGrp="1"/>
          </p:cNvSpPr>
          <p:nvPr>
            <p:ph type="dt" sz="half" idx="12"/>
          </p:nvPr>
        </p:nvSpPr>
        <p:spPr>
          <a:xfrm>
            <a:off x="457200" y="6629400"/>
            <a:ext cx="2133600" cy="228600"/>
          </a:xfrm>
          <a:prstGeom prst="rect">
            <a:avLst/>
          </a:prstGeom>
        </p:spPr>
        <p:txBody>
          <a:bodyPr/>
          <a:lstStyle>
            <a:lvl1pPr>
              <a:defRPr sz="900">
                <a:solidFill>
                  <a:srgbClr val="FFFFFF"/>
                </a:solidFill>
              </a:defRPr>
            </a:lvl1pPr>
          </a:lstStyle>
          <a:p>
            <a:endParaRPr lang="en-US" dirty="0">
              <a:cs typeface="Arial" charset="0"/>
            </a:endParaRPr>
          </a:p>
        </p:txBody>
      </p:sp>
      <p:sp>
        <p:nvSpPr>
          <p:cNvPr id="14" name="Footer Placeholder 3"/>
          <p:cNvSpPr>
            <a:spLocks noGrp="1"/>
          </p:cNvSpPr>
          <p:nvPr>
            <p:ph type="ftr" sz="quarter" idx="11"/>
          </p:nvPr>
        </p:nvSpPr>
        <p:spPr>
          <a:xfrm>
            <a:off x="0" y="6629400"/>
            <a:ext cx="9144000" cy="228600"/>
          </a:xfrm>
          <a:prstGeom prst="rect">
            <a:avLst/>
          </a:prstGeom>
        </p:spPr>
        <p:txBody>
          <a:bodyPr/>
          <a:lstStyle>
            <a:lvl1pPr algn="ctr">
              <a:defRPr sz="900">
                <a:solidFill>
                  <a:srgbClr val="414343"/>
                </a:solidFill>
              </a:defRPr>
            </a:lvl1pPr>
          </a:lstStyle>
          <a:p>
            <a:endParaRPr lang="en-US" dirty="0">
              <a:cs typeface="Arial" charset="0"/>
            </a:endParaRPr>
          </a:p>
        </p:txBody>
      </p:sp>
      <p:sp>
        <p:nvSpPr>
          <p:cNvPr id="16" name="Date Placeholder 3"/>
          <p:cNvSpPr>
            <a:spLocks noGrp="1"/>
          </p:cNvSpPr>
          <p:nvPr>
            <p:ph type="dt" sz="half" idx="12"/>
          </p:nvPr>
        </p:nvSpPr>
        <p:spPr>
          <a:xfrm>
            <a:off x="457200" y="6629400"/>
            <a:ext cx="2133600" cy="228600"/>
          </a:xfrm>
          <a:prstGeom prst="rect">
            <a:avLst/>
          </a:prstGeom>
        </p:spPr>
        <p:txBody>
          <a:bodyPr/>
          <a:lstStyle>
            <a:lvl1pPr>
              <a:defRPr sz="900">
                <a:solidFill>
                  <a:srgbClr val="FFFFFF"/>
                </a:solidFill>
              </a:defRPr>
            </a:lvl1pPr>
          </a:lstStyle>
          <a:p>
            <a:fld id="{604969FA-BF2E-4DB8-9060-4CE805E74307}" type="datetimeFigureOut">
              <a:rPr lang="en-US" smtClean="0">
                <a:cs typeface="Arial" charset="0"/>
              </a:rPr>
              <a:pPr/>
              <a:t>8/6/2017</a:t>
            </a:fld>
            <a:endParaRPr lang="en-US" dirty="0">
              <a:cs typeface="Arial" charset="0"/>
            </a:endParaRPr>
          </a:p>
        </p:txBody>
      </p:sp>
    </p:spTree>
    <p:extLst>
      <p:ext uri="{BB962C8B-B14F-4D97-AF65-F5344CB8AC3E}">
        <p14:creationId xmlns:p14="http://schemas.microsoft.com/office/powerpoint/2010/main" val="38453390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cSld name="1_Two Content">
    <p:spTree>
      <p:nvGrpSpPr>
        <p:cNvPr id="1" name=""/>
        <p:cNvGrpSpPr/>
        <p:nvPr/>
      </p:nvGrpSpPr>
      <p:grpSpPr>
        <a:xfrm>
          <a:off x="0" y="0"/>
          <a:ext cx="0" cy="0"/>
          <a:chOff x="0" y="0"/>
          <a:chExt cx="0" cy="0"/>
        </a:xfrm>
      </p:grpSpPr>
      <p:sp>
        <p:nvSpPr>
          <p:cNvPr id="29" name="Content Placeholder 28"/>
          <p:cNvSpPr>
            <a:spLocks noGrp="1"/>
          </p:cNvSpPr>
          <p:nvPr>
            <p:ph sz="quarter" idx="14"/>
          </p:nvPr>
        </p:nvSpPr>
        <p:spPr>
          <a:xfrm>
            <a:off x="4672583" y="1260363"/>
            <a:ext cx="4038600" cy="4802109"/>
          </a:xfrm>
          <a:prstGeom prst="rect">
            <a:avLst/>
          </a:prstGeom>
        </p:spPr>
        <p:txBody>
          <a:bodyPr/>
          <a:lstStyle>
            <a:lvl1pPr marL="171450" indent="-171450">
              <a:spcBef>
                <a:spcPts val="1000"/>
              </a:spcBef>
              <a:defRPr sz="180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400">
                <a:solidFill>
                  <a:schemeClr val="tx2"/>
                </a:solidFill>
              </a:defRPr>
            </a:lvl3pPr>
            <a:lvl4pPr marL="742950" indent="-171450">
              <a:spcBef>
                <a:spcPts val="600"/>
              </a:spcBef>
              <a:buFont typeface="Arial" pitchFamily="34" charset="0"/>
              <a:buChar char="–"/>
              <a:defRPr sz="1400">
                <a:solidFill>
                  <a:schemeClr val="tx2"/>
                </a:solidFill>
              </a:defRPr>
            </a:lvl4pPr>
            <a:lvl5pPr marL="857250" indent="-114300">
              <a:spcBef>
                <a:spcPts val="600"/>
              </a:spcBef>
              <a:defRPr sz="1200">
                <a:solidFill>
                  <a:schemeClr val="tx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7" name="Content Placeholder 26"/>
          <p:cNvSpPr>
            <a:spLocks noGrp="1"/>
          </p:cNvSpPr>
          <p:nvPr>
            <p:ph sz="quarter" idx="13"/>
          </p:nvPr>
        </p:nvSpPr>
        <p:spPr>
          <a:xfrm>
            <a:off x="384047" y="1260363"/>
            <a:ext cx="4038600" cy="4802109"/>
          </a:xfrm>
          <a:prstGeom prst="rect">
            <a:avLst/>
          </a:prstGeom>
        </p:spPr>
        <p:txBody>
          <a:bodyPr/>
          <a:lstStyle>
            <a:lvl1pPr marL="171450" indent="-171450">
              <a:spcBef>
                <a:spcPts val="1000"/>
              </a:spcBef>
              <a:defRPr sz="1800" b="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400">
                <a:solidFill>
                  <a:schemeClr val="tx2"/>
                </a:solidFill>
              </a:defRPr>
            </a:lvl3pPr>
            <a:lvl4pPr marL="742950" indent="-171450">
              <a:spcBef>
                <a:spcPts val="600"/>
              </a:spcBef>
              <a:buFont typeface="Arial" pitchFamily="34" charset="0"/>
              <a:buChar char="–"/>
              <a:defRPr sz="1400">
                <a:solidFill>
                  <a:schemeClr val="tx2"/>
                </a:solidFill>
              </a:defRPr>
            </a:lvl4pPr>
            <a:lvl5pPr marL="857250" indent="-114300">
              <a:spcBef>
                <a:spcPts val="600"/>
              </a:spcBef>
              <a:defRPr sz="1200">
                <a:solidFill>
                  <a:schemeClr val="tx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1"/>
          <p:cNvSpPr>
            <a:spLocks noGrp="1"/>
          </p:cNvSpPr>
          <p:nvPr>
            <p:ph type="title" hasCustomPrompt="1"/>
          </p:nvPr>
        </p:nvSpPr>
        <p:spPr>
          <a:xfrm>
            <a:off x="384047" y="337184"/>
            <a:ext cx="8348472" cy="461665"/>
          </a:xfrm>
          <a:prstGeom prst="rect">
            <a:avLst/>
          </a:prstGeom>
        </p:spPr>
        <p:txBody>
          <a:bodyPr rtlCol="0">
            <a:spAutoFit/>
          </a:bodyPr>
          <a:lstStyle>
            <a:lvl1pPr algn="l" defTabSz="914400" rtl="0" eaLnBrk="1" latinLnBrk="0" hangingPunct="1">
              <a:spcBef>
                <a:spcPct val="0"/>
              </a:spcBef>
              <a:buNone/>
              <a:defRPr lang="en-US" sz="2400" b="1" kern="1200" dirty="0" smtClean="0">
                <a:solidFill>
                  <a:schemeClr val="tx2"/>
                </a:solidFill>
                <a:latin typeface="+mn-lt"/>
                <a:ea typeface="+mj-ea"/>
                <a:cs typeface="+mj-cs"/>
              </a:defRPr>
            </a:lvl1pPr>
          </a:lstStyle>
          <a:p>
            <a:r>
              <a:rPr lang="en-US" dirty="0"/>
              <a:t>Click to add header</a:t>
            </a:r>
          </a:p>
        </p:txBody>
      </p:sp>
      <p:sp>
        <p:nvSpPr>
          <p:cNvPr id="25" name="Text Placeholder 24"/>
          <p:cNvSpPr>
            <a:spLocks noGrp="1"/>
          </p:cNvSpPr>
          <p:nvPr>
            <p:ph type="body" sz="quarter" idx="12" hasCustomPrompt="1"/>
          </p:nvPr>
        </p:nvSpPr>
        <p:spPr>
          <a:xfrm>
            <a:off x="384047" y="718977"/>
            <a:ext cx="8348472" cy="338554"/>
          </a:xfrm>
          <a:prstGeom prst="rect">
            <a:avLst/>
          </a:prstGeom>
        </p:spPr>
        <p:txBody>
          <a:bodyPr>
            <a:spAutoFit/>
          </a:bodyPr>
          <a:lstStyle>
            <a:lvl1pPr marL="0" indent="0">
              <a:buNone/>
              <a:defRPr sz="1600" i="1">
                <a:solidFill>
                  <a:schemeClr val="tx2"/>
                </a:solidFill>
                <a:latin typeface="Georgia" pitchFamily="18" charset="0"/>
              </a:defRPr>
            </a:lvl1pPr>
            <a:lvl2pPr>
              <a:buNone/>
              <a:defRPr sz="1600" i="1">
                <a:solidFill>
                  <a:srgbClr val="414343"/>
                </a:solidFill>
              </a:defRPr>
            </a:lvl2pPr>
            <a:lvl3pPr>
              <a:buNone/>
              <a:defRPr sz="1600" i="1">
                <a:solidFill>
                  <a:srgbClr val="414343"/>
                </a:solidFill>
              </a:defRPr>
            </a:lvl3pPr>
            <a:lvl4pPr>
              <a:buNone/>
              <a:defRPr sz="1600" i="1">
                <a:solidFill>
                  <a:srgbClr val="414343"/>
                </a:solidFill>
              </a:defRPr>
            </a:lvl4pPr>
            <a:lvl5pPr>
              <a:buNone/>
              <a:defRPr sz="1600" i="1">
                <a:solidFill>
                  <a:srgbClr val="414343"/>
                </a:solidFill>
              </a:defRPr>
            </a:lvl5pPr>
          </a:lstStyle>
          <a:p>
            <a:pPr lvl="0"/>
            <a:r>
              <a:rPr lang="en-US" dirty="0"/>
              <a:t>Click to add subhead</a:t>
            </a:r>
          </a:p>
        </p:txBody>
      </p:sp>
      <p:sp>
        <p:nvSpPr>
          <p:cNvPr id="6" name="Footer Placeholder 5"/>
          <p:cNvSpPr>
            <a:spLocks noGrp="1"/>
          </p:cNvSpPr>
          <p:nvPr>
            <p:ph type="ftr" sz="quarter" idx="15"/>
          </p:nvPr>
        </p:nvSpPr>
        <p:spPr>
          <a:xfrm>
            <a:off x="0" y="6629400"/>
            <a:ext cx="9144000" cy="228600"/>
          </a:xfrm>
          <a:prstGeom prst="rect">
            <a:avLst/>
          </a:prstGeom>
        </p:spPr>
        <p:txBody>
          <a:bodyPr/>
          <a:lstStyle>
            <a:lvl1pPr algn="ctr">
              <a:defRPr sz="900" dirty="0">
                <a:solidFill>
                  <a:srgbClr val="414343"/>
                </a:solidFill>
              </a:defRPr>
            </a:lvl1pPr>
          </a:lstStyle>
          <a:p>
            <a:endParaRPr lang="en-US" dirty="0">
              <a:cs typeface="Arial" charset="0"/>
            </a:endParaRPr>
          </a:p>
        </p:txBody>
      </p:sp>
      <p:sp>
        <p:nvSpPr>
          <p:cNvPr id="7" name="Date Placeholder 3"/>
          <p:cNvSpPr>
            <a:spLocks noGrp="1"/>
          </p:cNvSpPr>
          <p:nvPr>
            <p:ph type="dt" sz="half" idx="11"/>
          </p:nvPr>
        </p:nvSpPr>
        <p:spPr>
          <a:xfrm>
            <a:off x="457200" y="6629400"/>
            <a:ext cx="2133600" cy="228600"/>
          </a:xfrm>
          <a:prstGeom prst="rect">
            <a:avLst/>
          </a:prstGeom>
        </p:spPr>
        <p:txBody>
          <a:bodyPr/>
          <a:lstStyle>
            <a:lvl1pPr>
              <a:defRPr sz="900">
                <a:solidFill>
                  <a:srgbClr val="FFFFFF"/>
                </a:solidFill>
              </a:defRPr>
            </a:lvl1pPr>
          </a:lstStyle>
          <a:p>
            <a:endParaRPr lang="en-US" dirty="0">
              <a:cs typeface="Arial" charset="0"/>
            </a:endParaRPr>
          </a:p>
        </p:txBody>
      </p:sp>
    </p:spTree>
    <p:extLst>
      <p:ext uri="{BB962C8B-B14F-4D97-AF65-F5344CB8AC3E}">
        <p14:creationId xmlns:p14="http://schemas.microsoft.com/office/powerpoint/2010/main" val="1991140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cSld name="Content_Header w Subhead">
    <p:spTree>
      <p:nvGrpSpPr>
        <p:cNvPr id="1" name=""/>
        <p:cNvGrpSpPr/>
        <p:nvPr/>
      </p:nvGrpSpPr>
      <p:grpSpPr>
        <a:xfrm>
          <a:off x="0" y="0"/>
          <a:ext cx="0" cy="0"/>
          <a:chOff x="0" y="0"/>
          <a:chExt cx="0" cy="0"/>
        </a:xfrm>
      </p:grpSpPr>
      <p:sp>
        <p:nvSpPr>
          <p:cNvPr id="10" name="Content Placeholder 8"/>
          <p:cNvSpPr>
            <a:spLocks noGrp="1"/>
          </p:cNvSpPr>
          <p:nvPr>
            <p:ph sz="quarter" idx="14"/>
          </p:nvPr>
        </p:nvSpPr>
        <p:spPr>
          <a:xfrm>
            <a:off x="384047" y="1250655"/>
            <a:ext cx="8348472" cy="4914171"/>
          </a:xfrm>
          <a:prstGeom prst="rect">
            <a:avLst/>
          </a:prstGeom>
        </p:spPr>
        <p:txBody>
          <a:bodyPr/>
          <a:lstStyle>
            <a:lvl1pPr marL="171450" indent="-171450">
              <a:spcBef>
                <a:spcPts val="1000"/>
              </a:spcBef>
              <a:defRPr>
                <a:solidFill>
                  <a:schemeClr val="tx2"/>
                </a:solidFill>
              </a:defRPr>
            </a:lvl1pPr>
            <a:lvl2pPr marL="400050" indent="-177800">
              <a:spcBef>
                <a:spcPts val="600"/>
              </a:spcBef>
              <a:buFont typeface="Arial" pitchFamily="34" charset="0"/>
              <a:buChar char="›"/>
              <a:defRPr>
                <a:solidFill>
                  <a:schemeClr val="tx2"/>
                </a:solidFill>
              </a:defRPr>
            </a:lvl2pPr>
            <a:lvl3pPr marL="571500" indent="-171450">
              <a:spcBef>
                <a:spcPts val="600"/>
              </a:spcBef>
              <a:buFont typeface="Arial" pitchFamily="34" charset="0"/>
              <a:buChar char="»"/>
              <a:defRPr sz="1400">
                <a:solidFill>
                  <a:schemeClr val="tx2"/>
                </a:solidFill>
              </a:defRPr>
            </a:lvl3pPr>
            <a:lvl4pPr marL="742950" indent="-171450">
              <a:spcBef>
                <a:spcPts val="600"/>
              </a:spcBef>
              <a:buFont typeface="Arial" pitchFamily="34" charset="0"/>
              <a:buChar char="–"/>
              <a:defRPr sz="1400">
                <a:solidFill>
                  <a:schemeClr val="tx2"/>
                </a:solidFill>
              </a:defRPr>
            </a:lvl4pPr>
            <a:lvl5pPr marL="857250" indent="-114300">
              <a:spcBef>
                <a:spcPts val="600"/>
              </a:spcBef>
              <a:defRPr sz="1200">
                <a:solidFill>
                  <a:schemeClr val="tx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1"/>
          <p:cNvSpPr>
            <a:spLocks noGrp="1"/>
          </p:cNvSpPr>
          <p:nvPr>
            <p:ph type="title" hasCustomPrompt="1"/>
          </p:nvPr>
        </p:nvSpPr>
        <p:spPr>
          <a:xfrm>
            <a:off x="384047" y="337184"/>
            <a:ext cx="8348472" cy="466344"/>
          </a:xfrm>
          <a:prstGeom prst="rect">
            <a:avLst/>
          </a:prstGeom>
        </p:spPr>
        <p:txBody>
          <a:bodyPr/>
          <a:lstStyle>
            <a:lvl1pPr>
              <a:defRPr sz="2400" b="1">
                <a:solidFill>
                  <a:schemeClr val="tx2"/>
                </a:solidFill>
              </a:defRPr>
            </a:lvl1pPr>
          </a:lstStyle>
          <a:p>
            <a:r>
              <a:rPr lang="en-US" dirty="0"/>
              <a:t>Click to add header</a:t>
            </a:r>
          </a:p>
        </p:txBody>
      </p:sp>
      <p:sp>
        <p:nvSpPr>
          <p:cNvPr id="5" name="Footer Placeholder 3"/>
          <p:cNvSpPr>
            <a:spLocks noGrp="1"/>
          </p:cNvSpPr>
          <p:nvPr>
            <p:ph type="ftr" sz="quarter" idx="16"/>
          </p:nvPr>
        </p:nvSpPr>
        <p:spPr>
          <a:xfrm>
            <a:off x="0" y="6629400"/>
            <a:ext cx="9144000" cy="228600"/>
          </a:xfrm>
          <a:prstGeom prst="rect">
            <a:avLst/>
          </a:prstGeom>
        </p:spPr>
        <p:txBody>
          <a:bodyPr/>
          <a:lstStyle>
            <a:lvl1pPr algn="ctr">
              <a:defRPr sz="900" dirty="0">
                <a:solidFill>
                  <a:srgbClr val="53565A"/>
                </a:solidFill>
              </a:defRPr>
            </a:lvl1pPr>
          </a:lstStyle>
          <a:p>
            <a:endParaRPr lang="en-US" dirty="0">
              <a:cs typeface="Arial" charset="0"/>
            </a:endParaRPr>
          </a:p>
        </p:txBody>
      </p:sp>
      <p:sp>
        <p:nvSpPr>
          <p:cNvPr id="12" name="Text Placeholder 11"/>
          <p:cNvSpPr>
            <a:spLocks noGrp="1"/>
          </p:cNvSpPr>
          <p:nvPr>
            <p:ph type="body" sz="quarter" idx="15" hasCustomPrompt="1"/>
          </p:nvPr>
        </p:nvSpPr>
        <p:spPr>
          <a:xfrm>
            <a:off x="384047" y="718977"/>
            <a:ext cx="8348472" cy="338554"/>
          </a:xfrm>
          <a:prstGeom prst="rect">
            <a:avLst/>
          </a:prstGeom>
        </p:spPr>
        <p:txBody>
          <a:bodyPr>
            <a:spAutoFit/>
          </a:bodyPr>
          <a:lstStyle>
            <a:lvl1pPr marL="0" indent="0">
              <a:spcBef>
                <a:spcPts val="0"/>
              </a:spcBef>
              <a:buNone/>
              <a:defRPr sz="1600" i="1">
                <a:solidFill>
                  <a:schemeClr val="tx2"/>
                </a:solidFill>
                <a:latin typeface="Georgia" pitchFamily="18" charset="0"/>
              </a:defRPr>
            </a:lvl1pPr>
            <a:lvl2pPr>
              <a:buNone/>
              <a:defRPr i="1"/>
            </a:lvl2pPr>
            <a:lvl3pPr>
              <a:buNone/>
              <a:defRPr i="1"/>
            </a:lvl3pPr>
            <a:lvl4pPr>
              <a:buNone/>
              <a:defRPr i="1"/>
            </a:lvl4pPr>
            <a:lvl5pPr>
              <a:buNone/>
              <a:defRPr i="1"/>
            </a:lvl5pPr>
          </a:lstStyle>
          <a:p>
            <a:pPr lvl="0"/>
            <a:r>
              <a:rPr lang="en-US" dirty="0"/>
              <a:t>Click to add subhead</a:t>
            </a:r>
          </a:p>
        </p:txBody>
      </p:sp>
      <p:sp>
        <p:nvSpPr>
          <p:cNvPr id="6" name="Date Placeholder 3"/>
          <p:cNvSpPr>
            <a:spLocks noGrp="1"/>
          </p:cNvSpPr>
          <p:nvPr>
            <p:ph type="dt" sz="half" idx="11"/>
          </p:nvPr>
        </p:nvSpPr>
        <p:spPr>
          <a:xfrm>
            <a:off x="457200" y="6629400"/>
            <a:ext cx="2133600" cy="228600"/>
          </a:xfrm>
          <a:prstGeom prst="rect">
            <a:avLst/>
          </a:prstGeom>
        </p:spPr>
        <p:txBody>
          <a:bodyPr/>
          <a:lstStyle>
            <a:lvl1pPr>
              <a:defRPr sz="900">
                <a:solidFill>
                  <a:srgbClr val="FFFFFF"/>
                </a:solidFill>
              </a:defRPr>
            </a:lvl1pPr>
          </a:lstStyle>
          <a:p>
            <a:endParaRPr lang="en-US" dirty="0">
              <a:cs typeface="Arial" charset="0"/>
            </a:endParaRPr>
          </a:p>
        </p:txBody>
      </p:sp>
    </p:spTree>
    <p:extLst>
      <p:ext uri="{BB962C8B-B14F-4D97-AF65-F5344CB8AC3E}">
        <p14:creationId xmlns:p14="http://schemas.microsoft.com/office/powerpoint/2010/main" val="26814705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p:cSld name="1_Quintiles Title">
    <p:spTree>
      <p:nvGrpSpPr>
        <p:cNvPr id="1" name=""/>
        <p:cNvGrpSpPr/>
        <p:nvPr/>
      </p:nvGrpSpPr>
      <p:grpSpPr>
        <a:xfrm>
          <a:off x="0" y="0"/>
          <a:ext cx="0" cy="0"/>
          <a:chOff x="0" y="0"/>
          <a:chExt cx="0" cy="0"/>
        </a:xfrm>
      </p:grpSpPr>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192172"/>
            <a:ext cx="9144000" cy="2665828"/>
          </a:xfrm>
          <a:prstGeom prst="rect">
            <a:avLst/>
          </a:prstGeom>
        </p:spPr>
      </p:pic>
      <p:sp>
        <p:nvSpPr>
          <p:cNvPr id="2" name="Title 1"/>
          <p:cNvSpPr>
            <a:spLocks noGrp="1"/>
          </p:cNvSpPr>
          <p:nvPr>
            <p:ph type="ctrTitle" hasCustomPrompt="1"/>
          </p:nvPr>
        </p:nvSpPr>
        <p:spPr>
          <a:xfrm>
            <a:off x="384048" y="1961343"/>
            <a:ext cx="8348472" cy="896112"/>
          </a:xfrm>
          <a:prstGeom prst="rect">
            <a:avLst/>
          </a:prstGeom>
        </p:spPr>
        <p:txBody>
          <a:bodyPr anchor="b" anchorCtr="0">
            <a:noAutofit/>
          </a:bodyPr>
          <a:lstStyle>
            <a:lvl1pPr algn="l">
              <a:defRPr sz="2400" b="1" baseline="0">
                <a:solidFill>
                  <a:schemeClr val="tx2"/>
                </a:solidFill>
                <a:latin typeface="+mj-lt"/>
              </a:defRPr>
            </a:lvl1pPr>
          </a:lstStyle>
          <a:p>
            <a:r>
              <a:rPr lang="en-US" dirty="0" smtClean="0"/>
              <a:t>Headlines are 24pt Arial Bold Title Case</a:t>
            </a:r>
            <a:endParaRPr lang="en-US" dirty="0"/>
          </a:p>
        </p:txBody>
      </p:sp>
      <p:sp>
        <p:nvSpPr>
          <p:cNvPr id="3" name="Subtitle 2"/>
          <p:cNvSpPr>
            <a:spLocks noGrp="1"/>
          </p:cNvSpPr>
          <p:nvPr>
            <p:ph type="subTitle" idx="1" hasCustomPrompt="1"/>
          </p:nvPr>
        </p:nvSpPr>
        <p:spPr>
          <a:xfrm>
            <a:off x="384048" y="3555711"/>
            <a:ext cx="3886200" cy="697627"/>
          </a:xfrm>
          <a:prstGeom prst="rect">
            <a:avLst/>
          </a:prstGeom>
        </p:spPr>
        <p:txBody>
          <a:bodyPr>
            <a:spAutoFit/>
          </a:bodyPr>
          <a:lstStyle>
            <a:lvl1pPr marL="0" indent="0" algn="l">
              <a:spcBef>
                <a:spcPts val="200"/>
              </a:spcBef>
              <a:buNone/>
              <a:defRPr sz="1200" i="0" baseline="0">
                <a:solidFill>
                  <a:schemeClr val="tx2"/>
                </a:solidFill>
                <a:latin typeface="+mj-lt"/>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dirty="0" smtClean="0"/>
              <a:t>Author First Name Last Name</a:t>
            </a:r>
          </a:p>
          <a:p>
            <a:pPr lvl="0"/>
            <a:r>
              <a:rPr lang="en-US" dirty="0" smtClean="0"/>
              <a:t>Title</a:t>
            </a:r>
          </a:p>
          <a:p>
            <a:pPr lvl="0"/>
            <a:r>
              <a:rPr lang="en-US" dirty="0" smtClean="0"/>
              <a:t>Date</a:t>
            </a:r>
            <a:endParaRPr lang="en-US" dirty="0"/>
          </a:p>
        </p:txBody>
      </p:sp>
      <p:grpSp>
        <p:nvGrpSpPr>
          <p:cNvPr id="82" name="Group 81"/>
          <p:cNvGrpSpPr/>
          <p:nvPr/>
        </p:nvGrpSpPr>
        <p:grpSpPr bwMode="gray">
          <a:xfrm>
            <a:off x="6449147" y="481445"/>
            <a:ext cx="2316162" cy="1459409"/>
            <a:chOff x="4795838" y="3390900"/>
            <a:chExt cx="2763837" cy="1741488"/>
          </a:xfrm>
        </p:grpSpPr>
        <p:sp>
          <p:nvSpPr>
            <p:cNvPr id="83" name="Freeform 5"/>
            <p:cNvSpPr>
              <a:spLocks noEditPoints="1"/>
            </p:cNvSpPr>
            <p:nvPr/>
          </p:nvSpPr>
          <p:spPr bwMode="gray">
            <a:xfrm>
              <a:off x="4795838" y="4721225"/>
              <a:ext cx="2632075" cy="411163"/>
            </a:xfrm>
            <a:custGeom>
              <a:avLst/>
              <a:gdLst>
                <a:gd name="T0" fmla="*/ 36 w 699"/>
                <a:gd name="T1" fmla="*/ 104 h 109"/>
                <a:gd name="T2" fmla="*/ 10 w 699"/>
                <a:gd name="T3" fmla="*/ 11 h 109"/>
                <a:gd name="T4" fmla="*/ 72 w 699"/>
                <a:gd name="T5" fmla="*/ 52 h 109"/>
                <a:gd name="T6" fmla="*/ 69 w 699"/>
                <a:gd name="T7" fmla="*/ 109 h 109"/>
                <a:gd name="T8" fmla="*/ 12 w 699"/>
                <a:gd name="T9" fmla="*/ 52 h 109"/>
                <a:gd name="T10" fmla="*/ 49 w 699"/>
                <a:gd name="T11" fmla="*/ 89 h 109"/>
                <a:gd name="T12" fmla="*/ 56 w 699"/>
                <a:gd name="T13" fmla="*/ 81 h 109"/>
                <a:gd name="T14" fmla="*/ 36 w 699"/>
                <a:gd name="T15" fmla="*/ 11 h 109"/>
                <a:gd name="T16" fmla="*/ 86 w 699"/>
                <a:gd name="T17" fmla="*/ 78 h 109"/>
                <a:gd name="T18" fmla="*/ 98 w 699"/>
                <a:gd name="T19" fmla="*/ 76 h 109"/>
                <a:gd name="T20" fmla="*/ 131 w 699"/>
                <a:gd name="T21" fmla="*/ 32 h 109"/>
                <a:gd name="T22" fmla="*/ 131 w 699"/>
                <a:gd name="T23" fmla="*/ 104 h 109"/>
                <a:gd name="T24" fmla="*/ 171 w 699"/>
                <a:gd name="T25" fmla="*/ 104 h 109"/>
                <a:gd name="T26" fmla="*/ 159 w 699"/>
                <a:gd name="T27" fmla="*/ 32 h 109"/>
                <a:gd name="T28" fmla="*/ 171 w 699"/>
                <a:gd name="T29" fmla="*/ 104 h 109"/>
                <a:gd name="T30" fmla="*/ 159 w 699"/>
                <a:gd name="T31" fmla="*/ 1 h 109"/>
                <a:gd name="T32" fmla="*/ 244 w 699"/>
                <a:gd name="T33" fmla="*/ 104 h 109"/>
                <a:gd name="T34" fmla="*/ 216 w 699"/>
                <a:gd name="T35" fmla="*/ 42 h 109"/>
                <a:gd name="T36" fmla="*/ 188 w 699"/>
                <a:gd name="T37" fmla="*/ 104 h 109"/>
                <a:gd name="T38" fmla="*/ 200 w 699"/>
                <a:gd name="T39" fmla="*/ 39 h 109"/>
                <a:gd name="T40" fmla="*/ 244 w 699"/>
                <a:gd name="T41" fmla="*/ 58 h 109"/>
                <a:gd name="T42" fmla="*/ 300 w 699"/>
                <a:gd name="T43" fmla="*/ 104 h 109"/>
                <a:gd name="T44" fmla="*/ 312 w 699"/>
                <a:gd name="T45" fmla="*/ 32 h 109"/>
                <a:gd name="T46" fmla="*/ 313 w 699"/>
                <a:gd name="T47" fmla="*/ 14 h 109"/>
                <a:gd name="T48" fmla="*/ 313 w 699"/>
                <a:gd name="T49" fmla="*/ 1 h 109"/>
                <a:gd name="T50" fmla="*/ 358 w 699"/>
                <a:gd name="T51" fmla="*/ 68 h 109"/>
                <a:gd name="T52" fmla="*/ 417 w 699"/>
                <a:gd name="T53" fmla="*/ 71 h 109"/>
                <a:gd name="T54" fmla="*/ 408 w 699"/>
                <a:gd name="T55" fmla="*/ 86 h 109"/>
                <a:gd name="T56" fmla="*/ 416 w 699"/>
                <a:gd name="T57" fmla="*/ 93 h 109"/>
                <a:gd name="T58" fmla="*/ 406 w 699"/>
                <a:gd name="T59" fmla="*/ 62 h 109"/>
                <a:gd name="T60" fmla="*/ 372 w 699"/>
                <a:gd name="T61" fmla="*/ 52 h 109"/>
                <a:gd name="T62" fmla="*/ 424 w 699"/>
                <a:gd name="T63" fmla="*/ 94 h 109"/>
                <a:gd name="T64" fmla="*/ 432 w 699"/>
                <a:gd name="T65" fmla="*/ 86 h 109"/>
                <a:gd name="T66" fmla="*/ 460 w 699"/>
                <a:gd name="T67" fmla="*/ 73 h 109"/>
                <a:gd name="T68" fmla="*/ 453 w 699"/>
                <a:gd name="T69" fmla="*/ 32 h 109"/>
                <a:gd name="T70" fmla="*/ 472 w 699"/>
                <a:gd name="T71" fmla="*/ 47 h 109"/>
                <a:gd name="T72" fmla="*/ 438 w 699"/>
                <a:gd name="T73" fmla="*/ 52 h 109"/>
                <a:gd name="T74" fmla="*/ 482 w 699"/>
                <a:gd name="T75" fmla="*/ 82 h 109"/>
                <a:gd name="T76" fmla="*/ 495 w 699"/>
                <a:gd name="T77" fmla="*/ 104 h 109"/>
                <a:gd name="T78" fmla="*/ 507 w 699"/>
                <a:gd name="T79" fmla="*/ 1 h 109"/>
                <a:gd name="T80" fmla="*/ 616 w 699"/>
                <a:gd name="T81" fmla="*/ 104 h 109"/>
                <a:gd name="T82" fmla="*/ 577 w 699"/>
                <a:gd name="T83" fmla="*/ 88 h 109"/>
                <a:gd name="T84" fmla="*/ 540 w 699"/>
                <a:gd name="T85" fmla="*/ 104 h 109"/>
                <a:gd name="T86" fmla="*/ 540 w 699"/>
                <a:gd name="T87" fmla="*/ 1 h 109"/>
                <a:gd name="T88" fmla="*/ 604 w 699"/>
                <a:gd name="T89" fmla="*/ 1 h 109"/>
                <a:gd name="T90" fmla="*/ 663 w 699"/>
                <a:gd name="T91" fmla="*/ 104 h 109"/>
                <a:gd name="T92" fmla="*/ 636 w 699"/>
                <a:gd name="T93" fmla="*/ 82 h 109"/>
                <a:gd name="T94" fmla="*/ 687 w 699"/>
                <a:gd name="T95" fmla="*/ 75 h 109"/>
                <a:gd name="T96" fmla="*/ 658 w 699"/>
                <a:gd name="T97" fmla="*/ 57 h 109"/>
                <a:gd name="T98" fmla="*/ 664 w 699"/>
                <a:gd name="T99" fmla="*/ 0 h 109"/>
                <a:gd name="T100" fmla="*/ 687 w 699"/>
                <a:gd name="T101" fmla="*/ 20 h 109"/>
                <a:gd name="T102" fmla="*/ 643 w 699"/>
                <a:gd name="T103" fmla="*/ 29 h 109"/>
                <a:gd name="T104" fmla="*/ 671 w 699"/>
                <a:gd name="T105" fmla="*/ 47 h 109"/>
                <a:gd name="T106" fmla="*/ 663 w 699"/>
                <a:gd name="T107" fmla="*/ 104 h 109"/>
                <a:gd name="T108" fmla="*/ 262 w 699"/>
                <a:gd name="T109" fmla="*/ 84 h 109"/>
                <a:gd name="T110" fmla="*/ 253 w 699"/>
                <a:gd name="T111" fmla="*/ 32 h 109"/>
                <a:gd name="T112" fmla="*/ 274 w 699"/>
                <a:gd name="T113" fmla="*/ 11 h 109"/>
                <a:gd name="T114" fmla="*/ 289 w 699"/>
                <a:gd name="T115" fmla="*/ 42 h 109"/>
                <a:gd name="T116" fmla="*/ 283 w 699"/>
                <a:gd name="T117" fmla="*/ 93 h 109"/>
                <a:gd name="T118" fmla="*/ 283 w 699"/>
                <a:gd name="T119" fmla="*/ 104 h 109"/>
                <a:gd name="T120" fmla="*/ 329 w 699"/>
                <a:gd name="T121" fmla="*/ 84 h 109"/>
                <a:gd name="T122" fmla="*/ 340 w 699"/>
                <a:gd name="T123" fmla="*/ 84 h 109"/>
                <a:gd name="T124" fmla="*/ 350 w 699"/>
                <a:gd name="T125"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 h="109">
                  <a:moveTo>
                    <a:pt x="69" y="109"/>
                  </a:moveTo>
                  <a:cubicBezTo>
                    <a:pt x="58" y="98"/>
                    <a:pt x="58" y="98"/>
                    <a:pt x="58" y="98"/>
                  </a:cubicBezTo>
                  <a:cubicBezTo>
                    <a:pt x="52" y="102"/>
                    <a:pt x="44" y="104"/>
                    <a:pt x="36" y="104"/>
                  </a:cubicBezTo>
                  <a:cubicBezTo>
                    <a:pt x="26" y="104"/>
                    <a:pt x="17" y="101"/>
                    <a:pt x="10" y="94"/>
                  </a:cubicBezTo>
                  <a:cubicBezTo>
                    <a:pt x="0" y="84"/>
                    <a:pt x="0" y="75"/>
                    <a:pt x="0" y="52"/>
                  </a:cubicBezTo>
                  <a:cubicBezTo>
                    <a:pt x="0" y="30"/>
                    <a:pt x="0" y="20"/>
                    <a:pt x="10" y="11"/>
                  </a:cubicBezTo>
                  <a:cubicBezTo>
                    <a:pt x="17" y="4"/>
                    <a:pt x="26" y="0"/>
                    <a:pt x="36" y="0"/>
                  </a:cubicBezTo>
                  <a:cubicBezTo>
                    <a:pt x="46" y="0"/>
                    <a:pt x="55" y="4"/>
                    <a:pt x="62" y="11"/>
                  </a:cubicBezTo>
                  <a:cubicBezTo>
                    <a:pt x="71" y="20"/>
                    <a:pt x="72" y="29"/>
                    <a:pt x="72" y="52"/>
                  </a:cubicBezTo>
                  <a:cubicBezTo>
                    <a:pt x="72" y="72"/>
                    <a:pt x="72" y="81"/>
                    <a:pt x="65" y="90"/>
                  </a:cubicBezTo>
                  <a:cubicBezTo>
                    <a:pt x="76" y="101"/>
                    <a:pt x="76" y="101"/>
                    <a:pt x="76" y="101"/>
                  </a:cubicBezTo>
                  <a:lnTo>
                    <a:pt x="69" y="109"/>
                  </a:lnTo>
                  <a:close/>
                  <a:moveTo>
                    <a:pt x="36" y="11"/>
                  </a:moveTo>
                  <a:cubicBezTo>
                    <a:pt x="29" y="11"/>
                    <a:pt x="23" y="14"/>
                    <a:pt x="19" y="18"/>
                  </a:cubicBezTo>
                  <a:cubicBezTo>
                    <a:pt x="13" y="25"/>
                    <a:pt x="12" y="31"/>
                    <a:pt x="12" y="52"/>
                  </a:cubicBezTo>
                  <a:cubicBezTo>
                    <a:pt x="12" y="74"/>
                    <a:pt x="13" y="80"/>
                    <a:pt x="19" y="86"/>
                  </a:cubicBezTo>
                  <a:cubicBezTo>
                    <a:pt x="23" y="91"/>
                    <a:pt x="29" y="93"/>
                    <a:pt x="36" y="93"/>
                  </a:cubicBezTo>
                  <a:cubicBezTo>
                    <a:pt x="41" y="93"/>
                    <a:pt x="46" y="92"/>
                    <a:pt x="49" y="89"/>
                  </a:cubicBezTo>
                  <a:cubicBezTo>
                    <a:pt x="37" y="76"/>
                    <a:pt x="37" y="76"/>
                    <a:pt x="37" y="76"/>
                  </a:cubicBezTo>
                  <a:cubicBezTo>
                    <a:pt x="44" y="69"/>
                    <a:pt x="44" y="69"/>
                    <a:pt x="44" y="69"/>
                  </a:cubicBezTo>
                  <a:cubicBezTo>
                    <a:pt x="56" y="81"/>
                    <a:pt x="56" y="81"/>
                    <a:pt x="56" y="81"/>
                  </a:cubicBezTo>
                  <a:cubicBezTo>
                    <a:pt x="59" y="75"/>
                    <a:pt x="60" y="67"/>
                    <a:pt x="60" y="52"/>
                  </a:cubicBezTo>
                  <a:cubicBezTo>
                    <a:pt x="60" y="31"/>
                    <a:pt x="59" y="25"/>
                    <a:pt x="53" y="18"/>
                  </a:cubicBezTo>
                  <a:cubicBezTo>
                    <a:pt x="49" y="14"/>
                    <a:pt x="43" y="11"/>
                    <a:pt x="36" y="11"/>
                  </a:cubicBezTo>
                  <a:close/>
                  <a:moveTo>
                    <a:pt x="112" y="104"/>
                  </a:moveTo>
                  <a:cubicBezTo>
                    <a:pt x="104" y="104"/>
                    <a:pt x="98" y="102"/>
                    <a:pt x="93" y="98"/>
                  </a:cubicBezTo>
                  <a:cubicBezTo>
                    <a:pt x="88" y="93"/>
                    <a:pt x="86" y="86"/>
                    <a:pt x="86" y="78"/>
                  </a:cubicBezTo>
                  <a:cubicBezTo>
                    <a:pt x="86" y="32"/>
                    <a:pt x="86" y="32"/>
                    <a:pt x="86" y="32"/>
                  </a:cubicBezTo>
                  <a:cubicBezTo>
                    <a:pt x="98" y="32"/>
                    <a:pt x="98" y="32"/>
                    <a:pt x="98" y="32"/>
                  </a:cubicBezTo>
                  <a:cubicBezTo>
                    <a:pt x="98" y="76"/>
                    <a:pt x="98" y="76"/>
                    <a:pt x="98" y="76"/>
                  </a:cubicBezTo>
                  <a:cubicBezTo>
                    <a:pt x="98" y="88"/>
                    <a:pt x="104" y="94"/>
                    <a:pt x="114" y="94"/>
                  </a:cubicBezTo>
                  <a:cubicBezTo>
                    <a:pt x="125" y="94"/>
                    <a:pt x="131" y="87"/>
                    <a:pt x="131" y="76"/>
                  </a:cubicBezTo>
                  <a:cubicBezTo>
                    <a:pt x="131" y="32"/>
                    <a:pt x="131" y="32"/>
                    <a:pt x="131" y="32"/>
                  </a:cubicBezTo>
                  <a:cubicBezTo>
                    <a:pt x="142" y="32"/>
                    <a:pt x="142" y="32"/>
                    <a:pt x="142" y="32"/>
                  </a:cubicBezTo>
                  <a:cubicBezTo>
                    <a:pt x="142" y="104"/>
                    <a:pt x="142" y="104"/>
                    <a:pt x="142" y="104"/>
                  </a:cubicBezTo>
                  <a:cubicBezTo>
                    <a:pt x="131" y="104"/>
                    <a:pt x="131" y="104"/>
                    <a:pt x="131" y="104"/>
                  </a:cubicBezTo>
                  <a:cubicBezTo>
                    <a:pt x="131" y="97"/>
                    <a:pt x="131" y="97"/>
                    <a:pt x="131" y="97"/>
                  </a:cubicBezTo>
                  <a:cubicBezTo>
                    <a:pt x="126" y="102"/>
                    <a:pt x="119" y="104"/>
                    <a:pt x="112" y="104"/>
                  </a:cubicBezTo>
                  <a:close/>
                  <a:moveTo>
                    <a:pt x="171" y="104"/>
                  </a:moveTo>
                  <a:cubicBezTo>
                    <a:pt x="159" y="104"/>
                    <a:pt x="159" y="104"/>
                    <a:pt x="159" y="104"/>
                  </a:cubicBezTo>
                  <a:cubicBezTo>
                    <a:pt x="159" y="66"/>
                    <a:pt x="159" y="66"/>
                    <a:pt x="159" y="66"/>
                  </a:cubicBezTo>
                  <a:cubicBezTo>
                    <a:pt x="159" y="32"/>
                    <a:pt x="159" y="32"/>
                    <a:pt x="159" y="32"/>
                  </a:cubicBezTo>
                  <a:cubicBezTo>
                    <a:pt x="171" y="32"/>
                    <a:pt x="171" y="32"/>
                    <a:pt x="171" y="32"/>
                  </a:cubicBezTo>
                  <a:cubicBezTo>
                    <a:pt x="171" y="65"/>
                    <a:pt x="171" y="65"/>
                    <a:pt x="171" y="65"/>
                  </a:cubicBezTo>
                  <a:lnTo>
                    <a:pt x="171" y="104"/>
                  </a:lnTo>
                  <a:close/>
                  <a:moveTo>
                    <a:pt x="172" y="14"/>
                  </a:moveTo>
                  <a:cubicBezTo>
                    <a:pt x="159" y="14"/>
                    <a:pt x="159" y="14"/>
                    <a:pt x="159" y="14"/>
                  </a:cubicBezTo>
                  <a:cubicBezTo>
                    <a:pt x="159" y="1"/>
                    <a:pt x="159" y="1"/>
                    <a:pt x="159" y="1"/>
                  </a:cubicBezTo>
                  <a:cubicBezTo>
                    <a:pt x="172" y="1"/>
                    <a:pt x="172" y="1"/>
                    <a:pt x="172" y="1"/>
                  </a:cubicBezTo>
                  <a:lnTo>
                    <a:pt x="172" y="14"/>
                  </a:lnTo>
                  <a:close/>
                  <a:moveTo>
                    <a:pt x="244" y="104"/>
                  </a:moveTo>
                  <a:cubicBezTo>
                    <a:pt x="233" y="104"/>
                    <a:pt x="233" y="104"/>
                    <a:pt x="233" y="104"/>
                  </a:cubicBezTo>
                  <a:cubicBezTo>
                    <a:pt x="233" y="60"/>
                    <a:pt x="233" y="60"/>
                    <a:pt x="233" y="60"/>
                  </a:cubicBezTo>
                  <a:cubicBezTo>
                    <a:pt x="233" y="48"/>
                    <a:pt x="227" y="42"/>
                    <a:pt x="216" y="42"/>
                  </a:cubicBezTo>
                  <a:cubicBezTo>
                    <a:pt x="206" y="42"/>
                    <a:pt x="200" y="49"/>
                    <a:pt x="200" y="60"/>
                  </a:cubicBezTo>
                  <a:cubicBezTo>
                    <a:pt x="200" y="104"/>
                    <a:pt x="200" y="104"/>
                    <a:pt x="200" y="104"/>
                  </a:cubicBezTo>
                  <a:cubicBezTo>
                    <a:pt x="188" y="104"/>
                    <a:pt x="188" y="104"/>
                    <a:pt x="188" y="104"/>
                  </a:cubicBezTo>
                  <a:cubicBezTo>
                    <a:pt x="188" y="32"/>
                    <a:pt x="188" y="32"/>
                    <a:pt x="188" y="32"/>
                  </a:cubicBezTo>
                  <a:cubicBezTo>
                    <a:pt x="200" y="32"/>
                    <a:pt x="200" y="32"/>
                    <a:pt x="200" y="32"/>
                  </a:cubicBezTo>
                  <a:cubicBezTo>
                    <a:pt x="200" y="39"/>
                    <a:pt x="200" y="39"/>
                    <a:pt x="200" y="39"/>
                  </a:cubicBezTo>
                  <a:cubicBezTo>
                    <a:pt x="205" y="34"/>
                    <a:pt x="211" y="32"/>
                    <a:pt x="218" y="32"/>
                  </a:cubicBezTo>
                  <a:cubicBezTo>
                    <a:pt x="226" y="32"/>
                    <a:pt x="232" y="34"/>
                    <a:pt x="237" y="38"/>
                  </a:cubicBezTo>
                  <a:cubicBezTo>
                    <a:pt x="242" y="43"/>
                    <a:pt x="244" y="50"/>
                    <a:pt x="244" y="58"/>
                  </a:cubicBezTo>
                  <a:lnTo>
                    <a:pt x="244" y="104"/>
                  </a:lnTo>
                  <a:close/>
                  <a:moveTo>
                    <a:pt x="312" y="104"/>
                  </a:moveTo>
                  <a:cubicBezTo>
                    <a:pt x="300" y="104"/>
                    <a:pt x="300" y="104"/>
                    <a:pt x="300" y="104"/>
                  </a:cubicBezTo>
                  <a:cubicBezTo>
                    <a:pt x="300" y="65"/>
                    <a:pt x="300" y="65"/>
                    <a:pt x="300" y="65"/>
                  </a:cubicBezTo>
                  <a:cubicBezTo>
                    <a:pt x="300" y="32"/>
                    <a:pt x="300" y="32"/>
                    <a:pt x="300" y="32"/>
                  </a:cubicBezTo>
                  <a:cubicBezTo>
                    <a:pt x="312" y="32"/>
                    <a:pt x="312" y="32"/>
                    <a:pt x="312" y="32"/>
                  </a:cubicBezTo>
                  <a:cubicBezTo>
                    <a:pt x="312" y="65"/>
                    <a:pt x="312" y="65"/>
                    <a:pt x="312" y="65"/>
                  </a:cubicBezTo>
                  <a:lnTo>
                    <a:pt x="312" y="104"/>
                  </a:lnTo>
                  <a:close/>
                  <a:moveTo>
                    <a:pt x="313" y="14"/>
                  </a:moveTo>
                  <a:cubicBezTo>
                    <a:pt x="300" y="14"/>
                    <a:pt x="300" y="14"/>
                    <a:pt x="300" y="14"/>
                  </a:cubicBezTo>
                  <a:cubicBezTo>
                    <a:pt x="300" y="1"/>
                    <a:pt x="300" y="1"/>
                    <a:pt x="300" y="1"/>
                  </a:cubicBezTo>
                  <a:cubicBezTo>
                    <a:pt x="313" y="1"/>
                    <a:pt x="313" y="1"/>
                    <a:pt x="313" y="1"/>
                  </a:cubicBezTo>
                  <a:lnTo>
                    <a:pt x="313" y="14"/>
                  </a:lnTo>
                  <a:close/>
                  <a:moveTo>
                    <a:pt x="390" y="104"/>
                  </a:moveTo>
                  <a:cubicBezTo>
                    <a:pt x="369" y="104"/>
                    <a:pt x="358" y="91"/>
                    <a:pt x="358" y="68"/>
                  </a:cubicBezTo>
                  <a:cubicBezTo>
                    <a:pt x="358" y="45"/>
                    <a:pt x="369" y="32"/>
                    <a:pt x="388" y="32"/>
                  </a:cubicBezTo>
                  <a:cubicBezTo>
                    <a:pt x="406" y="32"/>
                    <a:pt x="417" y="44"/>
                    <a:pt x="417" y="66"/>
                  </a:cubicBezTo>
                  <a:cubicBezTo>
                    <a:pt x="417" y="71"/>
                    <a:pt x="417" y="71"/>
                    <a:pt x="417" y="71"/>
                  </a:cubicBezTo>
                  <a:cubicBezTo>
                    <a:pt x="370" y="71"/>
                    <a:pt x="370" y="71"/>
                    <a:pt x="370" y="71"/>
                  </a:cubicBezTo>
                  <a:cubicBezTo>
                    <a:pt x="370" y="86"/>
                    <a:pt x="377" y="94"/>
                    <a:pt x="390" y="94"/>
                  </a:cubicBezTo>
                  <a:cubicBezTo>
                    <a:pt x="397" y="94"/>
                    <a:pt x="402" y="92"/>
                    <a:pt x="408" y="86"/>
                  </a:cubicBezTo>
                  <a:cubicBezTo>
                    <a:pt x="408" y="86"/>
                    <a:pt x="408" y="86"/>
                    <a:pt x="408" y="86"/>
                  </a:cubicBezTo>
                  <a:cubicBezTo>
                    <a:pt x="416" y="93"/>
                    <a:pt x="416" y="93"/>
                    <a:pt x="416" y="93"/>
                  </a:cubicBezTo>
                  <a:cubicBezTo>
                    <a:pt x="416" y="93"/>
                    <a:pt x="416" y="93"/>
                    <a:pt x="416" y="93"/>
                  </a:cubicBezTo>
                  <a:cubicBezTo>
                    <a:pt x="409" y="100"/>
                    <a:pt x="402" y="104"/>
                    <a:pt x="390" y="104"/>
                  </a:cubicBezTo>
                  <a:close/>
                  <a:moveTo>
                    <a:pt x="370" y="62"/>
                  </a:moveTo>
                  <a:cubicBezTo>
                    <a:pt x="406" y="62"/>
                    <a:pt x="406" y="62"/>
                    <a:pt x="406" y="62"/>
                  </a:cubicBezTo>
                  <a:cubicBezTo>
                    <a:pt x="405" y="57"/>
                    <a:pt x="405" y="55"/>
                    <a:pt x="403" y="52"/>
                  </a:cubicBezTo>
                  <a:cubicBezTo>
                    <a:pt x="400" y="45"/>
                    <a:pt x="395" y="42"/>
                    <a:pt x="388" y="42"/>
                  </a:cubicBezTo>
                  <a:cubicBezTo>
                    <a:pt x="381" y="42"/>
                    <a:pt x="375" y="45"/>
                    <a:pt x="372" y="52"/>
                  </a:cubicBezTo>
                  <a:cubicBezTo>
                    <a:pt x="371" y="55"/>
                    <a:pt x="370" y="57"/>
                    <a:pt x="370" y="62"/>
                  </a:cubicBezTo>
                  <a:close/>
                  <a:moveTo>
                    <a:pt x="453" y="104"/>
                  </a:moveTo>
                  <a:cubicBezTo>
                    <a:pt x="440" y="104"/>
                    <a:pt x="431" y="101"/>
                    <a:pt x="424" y="94"/>
                  </a:cubicBezTo>
                  <a:cubicBezTo>
                    <a:pt x="423" y="94"/>
                    <a:pt x="423" y="94"/>
                    <a:pt x="423" y="94"/>
                  </a:cubicBezTo>
                  <a:cubicBezTo>
                    <a:pt x="431" y="86"/>
                    <a:pt x="431" y="86"/>
                    <a:pt x="431" y="86"/>
                  </a:cubicBezTo>
                  <a:cubicBezTo>
                    <a:pt x="432" y="86"/>
                    <a:pt x="432" y="86"/>
                    <a:pt x="432" y="86"/>
                  </a:cubicBezTo>
                  <a:cubicBezTo>
                    <a:pt x="437" y="92"/>
                    <a:pt x="444" y="94"/>
                    <a:pt x="453" y="94"/>
                  </a:cubicBezTo>
                  <a:cubicBezTo>
                    <a:pt x="459" y="94"/>
                    <a:pt x="471" y="93"/>
                    <a:pt x="471" y="83"/>
                  </a:cubicBezTo>
                  <a:cubicBezTo>
                    <a:pt x="471" y="77"/>
                    <a:pt x="467" y="74"/>
                    <a:pt x="460" y="73"/>
                  </a:cubicBezTo>
                  <a:cubicBezTo>
                    <a:pt x="448" y="72"/>
                    <a:pt x="448" y="72"/>
                    <a:pt x="448" y="72"/>
                  </a:cubicBezTo>
                  <a:cubicBezTo>
                    <a:pt x="434" y="71"/>
                    <a:pt x="427" y="64"/>
                    <a:pt x="427" y="53"/>
                  </a:cubicBezTo>
                  <a:cubicBezTo>
                    <a:pt x="427" y="40"/>
                    <a:pt x="437" y="32"/>
                    <a:pt x="453" y="32"/>
                  </a:cubicBezTo>
                  <a:cubicBezTo>
                    <a:pt x="464" y="32"/>
                    <a:pt x="472" y="34"/>
                    <a:pt x="479" y="39"/>
                  </a:cubicBezTo>
                  <a:cubicBezTo>
                    <a:pt x="479" y="40"/>
                    <a:pt x="479" y="40"/>
                    <a:pt x="479" y="40"/>
                  </a:cubicBezTo>
                  <a:cubicBezTo>
                    <a:pt x="472" y="47"/>
                    <a:pt x="472" y="47"/>
                    <a:pt x="472" y="47"/>
                  </a:cubicBezTo>
                  <a:cubicBezTo>
                    <a:pt x="471" y="47"/>
                    <a:pt x="471" y="47"/>
                    <a:pt x="471" y="47"/>
                  </a:cubicBezTo>
                  <a:cubicBezTo>
                    <a:pt x="466" y="43"/>
                    <a:pt x="460" y="42"/>
                    <a:pt x="453" y="42"/>
                  </a:cubicBezTo>
                  <a:cubicBezTo>
                    <a:pt x="443" y="42"/>
                    <a:pt x="438" y="45"/>
                    <a:pt x="438" y="52"/>
                  </a:cubicBezTo>
                  <a:cubicBezTo>
                    <a:pt x="438" y="58"/>
                    <a:pt x="442" y="61"/>
                    <a:pt x="450" y="62"/>
                  </a:cubicBezTo>
                  <a:cubicBezTo>
                    <a:pt x="461" y="63"/>
                    <a:pt x="461" y="63"/>
                    <a:pt x="461" y="63"/>
                  </a:cubicBezTo>
                  <a:cubicBezTo>
                    <a:pt x="470" y="64"/>
                    <a:pt x="482" y="67"/>
                    <a:pt x="482" y="82"/>
                  </a:cubicBezTo>
                  <a:cubicBezTo>
                    <a:pt x="482" y="96"/>
                    <a:pt x="471" y="104"/>
                    <a:pt x="453" y="104"/>
                  </a:cubicBezTo>
                  <a:close/>
                  <a:moveTo>
                    <a:pt x="507" y="104"/>
                  </a:moveTo>
                  <a:cubicBezTo>
                    <a:pt x="495" y="104"/>
                    <a:pt x="495" y="104"/>
                    <a:pt x="495" y="104"/>
                  </a:cubicBezTo>
                  <a:cubicBezTo>
                    <a:pt x="495" y="57"/>
                    <a:pt x="495" y="57"/>
                    <a:pt x="495" y="57"/>
                  </a:cubicBezTo>
                  <a:cubicBezTo>
                    <a:pt x="495" y="1"/>
                    <a:pt x="495" y="1"/>
                    <a:pt x="495" y="1"/>
                  </a:cubicBezTo>
                  <a:cubicBezTo>
                    <a:pt x="507" y="1"/>
                    <a:pt x="507" y="1"/>
                    <a:pt x="507" y="1"/>
                  </a:cubicBezTo>
                  <a:cubicBezTo>
                    <a:pt x="507" y="57"/>
                    <a:pt x="507" y="57"/>
                    <a:pt x="507" y="57"/>
                  </a:cubicBezTo>
                  <a:lnTo>
                    <a:pt x="507" y="104"/>
                  </a:lnTo>
                  <a:close/>
                  <a:moveTo>
                    <a:pt x="616" y="104"/>
                  </a:moveTo>
                  <a:cubicBezTo>
                    <a:pt x="604" y="104"/>
                    <a:pt x="604" y="104"/>
                    <a:pt x="604" y="104"/>
                  </a:cubicBezTo>
                  <a:cubicBezTo>
                    <a:pt x="604" y="30"/>
                    <a:pt x="604" y="30"/>
                    <a:pt x="604" y="30"/>
                  </a:cubicBezTo>
                  <a:cubicBezTo>
                    <a:pt x="577" y="88"/>
                    <a:pt x="577" y="88"/>
                    <a:pt x="577" y="88"/>
                  </a:cubicBezTo>
                  <a:cubicBezTo>
                    <a:pt x="567" y="88"/>
                    <a:pt x="567" y="88"/>
                    <a:pt x="567" y="88"/>
                  </a:cubicBezTo>
                  <a:cubicBezTo>
                    <a:pt x="540" y="30"/>
                    <a:pt x="540" y="30"/>
                    <a:pt x="540" y="30"/>
                  </a:cubicBezTo>
                  <a:cubicBezTo>
                    <a:pt x="540" y="104"/>
                    <a:pt x="540" y="104"/>
                    <a:pt x="540" y="104"/>
                  </a:cubicBezTo>
                  <a:cubicBezTo>
                    <a:pt x="528" y="104"/>
                    <a:pt x="528" y="104"/>
                    <a:pt x="528" y="104"/>
                  </a:cubicBezTo>
                  <a:cubicBezTo>
                    <a:pt x="528" y="1"/>
                    <a:pt x="528" y="1"/>
                    <a:pt x="528" y="1"/>
                  </a:cubicBezTo>
                  <a:cubicBezTo>
                    <a:pt x="540" y="1"/>
                    <a:pt x="540" y="1"/>
                    <a:pt x="540" y="1"/>
                  </a:cubicBezTo>
                  <a:cubicBezTo>
                    <a:pt x="540" y="2"/>
                    <a:pt x="540" y="2"/>
                    <a:pt x="540" y="2"/>
                  </a:cubicBezTo>
                  <a:cubicBezTo>
                    <a:pt x="572" y="72"/>
                    <a:pt x="572" y="72"/>
                    <a:pt x="572" y="72"/>
                  </a:cubicBezTo>
                  <a:cubicBezTo>
                    <a:pt x="604" y="1"/>
                    <a:pt x="604" y="1"/>
                    <a:pt x="604" y="1"/>
                  </a:cubicBezTo>
                  <a:cubicBezTo>
                    <a:pt x="616" y="1"/>
                    <a:pt x="616" y="1"/>
                    <a:pt x="616" y="1"/>
                  </a:cubicBezTo>
                  <a:lnTo>
                    <a:pt x="616" y="104"/>
                  </a:lnTo>
                  <a:close/>
                  <a:moveTo>
                    <a:pt x="663" y="104"/>
                  </a:moveTo>
                  <a:cubicBezTo>
                    <a:pt x="648" y="104"/>
                    <a:pt x="638" y="101"/>
                    <a:pt x="628" y="91"/>
                  </a:cubicBezTo>
                  <a:cubicBezTo>
                    <a:pt x="628" y="90"/>
                    <a:pt x="628" y="90"/>
                    <a:pt x="628" y="90"/>
                  </a:cubicBezTo>
                  <a:cubicBezTo>
                    <a:pt x="636" y="82"/>
                    <a:pt x="636" y="82"/>
                    <a:pt x="636" y="82"/>
                  </a:cubicBezTo>
                  <a:cubicBezTo>
                    <a:pt x="637" y="83"/>
                    <a:pt x="637" y="83"/>
                    <a:pt x="637" y="83"/>
                  </a:cubicBezTo>
                  <a:cubicBezTo>
                    <a:pt x="644" y="90"/>
                    <a:pt x="652" y="93"/>
                    <a:pt x="664" y="93"/>
                  </a:cubicBezTo>
                  <a:cubicBezTo>
                    <a:pt x="678" y="93"/>
                    <a:pt x="687" y="87"/>
                    <a:pt x="687" y="75"/>
                  </a:cubicBezTo>
                  <a:cubicBezTo>
                    <a:pt x="687" y="70"/>
                    <a:pt x="685" y="66"/>
                    <a:pt x="682" y="63"/>
                  </a:cubicBezTo>
                  <a:cubicBezTo>
                    <a:pt x="679" y="61"/>
                    <a:pt x="677" y="60"/>
                    <a:pt x="669" y="59"/>
                  </a:cubicBezTo>
                  <a:cubicBezTo>
                    <a:pt x="658" y="57"/>
                    <a:pt x="658" y="57"/>
                    <a:pt x="658" y="57"/>
                  </a:cubicBezTo>
                  <a:cubicBezTo>
                    <a:pt x="649" y="55"/>
                    <a:pt x="643" y="53"/>
                    <a:pt x="639" y="49"/>
                  </a:cubicBezTo>
                  <a:cubicBezTo>
                    <a:pt x="633" y="44"/>
                    <a:pt x="631" y="38"/>
                    <a:pt x="631" y="29"/>
                  </a:cubicBezTo>
                  <a:cubicBezTo>
                    <a:pt x="631" y="12"/>
                    <a:pt x="644" y="0"/>
                    <a:pt x="664" y="0"/>
                  </a:cubicBezTo>
                  <a:cubicBezTo>
                    <a:pt x="676" y="0"/>
                    <a:pt x="685" y="4"/>
                    <a:pt x="694" y="12"/>
                  </a:cubicBezTo>
                  <a:cubicBezTo>
                    <a:pt x="695" y="12"/>
                    <a:pt x="695" y="12"/>
                    <a:pt x="695" y="12"/>
                  </a:cubicBezTo>
                  <a:cubicBezTo>
                    <a:pt x="687" y="20"/>
                    <a:pt x="687" y="20"/>
                    <a:pt x="687" y="20"/>
                  </a:cubicBezTo>
                  <a:cubicBezTo>
                    <a:pt x="686" y="20"/>
                    <a:pt x="686" y="20"/>
                    <a:pt x="686" y="20"/>
                  </a:cubicBezTo>
                  <a:cubicBezTo>
                    <a:pt x="680" y="14"/>
                    <a:pt x="673" y="11"/>
                    <a:pt x="663" y="11"/>
                  </a:cubicBezTo>
                  <a:cubicBezTo>
                    <a:pt x="651" y="11"/>
                    <a:pt x="643" y="18"/>
                    <a:pt x="643" y="29"/>
                  </a:cubicBezTo>
                  <a:cubicBezTo>
                    <a:pt x="643" y="34"/>
                    <a:pt x="644" y="38"/>
                    <a:pt x="647" y="40"/>
                  </a:cubicBezTo>
                  <a:cubicBezTo>
                    <a:pt x="650" y="43"/>
                    <a:pt x="654" y="45"/>
                    <a:pt x="660" y="45"/>
                  </a:cubicBezTo>
                  <a:cubicBezTo>
                    <a:pt x="671" y="47"/>
                    <a:pt x="671" y="47"/>
                    <a:pt x="671" y="47"/>
                  </a:cubicBezTo>
                  <a:cubicBezTo>
                    <a:pt x="681" y="49"/>
                    <a:pt x="686" y="51"/>
                    <a:pt x="690" y="55"/>
                  </a:cubicBezTo>
                  <a:cubicBezTo>
                    <a:pt x="696" y="60"/>
                    <a:pt x="699" y="67"/>
                    <a:pt x="699" y="75"/>
                  </a:cubicBezTo>
                  <a:cubicBezTo>
                    <a:pt x="699" y="93"/>
                    <a:pt x="685" y="104"/>
                    <a:pt x="663" y="104"/>
                  </a:cubicBezTo>
                  <a:close/>
                  <a:moveTo>
                    <a:pt x="283" y="104"/>
                  </a:moveTo>
                  <a:cubicBezTo>
                    <a:pt x="281" y="104"/>
                    <a:pt x="281" y="104"/>
                    <a:pt x="281" y="104"/>
                  </a:cubicBezTo>
                  <a:cubicBezTo>
                    <a:pt x="269" y="104"/>
                    <a:pt x="262" y="96"/>
                    <a:pt x="262" y="84"/>
                  </a:cubicBezTo>
                  <a:cubicBezTo>
                    <a:pt x="262" y="42"/>
                    <a:pt x="262" y="42"/>
                    <a:pt x="262" y="42"/>
                  </a:cubicBezTo>
                  <a:cubicBezTo>
                    <a:pt x="253" y="42"/>
                    <a:pt x="253" y="42"/>
                    <a:pt x="253" y="42"/>
                  </a:cubicBezTo>
                  <a:cubicBezTo>
                    <a:pt x="253" y="32"/>
                    <a:pt x="253" y="32"/>
                    <a:pt x="253" y="32"/>
                  </a:cubicBezTo>
                  <a:cubicBezTo>
                    <a:pt x="262" y="32"/>
                    <a:pt x="262" y="32"/>
                    <a:pt x="262" y="32"/>
                  </a:cubicBezTo>
                  <a:cubicBezTo>
                    <a:pt x="262" y="11"/>
                    <a:pt x="262" y="11"/>
                    <a:pt x="262" y="11"/>
                  </a:cubicBezTo>
                  <a:cubicBezTo>
                    <a:pt x="274" y="11"/>
                    <a:pt x="274" y="11"/>
                    <a:pt x="274" y="11"/>
                  </a:cubicBezTo>
                  <a:cubicBezTo>
                    <a:pt x="274" y="32"/>
                    <a:pt x="274" y="32"/>
                    <a:pt x="274" y="32"/>
                  </a:cubicBezTo>
                  <a:cubicBezTo>
                    <a:pt x="289" y="32"/>
                    <a:pt x="289" y="32"/>
                    <a:pt x="289" y="32"/>
                  </a:cubicBezTo>
                  <a:cubicBezTo>
                    <a:pt x="289" y="42"/>
                    <a:pt x="289" y="42"/>
                    <a:pt x="289" y="42"/>
                  </a:cubicBezTo>
                  <a:cubicBezTo>
                    <a:pt x="274" y="42"/>
                    <a:pt x="274" y="42"/>
                    <a:pt x="274" y="42"/>
                  </a:cubicBezTo>
                  <a:cubicBezTo>
                    <a:pt x="274" y="84"/>
                    <a:pt x="274" y="84"/>
                    <a:pt x="274" y="84"/>
                  </a:cubicBezTo>
                  <a:cubicBezTo>
                    <a:pt x="274" y="90"/>
                    <a:pt x="277" y="93"/>
                    <a:pt x="283" y="93"/>
                  </a:cubicBezTo>
                  <a:cubicBezTo>
                    <a:pt x="283" y="93"/>
                    <a:pt x="283" y="93"/>
                    <a:pt x="283" y="93"/>
                  </a:cubicBezTo>
                  <a:cubicBezTo>
                    <a:pt x="283" y="94"/>
                    <a:pt x="283" y="94"/>
                    <a:pt x="283" y="94"/>
                  </a:cubicBezTo>
                  <a:lnTo>
                    <a:pt x="283" y="104"/>
                  </a:lnTo>
                  <a:close/>
                  <a:moveTo>
                    <a:pt x="350" y="104"/>
                  </a:moveTo>
                  <a:cubicBezTo>
                    <a:pt x="347" y="104"/>
                    <a:pt x="347" y="104"/>
                    <a:pt x="347" y="104"/>
                  </a:cubicBezTo>
                  <a:cubicBezTo>
                    <a:pt x="336" y="104"/>
                    <a:pt x="329" y="96"/>
                    <a:pt x="329" y="84"/>
                  </a:cubicBezTo>
                  <a:cubicBezTo>
                    <a:pt x="329" y="1"/>
                    <a:pt x="329" y="1"/>
                    <a:pt x="329" y="1"/>
                  </a:cubicBezTo>
                  <a:cubicBezTo>
                    <a:pt x="340" y="1"/>
                    <a:pt x="340" y="1"/>
                    <a:pt x="340" y="1"/>
                  </a:cubicBezTo>
                  <a:cubicBezTo>
                    <a:pt x="340" y="84"/>
                    <a:pt x="340" y="84"/>
                    <a:pt x="340" y="84"/>
                  </a:cubicBezTo>
                  <a:cubicBezTo>
                    <a:pt x="340" y="91"/>
                    <a:pt x="343" y="93"/>
                    <a:pt x="349" y="93"/>
                  </a:cubicBezTo>
                  <a:cubicBezTo>
                    <a:pt x="350" y="93"/>
                    <a:pt x="350" y="93"/>
                    <a:pt x="350" y="93"/>
                  </a:cubicBezTo>
                  <a:cubicBezTo>
                    <a:pt x="350" y="94"/>
                    <a:pt x="350" y="94"/>
                    <a:pt x="350" y="94"/>
                  </a:cubicBezTo>
                  <a:lnTo>
                    <a:pt x="350" y="104"/>
                  </a:lnTo>
                  <a:close/>
                </a:path>
              </a:pathLst>
            </a:custGeom>
            <a:solidFill>
              <a:srgbClr val="77787B"/>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6"/>
            <p:cNvSpPr>
              <a:spLocks noEditPoints="1"/>
            </p:cNvSpPr>
            <p:nvPr/>
          </p:nvSpPr>
          <p:spPr bwMode="gray">
            <a:xfrm>
              <a:off x="7458075" y="4721225"/>
              <a:ext cx="101600" cy="55563"/>
            </a:xfrm>
            <a:custGeom>
              <a:avLst/>
              <a:gdLst>
                <a:gd name="T0" fmla="*/ 14 w 64"/>
                <a:gd name="T1" fmla="*/ 7 h 35"/>
                <a:gd name="T2" fmla="*/ 14 w 64"/>
                <a:gd name="T3" fmla="*/ 35 h 35"/>
                <a:gd name="T4" fmla="*/ 9 w 64"/>
                <a:gd name="T5" fmla="*/ 35 h 35"/>
                <a:gd name="T6" fmla="*/ 9 w 64"/>
                <a:gd name="T7" fmla="*/ 7 h 35"/>
                <a:gd name="T8" fmla="*/ 0 w 64"/>
                <a:gd name="T9" fmla="*/ 7 h 35"/>
                <a:gd name="T10" fmla="*/ 0 w 64"/>
                <a:gd name="T11" fmla="*/ 0 h 35"/>
                <a:gd name="T12" fmla="*/ 23 w 64"/>
                <a:gd name="T13" fmla="*/ 0 h 35"/>
                <a:gd name="T14" fmla="*/ 23 w 64"/>
                <a:gd name="T15" fmla="*/ 7 h 35"/>
                <a:gd name="T16" fmla="*/ 14 w 64"/>
                <a:gd name="T17" fmla="*/ 7 h 35"/>
                <a:gd name="T18" fmla="*/ 57 w 64"/>
                <a:gd name="T19" fmla="*/ 35 h 35"/>
                <a:gd name="T20" fmla="*/ 57 w 64"/>
                <a:gd name="T21" fmla="*/ 14 h 35"/>
                <a:gd name="T22" fmla="*/ 50 w 64"/>
                <a:gd name="T23" fmla="*/ 28 h 35"/>
                <a:gd name="T24" fmla="*/ 45 w 64"/>
                <a:gd name="T25" fmla="*/ 28 h 35"/>
                <a:gd name="T26" fmla="*/ 38 w 64"/>
                <a:gd name="T27" fmla="*/ 14 h 35"/>
                <a:gd name="T28" fmla="*/ 38 w 64"/>
                <a:gd name="T29" fmla="*/ 35 h 35"/>
                <a:gd name="T30" fmla="*/ 31 w 64"/>
                <a:gd name="T31" fmla="*/ 35 h 35"/>
                <a:gd name="T32" fmla="*/ 31 w 64"/>
                <a:gd name="T33" fmla="*/ 0 h 35"/>
                <a:gd name="T34" fmla="*/ 38 w 64"/>
                <a:gd name="T35" fmla="*/ 0 h 35"/>
                <a:gd name="T36" fmla="*/ 47 w 64"/>
                <a:gd name="T37" fmla="*/ 21 h 35"/>
                <a:gd name="T38" fmla="*/ 57 w 64"/>
                <a:gd name="T39" fmla="*/ 0 h 35"/>
                <a:gd name="T40" fmla="*/ 64 w 64"/>
                <a:gd name="T41" fmla="*/ 0 h 35"/>
                <a:gd name="T42" fmla="*/ 64 w 64"/>
                <a:gd name="T43" fmla="*/ 35 h 35"/>
                <a:gd name="T44" fmla="*/ 57 w 64"/>
                <a:gd name="T4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35">
                  <a:moveTo>
                    <a:pt x="14" y="7"/>
                  </a:moveTo>
                  <a:lnTo>
                    <a:pt x="14" y="35"/>
                  </a:lnTo>
                  <a:lnTo>
                    <a:pt x="9" y="35"/>
                  </a:lnTo>
                  <a:lnTo>
                    <a:pt x="9" y="7"/>
                  </a:lnTo>
                  <a:lnTo>
                    <a:pt x="0" y="7"/>
                  </a:lnTo>
                  <a:lnTo>
                    <a:pt x="0" y="0"/>
                  </a:lnTo>
                  <a:lnTo>
                    <a:pt x="23" y="0"/>
                  </a:lnTo>
                  <a:lnTo>
                    <a:pt x="23" y="7"/>
                  </a:lnTo>
                  <a:lnTo>
                    <a:pt x="14" y="7"/>
                  </a:lnTo>
                  <a:close/>
                  <a:moveTo>
                    <a:pt x="57" y="35"/>
                  </a:moveTo>
                  <a:lnTo>
                    <a:pt x="57" y="14"/>
                  </a:lnTo>
                  <a:lnTo>
                    <a:pt x="50" y="28"/>
                  </a:lnTo>
                  <a:lnTo>
                    <a:pt x="45" y="28"/>
                  </a:lnTo>
                  <a:lnTo>
                    <a:pt x="38" y="14"/>
                  </a:lnTo>
                  <a:lnTo>
                    <a:pt x="38" y="35"/>
                  </a:lnTo>
                  <a:lnTo>
                    <a:pt x="31" y="35"/>
                  </a:lnTo>
                  <a:lnTo>
                    <a:pt x="31" y="0"/>
                  </a:lnTo>
                  <a:lnTo>
                    <a:pt x="38" y="0"/>
                  </a:lnTo>
                  <a:lnTo>
                    <a:pt x="47" y="21"/>
                  </a:lnTo>
                  <a:lnTo>
                    <a:pt x="57" y="0"/>
                  </a:lnTo>
                  <a:lnTo>
                    <a:pt x="64" y="0"/>
                  </a:lnTo>
                  <a:lnTo>
                    <a:pt x="64" y="35"/>
                  </a:lnTo>
                  <a:lnTo>
                    <a:pt x="57" y="35"/>
                  </a:lnTo>
                  <a:close/>
                </a:path>
              </a:pathLst>
            </a:custGeom>
            <a:solidFill>
              <a:srgbClr val="414042"/>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Freeform 7"/>
            <p:cNvSpPr>
              <a:spLocks noEditPoints="1"/>
            </p:cNvSpPr>
            <p:nvPr/>
          </p:nvSpPr>
          <p:spPr bwMode="gray">
            <a:xfrm>
              <a:off x="5591175" y="3467100"/>
              <a:ext cx="1060450" cy="950913"/>
            </a:xfrm>
            <a:custGeom>
              <a:avLst/>
              <a:gdLst>
                <a:gd name="T0" fmla="*/ 282 w 282"/>
                <a:gd name="T1" fmla="*/ 55 h 252"/>
                <a:gd name="T2" fmla="*/ 256 w 282"/>
                <a:gd name="T3" fmla="*/ 70 h 252"/>
                <a:gd name="T4" fmla="*/ 212 w 282"/>
                <a:gd name="T5" fmla="*/ 26 h 252"/>
                <a:gd name="T6" fmla="*/ 227 w 282"/>
                <a:gd name="T7" fmla="*/ 0 h 252"/>
                <a:gd name="T8" fmla="*/ 282 w 282"/>
                <a:gd name="T9" fmla="*/ 55 h 252"/>
                <a:gd name="T10" fmla="*/ 30 w 282"/>
                <a:gd name="T11" fmla="*/ 131 h 252"/>
                <a:gd name="T12" fmla="*/ 0 w 282"/>
                <a:gd name="T13" fmla="*/ 131 h 252"/>
                <a:gd name="T14" fmla="*/ 21 w 282"/>
                <a:gd name="T15" fmla="*/ 207 h 252"/>
                <a:gd name="T16" fmla="*/ 47 w 282"/>
                <a:gd name="T17" fmla="*/ 192 h 252"/>
                <a:gd name="T18" fmla="*/ 30 w 282"/>
                <a:gd name="T19" fmla="*/ 131 h 252"/>
                <a:gd name="T20" fmla="*/ 105 w 282"/>
                <a:gd name="T21" fmla="*/ 51 h 252"/>
                <a:gd name="T22" fmla="*/ 91 w 282"/>
                <a:gd name="T23" fmla="*/ 26 h 252"/>
                <a:gd name="T24" fmla="*/ 30 w 282"/>
                <a:gd name="T25" fmla="*/ 131 h 252"/>
                <a:gd name="T26" fmla="*/ 59 w 282"/>
                <a:gd name="T27" fmla="*/ 131 h 252"/>
                <a:gd name="T28" fmla="*/ 105 w 282"/>
                <a:gd name="T29" fmla="*/ 51 h 252"/>
                <a:gd name="T30" fmla="*/ 71 w 282"/>
                <a:gd name="T31" fmla="*/ 177 h 252"/>
                <a:gd name="T32" fmla="*/ 47 w 282"/>
                <a:gd name="T33" fmla="*/ 192 h 252"/>
                <a:gd name="T34" fmla="*/ 151 w 282"/>
                <a:gd name="T35" fmla="*/ 252 h 252"/>
                <a:gd name="T36" fmla="*/ 151 w 282"/>
                <a:gd name="T37" fmla="*/ 223 h 252"/>
                <a:gd name="T38" fmla="*/ 71 w 282"/>
                <a:gd name="T39" fmla="*/ 17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2" h="252">
                  <a:moveTo>
                    <a:pt x="282" y="55"/>
                  </a:moveTo>
                  <a:cubicBezTo>
                    <a:pt x="256" y="70"/>
                    <a:pt x="256" y="70"/>
                    <a:pt x="256" y="70"/>
                  </a:cubicBezTo>
                  <a:cubicBezTo>
                    <a:pt x="245" y="52"/>
                    <a:pt x="230" y="37"/>
                    <a:pt x="212" y="26"/>
                  </a:cubicBezTo>
                  <a:cubicBezTo>
                    <a:pt x="227" y="0"/>
                    <a:pt x="227" y="0"/>
                    <a:pt x="227" y="0"/>
                  </a:cubicBezTo>
                  <a:cubicBezTo>
                    <a:pt x="250" y="14"/>
                    <a:pt x="269" y="33"/>
                    <a:pt x="282" y="55"/>
                  </a:cubicBezTo>
                  <a:close/>
                  <a:moveTo>
                    <a:pt x="30" y="131"/>
                  </a:moveTo>
                  <a:cubicBezTo>
                    <a:pt x="0" y="131"/>
                    <a:pt x="0" y="131"/>
                    <a:pt x="0" y="131"/>
                  </a:cubicBezTo>
                  <a:cubicBezTo>
                    <a:pt x="0" y="158"/>
                    <a:pt x="8" y="184"/>
                    <a:pt x="21" y="207"/>
                  </a:cubicBezTo>
                  <a:cubicBezTo>
                    <a:pt x="47" y="192"/>
                    <a:pt x="47" y="192"/>
                    <a:pt x="47" y="192"/>
                  </a:cubicBezTo>
                  <a:cubicBezTo>
                    <a:pt x="36" y="174"/>
                    <a:pt x="30" y="153"/>
                    <a:pt x="30" y="131"/>
                  </a:cubicBezTo>
                  <a:close/>
                  <a:moveTo>
                    <a:pt x="105" y="51"/>
                  </a:moveTo>
                  <a:cubicBezTo>
                    <a:pt x="91" y="26"/>
                    <a:pt x="91" y="26"/>
                    <a:pt x="91" y="26"/>
                  </a:cubicBezTo>
                  <a:cubicBezTo>
                    <a:pt x="54" y="47"/>
                    <a:pt x="30" y="86"/>
                    <a:pt x="30" y="131"/>
                  </a:cubicBezTo>
                  <a:cubicBezTo>
                    <a:pt x="59" y="131"/>
                    <a:pt x="59" y="131"/>
                    <a:pt x="59" y="131"/>
                  </a:cubicBezTo>
                  <a:cubicBezTo>
                    <a:pt x="59" y="97"/>
                    <a:pt x="77" y="67"/>
                    <a:pt x="105" y="51"/>
                  </a:cubicBezTo>
                  <a:close/>
                  <a:moveTo>
                    <a:pt x="71" y="177"/>
                  </a:moveTo>
                  <a:cubicBezTo>
                    <a:pt x="47" y="192"/>
                    <a:pt x="47" y="192"/>
                    <a:pt x="47" y="192"/>
                  </a:cubicBezTo>
                  <a:cubicBezTo>
                    <a:pt x="68" y="228"/>
                    <a:pt x="106" y="252"/>
                    <a:pt x="151" y="252"/>
                  </a:cubicBezTo>
                  <a:cubicBezTo>
                    <a:pt x="151" y="223"/>
                    <a:pt x="151" y="223"/>
                    <a:pt x="151" y="223"/>
                  </a:cubicBezTo>
                  <a:cubicBezTo>
                    <a:pt x="117" y="223"/>
                    <a:pt x="87" y="205"/>
                    <a:pt x="71" y="177"/>
                  </a:cubicBezTo>
                  <a:close/>
                </a:path>
              </a:pathLst>
            </a:custGeom>
            <a:solidFill>
              <a:srgbClr val="ACDAF5"/>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Freeform 8"/>
            <p:cNvSpPr>
              <a:spLocks noEditPoints="1"/>
            </p:cNvSpPr>
            <p:nvPr/>
          </p:nvSpPr>
          <p:spPr bwMode="gray">
            <a:xfrm>
              <a:off x="5591175" y="3390900"/>
              <a:ext cx="854075" cy="1136650"/>
            </a:xfrm>
            <a:custGeom>
              <a:avLst/>
              <a:gdLst>
                <a:gd name="T0" fmla="*/ 21 w 227"/>
                <a:gd name="T1" fmla="*/ 227 h 301"/>
                <a:gd name="T2" fmla="*/ 47 w 227"/>
                <a:gd name="T3" fmla="*/ 212 h 301"/>
                <a:gd name="T4" fmla="*/ 151 w 227"/>
                <a:gd name="T5" fmla="*/ 272 h 301"/>
                <a:gd name="T6" fmla="*/ 212 w 227"/>
                <a:gd name="T7" fmla="*/ 255 h 301"/>
                <a:gd name="T8" fmla="*/ 227 w 227"/>
                <a:gd name="T9" fmla="*/ 281 h 301"/>
                <a:gd name="T10" fmla="*/ 151 w 227"/>
                <a:gd name="T11" fmla="*/ 301 h 301"/>
                <a:gd name="T12" fmla="*/ 21 w 227"/>
                <a:gd name="T13" fmla="*/ 227 h 301"/>
                <a:gd name="T14" fmla="*/ 151 w 227"/>
                <a:gd name="T15" fmla="*/ 30 h 301"/>
                <a:gd name="T16" fmla="*/ 212 w 227"/>
                <a:gd name="T17" fmla="*/ 46 h 301"/>
                <a:gd name="T18" fmla="*/ 227 w 227"/>
                <a:gd name="T19" fmla="*/ 20 h 301"/>
                <a:gd name="T20" fmla="*/ 151 w 227"/>
                <a:gd name="T21" fmla="*/ 0 h 301"/>
                <a:gd name="T22" fmla="*/ 0 w 227"/>
                <a:gd name="T23" fmla="*/ 151 h 301"/>
                <a:gd name="T24" fmla="*/ 30 w 227"/>
                <a:gd name="T25" fmla="*/ 151 h 301"/>
                <a:gd name="T26" fmla="*/ 151 w 227"/>
                <a:gd name="T27" fmla="*/ 3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7" h="301">
                  <a:moveTo>
                    <a:pt x="21" y="227"/>
                  </a:moveTo>
                  <a:cubicBezTo>
                    <a:pt x="47" y="212"/>
                    <a:pt x="47" y="212"/>
                    <a:pt x="47" y="212"/>
                  </a:cubicBezTo>
                  <a:cubicBezTo>
                    <a:pt x="68" y="248"/>
                    <a:pt x="106" y="272"/>
                    <a:pt x="151" y="272"/>
                  </a:cubicBezTo>
                  <a:cubicBezTo>
                    <a:pt x="173" y="272"/>
                    <a:pt x="194" y="266"/>
                    <a:pt x="212" y="255"/>
                  </a:cubicBezTo>
                  <a:cubicBezTo>
                    <a:pt x="227" y="281"/>
                    <a:pt x="227" y="281"/>
                    <a:pt x="227" y="281"/>
                  </a:cubicBezTo>
                  <a:cubicBezTo>
                    <a:pt x="204" y="294"/>
                    <a:pt x="179" y="301"/>
                    <a:pt x="151" y="301"/>
                  </a:cubicBezTo>
                  <a:cubicBezTo>
                    <a:pt x="96" y="301"/>
                    <a:pt x="47" y="271"/>
                    <a:pt x="21" y="227"/>
                  </a:cubicBezTo>
                  <a:close/>
                  <a:moveTo>
                    <a:pt x="151" y="30"/>
                  </a:moveTo>
                  <a:cubicBezTo>
                    <a:pt x="173" y="30"/>
                    <a:pt x="194" y="36"/>
                    <a:pt x="212" y="46"/>
                  </a:cubicBezTo>
                  <a:cubicBezTo>
                    <a:pt x="227" y="20"/>
                    <a:pt x="227" y="20"/>
                    <a:pt x="227" y="20"/>
                  </a:cubicBezTo>
                  <a:cubicBezTo>
                    <a:pt x="205" y="7"/>
                    <a:pt x="179" y="0"/>
                    <a:pt x="151" y="0"/>
                  </a:cubicBezTo>
                  <a:cubicBezTo>
                    <a:pt x="68" y="0"/>
                    <a:pt x="0" y="68"/>
                    <a:pt x="0" y="151"/>
                  </a:cubicBezTo>
                  <a:cubicBezTo>
                    <a:pt x="30" y="151"/>
                    <a:pt x="30" y="151"/>
                    <a:pt x="30" y="151"/>
                  </a:cubicBezTo>
                  <a:cubicBezTo>
                    <a:pt x="30" y="84"/>
                    <a:pt x="84" y="30"/>
                    <a:pt x="151" y="30"/>
                  </a:cubicBezTo>
                  <a:close/>
                </a:path>
              </a:pathLst>
            </a:custGeom>
            <a:solidFill>
              <a:srgbClr val="00AAE7"/>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9"/>
            <p:cNvSpPr>
              <a:spLocks noEditPoints="1"/>
            </p:cNvSpPr>
            <p:nvPr/>
          </p:nvSpPr>
          <p:spPr bwMode="gray">
            <a:xfrm>
              <a:off x="5811838" y="3609975"/>
              <a:ext cx="915987" cy="698500"/>
            </a:xfrm>
            <a:custGeom>
              <a:avLst/>
              <a:gdLst>
                <a:gd name="T0" fmla="*/ 197 w 243"/>
                <a:gd name="T1" fmla="*/ 32 h 185"/>
                <a:gd name="T2" fmla="*/ 223 w 243"/>
                <a:gd name="T3" fmla="*/ 17 h 185"/>
                <a:gd name="T4" fmla="*/ 243 w 243"/>
                <a:gd name="T5" fmla="*/ 93 h 185"/>
                <a:gd name="T6" fmla="*/ 223 w 243"/>
                <a:gd name="T7" fmla="*/ 168 h 185"/>
                <a:gd name="T8" fmla="*/ 197 w 243"/>
                <a:gd name="T9" fmla="*/ 153 h 185"/>
                <a:gd name="T10" fmla="*/ 213 w 243"/>
                <a:gd name="T11" fmla="*/ 93 h 185"/>
                <a:gd name="T12" fmla="*/ 197 w 243"/>
                <a:gd name="T13" fmla="*/ 32 h 185"/>
                <a:gd name="T14" fmla="*/ 178 w 243"/>
                <a:gd name="T15" fmla="*/ 178 h 185"/>
                <a:gd name="T16" fmla="*/ 158 w 243"/>
                <a:gd name="T17" fmla="*/ 158 h 185"/>
                <a:gd name="T18" fmla="*/ 92 w 243"/>
                <a:gd name="T19" fmla="*/ 185 h 185"/>
                <a:gd name="T20" fmla="*/ 0 w 243"/>
                <a:gd name="T21" fmla="*/ 93 h 185"/>
                <a:gd name="T22" fmla="*/ 92 w 243"/>
                <a:gd name="T23" fmla="*/ 0 h 185"/>
                <a:gd name="T24" fmla="*/ 184 w 243"/>
                <a:gd name="T25" fmla="*/ 93 h 185"/>
                <a:gd name="T26" fmla="*/ 172 w 243"/>
                <a:gd name="T27" fmla="*/ 139 h 185"/>
                <a:gd name="T28" fmla="*/ 197 w 243"/>
                <a:gd name="T29" fmla="*/ 153 h 185"/>
                <a:gd name="T30" fmla="*/ 178 w 243"/>
                <a:gd name="T31" fmla="*/ 178 h 185"/>
                <a:gd name="T32" fmla="*/ 155 w 243"/>
                <a:gd name="T33" fmla="*/ 93 h 185"/>
                <a:gd name="T34" fmla="*/ 92 w 243"/>
                <a:gd name="T35" fmla="*/ 30 h 185"/>
                <a:gd name="T36" fmla="*/ 29 w 243"/>
                <a:gd name="T37" fmla="*/ 93 h 185"/>
                <a:gd name="T38" fmla="*/ 92 w 243"/>
                <a:gd name="T39" fmla="*/ 156 h 185"/>
                <a:gd name="T40" fmla="*/ 155 w 243"/>
                <a:gd name="T41" fmla="*/ 9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3" h="185">
                  <a:moveTo>
                    <a:pt x="197" y="32"/>
                  </a:moveTo>
                  <a:cubicBezTo>
                    <a:pt x="223" y="17"/>
                    <a:pt x="223" y="17"/>
                    <a:pt x="223" y="17"/>
                  </a:cubicBezTo>
                  <a:cubicBezTo>
                    <a:pt x="235" y="40"/>
                    <a:pt x="243" y="65"/>
                    <a:pt x="243" y="93"/>
                  </a:cubicBezTo>
                  <a:cubicBezTo>
                    <a:pt x="243" y="120"/>
                    <a:pt x="235" y="146"/>
                    <a:pt x="223" y="168"/>
                  </a:cubicBezTo>
                  <a:cubicBezTo>
                    <a:pt x="197" y="153"/>
                    <a:pt x="197" y="153"/>
                    <a:pt x="197" y="153"/>
                  </a:cubicBezTo>
                  <a:cubicBezTo>
                    <a:pt x="207" y="135"/>
                    <a:pt x="213" y="115"/>
                    <a:pt x="213" y="93"/>
                  </a:cubicBezTo>
                  <a:cubicBezTo>
                    <a:pt x="213" y="71"/>
                    <a:pt x="207" y="50"/>
                    <a:pt x="197" y="32"/>
                  </a:cubicBezTo>
                  <a:close/>
                  <a:moveTo>
                    <a:pt x="178" y="178"/>
                  </a:moveTo>
                  <a:cubicBezTo>
                    <a:pt x="158" y="158"/>
                    <a:pt x="158" y="158"/>
                    <a:pt x="158" y="158"/>
                  </a:cubicBezTo>
                  <a:cubicBezTo>
                    <a:pt x="141" y="175"/>
                    <a:pt x="118" y="185"/>
                    <a:pt x="92" y="185"/>
                  </a:cubicBezTo>
                  <a:cubicBezTo>
                    <a:pt x="41" y="185"/>
                    <a:pt x="0" y="144"/>
                    <a:pt x="0" y="93"/>
                  </a:cubicBezTo>
                  <a:cubicBezTo>
                    <a:pt x="0" y="42"/>
                    <a:pt x="41" y="0"/>
                    <a:pt x="92" y="0"/>
                  </a:cubicBezTo>
                  <a:cubicBezTo>
                    <a:pt x="143" y="0"/>
                    <a:pt x="184" y="42"/>
                    <a:pt x="184" y="93"/>
                  </a:cubicBezTo>
                  <a:cubicBezTo>
                    <a:pt x="184" y="110"/>
                    <a:pt x="180" y="125"/>
                    <a:pt x="172" y="139"/>
                  </a:cubicBezTo>
                  <a:cubicBezTo>
                    <a:pt x="197" y="153"/>
                    <a:pt x="197" y="153"/>
                    <a:pt x="197" y="153"/>
                  </a:cubicBezTo>
                  <a:cubicBezTo>
                    <a:pt x="192" y="162"/>
                    <a:pt x="185" y="171"/>
                    <a:pt x="178" y="178"/>
                  </a:cubicBezTo>
                  <a:close/>
                  <a:moveTo>
                    <a:pt x="155" y="93"/>
                  </a:moveTo>
                  <a:cubicBezTo>
                    <a:pt x="155" y="58"/>
                    <a:pt x="127" y="30"/>
                    <a:pt x="92" y="30"/>
                  </a:cubicBezTo>
                  <a:cubicBezTo>
                    <a:pt x="57" y="30"/>
                    <a:pt x="29" y="58"/>
                    <a:pt x="29" y="93"/>
                  </a:cubicBezTo>
                  <a:cubicBezTo>
                    <a:pt x="29" y="128"/>
                    <a:pt x="57" y="156"/>
                    <a:pt x="92" y="156"/>
                  </a:cubicBezTo>
                  <a:cubicBezTo>
                    <a:pt x="127" y="156"/>
                    <a:pt x="155" y="128"/>
                    <a:pt x="155" y="93"/>
                  </a:cubicBezTo>
                  <a:close/>
                </a:path>
              </a:pathLst>
            </a:custGeom>
            <a:solidFill>
              <a:srgbClr val="743C97"/>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90" name="Rectangle 89"/>
          <p:cNvSpPr/>
          <p:nvPr/>
        </p:nvSpPr>
        <p:spPr bwMode="gray">
          <a:xfrm>
            <a:off x="1" y="6410036"/>
            <a:ext cx="9144000" cy="447964"/>
          </a:xfrm>
          <a:prstGeom prst="rect">
            <a:avLst/>
          </a:prstGeom>
          <a:solidFill>
            <a:srgbClr val="EBEBED"/>
          </a:solidFill>
          <a:ln w="12700" cap="flat" cmpd="sng" algn="ctr">
            <a:noFill/>
            <a:prstDash val="solid"/>
            <a:miter lim="800000"/>
          </a:ln>
          <a:effectLst/>
        </p:spPr>
        <p:txBody>
          <a:bodyPr rtlCol="0" anchor="t" anchorCtr="0"/>
          <a:lstStyle/>
          <a:p>
            <a:pPr fontAlgn="auto">
              <a:spcBef>
                <a:spcPts val="200"/>
              </a:spcBef>
              <a:spcAft>
                <a:spcPts val="0"/>
              </a:spcAft>
              <a:defRPr/>
            </a:pPr>
            <a:endParaRPr lang="en-US" sz="1400" kern="0" dirty="0" smtClean="0">
              <a:solidFill>
                <a:prstClr val="white"/>
              </a:solidFill>
              <a:latin typeface="Arial" panose="020B0604020202020204"/>
            </a:endParaRPr>
          </a:p>
        </p:txBody>
      </p:sp>
      <p:sp>
        <p:nvSpPr>
          <p:cNvPr id="91" name="TextBox 90"/>
          <p:cNvSpPr txBox="1"/>
          <p:nvPr/>
        </p:nvSpPr>
        <p:spPr>
          <a:xfrm>
            <a:off x="380866" y="6523141"/>
            <a:ext cx="2789546" cy="230832"/>
          </a:xfrm>
          <a:prstGeom prst="rect">
            <a:avLst/>
          </a:prstGeom>
          <a:ln>
            <a:noFill/>
          </a:ln>
        </p:spPr>
        <p:txBody>
          <a:bodyPr vert="horz" wrap="none" lIns="91440" tIns="45720" rIns="91440" bIns="45720" numCol="1" rtlCol="0" anchor="ctr" anchorCtr="0" compatLnSpc="1">
            <a:prstTxWarp prst="textNoShape">
              <a:avLst/>
            </a:prstTxWarp>
            <a:spAutoFit/>
          </a:bodyPr>
          <a:lstStyle/>
          <a:p>
            <a:pPr>
              <a:defRPr/>
            </a:pPr>
            <a:r>
              <a:rPr lang="en-US" sz="900" dirty="0" smtClean="0">
                <a:solidFill>
                  <a:srgbClr val="333333"/>
                </a:solidFill>
                <a:ea typeface="Arial" charset="0"/>
                <a:cs typeface="Arial" charset="0"/>
              </a:rPr>
              <a:t>Copyright © 2016 QuintilesIMS. All rights reserved.</a:t>
            </a:r>
          </a:p>
        </p:txBody>
      </p:sp>
      <p:grpSp>
        <p:nvGrpSpPr>
          <p:cNvPr id="31" name="Group 30"/>
          <p:cNvGrpSpPr/>
          <p:nvPr/>
        </p:nvGrpSpPr>
        <p:grpSpPr>
          <a:xfrm>
            <a:off x="9662160" y="1754583"/>
            <a:ext cx="297180" cy="3348834"/>
            <a:chOff x="9662160" y="1842328"/>
            <a:chExt cx="297180" cy="3348834"/>
          </a:xfrm>
        </p:grpSpPr>
        <p:sp>
          <p:nvSpPr>
            <p:cNvPr id="32" name="Rectangle 31"/>
            <p:cNvSpPr/>
            <p:nvPr/>
          </p:nvSpPr>
          <p:spPr bwMode="gray">
            <a:xfrm>
              <a:off x="9662160" y="1842328"/>
              <a:ext cx="297180" cy="297180"/>
            </a:xfrm>
            <a:prstGeom prst="rect">
              <a:avLst/>
            </a:prstGeom>
            <a:solidFill>
              <a:schemeClr val="tx2"/>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3" name="Rectangle 32"/>
            <p:cNvSpPr/>
            <p:nvPr/>
          </p:nvSpPr>
          <p:spPr bwMode="gray">
            <a:xfrm>
              <a:off x="9662160" y="2278279"/>
              <a:ext cx="297180" cy="297180"/>
            </a:xfrm>
            <a:prstGeom prst="rect">
              <a:avLst/>
            </a:prstGeom>
            <a:solidFill>
              <a:srgbClr val="FFCF3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4" name="Rectangle 33"/>
            <p:cNvSpPr/>
            <p:nvPr/>
          </p:nvSpPr>
          <p:spPr bwMode="gray">
            <a:xfrm>
              <a:off x="9662160" y="2714230"/>
              <a:ext cx="297180" cy="297180"/>
            </a:xfrm>
            <a:prstGeom prst="rect">
              <a:avLst/>
            </a:prstGeom>
            <a:solidFill>
              <a:schemeClr val="accent1"/>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5" name="Rectangle 34"/>
            <p:cNvSpPr/>
            <p:nvPr/>
          </p:nvSpPr>
          <p:spPr bwMode="gray">
            <a:xfrm>
              <a:off x="9662160" y="3150181"/>
              <a:ext cx="297180" cy="297180"/>
            </a:xfrm>
            <a:prstGeom prst="rect">
              <a:avLst/>
            </a:prstGeom>
            <a:solidFill>
              <a:schemeClr val="accent2"/>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6" name="Rectangle 35"/>
            <p:cNvSpPr/>
            <p:nvPr/>
          </p:nvSpPr>
          <p:spPr bwMode="gray">
            <a:xfrm>
              <a:off x="9662160" y="3586132"/>
              <a:ext cx="297180" cy="297180"/>
            </a:xfrm>
            <a:prstGeom prst="rect">
              <a:avLst/>
            </a:prstGeom>
            <a:solidFill>
              <a:schemeClr val="accent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7" name="Rectangle 36"/>
            <p:cNvSpPr/>
            <p:nvPr/>
          </p:nvSpPr>
          <p:spPr bwMode="gray">
            <a:xfrm>
              <a:off x="9662160" y="4458034"/>
              <a:ext cx="297180" cy="297180"/>
            </a:xfrm>
            <a:prstGeom prst="rect">
              <a:avLst/>
            </a:prstGeom>
            <a:solidFill>
              <a:schemeClr val="accent5"/>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8" name="Rectangle 37"/>
            <p:cNvSpPr/>
            <p:nvPr/>
          </p:nvSpPr>
          <p:spPr bwMode="gray">
            <a:xfrm>
              <a:off x="9662160" y="4022083"/>
              <a:ext cx="297180" cy="297180"/>
            </a:xfrm>
            <a:prstGeom prst="rect">
              <a:avLst/>
            </a:prstGeom>
            <a:solidFill>
              <a:schemeClr val="accent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9" name="Rectangle 38"/>
            <p:cNvSpPr/>
            <p:nvPr/>
          </p:nvSpPr>
          <p:spPr bwMode="gray">
            <a:xfrm>
              <a:off x="9662160" y="4893982"/>
              <a:ext cx="297180" cy="297180"/>
            </a:xfrm>
            <a:prstGeom prst="rect">
              <a:avLst/>
            </a:prstGeom>
            <a:solidFill>
              <a:schemeClr val="accent6"/>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grpSp>
    </p:spTree>
    <p:extLst>
      <p:ext uri="{BB962C8B-B14F-4D97-AF65-F5344CB8AC3E}">
        <p14:creationId xmlns:p14="http://schemas.microsoft.com/office/powerpoint/2010/main" val="19323235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Content_Header w Subhead">
    <p:spTree>
      <p:nvGrpSpPr>
        <p:cNvPr id="1" name=""/>
        <p:cNvGrpSpPr/>
        <p:nvPr/>
      </p:nvGrpSpPr>
      <p:grpSpPr>
        <a:xfrm>
          <a:off x="0" y="0"/>
          <a:ext cx="0" cy="0"/>
          <a:chOff x="0" y="0"/>
          <a:chExt cx="0" cy="0"/>
        </a:xfrm>
      </p:grpSpPr>
      <p:sp>
        <p:nvSpPr>
          <p:cNvPr id="5" name="Footer Placeholder 3"/>
          <p:cNvSpPr>
            <a:spLocks noGrp="1"/>
          </p:cNvSpPr>
          <p:nvPr>
            <p:ph type="ftr" sz="quarter" idx="16"/>
          </p:nvPr>
        </p:nvSpPr>
        <p:spPr>
          <a:xfrm>
            <a:off x="2234275" y="6473951"/>
            <a:ext cx="6309360" cy="384048"/>
          </a:xfrm>
          <a:prstGeom prst="rect">
            <a:avLst/>
          </a:prstGeom>
        </p:spPr>
        <p:txBody>
          <a:bodyPr tIns="0"/>
          <a:lstStyle>
            <a:lvl1pPr algn="l">
              <a:defRPr sz="700" dirty="0">
                <a:solidFill>
                  <a:schemeClr val="tx2"/>
                </a:solidFill>
              </a:defRPr>
            </a:lvl1pPr>
          </a:lstStyle>
          <a:p>
            <a:endParaRPr lang="en-US" dirty="0">
              <a:solidFill>
                <a:srgbClr val="333333"/>
              </a:solidFill>
            </a:endParaRPr>
          </a:p>
        </p:txBody>
      </p:sp>
      <p:sp>
        <p:nvSpPr>
          <p:cNvPr id="6" name="Date Placeholder 3"/>
          <p:cNvSpPr>
            <a:spLocks noGrp="1"/>
          </p:cNvSpPr>
          <p:nvPr>
            <p:ph type="dt" sz="half" idx="11"/>
          </p:nvPr>
        </p:nvSpPr>
        <p:spPr>
          <a:xfrm>
            <a:off x="420256" y="6666345"/>
            <a:ext cx="346364" cy="150091"/>
          </a:xfrm>
          <a:prstGeom prst="rect">
            <a:avLst/>
          </a:prstGeom>
        </p:spPr>
        <p:txBody>
          <a:bodyPr/>
          <a:lstStyle>
            <a:lvl1pPr>
              <a:defRPr sz="400">
                <a:solidFill>
                  <a:srgbClr val="FFFFFF"/>
                </a:solidFill>
              </a:defRPr>
            </a:lvl1pPr>
          </a:lstStyle>
          <a:p>
            <a:endParaRPr lang="en-US" dirty="0"/>
          </a:p>
        </p:txBody>
      </p:sp>
      <p:sp>
        <p:nvSpPr>
          <p:cNvPr id="3" name="Rectangle 2"/>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Content Placeholder 8"/>
          <p:cNvSpPr>
            <a:spLocks noGrp="1"/>
          </p:cNvSpPr>
          <p:nvPr>
            <p:ph sz="quarter" idx="14" hasCustomPrompt="1"/>
          </p:nvPr>
        </p:nvSpPr>
        <p:spPr>
          <a:xfrm>
            <a:off x="384047" y="1662977"/>
            <a:ext cx="8348472" cy="4617748"/>
          </a:xfrm>
          <a:prstGeom prst="rect">
            <a:avLst/>
          </a:prstGeom>
        </p:spPr>
        <p:txBody>
          <a:bodyPr/>
          <a:lstStyle>
            <a:lvl1pPr marL="171450" indent="-171450">
              <a:spcBef>
                <a:spcPts val="1000"/>
              </a:spcBef>
              <a:defRPr sz="1600" baseline="0">
                <a:solidFill>
                  <a:schemeClr val="tx2"/>
                </a:solidFill>
              </a:defRPr>
            </a:lvl1pPr>
            <a:lvl2pPr marL="400050" indent="-177800">
              <a:spcBef>
                <a:spcPts val="600"/>
              </a:spcBef>
              <a:buClrTx/>
              <a:buFont typeface="Arial" panose="020B0604020202020204" pitchFamily="34" charset="0"/>
              <a:buChar char="–"/>
              <a:defRPr sz="1600" baseline="0">
                <a:solidFill>
                  <a:schemeClr val="tx2"/>
                </a:solidFill>
              </a:defRPr>
            </a:lvl2pPr>
            <a:lvl3pPr marL="571500" indent="-171450">
              <a:spcBef>
                <a:spcPts val="600"/>
              </a:spcBef>
              <a:buClrTx/>
              <a:buFont typeface="Arial" panose="020B0604020202020204" pitchFamily="34" charset="0"/>
              <a:buChar char="–"/>
              <a:defRPr sz="1600" baseline="0">
                <a:solidFill>
                  <a:schemeClr val="tx2"/>
                </a:solidFill>
              </a:defRPr>
            </a:lvl3pPr>
            <a:lvl4pPr marL="742950" indent="-171450">
              <a:spcBef>
                <a:spcPts val="600"/>
              </a:spcBef>
              <a:buClrTx/>
              <a:buFont typeface="Arial" panose="020B0604020202020204" pitchFamily="34" charset="0"/>
              <a:buChar char="–"/>
              <a:defRPr sz="1600" baseline="0">
                <a:solidFill>
                  <a:schemeClr val="tx2"/>
                </a:solidFill>
              </a:defRPr>
            </a:lvl4pPr>
            <a:lvl5pPr marL="914400" indent="-171450">
              <a:spcBef>
                <a:spcPts val="600"/>
              </a:spcBef>
              <a:buClrTx/>
              <a:buFont typeface="Arial" panose="020B0604020202020204" pitchFamily="34" charset="0"/>
              <a:buChar char="–"/>
              <a:defRPr sz="1600" baseline="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endParaRPr lang="en-US" dirty="0"/>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lstStyle>
            <a:lvl1pPr>
              <a:defRPr sz="2400" b="1">
                <a:solidFill>
                  <a:schemeClr val="tx2"/>
                </a:solidFill>
              </a:defRPr>
            </a:lvl1pPr>
          </a:lstStyle>
          <a:p>
            <a:r>
              <a:rPr lang="en-US" dirty="0" smtClean="0"/>
              <a:t>Headlines are 24pt Arial Bold Title Case</a:t>
            </a:r>
            <a:endParaRPr lang="en-US" dirty="0"/>
          </a:p>
        </p:txBody>
      </p:sp>
      <p:sp>
        <p:nvSpPr>
          <p:cNvPr id="12" name="Text Placeholder 11"/>
          <p:cNvSpPr>
            <a:spLocks noGrp="1"/>
          </p:cNvSpPr>
          <p:nvPr>
            <p:ph type="body" sz="quarter" idx="15"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i="1"/>
            </a:lvl2pPr>
            <a:lvl3pPr>
              <a:buNone/>
              <a:defRPr i="1"/>
            </a:lvl3pPr>
            <a:lvl4pPr>
              <a:buNone/>
              <a:defRPr i="1"/>
            </a:lvl4pPr>
            <a:lvl5pPr>
              <a:buNone/>
              <a:defRPr i="1"/>
            </a:lvl5pPr>
          </a:lstStyle>
          <a:p>
            <a:pPr lvl="0"/>
            <a:r>
              <a:rPr lang="en-US" dirty="0" smtClean="0"/>
              <a:t>Subheads are 20pt Arial sentence case</a:t>
            </a:r>
          </a:p>
        </p:txBody>
      </p:sp>
    </p:spTree>
    <p:extLst>
      <p:ext uri="{BB962C8B-B14F-4D97-AF65-F5344CB8AC3E}">
        <p14:creationId xmlns:p14="http://schemas.microsoft.com/office/powerpoint/2010/main" val="2287136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1_Title and Content">
    <p:spTree>
      <p:nvGrpSpPr>
        <p:cNvPr id="1" name=""/>
        <p:cNvGrpSpPr/>
        <p:nvPr/>
      </p:nvGrpSpPr>
      <p:grpSpPr>
        <a:xfrm>
          <a:off x="0" y="0"/>
          <a:ext cx="0" cy="0"/>
          <a:chOff x="0" y="0"/>
          <a:chExt cx="0" cy="0"/>
        </a:xfrm>
      </p:grpSpPr>
      <p:sp>
        <p:nvSpPr>
          <p:cNvPr id="5" name="Date Placeholder 3"/>
          <p:cNvSpPr>
            <a:spLocks noGrp="1"/>
          </p:cNvSpPr>
          <p:nvPr>
            <p:ph type="dt" sz="half" idx="11"/>
          </p:nvPr>
        </p:nvSpPr>
        <p:spPr>
          <a:xfrm>
            <a:off x="466439" y="6659418"/>
            <a:ext cx="244762" cy="143163"/>
          </a:xfrm>
          <a:prstGeom prst="rect">
            <a:avLst/>
          </a:prstGeom>
        </p:spPr>
        <p:txBody>
          <a:bodyPr/>
          <a:lstStyle>
            <a:lvl1pPr>
              <a:defRPr sz="300">
                <a:solidFill>
                  <a:srgbClr val="FFFFFF"/>
                </a:solidFill>
              </a:defRPr>
            </a:lvl1pPr>
          </a:lstStyle>
          <a:p>
            <a:endParaRPr lang="en-US" dirty="0"/>
          </a:p>
        </p:txBody>
      </p:sp>
      <p:sp>
        <p:nvSpPr>
          <p:cNvPr id="11" name="Rectangle 10"/>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Content Placeholder 8"/>
          <p:cNvSpPr>
            <a:spLocks noGrp="1"/>
          </p:cNvSpPr>
          <p:nvPr>
            <p:ph sz="quarter" idx="14" hasCustomPrompt="1"/>
          </p:nvPr>
        </p:nvSpPr>
        <p:spPr>
          <a:xfrm>
            <a:off x="384047" y="1224250"/>
            <a:ext cx="8348472" cy="5001059"/>
          </a:xfrm>
          <a:prstGeom prst="rect">
            <a:avLst/>
          </a:prstGeom>
        </p:spPr>
        <p:txBody>
          <a:bodyPr/>
          <a:lstStyle>
            <a:lvl1pPr marL="171450" indent="-171450">
              <a:spcBef>
                <a:spcPts val="1000"/>
              </a:spcBef>
              <a:defRPr sz="1600">
                <a:solidFill>
                  <a:schemeClr val="tx2"/>
                </a:solidFill>
              </a:defRPr>
            </a:lvl1pPr>
            <a:lvl2pPr marL="400050" indent="-17780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smtClean="0"/>
              <a:t>Headlines are 24pt Arial Bold Title Case</a:t>
            </a:r>
          </a:p>
        </p:txBody>
      </p:sp>
      <p:sp>
        <p:nvSpPr>
          <p:cNvPr id="4" name="Footer Placeholder 3"/>
          <p:cNvSpPr>
            <a:spLocks noGrp="1"/>
          </p:cNvSpPr>
          <p:nvPr>
            <p:ph type="ftr" sz="quarter" idx="15"/>
          </p:nvPr>
        </p:nvSpPr>
        <p:spPr>
          <a:xfrm>
            <a:off x="2234275" y="6473951"/>
            <a:ext cx="6309360" cy="384048"/>
          </a:xfrm>
          <a:prstGeom prst="rect">
            <a:avLst/>
          </a:prstGeom>
        </p:spPr>
        <p:txBody>
          <a:bodyPr lIns="91440" tIns="0" rIns="91440"/>
          <a:lstStyle>
            <a:lvl1pPr algn="l">
              <a:defRPr sz="700" dirty="0">
                <a:solidFill>
                  <a:schemeClr val="tx2"/>
                </a:solidFill>
              </a:defRPr>
            </a:lvl1pPr>
          </a:lstStyle>
          <a:p>
            <a:endParaRPr lang="en-US" dirty="0">
              <a:solidFill>
                <a:srgbClr val="333333"/>
              </a:solidFill>
            </a:endParaRPr>
          </a:p>
        </p:txBody>
      </p:sp>
    </p:spTree>
    <p:extLst>
      <p:ext uri="{BB962C8B-B14F-4D97-AF65-F5344CB8AC3E}">
        <p14:creationId xmlns:p14="http://schemas.microsoft.com/office/powerpoint/2010/main" val="11839798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1_Callout w/photo_teal">
    <p:spTree>
      <p:nvGrpSpPr>
        <p:cNvPr id="1" name=""/>
        <p:cNvGrpSpPr/>
        <p:nvPr/>
      </p:nvGrpSpPr>
      <p:grpSpPr>
        <a:xfrm>
          <a:off x="0" y="0"/>
          <a:ext cx="0" cy="0"/>
          <a:chOff x="0" y="0"/>
          <a:chExt cx="0" cy="0"/>
        </a:xfrm>
      </p:grpSpPr>
      <p:sp>
        <p:nvSpPr>
          <p:cNvPr id="19" name="Footer Placeholder 2"/>
          <p:cNvSpPr>
            <a:spLocks noGrp="1"/>
          </p:cNvSpPr>
          <p:nvPr>
            <p:ph type="ftr" sz="quarter" idx="18"/>
          </p:nvPr>
        </p:nvSpPr>
        <p:spPr bwMode="gray">
          <a:xfrm>
            <a:off x="2234275" y="6604000"/>
            <a:ext cx="6318598" cy="254000"/>
          </a:xfrm>
          <a:prstGeom prst="rect">
            <a:avLst/>
          </a:prstGeom>
        </p:spPr>
        <p:txBody>
          <a:bodyPr tIns="0"/>
          <a:lstStyle>
            <a:lvl1pPr algn="l">
              <a:defRPr sz="700">
                <a:solidFill>
                  <a:schemeClr val="bg1"/>
                </a:solidFill>
              </a:defRPr>
            </a:lvl1pPr>
          </a:lstStyle>
          <a:p>
            <a:endParaRPr lang="en-US" dirty="0">
              <a:solidFill>
                <a:prstClr val="white"/>
              </a:solidFill>
            </a:endParaRPr>
          </a:p>
        </p:txBody>
      </p:sp>
      <p:sp>
        <p:nvSpPr>
          <p:cNvPr id="21" name="Date Placeholder 3"/>
          <p:cNvSpPr>
            <a:spLocks noGrp="1"/>
          </p:cNvSpPr>
          <p:nvPr>
            <p:ph type="dt" sz="half" idx="11"/>
          </p:nvPr>
        </p:nvSpPr>
        <p:spPr bwMode="gray">
          <a:xfrm>
            <a:off x="8443838" y="5904347"/>
            <a:ext cx="503382" cy="131618"/>
          </a:xfrm>
          <a:prstGeom prst="rect">
            <a:avLst/>
          </a:prstGeom>
        </p:spPr>
        <p:txBody>
          <a:bodyPr/>
          <a:lstStyle>
            <a:lvl1pPr>
              <a:defRPr sz="300">
                <a:solidFill>
                  <a:schemeClr val="accent5"/>
                </a:solidFill>
              </a:defRPr>
            </a:lvl1pPr>
          </a:lstStyle>
          <a:p>
            <a:endParaRPr lang="en-US" dirty="0">
              <a:solidFill>
                <a:srgbClr val="43B649"/>
              </a:solidFill>
            </a:endParaRPr>
          </a:p>
        </p:txBody>
      </p:sp>
      <p:sp>
        <p:nvSpPr>
          <p:cNvPr id="8" name="Picture Placeholder 10"/>
          <p:cNvSpPr>
            <a:spLocks noGrp="1"/>
          </p:cNvSpPr>
          <p:nvPr>
            <p:ph type="pic" sz="quarter" idx="14"/>
          </p:nvPr>
        </p:nvSpPr>
        <p:spPr bwMode="white">
          <a:xfrm>
            <a:off x="8432799" y="5781964"/>
            <a:ext cx="525461" cy="110836"/>
          </a:xfrm>
          <a:prstGeom prst="rect">
            <a:avLst/>
          </a:prstGeom>
        </p:spPr>
        <p:txBody>
          <a:bodyPr rtlCol="0">
            <a:noAutofit/>
          </a:bodyPr>
          <a:lstStyle>
            <a:lvl1pPr marL="0" indent="0">
              <a:buNone/>
              <a:defRPr sz="500">
                <a:solidFill>
                  <a:schemeClr val="bg1"/>
                </a:solidFill>
              </a:defRPr>
            </a:lvl1pPr>
          </a:lstStyle>
          <a:p>
            <a:pPr lvl="0"/>
            <a:r>
              <a:rPr lang="en-US" noProof="0" dirty="0" smtClean="0"/>
              <a:t>Click icon to add picture</a:t>
            </a:r>
            <a:endParaRPr lang="en-US" noProof="0" dirty="0"/>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715000"/>
            <a:ext cx="9144000" cy="1143000"/>
          </a:xfrm>
          <a:prstGeom prst="rect">
            <a:avLst/>
          </a:prstGeom>
        </p:spPr>
      </p:pic>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smtClean="0"/>
              <a:t>Headlines are 24pt Arial Bold Title Case</a:t>
            </a:r>
          </a:p>
        </p:txBody>
      </p:sp>
      <p:sp>
        <p:nvSpPr>
          <p:cNvPr id="16" name="Text Placeholder 15"/>
          <p:cNvSpPr>
            <a:spLocks noGrp="1"/>
          </p:cNvSpPr>
          <p:nvPr>
            <p:ph type="body" sz="quarter" idx="17"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sz="1600" i="1"/>
            </a:lvl2pPr>
            <a:lvl3pPr>
              <a:buNone/>
              <a:defRPr sz="1600" i="1"/>
            </a:lvl3pPr>
            <a:lvl4pPr>
              <a:buNone/>
              <a:defRPr sz="1600" i="1"/>
            </a:lvl4pPr>
            <a:lvl5pPr>
              <a:buNone/>
              <a:defRPr sz="1600" i="1"/>
            </a:lvl5pPr>
          </a:lstStyle>
          <a:p>
            <a:pPr lvl="0"/>
            <a:r>
              <a:rPr lang="en-US" dirty="0" smtClean="0"/>
              <a:t>Subheads are 20pt Arial sentence case</a:t>
            </a:r>
          </a:p>
        </p:txBody>
      </p:sp>
      <p:sp>
        <p:nvSpPr>
          <p:cNvPr id="9" name="Text Placeholder 11"/>
          <p:cNvSpPr>
            <a:spLocks noGrp="1"/>
          </p:cNvSpPr>
          <p:nvPr>
            <p:ph type="body" sz="quarter" idx="15" hasCustomPrompt="1"/>
          </p:nvPr>
        </p:nvSpPr>
        <p:spPr bwMode="white">
          <a:xfrm>
            <a:off x="384047" y="5895623"/>
            <a:ext cx="7780898" cy="781752"/>
          </a:xfrm>
          <a:prstGeom prst="rect">
            <a:avLst/>
          </a:prstGeom>
        </p:spPr>
        <p:txBody>
          <a:bodyPr wrap="square" anchor="ctr">
            <a:spAutoFit/>
          </a:bodyPr>
          <a:lstStyle>
            <a:lvl1pPr marL="0" marR="0" indent="0" algn="l" defTabSz="914400" rtl="0" eaLnBrk="0" fontAlgn="base" latinLnBrk="0" hangingPunct="0">
              <a:lnSpc>
                <a:spcPct val="100000"/>
              </a:lnSpc>
              <a:spcBef>
                <a:spcPts val="200"/>
              </a:spcBef>
              <a:spcAft>
                <a:spcPct val="0"/>
              </a:spcAft>
              <a:buClrTx/>
              <a:buSzTx/>
              <a:buFontTx/>
              <a:buNone/>
              <a:tabLst/>
              <a:defRPr sz="1600" b="1" i="0" baseline="0">
                <a:solidFill>
                  <a:schemeClr val="bg1"/>
                </a:solidFill>
                <a:latin typeface="+mj-lt"/>
              </a:defRPr>
            </a:lvl1pPr>
            <a:lvl2pPr marL="230188" indent="-115888">
              <a:lnSpc>
                <a:spcPct val="100000"/>
              </a:lnSpc>
              <a:spcBef>
                <a:spcPts val="200"/>
              </a:spcBef>
              <a:buFont typeface="Arial"/>
              <a:buChar char="•"/>
              <a:defRPr sz="1200" b="0" i="0">
                <a:solidFill>
                  <a:schemeClr val="bg1"/>
                </a:solidFill>
                <a:latin typeface="+mj-lt"/>
                <a:cs typeface="Arial"/>
              </a:defRPr>
            </a:lvl2pPr>
            <a:lvl3pPr marL="457200" indent="-171450">
              <a:lnSpc>
                <a:spcPct val="100000"/>
              </a:lnSpc>
              <a:buFont typeface="Arial" pitchFamily="34" charset="0"/>
              <a:buChar char="›"/>
              <a:defRPr sz="1200" b="0" i="0">
                <a:solidFill>
                  <a:schemeClr val="bg1"/>
                </a:solidFill>
                <a:latin typeface="+mj-lt"/>
                <a:cs typeface="Arial"/>
              </a:defRPr>
            </a:lvl3pPr>
            <a:lvl4pPr>
              <a:defRPr sz="1600" b="0" i="0">
                <a:latin typeface="Georgia" pitchFamily="18" charset="0"/>
              </a:defRPr>
            </a:lvl4pPr>
          </a:lstStyle>
          <a:p>
            <a:pPr lvl="0"/>
            <a:r>
              <a:rPr lang="en-US" noProof="0" dirty="0" smtClean="0"/>
              <a:t>Callouts are 16pt Arial bold sentence case</a:t>
            </a:r>
          </a:p>
          <a:p>
            <a:pPr lvl="1"/>
            <a:r>
              <a:rPr lang="en-US" noProof="0" dirty="0" smtClean="0"/>
              <a:t>12pt Arial bullet 1</a:t>
            </a:r>
          </a:p>
          <a:p>
            <a:pPr lvl="1"/>
            <a:r>
              <a:rPr lang="en-US" noProof="0" dirty="0" smtClean="0"/>
              <a:t>12pt Arial bullet 2</a:t>
            </a:r>
          </a:p>
        </p:txBody>
      </p:sp>
      <p:sp>
        <p:nvSpPr>
          <p:cNvPr id="64" name="Slide Number Placeholder 6"/>
          <p:cNvSpPr txBox="1">
            <a:spLocks/>
          </p:cNvSpPr>
          <p:nvPr/>
        </p:nvSpPr>
        <p:spPr bwMode="white">
          <a:xfrm>
            <a:off x="8160772" y="6424764"/>
            <a:ext cx="762000" cy="228600"/>
          </a:xfrm>
          <a:prstGeom prst="rect">
            <a:avLst/>
          </a:prstGeom>
        </p:spPr>
        <p:txBody>
          <a:bodyPr vert="horz" wrap="square" lIns="91440" tIns="45720" rIns="91440" bIns="45720" numCol="1" anchor="ctr" anchorCtr="0" compatLnSpc="1">
            <a:prstTxWarp prst="textNoShape">
              <a:avLst/>
            </a:prstTxWarp>
          </a:bodyPr>
          <a:lstStyle>
            <a:lvl1pPr>
              <a:defRPr/>
            </a:lvl1pPr>
          </a:lstStyle>
          <a:p>
            <a:pPr algn="r" fontAlgn="auto">
              <a:spcBef>
                <a:spcPts val="0"/>
              </a:spcBef>
              <a:spcAft>
                <a:spcPts val="0"/>
              </a:spcAft>
              <a:defRPr/>
            </a:pPr>
            <a:fld id="{9CFA4524-850C-6D4F-85BC-70D4F7341579}" type="slidenum">
              <a:rPr lang="en-US" sz="1000" b="1" smtClean="0">
                <a:solidFill>
                  <a:prstClr val="white"/>
                </a:solidFill>
                <a:latin typeface="Arial" panose="020B0604020202020204"/>
              </a:rPr>
              <a:pPr algn="r" fontAlgn="auto">
                <a:spcBef>
                  <a:spcPts val="0"/>
                </a:spcBef>
                <a:spcAft>
                  <a:spcPts val="0"/>
                </a:spcAft>
                <a:defRPr/>
              </a:pPr>
              <a:t>‹#›</a:t>
            </a:fld>
            <a:endParaRPr lang="en-US" sz="1000" b="1" dirty="0">
              <a:solidFill>
                <a:prstClr val="white"/>
              </a:solidFill>
              <a:latin typeface="Arial" panose="020B0604020202020204"/>
            </a:endParaRPr>
          </a:p>
        </p:txBody>
      </p:sp>
      <p:sp>
        <p:nvSpPr>
          <p:cNvPr id="13" name="Content Placeholder 11"/>
          <p:cNvSpPr>
            <a:spLocks noGrp="1"/>
          </p:cNvSpPr>
          <p:nvPr>
            <p:ph sz="quarter" idx="16" hasCustomPrompt="1"/>
          </p:nvPr>
        </p:nvSpPr>
        <p:spPr>
          <a:xfrm>
            <a:off x="384047" y="1662977"/>
            <a:ext cx="8348472" cy="3934261"/>
          </a:xfrm>
          <a:prstGeom prst="rect">
            <a:avLst/>
          </a:prstGeom>
        </p:spPr>
        <p:txBody>
          <a:bodyPr/>
          <a:lstStyle>
            <a:lvl1pPr marL="171450" indent="-171450">
              <a:spcBef>
                <a:spcPts val="1000"/>
              </a:spcBef>
              <a:defRPr sz="1600">
                <a:solidFill>
                  <a:schemeClr val="tx2"/>
                </a:solidFill>
              </a:defRPr>
            </a:lvl1pPr>
            <a:lvl2pPr marL="400050" indent="-17780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Tree>
    <p:extLst>
      <p:ext uri="{BB962C8B-B14F-4D97-AF65-F5344CB8AC3E}">
        <p14:creationId xmlns:p14="http://schemas.microsoft.com/office/powerpoint/2010/main" val="21588818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Header and Subheader Only">
    <p:spTree>
      <p:nvGrpSpPr>
        <p:cNvPr id="1" name=""/>
        <p:cNvGrpSpPr/>
        <p:nvPr/>
      </p:nvGrpSpPr>
      <p:grpSpPr>
        <a:xfrm>
          <a:off x="0" y="0"/>
          <a:ext cx="0" cy="0"/>
          <a:chOff x="0" y="0"/>
          <a:chExt cx="0" cy="0"/>
        </a:xfrm>
      </p:grpSpPr>
      <p:sp>
        <p:nvSpPr>
          <p:cNvPr id="5" name="Date Placeholder 3"/>
          <p:cNvSpPr>
            <a:spLocks noGrp="1"/>
          </p:cNvSpPr>
          <p:nvPr>
            <p:ph type="dt" sz="half" idx="11"/>
          </p:nvPr>
        </p:nvSpPr>
        <p:spPr>
          <a:xfrm>
            <a:off x="420256" y="6675580"/>
            <a:ext cx="355600" cy="140855"/>
          </a:xfrm>
          <a:prstGeom prst="rect">
            <a:avLst/>
          </a:prstGeom>
        </p:spPr>
        <p:txBody>
          <a:bodyPr/>
          <a:lstStyle>
            <a:lvl1pPr>
              <a:defRPr sz="400">
                <a:solidFill>
                  <a:srgbClr val="FFFFFF"/>
                </a:solidFill>
              </a:defRPr>
            </a:lvl1pPr>
          </a:lstStyle>
          <a:p>
            <a:endParaRPr lang="en-US" dirty="0"/>
          </a:p>
        </p:txBody>
      </p:sp>
      <p:sp>
        <p:nvSpPr>
          <p:cNvPr id="10" name="Rectangle 9"/>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smtClean="0"/>
              <a:t>Headlines are 24pt Arial Bold Title Case</a:t>
            </a:r>
          </a:p>
        </p:txBody>
      </p:sp>
      <p:sp>
        <p:nvSpPr>
          <p:cNvPr id="6" name="Text Placeholder 5"/>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FontTx/>
              <a:buNone/>
              <a:defRPr sz="2000" b="0" i="0">
                <a:solidFill>
                  <a:schemeClr val="tx2"/>
                </a:solidFill>
                <a:latin typeface="+mj-lt"/>
              </a:defRPr>
            </a:lvl1pPr>
            <a:lvl2pPr marL="0" indent="0">
              <a:spcBef>
                <a:spcPts val="0"/>
              </a:spcBef>
              <a:buFontTx/>
              <a:buNone/>
              <a:defRPr sz="1600" b="0" i="1">
                <a:solidFill>
                  <a:schemeClr val="accent6"/>
                </a:solidFill>
              </a:defRPr>
            </a:lvl2pPr>
            <a:lvl3pPr marL="0" indent="0">
              <a:spcBef>
                <a:spcPts val="0"/>
              </a:spcBef>
              <a:buFontTx/>
              <a:buNone/>
              <a:defRPr sz="1600" b="0" i="1">
                <a:solidFill>
                  <a:schemeClr val="accent6"/>
                </a:solidFill>
              </a:defRPr>
            </a:lvl3pPr>
            <a:lvl4pPr marL="0" indent="0">
              <a:spcBef>
                <a:spcPts val="0"/>
              </a:spcBef>
              <a:buFontTx/>
              <a:buNone/>
              <a:defRPr sz="1600" b="0" i="1">
                <a:solidFill>
                  <a:schemeClr val="accent6"/>
                </a:solidFill>
              </a:defRPr>
            </a:lvl4pPr>
            <a:lvl5pPr marL="0" indent="0">
              <a:spcBef>
                <a:spcPts val="0"/>
              </a:spcBef>
              <a:buFontTx/>
              <a:buNone/>
              <a:defRPr sz="1600" b="0" i="1">
                <a:solidFill>
                  <a:schemeClr val="accent6"/>
                </a:solidFill>
              </a:defRPr>
            </a:lvl5pPr>
          </a:lstStyle>
          <a:p>
            <a:pPr lvl="0"/>
            <a:r>
              <a:rPr lang="en-US" dirty="0" smtClean="0"/>
              <a:t>Subheads are 20pt Arial sentence case</a:t>
            </a:r>
          </a:p>
        </p:txBody>
      </p:sp>
      <p:sp>
        <p:nvSpPr>
          <p:cNvPr id="4" name="Footer Placeholder 3"/>
          <p:cNvSpPr>
            <a:spLocks noGrp="1"/>
          </p:cNvSpPr>
          <p:nvPr>
            <p:ph type="ftr" sz="quarter" idx="13"/>
          </p:nvPr>
        </p:nvSpPr>
        <p:spPr>
          <a:xfrm>
            <a:off x="2234275" y="6474690"/>
            <a:ext cx="6309360" cy="384048"/>
          </a:xfrm>
          <a:prstGeom prst="rect">
            <a:avLst/>
          </a:prstGeom>
        </p:spPr>
        <p:txBody>
          <a:bodyPr tIns="0"/>
          <a:lstStyle>
            <a:lvl1pPr algn="l">
              <a:defRPr sz="700" dirty="0">
                <a:solidFill>
                  <a:schemeClr val="tx2"/>
                </a:solidFill>
              </a:defRPr>
            </a:lvl1pPr>
          </a:lstStyle>
          <a:p>
            <a:endParaRPr lang="en-US" dirty="0">
              <a:solidFill>
                <a:srgbClr val="333333"/>
              </a:solidFill>
            </a:endParaRPr>
          </a:p>
        </p:txBody>
      </p:sp>
    </p:spTree>
    <p:extLst>
      <p:ext uri="{BB962C8B-B14F-4D97-AF65-F5344CB8AC3E}">
        <p14:creationId xmlns:p14="http://schemas.microsoft.com/office/powerpoint/2010/main" val="10368940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3" name="Footer Placeholder 3"/>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2"/>
                </a:solidFill>
              </a:defRPr>
            </a:lvl1pPr>
          </a:lstStyle>
          <a:p>
            <a:pPr>
              <a:defRPr/>
            </a:pPr>
            <a:endParaRPr lang="en-US" dirty="0">
              <a:solidFill>
                <a:srgbClr val="333333"/>
              </a:solidFill>
            </a:endParaRPr>
          </a:p>
        </p:txBody>
      </p:sp>
      <p:sp>
        <p:nvSpPr>
          <p:cNvPr id="4" name="Date Placeholder 3"/>
          <p:cNvSpPr>
            <a:spLocks noGrp="1"/>
          </p:cNvSpPr>
          <p:nvPr>
            <p:ph type="dt" sz="half" idx="11"/>
          </p:nvPr>
        </p:nvSpPr>
        <p:spPr>
          <a:xfrm>
            <a:off x="420257" y="6661729"/>
            <a:ext cx="318654" cy="140855"/>
          </a:xfrm>
          <a:prstGeom prst="rect">
            <a:avLst/>
          </a:prstGeom>
        </p:spPr>
        <p:txBody>
          <a:bodyPr/>
          <a:lstStyle>
            <a:lvl1pPr>
              <a:defRPr sz="400">
                <a:solidFill>
                  <a:srgbClr val="FFFFFF"/>
                </a:solidFill>
              </a:defRPr>
            </a:lvl1pPr>
          </a:lstStyle>
          <a:p>
            <a:endParaRPr lang="en-US" dirty="0"/>
          </a:p>
        </p:txBody>
      </p:sp>
      <p:sp>
        <p:nvSpPr>
          <p:cNvPr id="5" name="Rectangle 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latin typeface="+mj-lt"/>
              </a:defRPr>
            </a:lvl1pPr>
          </a:lstStyle>
          <a:p>
            <a:r>
              <a:rPr lang="en-US" dirty="0" smtClean="0"/>
              <a:t>Headlines are 24pt Arial Bold Title Case</a:t>
            </a:r>
          </a:p>
        </p:txBody>
      </p:sp>
    </p:spTree>
    <p:extLst>
      <p:ext uri="{BB962C8B-B14F-4D97-AF65-F5344CB8AC3E}">
        <p14:creationId xmlns:p14="http://schemas.microsoft.com/office/powerpoint/2010/main" val="10009784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1_Two Content">
    <p:spTree>
      <p:nvGrpSpPr>
        <p:cNvPr id="1" name=""/>
        <p:cNvGrpSpPr/>
        <p:nvPr/>
      </p:nvGrpSpPr>
      <p:grpSpPr>
        <a:xfrm>
          <a:off x="0" y="0"/>
          <a:ext cx="0" cy="0"/>
          <a:chOff x="0" y="0"/>
          <a:chExt cx="0" cy="0"/>
        </a:xfrm>
      </p:grpSpPr>
      <p:sp>
        <p:nvSpPr>
          <p:cNvPr id="7" name="Date Placeholder 3"/>
          <p:cNvSpPr>
            <a:spLocks noGrp="1"/>
          </p:cNvSpPr>
          <p:nvPr>
            <p:ph type="dt" sz="half" idx="11"/>
          </p:nvPr>
        </p:nvSpPr>
        <p:spPr>
          <a:xfrm>
            <a:off x="420256" y="6675580"/>
            <a:ext cx="309418" cy="131618"/>
          </a:xfrm>
          <a:prstGeom prst="rect">
            <a:avLst/>
          </a:prstGeom>
        </p:spPr>
        <p:txBody>
          <a:bodyPr/>
          <a:lstStyle>
            <a:lvl1pPr>
              <a:defRPr sz="400">
                <a:solidFill>
                  <a:srgbClr val="FFFFFF"/>
                </a:solidFill>
              </a:defRPr>
            </a:lvl1pPr>
          </a:lstStyle>
          <a:p>
            <a:endParaRPr lang="en-US" dirty="0"/>
          </a:p>
        </p:txBody>
      </p:sp>
      <p:sp>
        <p:nvSpPr>
          <p:cNvPr id="13" name="Rectangle 12"/>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9" name="Content Placeholder 28"/>
          <p:cNvSpPr>
            <a:spLocks noGrp="1"/>
          </p:cNvSpPr>
          <p:nvPr>
            <p:ph sz="quarter" idx="14" hasCustomPrompt="1"/>
          </p:nvPr>
        </p:nvSpPr>
        <p:spPr>
          <a:xfrm>
            <a:off x="4672583" y="1662977"/>
            <a:ext cx="4041648" cy="4572000"/>
          </a:xfrm>
          <a:prstGeom prst="rect">
            <a:avLst/>
          </a:prstGeom>
        </p:spPr>
        <p:txBody>
          <a:bodyPr/>
          <a:lstStyle>
            <a:lvl1pPr marL="171450" indent="-171450">
              <a:spcBef>
                <a:spcPts val="1000"/>
              </a:spcBef>
              <a:defRPr sz="160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7" name="Content Placeholder 26"/>
          <p:cNvSpPr>
            <a:spLocks noGrp="1"/>
          </p:cNvSpPr>
          <p:nvPr>
            <p:ph sz="quarter" idx="13" hasCustomPrompt="1"/>
          </p:nvPr>
        </p:nvSpPr>
        <p:spPr>
          <a:xfrm>
            <a:off x="384047" y="1662977"/>
            <a:ext cx="4038600" cy="4572000"/>
          </a:xfrm>
          <a:prstGeom prst="rect">
            <a:avLst/>
          </a:prstGeom>
        </p:spPr>
        <p:txBody>
          <a:bodyPr/>
          <a:lstStyle>
            <a:lvl1pPr marL="171450" indent="-171450">
              <a:spcBef>
                <a:spcPts val="1000"/>
              </a:spcBef>
              <a:defRPr sz="1600" b="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rtlCol="0" anchor="b" anchorCtr="0">
            <a:noAutofit/>
          </a:bodyPr>
          <a:lstStyle>
            <a:lvl1pPr algn="l" defTabSz="914400" rtl="0" eaLnBrk="1" latinLnBrk="0" hangingPunct="1">
              <a:spcBef>
                <a:spcPct val="0"/>
              </a:spcBef>
              <a:buNone/>
              <a:defRPr lang="en-US" sz="2400" b="1" kern="1200" dirty="0" smtClean="0">
                <a:solidFill>
                  <a:schemeClr val="tx2"/>
                </a:solidFill>
                <a:latin typeface="+mn-lt"/>
                <a:ea typeface="+mj-ea"/>
                <a:cs typeface="+mj-cs"/>
              </a:defRPr>
            </a:lvl1pPr>
          </a:lstStyle>
          <a:p>
            <a:r>
              <a:rPr lang="en-US" dirty="0" smtClean="0"/>
              <a:t>Headlines are 24pt Arial Bold Title Case</a:t>
            </a:r>
          </a:p>
        </p:txBody>
      </p:sp>
      <p:sp>
        <p:nvSpPr>
          <p:cNvPr id="25" name="Text Placeholder 24"/>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sz="1600" i="1">
                <a:solidFill>
                  <a:srgbClr val="414343"/>
                </a:solidFill>
              </a:defRPr>
            </a:lvl2pPr>
            <a:lvl3pPr>
              <a:buNone/>
              <a:defRPr sz="1600" i="1">
                <a:solidFill>
                  <a:srgbClr val="414343"/>
                </a:solidFill>
              </a:defRPr>
            </a:lvl3pPr>
            <a:lvl4pPr>
              <a:buNone/>
              <a:defRPr sz="1600" i="1">
                <a:solidFill>
                  <a:srgbClr val="414343"/>
                </a:solidFill>
              </a:defRPr>
            </a:lvl4pPr>
            <a:lvl5pPr>
              <a:buNone/>
              <a:defRPr sz="1600" i="1">
                <a:solidFill>
                  <a:srgbClr val="414343"/>
                </a:solidFill>
              </a:defRPr>
            </a:lvl5pPr>
          </a:lstStyle>
          <a:p>
            <a:pPr lvl="0"/>
            <a:r>
              <a:rPr lang="en-US" dirty="0" smtClean="0"/>
              <a:t>Subheads are 20pt Arial sentence case</a:t>
            </a:r>
          </a:p>
        </p:txBody>
      </p:sp>
      <p:sp>
        <p:nvSpPr>
          <p:cNvPr id="6" name="Footer Placeholder 5"/>
          <p:cNvSpPr>
            <a:spLocks noGrp="1"/>
          </p:cNvSpPr>
          <p:nvPr>
            <p:ph type="ftr" sz="quarter" idx="15"/>
          </p:nvPr>
        </p:nvSpPr>
        <p:spPr>
          <a:xfrm>
            <a:off x="2234275" y="6473951"/>
            <a:ext cx="6309360" cy="384048"/>
          </a:xfrm>
          <a:prstGeom prst="rect">
            <a:avLst/>
          </a:prstGeom>
        </p:spPr>
        <p:txBody>
          <a:bodyPr tIns="0"/>
          <a:lstStyle>
            <a:lvl1pPr algn="l">
              <a:defRPr sz="700" dirty="0">
                <a:solidFill>
                  <a:schemeClr val="tx2"/>
                </a:solidFill>
              </a:defRPr>
            </a:lvl1pPr>
          </a:lstStyle>
          <a:p>
            <a:endParaRPr lang="en-US" dirty="0">
              <a:solidFill>
                <a:srgbClr val="333333"/>
              </a:solidFill>
            </a:endParaRPr>
          </a:p>
        </p:txBody>
      </p:sp>
    </p:spTree>
    <p:extLst>
      <p:ext uri="{BB962C8B-B14F-4D97-AF65-F5344CB8AC3E}">
        <p14:creationId xmlns:p14="http://schemas.microsoft.com/office/powerpoint/2010/main" val="25122524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Three Content">
    <p:spTree>
      <p:nvGrpSpPr>
        <p:cNvPr id="1" name=""/>
        <p:cNvGrpSpPr/>
        <p:nvPr/>
      </p:nvGrpSpPr>
      <p:grpSpPr>
        <a:xfrm>
          <a:off x="0" y="0"/>
          <a:ext cx="0" cy="0"/>
          <a:chOff x="0" y="0"/>
          <a:chExt cx="0" cy="0"/>
        </a:xfrm>
      </p:grpSpPr>
      <p:sp>
        <p:nvSpPr>
          <p:cNvPr id="7" name="Footer Placeholder 5"/>
          <p:cNvSpPr>
            <a:spLocks noGrp="1"/>
          </p:cNvSpPr>
          <p:nvPr>
            <p:ph type="ftr" sz="quarter" idx="15"/>
          </p:nvPr>
        </p:nvSpPr>
        <p:spPr>
          <a:xfrm>
            <a:off x="2234275" y="6473951"/>
            <a:ext cx="6309360" cy="384048"/>
          </a:xfrm>
          <a:prstGeom prst="rect">
            <a:avLst/>
          </a:prstGeom>
        </p:spPr>
        <p:txBody>
          <a:bodyPr tIns="0"/>
          <a:lstStyle>
            <a:lvl1pPr algn="l">
              <a:defRPr sz="700" dirty="0">
                <a:solidFill>
                  <a:schemeClr val="tx2"/>
                </a:solidFill>
              </a:defRPr>
            </a:lvl1pPr>
          </a:lstStyle>
          <a:p>
            <a:endParaRPr lang="en-US" dirty="0">
              <a:solidFill>
                <a:srgbClr val="333333"/>
              </a:solidFill>
            </a:endParaRPr>
          </a:p>
        </p:txBody>
      </p:sp>
      <p:sp>
        <p:nvSpPr>
          <p:cNvPr id="11" name="Date Placeholder 3"/>
          <p:cNvSpPr>
            <a:spLocks noGrp="1"/>
          </p:cNvSpPr>
          <p:nvPr>
            <p:ph type="dt" sz="half" idx="11"/>
          </p:nvPr>
        </p:nvSpPr>
        <p:spPr>
          <a:xfrm>
            <a:off x="411018" y="6680201"/>
            <a:ext cx="337127" cy="140855"/>
          </a:xfrm>
          <a:prstGeom prst="rect">
            <a:avLst/>
          </a:prstGeom>
        </p:spPr>
        <p:txBody>
          <a:bodyPr/>
          <a:lstStyle>
            <a:lvl1pPr>
              <a:defRPr sz="400">
                <a:solidFill>
                  <a:srgbClr val="FFFFFF"/>
                </a:solidFill>
              </a:defRPr>
            </a:lvl1pPr>
          </a:lstStyle>
          <a:p>
            <a:endParaRPr lang="en-US" dirty="0"/>
          </a:p>
        </p:txBody>
      </p:sp>
      <p:sp>
        <p:nvSpPr>
          <p:cNvPr id="15" name="Rectangle 1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Content Placeholder 2"/>
          <p:cNvSpPr>
            <a:spLocks noGrp="1"/>
          </p:cNvSpPr>
          <p:nvPr>
            <p:ph sz="half" idx="14" hasCustomPrompt="1"/>
          </p:nvPr>
        </p:nvSpPr>
        <p:spPr>
          <a:xfrm>
            <a:off x="6062471"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8" name="Content Placeholder 2"/>
          <p:cNvSpPr>
            <a:spLocks noGrp="1"/>
          </p:cNvSpPr>
          <p:nvPr>
            <p:ph sz="half" idx="13" hasCustomPrompt="1"/>
          </p:nvPr>
        </p:nvSpPr>
        <p:spPr>
          <a:xfrm>
            <a:off x="3223259"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3" name="Content Placeholder 2"/>
          <p:cNvSpPr>
            <a:spLocks noGrp="1"/>
          </p:cNvSpPr>
          <p:nvPr>
            <p:ph sz="half" idx="1" hasCustomPrompt="1"/>
          </p:nvPr>
        </p:nvSpPr>
        <p:spPr>
          <a:xfrm>
            <a:off x="384047"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rtlCol="0" anchor="b" anchorCtr="0">
            <a:noAutofit/>
          </a:bodyPr>
          <a:lstStyle>
            <a:lvl1pPr algn="l" defTabSz="914400" rtl="0" eaLnBrk="1" latinLnBrk="0" hangingPunct="1">
              <a:spcBef>
                <a:spcPct val="0"/>
              </a:spcBef>
              <a:buNone/>
              <a:defRPr lang="en-US" sz="2400" b="1" kern="1200" dirty="0" smtClean="0">
                <a:solidFill>
                  <a:schemeClr val="tx2"/>
                </a:solidFill>
                <a:latin typeface="+mn-lt"/>
                <a:ea typeface="+mj-ea"/>
                <a:cs typeface="+mj-cs"/>
              </a:defRPr>
            </a:lvl1pPr>
          </a:lstStyle>
          <a:p>
            <a:r>
              <a:rPr lang="en-US" dirty="0" smtClean="0"/>
              <a:t>Headlines are 24pt Arial Bold Title Case</a:t>
            </a:r>
          </a:p>
        </p:txBody>
      </p:sp>
      <p:sp>
        <p:nvSpPr>
          <p:cNvPr id="9" name="Text Placeholder 8"/>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FontTx/>
              <a:buNone/>
              <a:defRPr sz="2000" b="0" i="0">
                <a:solidFill>
                  <a:schemeClr val="tx2"/>
                </a:solidFill>
                <a:latin typeface="+mj-lt"/>
              </a:defRPr>
            </a:lvl1pPr>
            <a:lvl2pPr marL="0" indent="0">
              <a:spcBef>
                <a:spcPts val="0"/>
              </a:spcBef>
              <a:buFontTx/>
              <a:buNone/>
              <a:defRPr sz="1600" b="0" i="1">
                <a:solidFill>
                  <a:schemeClr val="accent6"/>
                </a:solidFill>
              </a:defRPr>
            </a:lvl2pPr>
            <a:lvl3pPr marL="0" indent="0">
              <a:spcBef>
                <a:spcPts val="0"/>
              </a:spcBef>
              <a:buFontTx/>
              <a:buNone/>
              <a:defRPr sz="1600" b="0" i="1">
                <a:solidFill>
                  <a:schemeClr val="accent6"/>
                </a:solidFill>
              </a:defRPr>
            </a:lvl3pPr>
            <a:lvl4pPr marL="0" indent="0">
              <a:spcBef>
                <a:spcPts val="0"/>
              </a:spcBef>
              <a:buFontTx/>
              <a:buNone/>
              <a:defRPr sz="1600" b="0" i="1">
                <a:solidFill>
                  <a:schemeClr val="accent6"/>
                </a:solidFill>
              </a:defRPr>
            </a:lvl4pPr>
            <a:lvl5pPr marL="0" indent="0">
              <a:spcBef>
                <a:spcPts val="0"/>
              </a:spcBef>
              <a:buFontTx/>
              <a:buNone/>
              <a:defRPr sz="1600" b="0" i="1">
                <a:solidFill>
                  <a:schemeClr val="accent6"/>
                </a:solidFill>
              </a:defRPr>
            </a:lvl5pPr>
          </a:lstStyle>
          <a:p>
            <a:pPr lvl="0"/>
            <a:r>
              <a:rPr lang="en-US" dirty="0" smtClean="0"/>
              <a:t>Subheads are 20pt Arial sentence case</a:t>
            </a:r>
          </a:p>
        </p:txBody>
      </p:sp>
    </p:spTree>
    <p:extLst>
      <p:ext uri="{BB962C8B-B14F-4D97-AF65-F5344CB8AC3E}">
        <p14:creationId xmlns:p14="http://schemas.microsoft.com/office/powerpoint/2010/main" val="27207296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3" name="Date Placeholder 3"/>
          <p:cNvSpPr>
            <a:spLocks noGrp="1"/>
          </p:cNvSpPr>
          <p:nvPr>
            <p:ph type="dt" sz="half" idx="11"/>
          </p:nvPr>
        </p:nvSpPr>
        <p:spPr>
          <a:xfrm>
            <a:off x="457200" y="6666343"/>
            <a:ext cx="272473" cy="150091"/>
          </a:xfrm>
          <a:prstGeom prst="rect">
            <a:avLst/>
          </a:prstGeom>
        </p:spPr>
        <p:txBody>
          <a:bodyPr/>
          <a:lstStyle>
            <a:lvl1pPr>
              <a:defRPr sz="400">
                <a:solidFill>
                  <a:srgbClr val="FFFFFF"/>
                </a:solidFill>
              </a:defRPr>
            </a:lvl1pPr>
          </a:lstStyle>
          <a:p>
            <a:endParaRPr lang="en-US" dirty="0"/>
          </a:p>
        </p:txBody>
      </p:sp>
      <p:sp>
        <p:nvSpPr>
          <p:cNvPr id="5" name="Rectangle 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 name="Footer Placeholder 4"/>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2"/>
                </a:solidFill>
              </a:defRPr>
            </a:lvl1pPr>
          </a:lstStyle>
          <a:p>
            <a:pPr>
              <a:defRPr/>
            </a:pPr>
            <a:endParaRPr lang="en-US" dirty="0">
              <a:solidFill>
                <a:srgbClr val="333333"/>
              </a:solidFill>
            </a:endParaRPr>
          </a:p>
        </p:txBody>
      </p:sp>
    </p:spTree>
    <p:extLst>
      <p:ext uri="{BB962C8B-B14F-4D97-AF65-F5344CB8AC3E}">
        <p14:creationId xmlns:p14="http://schemas.microsoft.com/office/powerpoint/2010/main" val="21624555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type="blank" preserve="1">
  <p:cSld name="Content Slide_w/o Logo">
    <p:spTree>
      <p:nvGrpSpPr>
        <p:cNvPr id="1" name=""/>
        <p:cNvGrpSpPr/>
        <p:nvPr/>
      </p:nvGrpSpPr>
      <p:grpSpPr>
        <a:xfrm>
          <a:off x="0" y="0"/>
          <a:ext cx="0" cy="0"/>
          <a:chOff x="0" y="0"/>
          <a:chExt cx="0" cy="0"/>
        </a:xfrm>
      </p:grpSpPr>
      <p:sp>
        <p:nvSpPr>
          <p:cNvPr id="11" name="Date Placeholder 3"/>
          <p:cNvSpPr>
            <a:spLocks noGrp="1"/>
          </p:cNvSpPr>
          <p:nvPr>
            <p:ph type="dt" sz="half" idx="11"/>
          </p:nvPr>
        </p:nvSpPr>
        <p:spPr>
          <a:xfrm>
            <a:off x="401784" y="6666344"/>
            <a:ext cx="420255" cy="140855"/>
          </a:xfrm>
          <a:prstGeom prst="rect">
            <a:avLst/>
          </a:prstGeom>
        </p:spPr>
        <p:txBody>
          <a:bodyPr/>
          <a:lstStyle>
            <a:lvl1pPr>
              <a:defRPr sz="400">
                <a:solidFill>
                  <a:srgbClr val="FFFFFF"/>
                </a:solidFill>
              </a:defRPr>
            </a:lvl1pPr>
          </a:lstStyle>
          <a:p>
            <a:endParaRPr lang="en-US" dirty="0"/>
          </a:p>
        </p:txBody>
      </p:sp>
      <p:sp>
        <p:nvSpPr>
          <p:cNvPr id="6" name="Rectangle 5"/>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Footer Placeholder 4"/>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2"/>
                </a:solidFill>
              </a:defRPr>
            </a:lvl1pPr>
          </a:lstStyle>
          <a:p>
            <a:endParaRPr lang="en-US" dirty="0">
              <a:solidFill>
                <a:srgbClr val="333333"/>
              </a:solidFill>
            </a:endParaRPr>
          </a:p>
        </p:txBody>
      </p:sp>
      <p:sp>
        <p:nvSpPr>
          <p:cNvPr id="3" name="Slide Number Placeholder 6"/>
          <p:cNvSpPr txBox="1">
            <a:spLocks/>
          </p:cNvSpPr>
          <p:nvPr/>
        </p:nvSpPr>
        <p:spPr>
          <a:xfrm>
            <a:off x="6786565" y="6424614"/>
            <a:ext cx="2133600" cy="228600"/>
          </a:xfrm>
          <a:prstGeom prst="rect">
            <a:avLst/>
          </a:prstGeom>
        </p:spPr>
        <p:txBody>
          <a:bodyPr anchor="ctr"/>
          <a:lstStyle/>
          <a:p>
            <a:pPr algn="r"/>
            <a:fld id="{279D7C8C-B060-4B2B-A3CF-C9EB1D14E66A}" type="slidenum">
              <a:rPr lang="en-US" sz="1000" b="1">
                <a:solidFill>
                  <a:srgbClr val="333333"/>
                </a:solidFill>
              </a:rPr>
              <a:pPr algn="r"/>
              <a:t>‹#›</a:t>
            </a:fld>
            <a:endParaRPr lang="en-US" sz="1000" b="1" dirty="0">
              <a:solidFill>
                <a:srgbClr val="333333"/>
              </a:solidFill>
            </a:endParaRPr>
          </a:p>
        </p:txBody>
      </p:sp>
      <p:grpSp>
        <p:nvGrpSpPr>
          <p:cNvPr id="24" name="Group 23"/>
          <p:cNvGrpSpPr/>
          <p:nvPr/>
        </p:nvGrpSpPr>
        <p:grpSpPr>
          <a:xfrm>
            <a:off x="9662160" y="1754583"/>
            <a:ext cx="297180" cy="3348834"/>
            <a:chOff x="9662160" y="1842328"/>
            <a:chExt cx="297180" cy="3348834"/>
          </a:xfrm>
        </p:grpSpPr>
        <p:sp>
          <p:nvSpPr>
            <p:cNvPr id="25" name="Rectangle 24"/>
            <p:cNvSpPr/>
            <p:nvPr/>
          </p:nvSpPr>
          <p:spPr bwMode="gray">
            <a:xfrm>
              <a:off x="9662160" y="1842328"/>
              <a:ext cx="297180" cy="297180"/>
            </a:xfrm>
            <a:prstGeom prst="rect">
              <a:avLst/>
            </a:prstGeom>
            <a:solidFill>
              <a:schemeClr val="tx2"/>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6" name="Rectangle 25"/>
            <p:cNvSpPr/>
            <p:nvPr/>
          </p:nvSpPr>
          <p:spPr bwMode="gray">
            <a:xfrm>
              <a:off x="9662160" y="2278279"/>
              <a:ext cx="297180" cy="297180"/>
            </a:xfrm>
            <a:prstGeom prst="rect">
              <a:avLst/>
            </a:prstGeom>
            <a:solidFill>
              <a:srgbClr val="FFCF3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7" name="Rectangle 26"/>
            <p:cNvSpPr/>
            <p:nvPr/>
          </p:nvSpPr>
          <p:spPr bwMode="gray">
            <a:xfrm>
              <a:off x="9662160" y="2714230"/>
              <a:ext cx="297180" cy="297180"/>
            </a:xfrm>
            <a:prstGeom prst="rect">
              <a:avLst/>
            </a:prstGeom>
            <a:solidFill>
              <a:schemeClr val="accent1"/>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8" name="Rectangle 27"/>
            <p:cNvSpPr/>
            <p:nvPr/>
          </p:nvSpPr>
          <p:spPr bwMode="gray">
            <a:xfrm>
              <a:off x="9662160" y="3150181"/>
              <a:ext cx="297180" cy="297180"/>
            </a:xfrm>
            <a:prstGeom prst="rect">
              <a:avLst/>
            </a:prstGeom>
            <a:solidFill>
              <a:schemeClr val="accent2"/>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9" name="Rectangle 28"/>
            <p:cNvSpPr/>
            <p:nvPr/>
          </p:nvSpPr>
          <p:spPr bwMode="gray">
            <a:xfrm>
              <a:off x="9662160" y="3586132"/>
              <a:ext cx="297180" cy="297180"/>
            </a:xfrm>
            <a:prstGeom prst="rect">
              <a:avLst/>
            </a:prstGeom>
            <a:solidFill>
              <a:schemeClr val="accent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0" name="Rectangle 29"/>
            <p:cNvSpPr/>
            <p:nvPr/>
          </p:nvSpPr>
          <p:spPr bwMode="gray">
            <a:xfrm>
              <a:off x="9662160" y="4458034"/>
              <a:ext cx="297180" cy="297180"/>
            </a:xfrm>
            <a:prstGeom prst="rect">
              <a:avLst/>
            </a:prstGeom>
            <a:solidFill>
              <a:schemeClr val="accent5"/>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1" name="Rectangle 30"/>
            <p:cNvSpPr/>
            <p:nvPr/>
          </p:nvSpPr>
          <p:spPr bwMode="gray">
            <a:xfrm>
              <a:off x="9662160" y="4022083"/>
              <a:ext cx="297180" cy="297180"/>
            </a:xfrm>
            <a:prstGeom prst="rect">
              <a:avLst/>
            </a:prstGeom>
            <a:solidFill>
              <a:schemeClr val="accent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2" name="Rectangle 31"/>
            <p:cNvSpPr/>
            <p:nvPr/>
          </p:nvSpPr>
          <p:spPr bwMode="gray">
            <a:xfrm>
              <a:off x="9662160" y="4893982"/>
              <a:ext cx="297180" cy="297180"/>
            </a:xfrm>
            <a:prstGeom prst="rect">
              <a:avLst/>
            </a:prstGeom>
            <a:solidFill>
              <a:schemeClr val="accent6"/>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grpSp>
    </p:spTree>
    <p:extLst>
      <p:ext uri="{BB962C8B-B14F-4D97-AF65-F5344CB8AC3E}">
        <p14:creationId xmlns:p14="http://schemas.microsoft.com/office/powerpoint/2010/main" val="19486255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1_Divider">
    <p:spTree>
      <p:nvGrpSpPr>
        <p:cNvPr id="1" name=""/>
        <p:cNvGrpSpPr/>
        <p:nvPr/>
      </p:nvGrpSpPr>
      <p:grpSpPr>
        <a:xfrm>
          <a:off x="0" y="0"/>
          <a:ext cx="0" cy="0"/>
          <a:chOff x="0" y="0"/>
          <a:chExt cx="0" cy="0"/>
        </a:xfrm>
      </p:grpSpPr>
      <p:sp>
        <p:nvSpPr>
          <p:cNvPr id="37" name="Date Placeholder 3"/>
          <p:cNvSpPr>
            <a:spLocks noGrp="1"/>
          </p:cNvSpPr>
          <p:nvPr>
            <p:ph type="dt" sz="half" idx="12"/>
          </p:nvPr>
        </p:nvSpPr>
        <p:spPr>
          <a:xfrm>
            <a:off x="457200" y="6657110"/>
            <a:ext cx="272473" cy="122381"/>
          </a:xfrm>
          <a:prstGeom prst="rect">
            <a:avLst/>
          </a:prstGeom>
        </p:spPr>
        <p:txBody>
          <a:bodyPr/>
          <a:lstStyle>
            <a:lvl1pPr>
              <a:defRPr sz="400">
                <a:solidFill>
                  <a:srgbClr val="FDFCFB"/>
                </a:solidFill>
              </a:defRPr>
            </a:lvl1pPr>
          </a:lstStyle>
          <a:p>
            <a:endParaRPr lang="en-US" dirty="0"/>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512526"/>
            <a:ext cx="9144000" cy="1345474"/>
          </a:xfrm>
          <a:prstGeom prst="rect">
            <a:avLst/>
          </a:prstGeom>
        </p:spPr>
      </p:pic>
      <p:sp>
        <p:nvSpPr>
          <p:cNvPr id="60" name="Rectangle 59"/>
          <p:cNvSpPr/>
          <p:nvPr/>
        </p:nvSpPr>
        <p:spPr bwMode="gray">
          <a:xfrm>
            <a:off x="0" y="1"/>
            <a:ext cx="9144000" cy="2042764"/>
          </a:xfrm>
          <a:prstGeom prst="rect">
            <a:avLst/>
          </a:prstGeom>
          <a:solidFill>
            <a:srgbClr val="EBEBED"/>
          </a:solidFill>
          <a:ln w="25400" cap="flat" cmpd="sng" algn="ctr">
            <a:noFill/>
            <a:prstDash val="solid"/>
          </a:ln>
          <a:effectLst/>
        </p:spPr>
        <p:txBody>
          <a:bodyPr rtlCol="0" anchor="ctr"/>
          <a:lstStyle/>
          <a:p>
            <a:pPr algn="ctr" fontAlgn="auto">
              <a:spcBef>
                <a:spcPts val="0"/>
              </a:spcBef>
              <a:spcAft>
                <a:spcPts val="0"/>
              </a:spcAft>
              <a:defRPr/>
            </a:pPr>
            <a:endParaRPr lang="en-US" sz="1400" kern="0" dirty="0" smtClean="0">
              <a:solidFill>
                <a:sysClr val="window" lastClr="FFFFFF"/>
              </a:solidFill>
              <a:latin typeface="Arial"/>
            </a:endParaRPr>
          </a:p>
        </p:txBody>
      </p:sp>
      <p:sp>
        <p:nvSpPr>
          <p:cNvPr id="8" name="Title 7"/>
          <p:cNvSpPr>
            <a:spLocks noGrp="1"/>
          </p:cNvSpPr>
          <p:nvPr>
            <p:ph type="title" hasCustomPrompt="1"/>
          </p:nvPr>
        </p:nvSpPr>
        <p:spPr>
          <a:xfrm>
            <a:off x="384810" y="608965"/>
            <a:ext cx="8348472" cy="1325880"/>
          </a:xfrm>
          <a:prstGeom prst="rect">
            <a:avLst/>
          </a:prstGeom>
        </p:spPr>
        <p:txBody>
          <a:bodyPr vert="horz" anchor="b" anchorCtr="0">
            <a:noAutofit/>
          </a:bodyPr>
          <a:lstStyle>
            <a:lvl1pPr>
              <a:defRPr sz="2400" b="1">
                <a:solidFill>
                  <a:schemeClr val="tx2"/>
                </a:solidFill>
                <a:latin typeface="+mj-lt"/>
                <a:cs typeface="Arial" panose="020B0604020202020204" pitchFamily="34" charset="0"/>
              </a:defRPr>
            </a:lvl1pPr>
          </a:lstStyle>
          <a:p>
            <a:r>
              <a:rPr lang="en-US" dirty="0" smtClean="0"/>
              <a:t>Divider 24pt Arial Bold Title Case</a:t>
            </a:r>
          </a:p>
        </p:txBody>
      </p:sp>
      <p:sp>
        <p:nvSpPr>
          <p:cNvPr id="16" name="Footer Placeholder 3"/>
          <p:cNvSpPr>
            <a:spLocks noGrp="1"/>
          </p:cNvSpPr>
          <p:nvPr>
            <p:ph type="ftr" sz="quarter" idx="10"/>
          </p:nvPr>
        </p:nvSpPr>
        <p:spPr>
          <a:xfrm>
            <a:off x="2826327" y="6473951"/>
            <a:ext cx="5715000" cy="384048"/>
          </a:xfrm>
          <a:prstGeom prst="rect">
            <a:avLst/>
          </a:prstGeom>
        </p:spPr>
        <p:txBody>
          <a:bodyPr tIns="0"/>
          <a:lstStyle>
            <a:lvl1pPr algn="l">
              <a:defRPr sz="700" dirty="0">
                <a:solidFill>
                  <a:schemeClr val="tx2"/>
                </a:solidFill>
              </a:defRPr>
            </a:lvl1pPr>
          </a:lstStyle>
          <a:p>
            <a:endParaRPr lang="en-US" dirty="0">
              <a:solidFill>
                <a:srgbClr val="333333"/>
              </a:solidFill>
            </a:endParaRPr>
          </a:p>
        </p:txBody>
      </p:sp>
      <p:sp>
        <p:nvSpPr>
          <p:cNvPr id="64" name="Slide Number Placeholder 6"/>
          <p:cNvSpPr txBox="1">
            <a:spLocks/>
          </p:cNvSpPr>
          <p:nvPr/>
        </p:nvSpPr>
        <p:spPr>
          <a:xfrm>
            <a:off x="6786565" y="6480030"/>
            <a:ext cx="2133600" cy="228600"/>
          </a:xfrm>
          <a:prstGeom prst="rect">
            <a:avLst/>
          </a:prstGeom>
        </p:spPr>
        <p:txBody>
          <a:bodyPr anchor="ctr"/>
          <a:lstStyle/>
          <a:p>
            <a:pPr algn="r"/>
            <a:fld id="{279D7C8C-B060-4B2B-A3CF-C9EB1D14E66A}" type="slidenum">
              <a:rPr lang="en-US" sz="1000" b="1">
                <a:solidFill>
                  <a:srgbClr val="333333"/>
                </a:solidFill>
              </a:rPr>
              <a:pPr algn="r"/>
              <a:t>‹#›</a:t>
            </a:fld>
            <a:endParaRPr lang="en-US" sz="1000" b="1" dirty="0">
              <a:solidFill>
                <a:srgbClr val="333333"/>
              </a:solidFill>
            </a:endParaRPr>
          </a:p>
        </p:txBody>
      </p:sp>
    </p:spTree>
    <p:extLst>
      <p:ext uri="{BB962C8B-B14F-4D97-AF65-F5344CB8AC3E}">
        <p14:creationId xmlns:p14="http://schemas.microsoft.com/office/powerpoint/2010/main" val="41180265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p:cSld name="Thought Slide">
    <p:spTree>
      <p:nvGrpSpPr>
        <p:cNvPr id="1" name=""/>
        <p:cNvGrpSpPr/>
        <p:nvPr/>
      </p:nvGrpSpPr>
      <p:grpSpPr>
        <a:xfrm>
          <a:off x="0" y="0"/>
          <a:ext cx="0" cy="0"/>
          <a:chOff x="0" y="0"/>
          <a:chExt cx="0" cy="0"/>
        </a:xfrm>
      </p:grpSpPr>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071154"/>
            <a:ext cx="9144000" cy="4715691"/>
          </a:xfrm>
          <a:prstGeom prst="rect">
            <a:avLst/>
          </a:prstGeom>
        </p:spPr>
      </p:pic>
      <p:sp>
        <p:nvSpPr>
          <p:cNvPr id="4" name="Footer Placeholder 3"/>
          <p:cNvSpPr>
            <a:spLocks noGrp="1"/>
          </p:cNvSpPr>
          <p:nvPr>
            <p:ph type="ftr" sz="quarter" idx="11"/>
          </p:nvPr>
        </p:nvSpPr>
        <p:spPr>
          <a:xfrm>
            <a:off x="2234275" y="6473951"/>
            <a:ext cx="6309360" cy="384048"/>
          </a:xfrm>
          <a:prstGeom prst="rect">
            <a:avLst/>
          </a:prstGeom>
          <a:noFill/>
        </p:spPr>
        <p:txBody>
          <a:bodyPr tIns="0">
            <a:noAutofit/>
          </a:bodyPr>
          <a:lstStyle>
            <a:lvl1pPr algn="l">
              <a:defRPr sz="700">
                <a:solidFill>
                  <a:schemeClr val="tx2"/>
                </a:solidFill>
              </a:defRPr>
            </a:lvl1pPr>
          </a:lstStyle>
          <a:p>
            <a:endParaRPr lang="en-US" dirty="0">
              <a:solidFill>
                <a:srgbClr val="333333"/>
              </a:solidFill>
            </a:endParaRPr>
          </a:p>
        </p:txBody>
      </p:sp>
      <p:sp>
        <p:nvSpPr>
          <p:cNvPr id="9" name="Title 1"/>
          <p:cNvSpPr>
            <a:spLocks noGrp="1"/>
          </p:cNvSpPr>
          <p:nvPr>
            <p:ph type="title" hasCustomPrompt="1"/>
          </p:nvPr>
        </p:nvSpPr>
        <p:spPr bwMode="white">
          <a:xfrm>
            <a:off x="643935" y="1790723"/>
            <a:ext cx="7848600" cy="3871168"/>
          </a:xfrm>
          <a:prstGeom prst="rect">
            <a:avLst/>
          </a:prstGeom>
        </p:spPr>
        <p:txBody>
          <a:bodyPr anchor="t" anchorCtr="0">
            <a:noAutofit/>
          </a:bodyPr>
          <a:lstStyle>
            <a:lvl1pPr>
              <a:lnSpc>
                <a:spcPct val="110000"/>
              </a:lnSpc>
              <a:defRPr sz="2400" i="0" baseline="0">
                <a:solidFill>
                  <a:schemeClr val="bg1"/>
                </a:solidFill>
                <a:latin typeface="+mj-lt"/>
                <a:cs typeface="Arial" panose="020B0604020202020204" pitchFamily="34" charset="0"/>
              </a:defRPr>
            </a:lvl1pPr>
          </a:lstStyle>
          <a:p>
            <a:r>
              <a:rPr lang="en-US" dirty="0" smtClean="0"/>
              <a:t>Thought slide 24pt Arial sentence case</a:t>
            </a:r>
            <a:endParaRPr lang="en-US" dirty="0"/>
          </a:p>
        </p:txBody>
      </p:sp>
      <p:sp>
        <p:nvSpPr>
          <p:cNvPr id="7" name="Date Placeholder 3"/>
          <p:cNvSpPr>
            <a:spLocks noGrp="1"/>
          </p:cNvSpPr>
          <p:nvPr>
            <p:ph type="dt" sz="half" idx="12"/>
          </p:nvPr>
        </p:nvSpPr>
        <p:spPr>
          <a:xfrm>
            <a:off x="494145" y="6670965"/>
            <a:ext cx="272473" cy="168563"/>
          </a:xfrm>
          <a:prstGeom prst="rect">
            <a:avLst/>
          </a:prstGeom>
        </p:spPr>
        <p:txBody>
          <a:bodyPr/>
          <a:lstStyle>
            <a:lvl1pPr>
              <a:defRPr sz="400">
                <a:solidFill>
                  <a:srgbClr val="FFFFFF"/>
                </a:solidFill>
              </a:defRPr>
            </a:lvl1pPr>
          </a:lstStyle>
          <a:p>
            <a:endParaRPr lang="en-US" dirty="0"/>
          </a:p>
        </p:txBody>
      </p:sp>
      <p:sp>
        <p:nvSpPr>
          <p:cNvPr id="14" name="Footer Placeholder 3"/>
          <p:cNvSpPr>
            <a:spLocks noGrp="1"/>
          </p:cNvSpPr>
          <p:nvPr>
            <p:ph type="ftr" sz="quarter" idx="11"/>
          </p:nvPr>
        </p:nvSpPr>
        <p:spPr>
          <a:xfrm>
            <a:off x="773378" y="6674938"/>
            <a:ext cx="298037" cy="146114"/>
          </a:xfrm>
          <a:prstGeom prst="rect">
            <a:avLst/>
          </a:prstGeom>
        </p:spPr>
        <p:txBody>
          <a:bodyPr tIns="0"/>
          <a:lstStyle>
            <a:lvl1pPr algn="l">
              <a:defRPr sz="100">
                <a:solidFill>
                  <a:schemeClr val="bg1"/>
                </a:solidFill>
              </a:defRPr>
            </a:lvl1pPr>
          </a:lstStyle>
          <a:p>
            <a:endParaRPr lang="en-US" dirty="0">
              <a:solidFill>
                <a:prstClr val="white"/>
              </a:solidFill>
            </a:endParaRPr>
          </a:p>
        </p:txBody>
      </p:sp>
      <p:sp>
        <p:nvSpPr>
          <p:cNvPr id="16" name="Date Placeholder 3"/>
          <p:cNvSpPr>
            <a:spLocks noGrp="1"/>
          </p:cNvSpPr>
          <p:nvPr>
            <p:ph type="dt" sz="half" idx="12"/>
          </p:nvPr>
        </p:nvSpPr>
        <p:spPr>
          <a:xfrm>
            <a:off x="466436" y="6670964"/>
            <a:ext cx="318655" cy="168564"/>
          </a:xfrm>
          <a:prstGeom prst="rect">
            <a:avLst/>
          </a:prstGeom>
        </p:spPr>
        <p:txBody>
          <a:bodyPr/>
          <a:lstStyle>
            <a:lvl1pPr>
              <a:defRPr sz="400">
                <a:solidFill>
                  <a:srgbClr val="FFFFFF"/>
                </a:solidFill>
              </a:defRPr>
            </a:lvl1pPr>
          </a:lstStyle>
          <a:p>
            <a:fld id="{604969FA-BF2E-4DB8-9060-4CE805E74307}" type="datetimeFigureOut">
              <a:rPr lang="en-US" smtClean="0"/>
              <a:pPr/>
              <a:t>8/6/2017</a:t>
            </a:fld>
            <a:endParaRPr lang="en-US" dirty="0"/>
          </a:p>
        </p:txBody>
      </p:sp>
      <p:sp>
        <p:nvSpPr>
          <p:cNvPr id="53" name="Rectangle 52"/>
          <p:cNvSpPr/>
          <p:nvPr/>
        </p:nvSpPr>
        <p:spPr bwMode="white">
          <a:xfrm>
            <a:off x="230909" y="6650182"/>
            <a:ext cx="13854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Tree>
    <p:extLst>
      <p:ext uri="{BB962C8B-B14F-4D97-AF65-F5344CB8AC3E}">
        <p14:creationId xmlns:p14="http://schemas.microsoft.com/office/powerpoint/2010/main" val="10031457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p:cSld name="1_Quintiles Title">
    <p:spTree>
      <p:nvGrpSpPr>
        <p:cNvPr id="1" name=""/>
        <p:cNvGrpSpPr/>
        <p:nvPr/>
      </p:nvGrpSpPr>
      <p:grpSpPr>
        <a:xfrm>
          <a:off x="0" y="0"/>
          <a:ext cx="0" cy="0"/>
          <a:chOff x="0" y="0"/>
          <a:chExt cx="0" cy="0"/>
        </a:xfrm>
      </p:grpSpPr>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192172"/>
            <a:ext cx="9144000" cy="2665828"/>
          </a:xfrm>
          <a:prstGeom prst="rect">
            <a:avLst/>
          </a:prstGeom>
        </p:spPr>
      </p:pic>
      <p:sp>
        <p:nvSpPr>
          <p:cNvPr id="2" name="Title 1"/>
          <p:cNvSpPr>
            <a:spLocks noGrp="1"/>
          </p:cNvSpPr>
          <p:nvPr>
            <p:ph type="ctrTitle" hasCustomPrompt="1"/>
          </p:nvPr>
        </p:nvSpPr>
        <p:spPr>
          <a:xfrm>
            <a:off x="384048" y="1961343"/>
            <a:ext cx="8348472" cy="896112"/>
          </a:xfrm>
          <a:prstGeom prst="rect">
            <a:avLst/>
          </a:prstGeom>
        </p:spPr>
        <p:txBody>
          <a:bodyPr anchor="b" anchorCtr="0">
            <a:noAutofit/>
          </a:bodyPr>
          <a:lstStyle>
            <a:lvl1pPr algn="l">
              <a:defRPr sz="2400" b="1" baseline="0">
                <a:solidFill>
                  <a:schemeClr val="tx2"/>
                </a:solidFill>
                <a:latin typeface="+mj-lt"/>
              </a:defRPr>
            </a:lvl1pPr>
          </a:lstStyle>
          <a:p>
            <a:r>
              <a:rPr lang="en-US" dirty="0" smtClean="0"/>
              <a:t>Headlines are 24pt Arial Bold Title Case</a:t>
            </a:r>
            <a:endParaRPr lang="en-US" dirty="0"/>
          </a:p>
        </p:txBody>
      </p:sp>
      <p:sp>
        <p:nvSpPr>
          <p:cNvPr id="3" name="Subtitle 2"/>
          <p:cNvSpPr>
            <a:spLocks noGrp="1"/>
          </p:cNvSpPr>
          <p:nvPr>
            <p:ph type="subTitle" idx="1" hasCustomPrompt="1"/>
          </p:nvPr>
        </p:nvSpPr>
        <p:spPr>
          <a:xfrm>
            <a:off x="384048" y="3555711"/>
            <a:ext cx="3886200" cy="697627"/>
          </a:xfrm>
          <a:prstGeom prst="rect">
            <a:avLst/>
          </a:prstGeom>
        </p:spPr>
        <p:txBody>
          <a:bodyPr>
            <a:spAutoFit/>
          </a:bodyPr>
          <a:lstStyle>
            <a:lvl1pPr marL="0" indent="0" algn="l">
              <a:spcBef>
                <a:spcPts val="200"/>
              </a:spcBef>
              <a:buNone/>
              <a:defRPr sz="1200" i="0" baseline="0">
                <a:solidFill>
                  <a:schemeClr val="tx2"/>
                </a:solidFill>
                <a:latin typeface="+mj-lt"/>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dirty="0" smtClean="0"/>
              <a:t>Author First Name Last Name</a:t>
            </a:r>
          </a:p>
          <a:p>
            <a:pPr lvl="0"/>
            <a:r>
              <a:rPr lang="en-US" dirty="0" smtClean="0"/>
              <a:t>Title</a:t>
            </a:r>
          </a:p>
          <a:p>
            <a:pPr lvl="0"/>
            <a:r>
              <a:rPr lang="en-US" dirty="0" smtClean="0"/>
              <a:t>Date</a:t>
            </a:r>
            <a:endParaRPr lang="en-US" dirty="0"/>
          </a:p>
        </p:txBody>
      </p:sp>
      <p:grpSp>
        <p:nvGrpSpPr>
          <p:cNvPr id="82" name="Group 81"/>
          <p:cNvGrpSpPr/>
          <p:nvPr/>
        </p:nvGrpSpPr>
        <p:grpSpPr bwMode="gray">
          <a:xfrm>
            <a:off x="6449147" y="481445"/>
            <a:ext cx="2316162" cy="1459409"/>
            <a:chOff x="4795838" y="3390900"/>
            <a:chExt cx="2763837" cy="1741488"/>
          </a:xfrm>
        </p:grpSpPr>
        <p:sp>
          <p:nvSpPr>
            <p:cNvPr id="83" name="Freeform 5"/>
            <p:cNvSpPr>
              <a:spLocks noEditPoints="1"/>
            </p:cNvSpPr>
            <p:nvPr/>
          </p:nvSpPr>
          <p:spPr bwMode="gray">
            <a:xfrm>
              <a:off x="4795838" y="4721225"/>
              <a:ext cx="2632075" cy="411163"/>
            </a:xfrm>
            <a:custGeom>
              <a:avLst/>
              <a:gdLst>
                <a:gd name="T0" fmla="*/ 36 w 699"/>
                <a:gd name="T1" fmla="*/ 104 h 109"/>
                <a:gd name="T2" fmla="*/ 10 w 699"/>
                <a:gd name="T3" fmla="*/ 11 h 109"/>
                <a:gd name="T4" fmla="*/ 72 w 699"/>
                <a:gd name="T5" fmla="*/ 52 h 109"/>
                <a:gd name="T6" fmla="*/ 69 w 699"/>
                <a:gd name="T7" fmla="*/ 109 h 109"/>
                <a:gd name="T8" fmla="*/ 12 w 699"/>
                <a:gd name="T9" fmla="*/ 52 h 109"/>
                <a:gd name="T10" fmla="*/ 49 w 699"/>
                <a:gd name="T11" fmla="*/ 89 h 109"/>
                <a:gd name="T12" fmla="*/ 56 w 699"/>
                <a:gd name="T13" fmla="*/ 81 h 109"/>
                <a:gd name="T14" fmla="*/ 36 w 699"/>
                <a:gd name="T15" fmla="*/ 11 h 109"/>
                <a:gd name="T16" fmla="*/ 86 w 699"/>
                <a:gd name="T17" fmla="*/ 78 h 109"/>
                <a:gd name="T18" fmla="*/ 98 w 699"/>
                <a:gd name="T19" fmla="*/ 76 h 109"/>
                <a:gd name="T20" fmla="*/ 131 w 699"/>
                <a:gd name="T21" fmla="*/ 32 h 109"/>
                <a:gd name="T22" fmla="*/ 131 w 699"/>
                <a:gd name="T23" fmla="*/ 104 h 109"/>
                <a:gd name="T24" fmla="*/ 171 w 699"/>
                <a:gd name="T25" fmla="*/ 104 h 109"/>
                <a:gd name="T26" fmla="*/ 159 w 699"/>
                <a:gd name="T27" fmla="*/ 32 h 109"/>
                <a:gd name="T28" fmla="*/ 171 w 699"/>
                <a:gd name="T29" fmla="*/ 104 h 109"/>
                <a:gd name="T30" fmla="*/ 159 w 699"/>
                <a:gd name="T31" fmla="*/ 1 h 109"/>
                <a:gd name="T32" fmla="*/ 244 w 699"/>
                <a:gd name="T33" fmla="*/ 104 h 109"/>
                <a:gd name="T34" fmla="*/ 216 w 699"/>
                <a:gd name="T35" fmla="*/ 42 h 109"/>
                <a:gd name="T36" fmla="*/ 188 w 699"/>
                <a:gd name="T37" fmla="*/ 104 h 109"/>
                <a:gd name="T38" fmla="*/ 200 w 699"/>
                <a:gd name="T39" fmla="*/ 39 h 109"/>
                <a:gd name="T40" fmla="*/ 244 w 699"/>
                <a:gd name="T41" fmla="*/ 58 h 109"/>
                <a:gd name="T42" fmla="*/ 300 w 699"/>
                <a:gd name="T43" fmla="*/ 104 h 109"/>
                <a:gd name="T44" fmla="*/ 312 w 699"/>
                <a:gd name="T45" fmla="*/ 32 h 109"/>
                <a:gd name="T46" fmla="*/ 313 w 699"/>
                <a:gd name="T47" fmla="*/ 14 h 109"/>
                <a:gd name="T48" fmla="*/ 313 w 699"/>
                <a:gd name="T49" fmla="*/ 1 h 109"/>
                <a:gd name="T50" fmla="*/ 358 w 699"/>
                <a:gd name="T51" fmla="*/ 68 h 109"/>
                <a:gd name="T52" fmla="*/ 417 w 699"/>
                <a:gd name="T53" fmla="*/ 71 h 109"/>
                <a:gd name="T54" fmla="*/ 408 w 699"/>
                <a:gd name="T55" fmla="*/ 86 h 109"/>
                <a:gd name="T56" fmla="*/ 416 w 699"/>
                <a:gd name="T57" fmla="*/ 93 h 109"/>
                <a:gd name="T58" fmla="*/ 406 w 699"/>
                <a:gd name="T59" fmla="*/ 62 h 109"/>
                <a:gd name="T60" fmla="*/ 372 w 699"/>
                <a:gd name="T61" fmla="*/ 52 h 109"/>
                <a:gd name="T62" fmla="*/ 424 w 699"/>
                <a:gd name="T63" fmla="*/ 94 h 109"/>
                <a:gd name="T64" fmla="*/ 432 w 699"/>
                <a:gd name="T65" fmla="*/ 86 h 109"/>
                <a:gd name="T66" fmla="*/ 460 w 699"/>
                <a:gd name="T67" fmla="*/ 73 h 109"/>
                <a:gd name="T68" fmla="*/ 453 w 699"/>
                <a:gd name="T69" fmla="*/ 32 h 109"/>
                <a:gd name="T70" fmla="*/ 472 w 699"/>
                <a:gd name="T71" fmla="*/ 47 h 109"/>
                <a:gd name="T72" fmla="*/ 438 w 699"/>
                <a:gd name="T73" fmla="*/ 52 h 109"/>
                <a:gd name="T74" fmla="*/ 482 w 699"/>
                <a:gd name="T75" fmla="*/ 82 h 109"/>
                <a:gd name="T76" fmla="*/ 495 w 699"/>
                <a:gd name="T77" fmla="*/ 104 h 109"/>
                <a:gd name="T78" fmla="*/ 507 w 699"/>
                <a:gd name="T79" fmla="*/ 1 h 109"/>
                <a:gd name="T80" fmla="*/ 616 w 699"/>
                <a:gd name="T81" fmla="*/ 104 h 109"/>
                <a:gd name="T82" fmla="*/ 577 w 699"/>
                <a:gd name="T83" fmla="*/ 88 h 109"/>
                <a:gd name="T84" fmla="*/ 540 w 699"/>
                <a:gd name="T85" fmla="*/ 104 h 109"/>
                <a:gd name="T86" fmla="*/ 540 w 699"/>
                <a:gd name="T87" fmla="*/ 1 h 109"/>
                <a:gd name="T88" fmla="*/ 604 w 699"/>
                <a:gd name="T89" fmla="*/ 1 h 109"/>
                <a:gd name="T90" fmla="*/ 663 w 699"/>
                <a:gd name="T91" fmla="*/ 104 h 109"/>
                <a:gd name="T92" fmla="*/ 636 w 699"/>
                <a:gd name="T93" fmla="*/ 82 h 109"/>
                <a:gd name="T94" fmla="*/ 687 w 699"/>
                <a:gd name="T95" fmla="*/ 75 h 109"/>
                <a:gd name="T96" fmla="*/ 658 w 699"/>
                <a:gd name="T97" fmla="*/ 57 h 109"/>
                <a:gd name="T98" fmla="*/ 664 w 699"/>
                <a:gd name="T99" fmla="*/ 0 h 109"/>
                <a:gd name="T100" fmla="*/ 687 w 699"/>
                <a:gd name="T101" fmla="*/ 20 h 109"/>
                <a:gd name="T102" fmla="*/ 643 w 699"/>
                <a:gd name="T103" fmla="*/ 29 h 109"/>
                <a:gd name="T104" fmla="*/ 671 w 699"/>
                <a:gd name="T105" fmla="*/ 47 h 109"/>
                <a:gd name="T106" fmla="*/ 663 w 699"/>
                <a:gd name="T107" fmla="*/ 104 h 109"/>
                <a:gd name="T108" fmla="*/ 262 w 699"/>
                <a:gd name="T109" fmla="*/ 84 h 109"/>
                <a:gd name="T110" fmla="*/ 253 w 699"/>
                <a:gd name="T111" fmla="*/ 32 h 109"/>
                <a:gd name="T112" fmla="*/ 274 w 699"/>
                <a:gd name="T113" fmla="*/ 11 h 109"/>
                <a:gd name="T114" fmla="*/ 289 w 699"/>
                <a:gd name="T115" fmla="*/ 42 h 109"/>
                <a:gd name="T116" fmla="*/ 283 w 699"/>
                <a:gd name="T117" fmla="*/ 93 h 109"/>
                <a:gd name="T118" fmla="*/ 283 w 699"/>
                <a:gd name="T119" fmla="*/ 104 h 109"/>
                <a:gd name="T120" fmla="*/ 329 w 699"/>
                <a:gd name="T121" fmla="*/ 84 h 109"/>
                <a:gd name="T122" fmla="*/ 340 w 699"/>
                <a:gd name="T123" fmla="*/ 84 h 109"/>
                <a:gd name="T124" fmla="*/ 350 w 699"/>
                <a:gd name="T125"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 h="109">
                  <a:moveTo>
                    <a:pt x="69" y="109"/>
                  </a:moveTo>
                  <a:cubicBezTo>
                    <a:pt x="58" y="98"/>
                    <a:pt x="58" y="98"/>
                    <a:pt x="58" y="98"/>
                  </a:cubicBezTo>
                  <a:cubicBezTo>
                    <a:pt x="52" y="102"/>
                    <a:pt x="44" y="104"/>
                    <a:pt x="36" y="104"/>
                  </a:cubicBezTo>
                  <a:cubicBezTo>
                    <a:pt x="26" y="104"/>
                    <a:pt x="17" y="101"/>
                    <a:pt x="10" y="94"/>
                  </a:cubicBezTo>
                  <a:cubicBezTo>
                    <a:pt x="0" y="84"/>
                    <a:pt x="0" y="75"/>
                    <a:pt x="0" y="52"/>
                  </a:cubicBezTo>
                  <a:cubicBezTo>
                    <a:pt x="0" y="30"/>
                    <a:pt x="0" y="20"/>
                    <a:pt x="10" y="11"/>
                  </a:cubicBezTo>
                  <a:cubicBezTo>
                    <a:pt x="17" y="4"/>
                    <a:pt x="26" y="0"/>
                    <a:pt x="36" y="0"/>
                  </a:cubicBezTo>
                  <a:cubicBezTo>
                    <a:pt x="46" y="0"/>
                    <a:pt x="55" y="4"/>
                    <a:pt x="62" y="11"/>
                  </a:cubicBezTo>
                  <a:cubicBezTo>
                    <a:pt x="71" y="20"/>
                    <a:pt x="72" y="29"/>
                    <a:pt x="72" y="52"/>
                  </a:cubicBezTo>
                  <a:cubicBezTo>
                    <a:pt x="72" y="72"/>
                    <a:pt x="72" y="81"/>
                    <a:pt x="65" y="90"/>
                  </a:cubicBezTo>
                  <a:cubicBezTo>
                    <a:pt x="76" y="101"/>
                    <a:pt x="76" y="101"/>
                    <a:pt x="76" y="101"/>
                  </a:cubicBezTo>
                  <a:lnTo>
                    <a:pt x="69" y="109"/>
                  </a:lnTo>
                  <a:close/>
                  <a:moveTo>
                    <a:pt x="36" y="11"/>
                  </a:moveTo>
                  <a:cubicBezTo>
                    <a:pt x="29" y="11"/>
                    <a:pt x="23" y="14"/>
                    <a:pt x="19" y="18"/>
                  </a:cubicBezTo>
                  <a:cubicBezTo>
                    <a:pt x="13" y="25"/>
                    <a:pt x="12" y="31"/>
                    <a:pt x="12" y="52"/>
                  </a:cubicBezTo>
                  <a:cubicBezTo>
                    <a:pt x="12" y="74"/>
                    <a:pt x="13" y="80"/>
                    <a:pt x="19" y="86"/>
                  </a:cubicBezTo>
                  <a:cubicBezTo>
                    <a:pt x="23" y="91"/>
                    <a:pt x="29" y="93"/>
                    <a:pt x="36" y="93"/>
                  </a:cubicBezTo>
                  <a:cubicBezTo>
                    <a:pt x="41" y="93"/>
                    <a:pt x="46" y="92"/>
                    <a:pt x="49" y="89"/>
                  </a:cubicBezTo>
                  <a:cubicBezTo>
                    <a:pt x="37" y="76"/>
                    <a:pt x="37" y="76"/>
                    <a:pt x="37" y="76"/>
                  </a:cubicBezTo>
                  <a:cubicBezTo>
                    <a:pt x="44" y="69"/>
                    <a:pt x="44" y="69"/>
                    <a:pt x="44" y="69"/>
                  </a:cubicBezTo>
                  <a:cubicBezTo>
                    <a:pt x="56" y="81"/>
                    <a:pt x="56" y="81"/>
                    <a:pt x="56" y="81"/>
                  </a:cubicBezTo>
                  <a:cubicBezTo>
                    <a:pt x="59" y="75"/>
                    <a:pt x="60" y="67"/>
                    <a:pt x="60" y="52"/>
                  </a:cubicBezTo>
                  <a:cubicBezTo>
                    <a:pt x="60" y="31"/>
                    <a:pt x="59" y="25"/>
                    <a:pt x="53" y="18"/>
                  </a:cubicBezTo>
                  <a:cubicBezTo>
                    <a:pt x="49" y="14"/>
                    <a:pt x="43" y="11"/>
                    <a:pt x="36" y="11"/>
                  </a:cubicBezTo>
                  <a:close/>
                  <a:moveTo>
                    <a:pt x="112" y="104"/>
                  </a:moveTo>
                  <a:cubicBezTo>
                    <a:pt x="104" y="104"/>
                    <a:pt x="98" y="102"/>
                    <a:pt x="93" y="98"/>
                  </a:cubicBezTo>
                  <a:cubicBezTo>
                    <a:pt x="88" y="93"/>
                    <a:pt x="86" y="86"/>
                    <a:pt x="86" y="78"/>
                  </a:cubicBezTo>
                  <a:cubicBezTo>
                    <a:pt x="86" y="32"/>
                    <a:pt x="86" y="32"/>
                    <a:pt x="86" y="32"/>
                  </a:cubicBezTo>
                  <a:cubicBezTo>
                    <a:pt x="98" y="32"/>
                    <a:pt x="98" y="32"/>
                    <a:pt x="98" y="32"/>
                  </a:cubicBezTo>
                  <a:cubicBezTo>
                    <a:pt x="98" y="76"/>
                    <a:pt x="98" y="76"/>
                    <a:pt x="98" y="76"/>
                  </a:cubicBezTo>
                  <a:cubicBezTo>
                    <a:pt x="98" y="88"/>
                    <a:pt x="104" y="94"/>
                    <a:pt x="114" y="94"/>
                  </a:cubicBezTo>
                  <a:cubicBezTo>
                    <a:pt x="125" y="94"/>
                    <a:pt x="131" y="87"/>
                    <a:pt x="131" y="76"/>
                  </a:cubicBezTo>
                  <a:cubicBezTo>
                    <a:pt x="131" y="32"/>
                    <a:pt x="131" y="32"/>
                    <a:pt x="131" y="32"/>
                  </a:cubicBezTo>
                  <a:cubicBezTo>
                    <a:pt x="142" y="32"/>
                    <a:pt x="142" y="32"/>
                    <a:pt x="142" y="32"/>
                  </a:cubicBezTo>
                  <a:cubicBezTo>
                    <a:pt x="142" y="104"/>
                    <a:pt x="142" y="104"/>
                    <a:pt x="142" y="104"/>
                  </a:cubicBezTo>
                  <a:cubicBezTo>
                    <a:pt x="131" y="104"/>
                    <a:pt x="131" y="104"/>
                    <a:pt x="131" y="104"/>
                  </a:cubicBezTo>
                  <a:cubicBezTo>
                    <a:pt x="131" y="97"/>
                    <a:pt x="131" y="97"/>
                    <a:pt x="131" y="97"/>
                  </a:cubicBezTo>
                  <a:cubicBezTo>
                    <a:pt x="126" y="102"/>
                    <a:pt x="119" y="104"/>
                    <a:pt x="112" y="104"/>
                  </a:cubicBezTo>
                  <a:close/>
                  <a:moveTo>
                    <a:pt x="171" y="104"/>
                  </a:moveTo>
                  <a:cubicBezTo>
                    <a:pt x="159" y="104"/>
                    <a:pt x="159" y="104"/>
                    <a:pt x="159" y="104"/>
                  </a:cubicBezTo>
                  <a:cubicBezTo>
                    <a:pt x="159" y="66"/>
                    <a:pt x="159" y="66"/>
                    <a:pt x="159" y="66"/>
                  </a:cubicBezTo>
                  <a:cubicBezTo>
                    <a:pt x="159" y="32"/>
                    <a:pt x="159" y="32"/>
                    <a:pt x="159" y="32"/>
                  </a:cubicBezTo>
                  <a:cubicBezTo>
                    <a:pt x="171" y="32"/>
                    <a:pt x="171" y="32"/>
                    <a:pt x="171" y="32"/>
                  </a:cubicBezTo>
                  <a:cubicBezTo>
                    <a:pt x="171" y="65"/>
                    <a:pt x="171" y="65"/>
                    <a:pt x="171" y="65"/>
                  </a:cubicBezTo>
                  <a:lnTo>
                    <a:pt x="171" y="104"/>
                  </a:lnTo>
                  <a:close/>
                  <a:moveTo>
                    <a:pt x="172" y="14"/>
                  </a:moveTo>
                  <a:cubicBezTo>
                    <a:pt x="159" y="14"/>
                    <a:pt x="159" y="14"/>
                    <a:pt x="159" y="14"/>
                  </a:cubicBezTo>
                  <a:cubicBezTo>
                    <a:pt x="159" y="1"/>
                    <a:pt x="159" y="1"/>
                    <a:pt x="159" y="1"/>
                  </a:cubicBezTo>
                  <a:cubicBezTo>
                    <a:pt x="172" y="1"/>
                    <a:pt x="172" y="1"/>
                    <a:pt x="172" y="1"/>
                  </a:cubicBezTo>
                  <a:lnTo>
                    <a:pt x="172" y="14"/>
                  </a:lnTo>
                  <a:close/>
                  <a:moveTo>
                    <a:pt x="244" y="104"/>
                  </a:moveTo>
                  <a:cubicBezTo>
                    <a:pt x="233" y="104"/>
                    <a:pt x="233" y="104"/>
                    <a:pt x="233" y="104"/>
                  </a:cubicBezTo>
                  <a:cubicBezTo>
                    <a:pt x="233" y="60"/>
                    <a:pt x="233" y="60"/>
                    <a:pt x="233" y="60"/>
                  </a:cubicBezTo>
                  <a:cubicBezTo>
                    <a:pt x="233" y="48"/>
                    <a:pt x="227" y="42"/>
                    <a:pt x="216" y="42"/>
                  </a:cubicBezTo>
                  <a:cubicBezTo>
                    <a:pt x="206" y="42"/>
                    <a:pt x="200" y="49"/>
                    <a:pt x="200" y="60"/>
                  </a:cubicBezTo>
                  <a:cubicBezTo>
                    <a:pt x="200" y="104"/>
                    <a:pt x="200" y="104"/>
                    <a:pt x="200" y="104"/>
                  </a:cubicBezTo>
                  <a:cubicBezTo>
                    <a:pt x="188" y="104"/>
                    <a:pt x="188" y="104"/>
                    <a:pt x="188" y="104"/>
                  </a:cubicBezTo>
                  <a:cubicBezTo>
                    <a:pt x="188" y="32"/>
                    <a:pt x="188" y="32"/>
                    <a:pt x="188" y="32"/>
                  </a:cubicBezTo>
                  <a:cubicBezTo>
                    <a:pt x="200" y="32"/>
                    <a:pt x="200" y="32"/>
                    <a:pt x="200" y="32"/>
                  </a:cubicBezTo>
                  <a:cubicBezTo>
                    <a:pt x="200" y="39"/>
                    <a:pt x="200" y="39"/>
                    <a:pt x="200" y="39"/>
                  </a:cubicBezTo>
                  <a:cubicBezTo>
                    <a:pt x="205" y="34"/>
                    <a:pt x="211" y="32"/>
                    <a:pt x="218" y="32"/>
                  </a:cubicBezTo>
                  <a:cubicBezTo>
                    <a:pt x="226" y="32"/>
                    <a:pt x="232" y="34"/>
                    <a:pt x="237" y="38"/>
                  </a:cubicBezTo>
                  <a:cubicBezTo>
                    <a:pt x="242" y="43"/>
                    <a:pt x="244" y="50"/>
                    <a:pt x="244" y="58"/>
                  </a:cubicBezTo>
                  <a:lnTo>
                    <a:pt x="244" y="104"/>
                  </a:lnTo>
                  <a:close/>
                  <a:moveTo>
                    <a:pt x="312" y="104"/>
                  </a:moveTo>
                  <a:cubicBezTo>
                    <a:pt x="300" y="104"/>
                    <a:pt x="300" y="104"/>
                    <a:pt x="300" y="104"/>
                  </a:cubicBezTo>
                  <a:cubicBezTo>
                    <a:pt x="300" y="65"/>
                    <a:pt x="300" y="65"/>
                    <a:pt x="300" y="65"/>
                  </a:cubicBezTo>
                  <a:cubicBezTo>
                    <a:pt x="300" y="32"/>
                    <a:pt x="300" y="32"/>
                    <a:pt x="300" y="32"/>
                  </a:cubicBezTo>
                  <a:cubicBezTo>
                    <a:pt x="312" y="32"/>
                    <a:pt x="312" y="32"/>
                    <a:pt x="312" y="32"/>
                  </a:cubicBezTo>
                  <a:cubicBezTo>
                    <a:pt x="312" y="65"/>
                    <a:pt x="312" y="65"/>
                    <a:pt x="312" y="65"/>
                  </a:cubicBezTo>
                  <a:lnTo>
                    <a:pt x="312" y="104"/>
                  </a:lnTo>
                  <a:close/>
                  <a:moveTo>
                    <a:pt x="313" y="14"/>
                  </a:moveTo>
                  <a:cubicBezTo>
                    <a:pt x="300" y="14"/>
                    <a:pt x="300" y="14"/>
                    <a:pt x="300" y="14"/>
                  </a:cubicBezTo>
                  <a:cubicBezTo>
                    <a:pt x="300" y="1"/>
                    <a:pt x="300" y="1"/>
                    <a:pt x="300" y="1"/>
                  </a:cubicBezTo>
                  <a:cubicBezTo>
                    <a:pt x="313" y="1"/>
                    <a:pt x="313" y="1"/>
                    <a:pt x="313" y="1"/>
                  </a:cubicBezTo>
                  <a:lnTo>
                    <a:pt x="313" y="14"/>
                  </a:lnTo>
                  <a:close/>
                  <a:moveTo>
                    <a:pt x="390" y="104"/>
                  </a:moveTo>
                  <a:cubicBezTo>
                    <a:pt x="369" y="104"/>
                    <a:pt x="358" y="91"/>
                    <a:pt x="358" y="68"/>
                  </a:cubicBezTo>
                  <a:cubicBezTo>
                    <a:pt x="358" y="45"/>
                    <a:pt x="369" y="32"/>
                    <a:pt x="388" y="32"/>
                  </a:cubicBezTo>
                  <a:cubicBezTo>
                    <a:pt x="406" y="32"/>
                    <a:pt x="417" y="44"/>
                    <a:pt x="417" y="66"/>
                  </a:cubicBezTo>
                  <a:cubicBezTo>
                    <a:pt x="417" y="71"/>
                    <a:pt x="417" y="71"/>
                    <a:pt x="417" y="71"/>
                  </a:cubicBezTo>
                  <a:cubicBezTo>
                    <a:pt x="370" y="71"/>
                    <a:pt x="370" y="71"/>
                    <a:pt x="370" y="71"/>
                  </a:cubicBezTo>
                  <a:cubicBezTo>
                    <a:pt x="370" y="86"/>
                    <a:pt x="377" y="94"/>
                    <a:pt x="390" y="94"/>
                  </a:cubicBezTo>
                  <a:cubicBezTo>
                    <a:pt x="397" y="94"/>
                    <a:pt x="402" y="92"/>
                    <a:pt x="408" y="86"/>
                  </a:cubicBezTo>
                  <a:cubicBezTo>
                    <a:pt x="408" y="86"/>
                    <a:pt x="408" y="86"/>
                    <a:pt x="408" y="86"/>
                  </a:cubicBezTo>
                  <a:cubicBezTo>
                    <a:pt x="416" y="93"/>
                    <a:pt x="416" y="93"/>
                    <a:pt x="416" y="93"/>
                  </a:cubicBezTo>
                  <a:cubicBezTo>
                    <a:pt x="416" y="93"/>
                    <a:pt x="416" y="93"/>
                    <a:pt x="416" y="93"/>
                  </a:cubicBezTo>
                  <a:cubicBezTo>
                    <a:pt x="409" y="100"/>
                    <a:pt x="402" y="104"/>
                    <a:pt x="390" y="104"/>
                  </a:cubicBezTo>
                  <a:close/>
                  <a:moveTo>
                    <a:pt x="370" y="62"/>
                  </a:moveTo>
                  <a:cubicBezTo>
                    <a:pt x="406" y="62"/>
                    <a:pt x="406" y="62"/>
                    <a:pt x="406" y="62"/>
                  </a:cubicBezTo>
                  <a:cubicBezTo>
                    <a:pt x="405" y="57"/>
                    <a:pt x="405" y="55"/>
                    <a:pt x="403" y="52"/>
                  </a:cubicBezTo>
                  <a:cubicBezTo>
                    <a:pt x="400" y="45"/>
                    <a:pt x="395" y="42"/>
                    <a:pt x="388" y="42"/>
                  </a:cubicBezTo>
                  <a:cubicBezTo>
                    <a:pt x="381" y="42"/>
                    <a:pt x="375" y="45"/>
                    <a:pt x="372" y="52"/>
                  </a:cubicBezTo>
                  <a:cubicBezTo>
                    <a:pt x="371" y="55"/>
                    <a:pt x="370" y="57"/>
                    <a:pt x="370" y="62"/>
                  </a:cubicBezTo>
                  <a:close/>
                  <a:moveTo>
                    <a:pt x="453" y="104"/>
                  </a:moveTo>
                  <a:cubicBezTo>
                    <a:pt x="440" y="104"/>
                    <a:pt x="431" y="101"/>
                    <a:pt x="424" y="94"/>
                  </a:cubicBezTo>
                  <a:cubicBezTo>
                    <a:pt x="423" y="94"/>
                    <a:pt x="423" y="94"/>
                    <a:pt x="423" y="94"/>
                  </a:cubicBezTo>
                  <a:cubicBezTo>
                    <a:pt x="431" y="86"/>
                    <a:pt x="431" y="86"/>
                    <a:pt x="431" y="86"/>
                  </a:cubicBezTo>
                  <a:cubicBezTo>
                    <a:pt x="432" y="86"/>
                    <a:pt x="432" y="86"/>
                    <a:pt x="432" y="86"/>
                  </a:cubicBezTo>
                  <a:cubicBezTo>
                    <a:pt x="437" y="92"/>
                    <a:pt x="444" y="94"/>
                    <a:pt x="453" y="94"/>
                  </a:cubicBezTo>
                  <a:cubicBezTo>
                    <a:pt x="459" y="94"/>
                    <a:pt x="471" y="93"/>
                    <a:pt x="471" y="83"/>
                  </a:cubicBezTo>
                  <a:cubicBezTo>
                    <a:pt x="471" y="77"/>
                    <a:pt x="467" y="74"/>
                    <a:pt x="460" y="73"/>
                  </a:cubicBezTo>
                  <a:cubicBezTo>
                    <a:pt x="448" y="72"/>
                    <a:pt x="448" y="72"/>
                    <a:pt x="448" y="72"/>
                  </a:cubicBezTo>
                  <a:cubicBezTo>
                    <a:pt x="434" y="71"/>
                    <a:pt x="427" y="64"/>
                    <a:pt x="427" y="53"/>
                  </a:cubicBezTo>
                  <a:cubicBezTo>
                    <a:pt x="427" y="40"/>
                    <a:pt x="437" y="32"/>
                    <a:pt x="453" y="32"/>
                  </a:cubicBezTo>
                  <a:cubicBezTo>
                    <a:pt x="464" y="32"/>
                    <a:pt x="472" y="34"/>
                    <a:pt x="479" y="39"/>
                  </a:cubicBezTo>
                  <a:cubicBezTo>
                    <a:pt x="479" y="40"/>
                    <a:pt x="479" y="40"/>
                    <a:pt x="479" y="40"/>
                  </a:cubicBezTo>
                  <a:cubicBezTo>
                    <a:pt x="472" y="47"/>
                    <a:pt x="472" y="47"/>
                    <a:pt x="472" y="47"/>
                  </a:cubicBezTo>
                  <a:cubicBezTo>
                    <a:pt x="471" y="47"/>
                    <a:pt x="471" y="47"/>
                    <a:pt x="471" y="47"/>
                  </a:cubicBezTo>
                  <a:cubicBezTo>
                    <a:pt x="466" y="43"/>
                    <a:pt x="460" y="42"/>
                    <a:pt x="453" y="42"/>
                  </a:cubicBezTo>
                  <a:cubicBezTo>
                    <a:pt x="443" y="42"/>
                    <a:pt x="438" y="45"/>
                    <a:pt x="438" y="52"/>
                  </a:cubicBezTo>
                  <a:cubicBezTo>
                    <a:pt x="438" y="58"/>
                    <a:pt x="442" y="61"/>
                    <a:pt x="450" y="62"/>
                  </a:cubicBezTo>
                  <a:cubicBezTo>
                    <a:pt x="461" y="63"/>
                    <a:pt x="461" y="63"/>
                    <a:pt x="461" y="63"/>
                  </a:cubicBezTo>
                  <a:cubicBezTo>
                    <a:pt x="470" y="64"/>
                    <a:pt x="482" y="67"/>
                    <a:pt x="482" y="82"/>
                  </a:cubicBezTo>
                  <a:cubicBezTo>
                    <a:pt x="482" y="96"/>
                    <a:pt x="471" y="104"/>
                    <a:pt x="453" y="104"/>
                  </a:cubicBezTo>
                  <a:close/>
                  <a:moveTo>
                    <a:pt x="507" y="104"/>
                  </a:moveTo>
                  <a:cubicBezTo>
                    <a:pt x="495" y="104"/>
                    <a:pt x="495" y="104"/>
                    <a:pt x="495" y="104"/>
                  </a:cubicBezTo>
                  <a:cubicBezTo>
                    <a:pt x="495" y="57"/>
                    <a:pt x="495" y="57"/>
                    <a:pt x="495" y="57"/>
                  </a:cubicBezTo>
                  <a:cubicBezTo>
                    <a:pt x="495" y="1"/>
                    <a:pt x="495" y="1"/>
                    <a:pt x="495" y="1"/>
                  </a:cubicBezTo>
                  <a:cubicBezTo>
                    <a:pt x="507" y="1"/>
                    <a:pt x="507" y="1"/>
                    <a:pt x="507" y="1"/>
                  </a:cubicBezTo>
                  <a:cubicBezTo>
                    <a:pt x="507" y="57"/>
                    <a:pt x="507" y="57"/>
                    <a:pt x="507" y="57"/>
                  </a:cubicBezTo>
                  <a:lnTo>
                    <a:pt x="507" y="104"/>
                  </a:lnTo>
                  <a:close/>
                  <a:moveTo>
                    <a:pt x="616" y="104"/>
                  </a:moveTo>
                  <a:cubicBezTo>
                    <a:pt x="604" y="104"/>
                    <a:pt x="604" y="104"/>
                    <a:pt x="604" y="104"/>
                  </a:cubicBezTo>
                  <a:cubicBezTo>
                    <a:pt x="604" y="30"/>
                    <a:pt x="604" y="30"/>
                    <a:pt x="604" y="30"/>
                  </a:cubicBezTo>
                  <a:cubicBezTo>
                    <a:pt x="577" y="88"/>
                    <a:pt x="577" y="88"/>
                    <a:pt x="577" y="88"/>
                  </a:cubicBezTo>
                  <a:cubicBezTo>
                    <a:pt x="567" y="88"/>
                    <a:pt x="567" y="88"/>
                    <a:pt x="567" y="88"/>
                  </a:cubicBezTo>
                  <a:cubicBezTo>
                    <a:pt x="540" y="30"/>
                    <a:pt x="540" y="30"/>
                    <a:pt x="540" y="30"/>
                  </a:cubicBezTo>
                  <a:cubicBezTo>
                    <a:pt x="540" y="104"/>
                    <a:pt x="540" y="104"/>
                    <a:pt x="540" y="104"/>
                  </a:cubicBezTo>
                  <a:cubicBezTo>
                    <a:pt x="528" y="104"/>
                    <a:pt x="528" y="104"/>
                    <a:pt x="528" y="104"/>
                  </a:cubicBezTo>
                  <a:cubicBezTo>
                    <a:pt x="528" y="1"/>
                    <a:pt x="528" y="1"/>
                    <a:pt x="528" y="1"/>
                  </a:cubicBezTo>
                  <a:cubicBezTo>
                    <a:pt x="540" y="1"/>
                    <a:pt x="540" y="1"/>
                    <a:pt x="540" y="1"/>
                  </a:cubicBezTo>
                  <a:cubicBezTo>
                    <a:pt x="540" y="2"/>
                    <a:pt x="540" y="2"/>
                    <a:pt x="540" y="2"/>
                  </a:cubicBezTo>
                  <a:cubicBezTo>
                    <a:pt x="572" y="72"/>
                    <a:pt x="572" y="72"/>
                    <a:pt x="572" y="72"/>
                  </a:cubicBezTo>
                  <a:cubicBezTo>
                    <a:pt x="604" y="1"/>
                    <a:pt x="604" y="1"/>
                    <a:pt x="604" y="1"/>
                  </a:cubicBezTo>
                  <a:cubicBezTo>
                    <a:pt x="616" y="1"/>
                    <a:pt x="616" y="1"/>
                    <a:pt x="616" y="1"/>
                  </a:cubicBezTo>
                  <a:lnTo>
                    <a:pt x="616" y="104"/>
                  </a:lnTo>
                  <a:close/>
                  <a:moveTo>
                    <a:pt x="663" y="104"/>
                  </a:moveTo>
                  <a:cubicBezTo>
                    <a:pt x="648" y="104"/>
                    <a:pt x="638" y="101"/>
                    <a:pt x="628" y="91"/>
                  </a:cubicBezTo>
                  <a:cubicBezTo>
                    <a:pt x="628" y="90"/>
                    <a:pt x="628" y="90"/>
                    <a:pt x="628" y="90"/>
                  </a:cubicBezTo>
                  <a:cubicBezTo>
                    <a:pt x="636" y="82"/>
                    <a:pt x="636" y="82"/>
                    <a:pt x="636" y="82"/>
                  </a:cubicBezTo>
                  <a:cubicBezTo>
                    <a:pt x="637" y="83"/>
                    <a:pt x="637" y="83"/>
                    <a:pt x="637" y="83"/>
                  </a:cubicBezTo>
                  <a:cubicBezTo>
                    <a:pt x="644" y="90"/>
                    <a:pt x="652" y="93"/>
                    <a:pt x="664" y="93"/>
                  </a:cubicBezTo>
                  <a:cubicBezTo>
                    <a:pt x="678" y="93"/>
                    <a:pt x="687" y="87"/>
                    <a:pt x="687" y="75"/>
                  </a:cubicBezTo>
                  <a:cubicBezTo>
                    <a:pt x="687" y="70"/>
                    <a:pt x="685" y="66"/>
                    <a:pt x="682" y="63"/>
                  </a:cubicBezTo>
                  <a:cubicBezTo>
                    <a:pt x="679" y="61"/>
                    <a:pt x="677" y="60"/>
                    <a:pt x="669" y="59"/>
                  </a:cubicBezTo>
                  <a:cubicBezTo>
                    <a:pt x="658" y="57"/>
                    <a:pt x="658" y="57"/>
                    <a:pt x="658" y="57"/>
                  </a:cubicBezTo>
                  <a:cubicBezTo>
                    <a:pt x="649" y="55"/>
                    <a:pt x="643" y="53"/>
                    <a:pt x="639" y="49"/>
                  </a:cubicBezTo>
                  <a:cubicBezTo>
                    <a:pt x="633" y="44"/>
                    <a:pt x="631" y="38"/>
                    <a:pt x="631" y="29"/>
                  </a:cubicBezTo>
                  <a:cubicBezTo>
                    <a:pt x="631" y="12"/>
                    <a:pt x="644" y="0"/>
                    <a:pt x="664" y="0"/>
                  </a:cubicBezTo>
                  <a:cubicBezTo>
                    <a:pt x="676" y="0"/>
                    <a:pt x="685" y="4"/>
                    <a:pt x="694" y="12"/>
                  </a:cubicBezTo>
                  <a:cubicBezTo>
                    <a:pt x="695" y="12"/>
                    <a:pt x="695" y="12"/>
                    <a:pt x="695" y="12"/>
                  </a:cubicBezTo>
                  <a:cubicBezTo>
                    <a:pt x="687" y="20"/>
                    <a:pt x="687" y="20"/>
                    <a:pt x="687" y="20"/>
                  </a:cubicBezTo>
                  <a:cubicBezTo>
                    <a:pt x="686" y="20"/>
                    <a:pt x="686" y="20"/>
                    <a:pt x="686" y="20"/>
                  </a:cubicBezTo>
                  <a:cubicBezTo>
                    <a:pt x="680" y="14"/>
                    <a:pt x="673" y="11"/>
                    <a:pt x="663" y="11"/>
                  </a:cubicBezTo>
                  <a:cubicBezTo>
                    <a:pt x="651" y="11"/>
                    <a:pt x="643" y="18"/>
                    <a:pt x="643" y="29"/>
                  </a:cubicBezTo>
                  <a:cubicBezTo>
                    <a:pt x="643" y="34"/>
                    <a:pt x="644" y="38"/>
                    <a:pt x="647" y="40"/>
                  </a:cubicBezTo>
                  <a:cubicBezTo>
                    <a:pt x="650" y="43"/>
                    <a:pt x="654" y="45"/>
                    <a:pt x="660" y="45"/>
                  </a:cubicBezTo>
                  <a:cubicBezTo>
                    <a:pt x="671" y="47"/>
                    <a:pt x="671" y="47"/>
                    <a:pt x="671" y="47"/>
                  </a:cubicBezTo>
                  <a:cubicBezTo>
                    <a:pt x="681" y="49"/>
                    <a:pt x="686" y="51"/>
                    <a:pt x="690" y="55"/>
                  </a:cubicBezTo>
                  <a:cubicBezTo>
                    <a:pt x="696" y="60"/>
                    <a:pt x="699" y="67"/>
                    <a:pt x="699" y="75"/>
                  </a:cubicBezTo>
                  <a:cubicBezTo>
                    <a:pt x="699" y="93"/>
                    <a:pt x="685" y="104"/>
                    <a:pt x="663" y="104"/>
                  </a:cubicBezTo>
                  <a:close/>
                  <a:moveTo>
                    <a:pt x="283" y="104"/>
                  </a:moveTo>
                  <a:cubicBezTo>
                    <a:pt x="281" y="104"/>
                    <a:pt x="281" y="104"/>
                    <a:pt x="281" y="104"/>
                  </a:cubicBezTo>
                  <a:cubicBezTo>
                    <a:pt x="269" y="104"/>
                    <a:pt x="262" y="96"/>
                    <a:pt x="262" y="84"/>
                  </a:cubicBezTo>
                  <a:cubicBezTo>
                    <a:pt x="262" y="42"/>
                    <a:pt x="262" y="42"/>
                    <a:pt x="262" y="42"/>
                  </a:cubicBezTo>
                  <a:cubicBezTo>
                    <a:pt x="253" y="42"/>
                    <a:pt x="253" y="42"/>
                    <a:pt x="253" y="42"/>
                  </a:cubicBezTo>
                  <a:cubicBezTo>
                    <a:pt x="253" y="32"/>
                    <a:pt x="253" y="32"/>
                    <a:pt x="253" y="32"/>
                  </a:cubicBezTo>
                  <a:cubicBezTo>
                    <a:pt x="262" y="32"/>
                    <a:pt x="262" y="32"/>
                    <a:pt x="262" y="32"/>
                  </a:cubicBezTo>
                  <a:cubicBezTo>
                    <a:pt x="262" y="11"/>
                    <a:pt x="262" y="11"/>
                    <a:pt x="262" y="11"/>
                  </a:cubicBezTo>
                  <a:cubicBezTo>
                    <a:pt x="274" y="11"/>
                    <a:pt x="274" y="11"/>
                    <a:pt x="274" y="11"/>
                  </a:cubicBezTo>
                  <a:cubicBezTo>
                    <a:pt x="274" y="32"/>
                    <a:pt x="274" y="32"/>
                    <a:pt x="274" y="32"/>
                  </a:cubicBezTo>
                  <a:cubicBezTo>
                    <a:pt x="289" y="32"/>
                    <a:pt x="289" y="32"/>
                    <a:pt x="289" y="32"/>
                  </a:cubicBezTo>
                  <a:cubicBezTo>
                    <a:pt x="289" y="42"/>
                    <a:pt x="289" y="42"/>
                    <a:pt x="289" y="42"/>
                  </a:cubicBezTo>
                  <a:cubicBezTo>
                    <a:pt x="274" y="42"/>
                    <a:pt x="274" y="42"/>
                    <a:pt x="274" y="42"/>
                  </a:cubicBezTo>
                  <a:cubicBezTo>
                    <a:pt x="274" y="84"/>
                    <a:pt x="274" y="84"/>
                    <a:pt x="274" y="84"/>
                  </a:cubicBezTo>
                  <a:cubicBezTo>
                    <a:pt x="274" y="90"/>
                    <a:pt x="277" y="93"/>
                    <a:pt x="283" y="93"/>
                  </a:cubicBezTo>
                  <a:cubicBezTo>
                    <a:pt x="283" y="93"/>
                    <a:pt x="283" y="93"/>
                    <a:pt x="283" y="93"/>
                  </a:cubicBezTo>
                  <a:cubicBezTo>
                    <a:pt x="283" y="94"/>
                    <a:pt x="283" y="94"/>
                    <a:pt x="283" y="94"/>
                  </a:cubicBezTo>
                  <a:lnTo>
                    <a:pt x="283" y="104"/>
                  </a:lnTo>
                  <a:close/>
                  <a:moveTo>
                    <a:pt x="350" y="104"/>
                  </a:moveTo>
                  <a:cubicBezTo>
                    <a:pt x="347" y="104"/>
                    <a:pt x="347" y="104"/>
                    <a:pt x="347" y="104"/>
                  </a:cubicBezTo>
                  <a:cubicBezTo>
                    <a:pt x="336" y="104"/>
                    <a:pt x="329" y="96"/>
                    <a:pt x="329" y="84"/>
                  </a:cubicBezTo>
                  <a:cubicBezTo>
                    <a:pt x="329" y="1"/>
                    <a:pt x="329" y="1"/>
                    <a:pt x="329" y="1"/>
                  </a:cubicBezTo>
                  <a:cubicBezTo>
                    <a:pt x="340" y="1"/>
                    <a:pt x="340" y="1"/>
                    <a:pt x="340" y="1"/>
                  </a:cubicBezTo>
                  <a:cubicBezTo>
                    <a:pt x="340" y="84"/>
                    <a:pt x="340" y="84"/>
                    <a:pt x="340" y="84"/>
                  </a:cubicBezTo>
                  <a:cubicBezTo>
                    <a:pt x="340" y="91"/>
                    <a:pt x="343" y="93"/>
                    <a:pt x="349" y="93"/>
                  </a:cubicBezTo>
                  <a:cubicBezTo>
                    <a:pt x="350" y="93"/>
                    <a:pt x="350" y="93"/>
                    <a:pt x="350" y="93"/>
                  </a:cubicBezTo>
                  <a:cubicBezTo>
                    <a:pt x="350" y="94"/>
                    <a:pt x="350" y="94"/>
                    <a:pt x="350" y="94"/>
                  </a:cubicBezTo>
                  <a:lnTo>
                    <a:pt x="350" y="104"/>
                  </a:lnTo>
                  <a:close/>
                </a:path>
              </a:pathLst>
            </a:custGeom>
            <a:solidFill>
              <a:srgbClr val="77787B"/>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4" name="Freeform 6"/>
            <p:cNvSpPr>
              <a:spLocks noEditPoints="1"/>
            </p:cNvSpPr>
            <p:nvPr/>
          </p:nvSpPr>
          <p:spPr bwMode="gray">
            <a:xfrm>
              <a:off x="7458075" y="4721225"/>
              <a:ext cx="101600" cy="55563"/>
            </a:xfrm>
            <a:custGeom>
              <a:avLst/>
              <a:gdLst>
                <a:gd name="T0" fmla="*/ 14 w 64"/>
                <a:gd name="T1" fmla="*/ 7 h 35"/>
                <a:gd name="T2" fmla="*/ 14 w 64"/>
                <a:gd name="T3" fmla="*/ 35 h 35"/>
                <a:gd name="T4" fmla="*/ 9 w 64"/>
                <a:gd name="T5" fmla="*/ 35 h 35"/>
                <a:gd name="T6" fmla="*/ 9 w 64"/>
                <a:gd name="T7" fmla="*/ 7 h 35"/>
                <a:gd name="T8" fmla="*/ 0 w 64"/>
                <a:gd name="T9" fmla="*/ 7 h 35"/>
                <a:gd name="T10" fmla="*/ 0 w 64"/>
                <a:gd name="T11" fmla="*/ 0 h 35"/>
                <a:gd name="T12" fmla="*/ 23 w 64"/>
                <a:gd name="T13" fmla="*/ 0 h 35"/>
                <a:gd name="T14" fmla="*/ 23 w 64"/>
                <a:gd name="T15" fmla="*/ 7 h 35"/>
                <a:gd name="T16" fmla="*/ 14 w 64"/>
                <a:gd name="T17" fmla="*/ 7 h 35"/>
                <a:gd name="T18" fmla="*/ 57 w 64"/>
                <a:gd name="T19" fmla="*/ 35 h 35"/>
                <a:gd name="T20" fmla="*/ 57 w 64"/>
                <a:gd name="T21" fmla="*/ 14 h 35"/>
                <a:gd name="T22" fmla="*/ 50 w 64"/>
                <a:gd name="T23" fmla="*/ 28 h 35"/>
                <a:gd name="T24" fmla="*/ 45 w 64"/>
                <a:gd name="T25" fmla="*/ 28 h 35"/>
                <a:gd name="T26" fmla="*/ 38 w 64"/>
                <a:gd name="T27" fmla="*/ 14 h 35"/>
                <a:gd name="T28" fmla="*/ 38 w 64"/>
                <a:gd name="T29" fmla="*/ 35 h 35"/>
                <a:gd name="T30" fmla="*/ 31 w 64"/>
                <a:gd name="T31" fmla="*/ 35 h 35"/>
                <a:gd name="T32" fmla="*/ 31 w 64"/>
                <a:gd name="T33" fmla="*/ 0 h 35"/>
                <a:gd name="T34" fmla="*/ 38 w 64"/>
                <a:gd name="T35" fmla="*/ 0 h 35"/>
                <a:gd name="T36" fmla="*/ 47 w 64"/>
                <a:gd name="T37" fmla="*/ 21 h 35"/>
                <a:gd name="T38" fmla="*/ 57 w 64"/>
                <a:gd name="T39" fmla="*/ 0 h 35"/>
                <a:gd name="T40" fmla="*/ 64 w 64"/>
                <a:gd name="T41" fmla="*/ 0 h 35"/>
                <a:gd name="T42" fmla="*/ 64 w 64"/>
                <a:gd name="T43" fmla="*/ 35 h 35"/>
                <a:gd name="T44" fmla="*/ 57 w 64"/>
                <a:gd name="T4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35">
                  <a:moveTo>
                    <a:pt x="14" y="7"/>
                  </a:moveTo>
                  <a:lnTo>
                    <a:pt x="14" y="35"/>
                  </a:lnTo>
                  <a:lnTo>
                    <a:pt x="9" y="35"/>
                  </a:lnTo>
                  <a:lnTo>
                    <a:pt x="9" y="7"/>
                  </a:lnTo>
                  <a:lnTo>
                    <a:pt x="0" y="7"/>
                  </a:lnTo>
                  <a:lnTo>
                    <a:pt x="0" y="0"/>
                  </a:lnTo>
                  <a:lnTo>
                    <a:pt x="23" y="0"/>
                  </a:lnTo>
                  <a:lnTo>
                    <a:pt x="23" y="7"/>
                  </a:lnTo>
                  <a:lnTo>
                    <a:pt x="14" y="7"/>
                  </a:lnTo>
                  <a:close/>
                  <a:moveTo>
                    <a:pt x="57" y="35"/>
                  </a:moveTo>
                  <a:lnTo>
                    <a:pt x="57" y="14"/>
                  </a:lnTo>
                  <a:lnTo>
                    <a:pt x="50" y="28"/>
                  </a:lnTo>
                  <a:lnTo>
                    <a:pt x="45" y="28"/>
                  </a:lnTo>
                  <a:lnTo>
                    <a:pt x="38" y="14"/>
                  </a:lnTo>
                  <a:lnTo>
                    <a:pt x="38" y="35"/>
                  </a:lnTo>
                  <a:lnTo>
                    <a:pt x="31" y="35"/>
                  </a:lnTo>
                  <a:lnTo>
                    <a:pt x="31" y="0"/>
                  </a:lnTo>
                  <a:lnTo>
                    <a:pt x="38" y="0"/>
                  </a:lnTo>
                  <a:lnTo>
                    <a:pt x="47" y="21"/>
                  </a:lnTo>
                  <a:lnTo>
                    <a:pt x="57" y="0"/>
                  </a:lnTo>
                  <a:lnTo>
                    <a:pt x="64" y="0"/>
                  </a:lnTo>
                  <a:lnTo>
                    <a:pt x="64" y="35"/>
                  </a:lnTo>
                  <a:lnTo>
                    <a:pt x="57" y="35"/>
                  </a:lnTo>
                  <a:close/>
                </a:path>
              </a:pathLst>
            </a:custGeom>
            <a:solidFill>
              <a:srgbClr val="414042"/>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5" name="Freeform 7"/>
            <p:cNvSpPr>
              <a:spLocks noEditPoints="1"/>
            </p:cNvSpPr>
            <p:nvPr/>
          </p:nvSpPr>
          <p:spPr bwMode="gray">
            <a:xfrm>
              <a:off x="5591175" y="3467100"/>
              <a:ext cx="1060450" cy="950913"/>
            </a:xfrm>
            <a:custGeom>
              <a:avLst/>
              <a:gdLst>
                <a:gd name="T0" fmla="*/ 282 w 282"/>
                <a:gd name="T1" fmla="*/ 55 h 252"/>
                <a:gd name="T2" fmla="*/ 256 w 282"/>
                <a:gd name="T3" fmla="*/ 70 h 252"/>
                <a:gd name="T4" fmla="*/ 212 w 282"/>
                <a:gd name="T5" fmla="*/ 26 h 252"/>
                <a:gd name="T6" fmla="*/ 227 w 282"/>
                <a:gd name="T7" fmla="*/ 0 h 252"/>
                <a:gd name="T8" fmla="*/ 282 w 282"/>
                <a:gd name="T9" fmla="*/ 55 h 252"/>
                <a:gd name="T10" fmla="*/ 30 w 282"/>
                <a:gd name="T11" fmla="*/ 131 h 252"/>
                <a:gd name="T12" fmla="*/ 0 w 282"/>
                <a:gd name="T13" fmla="*/ 131 h 252"/>
                <a:gd name="T14" fmla="*/ 21 w 282"/>
                <a:gd name="T15" fmla="*/ 207 h 252"/>
                <a:gd name="T16" fmla="*/ 47 w 282"/>
                <a:gd name="T17" fmla="*/ 192 h 252"/>
                <a:gd name="T18" fmla="*/ 30 w 282"/>
                <a:gd name="T19" fmla="*/ 131 h 252"/>
                <a:gd name="T20" fmla="*/ 105 w 282"/>
                <a:gd name="T21" fmla="*/ 51 h 252"/>
                <a:gd name="T22" fmla="*/ 91 w 282"/>
                <a:gd name="T23" fmla="*/ 26 h 252"/>
                <a:gd name="T24" fmla="*/ 30 w 282"/>
                <a:gd name="T25" fmla="*/ 131 h 252"/>
                <a:gd name="T26" fmla="*/ 59 w 282"/>
                <a:gd name="T27" fmla="*/ 131 h 252"/>
                <a:gd name="T28" fmla="*/ 105 w 282"/>
                <a:gd name="T29" fmla="*/ 51 h 252"/>
                <a:gd name="T30" fmla="*/ 71 w 282"/>
                <a:gd name="T31" fmla="*/ 177 h 252"/>
                <a:gd name="T32" fmla="*/ 47 w 282"/>
                <a:gd name="T33" fmla="*/ 192 h 252"/>
                <a:gd name="T34" fmla="*/ 151 w 282"/>
                <a:gd name="T35" fmla="*/ 252 h 252"/>
                <a:gd name="T36" fmla="*/ 151 w 282"/>
                <a:gd name="T37" fmla="*/ 223 h 252"/>
                <a:gd name="T38" fmla="*/ 71 w 282"/>
                <a:gd name="T39" fmla="*/ 17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2" h="252">
                  <a:moveTo>
                    <a:pt x="282" y="55"/>
                  </a:moveTo>
                  <a:cubicBezTo>
                    <a:pt x="256" y="70"/>
                    <a:pt x="256" y="70"/>
                    <a:pt x="256" y="70"/>
                  </a:cubicBezTo>
                  <a:cubicBezTo>
                    <a:pt x="245" y="52"/>
                    <a:pt x="230" y="37"/>
                    <a:pt x="212" y="26"/>
                  </a:cubicBezTo>
                  <a:cubicBezTo>
                    <a:pt x="227" y="0"/>
                    <a:pt x="227" y="0"/>
                    <a:pt x="227" y="0"/>
                  </a:cubicBezTo>
                  <a:cubicBezTo>
                    <a:pt x="250" y="14"/>
                    <a:pt x="269" y="33"/>
                    <a:pt x="282" y="55"/>
                  </a:cubicBezTo>
                  <a:close/>
                  <a:moveTo>
                    <a:pt x="30" y="131"/>
                  </a:moveTo>
                  <a:cubicBezTo>
                    <a:pt x="0" y="131"/>
                    <a:pt x="0" y="131"/>
                    <a:pt x="0" y="131"/>
                  </a:cubicBezTo>
                  <a:cubicBezTo>
                    <a:pt x="0" y="158"/>
                    <a:pt x="8" y="184"/>
                    <a:pt x="21" y="207"/>
                  </a:cubicBezTo>
                  <a:cubicBezTo>
                    <a:pt x="47" y="192"/>
                    <a:pt x="47" y="192"/>
                    <a:pt x="47" y="192"/>
                  </a:cubicBezTo>
                  <a:cubicBezTo>
                    <a:pt x="36" y="174"/>
                    <a:pt x="30" y="153"/>
                    <a:pt x="30" y="131"/>
                  </a:cubicBezTo>
                  <a:close/>
                  <a:moveTo>
                    <a:pt x="105" y="51"/>
                  </a:moveTo>
                  <a:cubicBezTo>
                    <a:pt x="91" y="26"/>
                    <a:pt x="91" y="26"/>
                    <a:pt x="91" y="26"/>
                  </a:cubicBezTo>
                  <a:cubicBezTo>
                    <a:pt x="54" y="47"/>
                    <a:pt x="30" y="86"/>
                    <a:pt x="30" y="131"/>
                  </a:cubicBezTo>
                  <a:cubicBezTo>
                    <a:pt x="59" y="131"/>
                    <a:pt x="59" y="131"/>
                    <a:pt x="59" y="131"/>
                  </a:cubicBezTo>
                  <a:cubicBezTo>
                    <a:pt x="59" y="97"/>
                    <a:pt x="77" y="67"/>
                    <a:pt x="105" y="51"/>
                  </a:cubicBezTo>
                  <a:close/>
                  <a:moveTo>
                    <a:pt x="71" y="177"/>
                  </a:moveTo>
                  <a:cubicBezTo>
                    <a:pt x="47" y="192"/>
                    <a:pt x="47" y="192"/>
                    <a:pt x="47" y="192"/>
                  </a:cubicBezTo>
                  <a:cubicBezTo>
                    <a:pt x="68" y="228"/>
                    <a:pt x="106" y="252"/>
                    <a:pt x="151" y="252"/>
                  </a:cubicBezTo>
                  <a:cubicBezTo>
                    <a:pt x="151" y="223"/>
                    <a:pt x="151" y="223"/>
                    <a:pt x="151" y="223"/>
                  </a:cubicBezTo>
                  <a:cubicBezTo>
                    <a:pt x="117" y="223"/>
                    <a:pt x="87" y="205"/>
                    <a:pt x="71" y="177"/>
                  </a:cubicBezTo>
                  <a:close/>
                </a:path>
              </a:pathLst>
            </a:custGeom>
            <a:solidFill>
              <a:srgbClr val="ACDAF5"/>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6" name="Freeform 8"/>
            <p:cNvSpPr>
              <a:spLocks noEditPoints="1"/>
            </p:cNvSpPr>
            <p:nvPr/>
          </p:nvSpPr>
          <p:spPr bwMode="gray">
            <a:xfrm>
              <a:off x="5591175" y="3390900"/>
              <a:ext cx="854075" cy="1136650"/>
            </a:xfrm>
            <a:custGeom>
              <a:avLst/>
              <a:gdLst>
                <a:gd name="T0" fmla="*/ 21 w 227"/>
                <a:gd name="T1" fmla="*/ 227 h 301"/>
                <a:gd name="T2" fmla="*/ 47 w 227"/>
                <a:gd name="T3" fmla="*/ 212 h 301"/>
                <a:gd name="T4" fmla="*/ 151 w 227"/>
                <a:gd name="T5" fmla="*/ 272 h 301"/>
                <a:gd name="T6" fmla="*/ 212 w 227"/>
                <a:gd name="T7" fmla="*/ 255 h 301"/>
                <a:gd name="T8" fmla="*/ 227 w 227"/>
                <a:gd name="T9" fmla="*/ 281 h 301"/>
                <a:gd name="T10" fmla="*/ 151 w 227"/>
                <a:gd name="T11" fmla="*/ 301 h 301"/>
                <a:gd name="T12" fmla="*/ 21 w 227"/>
                <a:gd name="T13" fmla="*/ 227 h 301"/>
                <a:gd name="T14" fmla="*/ 151 w 227"/>
                <a:gd name="T15" fmla="*/ 30 h 301"/>
                <a:gd name="T16" fmla="*/ 212 w 227"/>
                <a:gd name="T17" fmla="*/ 46 h 301"/>
                <a:gd name="T18" fmla="*/ 227 w 227"/>
                <a:gd name="T19" fmla="*/ 20 h 301"/>
                <a:gd name="T20" fmla="*/ 151 w 227"/>
                <a:gd name="T21" fmla="*/ 0 h 301"/>
                <a:gd name="T22" fmla="*/ 0 w 227"/>
                <a:gd name="T23" fmla="*/ 151 h 301"/>
                <a:gd name="T24" fmla="*/ 30 w 227"/>
                <a:gd name="T25" fmla="*/ 151 h 301"/>
                <a:gd name="T26" fmla="*/ 151 w 227"/>
                <a:gd name="T27" fmla="*/ 3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7" h="301">
                  <a:moveTo>
                    <a:pt x="21" y="227"/>
                  </a:moveTo>
                  <a:cubicBezTo>
                    <a:pt x="47" y="212"/>
                    <a:pt x="47" y="212"/>
                    <a:pt x="47" y="212"/>
                  </a:cubicBezTo>
                  <a:cubicBezTo>
                    <a:pt x="68" y="248"/>
                    <a:pt x="106" y="272"/>
                    <a:pt x="151" y="272"/>
                  </a:cubicBezTo>
                  <a:cubicBezTo>
                    <a:pt x="173" y="272"/>
                    <a:pt x="194" y="266"/>
                    <a:pt x="212" y="255"/>
                  </a:cubicBezTo>
                  <a:cubicBezTo>
                    <a:pt x="227" y="281"/>
                    <a:pt x="227" y="281"/>
                    <a:pt x="227" y="281"/>
                  </a:cubicBezTo>
                  <a:cubicBezTo>
                    <a:pt x="204" y="294"/>
                    <a:pt x="179" y="301"/>
                    <a:pt x="151" y="301"/>
                  </a:cubicBezTo>
                  <a:cubicBezTo>
                    <a:pt x="96" y="301"/>
                    <a:pt x="47" y="271"/>
                    <a:pt x="21" y="227"/>
                  </a:cubicBezTo>
                  <a:close/>
                  <a:moveTo>
                    <a:pt x="151" y="30"/>
                  </a:moveTo>
                  <a:cubicBezTo>
                    <a:pt x="173" y="30"/>
                    <a:pt x="194" y="36"/>
                    <a:pt x="212" y="46"/>
                  </a:cubicBezTo>
                  <a:cubicBezTo>
                    <a:pt x="227" y="20"/>
                    <a:pt x="227" y="20"/>
                    <a:pt x="227" y="20"/>
                  </a:cubicBezTo>
                  <a:cubicBezTo>
                    <a:pt x="205" y="7"/>
                    <a:pt x="179" y="0"/>
                    <a:pt x="151" y="0"/>
                  </a:cubicBezTo>
                  <a:cubicBezTo>
                    <a:pt x="68" y="0"/>
                    <a:pt x="0" y="68"/>
                    <a:pt x="0" y="151"/>
                  </a:cubicBezTo>
                  <a:cubicBezTo>
                    <a:pt x="30" y="151"/>
                    <a:pt x="30" y="151"/>
                    <a:pt x="30" y="151"/>
                  </a:cubicBezTo>
                  <a:cubicBezTo>
                    <a:pt x="30" y="84"/>
                    <a:pt x="84" y="30"/>
                    <a:pt x="151" y="30"/>
                  </a:cubicBezTo>
                  <a:close/>
                </a:path>
              </a:pathLst>
            </a:custGeom>
            <a:solidFill>
              <a:srgbClr val="00AAE7"/>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7" name="Freeform 9"/>
            <p:cNvSpPr>
              <a:spLocks noEditPoints="1"/>
            </p:cNvSpPr>
            <p:nvPr/>
          </p:nvSpPr>
          <p:spPr bwMode="gray">
            <a:xfrm>
              <a:off x="5811838" y="3609975"/>
              <a:ext cx="915987" cy="698500"/>
            </a:xfrm>
            <a:custGeom>
              <a:avLst/>
              <a:gdLst>
                <a:gd name="T0" fmla="*/ 197 w 243"/>
                <a:gd name="T1" fmla="*/ 32 h 185"/>
                <a:gd name="T2" fmla="*/ 223 w 243"/>
                <a:gd name="T3" fmla="*/ 17 h 185"/>
                <a:gd name="T4" fmla="*/ 243 w 243"/>
                <a:gd name="T5" fmla="*/ 93 h 185"/>
                <a:gd name="T6" fmla="*/ 223 w 243"/>
                <a:gd name="T7" fmla="*/ 168 h 185"/>
                <a:gd name="T8" fmla="*/ 197 w 243"/>
                <a:gd name="T9" fmla="*/ 153 h 185"/>
                <a:gd name="T10" fmla="*/ 213 w 243"/>
                <a:gd name="T11" fmla="*/ 93 h 185"/>
                <a:gd name="T12" fmla="*/ 197 w 243"/>
                <a:gd name="T13" fmla="*/ 32 h 185"/>
                <a:gd name="T14" fmla="*/ 178 w 243"/>
                <a:gd name="T15" fmla="*/ 178 h 185"/>
                <a:gd name="T16" fmla="*/ 158 w 243"/>
                <a:gd name="T17" fmla="*/ 158 h 185"/>
                <a:gd name="T18" fmla="*/ 92 w 243"/>
                <a:gd name="T19" fmla="*/ 185 h 185"/>
                <a:gd name="T20" fmla="*/ 0 w 243"/>
                <a:gd name="T21" fmla="*/ 93 h 185"/>
                <a:gd name="T22" fmla="*/ 92 w 243"/>
                <a:gd name="T23" fmla="*/ 0 h 185"/>
                <a:gd name="T24" fmla="*/ 184 w 243"/>
                <a:gd name="T25" fmla="*/ 93 h 185"/>
                <a:gd name="T26" fmla="*/ 172 w 243"/>
                <a:gd name="T27" fmla="*/ 139 h 185"/>
                <a:gd name="T28" fmla="*/ 197 w 243"/>
                <a:gd name="T29" fmla="*/ 153 h 185"/>
                <a:gd name="T30" fmla="*/ 178 w 243"/>
                <a:gd name="T31" fmla="*/ 178 h 185"/>
                <a:gd name="T32" fmla="*/ 155 w 243"/>
                <a:gd name="T33" fmla="*/ 93 h 185"/>
                <a:gd name="T34" fmla="*/ 92 w 243"/>
                <a:gd name="T35" fmla="*/ 30 h 185"/>
                <a:gd name="T36" fmla="*/ 29 w 243"/>
                <a:gd name="T37" fmla="*/ 93 h 185"/>
                <a:gd name="T38" fmla="*/ 92 w 243"/>
                <a:gd name="T39" fmla="*/ 156 h 185"/>
                <a:gd name="T40" fmla="*/ 155 w 243"/>
                <a:gd name="T41" fmla="*/ 9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3" h="185">
                  <a:moveTo>
                    <a:pt x="197" y="32"/>
                  </a:moveTo>
                  <a:cubicBezTo>
                    <a:pt x="223" y="17"/>
                    <a:pt x="223" y="17"/>
                    <a:pt x="223" y="17"/>
                  </a:cubicBezTo>
                  <a:cubicBezTo>
                    <a:pt x="235" y="40"/>
                    <a:pt x="243" y="65"/>
                    <a:pt x="243" y="93"/>
                  </a:cubicBezTo>
                  <a:cubicBezTo>
                    <a:pt x="243" y="120"/>
                    <a:pt x="235" y="146"/>
                    <a:pt x="223" y="168"/>
                  </a:cubicBezTo>
                  <a:cubicBezTo>
                    <a:pt x="197" y="153"/>
                    <a:pt x="197" y="153"/>
                    <a:pt x="197" y="153"/>
                  </a:cubicBezTo>
                  <a:cubicBezTo>
                    <a:pt x="207" y="135"/>
                    <a:pt x="213" y="115"/>
                    <a:pt x="213" y="93"/>
                  </a:cubicBezTo>
                  <a:cubicBezTo>
                    <a:pt x="213" y="71"/>
                    <a:pt x="207" y="50"/>
                    <a:pt x="197" y="32"/>
                  </a:cubicBezTo>
                  <a:close/>
                  <a:moveTo>
                    <a:pt x="178" y="178"/>
                  </a:moveTo>
                  <a:cubicBezTo>
                    <a:pt x="158" y="158"/>
                    <a:pt x="158" y="158"/>
                    <a:pt x="158" y="158"/>
                  </a:cubicBezTo>
                  <a:cubicBezTo>
                    <a:pt x="141" y="175"/>
                    <a:pt x="118" y="185"/>
                    <a:pt x="92" y="185"/>
                  </a:cubicBezTo>
                  <a:cubicBezTo>
                    <a:pt x="41" y="185"/>
                    <a:pt x="0" y="144"/>
                    <a:pt x="0" y="93"/>
                  </a:cubicBezTo>
                  <a:cubicBezTo>
                    <a:pt x="0" y="42"/>
                    <a:pt x="41" y="0"/>
                    <a:pt x="92" y="0"/>
                  </a:cubicBezTo>
                  <a:cubicBezTo>
                    <a:pt x="143" y="0"/>
                    <a:pt x="184" y="42"/>
                    <a:pt x="184" y="93"/>
                  </a:cubicBezTo>
                  <a:cubicBezTo>
                    <a:pt x="184" y="110"/>
                    <a:pt x="180" y="125"/>
                    <a:pt x="172" y="139"/>
                  </a:cubicBezTo>
                  <a:cubicBezTo>
                    <a:pt x="197" y="153"/>
                    <a:pt x="197" y="153"/>
                    <a:pt x="197" y="153"/>
                  </a:cubicBezTo>
                  <a:cubicBezTo>
                    <a:pt x="192" y="162"/>
                    <a:pt x="185" y="171"/>
                    <a:pt x="178" y="178"/>
                  </a:cubicBezTo>
                  <a:close/>
                  <a:moveTo>
                    <a:pt x="155" y="93"/>
                  </a:moveTo>
                  <a:cubicBezTo>
                    <a:pt x="155" y="58"/>
                    <a:pt x="127" y="30"/>
                    <a:pt x="92" y="30"/>
                  </a:cubicBezTo>
                  <a:cubicBezTo>
                    <a:pt x="57" y="30"/>
                    <a:pt x="29" y="58"/>
                    <a:pt x="29" y="93"/>
                  </a:cubicBezTo>
                  <a:cubicBezTo>
                    <a:pt x="29" y="128"/>
                    <a:pt x="57" y="156"/>
                    <a:pt x="92" y="156"/>
                  </a:cubicBezTo>
                  <a:cubicBezTo>
                    <a:pt x="127" y="156"/>
                    <a:pt x="155" y="128"/>
                    <a:pt x="155" y="93"/>
                  </a:cubicBezTo>
                  <a:close/>
                </a:path>
              </a:pathLst>
            </a:custGeom>
            <a:solidFill>
              <a:srgbClr val="743C97"/>
            </a:solid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90" name="Rectangle 89"/>
          <p:cNvSpPr/>
          <p:nvPr/>
        </p:nvSpPr>
        <p:spPr bwMode="gray">
          <a:xfrm>
            <a:off x="1" y="6410036"/>
            <a:ext cx="9144000" cy="447964"/>
          </a:xfrm>
          <a:prstGeom prst="rect">
            <a:avLst/>
          </a:prstGeom>
          <a:solidFill>
            <a:srgbClr val="EBEBED"/>
          </a:solidFill>
          <a:ln w="12700" cap="flat" cmpd="sng" algn="ctr">
            <a:noFill/>
            <a:prstDash val="solid"/>
            <a:miter lim="800000"/>
          </a:ln>
          <a:effectLst/>
        </p:spPr>
        <p:txBody>
          <a:bodyPr rtlCol="0" anchor="t" anchorCtr="0"/>
          <a:lstStyle/>
          <a:p>
            <a:pPr fontAlgn="auto">
              <a:spcBef>
                <a:spcPts val="200"/>
              </a:spcBef>
              <a:spcAft>
                <a:spcPts val="0"/>
              </a:spcAft>
              <a:defRPr/>
            </a:pPr>
            <a:endParaRPr lang="en-US" sz="1400" kern="0" dirty="0" smtClean="0">
              <a:solidFill>
                <a:prstClr val="white"/>
              </a:solidFill>
              <a:latin typeface="Arial" panose="020B0604020202020204"/>
            </a:endParaRPr>
          </a:p>
        </p:txBody>
      </p:sp>
      <p:sp>
        <p:nvSpPr>
          <p:cNvPr id="91" name="TextBox 90"/>
          <p:cNvSpPr txBox="1"/>
          <p:nvPr/>
        </p:nvSpPr>
        <p:spPr>
          <a:xfrm>
            <a:off x="380866" y="6523141"/>
            <a:ext cx="2789546" cy="230832"/>
          </a:xfrm>
          <a:prstGeom prst="rect">
            <a:avLst/>
          </a:prstGeom>
          <a:ln>
            <a:noFill/>
          </a:ln>
        </p:spPr>
        <p:txBody>
          <a:bodyPr vert="horz" wrap="none" lIns="91440" tIns="45720" rIns="91440" bIns="45720" numCol="1" rtlCol="0" anchor="ctr" anchorCtr="0" compatLnSpc="1">
            <a:prstTxWarp prst="textNoShape">
              <a:avLst/>
            </a:prstTxWarp>
            <a:spAutoFit/>
          </a:bodyPr>
          <a:lstStyle/>
          <a:p>
            <a:pPr>
              <a:defRPr/>
            </a:pPr>
            <a:r>
              <a:rPr lang="en-US" sz="900" dirty="0" smtClean="0">
                <a:solidFill>
                  <a:srgbClr val="1A1A1A"/>
                </a:solidFill>
                <a:ea typeface="Arial" charset="0"/>
                <a:cs typeface="Arial" charset="0"/>
              </a:rPr>
              <a:t>Copyright © 2016 QuintilesIMS. All rights reserved.</a:t>
            </a:r>
          </a:p>
        </p:txBody>
      </p:sp>
      <p:sp>
        <p:nvSpPr>
          <p:cNvPr id="13" name="Rectangle 12"/>
          <p:cNvSpPr/>
          <p:nvPr/>
        </p:nvSpPr>
        <p:spPr bwMode="gray">
          <a:xfrm>
            <a:off x="9662160" y="0"/>
            <a:ext cx="297180" cy="297180"/>
          </a:xfrm>
          <a:prstGeom prst="rect">
            <a:avLst/>
          </a:prstGeom>
          <a:solidFill>
            <a:srgbClr val="BA0C2F"/>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4" name="Rectangle 13"/>
          <p:cNvSpPr/>
          <p:nvPr/>
        </p:nvSpPr>
        <p:spPr bwMode="gray">
          <a:xfrm>
            <a:off x="9662160" y="437388"/>
            <a:ext cx="297180" cy="297180"/>
          </a:xfrm>
          <a:prstGeom prst="rect">
            <a:avLst/>
          </a:prstGeom>
          <a:solidFill>
            <a:srgbClr val="0000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5" name="Rectangle 14"/>
          <p:cNvSpPr/>
          <p:nvPr/>
        </p:nvSpPr>
        <p:spPr bwMode="gray">
          <a:xfrm>
            <a:off x="9662160" y="874776"/>
            <a:ext cx="297180" cy="297180"/>
          </a:xfrm>
          <a:prstGeom prst="rect">
            <a:avLst/>
          </a:prstGeom>
          <a:solidFill>
            <a:srgbClr val="33333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6" name="Rectangle 15"/>
          <p:cNvSpPr/>
          <p:nvPr/>
        </p:nvSpPr>
        <p:spPr bwMode="gray">
          <a:xfrm>
            <a:off x="9662160" y="1312164"/>
            <a:ext cx="297180" cy="297180"/>
          </a:xfrm>
          <a:prstGeom prst="rect">
            <a:avLst/>
          </a:prstGeom>
          <a:solidFill>
            <a:srgbClr val="FFCF3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7" name="Rectangle 16"/>
          <p:cNvSpPr/>
          <p:nvPr/>
        </p:nvSpPr>
        <p:spPr bwMode="gray">
          <a:xfrm>
            <a:off x="9662160" y="1749552"/>
            <a:ext cx="297180" cy="297180"/>
          </a:xfrm>
          <a:prstGeom prst="rect">
            <a:avLst/>
          </a:prstGeom>
          <a:solidFill>
            <a:srgbClr val="ED8B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8" name="Rectangle 17"/>
          <p:cNvSpPr/>
          <p:nvPr/>
        </p:nvSpPr>
        <p:spPr bwMode="gray">
          <a:xfrm>
            <a:off x="9662160" y="2186940"/>
            <a:ext cx="297180" cy="297180"/>
          </a:xfrm>
          <a:prstGeom prst="rect">
            <a:avLst/>
          </a:prstGeom>
          <a:solidFill>
            <a:srgbClr val="E35205"/>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9" name="Rectangle 18"/>
          <p:cNvSpPr/>
          <p:nvPr/>
        </p:nvSpPr>
        <p:spPr bwMode="gray">
          <a:xfrm>
            <a:off x="9662160" y="2624328"/>
            <a:ext cx="297180" cy="297180"/>
          </a:xfrm>
          <a:prstGeom prst="rect">
            <a:avLst/>
          </a:prstGeom>
          <a:solidFill>
            <a:srgbClr val="EC2B9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0" name="Rectangle 19"/>
          <p:cNvSpPr/>
          <p:nvPr/>
        </p:nvSpPr>
        <p:spPr bwMode="gray">
          <a:xfrm>
            <a:off x="9662160" y="3499104"/>
            <a:ext cx="297180" cy="297180"/>
          </a:xfrm>
          <a:prstGeom prst="rect">
            <a:avLst/>
          </a:prstGeom>
          <a:solidFill>
            <a:srgbClr val="6D2077"/>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1" name="Rectangle 20"/>
          <p:cNvSpPr/>
          <p:nvPr/>
        </p:nvSpPr>
        <p:spPr bwMode="gray">
          <a:xfrm>
            <a:off x="9662160" y="3061716"/>
            <a:ext cx="297180" cy="297180"/>
          </a:xfrm>
          <a:prstGeom prst="rect">
            <a:avLst/>
          </a:prstGeom>
          <a:solidFill>
            <a:srgbClr val="AE257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2" name="Rectangle 21"/>
          <p:cNvSpPr/>
          <p:nvPr/>
        </p:nvSpPr>
        <p:spPr bwMode="gray">
          <a:xfrm>
            <a:off x="9662160" y="3936492"/>
            <a:ext cx="297180" cy="297180"/>
          </a:xfrm>
          <a:prstGeom prst="rect">
            <a:avLst/>
          </a:prstGeom>
          <a:solidFill>
            <a:srgbClr val="500778"/>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3" name="Rectangle 22"/>
          <p:cNvSpPr/>
          <p:nvPr/>
        </p:nvSpPr>
        <p:spPr bwMode="gray">
          <a:xfrm>
            <a:off x="9662160" y="4373880"/>
            <a:ext cx="297180" cy="297180"/>
          </a:xfrm>
          <a:prstGeom prst="rect">
            <a:avLst/>
          </a:prstGeom>
          <a:solidFill>
            <a:srgbClr val="32B5FC"/>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4" name="Rectangle 23"/>
          <p:cNvSpPr/>
          <p:nvPr/>
        </p:nvSpPr>
        <p:spPr bwMode="gray">
          <a:xfrm>
            <a:off x="9662160" y="4811268"/>
            <a:ext cx="297180" cy="297180"/>
          </a:xfrm>
          <a:prstGeom prst="rect">
            <a:avLst/>
          </a:prstGeom>
          <a:solidFill>
            <a:srgbClr val="297DFD"/>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5" name="Rectangle 24"/>
          <p:cNvSpPr/>
          <p:nvPr/>
        </p:nvSpPr>
        <p:spPr bwMode="gray">
          <a:xfrm>
            <a:off x="9662160" y="5248656"/>
            <a:ext cx="297180" cy="297180"/>
          </a:xfrm>
          <a:prstGeom prst="rect">
            <a:avLst/>
          </a:prstGeom>
          <a:solidFill>
            <a:srgbClr val="004C97"/>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6" name="Rectangle 25"/>
          <p:cNvSpPr/>
          <p:nvPr/>
        </p:nvSpPr>
        <p:spPr bwMode="gray">
          <a:xfrm>
            <a:off x="9662160" y="5686044"/>
            <a:ext cx="297180" cy="297180"/>
          </a:xfrm>
          <a:prstGeom prst="rect">
            <a:avLst/>
          </a:prstGeom>
          <a:solidFill>
            <a:srgbClr val="B5BD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7" name="Rectangle 26"/>
          <p:cNvSpPr/>
          <p:nvPr/>
        </p:nvSpPr>
        <p:spPr bwMode="gray">
          <a:xfrm>
            <a:off x="9662160" y="6123432"/>
            <a:ext cx="297180" cy="297180"/>
          </a:xfrm>
          <a:prstGeom prst="rect">
            <a:avLst/>
          </a:prstGeom>
          <a:solidFill>
            <a:srgbClr val="84BD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8" name="Rectangle 27"/>
          <p:cNvSpPr/>
          <p:nvPr/>
        </p:nvSpPr>
        <p:spPr bwMode="gray">
          <a:xfrm>
            <a:off x="9662160" y="6560820"/>
            <a:ext cx="297180" cy="297180"/>
          </a:xfrm>
          <a:prstGeom prst="rect">
            <a:avLst/>
          </a:prstGeom>
          <a:solidFill>
            <a:srgbClr val="43B649"/>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Tree>
    <p:extLst>
      <p:ext uri="{BB962C8B-B14F-4D97-AF65-F5344CB8AC3E}">
        <p14:creationId xmlns:p14="http://schemas.microsoft.com/office/powerpoint/2010/main" val="27662879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Content_Header w Subhead">
    <p:spTree>
      <p:nvGrpSpPr>
        <p:cNvPr id="1" name=""/>
        <p:cNvGrpSpPr/>
        <p:nvPr/>
      </p:nvGrpSpPr>
      <p:grpSpPr>
        <a:xfrm>
          <a:off x="0" y="0"/>
          <a:ext cx="0" cy="0"/>
          <a:chOff x="0" y="0"/>
          <a:chExt cx="0" cy="0"/>
        </a:xfrm>
      </p:grpSpPr>
      <p:sp>
        <p:nvSpPr>
          <p:cNvPr id="5" name="Footer Placeholder 3"/>
          <p:cNvSpPr>
            <a:spLocks noGrp="1"/>
          </p:cNvSpPr>
          <p:nvPr>
            <p:ph type="ftr" sz="quarter" idx="16"/>
          </p:nvPr>
        </p:nvSpPr>
        <p:spPr>
          <a:xfrm>
            <a:off x="2234275" y="6473951"/>
            <a:ext cx="6309360" cy="384048"/>
          </a:xfrm>
          <a:prstGeom prst="rect">
            <a:avLst/>
          </a:prstGeom>
        </p:spPr>
        <p:txBody>
          <a:bodyPr tIns="0"/>
          <a:lstStyle>
            <a:lvl1pPr algn="l">
              <a:defRPr sz="700" dirty="0">
                <a:solidFill>
                  <a:schemeClr val="tx2"/>
                </a:solidFill>
              </a:defRPr>
            </a:lvl1pPr>
          </a:lstStyle>
          <a:p>
            <a:endParaRPr lang="en-US" dirty="0">
              <a:solidFill>
                <a:srgbClr val="1A1A1A"/>
              </a:solidFill>
            </a:endParaRPr>
          </a:p>
        </p:txBody>
      </p:sp>
      <p:sp>
        <p:nvSpPr>
          <p:cNvPr id="6" name="Date Placeholder 3"/>
          <p:cNvSpPr>
            <a:spLocks noGrp="1"/>
          </p:cNvSpPr>
          <p:nvPr>
            <p:ph type="dt" sz="half" idx="11"/>
          </p:nvPr>
        </p:nvSpPr>
        <p:spPr>
          <a:xfrm>
            <a:off x="420256" y="6666345"/>
            <a:ext cx="346364" cy="150091"/>
          </a:xfrm>
          <a:prstGeom prst="rect">
            <a:avLst/>
          </a:prstGeom>
        </p:spPr>
        <p:txBody>
          <a:bodyPr/>
          <a:lstStyle>
            <a:lvl1pPr>
              <a:defRPr sz="400">
                <a:solidFill>
                  <a:srgbClr val="FFFFFF"/>
                </a:solidFill>
              </a:defRPr>
            </a:lvl1pPr>
          </a:lstStyle>
          <a:p>
            <a:endParaRPr lang="en-US" dirty="0"/>
          </a:p>
        </p:txBody>
      </p:sp>
      <p:sp>
        <p:nvSpPr>
          <p:cNvPr id="3" name="Rectangle 2"/>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Content Placeholder 8"/>
          <p:cNvSpPr>
            <a:spLocks noGrp="1"/>
          </p:cNvSpPr>
          <p:nvPr>
            <p:ph sz="quarter" idx="14" hasCustomPrompt="1"/>
          </p:nvPr>
        </p:nvSpPr>
        <p:spPr>
          <a:xfrm>
            <a:off x="384047" y="1662977"/>
            <a:ext cx="8348472" cy="4617748"/>
          </a:xfrm>
          <a:prstGeom prst="rect">
            <a:avLst/>
          </a:prstGeom>
        </p:spPr>
        <p:txBody>
          <a:bodyPr/>
          <a:lstStyle>
            <a:lvl1pPr marL="171450" indent="-171450">
              <a:spcBef>
                <a:spcPts val="1000"/>
              </a:spcBef>
              <a:defRPr sz="1600" baseline="0">
                <a:solidFill>
                  <a:schemeClr val="tx2"/>
                </a:solidFill>
              </a:defRPr>
            </a:lvl1pPr>
            <a:lvl2pPr marL="400050" indent="-177800">
              <a:spcBef>
                <a:spcPts val="600"/>
              </a:spcBef>
              <a:buClrTx/>
              <a:buFont typeface="Arial" panose="020B0604020202020204" pitchFamily="34" charset="0"/>
              <a:buChar char="–"/>
              <a:defRPr sz="1600" baseline="0">
                <a:solidFill>
                  <a:schemeClr val="tx2"/>
                </a:solidFill>
              </a:defRPr>
            </a:lvl2pPr>
            <a:lvl3pPr marL="571500" indent="-171450">
              <a:spcBef>
                <a:spcPts val="600"/>
              </a:spcBef>
              <a:buClrTx/>
              <a:buFont typeface="Arial" panose="020B0604020202020204" pitchFamily="34" charset="0"/>
              <a:buChar char="–"/>
              <a:defRPr sz="1600" baseline="0">
                <a:solidFill>
                  <a:schemeClr val="tx2"/>
                </a:solidFill>
              </a:defRPr>
            </a:lvl3pPr>
            <a:lvl4pPr marL="742950" indent="-171450">
              <a:spcBef>
                <a:spcPts val="600"/>
              </a:spcBef>
              <a:buClrTx/>
              <a:buFont typeface="Arial" panose="020B0604020202020204" pitchFamily="34" charset="0"/>
              <a:buChar char="–"/>
              <a:defRPr sz="1600" baseline="0">
                <a:solidFill>
                  <a:schemeClr val="tx2"/>
                </a:solidFill>
              </a:defRPr>
            </a:lvl4pPr>
            <a:lvl5pPr marL="914400" indent="-171450">
              <a:spcBef>
                <a:spcPts val="600"/>
              </a:spcBef>
              <a:buClrTx/>
              <a:buFont typeface="Arial" panose="020B0604020202020204" pitchFamily="34" charset="0"/>
              <a:buChar char="–"/>
              <a:defRPr sz="1600" baseline="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endParaRPr lang="en-US" dirty="0"/>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lstStyle>
            <a:lvl1pPr>
              <a:defRPr sz="2400" b="1">
                <a:solidFill>
                  <a:schemeClr val="tx2"/>
                </a:solidFill>
              </a:defRPr>
            </a:lvl1pPr>
          </a:lstStyle>
          <a:p>
            <a:r>
              <a:rPr lang="en-US" dirty="0" smtClean="0"/>
              <a:t>Headlines are 24pt Arial Bold Title Case</a:t>
            </a:r>
            <a:endParaRPr lang="en-US" dirty="0"/>
          </a:p>
        </p:txBody>
      </p:sp>
      <p:sp>
        <p:nvSpPr>
          <p:cNvPr id="12" name="Text Placeholder 11"/>
          <p:cNvSpPr>
            <a:spLocks noGrp="1"/>
          </p:cNvSpPr>
          <p:nvPr>
            <p:ph type="body" sz="quarter" idx="15"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i="1"/>
            </a:lvl2pPr>
            <a:lvl3pPr>
              <a:buNone/>
              <a:defRPr i="1"/>
            </a:lvl3pPr>
            <a:lvl4pPr>
              <a:buNone/>
              <a:defRPr i="1"/>
            </a:lvl4pPr>
            <a:lvl5pPr>
              <a:buNone/>
              <a:defRPr i="1"/>
            </a:lvl5pPr>
          </a:lstStyle>
          <a:p>
            <a:pPr lvl="0"/>
            <a:r>
              <a:rPr lang="en-US" dirty="0" smtClean="0"/>
              <a:t>Subheads are 20pt Arial sentence case</a:t>
            </a:r>
          </a:p>
        </p:txBody>
      </p:sp>
    </p:spTree>
    <p:extLst>
      <p:ext uri="{BB962C8B-B14F-4D97-AF65-F5344CB8AC3E}">
        <p14:creationId xmlns:p14="http://schemas.microsoft.com/office/powerpoint/2010/main" val="40816572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1_Title and Content">
    <p:spTree>
      <p:nvGrpSpPr>
        <p:cNvPr id="1" name=""/>
        <p:cNvGrpSpPr/>
        <p:nvPr/>
      </p:nvGrpSpPr>
      <p:grpSpPr>
        <a:xfrm>
          <a:off x="0" y="0"/>
          <a:ext cx="0" cy="0"/>
          <a:chOff x="0" y="0"/>
          <a:chExt cx="0" cy="0"/>
        </a:xfrm>
      </p:grpSpPr>
      <p:sp>
        <p:nvSpPr>
          <p:cNvPr id="5" name="Date Placeholder 3"/>
          <p:cNvSpPr>
            <a:spLocks noGrp="1"/>
          </p:cNvSpPr>
          <p:nvPr>
            <p:ph type="dt" sz="half" idx="11"/>
          </p:nvPr>
        </p:nvSpPr>
        <p:spPr>
          <a:xfrm>
            <a:off x="466439" y="6659418"/>
            <a:ext cx="244762" cy="143163"/>
          </a:xfrm>
          <a:prstGeom prst="rect">
            <a:avLst/>
          </a:prstGeom>
        </p:spPr>
        <p:txBody>
          <a:bodyPr/>
          <a:lstStyle>
            <a:lvl1pPr>
              <a:defRPr sz="300">
                <a:solidFill>
                  <a:srgbClr val="FFFFFF"/>
                </a:solidFill>
              </a:defRPr>
            </a:lvl1pPr>
          </a:lstStyle>
          <a:p>
            <a:endParaRPr lang="en-US" dirty="0"/>
          </a:p>
        </p:txBody>
      </p:sp>
      <p:sp>
        <p:nvSpPr>
          <p:cNvPr id="11" name="Rectangle 10"/>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Content Placeholder 8"/>
          <p:cNvSpPr>
            <a:spLocks noGrp="1"/>
          </p:cNvSpPr>
          <p:nvPr>
            <p:ph sz="quarter" idx="14" hasCustomPrompt="1"/>
          </p:nvPr>
        </p:nvSpPr>
        <p:spPr>
          <a:xfrm>
            <a:off x="384047" y="1224250"/>
            <a:ext cx="8348472" cy="5001059"/>
          </a:xfrm>
          <a:prstGeom prst="rect">
            <a:avLst/>
          </a:prstGeom>
        </p:spPr>
        <p:txBody>
          <a:bodyPr/>
          <a:lstStyle>
            <a:lvl1pPr marL="171450" indent="-171450">
              <a:spcBef>
                <a:spcPts val="1000"/>
              </a:spcBef>
              <a:defRPr sz="1600">
                <a:solidFill>
                  <a:schemeClr val="tx2"/>
                </a:solidFill>
              </a:defRPr>
            </a:lvl1pPr>
            <a:lvl2pPr marL="400050" indent="-17780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smtClean="0"/>
              <a:t>Headlines are 24pt Arial Bold Title Case</a:t>
            </a:r>
          </a:p>
        </p:txBody>
      </p:sp>
      <p:sp>
        <p:nvSpPr>
          <p:cNvPr id="4" name="Footer Placeholder 3"/>
          <p:cNvSpPr>
            <a:spLocks noGrp="1"/>
          </p:cNvSpPr>
          <p:nvPr>
            <p:ph type="ftr" sz="quarter" idx="15"/>
          </p:nvPr>
        </p:nvSpPr>
        <p:spPr>
          <a:xfrm>
            <a:off x="2234275" y="6473951"/>
            <a:ext cx="6309360" cy="384048"/>
          </a:xfrm>
          <a:prstGeom prst="rect">
            <a:avLst/>
          </a:prstGeom>
        </p:spPr>
        <p:txBody>
          <a:bodyPr lIns="91440" tIns="0" rIns="91440"/>
          <a:lstStyle>
            <a:lvl1pPr algn="l">
              <a:defRPr sz="700" dirty="0">
                <a:solidFill>
                  <a:schemeClr val="tx2"/>
                </a:solidFill>
              </a:defRPr>
            </a:lvl1pPr>
          </a:lstStyle>
          <a:p>
            <a:endParaRPr lang="en-US" dirty="0">
              <a:solidFill>
                <a:srgbClr val="1A1A1A"/>
              </a:solidFill>
            </a:endParaRPr>
          </a:p>
        </p:txBody>
      </p:sp>
    </p:spTree>
    <p:extLst>
      <p:ext uri="{BB962C8B-B14F-4D97-AF65-F5344CB8AC3E}">
        <p14:creationId xmlns:p14="http://schemas.microsoft.com/office/powerpoint/2010/main" val="15180428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1_Callout w/photo_teal">
    <p:spTree>
      <p:nvGrpSpPr>
        <p:cNvPr id="1" name=""/>
        <p:cNvGrpSpPr/>
        <p:nvPr/>
      </p:nvGrpSpPr>
      <p:grpSpPr>
        <a:xfrm>
          <a:off x="0" y="0"/>
          <a:ext cx="0" cy="0"/>
          <a:chOff x="0" y="0"/>
          <a:chExt cx="0" cy="0"/>
        </a:xfrm>
      </p:grpSpPr>
      <p:sp>
        <p:nvSpPr>
          <p:cNvPr id="19" name="Footer Placeholder 2"/>
          <p:cNvSpPr>
            <a:spLocks noGrp="1"/>
          </p:cNvSpPr>
          <p:nvPr>
            <p:ph type="ftr" sz="quarter" idx="18"/>
          </p:nvPr>
        </p:nvSpPr>
        <p:spPr bwMode="gray">
          <a:xfrm>
            <a:off x="2234275" y="6604000"/>
            <a:ext cx="6318598" cy="254000"/>
          </a:xfrm>
          <a:prstGeom prst="rect">
            <a:avLst/>
          </a:prstGeom>
        </p:spPr>
        <p:txBody>
          <a:bodyPr tIns="0"/>
          <a:lstStyle>
            <a:lvl1pPr algn="l">
              <a:defRPr sz="700">
                <a:solidFill>
                  <a:schemeClr val="bg1"/>
                </a:solidFill>
              </a:defRPr>
            </a:lvl1pPr>
          </a:lstStyle>
          <a:p>
            <a:endParaRPr lang="en-US" dirty="0">
              <a:solidFill>
                <a:prstClr val="white"/>
              </a:solidFill>
            </a:endParaRPr>
          </a:p>
        </p:txBody>
      </p:sp>
      <p:sp>
        <p:nvSpPr>
          <p:cNvPr id="21" name="Date Placeholder 3"/>
          <p:cNvSpPr>
            <a:spLocks noGrp="1"/>
          </p:cNvSpPr>
          <p:nvPr>
            <p:ph type="dt" sz="half" idx="11"/>
          </p:nvPr>
        </p:nvSpPr>
        <p:spPr bwMode="gray">
          <a:xfrm>
            <a:off x="8443838" y="5904347"/>
            <a:ext cx="503382" cy="131618"/>
          </a:xfrm>
          <a:prstGeom prst="rect">
            <a:avLst/>
          </a:prstGeom>
        </p:spPr>
        <p:txBody>
          <a:bodyPr/>
          <a:lstStyle>
            <a:lvl1pPr>
              <a:defRPr sz="300">
                <a:solidFill>
                  <a:schemeClr val="accent5"/>
                </a:solidFill>
              </a:defRPr>
            </a:lvl1pPr>
          </a:lstStyle>
          <a:p>
            <a:endParaRPr lang="en-US" dirty="0">
              <a:solidFill>
                <a:srgbClr val="AE2673"/>
              </a:solidFill>
            </a:endParaRPr>
          </a:p>
        </p:txBody>
      </p:sp>
      <p:sp>
        <p:nvSpPr>
          <p:cNvPr id="8" name="Picture Placeholder 10"/>
          <p:cNvSpPr>
            <a:spLocks noGrp="1"/>
          </p:cNvSpPr>
          <p:nvPr>
            <p:ph type="pic" sz="quarter" idx="14"/>
          </p:nvPr>
        </p:nvSpPr>
        <p:spPr bwMode="white">
          <a:xfrm>
            <a:off x="8432799" y="5781964"/>
            <a:ext cx="525461" cy="110836"/>
          </a:xfrm>
          <a:prstGeom prst="rect">
            <a:avLst/>
          </a:prstGeom>
        </p:spPr>
        <p:txBody>
          <a:bodyPr rtlCol="0">
            <a:noAutofit/>
          </a:bodyPr>
          <a:lstStyle>
            <a:lvl1pPr marL="0" indent="0">
              <a:buNone/>
              <a:defRPr sz="500">
                <a:solidFill>
                  <a:schemeClr val="bg1"/>
                </a:solidFill>
              </a:defRPr>
            </a:lvl1pPr>
          </a:lstStyle>
          <a:p>
            <a:pPr lvl="0"/>
            <a:r>
              <a:rPr lang="en-US" noProof="0" dirty="0" smtClean="0"/>
              <a:t>Click icon to add picture</a:t>
            </a:r>
            <a:endParaRPr lang="en-US" noProof="0" dirty="0"/>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715000"/>
            <a:ext cx="9144000" cy="1143000"/>
          </a:xfrm>
          <a:prstGeom prst="rect">
            <a:avLst/>
          </a:prstGeom>
        </p:spPr>
      </p:pic>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smtClean="0"/>
              <a:t>Headlines are 24pt Arial Bold Title Case</a:t>
            </a:r>
          </a:p>
        </p:txBody>
      </p:sp>
      <p:sp>
        <p:nvSpPr>
          <p:cNvPr id="16" name="Text Placeholder 15"/>
          <p:cNvSpPr>
            <a:spLocks noGrp="1"/>
          </p:cNvSpPr>
          <p:nvPr>
            <p:ph type="body" sz="quarter" idx="17"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sz="1600" i="1"/>
            </a:lvl2pPr>
            <a:lvl3pPr>
              <a:buNone/>
              <a:defRPr sz="1600" i="1"/>
            </a:lvl3pPr>
            <a:lvl4pPr>
              <a:buNone/>
              <a:defRPr sz="1600" i="1"/>
            </a:lvl4pPr>
            <a:lvl5pPr>
              <a:buNone/>
              <a:defRPr sz="1600" i="1"/>
            </a:lvl5pPr>
          </a:lstStyle>
          <a:p>
            <a:pPr lvl="0"/>
            <a:r>
              <a:rPr lang="en-US" dirty="0" smtClean="0"/>
              <a:t>Subheads are 20pt Arial sentence case</a:t>
            </a:r>
          </a:p>
        </p:txBody>
      </p:sp>
      <p:sp>
        <p:nvSpPr>
          <p:cNvPr id="9" name="Text Placeholder 11"/>
          <p:cNvSpPr>
            <a:spLocks noGrp="1"/>
          </p:cNvSpPr>
          <p:nvPr>
            <p:ph type="body" sz="quarter" idx="15" hasCustomPrompt="1"/>
          </p:nvPr>
        </p:nvSpPr>
        <p:spPr bwMode="white">
          <a:xfrm>
            <a:off x="384047" y="5895623"/>
            <a:ext cx="7780898" cy="781752"/>
          </a:xfrm>
          <a:prstGeom prst="rect">
            <a:avLst/>
          </a:prstGeom>
        </p:spPr>
        <p:txBody>
          <a:bodyPr wrap="square" anchor="ctr">
            <a:spAutoFit/>
          </a:bodyPr>
          <a:lstStyle>
            <a:lvl1pPr marL="0" marR="0" indent="0" algn="l" defTabSz="914400" rtl="0" eaLnBrk="0" fontAlgn="base" latinLnBrk="0" hangingPunct="0">
              <a:lnSpc>
                <a:spcPct val="100000"/>
              </a:lnSpc>
              <a:spcBef>
                <a:spcPts val="200"/>
              </a:spcBef>
              <a:spcAft>
                <a:spcPct val="0"/>
              </a:spcAft>
              <a:buClrTx/>
              <a:buSzTx/>
              <a:buFontTx/>
              <a:buNone/>
              <a:tabLst/>
              <a:defRPr sz="1600" b="1" i="0" baseline="0">
                <a:solidFill>
                  <a:schemeClr val="bg1"/>
                </a:solidFill>
                <a:latin typeface="+mj-lt"/>
              </a:defRPr>
            </a:lvl1pPr>
            <a:lvl2pPr marL="230188" indent="-115888">
              <a:lnSpc>
                <a:spcPct val="100000"/>
              </a:lnSpc>
              <a:spcBef>
                <a:spcPts val="200"/>
              </a:spcBef>
              <a:buFont typeface="Arial"/>
              <a:buChar char="•"/>
              <a:defRPr sz="1200" b="0" i="0">
                <a:solidFill>
                  <a:schemeClr val="bg1"/>
                </a:solidFill>
                <a:latin typeface="+mj-lt"/>
                <a:cs typeface="Arial"/>
              </a:defRPr>
            </a:lvl2pPr>
            <a:lvl3pPr marL="457200" indent="-171450">
              <a:lnSpc>
                <a:spcPct val="100000"/>
              </a:lnSpc>
              <a:buFont typeface="Arial" pitchFamily="34" charset="0"/>
              <a:buChar char="›"/>
              <a:defRPr sz="1200" b="0" i="0">
                <a:solidFill>
                  <a:schemeClr val="bg1"/>
                </a:solidFill>
                <a:latin typeface="+mj-lt"/>
                <a:cs typeface="Arial"/>
              </a:defRPr>
            </a:lvl3pPr>
            <a:lvl4pPr>
              <a:defRPr sz="1600" b="0" i="0">
                <a:latin typeface="Georgia" pitchFamily="18" charset="0"/>
              </a:defRPr>
            </a:lvl4pPr>
          </a:lstStyle>
          <a:p>
            <a:pPr lvl="0"/>
            <a:r>
              <a:rPr lang="en-US" noProof="0" dirty="0" smtClean="0"/>
              <a:t>Callouts are 16pt Arial bold sentence case</a:t>
            </a:r>
          </a:p>
          <a:p>
            <a:pPr lvl="1"/>
            <a:r>
              <a:rPr lang="en-US" noProof="0" dirty="0" smtClean="0"/>
              <a:t>12pt Arial bullet 1</a:t>
            </a:r>
          </a:p>
          <a:p>
            <a:pPr lvl="1"/>
            <a:r>
              <a:rPr lang="en-US" noProof="0" dirty="0" smtClean="0"/>
              <a:t>12pt Arial bullet 2</a:t>
            </a:r>
          </a:p>
        </p:txBody>
      </p:sp>
      <p:sp>
        <p:nvSpPr>
          <p:cNvPr id="64" name="Slide Number Placeholder 6"/>
          <p:cNvSpPr txBox="1">
            <a:spLocks/>
          </p:cNvSpPr>
          <p:nvPr/>
        </p:nvSpPr>
        <p:spPr bwMode="white">
          <a:xfrm>
            <a:off x="8160772" y="6424764"/>
            <a:ext cx="762000" cy="228600"/>
          </a:xfrm>
          <a:prstGeom prst="rect">
            <a:avLst/>
          </a:prstGeom>
        </p:spPr>
        <p:txBody>
          <a:bodyPr vert="horz" wrap="square" lIns="91440" tIns="45720" rIns="91440" bIns="45720" numCol="1" anchor="ctr" anchorCtr="0" compatLnSpc="1">
            <a:prstTxWarp prst="textNoShape">
              <a:avLst/>
            </a:prstTxWarp>
          </a:bodyPr>
          <a:lstStyle>
            <a:lvl1pPr>
              <a:defRPr/>
            </a:lvl1pPr>
          </a:lstStyle>
          <a:p>
            <a:pPr algn="r" fontAlgn="auto">
              <a:spcBef>
                <a:spcPts val="0"/>
              </a:spcBef>
              <a:spcAft>
                <a:spcPts val="0"/>
              </a:spcAft>
              <a:defRPr/>
            </a:pPr>
            <a:fld id="{9CFA4524-850C-6D4F-85BC-70D4F7341579}" type="slidenum">
              <a:rPr lang="en-US" sz="1000" b="1" smtClean="0">
                <a:solidFill>
                  <a:prstClr val="white"/>
                </a:solidFill>
                <a:latin typeface="Arial" panose="020B0604020202020204"/>
              </a:rPr>
              <a:pPr algn="r" fontAlgn="auto">
                <a:spcBef>
                  <a:spcPts val="0"/>
                </a:spcBef>
                <a:spcAft>
                  <a:spcPts val="0"/>
                </a:spcAft>
                <a:defRPr/>
              </a:pPr>
              <a:t>‹#›</a:t>
            </a:fld>
            <a:endParaRPr lang="en-US" sz="1000" b="1" dirty="0">
              <a:solidFill>
                <a:prstClr val="white"/>
              </a:solidFill>
              <a:latin typeface="Arial" panose="020B0604020202020204"/>
            </a:endParaRPr>
          </a:p>
        </p:txBody>
      </p:sp>
      <p:sp>
        <p:nvSpPr>
          <p:cNvPr id="13" name="Content Placeholder 11"/>
          <p:cNvSpPr>
            <a:spLocks noGrp="1"/>
          </p:cNvSpPr>
          <p:nvPr>
            <p:ph sz="quarter" idx="16" hasCustomPrompt="1"/>
          </p:nvPr>
        </p:nvSpPr>
        <p:spPr>
          <a:xfrm>
            <a:off x="384047" y="1662977"/>
            <a:ext cx="8348472" cy="3934261"/>
          </a:xfrm>
          <a:prstGeom prst="rect">
            <a:avLst/>
          </a:prstGeom>
        </p:spPr>
        <p:txBody>
          <a:bodyPr/>
          <a:lstStyle>
            <a:lvl1pPr marL="171450" indent="-171450">
              <a:spcBef>
                <a:spcPts val="1000"/>
              </a:spcBef>
              <a:defRPr sz="1600">
                <a:solidFill>
                  <a:schemeClr val="tx2"/>
                </a:solidFill>
              </a:defRPr>
            </a:lvl1pPr>
            <a:lvl2pPr marL="400050" indent="-17780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Tree>
    <p:extLst>
      <p:ext uri="{BB962C8B-B14F-4D97-AF65-F5344CB8AC3E}">
        <p14:creationId xmlns:p14="http://schemas.microsoft.com/office/powerpoint/2010/main" val="12785609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Header and Subheader Only">
    <p:spTree>
      <p:nvGrpSpPr>
        <p:cNvPr id="1" name=""/>
        <p:cNvGrpSpPr/>
        <p:nvPr/>
      </p:nvGrpSpPr>
      <p:grpSpPr>
        <a:xfrm>
          <a:off x="0" y="0"/>
          <a:ext cx="0" cy="0"/>
          <a:chOff x="0" y="0"/>
          <a:chExt cx="0" cy="0"/>
        </a:xfrm>
      </p:grpSpPr>
      <p:sp>
        <p:nvSpPr>
          <p:cNvPr id="5" name="Date Placeholder 3"/>
          <p:cNvSpPr>
            <a:spLocks noGrp="1"/>
          </p:cNvSpPr>
          <p:nvPr>
            <p:ph type="dt" sz="half" idx="11"/>
          </p:nvPr>
        </p:nvSpPr>
        <p:spPr>
          <a:xfrm>
            <a:off x="420256" y="6675580"/>
            <a:ext cx="355600" cy="140855"/>
          </a:xfrm>
          <a:prstGeom prst="rect">
            <a:avLst/>
          </a:prstGeom>
        </p:spPr>
        <p:txBody>
          <a:bodyPr/>
          <a:lstStyle>
            <a:lvl1pPr>
              <a:defRPr sz="400">
                <a:solidFill>
                  <a:srgbClr val="FFFFFF"/>
                </a:solidFill>
              </a:defRPr>
            </a:lvl1pPr>
          </a:lstStyle>
          <a:p>
            <a:endParaRPr lang="en-US" dirty="0"/>
          </a:p>
        </p:txBody>
      </p:sp>
      <p:sp>
        <p:nvSpPr>
          <p:cNvPr id="10" name="Rectangle 9"/>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defRPr>
            </a:lvl1pPr>
          </a:lstStyle>
          <a:p>
            <a:r>
              <a:rPr lang="en-US" dirty="0" smtClean="0"/>
              <a:t>Headlines are 24pt Arial Bold Title Case</a:t>
            </a:r>
          </a:p>
        </p:txBody>
      </p:sp>
      <p:sp>
        <p:nvSpPr>
          <p:cNvPr id="6" name="Text Placeholder 5"/>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FontTx/>
              <a:buNone/>
              <a:defRPr sz="2000" b="0" i="0">
                <a:solidFill>
                  <a:schemeClr val="tx2"/>
                </a:solidFill>
                <a:latin typeface="+mj-lt"/>
              </a:defRPr>
            </a:lvl1pPr>
            <a:lvl2pPr marL="0" indent="0">
              <a:spcBef>
                <a:spcPts val="0"/>
              </a:spcBef>
              <a:buFontTx/>
              <a:buNone/>
              <a:defRPr sz="1600" b="0" i="1">
                <a:solidFill>
                  <a:schemeClr val="accent6"/>
                </a:solidFill>
              </a:defRPr>
            </a:lvl2pPr>
            <a:lvl3pPr marL="0" indent="0">
              <a:spcBef>
                <a:spcPts val="0"/>
              </a:spcBef>
              <a:buFontTx/>
              <a:buNone/>
              <a:defRPr sz="1600" b="0" i="1">
                <a:solidFill>
                  <a:schemeClr val="accent6"/>
                </a:solidFill>
              </a:defRPr>
            </a:lvl3pPr>
            <a:lvl4pPr marL="0" indent="0">
              <a:spcBef>
                <a:spcPts val="0"/>
              </a:spcBef>
              <a:buFontTx/>
              <a:buNone/>
              <a:defRPr sz="1600" b="0" i="1">
                <a:solidFill>
                  <a:schemeClr val="accent6"/>
                </a:solidFill>
              </a:defRPr>
            </a:lvl4pPr>
            <a:lvl5pPr marL="0" indent="0">
              <a:spcBef>
                <a:spcPts val="0"/>
              </a:spcBef>
              <a:buFontTx/>
              <a:buNone/>
              <a:defRPr sz="1600" b="0" i="1">
                <a:solidFill>
                  <a:schemeClr val="accent6"/>
                </a:solidFill>
              </a:defRPr>
            </a:lvl5pPr>
          </a:lstStyle>
          <a:p>
            <a:pPr lvl="0"/>
            <a:r>
              <a:rPr lang="en-US" dirty="0" smtClean="0"/>
              <a:t>Subheads are 20pt Arial sentence case</a:t>
            </a:r>
          </a:p>
        </p:txBody>
      </p:sp>
      <p:sp>
        <p:nvSpPr>
          <p:cNvPr id="4" name="Footer Placeholder 3"/>
          <p:cNvSpPr>
            <a:spLocks noGrp="1"/>
          </p:cNvSpPr>
          <p:nvPr>
            <p:ph type="ftr" sz="quarter" idx="13"/>
          </p:nvPr>
        </p:nvSpPr>
        <p:spPr>
          <a:xfrm>
            <a:off x="2234275" y="6474690"/>
            <a:ext cx="6309360" cy="384048"/>
          </a:xfrm>
          <a:prstGeom prst="rect">
            <a:avLst/>
          </a:prstGeom>
        </p:spPr>
        <p:txBody>
          <a:bodyPr tIns="0"/>
          <a:lstStyle>
            <a:lvl1pPr algn="l">
              <a:defRPr sz="700" dirty="0">
                <a:solidFill>
                  <a:schemeClr val="tx1"/>
                </a:solidFill>
              </a:defRPr>
            </a:lvl1pPr>
          </a:lstStyle>
          <a:p>
            <a:endParaRPr lang="en-US" dirty="0">
              <a:solidFill>
                <a:prstClr val="black"/>
              </a:solidFill>
            </a:endParaRPr>
          </a:p>
        </p:txBody>
      </p:sp>
    </p:spTree>
    <p:extLst>
      <p:ext uri="{BB962C8B-B14F-4D97-AF65-F5344CB8AC3E}">
        <p14:creationId xmlns:p14="http://schemas.microsoft.com/office/powerpoint/2010/main" val="28634944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3" name="Footer Placeholder 3"/>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2"/>
                </a:solidFill>
              </a:defRPr>
            </a:lvl1pPr>
          </a:lstStyle>
          <a:p>
            <a:pPr>
              <a:defRPr/>
            </a:pPr>
            <a:endParaRPr lang="en-US" dirty="0">
              <a:solidFill>
                <a:srgbClr val="1A1A1A"/>
              </a:solidFill>
            </a:endParaRPr>
          </a:p>
        </p:txBody>
      </p:sp>
      <p:sp>
        <p:nvSpPr>
          <p:cNvPr id="4" name="Date Placeholder 3"/>
          <p:cNvSpPr>
            <a:spLocks noGrp="1"/>
          </p:cNvSpPr>
          <p:nvPr>
            <p:ph type="dt" sz="half" idx="11"/>
          </p:nvPr>
        </p:nvSpPr>
        <p:spPr>
          <a:xfrm>
            <a:off x="420257" y="6661729"/>
            <a:ext cx="318654" cy="140855"/>
          </a:xfrm>
          <a:prstGeom prst="rect">
            <a:avLst/>
          </a:prstGeom>
        </p:spPr>
        <p:txBody>
          <a:bodyPr/>
          <a:lstStyle>
            <a:lvl1pPr>
              <a:defRPr sz="400">
                <a:solidFill>
                  <a:srgbClr val="FFFFFF"/>
                </a:solidFill>
              </a:defRPr>
            </a:lvl1pPr>
          </a:lstStyle>
          <a:p>
            <a:endParaRPr lang="en-US" dirty="0"/>
          </a:p>
        </p:txBody>
      </p:sp>
      <p:sp>
        <p:nvSpPr>
          <p:cNvPr id="5" name="Rectangle 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 name="Title 1"/>
          <p:cNvSpPr>
            <a:spLocks noGrp="1"/>
          </p:cNvSpPr>
          <p:nvPr>
            <p:ph type="title" hasCustomPrompt="1"/>
          </p:nvPr>
        </p:nvSpPr>
        <p:spPr>
          <a:xfrm>
            <a:off x="384047" y="122663"/>
            <a:ext cx="8348472" cy="896112"/>
          </a:xfrm>
          <a:prstGeom prst="rect">
            <a:avLst/>
          </a:prstGeom>
        </p:spPr>
        <p:txBody>
          <a:bodyPr tIns="27432" bIns="27432" anchor="b" anchorCtr="0">
            <a:noAutofit/>
          </a:bodyPr>
          <a:lstStyle>
            <a:lvl1pPr>
              <a:defRPr sz="2400" b="1">
                <a:solidFill>
                  <a:schemeClr val="tx2"/>
                </a:solidFill>
                <a:latin typeface="+mj-lt"/>
              </a:defRPr>
            </a:lvl1pPr>
          </a:lstStyle>
          <a:p>
            <a:r>
              <a:rPr lang="en-US" dirty="0" smtClean="0"/>
              <a:t>Headlines are 24pt Arial Bold Title Case</a:t>
            </a:r>
          </a:p>
        </p:txBody>
      </p:sp>
    </p:spTree>
    <p:extLst>
      <p:ext uri="{BB962C8B-B14F-4D97-AF65-F5344CB8AC3E}">
        <p14:creationId xmlns:p14="http://schemas.microsoft.com/office/powerpoint/2010/main" val="12551892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1_Two Content">
    <p:spTree>
      <p:nvGrpSpPr>
        <p:cNvPr id="1" name=""/>
        <p:cNvGrpSpPr/>
        <p:nvPr/>
      </p:nvGrpSpPr>
      <p:grpSpPr>
        <a:xfrm>
          <a:off x="0" y="0"/>
          <a:ext cx="0" cy="0"/>
          <a:chOff x="0" y="0"/>
          <a:chExt cx="0" cy="0"/>
        </a:xfrm>
      </p:grpSpPr>
      <p:sp>
        <p:nvSpPr>
          <p:cNvPr id="7" name="Date Placeholder 3"/>
          <p:cNvSpPr>
            <a:spLocks noGrp="1"/>
          </p:cNvSpPr>
          <p:nvPr>
            <p:ph type="dt" sz="half" idx="11"/>
          </p:nvPr>
        </p:nvSpPr>
        <p:spPr>
          <a:xfrm>
            <a:off x="420256" y="6675580"/>
            <a:ext cx="309418" cy="131618"/>
          </a:xfrm>
          <a:prstGeom prst="rect">
            <a:avLst/>
          </a:prstGeom>
        </p:spPr>
        <p:txBody>
          <a:bodyPr/>
          <a:lstStyle>
            <a:lvl1pPr>
              <a:defRPr sz="400">
                <a:solidFill>
                  <a:srgbClr val="FFFFFF"/>
                </a:solidFill>
              </a:defRPr>
            </a:lvl1pPr>
          </a:lstStyle>
          <a:p>
            <a:endParaRPr lang="en-US" dirty="0"/>
          </a:p>
        </p:txBody>
      </p:sp>
      <p:sp>
        <p:nvSpPr>
          <p:cNvPr id="13" name="Rectangle 12"/>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9" name="Content Placeholder 28"/>
          <p:cNvSpPr>
            <a:spLocks noGrp="1"/>
          </p:cNvSpPr>
          <p:nvPr>
            <p:ph sz="quarter" idx="14" hasCustomPrompt="1"/>
          </p:nvPr>
        </p:nvSpPr>
        <p:spPr>
          <a:xfrm>
            <a:off x="4672583" y="1662977"/>
            <a:ext cx="4041648" cy="4572000"/>
          </a:xfrm>
          <a:prstGeom prst="rect">
            <a:avLst/>
          </a:prstGeom>
        </p:spPr>
        <p:txBody>
          <a:bodyPr/>
          <a:lstStyle>
            <a:lvl1pPr marL="171450" indent="-171450">
              <a:spcBef>
                <a:spcPts val="1000"/>
              </a:spcBef>
              <a:defRPr sz="160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7" name="Content Placeholder 26"/>
          <p:cNvSpPr>
            <a:spLocks noGrp="1"/>
          </p:cNvSpPr>
          <p:nvPr>
            <p:ph sz="quarter" idx="13" hasCustomPrompt="1"/>
          </p:nvPr>
        </p:nvSpPr>
        <p:spPr>
          <a:xfrm>
            <a:off x="384047" y="1662977"/>
            <a:ext cx="4038600" cy="4572000"/>
          </a:xfrm>
          <a:prstGeom prst="rect">
            <a:avLst/>
          </a:prstGeom>
        </p:spPr>
        <p:txBody>
          <a:bodyPr/>
          <a:lstStyle>
            <a:lvl1pPr marL="171450" indent="-171450">
              <a:spcBef>
                <a:spcPts val="1000"/>
              </a:spcBef>
              <a:defRPr sz="1600" b="0">
                <a:solidFill>
                  <a:schemeClr val="tx2"/>
                </a:solidFill>
              </a:defRPr>
            </a:lvl1pPr>
            <a:lvl2pPr marL="400050" indent="-171450">
              <a:spcBef>
                <a:spcPts val="600"/>
              </a:spcBef>
              <a:buFont typeface="Arial" pitchFamily="34" charset="0"/>
              <a:buChar char="–"/>
              <a:defRPr sz="1600">
                <a:solidFill>
                  <a:schemeClr val="tx2"/>
                </a:solidFill>
              </a:defRPr>
            </a:lvl2pPr>
            <a:lvl3pPr marL="571500" indent="-171450">
              <a:spcBef>
                <a:spcPts val="600"/>
              </a:spcBef>
              <a:buFont typeface="Arial" pitchFamily="34" charset="0"/>
              <a:buChar char="–"/>
              <a:defRPr sz="1600">
                <a:solidFill>
                  <a:schemeClr val="tx2"/>
                </a:solidFill>
              </a:defRPr>
            </a:lvl3pPr>
            <a:lvl4pPr marL="742950" indent="-171450">
              <a:spcBef>
                <a:spcPts val="600"/>
              </a:spcBef>
              <a:buFont typeface="Arial" pitchFamily="34" charset="0"/>
              <a:buChar char="–"/>
              <a:defRPr sz="1600">
                <a:solidFill>
                  <a:schemeClr val="tx2"/>
                </a:solidFill>
              </a:defRPr>
            </a:lvl4pPr>
            <a:lvl5pPr marL="914400" indent="-171450">
              <a:spcBef>
                <a:spcPts val="600"/>
              </a:spcBef>
              <a:buFont typeface="Arial" panose="020B0604020202020204" pitchFamily="34" charset="0"/>
              <a:buChar char="–"/>
              <a:defRPr sz="1600">
                <a:solidFill>
                  <a:schemeClr val="tx2"/>
                </a:solidFill>
              </a:defRPr>
            </a:lvl5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rtlCol="0" anchor="b" anchorCtr="0">
            <a:noAutofit/>
          </a:bodyPr>
          <a:lstStyle>
            <a:lvl1pPr algn="l" defTabSz="914400" rtl="0" eaLnBrk="1" latinLnBrk="0" hangingPunct="1">
              <a:spcBef>
                <a:spcPct val="0"/>
              </a:spcBef>
              <a:buNone/>
              <a:defRPr lang="en-US" sz="2400" b="1" kern="1200" dirty="0" smtClean="0">
                <a:solidFill>
                  <a:schemeClr val="tx2"/>
                </a:solidFill>
                <a:latin typeface="+mn-lt"/>
                <a:ea typeface="+mj-ea"/>
                <a:cs typeface="+mj-cs"/>
              </a:defRPr>
            </a:lvl1pPr>
          </a:lstStyle>
          <a:p>
            <a:r>
              <a:rPr lang="en-US" dirty="0" smtClean="0"/>
              <a:t>Headlines are 24pt Arial Bold Title Case</a:t>
            </a:r>
          </a:p>
        </p:txBody>
      </p:sp>
      <p:sp>
        <p:nvSpPr>
          <p:cNvPr id="25" name="Text Placeholder 24"/>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None/>
              <a:defRPr sz="2000" i="0">
                <a:solidFill>
                  <a:schemeClr val="tx2"/>
                </a:solidFill>
                <a:latin typeface="+mj-lt"/>
              </a:defRPr>
            </a:lvl1pPr>
            <a:lvl2pPr>
              <a:buNone/>
              <a:defRPr sz="1600" i="1">
                <a:solidFill>
                  <a:srgbClr val="414343"/>
                </a:solidFill>
              </a:defRPr>
            </a:lvl2pPr>
            <a:lvl3pPr>
              <a:buNone/>
              <a:defRPr sz="1600" i="1">
                <a:solidFill>
                  <a:srgbClr val="414343"/>
                </a:solidFill>
              </a:defRPr>
            </a:lvl3pPr>
            <a:lvl4pPr>
              <a:buNone/>
              <a:defRPr sz="1600" i="1">
                <a:solidFill>
                  <a:srgbClr val="414343"/>
                </a:solidFill>
              </a:defRPr>
            </a:lvl4pPr>
            <a:lvl5pPr>
              <a:buNone/>
              <a:defRPr sz="1600" i="1">
                <a:solidFill>
                  <a:srgbClr val="414343"/>
                </a:solidFill>
              </a:defRPr>
            </a:lvl5pPr>
          </a:lstStyle>
          <a:p>
            <a:pPr lvl="0"/>
            <a:r>
              <a:rPr lang="en-US" dirty="0" smtClean="0"/>
              <a:t>Subheads are 20pt Arial sentence case</a:t>
            </a:r>
          </a:p>
        </p:txBody>
      </p:sp>
      <p:sp>
        <p:nvSpPr>
          <p:cNvPr id="6" name="Footer Placeholder 5"/>
          <p:cNvSpPr>
            <a:spLocks noGrp="1"/>
          </p:cNvSpPr>
          <p:nvPr>
            <p:ph type="ftr" sz="quarter" idx="15"/>
          </p:nvPr>
        </p:nvSpPr>
        <p:spPr>
          <a:xfrm>
            <a:off x="2234275" y="6473951"/>
            <a:ext cx="6309360" cy="384048"/>
          </a:xfrm>
          <a:prstGeom prst="rect">
            <a:avLst/>
          </a:prstGeom>
        </p:spPr>
        <p:txBody>
          <a:bodyPr tIns="0"/>
          <a:lstStyle>
            <a:lvl1pPr algn="l">
              <a:defRPr sz="700" dirty="0">
                <a:solidFill>
                  <a:schemeClr val="tx1"/>
                </a:solidFill>
              </a:defRPr>
            </a:lvl1pPr>
          </a:lstStyle>
          <a:p>
            <a:endParaRPr lang="en-US" dirty="0">
              <a:solidFill>
                <a:prstClr val="black"/>
              </a:solidFill>
            </a:endParaRPr>
          </a:p>
        </p:txBody>
      </p:sp>
    </p:spTree>
    <p:extLst>
      <p:ext uri="{BB962C8B-B14F-4D97-AF65-F5344CB8AC3E}">
        <p14:creationId xmlns:p14="http://schemas.microsoft.com/office/powerpoint/2010/main" val="15872464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Three Content">
    <p:spTree>
      <p:nvGrpSpPr>
        <p:cNvPr id="1" name=""/>
        <p:cNvGrpSpPr/>
        <p:nvPr/>
      </p:nvGrpSpPr>
      <p:grpSpPr>
        <a:xfrm>
          <a:off x="0" y="0"/>
          <a:ext cx="0" cy="0"/>
          <a:chOff x="0" y="0"/>
          <a:chExt cx="0" cy="0"/>
        </a:xfrm>
      </p:grpSpPr>
      <p:sp>
        <p:nvSpPr>
          <p:cNvPr id="7" name="Footer Placeholder 5"/>
          <p:cNvSpPr>
            <a:spLocks noGrp="1"/>
          </p:cNvSpPr>
          <p:nvPr>
            <p:ph type="ftr" sz="quarter" idx="15"/>
          </p:nvPr>
        </p:nvSpPr>
        <p:spPr>
          <a:xfrm>
            <a:off x="2234275" y="6473951"/>
            <a:ext cx="6309360" cy="384048"/>
          </a:xfrm>
          <a:prstGeom prst="rect">
            <a:avLst/>
          </a:prstGeom>
        </p:spPr>
        <p:txBody>
          <a:bodyPr tIns="0"/>
          <a:lstStyle>
            <a:lvl1pPr algn="l">
              <a:defRPr sz="700" dirty="0">
                <a:solidFill>
                  <a:schemeClr val="tx1"/>
                </a:solidFill>
              </a:defRPr>
            </a:lvl1pPr>
          </a:lstStyle>
          <a:p>
            <a:endParaRPr lang="en-US" dirty="0">
              <a:solidFill>
                <a:prstClr val="black"/>
              </a:solidFill>
            </a:endParaRPr>
          </a:p>
        </p:txBody>
      </p:sp>
      <p:sp>
        <p:nvSpPr>
          <p:cNvPr id="11" name="Date Placeholder 3"/>
          <p:cNvSpPr>
            <a:spLocks noGrp="1"/>
          </p:cNvSpPr>
          <p:nvPr>
            <p:ph type="dt" sz="half" idx="11"/>
          </p:nvPr>
        </p:nvSpPr>
        <p:spPr>
          <a:xfrm>
            <a:off x="411018" y="6680201"/>
            <a:ext cx="337127" cy="140855"/>
          </a:xfrm>
          <a:prstGeom prst="rect">
            <a:avLst/>
          </a:prstGeom>
        </p:spPr>
        <p:txBody>
          <a:bodyPr/>
          <a:lstStyle>
            <a:lvl1pPr>
              <a:defRPr sz="400">
                <a:solidFill>
                  <a:srgbClr val="FFFFFF"/>
                </a:solidFill>
              </a:defRPr>
            </a:lvl1pPr>
          </a:lstStyle>
          <a:p>
            <a:endParaRPr lang="en-US" dirty="0"/>
          </a:p>
        </p:txBody>
      </p:sp>
      <p:sp>
        <p:nvSpPr>
          <p:cNvPr id="15" name="Rectangle 1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Content Placeholder 2"/>
          <p:cNvSpPr>
            <a:spLocks noGrp="1"/>
          </p:cNvSpPr>
          <p:nvPr>
            <p:ph sz="half" idx="14" hasCustomPrompt="1"/>
          </p:nvPr>
        </p:nvSpPr>
        <p:spPr>
          <a:xfrm>
            <a:off x="6062471"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8" name="Content Placeholder 2"/>
          <p:cNvSpPr>
            <a:spLocks noGrp="1"/>
          </p:cNvSpPr>
          <p:nvPr>
            <p:ph sz="half" idx="13" hasCustomPrompt="1"/>
          </p:nvPr>
        </p:nvSpPr>
        <p:spPr>
          <a:xfrm>
            <a:off x="3223259"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3" name="Content Placeholder 2"/>
          <p:cNvSpPr>
            <a:spLocks noGrp="1"/>
          </p:cNvSpPr>
          <p:nvPr>
            <p:ph sz="half" idx="1" hasCustomPrompt="1"/>
          </p:nvPr>
        </p:nvSpPr>
        <p:spPr>
          <a:xfrm>
            <a:off x="384047" y="1662977"/>
            <a:ext cx="2667000" cy="4572000"/>
          </a:xfrm>
          <a:prstGeom prst="rect">
            <a:avLst/>
          </a:prstGeom>
        </p:spPr>
        <p:txBody>
          <a:bodyPr>
            <a:normAutofit/>
          </a:bodyPr>
          <a:lstStyle>
            <a:lvl1pPr marL="171450" indent="-171450">
              <a:spcBef>
                <a:spcPts val="1000"/>
              </a:spcBef>
              <a:defRPr sz="1600">
                <a:solidFill>
                  <a:schemeClr val="tx2"/>
                </a:solidFill>
              </a:defRPr>
            </a:lvl1pPr>
            <a:lvl2pPr marL="396875" indent="-166688">
              <a:spcBef>
                <a:spcPts val="600"/>
              </a:spcBef>
              <a:buFont typeface="Arial" pitchFamily="34" charset="0"/>
              <a:buChar char="–"/>
              <a:defRPr sz="1600">
                <a:solidFill>
                  <a:schemeClr val="tx2"/>
                </a:solidFill>
              </a:defRPr>
            </a:lvl2pPr>
            <a:lvl3pPr marL="573088" indent="-176213">
              <a:spcBef>
                <a:spcPts val="600"/>
              </a:spcBef>
              <a:buFont typeface="Arial" pitchFamily="34" charset="0"/>
              <a:buChar char="–"/>
              <a:defRPr sz="1600">
                <a:solidFill>
                  <a:schemeClr val="tx2"/>
                </a:solidFill>
              </a:defRPr>
            </a:lvl3pPr>
            <a:lvl4pPr marL="738188" indent="-165100">
              <a:spcBef>
                <a:spcPts val="600"/>
              </a:spcBef>
              <a:buFont typeface="Arial" pitchFamily="34" charset="0"/>
              <a:buChar char="–"/>
              <a:defRPr sz="1600">
                <a:solidFill>
                  <a:schemeClr val="tx2"/>
                </a:solidFill>
              </a:defRPr>
            </a:lvl4pPr>
            <a:lvl5pPr marL="914400" indent="-176213">
              <a:spcBef>
                <a:spcPts val="600"/>
              </a:spcBef>
              <a:buFont typeface="Arial" panose="020B0604020202020204" pitchFamily="34" charset="0"/>
              <a:buChar char="–"/>
              <a:defRPr sz="1600">
                <a:solidFill>
                  <a:schemeClr val="tx2"/>
                </a:solidFill>
              </a:defRPr>
            </a:lvl5pPr>
            <a:lvl6pPr>
              <a:defRPr sz="1800"/>
            </a:lvl6pPr>
            <a:lvl7pPr>
              <a:defRPr sz="1800"/>
            </a:lvl7pPr>
            <a:lvl8pPr>
              <a:defRPr sz="1800"/>
            </a:lvl8pPr>
            <a:lvl9pPr>
              <a:defRPr sz="1800"/>
            </a:lvl9pPr>
          </a:lstStyle>
          <a:p>
            <a:pPr lvl="0"/>
            <a:r>
              <a:rPr lang="en-US" dirty="0" smtClean="0"/>
              <a:t>16pt Arial bullet level 1</a:t>
            </a:r>
          </a:p>
          <a:p>
            <a:pPr lvl="1"/>
            <a:r>
              <a:rPr lang="en-US" dirty="0" smtClean="0"/>
              <a:t>16pt Arial bullet level 2</a:t>
            </a:r>
          </a:p>
          <a:p>
            <a:pPr lvl="2"/>
            <a:r>
              <a:rPr lang="en-US" dirty="0" smtClean="0"/>
              <a:t>16pt Arial bullet level 3</a:t>
            </a:r>
          </a:p>
          <a:p>
            <a:pPr lvl="3"/>
            <a:r>
              <a:rPr lang="en-US" dirty="0" smtClean="0"/>
              <a:t>16pt Arial bullet level 4</a:t>
            </a:r>
          </a:p>
          <a:p>
            <a:pPr lvl="4"/>
            <a:r>
              <a:rPr lang="en-US" dirty="0" smtClean="0"/>
              <a:t>16pt Arial bullet level 5</a:t>
            </a:r>
          </a:p>
        </p:txBody>
      </p:sp>
      <p:sp>
        <p:nvSpPr>
          <p:cNvPr id="2" name="Title 1"/>
          <p:cNvSpPr>
            <a:spLocks noGrp="1"/>
          </p:cNvSpPr>
          <p:nvPr>
            <p:ph type="title" hasCustomPrompt="1"/>
          </p:nvPr>
        </p:nvSpPr>
        <p:spPr>
          <a:xfrm>
            <a:off x="384047" y="122663"/>
            <a:ext cx="8348472" cy="896112"/>
          </a:xfrm>
          <a:prstGeom prst="rect">
            <a:avLst/>
          </a:prstGeom>
        </p:spPr>
        <p:txBody>
          <a:bodyPr tIns="27432" bIns="27432" rtlCol="0" anchor="b" anchorCtr="0">
            <a:noAutofit/>
          </a:bodyPr>
          <a:lstStyle>
            <a:lvl1pPr algn="l" defTabSz="914400" rtl="0" eaLnBrk="1" latinLnBrk="0" hangingPunct="1">
              <a:spcBef>
                <a:spcPct val="0"/>
              </a:spcBef>
              <a:buNone/>
              <a:defRPr lang="en-US" sz="2400" b="1" kern="1200" dirty="0" smtClean="0">
                <a:solidFill>
                  <a:schemeClr val="tx2"/>
                </a:solidFill>
                <a:latin typeface="+mn-lt"/>
                <a:ea typeface="+mj-ea"/>
                <a:cs typeface="+mj-cs"/>
              </a:defRPr>
            </a:lvl1pPr>
          </a:lstStyle>
          <a:p>
            <a:r>
              <a:rPr lang="en-US" dirty="0" smtClean="0"/>
              <a:t>Headlines are 24pt Arial Bold Title Case</a:t>
            </a:r>
          </a:p>
        </p:txBody>
      </p:sp>
      <p:sp>
        <p:nvSpPr>
          <p:cNvPr id="9" name="Text Placeholder 8"/>
          <p:cNvSpPr>
            <a:spLocks noGrp="1"/>
          </p:cNvSpPr>
          <p:nvPr>
            <p:ph type="body" sz="quarter" idx="12" hasCustomPrompt="1"/>
          </p:nvPr>
        </p:nvSpPr>
        <p:spPr>
          <a:xfrm>
            <a:off x="384047" y="1004285"/>
            <a:ext cx="8348472" cy="363176"/>
          </a:xfrm>
          <a:prstGeom prst="rect">
            <a:avLst/>
          </a:prstGeom>
        </p:spPr>
        <p:txBody>
          <a:bodyPr tIns="27432" bIns="27432">
            <a:spAutoFit/>
          </a:bodyPr>
          <a:lstStyle>
            <a:lvl1pPr marL="0" indent="0">
              <a:spcBef>
                <a:spcPts val="0"/>
              </a:spcBef>
              <a:buFontTx/>
              <a:buNone/>
              <a:defRPr sz="2000" b="0" i="0">
                <a:solidFill>
                  <a:schemeClr val="tx2"/>
                </a:solidFill>
                <a:latin typeface="+mj-lt"/>
              </a:defRPr>
            </a:lvl1pPr>
            <a:lvl2pPr marL="0" indent="0">
              <a:spcBef>
                <a:spcPts val="0"/>
              </a:spcBef>
              <a:buFontTx/>
              <a:buNone/>
              <a:defRPr sz="1600" b="0" i="1">
                <a:solidFill>
                  <a:schemeClr val="accent6"/>
                </a:solidFill>
              </a:defRPr>
            </a:lvl2pPr>
            <a:lvl3pPr marL="0" indent="0">
              <a:spcBef>
                <a:spcPts val="0"/>
              </a:spcBef>
              <a:buFontTx/>
              <a:buNone/>
              <a:defRPr sz="1600" b="0" i="1">
                <a:solidFill>
                  <a:schemeClr val="accent6"/>
                </a:solidFill>
              </a:defRPr>
            </a:lvl3pPr>
            <a:lvl4pPr marL="0" indent="0">
              <a:spcBef>
                <a:spcPts val="0"/>
              </a:spcBef>
              <a:buFontTx/>
              <a:buNone/>
              <a:defRPr sz="1600" b="0" i="1">
                <a:solidFill>
                  <a:schemeClr val="accent6"/>
                </a:solidFill>
              </a:defRPr>
            </a:lvl4pPr>
            <a:lvl5pPr marL="0" indent="0">
              <a:spcBef>
                <a:spcPts val="0"/>
              </a:spcBef>
              <a:buFontTx/>
              <a:buNone/>
              <a:defRPr sz="1600" b="0" i="1">
                <a:solidFill>
                  <a:schemeClr val="accent6"/>
                </a:solidFill>
              </a:defRPr>
            </a:lvl5pPr>
          </a:lstStyle>
          <a:p>
            <a:pPr lvl="0"/>
            <a:r>
              <a:rPr lang="en-US" dirty="0" smtClean="0"/>
              <a:t>Subheads are 20pt Arial sentence case</a:t>
            </a:r>
          </a:p>
        </p:txBody>
      </p:sp>
    </p:spTree>
    <p:extLst>
      <p:ext uri="{BB962C8B-B14F-4D97-AF65-F5344CB8AC3E}">
        <p14:creationId xmlns:p14="http://schemas.microsoft.com/office/powerpoint/2010/main" val="26811159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3" name="Date Placeholder 3"/>
          <p:cNvSpPr>
            <a:spLocks noGrp="1"/>
          </p:cNvSpPr>
          <p:nvPr>
            <p:ph type="dt" sz="half" idx="11"/>
          </p:nvPr>
        </p:nvSpPr>
        <p:spPr>
          <a:xfrm>
            <a:off x="457200" y="6666343"/>
            <a:ext cx="272473" cy="150091"/>
          </a:xfrm>
          <a:prstGeom prst="rect">
            <a:avLst/>
          </a:prstGeom>
        </p:spPr>
        <p:txBody>
          <a:bodyPr/>
          <a:lstStyle>
            <a:lvl1pPr>
              <a:defRPr sz="400">
                <a:solidFill>
                  <a:srgbClr val="FFFFFF"/>
                </a:solidFill>
              </a:defRPr>
            </a:lvl1pPr>
          </a:lstStyle>
          <a:p>
            <a:endParaRPr lang="en-US" dirty="0"/>
          </a:p>
        </p:txBody>
      </p:sp>
      <p:sp>
        <p:nvSpPr>
          <p:cNvPr id="5" name="Rectangle 4"/>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2" name="Footer Placeholder 4"/>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1"/>
                </a:solidFill>
              </a:defRPr>
            </a:lvl1pPr>
          </a:lstStyle>
          <a:p>
            <a:pPr>
              <a:defRPr/>
            </a:pPr>
            <a:endParaRPr lang="en-US" dirty="0">
              <a:solidFill>
                <a:prstClr val="black"/>
              </a:solidFill>
            </a:endParaRPr>
          </a:p>
        </p:txBody>
      </p:sp>
    </p:spTree>
    <p:extLst>
      <p:ext uri="{BB962C8B-B14F-4D97-AF65-F5344CB8AC3E}">
        <p14:creationId xmlns:p14="http://schemas.microsoft.com/office/powerpoint/2010/main" val="13674049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blank" preserve="1">
  <p:cSld name="Content Slide_w/o Logo">
    <p:spTree>
      <p:nvGrpSpPr>
        <p:cNvPr id="1" name=""/>
        <p:cNvGrpSpPr/>
        <p:nvPr/>
      </p:nvGrpSpPr>
      <p:grpSpPr>
        <a:xfrm>
          <a:off x="0" y="0"/>
          <a:ext cx="0" cy="0"/>
          <a:chOff x="0" y="0"/>
          <a:chExt cx="0" cy="0"/>
        </a:xfrm>
      </p:grpSpPr>
      <p:sp>
        <p:nvSpPr>
          <p:cNvPr id="11" name="Date Placeholder 3"/>
          <p:cNvSpPr>
            <a:spLocks noGrp="1"/>
          </p:cNvSpPr>
          <p:nvPr>
            <p:ph type="dt" sz="half" idx="11"/>
          </p:nvPr>
        </p:nvSpPr>
        <p:spPr>
          <a:xfrm>
            <a:off x="401784" y="6666344"/>
            <a:ext cx="420255" cy="140855"/>
          </a:xfrm>
          <a:prstGeom prst="rect">
            <a:avLst/>
          </a:prstGeom>
        </p:spPr>
        <p:txBody>
          <a:bodyPr/>
          <a:lstStyle>
            <a:lvl1pPr>
              <a:defRPr sz="400">
                <a:solidFill>
                  <a:srgbClr val="FFFFFF"/>
                </a:solidFill>
              </a:defRPr>
            </a:lvl1pPr>
          </a:lstStyle>
          <a:p>
            <a:endParaRPr lang="en-US" dirty="0"/>
          </a:p>
        </p:txBody>
      </p:sp>
      <p:sp>
        <p:nvSpPr>
          <p:cNvPr id="6" name="Rectangle 5"/>
          <p:cNvSpPr/>
          <p:nvPr/>
        </p:nvSpPr>
        <p:spPr bwMode="white">
          <a:xfrm>
            <a:off x="332509" y="6650182"/>
            <a:ext cx="5726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
        <p:nvSpPr>
          <p:cNvPr id="10" name="Footer Placeholder 4"/>
          <p:cNvSpPr>
            <a:spLocks noGrp="1"/>
          </p:cNvSpPr>
          <p:nvPr>
            <p:ph type="ftr" sz="quarter" idx="10"/>
          </p:nvPr>
        </p:nvSpPr>
        <p:spPr>
          <a:xfrm>
            <a:off x="2234275" y="6473951"/>
            <a:ext cx="6309360" cy="384048"/>
          </a:xfrm>
          <a:prstGeom prst="rect">
            <a:avLst/>
          </a:prstGeom>
        </p:spPr>
        <p:txBody>
          <a:bodyPr tIns="0"/>
          <a:lstStyle>
            <a:lvl1pPr algn="l">
              <a:defRPr sz="700" dirty="0">
                <a:solidFill>
                  <a:schemeClr val="tx1"/>
                </a:solidFill>
              </a:defRPr>
            </a:lvl1pPr>
          </a:lstStyle>
          <a:p>
            <a:endParaRPr lang="en-US" dirty="0">
              <a:solidFill>
                <a:prstClr val="black"/>
              </a:solidFill>
            </a:endParaRPr>
          </a:p>
        </p:txBody>
      </p:sp>
      <p:sp>
        <p:nvSpPr>
          <p:cNvPr id="3" name="Slide Number Placeholder 6"/>
          <p:cNvSpPr txBox="1">
            <a:spLocks/>
          </p:cNvSpPr>
          <p:nvPr/>
        </p:nvSpPr>
        <p:spPr>
          <a:xfrm>
            <a:off x="6786565" y="6424614"/>
            <a:ext cx="2133600" cy="228600"/>
          </a:xfrm>
          <a:prstGeom prst="rect">
            <a:avLst/>
          </a:prstGeom>
        </p:spPr>
        <p:txBody>
          <a:bodyPr anchor="ctr"/>
          <a:lstStyle/>
          <a:p>
            <a:pPr algn="r"/>
            <a:fld id="{279D7C8C-B060-4B2B-A3CF-C9EB1D14E66A}" type="slidenum">
              <a:rPr lang="en-US" sz="1000" b="1">
                <a:solidFill>
                  <a:prstClr val="black"/>
                </a:solidFill>
              </a:rPr>
              <a:pPr algn="r"/>
              <a:t>‹#›</a:t>
            </a:fld>
            <a:endParaRPr lang="en-US" sz="1000" b="1" dirty="0">
              <a:solidFill>
                <a:prstClr val="black"/>
              </a:solidFill>
            </a:endParaRPr>
          </a:p>
        </p:txBody>
      </p:sp>
      <p:sp>
        <p:nvSpPr>
          <p:cNvPr id="7" name="Rectangle 6"/>
          <p:cNvSpPr/>
          <p:nvPr/>
        </p:nvSpPr>
        <p:spPr bwMode="gray">
          <a:xfrm>
            <a:off x="9662160" y="0"/>
            <a:ext cx="297180" cy="297180"/>
          </a:xfrm>
          <a:prstGeom prst="rect">
            <a:avLst/>
          </a:prstGeom>
          <a:solidFill>
            <a:srgbClr val="BA0C2F"/>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8" name="Rectangle 7"/>
          <p:cNvSpPr/>
          <p:nvPr/>
        </p:nvSpPr>
        <p:spPr bwMode="gray">
          <a:xfrm>
            <a:off x="9662160" y="437388"/>
            <a:ext cx="297180" cy="297180"/>
          </a:xfrm>
          <a:prstGeom prst="rect">
            <a:avLst/>
          </a:prstGeom>
          <a:solidFill>
            <a:srgbClr val="0000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9" name="Rectangle 8"/>
          <p:cNvSpPr/>
          <p:nvPr/>
        </p:nvSpPr>
        <p:spPr bwMode="gray">
          <a:xfrm>
            <a:off x="9662160" y="874776"/>
            <a:ext cx="297180" cy="297180"/>
          </a:xfrm>
          <a:prstGeom prst="rect">
            <a:avLst/>
          </a:prstGeom>
          <a:solidFill>
            <a:srgbClr val="33333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2" name="Rectangle 11"/>
          <p:cNvSpPr/>
          <p:nvPr/>
        </p:nvSpPr>
        <p:spPr bwMode="gray">
          <a:xfrm>
            <a:off x="9662160" y="1312164"/>
            <a:ext cx="297180" cy="297180"/>
          </a:xfrm>
          <a:prstGeom prst="rect">
            <a:avLst/>
          </a:prstGeom>
          <a:solidFill>
            <a:srgbClr val="FFCF3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3" name="Rectangle 12"/>
          <p:cNvSpPr/>
          <p:nvPr/>
        </p:nvSpPr>
        <p:spPr bwMode="gray">
          <a:xfrm>
            <a:off x="9662160" y="1749552"/>
            <a:ext cx="297180" cy="297180"/>
          </a:xfrm>
          <a:prstGeom prst="rect">
            <a:avLst/>
          </a:prstGeom>
          <a:solidFill>
            <a:srgbClr val="ED8B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4" name="Rectangle 13"/>
          <p:cNvSpPr/>
          <p:nvPr/>
        </p:nvSpPr>
        <p:spPr bwMode="gray">
          <a:xfrm>
            <a:off x="9662160" y="2186940"/>
            <a:ext cx="297180" cy="297180"/>
          </a:xfrm>
          <a:prstGeom prst="rect">
            <a:avLst/>
          </a:prstGeom>
          <a:solidFill>
            <a:srgbClr val="E35205"/>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5" name="Rectangle 14"/>
          <p:cNvSpPr/>
          <p:nvPr/>
        </p:nvSpPr>
        <p:spPr bwMode="gray">
          <a:xfrm>
            <a:off x="9662160" y="2624328"/>
            <a:ext cx="297180" cy="297180"/>
          </a:xfrm>
          <a:prstGeom prst="rect">
            <a:avLst/>
          </a:prstGeom>
          <a:solidFill>
            <a:srgbClr val="EC2B9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6" name="Rectangle 15"/>
          <p:cNvSpPr/>
          <p:nvPr/>
        </p:nvSpPr>
        <p:spPr bwMode="gray">
          <a:xfrm>
            <a:off x="9662160" y="3499104"/>
            <a:ext cx="297180" cy="297180"/>
          </a:xfrm>
          <a:prstGeom prst="rect">
            <a:avLst/>
          </a:prstGeom>
          <a:solidFill>
            <a:srgbClr val="6D2077"/>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7" name="Rectangle 16"/>
          <p:cNvSpPr/>
          <p:nvPr/>
        </p:nvSpPr>
        <p:spPr bwMode="gray">
          <a:xfrm>
            <a:off x="9662160" y="3061716"/>
            <a:ext cx="297180" cy="297180"/>
          </a:xfrm>
          <a:prstGeom prst="rect">
            <a:avLst/>
          </a:prstGeom>
          <a:solidFill>
            <a:srgbClr val="AE257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8" name="Rectangle 17"/>
          <p:cNvSpPr/>
          <p:nvPr/>
        </p:nvSpPr>
        <p:spPr bwMode="gray">
          <a:xfrm>
            <a:off x="9662160" y="3936492"/>
            <a:ext cx="297180" cy="297180"/>
          </a:xfrm>
          <a:prstGeom prst="rect">
            <a:avLst/>
          </a:prstGeom>
          <a:solidFill>
            <a:srgbClr val="500778"/>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19" name="Rectangle 18"/>
          <p:cNvSpPr/>
          <p:nvPr/>
        </p:nvSpPr>
        <p:spPr bwMode="gray">
          <a:xfrm>
            <a:off x="9662160" y="4373880"/>
            <a:ext cx="297180" cy="297180"/>
          </a:xfrm>
          <a:prstGeom prst="rect">
            <a:avLst/>
          </a:prstGeom>
          <a:solidFill>
            <a:srgbClr val="32B5FC"/>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0" name="Rectangle 19"/>
          <p:cNvSpPr/>
          <p:nvPr/>
        </p:nvSpPr>
        <p:spPr bwMode="gray">
          <a:xfrm>
            <a:off x="9662160" y="4811268"/>
            <a:ext cx="297180" cy="297180"/>
          </a:xfrm>
          <a:prstGeom prst="rect">
            <a:avLst/>
          </a:prstGeom>
          <a:solidFill>
            <a:srgbClr val="297DFD"/>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1" name="Rectangle 20"/>
          <p:cNvSpPr/>
          <p:nvPr/>
        </p:nvSpPr>
        <p:spPr bwMode="gray">
          <a:xfrm>
            <a:off x="9662160" y="5248656"/>
            <a:ext cx="297180" cy="297180"/>
          </a:xfrm>
          <a:prstGeom prst="rect">
            <a:avLst/>
          </a:prstGeom>
          <a:solidFill>
            <a:srgbClr val="004C97"/>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2" name="Rectangle 21"/>
          <p:cNvSpPr/>
          <p:nvPr/>
        </p:nvSpPr>
        <p:spPr bwMode="gray">
          <a:xfrm>
            <a:off x="9662160" y="5686044"/>
            <a:ext cx="297180" cy="297180"/>
          </a:xfrm>
          <a:prstGeom prst="rect">
            <a:avLst/>
          </a:prstGeom>
          <a:solidFill>
            <a:srgbClr val="B5BD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3" name="Rectangle 22"/>
          <p:cNvSpPr/>
          <p:nvPr/>
        </p:nvSpPr>
        <p:spPr bwMode="gray">
          <a:xfrm>
            <a:off x="9662160" y="6123432"/>
            <a:ext cx="297180" cy="297180"/>
          </a:xfrm>
          <a:prstGeom prst="rect">
            <a:avLst/>
          </a:prstGeom>
          <a:solidFill>
            <a:srgbClr val="84BD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4" name="Rectangle 23"/>
          <p:cNvSpPr/>
          <p:nvPr/>
        </p:nvSpPr>
        <p:spPr bwMode="gray">
          <a:xfrm>
            <a:off x="9662160" y="6560820"/>
            <a:ext cx="297180" cy="297180"/>
          </a:xfrm>
          <a:prstGeom prst="rect">
            <a:avLst/>
          </a:prstGeom>
          <a:solidFill>
            <a:srgbClr val="43B649"/>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Tree>
    <p:extLst>
      <p:ext uri="{BB962C8B-B14F-4D97-AF65-F5344CB8AC3E}">
        <p14:creationId xmlns:p14="http://schemas.microsoft.com/office/powerpoint/2010/main" val="156879040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1_Divider">
    <p:spTree>
      <p:nvGrpSpPr>
        <p:cNvPr id="1" name=""/>
        <p:cNvGrpSpPr/>
        <p:nvPr/>
      </p:nvGrpSpPr>
      <p:grpSpPr>
        <a:xfrm>
          <a:off x="0" y="0"/>
          <a:ext cx="0" cy="0"/>
          <a:chOff x="0" y="0"/>
          <a:chExt cx="0" cy="0"/>
        </a:xfrm>
      </p:grpSpPr>
      <p:sp>
        <p:nvSpPr>
          <p:cNvPr id="37" name="Date Placeholder 3"/>
          <p:cNvSpPr>
            <a:spLocks noGrp="1"/>
          </p:cNvSpPr>
          <p:nvPr>
            <p:ph type="dt" sz="half" idx="12"/>
          </p:nvPr>
        </p:nvSpPr>
        <p:spPr>
          <a:xfrm>
            <a:off x="457200" y="6657110"/>
            <a:ext cx="272473" cy="122381"/>
          </a:xfrm>
          <a:prstGeom prst="rect">
            <a:avLst/>
          </a:prstGeom>
        </p:spPr>
        <p:txBody>
          <a:bodyPr/>
          <a:lstStyle>
            <a:lvl1pPr>
              <a:defRPr sz="400">
                <a:solidFill>
                  <a:srgbClr val="FDFCFB"/>
                </a:solidFill>
              </a:defRPr>
            </a:lvl1pPr>
          </a:lstStyle>
          <a:p>
            <a:endParaRPr lang="en-US" dirty="0"/>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512526"/>
            <a:ext cx="9144000" cy="1345474"/>
          </a:xfrm>
          <a:prstGeom prst="rect">
            <a:avLst/>
          </a:prstGeom>
        </p:spPr>
      </p:pic>
      <p:sp>
        <p:nvSpPr>
          <p:cNvPr id="60" name="Rectangle 59"/>
          <p:cNvSpPr/>
          <p:nvPr/>
        </p:nvSpPr>
        <p:spPr bwMode="gray">
          <a:xfrm>
            <a:off x="0" y="1"/>
            <a:ext cx="9144000" cy="2042764"/>
          </a:xfrm>
          <a:prstGeom prst="rect">
            <a:avLst/>
          </a:prstGeom>
          <a:solidFill>
            <a:srgbClr val="EBEBED"/>
          </a:solidFill>
          <a:ln w="25400" cap="flat" cmpd="sng" algn="ctr">
            <a:noFill/>
            <a:prstDash val="solid"/>
          </a:ln>
          <a:effectLst/>
        </p:spPr>
        <p:txBody>
          <a:bodyPr rtlCol="0" anchor="ctr"/>
          <a:lstStyle/>
          <a:p>
            <a:pPr algn="ctr" fontAlgn="auto">
              <a:spcBef>
                <a:spcPts val="0"/>
              </a:spcBef>
              <a:spcAft>
                <a:spcPts val="0"/>
              </a:spcAft>
              <a:defRPr/>
            </a:pPr>
            <a:endParaRPr lang="en-US" sz="1400" kern="0" dirty="0" smtClean="0">
              <a:solidFill>
                <a:sysClr val="window" lastClr="FFFFFF"/>
              </a:solidFill>
              <a:latin typeface="Arial"/>
            </a:endParaRPr>
          </a:p>
        </p:txBody>
      </p:sp>
      <p:sp>
        <p:nvSpPr>
          <p:cNvPr id="8" name="Title 7"/>
          <p:cNvSpPr>
            <a:spLocks noGrp="1"/>
          </p:cNvSpPr>
          <p:nvPr>
            <p:ph type="title" hasCustomPrompt="1"/>
          </p:nvPr>
        </p:nvSpPr>
        <p:spPr>
          <a:xfrm>
            <a:off x="384810" y="608965"/>
            <a:ext cx="8348472" cy="1325880"/>
          </a:xfrm>
          <a:prstGeom prst="rect">
            <a:avLst/>
          </a:prstGeom>
        </p:spPr>
        <p:txBody>
          <a:bodyPr vert="horz" anchor="b" anchorCtr="0">
            <a:noAutofit/>
          </a:bodyPr>
          <a:lstStyle>
            <a:lvl1pPr>
              <a:defRPr sz="2400" b="1">
                <a:solidFill>
                  <a:schemeClr val="tx2"/>
                </a:solidFill>
                <a:latin typeface="+mj-lt"/>
                <a:cs typeface="Georgia"/>
              </a:defRPr>
            </a:lvl1pPr>
          </a:lstStyle>
          <a:p>
            <a:r>
              <a:rPr lang="en-US" dirty="0" smtClean="0"/>
              <a:t>Divider 24pt Arial Bold Title Case</a:t>
            </a:r>
          </a:p>
        </p:txBody>
      </p:sp>
      <p:sp>
        <p:nvSpPr>
          <p:cNvPr id="16" name="Footer Placeholder 3"/>
          <p:cNvSpPr>
            <a:spLocks noGrp="1"/>
          </p:cNvSpPr>
          <p:nvPr>
            <p:ph type="ftr" sz="quarter" idx="10"/>
          </p:nvPr>
        </p:nvSpPr>
        <p:spPr>
          <a:xfrm>
            <a:off x="2826327" y="6473951"/>
            <a:ext cx="5715000" cy="384048"/>
          </a:xfrm>
          <a:prstGeom prst="rect">
            <a:avLst/>
          </a:prstGeom>
        </p:spPr>
        <p:txBody>
          <a:bodyPr tIns="0"/>
          <a:lstStyle>
            <a:lvl1pPr algn="l">
              <a:defRPr sz="700" dirty="0">
                <a:solidFill>
                  <a:schemeClr val="tx2"/>
                </a:solidFill>
              </a:defRPr>
            </a:lvl1pPr>
          </a:lstStyle>
          <a:p>
            <a:endParaRPr lang="en-US" dirty="0">
              <a:solidFill>
                <a:srgbClr val="1A1A1A"/>
              </a:solidFill>
            </a:endParaRPr>
          </a:p>
        </p:txBody>
      </p:sp>
      <p:sp>
        <p:nvSpPr>
          <p:cNvPr id="64" name="Slide Number Placeholder 6"/>
          <p:cNvSpPr txBox="1">
            <a:spLocks/>
          </p:cNvSpPr>
          <p:nvPr/>
        </p:nvSpPr>
        <p:spPr>
          <a:xfrm>
            <a:off x="6786565" y="6480030"/>
            <a:ext cx="2133600" cy="228600"/>
          </a:xfrm>
          <a:prstGeom prst="rect">
            <a:avLst/>
          </a:prstGeom>
        </p:spPr>
        <p:txBody>
          <a:bodyPr anchor="ctr"/>
          <a:lstStyle/>
          <a:p>
            <a:pPr algn="r"/>
            <a:fld id="{279D7C8C-B060-4B2B-A3CF-C9EB1D14E66A}" type="slidenum">
              <a:rPr lang="en-US" sz="1000" b="1">
                <a:solidFill>
                  <a:prstClr val="black"/>
                </a:solidFill>
              </a:rPr>
              <a:pPr algn="r"/>
              <a:t>‹#›</a:t>
            </a:fld>
            <a:endParaRPr lang="en-US" sz="1000" b="1" dirty="0">
              <a:solidFill>
                <a:prstClr val="black"/>
              </a:solidFill>
            </a:endParaRPr>
          </a:p>
        </p:txBody>
      </p:sp>
    </p:spTree>
    <p:extLst>
      <p:ext uri="{BB962C8B-B14F-4D97-AF65-F5344CB8AC3E}">
        <p14:creationId xmlns:p14="http://schemas.microsoft.com/office/powerpoint/2010/main" val="31064436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Thought Slide">
    <p:spTree>
      <p:nvGrpSpPr>
        <p:cNvPr id="1" name=""/>
        <p:cNvGrpSpPr/>
        <p:nvPr/>
      </p:nvGrpSpPr>
      <p:grpSpPr>
        <a:xfrm>
          <a:off x="0" y="0"/>
          <a:ext cx="0" cy="0"/>
          <a:chOff x="0" y="0"/>
          <a:chExt cx="0" cy="0"/>
        </a:xfrm>
      </p:grpSpPr>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071154"/>
            <a:ext cx="9144000" cy="4715691"/>
          </a:xfrm>
          <a:prstGeom prst="rect">
            <a:avLst/>
          </a:prstGeom>
        </p:spPr>
      </p:pic>
      <p:sp>
        <p:nvSpPr>
          <p:cNvPr id="4" name="Footer Placeholder 3"/>
          <p:cNvSpPr>
            <a:spLocks noGrp="1"/>
          </p:cNvSpPr>
          <p:nvPr>
            <p:ph type="ftr" sz="quarter" idx="11"/>
          </p:nvPr>
        </p:nvSpPr>
        <p:spPr>
          <a:xfrm>
            <a:off x="2234275" y="6473951"/>
            <a:ext cx="6309360" cy="384048"/>
          </a:xfrm>
          <a:prstGeom prst="rect">
            <a:avLst/>
          </a:prstGeom>
          <a:noFill/>
        </p:spPr>
        <p:txBody>
          <a:bodyPr tIns="0">
            <a:noAutofit/>
          </a:bodyPr>
          <a:lstStyle>
            <a:lvl1pPr algn="l">
              <a:defRPr sz="700">
                <a:solidFill>
                  <a:schemeClr val="tx2"/>
                </a:solidFill>
              </a:defRPr>
            </a:lvl1pPr>
          </a:lstStyle>
          <a:p>
            <a:endParaRPr lang="en-US" dirty="0">
              <a:solidFill>
                <a:srgbClr val="1A1A1A"/>
              </a:solidFill>
            </a:endParaRPr>
          </a:p>
        </p:txBody>
      </p:sp>
      <p:sp>
        <p:nvSpPr>
          <p:cNvPr id="9" name="Title 1"/>
          <p:cNvSpPr>
            <a:spLocks noGrp="1"/>
          </p:cNvSpPr>
          <p:nvPr>
            <p:ph type="title" hasCustomPrompt="1"/>
          </p:nvPr>
        </p:nvSpPr>
        <p:spPr bwMode="white">
          <a:xfrm>
            <a:off x="643935" y="1790723"/>
            <a:ext cx="7848600" cy="3871168"/>
          </a:xfrm>
          <a:prstGeom prst="rect">
            <a:avLst/>
          </a:prstGeom>
        </p:spPr>
        <p:txBody>
          <a:bodyPr anchor="t" anchorCtr="0">
            <a:noAutofit/>
          </a:bodyPr>
          <a:lstStyle>
            <a:lvl1pPr>
              <a:lnSpc>
                <a:spcPct val="110000"/>
              </a:lnSpc>
              <a:defRPr sz="2400" i="0" baseline="0">
                <a:solidFill>
                  <a:schemeClr val="bg1"/>
                </a:solidFill>
                <a:latin typeface="+mj-lt"/>
                <a:cs typeface="Georgia"/>
              </a:defRPr>
            </a:lvl1pPr>
          </a:lstStyle>
          <a:p>
            <a:r>
              <a:rPr lang="en-US" dirty="0" smtClean="0"/>
              <a:t>Thought slide 24pt Arial sentence case</a:t>
            </a:r>
            <a:endParaRPr lang="en-US" dirty="0"/>
          </a:p>
        </p:txBody>
      </p:sp>
      <p:sp>
        <p:nvSpPr>
          <p:cNvPr id="7" name="Date Placeholder 3"/>
          <p:cNvSpPr>
            <a:spLocks noGrp="1"/>
          </p:cNvSpPr>
          <p:nvPr>
            <p:ph type="dt" sz="half" idx="12"/>
          </p:nvPr>
        </p:nvSpPr>
        <p:spPr>
          <a:xfrm>
            <a:off x="494145" y="6670965"/>
            <a:ext cx="272473" cy="168563"/>
          </a:xfrm>
          <a:prstGeom prst="rect">
            <a:avLst/>
          </a:prstGeom>
        </p:spPr>
        <p:txBody>
          <a:bodyPr/>
          <a:lstStyle>
            <a:lvl1pPr>
              <a:defRPr sz="400">
                <a:solidFill>
                  <a:srgbClr val="FFFFFF"/>
                </a:solidFill>
              </a:defRPr>
            </a:lvl1pPr>
          </a:lstStyle>
          <a:p>
            <a:endParaRPr lang="en-US" dirty="0"/>
          </a:p>
        </p:txBody>
      </p:sp>
      <p:sp>
        <p:nvSpPr>
          <p:cNvPr id="14" name="Footer Placeholder 3"/>
          <p:cNvSpPr>
            <a:spLocks noGrp="1"/>
          </p:cNvSpPr>
          <p:nvPr>
            <p:ph type="ftr" sz="quarter" idx="11"/>
          </p:nvPr>
        </p:nvSpPr>
        <p:spPr>
          <a:xfrm>
            <a:off x="773378" y="6674938"/>
            <a:ext cx="298037" cy="146114"/>
          </a:xfrm>
          <a:prstGeom prst="rect">
            <a:avLst/>
          </a:prstGeom>
        </p:spPr>
        <p:txBody>
          <a:bodyPr tIns="0"/>
          <a:lstStyle>
            <a:lvl1pPr algn="l">
              <a:defRPr sz="100">
                <a:solidFill>
                  <a:schemeClr val="bg1"/>
                </a:solidFill>
              </a:defRPr>
            </a:lvl1pPr>
          </a:lstStyle>
          <a:p>
            <a:endParaRPr lang="en-US" dirty="0">
              <a:solidFill>
                <a:prstClr val="white"/>
              </a:solidFill>
            </a:endParaRPr>
          </a:p>
        </p:txBody>
      </p:sp>
      <p:sp>
        <p:nvSpPr>
          <p:cNvPr id="16" name="Date Placeholder 3"/>
          <p:cNvSpPr>
            <a:spLocks noGrp="1"/>
          </p:cNvSpPr>
          <p:nvPr>
            <p:ph type="dt" sz="half" idx="12"/>
          </p:nvPr>
        </p:nvSpPr>
        <p:spPr>
          <a:xfrm>
            <a:off x="466436" y="6670964"/>
            <a:ext cx="318655" cy="168564"/>
          </a:xfrm>
          <a:prstGeom prst="rect">
            <a:avLst/>
          </a:prstGeom>
        </p:spPr>
        <p:txBody>
          <a:bodyPr/>
          <a:lstStyle>
            <a:lvl1pPr>
              <a:defRPr sz="400">
                <a:solidFill>
                  <a:srgbClr val="FFFFFF"/>
                </a:solidFill>
              </a:defRPr>
            </a:lvl1pPr>
          </a:lstStyle>
          <a:p>
            <a:fld id="{604969FA-BF2E-4DB8-9060-4CE805E74307}" type="datetimeFigureOut">
              <a:rPr lang="en-US" smtClean="0"/>
              <a:pPr/>
              <a:t>8/6/2017</a:t>
            </a:fld>
            <a:endParaRPr lang="en-US" dirty="0"/>
          </a:p>
        </p:txBody>
      </p:sp>
      <p:sp>
        <p:nvSpPr>
          <p:cNvPr id="53" name="Rectangle 52"/>
          <p:cNvSpPr/>
          <p:nvPr/>
        </p:nvSpPr>
        <p:spPr bwMode="white">
          <a:xfrm>
            <a:off x="230909" y="6650182"/>
            <a:ext cx="1385455" cy="2078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solidFill>
                <a:prstClr val="white"/>
              </a:solidFill>
            </a:endParaRPr>
          </a:p>
        </p:txBody>
      </p:sp>
    </p:spTree>
    <p:extLst>
      <p:ext uri="{BB962C8B-B14F-4D97-AF65-F5344CB8AC3E}">
        <p14:creationId xmlns:p14="http://schemas.microsoft.com/office/powerpoint/2010/main" val="28425115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type="title">
  <p:cSld name="Title slide">
    <p:bg>
      <p:bgPr>
        <a:blipFill dpi="0" rotWithShape="1">
          <a:blip r:embed="rId2"/>
          <a:srcRect/>
          <a:stretch>
            <a:fillRect/>
          </a:stretch>
        </a:blipFill>
        <a:effectLst/>
      </p:bgPr>
    </p:bg>
    <p:spTree>
      <p:nvGrpSpPr>
        <p:cNvPr id="1" name=""/>
        <p:cNvGrpSpPr/>
        <p:nvPr/>
      </p:nvGrpSpPr>
      <p:grpSpPr>
        <a:xfrm>
          <a:off x="0" y="0"/>
          <a:ext cx="0" cy="0"/>
          <a:chOff x="0" y="0"/>
          <a:chExt cx="0" cy="0"/>
        </a:xfrm>
      </p:grpSpPr>
      <p:sp>
        <p:nvSpPr>
          <p:cNvPr id="3083" name="Rectangle 2"/>
          <p:cNvSpPr>
            <a:spLocks noGrp="1" noChangeArrowheads="1"/>
          </p:cNvSpPr>
          <p:nvPr>
            <p:ph type="ctrTitle"/>
          </p:nvPr>
        </p:nvSpPr>
        <p:spPr>
          <a:xfrm>
            <a:off x="789334" y="2200761"/>
            <a:ext cx="4794250" cy="1324048"/>
          </a:xfrm>
          <a:prstGeom prst="rect">
            <a:avLst/>
          </a:prstGeom>
          <a:noFill/>
          <a:ln w="9525">
            <a:noFill/>
            <a:miter lim="800000"/>
            <a:headEnd/>
            <a:tailEnd/>
          </a:ln>
        </p:spPr>
        <p:txBody>
          <a:bodyPr wrap="square" anchor="b"/>
          <a:lstStyle>
            <a:lvl1pPr algn="l" rtl="0" eaLnBrk="0" fontAlgn="base" hangingPunct="0">
              <a:lnSpc>
                <a:spcPct val="95000"/>
              </a:lnSpc>
              <a:spcBef>
                <a:spcPct val="0"/>
              </a:spcBef>
              <a:spcAft>
                <a:spcPct val="0"/>
              </a:spcAft>
              <a:defRPr lang="sv-SE" sz="2800" b="1">
                <a:solidFill>
                  <a:schemeClr val="bg1"/>
                </a:solidFill>
                <a:latin typeface="Arial" pitchFamily="84" charset="0"/>
                <a:ea typeface="Geneva" pitchFamily="84" charset="0"/>
                <a:cs typeface="Geneva" pitchFamily="84" charset="0"/>
              </a:defRPr>
            </a:lvl1pPr>
          </a:lstStyle>
          <a:p>
            <a:r>
              <a:rPr lang="sv-SE" dirty="0"/>
              <a:t>Click to edit Master title style</a:t>
            </a:r>
          </a:p>
        </p:txBody>
      </p:sp>
      <p:sp>
        <p:nvSpPr>
          <p:cNvPr id="3084" name="Rectangle 3"/>
          <p:cNvSpPr>
            <a:spLocks noGrp="1" noChangeArrowheads="1"/>
          </p:cNvSpPr>
          <p:nvPr>
            <p:ph type="subTitle" idx="1"/>
          </p:nvPr>
        </p:nvSpPr>
        <p:spPr>
          <a:xfrm>
            <a:off x="802586" y="5324475"/>
            <a:ext cx="5950040" cy="825500"/>
          </a:xfrm>
          <a:prstGeom prst="rect">
            <a:avLst/>
          </a:prstGeom>
          <a:noFill/>
          <a:ln w="9525">
            <a:noFill/>
            <a:miter lim="800000"/>
            <a:headEnd/>
            <a:tailEnd/>
          </a:ln>
        </p:spPr>
        <p:txBody>
          <a:bodyPr/>
          <a:lstStyle>
            <a:lvl1pPr marL="0" indent="0" algn="l" rtl="0" eaLnBrk="0" fontAlgn="base" hangingPunct="0">
              <a:spcBef>
                <a:spcPct val="35000"/>
              </a:spcBef>
              <a:spcAft>
                <a:spcPct val="0"/>
              </a:spcAft>
              <a:buClr>
                <a:srgbClr val="F49F00"/>
              </a:buClr>
              <a:buFont typeface="Wingdings 2" pitchFamily="84" charset="2"/>
              <a:buNone/>
              <a:defRPr lang="sv-SE" sz="2400" i="0">
                <a:solidFill>
                  <a:schemeClr val="bg1"/>
                </a:solidFill>
                <a:latin typeface="+mn-lt"/>
                <a:ea typeface="Geneva" pitchFamily="84" charset="0"/>
                <a:cs typeface="Geneva" pitchFamily="84" charset="0"/>
              </a:defRPr>
            </a:lvl1pPr>
          </a:lstStyle>
          <a:p>
            <a:r>
              <a:rPr lang="sv-SE" dirty="0"/>
              <a:t>Click to edit Master subtitle style</a:t>
            </a:r>
          </a:p>
        </p:txBody>
      </p:sp>
    </p:spTree>
    <p:extLst>
      <p:ext uri="{BB962C8B-B14F-4D97-AF65-F5344CB8AC3E}">
        <p14:creationId xmlns:p14="http://schemas.microsoft.com/office/powerpoint/2010/main" val="210447054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Title and Text with Bullets">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extLst/>
          </p:nvPr>
        </p:nvGraphicFramePr>
        <p:xfrm>
          <a:off x="1589" y="1590"/>
          <a:ext cx="1587" cy="1587"/>
        </p:xfrm>
        <a:graphic>
          <a:graphicData uri="http://schemas.openxmlformats.org/presentationml/2006/ole">
            <mc:AlternateContent xmlns:mc="http://schemas.openxmlformats.org/markup-compatibility/2006">
              <mc:Choice xmlns:v="urn:schemas-microsoft-com:vml" Requires="v">
                <p:oleObj spid="_x0000_s1128" name="think-cell Slide" r:id="rId4" imgW="216" imgH="216" progId="">
                  <p:embed/>
                </p:oleObj>
              </mc:Choice>
              <mc:Fallback>
                <p:oleObj name="think-cell Slide" r:id="rId4" imgW="216" imgH="216" progId="">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89" y="1590"/>
                        <a:ext cx="1587" cy="1587"/>
                      </a:xfrm>
                      <a:prstGeom prst="rect">
                        <a:avLst/>
                      </a:prstGeom>
                      <a:noFill/>
                      <a:extLst>
                        <a:ext uri="{909E8E84-426E-40dd-AFC4-6F175D3DCCD1}">
                          <a14:hiddenFill xmlns="" xmlns:a14="http://schemas.microsoft.com/office/drawing/2010/main">
                            <a:solidFill>
                              <a:srgbClr val="FFFFFF"/>
                            </a:solidFill>
                          </a14:hiddenFill>
                        </a:ext>
                      </a:extLst>
                    </p:spPr>
                  </p:pic>
                </p:oleObj>
              </mc:Fallback>
            </mc:AlternateContent>
          </a:graphicData>
        </a:graphic>
      </p:graphicFrame>
      <p:sp>
        <p:nvSpPr>
          <p:cNvPr id="2" name="Title 1"/>
          <p:cNvSpPr>
            <a:spLocks noGrp="1"/>
          </p:cNvSpPr>
          <p:nvPr>
            <p:ph type="title"/>
          </p:nvPr>
        </p:nvSpPr>
        <p:spPr>
          <a:xfrm>
            <a:off x="457200" y="75203"/>
            <a:ext cx="8229600" cy="849228"/>
          </a:xfrm>
          <a:prstGeom prst="rect">
            <a:avLst/>
          </a:prstGeom>
        </p:spPr>
        <p:txBody>
          <a:bodyPr/>
          <a:lstStyle/>
          <a:p>
            <a:r>
              <a:rPr lang="en-US" smtClean="0"/>
              <a:t>Click to edit Master title style</a:t>
            </a:r>
            <a:endParaRPr lang="en-IN" dirty="0"/>
          </a:p>
        </p:txBody>
      </p:sp>
      <p:sp>
        <p:nvSpPr>
          <p:cNvPr id="6" name="Text Placeholder 5"/>
          <p:cNvSpPr>
            <a:spLocks noGrp="1"/>
          </p:cNvSpPr>
          <p:nvPr>
            <p:ph type="body" sz="quarter" idx="12"/>
          </p:nvPr>
        </p:nvSpPr>
        <p:spPr>
          <a:xfrm>
            <a:off x="457200" y="1088136"/>
            <a:ext cx="8229600" cy="4996750"/>
          </a:xfrm>
          <a:prstGeom prst="rect">
            <a:avLst/>
          </a:prstGeom>
        </p:spPr>
        <p:txBody>
          <a:bodyPr vert="horz" wrap="square" lIns="0" tIns="0" rIns="0" bIns="0" rtlCol="0">
            <a:normAutofit/>
          </a:bodyPr>
          <a:lstStyle>
            <a:lvl1pPr indent="-157734" algn="l" defTabSz="307718" rtl="0" eaLnBrk="1" latinLnBrk="0" hangingPunct="1">
              <a:lnSpc>
                <a:spcPct val="100000"/>
              </a:lnSpc>
              <a:spcBef>
                <a:spcPts val="0"/>
              </a:spcBef>
              <a:spcAft>
                <a:spcPts val="0"/>
              </a:spcAft>
              <a:buClr>
                <a:schemeClr val="accent2"/>
              </a:buClr>
              <a:buSzPct val="100000"/>
              <a:defRPr kumimoji="0" lang="en-US" sz="1200" b="0" i="0" u="none" strike="noStrike" kern="1200" cap="none" spc="0" normalizeH="0" baseline="0" noProof="0" dirty="0" smtClean="0">
                <a:ln>
                  <a:noFill/>
                </a:ln>
                <a:solidFill>
                  <a:schemeClr val="accent2"/>
                </a:solidFill>
                <a:effectLst/>
                <a:uLnTx/>
                <a:uFillTx/>
                <a:latin typeface="Arial"/>
                <a:ea typeface="+mn-ea"/>
                <a:cs typeface="Arial"/>
              </a:defRPr>
            </a:lvl1pPr>
            <a:lvl2pPr indent="-157734" algn="l" defTabSz="307718" rtl="0" eaLnBrk="1" latinLnBrk="0" hangingPunct="1">
              <a:lnSpc>
                <a:spcPct val="100000"/>
              </a:lnSpc>
              <a:spcBef>
                <a:spcPts val="0"/>
              </a:spcBef>
              <a:spcAft>
                <a:spcPts val="0"/>
              </a:spcAft>
              <a:buClr>
                <a:schemeClr val="accent2"/>
              </a:buClr>
              <a:buSzPct val="100000"/>
              <a:defRPr kumimoji="0" lang="en-US" sz="1200" b="0" i="0" u="none" strike="noStrike" kern="1200" cap="none" spc="0" normalizeH="0" baseline="0" noProof="0" dirty="0" smtClean="0">
                <a:ln>
                  <a:noFill/>
                </a:ln>
                <a:solidFill>
                  <a:schemeClr val="accent2"/>
                </a:solidFill>
                <a:effectLst/>
                <a:uLnTx/>
                <a:uFillTx/>
                <a:latin typeface="Arial"/>
                <a:ea typeface="+mn-ea"/>
                <a:cs typeface="Arial"/>
              </a:defRPr>
            </a:lvl2pPr>
            <a:lvl3pPr indent="-157734" algn="l" defTabSz="307718" rtl="0" eaLnBrk="1" latinLnBrk="0" hangingPunct="1">
              <a:lnSpc>
                <a:spcPct val="100000"/>
              </a:lnSpc>
              <a:spcBef>
                <a:spcPts val="0"/>
              </a:spcBef>
              <a:spcAft>
                <a:spcPts val="0"/>
              </a:spcAft>
              <a:buClr>
                <a:schemeClr val="accent2"/>
              </a:buClr>
              <a:buSzPct val="100000"/>
              <a:defRPr kumimoji="0" lang="en-US" sz="1200" b="0" i="0" u="none" strike="noStrike" kern="1200" cap="none" spc="0" normalizeH="0" baseline="0" noProof="0" dirty="0" smtClean="0">
                <a:ln>
                  <a:noFill/>
                </a:ln>
                <a:solidFill>
                  <a:schemeClr val="accent2"/>
                </a:solidFill>
                <a:effectLst/>
                <a:uLnTx/>
                <a:uFillTx/>
                <a:latin typeface="Arial"/>
                <a:ea typeface="+mn-ea"/>
                <a:cs typeface="Arial"/>
              </a:defRPr>
            </a:lvl3pPr>
            <a:lvl4pPr indent="-157734" algn="l" defTabSz="307718" rtl="0" eaLnBrk="1" latinLnBrk="0" hangingPunct="1">
              <a:lnSpc>
                <a:spcPct val="100000"/>
              </a:lnSpc>
              <a:spcBef>
                <a:spcPts val="0"/>
              </a:spcBef>
              <a:spcAft>
                <a:spcPts val="0"/>
              </a:spcAft>
              <a:buClr>
                <a:schemeClr val="accent2"/>
              </a:buClr>
              <a:buSzPct val="100000"/>
              <a:defRPr kumimoji="0" lang="en-US" sz="1200" b="0" i="0" u="none" strike="noStrike" kern="1200" cap="none" spc="0" normalizeH="0" baseline="0" noProof="0" dirty="0" smtClean="0">
                <a:ln>
                  <a:noFill/>
                </a:ln>
                <a:solidFill>
                  <a:schemeClr val="accent2"/>
                </a:solidFill>
                <a:effectLst/>
                <a:uLnTx/>
                <a:uFillTx/>
                <a:latin typeface="Arial"/>
                <a:ea typeface="+mn-ea"/>
                <a:cs typeface="Arial"/>
              </a:defRPr>
            </a:lvl4pPr>
            <a:lvl5pPr indent="-157734" algn="l" defTabSz="307718" rtl="0" eaLnBrk="1" latinLnBrk="0" hangingPunct="1">
              <a:lnSpc>
                <a:spcPct val="100000"/>
              </a:lnSpc>
              <a:spcBef>
                <a:spcPts val="0"/>
              </a:spcBef>
              <a:spcAft>
                <a:spcPts val="0"/>
              </a:spcAft>
              <a:buClr>
                <a:schemeClr val="accent2"/>
              </a:buClr>
              <a:buSzPct val="100000"/>
              <a:defRPr kumimoji="0" lang="en-IN" sz="1200" b="0" i="0" u="none" strike="noStrike" kern="1200" cap="none" spc="0" normalizeH="0" baseline="0" noProof="0" dirty="0" smtClean="0">
                <a:ln>
                  <a:noFill/>
                </a:ln>
                <a:solidFill>
                  <a:schemeClr val="accent2"/>
                </a:solidFill>
                <a:effectLst/>
                <a:uLnTx/>
                <a:uFillTx/>
                <a:latin typeface="Arial"/>
                <a:ea typeface="+mn-ea"/>
                <a:cs typeface="Aria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Footer Placeholder 10"/>
          <p:cNvSpPr>
            <a:spLocks noGrp="1"/>
          </p:cNvSpPr>
          <p:nvPr>
            <p:ph type="ftr" sz="quarter" idx="13"/>
          </p:nvPr>
        </p:nvSpPr>
        <p:spPr bwMode="auto">
          <a:xfrm>
            <a:off x="481330" y="6356350"/>
            <a:ext cx="6858000" cy="137160"/>
          </a:xfrm>
          <a:prstGeom prst="rect">
            <a:avLst/>
          </a:prstGeom>
          <a:effectLst/>
        </p:spPr>
        <p:txBody>
          <a:bodyPr vert="horz" wrap="square" lIns="0" tIns="0" rIns="0" bIns="0" anchor="t" anchorCtr="0">
            <a:noAutofit/>
          </a:bodyPr>
          <a:lstStyle>
            <a:lvl1pPr algn="l">
              <a:lnSpc>
                <a:spcPct val="100000"/>
              </a:lnSpc>
              <a:spcBef>
                <a:spcPts val="0"/>
              </a:spcBef>
              <a:spcAft>
                <a:spcPts val="0"/>
              </a:spcAft>
              <a:defRPr kumimoji="0" sz="675" b="0" i="0" u="none" baseline="0">
                <a:solidFill>
                  <a:srgbClr val="0E0733"/>
                </a:solidFill>
                <a:effectLst/>
                <a:latin typeface="Verdana"/>
              </a:defRPr>
            </a:lvl1pPr>
          </a:lstStyle>
          <a:p>
            <a:endParaRPr lang="en-US" dirty="0"/>
          </a:p>
        </p:txBody>
      </p:sp>
      <p:sp>
        <p:nvSpPr>
          <p:cNvPr id="8" name="Slide Number Placeholder 12"/>
          <p:cNvSpPr>
            <a:spLocks noGrp="1"/>
          </p:cNvSpPr>
          <p:nvPr>
            <p:ph type="sldNum" sz="quarter" idx="14"/>
          </p:nvPr>
        </p:nvSpPr>
        <p:spPr bwMode="auto">
          <a:xfrm>
            <a:off x="481330" y="6492875"/>
            <a:ext cx="228600" cy="137160"/>
          </a:xfrm>
          <a:prstGeom prst="rect">
            <a:avLst/>
          </a:prstGeom>
          <a:effectLst/>
        </p:spPr>
        <p:txBody>
          <a:bodyPr vert="horz" wrap="square" lIns="0" tIns="0" rIns="0" bIns="0" anchor="t" anchorCtr="0">
            <a:noAutofit/>
          </a:bodyPr>
          <a:lstStyle>
            <a:lvl1pPr algn="l">
              <a:lnSpc>
                <a:spcPct val="100000"/>
              </a:lnSpc>
              <a:spcBef>
                <a:spcPts val="0"/>
              </a:spcBef>
              <a:spcAft>
                <a:spcPts val="0"/>
              </a:spcAft>
              <a:defRPr kumimoji="0" sz="675" b="0" i="0" u="none" baseline="0">
                <a:solidFill>
                  <a:srgbClr val="0E0733"/>
                </a:solidFill>
                <a:effectLst/>
                <a:latin typeface="Verdana"/>
              </a:defRPr>
            </a:lvl1pPr>
          </a:lstStyle>
          <a:p>
            <a:fld id="{CAE83A54-B8E8-4F1B-96DD-E0A974BD8030}" type="slidenum">
              <a:rPr lang="en-US" smtClean="0"/>
              <a:pPr/>
              <a:t>‹#›</a:t>
            </a:fld>
            <a:endParaRPr lang="en-US" dirty="0"/>
          </a:p>
        </p:txBody>
      </p:sp>
      <p:sp>
        <p:nvSpPr>
          <p:cNvPr id="9" name="Date Placeholder 16"/>
          <p:cNvSpPr>
            <a:spLocks noGrp="1"/>
          </p:cNvSpPr>
          <p:nvPr>
            <p:ph type="dt" sz="quarter" idx="15"/>
          </p:nvPr>
        </p:nvSpPr>
        <p:spPr bwMode="auto">
          <a:xfrm>
            <a:off x="716929" y="6492875"/>
            <a:ext cx="6629400" cy="137160"/>
          </a:xfrm>
          <a:prstGeom prst="rect">
            <a:avLst/>
          </a:prstGeom>
          <a:effectLst/>
        </p:spPr>
        <p:txBody>
          <a:bodyPr vert="horz" wrap="square" lIns="0" tIns="0" rIns="0" bIns="0" anchor="t" anchorCtr="0">
            <a:noAutofit/>
          </a:bodyPr>
          <a:lstStyle>
            <a:lvl1pPr algn="l">
              <a:lnSpc>
                <a:spcPct val="100000"/>
              </a:lnSpc>
              <a:spcBef>
                <a:spcPts val="0"/>
              </a:spcBef>
              <a:spcAft>
                <a:spcPts val="0"/>
              </a:spcAft>
              <a:defRPr kumimoji="0" sz="675" b="0" i="0" u="none" baseline="0">
                <a:solidFill>
                  <a:srgbClr val="0E0733"/>
                </a:solidFill>
                <a:effectLst/>
                <a:latin typeface="Verdana"/>
              </a:defRPr>
            </a:lvl1pPr>
          </a:lstStyle>
          <a:p>
            <a:endParaRPr lang="en-US" dirty="0"/>
          </a:p>
        </p:txBody>
      </p:sp>
    </p:spTree>
    <p:extLst>
      <p:ext uri="{BB962C8B-B14F-4D97-AF65-F5344CB8AC3E}">
        <p14:creationId xmlns:p14="http://schemas.microsoft.com/office/powerpoint/2010/main" val="525381109"/>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theme" Target="../theme/theme2.xml"/><Relationship Id="rId3" Type="http://schemas.openxmlformats.org/officeDocument/2006/relationships/slideLayout" Target="../slideLayouts/slideLayout18.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2" Type="http://schemas.openxmlformats.org/officeDocument/2006/relationships/slideLayout" Target="../slideLayouts/slideLayout17.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0" Type="http://schemas.openxmlformats.org/officeDocument/2006/relationships/slideLayout" Target="../slideLayouts/slideLayout25.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image" Target="../media/image7.jpe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theme" Target="../theme/theme3.xml"/><Relationship Id="rId3" Type="http://schemas.openxmlformats.org/officeDocument/2006/relationships/slideLayout" Target="../slideLayouts/slideLayout30.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2" Type="http://schemas.openxmlformats.org/officeDocument/2006/relationships/slideLayout" Target="../slideLayouts/slideLayout29.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5" Type="http://schemas.openxmlformats.org/officeDocument/2006/relationships/slideLayout" Target="../slideLayouts/slideLayout32.xml"/><Relationship Id="rId10" Type="http://schemas.openxmlformats.org/officeDocument/2006/relationships/slideLayout" Target="../slideLayouts/slideLayout37.xml"/><Relationship Id="rId4" Type="http://schemas.openxmlformats.org/officeDocument/2006/relationships/slideLayout" Target="../slideLayouts/slideLayout31.xml"/><Relationship Id="rId9" Type="http://schemas.openxmlformats.org/officeDocument/2006/relationships/slideLayout" Target="../slideLayouts/slideLayout3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7.xml"/><Relationship Id="rId13" Type="http://schemas.openxmlformats.org/officeDocument/2006/relationships/slideLayout" Target="../slideLayouts/slideLayout52.xml"/><Relationship Id="rId3" Type="http://schemas.openxmlformats.org/officeDocument/2006/relationships/slideLayout" Target="../slideLayouts/slideLayout42.xml"/><Relationship Id="rId7" Type="http://schemas.openxmlformats.org/officeDocument/2006/relationships/slideLayout" Target="../slideLayouts/slideLayout46.xml"/><Relationship Id="rId12" Type="http://schemas.openxmlformats.org/officeDocument/2006/relationships/slideLayout" Target="../slideLayouts/slideLayout51.xml"/><Relationship Id="rId2" Type="http://schemas.openxmlformats.org/officeDocument/2006/relationships/slideLayout" Target="../slideLayouts/slideLayout41.xml"/><Relationship Id="rId1" Type="http://schemas.openxmlformats.org/officeDocument/2006/relationships/slideLayout" Target="../slideLayouts/slideLayout40.xml"/><Relationship Id="rId6" Type="http://schemas.openxmlformats.org/officeDocument/2006/relationships/slideLayout" Target="../slideLayouts/slideLayout45.xml"/><Relationship Id="rId11" Type="http://schemas.openxmlformats.org/officeDocument/2006/relationships/slideLayout" Target="../slideLayouts/slideLayout50.xml"/><Relationship Id="rId5" Type="http://schemas.openxmlformats.org/officeDocument/2006/relationships/slideLayout" Target="../slideLayouts/slideLayout44.xml"/><Relationship Id="rId15" Type="http://schemas.openxmlformats.org/officeDocument/2006/relationships/theme" Target="../theme/theme4.xml"/><Relationship Id="rId10" Type="http://schemas.openxmlformats.org/officeDocument/2006/relationships/slideLayout" Target="../slideLayouts/slideLayout49.xml"/><Relationship Id="rId4" Type="http://schemas.openxmlformats.org/officeDocument/2006/relationships/slideLayout" Target="../slideLayouts/slideLayout43.xml"/><Relationship Id="rId9" Type="http://schemas.openxmlformats.org/officeDocument/2006/relationships/slideLayout" Target="../slideLayouts/slideLayout48.xml"/><Relationship Id="rId14"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 name="Slide Number Placeholder 6"/>
          <p:cNvSpPr txBox="1">
            <a:spLocks/>
          </p:cNvSpPr>
          <p:nvPr/>
        </p:nvSpPr>
        <p:spPr>
          <a:xfrm>
            <a:off x="8158171" y="6424615"/>
            <a:ext cx="762000" cy="228600"/>
          </a:xfrm>
          <a:prstGeom prst="rect">
            <a:avLst/>
          </a:prstGeom>
        </p:spPr>
        <p:txBody>
          <a:bodyPr vert="horz" wrap="square" lIns="91440" tIns="45720" rIns="91440" bIns="45720" numCol="1" anchor="ctr" anchorCtr="0" compatLnSpc="1">
            <a:prstTxWarp prst="textNoShape">
              <a:avLst/>
            </a:prstTxWarp>
          </a:bodyPr>
          <a:lstStyle>
            <a:lvl1pPr>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CFA4524-850C-6D4F-85BC-70D4F7341579}" type="slidenum">
              <a:rPr kumimoji="0" lang="en-US" sz="1000" b="1" i="0" u="none" strike="noStrike" kern="1200" cap="none" spc="0" normalizeH="0" baseline="0" noProof="0" smtClean="0">
                <a:ln>
                  <a:noFill/>
                </a:ln>
                <a:solidFill>
                  <a:srgbClr val="212121"/>
                </a:solidFill>
                <a:effectLst/>
                <a:uLnTx/>
                <a:uFillTx/>
                <a:latin typeface="+mn-l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000" b="1" i="0" u="none" strike="noStrike" kern="1200" cap="none" spc="0" normalizeH="0" baseline="0" noProof="0" dirty="0">
              <a:ln>
                <a:noFill/>
              </a:ln>
              <a:solidFill>
                <a:srgbClr val="212121"/>
              </a:solidFill>
              <a:effectLst/>
              <a:uLnTx/>
              <a:uFillTx/>
              <a:latin typeface="+mn-lt"/>
              <a:ea typeface="+mn-ea"/>
              <a:cs typeface="+mn-cs"/>
            </a:endParaRPr>
          </a:p>
        </p:txBody>
      </p:sp>
      <p:grpSp>
        <p:nvGrpSpPr>
          <p:cNvPr id="4" name="Group 3"/>
          <p:cNvGrpSpPr/>
          <p:nvPr userDrawn="1"/>
        </p:nvGrpSpPr>
        <p:grpSpPr bwMode="gray">
          <a:xfrm>
            <a:off x="449977" y="6346861"/>
            <a:ext cx="1332641" cy="289100"/>
            <a:chOff x="4813445" y="5397500"/>
            <a:chExt cx="2736850" cy="593725"/>
          </a:xfrm>
        </p:grpSpPr>
        <p:sp>
          <p:nvSpPr>
            <p:cNvPr id="6" name="Freeform 5"/>
            <p:cNvSpPr>
              <a:spLocks noEditPoints="1"/>
            </p:cNvSpPr>
            <p:nvPr userDrawn="1"/>
          </p:nvSpPr>
          <p:spPr bwMode="gray">
            <a:xfrm>
              <a:off x="5526232" y="5549900"/>
              <a:ext cx="1927225" cy="301625"/>
            </a:xfrm>
            <a:custGeom>
              <a:avLst/>
              <a:gdLst>
                <a:gd name="T0" fmla="*/ 64 w 1231"/>
                <a:gd name="T1" fmla="*/ 183 h 191"/>
                <a:gd name="T2" fmla="*/ 18 w 1231"/>
                <a:gd name="T3" fmla="*/ 18 h 191"/>
                <a:gd name="T4" fmla="*/ 127 w 1231"/>
                <a:gd name="T5" fmla="*/ 92 h 191"/>
                <a:gd name="T6" fmla="*/ 121 w 1231"/>
                <a:gd name="T7" fmla="*/ 191 h 191"/>
                <a:gd name="T8" fmla="*/ 22 w 1231"/>
                <a:gd name="T9" fmla="*/ 92 h 191"/>
                <a:gd name="T10" fmla="*/ 87 w 1231"/>
                <a:gd name="T11" fmla="*/ 156 h 191"/>
                <a:gd name="T12" fmla="*/ 99 w 1231"/>
                <a:gd name="T13" fmla="*/ 142 h 191"/>
                <a:gd name="T14" fmla="*/ 64 w 1231"/>
                <a:gd name="T15" fmla="*/ 20 h 191"/>
                <a:gd name="T16" fmla="*/ 152 w 1231"/>
                <a:gd name="T17" fmla="*/ 136 h 191"/>
                <a:gd name="T18" fmla="*/ 172 w 1231"/>
                <a:gd name="T19" fmla="*/ 133 h 191"/>
                <a:gd name="T20" fmla="*/ 230 w 1231"/>
                <a:gd name="T21" fmla="*/ 56 h 191"/>
                <a:gd name="T22" fmla="*/ 231 w 1231"/>
                <a:gd name="T23" fmla="*/ 182 h 191"/>
                <a:gd name="T24" fmla="*/ 301 w 1231"/>
                <a:gd name="T25" fmla="*/ 182 h 191"/>
                <a:gd name="T26" fmla="*/ 281 w 1231"/>
                <a:gd name="T27" fmla="*/ 56 h 191"/>
                <a:gd name="T28" fmla="*/ 301 w 1231"/>
                <a:gd name="T29" fmla="*/ 182 h 191"/>
                <a:gd name="T30" fmla="*/ 280 w 1231"/>
                <a:gd name="T31" fmla="*/ 1 h 191"/>
                <a:gd name="T32" fmla="*/ 430 w 1231"/>
                <a:gd name="T33" fmla="*/ 182 h 191"/>
                <a:gd name="T34" fmla="*/ 381 w 1231"/>
                <a:gd name="T35" fmla="*/ 73 h 191"/>
                <a:gd name="T36" fmla="*/ 331 w 1231"/>
                <a:gd name="T37" fmla="*/ 182 h 191"/>
                <a:gd name="T38" fmla="*/ 352 w 1231"/>
                <a:gd name="T39" fmla="*/ 68 h 191"/>
                <a:gd name="T40" fmla="*/ 430 w 1231"/>
                <a:gd name="T41" fmla="*/ 102 h 191"/>
                <a:gd name="T42" fmla="*/ 529 w 1231"/>
                <a:gd name="T43" fmla="*/ 182 h 191"/>
                <a:gd name="T44" fmla="*/ 550 w 1231"/>
                <a:gd name="T45" fmla="*/ 56 h 191"/>
                <a:gd name="T46" fmla="*/ 551 w 1231"/>
                <a:gd name="T47" fmla="*/ 24 h 191"/>
                <a:gd name="T48" fmla="*/ 551 w 1231"/>
                <a:gd name="T49" fmla="*/ 1 h 191"/>
                <a:gd name="T50" fmla="*/ 631 w 1231"/>
                <a:gd name="T51" fmla="*/ 119 h 191"/>
                <a:gd name="T52" fmla="*/ 735 w 1231"/>
                <a:gd name="T53" fmla="*/ 125 h 191"/>
                <a:gd name="T54" fmla="*/ 718 w 1231"/>
                <a:gd name="T55" fmla="*/ 151 h 191"/>
                <a:gd name="T56" fmla="*/ 732 w 1231"/>
                <a:gd name="T57" fmla="*/ 164 h 191"/>
                <a:gd name="T58" fmla="*/ 714 w 1231"/>
                <a:gd name="T59" fmla="*/ 109 h 191"/>
                <a:gd name="T60" fmla="*/ 655 w 1231"/>
                <a:gd name="T61" fmla="*/ 90 h 191"/>
                <a:gd name="T62" fmla="*/ 746 w 1231"/>
                <a:gd name="T63" fmla="*/ 165 h 191"/>
                <a:gd name="T64" fmla="*/ 760 w 1231"/>
                <a:gd name="T65" fmla="*/ 151 h 191"/>
                <a:gd name="T66" fmla="*/ 809 w 1231"/>
                <a:gd name="T67" fmla="*/ 128 h 191"/>
                <a:gd name="T68" fmla="*/ 798 w 1231"/>
                <a:gd name="T69" fmla="*/ 55 h 191"/>
                <a:gd name="T70" fmla="*/ 830 w 1231"/>
                <a:gd name="T71" fmla="*/ 83 h 191"/>
                <a:gd name="T72" fmla="*/ 771 w 1231"/>
                <a:gd name="T73" fmla="*/ 92 h 191"/>
                <a:gd name="T74" fmla="*/ 849 w 1231"/>
                <a:gd name="T75" fmla="*/ 144 h 191"/>
                <a:gd name="T76" fmla="*/ 872 w 1231"/>
                <a:gd name="T77" fmla="*/ 182 h 191"/>
                <a:gd name="T78" fmla="*/ 894 w 1231"/>
                <a:gd name="T79" fmla="*/ 2 h 191"/>
                <a:gd name="T80" fmla="*/ 1085 w 1231"/>
                <a:gd name="T81" fmla="*/ 182 h 191"/>
                <a:gd name="T82" fmla="*/ 1017 w 1231"/>
                <a:gd name="T83" fmla="*/ 154 h 191"/>
                <a:gd name="T84" fmla="*/ 952 w 1231"/>
                <a:gd name="T85" fmla="*/ 182 h 191"/>
                <a:gd name="T86" fmla="*/ 951 w 1231"/>
                <a:gd name="T87" fmla="*/ 2 h 191"/>
                <a:gd name="T88" fmla="*/ 1064 w 1231"/>
                <a:gd name="T89" fmla="*/ 2 h 191"/>
                <a:gd name="T90" fmla="*/ 1168 w 1231"/>
                <a:gd name="T91" fmla="*/ 183 h 191"/>
                <a:gd name="T92" fmla="*/ 1120 w 1231"/>
                <a:gd name="T93" fmla="*/ 144 h 191"/>
                <a:gd name="T94" fmla="*/ 1209 w 1231"/>
                <a:gd name="T95" fmla="*/ 132 h 191"/>
                <a:gd name="T96" fmla="*/ 1158 w 1231"/>
                <a:gd name="T97" fmla="*/ 99 h 191"/>
                <a:gd name="T98" fmla="*/ 1169 w 1231"/>
                <a:gd name="T99" fmla="*/ 0 h 191"/>
                <a:gd name="T100" fmla="*/ 1209 w 1231"/>
                <a:gd name="T101" fmla="*/ 35 h 191"/>
                <a:gd name="T102" fmla="*/ 1132 w 1231"/>
                <a:gd name="T103" fmla="*/ 51 h 191"/>
                <a:gd name="T104" fmla="*/ 1182 w 1231"/>
                <a:gd name="T105" fmla="*/ 83 h 191"/>
                <a:gd name="T106" fmla="*/ 1168 w 1231"/>
                <a:gd name="T107" fmla="*/ 183 h 191"/>
                <a:gd name="T108" fmla="*/ 462 w 1231"/>
                <a:gd name="T109" fmla="*/ 147 h 191"/>
                <a:gd name="T110" fmla="*/ 446 w 1231"/>
                <a:gd name="T111" fmla="*/ 56 h 191"/>
                <a:gd name="T112" fmla="*/ 482 w 1231"/>
                <a:gd name="T113" fmla="*/ 19 h 191"/>
                <a:gd name="T114" fmla="*/ 509 w 1231"/>
                <a:gd name="T115" fmla="*/ 73 h 191"/>
                <a:gd name="T116" fmla="*/ 498 w 1231"/>
                <a:gd name="T117" fmla="*/ 164 h 191"/>
                <a:gd name="T118" fmla="*/ 499 w 1231"/>
                <a:gd name="T119" fmla="*/ 182 h 191"/>
                <a:gd name="T120" fmla="*/ 579 w 1231"/>
                <a:gd name="T121" fmla="*/ 148 h 191"/>
                <a:gd name="T122" fmla="*/ 600 w 1231"/>
                <a:gd name="T123" fmla="*/ 147 h 191"/>
                <a:gd name="T124" fmla="*/ 616 w 1231"/>
                <a:gd name="T125" fmla="*/ 16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1" h="191">
                  <a:moveTo>
                    <a:pt x="121" y="191"/>
                  </a:moveTo>
                  <a:cubicBezTo>
                    <a:pt x="102" y="171"/>
                    <a:pt x="102" y="171"/>
                    <a:pt x="102" y="171"/>
                  </a:cubicBezTo>
                  <a:cubicBezTo>
                    <a:pt x="91" y="179"/>
                    <a:pt x="78" y="183"/>
                    <a:pt x="64" y="183"/>
                  </a:cubicBezTo>
                  <a:cubicBezTo>
                    <a:pt x="46" y="183"/>
                    <a:pt x="30" y="177"/>
                    <a:pt x="18" y="165"/>
                  </a:cubicBezTo>
                  <a:cubicBezTo>
                    <a:pt x="1" y="148"/>
                    <a:pt x="0" y="131"/>
                    <a:pt x="0" y="92"/>
                  </a:cubicBezTo>
                  <a:cubicBezTo>
                    <a:pt x="0" y="52"/>
                    <a:pt x="1" y="35"/>
                    <a:pt x="18" y="18"/>
                  </a:cubicBezTo>
                  <a:cubicBezTo>
                    <a:pt x="30" y="6"/>
                    <a:pt x="46" y="0"/>
                    <a:pt x="64" y="0"/>
                  </a:cubicBezTo>
                  <a:cubicBezTo>
                    <a:pt x="82" y="0"/>
                    <a:pt x="97" y="6"/>
                    <a:pt x="109" y="18"/>
                  </a:cubicBezTo>
                  <a:cubicBezTo>
                    <a:pt x="125" y="35"/>
                    <a:pt x="127" y="50"/>
                    <a:pt x="127" y="92"/>
                  </a:cubicBezTo>
                  <a:cubicBezTo>
                    <a:pt x="127" y="125"/>
                    <a:pt x="126" y="143"/>
                    <a:pt x="115" y="158"/>
                  </a:cubicBezTo>
                  <a:cubicBezTo>
                    <a:pt x="135" y="178"/>
                    <a:pt x="135" y="178"/>
                    <a:pt x="135" y="178"/>
                  </a:cubicBezTo>
                  <a:lnTo>
                    <a:pt x="121" y="191"/>
                  </a:lnTo>
                  <a:close/>
                  <a:moveTo>
                    <a:pt x="64" y="20"/>
                  </a:moveTo>
                  <a:cubicBezTo>
                    <a:pt x="52" y="20"/>
                    <a:pt x="41" y="24"/>
                    <a:pt x="34" y="32"/>
                  </a:cubicBezTo>
                  <a:cubicBezTo>
                    <a:pt x="23" y="42"/>
                    <a:pt x="22" y="54"/>
                    <a:pt x="22" y="92"/>
                  </a:cubicBezTo>
                  <a:cubicBezTo>
                    <a:pt x="22" y="129"/>
                    <a:pt x="23" y="141"/>
                    <a:pt x="34" y="152"/>
                  </a:cubicBezTo>
                  <a:cubicBezTo>
                    <a:pt x="41" y="159"/>
                    <a:pt x="52" y="164"/>
                    <a:pt x="64" y="164"/>
                  </a:cubicBezTo>
                  <a:cubicBezTo>
                    <a:pt x="73" y="164"/>
                    <a:pt x="80" y="161"/>
                    <a:pt x="87" y="156"/>
                  </a:cubicBezTo>
                  <a:cubicBezTo>
                    <a:pt x="64" y="134"/>
                    <a:pt x="64" y="134"/>
                    <a:pt x="64" y="134"/>
                  </a:cubicBezTo>
                  <a:cubicBezTo>
                    <a:pt x="78" y="121"/>
                    <a:pt x="78" y="121"/>
                    <a:pt x="78" y="121"/>
                  </a:cubicBezTo>
                  <a:cubicBezTo>
                    <a:pt x="99" y="142"/>
                    <a:pt x="99" y="142"/>
                    <a:pt x="99" y="142"/>
                  </a:cubicBezTo>
                  <a:cubicBezTo>
                    <a:pt x="105" y="132"/>
                    <a:pt x="105" y="118"/>
                    <a:pt x="105" y="92"/>
                  </a:cubicBezTo>
                  <a:cubicBezTo>
                    <a:pt x="105" y="54"/>
                    <a:pt x="104" y="42"/>
                    <a:pt x="93" y="32"/>
                  </a:cubicBezTo>
                  <a:cubicBezTo>
                    <a:pt x="86" y="24"/>
                    <a:pt x="75" y="20"/>
                    <a:pt x="64" y="20"/>
                  </a:cubicBezTo>
                  <a:close/>
                  <a:moveTo>
                    <a:pt x="197" y="183"/>
                  </a:moveTo>
                  <a:cubicBezTo>
                    <a:pt x="184" y="183"/>
                    <a:pt x="172" y="179"/>
                    <a:pt x="165" y="171"/>
                  </a:cubicBezTo>
                  <a:cubicBezTo>
                    <a:pt x="156" y="163"/>
                    <a:pt x="152" y="151"/>
                    <a:pt x="152" y="136"/>
                  </a:cubicBezTo>
                  <a:cubicBezTo>
                    <a:pt x="152" y="56"/>
                    <a:pt x="152" y="56"/>
                    <a:pt x="152" y="56"/>
                  </a:cubicBezTo>
                  <a:cubicBezTo>
                    <a:pt x="172" y="56"/>
                    <a:pt x="172" y="56"/>
                    <a:pt x="172" y="56"/>
                  </a:cubicBezTo>
                  <a:cubicBezTo>
                    <a:pt x="172" y="133"/>
                    <a:pt x="172" y="133"/>
                    <a:pt x="172" y="133"/>
                  </a:cubicBezTo>
                  <a:cubicBezTo>
                    <a:pt x="172" y="154"/>
                    <a:pt x="182" y="165"/>
                    <a:pt x="201" y="165"/>
                  </a:cubicBezTo>
                  <a:cubicBezTo>
                    <a:pt x="220" y="165"/>
                    <a:pt x="230" y="153"/>
                    <a:pt x="230" y="133"/>
                  </a:cubicBezTo>
                  <a:cubicBezTo>
                    <a:pt x="230" y="56"/>
                    <a:pt x="230" y="56"/>
                    <a:pt x="230" y="56"/>
                  </a:cubicBezTo>
                  <a:cubicBezTo>
                    <a:pt x="251" y="56"/>
                    <a:pt x="251" y="56"/>
                    <a:pt x="251" y="56"/>
                  </a:cubicBezTo>
                  <a:cubicBezTo>
                    <a:pt x="251" y="182"/>
                    <a:pt x="251" y="182"/>
                    <a:pt x="251" y="182"/>
                  </a:cubicBezTo>
                  <a:cubicBezTo>
                    <a:pt x="231" y="182"/>
                    <a:pt x="231" y="182"/>
                    <a:pt x="231" y="182"/>
                  </a:cubicBezTo>
                  <a:cubicBezTo>
                    <a:pt x="231" y="170"/>
                    <a:pt x="231" y="170"/>
                    <a:pt x="231" y="170"/>
                  </a:cubicBezTo>
                  <a:cubicBezTo>
                    <a:pt x="222" y="178"/>
                    <a:pt x="210" y="183"/>
                    <a:pt x="197" y="183"/>
                  </a:cubicBezTo>
                  <a:close/>
                  <a:moveTo>
                    <a:pt x="301" y="182"/>
                  </a:moveTo>
                  <a:cubicBezTo>
                    <a:pt x="281" y="182"/>
                    <a:pt x="281" y="182"/>
                    <a:pt x="281" y="182"/>
                  </a:cubicBezTo>
                  <a:cubicBezTo>
                    <a:pt x="281" y="115"/>
                    <a:pt x="281" y="115"/>
                    <a:pt x="281" y="115"/>
                  </a:cubicBezTo>
                  <a:cubicBezTo>
                    <a:pt x="281" y="56"/>
                    <a:pt x="281" y="56"/>
                    <a:pt x="281" y="56"/>
                  </a:cubicBezTo>
                  <a:cubicBezTo>
                    <a:pt x="301" y="56"/>
                    <a:pt x="301" y="56"/>
                    <a:pt x="301" y="56"/>
                  </a:cubicBezTo>
                  <a:cubicBezTo>
                    <a:pt x="301" y="114"/>
                    <a:pt x="301" y="114"/>
                    <a:pt x="301" y="114"/>
                  </a:cubicBezTo>
                  <a:lnTo>
                    <a:pt x="301" y="182"/>
                  </a:lnTo>
                  <a:close/>
                  <a:moveTo>
                    <a:pt x="303" y="24"/>
                  </a:moveTo>
                  <a:cubicBezTo>
                    <a:pt x="280" y="24"/>
                    <a:pt x="280" y="24"/>
                    <a:pt x="280" y="24"/>
                  </a:cubicBezTo>
                  <a:cubicBezTo>
                    <a:pt x="280" y="1"/>
                    <a:pt x="280" y="1"/>
                    <a:pt x="280" y="1"/>
                  </a:cubicBezTo>
                  <a:cubicBezTo>
                    <a:pt x="303" y="1"/>
                    <a:pt x="303" y="1"/>
                    <a:pt x="303" y="1"/>
                  </a:cubicBezTo>
                  <a:lnTo>
                    <a:pt x="303" y="24"/>
                  </a:lnTo>
                  <a:close/>
                  <a:moveTo>
                    <a:pt x="430" y="182"/>
                  </a:moveTo>
                  <a:cubicBezTo>
                    <a:pt x="410" y="182"/>
                    <a:pt x="410" y="182"/>
                    <a:pt x="410" y="182"/>
                  </a:cubicBezTo>
                  <a:cubicBezTo>
                    <a:pt x="410" y="105"/>
                    <a:pt x="410" y="105"/>
                    <a:pt x="410" y="105"/>
                  </a:cubicBezTo>
                  <a:cubicBezTo>
                    <a:pt x="410" y="85"/>
                    <a:pt x="399" y="73"/>
                    <a:pt x="381" y="73"/>
                  </a:cubicBezTo>
                  <a:cubicBezTo>
                    <a:pt x="362" y="73"/>
                    <a:pt x="352" y="85"/>
                    <a:pt x="352" y="105"/>
                  </a:cubicBezTo>
                  <a:cubicBezTo>
                    <a:pt x="352" y="182"/>
                    <a:pt x="352" y="182"/>
                    <a:pt x="352" y="182"/>
                  </a:cubicBezTo>
                  <a:cubicBezTo>
                    <a:pt x="331" y="182"/>
                    <a:pt x="331" y="182"/>
                    <a:pt x="331" y="182"/>
                  </a:cubicBezTo>
                  <a:cubicBezTo>
                    <a:pt x="331" y="56"/>
                    <a:pt x="331" y="56"/>
                    <a:pt x="331" y="56"/>
                  </a:cubicBezTo>
                  <a:cubicBezTo>
                    <a:pt x="352" y="56"/>
                    <a:pt x="352" y="56"/>
                    <a:pt x="352" y="56"/>
                  </a:cubicBezTo>
                  <a:cubicBezTo>
                    <a:pt x="352" y="68"/>
                    <a:pt x="352" y="68"/>
                    <a:pt x="352" y="68"/>
                  </a:cubicBezTo>
                  <a:cubicBezTo>
                    <a:pt x="360" y="59"/>
                    <a:pt x="372" y="55"/>
                    <a:pt x="385" y="55"/>
                  </a:cubicBezTo>
                  <a:cubicBezTo>
                    <a:pt x="398" y="55"/>
                    <a:pt x="409" y="59"/>
                    <a:pt x="417" y="67"/>
                  </a:cubicBezTo>
                  <a:cubicBezTo>
                    <a:pt x="426" y="75"/>
                    <a:pt x="430" y="87"/>
                    <a:pt x="430" y="102"/>
                  </a:cubicBezTo>
                  <a:lnTo>
                    <a:pt x="430" y="182"/>
                  </a:lnTo>
                  <a:close/>
                  <a:moveTo>
                    <a:pt x="550" y="182"/>
                  </a:moveTo>
                  <a:cubicBezTo>
                    <a:pt x="529" y="182"/>
                    <a:pt x="529" y="182"/>
                    <a:pt x="529" y="182"/>
                  </a:cubicBezTo>
                  <a:cubicBezTo>
                    <a:pt x="529" y="113"/>
                    <a:pt x="529" y="113"/>
                    <a:pt x="529" y="113"/>
                  </a:cubicBezTo>
                  <a:cubicBezTo>
                    <a:pt x="529" y="56"/>
                    <a:pt x="529" y="56"/>
                    <a:pt x="529" y="56"/>
                  </a:cubicBezTo>
                  <a:cubicBezTo>
                    <a:pt x="550" y="56"/>
                    <a:pt x="550" y="56"/>
                    <a:pt x="550" y="56"/>
                  </a:cubicBezTo>
                  <a:cubicBezTo>
                    <a:pt x="550" y="113"/>
                    <a:pt x="550" y="113"/>
                    <a:pt x="550" y="113"/>
                  </a:cubicBezTo>
                  <a:lnTo>
                    <a:pt x="550" y="182"/>
                  </a:lnTo>
                  <a:close/>
                  <a:moveTo>
                    <a:pt x="551" y="24"/>
                  </a:moveTo>
                  <a:cubicBezTo>
                    <a:pt x="528" y="24"/>
                    <a:pt x="528" y="24"/>
                    <a:pt x="528" y="24"/>
                  </a:cubicBezTo>
                  <a:cubicBezTo>
                    <a:pt x="528" y="1"/>
                    <a:pt x="528" y="1"/>
                    <a:pt x="528" y="1"/>
                  </a:cubicBezTo>
                  <a:cubicBezTo>
                    <a:pt x="551" y="1"/>
                    <a:pt x="551" y="1"/>
                    <a:pt x="551" y="1"/>
                  </a:cubicBezTo>
                  <a:lnTo>
                    <a:pt x="551" y="24"/>
                  </a:lnTo>
                  <a:close/>
                  <a:moveTo>
                    <a:pt x="686" y="183"/>
                  </a:moveTo>
                  <a:cubicBezTo>
                    <a:pt x="651" y="183"/>
                    <a:pt x="631" y="160"/>
                    <a:pt x="631" y="119"/>
                  </a:cubicBezTo>
                  <a:cubicBezTo>
                    <a:pt x="631" y="79"/>
                    <a:pt x="651" y="55"/>
                    <a:pt x="683" y="55"/>
                  </a:cubicBezTo>
                  <a:cubicBezTo>
                    <a:pt x="715" y="55"/>
                    <a:pt x="735" y="78"/>
                    <a:pt x="735" y="116"/>
                  </a:cubicBezTo>
                  <a:cubicBezTo>
                    <a:pt x="735" y="125"/>
                    <a:pt x="735" y="125"/>
                    <a:pt x="735" y="125"/>
                  </a:cubicBezTo>
                  <a:cubicBezTo>
                    <a:pt x="652" y="125"/>
                    <a:pt x="652" y="125"/>
                    <a:pt x="652" y="125"/>
                  </a:cubicBezTo>
                  <a:cubicBezTo>
                    <a:pt x="652" y="151"/>
                    <a:pt x="664" y="165"/>
                    <a:pt x="687" y="165"/>
                  </a:cubicBezTo>
                  <a:cubicBezTo>
                    <a:pt x="700" y="165"/>
                    <a:pt x="708" y="161"/>
                    <a:pt x="718" y="151"/>
                  </a:cubicBezTo>
                  <a:cubicBezTo>
                    <a:pt x="719" y="150"/>
                    <a:pt x="719" y="150"/>
                    <a:pt x="719" y="150"/>
                  </a:cubicBezTo>
                  <a:cubicBezTo>
                    <a:pt x="733" y="163"/>
                    <a:pt x="733" y="163"/>
                    <a:pt x="733" y="163"/>
                  </a:cubicBezTo>
                  <a:cubicBezTo>
                    <a:pt x="732" y="164"/>
                    <a:pt x="732" y="164"/>
                    <a:pt x="732" y="164"/>
                  </a:cubicBezTo>
                  <a:cubicBezTo>
                    <a:pt x="720" y="176"/>
                    <a:pt x="708" y="183"/>
                    <a:pt x="686" y="183"/>
                  </a:cubicBezTo>
                  <a:close/>
                  <a:moveTo>
                    <a:pt x="652" y="109"/>
                  </a:moveTo>
                  <a:cubicBezTo>
                    <a:pt x="714" y="109"/>
                    <a:pt x="714" y="109"/>
                    <a:pt x="714" y="109"/>
                  </a:cubicBezTo>
                  <a:cubicBezTo>
                    <a:pt x="713" y="100"/>
                    <a:pt x="713" y="96"/>
                    <a:pt x="710" y="90"/>
                  </a:cubicBezTo>
                  <a:cubicBezTo>
                    <a:pt x="705" y="79"/>
                    <a:pt x="695" y="73"/>
                    <a:pt x="683" y="73"/>
                  </a:cubicBezTo>
                  <a:cubicBezTo>
                    <a:pt x="671" y="73"/>
                    <a:pt x="661" y="79"/>
                    <a:pt x="655" y="90"/>
                  </a:cubicBezTo>
                  <a:cubicBezTo>
                    <a:pt x="653" y="96"/>
                    <a:pt x="652" y="100"/>
                    <a:pt x="652" y="109"/>
                  </a:cubicBezTo>
                  <a:close/>
                  <a:moveTo>
                    <a:pt x="798" y="183"/>
                  </a:moveTo>
                  <a:cubicBezTo>
                    <a:pt x="775" y="183"/>
                    <a:pt x="759" y="178"/>
                    <a:pt x="746" y="165"/>
                  </a:cubicBezTo>
                  <a:cubicBezTo>
                    <a:pt x="745" y="164"/>
                    <a:pt x="745" y="164"/>
                    <a:pt x="745" y="164"/>
                  </a:cubicBezTo>
                  <a:cubicBezTo>
                    <a:pt x="759" y="150"/>
                    <a:pt x="759" y="150"/>
                    <a:pt x="759" y="150"/>
                  </a:cubicBezTo>
                  <a:cubicBezTo>
                    <a:pt x="760" y="151"/>
                    <a:pt x="760" y="151"/>
                    <a:pt x="760" y="151"/>
                  </a:cubicBezTo>
                  <a:cubicBezTo>
                    <a:pt x="769" y="161"/>
                    <a:pt x="781" y="165"/>
                    <a:pt x="797" y="165"/>
                  </a:cubicBezTo>
                  <a:cubicBezTo>
                    <a:pt x="809" y="165"/>
                    <a:pt x="829" y="163"/>
                    <a:pt x="829" y="145"/>
                  </a:cubicBezTo>
                  <a:cubicBezTo>
                    <a:pt x="829" y="134"/>
                    <a:pt x="823" y="129"/>
                    <a:pt x="809" y="128"/>
                  </a:cubicBezTo>
                  <a:cubicBezTo>
                    <a:pt x="789" y="126"/>
                    <a:pt x="789" y="126"/>
                    <a:pt x="789" y="126"/>
                  </a:cubicBezTo>
                  <a:cubicBezTo>
                    <a:pt x="764" y="124"/>
                    <a:pt x="751" y="113"/>
                    <a:pt x="751" y="92"/>
                  </a:cubicBezTo>
                  <a:cubicBezTo>
                    <a:pt x="751" y="70"/>
                    <a:pt x="770" y="55"/>
                    <a:pt x="798" y="55"/>
                  </a:cubicBezTo>
                  <a:cubicBezTo>
                    <a:pt x="816" y="55"/>
                    <a:pt x="832" y="59"/>
                    <a:pt x="843" y="68"/>
                  </a:cubicBezTo>
                  <a:cubicBezTo>
                    <a:pt x="844" y="69"/>
                    <a:pt x="844" y="69"/>
                    <a:pt x="844" y="69"/>
                  </a:cubicBezTo>
                  <a:cubicBezTo>
                    <a:pt x="830" y="83"/>
                    <a:pt x="830" y="83"/>
                    <a:pt x="830" y="83"/>
                  </a:cubicBezTo>
                  <a:cubicBezTo>
                    <a:pt x="829" y="82"/>
                    <a:pt x="829" y="82"/>
                    <a:pt x="829" y="82"/>
                  </a:cubicBezTo>
                  <a:cubicBezTo>
                    <a:pt x="821" y="76"/>
                    <a:pt x="811" y="73"/>
                    <a:pt x="798" y="73"/>
                  </a:cubicBezTo>
                  <a:cubicBezTo>
                    <a:pt x="781" y="73"/>
                    <a:pt x="771" y="79"/>
                    <a:pt x="771" y="92"/>
                  </a:cubicBezTo>
                  <a:cubicBezTo>
                    <a:pt x="771" y="102"/>
                    <a:pt x="778" y="107"/>
                    <a:pt x="792" y="108"/>
                  </a:cubicBezTo>
                  <a:cubicBezTo>
                    <a:pt x="811" y="110"/>
                    <a:pt x="811" y="110"/>
                    <a:pt x="811" y="110"/>
                  </a:cubicBezTo>
                  <a:cubicBezTo>
                    <a:pt x="827" y="112"/>
                    <a:pt x="849" y="117"/>
                    <a:pt x="849" y="144"/>
                  </a:cubicBezTo>
                  <a:cubicBezTo>
                    <a:pt x="849" y="168"/>
                    <a:pt x="829" y="183"/>
                    <a:pt x="798" y="183"/>
                  </a:cubicBezTo>
                  <a:close/>
                  <a:moveTo>
                    <a:pt x="894" y="182"/>
                  </a:moveTo>
                  <a:cubicBezTo>
                    <a:pt x="872" y="182"/>
                    <a:pt x="872" y="182"/>
                    <a:pt x="872" y="182"/>
                  </a:cubicBezTo>
                  <a:cubicBezTo>
                    <a:pt x="872" y="100"/>
                    <a:pt x="872" y="100"/>
                    <a:pt x="872" y="100"/>
                  </a:cubicBezTo>
                  <a:cubicBezTo>
                    <a:pt x="872" y="2"/>
                    <a:pt x="872" y="2"/>
                    <a:pt x="872" y="2"/>
                  </a:cubicBezTo>
                  <a:cubicBezTo>
                    <a:pt x="894" y="2"/>
                    <a:pt x="894" y="2"/>
                    <a:pt x="894" y="2"/>
                  </a:cubicBezTo>
                  <a:cubicBezTo>
                    <a:pt x="894" y="100"/>
                    <a:pt x="894" y="100"/>
                    <a:pt x="894" y="100"/>
                  </a:cubicBezTo>
                  <a:lnTo>
                    <a:pt x="894" y="182"/>
                  </a:lnTo>
                  <a:close/>
                  <a:moveTo>
                    <a:pt x="1085" y="182"/>
                  </a:moveTo>
                  <a:cubicBezTo>
                    <a:pt x="1063" y="182"/>
                    <a:pt x="1063" y="182"/>
                    <a:pt x="1063" y="182"/>
                  </a:cubicBezTo>
                  <a:cubicBezTo>
                    <a:pt x="1063" y="51"/>
                    <a:pt x="1063" y="51"/>
                    <a:pt x="1063" y="51"/>
                  </a:cubicBezTo>
                  <a:cubicBezTo>
                    <a:pt x="1017" y="154"/>
                    <a:pt x="1017" y="154"/>
                    <a:pt x="1017" y="154"/>
                  </a:cubicBezTo>
                  <a:cubicBezTo>
                    <a:pt x="999" y="154"/>
                    <a:pt x="999" y="154"/>
                    <a:pt x="999" y="154"/>
                  </a:cubicBezTo>
                  <a:cubicBezTo>
                    <a:pt x="952" y="51"/>
                    <a:pt x="952" y="51"/>
                    <a:pt x="952" y="51"/>
                  </a:cubicBezTo>
                  <a:cubicBezTo>
                    <a:pt x="952" y="182"/>
                    <a:pt x="952" y="182"/>
                    <a:pt x="952" y="182"/>
                  </a:cubicBezTo>
                  <a:cubicBezTo>
                    <a:pt x="930" y="182"/>
                    <a:pt x="930" y="182"/>
                    <a:pt x="930" y="182"/>
                  </a:cubicBezTo>
                  <a:cubicBezTo>
                    <a:pt x="930" y="2"/>
                    <a:pt x="930" y="2"/>
                    <a:pt x="930" y="2"/>
                  </a:cubicBezTo>
                  <a:cubicBezTo>
                    <a:pt x="951" y="2"/>
                    <a:pt x="951" y="2"/>
                    <a:pt x="951" y="2"/>
                  </a:cubicBezTo>
                  <a:cubicBezTo>
                    <a:pt x="951" y="2"/>
                    <a:pt x="951" y="2"/>
                    <a:pt x="951" y="2"/>
                  </a:cubicBezTo>
                  <a:cubicBezTo>
                    <a:pt x="1008" y="126"/>
                    <a:pt x="1008" y="126"/>
                    <a:pt x="1008" y="126"/>
                  </a:cubicBezTo>
                  <a:cubicBezTo>
                    <a:pt x="1064" y="2"/>
                    <a:pt x="1064" y="2"/>
                    <a:pt x="1064" y="2"/>
                  </a:cubicBezTo>
                  <a:cubicBezTo>
                    <a:pt x="1085" y="2"/>
                    <a:pt x="1085" y="2"/>
                    <a:pt x="1085" y="2"/>
                  </a:cubicBezTo>
                  <a:lnTo>
                    <a:pt x="1085" y="182"/>
                  </a:lnTo>
                  <a:close/>
                  <a:moveTo>
                    <a:pt x="1168" y="183"/>
                  </a:moveTo>
                  <a:cubicBezTo>
                    <a:pt x="1141" y="183"/>
                    <a:pt x="1123" y="176"/>
                    <a:pt x="1106" y="159"/>
                  </a:cubicBezTo>
                  <a:cubicBezTo>
                    <a:pt x="1106" y="158"/>
                    <a:pt x="1106" y="158"/>
                    <a:pt x="1106" y="158"/>
                  </a:cubicBezTo>
                  <a:cubicBezTo>
                    <a:pt x="1120" y="144"/>
                    <a:pt x="1120" y="144"/>
                    <a:pt x="1120" y="144"/>
                  </a:cubicBezTo>
                  <a:cubicBezTo>
                    <a:pt x="1121" y="145"/>
                    <a:pt x="1121" y="145"/>
                    <a:pt x="1121" y="145"/>
                  </a:cubicBezTo>
                  <a:cubicBezTo>
                    <a:pt x="1135" y="159"/>
                    <a:pt x="1148" y="164"/>
                    <a:pt x="1168" y="164"/>
                  </a:cubicBezTo>
                  <a:cubicBezTo>
                    <a:pt x="1194" y="164"/>
                    <a:pt x="1209" y="152"/>
                    <a:pt x="1209" y="132"/>
                  </a:cubicBezTo>
                  <a:cubicBezTo>
                    <a:pt x="1209" y="123"/>
                    <a:pt x="1207" y="116"/>
                    <a:pt x="1201" y="111"/>
                  </a:cubicBezTo>
                  <a:cubicBezTo>
                    <a:pt x="1196" y="106"/>
                    <a:pt x="1191" y="104"/>
                    <a:pt x="1179" y="102"/>
                  </a:cubicBezTo>
                  <a:cubicBezTo>
                    <a:pt x="1158" y="99"/>
                    <a:pt x="1158" y="99"/>
                    <a:pt x="1158" y="99"/>
                  </a:cubicBezTo>
                  <a:cubicBezTo>
                    <a:pt x="1143" y="97"/>
                    <a:pt x="1133" y="93"/>
                    <a:pt x="1125" y="86"/>
                  </a:cubicBezTo>
                  <a:cubicBezTo>
                    <a:pt x="1115" y="77"/>
                    <a:pt x="1111" y="66"/>
                    <a:pt x="1111" y="51"/>
                  </a:cubicBezTo>
                  <a:cubicBezTo>
                    <a:pt x="1111" y="20"/>
                    <a:pt x="1133" y="0"/>
                    <a:pt x="1169" y="0"/>
                  </a:cubicBezTo>
                  <a:cubicBezTo>
                    <a:pt x="1191" y="0"/>
                    <a:pt x="1207" y="6"/>
                    <a:pt x="1222" y="20"/>
                  </a:cubicBezTo>
                  <a:cubicBezTo>
                    <a:pt x="1223" y="21"/>
                    <a:pt x="1223" y="21"/>
                    <a:pt x="1223" y="21"/>
                  </a:cubicBezTo>
                  <a:cubicBezTo>
                    <a:pt x="1209" y="35"/>
                    <a:pt x="1209" y="35"/>
                    <a:pt x="1209" y="35"/>
                  </a:cubicBezTo>
                  <a:cubicBezTo>
                    <a:pt x="1208" y="34"/>
                    <a:pt x="1208" y="34"/>
                    <a:pt x="1208" y="34"/>
                  </a:cubicBezTo>
                  <a:cubicBezTo>
                    <a:pt x="1197" y="23"/>
                    <a:pt x="1185" y="19"/>
                    <a:pt x="1168" y="19"/>
                  </a:cubicBezTo>
                  <a:cubicBezTo>
                    <a:pt x="1146" y="19"/>
                    <a:pt x="1132" y="31"/>
                    <a:pt x="1132" y="51"/>
                  </a:cubicBezTo>
                  <a:cubicBezTo>
                    <a:pt x="1132" y="59"/>
                    <a:pt x="1134" y="66"/>
                    <a:pt x="1139" y="70"/>
                  </a:cubicBezTo>
                  <a:cubicBezTo>
                    <a:pt x="1144" y="75"/>
                    <a:pt x="1152" y="78"/>
                    <a:pt x="1162" y="79"/>
                  </a:cubicBezTo>
                  <a:cubicBezTo>
                    <a:pt x="1182" y="83"/>
                    <a:pt x="1182" y="83"/>
                    <a:pt x="1182" y="83"/>
                  </a:cubicBezTo>
                  <a:cubicBezTo>
                    <a:pt x="1199" y="85"/>
                    <a:pt x="1207" y="88"/>
                    <a:pt x="1215" y="96"/>
                  </a:cubicBezTo>
                  <a:cubicBezTo>
                    <a:pt x="1225" y="104"/>
                    <a:pt x="1231" y="117"/>
                    <a:pt x="1231" y="132"/>
                  </a:cubicBezTo>
                  <a:cubicBezTo>
                    <a:pt x="1231" y="163"/>
                    <a:pt x="1206" y="183"/>
                    <a:pt x="1168" y="183"/>
                  </a:cubicBezTo>
                  <a:close/>
                  <a:moveTo>
                    <a:pt x="499" y="182"/>
                  </a:moveTo>
                  <a:cubicBezTo>
                    <a:pt x="495" y="182"/>
                    <a:pt x="495" y="182"/>
                    <a:pt x="495" y="182"/>
                  </a:cubicBezTo>
                  <a:cubicBezTo>
                    <a:pt x="475" y="182"/>
                    <a:pt x="462" y="168"/>
                    <a:pt x="462" y="147"/>
                  </a:cubicBezTo>
                  <a:cubicBezTo>
                    <a:pt x="462" y="73"/>
                    <a:pt x="462" y="73"/>
                    <a:pt x="462" y="73"/>
                  </a:cubicBezTo>
                  <a:cubicBezTo>
                    <a:pt x="446" y="73"/>
                    <a:pt x="446" y="73"/>
                    <a:pt x="446" y="73"/>
                  </a:cubicBezTo>
                  <a:cubicBezTo>
                    <a:pt x="446" y="56"/>
                    <a:pt x="446" y="56"/>
                    <a:pt x="446" y="56"/>
                  </a:cubicBezTo>
                  <a:cubicBezTo>
                    <a:pt x="462" y="56"/>
                    <a:pt x="462" y="56"/>
                    <a:pt x="462" y="56"/>
                  </a:cubicBezTo>
                  <a:cubicBezTo>
                    <a:pt x="462" y="19"/>
                    <a:pt x="462" y="19"/>
                    <a:pt x="462" y="19"/>
                  </a:cubicBezTo>
                  <a:cubicBezTo>
                    <a:pt x="482" y="19"/>
                    <a:pt x="482" y="19"/>
                    <a:pt x="482" y="19"/>
                  </a:cubicBezTo>
                  <a:cubicBezTo>
                    <a:pt x="482" y="56"/>
                    <a:pt x="482" y="56"/>
                    <a:pt x="482" y="56"/>
                  </a:cubicBezTo>
                  <a:cubicBezTo>
                    <a:pt x="509" y="56"/>
                    <a:pt x="509" y="56"/>
                    <a:pt x="509" y="56"/>
                  </a:cubicBezTo>
                  <a:cubicBezTo>
                    <a:pt x="509" y="73"/>
                    <a:pt x="509" y="73"/>
                    <a:pt x="509" y="73"/>
                  </a:cubicBezTo>
                  <a:cubicBezTo>
                    <a:pt x="482" y="73"/>
                    <a:pt x="482" y="73"/>
                    <a:pt x="482" y="73"/>
                  </a:cubicBezTo>
                  <a:cubicBezTo>
                    <a:pt x="482" y="147"/>
                    <a:pt x="482" y="147"/>
                    <a:pt x="482" y="147"/>
                  </a:cubicBezTo>
                  <a:cubicBezTo>
                    <a:pt x="482" y="158"/>
                    <a:pt x="488" y="164"/>
                    <a:pt x="498" y="164"/>
                  </a:cubicBezTo>
                  <a:cubicBezTo>
                    <a:pt x="499" y="164"/>
                    <a:pt x="499" y="164"/>
                    <a:pt x="499" y="164"/>
                  </a:cubicBezTo>
                  <a:cubicBezTo>
                    <a:pt x="499" y="165"/>
                    <a:pt x="499" y="165"/>
                    <a:pt x="499" y="165"/>
                  </a:cubicBezTo>
                  <a:lnTo>
                    <a:pt x="499" y="182"/>
                  </a:lnTo>
                  <a:close/>
                  <a:moveTo>
                    <a:pt x="616" y="182"/>
                  </a:moveTo>
                  <a:cubicBezTo>
                    <a:pt x="612" y="182"/>
                    <a:pt x="612" y="182"/>
                    <a:pt x="612" y="182"/>
                  </a:cubicBezTo>
                  <a:cubicBezTo>
                    <a:pt x="591" y="182"/>
                    <a:pt x="579" y="169"/>
                    <a:pt x="579" y="148"/>
                  </a:cubicBezTo>
                  <a:cubicBezTo>
                    <a:pt x="579" y="2"/>
                    <a:pt x="579" y="2"/>
                    <a:pt x="579" y="2"/>
                  </a:cubicBezTo>
                  <a:cubicBezTo>
                    <a:pt x="600" y="2"/>
                    <a:pt x="600" y="2"/>
                    <a:pt x="600" y="2"/>
                  </a:cubicBezTo>
                  <a:cubicBezTo>
                    <a:pt x="600" y="147"/>
                    <a:pt x="600" y="147"/>
                    <a:pt x="600" y="147"/>
                  </a:cubicBezTo>
                  <a:cubicBezTo>
                    <a:pt x="600" y="159"/>
                    <a:pt x="604" y="164"/>
                    <a:pt x="615" y="164"/>
                  </a:cubicBezTo>
                  <a:cubicBezTo>
                    <a:pt x="616" y="164"/>
                    <a:pt x="616" y="164"/>
                    <a:pt x="616" y="164"/>
                  </a:cubicBezTo>
                  <a:cubicBezTo>
                    <a:pt x="616" y="165"/>
                    <a:pt x="616" y="165"/>
                    <a:pt x="616" y="165"/>
                  </a:cubicBezTo>
                  <a:lnTo>
                    <a:pt x="616" y="182"/>
                  </a:lnTo>
                  <a:close/>
                </a:path>
              </a:pathLst>
            </a:custGeom>
            <a:solidFill>
              <a:srgbClr val="77787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6"/>
            <p:cNvSpPr>
              <a:spLocks noEditPoints="1"/>
            </p:cNvSpPr>
            <p:nvPr userDrawn="1"/>
          </p:nvSpPr>
          <p:spPr bwMode="gray">
            <a:xfrm>
              <a:off x="7474095" y="5549900"/>
              <a:ext cx="76200" cy="41275"/>
            </a:xfrm>
            <a:custGeom>
              <a:avLst/>
              <a:gdLst>
                <a:gd name="T0" fmla="*/ 12 w 48"/>
                <a:gd name="T1" fmla="*/ 4 h 26"/>
                <a:gd name="T2" fmla="*/ 12 w 48"/>
                <a:gd name="T3" fmla="*/ 26 h 26"/>
                <a:gd name="T4" fmla="*/ 7 w 48"/>
                <a:gd name="T5" fmla="*/ 26 h 26"/>
                <a:gd name="T6" fmla="*/ 7 w 48"/>
                <a:gd name="T7" fmla="*/ 4 h 26"/>
                <a:gd name="T8" fmla="*/ 0 w 48"/>
                <a:gd name="T9" fmla="*/ 4 h 26"/>
                <a:gd name="T10" fmla="*/ 0 w 48"/>
                <a:gd name="T11" fmla="*/ 0 h 26"/>
                <a:gd name="T12" fmla="*/ 18 w 48"/>
                <a:gd name="T13" fmla="*/ 0 h 26"/>
                <a:gd name="T14" fmla="*/ 18 w 48"/>
                <a:gd name="T15" fmla="*/ 4 h 26"/>
                <a:gd name="T16" fmla="*/ 12 w 48"/>
                <a:gd name="T17" fmla="*/ 4 h 26"/>
                <a:gd name="T18" fmla="*/ 43 w 48"/>
                <a:gd name="T19" fmla="*/ 26 h 26"/>
                <a:gd name="T20" fmla="*/ 43 w 48"/>
                <a:gd name="T21" fmla="*/ 9 h 26"/>
                <a:gd name="T22" fmla="*/ 37 w 48"/>
                <a:gd name="T23" fmla="*/ 20 h 26"/>
                <a:gd name="T24" fmla="*/ 33 w 48"/>
                <a:gd name="T25" fmla="*/ 20 h 26"/>
                <a:gd name="T26" fmla="*/ 27 w 48"/>
                <a:gd name="T27" fmla="*/ 9 h 26"/>
                <a:gd name="T28" fmla="*/ 27 w 48"/>
                <a:gd name="T29" fmla="*/ 26 h 26"/>
                <a:gd name="T30" fmla="*/ 23 w 48"/>
                <a:gd name="T31" fmla="*/ 26 h 26"/>
                <a:gd name="T32" fmla="*/ 23 w 48"/>
                <a:gd name="T33" fmla="*/ 0 h 26"/>
                <a:gd name="T34" fmla="*/ 27 w 48"/>
                <a:gd name="T35" fmla="*/ 0 h 26"/>
                <a:gd name="T36" fmla="*/ 35 w 48"/>
                <a:gd name="T37" fmla="*/ 15 h 26"/>
                <a:gd name="T38" fmla="*/ 43 w 48"/>
                <a:gd name="T39" fmla="*/ 0 h 26"/>
                <a:gd name="T40" fmla="*/ 48 w 48"/>
                <a:gd name="T41" fmla="*/ 0 h 26"/>
                <a:gd name="T42" fmla="*/ 48 w 48"/>
                <a:gd name="T43" fmla="*/ 26 h 26"/>
                <a:gd name="T44" fmla="*/ 43 w 48"/>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26">
                  <a:moveTo>
                    <a:pt x="12" y="4"/>
                  </a:moveTo>
                  <a:lnTo>
                    <a:pt x="12" y="26"/>
                  </a:lnTo>
                  <a:lnTo>
                    <a:pt x="7" y="26"/>
                  </a:lnTo>
                  <a:lnTo>
                    <a:pt x="7" y="4"/>
                  </a:lnTo>
                  <a:lnTo>
                    <a:pt x="0" y="4"/>
                  </a:lnTo>
                  <a:lnTo>
                    <a:pt x="0" y="0"/>
                  </a:lnTo>
                  <a:lnTo>
                    <a:pt x="18" y="0"/>
                  </a:lnTo>
                  <a:lnTo>
                    <a:pt x="18" y="4"/>
                  </a:lnTo>
                  <a:lnTo>
                    <a:pt x="12" y="4"/>
                  </a:lnTo>
                  <a:close/>
                  <a:moveTo>
                    <a:pt x="43" y="26"/>
                  </a:moveTo>
                  <a:lnTo>
                    <a:pt x="43" y="9"/>
                  </a:lnTo>
                  <a:lnTo>
                    <a:pt x="37" y="20"/>
                  </a:lnTo>
                  <a:lnTo>
                    <a:pt x="33" y="20"/>
                  </a:lnTo>
                  <a:lnTo>
                    <a:pt x="27" y="9"/>
                  </a:lnTo>
                  <a:lnTo>
                    <a:pt x="27" y="26"/>
                  </a:lnTo>
                  <a:lnTo>
                    <a:pt x="23" y="26"/>
                  </a:lnTo>
                  <a:lnTo>
                    <a:pt x="23" y="0"/>
                  </a:lnTo>
                  <a:lnTo>
                    <a:pt x="27" y="0"/>
                  </a:lnTo>
                  <a:lnTo>
                    <a:pt x="35" y="15"/>
                  </a:lnTo>
                  <a:lnTo>
                    <a:pt x="43" y="0"/>
                  </a:lnTo>
                  <a:lnTo>
                    <a:pt x="48" y="0"/>
                  </a:lnTo>
                  <a:lnTo>
                    <a:pt x="48" y="26"/>
                  </a:lnTo>
                  <a:lnTo>
                    <a:pt x="43" y="26"/>
                  </a:ln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endParaRPr lang="en-US" dirty="0"/>
            </a:p>
          </p:txBody>
        </p:sp>
        <p:sp>
          <p:nvSpPr>
            <p:cNvPr id="8" name="Freeform 7"/>
            <p:cNvSpPr>
              <a:spLocks noEditPoints="1"/>
            </p:cNvSpPr>
            <p:nvPr userDrawn="1"/>
          </p:nvSpPr>
          <p:spPr bwMode="gray">
            <a:xfrm>
              <a:off x="4813445" y="5438775"/>
              <a:ext cx="549275" cy="493712"/>
            </a:xfrm>
            <a:custGeom>
              <a:avLst/>
              <a:gdLst>
                <a:gd name="T0" fmla="*/ 351 w 351"/>
                <a:gd name="T1" fmla="*/ 69 h 314"/>
                <a:gd name="T2" fmla="*/ 319 w 351"/>
                <a:gd name="T3" fmla="*/ 87 h 314"/>
                <a:gd name="T4" fmla="*/ 264 w 351"/>
                <a:gd name="T5" fmla="*/ 32 h 314"/>
                <a:gd name="T6" fmla="*/ 283 w 351"/>
                <a:gd name="T7" fmla="*/ 0 h 314"/>
                <a:gd name="T8" fmla="*/ 351 w 351"/>
                <a:gd name="T9" fmla="*/ 69 h 314"/>
                <a:gd name="T10" fmla="*/ 37 w 351"/>
                <a:gd name="T11" fmla="*/ 163 h 314"/>
                <a:gd name="T12" fmla="*/ 0 w 351"/>
                <a:gd name="T13" fmla="*/ 163 h 314"/>
                <a:gd name="T14" fmla="*/ 25 w 351"/>
                <a:gd name="T15" fmla="*/ 257 h 314"/>
                <a:gd name="T16" fmla="*/ 57 w 351"/>
                <a:gd name="T17" fmla="*/ 239 h 314"/>
                <a:gd name="T18" fmla="*/ 37 w 351"/>
                <a:gd name="T19" fmla="*/ 163 h 314"/>
                <a:gd name="T20" fmla="*/ 130 w 351"/>
                <a:gd name="T21" fmla="*/ 63 h 314"/>
                <a:gd name="T22" fmla="*/ 112 w 351"/>
                <a:gd name="T23" fmla="*/ 31 h 314"/>
                <a:gd name="T24" fmla="*/ 37 w 351"/>
                <a:gd name="T25" fmla="*/ 163 h 314"/>
                <a:gd name="T26" fmla="*/ 72 w 351"/>
                <a:gd name="T27" fmla="*/ 163 h 314"/>
                <a:gd name="T28" fmla="*/ 130 w 351"/>
                <a:gd name="T29" fmla="*/ 63 h 314"/>
                <a:gd name="T30" fmla="*/ 88 w 351"/>
                <a:gd name="T31" fmla="*/ 221 h 314"/>
                <a:gd name="T32" fmla="*/ 57 w 351"/>
                <a:gd name="T33" fmla="*/ 239 h 314"/>
                <a:gd name="T34" fmla="*/ 188 w 351"/>
                <a:gd name="T35" fmla="*/ 314 h 314"/>
                <a:gd name="T36" fmla="*/ 188 w 351"/>
                <a:gd name="T37" fmla="*/ 278 h 314"/>
                <a:gd name="T38" fmla="*/ 88 w 351"/>
                <a:gd name="T39" fmla="*/ 22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1" h="314">
                  <a:moveTo>
                    <a:pt x="351" y="69"/>
                  </a:moveTo>
                  <a:cubicBezTo>
                    <a:pt x="319" y="87"/>
                    <a:pt x="319" y="87"/>
                    <a:pt x="319" y="87"/>
                  </a:cubicBezTo>
                  <a:cubicBezTo>
                    <a:pt x="306" y="64"/>
                    <a:pt x="287" y="45"/>
                    <a:pt x="264" y="32"/>
                  </a:cubicBezTo>
                  <a:cubicBezTo>
                    <a:pt x="283" y="0"/>
                    <a:pt x="283" y="0"/>
                    <a:pt x="283" y="0"/>
                  </a:cubicBezTo>
                  <a:cubicBezTo>
                    <a:pt x="311" y="16"/>
                    <a:pt x="335" y="40"/>
                    <a:pt x="351" y="69"/>
                  </a:cubicBezTo>
                  <a:close/>
                  <a:moveTo>
                    <a:pt x="37" y="163"/>
                  </a:moveTo>
                  <a:cubicBezTo>
                    <a:pt x="0" y="163"/>
                    <a:pt x="0" y="163"/>
                    <a:pt x="0" y="163"/>
                  </a:cubicBezTo>
                  <a:cubicBezTo>
                    <a:pt x="0" y="197"/>
                    <a:pt x="9" y="230"/>
                    <a:pt x="25" y="257"/>
                  </a:cubicBezTo>
                  <a:cubicBezTo>
                    <a:pt x="57" y="239"/>
                    <a:pt x="57" y="239"/>
                    <a:pt x="57" y="239"/>
                  </a:cubicBezTo>
                  <a:cubicBezTo>
                    <a:pt x="44" y="216"/>
                    <a:pt x="37" y="190"/>
                    <a:pt x="37" y="163"/>
                  </a:cubicBezTo>
                  <a:close/>
                  <a:moveTo>
                    <a:pt x="130" y="63"/>
                  </a:moveTo>
                  <a:cubicBezTo>
                    <a:pt x="112" y="31"/>
                    <a:pt x="112" y="31"/>
                    <a:pt x="112" y="31"/>
                  </a:cubicBezTo>
                  <a:cubicBezTo>
                    <a:pt x="67" y="58"/>
                    <a:pt x="37" y="107"/>
                    <a:pt x="37" y="163"/>
                  </a:cubicBezTo>
                  <a:cubicBezTo>
                    <a:pt x="72" y="163"/>
                    <a:pt x="72" y="163"/>
                    <a:pt x="72" y="163"/>
                  </a:cubicBezTo>
                  <a:cubicBezTo>
                    <a:pt x="72" y="120"/>
                    <a:pt x="96" y="83"/>
                    <a:pt x="130" y="63"/>
                  </a:cubicBezTo>
                  <a:close/>
                  <a:moveTo>
                    <a:pt x="88" y="221"/>
                  </a:moveTo>
                  <a:cubicBezTo>
                    <a:pt x="57" y="239"/>
                    <a:pt x="57" y="239"/>
                    <a:pt x="57" y="239"/>
                  </a:cubicBezTo>
                  <a:cubicBezTo>
                    <a:pt x="83" y="284"/>
                    <a:pt x="132" y="314"/>
                    <a:pt x="188" y="314"/>
                  </a:cubicBezTo>
                  <a:cubicBezTo>
                    <a:pt x="188" y="278"/>
                    <a:pt x="188" y="278"/>
                    <a:pt x="188" y="278"/>
                  </a:cubicBezTo>
                  <a:cubicBezTo>
                    <a:pt x="145" y="278"/>
                    <a:pt x="108" y="255"/>
                    <a:pt x="88" y="221"/>
                  </a:cubicBezTo>
                  <a:close/>
                </a:path>
              </a:pathLst>
            </a:custGeom>
            <a:solidFill>
              <a:srgbClr val="ACDAF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8"/>
            <p:cNvSpPr>
              <a:spLocks noEditPoints="1"/>
            </p:cNvSpPr>
            <p:nvPr userDrawn="1"/>
          </p:nvSpPr>
          <p:spPr bwMode="gray">
            <a:xfrm>
              <a:off x="4813445" y="5397500"/>
              <a:ext cx="442913" cy="593725"/>
            </a:xfrm>
            <a:custGeom>
              <a:avLst/>
              <a:gdLst>
                <a:gd name="T0" fmla="*/ 25 w 283"/>
                <a:gd name="T1" fmla="*/ 283 h 377"/>
                <a:gd name="T2" fmla="*/ 57 w 283"/>
                <a:gd name="T3" fmla="*/ 265 h 377"/>
                <a:gd name="T4" fmla="*/ 188 w 283"/>
                <a:gd name="T5" fmla="*/ 340 h 377"/>
                <a:gd name="T6" fmla="*/ 264 w 283"/>
                <a:gd name="T7" fmla="*/ 320 h 377"/>
                <a:gd name="T8" fmla="*/ 282 w 283"/>
                <a:gd name="T9" fmla="*/ 352 h 377"/>
                <a:gd name="T10" fmla="*/ 188 w 283"/>
                <a:gd name="T11" fmla="*/ 377 h 377"/>
                <a:gd name="T12" fmla="*/ 25 w 283"/>
                <a:gd name="T13" fmla="*/ 283 h 377"/>
                <a:gd name="T14" fmla="*/ 188 w 283"/>
                <a:gd name="T15" fmla="*/ 37 h 377"/>
                <a:gd name="T16" fmla="*/ 264 w 283"/>
                <a:gd name="T17" fmla="*/ 58 h 377"/>
                <a:gd name="T18" fmla="*/ 283 w 283"/>
                <a:gd name="T19" fmla="*/ 26 h 377"/>
                <a:gd name="T20" fmla="*/ 188 w 283"/>
                <a:gd name="T21" fmla="*/ 0 h 377"/>
                <a:gd name="T22" fmla="*/ 0 w 283"/>
                <a:gd name="T23" fmla="*/ 189 h 377"/>
                <a:gd name="T24" fmla="*/ 37 w 283"/>
                <a:gd name="T25" fmla="*/ 189 h 377"/>
                <a:gd name="T26" fmla="*/ 188 w 283"/>
                <a:gd name="T27" fmla="*/ 3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377">
                  <a:moveTo>
                    <a:pt x="25" y="283"/>
                  </a:moveTo>
                  <a:cubicBezTo>
                    <a:pt x="57" y="265"/>
                    <a:pt x="57" y="265"/>
                    <a:pt x="57" y="265"/>
                  </a:cubicBezTo>
                  <a:cubicBezTo>
                    <a:pt x="83" y="310"/>
                    <a:pt x="132" y="340"/>
                    <a:pt x="188" y="340"/>
                  </a:cubicBezTo>
                  <a:cubicBezTo>
                    <a:pt x="216" y="340"/>
                    <a:pt x="241" y="332"/>
                    <a:pt x="264" y="320"/>
                  </a:cubicBezTo>
                  <a:cubicBezTo>
                    <a:pt x="282" y="352"/>
                    <a:pt x="282" y="352"/>
                    <a:pt x="282" y="352"/>
                  </a:cubicBezTo>
                  <a:cubicBezTo>
                    <a:pt x="255" y="368"/>
                    <a:pt x="222" y="377"/>
                    <a:pt x="188" y="377"/>
                  </a:cubicBezTo>
                  <a:cubicBezTo>
                    <a:pt x="118" y="377"/>
                    <a:pt x="58" y="339"/>
                    <a:pt x="25" y="283"/>
                  </a:cubicBezTo>
                  <a:close/>
                  <a:moveTo>
                    <a:pt x="188" y="37"/>
                  </a:moveTo>
                  <a:cubicBezTo>
                    <a:pt x="216" y="37"/>
                    <a:pt x="242" y="45"/>
                    <a:pt x="264" y="58"/>
                  </a:cubicBezTo>
                  <a:cubicBezTo>
                    <a:pt x="283" y="26"/>
                    <a:pt x="283" y="26"/>
                    <a:pt x="283" y="26"/>
                  </a:cubicBezTo>
                  <a:cubicBezTo>
                    <a:pt x="255" y="10"/>
                    <a:pt x="222" y="0"/>
                    <a:pt x="188" y="0"/>
                  </a:cubicBezTo>
                  <a:cubicBezTo>
                    <a:pt x="84" y="0"/>
                    <a:pt x="0" y="85"/>
                    <a:pt x="0" y="189"/>
                  </a:cubicBezTo>
                  <a:cubicBezTo>
                    <a:pt x="37" y="189"/>
                    <a:pt x="37" y="189"/>
                    <a:pt x="37" y="189"/>
                  </a:cubicBezTo>
                  <a:cubicBezTo>
                    <a:pt x="37" y="105"/>
                    <a:pt x="104" y="37"/>
                    <a:pt x="188" y="37"/>
                  </a:cubicBezTo>
                  <a:close/>
                </a:path>
              </a:pathLst>
            </a:custGeom>
            <a:solidFill>
              <a:srgbClr val="00AAE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9"/>
            <p:cNvSpPr>
              <a:spLocks noEditPoints="1"/>
            </p:cNvSpPr>
            <p:nvPr userDrawn="1"/>
          </p:nvSpPr>
          <p:spPr bwMode="gray">
            <a:xfrm>
              <a:off x="4926157" y="5511800"/>
              <a:ext cx="476250" cy="365125"/>
            </a:xfrm>
            <a:custGeom>
              <a:avLst/>
              <a:gdLst>
                <a:gd name="T0" fmla="*/ 247 w 304"/>
                <a:gd name="T1" fmla="*/ 40 h 231"/>
                <a:gd name="T2" fmla="*/ 279 w 304"/>
                <a:gd name="T3" fmla="*/ 22 h 231"/>
                <a:gd name="T4" fmla="*/ 304 w 304"/>
                <a:gd name="T5" fmla="*/ 116 h 231"/>
                <a:gd name="T6" fmla="*/ 279 w 304"/>
                <a:gd name="T7" fmla="*/ 210 h 231"/>
                <a:gd name="T8" fmla="*/ 247 w 304"/>
                <a:gd name="T9" fmla="*/ 191 h 231"/>
                <a:gd name="T10" fmla="*/ 267 w 304"/>
                <a:gd name="T11" fmla="*/ 116 h 231"/>
                <a:gd name="T12" fmla="*/ 247 w 304"/>
                <a:gd name="T13" fmla="*/ 40 h 231"/>
                <a:gd name="T14" fmla="*/ 223 w 304"/>
                <a:gd name="T15" fmla="*/ 222 h 231"/>
                <a:gd name="T16" fmla="*/ 198 w 304"/>
                <a:gd name="T17" fmla="*/ 197 h 231"/>
                <a:gd name="T18" fmla="*/ 116 w 304"/>
                <a:gd name="T19" fmla="*/ 231 h 231"/>
                <a:gd name="T20" fmla="*/ 0 w 304"/>
                <a:gd name="T21" fmla="*/ 116 h 231"/>
                <a:gd name="T22" fmla="*/ 116 w 304"/>
                <a:gd name="T23" fmla="*/ 0 h 231"/>
                <a:gd name="T24" fmla="*/ 231 w 304"/>
                <a:gd name="T25" fmla="*/ 116 h 231"/>
                <a:gd name="T26" fmla="*/ 216 w 304"/>
                <a:gd name="T27" fmla="*/ 173 h 231"/>
                <a:gd name="T28" fmla="*/ 247 w 304"/>
                <a:gd name="T29" fmla="*/ 191 h 231"/>
                <a:gd name="T30" fmla="*/ 223 w 304"/>
                <a:gd name="T31" fmla="*/ 222 h 231"/>
                <a:gd name="T32" fmla="*/ 195 w 304"/>
                <a:gd name="T33" fmla="*/ 116 h 231"/>
                <a:gd name="T34" fmla="*/ 116 w 304"/>
                <a:gd name="T35" fmla="*/ 37 h 231"/>
                <a:gd name="T36" fmla="*/ 37 w 304"/>
                <a:gd name="T37" fmla="*/ 116 h 231"/>
                <a:gd name="T38" fmla="*/ 116 w 304"/>
                <a:gd name="T39" fmla="*/ 194 h 231"/>
                <a:gd name="T40" fmla="*/ 195 w 304"/>
                <a:gd name="T41" fmla="*/ 11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231">
                  <a:moveTo>
                    <a:pt x="247" y="40"/>
                  </a:moveTo>
                  <a:cubicBezTo>
                    <a:pt x="279" y="22"/>
                    <a:pt x="279" y="22"/>
                    <a:pt x="279" y="22"/>
                  </a:cubicBezTo>
                  <a:cubicBezTo>
                    <a:pt x="295" y="49"/>
                    <a:pt x="304" y="81"/>
                    <a:pt x="304" y="116"/>
                  </a:cubicBezTo>
                  <a:cubicBezTo>
                    <a:pt x="304" y="150"/>
                    <a:pt x="295" y="182"/>
                    <a:pt x="279" y="210"/>
                  </a:cubicBezTo>
                  <a:cubicBezTo>
                    <a:pt x="247" y="191"/>
                    <a:pt x="247" y="191"/>
                    <a:pt x="247" y="191"/>
                  </a:cubicBezTo>
                  <a:cubicBezTo>
                    <a:pt x="260" y="169"/>
                    <a:pt x="267" y="143"/>
                    <a:pt x="267" y="116"/>
                  </a:cubicBezTo>
                  <a:cubicBezTo>
                    <a:pt x="267" y="88"/>
                    <a:pt x="260" y="62"/>
                    <a:pt x="247" y="40"/>
                  </a:cubicBezTo>
                  <a:close/>
                  <a:moveTo>
                    <a:pt x="223" y="222"/>
                  </a:moveTo>
                  <a:cubicBezTo>
                    <a:pt x="198" y="197"/>
                    <a:pt x="198" y="197"/>
                    <a:pt x="198" y="197"/>
                  </a:cubicBezTo>
                  <a:cubicBezTo>
                    <a:pt x="177" y="218"/>
                    <a:pt x="148" y="231"/>
                    <a:pt x="116" y="231"/>
                  </a:cubicBezTo>
                  <a:cubicBezTo>
                    <a:pt x="52" y="231"/>
                    <a:pt x="0" y="179"/>
                    <a:pt x="0" y="116"/>
                  </a:cubicBezTo>
                  <a:cubicBezTo>
                    <a:pt x="0" y="52"/>
                    <a:pt x="52" y="0"/>
                    <a:pt x="116" y="0"/>
                  </a:cubicBezTo>
                  <a:cubicBezTo>
                    <a:pt x="180" y="0"/>
                    <a:pt x="231" y="52"/>
                    <a:pt x="231" y="116"/>
                  </a:cubicBezTo>
                  <a:cubicBezTo>
                    <a:pt x="231" y="137"/>
                    <a:pt x="226" y="156"/>
                    <a:pt x="216" y="173"/>
                  </a:cubicBezTo>
                  <a:cubicBezTo>
                    <a:pt x="247" y="191"/>
                    <a:pt x="247" y="191"/>
                    <a:pt x="247" y="191"/>
                  </a:cubicBezTo>
                  <a:cubicBezTo>
                    <a:pt x="240" y="203"/>
                    <a:pt x="232" y="213"/>
                    <a:pt x="223" y="222"/>
                  </a:cubicBezTo>
                  <a:close/>
                  <a:moveTo>
                    <a:pt x="195" y="116"/>
                  </a:moveTo>
                  <a:cubicBezTo>
                    <a:pt x="195" y="72"/>
                    <a:pt x="159" y="37"/>
                    <a:pt x="116" y="37"/>
                  </a:cubicBezTo>
                  <a:cubicBezTo>
                    <a:pt x="72" y="37"/>
                    <a:pt x="37" y="72"/>
                    <a:pt x="37" y="116"/>
                  </a:cubicBezTo>
                  <a:cubicBezTo>
                    <a:pt x="37" y="159"/>
                    <a:pt x="72" y="194"/>
                    <a:pt x="116" y="194"/>
                  </a:cubicBezTo>
                  <a:cubicBezTo>
                    <a:pt x="159" y="194"/>
                    <a:pt x="195" y="159"/>
                    <a:pt x="195" y="116"/>
                  </a:cubicBezTo>
                  <a:close/>
                </a:path>
              </a:pathLst>
            </a:custGeom>
            <a:solidFill>
              <a:srgbClr val="743C9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8" name="Rectangle 27"/>
          <p:cNvSpPr/>
          <p:nvPr userDrawn="1"/>
        </p:nvSpPr>
        <p:spPr bwMode="gray">
          <a:xfrm>
            <a:off x="9662160" y="0"/>
            <a:ext cx="297180" cy="297180"/>
          </a:xfrm>
          <a:prstGeom prst="rect">
            <a:avLst/>
          </a:prstGeom>
          <a:solidFill>
            <a:srgbClr val="BA0C2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29" name="Rectangle 28"/>
          <p:cNvSpPr/>
          <p:nvPr userDrawn="1"/>
        </p:nvSpPr>
        <p:spPr bwMode="gray">
          <a:xfrm>
            <a:off x="9662160" y="437388"/>
            <a:ext cx="297180" cy="297180"/>
          </a:xfrm>
          <a:prstGeom prst="rect">
            <a:avLst/>
          </a:prstGeom>
          <a:solidFill>
            <a:srgbClr val="0000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0" name="Rectangle 29"/>
          <p:cNvSpPr/>
          <p:nvPr userDrawn="1"/>
        </p:nvSpPr>
        <p:spPr bwMode="gray">
          <a:xfrm>
            <a:off x="9662160" y="874776"/>
            <a:ext cx="297180" cy="297180"/>
          </a:xfrm>
          <a:prstGeom prst="rect">
            <a:avLst/>
          </a:prstGeom>
          <a:solidFill>
            <a:srgbClr val="33333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1" name="Rectangle 30"/>
          <p:cNvSpPr/>
          <p:nvPr userDrawn="1"/>
        </p:nvSpPr>
        <p:spPr bwMode="gray">
          <a:xfrm>
            <a:off x="9662160" y="1312164"/>
            <a:ext cx="297180" cy="297180"/>
          </a:xfrm>
          <a:prstGeom prst="rect">
            <a:avLst/>
          </a:prstGeom>
          <a:solidFill>
            <a:srgbClr val="FFCF3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2" name="Rectangle 31"/>
          <p:cNvSpPr/>
          <p:nvPr userDrawn="1"/>
        </p:nvSpPr>
        <p:spPr bwMode="gray">
          <a:xfrm>
            <a:off x="9662160" y="1749552"/>
            <a:ext cx="297180" cy="297180"/>
          </a:xfrm>
          <a:prstGeom prst="rect">
            <a:avLst/>
          </a:prstGeom>
          <a:solidFill>
            <a:srgbClr val="ED8B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3" name="Rectangle 32"/>
          <p:cNvSpPr/>
          <p:nvPr userDrawn="1"/>
        </p:nvSpPr>
        <p:spPr bwMode="gray">
          <a:xfrm>
            <a:off x="9662160" y="2186940"/>
            <a:ext cx="297180" cy="297180"/>
          </a:xfrm>
          <a:prstGeom prst="rect">
            <a:avLst/>
          </a:prstGeom>
          <a:solidFill>
            <a:srgbClr val="E3520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4" name="Rectangle 33"/>
          <p:cNvSpPr/>
          <p:nvPr userDrawn="1"/>
        </p:nvSpPr>
        <p:spPr bwMode="gray">
          <a:xfrm>
            <a:off x="9662160" y="2624328"/>
            <a:ext cx="297180" cy="297180"/>
          </a:xfrm>
          <a:prstGeom prst="rect">
            <a:avLst/>
          </a:prstGeom>
          <a:solidFill>
            <a:srgbClr val="EC2B9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5" name="Rectangle 34"/>
          <p:cNvSpPr/>
          <p:nvPr userDrawn="1"/>
        </p:nvSpPr>
        <p:spPr bwMode="gray">
          <a:xfrm>
            <a:off x="9662160" y="3499104"/>
            <a:ext cx="297180" cy="297180"/>
          </a:xfrm>
          <a:prstGeom prst="rect">
            <a:avLst/>
          </a:prstGeom>
          <a:solidFill>
            <a:srgbClr val="6D207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6" name="Rectangle 35"/>
          <p:cNvSpPr/>
          <p:nvPr userDrawn="1"/>
        </p:nvSpPr>
        <p:spPr bwMode="gray">
          <a:xfrm>
            <a:off x="9662160" y="3061716"/>
            <a:ext cx="297180" cy="297180"/>
          </a:xfrm>
          <a:prstGeom prst="rect">
            <a:avLst/>
          </a:prstGeom>
          <a:solidFill>
            <a:srgbClr val="AE257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7" name="Rectangle 36"/>
          <p:cNvSpPr/>
          <p:nvPr userDrawn="1"/>
        </p:nvSpPr>
        <p:spPr bwMode="gray">
          <a:xfrm>
            <a:off x="9662160" y="3936492"/>
            <a:ext cx="297180" cy="297180"/>
          </a:xfrm>
          <a:prstGeom prst="rect">
            <a:avLst/>
          </a:prstGeom>
          <a:solidFill>
            <a:srgbClr val="50077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8" name="Rectangle 37"/>
          <p:cNvSpPr/>
          <p:nvPr userDrawn="1"/>
        </p:nvSpPr>
        <p:spPr bwMode="gray">
          <a:xfrm>
            <a:off x="9662160" y="4373880"/>
            <a:ext cx="297180" cy="297180"/>
          </a:xfrm>
          <a:prstGeom prst="rect">
            <a:avLst/>
          </a:prstGeom>
          <a:solidFill>
            <a:srgbClr val="32B5FC"/>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9" name="Rectangle 38"/>
          <p:cNvSpPr/>
          <p:nvPr userDrawn="1"/>
        </p:nvSpPr>
        <p:spPr bwMode="gray">
          <a:xfrm>
            <a:off x="9662160" y="4811268"/>
            <a:ext cx="297180" cy="297180"/>
          </a:xfrm>
          <a:prstGeom prst="rect">
            <a:avLst/>
          </a:prstGeom>
          <a:solidFill>
            <a:srgbClr val="297DF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40" name="Rectangle 39"/>
          <p:cNvSpPr/>
          <p:nvPr userDrawn="1"/>
        </p:nvSpPr>
        <p:spPr bwMode="gray">
          <a:xfrm>
            <a:off x="9662160" y="5248656"/>
            <a:ext cx="297180" cy="297180"/>
          </a:xfrm>
          <a:prstGeom prst="rect">
            <a:avLst/>
          </a:prstGeom>
          <a:solidFill>
            <a:srgbClr val="004C9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41" name="Rectangle 40"/>
          <p:cNvSpPr/>
          <p:nvPr userDrawn="1"/>
        </p:nvSpPr>
        <p:spPr bwMode="gray">
          <a:xfrm>
            <a:off x="9662160" y="5686044"/>
            <a:ext cx="297180" cy="297180"/>
          </a:xfrm>
          <a:prstGeom prst="rect">
            <a:avLst/>
          </a:prstGeom>
          <a:solidFill>
            <a:srgbClr val="B5BD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42" name="Rectangle 41"/>
          <p:cNvSpPr/>
          <p:nvPr userDrawn="1"/>
        </p:nvSpPr>
        <p:spPr bwMode="gray">
          <a:xfrm>
            <a:off x="9662160" y="6123432"/>
            <a:ext cx="297180" cy="297180"/>
          </a:xfrm>
          <a:prstGeom prst="rect">
            <a:avLst/>
          </a:prstGeom>
          <a:solidFill>
            <a:srgbClr val="84BD0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43" name="Rectangle 42"/>
          <p:cNvSpPr/>
          <p:nvPr userDrawn="1"/>
        </p:nvSpPr>
        <p:spPr bwMode="gray">
          <a:xfrm>
            <a:off x="9662160" y="6560820"/>
            <a:ext cx="297180" cy="297180"/>
          </a:xfrm>
          <a:prstGeom prst="rect">
            <a:avLst/>
          </a:prstGeom>
          <a:solidFill>
            <a:srgbClr val="43B649"/>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Tree>
  </p:cSld>
  <p:clrMap bg1="lt1" tx1="dk1" bg2="lt2" tx2="dk2" accent1="accent1" accent2="accent2" accent3="accent3" accent4="accent4" accent5="accent5" accent6="accent6" hlink="hlink" folHlink="folHlink"/>
  <p:sldLayoutIdLst>
    <p:sldLayoutId id="2147485467" r:id="rId1"/>
    <p:sldLayoutId id="2147485468" r:id="rId2"/>
    <p:sldLayoutId id="2147485469" r:id="rId3"/>
    <p:sldLayoutId id="2147485470" r:id="rId4"/>
    <p:sldLayoutId id="2147485471" r:id="rId5"/>
    <p:sldLayoutId id="2147485472" r:id="rId6"/>
    <p:sldLayoutId id="2147485474" r:id="rId7"/>
    <p:sldLayoutId id="2147485475" r:id="rId8"/>
    <p:sldLayoutId id="2147485477" r:id="rId9"/>
    <p:sldLayoutId id="2147485478" r:id="rId10"/>
    <p:sldLayoutId id="2147485483" r:id="rId11"/>
    <p:sldLayoutId id="2147485484" r:id="rId12"/>
    <p:sldLayoutId id="2147485485" r:id="rId13"/>
    <p:sldLayoutId id="2147485527" r:id="rId14"/>
    <p:sldLayoutId id="2147485528" r:id="rId15"/>
  </p:sldLayoutIdLst>
  <p:hf sldNum="0" hdr="0" dt="0"/>
  <p:txStyles>
    <p:titleStyle>
      <a:lvl1pPr algn="l" rtl="0" eaLnBrk="1" fontAlgn="base" hangingPunct="1">
        <a:spcBef>
          <a:spcPct val="0"/>
        </a:spcBef>
        <a:spcAft>
          <a:spcPct val="0"/>
        </a:spcAft>
        <a:defRPr sz="2800" kern="1200">
          <a:solidFill>
            <a:srgbClr val="006A71"/>
          </a:solidFill>
          <a:latin typeface="+mn-lt"/>
          <a:ea typeface="ＭＳ Ｐゴシック" charset="-128"/>
          <a:cs typeface="+mj-cs"/>
        </a:defRPr>
      </a:lvl1pPr>
      <a:lvl2pPr algn="l" rtl="0" eaLnBrk="1" fontAlgn="base" hangingPunct="1">
        <a:spcBef>
          <a:spcPct val="0"/>
        </a:spcBef>
        <a:spcAft>
          <a:spcPct val="0"/>
        </a:spcAft>
        <a:defRPr sz="2800">
          <a:solidFill>
            <a:srgbClr val="006A71"/>
          </a:solidFill>
          <a:latin typeface="Arial" charset="0"/>
          <a:ea typeface="ＭＳ Ｐゴシック" charset="-128"/>
        </a:defRPr>
      </a:lvl2pPr>
      <a:lvl3pPr algn="l" rtl="0" eaLnBrk="1" fontAlgn="base" hangingPunct="1">
        <a:spcBef>
          <a:spcPct val="0"/>
        </a:spcBef>
        <a:spcAft>
          <a:spcPct val="0"/>
        </a:spcAft>
        <a:defRPr sz="2800">
          <a:solidFill>
            <a:srgbClr val="006A71"/>
          </a:solidFill>
          <a:latin typeface="Arial" charset="0"/>
          <a:ea typeface="ＭＳ Ｐゴシック" charset="-128"/>
        </a:defRPr>
      </a:lvl3pPr>
      <a:lvl4pPr algn="l" rtl="0" eaLnBrk="1" fontAlgn="base" hangingPunct="1">
        <a:spcBef>
          <a:spcPct val="0"/>
        </a:spcBef>
        <a:spcAft>
          <a:spcPct val="0"/>
        </a:spcAft>
        <a:defRPr sz="2800">
          <a:solidFill>
            <a:srgbClr val="006A71"/>
          </a:solidFill>
          <a:latin typeface="Arial" charset="0"/>
          <a:ea typeface="ＭＳ Ｐゴシック" charset="-128"/>
        </a:defRPr>
      </a:lvl4pPr>
      <a:lvl5pPr algn="l" rtl="0" eaLnBrk="1" fontAlgn="base" hangingPunct="1">
        <a:spcBef>
          <a:spcPct val="0"/>
        </a:spcBef>
        <a:spcAft>
          <a:spcPct val="0"/>
        </a:spcAft>
        <a:defRPr sz="2800">
          <a:solidFill>
            <a:srgbClr val="006A71"/>
          </a:solidFill>
          <a:latin typeface="Arial" charset="0"/>
          <a:ea typeface="ＭＳ Ｐゴシック" charset="-128"/>
        </a:defRPr>
      </a:lvl5pPr>
      <a:lvl6pPr marL="457200" algn="l" rtl="0" eaLnBrk="1" fontAlgn="base" hangingPunct="1">
        <a:spcBef>
          <a:spcPct val="0"/>
        </a:spcBef>
        <a:spcAft>
          <a:spcPct val="0"/>
        </a:spcAft>
        <a:defRPr sz="2800">
          <a:solidFill>
            <a:srgbClr val="006A71"/>
          </a:solidFill>
          <a:latin typeface="Arial" charset="0"/>
        </a:defRPr>
      </a:lvl6pPr>
      <a:lvl7pPr marL="914400" algn="l" rtl="0" eaLnBrk="1" fontAlgn="base" hangingPunct="1">
        <a:spcBef>
          <a:spcPct val="0"/>
        </a:spcBef>
        <a:spcAft>
          <a:spcPct val="0"/>
        </a:spcAft>
        <a:defRPr sz="2800">
          <a:solidFill>
            <a:srgbClr val="006A71"/>
          </a:solidFill>
          <a:latin typeface="Arial" charset="0"/>
        </a:defRPr>
      </a:lvl7pPr>
      <a:lvl8pPr marL="1371600" algn="l" rtl="0" eaLnBrk="1" fontAlgn="base" hangingPunct="1">
        <a:spcBef>
          <a:spcPct val="0"/>
        </a:spcBef>
        <a:spcAft>
          <a:spcPct val="0"/>
        </a:spcAft>
        <a:defRPr sz="2800">
          <a:solidFill>
            <a:srgbClr val="006A71"/>
          </a:solidFill>
          <a:latin typeface="Arial" charset="0"/>
        </a:defRPr>
      </a:lvl8pPr>
      <a:lvl9pPr marL="1828800" algn="l" rtl="0" eaLnBrk="1" fontAlgn="base" hangingPunct="1">
        <a:spcBef>
          <a:spcPct val="0"/>
        </a:spcBef>
        <a:spcAft>
          <a:spcPct val="0"/>
        </a:spcAft>
        <a:defRPr sz="2800">
          <a:solidFill>
            <a:srgbClr val="006A71"/>
          </a:solidFill>
          <a:latin typeface="Arial" charset="0"/>
        </a:defRPr>
      </a:lvl9pPr>
    </p:titleStyle>
    <p:bodyStyle>
      <a:lvl1pPr marL="230188" indent="-230188" algn="l" rtl="0" eaLnBrk="1" fontAlgn="base" hangingPunct="1">
        <a:spcBef>
          <a:spcPct val="20000"/>
        </a:spcBef>
        <a:spcAft>
          <a:spcPct val="0"/>
        </a:spcAft>
        <a:buFont typeface="Arial" charset="0"/>
        <a:buChar char="•"/>
        <a:defRPr kern="1200">
          <a:solidFill>
            <a:srgbClr val="414343"/>
          </a:solidFill>
          <a:latin typeface="+mn-lt"/>
          <a:ea typeface="ＭＳ Ｐゴシック" charset="-128"/>
          <a:cs typeface="+mn-cs"/>
        </a:defRPr>
      </a:lvl1pPr>
      <a:lvl2pPr marL="457200" indent="-234950" algn="l" rtl="0" eaLnBrk="1" fontAlgn="base" hangingPunct="1">
        <a:spcBef>
          <a:spcPct val="20000"/>
        </a:spcBef>
        <a:spcAft>
          <a:spcPct val="0"/>
        </a:spcAft>
        <a:buFont typeface="Lucida Grande" charset="0"/>
        <a:buChar char="&gt;"/>
        <a:defRPr sz="1600" kern="1200">
          <a:solidFill>
            <a:srgbClr val="414343"/>
          </a:solidFill>
          <a:latin typeface="+mn-lt"/>
          <a:ea typeface="ＭＳ Ｐゴシック" charset="-128"/>
          <a:cs typeface="+mn-cs"/>
        </a:defRPr>
      </a:lvl2pPr>
      <a:lvl3pPr marL="679450" indent="-222250" algn="l" rtl="0" eaLnBrk="1" fontAlgn="base" hangingPunct="1">
        <a:spcBef>
          <a:spcPct val="20000"/>
        </a:spcBef>
        <a:spcAft>
          <a:spcPct val="0"/>
        </a:spcAft>
        <a:buFont typeface="Lucida Grande" charset="0"/>
        <a:buChar char="-"/>
        <a:defRPr sz="1600" kern="1200">
          <a:solidFill>
            <a:srgbClr val="414343"/>
          </a:solidFill>
          <a:latin typeface="+mn-lt"/>
          <a:ea typeface="ＭＳ Ｐゴシック" charset="-128"/>
          <a:cs typeface="+mn-cs"/>
        </a:defRPr>
      </a:lvl3pPr>
      <a:lvl4pPr marL="914400" indent="-234950" algn="l" rtl="0" eaLnBrk="1" fontAlgn="base" hangingPunct="1">
        <a:spcBef>
          <a:spcPct val="20000"/>
        </a:spcBef>
        <a:spcAft>
          <a:spcPct val="0"/>
        </a:spcAft>
        <a:buFont typeface="Arial" charset="0"/>
        <a:buChar char="»"/>
        <a:defRPr sz="1600" kern="1200">
          <a:solidFill>
            <a:srgbClr val="414343"/>
          </a:solidFill>
          <a:latin typeface="+mn-lt"/>
          <a:ea typeface="ＭＳ Ｐゴシック" charset="-128"/>
          <a:cs typeface="+mn-cs"/>
        </a:defRPr>
      </a:lvl4pPr>
      <a:lvl5pPr marL="1144588" indent="-222250" algn="l" rtl="0" eaLnBrk="1" fontAlgn="base" hangingPunct="1">
        <a:spcBef>
          <a:spcPct val="20000"/>
        </a:spcBef>
        <a:spcAft>
          <a:spcPct val="0"/>
        </a:spcAft>
        <a:buFont typeface="Arial" charset="0"/>
        <a:buChar char="•"/>
        <a:defRPr sz="1600" kern="1200">
          <a:solidFill>
            <a:srgbClr val="414343"/>
          </a:solidFill>
          <a:latin typeface="+mn-lt"/>
          <a:ea typeface="ＭＳ Ｐゴシック"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14" cstate="print"/>
          <a:srcRect/>
          <a:stretch>
            <a:fillRect/>
          </a:stretch>
        </a:blip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457200" y="1600201"/>
            <a:ext cx="8229600" cy="37924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390" name="Rectangle 6"/>
          <p:cNvSpPr>
            <a:spLocks noGrp="1" noChangeArrowheads="1"/>
          </p:cNvSpPr>
          <p:nvPr>
            <p:ph type="sldNum" sz="quarter" idx="4"/>
          </p:nvPr>
        </p:nvSpPr>
        <p:spPr bwMode="auto">
          <a:xfrm>
            <a:off x="236252" y="6307094"/>
            <a:ext cx="501890" cy="303944"/>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00">
                <a:solidFill>
                  <a:srgbClr val="66CCFF"/>
                </a:solidFill>
                <a:cs typeface="+mn-cs"/>
              </a:defRPr>
            </a:lvl1pPr>
          </a:lstStyle>
          <a:p>
            <a:pPr>
              <a:defRPr/>
            </a:pPr>
            <a:fld id="{91B040D5-F4FE-48C8-A206-7E2668ECBCAD}" type="slidenum">
              <a:rPr lang="en-US" smtClean="0"/>
              <a:pPr>
                <a:defRPr/>
              </a:pPr>
              <a:t>‹#›</a:t>
            </a:fld>
            <a:endParaRPr lang="en-US" dirty="0"/>
          </a:p>
        </p:txBody>
      </p:sp>
    </p:spTree>
    <p:extLst>
      <p:ext uri="{BB962C8B-B14F-4D97-AF65-F5344CB8AC3E}">
        <p14:creationId xmlns:p14="http://schemas.microsoft.com/office/powerpoint/2010/main" val="129687454"/>
      </p:ext>
    </p:extLst>
  </p:cSld>
  <p:clrMap bg1="lt1" tx1="dk1" bg2="lt2" tx2="dk2" accent1="accent1" accent2="accent2" accent3="accent3" accent4="accent4" accent5="accent5" accent6="accent6" hlink="hlink" folHlink="folHlink"/>
  <p:sldLayoutIdLst>
    <p:sldLayoutId id="2147485487" r:id="rId1"/>
    <p:sldLayoutId id="2147485488" r:id="rId2"/>
    <p:sldLayoutId id="2147485489" r:id="rId3"/>
    <p:sldLayoutId id="2147485490" r:id="rId4"/>
    <p:sldLayoutId id="2147485491" r:id="rId5"/>
    <p:sldLayoutId id="2147485492" r:id="rId6"/>
    <p:sldLayoutId id="2147485493" r:id="rId7"/>
    <p:sldLayoutId id="2147485494" r:id="rId8"/>
    <p:sldLayoutId id="2147485495" r:id="rId9"/>
    <p:sldLayoutId id="2147485496" r:id="rId10"/>
    <p:sldLayoutId id="2147485497" r:id="rId11"/>
    <p:sldLayoutId id="2147485498" r:id="rId12"/>
  </p:sldLayoutIdLst>
  <p:transition spd="med">
    <p:fade/>
  </p:transition>
  <p:hf hdr="0" ftr="0" dt="0"/>
  <p:txStyles>
    <p:titleStyle>
      <a:lvl1pPr algn="l" rtl="0" eaLnBrk="1" fontAlgn="base" hangingPunct="1">
        <a:spcBef>
          <a:spcPct val="0"/>
        </a:spcBef>
        <a:spcAft>
          <a:spcPct val="0"/>
        </a:spcAft>
        <a:defRPr sz="3600" b="1">
          <a:solidFill>
            <a:srgbClr val="004080"/>
          </a:solidFill>
          <a:latin typeface="+mj-lt"/>
          <a:ea typeface="+mj-ea"/>
          <a:cs typeface="+mj-cs"/>
        </a:defRPr>
      </a:lvl1pPr>
      <a:lvl2pPr algn="ctr" rtl="0" eaLnBrk="1" fontAlgn="base" hangingPunct="1">
        <a:spcBef>
          <a:spcPct val="0"/>
        </a:spcBef>
        <a:spcAft>
          <a:spcPct val="0"/>
        </a:spcAft>
        <a:defRPr sz="4400">
          <a:solidFill>
            <a:srgbClr val="422100"/>
          </a:solidFill>
          <a:latin typeface="Arial" charset="0"/>
        </a:defRPr>
      </a:lvl2pPr>
      <a:lvl3pPr algn="ctr" rtl="0" eaLnBrk="1" fontAlgn="base" hangingPunct="1">
        <a:spcBef>
          <a:spcPct val="0"/>
        </a:spcBef>
        <a:spcAft>
          <a:spcPct val="0"/>
        </a:spcAft>
        <a:defRPr sz="4400">
          <a:solidFill>
            <a:srgbClr val="422100"/>
          </a:solidFill>
          <a:latin typeface="Arial" charset="0"/>
        </a:defRPr>
      </a:lvl3pPr>
      <a:lvl4pPr algn="ctr" rtl="0" eaLnBrk="1" fontAlgn="base" hangingPunct="1">
        <a:spcBef>
          <a:spcPct val="0"/>
        </a:spcBef>
        <a:spcAft>
          <a:spcPct val="0"/>
        </a:spcAft>
        <a:defRPr sz="4400">
          <a:solidFill>
            <a:srgbClr val="422100"/>
          </a:solidFill>
          <a:latin typeface="Arial" charset="0"/>
        </a:defRPr>
      </a:lvl4pPr>
      <a:lvl5pPr algn="ctr" rtl="0" eaLnBrk="1" fontAlgn="base" hangingPunct="1">
        <a:spcBef>
          <a:spcPct val="0"/>
        </a:spcBef>
        <a:spcAft>
          <a:spcPct val="0"/>
        </a:spcAft>
        <a:defRPr sz="4400">
          <a:solidFill>
            <a:srgbClr val="422100"/>
          </a:solidFill>
          <a:latin typeface="Arial" charset="0"/>
        </a:defRPr>
      </a:lvl5pPr>
      <a:lvl6pPr marL="457200" algn="ctr" rtl="0" eaLnBrk="1" fontAlgn="base" hangingPunct="1">
        <a:spcBef>
          <a:spcPct val="0"/>
        </a:spcBef>
        <a:spcAft>
          <a:spcPct val="0"/>
        </a:spcAft>
        <a:defRPr sz="4400">
          <a:solidFill>
            <a:srgbClr val="336699"/>
          </a:solidFill>
          <a:latin typeface="Arial" charset="0"/>
        </a:defRPr>
      </a:lvl6pPr>
      <a:lvl7pPr marL="914400" algn="ctr" rtl="0" eaLnBrk="1" fontAlgn="base" hangingPunct="1">
        <a:spcBef>
          <a:spcPct val="0"/>
        </a:spcBef>
        <a:spcAft>
          <a:spcPct val="0"/>
        </a:spcAft>
        <a:defRPr sz="4400">
          <a:solidFill>
            <a:srgbClr val="336699"/>
          </a:solidFill>
          <a:latin typeface="Arial" charset="0"/>
        </a:defRPr>
      </a:lvl7pPr>
      <a:lvl8pPr marL="1371600" algn="ctr" rtl="0" eaLnBrk="1" fontAlgn="base" hangingPunct="1">
        <a:spcBef>
          <a:spcPct val="0"/>
        </a:spcBef>
        <a:spcAft>
          <a:spcPct val="0"/>
        </a:spcAft>
        <a:defRPr sz="4400">
          <a:solidFill>
            <a:srgbClr val="336699"/>
          </a:solidFill>
          <a:latin typeface="Arial" charset="0"/>
        </a:defRPr>
      </a:lvl8pPr>
      <a:lvl9pPr marL="1828800" algn="ctr" rtl="0" eaLnBrk="1" fontAlgn="base" hangingPunct="1">
        <a:spcBef>
          <a:spcPct val="0"/>
        </a:spcBef>
        <a:spcAft>
          <a:spcPct val="0"/>
        </a:spcAft>
        <a:defRPr sz="4400">
          <a:solidFill>
            <a:srgbClr val="336699"/>
          </a:solidFill>
          <a:latin typeface="Arial" charset="0"/>
        </a:defRPr>
      </a:lvl9pPr>
    </p:titleStyle>
    <p:bodyStyle>
      <a:lvl1pPr marL="342900" indent="-342900" algn="l" rtl="0" eaLnBrk="1" fontAlgn="base" hangingPunct="1">
        <a:spcBef>
          <a:spcPct val="20000"/>
        </a:spcBef>
        <a:spcAft>
          <a:spcPct val="0"/>
        </a:spcAft>
        <a:buChar char="•"/>
        <a:defRPr sz="3200">
          <a:solidFill>
            <a:schemeClr val="tx1"/>
          </a:solidFill>
          <a:latin typeface="+mn-lt"/>
          <a:ea typeface="+mn-ea"/>
          <a:cs typeface="+mn-cs"/>
        </a:defRPr>
      </a:lvl1pPr>
      <a:lvl2pPr marL="742950" indent="-285750" algn="l" rtl="0" eaLnBrk="1" fontAlgn="base" hangingPunct="1">
        <a:spcBef>
          <a:spcPct val="20000"/>
        </a:spcBef>
        <a:spcAft>
          <a:spcPct val="0"/>
        </a:spcAft>
        <a:buChar char="–"/>
        <a:defRPr sz="2800">
          <a:solidFill>
            <a:schemeClr val="tx1"/>
          </a:solidFill>
          <a:latin typeface="+mn-lt"/>
        </a:defRPr>
      </a:lvl2pPr>
      <a:lvl3pPr marL="1143000" indent="-228600" algn="l" rtl="0" eaLnBrk="1" fontAlgn="base" hangingPunct="1">
        <a:spcBef>
          <a:spcPct val="20000"/>
        </a:spcBef>
        <a:spcAft>
          <a:spcPct val="0"/>
        </a:spcAft>
        <a:buChar char="•"/>
        <a:defRPr sz="2400">
          <a:solidFill>
            <a:schemeClr val="tx1"/>
          </a:solidFill>
          <a:latin typeface="+mn-lt"/>
        </a:defRPr>
      </a:lvl3pPr>
      <a:lvl4pPr marL="1600200" indent="-228600" algn="l" rtl="0" eaLnBrk="1" fontAlgn="base" hangingPunct="1">
        <a:spcBef>
          <a:spcPct val="20000"/>
        </a:spcBef>
        <a:spcAft>
          <a:spcPct val="0"/>
        </a:spcAft>
        <a:buChar char="–"/>
        <a:defRPr sz="2000">
          <a:solidFill>
            <a:schemeClr val="tx1"/>
          </a:solidFill>
          <a:latin typeface="+mn-lt"/>
        </a:defRPr>
      </a:lvl4pPr>
      <a:lvl5pPr marL="2057400" indent="-228600" algn="l" rtl="0" eaLnBrk="1" fontAlgn="base" hangingPunct="1">
        <a:spcBef>
          <a:spcPct val="20000"/>
        </a:spcBef>
        <a:spcAft>
          <a:spcPct val="0"/>
        </a:spcAft>
        <a:buChar char="»"/>
        <a:defRPr sz="2000">
          <a:solidFill>
            <a:schemeClr val="tx1"/>
          </a:solidFill>
          <a:latin typeface="+mn-lt"/>
        </a:defRPr>
      </a:lvl5pPr>
      <a:lvl6pPr marL="2514600" indent="-228600" algn="l" rtl="0" eaLnBrk="1" fontAlgn="base" hangingPunct="1">
        <a:spcBef>
          <a:spcPct val="20000"/>
        </a:spcBef>
        <a:spcAft>
          <a:spcPct val="0"/>
        </a:spcAft>
        <a:buChar char="»"/>
        <a:defRPr sz="2000">
          <a:solidFill>
            <a:srgbClr val="003366"/>
          </a:solidFill>
          <a:latin typeface="+mn-lt"/>
        </a:defRPr>
      </a:lvl6pPr>
      <a:lvl7pPr marL="2971800" indent="-228600" algn="l" rtl="0" eaLnBrk="1" fontAlgn="base" hangingPunct="1">
        <a:spcBef>
          <a:spcPct val="20000"/>
        </a:spcBef>
        <a:spcAft>
          <a:spcPct val="0"/>
        </a:spcAft>
        <a:buChar char="»"/>
        <a:defRPr sz="2000">
          <a:solidFill>
            <a:srgbClr val="003366"/>
          </a:solidFill>
          <a:latin typeface="+mn-lt"/>
        </a:defRPr>
      </a:lvl7pPr>
      <a:lvl8pPr marL="3429000" indent="-228600" algn="l" rtl="0" eaLnBrk="1" fontAlgn="base" hangingPunct="1">
        <a:spcBef>
          <a:spcPct val="20000"/>
        </a:spcBef>
        <a:spcAft>
          <a:spcPct val="0"/>
        </a:spcAft>
        <a:buChar char="»"/>
        <a:defRPr sz="2000">
          <a:solidFill>
            <a:srgbClr val="003366"/>
          </a:solidFill>
          <a:latin typeface="+mn-lt"/>
        </a:defRPr>
      </a:lvl8pPr>
      <a:lvl9pPr marL="3886200" indent="-228600" algn="l" rtl="0" eaLnBrk="1" fontAlgn="base" hangingPunct="1">
        <a:spcBef>
          <a:spcPct val="20000"/>
        </a:spcBef>
        <a:spcAft>
          <a:spcPct val="0"/>
        </a:spcAft>
        <a:buChar char="»"/>
        <a:defRPr sz="2000">
          <a:solidFill>
            <a:srgbClr val="003366"/>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 name="Slide Number Placeholder 6"/>
          <p:cNvSpPr txBox="1">
            <a:spLocks/>
          </p:cNvSpPr>
          <p:nvPr/>
        </p:nvSpPr>
        <p:spPr>
          <a:xfrm>
            <a:off x="8158171" y="6424615"/>
            <a:ext cx="762000" cy="228600"/>
          </a:xfrm>
          <a:prstGeom prst="rect">
            <a:avLst/>
          </a:prstGeom>
        </p:spPr>
        <p:txBody>
          <a:bodyPr vert="horz" wrap="square" lIns="91440" tIns="45720" rIns="91440" bIns="45720" numCol="1" anchor="ctr" anchorCtr="0" compatLnSpc="1">
            <a:prstTxWarp prst="textNoShape">
              <a:avLst/>
            </a:prstTxWarp>
          </a:bodyPr>
          <a:lstStyle>
            <a:lvl1pPr>
              <a:defRPr/>
            </a:lvl1pPr>
          </a:lstStyle>
          <a:p>
            <a:pPr algn="r" fontAlgn="auto">
              <a:spcBef>
                <a:spcPts val="0"/>
              </a:spcBef>
              <a:spcAft>
                <a:spcPts val="0"/>
              </a:spcAft>
              <a:defRPr/>
            </a:pPr>
            <a:fld id="{9CFA4524-850C-6D4F-85BC-70D4F7341579}" type="slidenum">
              <a:rPr lang="en-US" sz="1000" b="1" smtClean="0">
                <a:solidFill>
                  <a:srgbClr val="333333"/>
                </a:solidFill>
                <a:latin typeface="Arial" panose="020B0604020202020204"/>
              </a:rPr>
              <a:pPr algn="r" fontAlgn="auto">
                <a:spcBef>
                  <a:spcPts val="0"/>
                </a:spcBef>
                <a:spcAft>
                  <a:spcPts val="0"/>
                </a:spcAft>
                <a:defRPr/>
              </a:pPr>
              <a:t>‹#›</a:t>
            </a:fld>
            <a:endParaRPr lang="en-US" sz="1000" b="1" dirty="0">
              <a:solidFill>
                <a:srgbClr val="333333"/>
              </a:solidFill>
              <a:latin typeface="Arial" panose="020B0604020202020204"/>
            </a:endParaRPr>
          </a:p>
        </p:txBody>
      </p:sp>
      <p:grpSp>
        <p:nvGrpSpPr>
          <p:cNvPr id="4" name="Group 3"/>
          <p:cNvGrpSpPr/>
          <p:nvPr userDrawn="1"/>
        </p:nvGrpSpPr>
        <p:grpSpPr bwMode="gray">
          <a:xfrm>
            <a:off x="449977" y="6346861"/>
            <a:ext cx="1332641" cy="289100"/>
            <a:chOff x="4813445" y="5397500"/>
            <a:chExt cx="2736850" cy="593725"/>
          </a:xfrm>
        </p:grpSpPr>
        <p:sp>
          <p:nvSpPr>
            <p:cNvPr id="6" name="Freeform 5"/>
            <p:cNvSpPr>
              <a:spLocks noEditPoints="1"/>
            </p:cNvSpPr>
            <p:nvPr userDrawn="1"/>
          </p:nvSpPr>
          <p:spPr bwMode="gray">
            <a:xfrm>
              <a:off x="5526232" y="5549900"/>
              <a:ext cx="1927225" cy="301625"/>
            </a:xfrm>
            <a:custGeom>
              <a:avLst/>
              <a:gdLst>
                <a:gd name="T0" fmla="*/ 64 w 1231"/>
                <a:gd name="T1" fmla="*/ 183 h 191"/>
                <a:gd name="T2" fmla="*/ 18 w 1231"/>
                <a:gd name="T3" fmla="*/ 18 h 191"/>
                <a:gd name="T4" fmla="*/ 127 w 1231"/>
                <a:gd name="T5" fmla="*/ 92 h 191"/>
                <a:gd name="T6" fmla="*/ 121 w 1231"/>
                <a:gd name="T7" fmla="*/ 191 h 191"/>
                <a:gd name="T8" fmla="*/ 22 w 1231"/>
                <a:gd name="T9" fmla="*/ 92 h 191"/>
                <a:gd name="T10" fmla="*/ 87 w 1231"/>
                <a:gd name="T11" fmla="*/ 156 h 191"/>
                <a:gd name="T12" fmla="*/ 99 w 1231"/>
                <a:gd name="T13" fmla="*/ 142 h 191"/>
                <a:gd name="T14" fmla="*/ 64 w 1231"/>
                <a:gd name="T15" fmla="*/ 20 h 191"/>
                <a:gd name="T16" fmla="*/ 152 w 1231"/>
                <a:gd name="T17" fmla="*/ 136 h 191"/>
                <a:gd name="T18" fmla="*/ 172 w 1231"/>
                <a:gd name="T19" fmla="*/ 133 h 191"/>
                <a:gd name="T20" fmla="*/ 230 w 1231"/>
                <a:gd name="T21" fmla="*/ 56 h 191"/>
                <a:gd name="T22" fmla="*/ 231 w 1231"/>
                <a:gd name="T23" fmla="*/ 182 h 191"/>
                <a:gd name="T24" fmla="*/ 301 w 1231"/>
                <a:gd name="T25" fmla="*/ 182 h 191"/>
                <a:gd name="T26" fmla="*/ 281 w 1231"/>
                <a:gd name="T27" fmla="*/ 56 h 191"/>
                <a:gd name="T28" fmla="*/ 301 w 1231"/>
                <a:gd name="T29" fmla="*/ 182 h 191"/>
                <a:gd name="T30" fmla="*/ 280 w 1231"/>
                <a:gd name="T31" fmla="*/ 1 h 191"/>
                <a:gd name="T32" fmla="*/ 430 w 1231"/>
                <a:gd name="T33" fmla="*/ 182 h 191"/>
                <a:gd name="T34" fmla="*/ 381 w 1231"/>
                <a:gd name="T35" fmla="*/ 73 h 191"/>
                <a:gd name="T36" fmla="*/ 331 w 1231"/>
                <a:gd name="T37" fmla="*/ 182 h 191"/>
                <a:gd name="T38" fmla="*/ 352 w 1231"/>
                <a:gd name="T39" fmla="*/ 68 h 191"/>
                <a:gd name="T40" fmla="*/ 430 w 1231"/>
                <a:gd name="T41" fmla="*/ 102 h 191"/>
                <a:gd name="T42" fmla="*/ 529 w 1231"/>
                <a:gd name="T43" fmla="*/ 182 h 191"/>
                <a:gd name="T44" fmla="*/ 550 w 1231"/>
                <a:gd name="T45" fmla="*/ 56 h 191"/>
                <a:gd name="T46" fmla="*/ 551 w 1231"/>
                <a:gd name="T47" fmla="*/ 24 h 191"/>
                <a:gd name="T48" fmla="*/ 551 w 1231"/>
                <a:gd name="T49" fmla="*/ 1 h 191"/>
                <a:gd name="T50" fmla="*/ 631 w 1231"/>
                <a:gd name="T51" fmla="*/ 119 h 191"/>
                <a:gd name="T52" fmla="*/ 735 w 1231"/>
                <a:gd name="T53" fmla="*/ 125 h 191"/>
                <a:gd name="T54" fmla="*/ 718 w 1231"/>
                <a:gd name="T55" fmla="*/ 151 h 191"/>
                <a:gd name="T56" fmla="*/ 732 w 1231"/>
                <a:gd name="T57" fmla="*/ 164 h 191"/>
                <a:gd name="T58" fmla="*/ 714 w 1231"/>
                <a:gd name="T59" fmla="*/ 109 h 191"/>
                <a:gd name="T60" fmla="*/ 655 w 1231"/>
                <a:gd name="T61" fmla="*/ 90 h 191"/>
                <a:gd name="T62" fmla="*/ 746 w 1231"/>
                <a:gd name="T63" fmla="*/ 165 h 191"/>
                <a:gd name="T64" fmla="*/ 760 w 1231"/>
                <a:gd name="T65" fmla="*/ 151 h 191"/>
                <a:gd name="T66" fmla="*/ 809 w 1231"/>
                <a:gd name="T67" fmla="*/ 128 h 191"/>
                <a:gd name="T68" fmla="*/ 798 w 1231"/>
                <a:gd name="T69" fmla="*/ 55 h 191"/>
                <a:gd name="T70" fmla="*/ 830 w 1231"/>
                <a:gd name="T71" fmla="*/ 83 h 191"/>
                <a:gd name="T72" fmla="*/ 771 w 1231"/>
                <a:gd name="T73" fmla="*/ 92 h 191"/>
                <a:gd name="T74" fmla="*/ 849 w 1231"/>
                <a:gd name="T75" fmla="*/ 144 h 191"/>
                <a:gd name="T76" fmla="*/ 872 w 1231"/>
                <a:gd name="T77" fmla="*/ 182 h 191"/>
                <a:gd name="T78" fmla="*/ 894 w 1231"/>
                <a:gd name="T79" fmla="*/ 2 h 191"/>
                <a:gd name="T80" fmla="*/ 1085 w 1231"/>
                <a:gd name="T81" fmla="*/ 182 h 191"/>
                <a:gd name="T82" fmla="*/ 1017 w 1231"/>
                <a:gd name="T83" fmla="*/ 154 h 191"/>
                <a:gd name="T84" fmla="*/ 952 w 1231"/>
                <a:gd name="T85" fmla="*/ 182 h 191"/>
                <a:gd name="T86" fmla="*/ 951 w 1231"/>
                <a:gd name="T87" fmla="*/ 2 h 191"/>
                <a:gd name="T88" fmla="*/ 1064 w 1231"/>
                <a:gd name="T89" fmla="*/ 2 h 191"/>
                <a:gd name="T90" fmla="*/ 1168 w 1231"/>
                <a:gd name="T91" fmla="*/ 183 h 191"/>
                <a:gd name="T92" fmla="*/ 1120 w 1231"/>
                <a:gd name="T93" fmla="*/ 144 h 191"/>
                <a:gd name="T94" fmla="*/ 1209 w 1231"/>
                <a:gd name="T95" fmla="*/ 132 h 191"/>
                <a:gd name="T96" fmla="*/ 1158 w 1231"/>
                <a:gd name="T97" fmla="*/ 99 h 191"/>
                <a:gd name="T98" fmla="*/ 1169 w 1231"/>
                <a:gd name="T99" fmla="*/ 0 h 191"/>
                <a:gd name="T100" fmla="*/ 1209 w 1231"/>
                <a:gd name="T101" fmla="*/ 35 h 191"/>
                <a:gd name="T102" fmla="*/ 1132 w 1231"/>
                <a:gd name="T103" fmla="*/ 51 h 191"/>
                <a:gd name="T104" fmla="*/ 1182 w 1231"/>
                <a:gd name="T105" fmla="*/ 83 h 191"/>
                <a:gd name="T106" fmla="*/ 1168 w 1231"/>
                <a:gd name="T107" fmla="*/ 183 h 191"/>
                <a:gd name="T108" fmla="*/ 462 w 1231"/>
                <a:gd name="T109" fmla="*/ 147 h 191"/>
                <a:gd name="T110" fmla="*/ 446 w 1231"/>
                <a:gd name="T111" fmla="*/ 56 h 191"/>
                <a:gd name="T112" fmla="*/ 482 w 1231"/>
                <a:gd name="T113" fmla="*/ 19 h 191"/>
                <a:gd name="T114" fmla="*/ 509 w 1231"/>
                <a:gd name="T115" fmla="*/ 73 h 191"/>
                <a:gd name="T116" fmla="*/ 498 w 1231"/>
                <a:gd name="T117" fmla="*/ 164 h 191"/>
                <a:gd name="T118" fmla="*/ 499 w 1231"/>
                <a:gd name="T119" fmla="*/ 182 h 191"/>
                <a:gd name="T120" fmla="*/ 579 w 1231"/>
                <a:gd name="T121" fmla="*/ 148 h 191"/>
                <a:gd name="T122" fmla="*/ 600 w 1231"/>
                <a:gd name="T123" fmla="*/ 147 h 191"/>
                <a:gd name="T124" fmla="*/ 616 w 1231"/>
                <a:gd name="T125" fmla="*/ 16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1" h="191">
                  <a:moveTo>
                    <a:pt x="121" y="191"/>
                  </a:moveTo>
                  <a:cubicBezTo>
                    <a:pt x="102" y="171"/>
                    <a:pt x="102" y="171"/>
                    <a:pt x="102" y="171"/>
                  </a:cubicBezTo>
                  <a:cubicBezTo>
                    <a:pt x="91" y="179"/>
                    <a:pt x="78" y="183"/>
                    <a:pt x="64" y="183"/>
                  </a:cubicBezTo>
                  <a:cubicBezTo>
                    <a:pt x="46" y="183"/>
                    <a:pt x="30" y="177"/>
                    <a:pt x="18" y="165"/>
                  </a:cubicBezTo>
                  <a:cubicBezTo>
                    <a:pt x="1" y="148"/>
                    <a:pt x="0" y="131"/>
                    <a:pt x="0" y="92"/>
                  </a:cubicBezTo>
                  <a:cubicBezTo>
                    <a:pt x="0" y="52"/>
                    <a:pt x="1" y="35"/>
                    <a:pt x="18" y="18"/>
                  </a:cubicBezTo>
                  <a:cubicBezTo>
                    <a:pt x="30" y="6"/>
                    <a:pt x="46" y="0"/>
                    <a:pt x="64" y="0"/>
                  </a:cubicBezTo>
                  <a:cubicBezTo>
                    <a:pt x="82" y="0"/>
                    <a:pt x="97" y="6"/>
                    <a:pt x="109" y="18"/>
                  </a:cubicBezTo>
                  <a:cubicBezTo>
                    <a:pt x="125" y="35"/>
                    <a:pt x="127" y="50"/>
                    <a:pt x="127" y="92"/>
                  </a:cubicBezTo>
                  <a:cubicBezTo>
                    <a:pt x="127" y="125"/>
                    <a:pt x="126" y="143"/>
                    <a:pt x="115" y="158"/>
                  </a:cubicBezTo>
                  <a:cubicBezTo>
                    <a:pt x="135" y="178"/>
                    <a:pt x="135" y="178"/>
                    <a:pt x="135" y="178"/>
                  </a:cubicBezTo>
                  <a:lnTo>
                    <a:pt x="121" y="191"/>
                  </a:lnTo>
                  <a:close/>
                  <a:moveTo>
                    <a:pt x="64" y="20"/>
                  </a:moveTo>
                  <a:cubicBezTo>
                    <a:pt x="52" y="20"/>
                    <a:pt x="41" y="24"/>
                    <a:pt x="34" y="32"/>
                  </a:cubicBezTo>
                  <a:cubicBezTo>
                    <a:pt x="23" y="42"/>
                    <a:pt x="22" y="54"/>
                    <a:pt x="22" y="92"/>
                  </a:cubicBezTo>
                  <a:cubicBezTo>
                    <a:pt x="22" y="129"/>
                    <a:pt x="23" y="141"/>
                    <a:pt x="34" y="152"/>
                  </a:cubicBezTo>
                  <a:cubicBezTo>
                    <a:pt x="41" y="159"/>
                    <a:pt x="52" y="164"/>
                    <a:pt x="64" y="164"/>
                  </a:cubicBezTo>
                  <a:cubicBezTo>
                    <a:pt x="73" y="164"/>
                    <a:pt x="80" y="161"/>
                    <a:pt x="87" y="156"/>
                  </a:cubicBezTo>
                  <a:cubicBezTo>
                    <a:pt x="64" y="134"/>
                    <a:pt x="64" y="134"/>
                    <a:pt x="64" y="134"/>
                  </a:cubicBezTo>
                  <a:cubicBezTo>
                    <a:pt x="78" y="121"/>
                    <a:pt x="78" y="121"/>
                    <a:pt x="78" y="121"/>
                  </a:cubicBezTo>
                  <a:cubicBezTo>
                    <a:pt x="99" y="142"/>
                    <a:pt x="99" y="142"/>
                    <a:pt x="99" y="142"/>
                  </a:cubicBezTo>
                  <a:cubicBezTo>
                    <a:pt x="105" y="132"/>
                    <a:pt x="105" y="118"/>
                    <a:pt x="105" y="92"/>
                  </a:cubicBezTo>
                  <a:cubicBezTo>
                    <a:pt x="105" y="54"/>
                    <a:pt x="104" y="42"/>
                    <a:pt x="93" y="32"/>
                  </a:cubicBezTo>
                  <a:cubicBezTo>
                    <a:pt x="86" y="24"/>
                    <a:pt x="75" y="20"/>
                    <a:pt x="64" y="20"/>
                  </a:cubicBezTo>
                  <a:close/>
                  <a:moveTo>
                    <a:pt x="197" y="183"/>
                  </a:moveTo>
                  <a:cubicBezTo>
                    <a:pt x="184" y="183"/>
                    <a:pt x="172" y="179"/>
                    <a:pt x="165" y="171"/>
                  </a:cubicBezTo>
                  <a:cubicBezTo>
                    <a:pt x="156" y="163"/>
                    <a:pt x="152" y="151"/>
                    <a:pt x="152" y="136"/>
                  </a:cubicBezTo>
                  <a:cubicBezTo>
                    <a:pt x="152" y="56"/>
                    <a:pt x="152" y="56"/>
                    <a:pt x="152" y="56"/>
                  </a:cubicBezTo>
                  <a:cubicBezTo>
                    <a:pt x="172" y="56"/>
                    <a:pt x="172" y="56"/>
                    <a:pt x="172" y="56"/>
                  </a:cubicBezTo>
                  <a:cubicBezTo>
                    <a:pt x="172" y="133"/>
                    <a:pt x="172" y="133"/>
                    <a:pt x="172" y="133"/>
                  </a:cubicBezTo>
                  <a:cubicBezTo>
                    <a:pt x="172" y="154"/>
                    <a:pt x="182" y="165"/>
                    <a:pt x="201" y="165"/>
                  </a:cubicBezTo>
                  <a:cubicBezTo>
                    <a:pt x="220" y="165"/>
                    <a:pt x="230" y="153"/>
                    <a:pt x="230" y="133"/>
                  </a:cubicBezTo>
                  <a:cubicBezTo>
                    <a:pt x="230" y="56"/>
                    <a:pt x="230" y="56"/>
                    <a:pt x="230" y="56"/>
                  </a:cubicBezTo>
                  <a:cubicBezTo>
                    <a:pt x="251" y="56"/>
                    <a:pt x="251" y="56"/>
                    <a:pt x="251" y="56"/>
                  </a:cubicBezTo>
                  <a:cubicBezTo>
                    <a:pt x="251" y="182"/>
                    <a:pt x="251" y="182"/>
                    <a:pt x="251" y="182"/>
                  </a:cubicBezTo>
                  <a:cubicBezTo>
                    <a:pt x="231" y="182"/>
                    <a:pt x="231" y="182"/>
                    <a:pt x="231" y="182"/>
                  </a:cubicBezTo>
                  <a:cubicBezTo>
                    <a:pt x="231" y="170"/>
                    <a:pt x="231" y="170"/>
                    <a:pt x="231" y="170"/>
                  </a:cubicBezTo>
                  <a:cubicBezTo>
                    <a:pt x="222" y="178"/>
                    <a:pt x="210" y="183"/>
                    <a:pt x="197" y="183"/>
                  </a:cubicBezTo>
                  <a:close/>
                  <a:moveTo>
                    <a:pt x="301" y="182"/>
                  </a:moveTo>
                  <a:cubicBezTo>
                    <a:pt x="281" y="182"/>
                    <a:pt x="281" y="182"/>
                    <a:pt x="281" y="182"/>
                  </a:cubicBezTo>
                  <a:cubicBezTo>
                    <a:pt x="281" y="115"/>
                    <a:pt x="281" y="115"/>
                    <a:pt x="281" y="115"/>
                  </a:cubicBezTo>
                  <a:cubicBezTo>
                    <a:pt x="281" y="56"/>
                    <a:pt x="281" y="56"/>
                    <a:pt x="281" y="56"/>
                  </a:cubicBezTo>
                  <a:cubicBezTo>
                    <a:pt x="301" y="56"/>
                    <a:pt x="301" y="56"/>
                    <a:pt x="301" y="56"/>
                  </a:cubicBezTo>
                  <a:cubicBezTo>
                    <a:pt x="301" y="114"/>
                    <a:pt x="301" y="114"/>
                    <a:pt x="301" y="114"/>
                  </a:cubicBezTo>
                  <a:lnTo>
                    <a:pt x="301" y="182"/>
                  </a:lnTo>
                  <a:close/>
                  <a:moveTo>
                    <a:pt x="303" y="24"/>
                  </a:moveTo>
                  <a:cubicBezTo>
                    <a:pt x="280" y="24"/>
                    <a:pt x="280" y="24"/>
                    <a:pt x="280" y="24"/>
                  </a:cubicBezTo>
                  <a:cubicBezTo>
                    <a:pt x="280" y="1"/>
                    <a:pt x="280" y="1"/>
                    <a:pt x="280" y="1"/>
                  </a:cubicBezTo>
                  <a:cubicBezTo>
                    <a:pt x="303" y="1"/>
                    <a:pt x="303" y="1"/>
                    <a:pt x="303" y="1"/>
                  </a:cubicBezTo>
                  <a:lnTo>
                    <a:pt x="303" y="24"/>
                  </a:lnTo>
                  <a:close/>
                  <a:moveTo>
                    <a:pt x="430" y="182"/>
                  </a:moveTo>
                  <a:cubicBezTo>
                    <a:pt x="410" y="182"/>
                    <a:pt x="410" y="182"/>
                    <a:pt x="410" y="182"/>
                  </a:cubicBezTo>
                  <a:cubicBezTo>
                    <a:pt x="410" y="105"/>
                    <a:pt x="410" y="105"/>
                    <a:pt x="410" y="105"/>
                  </a:cubicBezTo>
                  <a:cubicBezTo>
                    <a:pt x="410" y="85"/>
                    <a:pt x="399" y="73"/>
                    <a:pt x="381" y="73"/>
                  </a:cubicBezTo>
                  <a:cubicBezTo>
                    <a:pt x="362" y="73"/>
                    <a:pt x="352" y="85"/>
                    <a:pt x="352" y="105"/>
                  </a:cubicBezTo>
                  <a:cubicBezTo>
                    <a:pt x="352" y="182"/>
                    <a:pt x="352" y="182"/>
                    <a:pt x="352" y="182"/>
                  </a:cubicBezTo>
                  <a:cubicBezTo>
                    <a:pt x="331" y="182"/>
                    <a:pt x="331" y="182"/>
                    <a:pt x="331" y="182"/>
                  </a:cubicBezTo>
                  <a:cubicBezTo>
                    <a:pt x="331" y="56"/>
                    <a:pt x="331" y="56"/>
                    <a:pt x="331" y="56"/>
                  </a:cubicBezTo>
                  <a:cubicBezTo>
                    <a:pt x="352" y="56"/>
                    <a:pt x="352" y="56"/>
                    <a:pt x="352" y="56"/>
                  </a:cubicBezTo>
                  <a:cubicBezTo>
                    <a:pt x="352" y="68"/>
                    <a:pt x="352" y="68"/>
                    <a:pt x="352" y="68"/>
                  </a:cubicBezTo>
                  <a:cubicBezTo>
                    <a:pt x="360" y="59"/>
                    <a:pt x="372" y="55"/>
                    <a:pt x="385" y="55"/>
                  </a:cubicBezTo>
                  <a:cubicBezTo>
                    <a:pt x="398" y="55"/>
                    <a:pt x="409" y="59"/>
                    <a:pt x="417" y="67"/>
                  </a:cubicBezTo>
                  <a:cubicBezTo>
                    <a:pt x="426" y="75"/>
                    <a:pt x="430" y="87"/>
                    <a:pt x="430" y="102"/>
                  </a:cubicBezTo>
                  <a:lnTo>
                    <a:pt x="430" y="182"/>
                  </a:lnTo>
                  <a:close/>
                  <a:moveTo>
                    <a:pt x="550" y="182"/>
                  </a:moveTo>
                  <a:cubicBezTo>
                    <a:pt x="529" y="182"/>
                    <a:pt x="529" y="182"/>
                    <a:pt x="529" y="182"/>
                  </a:cubicBezTo>
                  <a:cubicBezTo>
                    <a:pt x="529" y="113"/>
                    <a:pt x="529" y="113"/>
                    <a:pt x="529" y="113"/>
                  </a:cubicBezTo>
                  <a:cubicBezTo>
                    <a:pt x="529" y="56"/>
                    <a:pt x="529" y="56"/>
                    <a:pt x="529" y="56"/>
                  </a:cubicBezTo>
                  <a:cubicBezTo>
                    <a:pt x="550" y="56"/>
                    <a:pt x="550" y="56"/>
                    <a:pt x="550" y="56"/>
                  </a:cubicBezTo>
                  <a:cubicBezTo>
                    <a:pt x="550" y="113"/>
                    <a:pt x="550" y="113"/>
                    <a:pt x="550" y="113"/>
                  </a:cubicBezTo>
                  <a:lnTo>
                    <a:pt x="550" y="182"/>
                  </a:lnTo>
                  <a:close/>
                  <a:moveTo>
                    <a:pt x="551" y="24"/>
                  </a:moveTo>
                  <a:cubicBezTo>
                    <a:pt x="528" y="24"/>
                    <a:pt x="528" y="24"/>
                    <a:pt x="528" y="24"/>
                  </a:cubicBezTo>
                  <a:cubicBezTo>
                    <a:pt x="528" y="1"/>
                    <a:pt x="528" y="1"/>
                    <a:pt x="528" y="1"/>
                  </a:cubicBezTo>
                  <a:cubicBezTo>
                    <a:pt x="551" y="1"/>
                    <a:pt x="551" y="1"/>
                    <a:pt x="551" y="1"/>
                  </a:cubicBezTo>
                  <a:lnTo>
                    <a:pt x="551" y="24"/>
                  </a:lnTo>
                  <a:close/>
                  <a:moveTo>
                    <a:pt x="686" y="183"/>
                  </a:moveTo>
                  <a:cubicBezTo>
                    <a:pt x="651" y="183"/>
                    <a:pt x="631" y="160"/>
                    <a:pt x="631" y="119"/>
                  </a:cubicBezTo>
                  <a:cubicBezTo>
                    <a:pt x="631" y="79"/>
                    <a:pt x="651" y="55"/>
                    <a:pt x="683" y="55"/>
                  </a:cubicBezTo>
                  <a:cubicBezTo>
                    <a:pt x="715" y="55"/>
                    <a:pt x="735" y="78"/>
                    <a:pt x="735" y="116"/>
                  </a:cubicBezTo>
                  <a:cubicBezTo>
                    <a:pt x="735" y="125"/>
                    <a:pt x="735" y="125"/>
                    <a:pt x="735" y="125"/>
                  </a:cubicBezTo>
                  <a:cubicBezTo>
                    <a:pt x="652" y="125"/>
                    <a:pt x="652" y="125"/>
                    <a:pt x="652" y="125"/>
                  </a:cubicBezTo>
                  <a:cubicBezTo>
                    <a:pt x="652" y="151"/>
                    <a:pt x="664" y="165"/>
                    <a:pt x="687" y="165"/>
                  </a:cubicBezTo>
                  <a:cubicBezTo>
                    <a:pt x="700" y="165"/>
                    <a:pt x="708" y="161"/>
                    <a:pt x="718" y="151"/>
                  </a:cubicBezTo>
                  <a:cubicBezTo>
                    <a:pt x="719" y="150"/>
                    <a:pt x="719" y="150"/>
                    <a:pt x="719" y="150"/>
                  </a:cubicBezTo>
                  <a:cubicBezTo>
                    <a:pt x="733" y="163"/>
                    <a:pt x="733" y="163"/>
                    <a:pt x="733" y="163"/>
                  </a:cubicBezTo>
                  <a:cubicBezTo>
                    <a:pt x="732" y="164"/>
                    <a:pt x="732" y="164"/>
                    <a:pt x="732" y="164"/>
                  </a:cubicBezTo>
                  <a:cubicBezTo>
                    <a:pt x="720" y="176"/>
                    <a:pt x="708" y="183"/>
                    <a:pt x="686" y="183"/>
                  </a:cubicBezTo>
                  <a:close/>
                  <a:moveTo>
                    <a:pt x="652" y="109"/>
                  </a:moveTo>
                  <a:cubicBezTo>
                    <a:pt x="714" y="109"/>
                    <a:pt x="714" y="109"/>
                    <a:pt x="714" y="109"/>
                  </a:cubicBezTo>
                  <a:cubicBezTo>
                    <a:pt x="713" y="100"/>
                    <a:pt x="713" y="96"/>
                    <a:pt x="710" y="90"/>
                  </a:cubicBezTo>
                  <a:cubicBezTo>
                    <a:pt x="705" y="79"/>
                    <a:pt x="695" y="73"/>
                    <a:pt x="683" y="73"/>
                  </a:cubicBezTo>
                  <a:cubicBezTo>
                    <a:pt x="671" y="73"/>
                    <a:pt x="661" y="79"/>
                    <a:pt x="655" y="90"/>
                  </a:cubicBezTo>
                  <a:cubicBezTo>
                    <a:pt x="653" y="96"/>
                    <a:pt x="652" y="100"/>
                    <a:pt x="652" y="109"/>
                  </a:cubicBezTo>
                  <a:close/>
                  <a:moveTo>
                    <a:pt x="798" y="183"/>
                  </a:moveTo>
                  <a:cubicBezTo>
                    <a:pt x="775" y="183"/>
                    <a:pt x="759" y="178"/>
                    <a:pt x="746" y="165"/>
                  </a:cubicBezTo>
                  <a:cubicBezTo>
                    <a:pt x="745" y="164"/>
                    <a:pt x="745" y="164"/>
                    <a:pt x="745" y="164"/>
                  </a:cubicBezTo>
                  <a:cubicBezTo>
                    <a:pt x="759" y="150"/>
                    <a:pt x="759" y="150"/>
                    <a:pt x="759" y="150"/>
                  </a:cubicBezTo>
                  <a:cubicBezTo>
                    <a:pt x="760" y="151"/>
                    <a:pt x="760" y="151"/>
                    <a:pt x="760" y="151"/>
                  </a:cubicBezTo>
                  <a:cubicBezTo>
                    <a:pt x="769" y="161"/>
                    <a:pt x="781" y="165"/>
                    <a:pt x="797" y="165"/>
                  </a:cubicBezTo>
                  <a:cubicBezTo>
                    <a:pt x="809" y="165"/>
                    <a:pt x="829" y="163"/>
                    <a:pt x="829" y="145"/>
                  </a:cubicBezTo>
                  <a:cubicBezTo>
                    <a:pt x="829" y="134"/>
                    <a:pt x="823" y="129"/>
                    <a:pt x="809" y="128"/>
                  </a:cubicBezTo>
                  <a:cubicBezTo>
                    <a:pt x="789" y="126"/>
                    <a:pt x="789" y="126"/>
                    <a:pt x="789" y="126"/>
                  </a:cubicBezTo>
                  <a:cubicBezTo>
                    <a:pt x="764" y="124"/>
                    <a:pt x="751" y="113"/>
                    <a:pt x="751" y="92"/>
                  </a:cubicBezTo>
                  <a:cubicBezTo>
                    <a:pt x="751" y="70"/>
                    <a:pt x="770" y="55"/>
                    <a:pt x="798" y="55"/>
                  </a:cubicBezTo>
                  <a:cubicBezTo>
                    <a:pt x="816" y="55"/>
                    <a:pt x="832" y="59"/>
                    <a:pt x="843" y="68"/>
                  </a:cubicBezTo>
                  <a:cubicBezTo>
                    <a:pt x="844" y="69"/>
                    <a:pt x="844" y="69"/>
                    <a:pt x="844" y="69"/>
                  </a:cubicBezTo>
                  <a:cubicBezTo>
                    <a:pt x="830" y="83"/>
                    <a:pt x="830" y="83"/>
                    <a:pt x="830" y="83"/>
                  </a:cubicBezTo>
                  <a:cubicBezTo>
                    <a:pt x="829" y="82"/>
                    <a:pt x="829" y="82"/>
                    <a:pt x="829" y="82"/>
                  </a:cubicBezTo>
                  <a:cubicBezTo>
                    <a:pt x="821" y="76"/>
                    <a:pt x="811" y="73"/>
                    <a:pt x="798" y="73"/>
                  </a:cubicBezTo>
                  <a:cubicBezTo>
                    <a:pt x="781" y="73"/>
                    <a:pt x="771" y="79"/>
                    <a:pt x="771" y="92"/>
                  </a:cubicBezTo>
                  <a:cubicBezTo>
                    <a:pt x="771" y="102"/>
                    <a:pt x="778" y="107"/>
                    <a:pt x="792" y="108"/>
                  </a:cubicBezTo>
                  <a:cubicBezTo>
                    <a:pt x="811" y="110"/>
                    <a:pt x="811" y="110"/>
                    <a:pt x="811" y="110"/>
                  </a:cubicBezTo>
                  <a:cubicBezTo>
                    <a:pt x="827" y="112"/>
                    <a:pt x="849" y="117"/>
                    <a:pt x="849" y="144"/>
                  </a:cubicBezTo>
                  <a:cubicBezTo>
                    <a:pt x="849" y="168"/>
                    <a:pt x="829" y="183"/>
                    <a:pt x="798" y="183"/>
                  </a:cubicBezTo>
                  <a:close/>
                  <a:moveTo>
                    <a:pt x="894" y="182"/>
                  </a:moveTo>
                  <a:cubicBezTo>
                    <a:pt x="872" y="182"/>
                    <a:pt x="872" y="182"/>
                    <a:pt x="872" y="182"/>
                  </a:cubicBezTo>
                  <a:cubicBezTo>
                    <a:pt x="872" y="100"/>
                    <a:pt x="872" y="100"/>
                    <a:pt x="872" y="100"/>
                  </a:cubicBezTo>
                  <a:cubicBezTo>
                    <a:pt x="872" y="2"/>
                    <a:pt x="872" y="2"/>
                    <a:pt x="872" y="2"/>
                  </a:cubicBezTo>
                  <a:cubicBezTo>
                    <a:pt x="894" y="2"/>
                    <a:pt x="894" y="2"/>
                    <a:pt x="894" y="2"/>
                  </a:cubicBezTo>
                  <a:cubicBezTo>
                    <a:pt x="894" y="100"/>
                    <a:pt x="894" y="100"/>
                    <a:pt x="894" y="100"/>
                  </a:cubicBezTo>
                  <a:lnTo>
                    <a:pt x="894" y="182"/>
                  </a:lnTo>
                  <a:close/>
                  <a:moveTo>
                    <a:pt x="1085" y="182"/>
                  </a:moveTo>
                  <a:cubicBezTo>
                    <a:pt x="1063" y="182"/>
                    <a:pt x="1063" y="182"/>
                    <a:pt x="1063" y="182"/>
                  </a:cubicBezTo>
                  <a:cubicBezTo>
                    <a:pt x="1063" y="51"/>
                    <a:pt x="1063" y="51"/>
                    <a:pt x="1063" y="51"/>
                  </a:cubicBezTo>
                  <a:cubicBezTo>
                    <a:pt x="1017" y="154"/>
                    <a:pt x="1017" y="154"/>
                    <a:pt x="1017" y="154"/>
                  </a:cubicBezTo>
                  <a:cubicBezTo>
                    <a:pt x="999" y="154"/>
                    <a:pt x="999" y="154"/>
                    <a:pt x="999" y="154"/>
                  </a:cubicBezTo>
                  <a:cubicBezTo>
                    <a:pt x="952" y="51"/>
                    <a:pt x="952" y="51"/>
                    <a:pt x="952" y="51"/>
                  </a:cubicBezTo>
                  <a:cubicBezTo>
                    <a:pt x="952" y="182"/>
                    <a:pt x="952" y="182"/>
                    <a:pt x="952" y="182"/>
                  </a:cubicBezTo>
                  <a:cubicBezTo>
                    <a:pt x="930" y="182"/>
                    <a:pt x="930" y="182"/>
                    <a:pt x="930" y="182"/>
                  </a:cubicBezTo>
                  <a:cubicBezTo>
                    <a:pt x="930" y="2"/>
                    <a:pt x="930" y="2"/>
                    <a:pt x="930" y="2"/>
                  </a:cubicBezTo>
                  <a:cubicBezTo>
                    <a:pt x="951" y="2"/>
                    <a:pt x="951" y="2"/>
                    <a:pt x="951" y="2"/>
                  </a:cubicBezTo>
                  <a:cubicBezTo>
                    <a:pt x="951" y="2"/>
                    <a:pt x="951" y="2"/>
                    <a:pt x="951" y="2"/>
                  </a:cubicBezTo>
                  <a:cubicBezTo>
                    <a:pt x="1008" y="126"/>
                    <a:pt x="1008" y="126"/>
                    <a:pt x="1008" y="126"/>
                  </a:cubicBezTo>
                  <a:cubicBezTo>
                    <a:pt x="1064" y="2"/>
                    <a:pt x="1064" y="2"/>
                    <a:pt x="1064" y="2"/>
                  </a:cubicBezTo>
                  <a:cubicBezTo>
                    <a:pt x="1085" y="2"/>
                    <a:pt x="1085" y="2"/>
                    <a:pt x="1085" y="2"/>
                  </a:cubicBezTo>
                  <a:lnTo>
                    <a:pt x="1085" y="182"/>
                  </a:lnTo>
                  <a:close/>
                  <a:moveTo>
                    <a:pt x="1168" y="183"/>
                  </a:moveTo>
                  <a:cubicBezTo>
                    <a:pt x="1141" y="183"/>
                    <a:pt x="1123" y="176"/>
                    <a:pt x="1106" y="159"/>
                  </a:cubicBezTo>
                  <a:cubicBezTo>
                    <a:pt x="1106" y="158"/>
                    <a:pt x="1106" y="158"/>
                    <a:pt x="1106" y="158"/>
                  </a:cubicBezTo>
                  <a:cubicBezTo>
                    <a:pt x="1120" y="144"/>
                    <a:pt x="1120" y="144"/>
                    <a:pt x="1120" y="144"/>
                  </a:cubicBezTo>
                  <a:cubicBezTo>
                    <a:pt x="1121" y="145"/>
                    <a:pt x="1121" y="145"/>
                    <a:pt x="1121" y="145"/>
                  </a:cubicBezTo>
                  <a:cubicBezTo>
                    <a:pt x="1135" y="159"/>
                    <a:pt x="1148" y="164"/>
                    <a:pt x="1168" y="164"/>
                  </a:cubicBezTo>
                  <a:cubicBezTo>
                    <a:pt x="1194" y="164"/>
                    <a:pt x="1209" y="152"/>
                    <a:pt x="1209" y="132"/>
                  </a:cubicBezTo>
                  <a:cubicBezTo>
                    <a:pt x="1209" y="123"/>
                    <a:pt x="1207" y="116"/>
                    <a:pt x="1201" y="111"/>
                  </a:cubicBezTo>
                  <a:cubicBezTo>
                    <a:pt x="1196" y="106"/>
                    <a:pt x="1191" y="104"/>
                    <a:pt x="1179" y="102"/>
                  </a:cubicBezTo>
                  <a:cubicBezTo>
                    <a:pt x="1158" y="99"/>
                    <a:pt x="1158" y="99"/>
                    <a:pt x="1158" y="99"/>
                  </a:cubicBezTo>
                  <a:cubicBezTo>
                    <a:pt x="1143" y="97"/>
                    <a:pt x="1133" y="93"/>
                    <a:pt x="1125" y="86"/>
                  </a:cubicBezTo>
                  <a:cubicBezTo>
                    <a:pt x="1115" y="77"/>
                    <a:pt x="1111" y="66"/>
                    <a:pt x="1111" y="51"/>
                  </a:cubicBezTo>
                  <a:cubicBezTo>
                    <a:pt x="1111" y="20"/>
                    <a:pt x="1133" y="0"/>
                    <a:pt x="1169" y="0"/>
                  </a:cubicBezTo>
                  <a:cubicBezTo>
                    <a:pt x="1191" y="0"/>
                    <a:pt x="1207" y="6"/>
                    <a:pt x="1222" y="20"/>
                  </a:cubicBezTo>
                  <a:cubicBezTo>
                    <a:pt x="1223" y="21"/>
                    <a:pt x="1223" y="21"/>
                    <a:pt x="1223" y="21"/>
                  </a:cubicBezTo>
                  <a:cubicBezTo>
                    <a:pt x="1209" y="35"/>
                    <a:pt x="1209" y="35"/>
                    <a:pt x="1209" y="35"/>
                  </a:cubicBezTo>
                  <a:cubicBezTo>
                    <a:pt x="1208" y="34"/>
                    <a:pt x="1208" y="34"/>
                    <a:pt x="1208" y="34"/>
                  </a:cubicBezTo>
                  <a:cubicBezTo>
                    <a:pt x="1197" y="23"/>
                    <a:pt x="1185" y="19"/>
                    <a:pt x="1168" y="19"/>
                  </a:cubicBezTo>
                  <a:cubicBezTo>
                    <a:pt x="1146" y="19"/>
                    <a:pt x="1132" y="31"/>
                    <a:pt x="1132" y="51"/>
                  </a:cubicBezTo>
                  <a:cubicBezTo>
                    <a:pt x="1132" y="59"/>
                    <a:pt x="1134" y="66"/>
                    <a:pt x="1139" y="70"/>
                  </a:cubicBezTo>
                  <a:cubicBezTo>
                    <a:pt x="1144" y="75"/>
                    <a:pt x="1152" y="78"/>
                    <a:pt x="1162" y="79"/>
                  </a:cubicBezTo>
                  <a:cubicBezTo>
                    <a:pt x="1182" y="83"/>
                    <a:pt x="1182" y="83"/>
                    <a:pt x="1182" y="83"/>
                  </a:cubicBezTo>
                  <a:cubicBezTo>
                    <a:pt x="1199" y="85"/>
                    <a:pt x="1207" y="88"/>
                    <a:pt x="1215" y="96"/>
                  </a:cubicBezTo>
                  <a:cubicBezTo>
                    <a:pt x="1225" y="104"/>
                    <a:pt x="1231" y="117"/>
                    <a:pt x="1231" y="132"/>
                  </a:cubicBezTo>
                  <a:cubicBezTo>
                    <a:pt x="1231" y="163"/>
                    <a:pt x="1206" y="183"/>
                    <a:pt x="1168" y="183"/>
                  </a:cubicBezTo>
                  <a:close/>
                  <a:moveTo>
                    <a:pt x="499" y="182"/>
                  </a:moveTo>
                  <a:cubicBezTo>
                    <a:pt x="495" y="182"/>
                    <a:pt x="495" y="182"/>
                    <a:pt x="495" y="182"/>
                  </a:cubicBezTo>
                  <a:cubicBezTo>
                    <a:pt x="475" y="182"/>
                    <a:pt x="462" y="168"/>
                    <a:pt x="462" y="147"/>
                  </a:cubicBezTo>
                  <a:cubicBezTo>
                    <a:pt x="462" y="73"/>
                    <a:pt x="462" y="73"/>
                    <a:pt x="462" y="73"/>
                  </a:cubicBezTo>
                  <a:cubicBezTo>
                    <a:pt x="446" y="73"/>
                    <a:pt x="446" y="73"/>
                    <a:pt x="446" y="73"/>
                  </a:cubicBezTo>
                  <a:cubicBezTo>
                    <a:pt x="446" y="56"/>
                    <a:pt x="446" y="56"/>
                    <a:pt x="446" y="56"/>
                  </a:cubicBezTo>
                  <a:cubicBezTo>
                    <a:pt x="462" y="56"/>
                    <a:pt x="462" y="56"/>
                    <a:pt x="462" y="56"/>
                  </a:cubicBezTo>
                  <a:cubicBezTo>
                    <a:pt x="462" y="19"/>
                    <a:pt x="462" y="19"/>
                    <a:pt x="462" y="19"/>
                  </a:cubicBezTo>
                  <a:cubicBezTo>
                    <a:pt x="482" y="19"/>
                    <a:pt x="482" y="19"/>
                    <a:pt x="482" y="19"/>
                  </a:cubicBezTo>
                  <a:cubicBezTo>
                    <a:pt x="482" y="56"/>
                    <a:pt x="482" y="56"/>
                    <a:pt x="482" y="56"/>
                  </a:cubicBezTo>
                  <a:cubicBezTo>
                    <a:pt x="509" y="56"/>
                    <a:pt x="509" y="56"/>
                    <a:pt x="509" y="56"/>
                  </a:cubicBezTo>
                  <a:cubicBezTo>
                    <a:pt x="509" y="73"/>
                    <a:pt x="509" y="73"/>
                    <a:pt x="509" y="73"/>
                  </a:cubicBezTo>
                  <a:cubicBezTo>
                    <a:pt x="482" y="73"/>
                    <a:pt x="482" y="73"/>
                    <a:pt x="482" y="73"/>
                  </a:cubicBezTo>
                  <a:cubicBezTo>
                    <a:pt x="482" y="147"/>
                    <a:pt x="482" y="147"/>
                    <a:pt x="482" y="147"/>
                  </a:cubicBezTo>
                  <a:cubicBezTo>
                    <a:pt x="482" y="158"/>
                    <a:pt x="488" y="164"/>
                    <a:pt x="498" y="164"/>
                  </a:cubicBezTo>
                  <a:cubicBezTo>
                    <a:pt x="499" y="164"/>
                    <a:pt x="499" y="164"/>
                    <a:pt x="499" y="164"/>
                  </a:cubicBezTo>
                  <a:cubicBezTo>
                    <a:pt x="499" y="165"/>
                    <a:pt x="499" y="165"/>
                    <a:pt x="499" y="165"/>
                  </a:cubicBezTo>
                  <a:lnTo>
                    <a:pt x="499" y="182"/>
                  </a:lnTo>
                  <a:close/>
                  <a:moveTo>
                    <a:pt x="616" y="182"/>
                  </a:moveTo>
                  <a:cubicBezTo>
                    <a:pt x="612" y="182"/>
                    <a:pt x="612" y="182"/>
                    <a:pt x="612" y="182"/>
                  </a:cubicBezTo>
                  <a:cubicBezTo>
                    <a:pt x="591" y="182"/>
                    <a:pt x="579" y="169"/>
                    <a:pt x="579" y="148"/>
                  </a:cubicBezTo>
                  <a:cubicBezTo>
                    <a:pt x="579" y="2"/>
                    <a:pt x="579" y="2"/>
                    <a:pt x="579" y="2"/>
                  </a:cubicBezTo>
                  <a:cubicBezTo>
                    <a:pt x="600" y="2"/>
                    <a:pt x="600" y="2"/>
                    <a:pt x="600" y="2"/>
                  </a:cubicBezTo>
                  <a:cubicBezTo>
                    <a:pt x="600" y="147"/>
                    <a:pt x="600" y="147"/>
                    <a:pt x="600" y="147"/>
                  </a:cubicBezTo>
                  <a:cubicBezTo>
                    <a:pt x="600" y="159"/>
                    <a:pt x="604" y="164"/>
                    <a:pt x="615" y="164"/>
                  </a:cubicBezTo>
                  <a:cubicBezTo>
                    <a:pt x="616" y="164"/>
                    <a:pt x="616" y="164"/>
                    <a:pt x="616" y="164"/>
                  </a:cubicBezTo>
                  <a:cubicBezTo>
                    <a:pt x="616" y="165"/>
                    <a:pt x="616" y="165"/>
                    <a:pt x="616" y="165"/>
                  </a:cubicBezTo>
                  <a:lnTo>
                    <a:pt x="616" y="182"/>
                  </a:lnTo>
                  <a:close/>
                </a:path>
              </a:pathLst>
            </a:custGeom>
            <a:solidFill>
              <a:srgbClr val="77787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7" name="Freeform 6"/>
            <p:cNvSpPr>
              <a:spLocks noEditPoints="1"/>
            </p:cNvSpPr>
            <p:nvPr userDrawn="1"/>
          </p:nvSpPr>
          <p:spPr bwMode="gray">
            <a:xfrm>
              <a:off x="7474095" y="5549900"/>
              <a:ext cx="76200" cy="41275"/>
            </a:xfrm>
            <a:custGeom>
              <a:avLst/>
              <a:gdLst>
                <a:gd name="T0" fmla="*/ 12 w 48"/>
                <a:gd name="T1" fmla="*/ 4 h 26"/>
                <a:gd name="T2" fmla="*/ 12 w 48"/>
                <a:gd name="T3" fmla="*/ 26 h 26"/>
                <a:gd name="T4" fmla="*/ 7 w 48"/>
                <a:gd name="T5" fmla="*/ 26 h 26"/>
                <a:gd name="T6" fmla="*/ 7 w 48"/>
                <a:gd name="T7" fmla="*/ 4 h 26"/>
                <a:gd name="T8" fmla="*/ 0 w 48"/>
                <a:gd name="T9" fmla="*/ 4 h 26"/>
                <a:gd name="T10" fmla="*/ 0 w 48"/>
                <a:gd name="T11" fmla="*/ 0 h 26"/>
                <a:gd name="T12" fmla="*/ 18 w 48"/>
                <a:gd name="T13" fmla="*/ 0 h 26"/>
                <a:gd name="T14" fmla="*/ 18 w 48"/>
                <a:gd name="T15" fmla="*/ 4 h 26"/>
                <a:gd name="T16" fmla="*/ 12 w 48"/>
                <a:gd name="T17" fmla="*/ 4 h 26"/>
                <a:gd name="T18" fmla="*/ 43 w 48"/>
                <a:gd name="T19" fmla="*/ 26 h 26"/>
                <a:gd name="T20" fmla="*/ 43 w 48"/>
                <a:gd name="T21" fmla="*/ 9 h 26"/>
                <a:gd name="T22" fmla="*/ 37 w 48"/>
                <a:gd name="T23" fmla="*/ 20 h 26"/>
                <a:gd name="T24" fmla="*/ 33 w 48"/>
                <a:gd name="T25" fmla="*/ 20 h 26"/>
                <a:gd name="T26" fmla="*/ 27 w 48"/>
                <a:gd name="T27" fmla="*/ 9 h 26"/>
                <a:gd name="T28" fmla="*/ 27 w 48"/>
                <a:gd name="T29" fmla="*/ 26 h 26"/>
                <a:gd name="T30" fmla="*/ 23 w 48"/>
                <a:gd name="T31" fmla="*/ 26 h 26"/>
                <a:gd name="T32" fmla="*/ 23 w 48"/>
                <a:gd name="T33" fmla="*/ 0 h 26"/>
                <a:gd name="T34" fmla="*/ 27 w 48"/>
                <a:gd name="T35" fmla="*/ 0 h 26"/>
                <a:gd name="T36" fmla="*/ 35 w 48"/>
                <a:gd name="T37" fmla="*/ 15 h 26"/>
                <a:gd name="T38" fmla="*/ 43 w 48"/>
                <a:gd name="T39" fmla="*/ 0 h 26"/>
                <a:gd name="T40" fmla="*/ 48 w 48"/>
                <a:gd name="T41" fmla="*/ 0 h 26"/>
                <a:gd name="T42" fmla="*/ 48 w 48"/>
                <a:gd name="T43" fmla="*/ 26 h 26"/>
                <a:gd name="T44" fmla="*/ 43 w 48"/>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26">
                  <a:moveTo>
                    <a:pt x="12" y="4"/>
                  </a:moveTo>
                  <a:lnTo>
                    <a:pt x="12" y="26"/>
                  </a:lnTo>
                  <a:lnTo>
                    <a:pt x="7" y="26"/>
                  </a:lnTo>
                  <a:lnTo>
                    <a:pt x="7" y="4"/>
                  </a:lnTo>
                  <a:lnTo>
                    <a:pt x="0" y="4"/>
                  </a:lnTo>
                  <a:lnTo>
                    <a:pt x="0" y="0"/>
                  </a:lnTo>
                  <a:lnTo>
                    <a:pt x="18" y="0"/>
                  </a:lnTo>
                  <a:lnTo>
                    <a:pt x="18" y="4"/>
                  </a:lnTo>
                  <a:lnTo>
                    <a:pt x="12" y="4"/>
                  </a:lnTo>
                  <a:close/>
                  <a:moveTo>
                    <a:pt x="43" y="26"/>
                  </a:moveTo>
                  <a:lnTo>
                    <a:pt x="43" y="9"/>
                  </a:lnTo>
                  <a:lnTo>
                    <a:pt x="37" y="20"/>
                  </a:lnTo>
                  <a:lnTo>
                    <a:pt x="33" y="20"/>
                  </a:lnTo>
                  <a:lnTo>
                    <a:pt x="27" y="9"/>
                  </a:lnTo>
                  <a:lnTo>
                    <a:pt x="27" y="26"/>
                  </a:lnTo>
                  <a:lnTo>
                    <a:pt x="23" y="26"/>
                  </a:lnTo>
                  <a:lnTo>
                    <a:pt x="23" y="0"/>
                  </a:lnTo>
                  <a:lnTo>
                    <a:pt x="27" y="0"/>
                  </a:lnTo>
                  <a:lnTo>
                    <a:pt x="35" y="15"/>
                  </a:lnTo>
                  <a:lnTo>
                    <a:pt x="43" y="0"/>
                  </a:lnTo>
                  <a:lnTo>
                    <a:pt x="48" y="0"/>
                  </a:lnTo>
                  <a:lnTo>
                    <a:pt x="48" y="26"/>
                  </a:lnTo>
                  <a:lnTo>
                    <a:pt x="43" y="26"/>
                  </a:ln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 name="Freeform 7"/>
            <p:cNvSpPr>
              <a:spLocks noEditPoints="1"/>
            </p:cNvSpPr>
            <p:nvPr userDrawn="1"/>
          </p:nvSpPr>
          <p:spPr bwMode="gray">
            <a:xfrm>
              <a:off x="4813445" y="5438775"/>
              <a:ext cx="549275" cy="493712"/>
            </a:xfrm>
            <a:custGeom>
              <a:avLst/>
              <a:gdLst>
                <a:gd name="T0" fmla="*/ 351 w 351"/>
                <a:gd name="T1" fmla="*/ 69 h 314"/>
                <a:gd name="T2" fmla="*/ 319 w 351"/>
                <a:gd name="T3" fmla="*/ 87 h 314"/>
                <a:gd name="T4" fmla="*/ 264 w 351"/>
                <a:gd name="T5" fmla="*/ 32 h 314"/>
                <a:gd name="T6" fmla="*/ 283 w 351"/>
                <a:gd name="T7" fmla="*/ 0 h 314"/>
                <a:gd name="T8" fmla="*/ 351 w 351"/>
                <a:gd name="T9" fmla="*/ 69 h 314"/>
                <a:gd name="T10" fmla="*/ 37 w 351"/>
                <a:gd name="T11" fmla="*/ 163 h 314"/>
                <a:gd name="T12" fmla="*/ 0 w 351"/>
                <a:gd name="T13" fmla="*/ 163 h 314"/>
                <a:gd name="T14" fmla="*/ 25 w 351"/>
                <a:gd name="T15" fmla="*/ 257 h 314"/>
                <a:gd name="T16" fmla="*/ 57 w 351"/>
                <a:gd name="T17" fmla="*/ 239 h 314"/>
                <a:gd name="T18" fmla="*/ 37 w 351"/>
                <a:gd name="T19" fmla="*/ 163 h 314"/>
                <a:gd name="T20" fmla="*/ 130 w 351"/>
                <a:gd name="T21" fmla="*/ 63 h 314"/>
                <a:gd name="T22" fmla="*/ 112 w 351"/>
                <a:gd name="T23" fmla="*/ 31 h 314"/>
                <a:gd name="T24" fmla="*/ 37 w 351"/>
                <a:gd name="T25" fmla="*/ 163 h 314"/>
                <a:gd name="T26" fmla="*/ 72 w 351"/>
                <a:gd name="T27" fmla="*/ 163 h 314"/>
                <a:gd name="T28" fmla="*/ 130 w 351"/>
                <a:gd name="T29" fmla="*/ 63 h 314"/>
                <a:gd name="T30" fmla="*/ 88 w 351"/>
                <a:gd name="T31" fmla="*/ 221 h 314"/>
                <a:gd name="T32" fmla="*/ 57 w 351"/>
                <a:gd name="T33" fmla="*/ 239 h 314"/>
                <a:gd name="T34" fmla="*/ 188 w 351"/>
                <a:gd name="T35" fmla="*/ 314 h 314"/>
                <a:gd name="T36" fmla="*/ 188 w 351"/>
                <a:gd name="T37" fmla="*/ 278 h 314"/>
                <a:gd name="T38" fmla="*/ 88 w 351"/>
                <a:gd name="T39" fmla="*/ 22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1" h="314">
                  <a:moveTo>
                    <a:pt x="351" y="69"/>
                  </a:moveTo>
                  <a:cubicBezTo>
                    <a:pt x="319" y="87"/>
                    <a:pt x="319" y="87"/>
                    <a:pt x="319" y="87"/>
                  </a:cubicBezTo>
                  <a:cubicBezTo>
                    <a:pt x="306" y="64"/>
                    <a:pt x="287" y="45"/>
                    <a:pt x="264" y="32"/>
                  </a:cubicBezTo>
                  <a:cubicBezTo>
                    <a:pt x="283" y="0"/>
                    <a:pt x="283" y="0"/>
                    <a:pt x="283" y="0"/>
                  </a:cubicBezTo>
                  <a:cubicBezTo>
                    <a:pt x="311" y="16"/>
                    <a:pt x="335" y="40"/>
                    <a:pt x="351" y="69"/>
                  </a:cubicBezTo>
                  <a:close/>
                  <a:moveTo>
                    <a:pt x="37" y="163"/>
                  </a:moveTo>
                  <a:cubicBezTo>
                    <a:pt x="0" y="163"/>
                    <a:pt x="0" y="163"/>
                    <a:pt x="0" y="163"/>
                  </a:cubicBezTo>
                  <a:cubicBezTo>
                    <a:pt x="0" y="197"/>
                    <a:pt x="9" y="230"/>
                    <a:pt x="25" y="257"/>
                  </a:cubicBezTo>
                  <a:cubicBezTo>
                    <a:pt x="57" y="239"/>
                    <a:pt x="57" y="239"/>
                    <a:pt x="57" y="239"/>
                  </a:cubicBezTo>
                  <a:cubicBezTo>
                    <a:pt x="44" y="216"/>
                    <a:pt x="37" y="190"/>
                    <a:pt x="37" y="163"/>
                  </a:cubicBezTo>
                  <a:close/>
                  <a:moveTo>
                    <a:pt x="130" y="63"/>
                  </a:moveTo>
                  <a:cubicBezTo>
                    <a:pt x="112" y="31"/>
                    <a:pt x="112" y="31"/>
                    <a:pt x="112" y="31"/>
                  </a:cubicBezTo>
                  <a:cubicBezTo>
                    <a:pt x="67" y="58"/>
                    <a:pt x="37" y="107"/>
                    <a:pt x="37" y="163"/>
                  </a:cubicBezTo>
                  <a:cubicBezTo>
                    <a:pt x="72" y="163"/>
                    <a:pt x="72" y="163"/>
                    <a:pt x="72" y="163"/>
                  </a:cubicBezTo>
                  <a:cubicBezTo>
                    <a:pt x="72" y="120"/>
                    <a:pt x="96" y="83"/>
                    <a:pt x="130" y="63"/>
                  </a:cubicBezTo>
                  <a:close/>
                  <a:moveTo>
                    <a:pt x="88" y="221"/>
                  </a:moveTo>
                  <a:cubicBezTo>
                    <a:pt x="57" y="239"/>
                    <a:pt x="57" y="239"/>
                    <a:pt x="57" y="239"/>
                  </a:cubicBezTo>
                  <a:cubicBezTo>
                    <a:pt x="83" y="284"/>
                    <a:pt x="132" y="314"/>
                    <a:pt x="188" y="314"/>
                  </a:cubicBezTo>
                  <a:cubicBezTo>
                    <a:pt x="188" y="278"/>
                    <a:pt x="188" y="278"/>
                    <a:pt x="188" y="278"/>
                  </a:cubicBezTo>
                  <a:cubicBezTo>
                    <a:pt x="145" y="278"/>
                    <a:pt x="108" y="255"/>
                    <a:pt x="88" y="221"/>
                  </a:cubicBezTo>
                  <a:close/>
                </a:path>
              </a:pathLst>
            </a:custGeom>
            <a:solidFill>
              <a:srgbClr val="ACDAF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 name="Freeform 8"/>
            <p:cNvSpPr>
              <a:spLocks noEditPoints="1"/>
            </p:cNvSpPr>
            <p:nvPr userDrawn="1"/>
          </p:nvSpPr>
          <p:spPr bwMode="gray">
            <a:xfrm>
              <a:off x="4813445" y="5397500"/>
              <a:ext cx="442913" cy="593725"/>
            </a:xfrm>
            <a:custGeom>
              <a:avLst/>
              <a:gdLst>
                <a:gd name="T0" fmla="*/ 25 w 283"/>
                <a:gd name="T1" fmla="*/ 283 h 377"/>
                <a:gd name="T2" fmla="*/ 57 w 283"/>
                <a:gd name="T3" fmla="*/ 265 h 377"/>
                <a:gd name="T4" fmla="*/ 188 w 283"/>
                <a:gd name="T5" fmla="*/ 340 h 377"/>
                <a:gd name="T6" fmla="*/ 264 w 283"/>
                <a:gd name="T7" fmla="*/ 320 h 377"/>
                <a:gd name="T8" fmla="*/ 282 w 283"/>
                <a:gd name="T9" fmla="*/ 352 h 377"/>
                <a:gd name="T10" fmla="*/ 188 w 283"/>
                <a:gd name="T11" fmla="*/ 377 h 377"/>
                <a:gd name="T12" fmla="*/ 25 w 283"/>
                <a:gd name="T13" fmla="*/ 283 h 377"/>
                <a:gd name="T14" fmla="*/ 188 w 283"/>
                <a:gd name="T15" fmla="*/ 37 h 377"/>
                <a:gd name="T16" fmla="*/ 264 w 283"/>
                <a:gd name="T17" fmla="*/ 58 h 377"/>
                <a:gd name="T18" fmla="*/ 283 w 283"/>
                <a:gd name="T19" fmla="*/ 26 h 377"/>
                <a:gd name="T20" fmla="*/ 188 w 283"/>
                <a:gd name="T21" fmla="*/ 0 h 377"/>
                <a:gd name="T22" fmla="*/ 0 w 283"/>
                <a:gd name="T23" fmla="*/ 189 h 377"/>
                <a:gd name="T24" fmla="*/ 37 w 283"/>
                <a:gd name="T25" fmla="*/ 189 h 377"/>
                <a:gd name="T26" fmla="*/ 188 w 283"/>
                <a:gd name="T27" fmla="*/ 3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377">
                  <a:moveTo>
                    <a:pt x="25" y="283"/>
                  </a:moveTo>
                  <a:cubicBezTo>
                    <a:pt x="57" y="265"/>
                    <a:pt x="57" y="265"/>
                    <a:pt x="57" y="265"/>
                  </a:cubicBezTo>
                  <a:cubicBezTo>
                    <a:pt x="83" y="310"/>
                    <a:pt x="132" y="340"/>
                    <a:pt x="188" y="340"/>
                  </a:cubicBezTo>
                  <a:cubicBezTo>
                    <a:pt x="216" y="340"/>
                    <a:pt x="241" y="332"/>
                    <a:pt x="264" y="320"/>
                  </a:cubicBezTo>
                  <a:cubicBezTo>
                    <a:pt x="282" y="352"/>
                    <a:pt x="282" y="352"/>
                    <a:pt x="282" y="352"/>
                  </a:cubicBezTo>
                  <a:cubicBezTo>
                    <a:pt x="255" y="368"/>
                    <a:pt x="222" y="377"/>
                    <a:pt x="188" y="377"/>
                  </a:cubicBezTo>
                  <a:cubicBezTo>
                    <a:pt x="118" y="377"/>
                    <a:pt x="58" y="339"/>
                    <a:pt x="25" y="283"/>
                  </a:cubicBezTo>
                  <a:close/>
                  <a:moveTo>
                    <a:pt x="188" y="37"/>
                  </a:moveTo>
                  <a:cubicBezTo>
                    <a:pt x="216" y="37"/>
                    <a:pt x="242" y="45"/>
                    <a:pt x="264" y="58"/>
                  </a:cubicBezTo>
                  <a:cubicBezTo>
                    <a:pt x="283" y="26"/>
                    <a:pt x="283" y="26"/>
                    <a:pt x="283" y="26"/>
                  </a:cubicBezTo>
                  <a:cubicBezTo>
                    <a:pt x="255" y="10"/>
                    <a:pt x="222" y="0"/>
                    <a:pt x="188" y="0"/>
                  </a:cubicBezTo>
                  <a:cubicBezTo>
                    <a:pt x="84" y="0"/>
                    <a:pt x="0" y="85"/>
                    <a:pt x="0" y="189"/>
                  </a:cubicBezTo>
                  <a:cubicBezTo>
                    <a:pt x="37" y="189"/>
                    <a:pt x="37" y="189"/>
                    <a:pt x="37" y="189"/>
                  </a:cubicBezTo>
                  <a:cubicBezTo>
                    <a:pt x="37" y="105"/>
                    <a:pt x="104" y="37"/>
                    <a:pt x="188" y="37"/>
                  </a:cubicBezTo>
                  <a:close/>
                </a:path>
              </a:pathLst>
            </a:custGeom>
            <a:solidFill>
              <a:srgbClr val="00AAE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 name="Freeform 9"/>
            <p:cNvSpPr>
              <a:spLocks noEditPoints="1"/>
            </p:cNvSpPr>
            <p:nvPr userDrawn="1"/>
          </p:nvSpPr>
          <p:spPr bwMode="gray">
            <a:xfrm>
              <a:off x="4926157" y="5511800"/>
              <a:ext cx="476250" cy="365125"/>
            </a:xfrm>
            <a:custGeom>
              <a:avLst/>
              <a:gdLst>
                <a:gd name="T0" fmla="*/ 247 w 304"/>
                <a:gd name="T1" fmla="*/ 40 h 231"/>
                <a:gd name="T2" fmla="*/ 279 w 304"/>
                <a:gd name="T3" fmla="*/ 22 h 231"/>
                <a:gd name="T4" fmla="*/ 304 w 304"/>
                <a:gd name="T5" fmla="*/ 116 h 231"/>
                <a:gd name="T6" fmla="*/ 279 w 304"/>
                <a:gd name="T7" fmla="*/ 210 h 231"/>
                <a:gd name="T8" fmla="*/ 247 w 304"/>
                <a:gd name="T9" fmla="*/ 191 h 231"/>
                <a:gd name="T10" fmla="*/ 267 w 304"/>
                <a:gd name="T11" fmla="*/ 116 h 231"/>
                <a:gd name="T12" fmla="*/ 247 w 304"/>
                <a:gd name="T13" fmla="*/ 40 h 231"/>
                <a:gd name="T14" fmla="*/ 223 w 304"/>
                <a:gd name="T15" fmla="*/ 222 h 231"/>
                <a:gd name="T16" fmla="*/ 198 w 304"/>
                <a:gd name="T17" fmla="*/ 197 h 231"/>
                <a:gd name="T18" fmla="*/ 116 w 304"/>
                <a:gd name="T19" fmla="*/ 231 h 231"/>
                <a:gd name="T20" fmla="*/ 0 w 304"/>
                <a:gd name="T21" fmla="*/ 116 h 231"/>
                <a:gd name="T22" fmla="*/ 116 w 304"/>
                <a:gd name="T23" fmla="*/ 0 h 231"/>
                <a:gd name="T24" fmla="*/ 231 w 304"/>
                <a:gd name="T25" fmla="*/ 116 h 231"/>
                <a:gd name="T26" fmla="*/ 216 w 304"/>
                <a:gd name="T27" fmla="*/ 173 h 231"/>
                <a:gd name="T28" fmla="*/ 247 w 304"/>
                <a:gd name="T29" fmla="*/ 191 h 231"/>
                <a:gd name="T30" fmla="*/ 223 w 304"/>
                <a:gd name="T31" fmla="*/ 222 h 231"/>
                <a:gd name="T32" fmla="*/ 195 w 304"/>
                <a:gd name="T33" fmla="*/ 116 h 231"/>
                <a:gd name="T34" fmla="*/ 116 w 304"/>
                <a:gd name="T35" fmla="*/ 37 h 231"/>
                <a:gd name="T36" fmla="*/ 37 w 304"/>
                <a:gd name="T37" fmla="*/ 116 h 231"/>
                <a:gd name="T38" fmla="*/ 116 w 304"/>
                <a:gd name="T39" fmla="*/ 194 h 231"/>
                <a:gd name="T40" fmla="*/ 195 w 304"/>
                <a:gd name="T41" fmla="*/ 11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231">
                  <a:moveTo>
                    <a:pt x="247" y="40"/>
                  </a:moveTo>
                  <a:cubicBezTo>
                    <a:pt x="279" y="22"/>
                    <a:pt x="279" y="22"/>
                    <a:pt x="279" y="22"/>
                  </a:cubicBezTo>
                  <a:cubicBezTo>
                    <a:pt x="295" y="49"/>
                    <a:pt x="304" y="81"/>
                    <a:pt x="304" y="116"/>
                  </a:cubicBezTo>
                  <a:cubicBezTo>
                    <a:pt x="304" y="150"/>
                    <a:pt x="295" y="182"/>
                    <a:pt x="279" y="210"/>
                  </a:cubicBezTo>
                  <a:cubicBezTo>
                    <a:pt x="247" y="191"/>
                    <a:pt x="247" y="191"/>
                    <a:pt x="247" y="191"/>
                  </a:cubicBezTo>
                  <a:cubicBezTo>
                    <a:pt x="260" y="169"/>
                    <a:pt x="267" y="143"/>
                    <a:pt x="267" y="116"/>
                  </a:cubicBezTo>
                  <a:cubicBezTo>
                    <a:pt x="267" y="88"/>
                    <a:pt x="260" y="62"/>
                    <a:pt x="247" y="40"/>
                  </a:cubicBezTo>
                  <a:close/>
                  <a:moveTo>
                    <a:pt x="223" y="222"/>
                  </a:moveTo>
                  <a:cubicBezTo>
                    <a:pt x="198" y="197"/>
                    <a:pt x="198" y="197"/>
                    <a:pt x="198" y="197"/>
                  </a:cubicBezTo>
                  <a:cubicBezTo>
                    <a:pt x="177" y="218"/>
                    <a:pt x="148" y="231"/>
                    <a:pt x="116" y="231"/>
                  </a:cubicBezTo>
                  <a:cubicBezTo>
                    <a:pt x="52" y="231"/>
                    <a:pt x="0" y="179"/>
                    <a:pt x="0" y="116"/>
                  </a:cubicBezTo>
                  <a:cubicBezTo>
                    <a:pt x="0" y="52"/>
                    <a:pt x="52" y="0"/>
                    <a:pt x="116" y="0"/>
                  </a:cubicBezTo>
                  <a:cubicBezTo>
                    <a:pt x="180" y="0"/>
                    <a:pt x="231" y="52"/>
                    <a:pt x="231" y="116"/>
                  </a:cubicBezTo>
                  <a:cubicBezTo>
                    <a:pt x="231" y="137"/>
                    <a:pt x="226" y="156"/>
                    <a:pt x="216" y="173"/>
                  </a:cubicBezTo>
                  <a:cubicBezTo>
                    <a:pt x="247" y="191"/>
                    <a:pt x="247" y="191"/>
                    <a:pt x="247" y="191"/>
                  </a:cubicBezTo>
                  <a:cubicBezTo>
                    <a:pt x="240" y="203"/>
                    <a:pt x="232" y="213"/>
                    <a:pt x="223" y="222"/>
                  </a:cubicBezTo>
                  <a:close/>
                  <a:moveTo>
                    <a:pt x="195" y="116"/>
                  </a:moveTo>
                  <a:cubicBezTo>
                    <a:pt x="195" y="72"/>
                    <a:pt x="159" y="37"/>
                    <a:pt x="116" y="37"/>
                  </a:cubicBezTo>
                  <a:cubicBezTo>
                    <a:pt x="72" y="37"/>
                    <a:pt x="37" y="72"/>
                    <a:pt x="37" y="116"/>
                  </a:cubicBezTo>
                  <a:cubicBezTo>
                    <a:pt x="37" y="159"/>
                    <a:pt x="72" y="194"/>
                    <a:pt x="116" y="194"/>
                  </a:cubicBezTo>
                  <a:cubicBezTo>
                    <a:pt x="159" y="194"/>
                    <a:pt x="195" y="159"/>
                    <a:pt x="195" y="116"/>
                  </a:cubicBezTo>
                  <a:close/>
                </a:path>
              </a:pathLst>
            </a:custGeom>
            <a:solidFill>
              <a:srgbClr val="743C9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grpSp>
        <p:nvGrpSpPr>
          <p:cNvPr id="18" name="Group 17"/>
          <p:cNvGrpSpPr/>
          <p:nvPr userDrawn="1"/>
        </p:nvGrpSpPr>
        <p:grpSpPr>
          <a:xfrm>
            <a:off x="9662160" y="1754583"/>
            <a:ext cx="297180" cy="3348834"/>
            <a:chOff x="9662160" y="1842328"/>
            <a:chExt cx="297180" cy="3348834"/>
          </a:xfrm>
        </p:grpSpPr>
        <p:sp>
          <p:nvSpPr>
            <p:cNvPr id="19" name="Rectangle 18"/>
            <p:cNvSpPr/>
            <p:nvPr userDrawn="1"/>
          </p:nvSpPr>
          <p:spPr bwMode="gray">
            <a:xfrm>
              <a:off x="9662160" y="1842328"/>
              <a:ext cx="297180" cy="297180"/>
            </a:xfrm>
            <a:prstGeom prst="rect">
              <a:avLst/>
            </a:prstGeom>
            <a:solidFill>
              <a:schemeClr val="tx2"/>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0" name="Rectangle 19"/>
            <p:cNvSpPr/>
            <p:nvPr userDrawn="1"/>
          </p:nvSpPr>
          <p:spPr bwMode="gray">
            <a:xfrm>
              <a:off x="9662160" y="2278279"/>
              <a:ext cx="297180" cy="297180"/>
            </a:xfrm>
            <a:prstGeom prst="rect">
              <a:avLst/>
            </a:prstGeom>
            <a:solidFill>
              <a:srgbClr val="FFCF3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1" name="Rectangle 20"/>
            <p:cNvSpPr/>
            <p:nvPr userDrawn="1"/>
          </p:nvSpPr>
          <p:spPr bwMode="gray">
            <a:xfrm>
              <a:off x="9662160" y="2714230"/>
              <a:ext cx="297180" cy="297180"/>
            </a:xfrm>
            <a:prstGeom prst="rect">
              <a:avLst/>
            </a:prstGeom>
            <a:solidFill>
              <a:schemeClr val="accent1"/>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2" name="Rectangle 21"/>
            <p:cNvSpPr/>
            <p:nvPr userDrawn="1"/>
          </p:nvSpPr>
          <p:spPr bwMode="gray">
            <a:xfrm>
              <a:off x="9662160" y="3150181"/>
              <a:ext cx="297180" cy="297180"/>
            </a:xfrm>
            <a:prstGeom prst="rect">
              <a:avLst/>
            </a:prstGeom>
            <a:solidFill>
              <a:schemeClr val="accent2"/>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3" name="Rectangle 22"/>
            <p:cNvSpPr/>
            <p:nvPr userDrawn="1"/>
          </p:nvSpPr>
          <p:spPr bwMode="gray">
            <a:xfrm>
              <a:off x="9662160" y="3586132"/>
              <a:ext cx="297180" cy="297180"/>
            </a:xfrm>
            <a:prstGeom prst="rect">
              <a:avLst/>
            </a:prstGeom>
            <a:solidFill>
              <a:schemeClr val="accent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4" name="Rectangle 23"/>
            <p:cNvSpPr/>
            <p:nvPr userDrawn="1"/>
          </p:nvSpPr>
          <p:spPr bwMode="gray">
            <a:xfrm>
              <a:off x="9662160" y="4458034"/>
              <a:ext cx="297180" cy="297180"/>
            </a:xfrm>
            <a:prstGeom prst="rect">
              <a:avLst/>
            </a:prstGeom>
            <a:solidFill>
              <a:schemeClr val="accent5"/>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5" name="Rectangle 24"/>
            <p:cNvSpPr/>
            <p:nvPr userDrawn="1"/>
          </p:nvSpPr>
          <p:spPr bwMode="gray">
            <a:xfrm>
              <a:off x="9662160" y="4022083"/>
              <a:ext cx="297180" cy="297180"/>
            </a:xfrm>
            <a:prstGeom prst="rect">
              <a:avLst/>
            </a:prstGeom>
            <a:solidFill>
              <a:schemeClr val="accent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6" name="Rectangle 25"/>
            <p:cNvSpPr/>
            <p:nvPr userDrawn="1"/>
          </p:nvSpPr>
          <p:spPr bwMode="gray">
            <a:xfrm>
              <a:off x="9662160" y="4893982"/>
              <a:ext cx="297180" cy="297180"/>
            </a:xfrm>
            <a:prstGeom prst="rect">
              <a:avLst/>
            </a:prstGeom>
            <a:solidFill>
              <a:schemeClr val="accent6"/>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grpSp>
    </p:spTree>
    <p:extLst>
      <p:ext uri="{BB962C8B-B14F-4D97-AF65-F5344CB8AC3E}">
        <p14:creationId xmlns:p14="http://schemas.microsoft.com/office/powerpoint/2010/main" val="1451255660"/>
      </p:ext>
    </p:extLst>
  </p:cSld>
  <p:clrMap bg1="lt1" tx1="dk1" bg2="lt2" tx2="dk2" accent1="accent1" accent2="accent2" accent3="accent3" accent4="accent4" accent5="accent5" accent6="accent6" hlink="hlink" folHlink="folHlink"/>
  <p:sldLayoutIdLst>
    <p:sldLayoutId id="2147485500" r:id="rId1"/>
    <p:sldLayoutId id="2147485501" r:id="rId2"/>
    <p:sldLayoutId id="2147485502" r:id="rId3"/>
    <p:sldLayoutId id="2147485503" r:id="rId4"/>
    <p:sldLayoutId id="2147485504" r:id="rId5"/>
    <p:sldLayoutId id="2147485505" r:id="rId6"/>
    <p:sldLayoutId id="2147485506" r:id="rId7"/>
    <p:sldLayoutId id="2147485507" r:id="rId8"/>
    <p:sldLayoutId id="2147485508" r:id="rId9"/>
    <p:sldLayoutId id="2147485509" r:id="rId10"/>
    <p:sldLayoutId id="2147485510" r:id="rId11"/>
    <p:sldLayoutId id="2147485511" r:id="rId12"/>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rtl="0" eaLnBrk="1" fontAlgn="base" hangingPunct="1">
        <a:spcBef>
          <a:spcPct val="0"/>
        </a:spcBef>
        <a:spcAft>
          <a:spcPct val="0"/>
        </a:spcAft>
        <a:defRPr sz="2800" kern="1200">
          <a:solidFill>
            <a:srgbClr val="006A71"/>
          </a:solidFill>
          <a:latin typeface="+mn-lt"/>
          <a:ea typeface="ＭＳ Ｐゴシック" charset="-128"/>
          <a:cs typeface="+mj-cs"/>
        </a:defRPr>
      </a:lvl1pPr>
      <a:lvl2pPr algn="l" rtl="0" eaLnBrk="1" fontAlgn="base" hangingPunct="1">
        <a:spcBef>
          <a:spcPct val="0"/>
        </a:spcBef>
        <a:spcAft>
          <a:spcPct val="0"/>
        </a:spcAft>
        <a:defRPr sz="2800">
          <a:solidFill>
            <a:srgbClr val="006A71"/>
          </a:solidFill>
          <a:latin typeface="Arial" charset="0"/>
          <a:ea typeface="ＭＳ Ｐゴシック" charset="-128"/>
        </a:defRPr>
      </a:lvl2pPr>
      <a:lvl3pPr algn="l" rtl="0" eaLnBrk="1" fontAlgn="base" hangingPunct="1">
        <a:spcBef>
          <a:spcPct val="0"/>
        </a:spcBef>
        <a:spcAft>
          <a:spcPct val="0"/>
        </a:spcAft>
        <a:defRPr sz="2800">
          <a:solidFill>
            <a:srgbClr val="006A71"/>
          </a:solidFill>
          <a:latin typeface="Arial" charset="0"/>
          <a:ea typeface="ＭＳ Ｐゴシック" charset="-128"/>
        </a:defRPr>
      </a:lvl3pPr>
      <a:lvl4pPr algn="l" rtl="0" eaLnBrk="1" fontAlgn="base" hangingPunct="1">
        <a:spcBef>
          <a:spcPct val="0"/>
        </a:spcBef>
        <a:spcAft>
          <a:spcPct val="0"/>
        </a:spcAft>
        <a:defRPr sz="2800">
          <a:solidFill>
            <a:srgbClr val="006A71"/>
          </a:solidFill>
          <a:latin typeface="Arial" charset="0"/>
          <a:ea typeface="ＭＳ Ｐゴシック" charset="-128"/>
        </a:defRPr>
      </a:lvl4pPr>
      <a:lvl5pPr algn="l" rtl="0" eaLnBrk="1" fontAlgn="base" hangingPunct="1">
        <a:spcBef>
          <a:spcPct val="0"/>
        </a:spcBef>
        <a:spcAft>
          <a:spcPct val="0"/>
        </a:spcAft>
        <a:defRPr sz="2800">
          <a:solidFill>
            <a:srgbClr val="006A71"/>
          </a:solidFill>
          <a:latin typeface="Arial" charset="0"/>
          <a:ea typeface="ＭＳ Ｐゴシック" charset="-128"/>
        </a:defRPr>
      </a:lvl5pPr>
      <a:lvl6pPr marL="457200" algn="l" rtl="0" eaLnBrk="1" fontAlgn="base" hangingPunct="1">
        <a:spcBef>
          <a:spcPct val="0"/>
        </a:spcBef>
        <a:spcAft>
          <a:spcPct val="0"/>
        </a:spcAft>
        <a:defRPr sz="2800">
          <a:solidFill>
            <a:srgbClr val="006A71"/>
          </a:solidFill>
          <a:latin typeface="Arial" charset="0"/>
        </a:defRPr>
      </a:lvl6pPr>
      <a:lvl7pPr marL="914400" algn="l" rtl="0" eaLnBrk="1" fontAlgn="base" hangingPunct="1">
        <a:spcBef>
          <a:spcPct val="0"/>
        </a:spcBef>
        <a:spcAft>
          <a:spcPct val="0"/>
        </a:spcAft>
        <a:defRPr sz="2800">
          <a:solidFill>
            <a:srgbClr val="006A71"/>
          </a:solidFill>
          <a:latin typeface="Arial" charset="0"/>
        </a:defRPr>
      </a:lvl7pPr>
      <a:lvl8pPr marL="1371600" algn="l" rtl="0" eaLnBrk="1" fontAlgn="base" hangingPunct="1">
        <a:spcBef>
          <a:spcPct val="0"/>
        </a:spcBef>
        <a:spcAft>
          <a:spcPct val="0"/>
        </a:spcAft>
        <a:defRPr sz="2800">
          <a:solidFill>
            <a:srgbClr val="006A71"/>
          </a:solidFill>
          <a:latin typeface="Arial" charset="0"/>
        </a:defRPr>
      </a:lvl8pPr>
      <a:lvl9pPr marL="1828800" algn="l" rtl="0" eaLnBrk="1" fontAlgn="base" hangingPunct="1">
        <a:spcBef>
          <a:spcPct val="0"/>
        </a:spcBef>
        <a:spcAft>
          <a:spcPct val="0"/>
        </a:spcAft>
        <a:defRPr sz="2800">
          <a:solidFill>
            <a:srgbClr val="006A71"/>
          </a:solidFill>
          <a:latin typeface="Arial" charset="0"/>
        </a:defRPr>
      </a:lvl9pPr>
    </p:titleStyle>
    <p:bodyStyle>
      <a:lvl1pPr marL="230188" indent="-230188" algn="l" rtl="0" eaLnBrk="1" fontAlgn="base" hangingPunct="1">
        <a:spcBef>
          <a:spcPct val="20000"/>
        </a:spcBef>
        <a:spcAft>
          <a:spcPct val="0"/>
        </a:spcAft>
        <a:buFont typeface="Arial" charset="0"/>
        <a:buChar char="•"/>
        <a:defRPr kern="1200">
          <a:solidFill>
            <a:srgbClr val="414343"/>
          </a:solidFill>
          <a:latin typeface="+mn-lt"/>
          <a:ea typeface="ＭＳ Ｐゴシック" charset="-128"/>
          <a:cs typeface="+mn-cs"/>
        </a:defRPr>
      </a:lvl1pPr>
      <a:lvl2pPr marL="457200" indent="-234950" algn="l" rtl="0" eaLnBrk="1" fontAlgn="base" hangingPunct="1">
        <a:spcBef>
          <a:spcPct val="20000"/>
        </a:spcBef>
        <a:spcAft>
          <a:spcPct val="0"/>
        </a:spcAft>
        <a:buFont typeface="Lucida Grande" charset="0"/>
        <a:buChar char="&gt;"/>
        <a:defRPr sz="1600" kern="1200">
          <a:solidFill>
            <a:srgbClr val="414343"/>
          </a:solidFill>
          <a:latin typeface="+mn-lt"/>
          <a:ea typeface="ＭＳ Ｐゴシック" charset="-128"/>
          <a:cs typeface="+mn-cs"/>
        </a:defRPr>
      </a:lvl2pPr>
      <a:lvl3pPr marL="679450" indent="-222250" algn="l" rtl="0" eaLnBrk="1" fontAlgn="base" hangingPunct="1">
        <a:spcBef>
          <a:spcPct val="20000"/>
        </a:spcBef>
        <a:spcAft>
          <a:spcPct val="0"/>
        </a:spcAft>
        <a:buFont typeface="Lucida Grande" charset="0"/>
        <a:buChar char="-"/>
        <a:defRPr sz="1600" kern="1200">
          <a:solidFill>
            <a:srgbClr val="414343"/>
          </a:solidFill>
          <a:latin typeface="+mn-lt"/>
          <a:ea typeface="ＭＳ Ｐゴシック" charset="-128"/>
          <a:cs typeface="+mn-cs"/>
        </a:defRPr>
      </a:lvl3pPr>
      <a:lvl4pPr marL="914400" indent="-234950" algn="l" rtl="0" eaLnBrk="1" fontAlgn="base" hangingPunct="1">
        <a:spcBef>
          <a:spcPct val="20000"/>
        </a:spcBef>
        <a:spcAft>
          <a:spcPct val="0"/>
        </a:spcAft>
        <a:buFont typeface="Arial" charset="0"/>
        <a:buChar char="»"/>
        <a:defRPr sz="1600" kern="1200">
          <a:solidFill>
            <a:srgbClr val="414343"/>
          </a:solidFill>
          <a:latin typeface="+mn-lt"/>
          <a:ea typeface="ＭＳ Ｐゴシック" charset="-128"/>
          <a:cs typeface="+mn-cs"/>
        </a:defRPr>
      </a:lvl4pPr>
      <a:lvl5pPr marL="1144588" indent="-222250" algn="l" rtl="0" eaLnBrk="1" fontAlgn="base" hangingPunct="1">
        <a:spcBef>
          <a:spcPct val="20000"/>
        </a:spcBef>
        <a:spcAft>
          <a:spcPct val="0"/>
        </a:spcAft>
        <a:buFont typeface="Arial" charset="0"/>
        <a:buChar char="•"/>
        <a:defRPr sz="1600" kern="1200">
          <a:solidFill>
            <a:srgbClr val="414343"/>
          </a:solidFill>
          <a:latin typeface="+mn-lt"/>
          <a:ea typeface="ＭＳ Ｐゴシック"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 name="Slide Number Placeholder 6"/>
          <p:cNvSpPr txBox="1">
            <a:spLocks/>
          </p:cNvSpPr>
          <p:nvPr/>
        </p:nvSpPr>
        <p:spPr>
          <a:xfrm>
            <a:off x="8158171" y="6424615"/>
            <a:ext cx="762000" cy="228600"/>
          </a:xfrm>
          <a:prstGeom prst="rect">
            <a:avLst/>
          </a:prstGeom>
        </p:spPr>
        <p:txBody>
          <a:bodyPr vert="horz" wrap="square" lIns="91440" tIns="45720" rIns="91440" bIns="45720" numCol="1" anchor="ctr" anchorCtr="0" compatLnSpc="1">
            <a:prstTxWarp prst="textNoShape">
              <a:avLst/>
            </a:prstTxWarp>
          </a:bodyPr>
          <a:lstStyle>
            <a:lvl1pPr>
              <a:defRPr/>
            </a:lvl1pPr>
          </a:lstStyle>
          <a:p>
            <a:pPr algn="r" fontAlgn="auto">
              <a:spcBef>
                <a:spcPts val="0"/>
              </a:spcBef>
              <a:spcAft>
                <a:spcPts val="0"/>
              </a:spcAft>
              <a:defRPr/>
            </a:pPr>
            <a:fld id="{9CFA4524-850C-6D4F-85BC-70D4F7341579}" type="slidenum">
              <a:rPr lang="en-US" sz="1000" b="1" smtClean="0">
                <a:solidFill>
                  <a:srgbClr val="212121"/>
                </a:solidFill>
                <a:latin typeface="Arial" panose="020B0604020202020204"/>
              </a:rPr>
              <a:pPr algn="r" fontAlgn="auto">
                <a:spcBef>
                  <a:spcPts val="0"/>
                </a:spcBef>
                <a:spcAft>
                  <a:spcPts val="0"/>
                </a:spcAft>
                <a:defRPr/>
              </a:pPr>
              <a:t>‹#›</a:t>
            </a:fld>
            <a:endParaRPr lang="en-US" sz="1000" b="1" dirty="0">
              <a:solidFill>
                <a:srgbClr val="212121"/>
              </a:solidFill>
              <a:latin typeface="Arial" panose="020B0604020202020204"/>
            </a:endParaRPr>
          </a:p>
        </p:txBody>
      </p:sp>
      <p:grpSp>
        <p:nvGrpSpPr>
          <p:cNvPr id="4" name="Group 3"/>
          <p:cNvGrpSpPr/>
          <p:nvPr userDrawn="1"/>
        </p:nvGrpSpPr>
        <p:grpSpPr bwMode="gray">
          <a:xfrm>
            <a:off x="449977" y="6346861"/>
            <a:ext cx="1332641" cy="289100"/>
            <a:chOff x="4813445" y="5397500"/>
            <a:chExt cx="2736850" cy="593725"/>
          </a:xfrm>
        </p:grpSpPr>
        <p:sp>
          <p:nvSpPr>
            <p:cNvPr id="6" name="Freeform 5"/>
            <p:cNvSpPr>
              <a:spLocks noEditPoints="1"/>
            </p:cNvSpPr>
            <p:nvPr userDrawn="1"/>
          </p:nvSpPr>
          <p:spPr bwMode="gray">
            <a:xfrm>
              <a:off x="5526232" y="5549900"/>
              <a:ext cx="1927225" cy="301625"/>
            </a:xfrm>
            <a:custGeom>
              <a:avLst/>
              <a:gdLst>
                <a:gd name="T0" fmla="*/ 64 w 1231"/>
                <a:gd name="T1" fmla="*/ 183 h 191"/>
                <a:gd name="T2" fmla="*/ 18 w 1231"/>
                <a:gd name="T3" fmla="*/ 18 h 191"/>
                <a:gd name="T4" fmla="*/ 127 w 1231"/>
                <a:gd name="T5" fmla="*/ 92 h 191"/>
                <a:gd name="T6" fmla="*/ 121 w 1231"/>
                <a:gd name="T7" fmla="*/ 191 h 191"/>
                <a:gd name="T8" fmla="*/ 22 w 1231"/>
                <a:gd name="T9" fmla="*/ 92 h 191"/>
                <a:gd name="T10" fmla="*/ 87 w 1231"/>
                <a:gd name="T11" fmla="*/ 156 h 191"/>
                <a:gd name="T12" fmla="*/ 99 w 1231"/>
                <a:gd name="T13" fmla="*/ 142 h 191"/>
                <a:gd name="T14" fmla="*/ 64 w 1231"/>
                <a:gd name="T15" fmla="*/ 20 h 191"/>
                <a:gd name="T16" fmla="*/ 152 w 1231"/>
                <a:gd name="T17" fmla="*/ 136 h 191"/>
                <a:gd name="T18" fmla="*/ 172 w 1231"/>
                <a:gd name="T19" fmla="*/ 133 h 191"/>
                <a:gd name="T20" fmla="*/ 230 w 1231"/>
                <a:gd name="T21" fmla="*/ 56 h 191"/>
                <a:gd name="T22" fmla="*/ 231 w 1231"/>
                <a:gd name="T23" fmla="*/ 182 h 191"/>
                <a:gd name="T24" fmla="*/ 301 w 1231"/>
                <a:gd name="T25" fmla="*/ 182 h 191"/>
                <a:gd name="T26" fmla="*/ 281 w 1231"/>
                <a:gd name="T27" fmla="*/ 56 h 191"/>
                <a:gd name="T28" fmla="*/ 301 w 1231"/>
                <a:gd name="T29" fmla="*/ 182 h 191"/>
                <a:gd name="T30" fmla="*/ 280 w 1231"/>
                <a:gd name="T31" fmla="*/ 1 h 191"/>
                <a:gd name="T32" fmla="*/ 430 w 1231"/>
                <a:gd name="T33" fmla="*/ 182 h 191"/>
                <a:gd name="T34" fmla="*/ 381 w 1231"/>
                <a:gd name="T35" fmla="*/ 73 h 191"/>
                <a:gd name="T36" fmla="*/ 331 w 1231"/>
                <a:gd name="T37" fmla="*/ 182 h 191"/>
                <a:gd name="T38" fmla="*/ 352 w 1231"/>
                <a:gd name="T39" fmla="*/ 68 h 191"/>
                <a:gd name="T40" fmla="*/ 430 w 1231"/>
                <a:gd name="T41" fmla="*/ 102 h 191"/>
                <a:gd name="T42" fmla="*/ 529 w 1231"/>
                <a:gd name="T43" fmla="*/ 182 h 191"/>
                <a:gd name="T44" fmla="*/ 550 w 1231"/>
                <a:gd name="T45" fmla="*/ 56 h 191"/>
                <a:gd name="T46" fmla="*/ 551 w 1231"/>
                <a:gd name="T47" fmla="*/ 24 h 191"/>
                <a:gd name="T48" fmla="*/ 551 w 1231"/>
                <a:gd name="T49" fmla="*/ 1 h 191"/>
                <a:gd name="T50" fmla="*/ 631 w 1231"/>
                <a:gd name="T51" fmla="*/ 119 h 191"/>
                <a:gd name="T52" fmla="*/ 735 w 1231"/>
                <a:gd name="T53" fmla="*/ 125 h 191"/>
                <a:gd name="T54" fmla="*/ 718 w 1231"/>
                <a:gd name="T55" fmla="*/ 151 h 191"/>
                <a:gd name="T56" fmla="*/ 732 w 1231"/>
                <a:gd name="T57" fmla="*/ 164 h 191"/>
                <a:gd name="T58" fmla="*/ 714 w 1231"/>
                <a:gd name="T59" fmla="*/ 109 h 191"/>
                <a:gd name="T60" fmla="*/ 655 w 1231"/>
                <a:gd name="T61" fmla="*/ 90 h 191"/>
                <a:gd name="T62" fmla="*/ 746 w 1231"/>
                <a:gd name="T63" fmla="*/ 165 h 191"/>
                <a:gd name="T64" fmla="*/ 760 w 1231"/>
                <a:gd name="T65" fmla="*/ 151 h 191"/>
                <a:gd name="T66" fmla="*/ 809 w 1231"/>
                <a:gd name="T67" fmla="*/ 128 h 191"/>
                <a:gd name="T68" fmla="*/ 798 w 1231"/>
                <a:gd name="T69" fmla="*/ 55 h 191"/>
                <a:gd name="T70" fmla="*/ 830 w 1231"/>
                <a:gd name="T71" fmla="*/ 83 h 191"/>
                <a:gd name="T72" fmla="*/ 771 w 1231"/>
                <a:gd name="T73" fmla="*/ 92 h 191"/>
                <a:gd name="T74" fmla="*/ 849 w 1231"/>
                <a:gd name="T75" fmla="*/ 144 h 191"/>
                <a:gd name="T76" fmla="*/ 872 w 1231"/>
                <a:gd name="T77" fmla="*/ 182 h 191"/>
                <a:gd name="T78" fmla="*/ 894 w 1231"/>
                <a:gd name="T79" fmla="*/ 2 h 191"/>
                <a:gd name="T80" fmla="*/ 1085 w 1231"/>
                <a:gd name="T81" fmla="*/ 182 h 191"/>
                <a:gd name="T82" fmla="*/ 1017 w 1231"/>
                <a:gd name="T83" fmla="*/ 154 h 191"/>
                <a:gd name="T84" fmla="*/ 952 w 1231"/>
                <a:gd name="T85" fmla="*/ 182 h 191"/>
                <a:gd name="T86" fmla="*/ 951 w 1231"/>
                <a:gd name="T87" fmla="*/ 2 h 191"/>
                <a:gd name="T88" fmla="*/ 1064 w 1231"/>
                <a:gd name="T89" fmla="*/ 2 h 191"/>
                <a:gd name="T90" fmla="*/ 1168 w 1231"/>
                <a:gd name="T91" fmla="*/ 183 h 191"/>
                <a:gd name="T92" fmla="*/ 1120 w 1231"/>
                <a:gd name="T93" fmla="*/ 144 h 191"/>
                <a:gd name="T94" fmla="*/ 1209 w 1231"/>
                <a:gd name="T95" fmla="*/ 132 h 191"/>
                <a:gd name="T96" fmla="*/ 1158 w 1231"/>
                <a:gd name="T97" fmla="*/ 99 h 191"/>
                <a:gd name="T98" fmla="*/ 1169 w 1231"/>
                <a:gd name="T99" fmla="*/ 0 h 191"/>
                <a:gd name="T100" fmla="*/ 1209 w 1231"/>
                <a:gd name="T101" fmla="*/ 35 h 191"/>
                <a:gd name="T102" fmla="*/ 1132 w 1231"/>
                <a:gd name="T103" fmla="*/ 51 h 191"/>
                <a:gd name="T104" fmla="*/ 1182 w 1231"/>
                <a:gd name="T105" fmla="*/ 83 h 191"/>
                <a:gd name="T106" fmla="*/ 1168 w 1231"/>
                <a:gd name="T107" fmla="*/ 183 h 191"/>
                <a:gd name="T108" fmla="*/ 462 w 1231"/>
                <a:gd name="T109" fmla="*/ 147 h 191"/>
                <a:gd name="T110" fmla="*/ 446 w 1231"/>
                <a:gd name="T111" fmla="*/ 56 h 191"/>
                <a:gd name="T112" fmla="*/ 482 w 1231"/>
                <a:gd name="T113" fmla="*/ 19 h 191"/>
                <a:gd name="T114" fmla="*/ 509 w 1231"/>
                <a:gd name="T115" fmla="*/ 73 h 191"/>
                <a:gd name="T116" fmla="*/ 498 w 1231"/>
                <a:gd name="T117" fmla="*/ 164 h 191"/>
                <a:gd name="T118" fmla="*/ 499 w 1231"/>
                <a:gd name="T119" fmla="*/ 182 h 191"/>
                <a:gd name="T120" fmla="*/ 579 w 1231"/>
                <a:gd name="T121" fmla="*/ 148 h 191"/>
                <a:gd name="T122" fmla="*/ 600 w 1231"/>
                <a:gd name="T123" fmla="*/ 147 h 191"/>
                <a:gd name="T124" fmla="*/ 616 w 1231"/>
                <a:gd name="T125" fmla="*/ 16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1" h="191">
                  <a:moveTo>
                    <a:pt x="121" y="191"/>
                  </a:moveTo>
                  <a:cubicBezTo>
                    <a:pt x="102" y="171"/>
                    <a:pt x="102" y="171"/>
                    <a:pt x="102" y="171"/>
                  </a:cubicBezTo>
                  <a:cubicBezTo>
                    <a:pt x="91" y="179"/>
                    <a:pt x="78" y="183"/>
                    <a:pt x="64" y="183"/>
                  </a:cubicBezTo>
                  <a:cubicBezTo>
                    <a:pt x="46" y="183"/>
                    <a:pt x="30" y="177"/>
                    <a:pt x="18" y="165"/>
                  </a:cubicBezTo>
                  <a:cubicBezTo>
                    <a:pt x="1" y="148"/>
                    <a:pt x="0" y="131"/>
                    <a:pt x="0" y="92"/>
                  </a:cubicBezTo>
                  <a:cubicBezTo>
                    <a:pt x="0" y="52"/>
                    <a:pt x="1" y="35"/>
                    <a:pt x="18" y="18"/>
                  </a:cubicBezTo>
                  <a:cubicBezTo>
                    <a:pt x="30" y="6"/>
                    <a:pt x="46" y="0"/>
                    <a:pt x="64" y="0"/>
                  </a:cubicBezTo>
                  <a:cubicBezTo>
                    <a:pt x="82" y="0"/>
                    <a:pt x="97" y="6"/>
                    <a:pt x="109" y="18"/>
                  </a:cubicBezTo>
                  <a:cubicBezTo>
                    <a:pt x="125" y="35"/>
                    <a:pt x="127" y="50"/>
                    <a:pt x="127" y="92"/>
                  </a:cubicBezTo>
                  <a:cubicBezTo>
                    <a:pt x="127" y="125"/>
                    <a:pt x="126" y="143"/>
                    <a:pt x="115" y="158"/>
                  </a:cubicBezTo>
                  <a:cubicBezTo>
                    <a:pt x="135" y="178"/>
                    <a:pt x="135" y="178"/>
                    <a:pt x="135" y="178"/>
                  </a:cubicBezTo>
                  <a:lnTo>
                    <a:pt x="121" y="191"/>
                  </a:lnTo>
                  <a:close/>
                  <a:moveTo>
                    <a:pt x="64" y="20"/>
                  </a:moveTo>
                  <a:cubicBezTo>
                    <a:pt x="52" y="20"/>
                    <a:pt x="41" y="24"/>
                    <a:pt x="34" y="32"/>
                  </a:cubicBezTo>
                  <a:cubicBezTo>
                    <a:pt x="23" y="42"/>
                    <a:pt x="22" y="54"/>
                    <a:pt x="22" y="92"/>
                  </a:cubicBezTo>
                  <a:cubicBezTo>
                    <a:pt x="22" y="129"/>
                    <a:pt x="23" y="141"/>
                    <a:pt x="34" y="152"/>
                  </a:cubicBezTo>
                  <a:cubicBezTo>
                    <a:pt x="41" y="159"/>
                    <a:pt x="52" y="164"/>
                    <a:pt x="64" y="164"/>
                  </a:cubicBezTo>
                  <a:cubicBezTo>
                    <a:pt x="73" y="164"/>
                    <a:pt x="80" y="161"/>
                    <a:pt x="87" y="156"/>
                  </a:cubicBezTo>
                  <a:cubicBezTo>
                    <a:pt x="64" y="134"/>
                    <a:pt x="64" y="134"/>
                    <a:pt x="64" y="134"/>
                  </a:cubicBezTo>
                  <a:cubicBezTo>
                    <a:pt x="78" y="121"/>
                    <a:pt x="78" y="121"/>
                    <a:pt x="78" y="121"/>
                  </a:cubicBezTo>
                  <a:cubicBezTo>
                    <a:pt x="99" y="142"/>
                    <a:pt x="99" y="142"/>
                    <a:pt x="99" y="142"/>
                  </a:cubicBezTo>
                  <a:cubicBezTo>
                    <a:pt x="105" y="132"/>
                    <a:pt x="105" y="118"/>
                    <a:pt x="105" y="92"/>
                  </a:cubicBezTo>
                  <a:cubicBezTo>
                    <a:pt x="105" y="54"/>
                    <a:pt x="104" y="42"/>
                    <a:pt x="93" y="32"/>
                  </a:cubicBezTo>
                  <a:cubicBezTo>
                    <a:pt x="86" y="24"/>
                    <a:pt x="75" y="20"/>
                    <a:pt x="64" y="20"/>
                  </a:cubicBezTo>
                  <a:close/>
                  <a:moveTo>
                    <a:pt x="197" y="183"/>
                  </a:moveTo>
                  <a:cubicBezTo>
                    <a:pt x="184" y="183"/>
                    <a:pt x="172" y="179"/>
                    <a:pt x="165" y="171"/>
                  </a:cubicBezTo>
                  <a:cubicBezTo>
                    <a:pt x="156" y="163"/>
                    <a:pt x="152" y="151"/>
                    <a:pt x="152" y="136"/>
                  </a:cubicBezTo>
                  <a:cubicBezTo>
                    <a:pt x="152" y="56"/>
                    <a:pt x="152" y="56"/>
                    <a:pt x="152" y="56"/>
                  </a:cubicBezTo>
                  <a:cubicBezTo>
                    <a:pt x="172" y="56"/>
                    <a:pt x="172" y="56"/>
                    <a:pt x="172" y="56"/>
                  </a:cubicBezTo>
                  <a:cubicBezTo>
                    <a:pt x="172" y="133"/>
                    <a:pt x="172" y="133"/>
                    <a:pt x="172" y="133"/>
                  </a:cubicBezTo>
                  <a:cubicBezTo>
                    <a:pt x="172" y="154"/>
                    <a:pt x="182" y="165"/>
                    <a:pt x="201" y="165"/>
                  </a:cubicBezTo>
                  <a:cubicBezTo>
                    <a:pt x="220" y="165"/>
                    <a:pt x="230" y="153"/>
                    <a:pt x="230" y="133"/>
                  </a:cubicBezTo>
                  <a:cubicBezTo>
                    <a:pt x="230" y="56"/>
                    <a:pt x="230" y="56"/>
                    <a:pt x="230" y="56"/>
                  </a:cubicBezTo>
                  <a:cubicBezTo>
                    <a:pt x="251" y="56"/>
                    <a:pt x="251" y="56"/>
                    <a:pt x="251" y="56"/>
                  </a:cubicBezTo>
                  <a:cubicBezTo>
                    <a:pt x="251" y="182"/>
                    <a:pt x="251" y="182"/>
                    <a:pt x="251" y="182"/>
                  </a:cubicBezTo>
                  <a:cubicBezTo>
                    <a:pt x="231" y="182"/>
                    <a:pt x="231" y="182"/>
                    <a:pt x="231" y="182"/>
                  </a:cubicBezTo>
                  <a:cubicBezTo>
                    <a:pt x="231" y="170"/>
                    <a:pt x="231" y="170"/>
                    <a:pt x="231" y="170"/>
                  </a:cubicBezTo>
                  <a:cubicBezTo>
                    <a:pt x="222" y="178"/>
                    <a:pt x="210" y="183"/>
                    <a:pt x="197" y="183"/>
                  </a:cubicBezTo>
                  <a:close/>
                  <a:moveTo>
                    <a:pt x="301" y="182"/>
                  </a:moveTo>
                  <a:cubicBezTo>
                    <a:pt x="281" y="182"/>
                    <a:pt x="281" y="182"/>
                    <a:pt x="281" y="182"/>
                  </a:cubicBezTo>
                  <a:cubicBezTo>
                    <a:pt x="281" y="115"/>
                    <a:pt x="281" y="115"/>
                    <a:pt x="281" y="115"/>
                  </a:cubicBezTo>
                  <a:cubicBezTo>
                    <a:pt x="281" y="56"/>
                    <a:pt x="281" y="56"/>
                    <a:pt x="281" y="56"/>
                  </a:cubicBezTo>
                  <a:cubicBezTo>
                    <a:pt x="301" y="56"/>
                    <a:pt x="301" y="56"/>
                    <a:pt x="301" y="56"/>
                  </a:cubicBezTo>
                  <a:cubicBezTo>
                    <a:pt x="301" y="114"/>
                    <a:pt x="301" y="114"/>
                    <a:pt x="301" y="114"/>
                  </a:cubicBezTo>
                  <a:lnTo>
                    <a:pt x="301" y="182"/>
                  </a:lnTo>
                  <a:close/>
                  <a:moveTo>
                    <a:pt x="303" y="24"/>
                  </a:moveTo>
                  <a:cubicBezTo>
                    <a:pt x="280" y="24"/>
                    <a:pt x="280" y="24"/>
                    <a:pt x="280" y="24"/>
                  </a:cubicBezTo>
                  <a:cubicBezTo>
                    <a:pt x="280" y="1"/>
                    <a:pt x="280" y="1"/>
                    <a:pt x="280" y="1"/>
                  </a:cubicBezTo>
                  <a:cubicBezTo>
                    <a:pt x="303" y="1"/>
                    <a:pt x="303" y="1"/>
                    <a:pt x="303" y="1"/>
                  </a:cubicBezTo>
                  <a:lnTo>
                    <a:pt x="303" y="24"/>
                  </a:lnTo>
                  <a:close/>
                  <a:moveTo>
                    <a:pt x="430" y="182"/>
                  </a:moveTo>
                  <a:cubicBezTo>
                    <a:pt x="410" y="182"/>
                    <a:pt x="410" y="182"/>
                    <a:pt x="410" y="182"/>
                  </a:cubicBezTo>
                  <a:cubicBezTo>
                    <a:pt x="410" y="105"/>
                    <a:pt x="410" y="105"/>
                    <a:pt x="410" y="105"/>
                  </a:cubicBezTo>
                  <a:cubicBezTo>
                    <a:pt x="410" y="85"/>
                    <a:pt x="399" y="73"/>
                    <a:pt x="381" y="73"/>
                  </a:cubicBezTo>
                  <a:cubicBezTo>
                    <a:pt x="362" y="73"/>
                    <a:pt x="352" y="85"/>
                    <a:pt x="352" y="105"/>
                  </a:cubicBezTo>
                  <a:cubicBezTo>
                    <a:pt x="352" y="182"/>
                    <a:pt x="352" y="182"/>
                    <a:pt x="352" y="182"/>
                  </a:cubicBezTo>
                  <a:cubicBezTo>
                    <a:pt x="331" y="182"/>
                    <a:pt x="331" y="182"/>
                    <a:pt x="331" y="182"/>
                  </a:cubicBezTo>
                  <a:cubicBezTo>
                    <a:pt x="331" y="56"/>
                    <a:pt x="331" y="56"/>
                    <a:pt x="331" y="56"/>
                  </a:cubicBezTo>
                  <a:cubicBezTo>
                    <a:pt x="352" y="56"/>
                    <a:pt x="352" y="56"/>
                    <a:pt x="352" y="56"/>
                  </a:cubicBezTo>
                  <a:cubicBezTo>
                    <a:pt x="352" y="68"/>
                    <a:pt x="352" y="68"/>
                    <a:pt x="352" y="68"/>
                  </a:cubicBezTo>
                  <a:cubicBezTo>
                    <a:pt x="360" y="59"/>
                    <a:pt x="372" y="55"/>
                    <a:pt x="385" y="55"/>
                  </a:cubicBezTo>
                  <a:cubicBezTo>
                    <a:pt x="398" y="55"/>
                    <a:pt x="409" y="59"/>
                    <a:pt x="417" y="67"/>
                  </a:cubicBezTo>
                  <a:cubicBezTo>
                    <a:pt x="426" y="75"/>
                    <a:pt x="430" y="87"/>
                    <a:pt x="430" y="102"/>
                  </a:cubicBezTo>
                  <a:lnTo>
                    <a:pt x="430" y="182"/>
                  </a:lnTo>
                  <a:close/>
                  <a:moveTo>
                    <a:pt x="550" y="182"/>
                  </a:moveTo>
                  <a:cubicBezTo>
                    <a:pt x="529" y="182"/>
                    <a:pt x="529" y="182"/>
                    <a:pt x="529" y="182"/>
                  </a:cubicBezTo>
                  <a:cubicBezTo>
                    <a:pt x="529" y="113"/>
                    <a:pt x="529" y="113"/>
                    <a:pt x="529" y="113"/>
                  </a:cubicBezTo>
                  <a:cubicBezTo>
                    <a:pt x="529" y="56"/>
                    <a:pt x="529" y="56"/>
                    <a:pt x="529" y="56"/>
                  </a:cubicBezTo>
                  <a:cubicBezTo>
                    <a:pt x="550" y="56"/>
                    <a:pt x="550" y="56"/>
                    <a:pt x="550" y="56"/>
                  </a:cubicBezTo>
                  <a:cubicBezTo>
                    <a:pt x="550" y="113"/>
                    <a:pt x="550" y="113"/>
                    <a:pt x="550" y="113"/>
                  </a:cubicBezTo>
                  <a:lnTo>
                    <a:pt x="550" y="182"/>
                  </a:lnTo>
                  <a:close/>
                  <a:moveTo>
                    <a:pt x="551" y="24"/>
                  </a:moveTo>
                  <a:cubicBezTo>
                    <a:pt x="528" y="24"/>
                    <a:pt x="528" y="24"/>
                    <a:pt x="528" y="24"/>
                  </a:cubicBezTo>
                  <a:cubicBezTo>
                    <a:pt x="528" y="1"/>
                    <a:pt x="528" y="1"/>
                    <a:pt x="528" y="1"/>
                  </a:cubicBezTo>
                  <a:cubicBezTo>
                    <a:pt x="551" y="1"/>
                    <a:pt x="551" y="1"/>
                    <a:pt x="551" y="1"/>
                  </a:cubicBezTo>
                  <a:lnTo>
                    <a:pt x="551" y="24"/>
                  </a:lnTo>
                  <a:close/>
                  <a:moveTo>
                    <a:pt x="686" y="183"/>
                  </a:moveTo>
                  <a:cubicBezTo>
                    <a:pt x="651" y="183"/>
                    <a:pt x="631" y="160"/>
                    <a:pt x="631" y="119"/>
                  </a:cubicBezTo>
                  <a:cubicBezTo>
                    <a:pt x="631" y="79"/>
                    <a:pt x="651" y="55"/>
                    <a:pt x="683" y="55"/>
                  </a:cubicBezTo>
                  <a:cubicBezTo>
                    <a:pt x="715" y="55"/>
                    <a:pt x="735" y="78"/>
                    <a:pt x="735" y="116"/>
                  </a:cubicBezTo>
                  <a:cubicBezTo>
                    <a:pt x="735" y="125"/>
                    <a:pt x="735" y="125"/>
                    <a:pt x="735" y="125"/>
                  </a:cubicBezTo>
                  <a:cubicBezTo>
                    <a:pt x="652" y="125"/>
                    <a:pt x="652" y="125"/>
                    <a:pt x="652" y="125"/>
                  </a:cubicBezTo>
                  <a:cubicBezTo>
                    <a:pt x="652" y="151"/>
                    <a:pt x="664" y="165"/>
                    <a:pt x="687" y="165"/>
                  </a:cubicBezTo>
                  <a:cubicBezTo>
                    <a:pt x="700" y="165"/>
                    <a:pt x="708" y="161"/>
                    <a:pt x="718" y="151"/>
                  </a:cubicBezTo>
                  <a:cubicBezTo>
                    <a:pt x="719" y="150"/>
                    <a:pt x="719" y="150"/>
                    <a:pt x="719" y="150"/>
                  </a:cubicBezTo>
                  <a:cubicBezTo>
                    <a:pt x="733" y="163"/>
                    <a:pt x="733" y="163"/>
                    <a:pt x="733" y="163"/>
                  </a:cubicBezTo>
                  <a:cubicBezTo>
                    <a:pt x="732" y="164"/>
                    <a:pt x="732" y="164"/>
                    <a:pt x="732" y="164"/>
                  </a:cubicBezTo>
                  <a:cubicBezTo>
                    <a:pt x="720" y="176"/>
                    <a:pt x="708" y="183"/>
                    <a:pt x="686" y="183"/>
                  </a:cubicBezTo>
                  <a:close/>
                  <a:moveTo>
                    <a:pt x="652" y="109"/>
                  </a:moveTo>
                  <a:cubicBezTo>
                    <a:pt x="714" y="109"/>
                    <a:pt x="714" y="109"/>
                    <a:pt x="714" y="109"/>
                  </a:cubicBezTo>
                  <a:cubicBezTo>
                    <a:pt x="713" y="100"/>
                    <a:pt x="713" y="96"/>
                    <a:pt x="710" y="90"/>
                  </a:cubicBezTo>
                  <a:cubicBezTo>
                    <a:pt x="705" y="79"/>
                    <a:pt x="695" y="73"/>
                    <a:pt x="683" y="73"/>
                  </a:cubicBezTo>
                  <a:cubicBezTo>
                    <a:pt x="671" y="73"/>
                    <a:pt x="661" y="79"/>
                    <a:pt x="655" y="90"/>
                  </a:cubicBezTo>
                  <a:cubicBezTo>
                    <a:pt x="653" y="96"/>
                    <a:pt x="652" y="100"/>
                    <a:pt x="652" y="109"/>
                  </a:cubicBezTo>
                  <a:close/>
                  <a:moveTo>
                    <a:pt x="798" y="183"/>
                  </a:moveTo>
                  <a:cubicBezTo>
                    <a:pt x="775" y="183"/>
                    <a:pt x="759" y="178"/>
                    <a:pt x="746" y="165"/>
                  </a:cubicBezTo>
                  <a:cubicBezTo>
                    <a:pt x="745" y="164"/>
                    <a:pt x="745" y="164"/>
                    <a:pt x="745" y="164"/>
                  </a:cubicBezTo>
                  <a:cubicBezTo>
                    <a:pt x="759" y="150"/>
                    <a:pt x="759" y="150"/>
                    <a:pt x="759" y="150"/>
                  </a:cubicBezTo>
                  <a:cubicBezTo>
                    <a:pt x="760" y="151"/>
                    <a:pt x="760" y="151"/>
                    <a:pt x="760" y="151"/>
                  </a:cubicBezTo>
                  <a:cubicBezTo>
                    <a:pt x="769" y="161"/>
                    <a:pt x="781" y="165"/>
                    <a:pt x="797" y="165"/>
                  </a:cubicBezTo>
                  <a:cubicBezTo>
                    <a:pt x="809" y="165"/>
                    <a:pt x="829" y="163"/>
                    <a:pt x="829" y="145"/>
                  </a:cubicBezTo>
                  <a:cubicBezTo>
                    <a:pt x="829" y="134"/>
                    <a:pt x="823" y="129"/>
                    <a:pt x="809" y="128"/>
                  </a:cubicBezTo>
                  <a:cubicBezTo>
                    <a:pt x="789" y="126"/>
                    <a:pt x="789" y="126"/>
                    <a:pt x="789" y="126"/>
                  </a:cubicBezTo>
                  <a:cubicBezTo>
                    <a:pt x="764" y="124"/>
                    <a:pt x="751" y="113"/>
                    <a:pt x="751" y="92"/>
                  </a:cubicBezTo>
                  <a:cubicBezTo>
                    <a:pt x="751" y="70"/>
                    <a:pt x="770" y="55"/>
                    <a:pt x="798" y="55"/>
                  </a:cubicBezTo>
                  <a:cubicBezTo>
                    <a:pt x="816" y="55"/>
                    <a:pt x="832" y="59"/>
                    <a:pt x="843" y="68"/>
                  </a:cubicBezTo>
                  <a:cubicBezTo>
                    <a:pt x="844" y="69"/>
                    <a:pt x="844" y="69"/>
                    <a:pt x="844" y="69"/>
                  </a:cubicBezTo>
                  <a:cubicBezTo>
                    <a:pt x="830" y="83"/>
                    <a:pt x="830" y="83"/>
                    <a:pt x="830" y="83"/>
                  </a:cubicBezTo>
                  <a:cubicBezTo>
                    <a:pt x="829" y="82"/>
                    <a:pt x="829" y="82"/>
                    <a:pt x="829" y="82"/>
                  </a:cubicBezTo>
                  <a:cubicBezTo>
                    <a:pt x="821" y="76"/>
                    <a:pt x="811" y="73"/>
                    <a:pt x="798" y="73"/>
                  </a:cubicBezTo>
                  <a:cubicBezTo>
                    <a:pt x="781" y="73"/>
                    <a:pt x="771" y="79"/>
                    <a:pt x="771" y="92"/>
                  </a:cubicBezTo>
                  <a:cubicBezTo>
                    <a:pt x="771" y="102"/>
                    <a:pt x="778" y="107"/>
                    <a:pt x="792" y="108"/>
                  </a:cubicBezTo>
                  <a:cubicBezTo>
                    <a:pt x="811" y="110"/>
                    <a:pt x="811" y="110"/>
                    <a:pt x="811" y="110"/>
                  </a:cubicBezTo>
                  <a:cubicBezTo>
                    <a:pt x="827" y="112"/>
                    <a:pt x="849" y="117"/>
                    <a:pt x="849" y="144"/>
                  </a:cubicBezTo>
                  <a:cubicBezTo>
                    <a:pt x="849" y="168"/>
                    <a:pt x="829" y="183"/>
                    <a:pt x="798" y="183"/>
                  </a:cubicBezTo>
                  <a:close/>
                  <a:moveTo>
                    <a:pt x="894" y="182"/>
                  </a:moveTo>
                  <a:cubicBezTo>
                    <a:pt x="872" y="182"/>
                    <a:pt x="872" y="182"/>
                    <a:pt x="872" y="182"/>
                  </a:cubicBezTo>
                  <a:cubicBezTo>
                    <a:pt x="872" y="100"/>
                    <a:pt x="872" y="100"/>
                    <a:pt x="872" y="100"/>
                  </a:cubicBezTo>
                  <a:cubicBezTo>
                    <a:pt x="872" y="2"/>
                    <a:pt x="872" y="2"/>
                    <a:pt x="872" y="2"/>
                  </a:cubicBezTo>
                  <a:cubicBezTo>
                    <a:pt x="894" y="2"/>
                    <a:pt x="894" y="2"/>
                    <a:pt x="894" y="2"/>
                  </a:cubicBezTo>
                  <a:cubicBezTo>
                    <a:pt x="894" y="100"/>
                    <a:pt x="894" y="100"/>
                    <a:pt x="894" y="100"/>
                  </a:cubicBezTo>
                  <a:lnTo>
                    <a:pt x="894" y="182"/>
                  </a:lnTo>
                  <a:close/>
                  <a:moveTo>
                    <a:pt x="1085" y="182"/>
                  </a:moveTo>
                  <a:cubicBezTo>
                    <a:pt x="1063" y="182"/>
                    <a:pt x="1063" y="182"/>
                    <a:pt x="1063" y="182"/>
                  </a:cubicBezTo>
                  <a:cubicBezTo>
                    <a:pt x="1063" y="51"/>
                    <a:pt x="1063" y="51"/>
                    <a:pt x="1063" y="51"/>
                  </a:cubicBezTo>
                  <a:cubicBezTo>
                    <a:pt x="1017" y="154"/>
                    <a:pt x="1017" y="154"/>
                    <a:pt x="1017" y="154"/>
                  </a:cubicBezTo>
                  <a:cubicBezTo>
                    <a:pt x="999" y="154"/>
                    <a:pt x="999" y="154"/>
                    <a:pt x="999" y="154"/>
                  </a:cubicBezTo>
                  <a:cubicBezTo>
                    <a:pt x="952" y="51"/>
                    <a:pt x="952" y="51"/>
                    <a:pt x="952" y="51"/>
                  </a:cubicBezTo>
                  <a:cubicBezTo>
                    <a:pt x="952" y="182"/>
                    <a:pt x="952" y="182"/>
                    <a:pt x="952" y="182"/>
                  </a:cubicBezTo>
                  <a:cubicBezTo>
                    <a:pt x="930" y="182"/>
                    <a:pt x="930" y="182"/>
                    <a:pt x="930" y="182"/>
                  </a:cubicBezTo>
                  <a:cubicBezTo>
                    <a:pt x="930" y="2"/>
                    <a:pt x="930" y="2"/>
                    <a:pt x="930" y="2"/>
                  </a:cubicBezTo>
                  <a:cubicBezTo>
                    <a:pt x="951" y="2"/>
                    <a:pt x="951" y="2"/>
                    <a:pt x="951" y="2"/>
                  </a:cubicBezTo>
                  <a:cubicBezTo>
                    <a:pt x="951" y="2"/>
                    <a:pt x="951" y="2"/>
                    <a:pt x="951" y="2"/>
                  </a:cubicBezTo>
                  <a:cubicBezTo>
                    <a:pt x="1008" y="126"/>
                    <a:pt x="1008" y="126"/>
                    <a:pt x="1008" y="126"/>
                  </a:cubicBezTo>
                  <a:cubicBezTo>
                    <a:pt x="1064" y="2"/>
                    <a:pt x="1064" y="2"/>
                    <a:pt x="1064" y="2"/>
                  </a:cubicBezTo>
                  <a:cubicBezTo>
                    <a:pt x="1085" y="2"/>
                    <a:pt x="1085" y="2"/>
                    <a:pt x="1085" y="2"/>
                  </a:cubicBezTo>
                  <a:lnTo>
                    <a:pt x="1085" y="182"/>
                  </a:lnTo>
                  <a:close/>
                  <a:moveTo>
                    <a:pt x="1168" y="183"/>
                  </a:moveTo>
                  <a:cubicBezTo>
                    <a:pt x="1141" y="183"/>
                    <a:pt x="1123" y="176"/>
                    <a:pt x="1106" y="159"/>
                  </a:cubicBezTo>
                  <a:cubicBezTo>
                    <a:pt x="1106" y="158"/>
                    <a:pt x="1106" y="158"/>
                    <a:pt x="1106" y="158"/>
                  </a:cubicBezTo>
                  <a:cubicBezTo>
                    <a:pt x="1120" y="144"/>
                    <a:pt x="1120" y="144"/>
                    <a:pt x="1120" y="144"/>
                  </a:cubicBezTo>
                  <a:cubicBezTo>
                    <a:pt x="1121" y="145"/>
                    <a:pt x="1121" y="145"/>
                    <a:pt x="1121" y="145"/>
                  </a:cubicBezTo>
                  <a:cubicBezTo>
                    <a:pt x="1135" y="159"/>
                    <a:pt x="1148" y="164"/>
                    <a:pt x="1168" y="164"/>
                  </a:cubicBezTo>
                  <a:cubicBezTo>
                    <a:pt x="1194" y="164"/>
                    <a:pt x="1209" y="152"/>
                    <a:pt x="1209" y="132"/>
                  </a:cubicBezTo>
                  <a:cubicBezTo>
                    <a:pt x="1209" y="123"/>
                    <a:pt x="1207" y="116"/>
                    <a:pt x="1201" y="111"/>
                  </a:cubicBezTo>
                  <a:cubicBezTo>
                    <a:pt x="1196" y="106"/>
                    <a:pt x="1191" y="104"/>
                    <a:pt x="1179" y="102"/>
                  </a:cubicBezTo>
                  <a:cubicBezTo>
                    <a:pt x="1158" y="99"/>
                    <a:pt x="1158" y="99"/>
                    <a:pt x="1158" y="99"/>
                  </a:cubicBezTo>
                  <a:cubicBezTo>
                    <a:pt x="1143" y="97"/>
                    <a:pt x="1133" y="93"/>
                    <a:pt x="1125" y="86"/>
                  </a:cubicBezTo>
                  <a:cubicBezTo>
                    <a:pt x="1115" y="77"/>
                    <a:pt x="1111" y="66"/>
                    <a:pt x="1111" y="51"/>
                  </a:cubicBezTo>
                  <a:cubicBezTo>
                    <a:pt x="1111" y="20"/>
                    <a:pt x="1133" y="0"/>
                    <a:pt x="1169" y="0"/>
                  </a:cubicBezTo>
                  <a:cubicBezTo>
                    <a:pt x="1191" y="0"/>
                    <a:pt x="1207" y="6"/>
                    <a:pt x="1222" y="20"/>
                  </a:cubicBezTo>
                  <a:cubicBezTo>
                    <a:pt x="1223" y="21"/>
                    <a:pt x="1223" y="21"/>
                    <a:pt x="1223" y="21"/>
                  </a:cubicBezTo>
                  <a:cubicBezTo>
                    <a:pt x="1209" y="35"/>
                    <a:pt x="1209" y="35"/>
                    <a:pt x="1209" y="35"/>
                  </a:cubicBezTo>
                  <a:cubicBezTo>
                    <a:pt x="1208" y="34"/>
                    <a:pt x="1208" y="34"/>
                    <a:pt x="1208" y="34"/>
                  </a:cubicBezTo>
                  <a:cubicBezTo>
                    <a:pt x="1197" y="23"/>
                    <a:pt x="1185" y="19"/>
                    <a:pt x="1168" y="19"/>
                  </a:cubicBezTo>
                  <a:cubicBezTo>
                    <a:pt x="1146" y="19"/>
                    <a:pt x="1132" y="31"/>
                    <a:pt x="1132" y="51"/>
                  </a:cubicBezTo>
                  <a:cubicBezTo>
                    <a:pt x="1132" y="59"/>
                    <a:pt x="1134" y="66"/>
                    <a:pt x="1139" y="70"/>
                  </a:cubicBezTo>
                  <a:cubicBezTo>
                    <a:pt x="1144" y="75"/>
                    <a:pt x="1152" y="78"/>
                    <a:pt x="1162" y="79"/>
                  </a:cubicBezTo>
                  <a:cubicBezTo>
                    <a:pt x="1182" y="83"/>
                    <a:pt x="1182" y="83"/>
                    <a:pt x="1182" y="83"/>
                  </a:cubicBezTo>
                  <a:cubicBezTo>
                    <a:pt x="1199" y="85"/>
                    <a:pt x="1207" y="88"/>
                    <a:pt x="1215" y="96"/>
                  </a:cubicBezTo>
                  <a:cubicBezTo>
                    <a:pt x="1225" y="104"/>
                    <a:pt x="1231" y="117"/>
                    <a:pt x="1231" y="132"/>
                  </a:cubicBezTo>
                  <a:cubicBezTo>
                    <a:pt x="1231" y="163"/>
                    <a:pt x="1206" y="183"/>
                    <a:pt x="1168" y="183"/>
                  </a:cubicBezTo>
                  <a:close/>
                  <a:moveTo>
                    <a:pt x="499" y="182"/>
                  </a:moveTo>
                  <a:cubicBezTo>
                    <a:pt x="495" y="182"/>
                    <a:pt x="495" y="182"/>
                    <a:pt x="495" y="182"/>
                  </a:cubicBezTo>
                  <a:cubicBezTo>
                    <a:pt x="475" y="182"/>
                    <a:pt x="462" y="168"/>
                    <a:pt x="462" y="147"/>
                  </a:cubicBezTo>
                  <a:cubicBezTo>
                    <a:pt x="462" y="73"/>
                    <a:pt x="462" y="73"/>
                    <a:pt x="462" y="73"/>
                  </a:cubicBezTo>
                  <a:cubicBezTo>
                    <a:pt x="446" y="73"/>
                    <a:pt x="446" y="73"/>
                    <a:pt x="446" y="73"/>
                  </a:cubicBezTo>
                  <a:cubicBezTo>
                    <a:pt x="446" y="56"/>
                    <a:pt x="446" y="56"/>
                    <a:pt x="446" y="56"/>
                  </a:cubicBezTo>
                  <a:cubicBezTo>
                    <a:pt x="462" y="56"/>
                    <a:pt x="462" y="56"/>
                    <a:pt x="462" y="56"/>
                  </a:cubicBezTo>
                  <a:cubicBezTo>
                    <a:pt x="462" y="19"/>
                    <a:pt x="462" y="19"/>
                    <a:pt x="462" y="19"/>
                  </a:cubicBezTo>
                  <a:cubicBezTo>
                    <a:pt x="482" y="19"/>
                    <a:pt x="482" y="19"/>
                    <a:pt x="482" y="19"/>
                  </a:cubicBezTo>
                  <a:cubicBezTo>
                    <a:pt x="482" y="56"/>
                    <a:pt x="482" y="56"/>
                    <a:pt x="482" y="56"/>
                  </a:cubicBezTo>
                  <a:cubicBezTo>
                    <a:pt x="509" y="56"/>
                    <a:pt x="509" y="56"/>
                    <a:pt x="509" y="56"/>
                  </a:cubicBezTo>
                  <a:cubicBezTo>
                    <a:pt x="509" y="73"/>
                    <a:pt x="509" y="73"/>
                    <a:pt x="509" y="73"/>
                  </a:cubicBezTo>
                  <a:cubicBezTo>
                    <a:pt x="482" y="73"/>
                    <a:pt x="482" y="73"/>
                    <a:pt x="482" y="73"/>
                  </a:cubicBezTo>
                  <a:cubicBezTo>
                    <a:pt x="482" y="147"/>
                    <a:pt x="482" y="147"/>
                    <a:pt x="482" y="147"/>
                  </a:cubicBezTo>
                  <a:cubicBezTo>
                    <a:pt x="482" y="158"/>
                    <a:pt x="488" y="164"/>
                    <a:pt x="498" y="164"/>
                  </a:cubicBezTo>
                  <a:cubicBezTo>
                    <a:pt x="499" y="164"/>
                    <a:pt x="499" y="164"/>
                    <a:pt x="499" y="164"/>
                  </a:cubicBezTo>
                  <a:cubicBezTo>
                    <a:pt x="499" y="165"/>
                    <a:pt x="499" y="165"/>
                    <a:pt x="499" y="165"/>
                  </a:cubicBezTo>
                  <a:lnTo>
                    <a:pt x="499" y="182"/>
                  </a:lnTo>
                  <a:close/>
                  <a:moveTo>
                    <a:pt x="616" y="182"/>
                  </a:moveTo>
                  <a:cubicBezTo>
                    <a:pt x="612" y="182"/>
                    <a:pt x="612" y="182"/>
                    <a:pt x="612" y="182"/>
                  </a:cubicBezTo>
                  <a:cubicBezTo>
                    <a:pt x="591" y="182"/>
                    <a:pt x="579" y="169"/>
                    <a:pt x="579" y="148"/>
                  </a:cubicBezTo>
                  <a:cubicBezTo>
                    <a:pt x="579" y="2"/>
                    <a:pt x="579" y="2"/>
                    <a:pt x="579" y="2"/>
                  </a:cubicBezTo>
                  <a:cubicBezTo>
                    <a:pt x="600" y="2"/>
                    <a:pt x="600" y="2"/>
                    <a:pt x="600" y="2"/>
                  </a:cubicBezTo>
                  <a:cubicBezTo>
                    <a:pt x="600" y="147"/>
                    <a:pt x="600" y="147"/>
                    <a:pt x="600" y="147"/>
                  </a:cubicBezTo>
                  <a:cubicBezTo>
                    <a:pt x="600" y="159"/>
                    <a:pt x="604" y="164"/>
                    <a:pt x="615" y="164"/>
                  </a:cubicBezTo>
                  <a:cubicBezTo>
                    <a:pt x="616" y="164"/>
                    <a:pt x="616" y="164"/>
                    <a:pt x="616" y="164"/>
                  </a:cubicBezTo>
                  <a:cubicBezTo>
                    <a:pt x="616" y="165"/>
                    <a:pt x="616" y="165"/>
                    <a:pt x="616" y="165"/>
                  </a:cubicBezTo>
                  <a:lnTo>
                    <a:pt x="616" y="182"/>
                  </a:lnTo>
                  <a:close/>
                </a:path>
              </a:pathLst>
            </a:custGeom>
            <a:solidFill>
              <a:srgbClr val="77787B"/>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7" name="Freeform 6"/>
            <p:cNvSpPr>
              <a:spLocks noEditPoints="1"/>
            </p:cNvSpPr>
            <p:nvPr userDrawn="1"/>
          </p:nvSpPr>
          <p:spPr bwMode="gray">
            <a:xfrm>
              <a:off x="7474095" y="5549900"/>
              <a:ext cx="76200" cy="41275"/>
            </a:xfrm>
            <a:custGeom>
              <a:avLst/>
              <a:gdLst>
                <a:gd name="T0" fmla="*/ 12 w 48"/>
                <a:gd name="T1" fmla="*/ 4 h 26"/>
                <a:gd name="T2" fmla="*/ 12 w 48"/>
                <a:gd name="T3" fmla="*/ 26 h 26"/>
                <a:gd name="T4" fmla="*/ 7 w 48"/>
                <a:gd name="T5" fmla="*/ 26 h 26"/>
                <a:gd name="T6" fmla="*/ 7 w 48"/>
                <a:gd name="T7" fmla="*/ 4 h 26"/>
                <a:gd name="T8" fmla="*/ 0 w 48"/>
                <a:gd name="T9" fmla="*/ 4 h 26"/>
                <a:gd name="T10" fmla="*/ 0 w 48"/>
                <a:gd name="T11" fmla="*/ 0 h 26"/>
                <a:gd name="T12" fmla="*/ 18 w 48"/>
                <a:gd name="T13" fmla="*/ 0 h 26"/>
                <a:gd name="T14" fmla="*/ 18 w 48"/>
                <a:gd name="T15" fmla="*/ 4 h 26"/>
                <a:gd name="T16" fmla="*/ 12 w 48"/>
                <a:gd name="T17" fmla="*/ 4 h 26"/>
                <a:gd name="T18" fmla="*/ 43 w 48"/>
                <a:gd name="T19" fmla="*/ 26 h 26"/>
                <a:gd name="T20" fmla="*/ 43 w 48"/>
                <a:gd name="T21" fmla="*/ 9 h 26"/>
                <a:gd name="T22" fmla="*/ 37 w 48"/>
                <a:gd name="T23" fmla="*/ 20 h 26"/>
                <a:gd name="T24" fmla="*/ 33 w 48"/>
                <a:gd name="T25" fmla="*/ 20 h 26"/>
                <a:gd name="T26" fmla="*/ 27 w 48"/>
                <a:gd name="T27" fmla="*/ 9 h 26"/>
                <a:gd name="T28" fmla="*/ 27 w 48"/>
                <a:gd name="T29" fmla="*/ 26 h 26"/>
                <a:gd name="T30" fmla="*/ 23 w 48"/>
                <a:gd name="T31" fmla="*/ 26 h 26"/>
                <a:gd name="T32" fmla="*/ 23 w 48"/>
                <a:gd name="T33" fmla="*/ 0 h 26"/>
                <a:gd name="T34" fmla="*/ 27 w 48"/>
                <a:gd name="T35" fmla="*/ 0 h 26"/>
                <a:gd name="T36" fmla="*/ 35 w 48"/>
                <a:gd name="T37" fmla="*/ 15 h 26"/>
                <a:gd name="T38" fmla="*/ 43 w 48"/>
                <a:gd name="T39" fmla="*/ 0 h 26"/>
                <a:gd name="T40" fmla="*/ 48 w 48"/>
                <a:gd name="T41" fmla="*/ 0 h 26"/>
                <a:gd name="T42" fmla="*/ 48 w 48"/>
                <a:gd name="T43" fmla="*/ 26 h 26"/>
                <a:gd name="T44" fmla="*/ 43 w 48"/>
                <a:gd name="T4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26">
                  <a:moveTo>
                    <a:pt x="12" y="4"/>
                  </a:moveTo>
                  <a:lnTo>
                    <a:pt x="12" y="26"/>
                  </a:lnTo>
                  <a:lnTo>
                    <a:pt x="7" y="26"/>
                  </a:lnTo>
                  <a:lnTo>
                    <a:pt x="7" y="4"/>
                  </a:lnTo>
                  <a:lnTo>
                    <a:pt x="0" y="4"/>
                  </a:lnTo>
                  <a:lnTo>
                    <a:pt x="0" y="0"/>
                  </a:lnTo>
                  <a:lnTo>
                    <a:pt x="18" y="0"/>
                  </a:lnTo>
                  <a:lnTo>
                    <a:pt x="18" y="4"/>
                  </a:lnTo>
                  <a:lnTo>
                    <a:pt x="12" y="4"/>
                  </a:lnTo>
                  <a:close/>
                  <a:moveTo>
                    <a:pt x="43" y="26"/>
                  </a:moveTo>
                  <a:lnTo>
                    <a:pt x="43" y="9"/>
                  </a:lnTo>
                  <a:lnTo>
                    <a:pt x="37" y="20"/>
                  </a:lnTo>
                  <a:lnTo>
                    <a:pt x="33" y="20"/>
                  </a:lnTo>
                  <a:lnTo>
                    <a:pt x="27" y="9"/>
                  </a:lnTo>
                  <a:lnTo>
                    <a:pt x="27" y="26"/>
                  </a:lnTo>
                  <a:lnTo>
                    <a:pt x="23" y="26"/>
                  </a:lnTo>
                  <a:lnTo>
                    <a:pt x="23" y="0"/>
                  </a:lnTo>
                  <a:lnTo>
                    <a:pt x="27" y="0"/>
                  </a:lnTo>
                  <a:lnTo>
                    <a:pt x="35" y="15"/>
                  </a:lnTo>
                  <a:lnTo>
                    <a:pt x="43" y="0"/>
                  </a:lnTo>
                  <a:lnTo>
                    <a:pt x="48" y="0"/>
                  </a:lnTo>
                  <a:lnTo>
                    <a:pt x="48" y="26"/>
                  </a:lnTo>
                  <a:lnTo>
                    <a:pt x="43" y="26"/>
                  </a:lnTo>
                  <a:close/>
                </a:path>
              </a:pathLst>
            </a:custGeom>
            <a:solidFill>
              <a:srgbClr val="414042"/>
            </a:solidFill>
            <a:ln>
              <a:noFill/>
            </a:ln>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8" name="Freeform 7"/>
            <p:cNvSpPr>
              <a:spLocks noEditPoints="1"/>
            </p:cNvSpPr>
            <p:nvPr userDrawn="1"/>
          </p:nvSpPr>
          <p:spPr bwMode="gray">
            <a:xfrm>
              <a:off x="4813445" y="5438775"/>
              <a:ext cx="549275" cy="493712"/>
            </a:xfrm>
            <a:custGeom>
              <a:avLst/>
              <a:gdLst>
                <a:gd name="T0" fmla="*/ 351 w 351"/>
                <a:gd name="T1" fmla="*/ 69 h 314"/>
                <a:gd name="T2" fmla="*/ 319 w 351"/>
                <a:gd name="T3" fmla="*/ 87 h 314"/>
                <a:gd name="T4" fmla="*/ 264 w 351"/>
                <a:gd name="T5" fmla="*/ 32 h 314"/>
                <a:gd name="T6" fmla="*/ 283 w 351"/>
                <a:gd name="T7" fmla="*/ 0 h 314"/>
                <a:gd name="T8" fmla="*/ 351 w 351"/>
                <a:gd name="T9" fmla="*/ 69 h 314"/>
                <a:gd name="T10" fmla="*/ 37 w 351"/>
                <a:gd name="T11" fmla="*/ 163 h 314"/>
                <a:gd name="T12" fmla="*/ 0 w 351"/>
                <a:gd name="T13" fmla="*/ 163 h 314"/>
                <a:gd name="T14" fmla="*/ 25 w 351"/>
                <a:gd name="T15" fmla="*/ 257 h 314"/>
                <a:gd name="T16" fmla="*/ 57 w 351"/>
                <a:gd name="T17" fmla="*/ 239 h 314"/>
                <a:gd name="T18" fmla="*/ 37 w 351"/>
                <a:gd name="T19" fmla="*/ 163 h 314"/>
                <a:gd name="T20" fmla="*/ 130 w 351"/>
                <a:gd name="T21" fmla="*/ 63 h 314"/>
                <a:gd name="T22" fmla="*/ 112 w 351"/>
                <a:gd name="T23" fmla="*/ 31 h 314"/>
                <a:gd name="T24" fmla="*/ 37 w 351"/>
                <a:gd name="T25" fmla="*/ 163 h 314"/>
                <a:gd name="T26" fmla="*/ 72 w 351"/>
                <a:gd name="T27" fmla="*/ 163 h 314"/>
                <a:gd name="T28" fmla="*/ 130 w 351"/>
                <a:gd name="T29" fmla="*/ 63 h 314"/>
                <a:gd name="T30" fmla="*/ 88 w 351"/>
                <a:gd name="T31" fmla="*/ 221 h 314"/>
                <a:gd name="T32" fmla="*/ 57 w 351"/>
                <a:gd name="T33" fmla="*/ 239 h 314"/>
                <a:gd name="T34" fmla="*/ 188 w 351"/>
                <a:gd name="T35" fmla="*/ 314 h 314"/>
                <a:gd name="T36" fmla="*/ 188 w 351"/>
                <a:gd name="T37" fmla="*/ 278 h 314"/>
                <a:gd name="T38" fmla="*/ 88 w 351"/>
                <a:gd name="T39" fmla="*/ 22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1" h="314">
                  <a:moveTo>
                    <a:pt x="351" y="69"/>
                  </a:moveTo>
                  <a:cubicBezTo>
                    <a:pt x="319" y="87"/>
                    <a:pt x="319" y="87"/>
                    <a:pt x="319" y="87"/>
                  </a:cubicBezTo>
                  <a:cubicBezTo>
                    <a:pt x="306" y="64"/>
                    <a:pt x="287" y="45"/>
                    <a:pt x="264" y="32"/>
                  </a:cubicBezTo>
                  <a:cubicBezTo>
                    <a:pt x="283" y="0"/>
                    <a:pt x="283" y="0"/>
                    <a:pt x="283" y="0"/>
                  </a:cubicBezTo>
                  <a:cubicBezTo>
                    <a:pt x="311" y="16"/>
                    <a:pt x="335" y="40"/>
                    <a:pt x="351" y="69"/>
                  </a:cubicBezTo>
                  <a:close/>
                  <a:moveTo>
                    <a:pt x="37" y="163"/>
                  </a:moveTo>
                  <a:cubicBezTo>
                    <a:pt x="0" y="163"/>
                    <a:pt x="0" y="163"/>
                    <a:pt x="0" y="163"/>
                  </a:cubicBezTo>
                  <a:cubicBezTo>
                    <a:pt x="0" y="197"/>
                    <a:pt x="9" y="230"/>
                    <a:pt x="25" y="257"/>
                  </a:cubicBezTo>
                  <a:cubicBezTo>
                    <a:pt x="57" y="239"/>
                    <a:pt x="57" y="239"/>
                    <a:pt x="57" y="239"/>
                  </a:cubicBezTo>
                  <a:cubicBezTo>
                    <a:pt x="44" y="216"/>
                    <a:pt x="37" y="190"/>
                    <a:pt x="37" y="163"/>
                  </a:cubicBezTo>
                  <a:close/>
                  <a:moveTo>
                    <a:pt x="130" y="63"/>
                  </a:moveTo>
                  <a:cubicBezTo>
                    <a:pt x="112" y="31"/>
                    <a:pt x="112" y="31"/>
                    <a:pt x="112" y="31"/>
                  </a:cubicBezTo>
                  <a:cubicBezTo>
                    <a:pt x="67" y="58"/>
                    <a:pt x="37" y="107"/>
                    <a:pt x="37" y="163"/>
                  </a:cubicBezTo>
                  <a:cubicBezTo>
                    <a:pt x="72" y="163"/>
                    <a:pt x="72" y="163"/>
                    <a:pt x="72" y="163"/>
                  </a:cubicBezTo>
                  <a:cubicBezTo>
                    <a:pt x="72" y="120"/>
                    <a:pt x="96" y="83"/>
                    <a:pt x="130" y="63"/>
                  </a:cubicBezTo>
                  <a:close/>
                  <a:moveTo>
                    <a:pt x="88" y="221"/>
                  </a:moveTo>
                  <a:cubicBezTo>
                    <a:pt x="57" y="239"/>
                    <a:pt x="57" y="239"/>
                    <a:pt x="57" y="239"/>
                  </a:cubicBezTo>
                  <a:cubicBezTo>
                    <a:pt x="83" y="284"/>
                    <a:pt x="132" y="314"/>
                    <a:pt x="188" y="314"/>
                  </a:cubicBezTo>
                  <a:cubicBezTo>
                    <a:pt x="188" y="278"/>
                    <a:pt x="188" y="278"/>
                    <a:pt x="188" y="278"/>
                  </a:cubicBezTo>
                  <a:cubicBezTo>
                    <a:pt x="145" y="278"/>
                    <a:pt x="108" y="255"/>
                    <a:pt x="88" y="221"/>
                  </a:cubicBezTo>
                  <a:close/>
                </a:path>
              </a:pathLst>
            </a:custGeom>
            <a:solidFill>
              <a:srgbClr val="ACDAF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9" name="Freeform 8"/>
            <p:cNvSpPr>
              <a:spLocks noEditPoints="1"/>
            </p:cNvSpPr>
            <p:nvPr userDrawn="1"/>
          </p:nvSpPr>
          <p:spPr bwMode="gray">
            <a:xfrm>
              <a:off x="4813445" y="5397500"/>
              <a:ext cx="442913" cy="593725"/>
            </a:xfrm>
            <a:custGeom>
              <a:avLst/>
              <a:gdLst>
                <a:gd name="T0" fmla="*/ 25 w 283"/>
                <a:gd name="T1" fmla="*/ 283 h 377"/>
                <a:gd name="T2" fmla="*/ 57 w 283"/>
                <a:gd name="T3" fmla="*/ 265 h 377"/>
                <a:gd name="T4" fmla="*/ 188 w 283"/>
                <a:gd name="T5" fmla="*/ 340 h 377"/>
                <a:gd name="T6" fmla="*/ 264 w 283"/>
                <a:gd name="T7" fmla="*/ 320 h 377"/>
                <a:gd name="T8" fmla="*/ 282 w 283"/>
                <a:gd name="T9" fmla="*/ 352 h 377"/>
                <a:gd name="T10" fmla="*/ 188 w 283"/>
                <a:gd name="T11" fmla="*/ 377 h 377"/>
                <a:gd name="T12" fmla="*/ 25 w 283"/>
                <a:gd name="T13" fmla="*/ 283 h 377"/>
                <a:gd name="T14" fmla="*/ 188 w 283"/>
                <a:gd name="T15" fmla="*/ 37 h 377"/>
                <a:gd name="T16" fmla="*/ 264 w 283"/>
                <a:gd name="T17" fmla="*/ 58 h 377"/>
                <a:gd name="T18" fmla="*/ 283 w 283"/>
                <a:gd name="T19" fmla="*/ 26 h 377"/>
                <a:gd name="T20" fmla="*/ 188 w 283"/>
                <a:gd name="T21" fmla="*/ 0 h 377"/>
                <a:gd name="T22" fmla="*/ 0 w 283"/>
                <a:gd name="T23" fmla="*/ 189 h 377"/>
                <a:gd name="T24" fmla="*/ 37 w 283"/>
                <a:gd name="T25" fmla="*/ 189 h 377"/>
                <a:gd name="T26" fmla="*/ 188 w 283"/>
                <a:gd name="T27" fmla="*/ 3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377">
                  <a:moveTo>
                    <a:pt x="25" y="283"/>
                  </a:moveTo>
                  <a:cubicBezTo>
                    <a:pt x="57" y="265"/>
                    <a:pt x="57" y="265"/>
                    <a:pt x="57" y="265"/>
                  </a:cubicBezTo>
                  <a:cubicBezTo>
                    <a:pt x="83" y="310"/>
                    <a:pt x="132" y="340"/>
                    <a:pt x="188" y="340"/>
                  </a:cubicBezTo>
                  <a:cubicBezTo>
                    <a:pt x="216" y="340"/>
                    <a:pt x="241" y="332"/>
                    <a:pt x="264" y="320"/>
                  </a:cubicBezTo>
                  <a:cubicBezTo>
                    <a:pt x="282" y="352"/>
                    <a:pt x="282" y="352"/>
                    <a:pt x="282" y="352"/>
                  </a:cubicBezTo>
                  <a:cubicBezTo>
                    <a:pt x="255" y="368"/>
                    <a:pt x="222" y="377"/>
                    <a:pt x="188" y="377"/>
                  </a:cubicBezTo>
                  <a:cubicBezTo>
                    <a:pt x="118" y="377"/>
                    <a:pt x="58" y="339"/>
                    <a:pt x="25" y="283"/>
                  </a:cubicBezTo>
                  <a:close/>
                  <a:moveTo>
                    <a:pt x="188" y="37"/>
                  </a:moveTo>
                  <a:cubicBezTo>
                    <a:pt x="216" y="37"/>
                    <a:pt x="242" y="45"/>
                    <a:pt x="264" y="58"/>
                  </a:cubicBezTo>
                  <a:cubicBezTo>
                    <a:pt x="283" y="26"/>
                    <a:pt x="283" y="26"/>
                    <a:pt x="283" y="26"/>
                  </a:cubicBezTo>
                  <a:cubicBezTo>
                    <a:pt x="255" y="10"/>
                    <a:pt x="222" y="0"/>
                    <a:pt x="188" y="0"/>
                  </a:cubicBezTo>
                  <a:cubicBezTo>
                    <a:pt x="84" y="0"/>
                    <a:pt x="0" y="85"/>
                    <a:pt x="0" y="189"/>
                  </a:cubicBezTo>
                  <a:cubicBezTo>
                    <a:pt x="37" y="189"/>
                    <a:pt x="37" y="189"/>
                    <a:pt x="37" y="189"/>
                  </a:cubicBezTo>
                  <a:cubicBezTo>
                    <a:pt x="37" y="105"/>
                    <a:pt x="104" y="37"/>
                    <a:pt x="188" y="37"/>
                  </a:cubicBezTo>
                  <a:close/>
                </a:path>
              </a:pathLst>
            </a:custGeom>
            <a:solidFill>
              <a:srgbClr val="00AAE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0" name="Freeform 9"/>
            <p:cNvSpPr>
              <a:spLocks noEditPoints="1"/>
            </p:cNvSpPr>
            <p:nvPr userDrawn="1"/>
          </p:nvSpPr>
          <p:spPr bwMode="gray">
            <a:xfrm>
              <a:off x="4926157" y="5511800"/>
              <a:ext cx="476250" cy="365125"/>
            </a:xfrm>
            <a:custGeom>
              <a:avLst/>
              <a:gdLst>
                <a:gd name="T0" fmla="*/ 247 w 304"/>
                <a:gd name="T1" fmla="*/ 40 h 231"/>
                <a:gd name="T2" fmla="*/ 279 w 304"/>
                <a:gd name="T3" fmla="*/ 22 h 231"/>
                <a:gd name="T4" fmla="*/ 304 w 304"/>
                <a:gd name="T5" fmla="*/ 116 h 231"/>
                <a:gd name="T6" fmla="*/ 279 w 304"/>
                <a:gd name="T7" fmla="*/ 210 h 231"/>
                <a:gd name="T8" fmla="*/ 247 w 304"/>
                <a:gd name="T9" fmla="*/ 191 h 231"/>
                <a:gd name="T10" fmla="*/ 267 w 304"/>
                <a:gd name="T11" fmla="*/ 116 h 231"/>
                <a:gd name="T12" fmla="*/ 247 w 304"/>
                <a:gd name="T13" fmla="*/ 40 h 231"/>
                <a:gd name="T14" fmla="*/ 223 w 304"/>
                <a:gd name="T15" fmla="*/ 222 h 231"/>
                <a:gd name="T16" fmla="*/ 198 w 304"/>
                <a:gd name="T17" fmla="*/ 197 h 231"/>
                <a:gd name="T18" fmla="*/ 116 w 304"/>
                <a:gd name="T19" fmla="*/ 231 h 231"/>
                <a:gd name="T20" fmla="*/ 0 w 304"/>
                <a:gd name="T21" fmla="*/ 116 h 231"/>
                <a:gd name="T22" fmla="*/ 116 w 304"/>
                <a:gd name="T23" fmla="*/ 0 h 231"/>
                <a:gd name="T24" fmla="*/ 231 w 304"/>
                <a:gd name="T25" fmla="*/ 116 h 231"/>
                <a:gd name="T26" fmla="*/ 216 w 304"/>
                <a:gd name="T27" fmla="*/ 173 h 231"/>
                <a:gd name="T28" fmla="*/ 247 w 304"/>
                <a:gd name="T29" fmla="*/ 191 h 231"/>
                <a:gd name="T30" fmla="*/ 223 w 304"/>
                <a:gd name="T31" fmla="*/ 222 h 231"/>
                <a:gd name="T32" fmla="*/ 195 w 304"/>
                <a:gd name="T33" fmla="*/ 116 h 231"/>
                <a:gd name="T34" fmla="*/ 116 w 304"/>
                <a:gd name="T35" fmla="*/ 37 h 231"/>
                <a:gd name="T36" fmla="*/ 37 w 304"/>
                <a:gd name="T37" fmla="*/ 116 h 231"/>
                <a:gd name="T38" fmla="*/ 116 w 304"/>
                <a:gd name="T39" fmla="*/ 194 h 231"/>
                <a:gd name="T40" fmla="*/ 195 w 304"/>
                <a:gd name="T41" fmla="*/ 11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231">
                  <a:moveTo>
                    <a:pt x="247" y="40"/>
                  </a:moveTo>
                  <a:cubicBezTo>
                    <a:pt x="279" y="22"/>
                    <a:pt x="279" y="22"/>
                    <a:pt x="279" y="22"/>
                  </a:cubicBezTo>
                  <a:cubicBezTo>
                    <a:pt x="295" y="49"/>
                    <a:pt x="304" y="81"/>
                    <a:pt x="304" y="116"/>
                  </a:cubicBezTo>
                  <a:cubicBezTo>
                    <a:pt x="304" y="150"/>
                    <a:pt x="295" y="182"/>
                    <a:pt x="279" y="210"/>
                  </a:cubicBezTo>
                  <a:cubicBezTo>
                    <a:pt x="247" y="191"/>
                    <a:pt x="247" y="191"/>
                    <a:pt x="247" y="191"/>
                  </a:cubicBezTo>
                  <a:cubicBezTo>
                    <a:pt x="260" y="169"/>
                    <a:pt x="267" y="143"/>
                    <a:pt x="267" y="116"/>
                  </a:cubicBezTo>
                  <a:cubicBezTo>
                    <a:pt x="267" y="88"/>
                    <a:pt x="260" y="62"/>
                    <a:pt x="247" y="40"/>
                  </a:cubicBezTo>
                  <a:close/>
                  <a:moveTo>
                    <a:pt x="223" y="222"/>
                  </a:moveTo>
                  <a:cubicBezTo>
                    <a:pt x="198" y="197"/>
                    <a:pt x="198" y="197"/>
                    <a:pt x="198" y="197"/>
                  </a:cubicBezTo>
                  <a:cubicBezTo>
                    <a:pt x="177" y="218"/>
                    <a:pt x="148" y="231"/>
                    <a:pt x="116" y="231"/>
                  </a:cubicBezTo>
                  <a:cubicBezTo>
                    <a:pt x="52" y="231"/>
                    <a:pt x="0" y="179"/>
                    <a:pt x="0" y="116"/>
                  </a:cubicBezTo>
                  <a:cubicBezTo>
                    <a:pt x="0" y="52"/>
                    <a:pt x="52" y="0"/>
                    <a:pt x="116" y="0"/>
                  </a:cubicBezTo>
                  <a:cubicBezTo>
                    <a:pt x="180" y="0"/>
                    <a:pt x="231" y="52"/>
                    <a:pt x="231" y="116"/>
                  </a:cubicBezTo>
                  <a:cubicBezTo>
                    <a:pt x="231" y="137"/>
                    <a:pt x="226" y="156"/>
                    <a:pt x="216" y="173"/>
                  </a:cubicBezTo>
                  <a:cubicBezTo>
                    <a:pt x="247" y="191"/>
                    <a:pt x="247" y="191"/>
                    <a:pt x="247" y="191"/>
                  </a:cubicBezTo>
                  <a:cubicBezTo>
                    <a:pt x="240" y="203"/>
                    <a:pt x="232" y="213"/>
                    <a:pt x="223" y="222"/>
                  </a:cubicBezTo>
                  <a:close/>
                  <a:moveTo>
                    <a:pt x="195" y="116"/>
                  </a:moveTo>
                  <a:cubicBezTo>
                    <a:pt x="195" y="72"/>
                    <a:pt x="159" y="37"/>
                    <a:pt x="116" y="37"/>
                  </a:cubicBezTo>
                  <a:cubicBezTo>
                    <a:pt x="72" y="37"/>
                    <a:pt x="37" y="72"/>
                    <a:pt x="37" y="116"/>
                  </a:cubicBezTo>
                  <a:cubicBezTo>
                    <a:pt x="37" y="159"/>
                    <a:pt x="72" y="194"/>
                    <a:pt x="116" y="194"/>
                  </a:cubicBezTo>
                  <a:cubicBezTo>
                    <a:pt x="159" y="194"/>
                    <a:pt x="195" y="159"/>
                    <a:pt x="195" y="116"/>
                  </a:cubicBezTo>
                  <a:close/>
                </a:path>
              </a:pathLst>
            </a:custGeom>
            <a:solidFill>
              <a:srgbClr val="743C97"/>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sp>
        <p:nvSpPr>
          <p:cNvPr id="28" name="Rectangle 27"/>
          <p:cNvSpPr/>
          <p:nvPr userDrawn="1"/>
        </p:nvSpPr>
        <p:spPr bwMode="gray">
          <a:xfrm>
            <a:off x="9662160" y="0"/>
            <a:ext cx="297180" cy="297180"/>
          </a:xfrm>
          <a:prstGeom prst="rect">
            <a:avLst/>
          </a:prstGeom>
          <a:solidFill>
            <a:srgbClr val="BA0C2F"/>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29" name="Rectangle 28"/>
          <p:cNvSpPr/>
          <p:nvPr userDrawn="1"/>
        </p:nvSpPr>
        <p:spPr bwMode="gray">
          <a:xfrm>
            <a:off x="9662160" y="437388"/>
            <a:ext cx="297180" cy="297180"/>
          </a:xfrm>
          <a:prstGeom prst="rect">
            <a:avLst/>
          </a:prstGeom>
          <a:solidFill>
            <a:srgbClr val="0000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0" name="Rectangle 29"/>
          <p:cNvSpPr/>
          <p:nvPr userDrawn="1"/>
        </p:nvSpPr>
        <p:spPr bwMode="gray">
          <a:xfrm>
            <a:off x="9662160" y="874776"/>
            <a:ext cx="297180" cy="297180"/>
          </a:xfrm>
          <a:prstGeom prst="rect">
            <a:avLst/>
          </a:prstGeom>
          <a:solidFill>
            <a:srgbClr val="33333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1" name="Rectangle 30"/>
          <p:cNvSpPr/>
          <p:nvPr userDrawn="1"/>
        </p:nvSpPr>
        <p:spPr bwMode="gray">
          <a:xfrm>
            <a:off x="9662160" y="1312164"/>
            <a:ext cx="297180" cy="297180"/>
          </a:xfrm>
          <a:prstGeom prst="rect">
            <a:avLst/>
          </a:prstGeom>
          <a:solidFill>
            <a:srgbClr val="FFCF3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2" name="Rectangle 31"/>
          <p:cNvSpPr/>
          <p:nvPr userDrawn="1"/>
        </p:nvSpPr>
        <p:spPr bwMode="gray">
          <a:xfrm>
            <a:off x="9662160" y="1749552"/>
            <a:ext cx="297180" cy="297180"/>
          </a:xfrm>
          <a:prstGeom prst="rect">
            <a:avLst/>
          </a:prstGeom>
          <a:solidFill>
            <a:srgbClr val="ED8B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3" name="Rectangle 32"/>
          <p:cNvSpPr/>
          <p:nvPr userDrawn="1"/>
        </p:nvSpPr>
        <p:spPr bwMode="gray">
          <a:xfrm>
            <a:off x="9662160" y="2186940"/>
            <a:ext cx="297180" cy="297180"/>
          </a:xfrm>
          <a:prstGeom prst="rect">
            <a:avLst/>
          </a:prstGeom>
          <a:solidFill>
            <a:srgbClr val="E35205"/>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4" name="Rectangle 33"/>
          <p:cNvSpPr/>
          <p:nvPr userDrawn="1"/>
        </p:nvSpPr>
        <p:spPr bwMode="gray">
          <a:xfrm>
            <a:off x="9662160" y="2624328"/>
            <a:ext cx="297180" cy="297180"/>
          </a:xfrm>
          <a:prstGeom prst="rect">
            <a:avLst/>
          </a:prstGeom>
          <a:solidFill>
            <a:srgbClr val="EC2B94"/>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5" name="Rectangle 34"/>
          <p:cNvSpPr/>
          <p:nvPr userDrawn="1"/>
        </p:nvSpPr>
        <p:spPr bwMode="gray">
          <a:xfrm>
            <a:off x="9662160" y="3499104"/>
            <a:ext cx="297180" cy="297180"/>
          </a:xfrm>
          <a:prstGeom prst="rect">
            <a:avLst/>
          </a:prstGeom>
          <a:solidFill>
            <a:srgbClr val="6D2077"/>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6" name="Rectangle 35"/>
          <p:cNvSpPr/>
          <p:nvPr userDrawn="1"/>
        </p:nvSpPr>
        <p:spPr bwMode="gray">
          <a:xfrm>
            <a:off x="9662160" y="3061716"/>
            <a:ext cx="297180" cy="297180"/>
          </a:xfrm>
          <a:prstGeom prst="rect">
            <a:avLst/>
          </a:prstGeom>
          <a:solidFill>
            <a:srgbClr val="AE2573"/>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7" name="Rectangle 36"/>
          <p:cNvSpPr/>
          <p:nvPr userDrawn="1"/>
        </p:nvSpPr>
        <p:spPr bwMode="gray">
          <a:xfrm>
            <a:off x="9662160" y="3936492"/>
            <a:ext cx="297180" cy="297180"/>
          </a:xfrm>
          <a:prstGeom prst="rect">
            <a:avLst/>
          </a:prstGeom>
          <a:solidFill>
            <a:srgbClr val="500778"/>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8" name="Rectangle 37"/>
          <p:cNvSpPr/>
          <p:nvPr userDrawn="1"/>
        </p:nvSpPr>
        <p:spPr bwMode="gray">
          <a:xfrm>
            <a:off x="9662160" y="4373880"/>
            <a:ext cx="297180" cy="297180"/>
          </a:xfrm>
          <a:prstGeom prst="rect">
            <a:avLst/>
          </a:prstGeom>
          <a:solidFill>
            <a:srgbClr val="32B5FC"/>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39" name="Rectangle 38"/>
          <p:cNvSpPr/>
          <p:nvPr userDrawn="1"/>
        </p:nvSpPr>
        <p:spPr bwMode="gray">
          <a:xfrm>
            <a:off x="9662160" y="4811268"/>
            <a:ext cx="297180" cy="297180"/>
          </a:xfrm>
          <a:prstGeom prst="rect">
            <a:avLst/>
          </a:prstGeom>
          <a:solidFill>
            <a:srgbClr val="297DFD"/>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40" name="Rectangle 39"/>
          <p:cNvSpPr/>
          <p:nvPr userDrawn="1"/>
        </p:nvSpPr>
        <p:spPr bwMode="gray">
          <a:xfrm>
            <a:off x="9662160" y="5248656"/>
            <a:ext cx="297180" cy="297180"/>
          </a:xfrm>
          <a:prstGeom prst="rect">
            <a:avLst/>
          </a:prstGeom>
          <a:solidFill>
            <a:srgbClr val="004C97"/>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41" name="Rectangle 40"/>
          <p:cNvSpPr/>
          <p:nvPr userDrawn="1"/>
        </p:nvSpPr>
        <p:spPr bwMode="gray">
          <a:xfrm>
            <a:off x="9662160" y="5686044"/>
            <a:ext cx="297180" cy="297180"/>
          </a:xfrm>
          <a:prstGeom prst="rect">
            <a:avLst/>
          </a:prstGeom>
          <a:solidFill>
            <a:srgbClr val="B5BD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42" name="Rectangle 41"/>
          <p:cNvSpPr/>
          <p:nvPr userDrawn="1"/>
        </p:nvSpPr>
        <p:spPr bwMode="gray">
          <a:xfrm>
            <a:off x="9662160" y="6123432"/>
            <a:ext cx="297180" cy="297180"/>
          </a:xfrm>
          <a:prstGeom prst="rect">
            <a:avLst/>
          </a:prstGeom>
          <a:solidFill>
            <a:srgbClr val="84BD00"/>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
        <p:nvSpPr>
          <p:cNvPr id="43" name="Rectangle 42"/>
          <p:cNvSpPr/>
          <p:nvPr userDrawn="1"/>
        </p:nvSpPr>
        <p:spPr bwMode="gray">
          <a:xfrm>
            <a:off x="9662160" y="6560820"/>
            <a:ext cx="297180" cy="297180"/>
          </a:xfrm>
          <a:prstGeom prst="rect">
            <a:avLst/>
          </a:prstGeom>
          <a:solidFill>
            <a:srgbClr val="43B649"/>
          </a:solidFill>
          <a:ln w="12700" cap="flat" cmpd="sng" algn="ctr">
            <a:noFill/>
            <a:prstDash val="solid"/>
            <a:miter lim="800000"/>
          </a:ln>
          <a:effectLst/>
        </p:spPr>
        <p:txBody>
          <a:bodyPr rtlCol="0" anchor="ctr"/>
          <a:lstStyle/>
          <a:p>
            <a:pPr algn="ctr" fontAlgn="auto">
              <a:spcBef>
                <a:spcPts val="0"/>
              </a:spcBef>
              <a:spcAft>
                <a:spcPts val="0"/>
              </a:spcAft>
              <a:defRPr/>
            </a:pPr>
            <a:endParaRPr lang="en-US" sz="1400" kern="0" dirty="0" smtClean="0">
              <a:solidFill>
                <a:prstClr val="white"/>
              </a:solidFill>
              <a:latin typeface="Arial" panose="020B0604020202020204"/>
            </a:endParaRPr>
          </a:p>
        </p:txBody>
      </p:sp>
    </p:spTree>
    <p:extLst>
      <p:ext uri="{BB962C8B-B14F-4D97-AF65-F5344CB8AC3E}">
        <p14:creationId xmlns:p14="http://schemas.microsoft.com/office/powerpoint/2010/main" val="293844207"/>
      </p:ext>
    </p:extLst>
  </p:cSld>
  <p:clrMap bg1="lt1" tx1="dk1" bg2="lt2" tx2="dk2" accent1="accent1" accent2="accent2" accent3="accent3" accent4="accent4" accent5="accent5" accent6="accent6" hlink="hlink" folHlink="folHlink"/>
  <p:sldLayoutIdLst>
    <p:sldLayoutId id="2147485514" r:id="rId1"/>
    <p:sldLayoutId id="2147485515" r:id="rId2"/>
    <p:sldLayoutId id="2147485516" r:id="rId3"/>
    <p:sldLayoutId id="2147485517" r:id="rId4"/>
    <p:sldLayoutId id="2147485518" r:id="rId5"/>
    <p:sldLayoutId id="2147485519" r:id="rId6"/>
    <p:sldLayoutId id="2147485520" r:id="rId7"/>
    <p:sldLayoutId id="2147485521" r:id="rId8"/>
    <p:sldLayoutId id="2147485522" r:id="rId9"/>
    <p:sldLayoutId id="2147485523" r:id="rId10"/>
    <p:sldLayoutId id="2147485524" r:id="rId11"/>
    <p:sldLayoutId id="2147485525" r:id="rId12"/>
    <p:sldLayoutId id="2147485526" r:id="rId13"/>
    <p:sldLayoutId id="2147485530" r:id="rId14"/>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sldNum="0" hdr="0" dt="0"/>
  <p:txStyles>
    <p:titleStyle>
      <a:lvl1pPr algn="l" rtl="0" eaLnBrk="1" fontAlgn="base" hangingPunct="1">
        <a:spcBef>
          <a:spcPct val="0"/>
        </a:spcBef>
        <a:spcAft>
          <a:spcPct val="0"/>
        </a:spcAft>
        <a:defRPr sz="2800" kern="1200">
          <a:solidFill>
            <a:srgbClr val="006A71"/>
          </a:solidFill>
          <a:latin typeface="+mn-lt"/>
          <a:ea typeface="ＭＳ Ｐゴシック" charset="-128"/>
          <a:cs typeface="+mj-cs"/>
        </a:defRPr>
      </a:lvl1pPr>
      <a:lvl2pPr algn="l" rtl="0" eaLnBrk="1" fontAlgn="base" hangingPunct="1">
        <a:spcBef>
          <a:spcPct val="0"/>
        </a:spcBef>
        <a:spcAft>
          <a:spcPct val="0"/>
        </a:spcAft>
        <a:defRPr sz="2800">
          <a:solidFill>
            <a:srgbClr val="006A71"/>
          </a:solidFill>
          <a:latin typeface="Arial" charset="0"/>
          <a:ea typeface="ＭＳ Ｐゴシック" charset="-128"/>
        </a:defRPr>
      </a:lvl2pPr>
      <a:lvl3pPr algn="l" rtl="0" eaLnBrk="1" fontAlgn="base" hangingPunct="1">
        <a:spcBef>
          <a:spcPct val="0"/>
        </a:spcBef>
        <a:spcAft>
          <a:spcPct val="0"/>
        </a:spcAft>
        <a:defRPr sz="2800">
          <a:solidFill>
            <a:srgbClr val="006A71"/>
          </a:solidFill>
          <a:latin typeface="Arial" charset="0"/>
          <a:ea typeface="ＭＳ Ｐゴシック" charset="-128"/>
        </a:defRPr>
      </a:lvl3pPr>
      <a:lvl4pPr algn="l" rtl="0" eaLnBrk="1" fontAlgn="base" hangingPunct="1">
        <a:spcBef>
          <a:spcPct val="0"/>
        </a:spcBef>
        <a:spcAft>
          <a:spcPct val="0"/>
        </a:spcAft>
        <a:defRPr sz="2800">
          <a:solidFill>
            <a:srgbClr val="006A71"/>
          </a:solidFill>
          <a:latin typeface="Arial" charset="0"/>
          <a:ea typeface="ＭＳ Ｐゴシック" charset="-128"/>
        </a:defRPr>
      </a:lvl4pPr>
      <a:lvl5pPr algn="l" rtl="0" eaLnBrk="1" fontAlgn="base" hangingPunct="1">
        <a:spcBef>
          <a:spcPct val="0"/>
        </a:spcBef>
        <a:spcAft>
          <a:spcPct val="0"/>
        </a:spcAft>
        <a:defRPr sz="2800">
          <a:solidFill>
            <a:srgbClr val="006A71"/>
          </a:solidFill>
          <a:latin typeface="Arial" charset="0"/>
          <a:ea typeface="ＭＳ Ｐゴシック" charset="-128"/>
        </a:defRPr>
      </a:lvl5pPr>
      <a:lvl6pPr marL="457200" algn="l" rtl="0" eaLnBrk="1" fontAlgn="base" hangingPunct="1">
        <a:spcBef>
          <a:spcPct val="0"/>
        </a:spcBef>
        <a:spcAft>
          <a:spcPct val="0"/>
        </a:spcAft>
        <a:defRPr sz="2800">
          <a:solidFill>
            <a:srgbClr val="006A71"/>
          </a:solidFill>
          <a:latin typeface="Arial" charset="0"/>
        </a:defRPr>
      </a:lvl6pPr>
      <a:lvl7pPr marL="914400" algn="l" rtl="0" eaLnBrk="1" fontAlgn="base" hangingPunct="1">
        <a:spcBef>
          <a:spcPct val="0"/>
        </a:spcBef>
        <a:spcAft>
          <a:spcPct val="0"/>
        </a:spcAft>
        <a:defRPr sz="2800">
          <a:solidFill>
            <a:srgbClr val="006A71"/>
          </a:solidFill>
          <a:latin typeface="Arial" charset="0"/>
        </a:defRPr>
      </a:lvl7pPr>
      <a:lvl8pPr marL="1371600" algn="l" rtl="0" eaLnBrk="1" fontAlgn="base" hangingPunct="1">
        <a:spcBef>
          <a:spcPct val="0"/>
        </a:spcBef>
        <a:spcAft>
          <a:spcPct val="0"/>
        </a:spcAft>
        <a:defRPr sz="2800">
          <a:solidFill>
            <a:srgbClr val="006A71"/>
          </a:solidFill>
          <a:latin typeface="Arial" charset="0"/>
        </a:defRPr>
      </a:lvl8pPr>
      <a:lvl9pPr marL="1828800" algn="l" rtl="0" eaLnBrk="1" fontAlgn="base" hangingPunct="1">
        <a:spcBef>
          <a:spcPct val="0"/>
        </a:spcBef>
        <a:spcAft>
          <a:spcPct val="0"/>
        </a:spcAft>
        <a:defRPr sz="2800">
          <a:solidFill>
            <a:srgbClr val="006A71"/>
          </a:solidFill>
          <a:latin typeface="Arial" charset="0"/>
        </a:defRPr>
      </a:lvl9pPr>
    </p:titleStyle>
    <p:bodyStyle>
      <a:lvl1pPr marL="230188" indent="-230188" algn="l" rtl="0" eaLnBrk="1" fontAlgn="base" hangingPunct="1">
        <a:spcBef>
          <a:spcPct val="20000"/>
        </a:spcBef>
        <a:spcAft>
          <a:spcPct val="0"/>
        </a:spcAft>
        <a:buFont typeface="Arial" charset="0"/>
        <a:buChar char="•"/>
        <a:defRPr kern="1200">
          <a:solidFill>
            <a:srgbClr val="414343"/>
          </a:solidFill>
          <a:latin typeface="+mn-lt"/>
          <a:ea typeface="ＭＳ Ｐゴシック" charset="-128"/>
          <a:cs typeface="+mn-cs"/>
        </a:defRPr>
      </a:lvl1pPr>
      <a:lvl2pPr marL="457200" indent="-234950" algn="l" rtl="0" eaLnBrk="1" fontAlgn="base" hangingPunct="1">
        <a:spcBef>
          <a:spcPct val="20000"/>
        </a:spcBef>
        <a:spcAft>
          <a:spcPct val="0"/>
        </a:spcAft>
        <a:buFont typeface="Lucida Grande" charset="0"/>
        <a:buChar char="&gt;"/>
        <a:defRPr sz="1600" kern="1200">
          <a:solidFill>
            <a:srgbClr val="414343"/>
          </a:solidFill>
          <a:latin typeface="+mn-lt"/>
          <a:ea typeface="ＭＳ Ｐゴシック" charset="-128"/>
          <a:cs typeface="+mn-cs"/>
        </a:defRPr>
      </a:lvl2pPr>
      <a:lvl3pPr marL="679450" indent="-222250" algn="l" rtl="0" eaLnBrk="1" fontAlgn="base" hangingPunct="1">
        <a:spcBef>
          <a:spcPct val="20000"/>
        </a:spcBef>
        <a:spcAft>
          <a:spcPct val="0"/>
        </a:spcAft>
        <a:buFont typeface="Lucida Grande" charset="0"/>
        <a:buChar char="-"/>
        <a:defRPr sz="1600" kern="1200">
          <a:solidFill>
            <a:srgbClr val="414343"/>
          </a:solidFill>
          <a:latin typeface="+mn-lt"/>
          <a:ea typeface="ＭＳ Ｐゴシック" charset="-128"/>
          <a:cs typeface="+mn-cs"/>
        </a:defRPr>
      </a:lvl3pPr>
      <a:lvl4pPr marL="914400" indent="-234950" algn="l" rtl="0" eaLnBrk="1" fontAlgn="base" hangingPunct="1">
        <a:spcBef>
          <a:spcPct val="20000"/>
        </a:spcBef>
        <a:spcAft>
          <a:spcPct val="0"/>
        </a:spcAft>
        <a:buFont typeface="Arial" charset="0"/>
        <a:buChar char="»"/>
        <a:defRPr sz="1600" kern="1200">
          <a:solidFill>
            <a:srgbClr val="414343"/>
          </a:solidFill>
          <a:latin typeface="+mn-lt"/>
          <a:ea typeface="ＭＳ Ｐゴシック" charset="-128"/>
          <a:cs typeface="+mn-cs"/>
        </a:defRPr>
      </a:lvl4pPr>
      <a:lvl5pPr marL="1144588" indent="-222250" algn="l" rtl="0" eaLnBrk="1" fontAlgn="base" hangingPunct="1">
        <a:spcBef>
          <a:spcPct val="20000"/>
        </a:spcBef>
        <a:spcAft>
          <a:spcPct val="0"/>
        </a:spcAft>
        <a:buFont typeface="Arial" charset="0"/>
        <a:buChar char="•"/>
        <a:defRPr sz="1600" kern="1200">
          <a:solidFill>
            <a:srgbClr val="414343"/>
          </a:solidFill>
          <a:latin typeface="+mn-lt"/>
          <a:ea typeface="ＭＳ Ｐゴシック"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cid:image005.png@01D1DC6E.303E2F30" TargetMode="External"/><Relationship Id="rId2" Type="http://schemas.openxmlformats.org/officeDocument/2006/relationships/image" Target="../media/image13.png"/><Relationship Id="rId1" Type="http://schemas.openxmlformats.org/officeDocument/2006/relationships/slideLayout" Target="../slideLayouts/slideLayout15.xml"/><Relationship Id="rId4" Type="http://schemas.openxmlformats.org/officeDocument/2006/relationships/image" Target="../media/image6.jp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53.xml"/></Relationships>
</file>

<file path=ppt/slides/_rels/slide1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0.xml"/><Relationship Id="rId1" Type="http://schemas.openxmlformats.org/officeDocument/2006/relationships/slideLayout" Target="../slideLayouts/slideLayout41.xml"/><Relationship Id="rId4" Type="http://schemas.openxmlformats.org/officeDocument/2006/relationships/image" Target="../media/image17.png"/></Relationships>
</file>

<file path=ppt/slides/_rels/slide2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21.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image" Target="../media/image18.jpg"/><Relationship Id="rId1" Type="http://schemas.openxmlformats.org/officeDocument/2006/relationships/slideLayout" Target="../slideLayouts/slideLayout4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3.xml.rels><?xml version="1.0" encoding="UTF-8" standalone="yes"?>
<Relationships xmlns="http://schemas.openxmlformats.org/package/2006/relationships"><Relationship Id="rId3" Type="http://schemas.openxmlformats.org/officeDocument/2006/relationships/image" Target="../media/image20.jpg"/><Relationship Id="rId7" Type="http://schemas.openxmlformats.org/officeDocument/2006/relationships/image" Target="../media/image24.jpg"/><Relationship Id="rId2" Type="http://schemas.openxmlformats.org/officeDocument/2006/relationships/notesSlide" Target="../notesSlides/notesSlide12.xml"/><Relationship Id="rId1" Type="http://schemas.openxmlformats.org/officeDocument/2006/relationships/slideLayout" Target="../slideLayouts/slideLayout45.xml"/><Relationship Id="rId6" Type="http://schemas.openxmlformats.org/officeDocument/2006/relationships/image" Target="../media/image23.jpeg"/><Relationship Id="rId5" Type="http://schemas.openxmlformats.org/officeDocument/2006/relationships/image" Target="../media/image22.png"/><Relationship Id="rId4" Type="http://schemas.openxmlformats.org/officeDocument/2006/relationships/image" Target="../media/image21.jpeg"/></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xml"/><Relationship Id="rId1" Type="http://schemas.openxmlformats.org/officeDocument/2006/relationships/slideLayout" Target="../slideLayouts/slideLayout5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384048" y="1330779"/>
            <a:ext cx="8348472" cy="1208269"/>
          </a:xfrm>
        </p:spPr>
        <p:txBody>
          <a:bodyPr/>
          <a:lstStyle/>
          <a:p>
            <a:r>
              <a:rPr lang="en-US" dirty="0" smtClean="0"/>
              <a:t>Biosimilars: Accelerating Early Clinical Development</a:t>
            </a:r>
            <a:r>
              <a:rPr lang="en-US" b="0" dirty="0" smtClean="0"/>
              <a:t> </a:t>
            </a:r>
            <a:endParaRPr lang="en-US" b="0" dirty="0"/>
          </a:p>
        </p:txBody>
      </p:sp>
      <p:sp>
        <p:nvSpPr>
          <p:cNvPr id="8" name="Subtitle 7"/>
          <p:cNvSpPr>
            <a:spLocks noGrp="1"/>
          </p:cNvSpPr>
          <p:nvPr>
            <p:ph type="subTitle" idx="1"/>
          </p:nvPr>
        </p:nvSpPr>
        <p:spPr>
          <a:xfrm>
            <a:off x="384048" y="2607398"/>
            <a:ext cx="3886200" cy="1996187"/>
          </a:xfrm>
        </p:spPr>
        <p:txBody>
          <a:bodyPr/>
          <a:lstStyle/>
          <a:p>
            <a:r>
              <a:rPr lang="en-US" b="1" dirty="0" smtClean="0"/>
              <a:t>Raymond A. Huml, MS, DVM, RAC</a:t>
            </a:r>
            <a:br>
              <a:rPr lang="en-US" b="1" dirty="0" smtClean="0"/>
            </a:br>
            <a:r>
              <a:rPr lang="en-US" b="1" dirty="0" smtClean="0"/>
              <a:t>Vice President</a:t>
            </a:r>
          </a:p>
          <a:p>
            <a:r>
              <a:rPr lang="en-US" dirty="0" smtClean="0"/>
              <a:t>QuintilesIMS Biosimilars </a:t>
            </a:r>
            <a:r>
              <a:rPr lang="en-US" dirty="0"/>
              <a:t>Center of </a:t>
            </a:r>
            <a:r>
              <a:rPr lang="en-US" dirty="0" smtClean="0"/>
              <a:t>Excellence</a:t>
            </a:r>
          </a:p>
          <a:p>
            <a:r>
              <a:rPr lang="en-US" dirty="0" smtClean="0"/>
              <a:t>10 August 2017</a:t>
            </a:r>
          </a:p>
          <a:p>
            <a:endParaRPr lang="en-US" dirty="0"/>
          </a:p>
          <a:p>
            <a:r>
              <a:rPr lang="en-IN" b="1" dirty="0" smtClean="0"/>
              <a:t>Asian Biosimilars 2017</a:t>
            </a:r>
          </a:p>
          <a:p>
            <a:r>
              <a:rPr lang="en-IN" dirty="0" smtClean="0"/>
              <a:t>Radisson Blu Hotel</a:t>
            </a:r>
          </a:p>
          <a:p>
            <a:r>
              <a:rPr lang="en-IN" b="1" dirty="0" smtClean="0"/>
              <a:t>August 10, 2017 (Day 1)</a:t>
            </a:r>
          </a:p>
          <a:p>
            <a:r>
              <a:rPr lang="en-IN" b="1" dirty="0" smtClean="0"/>
              <a:t>Keynote Presentation at 11:50AM</a:t>
            </a:r>
            <a:endParaRPr lang="en-US" b="1" dirty="0"/>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1735" y="3086100"/>
            <a:ext cx="3849508" cy="609004"/>
          </a:xfrm>
          <a:prstGeom prst="rect">
            <a:avLst/>
          </a:prstGeom>
        </p:spPr>
      </p:pic>
    </p:spTree>
    <p:extLst>
      <p:ext uri="{BB962C8B-B14F-4D97-AF65-F5344CB8AC3E}">
        <p14:creationId xmlns:p14="http://schemas.microsoft.com/office/powerpoint/2010/main" val="12997146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457200" y="609310"/>
            <a:ext cx="8229600" cy="1143000"/>
          </a:xfrm>
        </p:spPr>
        <p:txBody>
          <a:bodyPr/>
          <a:lstStyle/>
          <a:p>
            <a:r>
              <a:rPr lang="en-US" sz="2400" b="1" dirty="0">
                <a:solidFill>
                  <a:schemeClr val="tx1"/>
                </a:solidFill>
              </a:rPr>
              <a:t>Disclaimer</a:t>
            </a:r>
          </a:p>
        </p:txBody>
      </p:sp>
      <p:sp>
        <p:nvSpPr>
          <p:cNvPr id="6" name="Content Placeholder 5"/>
          <p:cNvSpPr>
            <a:spLocks noGrp="1"/>
          </p:cNvSpPr>
          <p:nvPr>
            <p:ph idx="1"/>
          </p:nvPr>
        </p:nvSpPr>
        <p:spPr>
          <a:xfrm>
            <a:off x="457200" y="1600200"/>
            <a:ext cx="8229600" cy="3171497"/>
          </a:xfrm>
        </p:spPr>
        <p:txBody>
          <a:bodyPr>
            <a:normAutofit/>
          </a:bodyPr>
          <a:lstStyle/>
          <a:p>
            <a:pPr lvl="0">
              <a:defRPr/>
            </a:pPr>
            <a:r>
              <a:rPr lang="en-US" sz="1600" dirty="0">
                <a:solidFill>
                  <a:schemeClr val="tx1">
                    <a:lumMod val="60000"/>
                    <a:lumOff val="40000"/>
                  </a:schemeClr>
                </a:solidFill>
              </a:rPr>
              <a:t>The views and opinions expressed in the following PowerPoint slides are those of the individual </a:t>
            </a:r>
            <a:r>
              <a:rPr lang="en-US" sz="1600" dirty="0" smtClean="0">
                <a:solidFill>
                  <a:schemeClr val="tx1">
                    <a:lumMod val="60000"/>
                    <a:lumOff val="40000"/>
                  </a:schemeClr>
                </a:solidFill>
              </a:rPr>
              <a:t>presenter(s) </a:t>
            </a:r>
            <a:r>
              <a:rPr lang="en-US" sz="1600" dirty="0">
                <a:solidFill>
                  <a:schemeClr val="tx1">
                    <a:lumMod val="60000"/>
                    <a:lumOff val="40000"/>
                  </a:schemeClr>
                </a:solidFill>
              </a:rPr>
              <a:t>and should not be attributed to </a:t>
            </a:r>
            <a:r>
              <a:rPr lang="en-US" sz="1600" dirty="0" smtClean="0">
                <a:solidFill>
                  <a:schemeClr val="tx1">
                    <a:lumMod val="60000"/>
                    <a:lumOff val="40000"/>
                  </a:schemeClr>
                </a:solidFill>
              </a:rPr>
              <a:t>QuintilesIMS, </a:t>
            </a:r>
            <a:r>
              <a:rPr lang="en-US" sz="1600" dirty="0">
                <a:solidFill>
                  <a:schemeClr val="tx1">
                    <a:lumMod val="60000"/>
                    <a:lumOff val="40000"/>
                  </a:schemeClr>
                </a:solidFill>
              </a:rPr>
              <a:t>its directors, officers, employees, volunteers, members, chapters, councils, Special Interest Area Communities or affiliates, or any organization with which the presenter is employed or affiliated. </a:t>
            </a:r>
          </a:p>
          <a:p>
            <a:pPr lvl="0">
              <a:buNone/>
              <a:defRPr/>
            </a:pPr>
            <a:r>
              <a:rPr lang="en-US" sz="1600" dirty="0">
                <a:solidFill>
                  <a:schemeClr val="tx1">
                    <a:lumMod val="60000"/>
                    <a:lumOff val="40000"/>
                  </a:schemeClr>
                </a:solidFill>
              </a:rPr>
              <a:t> </a:t>
            </a:r>
          </a:p>
          <a:p>
            <a:pPr lvl="0">
              <a:defRPr/>
            </a:pPr>
            <a:r>
              <a:rPr lang="en-US" sz="1600" dirty="0">
                <a:solidFill>
                  <a:schemeClr val="tx1">
                    <a:lumMod val="60000"/>
                    <a:lumOff val="40000"/>
                  </a:schemeClr>
                </a:solidFill>
              </a:rPr>
              <a:t>These PowerPoint slides are the intellectual property of the individual presenter and are protected under the copyright laws of the United States of America and other countries.  Used by permission.  All rights reserved. </a:t>
            </a:r>
            <a:r>
              <a:rPr lang="en-US" sz="1600" dirty="0" smtClean="0">
                <a:solidFill>
                  <a:schemeClr val="tx1">
                    <a:lumMod val="60000"/>
                    <a:lumOff val="40000"/>
                  </a:schemeClr>
                </a:solidFill>
              </a:rPr>
              <a:t>QuintilesIMS</a:t>
            </a:r>
            <a:r>
              <a:rPr lang="en-US" sz="1600" dirty="0">
                <a:solidFill>
                  <a:schemeClr val="tx1">
                    <a:lumMod val="60000"/>
                    <a:lumOff val="40000"/>
                  </a:schemeClr>
                </a:solidFill>
              </a:rPr>
              <a:t>,</a:t>
            </a:r>
            <a:r>
              <a:rPr lang="en-US" sz="1600" dirty="0" smtClean="0">
                <a:solidFill>
                  <a:schemeClr val="tx1">
                    <a:lumMod val="60000"/>
                    <a:lumOff val="40000"/>
                  </a:schemeClr>
                </a:solidFill>
              </a:rPr>
              <a:t> QuintilesIMS logo </a:t>
            </a:r>
            <a:r>
              <a:rPr lang="en-US" sz="1600" dirty="0">
                <a:solidFill>
                  <a:schemeClr val="tx1">
                    <a:lumMod val="60000"/>
                    <a:lumOff val="40000"/>
                  </a:schemeClr>
                </a:solidFill>
              </a:rPr>
              <a:t>are registered trademarks or trademarks of </a:t>
            </a:r>
            <a:r>
              <a:rPr lang="en-US" sz="1600" dirty="0" smtClean="0">
                <a:solidFill>
                  <a:schemeClr val="tx1">
                    <a:lumMod val="60000"/>
                    <a:lumOff val="40000"/>
                  </a:schemeClr>
                </a:solidFill>
              </a:rPr>
              <a:t>QuintilesIMS.  </a:t>
            </a:r>
            <a:r>
              <a:rPr lang="en-US" sz="1600" dirty="0">
                <a:solidFill>
                  <a:schemeClr val="tx1">
                    <a:lumMod val="60000"/>
                    <a:lumOff val="40000"/>
                  </a:schemeClr>
                </a:solidFill>
              </a:rPr>
              <a:t>All other trademarks are the property of their respective owners.  </a:t>
            </a:r>
          </a:p>
          <a:p>
            <a:pPr marL="0" indent="0">
              <a:buNone/>
            </a:pPr>
            <a:endParaRPr lang="en-US" sz="1600" dirty="0"/>
          </a:p>
        </p:txBody>
      </p:sp>
    </p:spTree>
    <p:extLst>
      <p:ext uri="{BB962C8B-B14F-4D97-AF65-F5344CB8AC3E}">
        <p14:creationId xmlns:p14="http://schemas.microsoft.com/office/powerpoint/2010/main" val="160337653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502919" y="164705"/>
            <a:ext cx="8348472" cy="770716"/>
          </a:xfrm>
        </p:spPr>
        <p:txBody>
          <a:bodyPr/>
          <a:lstStyle/>
          <a:p>
            <a:r>
              <a:rPr lang="en-US" dirty="0">
                <a:solidFill>
                  <a:schemeClr val="tx1"/>
                </a:solidFill>
              </a:rPr>
              <a:t>Agenda</a:t>
            </a:r>
          </a:p>
        </p:txBody>
      </p:sp>
      <p:graphicFrame>
        <p:nvGraphicFramePr>
          <p:cNvPr id="7" name="Content Placeholder 3"/>
          <p:cNvGraphicFramePr>
            <a:graphicFrameLocks/>
          </p:cNvGraphicFramePr>
          <p:nvPr>
            <p:extLst>
              <p:ext uri="{D42A27DB-BD31-4B8C-83A1-F6EECF244321}">
                <p14:modId xmlns:p14="http://schemas.microsoft.com/office/powerpoint/2010/main" val="1173156851"/>
              </p:ext>
            </p:extLst>
          </p:nvPr>
        </p:nvGraphicFramePr>
        <p:xfrm>
          <a:off x="716469" y="2112580"/>
          <a:ext cx="7683628" cy="395812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5" name="Content Placeholder 2"/>
          <p:cNvSpPr>
            <a:spLocks noGrp="1"/>
          </p:cNvSpPr>
          <p:nvPr>
            <p:ph idx="4294967295"/>
          </p:nvPr>
        </p:nvSpPr>
        <p:spPr>
          <a:xfrm>
            <a:off x="502919" y="935421"/>
            <a:ext cx="7810764" cy="1240949"/>
          </a:xfrm>
          <a:prstGeom prst="rect">
            <a:avLst/>
          </a:prstGeom>
        </p:spPr>
        <p:txBody>
          <a:bodyPr>
            <a:noAutofit/>
          </a:bodyPr>
          <a:lstStyle/>
          <a:p>
            <a:pPr marL="0" lvl="0" indent="0">
              <a:spcBef>
                <a:spcPts val="0"/>
              </a:spcBef>
              <a:buNone/>
            </a:pPr>
            <a:r>
              <a:rPr lang="en-US" sz="1600" dirty="0" smtClean="0">
                <a:solidFill>
                  <a:schemeClr val="tx1"/>
                </a:solidFill>
              </a:rPr>
              <a:t>This </a:t>
            </a:r>
            <a:r>
              <a:rPr lang="en-US" sz="1600" dirty="0">
                <a:solidFill>
                  <a:schemeClr val="tx1"/>
                </a:solidFill>
              </a:rPr>
              <a:t>presentation will discuss how early clinical development with biosimilars is </a:t>
            </a:r>
            <a:r>
              <a:rPr lang="en-US" sz="1600" dirty="0" smtClean="0">
                <a:solidFill>
                  <a:schemeClr val="tx1"/>
                </a:solidFill>
              </a:rPr>
              <a:t>key </a:t>
            </a:r>
            <a:r>
              <a:rPr lang="en-US" sz="1600" dirty="0">
                <a:solidFill>
                  <a:schemeClr val="tx1"/>
                </a:solidFill>
              </a:rPr>
              <a:t>to later development and registration </a:t>
            </a:r>
            <a:r>
              <a:rPr lang="en-US" sz="1600" dirty="0" smtClean="0">
                <a:solidFill>
                  <a:schemeClr val="tx1"/>
                </a:solidFill>
              </a:rPr>
              <a:t>success. The presenter will describe </a:t>
            </a:r>
            <a:r>
              <a:rPr lang="en-US" sz="1600" dirty="0">
                <a:solidFill>
                  <a:schemeClr val="tx1"/>
                </a:solidFill>
              </a:rPr>
              <a:t>a model for accelerated development that has been successfully used by </a:t>
            </a:r>
            <a:r>
              <a:rPr lang="en-US" sz="1600" dirty="0" smtClean="0">
                <a:solidFill>
                  <a:schemeClr val="tx1"/>
                </a:solidFill>
              </a:rPr>
              <a:t>a global leader in healthcare intelligence. </a:t>
            </a:r>
            <a:endParaRPr lang="en-US" sz="1600" dirty="0">
              <a:solidFill>
                <a:schemeClr val="tx1"/>
              </a:solidFill>
            </a:endParaRPr>
          </a:p>
          <a:p>
            <a:pPr marL="0" indent="0">
              <a:spcBef>
                <a:spcPts val="0"/>
              </a:spcBef>
              <a:buNone/>
            </a:pPr>
            <a:endParaRPr lang="en-US" sz="1600" dirty="0"/>
          </a:p>
        </p:txBody>
      </p:sp>
    </p:spTree>
    <p:extLst>
      <p:ext uri="{BB962C8B-B14F-4D97-AF65-F5344CB8AC3E}">
        <p14:creationId xmlns:p14="http://schemas.microsoft.com/office/powerpoint/2010/main" val="39335925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46248"/>
            <a:ext cx="8229600" cy="1143000"/>
          </a:xfrm>
        </p:spPr>
        <p:txBody>
          <a:bodyPr/>
          <a:lstStyle/>
          <a:p>
            <a:r>
              <a:rPr lang="en-US" sz="2400" b="1" dirty="0">
                <a:solidFill>
                  <a:schemeClr val="tx1"/>
                </a:solidFill>
              </a:rPr>
              <a:t>Characteristics of Phase I Biosimilar Studies</a:t>
            </a:r>
          </a:p>
        </p:txBody>
      </p:sp>
      <p:sp>
        <p:nvSpPr>
          <p:cNvPr id="3" name="Content Placeholder 2"/>
          <p:cNvSpPr>
            <a:spLocks noGrp="1"/>
          </p:cNvSpPr>
          <p:nvPr>
            <p:ph idx="1"/>
          </p:nvPr>
        </p:nvSpPr>
        <p:spPr>
          <a:xfrm>
            <a:off x="457200" y="1337442"/>
            <a:ext cx="8229600" cy="4756150"/>
          </a:xfrm>
        </p:spPr>
        <p:txBody>
          <a:bodyPr>
            <a:normAutofit/>
          </a:bodyPr>
          <a:lstStyle/>
          <a:p>
            <a:pPr>
              <a:spcAft>
                <a:spcPts val="600"/>
              </a:spcAft>
            </a:pPr>
            <a:r>
              <a:rPr lang="en-US" dirty="0" smtClean="0"/>
              <a:t>These are the </a:t>
            </a:r>
            <a:r>
              <a:rPr lang="en-US" dirty="0"/>
              <a:t>first clinical </a:t>
            </a:r>
            <a:r>
              <a:rPr lang="en-US" dirty="0" smtClean="0"/>
              <a:t>trials, </a:t>
            </a:r>
            <a:r>
              <a:rPr lang="en-US" dirty="0"/>
              <a:t>testing </a:t>
            </a:r>
            <a:r>
              <a:rPr lang="en-US" dirty="0" smtClean="0"/>
              <a:t>the biosimilar in </a:t>
            </a:r>
            <a:r>
              <a:rPr lang="en-US" dirty="0"/>
              <a:t>humans.</a:t>
            </a:r>
          </a:p>
          <a:p>
            <a:pPr>
              <a:spcAft>
                <a:spcPts val="600"/>
              </a:spcAft>
            </a:pPr>
            <a:r>
              <a:rPr lang="en-US" dirty="0" smtClean="0"/>
              <a:t>For U.S. </a:t>
            </a:r>
            <a:r>
              <a:rPr lang="en-US" dirty="0"/>
              <a:t>products, </a:t>
            </a:r>
            <a:r>
              <a:rPr lang="en-US" dirty="0" smtClean="0"/>
              <a:t>these take place after </a:t>
            </a:r>
            <a:r>
              <a:rPr lang="en-US" dirty="0"/>
              <a:t>the </a:t>
            </a:r>
            <a:r>
              <a:rPr lang="en-US" dirty="0" smtClean="0"/>
              <a:t>Investigational New Drug application (IND) </a:t>
            </a:r>
            <a:r>
              <a:rPr lang="en-US" dirty="0"/>
              <a:t>is </a:t>
            </a:r>
            <a:r>
              <a:rPr lang="en-US" dirty="0" smtClean="0"/>
              <a:t>submitted.</a:t>
            </a:r>
          </a:p>
          <a:p>
            <a:pPr>
              <a:spcAft>
                <a:spcPts val="600"/>
              </a:spcAft>
            </a:pPr>
            <a:r>
              <a:rPr lang="en-US" dirty="0"/>
              <a:t>L</a:t>
            </a:r>
            <a:r>
              <a:rPr lang="en-US" dirty="0" smtClean="0"/>
              <a:t>arge numbers of healthy volunteers (HVs) are required due to high inter- and intra-subject variability.</a:t>
            </a:r>
          </a:p>
          <a:p>
            <a:pPr>
              <a:spcAft>
                <a:spcPts val="600"/>
              </a:spcAft>
            </a:pPr>
            <a:r>
              <a:rPr lang="en-US" dirty="0" smtClean="0"/>
              <a:t>Primary objective is to determine whether the biosimilar has a similar pharmacokinetic profile and, if applicable, a similar </a:t>
            </a:r>
            <a:r>
              <a:rPr lang="en-US" dirty="0"/>
              <a:t>p</a:t>
            </a:r>
            <a:r>
              <a:rPr lang="en-US" dirty="0" smtClean="0"/>
              <a:t>harmacodynamic response, to the reference product.</a:t>
            </a:r>
          </a:p>
          <a:p>
            <a:pPr>
              <a:spcAft>
                <a:spcPts val="600"/>
              </a:spcAft>
            </a:pPr>
            <a:r>
              <a:rPr lang="en-US" dirty="0" smtClean="0"/>
              <a:t>Small sentinel cohorts are dosed first to mitigate the risk of potential untoward immunogenic safety events.</a:t>
            </a:r>
          </a:p>
          <a:p>
            <a:pPr>
              <a:spcAft>
                <a:spcPts val="600"/>
              </a:spcAft>
            </a:pPr>
            <a:r>
              <a:rPr lang="en-US" dirty="0" smtClean="0"/>
              <a:t>Due to the large number of subjects, a multi-site approach can be useful.</a:t>
            </a:r>
          </a:p>
          <a:p>
            <a:endParaRPr lang="en-US" dirty="0" smtClean="0"/>
          </a:p>
          <a:p>
            <a:endParaRPr lang="en-US" dirty="0" smtClean="0"/>
          </a:p>
          <a:p>
            <a:pPr lvl="1"/>
            <a:endParaRPr lang="en-US" sz="1800" dirty="0" smtClean="0"/>
          </a:p>
        </p:txBody>
      </p:sp>
    </p:spTree>
    <p:extLst>
      <p:ext uri="{BB962C8B-B14F-4D97-AF65-F5344CB8AC3E}">
        <p14:creationId xmlns:p14="http://schemas.microsoft.com/office/powerpoint/2010/main" val="379820986"/>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solidFill>
                  <a:schemeClr val="tx1"/>
                </a:solidFill>
              </a:rPr>
              <a:t>Drivers for a Successful Phase I Biosimilar Study</a:t>
            </a:r>
          </a:p>
        </p:txBody>
      </p:sp>
      <p:sp>
        <p:nvSpPr>
          <p:cNvPr id="56" name="TextBox 55"/>
          <p:cNvSpPr txBox="1"/>
          <p:nvPr/>
        </p:nvSpPr>
        <p:spPr>
          <a:xfrm>
            <a:off x="384047" y="1159725"/>
            <a:ext cx="4362994" cy="3939540"/>
          </a:xfrm>
          <a:prstGeom prst="rect">
            <a:avLst/>
          </a:prstGeom>
          <a:ln>
            <a:noFill/>
          </a:ln>
        </p:spPr>
        <p:txBody>
          <a:bodyPr vert="horz" wrap="square" lIns="91440" tIns="45720" rIns="91440" bIns="45720" numCol="1" rtlCol="0" anchor="ctr" anchorCtr="0" compatLnSpc="1">
            <a:prstTxWarp prst="textNoShape">
              <a:avLst/>
            </a:prstTxWarp>
            <a:spAutoFit/>
          </a:bodyPr>
          <a:lstStyle/>
          <a:p>
            <a:r>
              <a:rPr lang="en-US" dirty="0" smtClean="0">
                <a:solidFill>
                  <a:schemeClr val="accent3">
                    <a:lumMod val="75000"/>
                  </a:schemeClr>
                </a:solidFill>
              </a:rPr>
              <a:t>Large </a:t>
            </a:r>
            <a:r>
              <a:rPr lang="en-US" dirty="0">
                <a:solidFill>
                  <a:schemeClr val="accent3">
                    <a:lumMod val="75000"/>
                  </a:schemeClr>
                </a:solidFill>
              </a:rPr>
              <a:t>population center</a:t>
            </a:r>
          </a:p>
          <a:p>
            <a:pPr lvl="1"/>
            <a:r>
              <a:rPr lang="en-US" sz="1600" dirty="0"/>
              <a:t>Sites need to enroll ~200 </a:t>
            </a:r>
            <a:r>
              <a:rPr lang="en-US" sz="1600" dirty="0" smtClean="0"/>
              <a:t>HVs</a:t>
            </a:r>
          </a:p>
          <a:p>
            <a:pPr lvl="1"/>
            <a:endParaRPr lang="en-US" dirty="0"/>
          </a:p>
          <a:p>
            <a:r>
              <a:rPr lang="en-US" dirty="0">
                <a:solidFill>
                  <a:schemeClr val="accent3">
                    <a:lumMod val="75000"/>
                  </a:schemeClr>
                </a:solidFill>
              </a:rPr>
              <a:t>Cost location</a:t>
            </a:r>
          </a:p>
          <a:p>
            <a:pPr lvl="1"/>
            <a:r>
              <a:rPr lang="en-US" sz="1600" dirty="0"/>
              <a:t>Low reimbursement for </a:t>
            </a:r>
            <a:r>
              <a:rPr lang="en-US" sz="1600" dirty="0" smtClean="0"/>
              <a:t>HVs</a:t>
            </a:r>
            <a:endParaRPr lang="en-US" sz="1600" dirty="0"/>
          </a:p>
          <a:p>
            <a:pPr lvl="1"/>
            <a:r>
              <a:rPr lang="en-US" sz="1600" dirty="0"/>
              <a:t>Low investigator </a:t>
            </a:r>
            <a:r>
              <a:rPr lang="en-US" sz="1600" dirty="0" smtClean="0"/>
              <a:t>fees</a:t>
            </a:r>
          </a:p>
          <a:p>
            <a:pPr lvl="1"/>
            <a:endParaRPr lang="en-US" dirty="0"/>
          </a:p>
          <a:p>
            <a:r>
              <a:rPr lang="en-US" dirty="0">
                <a:solidFill>
                  <a:schemeClr val="accent3">
                    <a:lumMod val="75000"/>
                  </a:schemeClr>
                </a:solidFill>
              </a:rPr>
              <a:t>Commercial considerations</a:t>
            </a:r>
          </a:p>
          <a:p>
            <a:pPr marL="284163" lvl="1"/>
            <a:r>
              <a:rPr lang="en-US" sz="1600" dirty="0"/>
              <a:t>A history of conducting Phase I trials</a:t>
            </a:r>
          </a:p>
          <a:p>
            <a:pPr marL="284163" lvl="1"/>
            <a:r>
              <a:rPr lang="en-US" sz="1600" dirty="0" smtClean="0"/>
              <a:t>Current, competitive Phase I </a:t>
            </a:r>
            <a:r>
              <a:rPr lang="en-US" sz="1600" dirty="0"/>
              <a:t>trials </a:t>
            </a:r>
            <a:endParaRPr lang="en-US" sz="1600" dirty="0" smtClean="0"/>
          </a:p>
          <a:p>
            <a:pPr lvl="1"/>
            <a:endParaRPr lang="en-US" dirty="0"/>
          </a:p>
          <a:p>
            <a:r>
              <a:rPr lang="en-US" dirty="0">
                <a:solidFill>
                  <a:schemeClr val="accent3">
                    <a:lumMod val="75000"/>
                  </a:schemeClr>
                </a:solidFill>
              </a:rPr>
              <a:t>Bed capacity</a:t>
            </a:r>
          </a:p>
          <a:p>
            <a:pPr lvl="1"/>
            <a:r>
              <a:rPr lang="en-US" sz="1600" dirty="0"/>
              <a:t>Large sample size and tight </a:t>
            </a:r>
            <a:r>
              <a:rPr lang="en-US" sz="1600" dirty="0" smtClean="0"/>
              <a:t>timelines</a:t>
            </a:r>
          </a:p>
          <a:p>
            <a:pPr lvl="1"/>
            <a:r>
              <a:rPr lang="en-US" sz="1600" dirty="0" smtClean="0"/>
              <a:t>Ability to dose large groups</a:t>
            </a:r>
          </a:p>
          <a:p>
            <a:pPr lvl="1"/>
            <a:endParaRPr lang="en-US" sz="1200" dirty="0">
              <a:solidFill>
                <a:schemeClr val="accent1"/>
              </a:solidFill>
            </a:endParaRPr>
          </a:p>
        </p:txBody>
      </p:sp>
      <p:sp>
        <p:nvSpPr>
          <p:cNvPr id="57" name="TextBox 56"/>
          <p:cNvSpPr txBox="1"/>
          <p:nvPr/>
        </p:nvSpPr>
        <p:spPr>
          <a:xfrm>
            <a:off x="4747041" y="1159725"/>
            <a:ext cx="4396959" cy="4493538"/>
          </a:xfrm>
          <a:prstGeom prst="rect">
            <a:avLst/>
          </a:prstGeom>
          <a:ln>
            <a:noFill/>
          </a:ln>
        </p:spPr>
        <p:txBody>
          <a:bodyPr vert="horz" wrap="square" lIns="91440" tIns="45720" rIns="91440" bIns="45720" numCol="1" rtlCol="0" anchor="ctr" anchorCtr="0" compatLnSpc="1">
            <a:prstTxWarp prst="textNoShape">
              <a:avLst/>
            </a:prstTxWarp>
            <a:spAutoFit/>
          </a:bodyPr>
          <a:lstStyle/>
          <a:p>
            <a:r>
              <a:rPr lang="en-GB" dirty="0">
                <a:solidFill>
                  <a:schemeClr val="accent3">
                    <a:lumMod val="75000"/>
                  </a:schemeClr>
                </a:solidFill>
              </a:rPr>
              <a:t>Good medical infrastructure</a:t>
            </a:r>
          </a:p>
          <a:p>
            <a:pPr marL="284163" lvl="1"/>
            <a:r>
              <a:rPr lang="en-GB" sz="1600" dirty="0"/>
              <a:t>Most Phase I trials are “first-in</a:t>
            </a:r>
            <a:r>
              <a:rPr lang="en-GB" sz="1600" dirty="0" smtClean="0"/>
              <a:t>-human”</a:t>
            </a:r>
          </a:p>
          <a:p>
            <a:pPr lvl="1"/>
            <a:endParaRPr lang="en-GB" sz="1600" dirty="0"/>
          </a:p>
          <a:p>
            <a:r>
              <a:rPr lang="en-US" dirty="0" smtClean="0">
                <a:solidFill>
                  <a:schemeClr val="accent3">
                    <a:lumMod val="75000"/>
                  </a:schemeClr>
                </a:solidFill>
              </a:rPr>
              <a:t>Strong </a:t>
            </a:r>
            <a:r>
              <a:rPr lang="en-US" dirty="0">
                <a:solidFill>
                  <a:schemeClr val="accent3">
                    <a:lumMod val="75000"/>
                  </a:schemeClr>
                </a:solidFill>
              </a:rPr>
              <a:t>transportation network</a:t>
            </a:r>
          </a:p>
          <a:p>
            <a:pPr marL="284163" lvl="1"/>
            <a:r>
              <a:rPr lang="en-US" sz="1600" dirty="0"/>
              <a:t>Long clinical duration requiring multiple ambulatory visits with time sensitive PK draws</a:t>
            </a:r>
          </a:p>
          <a:p>
            <a:pPr lvl="1"/>
            <a:endParaRPr lang="en-US" dirty="0"/>
          </a:p>
          <a:p>
            <a:r>
              <a:rPr lang="en-US" dirty="0">
                <a:solidFill>
                  <a:schemeClr val="accent3">
                    <a:lumMod val="75000"/>
                  </a:schemeClr>
                </a:solidFill>
              </a:rPr>
              <a:t>Regulatory environment</a:t>
            </a:r>
          </a:p>
          <a:p>
            <a:pPr marL="284163" lvl="1"/>
            <a:r>
              <a:rPr lang="en-US" sz="1600" dirty="0" smtClean="0"/>
              <a:t>Speed of Ethical Review Boards</a:t>
            </a:r>
            <a:endParaRPr lang="en-US" sz="1600" dirty="0"/>
          </a:p>
          <a:p>
            <a:pPr marL="284163" lvl="1"/>
            <a:r>
              <a:rPr lang="en-US" sz="1600" dirty="0" smtClean="0"/>
              <a:t>Timeline for regulatory approval – parallel and not sequential</a:t>
            </a:r>
          </a:p>
          <a:p>
            <a:pPr lvl="1"/>
            <a:endParaRPr lang="en-US" dirty="0" smtClean="0"/>
          </a:p>
          <a:p>
            <a:r>
              <a:rPr lang="en-GB" dirty="0" smtClean="0">
                <a:solidFill>
                  <a:schemeClr val="accent3">
                    <a:lumMod val="75000"/>
                  </a:schemeClr>
                </a:solidFill>
              </a:rPr>
              <a:t>Experience </a:t>
            </a:r>
            <a:r>
              <a:rPr lang="en-GB" dirty="0">
                <a:solidFill>
                  <a:schemeClr val="accent3">
                    <a:lumMod val="75000"/>
                  </a:schemeClr>
                </a:solidFill>
              </a:rPr>
              <a:t>in conducting Phase I </a:t>
            </a:r>
            <a:r>
              <a:rPr lang="en-GB" dirty="0" smtClean="0">
                <a:solidFill>
                  <a:schemeClr val="accent3">
                    <a:lumMod val="75000"/>
                  </a:schemeClr>
                </a:solidFill>
              </a:rPr>
              <a:t>FIH </a:t>
            </a:r>
            <a:r>
              <a:rPr lang="en-GB" dirty="0">
                <a:solidFill>
                  <a:schemeClr val="accent3">
                    <a:lumMod val="75000"/>
                  </a:schemeClr>
                </a:solidFill>
              </a:rPr>
              <a:t>and regulatory trials</a:t>
            </a:r>
          </a:p>
          <a:p>
            <a:pPr marL="284163" lvl="1"/>
            <a:r>
              <a:rPr lang="en-GB" sz="1600" dirty="0" smtClean="0"/>
              <a:t>Demonstrating </a:t>
            </a:r>
            <a:r>
              <a:rPr lang="en-GB" sz="1600" dirty="0"/>
              <a:t>commitment to subject safety, clinical quality and data </a:t>
            </a:r>
            <a:r>
              <a:rPr lang="en-GB" sz="1600" dirty="0" smtClean="0"/>
              <a:t>integrity</a:t>
            </a:r>
            <a:endParaRPr lang="en-GB" sz="1600" dirty="0"/>
          </a:p>
        </p:txBody>
      </p:sp>
      <p:sp>
        <p:nvSpPr>
          <p:cNvPr id="6" name="TextBox 5"/>
          <p:cNvSpPr txBox="1"/>
          <p:nvPr/>
        </p:nvSpPr>
        <p:spPr>
          <a:xfrm flipH="1">
            <a:off x="697984" y="6142899"/>
            <a:ext cx="4883412" cy="369332"/>
          </a:xfrm>
          <a:prstGeom prst="rect">
            <a:avLst/>
          </a:prstGeom>
          <a:ln>
            <a:noFill/>
          </a:ln>
        </p:spPr>
        <p:txBody>
          <a:bodyPr vert="horz" wrap="square" lIns="91440" tIns="45720" rIns="91440" bIns="45720" numCol="1" rtlCol="0" anchor="t" anchorCtr="0" compatLnSpc="1">
            <a:prstTxWarp prst="textNoShape">
              <a:avLst/>
            </a:prstTxWarp>
            <a:spAutoFit/>
          </a:bodyPr>
          <a:lstStyle/>
          <a:p>
            <a:r>
              <a:rPr lang="en-GB" dirty="0" smtClean="0">
                <a:solidFill>
                  <a:schemeClr val="accent2"/>
                </a:solidFill>
              </a:rPr>
              <a:t>Identify and Choose </a:t>
            </a:r>
            <a:r>
              <a:rPr lang="en-GB" dirty="0">
                <a:solidFill>
                  <a:schemeClr val="accent2"/>
                </a:solidFill>
              </a:rPr>
              <a:t>the </a:t>
            </a:r>
            <a:r>
              <a:rPr lang="en-GB" dirty="0" smtClean="0">
                <a:solidFill>
                  <a:schemeClr val="accent2"/>
                </a:solidFill>
              </a:rPr>
              <a:t>Right </a:t>
            </a:r>
            <a:r>
              <a:rPr lang="en-GB" dirty="0">
                <a:solidFill>
                  <a:schemeClr val="accent2"/>
                </a:solidFill>
              </a:rPr>
              <a:t>S</a:t>
            </a:r>
            <a:r>
              <a:rPr lang="en-GB" dirty="0" smtClean="0">
                <a:solidFill>
                  <a:schemeClr val="accent2"/>
                </a:solidFill>
              </a:rPr>
              <a:t>ite/s</a:t>
            </a:r>
            <a:endParaRPr lang="en-GB" dirty="0">
              <a:solidFill>
                <a:schemeClr val="accent2"/>
              </a:solidFill>
            </a:endParaRPr>
          </a:p>
        </p:txBody>
      </p:sp>
    </p:spTree>
    <p:extLst>
      <p:ext uri="{BB962C8B-B14F-4D97-AF65-F5344CB8AC3E}">
        <p14:creationId xmlns:p14="http://schemas.microsoft.com/office/powerpoint/2010/main" val="37798848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304800" y="4202147"/>
            <a:ext cx="8534400" cy="1494227"/>
          </a:xfrm>
          <a:prstGeom prst="rect">
            <a:avLst/>
          </a:prstGeom>
          <a:solidFill>
            <a:srgbClr val="E9E9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smtClean="0"/>
          </a:p>
        </p:txBody>
      </p:sp>
      <p:sp>
        <p:nvSpPr>
          <p:cNvPr id="2" name="Title 1"/>
          <p:cNvSpPr>
            <a:spLocks noGrp="1"/>
          </p:cNvSpPr>
          <p:nvPr>
            <p:ph type="title"/>
          </p:nvPr>
        </p:nvSpPr>
        <p:spPr>
          <a:xfrm>
            <a:off x="397764" y="305231"/>
            <a:ext cx="8348472" cy="683924"/>
          </a:xfrm>
        </p:spPr>
        <p:txBody>
          <a:bodyPr/>
          <a:lstStyle/>
          <a:p>
            <a:r>
              <a:rPr lang="en-US" dirty="0">
                <a:solidFill>
                  <a:schemeClr val="tx1"/>
                </a:solidFill>
              </a:rPr>
              <a:t>Overland Park, Kansas</a:t>
            </a:r>
          </a:p>
        </p:txBody>
      </p:sp>
      <p:grpSp>
        <p:nvGrpSpPr>
          <p:cNvPr id="11" name="Group 30"/>
          <p:cNvGrpSpPr/>
          <p:nvPr/>
        </p:nvGrpSpPr>
        <p:grpSpPr>
          <a:xfrm>
            <a:off x="304800" y="3244272"/>
            <a:ext cx="8534400" cy="954886"/>
            <a:chOff x="4572000" y="1800100"/>
            <a:chExt cx="1828800" cy="1259775"/>
          </a:xfrm>
          <a:solidFill>
            <a:schemeClr val="accent4"/>
          </a:solidFill>
        </p:grpSpPr>
        <p:sp>
          <p:nvSpPr>
            <p:cNvPr id="8" name="Rectangle 7"/>
            <p:cNvSpPr/>
            <p:nvPr/>
          </p:nvSpPr>
          <p:spPr>
            <a:xfrm>
              <a:off x="4572000" y="1800100"/>
              <a:ext cx="1828800" cy="1143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p>
          </p:txBody>
        </p:sp>
        <p:sp>
          <p:nvSpPr>
            <p:cNvPr id="9" name="Down Arrow 8"/>
            <p:cNvSpPr/>
            <p:nvPr/>
          </p:nvSpPr>
          <p:spPr>
            <a:xfrm>
              <a:off x="5152900" y="2374075"/>
              <a:ext cx="609600" cy="685800"/>
            </a:xfrm>
            <a:prstGeom prst="downArrow">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p>
          </p:txBody>
        </p:sp>
      </p:grpSp>
      <p:sp>
        <p:nvSpPr>
          <p:cNvPr id="18" name="TextBox 17"/>
          <p:cNvSpPr txBox="1"/>
          <p:nvPr/>
        </p:nvSpPr>
        <p:spPr>
          <a:xfrm>
            <a:off x="896155" y="3532294"/>
            <a:ext cx="7351690" cy="621709"/>
          </a:xfrm>
          <a:prstGeom prst="rect">
            <a:avLst/>
          </a:prstGeom>
          <a:noFill/>
        </p:spPr>
        <p:txBody>
          <a:bodyPr wrap="square" rtlCol="0">
            <a:spAutoFit/>
          </a:bodyPr>
          <a:lstStyle/>
          <a:p>
            <a:pPr algn="ctr" defTabSz="889000">
              <a:lnSpc>
                <a:spcPct val="90000"/>
              </a:lnSpc>
              <a:spcAft>
                <a:spcPct val="35000"/>
              </a:spcAft>
            </a:pPr>
            <a:r>
              <a:rPr lang="en-GB" sz="1600" b="1" dirty="0" smtClean="0">
                <a:solidFill>
                  <a:schemeClr val="bg1"/>
                </a:solidFill>
                <a:latin typeface="Arial" pitchFamily="34" charset="0"/>
                <a:cs typeface="Arial" pitchFamily="34" charset="0"/>
              </a:rPr>
              <a:t>Flagship </a:t>
            </a:r>
            <a:r>
              <a:rPr lang="en-GB" sz="1600" b="1" dirty="0">
                <a:solidFill>
                  <a:schemeClr val="bg1"/>
                </a:solidFill>
                <a:latin typeface="Arial" pitchFamily="34" charset="0"/>
                <a:cs typeface="Arial" pitchFamily="34" charset="0"/>
              </a:rPr>
              <a:t>Clinical Pharmacology Unit</a:t>
            </a:r>
          </a:p>
          <a:p>
            <a:pPr algn="ctr" defTabSz="889000">
              <a:lnSpc>
                <a:spcPct val="90000"/>
              </a:lnSpc>
              <a:spcAft>
                <a:spcPct val="35000"/>
              </a:spcAft>
            </a:pPr>
            <a:r>
              <a:rPr lang="en-US" sz="1600" b="1" dirty="0" smtClean="0">
                <a:solidFill>
                  <a:schemeClr val="bg1"/>
                </a:solidFill>
                <a:latin typeface="Arial" pitchFamily="34" charset="0"/>
                <a:cs typeface="Arial" pitchFamily="34" charset="0"/>
              </a:rPr>
              <a:t> </a:t>
            </a:r>
            <a:endParaRPr lang="en-US" sz="1600" b="1" dirty="0">
              <a:solidFill>
                <a:schemeClr val="bg1"/>
              </a:solidFill>
              <a:latin typeface="Arial" pitchFamily="34" charset="0"/>
              <a:cs typeface="Arial" pitchFamily="34" charset="0"/>
            </a:endParaRPr>
          </a:p>
        </p:txBody>
      </p:sp>
      <p:sp>
        <p:nvSpPr>
          <p:cNvPr id="22" name="TextBox 21"/>
          <p:cNvSpPr txBox="1"/>
          <p:nvPr/>
        </p:nvSpPr>
        <p:spPr>
          <a:xfrm>
            <a:off x="798490" y="4208579"/>
            <a:ext cx="8040710" cy="1370527"/>
          </a:xfrm>
          <a:prstGeom prst="rect">
            <a:avLst/>
          </a:prstGeom>
          <a:noFill/>
        </p:spPr>
        <p:txBody>
          <a:bodyPr wrap="square" rtlCol="0">
            <a:noAutofit/>
          </a:bodyPr>
          <a:lstStyle/>
          <a:p>
            <a:pPr marL="285750" indent="-285750">
              <a:buFont typeface="Arial" panose="020B0604020202020204" pitchFamily="34" charset="0"/>
              <a:buChar char="•"/>
            </a:pPr>
            <a:r>
              <a:rPr lang="en-GB" dirty="0" smtClean="0"/>
              <a:t>Committed to early clinical stage biosimilar drug development</a:t>
            </a:r>
          </a:p>
          <a:p>
            <a:pPr marL="285750" indent="-285750">
              <a:buFont typeface="Arial" panose="020B0604020202020204" pitchFamily="34" charset="0"/>
              <a:buChar char="•"/>
            </a:pPr>
            <a:r>
              <a:rPr lang="en-GB" dirty="0" smtClean="0"/>
              <a:t>Remodelled to accommodate large throughput at screening and large cohort sizes</a:t>
            </a:r>
          </a:p>
          <a:p>
            <a:pPr marL="285750" lvl="0" indent="-285750">
              <a:buFont typeface="Arial" panose="020B0604020202020204" pitchFamily="34" charset="0"/>
              <a:buChar char="•"/>
            </a:pPr>
            <a:r>
              <a:rPr lang="en-GB" dirty="0" smtClean="0"/>
              <a:t>On-site laboratory</a:t>
            </a:r>
          </a:p>
          <a:p>
            <a:pPr marL="285750" lvl="0" indent="-285750">
              <a:buFont typeface="Arial" panose="020B0604020202020204" pitchFamily="34" charset="0"/>
              <a:buChar char="•"/>
            </a:pPr>
            <a:r>
              <a:rPr lang="en-GB" dirty="0" smtClean="0"/>
              <a:t>Local medical specialists and consultants</a:t>
            </a:r>
          </a:p>
        </p:txBody>
      </p:sp>
      <p:pic>
        <p:nvPicPr>
          <p:cNvPr id="31" name="Picture 4" descr="Overland Park Jan 07 010"/>
          <p:cNvPicPr>
            <a:picLocks noChangeAspect="1" noChangeArrowheads="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304800" y="1106423"/>
            <a:ext cx="8534400" cy="2225355"/>
          </a:xfrm>
          <a:prstGeom prst="rect">
            <a:avLst/>
          </a:prstGeom>
          <a:noFill/>
          <a:ln w="9525">
            <a:noFill/>
            <a:miter lim="800000"/>
            <a:headEnd/>
            <a:tailEnd/>
          </a:ln>
        </p:spPr>
      </p:pic>
    </p:spTree>
    <p:extLst>
      <p:ext uri="{BB962C8B-B14F-4D97-AF65-F5344CB8AC3E}">
        <p14:creationId xmlns:p14="http://schemas.microsoft.com/office/powerpoint/2010/main" val="3996528317"/>
      </p:ext>
    </p:extLst>
  </p:cSld>
  <p:clrMapOvr>
    <a:masterClrMapping/>
  </p:clrMapOvr>
  <p:transition spd="med"/>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solidFill>
                  <a:schemeClr val="tx1"/>
                </a:solidFill>
              </a:rPr>
              <a:t>Drivers for a Successful Phase I Biosimilar Study</a:t>
            </a:r>
          </a:p>
        </p:txBody>
      </p:sp>
      <p:sp>
        <p:nvSpPr>
          <p:cNvPr id="57" name="TextBox 56"/>
          <p:cNvSpPr txBox="1"/>
          <p:nvPr/>
        </p:nvSpPr>
        <p:spPr>
          <a:xfrm>
            <a:off x="4670041" y="1081905"/>
            <a:ext cx="4288219" cy="4431983"/>
          </a:xfrm>
          <a:prstGeom prst="rect">
            <a:avLst/>
          </a:prstGeom>
          <a:ln>
            <a:noFill/>
          </a:ln>
        </p:spPr>
        <p:txBody>
          <a:bodyPr vert="horz" wrap="square" lIns="91440" tIns="45720" rIns="91440" bIns="45720" numCol="1" rtlCol="0" anchor="ctr" anchorCtr="0" compatLnSpc="1">
            <a:prstTxWarp prst="textNoShape">
              <a:avLst/>
            </a:prstTxWarp>
            <a:spAutoFit/>
          </a:bodyPr>
          <a:lstStyle/>
          <a:p>
            <a:endParaRPr lang="en-GB" dirty="0"/>
          </a:p>
          <a:p>
            <a:r>
              <a:rPr lang="en-US" dirty="0">
                <a:solidFill>
                  <a:schemeClr val="accent3">
                    <a:lumMod val="75000"/>
                  </a:schemeClr>
                </a:solidFill>
              </a:rPr>
              <a:t>Trained CRAs</a:t>
            </a:r>
          </a:p>
          <a:p>
            <a:pPr marL="284163" lvl="1" indent="-171450">
              <a:buFont typeface="Arial" panose="020B0604020202020204" pitchFamily="34" charset="0"/>
              <a:buChar char="•"/>
            </a:pPr>
            <a:r>
              <a:rPr lang="en-US" sz="1600" dirty="0" smtClean="0"/>
              <a:t>Vast amount of data generated quickly by sites </a:t>
            </a:r>
          </a:p>
          <a:p>
            <a:pPr marL="284163" lvl="1" indent="-171450">
              <a:buFont typeface="Arial" panose="020B0604020202020204" pitchFamily="34" charset="0"/>
              <a:buChar char="•"/>
            </a:pPr>
            <a:r>
              <a:rPr lang="en-US" sz="1600" dirty="0" smtClean="0"/>
              <a:t>The data will form part of the submission – must be of high quality</a:t>
            </a:r>
            <a:endParaRPr lang="en-US" sz="1600" dirty="0"/>
          </a:p>
          <a:p>
            <a:endParaRPr lang="en-GB" dirty="0">
              <a:solidFill>
                <a:schemeClr val="accent4"/>
              </a:solidFill>
            </a:endParaRPr>
          </a:p>
          <a:p>
            <a:r>
              <a:rPr lang="en-US" dirty="0">
                <a:solidFill>
                  <a:schemeClr val="accent3">
                    <a:lumMod val="75000"/>
                  </a:schemeClr>
                </a:solidFill>
              </a:rPr>
              <a:t>Ability to identify and minimize variability</a:t>
            </a:r>
          </a:p>
          <a:p>
            <a:pPr marL="284163" lvl="1" indent="-171450">
              <a:buFont typeface="Arial" panose="020B0604020202020204" pitchFamily="34" charset="0"/>
              <a:buChar char="•"/>
            </a:pPr>
            <a:r>
              <a:rPr lang="en-US" sz="1600" dirty="0" smtClean="0"/>
              <a:t>Small differences in sample draw techniques and dosing techniques among site staff and between sites raises risk of not achieving the primary objective</a:t>
            </a:r>
          </a:p>
          <a:p>
            <a:pPr marL="284163" lvl="1" indent="-171450">
              <a:buFont typeface="Arial" panose="020B0604020202020204" pitchFamily="34" charset="0"/>
              <a:buChar char="•"/>
            </a:pPr>
            <a:r>
              <a:rPr lang="en-US" sz="1600" dirty="0" smtClean="0"/>
              <a:t>Natural variability amongst biologics makes it important to minimize other sources of variability</a:t>
            </a:r>
            <a:endParaRPr lang="en-US" sz="1600" dirty="0"/>
          </a:p>
          <a:p>
            <a:endParaRPr lang="en-GB" dirty="0"/>
          </a:p>
          <a:p>
            <a:endParaRPr lang="en-US" sz="1600" dirty="0"/>
          </a:p>
        </p:txBody>
      </p:sp>
      <p:sp>
        <p:nvSpPr>
          <p:cNvPr id="6" name="TextBox 5"/>
          <p:cNvSpPr txBox="1"/>
          <p:nvPr/>
        </p:nvSpPr>
        <p:spPr>
          <a:xfrm>
            <a:off x="384047" y="977125"/>
            <a:ext cx="4229994" cy="3970318"/>
          </a:xfrm>
          <a:prstGeom prst="rect">
            <a:avLst/>
          </a:prstGeom>
          <a:ln>
            <a:noFill/>
          </a:ln>
        </p:spPr>
        <p:txBody>
          <a:bodyPr vert="horz" wrap="square" lIns="91440" tIns="45720" rIns="91440" bIns="45720" numCol="1" rtlCol="0" anchor="ctr"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600" b="0" i="0" u="none" strike="noStrike" kern="1200" cap="none" spc="0" normalizeH="0" baseline="0" noProof="0" dirty="0" smtClean="0">
              <a:ln>
                <a:noFill/>
              </a:ln>
              <a:solidFill>
                <a:schemeClr val="accent5"/>
              </a:solidFill>
              <a:effectLst/>
              <a:uLnTx/>
              <a:uFillTx/>
              <a:latin typeface="+mn-lt"/>
              <a:ea typeface="ＭＳ Ｐゴシック" charset="-128"/>
              <a:cs typeface="+mn-cs"/>
            </a:endParaRPr>
          </a:p>
          <a:p>
            <a:r>
              <a:rPr lang="en-US" dirty="0">
                <a:solidFill>
                  <a:schemeClr val="accent3">
                    <a:lumMod val="75000"/>
                  </a:schemeClr>
                </a:solidFill>
              </a:rPr>
              <a:t>Short start-up timelines</a:t>
            </a:r>
          </a:p>
          <a:p>
            <a:pPr marL="284163" lvl="1" indent="-169863">
              <a:buFont typeface="Arial" panose="020B0604020202020204" pitchFamily="34" charset="0"/>
              <a:buChar char="•"/>
            </a:pPr>
            <a:r>
              <a:rPr lang="en-US" sz="1600" dirty="0" smtClean="0"/>
              <a:t>The market for biosimilars is very competitive</a:t>
            </a:r>
          </a:p>
          <a:p>
            <a:endParaRPr lang="en-GB" dirty="0">
              <a:solidFill>
                <a:schemeClr val="accent4"/>
              </a:solidFill>
            </a:endParaRPr>
          </a:p>
          <a:p>
            <a:r>
              <a:rPr lang="en-US" dirty="0">
                <a:solidFill>
                  <a:schemeClr val="accent3">
                    <a:lumMod val="75000"/>
                  </a:schemeClr>
                </a:solidFill>
              </a:rPr>
              <a:t>Sound recruitment strategy</a:t>
            </a:r>
          </a:p>
          <a:p>
            <a:pPr marL="284163" lvl="1" indent="-169863">
              <a:buFont typeface="Arial" panose="020B0604020202020204" pitchFamily="34" charset="0"/>
              <a:buChar char="•"/>
            </a:pPr>
            <a:r>
              <a:rPr lang="en-US" sz="1600" dirty="0" smtClean="0"/>
              <a:t>Invest proactively in recruitment strategy</a:t>
            </a:r>
          </a:p>
          <a:p>
            <a:pPr marL="284163" lvl="1" indent="-169863">
              <a:buFont typeface="Arial" panose="020B0604020202020204" pitchFamily="34" charset="0"/>
              <a:buChar char="•"/>
            </a:pPr>
            <a:r>
              <a:rPr lang="en-US" sz="1600" dirty="0" smtClean="0"/>
              <a:t>Need to fill large group sizes quickly</a:t>
            </a:r>
          </a:p>
          <a:p>
            <a:pPr marL="284163" lvl="1" indent="-169863">
              <a:buFont typeface="Arial" panose="020B0604020202020204" pitchFamily="34" charset="0"/>
              <a:buChar char="•"/>
            </a:pPr>
            <a:r>
              <a:rPr lang="en-US" sz="1600" dirty="0" smtClean="0"/>
              <a:t>No time to make up for a shortfall of volunteers</a:t>
            </a:r>
          </a:p>
          <a:p>
            <a:endParaRPr lang="en-GB" dirty="0"/>
          </a:p>
          <a:p>
            <a:r>
              <a:rPr lang="en-US" dirty="0">
                <a:solidFill>
                  <a:schemeClr val="accent3">
                    <a:lumMod val="75000"/>
                  </a:schemeClr>
                </a:solidFill>
              </a:rPr>
              <a:t>Sound retention strategy</a:t>
            </a:r>
          </a:p>
          <a:p>
            <a:pPr marL="284163" lvl="1" indent="-169863">
              <a:buFont typeface="Arial" panose="020B0604020202020204" pitchFamily="34" charset="0"/>
              <a:buChar char="•"/>
            </a:pPr>
            <a:r>
              <a:rPr lang="en-US" sz="1600" dirty="0" smtClean="0"/>
              <a:t>Need to keep the volunteers engaged and committed for 2+ months</a:t>
            </a:r>
            <a:endParaRPr lang="en-US" sz="1600" dirty="0"/>
          </a:p>
          <a:p>
            <a:endParaRPr lang="en-GB" dirty="0"/>
          </a:p>
        </p:txBody>
      </p:sp>
      <p:sp>
        <p:nvSpPr>
          <p:cNvPr id="2" name="TextBox 1"/>
          <p:cNvSpPr txBox="1"/>
          <p:nvPr/>
        </p:nvSpPr>
        <p:spPr>
          <a:xfrm flipH="1">
            <a:off x="546537" y="6035965"/>
            <a:ext cx="8261131" cy="461665"/>
          </a:xfrm>
          <a:prstGeom prst="rect">
            <a:avLst/>
          </a:prstGeom>
          <a:ln>
            <a:noFill/>
          </a:ln>
        </p:spPr>
        <p:txBody>
          <a:bodyPr vert="horz" wrap="square" lIns="91440" tIns="45720" rIns="91440" bIns="45720" numCol="1" rtlCol="0" anchor="t" anchorCtr="0" compatLnSpc="1">
            <a:prstTxWarp prst="textNoShape">
              <a:avLst/>
            </a:prstTxWarp>
            <a:spAutoFit/>
          </a:bodyPr>
          <a:lstStyle/>
          <a:p>
            <a:pPr>
              <a:spcBef>
                <a:spcPts val="400"/>
              </a:spcBef>
            </a:pPr>
            <a:r>
              <a:rPr lang="en-GB" sz="2400" dirty="0" smtClean="0">
                <a:solidFill>
                  <a:schemeClr val="accent2"/>
                </a:solidFill>
              </a:rPr>
              <a:t>Operational Excellence is Required for Superior </a:t>
            </a:r>
            <a:r>
              <a:rPr lang="en-GB" sz="2400" dirty="0">
                <a:solidFill>
                  <a:schemeClr val="accent2"/>
                </a:solidFill>
              </a:rPr>
              <a:t>D</a:t>
            </a:r>
            <a:r>
              <a:rPr lang="en-GB" sz="2400" dirty="0" smtClean="0">
                <a:solidFill>
                  <a:schemeClr val="accent2"/>
                </a:solidFill>
              </a:rPr>
              <a:t>elivery </a:t>
            </a:r>
            <a:endParaRPr lang="en-GB" sz="2400" dirty="0">
              <a:solidFill>
                <a:schemeClr val="accent2"/>
              </a:solidFill>
            </a:endParaRPr>
          </a:p>
        </p:txBody>
      </p:sp>
    </p:spTree>
    <p:extLst>
      <p:ext uri="{BB962C8B-B14F-4D97-AF65-F5344CB8AC3E}">
        <p14:creationId xmlns:p14="http://schemas.microsoft.com/office/powerpoint/2010/main" val="11907647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5821" y="522712"/>
            <a:ext cx="8229600" cy="625366"/>
          </a:xfrm>
        </p:spPr>
        <p:txBody>
          <a:bodyPr/>
          <a:lstStyle/>
          <a:p>
            <a:r>
              <a:rPr lang="en-US" sz="2400" b="1" dirty="0">
                <a:solidFill>
                  <a:schemeClr val="tx1"/>
                </a:solidFill>
              </a:rPr>
              <a:t>Considerations with a Multi-Site Approach</a:t>
            </a:r>
          </a:p>
        </p:txBody>
      </p:sp>
      <p:sp>
        <p:nvSpPr>
          <p:cNvPr id="3" name="Content Placeholder 2"/>
          <p:cNvSpPr>
            <a:spLocks noGrp="1"/>
          </p:cNvSpPr>
          <p:nvPr>
            <p:ph idx="1"/>
          </p:nvPr>
        </p:nvSpPr>
        <p:spPr>
          <a:xfrm>
            <a:off x="467737" y="1167574"/>
            <a:ext cx="8229600" cy="3511667"/>
          </a:xfrm>
        </p:spPr>
        <p:txBody>
          <a:bodyPr>
            <a:normAutofit/>
          </a:bodyPr>
          <a:lstStyle/>
          <a:p>
            <a:pPr>
              <a:spcAft>
                <a:spcPts val="600"/>
              </a:spcAft>
            </a:pPr>
            <a:r>
              <a:rPr lang="en-US" dirty="0" smtClean="0"/>
              <a:t>Timely recruitment of HVs is critical.</a:t>
            </a:r>
          </a:p>
          <a:p>
            <a:pPr>
              <a:spcAft>
                <a:spcPts val="600"/>
              </a:spcAft>
            </a:pPr>
            <a:r>
              <a:rPr lang="en-US" dirty="0" smtClean="0"/>
              <a:t>The entire biosimilar development program must be kept in mind when determining the Phase I strategy – especially with accelerated approaches.</a:t>
            </a:r>
          </a:p>
          <a:p>
            <a:pPr>
              <a:spcAft>
                <a:spcPts val="600"/>
              </a:spcAft>
            </a:pPr>
            <a:r>
              <a:rPr lang="en-US" dirty="0" smtClean="0"/>
              <a:t>Partnerships with companies that have access to global delivery models is recommended, taking into account patient demographics, speed of regulatory approval, and the quality and cost associated with each site.</a:t>
            </a:r>
          </a:p>
          <a:p>
            <a:pPr>
              <a:spcAft>
                <a:spcPts val="600"/>
              </a:spcAft>
            </a:pPr>
            <a:r>
              <a:rPr lang="en-US" dirty="0" smtClean="0"/>
              <a:t>Western sites are typically high quality, but also high cost.</a:t>
            </a:r>
          </a:p>
          <a:p>
            <a:pPr>
              <a:spcAft>
                <a:spcPts val="600"/>
              </a:spcAft>
            </a:pPr>
            <a:r>
              <a:rPr lang="en-US" dirty="0" smtClean="0"/>
              <a:t>Options that employ high quality with lower cost should be considered (e.g., Central Europe or SE Asia).</a:t>
            </a:r>
          </a:p>
          <a:p>
            <a:endParaRPr lang="en-US" sz="2000" dirty="0" smtClean="0"/>
          </a:p>
        </p:txBody>
      </p:sp>
      <p:grpSp>
        <p:nvGrpSpPr>
          <p:cNvPr id="4" name="Group 3"/>
          <p:cNvGrpSpPr/>
          <p:nvPr/>
        </p:nvGrpSpPr>
        <p:grpSpPr>
          <a:xfrm>
            <a:off x="2291476" y="4929800"/>
            <a:ext cx="417065" cy="435158"/>
            <a:chOff x="1452563" y="15875"/>
            <a:chExt cx="7245350" cy="7559675"/>
          </a:xfrm>
          <a:solidFill>
            <a:schemeClr val="accent1"/>
          </a:solidFill>
        </p:grpSpPr>
        <p:sp>
          <p:nvSpPr>
            <p:cNvPr id="5" name="Freeform 1"/>
            <p:cNvSpPr>
              <a:spLocks noChangeArrowheads="1"/>
            </p:cNvSpPr>
            <p:nvPr/>
          </p:nvSpPr>
          <p:spPr bwMode="auto">
            <a:xfrm>
              <a:off x="1452563" y="15875"/>
              <a:ext cx="7245350" cy="7559675"/>
            </a:xfrm>
            <a:custGeom>
              <a:avLst/>
              <a:gdLst>
                <a:gd name="T0" fmla="*/ 19405 w 20124"/>
                <a:gd name="T1" fmla="*/ 6293 h 21000"/>
                <a:gd name="T2" fmla="*/ 12070 w 20124"/>
                <a:gd name="T3" fmla="*/ 714 h 21000"/>
                <a:gd name="T4" fmla="*/ 2646 w 20124"/>
                <a:gd name="T5" fmla="*/ 0 h 21000"/>
                <a:gd name="T6" fmla="*/ 1928 w 20124"/>
                <a:gd name="T7" fmla="*/ 6293 h 21000"/>
                <a:gd name="T8" fmla="*/ 0 w 20124"/>
                <a:gd name="T9" fmla="*/ 7011 h 21000"/>
                <a:gd name="T10" fmla="*/ 718 w 20124"/>
                <a:gd name="T11" fmla="*/ 20999 h 21000"/>
                <a:gd name="T12" fmla="*/ 10647 w 20124"/>
                <a:gd name="T13" fmla="*/ 15689 h 21000"/>
                <a:gd name="T14" fmla="*/ 12978 w 20124"/>
                <a:gd name="T15" fmla="*/ 20999 h 21000"/>
                <a:gd name="T16" fmla="*/ 20123 w 20124"/>
                <a:gd name="T17" fmla="*/ 20281 h 21000"/>
                <a:gd name="T18" fmla="*/ 19405 w 20124"/>
                <a:gd name="T19" fmla="*/ 6293 h 21000"/>
                <a:gd name="T20" fmla="*/ 4578 w 20124"/>
                <a:gd name="T21" fmla="*/ 18024 h 21000"/>
                <a:gd name="T22" fmla="*/ 2247 w 20124"/>
                <a:gd name="T23" fmla="*/ 15689 h 21000"/>
                <a:gd name="T24" fmla="*/ 4578 w 20124"/>
                <a:gd name="T25" fmla="*/ 18024 h 21000"/>
                <a:gd name="T26" fmla="*/ 4578 w 20124"/>
                <a:gd name="T27" fmla="*/ 14340 h 21000"/>
                <a:gd name="T28" fmla="*/ 2247 w 20124"/>
                <a:gd name="T29" fmla="*/ 12005 h 21000"/>
                <a:gd name="T30" fmla="*/ 4578 w 20124"/>
                <a:gd name="T31" fmla="*/ 14340 h 21000"/>
                <a:gd name="T32" fmla="*/ 4578 w 20124"/>
                <a:gd name="T33" fmla="*/ 10661 h 21000"/>
                <a:gd name="T34" fmla="*/ 2247 w 20124"/>
                <a:gd name="T35" fmla="*/ 8327 h 21000"/>
                <a:gd name="T36" fmla="*/ 4578 w 20124"/>
                <a:gd name="T37" fmla="*/ 10661 h 21000"/>
                <a:gd name="T38" fmla="*/ 8781 w 20124"/>
                <a:gd name="T39" fmla="*/ 18024 h 21000"/>
                <a:gd name="T40" fmla="*/ 6445 w 20124"/>
                <a:gd name="T41" fmla="*/ 15689 h 21000"/>
                <a:gd name="T42" fmla="*/ 8781 w 20124"/>
                <a:gd name="T43" fmla="*/ 18024 h 21000"/>
                <a:gd name="T44" fmla="*/ 8781 w 20124"/>
                <a:gd name="T45" fmla="*/ 14340 h 21000"/>
                <a:gd name="T46" fmla="*/ 6445 w 20124"/>
                <a:gd name="T47" fmla="*/ 12005 h 21000"/>
                <a:gd name="T48" fmla="*/ 8781 w 20124"/>
                <a:gd name="T49" fmla="*/ 14340 h 21000"/>
                <a:gd name="T50" fmla="*/ 8781 w 20124"/>
                <a:gd name="T51" fmla="*/ 10661 h 21000"/>
                <a:gd name="T52" fmla="*/ 6445 w 20124"/>
                <a:gd name="T53" fmla="*/ 8327 h 21000"/>
                <a:gd name="T54" fmla="*/ 8781 w 20124"/>
                <a:gd name="T55" fmla="*/ 10661 h 21000"/>
                <a:gd name="T56" fmla="*/ 6997 w 20124"/>
                <a:gd name="T57" fmla="*/ 6872 h 21000"/>
                <a:gd name="T58" fmla="*/ 6997 w 20124"/>
                <a:gd name="T59" fmla="*/ 1418 h 21000"/>
                <a:gd name="T60" fmla="*/ 6997 w 20124"/>
                <a:gd name="T61" fmla="*/ 6872 h 21000"/>
                <a:gd name="T62" fmla="*/ 12978 w 20124"/>
                <a:gd name="T63" fmla="*/ 14340 h 21000"/>
                <a:gd name="T64" fmla="*/ 10647 w 20124"/>
                <a:gd name="T65" fmla="*/ 12005 h 21000"/>
                <a:gd name="T66" fmla="*/ 12978 w 20124"/>
                <a:gd name="T67" fmla="*/ 14340 h 21000"/>
                <a:gd name="T68" fmla="*/ 12978 w 20124"/>
                <a:gd name="T69" fmla="*/ 10661 h 21000"/>
                <a:gd name="T70" fmla="*/ 10647 w 20124"/>
                <a:gd name="T71" fmla="*/ 8327 h 21000"/>
                <a:gd name="T72" fmla="*/ 12978 w 20124"/>
                <a:gd name="T73" fmla="*/ 10661 h 21000"/>
                <a:gd name="T74" fmla="*/ 17180 w 20124"/>
                <a:gd name="T75" fmla="*/ 18024 h 21000"/>
                <a:gd name="T76" fmla="*/ 14845 w 20124"/>
                <a:gd name="T77" fmla="*/ 15689 h 21000"/>
                <a:gd name="T78" fmla="*/ 17180 w 20124"/>
                <a:gd name="T79" fmla="*/ 18024 h 21000"/>
                <a:gd name="T80" fmla="*/ 17180 w 20124"/>
                <a:gd name="T81" fmla="*/ 14340 h 21000"/>
                <a:gd name="T82" fmla="*/ 14845 w 20124"/>
                <a:gd name="T83" fmla="*/ 12005 h 21000"/>
                <a:gd name="T84" fmla="*/ 17180 w 20124"/>
                <a:gd name="T85" fmla="*/ 14340 h 21000"/>
                <a:gd name="T86" fmla="*/ 17180 w 20124"/>
                <a:gd name="T87" fmla="*/ 10661 h 21000"/>
                <a:gd name="T88" fmla="*/ 14845 w 20124"/>
                <a:gd name="T89" fmla="*/ 8327 h 21000"/>
                <a:gd name="T90" fmla="*/ 17180 w 20124"/>
                <a:gd name="T91" fmla="*/ 10661 h 2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124" h="21000">
                  <a:moveTo>
                    <a:pt x="19405" y="6293"/>
                  </a:moveTo>
                  <a:lnTo>
                    <a:pt x="19405" y="6293"/>
                  </a:lnTo>
                  <a:cubicBezTo>
                    <a:pt x="12070" y="6293"/>
                    <a:pt x="12070" y="6293"/>
                    <a:pt x="12070" y="6293"/>
                  </a:cubicBezTo>
                  <a:cubicBezTo>
                    <a:pt x="12070" y="714"/>
                    <a:pt x="12070" y="714"/>
                    <a:pt x="12070" y="714"/>
                  </a:cubicBezTo>
                  <a:cubicBezTo>
                    <a:pt x="12070" y="320"/>
                    <a:pt x="11750" y="0"/>
                    <a:pt x="11351" y="0"/>
                  </a:cubicBezTo>
                  <a:cubicBezTo>
                    <a:pt x="2646" y="0"/>
                    <a:pt x="2646" y="0"/>
                    <a:pt x="2646" y="0"/>
                  </a:cubicBezTo>
                  <a:cubicBezTo>
                    <a:pt x="2247" y="0"/>
                    <a:pt x="1928" y="320"/>
                    <a:pt x="1928" y="714"/>
                  </a:cubicBezTo>
                  <a:cubicBezTo>
                    <a:pt x="1928" y="6293"/>
                    <a:pt x="1928" y="6293"/>
                    <a:pt x="1928" y="6293"/>
                  </a:cubicBezTo>
                  <a:cubicBezTo>
                    <a:pt x="718" y="6293"/>
                    <a:pt x="718" y="6293"/>
                    <a:pt x="718" y="6293"/>
                  </a:cubicBezTo>
                  <a:cubicBezTo>
                    <a:pt x="320" y="6293"/>
                    <a:pt x="0" y="6612"/>
                    <a:pt x="0" y="7011"/>
                  </a:cubicBezTo>
                  <a:cubicBezTo>
                    <a:pt x="0" y="20281"/>
                    <a:pt x="0" y="20281"/>
                    <a:pt x="0" y="20281"/>
                  </a:cubicBezTo>
                  <a:cubicBezTo>
                    <a:pt x="0" y="20679"/>
                    <a:pt x="320" y="20999"/>
                    <a:pt x="718" y="20999"/>
                  </a:cubicBezTo>
                  <a:cubicBezTo>
                    <a:pt x="10647" y="20999"/>
                    <a:pt x="10647" y="20999"/>
                    <a:pt x="10647" y="20999"/>
                  </a:cubicBezTo>
                  <a:cubicBezTo>
                    <a:pt x="10647" y="15689"/>
                    <a:pt x="10647" y="15689"/>
                    <a:pt x="10647" y="15689"/>
                  </a:cubicBezTo>
                  <a:cubicBezTo>
                    <a:pt x="12978" y="15689"/>
                    <a:pt x="12978" y="15689"/>
                    <a:pt x="12978" y="15689"/>
                  </a:cubicBezTo>
                  <a:cubicBezTo>
                    <a:pt x="12978" y="20999"/>
                    <a:pt x="12978" y="20999"/>
                    <a:pt x="12978" y="20999"/>
                  </a:cubicBezTo>
                  <a:cubicBezTo>
                    <a:pt x="19405" y="20999"/>
                    <a:pt x="19405" y="20999"/>
                    <a:pt x="19405" y="20999"/>
                  </a:cubicBezTo>
                  <a:cubicBezTo>
                    <a:pt x="19803" y="20999"/>
                    <a:pt x="20123" y="20679"/>
                    <a:pt x="20123" y="20281"/>
                  </a:cubicBezTo>
                  <a:cubicBezTo>
                    <a:pt x="20123" y="7011"/>
                    <a:pt x="20123" y="7011"/>
                    <a:pt x="20123" y="7011"/>
                  </a:cubicBezTo>
                  <a:cubicBezTo>
                    <a:pt x="20123" y="6612"/>
                    <a:pt x="19803" y="6293"/>
                    <a:pt x="19405" y="6293"/>
                  </a:cubicBezTo>
                  <a:close/>
                  <a:moveTo>
                    <a:pt x="4578" y="18024"/>
                  </a:moveTo>
                  <a:lnTo>
                    <a:pt x="4578" y="18024"/>
                  </a:lnTo>
                  <a:cubicBezTo>
                    <a:pt x="2247" y="18024"/>
                    <a:pt x="2247" y="18024"/>
                    <a:pt x="2247" y="18024"/>
                  </a:cubicBezTo>
                  <a:cubicBezTo>
                    <a:pt x="2247" y="15689"/>
                    <a:pt x="2247" y="15689"/>
                    <a:pt x="2247" y="15689"/>
                  </a:cubicBezTo>
                  <a:cubicBezTo>
                    <a:pt x="4578" y="15689"/>
                    <a:pt x="4578" y="15689"/>
                    <a:pt x="4578" y="15689"/>
                  </a:cubicBezTo>
                  <a:lnTo>
                    <a:pt x="4578" y="18024"/>
                  </a:lnTo>
                  <a:close/>
                  <a:moveTo>
                    <a:pt x="4578" y="14340"/>
                  </a:moveTo>
                  <a:lnTo>
                    <a:pt x="4578" y="14340"/>
                  </a:lnTo>
                  <a:cubicBezTo>
                    <a:pt x="2247" y="14340"/>
                    <a:pt x="2247" y="14340"/>
                    <a:pt x="2247" y="14340"/>
                  </a:cubicBezTo>
                  <a:cubicBezTo>
                    <a:pt x="2247" y="12005"/>
                    <a:pt x="2247" y="12005"/>
                    <a:pt x="2247" y="12005"/>
                  </a:cubicBezTo>
                  <a:cubicBezTo>
                    <a:pt x="4578" y="12005"/>
                    <a:pt x="4578" y="12005"/>
                    <a:pt x="4578" y="12005"/>
                  </a:cubicBezTo>
                  <a:lnTo>
                    <a:pt x="4578" y="14340"/>
                  </a:lnTo>
                  <a:close/>
                  <a:moveTo>
                    <a:pt x="4578" y="10661"/>
                  </a:moveTo>
                  <a:lnTo>
                    <a:pt x="4578" y="10661"/>
                  </a:lnTo>
                  <a:cubicBezTo>
                    <a:pt x="2247" y="10661"/>
                    <a:pt x="2247" y="10661"/>
                    <a:pt x="2247" y="10661"/>
                  </a:cubicBezTo>
                  <a:cubicBezTo>
                    <a:pt x="2247" y="8327"/>
                    <a:pt x="2247" y="8327"/>
                    <a:pt x="2247" y="8327"/>
                  </a:cubicBezTo>
                  <a:cubicBezTo>
                    <a:pt x="4578" y="8327"/>
                    <a:pt x="4578" y="8327"/>
                    <a:pt x="4578" y="8327"/>
                  </a:cubicBezTo>
                  <a:lnTo>
                    <a:pt x="4578" y="10661"/>
                  </a:lnTo>
                  <a:close/>
                  <a:moveTo>
                    <a:pt x="8781" y="18024"/>
                  </a:moveTo>
                  <a:lnTo>
                    <a:pt x="8781" y="18024"/>
                  </a:lnTo>
                  <a:cubicBezTo>
                    <a:pt x="6445" y="18024"/>
                    <a:pt x="6445" y="18024"/>
                    <a:pt x="6445" y="18024"/>
                  </a:cubicBezTo>
                  <a:cubicBezTo>
                    <a:pt x="6445" y="15689"/>
                    <a:pt x="6445" y="15689"/>
                    <a:pt x="6445" y="15689"/>
                  </a:cubicBezTo>
                  <a:cubicBezTo>
                    <a:pt x="8781" y="15689"/>
                    <a:pt x="8781" y="15689"/>
                    <a:pt x="8781" y="15689"/>
                  </a:cubicBezTo>
                  <a:lnTo>
                    <a:pt x="8781" y="18024"/>
                  </a:lnTo>
                  <a:close/>
                  <a:moveTo>
                    <a:pt x="8781" y="14340"/>
                  </a:moveTo>
                  <a:lnTo>
                    <a:pt x="8781" y="14340"/>
                  </a:lnTo>
                  <a:cubicBezTo>
                    <a:pt x="6445" y="14340"/>
                    <a:pt x="6445" y="14340"/>
                    <a:pt x="6445" y="14340"/>
                  </a:cubicBezTo>
                  <a:cubicBezTo>
                    <a:pt x="6445" y="12005"/>
                    <a:pt x="6445" y="12005"/>
                    <a:pt x="6445" y="12005"/>
                  </a:cubicBezTo>
                  <a:cubicBezTo>
                    <a:pt x="8781" y="12005"/>
                    <a:pt x="8781" y="12005"/>
                    <a:pt x="8781" y="12005"/>
                  </a:cubicBezTo>
                  <a:lnTo>
                    <a:pt x="8781" y="14340"/>
                  </a:lnTo>
                  <a:close/>
                  <a:moveTo>
                    <a:pt x="8781" y="10661"/>
                  </a:moveTo>
                  <a:lnTo>
                    <a:pt x="8781" y="10661"/>
                  </a:lnTo>
                  <a:cubicBezTo>
                    <a:pt x="6445" y="10661"/>
                    <a:pt x="6445" y="10661"/>
                    <a:pt x="6445" y="10661"/>
                  </a:cubicBezTo>
                  <a:cubicBezTo>
                    <a:pt x="6445" y="8327"/>
                    <a:pt x="6445" y="8327"/>
                    <a:pt x="6445" y="8327"/>
                  </a:cubicBezTo>
                  <a:cubicBezTo>
                    <a:pt x="8781" y="8327"/>
                    <a:pt x="8781" y="8327"/>
                    <a:pt x="8781" y="8327"/>
                  </a:cubicBezTo>
                  <a:lnTo>
                    <a:pt x="8781" y="10661"/>
                  </a:lnTo>
                  <a:close/>
                  <a:moveTo>
                    <a:pt x="6997" y="6872"/>
                  </a:moveTo>
                  <a:lnTo>
                    <a:pt x="6997" y="6872"/>
                  </a:lnTo>
                  <a:cubicBezTo>
                    <a:pt x="5495" y="6872"/>
                    <a:pt x="4272" y="5648"/>
                    <a:pt x="4272" y="4147"/>
                  </a:cubicBezTo>
                  <a:cubicBezTo>
                    <a:pt x="4272" y="2641"/>
                    <a:pt x="5495" y="1418"/>
                    <a:pt x="6997" y="1418"/>
                  </a:cubicBezTo>
                  <a:cubicBezTo>
                    <a:pt x="8503" y="1418"/>
                    <a:pt x="9726" y="2641"/>
                    <a:pt x="9726" y="4147"/>
                  </a:cubicBezTo>
                  <a:cubicBezTo>
                    <a:pt x="9726" y="5648"/>
                    <a:pt x="8503" y="6872"/>
                    <a:pt x="6997" y="6872"/>
                  </a:cubicBezTo>
                  <a:close/>
                  <a:moveTo>
                    <a:pt x="12978" y="14340"/>
                  </a:moveTo>
                  <a:lnTo>
                    <a:pt x="12978" y="14340"/>
                  </a:lnTo>
                  <a:cubicBezTo>
                    <a:pt x="10647" y="14340"/>
                    <a:pt x="10647" y="14340"/>
                    <a:pt x="10647" y="14340"/>
                  </a:cubicBezTo>
                  <a:cubicBezTo>
                    <a:pt x="10647" y="12005"/>
                    <a:pt x="10647" y="12005"/>
                    <a:pt x="10647" y="12005"/>
                  </a:cubicBezTo>
                  <a:cubicBezTo>
                    <a:pt x="12978" y="12005"/>
                    <a:pt x="12978" y="12005"/>
                    <a:pt x="12978" y="12005"/>
                  </a:cubicBezTo>
                  <a:lnTo>
                    <a:pt x="12978" y="14340"/>
                  </a:lnTo>
                  <a:close/>
                  <a:moveTo>
                    <a:pt x="12978" y="10661"/>
                  </a:moveTo>
                  <a:lnTo>
                    <a:pt x="12978" y="10661"/>
                  </a:lnTo>
                  <a:cubicBezTo>
                    <a:pt x="10647" y="10661"/>
                    <a:pt x="10647" y="10661"/>
                    <a:pt x="10647" y="10661"/>
                  </a:cubicBezTo>
                  <a:cubicBezTo>
                    <a:pt x="10647" y="8327"/>
                    <a:pt x="10647" y="8327"/>
                    <a:pt x="10647" y="8327"/>
                  </a:cubicBezTo>
                  <a:cubicBezTo>
                    <a:pt x="12978" y="8327"/>
                    <a:pt x="12978" y="8327"/>
                    <a:pt x="12978" y="8327"/>
                  </a:cubicBezTo>
                  <a:lnTo>
                    <a:pt x="12978" y="10661"/>
                  </a:lnTo>
                  <a:close/>
                  <a:moveTo>
                    <a:pt x="17180" y="18024"/>
                  </a:moveTo>
                  <a:lnTo>
                    <a:pt x="17180" y="18024"/>
                  </a:lnTo>
                  <a:cubicBezTo>
                    <a:pt x="14845" y="18024"/>
                    <a:pt x="14845" y="18024"/>
                    <a:pt x="14845" y="18024"/>
                  </a:cubicBezTo>
                  <a:cubicBezTo>
                    <a:pt x="14845" y="15689"/>
                    <a:pt x="14845" y="15689"/>
                    <a:pt x="14845" y="15689"/>
                  </a:cubicBezTo>
                  <a:cubicBezTo>
                    <a:pt x="17180" y="15689"/>
                    <a:pt x="17180" y="15689"/>
                    <a:pt x="17180" y="15689"/>
                  </a:cubicBezTo>
                  <a:lnTo>
                    <a:pt x="17180" y="18024"/>
                  </a:lnTo>
                  <a:close/>
                  <a:moveTo>
                    <a:pt x="17180" y="14340"/>
                  </a:moveTo>
                  <a:lnTo>
                    <a:pt x="17180" y="14340"/>
                  </a:lnTo>
                  <a:cubicBezTo>
                    <a:pt x="14845" y="14340"/>
                    <a:pt x="14845" y="14340"/>
                    <a:pt x="14845" y="14340"/>
                  </a:cubicBezTo>
                  <a:cubicBezTo>
                    <a:pt x="14845" y="12005"/>
                    <a:pt x="14845" y="12005"/>
                    <a:pt x="14845" y="12005"/>
                  </a:cubicBezTo>
                  <a:cubicBezTo>
                    <a:pt x="17180" y="12005"/>
                    <a:pt x="17180" y="12005"/>
                    <a:pt x="17180" y="12005"/>
                  </a:cubicBezTo>
                  <a:lnTo>
                    <a:pt x="17180" y="14340"/>
                  </a:lnTo>
                  <a:close/>
                  <a:moveTo>
                    <a:pt x="17180" y="10661"/>
                  </a:moveTo>
                  <a:lnTo>
                    <a:pt x="17180" y="10661"/>
                  </a:lnTo>
                  <a:cubicBezTo>
                    <a:pt x="14845" y="10661"/>
                    <a:pt x="14845" y="10661"/>
                    <a:pt x="14845" y="10661"/>
                  </a:cubicBezTo>
                  <a:cubicBezTo>
                    <a:pt x="14845" y="8327"/>
                    <a:pt x="14845" y="8327"/>
                    <a:pt x="14845" y="8327"/>
                  </a:cubicBezTo>
                  <a:cubicBezTo>
                    <a:pt x="17180" y="8327"/>
                    <a:pt x="17180" y="8327"/>
                    <a:pt x="17180" y="8327"/>
                  </a:cubicBezTo>
                  <a:lnTo>
                    <a:pt x="17180" y="10661"/>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6" name="Freeform 2"/>
            <p:cNvSpPr>
              <a:spLocks noChangeArrowheads="1"/>
            </p:cNvSpPr>
            <p:nvPr/>
          </p:nvSpPr>
          <p:spPr bwMode="auto">
            <a:xfrm>
              <a:off x="3182938" y="735013"/>
              <a:ext cx="1563687" cy="1543050"/>
            </a:xfrm>
            <a:custGeom>
              <a:avLst/>
              <a:gdLst>
                <a:gd name="T0" fmla="*/ 3693 w 4342"/>
                <a:gd name="T1" fmla="*/ 2794 h 4287"/>
                <a:gd name="T2" fmla="*/ 3693 w 4342"/>
                <a:gd name="T3" fmla="*/ 2794 h 4287"/>
                <a:gd name="T4" fmla="*/ 4332 w 4342"/>
                <a:gd name="T5" fmla="*/ 2155 h 4287"/>
                <a:gd name="T6" fmla="*/ 3707 w 4342"/>
                <a:gd name="T7" fmla="*/ 1511 h 4287"/>
                <a:gd name="T8" fmla="*/ 2845 w 4342"/>
                <a:gd name="T9" fmla="*/ 1511 h 4287"/>
                <a:gd name="T10" fmla="*/ 2845 w 4342"/>
                <a:gd name="T11" fmla="*/ 556 h 4287"/>
                <a:gd name="T12" fmla="*/ 2159 w 4342"/>
                <a:gd name="T13" fmla="*/ 19 h 4287"/>
                <a:gd name="T14" fmla="*/ 1557 w 4342"/>
                <a:gd name="T15" fmla="*/ 584 h 4287"/>
                <a:gd name="T16" fmla="*/ 1557 w 4342"/>
                <a:gd name="T17" fmla="*/ 732 h 4287"/>
                <a:gd name="T18" fmla="*/ 1557 w 4342"/>
                <a:gd name="T19" fmla="*/ 1511 h 4287"/>
                <a:gd name="T20" fmla="*/ 764 w 4342"/>
                <a:gd name="T21" fmla="*/ 1511 h 4287"/>
                <a:gd name="T22" fmla="*/ 51 w 4342"/>
                <a:gd name="T23" fmla="*/ 2169 h 4287"/>
                <a:gd name="T24" fmla="*/ 815 w 4342"/>
                <a:gd name="T25" fmla="*/ 2794 h 4287"/>
                <a:gd name="T26" fmla="*/ 1557 w 4342"/>
                <a:gd name="T27" fmla="*/ 2794 h 4287"/>
                <a:gd name="T28" fmla="*/ 1557 w 4342"/>
                <a:gd name="T29" fmla="*/ 3600 h 4287"/>
                <a:gd name="T30" fmla="*/ 2201 w 4342"/>
                <a:gd name="T31" fmla="*/ 4282 h 4287"/>
                <a:gd name="T32" fmla="*/ 2845 w 4342"/>
                <a:gd name="T33" fmla="*/ 3591 h 4287"/>
                <a:gd name="T34" fmla="*/ 2845 w 4342"/>
                <a:gd name="T35" fmla="*/ 2794 h 4287"/>
                <a:gd name="T36" fmla="*/ 3693 w 4342"/>
                <a:gd name="T37" fmla="*/ 2794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42" h="4287">
                  <a:moveTo>
                    <a:pt x="3693" y="2794"/>
                  </a:moveTo>
                  <a:lnTo>
                    <a:pt x="3693" y="2794"/>
                  </a:lnTo>
                  <a:cubicBezTo>
                    <a:pt x="4073" y="2762"/>
                    <a:pt x="4328" y="2535"/>
                    <a:pt x="4332" y="2155"/>
                  </a:cubicBezTo>
                  <a:cubicBezTo>
                    <a:pt x="4341" y="1770"/>
                    <a:pt x="4096" y="1543"/>
                    <a:pt x="3707" y="1511"/>
                  </a:cubicBezTo>
                  <a:cubicBezTo>
                    <a:pt x="2845" y="1511"/>
                    <a:pt x="2845" y="1511"/>
                    <a:pt x="2845" y="1511"/>
                  </a:cubicBezTo>
                  <a:cubicBezTo>
                    <a:pt x="2845" y="556"/>
                    <a:pt x="2845" y="556"/>
                    <a:pt x="2845" y="556"/>
                  </a:cubicBezTo>
                  <a:cubicBezTo>
                    <a:pt x="2785" y="204"/>
                    <a:pt x="2534" y="0"/>
                    <a:pt x="2159" y="19"/>
                  </a:cubicBezTo>
                  <a:cubicBezTo>
                    <a:pt x="1802" y="37"/>
                    <a:pt x="1603" y="241"/>
                    <a:pt x="1557" y="584"/>
                  </a:cubicBezTo>
                  <a:cubicBezTo>
                    <a:pt x="1547" y="630"/>
                    <a:pt x="1557" y="681"/>
                    <a:pt x="1557" y="732"/>
                  </a:cubicBezTo>
                  <a:cubicBezTo>
                    <a:pt x="1557" y="1511"/>
                    <a:pt x="1557" y="1511"/>
                    <a:pt x="1557" y="1511"/>
                  </a:cubicBezTo>
                  <a:cubicBezTo>
                    <a:pt x="764" y="1511"/>
                    <a:pt x="764" y="1511"/>
                    <a:pt x="764" y="1511"/>
                  </a:cubicBezTo>
                  <a:cubicBezTo>
                    <a:pt x="306" y="1548"/>
                    <a:pt x="0" y="1807"/>
                    <a:pt x="51" y="2169"/>
                  </a:cubicBezTo>
                  <a:cubicBezTo>
                    <a:pt x="106" y="2600"/>
                    <a:pt x="389" y="2794"/>
                    <a:pt x="815" y="2794"/>
                  </a:cubicBezTo>
                  <a:cubicBezTo>
                    <a:pt x="1557" y="2794"/>
                    <a:pt x="1557" y="2794"/>
                    <a:pt x="1557" y="2794"/>
                  </a:cubicBezTo>
                  <a:cubicBezTo>
                    <a:pt x="1557" y="3600"/>
                    <a:pt x="1557" y="3600"/>
                    <a:pt x="1557" y="3600"/>
                  </a:cubicBezTo>
                  <a:cubicBezTo>
                    <a:pt x="1575" y="4008"/>
                    <a:pt x="1784" y="4286"/>
                    <a:pt x="2201" y="4282"/>
                  </a:cubicBezTo>
                  <a:cubicBezTo>
                    <a:pt x="2618" y="4277"/>
                    <a:pt x="2817" y="3985"/>
                    <a:pt x="2845" y="3591"/>
                  </a:cubicBezTo>
                  <a:cubicBezTo>
                    <a:pt x="2845" y="2794"/>
                    <a:pt x="2845" y="2794"/>
                    <a:pt x="2845" y="2794"/>
                  </a:cubicBezTo>
                  <a:lnTo>
                    <a:pt x="3693" y="2794"/>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grpSp>
      <p:grpSp>
        <p:nvGrpSpPr>
          <p:cNvPr id="7" name="Group 6"/>
          <p:cNvGrpSpPr/>
          <p:nvPr/>
        </p:nvGrpSpPr>
        <p:grpSpPr>
          <a:xfrm>
            <a:off x="6853993" y="5693656"/>
            <a:ext cx="417065" cy="435158"/>
            <a:chOff x="1452563" y="15875"/>
            <a:chExt cx="7245350" cy="7559675"/>
          </a:xfrm>
          <a:solidFill>
            <a:srgbClr val="E35205"/>
          </a:solidFill>
        </p:grpSpPr>
        <p:sp>
          <p:nvSpPr>
            <p:cNvPr id="8" name="Freeform 1"/>
            <p:cNvSpPr>
              <a:spLocks noChangeArrowheads="1"/>
            </p:cNvSpPr>
            <p:nvPr/>
          </p:nvSpPr>
          <p:spPr bwMode="auto">
            <a:xfrm>
              <a:off x="1452563" y="15875"/>
              <a:ext cx="7245350" cy="7559675"/>
            </a:xfrm>
            <a:custGeom>
              <a:avLst/>
              <a:gdLst>
                <a:gd name="T0" fmla="*/ 19405 w 20124"/>
                <a:gd name="T1" fmla="*/ 6293 h 21000"/>
                <a:gd name="T2" fmla="*/ 12070 w 20124"/>
                <a:gd name="T3" fmla="*/ 714 h 21000"/>
                <a:gd name="T4" fmla="*/ 2646 w 20124"/>
                <a:gd name="T5" fmla="*/ 0 h 21000"/>
                <a:gd name="T6" fmla="*/ 1928 w 20124"/>
                <a:gd name="T7" fmla="*/ 6293 h 21000"/>
                <a:gd name="T8" fmla="*/ 0 w 20124"/>
                <a:gd name="T9" fmla="*/ 7011 h 21000"/>
                <a:gd name="T10" fmla="*/ 718 w 20124"/>
                <a:gd name="T11" fmla="*/ 20999 h 21000"/>
                <a:gd name="T12" fmla="*/ 10647 w 20124"/>
                <a:gd name="T13" fmla="*/ 15689 h 21000"/>
                <a:gd name="T14" fmla="*/ 12978 w 20124"/>
                <a:gd name="T15" fmla="*/ 20999 h 21000"/>
                <a:gd name="T16" fmla="*/ 20123 w 20124"/>
                <a:gd name="T17" fmla="*/ 20281 h 21000"/>
                <a:gd name="T18" fmla="*/ 19405 w 20124"/>
                <a:gd name="T19" fmla="*/ 6293 h 21000"/>
                <a:gd name="T20" fmla="*/ 4578 w 20124"/>
                <a:gd name="T21" fmla="*/ 18024 h 21000"/>
                <a:gd name="T22" fmla="*/ 2247 w 20124"/>
                <a:gd name="T23" fmla="*/ 15689 h 21000"/>
                <a:gd name="T24" fmla="*/ 4578 w 20124"/>
                <a:gd name="T25" fmla="*/ 18024 h 21000"/>
                <a:gd name="T26" fmla="*/ 4578 w 20124"/>
                <a:gd name="T27" fmla="*/ 14340 h 21000"/>
                <a:gd name="T28" fmla="*/ 2247 w 20124"/>
                <a:gd name="T29" fmla="*/ 12005 h 21000"/>
                <a:gd name="T30" fmla="*/ 4578 w 20124"/>
                <a:gd name="T31" fmla="*/ 14340 h 21000"/>
                <a:gd name="T32" fmla="*/ 4578 w 20124"/>
                <a:gd name="T33" fmla="*/ 10661 h 21000"/>
                <a:gd name="T34" fmla="*/ 2247 w 20124"/>
                <a:gd name="T35" fmla="*/ 8327 h 21000"/>
                <a:gd name="T36" fmla="*/ 4578 w 20124"/>
                <a:gd name="T37" fmla="*/ 10661 h 21000"/>
                <a:gd name="T38" fmla="*/ 8781 w 20124"/>
                <a:gd name="T39" fmla="*/ 18024 h 21000"/>
                <a:gd name="T40" fmla="*/ 6445 w 20124"/>
                <a:gd name="T41" fmla="*/ 15689 h 21000"/>
                <a:gd name="T42" fmla="*/ 8781 w 20124"/>
                <a:gd name="T43" fmla="*/ 18024 h 21000"/>
                <a:gd name="T44" fmla="*/ 8781 w 20124"/>
                <a:gd name="T45" fmla="*/ 14340 h 21000"/>
                <a:gd name="T46" fmla="*/ 6445 w 20124"/>
                <a:gd name="T47" fmla="*/ 12005 h 21000"/>
                <a:gd name="T48" fmla="*/ 8781 w 20124"/>
                <a:gd name="T49" fmla="*/ 14340 h 21000"/>
                <a:gd name="T50" fmla="*/ 8781 w 20124"/>
                <a:gd name="T51" fmla="*/ 10661 h 21000"/>
                <a:gd name="T52" fmla="*/ 6445 w 20124"/>
                <a:gd name="T53" fmla="*/ 8327 h 21000"/>
                <a:gd name="T54" fmla="*/ 8781 w 20124"/>
                <a:gd name="T55" fmla="*/ 10661 h 21000"/>
                <a:gd name="T56" fmla="*/ 6997 w 20124"/>
                <a:gd name="T57" fmla="*/ 6872 h 21000"/>
                <a:gd name="T58" fmla="*/ 6997 w 20124"/>
                <a:gd name="T59" fmla="*/ 1418 h 21000"/>
                <a:gd name="T60" fmla="*/ 6997 w 20124"/>
                <a:gd name="T61" fmla="*/ 6872 h 21000"/>
                <a:gd name="T62" fmla="*/ 12978 w 20124"/>
                <a:gd name="T63" fmla="*/ 14340 h 21000"/>
                <a:gd name="T64" fmla="*/ 10647 w 20124"/>
                <a:gd name="T65" fmla="*/ 12005 h 21000"/>
                <a:gd name="T66" fmla="*/ 12978 w 20124"/>
                <a:gd name="T67" fmla="*/ 14340 h 21000"/>
                <a:gd name="T68" fmla="*/ 12978 w 20124"/>
                <a:gd name="T69" fmla="*/ 10661 h 21000"/>
                <a:gd name="T70" fmla="*/ 10647 w 20124"/>
                <a:gd name="T71" fmla="*/ 8327 h 21000"/>
                <a:gd name="T72" fmla="*/ 12978 w 20124"/>
                <a:gd name="T73" fmla="*/ 10661 h 21000"/>
                <a:gd name="T74" fmla="*/ 17180 w 20124"/>
                <a:gd name="T75" fmla="*/ 18024 h 21000"/>
                <a:gd name="T76" fmla="*/ 14845 w 20124"/>
                <a:gd name="T77" fmla="*/ 15689 h 21000"/>
                <a:gd name="T78" fmla="*/ 17180 w 20124"/>
                <a:gd name="T79" fmla="*/ 18024 h 21000"/>
                <a:gd name="T80" fmla="*/ 17180 w 20124"/>
                <a:gd name="T81" fmla="*/ 14340 h 21000"/>
                <a:gd name="T82" fmla="*/ 14845 w 20124"/>
                <a:gd name="T83" fmla="*/ 12005 h 21000"/>
                <a:gd name="T84" fmla="*/ 17180 w 20124"/>
                <a:gd name="T85" fmla="*/ 14340 h 21000"/>
                <a:gd name="T86" fmla="*/ 17180 w 20124"/>
                <a:gd name="T87" fmla="*/ 10661 h 21000"/>
                <a:gd name="T88" fmla="*/ 14845 w 20124"/>
                <a:gd name="T89" fmla="*/ 8327 h 21000"/>
                <a:gd name="T90" fmla="*/ 17180 w 20124"/>
                <a:gd name="T91" fmla="*/ 10661 h 2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124" h="21000">
                  <a:moveTo>
                    <a:pt x="19405" y="6293"/>
                  </a:moveTo>
                  <a:lnTo>
                    <a:pt x="19405" y="6293"/>
                  </a:lnTo>
                  <a:cubicBezTo>
                    <a:pt x="12070" y="6293"/>
                    <a:pt x="12070" y="6293"/>
                    <a:pt x="12070" y="6293"/>
                  </a:cubicBezTo>
                  <a:cubicBezTo>
                    <a:pt x="12070" y="714"/>
                    <a:pt x="12070" y="714"/>
                    <a:pt x="12070" y="714"/>
                  </a:cubicBezTo>
                  <a:cubicBezTo>
                    <a:pt x="12070" y="320"/>
                    <a:pt x="11750" y="0"/>
                    <a:pt x="11351" y="0"/>
                  </a:cubicBezTo>
                  <a:cubicBezTo>
                    <a:pt x="2646" y="0"/>
                    <a:pt x="2646" y="0"/>
                    <a:pt x="2646" y="0"/>
                  </a:cubicBezTo>
                  <a:cubicBezTo>
                    <a:pt x="2247" y="0"/>
                    <a:pt x="1928" y="320"/>
                    <a:pt x="1928" y="714"/>
                  </a:cubicBezTo>
                  <a:cubicBezTo>
                    <a:pt x="1928" y="6293"/>
                    <a:pt x="1928" y="6293"/>
                    <a:pt x="1928" y="6293"/>
                  </a:cubicBezTo>
                  <a:cubicBezTo>
                    <a:pt x="718" y="6293"/>
                    <a:pt x="718" y="6293"/>
                    <a:pt x="718" y="6293"/>
                  </a:cubicBezTo>
                  <a:cubicBezTo>
                    <a:pt x="320" y="6293"/>
                    <a:pt x="0" y="6612"/>
                    <a:pt x="0" y="7011"/>
                  </a:cubicBezTo>
                  <a:cubicBezTo>
                    <a:pt x="0" y="20281"/>
                    <a:pt x="0" y="20281"/>
                    <a:pt x="0" y="20281"/>
                  </a:cubicBezTo>
                  <a:cubicBezTo>
                    <a:pt x="0" y="20679"/>
                    <a:pt x="320" y="20999"/>
                    <a:pt x="718" y="20999"/>
                  </a:cubicBezTo>
                  <a:cubicBezTo>
                    <a:pt x="10647" y="20999"/>
                    <a:pt x="10647" y="20999"/>
                    <a:pt x="10647" y="20999"/>
                  </a:cubicBezTo>
                  <a:cubicBezTo>
                    <a:pt x="10647" y="15689"/>
                    <a:pt x="10647" y="15689"/>
                    <a:pt x="10647" y="15689"/>
                  </a:cubicBezTo>
                  <a:cubicBezTo>
                    <a:pt x="12978" y="15689"/>
                    <a:pt x="12978" y="15689"/>
                    <a:pt x="12978" y="15689"/>
                  </a:cubicBezTo>
                  <a:cubicBezTo>
                    <a:pt x="12978" y="20999"/>
                    <a:pt x="12978" y="20999"/>
                    <a:pt x="12978" y="20999"/>
                  </a:cubicBezTo>
                  <a:cubicBezTo>
                    <a:pt x="19405" y="20999"/>
                    <a:pt x="19405" y="20999"/>
                    <a:pt x="19405" y="20999"/>
                  </a:cubicBezTo>
                  <a:cubicBezTo>
                    <a:pt x="19803" y="20999"/>
                    <a:pt x="20123" y="20679"/>
                    <a:pt x="20123" y="20281"/>
                  </a:cubicBezTo>
                  <a:cubicBezTo>
                    <a:pt x="20123" y="7011"/>
                    <a:pt x="20123" y="7011"/>
                    <a:pt x="20123" y="7011"/>
                  </a:cubicBezTo>
                  <a:cubicBezTo>
                    <a:pt x="20123" y="6612"/>
                    <a:pt x="19803" y="6293"/>
                    <a:pt x="19405" y="6293"/>
                  </a:cubicBezTo>
                  <a:close/>
                  <a:moveTo>
                    <a:pt x="4578" y="18024"/>
                  </a:moveTo>
                  <a:lnTo>
                    <a:pt x="4578" y="18024"/>
                  </a:lnTo>
                  <a:cubicBezTo>
                    <a:pt x="2247" y="18024"/>
                    <a:pt x="2247" y="18024"/>
                    <a:pt x="2247" y="18024"/>
                  </a:cubicBezTo>
                  <a:cubicBezTo>
                    <a:pt x="2247" y="15689"/>
                    <a:pt x="2247" y="15689"/>
                    <a:pt x="2247" y="15689"/>
                  </a:cubicBezTo>
                  <a:cubicBezTo>
                    <a:pt x="4578" y="15689"/>
                    <a:pt x="4578" y="15689"/>
                    <a:pt x="4578" y="15689"/>
                  </a:cubicBezTo>
                  <a:lnTo>
                    <a:pt x="4578" y="18024"/>
                  </a:lnTo>
                  <a:close/>
                  <a:moveTo>
                    <a:pt x="4578" y="14340"/>
                  </a:moveTo>
                  <a:lnTo>
                    <a:pt x="4578" y="14340"/>
                  </a:lnTo>
                  <a:cubicBezTo>
                    <a:pt x="2247" y="14340"/>
                    <a:pt x="2247" y="14340"/>
                    <a:pt x="2247" y="14340"/>
                  </a:cubicBezTo>
                  <a:cubicBezTo>
                    <a:pt x="2247" y="12005"/>
                    <a:pt x="2247" y="12005"/>
                    <a:pt x="2247" y="12005"/>
                  </a:cubicBezTo>
                  <a:cubicBezTo>
                    <a:pt x="4578" y="12005"/>
                    <a:pt x="4578" y="12005"/>
                    <a:pt x="4578" y="12005"/>
                  </a:cubicBezTo>
                  <a:lnTo>
                    <a:pt x="4578" y="14340"/>
                  </a:lnTo>
                  <a:close/>
                  <a:moveTo>
                    <a:pt x="4578" y="10661"/>
                  </a:moveTo>
                  <a:lnTo>
                    <a:pt x="4578" y="10661"/>
                  </a:lnTo>
                  <a:cubicBezTo>
                    <a:pt x="2247" y="10661"/>
                    <a:pt x="2247" y="10661"/>
                    <a:pt x="2247" y="10661"/>
                  </a:cubicBezTo>
                  <a:cubicBezTo>
                    <a:pt x="2247" y="8327"/>
                    <a:pt x="2247" y="8327"/>
                    <a:pt x="2247" y="8327"/>
                  </a:cubicBezTo>
                  <a:cubicBezTo>
                    <a:pt x="4578" y="8327"/>
                    <a:pt x="4578" y="8327"/>
                    <a:pt x="4578" y="8327"/>
                  </a:cubicBezTo>
                  <a:lnTo>
                    <a:pt x="4578" y="10661"/>
                  </a:lnTo>
                  <a:close/>
                  <a:moveTo>
                    <a:pt x="8781" y="18024"/>
                  </a:moveTo>
                  <a:lnTo>
                    <a:pt x="8781" y="18024"/>
                  </a:lnTo>
                  <a:cubicBezTo>
                    <a:pt x="6445" y="18024"/>
                    <a:pt x="6445" y="18024"/>
                    <a:pt x="6445" y="18024"/>
                  </a:cubicBezTo>
                  <a:cubicBezTo>
                    <a:pt x="6445" y="15689"/>
                    <a:pt x="6445" y="15689"/>
                    <a:pt x="6445" y="15689"/>
                  </a:cubicBezTo>
                  <a:cubicBezTo>
                    <a:pt x="8781" y="15689"/>
                    <a:pt x="8781" y="15689"/>
                    <a:pt x="8781" y="15689"/>
                  </a:cubicBezTo>
                  <a:lnTo>
                    <a:pt x="8781" y="18024"/>
                  </a:lnTo>
                  <a:close/>
                  <a:moveTo>
                    <a:pt x="8781" y="14340"/>
                  </a:moveTo>
                  <a:lnTo>
                    <a:pt x="8781" y="14340"/>
                  </a:lnTo>
                  <a:cubicBezTo>
                    <a:pt x="6445" y="14340"/>
                    <a:pt x="6445" y="14340"/>
                    <a:pt x="6445" y="14340"/>
                  </a:cubicBezTo>
                  <a:cubicBezTo>
                    <a:pt x="6445" y="12005"/>
                    <a:pt x="6445" y="12005"/>
                    <a:pt x="6445" y="12005"/>
                  </a:cubicBezTo>
                  <a:cubicBezTo>
                    <a:pt x="8781" y="12005"/>
                    <a:pt x="8781" y="12005"/>
                    <a:pt x="8781" y="12005"/>
                  </a:cubicBezTo>
                  <a:lnTo>
                    <a:pt x="8781" y="14340"/>
                  </a:lnTo>
                  <a:close/>
                  <a:moveTo>
                    <a:pt x="8781" y="10661"/>
                  </a:moveTo>
                  <a:lnTo>
                    <a:pt x="8781" y="10661"/>
                  </a:lnTo>
                  <a:cubicBezTo>
                    <a:pt x="6445" y="10661"/>
                    <a:pt x="6445" y="10661"/>
                    <a:pt x="6445" y="10661"/>
                  </a:cubicBezTo>
                  <a:cubicBezTo>
                    <a:pt x="6445" y="8327"/>
                    <a:pt x="6445" y="8327"/>
                    <a:pt x="6445" y="8327"/>
                  </a:cubicBezTo>
                  <a:cubicBezTo>
                    <a:pt x="8781" y="8327"/>
                    <a:pt x="8781" y="8327"/>
                    <a:pt x="8781" y="8327"/>
                  </a:cubicBezTo>
                  <a:lnTo>
                    <a:pt x="8781" y="10661"/>
                  </a:lnTo>
                  <a:close/>
                  <a:moveTo>
                    <a:pt x="6997" y="6872"/>
                  </a:moveTo>
                  <a:lnTo>
                    <a:pt x="6997" y="6872"/>
                  </a:lnTo>
                  <a:cubicBezTo>
                    <a:pt x="5495" y="6872"/>
                    <a:pt x="4272" y="5648"/>
                    <a:pt x="4272" y="4147"/>
                  </a:cubicBezTo>
                  <a:cubicBezTo>
                    <a:pt x="4272" y="2641"/>
                    <a:pt x="5495" y="1418"/>
                    <a:pt x="6997" y="1418"/>
                  </a:cubicBezTo>
                  <a:cubicBezTo>
                    <a:pt x="8503" y="1418"/>
                    <a:pt x="9726" y="2641"/>
                    <a:pt x="9726" y="4147"/>
                  </a:cubicBezTo>
                  <a:cubicBezTo>
                    <a:pt x="9726" y="5648"/>
                    <a:pt x="8503" y="6872"/>
                    <a:pt x="6997" y="6872"/>
                  </a:cubicBezTo>
                  <a:close/>
                  <a:moveTo>
                    <a:pt x="12978" y="14340"/>
                  </a:moveTo>
                  <a:lnTo>
                    <a:pt x="12978" y="14340"/>
                  </a:lnTo>
                  <a:cubicBezTo>
                    <a:pt x="10647" y="14340"/>
                    <a:pt x="10647" y="14340"/>
                    <a:pt x="10647" y="14340"/>
                  </a:cubicBezTo>
                  <a:cubicBezTo>
                    <a:pt x="10647" y="12005"/>
                    <a:pt x="10647" y="12005"/>
                    <a:pt x="10647" y="12005"/>
                  </a:cubicBezTo>
                  <a:cubicBezTo>
                    <a:pt x="12978" y="12005"/>
                    <a:pt x="12978" y="12005"/>
                    <a:pt x="12978" y="12005"/>
                  </a:cubicBezTo>
                  <a:lnTo>
                    <a:pt x="12978" y="14340"/>
                  </a:lnTo>
                  <a:close/>
                  <a:moveTo>
                    <a:pt x="12978" y="10661"/>
                  </a:moveTo>
                  <a:lnTo>
                    <a:pt x="12978" y="10661"/>
                  </a:lnTo>
                  <a:cubicBezTo>
                    <a:pt x="10647" y="10661"/>
                    <a:pt x="10647" y="10661"/>
                    <a:pt x="10647" y="10661"/>
                  </a:cubicBezTo>
                  <a:cubicBezTo>
                    <a:pt x="10647" y="8327"/>
                    <a:pt x="10647" y="8327"/>
                    <a:pt x="10647" y="8327"/>
                  </a:cubicBezTo>
                  <a:cubicBezTo>
                    <a:pt x="12978" y="8327"/>
                    <a:pt x="12978" y="8327"/>
                    <a:pt x="12978" y="8327"/>
                  </a:cubicBezTo>
                  <a:lnTo>
                    <a:pt x="12978" y="10661"/>
                  </a:lnTo>
                  <a:close/>
                  <a:moveTo>
                    <a:pt x="17180" y="18024"/>
                  </a:moveTo>
                  <a:lnTo>
                    <a:pt x="17180" y="18024"/>
                  </a:lnTo>
                  <a:cubicBezTo>
                    <a:pt x="14845" y="18024"/>
                    <a:pt x="14845" y="18024"/>
                    <a:pt x="14845" y="18024"/>
                  </a:cubicBezTo>
                  <a:cubicBezTo>
                    <a:pt x="14845" y="15689"/>
                    <a:pt x="14845" y="15689"/>
                    <a:pt x="14845" y="15689"/>
                  </a:cubicBezTo>
                  <a:cubicBezTo>
                    <a:pt x="17180" y="15689"/>
                    <a:pt x="17180" y="15689"/>
                    <a:pt x="17180" y="15689"/>
                  </a:cubicBezTo>
                  <a:lnTo>
                    <a:pt x="17180" y="18024"/>
                  </a:lnTo>
                  <a:close/>
                  <a:moveTo>
                    <a:pt x="17180" y="14340"/>
                  </a:moveTo>
                  <a:lnTo>
                    <a:pt x="17180" y="14340"/>
                  </a:lnTo>
                  <a:cubicBezTo>
                    <a:pt x="14845" y="14340"/>
                    <a:pt x="14845" y="14340"/>
                    <a:pt x="14845" y="14340"/>
                  </a:cubicBezTo>
                  <a:cubicBezTo>
                    <a:pt x="14845" y="12005"/>
                    <a:pt x="14845" y="12005"/>
                    <a:pt x="14845" y="12005"/>
                  </a:cubicBezTo>
                  <a:cubicBezTo>
                    <a:pt x="17180" y="12005"/>
                    <a:pt x="17180" y="12005"/>
                    <a:pt x="17180" y="12005"/>
                  </a:cubicBezTo>
                  <a:lnTo>
                    <a:pt x="17180" y="14340"/>
                  </a:lnTo>
                  <a:close/>
                  <a:moveTo>
                    <a:pt x="17180" y="10661"/>
                  </a:moveTo>
                  <a:lnTo>
                    <a:pt x="17180" y="10661"/>
                  </a:lnTo>
                  <a:cubicBezTo>
                    <a:pt x="14845" y="10661"/>
                    <a:pt x="14845" y="10661"/>
                    <a:pt x="14845" y="10661"/>
                  </a:cubicBezTo>
                  <a:cubicBezTo>
                    <a:pt x="14845" y="8327"/>
                    <a:pt x="14845" y="8327"/>
                    <a:pt x="14845" y="8327"/>
                  </a:cubicBezTo>
                  <a:cubicBezTo>
                    <a:pt x="17180" y="8327"/>
                    <a:pt x="17180" y="8327"/>
                    <a:pt x="17180" y="8327"/>
                  </a:cubicBezTo>
                  <a:lnTo>
                    <a:pt x="17180" y="10661"/>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9" name="Freeform 2"/>
            <p:cNvSpPr>
              <a:spLocks noChangeArrowheads="1"/>
            </p:cNvSpPr>
            <p:nvPr/>
          </p:nvSpPr>
          <p:spPr bwMode="auto">
            <a:xfrm>
              <a:off x="3182938" y="735013"/>
              <a:ext cx="1563687" cy="1543050"/>
            </a:xfrm>
            <a:custGeom>
              <a:avLst/>
              <a:gdLst>
                <a:gd name="T0" fmla="*/ 3693 w 4342"/>
                <a:gd name="T1" fmla="*/ 2794 h 4287"/>
                <a:gd name="T2" fmla="*/ 3693 w 4342"/>
                <a:gd name="T3" fmla="*/ 2794 h 4287"/>
                <a:gd name="T4" fmla="*/ 4332 w 4342"/>
                <a:gd name="T5" fmla="*/ 2155 h 4287"/>
                <a:gd name="T6" fmla="*/ 3707 w 4342"/>
                <a:gd name="T7" fmla="*/ 1511 h 4287"/>
                <a:gd name="T8" fmla="*/ 2845 w 4342"/>
                <a:gd name="T9" fmla="*/ 1511 h 4287"/>
                <a:gd name="T10" fmla="*/ 2845 w 4342"/>
                <a:gd name="T11" fmla="*/ 556 h 4287"/>
                <a:gd name="T12" fmla="*/ 2159 w 4342"/>
                <a:gd name="T13" fmla="*/ 19 h 4287"/>
                <a:gd name="T14" fmla="*/ 1557 w 4342"/>
                <a:gd name="T15" fmla="*/ 584 h 4287"/>
                <a:gd name="T16" fmla="*/ 1557 w 4342"/>
                <a:gd name="T17" fmla="*/ 732 h 4287"/>
                <a:gd name="T18" fmla="*/ 1557 w 4342"/>
                <a:gd name="T19" fmla="*/ 1511 h 4287"/>
                <a:gd name="T20" fmla="*/ 764 w 4342"/>
                <a:gd name="T21" fmla="*/ 1511 h 4287"/>
                <a:gd name="T22" fmla="*/ 51 w 4342"/>
                <a:gd name="T23" fmla="*/ 2169 h 4287"/>
                <a:gd name="T24" fmla="*/ 815 w 4342"/>
                <a:gd name="T25" fmla="*/ 2794 h 4287"/>
                <a:gd name="T26" fmla="*/ 1557 w 4342"/>
                <a:gd name="T27" fmla="*/ 2794 h 4287"/>
                <a:gd name="T28" fmla="*/ 1557 w 4342"/>
                <a:gd name="T29" fmla="*/ 3600 h 4287"/>
                <a:gd name="T30" fmla="*/ 2201 w 4342"/>
                <a:gd name="T31" fmla="*/ 4282 h 4287"/>
                <a:gd name="T32" fmla="*/ 2845 w 4342"/>
                <a:gd name="T33" fmla="*/ 3591 h 4287"/>
                <a:gd name="T34" fmla="*/ 2845 w 4342"/>
                <a:gd name="T35" fmla="*/ 2794 h 4287"/>
                <a:gd name="T36" fmla="*/ 3693 w 4342"/>
                <a:gd name="T37" fmla="*/ 2794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42" h="4287">
                  <a:moveTo>
                    <a:pt x="3693" y="2794"/>
                  </a:moveTo>
                  <a:lnTo>
                    <a:pt x="3693" y="2794"/>
                  </a:lnTo>
                  <a:cubicBezTo>
                    <a:pt x="4073" y="2762"/>
                    <a:pt x="4328" y="2535"/>
                    <a:pt x="4332" y="2155"/>
                  </a:cubicBezTo>
                  <a:cubicBezTo>
                    <a:pt x="4341" y="1770"/>
                    <a:pt x="4096" y="1543"/>
                    <a:pt x="3707" y="1511"/>
                  </a:cubicBezTo>
                  <a:cubicBezTo>
                    <a:pt x="2845" y="1511"/>
                    <a:pt x="2845" y="1511"/>
                    <a:pt x="2845" y="1511"/>
                  </a:cubicBezTo>
                  <a:cubicBezTo>
                    <a:pt x="2845" y="556"/>
                    <a:pt x="2845" y="556"/>
                    <a:pt x="2845" y="556"/>
                  </a:cubicBezTo>
                  <a:cubicBezTo>
                    <a:pt x="2785" y="204"/>
                    <a:pt x="2534" y="0"/>
                    <a:pt x="2159" y="19"/>
                  </a:cubicBezTo>
                  <a:cubicBezTo>
                    <a:pt x="1802" y="37"/>
                    <a:pt x="1603" y="241"/>
                    <a:pt x="1557" y="584"/>
                  </a:cubicBezTo>
                  <a:cubicBezTo>
                    <a:pt x="1547" y="630"/>
                    <a:pt x="1557" y="681"/>
                    <a:pt x="1557" y="732"/>
                  </a:cubicBezTo>
                  <a:cubicBezTo>
                    <a:pt x="1557" y="1511"/>
                    <a:pt x="1557" y="1511"/>
                    <a:pt x="1557" y="1511"/>
                  </a:cubicBezTo>
                  <a:cubicBezTo>
                    <a:pt x="764" y="1511"/>
                    <a:pt x="764" y="1511"/>
                    <a:pt x="764" y="1511"/>
                  </a:cubicBezTo>
                  <a:cubicBezTo>
                    <a:pt x="306" y="1548"/>
                    <a:pt x="0" y="1807"/>
                    <a:pt x="51" y="2169"/>
                  </a:cubicBezTo>
                  <a:cubicBezTo>
                    <a:pt x="106" y="2600"/>
                    <a:pt x="389" y="2794"/>
                    <a:pt x="815" y="2794"/>
                  </a:cubicBezTo>
                  <a:cubicBezTo>
                    <a:pt x="1557" y="2794"/>
                    <a:pt x="1557" y="2794"/>
                    <a:pt x="1557" y="2794"/>
                  </a:cubicBezTo>
                  <a:cubicBezTo>
                    <a:pt x="1557" y="3600"/>
                    <a:pt x="1557" y="3600"/>
                    <a:pt x="1557" y="3600"/>
                  </a:cubicBezTo>
                  <a:cubicBezTo>
                    <a:pt x="1575" y="4008"/>
                    <a:pt x="1784" y="4286"/>
                    <a:pt x="2201" y="4282"/>
                  </a:cubicBezTo>
                  <a:cubicBezTo>
                    <a:pt x="2618" y="4277"/>
                    <a:pt x="2817" y="3985"/>
                    <a:pt x="2845" y="3591"/>
                  </a:cubicBezTo>
                  <a:cubicBezTo>
                    <a:pt x="2845" y="2794"/>
                    <a:pt x="2845" y="2794"/>
                    <a:pt x="2845" y="2794"/>
                  </a:cubicBezTo>
                  <a:lnTo>
                    <a:pt x="3693" y="2794"/>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grpSp>
      <p:grpSp>
        <p:nvGrpSpPr>
          <p:cNvPr id="10" name="Group 9"/>
          <p:cNvGrpSpPr/>
          <p:nvPr/>
        </p:nvGrpSpPr>
        <p:grpSpPr>
          <a:xfrm>
            <a:off x="5712560" y="4689672"/>
            <a:ext cx="417065" cy="435158"/>
            <a:chOff x="1452563" y="15875"/>
            <a:chExt cx="7245350" cy="7559675"/>
          </a:xfrm>
          <a:solidFill>
            <a:schemeClr val="accent3">
              <a:lumMod val="75000"/>
            </a:schemeClr>
          </a:solidFill>
        </p:grpSpPr>
        <p:sp>
          <p:nvSpPr>
            <p:cNvPr id="11" name="Freeform 1"/>
            <p:cNvSpPr>
              <a:spLocks noChangeArrowheads="1"/>
            </p:cNvSpPr>
            <p:nvPr/>
          </p:nvSpPr>
          <p:spPr bwMode="auto">
            <a:xfrm>
              <a:off x="1452563" y="15875"/>
              <a:ext cx="7245350" cy="7559675"/>
            </a:xfrm>
            <a:custGeom>
              <a:avLst/>
              <a:gdLst>
                <a:gd name="T0" fmla="*/ 19405 w 20124"/>
                <a:gd name="T1" fmla="*/ 6293 h 21000"/>
                <a:gd name="T2" fmla="*/ 12070 w 20124"/>
                <a:gd name="T3" fmla="*/ 714 h 21000"/>
                <a:gd name="T4" fmla="*/ 2646 w 20124"/>
                <a:gd name="T5" fmla="*/ 0 h 21000"/>
                <a:gd name="T6" fmla="*/ 1928 w 20124"/>
                <a:gd name="T7" fmla="*/ 6293 h 21000"/>
                <a:gd name="T8" fmla="*/ 0 w 20124"/>
                <a:gd name="T9" fmla="*/ 7011 h 21000"/>
                <a:gd name="T10" fmla="*/ 718 w 20124"/>
                <a:gd name="T11" fmla="*/ 20999 h 21000"/>
                <a:gd name="T12" fmla="*/ 10647 w 20124"/>
                <a:gd name="T13" fmla="*/ 15689 h 21000"/>
                <a:gd name="T14" fmla="*/ 12978 w 20124"/>
                <a:gd name="T15" fmla="*/ 20999 h 21000"/>
                <a:gd name="T16" fmla="*/ 20123 w 20124"/>
                <a:gd name="T17" fmla="*/ 20281 h 21000"/>
                <a:gd name="T18" fmla="*/ 19405 w 20124"/>
                <a:gd name="T19" fmla="*/ 6293 h 21000"/>
                <a:gd name="T20" fmla="*/ 4578 w 20124"/>
                <a:gd name="T21" fmla="*/ 18024 h 21000"/>
                <a:gd name="T22" fmla="*/ 2247 w 20124"/>
                <a:gd name="T23" fmla="*/ 15689 h 21000"/>
                <a:gd name="T24" fmla="*/ 4578 w 20124"/>
                <a:gd name="T25" fmla="*/ 18024 h 21000"/>
                <a:gd name="T26" fmla="*/ 4578 w 20124"/>
                <a:gd name="T27" fmla="*/ 14340 h 21000"/>
                <a:gd name="T28" fmla="*/ 2247 w 20124"/>
                <a:gd name="T29" fmla="*/ 12005 h 21000"/>
                <a:gd name="T30" fmla="*/ 4578 w 20124"/>
                <a:gd name="T31" fmla="*/ 14340 h 21000"/>
                <a:gd name="T32" fmla="*/ 4578 w 20124"/>
                <a:gd name="T33" fmla="*/ 10661 h 21000"/>
                <a:gd name="T34" fmla="*/ 2247 w 20124"/>
                <a:gd name="T35" fmla="*/ 8327 h 21000"/>
                <a:gd name="T36" fmla="*/ 4578 w 20124"/>
                <a:gd name="T37" fmla="*/ 10661 h 21000"/>
                <a:gd name="T38" fmla="*/ 8781 w 20124"/>
                <a:gd name="T39" fmla="*/ 18024 h 21000"/>
                <a:gd name="T40" fmla="*/ 6445 w 20124"/>
                <a:gd name="T41" fmla="*/ 15689 h 21000"/>
                <a:gd name="T42" fmla="*/ 8781 w 20124"/>
                <a:gd name="T43" fmla="*/ 18024 h 21000"/>
                <a:gd name="T44" fmla="*/ 8781 w 20124"/>
                <a:gd name="T45" fmla="*/ 14340 h 21000"/>
                <a:gd name="T46" fmla="*/ 6445 w 20124"/>
                <a:gd name="T47" fmla="*/ 12005 h 21000"/>
                <a:gd name="T48" fmla="*/ 8781 w 20124"/>
                <a:gd name="T49" fmla="*/ 14340 h 21000"/>
                <a:gd name="T50" fmla="*/ 8781 w 20124"/>
                <a:gd name="T51" fmla="*/ 10661 h 21000"/>
                <a:gd name="T52" fmla="*/ 6445 w 20124"/>
                <a:gd name="T53" fmla="*/ 8327 h 21000"/>
                <a:gd name="T54" fmla="*/ 8781 w 20124"/>
                <a:gd name="T55" fmla="*/ 10661 h 21000"/>
                <a:gd name="T56" fmla="*/ 6997 w 20124"/>
                <a:gd name="T57" fmla="*/ 6872 h 21000"/>
                <a:gd name="T58" fmla="*/ 6997 w 20124"/>
                <a:gd name="T59" fmla="*/ 1418 h 21000"/>
                <a:gd name="T60" fmla="*/ 6997 w 20124"/>
                <a:gd name="T61" fmla="*/ 6872 h 21000"/>
                <a:gd name="T62" fmla="*/ 12978 w 20124"/>
                <a:gd name="T63" fmla="*/ 14340 h 21000"/>
                <a:gd name="T64" fmla="*/ 10647 w 20124"/>
                <a:gd name="T65" fmla="*/ 12005 h 21000"/>
                <a:gd name="T66" fmla="*/ 12978 w 20124"/>
                <a:gd name="T67" fmla="*/ 14340 h 21000"/>
                <a:gd name="T68" fmla="*/ 12978 w 20124"/>
                <a:gd name="T69" fmla="*/ 10661 h 21000"/>
                <a:gd name="T70" fmla="*/ 10647 w 20124"/>
                <a:gd name="T71" fmla="*/ 8327 h 21000"/>
                <a:gd name="T72" fmla="*/ 12978 w 20124"/>
                <a:gd name="T73" fmla="*/ 10661 h 21000"/>
                <a:gd name="T74" fmla="*/ 17180 w 20124"/>
                <a:gd name="T75" fmla="*/ 18024 h 21000"/>
                <a:gd name="T76" fmla="*/ 14845 w 20124"/>
                <a:gd name="T77" fmla="*/ 15689 h 21000"/>
                <a:gd name="T78" fmla="*/ 17180 w 20124"/>
                <a:gd name="T79" fmla="*/ 18024 h 21000"/>
                <a:gd name="T80" fmla="*/ 17180 w 20124"/>
                <a:gd name="T81" fmla="*/ 14340 h 21000"/>
                <a:gd name="T82" fmla="*/ 14845 w 20124"/>
                <a:gd name="T83" fmla="*/ 12005 h 21000"/>
                <a:gd name="T84" fmla="*/ 17180 w 20124"/>
                <a:gd name="T85" fmla="*/ 14340 h 21000"/>
                <a:gd name="T86" fmla="*/ 17180 w 20124"/>
                <a:gd name="T87" fmla="*/ 10661 h 21000"/>
                <a:gd name="T88" fmla="*/ 14845 w 20124"/>
                <a:gd name="T89" fmla="*/ 8327 h 21000"/>
                <a:gd name="T90" fmla="*/ 17180 w 20124"/>
                <a:gd name="T91" fmla="*/ 10661 h 2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124" h="21000">
                  <a:moveTo>
                    <a:pt x="19405" y="6293"/>
                  </a:moveTo>
                  <a:lnTo>
                    <a:pt x="19405" y="6293"/>
                  </a:lnTo>
                  <a:cubicBezTo>
                    <a:pt x="12070" y="6293"/>
                    <a:pt x="12070" y="6293"/>
                    <a:pt x="12070" y="6293"/>
                  </a:cubicBezTo>
                  <a:cubicBezTo>
                    <a:pt x="12070" y="714"/>
                    <a:pt x="12070" y="714"/>
                    <a:pt x="12070" y="714"/>
                  </a:cubicBezTo>
                  <a:cubicBezTo>
                    <a:pt x="12070" y="320"/>
                    <a:pt x="11750" y="0"/>
                    <a:pt x="11351" y="0"/>
                  </a:cubicBezTo>
                  <a:cubicBezTo>
                    <a:pt x="2646" y="0"/>
                    <a:pt x="2646" y="0"/>
                    <a:pt x="2646" y="0"/>
                  </a:cubicBezTo>
                  <a:cubicBezTo>
                    <a:pt x="2247" y="0"/>
                    <a:pt x="1928" y="320"/>
                    <a:pt x="1928" y="714"/>
                  </a:cubicBezTo>
                  <a:cubicBezTo>
                    <a:pt x="1928" y="6293"/>
                    <a:pt x="1928" y="6293"/>
                    <a:pt x="1928" y="6293"/>
                  </a:cubicBezTo>
                  <a:cubicBezTo>
                    <a:pt x="718" y="6293"/>
                    <a:pt x="718" y="6293"/>
                    <a:pt x="718" y="6293"/>
                  </a:cubicBezTo>
                  <a:cubicBezTo>
                    <a:pt x="320" y="6293"/>
                    <a:pt x="0" y="6612"/>
                    <a:pt x="0" y="7011"/>
                  </a:cubicBezTo>
                  <a:cubicBezTo>
                    <a:pt x="0" y="20281"/>
                    <a:pt x="0" y="20281"/>
                    <a:pt x="0" y="20281"/>
                  </a:cubicBezTo>
                  <a:cubicBezTo>
                    <a:pt x="0" y="20679"/>
                    <a:pt x="320" y="20999"/>
                    <a:pt x="718" y="20999"/>
                  </a:cubicBezTo>
                  <a:cubicBezTo>
                    <a:pt x="10647" y="20999"/>
                    <a:pt x="10647" y="20999"/>
                    <a:pt x="10647" y="20999"/>
                  </a:cubicBezTo>
                  <a:cubicBezTo>
                    <a:pt x="10647" y="15689"/>
                    <a:pt x="10647" y="15689"/>
                    <a:pt x="10647" y="15689"/>
                  </a:cubicBezTo>
                  <a:cubicBezTo>
                    <a:pt x="12978" y="15689"/>
                    <a:pt x="12978" y="15689"/>
                    <a:pt x="12978" y="15689"/>
                  </a:cubicBezTo>
                  <a:cubicBezTo>
                    <a:pt x="12978" y="20999"/>
                    <a:pt x="12978" y="20999"/>
                    <a:pt x="12978" y="20999"/>
                  </a:cubicBezTo>
                  <a:cubicBezTo>
                    <a:pt x="19405" y="20999"/>
                    <a:pt x="19405" y="20999"/>
                    <a:pt x="19405" y="20999"/>
                  </a:cubicBezTo>
                  <a:cubicBezTo>
                    <a:pt x="19803" y="20999"/>
                    <a:pt x="20123" y="20679"/>
                    <a:pt x="20123" y="20281"/>
                  </a:cubicBezTo>
                  <a:cubicBezTo>
                    <a:pt x="20123" y="7011"/>
                    <a:pt x="20123" y="7011"/>
                    <a:pt x="20123" y="7011"/>
                  </a:cubicBezTo>
                  <a:cubicBezTo>
                    <a:pt x="20123" y="6612"/>
                    <a:pt x="19803" y="6293"/>
                    <a:pt x="19405" y="6293"/>
                  </a:cubicBezTo>
                  <a:close/>
                  <a:moveTo>
                    <a:pt x="4578" y="18024"/>
                  </a:moveTo>
                  <a:lnTo>
                    <a:pt x="4578" y="18024"/>
                  </a:lnTo>
                  <a:cubicBezTo>
                    <a:pt x="2247" y="18024"/>
                    <a:pt x="2247" y="18024"/>
                    <a:pt x="2247" y="18024"/>
                  </a:cubicBezTo>
                  <a:cubicBezTo>
                    <a:pt x="2247" y="15689"/>
                    <a:pt x="2247" y="15689"/>
                    <a:pt x="2247" y="15689"/>
                  </a:cubicBezTo>
                  <a:cubicBezTo>
                    <a:pt x="4578" y="15689"/>
                    <a:pt x="4578" y="15689"/>
                    <a:pt x="4578" y="15689"/>
                  </a:cubicBezTo>
                  <a:lnTo>
                    <a:pt x="4578" y="18024"/>
                  </a:lnTo>
                  <a:close/>
                  <a:moveTo>
                    <a:pt x="4578" y="14340"/>
                  </a:moveTo>
                  <a:lnTo>
                    <a:pt x="4578" y="14340"/>
                  </a:lnTo>
                  <a:cubicBezTo>
                    <a:pt x="2247" y="14340"/>
                    <a:pt x="2247" y="14340"/>
                    <a:pt x="2247" y="14340"/>
                  </a:cubicBezTo>
                  <a:cubicBezTo>
                    <a:pt x="2247" y="12005"/>
                    <a:pt x="2247" y="12005"/>
                    <a:pt x="2247" y="12005"/>
                  </a:cubicBezTo>
                  <a:cubicBezTo>
                    <a:pt x="4578" y="12005"/>
                    <a:pt x="4578" y="12005"/>
                    <a:pt x="4578" y="12005"/>
                  </a:cubicBezTo>
                  <a:lnTo>
                    <a:pt x="4578" y="14340"/>
                  </a:lnTo>
                  <a:close/>
                  <a:moveTo>
                    <a:pt x="4578" y="10661"/>
                  </a:moveTo>
                  <a:lnTo>
                    <a:pt x="4578" y="10661"/>
                  </a:lnTo>
                  <a:cubicBezTo>
                    <a:pt x="2247" y="10661"/>
                    <a:pt x="2247" y="10661"/>
                    <a:pt x="2247" y="10661"/>
                  </a:cubicBezTo>
                  <a:cubicBezTo>
                    <a:pt x="2247" y="8327"/>
                    <a:pt x="2247" y="8327"/>
                    <a:pt x="2247" y="8327"/>
                  </a:cubicBezTo>
                  <a:cubicBezTo>
                    <a:pt x="4578" y="8327"/>
                    <a:pt x="4578" y="8327"/>
                    <a:pt x="4578" y="8327"/>
                  </a:cubicBezTo>
                  <a:lnTo>
                    <a:pt x="4578" y="10661"/>
                  </a:lnTo>
                  <a:close/>
                  <a:moveTo>
                    <a:pt x="8781" y="18024"/>
                  </a:moveTo>
                  <a:lnTo>
                    <a:pt x="8781" y="18024"/>
                  </a:lnTo>
                  <a:cubicBezTo>
                    <a:pt x="6445" y="18024"/>
                    <a:pt x="6445" y="18024"/>
                    <a:pt x="6445" y="18024"/>
                  </a:cubicBezTo>
                  <a:cubicBezTo>
                    <a:pt x="6445" y="15689"/>
                    <a:pt x="6445" y="15689"/>
                    <a:pt x="6445" y="15689"/>
                  </a:cubicBezTo>
                  <a:cubicBezTo>
                    <a:pt x="8781" y="15689"/>
                    <a:pt x="8781" y="15689"/>
                    <a:pt x="8781" y="15689"/>
                  </a:cubicBezTo>
                  <a:lnTo>
                    <a:pt x="8781" y="18024"/>
                  </a:lnTo>
                  <a:close/>
                  <a:moveTo>
                    <a:pt x="8781" y="14340"/>
                  </a:moveTo>
                  <a:lnTo>
                    <a:pt x="8781" y="14340"/>
                  </a:lnTo>
                  <a:cubicBezTo>
                    <a:pt x="6445" y="14340"/>
                    <a:pt x="6445" y="14340"/>
                    <a:pt x="6445" y="14340"/>
                  </a:cubicBezTo>
                  <a:cubicBezTo>
                    <a:pt x="6445" y="12005"/>
                    <a:pt x="6445" y="12005"/>
                    <a:pt x="6445" y="12005"/>
                  </a:cubicBezTo>
                  <a:cubicBezTo>
                    <a:pt x="8781" y="12005"/>
                    <a:pt x="8781" y="12005"/>
                    <a:pt x="8781" y="12005"/>
                  </a:cubicBezTo>
                  <a:lnTo>
                    <a:pt x="8781" y="14340"/>
                  </a:lnTo>
                  <a:close/>
                  <a:moveTo>
                    <a:pt x="8781" y="10661"/>
                  </a:moveTo>
                  <a:lnTo>
                    <a:pt x="8781" y="10661"/>
                  </a:lnTo>
                  <a:cubicBezTo>
                    <a:pt x="6445" y="10661"/>
                    <a:pt x="6445" y="10661"/>
                    <a:pt x="6445" y="10661"/>
                  </a:cubicBezTo>
                  <a:cubicBezTo>
                    <a:pt x="6445" y="8327"/>
                    <a:pt x="6445" y="8327"/>
                    <a:pt x="6445" y="8327"/>
                  </a:cubicBezTo>
                  <a:cubicBezTo>
                    <a:pt x="8781" y="8327"/>
                    <a:pt x="8781" y="8327"/>
                    <a:pt x="8781" y="8327"/>
                  </a:cubicBezTo>
                  <a:lnTo>
                    <a:pt x="8781" y="10661"/>
                  </a:lnTo>
                  <a:close/>
                  <a:moveTo>
                    <a:pt x="6997" y="6872"/>
                  </a:moveTo>
                  <a:lnTo>
                    <a:pt x="6997" y="6872"/>
                  </a:lnTo>
                  <a:cubicBezTo>
                    <a:pt x="5495" y="6872"/>
                    <a:pt x="4272" y="5648"/>
                    <a:pt x="4272" y="4147"/>
                  </a:cubicBezTo>
                  <a:cubicBezTo>
                    <a:pt x="4272" y="2641"/>
                    <a:pt x="5495" y="1418"/>
                    <a:pt x="6997" y="1418"/>
                  </a:cubicBezTo>
                  <a:cubicBezTo>
                    <a:pt x="8503" y="1418"/>
                    <a:pt x="9726" y="2641"/>
                    <a:pt x="9726" y="4147"/>
                  </a:cubicBezTo>
                  <a:cubicBezTo>
                    <a:pt x="9726" y="5648"/>
                    <a:pt x="8503" y="6872"/>
                    <a:pt x="6997" y="6872"/>
                  </a:cubicBezTo>
                  <a:close/>
                  <a:moveTo>
                    <a:pt x="12978" y="14340"/>
                  </a:moveTo>
                  <a:lnTo>
                    <a:pt x="12978" y="14340"/>
                  </a:lnTo>
                  <a:cubicBezTo>
                    <a:pt x="10647" y="14340"/>
                    <a:pt x="10647" y="14340"/>
                    <a:pt x="10647" y="14340"/>
                  </a:cubicBezTo>
                  <a:cubicBezTo>
                    <a:pt x="10647" y="12005"/>
                    <a:pt x="10647" y="12005"/>
                    <a:pt x="10647" y="12005"/>
                  </a:cubicBezTo>
                  <a:cubicBezTo>
                    <a:pt x="12978" y="12005"/>
                    <a:pt x="12978" y="12005"/>
                    <a:pt x="12978" y="12005"/>
                  </a:cubicBezTo>
                  <a:lnTo>
                    <a:pt x="12978" y="14340"/>
                  </a:lnTo>
                  <a:close/>
                  <a:moveTo>
                    <a:pt x="12978" y="10661"/>
                  </a:moveTo>
                  <a:lnTo>
                    <a:pt x="12978" y="10661"/>
                  </a:lnTo>
                  <a:cubicBezTo>
                    <a:pt x="10647" y="10661"/>
                    <a:pt x="10647" y="10661"/>
                    <a:pt x="10647" y="10661"/>
                  </a:cubicBezTo>
                  <a:cubicBezTo>
                    <a:pt x="10647" y="8327"/>
                    <a:pt x="10647" y="8327"/>
                    <a:pt x="10647" y="8327"/>
                  </a:cubicBezTo>
                  <a:cubicBezTo>
                    <a:pt x="12978" y="8327"/>
                    <a:pt x="12978" y="8327"/>
                    <a:pt x="12978" y="8327"/>
                  </a:cubicBezTo>
                  <a:lnTo>
                    <a:pt x="12978" y="10661"/>
                  </a:lnTo>
                  <a:close/>
                  <a:moveTo>
                    <a:pt x="17180" y="18024"/>
                  </a:moveTo>
                  <a:lnTo>
                    <a:pt x="17180" y="18024"/>
                  </a:lnTo>
                  <a:cubicBezTo>
                    <a:pt x="14845" y="18024"/>
                    <a:pt x="14845" y="18024"/>
                    <a:pt x="14845" y="18024"/>
                  </a:cubicBezTo>
                  <a:cubicBezTo>
                    <a:pt x="14845" y="15689"/>
                    <a:pt x="14845" y="15689"/>
                    <a:pt x="14845" y="15689"/>
                  </a:cubicBezTo>
                  <a:cubicBezTo>
                    <a:pt x="17180" y="15689"/>
                    <a:pt x="17180" y="15689"/>
                    <a:pt x="17180" y="15689"/>
                  </a:cubicBezTo>
                  <a:lnTo>
                    <a:pt x="17180" y="18024"/>
                  </a:lnTo>
                  <a:close/>
                  <a:moveTo>
                    <a:pt x="17180" y="14340"/>
                  </a:moveTo>
                  <a:lnTo>
                    <a:pt x="17180" y="14340"/>
                  </a:lnTo>
                  <a:cubicBezTo>
                    <a:pt x="14845" y="14340"/>
                    <a:pt x="14845" y="14340"/>
                    <a:pt x="14845" y="14340"/>
                  </a:cubicBezTo>
                  <a:cubicBezTo>
                    <a:pt x="14845" y="12005"/>
                    <a:pt x="14845" y="12005"/>
                    <a:pt x="14845" y="12005"/>
                  </a:cubicBezTo>
                  <a:cubicBezTo>
                    <a:pt x="17180" y="12005"/>
                    <a:pt x="17180" y="12005"/>
                    <a:pt x="17180" y="12005"/>
                  </a:cubicBezTo>
                  <a:lnTo>
                    <a:pt x="17180" y="14340"/>
                  </a:lnTo>
                  <a:close/>
                  <a:moveTo>
                    <a:pt x="17180" y="10661"/>
                  </a:moveTo>
                  <a:lnTo>
                    <a:pt x="17180" y="10661"/>
                  </a:lnTo>
                  <a:cubicBezTo>
                    <a:pt x="14845" y="10661"/>
                    <a:pt x="14845" y="10661"/>
                    <a:pt x="14845" y="10661"/>
                  </a:cubicBezTo>
                  <a:cubicBezTo>
                    <a:pt x="14845" y="8327"/>
                    <a:pt x="14845" y="8327"/>
                    <a:pt x="14845" y="8327"/>
                  </a:cubicBezTo>
                  <a:cubicBezTo>
                    <a:pt x="17180" y="8327"/>
                    <a:pt x="17180" y="8327"/>
                    <a:pt x="17180" y="8327"/>
                  </a:cubicBezTo>
                  <a:lnTo>
                    <a:pt x="17180" y="10661"/>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12" name="Freeform 2"/>
            <p:cNvSpPr>
              <a:spLocks noChangeArrowheads="1"/>
            </p:cNvSpPr>
            <p:nvPr/>
          </p:nvSpPr>
          <p:spPr bwMode="auto">
            <a:xfrm>
              <a:off x="3182938" y="735013"/>
              <a:ext cx="1563687" cy="1543050"/>
            </a:xfrm>
            <a:custGeom>
              <a:avLst/>
              <a:gdLst>
                <a:gd name="T0" fmla="*/ 3693 w 4342"/>
                <a:gd name="T1" fmla="*/ 2794 h 4287"/>
                <a:gd name="T2" fmla="*/ 3693 w 4342"/>
                <a:gd name="T3" fmla="*/ 2794 h 4287"/>
                <a:gd name="T4" fmla="*/ 4332 w 4342"/>
                <a:gd name="T5" fmla="*/ 2155 h 4287"/>
                <a:gd name="T6" fmla="*/ 3707 w 4342"/>
                <a:gd name="T7" fmla="*/ 1511 h 4287"/>
                <a:gd name="T8" fmla="*/ 2845 w 4342"/>
                <a:gd name="T9" fmla="*/ 1511 h 4287"/>
                <a:gd name="T10" fmla="*/ 2845 w 4342"/>
                <a:gd name="T11" fmla="*/ 556 h 4287"/>
                <a:gd name="T12" fmla="*/ 2159 w 4342"/>
                <a:gd name="T13" fmla="*/ 19 h 4287"/>
                <a:gd name="T14" fmla="*/ 1557 w 4342"/>
                <a:gd name="T15" fmla="*/ 584 h 4287"/>
                <a:gd name="T16" fmla="*/ 1557 w 4342"/>
                <a:gd name="T17" fmla="*/ 732 h 4287"/>
                <a:gd name="T18" fmla="*/ 1557 w 4342"/>
                <a:gd name="T19" fmla="*/ 1511 h 4287"/>
                <a:gd name="T20" fmla="*/ 764 w 4342"/>
                <a:gd name="T21" fmla="*/ 1511 h 4287"/>
                <a:gd name="T22" fmla="*/ 51 w 4342"/>
                <a:gd name="T23" fmla="*/ 2169 h 4287"/>
                <a:gd name="T24" fmla="*/ 815 w 4342"/>
                <a:gd name="T25" fmla="*/ 2794 h 4287"/>
                <a:gd name="T26" fmla="*/ 1557 w 4342"/>
                <a:gd name="T27" fmla="*/ 2794 h 4287"/>
                <a:gd name="T28" fmla="*/ 1557 w 4342"/>
                <a:gd name="T29" fmla="*/ 3600 h 4287"/>
                <a:gd name="T30" fmla="*/ 2201 w 4342"/>
                <a:gd name="T31" fmla="*/ 4282 h 4287"/>
                <a:gd name="T32" fmla="*/ 2845 w 4342"/>
                <a:gd name="T33" fmla="*/ 3591 h 4287"/>
                <a:gd name="T34" fmla="*/ 2845 w 4342"/>
                <a:gd name="T35" fmla="*/ 2794 h 4287"/>
                <a:gd name="T36" fmla="*/ 3693 w 4342"/>
                <a:gd name="T37" fmla="*/ 2794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42" h="4287">
                  <a:moveTo>
                    <a:pt x="3693" y="2794"/>
                  </a:moveTo>
                  <a:lnTo>
                    <a:pt x="3693" y="2794"/>
                  </a:lnTo>
                  <a:cubicBezTo>
                    <a:pt x="4073" y="2762"/>
                    <a:pt x="4328" y="2535"/>
                    <a:pt x="4332" y="2155"/>
                  </a:cubicBezTo>
                  <a:cubicBezTo>
                    <a:pt x="4341" y="1770"/>
                    <a:pt x="4096" y="1543"/>
                    <a:pt x="3707" y="1511"/>
                  </a:cubicBezTo>
                  <a:cubicBezTo>
                    <a:pt x="2845" y="1511"/>
                    <a:pt x="2845" y="1511"/>
                    <a:pt x="2845" y="1511"/>
                  </a:cubicBezTo>
                  <a:cubicBezTo>
                    <a:pt x="2845" y="556"/>
                    <a:pt x="2845" y="556"/>
                    <a:pt x="2845" y="556"/>
                  </a:cubicBezTo>
                  <a:cubicBezTo>
                    <a:pt x="2785" y="204"/>
                    <a:pt x="2534" y="0"/>
                    <a:pt x="2159" y="19"/>
                  </a:cubicBezTo>
                  <a:cubicBezTo>
                    <a:pt x="1802" y="37"/>
                    <a:pt x="1603" y="241"/>
                    <a:pt x="1557" y="584"/>
                  </a:cubicBezTo>
                  <a:cubicBezTo>
                    <a:pt x="1547" y="630"/>
                    <a:pt x="1557" y="681"/>
                    <a:pt x="1557" y="732"/>
                  </a:cubicBezTo>
                  <a:cubicBezTo>
                    <a:pt x="1557" y="1511"/>
                    <a:pt x="1557" y="1511"/>
                    <a:pt x="1557" y="1511"/>
                  </a:cubicBezTo>
                  <a:cubicBezTo>
                    <a:pt x="764" y="1511"/>
                    <a:pt x="764" y="1511"/>
                    <a:pt x="764" y="1511"/>
                  </a:cubicBezTo>
                  <a:cubicBezTo>
                    <a:pt x="306" y="1548"/>
                    <a:pt x="0" y="1807"/>
                    <a:pt x="51" y="2169"/>
                  </a:cubicBezTo>
                  <a:cubicBezTo>
                    <a:pt x="106" y="2600"/>
                    <a:pt x="389" y="2794"/>
                    <a:pt x="815" y="2794"/>
                  </a:cubicBezTo>
                  <a:cubicBezTo>
                    <a:pt x="1557" y="2794"/>
                    <a:pt x="1557" y="2794"/>
                    <a:pt x="1557" y="2794"/>
                  </a:cubicBezTo>
                  <a:cubicBezTo>
                    <a:pt x="1557" y="3600"/>
                    <a:pt x="1557" y="3600"/>
                    <a:pt x="1557" y="3600"/>
                  </a:cubicBezTo>
                  <a:cubicBezTo>
                    <a:pt x="1575" y="4008"/>
                    <a:pt x="1784" y="4286"/>
                    <a:pt x="2201" y="4282"/>
                  </a:cubicBezTo>
                  <a:cubicBezTo>
                    <a:pt x="2618" y="4277"/>
                    <a:pt x="2817" y="3985"/>
                    <a:pt x="2845" y="3591"/>
                  </a:cubicBezTo>
                  <a:cubicBezTo>
                    <a:pt x="2845" y="2794"/>
                    <a:pt x="2845" y="2794"/>
                    <a:pt x="2845" y="2794"/>
                  </a:cubicBezTo>
                  <a:lnTo>
                    <a:pt x="3693" y="2794"/>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grpSp>
      <p:grpSp>
        <p:nvGrpSpPr>
          <p:cNvPr id="13" name="Group 12"/>
          <p:cNvGrpSpPr/>
          <p:nvPr/>
        </p:nvGrpSpPr>
        <p:grpSpPr>
          <a:xfrm>
            <a:off x="5600088" y="5833753"/>
            <a:ext cx="417065" cy="435158"/>
            <a:chOff x="1452563" y="15875"/>
            <a:chExt cx="7245350" cy="7559675"/>
          </a:xfrm>
          <a:solidFill>
            <a:schemeClr val="accent1">
              <a:lumMod val="50000"/>
            </a:schemeClr>
          </a:solidFill>
        </p:grpSpPr>
        <p:sp>
          <p:nvSpPr>
            <p:cNvPr id="14" name="Freeform 1"/>
            <p:cNvSpPr>
              <a:spLocks noChangeArrowheads="1"/>
            </p:cNvSpPr>
            <p:nvPr/>
          </p:nvSpPr>
          <p:spPr bwMode="auto">
            <a:xfrm>
              <a:off x="1452563" y="15875"/>
              <a:ext cx="7245350" cy="7559675"/>
            </a:xfrm>
            <a:custGeom>
              <a:avLst/>
              <a:gdLst>
                <a:gd name="T0" fmla="*/ 19405 w 20124"/>
                <a:gd name="T1" fmla="*/ 6293 h 21000"/>
                <a:gd name="T2" fmla="*/ 12070 w 20124"/>
                <a:gd name="T3" fmla="*/ 714 h 21000"/>
                <a:gd name="T4" fmla="*/ 2646 w 20124"/>
                <a:gd name="T5" fmla="*/ 0 h 21000"/>
                <a:gd name="T6" fmla="*/ 1928 w 20124"/>
                <a:gd name="T7" fmla="*/ 6293 h 21000"/>
                <a:gd name="T8" fmla="*/ 0 w 20124"/>
                <a:gd name="T9" fmla="*/ 7011 h 21000"/>
                <a:gd name="T10" fmla="*/ 718 w 20124"/>
                <a:gd name="T11" fmla="*/ 20999 h 21000"/>
                <a:gd name="T12" fmla="*/ 10647 w 20124"/>
                <a:gd name="T13" fmla="*/ 15689 h 21000"/>
                <a:gd name="T14" fmla="*/ 12978 w 20124"/>
                <a:gd name="T15" fmla="*/ 20999 h 21000"/>
                <a:gd name="T16" fmla="*/ 20123 w 20124"/>
                <a:gd name="T17" fmla="*/ 20281 h 21000"/>
                <a:gd name="T18" fmla="*/ 19405 w 20124"/>
                <a:gd name="T19" fmla="*/ 6293 h 21000"/>
                <a:gd name="T20" fmla="*/ 4578 w 20124"/>
                <a:gd name="T21" fmla="*/ 18024 h 21000"/>
                <a:gd name="T22" fmla="*/ 2247 w 20124"/>
                <a:gd name="T23" fmla="*/ 15689 h 21000"/>
                <a:gd name="T24" fmla="*/ 4578 w 20124"/>
                <a:gd name="T25" fmla="*/ 18024 h 21000"/>
                <a:gd name="T26" fmla="*/ 4578 w 20124"/>
                <a:gd name="T27" fmla="*/ 14340 h 21000"/>
                <a:gd name="T28" fmla="*/ 2247 w 20124"/>
                <a:gd name="T29" fmla="*/ 12005 h 21000"/>
                <a:gd name="T30" fmla="*/ 4578 w 20124"/>
                <a:gd name="T31" fmla="*/ 14340 h 21000"/>
                <a:gd name="T32" fmla="*/ 4578 w 20124"/>
                <a:gd name="T33" fmla="*/ 10661 h 21000"/>
                <a:gd name="T34" fmla="*/ 2247 w 20124"/>
                <a:gd name="T35" fmla="*/ 8327 h 21000"/>
                <a:gd name="T36" fmla="*/ 4578 w 20124"/>
                <a:gd name="T37" fmla="*/ 10661 h 21000"/>
                <a:gd name="T38" fmla="*/ 8781 w 20124"/>
                <a:gd name="T39" fmla="*/ 18024 h 21000"/>
                <a:gd name="T40" fmla="*/ 6445 w 20124"/>
                <a:gd name="T41" fmla="*/ 15689 h 21000"/>
                <a:gd name="T42" fmla="*/ 8781 w 20124"/>
                <a:gd name="T43" fmla="*/ 18024 h 21000"/>
                <a:gd name="T44" fmla="*/ 8781 w 20124"/>
                <a:gd name="T45" fmla="*/ 14340 h 21000"/>
                <a:gd name="T46" fmla="*/ 6445 w 20124"/>
                <a:gd name="T47" fmla="*/ 12005 h 21000"/>
                <a:gd name="T48" fmla="*/ 8781 w 20124"/>
                <a:gd name="T49" fmla="*/ 14340 h 21000"/>
                <a:gd name="T50" fmla="*/ 8781 w 20124"/>
                <a:gd name="T51" fmla="*/ 10661 h 21000"/>
                <a:gd name="T52" fmla="*/ 6445 w 20124"/>
                <a:gd name="T53" fmla="*/ 8327 h 21000"/>
                <a:gd name="T54" fmla="*/ 8781 w 20124"/>
                <a:gd name="T55" fmla="*/ 10661 h 21000"/>
                <a:gd name="T56" fmla="*/ 6997 w 20124"/>
                <a:gd name="T57" fmla="*/ 6872 h 21000"/>
                <a:gd name="T58" fmla="*/ 6997 w 20124"/>
                <a:gd name="T59" fmla="*/ 1418 h 21000"/>
                <a:gd name="T60" fmla="*/ 6997 w 20124"/>
                <a:gd name="T61" fmla="*/ 6872 h 21000"/>
                <a:gd name="T62" fmla="*/ 12978 w 20124"/>
                <a:gd name="T63" fmla="*/ 14340 h 21000"/>
                <a:gd name="T64" fmla="*/ 10647 w 20124"/>
                <a:gd name="T65" fmla="*/ 12005 h 21000"/>
                <a:gd name="T66" fmla="*/ 12978 w 20124"/>
                <a:gd name="T67" fmla="*/ 14340 h 21000"/>
                <a:gd name="T68" fmla="*/ 12978 w 20124"/>
                <a:gd name="T69" fmla="*/ 10661 h 21000"/>
                <a:gd name="T70" fmla="*/ 10647 w 20124"/>
                <a:gd name="T71" fmla="*/ 8327 h 21000"/>
                <a:gd name="T72" fmla="*/ 12978 w 20124"/>
                <a:gd name="T73" fmla="*/ 10661 h 21000"/>
                <a:gd name="T74" fmla="*/ 17180 w 20124"/>
                <a:gd name="T75" fmla="*/ 18024 h 21000"/>
                <a:gd name="T76" fmla="*/ 14845 w 20124"/>
                <a:gd name="T77" fmla="*/ 15689 h 21000"/>
                <a:gd name="T78" fmla="*/ 17180 w 20124"/>
                <a:gd name="T79" fmla="*/ 18024 h 21000"/>
                <a:gd name="T80" fmla="*/ 17180 w 20124"/>
                <a:gd name="T81" fmla="*/ 14340 h 21000"/>
                <a:gd name="T82" fmla="*/ 14845 w 20124"/>
                <a:gd name="T83" fmla="*/ 12005 h 21000"/>
                <a:gd name="T84" fmla="*/ 17180 w 20124"/>
                <a:gd name="T85" fmla="*/ 14340 h 21000"/>
                <a:gd name="T86" fmla="*/ 17180 w 20124"/>
                <a:gd name="T87" fmla="*/ 10661 h 21000"/>
                <a:gd name="T88" fmla="*/ 14845 w 20124"/>
                <a:gd name="T89" fmla="*/ 8327 h 21000"/>
                <a:gd name="T90" fmla="*/ 17180 w 20124"/>
                <a:gd name="T91" fmla="*/ 10661 h 2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124" h="21000">
                  <a:moveTo>
                    <a:pt x="19405" y="6293"/>
                  </a:moveTo>
                  <a:lnTo>
                    <a:pt x="19405" y="6293"/>
                  </a:lnTo>
                  <a:cubicBezTo>
                    <a:pt x="12070" y="6293"/>
                    <a:pt x="12070" y="6293"/>
                    <a:pt x="12070" y="6293"/>
                  </a:cubicBezTo>
                  <a:cubicBezTo>
                    <a:pt x="12070" y="714"/>
                    <a:pt x="12070" y="714"/>
                    <a:pt x="12070" y="714"/>
                  </a:cubicBezTo>
                  <a:cubicBezTo>
                    <a:pt x="12070" y="320"/>
                    <a:pt x="11750" y="0"/>
                    <a:pt x="11351" y="0"/>
                  </a:cubicBezTo>
                  <a:cubicBezTo>
                    <a:pt x="2646" y="0"/>
                    <a:pt x="2646" y="0"/>
                    <a:pt x="2646" y="0"/>
                  </a:cubicBezTo>
                  <a:cubicBezTo>
                    <a:pt x="2247" y="0"/>
                    <a:pt x="1928" y="320"/>
                    <a:pt x="1928" y="714"/>
                  </a:cubicBezTo>
                  <a:cubicBezTo>
                    <a:pt x="1928" y="6293"/>
                    <a:pt x="1928" y="6293"/>
                    <a:pt x="1928" y="6293"/>
                  </a:cubicBezTo>
                  <a:cubicBezTo>
                    <a:pt x="718" y="6293"/>
                    <a:pt x="718" y="6293"/>
                    <a:pt x="718" y="6293"/>
                  </a:cubicBezTo>
                  <a:cubicBezTo>
                    <a:pt x="320" y="6293"/>
                    <a:pt x="0" y="6612"/>
                    <a:pt x="0" y="7011"/>
                  </a:cubicBezTo>
                  <a:cubicBezTo>
                    <a:pt x="0" y="20281"/>
                    <a:pt x="0" y="20281"/>
                    <a:pt x="0" y="20281"/>
                  </a:cubicBezTo>
                  <a:cubicBezTo>
                    <a:pt x="0" y="20679"/>
                    <a:pt x="320" y="20999"/>
                    <a:pt x="718" y="20999"/>
                  </a:cubicBezTo>
                  <a:cubicBezTo>
                    <a:pt x="10647" y="20999"/>
                    <a:pt x="10647" y="20999"/>
                    <a:pt x="10647" y="20999"/>
                  </a:cubicBezTo>
                  <a:cubicBezTo>
                    <a:pt x="10647" y="15689"/>
                    <a:pt x="10647" y="15689"/>
                    <a:pt x="10647" y="15689"/>
                  </a:cubicBezTo>
                  <a:cubicBezTo>
                    <a:pt x="12978" y="15689"/>
                    <a:pt x="12978" y="15689"/>
                    <a:pt x="12978" y="15689"/>
                  </a:cubicBezTo>
                  <a:cubicBezTo>
                    <a:pt x="12978" y="20999"/>
                    <a:pt x="12978" y="20999"/>
                    <a:pt x="12978" y="20999"/>
                  </a:cubicBezTo>
                  <a:cubicBezTo>
                    <a:pt x="19405" y="20999"/>
                    <a:pt x="19405" y="20999"/>
                    <a:pt x="19405" y="20999"/>
                  </a:cubicBezTo>
                  <a:cubicBezTo>
                    <a:pt x="19803" y="20999"/>
                    <a:pt x="20123" y="20679"/>
                    <a:pt x="20123" y="20281"/>
                  </a:cubicBezTo>
                  <a:cubicBezTo>
                    <a:pt x="20123" y="7011"/>
                    <a:pt x="20123" y="7011"/>
                    <a:pt x="20123" y="7011"/>
                  </a:cubicBezTo>
                  <a:cubicBezTo>
                    <a:pt x="20123" y="6612"/>
                    <a:pt x="19803" y="6293"/>
                    <a:pt x="19405" y="6293"/>
                  </a:cubicBezTo>
                  <a:close/>
                  <a:moveTo>
                    <a:pt x="4578" y="18024"/>
                  </a:moveTo>
                  <a:lnTo>
                    <a:pt x="4578" y="18024"/>
                  </a:lnTo>
                  <a:cubicBezTo>
                    <a:pt x="2247" y="18024"/>
                    <a:pt x="2247" y="18024"/>
                    <a:pt x="2247" y="18024"/>
                  </a:cubicBezTo>
                  <a:cubicBezTo>
                    <a:pt x="2247" y="15689"/>
                    <a:pt x="2247" y="15689"/>
                    <a:pt x="2247" y="15689"/>
                  </a:cubicBezTo>
                  <a:cubicBezTo>
                    <a:pt x="4578" y="15689"/>
                    <a:pt x="4578" y="15689"/>
                    <a:pt x="4578" y="15689"/>
                  </a:cubicBezTo>
                  <a:lnTo>
                    <a:pt x="4578" y="18024"/>
                  </a:lnTo>
                  <a:close/>
                  <a:moveTo>
                    <a:pt x="4578" y="14340"/>
                  </a:moveTo>
                  <a:lnTo>
                    <a:pt x="4578" y="14340"/>
                  </a:lnTo>
                  <a:cubicBezTo>
                    <a:pt x="2247" y="14340"/>
                    <a:pt x="2247" y="14340"/>
                    <a:pt x="2247" y="14340"/>
                  </a:cubicBezTo>
                  <a:cubicBezTo>
                    <a:pt x="2247" y="12005"/>
                    <a:pt x="2247" y="12005"/>
                    <a:pt x="2247" y="12005"/>
                  </a:cubicBezTo>
                  <a:cubicBezTo>
                    <a:pt x="4578" y="12005"/>
                    <a:pt x="4578" y="12005"/>
                    <a:pt x="4578" y="12005"/>
                  </a:cubicBezTo>
                  <a:lnTo>
                    <a:pt x="4578" y="14340"/>
                  </a:lnTo>
                  <a:close/>
                  <a:moveTo>
                    <a:pt x="4578" y="10661"/>
                  </a:moveTo>
                  <a:lnTo>
                    <a:pt x="4578" y="10661"/>
                  </a:lnTo>
                  <a:cubicBezTo>
                    <a:pt x="2247" y="10661"/>
                    <a:pt x="2247" y="10661"/>
                    <a:pt x="2247" y="10661"/>
                  </a:cubicBezTo>
                  <a:cubicBezTo>
                    <a:pt x="2247" y="8327"/>
                    <a:pt x="2247" y="8327"/>
                    <a:pt x="2247" y="8327"/>
                  </a:cubicBezTo>
                  <a:cubicBezTo>
                    <a:pt x="4578" y="8327"/>
                    <a:pt x="4578" y="8327"/>
                    <a:pt x="4578" y="8327"/>
                  </a:cubicBezTo>
                  <a:lnTo>
                    <a:pt x="4578" y="10661"/>
                  </a:lnTo>
                  <a:close/>
                  <a:moveTo>
                    <a:pt x="8781" y="18024"/>
                  </a:moveTo>
                  <a:lnTo>
                    <a:pt x="8781" y="18024"/>
                  </a:lnTo>
                  <a:cubicBezTo>
                    <a:pt x="6445" y="18024"/>
                    <a:pt x="6445" y="18024"/>
                    <a:pt x="6445" y="18024"/>
                  </a:cubicBezTo>
                  <a:cubicBezTo>
                    <a:pt x="6445" y="15689"/>
                    <a:pt x="6445" y="15689"/>
                    <a:pt x="6445" y="15689"/>
                  </a:cubicBezTo>
                  <a:cubicBezTo>
                    <a:pt x="8781" y="15689"/>
                    <a:pt x="8781" y="15689"/>
                    <a:pt x="8781" y="15689"/>
                  </a:cubicBezTo>
                  <a:lnTo>
                    <a:pt x="8781" y="18024"/>
                  </a:lnTo>
                  <a:close/>
                  <a:moveTo>
                    <a:pt x="8781" y="14340"/>
                  </a:moveTo>
                  <a:lnTo>
                    <a:pt x="8781" y="14340"/>
                  </a:lnTo>
                  <a:cubicBezTo>
                    <a:pt x="6445" y="14340"/>
                    <a:pt x="6445" y="14340"/>
                    <a:pt x="6445" y="14340"/>
                  </a:cubicBezTo>
                  <a:cubicBezTo>
                    <a:pt x="6445" y="12005"/>
                    <a:pt x="6445" y="12005"/>
                    <a:pt x="6445" y="12005"/>
                  </a:cubicBezTo>
                  <a:cubicBezTo>
                    <a:pt x="8781" y="12005"/>
                    <a:pt x="8781" y="12005"/>
                    <a:pt x="8781" y="12005"/>
                  </a:cubicBezTo>
                  <a:lnTo>
                    <a:pt x="8781" y="14340"/>
                  </a:lnTo>
                  <a:close/>
                  <a:moveTo>
                    <a:pt x="8781" y="10661"/>
                  </a:moveTo>
                  <a:lnTo>
                    <a:pt x="8781" y="10661"/>
                  </a:lnTo>
                  <a:cubicBezTo>
                    <a:pt x="6445" y="10661"/>
                    <a:pt x="6445" y="10661"/>
                    <a:pt x="6445" y="10661"/>
                  </a:cubicBezTo>
                  <a:cubicBezTo>
                    <a:pt x="6445" y="8327"/>
                    <a:pt x="6445" y="8327"/>
                    <a:pt x="6445" y="8327"/>
                  </a:cubicBezTo>
                  <a:cubicBezTo>
                    <a:pt x="8781" y="8327"/>
                    <a:pt x="8781" y="8327"/>
                    <a:pt x="8781" y="8327"/>
                  </a:cubicBezTo>
                  <a:lnTo>
                    <a:pt x="8781" y="10661"/>
                  </a:lnTo>
                  <a:close/>
                  <a:moveTo>
                    <a:pt x="6997" y="6872"/>
                  </a:moveTo>
                  <a:lnTo>
                    <a:pt x="6997" y="6872"/>
                  </a:lnTo>
                  <a:cubicBezTo>
                    <a:pt x="5495" y="6872"/>
                    <a:pt x="4272" y="5648"/>
                    <a:pt x="4272" y="4147"/>
                  </a:cubicBezTo>
                  <a:cubicBezTo>
                    <a:pt x="4272" y="2641"/>
                    <a:pt x="5495" y="1418"/>
                    <a:pt x="6997" y="1418"/>
                  </a:cubicBezTo>
                  <a:cubicBezTo>
                    <a:pt x="8503" y="1418"/>
                    <a:pt x="9726" y="2641"/>
                    <a:pt x="9726" y="4147"/>
                  </a:cubicBezTo>
                  <a:cubicBezTo>
                    <a:pt x="9726" y="5648"/>
                    <a:pt x="8503" y="6872"/>
                    <a:pt x="6997" y="6872"/>
                  </a:cubicBezTo>
                  <a:close/>
                  <a:moveTo>
                    <a:pt x="12978" y="14340"/>
                  </a:moveTo>
                  <a:lnTo>
                    <a:pt x="12978" y="14340"/>
                  </a:lnTo>
                  <a:cubicBezTo>
                    <a:pt x="10647" y="14340"/>
                    <a:pt x="10647" y="14340"/>
                    <a:pt x="10647" y="14340"/>
                  </a:cubicBezTo>
                  <a:cubicBezTo>
                    <a:pt x="10647" y="12005"/>
                    <a:pt x="10647" y="12005"/>
                    <a:pt x="10647" y="12005"/>
                  </a:cubicBezTo>
                  <a:cubicBezTo>
                    <a:pt x="12978" y="12005"/>
                    <a:pt x="12978" y="12005"/>
                    <a:pt x="12978" y="12005"/>
                  </a:cubicBezTo>
                  <a:lnTo>
                    <a:pt x="12978" y="14340"/>
                  </a:lnTo>
                  <a:close/>
                  <a:moveTo>
                    <a:pt x="12978" y="10661"/>
                  </a:moveTo>
                  <a:lnTo>
                    <a:pt x="12978" y="10661"/>
                  </a:lnTo>
                  <a:cubicBezTo>
                    <a:pt x="10647" y="10661"/>
                    <a:pt x="10647" y="10661"/>
                    <a:pt x="10647" y="10661"/>
                  </a:cubicBezTo>
                  <a:cubicBezTo>
                    <a:pt x="10647" y="8327"/>
                    <a:pt x="10647" y="8327"/>
                    <a:pt x="10647" y="8327"/>
                  </a:cubicBezTo>
                  <a:cubicBezTo>
                    <a:pt x="12978" y="8327"/>
                    <a:pt x="12978" y="8327"/>
                    <a:pt x="12978" y="8327"/>
                  </a:cubicBezTo>
                  <a:lnTo>
                    <a:pt x="12978" y="10661"/>
                  </a:lnTo>
                  <a:close/>
                  <a:moveTo>
                    <a:pt x="17180" y="18024"/>
                  </a:moveTo>
                  <a:lnTo>
                    <a:pt x="17180" y="18024"/>
                  </a:lnTo>
                  <a:cubicBezTo>
                    <a:pt x="14845" y="18024"/>
                    <a:pt x="14845" y="18024"/>
                    <a:pt x="14845" y="18024"/>
                  </a:cubicBezTo>
                  <a:cubicBezTo>
                    <a:pt x="14845" y="15689"/>
                    <a:pt x="14845" y="15689"/>
                    <a:pt x="14845" y="15689"/>
                  </a:cubicBezTo>
                  <a:cubicBezTo>
                    <a:pt x="17180" y="15689"/>
                    <a:pt x="17180" y="15689"/>
                    <a:pt x="17180" y="15689"/>
                  </a:cubicBezTo>
                  <a:lnTo>
                    <a:pt x="17180" y="18024"/>
                  </a:lnTo>
                  <a:close/>
                  <a:moveTo>
                    <a:pt x="17180" y="14340"/>
                  </a:moveTo>
                  <a:lnTo>
                    <a:pt x="17180" y="14340"/>
                  </a:lnTo>
                  <a:cubicBezTo>
                    <a:pt x="14845" y="14340"/>
                    <a:pt x="14845" y="14340"/>
                    <a:pt x="14845" y="14340"/>
                  </a:cubicBezTo>
                  <a:cubicBezTo>
                    <a:pt x="14845" y="12005"/>
                    <a:pt x="14845" y="12005"/>
                    <a:pt x="14845" y="12005"/>
                  </a:cubicBezTo>
                  <a:cubicBezTo>
                    <a:pt x="17180" y="12005"/>
                    <a:pt x="17180" y="12005"/>
                    <a:pt x="17180" y="12005"/>
                  </a:cubicBezTo>
                  <a:lnTo>
                    <a:pt x="17180" y="14340"/>
                  </a:lnTo>
                  <a:close/>
                  <a:moveTo>
                    <a:pt x="17180" y="10661"/>
                  </a:moveTo>
                  <a:lnTo>
                    <a:pt x="17180" y="10661"/>
                  </a:lnTo>
                  <a:cubicBezTo>
                    <a:pt x="14845" y="10661"/>
                    <a:pt x="14845" y="10661"/>
                    <a:pt x="14845" y="10661"/>
                  </a:cubicBezTo>
                  <a:cubicBezTo>
                    <a:pt x="14845" y="8327"/>
                    <a:pt x="14845" y="8327"/>
                    <a:pt x="14845" y="8327"/>
                  </a:cubicBezTo>
                  <a:cubicBezTo>
                    <a:pt x="17180" y="8327"/>
                    <a:pt x="17180" y="8327"/>
                    <a:pt x="17180" y="8327"/>
                  </a:cubicBezTo>
                  <a:lnTo>
                    <a:pt x="17180" y="10661"/>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15" name="Freeform 2"/>
            <p:cNvSpPr>
              <a:spLocks noChangeArrowheads="1"/>
            </p:cNvSpPr>
            <p:nvPr/>
          </p:nvSpPr>
          <p:spPr bwMode="auto">
            <a:xfrm>
              <a:off x="3182938" y="735013"/>
              <a:ext cx="1563687" cy="1543050"/>
            </a:xfrm>
            <a:custGeom>
              <a:avLst/>
              <a:gdLst>
                <a:gd name="T0" fmla="*/ 3693 w 4342"/>
                <a:gd name="T1" fmla="*/ 2794 h 4287"/>
                <a:gd name="T2" fmla="*/ 3693 w 4342"/>
                <a:gd name="T3" fmla="*/ 2794 h 4287"/>
                <a:gd name="T4" fmla="*/ 4332 w 4342"/>
                <a:gd name="T5" fmla="*/ 2155 h 4287"/>
                <a:gd name="T6" fmla="*/ 3707 w 4342"/>
                <a:gd name="T7" fmla="*/ 1511 h 4287"/>
                <a:gd name="T8" fmla="*/ 2845 w 4342"/>
                <a:gd name="T9" fmla="*/ 1511 h 4287"/>
                <a:gd name="T10" fmla="*/ 2845 w 4342"/>
                <a:gd name="T11" fmla="*/ 556 h 4287"/>
                <a:gd name="T12" fmla="*/ 2159 w 4342"/>
                <a:gd name="T13" fmla="*/ 19 h 4287"/>
                <a:gd name="T14" fmla="*/ 1557 w 4342"/>
                <a:gd name="T15" fmla="*/ 584 h 4287"/>
                <a:gd name="T16" fmla="*/ 1557 w 4342"/>
                <a:gd name="T17" fmla="*/ 732 h 4287"/>
                <a:gd name="T18" fmla="*/ 1557 w 4342"/>
                <a:gd name="T19" fmla="*/ 1511 h 4287"/>
                <a:gd name="T20" fmla="*/ 764 w 4342"/>
                <a:gd name="T21" fmla="*/ 1511 h 4287"/>
                <a:gd name="T22" fmla="*/ 51 w 4342"/>
                <a:gd name="T23" fmla="*/ 2169 h 4287"/>
                <a:gd name="T24" fmla="*/ 815 w 4342"/>
                <a:gd name="T25" fmla="*/ 2794 h 4287"/>
                <a:gd name="T26" fmla="*/ 1557 w 4342"/>
                <a:gd name="T27" fmla="*/ 2794 h 4287"/>
                <a:gd name="T28" fmla="*/ 1557 w 4342"/>
                <a:gd name="T29" fmla="*/ 3600 h 4287"/>
                <a:gd name="T30" fmla="*/ 2201 w 4342"/>
                <a:gd name="T31" fmla="*/ 4282 h 4287"/>
                <a:gd name="T32" fmla="*/ 2845 w 4342"/>
                <a:gd name="T33" fmla="*/ 3591 h 4287"/>
                <a:gd name="T34" fmla="*/ 2845 w 4342"/>
                <a:gd name="T35" fmla="*/ 2794 h 4287"/>
                <a:gd name="T36" fmla="*/ 3693 w 4342"/>
                <a:gd name="T37" fmla="*/ 2794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42" h="4287">
                  <a:moveTo>
                    <a:pt x="3693" y="2794"/>
                  </a:moveTo>
                  <a:lnTo>
                    <a:pt x="3693" y="2794"/>
                  </a:lnTo>
                  <a:cubicBezTo>
                    <a:pt x="4073" y="2762"/>
                    <a:pt x="4328" y="2535"/>
                    <a:pt x="4332" y="2155"/>
                  </a:cubicBezTo>
                  <a:cubicBezTo>
                    <a:pt x="4341" y="1770"/>
                    <a:pt x="4096" y="1543"/>
                    <a:pt x="3707" y="1511"/>
                  </a:cubicBezTo>
                  <a:cubicBezTo>
                    <a:pt x="2845" y="1511"/>
                    <a:pt x="2845" y="1511"/>
                    <a:pt x="2845" y="1511"/>
                  </a:cubicBezTo>
                  <a:cubicBezTo>
                    <a:pt x="2845" y="556"/>
                    <a:pt x="2845" y="556"/>
                    <a:pt x="2845" y="556"/>
                  </a:cubicBezTo>
                  <a:cubicBezTo>
                    <a:pt x="2785" y="204"/>
                    <a:pt x="2534" y="0"/>
                    <a:pt x="2159" y="19"/>
                  </a:cubicBezTo>
                  <a:cubicBezTo>
                    <a:pt x="1802" y="37"/>
                    <a:pt x="1603" y="241"/>
                    <a:pt x="1557" y="584"/>
                  </a:cubicBezTo>
                  <a:cubicBezTo>
                    <a:pt x="1547" y="630"/>
                    <a:pt x="1557" y="681"/>
                    <a:pt x="1557" y="732"/>
                  </a:cubicBezTo>
                  <a:cubicBezTo>
                    <a:pt x="1557" y="1511"/>
                    <a:pt x="1557" y="1511"/>
                    <a:pt x="1557" y="1511"/>
                  </a:cubicBezTo>
                  <a:cubicBezTo>
                    <a:pt x="764" y="1511"/>
                    <a:pt x="764" y="1511"/>
                    <a:pt x="764" y="1511"/>
                  </a:cubicBezTo>
                  <a:cubicBezTo>
                    <a:pt x="306" y="1548"/>
                    <a:pt x="0" y="1807"/>
                    <a:pt x="51" y="2169"/>
                  </a:cubicBezTo>
                  <a:cubicBezTo>
                    <a:pt x="106" y="2600"/>
                    <a:pt x="389" y="2794"/>
                    <a:pt x="815" y="2794"/>
                  </a:cubicBezTo>
                  <a:cubicBezTo>
                    <a:pt x="1557" y="2794"/>
                    <a:pt x="1557" y="2794"/>
                    <a:pt x="1557" y="2794"/>
                  </a:cubicBezTo>
                  <a:cubicBezTo>
                    <a:pt x="1557" y="3600"/>
                    <a:pt x="1557" y="3600"/>
                    <a:pt x="1557" y="3600"/>
                  </a:cubicBezTo>
                  <a:cubicBezTo>
                    <a:pt x="1575" y="4008"/>
                    <a:pt x="1784" y="4286"/>
                    <a:pt x="2201" y="4282"/>
                  </a:cubicBezTo>
                  <a:cubicBezTo>
                    <a:pt x="2618" y="4277"/>
                    <a:pt x="2817" y="3985"/>
                    <a:pt x="2845" y="3591"/>
                  </a:cubicBezTo>
                  <a:cubicBezTo>
                    <a:pt x="2845" y="2794"/>
                    <a:pt x="2845" y="2794"/>
                    <a:pt x="2845" y="2794"/>
                  </a:cubicBezTo>
                  <a:lnTo>
                    <a:pt x="3693" y="2794"/>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grpSp>
      <p:grpSp>
        <p:nvGrpSpPr>
          <p:cNvPr id="16" name="Group 15"/>
          <p:cNvGrpSpPr/>
          <p:nvPr/>
        </p:nvGrpSpPr>
        <p:grpSpPr>
          <a:xfrm>
            <a:off x="7188437" y="4817556"/>
            <a:ext cx="432781" cy="495774"/>
            <a:chOff x="7026275" y="1643063"/>
            <a:chExt cx="839788" cy="962025"/>
          </a:xfrm>
          <a:solidFill>
            <a:schemeClr val="accent5">
              <a:lumMod val="75000"/>
            </a:schemeClr>
          </a:solidFill>
        </p:grpSpPr>
        <p:sp>
          <p:nvSpPr>
            <p:cNvPr id="17" name="Freeform 49"/>
            <p:cNvSpPr>
              <a:spLocks noEditPoints="1"/>
            </p:cNvSpPr>
            <p:nvPr/>
          </p:nvSpPr>
          <p:spPr bwMode="auto">
            <a:xfrm>
              <a:off x="7296150" y="2306638"/>
              <a:ext cx="300038" cy="298450"/>
            </a:xfrm>
            <a:custGeom>
              <a:avLst/>
              <a:gdLst/>
              <a:ahLst/>
              <a:cxnLst>
                <a:cxn ang="0">
                  <a:pos x="592" y="516"/>
                </a:cxn>
                <a:cxn ang="0">
                  <a:pos x="489" y="516"/>
                </a:cxn>
                <a:cxn ang="0">
                  <a:pos x="489" y="618"/>
                </a:cxn>
                <a:cxn ang="0">
                  <a:pos x="403" y="705"/>
                </a:cxn>
                <a:cxn ang="0">
                  <a:pos x="316" y="618"/>
                </a:cxn>
                <a:cxn ang="0">
                  <a:pos x="316" y="516"/>
                </a:cxn>
                <a:cxn ang="0">
                  <a:pos x="213" y="516"/>
                </a:cxn>
                <a:cxn ang="0">
                  <a:pos x="127" y="429"/>
                </a:cxn>
                <a:cxn ang="0">
                  <a:pos x="213" y="342"/>
                </a:cxn>
                <a:cxn ang="0">
                  <a:pos x="316" y="342"/>
                </a:cxn>
                <a:cxn ang="0">
                  <a:pos x="316" y="239"/>
                </a:cxn>
                <a:cxn ang="0">
                  <a:pos x="403" y="153"/>
                </a:cxn>
                <a:cxn ang="0">
                  <a:pos x="489" y="239"/>
                </a:cxn>
                <a:cxn ang="0">
                  <a:pos x="489" y="342"/>
                </a:cxn>
                <a:cxn ang="0">
                  <a:pos x="592" y="342"/>
                </a:cxn>
                <a:cxn ang="0">
                  <a:pos x="679" y="429"/>
                </a:cxn>
                <a:cxn ang="0">
                  <a:pos x="592" y="516"/>
                </a:cxn>
                <a:cxn ang="0">
                  <a:pos x="570" y="0"/>
                </a:cxn>
                <a:cxn ang="0">
                  <a:pos x="403" y="54"/>
                </a:cxn>
                <a:cxn ang="0">
                  <a:pos x="236" y="0"/>
                </a:cxn>
                <a:cxn ang="0">
                  <a:pos x="0" y="245"/>
                </a:cxn>
                <a:cxn ang="0">
                  <a:pos x="0" y="651"/>
                </a:cxn>
                <a:cxn ang="0">
                  <a:pos x="154" y="805"/>
                </a:cxn>
                <a:cxn ang="0">
                  <a:pos x="652" y="805"/>
                </a:cxn>
                <a:cxn ang="0">
                  <a:pos x="805" y="651"/>
                </a:cxn>
                <a:cxn ang="0">
                  <a:pos x="805" y="245"/>
                </a:cxn>
                <a:cxn ang="0">
                  <a:pos x="570" y="0"/>
                </a:cxn>
              </a:cxnLst>
              <a:rect l="0" t="0" r="r" b="b"/>
              <a:pathLst>
                <a:path w="805" h="805">
                  <a:moveTo>
                    <a:pt x="592" y="516"/>
                  </a:moveTo>
                  <a:cubicBezTo>
                    <a:pt x="489" y="516"/>
                    <a:pt x="489" y="516"/>
                    <a:pt x="489" y="516"/>
                  </a:cubicBezTo>
                  <a:cubicBezTo>
                    <a:pt x="489" y="618"/>
                    <a:pt x="489" y="618"/>
                    <a:pt x="489" y="618"/>
                  </a:cubicBezTo>
                  <a:cubicBezTo>
                    <a:pt x="489" y="666"/>
                    <a:pt x="451" y="705"/>
                    <a:pt x="403" y="705"/>
                  </a:cubicBezTo>
                  <a:cubicBezTo>
                    <a:pt x="355" y="705"/>
                    <a:pt x="316" y="666"/>
                    <a:pt x="316" y="618"/>
                  </a:cubicBezTo>
                  <a:cubicBezTo>
                    <a:pt x="316" y="516"/>
                    <a:pt x="316" y="516"/>
                    <a:pt x="316" y="516"/>
                  </a:cubicBezTo>
                  <a:cubicBezTo>
                    <a:pt x="213" y="516"/>
                    <a:pt x="213" y="516"/>
                    <a:pt x="213" y="516"/>
                  </a:cubicBezTo>
                  <a:cubicBezTo>
                    <a:pt x="165" y="516"/>
                    <a:pt x="127" y="477"/>
                    <a:pt x="127" y="429"/>
                  </a:cubicBezTo>
                  <a:cubicBezTo>
                    <a:pt x="127" y="381"/>
                    <a:pt x="165" y="342"/>
                    <a:pt x="213" y="342"/>
                  </a:cubicBezTo>
                  <a:cubicBezTo>
                    <a:pt x="316" y="342"/>
                    <a:pt x="316" y="342"/>
                    <a:pt x="316" y="342"/>
                  </a:cubicBezTo>
                  <a:cubicBezTo>
                    <a:pt x="316" y="239"/>
                    <a:pt x="316" y="239"/>
                    <a:pt x="316" y="239"/>
                  </a:cubicBezTo>
                  <a:cubicBezTo>
                    <a:pt x="316" y="191"/>
                    <a:pt x="355" y="153"/>
                    <a:pt x="403" y="153"/>
                  </a:cubicBezTo>
                  <a:cubicBezTo>
                    <a:pt x="451" y="153"/>
                    <a:pt x="489" y="191"/>
                    <a:pt x="489" y="239"/>
                  </a:cubicBezTo>
                  <a:cubicBezTo>
                    <a:pt x="489" y="342"/>
                    <a:pt x="489" y="342"/>
                    <a:pt x="489" y="342"/>
                  </a:cubicBezTo>
                  <a:cubicBezTo>
                    <a:pt x="592" y="342"/>
                    <a:pt x="592" y="342"/>
                    <a:pt x="592" y="342"/>
                  </a:cubicBezTo>
                  <a:cubicBezTo>
                    <a:pt x="640" y="342"/>
                    <a:pt x="679" y="381"/>
                    <a:pt x="679" y="429"/>
                  </a:cubicBezTo>
                  <a:cubicBezTo>
                    <a:pt x="679" y="477"/>
                    <a:pt x="640" y="516"/>
                    <a:pt x="592" y="516"/>
                  </a:cubicBezTo>
                  <a:close/>
                  <a:moveTo>
                    <a:pt x="570" y="0"/>
                  </a:moveTo>
                  <a:cubicBezTo>
                    <a:pt x="523" y="34"/>
                    <a:pt x="465" y="54"/>
                    <a:pt x="403" y="54"/>
                  </a:cubicBezTo>
                  <a:cubicBezTo>
                    <a:pt x="340" y="54"/>
                    <a:pt x="283" y="34"/>
                    <a:pt x="236" y="0"/>
                  </a:cubicBezTo>
                  <a:cubicBezTo>
                    <a:pt x="105" y="5"/>
                    <a:pt x="0" y="113"/>
                    <a:pt x="0" y="245"/>
                  </a:cubicBezTo>
                  <a:cubicBezTo>
                    <a:pt x="0" y="651"/>
                    <a:pt x="0" y="651"/>
                    <a:pt x="0" y="651"/>
                  </a:cubicBezTo>
                  <a:cubicBezTo>
                    <a:pt x="0" y="736"/>
                    <a:pt x="70" y="805"/>
                    <a:pt x="154" y="805"/>
                  </a:cubicBezTo>
                  <a:cubicBezTo>
                    <a:pt x="652" y="805"/>
                    <a:pt x="652" y="805"/>
                    <a:pt x="652" y="805"/>
                  </a:cubicBezTo>
                  <a:cubicBezTo>
                    <a:pt x="736" y="805"/>
                    <a:pt x="805" y="736"/>
                    <a:pt x="805" y="651"/>
                  </a:cubicBezTo>
                  <a:cubicBezTo>
                    <a:pt x="805" y="245"/>
                    <a:pt x="805" y="245"/>
                    <a:pt x="805" y="245"/>
                  </a:cubicBezTo>
                  <a:cubicBezTo>
                    <a:pt x="805" y="113"/>
                    <a:pt x="700" y="5"/>
                    <a:pt x="57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50"/>
            <p:cNvSpPr>
              <a:spLocks/>
            </p:cNvSpPr>
            <p:nvPr/>
          </p:nvSpPr>
          <p:spPr bwMode="auto">
            <a:xfrm>
              <a:off x="7340600" y="1722438"/>
              <a:ext cx="209550" cy="211138"/>
            </a:xfrm>
            <a:custGeom>
              <a:avLst/>
              <a:gdLst/>
              <a:ahLst/>
              <a:cxnLst>
                <a:cxn ang="0">
                  <a:pos x="373" y="194"/>
                </a:cxn>
                <a:cxn ang="0">
                  <a:pos x="373" y="89"/>
                </a:cxn>
                <a:cxn ang="0">
                  <a:pos x="284" y="0"/>
                </a:cxn>
                <a:cxn ang="0">
                  <a:pos x="195" y="89"/>
                </a:cxn>
                <a:cxn ang="0">
                  <a:pos x="195" y="194"/>
                </a:cxn>
                <a:cxn ang="0">
                  <a:pos x="89" y="194"/>
                </a:cxn>
                <a:cxn ang="0">
                  <a:pos x="0" y="284"/>
                </a:cxn>
                <a:cxn ang="0">
                  <a:pos x="89" y="373"/>
                </a:cxn>
                <a:cxn ang="0">
                  <a:pos x="195" y="373"/>
                </a:cxn>
                <a:cxn ang="0">
                  <a:pos x="195" y="478"/>
                </a:cxn>
                <a:cxn ang="0">
                  <a:pos x="284" y="568"/>
                </a:cxn>
                <a:cxn ang="0">
                  <a:pos x="373" y="478"/>
                </a:cxn>
                <a:cxn ang="0">
                  <a:pos x="373" y="373"/>
                </a:cxn>
                <a:cxn ang="0">
                  <a:pos x="478" y="373"/>
                </a:cxn>
                <a:cxn ang="0">
                  <a:pos x="568" y="284"/>
                </a:cxn>
                <a:cxn ang="0">
                  <a:pos x="478" y="194"/>
                </a:cxn>
                <a:cxn ang="0">
                  <a:pos x="373" y="194"/>
                </a:cxn>
              </a:cxnLst>
              <a:rect l="0" t="0" r="r" b="b"/>
              <a:pathLst>
                <a:path w="568" h="568">
                  <a:moveTo>
                    <a:pt x="373" y="194"/>
                  </a:moveTo>
                  <a:cubicBezTo>
                    <a:pt x="373" y="89"/>
                    <a:pt x="373" y="89"/>
                    <a:pt x="373" y="89"/>
                  </a:cubicBezTo>
                  <a:cubicBezTo>
                    <a:pt x="373" y="39"/>
                    <a:pt x="333" y="0"/>
                    <a:pt x="284" y="0"/>
                  </a:cubicBezTo>
                  <a:cubicBezTo>
                    <a:pt x="235" y="0"/>
                    <a:pt x="195" y="39"/>
                    <a:pt x="195" y="89"/>
                  </a:cubicBezTo>
                  <a:cubicBezTo>
                    <a:pt x="195" y="194"/>
                    <a:pt x="195" y="194"/>
                    <a:pt x="195" y="194"/>
                  </a:cubicBezTo>
                  <a:cubicBezTo>
                    <a:pt x="89" y="194"/>
                    <a:pt x="89" y="194"/>
                    <a:pt x="89" y="194"/>
                  </a:cubicBezTo>
                  <a:cubicBezTo>
                    <a:pt x="39" y="194"/>
                    <a:pt x="0" y="234"/>
                    <a:pt x="0" y="284"/>
                  </a:cubicBezTo>
                  <a:cubicBezTo>
                    <a:pt x="0" y="333"/>
                    <a:pt x="39" y="373"/>
                    <a:pt x="89" y="373"/>
                  </a:cubicBezTo>
                  <a:cubicBezTo>
                    <a:pt x="195" y="373"/>
                    <a:pt x="195" y="373"/>
                    <a:pt x="195" y="373"/>
                  </a:cubicBezTo>
                  <a:cubicBezTo>
                    <a:pt x="195" y="478"/>
                    <a:pt x="195" y="478"/>
                    <a:pt x="195" y="478"/>
                  </a:cubicBezTo>
                  <a:cubicBezTo>
                    <a:pt x="195" y="528"/>
                    <a:pt x="235" y="568"/>
                    <a:pt x="284" y="568"/>
                  </a:cubicBezTo>
                  <a:cubicBezTo>
                    <a:pt x="333" y="568"/>
                    <a:pt x="373" y="528"/>
                    <a:pt x="373" y="478"/>
                  </a:cubicBezTo>
                  <a:cubicBezTo>
                    <a:pt x="373" y="373"/>
                    <a:pt x="373" y="373"/>
                    <a:pt x="373" y="373"/>
                  </a:cubicBezTo>
                  <a:cubicBezTo>
                    <a:pt x="478" y="373"/>
                    <a:pt x="478" y="373"/>
                    <a:pt x="478" y="373"/>
                  </a:cubicBezTo>
                  <a:cubicBezTo>
                    <a:pt x="528" y="373"/>
                    <a:pt x="568" y="333"/>
                    <a:pt x="568" y="284"/>
                  </a:cubicBezTo>
                  <a:cubicBezTo>
                    <a:pt x="568" y="234"/>
                    <a:pt x="528" y="194"/>
                    <a:pt x="478" y="194"/>
                  </a:cubicBezTo>
                  <a:cubicBezTo>
                    <a:pt x="373" y="194"/>
                    <a:pt x="373" y="194"/>
                    <a:pt x="373"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51"/>
            <p:cNvSpPr>
              <a:spLocks noEditPoints="1"/>
            </p:cNvSpPr>
            <p:nvPr/>
          </p:nvSpPr>
          <p:spPr bwMode="auto">
            <a:xfrm>
              <a:off x="7026275" y="1643063"/>
              <a:ext cx="839788" cy="890588"/>
            </a:xfrm>
            <a:custGeom>
              <a:avLst/>
              <a:gdLst/>
              <a:ahLst/>
              <a:cxnLst>
                <a:cxn ang="0">
                  <a:pos x="2065" y="1329"/>
                </a:cxn>
                <a:cxn ang="0">
                  <a:pos x="1774" y="1329"/>
                </a:cxn>
                <a:cxn ang="0">
                  <a:pos x="1774" y="1038"/>
                </a:cxn>
                <a:cxn ang="0">
                  <a:pos x="2065" y="1038"/>
                </a:cxn>
                <a:cxn ang="0">
                  <a:pos x="2065" y="1329"/>
                </a:cxn>
                <a:cxn ang="0">
                  <a:pos x="2065" y="1762"/>
                </a:cxn>
                <a:cxn ang="0">
                  <a:pos x="1774" y="1762"/>
                </a:cxn>
                <a:cxn ang="0">
                  <a:pos x="1774" y="1471"/>
                </a:cxn>
                <a:cxn ang="0">
                  <a:pos x="2065" y="1471"/>
                </a:cxn>
                <a:cxn ang="0">
                  <a:pos x="2065" y="1762"/>
                </a:cxn>
                <a:cxn ang="0">
                  <a:pos x="2065" y="2195"/>
                </a:cxn>
                <a:cxn ang="0">
                  <a:pos x="1774" y="2195"/>
                </a:cxn>
                <a:cxn ang="0">
                  <a:pos x="1774" y="1904"/>
                </a:cxn>
                <a:cxn ang="0">
                  <a:pos x="2065" y="1904"/>
                </a:cxn>
                <a:cxn ang="0">
                  <a:pos x="2065" y="2195"/>
                </a:cxn>
                <a:cxn ang="0">
                  <a:pos x="1130" y="864"/>
                </a:cxn>
                <a:cxn ang="0">
                  <a:pos x="765" y="500"/>
                </a:cxn>
                <a:cxn ang="0">
                  <a:pos x="1130" y="135"/>
                </a:cxn>
                <a:cxn ang="0">
                  <a:pos x="1494" y="500"/>
                </a:cxn>
                <a:cxn ang="0">
                  <a:pos x="1130" y="864"/>
                </a:cxn>
                <a:cxn ang="0">
                  <a:pos x="489" y="1329"/>
                </a:cxn>
                <a:cxn ang="0">
                  <a:pos x="199" y="1329"/>
                </a:cxn>
                <a:cxn ang="0">
                  <a:pos x="199" y="1038"/>
                </a:cxn>
                <a:cxn ang="0">
                  <a:pos x="489" y="1038"/>
                </a:cxn>
                <a:cxn ang="0">
                  <a:pos x="489" y="1329"/>
                </a:cxn>
                <a:cxn ang="0">
                  <a:pos x="489" y="1762"/>
                </a:cxn>
                <a:cxn ang="0">
                  <a:pos x="199" y="1762"/>
                </a:cxn>
                <a:cxn ang="0">
                  <a:pos x="199" y="1471"/>
                </a:cxn>
                <a:cxn ang="0">
                  <a:pos x="489" y="1471"/>
                </a:cxn>
                <a:cxn ang="0">
                  <a:pos x="489" y="1762"/>
                </a:cxn>
                <a:cxn ang="0">
                  <a:pos x="489" y="2195"/>
                </a:cxn>
                <a:cxn ang="0">
                  <a:pos x="199" y="2195"/>
                </a:cxn>
                <a:cxn ang="0">
                  <a:pos x="199" y="1904"/>
                </a:cxn>
                <a:cxn ang="0">
                  <a:pos x="489" y="1904"/>
                </a:cxn>
                <a:cxn ang="0">
                  <a:pos x="489" y="2195"/>
                </a:cxn>
                <a:cxn ang="0">
                  <a:pos x="2091" y="833"/>
                </a:cxn>
                <a:cxn ang="0">
                  <a:pos x="1672" y="833"/>
                </a:cxn>
                <a:cxn ang="0">
                  <a:pos x="1672" y="76"/>
                </a:cxn>
                <a:cxn ang="0">
                  <a:pos x="1595" y="0"/>
                </a:cxn>
                <a:cxn ang="0">
                  <a:pos x="668" y="0"/>
                </a:cxn>
                <a:cxn ang="0">
                  <a:pos x="592" y="76"/>
                </a:cxn>
                <a:cxn ang="0">
                  <a:pos x="592" y="833"/>
                </a:cxn>
                <a:cxn ang="0">
                  <a:pos x="172" y="833"/>
                </a:cxn>
                <a:cxn ang="0">
                  <a:pos x="0" y="1005"/>
                </a:cxn>
                <a:cxn ang="0">
                  <a:pos x="0" y="2228"/>
                </a:cxn>
                <a:cxn ang="0">
                  <a:pos x="172" y="2400"/>
                </a:cxn>
                <a:cxn ang="0">
                  <a:pos x="585" y="2400"/>
                </a:cxn>
                <a:cxn ang="0">
                  <a:pos x="585" y="2032"/>
                </a:cxn>
                <a:cxn ang="0">
                  <a:pos x="831" y="1670"/>
                </a:cxn>
                <a:cxn ang="0">
                  <a:pos x="753" y="1440"/>
                </a:cxn>
                <a:cxn ang="0">
                  <a:pos x="1132" y="1061"/>
                </a:cxn>
                <a:cxn ang="0">
                  <a:pos x="1511" y="1440"/>
                </a:cxn>
                <a:cxn ang="0">
                  <a:pos x="1432" y="1670"/>
                </a:cxn>
                <a:cxn ang="0">
                  <a:pos x="1678" y="2032"/>
                </a:cxn>
                <a:cxn ang="0">
                  <a:pos x="1678" y="2400"/>
                </a:cxn>
                <a:cxn ang="0">
                  <a:pos x="2091" y="2400"/>
                </a:cxn>
                <a:cxn ang="0">
                  <a:pos x="2263" y="2228"/>
                </a:cxn>
                <a:cxn ang="0">
                  <a:pos x="2263" y="1005"/>
                </a:cxn>
                <a:cxn ang="0">
                  <a:pos x="2091" y="833"/>
                </a:cxn>
              </a:cxnLst>
              <a:rect l="0" t="0" r="r" b="b"/>
              <a:pathLst>
                <a:path w="2263" h="2400">
                  <a:moveTo>
                    <a:pt x="2065" y="1329"/>
                  </a:moveTo>
                  <a:cubicBezTo>
                    <a:pt x="1774" y="1329"/>
                    <a:pt x="1774" y="1329"/>
                    <a:pt x="1774" y="1329"/>
                  </a:cubicBezTo>
                  <a:cubicBezTo>
                    <a:pt x="1774" y="1038"/>
                    <a:pt x="1774" y="1038"/>
                    <a:pt x="1774" y="1038"/>
                  </a:cubicBezTo>
                  <a:cubicBezTo>
                    <a:pt x="2065" y="1038"/>
                    <a:pt x="2065" y="1038"/>
                    <a:pt x="2065" y="1038"/>
                  </a:cubicBezTo>
                  <a:cubicBezTo>
                    <a:pt x="2065" y="1329"/>
                    <a:pt x="2065" y="1329"/>
                    <a:pt x="2065" y="1329"/>
                  </a:cubicBezTo>
                  <a:close/>
                  <a:moveTo>
                    <a:pt x="2065" y="1762"/>
                  </a:moveTo>
                  <a:cubicBezTo>
                    <a:pt x="1774" y="1762"/>
                    <a:pt x="1774" y="1762"/>
                    <a:pt x="1774" y="1762"/>
                  </a:cubicBezTo>
                  <a:cubicBezTo>
                    <a:pt x="1774" y="1471"/>
                    <a:pt x="1774" y="1471"/>
                    <a:pt x="1774" y="1471"/>
                  </a:cubicBezTo>
                  <a:cubicBezTo>
                    <a:pt x="2065" y="1471"/>
                    <a:pt x="2065" y="1471"/>
                    <a:pt x="2065" y="1471"/>
                  </a:cubicBezTo>
                  <a:cubicBezTo>
                    <a:pt x="2065" y="1762"/>
                    <a:pt x="2065" y="1762"/>
                    <a:pt x="2065" y="1762"/>
                  </a:cubicBezTo>
                  <a:close/>
                  <a:moveTo>
                    <a:pt x="2065" y="2195"/>
                  </a:moveTo>
                  <a:cubicBezTo>
                    <a:pt x="1774" y="2195"/>
                    <a:pt x="1774" y="2195"/>
                    <a:pt x="1774" y="2195"/>
                  </a:cubicBezTo>
                  <a:cubicBezTo>
                    <a:pt x="1774" y="1904"/>
                    <a:pt x="1774" y="1904"/>
                    <a:pt x="1774" y="1904"/>
                  </a:cubicBezTo>
                  <a:cubicBezTo>
                    <a:pt x="2065" y="1904"/>
                    <a:pt x="2065" y="1904"/>
                    <a:pt x="2065" y="1904"/>
                  </a:cubicBezTo>
                  <a:cubicBezTo>
                    <a:pt x="2065" y="2195"/>
                    <a:pt x="2065" y="2195"/>
                    <a:pt x="2065" y="2195"/>
                  </a:cubicBezTo>
                  <a:close/>
                  <a:moveTo>
                    <a:pt x="1130" y="864"/>
                  </a:moveTo>
                  <a:cubicBezTo>
                    <a:pt x="928" y="864"/>
                    <a:pt x="765" y="701"/>
                    <a:pt x="765" y="500"/>
                  </a:cubicBezTo>
                  <a:cubicBezTo>
                    <a:pt x="765" y="298"/>
                    <a:pt x="928" y="135"/>
                    <a:pt x="1130" y="135"/>
                  </a:cubicBezTo>
                  <a:cubicBezTo>
                    <a:pt x="1331" y="135"/>
                    <a:pt x="1494" y="298"/>
                    <a:pt x="1494" y="500"/>
                  </a:cubicBezTo>
                  <a:cubicBezTo>
                    <a:pt x="1494" y="701"/>
                    <a:pt x="1331" y="864"/>
                    <a:pt x="1130" y="864"/>
                  </a:cubicBezTo>
                  <a:close/>
                  <a:moveTo>
                    <a:pt x="489" y="1329"/>
                  </a:moveTo>
                  <a:cubicBezTo>
                    <a:pt x="199" y="1329"/>
                    <a:pt x="199" y="1329"/>
                    <a:pt x="199" y="1329"/>
                  </a:cubicBezTo>
                  <a:cubicBezTo>
                    <a:pt x="199" y="1038"/>
                    <a:pt x="199" y="1038"/>
                    <a:pt x="199" y="1038"/>
                  </a:cubicBezTo>
                  <a:cubicBezTo>
                    <a:pt x="489" y="1038"/>
                    <a:pt x="489" y="1038"/>
                    <a:pt x="489" y="1038"/>
                  </a:cubicBezTo>
                  <a:cubicBezTo>
                    <a:pt x="489" y="1329"/>
                    <a:pt x="489" y="1329"/>
                    <a:pt x="489" y="1329"/>
                  </a:cubicBezTo>
                  <a:close/>
                  <a:moveTo>
                    <a:pt x="489" y="1762"/>
                  </a:moveTo>
                  <a:cubicBezTo>
                    <a:pt x="199" y="1762"/>
                    <a:pt x="199" y="1762"/>
                    <a:pt x="199" y="1762"/>
                  </a:cubicBezTo>
                  <a:cubicBezTo>
                    <a:pt x="199" y="1471"/>
                    <a:pt x="199" y="1471"/>
                    <a:pt x="199" y="1471"/>
                  </a:cubicBezTo>
                  <a:cubicBezTo>
                    <a:pt x="489" y="1471"/>
                    <a:pt x="489" y="1471"/>
                    <a:pt x="489" y="1471"/>
                  </a:cubicBezTo>
                  <a:cubicBezTo>
                    <a:pt x="489" y="1762"/>
                    <a:pt x="489" y="1762"/>
                    <a:pt x="489" y="1762"/>
                  </a:cubicBezTo>
                  <a:close/>
                  <a:moveTo>
                    <a:pt x="489" y="2195"/>
                  </a:moveTo>
                  <a:cubicBezTo>
                    <a:pt x="199" y="2195"/>
                    <a:pt x="199" y="2195"/>
                    <a:pt x="199" y="2195"/>
                  </a:cubicBezTo>
                  <a:cubicBezTo>
                    <a:pt x="199" y="1904"/>
                    <a:pt x="199" y="1904"/>
                    <a:pt x="199" y="1904"/>
                  </a:cubicBezTo>
                  <a:cubicBezTo>
                    <a:pt x="489" y="1904"/>
                    <a:pt x="489" y="1904"/>
                    <a:pt x="489" y="1904"/>
                  </a:cubicBezTo>
                  <a:cubicBezTo>
                    <a:pt x="489" y="2195"/>
                    <a:pt x="489" y="2195"/>
                    <a:pt x="489" y="2195"/>
                  </a:cubicBezTo>
                  <a:close/>
                  <a:moveTo>
                    <a:pt x="2091" y="833"/>
                  </a:moveTo>
                  <a:cubicBezTo>
                    <a:pt x="1672" y="833"/>
                    <a:pt x="1672" y="833"/>
                    <a:pt x="1672" y="833"/>
                  </a:cubicBezTo>
                  <a:cubicBezTo>
                    <a:pt x="1672" y="76"/>
                    <a:pt x="1672" y="76"/>
                    <a:pt x="1672" y="76"/>
                  </a:cubicBezTo>
                  <a:cubicBezTo>
                    <a:pt x="1672" y="34"/>
                    <a:pt x="1638" y="0"/>
                    <a:pt x="1595" y="0"/>
                  </a:cubicBezTo>
                  <a:cubicBezTo>
                    <a:pt x="668" y="0"/>
                    <a:pt x="668" y="0"/>
                    <a:pt x="668" y="0"/>
                  </a:cubicBezTo>
                  <a:cubicBezTo>
                    <a:pt x="626" y="0"/>
                    <a:pt x="592" y="34"/>
                    <a:pt x="592" y="76"/>
                  </a:cubicBezTo>
                  <a:cubicBezTo>
                    <a:pt x="592" y="833"/>
                    <a:pt x="592" y="833"/>
                    <a:pt x="592" y="833"/>
                  </a:cubicBezTo>
                  <a:cubicBezTo>
                    <a:pt x="172" y="833"/>
                    <a:pt x="172" y="833"/>
                    <a:pt x="172" y="833"/>
                  </a:cubicBezTo>
                  <a:cubicBezTo>
                    <a:pt x="78" y="833"/>
                    <a:pt x="0" y="911"/>
                    <a:pt x="0" y="1005"/>
                  </a:cubicBezTo>
                  <a:cubicBezTo>
                    <a:pt x="0" y="2228"/>
                    <a:pt x="0" y="2228"/>
                    <a:pt x="0" y="2228"/>
                  </a:cubicBezTo>
                  <a:cubicBezTo>
                    <a:pt x="0" y="2323"/>
                    <a:pt x="78" y="2400"/>
                    <a:pt x="172" y="2400"/>
                  </a:cubicBezTo>
                  <a:cubicBezTo>
                    <a:pt x="585" y="2400"/>
                    <a:pt x="585" y="2400"/>
                    <a:pt x="585" y="2400"/>
                  </a:cubicBezTo>
                  <a:cubicBezTo>
                    <a:pt x="585" y="2032"/>
                    <a:pt x="585" y="2032"/>
                    <a:pt x="585" y="2032"/>
                  </a:cubicBezTo>
                  <a:cubicBezTo>
                    <a:pt x="585" y="1867"/>
                    <a:pt x="686" y="1726"/>
                    <a:pt x="831" y="1670"/>
                  </a:cubicBezTo>
                  <a:cubicBezTo>
                    <a:pt x="782" y="1606"/>
                    <a:pt x="753" y="1526"/>
                    <a:pt x="753" y="1440"/>
                  </a:cubicBezTo>
                  <a:cubicBezTo>
                    <a:pt x="753" y="1231"/>
                    <a:pt x="923" y="1061"/>
                    <a:pt x="1132" y="1061"/>
                  </a:cubicBezTo>
                  <a:cubicBezTo>
                    <a:pt x="1341" y="1061"/>
                    <a:pt x="1511" y="1231"/>
                    <a:pt x="1511" y="1440"/>
                  </a:cubicBezTo>
                  <a:cubicBezTo>
                    <a:pt x="1511" y="1526"/>
                    <a:pt x="1482" y="1606"/>
                    <a:pt x="1432" y="1670"/>
                  </a:cubicBezTo>
                  <a:cubicBezTo>
                    <a:pt x="1577" y="1726"/>
                    <a:pt x="1678" y="1867"/>
                    <a:pt x="1678" y="2032"/>
                  </a:cubicBezTo>
                  <a:cubicBezTo>
                    <a:pt x="1678" y="2400"/>
                    <a:pt x="1678" y="2400"/>
                    <a:pt x="1678" y="2400"/>
                  </a:cubicBezTo>
                  <a:cubicBezTo>
                    <a:pt x="2091" y="2400"/>
                    <a:pt x="2091" y="2400"/>
                    <a:pt x="2091" y="2400"/>
                  </a:cubicBezTo>
                  <a:cubicBezTo>
                    <a:pt x="2186" y="2400"/>
                    <a:pt x="2263" y="2323"/>
                    <a:pt x="2263" y="2228"/>
                  </a:cubicBezTo>
                  <a:cubicBezTo>
                    <a:pt x="2263" y="1005"/>
                    <a:pt x="2263" y="1005"/>
                    <a:pt x="2263" y="1005"/>
                  </a:cubicBezTo>
                  <a:cubicBezTo>
                    <a:pt x="2263" y="911"/>
                    <a:pt x="2186" y="833"/>
                    <a:pt x="2091" y="8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52"/>
            <p:cNvSpPr>
              <a:spLocks/>
            </p:cNvSpPr>
            <p:nvPr/>
          </p:nvSpPr>
          <p:spPr bwMode="auto">
            <a:xfrm>
              <a:off x="7359650" y="2090738"/>
              <a:ext cx="173038" cy="173038"/>
            </a:xfrm>
            <a:custGeom>
              <a:avLst/>
              <a:gdLst/>
              <a:ahLst/>
              <a:cxnLst>
                <a:cxn ang="0">
                  <a:pos x="220" y="468"/>
                </a:cxn>
                <a:cxn ang="0">
                  <a:pos x="250" y="468"/>
                </a:cxn>
                <a:cxn ang="0">
                  <a:pos x="469" y="235"/>
                </a:cxn>
                <a:cxn ang="0">
                  <a:pos x="235" y="0"/>
                </a:cxn>
                <a:cxn ang="0">
                  <a:pos x="0" y="235"/>
                </a:cxn>
                <a:cxn ang="0">
                  <a:pos x="220" y="468"/>
                </a:cxn>
              </a:cxnLst>
              <a:rect l="0" t="0" r="r" b="b"/>
              <a:pathLst>
                <a:path w="469" h="468">
                  <a:moveTo>
                    <a:pt x="220" y="468"/>
                  </a:moveTo>
                  <a:cubicBezTo>
                    <a:pt x="250" y="468"/>
                    <a:pt x="250" y="468"/>
                    <a:pt x="250" y="468"/>
                  </a:cubicBezTo>
                  <a:cubicBezTo>
                    <a:pt x="372" y="461"/>
                    <a:pt x="469" y="359"/>
                    <a:pt x="469" y="235"/>
                  </a:cubicBezTo>
                  <a:cubicBezTo>
                    <a:pt x="469" y="105"/>
                    <a:pt x="364" y="0"/>
                    <a:pt x="235" y="0"/>
                  </a:cubicBezTo>
                  <a:cubicBezTo>
                    <a:pt x="105" y="0"/>
                    <a:pt x="0" y="105"/>
                    <a:pt x="0" y="235"/>
                  </a:cubicBezTo>
                  <a:cubicBezTo>
                    <a:pt x="0" y="359"/>
                    <a:pt x="97" y="461"/>
                    <a:pt x="220" y="4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6" name="Group 25"/>
          <p:cNvGrpSpPr/>
          <p:nvPr/>
        </p:nvGrpSpPr>
        <p:grpSpPr>
          <a:xfrm>
            <a:off x="4025691" y="4970134"/>
            <a:ext cx="432781" cy="495774"/>
            <a:chOff x="7026275" y="1643063"/>
            <a:chExt cx="839788" cy="962025"/>
          </a:xfrm>
          <a:solidFill>
            <a:schemeClr val="accent4">
              <a:lumMod val="75000"/>
            </a:schemeClr>
          </a:solidFill>
        </p:grpSpPr>
        <p:sp>
          <p:nvSpPr>
            <p:cNvPr id="27" name="Freeform 49"/>
            <p:cNvSpPr>
              <a:spLocks noEditPoints="1"/>
            </p:cNvSpPr>
            <p:nvPr/>
          </p:nvSpPr>
          <p:spPr bwMode="auto">
            <a:xfrm>
              <a:off x="7296150" y="2306638"/>
              <a:ext cx="300038" cy="298450"/>
            </a:xfrm>
            <a:custGeom>
              <a:avLst/>
              <a:gdLst/>
              <a:ahLst/>
              <a:cxnLst>
                <a:cxn ang="0">
                  <a:pos x="592" y="516"/>
                </a:cxn>
                <a:cxn ang="0">
                  <a:pos x="489" y="516"/>
                </a:cxn>
                <a:cxn ang="0">
                  <a:pos x="489" y="618"/>
                </a:cxn>
                <a:cxn ang="0">
                  <a:pos x="403" y="705"/>
                </a:cxn>
                <a:cxn ang="0">
                  <a:pos x="316" y="618"/>
                </a:cxn>
                <a:cxn ang="0">
                  <a:pos x="316" y="516"/>
                </a:cxn>
                <a:cxn ang="0">
                  <a:pos x="213" y="516"/>
                </a:cxn>
                <a:cxn ang="0">
                  <a:pos x="127" y="429"/>
                </a:cxn>
                <a:cxn ang="0">
                  <a:pos x="213" y="342"/>
                </a:cxn>
                <a:cxn ang="0">
                  <a:pos x="316" y="342"/>
                </a:cxn>
                <a:cxn ang="0">
                  <a:pos x="316" y="239"/>
                </a:cxn>
                <a:cxn ang="0">
                  <a:pos x="403" y="153"/>
                </a:cxn>
                <a:cxn ang="0">
                  <a:pos x="489" y="239"/>
                </a:cxn>
                <a:cxn ang="0">
                  <a:pos x="489" y="342"/>
                </a:cxn>
                <a:cxn ang="0">
                  <a:pos x="592" y="342"/>
                </a:cxn>
                <a:cxn ang="0">
                  <a:pos x="679" y="429"/>
                </a:cxn>
                <a:cxn ang="0">
                  <a:pos x="592" y="516"/>
                </a:cxn>
                <a:cxn ang="0">
                  <a:pos x="570" y="0"/>
                </a:cxn>
                <a:cxn ang="0">
                  <a:pos x="403" y="54"/>
                </a:cxn>
                <a:cxn ang="0">
                  <a:pos x="236" y="0"/>
                </a:cxn>
                <a:cxn ang="0">
                  <a:pos x="0" y="245"/>
                </a:cxn>
                <a:cxn ang="0">
                  <a:pos x="0" y="651"/>
                </a:cxn>
                <a:cxn ang="0">
                  <a:pos x="154" y="805"/>
                </a:cxn>
                <a:cxn ang="0">
                  <a:pos x="652" y="805"/>
                </a:cxn>
                <a:cxn ang="0">
                  <a:pos x="805" y="651"/>
                </a:cxn>
                <a:cxn ang="0">
                  <a:pos x="805" y="245"/>
                </a:cxn>
                <a:cxn ang="0">
                  <a:pos x="570" y="0"/>
                </a:cxn>
              </a:cxnLst>
              <a:rect l="0" t="0" r="r" b="b"/>
              <a:pathLst>
                <a:path w="805" h="805">
                  <a:moveTo>
                    <a:pt x="592" y="516"/>
                  </a:moveTo>
                  <a:cubicBezTo>
                    <a:pt x="489" y="516"/>
                    <a:pt x="489" y="516"/>
                    <a:pt x="489" y="516"/>
                  </a:cubicBezTo>
                  <a:cubicBezTo>
                    <a:pt x="489" y="618"/>
                    <a:pt x="489" y="618"/>
                    <a:pt x="489" y="618"/>
                  </a:cubicBezTo>
                  <a:cubicBezTo>
                    <a:pt x="489" y="666"/>
                    <a:pt x="451" y="705"/>
                    <a:pt x="403" y="705"/>
                  </a:cubicBezTo>
                  <a:cubicBezTo>
                    <a:pt x="355" y="705"/>
                    <a:pt x="316" y="666"/>
                    <a:pt x="316" y="618"/>
                  </a:cubicBezTo>
                  <a:cubicBezTo>
                    <a:pt x="316" y="516"/>
                    <a:pt x="316" y="516"/>
                    <a:pt x="316" y="516"/>
                  </a:cubicBezTo>
                  <a:cubicBezTo>
                    <a:pt x="213" y="516"/>
                    <a:pt x="213" y="516"/>
                    <a:pt x="213" y="516"/>
                  </a:cubicBezTo>
                  <a:cubicBezTo>
                    <a:pt x="165" y="516"/>
                    <a:pt x="127" y="477"/>
                    <a:pt x="127" y="429"/>
                  </a:cubicBezTo>
                  <a:cubicBezTo>
                    <a:pt x="127" y="381"/>
                    <a:pt x="165" y="342"/>
                    <a:pt x="213" y="342"/>
                  </a:cubicBezTo>
                  <a:cubicBezTo>
                    <a:pt x="316" y="342"/>
                    <a:pt x="316" y="342"/>
                    <a:pt x="316" y="342"/>
                  </a:cubicBezTo>
                  <a:cubicBezTo>
                    <a:pt x="316" y="239"/>
                    <a:pt x="316" y="239"/>
                    <a:pt x="316" y="239"/>
                  </a:cubicBezTo>
                  <a:cubicBezTo>
                    <a:pt x="316" y="191"/>
                    <a:pt x="355" y="153"/>
                    <a:pt x="403" y="153"/>
                  </a:cubicBezTo>
                  <a:cubicBezTo>
                    <a:pt x="451" y="153"/>
                    <a:pt x="489" y="191"/>
                    <a:pt x="489" y="239"/>
                  </a:cubicBezTo>
                  <a:cubicBezTo>
                    <a:pt x="489" y="342"/>
                    <a:pt x="489" y="342"/>
                    <a:pt x="489" y="342"/>
                  </a:cubicBezTo>
                  <a:cubicBezTo>
                    <a:pt x="592" y="342"/>
                    <a:pt x="592" y="342"/>
                    <a:pt x="592" y="342"/>
                  </a:cubicBezTo>
                  <a:cubicBezTo>
                    <a:pt x="640" y="342"/>
                    <a:pt x="679" y="381"/>
                    <a:pt x="679" y="429"/>
                  </a:cubicBezTo>
                  <a:cubicBezTo>
                    <a:pt x="679" y="477"/>
                    <a:pt x="640" y="516"/>
                    <a:pt x="592" y="516"/>
                  </a:cubicBezTo>
                  <a:close/>
                  <a:moveTo>
                    <a:pt x="570" y="0"/>
                  </a:moveTo>
                  <a:cubicBezTo>
                    <a:pt x="523" y="34"/>
                    <a:pt x="465" y="54"/>
                    <a:pt x="403" y="54"/>
                  </a:cubicBezTo>
                  <a:cubicBezTo>
                    <a:pt x="340" y="54"/>
                    <a:pt x="283" y="34"/>
                    <a:pt x="236" y="0"/>
                  </a:cubicBezTo>
                  <a:cubicBezTo>
                    <a:pt x="105" y="5"/>
                    <a:pt x="0" y="113"/>
                    <a:pt x="0" y="245"/>
                  </a:cubicBezTo>
                  <a:cubicBezTo>
                    <a:pt x="0" y="651"/>
                    <a:pt x="0" y="651"/>
                    <a:pt x="0" y="651"/>
                  </a:cubicBezTo>
                  <a:cubicBezTo>
                    <a:pt x="0" y="736"/>
                    <a:pt x="70" y="805"/>
                    <a:pt x="154" y="805"/>
                  </a:cubicBezTo>
                  <a:cubicBezTo>
                    <a:pt x="652" y="805"/>
                    <a:pt x="652" y="805"/>
                    <a:pt x="652" y="805"/>
                  </a:cubicBezTo>
                  <a:cubicBezTo>
                    <a:pt x="736" y="805"/>
                    <a:pt x="805" y="736"/>
                    <a:pt x="805" y="651"/>
                  </a:cubicBezTo>
                  <a:cubicBezTo>
                    <a:pt x="805" y="245"/>
                    <a:pt x="805" y="245"/>
                    <a:pt x="805" y="245"/>
                  </a:cubicBezTo>
                  <a:cubicBezTo>
                    <a:pt x="805" y="113"/>
                    <a:pt x="700" y="5"/>
                    <a:pt x="57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50"/>
            <p:cNvSpPr>
              <a:spLocks/>
            </p:cNvSpPr>
            <p:nvPr/>
          </p:nvSpPr>
          <p:spPr bwMode="auto">
            <a:xfrm>
              <a:off x="7340600" y="1722438"/>
              <a:ext cx="209550" cy="211138"/>
            </a:xfrm>
            <a:custGeom>
              <a:avLst/>
              <a:gdLst/>
              <a:ahLst/>
              <a:cxnLst>
                <a:cxn ang="0">
                  <a:pos x="373" y="194"/>
                </a:cxn>
                <a:cxn ang="0">
                  <a:pos x="373" y="89"/>
                </a:cxn>
                <a:cxn ang="0">
                  <a:pos x="284" y="0"/>
                </a:cxn>
                <a:cxn ang="0">
                  <a:pos x="195" y="89"/>
                </a:cxn>
                <a:cxn ang="0">
                  <a:pos x="195" y="194"/>
                </a:cxn>
                <a:cxn ang="0">
                  <a:pos x="89" y="194"/>
                </a:cxn>
                <a:cxn ang="0">
                  <a:pos x="0" y="284"/>
                </a:cxn>
                <a:cxn ang="0">
                  <a:pos x="89" y="373"/>
                </a:cxn>
                <a:cxn ang="0">
                  <a:pos x="195" y="373"/>
                </a:cxn>
                <a:cxn ang="0">
                  <a:pos x="195" y="478"/>
                </a:cxn>
                <a:cxn ang="0">
                  <a:pos x="284" y="568"/>
                </a:cxn>
                <a:cxn ang="0">
                  <a:pos x="373" y="478"/>
                </a:cxn>
                <a:cxn ang="0">
                  <a:pos x="373" y="373"/>
                </a:cxn>
                <a:cxn ang="0">
                  <a:pos x="478" y="373"/>
                </a:cxn>
                <a:cxn ang="0">
                  <a:pos x="568" y="284"/>
                </a:cxn>
                <a:cxn ang="0">
                  <a:pos x="478" y="194"/>
                </a:cxn>
                <a:cxn ang="0">
                  <a:pos x="373" y="194"/>
                </a:cxn>
              </a:cxnLst>
              <a:rect l="0" t="0" r="r" b="b"/>
              <a:pathLst>
                <a:path w="568" h="568">
                  <a:moveTo>
                    <a:pt x="373" y="194"/>
                  </a:moveTo>
                  <a:cubicBezTo>
                    <a:pt x="373" y="89"/>
                    <a:pt x="373" y="89"/>
                    <a:pt x="373" y="89"/>
                  </a:cubicBezTo>
                  <a:cubicBezTo>
                    <a:pt x="373" y="39"/>
                    <a:pt x="333" y="0"/>
                    <a:pt x="284" y="0"/>
                  </a:cubicBezTo>
                  <a:cubicBezTo>
                    <a:pt x="235" y="0"/>
                    <a:pt x="195" y="39"/>
                    <a:pt x="195" y="89"/>
                  </a:cubicBezTo>
                  <a:cubicBezTo>
                    <a:pt x="195" y="194"/>
                    <a:pt x="195" y="194"/>
                    <a:pt x="195" y="194"/>
                  </a:cubicBezTo>
                  <a:cubicBezTo>
                    <a:pt x="89" y="194"/>
                    <a:pt x="89" y="194"/>
                    <a:pt x="89" y="194"/>
                  </a:cubicBezTo>
                  <a:cubicBezTo>
                    <a:pt x="39" y="194"/>
                    <a:pt x="0" y="234"/>
                    <a:pt x="0" y="284"/>
                  </a:cubicBezTo>
                  <a:cubicBezTo>
                    <a:pt x="0" y="333"/>
                    <a:pt x="39" y="373"/>
                    <a:pt x="89" y="373"/>
                  </a:cubicBezTo>
                  <a:cubicBezTo>
                    <a:pt x="195" y="373"/>
                    <a:pt x="195" y="373"/>
                    <a:pt x="195" y="373"/>
                  </a:cubicBezTo>
                  <a:cubicBezTo>
                    <a:pt x="195" y="478"/>
                    <a:pt x="195" y="478"/>
                    <a:pt x="195" y="478"/>
                  </a:cubicBezTo>
                  <a:cubicBezTo>
                    <a:pt x="195" y="528"/>
                    <a:pt x="235" y="568"/>
                    <a:pt x="284" y="568"/>
                  </a:cubicBezTo>
                  <a:cubicBezTo>
                    <a:pt x="333" y="568"/>
                    <a:pt x="373" y="528"/>
                    <a:pt x="373" y="478"/>
                  </a:cubicBezTo>
                  <a:cubicBezTo>
                    <a:pt x="373" y="373"/>
                    <a:pt x="373" y="373"/>
                    <a:pt x="373" y="373"/>
                  </a:cubicBezTo>
                  <a:cubicBezTo>
                    <a:pt x="478" y="373"/>
                    <a:pt x="478" y="373"/>
                    <a:pt x="478" y="373"/>
                  </a:cubicBezTo>
                  <a:cubicBezTo>
                    <a:pt x="528" y="373"/>
                    <a:pt x="568" y="333"/>
                    <a:pt x="568" y="284"/>
                  </a:cubicBezTo>
                  <a:cubicBezTo>
                    <a:pt x="568" y="234"/>
                    <a:pt x="528" y="194"/>
                    <a:pt x="478" y="194"/>
                  </a:cubicBezTo>
                  <a:cubicBezTo>
                    <a:pt x="373" y="194"/>
                    <a:pt x="373" y="194"/>
                    <a:pt x="373"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9" name="Freeform 51"/>
            <p:cNvSpPr>
              <a:spLocks noEditPoints="1"/>
            </p:cNvSpPr>
            <p:nvPr/>
          </p:nvSpPr>
          <p:spPr bwMode="auto">
            <a:xfrm>
              <a:off x="7026275" y="1643063"/>
              <a:ext cx="839788" cy="890588"/>
            </a:xfrm>
            <a:custGeom>
              <a:avLst/>
              <a:gdLst/>
              <a:ahLst/>
              <a:cxnLst>
                <a:cxn ang="0">
                  <a:pos x="2065" y="1329"/>
                </a:cxn>
                <a:cxn ang="0">
                  <a:pos x="1774" y="1329"/>
                </a:cxn>
                <a:cxn ang="0">
                  <a:pos x="1774" y="1038"/>
                </a:cxn>
                <a:cxn ang="0">
                  <a:pos x="2065" y="1038"/>
                </a:cxn>
                <a:cxn ang="0">
                  <a:pos x="2065" y="1329"/>
                </a:cxn>
                <a:cxn ang="0">
                  <a:pos x="2065" y="1762"/>
                </a:cxn>
                <a:cxn ang="0">
                  <a:pos x="1774" y="1762"/>
                </a:cxn>
                <a:cxn ang="0">
                  <a:pos x="1774" y="1471"/>
                </a:cxn>
                <a:cxn ang="0">
                  <a:pos x="2065" y="1471"/>
                </a:cxn>
                <a:cxn ang="0">
                  <a:pos x="2065" y="1762"/>
                </a:cxn>
                <a:cxn ang="0">
                  <a:pos x="2065" y="2195"/>
                </a:cxn>
                <a:cxn ang="0">
                  <a:pos x="1774" y="2195"/>
                </a:cxn>
                <a:cxn ang="0">
                  <a:pos x="1774" y="1904"/>
                </a:cxn>
                <a:cxn ang="0">
                  <a:pos x="2065" y="1904"/>
                </a:cxn>
                <a:cxn ang="0">
                  <a:pos x="2065" y="2195"/>
                </a:cxn>
                <a:cxn ang="0">
                  <a:pos x="1130" y="864"/>
                </a:cxn>
                <a:cxn ang="0">
                  <a:pos x="765" y="500"/>
                </a:cxn>
                <a:cxn ang="0">
                  <a:pos x="1130" y="135"/>
                </a:cxn>
                <a:cxn ang="0">
                  <a:pos x="1494" y="500"/>
                </a:cxn>
                <a:cxn ang="0">
                  <a:pos x="1130" y="864"/>
                </a:cxn>
                <a:cxn ang="0">
                  <a:pos x="489" y="1329"/>
                </a:cxn>
                <a:cxn ang="0">
                  <a:pos x="199" y="1329"/>
                </a:cxn>
                <a:cxn ang="0">
                  <a:pos x="199" y="1038"/>
                </a:cxn>
                <a:cxn ang="0">
                  <a:pos x="489" y="1038"/>
                </a:cxn>
                <a:cxn ang="0">
                  <a:pos x="489" y="1329"/>
                </a:cxn>
                <a:cxn ang="0">
                  <a:pos x="489" y="1762"/>
                </a:cxn>
                <a:cxn ang="0">
                  <a:pos x="199" y="1762"/>
                </a:cxn>
                <a:cxn ang="0">
                  <a:pos x="199" y="1471"/>
                </a:cxn>
                <a:cxn ang="0">
                  <a:pos x="489" y="1471"/>
                </a:cxn>
                <a:cxn ang="0">
                  <a:pos x="489" y="1762"/>
                </a:cxn>
                <a:cxn ang="0">
                  <a:pos x="489" y="2195"/>
                </a:cxn>
                <a:cxn ang="0">
                  <a:pos x="199" y="2195"/>
                </a:cxn>
                <a:cxn ang="0">
                  <a:pos x="199" y="1904"/>
                </a:cxn>
                <a:cxn ang="0">
                  <a:pos x="489" y="1904"/>
                </a:cxn>
                <a:cxn ang="0">
                  <a:pos x="489" y="2195"/>
                </a:cxn>
                <a:cxn ang="0">
                  <a:pos x="2091" y="833"/>
                </a:cxn>
                <a:cxn ang="0">
                  <a:pos x="1672" y="833"/>
                </a:cxn>
                <a:cxn ang="0">
                  <a:pos x="1672" y="76"/>
                </a:cxn>
                <a:cxn ang="0">
                  <a:pos x="1595" y="0"/>
                </a:cxn>
                <a:cxn ang="0">
                  <a:pos x="668" y="0"/>
                </a:cxn>
                <a:cxn ang="0">
                  <a:pos x="592" y="76"/>
                </a:cxn>
                <a:cxn ang="0">
                  <a:pos x="592" y="833"/>
                </a:cxn>
                <a:cxn ang="0">
                  <a:pos x="172" y="833"/>
                </a:cxn>
                <a:cxn ang="0">
                  <a:pos x="0" y="1005"/>
                </a:cxn>
                <a:cxn ang="0">
                  <a:pos x="0" y="2228"/>
                </a:cxn>
                <a:cxn ang="0">
                  <a:pos x="172" y="2400"/>
                </a:cxn>
                <a:cxn ang="0">
                  <a:pos x="585" y="2400"/>
                </a:cxn>
                <a:cxn ang="0">
                  <a:pos x="585" y="2032"/>
                </a:cxn>
                <a:cxn ang="0">
                  <a:pos x="831" y="1670"/>
                </a:cxn>
                <a:cxn ang="0">
                  <a:pos x="753" y="1440"/>
                </a:cxn>
                <a:cxn ang="0">
                  <a:pos x="1132" y="1061"/>
                </a:cxn>
                <a:cxn ang="0">
                  <a:pos x="1511" y="1440"/>
                </a:cxn>
                <a:cxn ang="0">
                  <a:pos x="1432" y="1670"/>
                </a:cxn>
                <a:cxn ang="0">
                  <a:pos x="1678" y="2032"/>
                </a:cxn>
                <a:cxn ang="0">
                  <a:pos x="1678" y="2400"/>
                </a:cxn>
                <a:cxn ang="0">
                  <a:pos x="2091" y="2400"/>
                </a:cxn>
                <a:cxn ang="0">
                  <a:pos x="2263" y="2228"/>
                </a:cxn>
                <a:cxn ang="0">
                  <a:pos x="2263" y="1005"/>
                </a:cxn>
                <a:cxn ang="0">
                  <a:pos x="2091" y="833"/>
                </a:cxn>
              </a:cxnLst>
              <a:rect l="0" t="0" r="r" b="b"/>
              <a:pathLst>
                <a:path w="2263" h="2400">
                  <a:moveTo>
                    <a:pt x="2065" y="1329"/>
                  </a:moveTo>
                  <a:cubicBezTo>
                    <a:pt x="1774" y="1329"/>
                    <a:pt x="1774" y="1329"/>
                    <a:pt x="1774" y="1329"/>
                  </a:cubicBezTo>
                  <a:cubicBezTo>
                    <a:pt x="1774" y="1038"/>
                    <a:pt x="1774" y="1038"/>
                    <a:pt x="1774" y="1038"/>
                  </a:cubicBezTo>
                  <a:cubicBezTo>
                    <a:pt x="2065" y="1038"/>
                    <a:pt x="2065" y="1038"/>
                    <a:pt x="2065" y="1038"/>
                  </a:cubicBezTo>
                  <a:cubicBezTo>
                    <a:pt x="2065" y="1329"/>
                    <a:pt x="2065" y="1329"/>
                    <a:pt x="2065" y="1329"/>
                  </a:cubicBezTo>
                  <a:close/>
                  <a:moveTo>
                    <a:pt x="2065" y="1762"/>
                  </a:moveTo>
                  <a:cubicBezTo>
                    <a:pt x="1774" y="1762"/>
                    <a:pt x="1774" y="1762"/>
                    <a:pt x="1774" y="1762"/>
                  </a:cubicBezTo>
                  <a:cubicBezTo>
                    <a:pt x="1774" y="1471"/>
                    <a:pt x="1774" y="1471"/>
                    <a:pt x="1774" y="1471"/>
                  </a:cubicBezTo>
                  <a:cubicBezTo>
                    <a:pt x="2065" y="1471"/>
                    <a:pt x="2065" y="1471"/>
                    <a:pt x="2065" y="1471"/>
                  </a:cubicBezTo>
                  <a:cubicBezTo>
                    <a:pt x="2065" y="1762"/>
                    <a:pt x="2065" y="1762"/>
                    <a:pt x="2065" y="1762"/>
                  </a:cubicBezTo>
                  <a:close/>
                  <a:moveTo>
                    <a:pt x="2065" y="2195"/>
                  </a:moveTo>
                  <a:cubicBezTo>
                    <a:pt x="1774" y="2195"/>
                    <a:pt x="1774" y="2195"/>
                    <a:pt x="1774" y="2195"/>
                  </a:cubicBezTo>
                  <a:cubicBezTo>
                    <a:pt x="1774" y="1904"/>
                    <a:pt x="1774" y="1904"/>
                    <a:pt x="1774" y="1904"/>
                  </a:cubicBezTo>
                  <a:cubicBezTo>
                    <a:pt x="2065" y="1904"/>
                    <a:pt x="2065" y="1904"/>
                    <a:pt x="2065" y="1904"/>
                  </a:cubicBezTo>
                  <a:cubicBezTo>
                    <a:pt x="2065" y="2195"/>
                    <a:pt x="2065" y="2195"/>
                    <a:pt x="2065" y="2195"/>
                  </a:cubicBezTo>
                  <a:close/>
                  <a:moveTo>
                    <a:pt x="1130" y="864"/>
                  </a:moveTo>
                  <a:cubicBezTo>
                    <a:pt x="928" y="864"/>
                    <a:pt x="765" y="701"/>
                    <a:pt x="765" y="500"/>
                  </a:cubicBezTo>
                  <a:cubicBezTo>
                    <a:pt x="765" y="298"/>
                    <a:pt x="928" y="135"/>
                    <a:pt x="1130" y="135"/>
                  </a:cubicBezTo>
                  <a:cubicBezTo>
                    <a:pt x="1331" y="135"/>
                    <a:pt x="1494" y="298"/>
                    <a:pt x="1494" y="500"/>
                  </a:cubicBezTo>
                  <a:cubicBezTo>
                    <a:pt x="1494" y="701"/>
                    <a:pt x="1331" y="864"/>
                    <a:pt x="1130" y="864"/>
                  </a:cubicBezTo>
                  <a:close/>
                  <a:moveTo>
                    <a:pt x="489" y="1329"/>
                  </a:moveTo>
                  <a:cubicBezTo>
                    <a:pt x="199" y="1329"/>
                    <a:pt x="199" y="1329"/>
                    <a:pt x="199" y="1329"/>
                  </a:cubicBezTo>
                  <a:cubicBezTo>
                    <a:pt x="199" y="1038"/>
                    <a:pt x="199" y="1038"/>
                    <a:pt x="199" y="1038"/>
                  </a:cubicBezTo>
                  <a:cubicBezTo>
                    <a:pt x="489" y="1038"/>
                    <a:pt x="489" y="1038"/>
                    <a:pt x="489" y="1038"/>
                  </a:cubicBezTo>
                  <a:cubicBezTo>
                    <a:pt x="489" y="1329"/>
                    <a:pt x="489" y="1329"/>
                    <a:pt x="489" y="1329"/>
                  </a:cubicBezTo>
                  <a:close/>
                  <a:moveTo>
                    <a:pt x="489" y="1762"/>
                  </a:moveTo>
                  <a:cubicBezTo>
                    <a:pt x="199" y="1762"/>
                    <a:pt x="199" y="1762"/>
                    <a:pt x="199" y="1762"/>
                  </a:cubicBezTo>
                  <a:cubicBezTo>
                    <a:pt x="199" y="1471"/>
                    <a:pt x="199" y="1471"/>
                    <a:pt x="199" y="1471"/>
                  </a:cubicBezTo>
                  <a:cubicBezTo>
                    <a:pt x="489" y="1471"/>
                    <a:pt x="489" y="1471"/>
                    <a:pt x="489" y="1471"/>
                  </a:cubicBezTo>
                  <a:cubicBezTo>
                    <a:pt x="489" y="1762"/>
                    <a:pt x="489" y="1762"/>
                    <a:pt x="489" y="1762"/>
                  </a:cubicBezTo>
                  <a:close/>
                  <a:moveTo>
                    <a:pt x="489" y="2195"/>
                  </a:moveTo>
                  <a:cubicBezTo>
                    <a:pt x="199" y="2195"/>
                    <a:pt x="199" y="2195"/>
                    <a:pt x="199" y="2195"/>
                  </a:cubicBezTo>
                  <a:cubicBezTo>
                    <a:pt x="199" y="1904"/>
                    <a:pt x="199" y="1904"/>
                    <a:pt x="199" y="1904"/>
                  </a:cubicBezTo>
                  <a:cubicBezTo>
                    <a:pt x="489" y="1904"/>
                    <a:pt x="489" y="1904"/>
                    <a:pt x="489" y="1904"/>
                  </a:cubicBezTo>
                  <a:cubicBezTo>
                    <a:pt x="489" y="2195"/>
                    <a:pt x="489" y="2195"/>
                    <a:pt x="489" y="2195"/>
                  </a:cubicBezTo>
                  <a:close/>
                  <a:moveTo>
                    <a:pt x="2091" y="833"/>
                  </a:moveTo>
                  <a:cubicBezTo>
                    <a:pt x="1672" y="833"/>
                    <a:pt x="1672" y="833"/>
                    <a:pt x="1672" y="833"/>
                  </a:cubicBezTo>
                  <a:cubicBezTo>
                    <a:pt x="1672" y="76"/>
                    <a:pt x="1672" y="76"/>
                    <a:pt x="1672" y="76"/>
                  </a:cubicBezTo>
                  <a:cubicBezTo>
                    <a:pt x="1672" y="34"/>
                    <a:pt x="1638" y="0"/>
                    <a:pt x="1595" y="0"/>
                  </a:cubicBezTo>
                  <a:cubicBezTo>
                    <a:pt x="668" y="0"/>
                    <a:pt x="668" y="0"/>
                    <a:pt x="668" y="0"/>
                  </a:cubicBezTo>
                  <a:cubicBezTo>
                    <a:pt x="626" y="0"/>
                    <a:pt x="592" y="34"/>
                    <a:pt x="592" y="76"/>
                  </a:cubicBezTo>
                  <a:cubicBezTo>
                    <a:pt x="592" y="833"/>
                    <a:pt x="592" y="833"/>
                    <a:pt x="592" y="833"/>
                  </a:cubicBezTo>
                  <a:cubicBezTo>
                    <a:pt x="172" y="833"/>
                    <a:pt x="172" y="833"/>
                    <a:pt x="172" y="833"/>
                  </a:cubicBezTo>
                  <a:cubicBezTo>
                    <a:pt x="78" y="833"/>
                    <a:pt x="0" y="911"/>
                    <a:pt x="0" y="1005"/>
                  </a:cubicBezTo>
                  <a:cubicBezTo>
                    <a:pt x="0" y="2228"/>
                    <a:pt x="0" y="2228"/>
                    <a:pt x="0" y="2228"/>
                  </a:cubicBezTo>
                  <a:cubicBezTo>
                    <a:pt x="0" y="2323"/>
                    <a:pt x="78" y="2400"/>
                    <a:pt x="172" y="2400"/>
                  </a:cubicBezTo>
                  <a:cubicBezTo>
                    <a:pt x="585" y="2400"/>
                    <a:pt x="585" y="2400"/>
                    <a:pt x="585" y="2400"/>
                  </a:cubicBezTo>
                  <a:cubicBezTo>
                    <a:pt x="585" y="2032"/>
                    <a:pt x="585" y="2032"/>
                    <a:pt x="585" y="2032"/>
                  </a:cubicBezTo>
                  <a:cubicBezTo>
                    <a:pt x="585" y="1867"/>
                    <a:pt x="686" y="1726"/>
                    <a:pt x="831" y="1670"/>
                  </a:cubicBezTo>
                  <a:cubicBezTo>
                    <a:pt x="782" y="1606"/>
                    <a:pt x="753" y="1526"/>
                    <a:pt x="753" y="1440"/>
                  </a:cubicBezTo>
                  <a:cubicBezTo>
                    <a:pt x="753" y="1231"/>
                    <a:pt x="923" y="1061"/>
                    <a:pt x="1132" y="1061"/>
                  </a:cubicBezTo>
                  <a:cubicBezTo>
                    <a:pt x="1341" y="1061"/>
                    <a:pt x="1511" y="1231"/>
                    <a:pt x="1511" y="1440"/>
                  </a:cubicBezTo>
                  <a:cubicBezTo>
                    <a:pt x="1511" y="1526"/>
                    <a:pt x="1482" y="1606"/>
                    <a:pt x="1432" y="1670"/>
                  </a:cubicBezTo>
                  <a:cubicBezTo>
                    <a:pt x="1577" y="1726"/>
                    <a:pt x="1678" y="1867"/>
                    <a:pt x="1678" y="2032"/>
                  </a:cubicBezTo>
                  <a:cubicBezTo>
                    <a:pt x="1678" y="2400"/>
                    <a:pt x="1678" y="2400"/>
                    <a:pt x="1678" y="2400"/>
                  </a:cubicBezTo>
                  <a:cubicBezTo>
                    <a:pt x="2091" y="2400"/>
                    <a:pt x="2091" y="2400"/>
                    <a:pt x="2091" y="2400"/>
                  </a:cubicBezTo>
                  <a:cubicBezTo>
                    <a:pt x="2186" y="2400"/>
                    <a:pt x="2263" y="2323"/>
                    <a:pt x="2263" y="2228"/>
                  </a:cubicBezTo>
                  <a:cubicBezTo>
                    <a:pt x="2263" y="1005"/>
                    <a:pt x="2263" y="1005"/>
                    <a:pt x="2263" y="1005"/>
                  </a:cubicBezTo>
                  <a:cubicBezTo>
                    <a:pt x="2263" y="911"/>
                    <a:pt x="2186" y="833"/>
                    <a:pt x="2091" y="8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0" name="Freeform 52"/>
            <p:cNvSpPr>
              <a:spLocks/>
            </p:cNvSpPr>
            <p:nvPr/>
          </p:nvSpPr>
          <p:spPr bwMode="auto">
            <a:xfrm>
              <a:off x="7359650" y="2090738"/>
              <a:ext cx="173038" cy="173038"/>
            </a:xfrm>
            <a:custGeom>
              <a:avLst/>
              <a:gdLst/>
              <a:ahLst/>
              <a:cxnLst>
                <a:cxn ang="0">
                  <a:pos x="220" y="468"/>
                </a:cxn>
                <a:cxn ang="0">
                  <a:pos x="250" y="468"/>
                </a:cxn>
                <a:cxn ang="0">
                  <a:pos x="469" y="235"/>
                </a:cxn>
                <a:cxn ang="0">
                  <a:pos x="235" y="0"/>
                </a:cxn>
                <a:cxn ang="0">
                  <a:pos x="0" y="235"/>
                </a:cxn>
                <a:cxn ang="0">
                  <a:pos x="220" y="468"/>
                </a:cxn>
              </a:cxnLst>
              <a:rect l="0" t="0" r="r" b="b"/>
              <a:pathLst>
                <a:path w="469" h="468">
                  <a:moveTo>
                    <a:pt x="220" y="468"/>
                  </a:moveTo>
                  <a:cubicBezTo>
                    <a:pt x="250" y="468"/>
                    <a:pt x="250" y="468"/>
                    <a:pt x="250" y="468"/>
                  </a:cubicBezTo>
                  <a:cubicBezTo>
                    <a:pt x="372" y="461"/>
                    <a:pt x="469" y="359"/>
                    <a:pt x="469" y="235"/>
                  </a:cubicBezTo>
                  <a:cubicBezTo>
                    <a:pt x="469" y="105"/>
                    <a:pt x="364" y="0"/>
                    <a:pt x="235" y="0"/>
                  </a:cubicBezTo>
                  <a:cubicBezTo>
                    <a:pt x="105" y="0"/>
                    <a:pt x="0" y="105"/>
                    <a:pt x="0" y="235"/>
                  </a:cubicBezTo>
                  <a:cubicBezTo>
                    <a:pt x="0" y="359"/>
                    <a:pt x="97" y="461"/>
                    <a:pt x="220" y="4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30"/>
          <p:cNvGrpSpPr/>
          <p:nvPr/>
        </p:nvGrpSpPr>
        <p:grpSpPr>
          <a:xfrm>
            <a:off x="3105782" y="5528171"/>
            <a:ext cx="432781" cy="495774"/>
            <a:chOff x="7026275" y="1643063"/>
            <a:chExt cx="839788" cy="962025"/>
          </a:xfrm>
          <a:solidFill>
            <a:schemeClr val="tx1">
              <a:lumMod val="75000"/>
              <a:lumOff val="25000"/>
            </a:schemeClr>
          </a:solidFill>
        </p:grpSpPr>
        <p:sp>
          <p:nvSpPr>
            <p:cNvPr id="32" name="Freeform 49"/>
            <p:cNvSpPr>
              <a:spLocks noEditPoints="1"/>
            </p:cNvSpPr>
            <p:nvPr/>
          </p:nvSpPr>
          <p:spPr bwMode="auto">
            <a:xfrm>
              <a:off x="7296150" y="2306638"/>
              <a:ext cx="300038" cy="298450"/>
            </a:xfrm>
            <a:custGeom>
              <a:avLst/>
              <a:gdLst/>
              <a:ahLst/>
              <a:cxnLst>
                <a:cxn ang="0">
                  <a:pos x="592" y="516"/>
                </a:cxn>
                <a:cxn ang="0">
                  <a:pos x="489" y="516"/>
                </a:cxn>
                <a:cxn ang="0">
                  <a:pos x="489" y="618"/>
                </a:cxn>
                <a:cxn ang="0">
                  <a:pos x="403" y="705"/>
                </a:cxn>
                <a:cxn ang="0">
                  <a:pos x="316" y="618"/>
                </a:cxn>
                <a:cxn ang="0">
                  <a:pos x="316" y="516"/>
                </a:cxn>
                <a:cxn ang="0">
                  <a:pos x="213" y="516"/>
                </a:cxn>
                <a:cxn ang="0">
                  <a:pos x="127" y="429"/>
                </a:cxn>
                <a:cxn ang="0">
                  <a:pos x="213" y="342"/>
                </a:cxn>
                <a:cxn ang="0">
                  <a:pos x="316" y="342"/>
                </a:cxn>
                <a:cxn ang="0">
                  <a:pos x="316" y="239"/>
                </a:cxn>
                <a:cxn ang="0">
                  <a:pos x="403" y="153"/>
                </a:cxn>
                <a:cxn ang="0">
                  <a:pos x="489" y="239"/>
                </a:cxn>
                <a:cxn ang="0">
                  <a:pos x="489" y="342"/>
                </a:cxn>
                <a:cxn ang="0">
                  <a:pos x="592" y="342"/>
                </a:cxn>
                <a:cxn ang="0">
                  <a:pos x="679" y="429"/>
                </a:cxn>
                <a:cxn ang="0">
                  <a:pos x="592" y="516"/>
                </a:cxn>
                <a:cxn ang="0">
                  <a:pos x="570" y="0"/>
                </a:cxn>
                <a:cxn ang="0">
                  <a:pos x="403" y="54"/>
                </a:cxn>
                <a:cxn ang="0">
                  <a:pos x="236" y="0"/>
                </a:cxn>
                <a:cxn ang="0">
                  <a:pos x="0" y="245"/>
                </a:cxn>
                <a:cxn ang="0">
                  <a:pos x="0" y="651"/>
                </a:cxn>
                <a:cxn ang="0">
                  <a:pos x="154" y="805"/>
                </a:cxn>
                <a:cxn ang="0">
                  <a:pos x="652" y="805"/>
                </a:cxn>
                <a:cxn ang="0">
                  <a:pos x="805" y="651"/>
                </a:cxn>
                <a:cxn ang="0">
                  <a:pos x="805" y="245"/>
                </a:cxn>
                <a:cxn ang="0">
                  <a:pos x="570" y="0"/>
                </a:cxn>
              </a:cxnLst>
              <a:rect l="0" t="0" r="r" b="b"/>
              <a:pathLst>
                <a:path w="805" h="805">
                  <a:moveTo>
                    <a:pt x="592" y="516"/>
                  </a:moveTo>
                  <a:cubicBezTo>
                    <a:pt x="489" y="516"/>
                    <a:pt x="489" y="516"/>
                    <a:pt x="489" y="516"/>
                  </a:cubicBezTo>
                  <a:cubicBezTo>
                    <a:pt x="489" y="618"/>
                    <a:pt x="489" y="618"/>
                    <a:pt x="489" y="618"/>
                  </a:cubicBezTo>
                  <a:cubicBezTo>
                    <a:pt x="489" y="666"/>
                    <a:pt x="451" y="705"/>
                    <a:pt x="403" y="705"/>
                  </a:cubicBezTo>
                  <a:cubicBezTo>
                    <a:pt x="355" y="705"/>
                    <a:pt x="316" y="666"/>
                    <a:pt x="316" y="618"/>
                  </a:cubicBezTo>
                  <a:cubicBezTo>
                    <a:pt x="316" y="516"/>
                    <a:pt x="316" y="516"/>
                    <a:pt x="316" y="516"/>
                  </a:cubicBezTo>
                  <a:cubicBezTo>
                    <a:pt x="213" y="516"/>
                    <a:pt x="213" y="516"/>
                    <a:pt x="213" y="516"/>
                  </a:cubicBezTo>
                  <a:cubicBezTo>
                    <a:pt x="165" y="516"/>
                    <a:pt x="127" y="477"/>
                    <a:pt x="127" y="429"/>
                  </a:cubicBezTo>
                  <a:cubicBezTo>
                    <a:pt x="127" y="381"/>
                    <a:pt x="165" y="342"/>
                    <a:pt x="213" y="342"/>
                  </a:cubicBezTo>
                  <a:cubicBezTo>
                    <a:pt x="316" y="342"/>
                    <a:pt x="316" y="342"/>
                    <a:pt x="316" y="342"/>
                  </a:cubicBezTo>
                  <a:cubicBezTo>
                    <a:pt x="316" y="239"/>
                    <a:pt x="316" y="239"/>
                    <a:pt x="316" y="239"/>
                  </a:cubicBezTo>
                  <a:cubicBezTo>
                    <a:pt x="316" y="191"/>
                    <a:pt x="355" y="153"/>
                    <a:pt x="403" y="153"/>
                  </a:cubicBezTo>
                  <a:cubicBezTo>
                    <a:pt x="451" y="153"/>
                    <a:pt x="489" y="191"/>
                    <a:pt x="489" y="239"/>
                  </a:cubicBezTo>
                  <a:cubicBezTo>
                    <a:pt x="489" y="342"/>
                    <a:pt x="489" y="342"/>
                    <a:pt x="489" y="342"/>
                  </a:cubicBezTo>
                  <a:cubicBezTo>
                    <a:pt x="592" y="342"/>
                    <a:pt x="592" y="342"/>
                    <a:pt x="592" y="342"/>
                  </a:cubicBezTo>
                  <a:cubicBezTo>
                    <a:pt x="640" y="342"/>
                    <a:pt x="679" y="381"/>
                    <a:pt x="679" y="429"/>
                  </a:cubicBezTo>
                  <a:cubicBezTo>
                    <a:pt x="679" y="477"/>
                    <a:pt x="640" y="516"/>
                    <a:pt x="592" y="516"/>
                  </a:cubicBezTo>
                  <a:close/>
                  <a:moveTo>
                    <a:pt x="570" y="0"/>
                  </a:moveTo>
                  <a:cubicBezTo>
                    <a:pt x="523" y="34"/>
                    <a:pt x="465" y="54"/>
                    <a:pt x="403" y="54"/>
                  </a:cubicBezTo>
                  <a:cubicBezTo>
                    <a:pt x="340" y="54"/>
                    <a:pt x="283" y="34"/>
                    <a:pt x="236" y="0"/>
                  </a:cubicBezTo>
                  <a:cubicBezTo>
                    <a:pt x="105" y="5"/>
                    <a:pt x="0" y="113"/>
                    <a:pt x="0" y="245"/>
                  </a:cubicBezTo>
                  <a:cubicBezTo>
                    <a:pt x="0" y="651"/>
                    <a:pt x="0" y="651"/>
                    <a:pt x="0" y="651"/>
                  </a:cubicBezTo>
                  <a:cubicBezTo>
                    <a:pt x="0" y="736"/>
                    <a:pt x="70" y="805"/>
                    <a:pt x="154" y="805"/>
                  </a:cubicBezTo>
                  <a:cubicBezTo>
                    <a:pt x="652" y="805"/>
                    <a:pt x="652" y="805"/>
                    <a:pt x="652" y="805"/>
                  </a:cubicBezTo>
                  <a:cubicBezTo>
                    <a:pt x="736" y="805"/>
                    <a:pt x="805" y="736"/>
                    <a:pt x="805" y="651"/>
                  </a:cubicBezTo>
                  <a:cubicBezTo>
                    <a:pt x="805" y="245"/>
                    <a:pt x="805" y="245"/>
                    <a:pt x="805" y="245"/>
                  </a:cubicBezTo>
                  <a:cubicBezTo>
                    <a:pt x="805" y="113"/>
                    <a:pt x="700" y="5"/>
                    <a:pt x="57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50"/>
            <p:cNvSpPr>
              <a:spLocks/>
            </p:cNvSpPr>
            <p:nvPr/>
          </p:nvSpPr>
          <p:spPr bwMode="auto">
            <a:xfrm>
              <a:off x="7340600" y="1722438"/>
              <a:ext cx="209550" cy="211138"/>
            </a:xfrm>
            <a:custGeom>
              <a:avLst/>
              <a:gdLst/>
              <a:ahLst/>
              <a:cxnLst>
                <a:cxn ang="0">
                  <a:pos x="373" y="194"/>
                </a:cxn>
                <a:cxn ang="0">
                  <a:pos x="373" y="89"/>
                </a:cxn>
                <a:cxn ang="0">
                  <a:pos x="284" y="0"/>
                </a:cxn>
                <a:cxn ang="0">
                  <a:pos x="195" y="89"/>
                </a:cxn>
                <a:cxn ang="0">
                  <a:pos x="195" y="194"/>
                </a:cxn>
                <a:cxn ang="0">
                  <a:pos x="89" y="194"/>
                </a:cxn>
                <a:cxn ang="0">
                  <a:pos x="0" y="284"/>
                </a:cxn>
                <a:cxn ang="0">
                  <a:pos x="89" y="373"/>
                </a:cxn>
                <a:cxn ang="0">
                  <a:pos x="195" y="373"/>
                </a:cxn>
                <a:cxn ang="0">
                  <a:pos x="195" y="478"/>
                </a:cxn>
                <a:cxn ang="0">
                  <a:pos x="284" y="568"/>
                </a:cxn>
                <a:cxn ang="0">
                  <a:pos x="373" y="478"/>
                </a:cxn>
                <a:cxn ang="0">
                  <a:pos x="373" y="373"/>
                </a:cxn>
                <a:cxn ang="0">
                  <a:pos x="478" y="373"/>
                </a:cxn>
                <a:cxn ang="0">
                  <a:pos x="568" y="284"/>
                </a:cxn>
                <a:cxn ang="0">
                  <a:pos x="478" y="194"/>
                </a:cxn>
                <a:cxn ang="0">
                  <a:pos x="373" y="194"/>
                </a:cxn>
              </a:cxnLst>
              <a:rect l="0" t="0" r="r" b="b"/>
              <a:pathLst>
                <a:path w="568" h="568">
                  <a:moveTo>
                    <a:pt x="373" y="194"/>
                  </a:moveTo>
                  <a:cubicBezTo>
                    <a:pt x="373" y="89"/>
                    <a:pt x="373" y="89"/>
                    <a:pt x="373" y="89"/>
                  </a:cubicBezTo>
                  <a:cubicBezTo>
                    <a:pt x="373" y="39"/>
                    <a:pt x="333" y="0"/>
                    <a:pt x="284" y="0"/>
                  </a:cubicBezTo>
                  <a:cubicBezTo>
                    <a:pt x="235" y="0"/>
                    <a:pt x="195" y="39"/>
                    <a:pt x="195" y="89"/>
                  </a:cubicBezTo>
                  <a:cubicBezTo>
                    <a:pt x="195" y="194"/>
                    <a:pt x="195" y="194"/>
                    <a:pt x="195" y="194"/>
                  </a:cubicBezTo>
                  <a:cubicBezTo>
                    <a:pt x="89" y="194"/>
                    <a:pt x="89" y="194"/>
                    <a:pt x="89" y="194"/>
                  </a:cubicBezTo>
                  <a:cubicBezTo>
                    <a:pt x="39" y="194"/>
                    <a:pt x="0" y="234"/>
                    <a:pt x="0" y="284"/>
                  </a:cubicBezTo>
                  <a:cubicBezTo>
                    <a:pt x="0" y="333"/>
                    <a:pt x="39" y="373"/>
                    <a:pt x="89" y="373"/>
                  </a:cubicBezTo>
                  <a:cubicBezTo>
                    <a:pt x="195" y="373"/>
                    <a:pt x="195" y="373"/>
                    <a:pt x="195" y="373"/>
                  </a:cubicBezTo>
                  <a:cubicBezTo>
                    <a:pt x="195" y="478"/>
                    <a:pt x="195" y="478"/>
                    <a:pt x="195" y="478"/>
                  </a:cubicBezTo>
                  <a:cubicBezTo>
                    <a:pt x="195" y="528"/>
                    <a:pt x="235" y="568"/>
                    <a:pt x="284" y="568"/>
                  </a:cubicBezTo>
                  <a:cubicBezTo>
                    <a:pt x="333" y="568"/>
                    <a:pt x="373" y="528"/>
                    <a:pt x="373" y="478"/>
                  </a:cubicBezTo>
                  <a:cubicBezTo>
                    <a:pt x="373" y="373"/>
                    <a:pt x="373" y="373"/>
                    <a:pt x="373" y="373"/>
                  </a:cubicBezTo>
                  <a:cubicBezTo>
                    <a:pt x="478" y="373"/>
                    <a:pt x="478" y="373"/>
                    <a:pt x="478" y="373"/>
                  </a:cubicBezTo>
                  <a:cubicBezTo>
                    <a:pt x="528" y="373"/>
                    <a:pt x="568" y="333"/>
                    <a:pt x="568" y="284"/>
                  </a:cubicBezTo>
                  <a:cubicBezTo>
                    <a:pt x="568" y="234"/>
                    <a:pt x="528" y="194"/>
                    <a:pt x="478" y="194"/>
                  </a:cubicBezTo>
                  <a:cubicBezTo>
                    <a:pt x="373" y="194"/>
                    <a:pt x="373" y="194"/>
                    <a:pt x="373" y="19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51"/>
            <p:cNvSpPr>
              <a:spLocks noEditPoints="1"/>
            </p:cNvSpPr>
            <p:nvPr/>
          </p:nvSpPr>
          <p:spPr bwMode="auto">
            <a:xfrm>
              <a:off x="7026275" y="1643063"/>
              <a:ext cx="839788" cy="890588"/>
            </a:xfrm>
            <a:custGeom>
              <a:avLst/>
              <a:gdLst/>
              <a:ahLst/>
              <a:cxnLst>
                <a:cxn ang="0">
                  <a:pos x="2065" y="1329"/>
                </a:cxn>
                <a:cxn ang="0">
                  <a:pos x="1774" y="1329"/>
                </a:cxn>
                <a:cxn ang="0">
                  <a:pos x="1774" y="1038"/>
                </a:cxn>
                <a:cxn ang="0">
                  <a:pos x="2065" y="1038"/>
                </a:cxn>
                <a:cxn ang="0">
                  <a:pos x="2065" y="1329"/>
                </a:cxn>
                <a:cxn ang="0">
                  <a:pos x="2065" y="1762"/>
                </a:cxn>
                <a:cxn ang="0">
                  <a:pos x="1774" y="1762"/>
                </a:cxn>
                <a:cxn ang="0">
                  <a:pos x="1774" y="1471"/>
                </a:cxn>
                <a:cxn ang="0">
                  <a:pos x="2065" y="1471"/>
                </a:cxn>
                <a:cxn ang="0">
                  <a:pos x="2065" y="1762"/>
                </a:cxn>
                <a:cxn ang="0">
                  <a:pos x="2065" y="2195"/>
                </a:cxn>
                <a:cxn ang="0">
                  <a:pos x="1774" y="2195"/>
                </a:cxn>
                <a:cxn ang="0">
                  <a:pos x="1774" y="1904"/>
                </a:cxn>
                <a:cxn ang="0">
                  <a:pos x="2065" y="1904"/>
                </a:cxn>
                <a:cxn ang="0">
                  <a:pos x="2065" y="2195"/>
                </a:cxn>
                <a:cxn ang="0">
                  <a:pos x="1130" y="864"/>
                </a:cxn>
                <a:cxn ang="0">
                  <a:pos x="765" y="500"/>
                </a:cxn>
                <a:cxn ang="0">
                  <a:pos x="1130" y="135"/>
                </a:cxn>
                <a:cxn ang="0">
                  <a:pos x="1494" y="500"/>
                </a:cxn>
                <a:cxn ang="0">
                  <a:pos x="1130" y="864"/>
                </a:cxn>
                <a:cxn ang="0">
                  <a:pos x="489" y="1329"/>
                </a:cxn>
                <a:cxn ang="0">
                  <a:pos x="199" y="1329"/>
                </a:cxn>
                <a:cxn ang="0">
                  <a:pos x="199" y="1038"/>
                </a:cxn>
                <a:cxn ang="0">
                  <a:pos x="489" y="1038"/>
                </a:cxn>
                <a:cxn ang="0">
                  <a:pos x="489" y="1329"/>
                </a:cxn>
                <a:cxn ang="0">
                  <a:pos x="489" y="1762"/>
                </a:cxn>
                <a:cxn ang="0">
                  <a:pos x="199" y="1762"/>
                </a:cxn>
                <a:cxn ang="0">
                  <a:pos x="199" y="1471"/>
                </a:cxn>
                <a:cxn ang="0">
                  <a:pos x="489" y="1471"/>
                </a:cxn>
                <a:cxn ang="0">
                  <a:pos x="489" y="1762"/>
                </a:cxn>
                <a:cxn ang="0">
                  <a:pos x="489" y="2195"/>
                </a:cxn>
                <a:cxn ang="0">
                  <a:pos x="199" y="2195"/>
                </a:cxn>
                <a:cxn ang="0">
                  <a:pos x="199" y="1904"/>
                </a:cxn>
                <a:cxn ang="0">
                  <a:pos x="489" y="1904"/>
                </a:cxn>
                <a:cxn ang="0">
                  <a:pos x="489" y="2195"/>
                </a:cxn>
                <a:cxn ang="0">
                  <a:pos x="2091" y="833"/>
                </a:cxn>
                <a:cxn ang="0">
                  <a:pos x="1672" y="833"/>
                </a:cxn>
                <a:cxn ang="0">
                  <a:pos x="1672" y="76"/>
                </a:cxn>
                <a:cxn ang="0">
                  <a:pos x="1595" y="0"/>
                </a:cxn>
                <a:cxn ang="0">
                  <a:pos x="668" y="0"/>
                </a:cxn>
                <a:cxn ang="0">
                  <a:pos x="592" y="76"/>
                </a:cxn>
                <a:cxn ang="0">
                  <a:pos x="592" y="833"/>
                </a:cxn>
                <a:cxn ang="0">
                  <a:pos x="172" y="833"/>
                </a:cxn>
                <a:cxn ang="0">
                  <a:pos x="0" y="1005"/>
                </a:cxn>
                <a:cxn ang="0">
                  <a:pos x="0" y="2228"/>
                </a:cxn>
                <a:cxn ang="0">
                  <a:pos x="172" y="2400"/>
                </a:cxn>
                <a:cxn ang="0">
                  <a:pos x="585" y="2400"/>
                </a:cxn>
                <a:cxn ang="0">
                  <a:pos x="585" y="2032"/>
                </a:cxn>
                <a:cxn ang="0">
                  <a:pos x="831" y="1670"/>
                </a:cxn>
                <a:cxn ang="0">
                  <a:pos x="753" y="1440"/>
                </a:cxn>
                <a:cxn ang="0">
                  <a:pos x="1132" y="1061"/>
                </a:cxn>
                <a:cxn ang="0">
                  <a:pos x="1511" y="1440"/>
                </a:cxn>
                <a:cxn ang="0">
                  <a:pos x="1432" y="1670"/>
                </a:cxn>
                <a:cxn ang="0">
                  <a:pos x="1678" y="2032"/>
                </a:cxn>
                <a:cxn ang="0">
                  <a:pos x="1678" y="2400"/>
                </a:cxn>
                <a:cxn ang="0">
                  <a:pos x="2091" y="2400"/>
                </a:cxn>
                <a:cxn ang="0">
                  <a:pos x="2263" y="2228"/>
                </a:cxn>
                <a:cxn ang="0">
                  <a:pos x="2263" y="1005"/>
                </a:cxn>
                <a:cxn ang="0">
                  <a:pos x="2091" y="833"/>
                </a:cxn>
              </a:cxnLst>
              <a:rect l="0" t="0" r="r" b="b"/>
              <a:pathLst>
                <a:path w="2263" h="2400">
                  <a:moveTo>
                    <a:pt x="2065" y="1329"/>
                  </a:moveTo>
                  <a:cubicBezTo>
                    <a:pt x="1774" y="1329"/>
                    <a:pt x="1774" y="1329"/>
                    <a:pt x="1774" y="1329"/>
                  </a:cubicBezTo>
                  <a:cubicBezTo>
                    <a:pt x="1774" y="1038"/>
                    <a:pt x="1774" y="1038"/>
                    <a:pt x="1774" y="1038"/>
                  </a:cubicBezTo>
                  <a:cubicBezTo>
                    <a:pt x="2065" y="1038"/>
                    <a:pt x="2065" y="1038"/>
                    <a:pt x="2065" y="1038"/>
                  </a:cubicBezTo>
                  <a:cubicBezTo>
                    <a:pt x="2065" y="1329"/>
                    <a:pt x="2065" y="1329"/>
                    <a:pt x="2065" y="1329"/>
                  </a:cubicBezTo>
                  <a:close/>
                  <a:moveTo>
                    <a:pt x="2065" y="1762"/>
                  </a:moveTo>
                  <a:cubicBezTo>
                    <a:pt x="1774" y="1762"/>
                    <a:pt x="1774" y="1762"/>
                    <a:pt x="1774" y="1762"/>
                  </a:cubicBezTo>
                  <a:cubicBezTo>
                    <a:pt x="1774" y="1471"/>
                    <a:pt x="1774" y="1471"/>
                    <a:pt x="1774" y="1471"/>
                  </a:cubicBezTo>
                  <a:cubicBezTo>
                    <a:pt x="2065" y="1471"/>
                    <a:pt x="2065" y="1471"/>
                    <a:pt x="2065" y="1471"/>
                  </a:cubicBezTo>
                  <a:cubicBezTo>
                    <a:pt x="2065" y="1762"/>
                    <a:pt x="2065" y="1762"/>
                    <a:pt x="2065" y="1762"/>
                  </a:cubicBezTo>
                  <a:close/>
                  <a:moveTo>
                    <a:pt x="2065" y="2195"/>
                  </a:moveTo>
                  <a:cubicBezTo>
                    <a:pt x="1774" y="2195"/>
                    <a:pt x="1774" y="2195"/>
                    <a:pt x="1774" y="2195"/>
                  </a:cubicBezTo>
                  <a:cubicBezTo>
                    <a:pt x="1774" y="1904"/>
                    <a:pt x="1774" y="1904"/>
                    <a:pt x="1774" y="1904"/>
                  </a:cubicBezTo>
                  <a:cubicBezTo>
                    <a:pt x="2065" y="1904"/>
                    <a:pt x="2065" y="1904"/>
                    <a:pt x="2065" y="1904"/>
                  </a:cubicBezTo>
                  <a:cubicBezTo>
                    <a:pt x="2065" y="2195"/>
                    <a:pt x="2065" y="2195"/>
                    <a:pt x="2065" y="2195"/>
                  </a:cubicBezTo>
                  <a:close/>
                  <a:moveTo>
                    <a:pt x="1130" y="864"/>
                  </a:moveTo>
                  <a:cubicBezTo>
                    <a:pt x="928" y="864"/>
                    <a:pt x="765" y="701"/>
                    <a:pt x="765" y="500"/>
                  </a:cubicBezTo>
                  <a:cubicBezTo>
                    <a:pt x="765" y="298"/>
                    <a:pt x="928" y="135"/>
                    <a:pt x="1130" y="135"/>
                  </a:cubicBezTo>
                  <a:cubicBezTo>
                    <a:pt x="1331" y="135"/>
                    <a:pt x="1494" y="298"/>
                    <a:pt x="1494" y="500"/>
                  </a:cubicBezTo>
                  <a:cubicBezTo>
                    <a:pt x="1494" y="701"/>
                    <a:pt x="1331" y="864"/>
                    <a:pt x="1130" y="864"/>
                  </a:cubicBezTo>
                  <a:close/>
                  <a:moveTo>
                    <a:pt x="489" y="1329"/>
                  </a:moveTo>
                  <a:cubicBezTo>
                    <a:pt x="199" y="1329"/>
                    <a:pt x="199" y="1329"/>
                    <a:pt x="199" y="1329"/>
                  </a:cubicBezTo>
                  <a:cubicBezTo>
                    <a:pt x="199" y="1038"/>
                    <a:pt x="199" y="1038"/>
                    <a:pt x="199" y="1038"/>
                  </a:cubicBezTo>
                  <a:cubicBezTo>
                    <a:pt x="489" y="1038"/>
                    <a:pt x="489" y="1038"/>
                    <a:pt x="489" y="1038"/>
                  </a:cubicBezTo>
                  <a:cubicBezTo>
                    <a:pt x="489" y="1329"/>
                    <a:pt x="489" y="1329"/>
                    <a:pt x="489" y="1329"/>
                  </a:cubicBezTo>
                  <a:close/>
                  <a:moveTo>
                    <a:pt x="489" y="1762"/>
                  </a:moveTo>
                  <a:cubicBezTo>
                    <a:pt x="199" y="1762"/>
                    <a:pt x="199" y="1762"/>
                    <a:pt x="199" y="1762"/>
                  </a:cubicBezTo>
                  <a:cubicBezTo>
                    <a:pt x="199" y="1471"/>
                    <a:pt x="199" y="1471"/>
                    <a:pt x="199" y="1471"/>
                  </a:cubicBezTo>
                  <a:cubicBezTo>
                    <a:pt x="489" y="1471"/>
                    <a:pt x="489" y="1471"/>
                    <a:pt x="489" y="1471"/>
                  </a:cubicBezTo>
                  <a:cubicBezTo>
                    <a:pt x="489" y="1762"/>
                    <a:pt x="489" y="1762"/>
                    <a:pt x="489" y="1762"/>
                  </a:cubicBezTo>
                  <a:close/>
                  <a:moveTo>
                    <a:pt x="489" y="2195"/>
                  </a:moveTo>
                  <a:cubicBezTo>
                    <a:pt x="199" y="2195"/>
                    <a:pt x="199" y="2195"/>
                    <a:pt x="199" y="2195"/>
                  </a:cubicBezTo>
                  <a:cubicBezTo>
                    <a:pt x="199" y="1904"/>
                    <a:pt x="199" y="1904"/>
                    <a:pt x="199" y="1904"/>
                  </a:cubicBezTo>
                  <a:cubicBezTo>
                    <a:pt x="489" y="1904"/>
                    <a:pt x="489" y="1904"/>
                    <a:pt x="489" y="1904"/>
                  </a:cubicBezTo>
                  <a:cubicBezTo>
                    <a:pt x="489" y="2195"/>
                    <a:pt x="489" y="2195"/>
                    <a:pt x="489" y="2195"/>
                  </a:cubicBezTo>
                  <a:close/>
                  <a:moveTo>
                    <a:pt x="2091" y="833"/>
                  </a:moveTo>
                  <a:cubicBezTo>
                    <a:pt x="1672" y="833"/>
                    <a:pt x="1672" y="833"/>
                    <a:pt x="1672" y="833"/>
                  </a:cubicBezTo>
                  <a:cubicBezTo>
                    <a:pt x="1672" y="76"/>
                    <a:pt x="1672" y="76"/>
                    <a:pt x="1672" y="76"/>
                  </a:cubicBezTo>
                  <a:cubicBezTo>
                    <a:pt x="1672" y="34"/>
                    <a:pt x="1638" y="0"/>
                    <a:pt x="1595" y="0"/>
                  </a:cubicBezTo>
                  <a:cubicBezTo>
                    <a:pt x="668" y="0"/>
                    <a:pt x="668" y="0"/>
                    <a:pt x="668" y="0"/>
                  </a:cubicBezTo>
                  <a:cubicBezTo>
                    <a:pt x="626" y="0"/>
                    <a:pt x="592" y="34"/>
                    <a:pt x="592" y="76"/>
                  </a:cubicBezTo>
                  <a:cubicBezTo>
                    <a:pt x="592" y="833"/>
                    <a:pt x="592" y="833"/>
                    <a:pt x="592" y="833"/>
                  </a:cubicBezTo>
                  <a:cubicBezTo>
                    <a:pt x="172" y="833"/>
                    <a:pt x="172" y="833"/>
                    <a:pt x="172" y="833"/>
                  </a:cubicBezTo>
                  <a:cubicBezTo>
                    <a:pt x="78" y="833"/>
                    <a:pt x="0" y="911"/>
                    <a:pt x="0" y="1005"/>
                  </a:cubicBezTo>
                  <a:cubicBezTo>
                    <a:pt x="0" y="2228"/>
                    <a:pt x="0" y="2228"/>
                    <a:pt x="0" y="2228"/>
                  </a:cubicBezTo>
                  <a:cubicBezTo>
                    <a:pt x="0" y="2323"/>
                    <a:pt x="78" y="2400"/>
                    <a:pt x="172" y="2400"/>
                  </a:cubicBezTo>
                  <a:cubicBezTo>
                    <a:pt x="585" y="2400"/>
                    <a:pt x="585" y="2400"/>
                    <a:pt x="585" y="2400"/>
                  </a:cubicBezTo>
                  <a:cubicBezTo>
                    <a:pt x="585" y="2032"/>
                    <a:pt x="585" y="2032"/>
                    <a:pt x="585" y="2032"/>
                  </a:cubicBezTo>
                  <a:cubicBezTo>
                    <a:pt x="585" y="1867"/>
                    <a:pt x="686" y="1726"/>
                    <a:pt x="831" y="1670"/>
                  </a:cubicBezTo>
                  <a:cubicBezTo>
                    <a:pt x="782" y="1606"/>
                    <a:pt x="753" y="1526"/>
                    <a:pt x="753" y="1440"/>
                  </a:cubicBezTo>
                  <a:cubicBezTo>
                    <a:pt x="753" y="1231"/>
                    <a:pt x="923" y="1061"/>
                    <a:pt x="1132" y="1061"/>
                  </a:cubicBezTo>
                  <a:cubicBezTo>
                    <a:pt x="1341" y="1061"/>
                    <a:pt x="1511" y="1231"/>
                    <a:pt x="1511" y="1440"/>
                  </a:cubicBezTo>
                  <a:cubicBezTo>
                    <a:pt x="1511" y="1526"/>
                    <a:pt x="1482" y="1606"/>
                    <a:pt x="1432" y="1670"/>
                  </a:cubicBezTo>
                  <a:cubicBezTo>
                    <a:pt x="1577" y="1726"/>
                    <a:pt x="1678" y="1867"/>
                    <a:pt x="1678" y="2032"/>
                  </a:cubicBezTo>
                  <a:cubicBezTo>
                    <a:pt x="1678" y="2400"/>
                    <a:pt x="1678" y="2400"/>
                    <a:pt x="1678" y="2400"/>
                  </a:cubicBezTo>
                  <a:cubicBezTo>
                    <a:pt x="2091" y="2400"/>
                    <a:pt x="2091" y="2400"/>
                    <a:pt x="2091" y="2400"/>
                  </a:cubicBezTo>
                  <a:cubicBezTo>
                    <a:pt x="2186" y="2400"/>
                    <a:pt x="2263" y="2323"/>
                    <a:pt x="2263" y="2228"/>
                  </a:cubicBezTo>
                  <a:cubicBezTo>
                    <a:pt x="2263" y="1005"/>
                    <a:pt x="2263" y="1005"/>
                    <a:pt x="2263" y="1005"/>
                  </a:cubicBezTo>
                  <a:cubicBezTo>
                    <a:pt x="2263" y="911"/>
                    <a:pt x="2186" y="833"/>
                    <a:pt x="2091" y="83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52"/>
            <p:cNvSpPr>
              <a:spLocks/>
            </p:cNvSpPr>
            <p:nvPr/>
          </p:nvSpPr>
          <p:spPr bwMode="auto">
            <a:xfrm>
              <a:off x="7359650" y="2090738"/>
              <a:ext cx="173038" cy="173038"/>
            </a:xfrm>
            <a:custGeom>
              <a:avLst/>
              <a:gdLst/>
              <a:ahLst/>
              <a:cxnLst>
                <a:cxn ang="0">
                  <a:pos x="220" y="468"/>
                </a:cxn>
                <a:cxn ang="0">
                  <a:pos x="250" y="468"/>
                </a:cxn>
                <a:cxn ang="0">
                  <a:pos x="469" y="235"/>
                </a:cxn>
                <a:cxn ang="0">
                  <a:pos x="235" y="0"/>
                </a:cxn>
                <a:cxn ang="0">
                  <a:pos x="0" y="235"/>
                </a:cxn>
                <a:cxn ang="0">
                  <a:pos x="220" y="468"/>
                </a:cxn>
              </a:cxnLst>
              <a:rect l="0" t="0" r="r" b="b"/>
              <a:pathLst>
                <a:path w="469" h="468">
                  <a:moveTo>
                    <a:pt x="220" y="468"/>
                  </a:moveTo>
                  <a:cubicBezTo>
                    <a:pt x="250" y="468"/>
                    <a:pt x="250" y="468"/>
                    <a:pt x="250" y="468"/>
                  </a:cubicBezTo>
                  <a:cubicBezTo>
                    <a:pt x="372" y="461"/>
                    <a:pt x="469" y="359"/>
                    <a:pt x="469" y="235"/>
                  </a:cubicBezTo>
                  <a:cubicBezTo>
                    <a:pt x="469" y="105"/>
                    <a:pt x="364" y="0"/>
                    <a:pt x="235" y="0"/>
                  </a:cubicBezTo>
                  <a:cubicBezTo>
                    <a:pt x="105" y="0"/>
                    <a:pt x="0" y="105"/>
                    <a:pt x="0" y="235"/>
                  </a:cubicBezTo>
                  <a:cubicBezTo>
                    <a:pt x="0" y="359"/>
                    <a:pt x="97" y="461"/>
                    <a:pt x="220" y="46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 name="Group 1"/>
          <p:cNvGrpSpPr>
            <a:grpSpLocks/>
          </p:cNvGrpSpPr>
          <p:nvPr/>
        </p:nvGrpSpPr>
        <p:grpSpPr bwMode="auto">
          <a:xfrm>
            <a:off x="2729118" y="6007352"/>
            <a:ext cx="576590" cy="417698"/>
            <a:chOff x="1403" y="1100"/>
            <a:chExt cx="3549" cy="2571"/>
          </a:xfrm>
        </p:grpSpPr>
        <p:sp>
          <p:nvSpPr>
            <p:cNvPr id="37" name="Freeform 2"/>
            <p:cNvSpPr>
              <a:spLocks noChangeArrowheads="1"/>
            </p:cNvSpPr>
            <p:nvPr/>
          </p:nvSpPr>
          <p:spPr bwMode="auto">
            <a:xfrm>
              <a:off x="2091" y="2786"/>
              <a:ext cx="885" cy="885"/>
            </a:xfrm>
            <a:custGeom>
              <a:avLst/>
              <a:gdLst>
                <a:gd name="T0" fmla="*/ 2750 w 3907"/>
                <a:gd name="T1" fmla="*/ 0 h 3907"/>
                <a:gd name="T2" fmla="*/ 2750 w 3907"/>
                <a:gd name="T3" fmla="*/ 0 h 3907"/>
                <a:gd name="T4" fmla="*/ 1937 w 3907"/>
                <a:gd name="T5" fmla="*/ 250 h 3907"/>
                <a:gd name="T6" fmla="*/ 1125 w 3907"/>
                <a:gd name="T7" fmla="*/ 0 h 3907"/>
                <a:gd name="T8" fmla="*/ 0 w 3907"/>
                <a:gd name="T9" fmla="*/ 1187 h 3907"/>
                <a:gd name="T10" fmla="*/ 0 w 3907"/>
                <a:gd name="T11" fmla="*/ 3156 h 3907"/>
                <a:gd name="T12" fmla="*/ 750 w 3907"/>
                <a:gd name="T13" fmla="*/ 3906 h 3907"/>
                <a:gd name="T14" fmla="*/ 3156 w 3907"/>
                <a:gd name="T15" fmla="*/ 3906 h 3907"/>
                <a:gd name="T16" fmla="*/ 3906 w 3907"/>
                <a:gd name="T17" fmla="*/ 3156 h 3907"/>
                <a:gd name="T18" fmla="*/ 3906 w 3907"/>
                <a:gd name="T19" fmla="*/ 1187 h 3907"/>
                <a:gd name="T20" fmla="*/ 2750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50" y="0"/>
                  </a:moveTo>
                  <a:lnTo>
                    <a:pt x="2750" y="0"/>
                  </a:lnTo>
                  <a:cubicBezTo>
                    <a:pt x="2531" y="156"/>
                    <a:pt x="2250" y="250"/>
                    <a:pt x="1937" y="250"/>
                  </a:cubicBezTo>
                  <a:cubicBezTo>
                    <a:pt x="1656" y="250"/>
                    <a:pt x="1375" y="156"/>
                    <a:pt x="1125" y="0"/>
                  </a:cubicBezTo>
                  <a:cubicBezTo>
                    <a:pt x="500" y="31"/>
                    <a:pt x="0" y="531"/>
                    <a:pt x="0" y="1187"/>
                  </a:cubicBezTo>
                  <a:cubicBezTo>
                    <a:pt x="0" y="3156"/>
                    <a:pt x="0" y="3156"/>
                    <a:pt x="0" y="3156"/>
                  </a:cubicBezTo>
                  <a:cubicBezTo>
                    <a:pt x="0" y="3562"/>
                    <a:pt x="312" y="3906"/>
                    <a:pt x="750" y="3906"/>
                  </a:cubicBezTo>
                  <a:cubicBezTo>
                    <a:pt x="3156" y="3906"/>
                    <a:pt x="3156" y="3906"/>
                    <a:pt x="3156" y="3906"/>
                  </a:cubicBezTo>
                  <a:cubicBezTo>
                    <a:pt x="3562" y="3906"/>
                    <a:pt x="3906" y="3562"/>
                    <a:pt x="3906" y="3156"/>
                  </a:cubicBezTo>
                  <a:cubicBezTo>
                    <a:pt x="3906" y="1187"/>
                    <a:pt x="3906" y="1187"/>
                    <a:pt x="3906" y="1187"/>
                  </a:cubicBezTo>
                  <a:cubicBezTo>
                    <a:pt x="3906" y="531"/>
                    <a:pt x="3375" y="31"/>
                    <a:pt x="2750" y="0"/>
                  </a:cubicBezTo>
                </a:path>
              </a:pathLst>
            </a:custGeom>
            <a:solidFill>
              <a:srgbClr val="939598"/>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8" name="Freeform 3"/>
            <p:cNvSpPr>
              <a:spLocks noChangeArrowheads="1"/>
            </p:cNvSpPr>
            <p:nvPr/>
          </p:nvSpPr>
          <p:spPr bwMode="auto">
            <a:xfrm>
              <a:off x="2275" y="2269"/>
              <a:ext cx="517" cy="516"/>
            </a:xfrm>
            <a:custGeom>
              <a:avLst/>
              <a:gdLst>
                <a:gd name="T0" fmla="*/ 1063 w 2283"/>
                <a:gd name="T1" fmla="*/ 2281 h 2282"/>
                <a:gd name="T2" fmla="*/ 1063 w 2283"/>
                <a:gd name="T3" fmla="*/ 2281 h 2282"/>
                <a:gd name="T4" fmla="*/ 1219 w 2283"/>
                <a:gd name="T5" fmla="*/ 2281 h 2282"/>
                <a:gd name="T6" fmla="*/ 2282 w 2283"/>
                <a:gd name="T7" fmla="*/ 1156 h 2282"/>
                <a:gd name="T8" fmla="*/ 1125 w 2283"/>
                <a:gd name="T9" fmla="*/ 0 h 2282"/>
                <a:gd name="T10" fmla="*/ 0 w 2283"/>
                <a:gd name="T11" fmla="*/ 1156 h 2282"/>
                <a:gd name="T12" fmla="*/ 1063 w 2283"/>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3" h="2282">
                  <a:moveTo>
                    <a:pt x="1063" y="2281"/>
                  </a:moveTo>
                  <a:lnTo>
                    <a:pt x="1063" y="2281"/>
                  </a:lnTo>
                  <a:cubicBezTo>
                    <a:pt x="1219" y="2281"/>
                    <a:pt x="1219" y="2281"/>
                    <a:pt x="1219" y="2281"/>
                  </a:cubicBezTo>
                  <a:cubicBezTo>
                    <a:pt x="1813" y="2250"/>
                    <a:pt x="2282" y="1750"/>
                    <a:pt x="2282" y="1156"/>
                  </a:cubicBezTo>
                  <a:cubicBezTo>
                    <a:pt x="2282" y="500"/>
                    <a:pt x="1750" y="0"/>
                    <a:pt x="1125" y="0"/>
                  </a:cubicBezTo>
                  <a:cubicBezTo>
                    <a:pt x="500" y="0"/>
                    <a:pt x="0" y="500"/>
                    <a:pt x="0" y="1156"/>
                  </a:cubicBezTo>
                  <a:cubicBezTo>
                    <a:pt x="0" y="1750"/>
                    <a:pt x="469" y="2250"/>
                    <a:pt x="1063" y="2281"/>
                  </a:cubicBezTo>
                </a:path>
              </a:pathLst>
            </a:custGeom>
            <a:solidFill>
              <a:srgbClr val="939598"/>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39" name="Freeform 4"/>
            <p:cNvSpPr>
              <a:spLocks noChangeArrowheads="1"/>
            </p:cNvSpPr>
            <p:nvPr/>
          </p:nvSpPr>
          <p:spPr bwMode="auto">
            <a:xfrm>
              <a:off x="3331" y="2786"/>
              <a:ext cx="885" cy="885"/>
            </a:xfrm>
            <a:custGeom>
              <a:avLst/>
              <a:gdLst>
                <a:gd name="T0" fmla="*/ 2781 w 3907"/>
                <a:gd name="T1" fmla="*/ 0 h 3907"/>
                <a:gd name="T2" fmla="*/ 2781 w 3907"/>
                <a:gd name="T3" fmla="*/ 0 h 3907"/>
                <a:gd name="T4" fmla="*/ 1968 w 3907"/>
                <a:gd name="T5" fmla="*/ 250 h 3907"/>
                <a:gd name="T6" fmla="*/ 1156 w 3907"/>
                <a:gd name="T7" fmla="*/ 0 h 3907"/>
                <a:gd name="T8" fmla="*/ 0 w 3907"/>
                <a:gd name="T9" fmla="*/ 1187 h 3907"/>
                <a:gd name="T10" fmla="*/ 0 w 3907"/>
                <a:gd name="T11" fmla="*/ 3156 h 3907"/>
                <a:gd name="T12" fmla="*/ 750 w 3907"/>
                <a:gd name="T13" fmla="*/ 3906 h 3907"/>
                <a:gd name="T14" fmla="*/ 3187 w 3907"/>
                <a:gd name="T15" fmla="*/ 3906 h 3907"/>
                <a:gd name="T16" fmla="*/ 3906 w 3907"/>
                <a:gd name="T17" fmla="*/ 3156 h 3907"/>
                <a:gd name="T18" fmla="*/ 3906 w 3907"/>
                <a:gd name="T19" fmla="*/ 1187 h 3907"/>
                <a:gd name="T20" fmla="*/ 2781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81" y="0"/>
                  </a:moveTo>
                  <a:lnTo>
                    <a:pt x="2781" y="0"/>
                  </a:lnTo>
                  <a:cubicBezTo>
                    <a:pt x="2531" y="156"/>
                    <a:pt x="2281" y="250"/>
                    <a:pt x="1968" y="250"/>
                  </a:cubicBezTo>
                  <a:cubicBezTo>
                    <a:pt x="1656" y="250"/>
                    <a:pt x="1375" y="156"/>
                    <a:pt x="1156" y="0"/>
                  </a:cubicBezTo>
                  <a:cubicBezTo>
                    <a:pt x="531" y="31"/>
                    <a:pt x="0" y="531"/>
                    <a:pt x="0" y="1187"/>
                  </a:cubicBezTo>
                  <a:cubicBezTo>
                    <a:pt x="0" y="3156"/>
                    <a:pt x="0" y="3156"/>
                    <a:pt x="0" y="3156"/>
                  </a:cubicBezTo>
                  <a:cubicBezTo>
                    <a:pt x="0" y="3562"/>
                    <a:pt x="343" y="3906"/>
                    <a:pt x="750" y="3906"/>
                  </a:cubicBezTo>
                  <a:cubicBezTo>
                    <a:pt x="3187" y="3906"/>
                    <a:pt x="3187" y="3906"/>
                    <a:pt x="3187" y="3906"/>
                  </a:cubicBezTo>
                  <a:cubicBezTo>
                    <a:pt x="3593" y="3906"/>
                    <a:pt x="3906" y="3562"/>
                    <a:pt x="3906" y="3156"/>
                  </a:cubicBezTo>
                  <a:cubicBezTo>
                    <a:pt x="3906" y="1187"/>
                    <a:pt x="3906" y="1187"/>
                    <a:pt x="3906" y="1187"/>
                  </a:cubicBezTo>
                  <a:cubicBezTo>
                    <a:pt x="3906" y="531"/>
                    <a:pt x="3406" y="31"/>
                    <a:pt x="2781" y="0"/>
                  </a:cubicBezTo>
                </a:path>
              </a:pathLst>
            </a:custGeom>
            <a:solidFill>
              <a:srgbClr val="939598"/>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0" name="Freeform 5"/>
            <p:cNvSpPr>
              <a:spLocks noChangeArrowheads="1"/>
            </p:cNvSpPr>
            <p:nvPr/>
          </p:nvSpPr>
          <p:spPr bwMode="auto">
            <a:xfrm>
              <a:off x="3515" y="2269"/>
              <a:ext cx="516" cy="516"/>
            </a:xfrm>
            <a:custGeom>
              <a:avLst/>
              <a:gdLst>
                <a:gd name="T0" fmla="*/ 1094 w 2282"/>
                <a:gd name="T1" fmla="*/ 2281 h 2282"/>
                <a:gd name="T2" fmla="*/ 1094 w 2282"/>
                <a:gd name="T3" fmla="*/ 2281 h 2282"/>
                <a:gd name="T4" fmla="*/ 1219 w 2282"/>
                <a:gd name="T5" fmla="*/ 2281 h 2282"/>
                <a:gd name="T6" fmla="*/ 2281 w 2282"/>
                <a:gd name="T7" fmla="*/ 1156 h 2282"/>
                <a:gd name="T8" fmla="*/ 1156 w 2282"/>
                <a:gd name="T9" fmla="*/ 0 h 2282"/>
                <a:gd name="T10" fmla="*/ 0 w 2282"/>
                <a:gd name="T11" fmla="*/ 1156 h 2282"/>
                <a:gd name="T12" fmla="*/ 1094 w 2282"/>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2" h="2282">
                  <a:moveTo>
                    <a:pt x="1094" y="2281"/>
                  </a:moveTo>
                  <a:lnTo>
                    <a:pt x="1094" y="2281"/>
                  </a:lnTo>
                  <a:cubicBezTo>
                    <a:pt x="1219" y="2281"/>
                    <a:pt x="1219" y="2281"/>
                    <a:pt x="1219" y="2281"/>
                  </a:cubicBezTo>
                  <a:cubicBezTo>
                    <a:pt x="1813" y="2250"/>
                    <a:pt x="2281" y="1750"/>
                    <a:pt x="2281" y="1156"/>
                  </a:cubicBezTo>
                  <a:cubicBezTo>
                    <a:pt x="2281" y="500"/>
                    <a:pt x="1781" y="0"/>
                    <a:pt x="1156" y="0"/>
                  </a:cubicBezTo>
                  <a:cubicBezTo>
                    <a:pt x="531" y="0"/>
                    <a:pt x="0" y="500"/>
                    <a:pt x="0" y="1156"/>
                  </a:cubicBezTo>
                  <a:cubicBezTo>
                    <a:pt x="0" y="1750"/>
                    <a:pt x="500" y="2250"/>
                    <a:pt x="1094" y="2281"/>
                  </a:cubicBezTo>
                </a:path>
              </a:pathLst>
            </a:custGeom>
            <a:solidFill>
              <a:srgbClr val="939598"/>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1" name="Freeform 6"/>
            <p:cNvSpPr>
              <a:spLocks noChangeArrowheads="1"/>
            </p:cNvSpPr>
            <p:nvPr/>
          </p:nvSpPr>
          <p:spPr bwMode="auto">
            <a:xfrm>
              <a:off x="2516" y="1624"/>
              <a:ext cx="595" cy="602"/>
            </a:xfrm>
            <a:custGeom>
              <a:avLst/>
              <a:gdLst>
                <a:gd name="T0" fmla="*/ 0 w 2626"/>
                <a:gd name="T1" fmla="*/ 0 h 2657"/>
                <a:gd name="T2" fmla="*/ 0 w 2626"/>
                <a:gd name="T3" fmla="*/ 0 h 2657"/>
                <a:gd name="T4" fmla="*/ 0 w 2626"/>
                <a:gd name="T5" fmla="*/ 2656 h 2657"/>
                <a:gd name="T6" fmla="*/ 312 w 2626"/>
                <a:gd name="T7" fmla="*/ 2656 h 2657"/>
                <a:gd name="T8" fmla="*/ 312 w 2626"/>
                <a:gd name="T9" fmla="*/ 312 h 2657"/>
                <a:gd name="T10" fmla="*/ 2281 w 2626"/>
                <a:gd name="T11" fmla="*/ 312 h 2657"/>
                <a:gd name="T12" fmla="*/ 2281 w 2626"/>
                <a:gd name="T13" fmla="*/ 1906 h 2657"/>
                <a:gd name="T14" fmla="*/ 2406 w 2626"/>
                <a:gd name="T15" fmla="*/ 1875 h 2657"/>
                <a:gd name="T16" fmla="*/ 2562 w 2626"/>
                <a:gd name="T17" fmla="*/ 1844 h 2657"/>
                <a:gd name="T18" fmla="*/ 2625 w 2626"/>
                <a:gd name="T19" fmla="*/ 1812 h 2657"/>
                <a:gd name="T20" fmla="*/ 2625 w 2626"/>
                <a:gd name="T21" fmla="*/ 0 h 2657"/>
                <a:gd name="T22" fmla="*/ 0 w 2626"/>
                <a:gd name="T23" fmla="*/ 0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6" h="2657">
                  <a:moveTo>
                    <a:pt x="0" y="0"/>
                  </a:moveTo>
                  <a:lnTo>
                    <a:pt x="0" y="0"/>
                  </a:lnTo>
                  <a:cubicBezTo>
                    <a:pt x="0" y="2656"/>
                    <a:pt x="0" y="2656"/>
                    <a:pt x="0" y="2656"/>
                  </a:cubicBezTo>
                  <a:cubicBezTo>
                    <a:pt x="312" y="2656"/>
                    <a:pt x="312" y="2656"/>
                    <a:pt x="312" y="2656"/>
                  </a:cubicBezTo>
                  <a:cubicBezTo>
                    <a:pt x="312" y="312"/>
                    <a:pt x="312" y="312"/>
                    <a:pt x="312" y="312"/>
                  </a:cubicBezTo>
                  <a:cubicBezTo>
                    <a:pt x="2281" y="312"/>
                    <a:pt x="2281" y="312"/>
                    <a:pt x="2281" y="312"/>
                  </a:cubicBezTo>
                  <a:cubicBezTo>
                    <a:pt x="2281" y="1906"/>
                    <a:pt x="2281" y="1906"/>
                    <a:pt x="2281" y="1906"/>
                  </a:cubicBezTo>
                  <a:cubicBezTo>
                    <a:pt x="2406" y="1875"/>
                    <a:pt x="2406" y="1875"/>
                    <a:pt x="2406" y="1875"/>
                  </a:cubicBezTo>
                  <a:cubicBezTo>
                    <a:pt x="2468" y="1844"/>
                    <a:pt x="2500" y="1844"/>
                    <a:pt x="2562" y="1844"/>
                  </a:cubicBezTo>
                  <a:cubicBezTo>
                    <a:pt x="2625" y="1812"/>
                    <a:pt x="2625" y="1812"/>
                    <a:pt x="2625" y="1812"/>
                  </a:cubicBezTo>
                  <a:cubicBezTo>
                    <a:pt x="2625" y="0"/>
                    <a:pt x="2625" y="0"/>
                    <a:pt x="2625" y="0"/>
                  </a:cubicBezTo>
                  <a:lnTo>
                    <a:pt x="0" y="0"/>
                  </a:ln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2" name="Freeform 7"/>
            <p:cNvSpPr>
              <a:spLocks noChangeArrowheads="1"/>
            </p:cNvSpPr>
            <p:nvPr/>
          </p:nvSpPr>
          <p:spPr bwMode="auto">
            <a:xfrm>
              <a:off x="1524" y="1100"/>
              <a:ext cx="3429" cy="807"/>
            </a:xfrm>
            <a:custGeom>
              <a:avLst/>
              <a:gdLst>
                <a:gd name="T0" fmla="*/ 8061 w 15125"/>
                <a:gd name="T1" fmla="*/ 1782 h 3564"/>
                <a:gd name="T2" fmla="*/ 8061 w 15125"/>
                <a:gd name="T3" fmla="*/ 1813 h 3564"/>
                <a:gd name="T4" fmla="*/ 5094 w 15125"/>
                <a:gd name="T5" fmla="*/ 0 h 3564"/>
                <a:gd name="T6" fmla="*/ 0 w 15125"/>
                <a:gd name="T7" fmla="*/ 3219 h 3564"/>
                <a:gd name="T8" fmla="*/ 281 w 15125"/>
                <a:gd name="T9" fmla="*/ 3563 h 3564"/>
                <a:gd name="T10" fmla="*/ 5125 w 15125"/>
                <a:gd name="T11" fmla="*/ 500 h 3564"/>
                <a:gd name="T12" fmla="*/ 10124 w 15125"/>
                <a:gd name="T13" fmla="*/ 3563 h 3564"/>
                <a:gd name="T14" fmla="*/ 10405 w 15125"/>
                <a:gd name="T15" fmla="*/ 3219 h 3564"/>
                <a:gd name="T16" fmla="*/ 8686 w 15125"/>
                <a:gd name="T17" fmla="*/ 2188 h 3564"/>
                <a:gd name="T18" fmla="*/ 15124 w 15125"/>
                <a:gd name="T19" fmla="*/ 2188 h 3564"/>
                <a:gd name="T20" fmla="*/ 15124 w 15125"/>
                <a:gd name="T21" fmla="*/ 2000 h 3564"/>
                <a:gd name="T22" fmla="*/ 15124 w 15125"/>
                <a:gd name="T23" fmla="*/ 1969 h 3564"/>
                <a:gd name="T24" fmla="*/ 15124 w 15125"/>
                <a:gd name="T25" fmla="*/ 1782 h 3564"/>
                <a:gd name="T26" fmla="*/ 8061 w 15125"/>
                <a:gd name="T27" fmla="*/ 1782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25" h="3564">
                  <a:moveTo>
                    <a:pt x="8061" y="1782"/>
                  </a:moveTo>
                  <a:lnTo>
                    <a:pt x="8061" y="1813"/>
                  </a:lnTo>
                  <a:lnTo>
                    <a:pt x="5094" y="0"/>
                  </a:lnTo>
                  <a:lnTo>
                    <a:pt x="0" y="3219"/>
                  </a:lnTo>
                  <a:lnTo>
                    <a:pt x="281" y="3563"/>
                  </a:lnTo>
                  <a:lnTo>
                    <a:pt x="5125" y="500"/>
                  </a:lnTo>
                  <a:lnTo>
                    <a:pt x="10124" y="3563"/>
                  </a:lnTo>
                  <a:lnTo>
                    <a:pt x="10405" y="3219"/>
                  </a:lnTo>
                  <a:lnTo>
                    <a:pt x="8686" y="2188"/>
                  </a:lnTo>
                  <a:lnTo>
                    <a:pt x="15124" y="2188"/>
                  </a:lnTo>
                  <a:lnTo>
                    <a:pt x="15124" y="2000"/>
                  </a:lnTo>
                  <a:lnTo>
                    <a:pt x="15124" y="1969"/>
                  </a:lnTo>
                  <a:lnTo>
                    <a:pt x="15124" y="1782"/>
                  </a:lnTo>
                  <a:lnTo>
                    <a:pt x="8061" y="1782"/>
                  </a:ln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3" name="Freeform 8"/>
            <p:cNvSpPr>
              <a:spLocks noChangeArrowheads="1"/>
            </p:cNvSpPr>
            <p:nvPr/>
          </p:nvSpPr>
          <p:spPr bwMode="auto">
            <a:xfrm>
              <a:off x="1403"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6" y="281"/>
                    <a:pt x="1563" y="187"/>
                    <a:pt x="1313" y="0"/>
                  </a:cubicBezTo>
                  <a:cubicBezTo>
                    <a:pt x="594" y="31"/>
                    <a:pt x="0" y="625"/>
                    <a:pt x="0" y="1343"/>
                  </a:cubicBezTo>
                  <a:cubicBezTo>
                    <a:pt x="0" y="3593"/>
                    <a:pt x="0" y="3593"/>
                    <a:pt x="0" y="3593"/>
                  </a:cubicBezTo>
                  <a:cubicBezTo>
                    <a:pt x="0" y="4062"/>
                    <a:pt x="376"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6" y="31"/>
                    <a:pt x="3157" y="0"/>
                  </a:cubicBez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4" name="Freeform 9"/>
            <p:cNvSpPr>
              <a:spLocks noChangeArrowheads="1"/>
            </p:cNvSpPr>
            <p:nvPr/>
          </p:nvSpPr>
          <p:spPr bwMode="auto">
            <a:xfrm>
              <a:off x="1616"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3" y="2531"/>
                    <a:pt x="2594" y="1969"/>
                    <a:pt x="2594" y="1312"/>
                  </a:cubicBezTo>
                  <a:cubicBezTo>
                    <a:pt x="2594" y="594"/>
                    <a:pt x="2000" y="0"/>
                    <a:pt x="1281" y="0"/>
                  </a:cubicBezTo>
                  <a:cubicBezTo>
                    <a:pt x="563" y="0"/>
                    <a:pt x="0" y="594"/>
                    <a:pt x="0" y="1312"/>
                  </a:cubicBezTo>
                  <a:cubicBezTo>
                    <a:pt x="0" y="1969"/>
                    <a:pt x="531" y="2531"/>
                    <a:pt x="1219" y="2594"/>
                  </a:cubicBez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5" name="Freeform 10"/>
            <p:cNvSpPr>
              <a:spLocks noChangeArrowheads="1"/>
            </p:cNvSpPr>
            <p:nvPr/>
          </p:nvSpPr>
          <p:spPr bwMode="auto">
            <a:xfrm>
              <a:off x="2651" y="2666"/>
              <a:ext cx="1005" cy="1005"/>
            </a:xfrm>
            <a:custGeom>
              <a:avLst/>
              <a:gdLst>
                <a:gd name="T0" fmla="*/ 3125 w 4438"/>
                <a:gd name="T1" fmla="*/ 0 h 4438"/>
                <a:gd name="T2" fmla="*/ 3125 w 4438"/>
                <a:gd name="T3" fmla="*/ 0 h 4438"/>
                <a:gd name="T4" fmla="*/ 2218 w 4438"/>
                <a:gd name="T5" fmla="*/ 281 h 4438"/>
                <a:gd name="T6" fmla="*/ 1281 w 4438"/>
                <a:gd name="T7" fmla="*/ 0 h 4438"/>
                <a:gd name="T8" fmla="*/ 0 w 4438"/>
                <a:gd name="T9" fmla="*/ 1343 h 4438"/>
                <a:gd name="T10" fmla="*/ 0 w 4438"/>
                <a:gd name="T11" fmla="*/ 3593 h 4438"/>
                <a:gd name="T12" fmla="*/ 843 w 4438"/>
                <a:gd name="T13" fmla="*/ 4437 h 4438"/>
                <a:gd name="T14" fmla="*/ 3593 w 4438"/>
                <a:gd name="T15" fmla="*/ 4437 h 4438"/>
                <a:gd name="T16" fmla="*/ 4437 w 4438"/>
                <a:gd name="T17" fmla="*/ 3593 h 4438"/>
                <a:gd name="T18" fmla="*/ 4437 w 4438"/>
                <a:gd name="T19" fmla="*/ 1343 h 4438"/>
                <a:gd name="T20" fmla="*/ 3125 w 4438"/>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8" h="4438">
                  <a:moveTo>
                    <a:pt x="3125" y="0"/>
                  </a:moveTo>
                  <a:lnTo>
                    <a:pt x="3125" y="0"/>
                  </a:lnTo>
                  <a:cubicBezTo>
                    <a:pt x="2875" y="187"/>
                    <a:pt x="2562" y="281"/>
                    <a:pt x="2218" y="281"/>
                  </a:cubicBezTo>
                  <a:cubicBezTo>
                    <a:pt x="1874" y="281"/>
                    <a:pt x="1562" y="187"/>
                    <a:pt x="1281" y="0"/>
                  </a:cubicBezTo>
                  <a:cubicBezTo>
                    <a:pt x="562" y="31"/>
                    <a:pt x="0" y="625"/>
                    <a:pt x="0" y="1343"/>
                  </a:cubicBezTo>
                  <a:cubicBezTo>
                    <a:pt x="0" y="3593"/>
                    <a:pt x="0" y="3593"/>
                    <a:pt x="0" y="3593"/>
                  </a:cubicBezTo>
                  <a:cubicBezTo>
                    <a:pt x="0" y="4062"/>
                    <a:pt x="375" y="4437"/>
                    <a:pt x="843" y="4437"/>
                  </a:cubicBezTo>
                  <a:cubicBezTo>
                    <a:pt x="3593" y="4437"/>
                    <a:pt x="3593" y="4437"/>
                    <a:pt x="3593" y="4437"/>
                  </a:cubicBezTo>
                  <a:cubicBezTo>
                    <a:pt x="4062" y="4437"/>
                    <a:pt x="4437" y="4062"/>
                    <a:pt x="4437" y="3593"/>
                  </a:cubicBezTo>
                  <a:cubicBezTo>
                    <a:pt x="4437" y="1343"/>
                    <a:pt x="4437" y="1343"/>
                    <a:pt x="4437" y="1343"/>
                  </a:cubicBezTo>
                  <a:cubicBezTo>
                    <a:pt x="4437" y="625"/>
                    <a:pt x="3843" y="31"/>
                    <a:pt x="3125" y="0"/>
                  </a:cubicBez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6" name="Freeform 11"/>
            <p:cNvSpPr>
              <a:spLocks noChangeArrowheads="1"/>
            </p:cNvSpPr>
            <p:nvPr/>
          </p:nvSpPr>
          <p:spPr bwMode="auto">
            <a:xfrm>
              <a:off x="2863" y="2078"/>
              <a:ext cx="580" cy="587"/>
            </a:xfrm>
            <a:custGeom>
              <a:avLst/>
              <a:gdLst>
                <a:gd name="T0" fmla="*/ 1188 w 2564"/>
                <a:gd name="T1" fmla="*/ 2594 h 2595"/>
                <a:gd name="T2" fmla="*/ 1188 w 2564"/>
                <a:gd name="T3" fmla="*/ 2594 h 2595"/>
                <a:gd name="T4" fmla="*/ 1375 w 2564"/>
                <a:gd name="T5" fmla="*/ 2594 h 2595"/>
                <a:gd name="T6" fmla="*/ 2563 w 2564"/>
                <a:gd name="T7" fmla="*/ 1312 h 2595"/>
                <a:gd name="T8" fmla="*/ 1281 w 2564"/>
                <a:gd name="T9" fmla="*/ 0 h 2595"/>
                <a:gd name="T10" fmla="*/ 0 w 2564"/>
                <a:gd name="T11" fmla="*/ 1312 h 2595"/>
                <a:gd name="T12" fmla="*/ 1188 w 2564"/>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64" h="2595">
                  <a:moveTo>
                    <a:pt x="1188" y="2594"/>
                  </a:moveTo>
                  <a:lnTo>
                    <a:pt x="1188" y="2594"/>
                  </a:lnTo>
                  <a:cubicBezTo>
                    <a:pt x="1375" y="2594"/>
                    <a:pt x="1375" y="2594"/>
                    <a:pt x="1375" y="2594"/>
                  </a:cubicBezTo>
                  <a:cubicBezTo>
                    <a:pt x="2031" y="2531"/>
                    <a:pt x="2563" y="1969"/>
                    <a:pt x="2563" y="1312"/>
                  </a:cubicBezTo>
                  <a:cubicBezTo>
                    <a:pt x="2563" y="594"/>
                    <a:pt x="2000" y="0"/>
                    <a:pt x="1281" y="0"/>
                  </a:cubicBezTo>
                  <a:cubicBezTo>
                    <a:pt x="563" y="0"/>
                    <a:pt x="0" y="594"/>
                    <a:pt x="0" y="1312"/>
                  </a:cubicBezTo>
                  <a:cubicBezTo>
                    <a:pt x="0" y="1969"/>
                    <a:pt x="531" y="2531"/>
                    <a:pt x="1188" y="2594"/>
                  </a:cubicBez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7" name="Freeform 12"/>
            <p:cNvSpPr>
              <a:spLocks noChangeArrowheads="1"/>
            </p:cNvSpPr>
            <p:nvPr/>
          </p:nvSpPr>
          <p:spPr bwMode="auto">
            <a:xfrm>
              <a:off x="3890"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5" y="281"/>
                    <a:pt x="1563" y="187"/>
                    <a:pt x="1313" y="0"/>
                  </a:cubicBezTo>
                  <a:cubicBezTo>
                    <a:pt x="594" y="31"/>
                    <a:pt x="0" y="625"/>
                    <a:pt x="0" y="1343"/>
                  </a:cubicBezTo>
                  <a:cubicBezTo>
                    <a:pt x="0" y="3593"/>
                    <a:pt x="0" y="3593"/>
                    <a:pt x="0" y="3593"/>
                  </a:cubicBezTo>
                  <a:cubicBezTo>
                    <a:pt x="0" y="4062"/>
                    <a:pt x="407"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5" y="31"/>
                    <a:pt x="3157" y="0"/>
                  </a:cubicBez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48" name="Freeform 13"/>
            <p:cNvSpPr>
              <a:spLocks noChangeArrowheads="1"/>
            </p:cNvSpPr>
            <p:nvPr/>
          </p:nvSpPr>
          <p:spPr bwMode="auto">
            <a:xfrm>
              <a:off x="4103"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2" y="2531"/>
                    <a:pt x="2594" y="1969"/>
                    <a:pt x="2594" y="1312"/>
                  </a:cubicBezTo>
                  <a:cubicBezTo>
                    <a:pt x="2594" y="594"/>
                    <a:pt x="2000" y="0"/>
                    <a:pt x="1281" y="0"/>
                  </a:cubicBezTo>
                  <a:cubicBezTo>
                    <a:pt x="594" y="0"/>
                    <a:pt x="0" y="594"/>
                    <a:pt x="0" y="1312"/>
                  </a:cubicBezTo>
                  <a:cubicBezTo>
                    <a:pt x="0" y="1969"/>
                    <a:pt x="531" y="2531"/>
                    <a:pt x="1219" y="2594"/>
                  </a:cubicBezTo>
                </a:path>
              </a:pathLst>
            </a:custGeom>
            <a:solidFill>
              <a:srgbClr val="01010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49" name="Group 1"/>
          <p:cNvGrpSpPr>
            <a:grpSpLocks/>
          </p:cNvGrpSpPr>
          <p:nvPr/>
        </p:nvGrpSpPr>
        <p:grpSpPr bwMode="auto">
          <a:xfrm>
            <a:off x="1851694" y="5325117"/>
            <a:ext cx="576590" cy="417698"/>
            <a:chOff x="1403" y="1100"/>
            <a:chExt cx="3549" cy="2571"/>
          </a:xfrm>
        </p:grpSpPr>
        <p:sp>
          <p:nvSpPr>
            <p:cNvPr id="50" name="Freeform 2"/>
            <p:cNvSpPr>
              <a:spLocks noChangeArrowheads="1"/>
            </p:cNvSpPr>
            <p:nvPr/>
          </p:nvSpPr>
          <p:spPr bwMode="auto">
            <a:xfrm>
              <a:off x="2091" y="2786"/>
              <a:ext cx="885" cy="885"/>
            </a:xfrm>
            <a:custGeom>
              <a:avLst/>
              <a:gdLst>
                <a:gd name="T0" fmla="*/ 2750 w 3907"/>
                <a:gd name="T1" fmla="*/ 0 h 3907"/>
                <a:gd name="T2" fmla="*/ 2750 w 3907"/>
                <a:gd name="T3" fmla="*/ 0 h 3907"/>
                <a:gd name="T4" fmla="*/ 1937 w 3907"/>
                <a:gd name="T5" fmla="*/ 250 h 3907"/>
                <a:gd name="T6" fmla="*/ 1125 w 3907"/>
                <a:gd name="T7" fmla="*/ 0 h 3907"/>
                <a:gd name="T8" fmla="*/ 0 w 3907"/>
                <a:gd name="T9" fmla="*/ 1187 h 3907"/>
                <a:gd name="T10" fmla="*/ 0 w 3907"/>
                <a:gd name="T11" fmla="*/ 3156 h 3907"/>
                <a:gd name="T12" fmla="*/ 750 w 3907"/>
                <a:gd name="T13" fmla="*/ 3906 h 3907"/>
                <a:gd name="T14" fmla="*/ 3156 w 3907"/>
                <a:gd name="T15" fmla="*/ 3906 h 3907"/>
                <a:gd name="T16" fmla="*/ 3906 w 3907"/>
                <a:gd name="T17" fmla="*/ 3156 h 3907"/>
                <a:gd name="T18" fmla="*/ 3906 w 3907"/>
                <a:gd name="T19" fmla="*/ 1187 h 3907"/>
                <a:gd name="T20" fmla="*/ 2750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50" y="0"/>
                  </a:moveTo>
                  <a:lnTo>
                    <a:pt x="2750" y="0"/>
                  </a:lnTo>
                  <a:cubicBezTo>
                    <a:pt x="2531" y="156"/>
                    <a:pt x="2250" y="250"/>
                    <a:pt x="1937" y="250"/>
                  </a:cubicBezTo>
                  <a:cubicBezTo>
                    <a:pt x="1656" y="250"/>
                    <a:pt x="1375" y="156"/>
                    <a:pt x="1125" y="0"/>
                  </a:cubicBezTo>
                  <a:cubicBezTo>
                    <a:pt x="500" y="31"/>
                    <a:pt x="0" y="531"/>
                    <a:pt x="0" y="1187"/>
                  </a:cubicBezTo>
                  <a:cubicBezTo>
                    <a:pt x="0" y="3156"/>
                    <a:pt x="0" y="3156"/>
                    <a:pt x="0" y="3156"/>
                  </a:cubicBezTo>
                  <a:cubicBezTo>
                    <a:pt x="0" y="3562"/>
                    <a:pt x="312" y="3906"/>
                    <a:pt x="750" y="3906"/>
                  </a:cubicBezTo>
                  <a:cubicBezTo>
                    <a:pt x="3156" y="3906"/>
                    <a:pt x="3156" y="3906"/>
                    <a:pt x="3156" y="3906"/>
                  </a:cubicBezTo>
                  <a:cubicBezTo>
                    <a:pt x="3562" y="3906"/>
                    <a:pt x="3906" y="3562"/>
                    <a:pt x="3906" y="3156"/>
                  </a:cubicBezTo>
                  <a:cubicBezTo>
                    <a:pt x="3906" y="1187"/>
                    <a:pt x="3906" y="1187"/>
                    <a:pt x="3906" y="1187"/>
                  </a:cubicBezTo>
                  <a:cubicBezTo>
                    <a:pt x="3906" y="531"/>
                    <a:pt x="3375" y="31"/>
                    <a:pt x="2750" y="0"/>
                  </a:cubicBezTo>
                </a:path>
              </a:pathLst>
            </a:custGeom>
            <a:solidFill>
              <a:schemeClr val="accent1">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1" name="Freeform 3"/>
            <p:cNvSpPr>
              <a:spLocks noChangeArrowheads="1"/>
            </p:cNvSpPr>
            <p:nvPr/>
          </p:nvSpPr>
          <p:spPr bwMode="auto">
            <a:xfrm>
              <a:off x="2275" y="2269"/>
              <a:ext cx="517" cy="516"/>
            </a:xfrm>
            <a:custGeom>
              <a:avLst/>
              <a:gdLst>
                <a:gd name="T0" fmla="*/ 1063 w 2283"/>
                <a:gd name="T1" fmla="*/ 2281 h 2282"/>
                <a:gd name="T2" fmla="*/ 1063 w 2283"/>
                <a:gd name="T3" fmla="*/ 2281 h 2282"/>
                <a:gd name="T4" fmla="*/ 1219 w 2283"/>
                <a:gd name="T5" fmla="*/ 2281 h 2282"/>
                <a:gd name="T6" fmla="*/ 2282 w 2283"/>
                <a:gd name="T7" fmla="*/ 1156 h 2282"/>
                <a:gd name="T8" fmla="*/ 1125 w 2283"/>
                <a:gd name="T9" fmla="*/ 0 h 2282"/>
                <a:gd name="T10" fmla="*/ 0 w 2283"/>
                <a:gd name="T11" fmla="*/ 1156 h 2282"/>
                <a:gd name="T12" fmla="*/ 1063 w 2283"/>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3" h="2282">
                  <a:moveTo>
                    <a:pt x="1063" y="2281"/>
                  </a:moveTo>
                  <a:lnTo>
                    <a:pt x="1063" y="2281"/>
                  </a:lnTo>
                  <a:cubicBezTo>
                    <a:pt x="1219" y="2281"/>
                    <a:pt x="1219" y="2281"/>
                    <a:pt x="1219" y="2281"/>
                  </a:cubicBezTo>
                  <a:cubicBezTo>
                    <a:pt x="1813" y="2250"/>
                    <a:pt x="2282" y="1750"/>
                    <a:pt x="2282" y="1156"/>
                  </a:cubicBezTo>
                  <a:cubicBezTo>
                    <a:pt x="2282" y="500"/>
                    <a:pt x="1750" y="0"/>
                    <a:pt x="1125" y="0"/>
                  </a:cubicBezTo>
                  <a:cubicBezTo>
                    <a:pt x="500" y="0"/>
                    <a:pt x="0" y="500"/>
                    <a:pt x="0" y="1156"/>
                  </a:cubicBezTo>
                  <a:cubicBezTo>
                    <a:pt x="0" y="1750"/>
                    <a:pt x="469" y="2250"/>
                    <a:pt x="1063" y="2281"/>
                  </a:cubicBezTo>
                </a:path>
              </a:pathLst>
            </a:custGeom>
            <a:solidFill>
              <a:schemeClr val="accent1">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2" name="Freeform 4"/>
            <p:cNvSpPr>
              <a:spLocks noChangeArrowheads="1"/>
            </p:cNvSpPr>
            <p:nvPr/>
          </p:nvSpPr>
          <p:spPr bwMode="auto">
            <a:xfrm>
              <a:off x="3331" y="2786"/>
              <a:ext cx="885" cy="885"/>
            </a:xfrm>
            <a:custGeom>
              <a:avLst/>
              <a:gdLst>
                <a:gd name="T0" fmla="*/ 2781 w 3907"/>
                <a:gd name="T1" fmla="*/ 0 h 3907"/>
                <a:gd name="T2" fmla="*/ 2781 w 3907"/>
                <a:gd name="T3" fmla="*/ 0 h 3907"/>
                <a:gd name="T4" fmla="*/ 1968 w 3907"/>
                <a:gd name="T5" fmla="*/ 250 h 3907"/>
                <a:gd name="T6" fmla="*/ 1156 w 3907"/>
                <a:gd name="T7" fmla="*/ 0 h 3907"/>
                <a:gd name="T8" fmla="*/ 0 w 3907"/>
                <a:gd name="T9" fmla="*/ 1187 h 3907"/>
                <a:gd name="T10" fmla="*/ 0 w 3907"/>
                <a:gd name="T11" fmla="*/ 3156 h 3907"/>
                <a:gd name="T12" fmla="*/ 750 w 3907"/>
                <a:gd name="T13" fmla="*/ 3906 h 3907"/>
                <a:gd name="T14" fmla="*/ 3187 w 3907"/>
                <a:gd name="T15" fmla="*/ 3906 h 3907"/>
                <a:gd name="T16" fmla="*/ 3906 w 3907"/>
                <a:gd name="T17" fmla="*/ 3156 h 3907"/>
                <a:gd name="T18" fmla="*/ 3906 w 3907"/>
                <a:gd name="T19" fmla="*/ 1187 h 3907"/>
                <a:gd name="T20" fmla="*/ 2781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81" y="0"/>
                  </a:moveTo>
                  <a:lnTo>
                    <a:pt x="2781" y="0"/>
                  </a:lnTo>
                  <a:cubicBezTo>
                    <a:pt x="2531" y="156"/>
                    <a:pt x="2281" y="250"/>
                    <a:pt x="1968" y="250"/>
                  </a:cubicBezTo>
                  <a:cubicBezTo>
                    <a:pt x="1656" y="250"/>
                    <a:pt x="1375" y="156"/>
                    <a:pt x="1156" y="0"/>
                  </a:cubicBezTo>
                  <a:cubicBezTo>
                    <a:pt x="531" y="31"/>
                    <a:pt x="0" y="531"/>
                    <a:pt x="0" y="1187"/>
                  </a:cubicBezTo>
                  <a:cubicBezTo>
                    <a:pt x="0" y="3156"/>
                    <a:pt x="0" y="3156"/>
                    <a:pt x="0" y="3156"/>
                  </a:cubicBezTo>
                  <a:cubicBezTo>
                    <a:pt x="0" y="3562"/>
                    <a:pt x="343" y="3906"/>
                    <a:pt x="750" y="3906"/>
                  </a:cubicBezTo>
                  <a:cubicBezTo>
                    <a:pt x="3187" y="3906"/>
                    <a:pt x="3187" y="3906"/>
                    <a:pt x="3187" y="3906"/>
                  </a:cubicBezTo>
                  <a:cubicBezTo>
                    <a:pt x="3593" y="3906"/>
                    <a:pt x="3906" y="3562"/>
                    <a:pt x="3906" y="3156"/>
                  </a:cubicBezTo>
                  <a:cubicBezTo>
                    <a:pt x="3906" y="1187"/>
                    <a:pt x="3906" y="1187"/>
                    <a:pt x="3906" y="1187"/>
                  </a:cubicBezTo>
                  <a:cubicBezTo>
                    <a:pt x="3906" y="531"/>
                    <a:pt x="3406" y="31"/>
                    <a:pt x="2781" y="0"/>
                  </a:cubicBezTo>
                </a:path>
              </a:pathLst>
            </a:custGeom>
            <a:solidFill>
              <a:schemeClr val="accent1">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3" name="Freeform 5"/>
            <p:cNvSpPr>
              <a:spLocks noChangeArrowheads="1"/>
            </p:cNvSpPr>
            <p:nvPr/>
          </p:nvSpPr>
          <p:spPr bwMode="auto">
            <a:xfrm>
              <a:off x="3515" y="2269"/>
              <a:ext cx="516" cy="516"/>
            </a:xfrm>
            <a:custGeom>
              <a:avLst/>
              <a:gdLst>
                <a:gd name="T0" fmla="*/ 1094 w 2282"/>
                <a:gd name="T1" fmla="*/ 2281 h 2282"/>
                <a:gd name="T2" fmla="*/ 1094 w 2282"/>
                <a:gd name="T3" fmla="*/ 2281 h 2282"/>
                <a:gd name="T4" fmla="*/ 1219 w 2282"/>
                <a:gd name="T5" fmla="*/ 2281 h 2282"/>
                <a:gd name="T6" fmla="*/ 2281 w 2282"/>
                <a:gd name="T7" fmla="*/ 1156 h 2282"/>
                <a:gd name="T8" fmla="*/ 1156 w 2282"/>
                <a:gd name="T9" fmla="*/ 0 h 2282"/>
                <a:gd name="T10" fmla="*/ 0 w 2282"/>
                <a:gd name="T11" fmla="*/ 1156 h 2282"/>
                <a:gd name="T12" fmla="*/ 1094 w 2282"/>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2" h="2282">
                  <a:moveTo>
                    <a:pt x="1094" y="2281"/>
                  </a:moveTo>
                  <a:lnTo>
                    <a:pt x="1094" y="2281"/>
                  </a:lnTo>
                  <a:cubicBezTo>
                    <a:pt x="1219" y="2281"/>
                    <a:pt x="1219" y="2281"/>
                    <a:pt x="1219" y="2281"/>
                  </a:cubicBezTo>
                  <a:cubicBezTo>
                    <a:pt x="1813" y="2250"/>
                    <a:pt x="2281" y="1750"/>
                    <a:pt x="2281" y="1156"/>
                  </a:cubicBezTo>
                  <a:cubicBezTo>
                    <a:pt x="2281" y="500"/>
                    <a:pt x="1781" y="0"/>
                    <a:pt x="1156" y="0"/>
                  </a:cubicBezTo>
                  <a:cubicBezTo>
                    <a:pt x="531" y="0"/>
                    <a:pt x="0" y="500"/>
                    <a:pt x="0" y="1156"/>
                  </a:cubicBezTo>
                  <a:cubicBezTo>
                    <a:pt x="0" y="1750"/>
                    <a:pt x="500" y="2250"/>
                    <a:pt x="1094" y="2281"/>
                  </a:cubicBezTo>
                </a:path>
              </a:pathLst>
            </a:custGeom>
            <a:solidFill>
              <a:schemeClr val="accent1">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4" name="Freeform 6"/>
            <p:cNvSpPr>
              <a:spLocks noChangeArrowheads="1"/>
            </p:cNvSpPr>
            <p:nvPr/>
          </p:nvSpPr>
          <p:spPr bwMode="auto">
            <a:xfrm>
              <a:off x="2516" y="1624"/>
              <a:ext cx="595" cy="602"/>
            </a:xfrm>
            <a:custGeom>
              <a:avLst/>
              <a:gdLst>
                <a:gd name="T0" fmla="*/ 0 w 2626"/>
                <a:gd name="T1" fmla="*/ 0 h 2657"/>
                <a:gd name="T2" fmla="*/ 0 w 2626"/>
                <a:gd name="T3" fmla="*/ 0 h 2657"/>
                <a:gd name="T4" fmla="*/ 0 w 2626"/>
                <a:gd name="T5" fmla="*/ 2656 h 2657"/>
                <a:gd name="T6" fmla="*/ 312 w 2626"/>
                <a:gd name="T7" fmla="*/ 2656 h 2657"/>
                <a:gd name="T8" fmla="*/ 312 w 2626"/>
                <a:gd name="T9" fmla="*/ 312 h 2657"/>
                <a:gd name="T10" fmla="*/ 2281 w 2626"/>
                <a:gd name="T11" fmla="*/ 312 h 2657"/>
                <a:gd name="T12" fmla="*/ 2281 w 2626"/>
                <a:gd name="T13" fmla="*/ 1906 h 2657"/>
                <a:gd name="T14" fmla="*/ 2406 w 2626"/>
                <a:gd name="T15" fmla="*/ 1875 h 2657"/>
                <a:gd name="T16" fmla="*/ 2562 w 2626"/>
                <a:gd name="T17" fmla="*/ 1844 h 2657"/>
                <a:gd name="T18" fmla="*/ 2625 w 2626"/>
                <a:gd name="T19" fmla="*/ 1812 h 2657"/>
                <a:gd name="T20" fmla="*/ 2625 w 2626"/>
                <a:gd name="T21" fmla="*/ 0 h 2657"/>
                <a:gd name="T22" fmla="*/ 0 w 2626"/>
                <a:gd name="T23" fmla="*/ 0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6" h="2657">
                  <a:moveTo>
                    <a:pt x="0" y="0"/>
                  </a:moveTo>
                  <a:lnTo>
                    <a:pt x="0" y="0"/>
                  </a:lnTo>
                  <a:cubicBezTo>
                    <a:pt x="0" y="2656"/>
                    <a:pt x="0" y="2656"/>
                    <a:pt x="0" y="2656"/>
                  </a:cubicBezTo>
                  <a:cubicBezTo>
                    <a:pt x="312" y="2656"/>
                    <a:pt x="312" y="2656"/>
                    <a:pt x="312" y="2656"/>
                  </a:cubicBezTo>
                  <a:cubicBezTo>
                    <a:pt x="312" y="312"/>
                    <a:pt x="312" y="312"/>
                    <a:pt x="312" y="312"/>
                  </a:cubicBezTo>
                  <a:cubicBezTo>
                    <a:pt x="2281" y="312"/>
                    <a:pt x="2281" y="312"/>
                    <a:pt x="2281" y="312"/>
                  </a:cubicBezTo>
                  <a:cubicBezTo>
                    <a:pt x="2281" y="1906"/>
                    <a:pt x="2281" y="1906"/>
                    <a:pt x="2281" y="1906"/>
                  </a:cubicBezTo>
                  <a:cubicBezTo>
                    <a:pt x="2406" y="1875"/>
                    <a:pt x="2406" y="1875"/>
                    <a:pt x="2406" y="1875"/>
                  </a:cubicBezTo>
                  <a:cubicBezTo>
                    <a:pt x="2468" y="1844"/>
                    <a:pt x="2500" y="1844"/>
                    <a:pt x="2562" y="1844"/>
                  </a:cubicBezTo>
                  <a:cubicBezTo>
                    <a:pt x="2625" y="1812"/>
                    <a:pt x="2625" y="1812"/>
                    <a:pt x="2625" y="1812"/>
                  </a:cubicBezTo>
                  <a:cubicBezTo>
                    <a:pt x="2625" y="0"/>
                    <a:pt x="2625" y="0"/>
                    <a:pt x="2625" y="0"/>
                  </a:cubicBezTo>
                  <a:lnTo>
                    <a:pt x="0" y="0"/>
                  </a:ln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5" name="Freeform 7"/>
            <p:cNvSpPr>
              <a:spLocks noChangeArrowheads="1"/>
            </p:cNvSpPr>
            <p:nvPr/>
          </p:nvSpPr>
          <p:spPr bwMode="auto">
            <a:xfrm>
              <a:off x="1524" y="1100"/>
              <a:ext cx="3429" cy="807"/>
            </a:xfrm>
            <a:custGeom>
              <a:avLst/>
              <a:gdLst>
                <a:gd name="T0" fmla="*/ 8061 w 15125"/>
                <a:gd name="T1" fmla="*/ 1782 h 3564"/>
                <a:gd name="T2" fmla="*/ 8061 w 15125"/>
                <a:gd name="T3" fmla="*/ 1813 h 3564"/>
                <a:gd name="T4" fmla="*/ 5094 w 15125"/>
                <a:gd name="T5" fmla="*/ 0 h 3564"/>
                <a:gd name="T6" fmla="*/ 0 w 15125"/>
                <a:gd name="T7" fmla="*/ 3219 h 3564"/>
                <a:gd name="T8" fmla="*/ 281 w 15125"/>
                <a:gd name="T9" fmla="*/ 3563 h 3564"/>
                <a:gd name="T10" fmla="*/ 5125 w 15125"/>
                <a:gd name="T11" fmla="*/ 500 h 3564"/>
                <a:gd name="T12" fmla="*/ 10124 w 15125"/>
                <a:gd name="T13" fmla="*/ 3563 h 3564"/>
                <a:gd name="T14" fmla="*/ 10405 w 15125"/>
                <a:gd name="T15" fmla="*/ 3219 h 3564"/>
                <a:gd name="T16" fmla="*/ 8686 w 15125"/>
                <a:gd name="T17" fmla="*/ 2188 h 3564"/>
                <a:gd name="T18" fmla="*/ 15124 w 15125"/>
                <a:gd name="T19" fmla="*/ 2188 h 3564"/>
                <a:gd name="T20" fmla="*/ 15124 w 15125"/>
                <a:gd name="T21" fmla="*/ 2000 h 3564"/>
                <a:gd name="T22" fmla="*/ 15124 w 15125"/>
                <a:gd name="T23" fmla="*/ 1969 h 3564"/>
                <a:gd name="T24" fmla="*/ 15124 w 15125"/>
                <a:gd name="T25" fmla="*/ 1782 h 3564"/>
                <a:gd name="T26" fmla="*/ 8061 w 15125"/>
                <a:gd name="T27" fmla="*/ 1782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25" h="3564">
                  <a:moveTo>
                    <a:pt x="8061" y="1782"/>
                  </a:moveTo>
                  <a:lnTo>
                    <a:pt x="8061" y="1813"/>
                  </a:lnTo>
                  <a:lnTo>
                    <a:pt x="5094" y="0"/>
                  </a:lnTo>
                  <a:lnTo>
                    <a:pt x="0" y="3219"/>
                  </a:lnTo>
                  <a:lnTo>
                    <a:pt x="281" y="3563"/>
                  </a:lnTo>
                  <a:lnTo>
                    <a:pt x="5125" y="500"/>
                  </a:lnTo>
                  <a:lnTo>
                    <a:pt x="10124" y="3563"/>
                  </a:lnTo>
                  <a:lnTo>
                    <a:pt x="10405" y="3219"/>
                  </a:lnTo>
                  <a:lnTo>
                    <a:pt x="8686" y="2188"/>
                  </a:lnTo>
                  <a:lnTo>
                    <a:pt x="15124" y="2188"/>
                  </a:lnTo>
                  <a:lnTo>
                    <a:pt x="15124" y="2000"/>
                  </a:lnTo>
                  <a:lnTo>
                    <a:pt x="15124" y="1969"/>
                  </a:lnTo>
                  <a:lnTo>
                    <a:pt x="15124" y="1782"/>
                  </a:lnTo>
                  <a:lnTo>
                    <a:pt x="8061" y="1782"/>
                  </a:ln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6" name="Freeform 8"/>
            <p:cNvSpPr>
              <a:spLocks noChangeArrowheads="1"/>
            </p:cNvSpPr>
            <p:nvPr/>
          </p:nvSpPr>
          <p:spPr bwMode="auto">
            <a:xfrm>
              <a:off x="1403"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6" y="281"/>
                    <a:pt x="1563" y="187"/>
                    <a:pt x="1313" y="0"/>
                  </a:cubicBezTo>
                  <a:cubicBezTo>
                    <a:pt x="594" y="31"/>
                    <a:pt x="0" y="625"/>
                    <a:pt x="0" y="1343"/>
                  </a:cubicBezTo>
                  <a:cubicBezTo>
                    <a:pt x="0" y="3593"/>
                    <a:pt x="0" y="3593"/>
                    <a:pt x="0" y="3593"/>
                  </a:cubicBezTo>
                  <a:cubicBezTo>
                    <a:pt x="0" y="4062"/>
                    <a:pt x="376"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6" y="31"/>
                    <a:pt x="3157" y="0"/>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7" name="Freeform 9"/>
            <p:cNvSpPr>
              <a:spLocks noChangeArrowheads="1"/>
            </p:cNvSpPr>
            <p:nvPr/>
          </p:nvSpPr>
          <p:spPr bwMode="auto">
            <a:xfrm>
              <a:off x="1616"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3" y="2531"/>
                    <a:pt x="2594" y="1969"/>
                    <a:pt x="2594" y="1312"/>
                  </a:cubicBezTo>
                  <a:cubicBezTo>
                    <a:pt x="2594" y="594"/>
                    <a:pt x="2000" y="0"/>
                    <a:pt x="1281" y="0"/>
                  </a:cubicBezTo>
                  <a:cubicBezTo>
                    <a:pt x="563" y="0"/>
                    <a:pt x="0" y="594"/>
                    <a:pt x="0" y="1312"/>
                  </a:cubicBezTo>
                  <a:cubicBezTo>
                    <a:pt x="0" y="1969"/>
                    <a:pt x="531" y="2531"/>
                    <a:pt x="1219" y="2594"/>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8" name="Freeform 10"/>
            <p:cNvSpPr>
              <a:spLocks noChangeArrowheads="1"/>
            </p:cNvSpPr>
            <p:nvPr/>
          </p:nvSpPr>
          <p:spPr bwMode="auto">
            <a:xfrm>
              <a:off x="2651" y="2666"/>
              <a:ext cx="1005" cy="1005"/>
            </a:xfrm>
            <a:custGeom>
              <a:avLst/>
              <a:gdLst>
                <a:gd name="T0" fmla="*/ 3125 w 4438"/>
                <a:gd name="T1" fmla="*/ 0 h 4438"/>
                <a:gd name="T2" fmla="*/ 3125 w 4438"/>
                <a:gd name="T3" fmla="*/ 0 h 4438"/>
                <a:gd name="T4" fmla="*/ 2218 w 4438"/>
                <a:gd name="T5" fmla="*/ 281 h 4438"/>
                <a:gd name="T6" fmla="*/ 1281 w 4438"/>
                <a:gd name="T7" fmla="*/ 0 h 4438"/>
                <a:gd name="T8" fmla="*/ 0 w 4438"/>
                <a:gd name="T9" fmla="*/ 1343 h 4438"/>
                <a:gd name="T10" fmla="*/ 0 w 4438"/>
                <a:gd name="T11" fmla="*/ 3593 h 4438"/>
                <a:gd name="T12" fmla="*/ 843 w 4438"/>
                <a:gd name="T13" fmla="*/ 4437 h 4438"/>
                <a:gd name="T14" fmla="*/ 3593 w 4438"/>
                <a:gd name="T15" fmla="*/ 4437 h 4438"/>
                <a:gd name="T16" fmla="*/ 4437 w 4438"/>
                <a:gd name="T17" fmla="*/ 3593 h 4438"/>
                <a:gd name="T18" fmla="*/ 4437 w 4438"/>
                <a:gd name="T19" fmla="*/ 1343 h 4438"/>
                <a:gd name="T20" fmla="*/ 3125 w 4438"/>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8" h="4438">
                  <a:moveTo>
                    <a:pt x="3125" y="0"/>
                  </a:moveTo>
                  <a:lnTo>
                    <a:pt x="3125" y="0"/>
                  </a:lnTo>
                  <a:cubicBezTo>
                    <a:pt x="2875" y="187"/>
                    <a:pt x="2562" y="281"/>
                    <a:pt x="2218" y="281"/>
                  </a:cubicBezTo>
                  <a:cubicBezTo>
                    <a:pt x="1874" y="281"/>
                    <a:pt x="1562" y="187"/>
                    <a:pt x="1281" y="0"/>
                  </a:cubicBezTo>
                  <a:cubicBezTo>
                    <a:pt x="562" y="31"/>
                    <a:pt x="0" y="625"/>
                    <a:pt x="0" y="1343"/>
                  </a:cubicBezTo>
                  <a:cubicBezTo>
                    <a:pt x="0" y="3593"/>
                    <a:pt x="0" y="3593"/>
                    <a:pt x="0" y="3593"/>
                  </a:cubicBezTo>
                  <a:cubicBezTo>
                    <a:pt x="0" y="4062"/>
                    <a:pt x="375" y="4437"/>
                    <a:pt x="843" y="4437"/>
                  </a:cubicBezTo>
                  <a:cubicBezTo>
                    <a:pt x="3593" y="4437"/>
                    <a:pt x="3593" y="4437"/>
                    <a:pt x="3593" y="4437"/>
                  </a:cubicBezTo>
                  <a:cubicBezTo>
                    <a:pt x="4062" y="4437"/>
                    <a:pt x="4437" y="4062"/>
                    <a:pt x="4437" y="3593"/>
                  </a:cubicBezTo>
                  <a:cubicBezTo>
                    <a:pt x="4437" y="1343"/>
                    <a:pt x="4437" y="1343"/>
                    <a:pt x="4437" y="1343"/>
                  </a:cubicBezTo>
                  <a:cubicBezTo>
                    <a:pt x="4437" y="625"/>
                    <a:pt x="3843" y="31"/>
                    <a:pt x="3125" y="0"/>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59" name="Freeform 11"/>
            <p:cNvSpPr>
              <a:spLocks noChangeArrowheads="1"/>
            </p:cNvSpPr>
            <p:nvPr/>
          </p:nvSpPr>
          <p:spPr bwMode="auto">
            <a:xfrm>
              <a:off x="2863" y="2078"/>
              <a:ext cx="580" cy="587"/>
            </a:xfrm>
            <a:custGeom>
              <a:avLst/>
              <a:gdLst>
                <a:gd name="T0" fmla="*/ 1188 w 2564"/>
                <a:gd name="T1" fmla="*/ 2594 h 2595"/>
                <a:gd name="T2" fmla="*/ 1188 w 2564"/>
                <a:gd name="T3" fmla="*/ 2594 h 2595"/>
                <a:gd name="T4" fmla="*/ 1375 w 2564"/>
                <a:gd name="T5" fmla="*/ 2594 h 2595"/>
                <a:gd name="T6" fmla="*/ 2563 w 2564"/>
                <a:gd name="T7" fmla="*/ 1312 h 2595"/>
                <a:gd name="T8" fmla="*/ 1281 w 2564"/>
                <a:gd name="T9" fmla="*/ 0 h 2595"/>
                <a:gd name="T10" fmla="*/ 0 w 2564"/>
                <a:gd name="T11" fmla="*/ 1312 h 2595"/>
                <a:gd name="T12" fmla="*/ 1188 w 2564"/>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64" h="2595">
                  <a:moveTo>
                    <a:pt x="1188" y="2594"/>
                  </a:moveTo>
                  <a:lnTo>
                    <a:pt x="1188" y="2594"/>
                  </a:lnTo>
                  <a:cubicBezTo>
                    <a:pt x="1375" y="2594"/>
                    <a:pt x="1375" y="2594"/>
                    <a:pt x="1375" y="2594"/>
                  </a:cubicBezTo>
                  <a:cubicBezTo>
                    <a:pt x="2031" y="2531"/>
                    <a:pt x="2563" y="1969"/>
                    <a:pt x="2563" y="1312"/>
                  </a:cubicBezTo>
                  <a:cubicBezTo>
                    <a:pt x="2563" y="594"/>
                    <a:pt x="2000" y="0"/>
                    <a:pt x="1281" y="0"/>
                  </a:cubicBezTo>
                  <a:cubicBezTo>
                    <a:pt x="563" y="0"/>
                    <a:pt x="0" y="594"/>
                    <a:pt x="0" y="1312"/>
                  </a:cubicBezTo>
                  <a:cubicBezTo>
                    <a:pt x="0" y="1969"/>
                    <a:pt x="531" y="2531"/>
                    <a:pt x="1188" y="2594"/>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0" name="Freeform 12"/>
            <p:cNvSpPr>
              <a:spLocks noChangeArrowheads="1"/>
            </p:cNvSpPr>
            <p:nvPr/>
          </p:nvSpPr>
          <p:spPr bwMode="auto">
            <a:xfrm>
              <a:off x="3890"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5" y="281"/>
                    <a:pt x="1563" y="187"/>
                    <a:pt x="1313" y="0"/>
                  </a:cubicBezTo>
                  <a:cubicBezTo>
                    <a:pt x="594" y="31"/>
                    <a:pt x="0" y="625"/>
                    <a:pt x="0" y="1343"/>
                  </a:cubicBezTo>
                  <a:cubicBezTo>
                    <a:pt x="0" y="3593"/>
                    <a:pt x="0" y="3593"/>
                    <a:pt x="0" y="3593"/>
                  </a:cubicBezTo>
                  <a:cubicBezTo>
                    <a:pt x="0" y="4062"/>
                    <a:pt x="407"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5" y="31"/>
                    <a:pt x="3157" y="0"/>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1" name="Freeform 13"/>
            <p:cNvSpPr>
              <a:spLocks noChangeArrowheads="1"/>
            </p:cNvSpPr>
            <p:nvPr/>
          </p:nvSpPr>
          <p:spPr bwMode="auto">
            <a:xfrm>
              <a:off x="4103"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2" y="2531"/>
                    <a:pt x="2594" y="1969"/>
                    <a:pt x="2594" y="1312"/>
                  </a:cubicBezTo>
                  <a:cubicBezTo>
                    <a:pt x="2594" y="594"/>
                    <a:pt x="2000" y="0"/>
                    <a:pt x="1281" y="0"/>
                  </a:cubicBezTo>
                  <a:cubicBezTo>
                    <a:pt x="594" y="0"/>
                    <a:pt x="0" y="594"/>
                    <a:pt x="0" y="1312"/>
                  </a:cubicBezTo>
                  <a:cubicBezTo>
                    <a:pt x="0" y="1969"/>
                    <a:pt x="531" y="2531"/>
                    <a:pt x="1219" y="2594"/>
                  </a:cubicBezTo>
                </a:path>
              </a:pathLst>
            </a:custGeom>
            <a:solidFill>
              <a:schemeClr val="accent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62" name="Group 1"/>
          <p:cNvGrpSpPr>
            <a:grpSpLocks/>
          </p:cNvGrpSpPr>
          <p:nvPr/>
        </p:nvGrpSpPr>
        <p:grpSpPr bwMode="auto">
          <a:xfrm>
            <a:off x="5426739" y="5135195"/>
            <a:ext cx="576590" cy="417698"/>
            <a:chOff x="1403" y="1100"/>
            <a:chExt cx="3549" cy="2571"/>
          </a:xfrm>
        </p:grpSpPr>
        <p:sp>
          <p:nvSpPr>
            <p:cNvPr id="63" name="Freeform 2"/>
            <p:cNvSpPr>
              <a:spLocks noChangeArrowheads="1"/>
            </p:cNvSpPr>
            <p:nvPr/>
          </p:nvSpPr>
          <p:spPr bwMode="auto">
            <a:xfrm>
              <a:off x="2091" y="2786"/>
              <a:ext cx="885" cy="885"/>
            </a:xfrm>
            <a:custGeom>
              <a:avLst/>
              <a:gdLst>
                <a:gd name="T0" fmla="*/ 2750 w 3907"/>
                <a:gd name="T1" fmla="*/ 0 h 3907"/>
                <a:gd name="T2" fmla="*/ 2750 w 3907"/>
                <a:gd name="T3" fmla="*/ 0 h 3907"/>
                <a:gd name="T4" fmla="*/ 1937 w 3907"/>
                <a:gd name="T5" fmla="*/ 250 h 3907"/>
                <a:gd name="T6" fmla="*/ 1125 w 3907"/>
                <a:gd name="T7" fmla="*/ 0 h 3907"/>
                <a:gd name="T8" fmla="*/ 0 w 3907"/>
                <a:gd name="T9" fmla="*/ 1187 h 3907"/>
                <a:gd name="T10" fmla="*/ 0 w 3907"/>
                <a:gd name="T11" fmla="*/ 3156 h 3907"/>
                <a:gd name="T12" fmla="*/ 750 w 3907"/>
                <a:gd name="T13" fmla="*/ 3906 h 3907"/>
                <a:gd name="T14" fmla="*/ 3156 w 3907"/>
                <a:gd name="T15" fmla="*/ 3906 h 3907"/>
                <a:gd name="T16" fmla="*/ 3906 w 3907"/>
                <a:gd name="T17" fmla="*/ 3156 h 3907"/>
                <a:gd name="T18" fmla="*/ 3906 w 3907"/>
                <a:gd name="T19" fmla="*/ 1187 h 3907"/>
                <a:gd name="T20" fmla="*/ 2750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50" y="0"/>
                  </a:moveTo>
                  <a:lnTo>
                    <a:pt x="2750" y="0"/>
                  </a:lnTo>
                  <a:cubicBezTo>
                    <a:pt x="2531" y="156"/>
                    <a:pt x="2250" y="250"/>
                    <a:pt x="1937" y="250"/>
                  </a:cubicBezTo>
                  <a:cubicBezTo>
                    <a:pt x="1656" y="250"/>
                    <a:pt x="1375" y="156"/>
                    <a:pt x="1125" y="0"/>
                  </a:cubicBezTo>
                  <a:cubicBezTo>
                    <a:pt x="500" y="31"/>
                    <a:pt x="0" y="531"/>
                    <a:pt x="0" y="1187"/>
                  </a:cubicBezTo>
                  <a:cubicBezTo>
                    <a:pt x="0" y="3156"/>
                    <a:pt x="0" y="3156"/>
                    <a:pt x="0" y="3156"/>
                  </a:cubicBezTo>
                  <a:cubicBezTo>
                    <a:pt x="0" y="3562"/>
                    <a:pt x="312" y="3906"/>
                    <a:pt x="750" y="3906"/>
                  </a:cubicBezTo>
                  <a:cubicBezTo>
                    <a:pt x="3156" y="3906"/>
                    <a:pt x="3156" y="3906"/>
                    <a:pt x="3156" y="3906"/>
                  </a:cubicBezTo>
                  <a:cubicBezTo>
                    <a:pt x="3562" y="3906"/>
                    <a:pt x="3906" y="3562"/>
                    <a:pt x="3906" y="3156"/>
                  </a:cubicBezTo>
                  <a:cubicBezTo>
                    <a:pt x="3906" y="1187"/>
                    <a:pt x="3906" y="1187"/>
                    <a:pt x="3906" y="1187"/>
                  </a:cubicBezTo>
                  <a:cubicBezTo>
                    <a:pt x="3906" y="531"/>
                    <a:pt x="3375" y="31"/>
                    <a:pt x="2750" y="0"/>
                  </a:cubicBezTo>
                </a:path>
              </a:pathLst>
            </a:custGeom>
            <a:solidFill>
              <a:schemeClr val="accent3">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4" name="Freeform 3"/>
            <p:cNvSpPr>
              <a:spLocks noChangeArrowheads="1"/>
            </p:cNvSpPr>
            <p:nvPr/>
          </p:nvSpPr>
          <p:spPr bwMode="auto">
            <a:xfrm>
              <a:off x="2275" y="2269"/>
              <a:ext cx="517" cy="516"/>
            </a:xfrm>
            <a:custGeom>
              <a:avLst/>
              <a:gdLst>
                <a:gd name="T0" fmla="*/ 1063 w 2283"/>
                <a:gd name="T1" fmla="*/ 2281 h 2282"/>
                <a:gd name="T2" fmla="*/ 1063 w 2283"/>
                <a:gd name="T3" fmla="*/ 2281 h 2282"/>
                <a:gd name="T4" fmla="*/ 1219 w 2283"/>
                <a:gd name="T5" fmla="*/ 2281 h 2282"/>
                <a:gd name="T6" fmla="*/ 2282 w 2283"/>
                <a:gd name="T7" fmla="*/ 1156 h 2282"/>
                <a:gd name="T8" fmla="*/ 1125 w 2283"/>
                <a:gd name="T9" fmla="*/ 0 h 2282"/>
                <a:gd name="T10" fmla="*/ 0 w 2283"/>
                <a:gd name="T11" fmla="*/ 1156 h 2282"/>
                <a:gd name="T12" fmla="*/ 1063 w 2283"/>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3" h="2282">
                  <a:moveTo>
                    <a:pt x="1063" y="2281"/>
                  </a:moveTo>
                  <a:lnTo>
                    <a:pt x="1063" y="2281"/>
                  </a:lnTo>
                  <a:cubicBezTo>
                    <a:pt x="1219" y="2281"/>
                    <a:pt x="1219" y="2281"/>
                    <a:pt x="1219" y="2281"/>
                  </a:cubicBezTo>
                  <a:cubicBezTo>
                    <a:pt x="1813" y="2250"/>
                    <a:pt x="2282" y="1750"/>
                    <a:pt x="2282" y="1156"/>
                  </a:cubicBezTo>
                  <a:cubicBezTo>
                    <a:pt x="2282" y="500"/>
                    <a:pt x="1750" y="0"/>
                    <a:pt x="1125" y="0"/>
                  </a:cubicBezTo>
                  <a:cubicBezTo>
                    <a:pt x="500" y="0"/>
                    <a:pt x="0" y="500"/>
                    <a:pt x="0" y="1156"/>
                  </a:cubicBezTo>
                  <a:cubicBezTo>
                    <a:pt x="0" y="1750"/>
                    <a:pt x="469" y="2250"/>
                    <a:pt x="1063" y="2281"/>
                  </a:cubicBezTo>
                </a:path>
              </a:pathLst>
            </a:custGeom>
            <a:solidFill>
              <a:schemeClr val="accent3">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5" name="Freeform 4"/>
            <p:cNvSpPr>
              <a:spLocks noChangeArrowheads="1"/>
            </p:cNvSpPr>
            <p:nvPr/>
          </p:nvSpPr>
          <p:spPr bwMode="auto">
            <a:xfrm>
              <a:off x="3331" y="2786"/>
              <a:ext cx="885" cy="885"/>
            </a:xfrm>
            <a:custGeom>
              <a:avLst/>
              <a:gdLst>
                <a:gd name="T0" fmla="*/ 2781 w 3907"/>
                <a:gd name="T1" fmla="*/ 0 h 3907"/>
                <a:gd name="T2" fmla="*/ 2781 w 3907"/>
                <a:gd name="T3" fmla="*/ 0 h 3907"/>
                <a:gd name="T4" fmla="*/ 1968 w 3907"/>
                <a:gd name="T5" fmla="*/ 250 h 3907"/>
                <a:gd name="T6" fmla="*/ 1156 w 3907"/>
                <a:gd name="T7" fmla="*/ 0 h 3907"/>
                <a:gd name="T8" fmla="*/ 0 w 3907"/>
                <a:gd name="T9" fmla="*/ 1187 h 3907"/>
                <a:gd name="T10" fmla="*/ 0 w 3907"/>
                <a:gd name="T11" fmla="*/ 3156 h 3907"/>
                <a:gd name="T12" fmla="*/ 750 w 3907"/>
                <a:gd name="T13" fmla="*/ 3906 h 3907"/>
                <a:gd name="T14" fmla="*/ 3187 w 3907"/>
                <a:gd name="T15" fmla="*/ 3906 h 3907"/>
                <a:gd name="T16" fmla="*/ 3906 w 3907"/>
                <a:gd name="T17" fmla="*/ 3156 h 3907"/>
                <a:gd name="T18" fmla="*/ 3906 w 3907"/>
                <a:gd name="T19" fmla="*/ 1187 h 3907"/>
                <a:gd name="T20" fmla="*/ 2781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81" y="0"/>
                  </a:moveTo>
                  <a:lnTo>
                    <a:pt x="2781" y="0"/>
                  </a:lnTo>
                  <a:cubicBezTo>
                    <a:pt x="2531" y="156"/>
                    <a:pt x="2281" y="250"/>
                    <a:pt x="1968" y="250"/>
                  </a:cubicBezTo>
                  <a:cubicBezTo>
                    <a:pt x="1656" y="250"/>
                    <a:pt x="1375" y="156"/>
                    <a:pt x="1156" y="0"/>
                  </a:cubicBezTo>
                  <a:cubicBezTo>
                    <a:pt x="531" y="31"/>
                    <a:pt x="0" y="531"/>
                    <a:pt x="0" y="1187"/>
                  </a:cubicBezTo>
                  <a:cubicBezTo>
                    <a:pt x="0" y="3156"/>
                    <a:pt x="0" y="3156"/>
                    <a:pt x="0" y="3156"/>
                  </a:cubicBezTo>
                  <a:cubicBezTo>
                    <a:pt x="0" y="3562"/>
                    <a:pt x="343" y="3906"/>
                    <a:pt x="750" y="3906"/>
                  </a:cubicBezTo>
                  <a:cubicBezTo>
                    <a:pt x="3187" y="3906"/>
                    <a:pt x="3187" y="3906"/>
                    <a:pt x="3187" y="3906"/>
                  </a:cubicBezTo>
                  <a:cubicBezTo>
                    <a:pt x="3593" y="3906"/>
                    <a:pt x="3906" y="3562"/>
                    <a:pt x="3906" y="3156"/>
                  </a:cubicBezTo>
                  <a:cubicBezTo>
                    <a:pt x="3906" y="1187"/>
                    <a:pt x="3906" y="1187"/>
                    <a:pt x="3906" y="1187"/>
                  </a:cubicBezTo>
                  <a:cubicBezTo>
                    <a:pt x="3906" y="531"/>
                    <a:pt x="3406" y="31"/>
                    <a:pt x="2781" y="0"/>
                  </a:cubicBezTo>
                </a:path>
              </a:pathLst>
            </a:custGeom>
            <a:solidFill>
              <a:schemeClr val="accent3">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6" name="Freeform 5"/>
            <p:cNvSpPr>
              <a:spLocks noChangeArrowheads="1"/>
            </p:cNvSpPr>
            <p:nvPr/>
          </p:nvSpPr>
          <p:spPr bwMode="auto">
            <a:xfrm>
              <a:off x="3515" y="2269"/>
              <a:ext cx="516" cy="516"/>
            </a:xfrm>
            <a:custGeom>
              <a:avLst/>
              <a:gdLst>
                <a:gd name="T0" fmla="*/ 1094 w 2282"/>
                <a:gd name="T1" fmla="*/ 2281 h 2282"/>
                <a:gd name="T2" fmla="*/ 1094 w 2282"/>
                <a:gd name="T3" fmla="*/ 2281 h 2282"/>
                <a:gd name="T4" fmla="*/ 1219 w 2282"/>
                <a:gd name="T5" fmla="*/ 2281 h 2282"/>
                <a:gd name="T6" fmla="*/ 2281 w 2282"/>
                <a:gd name="T7" fmla="*/ 1156 h 2282"/>
                <a:gd name="T8" fmla="*/ 1156 w 2282"/>
                <a:gd name="T9" fmla="*/ 0 h 2282"/>
                <a:gd name="T10" fmla="*/ 0 w 2282"/>
                <a:gd name="T11" fmla="*/ 1156 h 2282"/>
                <a:gd name="T12" fmla="*/ 1094 w 2282"/>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2" h="2282">
                  <a:moveTo>
                    <a:pt x="1094" y="2281"/>
                  </a:moveTo>
                  <a:lnTo>
                    <a:pt x="1094" y="2281"/>
                  </a:lnTo>
                  <a:cubicBezTo>
                    <a:pt x="1219" y="2281"/>
                    <a:pt x="1219" y="2281"/>
                    <a:pt x="1219" y="2281"/>
                  </a:cubicBezTo>
                  <a:cubicBezTo>
                    <a:pt x="1813" y="2250"/>
                    <a:pt x="2281" y="1750"/>
                    <a:pt x="2281" y="1156"/>
                  </a:cubicBezTo>
                  <a:cubicBezTo>
                    <a:pt x="2281" y="500"/>
                    <a:pt x="1781" y="0"/>
                    <a:pt x="1156" y="0"/>
                  </a:cubicBezTo>
                  <a:cubicBezTo>
                    <a:pt x="531" y="0"/>
                    <a:pt x="0" y="500"/>
                    <a:pt x="0" y="1156"/>
                  </a:cubicBezTo>
                  <a:cubicBezTo>
                    <a:pt x="0" y="1750"/>
                    <a:pt x="500" y="2250"/>
                    <a:pt x="1094" y="2281"/>
                  </a:cubicBezTo>
                </a:path>
              </a:pathLst>
            </a:custGeom>
            <a:solidFill>
              <a:schemeClr val="accent3">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7" name="Freeform 6"/>
            <p:cNvSpPr>
              <a:spLocks noChangeArrowheads="1"/>
            </p:cNvSpPr>
            <p:nvPr/>
          </p:nvSpPr>
          <p:spPr bwMode="auto">
            <a:xfrm>
              <a:off x="2516" y="1624"/>
              <a:ext cx="595" cy="602"/>
            </a:xfrm>
            <a:custGeom>
              <a:avLst/>
              <a:gdLst>
                <a:gd name="T0" fmla="*/ 0 w 2626"/>
                <a:gd name="T1" fmla="*/ 0 h 2657"/>
                <a:gd name="T2" fmla="*/ 0 w 2626"/>
                <a:gd name="T3" fmla="*/ 0 h 2657"/>
                <a:gd name="T4" fmla="*/ 0 w 2626"/>
                <a:gd name="T5" fmla="*/ 2656 h 2657"/>
                <a:gd name="T6" fmla="*/ 312 w 2626"/>
                <a:gd name="T7" fmla="*/ 2656 h 2657"/>
                <a:gd name="T8" fmla="*/ 312 w 2626"/>
                <a:gd name="T9" fmla="*/ 312 h 2657"/>
                <a:gd name="T10" fmla="*/ 2281 w 2626"/>
                <a:gd name="T11" fmla="*/ 312 h 2657"/>
                <a:gd name="T12" fmla="*/ 2281 w 2626"/>
                <a:gd name="T13" fmla="*/ 1906 h 2657"/>
                <a:gd name="T14" fmla="*/ 2406 w 2626"/>
                <a:gd name="T15" fmla="*/ 1875 h 2657"/>
                <a:gd name="T16" fmla="*/ 2562 w 2626"/>
                <a:gd name="T17" fmla="*/ 1844 h 2657"/>
                <a:gd name="T18" fmla="*/ 2625 w 2626"/>
                <a:gd name="T19" fmla="*/ 1812 h 2657"/>
                <a:gd name="T20" fmla="*/ 2625 w 2626"/>
                <a:gd name="T21" fmla="*/ 0 h 2657"/>
                <a:gd name="T22" fmla="*/ 0 w 2626"/>
                <a:gd name="T23" fmla="*/ 0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6" h="2657">
                  <a:moveTo>
                    <a:pt x="0" y="0"/>
                  </a:moveTo>
                  <a:lnTo>
                    <a:pt x="0" y="0"/>
                  </a:lnTo>
                  <a:cubicBezTo>
                    <a:pt x="0" y="2656"/>
                    <a:pt x="0" y="2656"/>
                    <a:pt x="0" y="2656"/>
                  </a:cubicBezTo>
                  <a:cubicBezTo>
                    <a:pt x="312" y="2656"/>
                    <a:pt x="312" y="2656"/>
                    <a:pt x="312" y="2656"/>
                  </a:cubicBezTo>
                  <a:cubicBezTo>
                    <a:pt x="312" y="312"/>
                    <a:pt x="312" y="312"/>
                    <a:pt x="312" y="312"/>
                  </a:cubicBezTo>
                  <a:cubicBezTo>
                    <a:pt x="2281" y="312"/>
                    <a:pt x="2281" y="312"/>
                    <a:pt x="2281" y="312"/>
                  </a:cubicBezTo>
                  <a:cubicBezTo>
                    <a:pt x="2281" y="1906"/>
                    <a:pt x="2281" y="1906"/>
                    <a:pt x="2281" y="1906"/>
                  </a:cubicBezTo>
                  <a:cubicBezTo>
                    <a:pt x="2406" y="1875"/>
                    <a:pt x="2406" y="1875"/>
                    <a:pt x="2406" y="1875"/>
                  </a:cubicBezTo>
                  <a:cubicBezTo>
                    <a:pt x="2468" y="1844"/>
                    <a:pt x="2500" y="1844"/>
                    <a:pt x="2562" y="1844"/>
                  </a:cubicBezTo>
                  <a:cubicBezTo>
                    <a:pt x="2625" y="1812"/>
                    <a:pt x="2625" y="1812"/>
                    <a:pt x="2625" y="1812"/>
                  </a:cubicBezTo>
                  <a:cubicBezTo>
                    <a:pt x="2625" y="0"/>
                    <a:pt x="2625" y="0"/>
                    <a:pt x="2625" y="0"/>
                  </a:cubicBezTo>
                  <a:lnTo>
                    <a:pt x="0" y="0"/>
                  </a:ln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8" name="Freeform 7"/>
            <p:cNvSpPr>
              <a:spLocks noChangeArrowheads="1"/>
            </p:cNvSpPr>
            <p:nvPr/>
          </p:nvSpPr>
          <p:spPr bwMode="auto">
            <a:xfrm>
              <a:off x="1524" y="1100"/>
              <a:ext cx="3429" cy="807"/>
            </a:xfrm>
            <a:custGeom>
              <a:avLst/>
              <a:gdLst>
                <a:gd name="T0" fmla="*/ 8061 w 15125"/>
                <a:gd name="T1" fmla="*/ 1782 h 3564"/>
                <a:gd name="T2" fmla="*/ 8061 w 15125"/>
                <a:gd name="T3" fmla="*/ 1813 h 3564"/>
                <a:gd name="T4" fmla="*/ 5094 w 15125"/>
                <a:gd name="T5" fmla="*/ 0 h 3564"/>
                <a:gd name="T6" fmla="*/ 0 w 15125"/>
                <a:gd name="T7" fmla="*/ 3219 h 3564"/>
                <a:gd name="T8" fmla="*/ 281 w 15125"/>
                <a:gd name="T9" fmla="*/ 3563 h 3564"/>
                <a:gd name="T10" fmla="*/ 5125 w 15125"/>
                <a:gd name="T11" fmla="*/ 500 h 3564"/>
                <a:gd name="T12" fmla="*/ 10124 w 15125"/>
                <a:gd name="T13" fmla="*/ 3563 h 3564"/>
                <a:gd name="T14" fmla="*/ 10405 w 15125"/>
                <a:gd name="T15" fmla="*/ 3219 h 3564"/>
                <a:gd name="T16" fmla="*/ 8686 w 15125"/>
                <a:gd name="T17" fmla="*/ 2188 h 3564"/>
                <a:gd name="T18" fmla="*/ 15124 w 15125"/>
                <a:gd name="T19" fmla="*/ 2188 h 3564"/>
                <a:gd name="T20" fmla="*/ 15124 w 15125"/>
                <a:gd name="T21" fmla="*/ 2000 h 3564"/>
                <a:gd name="T22" fmla="*/ 15124 w 15125"/>
                <a:gd name="T23" fmla="*/ 1969 h 3564"/>
                <a:gd name="T24" fmla="*/ 15124 w 15125"/>
                <a:gd name="T25" fmla="*/ 1782 h 3564"/>
                <a:gd name="T26" fmla="*/ 8061 w 15125"/>
                <a:gd name="T27" fmla="*/ 1782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25" h="3564">
                  <a:moveTo>
                    <a:pt x="8061" y="1782"/>
                  </a:moveTo>
                  <a:lnTo>
                    <a:pt x="8061" y="1813"/>
                  </a:lnTo>
                  <a:lnTo>
                    <a:pt x="5094" y="0"/>
                  </a:lnTo>
                  <a:lnTo>
                    <a:pt x="0" y="3219"/>
                  </a:lnTo>
                  <a:lnTo>
                    <a:pt x="281" y="3563"/>
                  </a:lnTo>
                  <a:lnTo>
                    <a:pt x="5125" y="500"/>
                  </a:lnTo>
                  <a:lnTo>
                    <a:pt x="10124" y="3563"/>
                  </a:lnTo>
                  <a:lnTo>
                    <a:pt x="10405" y="3219"/>
                  </a:lnTo>
                  <a:lnTo>
                    <a:pt x="8686" y="2188"/>
                  </a:lnTo>
                  <a:lnTo>
                    <a:pt x="15124" y="2188"/>
                  </a:lnTo>
                  <a:lnTo>
                    <a:pt x="15124" y="2000"/>
                  </a:lnTo>
                  <a:lnTo>
                    <a:pt x="15124" y="1969"/>
                  </a:lnTo>
                  <a:lnTo>
                    <a:pt x="15124" y="1782"/>
                  </a:lnTo>
                  <a:lnTo>
                    <a:pt x="8061" y="1782"/>
                  </a:ln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9" name="Freeform 8"/>
            <p:cNvSpPr>
              <a:spLocks noChangeArrowheads="1"/>
            </p:cNvSpPr>
            <p:nvPr/>
          </p:nvSpPr>
          <p:spPr bwMode="auto">
            <a:xfrm>
              <a:off x="1403"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6" y="281"/>
                    <a:pt x="1563" y="187"/>
                    <a:pt x="1313" y="0"/>
                  </a:cubicBezTo>
                  <a:cubicBezTo>
                    <a:pt x="594" y="31"/>
                    <a:pt x="0" y="625"/>
                    <a:pt x="0" y="1343"/>
                  </a:cubicBezTo>
                  <a:cubicBezTo>
                    <a:pt x="0" y="3593"/>
                    <a:pt x="0" y="3593"/>
                    <a:pt x="0" y="3593"/>
                  </a:cubicBezTo>
                  <a:cubicBezTo>
                    <a:pt x="0" y="4062"/>
                    <a:pt x="376"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6" y="31"/>
                    <a:pt x="3157" y="0"/>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0" name="Freeform 9"/>
            <p:cNvSpPr>
              <a:spLocks noChangeArrowheads="1"/>
            </p:cNvSpPr>
            <p:nvPr/>
          </p:nvSpPr>
          <p:spPr bwMode="auto">
            <a:xfrm>
              <a:off x="1616"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3" y="2531"/>
                    <a:pt x="2594" y="1969"/>
                    <a:pt x="2594" y="1312"/>
                  </a:cubicBezTo>
                  <a:cubicBezTo>
                    <a:pt x="2594" y="594"/>
                    <a:pt x="2000" y="0"/>
                    <a:pt x="1281" y="0"/>
                  </a:cubicBezTo>
                  <a:cubicBezTo>
                    <a:pt x="563" y="0"/>
                    <a:pt x="0" y="594"/>
                    <a:pt x="0" y="1312"/>
                  </a:cubicBezTo>
                  <a:cubicBezTo>
                    <a:pt x="0" y="1969"/>
                    <a:pt x="531" y="2531"/>
                    <a:pt x="1219" y="2594"/>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1" name="Freeform 10"/>
            <p:cNvSpPr>
              <a:spLocks noChangeArrowheads="1"/>
            </p:cNvSpPr>
            <p:nvPr/>
          </p:nvSpPr>
          <p:spPr bwMode="auto">
            <a:xfrm>
              <a:off x="2651" y="2666"/>
              <a:ext cx="1005" cy="1005"/>
            </a:xfrm>
            <a:custGeom>
              <a:avLst/>
              <a:gdLst>
                <a:gd name="T0" fmla="*/ 3125 w 4438"/>
                <a:gd name="T1" fmla="*/ 0 h 4438"/>
                <a:gd name="T2" fmla="*/ 3125 w 4438"/>
                <a:gd name="T3" fmla="*/ 0 h 4438"/>
                <a:gd name="T4" fmla="*/ 2218 w 4438"/>
                <a:gd name="T5" fmla="*/ 281 h 4438"/>
                <a:gd name="T6" fmla="*/ 1281 w 4438"/>
                <a:gd name="T7" fmla="*/ 0 h 4438"/>
                <a:gd name="T8" fmla="*/ 0 w 4438"/>
                <a:gd name="T9" fmla="*/ 1343 h 4438"/>
                <a:gd name="T10" fmla="*/ 0 w 4438"/>
                <a:gd name="T11" fmla="*/ 3593 h 4438"/>
                <a:gd name="T12" fmla="*/ 843 w 4438"/>
                <a:gd name="T13" fmla="*/ 4437 h 4438"/>
                <a:gd name="T14" fmla="*/ 3593 w 4438"/>
                <a:gd name="T15" fmla="*/ 4437 h 4438"/>
                <a:gd name="T16" fmla="*/ 4437 w 4438"/>
                <a:gd name="T17" fmla="*/ 3593 h 4438"/>
                <a:gd name="T18" fmla="*/ 4437 w 4438"/>
                <a:gd name="T19" fmla="*/ 1343 h 4438"/>
                <a:gd name="T20" fmla="*/ 3125 w 4438"/>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8" h="4438">
                  <a:moveTo>
                    <a:pt x="3125" y="0"/>
                  </a:moveTo>
                  <a:lnTo>
                    <a:pt x="3125" y="0"/>
                  </a:lnTo>
                  <a:cubicBezTo>
                    <a:pt x="2875" y="187"/>
                    <a:pt x="2562" y="281"/>
                    <a:pt x="2218" y="281"/>
                  </a:cubicBezTo>
                  <a:cubicBezTo>
                    <a:pt x="1874" y="281"/>
                    <a:pt x="1562" y="187"/>
                    <a:pt x="1281" y="0"/>
                  </a:cubicBezTo>
                  <a:cubicBezTo>
                    <a:pt x="562" y="31"/>
                    <a:pt x="0" y="625"/>
                    <a:pt x="0" y="1343"/>
                  </a:cubicBezTo>
                  <a:cubicBezTo>
                    <a:pt x="0" y="3593"/>
                    <a:pt x="0" y="3593"/>
                    <a:pt x="0" y="3593"/>
                  </a:cubicBezTo>
                  <a:cubicBezTo>
                    <a:pt x="0" y="4062"/>
                    <a:pt x="375" y="4437"/>
                    <a:pt x="843" y="4437"/>
                  </a:cubicBezTo>
                  <a:cubicBezTo>
                    <a:pt x="3593" y="4437"/>
                    <a:pt x="3593" y="4437"/>
                    <a:pt x="3593" y="4437"/>
                  </a:cubicBezTo>
                  <a:cubicBezTo>
                    <a:pt x="4062" y="4437"/>
                    <a:pt x="4437" y="4062"/>
                    <a:pt x="4437" y="3593"/>
                  </a:cubicBezTo>
                  <a:cubicBezTo>
                    <a:pt x="4437" y="1343"/>
                    <a:pt x="4437" y="1343"/>
                    <a:pt x="4437" y="1343"/>
                  </a:cubicBezTo>
                  <a:cubicBezTo>
                    <a:pt x="4437" y="625"/>
                    <a:pt x="3843" y="31"/>
                    <a:pt x="3125" y="0"/>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2" name="Freeform 11"/>
            <p:cNvSpPr>
              <a:spLocks noChangeArrowheads="1"/>
            </p:cNvSpPr>
            <p:nvPr/>
          </p:nvSpPr>
          <p:spPr bwMode="auto">
            <a:xfrm>
              <a:off x="2863" y="2078"/>
              <a:ext cx="580" cy="587"/>
            </a:xfrm>
            <a:custGeom>
              <a:avLst/>
              <a:gdLst>
                <a:gd name="T0" fmla="*/ 1188 w 2564"/>
                <a:gd name="T1" fmla="*/ 2594 h 2595"/>
                <a:gd name="T2" fmla="*/ 1188 w 2564"/>
                <a:gd name="T3" fmla="*/ 2594 h 2595"/>
                <a:gd name="T4" fmla="*/ 1375 w 2564"/>
                <a:gd name="T5" fmla="*/ 2594 h 2595"/>
                <a:gd name="T6" fmla="*/ 2563 w 2564"/>
                <a:gd name="T7" fmla="*/ 1312 h 2595"/>
                <a:gd name="T8" fmla="*/ 1281 w 2564"/>
                <a:gd name="T9" fmla="*/ 0 h 2595"/>
                <a:gd name="T10" fmla="*/ 0 w 2564"/>
                <a:gd name="T11" fmla="*/ 1312 h 2595"/>
                <a:gd name="T12" fmla="*/ 1188 w 2564"/>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64" h="2595">
                  <a:moveTo>
                    <a:pt x="1188" y="2594"/>
                  </a:moveTo>
                  <a:lnTo>
                    <a:pt x="1188" y="2594"/>
                  </a:lnTo>
                  <a:cubicBezTo>
                    <a:pt x="1375" y="2594"/>
                    <a:pt x="1375" y="2594"/>
                    <a:pt x="1375" y="2594"/>
                  </a:cubicBezTo>
                  <a:cubicBezTo>
                    <a:pt x="2031" y="2531"/>
                    <a:pt x="2563" y="1969"/>
                    <a:pt x="2563" y="1312"/>
                  </a:cubicBezTo>
                  <a:cubicBezTo>
                    <a:pt x="2563" y="594"/>
                    <a:pt x="2000" y="0"/>
                    <a:pt x="1281" y="0"/>
                  </a:cubicBezTo>
                  <a:cubicBezTo>
                    <a:pt x="563" y="0"/>
                    <a:pt x="0" y="594"/>
                    <a:pt x="0" y="1312"/>
                  </a:cubicBezTo>
                  <a:cubicBezTo>
                    <a:pt x="0" y="1969"/>
                    <a:pt x="531" y="2531"/>
                    <a:pt x="1188" y="2594"/>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3" name="Freeform 12"/>
            <p:cNvSpPr>
              <a:spLocks noChangeArrowheads="1"/>
            </p:cNvSpPr>
            <p:nvPr/>
          </p:nvSpPr>
          <p:spPr bwMode="auto">
            <a:xfrm>
              <a:off x="3890"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5" y="281"/>
                    <a:pt x="1563" y="187"/>
                    <a:pt x="1313" y="0"/>
                  </a:cubicBezTo>
                  <a:cubicBezTo>
                    <a:pt x="594" y="31"/>
                    <a:pt x="0" y="625"/>
                    <a:pt x="0" y="1343"/>
                  </a:cubicBezTo>
                  <a:cubicBezTo>
                    <a:pt x="0" y="3593"/>
                    <a:pt x="0" y="3593"/>
                    <a:pt x="0" y="3593"/>
                  </a:cubicBezTo>
                  <a:cubicBezTo>
                    <a:pt x="0" y="4062"/>
                    <a:pt x="407"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5" y="31"/>
                    <a:pt x="3157" y="0"/>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13"/>
            <p:cNvSpPr>
              <a:spLocks noChangeArrowheads="1"/>
            </p:cNvSpPr>
            <p:nvPr/>
          </p:nvSpPr>
          <p:spPr bwMode="auto">
            <a:xfrm>
              <a:off x="4103"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2" y="2531"/>
                    <a:pt x="2594" y="1969"/>
                    <a:pt x="2594" y="1312"/>
                  </a:cubicBezTo>
                  <a:cubicBezTo>
                    <a:pt x="2594" y="594"/>
                    <a:pt x="2000" y="0"/>
                    <a:pt x="1281" y="0"/>
                  </a:cubicBezTo>
                  <a:cubicBezTo>
                    <a:pt x="594" y="0"/>
                    <a:pt x="0" y="594"/>
                    <a:pt x="0" y="1312"/>
                  </a:cubicBezTo>
                  <a:cubicBezTo>
                    <a:pt x="0" y="1969"/>
                    <a:pt x="531" y="2531"/>
                    <a:pt x="1219" y="2594"/>
                  </a:cubicBezTo>
                </a:path>
              </a:pathLst>
            </a:custGeom>
            <a:solidFill>
              <a:schemeClr val="accent3"/>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75" name="Group 1"/>
          <p:cNvGrpSpPr>
            <a:grpSpLocks/>
          </p:cNvGrpSpPr>
          <p:nvPr/>
        </p:nvGrpSpPr>
        <p:grpSpPr bwMode="auto">
          <a:xfrm>
            <a:off x="5268416" y="6236949"/>
            <a:ext cx="576590" cy="417698"/>
            <a:chOff x="1403" y="1100"/>
            <a:chExt cx="3549" cy="2571"/>
          </a:xfrm>
        </p:grpSpPr>
        <p:sp>
          <p:nvSpPr>
            <p:cNvPr id="76" name="Freeform 2"/>
            <p:cNvSpPr>
              <a:spLocks noChangeArrowheads="1"/>
            </p:cNvSpPr>
            <p:nvPr/>
          </p:nvSpPr>
          <p:spPr bwMode="auto">
            <a:xfrm>
              <a:off x="2091" y="2786"/>
              <a:ext cx="885" cy="885"/>
            </a:xfrm>
            <a:custGeom>
              <a:avLst/>
              <a:gdLst>
                <a:gd name="T0" fmla="*/ 2750 w 3907"/>
                <a:gd name="T1" fmla="*/ 0 h 3907"/>
                <a:gd name="T2" fmla="*/ 2750 w 3907"/>
                <a:gd name="T3" fmla="*/ 0 h 3907"/>
                <a:gd name="T4" fmla="*/ 1937 w 3907"/>
                <a:gd name="T5" fmla="*/ 250 h 3907"/>
                <a:gd name="T6" fmla="*/ 1125 w 3907"/>
                <a:gd name="T7" fmla="*/ 0 h 3907"/>
                <a:gd name="T8" fmla="*/ 0 w 3907"/>
                <a:gd name="T9" fmla="*/ 1187 h 3907"/>
                <a:gd name="T10" fmla="*/ 0 w 3907"/>
                <a:gd name="T11" fmla="*/ 3156 h 3907"/>
                <a:gd name="T12" fmla="*/ 750 w 3907"/>
                <a:gd name="T13" fmla="*/ 3906 h 3907"/>
                <a:gd name="T14" fmla="*/ 3156 w 3907"/>
                <a:gd name="T15" fmla="*/ 3906 h 3907"/>
                <a:gd name="T16" fmla="*/ 3906 w 3907"/>
                <a:gd name="T17" fmla="*/ 3156 h 3907"/>
                <a:gd name="T18" fmla="*/ 3906 w 3907"/>
                <a:gd name="T19" fmla="*/ 1187 h 3907"/>
                <a:gd name="T20" fmla="*/ 2750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50" y="0"/>
                  </a:moveTo>
                  <a:lnTo>
                    <a:pt x="2750" y="0"/>
                  </a:lnTo>
                  <a:cubicBezTo>
                    <a:pt x="2531" y="156"/>
                    <a:pt x="2250" y="250"/>
                    <a:pt x="1937" y="250"/>
                  </a:cubicBezTo>
                  <a:cubicBezTo>
                    <a:pt x="1656" y="250"/>
                    <a:pt x="1375" y="156"/>
                    <a:pt x="1125" y="0"/>
                  </a:cubicBezTo>
                  <a:cubicBezTo>
                    <a:pt x="500" y="31"/>
                    <a:pt x="0" y="531"/>
                    <a:pt x="0" y="1187"/>
                  </a:cubicBezTo>
                  <a:cubicBezTo>
                    <a:pt x="0" y="3156"/>
                    <a:pt x="0" y="3156"/>
                    <a:pt x="0" y="3156"/>
                  </a:cubicBezTo>
                  <a:cubicBezTo>
                    <a:pt x="0" y="3562"/>
                    <a:pt x="312" y="3906"/>
                    <a:pt x="750" y="3906"/>
                  </a:cubicBezTo>
                  <a:cubicBezTo>
                    <a:pt x="3156" y="3906"/>
                    <a:pt x="3156" y="3906"/>
                    <a:pt x="3156" y="3906"/>
                  </a:cubicBezTo>
                  <a:cubicBezTo>
                    <a:pt x="3562" y="3906"/>
                    <a:pt x="3906" y="3562"/>
                    <a:pt x="3906" y="3156"/>
                  </a:cubicBezTo>
                  <a:cubicBezTo>
                    <a:pt x="3906" y="1187"/>
                    <a:pt x="3906" y="1187"/>
                    <a:pt x="3906" y="1187"/>
                  </a:cubicBezTo>
                  <a:cubicBezTo>
                    <a:pt x="3906" y="531"/>
                    <a:pt x="3375" y="31"/>
                    <a:pt x="2750" y="0"/>
                  </a:cubicBezTo>
                </a:path>
              </a:pathLst>
            </a:custGeom>
            <a:solidFill>
              <a:schemeClr val="accent2">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7" name="Freeform 3"/>
            <p:cNvSpPr>
              <a:spLocks noChangeArrowheads="1"/>
            </p:cNvSpPr>
            <p:nvPr/>
          </p:nvSpPr>
          <p:spPr bwMode="auto">
            <a:xfrm>
              <a:off x="2275" y="2269"/>
              <a:ext cx="517" cy="516"/>
            </a:xfrm>
            <a:custGeom>
              <a:avLst/>
              <a:gdLst>
                <a:gd name="T0" fmla="*/ 1063 w 2283"/>
                <a:gd name="T1" fmla="*/ 2281 h 2282"/>
                <a:gd name="T2" fmla="*/ 1063 w 2283"/>
                <a:gd name="T3" fmla="*/ 2281 h 2282"/>
                <a:gd name="T4" fmla="*/ 1219 w 2283"/>
                <a:gd name="T5" fmla="*/ 2281 h 2282"/>
                <a:gd name="T6" fmla="*/ 2282 w 2283"/>
                <a:gd name="T7" fmla="*/ 1156 h 2282"/>
                <a:gd name="T8" fmla="*/ 1125 w 2283"/>
                <a:gd name="T9" fmla="*/ 0 h 2282"/>
                <a:gd name="T10" fmla="*/ 0 w 2283"/>
                <a:gd name="T11" fmla="*/ 1156 h 2282"/>
                <a:gd name="T12" fmla="*/ 1063 w 2283"/>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3" h="2282">
                  <a:moveTo>
                    <a:pt x="1063" y="2281"/>
                  </a:moveTo>
                  <a:lnTo>
                    <a:pt x="1063" y="2281"/>
                  </a:lnTo>
                  <a:cubicBezTo>
                    <a:pt x="1219" y="2281"/>
                    <a:pt x="1219" y="2281"/>
                    <a:pt x="1219" y="2281"/>
                  </a:cubicBezTo>
                  <a:cubicBezTo>
                    <a:pt x="1813" y="2250"/>
                    <a:pt x="2282" y="1750"/>
                    <a:pt x="2282" y="1156"/>
                  </a:cubicBezTo>
                  <a:cubicBezTo>
                    <a:pt x="2282" y="500"/>
                    <a:pt x="1750" y="0"/>
                    <a:pt x="1125" y="0"/>
                  </a:cubicBezTo>
                  <a:cubicBezTo>
                    <a:pt x="500" y="0"/>
                    <a:pt x="0" y="500"/>
                    <a:pt x="0" y="1156"/>
                  </a:cubicBezTo>
                  <a:cubicBezTo>
                    <a:pt x="0" y="1750"/>
                    <a:pt x="469" y="2250"/>
                    <a:pt x="1063" y="2281"/>
                  </a:cubicBezTo>
                </a:path>
              </a:pathLst>
            </a:custGeom>
            <a:solidFill>
              <a:schemeClr val="accent2">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8" name="Freeform 4"/>
            <p:cNvSpPr>
              <a:spLocks noChangeArrowheads="1"/>
            </p:cNvSpPr>
            <p:nvPr/>
          </p:nvSpPr>
          <p:spPr bwMode="auto">
            <a:xfrm>
              <a:off x="3331" y="2786"/>
              <a:ext cx="885" cy="885"/>
            </a:xfrm>
            <a:custGeom>
              <a:avLst/>
              <a:gdLst>
                <a:gd name="T0" fmla="*/ 2781 w 3907"/>
                <a:gd name="T1" fmla="*/ 0 h 3907"/>
                <a:gd name="T2" fmla="*/ 2781 w 3907"/>
                <a:gd name="T3" fmla="*/ 0 h 3907"/>
                <a:gd name="T4" fmla="*/ 1968 w 3907"/>
                <a:gd name="T5" fmla="*/ 250 h 3907"/>
                <a:gd name="T6" fmla="*/ 1156 w 3907"/>
                <a:gd name="T7" fmla="*/ 0 h 3907"/>
                <a:gd name="T8" fmla="*/ 0 w 3907"/>
                <a:gd name="T9" fmla="*/ 1187 h 3907"/>
                <a:gd name="T10" fmla="*/ 0 w 3907"/>
                <a:gd name="T11" fmla="*/ 3156 h 3907"/>
                <a:gd name="T12" fmla="*/ 750 w 3907"/>
                <a:gd name="T13" fmla="*/ 3906 h 3907"/>
                <a:gd name="T14" fmla="*/ 3187 w 3907"/>
                <a:gd name="T15" fmla="*/ 3906 h 3907"/>
                <a:gd name="T16" fmla="*/ 3906 w 3907"/>
                <a:gd name="T17" fmla="*/ 3156 h 3907"/>
                <a:gd name="T18" fmla="*/ 3906 w 3907"/>
                <a:gd name="T19" fmla="*/ 1187 h 3907"/>
                <a:gd name="T20" fmla="*/ 2781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81" y="0"/>
                  </a:moveTo>
                  <a:lnTo>
                    <a:pt x="2781" y="0"/>
                  </a:lnTo>
                  <a:cubicBezTo>
                    <a:pt x="2531" y="156"/>
                    <a:pt x="2281" y="250"/>
                    <a:pt x="1968" y="250"/>
                  </a:cubicBezTo>
                  <a:cubicBezTo>
                    <a:pt x="1656" y="250"/>
                    <a:pt x="1375" y="156"/>
                    <a:pt x="1156" y="0"/>
                  </a:cubicBezTo>
                  <a:cubicBezTo>
                    <a:pt x="531" y="31"/>
                    <a:pt x="0" y="531"/>
                    <a:pt x="0" y="1187"/>
                  </a:cubicBezTo>
                  <a:cubicBezTo>
                    <a:pt x="0" y="3156"/>
                    <a:pt x="0" y="3156"/>
                    <a:pt x="0" y="3156"/>
                  </a:cubicBezTo>
                  <a:cubicBezTo>
                    <a:pt x="0" y="3562"/>
                    <a:pt x="343" y="3906"/>
                    <a:pt x="750" y="3906"/>
                  </a:cubicBezTo>
                  <a:cubicBezTo>
                    <a:pt x="3187" y="3906"/>
                    <a:pt x="3187" y="3906"/>
                    <a:pt x="3187" y="3906"/>
                  </a:cubicBezTo>
                  <a:cubicBezTo>
                    <a:pt x="3593" y="3906"/>
                    <a:pt x="3906" y="3562"/>
                    <a:pt x="3906" y="3156"/>
                  </a:cubicBezTo>
                  <a:cubicBezTo>
                    <a:pt x="3906" y="1187"/>
                    <a:pt x="3906" y="1187"/>
                    <a:pt x="3906" y="1187"/>
                  </a:cubicBezTo>
                  <a:cubicBezTo>
                    <a:pt x="3906" y="531"/>
                    <a:pt x="3406" y="31"/>
                    <a:pt x="2781" y="0"/>
                  </a:cubicBezTo>
                </a:path>
              </a:pathLst>
            </a:custGeom>
            <a:solidFill>
              <a:schemeClr val="accent2">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9" name="Freeform 5"/>
            <p:cNvSpPr>
              <a:spLocks noChangeArrowheads="1"/>
            </p:cNvSpPr>
            <p:nvPr/>
          </p:nvSpPr>
          <p:spPr bwMode="auto">
            <a:xfrm>
              <a:off x="3515" y="2269"/>
              <a:ext cx="516" cy="516"/>
            </a:xfrm>
            <a:custGeom>
              <a:avLst/>
              <a:gdLst>
                <a:gd name="T0" fmla="*/ 1094 w 2282"/>
                <a:gd name="T1" fmla="*/ 2281 h 2282"/>
                <a:gd name="T2" fmla="*/ 1094 w 2282"/>
                <a:gd name="T3" fmla="*/ 2281 h 2282"/>
                <a:gd name="T4" fmla="*/ 1219 w 2282"/>
                <a:gd name="T5" fmla="*/ 2281 h 2282"/>
                <a:gd name="T6" fmla="*/ 2281 w 2282"/>
                <a:gd name="T7" fmla="*/ 1156 h 2282"/>
                <a:gd name="T8" fmla="*/ 1156 w 2282"/>
                <a:gd name="T9" fmla="*/ 0 h 2282"/>
                <a:gd name="T10" fmla="*/ 0 w 2282"/>
                <a:gd name="T11" fmla="*/ 1156 h 2282"/>
                <a:gd name="T12" fmla="*/ 1094 w 2282"/>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2" h="2282">
                  <a:moveTo>
                    <a:pt x="1094" y="2281"/>
                  </a:moveTo>
                  <a:lnTo>
                    <a:pt x="1094" y="2281"/>
                  </a:lnTo>
                  <a:cubicBezTo>
                    <a:pt x="1219" y="2281"/>
                    <a:pt x="1219" y="2281"/>
                    <a:pt x="1219" y="2281"/>
                  </a:cubicBezTo>
                  <a:cubicBezTo>
                    <a:pt x="1813" y="2250"/>
                    <a:pt x="2281" y="1750"/>
                    <a:pt x="2281" y="1156"/>
                  </a:cubicBezTo>
                  <a:cubicBezTo>
                    <a:pt x="2281" y="500"/>
                    <a:pt x="1781" y="0"/>
                    <a:pt x="1156" y="0"/>
                  </a:cubicBezTo>
                  <a:cubicBezTo>
                    <a:pt x="531" y="0"/>
                    <a:pt x="0" y="500"/>
                    <a:pt x="0" y="1156"/>
                  </a:cubicBezTo>
                  <a:cubicBezTo>
                    <a:pt x="0" y="1750"/>
                    <a:pt x="500" y="2250"/>
                    <a:pt x="1094" y="2281"/>
                  </a:cubicBezTo>
                </a:path>
              </a:pathLst>
            </a:custGeom>
            <a:solidFill>
              <a:schemeClr val="accent2">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0" name="Freeform 6"/>
            <p:cNvSpPr>
              <a:spLocks noChangeArrowheads="1"/>
            </p:cNvSpPr>
            <p:nvPr/>
          </p:nvSpPr>
          <p:spPr bwMode="auto">
            <a:xfrm>
              <a:off x="2516" y="1624"/>
              <a:ext cx="595" cy="602"/>
            </a:xfrm>
            <a:custGeom>
              <a:avLst/>
              <a:gdLst>
                <a:gd name="T0" fmla="*/ 0 w 2626"/>
                <a:gd name="T1" fmla="*/ 0 h 2657"/>
                <a:gd name="T2" fmla="*/ 0 w 2626"/>
                <a:gd name="T3" fmla="*/ 0 h 2657"/>
                <a:gd name="T4" fmla="*/ 0 w 2626"/>
                <a:gd name="T5" fmla="*/ 2656 h 2657"/>
                <a:gd name="T6" fmla="*/ 312 w 2626"/>
                <a:gd name="T7" fmla="*/ 2656 h 2657"/>
                <a:gd name="T8" fmla="*/ 312 w 2626"/>
                <a:gd name="T9" fmla="*/ 312 h 2657"/>
                <a:gd name="T10" fmla="*/ 2281 w 2626"/>
                <a:gd name="T11" fmla="*/ 312 h 2657"/>
                <a:gd name="T12" fmla="*/ 2281 w 2626"/>
                <a:gd name="T13" fmla="*/ 1906 h 2657"/>
                <a:gd name="T14" fmla="*/ 2406 w 2626"/>
                <a:gd name="T15" fmla="*/ 1875 h 2657"/>
                <a:gd name="T16" fmla="*/ 2562 w 2626"/>
                <a:gd name="T17" fmla="*/ 1844 h 2657"/>
                <a:gd name="T18" fmla="*/ 2625 w 2626"/>
                <a:gd name="T19" fmla="*/ 1812 h 2657"/>
                <a:gd name="T20" fmla="*/ 2625 w 2626"/>
                <a:gd name="T21" fmla="*/ 0 h 2657"/>
                <a:gd name="T22" fmla="*/ 0 w 2626"/>
                <a:gd name="T23" fmla="*/ 0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6" h="2657">
                  <a:moveTo>
                    <a:pt x="0" y="0"/>
                  </a:moveTo>
                  <a:lnTo>
                    <a:pt x="0" y="0"/>
                  </a:lnTo>
                  <a:cubicBezTo>
                    <a:pt x="0" y="2656"/>
                    <a:pt x="0" y="2656"/>
                    <a:pt x="0" y="2656"/>
                  </a:cubicBezTo>
                  <a:cubicBezTo>
                    <a:pt x="312" y="2656"/>
                    <a:pt x="312" y="2656"/>
                    <a:pt x="312" y="2656"/>
                  </a:cubicBezTo>
                  <a:cubicBezTo>
                    <a:pt x="312" y="312"/>
                    <a:pt x="312" y="312"/>
                    <a:pt x="312" y="312"/>
                  </a:cubicBezTo>
                  <a:cubicBezTo>
                    <a:pt x="2281" y="312"/>
                    <a:pt x="2281" y="312"/>
                    <a:pt x="2281" y="312"/>
                  </a:cubicBezTo>
                  <a:cubicBezTo>
                    <a:pt x="2281" y="1906"/>
                    <a:pt x="2281" y="1906"/>
                    <a:pt x="2281" y="1906"/>
                  </a:cubicBezTo>
                  <a:cubicBezTo>
                    <a:pt x="2406" y="1875"/>
                    <a:pt x="2406" y="1875"/>
                    <a:pt x="2406" y="1875"/>
                  </a:cubicBezTo>
                  <a:cubicBezTo>
                    <a:pt x="2468" y="1844"/>
                    <a:pt x="2500" y="1844"/>
                    <a:pt x="2562" y="1844"/>
                  </a:cubicBezTo>
                  <a:cubicBezTo>
                    <a:pt x="2625" y="1812"/>
                    <a:pt x="2625" y="1812"/>
                    <a:pt x="2625" y="1812"/>
                  </a:cubicBezTo>
                  <a:cubicBezTo>
                    <a:pt x="2625" y="0"/>
                    <a:pt x="2625" y="0"/>
                    <a:pt x="2625" y="0"/>
                  </a:cubicBezTo>
                  <a:lnTo>
                    <a:pt x="0" y="0"/>
                  </a:ln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1" name="Freeform 7"/>
            <p:cNvSpPr>
              <a:spLocks noChangeArrowheads="1"/>
            </p:cNvSpPr>
            <p:nvPr/>
          </p:nvSpPr>
          <p:spPr bwMode="auto">
            <a:xfrm>
              <a:off x="1524" y="1100"/>
              <a:ext cx="3429" cy="807"/>
            </a:xfrm>
            <a:custGeom>
              <a:avLst/>
              <a:gdLst>
                <a:gd name="T0" fmla="*/ 8061 w 15125"/>
                <a:gd name="T1" fmla="*/ 1782 h 3564"/>
                <a:gd name="T2" fmla="*/ 8061 w 15125"/>
                <a:gd name="T3" fmla="*/ 1813 h 3564"/>
                <a:gd name="T4" fmla="*/ 5094 w 15125"/>
                <a:gd name="T5" fmla="*/ 0 h 3564"/>
                <a:gd name="T6" fmla="*/ 0 w 15125"/>
                <a:gd name="T7" fmla="*/ 3219 h 3564"/>
                <a:gd name="T8" fmla="*/ 281 w 15125"/>
                <a:gd name="T9" fmla="*/ 3563 h 3564"/>
                <a:gd name="T10" fmla="*/ 5125 w 15125"/>
                <a:gd name="T11" fmla="*/ 500 h 3564"/>
                <a:gd name="T12" fmla="*/ 10124 w 15125"/>
                <a:gd name="T13" fmla="*/ 3563 h 3564"/>
                <a:gd name="T14" fmla="*/ 10405 w 15125"/>
                <a:gd name="T15" fmla="*/ 3219 h 3564"/>
                <a:gd name="T16" fmla="*/ 8686 w 15125"/>
                <a:gd name="T17" fmla="*/ 2188 h 3564"/>
                <a:gd name="T18" fmla="*/ 15124 w 15125"/>
                <a:gd name="T19" fmla="*/ 2188 h 3564"/>
                <a:gd name="T20" fmla="*/ 15124 w 15125"/>
                <a:gd name="T21" fmla="*/ 2000 h 3564"/>
                <a:gd name="T22" fmla="*/ 15124 w 15125"/>
                <a:gd name="T23" fmla="*/ 1969 h 3564"/>
                <a:gd name="T24" fmla="*/ 15124 w 15125"/>
                <a:gd name="T25" fmla="*/ 1782 h 3564"/>
                <a:gd name="T26" fmla="*/ 8061 w 15125"/>
                <a:gd name="T27" fmla="*/ 1782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25" h="3564">
                  <a:moveTo>
                    <a:pt x="8061" y="1782"/>
                  </a:moveTo>
                  <a:lnTo>
                    <a:pt x="8061" y="1813"/>
                  </a:lnTo>
                  <a:lnTo>
                    <a:pt x="5094" y="0"/>
                  </a:lnTo>
                  <a:lnTo>
                    <a:pt x="0" y="3219"/>
                  </a:lnTo>
                  <a:lnTo>
                    <a:pt x="281" y="3563"/>
                  </a:lnTo>
                  <a:lnTo>
                    <a:pt x="5125" y="500"/>
                  </a:lnTo>
                  <a:lnTo>
                    <a:pt x="10124" y="3563"/>
                  </a:lnTo>
                  <a:lnTo>
                    <a:pt x="10405" y="3219"/>
                  </a:lnTo>
                  <a:lnTo>
                    <a:pt x="8686" y="2188"/>
                  </a:lnTo>
                  <a:lnTo>
                    <a:pt x="15124" y="2188"/>
                  </a:lnTo>
                  <a:lnTo>
                    <a:pt x="15124" y="2000"/>
                  </a:lnTo>
                  <a:lnTo>
                    <a:pt x="15124" y="1969"/>
                  </a:lnTo>
                  <a:lnTo>
                    <a:pt x="15124" y="1782"/>
                  </a:lnTo>
                  <a:lnTo>
                    <a:pt x="8061" y="1782"/>
                  </a:ln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2" name="Freeform 8"/>
            <p:cNvSpPr>
              <a:spLocks noChangeArrowheads="1"/>
            </p:cNvSpPr>
            <p:nvPr/>
          </p:nvSpPr>
          <p:spPr bwMode="auto">
            <a:xfrm>
              <a:off x="1403"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6" y="281"/>
                    <a:pt x="1563" y="187"/>
                    <a:pt x="1313" y="0"/>
                  </a:cubicBezTo>
                  <a:cubicBezTo>
                    <a:pt x="594" y="31"/>
                    <a:pt x="0" y="625"/>
                    <a:pt x="0" y="1343"/>
                  </a:cubicBezTo>
                  <a:cubicBezTo>
                    <a:pt x="0" y="3593"/>
                    <a:pt x="0" y="3593"/>
                    <a:pt x="0" y="3593"/>
                  </a:cubicBezTo>
                  <a:cubicBezTo>
                    <a:pt x="0" y="4062"/>
                    <a:pt x="376"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6" y="31"/>
                    <a:pt x="3157" y="0"/>
                  </a:cubicBez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3" name="Freeform 9"/>
            <p:cNvSpPr>
              <a:spLocks noChangeArrowheads="1"/>
            </p:cNvSpPr>
            <p:nvPr/>
          </p:nvSpPr>
          <p:spPr bwMode="auto">
            <a:xfrm>
              <a:off x="1616"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3" y="2531"/>
                    <a:pt x="2594" y="1969"/>
                    <a:pt x="2594" y="1312"/>
                  </a:cubicBezTo>
                  <a:cubicBezTo>
                    <a:pt x="2594" y="594"/>
                    <a:pt x="2000" y="0"/>
                    <a:pt x="1281" y="0"/>
                  </a:cubicBezTo>
                  <a:cubicBezTo>
                    <a:pt x="563" y="0"/>
                    <a:pt x="0" y="594"/>
                    <a:pt x="0" y="1312"/>
                  </a:cubicBezTo>
                  <a:cubicBezTo>
                    <a:pt x="0" y="1969"/>
                    <a:pt x="531" y="2531"/>
                    <a:pt x="1219" y="2594"/>
                  </a:cubicBez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4" name="Freeform 10"/>
            <p:cNvSpPr>
              <a:spLocks noChangeArrowheads="1"/>
            </p:cNvSpPr>
            <p:nvPr/>
          </p:nvSpPr>
          <p:spPr bwMode="auto">
            <a:xfrm>
              <a:off x="2651" y="2666"/>
              <a:ext cx="1005" cy="1005"/>
            </a:xfrm>
            <a:custGeom>
              <a:avLst/>
              <a:gdLst>
                <a:gd name="T0" fmla="*/ 3125 w 4438"/>
                <a:gd name="T1" fmla="*/ 0 h 4438"/>
                <a:gd name="T2" fmla="*/ 3125 w 4438"/>
                <a:gd name="T3" fmla="*/ 0 h 4438"/>
                <a:gd name="T4" fmla="*/ 2218 w 4438"/>
                <a:gd name="T5" fmla="*/ 281 h 4438"/>
                <a:gd name="T6" fmla="*/ 1281 w 4438"/>
                <a:gd name="T7" fmla="*/ 0 h 4438"/>
                <a:gd name="T8" fmla="*/ 0 w 4438"/>
                <a:gd name="T9" fmla="*/ 1343 h 4438"/>
                <a:gd name="T10" fmla="*/ 0 w 4438"/>
                <a:gd name="T11" fmla="*/ 3593 h 4438"/>
                <a:gd name="T12" fmla="*/ 843 w 4438"/>
                <a:gd name="T13" fmla="*/ 4437 h 4438"/>
                <a:gd name="T14" fmla="*/ 3593 w 4438"/>
                <a:gd name="T15" fmla="*/ 4437 h 4438"/>
                <a:gd name="T16" fmla="*/ 4437 w 4438"/>
                <a:gd name="T17" fmla="*/ 3593 h 4438"/>
                <a:gd name="T18" fmla="*/ 4437 w 4438"/>
                <a:gd name="T19" fmla="*/ 1343 h 4438"/>
                <a:gd name="T20" fmla="*/ 3125 w 4438"/>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8" h="4438">
                  <a:moveTo>
                    <a:pt x="3125" y="0"/>
                  </a:moveTo>
                  <a:lnTo>
                    <a:pt x="3125" y="0"/>
                  </a:lnTo>
                  <a:cubicBezTo>
                    <a:pt x="2875" y="187"/>
                    <a:pt x="2562" y="281"/>
                    <a:pt x="2218" y="281"/>
                  </a:cubicBezTo>
                  <a:cubicBezTo>
                    <a:pt x="1874" y="281"/>
                    <a:pt x="1562" y="187"/>
                    <a:pt x="1281" y="0"/>
                  </a:cubicBezTo>
                  <a:cubicBezTo>
                    <a:pt x="562" y="31"/>
                    <a:pt x="0" y="625"/>
                    <a:pt x="0" y="1343"/>
                  </a:cubicBezTo>
                  <a:cubicBezTo>
                    <a:pt x="0" y="3593"/>
                    <a:pt x="0" y="3593"/>
                    <a:pt x="0" y="3593"/>
                  </a:cubicBezTo>
                  <a:cubicBezTo>
                    <a:pt x="0" y="4062"/>
                    <a:pt x="375" y="4437"/>
                    <a:pt x="843" y="4437"/>
                  </a:cubicBezTo>
                  <a:cubicBezTo>
                    <a:pt x="3593" y="4437"/>
                    <a:pt x="3593" y="4437"/>
                    <a:pt x="3593" y="4437"/>
                  </a:cubicBezTo>
                  <a:cubicBezTo>
                    <a:pt x="4062" y="4437"/>
                    <a:pt x="4437" y="4062"/>
                    <a:pt x="4437" y="3593"/>
                  </a:cubicBezTo>
                  <a:cubicBezTo>
                    <a:pt x="4437" y="1343"/>
                    <a:pt x="4437" y="1343"/>
                    <a:pt x="4437" y="1343"/>
                  </a:cubicBezTo>
                  <a:cubicBezTo>
                    <a:pt x="4437" y="625"/>
                    <a:pt x="3843" y="31"/>
                    <a:pt x="3125" y="0"/>
                  </a:cubicBez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5" name="Freeform 11"/>
            <p:cNvSpPr>
              <a:spLocks noChangeArrowheads="1"/>
            </p:cNvSpPr>
            <p:nvPr/>
          </p:nvSpPr>
          <p:spPr bwMode="auto">
            <a:xfrm>
              <a:off x="2863" y="2078"/>
              <a:ext cx="580" cy="587"/>
            </a:xfrm>
            <a:custGeom>
              <a:avLst/>
              <a:gdLst>
                <a:gd name="T0" fmla="*/ 1188 w 2564"/>
                <a:gd name="T1" fmla="*/ 2594 h 2595"/>
                <a:gd name="T2" fmla="*/ 1188 w 2564"/>
                <a:gd name="T3" fmla="*/ 2594 h 2595"/>
                <a:gd name="T4" fmla="*/ 1375 w 2564"/>
                <a:gd name="T5" fmla="*/ 2594 h 2595"/>
                <a:gd name="T6" fmla="*/ 2563 w 2564"/>
                <a:gd name="T7" fmla="*/ 1312 h 2595"/>
                <a:gd name="T8" fmla="*/ 1281 w 2564"/>
                <a:gd name="T9" fmla="*/ 0 h 2595"/>
                <a:gd name="T10" fmla="*/ 0 w 2564"/>
                <a:gd name="T11" fmla="*/ 1312 h 2595"/>
                <a:gd name="T12" fmla="*/ 1188 w 2564"/>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64" h="2595">
                  <a:moveTo>
                    <a:pt x="1188" y="2594"/>
                  </a:moveTo>
                  <a:lnTo>
                    <a:pt x="1188" y="2594"/>
                  </a:lnTo>
                  <a:cubicBezTo>
                    <a:pt x="1375" y="2594"/>
                    <a:pt x="1375" y="2594"/>
                    <a:pt x="1375" y="2594"/>
                  </a:cubicBezTo>
                  <a:cubicBezTo>
                    <a:pt x="2031" y="2531"/>
                    <a:pt x="2563" y="1969"/>
                    <a:pt x="2563" y="1312"/>
                  </a:cubicBezTo>
                  <a:cubicBezTo>
                    <a:pt x="2563" y="594"/>
                    <a:pt x="2000" y="0"/>
                    <a:pt x="1281" y="0"/>
                  </a:cubicBezTo>
                  <a:cubicBezTo>
                    <a:pt x="563" y="0"/>
                    <a:pt x="0" y="594"/>
                    <a:pt x="0" y="1312"/>
                  </a:cubicBezTo>
                  <a:cubicBezTo>
                    <a:pt x="0" y="1969"/>
                    <a:pt x="531" y="2531"/>
                    <a:pt x="1188" y="2594"/>
                  </a:cubicBez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6" name="Freeform 12"/>
            <p:cNvSpPr>
              <a:spLocks noChangeArrowheads="1"/>
            </p:cNvSpPr>
            <p:nvPr/>
          </p:nvSpPr>
          <p:spPr bwMode="auto">
            <a:xfrm>
              <a:off x="3890"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5" y="281"/>
                    <a:pt x="1563" y="187"/>
                    <a:pt x="1313" y="0"/>
                  </a:cubicBezTo>
                  <a:cubicBezTo>
                    <a:pt x="594" y="31"/>
                    <a:pt x="0" y="625"/>
                    <a:pt x="0" y="1343"/>
                  </a:cubicBezTo>
                  <a:cubicBezTo>
                    <a:pt x="0" y="3593"/>
                    <a:pt x="0" y="3593"/>
                    <a:pt x="0" y="3593"/>
                  </a:cubicBezTo>
                  <a:cubicBezTo>
                    <a:pt x="0" y="4062"/>
                    <a:pt x="407"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5" y="31"/>
                    <a:pt x="3157" y="0"/>
                  </a:cubicBez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87" name="Freeform 13"/>
            <p:cNvSpPr>
              <a:spLocks noChangeArrowheads="1"/>
            </p:cNvSpPr>
            <p:nvPr/>
          </p:nvSpPr>
          <p:spPr bwMode="auto">
            <a:xfrm>
              <a:off x="4103"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2" y="2531"/>
                    <a:pt x="2594" y="1969"/>
                    <a:pt x="2594" y="1312"/>
                  </a:cubicBezTo>
                  <a:cubicBezTo>
                    <a:pt x="2594" y="594"/>
                    <a:pt x="2000" y="0"/>
                    <a:pt x="1281" y="0"/>
                  </a:cubicBezTo>
                  <a:cubicBezTo>
                    <a:pt x="594" y="0"/>
                    <a:pt x="0" y="594"/>
                    <a:pt x="0" y="1312"/>
                  </a:cubicBezTo>
                  <a:cubicBezTo>
                    <a:pt x="0" y="1969"/>
                    <a:pt x="531" y="2531"/>
                    <a:pt x="1219" y="2594"/>
                  </a:cubicBezTo>
                </a:path>
              </a:pathLst>
            </a:custGeom>
            <a:solidFill>
              <a:schemeClr val="accent2"/>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88" name="Group 1"/>
          <p:cNvGrpSpPr>
            <a:grpSpLocks/>
          </p:cNvGrpSpPr>
          <p:nvPr/>
        </p:nvGrpSpPr>
        <p:grpSpPr bwMode="auto">
          <a:xfrm>
            <a:off x="4197494" y="5461818"/>
            <a:ext cx="576590" cy="417698"/>
            <a:chOff x="1403" y="1100"/>
            <a:chExt cx="3549" cy="2571"/>
          </a:xfrm>
        </p:grpSpPr>
        <p:sp>
          <p:nvSpPr>
            <p:cNvPr id="89" name="Freeform 2"/>
            <p:cNvSpPr>
              <a:spLocks noChangeArrowheads="1"/>
            </p:cNvSpPr>
            <p:nvPr/>
          </p:nvSpPr>
          <p:spPr bwMode="auto">
            <a:xfrm>
              <a:off x="2091" y="2786"/>
              <a:ext cx="885" cy="885"/>
            </a:xfrm>
            <a:custGeom>
              <a:avLst/>
              <a:gdLst>
                <a:gd name="T0" fmla="*/ 2750 w 3907"/>
                <a:gd name="T1" fmla="*/ 0 h 3907"/>
                <a:gd name="T2" fmla="*/ 2750 w 3907"/>
                <a:gd name="T3" fmla="*/ 0 h 3907"/>
                <a:gd name="T4" fmla="*/ 1937 w 3907"/>
                <a:gd name="T5" fmla="*/ 250 h 3907"/>
                <a:gd name="T6" fmla="*/ 1125 w 3907"/>
                <a:gd name="T7" fmla="*/ 0 h 3907"/>
                <a:gd name="T8" fmla="*/ 0 w 3907"/>
                <a:gd name="T9" fmla="*/ 1187 h 3907"/>
                <a:gd name="T10" fmla="*/ 0 w 3907"/>
                <a:gd name="T11" fmla="*/ 3156 h 3907"/>
                <a:gd name="T12" fmla="*/ 750 w 3907"/>
                <a:gd name="T13" fmla="*/ 3906 h 3907"/>
                <a:gd name="T14" fmla="*/ 3156 w 3907"/>
                <a:gd name="T15" fmla="*/ 3906 h 3907"/>
                <a:gd name="T16" fmla="*/ 3906 w 3907"/>
                <a:gd name="T17" fmla="*/ 3156 h 3907"/>
                <a:gd name="T18" fmla="*/ 3906 w 3907"/>
                <a:gd name="T19" fmla="*/ 1187 h 3907"/>
                <a:gd name="T20" fmla="*/ 2750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50" y="0"/>
                  </a:moveTo>
                  <a:lnTo>
                    <a:pt x="2750" y="0"/>
                  </a:lnTo>
                  <a:cubicBezTo>
                    <a:pt x="2531" y="156"/>
                    <a:pt x="2250" y="250"/>
                    <a:pt x="1937" y="250"/>
                  </a:cubicBezTo>
                  <a:cubicBezTo>
                    <a:pt x="1656" y="250"/>
                    <a:pt x="1375" y="156"/>
                    <a:pt x="1125" y="0"/>
                  </a:cubicBezTo>
                  <a:cubicBezTo>
                    <a:pt x="500" y="31"/>
                    <a:pt x="0" y="531"/>
                    <a:pt x="0" y="1187"/>
                  </a:cubicBezTo>
                  <a:cubicBezTo>
                    <a:pt x="0" y="3156"/>
                    <a:pt x="0" y="3156"/>
                    <a:pt x="0" y="3156"/>
                  </a:cubicBezTo>
                  <a:cubicBezTo>
                    <a:pt x="0" y="3562"/>
                    <a:pt x="312" y="3906"/>
                    <a:pt x="750" y="3906"/>
                  </a:cubicBezTo>
                  <a:cubicBezTo>
                    <a:pt x="3156" y="3906"/>
                    <a:pt x="3156" y="3906"/>
                    <a:pt x="3156" y="3906"/>
                  </a:cubicBezTo>
                  <a:cubicBezTo>
                    <a:pt x="3562" y="3906"/>
                    <a:pt x="3906" y="3562"/>
                    <a:pt x="3906" y="3156"/>
                  </a:cubicBezTo>
                  <a:cubicBezTo>
                    <a:pt x="3906" y="1187"/>
                    <a:pt x="3906" y="1187"/>
                    <a:pt x="3906" y="1187"/>
                  </a:cubicBezTo>
                  <a:cubicBezTo>
                    <a:pt x="3906" y="531"/>
                    <a:pt x="3375" y="31"/>
                    <a:pt x="2750" y="0"/>
                  </a:cubicBezTo>
                </a:path>
              </a:pathLst>
            </a:custGeom>
            <a:solidFill>
              <a:schemeClr val="accent4">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0" name="Freeform 3"/>
            <p:cNvSpPr>
              <a:spLocks noChangeArrowheads="1"/>
            </p:cNvSpPr>
            <p:nvPr/>
          </p:nvSpPr>
          <p:spPr bwMode="auto">
            <a:xfrm>
              <a:off x="2275" y="2269"/>
              <a:ext cx="517" cy="516"/>
            </a:xfrm>
            <a:custGeom>
              <a:avLst/>
              <a:gdLst>
                <a:gd name="T0" fmla="*/ 1063 w 2283"/>
                <a:gd name="T1" fmla="*/ 2281 h 2282"/>
                <a:gd name="T2" fmla="*/ 1063 w 2283"/>
                <a:gd name="T3" fmla="*/ 2281 h 2282"/>
                <a:gd name="T4" fmla="*/ 1219 w 2283"/>
                <a:gd name="T5" fmla="*/ 2281 h 2282"/>
                <a:gd name="T6" fmla="*/ 2282 w 2283"/>
                <a:gd name="T7" fmla="*/ 1156 h 2282"/>
                <a:gd name="T8" fmla="*/ 1125 w 2283"/>
                <a:gd name="T9" fmla="*/ 0 h 2282"/>
                <a:gd name="T10" fmla="*/ 0 w 2283"/>
                <a:gd name="T11" fmla="*/ 1156 h 2282"/>
                <a:gd name="T12" fmla="*/ 1063 w 2283"/>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3" h="2282">
                  <a:moveTo>
                    <a:pt x="1063" y="2281"/>
                  </a:moveTo>
                  <a:lnTo>
                    <a:pt x="1063" y="2281"/>
                  </a:lnTo>
                  <a:cubicBezTo>
                    <a:pt x="1219" y="2281"/>
                    <a:pt x="1219" y="2281"/>
                    <a:pt x="1219" y="2281"/>
                  </a:cubicBezTo>
                  <a:cubicBezTo>
                    <a:pt x="1813" y="2250"/>
                    <a:pt x="2282" y="1750"/>
                    <a:pt x="2282" y="1156"/>
                  </a:cubicBezTo>
                  <a:cubicBezTo>
                    <a:pt x="2282" y="500"/>
                    <a:pt x="1750" y="0"/>
                    <a:pt x="1125" y="0"/>
                  </a:cubicBezTo>
                  <a:cubicBezTo>
                    <a:pt x="500" y="0"/>
                    <a:pt x="0" y="500"/>
                    <a:pt x="0" y="1156"/>
                  </a:cubicBezTo>
                  <a:cubicBezTo>
                    <a:pt x="0" y="1750"/>
                    <a:pt x="469" y="2250"/>
                    <a:pt x="1063" y="2281"/>
                  </a:cubicBezTo>
                </a:path>
              </a:pathLst>
            </a:custGeom>
            <a:solidFill>
              <a:schemeClr val="accent4">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1" name="Freeform 4"/>
            <p:cNvSpPr>
              <a:spLocks noChangeArrowheads="1"/>
            </p:cNvSpPr>
            <p:nvPr/>
          </p:nvSpPr>
          <p:spPr bwMode="auto">
            <a:xfrm>
              <a:off x="3331" y="2786"/>
              <a:ext cx="885" cy="885"/>
            </a:xfrm>
            <a:custGeom>
              <a:avLst/>
              <a:gdLst>
                <a:gd name="T0" fmla="*/ 2781 w 3907"/>
                <a:gd name="T1" fmla="*/ 0 h 3907"/>
                <a:gd name="T2" fmla="*/ 2781 w 3907"/>
                <a:gd name="T3" fmla="*/ 0 h 3907"/>
                <a:gd name="T4" fmla="*/ 1968 w 3907"/>
                <a:gd name="T5" fmla="*/ 250 h 3907"/>
                <a:gd name="T6" fmla="*/ 1156 w 3907"/>
                <a:gd name="T7" fmla="*/ 0 h 3907"/>
                <a:gd name="T8" fmla="*/ 0 w 3907"/>
                <a:gd name="T9" fmla="*/ 1187 h 3907"/>
                <a:gd name="T10" fmla="*/ 0 w 3907"/>
                <a:gd name="T11" fmla="*/ 3156 h 3907"/>
                <a:gd name="T12" fmla="*/ 750 w 3907"/>
                <a:gd name="T13" fmla="*/ 3906 h 3907"/>
                <a:gd name="T14" fmla="*/ 3187 w 3907"/>
                <a:gd name="T15" fmla="*/ 3906 h 3907"/>
                <a:gd name="T16" fmla="*/ 3906 w 3907"/>
                <a:gd name="T17" fmla="*/ 3156 h 3907"/>
                <a:gd name="T18" fmla="*/ 3906 w 3907"/>
                <a:gd name="T19" fmla="*/ 1187 h 3907"/>
                <a:gd name="T20" fmla="*/ 2781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81" y="0"/>
                  </a:moveTo>
                  <a:lnTo>
                    <a:pt x="2781" y="0"/>
                  </a:lnTo>
                  <a:cubicBezTo>
                    <a:pt x="2531" y="156"/>
                    <a:pt x="2281" y="250"/>
                    <a:pt x="1968" y="250"/>
                  </a:cubicBezTo>
                  <a:cubicBezTo>
                    <a:pt x="1656" y="250"/>
                    <a:pt x="1375" y="156"/>
                    <a:pt x="1156" y="0"/>
                  </a:cubicBezTo>
                  <a:cubicBezTo>
                    <a:pt x="531" y="31"/>
                    <a:pt x="0" y="531"/>
                    <a:pt x="0" y="1187"/>
                  </a:cubicBezTo>
                  <a:cubicBezTo>
                    <a:pt x="0" y="3156"/>
                    <a:pt x="0" y="3156"/>
                    <a:pt x="0" y="3156"/>
                  </a:cubicBezTo>
                  <a:cubicBezTo>
                    <a:pt x="0" y="3562"/>
                    <a:pt x="343" y="3906"/>
                    <a:pt x="750" y="3906"/>
                  </a:cubicBezTo>
                  <a:cubicBezTo>
                    <a:pt x="3187" y="3906"/>
                    <a:pt x="3187" y="3906"/>
                    <a:pt x="3187" y="3906"/>
                  </a:cubicBezTo>
                  <a:cubicBezTo>
                    <a:pt x="3593" y="3906"/>
                    <a:pt x="3906" y="3562"/>
                    <a:pt x="3906" y="3156"/>
                  </a:cubicBezTo>
                  <a:cubicBezTo>
                    <a:pt x="3906" y="1187"/>
                    <a:pt x="3906" y="1187"/>
                    <a:pt x="3906" y="1187"/>
                  </a:cubicBezTo>
                  <a:cubicBezTo>
                    <a:pt x="3906" y="531"/>
                    <a:pt x="3406" y="31"/>
                    <a:pt x="2781" y="0"/>
                  </a:cubicBezTo>
                </a:path>
              </a:pathLst>
            </a:custGeom>
            <a:solidFill>
              <a:schemeClr val="accent4">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2" name="Freeform 5"/>
            <p:cNvSpPr>
              <a:spLocks noChangeArrowheads="1"/>
            </p:cNvSpPr>
            <p:nvPr/>
          </p:nvSpPr>
          <p:spPr bwMode="auto">
            <a:xfrm>
              <a:off x="3515" y="2269"/>
              <a:ext cx="516" cy="516"/>
            </a:xfrm>
            <a:custGeom>
              <a:avLst/>
              <a:gdLst>
                <a:gd name="T0" fmla="*/ 1094 w 2282"/>
                <a:gd name="T1" fmla="*/ 2281 h 2282"/>
                <a:gd name="T2" fmla="*/ 1094 w 2282"/>
                <a:gd name="T3" fmla="*/ 2281 h 2282"/>
                <a:gd name="T4" fmla="*/ 1219 w 2282"/>
                <a:gd name="T5" fmla="*/ 2281 h 2282"/>
                <a:gd name="T6" fmla="*/ 2281 w 2282"/>
                <a:gd name="T7" fmla="*/ 1156 h 2282"/>
                <a:gd name="T8" fmla="*/ 1156 w 2282"/>
                <a:gd name="T9" fmla="*/ 0 h 2282"/>
                <a:gd name="T10" fmla="*/ 0 w 2282"/>
                <a:gd name="T11" fmla="*/ 1156 h 2282"/>
                <a:gd name="T12" fmla="*/ 1094 w 2282"/>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2" h="2282">
                  <a:moveTo>
                    <a:pt x="1094" y="2281"/>
                  </a:moveTo>
                  <a:lnTo>
                    <a:pt x="1094" y="2281"/>
                  </a:lnTo>
                  <a:cubicBezTo>
                    <a:pt x="1219" y="2281"/>
                    <a:pt x="1219" y="2281"/>
                    <a:pt x="1219" y="2281"/>
                  </a:cubicBezTo>
                  <a:cubicBezTo>
                    <a:pt x="1813" y="2250"/>
                    <a:pt x="2281" y="1750"/>
                    <a:pt x="2281" y="1156"/>
                  </a:cubicBezTo>
                  <a:cubicBezTo>
                    <a:pt x="2281" y="500"/>
                    <a:pt x="1781" y="0"/>
                    <a:pt x="1156" y="0"/>
                  </a:cubicBezTo>
                  <a:cubicBezTo>
                    <a:pt x="531" y="0"/>
                    <a:pt x="0" y="500"/>
                    <a:pt x="0" y="1156"/>
                  </a:cubicBezTo>
                  <a:cubicBezTo>
                    <a:pt x="0" y="1750"/>
                    <a:pt x="500" y="2250"/>
                    <a:pt x="1094" y="2281"/>
                  </a:cubicBezTo>
                </a:path>
              </a:pathLst>
            </a:custGeom>
            <a:solidFill>
              <a:schemeClr val="accent4">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3" name="Freeform 6"/>
            <p:cNvSpPr>
              <a:spLocks noChangeArrowheads="1"/>
            </p:cNvSpPr>
            <p:nvPr/>
          </p:nvSpPr>
          <p:spPr bwMode="auto">
            <a:xfrm>
              <a:off x="2516" y="1624"/>
              <a:ext cx="595" cy="602"/>
            </a:xfrm>
            <a:custGeom>
              <a:avLst/>
              <a:gdLst>
                <a:gd name="T0" fmla="*/ 0 w 2626"/>
                <a:gd name="T1" fmla="*/ 0 h 2657"/>
                <a:gd name="T2" fmla="*/ 0 w 2626"/>
                <a:gd name="T3" fmla="*/ 0 h 2657"/>
                <a:gd name="T4" fmla="*/ 0 w 2626"/>
                <a:gd name="T5" fmla="*/ 2656 h 2657"/>
                <a:gd name="T6" fmla="*/ 312 w 2626"/>
                <a:gd name="T7" fmla="*/ 2656 h 2657"/>
                <a:gd name="T8" fmla="*/ 312 w 2626"/>
                <a:gd name="T9" fmla="*/ 312 h 2657"/>
                <a:gd name="T10" fmla="*/ 2281 w 2626"/>
                <a:gd name="T11" fmla="*/ 312 h 2657"/>
                <a:gd name="T12" fmla="*/ 2281 w 2626"/>
                <a:gd name="T13" fmla="*/ 1906 h 2657"/>
                <a:gd name="T14" fmla="*/ 2406 w 2626"/>
                <a:gd name="T15" fmla="*/ 1875 h 2657"/>
                <a:gd name="T16" fmla="*/ 2562 w 2626"/>
                <a:gd name="T17" fmla="*/ 1844 h 2657"/>
                <a:gd name="T18" fmla="*/ 2625 w 2626"/>
                <a:gd name="T19" fmla="*/ 1812 h 2657"/>
                <a:gd name="T20" fmla="*/ 2625 w 2626"/>
                <a:gd name="T21" fmla="*/ 0 h 2657"/>
                <a:gd name="T22" fmla="*/ 0 w 2626"/>
                <a:gd name="T23" fmla="*/ 0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6" h="2657">
                  <a:moveTo>
                    <a:pt x="0" y="0"/>
                  </a:moveTo>
                  <a:lnTo>
                    <a:pt x="0" y="0"/>
                  </a:lnTo>
                  <a:cubicBezTo>
                    <a:pt x="0" y="2656"/>
                    <a:pt x="0" y="2656"/>
                    <a:pt x="0" y="2656"/>
                  </a:cubicBezTo>
                  <a:cubicBezTo>
                    <a:pt x="312" y="2656"/>
                    <a:pt x="312" y="2656"/>
                    <a:pt x="312" y="2656"/>
                  </a:cubicBezTo>
                  <a:cubicBezTo>
                    <a:pt x="312" y="312"/>
                    <a:pt x="312" y="312"/>
                    <a:pt x="312" y="312"/>
                  </a:cubicBezTo>
                  <a:cubicBezTo>
                    <a:pt x="2281" y="312"/>
                    <a:pt x="2281" y="312"/>
                    <a:pt x="2281" y="312"/>
                  </a:cubicBezTo>
                  <a:cubicBezTo>
                    <a:pt x="2281" y="1906"/>
                    <a:pt x="2281" y="1906"/>
                    <a:pt x="2281" y="1906"/>
                  </a:cubicBezTo>
                  <a:cubicBezTo>
                    <a:pt x="2406" y="1875"/>
                    <a:pt x="2406" y="1875"/>
                    <a:pt x="2406" y="1875"/>
                  </a:cubicBezTo>
                  <a:cubicBezTo>
                    <a:pt x="2468" y="1844"/>
                    <a:pt x="2500" y="1844"/>
                    <a:pt x="2562" y="1844"/>
                  </a:cubicBezTo>
                  <a:cubicBezTo>
                    <a:pt x="2625" y="1812"/>
                    <a:pt x="2625" y="1812"/>
                    <a:pt x="2625" y="1812"/>
                  </a:cubicBezTo>
                  <a:cubicBezTo>
                    <a:pt x="2625" y="0"/>
                    <a:pt x="2625" y="0"/>
                    <a:pt x="2625" y="0"/>
                  </a:cubicBezTo>
                  <a:lnTo>
                    <a:pt x="0" y="0"/>
                  </a:ln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4" name="Freeform 7"/>
            <p:cNvSpPr>
              <a:spLocks noChangeArrowheads="1"/>
            </p:cNvSpPr>
            <p:nvPr/>
          </p:nvSpPr>
          <p:spPr bwMode="auto">
            <a:xfrm>
              <a:off x="1524" y="1100"/>
              <a:ext cx="3429" cy="807"/>
            </a:xfrm>
            <a:custGeom>
              <a:avLst/>
              <a:gdLst>
                <a:gd name="T0" fmla="*/ 8061 w 15125"/>
                <a:gd name="T1" fmla="*/ 1782 h 3564"/>
                <a:gd name="T2" fmla="*/ 8061 w 15125"/>
                <a:gd name="T3" fmla="*/ 1813 h 3564"/>
                <a:gd name="T4" fmla="*/ 5094 w 15125"/>
                <a:gd name="T5" fmla="*/ 0 h 3564"/>
                <a:gd name="T6" fmla="*/ 0 w 15125"/>
                <a:gd name="T7" fmla="*/ 3219 h 3564"/>
                <a:gd name="T8" fmla="*/ 281 w 15125"/>
                <a:gd name="T9" fmla="*/ 3563 h 3564"/>
                <a:gd name="T10" fmla="*/ 5125 w 15125"/>
                <a:gd name="T11" fmla="*/ 500 h 3564"/>
                <a:gd name="T12" fmla="*/ 10124 w 15125"/>
                <a:gd name="T13" fmla="*/ 3563 h 3564"/>
                <a:gd name="T14" fmla="*/ 10405 w 15125"/>
                <a:gd name="T15" fmla="*/ 3219 h 3564"/>
                <a:gd name="T16" fmla="*/ 8686 w 15125"/>
                <a:gd name="T17" fmla="*/ 2188 h 3564"/>
                <a:gd name="T18" fmla="*/ 15124 w 15125"/>
                <a:gd name="T19" fmla="*/ 2188 h 3564"/>
                <a:gd name="T20" fmla="*/ 15124 w 15125"/>
                <a:gd name="T21" fmla="*/ 2000 h 3564"/>
                <a:gd name="T22" fmla="*/ 15124 w 15125"/>
                <a:gd name="T23" fmla="*/ 1969 h 3564"/>
                <a:gd name="T24" fmla="*/ 15124 w 15125"/>
                <a:gd name="T25" fmla="*/ 1782 h 3564"/>
                <a:gd name="T26" fmla="*/ 8061 w 15125"/>
                <a:gd name="T27" fmla="*/ 1782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25" h="3564">
                  <a:moveTo>
                    <a:pt x="8061" y="1782"/>
                  </a:moveTo>
                  <a:lnTo>
                    <a:pt x="8061" y="1813"/>
                  </a:lnTo>
                  <a:lnTo>
                    <a:pt x="5094" y="0"/>
                  </a:lnTo>
                  <a:lnTo>
                    <a:pt x="0" y="3219"/>
                  </a:lnTo>
                  <a:lnTo>
                    <a:pt x="281" y="3563"/>
                  </a:lnTo>
                  <a:lnTo>
                    <a:pt x="5125" y="500"/>
                  </a:lnTo>
                  <a:lnTo>
                    <a:pt x="10124" y="3563"/>
                  </a:lnTo>
                  <a:lnTo>
                    <a:pt x="10405" y="3219"/>
                  </a:lnTo>
                  <a:lnTo>
                    <a:pt x="8686" y="2188"/>
                  </a:lnTo>
                  <a:lnTo>
                    <a:pt x="15124" y="2188"/>
                  </a:lnTo>
                  <a:lnTo>
                    <a:pt x="15124" y="2000"/>
                  </a:lnTo>
                  <a:lnTo>
                    <a:pt x="15124" y="1969"/>
                  </a:lnTo>
                  <a:lnTo>
                    <a:pt x="15124" y="1782"/>
                  </a:lnTo>
                  <a:lnTo>
                    <a:pt x="8061" y="1782"/>
                  </a:ln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5" name="Freeform 8"/>
            <p:cNvSpPr>
              <a:spLocks noChangeArrowheads="1"/>
            </p:cNvSpPr>
            <p:nvPr/>
          </p:nvSpPr>
          <p:spPr bwMode="auto">
            <a:xfrm>
              <a:off x="1403"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6" y="281"/>
                    <a:pt x="1563" y="187"/>
                    <a:pt x="1313" y="0"/>
                  </a:cubicBezTo>
                  <a:cubicBezTo>
                    <a:pt x="594" y="31"/>
                    <a:pt x="0" y="625"/>
                    <a:pt x="0" y="1343"/>
                  </a:cubicBezTo>
                  <a:cubicBezTo>
                    <a:pt x="0" y="3593"/>
                    <a:pt x="0" y="3593"/>
                    <a:pt x="0" y="3593"/>
                  </a:cubicBezTo>
                  <a:cubicBezTo>
                    <a:pt x="0" y="4062"/>
                    <a:pt x="376"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6" y="31"/>
                    <a:pt x="3157" y="0"/>
                  </a:cubicBez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6" name="Freeform 9"/>
            <p:cNvSpPr>
              <a:spLocks noChangeArrowheads="1"/>
            </p:cNvSpPr>
            <p:nvPr/>
          </p:nvSpPr>
          <p:spPr bwMode="auto">
            <a:xfrm>
              <a:off x="1616"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3" y="2531"/>
                    <a:pt x="2594" y="1969"/>
                    <a:pt x="2594" y="1312"/>
                  </a:cubicBezTo>
                  <a:cubicBezTo>
                    <a:pt x="2594" y="594"/>
                    <a:pt x="2000" y="0"/>
                    <a:pt x="1281" y="0"/>
                  </a:cubicBezTo>
                  <a:cubicBezTo>
                    <a:pt x="563" y="0"/>
                    <a:pt x="0" y="594"/>
                    <a:pt x="0" y="1312"/>
                  </a:cubicBezTo>
                  <a:cubicBezTo>
                    <a:pt x="0" y="1969"/>
                    <a:pt x="531" y="2531"/>
                    <a:pt x="1219" y="2594"/>
                  </a:cubicBez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7" name="Freeform 10"/>
            <p:cNvSpPr>
              <a:spLocks noChangeArrowheads="1"/>
            </p:cNvSpPr>
            <p:nvPr/>
          </p:nvSpPr>
          <p:spPr bwMode="auto">
            <a:xfrm>
              <a:off x="2651" y="2666"/>
              <a:ext cx="1005" cy="1005"/>
            </a:xfrm>
            <a:custGeom>
              <a:avLst/>
              <a:gdLst>
                <a:gd name="T0" fmla="*/ 3125 w 4438"/>
                <a:gd name="T1" fmla="*/ 0 h 4438"/>
                <a:gd name="T2" fmla="*/ 3125 w 4438"/>
                <a:gd name="T3" fmla="*/ 0 h 4438"/>
                <a:gd name="T4" fmla="*/ 2218 w 4438"/>
                <a:gd name="T5" fmla="*/ 281 h 4438"/>
                <a:gd name="T6" fmla="*/ 1281 w 4438"/>
                <a:gd name="T7" fmla="*/ 0 h 4438"/>
                <a:gd name="T8" fmla="*/ 0 w 4438"/>
                <a:gd name="T9" fmla="*/ 1343 h 4438"/>
                <a:gd name="T10" fmla="*/ 0 w 4438"/>
                <a:gd name="T11" fmla="*/ 3593 h 4438"/>
                <a:gd name="T12" fmla="*/ 843 w 4438"/>
                <a:gd name="T13" fmla="*/ 4437 h 4438"/>
                <a:gd name="T14" fmla="*/ 3593 w 4438"/>
                <a:gd name="T15" fmla="*/ 4437 h 4438"/>
                <a:gd name="T16" fmla="*/ 4437 w 4438"/>
                <a:gd name="T17" fmla="*/ 3593 h 4438"/>
                <a:gd name="T18" fmla="*/ 4437 w 4438"/>
                <a:gd name="T19" fmla="*/ 1343 h 4438"/>
                <a:gd name="T20" fmla="*/ 3125 w 4438"/>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8" h="4438">
                  <a:moveTo>
                    <a:pt x="3125" y="0"/>
                  </a:moveTo>
                  <a:lnTo>
                    <a:pt x="3125" y="0"/>
                  </a:lnTo>
                  <a:cubicBezTo>
                    <a:pt x="2875" y="187"/>
                    <a:pt x="2562" y="281"/>
                    <a:pt x="2218" y="281"/>
                  </a:cubicBezTo>
                  <a:cubicBezTo>
                    <a:pt x="1874" y="281"/>
                    <a:pt x="1562" y="187"/>
                    <a:pt x="1281" y="0"/>
                  </a:cubicBezTo>
                  <a:cubicBezTo>
                    <a:pt x="562" y="31"/>
                    <a:pt x="0" y="625"/>
                    <a:pt x="0" y="1343"/>
                  </a:cubicBezTo>
                  <a:cubicBezTo>
                    <a:pt x="0" y="3593"/>
                    <a:pt x="0" y="3593"/>
                    <a:pt x="0" y="3593"/>
                  </a:cubicBezTo>
                  <a:cubicBezTo>
                    <a:pt x="0" y="4062"/>
                    <a:pt x="375" y="4437"/>
                    <a:pt x="843" y="4437"/>
                  </a:cubicBezTo>
                  <a:cubicBezTo>
                    <a:pt x="3593" y="4437"/>
                    <a:pt x="3593" y="4437"/>
                    <a:pt x="3593" y="4437"/>
                  </a:cubicBezTo>
                  <a:cubicBezTo>
                    <a:pt x="4062" y="4437"/>
                    <a:pt x="4437" y="4062"/>
                    <a:pt x="4437" y="3593"/>
                  </a:cubicBezTo>
                  <a:cubicBezTo>
                    <a:pt x="4437" y="1343"/>
                    <a:pt x="4437" y="1343"/>
                    <a:pt x="4437" y="1343"/>
                  </a:cubicBezTo>
                  <a:cubicBezTo>
                    <a:pt x="4437" y="625"/>
                    <a:pt x="3843" y="31"/>
                    <a:pt x="3125" y="0"/>
                  </a:cubicBez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8" name="Freeform 11"/>
            <p:cNvSpPr>
              <a:spLocks noChangeArrowheads="1"/>
            </p:cNvSpPr>
            <p:nvPr/>
          </p:nvSpPr>
          <p:spPr bwMode="auto">
            <a:xfrm>
              <a:off x="2863" y="2078"/>
              <a:ext cx="580" cy="587"/>
            </a:xfrm>
            <a:custGeom>
              <a:avLst/>
              <a:gdLst>
                <a:gd name="T0" fmla="*/ 1188 w 2564"/>
                <a:gd name="T1" fmla="*/ 2594 h 2595"/>
                <a:gd name="T2" fmla="*/ 1188 w 2564"/>
                <a:gd name="T3" fmla="*/ 2594 h 2595"/>
                <a:gd name="T4" fmla="*/ 1375 w 2564"/>
                <a:gd name="T5" fmla="*/ 2594 h 2595"/>
                <a:gd name="T6" fmla="*/ 2563 w 2564"/>
                <a:gd name="T7" fmla="*/ 1312 h 2595"/>
                <a:gd name="T8" fmla="*/ 1281 w 2564"/>
                <a:gd name="T9" fmla="*/ 0 h 2595"/>
                <a:gd name="T10" fmla="*/ 0 w 2564"/>
                <a:gd name="T11" fmla="*/ 1312 h 2595"/>
                <a:gd name="T12" fmla="*/ 1188 w 2564"/>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64" h="2595">
                  <a:moveTo>
                    <a:pt x="1188" y="2594"/>
                  </a:moveTo>
                  <a:lnTo>
                    <a:pt x="1188" y="2594"/>
                  </a:lnTo>
                  <a:cubicBezTo>
                    <a:pt x="1375" y="2594"/>
                    <a:pt x="1375" y="2594"/>
                    <a:pt x="1375" y="2594"/>
                  </a:cubicBezTo>
                  <a:cubicBezTo>
                    <a:pt x="2031" y="2531"/>
                    <a:pt x="2563" y="1969"/>
                    <a:pt x="2563" y="1312"/>
                  </a:cubicBezTo>
                  <a:cubicBezTo>
                    <a:pt x="2563" y="594"/>
                    <a:pt x="2000" y="0"/>
                    <a:pt x="1281" y="0"/>
                  </a:cubicBezTo>
                  <a:cubicBezTo>
                    <a:pt x="563" y="0"/>
                    <a:pt x="0" y="594"/>
                    <a:pt x="0" y="1312"/>
                  </a:cubicBezTo>
                  <a:cubicBezTo>
                    <a:pt x="0" y="1969"/>
                    <a:pt x="531" y="2531"/>
                    <a:pt x="1188" y="2594"/>
                  </a:cubicBez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99" name="Freeform 12"/>
            <p:cNvSpPr>
              <a:spLocks noChangeArrowheads="1"/>
            </p:cNvSpPr>
            <p:nvPr/>
          </p:nvSpPr>
          <p:spPr bwMode="auto">
            <a:xfrm>
              <a:off x="3890"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5" y="281"/>
                    <a:pt x="1563" y="187"/>
                    <a:pt x="1313" y="0"/>
                  </a:cubicBezTo>
                  <a:cubicBezTo>
                    <a:pt x="594" y="31"/>
                    <a:pt x="0" y="625"/>
                    <a:pt x="0" y="1343"/>
                  </a:cubicBezTo>
                  <a:cubicBezTo>
                    <a:pt x="0" y="3593"/>
                    <a:pt x="0" y="3593"/>
                    <a:pt x="0" y="3593"/>
                  </a:cubicBezTo>
                  <a:cubicBezTo>
                    <a:pt x="0" y="4062"/>
                    <a:pt x="407"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5" y="31"/>
                    <a:pt x="3157" y="0"/>
                  </a:cubicBez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0" name="Freeform 13"/>
            <p:cNvSpPr>
              <a:spLocks noChangeArrowheads="1"/>
            </p:cNvSpPr>
            <p:nvPr/>
          </p:nvSpPr>
          <p:spPr bwMode="auto">
            <a:xfrm>
              <a:off x="4103"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2" y="2531"/>
                    <a:pt x="2594" y="1969"/>
                    <a:pt x="2594" y="1312"/>
                  </a:cubicBezTo>
                  <a:cubicBezTo>
                    <a:pt x="2594" y="594"/>
                    <a:pt x="2000" y="0"/>
                    <a:pt x="1281" y="0"/>
                  </a:cubicBezTo>
                  <a:cubicBezTo>
                    <a:pt x="594" y="0"/>
                    <a:pt x="0" y="594"/>
                    <a:pt x="0" y="1312"/>
                  </a:cubicBezTo>
                  <a:cubicBezTo>
                    <a:pt x="0" y="1969"/>
                    <a:pt x="531" y="2531"/>
                    <a:pt x="1219" y="2594"/>
                  </a:cubicBezTo>
                </a:path>
              </a:pathLst>
            </a:custGeom>
            <a:solidFill>
              <a:schemeClr val="accent4"/>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01" name="Group 1"/>
          <p:cNvGrpSpPr>
            <a:grpSpLocks/>
          </p:cNvGrpSpPr>
          <p:nvPr/>
        </p:nvGrpSpPr>
        <p:grpSpPr bwMode="auto">
          <a:xfrm>
            <a:off x="7460377" y="5291503"/>
            <a:ext cx="576590" cy="417698"/>
            <a:chOff x="1403" y="1100"/>
            <a:chExt cx="3549" cy="2571"/>
          </a:xfrm>
        </p:grpSpPr>
        <p:sp>
          <p:nvSpPr>
            <p:cNvPr id="102" name="Freeform 2"/>
            <p:cNvSpPr>
              <a:spLocks noChangeArrowheads="1"/>
            </p:cNvSpPr>
            <p:nvPr/>
          </p:nvSpPr>
          <p:spPr bwMode="auto">
            <a:xfrm>
              <a:off x="2091" y="2786"/>
              <a:ext cx="885" cy="885"/>
            </a:xfrm>
            <a:custGeom>
              <a:avLst/>
              <a:gdLst>
                <a:gd name="T0" fmla="*/ 2750 w 3907"/>
                <a:gd name="T1" fmla="*/ 0 h 3907"/>
                <a:gd name="T2" fmla="*/ 2750 w 3907"/>
                <a:gd name="T3" fmla="*/ 0 h 3907"/>
                <a:gd name="T4" fmla="*/ 1937 w 3907"/>
                <a:gd name="T5" fmla="*/ 250 h 3907"/>
                <a:gd name="T6" fmla="*/ 1125 w 3907"/>
                <a:gd name="T7" fmla="*/ 0 h 3907"/>
                <a:gd name="T8" fmla="*/ 0 w 3907"/>
                <a:gd name="T9" fmla="*/ 1187 h 3907"/>
                <a:gd name="T10" fmla="*/ 0 w 3907"/>
                <a:gd name="T11" fmla="*/ 3156 h 3907"/>
                <a:gd name="T12" fmla="*/ 750 w 3907"/>
                <a:gd name="T13" fmla="*/ 3906 h 3907"/>
                <a:gd name="T14" fmla="*/ 3156 w 3907"/>
                <a:gd name="T15" fmla="*/ 3906 h 3907"/>
                <a:gd name="T16" fmla="*/ 3906 w 3907"/>
                <a:gd name="T17" fmla="*/ 3156 h 3907"/>
                <a:gd name="T18" fmla="*/ 3906 w 3907"/>
                <a:gd name="T19" fmla="*/ 1187 h 3907"/>
                <a:gd name="T20" fmla="*/ 2750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50" y="0"/>
                  </a:moveTo>
                  <a:lnTo>
                    <a:pt x="2750" y="0"/>
                  </a:lnTo>
                  <a:cubicBezTo>
                    <a:pt x="2531" y="156"/>
                    <a:pt x="2250" y="250"/>
                    <a:pt x="1937" y="250"/>
                  </a:cubicBezTo>
                  <a:cubicBezTo>
                    <a:pt x="1656" y="250"/>
                    <a:pt x="1375" y="156"/>
                    <a:pt x="1125" y="0"/>
                  </a:cubicBezTo>
                  <a:cubicBezTo>
                    <a:pt x="500" y="31"/>
                    <a:pt x="0" y="531"/>
                    <a:pt x="0" y="1187"/>
                  </a:cubicBezTo>
                  <a:cubicBezTo>
                    <a:pt x="0" y="3156"/>
                    <a:pt x="0" y="3156"/>
                    <a:pt x="0" y="3156"/>
                  </a:cubicBezTo>
                  <a:cubicBezTo>
                    <a:pt x="0" y="3562"/>
                    <a:pt x="312" y="3906"/>
                    <a:pt x="750" y="3906"/>
                  </a:cubicBezTo>
                  <a:cubicBezTo>
                    <a:pt x="3156" y="3906"/>
                    <a:pt x="3156" y="3906"/>
                    <a:pt x="3156" y="3906"/>
                  </a:cubicBezTo>
                  <a:cubicBezTo>
                    <a:pt x="3562" y="3906"/>
                    <a:pt x="3906" y="3562"/>
                    <a:pt x="3906" y="3156"/>
                  </a:cubicBezTo>
                  <a:cubicBezTo>
                    <a:pt x="3906" y="1187"/>
                    <a:pt x="3906" y="1187"/>
                    <a:pt x="3906" y="1187"/>
                  </a:cubicBezTo>
                  <a:cubicBezTo>
                    <a:pt x="3906" y="531"/>
                    <a:pt x="3375" y="31"/>
                    <a:pt x="2750" y="0"/>
                  </a:cubicBezTo>
                </a:path>
              </a:pathLst>
            </a:custGeom>
            <a:solidFill>
              <a:schemeClr val="accent5">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3" name="Freeform 3"/>
            <p:cNvSpPr>
              <a:spLocks noChangeArrowheads="1"/>
            </p:cNvSpPr>
            <p:nvPr/>
          </p:nvSpPr>
          <p:spPr bwMode="auto">
            <a:xfrm>
              <a:off x="2275" y="2269"/>
              <a:ext cx="517" cy="516"/>
            </a:xfrm>
            <a:custGeom>
              <a:avLst/>
              <a:gdLst>
                <a:gd name="T0" fmla="*/ 1063 w 2283"/>
                <a:gd name="T1" fmla="*/ 2281 h 2282"/>
                <a:gd name="T2" fmla="*/ 1063 w 2283"/>
                <a:gd name="T3" fmla="*/ 2281 h 2282"/>
                <a:gd name="T4" fmla="*/ 1219 w 2283"/>
                <a:gd name="T5" fmla="*/ 2281 h 2282"/>
                <a:gd name="T6" fmla="*/ 2282 w 2283"/>
                <a:gd name="T7" fmla="*/ 1156 h 2282"/>
                <a:gd name="T8" fmla="*/ 1125 w 2283"/>
                <a:gd name="T9" fmla="*/ 0 h 2282"/>
                <a:gd name="T10" fmla="*/ 0 w 2283"/>
                <a:gd name="T11" fmla="*/ 1156 h 2282"/>
                <a:gd name="T12" fmla="*/ 1063 w 2283"/>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3" h="2282">
                  <a:moveTo>
                    <a:pt x="1063" y="2281"/>
                  </a:moveTo>
                  <a:lnTo>
                    <a:pt x="1063" y="2281"/>
                  </a:lnTo>
                  <a:cubicBezTo>
                    <a:pt x="1219" y="2281"/>
                    <a:pt x="1219" y="2281"/>
                    <a:pt x="1219" y="2281"/>
                  </a:cubicBezTo>
                  <a:cubicBezTo>
                    <a:pt x="1813" y="2250"/>
                    <a:pt x="2282" y="1750"/>
                    <a:pt x="2282" y="1156"/>
                  </a:cubicBezTo>
                  <a:cubicBezTo>
                    <a:pt x="2282" y="500"/>
                    <a:pt x="1750" y="0"/>
                    <a:pt x="1125" y="0"/>
                  </a:cubicBezTo>
                  <a:cubicBezTo>
                    <a:pt x="500" y="0"/>
                    <a:pt x="0" y="500"/>
                    <a:pt x="0" y="1156"/>
                  </a:cubicBezTo>
                  <a:cubicBezTo>
                    <a:pt x="0" y="1750"/>
                    <a:pt x="469" y="2250"/>
                    <a:pt x="1063" y="2281"/>
                  </a:cubicBezTo>
                </a:path>
              </a:pathLst>
            </a:custGeom>
            <a:solidFill>
              <a:schemeClr val="accent5">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4" name="Freeform 4"/>
            <p:cNvSpPr>
              <a:spLocks noChangeArrowheads="1"/>
            </p:cNvSpPr>
            <p:nvPr/>
          </p:nvSpPr>
          <p:spPr bwMode="auto">
            <a:xfrm>
              <a:off x="3331" y="2786"/>
              <a:ext cx="885" cy="885"/>
            </a:xfrm>
            <a:custGeom>
              <a:avLst/>
              <a:gdLst>
                <a:gd name="T0" fmla="*/ 2781 w 3907"/>
                <a:gd name="T1" fmla="*/ 0 h 3907"/>
                <a:gd name="T2" fmla="*/ 2781 w 3907"/>
                <a:gd name="T3" fmla="*/ 0 h 3907"/>
                <a:gd name="T4" fmla="*/ 1968 w 3907"/>
                <a:gd name="T5" fmla="*/ 250 h 3907"/>
                <a:gd name="T6" fmla="*/ 1156 w 3907"/>
                <a:gd name="T7" fmla="*/ 0 h 3907"/>
                <a:gd name="T8" fmla="*/ 0 w 3907"/>
                <a:gd name="T9" fmla="*/ 1187 h 3907"/>
                <a:gd name="T10" fmla="*/ 0 w 3907"/>
                <a:gd name="T11" fmla="*/ 3156 h 3907"/>
                <a:gd name="T12" fmla="*/ 750 w 3907"/>
                <a:gd name="T13" fmla="*/ 3906 h 3907"/>
                <a:gd name="T14" fmla="*/ 3187 w 3907"/>
                <a:gd name="T15" fmla="*/ 3906 h 3907"/>
                <a:gd name="T16" fmla="*/ 3906 w 3907"/>
                <a:gd name="T17" fmla="*/ 3156 h 3907"/>
                <a:gd name="T18" fmla="*/ 3906 w 3907"/>
                <a:gd name="T19" fmla="*/ 1187 h 3907"/>
                <a:gd name="T20" fmla="*/ 2781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81" y="0"/>
                  </a:moveTo>
                  <a:lnTo>
                    <a:pt x="2781" y="0"/>
                  </a:lnTo>
                  <a:cubicBezTo>
                    <a:pt x="2531" y="156"/>
                    <a:pt x="2281" y="250"/>
                    <a:pt x="1968" y="250"/>
                  </a:cubicBezTo>
                  <a:cubicBezTo>
                    <a:pt x="1656" y="250"/>
                    <a:pt x="1375" y="156"/>
                    <a:pt x="1156" y="0"/>
                  </a:cubicBezTo>
                  <a:cubicBezTo>
                    <a:pt x="531" y="31"/>
                    <a:pt x="0" y="531"/>
                    <a:pt x="0" y="1187"/>
                  </a:cubicBezTo>
                  <a:cubicBezTo>
                    <a:pt x="0" y="3156"/>
                    <a:pt x="0" y="3156"/>
                    <a:pt x="0" y="3156"/>
                  </a:cubicBezTo>
                  <a:cubicBezTo>
                    <a:pt x="0" y="3562"/>
                    <a:pt x="343" y="3906"/>
                    <a:pt x="750" y="3906"/>
                  </a:cubicBezTo>
                  <a:cubicBezTo>
                    <a:pt x="3187" y="3906"/>
                    <a:pt x="3187" y="3906"/>
                    <a:pt x="3187" y="3906"/>
                  </a:cubicBezTo>
                  <a:cubicBezTo>
                    <a:pt x="3593" y="3906"/>
                    <a:pt x="3906" y="3562"/>
                    <a:pt x="3906" y="3156"/>
                  </a:cubicBezTo>
                  <a:cubicBezTo>
                    <a:pt x="3906" y="1187"/>
                    <a:pt x="3906" y="1187"/>
                    <a:pt x="3906" y="1187"/>
                  </a:cubicBezTo>
                  <a:cubicBezTo>
                    <a:pt x="3906" y="531"/>
                    <a:pt x="3406" y="31"/>
                    <a:pt x="2781" y="0"/>
                  </a:cubicBezTo>
                </a:path>
              </a:pathLst>
            </a:custGeom>
            <a:solidFill>
              <a:schemeClr val="accent5">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5" name="Freeform 5"/>
            <p:cNvSpPr>
              <a:spLocks noChangeArrowheads="1"/>
            </p:cNvSpPr>
            <p:nvPr/>
          </p:nvSpPr>
          <p:spPr bwMode="auto">
            <a:xfrm>
              <a:off x="3515" y="2269"/>
              <a:ext cx="516" cy="516"/>
            </a:xfrm>
            <a:custGeom>
              <a:avLst/>
              <a:gdLst>
                <a:gd name="T0" fmla="*/ 1094 w 2282"/>
                <a:gd name="T1" fmla="*/ 2281 h 2282"/>
                <a:gd name="T2" fmla="*/ 1094 w 2282"/>
                <a:gd name="T3" fmla="*/ 2281 h 2282"/>
                <a:gd name="T4" fmla="*/ 1219 w 2282"/>
                <a:gd name="T5" fmla="*/ 2281 h 2282"/>
                <a:gd name="T6" fmla="*/ 2281 w 2282"/>
                <a:gd name="T7" fmla="*/ 1156 h 2282"/>
                <a:gd name="T8" fmla="*/ 1156 w 2282"/>
                <a:gd name="T9" fmla="*/ 0 h 2282"/>
                <a:gd name="T10" fmla="*/ 0 w 2282"/>
                <a:gd name="T11" fmla="*/ 1156 h 2282"/>
                <a:gd name="T12" fmla="*/ 1094 w 2282"/>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2" h="2282">
                  <a:moveTo>
                    <a:pt x="1094" y="2281"/>
                  </a:moveTo>
                  <a:lnTo>
                    <a:pt x="1094" y="2281"/>
                  </a:lnTo>
                  <a:cubicBezTo>
                    <a:pt x="1219" y="2281"/>
                    <a:pt x="1219" y="2281"/>
                    <a:pt x="1219" y="2281"/>
                  </a:cubicBezTo>
                  <a:cubicBezTo>
                    <a:pt x="1813" y="2250"/>
                    <a:pt x="2281" y="1750"/>
                    <a:pt x="2281" y="1156"/>
                  </a:cubicBezTo>
                  <a:cubicBezTo>
                    <a:pt x="2281" y="500"/>
                    <a:pt x="1781" y="0"/>
                    <a:pt x="1156" y="0"/>
                  </a:cubicBezTo>
                  <a:cubicBezTo>
                    <a:pt x="531" y="0"/>
                    <a:pt x="0" y="500"/>
                    <a:pt x="0" y="1156"/>
                  </a:cubicBezTo>
                  <a:cubicBezTo>
                    <a:pt x="0" y="1750"/>
                    <a:pt x="500" y="2250"/>
                    <a:pt x="1094" y="2281"/>
                  </a:cubicBezTo>
                </a:path>
              </a:pathLst>
            </a:custGeom>
            <a:solidFill>
              <a:schemeClr val="accent5">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6" name="Freeform 6"/>
            <p:cNvSpPr>
              <a:spLocks noChangeArrowheads="1"/>
            </p:cNvSpPr>
            <p:nvPr/>
          </p:nvSpPr>
          <p:spPr bwMode="auto">
            <a:xfrm>
              <a:off x="2516" y="1624"/>
              <a:ext cx="595" cy="602"/>
            </a:xfrm>
            <a:custGeom>
              <a:avLst/>
              <a:gdLst>
                <a:gd name="T0" fmla="*/ 0 w 2626"/>
                <a:gd name="T1" fmla="*/ 0 h 2657"/>
                <a:gd name="T2" fmla="*/ 0 w 2626"/>
                <a:gd name="T3" fmla="*/ 0 h 2657"/>
                <a:gd name="T4" fmla="*/ 0 w 2626"/>
                <a:gd name="T5" fmla="*/ 2656 h 2657"/>
                <a:gd name="T6" fmla="*/ 312 w 2626"/>
                <a:gd name="T7" fmla="*/ 2656 h 2657"/>
                <a:gd name="T8" fmla="*/ 312 w 2626"/>
                <a:gd name="T9" fmla="*/ 312 h 2657"/>
                <a:gd name="T10" fmla="*/ 2281 w 2626"/>
                <a:gd name="T11" fmla="*/ 312 h 2657"/>
                <a:gd name="T12" fmla="*/ 2281 w 2626"/>
                <a:gd name="T13" fmla="*/ 1906 h 2657"/>
                <a:gd name="T14" fmla="*/ 2406 w 2626"/>
                <a:gd name="T15" fmla="*/ 1875 h 2657"/>
                <a:gd name="T16" fmla="*/ 2562 w 2626"/>
                <a:gd name="T17" fmla="*/ 1844 h 2657"/>
                <a:gd name="T18" fmla="*/ 2625 w 2626"/>
                <a:gd name="T19" fmla="*/ 1812 h 2657"/>
                <a:gd name="T20" fmla="*/ 2625 w 2626"/>
                <a:gd name="T21" fmla="*/ 0 h 2657"/>
                <a:gd name="T22" fmla="*/ 0 w 2626"/>
                <a:gd name="T23" fmla="*/ 0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6" h="2657">
                  <a:moveTo>
                    <a:pt x="0" y="0"/>
                  </a:moveTo>
                  <a:lnTo>
                    <a:pt x="0" y="0"/>
                  </a:lnTo>
                  <a:cubicBezTo>
                    <a:pt x="0" y="2656"/>
                    <a:pt x="0" y="2656"/>
                    <a:pt x="0" y="2656"/>
                  </a:cubicBezTo>
                  <a:cubicBezTo>
                    <a:pt x="312" y="2656"/>
                    <a:pt x="312" y="2656"/>
                    <a:pt x="312" y="2656"/>
                  </a:cubicBezTo>
                  <a:cubicBezTo>
                    <a:pt x="312" y="312"/>
                    <a:pt x="312" y="312"/>
                    <a:pt x="312" y="312"/>
                  </a:cubicBezTo>
                  <a:cubicBezTo>
                    <a:pt x="2281" y="312"/>
                    <a:pt x="2281" y="312"/>
                    <a:pt x="2281" y="312"/>
                  </a:cubicBezTo>
                  <a:cubicBezTo>
                    <a:pt x="2281" y="1906"/>
                    <a:pt x="2281" y="1906"/>
                    <a:pt x="2281" y="1906"/>
                  </a:cubicBezTo>
                  <a:cubicBezTo>
                    <a:pt x="2406" y="1875"/>
                    <a:pt x="2406" y="1875"/>
                    <a:pt x="2406" y="1875"/>
                  </a:cubicBezTo>
                  <a:cubicBezTo>
                    <a:pt x="2468" y="1844"/>
                    <a:pt x="2500" y="1844"/>
                    <a:pt x="2562" y="1844"/>
                  </a:cubicBezTo>
                  <a:cubicBezTo>
                    <a:pt x="2625" y="1812"/>
                    <a:pt x="2625" y="1812"/>
                    <a:pt x="2625" y="1812"/>
                  </a:cubicBezTo>
                  <a:cubicBezTo>
                    <a:pt x="2625" y="0"/>
                    <a:pt x="2625" y="0"/>
                    <a:pt x="2625" y="0"/>
                  </a:cubicBezTo>
                  <a:lnTo>
                    <a:pt x="0" y="0"/>
                  </a:ln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7" name="Freeform 7"/>
            <p:cNvSpPr>
              <a:spLocks noChangeArrowheads="1"/>
            </p:cNvSpPr>
            <p:nvPr/>
          </p:nvSpPr>
          <p:spPr bwMode="auto">
            <a:xfrm>
              <a:off x="1524" y="1100"/>
              <a:ext cx="3429" cy="807"/>
            </a:xfrm>
            <a:custGeom>
              <a:avLst/>
              <a:gdLst>
                <a:gd name="T0" fmla="*/ 8061 w 15125"/>
                <a:gd name="T1" fmla="*/ 1782 h 3564"/>
                <a:gd name="T2" fmla="*/ 8061 w 15125"/>
                <a:gd name="T3" fmla="*/ 1813 h 3564"/>
                <a:gd name="T4" fmla="*/ 5094 w 15125"/>
                <a:gd name="T5" fmla="*/ 0 h 3564"/>
                <a:gd name="T6" fmla="*/ 0 w 15125"/>
                <a:gd name="T7" fmla="*/ 3219 h 3564"/>
                <a:gd name="T8" fmla="*/ 281 w 15125"/>
                <a:gd name="T9" fmla="*/ 3563 h 3564"/>
                <a:gd name="T10" fmla="*/ 5125 w 15125"/>
                <a:gd name="T11" fmla="*/ 500 h 3564"/>
                <a:gd name="T12" fmla="*/ 10124 w 15125"/>
                <a:gd name="T13" fmla="*/ 3563 h 3564"/>
                <a:gd name="T14" fmla="*/ 10405 w 15125"/>
                <a:gd name="T15" fmla="*/ 3219 h 3564"/>
                <a:gd name="T16" fmla="*/ 8686 w 15125"/>
                <a:gd name="T17" fmla="*/ 2188 h 3564"/>
                <a:gd name="T18" fmla="*/ 15124 w 15125"/>
                <a:gd name="T19" fmla="*/ 2188 h 3564"/>
                <a:gd name="T20" fmla="*/ 15124 w 15125"/>
                <a:gd name="T21" fmla="*/ 2000 h 3564"/>
                <a:gd name="T22" fmla="*/ 15124 w 15125"/>
                <a:gd name="T23" fmla="*/ 1969 h 3564"/>
                <a:gd name="T24" fmla="*/ 15124 w 15125"/>
                <a:gd name="T25" fmla="*/ 1782 h 3564"/>
                <a:gd name="T26" fmla="*/ 8061 w 15125"/>
                <a:gd name="T27" fmla="*/ 1782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25" h="3564">
                  <a:moveTo>
                    <a:pt x="8061" y="1782"/>
                  </a:moveTo>
                  <a:lnTo>
                    <a:pt x="8061" y="1813"/>
                  </a:lnTo>
                  <a:lnTo>
                    <a:pt x="5094" y="0"/>
                  </a:lnTo>
                  <a:lnTo>
                    <a:pt x="0" y="3219"/>
                  </a:lnTo>
                  <a:lnTo>
                    <a:pt x="281" y="3563"/>
                  </a:lnTo>
                  <a:lnTo>
                    <a:pt x="5125" y="500"/>
                  </a:lnTo>
                  <a:lnTo>
                    <a:pt x="10124" y="3563"/>
                  </a:lnTo>
                  <a:lnTo>
                    <a:pt x="10405" y="3219"/>
                  </a:lnTo>
                  <a:lnTo>
                    <a:pt x="8686" y="2188"/>
                  </a:lnTo>
                  <a:lnTo>
                    <a:pt x="15124" y="2188"/>
                  </a:lnTo>
                  <a:lnTo>
                    <a:pt x="15124" y="2000"/>
                  </a:lnTo>
                  <a:lnTo>
                    <a:pt x="15124" y="1969"/>
                  </a:lnTo>
                  <a:lnTo>
                    <a:pt x="15124" y="1782"/>
                  </a:lnTo>
                  <a:lnTo>
                    <a:pt x="8061" y="1782"/>
                  </a:ln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8" name="Freeform 8"/>
            <p:cNvSpPr>
              <a:spLocks noChangeArrowheads="1"/>
            </p:cNvSpPr>
            <p:nvPr/>
          </p:nvSpPr>
          <p:spPr bwMode="auto">
            <a:xfrm>
              <a:off x="1403"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6" y="281"/>
                    <a:pt x="1563" y="187"/>
                    <a:pt x="1313" y="0"/>
                  </a:cubicBezTo>
                  <a:cubicBezTo>
                    <a:pt x="594" y="31"/>
                    <a:pt x="0" y="625"/>
                    <a:pt x="0" y="1343"/>
                  </a:cubicBezTo>
                  <a:cubicBezTo>
                    <a:pt x="0" y="3593"/>
                    <a:pt x="0" y="3593"/>
                    <a:pt x="0" y="3593"/>
                  </a:cubicBezTo>
                  <a:cubicBezTo>
                    <a:pt x="0" y="4062"/>
                    <a:pt x="376"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6" y="31"/>
                    <a:pt x="3157" y="0"/>
                  </a:cubicBez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09" name="Freeform 9"/>
            <p:cNvSpPr>
              <a:spLocks noChangeArrowheads="1"/>
            </p:cNvSpPr>
            <p:nvPr/>
          </p:nvSpPr>
          <p:spPr bwMode="auto">
            <a:xfrm>
              <a:off x="1616"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3" y="2531"/>
                    <a:pt x="2594" y="1969"/>
                    <a:pt x="2594" y="1312"/>
                  </a:cubicBezTo>
                  <a:cubicBezTo>
                    <a:pt x="2594" y="594"/>
                    <a:pt x="2000" y="0"/>
                    <a:pt x="1281" y="0"/>
                  </a:cubicBezTo>
                  <a:cubicBezTo>
                    <a:pt x="563" y="0"/>
                    <a:pt x="0" y="594"/>
                    <a:pt x="0" y="1312"/>
                  </a:cubicBezTo>
                  <a:cubicBezTo>
                    <a:pt x="0" y="1969"/>
                    <a:pt x="531" y="2531"/>
                    <a:pt x="1219" y="2594"/>
                  </a:cubicBez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0" name="Freeform 10"/>
            <p:cNvSpPr>
              <a:spLocks noChangeArrowheads="1"/>
            </p:cNvSpPr>
            <p:nvPr/>
          </p:nvSpPr>
          <p:spPr bwMode="auto">
            <a:xfrm>
              <a:off x="2651" y="2666"/>
              <a:ext cx="1005" cy="1005"/>
            </a:xfrm>
            <a:custGeom>
              <a:avLst/>
              <a:gdLst>
                <a:gd name="T0" fmla="*/ 3125 w 4438"/>
                <a:gd name="T1" fmla="*/ 0 h 4438"/>
                <a:gd name="T2" fmla="*/ 3125 w 4438"/>
                <a:gd name="T3" fmla="*/ 0 h 4438"/>
                <a:gd name="T4" fmla="*/ 2218 w 4438"/>
                <a:gd name="T5" fmla="*/ 281 h 4438"/>
                <a:gd name="T6" fmla="*/ 1281 w 4438"/>
                <a:gd name="T7" fmla="*/ 0 h 4438"/>
                <a:gd name="T8" fmla="*/ 0 w 4438"/>
                <a:gd name="T9" fmla="*/ 1343 h 4438"/>
                <a:gd name="T10" fmla="*/ 0 w 4438"/>
                <a:gd name="T11" fmla="*/ 3593 h 4438"/>
                <a:gd name="T12" fmla="*/ 843 w 4438"/>
                <a:gd name="T13" fmla="*/ 4437 h 4438"/>
                <a:gd name="T14" fmla="*/ 3593 w 4438"/>
                <a:gd name="T15" fmla="*/ 4437 h 4438"/>
                <a:gd name="T16" fmla="*/ 4437 w 4438"/>
                <a:gd name="T17" fmla="*/ 3593 h 4438"/>
                <a:gd name="T18" fmla="*/ 4437 w 4438"/>
                <a:gd name="T19" fmla="*/ 1343 h 4438"/>
                <a:gd name="T20" fmla="*/ 3125 w 4438"/>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8" h="4438">
                  <a:moveTo>
                    <a:pt x="3125" y="0"/>
                  </a:moveTo>
                  <a:lnTo>
                    <a:pt x="3125" y="0"/>
                  </a:lnTo>
                  <a:cubicBezTo>
                    <a:pt x="2875" y="187"/>
                    <a:pt x="2562" y="281"/>
                    <a:pt x="2218" y="281"/>
                  </a:cubicBezTo>
                  <a:cubicBezTo>
                    <a:pt x="1874" y="281"/>
                    <a:pt x="1562" y="187"/>
                    <a:pt x="1281" y="0"/>
                  </a:cubicBezTo>
                  <a:cubicBezTo>
                    <a:pt x="562" y="31"/>
                    <a:pt x="0" y="625"/>
                    <a:pt x="0" y="1343"/>
                  </a:cubicBezTo>
                  <a:cubicBezTo>
                    <a:pt x="0" y="3593"/>
                    <a:pt x="0" y="3593"/>
                    <a:pt x="0" y="3593"/>
                  </a:cubicBezTo>
                  <a:cubicBezTo>
                    <a:pt x="0" y="4062"/>
                    <a:pt x="375" y="4437"/>
                    <a:pt x="843" y="4437"/>
                  </a:cubicBezTo>
                  <a:cubicBezTo>
                    <a:pt x="3593" y="4437"/>
                    <a:pt x="3593" y="4437"/>
                    <a:pt x="3593" y="4437"/>
                  </a:cubicBezTo>
                  <a:cubicBezTo>
                    <a:pt x="4062" y="4437"/>
                    <a:pt x="4437" y="4062"/>
                    <a:pt x="4437" y="3593"/>
                  </a:cubicBezTo>
                  <a:cubicBezTo>
                    <a:pt x="4437" y="1343"/>
                    <a:pt x="4437" y="1343"/>
                    <a:pt x="4437" y="1343"/>
                  </a:cubicBezTo>
                  <a:cubicBezTo>
                    <a:pt x="4437" y="625"/>
                    <a:pt x="3843" y="31"/>
                    <a:pt x="3125" y="0"/>
                  </a:cubicBez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1" name="Freeform 11"/>
            <p:cNvSpPr>
              <a:spLocks noChangeArrowheads="1"/>
            </p:cNvSpPr>
            <p:nvPr/>
          </p:nvSpPr>
          <p:spPr bwMode="auto">
            <a:xfrm>
              <a:off x="2863" y="2078"/>
              <a:ext cx="580" cy="587"/>
            </a:xfrm>
            <a:custGeom>
              <a:avLst/>
              <a:gdLst>
                <a:gd name="T0" fmla="*/ 1188 w 2564"/>
                <a:gd name="T1" fmla="*/ 2594 h 2595"/>
                <a:gd name="T2" fmla="*/ 1188 w 2564"/>
                <a:gd name="T3" fmla="*/ 2594 h 2595"/>
                <a:gd name="T4" fmla="*/ 1375 w 2564"/>
                <a:gd name="T5" fmla="*/ 2594 h 2595"/>
                <a:gd name="T6" fmla="*/ 2563 w 2564"/>
                <a:gd name="T7" fmla="*/ 1312 h 2595"/>
                <a:gd name="T8" fmla="*/ 1281 w 2564"/>
                <a:gd name="T9" fmla="*/ 0 h 2595"/>
                <a:gd name="T10" fmla="*/ 0 w 2564"/>
                <a:gd name="T11" fmla="*/ 1312 h 2595"/>
                <a:gd name="T12" fmla="*/ 1188 w 2564"/>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64" h="2595">
                  <a:moveTo>
                    <a:pt x="1188" y="2594"/>
                  </a:moveTo>
                  <a:lnTo>
                    <a:pt x="1188" y="2594"/>
                  </a:lnTo>
                  <a:cubicBezTo>
                    <a:pt x="1375" y="2594"/>
                    <a:pt x="1375" y="2594"/>
                    <a:pt x="1375" y="2594"/>
                  </a:cubicBezTo>
                  <a:cubicBezTo>
                    <a:pt x="2031" y="2531"/>
                    <a:pt x="2563" y="1969"/>
                    <a:pt x="2563" y="1312"/>
                  </a:cubicBezTo>
                  <a:cubicBezTo>
                    <a:pt x="2563" y="594"/>
                    <a:pt x="2000" y="0"/>
                    <a:pt x="1281" y="0"/>
                  </a:cubicBezTo>
                  <a:cubicBezTo>
                    <a:pt x="563" y="0"/>
                    <a:pt x="0" y="594"/>
                    <a:pt x="0" y="1312"/>
                  </a:cubicBezTo>
                  <a:cubicBezTo>
                    <a:pt x="0" y="1969"/>
                    <a:pt x="531" y="2531"/>
                    <a:pt x="1188" y="2594"/>
                  </a:cubicBez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2" name="Freeform 12"/>
            <p:cNvSpPr>
              <a:spLocks noChangeArrowheads="1"/>
            </p:cNvSpPr>
            <p:nvPr/>
          </p:nvSpPr>
          <p:spPr bwMode="auto">
            <a:xfrm>
              <a:off x="3890"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5" y="281"/>
                    <a:pt x="1563" y="187"/>
                    <a:pt x="1313" y="0"/>
                  </a:cubicBezTo>
                  <a:cubicBezTo>
                    <a:pt x="594" y="31"/>
                    <a:pt x="0" y="625"/>
                    <a:pt x="0" y="1343"/>
                  </a:cubicBezTo>
                  <a:cubicBezTo>
                    <a:pt x="0" y="3593"/>
                    <a:pt x="0" y="3593"/>
                    <a:pt x="0" y="3593"/>
                  </a:cubicBezTo>
                  <a:cubicBezTo>
                    <a:pt x="0" y="4062"/>
                    <a:pt x="407"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5" y="31"/>
                    <a:pt x="3157" y="0"/>
                  </a:cubicBez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3" name="Freeform 13"/>
            <p:cNvSpPr>
              <a:spLocks noChangeArrowheads="1"/>
            </p:cNvSpPr>
            <p:nvPr/>
          </p:nvSpPr>
          <p:spPr bwMode="auto">
            <a:xfrm>
              <a:off x="4103"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2" y="2531"/>
                    <a:pt x="2594" y="1969"/>
                    <a:pt x="2594" y="1312"/>
                  </a:cubicBezTo>
                  <a:cubicBezTo>
                    <a:pt x="2594" y="594"/>
                    <a:pt x="2000" y="0"/>
                    <a:pt x="1281" y="0"/>
                  </a:cubicBezTo>
                  <a:cubicBezTo>
                    <a:pt x="594" y="0"/>
                    <a:pt x="0" y="594"/>
                    <a:pt x="0" y="1312"/>
                  </a:cubicBezTo>
                  <a:cubicBezTo>
                    <a:pt x="0" y="1969"/>
                    <a:pt x="531" y="2531"/>
                    <a:pt x="1219" y="2594"/>
                  </a:cubicBezTo>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grpSp>
        <p:nvGrpSpPr>
          <p:cNvPr id="114" name="Group 1"/>
          <p:cNvGrpSpPr>
            <a:grpSpLocks/>
          </p:cNvGrpSpPr>
          <p:nvPr/>
        </p:nvGrpSpPr>
        <p:grpSpPr bwMode="auto">
          <a:xfrm>
            <a:off x="6879363" y="6155310"/>
            <a:ext cx="576590" cy="417698"/>
            <a:chOff x="1403" y="1100"/>
            <a:chExt cx="3549" cy="2571"/>
          </a:xfrm>
        </p:grpSpPr>
        <p:sp>
          <p:nvSpPr>
            <p:cNvPr id="115" name="Freeform 2"/>
            <p:cNvSpPr>
              <a:spLocks noChangeArrowheads="1"/>
            </p:cNvSpPr>
            <p:nvPr/>
          </p:nvSpPr>
          <p:spPr bwMode="auto">
            <a:xfrm>
              <a:off x="2091" y="2786"/>
              <a:ext cx="885" cy="885"/>
            </a:xfrm>
            <a:custGeom>
              <a:avLst/>
              <a:gdLst>
                <a:gd name="T0" fmla="*/ 2750 w 3907"/>
                <a:gd name="T1" fmla="*/ 0 h 3907"/>
                <a:gd name="T2" fmla="*/ 2750 w 3907"/>
                <a:gd name="T3" fmla="*/ 0 h 3907"/>
                <a:gd name="T4" fmla="*/ 1937 w 3907"/>
                <a:gd name="T5" fmla="*/ 250 h 3907"/>
                <a:gd name="T6" fmla="*/ 1125 w 3907"/>
                <a:gd name="T7" fmla="*/ 0 h 3907"/>
                <a:gd name="T8" fmla="*/ 0 w 3907"/>
                <a:gd name="T9" fmla="*/ 1187 h 3907"/>
                <a:gd name="T10" fmla="*/ 0 w 3907"/>
                <a:gd name="T11" fmla="*/ 3156 h 3907"/>
                <a:gd name="T12" fmla="*/ 750 w 3907"/>
                <a:gd name="T13" fmla="*/ 3906 h 3907"/>
                <a:gd name="T14" fmla="*/ 3156 w 3907"/>
                <a:gd name="T15" fmla="*/ 3906 h 3907"/>
                <a:gd name="T16" fmla="*/ 3906 w 3907"/>
                <a:gd name="T17" fmla="*/ 3156 h 3907"/>
                <a:gd name="T18" fmla="*/ 3906 w 3907"/>
                <a:gd name="T19" fmla="*/ 1187 h 3907"/>
                <a:gd name="T20" fmla="*/ 2750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50" y="0"/>
                  </a:moveTo>
                  <a:lnTo>
                    <a:pt x="2750" y="0"/>
                  </a:lnTo>
                  <a:cubicBezTo>
                    <a:pt x="2531" y="156"/>
                    <a:pt x="2250" y="250"/>
                    <a:pt x="1937" y="250"/>
                  </a:cubicBezTo>
                  <a:cubicBezTo>
                    <a:pt x="1656" y="250"/>
                    <a:pt x="1375" y="156"/>
                    <a:pt x="1125" y="0"/>
                  </a:cubicBezTo>
                  <a:cubicBezTo>
                    <a:pt x="500" y="31"/>
                    <a:pt x="0" y="531"/>
                    <a:pt x="0" y="1187"/>
                  </a:cubicBezTo>
                  <a:cubicBezTo>
                    <a:pt x="0" y="3156"/>
                    <a:pt x="0" y="3156"/>
                    <a:pt x="0" y="3156"/>
                  </a:cubicBezTo>
                  <a:cubicBezTo>
                    <a:pt x="0" y="3562"/>
                    <a:pt x="312" y="3906"/>
                    <a:pt x="750" y="3906"/>
                  </a:cubicBezTo>
                  <a:cubicBezTo>
                    <a:pt x="3156" y="3906"/>
                    <a:pt x="3156" y="3906"/>
                    <a:pt x="3156" y="3906"/>
                  </a:cubicBezTo>
                  <a:cubicBezTo>
                    <a:pt x="3562" y="3906"/>
                    <a:pt x="3906" y="3562"/>
                    <a:pt x="3906" y="3156"/>
                  </a:cubicBezTo>
                  <a:cubicBezTo>
                    <a:pt x="3906" y="1187"/>
                    <a:pt x="3906" y="1187"/>
                    <a:pt x="3906" y="1187"/>
                  </a:cubicBezTo>
                  <a:cubicBezTo>
                    <a:pt x="3906" y="531"/>
                    <a:pt x="3375" y="31"/>
                    <a:pt x="2750" y="0"/>
                  </a:cubicBezTo>
                </a:path>
              </a:pathLst>
            </a:custGeom>
            <a:solidFill>
              <a:schemeClr val="accent6">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6" name="Freeform 3"/>
            <p:cNvSpPr>
              <a:spLocks noChangeArrowheads="1"/>
            </p:cNvSpPr>
            <p:nvPr/>
          </p:nvSpPr>
          <p:spPr bwMode="auto">
            <a:xfrm>
              <a:off x="2275" y="2269"/>
              <a:ext cx="517" cy="516"/>
            </a:xfrm>
            <a:custGeom>
              <a:avLst/>
              <a:gdLst>
                <a:gd name="T0" fmla="*/ 1063 w 2283"/>
                <a:gd name="T1" fmla="*/ 2281 h 2282"/>
                <a:gd name="T2" fmla="*/ 1063 w 2283"/>
                <a:gd name="T3" fmla="*/ 2281 h 2282"/>
                <a:gd name="T4" fmla="*/ 1219 w 2283"/>
                <a:gd name="T5" fmla="*/ 2281 h 2282"/>
                <a:gd name="T6" fmla="*/ 2282 w 2283"/>
                <a:gd name="T7" fmla="*/ 1156 h 2282"/>
                <a:gd name="T8" fmla="*/ 1125 w 2283"/>
                <a:gd name="T9" fmla="*/ 0 h 2282"/>
                <a:gd name="T10" fmla="*/ 0 w 2283"/>
                <a:gd name="T11" fmla="*/ 1156 h 2282"/>
                <a:gd name="T12" fmla="*/ 1063 w 2283"/>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3" h="2282">
                  <a:moveTo>
                    <a:pt x="1063" y="2281"/>
                  </a:moveTo>
                  <a:lnTo>
                    <a:pt x="1063" y="2281"/>
                  </a:lnTo>
                  <a:cubicBezTo>
                    <a:pt x="1219" y="2281"/>
                    <a:pt x="1219" y="2281"/>
                    <a:pt x="1219" y="2281"/>
                  </a:cubicBezTo>
                  <a:cubicBezTo>
                    <a:pt x="1813" y="2250"/>
                    <a:pt x="2282" y="1750"/>
                    <a:pt x="2282" y="1156"/>
                  </a:cubicBezTo>
                  <a:cubicBezTo>
                    <a:pt x="2282" y="500"/>
                    <a:pt x="1750" y="0"/>
                    <a:pt x="1125" y="0"/>
                  </a:cubicBezTo>
                  <a:cubicBezTo>
                    <a:pt x="500" y="0"/>
                    <a:pt x="0" y="500"/>
                    <a:pt x="0" y="1156"/>
                  </a:cubicBezTo>
                  <a:cubicBezTo>
                    <a:pt x="0" y="1750"/>
                    <a:pt x="469" y="2250"/>
                    <a:pt x="1063" y="2281"/>
                  </a:cubicBezTo>
                </a:path>
              </a:pathLst>
            </a:custGeom>
            <a:solidFill>
              <a:schemeClr val="accent6">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7" name="Freeform 4"/>
            <p:cNvSpPr>
              <a:spLocks noChangeArrowheads="1"/>
            </p:cNvSpPr>
            <p:nvPr/>
          </p:nvSpPr>
          <p:spPr bwMode="auto">
            <a:xfrm>
              <a:off x="3331" y="2786"/>
              <a:ext cx="885" cy="885"/>
            </a:xfrm>
            <a:custGeom>
              <a:avLst/>
              <a:gdLst>
                <a:gd name="T0" fmla="*/ 2781 w 3907"/>
                <a:gd name="T1" fmla="*/ 0 h 3907"/>
                <a:gd name="T2" fmla="*/ 2781 w 3907"/>
                <a:gd name="T3" fmla="*/ 0 h 3907"/>
                <a:gd name="T4" fmla="*/ 1968 w 3907"/>
                <a:gd name="T5" fmla="*/ 250 h 3907"/>
                <a:gd name="T6" fmla="*/ 1156 w 3907"/>
                <a:gd name="T7" fmla="*/ 0 h 3907"/>
                <a:gd name="T8" fmla="*/ 0 w 3907"/>
                <a:gd name="T9" fmla="*/ 1187 h 3907"/>
                <a:gd name="T10" fmla="*/ 0 w 3907"/>
                <a:gd name="T11" fmla="*/ 3156 h 3907"/>
                <a:gd name="T12" fmla="*/ 750 w 3907"/>
                <a:gd name="T13" fmla="*/ 3906 h 3907"/>
                <a:gd name="T14" fmla="*/ 3187 w 3907"/>
                <a:gd name="T15" fmla="*/ 3906 h 3907"/>
                <a:gd name="T16" fmla="*/ 3906 w 3907"/>
                <a:gd name="T17" fmla="*/ 3156 h 3907"/>
                <a:gd name="T18" fmla="*/ 3906 w 3907"/>
                <a:gd name="T19" fmla="*/ 1187 h 3907"/>
                <a:gd name="T20" fmla="*/ 2781 w 3907"/>
                <a:gd name="T21" fmla="*/ 0 h 3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7" h="3907">
                  <a:moveTo>
                    <a:pt x="2781" y="0"/>
                  </a:moveTo>
                  <a:lnTo>
                    <a:pt x="2781" y="0"/>
                  </a:lnTo>
                  <a:cubicBezTo>
                    <a:pt x="2531" y="156"/>
                    <a:pt x="2281" y="250"/>
                    <a:pt x="1968" y="250"/>
                  </a:cubicBezTo>
                  <a:cubicBezTo>
                    <a:pt x="1656" y="250"/>
                    <a:pt x="1375" y="156"/>
                    <a:pt x="1156" y="0"/>
                  </a:cubicBezTo>
                  <a:cubicBezTo>
                    <a:pt x="531" y="31"/>
                    <a:pt x="0" y="531"/>
                    <a:pt x="0" y="1187"/>
                  </a:cubicBezTo>
                  <a:cubicBezTo>
                    <a:pt x="0" y="3156"/>
                    <a:pt x="0" y="3156"/>
                    <a:pt x="0" y="3156"/>
                  </a:cubicBezTo>
                  <a:cubicBezTo>
                    <a:pt x="0" y="3562"/>
                    <a:pt x="343" y="3906"/>
                    <a:pt x="750" y="3906"/>
                  </a:cubicBezTo>
                  <a:cubicBezTo>
                    <a:pt x="3187" y="3906"/>
                    <a:pt x="3187" y="3906"/>
                    <a:pt x="3187" y="3906"/>
                  </a:cubicBezTo>
                  <a:cubicBezTo>
                    <a:pt x="3593" y="3906"/>
                    <a:pt x="3906" y="3562"/>
                    <a:pt x="3906" y="3156"/>
                  </a:cubicBezTo>
                  <a:cubicBezTo>
                    <a:pt x="3906" y="1187"/>
                    <a:pt x="3906" y="1187"/>
                    <a:pt x="3906" y="1187"/>
                  </a:cubicBezTo>
                  <a:cubicBezTo>
                    <a:pt x="3906" y="531"/>
                    <a:pt x="3406" y="31"/>
                    <a:pt x="2781" y="0"/>
                  </a:cubicBezTo>
                </a:path>
              </a:pathLst>
            </a:custGeom>
            <a:solidFill>
              <a:schemeClr val="accent6">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8" name="Freeform 5"/>
            <p:cNvSpPr>
              <a:spLocks noChangeArrowheads="1"/>
            </p:cNvSpPr>
            <p:nvPr/>
          </p:nvSpPr>
          <p:spPr bwMode="auto">
            <a:xfrm>
              <a:off x="3515" y="2269"/>
              <a:ext cx="516" cy="516"/>
            </a:xfrm>
            <a:custGeom>
              <a:avLst/>
              <a:gdLst>
                <a:gd name="T0" fmla="*/ 1094 w 2282"/>
                <a:gd name="T1" fmla="*/ 2281 h 2282"/>
                <a:gd name="T2" fmla="*/ 1094 w 2282"/>
                <a:gd name="T3" fmla="*/ 2281 h 2282"/>
                <a:gd name="T4" fmla="*/ 1219 w 2282"/>
                <a:gd name="T5" fmla="*/ 2281 h 2282"/>
                <a:gd name="T6" fmla="*/ 2281 w 2282"/>
                <a:gd name="T7" fmla="*/ 1156 h 2282"/>
                <a:gd name="T8" fmla="*/ 1156 w 2282"/>
                <a:gd name="T9" fmla="*/ 0 h 2282"/>
                <a:gd name="T10" fmla="*/ 0 w 2282"/>
                <a:gd name="T11" fmla="*/ 1156 h 2282"/>
                <a:gd name="T12" fmla="*/ 1094 w 2282"/>
                <a:gd name="T13" fmla="*/ 2281 h 2282"/>
              </a:gdLst>
              <a:ahLst/>
              <a:cxnLst>
                <a:cxn ang="0">
                  <a:pos x="T0" y="T1"/>
                </a:cxn>
                <a:cxn ang="0">
                  <a:pos x="T2" y="T3"/>
                </a:cxn>
                <a:cxn ang="0">
                  <a:pos x="T4" y="T5"/>
                </a:cxn>
                <a:cxn ang="0">
                  <a:pos x="T6" y="T7"/>
                </a:cxn>
                <a:cxn ang="0">
                  <a:pos x="T8" y="T9"/>
                </a:cxn>
                <a:cxn ang="0">
                  <a:pos x="T10" y="T11"/>
                </a:cxn>
                <a:cxn ang="0">
                  <a:pos x="T12" y="T13"/>
                </a:cxn>
              </a:cxnLst>
              <a:rect l="0" t="0" r="r" b="b"/>
              <a:pathLst>
                <a:path w="2282" h="2282">
                  <a:moveTo>
                    <a:pt x="1094" y="2281"/>
                  </a:moveTo>
                  <a:lnTo>
                    <a:pt x="1094" y="2281"/>
                  </a:lnTo>
                  <a:cubicBezTo>
                    <a:pt x="1219" y="2281"/>
                    <a:pt x="1219" y="2281"/>
                    <a:pt x="1219" y="2281"/>
                  </a:cubicBezTo>
                  <a:cubicBezTo>
                    <a:pt x="1813" y="2250"/>
                    <a:pt x="2281" y="1750"/>
                    <a:pt x="2281" y="1156"/>
                  </a:cubicBezTo>
                  <a:cubicBezTo>
                    <a:pt x="2281" y="500"/>
                    <a:pt x="1781" y="0"/>
                    <a:pt x="1156" y="0"/>
                  </a:cubicBezTo>
                  <a:cubicBezTo>
                    <a:pt x="531" y="0"/>
                    <a:pt x="0" y="500"/>
                    <a:pt x="0" y="1156"/>
                  </a:cubicBezTo>
                  <a:cubicBezTo>
                    <a:pt x="0" y="1750"/>
                    <a:pt x="500" y="2250"/>
                    <a:pt x="1094" y="2281"/>
                  </a:cubicBezTo>
                </a:path>
              </a:pathLst>
            </a:custGeom>
            <a:solidFill>
              <a:schemeClr val="accent6">
                <a:lumMod val="40000"/>
                <a:lumOff val="60000"/>
              </a:schemeClr>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19" name="Freeform 6"/>
            <p:cNvSpPr>
              <a:spLocks noChangeArrowheads="1"/>
            </p:cNvSpPr>
            <p:nvPr/>
          </p:nvSpPr>
          <p:spPr bwMode="auto">
            <a:xfrm>
              <a:off x="2516" y="1624"/>
              <a:ext cx="595" cy="602"/>
            </a:xfrm>
            <a:custGeom>
              <a:avLst/>
              <a:gdLst>
                <a:gd name="T0" fmla="*/ 0 w 2626"/>
                <a:gd name="T1" fmla="*/ 0 h 2657"/>
                <a:gd name="T2" fmla="*/ 0 w 2626"/>
                <a:gd name="T3" fmla="*/ 0 h 2657"/>
                <a:gd name="T4" fmla="*/ 0 w 2626"/>
                <a:gd name="T5" fmla="*/ 2656 h 2657"/>
                <a:gd name="T6" fmla="*/ 312 w 2626"/>
                <a:gd name="T7" fmla="*/ 2656 h 2657"/>
                <a:gd name="T8" fmla="*/ 312 w 2626"/>
                <a:gd name="T9" fmla="*/ 312 h 2657"/>
                <a:gd name="T10" fmla="*/ 2281 w 2626"/>
                <a:gd name="T11" fmla="*/ 312 h 2657"/>
                <a:gd name="T12" fmla="*/ 2281 w 2626"/>
                <a:gd name="T13" fmla="*/ 1906 h 2657"/>
                <a:gd name="T14" fmla="*/ 2406 w 2626"/>
                <a:gd name="T15" fmla="*/ 1875 h 2657"/>
                <a:gd name="T16" fmla="*/ 2562 w 2626"/>
                <a:gd name="T17" fmla="*/ 1844 h 2657"/>
                <a:gd name="T18" fmla="*/ 2625 w 2626"/>
                <a:gd name="T19" fmla="*/ 1812 h 2657"/>
                <a:gd name="T20" fmla="*/ 2625 w 2626"/>
                <a:gd name="T21" fmla="*/ 0 h 2657"/>
                <a:gd name="T22" fmla="*/ 0 w 2626"/>
                <a:gd name="T23" fmla="*/ 0 h 2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6" h="2657">
                  <a:moveTo>
                    <a:pt x="0" y="0"/>
                  </a:moveTo>
                  <a:lnTo>
                    <a:pt x="0" y="0"/>
                  </a:lnTo>
                  <a:cubicBezTo>
                    <a:pt x="0" y="2656"/>
                    <a:pt x="0" y="2656"/>
                    <a:pt x="0" y="2656"/>
                  </a:cubicBezTo>
                  <a:cubicBezTo>
                    <a:pt x="312" y="2656"/>
                    <a:pt x="312" y="2656"/>
                    <a:pt x="312" y="2656"/>
                  </a:cubicBezTo>
                  <a:cubicBezTo>
                    <a:pt x="312" y="312"/>
                    <a:pt x="312" y="312"/>
                    <a:pt x="312" y="312"/>
                  </a:cubicBezTo>
                  <a:cubicBezTo>
                    <a:pt x="2281" y="312"/>
                    <a:pt x="2281" y="312"/>
                    <a:pt x="2281" y="312"/>
                  </a:cubicBezTo>
                  <a:cubicBezTo>
                    <a:pt x="2281" y="1906"/>
                    <a:pt x="2281" y="1906"/>
                    <a:pt x="2281" y="1906"/>
                  </a:cubicBezTo>
                  <a:cubicBezTo>
                    <a:pt x="2406" y="1875"/>
                    <a:pt x="2406" y="1875"/>
                    <a:pt x="2406" y="1875"/>
                  </a:cubicBezTo>
                  <a:cubicBezTo>
                    <a:pt x="2468" y="1844"/>
                    <a:pt x="2500" y="1844"/>
                    <a:pt x="2562" y="1844"/>
                  </a:cubicBezTo>
                  <a:cubicBezTo>
                    <a:pt x="2625" y="1812"/>
                    <a:pt x="2625" y="1812"/>
                    <a:pt x="2625" y="1812"/>
                  </a:cubicBezTo>
                  <a:cubicBezTo>
                    <a:pt x="2625" y="0"/>
                    <a:pt x="2625" y="0"/>
                    <a:pt x="2625" y="0"/>
                  </a:cubicBezTo>
                  <a:lnTo>
                    <a:pt x="0" y="0"/>
                  </a:ln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0" name="Freeform 7"/>
            <p:cNvSpPr>
              <a:spLocks noChangeArrowheads="1"/>
            </p:cNvSpPr>
            <p:nvPr/>
          </p:nvSpPr>
          <p:spPr bwMode="auto">
            <a:xfrm>
              <a:off x="1524" y="1100"/>
              <a:ext cx="3429" cy="807"/>
            </a:xfrm>
            <a:custGeom>
              <a:avLst/>
              <a:gdLst>
                <a:gd name="T0" fmla="*/ 8061 w 15125"/>
                <a:gd name="T1" fmla="*/ 1782 h 3564"/>
                <a:gd name="T2" fmla="*/ 8061 w 15125"/>
                <a:gd name="T3" fmla="*/ 1813 h 3564"/>
                <a:gd name="T4" fmla="*/ 5094 w 15125"/>
                <a:gd name="T5" fmla="*/ 0 h 3564"/>
                <a:gd name="T6" fmla="*/ 0 w 15125"/>
                <a:gd name="T7" fmla="*/ 3219 h 3564"/>
                <a:gd name="T8" fmla="*/ 281 w 15125"/>
                <a:gd name="T9" fmla="*/ 3563 h 3564"/>
                <a:gd name="T10" fmla="*/ 5125 w 15125"/>
                <a:gd name="T11" fmla="*/ 500 h 3564"/>
                <a:gd name="T12" fmla="*/ 10124 w 15125"/>
                <a:gd name="T13" fmla="*/ 3563 h 3564"/>
                <a:gd name="T14" fmla="*/ 10405 w 15125"/>
                <a:gd name="T15" fmla="*/ 3219 h 3564"/>
                <a:gd name="T16" fmla="*/ 8686 w 15125"/>
                <a:gd name="T17" fmla="*/ 2188 h 3564"/>
                <a:gd name="T18" fmla="*/ 15124 w 15125"/>
                <a:gd name="T19" fmla="*/ 2188 h 3564"/>
                <a:gd name="T20" fmla="*/ 15124 w 15125"/>
                <a:gd name="T21" fmla="*/ 2000 h 3564"/>
                <a:gd name="T22" fmla="*/ 15124 w 15125"/>
                <a:gd name="T23" fmla="*/ 1969 h 3564"/>
                <a:gd name="T24" fmla="*/ 15124 w 15125"/>
                <a:gd name="T25" fmla="*/ 1782 h 3564"/>
                <a:gd name="T26" fmla="*/ 8061 w 15125"/>
                <a:gd name="T27" fmla="*/ 1782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25" h="3564">
                  <a:moveTo>
                    <a:pt x="8061" y="1782"/>
                  </a:moveTo>
                  <a:lnTo>
                    <a:pt x="8061" y="1813"/>
                  </a:lnTo>
                  <a:lnTo>
                    <a:pt x="5094" y="0"/>
                  </a:lnTo>
                  <a:lnTo>
                    <a:pt x="0" y="3219"/>
                  </a:lnTo>
                  <a:lnTo>
                    <a:pt x="281" y="3563"/>
                  </a:lnTo>
                  <a:lnTo>
                    <a:pt x="5125" y="500"/>
                  </a:lnTo>
                  <a:lnTo>
                    <a:pt x="10124" y="3563"/>
                  </a:lnTo>
                  <a:lnTo>
                    <a:pt x="10405" y="3219"/>
                  </a:lnTo>
                  <a:lnTo>
                    <a:pt x="8686" y="2188"/>
                  </a:lnTo>
                  <a:lnTo>
                    <a:pt x="15124" y="2188"/>
                  </a:lnTo>
                  <a:lnTo>
                    <a:pt x="15124" y="2000"/>
                  </a:lnTo>
                  <a:lnTo>
                    <a:pt x="15124" y="1969"/>
                  </a:lnTo>
                  <a:lnTo>
                    <a:pt x="15124" y="1782"/>
                  </a:lnTo>
                  <a:lnTo>
                    <a:pt x="8061" y="1782"/>
                  </a:ln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1" name="Freeform 8"/>
            <p:cNvSpPr>
              <a:spLocks noChangeArrowheads="1"/>
            </p:cNvSpPr>
            <p:nvPr/>
          </p:nvSpPr>
          <p:spPr bwMode="auto">
            <a:xfrm>
              <a:off x="1403"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6" y="281"/>
                    <a:pt x="1563" y="187"/>
                    <a:pt x="1313" y="0"/>
                  </a:cubicBezTo>
                  <a:cubicBezTo>
                    <a:pt x="594" y="31"/>
                    <a:pt x="0" y="625"/>
                    <a:pt x="0" y="1343"/>
                  </a:cubicBezTo>
                  <a:cubicBezTo>
                    <a:pt x="0" y="3593"/>
                    <a:pt x="0" y="3593"/>
                    <a:pt x="0" y="3593"/>
                  </a:cubicBezTo>
                  <a:cubicBezTo>
                    <a:pt x="0" y="4062"/>
                    <a:pt x="376"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6" y="31"/>
                    <a:pt x="3157" y="0"/>
                  </a:cubicBez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2" name="Freeform 9"/>
            <p:cNvSpPr>
              <a:spLocks noChangeArrowheads="1"/>
            </p:cNvSpPr>
            <p:nvPr/>
          </p:nvSpPr>
          <p:spPr bwMode="auto">
            <a:xfrm>
              <a:off x="1616"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3" y="2531"/>
                    <a:pt x="2594" y="1969"/>
                    <a:pt x="2594" y="1312"/>
                  </a:cubicBezTo>
                  <a:cubicBezTo>
                    <a:pt x="2594" y="594"/>
                    <a:pt x="2000" y="0"/>
                    <a:pt x="1281" y="0"/>
                  </a:cubicBezTo>
                  <a:cubicBezTo>
                    <a:pt x="563" y="0"/>
                    <a:pt x="0" y="594"/>
                    <a:pt x="0" y="1312"/>
                  </a:cubicBezTo>
                  <a:cubicBezTo>
                    <a:pt x="0" y="1969"/>
                    <a:pt x="531" y="2531"/>
                    <a:pt x="1219" y="2594"/>
                  </a:cubicBez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3" name="Freeform 10"/>
            <p:cNvSpPr>
              <a:spLocks noChangeArrowheads="1"/>
            </p:cNvSpPr>
            <p:nvPr/>
          </p:nvSpPr>
          <p:spPr bwMode="auto">
            <a:xfrm>
              <a:off x="2651" y="2666"/>
              <a:ext cx="1005" cy="1005"/>
            </a:xfrm>
            <a:custGeom>
              <a:avLst/>
              <a:gdLst>
                <a:gd name="T0" fmla="*/ 3125 w 4438"/>
                <a:gd name="T1" fmla="*/ 0 h 4438"/>
                <a:gd name="T2" fmla="*/ 3125 w 4438"/>
                <a:gd name="T3" fmla="*/ 0 h 4438"/>
                <a:gd name="T4" fmla="*/ 2218 w 4438"/>
                <a:gd name="T5" fmla="*/ 281 h 4438"/>
                <a:gd name="T6" fmla="*/ 1281 w 4438"/>
                <a:gd name="T7" fmla="*/ 0 h 4438"/>
                <a:gd name="T8" fmla="*/ 0 w 4438"/>
                <a:gd name="T9" fmla="*/ 1343 h 4438"/>
                <a:gd name="T10" fmla="*/ 0 w 4438"/>
                <a:gd name="T11" fmla="*/ 3593 h 4438"/>
                <a:gd name="T12" fmla="*/ 843 w 4438"/>
                <a:gd name="T13" fmla="*/ 4437 h 4438"/>
                <a:gd name="T14" fmla="*/ 3593 w 4438"/>
                <a:gd name="T15" fmla="*/ 4437 h 4438"/>
                <a:gd name="T16" fmla="*/ 4437 w 4438"/>
                <a:gd name="T17" fmla="*/ 3593 h 4438"/>
                <a:gd name="T18" fmla="*/ 4437 w 4438"/>
                <a:gd name="T19" fmla="*/ 1343 h 4438"/>
                <a:gd name="T20" fmla="*/ 3125 w 4438"/>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8" h="4438">
                  <a:moveTo>
                    <a:pt x="3125" y="0"/>
                  </a:moveTo>
                  <a:lnTo>
                    <a:pt x="3125" y="0"/>
                  </a:lnTo>
                  <a:cubicBezTo>
                    <a:pt x="2875" y="187"/>
                    <a:pt x="2562" y="281"/>
                    <a:pt x="2218" y="281"/>
                  </a:cubicBezTo>
                  <a:cubicBezTo>
                    <a:pt x="1874" y="281"/>
                    <a:pt x="1562" y="187"/>
                    <a:pt x="1281" y="0"/>
                  </a:cubicBezTo>
                  <a:cubicBezTo>
                    <a:pt x="562" y="31"/>
                    <a:pt x="0" y="625"/>
                    <a:pt x="0" y="1343"/>
                  </a:cubicBezTo>
                  <a:cubicBezTo>
                    <a:pt x="0" y="3593"/>
                    <a:pt x="0" y="3593"/>
                    <a:pt x="0" y="3593"/>
                  </a:cubicBezTo>
                  <a:cubicBezTo>
                    <a:pt x="0" y="4062"/>
                    <a:pt x="375" y="4437"/>
                    <a:pt x="843" y="4437"/>
                  </a:cubicBezTo>
                  <a:cubicBezTo>
                    <a:pt x="3593" y="4437"/>
                    <a:pt x="3593" y="4437"/>
                    <a:pt x="3593" y="4437"/>
                  </a:cubicBezTo>
                  <a:cubicBezTo>
                    <a:pt x="4062" y="4437"/>
                    <a:pt x="4437" y="4062"/>
                    <a:pt x="4437" y="3593"/>
                  </a:cubicBezTo>
                  <a:cubicBezTo>
                    <a:pt x="4437" y="1343"/>
                    <a:pt x="4437" y="1343"/>
                    <a:pt x="4437" y="1343"/>
                  </a:cubicBezTo>
                  <a:cubicBezTo>
                    <a:pt x="4437" y="625"/>
                    <a:pt x="3843" y="31"/>
                    <a:pt x="3125" y="0"/>
                  </a:cubicBez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4" name="Freeform 11"/>
            <p:cNvSpPr>
              <a:spLocks noChangeArrowheads="1"/>
            </p:cNvSpPr>
            <p:nvPr/>
          </p:nvSpPr>
          <p:spPr bwMode="auto">
            <a:xfrm>
              <a:off x="2863" y="2078"/>
              <a:ext cx="580" cy="587"/>
            </a:xfrm>
            <a:custGeom>
              <a:avLst/>
              <a:gdLst>
                <a:gd name="T0" fmla="*/ 1188 w 2564"/>
                <a:gd name="T1" fmla="*/ 2594 h 2595"/>
                <a:gd name="T2" fmla="*/ 1188 w 2564"/>
                <a:gd name="T3" fmla="*/ 2594 h 2595"/>
                <a:gd name="T4" fmla="*/ 1375 w 2564"/>
                <a:gd name="T5" fmla="*/ 2594 h 2595"/>
                <a:gd name="T6" fmla="*/ 2563 w 2564"/>
                <a:gd name="T7" fmla="*/ 1312 h 2595"/>
                <a:gd name="T8" fmla="*/ 1281 w 2564"/>
                <a:gd name="T9" fmla="*/ 0 h 2595"/>
                <a:gd name="T10" fmla="*/ 0 w 2564"/>
                <a:gd name="T11" fmla="*/ 1312 h 2595"/>
                <a:gd name="T12" fmla="*/ 1188 w 2564"/>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64" h="2595">
                  <a:moveTo>
                    <a:pt x="1188" y="2594"/>
                  </a:moveTo>
                  <a:lnTo>
                    <a:pt x="1188" y="2594"/>
                  </a:lnTo>
                  <a:cubicBezTo>
                    <a:pt x="1375" y="2594"/>
                    <a:pt x="1375" y="2594"/>
                    <a:pt x="1375" y="2594"/>
                  </a:cubicBezTo>
                  <a:cubicBezTo>
                    <a:pt x="2031" y="2531"/>
                    <a:pt x="2563" y="1969"/>
                    <a:pt x="2563" y="1312"/>
                  </a:cubicBezTo>
                  <a:cubicBezTo>
                    <a:pt x="2563" y="594"/>
                    <a:pt x="2000" y="0"/>
                    <a:pt x="1281" y="0"/>
                  </a:cubicBezTo>
                  <a:cubicBezTo>
                    <a:pt x="563" y="0"/>
                    <a:pt x="0" y="594"/>
                    <a:pt x="0" y="1312"/>
                  </a:cubicBezTo>
                  <a:cubicBezTo>
                    <a:pt x="0" y="1969"/>
                    <a:pt x="531" y="2531"/>
                    <a:pt x="1188" y="2594"/>
                  </a:cubicBez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5" name="Freeform 12"/>
            <p:cNvSpPr>
              <a:spLocks noChangeArrowheads="1"/>
            </p:cNvSpPr>
            <p:nvPr/>
          </p:nvSpPr>
          <p:spPr bwMode="auto">
            <a:xfrm>
              <a:off x="3890" y="2666"/>
              <a:ext cx="1006" cy="1005"/>
            </a:xfrm>
            <a:custGeom>
              <a:avLst/>
              <a:gdLst>
                <a:gd name="T0" fmla="*/ 3157 w 4439"/>
                <a:gd name="T1" fmla="*/ 0 h 4438"/>
                <a:gd name="T2" fmla="*/ 3157 w 4439"/>
                <a:gd name="T3" fmla="*/ 0 h 4438"/>
                <a:gd name="T4" fmla="*/ 2219 w 4439"/>
                <a:gd name="T5" fmla="*/ 281 h 4438"/>
                <a:gd name="T6" fmla="*/ 1313 w 4439"/>
                <a:gd name="T7" fmla="*/ 0 h 4438"/>
                <a:gd name="T8" fmla="*/ 0 w 4439"/>
                <a:gd name="T9" fmla="*/ 1343 h 4438"/>
                <a:gd name="T10" fmla="*/ 0 w 4439"/>
                <a:gd name="T11" fmla="*/ 3593 h 4438"/>
                <a:gd name="T12" fmla="*/ 844 w 4439"/>
                <a:gd name="T13" fmla="*/ 4437 h 4438"/>
                <a:gd name="T14" fmla="*/ 3594 w 4439"/>
                <a:gd name="T15" fmla="*/ 4437 h 4438"/>
                <a:gd name="T16" fmla="*/ 4438 w 4439"/>
                <a:gd name="T17" fmla="*/ 3593 h 4438"/>
                <a:gd name="T18" fmla="*/ 4438 w 4439"/>
                <a:gd name="T19" fmla="*/ 1343 h 4438"/>
                <a:gd name="T20" fmla="*/ 3157 w 4439"/>
                <a:gd name="T21" fmla="*/ 0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9" h="4438">
                  <a:moveTo>
                    <a:pt x="3157" y="0"/>
                  </a:moveTo>
                  <a:lnTo>
                    <a:pt x="3157" y="0"/>
                  </a:lnTo>
                  <a:cubicBezTo>
                    <a:pt x="2907" y="187"/>
                    <a:pt x="2563" y="281"/>
                    <a:pt x="2219" y="281"/>
                  </a:cubicBezTo>
                  <a:cubicBezTo>
                    <a:pt x="1875" y="281"/>
                    <a:pt x="1563" y="187"/>
                    <a:pt x="1313" y="0"/>
                  </a:cubicBezTo>
                  <a:cubicBezTo>
                    <a:pt x="594" y="31"/>
                    <a:pt x="0" y="625"/>
                    <a:pt x="0" y="1343"/>
                  </a:cubicBezTo>
                  <a:cubicBezTo>
                    <a:pt x="0" y="3593"/>
                    <a:pt x="0" y="3593"/>
                    <a:pt x="0" y="3593"/>
                  </a:cubicBezTo>
                  <a:cubicBezTo>
                    <a:pt x="0" y="4062"/>
                    <a:pt x="407" y="4437"/>
                    <a:pt x="844" y="4437"/>
                  </a:cubicBezTo>
                  <a:cubicBezTo>
                    <a:pt x="3594" y="4437"/>
                    <a:pt x="3594" y="4437"/>
                    <a:pt x="3594" y="4437"/>
                  </a:cubicBezTo>
                  <a:cubicBezTo>
                    <a:pt x="4063" y="4437"/>
                    <a:pt x="4438" y="4062"/>
                    <a:pt x="4438" y="3593"/>
                  </a:cubicBezTo>
                  <a:cubicBezTo>
                    <a:pt x="4438" y="1343"/>
                    <a:pt x="4438" y="1343"/>
                    <a:pt x="4438" y="1343"/>
                  </a:cubicBezTo>
                  <a:cubicBezTo>
                    <a:pt x="4438" y="625"/>
                    <a:pt x="3875" y="31"/>
                    <a:pt x="3157" y="0"/>
                  </a:cubicBez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126" name="Freeform 13"/>
            <p:cNvSpPr>
              <a:spLocks noChangeArrowheads="1"/>
            </p:cNvSpPr>
            <p:nvPr/>
          </p:nvSpPr>
          <p:spPr bwMode="auto">
            <a:xfrm>
              <a:off x="4103" y="2078"/>
              <a:ext cx="587" cy="587"/>
            </a:xfrm>
            <a:custGeom>
              <a:avLst/>
              <a:gdLst>
                <a:gd name="T0" fmla="*/ 1219 w 2595"/>
                <a:gd name="T1" fmla="*/ 2594 h 2595"/>
                <a:gd name="T2" fmla="*/ 1219 w 2595"/>
                <a:gd name="T3" fmla="*/ 2594 h 2595"/>
                <a:gd name="T4" fmla="*/ 1375 w 2595"/>
                <a:gd name="T5" fmla="*/ 2594 h 2595"/>
                <a:gd name="T6" fmla="*/ 2594 w 2595"/>
                <a:gd name="T7" fmla="*/ 1312 h 2595"/>
                <a:gd name="T8" fmla="*/ 1281 w 2595"/>
                <a:gd name="T9" fmla="*/ 0 h 2595"/>
                <a:gd name="T10" fmla="*/ 0 w 2595"/>
                <a:gd name="T11" fmla="*/ 1312 h 2595"/>
                <a:gd name="T12" fmla="*/ 1219 w 2595"/>
                <a:gd name="T13" fmla="*/ 2594 h 2595"/>
              </a:gdLst>
              <a:ahLst/>
              <a:cxnLst>
                <a:cxn ang="0">
                  <a:pos x="T0" y="T1"/>
                </a:cxn>
                <a:cxn ang="0">
                  <a:pos x="T2" y="T3"/>
                </a:cxn>
                <a:cxn ang="0">
                  <a:pos x="T4" y="T5"/>
                </a:cxn>
                <a:cxn ang="0">
                  <a:pos x="T6" y="T7"/>
                </a:cxn>
                <a:cxn ang="0">
                  <a:pos x="T8" y="T9"/>
                </a:cxn>
                <a:cxn ang="0">
                  <a:pos x="T10" y="T11"/>
                </a:cxn>
                <a:cxn ang="0">
                  <a:pos x="T12" y="T13"/>
                </a:cxn>
              </a:cxnLst>
              <a:rect l="0" t="0" r="r" b="b"/>
              <a:pathLst>
                <a:path w="2595" h="2595">
                  <a:moveTo>
                    <a:pt x="1219" y="2594"/>
                  </a:moveTo>
                  <a:lnTo>
                    <a:pt x="1219" y="2594"/>
                  </a:lnTo>
                  <a:cubicBezTo>
                    <a:pt x="1375" y="2594"/>
                    <a:pt x="1375" y="2594"/>
                    <a:pt x="1375" y="2594"/>
                  </a:cubicBezTo>
                  <a:cubicBezTo>
                    <a:pt x="2062" y="2531"/>
                    <a:pt x="2594" y="1969"/>
                    <a:pt x="2594" y="1312"/>
                  </a:cubicBezTo>
                  <a:cubicBezTo>
                    <a:pt x="2594" y="594"/>
                    <a:pt x="2000" y="0"/>
                    <a:pt x="1281" y="0"/>
                  </a:cubicBezTo>
                  <a:cubicBezTo>
                    <a:pt x="594" y="0"/>
                    <a:pt x="0" y="594"/>
                    <a:pt x="0" y="1312"/>
                  </a:cubicBezTo>
                  <a:cubicBezTo>
                    <a:pt x="0" y="1969"/>
                    <a:pt x="531" y="2531"/>
                    <a:pt x="1219" y="2594"/>
                  </a:cubicBezTo>
                </a:path>
              </a:pathLst>
            </a:custGeom>
            <a:solidFill>
              <a:schemeClr val="accent6"/>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Tree>
    <p:extLst>
      <p:ext uri="{BB962C8B-B14F-4D97-AF65-F5344CB8AC3E}">
        <p14:creationId xmlns:p14="http://schemas.microsoft.com/office/powerpoint/2010/main" val="76392701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cid:image005.png@01D1DC6E.303E2F30"/>
          <p:cNvPicPr/>
          <p:nvPr/>
        </p:nvPicPr>
        <p:blipFill>
          <a:blip r:embed="rId2" r:link="rId3">
            <a:extLst>
              <a:ext uri="{28A0092B-C50C-407E-A947-70E740481C1C}">
                <a14:useLocalDpi xmlns:a14="http://schemas.microsoft.com/office/drawing/2010/main" val="0"/>
              </a:ext>
            </a:extLst>
          </a:blip>
          <a:srcRect/>
          <a:stretch>
            <a:fillRect/>
          </a:stretch>
        </p:blipFill>
        <p:spPr bwMode="auto">
          <a:xfrm>
            <a:off x="4193628" y="3699641"/>
            <a:ext cx="4126777" cy="3158359"/>
          </a:xfrm>
          <a:prstGeom prst="rect">
            <a:avLst/>
          </a:prstGeom>
          <a:noFill/>
          <a:ln>
            <a:noFill/>
          </a:ln>
        </p:spPr>
      </p:pic>
      <p:sp>
        <p:nvSpPr>
          <p:cNvPr id="2" name="Title 1"/>
          <p:cNvSpPr>
            <a:spLocks noGrp="1"/>
          </p:cNvSpPr>
          <p:nvPr>
            <p:ph type="title"/>
          </p:nvPr>
        </p:nvSpPr>
        <p:spPr>
          <a:xfrm>
            <a:off x="457200" y="397636"/>
            <a:ext cx="8229600" cy="1143000"/>
          </a:xfrm>
        </p:spPr>
        <p:txBody>
          <a:bodyPr/>
          <a:lstStyle/>
          <a:p>
            <a:r>
              <a:rPr lang="en-US" sz="2400" b="1" dirty="0">
                <a:solidFill>
                  <a:schemeClr val="tx1"/>
                </a:solidFill>
              </a:rPr>
              <a:t>Ways to Minimize Between-Site Variability</a:t>
            </a:r>
          </a:p>
        </p:txBody>
      </p:sp>
      <p:sp>
        <p:nvSpPr>
          <p:cNvPr id="3" name="Content Placeholder 2"/>
          <p:cNvSpPr>
            <a:spLocks noGrp="1"/>
          </p:cNvSpPr>
          <p:nvPr>
            <p:ph idx="1"/>
          </p:nvPr>
        </p:nvSpPr>
        <p:spPr>
          <a:xfrm>
            <a:off x="457200" y="1099970"/>
            <a:ext cx="8229600" cy="4756150"/>
          </a:xfrm>
        </p:spPr>
        <p:txBody>
          <a:bodyPr>
            <a:normAutofit/>
          </a:bodyPr>
          <a:lstStyle/>
          <a:p>
            <a:pPr>
              <a:spcAft>
                <a:spcPts val="600"/>
              </a:spcAft>
            </a:pPr>
            <a:r>
              <a:rPr lang="en-US" dirty="0" smtClean="0"/>
              <a:t>Carry out a review of Standardized Operating Procedures (SOPs) across sites to identify and harmonize key procedures.</a:t>
            </a:r>
          </a:p>
          <a:p>
            <a:pPr marL="457200" lvl="1" indent="-457200">
              <a:spcAft>
                <a:spcPts val="600"/>
              </a:spcAft>
              <a:buBlip>
                <a:blip r:embed="rId4"/>
              </a:buBlip>
            </a:pPr>
            <a:r>
              <a:rPr lang="en-US" sz="1800" dirty="0" smtClean="0"/>
              <a:t>Use standardized cross-training programs for investigators to ensure uniform </a:t>
            </a:r>
            <a:r>
              <a:rPr lang="en-US" sz="1800" dirty="0"/>
              <a:t>practices in drug administration and study conduct.</a:t>
            </a:r>
          </a:p>
          <a:p>
            <a:pPr>
              <a:spcAft>
                <a:spcPts val="600"/>
              </a:spcAft>
            </a:pPr>
            <a:r>
              <a:rPr lang="en-US" dirty="0" smtClean="0"/>
              <a:t>Employ focused training for the site’s operational teams.</a:t>
            </a:r>
          </a:p>
          <a:p>
            <a:pPr marL="457200" lvl="1" indent="-457200">
              <a:spcAft>
                <a:spcPts val="600"/>
              </a:spcAft>
              <a:buBlip>
                <a:blip r:embed="rId4"/>
              </a:buBlip>
            </a:pPr>
            <a:r>
              <a:rPr lang="en-US" sz="1800" dirty="0" smtClean="0"/>
              <a:t>Utilize sites that can use the same SOPs.</a:t>
            </a:r>
            <a:endParaRPr lang="en-US" sz="1400" dirty="0" smtClean="0"/>
          </a:p>
          <a:p>
            <a:pPr marL="457200" lvl="1" indent="-457200">
              <a:spcAft>
                <a:spcPts val="600"/>
              </a:spcAft>
              <a:buBlip>
                <a:blip r:embed="rId4"/>
              </a:buBlip>
            </a:pPr>
            <a:r>
              <a:rPr lang="en-GB" sz="1800" dirty="0" smtClean="0"/>
              <a:t>The </a:t>
            </a:r>
            <a:r>
              <a:rPr lang="en-GB" sz="1800" dirty="0"/>
              <a:t>graph below demonstrates the quality of data we have been able to </a:t>
            </a:r>
            <a:r>
              <a:rPr lang="en-GB" sz="1800" dirty="0" smtClean="0"/>
              <a:t>achieve</a:t>
            </a:r>
            <a:r>
              <a:rPr lang="en-GB" sz="1800" dirty="0"/>
              <a:t>.</a:t>
            </a:r>
            <a:endParaRPr lang="en-US" sz="2000" dirty="0" smtClean="0"/>
          </a:p>
          <a:p>
            <a:endParaRPr lang="en-US" dirty="0"/>
          </a:p>
        </p:txBody>
      </p:sp>
      <p:sp>
        <p:nvSpPr>
          <p:cNvPr id="4" name="TextBox 3"/>
          <p:cNvSpPr txBox="1"/>
          <p:nvPr/>
        </p:nvSpPr>
        <p:spPr>
          <a:xfrm>
            <a:off x="1127803" y="4822285"/>
            <a:ext cx="3065825" cy="913070"/>
          </a:xfrm>
          <a:prstGeom prst="rect">
            <a:avLst/>
          </a:prstGeom>
          <a:ln>
            <a:noFill/>
          </a:ln>
        </p:spPr>
        <p:txBody>
          <a:bodyPr vert="horz" wrap="square" lIns="91440" tIns="45720" rIns="91440" bIns="45720" numCol="1" rtlCol="0" anchor="t" anchorCtr="0" compatLnSpc="1">
            <a:prstTxWarp prst="textNoShape">
              <a:avLst/>
            </a:prstTxWarp>
            <a:spAutoFit/>
          </a:bodyPr>
          <a:lstStyle/>
          <a:p>
            <a:pPr>
              <a:spcBef>
                <a:spcPts val="400"/>
              </a:spcBef>
            </a:pPr>
            <a:r>
              <a:rPr lang="en-GB" sz="1200" dirty="0"/>
              <a:t>PK </a:t>
            </a:r>
            <a:r>
              <a:rPr lang="en-GB" sz="1200" dirty="0" smtClean="0"/>
              <a:t>curve </a:t>
            </a:r>
            <a:r>
              <a:rPr lang="en-GB" sz="1200" dirty="0"/>
              <a:t>for Test Product, US reference, EU reference for a 2-site biosimilar study </a:t>
            </a:r>
            <a:r>
              <a:rPr lang="en-GB" sz="1200" dirty="0" smtClean="0"/>
              <a:t>successfully completed</a:t>
            </a:r>
            <a:endParaRPr lang="en-US" sz="1200" dirty="0"/>
          </a:p>
          <a:p>
            <a:pPr marL="0" marR="0" indent="0" algn="l" defTabSz="914400" rtl="0" eaLnBrk="1" fontAlgn="base" latinLnBrk="0" hangingPunct="1">
              <a:lnSpc>
                <a:spcPct val="100000"/>
              </a:lnSpc>
              <a:spcBef>
                <a:spcPts val="400"/>
              </a:spcBef>
              <a:spcAft>
                <a:spcPct val="0"/>
              </a:spcAft>
              <a:buClrTx/>
              <a:buSzTx/>
              <a:buFontTx/>
              <a:buNone/>
              <a:tabLst/>
            </a:pPr>
            <a:endParaRPr kumimoji="0" lang="en-GB" sz="1400" b="0" i="0" u="none" strike="noStrike" kern="1200" cap="none" spc="0" normalizeH="0" baseline="0" noProof="0" dirty="0" smtClean="0">
              <a:ln>
                <a:noFill/>
              </a:ln>
              <a:solidFill>
                <a:schemeClr val="tx2"/>
              </a:solidFill>
              <a:effectLst/>
              <a:uLnTx/>
              <a:uFillTx/>
              <a:latin typeface="+mn-lt"/>
              <a:ea typeface="ＭＳ Ｐゴシック" charset="-128"/>
              <a:cs typeface="+mn-cs"/>
            </a:endParaRPr>
          </a:p>
        </p:txBody>
      </p:sp>
    </p:spTree>
    <p:extLst>
      <p:ext uri="{BB962C8B-B14F-4D97-AF65-F5344CB8AC3E}">
        <p14:creationId xmlns:p14="http://schemas.microsoft.com/office/powerpoint/2010/main" val="2200485807"/>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7" name="Group 296"/>
          <p:cNvGrpSpPr>
            <a:grpSpLocks/>
          </p:cNvGrpSpPr>
          <p:nvPr/>
        </p:nvGrpSpPr>
        <p:grpSpPr>
          <a:xfrm>
            <a:off x="224920" y="1748131"/>
            <a:ext cx="8659367" cy="4650520"/>
            <a:chOff x="495300" y="1884363"/>
            <a:chExt cx="8239125" cy="4040187"/>
          </a:xfrm>
          <a:solidFill>
            <a:schemeClr val="accent1"/>
          </a:solidFill>
        </p:grpSpPr>
        <p:grpSp>
          <p:nvGrpSpPr>
            <p:cNvPr id="298" name="Group 297"/>
            <p:cNvGrpSpPr/>
            <p:nvPr/>
          </p:nvGrpSpPr>
          <p:grpSpPr>
            <a:xfrm>
              <a:off x="673100" y="3967163"/>
              <a:ext cx="127001" cy="84138"/>
              <a:chOff x="673100" y="3967163"/>
              <a:chExt cx="127001" cy="84138"/>
            </a:xfrm>
            <a:grpFill/>
          </p:grpSpPr>
          <p:sp>
            <p:nvSpPr>
              <p:cNvPr id="5164" name="Freeform 1986"/>
              <p:cNvSpPr>
                <a:spLocks/>
              </p:cNvSpPr>
              <p:nvPr/>
            </p:nvSpPr>
            <p:spPr bwMode="auto">
              <a:xfrm>
                <a:off x="754063" y="4008438"/>
                <a:ext cx="4763" cy="4763"/>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0" y="1"/>
                      <a:pt x="1" y="2"/>
                      <a:pt x="2" y="1"/>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5" name="Freeform 1987"/>
              <p:cNvSpPr>
                <a:spLocks/>
              </p:cNvSpPr>
              <p:nvPr/>
            </p:nvSpPr>
            <p:spPr bwMode="auto">
              <a:xfrm>
                <a:off x="739775" y="3990976"/>
                <a:ext cx="15875" cy="11113"/>
              </a:xfrm>
              <a:custGeom>
                <a:avLst/>
                <a:gdLst>
                  <a:gd name="T0" fmla="*/ 6 w 6"/>
                  <a:gd name="T1" fmla="*/ 2 h 4"/>
                  <a:gd name="T2" fmla="*/ 1 w 6"/>
                  <a:gd name="T3" fmla="*/ 2 h 4"/>
                  <a:gd name="T4" fmla="*/ 6 w 6"/>
                  <a:gd name="T5" fmla="*/ 2 h 4"/>
                </a:gdLst>
                <a:ahLst/>
                <a:cxnLst>
                  <a:cxn ang="0">
                    <a:pos x="T0" y="T1"/>
                  </a:cxn>
                  <a:cxn ang="0">
                    <a:pos x="T2" y="T3"/>
                  </a:cxn>
                  <a:cxn ang="0">
                    <a:pos x="T4" y="T5"/>
                  </a:cxn>
                </a:cxnLst>
                <a:rect l="0" t="0" r="r" b="b"/>
                <a:pathLst>
                  <a:path w="6" h="4">
                    <a:moveTo>
                      <a:pt x="6" y="2"/>
                    </a:moveTo>
                    <a:cubicBezTo>
                      <a:pt x="5" y="2"/>
                      <a:pt x="0" y="0"/>
                      <a:pt x="1" y="2"/>
                    </a:cubicBezTo>
                    <a:cubicBezTo>
                      <a:pt x="2" y="2"/>
                      <a:pt x="5" y="4"/>
                      <a:pt x="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6" name="Freeform 1988"/>
              <p:cNvSpPr>
                <a:spLocks/>
              </p:cNvSpPr>
              <p:nvPr/>
            </p:nvSpPr>
            <p:spPr bwMode="auto">
              <a:xfrm>
                <a:off x="673100" y="3973513"/>
                <a:ext cx="6350" cy="7938"/>
              </a:xfrm>
              <a:custGeom>
                <a:avLst/>
                <a:gdLst>
                  <a:gd name="T0" fmla="*/ 2 w 2"/>
                  <a:gd name="T1" fmla="*/ 1 h 3"/>
                  <a:gd name="T2" fmla="*/ 2 w 2"/>
                  <a:gd name="T3" fmla="*/ 0 h 3"/>
                  <a:gd name="T4" fmla="*/ 0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0"/>
                      <a:pt x="2" y="0"/>
                    </a:cubicBezTo>
                    <a:cubicBezTo>
                      <a:pt x="1" y="1"/>
                      <a:pt x="0" y="1"/>
                      <a:pt x="0" y="2"/>
                    </a:cubicBezTo>
                    <a:cubicBezTo>
                      <a:pt x="1" y="3"/>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7" name="Freeform 1989"/>
              <p:cNvSpPr>
                <a:spLocks/>
              </p:cNvSpPr>
              <p:nvPr/>
            </p:nvSpPr>
            <p:spPr bwMode="auto">
              <a:xfrm>
                <a:off x="744538" y="4002088"/>
                <a:ext cx="9525" cy="7938"/>
              </a:xfrm>
              <a:custGeom>
                <a:avLst/>
                <a:gdLst>
                  <a:gd name="T0" fmla="*/ 1 w 3"/>
                  <a:gd name="T1" fmla="*/ 0 h 3"/>
                  <a:gd name="T2" fmla="*/ 2 w 3"/>
                  <a:gd name="T3" fmla="*/ 1 h 3"/>
                  <a:gd name="T4" fmla="*/ 3 w 3"/>
                  <a:gd name="T5" fmla="*/ 1 h 3"/>
                  <a:gd name="T6" fmla="*/ 1 w 3"/>
                  <a:gd name="T7" fmla="*/ 0 h 3"/>
                </a:gdLst>
                <a:ahLst/>
                <a:cxnLst>
                  <a:cxn ang="0">
                    <a:pos x="T0" y="T1"/>
                  </a:cxn>
                  <a:cxn ang="0">
                    <a:pos x="T2" y="T3"/>
                  </a:cxn>
                  <a:cxn ang="0">
                    <a:pos x="T4" y="T5"/>
                  </a:cxn>
                  <a:cxn ang="0">
                    <a:pos x="T6" y="T7"/>
                  </a:cxn>
                </a:cxnLst>
                <a:rect l="0" t="0" r="r" b="b"/>
                <a:pathLst>
                  <a:path w="3" h="3">
                    <a:moveTo>
                      <a:pt x="1" y="0"/>
                    </a:moveTo>
                    <a:cubicBezTo>
                      <a:pt x="0" y="0"/>
                      <a:pt x="2" y="3"/>
                      <a:pt x="2" y="1"/>
                    </a:cubicBezTo>
                    <a:cubicBezTo>
                      <a:pt x="2" y="1"/>
                      <a:pt x="3" y="1"/>
                      <a:pt x="3" y="1"/>
                    </a:cubicBezTo>
                    <a:cubicBezTo>
                      <a:pt x="3"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8" name="Freeform 1990"/>
              <p:cNvSpPr>
                <a:spLocks/>
              </p:cNvSpPr>
              <p:nvPr/>
            </p:nvSpPr>
            <p:spPr bwMode="auto">
              <a:xfrm>
                <a:off x="769938" y="4016376"/>
                <a:ext cx="30163" cy="34925"/>
              </a:xfrm>
              <a:custGeom>
                <a:avLst/>
                <a:gdLst>
                  <a:gd name="T0" fmla="*/ 9 w 10"/>
                  <a:gd name="T1" fmla="*/ 8 h 12"/>
                  <a:gd name="T2" fmla="*/ 9 w 10"/>
                  <a:gd name="T3" fmla="*/ 7 h 12"/>
                  <a:gd name="T4" fmla="*/ 9 w 10"/>
                  <a:gd name="T5" fmla="*/ 6 h 12"/>
                  <a:gd name="T6" fmla="*/ 9 w 10"/>
                  <a:gd name="T7" fmla="*/ 5 h 12"/>
                  <a:gd name="T8" fmla="*/ 8 w 10"/>
                  <a:gd name="T9" fmla="*/ 4 h 12"/>
                  <a:gd name="T10" fmla="*/ 7 w 10"/>
                  <a:gd name="T11" fmla="*/ 3 h 12"/>
                  <a:gd name="T12" fmla="*/ 6 w 10"/>
                  <a:gd name="T13" fmla="*/ 2 h 12"/>
                  <a:gd name="T14" fmla="*/ 5 w 10"/>
                  <a:gd name="T15" fmla="*/ 1 h 12"/>
                  <a:gd name="T16" fmla="*/ 3 w 10"/>
                  <a:gd name="T17" fmla="*/ 1 h 12"/>
                  <a:gd name="T18" fmla="*/ 2 w 10"/>
                  <a:gd name="T19" fmla="*/ 0 h 12"/>
                  <a:gd name="T20" fmla="*/ 1 w 10"/>
                  <a:gd name="T21" fmla="*/ 1 h 12"/>
                  <a:gd name="T22" fmla="*/ 2 w 10"/>
                  <a:gd name="T23" fmla="*/ 3 h 12"/>
                  <a:gd name="T24" fmla="*/ 0 w 10"/>
                  <a:gd name="T25" fmla="*/ 5 h 12"/>
                  <a:gd name="T26" fmla="*/ 1 w 10"/>
                  <a:gd name="T27" fmla="*/ 6 h 12"/>
                  <a:gd name="T28" fmla="*/ 1 w 10"/>
                  <a:gd name="T29" fmla="*/ 9 h 12"/>
                  <a:gd name="T30" fmla="*/ 2 w 10"/>
                  <a:gd name="T31" fmla="*/ 11 h 12"/>
                  <a:gd name="T32" fmla="*/ 4 w 10"/>
                  <a:gd name="T33" fmla="*/ 11 h 12"/>
                  <a:gd name="T34" fmla="*/ 4 w 10"/>
                  <a:gd name="T35" fmla="*/ 10 h 12"/>
                  <a:gd name="T36" fmla="*/ 6 w 10"/>
                  <a:gd name="T37" fmla="*/ 9 h 12"/>
                  <a:gd name="T38" fmla="*/ 7 w 10"/>
                  <a:gd name="T39" fmla="*/ 8 h 12"/>
                  <a:gd name="T40" fmla="*/ 9 w 10"/>
                  <a:gd name="T4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12">
                    <a:moveTo>
                      <a:pt x="9" y="8"/>
                    </a:moveTo>
                    <a:cubicBezTo>
                      <a:pt x="9" y="7"/>
                      <a:pt x="9" y="8"/>
                      <a:pt x="9" y="7"/>
                    </a:cubicBezTo>
                    <a:cubicBezTo>
                      <a:pt x="10" y="7"/>
                      <a:pt x="10" y="6"/>
                      <a:pt x="9" y="6"/>
                    </a:cubicBezTo>
                    <a:cubicBezTo>
                      <a:pt x="8" y="6"/>
                      <a:pt x="9" y="6"/>
                      <a:pt x="9" y="5"/>
                    </a:cubicBezTo>
                    <a:cubicBezTo>
                      <a:pt x="8" y="5"/>
                      <a:pt x="8" y="4"/>
                      <a:pt x="8" y="4"/>
                    </a:cubicBezTo>
                    <a:cubicBezTo>
                      <a:pt x="7" y="4"/>
                      <a:pt x="8" y="3"/>
                      <a:pt x="7" y="3"/>
                    </a:cubicBezTo>
                    <a:cubicBezTo>
                      <a:pt x="7" y="3"/>
                      <a:pt x="6" y="3"/>
                      <a:pt x="6" y="2"/>
                    </a:cubicBezTo>
                    <a:cubicBezTo>
                      <a:pt x="5" y="2"/>
                      <a:pt x="5" y="1"/>
                      <a:pt x="5" y="1"/>
                    </a:cubicBezTo>
                    <a:cubicBezTo>
                      <a:pt x="4" y="1"/>
                      <a:pt x="3" y="1"/>
                      <a:pt x="3" y="1"/>
                    </a:cubicBezTo>
                    <a:cubicBezTo>
                      <a:pt x="2" y="1"/>
                      <a:pt x="2" y="1"/>
                      <a:pt x="2" y="0"/>
                    </a:cubicBezTo>
                    <a:cubicBezTo>
                      <a:pt x="2" y="0"/>
                      <a:pt x="1" y="0"/>
                      <a:pt x="1" y="1"/>
                    </a:cubicBezTo>
                    <a:cubicBezTo>
                      <a:pt x="1" y="2"/>
                      <a:pt x="2" y="2"/>
                      <a:pt x="2" y="3"/>
                    </a:cubicBezTo>
                    <a:cubicBezTo>
                      <a:pt x="1" y="3"/>
                      <a:pt x="0" y="4"/>
                      <a:pt x="0" y="5"/>
                    </a:cubicBezTo>
                    <a:cubicBezTo>
                      <a:pt x="0" y="5"/>
                      <a:pt x="0" y="6"/>
                      <a:pt x="1" y="6"/>
                    </a:cubicBezTo>
                    <a:cubicBezTo>
                      <a:pt x="1" y="7"/>
                      <a:pt x="1" y="8"/>
                      <a:pt x="1" y="9"/>
                    </a:cubicBezTo>
                    <a:cubicBezTo>
                      <a:pt x="1" y="10"/>
                      <a:pt x="1" y="10"/>
                      <a:pt x="2" y="11"/>
                    </a:cubicBezTo>
                    <a:cubicBezTo>
                      <a:pt x="3" y="12"/>
                      <a:pt x="3" y="12"/>
                      <a:pt x="4" y="11"/>
                    </a:cubicBezTo>
                    <a:cubicBezTo>
                      <a:pt x="4" y="10"/>
                      <a:pt x="3" y="10"/>
                      <a:pt x="4" y="10"/>
                    </a:cubicBezTo>
                    <a:cubicBezTo>
                      <a:pt x="4" y="9"/>
                      <a:pt x="5" y="9"/>
                      <a:pt x="6" y="9"/>
                    </a:cubicBezTo>
                    <a:cubicBezTo>
                      <a:pt x="6" y="8"/>
                      <a:pt x="7" y="9"/>
                      <a:pt x="7" y="8"/>
                    </a:cubicBezTo>
                    <a:cubicBezTo>
                      <a:pt x="8" y="8"/>
                      <a:pt x="8" y="8"/>
                      <a:pt x="9"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9" name="Freeform 1991"/>
              <p:cNvSpPr>
                <a:spLocks/>
              </p:cNvSpPr>
              <p:nvPr/>
            </p:nvSpPr>
            <p:spPr bwMode="auto">
              <a:xfrm>
                <a:off x="755650" y="3995738"/>
                <a:ext cx="17463" cy="14288"/>
              </a:xfrm>
              <a:custGeom>
                <a:avLst/>
                <a:gdLst>
                  <a:gd name="T0" fmla="*/ 5 w 6"/>
                  <a:gd name="T1" fmla="*/ 2 h 5"/>
                  <a:gd name="T2" fmla="*/ 2 w 6"/>
                  <a:gd name="T3" fmla="*/ 2 h 5"/>
                  <a:gd name="T4" fmla="*/ 1 w 6"/>
                  <a:gd name="T5" fmla="*/ 1 h 5"/>
                  <a:gd name="T6" fmla="*/ 0 w 6"/>
                  <a:gd name="T7" fmla="*/ 2 h 5"/>
                  <a:gd name="T8" fmla="*/ 2 w 6"/>
                  <a:gd name="T9" fmla="*/ 3 h 5"/>
                  <a:gd name="T10" fmla="*/ 3 w 6"/>
                  <a:gd name="T11" fmla="*/ 4 h 5"/>
                  <a:gd name="T12" fmla="*/ 5 w 6"/>
                  <a:gd name="T13" fmla="*/ 4 h 5"/>
                  <a:gd name="T14" fmla="*/ 5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2"/>
                    </a:moveTo>
                    <a:cubicBezTo>
                      <a:pt x="4" y="2"/>
                      <a:pt x="3" y="0"/>
                      <a:pt x="2" y="2"/>
                    </a:cubicBezTo>
                    <a:cubicBezTo>
                      <a:pt x="2" y="2"/>
                      <a:pt x="1" y="1"/>
                      <a:pt x="1" y="1"/>
                    </a:cubicBezTo>
                    <a:cubicBezTo>
                      <a:pt x="1" y="0"/>
                      <a:pt x="0" y="1"/>
                      <a:pt x="0" y="2"/>
                    </a:cubicBezTo>
                    <a:cubicBezTo>
                      <a:pt x="0" y="2"/>
                      <a:pt x="1" y="2"/>
                      <a:pt x="2" y="3"/>
                    </a:cubicBezTo>
                    <a:cubicBezTo>
                      <a:pt x="2" y="4"/>
                      <a:pt x="1" y="5"/>
                      <a:pt x="3" y="4"/>
                    </a:cubicBezTo>
                    <a:cubicBezTo>
                      <a:pt x="4" y="4"/>
                      <a:pt x="5" y="4"/>
                      <a:pt x="5" y="4"/>
                    </a:cubicBezTo>
                    <a:cubicBezTo>
                      <a:pt x="6" y="3"/>
                      <a:pt x="5" y="3"/>
                      <a:pt x="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70" name="Freeform 1992"/>
              <p:cNvSpPr>
                <a:spLocks/>
              </p:cNvSpPr>
              <p:nvPr/>
            </p:nvSpPr>
            <p:spPr bwMode="auto">
              <a:xfrm>
                <a:off x="682625" y="3967163"/>
                <a:ext cx="15875" cy="12700"/>
              </a:xfrm>
              <a:custGeom>
                <a:avLst/>
                <a:gdLst>
                  <a:gd name="T0" fmla="*/ 3 w 6"/>
                  <a:gd name="T1" fmla="*/ 1 h 4"/>
                  <a:gd name="T2" fmla="*/ 1 w 6"/>
                  <a:gd name="T3" fmla="*/ 3 h 4"/>
                  <a:gd name="T4" fmla="*/ 4 w 6"/>
                  <a:gd name="T5" fmla="*/ 4 h 4"/>
                  <a:gd name="T6" fmla="*/ 3 w 6"/>
                  <a:gd name="T7" fmla="*/ 1 h 4"/>
                </a:gdLst>
                <a:ahLst/>
                <a:cxnLst>
                  <a:cxn ang="0">
                    <a:pos x="T0" y="T1"/>
                  </a:cxn>
                  <a:cxn ang="0">
                    <a:pos x="T2" y="T3"/>
                  </a:cxn>
                  <a:cxn ang="0">
                    <a:pos x="T4" y="T5"/>
                  </a:cxn>
                  <a:cxn ang="0">
                    <a:pos x="T6" y="T7"/>
                  </a:cxn>
                </a:cxnLst>
                <a:rect l="0" t="0" r="r" b="b"/>
                <a:pathLst>
                  <a:path w="6" h="4">
                    <a:moveTo>
                      <a:pt x="3" y="1"/>
                    </a:moveTo>
                    <a:cubicBezTo>
                      <a:pt x="2" y="1"/>
                      <a:pt x="0" y="2"/>
                      <a:pt x="1" y="3"/>
                    </a:cubicBezTo>
                    <a:cubicBezTo>
                      <a:pt x="2" y="3"/>
                      <a:pt x="3" y="4"/>
                      <a:pt x="4" y="4"/>
                    </a:cubicBezTo>
                    <a:cubicBezTo>
                      <a:pt x="6" y="3"/>
                      <a:pt x="5" y="0"/>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71" name="Freeform 1993"/>
              <p:cNvSpPr>
                <a:spLocks/>
              </p:cNvSpPr>
              <p:nvPr/>
            </p:nvSpPr>
            <p:spPr bwMode="auto">
              <a:xfrm>
                <a:off x="715963" y="3981451"/>
                <a:ext cx="20638" cy="12700"/>
              </a:xfrm>
              <a:custGeom>
                <a:avLst/>
                <a:gdLst>
                  <a:gd name="T0" fmla="*/ 2 w 7"/>
                  <a:gd name="T1" fmla="*/ 4 h 4"/>
                  <a:gd name="T2" fmla="*/ 4 w 7"/>
                  <a:gd name="T3" fmla="*/ 3 h 4"/>
                  <a:gd name="T4" fmla="*/ 4 w 7"/>
                  <a:gd name="T5" fmla="*/ 4 h 4"/>
                  <a:gd name="T6" fmla="*/ 6 w 7"/>
                  <a:gd name="T7" fmla="*/ 4 h 4"/>
                  <a:gd name="T8" fmla="*/ 6 w 7"/>
                  <a:gd name="T9" fmla="*/ 3 h 4"/>
                  <a:gd name="T10" fmla="*/ 6 w 7"/>
                  <a:gd name="T11" fmla="*/ 2 h 4"/>
                  <a:gd name="T12" fmla="*/ 5 w 7"/>
                  <a:gd name="T13" fmla="*/ 2 h 4"/>
                  <a:gd name="T14" fmla="*/ 5 w 7"/>
                  <a:gd name="T15" fmla="*/ 1 h 4"/>
                  <a:gd name="T16" fmla="*/ 4 w 7"/>
                  <a:gd name="T17" fmla="*/ 1 h 4"/>
                  <a:gd name="T18" fmla="*/ 4 w 7"/>
                  <a:gd name="T19" fmla="*/ 0 h 4"/>
                  <a:gd name="T20" fmla="*/ 2 w 7"/>
                  <a:gd name="T21" fmla="*/ 1 h 4"/>
                  <a:gd name="T22" fmla="*/ 1 w 7"/>
                  <a:gd name="T23" fmla="*/ 2 h 4"/>
                  <a:gd name="T24" fmla="*/ 2 w 7"/>
                  <a:gd name="T25" fmla="*/ 3 h 4"/>
                  <a:gd name="T26" fmla="*/ 2 w 7"/>
                  <a:gd name="T27" fmla="*/ 3 h 4"/>
                  <a:gd name="T28" fmla="*/ 2 w 7"/>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
                    <a:moveTo>
                      <a:pt x="2" y="4"/>
                    </a:moveTo>
                    <a:cubicBezTo>
                      <a:pt x="3" y="4"/>
                      <a:pt x="3" y="3"/>
                      <a:pt x="4" y="3"/>
                    </a:cubicBezTo>
                    <a:cubicBezTo>
                      <a:pt x="4" y="4"/>
                      <a:pt x="4" y="4"/>
                      <a:pt x="4" y="4"/>
                    </a:cubicBezTo>
                    <a:cubicBezTo>
                      <a:pt x="5" y="4"/>
                      <a:pt x="5" y="4"/>
                      <a:pt x="6" y="4"/>
                    </a:cubicBezTo>
                    <a:cubicBezTo>
                      <a:pt x="6" y="4"/>
                      <a:pt x="7" y="4"/>
                      <a:pt x="6" y="3"/>
                    </a:cubicBezTo>
                    <a:cubicBezTo>
                      <a:pt x="6" y="3"/>
                      <a:pt x="6" y="3"/>
                      <a:pt x="6" y="2"/>
                    </a:cubicBezTo>
                    <a:cubicBezTo>
                      <a:pt x="6" y="2"/>
                      <a:pt x="5" y="3"/>
                      <a:pt x="5" y="2"/>
                    </a:cubicBezTo>
                    <a:cubicBezTo>
                      <a:pt x="5" y="2"/>
                      <a:pt x="5" y="2"/>
                      <a:pt x="5" y="1"/>
                    </a:cubicBezTo>
                    <a:cubicBezTo>
                      <a:pt x="5" y="1"/>
                      <a:pt x="4" y="1"/>
                      <a:pt x="4" y="1"/>
                    </a:cubicBezTo>
                    <a:cubicBezTo>
                      <a:pt x="4" y="1"/>
                      <a:pt x="4" y="0"/>
                      <a:pt x="4" y="0"/>
                    </a:cubicBezTo>
                    <a:cubicBezTo>
                      <a:pt x="3" y="0"/>
                      <a:pt x="3" y="0"/>
                      <a:pt x="2" y="1"/>
                    </a:cubicBezTo>
                    <a:cubicBezTo>
                      <a:pt x="2" y="1"/>
                      <a:pt x="0" y="1"/>
                      <a:pt x="1" y="2"/>
                    </a:cubicBezTo>
                    <a:cubicBezTo>
                      <a:pt x="2" y="2"/>
                      <a:pt x="1" y="2"/>
                      <a:pt x="2" y="3"/>
                    </a:cubicBezTo>
                    <a:cubicBezTo>
                      <a:pt x="2" y="3"/>
                      <a:pt x="2" y="3"/>
                      <a:pt x="2" y="3"/>
                    </a:cubicBezTo>
                    <a:cubicBezTo>
                      <a:pt x="2" y="3"/>
                      <a:pt x="2"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299" name="Group 298"/>
            <p:cNvGrpSpPr/>
            <p:nvPr/>
          </p:nvGrpSpPr>
          <p:grpSpPr>
            <a:xfrm>
              <a:off x="5899150" y="3132138"/>
              <a:ext cx="2806701" cy="2757488"/>
              <a:chOff x="5899150" y="3132138"/>
              <a:chExt cx="2806701" cy="2757488"/>
            </a:xfrm>
            <a:grpFill/>
          </p:grpSpPr>
          <p:sp>
            <p:nvSpPr>
              <p:cNvPr id="3558" name="Freeform 1576"/>
              <p:cNvSpPr>
                <a:spLocks/>
              </p:cNvSpPr>
              <p:nvPr/>
            </p:nvSpPr>
            <p:spPr bwMode="auto">
              <a:xfrm>
                <a:off x="5983288" y="4200525"/>
                <a:ext cx="1588" cy="4762"/>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1" y="2"/>
                    </a:cubicBezTo>
                    <a:cubicBezTo>
                      <a:pt x="0" y="2"/>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9" name="Freeform 1577"/>
              <p:cNvSpPr>
                <a:spLocks/>
              </p:cNvSpPr>
              <p:nvPr/>
            </p:nvSpPr>
            <p:spPr bwMode="auto">
              <a:xfrm>
                <a:off x="5991225" y="4219575"/>
                <a:ext cx="0" cy="317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0" name="Freeform 1578"/>
              <p:cNvSpPr>
                <a:spLocks/>
              </p:cNvSpPr>
              <p:nvPr/>
            </p:nvSpPr>
            <p:spPr bwMode="auto">
              <a:xfrm>
                <a:off x="5980113" y="4214813"/>
                <a:ext cx="4763"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2" y="0"/>
                      <a:pt x="1" y="0"/>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1" name="Freeform 1579"/>
              <p:cNvSpPr>
                <a:spLocks/>
              </p:cNvSpPr>
              <p:nvPr/>
            </p:nvSpPr>
            <p:spPr bwMode="auto">
              <a:xfrm>
                <a:off x="5988050" y="4229100"/>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2" name="Freeform 1580"/>
              <p:cNvSpPr>
                <a:spLocks/>
              </p:cNvSpPr>
              <p:nvPr/>
            </p:nvSpPr>
            <p:spPr bwMode="auto">
              <a:xfrm>
                <a:off x="5994400" y="423386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3" name="Freeform 1581"/>
              <p:cNvSpPr>
                <a:spLocks/>
              </p:cNvSpPr>
              <p:nvPr/>
            </p:nvSpPr>
            <p:spPr bwMode="auto">
              <a:xfrm>
                <a:off x="5991225" y="4237038"/>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4" name="Freeform 1582"/>
              <p:cNvSpPr>
                <a:spLocks/>
              </p:cNvSpPr>
              <p:nvPr/>
            </p:nvSpPr>
            <p:spPr bwMode="auto">
              <a:xfrm>
                <a:off x="5991225" y="4237038"/>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5" name="Freeform 1583"/>
              <p:cNvSpPr>
                <a:spLocks/>
              </p:cNvSpPr>
              <p:nvPr/>
            </p:nvSpPr>
            <p:spPr bwMode="auto">
              <a:xfrm>
                <a:off x="5994400" y="4254500"/>
                <a:ext cx="3175"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6" name="Freeform 1584"/>
              <p:cNvSpPr>
                <a:spLocks/>
              </p:cNvSpPr>
              <p:nvPr/>
            </p:nvSpPr>
            <p:spPr bwMode="auto">
              <a:xfrm>
                <a:off x="6002338" y="4229100"/>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7" name="Freeform 1585"/>
              <p:cNvSpPr>
                <a:spLocks/>
              </p:cNvSpPr>
              <p:nvPr/>
            </p:nvSpPr>
            <p:spPr bwMode="auto">
              <a:xfrm>
                <a:off x="6002338" y="424338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8" name="Freeform 1586"/>
              <p:cNvSpPr>
                <a:spLocks/>
              </p:cNvSpPr>
              <p:nvPr/>
            </p:nvSpPr>
            <p:spPr bwMode="auto">
              <a:xfrm>
                <a:off x="6011863" y="4297363"/>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9" name="Freeform 1587"/>
              <p:cNvSpPr>
                <a:spLocks/>
              </p:cNvSpPr>
              <p:nvPr/>
            </p:nvSpPr>
            <p:spPr bwMode="auto">
              <a:xfrm>
                <a:off x="6005513" y="461327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0" name="Freeform 1588"/>
              <p:cNvSpPr>
                <a:spLocks/>
              </p:cNvSpPr>
              <p:nvPr/>
            </p:nvSpPr>
            <p:spPr bwMode="auto">
              <a:xfrm>
                <a:off x="5999163" y="461645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1" name="Freeform 1589"/>
              <p:cNvSpPr>
                <a:spLocks/>
              </p:cNvSpPr>
              <p:nvPr/>
            </p:nvSpPr>
            <p:spPr bwMode="auto">
              <a:xfrm>
                <a:off x="5980113" y="4648200"/>
                <a:ext cx="3175"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2" name="Freeform 1590"/>
              <p:cNvSpPr>
                <a:spLocks/>
              </p:cNvSpPr>
              <p:nvPr/>
            </p:nvSpPr>
            <p:spPr bwMode="auto">
              <a:xfrm>
                <a:off x="5983288" y="4635500"/>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3" name="Freeform 1591"/>
              <p:cNvSpPr>
                <a:spLocks/>
              </p:cNvSpPr>
              <p:nvPr/>
            </p:nvSpPr>
            <p:spPr bwMode="auto">
              <a:xfrm>
                <a:off x="5988050" y="461327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4" name="Freeform 1592"/>
              <p:cNvSpPr>
                <a:spLocks/>
              </p:cNvSpPr>
              <p:nvPr/>
            </p:nvSpPr>
            <p:spPr bwMode="auto">
              <a:xfrm>
                <a:off x="5991225" y="461327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5" name="Freeform 1593"/>
              <p:cNvSpPr>
                <a:spLocks/>
              </p:cNvSpPr>
              <p:nvPr/>
            </p:nvSpPr>
            <p:spPr bwMode="auto">
              <a:xfrm>
                <a:off x="5976938" y="46482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6" name="Freeform 1594"/>
              <p:cNvSpPr>
                <a:spLocks/>
              </p:cNvSpPr>
              <p:nvPr/>
            </p:nvSpPr>
            <p:spPr bwMode="auto">
              <a:xfrm>
                <a:off x="5976938" y="463550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7" name="Freeform 1595"/>
              <p:cNvSpPr>
                <a:spLocks/>
              </p:cNvSpPr>
              <p:nvPr/>
            </p:nvSpPr>
            <p:spPr bwMode="auto">
              <a:xfrm>
                <a:off x="5988050" y="46196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8" name="Freeform 1596"/>
              <p:cNvSpPr>
                <a:spLocks/>
              </p:cNvSpPr>
              <p:nvPr/>
            </p:nvSpPr>
            <p:spPr bwMode="auto">
              <a:xfrm>
                <a:off x="5973763" y="464185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9" name="Freeform 1597"/>
              <p:cNvSpPr>
                <a:spLocks/>
              </p:cNvSpPr>
              <p:nvPr/>
            </p:nvSpPr>
            <p:spPr bwMode="auto">
              <a:xfrm>
                <a:off x="5988050" y="461645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0" name="Freeform 1598"/>
              <p:cNvSpPr>
                <a:spLocks/>
              </p:cNvSpPr>
              <p:nvPr/>
            </p:nvSpPr>
            <p:spPr bwMode="auto">
              <a:xfrm>
                <a:off x="5984875" y="461645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1" name="Freeform 1599"/>
              <p:cNvSpPr>
                <a:spLocks/>
              </p:cNvSpPr>
              <p:nvPr/>
            </p:nvSpPr>
            <p:spPr bwMode="auto">
              <a:xfrm>
                <a:off x="5999163" y="4662488"/>
                <a:ext cx="3175" cy="4762"/>
              </a:xfrm>
              <a:custGeom>
                <a:avLst/>
                <a:gdLst>
                  <a:gd name="T0" fmla="*/ 1 w 1"/>
                  <a:gd name="T1" fmla="*/ 0 h 2"/>
                  <a:gd name="T2" fmla="*/ 1 w 1"/>
                  <a:gd name="T3" fmla="*/ 1 h 2"/>
                  <a:gd name="T4" fmla="*/ 0 w 1"/>
                  <a:gd name="T5" fmla="*/ 1 h 2"/>
                  <a:gd name="T6" fmla="*/ 0 w 1"/>
                  <a:gd name="T7" fmla="*/ 1 h 2"/>
                  <a:gd name="T8" fmla="*/ 1 w 1"/>
                  <a:gd name="T9" fmla="*/ 1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cubicBezTo>
                      <a:pt x="1" y="0"/>
                      <a:pt x="1" y="1"/>
                      <a:pt x="1" y="1"/>
                    </a:cubicBezTo>
                    <a:cubicBezTo>
                      <a:pt x="0" y="2"/>
                      <a:pt x="0" y="2"/>
                      <a:pt x="0" y="1"/>
                    </a:cubicBezTo>
                    <a:cubicBezTo>
                      <a:pt x="0" y="1"/>
                      <a:pt x="0" y="1"/>
                      <a:pt x="0" y="1"/>
                    </a:cubicBezTo>
                    <a:cubicBezTo>
                      <a:pt x="0" y="0"/>
                      <a:pt x="1"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2" name="Freeform 1600"/>
              <p:cNvSpPr>
                <a:spLocks/>
              </p:cNvSpPr>
              <p:nvPr/>
            </p:nvSpPr>
            <p:spPr bwMode="auto">
              <a:xfrm>
                <a:off x="6026150" y="4414838"/>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3" name="Freeform 1601"/>
              <p:cNvSpPr>
                <a:spLocks/>
              </p:cNvSpPr>
              <p:nvPr/>
            </p:nvSpPr>
            <p:spPr bwMode="auto">
              <a:xfrm>
                <a:off x="6016625" y="4335463"/>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4" name="Freeform 1602"/>
              <p:cNvSpPr>
                <a:spLocks/>
              </p:cNvSpPr>
              <p:nvPr/>
            </p:nvSpPr>
            <p:spPr bwMode="auto">
              <a:xfrm>
                <a:off x="6013450" y="433705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5" name="Freeform 1603"/>
              <p:cNvSpPr>
                <a:spLocks/>
              </p:cNvSpPr>
              <p:nvPr/>
            </p:nvSpPr>
            <p:spPr bwMode="auto">
              <a:xfrm>
                <a:off x="6019800" y="43497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6" name="Freeform 1604"/>
              <p:cNvSpPr>
                <a:spLocks/>
              </p:cNvSpPr>
              <p:nvPr/>
            </p:nvSpPr>
            <p:spPr bwMode="auto">
              <a:xfrm>
                <a:off x="6016625" y="43291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7" name="Freeform 1605"/>
              <p:cNvSpPr>
                <a:spLocks/>
              </p:cNvSpPr>
              <p:nvPr/>
            </p:nvSpPr>
            <p:spPr bwMode="auto">
              <a:xfrm>
                <a:off x="6013450" y="4325938"/>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8" name="Freeform 1606"/>
              <p:cNvSpPr>
                <a:spLocks/>
              </p:cNvSpPr>
              <p:nvPr/>
            </p:nvSpPr>
            <p:spPr bwMode="auto">
              <a:xfrm>
                <a:off x="6013450" y="43402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9" name="Freeform 1607"/>
              <p:cNvSpPr>
                <a:spLocks/>
              </p:cNvSpPr>
              <p:nvPr/>
            </p:nvSpPr>
            <p:spPr bwMode="auto">
              <a:xfrm>
                <a:off x="6026150" y="43545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0" name="Freeform 1608"/>
              <p:cNvSpPr>
                <a:spLocks/>
              </p:cNvSpPr>
              <p:nvPr/>
            </p:nvSpPr>
            <p:spPr bwMode="auto">
              <a:xfrm>
                <a:off x="6005513" y="4343400"/>
                <a:ext cx="3175" cy="6350"/>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1" name="Freeform 1609"/>
              <p:cNvSpPr>
                <a:spLocks/>
              </p:cNvSpPr>
              <p:nvPr/>
            </p:nvSpPr>
            <p:spPr bwMode="auto">
              <a:xfrm>
                <a:off x="6016625" y="4343400"/>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2" name="Freeform 1610"/>
              <p:cNvSpPr>
                <a:spLocks/>
              </p:cNvSpPr>
              <p:nvPr/>
            </p:nvSpPr>
            <p:spPr bwMode="auto">
              <a:xfrm>
                <a:off x="6019800" y="434657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3" name="Freeform 1611"/>
              <p:cNvSpPr>
                <a:spLocks/>
              </p:cNvSpPr>
              <p:nvPr/>
            </p:nvSpPr>
            <p:spPr bwMode="auto">
              <a:xfrm>
                <a:off x="6013450" y="43545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4" name="Freeform 1613"/>
              <p:cNvSpPr>
                <a:spLocks/>
              </p:cNvSpPr>
              <p:nvPr/>
            </p:nvSpPr>
            <p:spPr bwMode="auto">
              <a:xfrm>
                <a:off x="6013450" y="4364038"/>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5" name="Freeform 1614"/>
              <p:cNvSpPr>
                <a:spLocks/>
              </p:cNvSpPr>
              <p:nvPr/>
            </p:nvSpPr>
            <p:spPr bwMode="auto">
              <a:xfrm>
                <a:off x="6011863" y="4378325"/>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6" name="Freeform 1615"/>
              <p:cNvSpPr>
                <a:spLocks/>
              </p:cNvSpPr>
              <p:nvPr/>
            </p:nvSpPr>
            <p:spPr bwMode="auto">
              <a:xfrm>
                <a:off x="6027738" y="4364038"/>
                <a:ext cx="3175" cy="4762"/>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2"/>
                      <a:pt x="0"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7" name="Freeform 1616"/>
              <p:cNvSpPr>
                <a:spLocks/>
              </p:cNvSpPr>
              <p:nvPr/>
            </p:nvSpPr>
            <p:spPr bwMode="auto">
              <a:xfrm>
                <a:off x="6027738" y="43688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8" name="Freeform 1617"/>
              <p:cNvSpPr>
                <a:spLocks/>
              </p:cNvSpPr>
              <p:nvPr/>
            </p:nvSpPr>
            <p:spPr bwMode="auto">
              <a:xfrm>
                <a:off x="6027738" y="436403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9" name="Freeform 1618"/>
              <p:cNvSpPr>
                <a:spLocks/>
              </p:cNvSpPr>
              <p:nvPr/>
            </p:nvSpPr>
            <p:spPr bwMode="auto">
              <a:xfrm>
                <a:off x="6016625" y="4368800"/>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1" y="0"/>
                      <a:pt x="1"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0" name="Freeform 1619"/>
              <p:cNvSpPr>
                <a:spLocks/>
              </p:cNvSpPr>
              <p:nvPr/>
            </p:nvSpPr>
            <p:spPr bwMode="auto">
              <a:xfrm>
                <a:off x="6013450" y="436721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1" name="Freeform 1620"/>
              <p:cNvSpPr>
                <a:spLocks/>
              </p:cNvSpPr>
              <p:nvPr/>
            </p:nvSpPr>
            <p:spPr bwMode="auto">
              <a:xfrm>
                <a:off x="6013450" y="4360863"/>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2" name="Freeform 1621"/>
              <p:cNvSpPr>
                <a:spLocks/>
              </p:cNvSpPr>
              <p:nvPr/>
            </p:nvSpPr>
            <p:spPr bwMode="auto">
              <a:xfrm>
                <a:off x="6013450" y="43576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3" name="Freeform 1622"/>
              <p:cNvSpPr>
                <a:spLocks/>
              </p:cNvSpPr>
              <p:nvPr/>
            </p:nvSpPr>
            <p:spPr bwMode="auto">
              <a:xfrm>
                <a:off x="6022975" y="4352925"/>
                <a:ext cx="3175" cy="1587"/>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4" name="Freeform 1623"/>
              <p:cNvSpPr>
                <a:spLocks/>
              </p:cNvSpPr>
              <p:nvPr/>
            </p:nvSpPr>
            <p:spPr bwMode="auto">
              <a:xfrm>
                <a:off x="6022975" y="43576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1"/>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5" name="Freeform 2130"/>
              <p:cNvSpPr>
                <a:spLocks/>
              </p:cNvSpPr>
              <p:nvPr/>
            </p:nvSpPr>
            <p:spPr bwMode="auto">
              <a:xfrm>
                <a:off x="7972426" y="5878513"/>
                <a:ext cx="7938" cy="11113"/>
              </a:xfrm>
              <a:custGeom>
                <a:avLst/>
                <a:gdLst>
                  <a:gd name="T0" fmla="*/ 2 w 3"/>
                  <a:gd name="T1" fmla="*/ 3 h 4"/>
                  <a:gd name="T2" fmla="*/ 2 w 3"/>
                  <a:gd name="T3" fmla="*/ 0 h 4"/>
                  <a:gd name="T4" fmla="*/ 1 w 3"/>
                  <a:gd name="T5" fmla="*/ 0 h 4"/>
                  <a:gd name="T6" fmla="*/ 0 w 3"/>
                  <a:gd name="T7" fmla="*/ 1 h 4"/>
                  <a:gd name="T8" fmla="*/ 0 w 3"/>
                  <a:gd name="T9" fmla="*/ 3 h 4"/>
                  <a:gd name="T10" fmla="*/ 2 w 3"/>
                  <a:gd name="T11" fmla="*/ 3 h 4"/>
                  <a:gd name="T12" fmla="*/ 2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3"/>
                    </a:moveTo>
                    <a:cubicBezTo>
                      <a:pt x="3" y="1"/>
                      <a:pt x="2" y="0"/>
                      <a:pt x="2" y="0"/>
                    </a:cubicBezTo>
                    <a:cubicBezTo>
                      <a:pt x="1" y="0"/>
                      <a:pt x="1" y="0"/>
                      <a:pt x="1" y="0"/>
                    </a:cubicBezTo>
                    <a:cubicBezTo>
                      <a:pt x="1" y="0"/>
                      <a:pt x="1" y="0"/>
                      <a:pt x="0" y="1"/>
                    </a:cubicBezTo>
                    <a:cubicBezTo>
                      <a:pt x="0" y="2"/>
                      <a:pt x="0" y="2"/>
                      <a:pt x="0" y="3"/>
                    </a:cubicBezTo>
                    <a:cubicBezTo>
                      <a:pt x="1" y="3"/>
                      <a:pt x="2" y="3"/>
                      <a:pt x="2" y="3"/>
                    </a:cubicBezTo>
                    <a:cubicBezTo>
                      <a:pt x="2" y="3"/>
                      <a:pt x="1" y="4"/>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6" name="Freeform 2397"/>
              <p:cNvSpPr>
                <a:spLocks/>
              </p:cNvSpPr>
              <p:nvPr/>
            </p:nvSpPr>
            <p:spPr bwMode="auto">
              <a:xfrm>
                <a:off x="8207376" y="5818188"/>
                <a:ext cx="7938" cy="3175"/>
              </a:xfrm>
              <a:custGeom>
                <a:avLst/>
                <a:gdLst>
                  <a:gd name="T0" fmla="*/ 2 w 3"/>
                  <a:gd name="T1" fmla="*/ 0 h 1"/>
                  <a:gd name="T2" fmla="*/ 2 w 3"/>
                  <a:gd name="T3" fmla="*/ 0 h 1"/>
                  <a:gd name="T4" fmla="*/ 1 w 3"/>
                  <a:gd name="T5" fmla="*/ 0 h 1"/>
                  <a:gd name="T6" fmla="*/ 0 w 3"/>
                  <a:gd name="T7" fmla="*/ 0 h 1"/>
                  <a:gd name="T8" fmla="*/ 1 w 3"/>
                  <a:gd name="T9" fmla="*/ 1 h 1"/>
                  <a:gd name="T10" fmla="*/ 2 w 3"/>
                  <a:gd name="T11" fmla="*/ 1 h 1"/>
                  <a:gd name="T12" fmla="*/ 2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0"/>
                    </a:moveTo>
                    <a:cubicBezTo>
                      <a:pt x="2" y="0"/>
                      <a:pt x="2" y="0"/>
                      <a:pt x="2" y="0"/>
                    </a:cubicBezTo>
                    <a:cubicBezTo>
                      <a:pt x="1" y="0"/>
                      <a:pt x="1" y="0"/>
                      <a:pt x="1" y="0"/>
                    </a:cubicBezTo>
                    <a:cubicBezTo>
                      <a:pt x="1" y="0"/>
                      <a:pt x="1" y="0"/>
                      <a:pt x="0" y="0"/>
                    </a:cubicBezTo>
                    <a:cubicBezTo>
                      <a:pt x="0" y="0"/>
                      <a:pt x="0" y="1"/>
                      <a:pt x="1" y="1"/>
                    </a:cubicBezTo>
                    <a:cubicBezTo>
                      <a:pt x="1" y="1"/>
                      <a:pt x="1" y="1"/>
                      <a:pt x="2" y="1"/>
                    </a:cubicBezTo>
                    <a:cubicBezTo>
                      <a:pt x="2" y="1"/>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607" name="Group 3606"/>
              <p:cNvGrpSpPr/>
              <p:nvPr/>
            </p:nvGrpSpPr>
            <p:grpSpPr>
              <a:xfrm>
                <a:off x="5899150" y="3132138"/>
                <a:ext cx="2806701" cy="2640013"/>
                <a:chOff x="5899150" y="3132138"/>
                <a:chExt cx="2806701" cy="2640013"/>
              </a:xfrm>
              <a:grpFill/>
            </p:grpSpPr>
            <p:sp>
              <p:nvSpPr>
                <p:cNvPr id="3608" name="Freeform 266"/>
                <p:cNvSpPr>
                  <a:spLocks/>
                </p:cNvSpPr>
                <p:nvPr/>
              </p:nvSpPr>
              <p:spPr bwMode="auto">
                <a:xfrm>
                  <a:off x="7086600" y="3895726"/>
                  <a:ext cx="49213" cy="80963"/>
                </a:xfrm>
                <a:custGeom>
                  <a:avLst/>
                  <a:gdLst>
                    <a:gd name="T0" fmla="*/ 0 w 17"/>
                    <a:gd name="T1" fmla="*/ 19 h 28"/>
                    <a:gd name="T2" fmla="*/ 2 w 17"/>
                    <a:gd name="T3" fmla="*/ 20 h 28"/>
                    <a:gd name="T4" fmla="*/ 3 w 17"/>
                    <a:gd name="T5" fmla="*/ 23 h 28"/>
                    <a:gd name="T6" fmla="*/ 4 w 17"/>
                    <a:gd name="T7" fmla="*/ 24 h 28"/>
                    <a:gd name="T8" fmla="*/ 5 w 17"/>
                    <a:gd name="T9" fmla="*/ 26 h 28"/>
                    <a:gd name="T10" fmla="*/ 7 w 17"/>
                    <a:gd name="T11" fmla="*/ 28 h 28"/>
                    <a:gd name="T12" fmla="*/ 7 w 17"/>
                    <a:gd name="T13" fmla="*/ 26 h 28"/>
                    <a:gd name="T14" fmla="*/ 8 w 17"/>
                    <a:gd name="T15" fmla="*/ 23 h 28"/>
                    <a:gd name="T16" fmla="*/ 10 w 17"/>
                    <a:gd name="T17" fmla="*/ 21 h 28"/>
                    <a:gd name="T18" fmla="*/ 10 w 17"/>
                    <a:gd name="T19" fmla="*/ 21 h 28"/>
                    <a:gd name="T20" fmla="*/ 10 w 17"/>
                    <a:gd name="T21" fmla="*/ 20 h 28"/>
                    <a:gd name="T22" fmla="*/ 11 w 17"/>
                    <a:gd name="T23" fmla="*/ 18 h 28"/>
                    <a:gd name="T24" fmla="*/ 12 w 17"/>
                    <a:gd name="T25" fmla="*/ 18 h 28"/>
                    <a:gd name="T26" fmla="*/ 12 w 17"/>
                    <a:gd name="T27" fmla="*/ 17 h 28"/>
                    <a:gd name="T28" fmla="*/ 12 w 17"/>
                    <a:gd name="T29" fmla="*/ 15 h 28"/>
                    <a:gd name="T30" fmla="*/ 13 w 17"/>
                    <a:gd name="T31" fmla="*/ 13 h 28"/>
                    <a:gd name="T32" fmla="*/ 13 w 17"/>
                    <a:gd name="T33" fmla="*/ 12 h 28"/>
                    <a:gd name="T34" fmla="*/ 13 w 17"/>
                    <a:gd name="T35" fmla="*/ 9 h 28"/>
                    <a:gd name="T36" fmla="*/ 14 w 17"/>
                    <a:gd name="T37" fmla="*/ 8 h 28"/>
                    <a:gd name="T38" fmla="*/ 15 w 17"/>
                    <a:gd name="T39" fmla="*/ 7 h 28"/>
                    <a:gd name="T40" fmla="*/ 15 w 17"/>
                    <a:gd name="T41" fmla="*/ 6 h 28"/>
                    <a:gd name="T42" fmla="*/ 15 w 17"/>
                    <a:gd name="T43" fmla="*/ 3 h 28"/>
                    <a:gd name="T44" fmla="*/ 16 w 17"/>
                    <a:gd name="T45" fmla="*/ 2 h 28"/>
                    <a:gd name="T46" fmla="*/ 16 w 17"/>
                    <a:gd name="T47" fmla="*/ 2 h 28"/>
                    <a:gd name="T48" fmla="*/ 14 w 17"/>
                    <a:gd name="T49" fmla="*/ 1 h 28"/>
                    <a:gd name="T50" fmla="*/ 12 w 17"/>
                    <a:gd name="T51" fmla="*/ 0 h 28"/>
                    <a:gd name="T52" fmla="*/ 11 w 17"/>
                    <a:gd name="T53" fmla="*/ 1 h 28"/>
                    <a:gd name="T54" fmla="*/ 9 w 17"/>
                    <a:gd name="T55" fmla="*/ 2 h 28"/>
                    <a:gd name="T56" fmla="*/ 7 w 17"/>
                    <a:gd name="T57" fmla="*/ 4 h 28"/>
                    <a:gd name="T58" fmla="*/ 7 w 17"/>
                    <a:gd name="T59" fmla="*/ 5 h 28"/>
                    <a:gd name="T60" fmla="*/ 6 w 17"/>
                    <a:gd name="T61" fmla="*/ 6 h 28"/>
                    <a:gd name="T62" fmla="*/ 6 w 17"/>
                    <a:gd name="T63" fmla="*/ 7 h 28"/>
                    <a:gd name="T64" fmla="*/ 5 w 17"/>
                    <a:gd name="T65" fmla="*/ 8 h 28"/>
                    <a:gd name="T66" fmla="*/ 4 w 17"/>
                    <a:gd name="T67" fmla="*/ 9 h 28"/>
                    <a:gd name="T68" fmla="*/ 4 w 17"/>
                    <a:gd name="T69" fmla="*/ 9 h 28"/>
                    <a:gd name="T70" fmla="*/ 3 w 17"/>
                    <a:gd name="T71" fmla="*/ 11 h 28"/>
                    <a:gd name="T72" fmla="*/ 2 w 17"/>
                    <a:gd name="T73" fmla="*/ 12 h 28"/>
                    <a:gd name="T74" fmla="*/ 1 w 17"/>
                    <a:gd name="T75" fmla="*/ 13 h 28"/>
                    <a:gd name="T76" fmla="*/ 1 w 17"/>
                    <a:gd name="T77" fmla="*/ 16 h 28"/>
                    <a:gd name="T78" fmla="*/ 0 w 17"/>
                    <a:gd name="T79" fmla="*/ 17 h 28"/>
                    <a:gd name="T80" fmla="*/ 1 w 17"/>
                    <a:gd name="T81" fmla="*/ 18 h 28"/>
                    <a:gd name="T82" fmla="*/ 0 w 17"/>
                    <a:gd name="T83"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 h="28">
                      <a:moveTo>
                        <a:pt x="0" y="19"/>
                      </a:moveTo>
                      <a:cubicBezTo>
                        <a:pt x="1" y="19"/>
                        <a:pt x="1" y="19"/>
                        <a:pt x="2" y="20"/>
                      </a:cubicBezTo>
                      <a:cubicBezTo>
                        <a:pt x="2" y="21"/>
                        <a:pt x="2" y="22"/>
                        <a:pt x="3" y="23"/>
                      </a:cubicBezTo>
                      <a:cubicBezTo>
                        <a:pt x="3" y="24"/>
                        <a:pt x="4" y="24"/>
                        <a:pt x="4" y="24"/>
                      </a:cubicBezTo>
                      <a:cubicBezTo>
                        <a:pt x="5" y="24"/>
                        <a:pt x="5" y="25"/>
                        <a:pt x="5" y="26"/>
                      </a:cubicBezTo>
                      <a:cubicBezTo>
                        <a:pt x="6" y="27"/>
                        <a:pt x="5" y="28"/>
                        <a:pt x="7" y="28"/>
                      </a:cubicBezTo>
                      <a:cubicBezTo>
                        <a:pt x="7" y="28"/>
                        <a:pt x="7" y="27"/>
                        <a:pt x="7" y="26"/>
                      </a:cubicBezTo>
                      <a:cubicBezTo>
                        <a:pt x="7" y="25"/>
                        <a:pt x="8" y="24"/>
                        <a:pt x="8" y="23"/>
                      </a:cubicBezTo>
                      <a:cubicBezTo>
                        <a:pt x="8" y="22"/>
                        <a:pt x="10" y="22"/>
                        <a:pt x="10" y="21"/>
                      </a:cubicBezTo>
                      <a:cubicBezTo>
                        <a:pt x="10" y="21"/>
                        <a:pt x="10" y="21"/>
                        <a:pt x="10" y="21"/>
                      </a:cubicBezTo>
                      <a:cubicBezTo>
                        <a:pt x="10" y="20"/>
                        <a:pt x="10" y="20"/>
                        <a:pt x="10" y="20"/>
                      </a:cubicBezTo>
                      <a:cubicBezTo>
                        <a:pt x="11" y="20"/>
                        <a:pt x="11" y="19"/>
                        <a:pt x="11" y="18"/>
                      </a:cubicBezTo>
                      <a:cubicBezTo>
                        <a:pt x="11" y="18"/>
                        <a:pt x="11" y="18"/>
                        <a:pt x="12" y="18"/>
                      </a:cubicBezTo>
                      <a:cubicBezTo>
                        <a:pt x="12" y="18"/>
                        <a:pt x="12" y="18"/>
                        <a:pt x="12" y="17"/>
                      </a:cubicBezTo>
                      <a:cubicBezTo>
                        <a:pt x="12" y="16"/>
                        <a:pt x="12" y="16"/>
                        <a:pt x="12" y="15"/>
                      </a:cubicBezTo>
                      <a:cubicBezTo>
                        <a:pt x="12" y="15"/>
                        <a:pt x="12" y="14"/>
                        <a:pt x="13" y="13"/>
                      </a:cubicBezTo>
                      <a:cubicBezTo>
                        <a:pt x="13" y="13"/>
                        <a:pt x="13" y="12"/>
                        <a:pt x="13" y="12"/>
                      </a:cubicBezTo>
                      <a:cubicBezTo>
                        <a:pt x="14" y="10"/>
                        <a:pt x="13" y="11"/>
                        <a:pt x="13" y="9"/>
                      </a:cubicBezTo>
                      <a:cubicBezTo>
                        <a:pt x="14" y="8"/>
                        <a:pt x="14" y="10"/>
                        <a:pt x="14" y="8"/>
                      </a:cubicBezTo>
                      <a:cubicBezTo>
                        <a:pt x="15" y="8"/>
                        <a:pt x="14" y="7"/>
                        <a:pt x="15" y="7"/>
                      </a:cubicBezTo>
                      <a:cubicBezTo>
                        <a:pt x="15" y="7"/>
                        <a:pt x="15" y="6"/>
                        <a:pt x="15" y="6"/>
                      </a:cubicBezTo>
                      <a:cubicBezTo>
                        <a:pt x="15" y="5"/>
                        <a:pt x="14" y="4"/>
                        <a:pt x="15" y="3"/>
                      </a:cubicBezTo>
                      <a:cubicBezTo>
                        <a:pt x="17" y="2"/>
                        <a:pt x="16" y="3"/>
                        <a:pt x="16" y="2"/>
                      </a:cubicBezTo>
                      <a:cubicBezTo>
                        <a:pt x="16" y="2"/>
                        <a:pt x="15" y="2"/>
                        <a:pt x="16" y="2"/>
                      </a:cubicBezTo>
                      <a:cubicBezTo>
                        <a:pt x="16" y="1"/>
                        <a:pt x="14" y="1"/>
                        <a:pt x="14" y="1"/>
                      </a:cubicBezTo>
                      <a:cubicBezTo>
                        <a:pt x="13" y="1"/>
                        <a:pt x="13" y="0"/>
                        <a:pt x="12" y="0"/>
                      </a:cubicBezTo>
                      <a:cubicBezTo>
                        <a:pt x="11" y="0"/>
                        <a:pt x="12" y="1"/>
                        <a:pt x="11" y="1"/>
                      </a:cubicBezTo>
                      <a:cubicBezTo>
                        <a:pt x="10" y="1"/>
                        <a:pt x="10" y="2"/>
                        <a:pt x="9" y="2"/>
                      </a:cubicBezTo>
                      <a:cubicBezTo>
                        <a:pt x="8" y="2"/>
                        <a:pt x="8" y="4"/>
                        <a:pt x="7" y="4"/>
                      </a:cubicBezTo>
                      <a:cubicBezTo>
                        <a:pt x="7" y="4"/>
                        <a:pt x="7" y="5"/>
                        <a:pt x="7" y="5"/>
                      </a:cubicBezTo>
                      <a:cubicBezTo>
                        <a:pt x="7" y="5"/>
                        <a:pt x="6" y="5"/>
                        <a:pt x="6" y="6"/>
                      </a:cubicBezTo>
                      <a:cubicBezTo>
                        <a:pt x="6" y="6"/>
                        <a:pt x="6" y="6"/>
                        <a:pt x="6" y="7"/>
                      </a:cubicBezTo>
                      <a:cubicBezTo>
                        <a:pt x="5" y="7"/>
                        <a:pt x="5" y="8"/>
                        <a:pt x="5" y="8"/>
                      </a:cubicBezTo>
                      <a:cubicBezTo>
                        <a:pt x="5" y="8"/>
                        <a:pt x="4" y="8"/>
                        <a:pt x="4" y="9"/>
                      </a:cubicBezTo>
                      <a:cubicBezTo>
                        <a:pt x="4" y="9"/>
                        <a:pt x="4" y="9"/>
                        <a:pt x="4" y="9"/>
                      </a:cubicBezTo>
                      <a:cubicBezTo>
                        <a:pt x="3" y="10"/>
                        <a:pt x="3" y="10"/>
                        <a:pt x="3" y="11"/>
                      </a:cubicBezTo>
                      <a:cubicBezTo>
                        <a:pt x="3" y="11"/>
                        <a:pt x="2" y="12"/>
                        <a:pt x="2" y="12"/>
                      </a:cubicBezTo>
                      <a:cubicBezTo>
                        <a:pt x="2" y="12"/>
                        <a:pt x="2" y="12"/>
                        <a:pt x="1" y="13"/>
                      </a:cubicBezTo>
                      <a:cubicBezTo>
                        <a:pt x="1" y="13"/>
                        <a:pt x="1" y="15"/>
                        <a:pt x="1" y="16"/>
                      </a:cubicBezTo>
                      <a:cubicBezTo>
                        <a:pt x="1" y="17"/>
                        <a:pt x="1" y="17"/>
                        <a:pt x="0" y="17"/>
                      </a:cubicBezTo>
                      <a:cubicBezTo>
                        <a:pt x="0" y="18"/>
                        <a:pt x="0" y="18"/>
                        <a:pt x="1" y="18"/>
                      </a:cubicBezTo>
                      <a:cubicBezTo>
                        <a:pt x="0" y="18"/>
                        <a:pt x="0" y="18"/>
                        <a:pt x="0" y="1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9" name="Freeform 267"/>
                <p:cNvSpPr>
                  <a:spLocks/>
                </p:cNvSpPr>
                <p:nvPr/>
              </p:nvSpPr>
              <p:spPr bwMode="auto">
                <a:xfrm>
                  <a:off x="7119938" y="3973513"/>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0" name="Freeform 268"/>
                <p:cNvSpPr>
                  <a:spLocks/>
                </p:cNvSpPr>
                <p:nvPr/>
              </p:nvSpPr>
              <p:spPr bwMode="auto">
                <a:xfrm>
                  <a:off x="7119938" y="3956051"/>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1" name="Freeform 269"/>
                <p:cNvSpPr>
                  <a:spLocks/>
                </p:cNvSpPr>
                <p:nvPr/>
              </p:nvSpPr>
              <p:spPr bwMode="auto">
                <a:xfrm>
                  <a:off x="7075488" y="3933826"/>
                  <a:ext cx="4763" cy="4763"/>
                </a:xfrm>
                <a:custGeom>
                  <a:avLst/>
                  <a:gdLst>
                    <a:gd name="T0" fmla="*/ 1 w 2"/>
                    <a:gd name="T1" fmla="*/ 1 h 2"/>
                    <a:gd name="T2" fmla="*/ 0 w 2"/>
                    <a:gd name="T3" fmla="*/ 1 h 2"/>
                    <a:gd name="T4" fmla="*/ 1 w 2"/>
                    <a:gd name="T5" fmla="*/ 2 h 2"/>
                    <a:gd name="T6" fmla="*/ 2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1"/>
                        <a:pt x="0" y="2"/>
                        <a:pt x="0" y="1"/>
                      </a:cubicBezTo>
                      <a:cubicBezTo>
                        <a:pt x="1" y="1"/>
                        <a:pt x="1" y="1"/>
                        <a:pt x="1" y="2"/>
                      </a:cubicBezTo>
                      <a:cubicBezTo>
                        <a:pt x="0" y="2"/>
                        <a:pt x="2" y="2"/>
                        <a:pt x="2" y="2"/>
                      </a:cubicBezTo>
                      <a:cubicBezTo>
                        <a:pt x="2"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2" name="Freeform 270"/>
                <p:cNvSpPr>
                  <a:spLocks/>
                </p:cNvSpPr>
                <p:nvPr/>
              </p:nvSpPr>
              <p:spPr bwMode="auto">
                <a:xfrm>
                  <a:off x="7075488" y="3941763"/>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3" name="Freeform 271"/>
                <p:cNvSpPr>
                  <a:spLocks/>
                </p:cNvSpPr>
                <p:nvPr/>
              </p:nvSpPr>
              <p:spPr bwMode="auto">
                <a:xfrm>
                  <a:off x="7072313" y="394493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4" name="Freeform 272"/>
                <p:cNvSpPr>
                  <a:spLocks/>
                </p:cNvSpPr>
                <p:nvPr/>
              </p:nvSpPr>
              <p:spPr bwMode="auto">
                <a:xfrm>
                  <a:off x="7129463" y="4048126"/>
                  <a:ext cx="3175" cy="3175"/>
                </a:xfrm>
                <a:custGeom>
                  <a:avLst/>
                  <a:gdLst>
                    <a:gd name="T0" fmla="*/ 1 w 1"/>
                    <a:gd name="T1" fmla="*/ 1 h 1"/>
                    <a:gd name="T2" fmla="*/ 1 w 1"/>
                    <a:gd name="T3" fmla="*/ 0 h 1"/>
                    <a:gd name="T4" fmla="*/ 0 w 1"/>
                    <a:gd name="T5" fmla="*/ 0 h 1"/>
                    <a:gd name="T6" fmla="*/ 0 w 1"/>
                    <a:gd name="T7" fmla="*/ 0 h 1"/>
                    <a:gd name="T8" fmla="*/ 0 w 1"/>
                    <a:gd name="T9" fmla="*/ 1 h 1"/>
                    <a:gd name="T10" fmla="*/ 0 w 1"/>
                    <a:gd name="T11" fmla="*/ 1 h 1"/>
                    <a:gd name="T12" fmla="*/ 0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0"/>
                        <a:pt x="1" y="1"/>
                        <a:pt x="1" y="0"/>
                      </a:cubicBezTo>
                      <a:cubicBezTo>
                        <a:pt x="1"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5" name="Freeform 273"/>
                <p:cNvSpPr>
                  <a:spLocks/>
                </p:cNvSpPr>
                <p:nvPr/>
              </p:nvSpPr>
              <p:spPr bwMode="auto">
                <a:xfrm>
                  <a:off x="7126288" y="4013201"/>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1"/>
                        <a:pt x="1" y="1"/>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6" name="Freeform 274"/>
                <p:cNvSpPr>
                  <a:spLocks/>
                </p:cNvSpPr>
                <p:nvPr/>
              </p:nvSpPr>
              <p:spPr bwMode="auto">
                <a:xfrm>
                  <a:off x="7126288" y="4002088"/>
                  <a:ext cx="3175" cy="6350"/>
                </a:xfrm>
                <a:custGeom>
                  <a:avLst/>
                  <a:gdLst>
                    <a:gd name="T0" fmla="*/ 1 w 1"/>
                    <a:gd name="T1" fmla="*/ 1 h 2"/>
                    <a:gd name="T2" fmla="*/ 1 w 1"/>
                    <a:gd name="T3" fmla="*/ 0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1" y="0"/>
                      </a:cubicBezTo>
                      <a:cubicBezTo>
                        <a:pt x="1" y="0"/>
                        <a:pt x="1" y="1"/>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7" name="Freeform 275"/>
                <p:cNvSpPr>
                  <a:spLocks/>
                </p:cNvSpPr>
                <p:nvPr/>
              </p:nvSpPr>
              <p:spPr bwMode="auto">
                <a:xfrm>
                  <a:off x="7019925" y="4229101"/>
                  <a:ext cx="66675" cy="77788"/>
                </a:xfrm>
                <a:custGeom>
                  <a:avLst/>
                  <a:gdLst>
                    <a:gd name="T0" fmla="*/ 4 w 23"/>
                    <a:gd name="T1" fmla="*/ 20 h 27"/>
                    <a:gd name="T2" fmla="*/ 3 w 23"/>
                    <a:gd name="T3" fmla="*/ 21 h 27"/>
                    <a:gd name="T4" fmla="*/ 2 w 23"/>
                    <a:gd name="T5" fmla="*/ 22 h 27"/>
                    <a:gd name="T6" fmla="*/ 1 w 23"/>
                    <a:gd name="T7" fmla="*/ 24 h 27"/>
                    <a:gd name="T8" fmla="*/ 1 w 23"/>
                    <a:gd name="T9" fmla="*/ 25 h 27"/>
                    <a:gd name="T10" fmla="*/ 0 w 23"/>
                    <a:gd name="T11" fmla="*/ 26 h 27"/>
                    <a:gd name="T12" fmla="*/ 1 w 23"/>
                    <a:gd name="T13" fmla="*/ 26 h 27"/>
                    <a:gd name="T14" fmla="*/ 2 w 23"/>
                    <a:gd name="T15" fmla="*/ 25 h 27"/>
                    <a:gd name="T16" fmla="*/ 1 w 23"/>
                    <a:gd name="T17" fmla="*/ 25 h 27"/>
                    <a:gd name="T18" fmla="*/ 2 w 23"/>
                    <a:gd name="T19" fmla="*/ 24 h 27"/>
                    <a:gd name="T20" fmla="*/ 2 w 23"/>
                    <a:gd name="T21" fmla="*/ 24 h 27"/>
                    <a:gd name="T22" fmla="*/ 3 w 23"/>
                    <a:gd name="T23" fmla="*/ 23 h 27"/>
                    <a:gd name="T24" fmla="*/ 4 w 23"/>
                    <a:gd name="T25" fmla="*/ 22 h 27"/>
                    <a:gd name="T26" fmla="*/ 5 w 23"/>
                    <a:gd name="T27" fmla="*/ 22 h 27"/>
                    <a:gd name="T28" fmla="*/ 5 w 23"/>
                    <a:gd name="T29" fmla="*/ 22 h 27"/>
                    <a:gd name="T30" fmla="*/ 6 w 23"/>
                    <a:gd name="T31" fmla="*/ 21 h 27"/>
                    <a:gd name="T32" fmla="*/ 7 w 23"/>
                    <a:gd name="T33" fmla="*/ 21 h 27"/>
                    <a:gd name="T34" fmla="*/ 8 w 23"/>
                    <a:gd name="T35" fmla="*/ 20 h 27"/>
                    <a:gd name="T36" fmla="*/ 9 w 23"/>
                    <a:gd name="T37" fmla="*/ 18 h 27"/>
                    <a:gd name="T38" fmla="*/ 10 w 23"/>
                    <a:gd name="T39" fmla="*/ 18 h 27"/>
                    <a:gd name="T40" fmla="*/ 11 w 23"/>
                    <a:gd name="T41" fmla="*/ 17 h 27"/>
                    <a:gd name="T42" fmla="*/ 11 w 23"/>
                    <a:gd name="T43" fmla="*/ 17 h 27"/>
                    <a:gd name="T44" fmla="*/ 12 w 23"/>
                    <a:gd name="T45" fmla="*/ 16 h 27"/>
                    <a:gd name="T46" fmla="*/ 13 w 23"/>
                    <a:gd name="T47" fmla="*/ 14 h 27"/>
                    <a:gd name="T48" fmla="*/ 14 w 23"/>
                    <a:gd name="T49" fmla="*/ 13 h 27"/>
                    <a:gd name="T50" fmla="*/ 14 w 23"/>
                    <a:gd name="T51" fmla="*/ 12 h 27"/>
                    <a:gd name="T52" fmla="*/ 17 w 23"/>
                    <a:gd name="T53" fmla="*/ 11 h 27"/>
                    <a:gd name="T54" fmla="*/ 18 w 23"/>
                    <a:gd name="T55" fmla="*/ 9 h 27"/>
                    <a:gd name="T56" fmla="*/ 19 w 23"/>
                    <a:gd name="T57" fmla="*/ 9 h 27"/>
                    <a:gd name="T58" fmla="*/ 21 w 23"/>
                    <a:gd name="T59" fmla="*/ 8 h 27"/>
                    <a:gd name="T60" fmla="*/ 22 w 23"/>
                    <a:gd name="T61" fmla="*/ 8 h 27"/>
                    <a:gd name="T62" fmla="*/ 23 w 23"/>
                    <a:gd name="T63" fmla="*/ 7 h 27"/>
                    <a:gd name="T64" fmla="*/ 23 w 23"/>
                    <a:gd name="T65" fmla="*/ 6 h 27"/>
                    <a:gd name="T66" fmla="*/ 22 w 23"/>
                    <a:gd name="T67" fmla="*/ 6 h 27"/>
                    <a:gd name="T68" fmla="*/ 21 w 23"/>
                    <a:gd name="T69" fmla="*/ 7 h 27"/>
                    <a:gd name="T70" fmla="*/ 20 w 23"/>
                    <a:gd name="T71" fmla="*/ 5 h 27"/>
                    <a:gd name="T72" fmla="*/ 19 w 23"/>
                    <a:gd name="T73" fmla="*/ 4 h 27"/>
                    <a:gd name="T74" fmla="*/ 20 w 23"/>
                    <a:gd name="T75" fmla="*/ 3 h 27"/>
                    <a:gd name="T76" fmla="*/ 21 w 23"/>
                    <a:gd name="T77" fmla="*/ 3 h 27"/>
                    <a:gd name="T78" fmla="*/ 20 w 23"/>
                    <a:gd name="T79" fmla="*/ 3 h 27"/>
                    <a:gd name="T80" fmla="*/ 20 w 23"/>
                    <a:gd name="T81" fmla="*/ 1 h 27"/>
                    <a:gd name="T82" fmla="*/ 19 w 23"/>
                    <a:gd name="T83" fmla="*/ 0 h 27"/>
                    <a:gd name="T84" fmla="*/ 18 w 23"/>
                    <a:gd name="T85" fmla="*/ 1 h 27"/>
                    <a:gd name="T86" fmla="*/ 19 w 23"/>
                    <a:gd name="T87" fmla="*/ 3 h 27"/>
                    <a:gd name="T88" fmla="*/ 17 w 23"/>
                    <a:gd name="T89" fmla="*/ 3 h 27"/>
                    <a:gd name="T90" fmla="*/ 17 w 23"/>
                    <a:gd name="T91" fmla="*/ 5 h 27"/>
                    <a:gd name="T92" fmla="*/ 17 w 23"/>
                    <a:gd name="T93" fmla="*/ 8 h 27"/>
                    <a:gd name="T94" fmla="*/ 15 w 23"/>
                    <a:gd name="T95" fmla="*/ 8 h 27"/>
                    <a:gd name="T96" fmla="*/ 15 w 23"/>
                    <a:gd name="T97" fmla="*/ 10 h 27"/>
                    <a:gd name="T98" fmla="*/ 14 w 23"/>
                    <a:gd name="T99" fmla="*/ 11 h 27"/>
                    <a:gd name="T100" fmla="*/ 13 w 23"/>
                    <a:gd name="T101" fmla="*/ 11 h 27"/>
                    <a:gd name="T102" fmla="*/ 11 w 23"/>
                    <a:gd name="T103" fmla="*/ 13 h 27"/>
                    <a:gd name="T104" fmla="*/ 11 w 23"/>
                    <a:gd name="T105" fmla="*/ 14 h 27"/>
                    <a:gd name="T106" fmla="*/ 9 w 23"/>
                    <a:gd name="T107" fmla="*/ 16 h 27"/>
                    <a:gd name="T108" fmla="*/ 8 w 23"/>
                    <a:gd name="T109" fmla="*/ 17 h 27"/>
                    <a:gd name="T110" fmla="*/ 6 w 23"/>
                    <a:gd name="T111" fmla="*/ 17 h 27"/>
                    <a:gd name="T112" fmla="*/ 5 w 23"/>
                    <a:gd name="T113" fmla="*/ 18 h 27"/>
                    <a:gd name="T114" fmla="*/ 5 w 23"/>
                    <a:gd name="T115" fmla="*/ 19 h 27"/>
                    <a:gd name="T116" fmla="*/ 4 w 23"/>
                    <a:gd name="T117" fmla="*/ 19 h 27"/>
                    <a:gd name="T118" fmla="*/ 4 w 23"/>
                    <a:gd name="T119"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 h="27">
                      <a:moveTo>
                        <a:pt x="4" y="20"/>
                      </a:moveTo>
                      <a:cubicBezTo>
                        <a:pt x="3" y="20"/>
                        <a:pt x="3" y="20"/>
                        <a:pt x="3" y="21"/>
                      </a:cubicBezTo>
                      <a:cubicBezTo>
                        <a:pt x="3" y="22"/>
                        <a:pt x="2" y="21"/>
                        <a:pt x="2" y="22"/>
                      </a:cubicBezTo>
                      <a:cubicBezTo>
                        <a:pt x="1" y="23"/>
                        <a:pt x="1" y="23"/>
                        <a:pt x="1" y="24"/>
                      </a:cubicBezTo>
                      <a:cubicBezTo>
                        <a:pt x="0" y="25"/>
                        <a:pt x="0" y="25"/>
                        <a:pt x="1" y="25"/>
                      </a:cubicBezTo>
                      <a:cubicBezTo>
                        <a:pt x="1" y="26"/>
                        <a:pt x="1" y="27"/>
                        <a:pt x="0" y="26"/>
                      </a:cubicBezTo>
                      <a:cubicBezTo>
                        <a:pt x="1" y="27"/>
                        <a:pt x="1" y="26"/>
                        <a:pt x="1" y="26"/>
                      </a:cubicBezTo>
                      <a:cubicBezTo>
                        <a:pt x="2" y="26"/>
                        <a:pt x="2" y="25"/>
                        <a:pt x="2" y="25"/>
                      </a:cubicBezTo>
                      <a:cubicBezTo>
                        <a:pt x="2" y="25"/>
                        <a:pt x="1" y="25"/>
                        <a:pt x="1" y="25"/>
                      </a:cubicBezTo>
                      <a:cubicBezTo>
                        <a:pt x="1" y="25"/>
                        <a:pt x="1" y="25"/>
                        <a:pt x="2" y="24"/>
                      </a:cubicBezTo>
                      <a:cubicBezTo>
                        <a:pt x="2" y="24"/>
                        <a:pt x="2" y="24"/>
                        <a:pt x="2" y="24"/>
                      </a:cubicBezTo>
                      <a:cubicBezTo>
                        <a:pt x="4" y="23"/>
                        <a:pt x="3" y="24"/>
                        <a:pt x="3" y="23"/>
                      </a:cubicBezTo>
                      <a:cubicBezTo>
                        <a:pt x="4" y="23"/>
                        <a:pt x="4" y="23"/>
                        <a:pt x="4" y="22"/>
                      </a:cubicBezTo>
                      <a:cubicBezTo>
                        <a:pt x="5" y="22"/>
                        <a:pt x="5" y="22"/>
                        <a:pt x="5" y="22"/>
                      </a:cubicBezTo>
                      <a:cubicBezTo>
                        <a:pt x="5" y="22"/>
                        <a:pt x="5" y="22"/>
                        <a:pt x="5" y="22"/>
                      </a:cubicBezTo>
                      <a:cubicBezTo>
                        <a:pt x="5" y="21"/>
                        <a:pt x="6" y="21"/>
                        <a:pt x="6" y="21"/>
                      </a:cubicBezTo>
                      <a:cubicBezTo>
                        <a:pt x="6" y="21"/>
                        <a:pt x="6" y="21"/>
                        <a:pt x="7" y="21"/>
                      </a:cubicBezTo>
                      <a:cubicBezTo>
                        <a:pt x="7" y="21"/>
                        <a:pt x="7" y="20"/>
                        <a:pt x="8" y="20"/>
                      </a:cubicBezTo>
                      <a:cubicBezTo>
                        <a:pt x="8" y="20"/>
                        <a:pt x="8" y="19"/>
                        <a:pt x="9" y="18"/>
                      </a:cubicBezTo>
                      <a:cubicBezTo>
                        <a:pt x="9" y="18"/>
                        <a:pt x="10" y="18"/>
                        <a:pt x="10" y="18"/>
                      </a:cubicBezTo>
                      <a:cubicBezTo>
                        <a:pt x="10" y="18"/>
                        <a:pt x="10" y="17"/>
                        <a:pt x="11" y="17"/>
                      </a:cubicBezTo>
                      <a:cubicBezTo>
                        <a:pt x="11" y="17"/>
                        <a:pt x="11" y="17"/>
                        <a:pt x="11" y="17"/>
                      </a:cubicBezTo>
                      <a:cubicBezTo>
                        <a:pt x="12" y="16"/>
                        <a:pt x="12" y="16"/>
                        <a:pt x="12" y="16"/>
                      </a:cubicBezTo>
                      <a:cubicBezTo>
                        <a:pt x="12" y="15"/>
                        <a:pt x="13" y="15"/>
                        <a:pt x="13" y="14"/>
                      </a:cubicBezTo>
                      <a:cubicBezTo>
                        <a:pt x="13" y="14"/>
                        <a:pt x="14" y="13"/>
                        <a:pt x="14" y="13"/>
                      </a:cubicBezTo>
                      <a:cubicBezTo>
                        <a:pt x="13" y="12"/>
                        <a:pt x="13" y="12"/>
                        <a:pt x="14" y="12"/>
                      </a:cubicBezTo>
                      <a:cubicBezTo>
                        <a:pt x="15" y="12"/>
                        <a:pt x="16" y="11"/>
                        <a:pt x="17" y="11"/>
                      </a:cubicBezTo>
                      <a:cubicBezTo>
                        <a:pt x="18" y="11"/>
                        <a:pt x="17" y="10"/>
                        <a:pt x="18" y="9"/>
                      </a:cubicBezTo>
                      <a:cubicBezTo>
                        <a:pt x="18" y="9"/>
                        <a:pt x="18" y="9"/>
                        <a:pt x="19" y="9"/>
                      </a:cubicBezTo>
                      <a:cubicBezTo>
                        <a:pt x="20" y="9"/>
                        <a:pt x="20" y="8"/>
                        <a:pt x="21" y="8"/>
                      </a:cubicBezTo>
                      <a:cubicBezTo>
                        <a:pt x="21" y="8"/>
                        <a:pt x="22" y="8"/>
                        <a:pt x="22" y="8"/>
                      </a:cubicBezTo>
                      <a:cubicBezTo>
                        <a:pt x="22" y="7"/>
                        <a:pt x="23" y="7"/>
                        <a:pt x="23" y="7"/>
                      </a:cubicBezTo>
                      <a:cubicBezTo>
                        <a:pt x="23" y="7"/>
                        <a:pt x="23" y="7"/>
                        <a:pt x="23" y="6"/>
                      </a:cubicBezTo>
                      <a:cubicBezTo>
                        <a:pt x="23" y="6"/>
                        <a:pt x="22" y="6"/>
                        <a:pt x="22" y="6"/>
                      </a:cubicBezTo>
                      <a:cubicBezTo>
                        <a:pt x="21" y="6"/>
                        <a:pt x="22" y="7"/>
                        <a:pt x="21" y="7"/>
                      </a:cubicBezTo>
                      <a:cubicBezTo>
                        <a:pt x="20" y="7"/>
                        <a:pt x="20" y="6"/>
                        <a:pt x="20" y="5"/>
                      </a:cubicBezTo>
                      <a:cubicBezTo>
                        <a:pt x="20" y="4"/>
                        <a:pt x="19" y="5"/>
                        <a:pt x="19" y="4"/>
                      </a:cubicBezTo>
                      <a:cubicBezTo>
                        <a:pt x="19" y="4"/>
                        <a:pt x="19" y="3"/>
                        <a:pt x="20" y="3"/>
                      </a:cubicBezTo>
                      <a:cubicBezTo>
                        <a:pt x="20" y="3"/>
                        <a:pt x="21" y="4"/>
                        <a:pt x="21" y="3"/>
                      </a:cubicBezTo>
                      <a:cubicBezTo>
                        <a:pt x="21" y="2"/>
                        <a:pt x="20" y="3"/>
                        <a:pt x="20" y="3"/>
                      </a:cubicBezTo>
                      <a:cubicBezTo>
                        <a:pt x="20" y="2"/>
                        <a:pt x="20" y="1"/>
                        <a:pt x="20" y="1"/>
                      </a:cubicBezTo>
                      <a:cubicBezTo>
                        <a:pt x="20" y="1"/>
                        <a:pt x="19" y="0"/>
                        <a:pt x="19" y="0"/>
                      </a:cubicBezTo>
                      <a:cubicBezTo>
                        <a:pt x="19" y="0"/>
                        <a:pt x="19" y="1"/>
                        <a:pt x="18" y="1"/>
                      </a:cubicBezTo>
                      <a:cubicBezTo>
                        <a:pt x="18" y="2"/>
                        <a:pt x="18" y="2"/>
                        <a:pt x="19" y="3"/>
                      </a:cubicBezTo>
                      <a:cubicBezTo>
                        <a:pt x="18" y="3"/>
                        <a:pt x="18" y="3"/>
                        <a:pt x="17" y="3"/>
                      </a:cubicBezTo>
                      <a:cubicBezTo>
                        <a:pt x="18" y="4"/>
                        <a:pt x="17" y="4"/>
                        <a:pt x="17" y="5"/>
                      </a:cubicBezTo>
                      <a:cubicBezTo>
                        <a:pt x="18" y="5"/>
                        <a:pt x="18" y="7"/>
                        <a:pt x="17" y="8"/>
                      </a:cubicBezTo>
                      <a:cubicBezTo>
                        <a:pt x="16" y="8"/>
                        <a:pt x="16" y="8"/>
                        <a:pt x="15" y="8"/>
                      </a:cubicBezTo>
                      <a:cubicBezTo>
                        <a:pt x="15" y="8"/>
                        <a:pt x="15" y="9"/>
                        <a:pt x="15" y="10"/>
                      </a:cubicBezTo>
                      <a:cubicBezTo>
                        <a:pt x="14" y="10"/>
                        <a:pt x="14" y="10"/>
                        <a:pt x="14" y="11"/>
                      </a:cubicBezTo>
                      <a:cubicBezTo>
                        <a:pt x="13" y="11"/>
                        <a:pt x="13" y="11"/>
                        <a:pt x="13" y="11"/>
                      </a:cubicBezTo>
                      <a:cubicBezTo>
                        <a:pt x="12" y="12"/>
                        <a:pt x="12" y="13"/>
                        <a:pt x="11" y="13"/>
                      </a:cubicBezTo>
                      <a:cubicBezTo>
                        <a:pt x="11" y="13"/>
                        <a:pt x="11" y="14"/>
                        <a:pt x="11" y="14"/>
                      </a:cubicBezTo>
                      <a:cubicBezTo>
                        <a:pt x="9" y="14"/>
                        <a:pt x="10" y="16"/>
                        <a:pt x="9" y="16"/>
                      </a:cubicBezTo>
                      <a:cubicBezTo>
                        <a:pt x="8" y="17"/>
                        <a:pt x="8" y="16"/>
                        <a:pt x="8" y="17"/>
                      </a:cubicBezTo>
                      <a:cubicBezTo>
                        <a:pt x="7" y="18"/>
                        <a:pt x="7" y="17"/>
                        <a:pt x="6" y="17"/>
                      </a:cubicBezTo>
                      <a:cubicBezTo>
                        <a:pt x="6" y="18"/>
                        <a:pt x="6" y="18"/>
                        <a:pt x="5" y="18"/>
                      </a:cubicBezTo>
                      <a:cubicBezTo>
                        <a:pt x="5" y="18"/>
                        <a:pt x="5" y="19"/>
                        <a:pt x="5" y="19"/>
                      </a:cubicBezTo>
                      <a:cubicBezTo>
                        <a:pt x="5" y="19"/>
                        <a:pt x="4" y="19"/>
                        <a:pt x="4" y="19"/>
                      </a:cubicBezTo>
                      <a:cubicBezTo>
                        <a:pt x="4" y="19"/>
                        <a:pt x="4" y="20"/>
                        <a:pt x="4" y="2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8" name="Freeform 276"/>
                <p:cNvSpPr>
                  <a:spLocks/>
                </p:cNvSpPr>
                <p:nvPr/>
              </p:nvSpPr>
              <p:spPr bwMode="auto">
                <a:xfrm>
                  <a:off x="7218363" y="423703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9" name="Freeform 277"/>
                <p:cNvSpPr>
                  <a:spLocks/>
                </p:cNvSpPr>
                <p:nvPr/>
              </p:nvSpPr>
              <p:spPr bwMode="auto">
                <a:xfrm>
                  <a:off x="7129463" y="4265613"/>
                  <a:ext cx="109538" cy="98425"/>
                </a:xfrm>
                <a:custGeom>
                  <a:avLst/>
                  <a:gdLst>
                    <a:gd name="T0" fmla="*/ 30 w 38"/>
                    <a:gd name="T1" fmla="*/ 0 h 34"/>
                    <a:gd name="T2" fmla="*/ 28 w 38"/>
                    <a:gd name="T3" fmla="*/ 1 h 34"/>
                    <a:gd name="T4" fmla="*/ 29 w 38"/>
                    <a:gd name="T5" fmla="*/ 3 h 34"/>
                    <a:gd name="T6" fmla="*/ 27 w 38"/>
                    <a:gd name="T7" fmla="*/ 6 h 34"/>
                    <a:gd name="T8" fmla="*/ 26 w 38"/>
                    <a:gd name="T9" fmla="*/ 8 h 34"/>
                    <a:gd name="T10" fmla="*/ 23 w 38"/>
                    <a:gd name="T11" fmla="*/ 6 h 34"/>
                    <a:gd name="T12" fmla="*/ 23 w 38"/>
                    <a:gd name="T13" fmla="*/ 9 h 34"/>
                    <a:gd name="T14" fmla="*/ 21 w 38"/>
                    <a:gd name="T15" fmla="*/ 10 h 34"/>
                    <a:gd name="T16" fmla="*/ 19 w 38"/>
                    <a:gd name="T17" fmla="*/ 12 h 34"/>
                    <a:gd name="T18" fmla="*/ 16 w 38"/>
                    <a:gd name="T19" fmla="*/ 13 h 34"/>
                    <a:gd name="T20" fmla="*/ 16 w 38"/>
                    <a:gd name="T21" fmla="*/ 12 h 34"/>
                    <a:gd name="T22" fmla="*/ 15 w 38"/>
                    <a:gd name="T23" fmla="*/ 9 h 34"/>
                    <a:gd name="T24" fmla="*/ 12 w 38"/>
                    <a:gd name="T25" fmla="*/ 8 h 34"/>
                    <a:gd name="T26" fmla="*/ 12 w 38"/>
                    <a:gd name="T27" fmla="*/ 10 h 34"/>
                    <a:gd name="T28" fmla="*/ 9 w 38"/>
                    <a:gd name="T29" fmla="*/ 11 h 34"/>
                    <a:gd name="T30" fmla="*/ 8 w 38"/>
                    <a:gd name="T31" fmla="*/ 13 h 34"/>
                    <a:gd name="T32" fmla="*/ 6 w 38"/>
                    <a:gd name="T33" fmla="*/ 13 h 34"/>
                    <a:gd name="T34" fmla="*/ 4 w 38"/>
                    <a:gd name="T35" fmla="*/ 14 h 34"/>
                    <a:gd name="T36" fmla="*/ 2 w 38"/>
                    <a:gd name="T37" fmla="*/ 16 h 34"/>
                    <a:gd name="T38" fmla="*/ 2 w 38"/>
                    <a:gd name="T39" fmla="*/ 19 h 34"/>
                    <a:gd name="T40" fmla="*/ 0 w 38"/>
                    <a:gd name="T41" fmla="*/ 21 h 34"/>
                    <a:gd name="T42" fmla="*/ 3 w 38"/>
                    <a:gd name="T43" fmla="*/ 23 h 34"/>
                    <a:gd name="T44" fmla="*/ 4 w 38"/>
                    <a:gd name="T45" fmla="*/ 19 h 34"/>
                    <a:gd name="T46" fmla="*/ 7 w 38"/>
                    <a:gd name="T47" fmla="*/ 16 h 34"/>
                    <a:gd name="T48" fmla="*/ 7 w 38"/>
                    <a:gd name="T49" fmla="*/ 20 h 34"/>
                    <a:gd name="T50" fmla="*/ 8 w 38"/>
                    <a:gd name="T51" fmla="*/ 19 h 34"/>
                    <a:gd name="T52" fmla="*/ 9 w 38"/>
                    <a:gd name="T53" fmla="*/ 18 h 34"/>
                    <a:gd name="T54" fmla="*/ 11 w 38"/>
                    <a:gd name="T55" fmla="*/ 17 h 34"/>
                    <a:gd name="T56" fmla="*/ 10 w 38"/>
                    <a:gd name="T57" fmla="*/ 18 h 34"/>
                    <a:gd name="T58" fmla="*/ 12 w 38"/>
                    <a:gd name="T59" fmla="*/ 19 h 34"/>
                    <a:gd name="T60" fmla="*/ 13 w 38"/>
                    <a:gd name="T61" fmla="*/ 16 h 34"/>
                    <a:gd name="T62" fmla="*/ 16 w 38"/>
                    <a:gd name="T63" fmla="*/ 17 h 34"/>
                    <a:gd name="T64" fmla="*/ 18 w 38"/>
                    <a:gd name="T65" fmla="*/ 21 h 34"/>
                    <a:gd name="T66" fmla="*/ 17 w 38"/>
                    <a:gd name="T67" fmla="*/ 24 h 34"/>
                    <a:gd name="T68" fmla="*/ 17 w 38"/>
                    <a:gd name="T69" fmla="*/ 26 h 34"/>
                    <a:gd name="T70" fmla="*/ 20 w 38"/>
                    <a:gd name="T71" fmla="*/ 29 h 34"/>
                    <a:gd name="T72" fmla="*/ 26 w 38"/>
                    <a:gd name="T73" fmla="*/ 30 h 34"/>
                    <a:gd name="T74" fmla="*/ 27 w 38"/>
                    <a:gd name="T75" fmla="*/ 30 h 34"/>
                    <a:gd name="T76" fmla="*/ 27 w 38"/>
                    <a:gd name="T77" fmla="*/ 34 h 34"/>
                    <a:gd name="T78" fmla="*/ 31 w 38"/>
                    <a:gd name="T79" fmla="*/ 28 h 34"/>
                    <a:gd name="T80" fmla="*/ 29 w 38"/>
                    <a:gd name="T81" fmla="*/ 25 h 34"/>
                    <a:gd name="T82" fmla="*/ 31 w 38"/>
                    <a:gd name="T83" fmla="*/ 22 h 34"/>
                    <a:gd name="T84" fmla="*/ 31 w 38"/>
                    <a:gd name="T85" fmla="*/ 21 h 34"/>
                    <a:gd name="T86" fmla="*/ 32 w 38"/>
                    <a:gd name="T87" fmla="*/ 19 h 34"/>
                    <a:gd name="T88" fmla="*/ 32 w 38"/>
                    <a:gd name="T89" fmla="*/ 21 h 34"/>
                    <a:gd name="T90" fmla="*/ 34 w 38"/>
                    <a:gd name="T91" fmla="*/ 24 h 34"/>
                    <a:gd name="T92" fmla="*/ 34 w 38"/>
                    <a:gd name="T93" fmla="*/ 27 h 34"/>
                    <a:gd name="T94" fmla="*/ 35 w 38"/>
                    <a:gd name="T95" fmla="*/ 23 h 34"/>
                    <a:gd name="T96" fmla="*/ 36 w 38"/>
                    <a:gd name="T97" fmla="*/ 24 h 34"/>
                    <a:gd name="T98" fmla="*/ 36 w 38"/>
                    <a:gd name="T99" fmla="*/ 22 h 34"/>
                    <a:gd name="T100" fmla="*/ 38 w 38"/>
                    <a:gd name="T101" fmla="*/ 20 h 34"/>
                    <a:gd name="T102" fmla="*/ 38 w 38"/>
                    <a:gd name="T103" fmla="*/ 18 h 34"/>
                    <a:gd name="T104" fmla="*/ 37 w 38"/>
                    <a:gd name="T105" fmla="*/ 16 h 34"/>
                    <a:gd name="T106" fmla="*/ 37 w 38"/>
                    <a:gd name="T107" fmla="*/ 13 h 34"/>
                    <a:gd name="T108" fmla="*/ 36 w 38"/>
                    <a:gd name="T109" fmla="*/ 13 h 34"/>
                    <a:gd name="T110" fmla="*/ 35 w 38"/>
                    <a:gd name="T111" fmla="*/ 10 h 34"/>
                    <a:gd name="T112" fmla="*/ 34 w 38"/>
                    <a:gd name="T113" fmla="*/ 9 h 34"/>
                    <a:gd name="T114" fmla="*/ 35 w 38"/>
                    <a:gd name="T115" fmla="*/ 6 h 34"/>
                    <a:gd name="T116" fmla="*/ 35 w 38"/>
                    <a:gd name="T117" fmla="*/ 4 h 34"/>
                    <a:gd name="T118" fmla="*/ 33 w 38"/>
                    <a:gd name="T119" fmla="*/ 3 h 34"/>
                    <a:gd name="T120" fmla="*/ 32 w 38"/>
                    <a:gd name="T1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34">
                      <a:moveTo>
                        <a:pt x="30" y="1"/>
                      </a:moveTo>
                      <a:cubicBezTo>
                        <a:pt x="30" y="1"/>
                        <a:pt x="30" y="1"/>
                        <a:pt x="30" y="1"/>
                      </a:cubicBezTo>
                      <a:cubicBezTo>
                        <a:pt x="30" y="0"/>
                        <a:pt x="30" y="0"/>
                        <a:pt x="30" y="0"/>
                      </a:cubicBezTo>
                      <a:cubicBezTo>
                        <a:pt x="29" y="0"/>
                        <a:pt x="30" y="0"/>
                        <a:pt x="29" y="0"/>
                      </a:cubicBezTo>
                      <a:cubicBezTo>
                        <a:pt x="29" y="0"/>
                        <a:pt x="28" y="0"/>
                        <a:pt x="28" y="0"/>
                      </a:cubicBezTo>
                      <a:cubicBezTo>
                        <a:pt x="28" y="0"/>
                        <a:pt x="28" y="1"/>
                        <a:pt x="28" y="1"/>
                      </a:cubicBezTo>
                      <a:cubicBezTo>
                        <a:pt x="28" y="1"/>
                        <a:pt x="28" y="1"/>
                        <a:pt x="28" y="1"/>
                      </a:cubicBezTo>
                      <a:cubicBezTo>
                        <a:pt x="28" y="2"/>
                        <a:pt x="28" y="2"/>
                        <a:pt x="28" y="2"/>
                      </a:cubicBezTo>
                      <a:cubicBezTo>
                        <a:pt x="29" y="2"/>
                        <a:pt x="29" y="2"/>
                        <a:pt x="29" y="3"/>
                      </a:cubicBezTo>
                      <a:cubicBezTo>
                        <a:pt x="29" y="3"/>
                        <a:pt x="29" y="5"/>
                        <a:pt x="29" y="6"/>
                      </a:cubicBezTo>
                      <a:cubicBezTo>
                        <a:pt x="29" y="6"/>
                        <a:pt x="28" y="6"/>
                        <a:pt x="28" y="6"/>
                      </a:cubicBezTo>
                      <a:cubicBezTo>
                        <a:pt x="28" y="6"/>
                        <a:pt x="28" y="6"/>
                        <a:pt x="27" y="6"/>
                      </a:cubicBezTo>
                      <a:cubicBezTo>
                        <a:pt x="27" y="6"/>
                        <a:pt x="27" y="5"/>
                        <a:pt x="27" y="5"/>
                      </a:cubicBezTo>
                      <a:cubicBezTo>
                        <a:pt x="26" y="5"/>
                        <a:pt x="27" y="7"/>
                        <a:pt x="27" y="7"/>
                      </a:cubicBezTo>
                      <a:cubicBezTo>
                        <a:pt x="26" y="7"/>
                        <a:pt x="26" y="8"/>
                        <a:pt x="26" y="8"/>
                      </a:cubicBezTo>
                      <a:cubicBezTo>
                        <a:pt x="25" y="7"/>
                        <a:pt x="25" y="7"/>
                        <a:pt x="25" y="7"/>
                      </a:cubicBezTo>
                      <a:cubicBezTo>
                        <a:pt x="25" y="6"/>
                        <a:pt x="24" y="6"/>
                        <a:pt x="24" y="6"/>
                      </a:cubicBezTo>
                      <a:cubicBezTo>
                        <a:pt x="24" y="6"/>
                        <a:pt x="23" y="6"/>
                        <a:pt x="23" y="6"/>
                      </a:cubicBezTo>
                      <a:cubicBezTo>
                        <a:pt x="23" y="7"/>
                        <a:pt x="23" y="7"/>
                        <a:pt x="23" y="7"/>
                      </a:cubicBezTo>
                      <a:cubicBezTo>
                        <a:pt x="23" y="8"/>
                        <a:pt x="23" y="8"/>
                        <a:pt x="23" y="9"/>
                      </a:cubicBezTo>
                      <a:cubicBezTo>
                        <a:pt x="23" y="9"/>
                        <a:pt x="23" y="9"/>
                        <a:pt x="23" y="9"/>
                      </a:cubicBezTo>
                      <a:cubicBezTo>
                        <a:pt x="23" y="10"/>
                        <a:pt x="23" y="10"/>
                        <a:pt x="23" y="10"/>
                      </a:cubicBezTo>
                      <a:cubicBezTo>
                        <a:pt x="23" y="10"/>
                        <a:pt x="23" y="10"/>
                        <a:pt x="22" y="10"/>
                      </a:cubicBezTo>
                      <a:cubicBezTo>
                        <a:pt x="22" y="10"/>
                        <a:pt x="22" y="10"/>
                        <a:pt x="21" y="10"/>
                      </a:cubicBezTo>
                      <a:cubicBezTo>
                        <a:pt x="21" y="9"/>
                        <a:pt x="21" y="9"/>
                        <a:pt x="21" y="9"/>
                      </a:cubicBezTo>
                      <a:cubicBezTo>
                        <a:pt x="20" y="9"/>
                        <a:pt x="20" y="10"/>
                        <a:pt x="19" y="11"/>
                      </a:cubicBezTo>
                      <a:cubicBezTo>
                        <a:pt x="19" y="11"/>
                        <a:pt x="19" y="12"/>
                        <a:pt x="19" y="12"/>
                      </a:cubicBezTo>
                      <a:cubicBezTo>
                        <a:pt x="19" y="12"/>
                        <a:pt x="19" y="12"/>
                        <a:pt x="18" y="13"/>
                      </a:cubicBezTo>
                      <a:cubicBezTo>
                        <a:pt x="18" y="13"/>
                        <a:pt x="17" y="13"/>
                        <a:pt x="17" y="13"/>
                      </a:cubicBezTo>
                      <a:cubicBezTo>
                        <a:pt x="17" y="13"/>
                        <a:pt x="16" y="13"/>
                        <a:pt x="16" y="13"/>
                      </a:cubicBezTo>
                      <a:cubicBezTo>
                        <a:pt x="16" y="13"/>
                        <a:pt x="14" y="15"/>
                        <a:pt x="16" y="13"/>
                      </a:cubicBezTo>
                      <a:cubicBezTo>
                        <a:pt x="16" y="13"/>
                        <a:pt x="16" y="13"/>
                        <a:pt x="16" y="13"/>
                      </a:cubicBezTo>
                      <a:cubicBezTo>
                        <a:pt x="16" y="12"/>
                        <a:pt x="16" y="12"/>
                        <a:pt x="16" y="12"/>
                      </a:cubicBezTo>
                      <a:cubicBezTo>
                        <a:pt x="16" y="11"/>
                        <a:pt x="16" y="11"/>
                        <a:pt x="16" y="11"/>
                      </a:cubicBezTo>
                      <a:cubicBezTo>
                        <a:pt x="16" y="11"/>
                        <a:pt x="15" y="10"/>
                        <a:pt x="15" y="10"/>
                      </a:cubicBezTo>
                      <a:cubicBezTo>
                        <a:pt x="15" y="10"/>
                        <a:pt x="15" y="9"/>
                        <a:pt x="15" y="9"/>
                      </a:cubicBezTo>
                      <a:cubicBezTo>
                        <a:pt x="15" y="9"/>
                        <a:pt x="14" y="9"/>
                        <a:pt x="14" y="9"/>
                      </a:cubicBezTo>
                      <a:cubicBezTo>
                        <a:pt x="14" y="9"/>
                        <a:pt x="14" y="9"/>
                        <a:pt x="13" y="9"/>
                      </a:cubicBezTo>
                      <a:cubicBezTo>
                        <a:pt x="13" y="9"/>
                        <a:pt x="12" y="8"/>
                        <a:pt x="12" y="8"/>
                      </a:cubicBezTo>
                      <a:cubicBezTo>
                        <a:pt x="12" y="9"/>
                        <a:pt x="12" y="9"/>
                        <a:pt x="12" y="9"/>
                      </a:cubicBezTo>
                      <a:cubicBezTo>
                        <a:pt x="12" y="9"/>
                        <a:pt x="12" y="9"/>
                        <a:pt x="12" y="9"/>
                      </a:cubicBezTo>
                      <a:cubicBezTo>
                        <a:pt x="12" y="9"/>
                        <a:pt x="12" y="10"/>
                        <a:pt x="12" y="10"/>
                      </a:cubicBezTo>
                      <a:cubicBezTo>
                        <a:pt x="11" y="10"/>
                        <a:pt x="9" y="10"/>
                        <a:pt x="9" y="10"/>
                      </a:cubicBezTo>
                      <a:cubicBezTo>
                        <a:pt x="9" y="11"/>
                        <a:pt x="9" y="11"/>
                        <a:pt x="9" y="11"/>
                      </a:cubicBezTo>
                      <a:cubicBezTo>
                        <a:pt x="9" y="11"/>
                        <a:pt x="9" y="11"/>
                        <a:pt x="9" y="11"/>
                      </a:cubicBezTo>
                      <a:cubicBezTo>
                        <a:pt x="9" y="12"/>
                        <a:pt x="9" y="12"/>
                        <a:pt x="9" y="12"/>
                      </a:cubicBezTo>
                      <a:cubicBezTo>
                        <a:pt x="9" y="12"/>
                        <a:pt x="9" y="12"/>
                        <a:pt x="9" y="13"/>
                      </a:cubicBezTo>
                      <a:cubicBezTo>
                        <a:pt x="9" y="13"/>
                        <a:pt x="8" y="13"/>
                        <a:pt x="8" y="13"/>
                      </a:cubicBezTo>
                      <a:cubicBezTo>
                        <a:pt x="7" y="13"/>
                        <a:pt x="7" y="13"/>
                        <a:pt x="7" y="13"/>
                      </a:cubicBezTo>
                      <a:cubicBezTo>
                        <a:pt x="7" y="13"/>
                        <a:pt x="7" y="13"/>
                        <a:pt x="7" y="13"/>
                      </a:cubicBezTo>
                      <a:cubicBezTo>
                        <a:pt x="7" y="13"/>
                        <a:pt x="7" y="13"/>
                        <a:pt x="6" y="13"/>
                      </a:cubicBezTo>
                      <a:cubicBezTo>
                        <a:pt x="6" y="13"/>
                        <a:pt x="6" y="13"/>
                        <a:pt x="6" y="13"/>
                      </a:cubicBezTo>
                      <a:cubicBezTo>
                        <a:pt x="6" y="14"/>
                        <a:pt x="6" y="14"/>
                        <a:pt x="5" y="14"/>
                      </a:cubicBezTo>
                      <a:cubicBezTo>
                        <a:pt x="4" y="14"/>
                        <a:pt x="4" y="14"/>
                        <a:pt x="4" y="14"/>
                      </a:cubicBezTo>
                      <a:cubicBezTo>
                        <a:pt x="4" y="14"/>
                        <a:pt x="3" y="14"/>
                        <a:pt x="3" y="14"/>
                      </a:cubicBezTo>
                      <a:cubicBezTo>
                        <a:pt x="3" y="15"/>
                        <a:pt x="3" y="15"/>
                        <a:pt x="3" y="15"/>
                      </a:cubicBezTo>
                      <a:cubicBezTo>
                        <a:pt x="2" y="15"/>
                        <a:pt x="2" y="16"/>
                        <a:pt x="2" y="16"/>
                      </a:cubicBezTo>
                      <a:cubicBezTo>
                        <a:pt x="2" y="16"/>
                        <a:pt x="2" y="17"/>
                        <a:pt x="2" y="17"/>
                      </a:cubicBezTo>
                      <a:cubicBezTo>
                        <a:pt x="2" y="18"/>
                        <a:pt x="2" y="18"/>
                        <a:pt x="2" y="18"/>
                      </a:cubicBezTo>
                      <a:cubicBezTo>
                        <a:pt x="2" y="18"/>
                        <a:pt x="2" y="19"/>
                        <a:pt x="2" y="19"/>
                      </a:cubicBezTo>
                      <a:cubicBezTo>
                        <a:pt x="1" y="19"/>
                        <a:pt x="2" y="20"/>
                        <a:pt x="1" y="20"/>
                      </a:cubicBezTo>
                      <a:cubicBezTo>
                        <a:pt x="1" y="20"/>
                        <a:pt x="1" y="20"/>
                        <a:pt x="1" y="20"/>
                      </a:cubicBezTo>
                      <a:cubicBezTo>
                        <a:pt x="1" y="20"/>
                        <a:pt x="0" y="21"/>
                        <a:pt x="0" y="21"/>
                      </a:cubicBezTo>
                      <a:cubicBezTo>
                        <a:pt x="0" y="22"/>
                        <a:pt x="0" y="22"/>
                        <a:pt x="1" y="22"/>
                      </a:cubicBezTo>
                      <a:cubicBezTo>
                        <a:pt x="1" y="23"/>
                        <a:pt x="1" y="23"/>
                        <a:pt x="1" y="23"/>
                      </a:cubicBezTo>
                      <a:cubicBezTo>
                        <a:pt x="2" y="23"/>
                        <a:pt x="2" y="23"/>
                        <a:pt x="3" y="23"/>
                      </a:cubicBezTo>
                      <a:cubicBezTo>
                        <a:pt x="3" y="22"/>
                        <a:pt x="3" y="23"/>
                        <a:pt x="3" y="22"/>
                      </a:cubicBezTo>
                      <a:cubicBezTo>
                        <a:pt x="3" y="22"/>
                        <a:pt x="3" y="22"/>
                        <a:pt x="3" y="22"/>
                      </a:cubicBezTo>
                      <a:cubicBezTo>
                        <a:pt x="3" y="21"/>
                        <a:pt x="4" y="20"/>
                        <a:pt x="4" y="19"/>
                      </a:cubicBezTo>
                      <a:cubicBezTo>
                        <a:pt x="4" y="18"/>
                        <a:pt x="4" y="18"/>
                        <a:pt x="5" y="18"/>
                      </a:cubicBezTo>
                      <a:cubicBezTo>
                        <a:pt x="5" y="18"/>
                        <a:pt x="5" y="17"/>
                        <a:pt x="5" y="17"/>
                      </a:cubicBezTo>
                      <a:cubicBezTo>
                        <a:pt x="5" y="16"/>
                        <a:pt x="5" y="16"/>
                        <a:pt x="7" y="16"/>
                      </a:cubicBezTo>
                      <a:cubicBezTo>
                        <a:pt x="7" y="16"/>
                        <a:pt x="7" y="16"/>
                        <a:pt x="7" y="16"/>
                      </a:cubicBezTo>
                      <a:cubicBezTo>
                        <a:pt x="8" y="17"/>
                        <a:pt x="7" y="17"/>
                        <a:pt x="7" y="18"/>
                      </a:cubicBezTo>
                      <a:cubicBezTo>
                        <a:pt x="8" y="19"/>
                        <a:pt x="7" y="20"/>
                        <a:pt x="7" y="20"/>
                      </a:cubicBezTo>
                      <a:cubicBezTo>
                        <a:pt x="8" y="20"/>
                        <a:pt x="8" y="20"/>
                        <a:pt x="8" y="20"/>
                      </a:cubicBezTo>
                      <a:cubicBezTo>
                        <a:pt x="8" y="20"/>
                        <a:pt x="9" y="20"/>
                        <a:pt x="9" y="19"/>
                      </a:cubicBezTo>
                      <a:cubicBezTo>
                        <a:pt x="9" y="19"/>
                        <a:pt x="8" y="19"/>
                        <a:pt x="8" y="19"/>
                      </a:cubicBezTo>
                      <a:cubicBezTo>
                        <a:pt x="8" y="18"/>
                        <a:pt x="8" y="18"/>
                        <a:pt x="8" y="18"/>
                      </a:cubicBezTo>
                      <a:cubicBezTo>
                        <a:pt x="9" y="18"/>
                        <a:pt x="9" y="19"/>
                        <a:pt x="9" y="19"/>
                      </a:cubicBezTo>
                      <a:cubicBezTo>
                        <a:pt x="9" y="19"/>
                        <a:pt x="9" y="18"/>
                        <a:pt x="9" y="18"/>
                      </a:cubicBezTo>
                      <a:cubicBezTo>
                        <a:pt x="9" y="18"/>
                        <a:pt x="10" y="17"/>
                        <a:pt x="10" y="17"/>
                      </a:cubicBezTo>
                      <a:cubicBezTo>
                        <a:pt x="10" y="17"/>
                        <a:pt x="10" y="17"/>
                        <a:pt x="10" y="17"/>
                      </a:cubicBezTo>
                      <a:cubicBezTo>
                        <a:pt x="10" y="17"/>
                        <a:pt x="11" y="17"/>
                        <a:pt x="11" y="17"/>
                      </a:cubicBezTo>
                      <a:cubicBezTo>
                        <a:pt x="11" y="17"/>
                        <a:pt x="10" y="17"/>
                        <a:pt x="10" y="17"/>
                      </a:cubicBezTo>
                      <a:cubicBezTo>
                        <a:pt x="10" y="17"/>
                        <a:pt x="10" y="18"/>
                        <a:pt x="10" y="18"/>
                      </a:cubicBezTo>
                      <a:cubicBezTo>
                        <a:pt x="10" y="18"/>
                        <a:pt x="10" y="18"/>
                        <a:pt x="10" y="18"/>
                      </a:cubicBezTo>
                      <a:cubicBezTo>
                        <a:pt x="10" y="18"/>
                        <a:pt x="11" y="18"/>
                        <a:pt x="11" y="18"/>
                      </a:cubicBezTo>
                      <a:cubicBezTo>
                        <a:pt x="11" y="18"/>
                        <a:pt x="11" y="18"/>
                        <a:pt x="11" y="19"/>
                      </a:cubicBezTo>
                      <a:cubicBezTo>
                        <a:pt x="12" y="19"/>
                        <a:pt x="12" y="19"/>
                        <a:pt x="12" y="19"/>
                      </a:cubicBezTo>
                      <a:cubicBezTo>
                        <a:pt x="12" y="19"/>
                        <a:pt x="13" y="19"/>
                        <a:pt x="13" y="19"/>
                      </a:cubicBezTo>
                      <a:cubicBezTo>
                        <a:pt x="12" y="18"/>
                        <a:pt x="12" y="18"/>
                        <a:pt x="12" y="18"/>
                      </a:cubicBezTo>
                      <a:cubicBezTo>
                        <a:pt x="13" y="17"/>
                        <a:pt x="13" y="17"/>
                        <a:pt x="13" y="16"/>
                      </a:cubicBezTo>
                      <a:cubicBezTo>
                        <a:pt x="13" y="16"/>
                        <a:pt x="12" y="16"/>
                        <a:pt x="13" y="16"/>
                      </a:cubicBezTo>
                      <a:cubicBezTo>
                        <a:pt x="13" y="15"/>
                        <a:pt x="14" y="15"/>
                        <a:pt x="14" y="16"/>
                      </a:cubicBezTo>
                      <a:cubicBezTo>
                        <a:pt x="15" y="16"/>
                        <a:pt x="15" y="16"/>
                        <a:pt x="16" y="17"/>
                      </a:cubicBezTo>
                      <a:cubicBezTo>
                        <a:pt x="17" y="17"/>
                        <a:pt x="17" y="17"/>
                        <a:pt x="18" y="18"/>
                      </a:cubicBezTo>
                      <a:cubicBezTo>
                        <a:pt x="18" y="18"/>
                        <a:pt x="18" y="19"/>
                        <a:pt x="19" y="19"/>
                      </a:cubicBezTo>
                      <a:cubicBezTo>
                        <a:pt x="19" y="20"/>
                        <a:pt x="19" y="20"/>
                        <a:pt x="18" y="21"/>
                      </a:cubicBezTo>
                      <a:cubicBezTo>
                        <a:pt x="18" y="21"/>
                        <a:pt x="18" y="21"/>
                        <a:pt x="17" y="21"/>
                      </a:cubicBezTo>
                      <a:cubicBezTo>
                        <a:pt x="17" y="21"/>
                        <a:pt x="17" y="22"/>
                        <a:pt x="17" y="22"/>
                      </a:cubicBezTo>
                      <a:cubicBezTo>
                        <a:pt x="17" y="23"/>
                        <a:pt x="17" y="23"/>
                        <a:pt x="17" y="24"/>
                      </a:cubicBezTo>
                      <a:cubicBezTo>
                        <a:pt x="17" y="24"/>
                        <a:pt x="17" y="24"/>
                        <a:pt x="17" y="24"/>
                      </a:cubicBezTo>
                      <a:cubicBezTo>
                        <a:pt x="17" y="24"/>
                        <a:pt x="17" y="24"/>
                        <a:pt x="17" y="24"/>
                      </a:cubicBezTo>
                      <a:cubicBezTo>
                        <a:pt x="18" y="25"/>
                        <a:pt x="17" y="26"/>
                        <a:pt x="17" y="26"/>
                      </a:cubicBezTo>
                      <a:cubicBezTo>
                        <a:pt x="17" y="27"/>
                        <a:pt x="17" y="27"/>
                        <a:pt x="17" y="27"/>
                      </a:cubicBezTo>
                      <a:cubicBezTo>
                        <a:pt x="18" y="28"/>
                        <a:pt x="18" y="28"/>
                        <a:pt x="19" y="28"/>
                      </a:cubicBezTo>
                      <a:cubicBezTo>
                        <a:pt x="19" y="29"/>
                        <a:pt x="19" y="29"/>
                        <a:pt x="20" y="29"/>
                      </a:cubicBezTo>
                      <a:cubicBezTo>
                        <a:pt x="20" y="30"/>
                        <a:pt x="21" y="30"/>
                        <a:pt x="22" y="30"/>
                      </a:cubicBezTo>
                      <a:cubicBezTo>
                        <a:pt x="22" y="30"/>
                        <a:pt x="25" y="32"/>
                        <a:pt x="26" y="31"/>
                      </a:cubicBezTo>
                      <a:cubicBezTo>
                        <a:pt x="26" y="31"/>
                        <a:pt x="26" y="30"/>
                        <a:pt x="26" y="30"/>
                      </a:cubicBezTo>
                      <a:cubicBezTo>
                        <a:pt x="26" y="30"/>
                        <a:pt x="26" y="29"/>
                        <a:pt x="27" y="29"/>
                      </a:cubicBezTo>
                      <a:cubicBezTo>
                        <a:pt x="27" y="29"/>
                        <a:pt x="27" y="29"/>
                        <a:pt x="27" y="30"/>
                      </a:cubicBezTo>
                      <a:cubicBezTo>
                        <a:pt x="27" y="30"/>
                        <a:pt x="27" y="30"/>
                        <a:pt x="27" y="30"/>
                      </a:cubicBezTo>
                      <a:cubicBezTo>
                        <a:pt x="27" y="31"/>
                        <a:pt x="27" y="31"/>
                        <a:pt x="26" y="32"/>
                      </a:cubicBezTo>
                      <a:cubicBezTo>
                        <a:pt x="26" y="32"/>
                        <a:pt x="26" y="32"/>
                        <a:pt x="27" y="32"/>
                      </a:cubicBezTo>
                      <a:cubicBezTo>
                        <a:pt x="27" y="33"/>
                        <a:pt x="28" y="33"/>
                        <a:pt x="27" y="34"/>
                      </a:cubicBezTo>
                      <a:cubicBezTo>
                        <a:pt x="28" y="34"/>
                        <a:pt x="29" y="34"/>
                        <a:pt x="29" y="33"/>
                      </a:cubicBezTo>
                      <a:cubicBezTo>
                        <a:pt x="29" y="32"/>
                        <a:pt x="29" y="32"/>
                        <a:pt x="30" y="31"/>
                      </a:cubicBezTo>
                      <a:cubicBezTo>
                        <a:pt x="31" y="30"/>
                        <a:pt x="31" y="29"/>
                        <a:pt x="31" y="28"/>
                      </a:cubicBezTo>
                      <a:cubicBezTo>
                        <a:pt x="31" y="28"/>
                        <a:pt x="30" y="28"/>
                        <a:pt x="30" y="27"/>
                      </a:cubicBezTo>
                      <a:cubicBezTo>
                        <a:pt x="30" y="27"/>
                        <a:pt x="30" y="26"/>
                        <a:pt x="30" y="26"/>
                      </a:cubicBezTo>
                      <a:cubicBezTo>
                        <a:pt x="29" y="26"/>
                        <a:pt x="29" y="26"/>
                        <a:pt x="29" y="25"/>
                      </a:cubicBezTo>
                      <a:cubicBezTo>
                        <a:pt x="28" y="25"/>
                        <a:pt x="28" y="25"/>
                        <a:pt x="28" y="24"/>
                      </a:cubicBezTo>
                      <a:cubicBezTo>
                        <a:pt x="28" y="23"/>
                        <a:pt x="29" y="23"/>
                        <a:pt x="29" y="22"/>
                      </a:cubicBezTo>
                      <a:cubicBezTo>
                        <a:pt x="29" y="22"/>
                        <a:pt x="30" y="22"/>
                        <a:pt x="31" y="22"/>
                      </a:cubicBezTo>
                      <a:cubicBezTo>
                        <a:pt x="31" y="22"/>
                        <a:pt x="30" y="22"/>
                        <a:pt x="31" y="23"/>
                      </a:cubicBezTo>
                      <a:cubicBezTo>
                        <a:pt x="32" y="23"/>
                        <a:pt x="32" y="23"/>
                        <a:pt x="31" y="21"/>
                      </a:cubicBezTo>
                      <a:cubicBezTo>
                        <a:pt x="31" y="21"/>
                        <a:pt x="31" y="21"/>
                        <a:pt x="31" y="21"/>
                      </a:cubicBezTo>
                      <a:cubicBezTo>
                        <a:pt x="31" y="21"/>
                        <a:pt x="30" y="21"/>
                        <a:pt x="30" y="21"/>
                      </a:cubicBezTo>
                      <a:cubicBezTo>
                        <a:pt x="30" y="21"/>
                        <a:pt x="30" y="20"/>
                        <a:pt x="31" y="20"/>
                      </a:cubicBezTo>
                      <a:cubicBezTo>
                        <a:pt x="31" y="20"/>
                        <a:pt x="31" y="19"/>
                        <a:pt x="32" y="19"/>
                      </a:cubicBezTo>
                      <a:cubicBezTo>
                        <a:pt x="32" y="19"/>
                        <a:pt x="32" y="20"/>
                        <a:pt x="32" y="20"/>
                      </a:cubicBezTo>
                      <a:cubicBezTo>
                        <a:pt x="32" y="20"/>
                        <a:pt x="32" y="21"/>
                        <a:pt x="32" y="21"/>
                      </a:cubicBezTo>
                      <a:cubicBezTo>
                        <a:pt x="32" y="21"/>
                        <a:pt x="32" y="21"/>
                        <a:pt x="32" y="21"/>
                      </a:cubicBezTo>
                      <a:cubicBezTo>
                        <a:pt x="32" y="22"/>
                        <a:pt x="33" y="22"/>
                        <a:pt x="33" y="22"/>
                      </a:cubicBezTo>
                      <a:cubicBezTo>
                        <a:pt x="33" y="22"/>
                        <a:pt x="33" y="23"/>
                        <a:pt x="33" y="23"/>
                      </a:cubicBezTo>
                      <a:cubicBezTo>
                        <a:pt x="33" y="23"/>
                        <a:pt x="34" y="23"/>
                        <a:pt x="34" y="24"/>
                      </a:cubicBezTo>
                      <a:cubicBezTo>
                        <a:pt x="34" y="24"/>
                        <a:pt x="34" y="25"/>
                        <a:pt x="34" y="25"/>
                      </a:cubicBezTo>
                      <a:cubicBezTo>
                        <a:pt x="34" y="26"/>
                        <a:pt x="33" y="26"/>
                        <a:pt x="34" y="26"/>
                      </a:cubicBezTo>
                      <a:cubicBezTo>
                        <a:pt x="34" y="26"/>
                        <a:pt x="34" y="27"/>
                        <a:pt x="34" y="27"/>
                      </a:cubicBezTo>
                      <a:cubicBezTo>
                        <a:pt x="34" y="29"/>
                        <a:pt x="35" y="27"/>
                        <a:pt x="35" y="26"/>
                      </a:cubicBezTo>
                      <a:cubicBezTo>
                        <a:pt x="35" y="26"/>
                        <a:pt x="35" y="25"/>
                        <a:pt x="35" y="24"/>
                      </a:cubicBezTo>
                      <a:cubicBezTo>
                        <a:pt x="35" y="24"/>
                        <a:pt x="35" y="24"/>
                        <a:pt x="35" y="23"/>
                      </a:cubicBezTo>
                      <a:cubicBezTo>
                        <a:pt x="34" y="23"/>
                        <a:pt x="35" y="23"/>
                        <a:pt x="35" y="23"/>
                      </a:cubicBezTo>
                      <a:cubicBezTo>
                        <a:pt x="35" y="23"/>
                        <a:pt x="35" y="23"/>
                        <a:pt x="35" y="23"/>
                      </a:cubicBezTo>
                      <a:cubicBezTo>
                        <a:pt x="35" y="23"/>
                        <a:pt x="35" y="24"/>
                        <a:pt x="36" y="24"/>
                      </a:cubicBezTo>
                      <a:cubicBezTo>
                        <a:pt x="36" y="24"/>
                        <a:pt x="36" y="23"/>
                        <a:pt x="36" y="23"/>
                      </a:cubicBezTo>
                      <a:cubicBezTo>
                        <a:pt x="36" y="23"/>
                        <a:pt x="35" y="23"/>
                        <a:pt x="35" y="23"/>
                      </a:cubicBezTo>
                      <a:cubicBezTo>
                        <a:pt x="35" y="22"/>
                        <a:pt x="36" y="23"/>
                        <a:pt x="36" y="22"/>
                      </a:cubicBezTo>
                      <a:cubicBezTo>
                        <a:pt x="36" y="22"/>
                        <a:pt x="37" y="22"/>
                        <a:pt x="37" y="22"/>
                      </a:cubicBezTo>
                      <a:cubicBezTo>
                        <a:pt x="37" y="22"/>
                        <a:pt x="37" y="21"/>
                        <a:pt x="37" y="21"/>
                      </a:cubicBezTo>
                      <a:cubicBezTo>
                        <a:pt x="37" y="20"/>
                        <a:pt x="38" y="20"/>
                        <a:pt x="38" y="20"/>
                      </a:cubicBezTo>
                      <a:cubicBezTo>
                        <a:pt x="38" y="20"/>
                        <a:pt x="38" y="20"/>
                        <a:pt x="38" y="20"/>
                      </a:cubicBezTo>
                      <a:cubicBezTo>
                        <a:pt x="38" y="19"/>
                        <a:pt x="37" y="19"/>
                        <a:pt x="37" y="19"/>
                      </a:cubicBezTo>
                      <a:cubicBezTo>
                        <a:pt x="38" y="19"/>
                        <a:pt x="38" y="18"/>
                        <a:pt x="38" y="18"/>
                      </a:cubicBezTo>
                      <a:cubicBezTo>
                        <a:pt x="38" y="18"/>
                        <a:pt x="38" y="17"/>
                        <a:pt x="38" y="16"/>
                      </a:cubicBezTo>
                      <a:cubicBezTo>
                        <a:pt x="37" y="16"/>
                        <a:pt x="37" y="16"/>
                        <a:pt x="37" y="16"/>
                      </a:cubicBezTo>
                      <a:cubicBezTo>
                        <a:pt x="37" y="16"/>
                        <a:pt x="37" y="16"/>
                        <a:pt x="37" y="16"/>
                      </a:cubicBezTo>
                      <a:cubicBezTo>
                        <a:pt x="36" y="16"/>
                        <a:pt x="36" y="16"/>
                        <a:pt x="36" y="15"/>
                      </a:cubicBezTo>
                      <a:cubicBezTo>
                        <a:pt x="36" y="15"/>
                        <a:pt x="36" y="15"/>
                        <a:pt x="36" y="15"/>
                      </a:cubicBezTo>
                      <a:cubicBezTo>
                        <a:pt x="37" y="14"/>
                        <a:pt x="37" y="14"/>
                        <a:pt x="37" y="13"/>
                      </a:cubicBezTo>
                      <a:cubicBezTo>
                        <a:pt x="37" y="13"/>
                        <a:pt x="37" y="12"/>
                        <a:pt x="37" y="12"/>
                      </a:cubicBezTo>
                      <a:cubicBezTo>
                        <a:pt x="37" y="12"/>
                        <a:pt x="36" y="12"/>
                        <a:pt x="36" y="12"/>
                      </a:cubicBezTo>
                      <a:cubicBezTo>
                        <a:pt x="36" y="13"/>
                        <a:pt x="36" y="13"/>
                        <a:pt x="36" y="13"/>
                      </a:cubicBezTo>
                      <a:cubicBezTo>
                        <a:pt x="36" y="12"/>
                        <a:pt x="36" y="12"/>
                        <a:pt x="36" y="12"/>
                      </a:cubicBezTo>
                      <a:cubicBezTo>
                        <a:pt x="36" y="11"/>
                        <a:pt x="36" y="11"/>
                        <a:pt x="36" y="10"/>
                      </a:cubicBezTo>
                      <a:cubicBezTo>
                        <a:pt x="36" y="10"/>
                        <a:pt x="35" y="10"/>
                        <a:pt x="35" y="10"/>
                      </a:cubicBezTo>
                      <a:cubicBezTo>
                        <a:pt x="35" y="10"/>
                        <a:pt x="34" y="10"/>
                        <a:pt x="34" y="10"/>
                      </a:cubicBezTo>
                      <a:cubicBezTo>
                        <a:pt x="34" y="10"/>
                        <a:pt x="34" y="9"/>
                        <a:pt x="34" y="9"/>
                      </a:cubicBezTo>
                      <a:cubicBezTo>
                        <a:pt x="34" y="9"/>
                        <a:pt x="34" y="9"/>
                        <a:pt x="34" y="9"/>
                      </a:cubicBezTo>
                      <a:cubicBezTo>
                        <a:pt x="35" y="9"/>
                        <a:pt x="35" y="9"/>
                        <a:pt x="35" y="8"/>
                      </a:cubicBezTo>
                      <a:cubicBezTo>
                        <a:pt x="35" y="8"/>
                        <a:pt x="35" y="8"/>
                        <a:pt x="35" y="8"/>
                      </a:cubicBezTo>
                      <a:cubicBezTo>
                        <a:pt x="36" y="7"/>
                        <a:pt x="36" y="7"/>
                        <a:pt x="35" y="6"/>
                      </a:cubicBezTo>
                      <a:cubicBezTo>
                        <a:pt x="35" y="6"/>
                        <a:pt x="35" y="6"/>
                        <a:pt x="35" y="6"/>
                      </a:cubicBezTo>
                      <a:cubicBezTo>
                        <a:pt x="35" y="5"/>
                        <a:pt x="34" y="6"/>
                        <a:pt x="34" y="5"/>
                      </a:cubicBezTo>
                      <a:cubicBezTo>
                        <a:pt x="34" y="5"/>
                        <a:pt x="35" y="4"/>
                        <a:pt x="35" y="4"/>
                      </a:cubicBezTo>
                      <a:cubicBezTo>
                        <a:pt x="35" y="3"/>
                        <a:pt x="34" y="4"/>
                        <a:pt x="33" y="4"/>
                      </a:cubicBezTo>
                      <a:cubicBezTo>
                        <a:pt x="33" y="4"/>
                        <a:pt x="33" y="4"/>
                        <a:pt x="33" y="4"/>
                      </a:cubicBezTo>
                      <a:cubicBezTo>
                        <a:pt x="33" y="4"/>
                        <a:pt x="34" y="3"/>
                        <a:pt x="33" y="3"/>
                      </a:cubicBezTo>
                      <a:cubicBezTo>
                        <a:pt x="33" y="3"/>
                        <a:pt x="33" y="3"/>
                        <a:pt x="33" y="3"/>
                      </a:cubicBezTo>
                      <a:cubicBezTo>
                        <a:pt x="32" y="3"/>
                        <a:pt x="33" y="2"/>
                        <a:pt x="33" y="2"/>
                      </a:cubicBezTo>
                      <a:cubicBezTo>
                        <a:pt x="33" y="2"/>
                        <a:pt x="32" y="3"/>
                        <a:pt x="32" y="2"/>
                      </a:cubicBezTo>
                      <a:cubicBezTo>
                        <a:pt x="32" y="2"/>
                        <a:pt x="31" y="1"/>
                        <a:pt x="31" y="1"/>
                      </a:cubicBezTo>
                      <a:cubicBezTo>
                        <a:pt x="30" y="1"/>
                        <a:pt x="30" y="1"/>
                        <a:pt x="3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0" name="Freeform 278"/>
                <p:cNvSpPr>
                  <a:spLocks/>
                </p:cNvSpPr>
                <p:nvPr/>
              </p:nvSpPr>
              <p:spPr bwMode="auto">
                <a:xfrm>
                  <a:off x="7221538" y="4257676"/>
                  <a:ext cx="7938" cy="7938"/>
                </a:xfrm>
                <a:custGeom>
                  <a:avLst/>
                  <a:gdLst>
                    <a:gd name="T0" fmla="*/ 0 w 3"/>
                    <a:gd name="T1" fmla="*/ 2 h 3"/>
                    <a:gd name="T2" fmla="*/ 1 w 3"/>
                    <a:gd name="T3" fmla="*/ 3 h 3"/>
                    <a:gd name="T4" fmla="*/ 2 w 3"/>
                    <a:gd name="T5" fmla="*/ 3 h 3"/>
                    <a:gd name="T6" fmla="*/ 2 w 3"/>
                    <a:gd name="T7" fmla="*/ 2 h 3"/>
                    <a:gd name="T8" fmla="*/ 2 w 3"/>
                    <a:gd name="T9" fmla="*/ 1 h 3"/>
                    <a:gd name="T10" fmla="*/ 1 w 3"/>
                    <a:gd name="T11" fmla="*/ 1 h 3"/>
                    <a:gd name="T12" fmla="*/ 1 w 3"/>
                    <a:gd name="T13" fmla="*/ 2 h 3"/>
                    <a:gd name="T14" fmla="*/ 0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2"/>
                      </a:moveTo>
                      <a:cubicBezTo>
                        <a:pt x="1" y="3"/>
                        <a:pt x="1" y="3"/>
                        <a:pt x="1" y="3"/>
                      </a:cubicBezTo>
                      <a:cubicBezTo>
                        <a:pt x="1" y="3"/>
                        <a:pt x="2" y="3"/>
                        <a:pt x="2" y="3"/>
                      </a:cubicBezTo>
                      <a:cubicBezTo>
                        <a:pt x="3" y="2"/>
                        <a:pt x="2" y="3"/>
                        <a:pt x="2" y="2"/>
                      </a:cubicBezTo>
                      <a:cubicBezTo>
                        <a:pt x="2" y="2"/>
                        <a:pt x="2" y="1"/>
                        <a:pt x="2" y="1"/>
                      </a:cubicBezTo>
                      <a:cubicBezTo>
                        <a:pt x="1" y="0"/>
                        <a:pt x="1" y="1"/>
                        <a:pt x="1" y="1"/>
                      </a:cubicBezTo>
                      <a:cubicBezTo>
                        <a:pt x="1" y="1"/>
                        <a:pt x="1" y="1"/>
                        <a:pt x="1"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1" name="Freeform 279"/>
                <p:cNvSpPr>
                  <a:spLocks/>
                </p:cNvSpPr>
                <p:nvPr/>
              </p:nvSpPr>
              <p:spPr bwMode="auto">
                <a:xfrm>
                  <a:off x="7221538" y="4265613"/>
                  <a:ext cx="4763" cy="6350"/>
                </a:xfrm>
                <a:custGeom>
                  <a:avLst/>
                  <a:gdLst>
                    <a:gd name="T0" fmla="*/ 1 w 2"/>
                    <a:gd name="T1" fmla="*/ 2 h 2"/>
                    <a:gd name="T2" fmla="*/ 1 w 2"/>
                    <a:gd name="T3" fmla="*/ 1 h 2"/>
                    <a:gd name="T4" fmla="*/ 2 w 2"/>
                    <a:gd name="T5" fmla="*/ 0 h 2"/>
                    <a:gd name="T6" fmla="*/ 0 w 2"/>
                    <a:gd name="T7" fmla="*/ 0 h 2"/>
                    <a:gd name="T8" fmla="*/ 0 w 2"/>
                    <a:gd name="T9" fmla="*/ 1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1" y="1"/>
                        <a:pt x="1" y="1"/>
                        <a:pt x="1" y="1"/>
                      </a:cubicBezTo>
                      <a:cubicBezTo>
                        <a:pt x="2" y="1"/>
                        <a:pt x="2" y="0"/>
                        <a:pt x="2" y="0"/>
                      </a:cubicBezTo>
                      <a:cubicBezTo>
                        <a:pt x="1" y="0"/>
                        <a:pt x="1" y="0"/>
                        <a:pt x="0" y="0"/>
                      </a:cubicBezTo>
                      <a:cubicBezTo>
                        <a:pt x="0" y="0"/>
                        <a:pt x="0" y="1"/>
                        <a:pt x="0" y="1"/>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2" name="Freeform 280"/>
                <p:cNvSpPr>
                  <a:spLocks/>
                </p:cNvSpPr>
                <p:nvPr/>
              </p:nvSpPr>
              <p:spPr bwMode="auto">
                <a:xfrm>
                  <a:off x="7221538" y="42433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3" name="Freeform 281"/>
                <p:cNvSpPr>
                  <a:spLocks/>
                </p:cNvSpPr>
                <p:nvPr/>
              </p:nvSpPr>
              <p:spPr bwMode="auto">
                <a:xfrm>
                  <a:off x="7178675" y="4165601"/>
                  <a:ext cx="11113" cy="14288"/>
                </a:xfrm>
                <a:custGeom>
                  <a:avLst/>
                  <a:gdLst>
                    <a:gd name="T0" fmla="*/ 1 w 4"/>
                    <a:gd name="T1" fmla="*/ 5 h 5"/>
                    <a:gd name="T2" fmla="*/ 2 w 4"/>
                    <a:gd name="T3" fmla="*/ 5 h 5"/>
                    <a:gd name="T4" fmla="*/ 3 w 4"/>
                    <a:gd name="T5" fmla="*/ 4 h 5"/>
                    <a:gd name="T6" fmla="*/ 3 w 4"/>
                    <a:gd name="T7" fmla="*/ 3 h 5"/>
                    <a:gd name="T8" fmla="*/ 3 w 4"/>
                    <a:gd name="T9" fmla="*/ 1 h 5"/>
                    <a:gd name="T10" fmla="*/ 3 w 4"/>
                    <a:gd name="T11" fmla="*/ 2 h 5"/>
                    <a:gd name="T12" fmla="*/ 2 w 4"/>
                    <a:gd name="T13" fmla="*/ 1 h 5"/>
                    <a:gd name="T14" fmla="*/ 2 w 4"/>
                    <a:gd name="T15" fmla="*/ 0 h 5"/>
                    <a:gd name="T16" fmla="*/ 1 w 4"/>
                    <a:gd name="T17" fmla="*/ 1 h 5"/>
                    <a:gd name="T18" fmla="*/ 0 w 4"/>
                    <a:gd name="T19" fmla="*/ 4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2" y="5"/>
                        <a:pt x="2" y="5"/>
                        <a:pt x="2" y="5"/>
                      </a:cubicBezTo>
                      <a:cubicBezTo>
                        <a:pt x="2" y="4"/>
                        <a:pt x="2" y="4"/>
                        <a:pt x="3" y="4"/>
                      </a:cubicBezTo>
                      <a:cubicBezTo>
                        <a:pt x="3" y="4"/>
                        <a:pt x="3" y="4"/>
                        <a:pt x="3" y="3"/>
                      </a:cubicBezTo>
                      <a:cubicBezTo>
                        <a:pt x="3" y="2"/>
                        <a:pt x="4" y="2"/>
                        <a:pt x="3" y="1"/>
                      </a:cubicBezTo>
                      <a:cubicBezTo>
                        <a:pt x="3" y="1"/>
                        <a:pt x="3" y="1"/>
                        <a:pt x="3" y="2"/>
                      </a:cubicBezTo>
                      <a:cubicBezTo>
                        <a:pt x="3" y="2"/>
                        <a:pt x="2" y="1"/>
                        <a:pt x="2" y="1"/>
                      </a:cubicBezTo>
                      <a:cubicBezTo>
                        <a:pt x="2" y="0"/>
                        <a:pt x="2" y="0"/>
                        <a:pt x="2" y="0"/>
                      </a:cubicBezTo>
                      <a:cubicBezTo>
                        <a:pt x="1" y="0"/>
                        <a:pt x="1" y="1"/>
                        <a:pt x="1" y="1"/>
                      </a:cubicBezTo>
                      <a:cubicBezTo>
                        <a:pt x="1" y="2"/>
                        <a:pt x="1" y="3"/>
                        <a:pt x="0" y="4"/>
                      </a:cubicBezTo>
                      <a:cubicBezTo>
                        <a:pt x="1" y="4"/>
                        <a:pt x="1" y="4"/>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4" name="Freeform 282"/>
                <p:cNvSpPr>
                  <a:spLocks/>
                </p:cNvSpPr>
                <p:nvPr/>
              </p:nvSpPr>
              <p:spPr bwMode="auto">
                <a:xfrm>
                  <a:off x="7129463" y="4033838"/>
                  <a:ext cx="3175" cy="3175"/>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0"/>
                        <a:pt x="0" y="0"/>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5" name="Freeform 283"/>
                <p:cNvSpPr>
                  <a:spLocks/>
                </p:cNvSpPr>
                <p:nvPr/>
              </p:nvSpPr>
              <p:spPr bwMode="auto">
                <a:xfrm>
                  <a:off x="7183438" y="4200526"/>
                  <a:ext cx="38100" cy="61913"/>
                </a:xfrm>
                <a:custGeom>
                  <a:avLst/>
                  <a:gdLst>
                    <a:gd name="T0" fmla="*/ 1 w 13"/>
                    <a:gd name="T1" fmla="*/ 1 h 22"/>
                    <a:gd name="T2" fmla="*/ 0 w 13"/>
                    <a:gd name="T3" fmla="*/ 1 h 22"/>
                    <a:gd name="T4" fmla="*/ 1 w 13"/>
                    <a:gd name="T5" fmla="*/ 4 h 22"/>
                    <a:gd name="T6" fmla="*/ 3 w 13"/>
                    <a:gd name="T7" fmla="*/ 5 h 22"/>
                    <a:gd name="T8" fmla="*/ 5 w 13"/>
                    <a:gd name="T9" fmla="*/ 7 h 22"/>
                    <a:gd name="T10" fmla="*/ 6 w 13"/>
                    <a:gd name="T11" fmla="*/ 8 h 22"/>
                    <a:gd name="T12" fmla="*/ 6 w 13"/>
                    <a:gd name="T13" fmla="*/ 9 h 22"/>
                    <a:gd name="T14" fmla="*/ 5 w 13"/>
                    <a:gd name="T15" fmla="*/ 8 h 22"/>
                    <a:gd name="T16" fmla="*/ 4 w 13"/>
                    <a:gd name="T17" fmla="*/ 7 h 22"/>
                    <a:gd name="T18" fmla="*/ 4 w 13"/>
                    <a:gd name="T19" fmla="*/ 9 h 22"/>
                    <a:gd name="T20" fmla="*/ 4 w 13"/>
                    <a:gd name="T21" fmla="*/ 10 h 22"/>
                    <a:gd name="T22" fmla="*/ 2 w 13"/>
                    <a:gd name="T23" fmla="*/ 9 h 22"/>
                    <a:gd name="T24" fmla="*/ 1 w 13"/>
                    <a:gd name="T25" fmla="*/ 8 h 22"/>
                    <a:gd name="T26" fmla="*/ 2 w 13"/>
                    <a:gd name="T27" fmla="*/ 9 h 22"/>
                    <a:gd name="T28" fmla="*/ 1 w 13"/>
                    <a:gd name="T29" fmla="*/ 11 h 22"/>
                    <a:gd name="T30" fmla="*/ 1 w 13"/>
                    <a:gd name="T31" fmla="*/ 14 h 22"/>
                    <a:gd name="T32" fmla="*/ 3 w 13"/>
                    <a:gd name="T33" fmla="*/ 13 h 22"/>
                    <a:gd name="T34" fmla="*/ 4 w 13"/>
                    <a:gd name="T35" fmla="*/ 15 h 22"/>
                    <a:gd name="T36" fmla="*/ 4 w 13"/>
                    <a:gd name="T37" fmla="*/ 17 h 22"/>
                    <a:gd name="T38" fmla="*/ 4 w 13"/>
                    <a:gd name="T39" fmla="*/ 18 h 22"/>
                    <a:gd name="T40" fmla="*/ 5 w 13"/>
                    <a:gd name="T41" fmla="*/ 20 h 22"/>
                    <a:gd name="T42" fmla="*/ 6 w 13"/>
                    <a:gd name="T43" fmla="*/ 20 h 22"/>
                    <a:gd name="T44" fmla="*/ 6 w 13"/>
                    <a:gd name="T45" fmla="*/ 18 h 22"/>
                    <a:gd name="T46" fmla="*/ 7 w 13"/>
                    <a:gd name="T47" fmla="*/ 20 h 22"/>
                    <a:gd name="T48" fmla="*/ 8 w 13"/>
                    <a:gd name="T49" fmla="*/ 21 h 22"/>
                    <a:gd name="T50" fmla="*/ 8 w 13"/>
                    <a:gd name="T51" fmla="*/ 20 h 22"/>
                    <a:gd name="T52" fmla="*/ 7 w 13"/>
                    <a:gd name="T53" fmla="*/ 19 h 22"/>
                    <a:gd name="T54" fmla="*/ 8 w 13"/>
                    <a:gd name="T55" fmla="*/ 18 h 22"/>
                    <a:gd name="T56" fmla="*/ 8 w 13"/>
                    <a:gd name="T57" fmla="*/ 17 h 22"/>
                    <a:gd name="T58" fmla="*/ 6 w 13"/>
                    <a:gd name="T59" fmla="*/ 15 h 22"/>
                    <a:gd name="T60" fmla="*/ 6 w 13"/>
                    <a:gd name="T61" fmla="*/ 12 h 22"/>
                    <a:gd name="T62" fmla="*/ 7 w 13"/>
                    <a:gd name="T63" fmla="*/ 11 h 22"/>
                    <a:gd name="T64" fmla="*/ 8 w 13"/>
                    <a:gd name="T65" fmla="*/ 13 h 22"/>
                    <a:gd name="T66" fmla="*/ 10 w 13"/>
                    <a:gd name="T67" fmla="*/ 12 h 22"/>
                    <a:gd name="T68" fmla="*/ 12 w 13"/>
                    <a:gd name="T69" fmla="*/ 13 h 22"/>
                    <a:gd name="T70" fmla="*/ 11 w 13"/>
                    <a:gd name="T71" fmla="*/ 11 h 22"/>
                    <a:gd name="T72" fmla="*/ 10 w 13"/>
                    <a:gd name="T73" fmla="*/ 10 h 22"/>
                    <a:gd name="T74" fmla="*/ 10 w 13"/>
                    <a:gd name="T75" fmla="*/ 8 h 22"/>
                    <a:gd name="T76" fmla="*/ 10 w 13"/>
                    <a:gd name="T77" fmla="*/ 6 h 22"/>
                    <a:gd name="T78" fmla="*/ 10 w 13"/>
                    <a:gd name="T79" fmla="*/ 4 h 22"/>
                    <a:gd name="T80" fmla="*/ 9 w 13"/>
                    <a:gd name="T81" fmla="*/ 3 h 22"/>
                    <a:gd name="T82" fmla="*/ 7 w 13"/>
                    <a:gd name="T83" fmla="*/ 0 h 22"/>
                    <a:gd name="T84" fmla="*/ 6 w 13"/>
                    <a:gd name="T85" fmla="*/ 1 h 22"/>
                    <a:gd name="T86" fmla="*/ 2 w 13"/>
                    <a:gd name="T8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22">
                      <a:moveTo>
                        <a:pt x="2" y="0"/>
                      </a:moveTo>
                      <a:cubicBezTo>
                        <a:pt x="2" y="0"/>
                        <a:pt x="2" y="1"/>
                        <a:pt x="1" y="1"/>
                      </a:cubicBezTo>
                      <a:cubicBezTo>
                        <a:pt x="1" y="0"/>
                        <a:pt x="1" y="0"/>
                        <a:pt x="1" y="1"/>
                      </a:cubicBezTo>
                      <a:cubicBezTo>
                        <a:pt x="1" y="1"/>
                        <a:pt x="0" y="1"/>
                        <a:pt x="0" y="1"/>
                      </a:cubicBezTo>
                      <a:cubicBezTo>
                        <a:pt x="0" y="1"/>
                        <a:pt x="0" y="1"/>
                        <a:pt x="1" y="2"/>
                      </a:cubicBezTo>
                      <a:cubicBezTo>
                        <a:pt x="1" y="3"/>
                        <a:pt x="1" y="3"/>
                        <a:pt x="1" y="4"/>
                      </a:cubicBezTo>
                      <a:cubicBezTo>
                        <a:pt x="1" y="4"/>
                        <a:pt x="1" y="4"/>
                        <a:pt x="2" y="4"/>
                      </a:cubicBezTo>
                      <a:cubicBezTo>
                        <a:pt x="2" y="4"/>
                        <a:pt x="2" y="5"/>
                        <a:pt x="3" y="5"/>
                      </a:cubicBezTo>
                      <a:cubicBezTo>
                        <a:pt x="3" y="5"/>
                        <a:pt x="3" y="5"/>
                        <a:pt x="4" y="6"/>
                      </a:cubicBezTo>
                      <a:cubicBezTo>
                        <a:pt x="4" y="6"/>
                        <a:pt x="5" y="7"/>
                        <a:pt x="5" y="7"/>
                      </a:cubicBezTo>
                      <a:cubicBezTo>
                        <a:pt x="5" y="8"/>
                        <a:pt x="5" y="7"/>
                        <a:pt x="6" y="7"/>
                      </a:cubicBezTo>
                      <a:cubicBezTo>
                        <a:pt x="6" y="7"/>
                        <a:pt x="6" y="8"/>
                        <a:pt x="6" y="8"/>
                      </a:cubicBezTo>
                      <a:cubicBezTo>
                        <a:pt x="6" y="8"/>
                        <a:pt x="6" y="8"/>
                        <a:pt x="6" y="8"/>
                      </a:cubicBezTo>
                      <a:cubicBezTo>
                        <a:pt x="6" y="9"/>
                        <a:pt x="6" y="8"/>
                        <a:pt x="6" y="9"/>
                      </a:cubicBezTo>
                      <a:cubicBezTo>
                        <a:pt x="5" y="9"/>
                        <a:pt x="5" y="8"/>
                        <a:pt x="5" y="8"/>
                      </a:cubicBezTo>
                      <a:cubicBezTo>
                        <a:pt x="5" y="8"/>
                        <a:pt x="5" y="8"/>
                        <a:pt x="5" y="8"/>
                      </a:cubicBezTo>
                      <a:cubicBezTo>
                        <a:pt x="5" y="8"/>
                        <a:pt x="5" y="8"/>
                        <a:pt x="5" y="8"/>
                      </a:cubicBezTo>
                      <a:cubicBezTo>
                        <a:pt x="4" y="8"/>
                        <a:pt x="4" y="8"/>
                        <a:pt x="4" y="7"/>
                      </a:cubicBezTo>
                      <a:cubicBezTo>
                        <a:pt x="4" y="7"/>
                        <a:pt x="4" y="7"/>
                        <a:pt x="4" y="8"/>
                      </a:cubicBezTo>
                      <a:cubicBezTo>
                        <a:pt x="4" y="8"/>
                        <a:pt x="4" y="8"/>
                        <a:pt x="4" y="9"/>
                      </a:cubicBezTo>
                      <a:cubicBezTo>
                        <a:pt x="5" y="9"/>
                        <a:pt x="5" y="9"/>
                        <a:pt x="5" y="10"/>
                      </a:cubicBezTo>
                      <a:cubicBezTo>
                        <a:pt x="4" y="10"/>
                        <a:pt x="4" y="10"/>
                        <a:pt x="4" y="10"/>
                      </a:cubicBezTo>
                      <a:cubicBezTo>
                        <a:pt x="4" y="11"/>
                        <a:pt x="3" y="11"/>
                        <a:pt x="2" y="11"/>
                      </a:cubicBezTo>
                      <a:cubicBezTo>
                        <a:pt x="2" y="10"/>
                        <a:pt x="3" y="10"/>
                        <a:pt x="2" y="9"/>
                      </a:cubicBezTo>
                      <a:cubicBezTo>
                        <a:pt x="2" y="9"/>
                        <a:pt x="3" y="10"/>
                        <a:pt x="3" y="9"/>
                      </a:cubicBezTo>
                      <a:cubicBezTo>
                        <a:pt x="3" y="9"/>
                        <a:pt x="2" y="7"/>
                        <a:pt x="1" y="8"/>
                      </a:cubicBezTo>
                      <a:cubicBezTo>
                        <a:pt x="1" y="8"/>
                        <a:pt x="1" y="8"/>
                        <a:pt x="1" y="8"/>
                      </a:cubicBezTo>
                      <a:cubicBezTo>
                        <a:pt x="1" y="8"/>
                        <a:pt x="2" y="9"/>
                        <a:pt x="2" y="9"/>
                      </a:cubicBezTo>
                      <a:cubicBezTo>
                        <a:pt x="2" y="10"/>
                        <a:pt x="1" y="9"/>
                        <a:pt x="0" y="9"/>
                      </a:cubicBezTo>
                      <a:cubicBezTo>
                        <a:pt x="0" y="9"/>
                        <a:pt x="1" y="10"/>
                        <a:pt x="1" y="11"/>
                      </a:cubicBezTo>
                      <a:cubicBezTo>
                        <a:pt x="1" y="11"/>
                        <a:pt x="1" y="12"/>
                        <a:pt x="1" y="12"/>
                      </a:cubicBezTo>
                      <a:cubicBezTo>
                        <a:pt x="1" y="13"/>
                        <a:pt x="1" y="13"/>
                        <a:pt x="1" y="14"/>
                      </a:cubicBezTo>
                      <a:cubicBezTo>
                        <a:pt x="1" y="14"/>
                        <a:pt x="2" y="14"/>
                        <a:pt x="2" y="14"/>
                      </a:cubicBezTo>
                      <a:cubicBezTo>
                        <a:pt x="2" y="14"/>
                        <a:pt x="2" y="13"/>
                        <a:pt x="3" y="13"/>
                      </a:cubicBezTo>
                      <a:cubicBezTo>
                        <a:pt x="3" y="13"/>
                        <a:pt x="4" y="14"/>
                        <a:pt x="4" y="14"/>
                      </a:cubicBezTo>
                      <a:cubicBezTo>
                        <a:pt x="4" y="15"/>
                        <a:pt x="4" y="15"/>
                        <a:pt x="4" y="15"/>
                      </a:cubicBezTo>
                      <a:cubicBezTo>
                        <a:pt x="4" y="16"/>
                        <a:pt x="4" y="16"/>
                        <a:pt x="4" y="16"/>
                      </a:cubicBezTo>
                      <a:cubicBezTo>
                        <a:pt x="4" y="16"/>
                        <a:pt x="4" y="17"/>
                        <a:pt x="4" y="17"/>
                      </a:cubicBezTo>
                      <a:cubicBezTo>
                        <a:pt x="4" y="17"/>
                        <a:pt x="4" y="17"/>
                        <a:pt x="4" y="18"/>
                      </a:cubicBezTo>
                      <a:cubicBezTo>
                        <a:pt x="4" y="18"/>
                        <a:pt x="4" y="18"/>
                        <a:pt x="4" y="18"/>
                      </a:cubicBezTo>
                      <a:cubicBezTo>
                        <a:pt x="5" y="19"/>
                        <a:pt x="4" y="19"/>
                        <a:pt x="4" y="20"/>
                      </a:cubicBezTo>
                      <a:cubicBezTo>
                        <a:pt x="4" y="20"/>
                        <a:pt x="5" y="20"/>
                        <a:pt x="5" y="20"/>
                      </a:cubicBezTo>
                      <a:cubicBezTo>
                        <a:pt x="6" y="21"/>
                        <a:pt x="6" y="21"/>
                        <a:pt x="6" y="21"/>
                      </a:cubicBezTo>
                      <a:cubicBezTo>
                        <a:pt x="6" y="21"/>
                        <a:pt x="6" y="20"/>
                        <a:pt x="6" y="20"/>
                      </a:cubicBezTo>
                      <a:cubicBezTo>
                        <a:pt x="6" y="20"/>
                        <a:pt x="6" y="19"/>
                        <a:pt x="6" y="19"/>
                      </a:cubicBezTo>
                      <a:cubicBezTo>
                        <a:pt x="6" y="19"/>
                        <a:pt x="6" y="18"/>
                        <a:pt x="6" y="18"/>
                      </a:cubicBezTo>
                      <a:cubicBezTo>
                        <a:pt x="6" y="18"/>
                        <a:pt x="6" y="18"/>
                        <a:pt x="6" y="18"/>
                      </a:cubicBezTo>
                      <a:cubicBezTo>
                        <a:pt x="6" y="18"/>
                        <a:pt x="7" y="19"/>
                        <a:pt x="7" y="20"/>
                      </a:cubicBezTo>
                      <a:cubicBezTo>
                        <a:pt x="7" y="20"/>
                        <a:pt x="7" y="20"/>
                        <a:pt x="7" y="21"/>
                      </a:cubicBezTo>
                      <a:cubicBezTo>
                        <a:pt x="7" y="21"/>
                        <a:pt x="7" y="21"/>
                        <a:pt x="8" y="21"/>
                      </a:cubicBezTo>
                      <a:cubicBezTo>
                        <a:pt x="8" y="22"/>
                        <a:pt x="8" y="22"/>
                        <a:pt x="8" y="22"/>
                      </a:cubicBezTo>
                      <a:cubicBezTo>
                        <a:pt x="8" y="21"/>
                        <a:pt x="8" y="21"/>
                        <a:pt x="8" y="20"/>
                      </a:cubicBezTo>
                      <a:cubicBezTo>
                        <a:pt x="8" y="20"/>
                        <a:pt x="7" y="20"/>
                        <a:pt x="7" y="20"/>
                      </a:cubicBezTo>
                      <a:cubicBezTo>
                        <a:pt x="7" y="20"/>
                        <a:pt x="7" y="19"/>
                        <a:pt x="7" y="19"/>
                      </a:cubicBezTo>
                      <a:cubicBezTo>
                        <a:pt x="7" y="19"/>
                        <a:pt x="8" y="19"/>
                        <a:pt x="8" y="19"/>
                      </a:cubicBezTo>
                      <a:cubicBezTo>
                        <a:pt x="8" y="19"/>
                        <a:pt x="8" y="19"/>
                        <a:pt x="8" y="18"/>
                      </a:cubicBezTo>
                      <a:cubicBezTo>
                        <a:pt x="8" y="18"/>
                        <a:pt x="8" y="18"/>
                        <a:pt x="8" y="18"/>
                      </a:cubicBezTo>
                      <a:cubicBezTo>
                        <a:pt x="8" y="17"/>
                        <a:pt x="7" y="18"/>
                        <a:pt x="8" y="17"/>
                      </a:cubicBezTo>
                      <a:cubicBezTo>
                        <a:pt x="8" y="16"/>
                        <a:pt x="7" y="16"/>
                        <a:pt x="7" y="16"/>
                      </a:cubicBezTo>
                      <a:cubicBezTo>
                        <a:pt x="7" y="16"/>
                        <a:pt x="7" y="15"/>
                        <a:pt x="6" y="15"/>
                      </a:cubicBezTo>
                      <a:cubicBezTo>
                        <a:pt x="6" y="15"/>
                        <a:pt x="6" y="14"/>
                        <a:pt x="6" y="14"/>
                      </a:cubicBezTo>
                      <a:cubicBezTo>
                        <a:pt x="6" y="13"/>
                        <a:pt x="6" y="13"/>
                        <a:pt x="6" y="12"/>
                      </a:cubicBezTo>
                      <a:cubicBezTo>
                        <a:pt x="6" y="12"/>
                        <a:pt x="6" y="11"/>
                        <a:pt x="6" y="11"/>
                      </a:cubicBezTo>
                      <a:cubicBezTo>
                        <a:pt x="6" y="11"/>
                        <a:pt x="7" y="11"/>
                        <a:pt x="7" y="11"/>
                      </a:cubicBezTo>
                      <a:cubicBezTo>
                        <a:pt x="7" y="11"/>
                        <a:pt x="7" y="11"/>
                        <a:pt x="8" y="12"/>
                      </a:cubicBezTo>
                      <a:cubicBezTo>
                        <a:pt x="8" y="12"/>
                        <a:pt x="7" y="13"/>
                        <a:pt x="8" y="13"/>
                      </a:cubicBezTo>
                      <a:cubicBezTo>
                        <a:pt x="8" y="13"/>
                        <a:pt x="8" y="12"/>
                        <a:pt x="8" y="12"/>
                      </a:cubicBezTo>
                      <a:cubicBezTo>
                        <a:pt x="9" y="12"/>
                        <a:pt x="9" y="13"/>
                        <a:pt x="10" y="12"/>
                      </a:cubicBezTo>
                      <a:cubicBezTo>
                        <a:pt x="13" y="12"/>
                        <a:pt x="10" y="12"/>
                        <a:pt x="12" y="13"/>
                      </a:cubicBezTo>
                      <a:cubicBezTo>
                        <a:pt x="12" y="13"/>
                        <a:pt x="12" y="13"/>
                        <a:pt x="12" y="13"/>
                      </a:cubicBezTo>
                      <a:cubicBezTo>
                        <a:pt x="12" y="12"/>
                        <a:pt x="12" y="12"/>
                        <a:pt x="11" y="12"/>
                      </a:cubicBezTo>
                      <a:cubicBezTo>
                        <a:pt x="11" y="11"/>
                        <a:pt x="11" y="11"/>
                        <a:pt x="11" y="11"/>
                      </a:cubicBezTo>
                      <a:cubicBezTo>
                        <a:pt x="11" y="11"/>
                        <a:pt x="11" y="11"/>
                        <a:pt x="11" y="10"/>
                      </a:cubicBezTo>
                      <a:cubicBezTo>
                        <a:pt x="11" y="10"/>
                        <a:pt x="10" y="10"/>
                        <a:pt x="10" y="10"/>
                      </a:cubicBezTo>
                      <a:cubicBezTo>
                        <a:pt x="10" y="9"/>
                        <a:pt x="10" y="9"/>
                        <a:pt x="10" y="9"/>
                      </a:cubicBezTo>
                      <a:cubicBezTo>
                        <a:pt x="10" y="9"/>
                        <a:pt x="10" y="9"/>
                        <a:pt x="10" y="8"/>
                      </a:cubicBezTo>
                      <a:cubicBezTo>
                        <a:pt x="10" y="8"/>
                        <a:pt x="10" y="8"/>
                        <a:pt x="10" y="7"/>
                      </a:cubicBezTo>
                      <a:cubicBezTo>
                        <a:pt x="10" y="7"/>
                        <a:pt x="10" y="7"/>
                        <a:pt x="10" y="6"/>
                      </a:cubicBezTo>
                      <a:cubicBezTo>
                        <a:pt x="9" y="6"/>
                        <a:pt x="10" y="5"/>
                        <a:pt x="10" y="5"/>
                      </a:cubicBezTo>
                      <a:cubicBezTo>
                        <a:pt x="10" y="5"/>
                        <a:pt x="10" y="4"/>
                        <a:pt x="10" y="4"/>
                      </a:cubicBezTo>
                      <a:cubicBezTo>
                        <a:pt x="10" y="4"/>
                        <a:pt x="10" y="3"/>
                        <a:pt x="10" y="3"/>
                      </a:cubicBezTo>
                      <a:cubicBezTo>
                        <a:pt x="9" y="3"/>
                        <a:pt x="9" y="3"/>
                        <a:pt x="9" y="3"/>
                      </a:cubicBezTo>
                      <a:cubicBezTo>
                        <a:pt x="8" y="2"/>
                        <a:pt x="9" y="2"/>
                        <a:pt x="8" y="2"/>
                      </a:cubicBezTo>
                      <a:cubicBezTo>
                        <a:pt x="8" y="1"/>
                        <a:pt x="7" y="1"/>
                        <a:pt x="7" y="0"/>
                      </a:cubicBezTo>
                      <a:cubicBezTo>
                        <a:pt x="7" y="0"/>
                        <a:pt x="7" y="0"/>
                        <a:pt x="6" y="0"/>
                      </a:cubicBezTo>
                      <a:cubicBezTo>
                        <a:pt x="6" y="0"/>
                        <a:pt x="6" y="0"/>
                        <a:pt x="6" y="1"/>
                      </a:cubicBezTo>
                      <a:cubicBezTo>
                        <a:pt x="6" y="1"/>
                        <a:pt x="5" y="1"/>
                        <a:pt x="5" y="1"/>
                      </a:cubicBezTo>
                      <a:cubicBezTo>
                        <a:pt x="4" y="1"/>
                        <a:pt x="3"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6" name="Freeform 284"/>
                <p:cNvSpPr>
                  <a:spLocks/>
                </p:cNvSpPr>
                <p:nvPr/>
              </p:nvSpPr>
              <p:spPr bwMode="auto">
                <a:xfrm>
                  <a:off x="7080250" y="4056063"/>
                  <a:ext cx="103188" cy="147638"/>
                </a:xfrm>
                <a:custGeom>
                  <a:avLst/>
                  <a:gdLst>
                    <a:gd name="T0" fmla="*/ 0 w 36"/>
                    <a:gd name="T1" fmla="*/ 23 h 51"/>
                    <a:gd name="T2" fmla="*/ 2 w 36"/>
                    <a:gd name="T3" fmla="*/ 29 h 51"/>
                    <a:gd name="T4" fmla="*/ 5 w 36"/>
                    <a:gd name="T5" fmla="*/ 34 h 51"/>
                    <a:gd name="T6" fmla="*/ 7 w 36"/>
                    <a:gd name="T7" fmla="*/ 32 h 51"/>
                    <a:gd name="T8" fmla="*/ 10 w 36"/>
                    <a:gd name="T9" fmla="*/ 34 h 51"/>
                    <a:gd name="T10" fmla="*/ 7 w 36"/>
                    <a:gd name="T11" fmla="*/ 41 h 51"/>
                    <a:gd name="T12" fmla="*/ 10 w 36"/>
                    <a:gd name="T13" fmla="*/ 41 h 51"/>
                    <a:gd name="T14" fmla="*/ 10 w 36"/>
                    <a:gd name="T15" fmla="*/ 41 h 51"/>
                    <a:gd name="T16" fmla="*/ 14 w 36"/>
                    <a:gd name="T17" fmla="*/ 41 h 51"/>
                    <a:gd name="T18" fmla="*/ 18 w 36"/>
                    <a:gd name="T19" fmla="*/ 41 h 51"/>
                    <a:gd name="T20" fmla="*/ 24 w 36"/>
                    <a:gd name="T21" fmla="*/ 45 h 51"/>
                    <a:gd name="T22" fmla="*/ 23 w 36"/>
                    <a:gd name="T23" fmla="*/ 40 h 51"/>
                    <a:gd name="T24" fmla="*/ 26 w 36"/>
                    <a:gd name="T25" fmla="*/ 43 h 51"/>
                    <a:gd name="T26" fmla="*/ 29 w 36"/>
                    <a:gd name="T27" fmla="*/ 47 h 51"/>
                    <a:gd name="T28" fmla="*/ 31 w 36"/>
                    <a:gd name="T29" fmla="*/ 48 h 51"/>
                    <a:gd name="T30" fmla="*/ 33 w 36"/>
                    <a:gd name="T31" fmla="*/ 49 h 51"/>
                    <a:gd name="T32" fmla="*/ 36 w 36"/>
                    <a:gd name="T33" fmla="*/ 47 h 51"/>
                    <a:gd name="T34" fmla="*/ 33 w 36"/>
                    <a:gd name="T35" fmla="*/ 46 h 51"/>
                    <a:gd name="T36" fmla="*/ 33 w 36"/>
                    <a:gd name="T37" fmla="*/ 46 h 51"/>
                    <a:gd name="T38" fmla="*/ 34 w 36"/>
                    <a:gd name="T39" fmla="*/ 45 h 51"/>
                    <a:gd name="T40" fmla="*/ 32 w 36"/>
                    <a:gd name="T41" fmla="*/ 44 h 51"/>
                    <a:gd name="T42" fmla="*/ 33 w 36"/>
                    <a:gd name="T43" fmla="*/ 42 h 51"/>
                    <a:gd name="T44" fmla="*/ 33 w 36"/>
                    <a:gd name="T45" fmla="*/ 40 h 51"/>
                    <a:gd name="T46" fmla="*/ 31 w 36"/>
                    <a:gd name="T47" fmla="*/ 40 h 51"/>
                    <a:gd name="T48" fmla="*/ 30 w 36"/>
                    <a:gd name="T49" fmla="*/ 40 h 51"/>
                    <a:gd name="T50" fmla="*/ 28 w 36"/>
                    <a:gd name="T51" fmla="*/ 40 h 51"/>
                    <a:gd name="T52" fmla="*/ 27 w 36"/>
                    <a:gd name="T53" fmla="*/ 39 h 51"/>
                    <a:gd name="T54" fmla="*/ 22 w 36"/>
                    <a:gd name="T55" fmla="*/ 36 h 51"/>
                    <a:gd name="T56" fmla="*/ 20 w 36"/>
                    <a:gd name="T57" fmla="*/ 37 h 51"/>
                    <a:gd name="T58" fmla="*/ 20 w 36"/>
                    <a:gd name="T59" fmla="*/ 39 h 51"/>
                    <a:gd name="T60" fmla="*/ 20 w 36"/>
                    <a:gd name="T61" fmla="*/ 40 h 51"/>
                    <a:gd name="T62" fmla="*/ 16 w 36"/>
                    <a:gd name="T63" fmla="*/ 37 h 51"/>
                    <a:gd name="T64" fmla="*/ 16 w 36"/>
                    <a:gd name="T65" fmla="*/ 33 h 51"/>
                    <a:gd name="T66" fmla="*/ 15 w 36"/>
                    <a:gd name="T67" fmla="*/ 25 h 51"/>
                    <a:gd name="T68" fmla="*/ 16 w 36"/>
                    <a:gd name="T69" fmla="*/ 21 h 51"/>
                    <a:gd name="T70" fmla="*/ 18 w 36"/>
                    <a:gd name="T71" fmla="*/ 22 h 51"/>
                    <a:gd name="T72" fmla="*/ 20 w 36"/>
                    <a:gd name="T73" fmla="*/ 18 h 51"/>
                    <a:gd name="T74" fmla="*/ 22 w 36"/>
                    <a:gd name="T75" fmla="*/ 12 h 51"/>
                    <a:gd name="T76" fmla="*/ 20 w 36"/>
                    <a:gd name="T77" fmla="*/ 10 h 51"/>
                    <a:gd name="T78" fmla="*/ 19 w 36"/>
                    <a:gd name="T79" fmla="*/ 7 h 51"/>
                    <a:gd name="T80" fmla="*/ 21 w 36"/>
                    <a:gd name="T81" fmla="*/ 2 h 51"/>
                    <a:gd name="T82" fmla="*/ 19 w 36"/>
                    <a:gd name="T83" fmla="*/ 0 h 51"/>
                    <a:gd name="T84" fmla="*/ 18 w 36"/>
                    <a:gd name="T85" fmla="*/ 3 h 51"/>
                    <a:gd name="T86" fmla="*/ 12 w 36"/>
                    <a:gd name="T87" fmla="*/ 0 h 51"/>
                    <a:gd name="T88" fmla="*/ 8 w 36"/>
                    <a:gd name="T89" fmla="*/ 0 h 51"/>
                    <a:gd name="T90" fmla="*/ 6 w 36"/>
                    <a:gd name="T91" fmla="*/ 3 h 51"/>
                    <a:gd name="T92" fmla="*/ 6 w 36"/>
                    <a:gd name="T93" fmla="*/ 7 h 51"/>
                    <a:gd name="T94" fmla="*/ 5 w 36"/>
                    <a:gd name="T95" fmla="*/ 9 h 51"/>
                    <a:gd name="T96" fmla="*/ 4 w 36"/>
                    <a:gd name="T97" fmla="*/ 17 h 51"/>
                    <a:gd name="T98" fmla="*/ 5 w 36"/>
                    <a:gd name="T99" fmla="*/ 20 h 51"/>
                    <a:gd name="T100" fmla="*/ 3 w 36"/>
                    <a:gd name="T101" fmla="*/ 2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 h="51">
                      <a:moveTo>
                        <a:pt x="2" y="18"/>
                      </a:moveTo>
                      <a:cubicBezTo>
                        <a:pt x="1" y="18"/>
                        <a:pt x="1" y="19"/>
                        <a:pt x="1" y="19"/>
                      </a:cubicBezTo>
                      <a:cubicBezTo>
                        <a:pt x="0" y="20"/>
                        <a:pt x="0" y="20"/>
                        <a:pt x="0" y="21"/>
                      </a:cubicBezTo>
                      <a:cubicBezTo>
                        <a:pt x="0" y="21"/>
                        <a:pt x="0" y="22"/>
                        <a:pt x="0" y="23"/>
                      </a:cubicBezTo>
                      <a:cubicBezTo>
                        <a:pt x="1" y="23"/>
                        <a:pt x="1" y="22"/>
                        <a:pt x="1" y="22"/>
                      </a:cubicBezTo>
                      <a:cubicBezTo>
                        <a:pt x="1" y="22"/>
                        <a:pt x="1" y="26"/>
                        <a:pt x="1" y="27"/>
                      </a:cubicBezTo>
                      <a:cubicBezTo>
                        <a:pt x="2" y="27"/>
                        <a:pt x="2" y="28"/>
                        <a:pt x="2" y="28"/>
                      </a:cubicBezTo>
                      <a:cubicBezTo>
                        <a:pt x="2" y="29"/>
                        <a:pt x="2" y="29"/>
                        <a:pt x="2" y="29"/>
                      </a:cubicBezTo>
                      <a:cubicBezTo>
                        <a:pt x="3" y="30"/>
                        <a:pt x="2" y="33"/>
                        <a:pt x="4" y="32"/>
                      </a:cubicBezTo>
                      <a:cubicBezTo>
                        <a:pt x="4" y="31"/>
                        <a:pt x="5" y="32"/>
                        <a:pt x="4" y="32"/>
                      </a:cubicBezTo>
                      <a:cubicBezTo>
                        <a:pt x="4" y="33"/>
                        <a:pt x="4" y="33"/>
                        <a:pt x="4" y="33"/>
                      </a:cubicBezTo>
                      <a:cubicBezTo>
                        <a:pt x="5" y="33"/>
                        <a:pt x="5" y="33"/>
                        <a:pt x="5" y="34"/>
                      </a:cubicBezTo>
                      <a:cubicBezTo>
                        <a:pt x="6" y="34"/>
                        <a:pt x="5" y="35"/>
                        <a:pt x="5" y="35"/>
                      </a:cubicBezTo>
                      <a:cubicBezTo>
                        <a:pt x="5" y="35"/>
                        <a:pt x="6" y="35"/>
                        <a:pt x="6" y="35"/>
                      </a:cubicBezTo>
                      <a:cubicBezTo>
                        <a:pt x="7" y="35"/>
                        <a:pt x="7" y="34"/>
                        <a:pt x="7" y="33"/>
                      </a:cubicBezTo>
                      <a:cubicBezTo>
                        <a:pt x="6" y="33"/>
                        <a:pt x="7" y="33"/>
                        <a:pt x="7" y="32"/>
                      </a:cubicBezTo>
                      <a:cubicBezTo>
                        <a:pt x="7" y="32"/>
                        <a:pt x="7" y="32"/>
                        <a:pt x="7" y="32"/>
                      </a:cubicBezTo>
                      <a:cubicBezTo>
                        <a:pt x="7" y="33"/>
                        <a:pt x="8" y="32"/>
                        <a:pt x="8" y="32"/>
                      </a:cubicBezTo>
                      <a:cubicBezTo>
                        <a:pt x="9" y="33"/>
                        <a:pt x="9" y="33"/>
                        <a:pt x="10" y="33"/>
                      </a:cubicBezTo>
                      <a:cubicBezTo>
                        <a:pt x="10" y="34"/>
                        <a:pt x="9" y="34"/>
                        <a:pt x="10" y="34"/>
                      </a:cubicBezTo>
                      <a:cubicBezTo>
                        <a:pt x="9" y="35"/>
                        <a:pt x="9" y="35"/>
                        <a:pt x="8" y="36"/>
                      </a:cubicBezTo>
                      <a:cubicBezTo>
                        <a:pt x="8" y="36"/>
                        <a:pt x="8" y="36"/>
                        <a:pt x="7" y="36"/>
                      </a:cubicBezTo>
                      <a:cubicBezTo>
                        <a:pt x="6" y="38"/>
                        <a:pt x="7" y="38"/>
                        <a:pt x="7" y="39"/>
                      </a:cubicBezTo>
                      <a:cubicBezTo>
                        <a:pt x="7" y="40"/>
                        <a:pt x="7" y="40"/>
                        <a:pt x="7" y="41"/>
                      </a:cubicBezTo>
                      <a:cubicBezTo>
                        <a:pt x="8" y="41"/>
                        <a:pt x="7" y="41"/>
                        <a:pt x="8" y="41"/>
                      </a:cubicBezTo>
                      <a:cubicBezTo>
                        <a:pt x="8" y="41"/>
                        <a:pt x="8" y="41"/>
                        <a:pt x="8" y="41"/>
                      </a:cubicBezTo>
                      <a:cubicBezTo>
                        <a:pt x="8" y="40"/>
                        <a:pt x="8" y="40"/>
                        <a:pt x="8" y="40"/>
                      </a:cubicBezTo>
                      <a:cubicBezTo>
                        <a:pt x="9" y="40"/>
                        <a:pt x="9" y="40"/>
                        <a:pt x="10" y="41"/>
                      </a:cubicBezTo>
                      <a:cubicBezTo>
                        <a:pt x="10" y="41"/>
                        <a:pt x="9" y="41"/>
                        <a:pt x="9" y="42"/>
                      </a:cubicBezTo>
                      <a:cubicBezTo>
                        <a:pt x="9" y="42"/>
                        <a:pt x="9" y="42"/>
                        <a:pt x="9" y="42"/>
                      </a:cubicBezTo>
                      <a:cubicBezTo>
                        <a:pt x="9" y="42"/>
                        <a:pt x="10" y="42"/>
                        <a:pt x="10" y="42"/>
                      </a:cubicBezTo>
                      <a:cubicBezTo>
                        <a:pt x="10" y="41"/>
                        <a:pt x="10" y="41"/>
                        <a:pt x="10" y="41"/>
                      </a:cubicBezTo>
                      <a:cubicBezTo>
                        <a:pt x="11" y="42"/>
                        <a:pt x="10" y="42"/>
                        <a:pt x="11" y="42"/>
                      </a:cubicBezTo>
                      <a:cubicBezTo>
                        <a:pt x="11" y="42"/>
                        <a:pt x="11" y="42"/>
                        <a:pt x="12" y="42"/>
                      </a:cubicBezTo>
                      <a:cubicBezTo>
                        <a:pt x="13" y="42"/>
                        <a:pt x="13" y="42"/>
                        <a:pt x="14" y="42"/>
                      </a:cubicBezTo>
                      <a:cubicBezTo>
                        <a:pt x="14" y="42"/>
                        <a:pt x="14" y="41"/>
                        <a:pt x="14" y="41"/>
                      </a:cubicBezTo>
                      <a:cubicBezTo>
                        <a:pt x="14" y="41"/>
                        <a:pt x="14" y="41"/>
                        <a:pt x="14" y="40"/>
                      </a:cubicBezTo>
                      <a:cubicBezTo>
                        <a:pt x="15" y="40"/>
                        <a:pt x="15" y="40"/>
                        <a:pt x="15" y="40"/>
                      </a:cubicBezTo>
                      <a:cubicBezTo>
                        <a:pt x="15" y="40"/>
                        <a:pt x="16" y="40"/>
                        <a:pt x="17" y="40"/>
                      </a:cubicBezTo>
                      <a:cubicBezTo>
                        <a:pt x="17" y="40"/>
                        <a:pt x="17" y="41"/>
                        <a:pt x="18" y="41"/>
                      </a:cubicBezTo>
                      <a:cubicBezTo>
                        <a:pt x="19" y="41"/>
                        <a:pt x="20" y="42"/>
                        <a:pt x="20" y="43"/>
                      </a:cubicBezTo>
                      <a:cubicBezTo>
                        <a:pt x="21" y="43"/>
                        <a:pt x="21" y="43"/>
                        <a:pt x="22" y="44"/>
                      </a:cubicBezTo>
                      <a:cubicBezTo>
                        <a:pt x="22" y="44"/>
                        <a:pt x="22" y="45"/>
                        <a:pt x="23" y="46"/>
                      </a:cubicBezTo>
                      <a:cubicBezTo>
                        <a:pt x="23" y="46"/>
                        <a:pt x="24" y="46"/>
                        <a:pt x="24" y="45"/>
                      </a:cubicBezTo>
                      <a:cubicBezTo>
                        <a:pt x="24" y="45"/>
                        <a:pt x="23" y="43"/>
                        <a:pt x="22" y="42"/>
                      </a:cubicBezTo>
                      <a:cubicBezTo>
                        <a:pt x="22" y="42"/>
                        <a:pt x="22" y="41"/>
                        <a:pt x="22" y="41"/>
                      </a:cubicBezTo>
                      <a:cubicBezTo>
                        <a:pt x="22" y="40"/>
                        <a:pt x="22" y="41"/>
                        <a:pt x="22" y="40"/>
                      </a:cubicBezTo>
                      <a:cubicBezTo>
                        <a:pt x="22" y="40"/>
                        <a:pt x="22" y="40"/>
                        <a:pt x="23" y="40"/>
                      </a:cubicBezTo>
                      <a:cubicBezTo>
                        <a:pt x="22" y="40"/>
                        <a:pt x="23" y="41"/>
                        <a:pt x="24" y="41"/>
                      </a:cubicBezTo>
                      <a:cubicBezTo>
                        <a:pt x="24" y="41"/>
                        <a:pt x="24" y="41"/>
                        <a:pt x="25" y="41"/>
                      </a:cubicBezTo>
                      <a:cubicBezTo>
                        <a:pt x="25" y="42"/>
                        <a:pt x="25" y="42"/>
                        <a:pt x="25" y="42"/>
                      </a:cubicBezTo>
                      <a:cubicBezTo>
                        <a:pt x="25" y="42"/>
                        <a:pt x="25" y="43"/>
                        <a:pt x="26" y="43"/>
                      </a:cubicBezTo>
                      <a:cubicBezTo>
                        <a:pt x="27" y="43"/>
                        <a:pt x="28" y="44"/>
                        <a:pt x="28" y="45"/>
                      </a:cubicBezTo>
                      <a:cubicBezTo>
                        <a:pt x="28" y="45"/>
                        <a:pt x="28" y="45"/>
                        <a:pt x="29" y="45"/>
                      </a:cubicBezTo>
                      <a:cubicBezTo>
                        <a:pt x="29" y="46"/>
                        <a:pt x="28" y="46"/>
                        <a:pt x="28" y="46"/>
                      </a:cubicBezTo>
                      <a:cubicBezTo>
                        <a:pt x="28" y="47"/>
                        <a:pt x="28" y="47"/>
                        <a:pt x="29" y="47"/>
                      </a:cubicBezTo>
                      <a:cubicBezTo>
                        <a:pt x="29" y="47"/>
                        <a:pt x="29" y="47"/>
                        <a:pt x="29" y="47"/>
                      </a:cubicBezTo>
                      <a:cubicBezTo>
                        <a:pt x="30" y="47"/>
                        <a:pt x="30" y="47"/>
                        <a:pt x="30" y="48"/>
                      </a:cubicBezTo>
                      <a:cubicBezTo>
                        <a:pt x="30" y="48"/>
                        <a:pt x="30" y="48"/>
                        <a:pt x="31" y="48"/>
                      </a:cubicBezTo>
                      <a:cubicBezTo>
                        <a:pt x="31" y="48"/>
                        <a:pt x="31" y="48"/>
                        <a:pt x="31" y="48"/>
                      </a:cubicBezTo>
                      <a:cubicBezTo>
                        <a:pt x="32" y="48"/>
                        <a:pt x="32" y="48"/>
                        <a:pt x="32" y="48"/>
                      </a:cubicBezTo>
                      <a:cubicBezTo>
                        <a:pt x="33" y="48"/>
                        <a:pt x="33" y="48"/>
                        <a:pt x="34" y="48"/>
                      </a:cubicBezTo>
                      <a:cubicBezTo>
                        <a:pt x="34" y="48"/>
                        <a:pt x="34" y="48"/>
                        <a:pt x="34" y="48"/>
                      </a:cubicBezTo>
                      <a:cubicBezTo>
                        <a:pt x="34" y="48"/>
                        <a:pt x="33" y="48"/>
                        <a:pt x="33" y="49"/>
                      </a:cubicBezTo>
                      <a:cubicBezTo>
                        <a:pt x="32" y="50"/>
                        <a:pt x="33" y="50"/>
                        <a:pt x="34" y="51"/>
                      </a:cubicBezTo>
                      <a:cubicBezTo>
                        <a:pt x="35" y="51"/>
                        <a:pt x="35" y="50"/>
                        <a:pt x="35" y="50"/>
                      </a:cubicBezTo>
                      <a:cubicBezTo>
                        <a:pt x="35" y="49"/>
                        <a:pt x="35" y="48"/>
                        <a:pt x="35" y="48"/>
                      </a:cubicBezTo>
                      <a:cubicBezTo>
                        <a:pt x="35" y="47"/>
                        <a:pt x="36" y="47"/>
                        <a:pt x="36" y="47"/>
                      </a:cubicBezTo>
                      <a:cubicBezTo>
                        <a:pt x="35" y="47"/>
                        <a:pt x="35" y="47"/>
                        <a:pt x="35" y="47"/>
                      </a:cubicBezTo>
                      <a:cubicBezTo>
                        <a:pt x="35" y="47"/>
                        <a:pt x="35" y="47"/>
                        <a:pt x="35" y="47"/>
                      </a:cubicBezTo>
                      <a:cubicBezTo>
                        <a:pt x="34" y="47"/>
                        <a:pt x="34" y="46"/>
                        <a:pt x="34" y="46"/>
                      </a:cubicBezTo>
                      <a:cubicBezTo>
                        <a:pt x="34" y="46"/>
                        <a:pt x="33" y="46"/>
                        <a:pt x="33" y="46"/>
                      </a:cubicBezTo>
                      <a:cubicBezTo>
                        <a:pt x="33" y="46"/>
                        <a:pt x="33" y="47"/>
                        <a:pt x="32" y="47"/>
                      </a:cubicBezTo>
                      <a:cubicBezTo>
                        <a:pt x="32" y="46"/>
                        <a:pt x="32" y="46"/>
                        <a:pt x="32" y="46"/>
                      </a:cubicBezTo>
                      <a:cubicBezTo>
                        <a:pt x="32" y="46"/>
                        <a:pt x="32" y="46"/>
                        <a:pt x="32" y="46"/>
                      </a:cubicBezTo>
                      <a:cubicBezTo>
                        <a:pt x="32" y="46"/>
                        <a:pt x="32" y="46"/>
                        <a:pt x="33" y="46"/>
                      </a:cubicBezTo>
                      <a:cubicBezTo>
                        <a:pt x="33" y="46"/>
                        <a:pt x="33" y="45"/>
                        <a:pt x="34" y="45"/>
                      </a:cubicBezTo>
                      <a:cubicBezTo>
                        <a:pt x="35" y="46"/>
                        <a:pt x="34" y="45"/>
                        <a:pt x="35" y="45"/>
                      </a:cubicBezTo>
                      <a:cubicBezTo>
                        <a:pt x="35" y="45"/>
                        <a:pt x="35" y="45"/>
                        <a:pt x="35" y="45"/>
                      </a:cubicBezTo>
                      <a:cubicBezTo>
                        <a:pt x="35" y="45"/>
                        <a:pt x="34" y="45"/>
                        <a:pt x="34" y="45"/>
                      </a:cubicBezTo>
                      <a:cubicBezTo>
                        <a:pt x="33" y="44"/>
                        <a:pt x="33" y="44"/>
                        <a:pt x="32" y="44"/>
                      </a:cubicBezTo>
                      <a:cubicBezTo>
                        <a:pt x="32" y="44"/>
                        <a:pt x="32" y="44"/>
                        <a:pt x="33" y="45"/>
                      </a:cubicBezTo>
                      <a:cubicBezTo>
                        <a:pt x="33" y="45"/>
                        <a:pt x="33" y="45"/>
                        <a:pt x="32" y="45"/>
                      </a:cubicBezTo>
                      <a:cubicBezTo>
                        <a:pt x="32" y="45"/>
                        <a:pt x="32" y="44"/>
                        <a:pt x="32" y="44"/>
                      </a:cubicBezTo>
                      <a:cubicBezTo>
                        <a:pt x="32" y="44"/>
                        <a:pt x="31" y="43"/>
                        <a:pt x="31" y="43"/>
                      </a:cubicBezTo>
                      <a:cubicBezTo>
                        <a:pt x="31" y="43"/>
                        <a:pt x="30" y="42"/>
                        <a:pt x="31" y="42"/>
                      </a:cubicBezTo>
                      <a:cubicBezTo>
                        <a:pt x="31" y="41"/>
                        <a:pt x="31" y="41"/>
                        <a:pt x="31" y="42"/>
                      </a:cubicBezTo>
                      <a:cubicBezTo>
                        <a:pt x="32" y="42"/>
                        <a:pt x="32" y="42"/>
                        <a:pt x="33" y="42"/>
                      </a:cubicBezTo>
                      <a:cubicBezTo>
                        <a:pt x="33" y="42"/>
                        <a:pt x="33" y="42"/>
                        <a:pt x="34" y="42"/>
                      </a:cubicBezTo>
                      <a:cubicBezTo>
                        <a:pt x="34" y="42"/>
                        <a:pt x="34" y="41"/>
                        <a:pt x="34" y="41"/>
                      </a:cubicBezTo>
                      <a:cubicBezTo>
                        <a:pt x="33" y="41"/>
                        <a:pt x="33" y="41"/>
                        <a:pt x="33" y="40"/>
                      </a:cubicBezTo>
                      <a:cubicBezTo>
                        <a:pt x="33" y="40"/>
                        <a:pt x="33" y="40"/>
                        <a:pt x="33" y="40"/>
                      </a:cubicBezTo>
                      <a:cubicBezTo>
                        <a:pt x="33" y="39"/>
                        <a:pt x="33" y="39"/>
                        <a:pt x="33" y="40"/>
                      </a:cubicBezTo>
                      <a:cubicBezTo>
                        <a:pt x="32" y="40"/>
                        <a:pt x="32" y="40"/>
                        <a:pt x="32" y="40"/>
                      </a:cubicBezTo>
                      <a:cubicBezTo>
                        <a:pt x="32" y="40"/>
                        <a:pt x="32" y="40"/>
                        <a:pt x="32" y="40"/>
                      </a:cubicBezTo>
                      <a:cubicBezTo>
                        <a:pt x="31" y="40"/>
                        <a:pt x="31" y="40"/>
                        <a:pt x="31" y="40"/>
                      </a:cubicBezTo>
                      <a:cubicBezTo>
                        <a:pt x="31" y="40"/>
                        <a:pt x="32" y="40"/>
                        <a:pt x="31" y="39"/>
                      </a:cubicBezTo>
                      <a:cubicBezTo>
                        <a:pt x="31" y="39"/>
                        <a:pt x="31" y="39"/>
                        <a:pt x="31" y="40"/>
                      </a:cubicBezTo>
                      <a:cubicBezTo>
                        <a:pt x="31" y="40"/>
                        <a:pt x="30" y="40"/>
                        <a:pt x="30" y="40"/>
                      </a:cubicBezTo>
                      <a:cubicBezTo>
                        <a:pt x="30" y="40"/>
                        <a:pt x="30" y="40"/>
                        <a:pt x="30" y="40"/>
                      </a:cubicBezTo>
                      <a:cubicBezTo>
                        <a:pt x="29" y="39"/>
                        <a:pt x="29" y="38"/>
                        <a:pt x="28" y="38"/>
                      </a:cubicBezTo>
                      <a:cubicBezTo>
                        <a:pt x="28" y="38"/>
                        <a:pt x="28" y="39"/>
                        <a:pt x="28" y="40"/>
                      </a:cubicBezTo>
                      <a:cubicBezTo>
                        <a:pt x="28" y="40"/>
                        <a:pt x="28" y="39"/>
                        <a:pt x="28" y="39"/>
                      </a:cubicBezTo>
                      <a:cubicBezTo>
                        <a:pt x="28" y="40"/>
                        <a:pt x="28" y="39"/>
                        <a:pt x="28" y="40"/>
                      </a:cubicBezTo>
                      <a:cubicBezTo>
                        <a:pt x="28" y="40"/>
                        <a:pt x="28" y="41"/>
                        <a:pt x="28" y="41"/>
                      </a:cubicBezTo>
                      <a:cubicBezTo>
                        <a:pt x="28" y="41"/>
                        <a:pt x="28" y="41"/>
                        <a:pt x="28" y="41"/>
                      </a:cubicBezTo>
                      <a:cubicBezTo>
                        <a:pt x="27" y="41"/>
                        <a:pt x="27" y="41"/>
                        <a:pt x="27" y="41"/>
                      </a:cubicBezTo>
                      <a:cubicBezTo>
                        <a:pt x="27" y="40"/>
                        <a:pt x="27" y="40"/>
                        <a:pt x="27" y="39"/>
                      </a:cubicBezTo>
                      <a:cubicBezTo>
                        <a:pt x="26" y="39"/>
                        <a:pt x="26" y="39"/>
                        <a:pt x="27" y="38"/>
                      </a:cubicBezTo>
                      <a:cubicBezTo>
                        <a:pt x="27" y="38"/>
                        <a:pt x="26" y="38"/>
                        <a:pt x="26" y="38"/>
                      </a:cubicBezTo>
                      <a:cubicBezTo>
                        <a:pt x="26" y="37"/>
                        <a:pt x="25" y="37"/>
                        <a:pt x="25" y="36"/>
                      </a:cubicBezTo>
                      <a:cubicBezTo>
                        <a:pt x="24" y="36"/>
                        <a:pt x="23" y="36"/>
                        <a:pt x="22" y="36"/>
                      </a:cubicBezTo>
                      <a:cubicBezTo>
                        <a:pt x="21" y="36"/>
                        <a:pt x="21" y="36"/>
                        <a:pt x="21" y="36"/>
                      </a:cubicBezTo>
                      <a:cubicBezTo>
                        <a:pt x="21" y="37"/>
                        <a:pt x="21" y="37"/>
                        <a:pt x="21" y="37"/>
                      </a:cubicBezTo>
                      <a:cubicBezTo>
                        <a:pt x="21" y="38"/>
                        <a:pt x="21" y="38"/>
                        <a:pt x="21" y="38"/>
                      </a:cubicBezTo>
                      <a:cubicBezTo>
                        <a:pt x="20" y="38"/>
                        <a:pt x="20" y="38"/>
                        <a:pt x="20" y="37"/>
                      </a:cubicBezTo>
                      <a:cubicBezTo>
                        <a:pt x="20" y="37"/>
                        <a:pt x="20" y="36"/>
                        <a:pt x="20" y="37"/>
                      </a:cubicBezTo>
                      <a:cubicBezTo>
                        <a:pt x="20" y="37"/>
                        <a:pt x="20" y="37"/>
                        <a:pt x="19" y="37"/>
                      </a:cubicBezTo>
                      <a:cubicBezTo>
                        <a:pt x="19" y="37"/>
                        <a:pt x="20" y="38"/>
                        <a:pt x="20" y="39"/>
                      </a:cubicBezTo>
                      <a:cubicBezTo>
                        <a:pt x="21" y="39"/>
                        <a:pt x="20" y="39"/>
                        <a:pt x="20" y="39"/>
                      </a:cubicBezTo>
                      <a:cubicBezTo>
                        <a:pt x="20" y="39"/>
                        <a:pt x="20" y="39"/>
                        <a:pt x="19" y="39"/>
                      </a:cubicBezTo>
                      <a:cubicBezTo>
                        <a:pt x="19" y="38"/>
                        <a:pt x="19" y="38"/>
                        <a:pt x="18" y="37"/>
                      </a:cubicBezTo>
                      <a:cubicBezTo>
                        <a:pt x="17" y="36"/>
                        <a:pt x="18" y="38"/>
                        <a:pt x="18" y="39"/>
                      </a:cubicBezTo>
                      <a:cubicBezTo>
                        <a:pt x="19" y="39"/>
                        <a:pt x="20" y="40"/>
                        <a:pt x="20" y="40"/>
                      </a:cubicBezTo>
                      <a:cubicBezTo>
                        <a:pt x="20" y="40"/>
                        <a:pt x="20" y="40"/>
                        <a:pt x="20" y="40"/>
                      </a:cubicBezTo>
                      <a:cubicBezTo>
                        <a:pt x="19" y="40"/>
                        <a:pt x="19" y="40"/>
                        <a:pt x="18" y="40"/>
                      </a:cubicBezTo>
                      <a:cubicBezTo>
                        <a:pt x="18" y="39"/>
                        <a:pt x="17" y="39"/>
                        <a:pt x="16" y="38"/>
                      </a:cubicBezTo>
                      <a:cubicBezTo>
                        <a:pt x="16" y="38"/>
                        <a:pt x="16" y="37"/>
                        <a:pt x="16" y="37"/>
                      </a:cubicBezTo>
                      <a:cubicBezTo>
                        <a:pt x="16" y="37"/>
                        <a:pt x="16" y="37"/>
                        <a:pt x="16" y="36"/>
                      </a:cubicBezTo>
                      <a:cubicBezTo>
                        <a:pt x="16" y="36"/>
                        <a:pt x="15" y="35"/>
                        <a:pt x="15" y="34"/>
                      </a:cubicBezTo>
                      <a:cubicBezTo>
                        <a:pt x="15" y="34"/>
                        <a:pt x="15" y="33"/>
                        <a:pt x="15" y="33"/>
                      </a:cubicBezTo>
                      <a:cubicBezTo>
                        <a:pt x="16" y="33"/>
                        <a:pt x="16" y="33"/>
                        <a:pt x="16" y="33"/>
                      </a:cubicBezTo>
                      <a:cubicBezTo>
                        <a:pt x="16" y="32"/>
                        <a:pt x="15" y="32"/>
                        <a:pt x="15" y="32"/>
                      </a:cubicBezTo>
                      <a:cubicBezTo>
                        <a:pt x="15" y="31"/>
                        <a:pt x="15" y="32"/>
                        <a:pt x="15" y="31"/>
                      </a:cubicBezTo>
                      <a:cubicBezTo>
                        <a:pt x="15" y="30"/>
                        <a:pt x="14" y="29"/>
                        <a:pt x="13" y="28"/>
                      </a:cubicBezTo>
                      <a:cubicBezTo>
                        <a:pt x="14" y="27"/>
                        <a:pt x="14" y="26"/>
                        <a:pt x="15" y="25"/>
                      </a:cubicBezTo>
                      <a:cubicBezTo>
                        <a:pt x="15" y="25"/>
                        <a:pt x="16" y="24"/>
                        <a:pt x="15" y="24"/>
                      </a:cubicBezTo>
                      <a:cubicBezTo>
                        <a:pt x="15" y="24"/>
                        <a:pt x="14" y="24"/>
                        <a:pt x="15" y="23"/>
                      </a:cubicBezTo>
                      <a:cubicBezTo>
                        <a:pt x="15" y="23"/>
                        <a:pt x="15" y="23"/>
                        <a:pt x="15" y="22"/>
                      </a:cubicBezTo>
                      <a:cubicBezTo>
                        <a:pt x="16" y="22"/>
                        <a:pt x="16" y="22"/>
                        <a:pt x="16" y="21"/>
                      </a:cubicBezTo>
                      <a:cubicBezTo>
                        <a:pt x="17" y="21"/>
                        <a:pt x="17" y="21"/>
                        <a:pt x="17" y="21"/>
                      </a:cubicBezTo>
                      <a:cubicBezTo>
                        <a:pt x="18" y="21"/>
                        <a:pt x="18" y="21"/>
                        <a:pt x="18" y="21"/>
                      </a:cubicBezTo>
                      <a:cubicBezTo>
                        <a:pt x="18" y="21"/>
                        <a:pt x="19" y="20"/>
                        <a:pt x="19" y="20"/>
                      </a:cubicBezTo>
                      <a:cubicBezTo>
                        <a:pt x="19" y="20"/>
                        <a:pt x="18" y="22"/>
                        <a:pt x="18" y="22"/>
                      </a:cubicBezTo>
                      <a:cubicBezTo>
                        <a:pt x="18" y="22"/>
                        <a:pt x="19" y="21"/>
                        <a:pt x="19" y="21"/>
                      </a:cubicBezTo>
                      <a:cubicBezTo>
                        <a:pt x="19" y="20"/>
                        <a:pt x="20" y="20"/>
                        <a:pt x="20" y="20"/>
                      </a:cubicBezTo>
                      <a:cubicBezTo>
                        <a:pt x="20" y="20"/>
                        <a:pt x="20" y="19"/>
                        <a:pt x="20" y="19"/>
                      </a:cubicBezTo>
                      <a:cubicBezTo>
                        <a:pt x="20" y="19"/>
                        <a:pt x="20" y="19"/>
                        <a:pt x="20" y="18"/>
                      </a:cubicBezTo>
                      <a:cubicBezTo>
                        <a:pt x="20" y="18"/>
                        <a:pt x="20" y="18"/>
                        <a:pt x="21" y="17"/>
                      </a:cubicBezTo>
                      <a:cubicBezTo>
                        <a:pt x="21" y="17"/>
                        <a:pt x="21" y="16"/>
                        <a:pt x="21" y="16"/>
                      </a:cubicBezTo>
                      <a:cubicBezTo>
                        <a:pt x="21" y="16"/>
                        <a:pt x="22" y="15"/>
                        <a:pt x="22" y="15"/>
                      </a:cubicBezTo>
                      <a:cubicBezTo>
                        <a:pt x="22" y="14"/>
                        <a:pt x="23" y="13"/>
                        <a:pt x="22" y="12"/>
                      </a:cubicBezTo>
                      <a:cubicBezTo>
                        <a:pt x="22" y="12"/>
                        <a:pt x="21" y="13"/>
                        <a:pt x="21" y="12"/>
                      </a:cubicBezTo>
                      <a:cubicBezTo>
                        <a:pt x="21" y="12"/>
                        <a:pt x="22" y="11"/>
                        <a:pt x="22" y="11"/>
                      </a:cubicBezTo>
                      <a:cubicBezTo>
                        <a:pt x="21" y="10"/>
                        <a:pt x="21" y="11"/>
                        <a:pt x="21" y="11"/>
                      </a:cubicBezTo>
                      <a:cubicBezTo>
                        <a:pt x="21" y="11"/>
                        <a:pt x="20" y="11"/>
                        <a:pt x="20" y="10"/>
                      </a:cubicBezTo>
                      <a:cubicBezTo>
                        <a:pt x="20" y="10"/>
                        <a:pt x="20" y="10"/>
                        <a:pt x="20" y="10"/>
                      </a:cubicBezTo>
                      <a:cubicBezTo>
                        <a:pt x="20" y="10"/>
                        <a:pt x="20" y="9"/>
                        <a:pt x="20" y="9"/>
                      </a:cubicBezTo>
                      <a:cubicBezTo>
                        <a:pt x="20" y="8"/>
                        <a:pt x="20" y="9"/>
                        <a:pt x="20" y="8"/>
                      </a:cubicBezTo>
                      <a:cubicBezTo>
                        <a:pt x="19" y="8"/>
                        <a:pt x="19" y="7"/>
                        <a:pt x="19" y="7"/>
                      </a:cubicBezTo>
                      <a:cubicBezTo>
                        <a:pt x="20" y="7"/>
                        <a:pt x="20" y="6"/>
                        <a:pt x="20" y="6"/>
                      </a:cubicBezTo>
                      <a:cubicBezTo>
                        <a:pt x="20" y="5"/>
                        <a:pt x="20" y="5"/>
                        <a:pt x="20" y="4"/>
                      </a:cubicBezTo>
                      <a:cubicBezTo>
                        <a:pt x="20" y="4"/>
                        <a:pt x="20" y="4"/>
                        <a:pt x="20" y="4"/>
                      </a:cubicBezTo>
                      <a:cubicBezTo>
                        <a:pt x="21" y="3"/>
                        <a:pt x="21" y="3"/>
                        <a:pt x="21" y="2"/>
                      </a:cubicBezTo>
                      <a:cubicBezTo>
                        <a:pt x="21" y="2"/>
                        <a:pt x="21" y="2"/>
                        <a:pt x="20" y="1"/>
                      </a:cubicBezTo>
                      <a:cubicBezTo>
                        <a:pt x="20" y="1"/>
                        <a:pt x="20" y="1"/>
                        <a:pt x="20" y="1"/>
                      </a:cubicBezTo>
                      <a:cubicBezTo>
                        <a:pt x="20" y="1"/>
                        <a:pt x="20" y="1"/>
                        <a:pt x="20" y="1"/>
                      </a:cubicBezTo>
                      <a:cubicBezTo>
                        <a:pt x="19" y="1"/>
                        <a:pt x="19" y="0"/>
                        <a:pt x="19" y="0"/>
                      </a:cubicBezTo>
                      <a:cubicBezTo>
                        <a:pt x="19" y="0"/>
                        <a:pt x="19" y="1"/>
                        <a:pt x="19" y="1"/>
                      </a:cubicBezTo>
                      <a:cubicBezTo>
                        <a:pt x="19" y="1"/>
                        <a:pt x="19" y="1"/>
                        <a:pt x="19" y="2"/>
                      </a:cubicBezTo>
                      <a:cubicBezTo>
                        <a:pt x="19" y="2"/>
                        <a:pt x="18" y="3"/>
                        <a:pt x="18" y="3"/>
                      </a:cubicBezTo>
                      <a:cubicBezTo>
                        <a:pt x="19" y="2"/>
                        <a:pt x="18" y="3"/>
                        <a:pt x="18" y="3"/>
                      </a:cubicBezTo>
                      <a:cubicBezTo>
                        <a:pt x="17" y="3"/>
                        <a:pt x="14" y="2"/>
                        <a:pt x="14" y="1"/>
                      </a:cubicBezTo>
                      <a:cubicBezTo>
                        <a:pt x="13" y="1"/>
                        <a:pt x="13" y="1"/>
                        <a:pt x="13" y="1"/>
                      </a:cubicBezTo>
                      <a:cubicBezTo>
                        <a:pt x="13" y="1"/>
                        <a:pt x="12" y="0"/>
                        <a:pt x="12" y="1"/>
                      </a:cubicBezTo>
                      <a:cubicBezTo>
                        <a:pt x="12" y="1"/>
                        <a:pt x="12" y="0"/>
                        <a:pt x="12" y="0"/>
                      </a:cubicBezTo>
                      <a:cubicBezTo>
                        <a:pt x="12" y="0"/>
                        <a:pt x="12" y="0"/>
                        <a:pt x="11" y="0"/>
                      </a:cubicBezTo>
                      <a:cubicBezTo>
                        <a:pt x="11" y="0"/>
                        <a:pt x="10" y="0"/>
                        <a:pt x="10" y="0"/>
                      </a:cubicBezTo>
                      <a:cubicBezTo>
                        <a:pt x="9" y="1"/>
                        <a:pt x="9" y="0"/>
                        <a:pt x="9" y="0"/>
                      </a:cubicBezTo>
                      <a:cubicBezTo>
                        <a:pt x="9" y="0"/>
                        <a:pt x="9" y="0"/>
                        <a:pt x="8" y="0"/>
                      </a:cubicBezTo>
                      <a:cubicBezTo>
                        <a:pt x="8" y="0"/>
                        <a:pt x="8" y="0"/>
                        <a:pt x="8" y="1"/>
                      </a:cubicBezTo>
                      <a:cubicBezTo>
                        <a:pt x="8" y="1"/>
                        <a:pt x="7" y="0"/>
                        <a:pt x="7" y="1"/>
                      </a:cubicBezTo>
                      <a:cubicBezTo>
                        <a:pt x="7" y="1"/>
                        <a:pt x="6" y="1"/>
                        <a:pt x="7" y="2"/>
                      </a:cubicBezTo>
                      <a:cubicBezTo>
                        <a:pt x="7" y="3"/>
                        <a:pt x="7" y="2"/>
                        <a:pt x="6" y="3"/>
                      </a:cubicBezTo>
                      <a:cubicBezTo>
                        <a:pt x="6" y="4"/>
                        <a:pt x="6" y="4"/>
                        <a:pt x="6" y="4"/>
                      </a:cubicBezTo>
                      <a:cubicBezTo>
                        <a:pt x="6" y="5"/>
                        <a:pt x="6" y="5"/>
                        <a:pt x="6" y="5"/>
                      </a:cubicBezTo>
                      <a:cubicBezTo>
                        <a:pt x="6" y="6"/>
                        <a:pt x="6" y="6"/>
                        <a:pt x="5" y="6"/>
                      </a:cubicBezTo>
                      <a:cubicBezTo>
                        <a:pt x="5" y="6"/>
                        <a:pt x="6" y="6"/>
                        <a:pt x="6" y="7"/>
                      </a:cubicBezTo>
                      <a:cubicBezTo>
                        <a:pt x="6" y="7"/>
                        <a:pt x="5" y="7"/>
                        <a:pt x="5" y="7"/>
                      </a:cubicBezTo>
                      <a:cubicBezTo>
                        <a:pt x="5" y="7"/>
                        <a:pt x="5" y="7"/>
                        <a:pt x="5" y="8"/>
                      </a:cubicBezTo>
                      <a:cubicBezTo>
                        <a:pt x="5" y="8"/>
                        <a:pt x="5" y="8"/>
                        <a:pt x="5" y="8"/>
                      </a:cubicBezTo>
                      <a:cubicBezTo>
                        <a:pt x="5" y="8"/>
                        <a:pt x="5" y="8"/>
                        <a:pt x="5" y="9"/>
                      </a:cubicBezTo>
                      <a:cubicBezTo>
                        <a:pt x="5" y="9"/>
                        <a:pt x="6" y="10"/>
                        <a:pt x="6" y="10"/>
                      </a:cubicBezTo>
                      <a:cubicBezTo>
                        <a:pt x="6" y="11"/>
                        <a:pt x="5" y="12"/>
                        <a:pt x="5" y="12"/>
                      </a:cubicBezTo>
                      <a:cubicBezTo>
                        <a:pt x="6" y="13"/>
                        <a:pt x="6" y="15"/>
                        <a:pt x="5" y="15"/>
                      </a:cubicBezTo>
                      <a:cubicBezTo>
                        <a:pt x="5" y="15"/>
                        <a:pt x="5" y="16"/>
                        <a:pt x="4" y="17"/>
                      </a:cubicBezTo>
                      <a:cubicBezTo>
                        <a:pt x="4" y="17"/>
                        <a:pt x="5" y="17"/>
                        <a:pt x="5" y="17"/>
                      </a:cubicBezTo>
                      <a:cubicBezTo>
                        <a:pt x="5" y="18"/>
                        <a:pt x="5" y="18"/>
                        <a:pt x="5" y="18"/>
                      </a:cubicBezTo>
                      <a:cubicBezTo>
                        <a:pt x="5" y="19"/>
                        <a:pt x="5" y="19"/>
                        <a:pt x="5" y="19"/>
                      </a:cubicBezTo>
                      <a:cubicBezTo>
                        <a:pt x="5" y="20"/>
                        <a:pt x="5" y="20"/>
                        <a:pt x="5" y="20"/>
                      </a:cubicBezTo>
                      <a:cubicBezTo>
                        <a:pt x="6" y="21"/>
                        <a:pt x="5" y="21"/>
                        <a:pt x="5" y="21"/>
                      </a:cubicBezTo>
                      <a:cubicBezTo>
                        <a:pt x="5" y="21"/>
                        <a:pt x="5" y="22"/>
                        <a:pt x="4" y="22"/>
                      </a:cubicBezTo>
                      <a:cubicBezTo>
                        <a:pt x="3" y="22"/>
                        <a:pt x="3" y="21"/>
                        <a:pt x="3" y="21"/>
                      </a:cubicBezTo>
                      <a:cubicBezTo>
                        <a:pt x="3" y="21"/>
                        <a:pt x="3" y="21"/>
                        <a:pt x="3" y="21"/>
                      </a:cubicBezTo>
                      <a:cubicBezTo>
                        <a:pt x="2" y="20"/>
                        <a:pt x="2" y="20"/>
                        <a:pt x="2" y="19"/>
                      </a:cubicBezTo>
                      <a:cubicBezTo>
                        <a:pt x="2" y="19"/>
                        <a:pt x="2" y="19"/>
                        <a:pt x="2" y="1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7" name="Freeform 285"/>
                <p:cNvSpPr>
                  <a:spLocks/>
                </p:cNvSpPr>
                <p:nvPr/>
              </p:nvSpPr>
              <p:spPr bwMode="auto">
                <a:xfrm>
                  <a:off x="7137400" y="4148138"/>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8" name="Freeform 286"/>
                <p:cNvSpPr>
                  <a:spLocks/>
                </p:cNvSpPr>
                <p:nvPr/>
              </p:nvSpPr>
              <p:spPr bwMode="auto">
                <a:xfrm>
                  <a:off x="7126288" y="4143376"/>
                  <a:ext cx="9525" cy="11113"/>
                </a:xfrm>
                <a:custGeom>
                  <a:avLst/>
                  <a:gdLst>
                    <a:gd name="T0" fmla="*/ 2 w 3"/>
                    <a:gd name="T1" fmla="*/ 4 h 4"/>
                    <a:gd name="T2" fmla="*/ 2 w 3"/>
                    <a:gd name="T3" fmla="*/ 3 h 4"/>
                    <a:gd name="T4" fmla="*/ 3 w 3"/>
                    <a:gd name="T5" fmla="*/ 3 h 4"/>
                    <a:gd name="T6" fmla="*/ 2 w 3"/>
                    <a:gd name="T7" fmla="*/ 2 h 4"/>
                    <a:gd name="T8" fmla="*/ 2 w 3"/>
                    <a:gd name="T9" fmla="*/ 1 h 4"/>
                    <a:gd name="T10" fmla="*/ 3 w 3"/>
                    <a:gd name="T11" fmla="*/ 1 h 4"/>
                    <a:gd name="T12" fmla="*/ 2 w 3"/>
                    <a:gd name="T13" fmla="*/ 0 h 4"/>
                    <a:gd name="T14" fmla="*/ 2 w 3"/>
                    <a:gd name="T15" fmla="*/ 0 h 4"/>
                    <a:gd name="T16" fmla="*/ 1 w 3"/>
                    <a:gd name="T17" fmla="*/ 0 h 4"/>
                    <a:gd name="T18" fmla="*/ 1 w 3"/>
                    <a:gd name="T19" fmla="*/ 0 h 4"/>
                    <a:gd name="T20" fmla="*/ 1 w 3"/>
                    <a:gd name="T21" fmla="*/ 1 h 4"/>
                    <a:gd name="T22" fmla="*/ 1 w 3"/>
                    <a:gd name="T23" fmla="*/ 1 h 4"/>
                    <a:gd name="T24" fmla="*/ 1 w 3"/>
                    <a:gd name="T25" fmla="*/ 2 h 4"/>
                    <a:gd name="T26" fmla="*/ 1 w 3"/>
                    <a:gd name="T27" fmla="*/ 3 h 4"/>
                    <a:gd name="T28" fmla="*/ 2 w 3"/>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2" y="4"/>
                      </a:moveTo>
                      <a:cubicBezTo>
                        <a:pt x="2" y="4"/>
                        <a:pt x="2" y="3"/>
                        <a:pt x="2" y="3"/>
                      </a:cubicBezTo>
                      <a:cubicBezTo>
                        <a:pt x="2" y="3"/>
                        <a:pt x="3" y="3"/>
                        <a:pt x="3" y="3"/>
                      </a:cubicBezTo>
                      <a:cubicBezTo>
                        <a:pt x="2" y="2"/>
                        <a:pt x="2" y="2"/>
                        <a:pt x="2" y="2"/>
                      </a:cubicBezTo>
                      <a:cubicBezTo>
                        <a:pt x="2" y="2"/>
                        <a:pt x="2" y="2"/>
                        <a:pt x="2" y="1"/>
                      </a:cubicBezTo>
                      <a:cubicBezTo>
                        <a:pt x="2" y="1"/>
                        <a:pt x="2" y="1"/>
                        <a:pt x="3" y="1"/>
                      </a:cubicBezTo>
                      <a:cubicBezTo>
                        <a:pt x="3" y="0"/>
                        <a:pt x="3" y="0"/>
                        <a:pt x="2" y="0"/>
                      </a:cubicBezTo>
                      <a:cubicBezTo>
                        <a:pt x="2" y="0"/>
                        <a:pt x="2" y="0"/>
                        <a:pt x="2" y="0"/>
                      </a:cubicBezTo>
                      <a:cubicBezTo>
                        <a:pt x="1" y="0"/>
                        <a:pt x="1" y="0"/>
                        <a:pt x="1" y="0"/>
                      </a:cubicBezTo>
                      <a:cubicBezTo>
                        <a:pt x="1" y="0"/>
                        <a:pt x="1" y="0"/>
                        <a:pt x="1" y="0"/>
                      </a:cubicBezTo>
                      <a:cubicBezTo>
                        <a:pt x="0" y="0"/>
                        <a:pt x="0" y="1"/>
                        <a:pt x="1" y="1"/>
                      </a:cubicBezTo>
                      <a:cubicBezTo>
                        <a:pt x="1" y="1"/>
                        <a:pt x="1" y="1"/>
                        <a:pt x="1" y="1"/>
                      </a:cubicBezTo>
                      <a:cubicBezTo>
                        <a:pt x="1" y="2"/>
                        <a:pt x="1" y="2"/>
                        <a:pt x="1" y="2"/>
                      </a:cubicBezTo>
                      <a:cubicBezTo>
                        <a:pt x="1" y="3"/>
                        <a:pt x="1" y="3"/>
                        <a:pt x="1" y="3"/>
                      </a:cubicBezTo>
                      <a:cubicBezTo>
                        <a:pt x="1" y="3"/>
                        <a:pt x="1"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9" name="Freeform 287"/>
                <p:cNvSpPr>
                  <a:spLocks/>
                </p:cNvSpPr>
                <p:nvPr/>
              </p:nvSpPr>
              <p:spPr bwMode="auto">
                <a:xfrm>
                  <a:off x="7132638" y="4154488"/>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0" name="Freeform 288"/>
                <p:cNvSpPr>
                  <a:spLocks/>
                </p:cNvSpPr>
                <p:nvPr/>
              </p:nvSpPr>
              <p:spPr bwMode="auto">
                <a:xfrm>
                  <a:off x="7115175" y="4041776"/>
                  <a:ext cx="0" cy="6350"/>
                </a:xfrm>
                <a:custGeom>
                  <a:avLst/>
                  <a:gdLst>
                    <a:gd name="T0" fmla="*/ 1 h 2"/>
                    <a:gd name="T1" fmla="*/ 1 h 2"/>
                    <a:gd name="T2" fmla="*/ 2 h 2"/>
                    <a:gd name="T3" fmla="*/ 1 h 2"/>
                  </a:gdLst>
                  <a:ahLst/>
                  <a:cxnLst>
                    <a:cxn ang="0">
                      <a:pos x="0" y="T0"/>
                    </a:cxn>
                    <a:cxn ang="0">
                      <a:pos x="0" y="T1"/>
                    </a:cxn>
                    <a:cxn ang="0">
                      <a:pos x="0" y="T2"/>
                    </a:cxn>
                    <a:cxn ang="0">
                      <a:pos x="0" y="T3"/>
                    </a:cxn>
                  </a:cxnLst>
                  <a:rect l="0" t="0" r="r" b="b"/>
                  <a:pathLst>
                    <a:path h="2">
                      <a:moveTo>
                        <a:pt x="0" y="1"/>
                      </a:moveTo>
                      <a:cubicBezTo>
                        <a:pt x="0" y="0"/>
                        <a:pt x="0" y="0"/>
                        <a:pt x="0" y="1"/>
                      </a:cubicBezTo>
                      <a:cubicBezTo>
                        <a:pt x="0" y="1"/>
                        <a:pt x="0" y="1"/>
                        <a:pt x="0" y="2"/>
                      </a:cubicBezTo>
                      <a:cubicBezTo>
                        <a:pt x="0" y="2"/>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1" name="Freeform 289"/>
                <p:cNvSpPr>
                  <a:spLocks/>
                </p:cNvSpPr>
                <p:nvPr/>
              </p:nvSpPr>
              <p:spPr bwMode="auto">
                <a:xfrm>
                  <a:off x="7115175" y="4051301"/>
                  <a:ext cx="4763" cy="0"/>
                </a:xfrm>
                <a:custGeom>
                  <a:avLst/>
                  <a:gdLst>
                    <a:gd name="T0" fmla="*/ 2 w 2"/>
                    <a:gd name="T1" fmla="*/ 1 w 2"/>
                    <a:gd name="T2" fmla="*/ 0 w 2"/>
                    <a:gd name="T3" fmla="*/ 0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1" y="0"/>
                      </a:cubicBezTo>
                      <a:cubicBezTo>
                        <a:pt x="1" y="0"/>
                        <a:pt x="1" y="0"/>
                        <a:pt x="0" y="0"/>
                      </a:cubicBezTo>
                      <a:cubicBezTo>
                        <a:pt x="0" y="0"/>
                        <a:pt x="0" y="0"/>
                        <a:pt x="0" y="0"/>
                      </a:cubicBezTo>
                      <a:cubicBezTo>
                        <a:pt x="1"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2" name="Freeform 290"/>
                <p:cNvSpPr>
                  <a:spLocks/>
                </p:cNvSpPr>
                <p:nvPr/>
              </p:nvSpPr>
              <p:spPr bwMode="auto">
                <a:xfrm>
                  <a:off x="7129463" y="4010026"/>
                  <a:ext cx="6350" cy="6350"/>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1"/>
                        <a:pt x="0" y="2"/>
                        <a:pt x="1"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3" name="Freeform 291"/>
                <p:cNvSpPr>
                  <a:spLocks/>
                </p:cNvSpPr>
                <p:nvPr/>
              </p:nvSpPr>
              <p:spPr bwMode="auto">
                <a:xfrm>
                  <a:off x="7115175" y="4037013"/>
                  <a:ext cx="7938" cy="4763"/>
                </a:xfrm>
                <a:custGeom>
                  <a:avLst/>
                  <a:gdLst>
                    <a:gd name="T0" fmla="*/ 2 w 3"/>
                    <a:gd name="T1" fmla="*/ 2 h 2"/>
                    <a:gd name="T2" fmla="*/ 2 w 3"/>
                    <a:gd name="T3" fmla="*/ 1 h 2"/>
                    <a:gd name="T4" fmla="*/ 2 w 3"/>
                    <a:gd name="T5" fmla="*/ 1 h 2"/>
                    <a:gd name="T6" fmla="*/ 1 w 3"/>
                    <a:gd name="T7" fmla="*/ 1 h 2"/>
                    <a:gd name="T8" fmla="*/ 1 w 3"/>
                    <a:gd name="T9" fmla="*/ 1 h 2"/>
                    <a:gd name="T10" fmla="*/ 2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2" y="2"/>
                      </a:moveTo>
                      <a:cubicBezTo>
                        <a:pt x="3" y="2"/>
                        <a:pt x="3" y="1"/>
                        <a:pt x="2" y="1"/>
                      </a:cubicBezTo>
                      <a:cubicBezTo>
                        <a:pt x="2" y="0"/>
                        <a:pt x="2" y="1"/>
                        <a:pt x="2" y="1"/>
                      </a:cubicBezTo>
                      <a:cubicBezTo>
                        <a:pt x="1" y="1"/>
                        <a:pt x="1" y="1"/>
                        <a:pt x="1" y="1"/>
                      </a:cubicBezTo>
                      <a:cubicBezTo>
                        <a:pt x="0" y="1"/>
                        <a:pt x="1" y="1"/>
                        <a:pt x="1" y="1"/>
                      </a:cubicBezTo>
                      <a:cubicBezTo>
                        <a:pt x="2"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4" name="Freeform 292"/>
                <p:cNvSpPr>
                  <a:spLocks/>
                </p:cNvSpPr>
                <p:nvPr/>
              </p:nvSpPr>
              <p:spPr bwMode="auto">
                <a:xfrm>
                  <a:off x="7132638" y="4144963"/>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5" name="Freeform 293"/>
                <p:cNvSpPr>
                  <a:spLocks/>
                </p:cNvSpPr>
                <p:nvPr/>
              </p:nvSpPr>
              <p:spPr bwMode="auto">
                <a:xfrm>
                  <a:off x="7151688" y="4154488"/>
                  <a:ext cx="6350" cy="3175"/>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2"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6" name="Freeform 294"/>
                <p:cNvSpPr>
                  <a:spLocks/>
                </p:cNvSpPr>
                <p:nvPr/>
              </p:nvSpPr>
              <p:spPr bwMode="auto">
                <a:xfrm>
                  <a:off x="7132638" y="4144963"/>
                  <a:ext cx="7938" cy="6350"/>
                </a:xfrm>
                <a:custGeom>
                  <a:avLst/>
                  <a:gdLst>
                    <a:gd name="T0" fmla="*/ 2 w 3"/>
                    <a:gd name="T1" fmla="*/ 2 h 2"/>
                    <a:gd name="T2" fmla="*/ 2 w 3"/>
                    <a:gd name="T3" fmla="*/ 1 h 2"/>
                    <a:gd name="T4" fmla="*/ 2 w 3"/>
                    <a:gd name="T5" fmla="*/ 1 h 2"/>
                    <a:gd name="T6" fmla="*/ 1 w 3"/>
                    <a:gd name="T7" fmla="*/ 0 h 2"/>
                    <a:gd name="T8" fmla="*/ 1 w 3"/>
                    <a:gd name="T9" fmla="*/ 1 h 2"/>
                    <a:gd name="T10" fmla="*/ 1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cubicBezTo>
                        <a:pt x="2" y="2"/>
                        <a:pt x="3" y="2"/>
                        <a:pt x="2" y="1"/>
                      </a:cubicBezTo>
                      <a:cubicBezTo>
                        <a:pt x="2" y="1"/>
                        <a:pt x="2" y="1"/>
                        <a:pt x="2" y="1"/>
                      </a:cubicBezTo>
                      <a:cubicBezTo>
                        <a:pt x="2" y="0"/>
                        <a:pt x="2" y="0"/>
                        <a:pt x="1" y="0"/>
                      </a:cubicBezTo>
                      <a:cubicBezTo>
                        <a:pt x="1" y="0"/>
                        <a:pt x="1" y="1"/>
                        <a:pt x="1" y="1"/>
                      </a:cubicBezTo>
                      <a:cubicBezTo>
                        <a:pt x="1" y="1"/>
                        <a:pt x="0" y="1"/>
                        <a:pt x="1" y="1"/>
                      </a:cubicBezTo>
                      <a:cubicBezTo>
                        <a:pt x="1" y="1"/>
                        <a:pt x="1" y="1"/>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7" name="Freeform 295"/>
                <p:cNvSpPr>
                  <a:spLocks/>
                </p:cNvSpPr>
                <p:nvPr/>
              </p:nvSpPr>
              <p:spPr bwMode="auto">
                <a:xfrm>
                  <a:off x="7132638" y="4191001"/>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8" name="Freeform 296"/>
                <p:cNvSpPr>
                  <a:spLocks/>
                </p:cNvSpPr>
                <p:nvPr/>
              </p:nvSpPr>
              <p:spPr bwMode="auto">
                <a:xfrm>
                  <a:off x="7186613" y="4197351"/>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1" y="2"/>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9" name="Freeform 297"/>
                <p:cNvSpPr>
                  <a:spLocks/>
                </p:cNvSpPr>
                <p:nvPr/>
              </p:nvSpPr>
              <p:spPr bwMode="auto">
                <a:xfrm>
                  <a:off x="7186613" y="421481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0" name="Freeform 298"/>
                <p:cNvSpPr>
                  <a:spLocks/>
                </p:cNvSpPr>
                <p:nvPr/>
              </p:nvSpPr>
              <p:spPr bwMode="auto">
                <a:xfrm>
                  <a:off x="7186613" y="421798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1" name="Freeform 299"/>
                <p:cNvSpPr>
                  <a:spLocks/>
                </p:cNvSpPr>
                <p:nvPr/>
              </p:nvSpPr>
              <p:spPr bwMode="auto">
                <a:xfrm>
                  <a:off x="7212013" y="4248151"/>
                  <a:ext cx="6350" cy="17463"/>
                </a:xfrm>
                <a:custGeom>
                  <a:avLst/>
                  <a:gdLst>
                    <a:gd name="T0" fmla="*/ 0 w 2"/>
                    <a:gd name="T1" fmla="*/ 1 h 6"/>
                    <a:gd name="T2" fmla="*/ 0 w 2"/>
                    <a:gd name="T3" fmla="*/ 2 h 6"/>
                    <a:gd name="T4" fmla="*/ 0 w 2"/>
                    <a:gd name="T5" fmla="*/ 3 h 6"/>
                    <a:gd name="T6" fmla="*/ 0 w 2"/>
                    <a:gd name="T7" fmla="*/ 3 h 6"/>
                    <a:gd name="T8" fmla="*/ 1 w 2"/>
                    <a:gd name="T9" fmla="*/ 4 h 6"/>
                    <a:gd name="T10" fmla="*/ 1 w 2"/>
                    <a:gd name="T11" fmla="*/ 4 h 6"/>
                    <a:gd name="T12" fmla="*/ 1 w 2"/>
                    <a:gd name="T13" fmla="*/ 5 h 6"/>
                    <a:gd name="T14" fmla="*/ 0 w 2"/>
                    <a:gd name="T15" fmla="*/ 5 h 6"/>
                    <a:gd name="T16" fmla="*/ 1 w 2"/>
                    <a:gd name="T17" fmla="*/ 5 h 6"/>
                    <a:gd name="T18" fmla="*/ 2 w 2"/>
                    <a:gd name="T19" fmla="*/ 5 h 6"/>
                    <a:gd name="T20" fmla="*/ 1 w 2"/>
                    <a:gd name="T21" fmla="*/ 5 h 6"/>
                    <a:gd name="T22" fmla="*/ 2 w 2"/>
                    <a:gd name="T23" fmla="*/ 3 h 6"/>
                    <a:gd name="T24" fmla="*/ 1 w 2"/>
                    <a:gd name="T25" fmla="*/ 2 h 6"/>
                    <a:gd name="T26" fmla="*/ 1 w 2"/>
                    <a:gd name="T27" fmla="*/ 1 h 6"/>
                    <a:gd name="T28" fmla="*/ 1 w 2"/>
                    <a:gd name="T29" fmla="*/ 0 h 6"/>
                    <a:gd name="T30" fmla="*/ 1 w 2"/>
                    <a:gd name="T31" fmla="*/ 1 h 6"/>
                    <a:gd name="T32" fmla="*/ 0 w 2"/>
                    <a:gd name="T3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6">
                      <a:moveTo>
                        <a:pt x="0" y="1"/>
                      </a:moveTo>
                      <a:cubicBezTo>
                        <a:pt x="0" y="1"/>
                        <a:pt x="0" y="2"/>
                        <a:pt x="0" y="2"/>
                      </a:cubicBezTo>
                      <a:cubicBezTo>
                        <a:pt x="0" y="2"/>
                        <a:pt x="0" y="2"/>
                        <a:pt x="0" y="3"/>
                      </a:cubicBezTo>
                      <a:cubicBezTo>
                        <a:pt x="0" y="3"/>
                        <a:pt x="0" y="3"/>
                        <a:pt x="0" y="3"/>
                      </a:cubicBezTo>
                      <a:cubicBezTo>
                        <a:pt x="0" y="4"/>
                        <a:pt x="0" y="4"/>
                        <a:pt x="1" y="4"/>
                      </a:cubicBezTo>
                      <a:cubicBezTo>
                        <a:pt x="1" y="4"/>
                        <a:pt x="0" y="4"/>
                        <a:pt x="1" y="4"/>
                      </a:cubicBezTo>
                      <a:cubicBezTo>
                        <a:pt x="1" y="5"/>
                        <a:pt x="1" y="5"/>
                        <a:pt x="1" y="5"/>
                      </a:cubicBezTo>
                      <a:cubicBezTo>
                        <a:pt x="1" y="5"/>
                        <a:pt x="0" y="5"/>
                        <a:pt x="0" y="5"/>
                      </a:cubicBezTo>
                      <a:cubicBezTo>
                        <a:pt x="0" y="5"/>
                        <a:pt x="1" y="5"/>
                        <a:pt x="1" y="5"/>
                      </a:cubicBezTo>
                      <a:cubicBezTo>
                        <a:pt x="1" y="6"/>
                        <a:pt x="2" y="6"/>
                        <a:pt x="2" y="5"/>
                      </a:cubicBezTo>
                      <a:cubicBezTo>
                        <a:pt x="2" y="5"/>
                        <a:pt x="1" y="5"/>
                        <a:pt x="1" y="5"/>
                      </a:cubicBezTo>
                      <a:cubicBezTo>
                        <a:pt x="2" y="4"/>
                        <a:pt x="2" y="4"/>
                        <a:pt x="2" y="3"/>
                      </a:cubicBezTo>
                      <a:cubicBezTo>
                        <a:pt x="1" y="3"/>
                        <a:pt x="1" y="2"/>
                        <a:pt x="1" y="2"/>
                      </a:cubicBezTo>
                      <a:cubicBezTo>
                        <a:pt x="1" y="1"/>
                        <a:pt x="2" y="1"/>
                        <a:pt x="1" y="1"/>
                      </a:cubicBezTo>
                      <a:cubicBezTo>
                        <a:pt x="1" y="1"/>
                        <a:pt x="1" y="0"/>
                        <a:pt x="1" y="0"/>
                      </a:cubicBezTo>
                      <a:cubicBezTo>
                        <a:pt x="1" y="0"/>
                        <a:pt x="1" y="1"/>
                        <a:pt x="1" y="1"/>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2" name="Freeform 300"/>
                <p:cNvSpPr>
                  <a:spLocks/>
                </p:cNvSpPr>
                <p:nvPr/>
              </p:nvSpPr>
              <p:spPr bwMode="auto">
                <a:xfrm>
                  <a:off x="7204075" y="4260851"/>
                  <a:ext cx="0" cy="1588"/>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3" name="Freeform 301"/>
                <p:cNvSpPr>
                  <a:spLocks/>
                </p:cNvSpPr>
                <p:nvPr/>
              </p:nvSpPr>
              <p:spPr bwMode="auto">
                <a:xfrm>
                  <a:off x="7215188" y="4237038"/>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4" name="Freeform 302"/>
                <p:cNvSpPr>
                  <a:spLocks/>
                </p:cNvSpPr>
                <p:nvPr/>
              </p:nvSpPr>
              <p:spPr bwMode="auto">
                <a:xfrm>
                  <a:off x="7215188" y="4243388"/>
                  <a:ext cx="6350" cy="3175"/>
                </a:xfrm>
                <a:custGeom>
                  <a:avLst/>
                  <a:gdLst>
                    <a:gd name="T0" fmla="*/ 1 w 2"/>
                    <a:gd name="T1" fmla="*/ 0 h 1"/>
                    <a:gd name="T2" fmla="*/ 1 w 2"/>
                    <a:gd name="T3" fmla="*/ 0 h 1"/>
                    <a:gd name="T4" fmla="*/ 0 w 2"/>
                    <a:gd name="T5" fmla="*/ 0 h 1"/>
                    <a:gd name="T6" fmla="*/ 1 w 2"/>
                    <a:gd name="T7" fmla="*/ 1 h 1"/>
                    <a:gd name="T8" fmla="*/ 1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0"/>
                        <a:pt x="1" y="0"/>
                      </a:cubicBezTo>
                      <a:cubicBezTo>
                        <a:pt x="0" y="0"/>
                        <a:pt x="0" y="0"/>
                        <a:pt x="0" y="0"/>
                      </a:cubicBezTo>
                      <a:cubicBezTo>
                        <a:pt x="1" y="1"/>
                        <a:pt x="1" y="1"/>
                        <a:pt x="1" y="1"/>
                      </a:cubicBezTo>
                      <a:cubicBezTo>
                        <a:pt x="1" y="1"/>
                        <a:pt x="2"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5" name="Freeform 303"/>
                <p:cNvSpPr>
                  <a:spLocks/>
                </p:cNvSpPr>
                <p:nvPr/>
              </p:nvSpPr>
              <p:spPr bwMode="auto">
                <a:xfrm>
                  <a:off x="7215188" y="4265613"/>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6" name="Freeform 304"/>
                <p:cNvSpPr>
                  <a:spLocks/>
                </p:cNvSpPr>
                <p:nvPr/>
              </p:nvSpPr>
              <p:spPr bwMode="auto">
                <a:xfrm>
                  <a:off x="7178675" y="4186238"/>
                  <a:ext cx="4763" cy="1588"/>
                </a:xfrm>
                <a:custGeom>
                  <a:avLst/>
                  <a:gdLst>
                    <a:gd name="T0" fmla="*/ 1 w 2"/>
                    <a:gd name="T1" fmla="*/ 0 h 1"/>
                    <a:gd name="T2" fmla="*/ 2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2" y="1"/>
                      </a:cubicBezTo>
                      <a:cubicBezTo>
                        <a:pt x="2" y="1"/>
                        <a:pt x="2"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7" name="Freeform 305"/>
                <p:cNvSpPr>
                  <a:spLocks/>
                </p:cNvSpPr>
                <p:nvPr/>
              </p:nvSpPr>
              <p:spPr bwMode="auto">
                <a:xfrm>
                  <a:off x="7016750" y="4306888"/>
                  <a:ext cx="3175" cy="4763"/>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0"/>
                        <a:pt x="0" y="1"/>
                        <a:pt x="0" y="2"/>
                      </a:cubicBezTo>
                      <a:cubicBezTo>
                        <a:pt x="1" y="2"/>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8" name="Freeform 306"/>
                <p:cNvSpPr>
                  <a:spLocks/>
                </p:cNvSpPr>
                <p:nvPr/>
              </p:nvSpPr>
              <p:spPr bwMode="auto">
                <a:xfrm>
                  <a:off x="7192963" y="4278313"/>
                  <a:ext cx="4763" cy="4763"/>
                </a:xfrm>
                <a:custGeom>
                  <a:avLst/>
                  <a:gdLst>
                    <a:gd name="T0" fmla="*/ 2 w 2"/>
                    <a:gd name="T1" fmla="*/ 1 h 2"/>
                    <a:gd name="T2" fmla="*/ 1 w 2"/>
                    <a:gd name="T3" fmla="*/ 1 h 2"/>
                    <a:gd name="T4" fmla="*/ 1 w 2"/>
                    <a:gd name="T5" fmla="*/ 0 h 2"/>
                    <a:gd name="T6" fmla="*/ 0 w 2"/>
                    <a:gd name="T7" fmla="*/ 1 h 2"/>
                    <a:gd name="T8" fmla="*/ 1 w 2"/>
                    <a:gd name="T9" fmla="*/ 1 h 2"/>
                    <a:gd name="T10" fmla="*/ 2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2" y="1"/>
                      </a:moveTo>
                      <a:cubicBezTo>
                        <a:pt x="2" y="1"/>
                        <a:pt x="2" y="1"/>
                        <a:pt x="1" y="1"/>
                      </a:cubicBezTo>
                      <a:cubicBezTo>
                        <a:pt x="1" y="0"/>
                        <a:pt x="1" y="0"/>
                        <a:pt x="1" y="0"/>
                      </a:cubicBezTo>
                      <a:cubicBezTo>
                        <a:pt x="0" y="0"/>
                        <a:pt x="0" y="0"/>
                        <a:pt x="0" y="1"/>
                      </a:cubicBezTo>
                      <a:cubicBezTo>
                        <a:pt x="0" y="1"/>
                        <a:pt x="0" y="1"/>
                        <a:pt x="1" y="1"/>
                      </a:cubicBezTo>
                      <a:cubicBezTo>
                        <a:pt x="1" y="1"/>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9" name="Freeform 307"/>
                <p:cNvSpPr>
                  <a:spLocks/>
                </p:cNvSpPr>
                <p:nvPr/>
              </p:nvSpPr>
              <p:spPr bwMode="auto">
                <a:xfrm>
                  <a:off x="7072313" y="4375151"/>
                  <a:ext cx="3175" cy="11113"/>
                </a:xfrm>
                <a:custGeom>
                  <a:avLst/>
                  <a:gdLst>
                    <a:gd name="T0" fmla="*/ 1 w 1"/>
                    <a:gd name="T1" fmla="*/ 4 h 4"/>
                    <a:gd name="T2" fmla="*/ 1 w 1"/>
                    <a:gd name="T3" fmla="*/ 1 h 4"/>
                    <a:gd name="T4" fmla="*/ 1 w 1"/>
                    <a:gd name="T5" fmla="*/ 2 h 4"/>
                    <a:gd name="T6" fmla="*/ 1 w 1"/>
                    <a:gd name="T7" fmla="*/ 4 h 4"/>
                  </a:gdLst>
                  <a:ahLst/>
                  <a:cxnLst>
                    <a:cxn ang="0">
                      <a:pos x="T0" y="T1"/>
                    </a:cxn>
                    <a:cxn ang="0">
                      <a:pos x="T2" y="T3"/>
                    </a:cxn>
                    <a:cxn ang="0">
                      <a:pos x="T4" y="T5"/>
                    </a:cxn>
                    <a:cxn ang="0">
                      <a:pos x="T6" y="T7"/>
                    </a:cxn>
                  </a:cxnLst>
                  <a:rect l="0" t="0" r="r" b="b"/>
                  <a:pathLst>
                    <a:path w="1" h="4">
                      <a:moveTo>
                        <a:pt x="1" y="4"/>
                      </a:moveTo>
                      <a:cubicBezTo>
                        <a:pt x="1" y="4"/>
                        <a:pt x="1" y="2"/>
                        <a:pt x="1" y="1"/>
                      </a:cubicBezTo>
                      <a:cubicBezTo>
                        <a:pt x="1" y="0"/>
                        <a:pt x="1" y="2"/>
                        <a:pt x="1" y="2"/>
                      </a:cubicBezTo>
                      <a:cubicBezTo>
                        <a:pt x="1" y="2"/>
                        <a:pt x="0" y="3"/>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0" name="Freeform 308"/>
                <p:cNvSpPr>
                  <a:spLocks/>
                </p:cNvSpPr>
                <p:nvPr/>
              </p:nvSpPr>
              <p:spPr bwMode="auto">
                <a:xfrm>
                  <a:off x="7104063" y="4229101"/>
                  <a:ext cx="158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1" name="Freeform 309"/>
                <p:cNvSpPr>
                  <a:spLocks/>
                </p:cNvSpPr>
                <p:nvPr/>
              </p:nvSpPr>
              <p:spPr bwMode="auto">
                <a:xfrm>
                  <a:off x="7094538" y="4176713"/>
                  <a:ext cx="28575" cy="34925"/>
                </a:xfrm>
                <a:custGeom>
                  <a:avLst/>
                  <a:gdLst>
                    <a:gd name="T0" fmla="*/ 2 w 10"/>
                    <a:gd name="T1" fmla="*/ 1 h 12"/>
                    <a:gd name="T2" fmla="*/ 0 w 10"/>
                    <a:gd name="T3" fmla="*/ 2 h 12"/>
                    <a:gd name="T4" fmla="*/ 0 w 10"/>
                    <a:gd name="T5" fmla="*/ 2 h 12"/>
                    <a:gd name="T6" fmla="*/ 1 w 10"/>
                    <a:gd name="T7" fmla="*/ 2 h 12"/>
                    <a:gd name="T8" fmla="*/ 2 w 10"/>
                    <a:gd name="T9" fmla="*/ 4 h 12"/>
                    <a:gd name="T10" fmla="*/ 3 w 10"/>
                    <a:gd name="T11" fmla="*/ 4 h 12"/>
                    <a:gd name="T12" fmla="*/ 3 w 10"/>
                    <a:gd name="T13" fmla="*/ 5 h 12"/>
                    <a:gd name="T14" fmla="*/ 3 w 10"/>
                    <a:gd name="T15" fmla="*/ 6 h 12"/>
                    <a:gd name="T16" fmla="*/ 3 w 10"/>
                    <a:gd name="T17" fmla="*/ 8 h 12"/>
                    <a:gd name="T18" fmla="*/ 4 w 10"/>
                    <a:gd name="T19" fmla="*/ 8 h 12"/>
                    <a:gd name="T20" fmla="*/ 5 w 10"/>
                    <a:gd name="T21" fmla="*/ 10 h 12"/>
                    <a:gd name="T22" fmla="*/ 6 w 10"/>
                    <a:gd name="T23" fmla="*/ 11 h 12"/>
                    <a:gd name="T24" fmla="*/ 5 w 10"/>
                    <a:gd name="T25" fmla="*/ 11 h 12"/>
                    <a:gd name="T26" fmla="*/ 6 w 10"/>
                    <a:gd name="T27" fmla="*/ 12 h 12"/>
                    <a:gd name="T28" fmla="*/ 6 w 10"/>
                    <a:gd name="T29" fmla="*/ 12 h 12"/>
                    <a:gd name="T30" fmla="*/ 6 w 10"/>
                    <a:gd name="T31" fmla="*/ 11 h 12"/>
                    <a:gd name="T32" fmla="*/ 8 w 10"/>
                    <a:gd name="T33" fmla="*/ 11 h 12"/>
                    <a:gd name="T34" fmla="*/ 8 w 10"/>
                    <a:gd name="T35" fmla="*/ 11 h 12"/>
                    <a:gd name="T36" fmla="*/ 8 w 10"/>
                    <a:gd name="T37" fmla="*/ 11 h 12"/>
                    <a:gd name="T38" fmla="*/ 9 w 10"/>
                    <a:gd name="T39" fmla="*/ 10 h 12"/>
                    <a:gd name="T40" fmla="*/ 8 w 10"/>
                    <a:gd name="T41" fmla="*/ 10 h 12"/>
                    <a:gd name="T42" fmla="*/ 10 w 10"/>
                    <a:gd name="T43" fmla="*/ 8 h 12"/>
                    <a:gd name="T44" fmla="*/ 10 w 10"/>
                    <a:gd name="T45" fmla="*/ 8 h 12"/>
                    <a:gd name="T46" fmla="*/ 9 w 10"/>
                    <a:gd name="T47" fmla="*/ 7 h 12"/>
                    <a:gd name="T48" fmla="*/ 9 w 10"/>
                    <a:gd name="T49" fmla="*/ 5 h 12"/>
                    <a:gd name="T50" fmla="*/ 10 w 10"/>
                    <a:gd name="T51" fmla="*/ 4 h 12"/>
                    <a:gd name="T52" fmla="*/ 9 w 10"/>
                    <a:gd name="T53" fmla="*/ 4 h 12"/>
                    <a:gd name="T54" fmla="*/ 8 w 10"/>
                    <a:gd name="T55" fmla="*/ 3 h 12"/>
                    <a:gd name="T56" fmla="*/ 7 w 10"/>
                    <a:gd name="T57" fmla="*/ 2 h 12"/>
                    <a:gd name="T58" fmla="*/ 5 w 10"/>
                    <a:gd name="T59" fmla="*/ 1 h 12"/>
                    <a:gd name="T60" fmla="*/ 4 w 10"/>
                    <a:gd name="T61" fmla="*/ 1 h 12"/>
                    <a:gd name="T62" fmla="*/ 3 w 10"/>
                    <a:gd name="T63" fmla="*/ 2 h 12"/>
                    <a:gd name="T64" fmla="*/ 2 w 10"/>
                    <a:gd name="T6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12">
                      <a:moveTo>
                        <a:pt x="2" y="1"/>
                      </a:moveTo>
                      <a:cubicBezTo>
                        <a:pt x="1" y="1"/>
                        <a:pt x="0" y="0"/>
                        <a:pt x="0" y="2"/>
                      </a:cubicBezTo>
                      <a:cubicBezTo>
                        <a:pt x="0" y="2"/>
                        <a:pt x="0" y="2"/>
                        <a:pt x="0" y="2"/>
                      </a:cubicBezTo>
                      <a:cubicBezTo>
                        <a:pt x="0" y="3"/>
                        <a:pt x="0" y="2"/>
                        <a:pt x="1" y="2"/>
                      </a:cubicBezTo>
                      <a:cubicBezTo>
                        <a:pt x="1" y="2"/>
                        <a:pt x="1" y="3"/>
                        <a:pt x="2" y="4"/>
                      </a:cubicBezTo>
                      <a:cubicBezTo>
                        <a:pt x="2" y="4"/>
                        <a:pt x="2" y="4"/>
                        <a:pt x="3" y="4"/>
                      </a:cubicBezTo>
                      <a:cubicBezTo>
                        <a:pt x="3" y="5"/>
                        <a:pt x="3" y="5"/>
                        <a:pt x="3" y="5"/>
                      </a:cubicBezTo>
                      <a:cubicBezTo>
                        <a:pt x="3" y="6"/>
                        <a:pt x="3" y="6"/>
                        <a:pt x="3" y="6"/>
                      </a:cubicBezTo>
                      <a:cubicBezTo>
                        <a:pt x="3" y="7"/>
                        <a:pt x="3" y="7"/>
                        <a:pt x="3" y="8"/>
                      </a:cubicBezTo>
                      <a:cubicBezTo>
                        <a:pt x="4" y="8"/>
                        <a:pt x="4" y="8"/>
                        <a:pt x="4" y="8"/>
                      </a:cubicBezTo>
                      <a:cubicBezTo>
                        <a:pt x="5" y="9"/>
                        <a:pt x="4" y="9"/>
                        <a:pt x="5" y="10"/>
                      </a:cubicBezTo>
                      <a:cubicBezTo>
                        <a:pt x="5" y="10"/>
                        <a:pt x="5" y="11"/>
                        <a:pt x="6" y="11"/>
                      </a:cubicBezTo>
                      <a:cubicBezTo>
                        <a:pt x="6" y="11"/>
                        <a:pt x="5" y="11"/>
                        <a:pt x="5" y="11"/>
                      </a:cubicBezTo>
                      <a:cubicBezTo>
                        <a:pt x="5" y="12"/>
                        <a:pt x="5" y="11"/>
                        <a:pt x="6" y="12"/>
                      </a:cubicBezTo>
                      <a:cubicBezTo>
                        <a:pt x="6" y="12"/>
                        <a:pt x="6" y="12"/>
                        <a:pt x="6" y="12"/>
                      </a:cubicBezTo>
                      <a:cubicBezTo>
                        <a:pt x="6" y="12"/>
                        <a:pt x="6" y="11"/>
                        <a:pt x="6" y="11"/>
                      </a:cubicBezTo>
                      <a:cubicBezTo>
                        <a:pt x="7" y="11"/>
                        <a:pt x="7" y="11"/>
                        <a:pt x="8" y="11"/>
                      </a:cubicBezTo>
                      <a:cubicBezTo>
                        <a:pt x="8" y="11"/>
                        <a:pt x="8" y="11"/>
                        <a:pt x="8" y="11"/>
                      </a:cubicBezTo>
                      <a:cubicBezTo>
                        <a:pt x="8" y="11"/>
                        <a:pt x="8" y="11"/>
                        <a:pt x="8" y="11"/>
                      </a:cubicBezTo>
                      <a:cubicBezTo>
                        <a:pt x="8" y="10"/>
                        <a:pt x="9" y="11"/>
                        <a:pt x="9" y="10"/>
                      </a:cubicBezTo>
                      <a:cubicBezTo>
                        <a:pt x="9" y="10"/>
                        <a:pt x="8" y="10"/>
                        <a:pt x="8" y="10"/>
                      </a:cubicBezTo>
                      <a:cubicBezTo>
                        <a:pt x="9" y="9"/>
                        <a:pt x="9" y="9"/>
                        <a:pt x="10" y="8"/>
                      </a:cubicBezTo>
                      <a:cubicBezTo>
                        <a:pt x="10" y="8"/>
                        <a:pt x="10" y="8"/>
                        <a:pt x="10" y="8"/>
                      </a:cubicBezTo>
                      <a:cubicBezTo>
                        <a:pt x="9" y="8"/>
                        <a:pt x="9" y="7"/>
                        <a:pt x="9" y="7"/>
                      </a:cubicBezTo>
                      <a:cubicBezTo>
                        <a:pt x="9" y="7"/>
                        <a:pt x="9" y="6"/>
                        <a:pt x="9" y="5"/>
                      </a:cubicBezTo>
                      <a:cubicBezTo>
                        <a:pt x="9" y="5"/>
                        <a:pt x="10" y="5"/>
                        <a:pt x="10" y="4"/>
                      </a:cubicBezTo>
                      <a:cubicBezTo>
                        <a:pt x="10" y="4"/>
                        <a:pt x="9" y="4"/>
                        <a:pt x="9" y="4"/>
                      </a:cubicBezTo>
                      <a:cubicBezTo>
                        <a:pt x="9" y="3"/>
                        <a:pt x="8" y="3"/>
                        <a:pt x="8" y="3"/>
                      </a:cubicBezTo>
                      <a:cubicBezTo>
                        <a:pt x="7" y="3"/>
                        <a:pt x="7" y="2"/>
                        <a:pt x="7" y="2"/>
                      </a:cubicBezTo>
                      <a:cubicBezTo>
                        <a:pt x="6" y="2"/>
                        <a:pt x="6" y="2"/>
                        <a:pt x="5" y="1"/>
                      </a:cubicBezTo>
                      <a:cubicBezTo>
                        <a:pt x="5" y="1"/>
                        <a:pt x="5" y="1"/>
                        <a:pt x="4" y="1"/>
                      </a:cubicBezTo>
                      <a:cubicBezTo>
                        <a:pt x="4" y="1"/>
                        <a:pt x="4" y="2"/>
                        <a:pt x="3" y="2"/>
                      </a:cubicBezTo>
                      <a:cubicBezTo>
                        <a:pt x="3"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2" name="Freeform 310"/>
                <p:cNvSpPr>
                  <a:spLocks/>
                </p:cNvSpPr>
                <p:nvPr/>
              </p:nvSpPr>
              <p:spPr bwMode="auto">
                <a:xfrm>
                  <a:off x="7104063" y="4360863"/>
                  <a:ext cx="4763" cy="6350"/>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0" y="1"/>
                      </a:cubicBezTo>
                      <a:cubicBezTo>
                        <a:pt x="0" y="2"/>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3" name="Freeform 311"/>
                <p:cNvSpPr>
                  <a:spLocks/>
                </p:cNvSpPr>
                <p:nvPr/>
              </p:nvSpPr>
              <p:spPr bwMode="auto">
                <a:xfrm>
                  <a:off x="7104063" y="4357688"/>
                  <a:ext cx="4763" cy="3175"/>
                </a:xfrm>
                <a:custGeom>
                  <a:avLst/>
                  <a:gdLst>
                    <a:gd name="T0" fmla="*/ 2 w 2"/>
                    <a:gd name="T1" fmla="*/ 0 h 1"/>
                    <a:gd name="T2" fmla="*/ 1 w 2"/>
                    <a:gd name="T3" fmla="*/ 0 h 1"/>
                    <a:gd name="T4" fmla="*/ 1 w 2"/>
                    <a:gd name="T5" fmla="*/ 0 h 1"/>
                    <a:gd name="T6" fmla="*/ 1 w 2"/>
                    <a:gd name="T7" fmla="*/ 1 h 1"/>
                    <a:gd name="T8" fmla="*/ 1 w 2"/>
                    <a:gd name="T9" fmla="*/ 1 h 1"/>
                    <a:gd name="T10" fmla="*/ 1 w 2"/>
                    <a:gd name="T11" fmla="*/ 1 h 1"/>
                    <a:gd name="T12" fmla="*/ 2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0"/>
                      </a:moveTo>
                      <a:cubicBezTo>
                        <a:pt x="2" y="0"/>
                        <a:pt x="1" y="0"/>
                        <a:pt x="1" y="0"/>
                      </a:cubicBezTo>
                      <a:cubicBezTo>
                        <a:pt x="1" y="1"/>
                        <a:pt x="1" y="0"/>
                        <a:pt x="1" y="0"/>
                      </a:cubicBezTo>
                      <a:cubicBezTo>
                        <a:pt x="0" y="0"/>
                        <a:pt x="1" y="0"/>
                        <a:pt x="1" y="1"/>
                      </a:cubicBezTo>
                      <a:cubicBezTo>
                        <a:pt x="0" y="1"/>
                        <a:pt x="1" y="1"/>
                        <a:pt x="1" y="1"/>
                      </a:cubicBezTo>
                      <a:cubicBezTo>
                        <a:pt x="1" y="1"/>
                        <a:pt x="1" y="1"/>
                        <a:pt x="1" y="1"/>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4" name="Freeform 312"/>
                <p:cNvSpPr>
                  <a:spLocks/>
                </p:cNvSpPr>
                <p:nvPr/>
              </p:nvSpPr>
              <p:spPr bwMode="auto">
                <a:xfrm>
                  <a:off x="7108825" y="4357688"/>
                  <a:ext cx="3175" cy="317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5" name="Freeform 313"/>
                <p:cNvSpPr>
                  <a:spLocks/>
                </p:cNvSpPr>
                <p:nvPr/>
              </p:nvSpPr>
              <p:spPr bwMode="auto">
                <a:xfrm>
                  <a:off x="7105650" y="4176713"/>
                  <a:ext cx="3175"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1" y="0"/>
                        <a:pt x="1"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6" name="Freeform 314"/>
                <p:cNvSpPr>
                  <a:spLocks/>
                </p:cNvSpPr>
                <p:nvPr/>
              </p:nvSpPr>
              <p:spPr bwMode="auto">
                <a:xfrm>
                  <a:off x="7108825" y="42338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7" name="Freeform 315"/>
                <p:cNvSpPr>
                  <a:spLocks/>
                </p:cNvSpPr>
                <p:nvPr/>
              </p:nvSpPr>
              <p:spPr bwMode="auto">
                <a:xfrm>
                  <a:off x="7112000" y="4354513"/>
                  <a:ext cx="3175" cy="3175"/>
                </a:xfrm>
                <a:custGeom>
                  <a:avLst/>
                  <a:gdLst>
                    <a:gd name="T0" fmla="*/ 0 w 1"/>
                    <a:gd name="T1" fmla="*/ 0 h 1"/>
                    <a:gd name="T2" fmla="*/ 0 w 1"/>
                    <a:gd name="T3" fmla="*/ 1 h 1"/>
                    <a:gd name="T4" fmla="*/ 1 w 1"/>
                    <a:gd name="T5" fmla="*/ 1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1"/>
                        <a:pt x="0" y="1"/>
                      </a:cubicBezTo>
                      <a:cubicBezTo>
                        <a:pt x="0" y="1"/>
                        <a:pt x="1" y="1"/>
                        <a:pt x="1" y="1"/>
                      </a:cubicBezTo>
                      <a:cubicBezTo>
                        <a:pt x="1" y="1"/>
                        <a:pt x="1" y="1"/>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8" name="Freeform 316"/>
                <p:cNvSpPr>
                  <a:spLocks/>
                </p:cNvSpPr>
                <p:nvPr/>
              </p:nvSpPr>
              <p:spPr bwMode="auto">
                <a:xfrm>
                  <a:off x="7108825" y="417988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9" name="Freeform 317"/>
                <p:cNvSpPr>
                  <a:spLocks/>
                </p:cNvSpPr>
                <p:nvPr/>
              </p:nvSpPr>
              <p:spPr bwMode="auto">
                <a:xfrm>
                  <a:off x="7094538" y="4349751"/>
                  <a:ext cx="3175" cy="0"/>
                </a:xfrm>
                <a:custGeom>
                  <a:avLst/>
                  <a:gdLst>
                    <a:gd name="T0" fmla="*/ 1 w 1"/>
                    <a:gd name="T1" fmla="*/ 1 w 1"/>
                    <a:gd name="T2" fmla="*/ 1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1" y="0"/>
                        <a:pt x="1" y="0"/>
                      </a:cubicBez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0" name="Freeform 318"/>
                <p:cNvSpPr>
                  <a:spLocks/>
                </p:cNvSpPr>
                <p:nvPr/>
              </p:nvSpPr>
              <p:spPr bwMode="auto">
                <a:xfrm>
                  <a:off x="7105650" y="4343401"/>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1" name="Freeform 319"/>
                <p:cNvSpPr>
                  <a:spLocks/>
                </p:cNvSpPr>
                <p:nvPr/>
              </p:nvSpPr>
              <p:spPr bwMode="auto">
                <a:xfrm>
                  <a:off x="7108825" y="42402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2" name="Freeform 320"/>
                <p:cNvSpPr>
                  <a:spLocks/>
                </p:cNvSpPr>
                <p:nvPr/>
              </p:nvSpPr>
              <p:spPr bwMode="auto">
                <a:xfrm>
                  <a:off x="7097713" y="4343401"/>
                  <a:ext cx="3175" cy="3175"/>
                </a:xfrm>
                <a:custGeom>
                  <a:avLst/>
                  <a:gdLst>
                    <a:gd name="T0" fmla="*/ 0 w 1"/>
                    <a:gd name="T1" fmla="*/ 0 h 1"/>
                    <a:gd name="T2" fmla="*/ 0 w 1"/>
                    <a:gd name="T3" fmla="*/ 1 h 1"/>
                    <a:gd name="T4" fmla="*/ 0 w 1"/>
                    <a:gd name="T5" fmla="*/ 1 h 1"/>
                    <a:gd name="T6" fmla="*/ 1 w 1"/>
                    <a:gd name="T7" fmla="*/ 1 h 1"/>
                    <a:gd name="T8" fmla="*/ 1 w 1"/>
                    <a:gd name="T9" fmla="*/ 0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1"/>
                        <a:pt x="0" y="1"/>
                        <a:pt x="0" y="1"/>
                      </a:cubicBezTo>
                      <a:cubicBezTo>
                        <a:pt x="0" y="1"/>
                        <a:pt x="0" y="1"/>
                        <a:pt x="0" y="1"/>
                      </a:cubicBezTo>
                      <a:cubicBezTo>
                        <a:pt x="0" y="1"/>
                        <a:pt x="0" y="1"/>
                        <a:pt x="1" y="1"/>
                      </a:cubicBezTo>
                      <a:cubicBezTo>
                        <a:pt x="1" y="1"/>
                        <a:pt x="1" y="1"/>
                        <a:pt x="1" y="0"/>
                      </a:cubicBezTo>
                      <a:cubicBezTo>
                        <a:pt x="1"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3" name="Freeform 321"/>
                <p:cNvSpPr>
                  <a:spLocks/>
                </p:cNvSpPr>
                <p:nvPr/>
              </p:nvSpPr>
              <p:spPr bwMode="auto">
                <a:xfrm>
                  <a:off x="7100888" y="4343401"/>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4" name="Freeform 322"/>
                <p:cNvSpPr>
                  <a:spLocks/>
                </p:cNvSpPr>
                <p:nvPr/>
              </p:nvSpPr>
              <p:spPr bwMode="auto">
                <a:xfrm>
                  <a:off x="7105650" y="4232276"/>
                  <a:ext cx="3175" cy="1588"/>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5" name="Freeform 323"/>
                <p:cNvSpPr>
                  <a:spLocks/>
                </p:cNvSpPr>
                <p:nvPr/>
              </p:nvSpPr>
              <p:spPr bwMode="auto">
                <a:xfrm>
                  <a:off x="7118350" y="4217988"/>
                  <a:ext cx="1588" cy="158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1"/>
                      </a:cubicBezTo>
                      <a:cubicBezTo>
                        <a:pt x="0"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6" name="Freeform 324"/>
                <p:cNvSpPr>
                  <a:spLocks/>
                </p:cNvSpPr>
                <p:nvPr/>
              </p:nvSpPr>
              <p:spPr bwMode="auto">
                <a:xfrm>
                  <a:off x="7105650" y="4237038"/>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7" name="Freeform 325"/>
                <p:cNvSpPr>
                  <a:spLocks/>
                </p:cNvSpPr>
                <p:nvPr/>
              </p:nvSpPr>
              <p:spPr bwMode="auto">
                <a:xfrm>
                  <a:off x="7115175" y="4211638"/>
                  <a:ext cx="4763" cy="6350"/>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0"/>
                        <a:pt x="0" y="0"/>
                        <a:pt x="1" y="1"/>
                      </a:cubicBezTo>
                      <a:cubicBezTo>
                        <a:pt x="1"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8" name="Freeform 326"/>
                <p:cNvSpPr>
                  <a:spLocks/>
                </p:cNvSpPr>
                <p:nvPr/>
              </p:nvSpPr>
              <p:spPr bwMode="auto">
                <a:xfrm>
                  <a:off x="7105650" y="434657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1"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9" name="Freeform 327"/>
                <p:cNvSpPr>
                  <a:spLocks/>
                </p:cNvSpPr>
                <p:nvPr/>
              </p:nvSpPr>
              <p:spPr bwMode="auto">
                <a:xfrm>
                  <a:off x="7105650" y="4349751"/>
                  <a:ext cx="14288" cy="4763"/>
                </a:xfrm>
                <a:custGeom>
                  <a:avLst/>
                  <a:gdLst>
                    <a:gd name="T0" fmla="*/ 3 w 5"/>
                    <a:gd name="T1" fmla="*/ 2 h 2"/>
                    <a:gd name="T2" fmla="*/ 4 w 5"/>
                    <a:gd name="T3" fmla="*/ 2 h 2"/>
                    <a:gd name="T4" fmla="*/ 5 w 5"/>
                    <a:gd name="T5" fmla="*/ 1 h 2"/>
                    <a:gd name="T6" fmla="*/ 4 w 5"/>
                    <a:gd name="T7" fmla="*/ 1 h 2"/>
                    <a:gd name="T8" fmla="*/ 3 w 5"/>
                    <a:gd name="T9" fmla="*/ 1 h 2"/>
                    <a:gd name="T10" fmla="*/ 1 w 5"/>
                    <a:gd name="T11" fmla="*/ 1 h 2"/>
                    <a:gd name="T12" fmla="*/ 1 w 5"/>
                    <a:gd name="T13" fmla="*/ 1 h 2"/>
                    <a:gd name="T14" fmla="*/ 0 w 5"/>
                    <a:gd name="T15" fmla="*/ 1 h 2"/>
                    <a:gd name="T16" fmla="*/ 0 w 5"/>
                    <a:gd name="T17" fmla="*/ 2 h 2"/>
                    <a:gd name="T18" fmla="*/ 1 w 5"/>
                    <a:gd name="T19" fmla="*/ 2 h 2"/>
                    <a:gd name="T20" fmla="*/ 1 w 5"/>
                    <a:gd name="T21" fmla="*/ 2 h 2"/>
                    <a:gd name="T22" fmla="*/ 2 w 5"/>
                    <a:gd name="T23" fmla="*/ 2 h 2"/>
                    <a:gd name="T24" fmla="*/ 3 w 5"/>
                    <a:gd name="T25" fmla="*/ 2 h 2"/>
                    <a:gd name="T26" fmla="*/ 3 w 5"/>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3" y="2"/>
                      </a:moveTo>
                      <a:cubicBezTo>
                        <a:pt x="4" y="2"/>
                        <a:pt x="4" y="2"/>
                        <a:pt x="4" y="2"/>
                      </a:cubicBezTo>
                      <a:cubicBezTo>
                        <a:pt x="4" y="2"/>
                        <a:pt x="5" y="2"/>
                        <a:pt x="5" y="1"/>
                      </a:cubicBezTo>
                      <a:cubicBezTo>
                        <a:pt x="4" y="1"/>
                        <a:pt x="4" y="1"/>
                        <a:pt x="4" y="1"/>
                      </a:cubicBezTo>
                      <a:cubicBezTo>
                        <a:pt x="4" y="1"/>
                        <a:pt x="3" y="1"/>
                        <a:pt x="3" y="1"/>
                      </a:cubicBezTo>
                      <a:cubicBezTo>
                        <a:pt x="2" y="0"/>
                        <a:pt x="1" y="1"/>
                        <a:pt x="1" y="1"/>
                      </a:cubicBezTo>
                      <a:cubicBezTo>
                        <a:pt x="1" y="1"/>
                        <a:pt x="1" y="1"/>
                        <a:pt x="1" y="1"/>
                      </a:cubicBezTo>
                      <a:cubicBezTo>
                        <a:pt x="0" y="1"/>
                        <a:pt x="0" y="1"/>
                        <a:pt x="0" y="1"/>
                      </a:cubicBezTo>
                      <a:cubicBezTo>
                        <a:pt x="0" y="1"/>
                        <a:pt x="0" y="1"/>
                        <a:pt x="0" y="2"/>
                      </a:cubicBezTo>
                      <a:cubicBezTo>
                        <a:pt x="0" y="2"/>
                        <a:pt x="0" y="2"/>
                        <a:pt x="1" y="2"/>
                      </a:cubicBezTo>
                      <a:cubicBezTo>
                        <a:pt x="1" y="2"/>
                        <a:pt x="1" y="2"/>
                        <a:pt x="1" y="2"/>
                      </a:cubicBezTo>
                      <a:cubicBezTo>
                        <a:pt x="1" y="2"/>
                        <a:pt x="2" y="2"/>
                        <a:pt x="2" y="2"/>
                      </a:cubicBezTo>
                      <a:cubicBezTo>
                        <a:pt x="2" y="2"/>
                        <a:pt x="2" y="2"/>
                        <a:pt x="3" y="2"/>
                      </a:cubicBezTo>
                      <a:cubicBezTo>
                        <a:pt x="3"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0" name="Freeform 328"/>
                <p:cNvSpPr>
                  <a:spLocks/>
                </p:cNvSpPr>
                <p:nvPr/>
              </p:nvSpPr>
              <p:spPr bwMode="auto">
                <a:xfrm>
                  <a:off x="7089775" y="4171951"/>
                  <a:ext cx="7938" cy="7938"/>
                </a:xfrm>
                <a:custGeom>
                  <a:avLst/>
                  <a:gdLst>
                    <a:gd name="T0" fmla="*/ 2 w 3"/>
                    <a:gd name="T1" fmla="*/ 1 h 3"/>
                    <a:gd name="T2" fmla="*/ 1 w 3"/>
                    <a:gd name="T3" fmla="*/ 1 h 3"/>
                    <a:gd name="T4" fmla="*/ 0 w 3"/>
                    <a:gd name="T5" fmla="*/ 0 h 3"/>
                    <a:gd name="T6" fmla="*/ 0 w 3"/>
                    <a:gd name="T7" fmla="*/ 1 h 3"/>
                    <a:gd name="T8" fmla="*/ 0 w 3"/>
                    <a:gd name="T9" fmla="*/ 1 h 3"/>
                    <a:gd name="T10" fmla="*/ 1 w 3"/>
                    <a:gd name="T11" fmla="*/ 2 h 3"/>
                    <a:gd name="T12" fmla="*/ 2 w 3"/>
                    <a:gd name="T13" fmla="*/ 2 h 3"/>
                    <a:gd name="T14" fmla="*/ 3 w 3"/>
                    <a:gd name="T15" fmla="*/ 2 h 3"/>
                    <a:gd name="T16" fmla="*/ 2 w 3"/>
                    <a:gd name="T17" fmla="*/ 2 h 3"/>
                    <a:gd name="T18" fmla="*/ 1 w 3"/>
                    <a:gd name="T19" fmla="*/ 1 h 3"/>
                    <a:gd name="T20" fmla="*/ 2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2" y="1"/>
                      </a:moveTo>
                      <a:cubicBezTo>
                        <a:pt x="1" y="1"/>
                        <a:pt x="1" y="1"/>
                        <a:pt x="1" y="1"/>
                      </a:cubicBezTo>
                      <a:cubicBezTo>
                        <a:pt x="1" y="1"/>
                        <a:pt x="0" y="0"/>
                        <a:pt x="0" y="0"/>
                      </a:cubicBezTo>
                      <a:cubicBezTo>
                        <a:pt x="0" y="0"/>
                        <a:pt x="0" y="0"/>
                        <a:pt x="0" y="1"/>
                      </a:cubicBezTo>
                      <a:cubicBezTo>
                        <a:pt x="0" y="1"/>
                        <a:pt x="0" y="1"/>
                        <a:pt x="0" y="1"/>
                      </a:cubicBezTo>
                      <a:cubicBezTo>
                        <a:pt x="1" y="2"/>
                        <a:pt x="1" y="2"/>
                        <a:pt x="1" y="2"/>
                      </a:cubicBezTo>
                      <a:cubicBezTo>
                        <a:pt x="2" y="2"/>
                        <a:pt x="2" y="2"/>
                        <a:pt x="2" y="2"/>
                      </a:cubicBezTo>
                      <a:cubicBezTo>
                        <a:pt x="3" y="2"/>
                        <a:pt x="3" y="3"/>
                        <a:pt x="3" y="2"/>
                      </a:cubicBezTo>
                      <a:cubicBezTo>
                        <a:pt x="2" y="2"/>
                        <a:pt x="2" y="2"/>
                        <a:pt x="2" y="2"/>
                      </a:cubicBezTo>
                      <a:cubicBezTo>
                        <a:pt x="1" y="2"/>
                        <a:pt x="1"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1" name="Freeform 329"/>
                <p:cNvSpPr>
                  <a:spLocks/>
                </p:cNvSpPr>
                <p:nvPr/>
              </p:nvSpPr>
              <p:spPr bwMode="auto">
                <a:xfrm>
                  <a:off x="7083425" y="4205288"/>
                  <a:ext cx="11113" cy="20638"/>
                </a:xfrm>
                <a:custGeom>
                  <a:avLst/>
                  <a:gdLst>
                    <a:gd name="T0" fmla="*/ 1 w 4"/>
                    <a:gd name="T1" fmla="*/ 6 h 7"/>
                    <a:gd name="T2" fmla="*/ 2 w 4"/>
                    <a:gd name="T3" fmla="*/ 5 h 7"/>
                    <a:gd name="T4" fmla="*/ 1 w 4"/>
                    <a:gd name="T5" fmla="*/ 4 h 7"/>
                    <a:gd name="T6" fmla="*/ 2 w 4"/>
                    <a:gd name="T7" fmla="*/ 4 h 7"/>
                    <a:gd name="T8" fmla="*/ 2 w 4"/>
                    <a:gd name="T9" fmla="*/ 3 h 7"/>
                    <a:gd name="T10" fmla="*/ 3 w 4"/>
                    <a:gd name="T11" fmla="*/ 4 h 7"/>
                    <a:gd name="T12" fmla="*/ 4 w 4"/>
                    <a:gd name="T13" fmla="*/ 2 h 7"/>
                    <a:gd name="T14" fmla="*/ 4 w 4"/>
                    <a:gd name="T15" fmla="*/ 2 h 7"/>
                    <a:gd name="T16" fmla="*/ 2 w 4"/>
                    <a:gd name="T17" fmla="*/ 2 h 7"/>
                    <a:gd name="T18" fmla="*/ 0 w 4"/>
                    <a:gd name="T19" fmla="*/ 0 h 7"/>
                    <a:gd name="T20" fmla="*/ 0 w 4"/>
                    <a:gd name="T21" fmla="*/ 2 h 7"/>
                    <a:gd name="T22" fmla="*/ 1 w 4"/>
                    <a:gd name="T23" fmla="*/ 3 h 7"/>
                    <a:gd name="T24" fmla="*/ 0 w 4"/>
                    <a:gd name="T25" fmla="*/ 3 h 7"/>
                    <a:gd name="T26" fmla="*/ 1 w 4"/>
                    <a:gd name="T27" fmla="*/ 5 h 7"/>
                    <a:gd name="T28" fmla="*/ 1 w 4"/>
                    <a:gd name="T2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7">
                      <a:moveTo>
                        <a:pt x="1" y="6"/>
                      </a:moveTo>
                      <a:cubicBezTo>
                        <a:pt x="1" y="6"/>
                        <a:pt x="2" y="5"/>
                        <a:pt x="2" y="5"/>
                      </a:cubicBezTo>
                      <a:cubicBezTo>
                        <a:pt x="2" y="4"/>
                        <a:pt x="1" y="4"/>
                        <a:pt x="1" y="4"/>
                      </a:cubicBezTo>
                      <a:cubicBezTo>
                        <a:pt x="2" y="4"/>
                        <a:pt x="2" y="4"/>
                        <a:pt x="2" y="4"/>
                      </a:cubicBezTo>
                      <a:cubicBezTo>
                        <a:pt x="2" y="3"/>
                        <a:pt x="2" y="3"/>
                        <a:pt x="2" y="3"/>
                      </a:cubicBezTo>
                      <a:cubicBezTo>
                        <a:pt x="2" y="3"/>
                        <a:pt x="2" y="4"/>
                        <a:pt x="3" y="4"/>
                      </a:cubicBezTo>
                      <a:cubicBezTo>
                        <a:pt x="4" y="4"/>
                        <a:pt x="4" y="3"/>
                        <a:pt x="4" y="2"/>
                      </a:cubicBezTo>
                      <a:cubicBezTo>
                        <a:pt x="4" y="2"/>
                        <a:pt x="3" y="2"/>
                        <a:pt x="4" y="2"/>
                      </a:cubicBezTo>
                      <a:cubicBezTo>
                        <a:pt x="3" y="2"/>
                        <a:pt x="3" y="2"/>
                        <a:pt x="2" y="2"/>
                      </a:cubicBezTo>
                      <a:cubicBezTo>
                        <a:pt x="2" y="1"/>
                        <a:pt x="1" y="1"/>
                        <a:pt x="0" y="0"/>
                      </a:cubicBezTo>
                      <a:cubicBezTo>
                        <a:pt x="0" y="1"/>
                        <a:pt x="0" y="1"/>
                        <a:pt x="0" y="2"/>
                      </a:cubicBezTo>
                      <a:cubicBezTo>
                        <a:pt x="0" y="2"/>
                        <a:pt x="1" y="3"/>
                        <a:pt x="1" y="3"/>
                      </a:cubicBezTo>
                      <a:cubicBezTo>
                        <a:pt x="0" y="3"/>
                        <a:pt x="0" y="3"/>
                        <a:pt x="0" y="3"/>
                      </a:cubicBezTo>
                      <a:cubicBezTo>
                        <a:pt x="0" y="4"/>
                        <a:pt x="0" y="5"/>
                        <a:pt x="1" y="5"/>
                      </a:cubicBezTo>
                      <a:cubicBezTo>
                        <a:pt x="1" y="5"/>
                        <a:pt x="1" y="7"/>
                        <a:pt x="1"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2" name="Freeform 330"/>
                <p:cNvSpPr>
                  <a:spLocks/>
                </p:cNvSpPr>
                <p:nvPr/>
              </p:nvSpPr>
              <p:spPr bwMode="auto">
                <a:xfrm>
                  <a:off x="7086600" y="4171951"/>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3" name="Freeform 331"/>
                <p:cNvSpPr>
                  <a:spLocks/>
                </p:cNvSpPr>
                <p:nvPr/>
              </p:nvSpPr>
              <p:spPr bwMode="auto">
                <a:xfrm>
                  <a:off x="7080250" y="4225926"/>
                  <a:ext cx="3175" cy="317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4" name="Freeform 332"/>
                <p:cNvSpPr>
                  <a:spLocks/>
                </p:cNvSpPr>
                <p:nvPr/>
              </p:nvSpPr>
              <p:spPr bwMode="auto">
                <a:xfrm>
                  <a:off x="7119938" y="4214813"/>
                  <a:ext cx="3175" cy="4763"/>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1" y="2"/>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5" name="Freeform 333"/>
                <p:cNvSpPr>
                  <a:spLocks/>
                </p:cNvSpPr>
                <p:nvPr/>
              </p:nvSpPr>
              <p:spPr bwMode="auto">
                <a:xfrm>
                  <a:off x="7129463" y="4200526"/>
                  <a:ext cx="6350" cy="14288"/>
                </a:xfrm>
                <a:custGeom>
                  <a:avLst/>
                  <a:gdLst>
                    <a:gd name="T0" fmla="*/ 1 w 2"/>
                    <a:gd name="T1" fmla="*/ 0 h 5"/>
                    <a:gd name="T2" fmla="*/ 1 w 2"/>
                    <a:gd name="T3" fmla="*/ 1 h 5"/>
                    <a:gd name="T4" fmla="*/ 1 w 2"/>
                    <a:gd name="T5" fmla="*/ 2 h 5"/>
                    <a:gd name="T6" fmla="*/ 1 w 2"/>
                    <a:gd name="T7" fmla="*/ 3 h 5"/>
                    <a:gd name="T8" fmla="*/ 1 w 2"/>
                    <a:gd name="T9" fmla="*/ 4 h 5"/>
                    <a:gd name="T10" fmla="*/ 2 w 2"/>
                    <a:gd name="T11" fmla="*/ 4 h 5"/>
                    <a:gd name="T12" fmla="*/ 2 w 2"/>
                    <a:gd name="T13" fmla="*/ 3 h 5"/>
                    <a:gd name="T14" fmla="*/ 2 w 2"/>
                    <a:gd name="T15" fmla="*/ 2 h 5"/>
                    <a:gd name="T16" fmla="*/ 2 w 2"/>
                    <a:gd name="T17" fmla="*/ 1 h 5"/>
                    <a:gd name="T18" fmla="*/ 2 w 2"/>
                    <a:gd name="T19" fmla="*/ 0 h 5"/>
                    <a:gd name="T20" fmla="*/ 1 w 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5">
                      <a:moveTo>
                        <a:pt x="1" y="0"/>
                      </a:moveTo>
                      <a:cubicBezTo>
                        <a:pt x="1" y="0"/>
                        <a:pt x="1" y="1"/>
                        <a:pt x="1" y="1"/>
                      </a:cubicBezTo>
                      <a:cubicBezTo>
                        <a:pt x="1" y="2"/>
                        <a:pt x="1" y="2"/>
                        <a:pt x="1" y="2"/>
                      </a:cubicBezTo>
                      <a:cubicBezTo>
                        <a:pt x="0" y="2"/>
                        <a:pt x="0" y="3"/>
                        <a:pt x="1" y="3"/>
                      </a:cubicBezTo>
                      <a:cubicBezTo>
                        <a:pt x="1" y="3"/>
                        <a:pt x="1" y="3"/>
                        <a:pt x="1" y="4"/>
                      </a:cubicBezTo>
                      <a:cubicBezTo>
                        <a:pt x="1" y="5"/>
                        <a:pt x="1" y="4"/>
                        <a:pt x="2" y="4"/>
                      </a:cubicBezTo>
                      <a:cubicBezTo>
                        <a:pt x="2" y="4"/>
                        <a:pt x="1" y="3"/>
                        <a:pt x="2" y="3"/>
                      </a:cubicBezTo>
                      <a:cubicBezTo>
                        <a:pt x="2" y="3"/>
                        <a:pt x="2" y="3"/>
                        <a:pt x="2" y="2"/>
                      </a:cubicBezTo>
                      <a:cubicBezTo>
                        <a:pt x="2" y="2"/>
                        <a:pt x="2" y="1"/>
                        <a:pt x="2" y="1"/>
                      </a:cubicBezTo>
                      <a:cubicBezTo>
                        <a:pt x="2" y="0"/>
                        <a:pt x="2"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6" name="Freeform 334"/>
                <p:cNvSpPr>
                  <a:spLocks/>
                </p:cNvSpPr>
                <p:nvPr/>
              </p:nvSpPr>
              <p:spPr bwMode="auto">
                <a:xfrm>
                  <a:off x="7132638" y="419417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1"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7" name="Freeform 335"/>
                <p:cNvSpPr>
                  <a:spLocks/>
                </p:cNvSpPr>
                <p:nvPr/>
              </p:nvSpPr>
              <p:spPr bwMode="auto">
                <a:xfrm>
                  <a:off x="7126288" y="4179888"/>
                  <a:ext cx="9525" cy="7938"/>
                </a:xfrm>
                <a:custGeom>
                  <a:avLst/>
                  <a:gdLst>
                    <a:gd name="T0" fmla="*/ 3 w 3"/>
                    <a:gd name="T1" fmla="*/ 0 h 3"/>
                    <a:gd name="T2" fmla="*/ 1 w 3"/>
                    <a:gd name="T3" fmla="*/ 0 h 3"/>
                    <a:gd name="T4" fmla="*/ 1 w 3"/>
                    <a:gd name="T5" fmla="*/ 1 h 3"/>
                    <a:gd name="T6" fmla="*/ 2 w 3"/>
                    <a:gd name="T7" fmla="*/ 3 h 3"/>
                    <a:gd name="T8" fmla="*/ 3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2" y="0"/>
                        <a:pt x="1" y="0"/>
                      </a:cubicBezTo>
                      <a:cubicBezTo>
                        <a:pt x="1" y="0"/>
                        <a:pt x="0" y="1"/>
                        <a:pt x="1" y="1"/>
                      </a:cubicBezTo>
                      <a:cubicBezTo>
                        <a:pt x="1" y="2"/>
                        <a:pt x="2" y="3"/>
                        <a:pt x="2" y="3"/>
                      </a:cubicBezTo>
                      <a:cubicBezTo>
                        <a:pt x="2" y="2"/>
                        <a:pt x="3" y="2"/>
                        <a:pt x="3" y="1"/>
                      </a:cubicBezTo>
                      <a:cubicBezTo>
                        <a:pt x="3" y="1"/>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8" name="Freeform 336"/>
                <p:cNvSpPr>
                  <a:spLocks/>
                </p:cNvSpPr>
                <p:nvPr/>
              </p:nvSpPr>
              <p:spPr bwMode="auto">
                <a:xfrm>
                  <a:off x="7126288" y="4335463"/>
                  <a:ext cx="14288" cy="7938"/>
                </a:xfrm>
                <a:custGeom>
                  <a:avLst/>
                  <a:gdLst>
                    <a:gd name="T0" fmla="*/ 1 w 5"/>
                    <a:gd name="T1" fmla="*/ 2 h 3"/>
                    <a:gd name="T2" fmla="*/ 2 w 5"/>
                    <a:gd name="T3" fmla="*/ 3 h 3"/>
                    <a:gd name="T4" fmla="*/ 4 w 5"/>
                    <a:gd name="T5" fmla="*/ 2 h 3"/>
                    <a:gd name="T6" fmla="*/ 5 w 5"/>
                    <a:gd name="T7" fmla="*/ 1 h 3"/>
                    <a:gd name="T8" fmla="*/ 4 w 5"/>
                    <a:gd name="T9" fmla="*/ 1 h 3"/>
                    <a:gd name="T10" fmla="*/ 3 w 5"/>
                    <a:gd name="T11" fmla="*/ 1 h 3"/>
                    <a:gd name="T12" fmla="*/ 3 w 5"/>
                    <a:gd name="T13" fmla="*/ 0 h 3"/>
                    <a:gd name="T14" fmla="*/ 2 w 5"/>
                    <a:gd name="T15" fmla="*/ 0 h 3"/>
                    <a:gd name="T16" fmla="*/ 0 w 5"/>
                    <a:gd name="T17" fmla="*/ 1 h 3"/>
                    <a:gd name="T18" fmla="*/ 1 w 5"/>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1" y="2"/>
                      </a:moveTo>
                      <a:cubicBezTo>
                        <a:pt x="1" y="2"/>
                        <a:pt x="1" y="3"/>
                        <a:pt x="2" y="3"/>
                      </a:cubicBezTo>
                      <a:cubicBezTo>
                        <a:pt x="3" y="3"/>
                        <a:pt x="3" y="3"/>
                        <a:pt x="4" y="2"/>
                      </a:cubicBezTo>
                      <a:cubicBezTo>
                        <a:pt x="4" y="1"/>
                        <a:pt x="4" y="1"/>
                        <a:pt x="5" y="1"/>
                      </a:cubicBezTo>
                      <a:cubicBezTo>
                        <a:pt x="5" y="1"/>
                        <a:pt x="4" y="1"/>
                        <a:pt x="4" y="1"/>
                      </a:cubicBezTo>
                      <a:cubicBezTo>
                        <a:pt x="4" y="1"/>
                        <a:pt x="3" y="1"/>
                        <a:pt x="3" y="1"/>
                      </a:cubicBezTo>
                      <a:cubicBezTo>
                        <a:pt x="3" y="0"/>
                        <a:pt x="3" y="0"/>
                        <a:pt x="3" y="0"/>
                      </a:cubicBezTo>
                      <a:cubicBezTo>
                        <a:pt x="2" y="0"/>
                        <a:pt x="2" y="0"/>
                        <a:pt x="2" y="0"/>
                      </a:cubicBezTo>
                      <a:cubicBezTo>
                        <a:pt x="2" y="1"/>
                        <a:pt x="1" y="1"/>
                        <a:pt x="0" y="1"/>
                      </a:cubicBezTo>
                      <a:cubicBezTo>
                        <a:pt x="0"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9" name="Freeform 337"/>
                <p:cNvSpPr>
                  <a:spLocks/>
                </p:cNvSpPr>
                <p:nvPr/>
              </p:nvSpPr>
              <p:spPr bwMode="auto">
                <a:xfrm>
                  <a:off x="7129463" y="4211638"/>
                  <a:ext cx="3175" cy="6350"/>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0"/>
                        <a:pt x="1" y="0"/>
                        <a:pt x="0" y="0"/>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0" name="Freeform 338"/>
                <p:cNvSpPr>
                  <a:spLocks/>
                </p:cNvSpPr>
                <p:nvPr/>
              </p:nvSpPr>
              <p:spPr bwMode="auto">
                <a:xfrm>
                  <a:off x="7154863" y="4187826"/>
                  <a:ext cx="9525" cy="12700"/>
                </a:xfrm>
                <a:custGeom>
                  <a:avLst/>
                  <a:gdLst>
                    <a:gd name="T0" fmla="*/ 2 w 3"/>
                    <a:gd name="T1" fmla="*/ 3 h 4"/>
                    <a:gd name="T2" fmla="*/ 2 w 3"/>
                    <a:gd name="T3" fmla="*/ 2 h 4"/>
                    <a:gd name="T4" fmla="*/ 2 w 3"/>
                    <a:gd name="T5" fmla="*/ 2 h 4"/>
                    <a:gd name="T6" fmla="*/ 1 w 3"/>
                    <a:gd name="T7" fmla="*/ 0 h 4"/>
                    <a:gd name="T8" fmla="*/ 0 w 3"/>
                    <a:gd name="T9" fmla="*/ 0 h 4"/>
                    <a:gd name="T10" fmla="*/ 0 w 3"/>
                    <a:gd name="T11" fmla="*/ 1 h 4"/>
                    <a:gd name="T12" fmla="*/ 1 w 3"/>
                    <a:gd name="T13" fmla="*/ 1 h 4"/>
                    <a:gd name="T14" fmla="*/ 1 w 3"/>
                    <a:gd name="T15" fmla="*/ 2 h 4"/>
                    <a:gd name="T16" fmla="*/ 2 w 3"/>
                    <a:gd name="T17" fmla="*/ 3 h 4"/>
                    <a:gd name="T18" fmla="*/ 3 w 3"/>
                    <a:gd name="T19" fmla="*/ 4 h 4"/>
                    <a:gd name="T20" fmla="*/ 3 w 3"/>
                    <a:gd name="T21" fmla="*/ 3 h 4"/>
                    <a:gd name="T22" fmla="*/ 2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2" y="3"/>
                      </a:moveTo>
                      <a:cubicBezTo>
                        <a:pt x="2" y="3"/>
                        <a:pt x="2" y="2"/>
                        <a:pt x="2" y="2"/>
                      </a:cubicBezTo>
                      <a:cubicBezTo>
                        <a:pt x="2" y="2"/>
                        <a:pt x="2" y="2"/>
                        <a:pt x="2" y="2"/>
                      </a:cubicBezTo>
                      <a:cubicBezTo>
                        <a:pt x="1" y="2"/>
                        <a:pt x="1" y="1"/>
                        <a:pt x="1" y="0"/>
                      </a:cubicBezTo>
                      <a:cubicBezTo>
                        <a:pt x="0" y="0"/>
                        <a:pt x="0" y="0"/>
                        <a:pt x="0" y="0"/>
                      </a:cubicBezTo>
                      <a:cubicBezTo>
                        <a:pt x="0" y="0"/>
                        <a:pt x="0" y="1"/>
                        <a:pt x="0" y="1"/>
                      </a:cubicBezTo>
                      <a:cubicBezTo>
                        <a:pt x="0" y="1"/>
                        <a:pt x="0" y="1"/>
                        <a:pt x="1" y="1"/>
                      </a:cubicBezTo>
                      <a:cubicBezTo>
                        <a:pt x="1" y="2"/>
                        <a:pt x="1" y="2"/>
                        <a:pt x="1" y="2"/>
                      </a:cubicBezTo>
                      <a:cubicBezTo>
                        <a:pt x="2" y="2"/>
                        <a:pt x="2" y="3"/>
                        <a:pt x="2" y="3"/>
                      </a:cubicBezTo>
                      <a:cubicBezTo>
                        <a:pt x="2" y="3"/>
                        <a:pt x="2" y="3"/>
                        <a:pt x="3" y="4"/>
                      </a:cubicBezTo>
                      <a:cubicBezTo>
                        <a:pt x="3" y="4"/>
                        <a:pt x="3" y="4"/>
                        <a:pt x="3" y="3"/>
                      </a:cubicBezTo>
                      <a:cubicBezTo>
                        <a:pt x="3" y="3"/>
                        <a:pt x="3"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1" name="Freeform 339"/>
                <p:cNvSpPr>
                  <a:spLocks/>
                </p:cNvSpPr>
                <p:nvPr/>
              </p:nvSpPr>
              <p:spPr bwMode="auto">
                <a:xfrm>
                  <a:off x="7175500" y="4229101"/>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2" name="Freeform 340"/>
                <p:cNvSpPr>
                  <a:spLocks/>
                </p:cNvSpPr>
                <p:nvPr/>
              </p:nvSpPr>
              <p:spPr bwMode="auto">
                <a:xfrm>
                  <a:off x="7169150" y="4232276"/>
                  <a:ext cx="6350" cy="1588"/>
                </a:xfrm>
                <a:custGeom>
                  <a:avLst/>
                  <a:gdLst>
                    <a:gd name="T0" fmla="*/ 1 w 2"/>
                    <a:gd name="T1" fmla="*/ 1 h 1"/>
                    <a:gd name="T2" fmla="*/ 2 w 2"/>
                    <a:gd name="T3" fmla="*/ 1 h 1"/>
                    <a:gd name="T4" fmla="*/ 1 w 2"/>
                    <a:gd name="T5" fmla="*/ 0 h 1"/>
                    <a:gd name="T6" fmla="*/ 1 w 2"/>
                    <a:gd name="T7" fmla="*/ 0 h 1"/>
                    <a:gd name="T8" fmla="*/ 1 w 2"/>
                    <a:gd name="T9" fmla="*/ 0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2" y="1"/>
                        <a:pt x="2" y="1"/>
                        <a:pt x="2" y="1"/>
                      </a:cubicBezTo>
                      <a:cubicBezTo>
                        <a:pt x="2" y="0"/>
                        <a:pt x="1" y="1"/>
                        <a:pt x="1" y="0"/>
                      </a:cubicBezTo>
                      <a:cubicBezTo>
                        <a:pt x="1" y="0"/>
                        <a:pt x="1" y="0"/>
                        <a:pt x="1" y="0"/>
                      </a:cubicBezTo>
                      <a:cubicBezTo>
                        <a:pt x="1" y="0"/>
                        <a:pt x="1" y="0"/>
                        <a:pt x="1" y="0"/>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3" name="Freeform 341"/>
                <p:cNvSpPr>
                  <a:spLocks/>
                </p:cNvSpPr>
                <p:nvPr/>
              </p:nvSpPr>
              <p:spPr bwMode="auto">
                <a:xfrm>
                  <a:off x="7178675" y="4254501"/>
                  <a:ext cx="1588" cy="317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4" name="Freeform 342"/>
                <p:cNvSpPr>
                  <a:spLocks/>
                </p:cNvSpPr>
                <p:nvPr/>
              </p:nvSpPr>
              <p:spPr bwMode="auto">
                <a:xfrm>
                  <a:off x="7158038" y="4217988"/>
                  <a:ext cx="0" cy="158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5" name="Freeform 343"/>
                <p:cNvSpPr>
                  <a:spLocks/>
                </p:cNvSpPr>
                <p:nvPr/>
              </p:nvSpPr>
              <p:spPr bwMode="auto">
                <a:xfrm>
                  <a:off x="7169150" y="4217988"/>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6" name="Freeform 344"/>
                <p:cNvSpPr>
                  <a:spLocks/>
                </p:cNvSpPr>
                <p:nvPr/>
              </p:nvSpPr>
              <p:spPr bwMode="auto">
                <a:xfrm>
                  <a:off x="7137400" y="43322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7" name="Freeform 345"/>
                <p:cNvSpPr>
                  <a:spLocks/>
                </p:cNvSpPr>
                <p:nvPr/>
              </p:nvSpPr>
              <p:spPr bwMode="auto">
                <a:xfrm>
                  <a:off x="7183438" y="4214813"/>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8" name="Freeform 346"/>
                <p:cNvSpPr>
                  <a:spLocks/>
                </p:cNvSpPr>
                <p:nvPr/>
              </p:nvSpPr>
              <p:spPr bwMode="auto">
                <a:xfrm>
                  <a:off x="7140575" y="4203701"/>
                  <a:ext cx="9525" cy="4763"/>
                </a:xfrm>
                <a:custGeom>
                  <a:avLst/>
                  <a:gdLst>
                    <a:gd name="T0" fmla="*/ 1 w 3"/>
                    <a:gd name="T1" fmla="*/ 2 h 2"/>
                    <a:gd name="T2" fmla="*/ 2 w 3"/>
                    <a:gd name="T3" fmla="*/ 2 h 2"/>
                    <a:gd name="T4" fmla="*/ 3 w 3"/>
                    <a:gd name="T5" fmla="*/ 2 h 2"/>
                    <a:gd name="T6" fmla="*/ 3 w 3"/>
                    <a:gd name="T7" fmla="*/ 1 h 2"/>
                    <a:gd name="T8" fmla="*/ 2 w 3"/>
                    <a:gd name="T9" fmla="*/ 0 h 2"/>
                    <a:gd name="T10" fmla="*/ 1 w 3"/>
                    <a:gd name="T11" fmla="*/ 0 h 2"/>
                    <a:gd name="T12" fmla="*/ 1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2" y="2"/>
                        <a:pt x="2" y="2"/>
                        <a:pt x="2" y="2"/>
                      </a:cubicBezTo>
                      <a:cubicBezTo>
                        <a:pt x="2" y="2"/>
                        <a:pt x="3" y="2"/>
                        <a:pt x="3" y="2"/>
                      </a:cubicBezTo>
                      <a:cubicBezTo>
                        <a:pt x="3" y="1"/>
                        <a:pt x="3" y="1"/>
                        <a:pt x="3" y="1"/>
                      </a:cubicBezTo>
                      <a:cubicBezTo>
                        <a:pt x="2" y="0"/>
                        <a:pt x="3" y="0"/>
                        <a:pt x="2" y="0"/>
                      </a:cubicBezTo>
                      <a:cubicBezTo>
                        <a:pt x="1" y="0"/>
                        <a:pt x="1" y="0"/>
                        <a:pt x="1" y="0"/>
                      </a:cubicBezTo>
                      <a:cubicBezTo>
                        <a:pt x="1" y="0"/>
                        <a:pt x="0" y="1"/>
                        <a:pt x="1" y="1"/>
                      </a:cubicBezTo>
                      <a:cubicBezTo>
                        <a:pt x="1"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9" name="Freeform 347"/>
                <p:cNvSpPr>
                  <a:spLocks/>
                </p:cNvSpPr>
                <p:nvPr/>
              </p:nvSpPr>
              <p:spPr bwMode="auto">
                <a:xfrm>
                  <a:off x="7158038" y="4200526"/>
                  <a:ext cx="22225" cy="22225"/>
                </a:xfrm>
                <a:custGeom>
                  <a:avLst/>
                  <a:gdLst>
                    <a:gd name="T0" fmla="*/ 3 w 8"/>
                    <a:gd name="T1" fmla="*/ 1 h 8"/>
                    <a:gd name="T2" fmla="*/ 2 w 8"/>
                    <a:gd name="T3" fmla="*/ 1 h 8"/>
                    <a:gd name="T4" fmla="*/ 1 w 8"/>
                    <a:gd name="T5" fmla="*/ 1 h 8"/>
                    <a:gd name="T6" fmla="*/ 1 w 8"/>
                    <a:gd name="T7" fmla="*/ 2 h 8"/>
                    <a:gd name="T8" fmla="*/ 1 w 8"/>
                    <a:gd name="T9" fmla="*/ 3 h 8"/>
                    <a:gd name="T10" fmla="*/ 1 w 8"/>
                    <a:gd name="T11" fmla="*/ 3 h 8"/>
                    <a:gd name="T12" fmla="*/ 1 w 8"/>
                    <a:gd name="T13" fmla="*/ 4 h 8"/>
                    <a:gd name="T14" fmla="*/ 1 w 8"/>
                    <a:gd name="T15" fmla="*/ 5 h 8"/>
                    <a:gd name="T16" fmla="*/ 0 w 8"/>
                    <a:gd name="T17" fmla="*/ 5 h 8"/>
                    <a:gd name="T18" fmla="*/ 0 w 8"/>
                    <a:gd name="T19" fmla="*/ 6 h 8"/>
                    <a:gd name="T20" fmla="*/ 1 w 8"/>
                    <a:gd name="T21" fmla="*/ 6 h 8"/>
                    <a:gd name="T22" fmla="*/ 2 w 8"/>
                    <a:gd name="T23" fmla="*/ 4 h 8"/>
                    <a:gd name="T24" fmla="*/ 3 w 8"/>
                    <a:gd name="T25" fmla="*/ 4 h 8"/>
                    <a:gd name="T26" fmla="*/ 4 w 8"/>
                    <a:gd name="T27" fmla="*/ 4 h 8"/>
                    <a:gd name="T28" fmla="*/ 4 w 8"/>
                    <a:gd name="T29" fmla="*/ 5 h 8"/>
                    <a:gd name="T30" fmla="*/ 4 w 8"/>
                    <a:gd name="T31" fmla="*/ 5 h 8"/>
                    <a:gd name="T32" fmla="*/ 5 w 8"/>
                    <a:gd name="T33" fmla="*/ 6 h 8"/>
                    <a:gd name="T34" fmla="*/ 5 w 8"/>
                    <a:gd name="T35" fmla="*/ 6 h 8"/>
                    <a:gd name="T36" fmla="*/ 6 w 8"/>
                    <a:gd name="T37" fmla="*/ 6 h 8"/>
                    <a:gd name="T38" fmla="*/ 7 w 8"/>
                    <a:gd name="T39" fmla="*/ 7 h 8"/>
                    <a:gd name="T40" fmla="*/ 8 w 8"/>
                    <a:gd name="T41" fmla="*/ 7 h 8"/>
                    <a:gd name="T42" fmla="*/ 8 w 8"/>
                    <a:gd name="T43" fmla="*/ 7 h 8"/>
                    <a:gd name="T44" fmla="*/ 7 w 8"/>
                    <a:gd name="T45" fmla="*/ 6 h 8"/>
                    <a:gd name="T46" fmla="*/ 7 w 8"/>
                    <a:gd name="T47" fmla="*/ 5 h 8"/>
                    <a:gd name="T48" fmla="*/ 7 w 8"/>
                    <a:gd name="T49" fmla="*/ 5 h 8"/>
                    <a:gd name="T50" fmla="*/ 6 w 8"/>
                    <a:gd name="T51" fmla="*/ 3 h 8"/>
                    <a:gd name="T52" fmla="*/ 5 w 8"/>
                    <a:gd name="T53" fmla="*/ 3 h 8"/>
                    <a:gd name="T54" fmla="*/ 5 w 8"/>
                    <a:gd name="T55" fmla="*/ 3 h 8"/>
                    <a:gd name="T56" fmla="*/ 4 w 8"/>
                    <a:gd name="T57" fmla="*/ 2 h 8"/>
                    <a:gd name="T58" fmla="*/ 3 w 8"/>
                    <a:gd name="T5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8">
                      <a:moveTo>
                        <a:pt x="3" y="1"/>
                      </a:moveTo>
                      <a:cubicBezTo>
                        <a:pt x="2" y="1"/>
                        <a:pt x="2" y="1"/>
                        <a:pt x="2" y="1"/>
                      </a:cubicBezTo>
                      <a:cubicBezTo>
                        <a:pt x="2" y="1"/>
                        <a:pt x="1" y="0"/>
                        <a:pt x="1" y="1"/>
                      </a:cubicBezTo>
                      <a:cubicBezTo>
                        <a:pt x="1" y="2"/>
                        <a:pt x="1" y="2"/>
                        <a:pt x="1" y="2"/>
                      </a:cubicBezTo>
                      <a:cubicBezTo>
                        <a:pt x="1" y="2"/>
                        <a:pt x="1" y="2"/>
                        <a:pt x="1" y="3"/>
                      </a:cubicBezTo>
                      <a:cubicBezTo>
                        <a:pt x="1" y="3"/>
                        <a:pt x="1" y="3"/>
                        <a:pt x="1" y="3"/>
                      </a:cubicBezTo>
                      <a:cubicBezTo>
                        <a:pt x="1" y="3"/>
                        <a:pt x="1" y="4"/>
                        <a:pt x="1" y="4"/>
                      </a:cubicBezTo>
                      <a:cubicBezTo>
                        <a:pt x="1" y="4"/>
                        <a:pt x="1" y="4"/>
                        <a:pt x="1" y="5"/>
                      </a:cubicBezTo>
                      <a:cubicBezTo>
                        <a:pt x="1" y="5"/>
                        <a:pt x="1" y="5"/>
                        <a:pt x="0" y="5"/>
                      </a:cubicBezTo>
                      <a:cubicBezTo>
                        <a:pt x="0" y="5"/>
                        <a:pt x="0" y="6"/>
                        <a:pt x="0" y="6"/>
                      </a:cubicBezTo>
                      <a:cubicBezTo>
                        <a:pt x="1" y="6"/>
                        <a:pt x="1" y="6"/>
                        <a:pt x="1" y="6"/>
                      </a:cubicBezTo>
                      <a:cubicBezTo>
                        <a:pt x="1" y="5"/>
                        <a:pt x="2" y="4"/>
                        <a:pt x="2" y="4"/>
                      </a:cubicBezTo>
                      <a:cubicBezTo>
                        <a:pt x="3" y="4"/>
                        <a:pt x="3" y="3"/>
                        <a:pt x="3" y="4"/>
                      </a:cubicBezTo>
                      <a:cubicBezTo>
                        <a:pt x="3" y="4"/>
                        <a:pt x="4" y="4"/>
                        <a:pt x="4" y="4"/>
                      </a:cubicBezTo>
                      <a:cubicBezTo>
                        <a:pt x="4" y="5"/>
                        <a:pt x="4" y="5"/>
                        <a:pt x="4" y="5"/>
                      </a:cubicBezTo>
                      <a:cubicBezTo>
                        <a:pt x="4" y="5"/>
                        <a:pt x="4" y="5"/>
                        <a:pt x="4" y="5"/>
                      </a:cubicBezTo>
                      <a:cubicBezTo>
                        <a:pt x="5" y="5"/>
                        <a:pt x="5" y="5"/>
                        <a:pt x="5" y="6"/>
                      </a:cubicBezTo>
                      <a:cubicBezTo>
                        <a:pt x="5" y="6"/>
                        <a:pt x="5" y="6"/>
                        <a:pt x="5" y="6"/>
                      </a:cubicBezTo>
                      <a:cubicBezTo>
                        <a:pt x="5" y="6"/>
                        <a:pt x="6" y="6"/>
                        <a:pt x="6" y="6"/>
                      </a:cubicBezTo>
                      <a:cubicBezTo>
                        <a:pt x="6" y="7"/>
                        <a:pt x="7" y="6"/>
                        <a:pt x="7" y="7"/>
                      </a:cubicBezTo>
                      <a:cubicBezTo>
                        <a:pt x="7" y="8"/>
                        <a:pt x="8" y="8"/>
                        <a:pt x="8" y="7"/>
                      </a:cubicBezTo>
                      <a:cubicBezTo>
                        <a:pt x="7" y="7"/>
                        <a:pt x="8" y="7"/>
                        <a:pt x="8" y="7"/>
                      </a:cubicBezTo>
                      <a:cubicBezTo>
                        <a:pt x="8" y="6"/>
                        <a:pt x="8" y="6"/>
                        <a:pt x="7" y="6"/>
                      </a:cubicBezTo>
                      <a:cubicBezTo>
                        <a:pt x="7" y="6"/>
                        <a:pt x="8" y="6"/>
                        <a:pt x="7" y="5"/>
                      </a:cubicBezTo>
                      <a:cubicBezTo>
                        <a:pt x="7" y="5"/>
                        <a:pt x="8" y="5"/>
                        <a:pt x="7" y="5"/>
                      </a:cubicBezTo>
                      <a:cubicBezTo>
                        <a:pt x="6" y="4"/>
                        <a:pt x="6" y="3"/>
                        <a:pt x="6" y="3"/>
                      </a:cubicBezTo>
                      <a:cubicBezTo>
                        <a:pt x="6" y="3"/>
                        <a:pt x="6" y="3"/>
                        <a:pt x="5" y="3"/>
                      </a:cubicBezTo>
                      <a:cubicBezTo>
                        <a:pt x="5" y="4"/>
                        <a:pt x="5" y="3"/>
                        <a:pt x="5" y="3"/>
                      </a:cubicBezTo>
                      <a:cubicBezTo>
                        <a:pt x="5" y="3"/>
                        <a:pt x="4" y="2"/>
                        <a:pt x="4" y="2"/>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0" name="Freeform 348"/>
                <p:cNvSpPr>
                  <a:spLocks/>
                </p:cNvSpPr>
                <p:nvPr/>
              </p:nvSpPr>
              <p:spPr bwMode="auto">
                <a:xfrm>
                  <a:off x="7183438" y="4243388"/>
                  <a:ext cx="6350" cy="4763"/>
                </a:xfrm>
                <a:custGeom>
                  <a:avLst/>
                  <a:gdLst>
                    <a:gd name="T0" fmla="*/ 1 w 2"/>
                    <a:gd name="T1" fmla="*/ 1 h 2"/>
                    <a:gd name="T2" fmla="*/ 1 w 2"/>
                    <a:gd name="T3" fmla="*/ 1 h 2"/>
                    <a:gd name="T4" fmla="*/ 0 w 2"/>
                    <a:gd name="T5" fmla="*/ 1 h 2"/>
                    <a:gd name="T6" fmla="*/ 0 w 2"/>
                    <a:gd name="T7" fmla="*/ 1 h 2"/>
                    <a:gd name="T8" fmla="*/ 1 w 2"/>
                    <a:gd name="T9" fmla="*/ 1 h 2"/>
                    <a:gd name="T10" fmla="*/ 2 w 2"/>
                    <a:gd name="T11" fmla="*/ 1 h 2"/>
                    <a:gd name="T12" fmla="*/ 2 w 2"/>
                    <a:gd name="T13" fmla="*/ 1 h 2"/>
                    <a:gd name="T14" fmla="*/ 2 w 2"/>
                    <a:gd name="T15" fmla="*/ 1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1"/>
                        <a:pt x="1" y="1"/>
                        <a:pt x="1" y="1"/>
                      </a:cubicBezTo>
                      <a:cubicBezTo>
                        <a:pt x="1" y="0"/>
                        <a:pt x="1" y="1"/>
                        <a:pt x="0" y="1"/>
                      </a:cubicBezTo>
                      <a:cubicBezTo>
                        <a:pt x="0" y="1"/>
                        <a:pt x="0" y="1"/>
                        <a:pt x="0" y="1"/>
                      </a:cubicBezTo>
                      <a:cubicBezTo>
                        <a:pt x="0" y="1"/>
                        <a:pt x="0" y="2"/>
                        <a:pt x="1" y="1"/>
                      </a:cubicBezTo>
                      <a:cubicBezTo>
                        <a:pt x="1" y="1"/>
                        <a:pt x="1" y="1"/>
                        <a:pt x="2" y="1"/>
                      </a:cubicBezTo>
                      <a:cubicBezTo>
                        <a:pt x="2" y="1"/>
                        <a:pt x="2" y="1"/>
                        <a:pt x="2" y="1"/>
                      </a:cubicBezTo>
                      <a:cubicBezTo>
                        <a:pt x="2" y="1"/>
                        <a:pt x="2" y="1"/>
                        <a:pt x="2" y="1"/>
                      </a:cubicBezTo>
                      <a:cubicBezTo>
                        <a:pt x="2"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1" name="Freeform 349"/>
                <p:cNvSpPr>
                  <a:spLocks/>
                </p:cNvSpPr>
                <p:nvPr/>
              </p:nvSpPr>
              <p:spPr bwMode="auto">
                <a:xfrm>
                  <a:off x="7165975" y="4200526"/>
                  <a:ext cx="9525" cy="7938"/>
                </a:xfrm>
                <a:custGeom>
                  <a:avLst/>
                  <a:gdLst>
                    <a:gd name="T0" fmla="*/ 1 w 3"/>
                    <a:gd name="T1" fmla="*/ 1 h 3"/>
                    <a:gd name="T2" fmla="*/ 2 w 3"/>
                    <a:gd name="T3" fmla="*/ 2 h 3"/>
                    <a:gd name="T4" fmla="*/ 2 w 3"/>
                    <a:gd name="T5" fmla="*/ 2 h 3"/>
                    <a:gd name="T6" fmla="*/ 2 w 3"/>
                    <a:gd name="T7" fmla="*/ 1 h 3"/>
                    <a:gd name="T8" fmla="*/ 1 w 3"/>
                    <a:gd name="T9" fmla="*/ 0 h 3"/>
                    <a:gd name="T10" fmla="*/ 1 w 3"/>
                    <a:gd name="T11" fmla="*/ 0 h 3"/>
                    <a:gd name="T12" fmla="*/ 1 w 3"/>
                    <a:gd name="T13" fmla="*/ 0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cubicBezTo>
                        <a:pt x="1" y="1"/>
                        <a:pt x="2" y="2"/>
                        <a:pt x="2" y="2"/>
                      </a:cubicBezTo>
                      <a:cubicBezTo>
                        <a:pt x="2" y="3"/>
                        <a:pt x="3" y="3"/>
                        <a:pt x="2" y="2"/>
                      </a:cubicBezTo>
                      <a:cubicBezTo>
                        <a:pt x="2" y="2"/>
                        <a:pt x="2" y="2"/>
                        <a:pt x="2" y="1"/>
                      </a:cubicBezTo>
                      <a:cubicBezTo>
                        <a:pt x="2" y="1"/>
                        <a:pt x="2" y="1"/>
                        <a:pt x="1" y="0"/>
                      </a:cubicBezTo>
                      <a:cubicBezTo>
                        <a:pt x="1" y="0"/>
                        <a:pt x="1" y="0"/>
                        <a:pt x="1" y="0"/>
                      </a:cubicBezTo>
                      <a:cubicBezTo>
                        <a:pt x="0" y="0"/>
                        <a:pt x="1" y="0"/>
                        <a:pt x="1" y="0"/>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2" name="Freeform 350"/>
                <p:cNvSpPr>
                  <a:spLocks/>
                </p:cNvSpPr>
                <p:nvPr/>
              </p:nvSpPr>
              <p:spPr bwMode="auto">
                <a:xfrm>
                  <a:off x="7189788" y="4243388"/>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3" name="Freeform 351"/>
                <p:cNvSpPr>
                  <a:spLocks/>
                </p:cNvSpPr>
                <p:nvPr/>
              </p:nvSpPr>
              <p:spPr bwMode="auto">
                <a:xfrm>
                  <a:off x="7080250" y="4378326"/>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4" name="Freeform 352"/>
                <p:cNvSpPr>
                  <a:spLocks/>
                </p:cNvSpPr>
                <p:nvPr/>
              </p:nvSpPr>
              <p:spPr bwMode="auto">
                <a:xfrm>
                  <a:off x="7137400" y="4200526"/>
                  <a:ext cx="3175" cy="3175"/>
                </a:xfrm>
                <a:custGeom>
                  <a:avLst/>
                  <a:gdLst>
                    <a:gd name="T0" fmla="*/ 1 w 1"/>
                    <a:gd name="T1" fmla="*/ 1 h 1"/>
                    <a:gd name="T2" fmla="*/ 1 w 1"/>
                    <a:gd name="T3" fmla="*/ 1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0" y="0"/>
                        <a:pt x="0"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5" name="Freeform 353"/>
                <p:cNvSpPr>
                  <a:spLocks/>
                </p:cNvSpPr>
                <p:nvPr/>
              </p:nvSpPr>
              <p:spPr bwMode="auto">
                <a:xfrm>
                  <a:off x="7080250" y="4368801"/>
                  <a:ext cx="14288" cy="9525"/>
                </a:xfrm>
                <a:custGeom>
                  <a:avLst/>
                  <a:gdLst>
                    <a:gd name="T0" fmla="*/ 0 w 5"/>
                    <a:gd name="T1" fmla="*/ 3 h 3"/>
                    <a:gd name="T2" fmla="*/ 2 w 5"/>
                    <a:gd name="T3" fmla="*/ 2 h 3"/>
                    <a:gd name="T4" fmla="*/ 2 w 5"/>
                    <a:gd name="T5" fmla="*/ 1 h 3"/>
                    <a:gd name="T6" fmla="*/ 4 w 5"/>
                    <a:gd name="T7" fmla="*/ 1 h 3"/>
                    <a:gd name="T8" fmla="*/ 5 w 5"/>
                    <a:gd name="T9" fmla="*/ 0 h 3"/>
                    <a:gd name="T10" fmla="*/ 4 w 5"/>
                    <a:gd name="T11" fmla="*/ 0 h 3"/>
                    <a:gd name="T12" fmla="*/ 0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2"/>
                        <a:pt x="1" y="2"/>
                        <a:pt x="2" y="2"/>
                      </a:cubicBezTo>
                      <a:cubicBezTo>
                        <a:pt x="2" y="2"/>
                        <a:pt x="2" y="2"/>
                        <a:pt x="2" y="1"/>
                      </a:cubicBezTo>
                      <a:cubicBezTo>
                        <a:pt x="3" y="1"/>
                        <a:pt x="3" y="1"/>
                        <a:pt x="4" y="1"/>
                      </a:cubicBezTo>
                      <a:cubicBezTo>
                        <a:pt x="5" y="2"/>
                        <a:pt x="5" y="2"/>
                        <a:pt x="5" y="0"/>
                      </a:cubicBezTo>
                      <a:cubicBezTo>
                        <a:pt x="4" y="0"/>
                        <a:pt x="4" y="0"/>
                        <a:pt x="4" y="0"/>
                      </a:cubicBezTo>
                      <a:cubicBezTo>
                        <a:pt x="3" y="0"/>
                        <a:pt x="2" y="1"/>
                        <a:pt x="0" y="2"/>
                      </a:cubicBezTo>
                      <a:cubicBezTo>
                        <a:pt x="0" y="2"/>
                        <a:pt x="0" y="2"/>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6" name="Freeform 354"/>
                <p:cNvSpPr>
                  <a:spLocks/>
                </p:cNvSpPr>
                <p:nvPr/>
              </p:nvSpPr>
              <p:spPr bwMode="auto">
                <a:xfrm>
                  <a:off x="7129463" y="4214813"/>
                  <a:ext cx="34925" cy="36513"/>
                </a:xfrm>
                <a:custGeom>
                  <a:avLst/>
                  <a:gdLst>
                    <a:gd name="T0" fmla="*/ 1 w 12"/>
                    <a:gd name="T1" fmla="*/ 1 h 13"/>
                    <a:gd name="T2" fmla="*/ 0 w 12"/>
                    <a:gd name="T3" fmla="*/ 0 h 13"/>
                    <a:gd name="T4" fmla="*/ 0 w 12"/>
                    <a:gd name="T5" fmla="*/ 1 h 13"/>
                    <a:gd name="T6" fmla="*/ 0 w 12"/>
                    <a:gd name="T7" fmla="*/ 1 h 13"/>
                    <a:gd name="T8" fmla="*/ 0 w 12"/>
                    <a:gd name="T9" fmla="*/ 2 h 13"/>
                    <a:gd name="T10" fmla="*/ 0 w 12"/>
                    <a:gd name="T11" fmla="*/ 2 h 13"/>
                    <a:gd name="T12" fmla="*/ 0 w 12"/>
                    <a:gd name="T13" fmla="*/ 2 h 13"/>
                    <a:gd name="T14" fmla="*/ 2 w 12"/>
                    <a:gd name="T15" fmla="*/ 3 h 13"/>
                    <a:gd name="T16" fmla="*/ 1 w 12"/>
                    <a:gd name="T17" fmla="*/ 6 h 13"/>
                    <a:gd name="T18" fmla="*/ 2 w 12"/>
                    <a:gd name="T19" fmla="*/ 7 h 13"/>
                    <a:gd name="T20" fmla="*/ 1 w 12"/>
                    <a:gd name="T21" fmla="*/ 7 h 13"/>
                    <a:gd name="T22" fmla="*/ 2 w 12"/>
                    <a:gd name="T23" fmla="*/ 8 h 13"/>
                    <a:gd name="T24" fmla="*/ 1 w 12"/>
                    <a:gd name="T25" fmla="*/ 9 h 13"/>
                    <a:gd name="T26" fmla="*/ 1 w 12"/>
                    <a:gd name="T27" fmla="*/ 9 h 13"/>
                    <a:gd name="T28" fmla="*/ 1 w 12"/>
                    <a:gd name="T29" fmla="*/ 9 h 13"/>
                    <a:gd name="T30" fmla="*/ 1 w 12"/>
                    <a:gd name="T31" fmla="*/ 11 h 13"/>
                    <a:gd name="T32" fmla="*/ 0 w 12"/>
                    <a:gd name="T33" fmla="*/ 12 h 13"/>
                    <a:gd name="T34" fmla="*/ 1 w 12"/>
                    <a:gd name="T35" fmla="*/ 13 h 13"/>
                    <a:gd name="T36" fmla="*/ 5 w 12"/>
                    <a:gd name="T37" fmla="*/ 11 h 13"/>
                    <a:gd name="T38" fmla="*/ 5 w 12"/>
                    <a:gd name="T39" fmla="*/ 12 h 13"/>
                    <a:gd name="T40" fmla="*/ 6 w 12"/>
                    <a:gd name="T41" fmla="*/ 13 h 13"/>
                    <a:gd name="T42" fmla="*/ 7 w 12"/>
                    <a:gd name="T43" fmla="*/ 12 h 13"/>
                    <a:gd name="T44" fmla="*/ 7 w 12"/>
                    <a:gd name="T45" fmla="*/ 10 h 13"/>
                    <a:gd name="T46" fmla="*/ 6 w 12"/>
                    <a:gd name="T47" fmla="*/ 10 h 13"/>
                    <a:gd name="T48" fmla="*/ 7 w 12"/>
                    <a:gd name="T49" fmla="*/ 10 h 13"/>
                    <a:gd name="T50" fmla="*/ 8 w 12"/>
                    <a:gd name="T51" fmla="*/ 8 h 13"/>
                    <a:gd name="T52" fmla="*/ 8 w 12"/>
                    <a:gd name="T53" fmla="*/ 8 h 13"/>
                    <a:gd name="T54" fmla="*/ 9 w 12"/>
                    <a:gd name="T55" fmla="*/ 8 h 13"/>
                    <a:gd name="T56" fmla="*/ 9 w 12"/>
                    <a:gd name="T57" fmla="*/ 8 h 13"/>
                    <a:gd name="T58" fmla="*/ 9 w 12"/>
                    <a:gd name="T59" fmla="*/ 7 h 13"/>
                    <a:gd name="T60" fmla="*/ 10 w 12"/>
                    <a:gd name="T61" fmla="*/ 7 h 13"/>
                    <a:gd name="T62" fmla="*/ 10 w 12"/>
                    <a:gd name="T63" fmla="*/ 7 h 13"/>
                    <a:gd name="T64" fmla="*/ 10 w 12"/>
                    <a:gd name="T65" fmla="*/ 6 h 13"/>
                    <a:gd name="T66" fmla="*/ 10 w 12"/>
                    <a:gd name="T67" fmla="*/ 4 h 13"/>
                    <a:gd name="T68" fmla="*/ 11 w 12"/>
                    <a:gd name="T69" fmla="*/ 5 h 13"/>
                    <a:gd name="T70" fmla="*/ 10 w 12"/>
                    <a:gd name="T71" fmla="*/ 4 h 13"/>
                    <a:gd name="T72" fmla="*/ 8 w 12"/>
                    <a:gd name="T73" fmla="*/ 4 h 13"/>
                    <a:gd name="T74" fmla="*/ 7 w 12"/>
                    <a:gd name="T75" fmla="*/ 3 h 13"/>
                    <a:gd name="T76" fmla="*/ 7 w 12"/>
                    <a:gd name="T77" fmla="*/ 4 h 13"/>
                    <a:gd name="T78" fmla="*/ 5 w 12"/>
                    <a:gd name="T79" fmla="*/ 3 h 13"/>
                    <a:gd name="T80" fmla="*/ 4 w 12"/>
                    <a:gd name="T81" fmla="*/ 2 h 13"/>
                    <a:gd name="T82" fmla="*/ 2 w 12"/>
                    <a:gd name="T83" fmla="*/ 2 h 13"/>
                    <a:gd name="T84" fmla="*/ 1 w 12"/>
                    <a:gd name="T8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13">
                      <a:moveTo>
                        <a:pt x="1" y="1"/>
                      </a:moveTo>
                      <a:cubicBezTo>
                        <a:pt x="1" y="1"/>
                        <a:pt x="0" y="0"/>
                        <a:pt x="0" y="0"/>
                      </a:cubicBezTo>
                      <a:cubicBezTo>
                        <a:pt x="0" y="0"/>
                        <a:pt x="1" y="1"/>
                        <a:pt x="0" y="1"/>
                      </a:cubicBezTo>
                      <a:cubicBezTo>
                        <a:pt x="0" y="1"/>
                        <a:pt x="0" y="1"/>
                        <a:pt x="0" y="1"/>
                      </a:cubicBezTo>
                      <a:cubicBezTo>
                        <a:pt x="0" y="1"/>
                        <a:pt x="0" y="2"/>
                        <a:pt x="0" y="2"/>
                      </a:cubicBezTo>
                      <a:cubicBezTo>
                        <a:pt x="0" y="2"/>
                        <a:pt x="0" y="2"/>
                        <a:pt x="0" y="2"/>
                      </a:cubicBezTo>
                      <a:cubicBezTo>
                        <a:pt x="0" y="2"/>
                        <a:pt x="0" y="2"/>
                        <a:pt x="0" y="2"/>
                      </a:cubicBezTo>
                      <a:cubicBezTo>
                        <a:pt x="1" y="2"/>
                        <a:pt x="2" y="2"/>
                        <a:pt x="2" y="3"/>
                      </a:cubicBezTo>
                      <a:cubicBezTo>
                        <a:pt x="2" y="3"/>
                        <a:pt x="2" y="5"/>
                        <a:pt x="1" y="6"/>
                      </a:cubicBezTo>
                      <a:cubicBezTo>
                        <a:pt x="1" y="6"/>
                        <a:pt x="2" y="6"/>
                        <a:pt x="2" y="7"/>
                      </a:cubicBezTo>
                      <a:cubicBezTo>
                        <a:pt x="1" y="7"/>
                        <a:pt x="1" y="7"/>
                        <a:pt x="1" y="7"/>
                      </a:cubicBezTo>
                      <a:cubicBezTo>
                        <a:pt x="1" y="8"/>
                        <a:pt x="2" y="8"/>
                        <a:pt x="2" y="8"/>
                      </a:cubicBezTo>
                      <a:cubicBezTo>
                        <a:pt x="1" y="8"/>
                        <a:pt x="1" y="8"/>
                        <a:pt x="1" y="9"/>
                      </a:cubicBezTo>
                      <a:cubicBezTo>
                        <a:pt x="1" y="9"/>
                        <a:pt x="1" y="9"/>
                        <a:pt x="1" y="9"/>
                      </a:cubicBezTo>
                      <a:cubicBezTo>
                        <a:pt x="1" y="9"/>
                        <a:pt x="1" y="9"/>
                        <a:pt x="1" y="9"/>
                      </a:cubicBezTo>
                      <a:cubicBezTo>
                        <a:pt x="0" y="10"/>
                        <a:pt x="1" y="10"/>
                        <a:pt x="1" y="11"/>
                      </a:cubicBezTo>
                      <a:cubicBezTo>
                        <a:pt x="1" y="11"/>
                        <a:pt x="0" y="12"/>
                        <a:pt x="0" y="12"/>
                      </a:cubicBezTo>
                      <a:cubicBezTo>
                        <a:pt x="0" y="13"/>
                        <a:pt x="1" y="13"/>
                        <a:pt x="1" y="13"/>
                      </a:cubicBezTo>
                      <a:cubicBezTo>
                        <a:pt x="1" y="11"/>
                        <a:pt x="4" y="11"/>
                        <a:pt x="5" y="11"/>
                      </a:cubicBezTo>
                      <a:cubicBezTo>
                        <a:pt x="5" y="11"/>
                        <a:pt x="5" y="12"/>
                        <a:pt x="5" y="12"/>
                      </a:cubicBezTo>
                      <a:cubicBezTo>
                        <a:pt x="5" y="13"/>
                        <a:pt x="5" y="13"/>
                        <a:pt x="6" y="13"/>
                      </a:cubicBezTo>
                      <a:cubicBezTo>
                        <a:pt x="6" y="13"/>
                        <a:pt x="7" y="12"/>
                        <a:pt x="7" y="12"/>
                      </a:cubicBezTo>
                      <a:cubicBezTo>
                        <a:pt x="7" y="12"/>
                        <a:pt x="7" y="11"/>
                        <a:pt x="7" y="10"/>
                      </a:cubicBezTo>
                      <a:cubicBezTo>
                        <a:pt x="6" y="10"/>
                        <a:pt x="6" y="11"/>
                        <a:pt x="6" y="10"/>
                      </a:cubicBezTo>
                      <a:cubicBezTo>
                        <a:pt x="6" y="10"/>
                        <a:pt x="7" y="10"/>
                        <a:pt x="7" y="10"/>
                      </a:cubicBezTo>
                      <a:cubicBezTo>
                        <a:pt x="7" y="9"/>
                        <a:pt x="7" y="9"/>
                        <a:pt x="8" y="8"/>
                      </a:cubicBezTo>
                      <a:cubicBezTo>
                        <a:pt x="8" y="8"/>
                        <a:pt x="8" y="8"/>
                        <a:pt x="8" y="8"/>
                      </a:cubicBezTo>
                      <a:cubicBezTo>
                        <a:pt x="8" y="8"/>
                        <a:pt x="9" y="8"/>
                        <a:pt x="9" y="8"/>
                      </a:cubicBezTo>
                      <a:cubicBezTo>
                        <a:pt x="9" y="8"/>
                        <a:pt x="9" y="8"/>
                        <a:pt x="9" y="8"/>
                      </a:cubicBezTo>
                      <a:cubicBezTo>
                        <a:pt x="9" y="8"/>
                        <a:pt x="9" y="7"/>
                        <a:pt x="9" y="7"/>
                      </a:cubicBezTo>
                      <a:cubicBezTo>
                        <a:pt x="10" y="7"/>
                        <a:pt x="10" y="7"/>
                        <a:pt x="10" y="7"/>
                      </a:cubicBezTo>
                      <a:cubicBezTo>
                        <a:pt x="10" y="7"/>
                        <a:pt x="10" y="7"/>
                        <a:pt x="10" y="7"/>
                      </a:cubicBezTo>
                      <a:cubicBezTo>
                        <a:pt x="10" y="7"/>
                        <a:pt x="10" y="6"/>
                        <a:pt x="10" y="6"/>
                      </a:cubicBezTo>
                      <a:cubicBezTo>
                        <a:pt x="10" y="6"/>
                        <a:pt x="10" y="5"/>
                        <a:pt x="10" y="4"/>
                      </a:cubicBezTo>
                      <a:cubicBezTo>
                        <a:pt x="11" y="4"/>
                        <a:pt x="11" y="5"/>
                        <a:pt x="11" y="5"/>
                      </a:cubicBezTo>
                      <a:cubicBezTo>
                        <a:pt x="12" y="4"/>
                        <a:pt x="10" y="4"/>
                        <a:pt x="10" y="4"/>
                      </a:cubicBezTo>
                      <a:cubicBezTo>
                        <a:pt x="10" y="4"/>
                        <a:pt x="9" y="4"/>
                        <a:pt x="8" y="4"/>
                      </a:cubicBezTo>
                      <a:cubicBezTo>
                        <a:pt x="8" y="4"/>
                        <a:pt x="8" y="3"/>
                        <a:pt x="7" y="3"/>
                      </a:cubicBezTo>
                      <a:cubicBezTo>
                        <a:pt x="7" y="3"/>
                        <a:pt x="7" y="3"/>
                        <a:pt x="7" y="4"/>
                      </a:cubicBezTo>
                      <a:cubicBezTo>
                        <a:pt x="6" y="4"/>
                        <a:pt x="6" y="4"/>
                        <a:pt x="5" y="3"/>
                      </a:cubicBezTo>
                      <a:cubicBezTo>
                        <a:pt x="4" y="3"/>
                        <a:pt x="5" y="2"/>
                        <a:pt x="4" y="2"/>
                      </a:cubicBezTo>
                      <a:cubicBezTo>
                        <a:pt x="3" y="2"/>
                        <a:pt x="3" y="2"/>
                        <a:pt x="2" y="2"/>
                      </a:cubicBezTo>
                      <a:cubicBezTo>
                        <a:pt x="1"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7" name="Freeform 355"/>
                <p:cNvSpPr>
                  <a:spLocks/>
                </p:cNvSpPr>
                <p:nvPr/>
              </p:nvSpPr>
              <p:spPr bwMode="auto">
                <a:xfrm>
                  <a:off x="7123113" y="4191001"/>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8" name="Freeform 356"/>
                <p:cNvSpPr>
                  <a:spLocks/>
                </p:cNvSpPr>
                <p:nvPr/>
              </p:nvSpPr>
              <p:spPr bwMode="auto">
                <a:xfrm>
                  <a:off x="7172325" y="4257676"/>
                  <a:ext cx="20638" cy="14288"/>
                </a:xfrm>
                <a:custGeom>
                  <a:avLst/>
                  <a:gdLst>
                    <a:gd name="T0" fmla="*/ 2 w 7"/>
                    <a:gd name="T1" fmla="*/ 1 h 5"/>
                    <a:gd name="T2" fmla="*/ 1 w 7"/>
                    <a:gd name="T3" fmla="*/ 2 h 5"/>
                    <a:gd name="T4" fmla="*/ 1 w 7"/>
                    <a:gd name="T5" fmla="*/ 2 h 5"/>
                    <a:gd name="T6" fmla="*/ 0 w 7"/>
                    <a:gd name="T7" fmla="*/ 3 h 5"/>
                    <a:gd name="T8" fmla="*/ 1 w 7"/>
                    <a:gd name="T9" fmla="*/ 3 h 5"/>
                    <a:gd name="T10" fmla="*/ 0 w 7"/>
                    <a:gd name="T11" fmla="*/ 5 h 5"/>
                    <a:gd name="T12" fmla="*/ 0 w 7"/>
                    <a:gd name="T13" fmla="*/ 5 h 5"/>
                    <a:gd name="T14" fmla="*/ 3 w 7"/>
                    <a:gd name="T15" fmla="*/ 5 h 5"/>
                    <a:gd name="T16" fmla="*/ 5 w 7"/>
                    <a:gd name="T17" fmla="*/ 4 h 5"/>
                    <a:gd name="T18" fmla="*/ 7 w 7"/>
                    <a:gd name="T19" fmla="*/ 3 h 5"/>
                    <a:gd name="T20" fmla="*/ 7 w 7"/>
                    <a:gd name="T21" fmla="*/ 3 h 5"/>
                    <a:gd name="T22" fmla="*/ 7 w 7"/>
                    <a:gd name="T23" fmla="*/ 2 h 5"/>
                    <a:gd name="T24" fmla="*/ 6 w 7"/>
                    <a:gd name="T25" fmla="*/ 1 h 5"/>
                    <a:gd name="T26" fmla="*/ 7 w 7"/>
                    <a:gd name="T27" fmla="*/ 1 h 5"/>
                    <a:gd name="T28" fmla="*/ 7 w 7"/>
                    <a:gd name="T29" fmla="*/ 0 h 5"/>
                    <a:gd name="T30" fmla="*/ 7 w 7"/>
                    <a:gd name="T31" fmla="*/ 0 h 5"/>
                    <a:gd name="T32" fmla="*/ 7 w 7"/>
                    <a:gd name="T33" fmla="*/ 0 h 5"/>
                    <a:gd name="T34" fmla="*/ 6 w 7"/>
                    <a:gd name="T35" fmla="*/ 1 h 5"/>
                    <a:gd name="T36" fmla="*/ 4 w 7"/>
                    <a:gd name="T37" fmla="*/ 0 h 5"/>
                    <a:gd name="T38" fmla="*/ 3 w 7"/>
                    <a:gd name="T39" fmla="*/ 0 h 5"/>
                    <a:gd name="T40" fmla="*/ 2 w 7"/>
                    <a:gd name="T41" fmla="*/ 0 h 5"/>
                    <a:gd name="T42" fmla="*/ 2 w 7"/>
                    <a:gd name="T4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2" y="1"/>
                      </a:moveTo>
                      <a:cubicBezTo>
                        <a:pt x="2" y="2"/>
                        <a:pt x="1" y="2"/>
                        <a:pt x="1" y="2"/>
                      </a:cubicBezTo>
                      <a:cubicBezTo>
                        <a:pt x="1" y="2"/>
                        <a:pt x="1" y="2"/>
                        <a:pt x="1" y="2"/>
                      </a:cubicBezTo>
                      <a:cubicBezTo>
                        <a:pt x="0" y="2"/>
                        <a:pt x="0" y="3"/>
                        <a:pt x="0" y="3"/>
                      </a:cubicBezTo>
                      <a:cubicBezTo>
                        <a:pt x="0" y="4"/>
                        <a:pt x="1" y="3"/>
                        <a:pt x="1" y="3"/>
                      </a:cubicBezTo>
                      <a:cubicBezTo>
                        <a:pt x="1" y="4"/>
                        <a:pt x="0" y="4"/>
                        <a:pt x="0" y="5"/>
                      </a:cubicBezTo>
                      <a:cubicBezTo>
                        <a:pt x="0" y="5"/>
                        <a:pt x="0" y="5"/>
                        <a:pt x="0" y="5"/>
                      </a:cubicBezTo>
                      <a:cubicBezTo>
                        <a:pt x="1" y="4"/>
                        <a:pt x="2" y="4"/>
                        <a:pt x="3" y="5"/>
                      </a:cubicBezTo>
                      <a:cubicBezTo>
                        <a:pt x="3" y="4"/>
                        <a:pt x="5" y="4"/>
                        <a:pt x="5" y="4"/>
                      </a:cubicBezTo>
                      <a:cubicBezTo>
                        <a:pt x="5" y="3"/>
                        <a:pt x="7" y="4"/>
                        <a:pt x="7" y="3"/>
                      </a:cubicBezTo>
                      <a:cubicBezTo>
                        <a:pt x="7" y="3"/>
                        <a:pt x="7" y="3"/>
                        <a:pt x="7" y="3"/>
                      </a:cubicBezTo>
                      <a:cubicBezTo>
                        <a:pt x="6" y="2"/>
                        <a:pt x="7" y="2"/>
                        <a:pt x="7" y="2"/>
                      </a:cubicBezTo>
                      <a:cubicBezTo>
                        <a:pt x="7" y="1"/>
                        <a:pt x="6" y="1"/>
                        <a:pt x="6" y="1"/>
                      </a:cubicBezTo>
                      <a:cubicBezTo>
                        <a:pt x="7" y="1"/>
                        <a:pt x="7" y="1"/>
                        <a:pt x="7" y="1"/>
                      </a:cubicBezTo>
                      <a:cubicBezTo>
                        <a:pt x="7" y="1"/>
                        <a:pt x="7" y="0"/>
                        <a:pt x="7" y="0"/>
                      </a:cubicBezTo>
                      <a:cubicBezTo>
                        <a:pt x="7" y="0"/>
                        <a:pt x="7" y="0"/>
                        <a:pt x="7" y="0"/>
                      </a:cubicBezTo>
                      <a:cubicBezTo>
                        <a:pt x="7" y="0"/>
                        <a:pt x="7" y="0"/>
                        <a:pt x="7" y="0"/>
                      </a:cubicBezTo>
                      <a:cubicBezTo>
                        <a:pt x="6" y="0"/>
                        <a:pt x="6" y="1"/>
                        <a:pt x="6" y="1"/>
                      </a:cubicBezTo>
                      <a:cubicBezTo>
                        <a:pt x="5" y="0"/>
                        <a:pt x="5" y="0"/>
                        <a:pt x="4" y="0"/>
                      </a:cubicBezTo>
                      <a:cubicBezTo>
                        <a:pt x="4" y="0"/>
                        <a:pt x="3" y="0"/>
                        <a:pt x="3" y="0"/>
                      </a:cubicBezTo>
                      <a:cubicBezTo>
                        <a:pt x="3" y="1"/>
                        <a:pt x="3" y="0"/>
                        <a:pt x="2" y="0"/>
                      </a:cubicBezTo>
                      <a:cubicBezTo>
                        <a:pt x="2"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9" name="Freeform 357"/>
                <p:cNvSpPr>
                  <a:spLocks/>
                </p:cNvSpPr>
                <p:nvPr/>
              </p:nvSpPr>
              <p:spPr bwMode="auto">
                <a:xfrm>
                  <a:off x="7180263" y="4254501"/>
                  <a:ext cx="6350" cy="3175"/>
                </a:xfrm>
                <a:custGeom>
                  <a:avLst/>
                  <a:gdLst>
                    <a:gd name="T0" fmla="*/ 0 w 2"/>
                    <a:gd name="T1" fmla="*/ 1 h 1"/>
                    <a:gd name="T2" fmla="*/ 0 w 2"/>
                    <a:gd name="T3" fmla="*/ 1 h 1"/>
                    <a:gd name="T4" fmla="*/ 1 w 2"/>
                    <a:gd name="T5" fmla="*/ 0 h 1"/>
                    <a:gd name="T6" fmla="*/ 1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0" y="1"/>
                        <a:pt x="0" y="1"/>
                      </a:cubicBezTo>
                      <a:cubicBezTo>
                        <a:pt x="1" y="0"/>
                        <a:pt x="1" y="0"/>
                        <a:pt x="1" y="0"/>
                      </a:cubicBezTo>
                      <a:cubicBezTo>
                        <a:pt x="1" y="0"/>
                        <a:pt x="2"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0" name="Freeform 358"/>
                <p:cNvSpPr>
                  <a:spLocks/>
                </p:cNvSpPr>
                <p:nvPr/>
              </p:nvSpPr>
              <p:spPr bwMode="auto">
                <a:xfrm>
                  <a:off x="7161213" y="4232276"/>
                  <a:ext cx="19050" cy="42863"/>
                </a:xfrm>
                <a:custGeom>
                  <a:avLst/>
                  <a:gdLst>
                    <a:gd name="T0" fmla="*/ 4 w 7"/>
                    <a:gd name="T1" fmla="*/ 9 h 15"/>
                    <a:gd name="T2" fmla="*/ 5 w 7"/>
                    <a:gd name="T3" fmla="*/ 8 h 15"/>
                    <a:gd name="T4" fmla="*/ 5 w 7"/>
                    <a:gd name="T5" fmla="*/ 8 h 15"/>
                    <a:gd name="T6" fmla="*/ 6 w 7"/>
                    <a:gd name="T7" fmla="*/ 8 h 15"/>
                    <a:gd name="T8" fmla="*/ 6 w 7"/>
                    <a:gd name="T9" fmla="*/ 8 h 15"/>
                    <a:gd name="T10" fmla="*/ 6 w 7"/>
                    <a:gd name="T11" fmla="*/ 7 h 15"/>
                    <a:gd name="T12" fmla="*/ 6 w 7"/>
                    <a:gd name="T13" fmla="*/ 5 h 15"/>
                    <a:gd name="T14" fmla="*/ 6 w 7"/>
                    <a:gd name="T15" fmla="*/ 4 h 15"/>
                    <a:gd name="T16" fmla="*/ 6 w 7"/>
                    <a:gd name="T17" fmla="*/ 3 h 15"/>
                    <a:gd name="T18" fmla="*/ 6 w 7"/>
                    <a:gd name="T19" fmla="*/ 2 h 15"/>
                    <a:gd name="T20" fmla="*/ 6 w 7"/>
                    <a:gd name="T21" fmla="*/ 1 h 15"/>
                    <a:gd name="T22" fmla="*/ 7 w 7"/>
                    <a:gd name="T23" fmla="*/ 1 h 15"/>
                    <a:gd name="T24" fmla="*/ 7 w 7"/>
                    <a:gd name="T25" fmla="*/ 0 h 15"/>
                    <a:gd name="T26" fmla="*/ 6 w 7"/>
                    <a:gd name="T27" fmla="*/ 1 h 15"/>
                    <a:gd name="T28" fmla="*/ 6 w 7"/>
                    <a:gd name="T29" fmla="*/ 2 h 15"/>
                    <a:gd name="T30" fmla="*/ 5 w 7"/>
                    <a:gd name="T31" fmla="*/ 3 h 15"/>
                    <a:gd name="T32" fmla="*/ 5 w 7"/>
                    <a:gd name="T33" fmla="*/ 4 h 15"/>
                    <a:gd name="T34" fmla="*/ 4 w 7"/>
                    <a:gd name="T35" fmla="*/ 5 h 15"/>
                    <a:gd name="T36" fmla="*/ 4 w 7"/>
                    <a:gd name="T37" fmla="*/ 6 h 15"/>
                    <a:gd name="T38" fmla="*/ 4 w 7"/>
                    <a:gd name="T39" fmla="*/ 7 h 15"/>
                    <a:gd name="T40" fmla="*/ 3 w 7"/>
                    <a:gd name="T41" fmla="*/ 7 h 15"/>
                    <a:gd name="T42" fmla="*/ 3 w 7"/>
                    <a:gd name="T43" fmla="*/ 8 h 15"/>
                    <a:gd name="T44" fmla="*/ 3 w 7"/>
                    <a:gd name="T45" fmla="*/ 8 h 15"/>
                    <a:gd name="T46" fmla="*/ 2 w 7"/>
                    <a:gd name="T47" fmla="*/ 9 h 15"/>
                    <a:gd name="T48" fmla="*/ 1 w 7"/>
                    <a:gd name="T49" fmla="*/ 10 h 15"/>
                    <a:gd name="T50" fmla="*/ 1 w 7"/>
                    <a:gd name="T51" fmla="*/ 12 h 15"/>
                    <a:gd name="T52" fmla="*/ 1 w 7"/>
                    <a:gd name="T53" fmla="*/ 12 h 15"/>
                    <a:gd name="T54" fmla="*/ 1 w 7"/>
                    <a:gd name="T55" fmla="*/ 13 h 15"/>
                    <a:gd name="T56" fmla="*/ 0 w 7"/>
                    <a:gd name="T57" fmla="*/ 14 h 15"/>
                    <a:gd name="T58" fmla="*/ 1 w 7"/>
                    <a:gd name="T59" fmla="*/ 15 h 15"/>
                    <a:gd name="T60" fmla="*/ 1 w 7"/>
                    <a:gd name="T61" fmla="*/ 14 h 15"/>
                    <a:gd name="T62" fmla="*/ 2 w 7"/>
                    <a:gd name="T63" fmla="*/ 14 h 15"/>
                    <a:gd name="T64" fmla="*/ 2 w 7"/>
                    <a:gd name="T65" fmla="*/ 13 h 15"/>
                    <a:gd name="T66" fmla="*/ 2 w 7"/>
                    <a:gd name="T67" fmla="*/ 12 h 15"/>
                    <a:gd name="T68" fmla="*/ 3 w 7"/>
                    <a:gd name="T69" fmla="*/ 11 h 15"/>
                    <a:gd name="T70" fmla="*/ 3 w 7"/>
                    <a:gd name="T71" fmla="*/ 10 h 15"/>
                    <a:gd name="T72" fmla="*/ 3 w 7"/>
                    <a:gd name="T73" fmla="*/ 10 h 15"/>
                    <a:gd name="T74" fmla="*/ 4 w 7"/>
                    <a:gd name="T7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 h="15">
                      <a:moveTo>
                        <a:pt x="4" y="9"/>
                      </a:moveTo>
                      <a:cubicBezTo>
                        <a:pt x="4" y="9"/>
                        <a:pt x="4" y="8"/>
                        <a:pt x="5" y="8"/>
                      </a:cubicBezTo>
                      <a:cubicBezTo>
                        <a:pt x="5" y="8"/>
                        <a:pt x="5" y="8"/>
                        <a:pt x="5" y="8"/>
                      </a:cubicBezTo>
                      <a:cubicBezTo>
                        <a:pt x="6" y="8"/>
                        <a:pt x="5" y="9"/>
                        <a:pt x="6" y="8"/>
                      </a:cubicBezTo>
                      <a:cubicBezTo>
                        <a:pt x="6" y="8"/>
                        <a:pt x="6" y="8"/>
                        <a:pt x="6" y="8"/>
                      </a:cubicBezTo>
                      <a:cubicBezTo>
                        <a:pt x="6" y="8"/>
                        <a:pt x="6" y="8"/>
                        <a:pt x="6" y="7"/>
                      </a:cubicBezTo>
                      <a:cubicBezTo>
                        <a:pt x="6" y="6"/>
                        <a:pt x="6" y="6"/>
                        <a:pt x="6" y="5"/>
                      </a:cubicBezTo>
                      <a:cubicBezTo>
                        <a:pt x="6" y="4"/>
                        <a:pt x="6" y="4"/>
                        <a:pt x="6" y="4"/>
                      </a:cubicBezTo>
                      <a:cubicBezTo>
                        <a:pt x="6" y="3"/>
                        <a:pt x="6" y="3"/>
                        <a:pt x="6" y="3"/>
                      </a:cubicBezTo>
                      <a:cubicBezTo>
                        <a:pt x="6" y="2"/>
                        <a:pt x="7" y="2"/>
                        <a:pt x="6" y="2"/>
                      </a:cubicBezTo>
                      <a:cubicBezTo>
                        <a:pt x="6" y="1"/>
                        <a:pt x="6" y="1"/>
                        <a:pt x="6" y="1"/>
                      </a:cubicBezTo>
                      <a:cubicBezTo>
                        <a:pt x="6" y="1"/>
                        <a:pt x="7" y="1"/>
                        <a:pt x="7" y="1"/>
                      </a:cubicBezTo>
                      <a:cubicBezTo>
                        <a:pt x="7" y="0"/>
                        <a:pt x="7" y="0"/>
                        <a:pt x="7" y="0"/>
                      </a:cubicBezTo>
                      <a:cubicBezTo>
                        <a:pt x="6" y="0"/>
                        <a:pt x="6" y="0"/>
                        <a:pt x="6" y="1"/>
                      </a:cubicBezTo>
                      <a:cubicBezTo>
                        <a:pt x="5" y="1"/>
                        <a:pt x="6" y="1"/>
                        <a:pt x="6" y="2"/>
                      </a:cubicBezTo>
                      <a:cubicBezTo>
                        <a:pt x="5" y="2"/>
                        <a:pt x="5" y="3"/>
                        <a:pt x="5" y="3"/>
                      </a:cubicBezTo>
                      <a:cubicBezTo>
                        <a:pt x="5" y="3"/>
                        <a:pt x="5" y="4"/>
                        <a:pt x="5" y="4"/>
                      </a:cubicBezTo>
                      <a:cubicBezTo>
                        <a:pt x="5" y="5"/>
                        <a:pt x="4" y="5"/>
                        <a:pt x="4" y="5"/>
                      </a:cubicBezTo>
                      <a:cubicBezTo>
                        <a:pt x="4" y="6"/>
                        <a:pt x="4" y="6"/>
                        <a:pt x="4" y="6"/>
                      </a:cubicBezTo>
                      <a:cubicBezTo>
                        <a:pt x="4" y="7"/>
                        <a:pt x="4" y="7"/>
                        <a:pt x="4" y="7"/>
                      </a:cubicBezTo>
                      <a:cubicBezTo>
                        <a:pt x="3" y="7"/>
                        <a:pt x="3" y="7"/>
                        <a:pt x="3" y="7"/>
                      </a:cubicBezTo>
                      <a:cubicBezTo>
                        <a:pt x="3" y="7"/>
                        <a:pt x="3" y="8"/>
                        <a:pt x="3" y="8"/>
                      </a:cubicBezTo>
                      <a:cubicBezTo>
                        <a:pt x="3" y="8"/>
                        <a:pt x="3" y="8"/>
                        <a:pt x="3" y="8"/>
                      </a:cubicBezTo>
                      <a:cubicBezTo>
                        <a:pt x="2" y="9"/>
                        <a:pt x="2" y="9"/>
                        <a:pt x="2" y="9"/>
                      </a:cubicBezTo>
                      <a:cubicBezTo>
                        <a:pt x="2" y="10"/>
                        <a:pt x="1" y="10"/>
                        <a:pt x="1" y="10"/>
                      </a:cubicBezTo>
                      <a:cubicBezTo>
                        <a:pt x="1" y="11"/>
                        <a:pt x="1" y="11"/>
                        <a:pt x="1" y="12"/>
                      </a:cubicBezTo>
                      <a:cubicBezTo>
                        <a:pt x="1" y="12"/>
                        <a:pt x="1" y="12"/>
                        <a:pt x="1" y="12"/>
                      </a:cubicBezTo>
                      <a:cubicBezTo>
                        <a:pt x="1" y="12"/>
                        <a:pt x="1" y="12"/>
                        <a:pt x="1" y="13"/>
                      </a:cubicBezTo>
                      <a:cubicBezTo>
                        <a:pt x="1" y="14"/>
                        <a:pt x="0" y="14"/>
                        <a:pt x="0" y="14"/>
                      </a:cubicBezTo>
                      <a:cubicBezTo>
                        <a:pt x="0" y="14"/>
                        <a:pt x="0" y="15"/>
                        <a:pt x="1" y="15"/>
                      </a:cubicBezTo>
                      <a:cubicBezTo>
                        <a:pt x="1" y="15"/>
                        <a:pt x="1" y="15"/>
                        <a:pt x="1" y="14"/>
                      </a:cubicBezTo>
                      <a:cubicBezTo>
                        <a:pt x="1" y="14"/>
                        <a:pt x="2" y="14"/>
                        <a:pt x="2" y="14"/>
                      </a:cubicBezTo>
                      <a:cubicBezTo>
                        <a:pt x="2" y="14"/>
                        <a:pt x="2" y="13"/>
                        <a:pt x="2" y="13"/>
                      </a:cubicBezTo>
                      <a:cubicBezTo>
                        <a:pt x="2" y="13"/>
                        <a:pt x="2" y="13"/>
                        <a:pt x="2" y="12"/>
                      </a:cubicBezTo>
                      <a:cubicBezTo>
                        <a:pt x="2" y="12"/>
                        <a:pt x="2" y="12"/>
                        <a:pt x="3" y="11"/>
                      </a:cubicBezTo>
                      <a:cubicBezTo>
                        <a:pt x="3" y="11"/>
                        <a:pt x="3" y="11"/>
                        <a:pt x="3" y="10"/>
                      </a:cubicBezTo>
                      <a:cubicBezTo>
                        <a:pt x="3" y="10"/>
                        <a:pt x="3" y="10"/>
                        <a:pt x="3" y="10"/>
                      </a:cubicBezTo>
                      <a:cubicBezTo>
                        <a:pt x="3" y="9"/>
                        <a:pt x="4" y="9"/>
                        <a:pt x="4"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1" name="Freeform 359"/>
                <p:cNvSpPr>
                  <a:spLocks/>
                </p:cNvSpPr>
                <p:nvPr/>
              </p:nvSpPr>
              <p:spPr bwMode="auto">
                <a:xfrm>
                  <a:off x="7140575" y="4237038"/>
                  <a:ext cx="28575" cy="46038"/>
                </a:xfrm>
                <a:custGeom>
                  <a:avLst/>
                  <a:gdLst>
                    <a:gd name="T0" fmla="*/ 3 w 10"/>
                    <a:gd name="T1" fmla="*/ 8 h 16"/>
                    <a:gd name="T2" fmla="*/ 1 w 10"/>
                    <a:gd name="T3" fmla="*/ 8 h 16"/>
                    <a:gd name="T4" fmla="*/ 0 w 10"/>
                    <a:gd name="T5" fmla="*/ 10 h 16"/>
                    <a:gd name="T6" fmla="*/ 1 w 10"/>
                    <a:gd name="T7" fmla="*/ 12 h 16"/>
                    <a:gd name="T8" fmla="*/ 3 w 10"/>
                    <a:gd name="T9" fmla="*/ 13 h 16"/>
                    <a:gd name="T10" fmla="*/ 4 w 10"/>
                    <a:gd name="T11" fmla="*/ 15 h 16"/>
                    <a:gd name="T12" fmla="*/ 6 w 10"/>
                    <a:gd name="T13" fmla="*/ 16 h 16"/>
                    <a:gd name="T14" fmla="*/ 6 w 10"/>
                    <a:gd name="T15" fmla="*/ 15 h 16"/>
                    <a:gd name="T16" fmla="*/ 7 w 10"/>
                    <a:gd name="T17" fmla="*/ 15 h 16"/>
                    <a:gd name="T18" fmla="*/ 8 w 10"/>
                    <a:gd name="T19" fmla="*/ 14 h 16"/>
                    <a:gd name="T20" fmla="*/ 7 w 10"/>
                    <a:gd name="T21" fmla="*/ 13 h 16"/>
                    <a:gd name="T22" fmla="*/ 7 w 10"/>
                    <a:gd name="T23" fmla="*/ 12 h 16"/>
                    <a:gd name="T24" fmla="*/ 6 w 10"/>
                    <a:gd name="T25" fmla="*/ 11 h 16"/>
                    <a:gd name="T26" fmla="*/ 6 w 10"/>
                    <a:gd name="T27" fmla="*/ 9 h 16"/>
                    <a:gd name="T28" fmla="*/ 7 w 10"/>
                    <a:gd name="T29" fmla="*/ 7 h 16"/>
                    <a:gd name="T30" fmla="*/ 8 w 10"/>
                    <a:gd name="T31" fmla="*/ 4 h 16"/>
                    <a:gd name="T32" fmla="*/ 10 w 10"/>
                    <a:gd name="T33" fmla="*/ 2 h 16"/>
                    <a:gd name="T34" fmla="*/ 9 w 10"/>
                    <a:gd name="T35" fmla="*/ 1 h 16"/>
                    <a:gd name="T36" fmla="*/ 9 w 10"/>
                    <a:gd name="T37" fmla="*/ 1 h 16"/>
                    <a:gd name="T38" fmla="*/ 6 w 10"/>
                    <a:gd name="T39" fmla="*/ 1 h 16"/>
                    <a:gd name="T40" fmla="*/ 5 w 10"/>
                    <a:gd name="T41" fmla="*/ 2 h 16"/>
                    <a:gd name="T42" fmla="*/ 4 w 10"/>
                    <a:gd name="T43" fmla="*/ 4 h 16"/>
                    <a:gd name="T44" fmla="*/ 4 w 10"/>
                    <a:gd name="T45" fmla="*/ 5 h 16"/>
                    <a:gd name="T46" fmla="*/ 4 w 10"/>
                    <a:gd name="T47" fmla="*/ 6 h 16"/>
                    <a:gd name="T48" fmla="*/ 4 w 10"/>
                    <a:gd name="T49" fmla="*/ 6 h 16"/>
                    <a:gd name="T50" fmla="*/ 4 w 10"/>
                    <a:gd name="T51" fmla="*/ 7 h 16"/>
                    <a:gd name="T52" fmla="*/ 4 w 10"/>
                    <a:gd name="T53" fmla="*/ 7 h 16"/>
                    <a:gd name="T54" fmla="*/ 3 w 10"/>
                    <a:gd name="T5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6">
                      <a:moveTo>
                        <a:pt x="3" y="8"/>
                      </a:moveTo>
                      <a:cubicBezTo>
                        <a:pt x="3" y="8"/>
                        <a:pt x="1" y="9"/>
                        <a:pt x="1" y="8"/>
                      </a:cubicBezTo>
                      <a:cubicBezTo>
                        <a:pt x="1" y="9"/>
                        <a:pt x="0" y="9"/>
                        <a:pt x="0" y="10"/>
                      </a:cubicBezTo>
                      <a:cubicBezTo>
                        <a:pt x="0" y="11"/>
                        <a:pt x="1" y="11"/>
                        <a:pt x="1" y="12"/>
                      </a:cubicBezTo>
                      <a:cubicBezTo>
                        <a:pt x="2" y="13"/>
                        <a:pt x="2" y="13"/>
                        <a:pt x="3" y="13"/>
                      </a:cubicBezTo>
                      <a:cubicBezTo>
                        <a:pt x="4" y="13"/>
                        <a:pt x="4" y="14"/>
                        <a:pt x="4" y="15"/>
                      </a:cubicBezTo>
                      <a:cubicBezTo>
                        <a:pt x="4" y="16"/>
                        <a:pt x="5" y="16"/>
                        <a:pt x="6" y="16"/>
                      </a:cubicBezTo>
                      <a:cubicBezTo>
                        <a:pt x="6" y="15"/>
                        <a:pt x="6" y="16"/>
                        <a:pt x="6" y="15"/>
                      </a:cubicBezTo>
                      <a:cubicBezTo>
                        <a:pt x="7" y="15"/>
                        <a:pt x="7" y="15"/>
                        <a:pt x="7" y="15"/>
                      </a:cubicBezTo>
                      <a:cubicBezTo>
                        <a:pt x="7" y="14"/>
                        <a:pt x="8" y="14"/>
                        <a:pt x="8" y="14"/>
                      </a:cubicBezTo>
                      <a:cubicBezTo>
                        <a:pt x="8" y="14"/>
                        <a:pt x="7" y="13"/>
                        <a:pt x="7" y="13"/>
                      </a:cubicBezTo>
                      <a:cubicBezTo>
                        <a:pt x="7" y="13"/>
                        <a:pt x="7" y="13"/>
                        <a:pt x="7" y="12"/>
                      </a:cubicBezTo>
                      <a:cubicBezTo>
                        <a:pt x="7" y="12"/>
                        <a:pt x="6" y="12"/>
                        <a:pt x="6" y="11"/>
                      </a:cubicBezTo>
                      <a:cubicBezTo>
                        <a:pt x="6" y="10"/>
                        <a:pt x="6" y="10"/>
                        <a:pt x="6" y="9"/>
                      </a:cubicBezTo>
                      <a:cubicBezTo>
                        <a:pt x="6" y="9"/>
                        <a:pt x="7" y="8"/>
                        <a:pt x="7" y="7"/>
                      </a:cubicBezTo>
                      <a:cubicBezTo>
                        <a:pt x="8" y="6"/>
                        <a:pt x="8" y="5"/>
                        <a:pt x="8" y="4"/>
                      </a:cubicBezTo>
                      <a:cubicBezTo>
                        <a:pt x="9" y="5"/>
                        <a:pt x="9" y="3"/>
                        <a:pt x="10" y="2"/>
                      </a:cubicBezTo>
                      <a:cubicBezTo>
                        <a:pt x="10" y="2"/>
                        <a:pt x="9" y="2"/>
                        <a:pt x="9" y="1"/>
                      </a:cubicBezTo>
                      <a:cubicBezTo>
                        <a:pt x="9" y="1"/>
                        <a:pt x="9" y="1"/>
                        <a:pt x="9" y="1"/>
                      </a:cubicBezTo>
                      <a:cubicBezTo>
                        <a:pt x="8" y="0"/>
                        <a:pt x="7" y="0"/>
                        <a:pt x="6" y="1"/>
                      </a:cubicBezTo>
                      <a:cubicBezTo>
                        <a:pt x="6" y="1"/>
                        <a:pt x="5" y="1"/>
                        <a:pt x="5" y="2"/>
                      </a:cubicBezTo>
                      <a:cubicBezTo>
                        <a:pt x="5" y="2"/>
                        <a:pt x="5" y="3"/>
                        <a:pt x="4" y="4"/>
                      </a:cubicBezTo>
                      <a:cubicBezTo>
                        <a:pt x="4" y="4"/>
                        <a:pt x="4" y="4"/>
                        <a:pt x="4" y="5"/>
                      </a:cubicBezTo>
                      <a:cubicBezTo>
                        <a:pt x="4" y="5"/>
                        <a:pt x="4" y="5"/>
                        <a:pt x="4" y="6"/>
                      </a:cubicBezTo>
                      <a:cubicBezTo>
                        <a:pt x="4" y="6"/>
                        <a:pt x="4" y="6"/>
                        <a:pt x="4" y="6"/>
                      </a:cubicBezTo>
                      <a:cubicBezTo>
                        <a:pt x="4" y="6"/>
                        <a:pt x="4" y="7"/>
                        <a:pt x="4" y="7"/>
                      </a:cubicBezTo>
                      <a:cubicBezTo>
                        <a:pt x="4" y="7"/>
                        <a:pt x="4" y="7"/>
                        <a:pt x="4" y="7"/>
                      </a:cubicBezTo>
                      <a:cubicBezTo>
                        <a:pt x="4" y="8"/>
                        <a:pt x="4" y="8"/>
                        <a:pt x="3"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2" name="Freeform 360"/>
                <p:cNvSpPr>
                  <a:spLocks/>
                </p:cNvSpPr>
                <p:nvPr/>
              </p:nvSpPr>
              <p:spPr bwMode="auto">
                <a:xfrm>
                  <a:off x="7180263" y="4203701"/>
                  <a:ext cx="3175" cy="1588"/>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3" name="Freeform 361"/>
                <p:cNvSpPr>
                  <a:spLocks/>
                </p:cNvSpPr>
                <p:nvPr/>
              </p:nvSpPr>
              <p:spPr bwMode="auto">
                <a:xfrm>
                  <a:off x="7165975" y="4278313"/>
                  <a:ext cx="6350" cy="1588"/>
                </a:xfrm>
                <a:custGeom>
                  <a:avLst/>
                  <a:gdLst>
                    <a:gd name="T0" fmla="*/ 1 w 2"/>
                    <a:gd name="T1" fmla="*/ 0 h 1"/>
                    <a:gd name="T2" fmla="*/ 1 w 2"/>
                    <a:gd name="T3" fmla="*/ 0 h 1"/>
                    <a:gd name="T4" fmla="*/ 0 w 2"/>
                    <a:gd name="T5" fmla="*/ 0 h 1"/>
                    <a:gd name="T6" fmla="*/ 0 w 2"/>
                    <a:gd name="T7" fmla="*/ 1 h 1"/>
                    <a:gd name="T8" fmla="*/ 1 w 2"/>
                    <a:gd name="T9" fmla="*/ 1 h 1"/>
                    <a:gd name="T10" fmla="*/ 2 w 2"/>
                    <a:gd name="T11" fmla="*/ 1 h 1"/>
                    <a:gd name="T12" fmla="*/ 1 w 2"/>
                    <a:gd name="T13" fmla="*/ 1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0"/>
                        <a:pt x="1" y="0"/>
                        <a:pt x="1" y="0"/>
                      </a:cubicBezTo>
                      <a:cubicBezTo>
                        <a:pt x="0" y="0"/>
                        <a:pt x="0" y="0"/>
                        <a:pt x="0" y="0"/>
                      </a:cubicBezTo>
                      <a:cubicBezTo>
                        <a:pt x="0" y="1"/>
                        <a:pt x="0" y="1"/>
                        <a:pt x="0" y="1"/>
                      </a:cubicBezTo>
                      <a:cubicBezTo>
                        <a:pt x="0" y="1"/>
                        <a:pt x="1" y="1"/>
                        <a:pt x="1" y="1"/>
                      </a:cubicBezTo>
                      <a:cubicBezTo>
                        <a:pt x="1" y="1"/>
                        <a:pt x="2" y="1"/>
                        <a:pt x="2" y="1"/>
                      </a:cubicBezTo>
                      <a:cubicBezTo>
                        <a:pt x="2" y="1"/>
                        <a:pt x="2"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4" name="Freeform 362"/>
                <p:cNvSpPr>
                  <a:spLocks/>
                </p:cNvSpPr>
                <p:nvPr/>
              </p:nvSpPr>
              <p:spPr bwMode="auto">
                <a:xfrm>
                  <a:off x="7164388" y="4222751"/>
                  <a:ext cx="0" cy="3175"/>
                </a:xfrm>
                <a:custGeom>
                  <a:avLst/>
                  <a:gdLst>
                    <a:gd name="T0" fmla="*/ 0 h 1"/>
                    <a:gd name="T1" fmla="*/ 0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5" name="Freeform 363"/>
                <p:cNvSpPr>
                  <a:spLocks/>
                </p:cNvSpPr>
                <p:nvPr/>
              </p:nvSpPr>
              <p:spPr bwMode="auto">
                <a:xfrm>
                  <a:off x="7180263" y="4211638"/>
                  <a:ext cx="3175" cy="317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0"/>
                        <a:pt x="1"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6" name="Freeform 364"/>
                <p:cNvSpPr>
                  <a:spLocks/>
                </p:cNvSpPr>
                <p:nvPr/>
              </p:nvSpPr>
              <p:spPr bwMode="auto">
                <a:xfrm>
                  <a:off x="7183438" y="4217988"/>
                  <a:ext cx="3175" cy="1588"/>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7" name="Freeform 365"/>
                <p:cNvSpPr>
                  <a:spLocks/>
                </p:cNvSpPr>
                <p:nvPr/>
              </p:nvSpPr>
              <p:spPr bwMode="auto">
                <a:xfrm>
                  <a:off x="7183438" y="4203701"/>
                  <a:ext cx="3175" cy="1588"/>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8" name="Freeform 366"/>
                <p:cNvSpPr>
                  <a:spLocks/>
                </p:cNvSpPr>
                <p:nvPr/>
              </p:nvSpPr>
              <p:spPr bwMode="auto">
                <a:xfrm>
                  <a:off x="6162675" y="427196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9" name="Freeform 367"/>
                <p:cNvSpPr>
                  <a:spLocks/>
                </p:cNvSpPr>
                <p:nvPr/>
              </p:nvSpPr>
              <p:spPr bwMode="auto">
                <a:xfrm>
                  <a:off x="6162675" y="4262438"/>
                  <a:ext cx="52388" cy="92075"/>
                </a:xfrm>
                <a:custGeom>
                  <a:avLst/>
                  <a:gdLst>
                    <a:gd name="T0" fmla="*/ 17 w 18"/>
                    <a:gd name="T1" fmla="*/ 19 h 32"/>
                    <a:gd name="T2" fmla="*/ 15 w 18"/>
                    <a:gd name="T3" fmla="*/ 16 h 32"/>
                    <a:gd name="T4" fmla="*/ 14 w 18"/>
                    <a:gd name="T5" fmla="*/ 12 h 32"/>
                    <a:gd name="T6" fmla="*/ 13 w 18"/>
                    <a:gd name="T7" fmla="*/ 11 h 32"/>
                    <a:gd name="T8" fmla="*/ 11 w 18"/>
                    <a:gd name="T9" fmla="*/ 8 h 32"/>
                    <a:gd name="T10" fmla="*/ 9 w 18"/>
                    <a:gd name="T11" fmla="*/ 5 h 32"/>
                    <a:gd name="T12" fmla="*/ 6 w 18"/>
                    <a:gd name="T13" fmla="*/ 2 h 32"/>
                    <a:gd name="T14" fmla="*/ 4 w 18"/>
                    <a:gd name="T15" fmla="*/ 1 h 32"/>
                    <a:gd name="T16" fmla="*/ 2 w 18"/>
                    <a:gd name="T17" fmla="*/ 1 h 32"/>
                    <a:gd name="T18" fmla="*/ 2 w 18"/>
                    <a:gd name="T19" fmla="*/ 1 h 32"/>
                    <a:gd name="T20" fmla="*/ 2 w 18"/>
                    <a:gd name="T21" fmla="*/ 1 h 32"/>
                    <a:gd name="T22" fmla="*/ 3 w 18"/>
                    <a:gd name="T23" fmla="*/ 2 h 32"/>
                    <a:gd name="T24" fmla="*/ 2 w 18"/>
                    <a:gd name="T25" fmla="*/ 2 h 32"/>
                    <a:gd name="T26" fmla="*/ 2 w 18"/>
                    <a:gd name="T27" fmla="*/ 2 h 32"/>
                    <a:gd name="T28" fmla="*/ 2 w 18"/>
                    <a:gd name="T29" fmla="*/ 2 h 32"/>
                    <a:gd name="T30" fmla="*/ 2 w 18"/>
                    <a:gd name="T31" fmla="*/ 3 h 32"/>
                    <a:gd name="T32" fmla="*/ 2 w 18"/>
                    <a:gd name="T33" fmla="*/ 2 h 32"/>
                    <a:gd name="T34" fmla="*/ 3 w 18"/>
                    <a:gd name="T35" fmla="*/ 2 h 32"/>
                    <a:gd name="T36" fmla="*/ 4 w 18"/>
                    <a:gd name="T37" fmla="*/ 2 h 32"/>
                    <a:gd name="T38" fmla="*/ 4 w 18"/>
                    <a:gd name="T39" fmla="*/ 2 h 32"/>
                    <a:gd name="T40" fmla="*/ 4 w 18"/>
                    <a:gd name="T41" fmla="*/ 2 h 32"/>
                    <a:gd name="T42" fmla="*/ 6 w 18"/>
                    <a:gd name="T43" fmla="*/ 3 h 32"/>
                    <a:gd name="T44" fmla="*/ 5 w 18"/>
                    <a:gd name="T45" fmla="*/ 3 h 32"/>
                    <a:gd name="T46" fmla="*/ 3 w 18"/>
                    <a:gd name="T47" fmla="*/ 3 h 32"/>
                    <a:gd name="T48" fmla="*/ 4 w 18"/>
                    <a:gd name="T49" fmla="*/ 4 h 32"/>
                    <a:gd name="T50" fmla="*/ 3 w 18"/>
                    <a:gd name="T51" fmla="*/ 4 h 32"/>
                    <a:gd name="T52" fmla="*/ 3 w 18"/>
                    <a:gd name="T53" fmla="*/ 5 h 32"/>
                    <a:gd name="T54" fmla="*/ 4 w 18"/>
                    <a:gd name="T55" fmla="*/ 5 h 32"/>
                    <a:gd name="T56" fmla="*/ 3 w 18"/>
                    <a:gd name="T57" fmla="*/ 6 h 32"/>
                    <a:gd name="T58" fmla="*/ 2 w 18"/>
                    <a:gd name="T59" fmla="*/ 7 h 32"/>
                    <a:gd name="T60" fmla="*/ 2 w 18"/>
                    <a:gd name="T61" fmla="*/ 8 h 32"/>
                    <a:gd name="T62" fmla="*/ 2 w 18"/>
                    <a:gd name="T63" fmla="*/ 11 h 32"/>
                    <a:gd name="T64" fmla="*/ 2 w 18"/>
                    <a:gd name="T65" fmla="*/ 12 h 32"/>
                    <a:gd name="T66" fmla="*/ 1 w 18"/>
                    <a:gd name="T67" fmla="*/ 14 h 32"/>
                    <a:gd name="T68" fmla="*/ 1 w 18"/>
                    <a:gd name="T69" fmla="*/ 15 h 32"/>
                    <a:gd name="T70" fmla="*/ 1 w 18"/>
                    <a:gd name="T71" fmla="*/ 14 h 32"/>
                    <a:gd name="T72" fmla="*/ 1 w 18"/>
                    <a:gd name="T73" fmla="*/ 13 h 32"/>
                    <a:gd name="T74" fmla="*/ 1 w 18"/>
                    <a:gd name="T75" fmla="*/ 12 h 32"/>
                    <a:gd name="T76" fmla="*/ 1 w 18"/>
                    <a:gd name="T77" fmla="*/ 13 h 32"/>
                    <a:gd name="T78" fmla="*/ 0 w 18"/>
                    <a:gd name="T79" fmla="*/ 14 h 32"/>
                    <a:gd name="T80" fmla="*/ 1 w 18"/>
                    <a:gd name="T81" fmla="*/ 18 h 32"/>
                    <a:gd name="T82" fmla="*/ 1 w 18"/>
                    <a:gd name="T83" fmla="*/ 22 h 32"/>
                    <a:gd name="T84" fmla="*/ 2 w 18"/>
                    <a:gd name="T85" fmla="*/ 24 h 32"/>
                    <a:gd name="T86" fmla="*/ 3 w 18"/>
                    <a:gd name="T87" fmla="*/ 28 h 32"/>
                    <a:gd name="T88" fmla="*/ 5 w 18"/>
                    <a:gd name="T89" fmla="*/ 31 h 32"/>
                    <a:gd name="T90" fmla="*/ 7 w 18"/>
                    <a:gd name="T91" fmla="*/ 32 h 32"/>
                    <a:gd name="T92" fmla="*/ 9 w 18"/>
                    <a:gd name="T93" fmla="*/ 31 h 32"/>
                    <a:gd name="T94" fmla="*/ 11 w 18"/>
                    <a:gd name="T95" fmla="*/ 30 h 32"/>
                    <a:gd name="T96" fmla="*/ 14 w 18"/>
                    <a:gd name="T97" fmla="*/ 29 h 32"/>
                    <a:gd name="T98" fmla="*/ 16 w 18"/>
                    <a:gd name="T99" fmla="*/ 28 h 32"/>
                    <a:gd name="T100" fmla="*/ 17 w 18"/>
                    <a:gd name="T101" fmla="*/ 25 h 32"/>
                    <a:gd name="T102" fmla="*/ 18 w 18"/>
                    <a:gd name="T103"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 h="32">
                      <a:moveTo>
                        <a:pt x="18" y="22"/>
                      </a:moveTo>
                      <a:cubicBezTo>
                        <a:pt x="18" y="21"/>
                        <a:pt x="18" y="20"/>
                        <a:pt x="18" y="20"/>
                      </a:cubicBezTo>
                      <a:cubicBezTo>
                        <a:pt x="18" y="20"/>
                        <a:pt x="18" y="19"/>
                        <a:pt x="17" y="19"/>
                      </a:cubicBezTo>
                      <a:cubicBezTo>
                        <a:pt x="17" y="18"/>
                        <a:pt x="17" y="18"/>
                        <a:pt x="17" y="18"/>
                      </a:cubicBezTo>
                      <a:cubicBezTo>
                        <a:pt x="16" y="17"/>
                        <a:pt x="16" y="18"/>
                        <a:pt x="16" y="16"/>
                      </a:cubicBezTo>
                      <a:cubicBezTo>
                        <a:pt x="15" y="16"/>
                        <a:pt x="15" y="17"/>
                        <a:pt x="15" y="16"/>
                      </a:cubicBezTo>
                      <a:cubicBezTo>
                        <a:pt x="15" y="15"/>
                        <a:pt x="15" y="15"/>
                        <a:pt x="15" y="15"/>
                      </a:cubicBezTo>
                      <a:cubicBezTo>
                        <a:pt x="15" y="15"/>
                        <a:pt x="15" y="15"/>
                        <a:pt x="15" y="15"/>
                      </a:cubicBezTo>
                      <a:cubicBezTo>
                        <a:pt x="15" y="14"/>
                        <a:pt x="14" y="14"/>
                        <a:pt x="14" y="12"/>
                      </a:cubicBezTo>
                      <a:cubicBezTo>
                        <a:pt x="14" y="11"/>
                        <a:pt x="14" y="11"/>
                        <a:pt x="13" y="11"/>
                      </a:cubicBezTo>
                      <a:cubicBezTo>
                        <a:pt x="13" y="12"/>
                        <a:pt x="13" y="12"/>
                        <a:pt x="13" y="11"/>
                      </a:cubicBezTo>
                      <a:cubicBezTo>
                        <a:pt x="13" y="12"/>
                        <a:pt x="12" y="11"/>
                        <a:pt x="13" y="11"/>
                      </a:cubicBezTo>
                      <a:cubicBezTo>
                        <a:pt x="13" y="11"/>
                        <a:pt x="13" y="11"/>
                        <a:pt x="13" y="11"/>
                      </a:cubicBezTo>
                      <a:cubicBezTo>
                        <a:pt x="13" y="10"/>
                        <a:pt x="13" y="10"/>
                        <a:pt x="12" y="9"/>
                      </a:cubicBezTo>
                      <a:cubicBezTo>
                        <a:pt x="12" y="9"/>
                        <a:pt x="11" y="8"/>
                        <a:pt x="11" y="8"/>
                      </a:cubicBezTo>
                      <a:cubicBezTo>
                        <a:pt x="11" y="8"/>
                        <a:pt x="11" y="7"/>
                        <a:pt x="11" y="7"/>
                      </a:cubicBezTo>
                      <a:cubicBezTo>
                        <a:pt x="10" y="6"/>
                        <a:pt x="10" y="6"/>
                        <a:pt x="10" y="5"/>
                      </a:cubicBezTo>
                      <a:cubicBezTo>
                        <a:pt x="10" y="5"/>
                        <a:pt x="9" y="5"/>
                        <a:pt x="9" y="5"/>
                      </a:cubicBezTo>
                      <a:cubicBezTo>
                        <a:pt x="9" y="4"/>
                        <a:pt x="9" y="4"/>
                        <a:pt x="8" y="4"/>
                      </a:cubicBezTo>
                      <a:cubicBezTo>
                        <a:pt x="8" y="4"/>
                        <a:pt x="8" y="3"/>
                        <a:pt x="7" y="3"/>
                      </a:cubicBezTo>
                      <a:cubicBezTo>
                        <a:pt x="7" y="3"/>
                        <a:pt x="7" y="3"/>
                        <a:pt x="6" y="2"/>
                      </a:cubicBezTo>
                      <a:cubicBezTo>
                        <a:pt x="6" y="2"/>
                        <a:pt x="6" y="2"/>
                        <a:pt x="5" y="1"/>
                      </a:cubicBezTo>
                      <a:cubicBezTo>
                        <a:pt x="5" y="1"/>
                        <a:pt x="5" y="1"/>
                        <a:pt x="5" y="1"/>
                      </a:cubicBezTo>
                      <a:cubicBezTo>
                        <a:pt x="4" y="0"/>
                        <a:pt x="4" y="1"/>
                        <a:pt x="4" y="1"/>
                      </a:cubicBezTo>
                      <a:cubicBezTo>
                        <a:pt x="4" y="1"/>
                        <a:pt x="4" y="1"/>
                        <a:pt x="4" y="1"/>
                      </a:cubicBezTo>
                      <a:cubicBezTo>
                        <a:pt x="3" y="1"/>
                        <a:pt x="3" y="1"/>
                        <a:pt x="3" y="1"/>
                      </a:cubicBezTo>
                      <a:cubicBezTo>
                        <a:pt x="3" y="1"/>
                        <a:pt x="3" y="1"/>
                        <a:pt x="2" y="1"/>
                      </a:cubicBezTo>
                      <a:cubicBezTo>
                        <a:pt x="2" y="1"/>
                        <a:pt x="2" y="1"/>
                        <a:pt x="2" y="1"/>
                      </a:cubicBezTo>
                      <a:cubicBezTo>
                        <a:pt x="2" y="1"/>
                        <a:pt x="2" y="1"/>
                        <a:pt x="2" y="1"/>
                      </a:cubicBezTo>
                      <a:cubicBezTo>
                        <a:pt x="2" y="1"/>
                        <a:pt x="2" y="1"/>
                        <a:pt x="2" y="1"/>
                      </a:cubicBezTo>
                      <a:cubicBezTo>
                        <a:pt x="2" y="1"/>
                        <a:pt x="2" y="2"/>
                        <a:pt x="2" y="2"/>
                      </a:cubicBezTo>
                      <a:cubicBezTo>
                        <a:pt x="2" y="2"/>
                        <a:pt x="2" y="2"/>
                        <a:pt x="2" y="1"/>
                      </a:cubicBezTo>
                      <a:cubicBezTo>
                        <a:pt x="2" y="1"/>
                        <a:pt x="2" y="1"/>
                        <a:pt x="2" y="1"/>
                      </a:cubicBezTo>
                      <a:cubicBezTo>
                        <a:pt x="2" y="1"/>
                        <a:pt x="2" y="2"/>
                        <a:pt x="2" y="2"/>
                      </a:cubicBezTo>
                      <a:cubicBezTo>
                        <a:pt x="3" y="2"/>
                        <a:pt x="3" y="2"/>
                        <a:pt x="3" y="2"/>
                      </a:cubicBezTo>
                      <a:cubicBezTo>
                        <a:pt x="3" y="2"/>
                        <a:pt x="3" y="2"/>
                        <a:pt x="3" y="2"/>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3"/>
                      </a:cubicBezTo>
                      <a:cubicBezTo>
                        <a:pt x="1" y="3"/>
                        <a:pt x="2" y="3"/>
                        <a:pt x="2" y="3"/>
                      </a:cubicBezTo>
                      <a:cubicBezTo>
                        <a:pt x="2" y="3"/>
                        <a:pt x="2" y="3"/>
                        <a:pt x="2" y="2"/>
                      </a:cubicBezTo>
                      <a:cubicBezTo>
                        <a:pt x="2" y="2"/>
                        <a:pt x="2" y="2"/>
                        <a:pt x="2" y="2"/>
                      </a:cubicBezTo>
                      <a:cubicBezTo>
                        <a:pt x="2" y="2"/>
                        <a:pt x="2" y="2"/>
                        <a:pt x="2" y="2"/>
                      </a:cubicBezTo>
                      <a:cubicBezTo>
                        <a:pt x="2" y="2"/>
                        <a:pt x="2" y="2"/>
                        <a:pt x="2" y="2"/>
                      </a:cubicBezTo>
                      <a:cubicBezTo>
                        <a:pt x="3" y="2"/>
                        <a:pt x="2" y="2"/>
                        <a:pt x="3" y="2"/>
                      </a:cubicBezTo>
                      <a:cubicBezTo>
                        <a:pt x="3" y="2"/>
                        <a:pt x="3" y="2"/>
                        <a:pt x="3" y="2"/>
                      </a:cubicBezTo>
                      <a:cubicBezTo>
                        <a:pt x="3" y="2"/>
                        <a:pt x="3" y="2"/>
                        <a:pt x="3" y="2"/>
                      </a:cubicBezTo>
                      <a:cubicBezTo>
                        <a:pt x="3" y="2"/>
                        <a:pt x="3" y="2"/>
                        <a:pt x="3" y="2"/>
                      </a:cubicBezTo>
                      <a:cubicBezTo>
                        <a:pt x="4" y="2"/>
                        <a:pt x="4" y="2"/>
                        <a:pt x="4" y="2"/>
                      </a:cubicBezTo>
                      <a:cubicBezTo>
                        <a:pt x="4" y="2"/>
                        <a:pt x="4" y="2"/>
                        <a:pt x="4" y="2"/>
                      </a:cubicBezTo>
                      <a:cubicBezTo>
                        <a:pt x="4" y="2"/>
                        <a:pt x="4" y="2"/>
                        <a:pt x="4" y="2"/>
                      </a:cubicBezTo>
                      <a:cubicBezTo>
                        <a:pt x="4" y="2"/>
                        <a:pt x="4" y="2"/>
                        <a:pt x="4" y="2"/>
                      </a:cubicBezTo>
                      <a:cubicBezTo>
                        <a:pt x="5" y="2"/>
                        <a:pt x="4" y="2"/>
                        <a:pt x="4" y="2"/>
                      </a:cubicBezTo>
                      <a:cubicBezTo>
                        <a:pt x="4" y="2"/>
                        <a:pt x="4" y="2"/>
                        <a:pt x="4" y="2"/>
                      </a:cubicBezTo>
                      <a:cubicBezTo>
                        <a:pt x="4" y="2"/>
                        <a:pt x="4" y="2"/>
                        <a:pt x="4" y="2"/>
                      </a:cubicBezTo>
                      <a:cubicBezTo>
                        <a:pt x="4" y="2"/>
                        <a:pt x="5" y="2"/>
                        <a:pt x="5" y="2"/>
                      </a:cubicBezTo>
                      <a:cubicBezTo>
                        <a:pt x="5" y="3"/>
                        <a:pt x="6" y="3"/>
                        <a:pt x="6" y="3"/>
                      </a:cubicBezTo>
                      <a:cubicBezTo>
                        <a:pt x="6" y="3"/>
                        <a:pt x="6" y="3"/>
                        <a:pt x="6" y="3"/>
                      </a:cubicBezTo>
                      <a:cubicBezTo>
                        <a:pt x="6" y="3"/>
                        <a:pt x="6" y="3"/>
                        <a:pt x="6" y="3"/>
                      </a:cubicBezTo>
                      <a:cubicBezTo>
                        <a:pt x="5" y="3"/>
                        <a:pt x="5" y="3"/>
                        <a:pt x="5" y="3"/>
                      </a:cubicBezTo>
                      <a:cubicBezTo>
                        <a:pt x="5" y="3"/>
                        <a:pt x="5" y="3"/>
                        <a:pt x="5" y="3"/>
                      </a:cubicBezTo>
                      <a:cubicBezTo>
                        <a:pt x="5" y="3"/>
                        <a:pt x="4" y="3"/>
                        <a:pt x="4" y="3"/>
                      </a:cubicBezTo>
                      <a:cubicBezTo>
                        <a:pt x="4" y="3"/>
                        <a:pt x="4" y="2"/>
                        <a:pt x="3" y="2"/>
                      </a:cubicBezTo>
                      <a:cubicBezTo>
                        <a:pt x="3" y="2"/>
                        <a:pt x="3" y="2"/>
                        <a:pt x="3" y="3"/>
                      </a:cubicBezTo>
                      <a:cubicBezTo>
                        <a:pt x="4" y="3"/>
                        <a:pt x="4" y="3"/>
                        <a:pt x="4" y="3"/>
                      </a:cubicBezTo>
                      <a:cubicBezTo>
                        <a:pt x="4" y="3"/>
                        <a:pt x="4" y="3"/>
                        <a:pt x="4" y="3"/>
                      </a:cubicBezTo>
                      <a:cubicBezTo>
                        <a:pt x="4" y="3"/>
                        <a:pt x="4" y="3"/>
                        <a:pt x="4" y="4"/>
                      </a:cubicBezTo>
                      <a:cubicBezTo>
                        <a:pt x="4" y="4"/>
                        <a:pt x="4" y="4"/>
                        <a:pt x="4" y="4"/>
                      </a:cubicBezTo>
                      <a:cubicBezTo>
                        <a:pt x="3" y="4"/>
                        <a:pt x="3" y="4"/>
                        <a:pt x="3" y="4"/>
                      </a:cubicBezTo>
                      <a:cubicBezTo>
                        <a:pt x="3" y="4"/>
                        <a:pt x="3" y="4"/>
                        <a:pt x="3" y="4"/>
                      </a:cubicBezTo>
                      <a:cubicBezTo>
                        <a:pt x="3" y="4"/>
                        <a:pt x="3" y="4"/>
                        <a:pt x="3" y="4"/>
                      </a:cubicBezTo>
                      <a:cubicBezTo>
                        <a:pt x="3" y="4"/>
                        <a:pt x="3" y="4"/>
                        <a:pt x="3" y="4"/>
                      </a:cubicBezTo>
                      <a:cubicBezTo>
                        <a:pt x="3" y="5"/>
                        <a:pt x="3" y="5"/>
                        <a:pt x="3" y="5"/>
                      </a:cubicBezTo>
                      <a:cubicBezTo>
                        <a:pt x="3" y="5"/>
                        <a:pt x="4" y="5"/>
                        <a:pt x="4" y="5"/>
                      </a:cubicBezTo>
                      <a:cubicBezTo>
                        <a:pt x="4" y="5"/>
                        <a:pt x="4" y="5"/>
                        <a:pt x="4" y="5"/>
                      </a:cubicBezTo>
                      <a:cubicBezTo>
                        <a:pt x="4" y="5"/>
                        <a:pt x="4" y="5"/>
                        <a:pt x="4" y="5"/>
                      </a:cubicBezTo>
                      <a:cubicBezTo>
                        <a:pt x="4" y="5"/>
                        <a:pt x="4" y="5"/>
                        <a:pt x="4" y="5"/>
                      </a:cubicBezTo>
                      <a:cubicBezTo>
                        <a:pt x="4" y="6"/>
                        <a:pt x="4" y="6"/>
                        <a:pt x="4" y="6"/>
                      </a:cubicBezTo>
                      <a:cubicBezTo>
                        <a:pt x="3" y="6"/>
                        <a:pt x="3" y="6"/>
                        <a:pt x="3" y="6"/>
                      </a:cubicBezTo>
                      <a:cubicBezTo>
                        <a:pt x="3" y="6"/>
                        <a:pt x="3" y="7"/>
                        <a:pt x="3" y="7"/>
                      </a:cubicBezTo>
                      <a:cubicBezTo>
                        <a:pt x="3" y="7"/>
                        <a:pt x="3" y="7"/>
                        <a:pt x="2" y="7"/>
                      </a:cubicBezTo>
                      <a:cubicBezTo>
                        <a:pt x="2" y="7"/>
                        <a:pt x="1" y="7"/>
                        <a:pt x="2" y="7"/>
                      </a:cubicBezTo>
                      <a:cubicBezTo>
                        <a:pt x="2" y="7"/>
                        <a:pt x="1" y="6"/>
                        <a:pt x="1" y="6"/>
                      </a:cubicBezTo>
                      <a:cubicBezTo>
                        <a:pt x="0" y="7"/>
                        <a:pt x="1" y="7"/>
                        <a:pt x="2" y="7"/>
                      </a:cubicBezTo>
                      <a:cubicBezTo>
                        <a:pt x="2" y="8"/>
                        <a:pt x="2" y="8"/>
                        <a:pt x="2" y="8"/>
                      </a:cubicBezTo>
                      <a:cubicBezTo>
                        <a:pt x="2" y="9"/>
                        <a:pt x="2" y="9"/>
                        <a:pt x="2" y="9"/>
                      </a:cubicBezTo>
                      <a:cubicBezTo>
                        <a:pt x="2" y="9"/>
                        <a:pt x="2" y="10"/>
                        <a:pt x="2" y="10"/>
                      </a:cubicBezTo>
                      <a:cubicBezTo>
                        <a:pt x="2" y="10"/>
                        <a:pt x="2" y="11"/>
                        <a:pt x="2" y="11"/>
                      </a:cubicBezTo>
                      <a:cubicBezTo>
                        <a:pt x="2" y="11"/>
                        <a:pt x="2" y="11"/>
                        <a:pt x="2" y="11"/>
                      </a:cubicBezTo>
                      <a:cubicBezTo>
                        <a:pt x="2" y="11"/>
                        <a:pt x="2" y="12"/>
                        <a:pt x="2" y="12"/>
                      </a:cubicBezTo>
                      <a:cubicBezTo>
                        <a:pt x="1" y="12"/>
                        <a:pt x="2" y="12"/>
                        <a:pt x="2" y="12"/>
                      </a:cubicBezTo>
                      <a:cubicBezTo>
                        <a:pt x="2" y="12"/>
                        <a:pt x="2" y="13"/>
                        <a:pt x="2" y="13"/>
                      </a:cubicBezTo>
                      <a:cubicBezTo>
                        <a:pt x="2" y="13"/>
                        <a:pt x="1" y="13"/>
                        <a:pt x="1" y="13"/>
                      </a:cubicBezTo>
                      <a:cubicBezTo>
                        <a:pt x="1" y="13"/>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4"/>
                      </a:cubicBezTo>
                      <a:cubicBezTo>
                        <a:pt x="1" y="14"/>
                        <a:pt x="1" y="14"/>
                        <a:pt x="1" y="14"/>
                      </a:cubicBezTo>
                      <a:cubicBezTo>
                        <a:pt x="1" y="14"/>
                        <a:pt x="1" y="14"/>
                        <a:pt x="1" y="13"/>
                      </a:cubicBezTo>
                      <a:cubicBezTo>
                        <a:pt x="1" y="13"/>
                        <a:pt x="1" y="13"/>
                        <a:pt x="1" y="13"/>
                      </a:cubicBezTo>
                      <a:cubicBezTo>
                        <a:pt x="1" y="13"/>
                        <a:pt x="1" y="13"/>
                        <a:pt x="1" y="13"/>
                      </a:cubicBezTo>
                      <a:cubicBezTo>
                        <a:pt x="1" y="12"/>
                        <a:pt x="1" y="12"/>
                        <a:pt x="1" y="12"/>
                      </a:cubicBezTo>
                      <a:cubicBezTo>
                        <a:pt x="1" y="12"/>
                        <a:pt x="1" y="12"/>
                        <a:pt x="1" y="12"/>
                      </a:cubicBezTo>
                      <a:cubicBezTo>
                        <a:pt x="1" y="12"/>
                        <a:pt x="1" y="12"/>
                        <a:pt x="1" y="13"/>
                      </a:cubicBezTo>
                      <a:cubicBezTo>
                        <a:pt x="1" y="13"/>
                        <a:pt x="1" y="13"/>
                        <a:pt x="1" y="13"/>
                      </a:cubicBezTo>
                      <a:cubicBezTo>
                        <a:pt x="1" y="13"/>
                        <a:pt x="1" y="13"/>
                        <a:pt x="1" y="13"/>
                      </a:cubicBezTo>
                      <a:cubicBezTo>
                        <a:pt x="0" y="13"/>
                        <a:pt x="0" y="13"/>
                        <a:pt x="0" y="14"/>
                      </a:cubicBezTo>
                      <a:cubicBezTo>
                        <a:pt x="0" y="14"/>
                        <a:pt x="0" y="14"/>
                        <a:pt x="0" y="14"/>
                      </a:cubicBezTo>
                      <a:cubicBezTo>
                        <a:pt x="0" y="14"/>
                        <a:pt x="0" y="14"/>
                        <a:pt x="0" y="14"/>
                      </a:cubicBezTo>
                      <a:cubicBezTo>
                        <a:pt x="0" y="15"/>
                        <a:pt x="0" y="15"/>
                        <a:pt x="0" y="15"/>
                      </a:cubicBezTo>
                      <a:cubicBezTo>
                        <a:pt x="1" y="15"/>
                        <a:pt x="1" y="16"/>
                        <a:pt x="1" y="17"/>
                      </a:cubicBezTo>
                      <a:cubicBezTo>
                        <a:pt x="1" y="17"/>
                        <a:pt x="1" y="18"/>
                        <a:pt x="1" y="18"/>
                      </a:cubicBezTo>
                      <a:cubicBezTo>
                        <a:pt x="1" y="18"/>
                        <a:pt x="1" y="19"/>
                        <a:pt x="1" y="19"/>
                      </a:cubicBezTo>
                      <a:cubicBezTo>
                        <a:pt x="1" y="19"/>
                        <a:pt x="2" y="21"/>
                        <a:pt x="2" y="21"/>
                      </a:cubicBezTo>
                      <a:cubicBezTo>
                        <a:pt x="2" y="22"/>
                        <a:pt x="1" y="21"/>
                        <a:pt x="1" y="22"/>
                      </a:cubicBezTo>
                      <a:cubicBezTo>
                        <a:pt x="1" y="22"/>
                        <a:pt x="2" y="22"/>
                        <a:pt x="2" y="23"/>
                      </a:cubicBezTo>
                      <a:cubicBezTo>
                        <a:pt x="2" y="23"/>
                        <a:pt x="2" y="23"/>
                        <a:pt x="2" y="23"/>
                      </a:cubicBezTo>
                      <a:cubicBezTo>
                        <a:pt x="2" y="24"/>
                        <a:pt x="2" y="24"/>
                        <a:pt x="2" y="24"/>
                      </a:cubicBezTo>
                      <a:cubicBezTo>
                        <a:pt x="2" y="25"/>
                        <a:pt x="2" y="25"/>
                        <a:pt x="2" y="25"/>
                      </a:cubicBezTo>
                      <a:cubicBezTo>
                        <a:pt x="2" y="26"/>
                        <a:pt x="2" y="26"/>
                        <a:pt x="3" y="26"/>
                      </a:cubicBezTo>
                      <a:cubicBezTo>
                        <a:pt x="3" y="27"/>
                        <a:pt x="3" y="27"/>
                        <a:pt x="3" y="28"/>
                      </a:cubicBezTo>
                      <a:cubicBezTo>
                        <a:pt x="3" y="28"/>
                        <a:pt x="3" y="28"/>
                        <a:pt x="3" y="29"/>
                      </a:cubicBezTo>
                      <a:cubicBezTo>
                        <a:pt x="3" y="29"/>
                        <a:pt x="3" y="30"/>
                        <a:pt x="4" y="30"/>
                      </a:cubicBezTo>
                      <a:cubicBezTo>
                        <a:pt x="4" y="31"/>
                        <a:pt x="4" y="31"/>
                        <a:pt x="5" y="31"/>
                      </a:cubicBezTo>
                      <a:cubicBezTo>
                        <a:pt x="5" y="31"/>
                        <a:pt x="5" y="31"/>
                        <a:pt x="5" y="31"/>
                      </a:cubicBezTo>
                      <a:cubicBezTo>
                        <a:pt x="5" y="31"/>
                        <a:pt x="5" y="31"/>
                        <a:pt x="5" y="31"/>
                      </a:cubicBezTo>
                      <a:cubicBezTo>
                        <a:pt x="5" y="31"/>
                        <a:pt x="6" y="32"/>
                        <a:pt x="7" y="32"/>
                      </a:cubicBezTo>
                      <a:cubicBezTo>
                        <a:pt x="7" y="31"/>
                        <a:pt x="8" y="31"/>
                        <a:pt x="7" y="32"/>
                      </a:cubicBezTo>
                      <a:cubicBezTo>
                        <a:pt x="8" y="32"/>
                        <a:pt x="8" y="32"/>
                        <a:pt x="8" y="32"/>
                      </a:cubicBezTo>
                      <a:cubicBezTo>
                        <a:pt x="8" y="31"/>
                        <a:pt x="8" y="31"/>
                        <a:pt x="9" y="31"/>
                      </a:cubicBezTo>
                      <a:cubicBezTo>
                        <a:pt x="9" y="31"/>
                        <a:pt x="9" y="31"/>
                        <a:pt x="9" y="31"/>
                      </a:cubicBezTo>
                      <a:cubicBezTo>
                        <a:pt x="9" y="31"/>
                        <a:pt x="9" y="31"/>
                        <a:pt x="10" y="31"/>
                      </a:cubicBezTo>
                      <a:cubicBezTo>
                        <a:pt x="10" y="31"/>
                        <a:pt x="10" y="30"/>
                        <a:pt x="11" y="30"/>
                      </a:cubicBezTo>
                      <a:cubicBezTo>
                        <a:pt x="12" y="30"/>
                        <a:pt x="12" y="30"/>
                        <a:pt x="13" y="30"/>
                      </a:cubicBezTo>
                      <a:cubicBezTo>
                        <a:pt x="13" y="30"/>
                        <a:pt x="13" y="30"/>
                        <a:pt x="13" y="30"/>
                      </a:cubicBezTo>
                      <a:cubicBezTo>
                        <a:pt x="13" y="30"/>
                        <a:pt x="13" y="29"/>
                        <a:pt x="14" y="29"/>
                      </a:cubicBezTo>
                      <a:cubicBezTo>
                        <a:pt x="14" y="29"/>
                        <a:pt x="14" y="29"/>
                        <a:pt x="14" y="29"/>
                      </a:cubicBezTo>
                      <a:cubicBezTo>
                        <a:pt x="14" y="29"/>
                        <a:pt x="14" y="29"/>
                        <a:pt x="15" y="29"/>
                      </a:cubicBezTo>
                      <a:cubicBezTo>
                        <a:pt x="15" y="28"/>
                        <a:pt x="15" y="28"/>
                        <a:pt x="16" y="28"/>
                      </a:cubicBezTo>
                      <a:cubicBezTo>
                        <a:pt x="16" y="28"/>
                        <a:pt x="16" y="28"/>
                        <a:pt x="17" y="27"/>
                      </a:cubicBezTo>
                      <a:cubicBezTo>
                        <a:pt x="17" y="27"/>
                        <a:pt x="17" y="26"/>
                        <a:pt x="17" y="26"/>
                      </a:cubicBezTo>
                      <a:cubicBezTo>
                        <a:pt x="17" y="26"/>
                        <a:pt x="17" y="26"/>
                        <a:pt x="17" y="25"/>
                      </a:cubicBezTo>
                      <a:cubicBezTo>
                        <a:pt x="17" y="25"/>
                        <a:pt x="17" y="24"/>
                        <a:pt x="18" y="24"/>
                      </a:cubicBezTo>
                      <a:cubicBezTo>
                        <a:pt x="18" y="23"/>
                        <a:pt x="18" y="23"/>
                        <a:pt x="18" y="23"/>
                      </a:cubicBezTo>
                      <a:cubicBezTo>
                        <a:pt x="18" y="22"/>
                        <a:pt x="18" y="22"/>
                        <a:pt x="18" y="2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0" name="Freeform 368"/>
                <p:cNvSpPr>
                  <a:spLocks/>
                </p:cNvSpPr>
                <p:nvPr/>
              </p:nvSpPr>
              <p:spPr bwMode="auto">
                <a:xfrm>
                  <a:off x="6169025" y="427513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1" name="Freeform 370"/>
                <p:cNvSpPr>
                  <a:spLocks/>
                </p:cNvSpPr>
                <p:nvPr/>
              </p:nvSpPr>
              <p:spPr bwMode="auto">
                <a:xfrm>
                  <a:off x="6367463" y="3976688"/>
                  <a:ext cx="1588" cy="4763"/>
                </a:xfrm>
                <a:custGeom>
                  <a:avLst/>
                  <a:gdLst>
                    <a:gd name="T0" fmla="*/ 1 w 1"/>
                    <a:gd name="T1" fmla="*/ 1 h 2"/>
                    <a:gd name="T2" fmla="*/ 1 w 1"/>
                    <a:gd name="T3" fmla="*/ 1 h 2"/>
                    <a:gd name="T4" fmla="*/ 1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1" y="1"/>
                        <a:pt x="1" y="1"/>
                      </a:cubicBezTo>
                      <a:cubicBezTo>
                        <a:pt x="1" y="1"/>
                        <a:pt x="1" y="1"/>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2" name="Freeform 371"/>
                <p:cNvSpPr>
                  <a:spLocks/>
                </p:cNvSpPr>
                <p:nvPr/>
              </p:nvSpPr>
              <p:spPr bwMode="auto">
                <a:xfrm>
                  <a:off x="6354763" y="3979863"/>
                  <a:ext cx="3175" cy="4763"/>
                </a:xfrm>
                <a:custGeom>
                  <a:avLst/>
                  <a:gdLst>
                    <a:gd name="T0" fmla="*/ 1 w 1"/>
                    <a:gd name="T1" fmla="*/ 0 h 2"/>
                    <a:gd name="T2" fmla="*/ 0 w 1"/>
                    <a:gd name="T3" fmla="*/ 1 h 2"/>
                    <a:gd name="T4" fmla="*/ 1 w 1"/>
                    <a:gd name="T5" fmla="*/ 2 h 2"/>
                    <a:gd name="T6" fmla="*/ 1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1"/>
                        <a:pt x="0" y="1"/>
                      </a:cubicBezTo>
                      <a:cubicBezTo>
                        <a:pt x="0" y="2"/>
                        <a:pt x="1" y="2"/>
                        <a:pt x="1" y="2"/>
                      </a:cubicBezTo>
                      <a:cubicBezTo>
                        <a:pt x="1" y="2"/>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3" name="Freeform 372"/>
                <p:cNvSpPr>
                  <a:spLocks/>
                </p:cNvSpPr>
                <p:nvPr/>
              </p:nvSpPr>
              <p:spPr bwMode="auto">
                <a:xfrm>
                  <a:off x="6191250" y="4122738"/>
                  <a:ext cx="3175" cy="317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4" name="Freeform 373"/>
                <p:cNvSpPr>
                  <a:spLocks/>
                </p:cNvSpPr>
                <p:nvPr/>
              </p:nvSpPr>
              <p:spPr bwMode="auto">
                <a:xfrm>
                  <a:off x="6357938" y="3976688"/>
                  <a:ext cx="0" cy="317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5" name="Freeform 374"/>
                <p:cNvSpPr>
                  <a:spLocks/>
                </p:cNvSpPr>
                <p:nvPr/>
              </p:nvSpPr>
              <p:spPr bwMode="auto">
                <a:xfrm>
                  <a:off x="6191250" y="4122738"/>
                  <a:ext cx="0" cy="6350"/>
                </a:xfrm>
                <a:custGeom>
                  <a:avLst/>
                  <a:gdLst>
                    <a:gd name="T0" fmla="*/ 1 h 2"/>
                    <a:gd name="T1" fmla="*/ 1 h 2"/>
                    <a:gd name="T2" fmla="*/ 2 h 2"/>
                    <a:gd name="T3" fmla="*/ 1 h 2"/>
                  </a:gdLst>
                  <a:ahLst/>
                  <a:cxnLst>
                    <a:cxn ang="0">
                      <a:pos x="0" y="T0"/>
                    </a:cxn>
                    <a:cxn ang="0">
                      <a:pos x="0" y="T1"/>
                    </a:cxn>
                    <a:cxn ang="0">
                      <a:pos x="0" y="T2"/>
                    </a:cxn>
                    <a:cxn ang="0">
                      <a:pos x="0" y="T3"/>
                    </a:cxn>
                  </a:cxnLst>
                  <a:rect l="0" t="0" r="r" b="b"/>
                  <a:pathLst>
                    <a:path h="2">
                      <a:moveTo>
                        <a:pt x="0" y="1"/>
                      </a:moveTo>
                      <a:cubicBezTo>
                        <a:pt x="0" y="1"/>
                        <a:pt x="0" y="1"/>
                        <a:pt x="0" y="1"/>
                      </a:cubicBezTo>
                      <a:cubicBezTo>
                        <a:pt x="0" y="2"/>
                        <a:pt x="0" y="1"/>
                        <a:pt x="0" y="2"/>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6" name="Freeform 375"/>
                <p:cNvSpPr>
                  <a:spLocks/>
                </p:cNvSpPr>
                <p:nvPr/>
              </p:nvSpPr>
              <p:spPr bwMode="auto">
                <a:xfrm>
                  <a:off x="6372225" y="3984626"/>
                  <a:ext cx="3175" cy="317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1" y="0"/>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7" name="Freeform 376"/>
                <p:cNvSpPr>
                  <a:spLocks/>
                </p:cNvSpPr>
                <p:nvPr/>
              </p:nvSpPr>
              <p:spPr bwMode="auto">
                <a:xfrm>
                  <a:off x="6369050" y="3981451"/>
                  <a:ext cx="6350" cy="6350"/>
                </a:xfrm>
                <a:custGeom>
                  <a:avLst/>
                  <a:gdLst>
                    <a:gd name="T0" fmla="*/ 1 w 2"/>
                    <a:gd name="T1" fmla="*/ 1 h 2"/>
                    <a:gd name="T2" fmla="*/ 1 w 2"/>
                    <a:gd name="T3" fmla="*/ 1 h 2"/>
                    <a:gd name="T4" fmla="*/ 0 w 2"/>
                    <a:gd name="T5" fmla="*/ 1 h 2"/>
                    <a:gd name="T6" fmla="*/ 1 w 2"/>
                    <a:gd name="T7" fmla="*/ 1 h 2"/>
                    <a:gd name="T8" fmla="*/ 1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1" y="1"/>
                        <a:pt x="1" y="1"/>
                      </a:cubicBezTo>
                      <a:cubicBezTo>
                        <a:pt x="1" y="1"/>
                        <a:pt x="1" y="1"/>
                        <a:pt x="0" y="1"/>
                      </a:cubicBezTo>
                      <a:cubicBezTo>
                        <a:pt x="0" y="0"/>
                        <a:pt x="0" y="1"/>
                        <a:pt x="1" y="1"/>
                      </a:cubicBezTo>
                      <a:cubicBezTo>
                        <a:pt x="1" y="1"/>
                        <a:pt x="0" y="2"/>
                        <a:pt x="1" y="2"/>
                      </a:cubicBezTo>
                      <a:cubicBezTo>
                        <a:pt x="2"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8" name="Freeform 378"/>
                <p:cNvSpPr>
                  <a:spLocks/>
                </p:cNvSpPr>
                <p:nvPr/>
              </p:nvSpPr>
              <p:spPr bwMode="auto">
                <a:xfrm>
                  <a:off x="6367463" y="3984626"/>
                  <a:ext cx="1588" cy="317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9" name="Freeform 379"/>
                <p:cNvSpPr>
                  <a:spLocks/>
                </p:cNvSpPr>
                <p:nvPr/>
              </p:nvSpPr>
              <p:spPr bwMode="auto">
                <a:xfrm>
                  <a:off x="6367463" y="3981451"/>
                  <a:ext cx="1588"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0" name="Freeform 380"/>
                <p:cNvSpPr>
                  <a:spLocks/>
                </p:cNvSpPr>
                <p:nvPr/>
              </p:nvSpPr>
              <p:spPr bwMode="auto">
                <a:xfrm>
                  <a:off x="6367463" y="3979863"/>
                  <a:ext cx="1588" cy="4763"/>
                </a:xfrm>
                <a:custGeom>
                  <a:avLst/>
                  <a:gdLst>
                    <a:gd name="T0" fmla="*/ 1 w 1"/>
                    <a:gd name="T1" fmla="*/ 2 h 2"/>
                    <a:gd name="T2" fmla="*/ 0 w 1"/>
                    <a:gd name="T3" fmla="*/ 1 h 2"/>
                    <a:gd name="T4" fmla="*/ 0 w 1"/>
                    <a:gd name="T5" fmla="*/ 0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0" y="2"/>
                        <a:pt x="0" y="1"/>
                        <a:pt x="0" y="1"/>
                      </a:cubicBezTo>
                      <a:cubicBezTo>
                        <a:pt x="0" y="0"/>
                        <a:pt x="0" y="0"/>
                        <a:pt x="0" y="0"/>
                      </a:cubicBezTo>
                      <a:cubicBezTo>
                        <a:pt x="0" y="0"/>
                        <a:pt x="0" y="2"/>
                        <a:pt x="0" y="2"/>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1" name="Freeform 381"/>
                <p:cNvSpPr>
                  <a:spLocks/>
                </p:cNvSpPr>
                <p:nvPr/>
              </p:nvSpPr>
              <p:spPr bwMode="auto">
                <a:xfrm>
                  <a:off x="6354763" y="39735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2" name="Freeform 383"/>
                <p:cNvSpPr>
                  <a:spLocks/>
                </p:cNvSpPr>
                <p:nvPr/>
              </p:nvSpPr>
              <p:spPr bwMode="auto">
                <a:xfrm>
                  <a:off x="6223000" y="40973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3" name="Freeform 386"/>
                <p:cNvSpPr>
                  <a:spLocks/>
                </p:cNvSpPr>
                <p:nvPr/>
              </p:nvSpPr>
              <p:spPr bwMode="auto">
                <a:xfrm>
                  <a:off x="6226175" y="4097338"/>
                  <a:ext cx="0" cy="1588"/>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4" name="Freeform 388"/>
                <p:cNvSpPr>
                  <a:spLocks noEditPoints="1"/>
                </p:cNvSpPr>
                <p:nvPr/>
              </p:nvSpPr>
              <p:spPr bwMode="auto">
                <a:xfrm>
                  <a:off x="5899150" y="3600451"/>
                  <a:ext cx="671513" cy="706438"/>
                </a:xfrm>
                <a:custGeom>
                  <a:avLst/>
                  <a:gdLst>
                    <a:gd name="T0" fmla="*/ 225 w 234"/>
                    <a:gd name="T1" fmla="*/ 76 h 246"/>
                    <a:gd name="T2" fmla="*/ 225 w 234"/>
                    <a:gd name="T3" fmla="*/ 69 h 246"/>
                    <a:gd name="T4" fmla="*/ 212 w 234"/>
                    <a:gd name="T5" fmla="*/ 70 h 246"/>
                    <a:gd name="T6" fmla="*/ 197 w 234"/>
                    <a:gd name="T7" fmla="*/ 79 h 246"/>
                    <a:gd name="T8" fmla="*/ 188 w 234"/>
                    <a:gd name="T9" fmla="*/ 84 h 246"/>
                    <a:gd name="T10" fmla="*/ 187 w 234"/>
                    <a:gd name="T11" fmla="*/ 90 h 246"/>
                    <a:gd name="T12" fmla="*/ 167 w 234"/>
                    <a:gd name="T13" fmla="*/ 90 h 246"/>
                    <a:gd name="T14" fmla="*/ 163 w 234"/>
                    <a:gd name="T15" fmla="*/ 80 h 246"/>
                    <a:gd name="T16" fmla="*/ 157 w 234"/>
                    <a:gd name="T17" fmla="*/ 94 h 246"/>
                    <a:gd name="T18" fmla="*/ 137 w 234"/>
                    <a:gd name="T19" fmla="*/ 91 h 246"/>
                    <a:gd name="T20" fmla="*/ 117 w 234"/>
                    <a:gd name="T21" fmla="*/ 84 h 246"/>
                    <a:gd name="T22" fmla="*/ 99 w 234"/>
                    <a:gd name="T23" fmla="*/ 76 h 246"/>
                    <a:gd name="T24" fmla="*/ 103 w 234"/>
                    <a:gd name="T25" fmla="*/ 60 h 246"/>
                    <a:gd name="T26" fmla="*/ 88 w 234"/>
                    <a:gd name="T27" fmla="*/ 52 h 246"/>
                    <a:gd name="T28" fmla="*/ 83 w 234"/>
                    <a:gd name="T29" fmla="*/ 43 h 246"/>
                    <a:gd name="T30" fmla="*/ 89 w 234"/>
                    <a:gd name="T31" fmla="*/ 37 h 246"/>
                    <a:gd name="T32" fmla="*/ 86 w 234"/>
                    <a:gd name="T33" fmla="*/ 27 h 246"/>
                    <a:gd name="T34" fmla="*/ 95 w 234"/>
                    <a:gd name="T35" fmla="*/ 18 h 246"/>
                    <a:gd name="T36" fmla="*/ 90 w 234"/>
                    <a:gd name="T37" fmla="*/ 11 h 246"/>
                    <a:gd name="T38" fmla="*/ 78 w 234"/>
                    <a:gd name="T39" fmla="*/ 13 h 246"/>
                    <a:gd name="T40" fmla="*/ 62 w 234"/>
                    <a:gd name="T41" fmla="*/ 8 h 246"/>
                    <a:gd name="T42" fmla="*/ 38 w 234"/>
                    <a:gd name="T43" fmla="*/ 7 h 246"/>
                    <a:gd name="T44" fmla="*/ 45 w 234"/>
                    <a:gd name="T45" fmla="*/ 27 h 246"/>
                    <a:gd name="T46" fmla="*/ 51 w 234"/>
                    <a:gd name="T47" fmla="*/ 37 h 246"/>
                    <a:gd name="T48" fmla="*/ 52 w 234"/>
                    <a:gd name="T49" fmla="*/ 47 h 246"/>
                    <a:gd name="T50" fmla="*/ 44 w 234"/>
                    <a:gd name="T51" fmla="*/ 62 h 246"/>
                    <a:gd name="T52" fmla="*/ 15 w 234"/>
                    <a:gd name="T53" fmla="*/ 85 h 246"/>
                    <a:gd name="T54" fmla="*/ 22 w 234"/>
                    <a:gd name="T55" fmla="*/ 106 h 246"/>
                    <a:gd name="T56" fmla="*/ 14 w 234"/>
                    <a:gd name="T57" fmla="*/ 113 h 246"/>
                    <a:gd name="T58" fmla="*/ 1 w 234"/>
                    <a:gd name="T59" fmla="*/ 115 h 246"/>
                    <a:gd name="T60" fmla="*/ 17 w 234"/>
                    <a:gd name="T61" fmla="*/ 122 h 246"/>
                    <a:gd name="T62" fmla="*/ 25 w 234"/>
                    <a:gd name="T63" fmla="*/ 141 h 246"/>
                    <a:gd name="T64" fmla="*/ 35 w 234"/>
                    <a:gd name="T65" fmla="*/ 133 h 246"/>
                    <a:gd name="T66" fmla="*/ 41 w 234"/>
                    <a:gd name="T67" fmla="*/ 170 h 246"/>
                    <a:gd name="T68" fmla="*/ 50 w 234"/>
                    <a:gd name="T69" fmla="*/ 195 h 246"/>
                    <a:gd name="T70" fmla="*/ 64 w 234"/>
                    <a:gd name="T71" fmla="*/ 227 h 246"/>
                    <a:gd name="T72" fmla="*/ 80 w 234"/>
                    <a:gd name="T73" fmla="*/ 241 h 246"/>
                    <a:gd name="T74" fmla="*/ 89 w 234"/>
                    <a:gd name="T75" fmla="*/ 228 h 246"/>
                    <a:gd name="T76" fmla="*/ 97 w 234"/>
                    <a:gd name="T77" fmla="*/ 201 h 246"/>
                    <a:gd name="T78" fmla="*/ 104 w 234"/>
                    <a:gd name="T79" fmla="*/ 180 h 246"/>
                    <a:gd name="T80" fmla="*/ 113 w 234"/>
                    <a:gd name="T81" fmla="*/ 176 h 246"/>
                    <a:gd name="T82" fmla="*/ 113 w 234"/>
                    <a:gd name="T83" fmla="*/ 173 h 246"/>
                    <a:gd name="T84" fmla="*/ 138 w 234"/>
                    <a:gd name="T85" fmla="*/ 151 h 246"/>
                    <a:gd name="T86" fmla="*/ 150 w 234"/>
                    <a:gd name="T87" fmla="*/ 137 h 246"/>
                    <a:gd name="T88" fmla="*/ 164 w 234"/>
                    <a:gd name="T89" fmla="*/ 132 h 246"/>
                    <a:gd name="T90" fmla="*/ 167 w 234"/>
                    <a:gd name="T91" fmla="*/ 131 h 246"/>
                    <a:gd name="T92" fmla="*/ 164 w 234"/>
                    <a:gd name="T93" fmla="*/ 117 h 246"/>
                    <a:gd name="T94" fmla="*/ 162 w 234"/>
                    <a:gd name="T95" fmla="*/ 106 h 246"/>
                    <a:gd name="T96" fmla="*/ 161 w 234"/>
                    <a:gd name="T97" fmla="*/ 99 h 246"/>
                    <a:gd name="T98" fmla="*/ 169 w 234"/>
                    <a:gd name="T99" fmla="*/ 95 h 246"/>
                    <a:gd name="T100" fmla="*/ 174 w 234"/>
                    <a:gd name="T101" fmla="*/ 98 h 246"/>
                    <a:gd name="T102" fmla="*/ 191 w 234"/>
                    <a:gd name="T103" fmla="*/ 104 h 246"/>
                    <a:gd name="T104" fmla="*/ 190 w 234"/>
                    <a:gd name="T105" fmla="*/ 112 h 246"/>
                    <a:gd name="T106" fmla="*/ 185 w 234"/>
                    <a:gd name="T107" fmla="*/ 120 h 246"/>
                    <a:gd name="T108" fmla="*/ 193 w 234"/>
                    <a:gd name="T109" fmla="*/ 117 h 246"/>
                    <a:gd name="T110" fmla="*/ 196 w 234"/>
                    <a:gd name="T111" fmla="*/ 130 h 246"/>
                    <a:gd name="T112" fmla="*/ 200 w 234"/>
                    <a:gd name="T113" fmla="*/ 122 h 246"/>
                    <a:gd name="T114" fmla="*/ 211 w 234"/>
                    <a:gd name="T115" fmla="*/ 110 h 246"/>
                    <a:gd name="T116" fmla="*/ 216 w 234"/>
                    <a:gd name="T117" fmla="*/ 94 h 246"/>
                    <a:gd name="T118" fmla="*/ 228 w 234"/>
                    <a:gd name="T119" fmla="*/ 86 h 246"/>
                    <a:gd name="T120" fmla="*/ 233 w 234"/>
                    <a:gd name="T121" fmla="*/ 8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4" h="246">
                      <a:moveTo>
                        <a:pt x="233" y="80"/>
                      </a:moveTo>
                      <a:cubicBezTo>
                        <a:pt x="233" y="80"/>
                        <a:pt x="233" y="80"/>
                        <a:pt x="233" y="80"/>
                      </a:cubicBezTo>
                      <a:cubicBezTo>
                        <a:pt x="233" y="80"/>
                        <a:pt x="233" y="79"/>
                        <a:pt x="233" y="79"/>
                      </a:cubicBezTo>
                      <a:cubicBezTo>
                        <a:pt x="233" y="79"/>
                        <a:pt x="233" y="79"/>
                        <a:pt x="233" y="79"/>
                      </a:cubicBezTo>
                      <a:cubicBezTo>
                        <a:pt x="233" y="79"/>
                        <a:pt x="233" y="79"/>
                        <a:pt x="233" y="79"/>
                      </a:cubicBezTo>
                      <a:cubicBezTo>
                        <a:pt x="233" y="79"/>
                        <a:pt x="232" y="78"/>
                        <a:pt x="232" y="78"/>
                      </a:cubicBezTo>
                      <a:cubicBezTo>
                        <a:pt x="232" y="78"/>
                        <a:pt x="232" y="78"/>
                        <a:pt x="231" y="78"/>
                      </a:cubicBezTo>
                      <a:cubicBezTo>
                        <a:pt x="231" y="78"/>
                        <a:pt x="231" y="78"/>
                        <a:pt x="230" y="78"/>
                      </a:cubicBezTo>
                      <a:cubicBezTo>
                        <a:pt x="230" y="78"/>
                        <a:pt x="230" y="78"/>
                        <a:pt x="229" y="78"/>
                      </a:cubicBezTo>
                      <a:cubicBezTo>
                        <a:pt x="229" y="77"/>
                        <a:pt x="229" y="77"/>
                        <a:pt x="229" y="78"/>
                      </a:cubicBezTo>
                      <a:cubicBezTo>
                        <a:pt x="229" y="78"/>
                        <a:pt x="228" y="77"/>
                        <a:pt x="228" y="77"/>
                      </a:cubicBezTo>
                      <a:cubicBezTo>
                        <a:pt x="228" y="77"/>
                        <a:pt x="228" y="77"/>
                        <a:pt x="227" y="77"/>
                      </a:cubicBezTo>
                      <a:cubicBezTo>
                        <a:pt x="227" y="77"/>
                        <a:pt x="227" y="77"/>
                        <a:pt x="227" y="77"/>
                      </a:cubicBezTo>
                      <a:cubicBezTo>
                        <a:pt x="227" y="77"/>
                        <a:pt x="226" y="77"/>
                        <a:pt x="226" y="77"/>
                      </a:cubicBezTo>
                      <a:cubicBezTo>
                        <a:pt x="226" y="77"/>
                        <a:pt x="226" y="77"/>
                        <a:pt x="226" y="78"/>
                      </a:cubicBezTo>
                      <a:cubicBezTo>
                        <a:pt x="226" y="78"/>
                        <a:pt x="225" y="78"/>
                        <a:pt x="225" y="77"/>
                      </a:cubicBezTo>
                      <a:cubicBezTo>
                        <a:pt x="225" y="77"/>
                        <a:pt x="225" y="77"/>
                        <a:pt x="225" y="77"/>
                      </a:cubicBezTo>
                      <a:cubicBezTo>
                        <a:pt x="224" y="77"/>
                        <a:pt x="225" y="77"/>
                        <a:pt x="225" y="77"/>
                      </a:cubicBezTo>
                      <a:cubicBezTo>
                        <a:pt x="225" y="77"/>
                        <a:pt x="225" y="77"/>
                        <a:pt x="225" y="77"/>
                      </a:cubicBezTo>
                      <a:cubicBezTo>
                        <a:pt x="225" y="77"/>
                        <a:pt x="225" y="77"/>
                        <a:pt x="225" y="76"/>
                      </a:cubicBezTo>
                      <a:cubicBezTo>
                        <a:pt x="225" y="76"/>
                        <a:pt x="225" y="76"/>
                        <a:pt x="225" y="76"/>
                      </a:cubicBezTo>
                      <a:cubicBezTo>
                        <a:pt x="225" y="76"/>
                        <a:pt x="225" y="76"/>
                        <a:pt x="225" y="76"/>
                      </a:cubicBezTo>
                      <a:cubicBezTo>
                        <a:pt x="225" y="76"/>
                        <a:pt x="226" y="76"/>
                        <a:pt x="226" y="76"/>
                      </a:cubicBezTo>
                      <a:cubicBezTo>
                        <a:pt x="226" y="75"/>
                        <a:pt x="226" y="75"/>
                        <a:pt x="226" y="75"/>
                      </a:cubicBezTo>
                      <a:cubicBezTo>
                        <a:pt x="226" y="75"/>
                        <a:pt x="226" y="75"/>
                        <a:pt x="226" y="75"/>
                      </a:cubicBezTo>
                      <a:cubicBezTo>
                        <a:pt x="226" y="75"/>
                        <a:pt x="226" y="75"/>
                        <a:pt x="226" y="75"/>
                      </a:cubicBezTo>
                      <a:cubicBezTo>
                        <a:pt x="227" y="75"/>
                        <a:pt x="227" y="75"/>
                        <a:pt x="227" y="74"/>
                      </a:cubicBezTo>
                      <a:cubicBezTo>
                        <a:pt x="227" y="74"/>
                        <a:pt x="227" y="74"/>
                        <a:pt x="227" y="74"/>
                      </a:cubicBezTo>
                      <a:cubicBezTo>
                        <a:pt x="227" y="74"/>
                        <a:pt x="226" y="72"/>
                        <a:pt x="226" y="72"/>
                      </a:cubicBezTo>
                      <a:cubicBezTo>
                        <a:pt x="226" y="72"/>
                        <a:pt x="226" y="72"/>
                        <a:pt x="226" y="72"/>
                      </a:cubicBezTo>
                      <a:cubicBezTo>
                        <a:pt x="226" y="72"/>
                        <a:pt x="226" y="71"/>
                        <a:pt x="226" y="71"/>
                      </a:cubicBezTo>
                      <a:cubicBezTo>
                        <a:pt x="226" y="71"/>
                        <a:pt x="226" y="71"/>
                        <a:pt x="226" y="71"/>
                      </a:cubicBezTo>
                      <a:cubicBezTo>
                        <a:pt x="226" y="71"/>
                        <a:pt x="226" y="71"/>
                        <a:pt x="226" y="71"/>
                      </a:cubicBezTo>
                      <a:cubicBezTo>
                        <a:pt x="226" y="71"/>
                        <a:pt x="225" y="71"/>
                        <a:pt x="225" y="71"/>
                      </a:cubicBezTo>
                      <a:cubicBezTo>
                        <a:pt x="225" y="71"/>
                        <a:pt x="225" y="71"/>
                        <a:pt x="224" y="71"/>
                      </a:cubicBezTo>
                      <a:cubicBezTo>
                        <a:pt x="224" y="72"/>
                        <a:pt x="224" y="72"/>
                        <a:pt x="224" y="72"/>
                      </a:cubicBezTo>
                      <a:cubicBezTo>
                        <a:pt x="223" y="72"/>
                        <a:pt x="223" y="72"/>
                        <a:pt x="223" y="72"/>
                      </a:cubicBezTo>
                      <a:cubicBezTo>
                        <a:pt x="223" y="72"/>
                        <a:pt x="223" y="72"/>
                        <a:pt x="223" y="72"/>
                      </a:cubicBezTo>
                      <a:cubicBezTo>
                        <a:pt x="224" y="72"/>
                        <a:pt x="224" y="71"/>
                        <a:pt x="223" y="71"/>
                      </a:cubicBezTo>
                      <a:cubicBezTo>
                        <a:pt x="223" y="71"/>
                        <a:pt x="223" y="71"/>
                        <a:pt x="223" y="71"/>
                      </a:cubicBezTo>
                      <a:cubicBezTo>
                        <a:pt x="223" y="71"/>
                        <a:pt x="223" y="71"/>
                        <a:pt x="223" y="71"/>
                      </a:cubicBezTo>
                      <a:cubicBezTo>
                        <a:pt x="223" y="71"/>
                        <a:pt x="224" y="70"/>
                        <a:pt x="224" y="70"/>
                      </a:cubicBezTo>
                      <a:cubicBezTo>
                        <a:pt x="224" y="70"/>
                        <a:pt x="224" y="70"/>
                        <a:pt x="224" y="70"/>
                      </a:cubicBezTo>
                      <a:cubicBezTo>
                        <a:pt x="224" y="70"/>
                        <a:pt x="225" y="70"/>
                        <a:pt x="225" y="69"/>
                      </a:cubicBezTo>
                      <a:cubicBezTo>
                        <a:pt x="225" y="69"/>
                        <a:pt x="225" y="69"/>
                        <a:pt x="225" y="69"/>
                      </a:cubicBezTo>
                      <a:cubicBezTo>
                        <a:pt x="225" y="69"/>
                        <a:pt x="224" y="69"/>
                        <a:pt x="224" y="69"/>
                      </a:cubicBezTo>
                      <a:cubicBezTo>
                        <a:pt x="224" y="69"/>
                        <a:pt x="224" y="69"/>
                        <a:pt x="224" y="69"/>
                      </a:cubicBezTo>
                      <a:cubicBezTo>
                        <a:pt x="223" y="69"/>
                        <a:pt x="223" y="69"/>
                        <a:pt x="223" y="68"/>
                      </a:cubicBezTo>
                      <a:cubicBezTo>
                        <a:pt x="223" y="68"/>
                        <a:pt x="223" y="68"/>
                        <a:pt x="223" y="67"/>
                      </a:cubicBezTo>
                      <a:cubicBezTo>
                        <a:pt x="223" y="67"/>
                        <a:pt x="222" y="67"/>
                        <a:pt x="222" y="67"/>
                      </a:cubicBezTo>
                      <a:cubicBezTo>
                        <a:pt x="222" y="67"/>
                        <a:pt x="222" y="68"/>
                        <a:pt x="221" y="68"/>
                      </a:cubicBezTo>
                      <a:cubicBezTo>
                        <a:pt x="221" y="68"/>
                        <a:pt x="221" y="68"/>
                        <a:pt x="221" y="68"/>
                      </a:cubicBezTo>
                      <a:cubicBezTo>
                        <a:pt x="221" y="68"/>
                        <a:pt x="220" y="68"/>
                        <a:pt x="220" y="68"/>
                      </a:cubicBezTo>
                      <a:cubicBezTo>
                        <a:pt x="220" y="69"/>
                        <a:pt x="219" y="69"/>
                        <a:pt x="219" y="69"/>
                      </a:cubicBezTo>
                      <a:cubicBezTo>
                        <a:pt x="218" y="69"/>
                        <a:pt x="218" y="69"/>
                        <a:pt x="218" y="69"/>
                      </a:cubicBezTo>
                      <a:cubicBezTo>
                        <a:pt x="218" y="69"/>
                        <a:pt x="218" y="70"/>
                        <a:pt x="218" y="70"/>
                      </a:cubicBezTo>
                      <a:cubicBezTo>
                        <a:pt x="218" y="70"/>
                        <a:pt x="218" y="70"/>
                        <a:pt x="218" y="70"/>
                      </a:cubicBezTo>
                      <a:cubicBezTo>
                        <a:pt x="218" y="70"/>
                        <a:pt x="218" y="70"/>
                        <a:pt x="218" y="70"/>
                      </a:cubicBezTo>
                      <a:cubicBezTo>
                        <a:pt x="218" y="70"/>
                        <a:pt x="218" y="71"/>
                        <a:pt x="218" y="71"/>
                      </a:cubicBezTo>
                      <a:cubicBezTo>
                        <a:pt x="217" y="71"/>
                        <a:pt x="217" y="71"/>
                        <a:pt x="216" y="71"/>
                      </a:cubicBezTo>
                      <a:cubicBezTo>
                        <a:pt x="216" y="71"/>
                        <a:pt x="215" y="70"/>
                        <a:pt x="215" y="70"/>
                      </a:cubicBezTo>
                      <a:cubicBezTo>
                        <a:pt x="214" y="70"/>
                        <a:pt x="214" y="70"/>
                        <a:pt x="214" y="70"/>
                      </a:cubicBezTo>
                      <a:cubicBezTo>
                        <a:pt x="214" y="70"/>
                        <a:pt x="214" y="70"/>
                        <a:pt x="214" y="70"/>
                      </a:cubicBezTo>
                      <a:cubicBezTo>
                        <a:pt x="214" y="70"/>
                        <a:pt x="214" y="70"/>
                        <a:pt x="214" y="70"/>
                      </a:cubicBezTo>
                      <a:cubicBezTo>
                        <a:pt x="214" y="70"/>
                        <a:pt x="213" y="70"/>
                        <a:pt x="213" y="70"/>
                      </a:cubicBezTo>
                      <a:cubicBezTo>
                        <a:pt x="213" y="70"/>
                        <a:pt x="213" y="70"/>
                        <a:pt x="212" y="70"/>
                      </a:cubicBezTo>
                      <a:cubicBezTo>
                        <a:pt x="212" y="69"/>
                        <a:pt x="212" y="69"/>
                        <a:pt x="212" y="69"/>
                      </a:cubicBezTo>
                      <a:cubicBezTo>
                        <a:pt x="212" y="69"/>
                        <a:pt x="211" y="68"/>
                        <a:pt x="211" y="68"/>
                      </a:cubicBezTo>
                      <a:cubicBezTo>
                        <a:pt x="211" y="68"/>
                        <a:pt x="211" y="68"/>
                        <a:pt x="211" y="69"/>
                      </a:cubicBezTo>
                      <a:cubicBezTo>
                        <a:pt x="210" y="69"/>
                        <a:pt x="210" y="69"/>
                        <a:pt x="210" y="69"/>
                      </a:cubicBezTo>
                      <a:cubicBezTo>
                        <a:pt x="209" y="69"/>
                        <a:pt x="209" y="70"/>
                        <a:pt x="209" y="70"/>
                      </a:cubicBezTo>
                      <a:cubicBezTo>
                        <a:pt x="209" y="70"/>
                        <a:pt x="209" y="70"/>
                        <a:pt x="208" y="70"/>
                      </a:cubicBezTo>
                      <a:cubicBezTo>
                        <a:pt x="208" y="71"/>
                        <a:pt x="208" y="71"/>
                        <a:pt x="207" y="71"/>
                      </a:cubicBezTo>
                      <a:cubicBezTo>
                        <a:pt x="207" y="72"/>
                        <a:pt x="207" y="71"/>
                        <a:pt x="207" y="71"/>
                      </a:cubicBezTo>
                      <a:cubicBezTo>
                        <a:pt x="207" y="71"/>
                        <a:pt x="207" y="71"/>
                        <a:pt x="207" y="71"/>
                      </a:cubicBezTo>
                      <a:cubicBezTo>
                        <a:pt x="206" y="72"/>
                        <a:pt x="206" y="72"/>
                        <a:pt x="207" y="72"/>
                      </a:cubicBezTo>
                      <a:cubicBezTo>
                        <a:pt x="207" y="72"/>
                        <a:pt x="207" y="72"/>
                        <a:pt x="207" y="72"/>
                      </a:cubicBezTo>
                      <a:cubicBezTo>
                        <a:pt x="207" y="73"/>
                        <a:pt x="206" y="74"/>
                        <a:pt x="206" y="74"/>
                      </a:cubicBezTo>
                      <a:cubicBezTo>
                        <a:pt x="206" y="74"/>
                        <a:pt x="206" y="74"/>
                        <a:pt x="205" y="74"/>
                      </a:cubicBezTo>
                      <a:cubicBezTo>
                        <a:pt x="205" y="74"/>
                        <a:pt x="204" y="75"/>
                        <a:pt x="204" y="75"/>
                      </a:cubicBezTo>
                      <a:cubicBezTo>
                        <a:pt x="203" y="75"/>
                        <a:pt x="203" y="75"/>
                        <a:pt x="203" y="75"/>
                      </a:cubicBezTo>
                      <a:cubicBezTo>
                        <a:pt x="202" y="75"/>
                        <a:pt x="201" y="75"/>
                        <a:pt x="201" y="75"/>
                      </a:cubicBezTo>
                      <a:cubicBezTo>
                        <a:pt x="201" y="75"/>
                        <a:pt x="200" y="75"/>
                        <a:pt x="200" y="76"/>
                      </a:cubicBezTo>
                      <a:cubicBezTo>
                        <a:pt x="200" y="76"/>
                        <a:pt x="200" y="76"/>
                        <a:pt x="200" y="76"/>
                      </a:cubicBezTo>
                      <a:cubicBezTo>
                        <a:pt x="200" y="77"/>
                        <a:pt x="200" y="77"/>
                        <a:pt x="200" y="77"/>
                      </a:cubicBezTo>
                      <a:cubicBezTo>
                        <a:pt x="200" y="77"/>
                        <a:pt x="199" y="78"/>
                        <a:pt x="198" y="78"/>
                      </a:cubicBezTo>
                      <a:cubicBezTo>
                        <a:pt x="198" y="79"/>
                        <a:pt x="198" y="79"/>
                        <a:pt x="198" y="79"/>
                      </a:cubicBezTo>
                      <a:cubicBezTo>
                        <a:pt x="197" y="79"/>
                        <a:pt x="197" y="79"/>
                        <a:pt x="197" y="79"/>
                      </a:cubicBezTo>
                      <a:cubicBezTo>
                        <a:pt x="197" y="79"/>
                        <a:pt x="197" y="79"/>
                        <a:pt x="197" y="79"/>
                      </a:cubicBezTo>
                      <a:cubicBezTo>
                        <a:pt x="197" y="79"/>
                        <a:pt x="196" y="79"/>
                        <a:pt x="196" y="80"/>
                      </a:cubicBezTo>
                      <a:cubicBezTo>
                        <a:pt x="196" y="80"/>
                        <a:pt x="196" y="80"/>
                        <a:pt x="196" y="80"/>
                      </a:cubicBezTo>
                      <a:cubicBezTo>
                        <a:pt x="196" y="80"/>
                        <a:pt x="196" y="80"/>
                        <a:pt x="196" y="80"/>
                      </a:cubicBezTo>
                      <a:cubicBezTo>
                        <a:pt x="196" y="80"/>
                        <a:pt x="197" y="80"/>
                        <a:pt x="197" y="81"/>
                      </a:cubicBezTo>
                      <a:cubicBezTo>
                        <a:pt x="197" y="81"/>
                        <a:pt x="197" y="81"/>
                        <a:pt x="196" y="81"/>
                      </a:cubicBezTo>
                      <a:cubicBezTo>
                        <a:pt x="196" y="81"/>
                        <a:pt x="196" y="81"/>
                        <a:pt x="195" y="81"/>
                      </a:cubicBezTo>
                      <a:cubicBezTo>
                        <a:pt x="195" y="82"/>
                        <a:pt x="195" y="82"/>
                        <a:pt x="195" y="82"/>
                      </a:cubicBezTo>
                      <a:cubicBezTo>
                        <a:pt x="194" y="82"/>
                        <a:pt x="194" y="82"/>
                        <a:pt x="194" y="82"/>
                      </a:cubicBezTo>
                      <a:cubicBezTo>
                        <a:pt x="194" y="82"/>
                        <a:pt x="194" y="82"/>
                        <a:pt x="194" y="82"/>
                      </a:cubicBezTo>
                      <a:cubicBezTo>
                        <a:pt x="194" y="82"/>
                        <a:pt x="194" y="82"/>
                        <a:pt x="194" y="82"/>
                      </a:cubicBezTo>
                      <a:cubicBezTo>
                        <a:pt x="194" y="82"/>
                        <a:pt x="194" y="82"/>
                        <a:pt x="194" y="82"/>
                      </a:cubicBezTo>
                      <a:cubicBezTo>
                        <a:pt x="193" y="82"/>
                        <a:pt x="193" y="82"/>
                        <a:pt x="193" y="82"/>
                      </a:cubicBezTo>
                      <a:cubicBezTo>
                        <a:pt x="193" y="82"/>
                        <a:pt x="193" y="82"/>
                        <a:pt x="193" y="82"/>
                      </a:cubicBezTo>
                      <a:cubicBezTo>
                        <a:pt x="193" y="82"/>
                        <a:pt x="193" y="82"/>
                        <a:pt x="193" y="82"/>
                      </a:cubicBezTo>
                      <a:cubicBezTo>
                        <a:pt x="193" y="82"/>
                        <a:pt x="193" y="82"/>
                        <a:pt x="192" y="82"/>
                      </a:cubicBezTo>
                      <a:cubicBezTo>
                        <a:pt x="192" y="82"/>
                        <a:pt x="192" y="82"/>
                        <a:pt x="191" y="82"/>
                      </a:cubicBezTo>
                      <a:cubicBezTo>
                        <a:pt x="191" y="83"/>
                        <a:pt x="191" y="83"/>
                        <a:pt x="190" y="83"/>
                      </a:cubicBezTo>
                      <a:cubicBezTo>
                        <a:pt x="190" y="83"/>
                        <a:pt x="190" y="83"/>
                        <a:pt x="190" y="83"/>
                      </a:cubicBezTo>
                      <a:cubicBezTo>
                        <a:pt x="189" y="82"/>
                        <a:pt x="189" y="82"/>
                        <a:pt x="189" y="83"/>
                      </a:cubicBezTo>
                      <a:cubicBezTo>
                        <a:pt x="189" y="83"/>
                        <a:pt x="189" y="83"/>
                        <a:pt x="189" y="83"/>
                      </a:cubicBezTo>
                      <a:cubicBezTo>
                        <a:pt x="188" y="83"/>
                        <a:pt x="188" y="83"/>
                        <a:pt x="188" y="84"/>
                      </a:cubicBezTo>
                      <a:cubicBezTo>
                        <a:pt x="188" y="84"/>
                        <a:pt x="188" y="84"/>
                        <a:pt x="188" y="85"/>
                      </a:cubicBezTo>
                      <a:cubicBezTo>
                        <a:pt x="189" y="85"/>
                        <a:pt x="189" y="85"/>
                        <a:pt x="189" y="85"/>
                      </a:cubicBezTo>
                      <a:cubicBezTo>
                        <a:pt x="189" y="85"/>
                        <a:pt x="189" y="85"/>
                        <a:pt x="189" y="85"/>
                      </a:cubicBezTo>
                      <a:cubicBezTo>
                        <a:pt x="189" y="86"/>
                        <a:pt x="190" y="86"/>
                        <a:pt x="190" y="85"/>
                      </a:cubicBezTo>
                      <a:cubicBezTo>
                        <a:pt x="190" y="85"/>
                        <a:pt x="191" y="85"/>
                        <a:pt x="191" y="85"/>
                      </a:cubicBezTo>
                      <a:cubicBezTo>
                        <a:pt x="191" y="85"/>
                        <a:pt x="191" y="85"/>
                        <a:pt x="191" y="85"/>
                      </a:cubicBezTo>
                      <a:cubicBezTo>
                        <a:pt x="192" y="86"/>
                        <a:pt x="192" y="86"/>
                        <a:pt x="192" y="86"/>
                      </a:cubicBezTo>
                      <a:cubicBezTo>
                        <a:pt x="192" y="86"/>
                        <a:pt x="192" y="87"/>
                        <a:pt x="192" y="87"/>
                      </a:cubicBezTo>
                      <a:cubicBezTo>
                        <a:pt x="192" y="87"/>
                        <a:pt x="192" y="87"/>
                        <a:pt x="192" y="87"/>
                      </a:cubicBezTo>
                      <a:cubicBezTo>
                        <a:pt x="191" y="88"/>
                        <a:pt x="191" y="88"/>
                        <a:pt x="191" y="88"/>
                      </a:cubicBezTo>
                      <a:cubicBezTo>
                        <a:pt x="192" y="89"/>
                        <a:pt x="192" y="89"/>
                        <a:pt x="192" y="90"/>
                      </a:cubicBezTo>
                      <a:cubicBezTo>
                        <a:pt x="192" y="90"/>
                        <a:pt x="192" y="90"/>
                        <a:pt x="191" y="91"/>
                      </a:cubicBezTo>
                      <a:cubicBezTo>
                        <a:pt x="191" y="91"/>
                        <a:pt x="191" y="90"/>
                        <a:pt x="190" y="90"/>
                      </a:cubicBezTo>
                      <a:cubicBezTo>
                        <a:pt x="190" y="90"/>
                        <a:pt x="190" y="91"/>
                        <a:pt x="190" y="91"/>
                      </a:cubicBezTo>
                      <a:cubicBezTo>
                        <a:pt x="190" y="91"/>
                        <a:pt x="190" y="91"/>
                        <a:pt x="190" y="91"/>
                      </a:cubicBezTo>
                      <a:cubicBezTo>
                        <a:pt x="190" y="90"/>
                        <a:pt x="190" y="90"/>
                        <a:pt x="190" y="90"/>
                      </a:cubicBezTo>
                      <a:cubicBezTo>
                        <a:pt x="189" y="91"/>
                        <a:pt x="189" y="91"/>
                        <a:pt x="189" y="91"/>
                      </a:cubicBezTo>
                      <a:cubicBezTo>
                        <a:pt x="189" y="91"/>
                        <a:pt x="188" y="91"/>
                        <a:pt x="188" y="91"/>
                      </a:cubicBezTo>
                      <a:cubicBezTo>
                        <a:pt x="188" y="91"/>
                        <a:pt x="188" y="91"/>
                        <a:pt x="188" y="91"/>
                      </a:cubicBezTo>
                      <a:cubicBezTo>
                        <a:pt x="188" y="91"/>
                        <a:pt x="188" y="91"/>
                        <a:pt x="187" y="91"/>
                      </a:cubicBezTo>
                      <a:cubicBezTo>
                        <a:pt x="187" y="91"/>
                        <a:pt x="187" y="91"/>
                        <a:pt x="187" y="90"/>
                      </a:cubicBezTo>
                      <a:cubicBezTo>
                        <a:pt x="187" y="90"/>
                        <a:pt x="187" y="90"/>
                        <a:pt x="187" y="90"/>
                      </a:cubicBezTo>
                      <a:cubicBezTo>
                        <a:pt x="186" y="90"/>
                        <a:pt x="186" y="91"/>
                        <a:pt x="186" y="91"/>
                      </a:cubicBezTo>
                      <a:cubicBezTo>
                        <a:pt x="186" y="91"/>
                        <a:pt x="185" y="91"/>
                        <a:pt x="185" y="91"/>
                      </a:cubicBezTo>
                      <a:cubicBezTo>
                        <a:pt x="185" y="91"/>
                        <a:pt x="184" y="91"/>
                        <a:pt x="184" y="91"/>
                      </a:cubicBezTo>
                      <a:cubicBezTo>
                        <a:pt x="184" y="91"/>
                        <a:pt x="183" y="91"/>
                        <a:pt x="183" y="91"/>
                      </a:cubicBezTo>
                      <a:cubicBezTo>
                        <a:pt x="182" y="91"/>
                        <a:pt x="182" y="91"/>
                        <a:pt x="181" y="91"/>
                      </a:cubicBezTo>
                      <a:cubicBezTo>
                        <a:pt x="180" y="91"/>
                        <a:pt x="180" y="91"/>
                        <a:pt x="179" y="91"/>
                      </a:cubicBezTo>
                      <a:cubicBezTo>
                        <a:pt x="179" y="90"/>
                        <a:pt x="178" y="90"/>
                        <a:pt x="178" y="90"/>
                      </a:cubicBezTo>
                      <a:cubicBezTo>
                        <a:pt x="178" y="90"/>
                        <a:pt x="177" y="91"/>
                        <a:pt x="177" y="90"/>
                      </a:cubicBezTo>
                      <a:cubicBezTo>
                        <a:pt x="177" y="90"/>
                        <a:pt x="177" y="91"/>
                        <a:pt x="177" y="91"/>
                      </a:cubicBezTo>
                      <a:cubicBezTo>
                        <a:pt x="177" y="91"/>
                        <a:pt x="176" y="91"/>
                        <a:pt x="176" y="91"/>
                      </a:cubicBezTo>
                      <a:cubicBezTo>
                        <a:pt x="176" y="91"/>
                        <a:pt x="175" y="91"/>
                        <a:pt x="175" y="91"/>
                      </a:cubicBezTo>
                      <a:cubicBezTo>
                        <a:pt x="175" y="91"/>
                        <a:pt x="175" y="92"/>
                        <a:pt x="175" y="92"/>
                      </a:cubicBezTo>
                      <a:cubicBezTo>
                        <a:pt x="175" y="92"/>
                        <a:pt x="174" y="91"/>
                        <a:pt x="174" y="91"/>
                      </a:cubicBezTo>
                      <a:cubicBezTo>
                        <a:pt x="174" y="91"/>
                        <a:pt x="174" y="92"/>
                        <a:pt x="174" y="92"/>
                      </a:cubicBezTo>
                      <a:cubicBezTo>
                        <a:pt x="174" y="92"/>
                        <a:pt x="173" y="92"/>
                        <a:pt x="173" y="92"/>
                      </a:cubicBezTo>
                      <a:cubicBezTo>
                        <a:pt x="173" y="91"/>
                        <a:pt x="173" y="92"/>
                        <a:pt x="172" y="92"/>
                      </a:cubicBezTo>
                      <a:cubicBezTo>
                        <a:pt x="172" y="92"/>
                        <a:pt x="173" y="91"/>
                        <a:pt x="172" y="91"/>
                      </a:cubicBezTo>
                      <a:cubicBezTo>
                        <a:pt x="172" y="91"/>
                        <a:pt x="171" y="91"/>
                        <a:pt x="171" y="91"/>
                      </a:cubicBezTo>
                      <a:cubicBezTo>
                        <a:pt x="171" y="91"/>
                        <a:pt x="170" y="90"/>
                        <a:pt x="170" y="91"/>
                      </a:cubicBezTo>
                      <a:cubicBezTo>
                        <a:pt x="169" y="91"/>
                        <a:pt x="169" y="91"/>
                        <a:pt x="169" y="91"/>
                      </a:cubicBezTo>
                      <a:cubicBezTo>
                        <a:pt x="168" y="91"/>
                        <a:pt x="168" y="90"/>
                        <a:pt x="168" y="90"/>
                      </a:cubicBezTo>
                      <a:cubicBezTo>
                        <a:pt x="168" y="90"/>
                        <a:pt x="168" y="90"/>
                        <a:pt x="167" y="90"/>
                      </a:cubicBezTo>
                      <a:cubicBezTo>
                        <a:pt x="167" y="90"/>
                        <a:pt x="167" y="90"/>
                        <a:pt x="167" y="90"/>
                      </a:cubicBezTo>
                      <a:cubicBezTo>
                        <a:pt x="167" y="90"/>
                        <a:pt x="167" y="89"/>
                        <a:pt x="167" y="89"/>
                      </a:cubicBezTo>
                      <a:cubicBezTo>
                        <a:pt x="167" y="89"/>
                        <a:pt x="166" y="90"/>
                        <a:pt x="166" y="90"/>
                      </a:cubicBezTo>
                      <a:cubicBezTo>
                        <a:pt x="166" y="89"/>
                        <a:pt x="166" y="89"/>
                        <a:pt x="166" y="89"/>
                      </a:cubicBezTo>
                      <a:cubicBezTo>
                        <a:pt x="166" y="88"/>
                        <a:pt x="166" y="88"/>
                        <a:pt x="166" y="88"/>
                      </a:cubicBezTo>
                      <a:cubicBezTo>
                        <a:pt x="165" y="88"/>
                        <a:pt x="165" y="88"/>
                        <a:pt x="165" y="88"/>
                      </a:cubicBezTo>
                      <a:cubicBezTo>
                        <a:pt x="165" y="87"/>
                        <a:pt x="166" y="87"/>
                        <a:pt x="166" y="87"/>
                      </a:cubicBezTo>
                      <a:cubicBezTo>
                        <a:pt x="166" y="87"/>
                        <a:pt x="166" y="87"/>
                        <a:pt x="167" y="86"/>
                      </a:cubicBezTo>
                      <a:cubicBezTo>
                        <a:pt x="167" y="86"/>
                        <a:pt x="166" y="86"/>
                        <a:pt x="166" y="86"/>
                      </a:cubicBezTo>
                      <a:cubicBezTo>
                        <a:pt x="166" y="86"/>
                        <a:pt x="166" y="86"/>
                        <a:pt x="166" y="85"/>
                      </a:cubicBezTo>
                      <a:cubicBezTo>
                        <a:pt x="165" y="85"/>
                        <a:pt x="165" y="85"/>
                        <a:pt x="165" y="85"/>
                      </a:cubicBezTo>
                      <a:cubicBezTo>
                        <a:pt x="165" y="84"/>
                        <a:pt x="166" y="84"/>
                        <a:pt x="166" y="84"/>
                      </a:cubicBezTo>
                      <a:cubicBezTo>
                        <a:pt x="166" y="83"/>
                        <a:pt x="166" y="83"/>
                        <a:pt x="166" y="83"/>
                      </a:cubicBezTo>
                      <a:cubicBezTo>
                        <a:pt x="166" y="82"/>
                        <a:pt x="166" y="82"/>
                        <a:pt x="166" y="82"/>
                      </a:cubicBezTo>
                      <a:cubicBezTo>
                        <a:pt x="166" y="81"/>
                        <a:pt x="166" y="81"/>
                        <a:pt x="166" y="81"/>
                      </a:cubicBezTo>
                      <a:cubicBezTo>
                        <a:pt x="166" y="81"/>
                        <a:pt x="166" y="81"/>
                        <a:pt x="166" y="81"/>
                      </a:cubicBezTo>
                      <a:cubicBezTo>
                        <a:pt x="166" y="81"/>
                        <a:pt x="166" y="80"/>
                        <a:pt x="166" y="80"/>
                      </a:cubicBezTo>
                      <a:cubicBezTo>
                        <a:pt x="166" y="80"/>
                        <a:pt x="166" y="80"/>
                        <a:pt x="165" y="80"/>
                      </a:cubicBezTo>
                      <a:cubicBezTo>
                        <a:pt x="165" y="80"/>
                        <a:pt x="165" y="80"/>
                        <a:pt x="164" y="80"/>
                      </a:cubicBezTo>
                      <a:cubicBezTo>
                        <a:pt x="164" y="80"/>
                        <a:pt x="164" y="80"/>
                        <a:pt x="164" y="79"/>
                      </a:cubicBezTo>
                      <a:cubicBezTo>
                        <a:pt x="164" y="79"/>
                        <a:pt x="164" y="80"/>
                        <a:pt x="164" y="80"/>
                      </a:cubicBezTo>
                      <a:cubicBezTo>
                        <a:pt x="164" y="80"/>
                        <a:pt x="163" y="80"/>
                        <a:pt x="163" y="80"/>
                      </a:cubicBezTo>
                      <a:cubicBezTo>
                        <a:pt x="163" y="80"/>
                        <a:pt x="163" y="80"/>
                        <a:pt x="163" y="80"/>
                      </a:cubicBezTo>
                      <a:cubicBezTo>
                        <a:pt x="163" y="80"/>
                        <a:pt x="162" y="81"/>
                        <a:pt x="162" y="81"/>
                      </a:cubicBezTo>
                      <a:cubicBezTo>
                        <a:pt x="162" y="81"/>
                        <a:pt x="162" y="81"/>
                        <a:pt x="162" y="81"/>
                      </a:cubicBezTo>
                      <a:cubicBezTo>
                        <a:pt x="162" y="81"/>
                        <a:pt x="161" y="81"/>
                        <a:pt x="161" y="81"/>
                      </a:cubicBezTo>
                      <a:cubicBezTo>
                        <a:pt x="160" y="81"/>
                        <a:pt x="160" y="81"/>
                        <a:pt x="160" y="81"/>
                      </a:cubicBezTo>
                      <a:cubicBezTo>
                        <a:pt x="160" y="81"/>
                        <a:pt x="160" y="81"/>
                        <a:pt x="160" y="81"/>
                      </a:cubicBezTo>
                      <a:cubicBezTo>
                        <a:pt x="160" y="81"/>
                        <a:pt x="160" y="81"/>
                        <a:pt x="160" y="82"/>
                      </a:cubicBezTo>
                      <a:cubicBezTo>
                        <a:pt x="161" y="82"/>
                        <a:pt x="161" y="82"/>
                        <a:pt x="161" y="82"/>
                      </a:cubicBezTo>
                      <a:cubicBezTo>
                        <a:pt x="160" y="83"/>
                        <a:pt x="160" y="84"/>
                        <a:pt x="160" y="84"/>
                      </a:cubicBezTo>
                      <a:cubicBezTo>
                        <a:pt x="160" y="85"/>
                        <a:pt x="160" y="85"/>
                        <a:pt x="160" y="86"/>
                      </a:cubicBezTo>
                      <a:cubicBezTo>
                        <a:pt x="160" y="86"/>
                        <a:pt x="160" y="87"/>
                        <a:pt x="159" y="88"/>
                      </a:cubicBezTo>
                      <a:cubicBezTo>
                        <a:pt x="159" y="88"/>
                        <a:pt x="160" y="89"/>
                        <a:pt x="160" y="89"/>
                      </a:cubicBezTo>
                      <a:cubicBezTo>
                        <a:pt x="160" y="89"/>
                        <a:pt x="161" y="89"/>
                        <a:pt x="161" y="90"/>
                      </a:cubicBezTo>
                      <a:cubicBezTo>
                        <a:pt x="161" y="91"/>
                        <a:pt x="161" y="92"/>
                        <a:pt x="161" y="92"/>
                      </a:cubicBezTo>
                      <a:cubicBezTo>
                        <a:pt x="161" y="93"/>
                        <a:pt x="160" y="93"/>
                        <a:pt x="160" y="93"/>
                      </a:cubicBezTo>
                      <a:cubicBezTo>
                        <a:pt x="160" y="93"/>
                        <a:pt x="160" y="94"/>
                        <a:pt x="160" y="94"/>
                      </a:cubicBezTo>
                      <a:cubicBezTo>
                        <a:pt x="160" y="94"/>
                        <a:pt x="160" y="95"/>
                        <a:pt x="159" y="95"/>
                      </a:cubicBezTo>
                      <a:cubicBezTo>
                        <a:pt x="159" y="95"/>
                        <a:pt x="159" y="94"/>
                        <a:pt x="159" y="94"/>
                      </a:cubicBezTo>
                      <a:cubicBezTo>
                        <a:pt x="159" y="94"/>
                        <a:pt x="159" y="94"/>
                        <a:pt x="158" y="94"/>
                      </a:cubicBezTo>
                      <a:cubicBezTo>
                        <a:pt x="158" y="94"/>
                        <a:pt x="158" y="94"/>
                        <a:pt x="158" y="94"/>
                      </a:cubicBezTo>
                      <a:cubicBezTo>
                        <a:pt x="158" y="94"/>
                        <a:pt x="158" y="94"/>
                        <a:pt x="157" y="94"/>
                      </a:cubicBezTo>
                      <a:cubicBezTo>
                        <a:pt x="157" y="94"/>
                        <a:pt x="157" y="94"/>
                        <a:pt x="157" y="94"/>
                      </a:cubicBezTo>
                      <a:cubicBezTo>
                        <a:pt x="157" y="94"/>
                        <a:pt x="156" y="95"/>
                        <a:pt x="156" y="95"/>
                      </a:cubicBezTo>
                      <a:cubicBezTo>
                        <a:pt x="156" y="95"/>
                        <a:pt x="156" y="94"/>
                        <a:pt x="155" y="94"/>
                      </a:cubicBezTo>
                      <a:cubicBezTo>
                        <a:pt x="154" y="94"/>
                        <a:pt x="154" y="95"/>
                        <a:pt x="154" y="95"/>
                      </a:cubicBezTo>
                      <a:cubicBezTo>
                        <a:pt x="154" y="95"/>
                        <a:pt x="153" y="94"/>
                        <a:pt x="153" y="94"/>
                      </a:cubicBezTo>
                      <a:cubicBezTo>
                        <a:pt x="153" y="94"/>
                        <a:pt x="153" y="94"/>
                        <a:pt x="152" y="94"/>
                      </a:cubicBezTo>
                      <a:cubicBezTo>
                        <a:pt x="152" y="94"/>
                        <a:pt x="152" y="93"/>
                        <a:pt x="152" y="93"/>
                      </a:cubicBezTo>
                      <a:cubicBezTo>
                        <a:pt x="151" y="93"/>
                        <a:pt x="152" y="93"/>
                        <a:pt x="151" y="93"/>
                      </a:cubicBezTo>
                      <a:cubicBezTo>
                        <a:pt x="151" y="93"/>
                        <a:pt x="151" y="94"/>
                        <a:pt x="150" y="94"/>
                      </a:cubicBezTo>
                      <a:cubicBezTo>
                        <a:pt x="150" y="94"/>
                        <a:pt x="150" y="94"/>
                        <a:pt x="150" y="94"/>
                      </a:cubicBezTo>
                      <a:cubicBezTo>
                        <a:pt x="150" y="94"/>
                        <a:pt x="150" y="94"/>
                        <a:pt x="149" y="94"/>
                      </a:cubicBezTo>
                      <a:cubicBezTo>
                        <a:pt x="149" y="95"/>
                        <a:pt x="149" y="94"/>
                        <a:pt x="149" y="94"/>
                      </a:cubicBezTo>
                      <a:cubicBezTo>
                        <a:pt x="148" y="94"/>
                        <a:pt x="147" y="93"/>
                        <a:pt x="147" y="93"/>
                      </a:cubicBezTo>
                      <a:cubicBezTo>
                        <a:pt x="146" y="93"/>
                        <a:pt x="146" y="93"/>
                        <a:pt x="145" y="93"/>
                      </a:cubicBezTo>
                      <a:cubicBezTo>
                        <a:pt x="145" y="93"/>
                        <a:pt x="144" y="93"/>
                        <a:pt x="144" y="92"/>
                      </a:cubicBezTo>
                      <a:cubicBezTo>
                        <a:pt x="143" y="92"/>
                        <a:pt x="143" y="93"/>
                        <a:pt x="143" y="93"/>
                      </a:cubicBezTo>
                      <a:cubicBezTo>
                        <a:pt x="142" y="93"/>
                        <a:pt x="142" y="93"/>
                        <a:pt x="142" y="93"/>
                      </a:cubicBezTo>
                      <a:cubicBezTo>
                        <a:pt x="141" y="92"/>
                        <a:pt x="141" y="92"/>
                        <a:pt x="141" y="92"/>
                      </a:cubicBezTo>
                      <a:cubicBezTo>
                        <a:pt x="141" y="91"/>
                        <a:pt x="141" y="91"/>
                        <a:pt x="141" y="91"/>
                      </a:cubicBezTo>
                      <a:cubicBezTo>
                        <a:pt x="141" y="91"/>
                        <a:pt x="140" y="91"/>
                        <a:pt x="140" y="91"/>
                      </a:cubicBezTo>
                      <a:cubicBezTo>
                        <a:pt x="139" y="91"/>
                        <a:pt x="139" y="91"/>
                        <a:pt x="138" y="92"/>
                      </a:cubicBezTo>
                      <a:cubicBezTo>
                        <a:pt x="138" y="92"/>
                        <a:pt x="137" y="91"/>
                        <a:pt x="137" y="91"/>
                      </a:cubicBezTo>
                      <a:cubicBezTo>
                        <a:pt x="137" y="91"/>
                        <a:pt x="137" y="91"/>
                        <a:pt x="137" y="91"/>
                      </a:cubicBezTo>
                      <a:cubicBezTo>
                        <a:pt x="137" y="90"/>
                        <a:pt x="136" y="91"/>
                        <a:pt x="136" y="91"/>
                      </a:cubicBezTo>
                      <a:cubicBezTo>
                        <a:pt x="136" y="91"/>
                        <a:pt x="135" y="90"/>
                        <a:pt x="135" y="90"/>
                      </a:cubicBezTo>
                      <a:cubicBezTo>
                        <a:pt x="135" y="89"/>
                        <a:pt x="134" y="89"/>
                        <a:pt x="133" y="89"/>
                      </a:cubicBezTo>
                      <a:cubicBezTo>
                        <a:pt x="133" y="89"/>
                        <a:pt x="133" y="89"/>
                        <a:pt x="133" y="88"/>
                      </a:cubicBezTo>
                      <a:cubicBezTo>
                        <a:pt x="133" y="88"/>
                        <a:pt x="133" y="87"/>
                        <a:pt x="133" y="87"/>
                      </a:cubicBezTo>
                      <a:cubicBezTo>
                        <a:pt x="132" y="86"/>
                        <a:pt x="132" y="86"/>
                        <a:pt x="131" y="86"/>
                      </a:cubicBezTo>
                      <a:cubicBezTo>
                        <a:pt x="130" y="86"/>
                        <a:pt x="130" y="86"/>
                        <a:pt x="130" y="86"/>
                      </a:cubicBezTo>
                      <a:cubicBezTo>
                        <a:pt x="130" y="85"/>
                        <a:pt x="129" y="86"/>
                        <a:pt x="129" y="85"/>
                      </a:cubicBezTo>
                      <a:cubicBezTo>
                        <a:pt x="129" y="85"/>
                        <a:pt x="129" y="85"/>
                        <a:pt x="128" y="85"/>
                      </a:cubicBezTo>
                      <a:cubicBezTo>
                        <a:pt x="128" y="85"/>
                        <a:pt x="128" y="85"/>
                        <a:pt x="128" y="85"/>
                      </a:cubicBezTo>
                      <a:cubicBezTo>
                        <a:pt x="128" y="86"/>
                        <a:pt x="128" y="86"/>
                        <a:pt x="127" y="86"/>
                      </a:cubicBezTo>
                      <a:cubicBezTo>
                        <a:pt x="127" y="85"/>
                        <a:pt x="126" y="86"/>
                        <a:pt x="126" y="86"/>
                      </a:cubicBezTo>
                      <a:cubicBezTo>
                        <a:pt x="126" y="86"/>
                        <a:pt x="127" y="86"/>
                        <a:pt x="127" y="86"/>
                      </a:cubicBezTo>
                      <a:cubicBezTo>
                        <a:pt x="126" y="87"/>
                        <a:pt x="126" y="86"/>
                        <a:pt x="126" y="86"/>
                      </a:cubicBezTo>
                      <a:cubicBezTo>
                        <a:pt x="125" y="86"/>
                        <a:pt x="125" y="85"/>
                        <a:pt x="124" y="85"/>
                      </a:cubicBezTo>
                      <a:cubicBezTo>
                        <a:pt x="123" y="85"/>
                        <a:pt x="123" y="85"/>
                        <a:pt x="123" y="85"/>
                      </a:cubicBezTo>
                      <a:cubicBezTo>
                        <a:pt x="123" y="86"/>
                        <a:pt x="123" y="86"/>
                        <a:pt x="123" y="86"/>
                      </a:cubicBezTo>
                      <a:cubicBezTo>
                        <a:pt x="122" y="87"/>
                        <a:pt x="121" y="86"/>
                        <a:pt x="121" y="86"/>
                      </a:cubicBezTo>
                      <a:cubicBezTo>
                        <a:pt x="121" y="85"/>
                        <a:pt x="120" y="86"/>
                        <a:pt x="120" y="86"/>
                      </a:cubicBezTo>
                      <a:cubicBezTo>
                        <a:pt x="119" y="86"/>
                        <a:pt x="119" y="85"/>
                        <a:pt x="119" y="85"/>
                      </a:cubicBezTo>
                      <a:cubicBezTo>
                        <a:pt x="119" y="85"/>
                        <a:pt x="118" y="85"/>
                        <a:pt x="118" y="85"/>
                      </a:cubicBezTo>
                      <a:cubicBezTo>
                        <a:pt x="117" y="85"/>
                        <a:pt x="117" y="84"/>
                        <a:pt x="117" y="84"/>
                      </a:cubicBezTo>
                      <a:cubicBezTo>
                        <a:pt x="117" y="83"/>
                        <a:pt x="117" y="83"/>
                        <a:pt x="116" y="83"/>
                      </a:cubicBezTo>
                      <a:cubicBezTo>
                        <a:pt x="116" y="84"/>
                        <a:pt x="116" y="84"/>
                        <a:pt x="115" y="84"/>
                      </a:cubicBezTo>
                      <a:cubicBezTo>
                        <a:pt x="115" y="84"/>
                        <a:pt x="114" y="83"/>
                        <a:pt x="114" y="83"/>
                      </a:cubicBezTo>
                      <a:cubicBezTo>
                        <a:pt x="113" y="82"/>
                        <a:pt x="112" y="82"/>
                        <a:pt x="112" y="82"/>
                      </a:cubicBezTo>
                      <a:cubicBezTo>
                        <a:pt x="112" y="82"/>
                        <a:pt x="111" y="82"/>
                        <a:pt x="111" y="82"/>
                      </a:cubicBezTo>
                      <a:cubicBezTo>
                        <a:pt x="111" y="82"/>
                        <a:pt x="111" y="82"/>
                        <a:pt x="110" y="82"/>
                      </a:cubicBezTo>
                      <a:cubicBezTo>
                        <a:pt x="110" y="82"/>
                        <a:pt x="110" y="82"/>
                        <a:pt x="110" y="81"/>
                      </a:cubicBezTo>
                      <a:cubicBezTo>
                        <a:pt x="109" y="81"/>
                        <a:pt x="109" y="81"/>
                        <a:pt x="108" y="81"/>
                      </a:cubicBezTo>
                      <a:cubicBezTo>
                        <a:pt x="107" y="80"/>
                        <a:pt x="107" y="80"/>
                        <a:pt x="107" y="80"/>
                      </a:cubicBezTo>
                      <a:cubicBezTo>
                        <a:pt x="107" y="79"/>
                        <a:pt x="107" y="79"/>
                        <a:pt x="107" y="80"/>
                      </a:cubicBezTo>
                      <a:cubicBezTo>
                        <a:pt x="106" y="80"/>
                        <a:pt x="106" y="80"/>
                        <a:pt x="106" y="80"/>
                      </a:cubicBezTo>
                      <a:cubicBezTo>
                        <a:pt x="106" y="80"/>
                        <a:pt x="106" y="79"/>
                        <a:pt x="106" y="79"/>
                      </a:cubicBezTo>
                      <a:cubicBezTo>
                        <a:pt x="106" y="78"/>
                        <a:pt x="105" y="78"/>
                        <a:pt x="105" y="78"/>
                      </a:cubicBezTo>
                      <a:cubicBezTo>
                        <a:pt x="105" y="78"/>
                        <a:pt x="104" y="78"/>
                        <a:pt x="104" y="78"/>
                      </a:cubicBezTo>
                      <a:cubicBezTo>
                        <a:pt x="104" y="77"/>
                        <a:pt x="104" y="77"/>
                        <a:pt x="104" y="77"/>
                      </a:cubicBezTo>
                      <a:cubicBezTo>
                        <a:pt x="104" y="77"/>
                        <a:pt x="103" y="77"/>
                        <a:pt x="103" y="77"/>
                      </a:cubicBezTo>
                      <a:cubicBezTo>
                        <a:pt x="103" y="77"/>
                        <a:pt x="103" y="77"/>
                        <a:pt x="102" y="76"/>
                      </a:cubicBezTo>
                      <a:cubicBezTo>
                        <a:pt x="102" y="76"/>
                        <a:pt x="101" y="76"/>
                        <a:pt x="101" y="75"/>
                      </a:cubicBezTo>
                      <a:cubicBezTo>
                        <a:pt x="100" y="75"/>
                        <a:pt x="100" y="75"/>
                        <a:pt x="100" y="75"/>
                      </a:cubicBezTo>
                      <a:cubicBezTo>
                        <a:pt x="100" y="75"/>
                        <a:pt x="100" y="75"/>
                        <a:pt x="100" y="75"/>
                      </a:cubicBezTo>
                      <a:cubicBezTo>
                        <a:pt x="100" y="76"/>
                        <a:pt x="100" y="76"/>
                        <a:pt x="100" y="76"/>
                      </a:cubicBezTo>
                      <a:cubicBezTo>
                        <a:pt x="100" y="76"/>
                        <a:pt x="100" y="76"/>
                        <a:pt x="99" y="76"/>
                      </a:cubicBezTo>
                      <a:cubicBezTo>
                        <a:pt x="99" y="76"/>
                        <a:pt x="99" y="76"/>
                        <a:pt x="99" y="76"/>
                      </a:cubicBezTo>
                      <a:cubicBezTo>
                        <a:pt x="98" y="75"/>
                        <a:pt x="98" y="75"/>
                        <a:pt x="98" y="75"/>
                      </a:cubicBezTo>
                      <a:cubicBezTo>
                        <a:pt x="98" y="75"/>
                        <a:pt x="97" y="74"/>
                        <a:pt x="96" y="74"/>
                      </a:cubicBezTo>
                      <a:cubicBezTo>
                        <a:pt x="96" y="74"/>
                        <a:pt x="96" y="73"/>
                        <a:pt x="96" y="72"/>
                      </a:cubicBezTo>
                      <a:cubicBezTo>
                        <a:pt x="96" y="72"/>
                        <a:pt x="96" y="72"/>
                        <a:pt x="96" y="72"/>
                      </a:cubicBezTo>
                      <a:cubicBezTo>
                        <a:pt x="97" y="71"/>
                        <a:pt x="97" y="71"/>
                        <a:pt x="97" y="71"/>
                      </a:cubicBezTo>
                      <a:cubicBezTo>
                        <a:pt x="97" y="71"/>
                        <a:pt x="97" y="70"/>
                        <a:pt x="97" y="70"/>
                      </a:cubicBezTo>
                      <a:cubicBezTo>
                        <a:pt x="97" y="70"/>
                        <a:pt x="98" y="70"/>
                        <a:pt x="98" y="70"/>
                      </a:cubicBezTo>
                      <a:cubicBezTo>
                        <a:pt x="97" y="69"/>
                        <a:pt x="98" y="69"/>
                        <a:pt x="98" y="69"/>
                      </a:cubicBezTo>
                      <a:cubicBezTo>
                        <a:pt x="98" y="69"/>
                        <a:pt x="98" y="68"/>
                        <a:pt x="98" y="68"/>
                      </a:cubicBezTo>
                      <a:cubicBezTo>
                        <a:pt x="97" y="67"/>
                        <a:pt x="97" y="67"/>
                        <a:pt x="98" y="67"/>
                      </a:cubicBezTo>
                      <a:cubicBezTo>
                        <a:pt x="98" y="67"/>
                        <a:pt x="98" y="66"/>
                        <a:pt x="99" y="66"/>
                      </a:cubicBezTo>
                      <a:cubicBezTo>
                        <a:pt x="99" y="65"/>
                        <a:pt x="99" y="65"/>
                        <a:pt x="98" y="65"/>
                      </a:cubicBezTo>
                      <a:cubicBezTo>
                        <a:pt x="98" y="64"/>
                        <a:pt x="99" y="64"/>
                        <a:pt x="99" y="64"/>
                      </a:cubicBezTo>
                      <a:cubicBezTo>
                        <a:pt x="99" y="64"/>
                        <a:pt x="99" y="64"/>
                        <a:pt x="99" y="64"/>
                      </a:cubicBezTo>
                      <a:cubicBezTo>
                        <a:pt x="100" y="64"/>
                        <a:pt x="100" y="63"/>
                        <a:pt x="100" y="63"/>
                      </a:cubicBezTo>
                      <a:cubicBezTo>
                        <a:pt x="100" y="62"/>
                        <a:pt x="101" y="62"/>
                        <a:pt x="101" y="62"/>
                      </a:cubicBezTo>
                      <a:cubicBezTo>
                        <a:pt x="101" y="62"/>
                        <a:pt x="102" y="61"/>
                        <a:pt x="102" y="61"/>
                      </a:cubicBezTo>
                      <a:cubicBezTo>
                        <a:pt x="102" y="60"/>
                        <a:pt x="102" y="60"/>
                        <a:pt x="102" y="60"/>
                      </a:cubicBezTo>
                      <a:cubicBezTo>
                        <a:pt x="102" y="60"/>
                        <a:pt x="103" y="60"/>
                        <a:pt x="103" y="60"/>
                      </a:cubicBezTo>
                      <a:cubicBezTo>
                        <a:pt x="103" y="60"/>
                        <a:pt x="103" y="60"/>
                        <a:pt x="103" y="60"/>
                      </a:cubicBezTo>
                      <a:cubicBezTo>
                        <a:pt x="103" y="60"/>
                        <a:pt x="103" y="60"/>
                        <a:pt x="103" y="60"/>
                      </a:cubicBezTo>
                      <a:cubicBezTo>
                        <a:pt x="103" y="60"/>
                        <a:pt x="103" y="60"/>
                        <a:pt x="103" y="60"/>
                      </a:cubicBezTo>
                      <a:cubicBezTo>
                        <a:pt x="103" y="59"/>
                        <a:pt x="102" y="59"/>
                        <a:pt x="102" y="59"/>
                      </a:cubicBezTo>
                      <a:cubicBezTo>
                        <a:pt x="101" y="59"/>
                        <a:pt x="101" y="59"/>
                        <a:pt x="101" y="58"/>
                      </a:cubicBezTo>
                      <a:cubicBezTo>
                        <a:pt x="100" y="58"/>
                        <a:pt x="100" y="58"/>
                        <a:pt x="100" y="58"/>
                      </a:cubicBezTo>
                      <a:cubicBezTo>
                        <a:pt x="99" y="58"/>
                        <a:pt x="99" y="58"/>
                        <a:pt x="99" y="58"/>
                      </a:cubicBezTo>
                      <a:cubicBezTo>
                        <a:pt x="99" y="58"/>
                        <a:pt x="98" y="57"/>
                        <a:pt x="98" y="57"/>
                      </a:cubicBezTo>
                      <a:cubicBezTo>
                        <a:pt x="98" y="57"/>
                        <a:pt x="98" y="57"/>
                        <a:pt x="97" y="57"/>
                      </a:cubicBezTo>
                      <a:cubicBezTo>
                        <a:pt x="97" y="57"/>
                        <a:pt x="97" y="57"/>
                        <a:pt x="97" y="57"/>
                      </a:cubicBezTo>
                      <a:cubicBezTo>
                        <a:pt x="97" y="57"/>
                        <a:pt x="97" y="57"/>
                        <a:pt x="97" y="56"/>
                      </a:cubicBezTo>
                      <a:cubicBezTo>
                        <a:pt x="96" y="56"/>
                        <a:pt x="96" y="56"/>
                        <a:pt x="96" y="56"/>
                      </a:cubicBezTo>
                      <a:cubicBezTo>
                        <a:pt x="96" y="56"/>
                        <a:pt x="96" y="56"/>
                        <a:pt x="96" y="56"/>
                      </a:cubicBezTo>
                      <a:cubicBezTo>
                        <a:pt x="96" y="55"/>
                        <a:pt x="96" y="55"/>
                        <a:pt x="96" y="55"/>
                      </a:cubicBezTo>
                      <a:cubicBezTo>
                        <a:pt x="96" y="55"/>
                        <a:pt x="96" y="55"/>
                        <a:pt x="95" y="55"/>
                      </a:cubicBezTo>
                      <a:cubicBezTo>
                        <a:pt x="95" y="54"/>
                        <a:pt x="94" y="54"/>
                        <a:pt x="94" y="54"/>
                      </a:cubicBezTo>
                      <a:cubicBezTo>
                        <a:pt x="94" y="54"/>
                        <a:pt x="93" y="53"/>
                        <a:pt x="93" y="54"/>
                      </a:cubicBezTo>
                      <a:cubicBezTo>
                        <a:pt x="93" y="54"/>
                        <a:pt x="92" y="54"/>
                        <a:pt x="92" y="54"/>
                      </a:cubicBezTo>
                      <a:cubicBezTo>
                        <a:pt x="92" y="54"/>
                        <a:pt x="92" y="54"/>
                        <a:pt x="92" y="54"/>
                      </a:cubicBezTo>
                      <a:cubicBezTo>
                        <a:pt x="92" y="53"/>
                        <a:pt x="91" y="53"/>
                        <a:pt x="91" y="53"/>
                      </a:cubicBezTo>
                      <a:cubicBezTo>
                        <a:pt x="91" y="53"/>
                        <a:pt x="91" y="53"/>
                        <a:pt x="91" y="53"/>
                      </a:cubicBezTo>
                      <a:cubicBezTo>
                        <a:pt x="91" y="53"/>
                        <a:pt x="91" y="53"/>
                        <a:pt x="91" y="53"/>
                      </a:cubicBezTo>
                      <a:cubicBezTo>
                        <a:pt x="90" y="53"/>
                        <a:pt x="90" y="52"/>
                        <a:pt x="90" y="52"/>
                      </a:cubicBezTo>
                      <a:cubicBezTo>
                        <a:pt x="90" y="52"/>
                        <a:pt x="89" y="52"/>
                        <a:pt x="88" y="52"/>
                      </a:cubicBezTo>
                      <a:cubicBezTo>
                        <a:pt x="88" y="52"/>
                        <a:pt x="88" y="52"/>
                        <a:pt x="88" y="52"/>
                      </a:cubicBezTo>
                      <a:cubicBezTo>
                        <a:pt x="87" y="52"/>
                        <a:pt x="87" y="52"/>
                        <a:pt x="87" y="52"/>
                      </a:cubicBezTo>
                      <a:cubicBezTo>
                        <a:pt x="87" y="52"/>
                        <a:pt x="87" y="51"/>
                        <a:pt x="87" y="51"/>
                      </a:cubicBezTo>
                      <a:cubicBezTo>
                        <a:pt x="87" y="51"/>
                        <a:pt x="86" y="51"/>
                        <a:pt x="86" y="51"/>
                      </a:cubicBezTo>
                      <a:cubicBezTo>
                        <a:pt x="86" y="50"/>
                        <a:pt x="86" y="51"/>
                        <a:pt x="86" y="51"/>
                      </a:cubicBezTo>
                      <a:cubicBezTo>
                        <a:pt x="86" y="51"/>
                        <a:pt x="86" y="51"/>
                        <a:pt x="86" y="51"/>
                      </a:cubicBezTo>
                      <a:cubicBezTo>
                        <a:pt x="86" y="51"/>
                        <a:pt x="86" y="51"/>
                        <a:pt x="85" y="50"/>
                      </a:cubicBezTo>
                      <a:cubicBezTo>
                        <a:pt x="85" y="50"/>
                        <a:pt x="85" y="50"/>
                        <a:pt x="85" y="50"/>
                      </a:cubicBezTo>
                      <a:cubicBezTo>
                        <a:pt x="86" y="50"/>
                        <a:pt x="86" y="50"/>
                        <a:pt x="86" y="50"/>
                      </a:cubicBezTo>
                      <a:cubicBezTo>
                        <a:pt x="86" y="49"/>
                        <a:pt x="85" y="49"/>
                        <a:pt x="85" y="49"/>
                      </a:cubicBezTo>
                      <a:cubicBezTo>
                        <a:pt x="85" y="49"/>
                        <a:pt x="85" y="49"/>
                        <a:pt x="85" y="49"/>
                      </a:cubicBezTo>
                      <a:cubicBezTo>
                        <a:pt x="85" y="49"/>
                        <a:pt x="85" y="49"/>
                        <a:pt x="85" y="49"/>
                      </a:cubicBezTo>
                      <a:cubicBezTo>
                        <a:pt x="85" y="49"/>
                        <a:pt x="85" y="49"/>
                        <a:pt x="85" y="48"/>
                      </a:cubicBezTo>
                      <a:cubicBezTo>
                        <a:pt x="86" y="48"/>
                        <a:pt x="86" y="48"/>
                        <a:pt x="86" y="48"/>
                      </a:cubicBezTo>
                      <a:cubicBezTo>
                        <a:pt x="86" y="48"/>
                        <a:pt x="86" y="47"/>
                        <a:pt x="85" y="47"/>
                      </a:cubicBezTo>
                      <a:cubicBezTo>
                        <a:pt x="85" y="47"/>
                        <a:pt x="85" y="47"/>
                        <a:pt x="85" y="47"/>
                      </a:cubicBezTo>
                      <a:cubicBezTo>
                        <a:pt x="85" y="46"/>
                        <a:pt x="85" y="46"/>
                        <a:pt x="85" y="46"/>
                      </a:cubicBezTo>
                      <a:cubicBezTo>
                        <a:pt x="85" y="46"/>
                        <a:pt x="85" y="45"/>
                        <a:pt x="85" y="45"/>
                      </a:cubicBezTo>
                      <a:cubicBezTo>
                        <a:pt x="85" y="45"/>
                        <a:pt x="84" y="44"/>
                        <a:pt x="83" y="43"/>
                      </a:cubicBezTo>
                      <a:cubicBezTo>
                        <a:pt x="83" y="43"/>
                        <a:pt x="83" y="43"/>
                        <a:pt x="83" y="43"/>
                      </a:cubicBezTo>
                      <a:cubicBezTo>
                        <a:pt x="83" y="43"/>
                        <a:pt x="83" y="43"/>
                        <a:pt x="83" y="43"/>
                      </a:cubicBezTo>
                      <a:cubicBezTo>
                        <a:pt x="83" y="43"/>
                        <a:pt x="83" y="43"/>
                        <a:pt x="83" y="43"/>
                      </a:cubicBezTo>
                      <a:cubicBezTo>
                        <a:pt x="83" y="43"/>
                        <a:pt x="82" y="43"/>
                        <a:pt x="83" y="43"/>
                      </a:cubicBezTo>
                      <a:cubicBezTo>
                        <a:pt x="83" y="42"/>
                        <a:pt x="83" y="42"/>
                        <a:pt x="83" y="42"/>
                      </a:cubicBezTo>
                      <a:cubicBezTo>
                        <a:pt x="83" y="42"/>
                        <a:pt x="83" y="42"/>
                        <a:pt x="83" y="41"/>
                      </a:cubicBezTo>
                      <a:cubicBezTo>
                        <a:pt x="83" y="41"/>
                        <a:pt x="83" y="41"/>
                        <a:pt x="83" y="41"/>
                      </a:cubicBezTo>
                      <a:cubicBezTo>
                        <a:pt x="83" y="41"/>
                        <a:pt x="83" y="41"/>
                        <a:pt x="83" y="41"/>
                      </a:cubicBezTo>
                      <a:cubicBezTo>
                        <a:pt x="83" y="40"/>
                        <a:pt x="82" y="40"/>
                        <a:pt x="82" y="40"/>
                      </a:cubicBezTo>
                      <a:cubicBezTo>
                        <a:pt x="82" y="40"/>
                        <a:pt x="82" y="40"/>
                        <a:pt x="82" y="40"/>
                      </a:cubicBezTo>
                      <a:cubicBezTo>
                        <a:pt x="82" y="40"/>
                        <a:pt x="82" y="39"/>
                        <a:pt x="83" y="39"/>
                      </a:cubicBezTo>
                      <a:cubicBezTo>
                        <a:pt x="83" y="39"/>
                        <a:pt x="84" y="40"/>
                        <a:pt x="84" y="40"/>
                      </a:cubicBezTo>
                      <a:cubicBezTo>
                        <a:pt x="84" y="39"/>
                        <a:pt x="84" y="39"/>
                        <a:pt x="85" y="39"/>
                      </a:cubicBezTo>
                      <a:cubicBezTo>
                        <a:pt x="85" y="39"/>
                        <a:pt x="85" y="39"/>
                        <a:pt x="85" y="39"/>
                      </a:cubicBezTo>
                      <a:cubicBezTo>
                        <a:pt x="85" y="40"/>
                        <a:pt x="85" y="40"/>
                        <a:pt x="85" y="40"/>
                      </a:cubicBezTo>
                      <a:cubicBezTo>
                        <a:pt x="85" y="40"/>
                        <a:pt x="86" y="41"/>
                        <a:pt x="86" y="41"/>
                      </a:cubicBezTo>
                      <a:cubicBezTo>
                        <a:pt x="86" y="41"/>
                        <a:pt x="87" y="41"/>
                        <a:pt x="87" y="41"/>
                      </a:cubicBezTo>
                      <a:cubicBezTo>
                        <a:pt x="87" y="41"/>
                        <a:pt x="88" y="41"/>
                        <a:pt x="88" y="41"/>
                      </a:cubicBezTo>
                      <a:cubicBezTo>
                        <a:pt x="88" y="41"/>
                        <a:pt x="88" y="40"/>
                        <a:pt x="88" y="40"/>
                      </a:cubicBezTo>
                      <a:cubicBezTo>
                        <a:pt x="88" y="40"/>
                        <a:pt x="88" y="40"/>
                        <a:pt x="89" y="40"/>
                      </a:cubicBezTo>
                      <a:cubicBezTo>
                        <a:pt x="89" y="40"/>
                        <a:pt x="89" y="40"/>
                        <a:pt x="89" y="39"/>
                      </a:cubicBezTo>
                      <a:cubicBezTo>
                        <a:pt x="89" y="39"/>
                        <a:pt x="89" y="39"/>
                        <a:pt x="89" y="39"/>
                      </a:cubicBezTo>
                      <a:cubicBezTo>
                        <a:pt x="89" y="39"/>
                        <a:pt x="89" y="38"/>
                        <a:pt x="89" y="38"/>
                      </a:cubicBezTo>
                      <a:cubicBezTo>
                        <a:pt x="89" y="38"/>
                        <a:pt x="89" y="38"/>
                        <a:pt x="89" y="37"/>
                      </a:cubicBezTo>
                      <a:cubicBezTo>
                        <a:pt x="88" y="37"/>
                        <a:pt x="89" y="37"/>
                        <a:pt x="89" y="37"/>
                      </a:cubicBezTo>
                      <a:cubicBezTo>
                        <a:pt x="89" y="37"/>
                        <a:pt x="89" y="36"/>
                        <a:pt x="89" y="36"/>
                      </a:cubicBezTo>
                      <a:cubicBezTo>
                        <a:pt x="89" y="36"/>
                        <a:pt x="89" y="36"/>
                        <a:pt x="88" y="36"/>
                      </a:cubicBezTo>
                      <a:cubicBezTo>
                        <a:pt x="88" y="36"/>
                        <a:pt x="88" y="36"/>
                        <a:pt x="88" y="35"/>
                      </a:cubicBezTo>
                      <a:cubicBezTo>
                        <a:pt x="88" y="35"/>
                        <a:pt x="88" y="35"/>
                        <a:pt x="88" y="35"/>
                      </a:cubicBezTo>
                      <a:cubicBezTo>
                        <a:pt x="88" y="34"/>
                        <a:pt x="88" y="34"/>
                        <a:pt x="88" y="34"/>
                      </a:cubicBezTo>
                      <a:cubicBezTo>
                        <a:pt x="88" y="34"/>
                        <a:pt x="88" y="34"/>
                        <a:pt x="88" y="34"/>
                      </a:cubicBezTo>
                      <a:cubicBezTo>
                        <a:pt x="87" y="34"/>
                        <a:pt x="87" y="34"/>
                        <a:pt x="87" y="34"/>
                      </a:cubicBezTo>
                      <a:cubicBezTo>
                        <a:pt x="87" y="34"/>
                        <a:pt x="87" y="33"/>
                        <a:pt x="87" y="33"/>
                      </a:cubicBezTo>
                      <a:cubicBezTo>
                        <a:pt x="87" y="33"/>
                        <a:pt x="87" y="33"/>
                        <a:pt x="87" y="33"/>
                      </a:cubicBezTo>
                      <a:cubicBezTo>
                        <a:pt x="86" y="33"/>
                        <a:pt x="86" y="33"/>
                        <a:pt x="86" y="33"/>
                      </a:cubicBezTo>
                      <a:cubicBezTo>
                        <a:pt x="86" y="32"/>
                        <a:pt x="86" y="32"/>
                        <a:pt x="86" y="32"/>
                      </a:cubicBezTo>
                      <a:cubicBezTo>
                        <a:pt x="86" y="32"/>
                        <a:pt x="86" y="32"/>
                        <a:pt x="86" y="32"/>
                      </a:cubicBezTo>
                      <a:cubicBezTo>
                        <a:pt x="86" y="32"/>
                        <a:pt x="86" y="32"/>
                        <a:pt x="86" y="32"/>
                      </a:cubicBezTo>
                      <a:cubicBezTo>
                        <a:pt x="86" y="31"/>
                        <a:pt x="86" y="31"/>
                        <a:pt x="86" y="31"/>
                      </a:cubicBezTo>
                      <a:cubicBezTo>
                        <a:pt x="86" y="31"/>
                        <a:pt x="86" y="30"/>
                        <a:pt x="86" y="30"/>
                      </a:cubicBezTo>
                      <a:cubicBezTo>
                        <a:pt x="87" y="30"/>
                        <a:pt x="87" y="30"/>
                        <a:pt x="87" y="30"/>
                      </a:cubicBezTo>
                      <a:cubicBezTo>
                        <a:pt x="87" y="30"/>
                        <a:pt x="87" y="30"/>
                        <a:pt x="87" y="30"/>
                      </a:cubicBezTo>
                      <a:cubicBezTo>
                        <a:pt x="87" y="30"/>
                        <a:pt x="87" y="30"/>
                        <a:pt x="87" y="29"/>
                      </a:cubicBezTo>
                      <a:cubicBezTo>
                        <a:pt x="87" y="29"/>
                        <a:pt x="87" y="29"/>
                        <a:pt x="87" y="29"/>
                      </a:cubicBezTo>
                      <a:cubicBezTo>
                        <a:pt x="87" y="29"/>
                        <a:pt x="86" y="29"/>
                        <a:pt x="86" y="28"/>
                      </a:cubicBezTo>
                      <a:cubicBezTo>
                        <a:pt x="86" y="28"/>
                        <a:pt x="86" y="28"/>
                        <a:pt x="86" y="27"/>
                      </a:cubicBezTo>
                      <a:cubicBezTo>
                        <a:pt x="86" y="27"/>
                        <a:pt x="86" y="27"/>
                        <a:pt x="86" y="27"/>
                      </a:cubicBezTo>
                      <a:cubicBezTo>
                        <a:pt x="87" y="27"/>
                        <a:pt x="87" y="27"/>
                        <a:pt x="87" y="27"/>
                      </a:cubicBezTo>
                      <a:cubicBezTo>
                        <a:pt x="87" y="27"/>
                        <a:pt x="87" y="27"/>
                        <a:pt x="88" y="27"/>
                      </a:cubicBezTo>
                      <a:cubicBezTo>
                        <a:pt x="88" y="27"/>
                        <a:pt x="88" y="27"/>
                        <a:pt x="88" y="27"/>
                      </a:cubicBezTo>
                      <a:cubicBezTo>
                        <a:pt x="89" y="27"/>
                        <a:pt x="88" y="27"/>
                        <a:pt x="89" y="27"/>
                      </a:cubicBezTo>
                      <a:cubicBezTo>
                        <a:pt x="89" y="27"/>
                        <a:pt x="89" y="27"/>
                        <a:pt x="89" y="27"/>
                      </a:cubicBezTo>
                      <a:cubicBezTo>
                        <a:pt x="90" y="27"/>
                        <a:pt x="90" y="27"/>
                        <a:pt x="90" y="26"/>
                      </a:cubicBezTo>
                      <a:cubicBezTo>
                        <a:pt x="90" y="26"/>
                        <a:pt x="90" y="26"/>
                        <a:pt x="90" y="26"/>
                      </a:cubicBezTo>
                      <a:cubicBezTo>
                        <a:pt x="90" y="26"/>
                        <a:pt x="90" y="26"/>
                        <a:pt x="90" y="25"/>
                      </a:cubicBezTo>
                      <a:cubicBezTo>
                        <a:pt x="90" y="25"/>
                        <a:pt x="90" y="25"/>
                        <a:pt x="91" y="25"/>
                      </a:cubicBezTo>
                      <a:cubicBezTo>
                        <a:pt x="91" y="25"/>
                        <a:pt x="90" y="24"/>
                        <a:pt x="90" y="24"/>
                      </a:cubicBezTo>
                      <a:cubicBezTo>
                        <a:pt x="90" y="23"/>
                        <a:pt x="90" y="23"/>
                        <a:pt x="90" y="23"/>
                      </a:cubicBezTo>
                      <a:cubicBezTo>
                        <a:pt x="91" y="23"/>
                        <a:pt x="91" y="23"/>
                        <a:pt x="91" y="23"/>
                      </a:cubicBezTo>
                      <a:cubicBezTo>
                        <a:pt x="92" y="23"/>
                        <a:pt x="92" y="23"/>
                        <a:pt x="92" y="23"/>
                      </a:cubicBezTo>
                      <a:cubicBezTo>
                        <a:pt x="92" y="23"/>
                        <a:pt x="92" y="22"/>
                        <a:pt x="92" y="22"/>
                      </a:cubicBezTo>
                      <a:cubicBezTo>
                        <a:pt x="92" y="22"/>
                        <a:pt x="92" y="22"/>
                        <a:pt x="92" y="22"/>
                      </a:cubicBezTo>
                      <a:cubicBezTo>
                        <a:pt x="92" y="22"/>
                        <a:pt x="92" y="22"/>
                        <a:pt x="92" y="22"/>
                      </a:cubicBezTo>
                      <a:cubicBezTo>
                        <a:pt x="93" y="22"/>
                        <a:pt x="93" y="22"/>
                        <a:pt x="93" y="21"/>
                      </a:cubicBezTo>
                      <a:cubicBezTo>
                        <a:pt x="93" y="21"/>
                        <a:pt x="93" y="21"/>
                        <a:pt x="93" y="21"/>
                      </a:cubicBezTo>
                      <a:cubicBezTo>
                        <a:pt x="94" y="21"/>
                        <a:pt x="94" y="21"/>
                        <a:pt x="94" y="21"/>
                      </a:cubicBezTo>
                      <a:cubicBezTo>
                        <a:pt x="94" y="21"/>
                        <a:pt x="94" y="20"/>
                        <a:pt x="94" y="20"/>
                      </a:cubicBezTo>
                      <a:cubicBezTo>
                        <a:pt x="94" y="20"/>
                        <a:pt x="95" y="20"/>
                        <a:pt x="95" y="19"/>
                      </a:cubicBezTo>
                      <a:cubicBezTo>
                        <a:pt x="95" y="19"/>
                        <a:pt x="95" y="19"/>
                        <a:pt x="95" y="18"/>
                      </a:cubicBezTo>
                      <a:cubicBezTo>
                        <a:pt x="95" y="18"/>
                        <a:pt x="95" y="18"/>
                        <a:pt x="95" y="18"/>
                      </a:cubicBezTo>
                      <a:cubicBezTo>
                        <a:pt x="95" y="17"/>
                        <a:pt x="95" y="17"/>
                        <a:pt x="95" y="17"/>
                      </a:cubicBezTo>
                      <a:cubicBezTo>
                        <a:pt x="95" y="17"/>
                        <a:pt x="95" y="17"/>
                        <a:pt x="96" y="16"/>
                      </a:cubicBezTo>
                      <a:cubicBezTo>
                        <a:pt x="96" y="16"/>
                        <a:pt x="96" y="16"/>
                        <a:pt x="96" y="16"/>
                      </a:cubicBezTo>
                      <a:cubicBezTo>
                        <a:pt x="95" y="16"/>
                        <a:pt x="95" y="15"/>
                        <a:pt x="95" y="15"/>
                      </a:cubicBezTo>
                      <a:cubicBezTo>
                        <a:pt x="96" y="15"/>
                        <a:pt x="96" y="15"/>
                        <a:pt x="96" y="15"/>
                      </a:cubicBezTo>
                      <a:cubicBezTo>
                        <a:pt x="96" y="14"/>
                        <a:pt x="96" y="14"/>
                        <a:pt x="96" y="14"/>
                      </a:cubicBezTo>
                      <a:cubicBezTo>
                        <a:pt x="96" y="14"/>
                        <a:pt x="96" y="13"/>
                        <a:pt x="96" y="13"/>
                      </a:cubicBezTo>
                      <a:cubicBezTo>
                        <a:pt x="96" y="13"/>
                        <a:pt x="96" y="13"/>
                        <a:pt x="95" y="14"/>
                      </a:cubicBezTo>
                      <a:cubicBezTo>
                        <a:pt x="95" y="14"/>
                        <a:pt x="95" y="13"/>
                        <a:pt x="95" y="13"/>
                      </a:cubicBezTo>
                      <a:cubicBezTo>
                        <a:pt x="95" y="13"/>
                        <a:pt x="94" y="13"/>
                        <a:pt x="94" y="13"/>
                      </a:cubicBezTo>
                      <a:cubicBezTo>
                        <a:pt x="94" y="13"/>
                        <a:pt x="94" y="14"/>
                        <a:pt x="94" y="14"/>
                      </a:cubicBezTo>
                      <a:cubicBezTo>
                        <a:pt x="94" y="14"/>
                        <a:pt x="94" y="14"/>
                        <a:pt x="94" y="14"/>
                      </a:cubicBezTo>
                      <a:cubicBezTo>
                        <a:pt x="93" y="14"/>
                        <a:pt x="93" y="14"/>
                        <a:pt x="93" y="13"/>
                      </a:cubicBezTo>
                      <a:cubicBezTo>
                        <a:pt x="93" y="13"/>
                        <a:pt x="93" y="13"/>
                        <a:pt x="92" y="13"/>
                      </a:cubicBezTo>
                      <a:cubicBezTo>
                        <a:pt x="92" y="13"/>
                        <a:pt x="92" y="13"/>
                        <a:pt x="92" y="13"/>
                      </a:cubicBezTo>
                      <a:cubicBezTo>
                        <a:pt x="92" y="13"/>
                        <a:pt x="92" y="13"/>
                        <a:pt x="92" y="12"/>
                      </a:cubicBezTo>
                      <a:cubicBezTo>
                        <a:pt x="91" y="12"/>
                        <a:pt x="91" y="12"/>
                        <a:pt x="91" y="12"/>
                      </a:cubicBezTo>
                      <a:cubicBezTo>
                        <a:pt x="90" y="12"/>
                        <a:pt x="90" y="12"/>
                        <a:pt x="90" y="12"/>
                      </a:cubicBezTo>
                      <a:cubicBezTo>
                        <a:pt x="90" y="12"/>
                        <a:pt x="90" y="12"/>
                        <a:pt x="90" y="12"/>
                      </a:cubicBezTo>
                      <a:cubicBezTo>
                        <a:pt x="90" y="11"/>
                        <a:pt x="90" y="11"/>
                        <a:pt x="90" y="11"/>
                      </a:cubicBezTo>
                      <a:cubicBezTo>
                        <a:pt x="90" y="11"/>
                        <a:pt x="90" y="11"/>
                        <a:pt x="90" y="11"/>
                      </a:cubicBezTo>
                      <a:cubicBezTo>
                        <a:pt x="90" y="11"/>
                        <a:pt x="90" y="11"/>
                        <a:pt x="90" y="11"/>
                      </a:cubicBezTo>
                      <a:cubicBezTo>
                        <a:pt x="89" y="10"/>
                        <a:pt x="89" y="10"/>
                        <a:pt x="89" y="10"/>
                      </a:cubicBezTo>
                      <a:cubicBezTo>
                        <a:pt x="89" y="10"/>
                        <a:pt x="89" y="10"/>
                        <a:pt x="89" y="11"/>
                      </a:cubicBezTo>
                      <a:cubicBezTo>
                        <a:pt x="89" y="11"/>
                        <a:pt x="89" y="11"/>
                        <a:pt x="88" y="10"/>
                      </a:cubicBezTo>
                      <a:cubicBezTo>
                        <a:pt x="88" y="10"/>
                        <a:pt x="88" y="10"/>
                        <a:pt x="88" y="10"/>
                      </a:cubicBezTo>
                      <a:cubicBezTo>
                        <a:pt x="88" y="10"/>
                        <a:pt x="88" y="10"/>
                        <a:pt x="88" y="9"/>
                      </a:cubicBezTo>
                      <a:cubicBezTo>
                        <a:pt x="88" y="9"/>
                        <a:pt x="87" y="9"/>
                        <a:pt x="87" y="10"/>
                      </a:cubicBezTo>
                      <a:cubicBezTo>
                        <a:pt x="87" y="10"/>
                        <a:pt x="87" y="10"/>
                        <a:pt x="87" y="10"/>
                      </a:cubicBezTo>
                      <a:cubicBezTo>
                        <a:pt x="85" y="10"/>
                        <a:pt x="85" y="10"/>
                        <a:pt x="85" y="10"/>
                      </a:cubicBezTo>
                      <a:cubicBezTo>
                        <a:pt x="85" y="10"/>
                        <a:pt x="85" y="10"/>
                        <a:pt x="85" y="10"/>
                      </a:cubicBezTo>
                      <a:cubicBezTo>
                        <a:pt x="84" y="10"/>
                        <a:pt x="84" y="10"/>
                        <a:pt x="84" y="10"/>
                      </a:cubicBezTo>
                      <a:cubicBezTo>
                        <a:pt x="84" y="10"/>
                        <a:pt x="83" y="10"/>
                        <a:pt x="83" y="10"/>
                      </a:cubicBezTo>
                      <a:cubicBezTo>
                        <a:pt x="83" y="10"/>
                        <a:pt x="83" y="10"/>
                        <a:pt x="83" y="10"/>
                      </a:cubicBezTo>
                      <a:cubicBezTo>
                        <a:pt x="82" y="10"/>
                        <a:pt x="82" y="11"/>
                        <a:pt x="82" y="11"/>
                      </a:cubicBezTo>
                      <a:cubicBezTo>
                        <a:pt x="81" y="11"/>
                        <a:pt x="81" y="11"/>
                        <a:pt x="81" y="11"/>
                      </a:cubicBezTo>
                      <a:cubicBezTo>
                        <a:pt x="81" y="11"/>
                        <a:pt x="80" y="12"/>
                        <a:pt x="80" y="12"/>
                      </a:cubicBezTo>
                      <a:cubicBezTo>
                        <a:pt x="80" y="12"/>
                        <a:pt x="80" y="12"/>
                        <a:pt x="80" y="12"/>
                      </a:cubicBezTo>
                      <a:cubicBezTo>
                        <a:pt x="79" y="12"/>
                        <a:pt x="79" y="12"/>
                        <a:pt x="79" y="12"/>
                      </a:cubicBezTo>
                      <a:cubicBezTo>
                        <a:pt x="79" y="12"/>
                        <a:pt x="79" y="12"/>
                        <a:pt x="79" y="12"/>
                      </a:cubicBezTo>
                      <a:cubicBezTo>
                        <a:pt x="78" y="13"/>
                        <a:pt x="78" y="13"/>
                        <a:pt x="78" y="13"/>
                      </a:cubicBezTo>
                      <a:cubicBezTo>
                        <a:pt x="78" y="13"/>
                        <a:pt x="78" y="13"/>
                        <a:pt x="78" y="13"/>
                      </a:cubicBezTo>
                      <a:cubicBezTo>
                        <a:pt x="78" y="13"/>
                        <a:pt x="78" y="13"/>
                        <a:pt x="78" y="13"/>
                      </a:cubicBezTo>
                      <a:cubicBezTo>
                        <a:pt x="77" y="13"/>
                        <a:pt x="77" y="13"/>
                        <a:pt x="77" y="13"/>
                      </a:cubicBezTo>
                      <a:cubicBezTo>
                        <a:pt x="77" y="13"/>
                        <a:pt x="77" y="13"/>
                        <a:pt x="77" y="14"/>
                      </a:cubicBezTo>
                      <a:cubicBezTo>
                        <a:pt x="76" y="14"/>
                        <a:pt x="76" y="14"/>
                        <a:pt x="76" y="14"/>
                      </a:cubicBezTo>
                      <a:cubicBezTo>
                        <a:pt x="76" y="14"/>
                        <a:pt x="76" y="14"/>
                        <a:pt x="76" y="14"/>
                      </a:cubicBezTo>
                      <a:cubicBezTo>
                        <a:pt x="76" y="14"/>
                        <a:pt x="76" y="14"/>
                        <a:pt x="76" y="14"/>
                      </a:cubicBezTo>
                      <a:cubicBezTo>
                        <a:pt x="76" y="14"/>
                        <a:pt x="75" y="14"/>
                        <a:pt x="75" y="14"/>
                      </a:cubicBezTo>
                      <a:cubicBezTo>
                        <a:pt x="75" y="14"/>
                        <a:pt x="74" y="14"/>
                        <a:pt x="74" y="14"/>
                      </a:cubicBezTo>
                      <a:cubicBezTo>
                        <a:pt x="73" y="13"/>
                        <a:pt x="73" y="13"/>
                        <a:pt x="73" y="13"/>
                      </a:cubicBezTo>
                      <a:cubicBezTo>
                        <a:pt x="72" y="14"/>
                        <a:pt x="72" y="13"/>
                        <a:pt x="72" y="13"/>
                      </a:cubicBezTo>
                      <a:cubicBezTo>
                        <a:pt x="71" y="13"/>
                        <a:pt x="71" y="13"/>
                        <a:pt x="71" y="13"/>
                      </a:cubicBezTo>
                      <a:cubicBezTo>
                        <a:pt x="70" y="13"/>
                        <a:pt x="70" y="13"/>
                        <a:pt x="70" y="12"/>
                      </a:cubicBezTo>
                      <a:cubicBezTo>
                        <a:pt x="69" y="12"/>
                        <a:pt x="68" y="12"/>
                        <a:pt x="68" y="12"/>
                      </a:cubicBezTo>
                      <a:cubicBezTo>
                        <a:pt x="68" y="12"/>
                        <a:pt x="67" y="12"/>
                        <a:pt x="67" y="11"/>
                      </a:cubicBezTo>
                      <a:cubicBezTo>
                        <a:pt x="67" y="11"/>
                        <a:pt x="67" y="11"/>
                        <a:pt x="67" y="11"/>
                      </a:cubicBezTo>
                      <a:cubicBezTo>
                        <a:pt x="67" y="10"/>
                        <a:pt x="67" y="10"/>
                        <a:pt x="67" y="10"/>
                      </a:cubicBezTo>
                      <a:cubicBezTo>
                        <a:pt x="66" y="11"/>
                        <a:pt x="66" y="11"/>
                        <a:pt x="65" y="11"/>
                      </a:cubicBezTo>
                      <a:cubicBezTo>
                        <a:pt x="65" y="11"/>
                        <a:pt x="64" y="11"/>
                        <a:pt x="64" y="11"/>
                      </a:cubicBezTo>
                      <a:cubicBezTo>
                        <a:pt x="64" y="11"/>
                        <a:pt x="64" y="11"/>
                        <a:pt x="64" y="10"/>
                      </a:cubicBezTo>
                      <a:cubicBezTo>
                        <a:pt x="64" y="10"/>
                        <a:pt x="64" y="10"/>
                        <a:pt x="64" y="10"/>
                      </a:cubicBezTo>
                      <a:cubicBezTo>
                        <a:pt x="64" y="9"/>
                        <a:pt x="63" y="9"/>
                        <a:pt x="63" y="9"/>
                      </a:cubicBezTo>
                      <a:cubicBezTo>
                        <a:pt x="63" y="9"/>
                        <a:pt x="63" y="9"/>
                        <a:pt x="62" y="9"/>
                      </a:cubicBezTo>
                      <a:cubicBezTo>
                        <a:pt x="62" y="9"/>
                        <a:pt x="62" y="9"/>
                        <a:pt x="62" y="8"/>
                      </a:cubicBezTo>
                      <a:cubicBezTo>
                        <a:pt x="62" y="8"/>
                        <a:pt x="62" y="8"/>
                        <a:pt x="62" y="8"/>
                      </a:cubicBezTo>
                      <a:cubicBezTo>
                        <a:pt x="62" y="8"/>
                        <a:pt x="63" y="8"/>
                        <a:pt x="63" y="8"/>
                      </a:cubicBezTo>
                      <a:cubicBezTo>
                        <a:pt x="62" y="8"/>
                        <a:pt x="62" y="7"/>
                        <a:pt x="63" y="7"/>
                      </a:cubicBezTo>
                      <a:cubicBezTo>
                        <a:pt x="63" y="7"/>
                        <a:pt x="63" y="7"/>
                        <a:pt x="63" y="7"/>
                      </a:cubicBezTo>
                      <a:cubicBezTo>
                        <a:pt x="63" y="7"/>
                        <a:pt x="62" y="6"/>
                        <a:pt x="62" y="6"/>
                      </a:cubicBezTo>
                      <a:cubicBezTo>
                        <a:pt x="62" y="6"/>
                        <a:pt x="62" y="6"/>
                        <a:pt x="63" y="6"/>
                      </a:cubicBezTo>
                      <a:cubicBezTo>
                        <a:pt x="63" y="6"/>
                        <a:pt x="63" y="5"/>
                        <a:pt x="62" y="5"/>
                      </a:cubicBezTo>
                      <a:cubicBezTo>
                        <a:pt x="62" y="4"/>
                        <a:pt x="62" y="4"/>
                        <a:pt x="61" y="3"/>
                      </a:cubicBezTo>
                      <a:cubicBezTo>
                        <a:pt x="61" y="3"/>
                        <a:pt x="60" y="2"/>
                        <a:pt x="59" y="2"/>
                      </a:cubicBezTo>
                      <a:cubicBezTo>
                        <a:pt x="59" y="2"/>
                        <a:pt x="59" y="2"/>
                        <a:pt x="59" y="2"/>
                      </a:cubicBezTo>
                      <a:cubicBezTo>
                        <a:pt x="58" y="3"/>
                        <a:pt x="58" y="3"/>
                        <a:pt x="58" y="2"/>
                      </a:cubicBezTo>
                      <a:cubicBezTo>
                        <a:pt x="58" y="2"/>
                        <a:pt x="58" y="2"/>
                        <a:pt x="58" y="2"/>
                      </a:cubicBezTo>
                      <a:cubicBezTo>
                        <a:pt x="58" y="1"/>
                        <a:pt x="58" y="1"/>
                        <a:pt x="57" y="0"/>
                      </a:cubicBezTo>
                      <a:cubicBezTo>
                        <a:pt x="56" y="0"/>
                        <a:pt x="54" y="0"/>
                        <a:pt x="54" y="0"/>
                      </a:cubicBezTo>
                      <a:cubicBezTo>
                        <a:pt x="54" y="0"/>
                        <a:pt x="54" y="1"/>
                        <a:pt x="54" y="1"/>
                      </a:cubicBezTo>
                      <a:cubicBezTo>
                        <a:pt x="54" y="1"/>
                        <a:pt x="53" y="1"/>
                        <a:pt x="53" y="0"/>
                      </a:cubicBezTo>
                      <a:cubicBezTo>
                        <a:pt x="52" y="1"/>
                        <a:pt x="50" y="2"/>
                        <a:pt x="50" y="3"/>
                      </a:cubicBezTo>
                      <a:cubicBezTo>
                        <a:pt x="48" y="4"/>
                        <a:pt x="48" y="3"/>
                        <a:pt x="47" y="3"/>
                      </a:cubicBezTo>
                      <a:cubicBezTo>
                        <a:pt x="47" y="2"/>
                        <a:pt x="45" y="3"/>
                        <a:pt x="45" y="3"/>
                      </a:cubicBezTo>
                      <a:cubicBezTo>
                        <a:pt x="44" y="2"/>
                        <a:pt x="42" y="4"/>
                        <a:pt x="42" y="4"/>
                      </a:cubicBezTo>
                      <a:cubicBezTo>
                        <a:pt x="42" y="4"/>
                        <a:pt x="42" y="4"/>
                        <a:pt x="42" y="5"/>
                      </a:cubicBezTo>
                      <a:cubicBezTo>
                        <a:pt x="42" y="6"/>
                        <a:pt x="39" y="7"/>
                        <a:pt x="38" y="7"/>
                      </a:cubicBezTo>
                      <a:cubicBezTo>
                        <a:pt x="38" y="8"/>
                        <a:pt x="38" y="10"/>
                        <a:pt x="39" y="11"/>
                      </a:cubicBezTo>
                      <a:cubicBezTo>
                        <a:pt x="40" y="11"/>
                        <a:pt x="41" y="9"/>
                        <a:pt x="41" y="9"/>
                      </a:cubicBezTo>
                      <a:cubicBezTo>
                        <a:pt x="41" y="11"/>
                        <a:pt x="41" y="11"/>
                        <a:pt x="41" y="11"/>
                      </a:cubicBezTo>
                      <a:cubicBezTo>
                        <a:pt x="42" y="11"/>
                        <a:pt x="42" y="11"/>
                        <a:pt x="42" y="11"/>
                      </a:cubicBezTo>
                      <a:cubicBezTo>
                        <a:pt x="42" y="11"/>
                        <a:pt x="43" y="12"/>
                        <a:pt x="44" y="13"/>
                      </a:cubicBezTo>
                      <a:cubicBezTo>
                        <a:pt x="45" y="14"/>
                        <a:pt x="48" y="14"/>
                        <a:pt x="48" y="14"/>
                      </a:cubicBezTo>
                      <a:cubicBezTo>
                        <a:pt x="48" y="14"/>
                        <a:pt x="46" y="16"/>
                        <a:pt x="46" y="17"/>
                      </a:cubicBezTo>
                      <a:cubicBezTo>
                        <a:pt x="47" y="18"/>
                        <a:pt x="49" y="17"/>
                        <a:pt x="50" y="18"/>
                      </a:cubicBezTo>
                      <a:cubicBezTo>
                        <a:pt x="50" y="19"/>
                        <a:pt x="49" y="19"/>
                        <a:pt x="49" y="20"/>
                      </a:cubicBezTo>
                      <a:cubicBezTo>
                        <a:pt x="49" y="20"/>
                        <a:pt x="48" y="20"/>
                        <a:pt x="48" y="20"/>
                      </a:cubicBezTo>
                      <a:cubicBezTo>
                        <a:pt x="47" y="20"/>
                        <a:pt x="47" y="20"/>
                        <a:pt x="46" y="20"/>
                      </a:cubicBezTo>
                      <a:cubicBezTo>
                        <a:pt x="46" y="21"/>
                        <a:pt x="46" y="21"/>
                        <a:pt x="45" y="21"/>
                      </a:cubicBezTo>
                      <a:cubicBezTo>
                        <a:pt x="45" y="21"/>
                        <a:pt x="44" y="21"/>
                        <a:pt x="44" y="21"/>
                      </a:cubicBezTo>
                      <a:cubicBezTo>
                        <a:pt x="44" y="22"/>
                        <a:pt x="44" y="22"/>
                        <a:pt x="44" y="22"/>
                      </a:cubicBezTo>
                      <a:cubicBezTo>
                        <a:pt x="44" y="22"/>
                        <a:pt x="44" y="22"/>
                        <a:pt x="44" y="22"/>
                      </a:cubicBezTo>
                      <a:cubicBezTo>
                        <a:pt x="44" y="23"/>
                        <a:pt x="44" y="23"/>
                        <a:pt x="44" y="23"/>
                      </a:cubicBezTo>
                      <a:cubicBezTo>
                        <a:pt x="44" y="23"/>
                        <a:pt x="43" y="23"/>
                        <a:pt x="43" y="24"/>
                      </a:cubicBezTo>
                      <a:cubicBezTo>
                        <a:pt x="43" y="24"/>
                        <a:pt x="44" y="24"/>
                        <a:pt x="44" y="24"/>
                      </a:cubicBezTo>
                      <a:cubicBezTo>
                        <a:pt x="45" y="24"/>
                        <a:pt x="45" y="25"/>
                        <a:pt x="45" y="25"/>
                      </a:cubicBezTo>
                      <a:cubicBezTo>
                        <a:pt x="45" y="25"/>
                        <a:pt x="45" y="25"/>
                        <a:pt x="45" y="25"/>
                      </a:cubicBezTo>
                      <a:cubicBezTo>
                        <a:pt x="45" y="26"/>
                        <a:pt x="44" y="26"/>
                        <a:pt x="44" y="26"/>
                      </a:cubicBezTo>
                      <a:cubicBezTo>
                        <a:pt x="44" y="26"/>
                        <a:pt x="44" y="27"/>
                        <a:pt x="45" y="27"/>
                      </a:cubicBezTo>
                      <a:cubicBezTo>
                        <a:pt x="45" y="27"/>
                        <a:pt x="46" y="27"/>
                        <a:pt x="46" y="27"/>
                      </a:cubicBezTo>
                      <a:cubicBezTo>
                        <a:pt x="47" y="27"/>
                        <a:pt x="47" y="27"/>
                        <a:pt x="47" y="27"/>
                      </a:cubicBezTo>
                      <a:cubicBezTo>
                        <a:pt x="48" y="27"/>
                        <a:pt x="47" y="28"/>
                        <a:pt x="47" y="28"/>
                      </a:cubicBezTo>
                      <a:cubicBezTo>
                        <a:pt x="46" y="28"/>
                        <a:pt x="46" y="28"/>
                        <a:pt x="46" y="28"/>
                      </a:cubicBezTo>
                      <a:cubicBezTo>
                        <a:pt x="46" y="28"/>
                        <a:pt x="45" y="28"/>
                        <a:pt x="45" y="29"/>
                      </a:cubicBezTo>
                      <a:cubicBezTo>
                        <a:pt x="45" y="29"/>
                        <a:pt x="45" y="30"/>
                        <a:pt x="45" y="30"/>
                      </a:cubicBezTo>
                      <a:cubicBezTo>
                        <a:pt x="45" y="30"/>
                        <a:pt x="46" y="30"/>
                        <a:pt x="46" y="31"/>
                      </a:cubicBezTo>
                      <a:cubicBezTo>
                        <a:pt x="47" y="31"/>
                        <a:pt x="47" y="31"/>
                        <a:pt x="46" y="32"/>
                      </a:cubicBezTo>
                      <a:cubicBezTo>
                        <a:pt x="46" y="32"/>
                        <a:pt x="46" y="32"/>
                        <a:pt x="46" y="32"/>
                      </a:cubicBezTo>
                      <a:cubicBezTo>
                        <a:pt x="46" y="33"/>
                        <a:pt x="46" y="33"/>
                        <a:pt x="46" y="33"/>
                      </a:cubicBezTo>
                      <a:cubicBezTo>
                        <a:pt x="45" y="33"/>
                        <a:pt x="45" y="33"/>
                        <a:pt x="45" y="34"/>
                      </a:cubicBezTo>
                      <a:cubicBezTo>
                        <a:pt x="45" y="34"/>
                        <a:pt x="45" y="34"/>
                        <a:pt x="46" y="34"/>
                      </a:cubicBezTo>
                      <a:cubicBezTo>
                        <a:pt x="46" y="35"/>
                        <a:pt x="46" y="35"/>
                        <a:pt x="46" y="35"/>
                      </a:cubicBezTo>
                      <a:cubicBezTo>
                        <a:pt x="46" y="35"/>
                        <a:pt x="47" y="35"/>
                        <a:pt x="47" y="35"/>
                      </a:cubicBezTo>
                      <a:cubicBezTo>
                        <a:pt x="47" y="36"/>
                        <a:pt x="48" y="36"/>
                        <a:pt x="48" y="36"/>
                      </a:cubicBezTo>
                      <a:cubicBezTo>
                        <a:pt x="48" y="36"/>
                        <a:pt x="48" y="37"/>
                        <a:pt x="48" y="37"/>
                      </a:cubicBezTo>
                      <a:cubicBezTo>
                        <a:pt x="48" y="37"/>
                        <a:pt x="48" y="38"/>
                        <a:pt x="48" y="38"/>
                      </a:cubicBezTo>
                      <a:cubicBezTo>
                        <a:pt x="48" y="38"/>
                        <a:pt x="49" y="38"/>
                        <a:pt x="49" y="38"/>
                      </a:cubicBezTo>
                      <a:cubicBezTo>
                        <a:pt x="49" y="38"/>
                        <a:pt x="49" y="38"/>
                        <a:pt x="49" y="38"/>
                      </a:cubicBezTo>
                      <a:cubicBezTo>
                        <a:pt x="49" y="38"/>
                        <a:pt x="50" y="38"/>
                        <a:pt x="50" y="38"/>
                      </a:cubicBezTo>
                      <a:cubicBezTo>
                        <a:pt x="50" y="38"/>
                        <a:pt x="50" y="38"/>
                        <a:pt x="50" y="38"/>
                      </a:cubicBezTo>
                      <a:cubicBezTo>
                        <a:pt x="50" y="37"/>
                        <a:pt x="51" y="37"/>
                        <a:pt x="51" y="37"/>
                      </a:cubicBezTo>
                      <a:cubicBezTo>
                        <a:pt x="51" y="37"/>
                        <a:pt x="51" y="37"/>
                        <a:pt x="51" y="38"/>
                      </a:cubicBezTo>
                      <a:cubicBezTo>
                        <a:pt x="51" y="38"/>
                        <a:pt x="51" y="38"/>
                        <a:pt x="51" y="38"/>
                      </a:cubicBezTo>
                      <a:cubicBezTo>
                        <a:pt x="51" y="39"/>
                        <a:pt x="51" y="39"/>
                        <a:pt x="51" y="39"/>
                      </a:cubicBezTo>
                      <a:cubicBezTo>
                        <a:pt x="50" y="40"/>
                        <a:pt x="51" y="40"/>
                        <a:pt x="51" y="40"/>
                      </a:cubicBezTo>
                      <a:cubicBezTo>
                        <a:pt x="51" y="40"/>
                        <a:pt x="51" y="40"/>
                        <a:pt x="51" y="40"/>
                      </a:cubicBezTo>
                      <a:cubicBezTo>
                        <a:pt x="52" y="40"/>
                        <a:pt x="52" y="40"/>
                        <a:pt x="52" y="41"/>
                      </a:cubicBezTo>
                      <a:cubicBezTo>
                        <a:pt x="53" y="41"/>
                        <a:pt x="53" y="41"/>
                        <a:pt x="53" y="40"/>
                      </a:cubicBezTo>
                      <a:cubicBezTo>
                        <a:pt x="53" y="40"/>
                        <a:pt x="54" y="40"/>
                        <a:pt x="54" y="41"/>
                      </a:cubicBezTo>
                      <a:cubicBezTo>
                        <a:pt x="54" y="41"/>
                        <a:pt x="55" y="41"/>
                        <a:pt x="55" y="41"/>
                      </a:cubicBezTo>
                      <a:cubicBezTo>
                        <a:pt x="55" y="41"/>
                        <a:pt x="56" y="41"/>
                        <a:pt x="56" y="42"/>
                      </a:cubicBezTo>
                      <a:cubicBezTo>
                        <a:pt x="56" y="42"/>
                        <a:pt x="56" y="42"/>
                        <a:pt x="56" y="42"/>
                      </a:cubicBezTo>
                      <a:cubicBezTo>
                        <a:pt x="56" y="43"/>
                        <a:pt x="56" y="43"/>
                        <a:pt x="56" y="43"/>
                      </a:cubicBezTo>
                      <a:cubicBezTo>
                        <a:pt x="55" y="43"/>
                        <a:pt x="55" y="43"/>
                        <a:pt x="55" y="43"/>
                      </a:cubicBezTo>
                      <a:cubicBezTo>
                        <a:pt x="55" y="43"/>
                        <a:pt x="55" y="44"/>
                        <a:pt x="55" y="44"/>
                      </a:cubicBezTo>
                      <a:cubicBezTo>
                        <a:pt x="54" y="44"/>
                        <a:pt x="54" y="44"/>
                        <a:pt x="54" y="44"/>
                      </a:cubicBezTo>
                      <a:cubicBezTo>
                        <a:pt x="54" y="44"/>
                        <a:pt x="53" y="44"/>
                        <a:pt x="53" y="44"/>
                      </a:cubicBezTo>
                      <a:cubicBezTo>
                        <a:pt x="53" y="44"/>
                        <a:pt x="55" y="44"/>
                        <a:pt x="55" y="44"/>
                      </a:cubicBezTo>
                      <a:cubicBezTo>
                        <a:pt x="55" y="44"/>
                        <a:pt x="54" y="44"/>
                        <a:pt x="54" y="44"/>
                      </a:cubicBezTo>
                      <a:cubicBezTo>
                        <a:pt x="54" y="44"/>
                        <a:pt x="54" y="45"/>
                        <a:pt x="54" y="45"/>
                      </a:cubicBezTo>
                      <a:cubicBezTo>
                        <a:pt x="54" y="45"/>
                        <a:pt x="53" y="45"/>
                        <a:pt x="53" y="45"/>
                      </a:cubicBezTo>
                      <a:cubicBezTo>
                        <a:pt x="53" y="45"/>
                        <a:pt x="53" y="46"/>
                        <a:pt x="52" y="46"/>
                      </a:cubicBezTo>
                      <a:cubicBezTo>
                        <a:pt x="52" y="47"/>
                        <a:pt x="52" y="47"/>
                        <a:pt x="52" y="47"/>
                      </a:cubicBezTo>
                      <a:cubicBezTo>
                        <a:pt x="52" y="48"/>
                        <a:pt x="53" y="48"/>
                        <a:pt x="53" y="49"/>
                      </a:cubicBezTo>
                      <a:cubicBezTo>
                        <a:pt x="53" y="49"/>
                        <a:pt x="53" y="50"/>
                        <a:pt x="52" y="50"/>
                      </a:cubicBezTo>
                      <a:cubicBezTo>
                        <a:pt x="52" y="51"/>
                        <a:pt x="52" y="51"/>
                        <a:pt x="52" y="52"/>
                      </a:cubicBezTo>
                      <a:cubicBezTo>
                        <a:pt x="52" y="52"/>
                        <a:pt x="52" y="52"/>
                        <a:pt x="53" y="52"/>
                      </a:cubicBezTo>
                      <a:cubicBezTo>
                        <a:pt x="53" y="52"/>
                        <a:pt x="53" y="52"/>
                        <a:pt x="53" y="53"/>
                      </a:cubicBezTo>
                      <a:cubicBezTo>
                        <a:pt x="53" y="53"/>
                        <a:pt x="53" y="53"/>
                        <a:pt x="53" y="53"/>
                      </a:cubicBezTo>
                      <a:cubicBezTo>
                        <a:pt x="53" y="53"/>
                        <a:pt x="52" y="53"/>
                        <a:pt x="52" y="53"/>
                      </a:cubicBezTo>
                      <a:cubicBezTo>
                        <a:pt x="52" y="53"/>
                        <a:pt x="52" y="53"/>
                        <a:pt x="52" y="53"/>
                      </a:cubicBezTo>
                      <a:cubicBezTo>
                        <a:pt x="52" y="54"/>
                        <a:pt x="52" y="54"/>
                        <a:pt x="52" y="54"/>
                      </a:cubicBezTo>
                      <a:cubicBezTo>
                        <a:pt x="51" y="54"/>
                        <a:pt x="51" y="54"/>
                        <a:pt x="51" y="54"/>
                      </a:cubicBezTo>
                      <a:cubicBezTo>
                        <a:pt x="51" y="55"/>
                        <a:pt x="51" y="54"/>
                        <a:pt x="51" y="54"/>
                      </a:cubicBezTo>
                      <a:cubicBezTo>
                        <a:pt x="51" y="54"/>
                        <a:pt x="50" y="54"/>
                        <a:pt x="50" y="54"/>
                      </a:cubicBezTo>
                      <a:cubicBezTo>
                        <a:pt x="50" y="55"/>
                        <a:pt x="50" y="55"/>
                        <a:pt x="49" y="55"/>
                      </a:cubicBezTo>
                      <a:cubicBezTo>
                        <a:pt x="49" y="56"/>
                        <a:pt x="49" y="56"/>
                        <a:pt x="48" y="57"/>
                      </a:cubicBezTo>
                      <a:cubicBezTo>
                        <a:pt x="48" y="57"/>
                        <a:pt x="48" y="57"/>
                        <a:pt x="48" y="57"/>
                      </a:cubicBezTo>
                      <a:cubicBezTo>
                        <a:pt x="48" y="58"/>
                        <a:pt x="48" y="58"/>
                        <a:pt x="48" y="58"/>
                      </a:cubicBezTo>
                      <a:cubicBezTo>
                        <a:pt x="48" y="58"/>
                        <a:pt x="47" y="58"/>
                        <a:pt x="47" y="58"/>
                      </a:cubicBezTo>
                      <a:cubicBezTo>
                        <a:pt x="47" y="58"/>
                        <a:pt x="47" y="59"/>
                        <a:pt x="47" y="59"/>
                      </a:cubicBezTo>
                      <a:cubicBezTo>
                        <a:pt x="46" y="59"/>
                        <a:pt x="47" y="59"/>
                        <a:pt x="47" y="59"/>
                      </a:cubicBezTo>
                      <a:cubicBezTo>
                        <a:pt x="47" y="59"/>
                        <a:pt x="47" y="59"/>
                        <a:pt x="47" y="60"/>
                      </a:cubicBezTo>
                      <a:cubicBezTo>
                        <a:pt x="47" y="61"/>
                        <a:pt x="46" y="61"/>
                        <a:pt x="46" y="62"/>
                      </a:cubicBezTo>
                      <a:cubicBezTo>
                        <a:pt x="45" y="62"/>
                        <a:pt x="44" y="62"/>
                        <a:pt x="44" y="62"/>
                      </a:cubicBezTo>
                      <a:cubicBezTo>
                        <a:pt x="43" y="62"/>
                        <a:pt x="43" y="63"/>
                        <a:pt x="42" y="64"/>
                      </a:cubicBezTo>
                      <a:cubicBezTo>
                        <a:pt x="42" y="64"/>
                        <a:pt x="42" y="66"/>
                        <a:pt x="41" y="66"/>
                      </a:cubicBezTo>
                      <a:cubicBezTo>
                        <a:pt x="41" y="67"/>
                        <a:pt x="40" y="68"/>
                        <a:pt x="40" y="69"/>
                      </a:cubicBezTo>
                      <a:cubicBezTo>
                        <a:pt x="40" y="69"/>
                        <a:pt x="39" y="70"/>
                        <a:pt x="39" y="70"/>
                      </a:cubicBezTo>
                      <a:cubicBezTo>
                        <a:pt x="39" y="70"/>
                        <a:pt x="39" y="71"/>
                        <a:pt x="38" y="71"/>
                      </a:cubicBezTo>
                      <a:cubicBezTo>
                        <a:pt x="38" y="71"/>
                        <a:pt x="37" y="71"/>
                        <a:pt x="37" y="72"/>
                      </a:cubicBezTo>
                      <a:cubicBezTo>
                        <a:pt x="36" y="72"/>
                        <a:pt x="35" y="73"/>
                        <a:pt x="34" y="74"/>
                      </a:cubicBezTo>
                      <a:cubicBezTo>
                        <a:pt x="34" y="74"/>
                        <a:pt x="33" y="76"/>
                        <a:pt x="33" y="77"/>
                      </a:cubicBezTo>
                      <a:cubicBezTo>
                        <a:pt x="32" y="78"/>
                        <a:pt x="32" y="78"/>
                        <a:pt x="31" y="78"/>
                      </a:cubicBezTo>
                      <a:cubicBezTo>
                        <a:pt x="31" y="78"/>
                        <a:pt x="30" y="79"/>
                        <a:pt x="30" y="80"/>
                      </a:cubicBezTo>
                      <a:cubicBezTo>
                        <a:pt x="30" y="80"/>
                        <a:pt x="29" y="81"/>
                        <a:pt x="29" y="81"/>
                      </a:cubicBezTo>
                      <a:cubicBezTo>
                        <a:pt x="28" y="81"/>
                        <a:pt x="27" y="81"/>
                        <a:pt x="26" y="81"/>
                      </a:cubicBezTo>
                      <a:cubicBezTo>
                        <a:pt x="25" y="81"/>
                        <a:pt x="24" y="82"/>
                        <a:pt x="23" y="82"/>
                      </a:cubicBezTo>
                      <a:cubicBezTo>
                        <a:pt x="23" y="82"/>
                        <a:pt x="22" y="82"/>
                        <a:pt x="22" y="83"/>
                      </a:cubicBezTo>
                      <a:cubicBezTo>
                        <a:pt x="21" y="83"/>
                        <a:pt x="21" y="82"/>
                        <a:pt x="20" y="82"/>
                      </a:cubicBezTo>
                      <a:cubicBezTo>
                        <a:pt x="20" y="82"/>
                        <a:pt x="20" y="81"/>
                        <a:pt x="20" y="81"/>
                      </a:cubicBezTo>
                      <a:cubicBezTo>
                        <a:pt x="20" y="81"/>
                        <a:pt x="20" y="80"/>
                        <a:pt x="20" y="80"/>
                      </a:cubicBezTo>
                      <a:cubicBezTo>
                        <a:pt x="19" y="80"/>
                        <a:pt x="19" y="80"/>
                        <a:pt x="19" y="80"/>
                      </a:cubicBezTo>
                      <a:cubicBezTo>
                        <a:pt x="18" y="80"/>
                        <a:pt x="19" y="80"/>
                        <a:pt x="19" y="80"/>
                      </a:cubicBezTo>
                      <a:cubicBezTo>
                        <a:pt x="18" y="80"/>
                        <a:pt x="17" y="81"/>
                        <a:pt x="17" y="82"/>
                      </a:cubicBezTo>
                      <a:cubicBezTo>
                        <a:pt x="16" y="82"/>
                        <a:pt x="16" y="83"/>
                        <a:pt x="15" y="83"/>
                      </a:cubicBezTo>
                      <a:cubicBezTo>
                        <a:pt x="15" y="84"/>
                        <a:pt x="15" y="84"/>
                        <a:pt x="15" y="85"/>
                      </a:cubicBezTo>
                      <a:cubicBezTo>
                        <a:pt x="14" y="86"/>
                        <a:pt x="14" y="86"/>
                        <a:pt x="13" y="87"/>
                      </a:cubicBezTo>
                      <a:cubicBezTo>
                        <a:pt x="12" y="87"/>
                        <a:pt x="12" y="88"/>
                        <a:pt x="12" y="88"/>
                      </a:cubicBezTo>
                      <a:cubicBezTo>
                        <a:pt x="11" y="89"/>
                        <a:pt x="11" y="90"/>
                        <a:pt x="11" y="90"/>
                      </a:cubicBezTo>
                      <a:cubicBezTo>
                        <a:pt x="11" y="90"/>
                        <a:pt x="11" y="91"/>
                        <a:pt x="11" y="91"/>
                      </a:cubicBezTo>
                      <a:cubicBezTo>
                        <a:pt x="12" y="92"/>
                        <a:pt x="12" y="92"/>
                        <a:pt x="12" y="92"/>
                      </a:cubicBezTo>
                      <a:cubicBezTo>
                        <a:pt x="13" y="92"/>
                        <a:pt x="13" y="92"/>
                        <a:pt x="13" y="92"/>
                      </a:cubicBezTo>
                      <a:cubicBezTo>
                        <a:pt x="14" y="93"/>
                        <a:pt x="15" y="93"/>
                        <a:pt x="15" y="92"/>
                      </a:cubicBezTo>
                      <a:cubicBezTo>
                        <a:pt x="16" y="92"/>
                        <a:pt x="16" y="93"/>
                        <a:pt x="16" y="93"/>
                      </a:cubicBezTo>
                      <a:cubicBezTo>
                        <a:pt x="16" y="93"/>
                        <a:pt x="16" y="93"/>
                        <a:pt x="16" y="94"/>
                      </a:cubicBezTo>
                      <a:cubicBezTo>
                        <a:pt x="16" y="94"/>
                        <a:pt x="16" y="95"/>
                        <a:pt x="16" y="95"/>
                      </a:cubicBezTo>
                      <a:cubicBezTo>
                        <a:pt x="16" y="95"/>
                        <a:pt x="16" y="96"/>
                        <a:pt x="16" y="96"/>
                      </a:cubicBezTo>
                      <a:cubicBezTo>
                        <a:pt x="16" y="96"/>
                        <a:pt x="16" y="97"/>
                        <a:pt x="16" y="97"/>
                      </a:cubicBezTo>
                      <a:cubicBezTo>
                        <a:pt x="16" y="98"/>
                        <a:pt x="16" y="98"/>
                        <a:pt x="16" y="98"/>
                      </a:cubicBezTo>
                      <a:cubicBezTo>
                        <a:pt x="16" y="99"/>
                        <a:pt x="17" y="99"/>
                        <a:pt x="17" y="100"/>
                      </a:cubicBezTo>
                      <a:cubicBezTo>
                        <a:pt x="17" y="100"/>
                        <a:pt x="18" y="100"/>
                        <a:pt x="18" y="100"/>
                      </a:cubicBezTo>
                      <a:cubicBezTo>
                        <a:pt x="19" y="100"/>
                        <a:pt x="19" y="100"/>
                        <a:pt x="19" y="100"/>
                      </a:cubicBezTo>
                      <a:cubicBezTo>
                        <a:pt x="20" y="100"/>
                        <a:pt x="20" y="100"/>
                        <a:pt x="20" y="100"/>
                      </a:cubicBezTo>
                      <a:cubicBezTo>
                        <a:pt x="20" y="101"/>
                        <a:pt x="20" y="101"/>
                        <a:pt x="20" y="101"/>
                      </a:cubicBezTo>
                      <a:cubicBezTo>
                        <a:pt x="20" y="102"/>
                        <a:pt x="20" y="102"/>
                        <a:pt x="20" y="102"/>
                      </a:cubicBezTo>
                      <a:cubicBezTo>
                        <a:pt x="20" y="102"/>
                        <a:pt x="21" y="103"/>
                        <a:pt x="21" y="103"/>
                      </a:cubicBezTo>
                      <a:cubicBezTo>
                        <a:pt x="21" y="103"/>
                        <a:pt x="21" y="104"/>
                        <a:pt x="21" y="104"/>
                      </a:cubicBezTo>
                      <a:cubicBezTo>
                        <a:pt x="22" y="104"/>
                        <a:pt x="22" y="105"/>
                        <a:pt x="22" y="106"/>
                      </a:cubicBezTo>
                      <a:cubicBezTo>
                        <a:pt x="22" y="106"/>
                        <a:pt x="23" y="107"/>
                        <a:pt x="23" y="108"/>
                      </a:cubicBezTo>
                      <a:cubicBezTo>
                        <a:pt x="23" y="108"/>
                        <a:pt x="23" y="108"/>
                        <a:pt x="23" y="108"/>
                      </a:cubicBezTo>
                      <a:cubicBezTo>
                        <a:pt x="23" y="108"/>
                        <a:pt x="23" y="108"/>
                        <a:pt x="23" y="109"/>
                      </a:cubicBezTo>
                      <a:cubicBezTo>
                        <a:pt x="22" y="109"/>
                        <a:pt x="22" y="109"/>
                        <a:pt x="23" y="109"/>
                      </a:cubicBezTo>
                      <a:cubicBezTo>
                        <a:pt x="23" y="109"/>
                        <a:pt x="23" y="110"/>
                        <a:pt x="22" y="110"/>
                      </a:cubicBezTo>
                      <a:cubicBezTo>
                        <a:pt x="22" y="110"/>
                        <a:pt x="22" y="110"/>
                        <a:pt x="23" y="110"/>
                      </a:cubicBezTo>
                      <a:cubicBezTo>
                        <a:pt x="23" y="110"/>
                        <a:pt x="23" y="111"/>
                        <a:pt x="23" y="111"/>
                      </a:cubicBezTo>
                      <a:cubicBezTo>
                        <a:pt x="23" y="111"/>
                        <a:pt x="23" y="111"/>
                        <a:pt x="23" y="111"/>
                      </a:cubicBezTo>
                      <a:cubicBezTo>
                        <a:pt x="22" y="111"/>
                        <a:pt x="22" y="111"/>
                        <a:pt x="22" y="111"/>
                      </a:cubicBezTo>
                      <a:cubicBezTo>
                        <a:pt x="21" y="111"/>
                        <a:pt x="21" y="111"/>
                        <a:pt x="22" y="112"/>
                      </a:cubicBezTo>
                      <a:cubicBezTo>
                        <a:pt x="22" y="112"/>
                        <a:pt x="22" y="112"/>
                        <a:pt x="21" y="112"/>
                      </a:cubicBezTo>
                      <a:cubicBezTo>
                        <a:pt x="21" y="112"/>
                        <a:pt x="21" y="112"/>
                        <a:pt x="20" y="112"/>
                      </a:cubicBezTo>
                      <a:cubicBezTo>
                        <a:pt x="20" y="112"/>
                        <a:pt x="20" y="112"/>
                        <a:pt x="19" y="112"/>
                      </a:cubicBezTo>
                      <a:cubicBezTo>
                        <a:pt x="19" y="112"/>
                        <a:pt x="19" y="111"/>
                        <a:pt x="19" y="111"/>
                      </a:cubicBezTo>
                      <a:cubicBezTo>
                        <a:pt x="20" y="111"/>
                        <a:pt x="19" y="110"/>
                        <a:pt x="19" y="110"/>
                      </a:cubicBezTo>
                      <a:cubicBezTo>
                        <a:pt x="19" y="111"/>
                        <a:pt x="18" y="111"/>
                        <a:pt x="18" y="111"/>
                      </a:cubicBezTo>
                      <a:cubicBezTo>
                        <a:pt x="18" y="111"/>
                        <a:pt x="17" y="111"/>
                        <a:pt x="17" y="111"/>
                      </a:cubicBezTo>
                      <a:cubicBezTo>
                        <a:pt x="17" y="111"/>
                        <a:pt x="16" y="111"/>
                        <a:pt x="16" y="111"/>
                      </a:cubicBezTo>
                      <a:cubicBezTo>
                        <a:pt x="16" y="111"/>
                        <a:pt x="16" y="112"/>
                        <a:pt x="16" y="112"/>
                      </a:cubicBezTo>
                      <a:cubicBezTo>
                        <a:pt x="15" y="112"/>
                        <a:pt x="15" y="112"/>
                        <a:pt x="15" y="112"/>
                      </a:cubicBezTo>
                      <a:cubicBezTo>
                        <a:pt x="15" y="113"/>
                        <a:pt x="15" y="113"/>
                        <a:pt x="15" y="113"/>
                      </a:cubicBezTo>
                      <a:cubicBezTo>
                        <a:pt x="14" y="113"/>
                        <a:pt x="14" y="113"/>
                        <a:pt x="14" y="113"/>
                      </a:cubicBezTo>
                      <a:cubicBezTo>
                        <a:pt x="13" y="113"/>
                        <a:pt x="13" y="113"/>
                        <a:pt x="13" y="113"/>
                      </a:cubicBezTo>
                      <a:cubicBezTo>
                        <a:pt x="12" y="112"/>
                        <a:pt x="12" y="112"/>
                        <a:pt x="12" y="112"/>
                      </a:cubicBezTo>
                      <a:cubicBezTo>
                        <a:pt x="12" y="112"/>
                        <a:pt x="12" y="112"/>
                        <a:pt x="11" y="112"/>
                      </a:cubicBezTo>
                      <a:cubicBezTo>
                        <a:pt x="11" y="112"/>
                        <a:pt x="11" y="112"/>
                        <a:pt x="10" y="112"/>
                      </a:cubicBezTo>
                      <a:cubicBezTo>
                        <a:pt x="9" y="112"/>
                        <a:pt x="9" y="112"/>
                        <a:pt x="9" y="112"/>
                      </a:cubicBezTo>
                      <a:cubicBezTo>
                        <a:pt x="8" y="112"/>
                        <a:pt x="8" y="112"/>
                        <a:pt x="8" y="112"/>
                      </a:cubicBezTo>
                      <a:cubicBezTo>
                        <a:pt x="8" y="112"/>
                        <a:pt x="8" y="112"/>
                        <a:pt x="7" y="112"/>
                      </a:cubicBezTo>
                      <a:cubicBezTo>
                        <a:pt x="7" y="112"/>
                        <a:pt x="7" y="112"/>
                        <a:pt x="7" y="112"/>
                      </a:cubicBezTo>
                      <a:cubicBezTo>
                        <a:pt x="7" y="112"/>
                        <a:pt x="7" y="111"/>
                        <a:pt x="7" y="111"/>
                      </a:cubicBezTo>
                      <a:cubicBezTo>
                        <a:pt x="6" y="111"/>
                        <a:pt x="6" y="111"/>
                        <a:pt x="6" y="112"/>
                      </a:cubicBezTo>
                      <a:cubicBezTo>
                        <a:pt x="6" y="112"/>
                        <a:pt x="6" y="112"/>
                        <a:pt x="6" y="112"/>
                      </a:cubicBezTo>
                      <a:cubicBezTo>
                        <a:pt x="6" y="112"/>
                        <a:pt x="6" y="112"/>
                        <a:pt x="6" y="111"/>
                      </a:cubicBezTo>
                      <a:cubicBezTo>
                        <a:pt x="6" y="111"/>
                        <a:pt x="5" y="111"/>
                        <a:pt x="5" y="111"/>
                      </a:cubicBezTo>
                      <a:cubicBezTo>
                        <a:pt x="5" y="111"/>
                        <a:pt x="5" y="111"/>
                        <a:pt x="5" y="111"/>
                      </a:cubicBezTo>
                      <a:cubicBezTo>
                        <a:pt x="5" y="112"/>
                        <a:pt x="5" y="112"/>
                        <a:pt x="5" y="112"/>
                      </a:cubicBezTo>
                      <a:cubicBezTo>
                        <a:pt x="5" y="112"/>
                        <a:pt x="5" y="113"/>
                        <a:pt x="5" y="113"/>
                      </a:cubicBezTo>
                      <a:cubicBezTo>
                        <a:pt x="5" y="113"/>
                        <a:pt x="5" y="114"/>
                        <a:pt x="5" y="114"/>
                      </a:cubicBezTo>
                      <a:cubicBezTo>
                        <a:pt x="5" y="114"/>
                        <a:pt x="5" y="114"/>
                        <a:pt x="4" y="114"/>
                      </a:cubicBezTo>
                      <a:cubicBezTo>
                        <a:pt x="4" y="114"/>
                        <a:pt x="2" y="114"/>
                        <a:pt x="2" y="114"/>
                      </a:cubicBezTo>
                      <a:cubicBezTo>
                        <a:pt x="2" y="114"/>
                        <a:pt x="2" y="115"/>
                        <a:pt x="2" y="115"/>
                      </a:cubicBezTo>
                      <a:cubicBezTo>
                        <a:pt x="2" y="115"/>
                        <a:pt x="1" y="115"/>
                        <a:pt x="1" y="115"/>
                      </a:cubicBezTo>
                      <a:cubicBezTo>
                        <a:pt x="1" y="115"/>
                        <a:pt x="1" y="115"/>
                        <a:pt x="1" y="115"/>
                      </a:cubicBezTo>
                      <a:cubicBezTo>
                        <a:pt x="1" y="115"/>
                        <a:pt x="1" y="115"/>
                        <a:pt x="1" y="115"/>
                      </a:cubicBezTo>
                      <a:cubicBezTo>
                        <a:pt x="1" y="115"/>
                        <a:pt x="1" y="115"/>
                        <a:pt x="1" y="116"/>
                      </a:cubicBezTo>
                      <a:cubicBezTo>
                        <a:pt x="1" y="116"/>
                        <a:pt x="1" y="116"/>
                        <a:pt x="1" y="116"/>
                      </a:cubicBezTo>
                      <a:cubicBezTo>
                        <a:pt x="0" y="116"/>
                        <a:pt x="0" y="116"/>
                        <a:pt x="0" y="116"/>
                      </a:cubicBezTo>
                      <a:cubicBezTo>
                        <a:pt x="0" y="116"/>
                        <a:pt x="0" y="116"/>
                        <a:pt x="0" y="116"/>
                      </a:cubicBezTo>
                      <a:cubicBezTo>
                        <a:pt x="1" y="116"/>
                        <a:pt x="1" y="116"/>
                        <a:pt x="1" y="116"/>
                      </a:cubicBezTo>
                      <a:cubicBezTo>
                        <a:pt x="2" y="116"/>
                        <a:pt x="1" y="117"/>
                        <a:pt x="1" y="118"/>
                      </a:cubicBezTo>
                      <a:cubicBezTo>
                        <a:pt x="1" y="118"/>
                        <a:pt x="1" y="118"/>
                        <a:pt x="2" y="117"/>
                      </a:cubicBezTo>
                      <a:cubicBezTo>
                        <a:pt x="3" y="117"/>
                        <a:pt x="3" y="116"/>
                        <a:pt x="3" y="116"/>
                      </a:cubicBezTo>
                      <a:cubicBezTo>
                        <a:pt x="3" y="116"/>
                        <a:pt x="6" y="115"/>
                        <a:pt x="5" y="115"/>
                      </a:cubicBezTo>
                      <a:cubicBezTo>
                        <a:pt x="5" y="117"/>
                        <a:pt x="3" y="116"/>
                        <a:pt x="3" y="118"/>
                      </a:cubicBezTo>
                      <a:cubicBezTo>
                        <a:pt x="3" y="119"/>
                        <a:pt x="3" y="119"/>
                        <a:pt x="4" y="120"/>
                      </a:cubicBezTo>
                      <a:cubicBezTo>
                        <a:pt x="4" y="120"/>
                        <a:pt x="4" y="121"/>
                        <a:pt x="4" y="122"/>
                      </a:cubicBezTo>
                      <a:cubicBezTo>
                        <a:pt x="5" y="122"/>
                        <a:pt x="5" y="121"/>
                        <a:pt x="5" y="122"/>
                      </a:cubicBezTo>
                      <a:cubicBezTo>
                        <a:pt x="5" y="121"/>
                        <a:pt x="5" y="122"/>
                        <a:pt x="5" y="122"/>
                      </a:cubicBezTo>
                      <a:cubicBezTo>
                        <a:pt x="6" y="122"/>
                        <a:pt x="7" y="123"/>
                        <a:pt x="7" y="122"/>
                      </a:cubicBezTo>
                      <a:cubicBezTo>
                        <a:pt x="7" y="123"/>
                        <a:pt x="7" y="123"/>
                        <a:pt x="7" y="123"/>
                      </a:cubicBezTo>
                      <a:cubicBezTo>
                        <a:pt x="8" y="123"/>
                        <a:pt x="8" y="124"/>
                        <a:pt x="9" y="124"/>
                      </a:cubicBezTo>
                      <a:cubicBezTo>
                        <a:pt x="10" y="124"/>
                        <a:pt x="10" y="124"/>
                        <a:pt x="11" y="124"/>
                      </a:cubicBezTo>
                      <a:cubicBezTo>
                        <a:pt x="11" y="124"/>
                        <a:pt x="12" y="124"/>
                        <a:pt x="13" y="124"/>
                      </a:cubicBezTo>
                      <a:cubicBezTo>
                        <a:pt x="13" y="124"/>
                        <a:pt x="14" y="123"/>
                        <a:pt x="16" y="123"/>
                      </a:cubicBezTo>
                      <a:cubicBezTo>
                        <a:pt x="16" y="123"/>
                        <a:pt x="17" y="123"/>
                        <a:pt x="17" y="122"/>
                      </a:cubicBezTo>
                      <a:cubicBezTo>
                        <a:pt x="17" y="122"/>
                        <a:pt x="18" y="120"/>
                        <a:pt x="18" y="121"/>
                      </a:cubicBezTo>
                      <a:cubicBezTo>
                        <a:pt x="19" y="121"/>
                        <a:pt x="21" y="120"/>
                        <a:pt x="21" y="121"/>
                      </a:cubicBezTo>
                      <a:cubicBezTo>
                        <a:pt x="22" y="121"/>
                        <a:pt x="18" y="123"/>
                        <a:pt x="18" y="124"/>
                      </a:cubicBezTo>
                      <a:cubicBezTo>
                        <a:pt x="18" y="124"/>
                        <a:pt x="17" y="124"/>
                        <a:pt x="17" y="125"/>
                      </a:cubicBezTo>
                      <a:cubicBezTo>
                        <a:pt x="17" y="125"/>
                        <a:pt x="17" y="126"/>
                        <a:pt x="15" y="126"/>
                      </a:cubicBezTo>
                      <a:cubicBezTo>
                        <a:pt x="14" y="126"/>
                        <a:pt x="15" y="127"/>
                        <a:pt x="14" y="127"/>
                      </a:cubicBezTo>
                      <a:cubicBezTo>
                        <a:pt x="13" y="127"/>
                        <a:pt x="13" y="127"/>
                        <a:pt x="12" y="128"/>
                      </a:cubicBezTo>
                      <a:cubicBezTo>
                        <a:pt x="12" y="128"/>
                        <a:pt x="11" y="127"/>
                        <a:pt x="11" y="127"/>
                      </a:cubicBezTo>
                      <a:cubicBezTo>
                        <a:pt x="11" y="127"/>
                        <a:pt x="11" y="128"/>
                        <a:pt x="11" y="128"/>
                      </a:cubicBezTo>
                      <a:cubicBezTo>
                        <a:pt x="10" y="128"/>
                        <a:pt x="10" y="128"/>
                        <a:pt x="9" y="128"/>
                      </a:cubicBezTo>
                      <a:cubicBezTo>
                        <a:pt x="9" y="129"/>
                        <a:pt x="8" y="128"/>
                        <a:pt x="9" y="128"/>
                      </a:cubicBezTo>
                      <a:cubicBezTo>
                        <a:pt x="9" y="127"/>
                        <a:pt x="9" y="127"/>
                        <a:pt x="9" y="127"/>
                      </a:cubicBezTo>
                      <a:cubicBezTo>
                        <a:pt x="8" y="127"/>
                        <a:pt x="7" y="127"/>
                        <a:pt x="7" y="127"/>
                      </a:cubicBezTo>
                      <a:cubicBezTo>
                        <a:pt x="7" y="127"/>
                        <a:pt x="7" y="128"/>
                        <a:pt x="7" y="128"/>
                      </a:cubicBezTo>
                      <a:cubicBezTo>
                        <a:pt x="7" y="128"/>
                        <a:pt x="7" y="129"/>
                        <a:pt x="8" y="130"/>
                      </a:cubicBezTo>
                      <a:cubicBezTo>
                        <a:pt x="11" y="133"/>
                        <a:pt x="11" y="133"/>
                        <a:pt x="11" y="133"/>
                      </a:cubicBezTo>
                      <a:cubicBezTo>
                        <a:pt x="13" y="135"/>
                        <a:pt x="15" y="138"/>
                        <a:pt x="16" y="138"/>
                      </a:cubicBezTo>
                      <a:cubicBezTo>
                        <a:pt x="16" y="139"/>
                        <a:pt x="17" y="139"/>
                        <a:pt x="18" y="140"/>
                      </a:cubicBezTo>
                      <a:cubicBezTo>
                        <a:pt x="19" y="141"/>
                        <a:pt x="21" y="142"/>
                        <a:pt x="22" y="142"/>
                      </a:cubicBezTo>
                      <a:cubicBezTo>
                        <a:pt x="22" y="142"/>
                        <a:pt x="21" y="141"/>
                        <a:pt x="22" y="141"/>
                      </a:cubicBezTo>
                      <a:cubicBezTo>
                        <a:pt x="23" y="142"/>
                        <a:pt x="23" y="142"/>
                        <a:pt x="24" y="141"/>
                      </a:cubicBezTo>
                      <a:cubicBezTo>
                        <a:pt x="25" y="141"/>
                        <a:pt x="24" y="141"/>
                        <a:pt x="25" y="141"/>
                      </a:cubicBezTo>
                      <a:cubicBezTo>
                        <a:pt x="26" y="141"/>
                        <a:pt x="26" y="140"/>
                        <a:pt x="27" y="140"/>
                      </a:cubicBezTo>
                      <a:cubicBezTo>
                        <a:pt x="27" y="139"/>
                        <a:pt x="28" y="139"/>
                        <a:pt x="28" y="139"/>
                      </a:cubicBezTo>
                      <a:cubicBezTo>
                        <a:pt x="28" y="139"/>
                        <a:pt x="29" y="139"/>
                        <a:pt x="29" y="139"/>
                      </a:cubicBezTo>
                      <a:cubicBezTo>
                        <a:pt x="29" y="138"/>
                        <a:pt x="31" y="138"/>
                        <a:pt x="32" y="137"/>
                      </a:cubicBezTo>
                      <a:cubicBezTo>
                        <a:pt x="32" y="137"/>
                        <a:pt x="31" y="137"/>
                        <a:pt x="32" y="136"/>
                      </a:cubicBezTo>
                      <a:cubicBezTo>
                        <a:pt x="32" y="136"/>
                        <a:pt x="33" y="136"/>
                        <a:pt x="33" y="135"/>
                      </a:cubicBezTo>
                      <a:cubicBezTo>
                        <a:pt x="33" y="135"/>
                        <a:pt x="33" y="135"/>
                        <a:pt x="33" y="134"/>
                      </a:cubicBezTo>
                      <a:cubicBezTo>
                        <a:pt x="33" y="134"/>
                        <a:pt x="33" y="133"/>
                        <a:pt x="33" y="133"/>
                      </a:cubicBezTo>
                      <a:cubicBezTo>
                        <a:pt x="33" y="133"/>
                        <a:pt x="32" y="132"/>
                        <a:pt x="33" y="133"/>
                      </a:cubicBezTo>
                      <a:cubicBezTo>
                        <a:pt x="33" y="132"/>
                        <a:pt x="32" y="131"/>
                        <a:pt x="32" y="131"/>
                      </a:cubicBezTo>
                      <a:cubicBezTo>
                        <a:pt x="32" y="131"/>
                        <a:pt x="33" y="131"/>
                        <a:pt x="33" y="131"/>
                      </a:cubicBezTo>
                      <a:cubicBezTo>
                        <a:pt x="33" y="130"/>
                        <a:pt x="33" y="130"/>
                        <a:pt x="33" y="129"/>
                      </a:cubicBezTo>
                      <a:cubicBezTo>
                        <a:pt x="33" y="129"/>
                        <a:pt x="34" y="129"/>
                        <a:pt x="34" y="128"/>
                      </a:cubicBezTo>
                      <a:cubicBezTo>
                        <a:pt x="34" y="128"/>
                        <a:pt x="34" y="128"/>
                        <a:pt x="35" y="128"/>
                      </a:cubicBezTo>
                      <a:cubicBezTo>
                        <a:pt x="36" y="128"/>
                        <a:pt x="35" y="129"/>
                        <a:pt x="36" y="128"/>
                      </a:cubicBezTo>
                      <a:cubicBezTo>
                        <a:pt x="36" y="128"/>
                        <a:pt x="37" y="129"/>
                        <a:pt x="37" y="129"/>
                      </a:cubicBezTo>
                      <a:cubicBezTo>
                        <a:pt x="37" y="129"/>
                        <a:pt x="35" y="128"/>
                        <a:pt x="35" y="130"/>
                      </a:cubicBezTo>
                      <a:cubicBezTo>
                        <a:pt x="35" y="130"/>
                        <a:pt x="35" y="131"/>
                        <a:pt x="35" y="131"/>
                      </a:cubicBezTo>
                      <a:cubicBezTo>
                        <a:pt x="36" y="131"/>
                        <a:pt x="36" y="131"/>
                        <a:pt x="37" y="131"/>
                      </a:cubicBezTo>
                      <a:cubicBezTo>
                        <a:pt x="37" y="131"/>
                        <a:pt x="37" y="132"/>
                        <a:pt x="36" y="131"/>
                      </a:cubicBezTo>
                      <a:cubicBezTo>
                        <a:pt x="35" y="132"/>
                        <a:pt x="37" y="131"/>
                        <a:pt x="36" y="133"/>
                      </a:cubicBezTo>
                      <a:cubicBezTo>
                        <a:pt x="35" y="133"/>
                        <a:pt x="35" y="134"/>
                        <a:pt x="35" y="133"/>
                      </a:cubicBezTo>
                      <a:cubicBezTo>
                        <a:pt x="36" y="133"/>
                        <a:pt x="36" y="133"/>
                        <a:pt x="36" y="133"/>
                      </a:cubicBezTo>
                      <a:cubicBezTo>
                        <a:pt x="37" y="134"/>
                        <a:pt x="37" y="134"/>
                        <a:pt x="37" y="134"/>
                      </a:cubicBezTo>
                      <a:cubicBezTo>
                        <a:pt x="37" y="134"/>
                        <a:pt x="36" y="135"/>
                        <a:pt x="36" y="135"/>
                      </a:cubicBezTo>
                      <a:cubicBezTo>
                        <a:pt x="37" y="135"/>
                        <a:pt x="35" y="135"/>
                        <a:pt x="35" y="137"/>
                      </a:cubicBezTo>
                      <a:cubicBezTo>
                        <a:pt x="35" y="137"/>
                        <a:pt x="36" y="136"/>
                        <a:pt x="36" y="137"/>
                      </a:cubicBezTo>
                      <a:cubicBezTo>
                        <a:pt x="36" y="138"/>
                        <a:pt x="37" y="138"/>
                        <a:pt x="37" y="139"/>
                      </a:cubicBezTo>
                      <a:cubicBezTo>
                        <a:pt x="37" y="140"/>
                        <a:pt x="39" y="140"/>
                        <a:pt x="38" y="142"/>
                      </a:cubicBezTo>
                      <a:cubicBezTo>
                        <a:pt x="38" y="143"/>
                        <a:pt x="37" y="144"/>
                        <a:pt x="37" y="145"/>
                      </a:cubicBezTo>
                      <a:cubicBezTo>
                        <a:pt x="37" y="146"/>
                        <a:pt x="37" y="145"/>
                        <a:pt x="37" y="147"/>
                      </a:cubicBezTo>
                      <a:cubicBezTo>
                        <a:pt x="37" y="148"/>
                        <a:pt x="37" y="148"/>
                        <a:pt x="37" y="149"/>
                      </a:cubicBezTo>
                      <a:cubicBezTo>
                        <a:pt x="36" y="150"/>
                        <a:pt x="37" y="150"/>
                        <a:pt x="37" y="151"/>
                      </a:cubicBezTo>
                      <a:cubicBezTo>
                        <a:pt x="37" y="153"/>
                        <a:pt x="37" y="155"/>
                        <a:pt x="38" y="156"/>
                      </a:cubicBezTo>
                      <a:cubicBezTo>
                        <a:pt x="38" y="156"/>
                        <a:pt x="38" y="155"/>
                        <a:pt x="39" y="155"/>
                      </a:cubicBezTo>
                      <a:cubicBezTo>
                        <a:pt x="39" y="156"/>
                        <a:pt x="38" y="156"/>
                        <a:pt x="38" y="157"/>
                      </a:cubicBezTo>
                      <a:cubicBezTo>
                        <a:pt x="38" y="157"/>
                        <a:pt x="40" y="157"/>
                        <a:pt x="38" y="158"/>
                      </a:cubicBezTo>
                      <a:cubicBezTo>
                        <a:pt x="38" y="157"/>
                        <a:pt x="38" y="158"/>
                        <a:pt x="38" y="158"/>
                      </a:cubicBezTo>
                      <a:cubicBezTo>
                        <a:pt x="38" y="159"/>
                        <a:pt x="38" y="161"/>
                        <a:pt x="39" y="162"/>
                      </a:cubicBezTo>
                      <a:cubicBezTo>
                        <a:pt x="39" y="162"/>
                        <a:pt x="41" y="164"/>
                        <a:pt x="39" y="163"/>
                      </a:cubicBezTo>
                      <a:cubicBezTo>
                        <a:pt x="39" y="165"/>
                        <a:pt x="40" y="166"/>
                        <a:pt x="40" y="166"/>
                      </a:cubicBezTo>
                      <a:cubicBezTo>
                        <a:pt x="40" y="166"/>
                        <a:pt x="40" y="167"/>
                        <a:pt x="40" y="167"/>
                      </a:cubicBezTo>
                      <a:cubicBezTo>
                        <a:pt x="40" y="168"/>
                        <a:pt x="40" y="170"/>
                        <a:pt x="41" y="170"/>
                      </a:cubicBezTo>
                      <a:cubicBezTo>
                        <a:pt x="42" y="171"/>
                        <a:pt x="41" y="170"/>
                        <a:pt x="41" y="170"/>
                      </a:cubicBezTo>
                      <a:cubicBezTo>
                        <a:pt x="41" y="171"/>
                        <a:pt x="41" y="171"/>
                        <a:pt x="41" y="171"/>
                      </a:cubicBezTo>
                      <a:cubicBezTo>
                        <a:pt x="42" y="171"/>
                        <a:pt x="41" y="172"/>
                        <a:pt x="41" y="172"/>
                      </a:cubicBezTo>
                      <a:cubicBezTo>
                        <a:pt x="41" y="173"/>
                        <a:pt x="42" y="174"/>
                        <a:pt x="42" y="175"/>
                      </a:cubicBezTo>
                      <a:cubicBezTo>
                        <a:pt x="42" y="176"/>
                        <a:pt x="41" y="175"/>
                        <a:pt x="42" y="176"/>
                      </a:cubicBezTo>
                      <a:cubicBezTo>
                        <a:pt x="42" y="177"/>
                        <a:pt x="41" y="177"/>
                        <a:pt x="42" y="177"/>
                      </a:cubicBezTo>
                      <a:cubicBezTo>
                        <a:pt x="42" y="178"/>
                        <a:pt x="42" y="178"/>
                        <a:pt x="42" y="178"/>
                      </a:cubicBezTo>
                      <a:cubicBezTo>
                        <a:pt x="42" y="178"/>
                        <a:pt x="42" y="178"/>
                        <a:pt x="42" y="179"/>
                      </a:cubicBezTo>
                      <a:cubicBezTo>
                        <a:pt x="42" y="179"/>
                        <a:pt x="42" y="179"/>
                        <a:pt x="43" y="179"/>
                      </a:cubicBezTo>
                      <a:cubicBezTo>
                        <a:pt x="43" y="180"/>
                        <a:pt x="43" y="181"/>
                        <a:pt x="43" y="181"/>
                      </a:cubicBezTo>
                      <a:cubicBezTo>
                        <a:pt x="43" y="182"/>
                        <a:pt x="44" y="182"/>
                        <a:pt x="44" y="182"/>
                      </a:cubicBezTo>
                      <a:cubicBezTo>
                        <a:pt x="44" y="182"/>
                        <a:pt x="44" y="183"/>
                        <a:pt x="44" y="183"/>
                      </a:cubicBezTo>
                      <a:cubicBezTo>
                        <a:pt x="45" y="183"/>
                        <a:pt x="45" y="184"/>
                        <a:pt x="45" y="184"/>
                      </a:cubicBezTo>
                      <a:cubicBezTo>
                        <a:pt x="45" y="185"/>
                        <a:pt x="45" y="185"/>
                        <a:pt x="45" y="186"/>
                      </a:cubicBezTo>
                      <a:cubicBezTo>
                        <a:pt x="47" y="186"/>
                        <a:pt x="46" y="186"/>
                        <a:pt x="45" y="186"/>
                      </a:cubicBezTo>
                      <a:cubicBezTo>
                        <a:pt x="45" y="187"/>
                        <a:pt x="46" y="186"/>
                        <a:pt x="46" y="187"/>
                      </a:cubicBezTo>
                      <a:cubicBezTo>
                        <a:pt x="46" y="188"/>
                        <a:pt x="47" y="188"/>
                        <a:pt x="47" y="188"/>
                      </a:cubicBezTo>
                      <a:cubicBezTo>
                        <a:pt x="47" y="188"/>
                        <a:pt x="46" y="189"/>
                        <a:pt x="47" y="189"/>
                      </a:cubicBezTo>
                      <a:cubicBezTo>
                        <a:pt x="47" y="189"/>
                        <a:pt x="47" y="189"/>
                        <a:pt x="47" y="190"/>
                      </a:cubicBezTo>
                      <a:cubicBezTo>
                        <a:pt x="47" y="191"/>
                        <a:pt x="48" y="191"/>
                        <a:pt x="48" y="191"/>
                      </a:cubicBezTo>
                      <a:cubicBezTo>
                        <a:pt x="49" y="192"/>
                        <a:pt x="49" y="190"/>
                        <a:pt x="49" y="193"/>
                      </a:cubicBezTo>
                      <a:cubicBezTo>
                        <a:pt x="50" y="194"/>
                        <a:pt x="50" y="194"/>
                        <a:pt x="50" y="194"/>
                      </a:cubicBezTo>
                      <a:cubicBezTo>
                        <a:pt x="50" y="194"/>
                        <a:pt x="50" y="195"/>
                        <a:pt x="50" y="195"/>
                      </a:cubicBezTo>
                      <a:cubicBezTo>
                        <a:pt x="50" y="196"/>
                        <a:pt x="50" y="196"/>
                        <a:pt x="51" y="196"/>
                      </a:cubicBezTo>
                      <a:cubicBezTo>
                        <a:pt x="51" y="197"/>
                        <a:pt x="51" y="197"/>
                        <a:pt x="51" y="198"/>
                      </a:cubicBezTo>
                      <a:cubicBezTo>
                        <a:pt x="51" y="198"/>
                        <a:pt x="51" y="199"/>
                        <a:pt x="51" y="199"/>
                      </a:cubicBezTo>
                      <a:cubicBezTo>
                        <a:pt x="52" y="199"/>
                        <a:pt x="52" y="199"/>
                        <a:pt x="52" y="201"/>
                      </a:cubicBezTo>
                      <a:cubicBezTo>
                        <a:pt x="52" y="201"/>
                        <a:pt x="52" y="202"/>
                        <a:pt x="52" y="202"/>
                      </a:cubicBezTo>
                      <a:cubicBezTo>
                        <a:pt x="52" y="202"/>
                        <a:pt x="52" y="202"/>
                        <a:pt x="52" y="202"/>
                      </a:cubicBezTo>
                      <a:cubicBezTo>
                        <a:pt x="53" y="202"/>
                        <a:pt x="52" y="203"/>
                        <a:pt x="53" y="203"/>
                      </a:cubicBezTo>
                      <a:cubicBezTo>
                        <a:pt x="53" y="204"/>
                        <a:pt x="53" y="206"/>
                        <a:pt x="53" y="206"/>
                      </a:cubicBezTo>
                      <a:cubicBezTo>
                        <a:pt x="53" y="206"/>
                        <a:pt x="54" y="208"/>
                        <a:pt x="54" y="209"/>
                      </a:cubicBezTo>
                      <a:cubicBezTo>
                        <a:pt x="54" y="209"/>
                        <a:pt x="54" y="210"/>
                        <a:pt x="55" y="210"/>
                      </a:cubicBezTo>
                      <a:cubicBezTo>
                        <a:pt x="55" y="210"/>
                        <a:pt x="55" y="210"/>
                        <a:pt x="55" y="211"/>
                      </a:cubicBezTo>
                      <a:cubicBezTo>
                        <a:pt x="55" y="211"/>
                        <a:pt x="56" y="211"/>
                        <a:pt x="56" y="212"/>
                      </a:cubicBezTo>
                      <a:cubicBezTo>
                        <a:pt x="56" y="212"/>
                        <a:pt x="56" y="213"/>
                        <a:pt x="56" y="214"/>
                      </a:cubicBezTo>
                      <a:cubicBezTo>
                        <a:pt x="57" y="215"/>
                        <a:pt x="57" y="215"/>
                        <a:pt x="58" y="215"/>
                      </a:cubicBezTo>
                      <a:cubicBezTo>
                        <a:pt x="58" y="216"/>
                        <a:pt x="60" y="217"/>
                        <a:pt x="60" y="218"/>
                      </a:cubicBezTo>
                      <a:cubicBezTo>
                        <a:pt x="60" y="218"/>
                        <a:pt x="60" y="218"/>
                        <a:pt x="60" y="218"/>
                      </a:cubicBezTo>
                      <a:cubicBezTo>
                        <a:pt x="60" y="219"/>
                        <a:pt x="60" y="218"/>
                        <a:pt x="60" y="219"/>
                      </a:cubicBezTo>
                      <a:cubicBezTo>
                        <a:pt x="61" y="219"/>
                        <a:pt x="61" y="220"/>
                        <a:pt x="61" y="221"/>
                      </a:cubicBezTo>
                      <a:cubicBezTo>
                        <a:pt x="61" y="221"/>
                        <a:pt x="61" y="221"/>
                        <a:pt x="62" y="222"/>
                      </a:cubicBezTo>
                      <a:cubicBezTo>
                        <a:pt x="62" y="222"/>
                        <a:pt x="62" y="224"/>
                        <a:pt x="62" y="224"/>
                      </a:cubicBezTo>
                      <a:cubicBezTo>
                        <a:pt x="62" y="224"/>
                        <a:pt x="63" y="225"/>
                        <a:pt x="63" y="226"/>
                      </a:cubicBezTo>
                      <a:cubicBezTo>
                        <a:pt x="63" y="226"/>
                        <a:pt x="64" y="227"/>
                        <a:pt x="64" y="227"/>
                      </a:cubicBezTo>
                      <a:cubicBezTo>
                        <a:pt x="64" y="228"/>
                        <a:pt x="64" y="228"/>
                        <a:pt x="64" y="228"/>
                      </a:cubicBezTo>
                      <a:cubicBezTo>
                        <a:pt x="65" y="229"/>
                        <a:pt x="65" y="227"/>
                        <a:pt x="65" y="229"/>
                      </a:cubicBezTo>
                      <a:cubicBezTo>
                        <a:pt x="65" y="229"/>
                        <a:pt x="66" y="230"/>
                        <a:pt x="66" y="231"/>
                      </a:cubicBezTo>
                      <a:cubicBezTo>
                        <a:pt x="67" y="234"/>
                        <a:pt x="67" y="233"/>
                        <a:pt x="67" y="234"/>
                      </a:cubicBezTo>
                      <a:cubicBezTo>
                        <a:pt x="66" y="236"/>
                        <a:pt x="66" y="231"/>
                        <a:pt x="65" y="230"/>
                      </a:cubicBezTo>
                      <a:cubicBezTo>
                        <a:pt x="65" y="229"/>
                        <a:pt x="64" y="228"/>
                        <a:pt x="64" y="229"/>
                      </a:cubicBezTo>
                      <a:cubicBezTo>
                        <a:pt x="64" y="229"/>
                        <a:pt x="65" y="230"/>
                        <a:pt x="65" y="231"/>
                      </a:cubicBezTo>
                      <a:cubicBezTo>
                        <a:pt x="65" y="234"/>
                        <a:pt x="66" y="235"/>
                        <a:pt x="66" y="236"/>
                      </a:cubicBezTo>
                      <a:cubicBezTo>
                        <a:pt x="66" y="236"/>
                        <a:pt x="66" y="237"/>
                        <a:pt x="67" y="237"/>
                      </a:cubicBezTo>
                      <a:cubicBezTo>
                        <a:pt x="67" y="238"/>
                        <a:pt x="67" y="238"/>
                        <a:pt x="67" y="239"/>
                      </a:cubicBezTo>
                      <a:cubicBezTo>
                        <a:pt x="67" y="239"/>
                        <a:pt x="67" y="239"/>
                        <a:pt x="68" y="239"/>
                      </a:cubicBezTo>
                      <a:cubicBezTo>
                        <a:pt x="68" y="240"/>
                        <a:pt x="68" y="240"/>
                        <a:pt x="68" y="240"/>
                      </a:cubicBezTo>
                      <a:cubicBezTo>
                        <a:pt x="69" y="240"/>
                        <a:pt x="69" y="241"/>
                        <a:pt x="69" y="241"/>
                      </a:cubicBezTo>
                      <a:cubicBezTo>
                        <a:pt x="69" y="241"/>
                        <a:pt x="70" y="241"/>
                        <a:pt x="70" y="242"/>
                      </a:cubicBezTo>
                      <a:cubicBezTo>
                        <a:pt x="71" y="243"/>
                        <a:pt x="71" y="244"/>
                        <a:pt x="72" y="244"/>
                      </a:cubicBezTo>
                      <a:cubicBezTo>
                        <a:pt x="73" y="245"/>
                        <a:pt x="72" y="244"/>
                        <a:pt x="73" y="245"/>
                      </a:cubicBezTo>
                      <a:cubicBezTo>
                        <a:pt x="73" y="245"/>
                        <a:pt x="74" y="246"/>
                        <a:pt x="75" y="246"/>
                      </a:cubicBezTo>
                      <a:cubicBezTo>
                        <a:pt x="76" y="246"/>
                        <a:pt x="74" y="245"/>
                        <a:pt x="77" y="245"/>
                      </a:cubicBezTo>
                      <a:cubicBezTo>
                        <a:pt x="77" y="245"/>
                        <a:pt x="77" y="244"/>
                        <a:pt x="78" y="244"/>
                      </a:cubicBezTo>
                      <a:cubicBezTo>
                        <a:pt x="79" y="244"/>
                        <a:pt x="79" y="244"/>
                        <a:pt x="79" y="243"/>
                      </a:cubicBezTo>
                      <a:cubicBezTo>
                        <a:pt x="79" y="243"/>
                        <a:pt x="79" y="243"/>
                        <a:pt x="80" y="242"/>
                      </a:cubicBezTo>
                      <a:cubicBezTo>
                        <a:pt x="80" y="242"/>
                        <a:pt x="80" y="242"/>
                        <a:pt x="80" y="241"/>
                      </a:cubicBezTo>
                      <a:cubicBezTo>
                        <a:pt x="80" y="241"/>
                        <a:pt x="80" y="240"/>
                        <a:pt x="80" y="240"/>
                      </a:cubicBezTo>
                      <a:cubicBezTo>
                        <a:pt x="80" y="240"/>
                        <a:pt x="80" y="239"/>
                        <a:pt x="80" y="239"/>
                      </a:cubicBezTo>
                      <a:cubicBezTo>
                        <a:pt x="80" y="239"/>
                        <a:pt x="81" y="238"/>
                        <a:pt x="82" y="238"/>
                      </a:cubicBezTo>
                      <a:cubicBezTo>
                        <a:pt x="82" y="237"/>
                        <a:pt x="82" y="237"/>
                        <a:pt x="84" y="237"/>
                      </a:cubicBezTo>
                      <a:cubicBezTo>
                        <a:pt x="84" y="237"/>
                        <a:pt x="84" y="237"/>
                        <a:pt x="84" y="237"/>
                      </a:cubicBezTo>
                      <a:cubicBezTo>
                        <a:pt x="84" y="237"/>
                        <a:pt x="84" y="237"/>
                        <a:pt x="85" y="237"/>
                      </a:cubicBezTo>
                      <a:cubicBezTo>
                        <a:pt x="85" y="236"/>
                        <a:pt x="85" y="236"/>
                        <a:pt x="86" y="236"/>
                      </a:cubicBezTo>
                      <a:cubicBezTo>
                        <a:pt x="86" y="236"/>
                        <a:pt x="86" y="236"/>
                        <a:pt x="87" y="236"/>
                      </a:cubicBezTo>
                      <a:cubicBezTo>
                        <a:pt x="87" y="236"/>
                        <a:pt x="88" y="236"/>
                        <a:pt x="88" y="236"/>
                      </a:cubicBezTo>
                      <a:cubicBezTo>
                        <a:pt x="89" y="236"/>
                        <a:pt x="89" y="236"/>
                        <a:pt x="89" y="236"/>
                      </a:cubicBezTo>
                      <a:cubicBezTo>
                        <a:pt x="89" y="236"/>
                        <a:pt x="90" y="237"/>
                        <a:pt x="90" y="237"/>
                      </a:cubicBezTo>
                      <a:cubicBezTo>
                        <a:pt x="90" y="237"/>
                        <a:pt x="90" y="236"/>
                        <a:pt x="90" y="236"/>
                      </a:cubicBezTo>
                      <a:cubicBezTo>
                        <a:pt x="89" y="236"/>
                        <a:pt x="89" y="236"/>
                        <a:pt x="90" y="236"/>
                      </a:cubicBezTo>
                      <a:cubicBezTo>
                        <a:pt x="90" y="236"/>
                        <a:pt x="89" y="235"/>
                        <a:pt x="89" y="236"/>
                      </a:cubicBezTo>
                      <a:cubicBezTo>
                        <a:pt x="89" y="236"/>
                        <a:pt x="89" y="236"/>
                        <a:pt x="88" y="236"/>
                      </a:cubicBezTo>
                      <a:cubicBezTo>
                        <a:pt x="88" y="236"/>
                        <a:pt x="86" y="235"/>
                        <a:pt x="86" y="235"/>
                      </a:cubicBezTo>
                      <a:cubicBezTo>
                        <a:pt x="86" y="235"/>
                        <a:pt x="86" y="235"/>
                        <a:pt x="86" y="234"/>
                      </a:cubicBezTo>
                      <a:cubicBezTo>
                        <a:pt x="86" y="233"/>
                        <a:pt x="87" y="233"/>
                        <a:pt x="87" y="233"/>
                      </a:cubicBezTo>
                      <a:cubicBezTo>
                        <a:pt x="87" y="232"/>
                        <a:pt x="88" y="231"/>
                        <a:pt x="88" y="231"/>
                      </a:cubicBezTo>
                      <a:cubicBezTo>
                        <a:pt x="88" y="231"/>
                        <a:pt x="88" y="230"/>
                        <a:pt x="89" y="230"/>
                      </a:cubicBezTo>
                      <a:cubicBezTo>
                        <a:pt x="89" y="230"/>
                        <a:pt x="89" y="230"/>
                        <a:pt x="89" y="230"/>
                      </a:cubicBezTo>
                      <a:cubicBezTo>
                        <a:pt x="88" y="229"/>
                        <a:pt x="89" y="229"/>
                        <a:pt x="89" y="228"/>
                      </a:cubicBezTo>
                      <a:cubicBezTo>
                        <a:pt x="90" y="227"/>
                        <a:pt x="91" y="228"/>
                        <a:pt x="92" y="228"/>
                      </a:cubicBezTo>
                      <a:cubicBezTo>
                        <a:pt x="92" y="228"/>
                        <a:pt x="92" y="228"/>
                        <a:pt x="93" y="228"/>
                      </a:cubicBezTo>
                      <a:cubicBezTo>
                        <a:pt x="93" y="228"/>
                        <a:pt x="92" y="228"/>
                        <a:pt x="93" y="228"/>
                      </a:cubicBezTo>
                      <a:cubicBezTo>
                        <a:pt x="93" y="228"/>
                        <a:pt x="94" y="228"/>
                        <a:pt x="94" y="228"/>
                      </a:cubicBezTo>
                      <a:cubicBezTo>
                        <a:pt x="95" y="228"/>
                        <a:pt x="94" y="227"/>
                        <a:pt x="94" y="226"/>
                      </a:cubicBezTo>
                      <a:cubicBezTo>
                        <a:pt x="94" y="225"/>
                        <a:pt x="94" y="225"/>
                        <a:pt x="94" y="223"/>
                      </a:cubicBezTo>
                      <a:cubicBezTo>
                        <a:pt x="94" y="222"/>
                        <a:pt x="94" y="221"/>
                        <a:pt x="94" y="221"/>
                      </a:cubicBezTo>
                      <a:cubicBezTo>
                        <a:pt x="94" y="220"/>
                        <a:pt x="94" y="219"/>
                        <a:pt x="93" y="218"/>
                      </a:cubicBezTo>
                      <a:cubicBezTo>
                        <a:pt x="93" y="218"/>
                        <a:pt x="93" y="217"/>
                        <a:pt x="93" y="216"/>
                      </a:cubicBezTo>
                      <a:cubicBezTo>
                        <a:pt x="93" y="215"/>
                        <a:pt x="94" y="215"/>
                        <a:pt x="94" y="214"/>
                      </a:cubicBezTo>
                      <a:cubicBezTo>
                        <a:pt x="94" y="214"/>
                        <a:pt x="94" y="214"/>
                        <a:pt x="94" y="213"/>
                      </a:cubicBezTo>
                      <a:cubicBezTo>
                        <a:pt x="95" y="213"/>
                        <a:pt x="95" y="213"/>
                        <a:pt x="95" y="212"/>
                      </a:cubicBezTo>
                      <a:cubicBezTo>
                        <a:pt x="95" y="212"/>
                        <a:pt x="96" y="211"/>
                        <a:pt x="96" y="211"/>
                      </a:cubicBezTo>
                      <a:cubicBezTo>
                        <a:pt x="96" y="211"/>
                        <a:pt x="96" y="210"/>
                        <a:pt x="96" y="210"/>
                      </a:cubicBezTo>
                      <a:cubicBezTo>
                        <a:pt x="97" y="209"/>
                        <a:pt x="97" y="210"/>
                        <a:pt x="97" y="209"/>
                      </a:cubicBezTo>
                      <a:cubicBezTo>
                        <a:pt x="97" y="209"/>
                        <a:pt x="97" y="208"/>
                        <a:pt x="97" y="208"/>
                      </a:cubicBezTo>
                      <a:cubicBezTo>
                        <a:pt x="97" y="207"/>
                        <a:pt x="97" y="207"/>
                        <a:pt x="97" y="207"/>
                      </a:cubicBezTo>
                      <a:cubicBezTo>
                        <a:pt x="97" y="206"/>
                        <a:pt x="97" y="205"/>
                        <a:pt x="97" y="205"/>
                      </a:cubicBezTo>
                      <a:cubicBezTo>
                        <a:pt x="98" y="204"/>
                        <a:pt x="98" y="204"/>
                        <a:pt x="98" y="204"/>
                      </a:cubicBezTo>
                      <a:cubicBezTo>
                        <a:pt x="98" y="203"/>
                        <a:pt x="98" y="203"/>
                        <a:pt x="98" y="203"/>
                      </a:cubicBezTo>
                      <a:cubicBezTo>
                        <a:pt x="97" y="202"/>
                        <a:pt x="97" y="202"/>
                        <a:pt x="97" y="202"/>
                      </a:cubicBezTo>
                      <a:cubicBezTo>
                        <a:pt x="97" y="202"/>
                        <a:pt x="97" y="201"/>
                        <a:pt x="97" y="201"/>
                      </a:cubicBezTo>
                      <a:cubicBezTo>
                        <a:pt x="97" y="200"/>
                        <a:pt x="97" y="200"/>
                        <a:pt x="97" y="199"/>
                      </a:cubicBezTo>
                      <a:cubicBezTo>
                        <a:pt x="96" y="199"/>
                        <a:pt x="96" y="199"/>
                        <a:pt x="96" y="198"/>
                      </a:cubicBezTo>
                      <a:cubicBezTo>
                        <a:pt x="96" y="196"/>
                        <a:pt x="96" y="196"/>
                        <a:pt x="96" y="195"/>
                      </a:cubicBezTo>
                      <a:cubicBezTo>
                        <a:pt x="96" y="194"/>
                        <a:pt x="96" y="194"/>
                        <a:pt x="97" y="193"/>
                      </a:cubicBezTo>
                      <a:cubicBezTo>
                        <a:pt x="96" y="193"/>
                        <a:pt x="96" y="192"/>
                        <a:pt x="96" y="192"/>
                      </a:cubicBezTo>
                      <a:cubicBezTo>
                        <a:pt x="96" y="192"/>
                        <a:pt x="96" y="192"/>
                        <a:pt x="96" y="191"/>
                      </a:cubicBezTo>
                      <a:cubicBezTo>
                        <a:pt x="96" y="191"/>
                        <a:pt x="96" y="190"/>
                        <a:pt x="96" y="190"/>
                      </a:cubicBezTo>
                      <a:cubicBezTo>
                        <a:pt x="95" y="189"/>
                        <a:pt x="95" y="189"/>
                        <a:pt x="95" y="189"/>
                      </a:cubicBezTo>
                      <a:cubicBezTo>
                        <a:pt x="95" y="189"/>
                        <a:pt x="95" y="188"/>
                        <a:pt x="95" y="188"/>
                      </a:cubicBezTo>
                      <a:cubicBezTo>
                        <a:pt x="95" y="188"/>
                        <a:pt x="96" y="188"/>
                        <a:pt x="96" y="188"/>
                      </a:cubicBezTo>
                      <a:cubicBezTo>
                        <a:pt x="96" y="188"/>
                        <a:pt x="96" y="187"/>
                        <a:pt x="96" y="187"/>
                      </a:cubicBezTo>
                      <a:cubicBezTo>
                        <a:pt x="96" y="186"/>
                        <a:pt x="96" y="186"/>
                        <a:pt x="97" y="185"/>
                      </a:cubicBezTo>
                      <a:cubicBezTo>
                        <a:pt x="97" y="185"/>
                        <a:pt x="97" y="185"/>
                        <a:pt x="97" y="184"/>
                      </a:cubicBezTo>
                      <a:cubicBezTo>
                        <a:pt x="97" y="183"/>
                        <a:pt x="98" y="183"/>
                        <a:pt x="99" y="183"/>
                      </a:cubicBezTo>
                      <a:cubicBezTo>
                        <a:pt x="99" y="183"/>
                        <a:pt x="99" y="182"/>
                        <a:pt x="100" y="182"/>
                      </a:cubicBezTo>
                      <a:cubicBezTo>
                        <a:pt x="102" y="182"/>
                        <a:pt x="102" y="183"/>
                        <a:pt x="101" y="183"/>
                      </a:cubicBezTo>
                      <a:cubicBezTo>
                        <a:pt x="101" y="182"/>
                        <a:pt x="101" y="183"/>
                        <a:pt x="101" y="183"/>
                      </a:cubicBezTo>
                      <a:cubicBezTo>
                        <a:pt x="102" y="184"/>
                        <a:pt x="102" y="183"/>
                        <a:pt x="102" y="183"/>
                      </a:cubicBezTo>
                      <a:cubicBezTo>
                        <a:pt x="102" y="182"/>
                        <a:pt x="102" y="182"/>
                        <a:pt x="102" y="182"/>
                      </a:cubicBezTo>
                      <a:cubicBezTo>
                        <a:pt x="102" y="182"/>
                        <a:pt x="103" y="183"/>
                        <a:pt x="103" y="183"/>
                      </a:cubicBezTo>
                      <a:cubicBezTo>
                        <a:pt x="103" y="182"/>
                        <a:pt x="103" y="182"/>
                        <a:pt x="103" y="182"/>
                      </a:cubicBezTo>
                      <a:cubicBezTo>
                        <a:pt x="104" y="182"/>
                        <a:pt x="104" y="180"/>
                        <a:pt x="104" y="180"/>
                      </a:cubicBezTo>
                      <a:cubicBezTo>
                        <a:pt x="104" y="180"/>
                        <a:pt x="104" y="180"/>
                        <a:pt x="105" y="180"/>
                      </a:cubicBezTo>
                      <a:cubicBezTo>
                        <a:pt x="105" y="179"/>
                        <a:pt x="105" y="179"/>
                        <a:pt x="105" y="179"/>
                      </a:cubicBezTo>
                      <a:cubicBezTo>
                        <a:pt x="105" y="179"/>
                        <a:pt x="105" y="179"/>
                        <a:pt x="105" y="179"/>
                      </a:cubicBezTo>
                      <a:cubicBezTo>
                        <a:pt x="105" y="178"/>
                        <a:pt x="106" y="178"/>
                        <a:pt x="106" y="178"/>
                      </a:cubicBezTo>
                      <a:cubicBezTo>
                        <a:pt x="106" y="178"/>
                        <a:pt x="107" y="178"/>
                        <a:pt x="107" y="178"/>
                      </a:cubicBezTo>
                      <a:cubicBezTo>
                        <a:pt x="108" y="178"/>
                        <a:pt x="108" y="178"/>
                        <a:pt x="108" y="178"/>
                      </a:cubicBezTo>
                      <a:cubicBezTo>
                        <a:pt x="108" y="178"/>
                        <a:pt x="108" y="178"/>
                        <a:pt x="109" y="178"/>
                      </a:cubicBezTo>
                      <a:cubicBezTo>
                        <a:pt x="109" y="178"/>
                        <a:pt x="109" y="178"/>
                        <a:pt x="109" y="178"/>
                      </a:cubicBezTo>
                      <a:cubicBezTo>
                        <a:pt x="109" y="178"/>
                        <a:pt x="109" y="178"/>
                        <a:pt x="109" y="178"/>
                      </a:cubicBezTo>
                      <a:cubicBezTo>
                        <a:pt x="109" y="178"/>
                        <a:pt x="109" y="178"/>
                        <a:pt x="109" y="178"/>
                      </a:cubicBezTo>
                      <a:cubicBezTo>
                        <a:pt x="109" y="178"/>
                        <a:pt x="109" y="178"/>
                        <a:pt x="109" y="178"/>
                      </a:cubicBezTo>
                      <a:cubicBezTo>
                        <a:pt x="109" y="178"/>
                        <a:pt x="109" y="178"/>
                        <a:pt x="109" y="178"/>
                      </a:cubicBezTo>
                      <a:cubicBezTo>
                        <a:pt x="109" y="178"/>
                        <a:pt x="110" y="178"/>
                        <a:pt x="110" y="178"/>
                      </a:cubicBezTo>
                      <a:cubicBezTo>
                        <a:pt x="110" y="178"/>
                        <a:pt x="111" y="178"/>
                        <a:pt x="111" y="178"/>
                      </a:cubicBezTo>
                      <a:cubicBezTo>
                        <a:pt x="111" y="177"/>
                        <a:pt x="111" y="177"/>
                        <a:pt x="111" y="177"/>
                      </a:cubicBezTo>
                      <a:cubicBezTo>
                        <a:pt x="111" y="177"/>
                        <a:pt x="111" y="177"/>
                        <a:pt x="111" y="177"/>
                      </a:cubicBezTo>
                      <a:cubicBezTo>
                        <a:pt x="111" y="177"/>
                        <a:pt x="111" y="177"/>
                        <a:pt x="111" y="177"/>
                      </a:cubicBezTo>
                      <a:cubicBezTo>
                        <a:pt x="111" y="177"/>
                        <a:pt x="111" y="177"/>
                        <a:pt x="111" y="177"/>
                      </a:cubicBezTo>
                      <a:cubicBezTo>
                        <a:pt x="111" y="177"/>
                        <a:pt x="111" y="177"/>
                        <a:pt x="111" y="177"/>
                      </a:cubicBezTo>
                      <a:cubicBezTo>
                        <a:pt x="111" y="177"/>
                        <a:pt x="112" y="177"/>
                        <a:pt x="112" y="177"/>
                      </a:cubicBezTo>
                      <a:cubicBezTo>
                        <a:pt x="112" y="177"/>
                        <a:pt x="113" y="176"/>
                        <a:pt x="113" y="176"/>
                      </a:cubicBezTo>
                      <a:cubicBezTo>
                        <a:pt x="114" y="176"/>
                        <a:pt x="113" y="176"/>
                        <a:pt x="113" y="176"/>
                      </a:cubicBezTo>
                      <a:cubicBezTo>
                        <a:pt x="113" y="176"/>
                        <a:pt x="113" y="176"/>
                        <a:pt x="113" y="176"/>
                      </a:cubicBezTo>
                      <a:cubicBezTo>
                        <a:pt x="113" y="176"/>
                        <a:pt x="113" y="176"/>
                        <a:pt x="113" y="176"/>
                      </a:cubicBezTo>
                      <a:cubicBezTo>
                        <a:pt x="113" y="176"/>
                        <a:pt x="113" y="176"/>
                        <a:pt x="113" y="176"/>
                      </a:cubicBezTo>
                      <a:cubicBezTo>
                        <a:pt x="113" y="176"/>
                        <a:pt x="113" y="175"/>
                        <a:pt x="113" y="175"/>
                      </a:cubicBezTo>
                      <a:cubicBezTo>
                        <a:pt x="113" y="175"/>
                        <a:pt x="113" y="175"/>
                        <a:pt x="113" y="175"/>
                      </a:cubicBezTo>
                      <a:cubicBezTo>
                        <a:pt x="113" y="175"/>
                        <a:pt x="113" y="175"/>
                        <a:pt x="113" y="175"/>
                      </a:cubicBezTo>
                      <a:cubicBezTo>
                        <a:pt x="113" y="175"/>
                        <a:pt x="113" y="175"/>
                        <a:pt x="113" y="175"/>
                      </a:cubicBezTo>
                      <a:cubicBezTo>
                        <a:pt x="113" y="175"/>
                        <a:pt x="113" y="175"/>
                        <a:pt x="113" y="175"/>
                      </a:cubicBezTo>
                      <a:cubicBezTo>
                        <a:pt x="112" y="175"/>
                        <a:pt x="112" y="175"/>
                        <a:pt x="113" y="175"/>
                      </a:cubicBezTo>
                      <a:cubicBezTo>
                        <a:pt x="113" y="175"/>
                        <a:pt x="113" y="175"/>
                        <a:pt x="113" y="175"/>
                      </a:cubicBezTo>
                      <a:cubicBezTo>
                        <a:pt x="113" y="175"/>
                        <a:pt x="113" y="175"/>
                        <a:pt x="113" y="175"/>
                      </a:cubicBezTo>
                      <a:cubicBezTo>
                        <a:pt x="113" y="175"/>
                        <a:pt x="113" y="175"/>
                        <a:pt x="113" y="175"/>
                      </a:cubicBezTo>
                      <a:cubicBezTo>
                        <a:pt x="114" y="175"/>
                        <a:pt x="114" y="175"/>
                        <a:pt x="114" y="175"/>
                      </a:cubicBezTo>
                      <a:cubicBezTo>
                        <a:pt x="114" y="175"/>
                        <a:pt x="114" y="175"/>
                        <a:pt x="114" y="175"/>
                      </a:cubicBezTo>
                      <a:cubicBezTo>
                        <a:pt x="114" y="175"/>
                        <a:pt x="114" y="175"/>
                        <a:pt x="114" y="175"/>
                      </a:cubicBezTo>
                      <a:cubicBezTo>
                        <a:pt x="114" y="175"/>
                        <a:pt x="114" y="175"/>
                        <a:pt x="114" y="175"/>
                      </a:cubicBezTo>
                      <a:cubicBezTo>
                        <a:pt x="114" y="175"/>
                        <a:pt x="114" y="174"/>
                        <a:pt x="114" y="174"/>
                      </a:cubicBezTo>
                      <a:cubicBezTo>
                        <a:pt x="114" y="174"/>
                        <a:pt x="114" y="174"/>
                        <a:pt x="114" y="174"/>
                      </a:cubicBezTo>
                      <a:cubicBezTo>
                        <a:pt x="114" y="174"/>
                        <a:pt x="114" y="174"/>
                        <a:pt x="114" y="174"/>
                      </a:cubicBezTo>
                      <a:cubicBezTo>
                        <a:pt x="113" y="174"/>
                        <a:pt x="113" y="174"/>
                        <a:pt x="113" y="174"/>
                      </a:cubicBezTo>
                      <a:cubicBezTo>
                        <a:pt x="113" y="173"/>
                        <a:pt x="113" y="173"/>
                        <a:pt x="113" y="173"/>
                      </a:cubicBezTo>
                      <a:cubicBezTo>
                        <a:pt x="113" y="173"/>
                        <a:pt x="113" y="173"/>
                        <a:pt x="113" y="173"/>
                      </a:cubicBezTo>
                      <a:cubicBezTo>
                        <a:pt x="113" y="173"/>
                        <a:pt x="113" y="173"/>
                        <a:pt x="113" y="173"/>
                      </a:cubicBezTo>
                      <a:cubicBezTo>
                        <a:pt x="113" y="173"/>
                        <a:pt x="113" y="173"/>
                        <a:pt x="113" y="172"/>
                      </a:cubicBezTo>
                      <a:cubicBezTo>
                        <a:pt x="113" y="172"/>
                        <a:pt x="113" y="172"/>
                        <a:pt x="113" y="172"/>
                      </a:cubicBezTo>
                      <a:cubicBezTo>
                        <a:pt x="114" y="172"/>
                        <a:pt x="113" y="172"/>
                        <a:pt x="114" y="171"/>
                      </a:cubicBezTo>
                      <a:cubicBezTo>
                        <a:pt x="117" y="170"/>
                        <a:pt x="116" y="170"/>
                        <a:pt x="117" y="170"/>
                      </a:cubicBezTo>
                      <a:cubicBezTo>
                        <a:pt x="117" y="170"/>
                        <a:pt x="117" y="169"/>
                        <a:pt x="118" y="169"/>
                      </a:cubicBezTo>
                      <a:cubicBezTo>
                        <a:pt x="119" y="169"/>
                        <a:pt x="119" y="169"/>
                        <a:pt x="119" y="168"/>
                      </a:cubicBezTo>
                      <a:cubicBezTo>
                        <a:pt x="120" y="168"/>
                        <a:pt x="121" y="168"/>
                        <a:pt x="121" y="167"/>
                      </a:cubicBezTo>
                      <a:cubicBezTo>
                        <a:pt x="121" y="168"/>
                        <a:pt x="123" y="165"/>
                        <a:pt x="123" y="165"/>
                      </a:cubicBezTo>
                      <a:cubicBezTo>
                        <a:pt x="123" y="165"/>
                        <a:pt x="123" y="165"/>
                        <a:pt x="123" y="165"/>
                      </a:cubicBezTo>
                      <a:cubicBezTo>
                        <a:pt x="123" y="164"/>
                        <a:pt x="124" y="164"/>
                        <a:pt x="124" y="164"/>
                      </a:cubicBezTo>
                      <a:cubicBezTo>
                        <a:pt x="124" y="163"/>
                        <a:pt x="125" y="163"/>
                        <a:pt x="126" y="163"/>
                      </a:cubicBezTo>
                      <a:cubicBezTo>
                        <a:pt x="127" y="162"/>
                        <a:pt x="128" y="162"/>
                        <a:pt x="128" y="162"/>
                      </a:cubicBezTo>
                      <a:cubicBezTo>
                        <a:pt x="128" y="161"/>
                        <a:pt x="129" y="161"/>
                        <a:pt x="129" y="160"/>
                      </a:cubicBezTo>
                      <a:cubicBezTo>
                        <a:pt x="129" y="160"/>
                        <a:pt x="130" y="160"/>
                        <a:pt x="130" y="159"/>
                      </a:cubicBezTo>
                      <a:cubicBezTo>
                        <a:pt x="130" y="159"/>
                        <a:pt x="130" y="159"/>
                        <a:pt x="130" y="159"/>
                      </a:cubicBezTo>
                      <a:cubicBezTo>
                        <a:pt x="130" y="159"/>
                        <a:pt x="131" y="158"/>
                        <a:pt x="131" y="158"/>
                      </a:cubicBezTo>
                      <a:cubicBezTo>
                        <a:pt x="132" y="157"/>
                        <a:pt x="132" y="156"/>
                        <a:pt x="132" y="156"/>
                      </a:cubicBezTo>
                      <a:cubicBezTo>
                        <a:pt x="132" y="156"/>
                        <a:pt x="133" y="156"/>
                        <a:pt x="133" y="155"/>
                      </a:cubicBezTo>
                      <a:cubicBezTo>
                        <a:pt x="133" y="155"/>
                        <a:pt x="134" y="154"/>
                        <a:pt x="134" y="154"/>
                      </a:cubicBezTo>
                      <a:cubicBezTo>
                        <a:pt x="134" y="153"/>
                        <a:pt x="135" y="153"/>
                        <a:pt x="136" y="152"/>
                      </a:cubicBezTo>
                      <a:cubicBezTo>
                        <a:pt x="136" y="152"/>
                        <a:pt x="137" y="151"/>
                        <a:pt x="138" y="151"/>
                      </a:cubicBezTo>
                      <a:cubicBezTo>
                        <a:pt x="138" y="151"/>
                        <a:pt x="138" y="150"/>
                        <a:pt x="137" y="150"/>
                      </a:cubicBezTo>
                      <a:cubicBezTo>
                        <a:pt x="137" y="151"/>
                        <a:pt x="137" y="150"/>
                        <a:pt x="136" y="151"/>
                      </a:cubicBezTo>
                      <a:cubicBezTo>
                        <a:pt x="136" y="152"/>
                        <a:pt x="136" y="152"/>
                        <a:pt x="136" y="151"/>
                      </a:cubicBezTo>
                      <a:cubicBezTo>
                        <a:pt x="136" y="151"/>
                        <a:pt x="136" y="150"/>
                        <a:pt x="136" y="150"/>
                      </a:cubicBezTo>
                      <a:cubicBezTo>
                        <a:pt x="136" y="150"/>
                        <a:pt x="137" y="149"/>
                        <a:pt x="137" y="149"/>
                      </a:cubicBezTo>
                      <a:cubicBezTo>
                        <a:pt x="138" y="149"/>
                        <a:pt x="139" y="148"/>
                        <a:pt x="139" y="148"/>
                      </a:cubicBezTo>
                      <a:cubicBezTo>
                        <a:pt x="139" y="148"/>
                        <a:pt x="140" y="149"/>
                        <a:pt x="140" y="149"/>
                      </a:cubicBezTo>
                      <a:cubicBezTo>
                        <a:pt x="140" y="150"/>
                        <a:pt x="139" y="150"/>
                        <a:pt x="139" y="150"/>
                      </a:cubicBezTo>
                      <a:cubicBezTo>
                        <a:pt x="138" y="150"/>
                        <a:pt x="138" y="151"/>
                        <a:pt x="138" y="151"/>
                      </a:cubicBezTo>
                      <a:cubicBezTo>
                        <a:pt x="138" y="151"/>
                        <a:pt x="139" y="150"/>
                        <a:pt x="139" y="150"/>
                      </a:cubicBezTo>
                      <a:cubicBezTo>
                        <a:pt x="139" y="150"/>
                        <a:pt x="140" y="150"/>
                        <a:pt x="140" y="150"/>
                      </a:cubicBezTo>
                      <a:cubicBezTo>
                        <a:pt x="141" y="149"/>
                        <a:pt x="141" y="149"/>
                        <a:pt x="143" y="149"/>
                      </a:cubicBezTo>
                      <a:cubicBezTo>
                        <a:pt x="144" y="149"/>
                        <a:pt x="144" y="149"/>
                        <a:pt x="145" y="148"/>
                      </a:cubicBezTo>
                      <a:cubicBezTo>
                        <a:pt x="146" y="148"/>
                        <a:pt x="146" y="148"/>
                        <a:pt x="146" y="148"/>
                      </a:cubicBezTo>
                      <a:cubicBezTo>
                        <a:pt x="146" y="148"/>
                        <a:pt x="147" y="146"/>
                        <a:pt x="147" y="146"/>
                      </a:cubicBezTo>
                      <a:cubicBezTo>
                        <a:pt x="148" y="145"/>
                        <a:pt x="148" y="145"/>
                        <a:pt x="148" y="145"/>
                      </a:cubicBezTo>
                      <a:cubicBezTo>
                        <a:pt x="151" y="144"/>
                        <a:pt x="148" y="144"/>
                        <a:pt x="150" y="142"/>
                      </a:cubicBezTo>
                      <a:cubicBezTo>
                        <a:pt x="150" y="142"/>
                        <a:pt x="151" y="142"/>
                        <a:pt x="152" y="142"/>
                      </a:cubicBezTo>
                      <a:cubicBezTo>
                        <a:pt x="153" y="141"/>
                        <a:pt x="152" y="141"/>
                        <a:pt x="152" y="141"/>
                      </a:cubicBezTo>
                      <a:cubicBezTo>
                        <a:pt x="152" y="140"/>
                        <a:pt x="151" y="141"/>
                        <a:pt x="151" y="140"/>
                      </a:cubicBezTo>
                      <a:cubicBezTo>
                        <a:pt x="151" y="139"/>
                        <a:pt x="151" y="140"/>
                        <a:pt x="150" y="139"/>
                      </a:cubicBezTo>
                      <a:cubicBezTo>
                        <a:pt x="150" y="138"/>
                        <a:pt x="149" y="139"/>
                        <a:pt x="150" y="137"/>
                      </a:cubicBezTo>
                      <a:cubicBezTo>
                        <a:pt x="150" y="137"/>
                        <a:pt x="150" y="137"/>
                        <a:pt x="150" y="136"/>
                      </a:cubicBezTo>
                      <a:cubicBezTo>
                        <a:pt x="151" y="135"/>
                        <a:pt x="153" y="135"/>
                        <a:pt x="153" y="134"/>
                      </a:cubicBezTo>
                      <a:cubicBezTo>
                        <a:pt x="155" y="135"/>
                        <a:pt x="154" y="134"/>
                        <a:pt x="156" y="134"/>
                      </a:cubicBezTo>
                      <a:cubicBezTo>
                        <a:pt x="157" y="134"/>
                        <a:pt x="158" y="132"/>
                        <a:pt x="159" y="132"/>
                      </a:cubicBezTo>
                      <a:cubicBezTo>
                        <a:pt x="159" y="131"/>
                        <a:pt x="159" y="130"/>
                        <a:pt x="159" y="130"/>
                      </a:cubicBezTo>
                      <a:cubicBezTo>
                        <a:pt x="160" y="130"/>
                        <a:pt x="160" y="129"/>
                        <a:pt x="159" y="129"/>
                      </a:cubicBezTo>
                      <a:cubicBezTo>
                        <a:pt x="159" y="129"/>
                        <a:pt x="159" y="128"/>
                        <a:pt x="159" y="127"/>
                      </a:cubicBezTo>
                      <a:cubicBezTo>
                        <a:pt x="159" y="127"/>
                        <a:pt x="159" y="128"/>
                        <a:pt x="160" y="129"/>
                      </a:cubicBezTo>
                      <a:cubicBezTo>
                        <a:pt x="160" y="129"/>
                        <a:pt x="160" y="130"/>
                        <a:pt x="160" y="131"/>
                      </a:cubicBezTo>
                      <a:cubicBezTo>
                        <a:pt x="161" y="131"/>
                        <a:pt x="160" y="131"/>
                        <a:pt x="160" y="132"/>
                      </a:cubicBezTo>
                      <a:cubicBezTo>
                        <a:pt x="161" y="132"/>
                        <a:pt x="160" y="134"/>
                        <a:pt x="161" y="134"/>
                      </a:cubicBezTo>
                      <a:cubicBezTo>
                        <a:pt x="161" y="134"/>
                        <a:pt x="161" y="135"/>
                        <a:pt x="161" y="135"/>
                      </a:cubicBezTo>
                      <a:cubicBezTo>
                        <a:pt x="161" y="135"/>
                        <a:pt x="161" y="134"/>
                        <a:pt x="162" y="134"/>
                      </a:cubicBezTo>
                      <a:cubicBezTo>
                        <a:pt x="162" y="134"/>
                        <a:pt x="161" y="129"/>
                        <a:pt x="162" y="134"/>
                      </a:cubicBezTo>
                      <a:cubicBezTo>
                        <a:pt x="162" y="134"/>
                        <a:pt x="162" y="135"/>
                        <a:pt x="162" y="134"/>
                      </a:cubicBezTo>
                      <a:cubicBezTo>
                        <a:pt x="162" y="133"/>
                        <a:pt x="163" y="133"/>
                        <a:pt x="162" y="131"/>
                      </a:cubicBezTo>
                      <a:cubicBezTo>
                        <a:pt x="163" y="132"/>
                        <a:pt x="163" y="132"/>
                        <a:pt x="163" y="132"/>
                      </a:cubicBezTo>
                      <a:cubicBezTo>
                        <a:pt x="163" y="132"/>
                        <a:pt x="163" y="131"/>
                        <a:pt x="163" y="131"/>
                      </a:cubicBezTo>
                      <a:cubicBezTo>
                        <a:pt x="163" y="130"/>
                        <a:pt x="163" y="129"/>
                        <a:pt x="164" y="131"/>
                      </a:cubicBezTo>
                      <a:cubicBezTo>
                        <a:pt x="164" y="131"/>
                        <a:pt x="164" y="131"/>
                        <a:pt x="164" y="131"/>
                      </a:cubicBezTo>
                      <a:cubicBezTo>
                        <a:pt x="164" y="130"/>
                        <a:pt x="164" y="130"/>
                        <a:pt x="164" y="131"/>
                      </a:cubicBezTo>
                      <a:cubicBezTo>
                        <a:pt x="165" y="131"/>
                        <a:pt x="165" y="132"/>
                        <a:pt x="164" y="132"/>
                      </a:cubicBezTo>
                      <a:cubicBezTo>
                        <a:pt x="164" y="132"/>
                        <a:pt x="164" y="133"/>
                        <a:pt x="165" y="133"/>
                      </a:cubicBezTo>
                      <a:cubicBezTo>
                        <a:pt x="165" y="133"/>
                        <a:pt x="164" y="133"/>
                        <a:pt x="165" y="133"/>
                      </a:cubicBezTo>
                      <a:cubicBezTo>
                        <a:pt x="165" y="134"/>
                        <a:pt x="165" y="134"/>
                        <a:pt x="165" y="134"/>
                      </a:cubicBezTo>
                      <a:cubicBezTo>
                        <a:pt x="166" y="134"/>
                        <a:pt x="165" y="134"/>
                        <a:pt x="166" y="134"/>
                      </a:cubicBezTo>
                      <a:cubicBezTo>
                        <a:pt x="166" y="133"/>
                        <a:pt x="166" y="135"/>
                        <a:pt x="167" y="134"/>
                      </a:cubicBezTo>
                      <a:cubicBezTo>
                        <a:pt x="167" y="134"/>
                        <a:pt x="166" y="134"/>
                        <a:pt x="166" y="134"/>
                      </a:cubicBezTo>
                      <a:cubicBezTo>
                        <a:pt x="167" y="134"/>
                        <a:pt x="167" y="134"/>
                        <a:pt x="167" y="134"/>
                      </a:cubicBezTo>
                      <a:cubicBezTo>
                        <a:pt x="167" y="134"/>
                        <a:pt x="167" y="134"/>
                        <a:pt x="167" y="134"/>
                      </a:cubicBezTo>
                      <a:cubicBezTo>
                        <a:pt x="167" y="134"/>
                        <a:pt x="168" y="134"/>
                        <a:pt x="168" y="134"/>
                      </a:cubicBezTo>
                      <a:cubicBezTo>
                        <a:pt x="168" y="133"/>
                        <a:pt x="168" y="133"/>
                        <a:pt x="168" y="133"/>
                      </a:cubicBezTo>
                      <a:cubicBezTo>
                        <a:pt x="168" y="133"/>
                        <a:pt x="168" y="133"/>
                        <a:pt x="167" y="133"/>
                      </a:cubicBezTo>
                      <a:cubicBezTo>
                        <a:pt x="167" y="133"/>
                        <a:pt x="167" y="133"/>
                        <a:pt x="167" y="132"/>
                      </a:cubicBezTo>
                      <a:cubicBezTo>
                        <a:pt x="166" y="132"/>
                        <a:pt x="167" y="132"/>
                        <a:pt x="167" y="132"/>
                      </a:cubicBezTo>
                      <a:cubicBezTo>
                        <a:pt x="167" y="133"/>
                        <a:pt x="167" y="133"/>
                        <a:pt x="167" y="133"/>
                      </a:cubicBezTo>
                      <a:cubicBezTo>
                        <a:pt x="167" y="133"/>
                        <a:pt x="168" y="133"/>
                        <a:pt x="168" y="133"/>
                      </a:cubicBezTo>
                      <a:cubicBezTo>
                        <a:pt x="168" y="133"/>
                        <a:pt x="168" y="133"/>
                        <a:pt x="167" y="132"/>
                      </a:cubicBezTo>
                      <a:cubicBezTo>
                        <a:pt x="167" y="132"/>
                        <a:pt x="167" y="132"/>
                        <a:pt x="167" y="132"/>
                      </a:cubicBezTo>
                      <a:cubicBezTo>
                        <a:pt x="167" y="132"/>
                        <a:pt x="167" y="132"/>
                        <a:pt x="167" y="132"/>
                      </a:cubicBezTo>
                      <a:cubicBezTo>
                        <a:pt x="167" y="132"/>
                        <a:pt x="167" y="132"/>
                        <a:pt x="167" y="132"/>
                      </a:cubicBezTo>
                      <a:cubicBezTo>
                        <a:pt x="167" y="132"/>
                        <a:pt x="167" y="132"/>
                        <a:pt x="167" y="132"/>
                      </a:cubicBezTo>
                      <a:cubicBezTo>
                        <a:pt x="167" y="132"/>
                        <a:pt x="167" y="132"/>
                        <a:pt x="167" y="132"/>
                      </a:cubicBezTo>
                      <a:cubicBezTo>
                        <a:pt x="167" y="131"/>
                        <a:pt x="167" y="131"/>
                        <a:pt x="167" y="131"/>
                      </a:cubicBezTo>
                      <a:cubicBezTo>
                        <a:pt x="167" y="131"/>
                        <a:pt x="167" y="131"/>
                        <a:pt x="167" y="131"/>
                      </a:cubicBezTo>
                      <a:cubicBezTo>
                        <a:pt x="167" y="130"/>
                        <a:pt x="167" y="130"/>
                        <a:pt x="167" y="130"/>
                      </a:cubicBezTo>
                      <a:cubicBezTo>
                        <a:pt x="167" y="130"/>
                        <a:pt x="167" y="130"/>
                        <a:pt x="167" y="129"/>
                      </a:cubicBezTo>
                      <a:cubicBezTo>
                        <a:pt x="167" y="129"/>
                        <a:pt x="167" y="129"/>
                        <a:pt x="167" y="128"/>
                      </a:cubicBezTo>
                      <a:cubicBezTo>
                        <a:pt x="167" y="128"/>
                        <a:pt x="167" y="128"/>
                        <a:pt x="167" y="128"/>
                      </a:cubicBezTo>
                      <a:cubicBezTo>
                        <a:pt x="167" y="128"/>
                        <a:pt x="167" y="127"/>
                        <a:pt x="167" y="127"/>
                      </a:cubicBezTo>
                      <a:cubicBezTo>
                        <a:pt x="167" y="127"/>
                        <a:pt x="167" y="126"/>
                        <a:pt x="166" y="126"/>
                      </a:cubicBezTo>
                      <a:cubicBezTo>
                        <a:pt x="166" y="126"/>
                        <a:pt x="166" y="126"/>
                        <a:pt x="166" y="126"/>
                      </a:cubicBezTo>
                      <a:cubicBezTo>
                        <a:pt x="167" y="126"/>
                        <a:pt x="167" y="126"/>
                        <a:pt x="167" y="125"/>
                      </a:cubicBezTo>
                      <a:cubicBezTo>
                        <a:pt x="167" y="125"/>
                        <a:pt x="167" y="125"/>
                        <a:pt x="166" y="125"/>
                      </a:cubicBezTo>
                      <a:cubicBezTo>
                        <a:pt x="166" y="125"/>
                        <a:pt x="166" y="124"/>
                        <a:pt x="166" y="124"/>
                      </a:cubicBezTo>
                      <a:cubicBezTo>
                        <a:pt x="166" y="124"/>
                        <a:pt x="167" y="124"/>
                        <a:pt x="167" y="124"/>
                      </a:cubicBezTo>
                      <a:cubicBezTo>
                        <a:pt x="167" y="124"/>
                        <a:pt x="167" y="123"/>
                        <a:pt x="167" y="123"/>
                      </a:cubicBezTo>
                      <a:cubicBezTo>
                        <a:pt x="166" y="123"/>
                        <a:pt x="166" y="123"/>
                        <a:pt x="166" y="123"/>
                      </a:cubicBezTo>
                      <a:cubicBezTo>
                        <a:pt x="166" y="122"/>
                        <a:pt x="166" y="122"/>
                        <a:pt x="166" y="122"/>
                      </a:cubicBezTo>
                      <a:cubicBezTo>
                        <a:pt x="166" y="121"/>
                        <a:pt x="167" y="121"/>
                        <a:pt x="167" y="121"/>
                      </a:cubicBezTo>
                      <a:cubicBezTo>
                        <a:pt x="167" y="121"/>
                        <a:pt x="166" y="120"/>
                        <a:pt x="166" y="120"/>
                      </a:cubicBezTo>
                      <a:cubicBezTo>
                        <a:pt x="166" y="120"/>
                        <a:pt x="166" y="120"/>
                        <a:pt x="165" y="120"/>
                      </a:cubicBezTo>
                      <a:cubicBezTo>
                        <a:pt x="165" y="120"/>
                        <a:pt x="165" y="120"/>
                        <a:pt x="165" y="120"/>
                      </a:cubicBezTo>
                      <a:cubicBezTo>
                        <a:pt x="165" y="120"/>
                        <a:pt x="165" y="120"/>
                        <a:pt x="165" y="120"/>
                      </a:cubicBezTo>
                      <a:cubicBezTo>
                        <a:pt x="165" y="120"/>
                        <a:pt x="165" y="119"/>
                        <a:pt x="165" y="119"/>
                      </a:cubicBezTo>
                      <a:cubicBezTo>
                        <a:pt x="165" y="119"/>
                        <a:pt x="164" y="117"/>
                        <a:pt x="164" y="117"/>
                      </a:cubicBezTo>
                      <a:cubicBezTo>
                        <a:pt x="164" y="116"/>
                        <a:pt x="164" y="116"/>
                        <a:pt x="164" y="115"/>
                      </a:cubicBezTo>
                      <a:cubicBezTo>
                        <a:pt x="164" y="115"/>
                        <a:pt x="164" y="115"/>
                        <a:pt x="165" y="115"/>
                      </a:cubicBezTo>
                      <a:cubicBezTo>
                        <a:pt x="165" y="115"/>
                        <a:pt x="165" y="115"/>
                        <a:pt x="165" y="115"/>
                      </a:cubicBezTo>
                      <a:cubicBezTo>
                        <a:pt x="165" y="114"/>
                        <a:pt x="165" y="114"/>
                        <a:pt x="165" y="114"/>
                      </a:cubicBezTo>
                      <a:cubicBezTo>
                        <a:pt x="165" y="113"/>
                        <a:pt x="165" y="113"/>
                        <a:pt x="165" y="113"/>
                      </a:cubicBezTo>
                      <a:cubicBezTo>
                        <a:pt x="165" y="113"/>
                        <a:pt x="165" y="113"/>
                        <a:pt x="165" y="113"/>
                      </a:cubicBezTo>
                      <a:cubicBezTo>
                        <a:pt x="165" y="113"/>
                        <a:pt x="165" y="113"/>
                        <a:pt x="165" y="112"/>
                      </a:cubicBezTo>
                      <a:cubicBezTo>
                        <a:pt x="165" y="112"/>
                        <a:pt x="165" y="112"/>
                        <a:pt x="165" y="112"/>
                      </a:cubicBezTo>
                      <a:cubicBezTo>
                        <a:pt x="165" y="112"/>
                        <a:pt x="165" y="111"/>
                        <a:pt x="165" y="111"/>
                      </a:cubicBezTo>
                      <a:cubicBezTo>
                        <a:pt x="165" y="111"/>
                        <a:pt x="164" y="111"/>
                        <a:pt x="164" y="111"/>
                      </a:cubicBezTo>
                      <a:cubicBezTo>
                        <a:pt x="164" y="112"/>
                        <a:pt x="164" y="111"/>
                        <a:pt x="163" y="111"/>
                      </a:cubicBezTo>
                      <a:cubicBezTo>
                        <a:pt x="163" y="111"/>
                        <a:pt x="163" y="111"/>
                        <a:pt x="162" y="111"/>
                      </a:cubicBezTo>
                      <a:cubicBezTo>
                        <a:pt x="162" y="110"/>
                        <a:pt x="161" y="110"/>
                        <a:pt x="160" y="110"/>
                      </a:cubicBezTo>
                      <a:cubicBezTo>
                        <a:pt x="160" y="110"/>
                        <a:pt x="160" y="109"/>
                        <a:pt x="160" y="109"/>
                      </a:cubicBezTo>
                      <a:cubicBezTo>
                        <a:pt x="160" y="109"/>
                        <a:pt x="160" y="109"/>
                        <a:pt x="160" y="108"/>
                      </a:cubicBezTo>
                      <a:cubicBezTo>
                        <a:pt x="160" y="108"/>
                        <a:pt x="160" y="108"/>
                        <a:pt x="160" y="108"/>
                      </a:cubicBezTo>
                      <a:cubicBezTo>
                        <a:pt x="160" y="108"/>
                        <a:pt x="160" y="108"/>
                        <a:pt x="160" y="108"/>
                      </a:cubicBezTo>
                      <a:cubicBezTo>
                        <a:pt x="160" y="108"/>
                        <a:pt x="160" y="108"/>
                        <a:pt x="160" y="107"/>
                      </a:cubicBezTo>
                      <a:cubicBezTo>
                        <a:pt x="160" y="107"/>
                        <a:pt x="160" y="107"/>
                        <a:pt x="161" y="107"/>
                      </a:cubicBezTo>
                      <a:cubicBezTo>
                        <a:pt x="161" y="107"/>
                        <a:pt x="160" y="107"/>
                        <a:pt x="160" y="106"/>
                      </a:cubicBezTo>
                      <a:cubicBezTo>
                        <a:pt x="160" y="106"/>
                        <a:pt x="161" y="106"/>
                        <a:pt x="161" y="106"/>
                      </a:cubicBezTo>
                      <a:cubicBezTo>
                        <a:pt x="161" y="106"/>
                        <a:pt x="162" y="106"/>
                        <a:pt x="162" y="106"/>
                      </a:cubicBezTo>
                      <a:cubicBezTo>
                        <a:pt x="162" y="107"/>
                        <a:pt x="162" y="107"/>
                        <a:pt x="162" y="107"/>
                      </a:cubicBezTo>
                      <a:cubicBezTo>
                        <a:pt x="162" y="106"/>
                        <a:pt x="162" y="106"/>
                        <a:pt x="163" y="106"/>
                      </a:cubicBezTo>
                      <a:cubicBezTo>
                        <a:pt x="163" y="105"/>
                        <a:pt x="163" y="105"/>
                        <a:pt x="163" y="105"/>
                      </a:cubicBezTo>
                      <a:cubicBezTo>
                        <a:pt x="163" y="104"/>
                        <a:pt x="163" y="104"/>
                        <a:pt x="163" y="104"/>
                      </a:cubicBezTo>
                      <a:cubicBezTo>
                        <a:pt x="164" y="104"/>
                        <a:pt x="164" y="104"/>
                        <a:pt x="164" y="104"/>
                      </a:cubicBezTo>
                      <a:cubicBezTo>
                        <a:pt x="164" y="104"/>
                        <a:pt x="164" y="104"/>
                        <a:pt x="165" y="104"/>
                      </a:cubicBezTo>
                      <a:cubicBezTo>
                        <a:pt x="165" y="104"/>
                        <a:pt x="165" y="104"/>
                        <a:pt x="166" y="104"/>
                      </a:cubicBezTo>
                      <a:cubicBezTo>
                        <a:pt x="166" y="104"/>
                        <a:pt x="166" y="104"/>
                        <a:pt x="166" y="104"/>
                      </a:cubicBezTo>
                      <a:cubicBezTo>
                        <a:pt x="166" y="104"/>
                        <a:pt x="167" y="104"/>
                        <a:pt x="167" y="104"/>
                      </a:cubicBezTo>
                      <a:cubicBezTo>
                        <a:pt x="167" y="104"/>
                        <a:pt x="167" y="104"/>
                        <a:pt x="167" y="104"/>
                      </a:cubicBezTo>
                      <a:cubicBezTo>
                        <a:pt x="167" y="104"/>
                        <a:pt x="167" y="103"/>
                        <a:pt x="167" y="103"/>
                      </a:cubicBezTo>
                      <a:cubicBezTo>
                        <a:pt x="167" y="103"/>
                        <a:pt x="167" y="103"/>
                        <a:pt x="167" y="103"/>
                      </a:cubicBezTo>
                      <a:cubicBezTo>
                        <a:pt x="167" y="103"/>
                        <a:pt x="167" y="103"/>
                        <a:pt x="166" y="103"/>
                      </a:cubicBezTo>
                      <a:cubicBezTo>
                        <a:pt x="166" y="103"/>
                        <a:pt x="166" y="102"/>
                        <a:pt x="166" y="102"/>
                      </a:cubicBezTo>
                      <a:cubicBezTo>
                        <a:pt x="166" y="102"/>
                        <a:pt x="166" y="101"/>
                        <a:pt x="166" y="101"/>
                      </a:cubicBezTo>
                      <a:cubicBezTo>
                        <a:pt x="166" y="101"/>
                        <a:pt x="166" y="101"/>
                        <a:pt x="165" y="101"/>
                      </a:cubicBezTo>
                      <a:cubicBezTo>
                        <a:pt x="165" y="101"/>
                        <a:pt x="165" y="102"/>
                        <a:pt x="165" y="102"/>
                      </a:cubicBezTo>
                      <a:cubicBezTo>
                        <a:pt x="164" y="102"/>
                        <a:pt x="164" y="101"/>
                        <a:pt x="163" y="101"/>
                      </a:cubicBezTo>
                      <a:cubicBezTo>
                        <a:pt x="163" y="100"/>
                        <a:pt x="163" y="100"/>
                        <a:pt x="163" y="100"/>
                      </a:cubicBezTo>
                      <a:cubicBezTo>
                        <a:pt x="163" y="100"/>
                        <a:pt x="162" y="99"/>
                        <a:pt x="162" y="99"/>
                      </a:cubicBezTo>
                      <a:cubicBezTo>
                        <a:pt x="161" y="99"/>
                        <a:pt x="161" y="99"/>
                        <a:pt x="161" y="99"/>
                      </a:cubicBezTo>
                      <a:cubicBezTo>
                        <a:pt x="161" y="99"/>
                        <a:pt x="161" y="99"/>
                        <a:pt x="161" y="99"/>
                      </a:cubicBezTo>
                      <a:cubicBezTo>
                        <a:pt x="160" y="99"/>
                        <a:pt x="160" y="98"/>
                        <a:pt x="160" y="97"/>
                      </a:cubicBezTo>
                      <a:cubicBezTo>
                        <a:pt x="161" y="97"/>
                        <a:pt x="161" y="97"/>
                        <a:pt x="161" y="97"/>
                      </a:cubicBezTo>
                      <a:cubicBezTo>
                        <a:pt x="161" y="97"/>
                        <a:pt x="161" y="96"/>
                        <a:pt x="161" y="96"/>
                      </a:cubicBezTo>
                      <a:cubicBezTo>
                        <a:pt x="161" y="96"/>
                        <a:pt x="161" y="96"/>
                        <a:pt x="162" y="96"/>
                      </a:cubicBezTo>
                      <a:cubicBezTo>
                        <a:pt x="162" y="96"/>
                        <a:pt x="162" y="95"/>
                        <a:pt x="162" y="95"/>
                      </a:cubicBezTo>
                      <a:cubicBezTo>
                        <a:pt x="162" y="95"/>
                        <a:pt x="162" y="95"/>
                        <a:pt x="162" y="95"/>
                      </a:cubicBezTo>
                      <a:cubicBezTo>
                        <a:pt x="163" y="95"/>
                        <a:pt x="163" y="95"/>
                        <a:pt x="163" y="95"/>
                      </a:cubicBezTo>
                      <a:cubicBezTo>
                        <a:pt x="164" y="95"/>
                        <a:pt x="164" y="95"/>
                        <a:pt x="164" y="95"/>
                      </a:cubicBezTo>
                      <a:cubicBezTo>
                        <a:pt x="164" y="95"/>
                        <a:pt x="163" y="94"/>
                        <a:pt x="163" y="94"/>
                      </a:cubicBezTo>
                      <a:cubicBezTo>
                        <a:pt x="162" y="94"/>
                        <a:pt x="162" y="93"/>
                        <a:pt x="162" y="93"/>
                      </a:cubicBezTo>
                      <a:cubicBezTo>
                        <a:pt x="163" y="92"/>
                        <a:pt x="163" y="92"/>
                        <a:pt x="163" y="92"/>
                      </a:cubicBezTo>
                      <a:cubicBezTo>
                        <a:pt x="163" y="92"/>
                        <a:pt x="163" y="93"/>
                        <a:pt x="164" y="93"/>
                      </a:cubicBezTo>
                      <a:cubicBezTo>
                        <a:pt x="164" y="93"/>
                        <a:pt x="165" y="93"/>
                        <a:pt x="165" y="94"/>
                      </a:cubicBezTo>
                      <a:cubicBezTo>
                        <a:pt x="165" y="94"/>
                        <a:pt x="166" y="95"/>
                        <a:pt x="166" y="95"/>
                      </a:cubicBezTo>
                      <a:cubicBezTo>
                        <a:pt x="166" y="95"/>
                        <a:pt x="166" y="95"/>
                        <a:pt x="167" y="95"/>
                      </a:cubicBezTo>
                      <a:cubicBezTo>
                        <a:pt x="167" y="95"/>
                        <a:pt x="167" y="95"/>
                        <a:pt x="167" y="95"/>
                      </a:cubicBezTo>
                      <a:cubicBezTo>
                        <a:pt x="168" y="96"/>
                        <a:pt x="168" y="95"/>
                        <a:pt x="168" y="95"/>
                      </a:cubicBezTo>
                      <a:cubicBezTo>
                        <a:pt x="167" y="95"/>
                        <a:pt x="167" y="94"/>
                        <a:pt x="167" y="94"/>
                      </a:cubicBezTo>
                      <a:cubicBezTo>
                        <a:pt x="167" y="94"/>
                        <a:pt x="167" y="94"/>
                        <a:pt x="167" y="93"/>
                      </a:cubicBezTo>
                      <a:cubicBezTo>
                        <a:pt x="167" y="93"/>
                        <a:pt x="167" y="93"/>
                        <a:pt x="168" y="93"/>
                      </a:cubicBezTo>
                      <a:cubicBezTo>
                        <a:pt x="168" y="94"/>
                        <a:pt x="169" y="94"/>
                        <a:pt x="169" y="94"/>
                      </a:cubicBezTo>
                      <a:cubicBezTo>
                        <a:pt x="169" y="94"/>
                        <a:pt x="169" y="95"/>
                        <a:pt x="169" y="95"/>
                      </a:cubicBezTo>
                      <a:cubicBezTo>
                        <a:pt x="169" y="95"/>
                        <a:pt x="169" y="95"/>
                        <a:pt x="169" y="95"/>
                      </a:cubicBezTo>
                      <a:cubicBezTo>
                        <a:pt x="169" y="95"/>
                        <a:pt x="169" y="95"/>
                        <a:pt x="169" y="95"/>
                      </a:cubicBezTo>
                      <a:cubicBezTo>
                        <a:pt x="169" y="95"/>
                        <a:pt x="169" y="96"/>
                        <a:pt x="169" y="96"/>
                      </a:cubicBezTo>
                      <a:cubicBezTo>
                        <a:pt x="169" y="96"/>
                        <a:pt x="170" y="96"/>
                        <a:pt x="170" y="96"/>
                      </a:cubicBezTo>
                      <a:cubicBezTo>
                        <a:pt x="170" y="96"/>
                        <a:pt x="170" y="97"/>
                        <a:pt x="170" y="97"/>
                      </a:cubicBezTo>
                      <a:cubicBezTo>
                        <a:pt x="171" y="97"/>
                        <a:pt x="171" y="97"/>
                        <a:pt x="171" y="97"/>
                      </a:cubicBezTo>
                      <a:cubicBezTo>
                        <a:pt x="171" y="97"/>
                        <a:pt x="171" y="97"/>
                        <a:pt x="172" y="97"/>
                      </a:cubicBezTo>
                      <a:cubicBezTo>
                        <a:pt x="172" y="97"/>
                        <a:pt x="172" y="98"/>
                        <a:pt x="172" y="98"/>
                      </a:cubicBezTo>
                      <a:cubicBezTo>
                        <a:pt x="172" y="98"/>
                        <a:pt x="172" y="98"/>
                        <a:pt x="172" y="97"/>
                      </a:cubicBezTo>
                      <a:cubicBezTo>
                        <a:pt x="172" y="97"/>
                        <a:pt x="172" y="97"/>
                        <a:pt x="172" y="97"/>
                      </a:cubicBezTo>
                      <a:cubicBezTo>
                        <a:pt x="172" y="97"/>
                        <a:pt x="172" y="97"/>
                        <a:pt x="172" y="97"/>
                      </a:cubicBezTo>
                      <a:cubicBezTo>
                        <a:pt x="173" y="97"/>
                        <a:pt x="172" y="96"/>
                        <a:pt x="172" y="96"/>
                      </a:cubicBezTo>
                      <a:cubicBezTo>
                        <a:pt x="172" y="96"/>
                        <a:pt x="172" y="96"/>
                        <a:pt x="172" y="96"/>
                      </a:cubicBezTo>
                      <a:cubicBezTo>
                        <a:pt x="172" y="95"/>
                        <a:pt x="172" y="96"/>
                        <a:pt x="172" y="95"/>
                      </a:cubicBezTo>
                      <a:cubicBezTo>
                        <a:pt x="173" y="95"/>
                        <a:pt x="172" y="95"/>
                        <a:pt x="172" y="95"/>
                      </a:cubicBezTo>
                      <a:cubicBezTo>
                        <a:pt x="173" y="95"/>
                        <a:pt x="173" y="96"/>
                        <a:pt x="173" y="96"/>
                      </a:cubicBezTo>
                      <a:cubicBezTo>
                        <a:pt x="173" y="96"/>
                        <a:pt x="173" y="96"/>
                        <a:pt x="174" y="96"/>
                      </a:cubicBezTo>
                      <a:cubicBezTo>
                        <a:pt x="174" y="96"/>
                        <a:pt x="174" y="97"/>
                        <a:pt x="174" y="97"/>
                      </a:cubicBezTo>
                      <a:cubicBezTo>
                        <a:pt x="174" y="97"/>
                        <a:pt x="174" y="97"/>
                        <a:pt x="174" y="97"/>
                      </a:cubicBezTo>
                      <a:cubicBezTo>
                        <a:pt x="174" y="97"/>
                        <a:pt x="174" y="97"/>
                        <a:pt x="174" y="98"/>
                      </a:cubicBezTo>
                      <a:cubicBezTo>
                        <a:pt x="174" y="98"/>
                        <a:pt x="174" y="98"/>
                        <a:pt x="174" y="98"/>
                      </a:cubicBezTo>
                      <a:cubicBezTo>
                        <a:pt x="174" y="98"/>
                        <a:pt x="174" y="98"/>
                        <a:pt x="174" y="98"/>
                      </a:cubicBezTo>
                      <a:cubicBezTo>
                        <a:pt x="174" y="98"/>
                        <a:pt x="174" y="98"/>
                        <a:pt x="174" y="99"/>
                      </a:cubicBezTo>
                      <a:cubicBezTo>
                        <a:pt x="174" y="99"/>
                        <a:pt x="174" y="99"/>
                        <a:pt x="174" y="99"/>
                      </a:cubicBezTo>
                      <a:cubicBezTo>
                        <a:pt x="174" y="100"/>
                        <a:pt x="174" y="100"/>
                        <a:pt x="174" y="100"/>
                      </a:cubicBezTo>
                      <a:cubicBezTo>
                        <a:pt x="174" y="101"/>
                        <a:pt x="174" y="101"/>
                        <a:pt x="174" y="102"/>
                      </a:cubicBezTo>
                      <a:cubicBezTo>
                        <a:pt x="174" y="102"/>
                        <a:pt x="174" y="103"/>
                        <a:pt x="174" y="103"/>
                      </a:cubicBezTo>
                      <a:cubicBezTo>
                        <a:pt x="174" y="103"/>
                        <a:pt x="174" y="103"/>
                        <a:pt x="174" y="103"/>
                      </a:cubicBezTo>
                      <a:cubicBezTo>
                        <a:pt x="174" y="103"/>
                        <a:pt x="175" y="103"/>
                        <a:pt x="175" y="103"/>
                      </a:cubicBezTo>
                      <a:cubicBezTo>
                        <a:pt x="175" y="103"/>
                        <a:pt x="175" y="103"/>
                        <a:pt x="176" y="103"/>
                      </a:cubicBezTo>
                      <a:cubicBezTo>
                        <a:pt x="176" y="104"/>
                        <a:pt x="177" y="104"/>
                        <a:pt x="177" y="104"/>
                      </a:cubicBezTo>
                      <a:cubicBezTo>
                        <a:pt x="177" y="104"/>
                        <a:pt x="178" y="104"/>
                        <a:pt x="178" y="104"/>
                      </a:cubicBezTo>
                      <a:cubicBezTo>
                        <a:pt x="179" y="105"/>
                        <a:pt x="179" y="104"/>
                        <a:pt x="180" y="104"/>
                      </a:cubicBezTo>
                      <a:cubicBezTo>
                        <a:pt x="180" y="104"/>
                        <a:pt x="181" y="104"/>
                        <a:pt x="182" y="104"/>
                      </a:cubicBezTo>
                      <a:cubicBezTo>
                        <a:pt x="182" y="105"/>
                        <a:pt x="183" y="104"/>
                        <a:pt x="183" y="104"/>
                      </a:cubicBezTo>
                      <a:cubicBezTo>
                        <a:pt x="184" y="104"/>
                        <a:pt x="184" y="104"/>
                        <a:pt x="185" y="104"/>
                      </a:cubicBezTo>
                      <a:cubicBezTo>
                        <a:pt x="185" y="104"/>
                        <a:pt x="186" y="104"/>
                        <a:pt x="186" y="104"/>
                      </a:cubicBezTo>
                      <a:cubicBezTo>
                        <a:pt x="186" y="105"/>
                        <a:pt x="187" y="104"/>
                        <a:pt x="187" y="104"/>
                      </a:cubicBezTo>
                      <a:cubicBezTo>
                        <a:pt x="187" y="104"/>
                        <a:pt x="188" y="104"/>
                        <a:pt x="188" y="104"/>
                      </a:cubicBezTo>
                      <a:cubicBezTo>
                        <a:pt x="188" y="104"/>
                        <a:pt x="188" y="104"/>
                        <a:pt x="188" y="104"/>
                      </a:cubicBezTo>
                      <a:cubicBezTo>
                        <a:pt x="188" y="104"/>
                        <a:pt x="188" y="104"/>
                        <a:pt x="188" y="105"/>
                      </a:cubicBezTo>
                      <a:cubicBezTo>
                        <a:pt x="188" y="105"/>
                        <a:pt x="189" y="105"/>
                        <a:pt x="189" y="104"/>
                      </a:cubicBezTo>
                      <a:cubicBezTo>
                        <a:pt x="189" y="104"/>
                        <a:pt x="189" y="104"/>
                        <a:pt x="190" y="104"/>
                      </a:cubicBezTo>
                      <a:cubicBezTo>
                        <a:pt x="190" y="104"/>
                        <a:pt x="191" y="104"/>
                        <a:pt x="191" y="104"/>
                      </a:cubicBezTo>
                      <a:cubicBezTo>
                        <a:pt x="192" y="104"/>
                        <a:pt x="192" y="104"/>
                        <a:pt x="192" y="104"/>
                      </a:cubicBezTo>
                      <a:cubicBezTo>
                        <a:pt x="192" y="104"/>
                        <a:pt x="193" y="105"/>
                        <a:pt x="193" y="105"/>
                      </a:cubicBezTo>
                      <a:cubicBezTo>
                        <a:pt x="193" y="105"/>
                        <a:pt x="194" y="105"/>
                        <a:pt x="194" y="105"/>
                      </a:cubicBezTo>
                      <a:cubicBezTo>
                        <a:pt x="194" y="105"/>
                        <a:pt x="194" y="105"/>
                        <a:pt x="195" y="106"/>
                      </a:cubicBezTo>
                      <a:cubicBezTo>
                        <a:pt x="195" y="106"/>
                        <a:pt x="194" y="106"/>
                        <a:pt x="195" y="106"/>
                      </a:cubicBezTo>
                      <a:cubicBezTo>
                        <a:pt x="195" y="106"/>
                        <a:pt x="195" y="106"/>
                        <a:pt x="195" y="106"/>
                      </a:cubicBezTo>
                      <a:cubicBezTo>
                        <a:pt x="195" y="107"/>
                        <a:pt x="195" y="107"/>
                        <a:pt x="195" y="107"/>
                      </a:cubicBezTo>
                      <a:cubicBezTo>
                        <a:pt x="194" y="107"/>
                        <a:pt x="194" y="107"/>
                        <a:pt x="194" y="107"/>
                      </a:cubicBezTo>
                      <a:cubicBezTo>
                        <a:pt x="194" y="107"/>
                        <a:pt x="194" y="107"/>
                        <a:pt x="194" y="107"/>
                      </a:cubicBezTo>
                      <a:cubicBezTo>
                        <a:pt x="194" y="106"/>
                        <a:pt x="193" y="106"/>
                        <a:pt x="193" y="107"/>
                      </a:cubicBezTo>
                      <a:cubicBezTo>
                        <a:pt x="193" y="107"/>
                        <a:pt x="193" y="107"/>
                        <a:pt x="193" y="107"/>
                      </a:cubicBezTo>
                      <a:cubicBezTo>
                        <a:pt x="193" y="108"/>
                        <a:pt x="193" y="108"/>
                        <a:pt x="193" y="108"/>
                      </a:cubicBezTo>
                      <a:cubicBezTo>
                        <a:pt x="193" y="109"/>
                        <a:pt x="193" y="109"/>
                        <a:pt x="193" y="109"/>
                      </a:cubicBezTo>
                      <a:cubicBezTo>
                        <a:pt x="193" y="109"/>
                        <a:pt x="193" y="110"/>
                        <a:pt x="192" y="110"/>
                      </a:cubicBezTo>
                      <a:cubicBezTo>
                        <a:pt x="192" y="110"/>
                        <a:pt x="192" y="110"/>
                        <a:pt x="192" y="110"/>
                      </a:cubicBezTo>
                      <a:cubicBezTo>
                        <a:pt x="192" y="110"/>
                        <a:pt x="192" y="111"/>
                        <a:pt x="192" y="111"/>
                      </a:cubicBezTo>
                      <a:cubicBezTo>
                        <a:pt x="192" y="111"/>
                        <a:pt x="191" y="111"/>
                        <a:pt x="191" y="111"/>
                      </a:cubicBezTo>
                      <a:cubicBezTo>
                        <a:pt x="191" y="111"/>
                        <a:pt x="191" y="111"/>
                        <a:pt x="191" y="111"/>
                      </a:cubicBezTo>
                      <a:cubicBezTo>
                        <a:pt x="191" y="111"/>
                        <a:pt x="191" y="111"/>
                        <a:pt x="191" y="111"/>
                      </a:cubicBezTo>
                      <a:cubicBezTo>
                        <a:pt x="190" y="111"/>
                        <a:pt x="190" y="112"/>
                        <a:pt x="190" y="112"/>
                      </a:cubicBezTo>
                      <a:cubicBezTo>
                        <a:pt x="191" y="112"/>
                        <a:pt x="190" y="113"/>
                        <a:pt x="190" y="113"/>
                      </a:cubicBezTo>
                      <a:cubicBezTo>
                        <a:pt x="190" y="113"/>
                        <a:pt x="190" y="113"/>
                        <a:pt x="190" y="112"/>
                      </a:cubicBezTo>
                      <a:cubicBezTo>
                        <a:pt x="190" y="112"/>
                        <a:pt x="189" y="112"/>
                        <a:pt x="189" y="112"/>
                      </a:cubicBezTo>
                      <a:cubicBezTo>
                        <a:pt x="189" y="112"/>
                        <a:pt x="189" y="112"/>
                        <a:pt x="189" y="112"/>
                      </a:cubicBezTo>
                      <a:cubicBezTo>
                        <a:pt x="189" y="113"/>
                        <a:pt x="189" y="113"/>
                        <a:pt x="189" y="113"/>
                      </a:cubicBezTo>
                      <a:cubicBezTo>
                        <a:pt x="189" y="113"/>
                        <a:pt x="189" y="113"/>
                        <a:pt x="189" y="113"/>
                      </a:cubicBezTo>
                      <a:cubicBezTo>
                        <a:pt x="189" y="112"/>
                        <a:pt x="189" y="112"/>
                        <a:pt x="188" y="112"/>
                      </a:cubicBezTo>
                      <a:cubicBezTo>
                        <a:pt x="188" y="112"/>
                        <a:pt x="188" y="112"/>
                        <a:pt x="188" y="113"/>
                      </a:cubicBezTo>
                      <a:cubicBezTo>
                        <a:pt x="188" y="113"/>
                        <a:pt x="188" y="113"/>
                        <a:pt x="188" y="113"/>
                      </a:cubicBezTo>
                      <a:cubicBezTo>
                        <a:pt x="188" y="113"/>
                        <a:pt x="188" y="113"/>
                        <a:pt x="187" y="113"/>
                      </a:cubicBezTo>
                      <a:cubicBezTo>
                        <a:pt x="187" y="113"/>
                        <a:pt x="187" y="113"/>
                        <a:pt x="187" y="113"/>
                      </a:cubicBezTo>
                      <a:cubicBezTo>
                        <a:pt x="186" y="113"/>
                        <a:pt x="186" y="113"/>
                        <a:pt x="186" y="113"/>
                      </a:cubicBezTo>
                      <a:cubicBezTo>
                        <a:pt x="186" y="113"/>
                        <a:pt x="186" y="114"/>
                        <a:pt x="186" y="114"/>
                      </a:cubicBezTo>
                      <a:cubicBezTo>
                        <a:pt x="186" y="114"/>
                        <a:pt x="186" y="114"/>
                        <a:pt x="186" y="114"/>
                      </a:cubicBezTo>
                      <a:cubicBezTo>
                        <a:pt x="185" y="114"/>
                        <a:pt x="185" y="114"/>
                        <a:pt x="185" y="115"/>
                      </a:cubicBezTo>
                      <a:cubicBezTo>
                        <a:pt x="185" y="115"/>
                        <a:pt x="185" y="115"/>
                        <a:pt x="185" y="115"/>
                      </a:cubicBezTo>
                      <a:cubicBezTo>
                        <a:pt x="185" y="115"/>
                        <a:pt x="185" y="116"/>
                        <a:pt x="185" y="116"/>
                      </a:cubicBezTo>
                      <a:cubicBezTo>
                        <a:pt x="185" y="116"/>
                        <a:pt x="184" y="116"/>
                        <a:pt x="184" y="116"/>
                      </a:cubicBezTo>
                      <a:cubicBezTo>
                        <a:pt x="184" y="116"/>
                        <a:pt x="184" y="116"/>
                        <a:pt x="184" y="117"/>
                      </a:cubicBezTo>
                      <a:cubicBezTo>
                        <a:pt x="185" y="117"/>
                        <a:pt x="185" y="117"/>
                        <a:pt x="185" y="117"/>
                      </a:cubicBezTo>
                      <a:cubicBezTo>
                        <a:pt x="185" y="117"/>
                        <a:pt x="184" y="117"/>
                        <a:pt x="184" y="117"/>
                      </a:cubicBezTo>
                      <a:cubicBezTo>
                        <a:pt x="184" y="117"/>
                        <a:pt x="184" y="117"/>
                        <a:pt x="185" y="118"/>
                      </a:cubicBezTo>
                      <a:cubicBezTo>
                        <a:pt x="185" y="118"/>
                        <a:pt x="185" y="119"/>
                        <a:pt x="185" y="119"/>
                      </a:cubicBezTo>
                      <a:cubicBezTo>
                        <a:pt x="185" y="119"/>
                        <a:pt x="185" y="120"/>
                        <a:pt x="185" y="120"/>
                      </a:cubicBezTo>
                      <a:cubicBezTo>
                        <a:pt x="185" y="120"/>
                        <a:pt x="185" y="121"/>
                        <a:pt x="186" y="121"/>
                      </a:cubicBezTo>
                      <a:cubicBezTo>
                        <a:pt x="186" y="122"/>
                        <a:pt x="186" y="122"/>
                        <a:pt x="186" y="122"/>
                      </a:cubicBezTo>
                      <a:cubicBezTo>
                        <a:pt x="186" y="122"/>
                        <a:pt x="186" y="121"/>
                        <a:pt x="186" y="121"/>
                      </a:cubicBezTo>
                      <a:cubicBezTo>
                        <a:pt x="186" y="121"/>
                        <a:pt x="186" y="120"/>
                        <a:pt x="186" y="120"/>
                      </a:cubicBezTo>
                      <a:cubicBezTo>
                        <a:pt x="186" y="120"/>
                        <a:pt x="187" y="120"/>
                        <a:pt x="187" y="121"/>
                      </a:cubicBezTo>
                      <a:cubicBezTo>
                        <a:pt x="187" y="121"/>
                        <a:pt x="187" y="122"/>
                        <a:pt x="187" y="122"/>
                      </a:cubicBezTo>
                      <a:cubicBezTo>
                        <a:pt x="187" y="122"/>
                        <a:pt x="187" y="122"/>
                        <a:pt x="188" y="123"/>
                      </a:cubicBezTo>
                      <a:cubicBezTo>
                        <a:pt x="188" y="123"/>
                        <a:pt x="188" y="123"/>
                        <a:pt x="188" y="123"/>
                      </a:cubicBezTo>
                      <a:cubicBezTo>
                        <a:pt x="188" y="123"/>
                        <a:pt x="188" y="123"/>
                        <a:pt x="188" y="122"/>
                      </a:cubicBezTo>
                      <a:cubicBezTo>
                        <a:pt x="189" y="122"/>
                        <a:pt x="189" y="122"/>
                        <a:pt x="189" y="122"/>
                      </a:cubicBezTo>
                      <a:cubicBezTo>
                        <a:pt x="189" y="122"/>
                        <a:pt x="189" y="122"/>
                        <a:pt x="189" y="122"/>
                      </a:cubicBezTo>
                      <a:cubicBezTo>
                        <a:pt x="190" y="121"/>
                        <a:pt x="189" y="121"/>
                        <a:pt x="189" y="121"/>
                      </a:cubicBezTo>
                      <a:cubicBezTo>
                        <a:pt x="189" y="121"/>
                        <a:pt x="189" y="120"/>
                        <a:pt x="189" y="120"/>
                      </a:cubicBezTo>
                      <a:cubicBezTo>
                        <a:pt x="189" y="120"/>
                        <a:pt x="189" y="119"/>
                        <a:pt x="190" y="119"/>
                      </a:cubicBezTo>
                      <a:cubicBezTo>
                        <a:pt x="190" y="119"/>
                        <a:pt x="190" y="119"/>
                        <a:pt x="191" y="118"/>
                      </a:cubicBezTo>
                      <a:cubicBezTo>
                        <a:pt x="191" y="118"/>
                        <a:pt x="191" y="117"/>
                        <a:pt x="191" y="117"/>
                      </a:cubicBezTo>
                      <a:cubicBezTo>
                        <a:pt x="191" y="117"/>
                        <a:pt x="191" y="116"/>
                        <a:pt x="191" y="116"/>
                      </a:cubicBezTo>
                      <a:cubicBezTo>
                        <a:pt x="191" y="116"/>
                        <a:pt x="191" y="117"/>
                        <a:pt x="191" y="117"/>
                      </a:cubicBezTo>
                      <a:cubicBezTo>
                        <a:pt x="191" y="117"/>
                        <a:pt x="192" y="117"/>
                        <a:pt x="192" y="117"/>
                      </a:cubicBezTo>
                      <a:cubicBezTo>
                        <a:pt x="192" y="117"/>
                        <a:pt x="192" y="117"/>
                        <a:pt x="192" y="116"/>
                      </a:cubicBezTo>
                      <a:cubicBezTo>
                        <a:pt x="192" y="116"/>
                        <a:pt x="192" y="116"/>
                        <a:pt x="193" y="116"/>
                      </a:cubicBezTo>
                      <a:cubicBezTo>
                        <a:pt x="193" y="117"/>
                        <a:pt x="193" y="117"/>
                        <a:pt x="193" y="117"/>
                      </a:cubicBezTo>
                      <a:cubicBezTo>
                        <a:pt x="193" y="117"/>
                        <a:pt x="193" y="117"/>
                        <a:pt x="193" y="117"/>
                      </a:cubicBezTo>
                      <a:cubicBezTo>
                        <a:pt x="193" y="116"/>
                        <a:pt x="194" y="117"/>
                        <a:pt x="194" y="117"/>
                      </a:cubicBezTo>
                      <a:cubicBezTo>
                        <a:pt x="194" y="117"/>
                        <a:pt x="194" y="117"/>
                        <a:pt x="194" y="117"/>
                      </a:cubicBezTo>
                      <a:cubicBezTo>
                        <a:pt x="194" y="118"/>
                        <a:pt x="194" y="118"/>
                        <a:pt x="194" y="118"/>
                      </a:cubicBezTo>
                      <a:cubicBezTo>
                        <a:pt x="194" y="118"/>
                        <a:pt x="194" y="118"/>
                        <a:pt x="194" y="118"/>
                      </a:cubicBezTo>
                      <a:cubicBezTo>
                        <a:pt x="194" y="119"/>
                        <a:pt x="194" y="119"/>
                        <a:pt x="194" y="119"/>
                      </a:cubicBezTo>
                      <a:cubicBezTo>
                        <a:pt x="194" y="120"/>
                        <a:pt x="194" y="120"/>
                        <a:pt x="194" y="120"/>
                      </a:cubicBezTo>
                      <a:cubicBezTo>
                        <a:pt x="194" y="121"/>
                        <a:pt x="194" y="121"/>
                        <a:pt x="194" y="121"/>
                      </a:cubicBezTo>
                      <a:cubicBezTo>
                        <a:pt x="194" y="122"/>
                        <a:pt x="194" y="122"/>
                        <a:pt x="194" y="122"/>
                      </a:cubicBezTo>
                      <a:cubicBezTo>
                        <a:pt x="194" y="122"/>
                        <a:pt x="194" y="123"/>
                        <a:pt x="194" y="123"/>
                      </a:cubicBezTo>
                      <a:cubicBezTo>
                        <a:pt x="194" y="123"/>
                        <a:pt x="194" y="123"/>
                        <a:pt x="194" y="123"/>
                      </a:cubicBezTo>
                      <a:cubicBezTo>
                        <a:pt x="195" y="124"/>
                        <a:pt x="195" y="124"/>
                        <a:pt x="195" y="124"/>
                      </a:cubicBezTo>
                      <a:cubicBezTo>
                        <a:pt x="195" y="124"/>
                        <a:pt x="195" y="124"/>
                        <a:pt x="195" y="125"/>
                      </a:cubicBezTo>
                      <a:cubicBezTo>
                        <a:pt x="195" y="125"/>
                        <a:pt x="195" y="126"/>
                        <a:pt x="195" y="127"/>
                      </a:cubicBezTo>
                      <a:cubicBezTo>
                        <a:pt x="195" y="128"/>
                        <a:pt x="195" y="128"/>
                        <a:pt x="196" y="129"/>
                      </a:cubicBezTo>
                      <a:cubicBezTo>
                        <a:pt x="196" y="129"/>
                        <a:pt x="195" y="130"/>
                        <a:pt x="195" y="130"/>
                      </a:cubicBezTo>
                      <a:cubicBezTo>
                        <a:pt x="195" y="130"/>
                        <a:pt x="195" y="130"/>
                        <a:pt x="195" y="130"/>
                      </a:cubicBezTo>
                      <a:cubicBezTo>
                        <a:pt x="196" y="131"/>
                        <a:pt x="195" y="131"/>
                        <a:pt x="195" y="131"/>
                      </a:cubicBezTo>
                      <a:cubicBezTo>
                        <a:pt x="195" y="131"/>
                        <a:pt x="195" y="131"/>
                        <a:pt x="195" y="131"/>
                      </a:cubicBezTo>
                      <a:cubicBezTo>
                        <a:pt x="196" y="131"/>
                        <a:pt x="196" y="131"/>
                        <a:pt x="196" y="131"/>
                      </a:cubicBezTo>
                      <a:cubicBezTo>
                        <a:pt x="196" y="131"/>
                        <a:pt x="196" y="130"/>
                        <a:pt x="196" y="130"/>
                      </a:cubicBezTo>
                      <a:cubicBezTo>
                        <a:pt x="196" y="130"/>
                        <a:pt x="196" y="130"/>
                        <a:pt x="196" y="130"/>
                      </a:cubicBezTo>
                      <a:cubicBezTo>
                        <a:pt x="197" y="129"/>
                        <a:pt x="197" y="130"/>
                        <a:pt x="197" y="130"/>
                      </a:cubicBezTo>
                      <a:cubicBezTo>
                        <a:pt x="197" y="130"/>
                        <a:pt x="197" y="130"/>
                        <a:pt x="197" y="130"/>
                      </a:cubicBezTo>
                      <a:cubicBezTo>
                        <a:pt x="198" y="130"/>
                        <a:pt x="198" y="131"/>
                        <a:pt x="198" y="131"/>
                      </a:cubicBezTo>
                      <a:cubicBezTo>
                        <a:pt x="198" y="131"/>
                        <a:pt x="198" y="131"/>
                        <a:pt x="198" y="131"/>
                      </a:cubicBezTo>
                      <a:cubicBezTo>
                        <a:pt x="198" y="131"/>
                        <a:pt x="198" y="131"/>
                        <a:pt x="198" y="131"/>
                      </a:cubicBezTo>
                      <a:cubicBezTo>
                        <a:pt x="198" y="131"/>
                        <a:pt x="198" y="131"/>
                        <a:pt x="198" y="131"/>
                      </a:cubicBezTo>
                      <a:cubicBezTo>
                        <a:pt x="198" y="131"/>
                        <a:pt x="199" y="131"/>
                        <a:pt x="199" y="131"/>
                      </a:cubicBezTo>
                      <a:cubicBezTo>
                        <a:pt x="199" y="131"/>
                        <a:pt x="199" y="131"/>
                        <a:pt x="199" y="130"/>
                      </a:cubicBezTo>
                      <a:cubicBezTo>
                        <a:pt x="199" y="130"/>
                        <a:pt x="199" y="130"/>
                        <a:pt x="199" y="130"/>
                      </a:cubicBezTo>
                      <a:cubicBezTo>
                        <a:pt x="199" y="130"/>
                        <a:pt x="199" y="130"/>
                        <a:pt x="199" y="130"/>
                      </a:cubicBezTo>
                      <a:cubicBezTo>
                        <a:pt x="199" y="130"/>
                        <a:pt x="199" y="130"/>
                        <a:pt x="199" y="130"/>
                      </a:cubicBezTo>
                      <a:cubicBezTo>
                        <a:pt x="199" y="129"/>
                        <a:pt x="199" y="129"/>
                        <a:pt x="199" y="129"/>
                      </a:cubicBezTo>
                      <a:cubicBezTo>
                        <a:pt x="199" y="129"/>
                        <a:pt x="199" y="129"/>
                        <a:pt x="200" y="129"/>
                      </a:cubicBezTo>
                      <a:cubicBezTo>
                        <a:pt x="200" y="129"/>
                        <a:pt x="200" y="129"/>
                        <a:pt x="200" y="129"/>
                      </a:cubicBezTo>
                      <a:cubicBezTo>
                        <a:pt x="200" y="129"/>
                        <a:pt x="200" y="129"/>
                        <a:pt x="200" y="129"/>
                      </a:cubicBezTo>
                      <a:cubicBezTo>
                        <a:pt x="200" y="129"/>
                        <a:pt x="200" y="129"/>
                        <a:pt x="200" y="128"/>
                      </a:cubicBezTo>
                      <a:cubicBezTo>
                        <a:pt x="201" y="128"/>
                        <a:pt x="200" y="127"/>
                        <a:pt x="200" y="127"/>
                      </a:cubicBezTo>
                      <a:cubicBezTo>
                        <a:pt x="200" y="127"/>
                        <a:pt x="200" y="126"/>
                        <a:pt x="200" y="126"/>
                      </a:cubicBezTo>
                      <a:cubicBezTo>
                        <a:pt x="200" y="126"/>
                        <a:pt x="200" y="125"/>
                        <a:pt x="200" y="125"/>
                      </a:cubicBezTo>
                      <a:cubicBezTo>
                        <a:pt x="199" y="125"/>
                        <a:pt x="200" y="124"/>
                        <a:pt x="200" y="124"/>
                      </a:cubicBezTo>
                      <a:cubicBezTo>
                        <a:pt x="200" y="123"/>
                        <a:pt x="200" y="123"/>
                        <a:pt x="200" y="123"/>
                      </a:cubicBezTo>
                      <a:cubicBezTo>
                        <a:pt x="200" y="123"/>
                        <a:pt x="200" y="122"/>
                        <a:pt x="200" y="122"/>
                      </a:cubicBezTo>
                      <a:cubicBezTo>
                        <a:pt x="200" y="122"/>
                        <a:pt x="201" y="122"/>
                        <a:pt x="201" y="122"/>
                      </a:cubicBezTo>
                      <a:cubicBezTo>
                        <a:pt x="201" y="122"/>
                        <a:pt x="201" y="123"/>
                        <a:pt x="201" y="123"/>
                      </a:cubicBezTo>
                      <a:cubicBezTo>
                        <a:pt x="201" y="123"/>
                        <a:pt x="202" y="122"/>
                        <a:pt x="202" y="122"/>
                      </a:cubicBezTo>
                      <a:cubicBezTo>
                        <a:pt x="202" y="122"/>
                        <a:pt x="202" y="121"/>
                        <a:pt x="202" y="120"/>
                      </a:cubicBezTo>
                      <a:cubicBezTo>
                        <a:pt x="202" y="120"/>
                        <a:pt x="202" y="120"/>
                        <a:pt x="202" y="120"/>
                      </a:cubicBezTo>
                      <a:cubicBezTo>
                        <a:pt x="202" y="119"/>
                        <a:pt x="202" y="119"/>
                        <a:pt x="202" y="119"/>
                      </a:cubicBezTo>
                      <a:cubicBezTo>
                        <a:pt x="202" y="118"/>
                        <a:pt x="202" y="117"/>
                        <a:pt x="202" y="117"/>
                      </a:cubicBezTo>
                      <a:cubicBezTo>
                        <a:pt x="202" y="116"/>
                        <a:pt x="202" y="115"/>
                        <a:pt x="202" y="115"/>
                      </a:cubicBezTo>
                      <a:cubicBezTo>
                        <a:pt x="202" y="114"/>
                        <a:pt x="202" y="114"/>
                        <a:pt x="202" y="113"/>
                      </a:cubicBezTo>
                      <a:cubicBezTo>
                        <a:pt x="202" y="113"/>
                        <a:pt x="202" y="113"/>
                        <a:pt x="203" y="114"/>
                      </a:cubicBezTo>
                      <a:cubicBezTo>
                        <a:pt x="203" y="114"/>
                        <a:pt x="203" y="114"/>
                        <a:pt x="204" y="114"/>
                      </a:cubicBezTo>
                      <a:cubicBezTo>
                        <a:pt x="204" y="114"/>
                        <a:pt x="204" y="114"/>
                        <a:pt x="204" y="114"/>
                      </a:cubicBezTo>
                      <a:cubicBezTo>
                        <a:pt x="205" y="114"/>
                        <a:pt x="205" y="114"/>
                        <a:pt x="206" y="115"/>
                      </a:cubicBezTo>
                      <a:cubicBezTo>
                        <a:pt x="206" y="115"/>
                        <a:pt x="206" y="115"/>
                        <a:pt x="206" y="115"/>
                      </a:cubicBezTo>
                      <a:cubicBezTo>
                        <a:pt x="207" y="115"/>
                        <a:pt x="207" y="115"/>
                        <a:pt x="208" y="115"/>
                      </a:cubicBezTo>
                      <a:cubicBezTo>
                        <a:pt x="208" y="115"/>
                        <a:pt x="208" y="116"/>
                        <a:pt x="208" y="115"/>
                      </a:cubicBezTo>
                      <a:cubicBezTo>
                        <a:pt x="208" y="115"/>
                        <a:pt x="208" y="115"/>
                        <a:pt x="208" y="115"/>
                      </a:cubicBezTo>
                      <a:cubicBezTo>
                        <a:pt x="209" y="114"/>
                        <a:pt x="209" y="114"/>
                        <a:pt x="209" y="114"/>
                      </a:cubicBezTo>
                      <a:cubicBezTo>
                        <a:pt x="209" y="113"/>
                        <a:pt x="209" y="113"/>
                        <a:pt x="209" y="112"/>
                      </a:cubicBezTo>
                      <a:cubicBezTo>
                        <a:pt x="210" y="111"/>
                        <a:pt x="210" y="111"/>
                        <a:pt x="210" y="111"/>
                      </a:cubicBezTo>
                      <a:cubicBezTo>
                        <a:pt x="211" y="110"/>
                        <a:pt x="210" y="110"/>
                        <a:pt x="210" y="110"/>
                      </a:cubicBezTo>
                      <a:cubicBezTo>
                        <a:pt x="210" y="110"/>
                        <a:pt x="211" y="110"/>
                        <a:pt x="211" y="110"/>
                      </a:cubicBezTo>
                      <a:cubicBezTo>
                        <a:pt x="211" y="109"/>
                        <a:pt x="211" y="109"/>
                        <a:pt x="211" y="109"/>
                      </a:cubicBezTo>
                      <a:cubicBezTo>
                        <a:pt x="212" y="109"/>
                        <a:pt x="211" y="109"/>
                        <a:pt x="212" y="108"/>
                      </a:cubicBezTo>
                      <a:cubicBezTo>
                        <a:pt x="212" y="108"/>
                        <a:pt x="212" y="108"/>
                        <a:pt x="212" y="108"/>
                      </a:cubicBezTo>
                      <a:cubicBezTo>
                        <a:pt x="212" y="108"/>
                        <a:pt x="212" y="107"/>
                        <a:pt x="212" y="107"/>
                      </a:cubicBezTo>
                      <a:cubicBezTo>
                        <a:pt x="213" y="107"/>
                        <a:pt x="213" y="107"/>
                        <a:pt x="213" y="107"/>
                      </a:cubicBezTo>
                      <a:cubicBezTo>
                        <a:pt x="213" y="106"/>
                        <a:pt x="213" y="106"/>
                        <a:pt x="213" y="106"/>
                      </a:cubicBezTo>
                      <a:cubicBezTo>
                        <a:pt x="213" y="106"/>
                        <a:pt x="213" y="105"/>
                        <a:pt x="213" y="105"/>
                      </a:cubicBezTo>
                      <a:cubicBezTo>
                        <a:pt x="213" y="105"/>
                        <a:pt x="213" y="105"/>
                        <a:pt x="213" y="105"/>
                      </a:cubicBezTo>
                      <a:cubicBezTo>
                        <a:pt x="212" y="105"/>
                        <a:pt x="212" y="104"/>
                        <a:pt x="212" y="104"/>
                      </a:cubicBezTo>
                      <a:cubicBezTo>
                        <a:pt x="212" y="104"/>
                        <a:pt x="212" y="104"/>
                        <a:pt x="212" y="103"/>
                      </a:cubicBezTo>
                      <a:cubicBezTo>
                        <a:pt x="212" y="103"/>
                        <a:pt x="212" y="103"/>
                        <a:pt x="212" y="102"/>
                      </a:cubicBezTo>
                      <a:cubicBezTo>
                        <a:pt x="213" y="102"/>
                        <a:pt x="213" y="102"/>
                        <a:pt x="214" y="101"/>
                      </a:cubicBezTo>
                      <a:cubicBezTo>
                        <a:pt x="214" y="101"/>
                        <a:pt x="215" y="101"/>
                        <a:pt x="215" y="100"/>
                      </a:cubicBezTo>
                      <a:cubicBezTo>
                        <a:pt x="215" y="100"/>
                        <a:pt x="215" y="100"/>
                        <a:pt x="215" y="100"/>
                      </a:cubicBezTo>
                      <a:cubicBezTo>
                        <a:pt x="216" y="99"/>
                        <a:pt x="215" y="99"/>
                        <a:pt x="215" y="99"/>
                      </a:cubicBezTo>
                      <a:cubicBezTo>
                        <a:pt x="215" y="98"/>
                        <a:pt x="215" y="98"/>
                        <a:pt x="216" y="98"/>
                      </a:cubicBezTo>
                      <a:cubicBezTo>
                        <a:pt x="216" y="98"/>
                        <a:pt x="216" y="97"/>
                        <a:pt x="216" y="97"/>
                      </a:cubicBezTo>
                      <a:cubicBezTo>
                        <a:pt x="217" y="97"/>
                        <a:pt x="216" y="97"/>
                        <a:pt x="216" y="97"/>
                      </a:cubicBezTo>
                      <a:cubicBezTo>
                        <a:pt x="216" y="96"/>
                        <a:pt x="216" y="96"/>
                        <a:pt x="216" y="96"/>
                      </a:cubicBezTo>
                      <a:cubicBezTo>
                        <a:pt x="216" y="96"/>
                        <a:pt x="216" y="95"/>
                        <a:pt x="216" y="95"/>
                      </a:cubicBezTo>
                      <a:cubicBezTo>
                        <a:pt x="216" y="95"/>
                        <a:pt x="216" y="94"/>
                        <a:pt x="216" y="94"/>
                      </a:cubicBezTo>
                      <a:cubicBezTo>
                        <a:pt x="216" y="94"/>
                        <a:pt x="216" y="94"/>
                        <a:pt x="216" y="94"/>
                      </a:cubicBezTo>
                      <a:cubicBezTo>
                        <a:pt x="215" y="93"/>
                        <a:pt x="216" y="93"/>
                        <a:pt x="216" y="93"/>
                      </a:cubicBezTo>
                      <a:cubicBezTo>
                        <a:pt x="216" y="93"/>
                        <a:pt x="216" y="92"/>
                        <a:pt x="216" y="92"/>
                      </a:cubicBezTo>
                      <a:cubicBezTo>
                        <a:pt x="216" y="92"/>
                        <a:pt x="217" y="92"/>
                        <a:pt x="217" y="92"/>
                      </a:cubicBezTo>
                      <a:cubicBezTo>
                        <a:pt x="217" y="92"/>
                        <a:pt x="217" y="92"/>
                        <a:pt x="217" y="92"/>
                      </a:cubicBezTo>
                      <a:cubicBezTo>
                        <a:pt x="217" y="92"/>
                        <a:pt x="217" y="92"/>
                        <a:pt x="217" y="92"/>
                      </a:cubicBezTo>
                      <a:cubicBezTo>
                        <a:pt x="217" y="92"/>
                        <a:pt x="217" y="92"/>
                        <a:pt x="218" y="92"/>
                      </a:cubicBezTo>
                      <a:cubicBezTo>
                        <a:pt x="218" y="92"/>
                        <a:pt x="218" y="92"/>
                        <a:pt x="218" y="92"/>
                      </a:cubicBezTo>
                      <a:cubicBezTo>
                        <a:pt x="218" y="92"/>
                        <a:pt x="219" y="91"/>
                        <a:pt x="219" y="91"/>
                      </a:cubicBezTo>
                      <a:cubicBezTo>
                        <a:pt x="219" y="90"/>
                        <a:pt x="219" y="91"/>
                        <a:pt x="220" y="91"/>
                      </a:cubicBezTo>
                      <a:cubicBezTo>
                        <a:pt x="220" y="91"/>
                        <a:pt x="220" y="90"/>
                        <a:pt x="220" y="90"/>
                      </a:cubicBezTo>
                      <a:cubicBezTo>
                        <a:pt x="220" y="90"/>
                        <a:pt x="220" y="90"/>
                        <a:pt x="220" y="90"/>
                      </a:cubicBezTo>
                      <a:cubicBezTo>
                        <a:pt x="220" y="90"/>
                        <a:pt x="221" y="90"/>
                        <a:pt x="221" y="90"/>
                      </a:cubicBezTo>
                      <a:cubicBezTo>
                        <a:pt x="221" y="90"/>
                        <a:pt x="221" y="89"/>
                        <a:pt x="221" y="89"/>
                      </a:cubicBezTo>
                      <a:cubicBezTo>
                        <a:pt x="221" y="89"/>
                        <a:pt x="222" y="89"/>
                        <a:pt x="222" y="89"/>
                      </a:cubicBezTo>
                      <a:cubicBezTo>
                        <a:pt x="222" y="89"/>
                        <a:pt x="222" y="89"/>
                        <a:pt x="223" y="88"/>
                      </a:cubicBezTo>
                      <a:cubicBezTo>
                        <a:pt x="223" y="88"/>
                        <a:pt x="223" y="87"/>
                        <a:pt x="223" y="87"/>
                      </a:cubicBezTo>
                      <a:cubicBezTo>
                        <a:pt x="224" y="87"/>
                        <a:pt x="224" y="87"/>
                        <a:pt x="225" y="87"/>
                      </a:cubicBezTo>
                      <a:cubicBezTo>
                        <a:pt x="226" y="87"/>
                        <a:pt x="226" y="87"/>
                        <a:pt x="227" y="87"/>
                      </a:cubicBezTo>
                      <a:cubicBezTo>
                        <a:pt x="227" y="87"/>
                        <a:pt x="227" y="86"/>
                        <a:pt x="227" y="86"/>
                      </a:cubicBezTo>
                      <a:cubicBezTo>
                        <a:pt x="228" y="86"/>
                        <a:pt x="228" y="86"/>
                        <a:pt x="228" y="86"/>
                      </a:cubicBezTo>
                      <a:cubicBezTo>
                        <a:pt x="228" y="86"/>
                        <a:pt x="228" y="86"/>
                        <a:pt x="228" y="86"/>
                      </a:cubicBezTo>
                      <a:cubicBezTo>
                        <a:pt x="228" y="86"/>
                        <a:pt x="228" y="86"/>
                        <a:pt x="228" y="86"/>
                      </a:cubicBezTo>
                      <a:cubicBezTo>
                        <a:pt x="228" y="86"/>
                        <a:pt x="229" y="86"/>
                        <a:pt x="229" y="86"/>
                      </a:cubicBezTo>
                      <a:cubicBezTo>
                        <a:pt x="229" y="86"/>
                        <a:pt x="229" y="86"/>
                        <a:pt x="230" y="87"/>
                      </a:cubicBezTo>
                      <a:cubicBezTo>
                        <a:pt x="230" y="87"/>
                        <a:pt x="230" y="87"/>
                        <a:pt x="230" y="87"/>
                      </a:cubicBezTo>
                      <a:cubicBezTo>
                        <a:pt x="230" y="87"/>
                        <a:pt x="230" y="88"/>
                        <a:pt x="230" y="88"/>
                      </a:cubicBezTo>
                      <a:cubicBezTo>
                        <a:pt x="230" y="88"/>
                        <a:pt x="231" y="88"/>
                        <a:pt x="231" y="88"/>
                      </a:cubicBezTo>
                      <a:cubicBezTo>
                        <a:pt x="232" y="88"/>
                        <a:pt x="232" y="88"/>
                        <a:pt x="232" y="88"/>
                      </a:cubicBezTo>
                      <a:cubicBezTo>
                        <a:pt x="232" y="88"/>
                        <a:pt x="232" y="88"/>
                        <a:pt x="232" y="88"/>
                      </a:cubicBezTo>
                      <a:cubicBezTo>
                        <a:pt x="232" y="88"/>
                        <a:pt x="232" y="87"/>
                        <a:pt x="231" y="87"/>
                      </a:cubicBezTo>
                      <a:cubicBezTo>
                        <a:pt x="231" y="86"/>
                        <a:pt x="230" y="86"/>
                        <a:pt x="230" y="86"/>
                      </a:cubicBezTo>
                      <a:cubicBezTo>
                        <a:pt x="230" y="85"/>
                        <a:pt x="230" y="85"/>
                        <a:pt x="230" y="85"/>
                      </a:cubicBezTo>
                      <a:cubicBezTo>
                        <a:pt x="230" y="85"/>
                        <a:pt x="230" y="85"/>
                        <a:pt x="230" y="85"/>
                      </a:cubicBezTo>
                      <a:cubicBezTo>
                        <a:pt x="230" y="85"/>
                        <a:pt x="230" y="84"/>
                        <a:pt x="230" y="84"/>
                      </a:cubicBezTo>
                      <a:cubicBezTo>
                        <a:pt x="230" y="84"/>
                        <a:pt x="230" y="84"/>
                        <a:pt x="230" y="84"/>
                      </a:cubicBezTo>
                      <a:cubicBezTo>
                        <a:pt x="230" y="84"/>
                        <a:pt x="230" y="83"/>
                        <a:pt x="230" y="83"/>
                      </a:cubicBezTo>
                      <a:cubicBezTo>
                        <a:pt x="231" y="83"/>
                        <a:pt x="231" y="83"/>
                        <a:pt x="231" y="83"/>
                      </a:cubicBezTo>
                      <a:cubicBezTo>
                        <a:pt x="231" y="83"/>
                        <a:pt x="231" y="83"/>
                        <a:pt x="231" y="83"/>
                      </a:cubicBezTo>
                      <a:cubicBezTo>
                        <a:pt x="232" y="82"/>
                        <a:pt x="232" y="82"/>
                        <a:pt x="232" y="82"/>
                      </a:cubicBezTo>
                      <a:cubicBezTo>
                        <a:pt x="233" y="81"/>
                        <a:pt x="233" y="81"/>
                        <a:pt x="233" y="81"/>
                      </a:cubicBezTo>
                      <a:cubicBezTo>
                        <a:pt x="233" y="82"/>
                        <a:pt x="233" y="82"/>
                        <a:pt x="233" y="82"/>
                      </a:cubicBezTo>
                      <a:cubicBezTo>
                        <a:pt x="233" y="82"/>
                        <a:pt x="233" y="81"/>
                        <a:pt x="233" y="81"/>
                      </a:cubicBezTo>
                      <a:cubicBezTo>
                        <a:pt x="233" y="81"/>
                        <a:pt x="233" y="81"/>
                        <a:pt x="233" y="81"/>
                      </a:cubicBezTo>
                      <a:cubicBezTo>
                        <a:pt x="234" y="81"/>
                        <a:pt x="233" y="81"/>
                        <a:pt x="233" y="80"/>
                      </a:cubicBezTo>
                      <a:close/>
                      <a:moveTo>
                        <a:pt x="75" y="15"/>
                      </a:moveTo>
                      <a:cubicBezTo>
                        <a:pt x="75" y="15"/>
                        <a:pt x="76" y="15"/>
                        <a:pt x="76" y="14"/>
                      </a:cubicBezTo>
                      <a:cubicBezTo>
                        <a:pt x="76" y="15"/>
                        <a:pt x="75" y="15"/>
                        <a:pt x="75" y="15"/>
                      </a:cubicBezTo>
                      <a:close/>
                      <a:moveTo>
                        <a:pt x="76" y="14"/>
                      </a:moveTo>
                      <a:cubicBezTo>
                        <a:pt x="76" y="14"/>
                        <a:pt x="76" y="14"/>
                        <a:pt x="76" y="14"/>
                      </a:cubicBezTo>
                      <a:cubicBezTo>
                        <a:pt x="76" y="14"/>
                        <a:pt x="76" y="14"/>
                        <a:pt x="76" y="14"/>
                      </a:cubicBezTo>
                      <a:cubicBezTo>
                        <a:pt x="76" y="14"/>
                        <a:pt x="76" y="14"/>
                        <a:pt x="76"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5" name="Freeform 389"/>
                <p:cNvSpPr>
                  <a:spLocks/>
                </p:cNvSpPr>
                <p:nvPr/>
              </p:nvSpPr>
              <p:spPr bwMode="auto">
                <a:xfrm>
                  <a:off x="6470650" y="4297363"/>
                  <a:ext cx="4763" cy="6350"/>
                </a:xfrm>
                <a:custGeom>
                  <a:avLst/>
                  <a:gdLst>
                    <a:gd name="T0" fmla="*/ 1 w 2"/>
                    <a:gd name="T1" fmla="*/ 1 h 2"/>
                    <a:gd name="T2" fmla="*/ 1 w 2"/>
                    <a:gd name="T3" fmla="*/ 1 h 2"/>
                    <a:gd name="T4" fmla="*/ 1 w 2"/>
                    <a:gd name="T5" fmla="*/ 1 h 2"/>
                    <a:gd name="T6" fmla="*/ 0 w 2"/>
                    <a:gd name="T7" fmla="*/ 0 h 2"/>
                    <a:gd name="T8" fmla="*/ 0 w 2"/>
                    <a:gd name="T9" fmla="*/ 1 h 2"/>
                    <a:gd name="T10" fmla="*/ 1 w 2"/>
                    <a:gd name="T11" fmla="*/ 2 h 2"/>
                    <a:gd name="T12" fmla="*/ 1 w 2"/>
                    <a:gd name="T13" fmla="*/ 2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cubicBezTo>
                        <a:pt x="1" y="1"/>
                        <a:pt x="1" y="1"/>
                        <a:pt x="1" y="1"/>
                      </a:cubicBezTo>
                      <a:cubicBezTo>
                        <a:pt x="1" y="1"/>
                        <a:pt x="1" y="1"/>
                        <a:pt x="1" y="1"/>
                      </a:cubicBezTo>
                      <a:cubicBezTo>
                        <a:pt x="1" y="0"/>
                        <a:pt x="1" y="0"/>
                        <a:pt x="0" y="0"/>
                      </a:cubicBezTo>
                      <a:cubicBezTo>
                        <a:pt x="0" y="0"/>
                        <a:pt x="0" y="1"/>
                        <a:pt x="0" y="1"/>
                      </a:cubicBezTo>
                      <a:cubicBezTo>
                        <a:pt x="0" y="1"/>
                        <a:pt x="0" y="1"/>
                        <a:pt x="1" y="2"/>
                      </a:cubicBezTo>
                      <a:cubicBezTo>
                        <a:pt x="1" y="2"/>
                        <a:pt x="1" y="2"/>
                        <a:pt x="1" y="2"/>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6" name="Freeform 390"/>
                <p:cNvSpPr>
                  <a:spLocks/>
                </p:cNvSpPr>
                <p:nvPr/>
              </p:nvSpPr>
              <p:spPr bwMode="auto">
                <a:xfrm>
                  <a:off x="6475413" y="4162426"/>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0"/>
                        <a:pt x="0" y="1"/>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7" name="Freeform 391"/>
                <p:cNvSpPr>
                  <a:spLocks/>
                </p:cNvSpPr>
                <p:nvPr/>
              </p:nvSpPr>
              <p:spPr bwMode="auto">
                <a:xfrm>
                  <a:off x="6486525" y="4205288"/>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8" name="Freeform 392"/>
                <p:cNvSpPr>
                  <a:spLocks/>
                </p:cNvSpPr>
                <p:nvPr/>
              </p:nvSpPr>
              <p:spPr bwMode="auto">
                <a:xfrm>
                  <a:off x="6484938" y="4322763"/>
                  <a:ext cx="4763" cy="12700"/>
                </a:xfrm>
                <a:custGeom>
                  <a:avLst/>
                  <a:gdLst>
                    <a:gd name="T0" fmla="*/ 0 w 2"/>
                    <a:gd name="T1" fmla="*/ 1 h 4"/>
                    <a:gd name="T2" fmla="*/ 2 w 2"/>
                    <a:gd name="T3" fmla="*/ 4 h 4"/>
                    <a:gd name="T4" fmla="*/ 2 w 2"/>
                    <a:gd name="T5" fmla="*/ 2 h 4"/>
                    <a:gd name="T6" fmla="*/ 2 w 2"/>
                    <a:gd name="T7" fmla="*/ 0 h 4"/>
                    <a:gd name="T8" fmla="*/ 0 w 2"/>
                    <a:gd name="T9" fmla="*/ 1 h 4"/>
                  </a:gdLst>
                  <a:ahLst/>
                  <a:cxnLst>
                    <a:cxn ang="0">
                      <a:pos x="T0" y="T1"/>
                    </a:cxn>
                    <a:cxn ang="0">
                      <a:pos x="T2" y="T3"/>
                    </a:cxn>
                    <a:cxn ang="0">
                      <a:pos x="T4" y="T5"/>
                    </a:cxn>
                    <a:cxn ang="0">
                      <a:pos x="T6" y="T7"/>
                    </a:cxn>
                    <a:cxn ang="0">
                      <a:pos x="T8" y="T9"/>
                    </a:cxn>
                  </a:cxnLst>
                  <a:rect l="0" t="0" r="r" b="b"/>
                  <a:pathLst>
                    <a:path w="2" h="4">
                      <a:moveTo>
                        <a:pt x="0" y="1"/>
                      </a:moveTo>
                      <a:cubicBezTo>
                        <a:pt x="0" y="1"/>
                        <a:pt x="1" y="4"/>
                        <a:pt x="2" y="4"/>
                      </a:cubicBezTo>
                      <a:cubicBezTo>
                        <a:pt x="2" y="4"/>
                        <a:pt x="2" y="3"/>
                        <a:pt x="2" y="2"/>
                      </a:cubicBezTo>
                      <a:cubicBezTo>
                        <a:pt x="2" y="2"/>
                        <a:pt x="2" y="1"/>
                        <a:pt x="2" y="0"/>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9" name="Freeform 393"/>
                <p:cNvSpPr>
                  <a:spLocks/>
                </p:cNvSpPr>
                <p:nvPr/>
              </p:nvSpPr>
              <p:spPr bwMode="auto">
                <a:xfrm>
                  <a:off x="6499225" y="417988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0" name="Freeform 394"/>
                <p:cNvSpPr>
                  <a:spLocks/>
                </p:cNvSpPr>
                <p:nvPr/>
              </p:nvSpPr>
              <p:spPr bwMode="auto">
                <a:xfrm>
                  <a:off x="6484938" y="4321176"/>
                  <a:ext cx="1588" cy="158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1" name="Freeform 395"/>
                <p:cNvSpPr>
                  <a:spLocks/>
                </p:cNvSpPr>
                <p:nvPr/>
              </p:nvSpPr>
              <p:spPr bwMode="auto">
                <a:xfrm>
                  <a:off x="6472238" y="4168776"/>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2" name="Freeform 396"/>
                <p:cNvSpPr>
                  <a:spLocks/>
                </p:cNvSpPr>
                <p:nvPr/>
              </p:nvSpPr>
              <p:spPr bwMode="auto">
                <a:xfrm>
                  <a:off x="6475413" y="4306888"/>
                  <a:ext cx="6350" cy="1588"/>
                </a:xfrm>
                <a:custGeom>
                  <a:avLst/>
                  <a:gdLst>
                    <a:gd name="T0" fmla="*/ 1 w 2"/>
                    <a:gd name="T1" fmla="*/ 0 h 1"/>
                    <a:gd name="T2" fmla="*/ 0 w 2"/>
                    <a:gd name="T3" fmla="*/ 0 h 1"/>
                    <a:gd name="T4" fmla="*/ 0 w 2"/>
                    <a:gd name="T5" fmla="*/ 1 h 1"/>
                    <a:gd name="T6" fmla="*/ 1 w 2"/>
                    <a:gd name="T7" fmla="*/ 1 h 1"/>
                    <a:gd name="T8" fmla="*/ 1 w 2"/>
                    <a:gd name="T9" fmla="*/ 1 h 1"/>
                    <a:gd name="T10" fmla="*/ 1 w 2"/>
                    <a:gd name="T11" fmla="*/ 1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0" y="1"/>
                        <a:pt x="0" y="0"/>
                        <a:pt x="0" y="1"/>
                      </a:cubicBezTo>
                      <a:cubicBezTo>
                        <a:pt x="1" y="1"/>
                        <a:pt x="1" y="1"/>
                        <a:pt x="1" y="1"/>
                      </a:cubicBezTo>
                      <a:cubicBezTo>
                        <a:pt x="1" y="1"/>
                        <a:pt x="1" y="1"/>
                        <a:pt x="1" y="1"/>
                      </a:cubicBezTo>
                      <a:cubicBezTo>
                        <a:pt x="2"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3" name="Freeform 397"/>
                <p:cNvSpPr>
                  <a:spLocks/>
                </p:cNvSpPr>
                <p:nvPr/>
              </p:nvSpPr>
              <p:spPr bwMode="auto">
                <a:xfrm>
                  <a:off x="6478588" y="4300538"/>
                  <a:ext cx="6350" cy="7938"/>
                </a:xfrm>
                <a:custGeom>
                  <a:avLst/>
                  <a:gdLst>
                    <a:gd name="T0" fmla="*/ 1 w 2"/>
                    <a:gd name="T1" fmla="*/ 1 h 3"/>
                    <a:gd name="T2" fmla="*/ 1 w 2"/>
                    <a:gd name="T3" fmla="*/ 1 h 3"/>
                    <a:gd name="T4" fmla="*/ 1 w 2"/>
                    <a:gd name="T5" fmla="*/ 1 h 3"/>
                    <a:gd name="T6" fmla="*/ 1 w 2"/>
                    <a:gd name="T7" fmla="*/ 0 h 3"/>
                    <a:gd name="T8" fmla="*/ 0 w 2"/>
                    <a:gd name="T9" fmla="*/ 0 h 3"/>
                    <a:gd name="T10" fmla="*/ 0 w 2"/>
                    <a:gd name="T11" fmla="*/ 1 h 3"/>
                    <a:gd name="T12" fmla="*/ 0 w 2"/>
                    <a:gd name="T13" fmla="*/ 2 h 3"/>
                    <a:gd name="T14" fmla="*/ 1 w 2"/>
                    <a:gd name="T15" fmla="*/ 2 h 3"/>
                    <a:gd name="T16" fmla="*/ 1 w 2"/>
                    <a:gd name="T17" fmla="*/ 3 h 3"/>
                    <a:gd name="T18" fmla="*/ 1 w 2"/>
                    <a:gd name="T19" fmla="*/ 2 h 3"/>
                    <a:gd name="T20" fmla="*/ 2 w 2"/>
                    <a:gd name="T21" fmla="*/ 2 h 3"/>
                    <a:gd name="T22" fmla="*/ 1 w 2"/>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1" y="1"/>
                      </a:moveTo>
                      <a:cubicBezTo>
                        <a:pt x="1" y="1"/>
                        <a:pt x="1" y="1"/>
                        <a:pt x="1" y="1"/>
                      </a:cubicBezTo>
                      <a:cubicBezTo>
                        <a:pt x="1" y="1"/>
                        <a:pt x="1" y="1"/>
                        <a:pt x="1" y="1"/>
                      </a:cubicBezTo>
                      <a:cubicBezTo>
                        <a:pt x="1" y="0"/>
                        <a:pt x="1" y="0"/>
                        <a:pt x="1" y="0"/>
                      </a:cubicBezTo>
                      <a:cubicBezTo>
                        <a:pt x="1" y="0"/>
                        <a:pt x="1" y="0"/>
                        <a:pt x="0" y="0"/>
                      </a:cubicBezTo>
                      <a:cubicBezTo>
                        <a:pt x="0" y="1"/>
                        <a:pt x="0" y="1"/>
                        <a:pt x="0" y="1"/>
                      </a:cubicBezTo>
                      <a:cubicBezTo>
                        <a:pt x="0" y="2"/>
                        <a:pt x="0" y="2"/>
                        <a:pt x="0" y="2"/>
                      </a:cubicBezTo>
                      <a:cubicBezTo>
                        <a:pt x="0" y="2"/>
                        <a:pt x="1" y="2"/>
                        <a:pt x="1" y="2"/>
                      </a:cubicBezTo>
                      <a:cubicBezTo>
                        <a:pt x="1" y="3"/>
                        <a:pt x="1" y="3"/>
                        <a:pt x="1" y="3"/>
                      </a:cubicBezTo>
                      <a:cubicBezTo>
                        <a:pt x="1" y="3"/>
                        <a:pt x="1" y="2"/>
                        <a:pt x="1" y="2"/>
                      </a:cubicBezTo>
                      <a:cubicBezTo>
                        <a:pt x="1" y="2"/>
                        <a:pt x="2" y="2"/>
                        <a:pt x="2" y="2"/>
                      </a:cubicBezTo>
                      <a:cubicBezTo>
                        <a:pt x="2"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4" name="Freeform 398"/>
                <p:cNvSpPr>
                  <a:spLocks/>
                </p:cNvSpPr>
                <p:nvPr/>
              </p:nvSpPr>
              <p:spPr bwMode="auto">
                <a:xfrm>
                  <a:off x="6481763" y="4292601"/>
                  <a:ext cx="3175" cy="4763"/>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1"/>
                        <a:pt x="0" y="1"/>
                      </a:cubicBezTo>
                      <a:cubicBezTo>
                        <a:pt x="1"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5" name="Freeform 399"/>
                <p:cNvSpPr>
                  <a:spLocks/>
                </p:cNvSpPr>
                <p:nvPr/>
              </p:nvSpPr>
              <p:spPr bwMode="auto">
                <a:xfrm>
                  <a:off x="6470650" y="4217988"/>
                  <a:ext cx="0" cy="1588"/>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6" name="Oval 400"/>
                <p:cNvSpPr>
                  <a:spLocks noChangeArrowheads="1"/>
                </p:cNvSpPr>
                <p:nvPr/>
              </p:nvSpPr>
              <p:spPr bwMode="auto">
                <a:xfrm>
                  <a:off x="6450013" y="4222751"/>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7" name="Freeform 401"/>
                <p:cNvSpPr>
                  <a:spLocks/>
                </p:cNvSpPr>
                <p:nvPr/>
              </p:nvSpPr>
              <p:spPr bwMode="auto">
                <a:xfrm>
                  <a:off x="6467475" y="41767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8" name="Freeform 402"/>
                <p:cNvSpPr>
                  <a:spLocks/>
                </p:cNvSpPr>
                <p:nvPr/>
              </p:nvSpPr>
              <p:spPr bwMode="auto">
                <a:xfrm>
                  <a:off x="6467475" y="417671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9" name="Freeform 403"/>
                <p:cNvSpPr>
                  <a:spLocks/>
                </p:cNvSpPr>
                <p:nvPr/>
              </p:nvSpPr>
              <p:spPr bwMode="auto">
                <a:xfrm>
                  <a:off x="6470650" y="429418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0" name="Freeform 404"/>
                <p:cNvSpPr>
                  <a:spLocks/>
                </p:cNvSpPr>
                <p:nvPr/>
              </p:nvSpPr>
              <p:spPr bwMode="auto">
                <a:xfrm>
                  <a:off x="6467475" y="4208463"/>
                  <a:ext cx="4763" cy="9525"/>
                </a:xfrm>
                <a:custGeom>
                  <a:avLst/>
                  <a:gdLst>
                    <a:gd name="T0" fmla="*/ 1 w 2"/>
                    <a:gd name="T1" fmla="*/ 3 h 3"/>
                    <a:gd name="T2" fmla="*/ 1 w 2"/>
                    <a:gd name="T3" fmla="*/ 2 h 3"/>
                    <a:gd name="T4" fmla="*/ 1 w 2"/>
                    <a:gd name="T5" fmla="*/ 2 h 3"/>
                    <a:gd name="T6" fmla="*/ 2 w 2"/>
                    <a:gd name="T7" fmla="*/ 1 h 3"/>
                    <a:gd name="T8" fmla="*/ 2 w 2"/>
                    <a:gd name="T9" fmla="*/ 1 h 3"/>
                    <a:gd name="T10" fmla="*/ 2 w 2"/>
                    <a:gd name="T11" fmla="*/ 0 h 3"/>
                    <a:gd name="T12" fmla="*/ 1 w 2"/>
                    <a:gd name="T13" fmla="*/ 0 h 3"/>
                    <a:gd name="T14" fmla="*/ 1 w 2"/>
                    <a:gd name="T15" fmla="*/ 1 h 3"/>
                    <a:gd name="T16" fmla="*/ 0 w 2"/>
                    <a:gd name="T17" fmla="*/ 1 h 3"/>
                    <a:gd name="T18" fmla="*/ 0 w 2"/>
                    <a:gd name="T19" fmla="*/ 2 h 3"/>
                    <a:gd name="T20" fmla="*/ 0 w 2"/>
                    <a:gd name="T21" fmla="*/ 2 h 3"/>
                    <a:gd name="T22" fmla="*/ 1 w 2"/>
                    <a:gd name="T23" fmla="*/ 3 h 3"/>
                    <a:gd name="T24" fmla="*/ 1 w 2"/>
                    <a:gd name="T2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3">
                      <a:moveTo>
                        <a:pt x="1" y="3"/>
                      </a:moveTo>
                      <a:cubicBezTo>
                        <a:pt x="1" y="3"/>
                        <a:pt x="1" y="3"/>
                        <a:pt x="1" y="2"/>
                      </a:cubicBezTo>
                      <a:cubicBezTo>
                        <a:pt x="1" y="2"/>
                        <a:pt x="1" y="2"/>
                        <a:pt x="1" y="2"/>
                      </a:cubicBezTo>
                      <a:cubicBezTo>
                        <a:pt x="1" y="2"/>
                        <a:pt x="1" y="1"/>
                        <a:pt x="2" y="1"/>
                      </a:cubicBezTo>
                      <a:cubicBezTo>
                        <a:pt x="2" y="1"/>
                        <a:pt x="2" y="1"/>
                        <a:pt x="2" y="1"/>
                      </a:cubicBezTo>
                      <a:cubicBezTo>
                        <a:pt x="1" y="1"/>
                        <a:pt x="2" y="0"/>
                        <a:pt x="2" y="0"/>
                      </a:cubicBezTo>
                      <a:cubicBezTo>
                        <a:pt x="2" y="0"/>
                        <a:pt x="1" y="0"/>
                        <a:pt x="1" y="0"/>
                      </a:cubicBezTo>
                      <a:cubicBezTo>
                        <a:pt x="1" y="0"/>
                        <a:pt x="1" y="0"/>
                        <a:pt x="1" y="1"/>
                      </a:cubicBezTo>
                      <a:cubicBezTo>
                        <a:pt x="1" y="1"/>
                        <a:pt x="1" y="1"/>
                        <a:pt x="0" y="1"/>
                      </a:cubicBezTo>
                      <a:cubicBezTo>
                        <a:pt x="0" y="1"/>
                        <a:pt x="0" y="1"/>
                        <a:pt x="0" y="2"/>
                      </a:cubicBezTo>
                      <a:cubicBezTo>
                        <a:pt x="0" y="2"/>
                        <a:pt x="0" y="2"/>
                        <a:pt x="0" y="2"/>
                      </a:cubicBezTo>
                      <a:cubicBezTo>
                        <a:pt x="0" y="3"/>
                        <a:pt x="0" y="3"/>
                        <a:pt x="1" y="3"/>
                      </a:cubicBezTo>
                      <a:cubicBezTo>
                        <a:pt x="1"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1" name="Freeform 405"/>
                <p:cNvSpPr>
                  <a:spLocks/>
                </p:cNvSpPr>
                <p:nvPr/>
              </p:nvSpPr>
              <p:spPr bwMode="auto">
                <a:xfrm>
                  <a:off x="6464300" y="417988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2" name="Freeform 407"/>
                <p:cNvSpPr>
                  <a:spLocks/>
                </p:cNvSpPr>
                <p:nvPr/>
              </p:nvSpPr>
              <p:spPr bwMode="auto">
                <a:xfrm>
                  <a:off x="6464301" y="428625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3" name="Freeform 408"/>
                <p:cNvSpPr>
                  <a:spLocks/>
                </p:cNvSpPr>
                <p:nvPr/>
              </p:nvSpPr>
              <p:spPr bwMode="auto">
                <a:xfrm>
                  <a:off x="6461126" y="4229100"/>
                  <a:ext cx="3175" cy="4762"/>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0"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4" name="Freeform 409"/>
                <p:cNvSpPr>
                  <a:spLocks/>
                </p:cNvSpPr>
                <p:nvPr/>
              </p:nvSpPr>
              <p:spPr bwMode="auto">
                <a:xfrm>
                  <a:off x="6461126" y="418782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5" name="Freeform 410"/>
                <p:cNvSpPr>
                  <a:spLocks/>
                </p:cNvSpPr>
                <p:nvPr/>
              </p:nvSpPr>
              <p:spPr bwMode="auto">
                <a:xfrm>
                  <a:off x="6461126" y="4278313"/>
                  <a:ext cx="6350" cy="4762"/>
                </a:xfrm>
                <a:custGeom>
                  <a:avLst/>
                  <a:gdLst>
                    <a:gd name="T0" fmla="*/ 1 w 2"/>
                    <a:gd name="T1" fmla="*/ 0 h 2"/>
                    <a:gd name="T2" fmla="*/ 0 w 2"/>
                    <a:gd name="T3" fmla="*/ 1 h 2"/>
                    <a:gd name="T4" fmla="*/ 1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0" y="0"/>
                        <a:pt x="0" y="1"/>
                        <a:pt x="0" y="1"/>
                      </a:cubicBezTo>
                      <a:cubicBezTo>
                        <a:pt x="0" y="1"/>
                        <a:pt x="1" y="2"/>
                        <a:pt x="1" y="2"/>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6" name="Freeform 411"/>
                <p:cNvSpPr>
                  <a:spLocks/>
                </p:cNvSpPr>
                <p:nvPr/>
              </p:nvSpPr>
              <p:spPr bwMode="auto">
                <a:xfrm>
                  <a:off x="6453188" y="4240213"/>
                  <a:ext cx="7938" cy="11112"/>
                </a:xfrm>
                <a:custGeom>
                  <a:avLst/>
                  <a:gdLst>
                    <a:gd name="T0" fmla="*/ 2 w 3"/>
                    <a:gd name="T1" fmla="*/ 0 h 4"/>
                    <a:gd name="T2" fmla="*/ 1 w 3"/>
                    <a:gd name="T3" fmla="*/ 0 h 4"/>
                    <a:gd name="T4" fmla="*/ 1 w 3"/>
                    <a:gd name="T5" fmla="*/ 1 h 4"/>
                    <a:gd name="T6" fmla="*/ 1 w 3"/>
                    <a:gd name="T7" fmla="*/ 2 h 4"/>
                    <a:gd name="T8" fmla="*/ 1 w 3"/>
                    <a:gd name="T9" fmla="*/ 3 h 4"/>
                    <a:gd name="T10" fmla="*/ 2 w 3"/>
                    <a:gd name="T11" fmla="*/ 3 h 4"/>
                    <a:gd name="T12" fmla="*/ 2 w 3"/>
                    <a:gd name="T13" fmla="*/ 2 h 4"/>
                    <a:gd name="T14" fmla="*/ 3 w 3"/>
                    <a:gd name="T15" fmla="*/ 1 h 4"/>
                    <a:gd name="T16" fmla="*/ 2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2" y="0"/>
                      </a:moveTo>
                      <a:cubicBezTo>
                        <a:pt x="2" y="0"/>
                        <a:pt x="1" y="0"/>
                        <a:pt x="1" y="0"/>
                      </a:cubicBezTo>
                      <a:cubicBezTo>
                        <a:pt x="1" y="1"/>
                        <a:pt x="1" y="1"/>
                        <a:pt x="1" y="1"/>
                      </a:cubicBezTo>
                      <a:cubicBezTo>
                        <a:pt x="0" y="1"/>
                        <a:pt x="0" y="1"/>
                        <a:pt x="1" y="2"/>
                      </a:cubicBezTo>
                      <a:cubicBezTo>
                        <a:pt x="1" y="2"/>
                        <a:pt x="1" y="2"/>
                        <a:pt x="1" y="3"/>
                      </a:cubicBezTo>
                      <a:cubicBezTo>
                        <a:pt x="0" y="3"/>
                        <a:pt x="1" y="3"/>
                        <a:pt x="2" y="3"/>
                      </a:cubicBezTo>
                      <a:cubicBezTo>
                        <a:pt x="2" y="4"/>
                        <a:pt x="2" y="3"/>
                        <a:pt x="2" y="2"/>
                      </a:cubicBezTo>
                      <a:cubicBezTo>
                        <a:pt x="2" y="1"/>
                        <a:pt x="3" y="2"/>
                        <a:pt x="3"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7" name="Freeform 412"/>
                <p:cNvSpPr>
                  <a:spLocks/>
                </p:cNvSpPr>
                <p:nvPr/>
              </p:nvSpPr>
              <p:spPr bwMode="auto">
                <a:xfrm>
                  <a:off x="6456363" y="4179888"/>
                  <a:ext cx="15875" cy="52387"/>
                </a:xfrm>
                <a:custGeom>
                  <a:avLst/>
                  <a:gdLst>
                    <a:gd name="T0" fmla="*/ 4 w 6"/>
                    <a:gd name="T1" fmla="*/ 10 h 18"/>
                    <a:gd name="T2" fmla="*/ 4 w 6"/>
                    <a:gd name="T3" fmla="*/ 10 h 18"/>
                    <a:gd name="T4" fmla="*/ 4 w 6"/>
                    <a:gd name="T5" fmla="*/ 9 h 18"/>
                    <a:gd name="T6" fmla="*/ 4 w 6"/>
                    <a:gd name="T7" fmla="*/ 8 h 18"/>
                    <a:gd name="T8" fmla="*/ 4 w 6"/>
                    <a:gd name="T9" fmla="*/ 7 h 18"/>
                    <a:gd name="T10" fmla="*/ 4 w 6"/>
                    <a:gd name="T11" fmla="*/ 6 h 18"/>
                    <a:gd name="T12" fmla="*/ 4 w 6"/>
                    <a:gd name="T13" fmla="*/ 5 h 18"/>
                    <a:gd name="T14" fmla="*/ 4 w 6"/>
                    <a:gd name="T15" fmla="*/ 5 h 18"/>
                    <a:gd name="T16" fmla="*/ 5 w 6"/>
                    <a:gd name="T17" fmla="*/ 5 h 18"/>
                    <a:gd name="T18" fmla="*/ 5 w 6"/>
                    <a:gd name="T19" fmla="*/ 4 h 18"/>
                    <a:gd name="T20" fmla="*/ 5 w 6"/>
                    <a:gd name="T21" fmla="*/ 4 h 18"/>
                    <a:gd name="T22" fmla="*/ 5 w 6"/>
                    <a:gd name="T23" fmla="*/ 3 h 18"/>
                    <a:gd name="T24" fmla="*/ 5 w 6"/>
                    <a:gd name="T25" fmla="*/ 2 h 18"/>
                    <a:gd name="T26" fmla="*/ 5 w 6"/>
                    <a:gd name="T27" fmla="*/ 1 h 18"/>
                    <a:gd name="T28" fmla="*/ 5 w 6"/>
                    <a:gd name="T29" fmla="*/ 1 h 18"/>
                    <a:gd name="T30" fmla="*/ 5 w 6"/>
                    <a:gd name="T31" fmla="*/ 1 h 18"/>
                    <a:gd name="T32" fmla="*/ 5 w 6"/>
                    <a:gd name="T33" fmla="*/ 1 h 18"/>
                    <a:gd name="T34" fmla="*/ 5 w 6"/>
                    <a:gd name="T35" fmla="*/ 0 h 18"/>
                    <a:gd name="T36" fmla="*/ 5 w 6"/>
                    <a:gd name="T37" fmla="*/ 0 h 18"/>
                    <a:gd name="T38" fmla="*/ 4 w 6"/>
                    <a:gd name="T39" fmla="*/ 0 h 18"/>
                    <a:gd name="T40" fmla="*/ 3 w 6"/>
                    <a:gd name="T41" fmla="*/ 1 h 18"/>
                    <a:gd name="T42" fmla="*/ 3 w 6"/>
                    <a:gd name="T43" fmla="*/ 3 h 18"/>
                    <a:gd name="T44" fmla="*/ 3 w 6"/>
                    <a:gd name="T45" fmla="*/ 5 h 18"/>
                    <a:gd name="T46" fmla="*/ 2 w 6"/>
                    <a:gd name="T47" fmla="*/ 4 h 18"/>
                    <a:gd name="T48" fmla="*/ 2 w 6"/>
                    <a:gd name="T49" fmla="*/ 4 h 18"/>
                    <a:gd name="T50" fmla="*/ 2 w 6"/>
                    <a:gd name="T51" fmla="*/ 6 h 18"/>
                    <a:gd name="T52" fmla="*/ 2 w 6"/>
                    <a:gd name="T53" fmla="*/ 6 h 18"/>
                    <a:gd name="T54" fmla="*/ 2 w 6"/>
                    <a:gd name="T55" fmla="*/ 7 h 18"/>
                    <a:gd name="T56" fmla="*/ 2 w 6"/>
                    <a:gd name="T57" fmla="*/ 8 h 18"/>
                    <a:gd name="T58" fmla="*/ 2 w 6"/>
                    <a:gd name="T59" fmla="*/ 9 h 18"/>
                    <a:gd name="T60" fmla="*/ 2 w 6"/>
                    <a:gd name="T61" fmla="*/ 11 h 18"/>
                    <a:gd name="T62" fmla="*/ 1 w 6"/>
                    <a:gd name="T63" fmla="*/ 12 h 18"/>
                    <a:gd name="T64" fmla="*/ 1 w 6"/>
                    <a:gd name="T65" fmla="*/ 13 h 18"/>
                    <a:gd name="T66" fmla="*/ 1 w 6"/>
                    <a:gd name="T67" fmla="*/ 14 h 18"/>
                    <a:gd name="T68" fmla="*/ 1 w 6"/>
                    <a:gd name="T69" fmla="*/ 15 h 18"/>
                    <a:gd name="T70" fmla="*/ 1 w 6"/>
                    <a:gd name="T71" fmla="*/ 15 h 18"/>
                    <a:gd name="T72" fmla="*/ 1 w 6"/>
                    <a:gd name="T73" fmla="*/ 15 h 18"/>
                    <a:gd name="T74" fmla="*/ 1 w 6"/>
                    <a:gd name="T75" fmla="*/ 16 h 18"/>
                    <a:gd name="T76" fmla="*/ 2 w 6"/>
                    <a:gd name="T77" fmla="*/ 17 h 18"/>
                    <a:gd name="T78" fmla="*/ 1 w 6"/>
                    <a:gd name="T79" fmla="*/ 17 h 18"/>
                    <a:gd name="T80" fmla="*/ 2 w 6"/>
                    <a:gd name="T81" fmla="*/ 18 h 18"/>
                    <a:gd name="T82" fmla="*/ 2 w 6"/>
                    <a:gd name="T83" fmla="*/ 17 h 18"/>
                    <a:gd name="T84" fmla="*/ 3 w 6"/>
                    <a:gd name="T85" fmla="*/ 16 h 18"/>
                    <a:gd name="T86" fmla="*/ 3 w 6"/>
                    <a:gd name="T87" fmla="*/ 15 h 18"/>
                    <a:gd name="T88" fmla="*/ 3 w 6"/>
                    <a:gd name="T89" fmla="*/ 14 h 18"/>
                    <a:gd name="T90" fmla="*/ 3 w 6"/>
                    <a:gd name="T91" fmla="*/ 12 h 18"/>
                    <a:gd name="T92" fmla="*/ 3 w 6"/>
                    <a:gd name="T93" fmla="*/ 11 h 18"/>
                    <a:gd name="T94" fmla="*/ 4 w 6"/>
                    <a:gd name="T95" fmla="*/ 11 h 18"/>
                    <a:gd name="T96" fmla="*/ 4 w 6"/>
                    <a:gd name="T97"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18">
                      <a:moveTo>
                        <a:pt x="4" y="10"/>
                      </a:moveTo>
                      <a:cubicBezTo>
                        <a:pt x="4" y="10"/>
                        <a:pt x="4" y="10"/>
                        <a:pt x="4" y="10"/>
                      </a:cubicBezTo>
                      <a:cubicBezTo>
                        <a:pt x="4" y="10"/>
                        <a:pt x="4" y="10"/>
                        <a:pt x="4" y="9"/>
                      </a:cubicBezTo>
                      <a:cubicBezTo>
                        <a:pt x="4" y="9"/>
                        <a:pt x="4" y="9"/>
                        <a:pt x="4" y="8"/>
                      </a:cubicBezTo>
                      <a:cubicBezTo>
                        <a:pt x="5" y="8"/>
                        <a:pt x="4" y="8"/>
                        <a:pt x="4" y="7"/>
                      </a:cubicBezTo>
                      <a:cubicBezTo>
                        <a:pt x="4" y="7"/>
                        <a:pt x="4" y="7"/>
                        <a:pt x="4" y="6"/>
                      </a:cubicBezTo>
                      <a:cubicBezTo>
                        <a:pt x="5" y="6"/>
                        <a:pt x="4" y="6"/>
                        <a:pt x="4" y="5"/>
                      </a:cubicBezTo>
                      <a:cubicBezTo>
                        <a:pt x="4" y="5"/>
                        <a:pt x="4" y="5"/>
                        <a:pt x="4" y="5"/>
                      </a:cubicBezTo>
                      <a:cubicBezTo>
                        <a:pt x="4" y="4"/>
                        <a:pt x="4" y="5"/>
                        <a:pt x="5" y="5"/>
                      </a:cubicBezTo>
                      <a:cubicBezTo>
                        <a:pt x="5" y="5"/>
                        <a:pt x="5" y="5"/>
                        <a:pt x="5" y="4"/>
                      </a:cubicBezTo>
                      <a:cubicBezTo>
                        <a:pt x="5" y="4"/>
                        <a:pt x="5" y="4"/>
                        <a:pt x="5" y="4"/>
                      </a:cubicBezTo>
                      <a:cubicBezTo>
                        <a:pt x="5" y="4"/>
                        <a:pt x="5" y="3"/>
                        <a:pt x="5" y="3"/>
                      </a:cubicBezTo>
                      <a:cubicBezTo>
                        <a:pt x="5" y="3"/>
                        <a:pt x="5" y="2"/>
                        <a:pt x="5" y="2"/>
                      </a:cubicBezTo>
                      <a:cubicBezTo>
                        <a:pt x="5" y="2"/>
                        <a:pt x="5" y="2"/>
                        <a:pt x="5" y="1"/>
                      </a:cubicBezTo>
                      <a:cubicBezTo>
                        <a:pt x="5" y="1"/>
                        <a:pt x="5" y="1"/>
                        <a:pt x="5" y="1"/>
                      </a:cubicBezTo>
                      <a:cubicBezTo>
                        <a:pt x="6" y="1"/>
                        <a:pt x="6" y="1"/>
                        <a:pt x="5" y="1"/>
                      </a:cubicBezTo>
                      <a:cubicBezTo>
                        <a:pt x="5" y="1"/>
                        <a:pt x="5" y="1"/>
                        <a:pt x="5" y="1"/>
                      </a:cubicBezTo>
                      <a:cubicBezTo>
                        <a:pt x="5" y="1"/>
                        <a:pt x="5" y="0"/>
                        <a:pt x="5" y="0"/>
                      </a:cubicBezTo>
                      <a:cubicBezTo>
                        <a:pt x="5" y="0"/>
                        <a:pt x="5" y="0"/>
                        <a:pt x="5" y="0"/>
                      </a:cubicBezTo>
                      <a:cubicBezTo>
                        <a:pt x="4" y="0"/>
                        <a:pt x="4" y="0"/>
                        <a:pt x="4" y="0"/>
                      </a:cubicBezTo>
                      <a:cubicBezTo>
                        <a:pt x="4" y="1"/>
                        <a:pt x="3" y="1"/>
                        <a:pt x="3" y="1"/>
                      </a:cubicBezTo>
                      <a:cubicBezTo>
                        <a:pt x="3" y="2"/>
                        <a:pt x="3" y="3"/>
                        <a:pt x="3" y="3"/>
                      </a:cubicBezTo>
                      <a:cubicBezTo>
                        <a:pt x="3" y="4"/>
                        <a:pt x="3" y="4"/>
                        <a:pt x="3" y="5"/>
                      </a:cubicBezTo>
                      <a:cubicBezTo>
                        <a:pt x="3" y="5"/>
                        <a:pt x="3" y="5"/>
                        <a:pt x="2" y="4"/>
                      </a:cubicBezTo>
                      <a:cubicBezTo>
                        <a:pt x="2" y="4"/>
                        <a:pt x="2" y="4"/>
                        <a:pt x="2" y="4"/>
                      </a:cubicBezTo>
                      <a:cubicBezTo>
                        <a:pt x="2" y="5"/>
                        <a:pt x="2" y="5"/>
                        <a:pt x="2" y="6"/>
                      </a:cubicBezTo>
                      <a:cubicBezTo>
                        <a:pt x="2" y="6"/>
                        <a:pt x="2" y="6"/>
                        <a:pt x="2" y="6"/>
                      </a:cubicBezTo>
                      <a:cubicBezTo>
                        <a:pt x="2" y="7"/>
                        <a:pt x="2" y="7"/>
                        <a:pt x="2" y="7"/>
                      </a:cubicBezTo>
                      <a:cubicBezTo>
                        <a:pt x="2" y="7"/>
                        <a:pt x="2" y="7"/>
                        <a:pt x="2" y="8"/>
                      </a:cubicBezTo>
                      <a:cubicBezTo>
                        <a:pt x="2" y="8"/>
                        <a:pt x="2" y="8"/>
                        <a:pt x="2" y="9"/>
                      </a:cubicBezTo>
                      <a:cubicBezTo>
                        <a:pt x="2" y="10"/>
                        <a:pt x="2" y="10"/>
                        <a:pt x="2" y="11"/>
                      </a:cubicBezTo>
                      <a:cubicBezTo>
                        <a:pt x="2" y="11"/>
                        <a:pt x="1" y="12"/>
                        <a:pt x="1" y="12"/>
                      </a:cubicBezTo>
                      <a:cubicBezTo>
                        <a:pt x="1" y="13"/>
                        <a:pt x="1" y="13"/>
                        <a:pt x="1" y="13"/>
                      </a:cubicBezTo>
                      <a:cubicBezTo>
                        <a:pt x="0" y="13"/>
                        <a:pt x="1" y="14"/>
                        <a:pt x="1" y="14"/>
                      </a:cubicBezTo>
                      <a:cubicBezTo>
                        <a:pt x="1" y="14"/>
                        <a:pt x="1" y="15"/>
                        <a:pt x="1" y="15"/>
                      </a:cubicBezTo>
                      <a:cubicBezTo>
                        <a:pt x="1" y="15"/>
                        <a:pt x="1" y="15"/>
                        <a:pt x="1" y="15"/>
                      </a:cubicBezTo>
                      <a:cubicBezTo>
                        <a:pt x="1" y="15"/>
                        <a:pt x="1" y="15"/>
                        <a:pt x="1" y="15"/>
                      </a:cubicBezTo>
                      <a:cubicBezTo>
                        <a:pt x="1" y="16"/>
                        <a:pt x="1" y="16"/>
                        <a:pt x="1" y="16"/>
                      </a:cubicBezTo>
                      <a:cubicBezTo>
                        <a:pt x="2" y="16"/>
                        <a:pt x="2" y="16"/>
                        <a:pt x="2" y="17"/>
                      </a:cubicBezTo>
                      <a:cubicBezTo>
                        <a:pt x="2" y="17"/>
                        <a:pt x="1" y="17"/>
                        <a:pt x="1" y="17"/>
                      </a:cubicBezTo>
                      <a:cubicBezTo>
                        <a:pt x="1" y="18"/>
                        <a:pt x="2" y="18"/>
                        <a:pt x="2" y="18"/>
                      </a:cubicBezTo>
                      <a:cubicBezTo>
                        <a:pt x="2" y="18"/>
                        <a:pt x="2" y="17"/>
                        <a:pt x="2" y="17"/>
                      </a:cubicBezTo>
                      <a:cubicBezTo>
                        <a:pt x="2" y="17"/>
                        <a:pt x="2" y="17"/>
                        <a:pt x="3" y="16"/>
                      </a:cubicBezTo>
                      <a:cubicBezTo>
                        <a:pt x="3" y="16"/>
                        <a:pt x="3" y="15"/>
                        <a:pt x="3" y="15"/>
                      </a:cubicBezTo>
                      <a:cubicBezTo>
                        <a:pt x="3" y="15"/>
                        <a:pt x="3" y="14"/>
                        <a:pt x="3" y="14"/>
                      </a:cubicBezTo>
                      <a:cubicBezTo>
                        <a:pt x="3" y="13"/>
                        <a:pt x="3" y="13"/>
                        <a:pt x="3" y="12"/>
                      </a:cubicBezTo>
                      <a:cubicBezTo>
                        <a:pt x="3" y="12"/>
                        <a:pt x="3" y="12"/>
                        <a:pt x="3" y="11"/>
                      </a:cubicBezTo>
                      <a:cubicBezTo>
                        <a:pt x="3" y="11"/>
                        <a:pt x="4" y="11"/>
                        <a:pt x="4" y="11"/>
                      </a:cubicBezTo>
                      <a:cubicBezTo>
                        <a:pt x="4" y="11"/>
                        <a:pt x="4" y="11"/>
                        <a:pt x="4"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8" name="Freeform 413"/>
                <p:cNvSpPr>
                  <a:spLocks/>
                </p:cNvSpPr>
                <p:nvPr/>
              </p:nvSpPr>
              <p:spPr bwMode="auto">
                <a:xfrm>
                  <a:off x="6389688" y="3979863"/>
                  <a:ext cx="3175" cy="1587"/>
                </a:xfrm>
                <a:custGeom>
                  <a:avLst/>
                  <a:gdLst>
                    <a:gd name="T0" fmla="*/ 0 w 1"/>
                    <a:gd name="T1" fmla="*/ 1 h 1"/>
                    <a:gd name="T2" fmla="*/ 0 w 1"/>
                    <a:gd name="T3" fmla="*/ 0 h 1"/>
                    <a:gd name="T4" fmla="*/ 0 w 1"/>
                    <a:gd name="T5" fmla="*/ 0 h 1"/>
                    <a:gd name="T6" fmla="*/ 0 w 1"/>
                    <a:gd name="T7" fmla="*/ 1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0"/>
                        <a:pt x="0" y="0"/>
                        <a:pt x="0" y="0"/>
                      </a:cubicBezTo>
                      <a:cubicBezTo>
                        <a:pt x="0" y="0"/>
                        <a:pt x="0" y="0"/>
                        <a:pt x="0" y="0"/>
                      </a:cubicBezTo>
                      <a:cubicBezTo>
                        <a:pt x="0" y="0"/>
                        <a:pt x="0" y="0"/>
                        <a:pt x="0" y="1"/>
                      </a:cubicBezTo>
                      <a:cubicBezTo>
                        <a:pt x="0" y="1"/>
                        <a:pt x="0" y="1"/>
                        <a:pt x="0"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9" name="Freeform 414"/>
                <p:cNvSpPr>
                  <a:spLocks/>
                </p:cNvSpPr>
                <p:nvPr/>
              </p:nvSpPr>
              <p:spPr bwMode="auto">
                <a:xfrm>
                  <a:off x="6426201" y="39624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0" name="Freeform 415"/>
                <p:cNvSpPr>
                  <a:spLocks/>
                </p:cNvSpPr>
                <p:nvPr/>
              </p:nvSpPr>
              <p:spPr bwMode="auto">
                <a:xfrm>
                  <a:off x="6429376" y="3956050"/>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1" name="Freeform 416"/>
                <p:cNvSpPr>
                  <a:spLocks/>
                </p:cNvSpPr>
                <p:nvPr/>
              </p:nvSpPr>
              <p:spPr bwMode="auto">
                <a:xfrm>
                  <a:off x="6432551" y="3959225"/>
                  <a:ext cx="3175" cy="7937"/>
                </a:xfrm>
                <a:custGeom>
                  <a:avLst/>
                  <a:gdLst>
                    <a:gd name="T0" fmla="*/ 0 w 1"/>
                    <a:gd name="T1" fmla="*/ 1 h 3"/>
                    <a:gd name="T2" fmla="*/ 0 w 1"/>
                    <a:gd name="T3" fmla="*/ 2 h 3"/>
                    <a:gd name="T4" fmla="*/ 0 w 1"/>
                    <a:gd name="T5" fmla="*/ 3 h 3"/>
                    <a:gd name="T6" fmla="*/ 1 w 1"/>
                    <a:gd name="T7" fmla="*/ 3 h 3"/>
                    <a:gd name="T8" fmla="*/ 0 w 1"/>
                    <a:gd name="T9" fmla="*/ 1 h 3"/>
                    <a:gd name="T10" fmla="*/ 0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0" y="1"/>
                      </a:moveTo>
                      <a:cubicBezTo>
                        <a:pt x="0" y="1"/>
                        <a:pt x="0" y="2"/>
                        <a:pt x="0" y="2"/>
                      </a:cubicBezTo>
                      <a:cubicBezTo>
                        <a:pt x="0" y="2"/>
                        <a:pt x="0" y="2"/>
                        <a:pt x="0" y="3"/>
                      </a:cubicBezTo>
                      <a:cubicBezTo>
                        <a:pt x="0" y="3"/>
                        <a:pt x="1" y="3"/>
                        <a:pt x="1" y="3"/>
                      </a:cubicBezTo>
                      <a:cubicBezTo>
                        <a:pt x="1" y="2"/>
                        <a:pt x="1"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2" name="Freeform 417"/>
                <p:cNvSpPr>
                  <a:spLocks/>
                </p:cNvSpPr>
                <p:nvPr/>
              </p:nvSpPr>
              <p:spPr bwMode="auto">
                <a:xfrm>
                  <a:off x="6426201" y="3956050"/>
                  <a:ext cx="3175" cy="3175"/>
                </a:xfrm>
                <a:custGeom>
                  <a:avLst/>
                  <a:gdLst>
                    <a:gd name="T0" fmla="*/ 1 w 1"/>
                    <a:gd name="T1" fmla="*/ 1 h 1"/>
                    <a:gd name="T2" fmla="*/ 1 w 1"/>
                    <a:gd name="T3" fmla="*/ 1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0"/>
                        <a:pt x="0" y="0"/>
                        <a:pt x="0" y="0"/>
                      </a:cubicBezTo>
                      <a:cubicBezTo>
                        <a:pt x="0"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3" name="Freeform 418"/>
                <p:cNvSpPr>
                  <a:spLocks/>
                </p:cNvSpPr>
                <p:nvPr/>
              </p:nvSpPr>
              <p:spPr bwMode="auto">
                <a:xfrm>
                  <a:off x="6442076" y="3976688"/>
                  <a:ext cx="1588" cy="7937"/>
                </a:xfrm>
                <a:custGeom>
                  <a:avLst/>
                  <a:gdLst>
                    <a:gd name="T0" fmla="*/ 0 w 1"/>
                    <a:gd name="T1" fmla="*/ 2 h 3"/>
                    <a:gd name="T2" fmla="*/ 1 w 1"/>
                    <a:gd name="T3" fmla="*/ 2 h 3"/>
                    <a:gd name="T4" fmla="*/ 0 w 1"/>
                    <a:gd name="T5" fmla="*/ 2 h 3"/>
                  </a:gdLst>
                  <a:ahLst/>
                  <a:cxnLst>
                    <a:cxn ang="0">
                      <a:pos x="T0" y="T1"/>
                    </a:cxn>
                    <a:cxn ang="0">
                      <a:pos x="T2" y="T3"/>
                    </a:cxn>
                    <a:cxn ang="0">
                      <a:pos x="T4" y="T5"/>
                    </a:cxn>
                  </a:cxnLst>
                  <a:rect l="0" t="0" r="r" b="b"/>
                  <a:pathLst>
                    <a:path w="1" h="3">
                      <a:moveTo>
                        <a:pt x="0" y="2"/>
                      </a:moveTo>
                      <a:cubicBezTo>
                        <a:pt x="0" y="3"/>
                        <a:pt x="0" y="2"/>
                        <a:pt x="1" y="2"/>
                      </a:cubicBezTo>
                      <a:cubicBezTo>
                        <a:pt x="1" y="0"/>
                        <a:pt x="0"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4" name="Freeform 419"/>
                <p:cNvSpPr>
                  <a:spLocks/>
                </p:cNvSpPr>
                <p:nvPr/>
              </p:nvSpPr>
              <p:spPr bwMode="auto">
                <a:xfrm>
                  <a:off x="6424613" y="3965575"/>
                  <a:ext cx="1588" cy="4762"/>
                </a:xfrm>
                <a:custGeom>
                  <a:avLst/>
                  <a:gdLst>
                    <a:gd name="T0" fmla="*/ 1 w 1"/>
                    <a:gd name="T1" fmla="*/ 1 h 2"/>
                    <a:gd name="T2" fmla="*/ 1 w 1"/>
                    <a:gd name="T3" fmla="*/ 0 h 2"/>
                    <a:gd name="T4" fmla="*/ 0 w 1"/>
                    <a:gd name="T5" fmla="*/ 0 h 2"/>
                    <a:gd name="T6" fmla="*/ 0 w 1"/>
                    <a:gd name="T7" fmla="*/ 2 h 2"/>
                    <a:gd name="T8" fmla="*/ 1 w 1"/>
                    <a:gd name="T9" fmla="*/ 2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0"/>
                        <a:pt x="1" y="0"/>
                      </a:cubicBezTo>
                      <a:cubicBezTo>
                        <a:pt x="0" y="0"/>
                        <a:pt x="0" y="0"/>
                        <a:pt x="0" y="0"/>
                      </a:cubicBezTo>
                      <a:cubicBezTo>
                        <a:pt x="0" y="0"/>
                        <a:pt x="0" y="2"/>
                        <a:pt x="0" y="2"/>
                      </a:cubicBezTo>
                      <a:cubicBezTo>
                        <a:pt x="0" y="2"/>
                        <a:pt x="0" y="2"/>
                        <a:pt x="1" y="2"/>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5" name="Freeform 420"/>
                <p:cNvSpPr>
                  <a:spLocks/>
                </p:cNvSpPr>
                <p:nvPr/>
              </p:nvSpPr>
              <p:spPr bwMode="auto">
                <a:xfrm>
                  <a:off x="6424613" y="3962400"/>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6" name="Freeform 421"/>
                <p:cNvSpPr>
                  <a:spLocks/>
                </p:cNvSpPr>
                <p:nvPr/>
              </p:nvSpPr>
              <p:spPr bwMode="auto">
                <a:xfrm>
                  <a:off x="6424613" y="3970338"/>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7" name="Freeform 422"/>
                <p:cNvSpPr>
                  <a:spLocks/>
                </p:cNvSpPr>
                <p:nvPr/>
              </p:nvSpPr>
              <p:spPr bwMode="auto">
                <a:xfrm>
                  <a:off x="6426201" y="397033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8" name="Freeform 423"/>
                <p:cNvSpPr>
                  <a:spLocks/>
                </p:cNvSpPr>
                <p:nvPr/>
              </p:nvSpPr>
              <p:spPr bwMode="auto">
                <a:xfrm>
                  <a:off x="6426201" y="396240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9" name="Freeform 424"/>
                <p:cNvSpPr>
                  <a:spLocks/>
                </p:cNvSpPr>
                <p:nvPr/>
              </p:nvSpPr>
              <p:spPr bwMode="auto">
                <a:xfrm>
                  <a:off x="6426201" y="3959225"/>
                  <a:ext cx="3175" cy="6350"/>
                </a:xfrm>
                <a:custGeom>
                  <a:avLst/>
                  <a:gdLst>
                    <a:gd name="T0" fmla="*/ 0 w 1"/>
                    <a:gd name="T1" fmla="*/ 1 h 2"/>
                    <a:gd name="T2" fmla="*/ 1 w 1"/>
                    <a:gd name="T3" fmla="*/ 1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1"/>
                      </a:cubicBezTo>
                      <a:cubicBezTo>
                        <a:pt x="1" y="1"/>
                        <a:pt x="1"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0" name="Freeform 425"/>
                <p:cNvSpPr>
                  <a:spLocks/>
                </p:cNvSpPr>
                <p:nvPr/>
              </p:nvSpPr>
              <p:spPr bwMode="auto">
                <a:xfrm>
                  <a:off x="6424613" y="3959225"/>
                  <a:ext cx="1588" cy="3175"/>
                </a:xfrm>
                <a:custGeom>
                  <a:avLst/>
                  <a:gdLst>
                    <a:gd name="T0" fmla="*/ 0 w 1"/>
                    <a:gd name="T1" fmla="*/ 1 h 1"/>
                    <a:gd name="T2" fmla="*/ 1 w 1"/>
                    <a:gd name="T3" fmla="*/ 1 h 1"/>
                    <a:gd name="T4" fmla="*/ 1 w 1"/>
                    <a:gd name="T5" fmla="*/ 1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1"/>
                        <a:pt x="1" y="1"/>
                        <a:pt x="1" y="1"/>
                      </a:cubicBezTo>
                      <a:cubicBezTo>
                        <a:pt x="1" y="0"/>
                        <a:pt x="1" y="0"/>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1" name="Freeform 426"/>
                <p:cNvSpPr>
                  <a:spLocks/>
                </p:cNvSpPr>
                <p:nvPr/>
              </p:nvSpPr>
              <p:spPr bwMode="auto">
                <a:xfrm>
                  <a:off x="6415088" y="3973513"/>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2" name="Freeform 427"/>
                <p:cNvSpPr>
                  <a:spLocks/>
                </p:cNvSpPr>
                <p:nvPr/>
              </p:nvSpPr>
              <p:spPr bwMode="auto">
                <a:xfrm>
                  <a:off x="6415088" y="39766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3" name="Freeform 428"/>
                <p:cNvSpPr>
                  <a:spLocks/>
                </p:cNvSpPr>
                <p:nvPr/>
              </p:nvSpPr>
              <p:spPr bwMode="auto">
                <a:xfrm>
                  <a:off x="6407151" y="3973513"/>
                  <a:ext cx="3175" cy="6350"/>
                </a:xfrm>
                <a:custGeom>
                  <a:avLst/>
                  <a:gdLst>
                    <a:gd name="T0" fmla="*/ 1 w 1"/>
                    <a:gd name="T1" fmla="*/ 1 h 2"/>
                    <a:gd name="T2" fmla="*/ 0 w 1"/>
                    <a:gd name="T3" fmla="*/ 2 h 2"/>
                    <a:gd name="T4" fmla="*/ 0 w 1"/>
                    <a:gd name="T5" fmla="*/ 2 h 2"/>
                    <a:gd name="T6" fmla="*/ 1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1" y="2"/>
                        <a:pt x="0" y="2"/>
                      </a:cubicBezTo>
                      <a:cubicBezTo>
                        <a:pt x="0" y="2"/>
                        <a:pt x="0" y="2"/>
                        <a:pt x="0" y="2"/>
                      </a:cubicBezTo>
                      <a:cubicBezTo>
                        <a:pt x="1" y="2"/>
                        <a:pt x="1"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4" name="Freeform 429"/>
                <p:cNvSpPr>
                  <a:spLocks/>
                </p:cNvSpPr>
                <p:nvPr/>
              </p:nvSpPr>
              <p:spPr bwMode="auto">
                <a:xfrm>
                  <a:off x="6411913" y="3956050"/>
                  <a:ext cx="9525" cy="20637"/>
                </a:xfrm>
                <a:custGeom>
                  <a:avLst/>
                  <a:gdLst>
                    <a:gd name="T0" fmla="*/ 1 w 3"/>
                    <a:gd name="T1" fmla="*/ 0 h 7"/>
                    <a:gd name="T2" fmla="*/ 1 w 3"/>
                    <a:gd name="T3" fmla="*/ 0 h 7"/>
                    <a:gd name="T4" fmla="*/ 0 w 3"/>
                    <a:gd name="T5" fmla="*/ 1 h 7"/>
                    <a:gd name="T6" fmla="*/ 0 w 3"/>
                    <a:gd name="T7" fmla="*/ 1 h 7"/>
                    <a:gd name="T8" fmla="*/ 0 w 3"/>
                    <a:gd name="T9" fmla="*/ 1 h 7"/>
                    <a:gd name="T10" fmla="*/ 0 w 3"/>
                    <a:gd name="T11" fmla="*/ 2 h 7"/>
                    <a:gd name="T12" fmla="*/ 1 w 3"/>
                    <a:gd name="T13" fmla="*/ 2 h 7"/>
                    <a:gd name="T14" fmla="*/ 1 w 3"/>
                    <a:gd name="T15" fmla="*/ 2 h 7"/>
                    <a:gd name="T16" fmla="*/ 1 w 3"/>
                    <a:gd name="T17" fmla="*/ 3 h 7"/>
                    <a:gd name="T18" fmla="*/ 1 w 3"/>
                    <a:gd name="T19" fmla="*/ 4 h 7"/>
                    <a:gd name="T20" fmla="*/ 1 w 3"/>
                    <a:gd name="T21" fmla="*/ 5 h 7"/>
                    <a:gd name="T22" fmla="*/ 1 w 3"/>
                    <a:gd name="T23" fmla="*/ 6 h 7"/>
                    <a:gd name="T24" fmla="*/ 1 w 3"/>
                    <a:gd name="T25" fmla="*/ 6 h 7"/>
                    <a:gd name="T26" fmla="*/ 1 w 3"/>
                    <a:gd name="T27" fmla="*/ 6 h 7"/>
                    <a:gd name="T28" fmla="*/ 2 w 3"/>
                    <a:gd name="T29" fmla="*/ 6 h 7"/>
                    <a:gd name="T30" fmla="*/ 2 w 3"/>
                    <a:gd name="T31" fmla="*/ 4 h 7"/>
                    <a:gd name="T32" fmla="*/ 2 w 3"/>
                    <a:gd name="T33" fmla="*/ 2 h 7"/>
                    <a:gd name="T34" fmla="*/ 1 w 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1" y="0"/>
                      </a:moveTo>
                      <a:cubicBezTo>
                        <a:pt x="1" y="0"/>
                        <a:pt x="1" y="0"/>
                        <a:pt x="1" y="0"/>
                      </a:cubicBezTo>
                      <a:cubicBezTo>
                        <a:pt x="0" y="1"/>
                        <a:pt x="0" y="1"/>
                        <a:pt x="0" y="1"/>
                      </a:cubicBezTo>
                      <a:cubicBezTo>
                        <a:pt x="0" y="1"/>
                        <a:pt x="0" y="1"/>
                        <a:pt x="0" y="1"/>
                      </a:cubicBezTo>
                      <a:cubicBezTo>
                        <a:pt x="0" y="1"/>
                        <a:pt x="0" y="1"/>
                        <a:pt x="0" y="1"/>
                      </a:cubicBezTo>
                      <a:cubicBezTo>
                        <a:pt x="0" y="1"/>
                        <a:pt x="0" y="1"/>
                        <a:pt x="0" y="2"/>
                      </a:cubicBezTo>
                      <a:cubicBezTo>
                        <a:pt x="1" y="2"/>
                        <a:pt x="1" y="2"/>
                        <a:pt x="1" y="2"/>
                      </a:cubicBezTo>
                      <a:cubicBezTo>
                        <a:pt x="0" y="1"/>
                        <a:pt x="0" y="1"/>
                        <a:pt x="1" y="2"/>
                      </a:cubicBezTo>
                      <a:cubicBezTo>
                        <a:pt x="1" y="2"/>
                        <a:pt x="1" y="2"/>
                        <a:pt x="1" y="3"/>
                      </a:cubicBezTo>
                      <a:cubicBezTo>
                        <a:pt x="1" y="3"/>
                        <a:pt x="1" y="4"/>
                        <a:pt x="1" y="4"/>
                      </a:cubicBezTo>
                      <a:cubicBezTo>
                        <a:pt x="1" y="5"/>
                        <a:pt x="1" y="5"/>
                        <a:pt x="1" y="5"/>
                      </a:cubicBezTo>
                      <a:cubicBezTo>
                        <a:pt x="1" y="6"/>
                        <a:pt x="1" y="6"/>
                        <a:pt x="1" y="6"/>
                      </a:cubicBezTo>
                      <a:cubicBezTo>
                        <a:pt x="1" y="5"/>
                        <a:pt x="1" y="6"/>
                        <a:pt x="1" y="6"/>
                      </a:cubicBezTo>
                      <a:cubicBezTo>
                        <a:pt x="1" y="6"/>
                        <a:pt x="1" y="7"/>
                        <a:pt x="1" y="6"/>
                      </a:cubicBezTo>
                      <a:cubicBezTo>
                        <a:pt x="2" y="6"/>
                        <a:pt x="2" y="6"/>
                        <a:pt x="2" y="6"/>
                      </a:cubicBezTo>
                      <a:cubicBezTo>
                        <a:pt x="2" y="5"/>
                        <a:pt x="2" y="5"/>
                        <a:pt x="2" y="4"/>
                      </a:cubicBezTo>
                      <a:cubicBezTo>
                        <a:pt x="3" y="4"/>
                        <a:pt x="2" y="2"/>
                        <a:pt x="2" y="2"/>
                      </a:cubicBezTo>
                      <a:cubicBezTo>
                        <a:pt x="2"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5" name="Freeform 430"/>
                <p:cNvSpPr>
                  <a:spLocks/>
                </p:cNvSpPr>
                <p:nvPr/>
              </p:nvSpPr>
              <p:spPr bwMode="auto">
                <a:xfrm>
                  <a:off x="6403976" y="3938588"/>
                  <a:ext cx="3175" cy="635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0" y="1"/>
                      </a:cubicBezTo>
                      <a:cubicBezTo>
                        <a:pt x="0" y="0"/>
                        <a:pt x="0" y="1"/>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6" name="Freeform 431"/>
                <p:cNvSpPr>
                  <a:spLocks/>
                </p:cNvSpPr>
                <p:nvPr/>
              </p:nvSpPr>
              <p:spPr bwMode="auto">
                <a:xfrm>
                  <a:off x="6403976" y="3941763"/>
                  <a:ext cx="6350" cy="11112"/>
                </a:xfrm>
                <a:custGeom>
                  <a:avLst/>
                  <a:gdLst>
                    <a:gd name="T0" fmla="*/ 1 w 2"/>
                    <a:gd name="T1" fmla="*/ 4 h 4"/>
                    <a:gd name="T2" fmla="*/ 2 w 2"/>
                    <a:gd name="T3" fmla="*/ 3 h 4"/>
                    <a:gd name="T4" fmla="*/ 2 w 2"/>
                    <a:gd name="T5" fmla="*/ 1 h 4"/>
                    <a:gd name="T6" fmla="*/ 2 w 2"/>
                    <a:gd name="T7" fmla="*/ 1 h 4"/>
                    <a:gd name="T8" fmla="*/ 1 w 2"/>
                    <a:gd name="T9" fmla="*/ 1 h 4"/>
                    <a:gd name="T10" fmla="*/ 0 w 2"/>
                    <a:gd name="T11" fmla="*/ 1 h 4"/>
                    <a:gd name="T12" fmla="*/ 0 w 2"/>
                    <a:gd name="T13" fmla="*/ 1 h 4"/>
                    <a:gd name="T14" fmla="*/ 1 w 2"/>
                    <a:gd name="T15" fmla="*/ 2 h 4"/>
                    <a:gd name="T16" fmla="*/ 1 w 2"/>
                    <a:gd name="T17" fmla="*/ 3 h 4"/>
                    <a:gd name="T18" fmla="*/ 1 w 2"/>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1" y="4"/>
                      </a:moveTo>
                      <a:cubicBezTo>
                        <a:pt x="1" y="3"/>
                        <a:pt x="2" y="3"/>
                        <a:pt x="2" y="3"/>
                      </a:cubicBezTo>
                      <a:cubicBezTo>
                        <a:pt x="2" y="3"/>
                        <a:pt x="2" y="2"/>
                        <a:pt x="2" y="1"/>
                      </a:cubicBezTo>
                      <a:cubicBezTo>
                        <a:pt x="2" y="1"/>
                        <a:pt x="2" y="1"/>
                        <a:pt x="2" y="1"/>
                      </a:cubicBezTo>
                      <a:cubicBezTo>
                        <a:pt x="2" y="0"/>
                        <a:pt x="1" y="0"/>
                        <a:pt x="1" y="1"/>
                      </a:cubicBezTo>
                      <a:cubicBezTo>
                        <a:pt x="1" y="1"/>
                        <a:pt x="1" y="1"/>
                        <a:pt x="0" y="1"/>
                      </a:cubicBezTo>
                      <a:cubicBezTo>
                        <a:pt x="0" y="1"/>
                        <a:pt x="0" y="1"/>
                        <a:pt x="0" y="1"/>
                      </a:cubicBezTo>
                      <a:cubicBezTo>
                        <a:pt x="0" y="2"/>
                        <a:pt x="0" y="2"/>
                        <a:pt x="1" y="2"/>
                      </a:cubicBezTo>
                      <a:cubicBezTo>
                        <a:pt x="1" y="2"/>
                        <a:pt x="1" y="2"/>
                        <a:pt x="1" y="3"/>
                      </a:cubicBezTo>
                      <a:cubicBezTo>
                        <a:pt x="1" y="3"/>
                        <a:pt x="1" y="3"/>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7" name="Freeform 432"/>
                <p:cNvSpPr>
                  <a:spLocks/>
                </p:cNvSpPr>
                <p:nvPr/>
              </p:nvSpPr>
              <p:spPr bwMode="auto">
                <a:xfrm>
                  <a:off x="6410326" y="3979863"/>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8" name="Freeform 433"/>
                <p:cNvSpPr>
                  <a:spLocks/>
                </p:cNvSpPr>
                <p:nvPr/>
              </p:nvSpPr>
              <p:spPr bwMode="auto">
                <a:xfrm>
                  <a:off x="6410326" y="3976688"/>
                  <a:ext cx="0" cy="3175"/>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9" name="Freeform 434"/>
                <p:cNvSpPr>
                  <a:spLocks/>
                </p:cNvSpPr>
                <p:nvPr/>
              </p:nvSpPr>
              <p:spPr bwMode="auto">
                <a:xfrm>
                  <a:off x="6411913" y="3973513"/>
                  <a:ext cx="3175" cy="317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0"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0" name="Freeform 435"/>
                <p:cNvSpPr>
                  <a:spLocks/>
                </p:cNvSpPr>
                <p:nvPr/>
              </p:nvSpPr>
              <p:spPr bwMode="auto">
                <a:xfrm>
                  <a:off x="6410326" y="3976688"/>
                  <a:ext cx="1588" cy="3175"/>
                </a:xfrm>
                <a:custGeom>
                  <a:avLst/>
                  <a:gdLst>
                    <a:gd name="T0" fmla="*/ 1 w 1"/>
                    <a:gd name="T1" fmla="*/ 1 h 1"/>
                    <a:gd name="T2" fmla="*/ 1 w 1"/>
                    <a:gd name="T3" fmla="*/ 1 h 1"/>
                    <a:gd name="T4" fmla="*/ 1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0" y="1"/>
                        <a:pt x="1" y="1"/>
                      </a:cubicBezTo>
                      <a:cubicBezTo>
                        <a:pt x="1" y="1"/>
                        <a:pt x="1" y="1"/>
                        <a:pt x="1" y="1"/>
                      </a:cubicBezTo>
                      <a:cubicBezTo>
                        <a:pt x="1" y="1"/>
                        <a:pt x="1"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1" name="Freeform 436"/>
                <p:cNvSpPr>
                  <a:spLocks/>
                </p:cNvSpPr>
                <p:nvPr/>
              </p:nvSpPr>
              <p:spPr bwMode="auto">
                <a:xfrm>
                  <a:off x="6410326" y="3973513"/>
                  <a:ext cx="1588" cy="3175"/>
                </a:xfrm>
                <a:custGeom>
                  <a:avLst/>
                  <a:gdLst>
                    <a:gd name="T0" fmla="*/ 1 w 1"/>
                    <a:gd name="T1" fmla="*/ 1 h 1"/>
                    <a:gd name="T2" fmla="*/ 1 w 1"/>
                    <a:gd name="T3" fmla="*/ 0 h 1"/>
                    <a:gd name="T4" fmla="*/ 1 w 1"/>
                    <a:gd name="T5" fmla="*/ 0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1" y="0"/>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2" name="Freeform 437"/>
                <p:cNvSpPr>
                  <a:spLocks/>
                </p:cNvSpPr>
                <p:nvPr/>
              </p:nvSpPr>
              <p:spPr bwMode="auto">
                <a:xfrm>
                  <a:off x="6411913" y="3965575"/>
                  <a:ext cx="3175" cy="476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0"/>
                        <a:pt x="0" y="1"/>
                      </a:cubicBezTo>
                      <a:cubicBezTo>
                        <a:pt x="1" y="2"/>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3" name="Freeform 438"/>
                <p:cNvSpPr>
                  <a:spLocks/>
                </p:cNvSpPr>
                <p:nvPr/>
              </p:nvSpPr>
              <p:spPr bwMode="auto">
                <a:xfrm>
                  <a:off x="6421438" y="39735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4" name="Freeform 439"/>
                <p:cNvSpPr>
                  <a:spLocks/>
                </p:cNvSpPr>
                <p:nvPr/>
              </p:nvSpPr>
              <p:spPr bwMode="auto">
                <a:xfrm>
                  <a:off x="6421438" y="3967163"/>
                  <a:ext cx="3175" cy="6350"/>
                </a:xfrm>
                <a:custGeom>
                  <a:avLst/>
                  <a:gdLst>
                    <a:gd name="T0" fmla="*/ 0 w 1"/>
                    <a:gd name="T1" fmla="*/ 1 h 2"/>
                    <a:gd name="T2" fmla="*/ 0 w 1"/>
                    <a:gd name="T3" fmla="*/ 2 h 2"/>
                    <a:gd name="T4" fmla="*/ 0 w 1"/>
                    <a:gd name="T5" fmla="*/ 2 h 2"/>
                    <a:gd name="T6" fmla="*/ 1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2"/>
                        <a:pt x="0" y="2"/>
                      </a:cubicBezTo>
                      <a:cubicBezTo>
                        <a:pt x="0" y="2"/>
                        <a:pt x="0" y="2"/>
                        <a:pt x="0" y="2"/>
                      </a:cubicBezTo>
                      <a:cubicBezTo>
                        <a:pt x="0" y="1"/>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5" name="Freeform 440"/>
                <p:cNvSpPr>
                  <a:spLocks/>
                </p:cNvSpPr>
                <p:nvPr/>
              </p:nvSpPr>
              <p:spPr bwMode="auto">
                <a:xfrm>
                  <a:off x="6421438" y="39655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6" name="Freeform 441"/>
                <p:cNvSpPr>
                  <a:spLocks/>
                </p:cNvSpPr>
                <p:nvPr/>
              </p:nvSpPr>
              <p:spPr bwMode="auto">
                <a:xfrm>
                  <a:off x="6418263" y="3956050"/>
                  <a:ext cx="6350" cy="6350"/>
                </a:xfrm>
                <a:custGeom>
                  <a:avLst/>
                  <a:gdLst>
                    <a:gd name="T0" fmla="*/ 1 w 2"/>
                    <a:gd name="T1" fmla="*/ 2 h 2"/>
                    <a:gd name="T2" fmla="*/ 2 w 2"/>
                    <a:gd name="T3" fmla="*/ 2 h 2"/>
                    <a:gd name="T4" fmla="*/ 2 w 2"/>
                    <a:gd name="T5" fmla="*/ 1 h 2"/>
                    <a:gd name="T6" fmla="*/ 2 w 2"/>
                    <a:gd name="T7" fmla="*/ 1 h 2"/>
                    <a:gd name="T8" fmla="*/ 2 w 2"/>
                    <a:gd name="T9" fmla="*/ 1 h 2"/>
                    <a:gd name="T10" fmla="*/ 1 w 2"/>
                    <a:gd name="T11" fmla="*/ 0 h 2"/>
                    <a:gd name="T12" fmla="*/ 0 w 2"/>
                    <a:gd name="T13" fmla="*/ 0 h 2"/>
                    <a:gd name="T14" fmla="*/ 1 w 2"/>
                    <a:gd name="T15" fmla="*/ 1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1" y="2"/>
                        <a:pt x="2" y="2"/>
                        <a:pt x="2" y="2"/>
                      </a:cubicBezTo>
                      <a:cubicBezTo>
                        <a:pt x="2" y="1"/>
                        <a:pt x="2" y="1"/>
                        <a:pt x="2" y="1"/>
                      </a:cubicBezTo>
                      <a:cubicBezTo>
                        <a:pt x="1" y="1"/>
                        <a:pt x="2" y="1"/>
                        <a:pt x="2" y="1"/>
                      </a:cubicBezTo>
                      <a:cubicBezTo>
                        <a:pt x="2" y="1"/>
                        <a:pt x="2" y="1"/>
                        <a:pt x="2" y="1"/>
                      </a:cubicBezTo>
                      <a:cubicBezTo>
                        <a:pt x="1" y="0"/>
                        <a:pt x="1" y="0"/>
                        <a:pt x="1" y="0"/>
                      </a:cubicBezTo>
                      <a:cubicBezTo>
                        <a:pt x="1" y="0"/>
                        <a:pt x="0" y="0"/>
                        <a:pt x="0" y="0"/>
                      </a:cubicBezTo>
                      <a:cubicBezTo>
                        <a:pt x="0" y="0"/>
                        <a:pt x="1" y="1"/>
                        <a:pt x="1"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7" name="Freeform 442"/>
                <p:cNvSpPr>
                  <a:spLocks/>
                </p:cNvSpPr>
                <p:nvPr/>
              </p:nvSpPr>
              <p:spPr bwMode="auto">
                <a:xfrm>
                  <a:off x="6410326" y="3949700"/>
                  <a:ext cx="4763" cy="9525"/>
                </a:xfrm>
                <a:custGeom>
                  <a:avLst/>
                  <a:gdLst>
                    <a:gd name="T0" fmla="*/ 0 w 2"/>
                    <a:gd name="T1" fmla="*/ 2 h 3"/>
                    <a:gd name="T2" fmla="*/ 1 w 2"/>
                    <a:gd name="T3" fmla="*/ 2 h 3"/>
                    <a:gd name="T4" fmla="*/ 1 w 2"/>
                    <a:gd name="T5" fmla="*/ 2 h 3"/>
                    <a:gd name="T6" fmla="*/ 2 w 2"/>
                    <a:gd name="T7" fmla="*/ 1 h 3"/>
                    <a:gd name="T8" fmla="*/ 1 w 2"/>
                    <a:gd name="T9" fmla="*/ 0 h 3"/>
                    <a:gd name="T10" fmla="*/ 0 w 2"/>
                    <a:gd name="T11" fmla="*/ 0 h 3"/>
                    <a:gd name="T12" fmla="*/ 0 w 2"/>
                    <a:gd name="T13" fmla="*/ 1 h 3"/>
                    <a:gd name="T14" fmla="*/ 0 w 2"/>
                    <a:gd name="T15" fmla="*/ 2 h 3"/>
                    <a:gd name="T16" fmla="*/ 0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0" y="2"/>
                      </a:moveTo>
                      <a:cubicBezTo>
                        <a:pt x="0" y="2"/>
                        <a:pt x="1" y="1"/>
                        <a:pt x="1" y="2"/>
                      </a:cubicBezTo>
                      <a:cubicBezTo>
                        <a:pt x="1" y="2"/>
                        <a:pt x="1" y="2"/>
                        <a:pt x="1" y="2"/>
                      </a:cubicBezTo>
                      <a:cubicBezTo>
                        <a:pt x="2" y="2"/>
                        <a:pt x="2" y="1"/>
                        <a:pt x="2" y="1"/>
                      </a:cubicBezTo>
                      <a:cubicBezTo>
                        <a:pt x="2" y="1"/>
                        <a:pt x="1" y="0"/>
                        <a:pt x="1" y="0"/>
                      </a:cubicBezTo>
                      <a:cubicBezTo>
                        <a:pt x="0" y="0"/>
                        <a:pt x="0" y="0"/>
                        <a:pt x="0" y="0"/>
                      </a:cubicBezTo>
                      <a:cubicBezTo>
                        <a:pt x="0" y="1"/>
                        <a:pt x="0" y="0"/>
                        <a:pt x="0" y="1"/>
                      </a:cubicBezTo>
                      <a:cubicBezTo>
                        <a:pt x="0" y="1"/>
                        <a:pt x="0" y="2"/>
                        <a:pt x="0" y="2"/>
                      </a:cubicBezTo>
                      <a:cubicBezTo>
                        <a:pt x="0" y="2"/>
                        <a:pt x="0" y="3"/>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8" name="Freeform 443"/>
                <p:cNvSpPr>
                  <a:spLocks/>
                </p:cNvSpPr>
                <p:nvPr/>
              </p:nvSpPr>
              <p:spPr bwMode="auto">
                <a:xfrm>
                  <a:off x="6410326" y="3956050"/>
                  <a:ext cx="1588"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9" name="Freeform 444"/>
                <p:cNvSpPr>
                  <a:spLocks/>
                </p:cNvSpPr>
                <p:nvPr/>
              </p:nvSpPr>
              <p:spPr bwMode="auto">
                <a:xfrm>
                  <a:off x="6410326" y="3948113"/>
                  <a:ext cx="1588"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0" name="Freeform 445"/>
                <p:cNvSpPr>
                  <a:spLocks/>
                </p:cNvSpPr>
                <p:nvPr/>
              </p:nvSpPr>
              <p:spPr bwMode="auto">
                <a:xfrm>
                  <a:off x="6410326" y="3941763"/>
                  <a:ext cx="1588" cy="6350"/>
                </a:xfrm>
                <a:custGeom>
                  <a:avLst/>
                  <a:gdLst>
                    <a:gd name="T0" fmla="*/ 0 w 1"/>
                    <a:gd name="T1" fmla="*/ 0 h 2"/>
                    <a:gd name="T2" fmla="*/ 0 w 1"/>
                    <a:gd name="T3" fmla="*/ 0 h 2"/>
                    <a:gd name="T4" fmla="*/ 0 w 1"/>
                    <a:gd name="T5" fmla="*/ 1 h 2"/>
                    <a:gd name="T6" fmla="*/ 1 w 1"/>
                    <a:gd name="T7" fmla="*/ 1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0" y="1"/>
                      </a:cubicBezTo>
                      <a:cubicBezTo>
                        <a:pt x="0" y="2"/>
                        <a:pt x="0" y="2"/>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1" name="Freeform 446"/>
                <p:cNvSpPr>
                  <a:spLocks/>
                </p:cNvSpPr>
                <p:nvPr/>
              </p:nvSpPr>
              <p:spPr bwMode="auto">
                <a:xfrm>
                  <a:off x="6411913" y="39560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2" name="Freeform 447"/>
                <p:cNvSpPr>
                  <a:spLocks/>
                </p:cNvSpPr>
                <p:nvPr/>
              </p:nvSpPr>
              <p:spPr bwMode="auto">
                <a:xfrm>
                  <a:off x="6357938" y="3863975"/>
                  <a:ext cx="103188" cy="134937"/>
                </a:xfrm>
                <a:custGeom>
                  <a:avLst/>
                  <a:gdLst>
                    <a:gd name="T0" fmla="*/ 33 w 36"/>
                    <a:gd name="T1" fmla="*/ 43 h 47"/>
                    <a:gd name="T2" fmla="*/ 35 w 36"/>
                    <a:gd name="T3" fmla="*/ 44 h 47"/>
                    <a:gd name="T4" fmla="*/ 36 w 36"/>
                    <a:gd name="T5" fmla="*/ 40 h 47"/>
                    <a:gd name="T6" fmla="*/ 35 w 36"/>
                    <a:gd name="T7" fmla="*/ 38 h 47"/>
                    <a:gd name="T8" fmla="*/ 34 w 36"/>
                    <a:gd name="T9" fmla="*/ 31 h 47"/>
                    <a:gd name="T10" fmla="*/ 34 w 36"/>
                    <a:gd name="T11" fmla="*/ 27 h 47"/>
                    <a:gd name="T12" fmla="*/ 33 w 36"/>
                    <a:gd name="T13" fmla="*/ 25 h 47"/>
                    <a:gd name="T14" fmla="*/ 31 w 36"/>
                    <a:gd name="T15" fmla="*/ 25 h 47"/>
                    <a:gd name="T16" fmla="*/ 29 w 36"/>
                    <a:gd name="T17" fmla="*/ 28 h 47"/>
                    <a:gd name="T18" fmla="*/ 28 w 36"/>
                    <a:gd name="T19" fmla="*/ 31 h 47"/>
                    <a:gd name="T20" fmla="*/ 26 w 36"/>
                    <a:gd name="T21" fmla="*/ 29 h 47"/>
                    <a:gd name="T22" fmla="*/ 25 w 36"/>
                    <a:gd name="T23" fmla="*/ 26 h 47"/>
                    <a:gd name="T24" fmla="*/ 25 w 36"/>
                    <a:gd name="T25" fmla="*/ 24 h 47"/>
                    <a:gd name="T26" fmla="*/ 26 w 36"/>
                    <a:gd name="T27" fmla="*/ 21 h 47"/>
                    <a:gd name="T28" fmla="*/ 28 w 36"/>
                    <a:gd name="T29" fmla="*/ 20 h 47"/>
                    <a:gd name="T30" fmla="*/ 30 w 36"/>
                    <a:gd name="T31" fmla="*/ 20 h 47"/>
                    <a:gd name="T32" fmla="*/ 31 w 36"/>
                    <a:gd name="T33" fmla="*/ 19 h 47"/>
                    <a:gd name="T34" fmla="*/ 33 w 36"/>
                    <a:gd name="T35" fmla="*/ 16 h 47"/>
                    <a:gd name="T36" fmla="*/ 35 w 36"/>
                    <a:gd name="T37" fmla="*/ 15 h 47"/>
                    <a:gd name="T38" fmla="*/ 33 w 36"/>
                    <a:gd name="T39" fmla="*/ 13 h 47"/>
                    <a:gd name="T40" fmla="*/ 28 w 36"/>
                    <a:gd name="T41" fmla="*/ 13 h 47"/>
                    <a:gd name="T42" fmla="*/ 25 w 36"/>
                    <a:gd name="T43" fmla="*/ 12 h 47"/>
                    <a:gd name="T44" fmla="*/ 17 w 36"/>
                    <a:gd name="T45" fmla="*/ 12 h 47"/>
                    <a:gd name="T46" fmla="*/ 14 w 36"/>
                    <a:gd name="T47" fmla="*/ 10 h 47"/>
                    <a:gd name="T48" fmla="*/ 14 w 36"/>
                    <a:gd name="T49" fmla="*/ 6 h 47"/>
                    <a:gd name="T50" fmla="*/ 13 w 36"/>
                    <a:gd name="T51" fmla="*/ 4 h 47"/>
                    <a:gd name="T52" fmla="*/ 12 w 36"/>
                    <a:gd name="T53" fmla="*/ 5 h 47"/>
                    <a:gd name="T54" fmla="*/ 11 w 36"/>
                    <a:gd name="T55" fmla="*/ 5 h 47"/>
                    <a:gd name="T56" fmla="*/ 9 w 36"/>
                    <a:gd name="T57" fmla="*/ 3 h 47"/>
                    <a:gd name="T58" fmla="*/ 7 w 36"/>
                    <a:gd name="T59" fmla="*/ 2 h 47"/>
                    <a:gd name="T60" fmla="*/ 5 w 36"/>
                    <a:gd name="T61" fmla="*/ 2 h 47"/>
                    <a:gd name="T62" fmla="*/ 4 w 36"/>
                    <a:gd name="T63" fmla="*/ 3 h 47"/>
                    <a:gd name="T64" fmla="*/ 1 w 36"/>
                    <a:gd name="T65" fmla="*/ 4 h 47"/>
                    <a:gd name="T66" fmla="*/ 2 w 36"/>
                    <a:gd name="T67" fmla="*/ 7 h 47"/>
                    <a:gd name="T68" fmla="*/ 6 w 36"/>
                    <a:gd name="T69" fmla="*/ 9 h 47"/>
                    <a:gd name="T70" fmla="*/ 7 w 36"/>
                    <a:gd name="T71" fmla="*/ 12 h 47"/>
                    <a:gd name="T72" fmla="*/ 4 w 36"/>
                    <a:gd name="T73" fmla="*/ 12 h 47"/>
                    <a:gd name="T74" fmla="*/ 2 w 36"/>
                    <a:gd name="T75" fmla="*/ 14 h 47"/>
                    <a:gd name="T76" fmla="*/ 0 w 36"/>
                    <a:gd name="T77" fmla="*/ 16 h 47"/>
                    <a:gd name="T78" fmla="*/ 2 w 36"/>
                    <a:gd name="T79" fmla="*/ 19 h 47"/>
                    <a:gd name="T80" fmla="*/ 5 w 36"/>
                    <a:gd name="T81" fmla="*/ 20 h 47"/>
                    <a:gd name="T82" fmla="*/ 5 w 36"/>
                    <a:gd name="T83" fmla="*/ 23 h 47"/>
                    <a:gd name="T84" fmla="*/ 5 w 36"/>
                    <a:gd name="T85" fmla="*/ 28 h 47"/>
                    <a:gd name="T86" fmla="*/ 6 w 36"/>
                    <a:gd name="T87" fmla="*/ 31 h 47"/>
                    <a:gd name="T88" fmla="*/ 7 w 36"/>
                    <a:gd name="T89" fmla="*/ 33 h 47"/>
                    <a:gd name="T90" fmla="*/ 7 w 36"/>
                    <a:gd name="T91" fmla="*/ 36 h 47"/>
                    <a:gd name="T92" fmla="*/ 7 w 36"/>
                    <a:gd name="T93" fmla="*/ 40 h 47"/>
                    <a:gd name="T94" fmla="*/ 8 w 36"/>
                    <a:gd name="T95" fmla="*/ 41 h 47"/>
                    <a:gd name="T96" fmla="*/ 9 w 36"/>
                    <a:gd name="T97" fmla="*/ 40 h 47"/>
                    <a:gd name="T98" fmla="*/ 10 w 36"/>
                    <a:gd name="T99" fmla="*/ 38 h 47"/>
                    <a:gd name="T100" fmla="*/ 12 w 36"/>
                    <a:gd name="T101" fmla="*/ 40 h 47"/>
                    <a:gd name="T102" fmla="*/ 14 w 36"/>
                    <a:gd name="T103" fmla="*/ 36 h 47"/>
                    <a:gd name="T104" fmla="*/ 16 w 36"/>
                    <a:gd name="T105" fmla="*/ 40 h 47"/>
                    <a:gd name="T106" fmla="*/ 18 w 36"/>
                    <a:gd name="T107" fmla="*/ 38 h 47"/>
                    <a:gd name="T108" fmla="*/ 19 w 36"/>
                    <a:gd name="T109" fmla="*/ 33 h 47"/>
                    <a:gd name="T110" fmla="*/ 17 w 36"/>
                    <a:gd name="T111" fmla="*/ 29 h 47"/>
                    <a:gd name="T112" fmla="*/ 16 w 36"/>
                    <a:gd name="T113" fmla="*/ 25 h 47"/>
                    <a:gd name="T114" fmla="*/ 20 w 36"/>
                    <a:gd name="T115" fmla="*/ 25 h 47"/>
                    <a:gd name="T116" fmla="*/ 19 w 36"/>
                    <a:gd name="T117" fmla="*/ 29 h 47"/>
                    <a:gd name="T118" fmla="*/ 25 w 36"/>
                    <a:gd name="T119" fmla="*/ 32 h 47"/>
                    <a:gd name="T120" fmla="*/ 30 w 36"/>
                    <a:gd name="T121" fmla="*/ 40 h 47"/>
                    <a:gd name="T122" fmla="*/ 31 w 36"/>
                    <a:gd name="T123"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 h="47">
                      <a:moveTo>
                        <a:pt x="32" y="46"/>
                      </a:moveTo>
                      <a:cubicBezTo>
                        <a:pt x="32" y="46"/>
                        <a:pt x="32" y="46"/>
                        <a:pt x="32" y="45"/>
                      </a:cubicBezTo>
                      <a:cubicBezTo>
                        <a:pt x="32" y="44"/>
                        <a:pt x="32" y="44"/>
                        <a:pt x="32" y="44"/>
                      </a:cubicBezTo>
                      <a:cubicBezTo>
                        <a:pt x="33" y="43"/>
                        <a:pt x="33" y="43"/>
                        <a:pt x="33" y="43"/>
                      </a:cubicBezTo>
                      <a:cubicBezTo>
                        <a:pt x="33" y="43"/>
                        <a:pt x="33" y="43"/>
                        <a:pt x="33" y="43"/>
                      </a:cubicBezTo>
                      <a:cubicBezTo>
                        <a:pt x="33" y="43"/>
                        <a:pt x="33" y="43"/>
                        <a:pt x="33" y="43"/>
                      </a:cubicBezTo>
                      <a:cubicBezTo>
                        <a:pt x="33" y="43"/>
                        <a:pt x="33" y="43"/>
                        <a:pt x="34" y="43"/>
                      </a:cubicBezTo>
                      <a:cubicBezTo>
                        <a:pt x="34" y="43"/>
                        <a:pt x="34" y="44"/>
                        <a:pt x="34" y="44"/>
                      </a:cubicBezTo>
                      <a:cubicBezTo>
                        <a:pt x="35" y="44"/>
                        <a:pt x="35" y="44"/>
                        <a:pt x="35" y="44"/>
                      </a:cubicBezTo>
                      <a:cubicBezTo>
                        <a:pt x="35" y="44"/>
                        <a:pt x="35" y="44"/>
                        <a:pt x="35" y="44"/>
                      </a:cubicBezTo>
                      <a:cubicBezTo>
                        <a:pt x="35" y="44"/>
                        <a:pt x="35" y="45"/>
                        <a:pt x="35" y="45"/>
                      </a:cubicBezTo>
                      <a:cubicBezTo>
                        <a:pt x="35" y="45"/>
                        <a:pt x="36" y="45"/>
                        <a:pt x="36" y="44"/>
                      </a:cubicBezTo>
                      <a:cubicBezTo>
                        <a:pt x="36" y="44"/>
                        <a:pt x="36" y="44"/>
                        <a:pt x="36" y="43"/>
                      </a:cubicBezTo>
                      <a:cubicBezTo>
                        <a:pt x="35" y="43"/>
                        <a:pt x="35" y="42"/>
                        <a:pt x="35" y="41"/>
                      </a:cubicBezTo>
                      <a:cubicBezTo>
                        <a:pt x="35" y="41"/>
                        <a:pt x="36" y="40"/>
                        <a:pt x="36" y="40"/>
                      </a:cubicBezTo>
                      <a:cubicBezTo>
                        <a:pt x="36" y="39"/>
                        <a:pt x="35" y="39"/>
                        <a:pt x="35" y="39"/>
                      </a:cubicBezTo>
                      <a:cubicBezTo>
                        <a:pt x="35" y="39"/>
                        <a:pt x="35" y="39"/>
                        <a:pt x="35" y="39"/>
                      </a:cubicBezTo>
                      <a:cubicBezTo>
                        <a:pt x="35" y="39"/>
                        <a:pt x="35" y="39"/>
                        <a:pt x="35" y="39"/>
                      </a:cubicBezTo>
                      <a:cubicBezTo>
                        <a:pt x="35" y="39"/>
                        <a:pt x="36" y="39"/>
                        <a:pt x="35" y="38"/>
                      </a:cubicBezTo>
                      <a:cubicBezTo>
                        <a:pt x="35" y="38"/>
                        <a:pt x="35" y="38"/>
                        <a:pt x="35" y="38"/>
                      </a:cubicBezTo>
                      <a:cubicBezTo>
                        <a:pt x="35" y="38"/>
                        <a:pt x="36" y="37"/>
                        <a:pt x="36" y="37"/>
                      </a:cubicBezTo>
                      <a:cubicBezTo>
                        <a:pt x="35" y="36"/>
                        <a:pt x="35" y="36"/>
                        <a:pt x="35" y="35"/>
                      </a:cubicBezTo>
                      <a:cubicBezTo>
                        <a:pt x="35" y="34"/>
                        <a:pt x="35" y="33"/>
                        <a:pt x="35" y="33"/>
                      </a:cubicBezTo>
                      <a:cubicBezTo>
                        <a:pt x="35" y="32"/>
                        <a:pt x="35" y="32"/>
                        <a:pt x="35" y="32"/>
                      </a:cubicBezTo>
                      <a:cubicBezTo>
                        <a:pt x="35" y="32"/>
                        <a:pt x="35" y="32"/>
                        <a:pt x="34" y="31"/>
                      </a:cubicBezTo>
                      <a:cubicBezTo>
                        <a:pt x="34" y="31"/>
                        <a:pt x="34" y="31"/>
                        <a:pt x="34" y="31"/>
                      </a:cubicBezTo>
                      <a:cubicBezTo>
                        <a:pt x="34" y="31"/>
                        <a:pt x="34" y="30"/>
                        <a:pt x="34" y="30"/>
                      </a:cubicBezTo>
                      <a:cubicBezTo>
                        <a:pt x="34" y="30"/>
                        <a:pt x="34" y="30"/>
                        <a:pt x="34" y="29"/>
                      </a:cubicBezTo>
                      <a:cubicBezTo>
                        <a:pt x="34" y="29"/>
                        <a:pt x="34" y="29"/>
                        <a:pt x="34" y="28"/>
                      </a:cubicBezTo>
                      <a:cubicBezTo>
                        <a:pt x="34" y="28"/>
                        <a:pt x="34" y="28"/>
                        <a:pt x="34" y="27"/>
                      </a:cubicBezTo>
                      <a:cubicBezTo>
                        <a:pt x="34" y="27"/>
                        <a:pt x="34" y="27"/>
                        <a:pt x="34" y="26"/>
                      </a:cubicBezTo>
                      <a:cubicBezTo>
                        <a:pt x="34" y="26"/>
                        <a:pt x="34" y="26"/>
                        <a:pt x="34" y="26"/>
                      </a:cubicBezTo>
                      <a:cubicBezTo>
                        <a:pt x="34" y="26"/>
                        <a:pt x="34" y="26"/>
                        <a:pt x="34" y="25"/>
                      </a:cubicBezTo>
                      <a:cubicBezTo>
                        <a:pt x="34" y="25"/>
                        <a:pt x="34" y="25"/>
                        <a:pt x="34" y="25"/>
                      </a:cubicBezTo>
                      <a:cubicBezTo>
                        <a:pt x="34" y="25"/>
                        <a:pt x="33" y="24"/>
                        <a:pt x="33" y="25"/>
                      </a:cubicBezTo>
                      <a:cubicBezTo>
                        <a:pt x="33" y="25"/>
                        <a:pt x="33" y="25"/>
                        <a:pt x="33" y="25"/>
                      </a:cubicBezTo>
                      <a:cubicBezTo>
                        <a:pt x="33" y="25"/>
                        <a:pt x="33" y="25"/>
                        <a:pt x="33" y="24"/>
                      </a:cubicBezTo>
                      <a:cubicBezTo>
                        <a:pt x="32" y="24"/>
                        <a:pt x="32" y="24"/>
                        <a:pt x="32" y="24"/>
                      </a:cubicBezTo>
                      <a:cubicBezTo>
                        <a:pt x="32" y="25"/>
                        <a:pt x="32" y="25"/>
                        <a:pt x="32" y="25"/>
                      </a:cubicBezTo>
                      <a:cubicBezTo>
                        <a:pt x="32" y="25"/>
                        <a:pt x="31" y="25"/>
                        <a:pt x="31" y="25"/>
                      </a:cubicBezTo>
                      <a:cubicBezTo>
                        <a:pt x="31" y="25"/>
                        <a:pt x="31" y="24"/>
                        <a:pt x="31" y="24"/>
                      </a:cubicBezTo>
                      <a:cubicBezTo>
                        <a:pt x="31" y="24"/>
                        <a:pt x="31" y="25"/>
                        <a:pt x="31" y="25"/>
                      </a:cubicBezTo>
                      <a:cubicBezTo>
                        <a:pt x="31" y="25"/>
                        <a:pt x="31" y="26"/>
                        <a:pt x="31" y="26"/>
                      </a:cubicBezTo>
                      <a:cubicBezTo>
                        <a:pt x="30" y="27"/>
                        <a:pt x="30" y="27"/>
                        <a:pt x="30" y="27"/>
                      </a:cubicBezTo>
                      <a:cubicBezTo>
                        <a:pt x="29" y="27"/>
                        <a:pt x="29" y="28"/>
                        <a:pt x="29" y="28"/>
                      </a:cubicBezTo>
                      <a:cubicBezTo>
                        <a:pt x="29" y="28"/>
                        <a:pt x="29" y="29"/>
                        <a:pt x="29" y="29"/>
                      </a:cubicBezTo>
                      <a:cubicBezTo>
                        <a:pt x="29" y="29"/>
                        <a:pt x="30" y="29"/>
                        <a:pt x="29" y="30"/>
                      </a:cubicBezTo>
                      <a:cubicBezTo>
                        <a:pt x="29" y="30"/>
                        <a:pt x="29" y="30"/>
                        <a:pt x="29" y="30"/>
                      </a:cubicBezTo>
                      <a:cubicBezTo>
                        <a:pt x="29" y="30"/>
                        <a:pt x="29" y="30"/>
                        <a:pt x="28" y="30"/>
                      </a:cubicBezTo>
                      <a:cubicBezTo>
                        <a:pt x="28" y="31"/>
                        <a:pt x="28" y="31"/>
                        <a:pt x="28" y="31"/>
                      </a:cubicBezTo>
                      <a:cubicBezTo>
                        <a:pt x="28" y="31"/>
                        <a:pt x="28" y="31"/>
                        <a:pt x="28" y="31"/>
                      </a:cubicBezTo>
                      <a:cubicBezTo>
                        <a:pt x="27" y="30"/>
                        <a:pt x="27" y="30"/>
                        <a:pt x="27" y="30"/>
                      </a:cubicBezTo>
                      <a:cubicBezTo>
                        <a:pt x="27" y="30"/>
                        <a:pt x="27" y="29"/>
                        <a:pt x="27" y="29"/>
                      </a:cubicBezTo>
                      <a:cubicBezTo>
                        <a:pt x="27" y="28"/>
                        <a:pt x="26" y="28"/>
                        <a:pt x="26" y="28"/>
                      </a:cubicBezTo>
                      <a:cubicBezTo>
                        <a:pt x="26" y="28"/>
                        <a:pt x="26" y="29"/>
                        <a:pt x="26" y="29"/>
                      </a:cubicBezTo>
                      <a:cubicBezTo>
                        <a:pt x="26" y="29"/>
                        <a:pt x="26" y="30"/>
                        <a:pt x="26" y="30"/>
                      </a:cubicBezTo>
                      <a:cubicBezTo>
                        <a:pt x="26" y="30"/>
                        <a:pt x="26" y="30"/>
                        <a:pt x="26" y="29"/>
                      </a:cubicBezTo>
                      <a:cubicBezTo>
                        <a:pt x="25" y="29"/>
                        <a:pt x="25" y="28"/>
                        <a:pt x="25" y="28"/>
                      </a:cubicBezTo>
                      <a:cubicBezTo>
                        <a:pt x="25" y="28"/>
                        <a:pt x="25" y="27"/>
                        <a:pt x="25" y="27"/>
                      </a:cubicBezTo>
                      <a:cubicBezTo>
                        <a:pt x="25" y="27"/>
                        <a:pt x="25" y="26"/>
                        <a:pt x="25" y="26"/>
                      </a:cubicBezTo>
                      <a:cubicBezTo>
                        <a:pt x="24" y="25"/>
                        <a:pt x="24" y="25"/>
                        <a:pt x="24" y="25"/>
                      </a:cubicBezTo>
                      <a:cubicBezTo>
                        <a:pt x="24" y="25"/>
                        <a:pt x="25" y="25"/>
                        <a:pt x="25" y="25"/>
                      </a:cubicBezTo>
                      <a:cubicBezTo>
                        <a:pt x="25" y="25"/>
                        <a:pt x="25" y="25"/>
                        <a:pt x="24" y="25"/>
                      </a:cubicBezTo>
                      <a:cubicBezTo>
                        <a:pt x="24" y="24"/>
                        <a:pt x="24" y="24"/>
                        <a:pt x="24" y="24"/>
                      </a:cubicBezTo>
                      <a:cubicBezTo>
                        <a:pt x="24" y="24"/>
                        <a:pt x="25" y="24"/>
                        <a:pt x="25" y="24"/>
                      </a:cubicBezTo>
                      <a:cubicBezTo>
                        <a:pt x="25" y="24"/>
                        <a:pt x="25" y="23"/>
                        <a:pt x="25" y="23"/>
                      </a:cubicBezTo>
                      <a:cubicBezTo>
                        <a:pt x="25" y="23"/>
                        <a:pt x="25" y="23"/>
                        <a:pt x="25" y="23"/>
                      </a:cubicBezTo>
                      <a:cubicBezTo>
                        <a:pt x="25" y="22"/>
                        <a:pt x="25" y="22"/>
                        <a:pt x="26" y="22"/>
                      </a:cubicBezTo>
                      <a:cubicBezTo>
                        <a:pt x="26" y="22"/>
                        <a:pt x="26" y="22"/>
                        <a:pt x="26" y="22"/>
                      </a:cubicBezTo>
                      <a:cubicBezTo>
                        <a:pt x="26" y="22"/>
                        <a:pt x="26" y="21"/>
                        <a:pt x="26" y="21"/>
                      </a:cubicBezTo>
                      <a:cubicBezTo>
                        <a:pt x="26" y="21"/>
                        <a:pt x="26" y="21"/>
                        <a:pt x="27" y="21"/>
                      </a:cubicBezTo>
                      <a:cubicBezTo>
                        <a:pt x="27" y="21"/>
                        <a:pt x="27" y="21"/>
                        <a:pt x="27" y="21"/>
                      </a:cubicBezTo>
                      <a:cubicBezTo>
                        <a:pt x="28" y="21"/>
                        <a:pt x="28" y="21"/>
                        <a:pt x="28" y="21"/>
                      </a:cubicBezTo>
                      <a:cubicBezTo>
                        <a:pt x="28" y="21"/>
                        <a:pt x="28" y="21"/>
                        <a:pt x="28" y="21"/>
                      </a:cubicBezTo>
                      <a:cubicBezTo>
                        <a:pt x="28" y="20"/>
                        <a:pt x="28" y="20"/>
                        <a:pt x="28" y="20"/>
                      </a:cubicBezTo>
                      <a:cubicBezTo>
                        <a:pt x="29" y="20"/>
                        <a:pt x="29" y="20"/>
                        <a:pt x="29" y="21"/>
                      </a:cubicBezTo>
                      <a:cubicBezTo>
                        <a:pt x="29" y="21"/>
                        <a:pt x="29" y="21"/>
                        <a:pt x="29" y="21"/>
                      </a:cubicBezTo>
                      <a:cubicBezTo>
                        <a:pt x="29" y="21"/>
                        <a:pt x="29" y="21"/>
                        <a:pt x="29" y="20"/>
                      </a:cubicBezTo>
                      <a:cubicBezTo>
                        <a:pt x="29" y="20"/>
                        <a:pt x="29" y="20"/>
                        <a:pt x="29" y="20"/>
                      </a:cubicBezTo>
                      <a:cubicBezTo>
                        <a:pt x="29" y="20"/>
                        <a:pt x="30" y="20"/>
                        <a:pt x="30" y="20"/>
                      </a:cubicBezTo>
                      <a:cubicBezTo>
                        <a:pt x="30" y="21"/>
                        <a:pt x="30" y="21"/>
                        <a:pt x="30" y="21"/>
                      </a:cubicBezTo>
                      <a:cubicBezTo>
                        <a:pt x="30" y="21"/>
                        <a:pt x="31" y="20"/>
                        <a:pt x="30" y="20"/>
                      </a:cubicBezTo>
                      <a:cubicBezTo>
                        <a:pt x="30" y="20"/>
                        <a:pt x="30" y="19"/>
                        <a:pt x="31" y="19"/>
                      </a:cubicBezTo>
                      <a:cubicBezTo>
                        <a:pt x="31" y="19"/>
                        <a:pt x="31" y="19"/>
                        <a:pt x="31" y="19"/>
                      </a:cubicBezTo>
                      <a:cubicBezTo>
                        <a:pt x="31" y="19"/>
                        <a:pt x="31" y="19"/>
                        <a:pt x="31" y="19"/>
                      </a:cubicBezTo>
                      <a:cubicBezTo>
                        <a:pt x="31" y="19"/>
                        <a:pt x="32" y="19"/>
                        <a:pt x="32" y="19"/>
                      </a:cubicBezTo>
                      <a:cubicBezTo>
                        <a:pt x="32" y="19"/>
                        <a:pt x="32" y="18"/>
                        <a:pt x="32" y="18"/>
                      </a:cubicBezTo>
                      <a:cubicBezTo>
                        <a:pt x="32" y="18"/>
                        <a:pt x="32" y="18"/>
                        <a:pt x="32" y="18"/>
                      </a:cubicBezTo>
                      <a:cubicBezTo>
                        <a:pt x="33" y="18"/>
                        <a:pt x="33" y="17"/>
                        <a:pt x="33" y="17"/>
                      </a:cubicBezTo>
                      <a:cubicBezTo>
                        <a:pt x="33" y="17"/>
                        <a:pt x="33" y="17"/>
                        <a:pt x="33" y="16"/>
                      </a:cubicBezTo>
                      <a:cubicBezTo>
                        <a:pt x="33" y="16"/>
                        <a:pt x="33" y="16"/>
                        <a:pt x="33" y="15"/>
                      </a:cubicBezTo>
                      <a:cubicBezTo>
                        <a:pt x="33" y="15"/>
                        <a:pt x="33" y="15"/>
                        <a:pt x="33" y="15"/>
                      </a:cubicBezTo>
                      <a:cubicBezTo>
                        <a:pt x="33" y="14"/>
                        <a:pt x="34" y="14"/>
                        <a:pt x="34" y="15"/>
                      </a:cubicBezTo>
                      <a:cubicBezTo>
                        <a:pt x="34" y="15"/>
                        <a:pt x="34" y="15"/>
                        <a:pt x="34" y="15"/>
                      </a:cubicBezTo>
                      <a:cubicBezTo>
                        <a:pt x="34" y="15"/>
                        <a:pt x="34" y="15"/>
                        <a:pt x="35" y="15"/>
                      </a:cubicBezTo>
                      <a:cubicBezTo>
                        <a:pt x="35" y="15"/>
                        <a:pt x="35" y="15"/>
                        <a:pt x="35" y="14"/>
                      </a:cubicBezTo>
                      <a:cubicBezTo>
                        <a:pt x="35" y="14"/>
                        <a:pt x="35" y="14"/>
                        <a:pt x="35" y="14"/>
                      </a:cubicBezTo>
                      <a:cubicBezTo>
                        <a:pt x="34" y="14"/>
                        <a:pt x="35" y="14"/>
                        <a:pt x="35" y="14"/>
                      </a:cubicBezTo>
                      <a:cubicBezTo>
                        <a:pt x="34" y="13"/>
                        <a:pt x="34" y="13"/>
                        <a:pt x="34" y="13"/>
                      </a:cubicBezTo>
                      <a:cubicBezTo>
                        <a:pt x="34" y="13"/>
                        <a:pt x="33" y="13"/>
                        <a:pt x="33" y="13"/>
                      </a:cubicBezTo>
                      <a:cubicBezTo>
                        <a:pt x="33" y="13"/>
                        <a:pt x="32" y="12"/>
                        <a:pt x="32" y="12"/>
                      </a:cubicBezTo>
                      <a:cubicBezTo>
                        <a:pt x="32" y="12"/>
                        <a:pt x="32" y="12"/>
                        <a:pt x="31" y="12"/>
                      </a:cubicBezTo>
                      <a:cubicBezTo>
                        <a:pt x="31" y="12"/>
                        <a:pt x="30" y="12"/>
                        <a:pt x="30" y="12"/>
                      </a:cubicBezTo>
                      <a:cubicBezTo>
                        <a:pt x="29" y="12"/>
                        <a:pt x="29" y="12"/>
                        <a:pt x="29" y="12"/>
                      </a:cubicBezTo>
                      <a:cubicBezTo>
                        <a:pt x="29" y="13"/>
                        <a:pt x="28" y="13"/>
                        <a:pt x="28" y="13"/>
                      </a:cubicBezTo>
                      <a:cubicBezTo>
                        <a:pt x="28" y="12"/>
                        <a:pt x="28" y="12"/>
                        <a:pt x="28" y="12"/>
                      </a:cubicBezTo>
                      <a:cubicBezTo>
                        <a:pt x="28" y="12"/>
                        <a:pt x="28" y="12"/>
                        <a:pt x="28" y="12"/>
                      </a:cubicBezTo>
                      <a:cubicBezTo>
                        <a:pt x="28" y="12"/>
                        <a:pt x="27" y="12"/>
                        <a:pt x="27" y="12"/>
                      </a:cubicBezTo>
                      <a:cubicBezTo>
                        <a:pt x="27" y="12"/>
                        <a:pt x="26" y="13"/>
                        <a:pt x="26" y="12"/>
                      </a:cubicBezTo>
                      <a:cubicBezTo>
                        <a:pt x="26" y="12"/>
                        <a:pt x="25" y="12"/>
                        <a:pt x="25" y="12"/>
                      </a:cubicBezTo>
                      <a:cubicBezTo>
                        <a:pt x="24" y="12"/>
                        <a:pt x="24" y="12"/>
                        <a:pt x="23" y="12"/>
                      </a:cubicBezTo>
                      <a:cubicBezTo>
                        <a:pt x="23" y="12"/>
                        <a:pt x="22" y="13"/>
                        <a:pt x="22" y="12"/>
                      </a:cubicBezTo>
                      <a:cubicBezTo>
                        <a:pt x="21" y="12"/>
                        <a:pt x="20" y="12"/>
                        <a:pt x="20" y="12"/>
                      </a:cubicBezTo>
                      <a:cubicBezTo>
                        <a:pt x="19" y="12"/>
                        <a:pt x="19" y="13"/>
                        <a:pt x="18" y="12"/>
                      </a:cubicBezTo>
                      <a:cubicBezTo>
                        <a:pt x="18" y="12"/>
                        <a:pt x="17" y="12"/>
                        <a:pt x="17" y="12"/>
                      </a:cubicBezTo>
                      <a:cubicBezTo>
                        <a:pt x="17" y="12"/>
                        <a:pt x="16" y="12"/>
                        <a:pt x="16" y="11"/>
                      </a:cubicBezTo>
                      <a:cubicBezTo>
                        <a:pt x="15" y="11"/>
                        <a:pt x="15" y="11"/>
                        <a:pt x="15" y="11"/>
                      </a:cubicBezTo>
                      <a:cubicBezTo>
                        <a:pt x="15" y="11"/>
                        <a:pt x="14" y="11"/>
                        <a:pt x="14" y="11"/>
                      </a:cubicBezTo>
                      <a:cubicBezTo>
                        <a:pt x="14" y="11"/>
                        <a:pt x="14" y="11"/>
                        <a:pt x="14" y="11"/>
                      </a:cubicBezTo>
                      <a:cubicBezTo>
                        <a:pt x="14" y="11"/>
                        <a:pt x="14" y="10"/>
                        <a:pt x="14" y="10"/>
                      </a:cubicBezTo>
                      <a:cubicBezTo>
                        <a:pt x="14" y="9"/>
                        <a:pt x="14" y="9"/>
                        <a:pt x="14" y="8"/>
                      </a:cubicBezTo>
                      <a:cubicBezTo>
                        <a:pt x="14" y="8"/>
                        <a:pt x="14" y="8"/>
                        <a:pt x="14" y="7"/>
                      </a:cubicBezTo>
                      <a:cubicBezTo>
                        <a:pt x="14" y="7"/>
                        <a:pt x="14" y="7"/>
                        <a:pt x="14" y="7"/>
                      </a:cubicBezTo>
                      <a:cubicBezTo>
                        <a:pt x="14" y="6"/>
                        <a:pt x="14" y="6"/>
                        <a:pt x="14" y="6"/>
                      </a:cubicBezTo>
                      <a:cubicBezTo>
                        <a:pt x="14" y="6"/>
                        <a:pt x="14" y="6"/>
                        <a:pt x="14" y="6"/>
                      </a:cubicBezTo>
                      <a:cubicBezTo>
                        <a:pt x="14" y="6"/>
                        <a:pt x="14" y="6"/>
                        <a:pt x="14" y="6"/>
                      </a:cubicBezTo>
                      <a:cubicBezTo>
                        <a:pt x="14" y="5"/>
                        <a:pt x="14" y="5"/>
                        <a:pt x="14" y="5"/>
                      </a:cubicBezTo>
                      <a:cubicBezTo>
                        <a:pt x="14" y="5"/>
                        <a:pt x="14" y="5"/>
                        <a:pt x="14" y="5"/>
                      </a:cubicBezTo>
                      <a:cubicBezTo>
                        <a:pt x="14" y="5"/>
                        <a:pt x="14" y="4"/>
                        <a:pt x="14" y="4"/>
                      </a:cubicBezTo>
                      <a:cubicBezTo>
                        <a:pt x="13" y="4"/>
                        <a:pt x="13" y="4"/>
                        <a:pt x="13" y="4"/>
                      </a:cubicBezTo>
                      <a:cubicBezTo>
                        <a:pt x="13" y="4"/>
                        <a:pt x="13" y="3"/>
                        <a:pt x="12" y="3"/>
                      </a:cubicBezTo>
                      <a:cubicBezTo>
                        <a:pt x="12" y="3"/>
                        <a:pt x="13" y="3"/>
                        <a:pt x="12" y="3"/>
                      </a:cubicBezTo>
                      <a:cubicBezTo>
                        <a:pt x="12" y="4"/>
                        <a:pt x="12" y="3"/>
                        <a:pt x="12" y="4"/>
                      </a:cubicBezTo>
                      <a:cubicBezTo>
                        <a:pt x="12" y="4"/>
                        <a:pt x="12" y="4"/>
                        <a:pt x="12" y="4"/>
                      </a:cubicBezTo>
                      <a:cubicBezTo>
                        <a:pt x="12" y="4"/>
                        <a:pt x="13" y="5"/>
                        <a:pt x="12" y="5"/>
                      </a:cubicBezTo>
                      <a:cubicBezTo>
                        <a:pt x="12" y="5"/>
                        <a:pt x="12" y="5"/>
                        <a:pt x="12" y="5"/>
                      </a:cubicBezTo>
                      <a:cubicBezTo>
                        <a:pt x="12" y="5"/>
                        <a:pt x="12" y="5"/>
                        <a:pt x="12" y="5"/>
                      </a:cubicBezTo>
                      <a:cubicBezTo>
                        <a:pt x="12" y="6"/>
                        <a:pt x="12" y="6"/>
                        <a:pt x="12" y="6"/>
                      </a:cubicBezTo>
                      <a:cubicBezTo>
                        <a:pt x="12" y="6"/>
                        <a:pt x="12" y="5"/>
                        <a:pt x="12" y="5"/>
                      </a:cubicBezTo>
                      <a:cubicBezTo>
                        <a:pt x="11" y="5"/>
                        <a:pt x="11" y="5"/>
                        <a:pt x="11" y="5"/>
                      </a:cubicBezTo>
                      <a:cubicBezTo>
                        <a:pt x="11" y="5"/>
                        <a:pt x="11" y="5"/>
                        <a:pt x="10" y="5"/>
                      </a:cubicBezTo>
                      <a:cubicBezTo>
                        <a:pt x="10" y="5"/>
                        <a:pt x="10" y="4"/>
                        <a:pt x="10" y="4"/>
                      </a:cubicBezTo>
                      <a:cubicBezTo>
                        <a:pt x="10" y="4"/>
                        <a:pt x="9" y="4"/>
                        <a:pt x="9" y="4"/>
                      </a:cubicBezTo>
                      <a:cubicBezTo>
                        <a:pt x="9" y="4"/>
                        <a:pt x="9" y="3"/>
                        <a:pt x="9" y="3"/>
                      </a:cubicBezTo>
                      <a:cubicBezTo>
                        <a:pt x="9" y="3"/>
                        <a:pt x="9" y="3"/>
                        <a:pt x="9" y="3"/>
                      </a:cubicBezTo>
                      <a:cubicBezTo>
                        <a:pt x="9" y="3"/>
                        <a:pt x="9" y="3"/>
                        <a:pt x="9" y="3"/>
                      </a:cubicBezTo>
                      <a:cubicBezTo>
                        <a:pt x="9" y="3"/>
                        <a:pt x="9" y="2"/>
                        <a:pt x="9" y="2"/>
                      </a:cubicBezTo>
                      <a:cubicBezTo>
                        <a:pt x="9" y="2"/>
                        <a:pt x="8" y="2"/>
                        <a:pt x="8" y="1"/>
                      </a:cubicBezTo>
                      <a:cubicBezTo>
                        <a:pt x="7" y="1"/>
                        <a:pt x="7" y="1"/>
                        <a:pt x="7" y="1"/>
                      </a:cubicBezTo>
                      <a:cubicBezTo>
                        <a:pt x="7" y="2"/>
                        <a:pt x="7" y="2"/>
                        <a:pt x="7" y="2"/>
                      </a:cubicBezTo>
                      <a:cubicBezTo>
                        <a:pt x="7" y="2"/>
                        <a:pt x="7" y="3"/>
                        <a:pt x="8" y="3"/>
                      </a:cubicBezTo>
                      <a:cubicBezTo>
                        <a:pt x="8" y="3"/>
                        <a:pt x="8" y="4"/>
                        <a:pt x="7" y="3"/>
                      </a:cubicBezTo>
                      <a:cubicBezTo>
                        <a:pt x="7" y="3"/>
                        <a:pt x="7" y="3"/>
                        <a:pt x="7" y="3"/>
                      </a:cubicBezTo>
                      <a:cubicBezTo>
                        <a:pt x="6" y="3"/>
                        <a:pt x="6" y="3"/>
                        <a:pt x="6" y="3"/>
                      </a:cubicBezTo>
                      <a:cubicBezTo>
                        <a:pt x="6" y="3"/>
                        <a:pt x="5" y="2"/>
                        <a:pt x="5" y="2"/>
                      </a:cubicBezTo>
                      <a:cubicBezTo>
                        <a:pt x="5" y="1"/>
                        <a:pt x="4" y="1"/>
                        <a:pt x="4" y="1"/>
                      </a:cubicBezTo>
                      <a:cubicBezTo>
                        <a:pt x="3" y="1"/>
                        <a:pt x="3" y="0"/>
                        <a:pt x="3" y="0"/>
                      </a:cubicBezTo>
                      <a:cubicBezTo>
                        <a:pt x="2" y="1"/>
                        <a:pt x="2" y="1"/>
                        <a:pt x="2" y="1"/>
                      </a:cubicBezTo>
                      <a:cubicBezTo>
                        <a:pt x="2" y="1"/>
                        <a:pt x="2" y="2"/>
                        <a:pt x="3" y="2"/>
                      </a:cubicBezTo>
                      <a:cubicBezTo>
                        <a:pt x="3" y="2"/>
                        <a:pt x="4" y="3"/>
                        <a:pt x="4" y="3"/>
                      </a:cubicBezTo>
                      <a:cubicBezTo>
                        <a:pt x="3" y="3"/>
                        <a:pt x="3" y="3"/>
                        <a:pt x="3" y="3"/>
                      </a:cubicBezTo>
                      <a:cubicBezTo>
                        <a:pt x="3" y="3"/>
                        <a:pt x="3" y="3"/>
                        <a:pt x="2" y="3"/>
                      </a:cubicBezTo>
                      <a:cubicBezTo>
                        <a:pt x="2" y="3"/>
                        <a:pt x="2" y="3"/>
                        <a:pt x="2" y="3"/>
                      </a:cubicBezTo>
                      <a:cubicBezTo>
                        <a:pt x="2" y="3"/>
                        <a:pt x="2" y="4"/>
                        <a:pt x="2" y="4"/>
                      </a:cubicBezTo>
                      <a:cubicBezTo>
                        <a:pt x="1" y="4"/>
                        <a:pt x="1" y="4"/>
                        <a:pt x="1" y="4"/>
                      </a:cubicBezTo>
                      <a:cubicBezTo>
                        <a:pt x="1" y="4"/>
                        <a:pt x="1" y="5"/>
                        <a:pt x="1" y="5"/>
                      </a:cubicBezTo>
                      <a:cubicBezTo>
                        <a:pt x="1" y="5"/>
                        <a:pt x="1" y="5"/>
                        <a:pt x="0" y="5"/>
                      </a:cubicBezTo>
                      <a:cubicBezTo>
                        <a:pt x="0" y="6"/>
                        <a:pt x="0" y="7"/>
                        <a:pt x="1" y="7"/>
                      </a:cubicBezTo>
                      <a:cubicBezTo>
                        <a:pt x="1" y="7"/>
                        <a:pt x="1" y="7"/>
                        <a:pt x="1" y="7"/>
                      </a:cubicBezTo>
                      <a:cubicBezTo>
                        <a:pt x="1" y="7"/>
                        <a:pt x="1" y="7"/>
                        <a:pt x="2" y="7"/>
                      </a:cubicBezTo>
                      <a:cubicBezTo>
                        <a:pt x="2" y="7"/>
                        <a:pt x="3" y="8"/>
                        <a:pt x="3" y="8"/>
                      </a:cubicBezTo>
                      <a:cubicBezTo>
                        <a:pt x="3" y="8"/>
                        <a:pt x="3" y="8"/>
                        <a:pt x="3" y="9"/>
                      </a:cubicBezTo>
                      <a:cubicBezTo>
                        <a:pt x="4" y="9"/>
                        <a:pt x="4" y="10"/>
                        <a:pt x="5" y="10"/>
                      </a:cubicBezTo>
                      <a:cubicBezTo>
                        <a:pt x="5" y="10"/>
                        <a:pt x="5" y="9"/>
                        <a:pt x="5" y="9"/>
                      </a:cubicBezTo>
                      <a:cubicBezTo>
                        <a:pt x="6" y="9"/>
                        <a:pt x="6" y="9"/>
                        <a:pt x="6" y="9"/>
                      </a:cubicBezTo>
                      <a:cubicBezTo>
                        <a:pt x="6" y="9"/>
                        <a:pt x="6" y="10"/>
                        <a:pt x="6" y="10"/>
                      </a:cubicBezTo>
                      <a:cubicBezTo>
                        <a:pt x="6" y="10"/>
                        <a:pt x="6" y="11"/>
                        <a:pt x="6" y="11"/>
                      </a:cubicBezTo>
                      <a:cubicBezTo>
                        <a:pt x="7" y="11"/>
                        <a:pt x="7" y="11"/>
                        <a:pt x="7" y="11"/>
                      </a:cubicBezTo>
                      <a:cubicBezTo>
                        <a:pt x="7" y="11"/>
                        <a:pt x="7" y="11"/>
                        <a:pt x="7" y="11"/>
                      </a:cubicBezTo>
                      <a:cubicBezTo>
                        <a:pt x="7" y="11"/>
                        <a:pt x="7" y="12"/>
                        <a:pt x="7" y="12"/>
                      </a:cubicBezTo>
                      <a:cubicBezTo>
                        <a:pt x="7" y="12"/>
                        <a:pt x="7" y="12"/>
                        <a:pt x="7" y="12"/>
                      </a:cubicBezTo>
                      <a:cubicBezTo>
                        <a:pt x="7" y="12"/>
                        <a:pt x="6" y="12"/>
                        <a:pt x="6" y="12"/>
                      </a:cubicBezTo>
                      <a:cubicBezTo>
                        <a:pt x="6" y="12"/>
                        <a:pt x="6" y="12"/>
                        <a:pt x="6" y="12"/>
                      </a:cubicBezTo>
                      <a:cubicBezTo>
                        <a:pt x="5" y="12"/>
                        <a:pt x="5" y="12"/>
                        <a:pt x="5" y="12"/>
                      </a:cubicBezTo>
                      <a:cubicBezTo>
                        <a:pt x="4" y="12"/>
                        <a:pt x="4" y="12"/>
                        <a:pt x="4" y="12"/>
                      </a:cubicBezTo>
                      <a:cubicBezTo>
                        <a:pt x="4" y="12"/>
                        <a:pt x="4" y="12"/>
                        <a:pt x="3" y="12"/>
                      </a:cubicBezTo>
                      <a:cubicBezTo>
                        <a:pt x="3" y="12"/>
                        <a:pt x="3" y="12"/>
                        <a:pt x="3" y="13"/>
                      </a:cubicBezTo>
                      <a:cubicBezTo>
                        <a:pt x="3" y="13"/>
                        <a:pt x="3" y="13"/>
                        <a:pt x="3" y="14"/>
                      </a:cubicBezTo>
                      <a:cubicBezTo>
                        <a:pt x="2" y="14"/>
                        <a:pt x="2" y="14"/>
                        <a:pt x="2" y="15"/>
                      </a:cubicBezTo>
                      <a:cubicBezTo>
                        <a:pt x="2" y="15"/>
                        <a:pt x="2" y="15"/>
                        <a:pt x="2" y="14"/>
                      </a:cubicBezTo>
                      <a:cubicBezTo>
                        <a:pt x="2" y="14"/>
                        <a:pt x="1" y="14"/>
                        <a:pt x="1" y="14"/>
                      </a:cubicBezTo>
                      <a:cubicBezTo>
                        <a:pt x="1" y="14"/>
                        <a:pt x="0" y="14"/>
                        <a:pt x="0" y="14"/>
                      </a:cubicBezTo>
                      <a:cubicBezTo>
                        <a:pt x="0" y="15"/>
                        <a:pt x="1" y="15"/>
                        <a:pt x="1" y="15"/>
                      </a:cubicBezTo>
                      <a:cubicBezTo>
                        <a:pt x="0" y="15"/>
                        <a:pt x="0" y="15"/>
                        <a:pt x="0" y="15"/>
                      </a:cubicBezTo>
                      <a:cubicBezTo>
                        <a:pt x="0" y="16"/>
                        <a:pt x="0" y="16"/>
                        <a:pt x="0" y="16"/>
                      </a:cubicBezTo>
                      <a:cubicBezTo>
                        <a:pt x="0" y="16"/>
                        <a:pt x="0" y="16"/>
                        <a:pt x="0" y="16"/>
                      </a:cubicBezTo>
                      <a:cubicBezTo>
                        <a:pt x="0" y="16"/>
                        <a:pt x="0" y="16"/>
                        <a:pt x="0" y="16"/>
                      </a:cubicBezTo>
                      <a:cubicBezTo>
                        <a:pt x="0" y="17"/>
                        <a:pt x="0" y="17"/>
                        <a:pt x="0" y="17"/>
                      </a:cubicBezTo>
                      <a:cubicBezTo>
                        <a:pt x="0" y="17"/>
                        <a:pt x="0" y="18"/>
                        <a:pt x="0" y="18"/>
                      </a:cubicBezTo>
                      <a:cubicBezTo>
                        <a:pt x="1" y="18"/>
                        <a:pt x="2" y="18"/>
                        <a:pt x="2" y="19"/>
                      </a:cubicBezTo>
                      <a:cubicBezTo>
                        <a:pt x="3" y="19"/>
                        <a:pt x="3" y="19"/>
                        <a:pt x="3" y="19"/>
                      </a:cubicBezTo>
                      <a:cubicBezTo>
                        <a:pt x="4" y="19"/>
                        <a:pt x="4" y="20"/>
                        <a:pt x="4" y="19"/>
                      </a:cubicBezTo>
                      <a:cubicBezTo>
                        <a:pt x="4" y="19"/>
                        <a:pt x="5" y="19"/>
                        <a:pt x="5" y="19"/>
                      </a:cubicBezTo>
                      <a:cubicBezTo>
                        <a:pt x="5" y="19"/>
                        <a:pt x="5" y="20"/>
                        <a:pt x="5" y="20"/>
                      </a:cubicBezTo>
                      <a:cubicBezTo>
                        <a:pt x="5" y="20"/>
                        <a:pt x="5" y="20"/>
                        <a:pt x="5" y="20"/>
                      </a:cubicBezTo>
                      <a:cubicBezTo>
                        <a:pt x="5" y="21"/>
                        <a:pt x="5" y="21"/>
                        <a:pt x="5" y="21"/>
                      </a:cubicBezTo>
                      <a:cubicBezTo>
                        <a:pt x="5" y="21"/>
                        <a:pt x="5" y="21"/>
                        <a:pt x="5" y="21"/>
                      </a:cubicBezTo>
                      <a:cubicBezTo>
                        <a:pt x="5" y="22"/>
                        <a:pt x="5" y="22"/>
                        <a:pt x="5" y="22"/>
                      </a:cubicBezTo>
                      <a:cubicBezTo>
                        <a:pt x="5" y="23"/>
                        <a:pt x="5" y="23"/>
                        <a:pt x="5" y="23"/>
                      </a:cubicBezTo>
                      <a:cubicBezTo>
                        <a:pt x="5" y="23"/>
                        <a:pt x="5" y="23"/>
                        <a:pt x="5" y="23"/>
                      </a:cubicBezTo>
                      <a:cubicBezTo>
                        <a:pt x="4" y="23"/>
                        <a:pt x="4" y="23"/>
                        <a:pt x="4" y="23"/>
                      </a:cubicBezTo>
                      <a:cubicBezTo>
                        <a:pt x="4" y="24"/>
                        <a:pt x="4" y="24"/>
                        <a:pt x="4" y="25"/>
                      </a:cubicBezTo>
                      <a:cubicBezTo>
                        <a:pt x="4" y="25"/>
                        <a:pt x="5" y="27"/>
                        <a:pt x="5" y="27"/>
                      </a:cubicBezTo>
                      <a:cubicBezTo>
                        <a:pt x="5" y="27"/>
                        <a:pt x="5" y="28"/>
                        <a:pt x="5" y="28"/>
                      </a:cubicBezTo>
                      <a:cubicBezTo>
                        <a:pt x="5" y="28"/>
                        <a:pt x="5" y="28"/>
                        <a:pt x="5" y="28"/>
                      </a:cubicBezTo>
                      <a:cubicBezTo>
                        <a:pt x="5" y="28"/>
                        <a:pt x="5" y="28"/>
                        <a:pt x="5" y="28"/>
                      </a:cubicBezTo>
                      <a:cubicBezTo>
                        <a:pt x="6" y="28"/>
                        <a:pt x="6" y="28"/>
                        <a:pt x="6" y="28"/>
                      </a:cubicBezTo>
                      <a:cubicBezTo>
                        <a:pt x="6" y="28"/>
                        <a:pt x="7" y="29"/>
                        <a:pt x="7" y="29"/>
                      </a:cubicBezTo>
                      <a:cubicBezTo>
                        <a:pt x="7" y="29"/>
                        <a:pt x="6" y="29"/>
                        <a:pt x="6" y="30"/>
                      </a:cubicBezTo>
                      <a:cubicBezTo>
                        <a:pt x="6" y="30"/>
                        <a:pt x="6" y="30"/>
                        <a:pt x="6" y="31"/>
                      </a:cubicBezTo>
                      <a:cubicBezTo>
                        <a:pt x="6" y="31"/>
                        <a:pt x="6" y="31"/>
                        <a:pt x="7" y="31"/>
                      </a:cubicBezTo>
                      <a:cubicBezTo>
                        <a:pt x="7" y="31"/>
                        <a:pt x="7" y="32"/>
                        <a:pt x="7" y="32"/>
                      </a:cubicBezTo>
                      <a:cubicBezTo>
                        <a:pt x="7" y="32"/>
                        <a:pt x="6" y="32"/>
                        <a:pt x="6" y="32"/>
                      </a:cubicBezTo>
                      <a:cubicBezTo>
                        <a:pt x="6" y="32"/>
                        <a:pt x="6" y="33"/>
                        <a:pt x="6" y="33"/>
                      </a:cubicBezTo>
                      <a:cubicBezTo>
                        <a:pt x="7" y="33"/>
                        <a:pt x="7" y="33"/>
                        <a:pt x="7" y="33"/>
                      </a:cubicBezTo>
                      <a:cubicBezTo>
                        <a:pt x="7" y="34"/>
                        <a:pt x="7" y="34"/>
                        <a:pt x="6" y="34"/>
                      </a:cubicBezTo>
                      <a:cubicBezTo>
                        <a:pt x="6" y="34"/>
                        <a:pt x="6" y="34"/>
                        <a:pt x="6" y="34"/>
                      </a:cubicBezTo>
                      <a:cubicBezTo>
                        <a:pt x="7" y="34"/>
                        <a:pt x="7" y="35"/>
                        <a:pt x="7" y="35"/>
                      </a:cubicBezTo>
                      <a:cubicBezTo>
                        <a:pt x="7" y="35"/>
                        <a:pt x="7" y="36"/>
                        <a:pt x="7" y="36"/>
                      </a:cubicBezTo>
                      <a:cubicBezTo>
                        <a:pt x="7" y="36"/>
                        <a:pt x="7" y="36"/>
                        <a:pt x="7" y="36"/>
                      </a:cubicBezTo>
                      <a:cubicBezTo>
                        <a:pt x="7" y="37"/>
                        <a:pt x="7" y="37"/>
                        <a:pt x="7" y="37"/>
                      </a:cubicBezTo>
                      <a:cubicBezTo>
                        <a:pt x="7" y="38"/>
                        <a:pt x="7" y="38"/>
                        <a:pt x="7" y="38"/>
                      </a:cubicBezTo>
                      <a:cubicBezTo>
                        <a:pt x="7" y="39"/>
                        <a:pt x="7" y="39"/>
                        <a:pt x="7" y="39"/>
                      </a:cubicBezTo>
                      <a:cubicBezTo>
                        <a:pt x="7" y="39"/>
                        <a:pt x="7" y="39"/>
                        <a:pt x="7" y="39"/>
                      </a:cubicBezTo>
                      <a:cubicBezTo>
                        <a:pt x="7" y="40"/>
                        <a:pt x="7" y="40"/>
                        <a:pt x="7" y="40"/>
                      </a:cubicBezTo>
                      <a:cubicBezTo>
                        <a:pt x="7" y="40"/>
                        <a:pt x="7" y="40"/>
                        <a:pt x="7" y="40"/>
                      </a:cubicBezTo>
                      <a:cubicBezTo>
                        <a:pt x="7" y="40"/>
                        <a:pt x="7" y="40"/>
                        <a:pt x="7" y="40"/>
                      </a:cubicBezTo>
                      <a:cubicBezTo>
                        <a:pt x="7" y="40"/>
                        <a:pt x="7" y="40"/>
                        <a:pt x="7" y="40"/>
                      </a:cubicBezTo>
                      <a:cubicBezTo>
                        <a:pt x="7" y="40"/>
                        <a:pt x="8" y="40"/>
                        <a:pt x="8" y="40"/>
                      </a:cubicBezTo>
                      <a:cubicBezTo>
                        <a:pt x="8" y="41"/>
                        <a:pt x="8" y="41"/>
                        <a:pt x="8" y="41"/>
                      </a:cubicBezTo>
                      <a:cubicBezTo>
                        <a:pt x="8" y="40"/>
                        <a:pt x="8" y="40"/>
                        <a:pt x="8" y="40"/>
                      </a:cubicBezTo>
                      <a:cubicBezTo>
                        <a:pt x="8" y="40"/>
                        <a:pt x="8" y="41"/>
                        <a:pt x="9" y="41"/>
                      </a:cubicBezTo>
                      <a:cubicBezTo>
                        <a:pt x="9" y="42"/>
                        <a:pt x="9" y="41"/>
                        <a:pt x="9" y="41"/>
                      </a:cubicBezTo>
                      <a:cubicBezTo>
                        <a:pt x="9" y="41"/>
                        <a:pt x="9" y="40"/>
                        <a:pt x="9" y="40"/>
                      </a:cubicBezTo>
                      <a:cubicBezTo>
                        <a:pt x="9" y="40"/>
                        <a:pt x="9" y="40"/>
                        <a:pt x="9" y="40"/>
                      </a:cubicBezTo>
                      <a:cubicBezTo>
                        <a:pt x="10" y="40"/>
                        <a:pt x="10" y="40"/>
                        <a:pt x="10" y="40"/>
                      </a:cubicBezTo>
                      <a:cubicBezTo>
                        <a:pt x="9" y="40"/>
                        <a:pt x="10" y="41"/>
                        <a:pt x="10" y="41"/>
                      </a:cubicBezTo>
                      <a:cubicBezTo>
                        <a:pt x="10" y="41"/>
                        <a:pt x="10" y="41"/>
                        <a:pt x="11" y="40"/>
                      </a:cubicBezTo>
                      <a:cubicBezTo>
                        <a:pt x="11" y="40"/>
                        <a:pt x="10" y="40"/>
                        <a:pt x="10" y="39"/>
                      </a:cubicBezTo>
                      <a:cubicBezTo>
                        <a:pt x="10" y="39"/>
                        <a:pt x="10" y="38"/>
                        <a:pt x="10" y="38"/>
                      </a:cubicBezTo>
                      <a:cubicBezTo>
                        <a:pt x="10" y="38"/>
                        <a:pt x="10" y="38"/>
                        <a:pt x="10" y="39"/>
                      </a:cubicBezTo>
                      <a:cubicBezTo>
                        <a:pt x="10" y="39"/>
                        <a:pt x="11" y="38"/>
                        <a:pt x="11" y="38"/>
                      </a:cubicBezTo>
                      <a:cubicBezTo>
                        <a:pt x="11" y="38"/>
                        <a:pt x="11" y="39"/>
                        <a:pt x="11" y="39"/>
                      </a:cubicBezTo>
                      <a:cubicBezTo>
                        <a:pt x="11" y="39"/>
                        <a:pt x="11" y="39"/>
                        <a:pt x="11" y="40"/>
                      </a:cubicBezTo>
                      <a:cubicBezTo>
                        <a:pt x="11" y="40"/>
                        <a:pt x="11" y="40"/>
                        <a:pt x="12" y="40"/>
                      </a:cubicBezTo>
                      <a:cubicBezTo>
                        <a:pt x="12" y="41"/>
                        <a:pt x="12" y="41"/>
                        <a:pt x="12" y="41"/>
                      </a:cubicBezTo>
                      <a:cubicBezTo>
                        <a:pt x="12" y="40"/>
                        <a:pt x="12" y="39"/>
                        <a:pt x="13" y="40"/>
                      </a:cubicBezTo>
                      <a:cubicBezTo>
                        <a:pt x="13" y="40"/>
                        <a:pt x="13" y="40"/>
                        <a:pt x="14" y="40"/>
                      </a:cubicBezTo>
                      <a:cubicBezTo>
                        <a:pt x="14" y="39"/>
                        <a:pt x="13" y="38"/>
                        <a:pt x="14" y="37"/>
                      </a:cubicBezTo>
                      <a:cubicBezTo>
                        <a:pt x="13" y="36"/>
                        <a:pt x="14" y="36"/>
                        <a:pt x="14" y="36"/>
                      </a:cubicBezTo>
                      <a:cubicBezTo>
                        <a:pt x="15" y="35"/>
                        <a:pt x="13" y="36"/>
                        <a:pt x="14" y="37"/>
                      </a:cubicBezTo>
                      <a:cubicBezTo>
                        <a:pt x="14" y="38"/>
                        <a:pt x="14" y="38"/>
                        <a:pt x="14" y="39"/>
                      </a:cubicBezTo>
                      <a:cubicBezTo>
                        <a:pt x="15" y="37"/>
                        <a:pt x="15" y="38"/>
                        <a:pt x="15" y="39"/>
                      </a:cubicBezTo>
                      <a:cubicBezTo>
                        <a:pt x="15" y="39"/>
                        <a:pt x="16" y="37"/>
                        <a:pt x="15" y="39"/>
                      </a:cubicBezTo>
                      <a:cubicBezTo>
                        <a:pt x="15" y="40"/>
                        <a:pt x="16" y="40"/>
                        <a:pt x="16" y="40"/>
                      </a:cubicBezTo>
                      <a:cubicBezTo>
                        <a:pt x="16" y="40"/>
                        <a:pt x="16" y="41"/>
                        <a:pt x="16" y="40"/>
                      </a:cubicBezTo>
                      <a:cubicBezTo>
                        <a:pt x="17" y="40"/>
                        <a:pt x="17" y="39"/>
                        <a:pt x="17" y="39"/>
                      </a:cubicBezTo>
                      <a:cubicBezTo>
                        <a:pt x="17" y="39"/>
                        <a:pt x="17" y="39"/>
                        <a:pt x="17" y="38"/>
                      </a:cubicBezTo>
                      <a:cubicBezTo>
                        <a:pt x="17" y="37"/>
                        <a:pt x="18" y="38"/>
                        <a:pt x="18" y="38"/>
                      </a:cubicBezTo>
                      <a:cubicBezTo>
                        <a:pt x="18" y="38"/>
                        <a:pt x="18" y="39"/>
                        <a:pt x="18" y="38"/>
                      </a:cubicBezTo>
                      <a:cubicBezTo>
                        <a:pt x="19" y="37"/>
                        <a:pt x="19" y="37"/>
                        <a:pt x="19" y="37"/>
                      </a:cubicBezTo>
                      <a:cubicBezTo>
                        <a:pt x="19" y="38"/>
                        <a:pt x="19" y="38"/>
                        <a:pt x="19" y="37"/>
                      </a:cubicBezTo>
                      <a:cubicBezTo>
                        <a:pt x="19" y="36"/>
                        <a:pt x="19" y="36"/>
                        <a:pt x="19" y="35"/>
                      </a:cubicBezTo>
                      <a:cubicBezTo>
                        <a:pt x="19" y="35"/>
                        <a:pt x="19" y="34"/>
                        <a:pt x="19" y="34"/>
                      </a:cubicBezTo>
                      <a:cubicBezTo>
                        <a:pt x="19" y="33"/>
                        <a:pt x="18" y="34"/>
                        <a:pt x="19" y="33"/>
                      </a:cubicBezTo>
                      <a:cubicBezTo>
                        <a:pt x="19" y="33"/>
                        <a:pt x="18" y="32"/>
                        <a:pt x="18" y="32"/>
                      </a:cubicBezTo>
                      <a:cubicBezTo>
                        <a:pt x="18" y="32"/>
                        <a:pt x="18" y="32"/>
                        <a:pt x="18" y="32"/>
                      </a:cubicBezTo>
                      <a:cubicBezTo>
                        <a:pt x="18" y="32"/>
                        <a:pt x="18" y="31"/>
                        <a:pt x="17" y="31"/>
                      </a:cubicBezTo>
                      <a:cubicBezTo>
                        <a:pt x="17" y="31"/>
                        <a:pt x="17" y="31"/>
                        <a:pt x="17" y="30"/>
                      </a:cubicBezTo>
                      <a:cubicBezTo>
                        <a:pt x="17" y="30"/>
                        <a:pt x="17" y="30"/>
                        <a:pt x="17" y="29"/>
                      </a:cubicBezTo>
                      <a:cubicBezTo>
                        <a:pt x="16" y="29"/>
                        <a:pt x="16" y="29"/>
                        <a:pt x="16" y="28"/>
                      </a:cubicBezTo>
                      <a:cubicBezTo>
                        <a:pt x="16" y="28"/>
                        <a:pt x="16" y="28"/>
                        <a:pt x="16" y="28"/>
                      </a:cubicBezTo>
                      <a:cubicBezTo>
                        <a:pt x="16" y="27"/>
                        <a:pt x="16" y="27"/>
                        <a:pt x="16" y="26"/>
                      </a:cubicBezTo>
                      <a:cubicBezTo>
                        <a:pt x="16" y="26"/>
                        <a:pt x="16" y="26"/>
                        <a:pt x="16" y="25"/>
                      </a:cubicBezTo>
                      <a:cubicBezTo>
                        <a:pt x="11" y="23"/>
                        <a:pt x="14" y="24"/>
                        <a:pt x="16" y="25"/>
                      </a:cubicBezTo>
                      <a:cubicBezTo>
                        <a:pt x="16" y="25"/>
                        <a:pt x="16" y="26"/>
                        <a:pt x="17" y="26"/>
                      </a:cubicBezTo>
                      <a:cubicBezTo>
                        <a:pt x="18" y="26"/>
                        <a:pt x="18" y="27"/>
                        <a:pt x="18" y="27"/>
                      </a:cubicBezTo>
                      <a:cubicBezTo>
                        <a:pt x="19" y="27"/>
                        <a:pt x="19" y="27"/>
                        <a:pt x="19" y="26"/>
                      </a:cubicBezTo>
                      <a:cubicBezTo>
                        <a:pt x="19" y="25"/>
                        <a:pt x="20" y="25"/>
                        <a:pt x="20" y="25"/>
                      </a:cubicBezTo>
                      <a:cubicBezTo>
                        <a:pt x="21" y="22"/>
                        <a:pt x="21" y="23"/>
                        <a:pt x="20" y="25"/>
                      </a:cubicBezTo>
                      <a:cubicBezTo>
                        <a:pt x="20" y="26"/>
                        <a:pt x="20" y="26"/>
                        <a:pt x="20" y="26"/>
                      </a:cubicBezTo>
                      <a:cubicBezTo>
                        <a:pt x="19" y="26"/>
                        <a:pt x="19" y="26"/>
                        <a:pt x="19" y="27"/>
                      </a:cubicBezTo>
                      <a:cubicBezTo>
                        <a:pt x="19" y="28"/>
                        <a:pt x="21" y="26"/>
                        <a:pt x="20" y="27"/>
                      </a:cubicBezTo>
                      <a:cubicBezTo>
                        <a:pt x="19" y="29"/>
                        <a:pt x="20" y="28"/>
                        <a:pt x="20" y="29"/>
                      </a:cubicBezTo>
                      <a:cubicBezTo>
                        <a:pt x="19" y="29"/>
                        <a:pt x="19" y="29"/>
                        <a:pt x="19" y="29"/>
                      </a:cubicBezTo>
                      <a:cubicBezTo>
                        <a:pt x="20" y="30"/>
                        <a:pt x="20" y="31"/>
                        <a:pt x="21" y="31"/>
                      </a:cubicBezTo>
                      <a:cubicBezTo>
                        <a:pt x="21" y="32"/>
                        <a:pt x="21" y="32"/>
                        <a:pt x="21" y="31"/>
                      </a:cubicBezTo>
                      <a:cubicBezTo>
                        <a:pt x="21" y="31"/>
                        <a:pt x="21" y="31"/>
                        <a:pt x="22" y="31"/>
                      </a:cubicBezTo>
                      <a:cubicBezTo>
                        <a:pt x="22" y="32"/>
                        <a:pt x="22" y="32"/>
                        <a:pt x="23" y="32"/>
                      </a:cubicBezTo>
                      <a:cubicBezTo>
                        <a:pt x="24" y="32"/>
                        <a:pt x="25" y="32"/>
                        <a:pt x="25" y="32"/>
                      </a:cubicBezTo>
                      <a:cubicBezTo>
                        <a:pt x="25" y="31"/>
                        <a:pt x="25" y="31"/>
                        <a:pt x="25" y="32"/>
                      </a:cubicBezTo>
                      <a:cubicBezTo>
                        <a:pt x="26" y="32"/>
                        <a:pt x="26" y="32"/>
                        <a:pt x="26" y="32"/>
                      </a:cubicBezTo>
                      <a:cubicBezTo>
                        <a:pt x="26" y="31"/>
                        <a:pt x="26" y="31"/>
                        <a:pt x="26" y="32"/>
                      </a:cubicBezTo>
                      <a:cubicBezTo>
                        <a:pt x="27" y="33"/>
                        <a:pt x="28" y="34"/>
                        <a:pt x="28" y="34"/>
                      </a:cubicBezTo>
                      <a:cubicBezTo>
                        <a:pt x="28" y="35"/>
                        <a:pt x="30" y="39"/>
                        <a:pt x="30" y="40"/>
                      </a:cubicBezTo>
                      <a:cubicBezTo>
                        <a:pt x="30" y="40"/>
                        <a:pt x="30" y="41"/>
                        <a:pt x="30" y="42"/>
                      </a:cubicBezTo>
                      <a:cubicBezTo>
                        <a:pt x="30" y="41"/>
                        <a:pt x="29" y="43"/>
                        <a:pt x="30" y="43"/>
                      </a:cubicBezTo>
                      <a:cubicBezTo>
                        <a:pt x="30" y="43"/>
                        <a:pt x="30" y="43"/>
                        <a:pt x="31" y="42"/>
                      </a:cubicBezTo>
                      <a:cubicBezTo>
                        <a:pt x="32" y="43"/>
                        <a:pt x="30" y="44"/>
                        <a:pt x="30" y="44"/>
                      </a:cubicBezTo>
                      <a:cubicBezTo>
                        <a:pt x="31" y="44"/>
                        <a:pt x="31" y="45"/>
                        <a:pt x="31" y="45"/>
                      </a:cubicBezTo>
                      <a:cubicBezTo>
                        <a:pt x="31" y="46"/>
                        <a:pt x="32" y="47"/>
                        <a:pt x="33" y="47"/>
                      </a:cubicBezTo>
                      <a:cubicBezTo>
                        <a:pt x="33" y="47"/>
                        <a:pt x="32" y="47"/>
                        <a:pt x="33" y="47"/>
                      </a:cubicBezTo>
                      <a:cubicBezTo>
                        <a:pt x="33" y="47"/>
                        <a:pt x="33" y="46"/>
                        <a:pt x="32" y="4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3" name="Freeform 461"/>
                <p:cNvSpPr>
                  <a:spLocks noEditPoints="1"/>
                </p:cNvSpPr>
                <p:nvPr/>
              </p:nvSpPr>
              <p:spPr bwMode="auto">
                <a:xfrm>
                  <a:off x="6026151" y="3132138"/>
                  <a:ext cx="1398588" cy="887412"/>
                </a:xfrm>
                <a:custGeom>
                  <a:avLst/>
                  <a:gdLst>
                    <a:gd name="T0" fmla="*/ 478 w 488"/>
                    <a:gd name="T1" fmla="*/ 78 h 309"/>
                    <a:gd name="T2" fmla="*/ 463 w 488"/>
                    <a:gd name="T3" fmla="*/ 60 h 309"/>
                    <a:gd name="T4" fmla="*/ 426 w 488"/>
                    <a:gd name="T5" fmla="*/ 27 h 309"/>
                    <a:gd name="T6" fmla="*/ 386 w 488"/>
                    <a:gd name="T7" fmla="*/ 1 h 309"/>
                    <a:gd name="T8" fmla="*/ 343 w 488"/>
                    <a:gd name="T9" fmla="*/ 40 h 309"/>
                    <a:gd name="T10" fmla="*/ 364 w 488"/>
                    <a:gd name="T11" fmla="*/ 62 h 309"/>
                    <a:gd name="T12" fmla="*/ 355 w 488"/>
                    <a:gd name="T13" fmla="*/ 71 h 309"/>
                    <a:gd name="T14" fmla="*/ 324 w 488"/>
                    <a:gd name="T15" fmla="*/ 87 h 309"/>
                    <a:gd name="T16" fmla="*/ 288 w 488"/>
                    <a:gd name="T17" fmla="*/ 109 h 309"/>
                    <a:gd name="T18" fmla="*/ 180 w 488"/>
                    <a:gd name="T19" fmla="*/ 105 h 309"/>
                    <a:gd name="T20" fmla="*/ 138 w 488"/>
                    <a:gd name="T21" fmla="*/ 84 h 309"/>
                    <a:gd name="T22" fmla="*/ 127 w 488"/>
                    <a:gd name="T23" fmla="*/ 57 h 309"/>
                    <a:gd name="T24" fmla="*/ 110 w 488"/>
                    <a:gd name="T25" fmla="*/ 47 h 309"/>
                    <a:gd name="T26" fmla="*/ 92 w 488"/>
                    <a:gd name="T27" fmla="*/ 68 h 309"/>
                    <a:gd name="T28" fmla="*/ 62 w 488"/>
                    <a:gd name="T29" fmla="*/ 84 h 309"/>
                    <a:gd name="T30" fmla="*/ 56 w 488"/>
                    <a:gd name="T31" fmla="*/ 102 h 309"/>
                    <a:gd name="T32" fmla="*/ 40 w 488"/>
                    <a:gd name="T33" fmla="*/ 121 h 309"/>
                    <a:gd name="T34" fmla="*/ 10 w 488"/>
                    <a:gd name="T35" fmla="*/ 131 h 309"/>
                    <a:gd name="T36" fmla="*/ 9 w 488"/>
                    <a:gd name="T37" fmla="*/ 160 h 309"/>
                    <a:gd name="T38" fmla="*/ 20 w 488"/>
                    <a:gd name="T39" fmla="*/ 174 h 309"/>
                    <a:gd name="T40" fmla="*/ 44 w 488"/>
                    <a:gd name="T41" fmla="*/ 172 h 309"/>
                    <a:gd name="T42" fmla="*/ 49 w 488"/>
                    <a:gd name="T43" fmla="*/ 184 h 309"/>
                    <a:gd name="T44" fmla="*/ 43 w 488"/>
                    <a:gd name="T45" fmla="*/ 197 h 309"/>
                    <a:gd name="T46" fmla="*/ 39 w 488"/>
                    <a:gd name="T47" fmla="*/ 206 h 309"/>
                    <a:gd name="T48" fmla="*/ 53 w 488"/>
                    <a:gd name="T49" fmla="*/ 219 h 309"/>
                    <a:gd name="T50" fmla="*/ 74 w 488"/>
                    <a:gd name="T51" fmla="*/ 228 h 309"/>
                    <a:gd name="T52" fmla="*/ 93 w 488"/>
                    <a:gd name="T53" fmla="*/ 241 h 309"/>
                    <a:gd name="T54" fmla="*/ 116 w 488"/>
                    <a:gd name="T55" fmla="*/ 244 h 309"/>
                    <a:gd name="T56" fmla="*/ 130 w 488"/>
                    <a:gd name="T57" fmla="*/ 240 h 309"/>
                    <a:gd name="T58" fmla="*/ 151 w 488"/>
                    <a:gd name="T59" fmla="*/ 245 h 309"/>
                    <a:gd name="T60" fmla="*/ 170 w 488"/>
                    <a:gd name="T61" fmla="*/ 233 h 309"/>
                    <a:gd name="T62" fmla="*/ 182 w 488"/>
                    <a:gd name="T63" fmla="*/ 234 h 309"/>
                    <a:gd name="T64" fmla="*/ 190 w 488"/>
                    <a:gd name="T65" fmla="*/ 241 h 309"/>
                    <a:gd name="T66" fmla="*/ 199 w 488"/>
                    <a:gd name="T67" fmla="*/ 262 h 309"/>
                    <a:gd name="T68" fmla="*/ 202 w 488"/>
                    <a:gd name="T69" fmla="*/ 282 h 309"/>
                    <a:gd name="T70" fmla="*/ 218 w 488"/>
                    <a:gd name="T71" fmla="*/ 296 h 309"/>
                    <a:gd name="T72" fmla="*/ 224 w 488"/>
                    <a:gd name="T73" fmla="*/ 295 h 309"/>
                    <a:gd name="T74" fmla="*/ 236 w 488"/>
                    <a:gd name="T75" fmla="*/ 288 h 309"/>
                    <a:gd name="T76" fmla="*/ 256 w 488"/>
                    <a:gd name="T77" fmla="*/ 285 h 309"/>
                    <a:gd name="T78" fmla="*/ 277 w 488"/>
                    <a:gd name="T79" fmla="*/ 297 h 309"/>
                    <a:gd name="T80" fmla="*/ 293 w 488"/>
                    <a:gd name="T81" fmla="*/ 303 h 309"/>
                    <a:gd name="T82" fmla="*/ 319 w 488"/>
                    <a:gd name="T83" fmla="*/ 293 h 309"/>
                    <a:gd name="T84" fmla="*/ 322 w 488"/>
                    <a:gd name="T85" fmla="*/ 290 h 309"/>
                    <a:gd name="T86" fmla="*/ 325 w 488"/>
                    <a:gd name="T87" fmla="*/ 290 h 309"/>
                    <a:gd name="T88" fmla="*/ 329 w 488"/>
                    <a:gd name="T89" fmla="*/ 287 h 309"/>
                    <a:gd name="T90" fmla="*/ 345 w 488"/>
                    <a:gd name="T91" fmla="*/ 282 h 309"/>
                    <a:gd name="T92" fmla="*/ 361 w 488"/>
                    <a:gd name="T93" fmla="*/ 269 h 309"/>
                    <a:gd name="T94" fmla="*/ 368 w 488"/>
                    <a:gd name="T95" fmla="*/ 257 h 309"/>
                    <a:gd name="T96" fmla="*/ 375 w 488"/>
                    <a:gd name="T97" fmla="*/ 248 h 309"/>
                    <a:gd name="T98" fmla="*/ 386 w 488"/>
                    <a:gd name="T99" fmla="*/ 231 h 309"/>
                    <a:gd name="T100" fmla="*/ 377 w 488"/>
                    <a:gd name="T101" fmla="*/ 222 h 309"/>
                    <a:gd name="T102" fmla="*/ 374 w 488"/>
                    <a:gd name="T103" fmla="*/ 192 h 309"/>
                    <a:gd name="T104" fmla="*/ 383 w 488"/>
                    <a:gd name="T105" fmla="*/ 165 h 309"/>
                    <a:gd name="T106" fmla="*/ 362 w 488"/>
                    <a:gd name="T107" fmla="*/ 159 h 309"/>
                    <a:gd name="T108" fmla="*/ 373 w 488"/>
                    <a:gd name="T109" fmla="*/ 134 h 309"/>
                    <a:gd name="T110" fmla="*/ 379 w 488"/>
                    <a:gd name="T111" fmla="*/ 146 h 309"/>
                    <a:gd name="T112" fmla="*/ 406 w 488"/>
                    <a:gd name="T113" fmla="*/ 134 h 309"/>
                    <a:gd name="T114" fmla="*/ 437 w 488"/>
                    <a:gd name="T115" fmla="*/ 115 h 309"/>
                    <a:gd name="T116" fmla="*/ 350 w 488"/>
                    <a:gd name="T117" fmla="*/ 46 h 309"/>
                    <a:gd name="T118" fmla="*/ 111 w 488"/>
                    <a:gd name="T119" fmla="*/ 64 h 309"/>
                    <a:gd name="T120" fmla="*/ 208 w 488"/>
                    <a:gd name="T121" fmla="*/ 164 h 309"/>
                    <a:gd name="T122" fmla="*/ 372 w 488"/>
                    <a:gd name="T123" fmla="*/ 216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8" h="309">
                      <a:moveTo>
                        <a:pt x="455" y="109"/>
                      </a:moveTo>
                      <a:cubicBezTo>
                        <a:pt x="455" y="108"/>
                        <a:pt x="455" y="108"/>
                        <a:pt x="454" y="108"/>
                      </a:cubicBezTo>
                      <a:cubicBezTo>
                        <a:pt x="453" y="108"/>
                        <a:pt x="455" y="107"/>
                        <a:pt x="456" y="107"/>
                      </a:cubicBezTo>
                      <a:cubicBezTo>
                        <a:pt x="457" y="107"/>
                        <a:pt x="456" y="106"/>
                        <a:pt x="457" y="106"/>
                      </a:cubicBezTo>
                      <a:cubicBezTo>
                        <a:pt x="458" y="107"/>
                        <a:pt x="458" y="106"/>
                        <a:pt x="459" y="106"/>
                      </a:cubicBezTo>
                      <a:cubicBezTo>
                        <a:pt x="460" y="106"/>
                        <a:pt x="458" y="106"/>
                        <a:pt x="459" y="105"/>
                      </a:cubicBezTo>
                      <a:cubicBezTo>
                        <a:pt x="460" y="104"/>
                        <a:pt x="459" y="104"/>
                        <a:pt x="460" y="103"/>
                      </a:cubicBezTo>
                      <a:cubicBezTo>
                        <a:pt x="461" y="102"/>
                        <a:pt x="460" y="103"/>
                        <a:pt x="461" y="102"/>
                      </a:cubicBezTo>
                      <a:cubicBezTo>
                        <a:pt x="461" y="100"/>
                        <a:pt x="460" y="101"/>
                        <a:pt x="460" y="100"/>
                      </a:cubicBezTo>
                      <a:cubicBezTo>
                        <a:pt x="460" y="99"/>
                        <a:pt x="460" y="97"/>
                        <a:pt x="460" y="97"/>
                      </a:cubicBezTo>
                      <a:cubicBezTo>
                        <a:pt x="461" y="96"/>
                        <a:pt x="460" y="96"/>
                        <a:pt x="460" y="95"/>
                      </a:cubicBezTo>
                      <a:cubicBezTo>
                        <a:pt x="461" y="95"/>
                        <a:pt x="461" y="95"/>
                        <a:pt x="461" y="94"/>
                      </a:cubicBezTo>
                      <a:cubicBezTo>
                        <a:pt x="460" y="93"/>
                        <a:pt x="460" y="91"/>
                        <a:pt x="459" y="90"/>
                      </a:cubicBezTo>
                      <a:cubicBezTo>
                        <a:pt x="459" y="88"/>
                        <a:pt x="458" y="89"/>
                        <a:pt x="458" y="88"/>
                      </a:cubicBezTo>
                      <a:cubicBezTo>
                        <a:pt x="458" y="87"/>
                        <a:pt x="458" y="88"/>
                        <a:pt x="459" y="87"/>
                      </a:cubicBezTo>
                      <a:cubicBezTo>
                        <a:pt x="459" y="86"/>
                        <a:pt x="460" y="87"/>
                        <a:pt x="461" y="87"/>
                      </a:cubicBezTo>
                      <a:cubicBezTo>
                        <a:pt x="462" y="86"/>
                        <a:pt x="462" y="87"/>
                        <a:pt x="463" y="86"/>
                      </a:cubicBezTo>
                      <a:cubicBezTo>
                        <a:pt x="463" y="85"/>
                        <a:pt x="463" y="85"/>
                        <a:pt x="463" y="85"/>
                      </a:cubicBezTo>
                      <a:cubicBezTo>
                        <a:pt x="463" y="83"/>
                        <a:pt x="464" y="85"/>
                        <a:pt x="465" y="83"/>
                      </a:cubicBezTo>
                      <a:cubicBezTo>
                        <a:pt x="465" y="82"/>
                        <a:pt x="465" y="83"/>
                        <a:pt x="466" y="84"/>
                      </a:cubicBezTo>
                      <a:cubicBezTo>
                        <a:pt x="467" y="84"/>
                        <a:pt x="467" y="84"/>
                        <a:pt x="467" y="84"/>
                      </a:cubicBezTo>
                      <a:cubicBezTo>
                        <a:pt x="467" y="84"/>
                        <a:pt x="468" y="84"/>
                        <a:pt x="468" y="84"/>
                      </a:cubicBezTo>
                      <a:cubicBezTo>
                        <a:pt x="469" y="84"/>
                        <a:pt x="468" y="83"/>
                        <a:pt x="469" y="83"/>
                      </a:cubicBezTo>
                      <a:cubicBezTo>
                        <a:pt x="469" y="83"/>
                        <a:pt x="469" y="83"/>
                        <a:pt x="469" y="83"/>
                      </a:cubicBezTo>
                      <a:cubicBezTo>
                        <a:pt x="470" y="83"/>
                        <a:pt x="471" y="83"/>
                        <a:pt x="472" y="84"/>
                      </a:cubicBezTo>
                      <a:cubicBezTo>
                        <a:pt x="472" y="84"/>
                        <a:pt x="472" y="85"/>
                        <a:pt x="472" y="85"/>
                      </a:cubicBezTo>
                      <a:cubicBezTo>
                        <a:pt x="472" y="85"/>
                        <a:pt x="473" y="85"/>
                        <a:pt x="473" y="85"/>
                      </a:cubicBezTo>
                      <a:cubicBezTo>
                        <a:pt x="473" y="86"/>
                        <a:pt x="474" y="86"/>
                        <a:pt x="475" y="85"/>
                      </a:cubicBezTo>
                      <a:cubicBezTo>
                        <a:pt x="476" y="84"/>
                        <a:pt x="475" y="85"/>
                        <a:pt x="475" y="83"/>
                      </a:cubicBezTo>
                      <a:cubicBezTo>
                        <a:pt x="476" y="80"/>
                        <a:pt x="477" y="81"/>
                        <a:pt x="477" y="80"/>
                      </a:cubicBezTo>
                      <a:cubicBezTo>
                        <a:pt x="478" y="80"/>
                        <a:pt x="478" y="80"/>
                        <a:pt x="478" y="79"/>
                      </a:cubicBezTo>
                      <a:cubicBezTo>
                        <a:pt x="478" y="79"/>
                        <a:pt x="479" y="78"/>
                        <a:pt x="478" y="78"/>
                      </a:cubicBezTo>
                      <a:cubicBezTo>
                        <a:pt x="477" y="78"/>
                        <a:pt x="479" y="77"/>
                        <a:pt x="479" y="77"/>
                      </a:cubicBezTo>
                      <a:cubicBezTo>
                        <a:pt x="479" y="78"/>
                        <a:pt x="480" y="77"/>
                        <a:pt x="480" y="76"/>
                      </a:cubicBezTo>
                      <a:cubicBezTo>
                        <a:pt x="480" y="75"/>
                        <a:pt x="479" y="76"/>
                        <a:pt x="480" y="75"/>
                      </a:cubicBezTo>
                      <a:cubicBezTo>
                        <a:pt x="480" y="74"/>
                        <a:pt x="480" y="74"/>
                        <a:pt x="480" y="74"/>
                      </a:cubicBezTo>
                      <a:cubicBezTo>
                        <a:pt x="481" y="75"/>
                        <a:pt x="482" y="73"/>
                        <a:pt x="481" y="73"/>
                      </a:cubicBezTo>
                      <a:cubicBezTo>
                        <a:pt x="481" y="73"/>
                        <a:pt x="482" y="72"/>
                        <a:pt x="481" y="72"/>
                      </a:cubicBezTo>
                      <a:cubicBezTo>
                        <a:pt x="480" y="72"/>
                        <a:pt x="482" y="71"/>
                        <a:pt x="482" y="70"/>
                      </a:cubicBezTo>
                      <a:cubicBezTo>
                        <a:pt x="482" y="69"/>
                        <a:pt x="482" y="69"/>
                        <a:pt x="482" y="69"/>
                      </a:cubicBezTo>
                      <a:cubicBezTo>
                        <a:pt x="482" y="68"/>
                        <a:pt x="482" y="69"/>
                        <a:pt x="482" y="67"/>
                      </a:cubicBezTo>
                      <a:cubicBezTo>
                        <a:pt x="483" y="65"/>
                        <a:pt x="483" y="66"/>
                        <a:pt x="484" y="65"/>
                      </a:cubicBezTo>
                      <a:cubicBezTo>
                        <a:pt x="484" y="64"/>
                        <a:pt x="482" y="64"/>
                        <a:pt x="484" y="62"/>
                      </a:cubicBezTo>
                      <a:cubicBezTo>
                        <a:pt x="485" y="62"/>
                        <a:pt x="486" y="62"/>
                        <a:pt x="486" y="62"/>
                      </a:cubicBezTo>
                      <a:cubicBezTo>
                        <a:pt x="486" y="61"/>
                        <a:pt x="488" y="59"/>
                        <a:pt x="487" y="58"/>
                      </a:cubicBezTo>
                      <a:cubicBezTo>
                        <a:pt x="486" y="58"/>
                        <a:pt x="487" y="57"/>
                        <a:pt x="486" y="57"/>
                      </a:cubicBezTo>
                      <a:cubicBezTo>
                        <a:pt x="486" y="57"/>
                        <a:pt x="485" y="56"/>
                        <a:pt x="486" y="55"/>
                      </a:cubicBezTo>
                      <a:cubicBezTo>
                        <a:pt x="487" y="55"/>
                        <a:pt x="486" y="54"/>
                        <a:pt x="487" y="54"/>
                      </a:cubicBezTo>
                      <a:cubicBezTo>
                        <a:pt x="487" y="54"/>
                        <a:pt x="488" y="53"/>
                        <a:pt x="487" y="53"/>
                      </a:cubicBezTo>
                      <a:cubicBezTo>
                        <a:pt x="486" y="53"/>
                        <a:pt x="486" y="53"/>
                        <a:pt x="486" y="52"/>
                      </a:cubicBezTo>
                      <a:cubicBezTo>
                        <a:pt x="485" y="52"/>
                        <a:pt x="486" y="53"/>
                        <a:pt x="485" y="53"/>
                      </a:cubicBezTo>
                      <a:cubicBezTo>
                        <a:pt x="485" y="52"/>
                        <a:pt x="484" y="52"/>
                        <a:pt x="483" y="53"/>
                      </a:cubicBezTo>
                      <a:cubicBezTo>
                        <a:pt x="482" y="53"/>
                        <a:pt x="482" y="52"/>
                        <a:pt x="481" y="53"/>
                      </a:cubicBezTo>
                      <a:cubicBezTo>
                        <a:pt x="480" y="55"/>
                        <a:pt x="479" y="53"/>
                        <a:pt x="479" y="54"/>
                      </a:cubicBezTo>
                      <a:cubicBezTo>
                        <a:pt x="478" y="55"/>
                        <a:pt x="478" y="54"/>
                        <a:pt x="478" y="55"/>
                      </a:cubicBezTo>
                      <a:cubicBezTo>
                        <a:pt x="477" y="56"/>
                        <a:pt x="477" y="55"/>
                        <a:pt x="476" y="55"/>
                      </a:cubicBezTo>
                      <a:cubicBezTo>
                        <a:pt x="474" y="56"/>
                        <a:pt x="474" y="55"/>
                        <a:pt x="474" y="56"/>
                      </a:cubicBezTo>
                      <a:cubicBezTo>
                        <a:pt x="473" y="57"/>
                        <a:pt x="473" y="56"/>
                        <a:pt x="473" y="56"/>
                      </a:cubicBezTo>
                      <a:cubicBezTo>
                        <a:pt x="472" y="58"/>
                        <a:pt x="472" y="57"/>
                        <a:pt x="471" y="57"/>
                      </a:cubicBezTo>
                      <a:cubicBezTo>
                        <a:pt x="470" y="57"/>
                        <a:pt x="471" y="58"/>
                        <a:pt x="471" y="58"/>
                      </a:cubicBezTo>
                      <a:cubicBezTo>
                        <a:pt x="470" y="58"/>
                        <a:pt x="471" y="59"/>
                        <a:pt x="470" y="59"/>
                      </a:cubicBezTo>
                      <a:cubicBezTo>
                        <a:pt x="469" y="59"/>
                        <a:pt x="468" y="59"/>
                        <a:pt x="468" y="59"/>
                      </a:cubicBezTo>
                      <a:cubicBezTo>
                        <a:pt x="467" y="60"/>
                        <a:pt x="466" y="59"/>
                        <a:pt x="466" y="60"/>
                      </a:cubicBezTo>
                      <a:cubicBezTo>
                        <a:pt x="465" y="61"/>
                        <a:pt x="464" y="59"/>
                        <a:pt x="463" y="60"/>
                      </a:cubicBezTo>
                      <a:cubicBezTo>
                        <a:pt x="462" y="60"/>
                        <a:pt x="462" y="59"/>
                        <a:pt x="462" y="59"/>
                      </a:cubicBezTo>
                      <a:cubicBezTo>
                        <a:pt x="461" y="59"/>
                        <a:pt x="460" y="59"/>
                        <a:pt x="460" y="59"/>
                      </a:cubicBezTo>
                      <a:cubicBezTo>
                        <a:pt x="456" y="61"/>
                        <a:pt x="458" y="58"/>
                        <a:pt x="457" y="57"/>
                      </a:cubicBezTo>
                      <a:cubicBezTo>
                        <a:pt x="455" y="56"/>
                        <a:pt x="455" y="55"/>
                        <a:pt x="455" y="55"/>
                      </a:cubicBezTo>
                      <a:cubicBezTo>
                        <a:pt x="456" y="55"/>
                        <a:pt x="456" y="54"/>
                        <a:pt x="456" y="54"/>
                      </a:cubicBezTo>
                      <a:cubicBezTo>
                        <a:pt x="457" y="53"/>
                        <a:pt x="457" y="54"/>
                        <a:pt x="456" y="53"/>
                      </a:cubicBezTo>
                      <a:cubicBezTo>
                        <a:pt x="455" y="52"/>
                        <a:pt x="457" y="51"/>
                        <a:pt x="455" y="52"/>
                      </a:cubicBezTo>
                      <a:cubicBezTo>
                        <a:pt x="454" y="52"/>
                        <a:pt x="455" y="51"/>
                        <a:pt x="454" y="51"/>
                      </a:cubicBezTo>
                      <a:cubicBezTo>
                        <a:pt x="454" y="50"/>
                        <a:pt x="455" y="49"/>
                        <a:pt x="455" y="48"/>
                      </a:cubicBezTo>
                      <a:cubicBezTo>
                        <a:pt x="455" y="47"/>
                        <a:pt x="454" y="48"/>
                        <a:pt x="454" y="48"/>
                      </a:cubicBezTo>
                      <a:cubicBezTo>
                        <a:pt x="453" y="47"/>
                        <a:pt x="453" y="47"/>
                        <a:pt x="452" y="48"/>
                      </a:cubicBezTo>
                      <a:cubicBezTo>
                        <a:pt x="452" y="48"/>
                        <a:pt x="452" y="48"/>
                        <a:pt x="450" y="47"/>
                      </a:cubicBezTo>
                      <a:cubicBezTo>
                        <a:pt x="448" y="46"/>
                        <a:pt x="449" y="45"/>
                        <a:pt x="448" y="45"/>
                      </a:cubicBezTo>
                      <a:cubicBezTo>
                        <a:pt x="447" y="45"/>
                        <a:pt x="448" y="43"/>
                        <a:pt x="447" y="44"/>
                      </a:cubicBezTo>
                      <a:cubicBezTo>
                        <a:pt x="445" y="44"/>
                        <a:pt x="446" y="42"/>
                        <a:pt x="446" y="42"/>
                      </a:cubicBezTo>
                      <a:cubicBezTo>
                        <a:pt x="445" y="42"/>
                        <a:pt x="445" y="42"/>
                        <a:pt x="445" y="42"/>
                      </a:cubicBezTo>
                      <a:cubicBezTo>
                        <a:pt x="445" y="43"/>
                        <a:pt x="445" y="44"/>
                        <a:pt x="444" y="43"/>
                      </a:cubicBezTo>
                      <a:cubicBezTo>
                        <a:pt x="443" y="42"/>
                        <a:pt x="443" y="43"/>
                        <a:pt x="442" y="43"/>
                      </a:cubicBezTo>
                      <a:cubicBezTo>
                        <a:pt x="441" y="43"/>
                        <a:pt x="442" y="42"/>
                        <a:pt x="440" y="42"/>
                      </a:cubicBezTo>
                      <a:cubicBezTo>
                        <a:pt x="439" y="42"/>
                        <a:pt x="440" y="42"/>
                        <a:pt x="440" y="41"/>
                      </a:cubicBezTo>
                      <a:cubicBezTo>
                        <a:pt x="441" y="41"/>
                        <a:pt x="439" y="41"/>
                        <a:pt x="439" y="40"/>
                      </a:cubicBezTo>
                      <a:cubicBezTo>
                        <a:pt x="439" y="40"/>
                        <a:pt x="439" y="41"/>
                        <a:pt x="438" y="41"/>
                      </a:cubicBezTo>
                      <a:cubicBezTo>
                        <a:pt x="437" y="40"/>
                        <a:pt x="437" y="41"/>
                        <a:pt x="435" y="41"/>
                      </a:cubicBezTo>
                      <a:cubicBezTo>
                        <a:pt x="434" y="41"/>
                        <a:pt x="434" y="40"/>
                        <a:pt x="433" y="41"/>
                      </a:cubicBezTo>
                      <a:cubicBezTo>
                        <a:pt x="433" y="41"/>
                        <a:pt x="432" y="41"/>
                        <a:pt x="431" y="40"/>
                      </a:cubicBezTo>
                      <a:cubicBezTo>
                        <a:pt x="431" y="38"/>
                        <a:pt x="429" y="39"/>
                        <a:pt x="430" y="38"/>
                      </a:cubicBezTo>
                      <a:cubicBezTo>
                        <a:pt x="430" y="36"/>
                        <a:pt x="429" y="37"/>
                        <a:pt x="430" y="36"/>
                      </a:cubicBezTo>
                      <a:cubicBezTo>
                        <a:pt x="430" y="35"/>
                        <a:pt x="431" y="34"/>
                        <a:pt x="430" y="34"/>
                      </a:cubicBezTo>
                      <a:cubicBezTo>
                        <a:pt x="427" y="33"/>
                        <a:pt x="429" y="33"/>
                        <a:pt x="428" y="32"/>
                      </a:cubicBezTo>
                      <a:cubicBezTo>
                        <a:pt x="427" y="31"/>
                        <a:pt x="429" y="31"/>
                        <a:pt x="428" y="30"/>
                      </a:cubicBezTo>
                      <a:cubicBezTo>
                        <a:pt x="427" y="30"/>
                        <a:pt x="428" y="30"/>
                        <a:pt x="427" y="29"/>
                      </a:cubicBezTo>
                      <a:cubicBezTo>
                        <a:pt x="426" y="28"/>
                        <a:pt x="427" y="28"/>
                        <a:pt x="426" y="27"/>
                      </a:cubicBezTo>
                      <a:cubicBezTo>
                        <a:pt x="425" y="26"/>
                        <a:pt x="424" y="25"/>
                        <a:pt x="425" y="25"/>
                      </a:cubicBezTo>
                      <a:cubicBezTo>
                        <a:pt x="425" y="24"/>
                        <a:pt x="425" y="24"/>
                        <a:pt x="424" y="24"/>
                      </a:cubicBezTo>
                      <a:cubicBezTo>
                        <a:pt x="424" y="24"/>
                        <a:pt x="424" y="25"/>
                        <a:pt x="423" y="24"/>
                      </a:cubicBezTo>
                      <a:cubicBezTo>
                        <a:pt x="423" y="23"/>
                        <a:pt x="424" y="23"/>
                        <a:pt x="424" y="23"/>
                      </a:cubicBezTo>
                      <a:cubicBezTo>
                        <a:pt x="424" y="22"/>
                        <a:pt x="423" y="23"/>
                        <a:pt x="423" y="21"/>
                      </a:cubicBezTo>
                      <a:cubicBezTo>
                        <a:pt x="423" y="20"/>
                        <a:pt x="421" y="22"/>
                        <a:pt x="422" y="20"/>
                      </a:cubicBezTo>
                      <a:cubicBezTo>
                        <a:pt x="423" y="19"/>
                        <a:pt x="422" y="18"/>
                        <a:pt x="420" y="17"/>
                      </a:cubicBezTo>
                      <a:cubicBezTo>
                        <a:pt x="419" y="15"/>
                        <a:pt x="421" y="16"/>
                        <a:pt x="421" y="15"/>
                      </a:cubicBezTo>
                      <a:cubicBezTo>
                        <a:pt x="421" y="14"/>
                        <a:pt x="418" y="15"/>
                        <a:pt x="419" y="14"/>
                      </a:cubicBezTo>
                      <a:cubicBezTo>
                        <a:pt x="419" y="13"/>
                        <a:pt x="420" y="13"/>
                        <a:pt x="419" y="13"/>
                      </a:cubicBezTo>
                      <a:cubicBezTo>
                        <a:pt x="418" y="13"/>
                        <a:pt x="419" y="11"/>
                        <a:pt x="418" y="11"/>
                      </a:cubicBezTo>
                      <a:cubicBezTo>
                        <a:pt x="417" y="11"/>
                        <a:pt x="417" y="12"/>
                        <a:pt x="417" y="11"/>
                      </a:cubicBezTo>
                      <a:cubicBezTo>
                        <a:pt x="418" y="10"/>
                        <a:pt x="417" y="10"/>
                        <a:pt x="416" y="10"/>
                      </a:cubicBezTo>
                      <a:cubicBezTo>
                        <a:pt x="415" y="11"/>
                        <a:pt x="415" y="9"/>
                        <a:pt x="416" y="9"/>
                      </a:cubicBezTo>
                      <a:cubicBezTo>
                        <a:pt x="417" y="8"/>
                        <a:pt x="416" y="7"/>
                        <a:pt x="416" y="8"/>
                      </a:cubicBezTo>
                      <a:cubicBezTo>
                        <a:pt x="415" y="8"/>
                        <a:pt x="415" y="9"/>
                        <a:pt x="415" y="7"/>
                      </a:cubicBezTo>
                      <a:cubicBezTo>
                        <a:pt x="414" y="6"/>
                        <a:pt x="414" y="8"/>
                        <a:pt x="413" y="7"/>
                      </a:cubicBezTo>
                      <a:cubicBezTo>
                        <a:pt x="411" y="7"/>
                        <a:pt x="414" y="6"/>
                        <a:pt x="413" y="6"/>
                      </a:cubicBezTo>
                      <a:cubicBezTo>
                        <a:pt x="412" y="5"/>
                        <a:pt x="413" y="5"/>
                        <a:pt x="412" y="5"/>
                      </a:cubicBezTo>
                      <a:cubicBezTo>
                        <a:pt x="411" y="5"/>
                        <a:pt x="410" y="4"/>
                        <a:pt x="409" y="4"/>
                      </a:cubicBezTo>
                      <a:cubicBezTo>
                        <a:pt x="408" y="3"/>
                        <a:pt x="408" y="3"/>
                        <a:pt x="407" y="3"/>
                      </a:cubicBezTo>
                      <a:cubicBezTo>
                        <a:pt x="407" y="4"/>
                        <a:pt x="406" y="3"/>
                        <a:pt x="407" y="4"/>
                      </a:cubicBezTo>
                      <a:cubicBezTo>
                        <a:pt x="407" y="6"/>
                        <a:pt x="406" y="5"/>
                        <a:pt x="405" y="4"/>
                      </a:cubicBezTo>
                      <a:cubicBezTo>
                        <a:pt x="404" y="3"/>
                        <a:pt x="403" y="4"/>
                        <a:pt x="402" y="3"/>
                      </a:cubicBezTo>
                      <a:cubicBezTo>
                        <a:pt x="401" y="1"/>
                        <a:pt x="401" y="3"/>
                        <a:pt x="400" y="2"/>
                      </a:cubicBezTo>
                      <a:cubicBezTo>
                        <a:pt x="399" y="1"/>
                        <a:pt x="398" y="1"/>
                        <a:pt x="397" y="0"/>
                      </a:cubicBezTo>
                      <a:cubicBezTo>
                        <a:pt x="397" y="0"/>
                        <a:pt x="397" y="0"/>
                        <a:pt x="396" y="1"/>
                      </a:cubicBezTo>
                      <a:cubicBezTo>
                        <a:pt x="396" y="1"/>
                        <a:pt x="396" y="1"/>
                        <a:pt x="394" y="0"/>
                      </a:cubicBezTo>
                      <a:cubicBezTo>
                        <a:pt x="393" y="0"/>
                        <a:pt x="394" y="1"/>
                        <a:pt x="392" y="0"/>
                      </a:cubicBezTo>
                      <a:cubicBezTo>
                        <a:pt x="391" y="0"/>
                        <a:pt x="392" y="1"/>
                        <a:pt x="390" y="1"/>
                      </a:cubicBezTo>
                      <a:cubicBezTo>
                        <a:pt x="389" y="1"/>
                        <a:pt x="389" y="1"/>
                        <a:pt x="388" y="1"/>
                      </a:cubicBezTo>
                      <a:cubicBezTo>
                        <a:pt x="387" y="1"/>
                        <a:pt x="387" y="0"/>
                        <a:pt x="386" y="1"/>
                      </a:cubicBezTo>
                      <a:cubicBezTo>
                        <a:pt x="386" y="1"/>
                        <a:pt x="386" y="0"/>
                        <a:pt x="385" y="1"/>
                      </a:cubicBezTo>
                      <a:cubicBezTo>
                        <a:pt x="384" y="2"/>
                        <a:pt x="384" y="1"/>
                        <a:pt x="382" y="2"/>
                      </a:cubicBezTo>
                      <a:cubicBezTo>
                        <a:pt x="381" y="3"/>
                        <a:pt x="380" y="2"/>
                        <a:pt x="379" y="3"/>
                      </a:cubicBezTo>
                      <a:cubicBezTo>
                        <a:pt x="378" y="3"/>
                        <a:pt x="376" y="2"/>
                        <a:pt x="376" y="3"/>
                      </a:cubicBezTo>
                      <a:cubicBezTo>
                        <a:pt x="375" y="4"/>
                        <a:pt x="375" y="4"/>
                        <a:pt x="375" y="4"/>
                      </a:cubicBezTo>
                      <a:cubicBezTo>
                        <a:pt x="374" y="5"/>
                        <a:pt x="373" y="5"/>
                        <a:pt x="373" y="6"/>
                      </a:cubicBezTo>
                      <a:cubicBezTo>
                        <a:pt x="372" y="8"/>
                        <a:pt x="371" y="8"/>
                        <a:pt x="371" y="8"/>
                      </a:cubicBezTo>
                      <a:cubicBezTo>
                        <a:pt x="370" y="7"/>
                        <a:pt x="370" y="9"/>
                        <a:pt x="370" y="10"/>
                      </a:cubicBezTo>
                      <a:cubicBezTo>
                        <a:pt x="370" y="11"/>
                        <a:pt x="372" y="10"/>
                        <a:pt x="373" y="10"/>
                      </a:cubicBezTo>
                      <a:cubicBezTo>
                        <a:pt x="374" y="9"/>
                        <a:pt x="374" y="10"/>
                        <a:pt x="375" y="10"/>
                      </a:cubicBezTo>
                      <a:cubicBezTo>
                        <a:pt x="376" y="11"/>
                        <a:pt x="375" y="11"/>
                        <a:pt x="375" y="13"/>
                      </a:cubicBezTo>
                      <a:cubicBezTo>
                        <a:pt x="375" y="14"/>
                        <a:pt x="377" y="14"/>
                        <a:pt x="376" y="15"/>
                      </a:cubicBezTo>
                      <a:cubicBezTo>
                        <a:pt x="375" y="16"/>
                        <a:pt x="377" y="16"/>
                        <a:pt x="375" y="17"/>
                      </a:cubicBezTo>
                      <a:cubicBezTo>
                        <a:pt x="374" y="18"/>
                        <a:pt x="373" y="18"/>
                        <a:pt x="372" y="19"/>
                      </a:cubicBezTo>
                      <a:cubicBezTo>
                        <a:pt x="372" y="20"/>
                        <a:pt x="371" y="19"/>
                        <a:pt x="371" y="20"/>
                      </a:cubicBezTo>
                      <a:cubicBezTo>
                        <a:pt x="371" y="22"/>
                        <a:pt x="370" y="21"/>
                        <a:pt x="371" y="22"/>
                      </a:cubicBezTo>
                      <a:cubicBezTo>
                        <a:pt x="371" y="23"/>
                        <a:pt x="370" y="22"/>
                        <a:pt x="370" y="23"/>
                      </a:cubicBezTo>
                      <a:cubicBezTo>
                        <a:pt x="370" y="25"/>
                        <a:pt x="369" y="24"/>
                        <a:pt x="369" y="25"/>
                      </a:cubicBezTo>
                      <a:cubicBezTo>
                        <a:pt x="369" y="27"/>
                        <a:pt x="367" y="26"/>
                        <a:pt x="367" y="29"/>
                      </a:cubicBezTo>
                      <a:cubicBezTo>
                        <a:pt x="367" y="30"/>
                        <a:pt x="365" y="30"/>
                        <a:pt x="365" y="31"/>
                      </a:cubicBezTo>
                      <a:cubicBezTo>
                        <a:pt x="365" y="33"/>
                        <a:pt x="364" y="32"/>
                        <a:pt x="364" y="33"/>
                      </a:cubicBezTo>
                      <a:cubicBezTo>
                        <a:pt x="365" y="34"/>
                        <a:pt x="366" y="32"/>
                        <a:pt x="366" y="34"/>
                      </a:cubicBezTo>
                      <a:cubicBezTo>
                        <a:pt x="367" y="35"/>
                        <a:pt x="366" y="34"/>
                        <a:pt x="366" y="35"/>
                      </a:cubicBezTo>
                      <a:cubicBezTo>
                        <a:pt x="366" y="36"/>
                        <a:pt x="365" y="37"/>
                        <a:pt x="363" y="37"/>
                      </a:cubicBezTo>
                      <a:cubicBezTo>
                        <a:pt x="361" y="37"/>
                        <a:pt x="361" y="37"/>
                        <a:pt x="360" y="38"/>
                      </a:cubicBezTo>
                      <a:cubicBezTo>
                        <a:pt x="359" y="39"/>
                        <a:pt x="358" y="39"/>
                        <a:pt x="355" y="41"/>
                      </a:cubicBezTo>
                      <a:cubicBezTo>
                        <a:pt x="354" y="42"/>
                        <a:pt x="354" y="42"/>
                        <a:pt x="353" y="41"/>
                      </a:cubicBezTo>
                      <a:cubicBezTo>
                        <a:pt x="351" y="40"/>
                        <a:pt x="351" y="41"/>
                        <a:pt x="349" y="40"/>
                      </a:cubicBezTo>
                      <a:cubicBezTo>
                        <a:pt x="348" y="40"/>
                        <a:pt x="346" y="39"/>
                        <a:pt x="346" y="39"/>
                      </a:cubicBezTo>
                      <a:cubicBezTo>
                        <a:pt x="346" y="39"/>
                        <a:pt x="344" y="39"/>
                        <a:pt x="343" y="39"/>
                      </a:cubicBezTo>
                      <a:cubicBezTo>
                        <a:pt x="343" y="39"/>
                        <a:pt x="343" y="39"/>
                        <a:pt x="343" y="39"/>
                      </a:cubicBezTo>
                      <a:cubicBezTo>
                        <a:pt x="343" y="39"/>
                        <a:pt x="343" y="39"/>
                        <a:pt x="343" y="40"/>
                      </a:cubicBezTo>
                      <a:cubicBezTo>
                        <a:pt x="343" y="40"/>
                        <a:pt x="341" y="43"/>
                        <a:pt x="340" y="45"/>
                      </a:cubicBezTo>
                      <a:cubicBezTo>
                        <a:pt x="340" y="47"/>
                        <a:pt x="339" y="48"/>
                        <a:pt x="339" y="48"/>
                      </a:cubicBezTo>
                      <a:cubicBezTo>
                        <a:pt x="339" y="48"/>
                        <a:pt x="338" y="49"/>
                        <a:pt x="339" y="49"/>
                      </a:cubicBezTo>
                      <a:cubicBezTo>
                        <a:pt x="339" y="50"/>
                        <a:pt x="338" y="50"/>
                        <a:pt x="338" y="50"/>
                      </a:cubicBezTo>
                      <a:cubicBezTo>
                        <a:pt x="337" y="51"/>
                        <a:pt x="337" y="52"/>
                        <a:pt x="337" y="52"/>
                      </a:cubicBezTo>
                      <a:cubicBezTo>
                        <a:pt x="337" y="52"/>
                        <a:pt x="337" y="53"/>
                        <a:pt x="337" y="53"/>
                      </a:cubicBezTo>
                      <a:cubicBezTo>
                        <a:pt x="337" y="53"/>
                        <a:pt x="337" y="54"/>
                        <a:pt x="337" y="54"/>
                      </a:cubicBezTo>
                      <a:cubicBezTo>
                        <a:pt x="337" y="55"/>
                        <a:pt x="337" y="55"/>
                        <a:pt x="336" y="55"/>
                      </a:cubicBezTo>
                      <a:cubicBezTo>
                        <a:pt x="336" y="55"/>
                        <a:pt x="335" y="56"/>
                        <a:pt x="335" y="56"/>
                      </a:cubicBezTo>
                      <a:cubicBezTo>
                        <a:pt x="335" y="56"/>
                        <a:pt x="335" y="56"/>
                        <a:pt x="335" y="57"/>
                      </a:cubicBezTo>
                      <a:cubicBezTo>
                        <a:pt x="335" y="57"/>
                        <a:pt x="335" y="58"/>
                        <a:pt x="335" y="58"/>
                      </a:cubicBezTo>
                      <a:cubicBezTo>
                        <a:pt x="336" y="59"/>
                        <a:pt x="337" y="60"/>
                        <a:pt x="338" y="60"/>
                      </a:cubicBezTo>
                      <a:cubicBezTo>
                        <a:pt x="338" y="61"/>
                        <a:pt x="338" y="61"/>
                        <a:pt x="338" y="60"/>
                      </a:cubicBezTo>
                      <a:cubicBezTo>
                        <a:pt x="339" y="60"/>
                        <a:pt x="339" y="59"/>
                        <a:pt x="340" y="59"/>
                      </a:cubicBezTo>
                      <a:cubicBezTo>
                        <a:pt x="340" y="59"/>
                        <a:pt x="340" y="59"/>
                        <a:pt x="341" y="59"/>
                      </a:cubicBezTo>
                      <a:cubicBezTo>
                        <a:pt x="341" y="59"/>
                        <a:pt x="342" y="59"/>
                        <a:pt x="342" y="59"/>
                      </a:cubicBezTo>
                      <a:cubicBezTo>
                        <a:pt x="343" y="59"/>
                        <a:pt x="344" y="59"/>
                        <a:pt x="344" y="59"/>
                      </a:cubicBezTo>
                      <a:cubicBezTo>
                        <a:pt x="345" y="59"/>
                        <a:pt x="345" y="58"/>
                        <a:pt x="346" y="59"/>
                      </a:cubicBezTo>
                      <a:cubicBezTo>
                        <a:pt x="347" y="59"/>
                        <a:pt x="348" y="60"/>
                        <a:pt x="348" y="60"/>
                      </a:cubicBezTo>
                      <a:cubicBezTo>
                        <a:pt x="349" y="61"/>
                        <a:pt x="349" y="61"/>
                        <a:pt x="349" y="61"/>
                      </a:cubicBezTo>
                      <a:cubicBezTo>
                        <a:pt x="349" y="61"/>
                        <a:pt x="350" y="61"/>
                        <a:pt x="350" y="60"/>
                      </a:cubicBezTo>
                      <a:cubicBezTo>
                        <a:pt x="350" y="60"/>
                        <a:pt x="352" y="58"/>
                        <a:pt x="352" y="58"/>
                      </a:cubicBezTo>
                      <a:cubicBezTo>
                        <a:pt x="353" y="57"/>
                        <a:pt x="353" y="57"/>
                        <a:pt x="353" y="57"/>
                      </a:cubicBezTo>
                      <a:cubicBezTo>
                        <a:pt x="354" y="57"/>
                        <a:pt x="354" y="57"/>
                        <a:pt x="354" y="57"/>
                      </a:cubicBezTo>
                      <a:cubicBezTo>
                        <a:pt x="355" y="57"/>
                        <a:pt x="355" y="57"/>
                        <a:pt x="355" y="57"/>
                      </a:cubicBezTo>
                      <a:cubicBezTo>
                        <a:pt x="355" y="57"/>
                        <a:pt x="356" y="57"/>
                        <a:pt x="356" y="57"/>
                      </a:cubicBezTo>
                      <a:cubicBezTo>
                        <a:pt x="356" y="57"/>
                        <a:pt x="357" y="57"/>
                        <a:pt x="357" y="57"/>
                      </a:cubicBezTo>
                      <a:cubicBezTo>
                        <a:pt x="357" y="57"/>
                        <a:pt x="358" y="57"/>
                        <a:pt x="358" y="57"/>
                      </a:cubicBezTo>
                      <a:cubicBezTo>
                        <a:pt x="359" y="58"/>
                        <a:pt x="359" y="58"/>
                        <a:pt x="360" y="59"/>
                      </a:cubicBezTo>
                      <a:cubicBezTo>
                        <a:pt x="360" y="59"/>
                        <a:pt x="360" y="60"/>
                        <a:pt x="361" y="60"/>
                      </a:cubicBezTo>
                      <a:cubicBezTo>
                        <a:pt x="362" y="60"/>
                        <a:pt x="363" y="61"/>
                        <a:pt x="363" y="61"/>
                      </a:cubicBezTo>
                      <a:cubicBezTo>
                        <a:pt x="363" y="61"/>
                        <a:pt x="363" y="61"/>
                        <a:pt x="364" y="62"/>
                      </a:cubicBezTo>
                      <a:cubicBezTo>
                        <a:pt x="364" y="62"/>
                        <a:pt x="364" y="62"/>
                        <a:pt x="364" y="62"/>
                      </a:cubicBezTo>
                      <a:cubicBezTo>
                        <a:pt x="365" y="62"/>
                        <a:pt x="365" y="62"/>
                        <a:pt x="365" y="63"/>
                      </a:cubicBezTo>
                      <a:cubicBezTo>
                        <a:pt x="365" y="63"/>
                        <a:pt x="365" y="63"/>
                        <a:pt x="365" y="63"/>
                      </a:cubicBezTo>
                      <a:cubicBezTo>
                        <a:pt x="365" y="63"/>
                        <a:pt x="365" y="63"/>
                        <a:pt x="365" y="63"/>
                      </a:cubicBezTo>
                      <a:cubicBezTo>
                        <a:pt x="365" y="63"/>
                        <a:pt x="367" y="65"/>
                        <a:pt x="367" y="65"/>
                      </a:cubicBezTo>
                      <a:cubicBezTo>
                        <a:pt x="367" y="65"/>
                        <a:pt x="366" y="65"/>
                        <a:pt x="367" y="65"/>
                      </a:cubicBezTo>
                      <a:cubicBezTo>
                        <a:pt x="367" y="65"/>
                        <a:pt x="367" y="65"/>
                        <a:pt x="368" y="65"/>
                      </a:cubicBezTo>
                      <a:cubicBezTo>
                        <a:pt x="368" y="66"/>
                        <a:pt x="368" y="66"/>
                        <a:pt x="369" y="67"/>
                      </a:cubicBezTo>
                      <a:cubicBezTo>
                        <a:pt x="369" y="67"/>
                        <a:pt x="369" y="68"/>
                        <a:pt x="370" y="68"/>
                      </a:cubicBezTo>
                      <a:cubicBezTo>
                        <a:pt x="370" y="69"/>
                        <a:pt x="370" y="69"/>
                        <a:pt x="370" y="69"/>
                      </a:cubicBezTo>
                      <a:cubicBezTo>
                        <a:pt x="370" y="69"/>
                        <a:pt x="370" y="70"/>
                        <a:pt x="370" y="71"/>
                      </a:cubicBezTo>
                      <a:cubicBezTo>
                        <a:pt x="369" y="71"/>
                        <a:pt x="369" y="71"/>
                        <a:pt x="369" y="71"/>
                      </a:cubicBezTo>
                      <a:cubicBezTo>
                        <a:pt x="369" y="71"/>
                        <a:pt x="369" y="71"/>
                        <a:pt x="369" y="71"/>
                      </a:cubicBezTo>
                      <a:cubicBezTo>
                        <a:pt x="369" y="71"/>
                        <a:pt x="368" y="71"/>
                        <a:pt x="368" y="71"/>
                      </a:cubicBezTo>
                      <a:cubicBezTo>
                        <a:pt x="368" y="71"/>
                        <a:pt x="368" y="71"/>
                        <a:pt x="367" y="71"/>
                      </a:cubicBezTo>
                      <a:cubicBezTo>
                        <a:pt x="367" y="71"/>
                        <a:pt x="366" y="71"/>
                        <a:pt x="366" y="71"/>
                      </a:cubicBezTo>
                      <a:cubicBezTo>
                        <a:pt x="366" y="71"/>
                        <a:pt x="365" y="71"/>
                        <a:pt x="365" y="71"/>
                      </a:cubicBezTo>
                      <a:cubicBezTo>
                        <a:pt x="365" y="71"/>
                        <a:pt x="364" y="71"/>
                        <a:pt x="364" y="71"/>
                      </a:cubicBezTo>
                      <a:cubicBezTo>
                        <a:pt x="363" y="71"/>
                        <a:pt x="363" y="71"/>
                        <a:pt x="363" y="70"/>
                      </a:cubicBezTo>
                      <a:cubicBezTo>
                        <a:pt x="362" y="70"/>
                        <a:pt x="363" y="70"/>
                        <a:pt x="362" y="70"/>
                      </a:cubicBezTo>
                      <a:cubicBezTo>
                        <a:pt x="362" y="70"/>
                        <a:pt x="362" y="70"/>
                        <a:pt x="362" y="70"/>
                      </a:cubicBezTo>
                      <a:cubicBezTo>
                        <a:pt x="362" y="70"/>
                        <a:pt x="362" y="70"/>
                        <a:pt x="362" y="70"/>
                      </a:cubicBezTo>
                      <a:cubicBezTo>
                        <a:pt x="362" y="70"/>
                        <a:pt x="362" y="70"/>
                        <a:pt x="362" y="70"/>
                      </a:cubicBezTo>
                      <a:cubicBezTo>
                        <a:pt x="361" y="70"/>
                        <a:pt x="361" y="70"/>
                        <a:pt x="361" y="70"/>
                      </a:cubicBezTo>
                      <a:cubicBezTo>
                        <a:pt x="361" y="70"/>
                        <a:pt x="361" y="70"/>
                        <a:pt x="361" y="70"/>
                      </a:cubicBezTo>
                      <a:cubicBezTo>
                        <a:pt x="361" y="71"/>
                        <a:pt x="360" y="71"/>
                        <a:pt x="360" y="71"/>
                      </a:cubicBezTo>
                      <a:cubicBezTo>
                        <a:pt x="360" y="71"/>
                        <a:pt x="360" y="70"/>
                        <a:pt x="359" y="70"/>
                      </a:cubicBezTo>
                      <a:cubicBezTo>
                        <a:pt x="359" y="70"/>
                        <a:pt x="359" y="70"/>
                        <a:pt x="358" y="71"/>
                      </a:cubicBezTo>
                      <a:cubicBezTo>
                        <a:pt x="358" y="71"/>
                        <a:pt x="358" y="71"/>
                        <a:pt x="358" y="70"/>
                      </a:cubicBezTo>
                      <a:cubicBezTo>
                        <a:pt x="358" y="70"/>
                        <a:pt x="357" y="70"/>
                        <a:pt x="357" y="70"/>
                      </a:cubicBezTo>
                      <a:cubicBezTo>
                        <a:pt x="356" y="70"/>
                        <a:pt x="356" y="71"/>
                        <a:pt x="356" y="71"/>
                      </a:cubicBezTo>
                      <a:cubicBezTo>
                        <a:pt x="355" y="71"/>
                        <a:pt x="355" y="71"/>
                        <a:pt x="355" y="71"/>
                      </a:cubicBezTo>
                      <a:cubicBezTo>
                        <a:pt x="354" y="71"/>
                        <a:pt x="354" y="71"/>
                        <a:pt x="354" y="71"/>
                      </a:cubicBezTo>
                      <a:cubicBezTo>
                        <a:pt x="354" y="71"/>
                        <a:pt x="354" y="71"/>
                        <a:pt x="354" y="72"/>
                      </a:cubicBezTo>
                      <a:cubicBezTo>
                        <a:pt x="353" y="72"/>
                        <a:pt x="353" y="72"/>
                        <a:pt x="353" y="72"/>
                      </a:cubicBezTo>
                      <a:cubicBezTo>
                        <a:pt x="353" y="72"/>
                        <a:pt x="352" y="73"/>
                        <a:pt x="352" y="72"/>
                      </a:cubicBezTo>
                      <a:cubicBezTo>
                        <a:pt x="352" y="72"/>
                        <a:pt x="351" y="71"/>
                        <a:pt x="351" y="71"/>
                      </a:cubicBezTo>
                      <a:cubicBezTo>
                        <a:pt x="350" y="71"/>
                        <a:pt x="350" y="72"/>
                        <a:pt x="350" y="72"/>
                      </a:cubicBezTo>
                      <a:cubicBezTo>
                        <a:pt x="350" y="72"/>
                        <a:pt x="350" y="73"/>
                        <a:pt x="350" y="73"/>
                      </a:cubicBezTo>
                      <a:cubicBezTo>
                        <a:pt x="349" y="73"/>
                        <a:pt x="349" y="74"/>
                        <a:pt x="349" y="74"/>
                      </a:cubicBezTo>
                      <a:cubicBezTo>
                        <a:pt x="349" y="74"/>
                        <a:pt x="348" y="74"/>
                        <a:pt x="348" y="74"/>
                      </a:cubicBezTo>
                      <a:cubicBezTo>
                        <a:pt x="347" y="74"/>
                        <a:pt x="347" y="74"/>
                        <a:pt x="346" y="74"/>
                      </a:cubicBezTo>
                      <a:cubicBezTo>
                        <a:pt x="346" y="73"/>
                        <a:pt x="346" y="73"/>
                        <a:pt x="345" y="74"/>
                      </a:cubicBezTo>
                      <a:cubicBezTo>
                        <a:pt x="345" y="74"/>
                        <a:pt x="344" y="74"/>
                        <a:pt x="344" y="74"/>
                      </a:cubicBezTo>
                      <a:cubicBezTo>
                        <a:pt x="344" y="74"/>
                        <a:pt x="343" y="74"/>
                        <a:pt x="343" y="74"/>
                      </a:cubicBezTo>
                      <a:cubicBezTo>
                        <a:pt x="343" y="74"/>
                        <a:pt x="343" y="75"/>
                        <a:pt x="342" y="75"/>
                      </a:cubicBezTo>
                      <a:cubicBezTo>
                        <a:pt x="342" y="76"/>
                        <a:pt x="342" y="76"/>
                        <a:pt x="341" y="76"/>
                      </a:cubicBezTo>
                      <a:cubicBezTo>
                        <a:pt x="341" y="77"/>
                        <a:pt x="341" y="77"/>
                        <a:pt x="341" y="78"/>
                      </a:cubicBezTo>
                      <a:cubicBezTo>
                        <a:pt x="341" y="78"/>
                        <a:pt x="340" y="78"/>
                        <a:pt x="341" y="78"/>
                      </a:cubicBezTo>
                      <a:cubicBezTo>
                        <a:pt x="341" y="78"/>
                        <a:pt x="341" y="79"/>
                        <a:pt x="341" y="79"/>
                      </a:cubicBezTo>
                      <a:cubicBezTo>
                        <a:pt x="341" y="79"/>
                        <a:pt x="340" y="80"/>
                        <a:pt x="340" y="80"/>
                      </a:cubicBezTo>
                      <a:cubicBezTo>
                        <a:pt x="340" y="80"/>
                        <a:pt x="339" y="80"/>
                        <a:pt x="339" y="80"/>
                      </a:cubicBezTo>
                      <a:cubicBezTo>
                        <a:pt x="339" y="80"/>
                        <a:pt x="338" y="80"/>
                        <a:pt x="338" y="81"/>
                      </a:cubicBezTo>
                      <a:cubicBezTo>
                        <a:pt x="338" y="81"/>
                        <a:pt x="337" y="81"/>
                        <a:pt x="337" y="82"/>
                      </a:cubicBezTo>
                      <a:cubicBezTo>
                        <a:pt x="336" y="82"/>
                        <a:pt x="335" y="83"/>
                        <a:pt x="334" y="83"/>
                      </a:cubicBezTo>
                      <a:cubicBezTo>
                        <a:pt x="333" y="83"/>
                        <a:pt x="331" y="83"/>
                        <a:pt x="331" y="83"/>
                      </a:cubicBezTo>
                      <a:cubicBezTo>
                        <a:pt x="330" y="83"/>
                        <a:pt x="330" y="83"/>
                        <a:pt x="329" y="83"/>
                      </a:cubicBezTo>
                      <a:cubicBezTo>
                        <a:pt x="329" y="83"/>
                        <a:pt x="329" y="82"/>
                        <a:pt x="328" y="83"/>
                      </a:cubicBezTo>
                      <a:cubicBezTo>
                        <a:pt x="328" y="83"/>
                        <a:pt x="327" y="83"/>
                        <a:pt x="327" y="83"/>
                      </a:cubicBezTo>
                      <a:cubicBezTo>
                        <a:pt x="327" y="83"/>
                        <a:pt x="327" y="84"/>
                        <a:pt x="327" y="84"/>
                      </a:cubicBezTo>
                      <a:cubicBezTo>
                        <a:pt x="327" y="84"/>
                        <a:pt x="327" y="84"/>
                        <a:pt x="326" y="84"/>
                      </a:cubicBezTo>
                      <a:cubicBezTo>
                        <a:pt x="326" y="85"/>
                        <a:pt x="326" y="85"/>
                        <a:pt x="325" y="85"/>
                      </a:cubicBezTo>
                      <a:cubicBezTo>
                        <a:pt x="325" y="85"/>
                        <a:pt x="325" y="86"/>
                        <a:pt x="325" y="86"/>
                      </a:cubicBezTo>
                      <a:cubicBezTo>
                        <a:pt x="324" y="86"/>
                        <a:pt x="324" y="86"/>
                        <a:pt x="324" y="87"/>
                      </a:cubicBezTo>
                      <a:cubicBezTo>
                        <a:pt x="324" y="87"/>
                        <a:pt x="323" y="87"/>
                        <a:pt x="323" y="87"/>
                      </a:cubicBezTo>
                      <a:cubicBezTo>
                        <a:pt x="323" y="87"/>
                        <a:pt x="322" y="87"/>
                        <a:pt x="322" y="87"/>
                      </a:cubicBezTo>
                      <a:cubicBezTo>
                        <a:pt x="321" y="88"/>
                        <a:pt x="321" y="88"/>
                        <a:pt x="320" y="88"/>
                      </a:cubicBezTo>
                      <a:cubicBezTo>
                        <a:pt x="320" y="89"/>
                        <a:pt x="319" y="89"/>
                        <a:pt x="319" y="89"/>
                      </a:cubicBezTo>
                      <a:cubicBezTo>
                        <a:pt x="318" y="89"/>
                        <a:pt x="318" y="89"/>
                        <a:pt x="317" y="89"/>
                      </a:cubicBezTo>
                      <a:cubicBezTo>
                        <a:pt x="316" y="89"/>
                        <a:pt x="314" y="88"/>
                        <a:pt x="314" y="88"/>
                      </a:cubicBezTo>
                      <a:cubicBezTo>
                        <a:pt x="313" y="88"/>
                        <a:pt x="312" y="88"/>
                        <a:pt x="312" y="87"/>
                      </a:cubicBezTo>
                      <a:cubicBezTo>
                        <a:pt x="311" y="87"/>
                        <a:pt x="311" y="87"/>
                        <a:pt x="311" y="86"/>
                      </a:cubicBezTo>
                      <a:cubicBezTo>
                        <a:pt x="310" y="86"/>
                        <a:pt x="310" y="86"/>
                        <a:pt x="309" y="86"/>
                      </a:cubicBezTo>
                      <a:cubicBezTo>
                        <a:pt x="309" y="86"/>
                        <a:pt x="308" y="86"/>
                        <a:pt x="308" y="86"/>
                      </a:cubicBezTo>
                      <a:cubicBezTo>
                        <a:pt x="307" y="86"/>
                        <a:pt x="307" y="86"/>
                        <a:pt x="306" y="86"/>
                      </a:cubicBezTo>
                      <a:cubicBezTo>
                        <a:pt x="306" y="86"/>
                        <a:pt x="305" y="87"/>
                        <a:pt x="304" y="87"/>
                      </a:cubicBezTo>
                      <a:cubicBezTo>
                        <a:pt x="304" y="88"/>
                        <a:pt x="303" y="89"/>
                        <a:pt x="303" y="90"/>
                      </a:cubicBezTo>
                      <a:cubicBezTo>
                        <a:pt x="303" y="90"/>
                        <a:pt x="303" y="91"/>
                        <a:pt x="303" y="91"/>
                      </a:cubicBezTo>
                      <a:cubicBezTo>
                        <a:pt x="302" y="91"/>
                        <a:pt x="302" y="92"/>
                        <a:pt x="302" y="92"/>
                      </a:cubicBezTo>
                      <a:cubicBezTo>
                        <a:pt x="302" y="92"/>
                        <a:pt x="302" y="93"/>
                        <a:pt x="302" y="93"/>
                      </a:cubicBezTo>
                      <a:cubicBezTo>
                        <a:pt x="303" y="93"/>
                        <a:pt x="303" y="94"/>
                        <a:pt x="303" y="94"/>
                      </a:cubicBezTo>
                      <a:cubicBezTo>
                        <a:pt x="303" y="95"/>
                        <a:pt x="303" y="95"/>
                        <a:pt x="304" y="95"/>
                      </a:cubicBezTo>
                      <a:cubicBezTo>
                        <a:pt x="305" y="96"/>
                        <a:pt x="305" y="96"/>
                        <a:pt x="306" y="97"/>
                      </a:cubicBezTo>
                      <a:cubicBezTo>
                        <a:pt x="306" y="97"/>
                        <a:pt x="306" y="98"/>
                        <a:pt x="306" y="98"/>
                      </a:cubicBezTo>
                      <a:cubicBezTo>
                        <a:pt x="306" y="98"/>
                        <a:pt x="306" y="99"/>
                        <a:pt x="306" y="99"/>
                      </a:cubicBezTo>
                      <a:cubicBezTo>
                        <a:pt x="305" y="99"/>
                        <a:pt x="305" y="99"/>
                        <a:pt x="305" y="99"/>
                      </a:cubicBezTo>
                      <a:cubicBezTo>
                        <a:pt x="304" y="99"/>
                        <a:pt x="304" y="100"/>
                        <a:pt x="303" y="100"/>
                      </a:cubicBezTo>
                      <a:cubicBezTo>
                        <a:pt x="303" y="101"/>
                        <a:pt x="303" y="101"/>
                        <a:pt x="302" y="101"/>
                      </a:cubicBezTo>
                      <a:cubicBezTo>
                        <a:pt x="302" y="101"/>
                        <a:pt x="301" y="101"/>
                        <a:pt x="301" y="101"/>
                      </a:cubicBezTo>
                      <a:cubicBezTo>
                        <a:pt x="300" y="102"/>
                        <a:pt x="299" y="102"/>
                        <a:pt x="298" y="102"/>
                      </a:cubicBezTo>
                      <a:cubicBezTo>
                        <a:pt x="298" y="103"/>
                        <a:pt x="297" y="104"/>
                        <a:pt x="296" y="104"/>
                      </a:cubicBezTo>
                      <a:cubicBezTo>
                        <a:pt x="296" y="105"/>
                        <a:pt x="296" y="105"/>
                        <a:pt x="295" y="106"/>
                      </a:cubicBezTo>
                      <a:cubicBezTo>
                        <a:pt x="295" y="106"/>
                        <a:pt x="295" y="106"/>
                        <a:pt x="294" y="106"/>
                      </a:cubicBezTo>
                      <a:cubicBezTo>
                        <a:pt x="294" y="107"/>
                        <a:pt x="293" y="108"/>
                        <a:pt x="293" y="108"/>
                      </a:cubicBezTo>
                      <a:cubicBezTo>
                        <a:pt x="292" y="108"/>
                        <a:pt x="291" y="108"/>
                        <a:pt x="290" y="108"/>
                      </a:cubicBezTo>
                      <a:cubicBezTo>
                        <a:pt x="290" y="109"/>
                        <a:pt x="289" y="109"/>
                        <a:pt x="288" y="109"/>
                      </a:cubicBezTo>
                      <a:cubicBezTo>
                        <a:pt x="288" y="109"/>
                        <a:pt x="287" y="110"/>
                        <a:pt x="287" y="110"/>
                      </a:cubicBezTo>
                      <a:cubicBezTo>
                        <a:pt x="286" y="110"/>
                        <a:pt x="285" y="110"/>
                        <a:pt x="285" y="110"/>
                      </a:cubicBezTo>
                      <a:cubicBezTo>
                        <a:pt x="284" y="110"/>
                        <a:pt x="283" y="110"/>
                        <a:pt x="283" y="110"/>
                      </a:cubicBezTo>
                      <a:cubicBezTo>
                        <a:pt x="283" y="110"/>
                        <a:pt x="282" y="110"/>
                        <a:pt x="281" y="111"/>
                      </a:cubicBezTo>
                      <a:cubicBezTo>
                        <a:pt x="280" y="111"/>
                        <a:pt x="279" y="110"/>
                        <a:pt x="279" y="110"/>
                      </a:cubicBezTo>
                      <a:cubicBezTo>
                        <a:pt x="278" y="110"/>
                        <a:pt x="277" y="111"/>
                        <a:pt x="276" y="111"/>
                      </a:cubicBezTo>
                      <a:cubicBezTo>
                        <a:pt x="276" y="110"/>
                        <a:pt x="275" y="111"/>
                        <a:pt x="273" y="111"/>
                      </a:cubicBezTo>
                      <a:cubicBezTo>
                        <a:pt x="271" y="111"/>
                        <a:pt x="265" y="112"/>
                        <a:pt x="265" y="112"/>
                      </a:cubicBezTo>
                      <a:cubicBezTo>
                        <a:pt x="265" y="112"/>
                        <a:pt x="255" y="116"/>
                        <a:pt x="254" y="117"/>
                      </a:cubicBezTo>
                      <a:cubicBezTo>
                        <a:pt x="252" y="117"/>
                        <a:pt x="252" y="117"/>
                        <a:pt x="251" y="118"/>
                      </a:cubicBezTo>
                      <a:cubicBezTo>
                        <a:pt x="251" y="118"/>
                        <a:pt x="250" y="119"/>
                        <a:pt x="250" y="119"/>
                      </a:cubicBezTo>
                      <a:cubicBezTo>
                        <a:pt x="249" y="119"/>
                        <a:pt x="249" y="118"/>
                        <a:pt x="249" y="118"/>
                      </a:cubicBezTo>
                      <a:cubicBezTo>
                        <a:pt x="249" y="118"/>
                        <a:pt x="247" y="118"/>
                        <a:pt x="247" y="118"/>
                      </a:cubicBezTo>
                      <a:cubicBezTo>
                        <a:pt x="247" y="118"/>
                        <a:pt x="246" y="118"/>
                        <a:pt x="246" y="118"/>
                      </a:cubicBezTo>
                      <a:cubicBezTo>
                        <a:pt x="246" y="118"/>
                        <a:pt x="246" y="116"/>
                        <a:pt x="246" y="116"/>
                      </a:cubicBezTo>
                      <a:cubicBezTo>
                        <a:pt x="246" y="116"/>
                        <a:pt x="244" y="117"/>
                        <a:pt x="244" y="117"/>
                      </a:cubicBezTo>
                      <a:cubicBezTo>
                        <a:pt x="243" y="117"/>
                        <a:pt x="240" y="117"/>
                        <a:pt x="240" y="117"/>
                      </a:cubicBezTo>
                      <a:cubicBezTo>
                        <a:pt x="240" y="117"/>
                        <a:pt x="239" y="116"/>
                        <a:pt x="238" y="116"/>
                      </a:cubicBezTo>
                      <a:cubicBezTo>
                        <a:pt x="237" y="115"/>
                        <a:pt x="234" y="114"/>
                        <a:pt x="233" y="114"/>
                      </a:cubicBezTo>
                      <a:cubicBezTo>
                        <a:pt x="231" y="114"/>
                        <a:pt x="228" y="113"/>
                        <a:pt x="228" y="113"/>
                      </a:cubicBezTo>
                      <a:cubicBezTo>
                        <a:pt x="227" y="113"/>
                        <a:pt x="226" y="113"/>
                        <a:pt x="225" y="112"/>
                      </a:cubicBezTo>
                      <a:cubicBezTo>
                        <a:pt x="225" y="111"/>
                        <a:pt x="224" y="110"/>
                        <a:pt x="223" y="110"/>
                      </a:cubicBezTo>
                      <a:cubicBezTo>
                        <a:pt x="221" y="109"/>
                        <a:pt x="214" y="109"/>
                        <a:pt x="212" y="108"/>
                      </a:cubicBezTo>
                      <a:cubicBezTo>
                        <a:pt x="211" y="108"/>
                        <a:pt x="210" y="108"/>
                        <a:pt x="209" y="108"/>
                      </a:cubicBezTo>
                      <a:cubicBezTo>
                        <a:pt x="208" y="109"/>
                        <a:pt x="207" y="109"/>
                        <a:pt x="207" y="109"/>
                      </a:cubicBezTo>
                      <a:cubicBezTo>
                        <a:pt x="206" y="109"/>
                        <a:pt x="202" y="109"/>
                        <a:pt x="200" y="109"/>
                      </a:cubicBezTo>
                      <a:cubicBezTo>
                        <a:pt x="198" y="109"/>
                        <a:pt x="191" y="108"/>
                        <a:pt x="189" y="107"/>
                      </a:cubicBezTo>
                      <a:cubicBezTo>
                        <a:pt x="188" y="107"/>
                        <a:pt x="187" y="107"/>
                        <a:pt x="187" y="107"/>
                      </a:cubicBezTo>
                      <a:cubicBezTo>
                        <a:pt x="186" y="107"/>
                        <a:pt x="185" y="108"/>
                        <a:pt x="184" y="108"/>
                      </a:cubicBezTo>
                      <a:cubicBezTo>
                        <a:pt x="183" y="108"/>
                        <a:pt x="181" y="108"/>
                        <a:pt x="181" y="108"/>
                      </a:cubicBezTo>
                      <a:cubicBezTo>
                        <a:pt x="181" y="106"/>
                        <a:pt x="181" y="106"/>
                        <a:pt x="181" y="106"/>
                      </a:cubicBezTo>
                      <a:cubicBezTo>
                        <a:pt x="181" y="106"/>
                        <a:pt x="181" y="106"/>
                        <a:pt x="180" y="105"/>
                      </a:cubicBezTo>
                      <a:cubicBezTo>
                        <a:pt x="179" y="104"/>
                        <a:pt x="178" y="103"/>
                        <a:pt x="178" y="103"/>
                      </a:cubicBezTo>
                      <a:cubicBezTo>
                        <a:pt x="177" y="102"/>
                        <a:pt x="177" y="102"/>
                        <a:pt x="177" y="101"/>
                      </a:cubicBezTo>
                      <a:cubicBezTo>
                        <a:pt x="177" y="101"/>
                        <a:pt x="177" y="100"/>
                        <a:pt x="176" y="99"/>
                      </a:cubicBezTo>
                      <a:cubicBezTo>
                        <a:pt x="176" y="98"/>
                        <a:pt x="176" y="97"/>
                        <a:pt x="175" y="96"/>
                      </a:cubicBezTo>
                      <a:cubicBezTo>
                        <a:pt x="175" y="96"/>
                        <a:pt x="174" y="96"/>
                        <a:pt x="174" y="96"/>
                      </a:cubicBezTo>
                      <a:cubicBezTo>
                        <a:pt x="174" y="96"/>
                        <a:pt x="173" y="95"/>
                        <a:pt x="174" y="95"/>
                      </a:cubicBezTo>
                      <a:cubicBezTo>
                        <a:pt x="174" y="94"/>
                        <a:pt x="174" y="94"/>
                        <a:pt x="174" y="94"/>
                      </a:cubicBezTo>
                      <a:cubicBezTo>
                        <a:pt x="174" y="94"/>
                        <a:pt x="174" y="93"/>
                        <a:pt x="174" y="93"/>
                      </a:cubicBezTo>
                      <a:cubicBezTo>
                        <a:pt x="174" y="93"/>
                        <a:pt x="173" y="93"/>
                        <a:pt x="172" y="93"/>
                      </a:cubicBezTo>
                      <a:cubicBezTo>
                        <a:pt x="171" y="94"/>
                        <a:pt x="171" y="94"/>
                        <a:pt x="171" y="93"/>
                      </a:cubicBezTo>
                      <a:cubicBezTo>
                        <a:pt x="170" y="93"/>
                        <a:pt x="170" y="93"/>
                        <a:pt x="169" y="93"/>
                      </a:cubicBezTo>
                      <a:cubicBezTo>
                        <a:pt x="169" y="93"/>
                        <a:pt x="168" y="92"/>
                        <a:pt x="168" y="92"/>
                      </a:cubicBezTo>
                      <a:cubicBezTo>
                        <a:pt x="167" y="92"/>
                        <a:pt x="167" y="91"/>
                        <a:pt x="166" y="91"/>
                      </a:cubicBezTo>
                      <a:cubicBezTo>
                        <a:pt x="165" y="90"/>
                        <a:pt x="165" y="90"/>
                        <a:pt x="164" y="90"/>
                      </a:cubicBezTo>
                      <a:cubicBezTo>
                        <a:pt x="163" y="90"/>
                        <a:pt x="163" y="90"/>
                        <a:pt x="162" y="89"/>
                      </a:cubicBezTo>
                      <a:cubicBezTo>
                        <a:pt x="162" y="89"/>
                        <a:pt x="161" y="88"/>
                        <a:pt x="160" y="88"/>
                      </a:cubicBezTo>
                      <a:cubicBezTo>
                        <a:pt x="160" y="87"/>
                        <a:pt x="159" y="87"/>
                        <a:pt x="159" y="87"/>
                      </a:cubicBezTo>
                      <a:cubicBezTo>
                        <a:pt x="159" y="87"/>
                        <a:pt x="158" y="87"/>
                        <a:pt x="158" y="87"/>
                      </a:cubicBezTo>
                      <a:cubicBezTo>
                        <a:pt x="157" y="87"/>
                        <a:pt x="156" y="87"/>
                        <a:pt x="156" y="87"/>
                      </a:cubicBezTo>
                      <a:cubicBezTo>
                        <a:pt x="155" y="87"/>
                        <a:pt x="154" y="87"/>
                        <a:pt x="154" y="87"/>
                      </a:cubicBezTo>
                      <a:cubicBezTo>
                        <a:pt x="154" y="87"/>
                        <a:pt x="154" y="86"/>
                        <a:pt x="153" y="86"/>
                      </a:cubicBezTo>
                      <a:cubicBezTo>
                        <a:pt x="153" y="86"/>
                        <a:pt x="152" y="86"/>
                        <a:pt x="151" y="87"/>
                      </a:cubicBezTo>
                      <a:cubicBezTo>
                        <a:pt x="150" y="87"/>
                        <a:pt x="149" y="87"/>
                        <a:pt x="149" y="87"/>
                      </a:cubicBezTo>
                      <a:cubicBezTo>
                        <a:pt x="149" y="86"/>
                        <a:pt x="148" y="86"/>
                        <a:pt x="147" y="86"/>
                      </a:cubicBezTo>
                      <a:cubicBezTo>
                        <a:pt x="146" y="86"/>
                        <a:pt x="144" y="86"/>
                        <a:pt x="144" y="86"/>
                      </a:cubicBezTo>
                      <a:cubicBezTo>
                        <a:pt x="143" y="86"/>
                        <a:pt x="143" y="86"/>
                        <a:pt x="143" y="85"/>
                      </a:cubicBezTo>
                      <a:cubicBezTo>
                        <a:pt x="143" y="85"/>
                        <a:pt x="143" y="85"/>
                        <a:pt x="142" y="85"/>
                      </a:cubicBezTo>
                      <a:cubicBezTo>
                        <a:pt x="142" y="86"/>
                        <a:pt x="142" y="86"/>
                        <a:pt x="141" y="86"/>
                      </a:cubicBezTo>
                      <a:cubicBezTo>
                        <a:pt x="141" y="85"/>
                        <a:pt x="140" y="85"/>
                        <a:pt x="140" y="85"/>
                      </a:cubicBezTo>
                      <a:cubicBezTo>
                        <a:pt x="140" y="85"/>
                        <a:pt x="139" y="85"/>
                        <a:pt x="139" y="85"/>
                      </a:cubicBezTo>
                      <a:cubicBezTo>
                        <a:pt x="139" y="85"/>
                        <a:pt x="138" y="85"/>
                        <a:pt x="138" y="85"/>
                      </a:cubicBezTo>
                      <a:cubicBezTo>
                        <a:pt x="138" y="85"/>
                        <a:pt x="138" y="84"/>
                        <a:pt x="138" y="84"/>
                      </a:cubicBezTo>
                      <a:cubicBezTo>
                        <a:pt x="138" y="84"/>
                        <a:pt x="138" y="84"/>
                        <a:pt x="138" y="84"/>
                      </a:cubicBezTo>
                      <a:cubicBezTo>
                        <a:pt x="137" y="84"/>
                        <a:pt x="137" y="84"/>
                        <a:pt x="137" y="83"/>
                      </a:cubicBezTo>
                      <a:cubicBezTo>
                        <a:pt x="137" y="83"/>
                        <a:pt x="137" y="83"/>
                        <a:pt x="137" y="83"/>
                      </a:cubicBezTo>
                      <a:cubicBezTo>
                        <a:pt x="137" y="82"/>
                        <a:pt x="136" y="82"/>
                        <a:pt x="136" y="82"/>
                      </a:cubicBezTo>
                      <a:cubicBezTo>
                        <a:pt x="136" y="81"/>
                        <a:pt x="137" y="80"/>
                        <a:pt x="137" y="80"/>
                      </a:cubicBezTo>
                      <a:cubicBezTo>
                        <a:pt x="137" y="79"/>
                        <a:pt x="138" y="78"/>
                        <a:pt x="139" y="77"/>
                      </a:cubicBezTo>
                      <a:cubicBezTo>
                        <a:pt x="139" y="77"/>
                        <a:pt x="139" y="77"/>
                        <a:pt x="139" y="76"/>
                      </a:cubicBezTo>
                      <a:cubicBezTo>
                        <a:pt x="139" y="76"/>
                        <a:pt x="138" y="75"/>
                        <a:pt x="138" y="75"/>
                      </a:cubicBezTo>
                      <a:cubicBezTo>
                        <a:pt x="139" y="74"/>
                        <a:pt x="139" y="73"/>
                        <a:pt x="139" y="73"/>
                      </a:cubicBezTo>
                      <a:cubicBezTo>
                        <a:pt x="139" y="73"/>
                        <a:pt x="140" y="72"/>
                        <a:pt x="140" y="72"/>
                      </a:cubicBezTo>
                      <a:cubicBezTo>
                        <a:pt x="140" y="72"/>
                        <a:pt x="139" y="72"/>
                        <a:pt x="139" y="72"/>
                      </a:cubicBezTo>
                      <a:cubicBezTo>
                        <a:pt x="139" y="71"/>
                        <a:pt x="139" y="71"/>
                        <a:pt x="139" y="71"/>
                      </a:cubicBezTo>
                      <a:cubicBezTo>
                        <a:pt x="139" y="71"/>
                        <a:pt x="139" y="70"/>
                        <a:pt x="139" y="70"/>
                      </a:cubicBezTo>
                      <a:cubicBezTo>
                        <a:pt x="139" y="70"/>
                        <a:pt x="139" y="69"/>
                        <a:pt x="139" y="69"/>
                      </a:cubicBezTo>
                      <a:cubicBezTo>
                        <a:pt x="139" y="69"/>
                        <a:pt x="139" y="68"/>
                        <a:pt x="139" y="68"/>
                      </a:cubicBezTo>
                      <a:cubicBezTo>
                        <a:pt x="138" y="68"/>
                        <a:pt x="138" y="68"/>
                        <a:pt x="137" y="68"/>
                      </a:cubicBezTo>
                      <a:cubicBezTo>
                        <a:pt x="137" y="68"/>
                        <a:pt x="137" y="67"/>
                        <a:pt x="136" y="66"/>
                      </a:cubicBezTo>
                      <a:cubicBezTo>
                        <a:pt x="136" y="66"/>
                        <a:pt x="135" y="65"/>
                        <a:pt x="135" y="64"/>
                      </a:cubicBezTo>
                      <a:cubicBezTo>
                        <a:pt x="135" y="64"/>
                        <a:pt x="135" y="64"/>
                        <a:pt x="135" y="64"/>
                      </a:cubicBezTo>
                      <a:cubicBezTo>
                        <a:pt x="135" y="64"/>
                        <a:pt x="135" y="64"/>
                        <a:pt x="135" y="64"/>
                      </a:cubicBezTo>
                      <a:cubicBezTo>
                        <a:pt x="135" y="63"/>
                        <a:pt x="135" y="63"/>
                        <a:pt x="135" y="63"/>
                      </a:cubicBezTo>
                      <a:cubicBezTo>
                        <a:pt x="135" y="63"/>
                        <a:pt x="135" y="63"/>
                        <a:pt x="135" y="63"/>
                      </a:cubicBezTo>
                      <a:cubicBezTo>
                        <a:pt x="135" y="62"/>
                        <a:pt x="134" y="61"/>
                        <a:pt x="134" y="61"/>
                      </a:cubicBezTo>
                      <a:cubicBezTo>
                        <a:pt x="134" y="61"/>
                        <a:pt x="134" y="61"/>
                        <a:pt x="134" y="61"/>
                      </a:cubicBezTo>
                      <a:cubicBezTo>
                        <a:pt x="134" y="61"/>
                        <a:pt x="134" y="61"/>
                        <a:pt x="133" y="60"/>
                      </a:cubicBezTo>
                      <a:cubicBezTo>
                        <a:pt x="133" y="60"/>
                        <a:pt x="132" y="60"/>
                        <a:pt x="132" y="60"/>
                      </a:cubicBezTo>
                      <a:cubicBezTo>
                        <a:pt x="132" y="59"/>
                        <a:pt x="132" y="59"/>
                        <a:pt x="131" y="59"/>
                      </a:cubicBezTo>
                      <a:cubicBezTo>
                        <a:pt x="131" y="58"/>
                        <a:pt x="131" y="58"/>
                        <a:pt x="131" y="59"/>
                      </a:cubicBezTo>
                      <a:cubicBezTo>
                        <a:pt x="131" y="59"/>
                        <a:pt x="130" y="59"/>
                        <a:pt x="130" y="59"/>
                      </a:cubicBezTo>
                      <a:cubicBezTo>
                        <a:pt x="129" y="59"/>
                        <a:pt x="129" y="58"/>
                        <a:pt x="128" y="58"/>
                      </a:cubicBezTo>
                      <a:cubicBezTo>
                        <a:pt x="128" y="58"/>
                        <a:pt x="128" y="57"/>
                        <a:pt x="128" y="57"/>
                      </a:cubicBezTo>
                      <a:cubicBezTo>
                        <a:pt x="128" y="57"/>
                        <a:pt x="127" y="57"/>
                        <a:pt x="127" y="57"/>
                      </a:cubicBezTo>
                      <a:cubicBezTo>
                        <a:pt x="126" y="57"/>
                        <a:pt x="126" y="57"/>
                        <a:pt x="126" y="57"/>
                      </a:cubicBezTo>
                      <a:cubicBezTo>
                        <a:pt x="126" y="57"/>
                        <a:pt x="125" y="58"/>
                        <a:pt x="125" y="58"/>
                      </a:cubicBezTo>
                      <a:cubicBezTo>
                        <a:pt x="124" y="58"/>
                        <a:pt x="124" y="57"/>
                        <a:pt x="123" y="57"/>
                      </a:cubicBezTo>
                      <a:cubicBezTo>
                        <a:pt x="123" y="57"/>
                        <a:pt x="123" y="56"/>
                        <a:pt x="122" y="56"/>
                      </a:cubicBezTo>
                      <a:cubicBezTo>
                        <a:pt x="122" y="56"/>
                        <a:pt x="121" y="56"/>
                        <a:pt x="121" y="56"/>
                      </a:cubicBezTo>
                      <a:cubicBezTo>
                        <a:pt x="120" y="55"/>
                        <a:pt x="120" y="55"/>
                        <a:pt x="120" y="55"/>
                      </a:cubicBezTo>
                      <a:cubicBezTo>
                        <a:pt x="120" y="54"/>
                        <a:pt x="120" y="54"/>
                        <a:pt x="120" y="54"/>
                      </a:cubicBezTo>
                      <a:cubicBezTo>
                        <a:pt x="119" y="53"/>
                        <a:pt x="119" y="53"/>
                        <a:pt x="119" y="53"/>
                      </a:cubicBezTo>
                      <a:cubicBezTo>
                        <a:pt x="118" y="53"/>
                        <a:pt x="118" y="53"/>
                        <a:pt x="118" y="53"/>
                      </a:cubicBezTo>
                      <a:cubicBezTo>
                        <a:pt x="118" y="53"/>
                        <a:pt x="118" y="52"/>
                        <a:pt x="117" y="52"/>
                      </a:cubicBezTo>
                      <a:cubicBezTo>
                        <a:pt x="117" y="52"/>
                        <a:pt x="117" y="52"/>
                        <a:pt x="116" y="52"/>
                      </a:cubicBezTo>
                      <a:cubicBezTo>
                        <a:pt x="116" y="52"/>
                        <a:pt x="116" y="52"/>
                        <a:pt x="116" y="52"/>
                      </a:cubicBezTo>
                      <a:cubicBezTo>
                        <a:pt x="116" y="52"/>
                        <a:pt x="116" y="52"/>
                        <a:pt x="115" y="52"/>
                      </a:cubicBezTo>
                      <a:cubicBezTo>
                        <a:pt x="115" y="52"/>
                        <a:pt x="115" y="52"/>
                        <a:pt x="115" y="51"/>
                      </a:cubicBezTo>
                      <a:cubicBezTo>
                        <a:pt x="115" y="51"/>
                        <a:pt x="115" y="51"/>
                        <a:pt x="115" y="51"/>
                      </a:cubicBezTo>
                      <a:cubicBezTo>
                        <a:pt x="115" y="51"/>
                        <a:pt x="116" y="50"/>
                        <a:pt x="116" y="50"/>
                      </a:cubicBezTo>
                      <a:cubicBezTo>
                        <a:pt x="116" y="50"/>
                        <a:pt x="115" y="50"/>
                        <a:pt x="115" y="50"/>
                      </a:cubicBezTo>
                      <a:cubicBezTo>
                        <a:pt x="115" y="50"/>
                        <a:pt x="115" y="50"/>
                        <a:pt x="115" y="50"/>
                      </a:cubicBezTo>
                      <a:cubicBezTo>
                        <a:pt x="114" y="50"/>
                        <a:pt x="114" y="50"/>
                        <a:pt x="114" y="49"/>
                      </a:cubicBezTo>
                      <a:cubicBezTo>
                        <a:pt x="114" y="49"/>
                        <a:pt x="114" y="49"/>
                        <a:pt x="113" y="49"/>
                      </a:cubicBezTo>
                      <a:cubicBezTo>
                        <a:pt x="113" y="49"/>
                        <a:pt x="113" y="48"/>
                        <a:pt x="113" y="48"/>
                      </a:cubicBezTo>
                      <a:cubicBezTo>
                        <a:pt x="113" y="48"/>
                        <a:pt x="113" y="48"/>
                        <a:pt x="113" y="48"/>
                      </a:cubicBezTo>
                      <a:cubicBezTo>
                        <a:pt x="114" y="48"/>
                        <a:pt x="114" y="47"/>
                        <a:pt x="114" y="47"/>
                      </a:cubicBezTo>
                      <a:cubicBezTo>
                        <a:pt x="114" y="47"/>
                        <a:pt x="114" y="47"/>
                        <a:pt x="114" y="47"/>
                      </a:cubicBezTo>
                      <a:cubicBezTo>
                        <a:pt x="114" y="47"/>
                        <a:pt x="114" y="46"/>
                        <a:pt x="114" y="46"/>
                      </a:cubicBezTo>
                      <a:cubicBezTo>
                        <a:pt x="114" y="46"/>
                        <a:pt x="114" y="46"/>
                        <a:pt x="114" y="46"/>
                      </a:cubicBezTo>
                      <a:cubicBezTo>
                        <a:pt x="114" y="46"/>
                        <a:pt x="113" y="46"/>
                        <a:pt x="113" y="46"/>
                      </a:cubicBezTo>
                      <a:cubicBezTo>
                        <a:pt x="112" y="46"/>
                        <a:pt x="113" y="46"/>
                        <a:pt x="112" y="46"/>
                      </a:cubicBezTo>
                      <a:cubicBezTo>
                        <a:pt x="112" y="46"/>
                        <a:pt x="112" y="46"/>
                        <a:pt x="111" y="46"/>
                      </a:cubicBezTo>
                      <a:cubicBezTo>
                        <a:pt x="111" y="47"/>
                        <a:pt x="110" y="47"/>
                        <a:pt x="110" y="47"/>
                      </a:cubicBezTo>
                      <a:cubicBezTo>
                        <a:pt x="110" y="46"/>
                        <a:pt x="110" y="46"/>
                        <a:pt x="110" y="46"/>
                      </a:cubicBezTo>
                      <a:cubicBezTo>
                        <a:pt x="110" y="47"/>
                        <a:pt x="110" y="47"/>
                        <a:pt x="110" y="47"/>
                      </a:cubicBezTo>
                      <a:cubicBezTo>
                        <a:pt x="110" y="47"/>
                        <a:pt x="109" y="46"/>
                        <a:pt x="108" y="46"/>
                      </a:cubicBezTo>
                      <a:cubicBezTo>
                        <a:pt x="108" y="46"/>
                        <a:pt x="108" y="46"/>
                        <a:pt x="107" y="46"/>
                      </a:cubicBezTo>
                      <a:cubicBezTo>
                        <a:pt x="107" y="46"/>
                        <a:pt x="107" y="46"/>
                        <a:pt x="107" y="46"/>
                      </a:cubicBezTo>
                      <a:cubicBezTo>
                        <a:pt x="107" y="47"/>
                        <a:pt x="107" y="47"/>
                        <a:pt x="107" y="47"/>
                      </a:cubicBezTo>
                      <a:cubicBezTo>
                        <a:pt x="107" y="47"/>
                        <a:pt x="106" y="46"/>
                        <a:pt x="106" y="46"/>
                      </a:cubicBezTo>
                      <a:cubicBezTo>
                        <a:pt x="106" y="46"/>
                        <a:pt x="106" y="47"/>
                        <a:pt x="106" y="47"/>
                      </a:cubicBezTo>
                      <a:cubicBezTo>
                        <a:pt x="106" y="47"/>
                        <a:pt x="106" y="47"/>
                        <a:pt x="105" y="47"/>
                      </a:cubicBezTo>
                      <a:cubicBezTo>
                        <a:pt x="105" y="47"/>
                        <a:pt x="105" y="48"/>
                        <a:pt x="105" y="48"/>
                      </a:cubicBezTo>
                      <a:cubicBezTo>
                        <a:pt x="105" y="48"/>
                        <a:pt x="105" y="49"/>
                        <a:pt x="105" y="49"/>
                      </a:cubicBezTo>
                      <a:cubicBezTo>
                        <a:pt x="106" y="49"/>
                        <a:pt x="106" y="49"/>
                        <a:pt x="105" y="49"/>
                      </a:cubicBezTo>
                      <a:cubicBezTo>
                        <a:pt x="105" y="50"/>
                        <a:pt x="105" y="50"/>
                        <a:pt x="105" y="50"/>
                      </a:cubicBezTo>
                      <a:cubicBezTo>
                        <a:pt x="105" y="50"/>
                        <a:pt x="105" y="50"/>
                        <a:pt x="105" y="50"/>
                      </a:cubicBezTo>
                      <a:cubicBezTo>
                        <a:pt x="105" y="51"/>
                        <a:pt x="105" y="51"/>
                        <a:pt x="105" y="51"/>
                      </a:cubicBezTo>
                      <a:cubicBezTo>
                        <a:pt x="104" y="51"/>
                        <a:pt x="104" y="52"/>
                        <a:pt x="104" y="52"/>
                      </a:cubicBezTo>
                      <a:cubicBezTo>
                        <a:pt x="104" y="52"/>
                        <a:pt x="103" y="52"/>
                        <a:pt x="103" y="53"/>
                      </a:cubicBezTo>
                      <a:cubicBezTo>
                        <a:pt x="103" y="53"/>
                        <a:pt x="103" y="53"/>
                        <a:pt x="102" y="53"/>
                      </a:cubicBezTo>
                      <a:cubicBezTo>
                        <a:pt x="102" y="53"/>
                        <a:pt x="101" y="53"/>
                        <a:pt x="101" y="53"/>
                      </a:cubicBezTo>
                      <a:cubicBezTo>
                        <a:pt x="100" y="53"/>
                        <a:pt x="100" y="53"/>
                        <a:pt x="99" y="53"/>
                      </a:cubicBezTo>
                      <a:cubicBezTo>
                        <a:pt x="99" y="53"/>
                        <a:pt x="98" y="53"/>
                        <a:pt x="97" y="54"/>
                      </a:cubicBezTo>
                      <a:cubicBezTo>
                        <a:pt x="97" y="54"/>
                        <a:pt x="97" y="55"/>
                        <a:pt x="96" y="56"/>
                      </a:cubicBezTo>
                      <a:cubicBezTo>
                        <a:pt x="96" y="56"/>
                        <a:pt x="96" y="57"/>
                        <a:pt x="96" y="58"/>
                      </a:cubicBezTo>
                      <a:cubicBezTo>
                        <a:pt x="95" y="59"/>
                        <a:pt x="96" y="59"/>
                        <a:pt x="96" y="60"/>
                      </a:cubicBezTo>
                      <a:cubicBezTo>
                        <a:pt x="96" y="60"/>
                        <a:pt x="96" y="61"/>
                        <a:pt x="96" y="61"/>
                      </a:cubicBezTo>
                      <a:cubicBezTo>
                        <a:pt x="96" y="61"/>
                        <a:pt x="96" y="62"/>
                        <a:pt x="96" y="62"/>
                      </a:cubicBezTo>
                      <a:cubicBezTo>
                        <a:pt x="96" y="63"/>
                        <a:pt x="96" y="63"/>
                        <a:pt x="96" y="63"/>
                      </a:cubicBezTo>
                      <a:cubicBezTo>
                        <a:pt x="97" y="63"/>
                        <a:pt x="97" y="64"/>
                        <a:pt x="97" y="64"/>
                      </a:cubicBezTo>
                      <a:cubicBezTo>
                        <a:pt x="97" y="64"/>
                        <a:pt x="97" y="65"/>
                        <a:pt x="97" y="65"/>
                      </a:cubicBezTo>
                      <a:cubicBezTo>
                        <a:pt x="97" y="65"/>
                        <a:pt x="96" y="65"/>
                        <a:pt x="96" y="65"/>
                      </a:cubicBezTo>
                      <a:cubicBezTo>
                        <a:pt x="96" y="65"/>
                        <a:pt x="96" y="65"/>
                        <a:pt x="96" y="66"/>
                      </a:cubicBezTo>
                      <a:cubicBezTo>
                        <a:pt x="95" y="66"/>
                        <a:pt x="96" y="66"/>
                        <a:pt x="95" y="67"/>
                      </a:cubicBezTo>
                      <a:cubicBezTo>
                        <a:pt x="95" y="67"/>
                        <a:pt x="94" y="67"/>
                        <a:pt x="93" y="67"/>
                      </a:cubicBezTo>
                      <a:cubicBezTo>
                        <a:pt x="93" y="67"/>
                        <a:pt x="92" y="68"/>
                        <a:pt x="92" y="68"/>
                      </a:cubicBezTo>
                      <a:cubicBezTo>
                        <a:pt x="91" y="68"/>
                        <a:pt x="91" y="69"/>
                        <a:pt x="90" y="69"/>
                      </a:cubicBezTo>
                      <a:cubicBezTo>
                        <a:pt x="90" y="69"/>
                        <a:pt x="89" y="69"/>
                        <a:pt x="89" y="69"/>
                      </a:cubicBezTo>
                      <a:cubicBezTo>
                        <a:pt x="89" y="69"/>
                        <a:pt x="90" y="68"/>
                        <a:pt x="89" y="68"/>
                      </a:cubicBezTo>
                      <a:cubicBezTo>
                        <a:pt x="89" y="67"/>
                        <a:pt x="88" y="67"/>
                        <a:pt x="87" y="68"/>
                      </a:cubicBezTo>
                      <a:cubicBezTo>
                        <a:pt x="87" y="68"/>
                        <a:pt x="86" y="67"/>
                        <a:pt x="86" y="67"/>
                      </a:cubicBezTo>
                      <a:cubicBezTo>
                        <a:pt x="85" y="67"/>
                        <a:pt x="84" y="67"/>
                        <a:pt x="83" y="68"/>
                      </a:cubicBezTo>
                      <a:cubicBezTo>
                        <a:pt x="83" y="68"/>
                        <a:pt x="82" y="68"/>
                        <a:pt x="82" y="68"/>
                      </a:cubicBezTo>
                      <a:cubicBezTo>
                        <a:pt x="82" y="67"/>
                        <a:pt x="81" y="67"/>
                        <a:pt x="80" y="67"/>
                      </a:cubicBezTo>
                      <a:cubicBezTo>
                        <a:pt x="80" y="67"/>
                        <a:pt x="79" y="66"/>
                        <a:pt x="79" y="66"/>
                      </a:cubicBezTo>
                      <a:cubicBezTo>
                        <a:pt x="78" y="66"/>
                        <a:pt x="78" y="66"/>
                        <a:pt x="77" y="66"/>
                      </a:cubicBezTo>
                      <a:cubicBezTo>
                        <a:pt x="77" y="65"/>
                        <a:pt x="76" y="65"/>
                        <a:pt x="76" y="65"/>
                      </a:cubicBezTo>
                      <a:cubicBezTo>
                        <a:pt x="76" y="66"/>
                        <a:pt x="76" y="66"/>
                        <a:pt x="76" y="67"/>
                      </a:cubicBezTo>
                      <a:cubicBezTo>
                        <a:pt x="76" y="67"/>
                        <a:pt x="75" y="68"/>
                        <a:pt x="75" y="69"/>
                      </a:cubicBezTo>
                      <a:cubicBezTo>
                        <a:pt x="74" y="70"/>
                        <a:pt x="74" y="71"/>
                        <a:pt x="74" y="72"/>
                      </a:cubicBezTo>
                      <a:cubicBezTo>
                        <a:pt x="74" y="73"/>
                        <a:pt x="73" y="74"/>
                        <a:pt x="72" y="75"/>
                      </a:cubicBezTo>
                      <a:cubicBezTo>
                        <a:pt x="72" y="75"/>
                        <a:pt x="72" y="76"/>
                        <a:pt x="72" y="76"/>
                      </a:cubicBezTo>
                      <a:cubicBezTo>
                        <a:pt x="72" y="77"/>
                        <a:pt x="71" y="78"/>
                        <a:pt x="71" y="79"/>
                      </a:cubicBezTo>
                      <a:cubicBezTo>
                        <a:pt x="70" y="79"/>
                        <a:pt x="70" y="80"/>
                        <a:pt x="70" y="81"/>
                      </a:cubicBezTo>
                      <a:cubicBezTo>
                        <a:pt x="70" y="81"/>
                        <a:pt x="70" y="81"/>
                        <a:pt x="70" y="82"/>
                      </a:cubicBezTo>
                      <a:cubicBezTo>
                        <a:pt x="71" y="82"/>
                        <a:pt x="72" y="82"/>
                        <a:pt x="72" y="82"/>
                      </a:cubicBezTo>
                      <a:cubicBezTo>
                        <a:pt x="72" y="82"/>
                        <a:pt x="72" y="82"/>
                        <a:pt x="72" y="83"/>
                      </a:cubicBezTo>
                      <a:cubicBezTo>
                        <a:pt x="72" y="83"/>
                        <a:pt x="72" y="84"/>
                        <a:pt x="72" y="84"/>
                      </a:cubicBezTo>
                      <a:cubicBezTo>
                        <a:pt x="72" y="85"/>
                        <a:pt x="72" y="85"/>
                        <a:pt x="71" y="85"/>
                      </a:cubicBezTo>
                      <a:cubicBezTo>
                        <a:pt x="71" y="85"/>
                        <a:pt x="70" y="84"/>
                        <a:pt x="70" y="84"/>
                      </a:cubicBezTo>
                      <a:cubicBezTo>
                        <a:pt x="70" y="84"/>
                        <a:pt x="69" y="84"/>
                        <a:pt x="69" y="84"/>
                      </a:cubicBezTo>
                      <a:cubicBezTo>
                        <a:pt x="68" y="84"/>
                        <a:pt x="68" y="84"/>
                        <a:pt x="68" y="84"/>
                      </a:cubicBezTo>
                      <a:cubicBezTo>
                        <a:pt x="67" y="85"/>
                        <a:pt x="67" y="85"/>
                        <a:pt x="67" y="85"/>
                      </a:cubicBezTo>
                      <a:cubicBezTo>
                        <a:pt x="67" y="84"/>
                        <a:pt x="66" y="84"/>
                        <a:pt x="66" y="84"/>
                      </a:cubicBezTo>
                      <a:cubicBezTo>
                        <a:pt x="66" y="84"/>
                        <a:pt x="66" y="84"/>
                        <a:pt x="66" y="84"/>
                      </a:cubicBezTo>
                      <a:cubicBezTo>
                        <a:pt x="66" y="83"/>
                        <a:pt x="65" y="83"/>
                        <a:pt x="65" y="83"/>
                      </a:cubicBezTo>
                      <a:cubicBezTo>
                        <a:pt x="65" y="83"/>
                        <a:pt x="64" y="83"/>
                        <a:pt x="64" y="83"/>
                      </a:cubicBezTo>
                      <a:cubicBezTo>
                        <a:pt x="63" y="84"/>
                        <a:pt x="63" y="84"/>
                        <a:pt x="62" y="84"/>
                      </a:cubicBezTo>
                      <a:cubicBezTo>
                        <a:pt x="61" y="84"/>
                        <a:pt x="60" y="84"/>
                        <a:pt x="60" y="85"/>
                      </a:cubicBezTo>
                      <a:cubicBezTo>
                        <a:pt x="59" y="85"/>
                        <a:pt x="59" y="85"/>
                        <a:pt x="58" y="85"/>
                      </a:cubicBezTo>
                      <a:cubicBezTo>
                        <a:pt x="58" y="85"/>
                        <a:pt x="57" y="85"/>
                        <a:pt x="57" y="85"/>
                      </a:cubicBezTo>
                      <a:cubicBezTo>
                        <a:pt x="56" y="85"/>
                        <a:pt x="56" y="85"/>
                        <a:pt x="56" y="85"/>
                      </a:cubicBezTo>
                      <a:cubicBezTo>
                        <a:pt x="55" y="85"/>
                        <a:pt x="55" y="85"/>
                        <a:pt x="55" y="86"/>
                      </a:cubicBezTo>
                      <a:cubicBezTo>
                        <a:pt x="55" y="86"/>
                        <a:pt x="54" y="86"/>
                        <a:pt x="54" y="86"/>
                      </a:cubicBezTo>
                      <a:cubicBezTo>
                        <a:pt x="53" y="86"/>
                        <a:pt x="53" y="86"/>
                        <a:pt x="52" y="86"/>
                      </a:cubicBezTo>
                      <a:cubicBezTo>
                        <a:pt x="52" y="86"/>
                        <a:pt x="51" y="87"/>
                        <a:pt x="51" y="87"/>
                      </a:cubicBezTo>
                      <a:cubicBezTo>
                        <a:pt x="51" y="87"/>
                        <a:pt x="50" y="87"/>
                        <a:pt x="50" y="87"/>
                      </a:cubicBezTo>
                      <a:cubicBezTo>
                        <a:pt x="49" y="87"/>
                        <a:pt x="49" y="87"/>
                        <a:pt x="49" y="87"/>
                      </a:cubicBezTo>
                      <a:cubicBezTo>
                        <a:pt x="48" y="87"/>
                        <a:pt x="48" y="88"/>
                        <a:pt x="48" y="88"/>
                      </a:cubicBezTo>
                      <a:cubicBezTo>
                        <a:pt x="48" y="88"/>
                        <a:pt x="48" y="88"/>
                        <a:pt x="49" y="88"/>
                      </a:cubicBezTo>
                      <a:cubicBezTo>
                        <a:pt x="49" y="88"/>
                        <a:pt x="50" y="88"/>
                        <a:pt x="50" y="88"/>
                      </a:cubicBezTo>
                      <a:cubicBezTo>
                        <a:pt x="50" y="88"/>
                        <a:pt x="51" y="88"/>
                        <a:pt x="51" y="88"/>
                      </a:cubicBezTo>
                      <a:cubicBezTo>
                        <a:pt x="51" y="89"/>
                        <a:pt x="51" y="89"/>
                        <a:pt x="52" y="89"/>
                      </a:cubicBezTo>
                      <a:cubicBezTo>
                        <a:pt x="52" y="89"/>
                        <a:pt x="53" y="89"/>
                        <a:pt x="53" y="89"/>
                      </a:cubicBezTo>
                      <a:cubicBezTo>
                        <a:pt x="54" y="89"/>
                        <a:pt x="54" y="89"/>
                        <a:pt x="54" y="89"/>
                      </a:cubicBezTo>
                      <a:cubicBezTo>
                        <a:pt x="55" y="89"/>
                        <a:pt x="55" y="89"/>
                        <a:pt x="55" y="89"/>
                      </a:cubicBezTo>
                      <a:cubicBezTo>
                        <a:pt x="55" y="89"/>
                        <a:pt x="56" y="90"/>
                        <a:pt x="56" y="90"/>
                      </a:cubicBezTo>
                      <a:cubicBezTo>
                        <a:pt x="56" y="90"/>
                        <a:pt x="56" y="90"/>
                        <a:pt x="55" y="90"/>
                      </a:cubicBezTo>
                      <a:cubicBezTo>
                        <a:pt x="55" y="90"/>
                        <a:pt x="55" y="90"/>
                        <a:pt x="55" y="90"/>
                      </a:cubicBezTo>
                      <a:cubicBezTo>
                        <a:pt x="55" y="91"/>
                        <a:pt x="55" y="91"/>
                        <a:pt x="55" y="91"/>
                      </a:cubicBezTo>
                      <a:cubicBezTo>
                        <a:pt x="55" y="91"/>
                        <a:pt x="55" y="92"/>
                        <a:pt x="55" y="92"/>
                      </a:cubicBezTo>
                      <a:cubicBezTo>
                        <a:pt x="54" y="92"/>
                        <a:pt x="55" y="93"/>
                        <a:pt x="55" y="93"/>
                      </a:cubicBezTo>
                      <a:cubicBezTo>
                        <a:pt x="55" y="94"/>
                        <a:pt x="55" y="94"/>
                        <a:pt x="54" y="95"/>
                      </a:cubicBezTo>
                      <a:cubicBezTo>
                        <a:pt x="54" y="95"/>
                        <a:pt x="55" y="95"/>
                        <a:pt x="55" y="96"/>
                      </a:cubicBezTo>
                      <a:cubicBezTo>
                        <a:pt x="55" y="96"/>
                        <a:pt x="55" y="96"/>
                        <a:pt x="55" y="96"/>
                      </a:cubicBezTo>
                      <a:cubicBezTo>
                        <a:pt x="55" y="96"/>
                        <a:pt x="55" y="97"/>
                        <a:pt x="55" y="97"/>
                      </a:cubicBezTo>
                      <a:cubicBezTo>
                        <a:pt x="56" y="97"/>
                        <a:pt x="56" y="98"/>
                        <a:pt x="56" y="99"/>
                      </a:cubicBezTo>
                      <a:cubicBezTo>
                        <a:pt x="56" y="100"/>
                        <a:pt x="57" y="100"/>
                        <a:pt x="57" y="101"/>
                      </a:cubicBezTo>
                      <a:cubicBezTo>
                        <a:pt x="57" y="101"/>
                        <a:pt x="57" y="102"/>
                        <a:pt x="57" y="102"/>
                      </a:cubicBezTo>
                      <a:cubicBezTo>
                        <a:pt x="57" y="102"/>
                        <a:pt x="56" y="102"/>
                        <a:pt x="56" y="102"/>
                      </a:cubicBezTo>
                      <a:cubicBezTo>
                        <a:pt x="56" y="103"/>
                        <a:pt x="57" y="103"/>
                        <a:pt x="57" y="103"/>
                      </a:cubicBezTo>
                      <a:cubicBezTo>
                        <a:pt x="57" y="103"/>
                        <a:pt x="57" y="103"/>
                        <a:pt x="57" y="103"/>
                      </a:cubicBezTo>
                      <a:cubicBezTo>
                        <a:pt x="57" y="104"/>
                        <a:pt x="57" y="104"/>
                        <a:pt x="57" y="104"/>
                      </a:cubicBezTo>
                      <a:cubicBezTo>
                        <a:pt x="57" y="105"/>
                        <a:pt x="57" y="104"/>
                        <a:pt x="56" y="104"/>
                      </a:cubicBezTo>
                      <a:cubicBezTo>
                        <a:pt x="56" y="104"/>
                        <a:pt x="56" y="104"/>
                        <a:pt x="55" y="105"/>
                      </a:cubicBezTo>
                      <a:cubicBezTo>
                        <a:pt x="55" y="105"/>
                        <a:pt x="55" y="105"/>
                        <a:pt x="54" y="105"/>
                      </a:cubicBezTo>
                      <a:cubicBezTo>
                        <a:pt x="54" y="105"/>
                        <a:pt x="54" y="105"/>
                        <a:pt x="54" y="105"/>
                      </a:cubicBezTo>
                      <a:cubicBezTo>
                        <a:pt x="54" y="106"/>
                        <a:pt x="55" y="106"/>
                        <a:pt x="55" y="106"/>
                      </a:cubicBezTo>
                      <a:cubicBezTo>
                        <a:pt x="55" y="106"/>
                        <a:pt x="56" y="106"/>
                        <a:pt x="56" y="106"/>
                      </a:cubicBezTo>
                      <a:cubicBezTo>
                        <a:pt x="56" y="107"/>
                        <a:pt x="55" y="107"/>
                        <a:pt x="54" y="107"/>
                      </a:cubicBezTo>
                      <a:cubicBezTo>
                        <a:pt x="54" y="107"/>
                        <a:pt x="53" y="107"/>
                        <a:pt x="53" y="107"/>
                      </a:cubicBezTo>
                      <a:cubicBezTo>
                        <a:pt x="53" y="107"/>
                        <a:pt x="53" y="107"/>
                        <a:pt x="53" y="108"/>
                      </a:cubicBezTo>
                      <a:cubicBezTo>
                        <a:pt x="53" y="108"/>
                        <a:pt x="52" y="108"/>
                        <a:pt x="52" y="109"/>
                      </a:cubicBezTo>
                      <a:cubicBezTo>
                        <a:pt x="52" y="109"/>
                        <a:pt x="52" y="109"/>
                        <a:pt x="52" y="109"/>
                      </a:cubicBezTo>
                      <a:cubicBezTo>
                        <a:pt x="53" y="110"/>
                        <a:pt x="53" y="110"/>
                        <a:pt x="53" y="110"/>
                      </a:cubicBezTo>
                      <a:cubicBezTo>
                        <a:pt x="52" y="110"/>
                        <a:pt x="53" y="111"/>
                        <a:pt x="53" y="111"/>
                      </a:cubicBezTo>
                      <a:cubicBezTo>
                        <a:pt x="53" y="112"/>
                        <a:pt x="53" y="112"/>
                        <a:pt x="53" y="113"/>
                      </a:cubicBezTo>
                      <a:cubicBezTo>
                        <a:pt x="53" y="113"/>
                        <a:pt x="52" y="113"/>
                        <a:pt x="52" y="112"/>
                      </a:cubicBezTo>
                      <a:cubicBezTo>
                        <a:pt x="52" y="112"/>
                        <a:pt x="52" y="112"/>
                        <a:pt x="52" y="112"/>
                      </a:cubicBezTo>
                      <a:cubicBezTo>
                        <a:pt x="52" y="113"/>
                        <a:pt x="53" y="113"/>
                        <a:pt x="53" y="113"/>
                      </a:cubicBezTo>
                      <a:cubicBezTo>
                        <a:pt x="53" y="114"/>
                        <a:pt x="53" y="114"/>
                        <a:pt x="53" y="114"/>
                      </a:cubicBezTo>
                      <a:cubicBezTo>
                        <a:pt x="53" y="115"/>
                        <a:pt x="53" y="115"/>
                        <a:pt x="52" y="115"/>
                      </a:cubicBezTo>
                      <a:cubicBezTo>
                        <a:pt x="52" y="115"/>
                        <a:pt x="51" y="115"/>
                        <a:pt x="50" y="115"/>
                      </a:cubicBezTo>
                      <a:cubicBezTo>
                        <a:pt x="50" y="115"/>
                        <a:pt x="50" y="115"/>
                        <a:pt x="50" y="116"/>
                      </a:cubicBezTo>
                      <a:cubicBezTo>
                        <a:pt x="49" y="116"/>
                        <a:pt x="49" y="117"/>
                        <a:pt x="49" y="117"/>
                      </a:cubicBezTo>
                      <a:cubicBezTo>
                        <a:pt x="49" y="117"/>
                        <a:pt x="48" y="117"/>
                        <a:pt x="48" y="117"/>
                      </a:cubicBezTo>
                      <a:cubicBezTo>
                        <a:pt x="47" y="117"/>
                        <a:pt x="47" y="118"/>
                        <a:pt x="46" y="118"/>
                      </a:cubicBezTo>
                      <a:cubicBezTo>
                        <a:pt x="46" y="118"/>
                        <a:pt x="46" y="118"/>
                        <a:pt x="46" y="118"/>
                      </a:cubicBezTo>
                      <a:cubicBezTo>
                        <a:pt x="45" y="118"/>
                        <a:pt x="45" y="118"/>
                        <a:pt x="45" y="118"/>
                      </a:cubicBezTo>
                      <a:cubicBezTo>
                        <a:pt x="45" y="118"/>
                        <a:pt x="45" y="118"/>
                        <a:pt x="44" y="118"/>
                      </a:cubicBezTo>
                      <a:cubicBezTo>
                        <a:pt x="44" y="119"/>
                        <a:pt x="43" y="119"/>
                        <a:pt x="42" y="120"/>
                      </a:cubicBezTo>
                      <a:cubicBezTo>
                        <a:pt x="41" y="120"/>
                        <a:pt x="41" y="120"/>
                        <a:pt x="40" y="121"/>
                      </a:cubicBezTo>
                      <a:cubicBezTo>
                        <a:pt x="40" y="121"/>
                        <a:pt x="39" y="121"/>
                        <a:pt x="39" y="121"/>
                      </a:cubicBezTo>
                      <a:cubicBezTo>
                        <a:pt x="38" y="122"/>
                        <a:pt x="38" y="122"/>
                        <a:pt x="38" y="122"/>
                      </a:cubicBezTo>
                      <a:cubicBezTo>
                        <a:pt x="39" y="122"/>
                        <a:pt x="37" y="124"/>
                        <a:pt x="37" y="124"/>
                      </a:cubicBezTo>
                      <a:cubicBezTo>
                        <a:pt x="36" y="125"/>
                        <a:pt x="36" y="125"/>
                        <a:pt x="35" y="125"/>
                      </a:cubicBezTo>
                      <a:cubicBezTo>
                        <a:pt x="35" y="125"/>
                        <a:pt x="34" y="125"/>
                        <a:pt x="34" y="125"/>
                      </a:cubicBezTo>
                      <a:cubicBezTo>
                        <a:pt x="34" y="125"/>
                        <a:pt x="33" y="125"/>
                        <a:pt x="32" y="125"/>
                      </a:cubicBezTo>
                      <a:cubicBezTo>
                        <a:pt x="32" y="125"/>
                        <a:pt x="31" y="125"/>
                        <a:pt x="30" y="125"/>
                      </a:cubicBezTo>
                      <a:cubicBezTo>
                        <a:pt x="29" y="125"/>
                        <a:pt x="29" y="125"/>
                        <a:pt x="28" y="125"/>
                      </a:cubicBezTo>
                      <a:cubicBezTo>
                        <a:pt x="28" y="125"/>
                        <a:pt x="27" y="125"/>
                        <a:pt x="27" y="125"/>
                      </a:cubicBezTo>
                      <a:cubicBezTo>
                        <a:pt x="26" y="125"/>
                        <a:pt x="26" y="125"/>
                        <a:pt x="26" y="126"/>
                      </a:cubicBezTo>
                      <a:cubicBezTo>
                        <a:pt x="26" y="126"/>
                        <a:pt x="26" y="126"/>
                        <a:pt x="26" y="126"/>
                      </a:cubicBezTo>
                      <a:cubicBezTo>
                        <a:pt x="26" y="126"/>
                        <a:pt x="26" y="127"/>
                        <a:pt x="26" y="127"/>
                      </a:cubicBezTo>
                      <a:cubicBezTo>
                        <a:pt x="25" y="127"/>
                        <a:pt x="25" y="128"/>
                        <a:pt x="25" y="128"/>
                      </a:cubicBezTo>
                      <a:cubicBezTo>
                        <a:pt x="25" y="128"/>
                        <a:pt x="25" y="129"/>
                        <a:pt x="24" y="129"/>
                      </a:cubicBezTo>
                      <a:cubicBezTo>
                        <a:pt x="24" y="129"/>
                        <a:pt x="24" y="130"/>
                        <a:pt x="23" y="131"/>
                      </a:cubicBezTo>
                      <a:cubicBezTo>
                        <a:pt x="23" y="131"/>
                        <a:pt x="23" y="132"/>
                        <a:pt x="22" y="131"/>
                      </a:cubicBezTo>
                      <a:cubicBezTo>
                        <a:pt x="22" y="131"/>
                        <a:pt x="22" y="131"/>
                        <a:pt x="22" y="130"/>
                      </a:cubicBezTo>
                      <a:cubicBezTo>
                        <a:pt x="22" y="130"/>
                        <a:pt x="22" y="131"/>
                        <a:pt x="21" y="131"/>
                      </a:cubicBezTo>
                      <a:cubicBezTo>
                        <a:pt x="21" y="131"/>
                        <a:pt x="21" y="131"/>
                        <a:pt x="21" y="131"/>
                      </a:cubicBezTo>
                      <a:cubicBezTo>
                        <a:pt x="20" y="131"/>
                        <a:pt x="20" y="131"/>
                        <a:pt x="19" y="132"/>
                      </a:cubicBezTo>
                      <a:cubicBezTo>
                        <a:pt x="19" y="132"/>
                        <a:pt x="18" y="132"/>
                        <a:pt x="18" y="132"/>
                      </a:cubicBezTo>
                      <a:cubicBezTo>
                        <a:pt x="17" y="132"/>
                        <a:pt x="17" y="132"/>
                        <a:pt x="17" y="131"/>
                      </a:cubicBezTo>
                      <a:cubicBezTo>
                        <a:pt x="17" y="131"/>
                        <a:pt x="17" y="131"/>
                        <a:pt x="17" y="130"/>
                      </a:cubicBezTo>
                      <a:cubicBezTo>
                        <a:pt x="17" y="130"/>
                        <a:pt x="17" y="130"/>
                        <a:pt x="17" y="130"/>
                      </a:cubicBezTo>
                      <a:cubicBezTo>
                        <a:pt x="16" y="129"/>
                        <a:pt x="16" y="129"/>
                        <a:pt x="16" y="129"/>
                      </a:cubicBezTo>
                      <a:cubicBezTo>
                        <a:pt x="16" y="129"/>
                        <a:pt x="15" y="129"/>
                        <a:pt x="15" y="130"/>
                      </a:cubicBezTo>
                      <a:cubicBezTo>
                        <a:pt x="14" y="130"/>
                        <a:pt x="13" y="131"/>
                        <a:pt x="13" y="131"/>
                      </a:cubicBezTo>
                      <a:cubicBezTo>
                        <a:pt x="13" y="131"/>
                        <a:pt x="13" y="130"/>
                        <a:pt x="13" y="130"/>
                      </a:cubicBezTo>
                      <a:cubicBezTo>
                        <a:pt x="13" y="130"/>
                        <a:pt x="12" y="131"/>
                        <a:pt x="12" y="130"/>
                      </a:cubicBezTo>
                      <a:cubicBezTo>
                        <a:pt x="11" y="130"/>
                        <a:pt x="11" y="130"/>
                        <a:pt x="11" y="130"/>
                      </a:cubicBezTo>
                      <a:cubicBezTo>
                        <a:pt x="10" y="130"/>
                        <a:pt x="10" y="130"/>
                        <a:pt x="10" y="130"/>
                      </a:cubicBezTo>
                      <a:cubicBezTo>
                        <a:pt x="10" y="131"/>
                        <a:pt x="10" y="131"/>
                        <a:pt x="10" y="131"/>
                      </a:cubicBezTo>
                      <a:cubicBezTo>
                        <a:pt x="10" y="131"/>
                        <a:pt x="11" y="131"/>
                        <a:pt x="11" y="132"/>
                      </a:cubicBezTo>
                      <a:cubicBezTo>
                        <a:pt x="11" y="132"/>
                        <a:pt x="10" y="132"/>
                        <a:pt x="10" y="132"/>
                      </a:cubicBezTo>
                      <a:cubicBezTo>
                        <a:pt x="10" y="132"/>
                        <a:pt x="9" y="132"/>
                        <a:pt x="8" y="132"/>
                      </a:cubicBezTo>
                      <a:cubicBezTo>
                        <a:pt x="8" y="133"/>
                        <a:pt x="7" y="133"/>
                        <a:pt x="7" y="134"/>
                      </a:cubicBezTo>
                      <a:cubicBezTo>
                        <a:pt x="7" y="134"/>
                        <a:pt x="6" y="134"/>
                        <a:pt x="6" y="134"/>
                      </a:cubicBezTo>
                      <a:cubicBezTo>
                        <a:pt x="6" y="134"/>
                        <a:pt x="5" y="134"/>
                        <a:pt x="5" y="134"/>
                      </a:cubicBezTo>
                      <a:cubicBezTo>
                        <a:pt x="4" y="134"/>
                        <a:pt x="4" y="134"/>
                        <a:pt x="3" y="135"/>
                      </a:cubicBezTo>
                      <a:cubicBezTo>
                        <a:pt x="3" y="135"/>
                        <a:pt x="3" y="136"/>
                        <a:pt x="3" y="136"/>
                      </a:cubicBezTo>
                      <a:cubicBezTo>
                        <a:pt x="3" y="136"/>
                        <a:pt x="2" y="137"/>
                        <a:pt x="2" y="137"/>
                      </a:cubicBezTo>
                      <a:cubicBezTo>
                        <a:pt x="2" y="137"/>
                        <a:pt x="2" y="137"/>
                        <a:pt x="3" y="137"/>
                      </a:cubicBezTo>
                      <a:cubicBezTo>
                        <a:pt x="3" y="138"/>
                        <a:pt x="3" y="138"/>
                        <a:pt x="3" y="138"/>
                      </a:cubicBezTo>
                      <a:cubicBezTo>
                        <a:pt x="3" y="139"/>
                        <a:pt x="3" y="139"/>
                        <a:pt x="2" y="140"/>
                      </a:cubicBezTo>
                      <a:cubicBezTo>
                        <a:pt x="2" y="140"/>
                        <a:pt x="1" y="140"/>
                        <a:pt x="0" y="140"/>
                      </a:cubicBezTo>
                      <a:cubicBezTo>
                        <a:pt x="0" y="141"/>
                        <a:pt x="0" y="141"/>
                        <a:pt x="0" y="142"/>
                      </a:cubicBezTo>
                      <a:cubicBezTo>
                        <a:pt x="0" y="143"/>
                        <a:pt x="0" y="143"/>
                        <a:pt x="0" y="143"/>
                      </a:cubicBezTo>
                      <a:cubicBezTo>
                        <a:pt x="1" y="143"/>
                        <a:pt x="0" y="144"/>
                        <a:pt x="1" y="144"/>
                      </a:cubicBezTo>
                      <a:cubicBezTo>
                        <a:pt x="2" y="145"/>
                        <a:pt x="1" y="145"/>
                        <a:pt x="1" y="145"/>
                      </a:cubicBezTo>
                      <a:cubicBezTo>
                        <a:pt x="0" y="145"/>
                        <a:pt x="0" y="146"/>
                        <a:pt x="0" y="146"/>
                      </a:cubicBezTo>
                      <a:cubicBezTo>
                        <a:pt x="1" y="146"/>
                        <a:pt x="1" y="148"/>
                        <a:pt x="2" y="148"/>
                      </a:cubicBezTo>
                      <a:cubicBezTo>
                        <a:pt x="2" y="149"/>
                        <a:pt x="4" y="149"/>
                        <a:pt x="4" y="149"/>
                      </a:cubicBezTo>
                      <a:cubicBezTo>
                        <a:pt x="3" y="148"/>
                        <a:pt x="4" y="148"/>
                        <a:pt x="4" y="148"/>
                      </a:cubicBezTo>
                      <a:cubicBezTo>
                        <a:pt x="4" y="147"/>
                        <a:pt x="4" y="148"/>
                        <a:pt x="5" y="148"/>
                      </a:cubicBezTo>
                      <a:cubicBezTo>
                        <a:pt x="7" y="147"/>
                        <a:pt x="6" y="148"/>
                        <a:pt x="7" y="148"/>
                      </a:cubicBezTo>
                      <a:cubicBezTo>
                        <a:pt x="8" y="148"/>
                        <a:pt x="10" y="149"/>
                        <a:pt x="10" y="150"/>
                      </a:cubicBezTo>
                      <a:cubicBezTo>
                        <a:pt x="10" y="151"/>
                        <a:pt x="9" y="151"/>
                        <a:pt x="9" y="152"/>
                      </a:cubicBezTo>
                      <a:cubicBezTo>
                        <a:pt x="9" y="154"/>
                        <a:pt x="10" y="153"/>
                        <a:pt x="10" y="154"/>
                      </a:cubicBezTo>
                      <a:cubicBezTo>
                        <a:pt x="10" y="157"/>
                        <a:pt x="12" y="155"/>
                        <a:pt x="10" y="157"/>
                      </a:cubicBezTo>
                      <a:cubicBezTo>
                        <a:pt x="10" y="158"/>
                        <a:pt x="10" y="158"/>
                        <a:pt x="11" y="158"/>
                      </a:cubicBezTo>
                      <a:cubicBezTo>
                        <a:pt x="12" y="159"/>
                        <a:pt x="12" y="159"/>
                        <a:pt x="12" y="159"/>
                      </a:cubicBezTo>
                      <a:cubicBezTo>
                        <a:pt x="13" y="160"/>
                        <a:pt x="11" y="159"/>
                        <a:pt x="12" y="160"/>
                      </a:cubicBezTo>
                      <a:cubicBezTo>
                        <a:pt x="12" y="161"/>
                        <a:pt x="11" y="160"/>
                        <a:pt x="11" y="161"/>
                      </a:cubicBezTo>
                      <a:cubicBezTo>
                        <a:pt x="10" y="161"/>
                        <a:pt x="9" y="160"/>
                        <a:pt x="9" y="160"/>
                      </a:cubicBezTo>
                      <a:cubicBezTo>
                        <a:pt x="9" y="160"/>
                        <a:pt x="9" y="160"/>
                        <a:pt x="9" y="161"/>
                      </a:cubicBezTo>
                      <a:cubicBezTo>
                        <a:pt x="8" y="161"/>
                        <a:pt x="8" y="161"/>
                        <a:pt x="8" y="161"/>
                      </a:cubicBezTo>
                      <a:cubicBezTo>
                        <a:pt x="8" y="161"/>
                        <a:pt x="8" y="161"/>
                        <a:pt x="8" y="161"/>
                      </a:cubicBezTo>
                      <a:cubicBezTo>
                        <a:pt x="8" y="161"/>
                        <a:pt x="7" y="161"/>
                        <a:pt x="7" y="161"/>
                      </a:cubicBezTo>
                      <a:cubicBezTo>
                        <a:pt x="7" y="161"/>
                        <a:pt x="7" y="161"/>
                        <a:pt x="7" y="161"/>
                      </a:cubicBezTo>
                      <a:cubicBezTo>
                        <a:pt x="7" y="162"/>
                        <a:pt x="7" y="162"/>
                        <a:pt x="7" y="162"/>
                      </a:cubicBezTo>
                      <a:cubicBezTo>
                        <a:pt x="7" y="162"/>
                        <a:pt x="7" y="162"/>
                        <a:pt x="7" y="162"/>
                      </a:cubicBezTo>
                      <a:cubicBezTo>
                        <a:pt x="7" y="162"/>
                        <a:pt x="7" y="162"/>
                        <a:pt x="7" y="162"/>
                      </a:cubicBezTo>
                      <a:cubicBezTo>
                        <a:pt x="7" y="162"/>
                        <a:pt x="8" y="162"/>
                        <a:pt x="8" y="163"/>
                      </a:cubicBezTo>
                      <a:cubicBezTo>
                        <a:pt x="8" y="163"/>
                        <a:pt x="8" y="163"/>
                        <a:pt x="8" y="163"/>
                      </a:cubicBezTo>
                      <a:cubicBezTo>
                        <a:pt x="8" y="163"/>
                        <a:pt x="9" y="163"/>
                        <a:pt x="9" y="163"/>
                      </a:cubicBezTo>
                      <a:cubicBezTo>
                        <a:pt x="9" y="163"/>
                        <a:pt x="9" y="164"/>
                        <a:pt x="10" y="164"/>
                      </a:cubicBezTo>
                      <a:cubicBezTo>
                        <a:pt x="10" y="164"/>
                        <a:pt x="10" y="163"/>
                        <a:pt x="10" y="163"/>
                      </a:cubicBezTo>
                      <a:cubicBezTo>
                        <a:pt x="10" y="163"/>
                        <a:pt x="12" y="163"/>
                        <a:pt x="13" y="163"/>
                      </a:cubicBezTo>
                      <a:cubicBezTo>
                        <a:pt x="14" y="164"/>
                        <a:pt x="14" y="164"/>
                        <a:pt x="14" y="165"/>
                      </a:cubicBezTo>
                      <a:cubicBezTo>
                        <a:pt x="14" y="165"/>
                        <a:pt x="14" y="165"/>
                        <a:pt x="14" y="165"/>
                      </a:cubicBezTo>
                      <a:cubicBezTo>
                        <a:pt x="14" y="166"/>
                        <a:pt x="14" y="166"/>
                        <a:pt x="15" y="165"/>
                      </a:cubicBezTo>
                      <a:cubicBezTo>
                        <a:pt x="15" y="165"/>
                        <a:pt x="15" y="165"/>
                        <a:pt x="15" y="165"/>
                      </a:cubicBezTo>
                      <a:cubicBezTo>
                        <a:pt x="16" y="165"/>
                        <a:pt x="17" y="166"/>
                        <a:pt x="17" y="166"/>
                      </a:cubicBezTo>
                      <a:cubicBezTo>
                        <a:pt x="18" y="167"/>
                        <a:pt x="18" y="167"/>
                        <a:pt x="18" y="168"/>
                      </a:cubicBezTo>
                      <a:cubicBezTo>
                        <a:pt x="19" y="168"/>
                        <a:pt x="19" y="169"/>
                        <a:pt x="19" y="169"/>
                      </a:cubicBezTo>
                      <a:cubicBezTo>
                        <a:pt x="18" y="169"/>
                        <a:pt x="18" y="169"/>
                        <a:pt x="18" y="169"/>
                      </a:cubicBezTo>
                      <a:cubicBezTo>
                        <a:pt x="18" y="169"/>
                        <a:pt x="19" y="170"/>
                        <a:pt x="19" y="170"/>
                      </a:cubicBezTo>
                      <a:cubicBezTo>
                        <a:pt x="19" y="170"/>
                        <a:pt x="19" y="170"/>
                        <a:pt x="19" y="170"/>
                      </a:cubicBezTo>
                      <a:cubicBezTo>
                        <a:pt x="18" y="170"/>
                        <a:pt x="18" y="171"/>
                        <a:pt x="19" y="171"/>
                      </a:cubicBezTo>
                      <a:cubicBezTo>
                        <a:pt x="19" y="171"/>
                        <a:pt x="18" y="171"/>
                        <a:pt x="18" y="171"/>
                      </a:cubicBezTo>
                      <a:cubicBezTo>
                        <a:pt x="18" y="171"/>
                        <a:pt x="18" y="171"/>
                        <a:pt x="18" y="171"/>
                      </a:cubicBezTo>
                      <a:cubicBezTo>
                        <a:pt x="18" y="172"/>
                        <a:pt x="18" y="172"/>
                        <a:pt x="18" y="172"/>
                      </a:cubicBezTo>
                      <a:cubicBezTo>
                        <a:pt x="19" y="172"/>
                        <a:pt x="19" y="172"/>
                        <a:pt x="19" y="172"/>
                      </a:cubicBezTo>
                      <a:cubicBezTo>
                        <a:pt x="19" y="172"/>
                        <a:pt x="20" y="172"/>
                        <a:pt x="20" y="173"/>
                      </a:cubicBezTo>
                      <a:cubicBezTo>
                        <a:pt x="20" y="173"/>
                        <a:pt x="20" y="173"/>
                        <a:pt x="20" y="173"/>
                      </a:cubicBezTo>
                      <a:cubicBezTo>
                        <a:pt x="20" y="174"/>
                        <a:pt x="20" y="174"/>
                        <a:pt x="20" y="174"/>
                      </a:cubicBezTo>
                      <a:cubicBezTo>
                        <a:pt x="20" y="174"/>
                        <a:pt x="21" y="174"/>
                        <a:pt x="21" y="174"/>
                      </a:cubicBezTo>
                      <a:cubicBezTo>
                        <a:pt x="22" y="174"/>
                        <a:pt x="22" y="174"/>
                        <a:pt x="23" y="173"/>
                      </a:cubicBezTo>
                      <a:cubicBezTo>
                        <a:pt x="23" y="173"/>
                        <a:pt x="23" y="173"/>
                        <a:pt x="23" y="174"/>
                      </a:cubicBezTo>
                      <a:cubicBezTo>
                        <a:pt x="23" y="174"/>
                        <a:pt x="23" y="174"/>
                        <a:pt x="23" y="174"/>
                      </a:cubicBezTo>
                      <a:cubicBezTo>
                        <a:pt x="23" y="175"/>
                        <a:pt x="24" y="175"/>
                        <a:pt x="24" y="175"/>
                      </a:cubicBezTo>
                      <a:cubicBezTo>
                        <a:pt x="24" y="175"/>
                        <a:pt x="25" y="175"/>
                        <a:pt x="26" y="175"/>
                      </a:cubicBezTo>
                      <a:cubicBezTo>
                        <a:pt x="26" y="176"/>
                        <a:pt x="26" y="176"/>
                        <a:pt x="27" y="176"/>
                      </a:cubicBezTo>
                      <a:cubicBezTo>
                        <a:pt x="27" y="176"/>
                        <a:pt x="27" y="176"/>
                        <a:pt x="28" y="176"/>
                      </a:cubicBezTo>
                      <a:cubicBezTo>
                        <a:pt x="28" y="176"/>
                        <a:pt x="28" y="177"/>
                        <a:pt x="29" y="176"/>
                      </a:cubicBezTo>
                      <a:cubicBezTo>
                        <a:pt x="29" y="176"/>
                        <a:pt x="29" y="176"/>
                        <a:pt x="30" y="177"/>
                      </a:cubicBezTo>
                      <a:cubicBezTo>
                        <a:pt x="30" y="177"/>
                        <a:pt x="31" y="177"/>
                        <a:pt x="31" y="177"/>
                      </a:cubicBezTo>
                      <a:cubicBezTo>
                        <a:pt x="31" y="177"/>
                        <a:pt x="32" y="177"/>
                        <a:pt x="32" y="177"/>
                      </a:cubicBezTo>
                      <a:cubicBezTo>
                        <a:pt x="32" y="177"/>
                        <a:pt x="32" y="177"/>
                        <a:pt x="32" y="177"/>
                      </a:cubicBezTo>
                      <a:cubicBezTo>
                        <a:pt x="32" y="177"/>
                        <a:pt x="32" y="177"/>
                        <a:pt x="33" y="177"/>
                      </a:cubicBezTo>
                      <a:cubicBezTo>
                        <a:pt x="33" y="176"/>
                        <a:pt x="33" y="176"/>
                        <a:pt x="33" y="176"/>
                      </a:cubicBezTo>
                      <a:cubicBezTo>
                        <a:pt x="33" y="176"/>
                        <a:pt x="33" y="176"/>
                        <a:pt x="34" y="176"/>
                      </a:cubicBezTo>
                      <a:cubicBezTo>
                        <a:pt x="34" y="176"/>
                        <a:pt x="34" y="176"/>
                        <a:pt x="34" y="176"/>
                      </a:cubicBezTo>
                      <a:cubicBezTo>
                        <a:pt x="34" y="176"/>
                        <a:pt x="34" y="176"/>
                        <a:pt x="34" y="176"/>
                      </a:cubicBezTo>
                      <a:cubicBezTo>
                        <a:pt x="35" y="175"/>
                        <a:pt x="35" y="175"/>
                        <a:pt x="35" y="175"/>
                      </a:cubicBezTo>
                      <a:cubicBezTo>
                        <a:pt x="35" y="175"/>
                        <a:pt x="35" y="175"/>
                        <a:pt x="35" y="175"/>
                      </a:cubicBezTo>
                      <a:cubicBezTo>
                        <a:pt x="35" y="175"/>
                        <a:pt x="35" y="175"/>
                        <a:pt x="36" y="175"/>
                      </a:cubicBezTo>
                      <a:cubicBezTo>
                        <a:pt x="36" y="175"/>
                        <a:pt x="36" y="175"/>
                        <a:pt x="36" y="175"/>
                      </a:cubicBezTo>
                      <a:cubicBezTo>
                        <a:pt x="36" y="175"/>
                        <a:pt x="37" y="174"/>
                        <a:pt x="37" y="174"/>
                      </a:cubicBezTo>
                      <a:cubicBezTo>
                        <a:pt x="37" y="174"/>
                        <a:pt x="37" y="174"/>
                        <a:pt x="38" y="174"/>
                      </a:cubicBezTo>
                      <a:cubicBezTo>
                        <a:pt x="38" y="174"/>
                        <a:pt x="38" y="173"/>
                        <a:pt x="39" y="173"/>
                      </a:cubicBezTo>
                      <a:cubicBezTo>
                        <a:pt x="39" y="173"/>
                        <a:pt x="39" y="173"/>
                        <a:pt x="39" y="173"/>
                      </a:cubicBezTo>
                      <a:cubicBezTo>
                        <a:pt x="39" y="173"/>
                        <a:pt x="40" y="173"/>
                        <a:pt x="40" y="173"/>
                      </a:cubicBezTo>
                      <a:cubicBezTo>
                        <a:pt x="40" y="173"/>
                        <a:pt x="40" y="173"/>
                        <a:pt x="41" y="173"/>
                      </a:cubicBezTo>
                      <a:cubicBezTo>
                        <a:pt x="41" y="173"/>
                        <a:pt x="41" y="173"/>
                        <a:pt x="41" y="173"/>
                      </a:cubicBezTo>
                      <a:cubicBezTo>
                        <a:pt x="43" y="173"/>
                        <a:pt x="43" y="173"/>
                        <a:pt x="43" y="173"/>
                      </a:cubicBezTo>
                      <a:cubicBezTo>
                        <a:pt x="43" y="173"/>
                        <a:pt x="43" y="173"/>
                        <a:pt x="43" y="173"/>
                      </a:cubicBezTo>
                      <a:cubicBezTo>
                        <a:pt x="43" y="172"/>
                        <a:pt x="44" y="172"/>
                        <a:pt x="44" y="172"/>
                      </a:cubicBezTo>
                      <a:cubicBezTo>
                        <a:pt x="44" y="173"/>
                        <a:pt x="44" y="173"/>
                        <a:pt x="44" y="173"/>
                      </a:cubicBezTo>
                      <a:cubicBezTo>
                        <a:pt x="44" y="173"/>
                        <a:pt x="44" y="173"/>
                        <a:pt x="44" y="173"/>
                      </a:cubicBezTo>
                      <a:cubicBezTo>
                        <a:pt x="45" y="174"/>
                        <a:pt x="45" y="174"/>
                        <a:pt x="45" y="174"/>
                      </a:cubicBezTo>
                      <a:cubicBezTo>
                        <a:pt x="45" y="173"/>
                        <a:pt x="45" y="173"/>
                        <a:pt x="45" y="173"/>
                      </a:cubicBezTo>
                      <a:cubicBezTo>
                        <a:pt x="46" y="174"/>
                        <a:pt x="46" y="174"/>
                        <a:pt x="46" y="174"/>
                      </a:cubicBezTo>
                      <a:cubicBezTo>
                        <a:pt x="46" y="174"/>
                        <a:pt x="46" y="174"/>
                        <a:pt x="46" y="174"/>
                      </a:cubicBezTo>
                      <a:cubicBezTo>
                        <a:pt x="46" y="174"/>
                        <a:pt x="46" y="174"/>
                        <a:pt x="46" y="174"/>
                      </a:cubicBezTo>
                      <a:cubicBezTo>
                        <a:pt x="46" y="174"/>
                        <a:pt x="46" y="174"/>
                        <a:pt x="46" y="175"/>
                      </a:cubicBezTo>
                      <a:cubicBezTo>
                        <a:pt x="46" y="175"/>
                        <a:pt x="46" y="175"/>
                        <a:pt x="46" y="175"/>
                      </a:cubicBezTo>
                      <a:cubicBezTo>
                        <a:pt x="46" y="175"/>
                        <a:pt x="46" y="175"/>
                        <a:pt x="47" y="175"/>
                      </a:cubicBezTo>
                      <a:cubicBezTo>
                        <a:pt x="47" y="175"/>
                        <a:pt x="47" y="175"/>
                        <a:pt x="48" y="175"/>
                      </a:cubicBezTo>
                      <a:cubicBezTo>
                        <a:pt x="48" y="176"/>
                        <a:pt x="48" y="176"/>
                        <a:pt x="48" y="176"/>
                      </a:cubicBezTo>
                      <a:cubicBezTo>
                        <a:pt x="48" y="176"/>
                        <a:pt x="48" y="176"/>
                        <a:pt x="48" y="176"/>
                      </a:cubicBezTo>
                      <a:cubicBezTo>
                        <a:pt x="49" y="176"/>
                        <a:pt x="49" y="176"/>
                        <a:pt x="49" y="176"/>
                      </a:cubicBezTo>
                      <a:cubicBezTo>
                        <a:pt x="49" y="177"/>
                        <a:pt x="49" y="177"/>
                        <a:pt x="50" y="177"/>
                      </a:cubicBezTo>
                      <a:cubicBezTo>
                        <a:pt x="50" y="177"/>
                        <a:pt x="50" y="177"/>
                        <a:pt x="50" y="177"/>
                      </a:cubicBezTo>
                      <a:cubicBezTo>
                        <a:pt x="50" y="177"/>
                        <a:pt x="50" y="176"/>
                        <a:pt x="50" y="176"/>
                      </a:cubicBezTo>
                      <a:cubicBezTo>
                        <a:pt x="50" y="176"/>
                        <a:pt x="51" y="176"/>
                        <a:pt x="51" y="176"/>
                      </a:cubicBezTo>
                      <a:cubicBezTo>
                        <a:pt x="51" y="176"/>
                        <a:pt x="51" y="177"/>
                        <a:pt x="51" y="177"/>
                      </a:cubicBezTo>
                      <a:cubicBezTo>
                        <a:pt x="52" y="176"/>
                        <a:pt x="52" y="176"/>
                        <a:pt x="52" y="176"/>
                      </a:cubicBezTo>
                      <a:cubicBezTo>
                        <a:pt x="52" y="176"/>
                        <a:pt x="52" y="177"/>
                        <a:pt x="52" y="177"/>
                      </a:cubicBezTo>
                      <a:cubicBezTo>
                        <a:pt x="52" y="177"/>
                        <a:pt x="52" y="177"/>
                        <a:pt x="52" y="178"/>
                      </a:cubicBezTo>
                      <a:cubicBezTo>
                        <a:pt x="52" y="178"/>
                        <a:pt x="52" y="178"/>
                        <a:pt x="51" y="178"/>
                      </a:cubicBezTo>
                      <a:cubicBezTo>
                        <a:pt x="51" y="178"/>
                        <a:pt x="51" y="179"/>
                        <a:pt x="52" y="179"/>
                      </a:cubicBezTo>
                      <a:cubicBezTo>
                        <a:pt x="52" y="179"/>
                        <a:pt x="52" y="179"/>
                        <a:pt x="52" y="179"/>
                      </a:cubicBezTo>
                      <a:cubicBezTo>
                        <a:pt x="51" y="180"/>
                        <a:pt x="51" y="180"/>
                        <a:pt x="51" y="180"/>
                      </a:cubicBezTo>
                      <a:cubicBezTo>
                        <a:pt x="51" y="180"/>
                        <a:pt x="51" y="180"/>
                        <a:pt x="51" y="181"/>
                      </a:cubicBezTo>
                      <a:cubicBezTo>
                        <a:pt x="51" y="181"/>
                        <a:pt x="51" y="181"/>
                        <a:pt x="51" y="181"/>
                      </a:cubicBezTo>
                      <a:cubicBezTo>
                        <a:pt x="51" y="182"/>
                        <a:pt x="51" y="182"/>
                        <a:pt x="51" y="182"/>
                      </a:cubicBezTo>
                      <a:cubicBezTo>
                        <a:pt x="51" y="183"/>
                        <a:pt x="50" y="183"/>
                        <a:pt x="50" y="183"/>
                      </a:cubicBezTo>
                      <a:cubicBezTo>
                        <a:pt x="50" y="183"/>
                        <a:pt x="50" y="184"/>
                        <a:pt x="50" y="184"/>
                      </a:cubicBezTo>
                      <a:cubicBezTo>
                        <a:pt x="50" y="184"/>
                        <a:pt x="50" y="184"/>
                        <a:pt x="49" y="184"/>
                      </a:cubicBezTo>
                      <a:cubicBezTo>
                        <a:pt x="49" y="184"/>
                        <a:pt x="49" y="184"/>
                        <a:pt x="49" y="184"/>
                      </a:cubicBezTo>
                      <a:cubicBezTo>
                        <a:pt x="49" y="185"/>
                        <a:pt x="49" y="185"/>
                        <a:pt x="48" y="185"/>
                      </a:cubicBezTo>
                      <a:cubicBezTo>
                        <a:pt x="48" y="185"/>
                        <a:pt x="48" y="185"/>
                        <a:pt x="48" y="185"/>
                      </a:cubicBezTo>
                      <a:cubicBezTo>
                        <a:pt x="48" y="185"/>
                        <a:pt x="48" y="185"/>
                        <a:pt x="48" y="185"/>
                      </a:cubicBezTo>
                      <a:cubicBezTo>
                        <a:pt x="48" y="185"/>
                        <a:pt x="48" y="186"/>
                        <a:pt x="48" y="186"/>
                      </a:cubicBezTo>
                      <a:cubicBezTo>
                        <a:pt x="48" y="186"/>
                        <a:pt x="48" y="186"/>
                        <a:pt x="47" y="186"/>
                      </a:cubicBezTo>
                      <a:cubicBezTo>
                        <a:pt x="47" y="186"/>
                        <a:pt x="47" y="186"/>
                        <a:pt x="46" y="186"/>
                      </a:cubicBezTo>
                      <a:cubicBezTo>
                        <a:pt x="46" y="186"/>
                        <a:pt x="46" y="186"/>
                        <a:pt x="46" y="187"/>
                      </a:cubicBezTo>
                      <a:cubicBezTo>
                        <a:pt x="46" y="187"/>
                        <a:pt x="47" y="188"/>
                        <a:pt x="47" y="188"/>
                      </a:cubicBezTo>
                      <a:cubicBezTo>
                        <a:pt x="46" y="188"/>
                        <a:pt x="46" y="188"/>
                        <a:pt x="46" y="188"/>
                      </a:cubicBezTo>
                      <a:cubicBezTo>
                        <a:pt x="46" y="189"/>
                        <a:pt x="46" y="189"/>
                        <a:pt x="46" y="189"/>
                      </a:cubicBezTo>
                      <a:cubicBezTo>
                        <a:pt x="46" y="189"/>
                        <a:pt x="46" y="189"/>
                        <a:pt x="46" y="189"/>
                      </a:cubicBezTo>
                      <a:cubicBezTo>
                        <a:pt x="46" y="190"/>
                        <a:pt x="46" y="190"/>
                        <a:pt x="45" y="190"/>
                      </a:cubicBezTo>
                      <a:cubicBezTo>
                        <a:pt x="45" y="190"/>
                        <a:pt x="45" y="190"/>
                        <a:pt x="45" y="190"/>
                      </a:cubicBezTo>
                      <a:cubicBezTo>
                        <a:pt x="44" y="190"/>
                        <a:pt x="45" y="190"/>
                        <a:pt x="44" y="190"/>
                      </a:cubicBezTo>
                      <a:cubicBezTo>
                        <a:pt x="44" y="190"/>
                        <a:pt x="44" y="190"/>
                        <a:pt x="44" y="190"/>
                      </a:cubicBezTo>
                      <a:cubicBezTo>
                        <a:pt x="43" y="190"/>
                        <a:pt x="43" y="190"/>
                        <a:pt x="43" y="190"/>
                      </a:cubicBezTo>
                      <a:cubicBezTo>
                        <a:pt x="43" y="190"/>
                        <a:pt x="43" y="190"/>
                        <a:pt x="42" y="190"/>
                      </a:cubicBezTo>
                      <a:cubicBezTo>
                        <a:pt x="42" y="190"/>
                        <a:pt x="42" y="190"/>
                        <a:pt x="42" y="190"/>
                      </a:cubicBezTo>
                      <a:cubicBezTo>
                        <a:pt x="42" y="191"/>
                        <a:pt x="42" y="191"/>
                        <a:pt x="42" y="191"/>
                      </a:cubicBezTo>
                      <a:cubicBezTo>
                        <a:pt x="42" y="192"/>
                        <a:pt x="43" y="192"/>
                        <a:pt x="43" y="192"/>
                      </a:cubicBezTo>
                      <a:cubicBezTo>
                        <a:pt x="43" y="192"/>
                        <a:pt x="43" y="192"/>
                        <a:pt x="43" y="192"/>
                      </a:cubicBezTo>
                      <a:cubicBezTo>
                        <a:pt x="43" y="193"/>
                        <a:pt x="43" y="193"/>
                        <a:pt x="43" y="193"/>
                      </a:cubicBezTo>
                      <a:cubicBezTo>
                        <a:pt x="43" y="193"/>
                        <a:pt x="43" y="193"/>
                        <a:pt x="43" y="193"/>
                      </a:cubicBezTo>
                      <a:cubicBezTo>
                        <a:pt x="43" y="193"/>
                        <a:pt x="43" y="193"/>
                        <a:pt x="42" y="193"/>
                      </a:cubicBezTo>
                      <a:cubicBezTo>
                        <a:pt x="42" y="193"/>
                        <a:pt x="42" y="194"/>
                        <a:pt x="42" y="194"/>
                      </a:cubicBezTo>
                      <a:cubicBezTo>
                        <a:pt x="42" y="194"/>
                        <a:pt x="42" y="194"/>
                        <a:pt x="42" y="195"/>
                      </a:cubicBezTo>
                      <a:cubicBezTo>
                        <a:pt x="42" y="195"/>
                        <a:pt x="42" y="195"/>
                        <a:pt x="42" y="195"/>
                      </a:cubicBezTo>
                      <a:cubicBezTo>
                        <a:pt x="42" y="195"/>
                        <a:pt x="42" y="195"/>
                        <a:pt x="42" y="196"/>
                      </a:cubicBezTo>
                      <a:cubicBezTo>
                        <a:pt x="42" y="196"/>
                        <a:pt x="42" y="196"/>
                        <a:pt x="43" y="196"/>
                      </a:cubicBezTo>
                      <a:cubicBezTo>
                        <a:pt x="43" y="196"/>
                        <a:pt x="43" y="196"/>
                        <a:pt x="43" y="196"/>
                      </a:cubicBezTo>
                      <a:cubicBezTo>
                        <a:pt x="43" y="196"/>
                        <a:pt x="43" y="197"/>
                        <a:pt x="43" y="197"/>
                      </a:cubicBezTo>
                      <a:cubicBezTo>
                        <a:pt x="44" y="197"/>
                        <a:pt x="44" y="197"/>
                        <a:pt x="44" y="197"/>
                      </a:cubicBezTo>
                      <a:cubicBezTo>
                        <a:pt x="44" y="197"/>
                        <a:pt x="44" y="197"/>
                        <a:pt x="44" y="197"/>
                      </a:cubicBezTo>
                      <a:cubicBezTo>
                        <a:pt x="44" y="197"/>
                        <a:pt x="44" y="197"/>
                        <a:pt x="44" y="198"/>
                      </a:cubicBezTo>
                      <a:cubicBezTo>
                        <a:pt x="44" y="198"/>
                        <a:pt x="44" y="198"/>
                        <a:pt x="44" y="198"/>
                      </a:cubicBezTo>
                      <a:cubicBezTo>
                        <a:pt x="44" y="199"/>
                        <a:pt x="44" y="199"/>
                        <a:pt x="44" y="199"/>
                      </a:cubicBezTo>
                      <a:cubicBezTo>
                        <a:pt x="45" y="199"/>
                        <a:pt x="45" y="199"/>
                        <a:pt x="45" y="199"/>
                      </a:cubicBezTo>
                      <a:cubicBezTo>
                        <a:pt x="45" y="199"/>
                        <a:pt x="45" y="200"/>
                        <a:pt x="45" y="200"/>
                      </a:cubicBezTo>
                      <a:cubicBezTo>
                        <a:pt x="45" y="200"/>
                        <a:pt x="44" y="200"/>
                        <a:pt x="45" y="200"/>
                      </a:cubicBezTo>
                      <a:cubicBezTo>
                        <a:pt x="45" y="201"/>
                        <a:pt x="45" y="201"/>
                        <a:pt x="45" y="201"/>
                      </a:cubicBezTo>
                      <a:cubicBezTo>
                        <a:pt x="45" y="201"/>
                        <a:pt x="45" y="202"/>
                        <a:pt x="45" y="202"/>
                      </a:cubicBezTo>
                      <a:cubicBezTo>
                        <a:pt x="45" y="202"/>
                        <a:pt x="45" y="202"/>
                        <a:pt x="45" y="202"/>
                      </a:cubicBezTo>
                      <a:cubicBezTo>
                        <a:pt x="45" y="203"/>
                        <a:pt x="45" y="203"/>
                        <a:pt x="45" y="203"/>
                      </a:cubicBezTo>
                      <a:cubicBezTo>
                        <a:pt x="44" y="203"/>
                        <a:pt x="44" y="203"/>
                        <a:pt x="44" y="203"/>
                      </a:cubicBezTo>
                      <a:cubicBezTo>
                        <a:pt x="44" y="203"/>
                        <a:pt x="44" y="204"/>
                        <a:pt x="44" y="204"/>
                      </a:cubicBezTo>
                      <a:cubicBezTo>
                        <a:pt x="44" y="204"/>
                        <a:pt x="43" y="204"/>
                        <a:pt x="43" y="204"/>
                      </a:cubicBezTo>
                      <a:cubicBezTo>
                        <a:pt x="43" y="204"/>
                        <a:pt x="42" y="204"/>
                        <a:pt x="42" y="204"/>
                      </a:cubicBezTo>
                      <a:cubicBezTo>
                        <a:pt x="42" y="204"/>
                        <a:pt x="41" y="203"/>
                        <a:pt x="41" y="203"/>
                      </a:cubicBezTo>
                      <a:cubicBezTo>
                        <a:pt x="41" y="203"/>
                        <a:pt x="41" y="203"/>
                        <a:pt x="41" y="202"/>
                      </a:cubicBezTo>
                      <a:cubicBezTo>
                        <a:pt x="41" y="202"/>
                        <a:pt x="41" y="202"/>
                        <a:pt x="41" y="202"/>
                      </a:cubicBezTo>
                      <a:cubicBezTo>
                        <a:pt x="40" y="202"/>
                        <a:pt x="40" y="202"/>
                        <a:pt x="40" y="203"/>
                      </a:cubicBezTo>
                      <a:cubicBezTo>
                        <a:pt x="40" y="203"/>
                        <a:pt x="39" y="202"/>
                        <a:pt x="39" y="202"/>
                      </a:cubicBezTo>
                      <a:cubicBezTo>
                        <a:pt x="38" y="202"/>
                        <a:pt x="38" y="203"/>
                        <a:pt x="38" y="203"/>
                      </a:cubicBezTo>
                      <a:cubicBezTo>
                        <a:pt x="38" y="203"/>
                        <a:pt x="38" y="203"/>
                        <a:pt x="38" y="203"/>
                      </a:cubicBezTo>
                      <a:cubicBezTo>
                        <a:pt x="38" y="203"/>
                        <a:pt x="39" y="203"/>
                        <a:pt x="39" y="204"/>
                      </a:cubicBezTo>
                      <a:cubicBezTo>
                        <a:pt x="39" y="204"/>
                        <a:pt x="39" y="204"/>
                        <a:pt x="39" y="204"/>
                      </a:cubicBezTo>
                      <a:cubicBezTo>
                        <a:pt x="39" y="204"/>
                        <a:pt x="39" y="204"/>
                        <a:pt x="39" y="204"/>
                      </a:cubicBezTo>
                      <a:cubicBezTo>
                        <a:pt x="39" y="205"/>
                        <a:pt x="39" y="205"/>
                        <a:pt x="39" y="205"/>
                      </a:cubicBezTo>
                      <a:cubicBezTo>
                        <a:pt x="39" y="205"/>
                        <a:pt x="39" y="205"/>
                        <a:pt x="39" y="206"/>
                      </a:cubicBezTo>
                      <a:cubicBezTo>
                        <a:pt x="38" y="206"/>
                        <a:pt x="39" y="206"/>
                        <a:pt x="39" y="206"/>
                      </a:cubicBezTo>
                      <a:cubicBezTo>
                        <a:pt x="39" y="206"/>
                        <a:pt x="39" y="206"/>
                        <a:pt x="39" y="206"/>
                      </a:cubicBezTo>
                      <a:cubicBezTo>
                        <a:pt x="39" y="206"/>
                        <a:pt x="39" y="206"/>
                        <a:pt x="39" y="206"/>
                      </a:cubicBezTo>
                      <a:cubicBezTo>
                        <a:pt x="39" y="206"/>
                        <a:pt x="39" y="206"/>
                        <a:pt x="39" y="206"/>
                      </a:cubicBezTo>
                      <a:cubicBezTo>
                        <a:pt x="40" y="207"/>
                        <a:pt x="41" y="208"/>
                        <a:pt x="41" y="208"/>
                      </a:cubicBezTo>
                      <a:cubicBezTo>
                        <a:pt x="41" y="208"/>
                        <a:pt x="41" y="209"/>
                        <a:pt x="41" y="209"/>
                      </a:cubicBezTo>
                      <a:cubicBezTo>
                        <a:pt x="41" y="209"/>
                        <a:pt x="41" y="209"/>
                        <a:pt x="41" y="210"/>
                      </a:cubicBezTo>
                      <a:cubicBezTo>
                        <a:pt x="41" y="210"/>
                        <a:pt x="41" y="210"/>
                        <a:pt x="41" y="210"/>
                      </a:cubicBezTo>
                      <a:cubicBezTo>
                        <a:pt x="42" y="210"/>
                        <a:pt x="42" y="211"/>
                        <a:pt x="42" y="211"/>
                      </a:cubicBezTo>
                      <a:cubicBezTo>
                        <a:pt x="42" y="211"/>
                        <a:pt x="42" y="211"/>
                        <a:pt x="41" y="211"/>
                      </a:cubicBezTo>
                      <a:cubicBezTo>
                        <a:pt x="41" y="212"/>
                        <a:pt x="41" y="212"/>
                        <a:pt x="41" y="212"/>
                      </a:cubicBezTo>
                      <a:cubicBezTo>
                        <a:pt x="41" y="212"/>
                        <a:pt x="41" y="212"/>
                        <a:pt x="41" y="212"/>
                      </a:cubicBezTo>
                      <a:cubicBezTo>
                        <a:pt x="41" y="212"/>
                        <a:pt x="41" y="212"/>
                        <a:pt x="41" y="212"/>
                      </a:cubicBezTo>
                      <a:cubicBezTo>
                        <a:pt x="41" y="212"/>
                        <a:pt x="42" y="212"/>
                        <a:pt x="42" y="213"/>
                      </a:cubicBezTo>
                      <a:cubicBezTo>
                        <a:pt x="42" y="213"/>
                        <a:pt x="42" y="213"/>
                        <a:pt x="41" y="213"/>
                      </a:cubicBezTo>
                      <a:cubicBezTo>
                        <a:pt x="41" y="213"/>
                        <a:pt x="41" y="213"/>
                        <a:pt x="41" y="213"/>
                      </a:cubicBezTo>
                      <a:cubicBezTo>
                        <a:pt x="42" y="214"/>
                        <a:pt x="42" y="214"/>
                        <a:pt x="42" y="214"/>
                      </a:cubicBezTo>
                      <a:cubicBezTo>
                        <a:pt x="42" y="214"/>
                        <a:pt x="42" y="214"/>
                        <a:pt x="42" y="214"/>
                      </a:cubicBezTo>
                      <a:cubicBezTo>
                        <a:pt x="42" y="214"/>
                        <a:pt x="42" y="213"/>
                        <a:pt x="42" y="214"/>
                      </a:cubicBezTo>
                      <a:cubicBezTo>
                        <a:pt x="42" y="214"/>
                        <a:pt x="43" y="214"/>
                        <a:pt x="43" y="214"/>
                      </a:cubicBezTo>
                      <a:cubicBezTo>
                        <a:pt x="43" y="214"/>
                        <a:pt x="43" y="215"/>
                        <a:pt x="43" y="215"/>
                      </a:cubicBezTo>
                      <a:cubicBezTo>
                        <a:pt x="43" y="215"/>
                        <a:pt x="43" y="215"/>
                        <a:pt x="44" y="215"/>
                      </a:cubicBezTo>
                      <a:cubicBezTo>
                        <a:pt x="44" y="215"/>
                        <a:pt x="44" y="215"/>
                        <a:pt x="44" y="215"/>
                      </a:cubicBezTo>
                      <a:cubicBezTo>
                        <a:pt x="45" y="215"/>
                        <a:pt x="46" y="215"/>
                        <a:pt x="46" y="215"/>
                      </a:cubicBezTo>
                      <a:cubicBezTo>
                        <a:pt x="46" y="215"/>
                        <a:pt x="46" y="216"/>
                        <a:pt x="47" y="216"/>
                      </a:cubicBezTo>
                      <a:cubicBezTo>
                        <a:pt x="47" y="216"/>
                        <a:pt x="47" y="216"/>
                        <a:pt x="47" y="216"/>
                      </a:cubicBezTo>
                      <a:cubicBezTo>
                        <a:pt x="47" y="216"/>
                        <a:pt x="47" y="216"/>
                        <a:pt x="47" y="216"/>
                      </a:cubicBezTo>
                      <a:cubicBezTo>
                        <a:pt x="47" y="216"/>
                        <a:pt x="48" y="216"/>
                        <a:pt x="48" y="217"/>
                      </a:cubicBezTo>
                      <a:cubicBezTo>
                        <a:pt x="48" y="217"/>
                        <a:pt x="48" y="217"/>
                        <a:pt x="48" y="217"/>
                      </a:cubicBezTo>
                      <a:cubicBezTo>
                        <a:pt x="48" y="217"/>
                        <a:pt x="49" y="217"/>
                        <a:pt x="49" y="217"/>
                      </a:cubicBezTo>
                      <a:cubicBezTo>
                        <a:pt x="49" y="216"/>
                        <a:pt x="50" y="217"/>
                        <a:pt x="50" y="217"/>
                      </a:cubicBezTo>
                      <a:cubicBezTo>
                        <a:pt x="50" y="217"/>
                        <a:pt x="51" y="217"/>
                        <a:pt x="51" y="218"/>
                      </a:cubicBezTo>
                      <a:cubicBezTo>
                        <a:pt x="52" y="218"/>
                        <a:pt x="52" y="218"/>
                        <a:pt x="52" y="218"/>
                      </a:cubicBezTo>
                      <a:cubicBezTo>
                        <a:pt x="52" y="218"/>
                        <a:pt x="52" y="218"/>
                        <a:pt x="52" y="219"/>
                      </a:cubicBezTo>
                      <a:cubicBezTo>
                        <a:pt x="52" y="219"/>
                        <a:pt x="52" y="219"/>
                        <a:pt x="52" y="219"/>
                      </a:cubicBezTo>
                      <a:cubicBezTo>
                        <a:pt x="52" y="219"/>
                        <a:pt x="52" y="219"/>
                        <a:pt x="53" y="219"/>
                      </a:cubicBezTo>
                      <a:cubicBezTo>
                        <a:pt x="53" y="220"/>
                        <a:pt x="53" y="220"/>
                        <a:pt x="53" y="220"/>
                      </a:cubicBezTo>
                      <a:cubicBezTo>
                        <a:pt x="53" y="220"/>
                        <a:pt x="53" y="220"/>
                        <a:pt x="53" y="220"/>
                      </a:cubicBezTo>
                      <a:cubicBezTo>
                        <a:pt x="54" y="220"/>
                        <a:pt x="54" y="220"/>
                        <a:pt x="54" y="220"/>
                      </a:cubicBezTo>
                      <a:cubicBezTo>
                        <a:pt x="54" y="220"/>
                        <a:pt x="55" y="221"/>
                        <a:pt x="55" y="221"/>
                      </a:cubicBezTo>
                      <a:cubicBezTo>
                        <a:pt x="55" y="221"/>
                        <a:pt x="55" y="221"/>
                        <a:pt x="56" y="221"/>
                      </a:cubicBezTo>
                      <a:cubicBezTo>
                        <a:pt x="56" y="221"/>
                        <a:pt x="56" y="221"/>
                        <a:pt x="57" y="221"/>
                      </a:cubicBezTo>
                      <a:cubicBezTo>
                        <a:pt x="57" y="222"/>
                        <a:pt x="57" y="222"/>
                        <a:pt x="58" y="222"/>
                      </a:cubicBezTo>
                      <a:cubicBezTo>
                        <a:pt x="58" y="222"/>
                        <a:pt x="59" y="222"/>
                        <a:pt x="59" y="223"/>
                      </a:cubicBezTo>
                      <a:cubicBezTo>
                        <a:pt x="59" y="223"/>
                        <a:pt x="59" y="223"/>
                        <a:pt x="59" y="223"/>
                      </a:cubicBezTo>
                      <a:cubicBezTo>
                        <a:pt x="59" y="223"/>
                        <a:pt x="59" y="223"/>
                        <a:pt x="60" y="223"/>
                      </a:cubicBezTo>
                      <a:cubicBezTo>
                        <a:pt x="60" y="223"/>
                        <a:pt x="60" y="223"/>
                        <a:pt x="60" y="223"/>
                      </a:cubicBezTo>
                      <a:cubicBezTo>
                        <a:pt x="60" y="224"/>
                        <a:pt x="60" y="224"/>
                        <a:pt x="60" y="224"/>
                      </a:cubicBezTo>
                      <a:cubicBezTo>
                        <a:pt x="60" y="225"/>
                        <a:pt x="61" y="225"/>
                        <a:pt x="61" y="225"/>
                      </a:cubicBezTo>
                      <a:cubicBezTo>
                        <a:pt x="61" y="225"/>
                        <a:pt x="61" y="224"/>
                        <a:pt x="62" y="224"/>
                      </a:cubicBezTo>
                      <a:cubicBezTo>
                        <a:pt x="62" y="224"/>
                        <a:pt x="62" y="223"/>
                        <a:pt x="62" y="223"/>
                      </a:cubicBezTo>
                      <a:cubicBezTo>
                        <a:pt x="62" y="223"/>
                        <a:pt x="62" y="223"/>
                        <a:pt x="62" y="222"/>
                      </a:cubicBezTo>
                      <a:cubicBezTo>
                        <a:pt x="62" y="222"/>
                        <a:pt x="62" y="221"/>
                        <a:pt x="63" y="221"/>
                      </a:cubicBezTo>
                      <a:cubicBezTo>
                        <a:pt x="63" y="221"/>
                        <a:pt x="63" y="221"/>
                        <a:pt x="63" y="222"/>
                      </a:cubicBezTo>
                      <a:cubicBezTo>
                        <a:pt x="63" y="222"/>
                        <a:pt x="63" y="222"/>
                        <a:pt x="64" y="222"/>
                      </a:cubicBezTo>
                      <a:cubicBezTo>
                        <a:pt x="64" y="221"/>
                        <a:pt x="64" y="221"/>
                        <a:pt x="64" y="221"/>
                      </a:cubicBezTo>
                      <a:cubicBezTo>
                        <a:pt x="64" y="221"/>
                        <a:pt x="65" y="221"/>
                        <a:pt x="65" y="221"/>
                      </a:cubicBezTo>
                      <a:cubicBezTo>
                        <a:pt x="65" y="221"/>
                        <a:pt x="66" y="221"/>
                        <a:pt x="66" y="221"/>
                      </a:cubicBezTo>
                      <a:cubicBezTo>
                        <a:pt x="66" y="221"/>
                        <a:pt x="67" y="221"/>
                        <a:pt x="67" y="222"/>
                      </a:cubicBezTo>
                      <a:cubicBezTo>
                        <a:pt x="67" y="222"/>
                        <a:pt x="68" y="222"/>
                        <a:pt x="68" y="222"/>
                      </a:cubicBezTo>
                      <a:cubicBezTo>
                        <a:pt x="68" y="222"/>
                        <a:pt x="68" y="222"/>
                        <a:pt x="68" y="222"/>
                      </a:cubicBezTo>
                      <a:cubicBezTo>
                        <a:pt x="68" y="223"/>
                        <a:pt x="68" y="223"/>
                        <a:pt x="69" y="223"/>
                      </a:cubicBezTo>
                      <a:cubicBezTo>
                        <a:pt x="69" y="223"/>
                        <a:pt x="69" y="223"/>
                        <a:pt x="68" y="224"/>
                      </a:cubicBezTo>
                      <a:cubicBezTo>
                        <a:pt x="68" y="224"/>
                        <a:pt x="68" y="224"/>
                        <a:pt x="69" y="224"/>
                      </a:cubicBezTo>
                      <a:cubicBezTo>
                        <a:pt x="69" y="224"/>
                        <a:pt x="70" y="224"/>
                        <a:pt x="70" y="225"/>
                      </a:cubicBezTo>
                      <a:cubicBezTo>
                        <a:pt x="71" y="225"/>
                        <a:pt x="71" y="225"/>
                        <a:pt x="72" y="226"/>
                      </a:cubicBezTo>
                      <a:cubicBezTo>
                        <a:pt x="72" y="226"/>
                        <a:pt x="73" y="227"/>
                        <a:pt x="74" y="227"/>
                      </a:cubicBezTo>
                      <a:cubicBezTo>
                        <a:pt x="74" y="228"/>
                        <a:pt x="74" y="228"/>
                        <a:pt x="74" y="228"/>
                      </a:cubicBezTo>
                      <a:cubicBezTo>
                        <a:pt x="75" y="228"/>
                        <a:pt x="74" y="227"/>
                        <a:pt x="75" y="227"/>
                      </a:cubicBezTo>
                      <a:cubicBezTo>
                        <a:pt x="75" y="227"/>
                        <a:pt x="75" y="228"/>
                        <a:pt x="75" y="228"/>
                      </a:cubicBezTo>
                      <a:cubicBezTo>
                        <a:pt x="76" y="228"/>
                        <a:pt x="76" y="228"/>
                        <a:pt x="76" y="229"/>
                      </a:cubicBezTo>
                      <a:cubicBezTo>
                        <a:pt x="76" y="229"/>
                        <a:pt x="76" y="228"/>
                        <a:pt x="76" y="228"/>
                      </a:cubicBezTo>
                      <a:cubicBezTo>
                        <a:pt x="76" y="228"/>
                        <a:pt x="77" y="228"/>
                        <a:pt x="77" y="228"/>
                      </a:cubicBezTo>
                      <a:cubicBezTo>
                        <a:pt x="77" y="228"/>
                        <a:pt x="77" y="229"/>
                        <a:pt x="77" y="229"/>
                      </a:cubicBezTo>
                      <a:cubicBezTo>
                        <a:pt x="78" y="229"/>
                        <a:pt x="77" y="229"/>
                        <a:pt x="77" y="230"/>
                      </a:cubicBezTo>
                      <a:cubicBezTo>
                        <a:pt x="78" y="230"/>
                        <a:pt x="78" y="229"/>
                        <a:pt x="78" y="229"/>
                      </a:cubicBezTo>
                      <a:cubicBezTo>
                        <a:pt x="78" y="229"/>
                        <a:pt x="78" y="230"/>
                        <a:pt x="78" y="230"/>
                      </a:cubicBezTo>
                      <a:cubicBezTo>
                        <a:pt x="79" y="230"/>
                        <a:pt x="79" y="231"/>
                        <a:pt x="79" y="231"/>
                      </a:cubicBezTo>
                      <a:cubicBezTo>
                        <a:pt x="79" y="231"/>
                        <a:pt x="80" y="232"/>
                        <a:pt x="80" y="232"/>
                      </a:cubicBezTo>
                      <a:cubicBezTo>
                        <a:pt x="80" y="232"/>
                        <a:pt x="80" y="232"/>
                        <a:pt x="80" y="232"/>
                      </a:cubicBezTo>
                      <a:cubicBezTo>
                        <a:pt x="81" y="232"/>
                        <a:pt x="81" y="232"/>
                        <a:pt x="81" y="232"/>
                      </a:cubicBezTo>
                      <a:cubicBezTo>
                        <a:pt x="81" y="232"/>
                        <a:pt x="82" y="231"/>
                        <a:pt x="82" y="231"/>
                      </a:cubicBezTo>
                      <a:cubicBezTo>
                        <a:pt x="83" y="231"/>
                        <a:pt x="83" y="231"/>
                        <a:pt x="83" y="231"/>
                      </a:cubicBezTo>
                      <a:cubicBezTo>
                        <a:pt x="84" y="232"/>
                        <a:pt x="84" y="231"/>
                        <a:pt x="84" y="232"/>
                      </a:cubicBezTo>
                      <a:cubicBezTo>
                        <a:pt x="85" y="232"/>
                        <a:pt x="85" y="232"/>
                        <a:pt x="85" y="232"/>
                      </a:cubicBezTo>
                      <a:cubicBezTo>
                        <a:pt x="85" y="232"/>
                        <a:pt x="84" y="233"/>
                        <a:pt x="85" y="233"/>
                      </a:cubicBezTo>
                      <a:cubicBezTo>
                        <a:pt x="85" y="233"/>
                        <a:pt x="85" y="233"/>
                        <a:pt x="85" y="233"/>
                      </a:cubicBezTo>
                      <a:cubicBezTo>
                        <a:pt x="85" y="234"/>
                        <a:pt x="85" y="234"/>
                        <a:pt x="85" y="234"/>
                      </a:cubicBezTo>
                      <a:cubicBezTo>
                        <a:pt x="85" y="234"/>
                        <a:pt x="86" y="235"/>
                        <a:pt x="86" y="235"/>
                      </a:cubicBezTo>
                      <a:cubicBezTo>
                        <a:pt x="87" y="235"/>
                        <a:pt x="87" y="236"/>
                        <a:pt x="87" y="237"/>
                      </a:cubicBezTo>
                      <a:cubicBezTo>
                        <a:pt x="87" y="237"/>
                        <a:pt x="87" y="237"/>
                        <a:pt x="88" y="237"/>
                      </a:cubicBezTo>
                      <a:cubicBezTo>
                        <a:pt x="88" y="237"/>
                        <a:pt x="88" y="238"/>
                        <a:pt x="89" y="238"/>
                      </a:cubicBezTo>
                      <a:cubicBezTo>
                        <a:pt x="89" y="238"/>
                        <a:pt x="89" y="238"/>
                        <a:pt x="89" y="238"/>
                      </a:cubicBezTo>
                      <a:cubicBezTo>
                        <a:pt x="90" y="238"/>
                        <a:pt x="90" y="239"/>
                        <a:pt x="90" y="239"/>
                      </a:cubicBezTo>
                      <a:cubicBezTo>
                        <a:pt x="91" y="239"/>
                        <a:pt x="91" y="238"/>
                        <a:pt x="92" y="238"/>
                      </a:cubicBezTo>
                      <a:cubicBezTo>
                        <a:pt x="92" y="238"/>
                        <a:pt x="93" y="238"/>
                        <a:pt x="93" y="238"/>
                      </a:cubicBezTo>
                      <a:cubicBezTo>
                        <a:pt x="93" y="239"/>
                        <a:pt x="93" y="239"/>
                        <a:pt x="92" y="239"/>
                      </a:cubicBezTo>
                      <a:cubicBezTo>
                        <a:pt x="92" y="239"/>
                        <a:pt x="92" y="240"/>
                        <a:pt x="92" y="241"/>
                      </a:cubicBezTo>
                      <a:cubicBezTo>
                        <a:pt x="92" y="241"/>
                        <a:pt x="93" y="241"/>
                        <a:pt x="93" y="241"/>
                      </a:cubicBezTo>
                      <a:cubicBezTo>
                        <a:pt x="93" y="241"/>
                        <a:pt x="93" y="241"/>
                        <a:pt x="93" y="241"/>
                      </a:cubicBezTo>
                      <a:cubicBezTo>
                        <a:pt x="93" y="241"/>
                        <a:pt x="94" y="241"/>
                        <a:pt x="95" y="241"/>
                      </a:cubicBezTo>
                      <a:cubicBezTo>
                        <a:pt x="95" y="241"/>
                        <a:pt x="96" y="241"/>
                        <a:pt x="96" y="241"/>
                      </a:cubicBezTo>
                      <a:cubicBezTo>
                        <a:pt x="97" y="241"/>
                        <a:pt x="97" y="241"/>
                        <a:pt x="97" y="241"/>
                      </a:cubicBezTo>
                      <a:cubicBezTo>
                        <a:pt x="97" y="241"/>
                        <a:pt x="97" y="241"/>
                        <a:pt x="97" y="241"/>
                      </a:cubicBezTo>
                      <a:cubicBezTo>
                        <a:pt x="97" y="242"/>
                        <a:pt x="98" y="242"/>
                        <a:pt x="98" y="242"/>
                      </a:cubicBezTo>
                      <a:cubicBezTo>
                        <a:pt x="98" y="242"/>
                        <a:pt x="99" y="242"/>
                        <a:pt x="99" y="243"/>
                      </a:cubicBezTo>
                      <a:cubicBezTo>
                        <a:pt x="99" y="243"/>
                        <a:pt x="99" y="243"/>
                        <a:pt x="99" y="244"/>
                      </a:cubicBezTo>
                      <a:cubicBezTo>
                        <a:pt x="99" y="244"/>
                        <a:pt x="99" y="244"/>
                        <a:pt x="100" y="244"/>
                      </a:cubicBezTo>
                      <a:cubicBezTo>
                        <a:pt x="100" y="245"/>
                        <a:pt x="100" y="244"/>
                        <a:pt x="100" y="244"/>
                      </a:cubicBezTo>
                      <a:cubicBezTo>
                        <a:pt x="101" y="244"/>
                        <a:pt x="100" y="243"/>
                        <a:pt x="100" y="243"/>
                      </a:cubicBezTo>
                      <a:cubicBezTo>
                        <a:pt x="100" y="243"/>
                        <a:pt x="100" y="243"/>
                        <a:pt x="100" y="242"/>
                      </a:cubicBezTo>
                      <a:cubicBezTo>
                        <a:pt x="101" y="242"/>
                        <a:pt x="101" y="242"/>
                        <a:pt x="101" y="242"/>
                      </a:cubicBezTo>
                      <a:cubicBezTo>
                        <a:pt x="101" y="242"/>
                        <a:pt x="101" y="243"/>
                        <a:pt x="101" y="243"/>
                      </a:cubicBezTo>
                      <a:cubicBezTo>
                        <a:pt x="101" y="244"/>
                        <a:pt x="102" y="244"/>
                        <a:pt x="102" y="244"/>
                      </a:cubicBezTo>
                      <a:cubicBezTo>
                        <a:pt x="103" y="244"/>
                        <a:pt x="103" y="244"/>
                        <a:pt x="104" y="244"/>
                      </a:cubicBezTo>
                      <a:cubicBezTo>
                        <a:pt x="104" y="244"/>
                        <a:pt x="104" y="244"/>
                        <a:pt x="104" y="243"/>
                      </a:cubicBezTo>
                      <a:cubicBezTo>
                        <a:pt x="104" y="243"/>
                        <a:pt x="104" y="242"/>
                        <a:pt x="104" y="242"/>
                      </a:cubicBezTo>
                      <a:cubicBezTo>
                        <a:pt x="104" y="242"/>
                        <a:pt x="104" y="243"/>
                        <a:pt x="104" y="243"/>
                      </a:cubicBezTo>
                      <a:cubicBezTo>
                        <a:pt x="105" y="243"/>
                        <a:pt x="105" y="242"/>
                        <a:pt x="105" y="242"/>
                      </a:cubicBezTo>
                      <a:cubicBezTo>
                        <a:pt x="105" y="242"/>
                        <a:pt x="105" y="243"/>
                        <a:pt x="105" y="243"/>
                      </a:cubicBezTo>
                      <a:cubicBezTo>
                        <a:pt x="106" y="243"/>
                        <a:pt x="106" y="243"/>
                        <a:pt x="106" y="243"/>
                      </a:cubicBezTo>
                      <a:cubicBezTo>
                        <a:pt x="106" y="243"/>
                        <a:pt x="107" y="244"/>
                        <a:pt x="107" y="244"/>
                      </a:cubicBezTo>
                      <a:cubicBezTo>
                        <a:pt x="107" y="244"/>
                        <a:pt x="107" y="244"/>
                        <a:pt x="108" y="244"/>
                      </a:cubicBezTo>
                      <a:cubicBezTo>
                        <a:pt x="108" y="244"/>
                        <a:pt x="108" y="244"/>
                        <a:pt x="109" y="245"/>
                      </a:cubicBezTo>
                      <a:cubicBezTo>
                        <a:pt x="109" y="245"/>
                        <a:pt x="109" y="245"/>
                        <a:pt x="110" y="245"/>
                      </a:cubicBezTo>
                      <a:cubicBezTo>
                        <a:pt x="110" y="245"/>
                        <a:pt x="110" y="244"/>
                        <a:pt x="110" y="245"/>
                      </a:cubicBezTo>
                      <a:cubicBezTo>
                        <a:pt x="111" y="245"/>
                        <a:pt x="110" y="245"/>
                        <a:pt x="111" y="245"/>
                      </a:cubicBezTo>
                      <a:cubicBezTo>
                        <a:pt x="111" y="245"/>
                        <a:pt x="111" y="245"/>
                        <a:pt x="111" y="245"/>
                      </a:cubicBezTo>
                      <a:cubicBezTo>
                        <a:pt x="112" y="245"/>
                        <a:pt x="112" y="245"/>
                        <a:pt x="112" y="245"/>
                      </a:cubicBezTo>
                      <a:cubicBezTo>
                        <a:pt x="112" y="245"/>
                        <a:pt x="113" y="245"/>
                        <a:pt x="113" y="245"/>
                      </a:cubicBezTo>
                      <a:cubicBezTo>
                        <a:pt x="114" y="245"/>
                        <a:pt x="114" y="244"/>
                        <a:pt x="114" y="244"/>
                      </a:cubicBezTo>
                      <a:cubicBezTo>
                        <a:pt x="116" y="244"/>
                        <a:pt x="116" y="244"/>
                        <a:pt x="116" y="244"/>
                      </a:cubicBezTo>
                      <a:cubicBezTo>
                        <a:pt x="116" y="244"/>
                        <a:pt x="116" y="244"/>
                        <a:pt x="116" y="244"/>
                      </a:cubicBezTo>
                      <a:cubicBezTo>
                        <a:pt x="116" y="244"/>
                        <a:pt x="116" y="244"/>
                        <a:pt x="116" y="244"/>
                      </a:cubicBezTo>
                      <a:cubicBezTo>
                        <a:pt x="116" y="244"/>
                        <a:pt x="116" y="244"/>
                        <a:pt x="117" y="244"/>
                      </a:cubicBezTo>
                      <a:cubicBezTo>
                        <a:pt x="117" y="244"/>
                        <a:pt x="118" y="244"/>
                        <a:pt x="118" y="244"/>
                      </a:cubicBezTo>
                      <a:cubicBezTo>
                        <a:pt x="118" y="244"/>
                        <a:pt x="118" y="244"/>
                        <a:pt x="118" y="244"/>
                      </a:cubicBezTo>
                      <a:cubicBezTo>
                        <a:pt x="118" y="244"/>
                        <a:pt x="119" y="243"/>
                        <a:pt x="119" y="243"/>
                      </a:cubicBezTo>
                      <a:cubicBezTo>
                        <a:pt x="119" y="243"/>
                        <a:pt x="119" y="243"/>
                        <a:pt x="119" y="243"/>
                      </a:cubicBezTo>
                      <a:cubicBezTo>
                        <a:pt x="119" y="243"/>
                        <a:pt x="120" y="243"/>
                        <a:pt x="120" y="243"/>
                      </a:cubicBezTo>
                      <a:cubicBezTo>
                        <a:pt x="120" y="243"/>
                        <a:pt x="120" y="242"/>
                        <a:pt x="120" y="242"/>
                      </a:cubicBezTo>
                      <a:cubicBezTo>
                        <a:pt x="120" y="243"/>
                        <a:pt x="120" y="243"/>
                        <a:pt x="120" y="243"/>
                      </a:cubicBezTo>
                      <a:cubicBezTo>
                        <a:pt x="121" y="243"/>
                        <a:pt x="121" y="243"/>
                        <a:pt x="121" y="243"/>
                      </a:cubicBezTo>
                      <a:cubicBezTo>
                        <a:pt x="122" y="243"/>
                        <a:pt x="122" y="243"/>
                        <a:pt x="122" y="243"/>
                      </a:cubicBezTo>
                      <a:cubicBezTo>
                        <a:pt x="122" y="243"/>
                        <a:pt x="122" y="244"/>
                        <a:pt x="122" y="244"/>
                      </a:cubicBezTo>
                      <a:cubicBezTo>
                        <a:pt x="122" y="244"/>
                        <a:pt x="122" y="244"/>
                        <a:pt x="122" y="244"/>
                      </a:cubicBezTo>
                      <a:cubicBezTo>
                        <a:pt x="122" y="244"/>
                        <a:pt x="122" y="244"/>
                        <a:pt x="122" y="245"/>
                      </a:cubicBezTo>
                      <a:cubicBezTo>
                        <a:pt x="122" y="245"/>
                        <a:pt x="122" y="245"/>
                        <a:pt x="122" y="246"/>
                      </a:cubicBezTo>
                      <a:cubicBezTo>
                        <a:pt x="122" y="246"/>
                        <a:pt x="122" y="246"/>
                        <a:pt x="122" y="247"/>
                      </a:cubicBezTo>
                      <a:cubicBezTo>
                        <a:pt x="122" y="247"/>
                        <a:pt x="121" y="247"/>
                        <a:pt x="121" y="248"/>
                      </a:cubicBezTo>
                      <a:cubicBezTo>
                        <a:pt x="121" y="248"/>
                        <a:pt x="121" y="248"/>
                        <a:pt x="122" y="248"/>
                      </a:cubicBezTo>
                      <a:cubicBezTo>
                        <a:pt x="122" y="249"/>
                        <a:pt x="122" y="249"/>
                        <a:pt x="122" y="249"/>
                      </a:cubicBezTo>
                      <a:cubicBezTo>
                        <a:pt x="122" y="249"/>
                        <a:pt x="123" y="249"/>
                        <a:pt x="123" y="249"/>
                      </a:cubicBezTo>
                      <a:cubicBezTo>
                        <a:pt x="123" y="249"/>
                        <a:pt x="123" y="249"/>
                        <a:pt x="123" y="249"/>
                      </a:cubicBezTo>
                      <a:cubicBezTo>
                        <a:pt x="123" y="249"/>
                        <a:pt x="123" y="248"/>
                        <a:pt x="123" y="248"/>
                      </a:cubicBezTo>
                      <a:cubicBezTo>
                        <a:pt x="124" y="247"/>
                        <a:pt x="124" y="247"/>
                        <a:pt x="124" y="247"/>
                      </a:cubicBezTo>
                      <a:cubicBezTo>
                        <a:pt x="124" y="246"/>
                        <a:pt x="125" y="246"/>
                        <a:pt x="125" y="245"/>
                      </a:cubicBezTo>
                      <a:cubicBezTo>
                        <a:pt x="125" y="245"/>
                        <a:pt x="125" y="245"/>
                        <a:pt x="126" y="245"/>
                      </a:cubicBezTo>
                      <a:cubicBezTo>
                        <a:pt x="126" y="244"/>
                        <a:pt x="126" y="244"/>
                        <a:pt x="126" y="244"/>
                      </a:cubicBezTo>
                      <a:cubicBezTo>
                        <a:pt x="127" y="243"/>
                        <a:pt x="127" y="243"/>
                        <a:pt x="127" y="243"/>
                      </a:cubicBezTo>
                      <a:cubicBezTo>
                        <a:pt x="127" y="242"/>
                        <a:pt x="128" y="242"/>
                        <a:pt x="128" y="242"/>
                      </a:cubicBezTo>
                      <a:cubicBezTo>
                        <a:pt x="128" y="242"/>
                        <a:pt x="128" y="242"/>
                        <a:pt x="128" y="242"/>
                      </a:cubicBezTo>
                      <a:cubicBezTo>
                        <a:pt x="129" y="242"/>
                        <a:pt x="129" y="242"/>
                        <a:pt x="129" y="241"/>
                      </a:cubicBezTo>
                      <a:cubicBezTo>
                        <a:pt x="130" y="241"/>
                        <a:pt x="130" y="240"/>
                        <a:pt x="130" y="240"/>
                      </a:cubicBezTo>
                      <a:cubicBezTo>
                        <a:pt x="130" y="240"/>
                        <a:pt x="130" y="241"/>
                        <a:pt x="131" y="240"/>
                      </a:cubicBezTo>
                      <a:cubicBezTo>
                        <a:pt x="131" y="240"/>
                        <a:pt x="131" y="240"/>
                        <a:pt x="132" y="240"/>
                      </a:cubicBezTo>
                      <a:cubicBezTo>
                        <a:pt x="132" y="240"/>
                        <a:pt x="133" y="240"/>
                        <a:pt x="133" y="241"/>
                      </a:cubicBezTo>
                      <a:cubicBezTo>
                        <a:pt x="134" y="241"/>
                        <a:pt x="134" y="241"/>
                        <a:pt x="134" y="241"/>
                      </a:cubicBezTo>
                      <a:cubicBezTo>
                        <a:pt x="134" y="241"/>
                        <a:pt x="134" y="242"/>
                        <a:pt x="134" y="242"/>
                      </a:cubicBezTo>
                      <a:cubicBezTo>
                        <a:pt x="134" y="242"/>
                        <a:pt x="134" y="242"/>
                        <a:pt x="134" y="242"/>
                      </a:cubicBezTo>
                      <a:cubicBezTo>
                        <a:pt x="134" y="243"/>
                        <a:pt x="135" y="243"/>
                        <a:pt x="135" y="243"/>
                      </a:cubicBezTo>
                      <a:cubicBezTo>
                        <a:pt x="135" y="243"/>
                        <a:pt x="136" y="243"/>
                        <a:pt x="136" y="243"/>
                      </a:cubicBezTo>
                      <a:cubicBezTo>
                        <a:pt x="137" y="242"/>
                        <a:pt x="137" y="242"/>
                        <a:pt x="137" y="243"/>
                      </a:cubicBezTo>
                      <a:cubicBezTo>
                        <a:pt x="137" y="243"/>
                        <a:pt x="138" y="243"/>
                        <a:pt x="138" y="243"/>
                      </a:cubicBezTo>
                      <a:cubicBezTo>
                        <a:pt x="138" y="243"/>
                        <a:pt x="139" y="243"/>
                        <a:pt x="139" y="243"/>
                      </a:cubicBezTo>
                      <a:cubicBezTo>
                        <a:pt x="139" y="243"/>
                        <a:pt x="140" y="244"/>
                        <a:pt x="140" y="244"/>
                      </a:cubicBezTo>
                      <a:cubicBezTo>
                        <a:pt x="140" y="243"/>
                        <a:pt x="140" y="243"/>
                        <a:pt x="141" y="243"/>
                      </a:cubicBezTo>
                      <a:cubicBezTo>
                        <a:pt x="141" y="243"/>
                        <a:pt x="141" y="242"/>
                        <a:pt x="142" y="242"/>
                      </a:cubicBezTo>
                      <a:cubicBezTo>
                        <a:pt x="142" y="242"/>
                        <a:pt x="142" y="243"/>
                        <a:pt x="142" y="243"/>
                      </a:cubicBezTo>
                      <a:cubicBezTo>
                        <a:pt x="143" y="243"/>
                        <a:pt x="143" y="243"/>
                        <a:pt x="143" y="243"/>
                      </a:cubicBezTo>
                      <a:cubicBezTo>
                        <a:pt x="144" y="243"/>
                        <a:pt x="144" y="244"/>
                        <a:pt x="145" y="244"/>
                      </a:cubicBezTo>
                      <a:cubicBezTo>
                        <a:pt x="145" y="244"/>
                        <a:pt x="145" y="244"/>
                        <a:pt x="145" y="244"/>
                      </a:cubicBezTo>
                      <a:cubicBezTo>
                        <a:pt x="145" y="244"/>
                        <a:pt x="145" y="245"/>
                        <a:pt x="145" y="245"/>
                      </a:cubicBezTo>
                      <a:cubicBezTo>
                        <a:pt x="145" y="245"/>
                        <a:pt x="145" y="245"/>
                        <a:pt x="145" y="246"/>
                      </a:cubicBezTo>
                      <a:cubicBezTo>
                        <a:pt x="145" y="245"/>
                        <a:pt x="145" y="245"/>
                        <a:pt x="146" y="246"/>
                      </a:cubicBezTo>
                      <a:cubicBezTo>
                        <a:pt x="146" y="246"/>
                        <a:pt x="146" y="246"/>
                        <a:pt x="146" y="246"/>
                      </a:cubicBezTo>
                      <a:cubicBezTo>
                        <a:pt x="147" y="246"/>
                        <a:pt x="147" y="246"/>
                        <a:pt x="147" y="245"/>
                      </a:cubicBezTo>
                      <a:cubicBezTo>
                        <a:pt x="148" y="245"/>
                        <a:pt x="148" y="245"/>
                        <a:pt x="148" y="245"/>
                      </a:cubicBezTo>
                      <a:cubicBezTo>
                        <a:pt x="149" y="245"/>
                        <a:pt x="149" y="245"/>
                        <a:pt x="149" y="245"/>
                      </a:cubicBezTo>
                      <a:cubicBezTo>
                        <a:pt x="149" y="245"/>
                        <a:pt x="149" y="245"/>
                        <a:pt x="149" y="245"/>
                      </a:cubicBezTo>
                      <a:cubicBezTo>
                        <a:pt x="149" y="245"/>
                        <a:pt x="149" y="245"/>
                        <a:pt x="149" y="245"/>
                      </a:cubicBezTo>
                      <a:cubicBezTo>
                        <a:pt x="149" y="245"/>
                        <a:pt x="149" y="245"/>
                        <a:pt x="150" y="245"/>
                      </a:cubicBezTo>
                      <a:cubicBezTo>
                        <a:pt x="150" y="245"/>
                        <a:pt x="150" y="245"/>
                        <a:pt x="150" y="245"/>
                      </a:cubicBezTo>
                      <a:cubicBezTo>
                        <a:pt x="150" y="245"/>
                        <a:pt x="150" y="245"/>
                        <a:pt x="150" y="245"/>
                      </a:cubicBezTo>
                      <a:cubicBezTo>
                        <a:pt x="150" y="245"/>
                        <a:pt x="150" y="245"/>
                        <a:pt x="150" y="245"/>
                      </a:cubicBezTo>
                      <a:cubicBezTo>
                        <a:pt x="150" y="245"/>
                        <a:pt x="150" y="245"/>
                        <a:pt x="151" y="245"/>
                      </a:cubicBezTo>
                      <a:cubicBezTo>
                        <a:pt x="151" y="245"/>
                        <a:pt x="151" y="245"/>
                        <a:pt x="151" y="244"/>
                      </a:cubicBezTo>
                      <a:cubicBezTo>
                        <a:pt x="152" y="244"/>
                        <a:pt x="152" y="244"/>
                        <a:pt x="152" y="244"/>
                      </a:cubicBezTo>
                      <a:cubicBezTo>
                        <a:pt x="153" y="244"/>
                        <a:pt x="153" y="244"/>
                        <a:pt x="153" y="244"/>
                      </a:cubicBezTo>
                      <a:cubicBezTo>
                        <a:pt x="153" y="243"/>
                        <a:pt x="152" y="243"/>
                        <a:pt x="152" y="243"/>
                      </a:cubicBezTo>
                      <a:cubicBezTo>
                        <a:pt x="152" y="243"/>
                        <a:pt x="152" y="243"/>
                        <a:pt x="152" y="243"/>
                      </a:cubicBezTo>
                      <a:cubicBezTo>
                        <a:pt x="152" y="243"/>
                        <a:pt x="152" y="243"/>
                        <a:pt x="152" y="243"/>
                      </a:cubicBezTo>
                      <a:cubicBezTo>
                        <a:pt x="152" y="242"/>
                        <a:pt x="153" y="242"/>
                        <a:pt x="153" y="242"/>
                      </a:cubicBezTo>
                      <a:cubicBezTo>
                        <a:pt x="153" y="242"/>
                        <a:pt x="153" y="242"/>
                        <a:pt x="153" y="242"/>
                      </a:cubicBezTo>
                      <a:cubicBezTo>
                        <a:pt x="153" y="242"/>
                        <a:pt x="153" y="242"/>
                        <a:pt x="154" y="242"/>
                      </a:cubicBezTo>
                      <a:cubicBezTo>
                        <a:pt x="154" y="242"/>
                        <a:pt x="154" y="242"/>
                        <a:pt x="154" y="241"/>
                      </a:cubicBezTo>
                      <a:cubicBezTo>
                        <a:pt x="155" y="241"/>
                        <a:pt x="156" y="240"/>
                        <a:pt x="156" y="240"/>
                      </a:cubicBezTo>
                      <a:cubicBezTo>
                        <a:pt x="156" y="240"/>
                        <a:pt x="156" y="240"/>
                        <a:pt x="156" y="239"/>
                      </a:cubicBezTo>
                      <a:cubicBezTo>
                        <a:pt x="156" y="239"/>
                        <a:pt x="156" y="239"/>
                        <a:pt x="156" y="239"/>
                      </a:cubicBezTo>
                      <a:cubicBezTo>
                        <a:pt x="156" y="238"/>
                        <a:pt x="157" y="238"/>
                        <a:pt x="157" y="238"/>
                      </a:cubicBezTo>
                      <a:cubicBezTo>
                        <a:pt x="157" y="238"/>
                        <a:pt x="158" y="238"/>
                        <a:pt x="159" y="238"/>
                      </a:cubicBezTo>
                      <a:cubicBezTo>
                        <a:pt x="159" y="238"/>
                        <a:pt x="159" y="238"/>
                        <a:pt x="160" y="238"/>
                      </a:cubicBezTo>
                      <a:cubicBezTo>
                        <a:pt x="160" y="238"/>
                        <a:pt x="161" y="237"/>
                        <a:pt x="161" y="237"/>
                      </a:cubicBezTo>
                      <a:cubicBezTo>
                        <a:pt x="162" y="237"/>
                        <a:pt x="162" y="237"/>
                        <a:pt x="162" y="237"/>
                      </a:cubicBezTo>
                      <a:cubicBezTo>
                        <a:pt x="162" y="237"/>
                        <a:pt x="163" y="236"/>
                        <a:pt x="163" y="235"/>
                      </a:cubicBezTo>
                      <a:cubicBezTo>
                        <a:pt x="163" y="235"/>
                        <a:pt x="163" y="235"/>
                        <a:pt x="163" y="235"/>
                      </a:cubicBezTo>
                      <a:cubicBezTo>
                        <a:pt x="162" y="235"/>
                        <a:pt x="162" y="235"/>
                        <a:pt x="163" y="234"/>
                      </a:cubicBezTo>
                      <a:cubicBezTo>
                        <a:pt x="163" y="234"/>
                        <a:pt x="163" y="234"/>
                        <a:pt x="163" y="234"/>
                      </a:cubicBezTo>
                      <a:cubicBezTo>
                        <a:pt x="163" y="234"/>
                        <a:pt x="163" y="235"/>
                        <a:pt x="163" y="234"/>
                      </a:cubicBezTo>
                      <a:cubicBezTo>
                        <a:pt x="164" y="234"/>
                        <a:pt x="164" y="234"/>
                        <a:pt x="164" y="233"/>
                      </a:cubicBezTo>
                      <a:cubicBezTo>
                        <a:pt x="165" y="233"/>
                        <a:pt x="165" y="233"/>
                        <a:pt x="165" y="233"/>
                      </a:cubicBezTo>
                      <a:cubicBezTo>
                        <a:pt x="165" y="233"/>
                        <a:pt x="165" y="232"/>
                        <a:pt x="166" y="232"/>
                      </a:cubicBezTo>
                      <a:cubicBezTo>
                        <a:pt x="166" y="232"/>
                        <a:pt x="166" y="232"/>
                        <a:pt x="167" y="232"/>
                      </a:cubicBezTo>
                      <a:cubicBezTo>
                        <a:pt x="167" y="231"/>
                        <a:pt x="167" y="231"/>
                        <a:pt x="167" y="231"/>
                      </a:cubicBezTo>
                      <a:cubicBezTo>
                        <a:pt x="167" y="231"/>
                        <a:pt x="168" y="232"/>
                        <a:pt x="168" y="232"/>
                      </a:cubicBezTo>
                      <a:cubicBezTo>
                        <a:pt x="168" y="232"/>
                        <a:pt x="168" y="232"/>
                        <a:pt x="168" y="233"/>
                      </a:cubicBezTo>
                      <a:cubicBezTo>
                        <a:pt x="169" y="233"/>
                        <a:pt x="169" y="233"/>
                        <a:pt x="169" y="233"/>
                      </a:cubicBezTo>
                      <a:cubicBezTo>
                        <a:pt x="169" y="233"/>
                        <a:pt x="170" y="233"/>
                        <a:pt x="170" y="233"/>
                      </a:cubicBezTo>
                      <a:cubicBezTo>
                        <a:pt x="170" y="233"/>
                        <a:pt x="170" y="233"/>
                        <a:pt x="170" y="233"/>
                      </a:cubicBezTo>
                      <a:cubicBezTo>
                        <a:pt x="170" y="233"/>
                        <a:pt x="170" y="233"/>
                        <a:pt x="170" y="233"/>
                      </a:cubicBezTo>
                      <a:cubicBezTo>
                        <a:pt x="170" y="233"/>
                        <a:pt x="170" y="233"/>
                        <a:pt x="171" y="233"/>
                      </a:cubicBezTo>
                      <a:cubicBezTo>
                        <a:pt x="171" y="233"/>
                        <a:pt x="172" y="234"/>
                        <a:pt x="172" y="234"/>
                      </a:cubicBezTo>
                      <a:cubicBezTo>
                        <a:pt x="173" y="234"/>
                        <a:pt x="173" y="234"/>
                        <a:pt x="174" y="234"/>
                      </a:cubicBezTo>
                      <a:cubicBezTo>
                        <a:pt x="174" y="234"/>
                        <a:pt x="174" y="233"/>
                        <a:pt x="174" y="233"/>
                      </a:cubicBezTo>
                      <a:cubicBezTo>
                        <a:pt x="174" y="233"/>
                        <a:pt x="174" y="233"/>
                        <a:pt x="174" y="233"/>
                      </a:cubicBezTo>
                      <a:cubicBezTo>
                        <a:pt x="174" y="233"/>
                        <a:pt x="174" y="233"/>
                        <a:pt x="174" y="233"/>
                      </a:cubicBezTo>
                      <a:cubicBezTo>
                        <a:pt x="174" y="233"/>
                        <a:pt x="174" y="232"/>
                        <a:pt x="174" y="232"/>
                      </a:cubicBezTo>
                      <a:cubicBezTo>
                        <a:pt x="174" y="232"/>
                        <a:pt x="174" y="232"/>
                        <a:pt x="175" y="232"/>
                      </a:cubicBezTo>
                      <a:cubicBezTo>
                        <a:pt x="175" y="232"/>
                        <a:pt x="176" y="232"/>
                        <a:pt x="176" y="231"/>
                      </a:cubicBezTo>
                      <a:cubicBezTo>
                        <a:pt x="176" y="231"/>
                        <a:pt x="177" y="231"/>
                        <a:pt x="177" y="231"/>
                      </a:cubicBezTo>
                      <a:cubicBezTo>
                        <a:pt x="177" y="231"/>
                        <a:pt x="177" y="231"/>
                        <a:pt x="177" y="231"/>
                      </a:cubicBezTo>
                      <a:cubicBezTo>
                        <a:pt x="178" y="231"/>
                        <a:pt x="178" y="230"/>
                        <a:pt x="178" y="230"/>
                      </a:cubicBezTo>
                      <a:cubicBezTo>
                        <a:pt x="178" y="230"/>
                        <a:pt x="179" y="230"/>
                        <a:pt x="179" y="230"/>
                      </a:cubicBezTo>
                      <a:cubicBezTo>
                        <a:pt x="179" y="231"/>
                        <a:pt x="179" y="231"/>
                        <a:pt x="179" y="231"/>
                      </a:cubicBezTo>
                      <a:cubicBezTo>
                        <a:pt x="179" y="232"/>
                        <a:pt x="179" y="232"/>
                        <a:pt x="180" y="232"/>
                      </a:cubicBezTo>
                      <a:cubicBezTo>
                        <a:pt x="180" y="232"/>
                        <a:pt x="180" y="232"/>
                        <a:pt x="180" y="232"/>
                      </a:cubicBezTo>
                      <a:cubicBezTo>
                        <a:pt x="180" y="232"/>
                        <a:pt x="181" y="232"/>
                        <a:pt x="181" y="232"/>
                      </a:cubicBezTo>
                      <a:cubicBezTo>
                        <a:pt x="181" y="232"/>
                        <a:pt x="181" y="232"/>
                        <a:pt x="181" y="232"/>
                      </a:cubicBezTo>
                      <a:cubicBezTo>
                        <a:pt x="181" y="233"/>
                        <a:pt x="180" y="233"/>
                        <a:pt x="180" y="233"/>
                      </a:cubicBezTo>
                      <a:cubicBezTo>
                        <a:pt x="180" y="233"/>
                        <a:pt x="180" y="233"/>
                        <a:pt x="180" y="233"/>
                      </a:cubicBezTo>
                      <a:cubicBezTo>
                        <a:pt x="180" y="233"/>
                        <a:pt x="179" y="234"/>
                        <a:pt x="179" y="234"/>
                      </a:cubicBezTo>
                      <a:cubicBezTo>
                        <a:pt x="179" y="234"/>
                        <a:pt x="179" y="234"/>
                        <a:pt x="179" y="234"/>
                      </a:cubicBezTo>
                      <a:cubicBezTo>
                        <a:pt x="179" y="234"/>
                        <a:pt x="179" y="234"/>
                        <a:pt x="179" y="234"/>
                      </a:cubicBezTo>
                      <a:cubicBezTo>
                        <a:pt x="180" y="234"/>
                        <a:pt x="180" y="235"/>
                        <a:pt x="179" y="235"/>
                      </a:cubicBezTo>
                      <a:cubicBezTo>
                        <a:pt x="179" y="235"/>
                        <a:pt x="179" y="235"/>
                        <a:pt x="179" y="235"/>
                      </a:cubicBezTo>
                      <a:cubicBezTo>
                        <a:pt x="179" y="235"/>
                        <a:pt x="179" y="235"/>
                        <a:pt x="180" y="235"/>
                      </a:cubicBezTo>
                      <a:cubicBezTo>
                        <a:pt x="180" y="235"/>
                        <a:pt x="180" y="235"/>
                        <a:pt x="180" y="234"/>
                      </a:cubicBezTo>
                      <a:cubicBezTo>
                        <a:pt x="181" y="234"/>
                        <a:pt x="181" y="234"/>
                        <a:pt x="181" y="234"/>
                      </a:cubicBezTo>
                      <a:cubicBezTo>
                        <a:pt x="181" y="234"/>
                        <a:pt x="182" y="234"/>
                        <a:pt x="182" y="234"/>
                      </a:cubicBezTo>
                      <a:cubicBezTo>
                        <a:pt x="182" y="234"/>
                        <a:pt x="182" y="234"/>
                        <a:pt x="182" y="234"/>
                      </a:cubicBezTo>
                      <a:cubicBezTo>
                        <a:pt x="182" y="234"/>
                        <a:pt x="182" y="234"/>
                        <a:pt x="182" y="234"/>
                      </a:cubicBezTo>
                      <a:cubicBezTo>
                        <a:pt x="182" y="234"/>
                        <a:pt x="182" y="235"/>
                        <a:pt x="182" y="235"/>
                      </a:cubicBezTo>
                      <a:cubicBezTo>
                        <a:pt x="182" y="235"/>
                        <a:pt x="182" y="235"/>
                        <a:pt x="182" y="235"/>
                      </a:cubicBezTo>
                      <a:cubicBezTo>
                        <a:pt x="182" y="235"/>
                        <a:pt x="183" y="237"/>
                        <a:pt x="183" y="237"/>
                      </a:cubicBezTo>
                      <a:cubicBezTo>
                        <a:pt x="183" y="237"/>
                        <a:pt x="183" y="237"/>
                        <a:pt x="183" y="237"/>
                      </a:cubicBezTo>
                      <a:cubicBezTo>
                        <a:pt x="183" y="238"/>
                        <a:pt x="183" y="238"/>
                        <a:pt x="182" y="238"/>
                      </a:cubicBezTo>
                      <a:cubicBezTo>
                        <a:pt x="182" y="238"/>
                        <a:pt x="182" y="238"/>
                        <a:pt x="182" y="238"/>
                      </a:cubicBezTo>
                      <a:cubicBezTo>
                        <a:pt x="182" y="238"/>
                        <a:pt x="182" y="238"/>
                        <a:pt x="182" y="238"/>
                      </a:cubicBezTo>
                      <a:cubicBezTo>
                        <a:pt x="182" y="238"/>
                        <a:pt x="182" y="238"/>
                        <a:pt x="182" y="239"/>
                      </a:cubicBezTo>
                      <a:cubicBezTo>
                        <a:pt x="182" y="239"/>
                        <a:pt x="181" y="239"/>
                        <a:pt x="181" y="239"/>
                      </a:cubicBezTo>
                      <a:cubicBezTo>
                        <a:pt x="181" y="239"/>
                        <a:pt x="181" y="239"/>
                        <a:pt x="181" y="239"/>
                      </a:cubicBezTo>
                      <a:cubicBezTo>
                        <a:pt x="181" y="239"/>
                        <a:pt x="181" y="239"/>
                        <a:pt x="181" y="239"/>
                      </a:cubicBezTo>
                      <a:cubicBezTo>
                        <a:pt x="181" y="240"/>
                        <a:pt x="181" y="240"/>
                        <a:pt x="181" y="240"/>
                      </a:cubicBezTo>
                      <a:cubicBezTo>
                        <a:pt x="181" y="240"/>
                        <a:pt x="181" y="240"/>
                        <a:pt x="181" y="240"/>
                      </a:cubicBezTo>
                      <a:cubicBezTo>
                        <a:pt x="181" y="240"/>
                        <a:pt x="180" y="240"/>
                        <a:pt x="181" y="240"/>
                      </a:cubicBezTo>
                      <a:cubicBezTo>
                        <a:pt x="181" y="240"/>
                        <a:pt x="181" y="240"/>
                        <a:pt x="181" y="240"/>
                      </a:cubicBezTo>
                      <a:cubicBezTo>
                        <a:pt x="181" y="241"/>
                        <a:pt x="182" y="241"/>
                        <a:pt x="182" y="241"/>
                      </a:cubicBezTo>
                      <a:cubicBezTo>
                        <a:pt x="182" y="240"/>
                        <a:pt x="182" y="240"/>
                        <a:pt x="182" y="240"/>
                      </a:cubicBezTo>
                      <a:cubicBezTo>
                        <a:pt x="182" y="240"/>
                        <a:pt x="183" y="240"/>
                        <a:pt x="183" y="240"/>
                      </a:cubicBezTo>
                      <a:cubicBezTo>
                        <a:pt x="183" y="240"/>
                        <a:pt x="183" y="240"/>
                        <a:pt x="183" y="240"/>
                      </a:cubicBezTo>
                      <a:cubicBezTo>
                        <a:pt x="184" y="240"/>
                        <a:pt x="184" y="240"/>
                        <a:pt x="184" y="240"/>
                      </a:cubicBezTo>
                      <a:cubicBezTo>
                        <a:pt x="184" y="240"/>
                        <a:pt x="185" y="241"/>
                        <a:pt x="185" y="241"/>
                      </a:cubicBezTo>
                      <a:cubicBezTo>
                        <a:pt x="185" y="240"/>
                        <a:pt x="185" y="240"/>
                        <a:pt x="185" y="241"/>
                      </a:cubicBezTo>
                      <a:cubicBezTo>
                        <a:pt x="186" y="241"/>
                        <a:pt x="186" y="241"/>
                        <a:pt x="186" y="241"/>
                      </a:cubicBezTo>
                      <a:cubicBezTo>
                        <a:pt x="187" y="241"/>
                        <a:pt x="187" y="241"/>
                        <a:pt x="187" y="241"/>
                      </a:cubicBezTo>
                      <a:cubicBezTo>
                        <a:pt x="188" y="241"/>
                        <a:pt x="188" y="241"/>
                        <a:pt x="188" y="241"/>
                      </a:cubicBezTo>
                      <a:cubicBezTo>
                        <a:pt x="188" y="241"/>
                        <a:pt x="189" y="242"/>
                        <a:pt x="189" y="242"/>
                      </a:cubicBezTo>
                      <a:cubicBezTo>
                        <a:pt x="189" y="242"/>
                        <a:pt x="189" y="242"/>
                        <a:pt x="189" y="242"/>
                      </a:cubicBezTo>
                      <a:cubicBezTo>
                        <a:pt x="189" y="242"/>
                        <a:pt x="189" y="242"/>
                        <a:pt x="189" y="242"/>
                      </a:cubicBezTo>
                      <a:cubicBezTo>
                        <a:pt x="189" y="242"/>
                        <a:pt x="190" y="242"/>
                        <a:pt x="190" y="242"/>
                      </a:cubicBezTo>
                      <a:cubicBezTo>
                        <a:pt x="190" y="242"/>
                        <a:pt x="190" y="242"/>
                        <a:pt x="190" y="242"/>
                      </a:cubicBezTo>
                      <a:cubicBezTo>
                        <a:pt x="190" y="241"/>
                        <a:pt x="190" y="241"/>
                        <a:pt x="190" y="241"/>
                      </a:cubicBezTo>
                      <a:cubicBezTo>
                        <a:pt x="190" y="241"/>
                        <a:pt x="190" y="241"/>
                        <a:pt x="190" y="240"/>
                      </a:cubicBezTo>
                      <a:cubicBezTo>
                        <a:pt x="190" y="240"/>
                        <a:pt x="190" y="240"/>
                        <a:pt x="191" y="240"/>
                      </a:cubicBezTo>
                      <a:cubicBezTo>
                        <a:pt x="191" y="240"/>
                        <a:pt x="191" y="240"/>
                        <a:pt x="191" y="240"/>
                      </a:cubicBezTo>
                      <a:cubicBezTo>
                        <a:pt x="191" y="240"/>
                        <a:pt x="191" y="241"/>
                        <a:pt x="191" y="240"/>
                      </a:cubicBezTo>
                      <a:cubicBezTo>
                        <a:pt x="192" y="240"/>
                        <a:pt x="192" y="240"/>
                        <a:pt x="192" y="240"/>
                      </a:cubicBezTo>
                      <a:cubicBezTo>
                        <a:pt x="192" y="241"/>
                        <a:pt x="192" y="241"/>
                        <a:pt x="192" y="241"/>
                      </a:cubicBezTo>
                      <a:cubicBezTo>
                        <a:pt x="192" y="241"/>
                        <a:pt x="193" y="242"/>
                        <a:pt x="193" y="241"/>
                      </a:cubicBezTo>
                      <a:cubicBezTo>
                        <a:pt x="193" y="241"/>
                        <a:pt x="194" y="241"/>
                        <a:pt x="194" y="242"/>
                      </a:cubicBezTo>
                      <a:cubicBezTo>
                        <a:pt x="194" y="242"/>
                        <a:pt x="195" y="242"/>
                        <a:pt x="194" y="242"/>
                      </a:cubicBezTo>
                      <a:cubicBezTo>
                        <a:pt x="195" y="243"/>
                        <a:pt x="195" y="243"/>
                        <a:pt x="195" y="243"/>
                      </a:cubicBezTo>
                      <a:cubicBezTo>
                        <a:pt x="196" y="244"/>
                        <a:pt x="195" y="244"/>
                        <a:pt x="195" y="245"/>
                      </a:cubicBezTo>
                      <a:cubicBezTo>
                        <a:pt x="195" y="245"/>
                        <a:pt x="196" y="245"/>
                        <a:pt x="196" y="245"/>
                      </a:cubicBezTo>
                      <a:cubicBezTo>
                        <a:pt x="196" y="246"/>
                        <a:pt x="196" y="246"/>
                        <a:pt x="196" y="247"/>
                      </a:cubicBezTo>
                      <a:cubicBezTo>
                        <a:pt x="197" y="247"/>
                        <a:pt x="197" y="248"/>
                        <a:pt x="197" y="248"/>
                      </a:cubicBezTo>
                      <a:cubicBezTo>
                        <a:pt x="198" y="248"/>
                        <a:pt x="198" y="247"/>
                        <a:pt x="198" y="247"/>
                      </a:cubicBezTo>
                      <a:cubicBezTo>
                        <a:pt x="198" y="247"/>
                        <a:pt x="198" y="247"/>
                        <a:pt x="198" y="247"/>
                      </a:cubicBezTo>
                      <a:cubicBezTo>
                        <a:pt x="199" y="247"/>
                        <a:pt x="199" y="247"/>
                        <a:pt x="199" y="247"/>
                      </a:cubicBezTo>
                      <a:cubicBezTo>
                        <a:pt x="199" y="247"/>
                        <a:pt x="199" y="247"/>
                        <a:pt x="200" y="247"/>
                      </a:cubicBezTo>
                      <a:cubicBezTo>
                        <a:pt x="200" y="247"/>
                        <a:pt x="200" y="247"/>
                        <a:pt x="200" y="248"/>
                      </a:cubicBezTo>
                      <a:cubicBezTo>
                        <a:pt x="200" y="248"/>
                        <a:pt x="200" y="249"/>
                        <a:pt x="200" y="249"/>
                      </a:cubicBezTo>
                      <a:cubicBezTo>
                        <a:pt x="200" y="249"/>
                        <a:pt x="200" y="250"/>
                        <a:pt x="200" y="250"/>
                      </a:cubicBezTo>
                      <a:cubicBezTo>
                        <a:pt x="200" y="250"/>
                        <a:pt x="200" y="251"/>
                        <a:pt x="200" y="251"/>
                      </a:cubicBezTo>
                      <a:cubicBezTo>
                        <a:pt x="200" y="252"/>
                        <a:pt x="201" y="252"/>
                        <a:pt x="201" y="254"/>
                      </a:cubicBezTo>
                      <a:cubicBezTo>
                        <a:pt x="201" y="256"/>
                        <a:pt x="201" y="257"/>
                        <a:pt x="201" y="257"/>
                      </a:cubicBezTo>
                      <a:cubicBezTo>
                        <a:pt x="200" y="257"/>
                        <a:pt x="200" y="258"/>
                        <a:pt x="200" y="258"/>
                      </a:cubicBezTo>
                      <a:cubicBezTo>
                        <a:pt x="201" y="258"/>
                        <a:pt x="201" y="259"/>
                        <a:pt x="201" y="259"/>
                      </a:cubicBezTo>
                      <a:cubicBezTo>
                        <a:pt x="200" y="259"/>
                        <a:pt x="200" y="259"/>
                        <a:pt x="200" y="259"/>
                      </a:cubicBezTo>
                      <a:cubicBezTo>
                        <a:pt x="200" y="259"/>
                        <a:pt x="200" y="259"/>
                        <a:pt x="200" y="259"/>
                      </a:cubicBezTo>
                      <a:cubicBezTo>
                        <a:pt x="199" y="260"/>
                        <a:pt x="199" y="260"/>
                        <a:pt x="200" y="260"/>
                      </a:cubicBezTo>
                      <a:cubicBezTo>
                        <a:pt x="200" y="260"/>
                        <a:pt x="201" y="261"/>
                        <a:pt x="200" y="261"/>
                      </a:cubicBezTo>
                      <a:cubicBezTo>
                        <a:pt x="200" y="262"/>
                        <a:pt x="200" y="262"/>
                        <a:pt x="200" y="262"/>
                      </a:cubicBezTo>
                      <a:cubicBezTo>
                        <a:pt x="200" y="261"/>
                        <a:pt x="199" y="261"/>
                        <a:pt x="199" y="262"/>
                      </a:cubicBezTo>
                      <a:cubicBezTo>
                        <a:pt x="198" y="262"/>
                        <a:pt x="198" y="264"/>
                        <a:pt x="198" y="264"/>
                      </a:cubicBezTo>
                      <a:cubicBezTo>
                        <a:pt x="198" y="264"/>
                        <a:pt x="197" y="263"/>
                        <a:pt x="197" y="263"/>
                      </a:cubicBezTo>
                      <a:cubicBezTo>
                        <a:pt x="196" y="263"/>
                        <a:pt x="196" y="265"/>
                        <a:pt x="196" y="265"/>
                      </a:cubicBezTo>
                      <a:cubicBezTo>
                        <a:pt x="196" y="265"/>
                        <a:pt x="194" y="267"/>
                        <a:pt x="194" y="267"/>
                      </a:cubicBezTo>
                      <a:cubicBezTo>
                        <a:pt x="194" y="266"/>
                        <a:pt x="194" y="266"/>
                        <a:pt x="194" y="266"/>
                      </a:cubicBezTo>
                      <a:cubicBezTo>
                        <a:pt x="194" y="266"/>
                        <a:pt x="194" y="267"/>
                        <a:pt x="193" y="267"/>
                      </a:cubicBezTo>
                      <a:cubicBezTo>
                        <a:pt x="193" y="267"/>
                        <a:pt x="193" y="268"/>
                        <a:pt x="193" y="269"/>
                      </a:cubicBezTo>
                      <a:cubicBezTo>
                        <a:pt x="193" y="269"/>
                        <a:pt x="193" y="270"/>
                        <a:pt x="193" y="270"/>
                      </a:cubicBezTo>
                      <a:cubicBezTo>
                        <a:pt x="193" y="270"/>
                        <a:pt x="193" y="270"/>
                        <a:pt x="192" y="270"/>
                      </a:cubicBezTo>
                      <a:cubicBezTo>
                        <a:pt x="191" y="270"/>
                        <a:pt x="191" y="271"/>
                        <a:pt x="191" y="271"/>
                      </a:cubicBezTo>
                      <a:cubicBezTo>
                        <a:pt x="191" y="272"/>
                        <a:pt x="191" y="273"/>
                        <a:pt x="191" y="273"/>
                      </a:cubicBezTo>
                      <a:cubicBezTo>
                        <a:pt x="191" y="273"/>
                        <a:pt x="192" y="273"/>
                        <a:pt x="192" y="273"/>
                      </a:cubicBezTo>
                      <a:cubicBezTo>
                        <a:pt x="193" y="273"/>
                        <a:pt x="193" y="274"/>
                        <a:pt x="193" y="274"/>
                      </a:cubicBezTo>
                      <a:cubicBezTo>
                        <a:pt x="193" y="274"/>
                        <a:pt x="193" y="275"/>
                        <a:pt x="193" y="276"/>
                      </a:cubicBezTo>
                      <a:cubicBezTo>
                        <a:pt x="193" y="276"/>
                        <a:pt x="191" y="277"/>
                        <a:pt x="191" y="277"/>
                      </a:cubicBezTo>
                      <a:cubicBezTo>
                        <a:pt x="191" y="277"/>
                        <a:pt x="192" y="278"/>
                        <a:pt x="193" y="278"/>
                      </a:cubicBezTo>
                      <a:cubicBezTo>
                        <a:pt x="194" y="277"/>
                        <a:pt x="195" y="277"/>
                        <a:pt x="195" y="276"/>
                      </a:cubicBezTo>
                      <a:cubicBezTo>
                        <a:pt x="196" y="276"/>
                        <a:pt x="196" y="276"/>
                        <a:pt x="198" y="276"/>
                      </a:cubicBezTo>
                      <a:cubicBezTo>
                        <a:pt x="199" y="275"/>
                        <a:pt x="200" y="276"/>
                        <a:pt x="200" y="276"/>
                      </a:cubicBezTo>
                      <a:cubicBezTo>
                        <a:pt x="200" y="276"/>
                        <a:pt x="200" y="276"/>
                        <a:pt x="201" y="276"/>
                      </a:cubicBezTo>
                      <a:cubicBezTo>
                        <a:pt x="202" y="276"/>
                        <a:pt x="202" y="276"/>
                        <a:pt x="202" y="275"/>
                      </a:cubicBezTo>
                      <a:cubicBezTo>
                        <a:pt x="203" y="276"/>
                        <a:pt x="202" y="276"/>
                        <a:pt x="202" y="276"/>
                      </a:cubicBezTo>
                      <a:cubicBezTo>
                        <a:pt x="202" y="276"/>
                        <a:pt x="201" y="277"/>
                        <a:pt x="201" y="277"/>
                      </a:cubicBezTo>
                      <a:cubicBezTo>
                        <a:pt x="201" y="277"/>
                        <a:pt x="201" y="278"/>
                        <a:pt x="201" y="278"/>
                      </a:cubicBezTo>
                      <a:cubicBezTo>
                        <a:pt x="200" y="278"/>
                        <a:pt x="200" y="278"/>
                        <a:pt x="200" y="278"/>
                      </a:cubicBezTo>
                      <a:cubicBezTo>
                        <a:pt x="200" y="278"/>
                        <a:pt x="200" y="278"/>
                        <a:pt x="200" y="278"/>
                      </a:cubicBezTo>
                      <a:cubicBezTo>
                        <a:pt x="200" y="278"/>
                        <a:pt x="201" y="278"/>
                        <a:pt x="201" y="279"/>
                      </a:cubicBezTo>
                      <a:cubicBezTo>
                        <a:pt x="201" y="279"/>
                        <a:pt x="201" y="279"/>
                        <a:pt x="201" y="279"/>
                      </a:cubicBezTo>
                      <a:cubicBezTo>
                        <a:pt x="201" y="280"/>
                        <a:pt x="202" y="280"/>
                        <a:pt x="202" y="280"/>
                      </a:cubicBezTo>
                      <a:cubicBezTo>
                        <a:pt x="201" y="280"/>
                        <a:pt x="201" y="280"/>
                        <a:pt x="201" y="280"/>
                      </a:cubicBezTo>
                      <a:cubicBezTo>
                        <a:pt x="201" y="280"/>
                        <a:pt x="201" y="281"/>
                        <a:pt x="201" y="281"/>
                      </a:cubicBezTo>
                      <a:cubicBezTo>
                        <a:pt x="202" y="281"/>
                        <a:pt x="202" y="281"/>
                        <a:pt x="202" y="282"/>
                      </a:cubicBezTo>
                      <a:cubicBezTo>
                        <a:pt x="202" y="282"/>
                        <a:pt x="202" y="283"/>
                        <a:pt x="202" y="283"/>
                      </a:cubicBezTo>
                      <a:cubicBezTo>
                        <a:pt x="202" y="283"/>
                        <a:pt x="202" y="284"/>
                        <a:pt x="202" y="284"/>
                      </a:cubicBezTo>
                      <a:cubicBezTo>
                        <a:pt x="202" y="284"/>
                        <a:pt x="203" y="284"/>
                        <a:pt x="203" y="284"/>
                      </a:cubicBezTo>
                      <a:cubicBezTo>
                        <a:pt x="203" y="284"/>
                        <a:pt x="203" y="284"/>
                        <a:pt x="204" y="284"/>
                      </a:cubicBezTo>
                      <a:cubicBezTo>
                        <a:pt x="204" y="284"/>
                        <a:pt x="205" y="284"/>
                        <a:pt x="205" y="284"/>
                      </a:cubicBezTo>
                      <a:cubicBezTo>
                        <a:pt x="205" y="284"/>
                        <a:pt x="206" y="284"/>
                        <a:pt x="206" y="284"/>
                      </a:cubicBezTo>
                      <a:cubicBezTo>
                        <a:pt x="206" y="284"/>
                        <a:pt x="206" y="285"/>
                        <a:pt x="207" y="284"/>
                      </a:cubicBezTo>
                      <a:cubicBezTo>
                        <a:pt x="207" y="285"/>
                        <a:pt x="207" y="285"/>
                        <a:pt x="207" y="285"/>
                      </a:cubicBezTo>
                      <a:cubicBezTo>
                        <a:pt x="207" y="286"/>
                        <a:pt x="207" y="286"/>
                        <a:pt x="207" y="286"/>
                      </a:cubicBezTo>
                      <a:cubicBezTo>
                        <a:pt x="207" y="286"/>
                        <a:pt x="206" y="286"/>
                        <a:pt x="206" y="287"/>
                      </a:cubicBezTo>
                      <a:cubicBezTo>
                        <a:pt x="206" y="287"/>
                        <a:pt x="205" y="287"/>
                        <a:pt x="205" y="287"/>
                      </a:cubicBezTo>
                      <a:cubicBezTo>
                        <a:pt x="205" y="288"/>
                        <a:pt x="206" y="288"/>
                        <a:pt x="206" y="288"/>
                      </a:cubicBezTo>
                      <a:cubicBezTo>
                        <a:pt x="206" y="289"/>
                        <a:pt x="206" y="289"/>
                        <a:pt x="206" y="290"/>
                      </a:cubicBezTo>
                      <a:cubicBezTo>
                        <a:pt x="205" y="290"/>
                        <a:pt x="205" y="291"/>
                        <a:pt x="205" y="291"/>
                      </a:cubicBezTo>
                      <a:cubicBezTo>
                        <a:pt x="204" y="292"/>
                        <a:pt x="204" y="292"/>
                        <a:pt x="204" y="292"/>
                      </a:cubicBezTo>
                      <a:cubicBezTo>
                        <a:pt x="204" y="292"/>
                        <a:pt x="205" y="293"/>
                        <a:pt x="205" y="293"/>
                      </a:cubicBezTo>
                      <a:cubicBezTo>
                        <a:pt x="206" y="293"/>
                        <a:pt x="206" y="293"/>
                        <a:pt x="206" y="292"/>
                      </a:cubicBezTo>
                      <a:cubicBezTo>
                        <a:pt x="206" y="292"/>
                        <a:pt x="206" y="293"/>
                        <a:pt x="207" y="293"/>
                      </a:cubicBezTo>
                      <a:cubicBezTo>
                        <a:pt x="207" y="293"/>
                        <a:pt x="208" y="293"/>
                        <a:pt x="208" y="293"/>
                      </a:cubicBezTo>
                      <a:cubicBezTo>
                        <a:pt x="209" y="293"/>
                        <a:pt x="209" y="293"/>
                        <a:pt x="209" y="293"/>
                      </a:cubicBezTo>
                      <a:cubicBezTo>
                        <a:pt x="209" y="293"/>
                        <a:pt x="210" y="293"/>
                        <a:pt x="210" y="293"/>
                      </a:cubicBezTo>
                      <a:cubicBezTo>
                        <a:pt x="210" y="293"/>
                        <a:pt x="211" y="293"/>
                        <a:pt x="211" y="294"/>
                      </a:cubicBezTo>
                      <a:cubicBezTo>
                        <a:pt x="211" y="294"/>
                        <a:pt x="210" y="295"/>
                        <a:pt x="210" y="296"/>
                      </a:cubicBezTo>
                      <a:cubicBezTo>
                        <a:pt x="211" y="296"/>
                        <a:pt x="212" y="296"/>
                        <a:pt x="212" y="296"/>
                      </a:cubicBezTo>
                      <a:cubicBezTo>
                        <a:pt x="212" y="297"/>
                        <a:pt x="212" y="297"/>
                        <a:pt x="212" y="297"/>
                      </a:cubicBezTo>
                      <a:cubicBezTo>
                        <a:pt x="212" y="297"/>
                        <a:pt x="212" y="298"/>
                        <a:pt x="212" y="298"/>
                      </a:cubicBezTo>
                      <a:cubicBezTo>
                        <a:pt x="212" y="298"/>
                        <a:pt x="213" y="299"/>
                        <a:pt x="213" y="298"/>
                      </a:cubicBezTo>
                      <a:cubicBezTo>
                        <a:pt x="213" y="298"/>
                        <a:pt x="214" y="297"/>
                        <a:pt x="214" y="297"/>
                      </a:cubicBezTo>
                      <a:cubicBezTo>
                        <a:pt x="214" y="298"/>
                        <a:pt x="214" y="298"/>
                        <a:pt x="215" y="298"/>
                      </a:cubicBezTo>
                      <a:cubicBezTo>
                        <a:pt x="215" y="298"/>
                        <a:pt x="215" y="298"/>
                        <a:pt x="215" y="298"/>
                      </a:cubicBezTo>
                      <a:cubicBezTo>
                        <a:pt x="216" y="298"/>
                        <a:pt x="216" y="298"/>
                        <a:pt x="216" y="298"/>
                      </a:cubicBezTo>
                      <a:cubicBezTo>
                        <a:pt x="217" y="297"/>
                        <a:pt x="217" y="296"/>
                        <a:pt x="218" y="296"/>
                      </a:cubicBezTo>
                      <a:cubicBezTo>
                        <a:pt x="218" y="296"/>
                        <a:pt x="219" y="296"/>
                        <a:pt x="219" y="296"/>
                      </a:cubicBezTo>
                      <a:cubicBezTo>
                        <a:pt x="219" y="295"/>
                        <a:pt x="220" y="295"/>
                        <a:pt x="220" y="295"/>
                      </a:cubicBezTo>
                      <a:cubicBezTo>
                        <a:pt x="220" y="296"/>
                        <a:pt x="220" y="296"/>
                        <a:pt x="220" y="296"/>
                      </a:cubicBezTo>
                      <a:cubicBezTo>
                        <a:pt x="220" y="296"/>
                        <a:pt x="220" y="296"/>
                        <a:pt x="220" y="296"/>
                      </a:cubicBezTo>
                      <a:cubicBezTo>
                        <a:pt x="220" y="297"/>
                        <a:pt x="220" y="297"/>
                        <a:pt x="220" y="297"/>
                      </a:cubicBezTo>
                      <a:cubicBezTo>
                        <a:pt x="220" y="297"/>
                        <a:pt x="220" y="297"/>
                        <a:pt x="220" y="297"/>
                      </a:cubicBezTo>
                      <a:cubicBezTo>
                        <a:pt x="220" y="298"/>
                        <a:pt x="220" y="298"/>
                        <a:pt x="220" y="298"/>
                      </a:cubicBezTo>
                      <a:cubicBezTo>
                        <a:pt x="220" y="298"/>
                        <a:pt x="220" y="299"/>
                        <a:pt x="220" y="299"/>
                      </a:cubicBezTo>
                      <a:cubicBezTo>
                        <a:pt x="220" y="299"/>
                        <a:pt x="221" y="299"/>
                        <a:pt x="221" y="299"/>
                      </a:cubicBezTo>
                      <a:cubicBezTo>
                        <a:pt x="221" y="299"/>
                        <a:pt x="221" y="299"/>
                        <a:pt x="221" y="299"/>
                      </a:cubicBezTo>
                      <a:cubicBezTo>
                        <a:pt x="220" y="299"/>
                        <a:pt x="221" y="300"/>
                        <a:pt x="221" y="300"/>
                      </a:cubicBezTo>
                      <a:cubicBezTo>
                        <a:pt x="221" y="300"/>
                        <a:pt x="221" y="300"/>
                        <a:pt x="221" y="300"/>
                      </a:cubicBezTo>
                      <a:cubicBezTo>
                        <a:pt x="221" y="300"/>
                        <a:pt x="221" y="301"/>
                        <a:pt x="221" y="301"/>
                      </a:cubicBezTo>
                      <a:cubicBezTo>
                        <a:pt x="221" y="301"/>
                        <a:pt x="221" y="301"/>
                        <a:pt x="221" y="301"/>
                      </a:cubicBezTo>
                      <a:cubicBezTo>
                        <a:pt x="222" y="300"/>
                        <a:pt x="222" y="300"/>
                        <a:pt x="222" y="300"/>
                      </a:cubicBezTo>
                      <a:cubicBezTo>
                        <a:pt x="223" y="300"/>
                        <a:pt x="223" y="300"/>
                        <a:pt x="223" y="300"/>
                      </a:cubicBezTo>
                      <a:cubicBezTo>
                        <a:pt x="223" y="300"/>
                        <a:pt x="223" y="300"/>
                        <a:pt x="224" y="300"/>
                      </a:cubicBezTo>
                      <a:cubicBezTo>
                        <a:pt x="224" y="301"/>
                        <a:pt x="224" y="301"/>
                        <a:pt x="224" y="301"/>
                      </a:cubicBezTo>
                      <a:cubicBezTo>
                        <a:pt x="224" y="301"/>
                        <a:pt x="224" y="301"/>
                        <a:pt x="224" y="301"/>
                      </a:cubicBezTo>
                      <a:cubicBezTo>
                        <a:pt x="224" y="301"/>
                        <a:pt x="225" y="301"/>
                        <a:pt x="225" y="301"/>
                      </a:cubicBezTo>
                      <a:cubicBezTo>
                        <a:pt x="225" y="301"/>
                        <a:pt x="225" y="301"/>
                        <a:pt x="225" y="300"/>
                      </a:cubicBezTo>
                      <a:cubicBezTo>
                        <a:pt x="225" y="300"/>
                        <a:pt x="225" y="301"/>
                        <a:pt x="225" y="300"/>
                      </a:cubicBezTo>
                      <a:cubicBezTo>
                        <a:pt x="226" y="300"/>
                        <a:pt x="225" y="300"/>
                        <a:pt x="225" y="300"/>
                      </a:cubicBezTo>
                      <a:cubicBezTo>
                        <a:pt x="225" y="300"/>
                        <a:pt x="225" y="300"/>
                        <a:pt x="225" y="299"/>
                      </a:cubicBezTo>
                      <a:cubicBezTo>
                        <a:pt x="225" y="299"/>
                        <a:pt x="225" y="298"/>
                        <a:pt x="225" y="298"/>
                      </a:cubicBezTo>
                      <a:cubicBezTo>
                        <a:pt x="225" y="297"/>
                        <a:pt x="225" y="297"/>
                        <a:pt x="225" y="297"/>
                      </a:cubicBezTo>
                      <a:cubicBezTo>
                        <a:pt x="225" y="297"/>
                        <a:pt x="225" y="297"/>
                        <a:pt x="225" y="297"/>
                      </a:cubicBezTo>
                      <a:cubicBezTo>
                        <a:pt x="225" y="297"/>
                        <a:pt x="225" y="297"/>
                        <a:pt x="225" y="297"/>
                      </a:cubicBezTo>
                      <a:cubicBezTo>
                        <a:pt x="225" y="296"/>
                        <a:pt x="225" y="296"/>
                        <a:pt x="225" y="296"/>
                      </a:cubicBezTo>
                      <a:cubicBezTo>
                        <a:pt x="225" y="296"/>
                        <a:pt x="225" y="296"/>
                        <a:pt x="225" y="296"/>
                      </a:cubicBezTo>
                      <a:cubicBezTo>
                        <a:pt x="225" y="295"/>
                        <a:pt x="225" y="295"/>
                        <a:pt x="225" y="295"/>
                      </a:cubicBezTo>
                      <a:cubicBezTo>
                        <a:pt x="225" y="295"/>
                        <a:pt x="224" y="295"/>
                        <a:pt x="224" y="295"/>
                      </a:cubicBezTo>
                      <a:cubicBezTo>
                        <a:pt x="224" y="294"/>
                        <a:pt x="224" y="294"/>
                        <a:pt x="224" y="294"/>
                      </a:cubicBezTo>
                      <a:cubicBezTo>
                        <a:pt x="224" y="294"/>
                        <a:pt x="223" y="294"/>
                        <a:pt x="223" y="294"/>
                      </a:cubicBezTo>
                      <a:cubicBezTo>
                        <a:pt x="223" y="293"/>
                        <a:pt x="223" y="293"/>
                        <a:pt x="223" y="293"/>
                      </a:cubicBezTo>
                      <a:cubicBezTo>
                        <a:pt x="223" y="293"/>
                        <a:pt x="223" y="293"/>
                        <a:pt x="223" y="293"/>
                      </a:cubicBezTo>
                      <a:cubicBezTo>
                        <a:pt x="223" y="293"/>
                        <a:pt x="223" y="293"/>
                        <a:pt x="223" y="293"/>
                      </a:cubicBezTo>
                      <a:cubicBezTo>
                        <a:pt x="223" y="293"/>
                        <a:pt x="223" y="292"/>
                        <a:pt x="223" y="292"/>
                      </a:cubicBezTo>
                      <a:cubicBezTo>
                        <a:pt x="223" y="292"/>
                        <a:pt x="223" y="292"/>
                        <a:pt x="223" y="292"/>
                      </a:cubicBezTo>
                      <a:cubicBezTo>
                        <a:pt x="223" y="292"/>
                        <a:pt x="223" y="291"/>
                        <a:pt x="223" y="291"/>
                      </a:cubicBezTo>
                      <a:cubicBezTo>
                        <a:pt x="223" y="291"/>
                        <a:pt x="223" y="291"/>
                        <a:pt x="224" y="291"/>
                      </a:cubicBezTo>
                      <a:cubicBezTo>
                        <a:pt x="224" y="291"/>
                        <a:pt x="224" y="290"/>
                        <a:pt x="224" y="290"/>
                      </a:cubicBezTo>
                      <a:cubicBezTo>
                        <a:pt x="224" y="290"/>
                        <a:pt x="224" y="290"/>
                        <a:pt x="224" y="290"/>
                      </a:cubicBezTo>
                      <a:cubicBezTo>
                        <a:pt x="224" y="290"/>
                        <a:pt x="224" y="290"/>
                        <a:pt x="224" y="290"/>
                      </a:cubicBezTo>
                      <a:cubicBezTo>
                        <a:pt x="225" y="290"/>
                        <a:pt x="225" y="289"/>
                        <a:pt x="225" y="290"/>
                      </a:cubicBezTo>
                      <a:cubicBezTo>
                        <a:pt x="225" y="290"/>
                        <a:pt x="225" y="290"/>
                        <a:pt x="225" y="290"/>
                      </a:cubicBezTo>
                      <a:cubicBezTo>
                        <a:pt x="225" y="291"/>
                        <a:pt x="225" y="291"/>
                        <a:pt x="226" y="290"/>
                      </a:cubicBezTo>
                      <a:cubicBezTo>
                        <a:pt x="226" y="290"/>
                        <a:pt x="226" y="290"/>
                        <a:pt x="226" y="290"/>
                      </a:cubicBezTo>
                      <a:cubicBezTo>
                        <a:pt x="227" y="290"/>
                        <a:pt x="227" y="290"/>
                        <a:pt x="227" y="290"/>
                      </a:cubicBezTo>
                      <a:cubicBezTo>
                        <a:pt x="227" y="290"/>
                        <a:pt x="227" y="290"/>
                        <a:pt x="227" y="290"/>
                      </a:cubicBezTo>
                      <a:cubicBezTo>
                        <a:pt x="228" y="290"/>
                        <a:pt x="228" y="290"/>
                        <a:pt x="228" y="290"/>
                      </a:cubicBezTo>
                      <a:cubicBezTo>
                        <a:pt x="228" y="290"/>
                        <a:pt x="228" y="290"/>
                        <a:pt x="229" y="289"/>
                      </a:cubicBezTo>
                      <a:cubicBezTo>
                        <a:pt x="229" y="289"/>
                        <a:pt x="229" y="289"/>
                        <a:pt x="229" y="289"/>
                      </a:cubicBezTo>
                      <a:cubicBezTo>
                        <a:pt x="230" y="288"/>
                        <a:pt x="229" y="288"/>
                        <a:pt x="229" y="288"/>
                      </a:cubicBezTo>
                      <a:cubicBezTo>
                        <a:pt x="230" y="288"/>
                        <a:pt x="230" y="288"/>
                        <a:pt x="230" y="287"/>
                      </a:cubicBezTo>
                      <a:cubicBezTo>
                        <a:pt x="230" y="287"/>
                        <a:pt x="230" y="287"/>
                        <a:pt x="230" y="287"/>
                      </a:cubicBezTo>
                      <a:cubicBezTo>
                        <a:pt x="230" y="287"/>
                        <a:pt x="231" y="288"/>
                        <a:pt x="231" y="288"/>
                      </a:cubicBezTo>
                      <a:cubicBezTo>
                        <a:pt x="231" y="288"/>
                        <a:pt x="231" y="288"/>
                        <a:pt x="231" y="288"/>
                      </a:cubicBezTo>
                      <a:cubicBezTo>
                        <a:pt x="231" y="288"/>
                        <a:pt x="232" y="288"/>
                        <a:pt x="232" y="288"/>
                      </a:cubicBezTo>
                      <a:cubicBezTo>
                        <a:pt x="232" y="288"/>
                        <a:pt x="233" y="288"/>
                        <a:pt x="233" y="289"/>
                      </a:cubicBezTo>
                      <a:cubicBezTo>
                        <a:pt x="234" y="289"/>
                        <a:pt x="234" y="290"/>
                        <a:pt x="235" y="290"/>
                      </a:cubicBezTo>
                      <a:cubicBezTo>
                        <a:pt x="235" y="290"/>
                        <a:pt x="235" y="290"/>
                        <a:pt x="235" y="289"/>
                      </a:cubicBezTo>
                      <a:cubicBezTo>
                        <a:pt x="235" y="289"/>
                        <a:pt x="236" y="289"/>
                        <a:pt x="236" y="289"/>
                      </a:cubicBezTo>
                      <a:cubicBezTo>
                        <a:pt x="236" y="289"/>
                        <a:pt x="236" y="288"/>
                        <a:pt x="236" y="288"/>
                      </a:cubicBezTo>
                      <a:cubicBezTo>
                        <a:pt x="236" y="288"/>
                        <a:pt x="237" y="288"/>
                        <a:pt x="237" y="287"/>
                      </a:cubicBezTo>
                      <a:cubicBezTo>
                        <a:pt x="237" y="287"/>
                        <a:pt x="237" y="287"/>
                        <a:pt x="237" y="287"/>
                      </a:cubicBezTo>
                      <a:cubicBezTo>
                        <a:pt x="237" y="287"/>
                        <a:pt x="238" y="287"/>
                        <a:pt x="238" y="288"/>
                      </a:cubicBezTo>
                      <a:cubicBezTo>
                        <a:pt x="238" y="288"/>
                        <a:pt x="238" y="289"/>
                        <a:pt x="238" y="289"/>
                      </a:cubicBezTo>
                      <a:cubicBezTo>
                        <a:pt x="238" y="289"/>
                        <a:pt x="239" y="289"/>
                        <a:pt x="239" y="288"/>
                      </a:cubicBezTo>
                      <a:cubicBezTo>
                        <a:pt x="239" y="288"/>
                        <a:pt x="239" y="287"/>
                        <a:pt x="239" y="287"/>
                      </a:cubicBezTo>
                      <a:cubicBezTo>
                        <a:pt x="239" y="287"/>
                        <a:pt x="239" y="287"/>
                        <a:pt x="239" y="287"/>
                      </a:cubicBezTo>
                      <a:cubicBezTo>
                        <a:pt x="239" y="287"/>
                        <a:pt x="240" y="288"/>
                        <a:pt x="241" y="288"/>
                      </a:cubicBezTo>
                      <a:cubicBezTo>
                        <a:pt x="241" y="289"/>
                        <a:pt x="242" y="290"/>
                        <a:pt x="242" y="290"/>
                      </a:cubicBezTo>
                      <a:cubicBezTo>
                        <a:pt x="242" y="290"/>
                        <a:pt x="242" y="290"/>
                        <a:pt x="242" y="289"/>
                      </a:cubicBezTo>
                      <a:cubicBezTo>
                        <a:pt x="243" y="288"/>
                        <a:pt x="243" y="287"/>
                        <a:pt x="243" y="287"/>
                      </a:cubicBezTo>
                      <a:cubicBezTo>
                        <a:pt x="243" y="287"/>
                        <a:pt x="243" y="287"/>
                        <a:pt x="244" y="287"/>
                      </a:cubicBezTo>
                      <a:cubicBezTo>
                        <a:pt x="244" y="287"/>
                        <a:pt x="244" y="287"/>
                        <a:pt x="244" y="287"/>
                      </a:cubicBezTo>
                      <a:cubicBezTo>
                        <a:pt x="245" y="288"/>
                        <a:pt x="245" y="288"/>
                        <a:pt x="245" y="288"/>
                      </a:cubicBezTo>
                      <a:cubicBezTo>
                        <a:pt x="245" y="288"/>
                        <a:pt x="246" y="288"/>
                        <a:pt x="246" y="287"/>
                      </a:cubicBezTo>
                      <a:cubicBezTo>
                        <a:pt x="246" y="287"/>
                        <a:pt x="247" y="287"/>
                        <a:pt x="247" y="287"/>
                      </a:cubicBezTo>
                      <a:cubicBezTo>
                        <a:pt x="247" y="287"/>
                        <a:pt x="248" y="287"/>
                        <a:pt x="248" y="287"/>
                      </a:cubicBezTo>
                      <a:cubicBezTo>
                        <a:pt x="248" y="286"/>
                        <a:pt x="249" y="286"/>
                        <a:pt x="249" y="286"/>
                      </a:cubicBezTo>
                      <a:cubicBezTo>
                        <a:pt x="249" y="286"/>
                        <a:pt x="249" y="285"/>
                        <a:pt x="249" y="285"/>
                      </a:cubicBezTo>
                      <a:cubicBezTo>
                        <a:pt x="249" y="285"/>
                        <a:pt x="249" y="284"/>
                        <a:pt x="249" y="284"/>
                      </a:cubicBezTo>
                      <a:cubicBezTo>
                        <a:pt x="249" y="284"/>
                        <a:pt x="250" y="284"/>
                        <a:pt x="250" y="284"/>
                      </a:cubicBezTo>
                      <a:cubicBezTo>
                        <a:pt x="250" y="284"/>
                        <a:pt x="250" y="284"/>
                        <a:pt x="250" y="284"/>
                      </a:cubicBezTo>
                      <a:cubicBezTo>
                        <a:pt x="250" y="283"/>
                        <a:pt x="251" y="283"/>
                        <a:pt x="251" y="283"/>
                      </a:cubicBezTo>
                      <a:cubicBezTo>
                        <a:pt x="251" y="283"/>
                        <a:pt x="251" y="283"/>
                        <a:pt x="251" y="283"/>
                      </a:cubicBezTo>
                      <a:cubicBezTo>
                        <a:pt x="251" y="283"/>
                        <a:pt x="252" y="283"/>
                        <a:pt x="252" y="283"/>
                      </a:cubicBezTo>
                      <a:cubicBezTo>
                        <a:pt x="252" y="283"/>
                        <a:pt x="252" y="283"/>
                        <a:pt x="252" y="283"/>
                      </a:cubicBezTo>
                      <a:cubicBezTo>
                        <a:pt x="252" y="283"/>
                        <a:pt x="252" y="282"/>
                        <a:pt x="253" y="282"/>
                      </a:cubicBezTo>
                      <a:cubicBezTo>
                        <a:pt x="253" y="282"/>
                        <a:pt x="254" y="283"/>
                        <a:pt x="254" y="283"/>
                      </a:cubicBezTo>
                      <a:cubicBezTo>
                        <a:pt x="254" y="283"/>
                        <a:pt x="254" y="283"/>
                        <a:pt x="254" y="284"/>
                      </a:cubicBezTo>
                      <a:cubicBezTo>
                        <a:pt x="255" y="284"/>
                        <a:pt x="255" y="284"/>
                        <a:pt x="255" y="284"/>
                      </a:cubicBezTo>
                      <a:cubicBezTo>
                        <a:pt x="255" y="284"/>
                        <a:pt x="255" y="285"/>
                        <a:pt x="255" y="285"/>
                      </a:cubicBezTo>
                      <a:cubicBezTo>
                        <a:pt x="255" y="285"/>
                        <a:pt x="256" y="285"/>
                        <a:pt x="256" y="285"/>
                      </a:cubicBezTo>
                      <a:cubicBezTo>
                        <a:pt x="257" y="285"/>
                        <a:pt x="257" y="286"/>
                        <a:pt x="257" y="286"/>
                      </a:cubicBezTo>
                      <a:cubicBezTo>
                        <a:pt x="258" y="286"/>
                        <a:pt x="258" y="286"/>
                        <a:pt x="258" y="286"/>
                      </a:cubicBezTo>
                      <a:cubicBezTo>
                        <a:pt x="259" y="285"/>
                        <a:pt x="259" y="285"/>
                        <a:pt x="259" y="285"/>
                      </a:cubicBezTo>
                      <a:cubicBezTo>
                        <a:pt x="259" y="285"/>
                        <a:pt x="260" y="285"/>
                        <a:pt x="260" y="286"/>
                      </a:cubicBezTo>
                      <a:cubicBezTo>
                        <a:pt x="260" y="286"/>
                        <a:pt x="260" y="286"/>
                        <a:pt x="261" y="286"/>
                      </a:cubicBezTo>
                      <a:cubicBezTo>
                        <a:pt x="261" y="286"/>
                        <a:pt x="261" y="286"/>
                        <a:pt x="262" y="286"/>
                      </a:cubicBezTo>
                      <a:cubicBezTo>
                        <a:pt x="262" y="286"/>
                        <a:pt x="262" y="286"/>
                        <a:pt x="262" y="286"/>
                      </a:cubicBezTo>
                      <a:cubicBezTo>
                        <a:pt x="263" y="285"/>
                        <a:pt x="263" y="286"/>
                        <a:pt x="263" y="286"/>
                      </a:cubicBezTo>
                      <a:cubicBezTo>
                        <a:pt x="263" y="286"/>
                        <a:pt x="264" y="286"/>
                        <a:pt x="264" y="287"/>
                      </a:cubicBezTo>
                      <a:cubicBezTo>
                        <a:pt x="264" y="287"/>
                        <a:pt x="265" y="287"/>
                        <a:pt x="265" y="287"/>
                      </a:cubicBezTo>
                      <a:cubicBezTo>
                        <a:pt x="265" y="288"/>
                        <a:pt x="264" y="288"/>
                        <a:pt x="264" y="289"/>
                      </a:cubicBezTo>
                      <a:cubicBezTo>
                        <a:pt x="264" y="289"/>
                        <a:pt x="263" y="288"/>
                        <a:pt x="263" y="289"/>
                      </a:cubicBezTo>
                      <a:cubicBezTo>
                        <a:pt x="263" y="290"/>
                        <a:pt x="263" y="291"/>
                        <a:pt x="263" y="291"/>
                      </a:cubicBezTo>
                      <a:cubicBezTo>
                        <a:pt x="264" y="291"/>
                        <a:pt x="264" y="292"/>
                        <a:pt x="264" y="292"/>
                      </a:cubicBezTo>
                      <a:cubicBezTo>
                        <a:pt x="264" y="293"/>
                        <a:pt x="264" y="293"/>
                        <a:pt x="264" y="294"/>
                      </a:cubicBezTo>
                      <a:cubicBezTo>
                        <a:pt x="263" y="294"/>
                        <a:pt x="264" y="295"/>
                        <a:pt x="264" y="294"/>
                      </a:cubicBezTo>
                      <a:cubicBezTo>
                        <a:pt x="265" y="294"/>
                        <a:pt x="265" y="294"/>
                        <a:pt x="266" y="294"/>
                      </a:cubicBezTo>
                      <a:cubicBezTo>
                        <a:pt x="266" y="295"/>
                        <a:pt x="266" y="294"/>
                        <a:pt x="267" y="295"/>
                      </a:cubicBezTo>
                      <a:cubicBezTo>
                        <a:pt x="267" y="295"/>
                        <a:pt x="266" y="295"/>
                        <a:pt x="267" y="296"/>
                      </a:cubicBezTo>
                      <a:cubicBezTo>
                        <a:pt x="268" y="296"/>
                        <a:pt x="268" y="297"/>
                        <a:pt x="268" y="297"/>
                      </a:cubicBezTo>
                      <a:cubicBezTo>
                        <a:pt x="268" y="296"/>
                        <a:pt x="269" y="296"/>
                        <a:pt x="269" y="297"/>
                      </a:cubicBezTo>
                      <a:cubicBezTo>
                        <a:pt x="269" y="298"/>
                        <a:pt x="269" y="298"/>
                        <a:pt x="270" y="297"/>
                      </a:cubicBezTo>
                      <a:cubicBezTo>
                        <a:pt x="270" y="296"/>
                        <a:pt x="270" y="298"/>
                        <a:pt x="270" y="298"/>
                      </a:cubicBezTo>
                      <a:cubicBezTo>
                        <a:pt x="271" y="297"/>
                        <a:pt x="271" y="297"/>
                        <a:pt x="271" y="297"/>
                      </a:cubicBezTo>
                      <a:cubicBezTo>
                        <a:pt x="272" y="297"/>
                        <a:pt x="272" y="296"/>
                        <a:pt x="273" y="297"/>
                      </a:cubicBezTo>
                      <a:cubicBezTo>
                        <a:pt x="274" y="297"/>
                        <a:pt x="274" y="298"/>
                        <a:pt x="274" y="298"/>
                      </a:cubicBezTo>
                      <a:cubicBezTo>
                        <a:pt x="275" y="298"/>
                        <a:pt x="275" y="298"/>
                        <a:pt x="275" y="298"/>
                      </a:cubicBezTo>
                      <a:cubicBezTo>
                        <a:pt x="275" y="298"/>
                        <a:pt x="275" y="298"/>
                        <a:pt x="275" y="298"/>
                      </a:cubicBezTo>
                      <a:cubicBezTo>
                        <a:pt x="276" y="298"/>
                        <a:pt x="276" y="297"/>
                        <a:pt x="276" y="297"/>
                      </a:cubicBezTo>
                      <a:cubicBezTo>
                        <a:pt x="277" y="297"/>
                        <a:pt x="276" y="298"/>
                        <a:pt x="276" y="298"/>
                      </a:cubicBezTo>
                      <a:cubicBezTo>
                        <a:pt x="277" y="298"/>
                        <a:pt x="277" y="298"/>
                        <a:pt x="277" y="297"/>
                      </a:cubicBezTo>
                      <a:cubicBezTo>
                        <a:pt x="278" y="296"/>
                        <a:pt x="278" y="297"/>
                        <a:pt x="277" y="297"/>
                      </a:cubicBezTo>
                      <a:cubicBezTo>
                        <a:pt x="277" y="298"/>
                        <a:pt x="278" y="297"/>
                        <a:pt x="278" y="297"/>
                      </a:cubicBezTo>
                      <a:cubicBezTo>
                        <a:pt x="278" y="297"/>
                        <a:pt x="279" y="297"/>
                        <a:pt x="279" y="296"/>
                      </a:cubicBezTo>
                      <a:cubicBezTo>
                        <a:pt x="278" y="296"/>
                        <a:pt x="278" y="295"/>
                        <a:pt x="279" y="295"/>
                      </a:cubicBezTo>
                      <a:cubicBezTo>
                        <a:pt x="279" y="295"/>
                        <a:pt x="280" y="296"/>
                        <a:pt x="279" y="296"/>
                      </a:cubicBezTo>
                      <a:cubicBezTo>
                        <a:pt x="279" y="296"/>
                        <a:pt x="279" y="296"/>
                        <a:pt x="279" y="296"/>
                      </a:cubicBezTo>
                      <a:cubicBezTo>
                        <a:pt x="280" y="297"/>
                        <a:pt x="280" y="295"/>
                        <a:pt x="280" y="297"/>
                      </a:cubicBezTo>
                      <a:cubicBezTo>
                        <a:pt x="280" y="297"/>
                        <a:pt x="280" y="297"/>
                        <a:pt x="281" y="297"/>
                      </a:cubicBezTo>
                      <a:cubicBezTo>
                        <a:pt x="281" y="296"/>
                        <a:pt x="281" y="296"/>
                        <a:pt x="282" y="297"/>
                      </a:cubicBezTo>
                      <a:cubicBezTo>
                        <a:pt x="283" y="297"/>
                        <a:pt x="282" y="297"/>
                        <a:pt x="283" y="297"/>
                      </a:cubicBezTo>
                      <a:cubicBezTo>
                        <a:pt x="283" y="297"/>
                        <a:pt x="284" y="298"/>
                        <a:pt x="283" y="298"/>
                      </a:cubicBezTo>
                      <a:cubicBezTo>
                        <a:pt x="282" y="298"/>
                        <a:pt x="283" y="299"/>
                        <a:pt x="284" y="299"/>
                      </a:cubicBezTo>
                      <a:cubicBezTo>
                        <a:pt x="284" y="299"/>
                        <a:pt x="285" y="299"/>
                        <a:pt x="285" y="298"/>
                      </a:cubicBezTo>
                      <a:cubicBezTo>
                        <a:pt x="286" y="298"/>
                        <a:pt x="286" y="299"/>
                        <a:pt x="286" y="298"/>
                      </a:cubicBezTo>
                      <a:cubicBezTo>
                        <a:pt x="287" y="298"/>
                        <a:pt x="287" y="298"/>
                        <a:pt x="287" y="297"/>
                      </a:cubicBezTo>
                      <a:cubicBezTo>
                        <a:pt x="287" y="297"/>
                        <a:pt x="286" y="297"/>
                        <a:pt x="287" y="297"/>
                      </a:cubicBezTo>
                      <a:cubicBezTo>
                        <a:pt x="288" y="297"/>
                        <a:pt x="287" y="297"/>
                        <a:pt x="287" y="298"/>
                      </a:cubicBezTo>
                      <a:cubicBezTo>
                        <a:pt x="288" y="298"/>
                        <a:pt x="289" y="298"/>
                        <a:pt x="289" y="298"/>
                      </a:cubicBezTo>
                      <a:cubicBezTo>
                        <a:pt x="290" y="298"/>
                        <a:pt x="289" y="299"/>
                        <a:pt x="289" y="299"/>
                      </a:cubicBezTo>
                      <a:cubicBezTo>
                        <a:pt x="288" y="299"/>
                        <a:pt x="288" y="299"/>
                        <a:pt x="288" y="300"/>
                      </a:cubicBezTo>
                      <a:cubicBezTo>
                        <a:pt x="288" y="300"/>
                        <a:pt x="288" y="301"/>
                        <a:pt x="288" y="301"/>
                      </a:cubicBezTo>
                      <a:cubicBezTo>
                        <a:pt x="288" y="301"/>
                        <a:pt x="288" y="301"/>
                        <a:pt x="288" y="302"/>
                      </a:cubicBezTo>
                      <a:cubicBezTo>
                        <a:pt x="288" y="302"/>
                        <a:pt x="288" y="302"/>
                        <a:pt x="288" y="303"/>
                      </a:cubicBezTo>
                      <a:cubicBezTo>
                        <a:pt x="288" y="303"/>
                        <a:pt x="288" y="303"/>
                        <a:pt x="288" y="304"/>
                      </a:cubicBezTo>
                      <a:cubicBezTo>
                        <a:pt x="288" y="304"/>
                        <a:pt x="289" y="304"/>
                        <a:pt x="288" y="305"/>
                      </a:cubicBezTo>
                      <a:cubicBezTo>
                        <a:pt x="288" y="306"/>
                        <a:pt x="290" y="305"/>
                        <a:pt x="289" y="306"/>
                      </a:cubicBezTo>
                      <a:cubicBezTo>
                        <a:pt x="292" y="307"/>
                        <a:pt x="289" y="307"/>
                        <a:pt x="289" y="307"/>
                      </a:cubicBezTo>
                      <a:cubicBezTo>
                        <a:pt x="290" y="309"/>
                        <a:pt x="290" y="308"/>
                        <a:pt x="291" y="308"/>
                      </a:cubicBezTo>
                      <a:cubicBezTo>
                        <a:pt x="291" y="308"/>
                        <a:pt x="291" y="309"/>
                        <a:pt x="294" y="308"/>
                      </a:cubicBezTo>
                      <a:cubicBezTo>
                        <a:pt x="294" y="307"/>
                        <a:pt x="295" y="307"/>
                        <a:pt x="295" y="307"/>
                      </a:cubicBezTo>
                      <a:cubicBezTo>
                        <a:pt x="295" y="307"/>
                        <a:pt x="295" y="306"/>
                        <a:pt x="295" y="306"/>
                      </a:cubicBezTo>
                      <a:cubicBezTo>
                        <a:pt x="295" y="306"/>
                        <a:pt x="294" y="305"/>
                        <a:pt x="294" y="305"/>
                      </a:cubicBezTo>
                      <a:cubicBezTo>
                        <a:pt x="293" y="304"/>
                        <a:pt x="294" y="304"/>
                        <a:pt x="293" y="303"/>
                      </a:cubicBezTo>
                      <a:cubicBezTo>
                        <a:pt x="293" y="303"/>
                        <a:pt x="292" y="303"/>
                        <a:pt x="292" y="303"/>
                      </a:cubicBezTo>
                      <a:cubicBezTo>
                        <a:pt x="292" y="303"/>
                        <a:pt x="292" y="302"/>
                        <a:pt x="292" y="302"/>
                      </a:cubicBezTo>
                      <a:cubicBezTo>
                        <a:pt x="293" y="302"/>
                        <a:pt x="293" y="301"/>
                        <a:pt x="294" y="301"/>
                      </a:cubicBezTo>
                      <a:cubicBezTo>
                        <a:pt x="294" y="300"/>
                        <a:pt x="294" y="299"/>
                        <a:pt x="294" y="301"/>
                      </a:cubicBezTo>
                      <a:cubicBezTo>
                        <a:pt x="295" y="302"/>
                        <a:pt x="295" y="301"/>
                        <a:pt x="295" y="301"/>
                      </a:cubicBezTo>
                      <a:cubicBezTo>
                        <a:pt x="295" y="300"/>
                        <a:pt x="296" y="300"/>
                        <a:pt x="296" y="299"/>
                      </a:cubicBezTo>
                      <a:cubicBezTo>
                        <a:pt x="297" y="298"/>
                        <a:pt x="297" y="299"/>
                        <a:pt x="298" y="299"/>
                      </a:cubicBezTo>
                      <a:cubicBezTo>
                        <a:pt x="299" y="298"/>
                        <a:pt x="299" y="298"/>
                        <a:pt x="300" y="298"/>
                      </a:cubicBezTo>
                      <a:cubicBezTo>
                        <a:pt x="301" y="298"/>
                        <a:pt x="300" y="299"/>
                        <a:pt x="301" y="298"/>
                      </a:cubicBezTo>
                      <a:cubicBezTo>
                        <a:pt x="302" y="297"/>
                        <a:pt x="302" y="298"/>
                        <a:pt x="303" y="298"/>
                      </a:cubicBezTo>
                      <a:cubicBezTo>
                        <a:pt x="304" y="298"/>
                        <a:pt x="304" y="297"/>
                        <a:pt x="304" y="297"/>
                      </a:cubicBezTo>
                      <a:cubicBezTo>
                        <a:pt x="306" y="296"/>
                        <a:pt x="305" y="297"/>
                        <a:pt x="305" y="297"/>
                      </a:cubicBezTo>
                      <a:cubicBezTo>
                        <a:pt x="305" y="297"/>
                        <a:pt x="305" y="297"/>
                        <a:pt x="306" y="297"/>
                      </a:cubicBezTo>
                      <a:cubicBezTo>
                        <a:pt x="306" y="297"/>
                        <a:pt x="307" y="297"/>
                        <a:pt x="306" y="296"/>
                      </a:cubicBezTo>
                      <a:cubicBezTo>
                        <a:pt x="306" y="296"/>
                        <a:pt x="306" y="296"/>
                        <a:pt x="306" y="296"/>
                      </a:cubicBezTo>
                      <a:cubicBezTo>
                        <a:pt x="307" y="296"/>
                        <a:pt x="307" y="296"/>
                        <a:pt x="307" y="295"/>
                      </a:cubicBezTo>
                      <a:cubicBezTo>
                        <a:pt x="308" y="295"/>
                        <a:pt x="308" y="295"/>
                        <a:pt x="308" y="296"/>
                      </a:cubicBezTo>
                      <a:cubicBezTo>
                        <a:pt x="308" y="296"/>
                        <a:pt x="308" y="296"/>
                        <a:pt x="309" y="296"/>
                      </a:cubicBezTo>
                      <a:cubicBezTo>
                        <a:pt x="309" y="296"/>
                        <a:pt x="309" y="296"/>
                        <a:pt x="310" y="296"/>
                      </a:cubicBezTo>
                      <a:cubicBezTo>
                        <a:pt x="311" y="296"/>
                        <a:pt x="312" y="296"/>
                        <a:pt x="312" y="296"/>
                      </a:cubicBezTo>
                      <a:cubicBezTo>
                        <a:pt x="312" y="295"/>
                        <a:pt x="312" y="295"/>
                        <a:pt x="312" y="295"/>
                      </a:cubicBezTo>
                      <a:cubicBezTo>
                        <a:pt x="313" y="295"/>
                        <a:pt x="313" y="294"/>
                        <a:pt x="313" y="295"/>
                      </a:cubicBezTo>
                      <a:cubicBezTo>
                        <a:pt x="314" y="295"/>
                        <a:pt x="314" y="295"/>
                        <a:pt x="314" y="295"/>
                      </a:cubicBezTo>
                      <a:cubicBezTo>
                        <a:pt x="315" y="295"/>
                        <a:pt x="314" y="294"/>
                        <a:pt x="315" y="294"/>
                      </a:cubicBezTo>
                      <a:cubicBezTo>
                        <a:pt x="316" y="294"/>
                        <a:pt x="316" y="294"/>
                        <a:pt x="316" y="294"/>
                      </a:cubicBezTo>
                      <a:cubicBezTo>
                        <a:pt x="316" y="294"/>
                        <a:pt x="316" y="294"/>
                        <a:pt x="316" y="294"/>
                      </a:cubicBezTo>
                      <a:cubicBezTo>
                        <a:pt x="316" y="295"/>
                        <a:pt x="315" y="295"/>
                        <a:pt x="316" y="295"/>
                      </a:cubicBezTo>
                      <a:cubicBezTo>
                        <a:pt x="317" y="295"/>
                        <a:pt x="316" y="295"/>
                        <a:pt x="317" y="294"/>
                      </a:cubicBezTo>
                      <a:cubicBezTo>
                        <a:pt x="317" y="294"/>
                        <a:pt x="317" y="294"/>
                        <a:pt x="317" y="294"/>
                      </a:cubicBezTo>
                      <a:cubicBezTo>
                        <a:pt x="317" y="293"/>
                        <a:pt x="317" y="294"/>
                        <a:pt x="318" y="294"/>
                      </a:cubicBezTo>
                      <a:cubicBezTo>
                        <a:pt x="318" y="294"/>
                        <a:pt x="318" y="294"/>
                        <a:pt x="319" y="293"/>
                      </a:cubicBezTo>
                      <a:cubicBezTo>
                        <a:pt x="319" y="293"/>
                        <a:pt x="319" y="293"/>
                        <a:pt x="319" y="293"/>
                      </a:cubicBezTo>
                      <a:cubicBezTo>
                        <a:pt x="319" y="292"/>
                        <a:pt x="319" y="292"/>
                        <a:pt x="319" y="292"/>
                      </a:cubicBezTo>
                      <a:cubicBezTo>
                        <a:pt x="319" y="292"/>
                        <a:pt x="319" y="292"/>
                        <a:pt x="319" y="292"/>
                      </a:cubicBezTo>
                      <a:cubicBezTo>
                        <a:pt x="319" y="292"/>
                        <a:pt x="319" y="292"/>
                        <a:pt x="319" y="291"/>
                      </a:cubicBezTo>
                      <a:cubicBezTo>
                        <a:pt x="319" y="291"/>
                        <a:pt x="319" y="291"/>
                        <a:pt x="319" y="291"/>
                      </a:cubicBezTo>
                      <a:cubicBezTo>
                        <a:pt x="319" y="291"/>
                        <a:pt x="319" y="291"/>
                        <a:pt x="319" y="291"/>
                      </a:cubicBezTo>
                      <a:cubicBezTo>
                        <a:pt x="319" y="290"/>
                        <a:pt x="319" y="290"/>
                        <a:pt x="319" y="290"/>
                      </a:cubicBezTo>
                      <a:cubicBezTo>
                        <a:pt x="319" y="290"/>
                        <a:pt x="319" y="290"/>
                        <a:pt x="319" y="290"/>
                      </a:cubicBezTo>
                      <a:cubicBezTo>
                        <a:pt x="319" y="290"/>
                        <a:pt x="319" y="290"/>
                        <a:pt x="319" y="289"/>
                      </a:cubicBezTo>
                      <a:cubicBezTo>
                        <a:pt x="319" y="289"/>
                        <a:pt x="319" y="289"/>
                        <a:pt x="319" y="289"/>
                      </a:cubicBezTo>
                      <a:cubicBezTo>
                        <a:pt x="319" y="289"/>
                        <a:pt x="320" y="289"/>
                        <a:pt x="320" y="288"/>
                      </a:cubicBezTo>
                      <a:cubicBezTo>
                        <a:pt x="320" y="288"/>
                        <a:pt x="320" y="288"/>
                        <a:pt x="319" y="288"/>
                      </a:cubicBezTo>
                      <a:cubicBezTo>
                        <a:pt x="319" y="288"/>
                        <a:pt x="319" y="288"/>
                        <a:pt x="319" y="288"/>
                      </a:cubicBezTo>
                      <a:cubicBezTo>
                        <a:pt x="319" y="288"/>
                        <a:pt x="319" y="287"/>
                        <a:pt x="319" y="287"/>
                      </a:cubicBezTo>
                      <a:cubicBezTo>
                        <a:pt x="319" y="287"/>
                        <a:pt x="319" y="287"/>
                        <a:pt x="319" y="287"/>
                      </a:cubicBezTo>
                      <a:cubicBezTo>
                        <a:pt x="319" y="287"/>
                        <a:pt x="319" y="287"/>
                        <a:pt x="319" y="287"/>
                      </a:cubicBezTo>
                      <a:cubicBezTo>
                        <a:pt x="319" y="286"/>
                        <a:pt x="319" y="286"/>
                        <a:pt x="319" y="286"/>
                      </a:cubicBezTo>
                      <a:cubicBezTo>
                        <a:pt x="319" y="286"/>
                        <a:pt x="319" y="286"/>
                        <a:pt x="319" y="286"/>
                      </a:cubicBezTo>
                      <a:cubicBezTo>
                        <a:pt x="319" y="287"/>
                        <a:pt x="319" y="287"/>
                        <a:pt x="319" y="287"/>
                      </a:cubicBezTo>
                      <a:cubicBezTo>
                        <a:pt x="320" y="287"/>
                        <a:pt x="320" y="287"/>
                        <a:pt x="320" y="287"/>
                      </a:cubicBezTo>
                      <a:cubicBezTo>
                        <a:pt x="320" y="287"/>
                        <a:pt x="320" y="287"/>
                        <a:pt x="320" y="287"/>
                      </a:cubicBezTo>
                      <a:cubicBezTo>
                        <a:pt x="320" y="287"/>
                        <a:pt x="320" y="287"/>
                        <a:pt x="320" y="287"/>
                      </a:cubicBezTo>
                      <a:cubicBezTo>
                        <a:pt x="320" y="287"/>
                        <a:pt x="320" y="287"/>
                        <a:pt x="320" y="287"/>
                      </a:cubicBezTo>
                      <a:cubicBezTo>
                        <a:pt x="320" y="287"/>
                        <a:pt x="320" y="287"/>
                        <a:pt x="321" y="287"/>
                      </a:cubicBezTo>
                      <a:cubicBezTo>
                        <a:pt x="321" y="288"/>
                        <a:pt x="321" y="288"/>
                        <a:pt x="321" y="288"/>
                      </a:cubicBezTo>
                      <a:cubicBezTo>
                        <a:pt x="321" y="288"/>
                        <a:pt x="320" y="288"/>
                        <a:pt x="321" y="288"/>
                      </a:cubicBezTo>
                      <a:cubicBezTo>
                        <a:pt x="321" y="288"/>
                        <a:pt x="321" y="288"/>
                        <a:pt x="321" y="288"/>
                      </a:cubicBezTo>
                      <a:cubicBezTo>
                        <a:pt x="321" y="288"/>
                        <a:pt x="321" y="289"/>
                        <a:pt x="321" y="289"/>
                      </a:cubicBezTo>
                      <a:cubicBezTo>
                        <a:pt x="321" y="289"/>
                        <a:pt x="321" y="289"/>
                        <a:pt x="321" y="289"/>
                      </a:cubicBezTo>
                      <a:cubicBezTo>
                        <a:pt x="321" y="289"/>
                        <a:pt x="322" y="289"/>
                        <a:pt x="322" y="289"/>
                      </a:cubicBezTo>
                      <a:cubicBezTo>
                        <a:pt x="321" y="289"/>
                        <a:pt x="321" y="289"/>
                        <a:pt x="321" y="290"/>
                      </a:cubicBezTo>
                      <a:cubicBezTo>
                        <a:pt x="321" y="290"/>
                        <a:pt x="321" y="290"/>
                        <a:pt x="321" y="290"/>
                      </a:cubicBezTo>
                      <a:cubicBezTo>
                        <a:pt x="321" y="290"/>
                        <a:pt x="321" y="290"/>
                        <a:pt x="322" y="290"/>
                      </a:cubicBezTo>
                      <a:cubicBezTo>
                        <a:pt x="322" y="290"/>
                        <a:pt x="322" y="290"/>
                        <a:pt x="322" y="290"/>
                      </a:cubicBezTo>
                      <a:cubicBezTo>
                        <a:pt x="322" y="289"/>
                        <a:pt x="322" y="289"/>
                        <a:pt x="322" y="289"/>
                      </a:cubicBezTo>
                      <a:cubicBezTo>
                        <a:pt x="323" y="289"/>
                        <a:pt x="323" y="290"/>
                        <a:pt x="323" y="290"/>
                      </a:cubicBezTo>
                      <a:cubicBezTo>
                        <a:pt x="323" y="290"/>
                        <a:pt x="323" y="290"/>
                        <a:pt x="322" y="290"/>
                      </a:cubicBezTo>
                      <a:cubicBezTo>
                        <a:pt x="322" y="290"/>
                        <a:pt x="322" y="290"/>
                        <a:pt x="322" y="290"/>
                      </a:cubicBezTo>
                      <a:cubicBezTo>
                        <a:pt x="322" y="290"/>
                        <a:pt x="322" y="290"/>
                        <a:pt x="322" y="290"/>
                      </a:cubicBezTo>
                      <a:cubicBezTo>
                        <a:pt x="322" y="290"/>
                        <a:pt x="322" y="290"/>
                        <a:pt x="322" y="290"/>
                      </a:cubicBezTo>
                      <a:cubicBezTo>
                        <a:pt x="322" y="290"/>
                        <a:pt x="322" y="290"/>
                        <a:pt x="322" y="290"/>
                      </a:cubicBezTo>
                      <a:cubicBezTo>
                        <a:pt x="322" y="291"/>
                        <a:pt x="322" y="291"/>
                        <a:pt x="322" y="291"/>
                      </a:cubicBezTo>
                      <a:cubicBezTo>
                        <a:pt x="322" y="291"/>
                        <a:pt x="322" y="291"/>
                        <a:pt x="322" y="291"/>
                      </a:cubicBezTo>
                      <a:cubicBezTo>
                        <a:pt x="322" y="291"/>
                        <a:pt x="322" y="291"/>
                        <a:pt x="322" y="291"/>
                      </a:cubicBezTo>
                      <a:cubicBezTo>
                        <a:pt x="323" y="291"/>
                        <a:pt x="322" y="291"/>
                        <a:pt x="323" y="291"/>
                      </a:cubicBezTo>
                      <a:cubicBezTo>
                        <a:pt x="323" y="291"/>
                        <a:pt x="323" y="291"/>
                        <a:pt x="323" y="291"/>
                      </a:cubicBezTo>
                      <a:cubicBezTo>
                        <a:pt x="323" y="291"/>
                        <a:pt x="323" y="291"/>
                        <a:pt x="323" y="291"/>
                      </a:cubicBezTo>
                      <a:cubicBezTo>
                        <a:pt x="323" y="291"/>
                        <a:pt x="323" y="291"/>
                        <a:pt x="323" y="291"/>
                      </a:cubicBezTo>
                      <a:cubicBezTo>
                        <a:pt x="324" y="291"/>
                        <a:pt x="323" y="291"/>
                        <a:pt x="324" y="291"/>
                      </a:cubicBezTo>
                      <a:cubicBezTo>
                        <a:pt x="324" y="291"/>
                        <a:pt x="324" y="291"/>
                        <a:pt x="324" y="291"/>
                      </a:cubicBezTo>
                      <a:cubicBezTo>
                        <a:pt x="324" y="291"/>
                        <a:pt x="324" y="291"/>
                        <a:pt x="324" y="291"/>
                      </a:cubicBezTo>
                      <a:cubicBezTo>
                        <a:pt x="324" y="291"/>
                        <a:pt x="324" y="291"/>
                        <a:pt x="324" y="291"/>
                      </a:cubicBezTo>
                      <a:cubicBezTo>
                        <a:pt x="325" y="292"/>
                        <a:pt x="325" y="292"/>
                        <a:pt x="325" y="292"/>
                      </a:cubicBezTo>
                      <a:cubicBezTo>
                        <a:pt x="325" y="292"/>
                        <a:pt x="325" y="291"/>
                        <a:pt x="325" y="291"/>
                      </a:cubicBezTo>
                      <a:cubicBezTo>
                        <a:pt x="325" y="291"/>
                        <a:pt x="325" y="291"/>
                        <a:pt x="325" y="291"/>
                      </a:cubicBezTo>
                      <a:cubicBezTo>
                        <a:pt x="325" y="291"/>
                        <a:pt x="325" y="291"/>
                        <a:pt x="325" y="291"/>
                      </a:cubicBezTo>
                      <a:cubicBezTo>
                        <a:pt x="325" y="291"/>
                        <a:pt x="325" y="291"/>
                        <a:pt x="325" y="291"/>
                      </a:cubicBezTo>
                      <a:cubicBezTo>
                        <a:pt x="325" y="291"/>
                        <a:pt x="325" y="291"/>
                        <a:pt x="325" y="291"/>
                      </a:cubicBezTo>
                      <a:cubicBezTo>
                        <a:pt x="325" y="290"/>
                        <a:pt x="325" y="290"/>
                        <a:pt x="325" y="290"/>
                      </a:cubicBezTo>
                      <a:cubicBezTo>
                        <a:pt x="326" y="290"/>
                        <a:pt x="325" y="290"/>
                        <a:pt x="325" y="290"/>
                      </a:cubicBezTo>
                      <a:cubicBezTo>
                        <a:pt x="325" y="290"/>
                        <a:pt x="325" y="290"/>
                        <a:pt x="325" y="290"/>
                      </a:cubicBezTo>
                      <a:cubicBezTo>
                        <a:pt x="325" y="290"/>
                        <a:pt x="325" y="290"/>
                        <a:pt x="324" y="290"/>
                      </a:cubicBezTo>
                      <a:cubicBezTo>
                        <a:pt x="324" y="290"/>
                        <a:pt x="324" y="290"/>
                        <a:pt x="324" y="290"/>
                      </a:cubicBezTo>
                      <a:cubicBezTo>
                        <a:pt x="324" y="290"/>
                        <a:pt x="324" y="290"/>
                        <a:pt x="324" y="290"/>
                      </a:cubicBezTo>
                      <a:cubicBezTo>
                        <a:pt x="324" y="290"/>
                        <a:pt x="324" y="290"/>
                        <a:pt x="325" y="290"/>
                      </a:cubicBezTo>
                      <a:cubicBezTo>
                        <a:pt x="325" y="290"/>
                        <a:pt x="325" y="290"/>
                        <a:pt x="325" y="290"/>
                      </a:cubicBezTo>
                      <a:cubicBezTo>
                        <a:pt x="325" y="289"/>
                        <a:pt x="325" y="289"/>
                        <a:pt x="325" y="289"/>
                      </a:cubicBezTo>
                      <a:cubicBezTo>
                        <a:pt x="325" y="289"/>
                        <a:pt x="325" y="289"/>
                        <a:pt x="325" y="289"/>
                      </a:cubicBezTo>
                      <a:cubicBezTo>
                        <a:pt x="325" y="289"/>
                        <a:pt x="324" y="289"/>
                        <a:pt x="324" y="289"/>
                      </a:cubicBezTo>
                      <a:cubicBezTo>
                        <a:pt x="324" y="289"/>
                        <a:pt x="324" y="289"/>
                        <a:pt x="324" y="289"/>
                      </a:cubicBezTo>
                      <a:cubicBezTo>
                        <a:pt x="324" y="289"/>
                        <a:pt x="324" y="289"/>
                        <a:pt x="324" y="289"/>
                      </a:cubicBezTo>
                      <a:cubicBezTo>
                        <a:pt x="325" y="289"/>
                        <a:pt x="325" y="289"/>
                        <a:pt x="325" y="289"/>
                      </a:cubicBezTo>
                      <a:cubicBezTo>
                        <a:pt x="325" y="289"/>
                        <a:pt x="325" y="289"/>
                        <a:pt x="325" y="289"/>
                      </a:cubicBezTo>
                      <a:cubicBezTo>
                        <a:pt x="325" y="289"/>
                        <a:pt x="325" y="289"/>
                        <a:pt x="325" y="289"/>
                      </a:cubicBezTo>
                      <a:cubicBezTo>
                        <a:pt x="325" y="289"/>
                        <a:pt x="325" y="289"/>
                        <a:pt x="326" y="289"/>
                      </a:cubicBezTo>
                      <a:cubicBezTo>
                        <a:pt x="326" y="289"/>
                        <a:pt x="326" y="289"/>
                        <a:pt x="326" y="289"/>
                      </a:cubicBezTo>
                      <a:cubicBezTo>
                        <a:pt x="326" y="289"/>
                        <a:pt x="326" y="289"/>
                        <a:pt x="326" y="289"/>
                      </a:cubicBezTo>
                      <a:cubicBezTo>
                        <a:pt x="326" y="289"/>
                        <a:pt x="326" y="289"/>
                        <a:pt x="326" y="290"/>
                      </a:cubicBezTo>
                      <a:cubicBezTo>
                        <a:pt x="326" y="290"/>
                        <a:pt x="326" y="290"/>
                        <a:pt x="326" y="290"/>
                      </a:cubicBezTo>
                      <a:cubicBezTo>
                        <a:pt x="327" y="290"/>
                        <a:pt x="327" y="290"/>
                        <a:pt x="327" y="290"/>
                      </a:cubicBezTo>
                      <a:cubicBezTo>
                        <a:pt x="327" y="290"/>
                        <a:pt x="327" y="290"/>
                        <a:pt x="327" y="289"/>
                      </a:cubicBezTo>
                      <a:cubicBezTo>
                        <a:pt x="327" y="289"/>
                        <a:pt x="327" y="289"/>
                        <a:pt x="327" y="289"/>
                      </a:cubicBezTo>
                      <a:cubicBezTo>
                        <a:pt x="327" y="289"/>
                        <a:pt x="327" y="289"/>
                        <a:pt x="327" y="289"/>
                      </a:cubicBezTo>
                      <a:cubicBezTo>
                        <a:pt x="327" y="289"/>
                        <a:pt x="326" y="289"/>
                        <a:pt x="326" y="289"/>
                      </a:cubicBezTo>
                      <a:cubicBezTo>
                        <a:pt x="326" y="289"/>
                        <a:pt x="327" y="289"/>
                        <a:pt x="327" y="289"/>
                      </a:cubicBezTo>
                      <a:cubicBezTo>
                        <a:pt x="327" y="289"/>
                        <a:pt x="327" y="289"/>
                        <a:pt x="327" y="289"/>
                      </a:cubicBezTo>
                      <a:cubicBezTo>
                        <a:pt x="327" y="288"/>
                        <a:pt x="327" y="288"/>
                        <a:pt x="327" y="288"/>
                      </a:cubicBezTo>
                      <a:cubicBezTo>
                        <a:pt x="327" y="288"/>
                        <a:pt x="327" y="288"/>
                        <a:pt x="327" y="288"/>
                      </a:cubicBezTo>
                      <a:cubicBezTo>
                        <a:pt x="327" y="288"/>
                        <a:pt x="327" y="288"/>
                        <a:pt x="327" y="288"/>
                      </a:cubicBezTo>
                      <a:cubicBezTo>
                        <a:pt x="326" y="288"/>
                        <a:pt x="326" y="288"/>
                        <a:pt x="326" y="288"/>
                      </a:cubicBezTo>
                      <a:cubicBezTo>
                        <a:pt x="327" y="288"/>
                        <a:pt x="326" y="288"/>
                        <a:pt x="327" y="288"/>
                      </a:cubicBezTo>
                      <a:cubicBezTo>
                        <a:pt x="327" y="288"/>
                        <a:pt x="327" y="288"/>
                        <a:pt x="327" y="288"/>
                      </a:cubicBezTo>
                      <a:cubicBezTo>
                        <a:pt x="327" y="288"/>
                        <a:pt x="327" y="288"/>
                        <a:pt x="327" y="288"/>
                      </a:cubicBezTo>
                      <a:cubicBezTo>
                        <a:pt x="327" y="287"/>
                        <a:pt x="327" y="287"/>
                        <a:pt x="327" y="287"/>
                      </a:cubicBezTo>
                      <a:cubicBezTo>
                        <a:pt x="327" y="287"/>
                        <a:pt x="328" y="287"/>
                        <a:pt x="328" y="287"/>
                      </a:cubicBezTo>
                      <a:cubicBezTo>
                        <a:pt x="328" y="287"/>
                        <a:pt x="328" y="287"/>
                        <a:pt x="328" y="287"/>
                      </a:cubicBezTo>
                      <a:cubicBezTo>
                        <a:pt x="329" y="287"/>
                        <a:pt x="329" y="287"/>
                        <a:pt x="329" y="287"/>
                      </a:cubicBezTo>
                      <a:cubicBezTo>
                        <a:pt x="329" y="287"/>
                        <a:pt x="329" y="287"/>
                        <a:pt x="329" y="287"/>
                      </a:cubicBezTo>
                      <a:cubicBezTo>
                        <a:pt x="329" y="287"/>
                        <a:pt x="329" y="287"/>
                        <a:pt x="328" y="287"/>
                      </a:cubicBezTo>
                      <a:cubicBezTo>
                        <a:pt x="328" y="288"/>
                        <a:pt x="328" y="288"/>
                        <a:pt x="328" y="288"/>
                      </a:cubicBezTo>
                      <a:cubicBezTo>
                        <a:pt x="328" y="288"/>
                        <a:pt x="328" y="288"/>
                        <a:pt x="328" y="288"/>
                      </a:cubicBezTo>
                      <a:cubicBezTo>
                        <a:pt x="328" y="288"/>
                        <a:pt x="328" y="288"/>
                        <a:pt x="328" y="288"/>
                      </a:cubicBezTo>
                      <a:cubicBezTo>
                        <a:pt x="328" y="288"/>
                        <a:pt x="328" y="288"/>
                        <a:pt x="328" y="289"/>
                      </a:cubicBezTo>
                      <a:cubicBezTo>
                        <a:pt x="328" y="289"/>
                        <a:pt x="328" y="289"/>
                        <a:pt x="328" y="289"/>
                      </a:cubicBezTo>
                      <a:cubicBezTo>
                        <a:pt x="329" y="289"/>
                        <a:pt x="329" y="289"/>
                        <a:pt x="329" y="289"/>
                      </a:cubicBezTo>
                      <a:cubicBezTo>
                        <a:pt x="329" y="289"/>
                        <a:pt x="329" y="289"/>
                        <a:pt x="329" y="289"/>
                      </a:cubicBezTo>
                      <a:cubicBezTo>
                        <a:pt x="329" y="289"/>
                        <a:pt x="329" y="289"/>
                        <a:pt x="329" y="289"/>
                      </a:cubicBezTo>
                      <a:cubicBezTo>
                        <a:pt x="329" y="289"/>
                        <a:pt x="329" y="289"/>
                        <a:pt x="329" y="289"/>
                      </a:cubicBezTo>
                      <a:cubicBezTo>
                        <a:pt x="329" y="289"/>
                        <a:pt x="329" y="289"/>
                        <a:pt x="329" y="289"/>
                      </a:cubicBezTo>
                      <a:cubicBezTo>
                        <a:pt x="330" y="289"/>
                        <a:pt x="330" y="289"/>
                        <a:pt x="330" y="289"/>
                      </a:cubicBezTo>
                      <a:cubicBezTo>
                        <a:pt x="330" y="289"/>
                        <a:pt x="329" y="289"/>
                        <a:pt x="330" y="288"/>
                      </a:cubicBezTo>
                      <a:cubicBezTo>
                        <a:pt x="330" y="288"/>
                        <a:pt x="331" y="287"/>
                        <a:pt x="331" y="287"/>
                      </a:cubicBezTo>
                      <a:cubicBezTo>
                        <a:pt x="332" y="287"/>
                        <a:pt x="332" y="287"/>
                        <a:pt x="332" y="287"/>
                      </a:cubicBezTo>
                      <a:cubicBezTo>
                        <a:pt x="332" y="287"/>
                        <a:pt x="332" y="287"/>
                        <a:pt x="332" y="287"/>
                      </a:cubicBezTo>
                      <a:cubicBezTo>
                        <a:pt x="332" y="287"/>
                        <a:pt x="332" y="287"/>
                        <a:pt x="333" y="287"/>
                      </a:cubicBezTo>
                      <a:cubicBezTo>
                        <a:pt x="334" y="287"/>
                        <a:pt x="333" y="288"/>
                        <a:pt x="333" y="288"/>
                      </a:cubicBezTo>
                      <a:cubicBezTo>
                        <a:pt x="334" y="288"/>
                        <a:pt x="334" y="288"/>
                        <a:pt x="335" y="288"/>
                      </a:cubicBezTo>
                      <a:cubicBezTo>
                        <a:pt x="335" y="288"/>
                        <a:pt x="335" y="287"/>
                        <a:pt x="335" y="287"/>
                      </a:cubicBezTo>
                      <a:cubicBezTo>
                        <a:pt x="335" y="287"/>
                        <a:pt x="335" y="287"/>
                        <a:pt x="335" y="287"/>
                      </a:cubicBezTo>
                      <a:cubicBezTo>
                        <a:pt x="336" y="286"/>
                        <a:pt x="336" y="286"/>
                        <a:pt x="336" y="287"/>
                      </a:cubicBezTo>
                      <a:cubicBezTo>
                        <a:pt x="336" y="289"/>
                        <a:pt x="337" y="287"/>
                        <a:pt x="339" y="287"/>
                      </a:cubicBezTo>
                      <a:cubicBezTo>
                        <a:pt x="339" y="286"/>
                        <a:pt x="339" y="288"/>
                        <a:pt x="340" y="286"/>
                      </a:cubicBezTo>
                      <a:cubicBezTo>
                        <a:pt x="340" y="286"/>
                        <a:pt x="341" y="286"/>
                        <a:pt x="342" y="286"/>
                      </a:cubicBezTo>
                      <a:cubicBezTo>
                        <a:pt x="342" y="286"/>
                        <a:pt x="343" y="286"/>
                        <a:pt x="342" y="285"/>
                      </a:cubicBezTo>
                      <a:cubicBezTo>
                        <a:pt x="342" y="285"/>
                        <a:pt x="343" y="285"/>
                        <a:pt x="343" y="285"/>
                      </a:cubicBezTo>
                      <a:cubicBezTo>
                        <a:pt x="342" y="284"/>
                        <a:pt x="343" y="284"/>
                        <a:pt x="343" y="284"/>
                      </a:cubicBezTo>
                      <a:cubicBezTo>
                        <a:pt x="344" y="283"/>
                        <a:pt x="344" y="284"/>
                        <a:pt x="344" y="283"/>
                      </a:cubicBezTo>
                      <a:cubicBezTo>
                        <a:pt x="345" y="283"/>
                        <a:pt x="344" y="283"/>
                        <a:pt x="344" y="283"/>
                      </a:cubicBezTo>
                      <a:cubicBezTo>
                        <a:pt x="343" y="280"/>
                        <a:pt x="343" y="280"/>
                        <a:pt x="345" y="282"/>
                      </a:cubicBezTo>
                      <a:cubicBezTo>
                        <a:pt x="345" y="282"/>
                        <a:pt x="345" y="282"/>
                        <a:pt x="345" y="281"/>
                      </a:cubicBezTo>
                      <a:cubicBezTo>
                        <a:pt x="345" y="280"/>
                        <a:pt x="346" y="282"/>
                        <a:pt x="346" y="281"/>
                      </a:cubicBezTo>
                      <a:cubicBezTo>
                        <a:pt x="346" y="281"/>
                        <a:pt x="345" y="281"/>
                        <a:pt x="346" y="280"/>
                      </a:cubicBezTo>
                      <a:cubicBezTo>
                        <a:pt x="348" y="279"/>
                        <a:pt x="346" y="281"/>
                        <a:pt x="348" y="280"/>
                      </a:cubicBezTo>
                      <a:cubicBezTo>
                        <a:pt x="348" y="280"/>
                        <a:pt x="348" y="280"/>
                        <a:pt x="348" y="279"/>
                      </a:cubicBezTo>
                      <a:cubicBezTo>
                        <a:pt x="347" y="278"/>
                        <a:pt x="349" y="279"/>
                        <a:pt x="349" y="279"/>
                      </a:cubicBezTo>
                      <a:cubicBezTo>
                        <a:pt x="349" y="279"/>
                        <a:pt x="349" y="279"/>
                        <a:pt x="349" y="279"/>
                      </a:cubicBezTo>
                      <a:cubicBezTo>
                        <a:pt x="349" y="280"/>
                        <a:pt x="349" y="280"/>
                        <a:pt x="349" y="280"/>
                      </a:cubicBezTo>
                      <a:cubicBezTo>
                        <a:pt x="350" y="280"/>
                        <a:pt x="349" y="279"/>
                        <a:pt x="350" y="280"/>
                      </a:cubicBezTo>
                      <a:cubicBezTo>
                        <a:pt x="351" y="279"/>
                        <a:pt x="350" y="279"/>
                        <a:pt x="350" y="278"/>
                      </a:cubicBezTo>
                      <a:cubicBezTo>
                        <a:pt x="350" y="278"/>
                        <a:pt x="349" y="278"/>
                        <a:pt x="350" y="278"/>
                      </a:cubicBezTo>
                      <a:cubicBezTo>
                        <a:pt x="350" y="278"/>
                        <a:pt x="351" y="278"/>
                        <a:pt x="351" y="278"/>
                      </a:cubicBezTo>
                      <a:cubicBezTo>
                        <a:pt x="351" y="279"/>
                        <a:pt x="351" y="279"/>
                        <a:pt x="351" y="279"/>
                      </a:cubicBezTo>
                      <a:cubicBezTo>
                        <a:pt x="351" y="278"/>
                        <a:pt x="351" y="278"/>
                        <a:pt x="352" y="278"/>
                      </a:cubicBezTo>
                      <a:cubicBezTo>
                        <a:pt x="352" y="277"/>
                        <a:pt x="352" y="278"/>
                        <a:pt x="352" y="278"/>
                      </a:cubicBezTo>
                      <a:cubicBezTo>
                        <a:pt x="353" y="277"/>
                        <a:pt x="353" y="277"/>
                        <a:pt x="353" y="277"/>
                      </a:cubicBezTo>
                      <a:cubicBezTo>
                        <a:pt x="353" y="277"/>
                        <a:pt x="353" y="277"/>
                        <a:pt x="353" y="277"/>
                      </a:cubicBezTo>
                      <a:cubicBezTo>
                        <a:pt x="354" y="276"/>
                        <a:pt x="353" y="276"/>
                        <a:pt x="354" y="276"/>
                      </a:cubicBezTo>
                      <a:cubicBezTo>
                        <a:pt x="354" y="275"/>
                        <a:pt x="354" y="275"/>
                        <a:pt x="355" y="275"/>
                      </a:cubicBezTo>
                      <a:cubicBezTo>
                        <a:pt x="355" y="275"/>
                        <a:pt x="355" y="274"/>
                        <a:pt x="355" y="274"/>
                      </a:cubicBezTo>
                      <a:cubicBezTo>
                        <a:pt x="354" y="273"/>
                        <a:pt x="353" y="272"/>
                        <a:pt x="355" y="273"/>
                      </a:cubicBezTo>
                      <a:cubicBezTo>
                        <a:pt x="356" y="274"/>
                        <a:pt x="356" y="273"/>
                        <a:pt x="356" y="273"/>
                      </a:cubicBezTo>
                      <a:cubicBezTo>
                        <a:pt x="356" y="273"/>
                        <a:pt x="353" y="273"/>
                        <a:pt x="356" y="272"/>
                      </a:cubicBezTo>
                      <a:cubicBezTo>
                        <a:pt x="356" y="272"/>
                        <a:pt x="356" y="272"/>
                        <a:pt x="356" y="273"/>
                      </a:cubicBezTo>
                      <a:cubicBezTo>
                        <a:pt x="358" y="272"/>
                        <a:pt x="358" y="271"/>
                        <a:pt x="358" y="272"/>
                      </a:cubicBezTo>
                      <a:cubicBezTo>
                        <a:pt x="358" y="272"/>
                        <a:pt x="359" y="272"/>
                        <a:pt x="359" y="272"/>
                      </a:cubicBezTo>
                      <a:cubicBezTo>
                        <a:pt x="358" y="273"/>
                        <a:pt x="359" y="273"/>
                        <a:pt x="360" y="272"/>
                      </a:cubicBezTo>
                      <a:cubicBezTo>
                        <a:pt x="359" y="270"/>
                        <a:pt x="360" y="272"/>
                        <a:pt x="360" y="270"/>
                      </a:cubicBezTo>
                      <a:cubicBezTo>
                        <a:pt x="360" y="270"/>
                        <a:pt x="359" y="270"/>
                        <a:pt x="359" y="270"/>
                      </a:cubicBezTo>
                      <a:cubicBezTo>
                        <a:pt x="359" y="270"/>
                        <a:pt x="359" y="269"/>
                        <a:pt x="360" y="270"/>
                      </a:cubicBezTo>
                      <a:cubicBezTo>
                        <a:pt x="360" y="270"/>
                        <a:pt x="360" y="270"/>
                        <a:pt x="360" y="270"/>
                      </a:cubicBezTo>
                      <a:cubicBezTo>
                        <a:pt x="361" y="269"/>
                        <a:pt x="361" y="269"/>
                        <a:pt x="361" y="269"/>
                      </a:cubicBezTo>
                      <a:cubicBezTo>
                        <a:pt x="362" y="269"/>
                        <a:pt x="361" y="269"/>
                        <a:pt x="362" y="269"/>
                      </a:cubicBezTo>
                      <a:cubicBezTo>
                        <a:pt x="362" y="269"/>
                        <a:pt x="362" y="268"/>
                        <a:pt x="362" y="268"/>
                      </a:cubicBezTo>
                      <a:cubicBezTo>
                        <a:pt x="361" y="269"/>
                        <a:pt x="362" y="268"/>
                        <a:pt x="361" y="268"/>
                      </a:cubicBezTo>
                      <a:cubicBezTo>
                        <a:pt x="362" y="268"/>
                        <a:pt x="362" y="268"/>
                        <a:pt x="362" y="267"/>
                      </a:cubicBezTo>
                      <a:cubicBezTo>
                        <a:pt x="362" y="267"/>
                        <a:pt x="362" y="267"/>
                        <a:pt x="362" y="267"/>
                      </a:cubicBezTo>
                      <a:cubicBezTo>
                        <a:pt x="362" y="267"/>
                        <a:pt x="361" y="266"/>
                        <a:pt x="362" y="266"/>
                      </a:cubicBezTo>
                      <a:cubicBezTo>
                        <a:pt x="362" y="266"/>
                        <a:pt x="362" y="266"/>
                        <a:pt x="362" y="267"/>
                      </a:cubicBezTo>
                      <a:cubicBezTo>
                        <a:pt x="363" y="267"/>
                        <a:pt x="362" y="267"/>
                        <a:pt x="363" y="268"/>
                      </a:cubicBezTo>
                      <a:cubicBezTo>
                        <a:pt x="363" y="267"/>
                        <a:pt x="363" y="268"/>
                        <a:pt x="363" y="267"/>
                      </a:cubicBezTo>
                      <a:cubicBezTo>
                        <a:pt x="363" y="267"/>
                        <a:pt x="364" y="267"/>
                        <a:pt x="364" y="267"/>
                      </a:cubicBezTo>
                      <a:cubicBezTo>
                        <a:pt x="365" y="267"/>
                        <a:pt x="365" y="267"/>
                        <a:pt x="365" y="266"/>
                      </a:cubicBezTo>
                      <a:cubicBezTo>
                        <a:pt x="364" y="266"/>
                        <a:pt x="364" y="265"/>
                        <a:pt x="364" y="265"/>
                      </a:cubicBezTo>
                      <a:cubicBezTo>
                        <a:pt x="364" y="264"/>
                        <a:pt x="364" y="265"/>
                        <a:pt x="364" y="265"/>
                      </a:cubicBezTo>
                      <a:cubicBezTo>
                        <a:pt x="364" y="265"/>
                        <a:pt x="365" y="265"/>
                        <a:pt x="365" y="265"/>
                      </a:cubicBezTo>
                      <a:cubicBezTo>
                        <a:pt x="365" y="264"/>
                        <a:pt x="365" y="265"/>
                        <a:pt x="366" y="265"/>
                      </a:cubicBezTo>
                      <a:cubicBezTo>
                        <a:pt x="366" y="266"/>
                        <a:pt x="366" y="265"/>
                        <a:pt x="367" y="265"/>
                      </a:cubicBezTo>
                      <a:cubicBezTo>
                        <a:pt x="367" y="265"/>
                        <a:pt x="367" y="266"/>
                        <a:pt x="367" y="266"/>
                      </a:cubicBezTo>
                      <a:cubicBezTo>
                        <a:pt x="367" y="266"/>
                        <a:pt x="367" y="266"/>
                        <a:pt x="367" y="266"/>
                      </a:cubicBezTo>
                      <a:cubicBezTo>
                        <a:pt x="368" y="265"/>
                        <a:pt x="367" y="265"/>
                        <a:pt x="367" y="265"/>
                      </a:cubicBezTo>
                      <a:cubicBezTo>
                        <a:pt x="367" y="264"/>
                        <a:pt x="367" y="264"/>
                        <a:pt x="367" y="264"/>
                      </a:cubicBezTo>
                      <a:cubicBezTo>
                        <a:pt x="366" y="264"/>
                        <a:pt x="366" y="263"/>
                        <a:pt x="366" y="263"/>
                      </a:cubicBezTo>
                      <a:cubicBezTo>
                        <a:pt x="366" y="263"/>
                        <a:pt x="367" y="263"/>
                        <a:pt x="367" y="263"/>
                      </a:cubicBezTo>
                      <a:cubicBezTo>
                        <a:pt x="367" y="262"/>
                        <a:pt x="367" y="263"/>
                        <a:pt x="367" y="262"/>
                      </a:cubicBezTo>
                      <a:cubicBezTo>
                        <a:pt x="367" y="261"/>
                        <a:pt x="367" y="261"/>
                        <a:pt x="368" y="261"/>
                      </a:cubicBezTo>
                      <a:cubicBezTo>
                        <a:pt x="368" y="261"/>
                        <a:pt x="368" y="260"/>
                        <a:pt x="368" y="260"/>
                      </a:cubicBezTo>
                      <a:cubicBezTo>
                        <a:pt x="368" y="259"/>
                        <a:pt x="367" y="259"/>
                        <a:pt x="368" y="258"/>
                      </a:cubicBezTo>
                      <a:cubicBezTo>
                        <a:pt x="368" y="258"/>
                        <a:pt x="368" y="258"/>
                        <a:pt x="369" y="258"/>
                      </a:cubicBezTo>
                      <a:cubicBezTo>
                        <a:pt x="369" y="258"/>
                        <a:pt x="368" y="258"/>
                        <a:pt x="369" y="257"/>
                      </a:cubicBezTo>
                      <a:cubicBezTo>
                        <a:pt x="370" y="257"/>
                        <a:pt x="370" y="257"/>
                        <a:pt x="369" y="257"/>
                      </a:cubicBezTo>
                      <a:cubicBezTo>
                        <a:pt x="369" y="257"/>
                        <a:pt x="369" y="257"/>
                        <a:pt x="369" y="257"/>
                      </a:cubicBezTo>
                      <a:cubicBezTo>
                        <a:pt x="368" y="257"/>
                        <a:pt x="368" y="258"/>
                        <a:pt x="368" y="258"/>
                      </a:cubicBezTo>
                      <a:cubicBezTo>
                        <a:pt x="367" y="257"/>
                        <a:pt x="368" y="257"/>
                        <a:pt x="368" y="257"/>
                      </a:cubicBezTo>
                      <a:cubicBezTo>
                        <a:pt x="367" y="256"/>
                        <a:pt x="367" y="256"/>
                        <a:pt x="367" y="256"/>
                      </a:cubicBezTo>
                      <a:cubicBezTo>
                        <a:pt x="367" y="256"/>
                        <a:pt x="367" y="256"/>
                        <a:pt x="368" y="256"/>
                      </a:cubicBezTo>
                      <a:cubicBezTo>
                        <a:pt x="368" y="256"/>
                        <a:pt x="368" y="257"/>
                        <a:pt x="368" y="257"/>
                      </a:cubicBezTo>
                      <a:cubicBezTo>
                        <a:pt x="368" y="256"/>
                        <a:pt x="369" y="256"/>
                        <a:pt x="369" y="256"/>
                      </a:cubicBezTo>
                      <a:cubicBezTo>
                        <a:pt x="369" y="256"/>
                        <a:pt x="368" y="256"/>
                        <a:pt x="368" y="256"/>
                      </a:cubicBezTo>
                      <a:cubicBezTo>
                        <a:pt x="368" y="256"/>
                        <a:pt x="368" y="255"/>
                        <a:pt x="368" y="255"/>
                      </a:cubicBezTo>
                      <a:cubicBezTo>
                        <a:pt x="367" y="255"/>
                        <a:pt x="367" y="255"/>
                        <a:pt x="367" y="255"/>
                      </a:cubicBezTo>
                      <a:cubicBezTo>
                        <a:pt x="367" y="255"/>
                        <a:pt x="367" y="255"/>
                        <a:pt x="367" y="254"/>
                      </a:cubicBezTo>
                      <a:cubicBezTo>
                        <a:pt x="367" y="254"/>
                        <a:pt x="367" y="254"/>
                        <a:pt x="367" y="254"/>
                      </a:cubicBezTo>
                      <a:cubicBezTo>
                        <a:pt x="367" y="254"/>
                        <a:pt x="367" y="253"/>
                        <a:pt x="367" y="254"/>
                      </a:cubicBezTo>
                      <a:cubicBezTo>
                        <a:pt x="368" y="254"/>
                        <a:pt x="367" y="254"/>
                        <a:pt x="368" y="254"/>
                      </a:cubicBezTo>
                      <a:cubicBezTo>
                        <a:pt x="368" y="254"/>
                        <a:pt x="368" y="254"/>
                        <a:pt x="368" y="254"/>
                      </a:cubicBezTo>
                      <a:cubicBezTo>
                        <a:pt x="368" y="254"/>
                        <a:pt x="368" y="254"/>
                        <a:pt x="369" y="254"/>
                      </a:cubicBezTo>
                      <a:cubicBezTo>
                        <a:pt x="369" y="254"/>
                        <a:pt x="368" y="254"/>
                        <a:pt x="369" y="255"/>
                      </a:cubicBezTo>
                      <a:cubicBezTo>
                        <a:pt x="369" y="255"/>
                        <a:pt x="370" y="255"/>
                        <a:pt x="370" y="255"/>
                      </a:cubicBezTo>
                      <a:cubicBezTo>
                        <a:pt x="370" y="254"/>
                        <a:pt x="369" y="254"/>
                        <a:pt x="370" y="254"/>
                      </a:cubicBezTo>
                      <a:cubicBezTo>
                        <a:pt x="370" y="254"/>
                        <a:pt x="370" y="254"/>
                        <a:pt x="370" y="254"/>
                      </a:cubicBezTo>
                      <a:cubicBezTo>
                        <a:pt x="370" y="254"/>
                        <a:pt x="370" y="254"/>
                        <a:pt x="370" y="255"/>
                      </a:cubicBezTo>
                      <a:cubicBezTo>
                        <a:pt x="370" y="255"/>
                        <a:pt x="370" y="255"/>
                        <a:pt x="369" y="255"/>
                      </a:cubicBezTo>
                      <a:cubicBezTo>
                        <a:pt x="369" y="255"/>
                        <a:pt x="369" y="255"/>
                        <a:pt x="370" y="255"/>
                      </a:cubicBezTo>
                      <a:cubicBezTo>
                        <a:pt x="371" y="255"/>
                        <a:pt x="371" y="255"/>
                        <a:pt x="371" y="255"/>
                      </a:cubicBezTo>
                      <a:cubicBezTo>
                        <a:pt x="371" y="255"/>
                        <a:pt x="371" y="255"/>
                        <a:pt x="371" y="254"/>
                      </a:cubicBezTo>
                      <a:cubicBezTo>
                        <a:pt x="371" y="254"/>
                        <a:pt x="371" y="254"/>
                        <a:pt x="371" y="253"/>
                      </a:cubicBezTo>
                      <a:cubicBezTo>
                        <a:pt x="371" y="253"/>
                        <a:pt x="371" y="253"/>
                        <a:pt x="371" y="253"/>
                      </a:cubicBezTo>
                      <a:cubicBezTo>
                        <a:pt x="371" y="252"/>
                        <a:pt x="371" y="253"/>
                        <a:pt x="372" y="253"/>
                      </a:cubicBezTo>
                      <a:cubicBezTo>
                        <a:pt x="372" y="252"/>
                        <a:pt x="372" y="251"/>
                        <a:pt x="373" y="251"/>
                      </a:cubicBezTo>
                      <a:cubicBezTo>
                        <a:pt x="373" y="251"/>
                        <a:pt x="373" y="251"/>
                        <a:pt x="373" y="251"/>
                      </a:cubicBezTo>
                      <a:cubicBezTo>
                        <a:pt x="374" y="250"/>
                        <a:pt x="374" y="251"/>
                        <a:pt x="374" y="250"/>
                      </a:cubicBezTo>
                      <a:cubicBezTo>
                        <a:pt x="374" y="250"/>
                        <a:pt x="374" y="250"/>
                        <a:pt x="374" y="250"/>
                      </a:cubicBezTo>
                      <a:cubicBezTo>
                        <a:pt x="374" y="249"/>
                        <a:pt x="374" y="250"/>
                        <a:pt x="374" y="249"/>
                      </a:cubicBezTo>
                      <a:cubicBezTo>
                        <a:pt x="375" y="248"/>
                        <a:pt x="375" y="249"/>
                        <a:pt x="375" y="249"/>
                      </a:cubicBezTo>
                      <a:cubicBezTo>
                        <a:pt x="375" y="249"/>
                        <a:pt x="376" y="248"/>
                        <a:pt x="375" y="248"/>
                      </a:cubicBezTo>
                      <a:cubicBezTo>
                        <a:pt x="375" y="248"/>
                        <a:pt x="375" y="247"/>
                        <a:pt x="375" y="247"/>
                      </a:cubicBezTo>
                      <a:cubicBezTo>
                        <a:pt x="376" y="246"/>
                        <a:pt x="375" y="246"/>
                        <a:pt x="376" y="246"/>
                      </a:cubicBezTo>
                      <a:cubicBezTo>
                        <a:pt x="376" y="245"/>
                        <a:pt x="377" y="244"/>
                        <a:pt x="377" y="244"/>
                      </a:cubicBezTo>
                      <a:cubicBezTo>
                        <a:pt x="377" y="244"/>
                        <a:pt x="376" y="244"/>
                        <a:pt x="375" y="244"/>
                      </a:cubicBezTo>
                      <a:cubicBezTo>
                        <a:pt x="375" y="243"/>
                        <a:pt x="375" y="243"/>
                        <a:pt x="376" y="243"/>
                      </a:cubicBezTo>
                      <a:cubicBezTo>
                        <a:pt x="377" y="243"/>
                        <a:pt x="378" y="243"/>
                        <a:pt x="378" y="243"/>
                      </a:cubicBezTo>
                      <a:cubicBezTo>
                        <a:pt x="378" y="243"/>
                        <a:pt x="378" y="243"/>
                        <a:pt x="378" y="242"/>
                      </a:cubicBezTo>
                      <a:cubicBezTo>
                        <a:pt x="379" y="242"/>
                        <a:pt x="379" y="242"/>
                        <a:pt x="379" y="242"/>
                      </a:cubicBezTo>
                      <a:cubicBezTo>
                        <a:pt x="379" y="241"/>
                        <a:pt x="379" y="240"/>
                        <a:pt x="379" y="240"/>
                      </a:cubicBezTo>
                      <a:cubicBezTo>
                        <a:pt x="380" y="240"/>
                        <a:pt x="380" y="242"/>
                        <a:pt x="380" y="242"/>
                      </a:cubicBezTo>
                      <a:cubicBezTo>
                        <a:pt x="380" y="242"/>
                        <a:pt x="380" y="242"/>
                        <a:pt x="380" y="242"/>
                      </a:cubicBezTo>
                      <a:cubicBezTo>
                        <a:pt x="379" y="242"/>
                        <a:pt x="379" y="242"/>
                        <a:pt x="379" y="242"/>
                      </a:cubicBezTo>
                      <a:cubicBezTo>
                        <a:pt x="379" y="243"/>
                        <a:pt x="380" y="243"/>
                        <a:pt x="380" y="243"/>
                      </a:cubicBezTo>
                      <a:cubicBezTo>
                        <a:pt x="381" y="242"/>
                        <a:pt x="380" y="242"/>
                        <a:pt x="380" y="242"/>
                      </a:cubicBezTo>
                      <a:cubicBezTo>
                        <a:pt x="380" y="242"/>
                        <a:pt x="381" y="242"/>
                        <a:pt x="381" y="242"/>
                      </a:cubicBezTo>
                      <a:cubicBezTo>
                        <a:pt x="382" y="242"/>
                        <a:pt x="381" y="241"/>
                        <a:pt x="382" y="241"/>
                      </a:cubicBezTo>
                      <a:cubicBezTo>
                        <a:pt x="382" y="241"/>
                        <a:pt x="382" y="241"/>
                        <a:pt x="383" y="241"/>
                      </a:cubicBezTo>
                      <a:cubicBezTo>
                        <a:pt x="383" y="241"/>
                        <a:pt x="384" y="241"/>
                        <a:pt x="384" y="241"/>
                      </a:cubicBezTo>
                      <a:cubicBezTo>
                        <a:pt x="383" y="240"/>
                        <a:pt x="382" y="240"/>
                        <a:pt x="383" y="240"/>
                      </a:cubicBezTo>
                      <a:cubicBezTo>
                        <a:pt x="384" y="239"/>
                        <a:pt x="382" y="239"/>
                        <a:pt x="382" y="239"/>
                      </a:cubicBezTo>
                      <a:cubicBezTo>
                        <a:pt x="382" y="238"/>
                        <a:pt x="381" y="238"/>
                        <a:pt x="381" y="238"/>
                      </a:cubicBezTo>
                      <a:cubicBezTo>
                        <a:pt x="381" y="237"/>
                        <a:pt x="382" y="238"/>
                        <a:pt x="383" y="238"/>
                      </a:cubicBezTo>
                      <a:cubicBezTo>
                        <a:pt x="383" y="237"/>
                        <a:pt x="383" y="236"/>
                        <a:pt x="383" y="235"/>
                      </a:cubicBezTo>
                      <a:cubicBezTo>
                        <a:pt x="381" y="234"/>
                        <a:pt x="383" y="235"/>
                        <a:pt x="384" y="235"/>
                      </a:cubicBezTo>
                      <a:cubicBezTo>
                        <a:pt x="384" y="235"/>
                        <a:pt x="384" y="234"/>
                        <a:pt x="384" y="234"/>
                      </a:cubicBezTo>
                      <a:cubicBezTo>
                        <a:pt x="383" y="233"/>
                        <a:pt x="383" y="233"/>
                        <a:pt x="382" y="233"/>
                      </a:cubicBezTo>
                      <a:cubicBezTo>
                        <a:pt x="381" y="233"/>
                        <a:pt x="382" y="232"/>
                        <a:pt x="382" y="232"/>
                      </a:cubicBezTo>
                      <a:cubicBezTo>
                        <a:pt x="383" y="232"/>
                        <a:pt x="382" y="232"/>
                        <a:pt x="383" y="232"/>
                      </a:cubicBezTo>
                      <a:cubicBezTo>
                        <a:pt x="383" y="232"/>
                        <a:pt x="383" y="232"/>
                        <a:pt x="384" y="232"/>
                      </a:cubicBezTo>
                      <a:cubicBezTo>
                        <a:pt x="386" y="229"/>
                        <a:pt x="384" y="232"/>
                        <a:pt x="384" y="232"/>
                      </a:cubicBezTo>
                      <a:cubicBezTo>
                        <a:pt x="385" y="232"/>
                        <a:pt x="385" y="232"/>
                        <a:pt x="386" y="232"/>
                      </a:cubicBezTo>
                      <a:cubicBezTo>
                        <a:pt x="386" y="232"/>
                        <a:pt x="386" y="231"/>
                        <a:pt x="386" y="231"/>
                      </a:cubicBezTo>
                      <a:cubicBezTo>
                        <a:pt x="385" y="231"/>
                        <a:pt x="385" y="231"/>
                        <a:pt x="385" y="230"/>
                      </a:cubicBezTo>
                      <a:cubicBezTo>
                        <a:pt x="385" y="230"/>
                        <a:pt x="386" y="231"/>
                        <a:pt x="386" y="230"/>
                      </a:cubicBezTo>
                      <a:cubicBezTo>
                        <a:pt x="385" y="229"/>
                        <a:pt x="386" y="229"/>
                        <a:pt x="386" y="229"/>
                      </a:cubicBezTo>
                      <a:cubicBezTo>
                        <a:pt x="386" y="229"/>
                        <a:pt x="386" y="229"/>
                        <a:pt x="386" y="228"/>
                      </a:cubicBezTo>
                      <a:cubicBezTo>
                        <a:pt x="385" y="228"/>
                        <a:pt x="385" y="229"/>
                        <a:pt x="385" y="229"/>
                      </a:cubicBezTo>
                      <a:cubicBezTo>
                        <a:pt x="384" y="229"/>
                        <a:pt x="384" y="229"/>
                        <a:pt x="385" y="229"/>
                      </a:cubicBezTo>
                      <a:cubicBezTo>
                        <a:pt x="385" y="230"/>
                        <a:pt x="384" y="230"/>
                        <a:pt x="384" y="230"/>
                      </a:cubicBezTo>
                      <a:cubicBezTo>
                        <a:pt x="384" y="229"/>
                        <a:pt x="384" y="229"/>
                        <a:pt x="384" y="229"/>
                      </a:cubicBezTo>
                      <a:cubicBezTo>
                        <a:pt x="383" y="229"/>
                        <a:pt x="383" y="230"/>
                        <a:pt x="383" y="230"/>
                      </a:cubicBezTo>
                      <a:cubicBezTo>
                        <a:pt x="382" y="230"/>
                        <a:pt x="382" y="231"/>
                        <a:pt x="382" y="230"/>
                      </a:cubicBezTo>
                      <a:cubicBezTo>
                        <a:pt x="382" y="230"/>
                        <a:pt x="381" y="230"/>
                        <a:pt x="382" y="229"/>
                      </a:cubicBezTo>
                      <a:cubicBezTo>
                        <a:pt x="382" y="229"/>
                        <a:pt x="383" y="229"/>
                        <a:pt x="384" y="229"/>
                      </a:cubicBezTo>
                      <a:cubicBezTo>
                        <a:pt x="384" y="229"/>
                        <a:pt x="384" y="228"/>
                        <a:pt x="384" y="228"/>
                      </a:cubicBezTo>
                      <a:cubicBezTo>
                        <a:pt x="385" y="228"/>
                        <a:pt x="385" y="228"/>
                        <a:pt x="385" y="228"/>
                      </a:cubicBezTo>
                      <a:cubicBezTo>
                        <a:pt x="385" y="227"/>
                        <a:pt x="385" y="227"/>
                        <a:pt x="385" y="227"/>
                      </a:cubicBezTo>
                      <a:cubicBezTo>
                        <a:pt x="386" y="227"/>
                        <a:pt x="386" y="227"/>
                        <a:pt x="386" y="227"/>
                      </a:cubicBezTo>
                      <a:cubicBezTo>
                        <a:pt x="386" y="227"/>
                        <a:pt x="387" y="226"/>
                        <a:pt x="387" y="226"/>
                      </a:cubicBezTo>
                      <a:cubicBezTo>
                        <a:pt x="387" y="226"/>
                        <a:pt x="387" y="226"/>
                        <a:pt x="387" y="226"/>
                      </a:cubicBezTo>
                      <a:cubicBezTo>
                        <a:pt x="386" y="226"/>
                        <a:pt x="386" y="226"/>
                        <a:pt x="386" y="226"/>
                      </a:cubicBezTo>
                      <a:cubicBezTo>
                        <a:pt x="386" y="226"/>
                        <a:pt x="385" y="226"/>
                        <a:pt x="385" y="226"/>
                      </a:cubicBezTo>
                      <a:cubicBezTo>
                        <a:pt x="385" y="226"/>
                        <a:pt x="384" y="225"/>
                        <a:pt x="384" y="225"/>
                      </a:cubicBezTo>
                      <a:cubicBezTo>
                        <a:pt x="383" y="225"/>
                        <a:pt x="383" y="224"/>
                        <a:pt x="382" y="224"/>
                      </a:cubicBezTo>
                      <a:cubicBezTo>
                        <a:pt x="382" y="223"/>
                        <a:pt x="382" y="223"/>
                        <a:pt x="381" y="223"/>
                      </a:cubicBezTo>
                      <a:cubicBezTo>
                        <a:pt x="381" y="223"/>
                        <a:pt x="381" y="223"/>
                        <a:pt x="381" y="222"/>
                      </a:cubicBezTo>
                      <a:cubicBezTo>
                        <a:pt x="380" y="222"/>
                        <a:pt x="380" y="222"/>
                        <a:pt x="379" y="223"/>
                      </a:cubicBezTo>
                      <a:cubicBezTo>
                        <a:pt x="379" y="223"/>
                        <a:pt x="379" y="223"/>
                        <a:pt x="378" y="224"/>
                      </a:cubicBezTo>
                      <a:cubicBezTo>
                        <a:pt x="376" y="224"/>
                        <a:pt x="377" y="223"/>
                        <a:pt x="376" y="223"/>
                      </a:cubicBezTo>
                      <a:cubicBezTo>
                        <a:pt x="376" y="223"/>
                        <a:pt x="376" y="222"/>
                        <a:pt x="375" y="222"/>
                      </a:cubicBezTo>
                      <a:cubicBezTo>
                        <a:pt x="375" y="222"/>
                        <a:pt x="373" y="222"/>
                        <a:pt x="375" y="222"/>
                      </a:cubicBezTo>
                      <a:cubicBezTo>
                        <a:pt x="375" y="222"/>
                        <a:pt x="376" y="222"/>
                        <a:pt x="376" y="222"/>
                      </a:cubicBezTo>
                      <a:cubicBezTo>
                        <a:pt x="376" y="222"/>
                        <a:pt x="376" y="222"/>
                        <a:pt x="376" y="222"/>
                      </a:cubicBezTo>
                      <a:cubicBezTo>
                        <a:pt x="377" y="222"/>
                        <a:pt x="377" y="222"/>
                        <a:pt x="377" y="222"/>
                      </a:cubicBezTo>
                      <a:cubicBezTo>
                        <a:pt x="377" y="221"/>
                        <a:pt x="377" y="220"/>
                        <a:pt x="378" y="220"/>
                      </a:cubicBezTo>
                      <a:cubicBezTo>
                        <a:pt x="380" y="219"/>
                        <a:pt x="380" y="218"/>
                        <a:pt x="382" y="218"/>
                      </a:cubicBezTo>
                      <a:cubicBezTo>
                        <a:pt x="382" y="217"/>
                        <a:pt x="385" y="218"/>
                        <a:pt x="386" y="218"/>
                      </a:cubicBezTo>
                      <a:cubicBezTo>
                        <a:pt x="386" y="217"/>
                        <a:pt x="385" y="215"/>
                        <a:pt x="384" y="215"/>
                      </a:cubicBezTo>
                      <a:cubicBezTo>
                        <a:pt x="384" y="214"/>
                        <a:pt x="384" y="213"/>
                        <a:pt x="382" y="213"/>
                      </a:cubicBezTo>
                      <a:cubicBezTo>
                        <a:pt x="382" y="213"/>
                        <a:pt x="381" y="212"/>
                        <a:pt x="381" y="212"/>
                      </a:cubicBezTo>
                      <a:cubicBezTo>
                        <a:pt x="380" y="211"/>
                        <a:pt x="380" y="211"/>
                        <a:pt x="380" y="211"/>
                      </a:cubicBezTo>
                      <a:cubicBezTo>
                        <a:pt x="379" y="211"/>
                        <a:pt x="379" y="210"/>
                        <a:pt x="379" y="210"/>
                      </a:cubicBezTo>
                      <a:cubicBezTo>
                        <a:pt x="379" y="210"/>
                        <a:pt x="378" y="210"/>
                        <a:pt x="377" y="210"/>
                      </a:cubicBezTo>
                      <a:cubicBezTo>
                        <a:pt x="377" y="209"/>
                        <a:pt x="377" y="209"/>
                        <a:pt x="377" y="208"/>
                      </a:cubicBezTo>
                      <a:cubicBezTo>
                        <a:pt x="376" y="208"/>
                        <a:pt x="376" y="207"/>
                        <a:pt x="376" y="207"/>
                      </a:cubicBezTo>
                      <a:cubicBezTo>
                        <a:pt x="377" y="207"/>
                        <a:pt x="377" y="209"/>
                        <a:pt x="378" y="209"/>
                      </a:cubicBezTo>
                      <a:cubicBezTo>
                        <a:pt x="379" y="210"/>
                        <a:pt x="379" y="209"/>
                        <a:pt x="380" y="209"/>
                      </a:cubicBezTo>
                      <a:cubicBezTo>
                        <a:pt x="380" y="209"/>
                        <a:pt x="380" y="209"/>
                        <a:pt x="381" y="209"/>
                      </a:cubicBezTo>
                      <a:cubicBezTo>
                        <a:pt x="381" y="209"/>
                        <a:pt x="381" y="209"/>
                        <a:pt x="382" y="209"/>
                      </a:cubicBezTo>
                      <a:cubicBezTo>
                        <a:pt x="382" y="209"/>
                        <a:pt x="383" y="210"/>
                        <a:pt x="383" y="210"/>
                      </a:cubicBezTo>
                      <a:cubicBezTo>
                        <a:pt x="383" y="210"/>
                        <a:pt x="384" y="210"/>
                        <a:pt x="384" y="210"/>
                      </a:cubicBezTo>
                      <a:cubicBezTo>
                        <a:pt x="385" y="210"/>
                        <a:pt x="385" y="210"/>
                        <a:pt x="386" y="210"/>
                      </a:cubicBezTo>
                      <a:cubicBezTo>
                        <a:pt x="386" y="209"/>
                        <a:pt x="384" y="210"/>
                        <a:pt x="385" y="208"/>
                      </a:cubicBezTo>
                      <a:cubicBezTo>
                        <a:pt x="385" y="208"/>
                        <a:pt x="384" y="207"/>
                        <a:pt x="383" y="207"/>
                      </a:cubicBezTo>
                      <a:cubicBezTo>
                        <a:pt x="383" y="207"/>
                        <a:pt x="382" y="207"/>
                        <a:pt x="382" y="206"/>
                      </a:cubicBezTo>
                      <a:cubicBezTo>
                        <a:pt x="382" y="206"/>
                        <a:pt x="381" y="206"/>
                        <a:pt x="381" y="205"/>
                      </a:cubicBezTo>
                      <a:cubicBezTo>
                        <a:pt x="382" y="205"/>
                        <a:pt x="381" y="205"/>
                        <a:pt x="381" y="204"/>
                      </a:cubicBezTo>
                      <a:cubicBezTo>
                        <a:pt x="381" y="203"/>
                        <a:pt x="380" y="204"/>
                        <a:pt x="379" y="203"/>
                      </a:cubicBezTo>
                      <a:cubicBezTo>
                        <a:pt x="378" y="203"/>
                        <a:pt x="377" y="202"/>
                        <a:pt x="377" y="202"/>
                      </a:cubicBezTo>
                      <a:cubicBezTo>
                        <a:pt x="377" y="202"/>
                        <a:pt x="377" y="201"/>
                        <a:pt x="377" y="201"/>
                      </a:cubicBezTo>
                      <a:cubicBezTo>
                        <a:pt x="377" y="200"/>
                        <a:pt x="377" y="200"/>
                        <a:pt x="377" y="200"/>
                      </a:cubicBezTo>
                      <a:cubicBezTo>
                        <a:pt x="378" y="199"/>
                        <a:pt x="377" y="199"/>
                        <a:pt x="377" y="199"/>
                      </a:cubicBezTo>
                      <a:cubicBezTo>
                        <a:pt x="377" y="199"/>
                        <a:pt x="377" y="198"/>
                        <a:pt x="377" y="198"/>
                      </a:cubicBezTo>
                      <a:cubicBezTo>
                        <a:pt x="376" y="197"/>
                        <a:pt x="376" y="196"/>
                        <a:pt x="376" y="196"/>
                      </a:cubicBezTo>
                      <a:cubicBezTo>
                        <a:pt x="375" y="195"/>
                        <a:pt x="375" y="194"/>
                        <a:pt x="375" y="193"/>
                      </a:cubicBezTo>
                      <a:cubicBezTo>
                        <a:pt x="375" y="193"/>
                        <a:pt x="374" y="192"/>
                        <a:pt x="374" y="192"/>
                      </a:cubicBezTo>
                      <a:cubicBezTo>
                        <a:pt x="374" y="191"/>
                        <a:pt x="372" y="189"/>
                        <a:pt x="372" y="187"/>
                      </a:cubicBezTo>
                      <a:cubicBezTo>
                        <a:pt x="372" y="187"/>
                        <a:pt x="371" y="187"/>
                        <a:pt x="370" y="186"/>
                      </a:cubicBezTo>
                      <a:cubicBezTo>
                        <a:pt x="369" y="186"/>
                        <a:pt x="367" y="185"/>
                        <a:pt x="366" y="185"/>
                      </a:cubicBezTo>
                      <a:cubicBezTo>
                        <a:pt x="366" y="184"/>
                        <a:pt x="366" y="184"/>
                        <a:pt x="366" y="183"/>
                      </a:cubicBezTo>
                      <a:cubicBezTo>
                        <a:pt x="365" y="183"/>
                        <a:pt x="364" y="183"/>
                        <a:pt x="364" y="183"/>
                      </a:cubicBezTo>
                      <a:cubicBezTo>
                        <a:pt x="364" y="179"/>
                        <a:pt x="365" y="181"/>
                        <a:pt x="365" y="180"/>
                      </a:cubicBezTo>
                      <a:cubicBezTo>
                        <a:pt x="365" y="179"/>
                        <a:pt x="366" y="179"/>
                        <a:pt x="366" y="178"/>
                      </a:cubicBezTo>
                      <a:cubicBezTo>
                        <a:pt x="366" y="178"/>
                        <a:pt x="367" y="177"/>
                        <a:pt x="367" y="177"/>
                      </a:cubicBezTo>
                      <a:cubicBezTo>
                        <a:pt x="367" y="177"/>
                        <a:pt x="367" y="177"/>
                        <a:pt x="368" y="176"/>
                      </a:cubicBezTo>
                      <a:cubicBezTo>
                        <a:pt x="369" y="175"/>
                        <a:pt x="369" y="177"/>
                        <a:pt x="370" y="175"/>
                      </a:cubicBezTo>
                      <a:cubicBezTo>
                        <a:pt x="370" y="175"/>
                        <a:pt x="369" y="175"/>
                        <a:pt x="370" y="175"/>
                      </a:cubicBezTo>
                      <a:cubicBezTo>
                        <a:pt x="370" y="175"/>
                        <a:pt x="370" y="175"/>
                        <a:pt x="370" y="175"/>
                      </a:cubicBezTo>
                      <a:cubicBezTo>
                        <a:pt x="370" y="175"/>
                        <a:pt x="370" y="174"/>
                        <a:pt x="371" y="174"/>
                      </a:cubicBezTo>
                      <a:cubicBezTo>
                        <a:pt x="371" y="173"/>
                        <a:pt x="372" y="174"/>
                        <a:pt x="372" y="173"/>
                      </a:cubicBezTo>
                      <a:cubicBezTo>
                        <a:pt x="372" y="173"/>
                        <a:pt x="372" y="172"/>
                        <a:pt x="372" y="172"/>
                      </a:cubicBezTo>
                      <a:cubicBezTo>
                        <a:pt x="372" y="172"/>
                        <a:pt x="371" y="172"/>
                        <a:pt x="371" y="171"/>
                      </a:cubicBezTo>
                      <a:cubicBezTo>
                        <a:pt x="371" y="171"/>
                        <a:pt x="372" y="171"/>
                        <a:pt x="373" y="171"/>
                      </a:cubicBezTo>
                      <a:cubicBezTo>
                        <a:pt x="374" y="171"/>
                        <a:pt x="372" y="172"/>
                        <a:pt x="372" y="172"/>
                      </a:cubicBezTo>
                      <a:cubicBezTo>
                        <a:pt x="373" y="172"/>
                        <a:pt x="373" y="172"/>
                        <a:pt x="374" y="172"/>
                      </a:cubicBezTo>
                      <a:cubicBezTo>
                        <a:pt x="374" y="172"/>
                        <a:pt x="374" y="172"/>
                        <a:pt x="375" y="172"/>
                      </a:cubicBezTo>
                      <a:cubicBezTo>
                        <a:pt x="376" y="171"/>
                        <a:pt x="376" y="171"/>
                        <a:pt x="376" y="170"/>
                      </a:cubicBezTo>
                      <a:cubicBezTo>
                        <a:pt x="375" y="170"/>
                        <a:pt x="376" y="170"/>
                        <a:pt x="376" y="169"/>
                      </a:cubicBezTo>
                      <a:cubicBezTo>
                        <a:pt x="376" y="169"/>
                        <a:pt x="376" y="169"/>
                        <a:pt x="376" y="169"/>
                      </a:cubicBezTo>
                      <a:cubicBezTo>
                        <a:pt x="376" y="169"/>
                        <a:pt x="377" y="169"/>
                        <a:pt x="377" y="168"/>
                      </a:cubicBezTo>
                      <a:cubicBezTo>
                        <a:pt x="377" y="168"/>
                        <a:pt x="377" y="169"/>
                        <a:pt x="377" y="169"/>
                      </a:cubicBezTo>
                      <a:cubicBezTo>
                        <a:pt x="378" y="167"/>
                        <a:pt x="378" y="167"/>
                        <a:pt x="378" y="167"/>
                      </a:cubicBezTo>
                      <a:cubicBezTo>
                        <a:pt x="376" y="166"/>
                        <a:pt x="377" y="166"/>
                        <a:pt x="379" y="167"/>
                      </a:cubicBezTo>
                      <a:cubicBezTo>
                        <a:pt x="379" y="167"/>
                        <a:pt x="379" y="167"/>
                        <a:pt x="379" y="166"/>
                      </a:cubicBezTo>
                      <a:cubicBezTo>
                        <a:pt x="380" y="166"/>
                        <a:pt x="380" y="166"/>
                        <a:pt x="380" y="166"/>
                      </a:cubicBezTo>
                      <a:cubicBezTo>
                        <a:pt x="381" y="166"/>
                        <a:pt x="380" y="166"/>
                        <a:pt x="381" y="166"/>
                      </a:cubicBezTo>
                      <a:cubicBezTo>
                        <a:pt x="381" y="166"/>
                        <a:pt x="381" y="165"/>
                        <a:pt x="382" y="166"/>
                      </a:cubicBezTo>
                      <a:cubicBezTo>
                        <a:pt x="383" y="166"/>
                        <a:pt x="383" y="165"/>
                        <a:pt x="383" y="165"/>
                      </a:cubicBezTo>
                      <a:cubicBezTo>
                        <a:pt x="384" y="165"/>
                        <a:pt x="384" y="165"/>
                        <a:pt x="385" y="165"/>
                      </a:cubicBezTo>
                      <a:cubicBezTo>
                        <a:pt x="386" y="164"/>
                        <a:pt x="385" y="164"/>
                        <a:pt x="386" y="164"/>
                      </a:cubicBezTo>
                      <a:cubicBezTo>
                        <a:pt x="386" y="164"/>
                        <a:pt x="387" y="165"/>
                        <a:pt x="387" y="165"/>
                      </a:cubicBezTo>
                      <a:cubicBezTo>
                        <a:pt x="388" y="165"/>
                        <a:pt x="389" y="165"/>
                        <a:pt x="390" y="165"/>
                      </a:cubicBezTo>
                      <a:cubicBezTo>
                        <a:pt x="390" y="164"/>
                        <a:pt x="390" y="164"/>
                        <a:pt x="391" y="164"/>
                      </a:cubicBezTo>
                      <a:cubicBezTo>
                        <a:pt x="391" y="163"/>
                        <a:pt x="391" y="163"/>
                        <a:pt x="390" y="163"/>
                      </a:cubicBezTo>
                      <a:cubicBezTo>
                        <a:pt x="389" y="163"/>
                        <a:pt x="389" y="163"/>
                        <a:pt x="391" y="162"/>
                      </a:cubicBezTo>
                      <a:cubicBezTo>
                        <a:pt x="391" y="162"/>
                        <a:pt x="391" y="161"/>
                        <a:pt x="391" y="161"/>
                      </a:cubicBezTo>
                      <a:cubicBezTo>
                        <a:pt x="390" y="160"/>
                        <a:pt x="392" y="160"/>
                        <a:pt x="392" y="160"/>
                      </a:cubicBezTo>
                      <a:cubicBezTo>
                        <a:pt x="391" y="159"/>
                        <a:pt x="391" y="159"/>
                        <a:pt x="390" y="159"/>
                      </a:cubicBezTo>
                      <a:cubicBezTo>
                        <a:pt x="390" y="159"/>
                        <a:pt x="388" y="160"/>
                        <a:pt x="388" y="159"/>
                      </a:cubicBezTo>
                      <a:cubicBezTo>
                        <a:pt x="388" y="159"/>
                        <a:pt x="387" y="159"/>
                        <a:pt x="387" y="159"/>
                      </a:cubicBezTo>
                      <a:cubicBezTo>
                        <a:pt x="387" y="159"/>
                        <a:pt x="387" y="159"/>
                        <a:pt x="387" y="158"/>
                      </a:cubicBezTo>
                      <a:cubicBezTo>
                        <a:pt x="387" y="158"/>
                        <a:pt x="387" y="158"/>
                        <a:pt x="386" y="158"/>
                      </a:cubicBezTo>
                      <a:cubicBezTo>
                        <a:pt x="386" y="159"/>
                        <a:pt x="385" y="159"/>
                        <a:pt x="385" y="159"/>
                      </a:cubicBezTo>
                      <a:cubicBezTo>
                        <a:pt x="384" y="159"/>
                        <a:pt x="384" y="159"/>
                        <a:pt x="383" y="159"/>
                      </a:cubicBezTo>
                      <a:cubicBezTo>
                        <a:pt x="382" y="159"/>
                        <a:pt x="382" y="159"/>
                        <a:pt x="382" y="159"/>
                      </a:cubicBezTo>
                      <a:cubicBezTo>
                        <a:pt x="381" y="158"/>
                        <a:pt x="382" y="157"/>
                        <a:pt x="381" y="157"/>
                      </a:cubicBezTo>
                      <a:cubicBezTo>
                        <a:pt x="380" y="158"/>
                        <a:pt x="379" y="158"/>
                        <a:pt x="379" y="157"/>
                      </a:cubicBezTo>
                      <a:cubicBezTo>
                        <a:pt x="380" y="156"/>
                        <a:pt x="379" y="157"/>
                        <a:pt x="378" y="156"/>
                      </a:cubicBezTo>
                      <a:cubicBezTo>
                        <a:pt x="378" y="156"/>
                        <a:pt x="378" y="156"/>
                        <a:pt x="378" y="156"/>
                      </a:cubicBezTo>
                      <a:cubicBezTo>
                        <a:pt x="377" y="156"/>
                        <a:pt x="376" y="155"/>
                        <a:pt x="375" y="156"/>
                      </a:cubicBezTo>
                      <a:cubicBezTo>
                        <a:pt x="374" y="156"/>
                        <a:pt x="373" y="156"/>
                        <a:pt x="373" y="157"/>
                      </a:cubicBezTo>
                      <a:cubicBezTo>
                        <a:pt x="371" y="157"/>
                        <a:pt x="373" y="157"/>
                        <a:pt x="373" y="157"/>
                      </a:cubicBezTo>
                      <a:cubicBezTo>
                        <a:pt x="372" y="158"/>
                        <a:pt x="372" y="158"/>
                        <a:pt x="370" y="159"/>
                      </a:cubicBezTo>
                      <a:cubicBezTo>
                        <a:pt x="370" y="159"/>
                        <a:pt x="369" y="160"/>
                        <a:pt x="369" y="160"/>
                      </a:cubicBezTo>
                      <a:cubicBezTo>
                        <a:pt x="370" y="161"/>
                        <a:pt x="369" y="161"/>
                        <a:pt x="368" y="162"/>
                      </a:cubicBezTo>
                      <a:cubicBezTo>
                        <a:pt x="367" y="162"/>
                        <a:pt x="367" y="162"/>
                        <a:pt x="366" y="162"/>
                      </a:cubicBezTo>
                      <a:cubicBezTo>
                        <a:pt x="365" y="162"/>
                        <a:pt x="363" y="162"/>
                        <a:pt x="363" y="161"/>
                      </a:cubicBezTo>
                      <a:cubicBezTo>
                        <a:pt x="363" y="161"/>
                        <a:pt x="363" y="161"/>
                        <a:pt x="363" y="160"/>
                      </a:cubicBezTo>
                      <a:cubicBezTo>
                        <a:pt x="361" y="160"/>
                        <a:pt x="362" y="160"/>
                        <a:pt x="362" y="160"/>
                      </a:cubicBezTo>
                      <a:cubicBezTo>
                        <a:pt x="362" y="159"/>
                        <a:pt x="362" y="159"/>
                        <a:pt x="362" y="159"/>
                      </a:cubicBezTo>
                      <a:cubicBezTo>
                        <a:pt x="361" y="158"/>
                        <a:pt x="362" y="158"/>
                        <a:pt x="362" y="157"/>
                      </a:cubicBezTo>
                      <a:cubicBezTo>
                        <a:pt x="362" y="157"/>
                        <a:pt x="362" y="157"/>
                        <a:pt x="363" y="156"/>
                      </a:cubicBezTo>
                      <a:cubicBezTo>
                        <a:pt x="363" y="156"/>
                        <a:pt x="364" y="157"/>
                        <a:pt x="364" y="157"/>
                      </a:cubicBezTo>
                      <a:cubicBezTo>
                        <a:pt x="365" y="157"/>
                        <a:pt x="363" y="156"/>
                        <a:pt x="363" y="156"/>
                      </a:cubicBezTo>
                      <a:cubicBezTo>
                        <a:pt x="363" y="154"/>
                        <a:pt x="362" y="156"/>
                        <a:pt x="362" y="154"/>
                      </a:cubicBezTo>
                      <a:cubicBezTo>
                        <a:pt x="362" y="154"/>
                        <a:pt x="362" y="154"/>
                        <a:pt x="362" y="154"/>
                      </a:cubicBezTo>
                      <a:cubicBezTo>
                        <a:pt x="361" y="153"/>
                        <a:pt x="361" y="153"/>
                        <a:pt x="361" y="153"/>
                      </a:cubicBezTo>
                      <a:cubicBezTo>
                        <a:pt x="361" y="152"/>
                        <a:pt x="361" y="153"/>
                        <a:pt x="360" y="153"/>
                      </a:cubicBezTo>
                      <a:cubicBezTo>
                        <a:pt x="360" y="153"/>
                        <a:pt x="360" y="153"/>
                        <a:pt x="359" y="153"/>
                      </a:cubicBezTo>
                      <a:cubicBezTo>
                        <a:pt x="359" y="153"/>
                        <a:pt x="358" y="154"/>
                        <a:pt x="358" y="153"/>
                      </a:cubicBezTo>
                      <a:cubicBezTo>
                        <a:pt x="357" y="153"/>
                        <a:pt x="356" y="153"/>
                        <a:pt x="355" y="153"/>
                      </a:cubicBezTo>
                      <a:cubicBezTo>
                        <a:pt x="354" y="153"/>
                        <a:pt x="353" y="152"/>
                        <a:pt x="352" y="151"/>
                      </a:cubicBezTo>
                      <a:cubicBezTo>
                        <a:pt x="352" y="150"/>
                        <a:pt x="352" y="150"/>
                        <a:pt x="352" y="150"/>
                      </a:cubicBezTo>
                      <a:cubicBezTo>
                        <a:pt x="352" y="150"/>
                        <a:pt x="352" y="150"/>
                        <a:pt x="351" y="149"/>
                      </a:cubicBezTo>
                      <a:cubicBezTo>
                        <a:pt x="350" y="151"/>
                        <a:pt x="350" y="150"/>
                        <a:pt x="351" y="149"/>
                      </a:cubicBezTo>
                      <a:cubicBezTo>
                        <a:pt x="351" y="148"/>
                        <a:pt x="350" y="148"/>
                        <a:pt x="350" y="148"/>
                      </a:cubicBezTo>
                      <a:cubicBezTo>
                        <a:pt x="351" y="147"/>
                        <a:pt x="352" y="145"/>
                        <a:pt x="353" y="144"/>
                      </a:cubicBezTo>
                      <a:cubicBezTo>
                        <a:pt x="352" y="144"/>
                        <a:pt x="352" y="144"/>
                        <a:pt x="353" y="143"/>
                      </a:cubicBezTo>
                      <a:cubicBezTo>
                        <a:pt x="353" y="143"/>
                        <a:pt x="353" y="143"/>
                        <a:pt x="355" y="143"/>
                      </a:cubicBezTo>
                      <a:cubicBezTo>
                        <a:pt x="355" y="143"/>
                        <a:pt x="355" y="144"/>
                        <a:pt x="356" y="144"/>
                      </a:cubicBezTo>
                      <a:cubicBezTo>
                        <a:pt x="356" y="144"/>
                        <a:pt x="358" y="143"/>
                        <a:pt x="359" y="143"/>
                      </a:cubicBezTo>
                      <a:cubicBezTo>
                        <a:pt x="359" y="143"/>
                        <a:pt x="360" y="144"/>
                        <a:pt x="361" y="144"/>
                      </a:cubicBezTo>
                      <a:cubicBezTo>
                        <a:pt x="361" y="144"/>
                        <a:pt x="362" y="143"/>
                        <a:pt x="364" y="142"/>
                      </a:cubicBezTo>
                      <a:cubicBezTo>
                        <a:pt x="365" y="141"/>
                        <a:pt x="364" y="141"/>
                        <a:pt x="365" y="140"/>
                      </a:cubicBezTo>
                      <a:cubicBezTo>
                        <a:pt x="365" y="140"/>
                        <a:pt x="364" y="140"/>
                        <a:pt x="364" y="140"/>
                      </a:cubicBezTo>
                      <a:cubicBezTo>
                        <a:pt x="364" y="140"/>
                        <a:pt x="365" y="139"/>
                        <a:pt x="365" y="139"/>
                      </a:cubicBezTo>
                      <a:cubicBezTo>
                        <a:pt x="365" y="137"/>
                        <a:pt x="366" y="138"/>
                        <a:pt x="366" y="137"/>
                      </a:cubicBezTo>
                      <a:cubicBezTo>
                        <a:pt x="367" y="137"/>
                        <a:pt x="367" y="137"/>
                        <a:pt x="367" y="137"/>
                      </a:cubicBezTo>
                      <a:cubicBezTo>
                        <a:pt x="367" y="137"/>
                        <a:pt x="368" y="136"/>
                        <a:pt x="368" y="136"/>
                      </a:cubicBezTo>
                      <a:cubicBezTo>
                        <a:pt x="369" y="136"/>
                        <a:pt x="369" y="136"/>
                        <a:pt x="370" y="135"/>
                      </a:cubicBezTo>
                      <a:cubicBezTo>
                        <a:pt x="370" y="135"/>
                        <a:pt x="371" y="135"/>
                        <a:pt x="371" y="135"/>
                      </a:cubicBezTo>
                      <a:cubicBezTo>
                        <a:pt x="371" y="134"/>
                        <a:pt x="373" y="134"/>
                        <a:pt x="373" y="134"/>
                      </a:cubicBezTo>
                      <a:cubicBezTo>
                        <a:pt x="373" y="133"/>
                        <a:pt x="374" y="135"/>
                        <a:pt x="374" y="133"/>
                      </a:cubicBezTo>
                      <a:cubicBezTo>
                        <a:pt x="375" y="131"/>
                        <a:pt x="376" y="131"/>
                        <a:pt x="376" y="130"/>
                      </a:cubicBezTo>
                      <a:cubicBezTo>
                        <a:pt x="376" y="130"/>
                        <a:pt x="377" y="129"/>
                        <a:pt x="378" y="129"/>
                      </a:cubicBezTo>
                      <a:cubicBezTo>
                        <a:pt x="378" y="129"/>
                        <a:pt x="378" y="128"/>
                        <a:pt x="378" y="128"/>
                      </a:cubicBezTo>
                      <a:cubicBezTo>
                        <a:pt x="377" y="128"/>
                        <a:pt x="379" y="127"/>
                        <a:pt x="379" y="127"/>
                      </a:cubicBezTo>
                      <a:cubicBezTo>
                        <a:pt x="380" y="127"/>
                        <a:pt x="380" y="127"/>
                        <a:pt x="380" y="127"/>
                      </a:cubicBezTo>
                      <a:cubicBezTo>
                        <a:pt x="381" y="126"/>
                        <a:pt x="382" y="127"/>
                        <a:pt x="382" y="127"/>
                      </a:cubicBezTo>
                      <a:cubicBezTo>
                        <a:pt x="383" y="127"/>
                        <a:pt x="383" y="127"/>
                        <a:pt x="383" y="128"/>
                      </a:cubicBezTo>
                      <a:cubicBezTo>
                        <a:pt x="384" y="128"/>
                        <a:pt x="384" y="127"/>
                        <a:pt x="385" y="127"/>
                      </a:cubicBezTo>
                      <a:cubicBezTo>
                        <a:pt x="386" y="127"/>
                        <a:pt x="384" y="128"/>
                        <a:pt x="386" y="128"/>
                      </a:cubicBezTo>
                      <a:cubicBezTo>
                        <a:pt x="386" y="128"/>
                        <a:pt x="386" y="128"/>
                        <a:pt x="387" y="128"/>
                      </a:cubicBezTo>
                      <a:cubicBezTo>
                        <a:pt x="387" y="128"/>
                        <a:pt x="387" y="129"/>
                        <a:pt x="387" y="129"/>
                      </a:cubicBezTo>
                      <a:cubicBezTo>
                        <a:pt x="388" y="129"/>
                        <a:pt x="387" y="130"/>
                        <a:pt x="388" y="130"/>
                      </a:cubicBezTo>
                      <a:cubicBezTo>
                        <a:pt x="389" y="131"/>
                        <a:pt x="387" y="132"/>
                        <a:pt x="386" y="133"/>
                      </a:cubicBezTo>
                      <a:cubicBezTo>
                        <a:pt x="386" y="134"/>
                        <a:pt x="385" y="134"/>
                        <a:pt x="385" y="135"/>
                      </a:cubicBezTo>
                      <a:cubicBezTo>
                        <a:pt x="385" y="136"/>
                        <a:pt x="384" y="136"/>
                        <a:pt x="384" y="137"/>
                      </a:cubicBezTo>
                      <a:cubicBezTo>
                        <a:pt x="383" y="137"/>
                        <a:pt x="382" y="137"/>
                        <a:pt x="382" y="137"/>
                      </a:cubicBezTo>
                      <a:cubicBezTo>
                        <a:pt x="382" y="137"/>
                        <a:pt x="382" y="138"/>
                        <a:pt x="382" y="139"/>
                      </a:cubicBezTo>
                      <a:cubicBezTo>
                        <a:pt x="381" y="139"/>
                        <a:pt x="381" y="139"/>
                        <a:pt x="380" y="140"/>
                      </a:cubicBezTo>
                      <a:cubicBezTo>
                        <a:pt x="380" y="140"/>
                        <a:pt x="380" y="140"/>
                        <a:pt x="380" y="140"/>
                      </a:cubicBezTo>
                      <a:cubicBezTo>
                        <a:pt x="381" y="140"/>
                        <a:pt x="382" y="139"/>
                        <a:pt x="382" y="140"/>
                      </a:cubicBezTo>
                      <a:cubicBezTo>
                        <a:pt x="382" y="140"/>
                        <a:pt x="382" y="140"/>
                        <a:pt x="382" y="140"/>
                      </a:cubicBezTo>
                      <a:cubicBezTo>
                        <a:pt x="381" y="141"/>
                        <a:pt x="380" y="140"/>
                        <a:pt x="380" y="141"/>
                      </a:cubicBezTo>
                      <a:cubicBezTo>
                        <a:pt x="380" y="142"/>
                        <a:pt x="382" y="140"/>
                        <a:pt x="382" y="141"/>
                      </a:cubicBezTo>
                      <a:cubicBezTo>
                        <a:pt x="382" y="141"/>
                        <a:pt x="383" y="141"/>
                        <a:pt x="383" y="141"/>
                      </a:cubicBezTo>
                      <a:cubicBezTo>
                        <a:pt x="384" y="141"/>
                        <a:pt x="385" y="142"/>
                        <a:pt x="383" y="142"/>
                      </a:cubicBezTo>
                      <a:cubicBezTo>
                        <a:pt x="383" y="142"/>
                        <a:pt x="383" y="143"/>
                        <a:pt x="383" y="143"/>
                      </a:cubicBezTo>
                      <a:cubicBezTo>
                        <a:pt x="384" y="143"/>
                        <a:pt x="383" y="144"/>
                        <a:pt x="383" y="144"/>
                      </a:cubicBezTo>
                      <a:cubicBezTo>
                        <a:pt x="383" y="144"/>
                        <a:pt x="382" y="145"/>
                        <a:pt x="382" y="144"/>
                      </a:cubicBezTo>
                      <a:cubicBezTo>
                        <a:pt x="381" y="144"/>
                        <a:pt x="382" y="144"/>
                        <a:pt x="381" y="145"/>
                      </a:cubicBezTo>
                      <a:cubicBezTo>
                        <a:pt x="381" y="146"/>
                        <a:pt x="380" y="145"/>
                        <a:pt x="379" y="145"/>
                      </a:cubicBezTo>
                      <a:cubicBezTo>
                        <a:pt x="379" y="145"/>
                        <a:pt x="379" y="146"/>
                        <a:pt x="379" y="146"/>
                      </a:cubicBezTo>
                      <a:cubicBezTo>
                        <a:pt x="379" y="146"/>
                        <a:pt x="379" y="147"/>
                        <a:pt x="379" y="147"/>
                      </a:cubicBezTo>
                      <a:cubicBezTo>
                        <a:pt x="380" y="148"/>
                        <a:pt x="380" y="147"/>
                        <a:pt x="381" y="146"/>
                      </a:cubicBezTo>
                      <a:cubicBezTo>
                        <a:pt x="381" y="146"/>
                        <a:pt x="381" y="147"/>
                        <a:pt x="382" y="147"/>
                      </a:cubicBezTo>
                      <a:cubicBezTo>
                        <a:pt x="382" y="147"/>
                        <a:pt x="382" y="146"/>
                        <a:pt x="383" y="146"/>
                      </a:cubicBezTo>
                      <a:cubicBezTo>
                        <a:pt x="383" y="146"/>
                        <a:pt x="383" y="146"/>
                        <a:pt x="384" y="146"/>
                      </a:cubicBezTo>
                      <a:cubicBezTo>
                        <a:pt x="384" y="146"/>
                        <a:pt x="383" y="145"/>
                        <a:pt x="384" y="145"/>
                      </a:cubicBezTo>
                      <a:cubicBezTo>
                        <a:pt x="385" y="144"/>
                        <a:pt x="384" y="145"/>
                        <a:pt x="385" y="145"/>
                      </a:cubicBezTo>
                      <a:cubicBezTo>
                        <a:pt x="385" y="145"/>
                        <a:pt x="386" y="145"/>
                        <a:pt x="385" y="145"/>
                      </a:cubicBezTo>
                      <a:cubicBezTo>
                        <a:pt x="385" y="144"/>
                        <a:pt x="387" y="144"/>
                        <a:pt x="387" y="144"/>
                      </a:cubicBezTo>
                      <a:cubicBezTo>
                        <a:pt x="387" y="144"/>
                        <a:pt x="386" y="143"/>
                        <a:pt x="386" y="143"/>
                      </a:cubicBezTo>
                      <a:cubicBezTo>
                        <a:pt x="387" y="143"/>
                        <a:pt x="387" y="143"/>
                        <a:pt x="387" y="143"/>
                      </a:cubicBezTo>
                      <a:cubicBezTo>
                        <a:pt x="387" y="142"/>
                        <a:pt x="388" y="143"/>
                        <a:pt x="388" y="142"/>
                      </a:cubicBezTo>
                      <a:cubicBezTo>
                        <a:pt x="389" y="141"/>
                        <a:pt x="387" y="141"/>
                        <a:pt x="389" y="141"/>
                      </a:cubicBezTo>
                      <a:cubicBezTo>
                        <a:pt x="390" y="141"/>
                        <a:pt x="390" y="140"/>
                        <a:pt x="392" y="140"/>
                      </a:cubicBezTo>
                      <a:cubicBezTo>
                        <a:pt x="391" y="140"/>
                        <a:pt x="392" y="140"/>
                        <a:pt x="392" y="139"/>
                      </a:cubicBezTo>
                      <a:cubicBezTo>
                        <a:pt x="393" y="139"/>
                        <a:pt x="393" y="139"/>
                        <a:pt x="394" y="139"/>
                      </a:cubicBezTo>
                      <a:cubicBezTo>
                        <a:pt x="394" y="139"/>
                        <a:pt x="394" y="139"/>
                        <a:pt x="394" y="138"/>
                      </a:cubicBezTo>
                      <a:cubicBezTo>
                        <a:pt x="394" y="138"/>
                        <a:pt x="395" y="138"/>
                        <a:pt x="395" y="138"/>
                      </a:cubicBezTo>
                      <a:cubicBezTo>
                        <a:pt x="396" y="138"/>
                        <a:pt x="396" y="138"/>
                        <a:pt x="396" y="138"/>
                      </a:cubicBezTo>
                      <a:cubicBezTo>
                        <a:pt x="396" y="138"/>
                        <a:pt x="396" y="137"/>
                        <a:pt x="396" y="137"/>
                      </a:cubicBezTo>
                      <a:cubicBezTo>
                        <a:pt x="397" y="137"/>
                        <a:pt x="397" y="137"/>
                        <a:pt x="397" y="137"/>
                      </a:cubicBezTo>
                      <a:cubicBezTo>
                        <a:pt x="398" y="137"/>
                        <a:pt x="397" y="138"/>
                        <a:pt x="398" y="138"/>
                      </a:cubicBezTo>
                      <a:cubicBezTo>
                        <a:pt x="398" y="138"/>
                        <a:pt x="399" y="137"/>
                        <a:pt x="399" y="137"/>
                      </a:cubicBezTo>
                      <a:cubicBezTo>
                        <a:pt x="399" y="137"/>
                        <a:pt x="399" y="137"/>
                        <a:pt x="399" y="137"/>
                      </a:cubicBezTo>
                      <a:cubicBezTo>
                        <a:pt x="399" y="137"/>
                        <a:pt x="400" y="137"/>
                        <a:pt x="400" y="137"/>
                      </a:cubicBezTo>
                      <a:cubicBezTo>
                        <a:pt x="401" y="136"/>
                        <a:pt x="402" y="137"/>
                        <a:pt x="402" y="137"/>
                      </a:cubicBezTo>
                      <a:cubicBezTo>
                        <a:pt x="403" y="137"/>
                        <a:pt x="403" y="137"/>
                        <a:pt x="404" y="137"/>
                      </a:cubicBezTo>
                      <a:cubicBezTo>
                        <a:pt x="404" y="137"/>
                        <a:pt x="404" y="137"/>
                        <a:pt x="404" y="137"/>
                      </a:cubicBezTo>
                      <a:cubicBezTo>
                        <a:pt x="405" y="136"/>
                        <a:pt x="405" y="136"/>
                        <a:pt x="405" y="136"/>
                      </a:cubicBezTo>
                      <a:cubicBezTo>
                        <a:pt x="405" y="136"/>
                        <a:pt x="405" y="136"/>
                        <a:pt x="405" y="136"/>
                      </a:cubicBezTo>
                      <a:cubicBezTo>
                        <a:pt x="405" y="135"/>
                        <a:pt x="405" y="135"/>
                        <a:pt x="406" y="135"/>
                      </a:cubicBezTo>
                      <a:cubicBezTo>
                        <a:pt x="406" y="135"/>
                        <a:pt x="405" y="135"/>
                        <a:pt x="406" y="134"/>
                      </a:cubicBezTo>
                      <a:cubicBezTo>
                        <a:pt x="407" y="133"/>
                        <a:pt x="408" y="133"/>
                        <a:pt x="408" y="132"/>
                      </a:cubicBezTo>
                      <a:cubicBezTo>
                        <a:pt x="409" y="132"/>
                        <a:pt x="409" y="131"/>
                        <a:pt x="409" y="131"/>
                      </a:cubicBezTo>
                      <a:cubicBezTo>
                        <a:pt x="412" y="131"/>
                        <a:pt x="409" y="130"/>
                        <a:pt x="411" y="130"/>
                      </a:cubicBezTo>
                      <a:cubicBezTo>
                        <a:pt x="412" y="130"/>
                        <a:pt x="412" y="129"/>
                        <a:pt x="413" y="130"/>
                      </a:cubicBezTo>
                      <a:cubicBezTo>
                        <a:pt x="414" y="130"/>
                        <a:pt x="413" y="129"/>
                        <a:pt x="414" y="129"/>
                      </a:cubicBezTo>
                      <a:cubicBezTo>
                        <a:pt x="414" y="128"/>
                        <a:pt x="415" y="129"/>
                        <a:pt x="414" y="128"/>
                      </a:cubicBezTo>
                      <a:cubicBezTo>
                        <a:pt x="414" y="127"/>
                        <a:pt x="415" y="128"/>
                        <a:pt x="415" y="128"/>
                      </a:cubicBezTo>
                      <a:cubicBezTo>
                        <a:pt x="416" y="128"/>
                        <a:pt x="415" y="128"/>
                        <a:pt x="416" y="127"/>
                      </a:cubicBezTo>
                      <a:cubicBezTo>
                        <a:pt x="417" y="126"/>
                        <a:pt x="416" y="128"/>
                        <a:pt x="417" y="127"/>
                      </a:cubicBezTo>
                      <a:cubicBezTo>
                        <a:pt x="417" y="127"/>
                        <a:pt x="418" y="127"/>
                        <a:pt x="418" y="127"/>
                      </a:cubicBezTo>
                      <a:cubicBezTo>
                        <a:pt x="418" y="126"/>
                        <a:pt x="418" y="126"/>
                        <a:pt x="419" y="126"/>
                      </a:cubicBezTo>
                      <a:cubicBezTo>
                        <a:pt x="420" y="125"/>
                        <a:pt x="418" y="125"/>
                        <a:pt x="420" y="124"/>
                      </a:cubicBezTo>
                      <a:cubicBezTo>
                        <a:pt x="421" y="124"/>
                        <a:pt x="421" y="124"/>
                        <a:pt x="421" y="123"/>
                      </a:cubicBezTo>
                      <a:cubicBezTo>
                        <a:pt x="421" y="123"/>
                        <a:pt x="421" y="123"/>
                        <a:pt x="421" y="123"/>
                      </a:cubicBezTo>
                      <a:cubicBezTo>
                        <a:pt x="422" y="122"/>
                        <a:pt x="423" y="123"/>
                        <a:pt x="422" y="122"/>
                      </a:cubicBezTo>
                      <a:cubicBezTo>
                        <a:pt x="422" y="121"/>
                        <a:pt x="422" y="121"/>
                        <a:pt x="422" y="121"/>
                      </a:cubicBezTo>
                      <a:cubicBezTo>
                        <a:pt x="423" y="121"/>
                        <a:pt x="422" y="120"/>
                        <a:pt x="423" y="119"/>
                      </a:cubicBezTo>
                      <a:cubicBezTo>
                        <a:pt x="423" y="119"/>
                        <a:pt x="423" y="120"/>
                        <a:pt x="423" y="119"/>
                      </a:cubicBezTo>
                      <a:cubicBezTo>
                        <a:pt x="424" y="119"/>
                        <a:pt x="423" y="119"/>
                        <a:pt x="423" y="118"/>
                      </a:cubicBezTo>
                      <a:cubicBezTo>
                        <a:pt x="424" y="118"/>
                        <a:pt x="424" y="119"/>
                        <a:pt x="424" y="119"/>
                      </a:cubicBezTo>
                      <a:cubicBezTo>
                        <a:pt x="425" y="118"/>
                        <a:pt x="425" y="118"/>
                        <a:pt x="425" y="118"/>
                      </a:cubicBezTo>
                      <a:cubicBezTo>
                        <a:pt x="426" y="119"/>
                        <a:pt x="426" y="118"/>
                        <a:pt x="426" y="119"/>
                      </a:cubicBezTo>
                      <a:cubicBezTo>
                        <a:pt x="427" y="119"/>
                        <a:pt x="425" y="120"/>
                        <a:pt x="427" y="120"/>
                      </a:cubicBezTo>
                      <a:cubicBezTo>
                        <a:pt x="426" y="121"/>
                        <a:pt x="427" y="121"/>
                        <a:pt x="428" y="121"/>
                      </a:cubicBezTo>
                      <a:cubicBezTo>
                        <a:pt x="429" y="121"/>
                        <a:pt x="428" y="122"/>
                        <a:pt x="429" y="121"/>
                      </a:cubicBezTo>
                      <a:cubicBezTo>
                        <a:pt x="430" y="121"/>
                        <a:pt x="431" y="122"/>
                        <a:pt x="431" y="122"/>
                      </a:cubicBezTo>
                      <a:cubicBezTo>
                        <a:pt x="432" y="122"/>
                        <a:pt x="433" y="122"/>
                        <a:pt x="433" y="122"/>
                      </a:cubicBezTo>
                      <a:cubicBezTo>
                        <a:pt x="433" y="121"/>
                        <a:pt x="434" y="121"/>
                        <a:pt x="435" y="122"/>
                      </a:cubicBezTo>
                      <a:cubicBezTo>
                        <a:pt x="435" y="122"/>
                        <a:pt x="436" y="122"/>
                        <a:pt x="436" y="122"/>
                      </a:cubicBezTo>
                      <a:cubicBezTo>
                        <a:pt x="436" y="121"/>
                        <a:pt x="437" y="120"/>
                        <a:pt x="436" y="119"/>
                      </a:cubicBezTo>
                      <a:cubicBezTo>
                        <a:pt x="435" y="118"/>
                        <a:pt x="434" y="116"/>
                        <a:pt x="435" y="115"/>
                      </a:cubicBezTo>
                      <a:cubicBezTo>
                        <a:pt x="435" y="115"/>
                        <a:pt x="437" y="114"/>
                        <a:pt x="437" y="115"/>
                      </a:cubicBezTo>
                      <a:cubicBezTo>
                        <a:pt x="438" y="115"/>
                        <a:pt x="439" y="115"/>
                        <a:pt x="440" y="115"/>
                      </a:cubicBezTo>
                      <a:cubicBezTo>
                        <a:pt x="441" y="114"/>
                        <a:pt x="441" y="116"/>
                        <a:pt x="442" y="115"/>
                      </a:cubicBezTo>
                      <a:cubicBezTo>
                        <a:pt x="442" y="114"/>
                        <a:pt x="442" y="115"/>
                        <a:pt x="442" y="114"/>
                      </a:cubicBezTo>
                      <a:cubicBezTo>
                        <a:pt x="443" y="114"/>
                        <a:pt x="444" y="113"/>
                        <a:pt x="444" y="113"/>
                      </a:cubicBezTo>
                      <a:cubicBezTo>
                        <a:pt x="443" y="112"/>
                        <a:pt x="444" y="112"/>
                        <a:pt x="444" y="112"/>
                      </a:cubicBezTo>
                      <a:cubicBezTo>
                        <a:pt x="444" y="111"/>
                        <a:pt x="445" y="110"/>
                        <a:pt x="445" y="111"/>
                      </a:cubicBezTo>
                      <a:cubicBezTo>
                        <a:pt x="446" y="111"/>
                        <a:pt x="447" y="112"/>
                        <a:pt x="447" y="111"/>
                      </a:cubicBezTo>
                      <a:cubicBezTo>
                        <a:pt x="447" y="110"/>
                        <a:pt x="447" y="111"/>
                        <a:pt x="448" y="110"/>
                      </a:cubicBezTo>
                      <a:cubicBezTo>
                        <a:pt x="449" y="110"/>
                        <a:pt x="448" y="110"/>
                        <a:pt x="448" y="109"/>
                      </a:cubicBezTo>
                      <a:cubicBezTo>
                        <a:pt x="448" y="109"/>
                        <a:pt x="448" y="109"/>
                        <a:pt x="448" y="108"/>
                      </a:cubicBezTo>
                      <a:cubicBezTo>
                        <a:pt x="449" y="108"/>
                        <a:pt x="448" y="108"/>
                        <a:pt x="448" y="107"/>
                      </a:cubicBezTo>
                      <a:cubicBezTo>
                        <a:pt x="448" y="107"/>
                        <a:pt x="449" y="105"/>
                        <a:pt x="449" y="105"/>
                      </a:cubicBezTo>
                      <a:cubicBezTo>
                        <a:pt x="450" y="105"/>
                        <a:pt x="448" y="104"/>
                        <a:pt x="449" y="104"/>
                      </a:cubicBezTo>
                      <a:cubicBezTo>
                        <a:pt x="450" y="104"/>
                        <a:pt x="449" y="105"/>
                        <a:pt x="451" y="105"/>
                      </a:cubicBezTo>
                      <a:cubicBezTo>
                        <a:pt x="452" y="105"/>
                        <a:pt x="450" y="106"/>
                        <a:pt x="452" y="106"/>
                      </a:cubicBezTo>
                      <a:cubicBezTo>
                        <a:pt x="452" y="105"/>
                        <a:pt x="452" y="107"/>
                        <a:pt x="453" y="108"/>
                      </a:cubicBezTo>
                      <a:cubicBezTo>
                        <a:pt x="452" y="107"/>
                        <a:pt x="453" y="109"/>
                        <a:pt x="455" y="110"/>
                      </a:cubicBezTo>
                      <a:cubicBezTo>
                        <a:pt x="455" y="110"/>
                        <a:pt x="455" y="109"/>
                        <a:pt x="455" y="109"/>
                      </a:cubicBezTo>
                      <a:close/>
                      <a:moveTo>
                        <a:pt x="352" y="47"/>
                      </a:moveTo>
                      <a:cubicBezTo>
                        <a:pt x="352" y="47"/>
                        <a:pt x="352" y="47"/>
                        <a:pt x="352" y="47"/>
                      </a:cubicBezTo>
                      <a:cubicBezTo>
                        <a:pt x="351" y="48"/>
                        <a:pt x="352" y="48"/>
                        <a:pt x="351" y="48"/>
                      </a:cubicBezTo>
                      <a:cubicBezTo>
                        <a:pt x="351" y="49"/>
                        <a:pt x="351" y="49"/>
                        <a:pt x="350" y="49"/>
                      </a:cubicBezTo>
                      <a:cubicBezTo>
                        <a:pt x="349" y="50"/>
                        <a:pt x="348" y="50"/>
                        <a:pt x="349" y="51"/>
                      </a:cubicBezTo>
                      <a:cubicBezTo>
                        <a:pt x="348" y="51"/>
                        <a:pt x="348" y="51"/>
                        <a:pt x="348" y="51"/>
                      </a:cubicBezTo>
                      <a:cubicBezTo>
                        <a:pt x="347" y="50"/>
                        <a:pt x="347" y="50"/>
                        <a:pt x="347" y="50"/>
                      </a:cubicBezTo>
                      <a:cubicBezTo>
                        <a:pt x="347" y="50"/>
                        <a:pt x="347" y="49"/>
                        <a:pt x="347" y="49"/>
                      </a:cubicBezTo>
                      <a:cubicBezTo>
                        <a:pt x="347" y="49"/>
                        <a:pt x="347" y="48"/>
                        <a:pt x="347" y="48"/>
                      </a:cubicBezTo>
                      <a:cubicBezTo>
                        <a:pt x="348" y="48"/>
                        <a:pt x="348" y="48"/>
                        <a:pt x="348" y="48"/>
                      </a:cubicBezTo>
                      <a:cubicBezTo>
                        <a:pt x="348" y="48"/>
                        <a:pt x="348" y="47"/>
                        <a:pt x="349" y="47"/>
                      </a:cubicBezTo>
                      <a:cubicBezTo>
                        <a:pt x="349" y="47"/>
                        <a:pt x="349" y="47"/>
                        <a:pt x="349" y="47"/>
                      </a:cubicBezTo>
                      <a:cubicBezTo>
                        <a:pt x="349" y="47"/>
                        <a:pt x="349" y="47"/>
                        <a:pt x="349" y="47"/>
                      </a:cubicBezTo>
                      <a:cubicBezTo>
                        <a:pt x="349" y="47"/>
                        <a:pt x="349" y="46"/>
                        <a:pt x="350" y="46"/>
                      </a:cubicBezTo>
                      <a:cubicBezTo>
                        <a:pt x="350" y="46"/>
                        <a:pt x="350" y="45"/>
                        <a:pt x="351" y="44"/>
                      </a:cubicBezTo>
                      <a:cubicBezTo>
                        <a:pt x="352" y="44"/>
                        <a:pt x="352" y="45"/>
                        <a:pt x="352" y="46"/>
                      </a:cubicBezTo>
                      <a:cubicBezTo>
                        <a:pt x="352" y="46"/>
                        <a:pt x="352" y="46"/>
                        <a:pt x="353" y="47"/>
                      </a:cubicBezTo>
                      <a:cubicBezTo>
                        <a:pt x="352" y="47"/>
                        <a:pt x="352" y="47"/>
                        <a:pt x="352" y="47"/>
                      </a:cubicBezTo>
                      <a:close/>
                      <a:moveTo>
                        <a:pt x="62" y="91"/>
                      </a:moveTo>
                      <a:cubicBezTo>
                        <a:pt x="62" y="92"/>
                        <a:pt x="61" y="92"/>
                        <a:pt x="61" y="92"/>
                      </a:cubicBezTo>
                      <a:cubicBezTo>
                        <a:pt x="60" y="92"/>
                        <a:pt x="60" y="92"/>
                        <a:pt x="59" y="91"/>
                      </a:cubicBezTo>
                      <a:cubicBezTo>
                        <a:pt x="58" y="91"/>
                        <a:pt x="59" y="91"/>
                        <a:pt x="60" y="90"/>
                      </a:cubicBezTo>
                      <a:cubicBezTo>
                        <a:pt x="60" y="89"/>
                        <a:pt x="60" y="90"/>
                        <a:pt x="61" y="91"/>
                      </a:cubicBezTo>
                      <a:cubicBezTo>
                        <a:pt x="62" y="91"/>
                        <a:pt x="62" y="91"/>
                        <a:pt x="62" y="91"/>
                      </a:cubicBezTo>
                      <a:close/>
                      <a:moveTo>
                        <a:pt x="96" y="217"/>
                      </a:moveTo>
                      <a:cubicBezTo>
                        <a:pt x="95" y="218"/>
                        <a:pt x="93" y="219"/>
                        <a:pt x="94" y="217"/>
                      </a:cubicBezTo>
                      <a:cubicBezTo>
                        <a:pt x="94" y="215"/>
                        <a:pt x="98" y="216"/>
                        <a:pt x="98" y="216"/>
                      </a:cubicBezTo>
                      <a:cubicBezTo>
                        <a:pt x="98" y="218"/>
                        <a:pt x="98" y="220"/>
                        <a:pt x="96" y="217"/>
                      </a:cubicBezTo>
                      <a:close/>
                      <a:moveTo>
                        <a:pt x="110" y="69"/>
                      </a:moveTo>
                      <a:cubicBezTo>
                        <a:pt x="109" y="69"/>
                        <a:pt x="110" y="69"/>
                        <a:pt x="110" y="68"/>
                      </a:cubicBezTo>
                      <a:cubicBezTo>
                        <a:pt x="110" y="68"/>
                        <a:pt x="110" y="68"/>
                        <a:pt x="110" y="68"/>
                      </a:cubicBezTo>
                      <a:cubicBezTo>
                        <a:pt x="111" y="68"/>
                        <a:pt x="111" y="68"/>
                        <a:pt x="111" y="68"/>
                      </a:cubicBezTo>
                      <a:cubicBezTo>
                        <a:pt x="111" y="69"/>
                        <a:pt x="111" y="69"/>
                        <a:pt x="110" y="69"/>
                      </a:cubicBezTo>
                      <a:close/>
                      <a:moveTo>
                        <a:pt x="111" y="64"/>
                      </a:moveTo>
                      <a:cubicBezTo>
                        <a:pt x="111" y="64"/>
                        <a:pt x="111" y="64"/>
                        <a:pt x="111" y="65"/>
                      </a:cubicBezTo>
                      <a:cubicBezTo>
                        <a:pt x="111" y="65"/>
                        <a:pt x="110" y="65"/>
                        <a:pt x="110" y="65"/>
                      </a:cubicBezTo>
                      <a:cubicBezTo>
                        <a:pt x="110" y="65"/>
                        <a:pt x="109" y="66"/>
                        <a:pt x="109" y="66"/>
                      </a:cubicBezTo>
                      <a:cubicBezTo>
                        <a:pt x="109" y="67"/>
                        <a:pt x="109" y="67"/>
                        <a:pt x="109" y="67"/>
                      </a:cubicBezTo>
                      <a:cubicBezTo>
                        <a:pt x="108" y="68"/>
                        <a:pt x="109" y="67"/>
                        <a:pt x="108" y="67"/>
                      </a:cubicBezTo>
                      <a:cubicBezTo>
                        <a:pt x="108" y="66"/>
                        <a:pt x="108" y="66"/>
                        <a:pt x="107" y="66"/>
                      </a:cubicBezTo>
                      <a:cubicBezTo>
                        <a:pt x="107" y="65"/>
                        <a:pt x="107" y="65"/>
                        <a:pt x="108" y="64"/>
                      </a:cubicBezTo>
                      <a:cubicBezTo>
                        <a:pt x="108" y="64"/>
                        <a:pt x="109" y="64"/>
                        <a:pt x="110" y="64"/>
                      </a:cubicBezTo>
                      <a:cubicBezTo>
                        <a:pt x="110" y="64"/>
                        <a:pt x="111" y="64"/>
                        <a:pt x="111" y="64"/>
                      </a:cubicBezTo>
                      <a:cubicBezTo>
                        <a:pt x="111" y="64"/>
                        <a:pt x="110" y="64"/>
                        <a:pt x="110" y="64"/>
                      </a:cubicBezTo>
                      <a:cubicBezTo>
                        <a:pt x="110" y="64"/>
                        <a:pt x="111" y="64"/>
                        <a:pt x="111" y="63"/>
                      </a:cubicBezTo>
                      <a:cubicBezTo>
                        <a:pt x="111" y="63"/>
                        <a:pt x="112" y="64"/>
                        <a:pt x="111" y="64"/>
                      </a:cubicBezTo>
                      <a:close/>
                      <a:moveTo>
                        <a:pt x="125" y="210"/>
                      </a:moveTo>
                      <a:cubicBezTo>
                        <a:pt x="125" y="210"/>
                        <a:pt x="125" y="210"/>
                        <a:pt x="125" y="210"/>
                      </a:cubicBezTo>
                      <a:cubicBezTo>
                        <a:pt x="124" y="210"/>
                        <a:pt x="125" y="211"/>
                        <a:pt x="125" y="211"/>
                      </a:cubicBezTo>
                      <a:cubicBezTo>
                        <a:pt x="124" y="212"/>
                        <a:pt x="124" y="211"/>
                        <a:pt x="123" y="211"/>
                      </a:cubicBezTo>
                      <a:cubicBezTo>
                        <a:pt x="123" y="211"/>
                        <a:pt x="123" y="211"/>
                        <a:pt x="123" y="211"/>
                      </a:cubicBezTo>
                      <a:cubicBezTo>
                        <a:pt x="121" y="211"/>
                        <a:pt x="123" y="210"/>
                        <a:pt x="123" y="210"/>
                      </a:cubicBezTo>
                      <a:cubicBezTo>
                        <a:pt x="122" y="210"/>
                        <a:pt x="121" y="210"/>
                        <a:pt x="121" y="210"/>
                      </a:cubicBezTo>
                      <a:cubicBezTo>
                        <a:pt x="120" y="210"/>
                        <a:pt x="119" y="209"/>
                        <a:pt x="120" y="208"/>
                      </a:cubicBezTo>
                      <a:cubicBezTo>
                        <a:pt x="120" y="208"/>
                        <a:pt x="121" y="209"/>
                        <a:pt x="121" y="209"/>
                      </a:cubicBezTo>
                      <a:cubicBezTo>
                        <a:pt x="122" y="209"/>
                        <a:pt x="122" y="208"/>
                        <a:pt x="122" y="208"/>
                      </a:cubicBezTo>
                      <a:cubicBezTo>
                        <a:pt x="123" y="209"/>
                        <a:pt x="122" y="207"/>
                        <a:pt x="123" y="208"/>
                      </a:cubicBezTo>
                      <a:cubicBezTo>
                        <a:pt x="124" y="208"/>
                        <a:pt x="126" y="208"/>
                        <a:pt x="126" y="209"/>
                      </a:cubicBezTo>
                      <a:cubicBezTo>
                        <a:pt x="125" y="209"/>
                        <a:pt x="125" y="209"/>
                        <a:pt x="125" y="210"/>
                      </a:cubicBezTo>
                      <a:close/>
                      <a:moveTo>
                        <a:pt x="138" y="218"/>
                      </a:moveTo>
                      <a:cubicBezTo>
                        <a:pt x="138" y="218"/>
                        <a:pt x="138" y="219"/>
                        <a:pt x="137" y="219"/>
                      </a:cubicBezTo>
                      <a:cubicBezTo>
                        <a:pt x="136" y="220"/>
                        <a:pt x="135" y="220"/>
                        <a:pt x="135" y="220"/>
                      </a:cubicBezTo>
                      <a:cubicBezTo>
                        <a:pt x="134" y="220"/>
                        <a:pt x="134" y="221"/>
                        <a:pt x="134" y="221"/>
                      </a:cubicBezTo>
                      <a:cubicBezTo>
                        <a:pt x="133" y="221"/>
                        <a:pt x="133" y="218"/>
                        <a:pt x="133" y="218"/>
                      </a:cubicBezTo>
                      <a:cubicBezTo>
                        <a:pt x="132" y="218"/>
                        <a:pt x="134" y="216"/>
                        <a:pt x="134" y="217"/>
                      </a:cubicBezTo>
                      <a:cubicBezTo>
                        <a:pt x="134" y="217"/>
                        <a:pt x="135" y="218"/>
                        <a:pt x="135" y="218"/>
                      </a:cubicBezTo>
                      <a:cubicBezTo>
                        <a:pt x="135" y="218"/>
                        <a:pt x="135" y="218"/>
                        <a:pt x="136" y="218"/>
                      </a:cubicBezTo>
                      <a:cubicBezTo>
                        <a:pt x="136" y="218"/>
                        <a:pt x="135" y="217"/>
                        <a:pt x="136" y="217"/>
                      </a:cubicBezTo>
                      <a:cubicBezTo>
                        <a:pt x="136" y="217"/>
                        <a:pt x="136" y="218"/>
                        <a:pt x="136" y="217"/>
                      </a:cubicBezTo>
                      <a:cubicBezTo>
                        <a:pt x="137" y="217"/>
                        <a:pt x="138" y="217"/>
                        <a:pt x="138" y="217"/>
                      </a:cubicBezTo>
                      <a:cubicBezTo>
                        <a:pt x="139" y="217"/>
                        <a:pt x="139" y="218"/>
                        <a:pt x="139" y="218"/>
                      </a:cubicBezTo>
                      <a:cubicBezTo>
                        <a:pt x="139" y="218"/>
                        <a:pt x="139" y="218"/>
                        <a:pt x="138" y="218"/>
                      </a:cubicBezTo>
                      <a:close/>
                      <a:moveTo>
                        <a:pt x="215" y="167"/>
                      </a:moveTo>
                      <a:cubicBezTo>
                        <a:pt x="214" y="167"/>
                        <a:pt x="214" y="166"/>
                        <a:pt x="214" y="166"/>
                      </a:cubicBezTo>
                      <a:cubicBezTo>
                        <a:pt x="213" y="166"/>
                        <a:pt x="213" y="166"/>
                        <a:pt x="212" y="166"/>
                      </a:cubicBezTo>
                      <a:cubicBezTo>
                        <a:pt x="212" y="166"/>
                        <a:pt x="212" y="166"/>
                        <a:pt x="211" y="167"/>
                      </a:cubicBezTo>
                      <a:cubicBezTo>
                        <a:pt x="211" y="167"/>
                        <a:pt x="211" y="166"/>
                        <a:pt x="211" y="166"/>
                      </a:cubicBezTo>
                      <a:cubicBezTo>
                        <a:pt x="210" y="166"/>
                        <a:pt x="208" y="165"/>
                        <a:pt x="208" y="164"/>
                      </a:cubicBezTo>
                      <a:cubicBezTo>
                        <a:pt x="208" y="163"/>
                        <a:pt x="209" y="164"/>
                        <a:pt x="209" y="163"/>
                      </a:cubicBezTo>
                      <a:cubicBezTo>
                        <a:pt x="210" y="163"/>
                        <a:pt x="209" y="162"/>
                        <a:pt x="209" y="162"/>
                      </a:cubicBezTo>
                      <a:cubicBezTo>
                        <a:pt x="209" y="162"/>
                        <a:pt x="213" y="161"/>
                        <a:pt x="212" y="162"/>
                      </a:cubicBezTo>
                      <a:cubicBezTo>
                        <a:pt x="213" y="162"/>
                        <a:pt x="213" y="162"/>
                        <a:pt x="213" y="162"/>
                      </a:cubicBezTo>
                      <a:cubicBezTo>
                        <a:pt x="214" y="162"/>
                        <a:pt x="214" y="164"/>
                        <a:pt x="215" y="164"/>
                      </a:cubicBezTo>
                      <a:cubicBezTo>
                        <a:pt x="215" y="165"/>
                        <a:pt x="215" y="165"/>
                        <a:pt x="216" y="165"/>
                      </a:cubicBezTo>
                      <a:cubicBezTo>
                        <a:pt x="216" y="165"/>
                        <a:pt x="216" y="166"/>
                        <a:pt x="216" y="167"/>
                      </a:cubicBezTo>
                      <a:cubicBezTo>
                        <a:pt x="216" y="167"/>
                        <a:pt x="215" y="167"/>
                        <a:pt x="215" y="167"/>
                      </a:cubicBezTo>
                      <a:close/>
                      <a:moveTo>
                        <a:pt x="344" y="232"/>
                      </a:moveTo>
                      <a:cubicBezTo>
                        <a:pt x="344" y="233"/>
                        <a:pt x="342" y="233"/>
                        <a:pt x="343" y="234"/>
                      </a:cubicBezTo>
                      <a:cubicBezTo>
                        <a:pt x="343" y="235"/>
                        <a:pt x="343" y="236"/>
                        <a:pt x="342" y="236"/>
                      </a:cubicBezTo>
                      <a:cubicBezTo>
                        <a:pt x="341" y="235"/>
                        <a:pt x="341" y="235"/>
                        <a:pt x="341" y="234"/>
                      </a:cubicBezTo>
                      <a:cubicBezTo>
                        <a:pt x="340" y="233"/>
                        <a:pt x="339" y="232"/>
                        <a:pt x="339" y="232"/>
                      </a:cubicBezTo>
                      <a:cubicBezTo>
                        <a:pt x="338" y="232"/>
                        <a:pt x="336" y="232"/>
                        <a:pt x="338" y="231"/>
                      </a:cubicBezTo>
                      <a:cubicBezTo>
                        <a:pt x="339" y="230"/>
                        <a:pt x="338" y="231"/>
                        <a:pt x="338" y="230"/>
                      </a:cubicBezTo>
                      <a:cubicBezTo>
                        <a:pt x="339" y="229"/>
                        <a:pt x="339" y="227"/>
                        <a:pt x="340" y="227"/>
                      </a:cubicBezTo>
                      <a:cubicBezTo>
                        <a:pt x="340" y="227"/>
                        <a:pt x="341" y="229"/>
                        <a:pt x="340" y="230"/>
                      </a:cubicBezTo>
                      <a:cubicBezTo>
                        <a:pt x="339" y="230"/>
                        <a:pt x="340" y="231"/>
                        <a:pt x="340" y="231"/>
                      </a:cubicBezTo>
                      <a:cubicBezTo>
                        <a:pt x="341" y="231"/>
                        <a:pt x="342" y="232"/>
                        <a:pt x="342" y="231"/>
                      </a:cubicBezTo>
                      <a:cubicBezTo>
                        <a:pt x="343" y="231"/>
                        <a:pt x="345" y="231"/>
                        <a:pt x="344" y="232"/>
                      </a:cubicBezTo>
                      <a:close/>
                      <a:moveTo>
                        <a:pt x="349" y="148"/>
                      </a:moveTo>
                      <a:cubicBezTo>
                        <a:pt x="349" y="147"/>
                        <a:pt x="349" y="147"/>
                        <a:pt x="348" y="147"/>
                      </a:cubicBezTo>
                      <a:cubicBezTo>
                        <a:pt x="349" y="147"/>
                        <a:pt x="348" y="147"/>
                        <a:pt x="349" y="147"/>
                      </a:cubicBezTo>
                      <a:cubicBezTo>
                        <a:pt x="349" y="147"/>
                        <a:pt x="350" y="147"/>
                        <a:pt x="350" y="147"/>
                      </a:cubicBezTo>
                      <a:cubicBezTo>
                        <a:pt x="350" y="147"/>
                        <a:pt x="349" y="148"/>
                        <a:pt x="349" y="148"/>
                      </a:cubicBezTo>
                      <a:close/>
                      <a:moveTo>
                        <a:pt x="370" y="213"/>
                      </a:moveTo>
                      <a:cubicBezTo>
                        <a:pt x="371" y="210"/>
                        <a:pt x="371" y="214"/>
                        <a:pt x="371" y="213"/>
                      </a:cubicBezTo>
                      <a:cubicBezTo>
                        <a:pt x="371" y="212"/>
                        <a:pt x="372" y="211"/>
                        <a:pt x="372" y="212"/>
                      </a:cubicBezTo>
                      <a:cubicBezTo>
                        <a:pt x="373" y="211"/>
                        <a:pt x="372" y="213"/>
                        <a:pt x="373" y="212"/>
                      </a:cubicBezTo>
                      <a:cubicBezTo>
                        <a:pt x="375" y="212"/>
                        <a:pt x="372" y="214"/>
                        <a:pt x="373" y="214"/>
                      </a:cubicBezTo>
                      <a:cubicBezTo>
                        <a:pt x="375" y="215"/>
                        <a:pt x="373" y="215"/>
                        <a:pt x="372" y="215"/>
                      </a:cubicBezTo>
                      <a:cubicBezTo>
                        <a:pt x="372" y="215"/>
                        <a:pt x="372" y="216"/>
                        <a:pt x="372" y="216"/>
                      </a:cubicBezTo>
                      <a:cubicBezTo>
                        <a:pt x="373" y="216"/>
                        <a:pt x="377" y="214"/>
                        <a:pt x="373" y="217"/>
                      </a:cubicBezTo>
                      <a:cubicBezTo>
                        <a:pt x="373" y="217"/>
                        <a:pt x="370" y="216"/>
                        <a:pt x="370" y="216"/>
                      </a:cubicBezTo>
                      <a:cubicBezTo>
                        <a:pt x="370" y="215"/>
                        <a:pt x="370" y="214"/>
                        <a:pt x="370" y="213"/>
                      </a:cubicBezTo>
                      <a:close/>
                      <a:moveTo>
                        <a:pt x="359" y="194"/>
                      </a:moveTo>
                      <a:cubicBezTo>
                        <a:pt x="359" y="194"/>
                        <a:pt x="359" y="194"/>
                        <a:pt x="359" y="194"/>
                      </a:cubicBezTo>
                      <a:cubicBezTo>
                        <a:pt x="358" y="194"/>
                        <a:pt x="359" y="194"/>
                        <a:pt x="359" y="194"/>
                      </a:cubicBezTo>
                      <a:close/>
                      <a:moveTo>
                        <a:pt x="358" y="196"/>
                      </a:moveTo>
                      <a:cubicBezTo>
                        <a:pt x="358" y="195"/>
                        <a:pt x="359" y="196"/>
                        <a:pt x="359" y="195"/>
                      </a:cubicBezTo>
                      <a:cubicBezTo>
                        <a:pt x="359" y="195"/>
                        <a:pt x="359" y="194"/>
                        <a:pt x="359" y="194"/>
                      </a:cubicBezTo>
                      <a:cubicBezTo>
                        <a:pt x="360" y="195"/>
                        <a:pt x="360" y="195"/>
                        <a:pt x="361" y="195"/>
                      </a:cubicBezTo>
                      <a:cubicBezTo>
                        <a:pt x="361" y="196"/>
                        <a:pt x="360" y="196"/>
                        <a:pt x="360" y="197"/>
                      </a:cubicBezTo>
                      <a:cubicBezTo>
                        <a:pt x="359" y="197"/>
                        <a:pt x="358" y="197"/>
                        <a:pt x="358" y="197"/>
                      </a:cubicBezTo>
                      <a:cubicBezTo>
                        <a:pt x="358" y="197"/>
                        <a:pt x="357" y="196"/>
                        <a:pt x="358" y="19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4" name="Freeform 462"/>
                <p:cNvSpPr>
                  <a:spLocks/>
                </p:cNvSpPr>
                <p:nvPr/>
              </p:nvSpPr>
              <p:spPr bwMode="auto">
                <a:xfrm>
                  <a:off x="7094538" y="3870325"/>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5" name="Freeform 463"/>
                <p:cNvSpPr>
                  <a:spLocks/>
                </p:cNvSpPr>
                <p:nvPr/>
              </p:nvSpPr>
              <p:spPr bwMode="auto">
                <a:xfrm>
                  <a:off x="7135813" y="3767138"/>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6" name="Freeform 464"/>
                <p:cNvSpPr>
                  <a:spLocks/>
                </p:cNvSpPr>
                <p:nvPr/>
              </p:nvSpPr>
              <p:spPr bwMode="auto">
                <a:xfrm>
                  <a:off x="7126288" y="3798888"/>
                  <a:ext cx="6350" cy="4762"/>
                </a:xfrm>
                <a:custGeom>
                  <a:avLst/>
                  <a:gdLst>
                    <a:gd name="T0" fmla="*/ 2 w 2"/>
                    <a:gd name="T1" fmla="*/ 1 h 2"/>
                    <a:gd name="T2" fmla="*/ 1 w 2"/>
                    <a:gd name="T3" fmla="*/ 0 h 2"/>
                    <a:gd name="T4" fmla="*/ 0 w 2"/>
                    <a:gd name="T5" fmla="*/ 1 h 2"/>
                    <a:gd name="T6" fmla="*/ 1 w 2"/>
                    <a:gd name="T7" fmla="*/ 1 h 2"/>
                    <a:gd name="T8" fmla="*/ 1 w 2"/>
                    <a:gd name="T9" fmla="*/ 1 h 2"/>
                    <a:gd name="T10" fmla="*/ 2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2" y="1"/>
                      </a:moveTo>
                      <a:cubicBezTo>
                        <a:pt x="2" y="0"/>
                        <a:pt x="2" y="0"/>
                        <a:pt x="1" y="0"/>
                      </a:cubicBezTo>
                      <a:cubicBezTo>
                        <a:pt x="1" y="1"/>
                        <a:pt x="1" y="1"/>
                        <a:pt x="0" y="1"/>
                      </a:cubicBezTo>
                      <a:cubicBezTo>
                        <a:pt x="0" y="1"/>
                        <a:pt x="0" y="1"/>
                        <a:pt x="1" y="1"/>
                      </a:cubicBezTo>
                      <a:cubicBezTo>
                        <a:pt x="1" y="2"/>
                        <a:pt x="1"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7" name="Freeform 465"/>
                <p:cNvSpPr>
                  <a:spLocks/>
                </p:cNvSpPr>
                <p:nvPr/>
              </p:nvSpPr>
              <p:spPr bwMode="auto">
                <a:xfrm>
                  <a:off x="7126288" y="3813175"/>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8" name="Freeform 466"/>
                <p:cNvSpPr>
                  <a:spLocks/>
                </p:cNvSpPr>
                <p:nvPr/>
              </p:nvSpPr>
              <p:spPr bwMode="auto">
                <a:xfrm>
                  <a:off x="7112001" y="38417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9" name="Freeform 467"/>
                <p:cNvSpPr>
                  <a:spLocks/>
                </p:cNvSpPr>
                <p:nvPr/>
              </p:nvSpPr>
              <p:spPr bwMode="auto">
                <a:xfrm>
                  <a:off x="7129463" y="3806825"/>
                  <a:ext cx="3175" cy="6350"/>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2"/>
                        <a:pt x="1" y="2"/>
                      </a:cubicBezTo>
                      <a:cubicBezTo>
                        <a:pt x="1" y="2"/>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0" name="Freeform 468"/>
                <p:cNvSpPr>
                  <a:spLocks/>
                </p:cNvSpPr>
                <p:nvPr/>
              </p:nvSpPr>
              <p:spPr bwMode="auto">
                <a:xfrm>
                  <a:off x="7129463" y="38179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1" name="Freeform 469"/>
                <p:cNvSpPr>
                  <a:spLocks/>
                </p:cNvSpPr>
                <p:nvPr/>
              </p:nvSpPr>
              <p:spPr bwMode="auto">
                <a:xfrm>
                  <a:off x="7129463" y="3806825"/>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2" name="Freeform 470"/>
                <p:cNvSpPr>
                  <a:spLocks/>
                </p:cNvSpPr>
                <p:nvPr/>
              </p:nvSpPr>
              <p:spPr bwMode="auto">
                <a:xfrm>
                  <a:off x="7126288" y="38211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3" name="Freeform 471"/>
                <p:cNvSpPr>
                  <a:spLocks/>
                </p:cNvSpPr>
                <p:nvPr/>
              </p:nvSpPr>
              <p:spPr bwMode="auto">
                <a:xfrm>
                  <a:off x="7132638" y="3795713"/>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4" name="Freeform 472"/>
                <p:cNvSpPr>
                  <a:spLocks/>
                </p:cNvSpPr>
                <p:nvPr/>
              </p:nvSpPr>
              <p:spPr bwMode="auto">
                <a:xfrm>
                  <a:off x="7132638" y="3784600"/>
                  <a:ext cx="4763" cy="1587"/>
                </a:xfrm>
                <a:custGeom>
                  <a:avLst/>
                  <a:gdLst>
                    <a:gd name="T0" fmla="*/ 0 w 2"/>
                    <a:gd name="T1" fmla="*/ 0 h 1"/>
                    <a:gd name="T2" fmla="*/ 1 w 2"/>
                    <a:gd name="T3" fmla="*/ 0 h 1"/>
                    <a:gd name="T4" fmla="*/ 1 w 2"/>
                    <a:gd name="T5" fmla="*/ 1 h 1"/>
                    <a:gd name="T6" fmla="*/ 1 w 2"/>
                    <a:gd name="T7" fmla="*/ 0 h 1"/>
                    <a:gd name="T8" fmla="*/ 1 w 2"/>
                    <a:gd name="T9" fmla="*/ 0 h 1"/>
                    <a:gd name="T10" fmla="*/ 1 w 2"/>
                    <a:gd name="T11" fmla="*/ 0 h 1"/>
                    <a:gd name="T12" fmla="*/ 0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0"/>
                      </a:moveTo>
                      <a:cubicBezTo>
                        <a:pt x="1" y="0"/>
                        <a:pt x="1" y="0"/>
                        <a:pt x="1" y="0"/>
                      </a:cubicBezTo>
                      <a:cubicBezTo>
                        <a:pt x="1" y="1"/>
                        <a:pt x="1" y="1"/>
                        <a:pt x="1" y="1"/>
                      </a:cubicBezTo>
                      <a:cubicBezTo>
                        <a:pt x="2" y="1"/>
                        <a:pt x="2" y="0"/>
                        <a:pt x="1" y="0"/>
                      </a:cubicBezTo>
                      <a:cubicBezTo>
                        <a:pt x="1"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5" name="Freeform 473"/>
                <p:cNvSpPr>
                  <a:spLocks/>
                </p:cNvSpPr>
                <p:nvPr/>
              </p:nvSpPr>
              <p:spPr bwMode="auto">
                <a:xfrm>
                  <a:off x="7135813" y="3781425"/>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0"/>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6" name="Freeform 474"/>
                <p:cNvSpPr>
                  <a:spLocks/>
                </p:cNvSpPr>
                <p:nvPr/>
              </p:nvSpPr>
              <p:spPr bwMode="auto">
                <a:xfrm>
                  <a:off x="7137401" y="3781425"/>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0"/>
                        <a:pt x="0" y="1"/>
                        <a:pt x="0"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7" name="Freeform 475"/>
                <p:cNvSpPr>
                  <a:spLocks/>
                </p:cNvSpPr>
                <p:nvPr/>
              </p:nvSpPr>
              <p:spPr bwMode="auto">
                <a:xfrm>
                  <a:off x="7132638" y="3770313"/>
                  <a:ext cx="4763" cy="4762"/>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2"/>
                        <a:pt x="1" y="1"/>
                        <a:pt x="2" y="1"/>
                      </a:cubicBezTo>
                      <a:cubicBezTo>
                        <a:pt x="2"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8" name="Freeform 476"/>
                <p:cNvSpPr>
                  <a:spLocks/>
                </p:cNvSpPr>
                <p:nvPr/>
              </p:nvSpPr>
              <p:spPr bwMode="auto">
                <a:xfrm>
                  <a:off x="7132638" y="3771900"/>
                  <a:ext cx="11113" cy="12700"/>
                </a:xfrm>
                <a:custGeom>
                  <a:avLst/>
                  <a:gdLst>
                    <a:gd name="T0" fmla="*/ 0 w 4"/>
                    <a:gd name="T1" fmla="*/ 2 h 4"/>
                    <a:gd name="T2" fmla="*/ 1 w 4"/>
                    <a:gd name="T3" fmla="*/ 2 h 4"/>
                    <a:gd name="T4" fmla="*/ 2 w 4"/>
                    <a:gd name="T5" fmla="*/ 3 h 4"/>
                    <a:gd name="T6" fmla="*/ 3 w 4"/>
                    <a:gd name="T7" fmla="*/ 3 h 4"/>
                    <a:gd name="T8" fmla="*/ 3 w 4"/>
                    <a:gd name="T9" fmla="*/ 3 h 4"/>
                    <a:gd name="T10" fmla="*/ 3 w 4"/>
                    <a:gd name="T11" fmla="*/ 2 h 4"/>
                    <a:gd name="T12" fmla="*/ 3 w 4"/>
                    <a:gd name="T13" fmla="*/ 2 h 4"/>
                    <a:gd name="T14" fmla="*/ 2 w 4"/>
                    <a:gd name="T15" fmla="*/ 1 h 4"/>
                    <a:gd name="T16" fmla="*/ 0 w 4"/>
                    <a:gd name="T17" fmla="*/ 1 h 4"/>
                    <a:gd name="T18" fmla="*/ 0 w 4"/>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2"/>
                      </a:moveTo>
                      <a:cubicBezTo>
                        <a:pt x="0" y="2"/>
                        <a:pt x="1" y="2"/>
                        <a:pt x="1" y="2"/>
                      </a:cubicBezTo>
                      <a:cubicBezTo>
                        <a:pt x="1" y="3"/>
                        <a:pt x="2" y="3"/>
                        <a:pt x="2" y="3"/>
                      </a:cubicBezTo>
                      <a:cubicBezTo>
                        <a:pt x="2" y="2"/>
                        <a:pt x="3" y="2"/>
                        <a:pt x="3" y="3"/>
                      </a:cubicBezTo>
                      <a:cubicBezTo>
                        <a:pt x="3" y="3"/>
                        <a:pt x="3" y="4"/>
                        <a:pt x="3" y="3"/>
                      </a:cubicBezTo>
                      <a:cubicBezTo>
                        <a:pt x="3" y="3"/>
                        <a:pt x="4" y="2"/>
                        <a:pt x="3" y="2"/>
                      </a:cubicBezTo>
                      <a:cubicBezTo>
                        <a:pt x="3" y="2"/>
                        <a:pt x="3" y="2"/>
                        <a:pt x="3" y="2"/>
                      </a:cubicBezTo>
                      <a:cubicBezTo>
                        <a:pt x="3" y="2"/>
                        <a:pt x="2" y="1"/>
                        <a:pt x="2" y="1"/>
                      </a:cubicBezTo>
                      <a:cubicBezTo>
                        <a:pt x="1" y="1"/>
                        <a:pt x="0" y="1"/>
                        <a:pt x="0" y="1"/>
                      </a:cubicBezTo>
                      <a:cubicBezTo>
                        <a:pt x="0" y="0"/>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9" name="Freeform 477"/>
                <p:cNvSpPr>
                  <a:spLocks/>
                </p:cNvSpPr>
                <p:nvPr/>
              </p:nvSpPr>
              <p:spPr bwMode="auto">
                <a:xfrm>
                  <a:off x="7135813" y="3789363"/>
                  <a:ext cx="1588"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0" name="Freeform 478"/>
                <p:cNvSpPr>
                  <a:spLocks/>
                </p:cNvSpPr>
                <p:nvPr/>
              </p:nvSpPr>
              <p:spPr bwMode="auto">
                <a:xfrm>
                  <a:off x="7135813" y="3771900"/>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1" name="Freeform 479"/>
                <p:cNvSpPr>
                  <a:spLocks/>
                </p:cNvSpPr>
                <p:nvPr/>
              </p:nvSpPr>
              <p:spPr bwMode="auto">
                <a:xfrm>
                  <a:off x="7137401" y="3784600"/>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2" name="Freeform 480"/>
                <p:cNvSpPr>
                  <a:spLocks/>
                </p:cNvSpPr>
                <p:nvPr/>
              </p:nvSpPr>
              <p:spPr bwMode="auto">
                <a:xfrm>
                  <a:off x="7112001" y="3835400"/>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3" name="Freeform 481"/>
                <p:cNvSpPr>
                  <a:spLocks/>
                </p:cNvSpPr>
                <p:nvPr/>
              </p:nvSpPr>
              <p:spPr bwMode="auto">
                <a:xfrm>
                  <a:off x="7065963" y="39020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4" name="Freeform 482"/>
                <p:cNvSpPr>
                  <a:spLocks/>
                </p:cNvSpPr>
                <p:nvPr/>
              </p:nvSpPr>
              <p:spPr bwMode="auto">
                <a:xfrm>
                  <a:off x="7011988" y="4002088"/>
                  <a:ext cx="4763" cy="7937"/>
                </a:xfrm>
                <a:custGeom>
                  <a:avLst/>
                  <a:gdLst>
                    <a:gd name="T0" fmla="*/ 1 w 2"/>
                    <a:gd name="T1" fmla="*/ 2 h 3"/>
                    <a:gd name="T2" fmla="*/ 2 w 2"/>
                    <a:gd name="T3" fmla="*/ 2 h 3"/>
                    <a:gd name="T4" fmla="*/ 0 w 2"/>
                    <a:gd name="T5" fmla="*/ 1 h 3"/>
                    <a:gd name="T6" fmla="*/ 0 w 2"/>
                    <a:gd name="T7" fmla="*/ 2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1" y="2"/>
                        <a:pt x="2" y="2"/>
                        <a:pt x="2" y="2"/>
                      </a:cubicBezTo>
                      <a:cubicBezTo>
                        <a:pt x="1" y="1"/>
                        <a:pt x="1" y="0"/>
                        <a:pt x="0" y="1"/>
                      </a:cubicBezTo>
                      <a:cubicBezTo>
                        <a:pt x="0" y="1"/>
                        <a:pt x="0" y="1"/>
                        <a:pt x="0" y="2"/>
                      </a:cubicBezTo>
                      <a:cubicBezTo>
                        <a:pt x="0" y="3"/>
                        <a:pt x="1"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5" name="Freeform 483"/>
                <p:cNvSpPr>
                  <a:spLocks/>
                </p:cNvSpPr>
                <p:nvPr/>
              </p:nvSpPr>
              <p:spPr bwMode="auto">
                <a:xfrm>
                  <a:off x="7046913" y="3916363"/>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6" name="Freeform 484"/>
                <p:cNvSpPr>
                  <a:spLocks/>
                </p:cNvSpPr>
                <p:nvPr/>
              </p:nvSpPr>
              <p:spPr bwMode="auto">
                <a:xfrm>
                  <a:off x="7048501" y="3913188"/>
                  <a:ext cx="6350" cy="6350"/>
                </a:xfrm>
                <a:custGeom>
                  <a:avLst/>
                  <a:gdLst>
                    <a:gd name="T0" fmla="*/ 1 w 2"/>
                    <a:gd name="T1" fmla="*/ 1 h 2"/>
                    <a:gd name="T2" fmla="*/ 1 w 2"/>
                    <a:gd name="T3" fmla="*/ 1 h 2"/>
                    <a:gd name="T4" fmla="*/ 0 w 2"/>
                    <a:gd name="T5" fmla="*/ 1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2"/>
                        <a:pt x="1" y="0"/>
                        <a:pt x="1" y="1"/>
                      </a:cubicBezTo>
                      <a:cubicBezTo>
                        <a:pt x="1" y="1"/>
                        <a:pt x="1" y="1"/>
                        <a:pt x="0" y="1"/>
                      </a:cubicBezTo>
                      <a:cubicBezTo>
                        <a:pt x="0" y="1"/>
                        <a:pt x="0" y="2"/>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7" name="Freeform 485"/>
                <p:cNvSpPr>
                  <a:spLocks/>
                </p:cNvSpPr>
                <p:nvPr/>
              </p:nvSpPr>
              <p:spPr bwMode="auto">
                <a:xfrm>
                  <a:off x="6954838" y="3970338"/>
                  <a:ext cx="3175"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8" name="Freeform 486"/>
                <p:cNvSpPr>
                  <a:spLocks/>
                </p:cNvSpPr>
                <p:nvPr/>
              </p:nvSpPr>
              <p:spPr bwMode="auto">
                <a:xfrm>
                  <a:off x="6951663" y="3973513"/>
                  <a:ext cx="6350" cy="3175"/>
                </a:xfrm>
                <a:custGeom>
                  <a:avLst/>
                  <a:gdLst>
                    <a:gd name="T0" fmla="*/ 1 w 2"/>
                    <a:gd name="T1" fmla="*/ 1 h 1"/>
                    <a:gd name="T2" fmla="*/ 0 w 2"/>
                    <a:gd name="T3" fmla="*/ 1 h 1"/>
                    <a:gd name="T4" fmla="*/ 1 w 2"/>
                    <a:gd name="T5" fmla="*/ 1 h 1"/>
                    <a:gd name="T6" fmla="*/ 2 w 2"/>
                    <a:gd name="T7" fmla="*/ 0 h 1"/>
                    <a:gd name="T8" fmla="*/ 2 w 2"/>
                    <a:gd name="T9" fmla="*/ 0 h 1"/>
                    <a:gd name="T10" fmla="*/ 1 w 2"/>
                    <a:gd name="T11" fmla="*/ 0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0" y="1"/>
                        <a:pt x="0" y="1"/>
                        <a:pt x="0" y="1"/>
                      </a:cubicBezTo>
                      <a:cubicBezTo>
                        <a:pt x="1" y="1"/>
                        <a:pt x="1" y="1"/>
                        <a:pt x="1" y="1"/>
                      </a:cubicBezTo>
                      <a:cubicBezTo>
                        <a:pt x="2" y="0"/>
                        <a:pt x="2" y="0"/>
                        <a:pt x="2" y="0"/>
                      </a:cubicBezTo>
                      <a:cubicBezTo>
                        <a:pt x="2" y="0"/>
                        <a:pt x="2" y="0"/>
                        <a:pt x="2" y="0"/>
                      </a:cubicBezTo>
                      <a:cubicBezTo>
                        <a:pt x="2" y="0"/>
                        <a:pt x="1" y="0"/>
                        <a:pt x="1"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9" name="Freeform 487"/>
                <p:cNvSpPr>
                  <a:spLocks/>
                </p:cNvSpPr>
                <p:nvPr/>
              </p:nvSpPr>
              <p:spPr bwMode="auto">
                <a:xfrm>
                  <a:off x="6951663" y="3970338"/>
                  <a:ext cx="3175" cy="0"/>
                </a:xfrm>
                <a:custGeom>
                  <a:avLst/>
                  <a:gdLst>
                    <a:gd name="T0" fmla="*/ 0 w 1"/>
                    <a:gd name="T1" fmla="*/ 0 w 1"/>
                    <a:gd name="T2" fmla="*/ 0 w 1"/>
                    <a:gd name="T3" fmla="*/ 0 w 1"/>
                    <a:gd name="T4" fmla="*/ 1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0" y="0"/>
                        <a:pt x="0" y="0"/>
                      </a:cubicBezTo>
                      <a:cubicBezTo>
                        <a:pt x="0" y="0"/>
                        <a:pt x="0" y="0"/>
                        <a:pt x="0" y="0"/>
                      </a:cubicBezTo>
                      <a:cubicBezTo>
                        <a:pt x="0" y="0"/>
                        <a:pt x="0"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0" name="Freeform 488"/>
                <p:cNvSpPr>
                  <a:spLocks/>
                </p:cNvSpPr>
                <p:nvPr/>
              </p:nvSpPr>
              <p:spPr bwMode="auto">
                <a:xfrm>
                  <a:off x="6951663" y="3967163"/>
                  <a:ext cx="3175" cy="3175"/>
                </a:xfrm>
                <a:custGeom>
                  <a:avLst/>
                  <a:gdLst>
                    <a:gd name="T0" fmla="*/ 1 w 1"/>
                    <a:gd name="T1" fmla="*/ 0 h 1"/>
                    <a:gd name="T2" fmla="*/ 1 w 1"/>
                    <a:gd name="T3" fmla="*/ 0 h 1"/>
                    <a:gd name="T4" fmla="*/ 1 w 1"/>
                    <a:gd name="T5" fmla="*/ 0 h 1"/>
                    <a:gd name="T6" fmla="*/ 0 w 1"/>
                    <a:gd name="T7" fmla="*/ 0 h 1"/>
                    <a:gd name="T8" fmla="*/ 0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0 h 1"/>
                    <a:gd name="T24" fmla="*/ 1 w 1"/>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1">
                      <a:moveTo>
                        <a:pt x="1" y="0"/>
                      </a:moveTo>
                      <a:cubicBezTo>
                        <a:pt x="1" y="0"/>
                        <a:pt x="1" y="0"/>
                        <a:pt x="1" y="0"/>
                      </a:cubicBezTo>
                      <a:cubicBezTo>
                        <a:pt x="1" y="0"/>
                        <a:pt x="1" y="0"/>
                        <a:pt x="1" y="0"/>
                      </a:cubicBezTo>
                      <a:cubicBezTo>
                        <a:pt x="1" y="0"/>
                        <a:pt x="0" y="0"/>
                        <a:pt x="0" y="0"/>
                      </a:cubicBezTo>
                      <a:cubicBezTo>
                        <a:pt x="0" y="0"/>
                        <a:pt x="0" y="1"/>
                        <a:pt x="0" y="1"/>
                      </a:cubicBezTo>
                      <a:cubicBezTo>
                        <a:pt x="0"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1" name="Freeform 489"/>
                <p:cNvSpPr>
                  <a:spLocks/>
                </p:cNvSpPr>
                <p:nvPr/>
              </p:nvSpPr>
              <p:spPr bwMode="auto">
                <a:xfrm>
                  <a:off x="6962776" y="3965575"/>
                  <a:ext cx="3175"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1" y="0"/>
                        <a:pt x="1"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2" name="Freeform 490"/>
                <p:cNvSpPr>
                  <a:spLocks/>
                </p:cNvSpPr>
                <p:nvPr/>
              </p:nvSpPr>
              <p:spPr bwMode="auto">
                <a:xfrm>
                  <a:off x="7091363" y="3860800"/>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3" name="Freeform 491"/>
                <p:cNvSpPr>
                  <a:spLocks/>
                </p:cNvSpPr>
                <p:nvPr/>
              </p:nvSpPr>
              <p:spPr bwMode="auto">
                <a:xfrm>
                  <a:off x="7077076" y="3887788"/>
                  <a:ext cx="6350" cy="7937"/>
                </a:xfrm>
                <a:custGeom>
                  <a:avLst/>
                  <a:gdLst>
                    <a:gd name="T0" fmla="*/ 2 w 2"/>
                    <a:gd name="T1" fmla="*/ 0 h 3"/>
                    <a:gd name="T2" fmla="*/ 1 w 2"/>
                    <a:gd name="T3" fmla="*/ 0 h 3"/>
                    <a:gd name="T4" fmla="*/ 1 w 2"/>
                    <a:gd name="T5" fmla="*/ 1 h 3"/>
                    <a:gd name="T6" fmla="*/ 1 w 2"/>
                    <a:gd name="T7" fmla="*/ 2 h 3"/>
                    <a:gd name="T8" fmla="*/ 1 w 2"/>
                    <a:gd name="T9" fmla="*/ 2 h 3"/>
                    <a:gd name="T10" fmla="*/ 1 w 2"/>
                    <a:gd name="T11" fmla="*/ 2 h 3"/>
                    <a:gd name="T12" fmla="*/ 1 w 2"/>
                    <a:gd name="T13" fmla="*/ 2 h 3"/>
                    <a:gd name="T14" fmla="*/ 2 w 2"/>
                    <a:gd name="T15" fmla="*/ 2 h 3"/>
                    <a:gd name="T16" fmla="*/ 2 w 2"/>
                    <a:gd name="T17" fmla="*/ 1 h 3"/>
                    <a:gd name="T18" fmla="*/ 2 w 2"/>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2" y="0"/>
                      </a:moveTo>
                      <a:cubicBezTo>
                        <a:pt x="2" y="0"/>
                        <a:pt x="1" y="0"/>
                        <a:pt x="1" y="0"/>
                      </a:cubicBezTo>
                      <a:cubicBezTo>
                        <a:pt x="1" y="0"/>
                        <a:pt x="1" y="0"/>
                        <a:pt x="1" y="1"/>
                      </a:cubicBezTo>
                      <a:cubicBezTo>
                        <a:pt x="0" y="1"/>
                        <a:pt x="1" y="1"/>
                        <a:pt x="1" y="2"/>
                      </a:cubicBezTo>
                      <a:cubicBezTo>
                        <a:pt x="0" y="2"/>
                        <a:pt x="1" y="1"/>
                        <a:pt x="1" y="2"/>
                      </a:cubicBezTo>
                      <a:cubicBezTo>
                        <a:pt x="1" y="2"/>
                        <a:pt x="1" y="3"/>
                        <a:pt x="1" y="2"/>
                      </a:cubicBezTo>
                      <a:cubicBezTo>
                        <a:pt x="1" y="2"/>
                        <a:pt x="1" y="2"/>
                        <a:pt x="1" y="2"/>
                      </a:cubicBezTo>
                      <a:cubicBezTo>
                        <a:pt x="2" y="2"/>
                        <a:pt x="2" y="2"/>
                        <a:pt x="2" y="2"/>
                      </a:cubicBezTo>
                      <a:cubicBezTo>
                        <a:pt x="2" y="1"/>
                        <a:pt x="2" y="1"/>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4" name="Freeform 492"/>
                <p:cNvSpPr>
                  <a:spLocks/>
                </p:cNvSpPr>
                <p:nvPr/>
              </p:nvSpPr>
              <p:spPr bwMode="auto">
                <a:xfrm>
                  <a:off x="7108826" y="3830638"/>
                  <a:ext cx="3175" cy="1587"/>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5" name="Freeform 493"/>
                <p:cNvSpPr>
                  <a:spLocks/>
                </p:cNvSpPr>
                <p:nvPr/>
              </p:nvSpPr>
              <p:spPr bwMode="auto">
                <a:xfrm>
                  <a:off x="7108826" y="383540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6" name="Freeform 494"/>
                <p:cNvSpPr>
                  <a:spLocks/>
                </p:cNvSpPr>
                <p:nvPr/>
              </p:nvSpPr>
              <p:spPr bwMode="auto">
                <a:xfrm>
                  <a:off x="7108826" y="38449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7" name="Freeform 495"/>
                <p:cNvSpPr>
                  <a:spLocks/>
                </p:cNvSpPr>
                <p:nvPr/>
              </p:nvSpPr>
              <p:spPr bwMode="auto">
                <a:xfrm>
                  <a:off x="7105651" y="383857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8" name="Freeform 496"/>
                <p:cNvSpPr>
                  <a:spLocks/>
                </p:cNvSpPr>
                <p:nvPr/>
              </p:nvSpPr>
              <p:spPr bwMode="auto">
                <a:xfrm>
                  <a:off x="7104063" y="3830638"/>
                  <a:ext cx="4763" cy="1587"/>
                </a:xfrm>
                <a:custGeom>
                  <a:avLst/>
                  <a:gdLst>
                    <a:gd name="T0" fmla="*/ 1 w 2"/>
                    <a:gd name="T1" fmla="*/ 1 h 1"/>
                    <a:gd name="T2" fmla="*/ 2 w 2"/>
                    <a:gd name="T3" fmla="*/ 1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2" y="1"/>
                      </a:cubicBezTo>
                      <a:cubicBezTo>
                        <a:pt x="2" y="0"/>
                        <a:pt x="2" y="1"/>
                        <a:pt x="1" y="1"/>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9" name="Freeform 497"/>
                <p:cNvSpPr>
                  <a:spLocks/>
                </p:cNvSpPr>
                <p:nvPr/>
              </p:nvSpPr>
              <p:spPr bwMode="auto">
                <a:xfrm>
                  <a:off x="7108826" y="3832225"/>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0" name="Freeform 498"/>
                <p:cNvSpPr>
                  <a:spLocks/>
                </p:cNvSpPr>
                <p:nvPr/>
              </p:nvSpPr>
              <p:spPr bwMode="auto">
                <a:xfrm>
                  <a:off x="7137401" y="3771900"/>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1" name="Freeform 499"/>
                <p:cNvSpPr>
                  <a:spLocks/>
                </p:cNvSpPr>
                <p:nvPr/>
              </p:nvSpPr>
              <p:spPr bwMode="auto">
                <a:xfrm>
                  <a:off x="7154863" y="35369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2" name="Freeform 500"/>
                <p:cNvSpPr>
                  <a:spLocks/>
                </p:cNvSpPr>
                <p:nvPr/>
              </p:nvSpPr>
              <p:spPr bwMode="auto">
                <a:xfrm>
                  <a:off x="7151688" y="3533775"/>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3" name="Freeform 501"/>
                <p:cNvSpPr>
                  <a:spLocks/>
                </p:cNvSpPr>
                <p:nvPr/>
              </p:nvSpPr>
              <p:spPr bwMode="auto">
                <a:xfrm>
                  <a:off x="7158038" y="3543300"/>
                  <a:ext cx="3175" cy="4762"/>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0"/>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4" name="Freeform 502"/>
                <p:cNvSpPr>
                  <a:spLocks/>
                </p:cNvSpPr>
                <p:nvPr/>
              </p:nvSpPr>
              <p:spPr bwMode="auto">
                <a:xfrm>
                  <a:off x="7146926" y="37719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5" name="Freeform 503"/>
                <p:cNvSpPr>
                  <a:spLocks/>
                </p:cNvSpPr>
                <p:nvPr/>
              </p:nvSpPr>
              <p:spPr bwMode="auto">
                <a:xfrm>
                  <a:off x="7143751" y="3543300"/>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6" name="Freeform 504"/>
                <p:cNvSpPr>
                  <a:spLocks/>
                </p:cNvSpPr>
                <p:nvPr/>
              </p:nvSpPr>
              <p:spPr bwMode="auto">
                <a:xfrm>
                  <a:off x="7140576" y="3540125"/>
                  <a:ext cx="9525" cy="317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0" y="0"/>
                        <a:pt x="1" y="0"/>
                        <a:pt x="2" y="1"/>
                      </a:cubicBezTo>
                      <a:cubicBezTo>
                        <a:pt x="3"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7" name="Freeform 505"/>
                <p:cNvSpPr>
                  <a:spLocks/>
                </p:cNvSpPr>
                <p:nvPr/>
              </p:nvSpPr>
              <p:spPr bwMode="auto">
                <a:xfrm>
                  <a:off x="7146926" y="3546475"/>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8" name="Freeform 506"/>
                <p:cNvSpPr>
                  <a:spLocks/>
                </p:cNvSpPr>
                <p:nvPr/>
              </p:nvSpPr>
              <p:spPr bwMode="auto">
                <a:xfrm>
                  <a:off x="7016751" y="3938588"/>
                  <a:ext cx="6350" cy="6350"/>
                </a:xfrm>
                <a:custGeom>
                  <a:avLst/>
                  <a:gdLst>
                    <a:gd name="T0" fmla="*/ 1 w 2"/>
                    <a:gd name="T1" fmla="*/ 0 h 2"/>
                    <a:gd name="T2" fmla="*/ 0 w 2"/>
                    <a:gd name="T3" fmla="*/ 1 h 2"/>
                    <a:gd name="T4" fmla="*/ 0 w 2"/>
                    <a:gd name="T5" fmla="*/ 1 h 2"/>
                    <a:gd name="T6" fmla="*/ 1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0"/>
                        <a:pt x="0" y="1"/>
                        <a:pt x="0" y="1"/>
                      </a:cubicBezTo>
                      <a:cubicBezTo>
                        <a:pt x="0" y="0"/>
                        <a:pt x="0" y="2"/>
                        <a:pt x="0" y="1"/>
                      </a:cubicBezTo>
                      <a:cubicBezTo>
                        <a:pt x="0" y="1"/>
                        <a:pt x="1" y="1"/>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9" name="Freeform 507"/>
                <p:cNvSpPr>
                  <a:spLocks/>
                </p:cNvSpPr>
                <p:nvPr/>
              </p:nvSpPr>
              <p:spPr bwMode="auto">
                <a:xfrm>
                  <a:off x="7075488" y="3895725"/>
                  <a:ext cx="1588" cy="3175"/>
                </a:xfrm>
                <a:custGeom>
                  <a:avLst/>
                  <a:gdLst>
                    <a:gd name="T0" fmla="*/ 0 w 1"/>
                    <a:gd name="T1" fmla="*/ 1 h 1"/>
                    <a:gd name="T2" fmla="*/ 0 w 1"/>
                    <a:gd name="T3" fmla="*/ 1 h 1"/>
                    <a:gd name="T4" fmla="*/ 0 w 1"/>
                    <a:gd name="T5" fmla="*/ 1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1"/>
                      </a:cubicBezTo>
                      <a:cubicBezTo>
                        <a:pt x="0" y="1"/>
                        <a:pt x="0" y="1"/>
                        <a:pt x="0" y="1"/>
                      </a:cubicBezTo>
                      <a:cubicBezTo>
                        <a:pt x="0"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0" name="Oval 508"/>
                <p:cNvSpPr>
                  <a:spLocks noChangeArrowheads="1"/>
                </p:cNvSpPr>
                <p:nvPr/>
              </p:nvSpPr>
              <p:spPr bwMode="auto">
                <a:xfrm>
                  <a:off x="6943726" y="3976688"/>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1" name="Freeform 509"/>
                <p:cNvSpPr>
                  <a:spLocks/>
                </p:cNvSpPr>
                <p:nvPr/>
              </p:nvSpPr>
              <p:spPr bwMode="auto">
                <a:xfrm>
                  <a:off x="6943726" y="3973513"/>
                  <a:ext cx="0" cy="3175"/>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2" name="Freeform 510"/>
                <p:cNvSpPr>
                  <a:spLocks/>
                </p:cNvSpPr>
                <p:nvPr/>
              </p:nvSpPr>
              <p:spPr bwMode="auto">
                <a:xfrm>
                  <a:off x="6940551" y="3965575"/>
                  <a:ext cx="3175" cy="1587"/>
                </a:xfrm>
                <a:custGeom>
                  <a:avLst/>
                  <a:gdLst>
                    <a:gd name="T0" fmla="*/ 1 w 1"/>
                    <a:gd name="T1" fmla="*/ 0 h 1"/>
                    <a:gd name="T2" fmla="*/ 0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0" y="0"/>
                        <a:pt x="0" y="0"/>
                        <a:pt x="0" y="0"/>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3" name="Freeform 511"/>
                <p:cNvSpPr>
                  <a:spLocks/>
                </p:cNvSpPr>
                <p:nvPr/>
              </p:nvSpPr>
              <p:spPr bwMode="auto">
                <a:xfrm>
                  <a:off x="6945313" y="3976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4" name="Freeform 512"/>
                <p:cNvSpPr>
                  <a:spLocks/>
                </p:cNvSpPr>
                <p:nvPr/>
              </p:nvSpPr>
              <p:spPr bwMode="auto">
                <a:xfrm>
                  <a:off x="6945313" y="3970338"/>
                  <a:ext cx="0" cy="3175"/>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5" name="Freeform 513"/>
                <p:cNvSpPr>
                  <a:spLocks/>
                </p:cNvSpPr>
                <p:nvPr/>
              </p:nvSpPr>
              <p:spPr bwMode="auto">
                <a:xfrm>
                  <a:off x="6943726" y="3976688"/>
                  <a:ext cx="1588"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1" y="0"/>
                      </a:cubicBezTo>
                      <a:cubicBezTo>
                        <a:pt x="1" y="0"/>
                        <a:pt x="1"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6" name="Freeform 514"/>
                <p:cNvSpPr>
                  <a:spLocks/>
                </p:cNvSpPr>
                <p:nvPr/>
              </p:nvSpPr>
              <p:spPr bwMode="auto">
                <a:xfrm>
                  <a:off x="6948488" y="3976688"/>
                  <a:ext cx="3175" cy="3175"/>
                </a:xfrm>
                <a:custGeom>
                  <a:avLst/>
                  <a:gdLst>
                    <a:gd name="T0" fmla="*/ 0 w 1"/>
                    <a:gd name="T1" fmla="*/ 1 h 1"/>
                    <a:gd name="T2" fmla="*/ 0 w 1"/>
                    <a:gd name="T3" fmla="*/ 1 h 1"/>
                    <a:gd name="T4" fmla="*/ 1 w 1"/>
                    <a:gd name="T5" fmla="*/ 1 h 1"/>
                    <a:gd name="T6" fmla="*/ 1 w 1"/>
                    <a:gd name="T7" fmla="*/ 1 h 1"/>
                    <a:gd name="T8" fmla="*/ 1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1" y="1"/>
                        <a:pt x="1" y="1"/>
                        <a:pt x="1" y="1"/>
                      </a:cubicBezTo>
                      <a:cubicBezTo>
                        <a:pt x="1" y="1"/>
                        <a:pt x="1" y="1"/>
                        <a:pt x="1" y="1"/>
                      </a:cubicBezTo>
                      <a:cubicBezTo>
                        <a:pt x="1" y="0"/>
                        <a:pt x="1" y="0"/>
                        <a:pt x="1"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7" name="Freeform 515"/>
                <p:cNvSpPr>
                  <a:spLocks/>
                </p:cNvSpPr>
                <p:nvPr/>
              </p:nvSpPr>
              <p:spPr bwMode="auto">
                <a:xfrm>
                  <a:off x="6945313" y="39655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8" name="Freeform 516"/>
                <p:cNvSpPr>
                  <a:spLocks/>
                </p:cNvSpPr>
                <p:nvPr/>
              </p:nvSpPr>
              <p:spPr bwMode="auto">
                <a:xfrm>
                  <a:off x="6948488" y="3973513"/>
                  <a:ext cx="3175"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9" name="Freeform 517"/>
                <p:cNvSpPr>
                  <a:spLocks/>
                </p:cNvSpPr>
                <p:nvPr/>
              </p:nvSpPr>
              <p:spPr bwMode="auto">
                <a:xfrm>
                  <a:off x="6945313" y="3967163"/>
                  <a:ext cx="6350" cy="6350"/>
                </a:xfrm>
                <a:custGeom>
                  <a:avLst/>
                  <a:gdLst>
                    <a:gd name="T0" fmla="*/ 1 w 2"/>
                    <a:gd name="T1" fmla="*/ 0 h 2"/>
                    <a:gd name="T2" fmla="*/ 0 w 2"/>
                    <a:gd name="T3" fmla="*/ 0 h 2"/>
                    <a:gd name="T4" fmla="*/ 0 w 2"/>
                    <a:gd name="T5" fmla="*/ 1 h 2"/>
                    <a:gd name="T6" fmla="*/ 0 w 2"/>
                    <a:gd name="T7" fmla="*/ 1 h 2"/>
                    <a:gd name="T8" fmla="*/ 1 w 2"/>
                    <a:gd name="T9" fmla="*/ 1 h 2"/>
                    <a:gd name="T10" fmla="*/ 1 w 2"/>
                    <a:gd name="T11" fmla="*/ 1 h 2"/>
                    <a:gd name="T12" fmla="*/ 1 w 2"/>
                    <a:gd name="T13" fmla="*/ 1 h 2"/>
                    <a:gd name="T14" fmla="*/ 1 w 2"/>
                    <a:gd name="T15" fmla="*/ 1 h 2"/>
                    <a:gd name="T16" fmla="*/ 1 w 2"/>
                    <a:gd name="T17" fmla="*/ 1 h 2"/>
                    <a:gd name="T18" fmla="*/ 1 w 2"/>
                    <a:gd name="T19" fmla="*/ 1 h 2"/>
                    <a:gd name="T20" fmla="*/ 1 w 2"/>
                    <a:gd name="T21" fmla="*/ 1 h 2"/>
                    <a:gd name="T22" fmla="*/ 2 w 2"/>
                    <a:gd name="T23" fmla="*/ 1 h 2"/>
                    <a:gd name="T24" fmla="*/ 2 w 2"/>
                    <a:gd name="T25" fmla="*/ 1 h 2"/>
                    <a:gd name="T26" fmla="*/ 2 w 2"/>
                    <a:gd name="T27" fmla="*/ 1 h 2"/>
                    <a:gd name="T28" fmla="*/ 2 w 2"/>
                    <a:gd name="T29" fmla="*/ 0 h 2"/>
                    <a:gd name="T30" fmla="*/ 2 w 2"/>
                    <a:gd name="T31" fmla="*/ 0 h 2"/>
                    <a:gd name="T32" fmla="*/ 2 w 2"/>
                    <a:gd name="T33" fmla="*/ 0 h 2"/>
                    <a:gd name="T34" fmla="*/ 1 w 2"/>
                    <a:gd name="T35" fmla="*/ 0 h 2"/>
                    <a:gd name="T36" fmla="*/ 1 w 2"/>
                    <a:gd name="T37" fmla="*/ 0 h 2"/>
                    <a:gd name="T38" fmla="*/ 1 w 2"/>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 h="2">
                      <a:moveTo>
                        <a:pt x="1" y="0"/>
                      </a:moveTo>
                      <a:cubicBezTo>
                        <a:pt x="1" y="0"/>
                        <a:pt x="1" y="0"/>
                        <a:pt x="0" y="0"/>
                      </a:cubicBezTo>
                      <a:cubicBezTo>
                        <a:pt x="0" y="0"/>
                        <a:pt x="0" y="1"/>
                        <a:pt x="0" y="1"/>
                      </a:cubicBezTo>
                      <a:cubicBezTo>
                        <a:pt x="0" y="1"/>
                        <a:pt x="0" y="1"/>
                        <a:pt x="0" y="1"/>
                      </a:cubicBezTo>
                      <a:cubicBezTo>
                        <a:pt x="0" y="1"/>
                        <a:pt x="1" y="1"/>
                        <a:pt x="1" y="1"/>
                      </a:cubicBezTo>
                      <a:cubicBezTo>
                        <a:pt x="1" y="1"/>
                        <a:pt x="1" y="1"/>
                        <a:pt x="1" y="1"/>
                      </a:cubicBezTo>
                      <a:cubicBezTo>
                        <a:pt x="0" y="2"/>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1" y="1"/>
                        <a:pt x="2" y="1"/>
                      </a:cubicBezTo>
                      <a:cubicBezTo>
                        <a:pt x="2" y="1"/>
                        <a:pt x="2" y="1"/>
                        <a:pt x="2" y="1"/>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0" name="Freeform 518"/>
                <p:cNvSpPr>
                  <a:spLocks/>
                </p:cNvSpPr>
                <p:nvPr/>
              </p:nvSpPr>
              <p:spPr bwMode="auto">
                <a:xfrm>
                  <a:off x="6869113" y="3998913"/>
                  <a:ext cx="1588"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1" y="0"/>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1" name="Freeform 519"/>
                <p:cNvSpPr>
                  <a:spLocks/>
                </p:cNvSpPr>
                <p:nvPr/>
              </p:nvSpPr>
              <p:spPr bwMode="auto">
                <a:xfrm>
                  <a:off x="6862763" y="3995738"/>
                  <a:ext cx="7938" cy="6350"/>
                </a:xfrm>
                <a:custGeom>
                  <a:avLst/>
                  <a:gdLst>
                    <a:gd name="T0" fmla="*/ 2 w 3"/>
                    <a:gd name="T1" fmla="*/ 1 h 2"/>
                    <a:gd name="T2" fmla="*/ 1 w 3"/>
                    <a:gd name="T3" fmla="*/ 0 h 2"/>
                    <a:gd name="T4" fmla="*/ 1 w 3"/>
                    <a:gd name="T5" fmla="*/ 1 h 2"/>
                    <a:gd name="T6" fmla="*/ 2 w 3"/>
                    <a:gd name="T7" fmla="*/ 1 h 2"/>
                    <a:gd name="T8" fmla="*/ 3 w 3"/>
                    <a:gd name="T9" fmla="*/ 2 h 2"/>
                    <a:gd name="T10" fmla="*/ 3 w 3"/>
                    <a:gd name="T11" fmla="*/ 1 h 2"/>
                    <a:gd name="T12" fmla="*/ 2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1"/>
                      </a:moveTo>
                      <a:cubicBezTo>
                        <a:pt x="2" y="1"/>
                        <a:pt x="2" y="1"/>
                        <a:pt x="1" y="0"/>
                      </a:cubicBezTo>
                      <a:cubicBezTo>
                        <a:pt x="1" y="0"/>
                        <a:pt x="1" y="1"/>
                        <a:pt x="1" y="1"/>
                      </a:cubicBezTo>
                      <a:cubicBezTo>
                        <a:pt x="0" y="1"/>
                        <a:pt x="1" y="1"/>
                        <a:pt x="2" y="1"/>
                      </a:cubicBezTo>
                      <a:cubicBezTo>
                        <a:pt x="2" y="1"/>
                        <a:pt x="2" y="2"/>
                        <a:pt x="3" y="2"/>
                      </a:cubicBezTo>
                      <a:cubicBezTo>
                        <a:pt x="2" y="1"/>
                        <a:pt x="3" y="1"/>
                        <a:pt x="3" y="1"/>
                      </a:cubicBezTo>
                      <a:cubicBezTo>
                        <a:pt x="3" y="0"/>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2" name="Freeform 520"/>
                <p:cNvSpPr>
                  <a:spLocks/>
                </p:cNvSpPr>
                <p:nvPr/>
              </p:nvSpPr>
              <p:spPr bwMode="auto">
                <a:xfrm>
                  <a:off x="6837363" y="3995738"/>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0"/>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3" name="Freeform 521"/>
                <p:cNvSpPr>
                  <a:spLocks/>
                </p:cNvSpPr>
                <p:nvPr/>
              </p:nvSpPr>
              <p:spPr bwMode="auto">
                <a:xfrm>
                  <a:off x="6824663" y="4016375"/>
                  <a:ext cx="60325" cy="53975"/>
                </a:xfrm>
                <a:custGeom>
                  <a:avLst/>
                  <a:gdLst>
                    <a:gd name="T0" fmla="*/ 19 w 21"/>
                    <a:gd name="T1" fmla="*/ 6 h 19"/>
                    <a:gd name="T2" fmla="*/ 19 w 21"/>
                    <a:gd name="T3" fmla="*/ 6 h 19"/>
                    <a:gd name="T4" fmla="*/ 20 w 21"/>
                    <a:gd name="T5" fmla="*/ 5 h 19"/>
                    <a:gd name="T6" fmla="*/ 19 w 21"/>
                    <a:gd name="T7" fmla="*/ 3 h 19"/>
                    <a:gd name="T8" fmla="*/ 17 w 21"/>
                    <a:gd name="T9" fmla="*/ 1 h 19"/>
                    <a:gd name="T10" fmla="*/ 16 w 21"/>
                    <a:gd name="T11" fmla="*/ 2 h 19"/>
                    <a:gd name="T12" fmla="*/ 16 w 21"/>
                    <a:gd name="T13" fmla="*/ 3 h 19"/>
                    <a:gd name="T14" fmla="*/ 15 w 21"/>
                    <a:gd name="T15" fmla="*/ 2 h 19"/>
                    <a:gd name="T16" fmla="*/ 14 w 21"/>
                    <a:gd name="T17" fmla="*/ 2 h 19"/>
                    <a:gd name="T18" fmla="*/ 13 w 21"/>
                    <a:gd name="T19" fmla="*/ 2 h 19"/>
                    <a:gd name="T20" fmla="*/ 11 w 21"/>
                    <a:gd name="T21" fmla="*/ 3 h 19"/>
                    <a:gd name="T22" fmla="*/ 9 w 21"/>
                    <a:gd name="T23" fmla="*/ 3 h 19"/>
                    <a:gd name="T24" fmla="*/ 8 w 21"/>
                    <a:gd name="T25" fmla="*/ 3 h 19"/>
                    <a:gd name="T26" fmla="*/ 8 w 21"/>
                    <a:gd name="T27" fmla="*/ 4 h 19"/>
                    <a:gd name="T28" fmla="*/ 6 w 21"/>
                    <a:gd name="T29" fmla="*/ 3 h 19"/>
                    <a:gd name="T30" fmla="*/ 5 w 21"/>
                    <a:gd name="T31" fmla="*/ 4 h 19"/>
                    <a:gd name="T32" fmla="*/ 5 w 21"/>
                    <a:gd name="T33" fmla="*/ 5 h 19"/>
                    <a:gd name="T34" fmla="*/ 5 w 21"/>
                    <a:gd name="T35" fmla="*/ 5 h 19"/>
                    <a:gd name="T36" fmla="*/ 4 w 21"/>
                    <a:gd name="T37" fmla="*/ 6 h 19"/>
                    <a:gd name="T38" fmla="*/ 3 w 21"/>
                    <a:gd name="T39" fmla="*/ 7 h 19"/>
                    <a:gd name="T40" fmla="*/ 1 w 21"/>
                    <a:gd name="T41" fmla="*/ 8 h 19"/>
                    <a:gd name="T42" fmla="*/ 1 w 21"/>
                    <a:gd name="T43" fmla="*/ 9 h 19"/>
                    <a:gd name="T44" fmla="*/ 1 w 21"/>
                    <a:gd name="T45" fmla="*/ 10 h 19"/>
                    <a:gd name="T46" fmla="*/ 1 w 21"/>
                    <a:gd name="T47" fmla="*/ 12 h 19"/>
                    <a:gd name="T48" fmla="*/ 1 w 21"/>
                    <a:gd name="T49" fmla="*/ 15 h 19"/>
                    <a:gd name="T50" fmla="*/ 1 w 21"/>
                    <a:gd name="T51" fmla="*/ 15 h 19"/>
                    <a:gd name="T52" fmla="*/ 3 w 21"/>
                    <a:gd name="T53" fmla="*/ 16 h 19"/>
                    <a:gd name="T54" fmla="*/ 4 w 21"/>
                    <a:gd name="T55" fmla="*/ 17 h 19"/>
                    <a:gd name="T56" fmla="*/ 6 w 21"/>
                    <a:gd name="T57" fmla="*/ 17 h 19"/>
                    <a:gd name="T58" fmla="*/ 8 w 21"/>
                    <a:gd name="T59" fmla="*/ 18 h 19"/>
                    <a:gd name="T60" fmla="*/ 8 w 21"/>
                    <a:gd name="T61" fmla="*/ 18 h 19"/>
                    <a:gd name="T62" fmla="*/ 9 w 21"/>
                    <a:gd name="T63" fmla="*/ 18 h 19"/>
                    <a:gd name="T64" fmla="*/ 10 w 21"/>
                    <a:gd name="T65" fmla="*/ 17 h 19"/>
                    <a:gd name="T66" fmla="*/ 12 w 21"/>
                    <a:gd name="T67" fmla="*/ 16 h 19"/>
                    <a:gd name="T68" fmla="*/ 13 w 21"/>
                    <a:gd name="T69" fmla="*/ 14 h 19"/>
                    <a:gd name="T70" fmla="*/ 15 w 21"/>
                    <a:gd name="T71" fmla="*/ 14 h 19"/>
                    <a:gd name="T72" fmla="*/ 16 w 21"/>
                    <a:gd name="T73" fmla="*/ 13 h 19"/>
                    <a:gd name="T74" fmla="*/ 16 w 21"/>
                    <a:gd name="T75" fmla="*/ 11 h 19"/>
                    <a:gd name="T76" fmla="*/ 19 w 21"/>
                    <a:gd name="T77" fmla="*/ 7 h 19"/>
                    <a:gd name="T78" fmla="*/ 19 w 21"/>
                    <a:gd name="T79"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19">
                      <a:moveTo>
                        <a:pt x="19" y="6"/>
                      </a:moveTo>
                      <a:cubicBezTo>
                        <a:pt x="19" y="6"/>
                        <a:pt x="19" y="6"/>
                        <a:pt x="19" y="6"/>
                      </a:cubicBezTo>
                      <a:cubicBezTo>
                        <a:pt x="21" y="6"/>
                        <a:pt x="20" y="5"/>
                        <a:pt x="20" y="5"/>
                      </a:cubicBezTo>
                      <a:cubicBezTo>
                        <a:pt x="20" y="4"/>
                        <a:pt x="19" y="2"/>
                        <a:pt x="19" y="3"/>
                      </a:cubicBezTo>
                      <a:cubicBezTo>
                        <a:pt x="18" y="3"/>
                        <a:pt x="18" y="3"/>
                        <a:pt x="17" y="1"/>
                      </a:cubicBezTo>
                      <a:cubicBezTo>
                        <a:pt x="17" y="0"/>
                        <a:pt x="17" y="2"/>
                        <a:pt x="16" y="2"/>
                      </a:cubicBezTo>
                      <a:cubicBezTo>
                        <a:pt x="16" y="2"/>
                        <a:pt x="17" y="4"/>
                        <a:pt x="16" y="3"/>
                      </a:cubicBezTo>
                      <a:cubicBezTo>
                        <a:pt x="16" y="2"/>
                        <a:pt x="16" y="3"/>
                        <a:pt x="15" y="2"/>
                      </a:cubicBezTo>
                      <a:cubicBezTo>
                        <a:pt x="15" y="2"/>
                        <a:pt x="15" y="2"/>
                        <a:pt x="14" y="2"/>
                      </a:cubicBezTo>
                      <a:cubicBezTo>
                        <a:pt x="13" y="2"/>
                        <a:pt x="13" y="2"/>
                        <a:pt x="13" y="2"/>
                      </a:cubicBezTo>
                      <a:cubicBezTo>
                        <a:pt x="12" y="3"/>
                        <a:pt x="11" y="4"/>
                        <a:pt x="11" y="3"/>
                      </a:cubicBezTo>
                      <a:cubicBezTo>
                        <a:pt x="11" y="3"/>
                        <a:pt x="10" y="4"/>
                        <a:pt x="9" y="3"/>
                      </a:cubicBezTo>
                      <a:cubicBezTo>
                        <a:pt x="9" y="3"/>
                        <a:pt x="8" y="3"/>
                        <a:pt x="8" y="3"/>
                      </a:cubicBezTo>
                      <a:cubicBezTo>
                        <a:pt x="8" y="3"/>
                        <a:pt x="8" y="3"/>
                        <a:pt x="8" y="4"/>
                      </a:cubicBezTo>
                      <a:cubicBezTo>
                        <a:pt x="8" y="4"/>
                        <a:pt x="7" y="4"/>
                        <a:pt x="6" y="3"/>
                      </a:cubicBezTo>
                      <a:cubicBezTo>
                        <a:pt x="6" y="3"/>
                        <a:pt x="6" y="4"/>
                        <a:pt x="5" y="4"/>
                      </a:cubicBezTo>
                      <a:cubicBezTo>
                        <a:pt x="5" y="5"/>
                        <a:pt x="5" y="5"/>
                        <a:pt x="5" y="5"/>
                      </a:cubicBezTo>
                      <a:cubicBezTo>
                        <a:pt x="6" y="4"/>
                        <a:pt x="7" y="5"/>
                        <a:pt x="5" y="5"/>
                      </a:cubicBezTo>
                      <a:cubicBezTo>
                        <a:pt x="5" y="6"/>
                        <a:pt x="4" y="6"/>
                        <a:pt x="4" y="6"/>
                      </a:cubicBezTo>
                      <a:cubicBezTo>
                        <a:pt x="3" y="6"/>
                        <a:pt x="3" y="7"/>
                        <a:pt x="3" y="7"/>
                      </a:cubicBezTo>
                      <a:cubicBezTo>
                        <a:pt x="2" y="8"/>
                        <a:pt x="1" y="8"/>
                        <a:pt x="1" y="8"/>
                      </a:cubicBezTo>
                      <a:cubicBezTo>
                        <a:pt x="1" y="8"/>
                        <a:pt x="1" y="9"/>
                        <a:pt x="1" y="9"/>
                      </a:cubicBezTo>
                      <a:cubicBezTo>
                        <a:pt x="0" y="10"/>
                        <a:pt x="2" y="10"/>
                        <a:pt x="1" y="10"/>
                      </a:cubicBezTo>
                      <a:cubicBezTo>
                        <a:pt x="1" y="11"/>
                        <a:pt x="1" y="12"/>
                        <a:pt x="1" y="12"/>
                      </a:cubicBezTo>
                      <a:cubicBezTo>
                        <a:pt x="1" y="13"/>
                        <a:pt x="1" y="14"/>
                        <a:pt x="1" y="15"/>
                      </a:cubicBezTo>
                      <a:cubicBezTo>
                        <a:pt x="1" y="15"/>
                        <a:pt x="1" y="15"/>
                        <a:pt x="1" y="15"/>
                      </a:cubicBezTo>
                      <a:cubicBezTo>
                        <a:pt x="2" y="15"/>
                        <a:pt x="2" y="16"/>
                        <a:pt x="3" y="16"/>
                      </a:cubicBezTo>
                      <a:cubicBezTo>
                        <a:pt x="3" y="17"/>
                        <a:pt x="4" y="17"/>
                        <a:pt x="4" y="17"/>
                      </a:cubicBezTo>
                      <a:cubicBezTo>
                        <a:pt x="6" y="17"/>
                        <a:pt x="4" y="18"/>
                        <a:pt x="6" y="17"/>
                      </a:cubicBezTo>
                      <a:cubicBezTo>
                        <a:pt x="6" y="18"/>
                        <a:pt x="7" y="17"/>
                        <a:pt x="8" y="18"/>
                      </a:cubicBezTo>
                      <a:cubicBezTo>
                        <a:pt x="8" y="18"/>
                        <a:pt x="8" y="19"/>
                        <a:pt x="8" y="18"/>
                      </a:cubicBezTo>
                      <a:cubicBezTo>
                        <a:pt x="9" y="18"/>
                        <a:pt x="9" y="18"/>
                        <a:pt x="9" y="18"/>
                      </a:cubicBezTo>
                      <a:cubicBezTo>
                        <a:pt x="9" y="16"/>
                        <a:pt x="10" y="17"/>
                        <a:pt x="10" y="17"/>
                      </a:cubicBezTo>
                      <a:cubicBezTo>
                        <a:pt x="11" y="16"/>
                        <a:pt x="11" y="18"/>
                        <a:pt x="12" y="16"/>
                      </a:cubicBezTo>
                      <a:cubicBezTo>
                        <a:pt x="12" y="15"/>
                        <a:pt x="12" y="15"/>
                        <a:pt x="13" y="14"/>
                      </a:cubicBezTo>
                      <a:cubicBezTo>
                        <a:pt x="13" y="15"/>
                        <a:pt x="14" y="14"/>
                        <a:pt x="15" y="14"/>
                      </a:cubicBezTo>
                      <a:cubicBezTo>
                        <a:pt x="15" y="13"/>
                        <a:pt x="15" y="13"/>
                        <a:pt x="16" y="13"/>
                      </a:cubicBezTo>
                      <a:cubicBezTo>
                        <a:pt x="16" y="12"/>
                        <a:pt x="16" y="10"/>
                        <a:pt x="16" y="11"/>
                      </a:cubicBezTo>
                      <a:cubicBezTo>
                        <a:pt x="16" y="9"/>
                        <a:pt x="17" y="8"/>
                        <a:pt x="19" y="7"/>
                      </a:cubicBezTo>
                      <a:cubicBezTo>
                        <a:pt x="19" y="7"/>
                        <a:pt x="18" y="5"/>
                        <a:pt x="19"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4" name="Freeform 522"/>
                <p:cNvSpPr>
                  <a:spLocks/>
                </p:cNvSpPr>
                <p:nvPr/>
              </p:nvSpPr>
              <p:spPr bwMode="auto">
                <a:xfrm>
                  <a:off x="7112001" y="3732213"/>
                  <a:ext cx="20638" cy="11112"/>
                </a:xfrm>
                <a:custGeom>
                  <a:avLst/>
                  <a:gdLst>
                    <a:gd name="T0" fmla="*/ 7 w 7"/>
                    <a:gd name="T1" fmla="*/ 3 h 4"/>
                    <a:gd name="T2" fmla="*/ 7 w 7"/>
                    <a:gd name="T3" fmla="*/ 2 h 4"/>
                    <a:gd name="T4" fmla="*/ 5 w 7"/>
                    <a:gd name="T5" fmla="*/ 2 h 4"/>
                    <a:gd name="T6" fmla="*/ 4 w 7"/>
                    <a:gd name="T7" fmla="*/ 1 h 4"/>
                    <a:gd name="T8" fmla="*/ 2 w 7"/>
                    <a:gd name="T9" fmla="*/ 0 h 4"/>
                    <a:gd name="T10" fmla="*/ 0 w 7"/>
                    <a:gd name="T11" fmla="*/ 0 h 4"/>
                    <a:gd name="T12" fmla="*/ 1 w 7"/>
                    <a:gd name="T13" fmla="*/ 1 h 4"/>
                    <a:gd name="T14" fmla="*/ 3 w 7"/>
                    <a:gd name="T15" fmla="*/ 2 h 4"/>
                    <a:gd name="T16" fmla="*/ 6 w 7"/>
                    <a:gd name="T17" fmla="*/ 3 h 4"/>
                    <a:gd name="T18" fmla="*/ 7 w 7"/>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3"/>
                      </a:moveTo>
                      <a:cubicBezTo>
                        <a:pt x="7" y="3"/>
                        <a:pt x="7" y="3"/>
                        <a:pt x="7" y="2"/>
                      </a:cubicBezTo>
                      <a:cubicBezTo>
                        <a:pt x="6" y="2"/>
                        <a:pt x="5" y="2"/>
                        <a:pt x="5" y="2"/>
                      </a:cubicBezTo>
                      <a:cubicBezTo>
                        <a:pt x="4" y="2"/>
                        <a:pt x="4" y="1"/>
                        <a:pt x="4" y="1"/>
                      </a:cubicBezTo>
                      <a:cubicBezTo>
                        <a:pt x="3" y="1"/>
                        <a:pt x="2" y="0"/>
                        <a:pt x="2" y="0"/>
                      </a:cubicBezTo>
                      <a:cubicBezTo>
                        <a:pt x="1" y="0"/>
                        <a:pt x="1" y="0"/>
                        <a:pt x="0" y="0"/>
                      </a:cubicBezTo>
                      <a:cubicBezTo>
                        <a:pt x="1" y="1"/>
                        <a:pt x="1" y="1"/>
                        <a:pt x="1" y="1"/>
                      </a:cubicBezTo>
                      <a:cubicBezTo>
                        <a:pt x="2" y="2"/>
                        <a:pt x="2" y="2"/>
                        <a:pt x="3" y="2"/>
                      </a:cubicBezTo>
                      <a:cubicBezTo>
                        <a:pt x="4" y="3"/>
                        <a:pt x="5" y="3"/>
                        <a:pt x="6" y="3"/>
                      </a:cubicBezTo>
                      <a:cubicBezTo>
                        <a:pt x="6" y="3"/>
                        <a:pt x="6" y="4"/>
                        <a:pt x="7"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5" name="Freeform 523"/>
                <p:cNvSpPr>
                  <a:spLocks/>
                </p:cNvSpPr>
                <p:nvPr/>
              </p:nvSpPr>
              <p:spPr bwMode="auto">
                <a:xfrm>
                  <a:off x="7123113" y="3741738"/>
                  <a:ext cx="6350" cy="4762"/>
                </a:xfrm>
                <a:custGeom>
                  <a:avLst/>
                  <a:gdLst>
                    <a:gd name="T0" fmla="*/ 0 w 2"/>
                    <a:gd name="T1" fmla="*/ 1 h 2"/>
                    <a:gd name="T2" fmla="*/ 2 w 2"/>
                    <a:gd name="T3" fmla="*/ 2 h 2"/>
                    <a:gd name="T4" fmla="*/ 1 w 2"/>
                    <a:gd name="T5" fmla="*/ 1 h 2"/>
                    <a:gd name="T6" fmla="*/ 0 w 2"/>
                    <a:gd name="T7" fmla="*/ 1 h 2"/>
                  </a:gdLst>
                  <a:ahLst/>
                  <a:cxnLst>
                    <a:cxn ang="0">
                      <a:pos x="T0" y="T1"/>
                    </a:cxn>
                    <a:cxn ang="0">
                      <a:pos x="T2" y="T3"/>
                    </a:cxn>
                    <a:cxn ang="0">
                      <a:pos x="T4" y="T5"/>
                    </a:cxn>
                    <a:cxn ang="0">
                      <a:pos x="T6" y="T7"/>
                    </a:cxn>
                  </a:cxnLst>
                  <a:rect l="0" t="0" r="r" b="b"/>
                  <a:pathLst>
                    <a:path w="2" h="2">
                      <a:moveTo>
                        <a:pt x="0" y="1"/>
                      </a:moveTo>
                      <a:cubicBezTo>
                        <a:pt x="1" y="1"/>
                        <a:pt x="1" y="2"/>
                        <a:pt x="2" y="2"/>
                      </a:cubicBezTo>
                      <a:cubicBezTo>
                        <a:pt x="2" y="2"/>
                        <a:pt x="2"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6" name="Freeform 524"/>
                <p:cNvSpPr>
                  <a:spLocks/>
                </p:cNvSpPr>
                <p:nvPr/>
              </p:nvSpPr>
              <p:spPr bwMode="auto">
                <a:xfrm>
                  <a:off x="7129463" y="37750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7" name="Freeform 525"/>
                <p:cNvSpPr>
                  <a:spLocks/>
                </p:cNvSpPr>
                <p:nvPr/>
              </p:nvSpPr>
              <p:spPr bwMode="auto">
                <a:xfrm>
                  <a:off x="7100888" y="3575050"/>
                  <a:ext cx="3175" cy="4762"/>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1" y="2"/>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8" name="Freeform 526"/>
                <p:cNvSpPr>
                  <a:spLocks/>
                </p:cNvSpPr>
                <p:nvPr/>
              </p:nvSpPr>
              <p:spPr bwMode="auto">
                <a:xfrm>
                  <a:off x="7140576" y="3543300"/>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9" name="Freeform 527"/>
                <p:cNvSpPr>
                  <a:spLocks/>
                </p:cNvSpPr>
                <p:nvPr/>
              </p:nvSpPr>
              <p:spPr bwMode="auto">
                <a:xfrm>
                  <a:off x="7100888" y="3568700"/>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0" name="Freeform 528"/>
                <p:cNvSpPr>
                  <a:spLocks/>
                </p:cNvSpPr>
                <p:nvPr/>
              </p:nvSpPr>
              <p:spPr bwMode="auto">
                <a:xfrm>
                  <a:off x="7104063" y="3565525"/>
                  <a:ext cx="4763"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1" name="Freeform 588"/>
                <p:cNvSpPr>
                  <a:spLocks/>
                </p:cNvSpPr>
                <p:nvPr/>
              </p:nvSpPr>
              <p:spPr bwMode="auto">
                <a:xfrm>
                  <a:off x="6175376" y="3767138"/>
                  <a:ext cx="185738" cy="106362"/>
                </a:xfrm>
                <a:custGeom>
                  <a:avLst/>
                  <a:gdLst>
                    <a:gd name="T0" fmla="*/ 64 w 65"/>
                    <a:gd name="T1" fmla="*/ 28 h 37"/>
                    <a:gd name="T2" fmla="*/ 64 w 65"/>
                    <a:gd name="T3" fmla="*/ 23 h 37"/>
                    <a:gd name="T4" fmla="*/ 60 w 65"/>
                    <a:gd name="T5" fmla="*/ 24 h 37"/>
                    <a:gd name="T6" fmla="*/ 58 w 65"/>
                    <a:gd name="T7" fmla="*/ 24 h 37"/>
                    <a:gd name="T8" fmla="*/ 54 w 65"/>
                    <a:gd name="T9" fmla="*/ 22 h 37"/>
                    <a:gd name="T10" fmla="*/ 52 w 65"/>
                    <a:gd name="T11" fmla="*/ 21 h 37"/>
                    <a:gd name="T12" fmla="*/ 49 w 65"/>
                    <a:gd name="T13" fmla="*/ 22 h 37"/>
                    <a:gd name="T14" fmla="*/ 48 w 65"/>
                    <a:gd name="T15" fmla="*/ 23 h 37"/>
                    <a:gd name="T16" fmla="*/ 46 w 65"/>
                    <a:gd name="T17" fmla="*/ 21 h 37"/>
                    <a:gd name="T18" fmla="*/ 43 w 65"/>
                    <a:gd name="T19" fmla="*/ 20 h 37"/>
                    <a:gd name="T20" fmla="*/ 40 w 65"/>
                    <a:gd name="T21" fmla="*/ 18 h 37"/>
                    <a:gd name="T22" fmla="*/ 37 w 65"/>
                    <a:gd name="T23" fmla="*/ 17 h 37"/>
                    <a:gd name="T24" fmla="*/ 34 w 65"/>
                    <a:gd name="T25" fmla="*/ 14 h 37"/>
                    <a:gd name="T26" fmla="*/ 33 w 65"/>
                    <a:gd name="T27" fmla="*/ 11 h 37"/>
                    <a:gd name="T28" fmla="*/ 29 w 65"/>
                    <a:gd name="T29" fmla="*/ 11 h 37"/>
                    <a:gd name="T30" fmla="*/ 26 w 65"/>
                    <a:gd name="T31" fmla="*/ 9 h 37"/>
                    <a:gd name="T32" fmla="*/ 25 w 65"/>
                    <a:gd name="T33" fmla="*/ 7 h 37"/>
                    <a:gd name="T34" fmla="*/ 23 w 65"/>
                    <a:gd name="T35" fmla="*/ 6 h 37"/>
                    <a:gd name="T36" fmla="*/ 18 w 65"/>
                    <a:gd name="T37" fmla="*/ 4 h 37"/>
                    <a:gd name="T38" fmla="*/ 16 w 65"/>
                    <a:gd name="T39" fmla="*/ 1 h 37"/>
                    <a:gd name="T40" fmla="*/ 13 w 65"/>
                    <a:gd name="T41" fmla="*/ 0 h 37"/>
                    <a:gd name="T42" fmla="*/ 11 w 65"/>
                    <a:gd name="T43" fmla="*/ 0 h 37"/>
                    <a:gd name="T44" fmla="*/ 9 w 65"/>
                    <a:gd name="T45" fmla="*/ 4 h 37"/>
                    <a:gd name="T46" fmla="*/ 7 w 65"/>
                    <a:gd name="T47" fmla="*/ 2 h 37"/>
                    <a:gd name="T48" fmla="*/ 6 w 65"/>
                    <a:gd name="T49" fmla="*/ 3 h 37"/>
                    <a:gd name="T50" fmla="*/ 3 w 65"/>
                    <a:gd name="T51" fmla="*/ 6 h 37"/>
                    <a:gd name="T52" fmla="*/ 2 w 65"/>
                    <a:gd name="T53" fmla="*/ 10 h 37"/>
                    <a:gd name="T54" fmla="*/ 1 w 65"/>
                    <a:gd name="T55" fmla="*/ 13 h 37"/>
                    <a:gd name="T56" fmla="*/ 2 w 65"/>
                    <a:gd name="T57" fmla="*/ 17 h 37"/>
                    <a:gd name="T58" fmla="*/ 4 w 65"/>
                    <a:gd name="T59" fmla="*/ 17 h 37"/>
                    <a:gd name="T60" fmla="*/ 7 w 65"/>
                    <a:gd name="T61" fmla="*/ 19 h 37"/>
                    <a:gd name="T62" fmla="*/ 10 w 65"/>
                    <a:gd name="T63" fmla="*/ 21 h 37"/>
                    <a:gd name="T64" fmla="*/ 12 w 65"/>
                    <a:gd name="T65" fmla="*/ 23 h 37"/>
                    <a:gd name="T66" fmla="*/ 16 w 65"/>
                    <a:gd name="T67" fmla="*/ 24 h 37"/>
                    <a:gd name="T68" fmla="*/ 21 w 65"/>
                    <a:gd name="T69" fmla="*/ 26 h 37"/>
                    <a:gd name="T70" fmla="*/ 25 w 65"/>
                    <a:gd name="T71" fmla="*/ 28 h 37"/>
                    <a:gd name="T72" fmla="*/ 30 w 65"/>
                    <a:gd name="T73" fmla="*/ 28 h 37"/>
                    <a:gd name="T74" fmla="*/ 32 w 65"/>
                    <a:gd name="T75" fmla="*/ 27 h 37"/>
                    <a:gd name="T76" fmla="*/ 35 w 65"/>
                    <a:gd name="T77" fmla="*/ 28 h 37"/>
                    <a:gd name="T78" fmla="*/ 39 w 65"/>
                    <a:gd name="T79" fmla="*/ 32 h 37"/>
                    <a:gd name="T80" fmla="*/ 42 w 65"/>
                    <a:gd name="T81" fmla="*/ 34 h 37"/>
                    <a:gd name="T82" fmla="*/ 46 w 65"/>
                    <a:gd name="T83" fmla="*/ 35 h 37"/>
                    <a:gd name="T84" fmla="*/ 51 w 65"/>
                    <a:gd name="T85" fmla="*/ 35 h 37"/>
                    <a:gd name="T86" fmla="*/ 54 w 65"/>
                    <a:gd name="T87" fmla="*/ 36 h 37"/>
                    <a:gd name="T88" fmla="*/ 57 w 65"/>
                    <a:gd name="T89" fmla="*/ 36 h 37"/>
                    <a:gd name="T90" fmla="*/ 61 w 65"/>
                    <a:gd name="T91" fmla="*/ 36 h 37"/>
                    <a:gd name="T92" fmla="*/ 63 w 65"/>
                    <a:gd name="T93" fmla="*/ 36 h 37"/>
                    <a:gd name="T94" fmla="*/ 65 w 65"/>
                    <a:gd name="T95"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37">
                      <a:moveTo>
                        <a:pt x="65" y="32"/>
                      </a:moveTo>
                      <a:cubicBezTo>
                        <a:pt x="65" y="31"/>
                        <a:pt x="64" y="31"/>
                        <a:pt x="64" y="31"/>
                      </a:cubicBezTo>
                      <a:cubicBezTo>
                        <a:pt x="64" y="31"/>
                        <a:pt x="63" y="30"/>
                        <a:pt x="63" y="30"/>
                      </a:cubicBezTo>
                      <a:cubicBezTo>
                        <a:pt x="64" y="29"/>
                        <a:pt x="64" y="28"/>
                        <a:pt x="64" y="28"/>
                      </a:cubicBezTo>
                      <a:cubicBezTo>
                        <a:pt x="64" y="27"/>
                        <a:pt x="64" y="27"/>
                        <a:pt x="64" y="26"/>
                      </a:cubicBezTo>
                      <a:cubicBezTo>
                        <a:pt x="64" y="26"/>
                        <a:pt x="64" y="25"/>
                        <a:pt x="65" y="24"/>
                      </a:cubicBezTo>
                      <a:cubicBezTo>
                        <a:pt x="65" y="24"/>
                        <a:pt x="65" y="24"/>
                        <a:pt x="64" y="24"/>
                      </a:cubicBezTo>
                      <a:cubicBezTo>
                        <a:pt x="64" y="23"/>
                        <a:pt x="64" y="23"/>
                        <a:pt x="64" y="23"/>
                      </a:cubicBezTo>
                      <a:cubicBezTo>
                        <a:pt x="64" y="23"/>
                        <a:pt x="64" y="23"/>
                        <a:pt x="64" y="23"/>
                      </a:cubicBezTo>
                      <a:cubicBezTo>
                        <a:pt x="62" y="23"/>
                        <a:pt x="62" y="23"/>
                        <a:pt x="62" y="23"/>
                      </a:cubicBezTo>
                      <a:cubicBezTo>
                        <a:pt x="62" y="23"/>
                        <a:pt x="62" y="24"/>
                        <a:pt x="61" y="24"/>
                      </a:cubicBezTo>
                      <a:cubicBezTo>
                        <a:pt x="61" y="24"/>
                        <a:pt x="60" y="24"/>
                        <a:pt x="60" y="24"/>
                      </a:cubicBezTo>
                      <a:cubicBezTo>
                        <a:pt x="60" y="24"/>
                        <a:pt x="60" y="24"/>
                        <a:pt x="59" y="24"/>
                      </a:cubicBezTo>
                      <a:cubicBezTo>
                        <a:pt x="59" y="24"/>
                        <a:pt x="59" y="24"/>
                        <a:pt x="59" y="24"/>
                      </a:cubicBezTo>
                      <a:cubicBezTo>
                        <a:pt x="58" y="24"/>
                        <a:pt x="59" y="24"/>
                        <a:pt x="58" y="24"/>
                      </a:cubicBezTo>
                      <a:cubicBezTo>
                        <a:pt x="58" y="23"/>
                        <a:pt x="58" y="24"/>
                        <a:pt x="58" y="24"/>
                      </a:cubicBezTo>
                      <a:cubicBezTo>
                        <a:pt x="57" y="24"/>
                        <a:pt x="57" y="24"/>
                        <a:pt x="57" y="24"/>
                      </a:cubicBezTo>
                      <a:cubicBezTo>
                        <a:pt x="56" y="23"/>
                        <a:pt x="56" y="23"/>
                        <a:pt x="56" y="23"/>
                      </a:cubicBezTo>
                      <a:cubicBezTo>
                        <a:pt x="55" y="23"/>
                        <a:pt x="55" y="23"/>
                        <a:pt x="55" y="23"/>
                      </a:cubicBezTo>
                      <a:cubicBezTo>
                        <a:pt x="55" y="23"/>
                        <a:pt x="54" y="22"/>
                        <a:pt x="54" y="22"/>
                      </a:cubicBezTo>
                      <a:cubicBezTo>
                        <a:pt x="54" y="22"/>
                        <a:pt x="54" y="22"/>
                        <a:pt x="53" y="22"/>
                      </a:cubicBezTo>
                      <a:cubicBezTo>
                        <a:pt x="53" y="22"/>
                        <a:pt x="53" y="21"/>
                        <a:pt x="53" y="21"/>
                      </a:cubicBezTo>
                      <a:cubicBezTo>
                        <a:pt x="53" y="21"/>
                        <a:pt x="53" y="22"/>
                        <a:pt x="52" y="22"/>
                      </a:cubicBezTo>
                      <a:cubicBezTo>
                        <a:pt x="52" y="22"/>
                        <a:pt x="52" y="21"/>
                        <a:pt x="52" y="21"/>
                      </a:cubicBezTo>
                      <a:cubicBezTo>
                        <a:pt x="52" y="21"/>
                        <a:pt x="52" y="22"/>
                        <a:pt x="52" y="22"/>
                      </a:cubicBezTo>
                      <a:cubicBezTo>
                        <a:pt x="52" y="23"/>
                        <a:pt x="52" y="23"/>
                        <a:pt x="52" y="23"/>
                      </a:cubicBezTo>
                      <a:cubicBezTo>
                        <a:pt x="51" y="23"/>
                        <a:pt x="51" y="23"/>
                        <a:pt x="50" y="23"/>
                      </a:cubicBezTo>
                      <a:cubicBezTo>
                        <a:pt x="50" y="23"/>
                        <a:pt x="49" y="23"/>
                        <a:pt x="49" y="22"/>
                      </a:cubicBezTo>
                      <a:cubicBezTo>
                        <a:pt x="49" y="22"/>
                        <a:pt x="49" y="21"/>
                        <a:pt x="49" y="21"/>
                      </a:cubicBezTo>
                      <a:cubicBezTo>
                        <a:pt x="49" y="21"/>
                        <a:pt x="49" y="21"/>
                        <a:pt x="48" y="21"/>
                      </a:cubicBezTo>
                      <a:cubicBezTo>
                        <a:pt x="48" y="22"/>
                        <a:pt x="48" y="22"/>
                        <a:pt x="48" y="22"/>
                      </a:cubicBezTo>
                      <a:cubicBezTo>
                        <a:pt x="48" y="22"/>
                        <a:pt x="49" y="23"/>
                        <a:pt x="48" y="23"/>
                      </a:cubicBezTo>
                      <a:cubicBezTo>
                        <a:pt x="48" y="23"/>
                        <a:pt x="48" y="24"/>
                        <a:pt x="48" y="23"/>
                      </a:cubicBezTo>
                      <a:cubicBezTo>
                        <a:pt x="47" y="23"/>
                        <a:pt x="47" y="23"/>
                        <a:pt x="47" y="23"/>
                      </a:cubicBezTo>
                      <a:cubicBezTo>
                        <a:pt x="47" y="22"/>
                        <a:pt x="47" y="22"/>
                        <a:pt x="47" y="22"/>
                      </a:cubicBezTo>
                      <a:cubicBezTo>
                        <a:pt x="47" y="21"/>
                        <a:pt x="46" y="21"/>
                        <a:pt x="46" y="21"/>
                      </a:cubicBezTo>
                      <a:cubicBezTo>
                        <a:pt x="46" y="21"/>
                        <a:pt x="45" y="21"/>
                        <a:pt x="45" y="20"/>
                      </a:cubicBezTo>
                      <a:cubicBezTo>
                        <a:pt x="45" y="20"/>
                        <a:pt x="45" y="20"/>
                        <a:pt x="45" y="20"/>
                      </a:cubicBezTo>
                      <a:cubicBezTo>
                        <a:pt x="45" y="20"/>
                        <a:pt x="45" y="20"/>
                        <a:pt x="44" y="20"/>
                      </a:cubicBezTo>
                      <a:cubicBezTo>
                        <a:pt x="44" y="20"/>
                        <a:pt x="43" y="20"/>
                        <a:pt x="43" y="20"/>
                      </a:cubicBezTo>
                      <a:cubicBezTo>
                        <a:pt x="42" y="20"/>
                        <a:pt x="41" y="20"/>
                        <a:pt x="41" y="20"/>
                      </a:cubicBezTo>
                      <a:cubicBezTo>
                        <a:pt x="41" y="20"/>
                        <a:pt x="41" y="20"/>
                        <a:pt x="41" y="20"/>
                      </a:cubicBezTo>
                      <a:cubicBezTo>
                        <a:pt x="41" y="20"/>
                        <a:pt x="40" y="20"/>
                        <a:pt x="40" y="20"/>
                      </a:cubicBezTo>
                      <a:cubicBezTo>
                        <a:pt x="40" y="19"/>
                        <a:pt x="40" y="18"/>
                        <a:pt x="40" y="18"/>
                      </a:cubicBezTo>
                      <a:cubicBezTo>
                        <a:pt x="41" y="18"/>
                        <a:pt x="41" y="18"/>
                        <a:pt x="41" y="17"/>
                      </a:cubicBezTo>
                      <a:cubicBezTo>
                        <a:pt x="41" y="17"/>
                        <a:pt x="40" y="17"/>
                        <a:pt x="40" y="17"/>
                      </a:cubicBezTo>
                      <a:cubicBezTo>
                        <a:pt x="39" y="17"/>
                        <a:pt x="39" y="18"/>
                        <a:pt x="38" y="18"/>
                      </a:cubicBezTo>
                      <a:cubicBezTo>
                        <a:pt x="38" y="18"/>
                        <a:pt x="38" y="17"/>
                        <a:pt x="37" y="17"/>
                      </a:cubicBezTo>
                      <a:cubicBezTo>
                        <a:pt x="37" y="17"/>
                        <a:pt x="37" y="17"/>
                        <a:pt x="37" y="17"/>
                      </a:cubicBezTo>
                      <a:cubicBezTo>
                        <a:pt x="36" y="17"/>
                        <a:pt x="36" y="16"/>
                        <a:pt x="36" y="16"/>
                      </a:cubicBezTo>
                      <a:cubicBezTo>
                        <a:pt x="35" y="16"/>
                        <a:pt x="35" y="16"/>
                        <a:pt x="35" y="16"/>
                      </a:cubicBezTo>
                      <a:cubicBezTo>
                        <a:pt x="35" y="15"/>
                        <a:pt x="35" y="14"/>
                        <a:pt x="34" y="14"/>
                      </a:cubicBezTo>
                      <a:cubicBezTo>
                        <a:pt x="34" y="14"/>
                        <a:pt x="33" y="13"/>
                        <a:pt x="33" y="13"/>
                      </a:cubicBezTo>
                      <a:cubicBezTo>
                        <a:pt x="33" y="13"/>
                        <a:pt x="33" y="13"/>
                        <a:pt x="33" y="12"/>
                      </a:cubicBezTo>
                      <a:cubicBezTo>
                        <a:pt x="33" y="12"/>
                        <a:pt x="33" y="12"/>
                        <a:pt x="33" y="12"/>
                      </a:cubicBezTo>
                      <a:cubicBezTo>
                        <a:pt x="32" y="12"/>
                        <a:pt x="33" y="11"/>
                        <a:pt x="33" y="11"/>
                      </a:cubicBezTo>
                      <a:cubicBezTo>
                        <a:pt x="33" y="11"/>
                        <a:pt x="33" y="11"/>
                        <a:pt x="32" y="11"/>
                      </a:cubicBezTo>
                      <a:cubicBezTo>
                        <a:pt x="32" y="10"/>
                        <a:pt x="32" y="11"/>
                        <a:pt x="31" y="10"/>
                      </a:cubicBezTo>
                      <a:cubicBezTo>
                        <a:pt x="31" y="10"/>
                        <a:pt x="31" y="10"/>
                        <a:pt x="30" y="10"/>
                      </a:cubicBezTo>
                      <a:cubicBezTo>
                        <a:pt x="30" y="10"/>
                        <a:pt x="29" y="11"/>
                        <a:pt x="29" y="11"/>
                      </a:cubicBezTo>
                      <a:cubicBezTo>
                        <a:pt x="29" y="11"/>
                        <a:pt x="29" y="11"/>
                        <a:pt x="28" y="11"/>
                      </a:cubicBezTo>
                      <a:cubicBezTo>
                        <a:pt x="28" y="11"/>
                        <a:pt x="28" y="11"/>
                        <a:pt x="28" y="11"/>
                      </a:cubicBezTo>
                      <a:cubicBezTo>
                        <a:pt x="28" y="11"/>
                        <a:pt x="27" y="10"/>
                        <a:pt x="27" y="10"/>
                      </a:cubicBezTo>
                      <a:cubicBezTo>
                        <a:pt x="27" y="10"/>
                        <a:pt x="27" y="9"/>
                        <a:pt x="26" y="9"/>
                      </a:cubicBezTo>
                      <a:cubicBezTo>
                        <a:pt x="26" y="9"/>
                        <a:pt x="26" y="8"/>
                        <a:pt x="26" y="8"/>
                      </a:cubicBezTo>
                      <a:cubicBezTo>
                        <a:pt x="26" y="8"/>
                        <a:pt x="26" y="9"/>
                        <a:pt x="25" y="9"/>
                      </a:cubicBezTo>
                      <a:cubicBezTo>
                        <a:pt x="25" y="8"/>
                        <a:pt x="26" y="8"/>
                        <a:pt x="25" y="8"/>
                      </a:cubicBezTo>
                      <a:cubicBezTo>
                        <a:pt x="25" y="8"/>
                        <a:pt x="25" y="7"/>
                        <a:pt x="25" y="7"/>
                      </a:cubicBezTo>
                      <a:cubicBezTo>
                        <a:pt x="25" y="7"/>
                        <a:pt x="24" y="7"/>
                        <a:pt x="24" y="7"/>
                      </a:cubicBezTo>
                      <a:cubicBezTo>
                        <a:pt x="24" y="7"/>
                        <a:pt x="24" y="8"/>
                        <a:pt x="24" y="8"/>
                      </a:cubicBezTo>
                      <a:cubicBezTo>
                        <a:pt x="24" y="7"/>
                        <a:pt x="24" y="7"/>
                        <a:pt x="23" y="7"/>
                      </a:cubicBezTo>
                      <a:cubicBezTo>
                        <a:pt x="23" y="7"/>
                        <a:pt x="23" y="6"/>
                        <a:pt x="23" y="6"/>
                      </a:cubicBezTo>
                      <a:cubicBezTo>
                        <a:pt x="22" y="6"/>
                        <a:pt x="23" y="7"/>
                        <a:pt x="22" y="7"/>
                      </a:cubicBezTo>
                      <a:cubicBezTo>
                        <a:pt x="22" y="7"/>
                        <a:pt x="22" y="7"/>
                        <a:pt x="22" y="6"/>
                      </a:cubicBezTo>
                      <a:cubicBezTo>
                        <a:pt x="21" y="6"/>
                        <a:pt x="20" y="5"/>
                        <a:pt x="20" y="5"/>
                      </a:cubicBezTo>
                      <a:cubicBezTo>
                        <a:pt x="19" y="4"/>
                        <a:pt x="19" y="4"/>
                        <a:pt x="18" y="4"/>
                      </a:cubicBezTo>
                      <a:cubicBezTo>
                        <a:pt x="18" y="3"/>
                        <a:pt x="17" y="3"/>
                        <a:pt x="17" y="3"/>
                      </a:cubicBezTo>
                      <a:cubicBezTo>
                        <a:pt x="16" y="3"/>
                        <a:pt x="16" y="3"/>
                        <a:pt x="16" y="3"/>
                      </a:cubicBezTo>
                      <a:cubicBezTo>
                        <a:pt x="17" y="2"/>
                        <a:pt x="17" y="2"/>
                        <a:pt x="17" y="2"/>
                      </a:cubicBezTo>
                      <a:cubicBezTo>
                        <a:pt x="16" y="2"/>
                        <a:pt x="16" y="2"/>
                        <a:pt x="16" y="1"/>
                      </a:cubicBezTo>
                      <a:cubicBezTo>
                        <a:pt x="16" y="1"/>
                        <a:pt x="16" y="1"/>
                        <a:pt x="16" y="1"/>
                      </a:cubicBezTo>
                      <a:cubicBezTo>
                        <a:pt x="16" y="1"/>
                        <a:pt x="15" y="1"/>
                        <a:pt x="15" y="1"/>
                      </a:cubicBezTo>
                      <a:cubicBezTo>
                        <a:pt x="15" y="0"/>
                        <a:pt x="14" y="0"/>
                        <a:pt x="14" y="0"/>
                      </a:cubicBezTo>
                      <a:cubicBezTo>
                        <a:pt x="14" y="0"/>
                        <a:pt x="13" y="0"/>
                        <a:pt x="13" y="0"/>
                      </a:cubicBezTo>
                      <a:cubicBezTo>
                        <a:pt x="13" y="0"/>
                        <a:pt x="12" y="0"/>
                        <a:pt x="12" y="0"/>
                      </a:cubicBezTo>
                      <a:cubicBezTo>
                        <a:pt x="12" y="0"/>
                        <a:pt x="12" y="0"/>
                        <a:pt x="12" y="1"/>
                      </a:cubicBezTo>
                      <a:cubicBezTo>
                        <a:pt x="11" y="1"/>
                        <a:pt x="11" y="1"/>
                        <a:pt x="11" y="1"/>
                      </a:cubicBezTo>
                      <a:cubicBezTo>
                        <a:pt x="11" y="0"/>
                        <a:pt x="11" y="0"/>
                        <a:pt x="11" y="0"/>
                      </a:cubicBezTo>
                      <a:cubicBezTo>
                        <a:pt x="10" y="0"/>
                        <a:pt x="10" y="1"/>
                        <a:pt x="10" y="1"/>
                      </a:cubicBezTo>
                      <a:cubicBezTo>
                        <a:pt x="10" y="2"/>
                        <a:pt x="10" y="2"/>
                        <a:pt x="10" y="2"/>
                      </a:cubicBezTo>
                      <a:cubicBezTo>
                        <a:pt x="10" y="2"/>
                        <a:pt x="10" y="3"/>
                        <a:pt x="10" y="3"/>
                      </a:cubicBezTo>
                      <a:cubicBezTo>
                        <a:pt x="9" y="3"/>
                        <a:pt x="9" y="4"/>
                        <a:pt x="9" y="4"/>
                      </a:cubicBezTo>
                      <a:cubicBezTo>
                        <a:pt x="9" y="4"/>
                        <a:pt x="8" y="4"/>
                        <a:pt x="8" y="3"/>
                      </a:cubicBezTo>
                      <a:cubicBezTo>
                        <a:pt x="8" y="3"/>
                        <a:pt x="8" y="3"/>
                        <a:pt x="8" y="2"/>
                      </a:cubicBezTo>
                      <a:cubicBezTo>
                        <a:pt x="8" y="2"/>
                        <a:pt x="8" y="2"/>
                        <a:pt x="8" y="2"/>
                      </a:cubicBezTo>
                      <a:cubicBezTo>
                        <a:pt x="7" y="2"/>
                        <a:pt x="7" y="2"/>
                        <a:pt x="7" y="2"/>
                      </a:cubicBezTo>
                      <a:cubicBezTo>
                        <a:pt x="7" y="2"/>
                        <a:pt x="7" y="2"/>
                        <a:pt x="7" y="2"/>
                      </a:cubicBezTo>
                      <a:cubicBezTo>
                        <a:pt x="7" y="2"/>
                        <a:pt x="7" y="2"/>
                        <a:pt x="7" y="2"/>
                      </a:cubicBezTo>
                      <a:cubicBezTo>
                        <a:pt x="7" y="2"/>
                        <a:pt x="6" y="2"/>
                        <a:pt x="6" y="2"/>
                      </a:cubicBezTo>
                      <a:cubicBezTo>
                        <a:pt x="6" y="2"/>
                        <a:pt x="6" y="2"/>
                        <a:pt x="6" y="3"/>
                      </a:cubicBezTo>
                      <a:cubicBezTo>
                        <a:pt x="6" y="3"/>
                        <a:pt x="5" y="4"/>
                        <a:pt x="5" y="4"/>
                      </a:cubicBezTo>
                      <a:cubicBezTo>
                        <a:pt x="5" y="4"/>
                        <a:pt x="4" y="4"/>
                        <a:pt x="4" y="5"/>
                      </a:cubicBezTo>
                      <a:cubicBezTo>
                        <a:pt x="4" y="5"/>
                        <a:pt x="4" y="6"/>
                        <a:pt x="3" y="6"/>
                      </a:cubicBezTo>
                      <a:cubicBezTo>
                        <a:pt x="3" y="6"/>
                        <a:pt x="3" y="6"/>
                        <a:pt x="3" y="6"/>
                      </a:cubicBezTo>
                      <a:cubicBezTo>
                        <a:pt x="3" y="6"/>
                        <a:pt x="2" y="6"/>
                        <a:pt x="2" y="7"/>
                      </a:cubicBezTo>
                      <a:cubicBezTo>
                        <a:pt x="3" y="7"/>
                        <a:pt x="3" y="7"/>
                        <a:pt x="3" y="8"/>
                      </a:cubicBezTo>
                      <a:cubicBezTo>
                        <a:pt x="2" y="8"/>
                        <a:pt x="2" y="9"/>
                        <a:pt x="2" y="9"/>
                      </a:cubicBezTo>
                      <a:cubicBezTo>
                        <a:pt x="1" y="9"/>
                        <a:pt x="1" y="9"/>
                        <a:pt x="2" y="10"/>
                      </a:cubicBezTo>
                      <a:cubicBezTo>
                        <a:pt x="2" y="10"/>
                        <a:pt x="2" y="11"/>
                        <a:pt x="2" y="11"/>
                      </a:cubicBezTo>
                      <a:cubicBezTo>
                        <a:pt x="2" y="11"/>
                        <a:pt x="1" y="11"/>
                        <a:pt x="2" y="12"/>
                      </a:cubicBezTo>
                      <a:cubicBezTo>
                        <a:pt x="2" y="12"/>
                        <a:pt x="1" y="12"/>
                        <a:pt x="1" y="12"/>
                      </a:cubicBezTo>
                      <a:cubicBezTo>
                        <a:pt x="1" y="12"/>
                        <a:pt x="1" y="13"/>
                        <a:pt x="1" y="13"/>
                      </a:cubicBezTo>
                      <a:cubicBezTo>
                        <a:pt x="1" y="13"/>
                        <a:pt x="1" y="13"/>
                        <a:pt x="0" y="14"/>
                      </a:cubicBezTo>
                      <a:cubicBezTo>
                        <a:pt x="0" y="14"/>
                        <a:pt x="0" y="14"/>
                        <a:pt x="0" y="14"/>
                      </a:cubicBezTo>
                      <a:cubicBezTo>
                        <a:pt x="0" y="15"/>
                        <a:pt x="0" y="16"/>
                        <a:pt x="0" y="16"/>
                      </a:cubicBezTo>
                      <a:cubicBezTo>
                        <a:pt x="1" y="16"/>
                        <a:pt x="2" y="17"/>
                        <a:pt x="2" y="17"/>
                      </a:cubicBezTo>
                      <a:cubicBezTo>
                        <a:pt x="2" y="17"/>
                        <a:pt x="2" y="17"/>
                        <a:pt x="3" y="18"/>
                      </a:cubicBezTo>
                      <a:cubicBezTo>
                        <a:pt x="3" y="18"/>
                        <a:pt x="3" y="18"/>
                        <a:pt x="3" y="18"/>
                      </a:cubicBezTo>
                      <a:cubicBezTo>
                        <a:pt x="4" y="18"/>
                        <a:pt x="4" y="18"/>
                        <a:pt x="4" y="18"/>
                      </a:cubicBezTo>
                      <a:cubicBezTo>
                        <a:pt x="4" y="18"/>
                        <a:pt x="4" y="18"/>
                        <a:pt x="4" y="17"/>
                      </a:cubicBezTo>
                      <a:cubicBezTo>
                        <a:pt x="4" y="17"/>
                        <a:pt x="4" y="17"/>
                        <a:pt x="4" y="17"/>
                      </a:cubicBezTo>
                      <a:cubicBezTo>
                        <a:pt x="4" y="17"/>
                        <a:pt x="4" y="17"/>
                        <a:pt x="5" y="17"/>
                      </a:cubicBezTo>
                      <a:cubicBezTo>
                        <a:pt x="5" y="18"/>
                        <a:pt x="6" y="18"/>
                        <a:pt x="6" y="18"/>
                      </a:cubicBezTo>
                      <a:cubicBezTo>
                        <a:pt x="7" y="19"/>
                        <a:pt x="7" y="19"/>
                        <a:pt x="7" y="19"/>
                      </a:cubicBezTo>
                      <a:cubicBezTo>
                        <a:pt x="7" y="19"/>
                        <a:pt x="8" y="19"/>
                        <a:pt x="8" y="19"/>
                      </a:cubicBezTo>
                      <a:cubicBezTo>
                        <a:pt x="8" y="19"/>
                        <a:pt x="8" y="19"/>
                        <a:pt x="8" y="20"/>
                      </a:cubicBezTo>
                      <a:cubicBezTo>
                        <a:pt x="8" y="20"/>
                        <a:pt x="9" y="20"/>
                        <a:pt x="9" y="20"/>
                      </a:cubicBezTo>
                      <a:cubicBezTo>
                        <a:pt x="9" y="20"/>
                        <a:pt x="10" y="20"/>
                        <a:pt x="10" y="21"/>
                      </a:cubicBezTo>
                      <a:cubicBezTo>
                        <a:pt x="10" y="21"/>
                        <a:pt x="10" y="22"/>
                        <a:pt x="10" y="22"/>
                      </a:cubicBezTo>
                      <a:cubicBezTo>
                        <a:pt x="10" y="22"/>
                        <a:pt x="10" y="22"/>
                        <a:pt x="11" y="22"/>
                      </a:cubicBezTo>
                      <a:cubicBezTo>
                        <a:pt x="11" y="21"/>
                        <a:pt x="11" y="21"/>
                        <a:pt x="11" y="22"/>
                      </a:cubicBezTo>
                      <a:cubicBezTo>
                        <a:pt x="11" y="22"/>
                        <a:pt x="11" y="22"/>
                        <a:pt x="12" y="23"/>
                      </a:cubicBezTo>
                      <a:cubicBezTo>
                        <a:pt x="13" y="23"/>
                        <a:pt x="13" y="23"/>
                        <a:pt x="14" y="23"/>
                      </a:cubicBezTo>
                      <a:cubicBezTo>
                        <a:pt x="14" y="24"/>
                        <a:pt x="14" y="24"/>
                        <a:pt x="14" y="24"/>
                      </a:cubicBezTo>
                      <a:cubicBezTo>
                        <a:pt x="15" y="24"/>
                        <a:pt x="15" y="24"/>
                        <a:pt x="15" y="24"/>
                      </a:cubicBezTo>
                      <a:cubicBezTo>
                        <a:pt x="15" y="24"/>
                        <a:pt x="16" y="24"/>
                        <a:pt x="16" y="24"/>
                      </a:cubicBezTo>
                      <a:cubicBezTo>
                        <a:pt x="16" y="24"/>
                        <a:pt x="17" y="24"/>
                        <a:pt x="18" y="25"/>
                      </a:cubicBezTo>
                      <a:cubicBezTo>
                        <a:pt x="18" y="25"/>
                        <a:pt x="19" y="26"/>
                        <a:pt x="19" y="26"/>
                      </a:cubicBezTo>
                      <a:cubicBezTo>
                        <a:pt x="20" y="26"/>
                        <a:pt x="20" y="26"/>
                        <a:pt x="20" y="25"/>
                      </a:cubicBezTo>
                      <a:cubicBezTo>
                        <a:pt x="21" y="25"/>
                        <a:pt x="21" y="25"/>
                        <a:pt x="21" y="26"/>
                      </a:cubicBezTo>
                      <a:cubicBezTo>
                        <a:pt x="21" y="26"/>
                        <a:pt x="21" y="27"/>
                        <a:pt x="22" y="27"/>
                      </a:cubicBezTo>
                      <a:cubicBezTo>
                        <a:pt x="22" y="27"/>
                        <a:pt x="23" y="27"/>
                        <a:pt x="23" y="27"/>
                      </a:cubicBezTo>
                      <a:cubicBezTo>
                        <a:pt x="23" y="27"/>
                        <a:pt x="23" y="28"/>
                        <a:pt x="24" y="28"/>
                      </a:cubicBezTo>
                      <a:cubicBezTo>
                        <a:pt x="24" y="28"/>
                        <a:pt x="25" y="27"/>
                        <a:pt x="25" y="28"/>
                      </a:cubicBezTo>
                      <a:cubicBezTo>
                        <a:pt x="25" y="28"/>
                        <a:pt x="26" y="29"/>
                        <a:pt x="27" y="28"/>
                      </a:cubicBezTo>
                      <a:cubicBezTo>
                        <a:pt x="27" y="28"/>
                        <a:pt x="27" y="28"/>
                        <a:pt x="27" y="27"/>
                      </a:cubicBezTo>
                      <a:cubicBezTo>
                        <a:pt x="27" y="27"/>
                        <a:pt x="27" y="27"/>
                        <a:pt x="28" y="27"/>
                      </a:cubicBezTo>
                      <a:cubicBezTo>
                        <a:pt x="29" y="27"/>
                        <a:pt x="29" y="28"/>
                        <a:pt x="30" y="28"/>
                      </a:cubicBezTo>
                      <a:cubicBezTo>
                        <a:pt x="30" y="28"/>
                        <a:pt x="30" y="29"/>
                        <a:pt x="31" y="28"/>
                      </a:cubicBezTo>
                      <a:cubicBezTo>
                        <a:pt x="31" y="28"/>
                        <a:pt x="30" y="28"/>
                        <a:pt x="30" y="28"/>
                      </a:cubicBezTo>
                      <a:cubicBezTo>
                        <a:pt x="30" y="28"/>
                        <a:pt x="31" y="27"/>
                        <a:pt x="31" y="28"/>
                      </a:cubicBezTo>
                      <a:cubicBezTo>
                        <a:pt x="32" y="28"/>
                        <a:pt x="32" y="28"/>
                        <a:pt x="32" y="27"/>
                      </a:cubicBezTo>
                      <a:cubicBezTo>
                        <a:pt x="32" y="27"/>
                        <a:pt x="32" y="27"/>
                        <a:pt x="32" y="27"/>
                      </a:cubicBezTo>
                      <a:cubicBezTo>
                        <a:pt x="33" y="27"/>
                        <a:pt x="33" y="27"/>
                        <a:pt x="33" y="27"/>
                      </a:cubicBezTo>
                      <a:cubicBezTo>
                        <a:pt x="33" y="28"/>
                        <a:pt x="34" y="27"/>
                        <a:pt x="34" y="28"/>
                      </a:cubicBezTo>
                      <a:cubicBezTo>
                        <a:pt x="34" y="28"/>
                        <a:pt x="34" y="28"/>
                        <a:pt x="35" y="28"/>
                      </a:cubicBezTo>
                      <a:cubicBezTo>
                        <a:pt x="36" y="28"/>
                        <a:pt x="36" y="28"/>
                        <a:pt x="37" y="29"/>
                      </a:cubicBezTo>
                      <a:cubicBezTo>
                        <a:pt x="37" y="29"/>
                        <a:pt x="37" y="30"/>
                        <a:pt x="37" y="30"/>
                      </a:cubicBezTo>
                      <a:cubicBezTo>
                        <a:pt x="37" y="31"/>
                        <a:pt x="37" y="31"/>
                        <a:pt x="37" y="31"/>
                      </a:cubicBezTo>
                      <a:cubicBezTo>
                        <a:pt x="38" y="31"/>
                        <a:pt x="39" y="31"/>
                        <a:pt x="39" y="32"/>
                      </a:cubicBezTo>
                      <a:cubicBezTo>
                        <a:pt x="39" y="32"/>
                        <a:pt x="40" y="33"/>
                        <a:pt x="40" y="33"/>
                      </a:cubicBezTo>
                      <a:cubicBezTo>
                        <a:pt x="40" y="33"/>
                        <a:pt x="41" y="32"/>
                        <a:pt x="41" y="33"/>
                      </a:cubicBezTo>
                      <a:cubicBezTo>
                        <a:pt x="41" y="33"/>
                        <a:pt x="41" y="33"/>
                        <a:pt x="41" y="33"/>
                      </a:cubicBezTo>
                      <a:cubicBezTo>
                        <a:pt x="41" y="33"/>
                        <a:pt x="42" y="34"/>
                        <a:pt x="42" y="34"/>
                      </a:cubicBezTo>
                      <a:cubicBezTo>
                        <a:pt x="43" y="33"/>
                        <a:pt x="43" y="33"/>
                        <a:pt x="44" y="33"/>
                      </a:cubicBezTo>
                      <a:cubicBezTo>
                        <a:pt x="44" y="33"/>
                        <a:pt x="45" y="33"/>
                        <a:pt x="45" y="33"/>
                      </a:cubicBezTo>
                      <a:cubicBezTo>
                        <a:pt x="45" y="33"/>
                        <a:pt x="45" y="33"/>
                        <a:pt x="45" y="34"/>
                      </a:cubicBezTo>
                      <a:cubicBezTo>
                        <a:pt x="45" y="34"/>
                        <a:pt x="45" y="34"/>
                        <a:pt x="46" y="35"/>
                      </a:cubicBezTo>
                      <a:cubicBezTo>
                        <a:pt x="46" y="35"/>
                        <a:pt x="46" y="35"/>
                        <a:pt x="47" y="35"/>
                      </a:cubicBezTo>
                      <a:cubicBezTo>
                        <a:pt x="47" y="35"/>
                        <a:pt x="47" y="34"/>
                        <a:pt x="48" y="34"/>
                      </a:cubicBezTo>
                      <a:cubicBezTo>
                        <a:pt x="48" y="35"/>
                        <a:pt x="49" y="35"/>
                        <a:pt x="49" y="35"/>
                      </a:cubicBezTo>
                      <a:cubicBezTo>
                        <a:pt x="50" y="35"/>
                        <a:pt x="50" y="35"/>
                        <a:pt x="51" y="35"/>
                      </a:cubicBezTo>
                      <a:cubicBezTo>
                        <a:pt x="51" y="35"/>
                        <a:pt x="52" y="36"/>
                        <a:pt x="53" y="36"/>
                      </a:cubicBezTo>
                      <a:cubicBezTo>
                        <a:pt x="53" y="36"/>
                        <a:pt x="53" y="37"/>
                        <a:pt x="53" y="36"/>
                      </a:cubicBezTo>
                      <a:cubicBezTo>
                        <a:pt x="54" y="36"/>
                        <a:pt x="54" y="36"/>
                        <a:pt x="54" y="36"/>
                      </a:cubicBezTo>
                      <a:cubicBezTo>
                        <a:pt x="54" y="36"/>
                        <a:pt x="54" y="36"/>
                        <a:pt x="54" y="36"/>
                      </a:cubicBezTo>
                      <a:cubicBezTo>
                        <a:pt x="55" y="36"/>
                        <a:pt x="55" y="35"/>
                        <a:pt x="55" y="35"/>
                      </a:cubicBezTo>
                      <a:cubicBezTo>
                        <a:pt x="56" y="35"/>
                        <a:pt x="55" y="35"/>
                        <a:pt x="56" y="35"/>
                      </a:cubicBezTo>
                      <a:cubicBezTo>
                        <a:pt x="56" y="35"/>
                        <a:pt x="56" y="36"/>
                        <a:pt x="56" y="36"/>
                      </a:cubicBezTo>
                      <a:cubicBezTo>
                        <a:pt x="57" y="36"/>
                        <a:pt x="57" y="36"/>
                        <a:pt x="57" y="36"/>
                      </a:cubicBezTo>
                      <a:cubicBezTo>
                        <a:pt x="57" y="36"/>
                        <a:pt x="58" y="37"/>
                        <a:pt x="58" y="37"/>
                      </a:cubicBezTo>
                      <a:cubicBezTo>
                        <a:pt x="58" y="37"/>
                        <a:pt x="58" y="36"/>
                        <a:pt x="59" y="36"/>
                      </a:cubicBezTo>
                      <a:cubicBezTo>
                        <a:pt x="60" y="36"/>
                        <a:pt x="60" y="37"/>
                        <a:pt x="60" y="37"/>
                      </a:cubicBezTo>
                      <a:cubicBezTo>
                        <a:pt x="60" y="37"/>
                        <a:pt x="61" y="36"/>
                        <a:pt x="61" y="36"/>
                      </a:cubicBezTo>
                      <a:cubicBezTo>
                        <a:pt x="61" y="36"/>
                        <a:pt x="61" y="36"/>
                        <a:pt x="61" y="36"/>
                      </a:cubicBezTo>
                      <a:cubicBezTo>
                        <a:pt x="62" y="36"/>
                        <a:pt x="62" y="36"/>
                        <a:pt x="62" y="36"/>
                      </a:cubicBezTo>
                      <a:cubicBezTo>
                        <a:pt x="62" y="36"/>
                        <a:pt x="62" y="36"/>
                        <a:pt x="62" y="36"/>
                      </a:cubicBezTo>
                      <a:cubicBezTo>
                        <a:pt x="63" y="36"/>
                        <a:pt x="63" y="36"/>
                        <a:pt x="63" y="36"/>
                      </a:cubicBezTo>
                      <a:cubicBezTo>
                        <a:pt x="63" y="36"/>
                        <a:pt x="63" y="37"/>
                        <a:pt x="63" y="37"/>
                      </a:cubicBezTo>
                      <a:cubicBezTo>
                        <a:pt x="64" y="37"/>
                        <a:pt x="64" y="36"/>
                        <a:pt x="64" y="36"/>
                      </a:cubicBezTo>
                      <a:cubicBezTo>
                        <a:pt x="64" y="36"/>
                        <a:pt x="64" y="35"/>
                        <a:pt x="64" y="35"/>
                      </a:cubicBezTo>
                      <a:cubicBezTo>
                        <a:pt x="64" y="35"/>
                        <a:pt x="65" y="35"/>
                        <a:pt x="65" y="34"/>
                      </a:cubicBezTo>
                      <a:cubicBezTo>
                        <a:pt x="65" y="34"/>
                        <a:pt x="65" y="33"/>
                        <a:pt x="65" y="3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2" name="Freeform 589"/>
                <p:cNvSpPr>
                  <a:spLocks/>
                </p:cNvSpPr>
                <p:nvPr/>
              </p:nvSpPr>
              <p:spPr bwMode="auto">
                <a:xfrm>
                  <a:off x="6372226" y="3821113"/>
                  <a:ext cx="77788" cy="42862"/>
                </a:xfrm>
                <a:custGeom>
                  <a:avLst/>
                  <a:gdLst>
                    <a:gd name="T0" fmla="*/ 27 w 27"/>
                    <a:gd name="T1" fmla="*/ 10 h 15"/>
                    <a:gd name="T2" fmla="*/ 26 w 27"/>
                    <a:gd name="T3" fmla="*/ 8 h 15"/>
                    <a:gd name="T4" fmla="*/ 25 w 27"/>
                    <a:gd name="T5" fmla="*/ 8 h 15"/>
                    <a:gd name="T6" fmla="*/ 24 w 27"/>
                    <a:gd name="T7" fmla="*/ 8 h 15"/>
                    <a:gd name="T8" fmla="*/ 23 w 27"/>
                    <a:gd name="T9" fmla="*/ 7 h 15"/>
                    <a:gd name="T10" fmla="*/ 24 w 27"/>
                    <a:gd name="T11" fmla="*/ 6 h 15"/>
                    <a:gd name="T12" fmla="*/ 24 w 27"/>
                    <a:gd name="T13" fmla="*/ 4 h 15"/>
                    <a:gd name="T14" fmla="*/ 22 w 27"/>
                    <a:gd name="T15" fmla="*/ 3 h 15"/>
                    <a:gd name="T16" fmla="*/ 21 w 27"/>
                    <a:gd name="T17" fmla="*/ 2 h 15"/>
                    <a:gd name="T18" fmla="*/ 19 w 27"/>
                    <a:gd name="T19" fmla="*/ 4 h 15"/>
                    <a:gd name="T20" fmla="*/ 17 w 27"/>
                    <a:gd name="T21" fmla="*/ 3 h 15"/>
                    <a:gd name="T22" fmla="*/ 15 w 27"/>
                    <a:gd name="T23" fmla="*/ 3 h 15"/>
                    <a:gd name="T24" fmla="*/ 13 w 27"/>
                    <a:gd name="T25" fmla="*/ 2 h 15"/>
                    <a:gd name="T26" fmla="*/ 13 w 27"/>
                    <a:gd name="T27" fmla="*/ 1 h 15"/>
                    <a:gd name="T28" fmla="*/ 11 w 27"/>
                    <a:gd name="T29" fmla="*/ 0 h 15"/>
                    <a:gd name="T30" fmla="*/ 9 w 27"/>
                    <a:gd name="T31" fmla="*/ 0 h 15"/>
                    <a:gd name="T32" fmla="*/ 7 w 27"/>
                    <a:gd name="T33" fmla="*/ 2 h 15"/>
                    <a:gd name="T34" fmla="*/ 6 w 27"/>
                    <a:gd name="T35" fmla="*/ 3 h 15"/>
                    <a:gd name="T36" fmla="*/ 5 w 27"/>
                    <a:gd name="T37" fmla="*/ 5 h 15"/>
                    <a:gd name="T38" fmla="*/ 3 w 27"/>
                    <a:gd name="T39" fmla="*/ 7 h 15"/>
                    <a:gd name="T40" fmla="*/ 2 w 27"/>
                    <a:gd name="T41" fmla="*/ 9 h 15"/>
                    <a:gd name="T42" fmla="*/ 1 w 27"/>
                    <a:gd name="T43" fmla="*/ 10 h 15"/>
                    <a:gd name="T44" fmla="*/ 1 w 27"/>
                    <a:gd name="T45" fmla="*/ 11 h 15"/>
                    <a:gd name="T46" fmla="*/ 1 w 27"/>
                    <a:gd name="T47" fmla="*/ 13 h 15"/>
                    <a:gd name="T48" fmla="*/ 2 w 27"/>
                    <a:gd name="T49" fmla="*/ 13 h 15"/>
                    <a:gd name="T50" fmla="*/ 3 w 27"/>
                    <a:gd name="T51" fmla="*/ 13 h 15"/>
                    <a:gd name="T52" fmla="*/ 5 w 27"/>
                    <a:gd name="T53" fmla="*/ 14 h 15"/>
                    <a:gd name="T54" fmla="*/ 7 w 27"/>
                    <a:gd name="T55" fmla="*/ 14 h 15"/>
                    <a:gd name="T56" fmla="*/ 8 w 27"/>
                    <a:gd name="T57" fmla="*/ 15 h 15"/>
                    <a:gd name="T58" fmla="*/ 9 w 27"/>
                    <a:gd name="T59" fmla="*/ 14 h 15"/>
                    <a:gd name="T60" fmla="*/ 10 w 27"/>
                    <a:gd name="T61" fmla="*/ 14 h 15"/>
                    <a:gd name="T62" fmla="*/ 12 w 27"/>
                    <a:gd name="T63" fmla="*/ 14 h 15"/>
                    <a:gd name="T64" fmla="*/ 13 w 27"/>
                    <a:gd name="T65" fmla="*/ 13 h 15"/>
                    <a:gd name="T66" fmla="*/ 16 w 27"/>
                    <a:gd name="T67" fmla="*/ 14 h 15"/>
                    <a:gd name="T68" fmla="*/ 19 w 27"/>
                    <a:gd name="T69" fmla="*/ 14 h 15"/>
                    <a:gd name="T70" fmla="*/ 21 w 27"/>
                    <a:gd name="T71" fmla="*/ 14 h 15"/>
                    <a:gd name="T72" fmla="*/ 22 w 27"/>
                    <a:gd name="T73" fmla="*/ 13 h 15"/>
                    <a:gd name="T74" fmla="*/ 23 w 27"/>
                    <a:gd name="T75" fmla="*/ 14 h 15"/>
                    <a:gd name="T76" fmla="*/ 24 w 27"/>
                    <a:gd name="T77" fmla="*/ 14 h 15"/>
                    <a:gd name="T78" fmla="*/ 25 w 27"/>
                    <a:gd name="T79" fmla="*/ 14 h 15"/>
                    <a:gd name="T80" fmla="*/ 25 w 27"/>
                    <a:gd name="T81" fmla="*/ 13 h 15"/>
                    <a:gd name="T82" fmla="*/ 27 w 27"/>
                    <a:gd name="T83" fmla="*/ 13 h 15"/>
                    <a:gd name="T84" fmla="*/ 27 w 27"/>
                    <a:gd name="T8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15">
                      <a:moveTo>
                        <a:pt x="27" y="10"/>
                      </a:moveTo>
                      <a:cubicBezTo>
                        <a:pt x="27" y="10"/>
                        <a:pt x="27" y="10"/>
                        <a:pt x="27" y="10"/>
                      </a:cubicBezTo>
                      <a:cubicBezTo>
                        <a:pt x="27" y="10"/>
                        <a:pt x="27" y="9"/>
                        <a:pt x="27" y="9"/>
                      </a:cubicBezTo>
                      <a:cubicBezTo>
                        <a:pt x="27" y="9"/>
                        <a:pt x="27" y="9"/>
                        <a:pt x="26" y="8"/>
                      </a:cubicBezTo>
                      <a:cubicBezTo>
                        <a:pt x="26" y="8"/>
                        <a:pt x="26" y="8"/>
                        <a:pt x="26" y="8"/>
                      </a:cubicBezTo>
                      <a:cubicBezTo>
                        <a:pt x="26" y="8"/>
                        <a:pt x="25" y="8"/>
                        <a:pt x="25" y="8"/>
                      </a:cubicBezTo>
                      <a:cubicBezTo>
                        <a:pt x="25" y="9"/>
                        <a:pt x="24" y="9"/>
                        <a:pt x="24" y="8"/>
                      </a:cubicBezTo>
                      <a:cubicBezTo>
                        <a:pt x="24" y="8"/>
                        <a:pt x="24" y="8"/>
                        <a:pt x="24" y="8"/>
                      </a:cubicBezTo>
                      <a:cubicBezTo>
                        <a:pt x="24" y="8"/>
                        <a:pt x="24" y="8"/>
                        <a:pt x="23" y="8"/>
                      </a:cubicBezTo>
                      <a:cubicBezTo>
                        <a:pt x="23" y="7"/>
                        <a:pt x="23" y="7"/>
                        <a:pt x="23" y="7"/>
                      </a:cubicBezTo>
                      <a:cubicBezTo>
                        <a:pt x="23" y="6"/>
                        <a:pt x="23" y="6"/>
                        <a:pt x="24" y="6"/>
                      </a:cubicBezTo>
                      <a:cubicBezTo>
                        <a:pt x="24" y="6"/>
                        <a:pt x="24" y="6"/>
                        <a:pt x="24" y="6"/>
                      </a:cubicBezTo>
                      <a:cubicBezTo>
                        <a:pt x="24" y="5"/>
                        <a:pt x="24" y="5"/>
                        <a:pt x="24" y="5"/>
                      </a:cubicBezTo>
                      <a:cubicBezTo>
                        <a:pt x="24" y="5"/>
                        <a:pt x="24" y="4"/>
                        <a:pt x="24" y="4"/>
                      </a:cubicBezTo>
                      <a:cubicBezTo>
                        <a:pt x="24" y="4"/>
                        <a:pt x="24" y="4"/>
                        <a:pt x="24" y="4"/>
                      </a:cubicBezTo>
                      <a:cubicBezTo>
                        <a:pt x="23" y="4"/>
                        <a:pt x="23" y="3"/>
                        <a:pt x="22" y="3"/>
                      </a:cubicBezTo>
                      <a:cubicBezTo>
                        <a:pt x="22" y="3"/>
                        <a:pt x="22" y="3"/>
                        <a:pt x="21" y="3"/>
                      </a:cubicBezTo>
                      <a:cubicBezTo>
                        <a:pt x="21" y="3"/>
                        <a:pt x="21" y="2"/>
                        <a:pt x="21" y="2"/>
                      </a:cubicBezTo>
                      <a:cubicBezTo>
                        <a:pt x="20" y="2"/>
                        <a:pt x="20" y="3"/>
                        <a:pt x="20" y="3"/>
                      </a:cubicBezTo>
                      <a:cubicBezTo>
                        <a:pt x="19" y="3"/>
                        <a:pt x="19" y="3"/>
                        <a:pt x="19" y="4"/>
                      </a:cubicBezTo>
                      <a:cubicBezTo>
                        <a:pt x="19" y="4"/>
                        <a:pt x="18" y="3"/>
                        <a:pt x="18" y="3"/>
                      </a:cubicBezTo>
                      <a:cubicBezTo>
                        <a:pt x="18" y="3"/>
                        <a:pt x="17" y="3"/>
                        <a:pt x="17" y="3"/>
                      </a:cubicBezTo>
                      <a:cubicBezTo>
                        <a:pt x="17" y="3"/>
                        <a:pt x="16" y="3"/>
                        <a:pt x="16" y="3"/>
                      </a:cubicBezTo>
                      <a:cubicBezTo>
                        <a:pt x="16" y="2"/>
                        <a:pt x="16" y="2"/>
                        <a:pt x="15" y="3"/>
                      </a:cubicBezTo>
                      <a:cubicBezTo>
                        <a:pt x="15" y="3"/>
                        <a:pt x="14" y="3"/>
                        <a:pt x="14" y="3"/>
                      </a:cubicBezTo>
                      <a:cubicBezTo>
                        <a:pt x="14" y="3"/>
                        <a:pt x="13" y="3"/>
                        <a:pt x="13" y="2"/>
                      </a:cubicBezTo>
                      <a:cubicBezTo>
                        <a:pt x="13" y="2"/>
                        <a:pt x="13" y="2"/>
                        <a:pt x="13" y="2"/>
                      </a:cubicBezTo>
                      <a:cubicBezTo>
                        <a:pt x="13" y="2"/>
                        <a:pt x="13" y="1"/>
                        <a:pt x="13" y="1"/>
                      </a:cubicBezTo>
                      <a:cubicBezTo>
                        <a:pt x="13" y="1"/>
                        <a:pt x="13" y="1"/>
                        <a:pt x="12" y="1"/>
                      </a:cubicBezTo>
                      <a:cubicBezTo>
                        <a:pt x="12" y="0"/>
                        <a:pt x="11" y="0"/>
                        <a:pt x="11" y="0"/>
                      </a:cubicBezTo>
                      <a:cubicBezTo>
                        <a:pt x="10" y="0"/>
                        <a:pt x="10" y="0"/>
                        <a:pt x="10" y="0"/>
                      </a:cubicBezTo>
                      <a:cubicBezTo>
                        <a:pt x="9" y="1"/>
                        <a:pt x="9" y="0"/>
                        <a:pt x="9" y="0"/>
                      </a:cubicBezTo>
                      <a:cubicBezTo>
                        <a:pt x="9" y="0"/>
                        <a:pt x="9" y="1"/>
                        <a:pt x="8" y="1"/>
                      </a:cubicBezTo>
                      <a:cubicBezTo>
                        <a:pt x="8" y="2"/>
                        <a:pt x="8" y="2"/>
                        <a:pt x="7" y="2"/>
                      </a:cubicBezTo>
                      <a:cubicBezTo>
                        <a:pt x="7" y="2"/>
                        <a:pt x="7" y="2"/>
                        <a:pt x="7" y="2"/>
                      </a:cubicBezTo>
                      <a:cubicBezTo>
                        <a:pt x="7" y="2"/>
                        <a:pt x="6" y="2"/>
                        <a:pt x="6" y="3"/>
                      </a:cubicBezTo>
                      <a:cubicBezTo>
                        <a:pt x="6" y="3"/>
                        <a:pt x="6" y="3"/>
                        <a:pt x="5" y="4"/>
                      </a:cubicBezTo>
                      <a:cubicBezTo>
                        <a:pt x="5" y="4"/>
                        <a:pt x="5" y="4"/>
                        <a:pt x="5" y="5"/>
                      </a:cubicBezTo>
                      <a:cubicBezTo>
                        <a:pt x="4" y="5"/>
                        <a:pt x="4" y="5"/>
                        <a:pt x="4" y="5"/>
                      </a:cubicBezTo>
                      <a:cubicBezTo>
                        <a:pt x="4" y="6"/>
                        <a:pt x="3" y="6"/>
                        <a:pt x="3" y="7"/>
                      </a:cubicBezTo>
                      <a:cubicBezTo>
                        <a:pt x="3" y="7"/>
                        <a:pt x="3" y="7"/>
                        <a:pt x="2" y="8"/>
                      </a:cubicBezTo>
                      <a:cubicBezTo>
                        <a:pt x="2" y="8"/>
                        <a:pt x="2" y="9"/>
                        <a:pt x="2" y="9"/>
                      </a:cubicBezTo>
                      <a:cubicBezTo>
                        <a:pt x="2" y="9"/>
                        <a:pt x="2" y="9"/>
                        <a:pt x="2" y="9"/>
                      </a:cubicBezTo>
                      <a:cubicBezTo>
                        <a:pt x="1" y="10"/>
                        <a:pt x="1" y="10"/>
                        <a:pt x="1" y="10"/>
                      </a:cubicBezTo>
                      <a:cubicBezTo>
                        <a:pt x="1" y="10"/>
                        <a:pt x="0" y="10"/>
                        <a:pt x="0" y="11"/>
                      </a:cubicBezTo>
                      <a:cubicBezTo>
                        <a:pt x="0" y="11"/>
                        <a:pt x="0" y="11"/>
                        <a:pt x="1" y="11"/>
                      </a:cubicBezTo>
                      <a:cubicBezTo>
                        <a:pt x="1" y="11"/>
                        <a:pt x="1" y="11"/>
                        <a:pt x="1" y="12"/>
                      </a:cubicBezTo>
                      <a:cubicBezTo>
                        <a:pt x="1" y="12"/>
                        <a:pt x="1" y="12"/>
                        <a:pt x="1" y="13"/>
                      </a:cubicBezTo>
                      <a:cubicBezTo>
                        <a:pt x="1" y="13"/>
                        <a:pt x="2" y="12"/>
                        <a:pt x="2" y="12"/>
                      </a:cubicBezTo>
                      <a:cubicBezTo>
                        <a:pt x="2" y="12"/>
                        <a:pt x="2" y="13"/>
                        <a:pt x="2" y="13"/>
                      </a:cubicBezTo>
                      <a:cubicBezTo>
                        <a:pt x="2" y="13"/>
                        <a:pt x="2" y="13"/>
                        <a:pt x="2" y="13"/>
                      </a:cubicBezTo>
                      <a:cubicBezTo>
                        <a:pt x="3" y="13"/>
                        <a:pt x="3" y="13"/>
                        <a:pt x="3" y="13"/>
                      </a:cubicBezTo>
                      <a:cubicBezTo>
                        <a:pt x="3" y="13"/>
                        <a:pt x="3" y="14"/>
                        <a:pt x="4" y="14"/>
                      </a:cubicBezTo>
                      <a:cubicBezTo>
                        <a:pt x="4" y="14"/>
                        <a:pt x="4" y="14"/>
                        <a:pt x="5" y="14"/>
                      </a:cubicBezTo>
                      <a:cubicBezTo>
                        <a:pt x="5" y="13"/>
                        <a:pt x="6" y="14"/>
                        <a:pt x="6" y="14"/>
                      </a:cubicBezTo>
                      <a:cubicBezTo>
                        <a:pt x="6" y="14"/>
                        <a:pt x="7" y="14"/>
                        <a:pt x="7" y="14"/>
                      </a:cubicBezTo>
                      <a:cubicBezTo>
                        <a:pt x="8" y="14"/>
                        <a:pt x="7" y="15"/>
                        <a:pt x="7" y="15"/>
                      </a:cubicBezTo>
                      <a:cubicBezTo>
                        <a:pt x="8" y="15"/>
                        <a:pt x="8" y="14"/>
                        <a:pt x="8" y="15"/>
                      </a:cubicBezTo>
                      <a:cubicBezTo>
                        <a:pt x="8" y="15"/>
                        <a:pt x="9" y="15"/>
                        <a:pt x="9" y="15"/>
                      </a:cubicBezTo>
                      <a:cubicBezTo>
                        <a:pt x="9" y="15"/>
                        <a:pt x="9" y="14"/>
                        <a:pt x="9" y="14"/>
                      </a:cubicBezTo>
                      <a:cubicBezTo>
                        <a:pt x="9" y="14"/>
                        <a:pt x="10" y="15"/>
                        <a:pt x="10" y="15"/>
                      </a:cubicBezTo>
                      <a:cubicBezTo>
                        <a:pt x="10" y="15"/>
                        <a:pt x="10" y="14"/>
                        <a:pt x="10" y="14"/>
                      </a:cubicBezTo>
                      <a:cubicBezTo>
                        <a:pt x="10" y="14"/>
                        <a:pt x="11" y="14"/>
                        <a:pt x="11" y="14"/>
                      </a:cubicBezTo>
                      <a:cubicBezTo>
                        <a:pt x="11" y="14"/>
                        <a:pt x="12" y="14"/>
                        <a:pt x="12" y="14"/>
                      </a:cubicBezTo>
                      <a:cubicBezTo>
                        <a:pt x="12" y="14"/>
                        <a:pt x="12" y="13"/>
                        <a:pt x="12" y="13"/>
                      </a:cubicBezTo>
                      <a:cubicBezTo>
                        <a:pt x="12" y="14"/>
                        <a:pt x="13" y="13"/>
                        <a:pt x="13" y="13"/>
                      </a:cubicBezTo>
                      <a:cubicBezTo>
                        <a:pt x="13" y="13"/>
                        <a:pt x="14" y="13"/>
                        <a:pt x="14" y="14"/>
                      </a:cubicBezTo>
                      <a:cubicBezTo>
                        <a:pt x="15" y="14"/>
                        <a:pt x="15" y="14"/>
                        <a:pt x="16" y="14"/>
                      </a:cubicBezTo>
                      <a:cubicBezTo>
                        <a:pt x="17" y="14"/>
                        <a:pt x="17" y="14"/>
                        <a:pt x="18" y="14"/>
                      </a:cubicBezTo>
                      <a:cubicBezTo>
                        <a:pt x="18" y="14"/>
                        <a:pt x="19" y="14"/>
                        <a:pt x="19" y="14"/>
                      </a:cubicBezTo>
                      <a:cubicBezTo>
                        <a:pt x="19" y="14"/>
                        <a:pt x="20" y="14"/>
                        <a:pt x="20" y="14"/>
                      </a:cubicBezTo>
                      <a:cubicBezTo>
                        <a:pt x="20" y="14"/>
                        <a:pt x="21" y="14"/>
                        <a:pt x="21" y="14"/>
                      </a:cubicBezTo>
                      <a:cubicBezTo>
                        <a:pt x="21" y="14"/>
                        <a:pt x="21" y="13"/>
                        <a:pt x="22" y="13"/>
                      </a:cubicBezTo>
                      <a:cubicBezTo>
                        <a:pt x="22" y="13"/>
                        <a:pt x="22" y="13"/>
                        <a:pt x="22" y="13"/>
                      </a:cubicBezTo>
                      <a:cubicBezTo>
                        <a:pt x="22" y="14"/>
                        <a:pt x="22" y="14"/>
                        <a:pt x="22" y="14"/>
                      </a:cubicBezTo>
                      <a:cubicBezTo>
                        <a:pt x="23" y="14"/>
                        <a:pt x="23" y="14"/>
                        <a:pt x="23" y="14"/>
                      </a:cubicBezTo>
                      <a:cubicBezTo>
                        <a:pt x="23" y="14"/>
                        <a:pt x="23" y="14"/>
                        <a:pt x="23" y="14"/>
                      </a:cubicBezTo>
                      <a:cubicBezTo>
                        <a:pt x="23" y="14"/>
                        <a:pt x="24" y="14"/>
                        <a:pt x="24" y="14"/>
                      </a:cubicBezTo>
                      <a:cubicBezTo>
                        <a:pt x="24" y="14"/>
                        <a:pt x="24" y="14"/>
                        <a:pt x="25" y="13"/>
                      </a:cubicBezTo>
                      <a:cubicBezTo>
                        <a:pt x="25" y="13"/>
                        <a:pt x="25" y="13"/>
                        <a:pt x="25" y="14"/>
                      </a:cubicBezTo>
                      <a:cubicBezTo>
                        <a:pt x="25" y="14"/>
                        <a:pt x="25" y="14"/>
                        <a:pt x="25" y="14"/>
                      </a:cubicBezTo>
                      <a:cubicBezTo>
                        <a:pt x="25" y="14"/>
                        <a:pt x="25" y="13"/>
                        <a:pt x="25" y="13"/>
                      </a:cubicBezTo>
                      <a:cubicBezTo>
                        <a:pt x="26" y="13"/>
                        <a:pt x="26" y="14"/>
                        <a:pt x="26" y="14"/>
                      </a:cubicBezTo>
                      <a:cubicBezTo>
                        <a:pt x="27" y="13"/>
                        <a:pt x="27" y="13"/>
                        <a:pt x="27" y="13"/>
                      </a:cubicBezTo>
                      <a:cubicBezTo>
                        <a:pt x="27" y="12"/>
                        <a:pt x="27" y="12"/>
                        <a:pt x="26" y="11"/>
                      </a:cubicBezTo>
                      <a:cubicBezTo>
                        <a:pt x="26" y="11"/>
                        <a:pt x="26" y="11"/>
                        <a:pt x="27"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3" name="Freeform 590"/>
                <p:cNvSpPr>
                  <a:spLocks/>
                </p:cNvSpPr>
                <p:nvPr/>
              </p:nvSpPr>
              <p:spPr bwMode="auto">
                <a:xfrm>
                  <a:off x="6581776" y="426243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4" name="Freeform 591"/>
                <p:cNvSpPr>
                  <a:spLocks/>
                </p:cNvSpPr>
                <p:nvPr/>
              </p:nvSpPr>
              <p:spPr bwMode="auto">
                <a:xfrm>
                  <a:off x="6581776" y="42687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5" name="Freeform 592"/>
                <p:cNvSpPr>
                  <a:spLocks/>
                </p:cNvSpPr>
                <p:nvPr/>
              </p:nvSpPr>
              <p:spPr bwMode="auto">
                <a:xfrm>
                  <a:off x="6581776" y="4257675"/>
                  <a:ext cx="3175" cy="0"/>
                </a:xfrm>
                <a:custGeom>
                  <a:avLst/>
                  <a:gdLst>
                    <a:gd name="T0" fmla="*/ 0 w 1"/>
                    <a:gd name="T1" fmla="*/ 0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6" name="Freeform 593"/>
                <p:cNvSpPr>
                  <a:spLocks/>
                </p:cNvSpPr>
                <p:nvPr/>
              </p:nvSpPr>
              <p:spPr bwMode="auto">
                <a:xfrm>
                  <a:off x="6584951" y="425450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7" name="Freeform 594"/>
                <p:cNvSpPr>
                  <a:spLocks/>
                </p:cNvSpPr>
                <p:nvPr/>
              </p:nvSpPr>
              <p:spPr bwMode="auto">
                <a:xfrm>
                  <a:off x="6581776" y="4257675"/>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0"/>
                        <a:pt x="0" y="0"/>
                        <a:pt x="0" y="1"/>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8" name="Freeform 595"/>
                <p:cNvSpPr>
                  <a:spLocks/>
                </p:cNvSpPr>
                <p:nvPr/>
              </p:nvSpPr>
              <p:spPr bwMode="auto">
                <a:xfrm>
                  <a:off x="6589713" y="4257675"/>
                  <a:ext cx="0" cy="3175"/>
                </a:xfrm>
                <a:custGeom>
                  <a:avLst/>
                  <a:gdLst>
                    <a:gd name="T0" fmla="*/ 0 h 1"/>
                    <a:gd name="T1" fmla="*/ 0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9" name="Freeform 596"/>
                <p:cNvSpPr>
                  <a:spLocks/>
                </p:cNvSpPr>
                <p:nvPr/>
              </p:nvSpPr>
              <p:spPr bwMode="auto">
                <a:xfrm>
                  <a:off x="6584951" y="4257675"/>
                  <a:ext cx="4763" cy="7937"/>
                </a:xfrm>
                <a:custGeom>
                  <a:avLst/>
                  <a:gdLst>
                    <a:gd name="T0" fmla="*/ 0 w 2"/>
                    <a:gd name="T1" fmla="*/ 2 h 3"/>
                    <a:gd name="T2" fmla="*/ 1 w 2"/>
                    <a:gd name="T3" fmla="*/ 2 h 3"/>
                    <a:gd name="T4" fmla="*/ 2 w 2"/>
                    <a:gd name="T5" fmla="*/ 2 h 3"/>
                    <a:gd name="T6" fmla="*/ 2 w 2"/>
                    <a:gd name="T7" fmla="*/ 1 h 3"/>
                    <a:gd name="T8" fmla="*/ 2 w 2"/>
                    <a:gd name="T9" fmla="*/ 1 h 3"/>
                    <a:gd name="T10" fmla="*/ 1 w 2"/>
                    <a:gd name="T11" fmla="*/ 0 h 3"/>
                    <a:gd name="T12" fmla="*/ 1 w 2"/>
                    <a:gd name="T13" fmla="*/ 0 h 3"/>
                    <a:gd name="T14" fmla="*/ 1 w 2"/>
                    <a:gd name="T15" fmla="*/ 0 h 3"/>
                    <a:gd name="T16" fmla="*/ 1 w 2"/>
                    <a:gd name="T17" fmla="*/ 1 h 3"/>
                    <a:gd name="T18" fmla="*/ 1 w 2"/>
                    <a:gd name="T19" fmla="*/ 1 h 3"/>
                    <a:gd name="T20" fmla="*/ 0 w 2"/>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2"/>
                      </a:moveTo>
                      <a:cubicBezTo>
                        <a:pt x="1" y="3"/>
                        <a:pt x="1" y="2"/>
                        <a:pt x="1" y="2"/>
                      </a:cubicBezTo>
                      <a:cubicBezTo>
                        <a:pt x="1" y="2"/>
                        <a:pt x="1" y="2"/>
                        <a:pt x="2" y="2"/>
                      </a:cubicBezTo>
                      <a:cubicBezTo>
                        <a:pt x="2" y="2"/>
                        <a:pt x="2" y="1"/>
                        <a:pt x="2" y="1"/>
                      </a:cubicBezTo>
                      <a:cubicBezTo>
                        <a:pt x="2" y="1"/>
                        <a:pt x="2" y="1"/>
                        <a:pt x="2" y="1"/>
                      </a:cubicBezTo>
                      <a:cubicBezTo>
                        <a:pt x="1" y="1"/>
                        <a:pt x="1" y="0"/>
                        <a:pt x="1" y="0"/>
                      </a:cubicBezTo>
                      <a:cubicBezTo>
                        <a:pt x="1" y="0"/>
                        <a:pt x="1" y="0"/>
                        <a:pt x="1" y="0"/>
                      </a:cubicBezTo>
                      <a:cubicBezTo>
                        <a:pt x="1" y="0"/>
                        <a:pt x="1" y="0"/>
                        <a:pt x="1" y="0"/>
                      </a:cubicBezTo>
                      <a:cubicBezTo>
                        <a:pt x="0" y="0"/>
                        <a:pt x="1" y="0"/>
                        <a:pt x="1" y="1"/>
                      </a:cubicBezTo>
                      <a:cubicBezTo>
                        <a:pt x="1" y="1"/>
                        <a:pt x="1" y="1"/>
                        <a:pt x="1"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0" name="Freeform 597"/>
                <p:cNvSpPr>
                  <a:spLocks/>
                </p:cNvSpPr>
                <p:nvPr/>
              </p:nvSpPr>
              <p:spPr bwMode="auto">
                <a:xfrm>
                  <a:off x="6592888" y="42656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1" name="Freeform 598"/>
                <p:cNvSpPr>
                  <a:spLocks/>
                </p:cNvSpPr>
                <p:nvPr/>
              </p:nvSpPr>
              <p:spPr bwMode="auto">
                <a:xfrm>
                  <a:off x="6581776" y="4240213"/>
                  <a:ext cx="0" cy="3175"/>
                </a:xfrm>
                <a:custGeom>
                  <a:avLst/>
                  <a:gdLst>
                    <a:gd name="T0" fmla="*/ 0 h 1"/>
                    <a:gd name="T1" fmla="*/ 0 h 1"/>
                    <a:gd name="T2" fmla="*/ 0 h 1"/>
                    <a:gd name="T3" fmla="*/ 0 h 1"/>
                    <a:gd name="T4" fmla="*/ 0 h 1"/>
                    <a:gd name="T5" fmla="*/ 0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2" name="Freeform 599"/>
                <p:cNvSpPr>
                  <a:spLocks/>
                </p:cNvSpPr>
                <p:nvPr/>
              </p:nvSpPr>
              <p:spPr bwMode="auto">
                <a:xfrm>
                  <a:off x="6589713" y="424656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3" name="Freeform 600"/>
                <p:cNvSpPr>
                  <a:spLocks/>
                </p:cNvSpPr>
                <p:nvPr/>
              </p:nvSpPr>
              <p:spPr bwMode="auto">
                <a:xfrm>
                  <a:off x="6581776" y="4217988"/>
                  <a:ext cx="3175" cy="4762"/>
                </a:xfrm>
                <a:custGeom>
                  <a:avLst/>
                  <a:gdLst>
                    <a:gd name="T0" fmla="*/ 1 w 1"/>
                    <a:gd name="T1" fmla="*/ 1 h 2"/>
                    <a:gd name="T2" fmla="*/ 1 w 1"/>
                    <a:gd name="T3" fmla="*/ 0 h 2"/>
                    <a:gd name="T4" fmla="*/ 0 w 1"/>
                    <a:gd name="T5" fmla="*/ 1 h 2"/>
                    <a:gd name="T6" fmla="*/ 1 w 1"/>
                    <a:gd name="T7" fmla="*/ 1 h 2"/>
                    <a:gd name="T8" fmla="*/ 1 w 1"/>
                    <a:gd name="T9" fmla="*/ 1 h 2"/>
                    <a:gd name="T10" fmla="*/ 1 w 1"/>
                    <a:gd name="T11" fmla="*/ 2 h 2"/>
                    <a:gd name="T12" fmla="*/ 1 w 1"/>
                    <a:gd name="T13" fmla="*/ 2 h 2"/>
                    <a:gd name="T14" fmla="*/ 1 w 1"/>
                    <a:gd name="T15" fmla="*/ 2 h 2"/>
                    <a:gd name="T16" fmla="*/ 1 w 1"/>
                    <a:gd name="T17" fmla="*/ 2 h 2"/>
                    <a:gd name="T18" fmla="*/ 1 w 1"/>
                    <a:gd name="T19" fmla="*/ 2 h 2"/>
                    <a:gd name="T20" fmla="*/ 1 w 1"/>
                    <a:gd name="T21" fmla="*/ 2 h 2"/>
                    <a:gd name="T22" fmla="*/ 1 w 1"/>
                    <a:gd name="T23" fmla="*/ 2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 h="2">
                      <a:moveTo>
                        <a:pt x="1" y="1"/>
                      </a:moveTo>
                      <a:cubicBezTo>
                        <a:pt x="1" y="0"/>
                        <a:pt x="1" y="0"/>
                        <a:pt x="1" y="0"/>
                      </a:cubicBezTo>
                      <a:cubicBezTo>
                        <a:pt x="0" y="1"/>
                        <a:pt x="0" y="1"/>
                        <a:pt x="0" y="1"/>
                      </a:cubicBezTo>
                      <a:cubicBezTo>
                        <a:pt x="0" y="1"/>
                        <a:pt x="1" y="1"/>
                        <a:pt x="1" y="1"/>
                      </a:cubicBezTo>
                      <a:cubicBezTo>
                        <a:pt x="1" y="1"/>
                        <a:pt x="1" y="1"/>
                        <a:pt x="1" y="1"/>
                      </a:cubicBezTo>
                      <a:cubicBezTo>
                        <a:pt x="1" y="1"/>
                        <a:pt x="1" y="1"/>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4" name="Freeform 601"/>
                <p:cNvSpPr>
                  <a:spLocks/>
                </p:cNvSpPr>
                <p:nvPr/>
              </p:nvSpPr>
              <p:spPr bwMode="auto">
                <a:xfrm>
                  <a:off x="6589713" y="4219575"/>
                  <a:ext cx="6350" cy="6350"/>
                </a:xfrm>
                <a:custGeom>
                  <a:avLst/>
                  <a:gdLst>
                    <a:gd name="T0" fmla="*/ 2 w 2"/>
                    <a:gd name="T1" fmla="*/ 2 h 2"/>
                    <a:gd name="T2" fmla="*/ 2 w 2"/>
                    <a:gd name="T3" fmla="*/ 2 h 2"/>
                    <a:gd name="T4" fmla="*/ 2 w 2"/>
                    <a:gd name="T5" fmla="*/ 2 h 2"/>
                    <a:gd name="T6" fmla="*/ 2 w 2"/>
                    <a:gd name="T7" fmla="*/ 1 h 2"/>
                    <a:gd name="T8" fmla="*/ 2 w 2"/>
                    <a:gd name="T9" fmla="*/ 1 h 2"/>
                    <a:gd name="T10" fmla="*/ 2 w 2"/>
                    <a:gd name="T11" fmla="*/ 0 h 2"/>
                    <a:gd name="T12" fmla="*/ 2 w 2"/>
                    <a:gd name="T13" fmla="*/ 0 h 2"/>
                    <a:gd name="T14" fmla="*/ 2 w 2"/>
                    <a:gd name="T15" fmla="*/ 0 h 2"/>
                    <a:gd name="T16" fmla="*/ 1 w 2"/>
                    <a:gd name="T17" fmla="*/ 0 h 2"/>
                    <a:gd name="T18" fmla="*/ 1 w 2"/>
                    <a:gd name="T19" fmla="*/ 0 h 2"/>
                    <a:gd name="T20" fmla="*/ 0 w 2"/>
                    <a:gd name="T21" fmla="*/ 0 h 2"/>
                    <a:gd name="T22" fmla="*/ 0 w 2"/>
                    <a:gd name="T23" fmla="*/ 0 h 2"/>
                    <a:gd name="T24" fmla="*/ 1 w 2"/>
                    <a:gd name="T25" fmla="*/ 1 h 2"/>
                    <a:gd name="T26" fmla="*/ 1 w 2"/>
                    <a:gd name="T27" fmla="*/ 1 h 2"/>
                    <a:gd name="T28" fmla="*/ 1 w 2"/>
                    <a:gd name="T29" fmla="*/ 1 h 2"/>
                    <a:gd name="T30" fmla="*/ 1 w 2"/>
                    <a:gd name="T31" fmla="*/ 2 h 2"/>
                    <a:gd name="T32" fmla="*/ 1 w 2"/>
                    <a:gd name="T33" fmla="*/ 2 h 2"/>
                    <a:gd name="T34" fmla="*/ 2 w 2"/>
                    <a:gd name="T3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2">
                      <a:moveTo>
                        <a:pt x="2" y="2"/>
                      </a:moveTo>
                      <a:cubicBezTo>
                        <a:pt x="2" y="2"/>
                        <a:pt x="2" y="2"/>
                        <a:pt x="2" y="2"/>
                      </a:cubicBezTo>
                      <a:cubicBezTo>
                        <a:pt x="2" y="2"/>
                        <a:pt x="2" y="2"/>
                        <a:pt x="2" y="2"/>
                      </a:cubicBezTo>
                      <a:cubicBezTo>
                        <a:pt x="2" y="1"/>
                        <a:pt x="2" y="1"/>
                        <a:pt x="2" y="1"/>
                      </a:cubicBezTo>
                      <a:cubicBezTo>
                        <a:pt x="2" y="1"/>
                        <a:pt x="2" y="1"/>
                        <a:pt x="2" y="1"/>
                      </a:cubicBezTo>
                      <a:cubicBezTo>
                        <a:pt x="2" y="1"/>
                        <a:pt x="2" y="1"/>
                        <a:pt x="2" y="0"/>
                      </a:cubicBezTo>
                      <a:cubicBezTo>
                        <a:pt x="2" y="0"/>
                        <a:pt x="2" y="0"/>
                        <a:pt x="2" y="0"/>
                      </a:cubicBezTo>
                      <a:cubicBezTo>
                        <a:pt x="2" y="0"/>
                        <a:pt x="2" y="0"/>
                        <a:pt x="2" y="0"/>
                      </a:cubicBezTo>
                      <a:cubicBezTo>
                        <a:pt x="1" y="0"/>
                        <a:pt x="1" y="0"/>
                        <a:pt x="1" y="0"/>
                      </a:cubicBezTo>
                      <a:cubicBezTo>
                        <a:pt x="1" y="0"/>
                        <a:pt x="1" y="0"/>
                        <a:pt x="1" y="0"/>
                      </a:cubicBezTo>
                      <a:cubicBezTo>
                        <a:pt x="1" y="0"/>
                        <a:pt x="1" y="0"/>
                        <a:pt x="0" y="0"/>
                      </a:cubicBezTo>
                      <a:cubicBezTo>
                        <a:pt x="0" y="0"/>
                        <a:pt x="1" y="0"/>
                        <a:pt x="0" y="0"/>
                      </a:cubicBezTo>
                      <a:cubicBezTo>
                        <a:pt x="0" y="0"/>
                        <a:pt x="1" y="1"/>
                        <a:pt x="1" y="1"/>
                      </a:cubicBezTo>
                      <a:cubicBezTo>
                        <a:pt x="0" y="1"/>
                        <a:pt x="0" y="1"/>
                        <a:pt x="1" y="1"/>
                      </a:cubicBezTo>
                      <a:cubicBezTo>
                        <a:pt x="1" y="1"/>
                        <a:pt x="1" y="1"/>
                        <a:pt x="1" y="1"/>
                      </a:cubicBezTo>
                      <a:cubicBezTo>
                        <a:pt x="1" y="2"/>
                        <a:pt x="1" y="1"/>
                        <a:pt x="1" y="2"/>
                      </a:cubicBezTo>
                      <a:cubicBezTo>
                        <a:pt x="1" y="2"/>
                        <a:pt x="1" y="2"/>
                        <a:pt x="1" y="2"/>
                      </a:cubicBezTo>
                      <a:cubicBezTo>
                        <a:pt x="1"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5" name="Freeform 602"/>
                <p:cNvSpPr>
                  <a:spLocks/>
                </p:cNvSpPr>
                <p:nvPr/>
              </p:nvSpPr>
              <p:spPr bwMode="auto">
                <a:xfrm>
                  <a:off x="6592888" y="4233863"/>
                  <a:ext cx="3175" cy="6350"/>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1 w 1"/>
                    <a:gd name="T13" fmla="*/ 1 h 2"/>
                    <a:gd name="T14" fmla="*/ 1 w 1"/>
                    <a:gd name="T15" fmla="*/ 1 h 2"/>
                    <a:gd name="T16" fmla="*/ 0 w 1"/>
                    <a:gd name="T17" fmla="*/ 1 h 2"/>
                    <a:gd name="T18" fmla="*/ 0 w 1"/>
                    <a:gd name="T19" fmla="*/ 1 h 2"/>
                    <a:gd name="T20" fmla="*/ 0 w 1"/>
                    <a:gd name="T21" fmla="*/ 1 h 2"/>
                    <a:gd name="T22" fmla="*/ 0 w 1"/>
                    <a:gd name="T23" fmla="*/ 2 h 2"/>
                    <a:gd name="T24" fmla="*/ 0 w 1"/>
                    <a:gd name="T25" fmla="*/ 1 h 2"/>
                    <a:gd name="T26" fmla="*/ 0 w 1"/>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2">
                      <a:moveTo>
                        <a:pt x="0" y="2"/>
                      </a:moveTo>
                      <a:cubicBezTo>
                        <a:pt x="0" y="2"/>
                        <a:pt x="1" y="2"/>
                        <a:pt x="1" y="2"/>
                      </a:cubicBezTo>
                      <a:cubicBezTo>
                        <a:pt x="1" y="2"/>
                        <a:pt x="1" y="2"/>
                        <a:pt x="1" y="2"/>
                      </a:cubicBezTo>
                      <a:cubicBezTo>
                        <a:pt x="1" y="2"/>
                        <a:pt x="1" y="2"/>
                        <a:pt x="1" y="1"/>
                      </a:cubicBezTo>
                      <a:cubicBezTo>
                        <a:pt x="1" y="1"/>
                        <a:pt x="1" y="1"/>
                        <a:pt x="1" y="1"/>
                      </a:cubicBezTo>
                      <a:cubicBezTo>
                        <a:pt x="1" y="0"/>
                        <a:pt x="1" y="0"/>
                        <a:pt x="1" y="0"/>
                      </a:cubicBezTo>
                      <a:cubicBezTo>
                        <a:pt x="1" y="0"/>
                        <a:pt x="1" y="0"/>
                        <a:pt x="1" y="1"/>
                      </a:cubicBezTo>
                      <a:cubicBezTo>
                        <a:pt x="1" y="1"/>
                        <a:pt x="1" y="1"/>
                        <a:pt x="1" y="1"/>
                      </a:cubicBezTo>
                      <a:cubicBezTo>
                        <a:pt x="1" y="1"/>
                        <a:pt x="0" y="1"/>
                        <a:pt x="0" y="1"/>
                      </a:cubicBezTo>
                      <a:cubicBezTo>
                        <a:pt x="0" y="1"/>
                        <a:pt x="0" y="1"/>
                        <a:pt x="0" y="1"/>
                      </a:cubicBezTo>
                      <a:cubicBezTo>
                        <a:pt x="0" y="1"/>
                        <a:pt x="0" y="1"/>
                        <a:pt x="0" y="1"/>
                      </a:cubicBezTo>
                      <a:cubicBezTo>
                        <a:pt x="0" y="1"/>
                        <a:pt x="0" y="1"/>
                        <a:pt x="0" y="2"/>
                      </a:cubicBezTo>
                      <a:cubicBezTo>
                        <a:pt x="0" y="2"/>
                        <a:pt x="0" y="2"/>
                        <a:pt x="0"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6" name="Freeform 603"/>
                <p:cNvSpPr>
                  <a:spLocks/>
                </p:cNvSpPr>
                <p:nvPr/>
              </p:nvSpPr>
              <p:spPr bwMode="auto">
                <a:xfrm>
                  <a:off x="6581776" y="4171950"/>
                  <a:ext cx="0" cy="4762"/>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0"/>
                        <a:pt x="0" y="0"/>
                        <a:pt x="0" y="1"/>
                      </a:cubicBezTo>
                      <a:cubicBezTo>
                        <a:pt x="0" y="2"/>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7" name="Freeform 604"/>
                <p:cNvSpPr>
                  <a:spLocks/>
                </p:cNvSpPr>
                <p:nvPr/>
              </p:nvSpPr>
              <p:spPr bwMode="auto">
                <a:xfrm>
                  <a:off x="6581776" y="421163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8" name="Freeform 605"/>
                <p:cNvSpPr>
                  <a:spLocks/>
                </p:cNvSpPr>
                <p:nvPr/>
              </p:nvSpPr>
              <p:spPr bwMode="auto">
                <a:xfrm>
                  <a:off x="6581776" y="4229100"/>
                  <a:ext cx="317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9" name="Freeform 606"/>
                <p:cNvSpPr>
                  <a:spLocks/>
                </p:cNvSpPr>
                <p:nvPr/>
              </p:nvSpPr>
              <p:spPr bwMode="auto">
                <a:xfrm>
                  <a:off x="6450013" y="3821113"/>
                  <a:ext cx="206375" cy="433387"/>
                </a:xfrm>
                <a:custGeom>
                  <a:avLst/>
                  <a:gdLst>
                    <a:gd name="T0" fmla="*/ 56 w 72"/>
                    <a:gd name="T1" fmla="*/ 142 h 151"/>
                    <a:gd name="T2" fmla="*/ 59 w 72"/>
                    <a:gd name="T3" fmla="*/ 136 h 151"/>
                    <a:gd name="T4" fmla="*/ 56 w 72"/>
                    <a:gd name="T5" fmla="*/ 130 h 151"/>
                    <a:gd name="T6" fmla="*/ 55 w 72"/>
                    <a:gd name="T7" fmla="*/ 123 h 151"/>
                    <a:gd name="T8" fmla="*/ 48 w 72"/>
                    <a:gd name="T9" fmla="*/ 112 h 151"/>
                    <a:gd name="T10" fmla="*/ 51 w 72"/>
                    <a:gd name="T11" fmla="*/ 106 h 151"/>
                    <a:gd name="T12" fmla="*/ 52 w 72"/>
                    <a:gd name="T13" fmla="*/ 102 h 151"/>
                    <a:gd name="T14" fmla="*/ 47 w 72"/>
                    <a:gd name="T15" fmla="*/ 92 h 151"/>
                    <a:gd name="T16" fmla="*/ 43 w 72"/>
                    <a:gd name="T17" fmla="*/ 86 h 151"/>
                    <a:gd name="T18" fmla="*/ 45 w 72"/>
                    <a:gd name="T19" fmla="*/ 78 h 151"/>
                    <a:gd name="T20" fmla="*/ 48 w 72"/>
                    <a:gd name="T21" fmla="*/ 73 h 151"/>
                    <a:gd name="T22" fmla="*/ 55 w 72"/>
                    <a:gd name="T23" fmla="*/ 71 h 151"/>
                    <a:gd name="T24" fmla="*/ 62 w 72"/>
                    <a:gd name="T25" fmla="*/ 67 h 151"/>
                    <a:gd name="T26" fmla="*/ 68 w 72"/>
                    <a:gd name="T27" fmla="*/ 63 h 151"/>
                    <a:gd name="T28" fmla="*/ 70 w 72"/>
                    <a:gd name="T29" fmla="*/ 60 h 151"/>
                    <a:gd name="T30" fmla="*/ 70 w 72"/>
                    <a:gd name="T31" fmla="*/ 56 h 151"/>
                    <a:gd name="T32" fmla="*/ 63 w 72"/>
                    <a:gd name="T33" fmla="*/ 54 h 151"/>
                    <a:gd name="T34" fmla="*/ 58 w 72"/>
                    <a:gd name="T35" fmla="*/ 48 h 151"/>
                    <a:gd name="T36" fmla="*/ 54 w 72"/>
                    <a:gd name="T37" fmla="*/ 44 h 151"/>
                    <a:gd name="T38" fmla="*/ 53 w 72"/>
                    <a:gd name="T39" fmla="*/ 38 h 151"/>
                    <a:gd name="T40" fmla="*/ 45 w 72"/>
                    <a:gd name="T41" fmla="*/ 36 h 151"/>
                    <a:gd name="T42" fmla="*/ 46 w 72"/>
                    <a:gd name="T43" fmla="*/ 27 h 151"/>
                    <a:gd name="T44" fmla="*/ 53 w 72"/>
                    <a:gd name="T45" fmla="*/ 19 h 151"/>
                    <a:gd name="T46" fmla="*/ 50 w 72"/>
                    <a:gd name="T47" fmla="*/ 7 h 151"/>
                    <a:gd name="T48" fmla="*/ 44 w 72"/>
                    <a:gd name="T49" fmla="*/ 1 h 151"/>
                    <a:gd name="T50" fmla="*/ 41 w 72"/>
                    <a:gd name="T51" fmla="*/ 2 h 151"/>
                    <a:gd name="T52" fmla="*/ 39 w 72"/>
                    <a:gd name="T53" fmla="*/ 6 h 151"/>
                    <a:gd name="T54" fmla="*/ 39 w 72"/>
                    <a:gd name="T55" fmla="*/ 11 h 151"/>
                    <a:gd name="T56" fmla="*/ 33 w 72"/>
                    <a:gd name="T57" fmla="*/ 10 h 151"/>
                    <a:gd name="T58" fmla="*/ 26 w 72"/>
                    <a:gd name="T59" fmla="*/ 15 h 151"/>
                    <a:gd name="T60" fmla="*/ 24 w 72"/>
                    <a:gd name="T61" fmla="*/ 19 h 151"/>
                    <a:gd name="T62" fmla="*/ 20 w 72"/>
                    <a:gd name="T63" fmla="*/ 27 h 151"/>
                    <a:gd name="T64" fmla="*/ 18 w 72"/>
                    <a:gd name="T65" fmla="*/ 33 h 151"/>
                    <a:gd name="T66" fmla="*/ 12 w 72"/>
                    <a:gd name="T67" fmla="*/ 37 h 151"/>
                    <a:gd name="T68" fmla="*/ 9 w 72"/>
                    <a:gd name="T69" fmla="*/ 45 h 151"/>
                    <a:gd name="T70" fmla="*/ 8 w 72"/>
                    <a:gd name="T71" fmla="*/ 52 h 151"/>
                    <a:gd name="T72" fmla="*/ 6 w 72"/>
                    <a:gd name="T73" fmla="*/ 54 h 151"/>
                    <a:gd name="T74" fmla="*/ 4 w 72"/>
                    <a:gd name="T75" fmla="*/ 58 h 151"/>
                    <a:gd name="T76" fmla="*/ 0 w 72"/>
                    <a:gd name="T77" fmla="*/ 59 h 151"/>
                    <a:gd name="T78" fmla="*/ 2 w 72"/>
                    <a:gd name="T79" fmla="*/ 65 h 151"/>
                    <a:gd name="T80" fmla="*/ 6 w 72"/>
                    <a:gd name="T81" fmla="*/ 70 h 151"/>
                    <a:gd name="T82" fmla="*/ 12 w 72"/>
                    <a:gd name="T83" fmla="*/ 73 h 151"/>
                    <a:gd name="T84" fmla="*/ 11 w 72"/>
                    <a:gd name="T85" fmla="*/ 77 h 151"/>
                    <a:gd name="T86" fmla="*/ 15 w 72"/>
                    <a:gd name="T87" fmla="*/ 79 h 151"/>
                    <a:gd name="T88" fmla="*/ 18 w 72"/>
                    <a:gd name="T89" fmla="*/ 87 h 151"/>
                    <a:gd name="T90" fmla="*/ 18 w 72"/>
                    <a:gd name="T91" fmla="*/ 94 h 151"/>
                    <a:gd name="T92" fmla="*/ 18 w 72"/>
                    <a:gd name="T93" fmla="*/ 105 h 151"/>
                    <a:gd name="T94" fmla="*/ 24 w 72"/>
                    <a:gd name="T95" fmla="*/ 105 h 151"/>
                    <a:gd name="T96" fmla="*/ 32 w 72"/>
                    <a:gd name="T97" fmla="*/ 97 h 151"/>
                    <a:gd name="T98" fmla="*/ 40 w 72"/>
                    <a:gd name="T99" fmla="*/ 95 h 151"/>
                    <a:gd name="T100" fmla="*/ 42 w 72"/>
                    <a:gd name="T101" fmla="*/ 100 h 151"/>
                    <a:gd name="T102" fmla="*/ 44 w 72"/>
                    <a:gd name="T103" fmla="*/ 99 h 151"/>
                    <a:gd name="T104" fmla="*/ 44 w 72"/>
                    <a:gd name="T105" fmla="*/ 100 h 151"/>
                    <a:gd name="T106" fmla="*/ 44 w 72"/>
                    <a:gd name="T107" fmla="*/ 107 h 151"/>
                    <a:gd name="T108" fmla="*/ 46 w 72"/>
                    <a:gd name="T109" fmla="*/ 114 h 151"/>
                    <a:gd name="T110" fmla="*/ 45 w 72"/>
                    <a:gd name="T111" fmla="*/ 114 h 151"/>
                    <a:gd name="T112" fmla="*/ 47 w 72"/>
                    <a:gd name="T113" fmla="*/ 122 h 151"/>
                    <a:gd name="T114" fmla="*/ 52 w 72"/>
                    <a:gd name="T115" fmla="*/ 131 h 151"/>
                    <a:gd name="T116" fmla="*/ 52 w 72"/>
                    <a:gd name="T117" fmla="*/ 136 h 151"/>
                    <a:gd name="T118" fmla="*/ 53 w 72"/>
                    <a:gd name="T119" fmla="*/ 139 h 151"/>
                    <a:gd name="T120" fmla="*/ 52 w 72"/>
                    <a:gd name="T121" fmla="*/ 1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151">
                      <a:moveTo>
                        <a:pt x="53" y="148"/>
                      </a:moveTo>
                      <a:cubicBezTo>
                        <a:pt x="53" y="148"/>
                        <a:pt x="53" y="147"/>
                        <a:pt x="53" y="147"/>
                      </a:cubicBezTo>
                      <a:cubicBezTo>
                        <a:pt x="53" y="147"/>
                        <a:pt x="53" y="147"/>
                        <a:pt x="52" y="147"/>
                      </a:cubicBezTo>
                      <a:cubicBezTo>
                        <a:pt x="52" y="146"/>
                        <a:pt x="52" y="146"/>
                        <a:pt x="53" y="146"/>
                      </a:cubicBezTo>
                      <a:cubicBezTo>
                        <a:pt x="53" y="146"/>
                        <a:pt x="53" y="145"/>
                        <a:pt x="54" y="145"/>
                      </a:cubicBezTo>
                      <a:cubicBezTo>
                        <a:pt x="54" y="145"/>
                        <a:pt x="54" y="145"/>
                        <a:pt x="54" y="145"/>
                      </a:cubicBezTo>
                      <a:cubicBezTo>
                        <a:pt x="54" y="145"/>
                        <a:pt x="54" y="144"/>
                        <a:pt x="54" y="144"/>
                      </a:cubicBezTo>
                      <a:cubicBezTo>
                        <a:pt x="54" y="144"/>
                        <a:pt x="55" y="144"/>
                        <a:pt x="55" y="144"/>
                      </a:cubicBezTo>
                      <a:cubicBezTo>
                        <a:pt x="55" y="144"/>
                        <a:pt x="55" y="143"/>
                        <a:pt x="56" y="143"/>
                      </a:cubicBezTo>
                      <a:cubicBezTo>
                        <a:pt x="56" y="143"/>
                        <a:pt x="56" y="142"/>
                        <a:pt x="56" y="142"/>
                      </a:cubicBezTo>
                      <a:cubicBezTo>
                        <a:pt x="56" y="142"/>
                        <a:pt x="56" y="141"/>
                        <a:pt x="57" y="141"/>
                      </a:cubicBezTo>
                      <a:cubicBezTo>
                        <a:pt x="57" y="141"/>
                        <a:pt x="57" y="141"/>
                        <a:pt x="57" y="141"/>
                      </a:cubicBezTo>
                      <a:cubicBezTo>
                        <a:pt x="57" y="141"/>
                        <a:pt x="57" y="140"/>
                        <a:pt x="57" y="140"/>
                      </a:cubicBezTo>
                      <a:cubicBezTo>
                        <a:pt x="57" y="140"/>
                        <a:pt x="58" y="140"/>
                        <a:pt x="58" y="140"/>
                      </a:cubicBezTo>
                      <a:cubicBezTo>
                        <a:pt x="58" y="140"/>
                        <a:pt x="58" y="139"/>
                        <a:pt x="58" y="139"/>
                      </a:cubicBezTo>
                      <a:cubicBezTo>
                        <a:pt x="58" y="139"/>
                        <a:pt x="58" y="139"/>
                        <a:pt x="58" y="139"/>
                      </a:cubicBezTo>
                      <a:cubicBezTo>
                        <a:pt x="58" y="139"/>
                        <a:pt x="58" y="139"/>
                        <a:pt x="58" y="139"/>
                      </a:cubicBezTo>
                      <a:cubicBezTo>
                        <a:pt x="59" y="139"/>
                        <a:pt x="59" y="138"/>
                        <a:pt x="59" y="138"/>
                      </a:cubicBezTo>
                      <a:cubicBezTo>
                        <a:pt x="59" y="138"/>
                        <a:pt x="59" y="137"/>
                        <a:pt x="58" y="137"/>
                      </a:cubicBezTo>
                      <a:cubicBezTo>
                        <a:pt x="58" y="136"/>
                        <a:pt x="59" y="136"/>
                        <a:pt x="59" y="136"/>
                      </a:cubicBezTo>
                      <a:cubicBezTo>
                        <a:pt x="59" y="136"/>
                        <a:pt x="58" y="136"/>
                        <a:pt x="58" y="136"/>
                      </a:cubicBezTo>
                      <a:cubicBezTo>
                        <a:pt x="58" y="136"/>
                        <a:pt x="59" y="135"/>
                        <a:pt x="58" y="135"/>
                      </a:cubicBezTo>
                      <a:cubicBezTo>
                        <a:pt x="58" y="135"/>
                        <a:pt x="58" y="135"/>
                        <a:pt x="58" y="135"/>
                      </a:cubicBezTo>
                      <a:cubicBezTo>
                        <a:pt x="58" y="134"/>
                        <a:pt x="58" y="134"/>
                        <a:pt x="58" y="134"/>
                      </a:cubicBezTo>
                      <a:cubicBezTo>
                        <a:pt x="58" y="134"/>
                        <a:pt x="58" y="133"/>
                        <a:pt x="58" y="133"/>
                      </a:cubicBezTo>
                      <a:cubicBezTo>
                        <a:pt x="58" y="133"/>
                        <a:pt x="57" y="133"/>
                        <a:pt x="57" y="133"/>
                      </a:cubicBezTo>
                      <a:cubicBezTo>
                        <a:pt x="57" y="133"/>
                        <a:pt x="57" y="132"/>
                        <a:pt x="57" y="132"/>
                      </a:cubicBezTo>
                      <a:cubicBezTo>
                        <a:pt x="57" y="132"/>
                        <a:pt x="57" y="132"/>
                        <a:pt x="57" y="132"/>
                      </a:cubicBezTo>
                      <a:cubicBezTo>
                        <a:pt x="57" y="131"/>
                        <a:pt x="56" y="131"/>
                        <a:pt x="56" y="131"/>
                      </a:cubicBezTo>
                      <a:cubicBezTo>
                        <a:pt x="56" y="131"/>
                        <a:pt x="56" y="131"/>
                        <a:pt x="56" y="130"/>
                      </a:cubicBezTo>
                      <a:cubicBezTo>
                        <a:pt x="56" y="130"/>
                        <a:pt x="56" y="130"/>
                        <a:pt x="56" y="130"/>
                      </a:cubicBezTo>
                      <a:cubicBezTo>
                        <a:pt x="56" y="129"/>
                        <a:pt x="56" y="129"/>
                        <a:pt x="56" y="129"/>
                      </a:cubicBezTo>
                      <a:cubicBezTo>
                        <a:pt x="56" y="129"/>
                        <a:pt x="55" y="128"/>
                        <a:pt x="55" y="128"/>
                      </a:cubicBezTo>
                      <a:cubicBezTo>
                        <a:pt x="55" y="128"/>
                        <a:pt x="55" y="128"/>
                        <a:pt x="55" y="128"/>
                      </a:cubicBezTo>
                      <a:cubicBezTo>
                        <a:pt x="55" y="128"/>
                        <a:pt x="55" y="127"/>
                        <a:pt x="55" y="127"/>
                      </a:cubicBezTo>
                      <a:cubicBezTo>
                        <a:pt x="55" y="127"/>
                        <a:pt x="56" y="127"/>
                        <a:pt x="56" y="127"/>
                      </a:cubicBezTo>
                      <a:cubicBezTo>
                        <a:pt x="56" y="127"/>
                        <a:pt x="56" y="127"/>
                        <a:pt x="56" y="126"/>
                      </a:cubicBezTo>
                      <a:cubicBezTo>
                        <a:pt x="56" y="125"/>
                        <a:pt x="56" y="125"/>
                        <a:pt x="56" y="125"/>
                      </a:cubicBezTo>
                      <a:cubicBezTo>
                        <a:pt x="55" y="124"/>
                        <a:pt x="55" y="124"/>
                        <a:pt x="55" y="124"/>
                      </a:cubicBezTo>
                      <a:cubicBezTo>
                        <a:pt x="55" y="123"/>
                        <a:pt x="55" y="123"/>
                        <a:pt x="55" y="123"/>
                      </a:cubicBezTo>
                      <a:cubicBezTo>
                        <a:pt x="55" y="122"/>
                        <a:pt x="55" y="122"/>
                        <a:pt x="55" y="122"/>
                      </a:cubicBezTo>
                      <a:cubicBezTo>
                        <a:pt x="55" y="122"/>
                        <a:pt x="55" y="122"/>
                        <a:pt x="54" y="121"/>
                      </a:cubicBezTo>
                      <a:cubicBezTo>
                        <a:pt x="54" y="121"/>
                        <a:pt x="54" y="121"/>
                        <a:pt x="54" y="121"/>
                      </a:cubicBezTo>
                      <a:cubicBezTo>
                        <a:pt x="54" y="120"/>
                        <a:pt x="54" y="120"/>
                        <a:pt x="53" y="119"/>
                      </a:cubicBezTo>
                      <a:cubicBezTo>
                        <a:pt x="53" y="119"/>
                        <a:pt x="53" y="119"/>
                        <a:pt x="52" y="118"/>
                      </a:cubicBezTo>
                      <a:cubicBezTo>
                        <a:pt x="51" y="118"/>
                        <a:pt x="51" y="117"/>
                        <a:pt x="51" y="117"/>
                      </a:cubicBezTo>
                      <a:cubicBezTo>
                        <a:pt x="50" y="116"/>
                        <a:pt x="50" y="115"/>
                        <a:pt x="49" y="115"/>
                      </a:cubicBezTo>
                      <a:cubicBezTo>
                        <a:pt x="49" y="114"/>
                        <a:pt x="49" y="114"/>
                        <a:pt x="49" y="113"/>
                      </a:cubicBezTo>
                      <a:cubicBezTo>
                        <a:pt x="49" y="113"/>
                        <a:pt x="48" y="112"/>
                        <a:pt x="48" y="112"/>
                      </a:cubicBezTo>
                      <a:cubicBezTo>
                        <a:pt x="48" y="112"/>
                        <a:pt x="48" y="112"/>
                        <a:pt x="48" y="112"/>
                      </a:cubicBezTo>
                      <a:cubicBezTo>
                        <a:pt x="48" y="112"/>
                        <a:pt x="48" y="112"/>
                        <a:pt x="48" y="112"/>
                      </a:cubicBezTo>
                      <a:cubicBezTo>
                        <a:pt x="48" y="112"/>
                        <a:pt x="48" y="111"/>
                        <a:pt x="48" y="111"/>
                      </a:cubicBezTo>
                      <a:cubicBezTo>
                        <a:pt x="48" y="110"/>
                        <a:pt x="48" y="110"/>
                        <a:pt x="48" y="110"/>
                      </a:cubicBezTo>
                      <a:cubicBezTo>
                        <a:pt x="49" y="110"/>
                        <a:pt x="49" y="110"/>
                        <a:pt x="49" y="110"/>
                      </a:cubicBezTo>
                      <a:cubicBezTo>
                        <a:pt x="50" y="110"/>
                        <a:pt x="50" y="110"/>
                        <a:pt x="50" y="110"/>
                      </a:cubicBezTo>
                      <a:cubicBezTo>
                        <a:pt x="50" y="109"/>
                        <a:pt x="50" y="109"/>
                        <a:pt x="50" y="109"/>
                      </a:cubicBezTo>
                      <a:cubicBezTo>
                        <a:pt x="50" y="109"/>
                        <a:pt x="50" y="109"/>
                        <a:pt x="50" y="109"/>
                      </a:cubicBezTo>
                      <a:cubicBezTo>
                        <a:pt x="50" y="109"/>
                        <a:pt x="51" y="110"/>
                        <a:pt x="51" y="110"/>
                      </a:cubicBezTo>
                      <a:cubicBezTo>
                        <a:pt x="51" y="109"/>
                        <a:pt x="51" y="109"/>
                        <a:pt x="51" y="108"/>
                      </a:cubicBezTo>
                      <a:cubicBezTo>
                        <a:pt x="51" y="107"/>
                        <a:pt x="51" y="107"/>
                        <a:pt x="51" y="106"/>
                      </a:cubicBezTo>
                      <a:cubicBezTo>
                        <a:pt x="51" y="106"/>
                        <a:pt x="51" y="105"/>
                        <a:pt x="51" y="105"/>
                      </a:cubicBezTo>
                      <a:cubicBezTo>
                        <a:pt x="51" y="105"/>
                        <a:pt x="51" y="104"/>
                        <a:pt x="51" y="104"/>
                      </a:cubicBezTo>
                      <a:cubicBezTo>
                        <a:pt x="51" y="104"/>
                        <a:pt x="52" y="104"/>
                        <a:pt x="52" y="103"/>
                      </a:cubicBezTo>
                      <a:cubicBezTo>
                        <a:pt x="52" y="103"/>
                        <a:pt x="52" y="103"/>
                        <a:pt x="52" y="103"/>
                      </a:cubicBezTo>
                      <a:cubicBezTo>
                        <a:pt x="52" y="103"/>
                        <a:pt x="53" y="103"/>
                        <a:pt x="53" y="103"/>
                      </a:cubicBezTo>
                      <a:cubicBezTo>
                        <a:pt x="53" y="103"/>
                        <a:pt x="53" y="103"/>
                        <a:pt x="54" y="102"/>
                      </a:cubicBezTo>
                      <a:cubicBezTo>
                        <a:pt x="54" y="102"/>
                        <a:pt x="54" y="101"/>
                        <a:pt x="54" y="101"/>
                      </a:cubicBezTo>
                      <a:cubicBezTo>
                        <a:pt x="54" y="101"/>
                        <a:pt x="53" y="100"/>
                        <a:pt x="53" y="100"/>
                      </a:cubicBezTo>
                      <a:cubicBezTo>
                        <a:pt x="53" y="100"/>
                        <a:pt x="53" y="100"/>
                        <a:pt x="53" y="101"/>
                      </a:cubicBezTo>
                      <a:cubicBezTo>
                        <a:pt x="53" y="101"/>
                        <a:pt x="52" y="101"/>
                        <a:pt x="52" y="102"/>
                      </a:cubicBezTo>
                      <a:cubicBezTo>
                        <a:pt x="52" y="101"/>
                        <a:pt x="52" y="100"/>
                        <a:pt x="51" y="100"/>
                      </a:cubicBezTo>
                      <a:cubicBezTo>
                        <a:pt x="51" y="99"/>
                        <a:pt x="51" y="99"/>
                        <a:pt x="51" y="99"/>
                      </a:cubicBezTo>
                      <a:cubicBezTo>
                        <a:pt x="51" y="99"/>
                        <a:pt x="50" y="98"/>
                        <a:pt x="50" y="98"/>
                      </a:cubicBezTo>
                      <a:cubicBezTo>
                        <a:pt x="51" y="97"/>
                        <a:pt x="51" y="97"/>
                        <a:pt x="51" y="97"/>
                      </a:cubicBezTo>
                      <a:cubicBezTo>
                        <a:pt x="51" y="97"/>
                        <a:pt x="51" y="97"/>
                        <a:pt x="50" y="96"/>
                      </a:cubicBezTo>
                      <a:cubicBezTo>
                        <a:pt x="50" y="96"/>
                        <a:pt x="50" y="96"/>
                        <a:pt x="50" y="96"/>
                      </a:cubicBezTo>
                      <a:cubicBezTo>
                        <a:pt x="50" y="96"/>
                        <a:pt x="49" y="95"/>
                        <a:pt x="49" y="95"/>
                      </a:cubicBezTo>
                      <a:cubicBezTo>
                        <a:pt x="49" y="95"/>
                        <a:pt x="49" y="95"/>
                        <a:pt x="48" y="94"/>
                      </a:cubicBezTo>
                      <a:cubicBezTo>
                        <a:pt x="48" y="94"/>
                        <a:pt x="47" y="93"/>
                        <a:pt x="47" y="93"/>
                      </a:cubicBezTo>
                      <a:cubicBezTo>
                        <a:pt x="47" y="93"/>
                        <a:pt x="47" y="93"/>
                        <a:pt x="47" y="92"/>
                      </a:cubicBezTo>
                      <a:cubicBezTo>
                        <a:pt x="47" y="92"/>
                        <a:pt x="46" y="92"/>
                        <a:pt x="46" y="91"/>
                      </a:cubicBezTo>
                      <a:cubicBezTo>
                        <a:pt x="45" y="91"/>
                        <a:pt x="45" y="91"/>
                        <a:pt x="45" y="90"/>
                      </a:cubicBezTo>
                      <a:cubicBezTo>
                        <a:pt x="44" y="89"/>
                        <a:pt x="44" y="89"/>
                        <a:pt x="44" y="89"/>
                      </a:cubicBezTo>
                      <a:cubicBezTo>
                        <a:pt x="44" y="89"/>
                        <a:pt x="44" y="88"/>
                        <a:pt x="44" y="88"/>
                      </a:cubicBezTo>
                      <a:cubicBezTo>
                        <a:pt x="45" y="88"/>
                        <a:pt x="44" y="88"/>
                        <a:pt x="44" y="87"/>
                      </a:cubicBezTo>
                      <a:cubicBezTo>
                        <a:pt x="44" y="87"/>
                        <a:pt x="44" y="86"/>
                        <a:pt x="44" y="86"/>
                      </a:cubicBezTo>
                      <a:cubicBezTo>
                        <a:pt x="43" y="86"/>
                        <a:pt x="43" y="86"/>
                        <a:pt x="43" y="86"/>
                      </a:cubicBezTo>
                      <a:cubicBezTo>
                        <a:pt x="44" y="86"/>
                        <a:pt x="44" y="85"/>
                        <a:pt x="44" y="85"/>
                      </a:cubicBezTo>
                      <a:cubicBezTo>
                        <a:pt x="43" y="85"/>
                        <a:pt x="43" y="85"/>
                        <a:pt x="43" y="85"/>
                      </a:cubicBezTo>
                      <a:cubicBezTo>
                        <a:pt x="43" y="85"/>
                        <a:pt x="43" y="86"/>
                        <a:pt x="43" y="86"/>
                      </a:cubicBezTo>
                      <a:cubicBezTo>
                        <a:pt x="43" y="86"/>
                        <a:pt x="43" y="85"/>
                        <a:pt x="43" y="85"/>
                      </a:cubicBezTo>
                      <a:cubicBezTo>
                        <a:pt x="42" y="84"/>
                        <a:pt x="42" y="84"/>
                        <a:pt x="42" y="84"/>
                      </a:cubicBezTo>
                      <a:cubicBezTo>
                        <a:pt x="42" y="84"/>
                        <a:pt x="43" y="84"/>
                        <a:pt x="43" y="84"/>
                      </a:cubicBezTo>
                      <a:cubicBezTo>
                        <a:pt x="43" y="83"/>
                        <a:pt x="44" y="83"/>
                        <a:pt x="44" y="83"/>
                      </a:cubicBezTo>
                      <a:cubicBezTo>
                        <a:pt x="44" y="83"/>
                        <a:pt x="45" y="83"/>
                        <a:pt x="45" y="83"/>
                      </a:cubicBezTo>
                      <a:cubicBezTo>
                        <a:pt x="45" y="83"/>
                        <a:pt x="45" y="82"/>
                        <a:pt x="45" y="81"/>
                      </a:cubicBezTo>
                      <a:cubicBezTo>
                        <a:pt x="45" y="81"/>
                        <a:pt x="45" y="81"/>
                        <a:pt x="44" y="80"/>
                      </a:cubicBezTo>
                      <a:cubicBezTo>
                        <a:pt x="44" y="80"/>
                        <a:pt x="44" y="80"/>
                        <a:pt x="44" y="80"/>
                      </a:cubicBezTo>
                      <a:cubicBezTo>
                        <a:pt x="44" y="80"/>
                        <a:pt x="45" y="79"/>
                        <a:pt x="45" y="79"/>
                      </a:cubicBezTo>
                      <a:cubicBezTo>
                        <a:pt x="45" y="78"/>
                        <a:pt x="45" y="78"/>
                        <a:pt x="45" y="78"/>
                      </a:cubicBezTo>
                      <a:cubicBezTo>
                        <a:pt x="45" y="78"/>
                        <a:pt x="45" y="78"/>
                        <a:pt x="45" y="77"/>
                      </a:cubicBezTo>
                      <a:cubicBezTo>
                        <a:pt x="45" y="77"/>
                        <a:pt x="45" y="77"/>
                        <a:pt x="45" y="77"/>
                      </a:cubicBezTo>
                      <a:cubicBezTo>
                        <a:pt x="45" y="77"/>
                        <a:pt x="45" y="76"/>
                        <a:pt x="45" y="76"/>
                      </a:cubicBezTo>
                      <a:cubicBezTo>
                        <a:pt x="45" y="76"/>
                        <a:pt x="45" y="76"/>
                        <a:pt x="45" y="76"/>
                      </a:cubicBezTo>
                      <a:cubicBezTo>
                        <a:pt x="46" y="75"/>
                        <a:pt x="46" y="75"/>
                        <a:pt x="46" y="75"/>
                      </a:cubicBezTo>
                      <a:cubicBezTo>
                        <a:pt x="45" y="75"/>
                        <a:pt x="46" y="75"/>
                        <a:pt x="46" y="75"/>
                      </a:cubicBezTo>
                      <a:cubicBezTo>
                        <a:pt x="46" y="74"/>
                        <a:pt x="47" y="74"/>
                        <a:pt x="47" y="74"/>
                      </a:cubicBezTo>
                      <a:cubicBezTo>
                        <a:pt x="47" y="74"/>
                        <a:pt x="47" y="73"/>
                        <a:pt x="47" y="73"/>
                      </a:cubicBezTo>
                      <a:cubicBezTo>
                        <a:pt x="47" y="73"/>
                        <a:pt x="47" y="73"/>
                        <a:pt x="47" y="73"/>
                      </a:cubicBezTo>
                      <a:cubicBezTo>
                        <a:pt x="47" y="73"/>
                        <a:pt x="47" y="73"/>
                        <a:pt x="48" y="73"/>
                      </a:cubicBezTo>
                      <a:cubicBezTo>
                        <a:pt x="48" y="73"/>
                        <a:pt x="49" y="74"/>
                        <a:pt x="49" y="74"/>
                      </a:cubicBezTo>
                      <a:cubicBezTo>
                        <a:pt x="49" y="74"/>
                        <a:pt x="50" y="74"/>
                        <a:pt x="50" y="73"/>
                      </a:cubicBezTo>
                      <a:cubicBezTo>
                        <a:pt x="51" y="73"/>
                        <a:pt x="51" y="74"/>
                        <a:pt x="51" y="74"/>
                      </a:cubicBezTo>
                      <a:cubicBezTo>
                        <a:pt x="51" y="74"/>
                        <a:pt x="52" y="73"/>
                        <a:pt x="52" y="73"/>
                      </a:cubicBezTo>
                      <a:cubicBezTo>
                        <a:pt x="52" y="73"/>
                        <a:pt x="52" y="73"/>
                        <a:pt x="53" y="73"/>
                      </a:cubicBezTo>
                      <a:cubicBezTo>
                        <a:pt x="53" y="73"/>
                        <a:pt x="53" y="73"/>
                        <a:pt x="53" y="73"/>
                      </a:cubicBezTo>
                      <a:cubicBezTo>
                        <a:pt x="53" y="72"/>
                        <a:pt x="54" y="73"/>
                        <a:pt x="54" y="73"/>
                      </a:cubicBezTo>
                      <a:cubicBezTo>
                        <a:pt x="54" y="73"/>
                        <a:pt x="55" y="73"/>
                        <a:pt x="55" y="73"/>
                      </a:cubicBezTo>
                      <a:cubicBezTo>
                        <a:pt x="55" y="72"/>
                        <a:pt x="55" y="72"/>
                        <a:pt x="55" y="71"/>
                      </a:cubicBezTo>
                      <a:cubicBezTo>
                        <a:pt x="55" y="71"/>
                        <a:pt x="55" y="71"/>
                        <a:pt x="55" y="71"/>
                      </a:cubicBezTo>
                      <a:cubicBezTo>
                        <a:pt x="55" y="70"/>
                        <a:pt x="56" y="70"/>
                        <a:pt x="56" y="70"/>
                      </a:cubicBezTo>
                      <a:cubicBezTo>
                        <a:pt x="56" y="70"/>
                        <a:pt x="57" y="70"/>
                        <a:pt x="57" y="70"/>
                      </a:cubicBezTo>
                      <a:cubicBezTo>
                        <a:pt x="57" y="70"/>
                        <a:pt x="57" y="70"/>
                        <a:pt x="58" y="70"/>
                      </a:cubicBezTo>
                      <a:cubicBezTo>
                        <a:pt x="58" y="70"/>
                        <a:pt x="58" y="70"/>
                        <a:pt x="59" y="70"/>
                      </a:cubicBezTo>
                      <a:cubicBezTo>
                        <a:pt x="59" y="69"/>
                        <a:pt x="59" y="69"/>
                        <a:pt x="59" y="69"/>
                      </a:cubicBezTo>
                      <a:cubicBezTo>
                        <a:pt x="59" y="68"/>
                        <a:pt x="58" y="68"/>
                        <a:pt x="58" y="68"/>
                      </a:cubicBezTo>
                      <a:cubicBezTo>
                        <a:pt x="58" y="68"/>
                        <a:pt x="59" y="68"/>
                        <a:pt x="59" y="68"/>
                      </a:cubicBezTo>
                      <a:cubicBezTo>
                        <a:pt x="59" y="68"/>
                        <a:pt x="60" y="68"/>
                        <a:pt x="61" y="68"/>
                      </a:cubicBezTo>
                      <a:cubicBezTo>
                        <a:pt x="61" y="68"/>
                        <a:pt x="62" y="68"/>
                        <a:pt x="62" y="67"/>
                      </a:cubicBezTo>
                      <a:cubicBezTo>
                        <a:pt x="62" y="67"/>
                        <a:pt x="62" y="67"/>
                        <a:pt x="62" y="67"/>
                      </a:cubicBezTo>
                      <a:cubicBezTo>
                        <a:pt x="63" y="67"/>
                        <a:pt x="63" y="68"/>
                        <a:pt x="63" y="68"/>
                      </a:cubicBezTo>
                      <a:cubicBezTo>
                        <a:pt x="63" y="68"/>
                        <a:pt x="64" y="68"/>
                        <a:pt x="64" y="68"/>
                      </a:cubicBezTo>
                      <a:cubicBezTo>
                        <a:pt x="64" y="67"/>
                        <a:pt x="64" y="67"/>
                        <a:pt x="64" y="67"/>
                      </a:cubicBezTo>
                      <a:cubicBezTo>
                        <a:pt x="64" y="66"/>
                        <a:pt x="64" y="65"/>
                        <a:pt x="65" y="65"/>
                      </a:cubicBezTo>
                      <a:cubicBezTo>
                        <a:pt x="65" y="65"/>
                        <a:pt x="65" y="64"/>
                        <a:pt x="66" y="64"/>
                      </a:cubicBezTo>
                      <a:cubicBezTo>
                        <a:pt x="66" y="64"/>
                        <a:pt x="66" y="64"/>
                        <a:pt x="67" y="64"/>
                      </a:cubicBezTo>
                      <a:cubicBezTo>
                        <a:pt x="67" y="64"/>
                        <a:pt x="67" y="64"/>
                        <a:pt x="67" y="64"/>
                      </a:cubicBezTo>
                      <a:cubicBezTo>
                        <a:pt x="68" y="64"/>
                        <a:pt x="68" y="64"/>
                        <a:pt x="68" y="64"/>
                      </a:cubicBezTo>
                      <a:cubicBezTo>
                        <a:pt x="68" y="63"/>
                        <a:pt x="68" y="63"/>
                        <a:pt x="68" y="63"/>
                      </a:cubicBezTo>
                      <a:cubicBezTo>
                        <a:pt x="68" y="63"/>
                        <a:pt x="68" y="63"/>
                        <a:pt x="68" y="63"/>
                      </a:cubicBezTo>
                      <a:cubicBezTo>
                        <a:pt x="68" y="63"/>
                        <a:pt x="68" y="63"/>
                        <a:pt x="67" y="63"/>
                      </a:cubicBezTo>
                      <a:cubicBezTo>
                        <a:pt x="67" y="63"/>
                        <a:pt x="67" y="63"/>
                        <a:pt x="67" y="63"/>
                      </a:cubicBezTo>
                      <a:cubicBezTo>
                        <a:pt x="67" y="63"/>
                        <a:pt x="67" y="63"/>
                        <a:pt x="67" y="62"/>
                      </a:cubicBezTo>
                      <a:cubicBezTo>
                        <a:pt x="68" y="62"/>
                        <a:pt x="68" y="62"/>
                        <a:pt x="68" y="62"/>
                      </a:cubicBezTo>
                      <a:cubicBezTo>
                        <a:pt x="68" y="61"/>
                        <a:pt x="68" y="62"/>
                        <a:pt x="68" y="61"/>
                      </a:cubicBezTo>
                      <a:cubicBezTo>
                        <a:pt x="68" y="61"/>
                        <a:pt x="68" y="61"/>
                        <a:pt x="68" y="61"/>
                      </a:cubicBezTo>
                      <a:cubicBezTo>
                        <a:pt x="69" y="61"/>
                        <a:pt x="68" y="60"/>
                        <a:pt x="68" y="60"/>
                      </a:cubicBezTo>
                      <a:cubicBezTo>
                        <a:pt x="68" y="60"/>
                        <a:pt x="68" y="60"/>
                        <a:pt x="69" y="60"/>
                      </a:cubicBezTo>
                      <a:cubicBezTo>
                        <a:pt x="69" y="59"/>
                        <a:pt x="69" y="59"/>
                        <a:pt x="69" y="60"/>
                      </a:cubicBezTo>
                      <a:cubicBezTo>
                        <a:pt x="69" y="60"/>
                        <a:pt x="69" y="60"/>
                        <a:pt x="70" y="60"/>
                      </a:cubicBezTo>
                      <a:cubicBezTo>
                        <a:pt x="70" y="59"/>
                        <a:pt x="70" y="59"/>
                        <a:pt x="71" y="59"/>
                      </a:cubicBezTo>
                      <a:cubicBezTo>
                        <a:pt x="71" y="59"/>
                        <a:pt x="71" y="59"/>
                        <a:pt x="72" y="58"/>
                      </a:cubicBezTo>
                      <a:cubicBezTo>
                        <a:pt x="72" y="58"/>
                        <a:pt x="72" y="58"/>
                        <a:pt x="72" y="57"/>
                      </a:cubicBezTo>
                      <a:cubicBezTo>
                        <a:pt x="72" y="57"/>
                        <a:pt x="72" y="57"/>
                        <a:pt x="72" y="57"/>
                      </a:cubicBezTo>
                      <a:cubicBezTo>
                        <a:pt x="72" y="57"/>
                        <a:pt x="72" y="57"/>
                        <a:pt x="72" y="57"/>
                      </a:cubicBezTo>
                      <a:cubicBezTo>
                        <a:pt x="72" y="57"/>
                        <a:pt x="72" y="57"/>
                        <a:pt x="72" y="56"/>
                      </a:cubicBezTo>
                      <a:cubicBezTo>
                        <a:pt x="72" y="56"/>
                        <a:pt x="72" y="56"/>
                        <a:pt x="72" y="56"/>
                      </a:cubicBezTo>
                      <a:cubicBezTo>
                        <a:pt x="72" y="56"/>
                        <a:pt x="72" y="56"/>
                        <a:pt x="72" y="55"/>
                      </a:cubicBezTo>
                      <a:cubicBezTo>
                        <a:pt x="72" y="55"/>
                        <a:pt x="71" y="55"/>
                        <a:pt x="71" y="56"/>
                      </a:cubicBezTo>
                      <a:cubicBezTo>
                        <a:pt x="71" y="56"/>
                        <a:pt x="70" y="56"/>
                        <a:pt x="70" y="56"/>
                      </a:cubicBezTo>
                      <a:cubicBezTo>
                        <a:pt x="69" y="56"/>
                        <a:pt x="69" y="57"/>
                        <a:pt x="68" y="58"/>
                      </a:cubicBezTo>
                      <a:cubicBezTo>
                        <a:pt x="68" y="58"/>
                        <a:pt x="68" y="58"/>
                        <a:pt x="67" y="58"/>
                      </a:cubicBezTo>
                      <a:cubicBezTo>
                        <a:pt x="67" y="58"/>
                        <a:pt x="67" y="58"/>
                        <a:pt x="67" y="58"/>
                      </a:cubicBezTo>
                      <a:cubicBezTo>
                        <a:pt x="66" y="58"/>
                        <a:pt x="66" y="58"/>
                        <a:pt x="66" y="57"/>
                      </a:cubicBezTo>
                      <a:cubicBezTo>
                        <a:pt x="66" y="57"/>
                        <a:pt x="65" y="58"/>
                        <a:pt x="65" y="58"/>
                      </a:cubicBezTo>
                      <a:cubicBezTo>
                        <a:pt x="65" y="59"/>
                        <a:pt x="64" y="58"/>
                        <a:pt x="64" y="58"/>
                      </a:cubicBezTo>
                      <a:cubicBezTo>
                        <a:pt x="64" y="58"/>
                        <a:pt x="64" y="57"/>
                        <a:pt x="64" y="57"/>
                      </a:cubicBezTo>
                      <a:cubicBezTo>
                        <a:pt x="64" y="57"/>
                        <a:pt x="64" y="57"/>
                        <a:pt x="64" y="56"/>
                      </a:cubicBezTo>
                      <a:cubicBezTo>
                        <a:pt x="64" y="56"/>
                        <a:pt x="63" y="56"/>
                        <a:pt x="62" y="56"/>
                      </a:cubicBezTo>
                      <a:cubicBezTo>
                        <a:pt x="62" y="55"/>
                        <a:pt x="63" y="54"/>
                        <a:pt x="63" y="54"/>
                      </a:cubicBezTo>
                      <a:cubicBezTo>
                        <a:pt x="63" y="53"/>
                        <a:pt x="62" y="53"/>
                        <a:pt x="62" y="53"/>
                      </a:cubicBezTo>
                      <a:cubicBezTo>
                        <a:pt x="62" y="53"/>
                        <a:pt x="61" y="53"/>
                        <a:pt x="61" y="53"/>
                      </a:cubicBezTo>
                      <a:cubicBezTo>
                        <a:pt x="61" y="53"/>
                        <a:pt x="61" y="53"/>
                        <a:pt x="60" y="53"/>
                      </a:cubicBezTo>
                      <a:cubicBezTo>
                        <a:pt x="60" y="53"/>
                        <a:pt x="59" y="53"/>
                        <a:pt x="59" y="53"/>
                      </a:cubicBezTo>
                      <a:cubicBezTo>
                        <a:pt x="58" y="53"/>
                        <a:pt x="58" y="52"/>
                        <a:pt x="58" y="52"/>
                      </a:cubicBezTo>
                      <a:cubicBezTo>
                        <a:pt x="58" y="53"/>
                        <a:pt x="58" y="53"/>
                        <a:pt x="57" y="53"/>
                      </a:cubicBezTo>
                      <a:cubicBezTo>
                        <a:pt x="57" y="53"/>
                        <a:pt x="56" y="52"/>
                        <a:pt x="56" y="52"/>
                      </a:cubicBezTo>
                      <a:cubicBezTo>
                        <a:pt x="56" y="52"/>
                        <a:pt x="56" y="52"/>
                        <a:pt x="57" y="51"/>
                      </a:cubicBezTo>
                      <a:cubicBezTo>
                        <a:pt x="57" y="51"/>
                        <a:pt x="57" y="50"/>
                        <a:pt x="58" y="50"/>
                      </a:cubicBezTo>
                      <a:cubicBezTo>
                        <a:pt x="58" y="49"/>
                        <a:pt x="58" y="49"/>
                        <a:pt x="58" y="48"/>
                      </a:cubicBezTo>
                      <a:cubicBezTo>
                        <a:pt x="58" y="48"/>
                        <a:pt x="57" y="48"/>
                        <a:pt x="57" y="47"/>
                      </a:cubicBezTo>
                      <a:cubicBezTo>
                        <a:pt x="57" y="47"/>
                        <a:pt x="58" y="47"/>
                        <a:pt x="58" y="47"/>
                      </a:cubicBezTo>
                      <a:cubicBezTo>
                        <a:pt x="58" y="46"/>
                        <a:pt x="59" y="46"/>
                        <a:pt x="59" y="46"/>
                      </a:cubicBezTo>
                      <a:cubicBezTo>
                        <a:pt x="59" y="46"/>
                        <a:pt x="59" y="46"/>
                        <a:pt x="59" y="45"/>
                      </a:cubicBezTo>
                      <a:cubicBezTo>
                        <a:pt x="59" y="45"/>
                        <a:pt x="59" y="45"/>
                        <a:pt x="59" y="44"/>
                      </a:cubicBezTo>
                      <a:cubicBezTo>
                        <a:pt x="58" y="45"/>
                        <a:pt x="58" y="44"/>
                        <a:pt x="58" y="44"/>
                      </a:cubicBezTo>
                      <a:cubicBezTo>
                        <a:pt x="58" y="44"/>
                        <a:pt x="57" y="44"/>
                        <a:pt x="57" y="44"/>
                      </a:cubicBezTo>
                      <a:cubicBezTo>
                        <a:pt x="57" y="44"/>
                        <a:pt x="56" y="44"/>
                        <a:pt x="56" y="44"/>
                      </a:cubicBezTo>
                      <a:cubicBezTo>
                        <a:pt x="55" y="44"/>
                        <a:pt x="55" y="44"/>
                        <a:pt x="55" y="44"/>
                      </a:cubicBezTo>
                      <a:cubicBezTo>
                        <a:pt x="55" y="44"/>
                        <a:pt x="54" y="44"/>
                        <a:pt x="54" y="44"/>
                      </a:cubicBezTo>
                      <a:cubicBezTo>
                        <a:pt x="54" y="44"/>
                        <a:pt x="54" y="43"/>
                        <a:pt x="54" y="43"/>
                      </a:cubicBezTo>
                      <a:cubicBezTo>
                        <a:pt x="54" y="43"/>
                        <a:pt x="54" y="42"/>
                        <a:pt x="54" y="42"/>
                      </a:cubicBezTo>
                      <a:cubicBezTo>
                        <a:pt x="54" y="41"/>
                        <a:pt x="54" y="41"/>
                        <a:pt x="53" y="41"/>
                      </a:cubicBezTo>
                      <a:cubicBezTo>
                        <a:pt x="53" y="41"/>
                        <a:pt x="53" y="40"/>
                        <a:pt x="53" y="40"/>
                      </a:cubicBezTo>
                      <a:cubicBezTo>
                        <a:pt x="54" y="40"/>
                        <a:pt x="54" y="40"/>
                        <a:pt x="54" y="40"/>
                      </a:cubicBezTo>
                      <a:cubicBezTo>
                        <a:pt x="54" y="40"/>
                        <a:pt x="53" y="40"/>
                        <a:pt x="53" y="39"/>
                      </a:cubicBezTo>
                      <a:cubicBezTo>
                        <a:pt x="53" y="39"/>
                        <a:pt x="53" y="39"/>
                        <a:pt x="53" y="39"/>
                      </a:cubicBezTo>
                      <a:cubicBezTo>
                        <a:pt x="53" y="38"/>
                        <a:pt x="52" y="38"/>
                        <a:pt x="52" y="38"/>
                      </a:cubicBezTo>
                      <a:cubicBezTo>
                        <a:pt x="52" y="38"/>
                        <a:pt x="52" y="38"/>
                        <a:pt x="52" y="38"/>
                      </a:cubicBezTo>
                      <a:cubicBezTo>
                        <a:pt x="53" y="38"/>
                        <a:pt x="53" y="38"/>
                        <a:pt x="53" y="38"/>
                      </a:cubicBezTo>
                      <a:cubicBezTo>
                        <a:pt x="53" y="38"/>
                        <a:pt x="53" y="37"/>
                        <a:pt x="53" y="37"/>
                      </a:cubicBezTo>
                      <a:cubicBezTo>
                        <a:pt x="53" y="37"/>
                        <a:pt x="54" y="36"/>
                        <a:pt x="54" y="36"/>
                      </a:cubicBezTo>
                      <a:cubicBezTo>
                        <a:pt x="54" y="36"/>
                        <a:pt x="55" y="36"/>
                        <a:pt x="54" y="35"/>
                      </a:cubicBezTo>
                      <a:cubicBezTo>
                        <a:pt x="54" y="36"/>
                        <a:pt x="54" y="36"/>
                        <a:pt x="53" y="36"/>
                      </a:cubicBezTo>
                      <a:cubicBezTo>
                        <a:pt x="52" y="36"/>
                        <a:pt x="52" y="36"/>
                        <a:pt x="52" y="36"/>
                      </a:cubicBezTo>
                      <a:cubicBezTo>
                        <a:pt x="52" y="36"/>
                        <a:pt x="51" y="35"/>
                        <a:pt x="50" y="36"/>
                      </a:cubicBezTo>
                      <a:cubicBezTo>
                        <a:pt x="48" y="36"/>
                        <a:pt x="48" y="36"/>
                        <a:pt x="47" y="36"/>
                      </a:cubicBezTo>
                      <a:cubicBezTo>
                        <a:pt x="47" y="37"/>
                        <a:pt x="46" y="37"/>
                        <a:pt x="45" y="38"/>
                      </a:cubicBezTo>
                      <a:cubicBezTo>
                        <a:pt x="44" y="38"/>
                        <a:pt x="43" y="37"/>
                        <a:pt x="43" y="37"/>
                      </a:cubicBezTo>
                      <a:cubicBezTo>
                        <a:pt x="43" y="37"/>
                        <a:pt x="45" y="36"/>
                        <a:pt x="45" y="36"/>
                      </a:cubicBezTo>
                      <a:cubicBezTo>
                        <a:pt x="45" y="35"/>
                        <a:pt x="45" y="34"/>
                        <a:pt x="45" y="34"/>
                      </a:cubicBezTo>
                      <a:cubicBezTo>
                        <a:pt x="45" y="34"/>
                        <a:pt x="45" y="33"/>
                        <a:pt x="44" y="33"/>
                      </a:cubicBezTo>
                      <a:cubicBezTo>
                        <a:pt x="44" y="33"/>
                        <a:pt x="43" y="33"/>
                        <a:pt x="43" y="33"/>
                      </a:cubicBezTo>
                      <a:cubicBezTo>
                        <a:pt x="43" y="33"/>
                        <a:pt x="43" y="32"/>
                        <a:pt x="43" y="31"/>
                      </a:cubicBezTo>
                      <a:cubicBezTo>
                        <a:pt x="43" y="31"/>
                        <a:pt x="43" y="30"/>
                        <a:pt x="44" y="30"/>
                      </a:cubicBezTo>
                      <a:cubicBezTo>
                        <a:pt x="45" y="30"/>
                        <a:pt x="45" y="30"/>
                        <a:pt x="45" y="30"/>
                      </a:cubicBezTo>
                      <a:cubicBezTo>
                        <a:pt x="45" y="30"/>
                        <a:pt x="45" y="29"/>
                        <a:pt x="45" y="29"/>
                      </a:cubicBezTo>
                      <a:cubicBezTo>
                        <a:pt x="45" y="28"/>
                        <a:pt x="45" y="27"/>
                        <a:pt x="45" y="27"/>
                      </a:cubicBezTo>
                      <a:cubicBezTo>
                        <a:pt x="46" y="27"/>
                        <a:pt x="46" y="26"/>
                        <a:pt x="46" y="26"/>
                      </a:cubicBezTo>
                      <a:cubicBezTo>
                        <a:pt x="46" y="27"/>
                        <a:pt x="46" y="27"/>
                        <a:pt x="46" y="27"/>
                      </a:cubicBezTo>
                      <a:cubicBezTo>
                        <a:pt x="46" y="27"/>
                        <a:pt x="48" y="25"/>
                        <a:pt x="48" y="25"/>
                      </a:cubicBezTo>
                      <a:cubicBezTo>
                        <a:pt x="48" y="25"/>
                        <a:pt x="48" y="23"/>
                        <a:pt x="49" y="23"/>
                      </a:cubicBezTo>
                      <a:cubicBezTo>
                        <a:pt x="49" y="23"/>
                        <a:pt x="50" y="24"/>
                        <a:pt x="50" y="24"/>
                      </a:cubicBezTo>
                      <a:cubicBezTo>
                        <a:pt x="50" y="24"/>
                        <a:pt x="50" y="22"/>
                        <a:pt x="51" y="22"/>
                      </a:cubicBezTo>
                      <a:cubicBezTo>
                        <a:pt x="51" y="21"/>
                        <a:pt x="52" y="21"/>
                        <a:pt x="52" y="22"/>
                      </a:cubicBezTo>
                      <a:cubicBezTo>
                        <a:pt x="52" y="22"/>
                        <a:pt x="52" y="22"/>
                        <a:pt x="52" y="21"/>
                      </a:cubicBezTo>
                      <a:cubicBezTo>
                        <a:pt x="53" y="21"/>
                        <a:pt x="52" y="20"/>
                        <a:pt x="52" y="20"/>
                      </a:cubicBezTo>
                      <a:cubicBezTo>
                        <a:pt x="51" y="20"/>
                        <a:pt x="51" y="20"/>
                        <a:pt x="52" y="19"/>
                      </a:cubicBezTo>
                      <a:cubicBezTo>
                        <a:pt x="52" y="19"/>
                        <a:pt x="52" y="19"/>
                        <a:pt x="52" y="19"/>
                      </a:cubicBezTo>
                      <a:cubicBezTo>
                        <a:pt x="52" y="19"/>
                        <a:pt x="52" y="19"/>
                        <a:pt x="53" y="19"/>
                      </a:cubicBezTo>
                      <a:cubicBezTo>
                        <a:pt x="53" y="19"/>
                        <a:pt x="53" y="18"/>
                        <a:pt x="52" y="18"/>
                      </a:cubicBezTo>
                      <a:cubicBezTo>
                        <a:pt x="52" y="18"/>
                        <a:pt x="52" y="17"/>
                        <a:pt x="53" y="17"/>
                      </a:cubicBezTo>
                      <a:cubicBezTo>
                        <a:pt x="53" y="17"/>
                        <a:pt x="53" y="16"/>
                        <a:pt x="53" y="14"/>
                      </a:cubicBezTo>
                      <a:cubicBezTo>
                        <a:pt x="53" y="12"/>
                        <a:pt x="52" y="12"/>
                        <a:pt x="52" y="11"/>
                      </a:cubicBezTo>
                      <a:cubicBezTo>
                        <a:pt x="52" y="11"/>
                        <a:pt x="52" y="10"/>
                        <a:pt x="52" y="10"/>
                      </a:cubicBezTo>
                      <a:cubicBezTo>
                        <a:pt x="52" y="10"/>
                        <a:pt x="52" y="9"/>
                        <a:pt x="52" y="9"/>
                      </a:cubicBezTo>
                      <a:cubicBezTo>
                        <a:pt x="52" y="9"/>
                        <a:pt x="52" y="8"/>
                        <a:pt x="52" y="8"/>
                      </a:cubicBezTo>
                      <a:cubicBezTo>
                        <a:pt x="52" y="7"/>
                        <a:pt x="52" y="7"/>
                        <a:pt x="52" y="7"/>
                      </a:cubicBezTo>
                      <a:cubicBezTo>
                        <a:pt x="51" y="7"/>
                        <a:pt x="51" y="7"/>
                        <a:pt x="51" y="7"/>
                      </a:cubicBezTo>
                      <a:cubicBezTo>
                        <a:pt x="51" y="7"/>
                        <a:pt x="51" y="7"/>
                        <a:pt x="50" y="7"/>
                      </a:cubicBezTo>
                      <a:cubicBezTo>
                        <a:pt x="50" y="7"/>
                        <a:pt x="50" y="7"/>
                        <a:pt x="50" y="7"/>
                      </a:cubicBezTo>
                      <a:cubicBezTo>
                        <a:pt x="50" y="7"/>
                        <a:pt x="50" y="8"/>
                        <a:pt x="49" y="8"/>
                      </a:cubicBezTo>
                      <a:cubicBezTo>
                        <a:pt x="49" y="8"/>
                        <a:pt x="49" y="7"/>
                        <a:pt x="48" y="7"/>
                      </a:cubicBezTo>
                      <a:cubicBezTo>
                        <a:pt x="48" y="6"/>
                        <a:pt x="48" y="6"/>
                        <a:pt x="48" y="5"/>
                      </a:cubicBezTo>
                      <a:cubicBezTo>
                        <a:pt x="48" y="5"/>
                        <a:pt x="47" y="5"/>
                        <a:pt x="47" y="5"/>
                      </a:cubicBezTo>
                      <a:cubicBezTo>
                        <a:pt x="47" y="4"/>
                        <a:pt x="48" y="4"/>
                        <a:pt x="47" y="3"/>
                      </a:cubicBezTo>
                      <a:cubicBezTo>
                        <a:pt x="47" y="3"/>
                        <a:pt x="47" y="3"/>
                        <a:pt x="46" y="2"/>
                      </a:cubicBezTo>
                      <a:cubicBezTo>
                        <a:pt x="47" y="2"/>
                        <a:pt x="46" y="2"/>
                        <a:pt x="46" y="2"/>
                      </a:cubicBezTo>
                      <a:cubicBezTo>
                        <a:pt x="46" y="1"/>
                        <a:pt x="45" y="1"/>
                        <a:pt x="45" y="1"/>
                      </a:cubicBezTo>
                      <a:cubicBezTo>
                        <a:pt x="45" y="2"/>
                        <a:pt x="44" y="1"/>
                        <a:pt x="44" y="1"/>
                      </a:cubicBezTo>
                      <a:cubicBezTo>
                        <a:pt x="44" y="1"/>
                        <a:pt x="44" y="1"/>
                        <a:pt x="44" y="0"/>
                      </a:cubicBezTo>
                      <a:cubicBezTo>
                        <a:pt x="44" y="0"/>
                        <a:pt x="44" y="0"/>
                        <a:pt x="43" y="0"/>
                      </a:cubicBezTo>
                      <a:cubicBezTo>
                        <a:pt x="43" y="1"/>
                        <a:pt x="43" y="0"/>
                        <a:pt x="43" y="0"/>
                      </a:cubicBezTo>
                      <a:cubicBezTo>
                        <a:pt x="43" y="0"/>
                        <a:pt x="43" y="0"/>
                        <a:pt x="43" y="0"/>
                      </a:cubicBezTo>
                      <a:cubicBezTo>
                        <a:pt x="42" y="0"/>
                        <a:pt x="42" y="0"/>
                        <a:pt x="42" y="0"/>
                      </a:cubicBezTo>
                      <a:cubicBezTo>
                        <a:pt x="42" y="1"/>
                        <a:pt x="42" y="1"/>
                        <a:pt x="42" y="1"/>
                      </a:cubicBezTo>
                      <a:cubicBezTo>
                        <a:pt x="42" y="1"/>
                        <a:pt x="42" y="1"/>
                        <a:pt x="42" y="2"/>
                      </a:cubicBezTo>
                      <a:cubicBezTo>
                        <a:pt x="42" y="2"/>
                        <a:pt x="42" y="2"/>
                        <a:pt x="42" y="2"/>
                      </a:cubicBezTo>
                      <a:cubicBezTo>
                        <a:pt x="42" y="2"/>
                        <a:pt x="41" y="2"/>
                        <a:pt x="41" y="2"/>
                      </a:cubicBezTo>
                      <a:cubicBezTo>
                        <a:pt x="41" y="2"/>
                        <a:pt x="41" y="2"/>
                        <a:pt x="41" y="2"/>
                      </a:cubicBezTo>
                      <a:cubicBezTo>
                        <a:pt x="41" y="2"/>
                        <a:pt x="41" y="2"/>
                        <a:pt x="41" y="2"/>
                      </a:cubicBezTo>
                      <a:cubicBezTo>
                        <a:pt x="41" y="2"/>
                        <a:pt x="41" y="3"/>
                        <a:pt x="41" y="3"/>
                      </a:cubicBezTo>
                      <a:cubicBezTo>
                        <a:pt x="41" y="3"/>
                        <a:pt x="41" y="3"/>
                        <a:pt x="41" y="3"/>
                      </a:cubicBezTo>
                      <a:cubicBezTo>
                        <a:pt x="41" y="4"/>
                        <a:pt x="42" y="4"/>
                        <a:pt x="41" y="4"/>
                      </a:cubicBezTo>
                      <a:cubicBezTo>
                        <a:pt x="41" y="4"/>
                        <a:pt x="41" y="4"/>
                        <a:pt x="41" y="4"/>
                      </a:cubicBezTo>
                      <a:cubicBezTo>
                        <a:pt x="41" y="4"/>
                        <a:pt x="41" y="5"/>
                        <a:pt x="41" y="5"/>
                      </a:cubicBezTo>
                      <a:cubicBezTo>
                        <a:pt x="41" y="5"/>
                        <a:pt x="41" y="5"/>
                        <a:pt x="41" y="4"/>
                      </a:cubicBezTo>
                      <a:cubicBezTo>
                        <a:pt x="41" y="4"/>
                        <a:pt x="41" y="4"/>
                        <a:pt x="40" y="5"/>
                      </a:cubicBezTo>
                      <a:cubicBezTo>
                        <a:pt x="40" y="5"/>
                        <a:pt x="40" y="5"/>
                        <a:pt x="39" y="6"/>
                      </a:cubicBezTo>
                      <a:cubicBezTo>
                        <a:pt x="39" y="6"/>
                        <a:pt x="39" y="6"/>
                        <a:pt x="39" y="6"/>
                      </a:cubicBezTo>
                      <a:cubicBezTo>
                        <a:pt x="39" y="6"/>
                        <a:pt x="39" y="6"/>
                        <a:pt x="38" y="6"/>
                      </a:cubicBezTo>
                      <a:cubicBezTo>
                        <a:pt x="38" y="6"/>
                        <a:pt x="38" y="7"/>
                        <a:pt x="38" y="7"/>
                      </a:cubicBezTo>
                      <a:cubicBezTo>
                        <a:pt x="38" y="7"/>
                        <a:pt x="38" y="7"/>
                        <a:pt x="38" y="7"/>
                      </a:cubicBezTo>
                      <a:cubicBezTo>
                        <a:pt x="38" y="7"/>
                        <a:pt x="38" y="8"/>
                        <a:pt x="38" y="8"/>
                      </a:cubicBezTo>
                      <a:cubicBezTo>
                        <a:pt x="38" y="8"/>
                        <a:pt x="38" y="8"/>
                        <a:pt x="38" y="8"/>
                      </a:cubicBezTo>
                      <a:cubicBezTo>
                        <a:pt x="38" y="8"/>
                        <a:pt x="38" y="8"/>
                        <a:pt x="38" y="9"/>
                      </a:cubicBezTo>
                      <a:cubicBezTo>
                        <a:pt x="38" y="9"/>
                        <a:pt x="39" y="9"/>
                        <a:pt x="39" y="10"/>
                      </a:cubicBezTo>
                      <a:cubicBezTo>
                        <a:pt x="40" y="10"/>
                        <a:pt x="40" y="11"/>
                        <a:pt x="40" y="11"/>
                      </a:cubicBezTo>
                      <a:cubicBezTo>
                        <a:pt x="40" y="11"/>
                        <a:pt x="40" y="11"/>
                        <a:pt x="40" y="11"/>
                      </a:cubicBezTo>
                      <a:cubicBezTo>
                        <a:pt x="40" y="11"/>
                        <a:pt x="40" y="11"/>
                        <a:pt x="39" y="11"/>
                      </a:cubicBezTo>
                      <a:cubicBezTo>
                        <a:pt x="39" y="11"/>
                        <a:pt x="38" y="11"/>
                        <a:pt x="38" y="11"/>
                      </a:cubicBezTo>
                      <a:cubicBezTo>
                        <a:pt x="38" y="11"/>
                        <a:pt x="38" y="10"/>
                        <a:pt x="38" y="10"/>
                      </a:cubicBezTo>
                      <a:cubicBezTo>
                        <a:pt x="38" y="10"/>
                        <a:pt x="38" y="10"/>
                        <a:pt x="38" y="10"/>
                      </a:cubicBezTo>
                      <a:cubicBezTo>
                        <a:pt x="37" y="9"/>
                        <a:pt x="37" y="9"/>
                        <a:pt x="37" y="9"/>
                      </a:cubicBezTo>
                      <a:cubicBezTo>
                        <a:pt x="37" y="9"/>
                        <a:pt x="36" y="9"/>
                        <a:pt x="36" y="9"/>
                      </a:cubicBezTo>
                      <a:cubicBezTo>
                        <a:pt x="36" y="9"/>
                        <a:pt x="36" y="9"/>
                        <a:pt x="36" y="9"/>
                      </a:cubicBezTo>
                      <a:cubicBezTo>
                        <a:pt x="36" y="9"/>
                        <a:pt x="36" y="9"/>
                        <a:pt x="36" y="9"/>
                      </a:cubicBezTo>
                      <a:cubicBezTo>
                        <a:pt x="36" y="9"/>
                        <a:pt x="36" y="9"/>
                        <a:pt x="35" y="9"/>
                      </a:cubicBezTo>
                      <a:cubicBezTo>
                        <a:pt x="35" y="9"/>
                        <a:pt x="35" y="10"/>
                        <a:pt x="35" y="10"/>
                      </a:cubicBezTo>
                      <a:cubicBezTo>
                        <a:pt x="34" y="10"/>
                        <a:pt x="34" y="10"/>
                        <a:pt x="33" y="10"/>
                      </a:cubicBezTo>
                      <a:cubicBezTo>
                        <a:pt x="32" y="10"/>
                        <a:pt x="32" y="10"/>
                        <a:pt x="31" y="10"/>
                      </a:cubicBezTo>
                      <a:cubicBezTo>
                        <a:pt x="31" y="10"/>
                        <a:pt x="31" y="11"/>
                        <a:pt x="31" y="11"/>
                      </a:cubicBezTo>
                      <a:cubicBezTo>
                        <a:pt x="30" y="12"/>
                        <a:pt x="30" y="12"/>
                        <a:pt x="30" y="12"/>
                      </a:cubicBezTo>
                      <a:cubicBezTo>
                        <a:pt x="30" y="12"/>
                        <a:pt x="29" y="12"/>
                        <a:pt x="29" y="12"/>
                      </a:cubicBezTo>
                      <a:cubicBezTo>
                        <a:pt x="29" y="12"/>
                        <a:pt x="29" y="13"/>
                        <a:pt x="29" y="13"/>
                      </a:cubicBezTo>
                      <a:cubicBezTo>
                        <a:pt x="29" y="13"/>
                        <a:pt x="28" y="13"/>
                        <a:pt x="28" y="13"/>
                      </a:cubicBezTo>
                      <a:cubicBezTo>
                        <a:pt x="28" y="13"/>
                        <a:pt x="28" y="13"/>
                        <a:pt x="28" y="13"/>
                      </a:cubicBezTo>
                      <a:cubicBezTo>
                        <a:pt x="28" y="13"/>
                        <a:pt x="28" y="14"/>
                        <a:pt x="28" y="14"/>
                      </a:cubicBezTo>
                      <a:cubicBezTo>
                        <a:pt x="27" y="14"/>
                        <a:pt x="27" y="13"/>
                        <a:pt x="27" y="14"/>
                      </a:cubicBezTo>
                      <a:cubicBezTo>
                        <a:pt x="27" y="14"/>
                        <a:pt x="26" y="15"/>
                        <a:pt x="26" y="15"/>
                      </a:cubicBezTo>
                      <a:cubicBezTo>
                        <a:pt x="26" y="15"/>
                        <a:pt x="26" y="15"/>
                        <a:pt x="26" y="15"/>
                      </a:cubicBezTo>
                      <a:cubicBezTo>
                        <a:pt x="25" y="15"/>
                        <a:pt x="25" y="15"/>
                        <a:pt x="25" y="15"/>
                      </a:cubicBezTo>
                      <a:cubicBezTo>
                        <a:pt x="25" y="15"/>
                        <a:pt x="25" y="15"/>
                        <a:pt x="25" y="15"/>
                      </a:cubicBezTo>
                      <a:cubicBezTo>
                        <a:pt x="25" y="15"/>
                        <a:pt x="25" y="15"/>
                        <a:pt x="25" y="15"/>
                      </a:cubicBezTo>
                      <a:cubicBezTo>
                        <a:pt x="25" y="15"/>
                        <a:pt x="24" y="15"/>
                        <a:pt x="24" y="15"/>
                      </a:cubicBezTo>
                      <a:cubicBezTo>
                        <a:pt x="24" y="15"/>
                        <a:pt x="24" y="16"/>
                        <a:pt x="24" y="16"/>
                      </a:cubicBezTo>
                      <a:cubicBezTo>
                        <a:pt x="24" y="16"/>
                        <a:pt x="23" y="16"/>
                        <a:pt x="24" y="17"/>
                      </a:cubicBezTo>
                      <a:cubicBezTo>
                        <a:pt x="24" y="17"/>
                        <a:pt x="24" y="17"/>
                        <a:pt x="24" y="17"/>
                      </a:cubicBezTo>
                      <a:cubicBezTo>
                        <a:pt x="24" y="17"/>
                        <a:pt x="24" y="18"/>
                        <a:pt x="24" y="18"/>
                      </a:cubicBezTo>
                      <a:cubicBezTo>
                        <a:pt x="24" y="18"/>
                        <a:pt x="24" y="19"/>
                        <a:pt x="24" y="19"/>
                      </a:cubicBezTo>
                      <a:cubicBezTo>
                        <a:pt x="24" y="19"/>
                        <a:pt x="24" y="19"/>
                        <a:pt x="24" y="20"/>
                      </a:cubicBezTo>
                      <a:cubicBezTo>
                        <a:pt x="24" y="20"/>
                        <a:pt x="25" y="20"/>
                        <a:pt x="24" y="20"/>
                      </a:cubicBezTo>
                      <a:cubicBezTo>
                        <a:pt x="24" y="20"/>
                        <a:pt x="24" y="21"/>
                        <a:pt x="24" y="21"/>
                      </a:cubicBezTo>
                      <a:cubicBezTo>
                        <a:pt x="23" y="21"/>
                        <a:pt x="23" y="21"/>
                        <a:pt x="23" y="22"/>
                      </a:cubicBezTo>
                      <a:cubicBezTo>
                        <a:pt x="23" y="22"/>
                        <a:pt x="24" y="22"/>
                        <a:pt x="23" y="23"/>
                      </a:cubicBezTo>
                      <a:cubicBezTo>
                        <a:pt x="23" y="23"/>
                        <a:pt x="23" y="23"/>
                        <a:pt x="23" y="23"/>
                      </a:cubicBezTo>
                      <a:cubicBezTo>
                        <a:pt x="23" y="24"/>
                        <a:pt x="22" y="24"/>
                        <a:pt x="22" y="24"/>
                      </a:cubicBezTo>
                      <a:cubicBezTo>
                        <a:pt x="21" y="25"/>
                        <a:pt x="21" y="25"/>
                        <a:pt x="20" y="25"/>
                      </a:cubicBezTo>
                      <a:cubicBezTo>
                        <a:pt x="20" y="26"/>
                        <a:pt x="20" y="26"/>
                        <a:pt x="20" y="26"/>
                      </a:cubicBezTo>
                      <a:cubicBezTo>
                        <a:pt x="20" y="27"/>
                        <a:pt x="20" y="27"/>
                        <a:pt x="20" y="27"/>
                      </a:cubicBezTo>
                      <a:cubicBezTo>
                        <a:pt x="20" y="27"/>
                        <a:pt x="20" y="28"/>
                        <a:pt x="21" y="28"/>
                      </a:cubicBezTo>
                      <a:cubicBezTo>
                        <a:pt x="21" y="28"/>
                        <a:pt x="21" y="28"/>
                        <a:pt x="21" y="28"/>
                      </a:cubicBezTo>
                      <a:cubicBezTo>
                        <a:pt x="21" y="28"/>
                        <a:pt x="21" y="29"/>
                        <a:pt x="21" y="29"/>
                      </a:cubicBezTo>
                      <a:cubicBezTo>
                        <a:pt x="21" y="29"/>
                        <a:pt x="21" y="29"/>
                        <a:pt x="21" y="30"/>
                      </a:cubicBezTo>
                      <a:cubicBezTo>
                        <a:pt x="21" y="30"/>
                        <a:pt x="21" y="30"/>
                        <a:pt x="20" y="30"/>
                      </a:cubicBezTo>
                      <a:cubicBezTo>
                        <a:pt x="20" y="30"/>
                        <a:pt x="20" y="31"/>
                        <a:pt x="20" y="31"/>
                      </a:cubicBezTo>
                      <a:cubicBezTo>
                        <a:pt x="20" y="31"/>
                        <a:pt x="20" y="31"/>
                        <a:pt x="20" y="31"/>
                      </a:cubicBezTo>
                      <a:cubicBezTo>
                        <a:pt x="19" y="32"/>
                        <a:pt x="20" y="32"/>
                        <a:pt x="19" y="32"/>
                      </a:cubicBezTo>
                      <a:cubicBezTo>
                        <a:pt x="19" y="32"/>
                        <a:pt x="19" y="32"/>
                        <a:pt x="19" y="33"/>
                      </a:cubicBezTo>
                      <a:cubicBezTo>
                        <a:pt x="19" y="33"/>
                        <a:pt x="18" y="33"/>
                        <a:pt x="18" y="33"/>
                      </a:cubicBezTo>
                      <a:cubicBezTo>
                        <a:pt x="18" y="33"/>
                        <a:pt x="19" y="33"/>
                        <a:pt x="18" y="34"/>
                      </a:cubicBezTo>
                      <a:cubicBezTo>
                        <a:pt x="18" y="34"/>
                        <a:pt x="18" y="34"/>
                        <a:pt x="17" y="35"/>
                      </a:cubicBezTo>
                      <a:cubicBezTo>
                        <a:pt x="17" y="36"/>
                        <a:pt x="17" y="36"/>
                        <a:pt x="17" y="37"/>
                      </a:cubicBezTo>
                      <a:cubicBezTo>
                        <a:pt x="17" y="37"/>
                        <a:pt x="17" y="37"/>
                        <a:pt x="16" y="38"/>
                      </a:cubicBezTo>
                      <a:cubicBezTo>
                        <a:pt x="16" y="38"/>
                        <a:pt x="16" y="38"/>
                        <a:pt x="16" y="38"/>
                      </a:cubicBezTo>
                      <a:cubicBezTo>
                        <a:pt x="16" y="39"/>
                        <a:pt x="16" y="38"/>
                        <a:pt x="16" y="38"/>
                      </a:cubicBezTo>
                      <a:cubicBezTo>
                        <a:pt x="15" y="38"/>
                        <a:pt x="15" y="38"/>
                        <a:pt x="14" y="38"/>
                      </a:cubicBezTo>
                      <a:cubicBezTo>
                        <a:pt x="14" y="38"/>
                        <a:pt x="14" y="38"/>
                        <a:pt x="14" y="38"/>
                      </a:cubicBezTo>
                      <a:cubicBezTo>
                        <a:pt x="13" y="37"/>
                        <a:pt x="13" y="37"/>
                        <a:pt x="12" y="37"/>
                      </a:cubicBezTo>
                      <a:cubicBezTo>
                        <a:pt x="12" y="37"/>
                        <a:pt x="12" y="37"/>
                        <a:pt x="12" y="37"/>
                      </a:cubicBezTo>
                      <a:cubicBezTo>
                        <a:pt x="11" y="37"/>
                        <a:pt x="11" y="37"/>
                        <a:pt x="11" y="37"/>
                      </a:cubicBezTo>
                      <a:cubicBezTo>
                        <a:pt x="10" y="36"/>
                        <a:pt x="10" y="36"/>
                        <a:pt x="10" y="36"/>
                      </a:cubicBezTo>
                      <a:cubicBezTo>
                        <a:pt x="10" y="37"/>
                        <a:pt x="10" y="37"/>
                        <a:pt x="10" y="38"/>
                      </a:cubicBezTo>
                      <a:cubicBezTo>
                        <a:pt x="10" y="38"/>
                        <a:pt x="10" y="39"/>
                        <a:pt x="10" y="40"/>
                      </a:cubicBezTo>
                      <a:cubicBezTo>
                        <a:pt x="10" y="40"/>
                        <a:pt x="10" y="41"/>
                        <a:pt x="10" y="42"/>
                      </a:cubicBezTo>
                      <a:cubicBezTo>
                        <a:pt x="10" y="42"/>
                        <a:pt x="10" y="42"/>
                        <a:pt x="10" y="43"/>
                      </a:cubicBezTo>
                      <a:cubicBezTo>
                        <a:pt x="10" y="43"/>
                        <a:pt x="10" y="43"/>
                        <a:pt x="10" y="43"/>
                      </a:cubicBezTo>
                      <a:cubicBezTo>
                        <a:pt x="10" y="44"/>
                        <a:pt x="10" y="45"/>
                        <a:pt x="10" y="45"/>
                      </a:cubicBezTo>
                      <a:cubicBezTo>
                        <a:pt x="10" y="45"/>
                        <a:pt x="9" y="46"/>
                        <a:pt x="9" y="46"/>
                      </a:cubicBezTo>
                      <a:cubicBezTo>
                        <a:pt x="9" y="46"/>
                        <a:pt x="9" y="45"/>
                        <a:pt x="9" y="45"/>
                      </a:cubicBezTo>
                      <a:cubicBezTo>
                        <a:pt x="9" y="45"/>
                        <a:pt x="8" y="45"/>
                        <a:pt x="8" y="45"/>
                      </a:cubicBezTo>
                      <a:cubicBezTo>
                        <a:pt x="8" y="45"/>
                        <a:pt x="8" y="46"/>
                        <a:pt x="8" y="46"/>
                      </a:cubicBezTo>
                      <a:cubicBezTo>
                        <a:pt x="8" y="46"/>
                        <a:pt x="8" y="46"/>
                        <a:pt x="8" y="47"/>
                      </a:cubicBezTo>
                      <a:cubicBezTo>
                        <a:pt x="8" y="47"/>
                        <a:pt x="7" y="48"/>
                        <a:pt x="8" y="48"/>
                      </a:cubicBezTo>
                      <a:cubicBezTo>
                        <a:pt x="8" y="48"/>
                        <a:pt x="8" y="49"/>
                        <a:pt x="8" y="49"/>
                      </a:cubicBezTo>
                      <a:cubicBezTo>
                        <a:pt x="8" y="49"/>
                        <a:pt x="8" y="50"/>
                        <a:pt x="8" y="50"/>
                      </a:cubicBezTo>
                      <a:cubicBezTo>
                        <a:pt x="8" y="50"/>
                        <a:pt x="9" y="51"/>
                        <a:pt x="8" y="51"/>
                      </a:cubicBezTo>
                      <a:cubicBezTo>
                        <a:pt x="8" y="52"/>
                        <a:pt x="8" y="52"/>
                        <a:pt x="8" y="52"/>
                      </a:cubicBezTo>
                      <a:cubicBezTo>
                        <a:pt x="8" y="52"/>
                        <a:pt x="8" y="52"/>
                        <a:pt x="8" y="52"/>
                      </a:cubicBezTo>
                      <a:cubicBezTo>
                        <a:pt x="8" y="52"/>
                        <a:pt x="8" y="52"/>
                        <a:pt x="8" y="52"/>
                      </a:cubicBezTo>
                      <a:cubicBezTo>
                        <a:pt x="7" y="52"/>
                        <a:pt x="7" y="52"/>
                        <a:pt x="7" y="52"/>
                      </a:cubicBezTo>
                      <a:cubicBezTo>
                        <a:pt x="7" y="52"/>
                        <a:pt x="7" y="52"/>
                        <a:pt x="7" y="53"/>
                      </a:cubicBezTo>
                      <a:cubicBezTo>
                        <a:pt x="7" y="53"/>
                        <a:pt x="7" y="53"/>
                        <a:pt x="7" y="53"/>
                      </a:cubicBezTo>
                      <a:cubicBezTo>
                        <a:pt x="7" y="53"/>
                        <a:pt x="7" y="53"/>
                        <a:pt x="7" y="53"/>
                      </a:cubicBezTo>
                      <a:cubicBezTo>
                        <a:pt x="7" y="53"/>
                        <a:pt x="7" y="53"/>
                        <a:pt x="7" y="53"/>
                      </a:cubicBezTo>
                      <a:cubicBezTo>
                        <a:pt x="7" y="54"/>
                        <a:pt x="7" y="54"/>
                        <a:pt x="7" y="54"/>
                      </a:cubicBezTo>
                      <a:cubicBezTo>
                        <a:pt x="7" y="54"/>
                        <a:pt x="6" y="54"/>
                        <a:pt x="6" y="54"/>
                      </a:cubicBezTo>
                      <a:cubicBezTo>
                        <a:pt x="6" y="54"/>
                        <a:pt x="6" y="54"/>
                        <a:pt x="6" y="54"/>
                      </a:cubicBezTo>
                      <a:cubicBezTo>
                        <a:pt x="6" y="54"/>
                        <a:pt x="6" y="54"/>
                        <a:pt x="6" y="54"/>
                      </a:cubicBezTo>
                      <a:cubicBezTo>
                        <a:pt x="6" y="54"/>
                        <a:pt x="6" y="54"/>
                        <a:pt x="6" y="54"/>
                      </a:cubicBezTo>
                      <a:cubicBezTo>
                        <a:pt x="6" y="54"/>
                        <a:pt x="6" y="53"/>
                        <a:pt x="5" y="53"/>
                      </a:cubicBezTo>
                      <a:cubicBezTo>
                        <a:pt x="5" y="53"/>
                        <a:pt x="5" y="53"/>
                        <a:pt x="5" y="53"/>
                      </a:cubicBezTo>
                      <a:cubicBezTo>
                        <a:pt x="5" y="53"/>
                        <a:pt x="5" y="52"/>
                        <a:pt x="4" y="53"/>
                      </a:cubicBezTo>
                      <a:cubicBezTo>
                        <a:pt x="4" y="53"/>
                        <a:pt x="4" y="53"/>
                        <a:pt x="4" y="53"/>
                      </a:cubicBezTo>
                      <a:cubicBezTo>
                        <a:pt x="4" y="53"/>
                        <a:pt x="4" y="54"/>
                        <a:pt x="4" y="54"/>
                      </a:cubicBezTo>
                      <a:cubicBezTo>
                        <a:pt x="4" y="54"/>
                        <a:pt x="4" y="54"/>
                        <a:pt x="3" y="54"/>
                      </a:cubicBezTo>
                      <a:cubicBezTo>
                        <a:pt x="3" y="54"/>
                        <a:pt x="3" y="54"/>
                        <a:pt x="3" y="54"/>
                      </a:cubicBezTo>
                      <a:cubicBezTo>
                        <a:pt x="3" y="54"/>
                        <a:pt x="4" y="54"/>
                        <a:pt x="4" y="55"/>
                      </a:cubicBezTo>
                      <a:cubicBezTo>
                        <a:pt x="4" y="55"/>
                        <a:pt x="3" y="56"/>
                        <a:pt x="3" y="56"/>
                      </a:cubicBezTo>
                      <a:cubicBezTo>
                        <a:pt x="3" y="57"/>
                        <a:pt x="3" y="58"/>
                        <a:pt x="4" y="58"/>
                      </a:cubicBezTo>
                      <a:cubicBezTo>
                        <a:pt x="4" y="59"/>
                        <a:pt x="4" y="59"/>
                        <a:pt x="4" y="59"/>
                      </a:cubicBezTo>
                      <a:cubicBezTo>
                        <a:pt x="4" y="60"/>
                        <a:pt x="3" y="60"/>
                        <a:pt x="3" y="60"/>
                      </a:cubicBezTo>
                      <a:cubicBezTo>
                        <a:pt x="3" y="60"/>
                        <a:pt x="3" y="59"/>
                        <a:pt x="3" y="59"/>
                      </a:cubicBezTo>
                      <a:cubicBezTo>
                        <a:pt x="3" y="59"/>
                        <a:pt x="3" y="59"/>
                        <a:pt x="3" y="59"/>
                      </a:cubicBezTo>
                      <a:cubicBezTo>
                        <a:pt x="3" y="59"/>
                        <a:pt x="3" y="59"/>
                        <a:pt x="2" y="59"/>
                      </a:cubicBezTo>
                      <a:cubicBezTo>
                        <a:pt x="2" y="59"/>
                        <a:pt x="2" y="58"/>
                        <a:pt x="2" y="58"/>
                      </a:cubicBezTo>
                      <a:cubicBezTo>
                        <a:pt x="1" y="58"/>
                        <a:pt x="1" y="58"/>
                        <a:pt x="1" y="58"/>
                      </a:cubicBezTo>
                      <a:cubicBezTo>
                        <a:pt x="1" y="58"/>
                        <a:pt x="1" y="58"/>
                        <a:pt x="1" y="58"/>
                      </a:cubicBezTo>
                      <a:cubicBezTo>
                        <a:pt x="1" y="58"/>
                        <a:pt x="1" y="58"/>
                        <a:pt x="1" y="58"/>
                      </a:cubicBezTo>
                      <a:cubicBezTo>
                        <a:pt x="1" y="58"/>
                        <a:pt x="1" y="58"/>
                        <a:pt x="0" y="59"/>
                      </a:cubicBezTo>
                      <a:cubicBezTo>
                        <a:pt x="0" y="59"/>
                        <a:pt x="0" y="59"/>
                        <a:pt x="0" y="60"/>
                      </a:cubicBezTo>
                      <a:cubicBezTo>
                        <a:pt x="0" y="61"/>
                        <a:pt x="0" y="61"/>
                        <a:pt x="0" y="61"/>
                      </a:cubicBezTo>
                      <a:cubicBezTo>
                        <a:pt x="1" y="61"/>
                        <a:pt x="1" y="62"/>
                        <a:pt x="1" y="62"/>
                      </a:cubicBezTo>
                      <a:cubicBezTo>
                        <a:pt x="0" y="62"/>
                        <a:pt x="1" y="62"/>
                        <a:pt x="1" y="62"/>
                      </a:cubicBezTo>
                      <a:cubicBezTo>
                        <a:pt x="1" y="62"/>
                        <a:pt x="1" y="62"/>
                        <a:pt x="1" y="62"/>
                      </a:cubicBezTo>
                      <a:cubicBezTo>
                        <a:pt x="1" y="63"/>
                        <a:pt x="1" y="63"/>
                        <a:pt x="1" y="64"/>
                      </a:cubicBezTo>
                      <a:cubicBezTo>
                        <a:pt x="1" y="64"/>
                        <a:pt x="2" y="64"/>
                        <a:pt x="2" y="65"/>
                      </a:cubicBezTo>
                      <a:cubicBezTo>
                        <a:pt x="2" y="65"/>
                        <a:pt x="2" y="65"/>
                        <a:pt x="2" y="65"/>
                      </a:cubicBezTo>
                      <a:cubicBezTo>
                        <a:pt x="2" y="65"/>
                        <a:pt x="2" y="65"/>
                        <a:pt x="2" y="65"/>
                      </a:cubicBezTo>
                      <a:cubicBezTo>
                        <a:pt x="2" y="65"/>
                        <a:pt x="2" y="65"/>
                        <a:pt x="2" y="65"/>
                      </a:cubicBezTo>
                      <a:cubicBezTo>
                        <a:pt x="2" y="65"/>
                        <a:pt x="2" y="65"/>
                        <a:pt x="3" y="65"/>
                      </a:cubicBezTo>
                      <a:cubicBezTo>
                        <a:pt x="3" y="66"/>
                        <a:pt x="3" y="66"/>
                        <a:pt x="3" y="66"/>
                      </a:cubicBezTo>
                      <a:cubicBezTo>
                        <a:pt x="4" y="67"/>
                        <a:pt x="4" y="67"/>
                        <a:pt x="4" y="67"/>
                      </a:cubicBezTo>
                      <a:cubicBezTo>
                        <a:pt x="4" y="67"/>
                        <a:pt x="4" y="68"/>
                        <a:pt x="4" y="68"/>
                      </a:cubicBezTo>
                      <a:cubicBezTo>
                        <a:pt x="5" y="68"/>
                        <a:pt x="5" y="68"/>
                        <a:pt x="5" y="68"/>
                      </a:cubicBezTo>
                      <a:cubicBezTo>
                        <a:pt x="5" y="68"/>
                        <a:pt x="5" y="67"/>
                        <a:pt x="5" y="67"/>
                      </a:cubicBezTo>
                      <a:cubicBezTo>
                        <a:pt x="5" y="67"/>
                        <a:pt x="6" y="68"/>
                        <a:pt x="6" y="68"/>
                      </a:cubicBezTo>
                      <a:cubicBezTo>
                        <a:pt x="5" y="68"/>
                        <a:pt x="5" y="68"/>
                        <a:pt x="5" y="69"/>
                      </a:cubicBezTo>
                      <a:cubicBezTo>
                        <a:pt x="5" y="69"/>
                        <a:pt x="6" y="70"/>
                        <a:pt x="6" y="69"/>
                      </a:cubicBezTo>
                      <a:cubicBezTo>
                        <a:pt x="7" y="67"/>
                        <a:pt x="7" y="70"/>
                        <a:pt x="6" y="70"/>
                      </a:cubicBezTo>
                      <a:cubicBezTo>
                        <a:pt x="7" y="70"/>
                        <a:pt x="7" y="70"/>
                        <a:pt x="7" y="70"/>
                      </a:cubicBezTo>
                      <a:cubicBezTo>
                        <a:pt x="8" y="73"/>
                        <a:pt x="9" y="73"/>
                        <a:pt x="8" y="71"/>
                      </a:cubicBezTo>
                      <a:cubicBezTo>
                        <a:pt x="8" y="70"/>
                        <a:pt x="8" y="72"/>
                        <a:pt x="8" y="72"/>
                      </a:cubicBezTo>
                      <a:cubicBezTo>
                        <a:pt x="9" y="72"/>
                        <a:pt x="8" y="71"/>
                        <a:pt x="8" y="71"/>
                      </a:cubicBezTo>
                      <a:cubicBezTo>
                        <a:pt x="8" y="70"/>
                        <a:pt x="8" y="70"/>
                        <a:pt x="9" y="70"/>
                      </a:cubicBezTo>
                      <a:cubicBezTo>
                        <a:pt x="10" y="70"/>
                        <a:pt x="9" y="70"/>
                        <a:pt x="10" y="71"/>
                      </a:cubicBezTo>
                      <a:cubicBezTo>
                        <a:pt x="10" y="71"/>
                        <a:pt x="10" y="71"/>
                        <a:pt x="10" y="72"/>
                      </a:cubicBezTo>
                      <a:cubicBezTo>
                        <a:pt x="10" y="72"/>
                        <a:pt x="10" y="73"/>
                        <a:pt x="10" y="73"/>
                      </a:cubicBezTo>
                      <a:cubicBezTo>
                        <a:pt x="10" y="73"/>
                        <a:pt x="11" y="73"/>
                        <a:pt x="11" y="73"/>
                      </a:cubicBezTo>
                      <a:cubicBezTo>
                        <a:pt x="11" y="73"/>
                        <a:pt x="11" y="73"/>
                        <a:pt x="12" y="73"/>
                      </a:cubicBezTo>
                      <a:cubicBezTo>
                        <a:pt x="12" y="73"/>
                        <a:pt x="12" y="73"/>
                        <a:pt x="13" y="74"/>
                      </a:cubicBezTo>
                      <a:cubicBezTo>
                        <a:pt x="13" y="74"/>
                        <a:pt x="13" y="74"/>
                        <a:pt x="13" y="74"/>
                      </a:cubicBezTo>
                      <a:cubicBezTo>
                        <a:pt x="13" y="75"/>
                        <a:pt x="12" y="74"/>
                        <a:pt x="12" y="74"/>
                      </a:cubicBezTo>
                      <a:cubicBezTo>
                        <a:pt x="12" y="74"/>
                        <a:pt x="11" y="75"/>
                        <a:pt x="11" y="75"/>
                      </a:cubicBezTo>
                      <a:cubicBezTo>
                        <a:pt x="11" y="75"/>
                        <a:pt x="12" y="75"/>
                        <a:pt x="12" y="75"/>
                      </a:cubicBezTo>
                      <a:cubicBezTo>
                        <a:pt x="12" y="76"/>
                        <a:pt x="13" y="77"/>
                        <a:pt x="13" y="77"/>
                      </a:cubicBezTo>
                      <a:cubicBezTo>
                        <a:pt x="13" y="77"/>
                        <a:pt x="12" y="76"/>
                        <a:pt x="12" y="76"/>
                      </a:cubicBezTo>
                      <a:cubicBezTo>
                        <a:pt x="11" y="75"/>
                        <a:pt x="11" y="75"/>
                        <a:pt x="11" y="75"/>
                      </a:cubicBezTo>
                      <a:cubicBezTo>
                        <a:pt x="11" y="75"/>
                        <a:pt x="11" y="75"/>
                        <a:pt x="10" y="75"/>
                      </a:cubicBezTo>
                      <a:cubicBezTo>
                        <a:pt x="10" y="76"/>
                        <a:pt x="11" y="76"/>
                        <a:pt x="11" y="77"/>
                      </a:cubicBezTo>
                      <a:cubicBezTo>
                        <a:pt x="11" y="77"/>
                        <a:pt x="12" y="77"/>
                        <a:pt x="12" y="78"/>
                      </a:cubicBezTo>
                      <a:cubicBezTo>
                        <a:pt x="12" y="78"/>
                        <a:pt x="12" y="78"/>
                        <a:pt x="12" y="79"/>
                      </a:cubicBezTo>
                      <a:cubicBezTo>
                        <a:pt x="12" y="79"/>
                        <a:pt x="12" y="79"/>
                        <a:pt x="12" y="79"/>
                      </a:cubicBezTo>
                      <a:cubicBezTo>
                        <a:pt x="13" y="79"/>
                        <a:pt x="13" y="79"/>
                        <a:pt x="13" y="79"/>
                      </a:cubicBezTo>
                      <a:cubicBezTo>
                        <a:pt x="14" y="80"/>
                        <a:pt x="14" y="80"/>
                        <a:pt x="14" y="80"/>
                      </a:cubicBezTo>
                      <a:cubicBezTo>
                        <a:pt x="14" y="80"/>
                        <a:pt x="15" y="79"/>
                        <a:pt x="14" y="79"/>
                      </a:cubicBezTo>
                      <a:cubicBezTo>
                        <a:pt x="14" y="79"/>
                        <a:pt x="14" y="79"/>
                        <a:pt x="14" y="78"/>
                      </a:cubicBezTo>
                      <a:cubicBezTo>
                        <a:pt x="14" y="78"/>
                        <a:pt x="15" y="78"/>
                        <a:pt x="15" y="77"/>
                      </a:cubicBezTo>
                      <a:cubicBezTo>
                        <a:pt x="15" y="77"/>
                        <a:pt x="15" y="78"/>
                        <a:pt x="15" y="78"/>
                      </a:cubicBezTo>
                      <a:cubicBezTo>
                        <a:pt x="15" y="79"/>
                        <a:pt x="15" y="79"/>
                        <a:pt x="15" y="79"/>
                      </a:cubicBezTo>
                      <a:cubicBezTo>
                        <a:pt x="15" y="80"/>
                        <a:pt x="15" y="80"/>
                        <a:pt x="15" y="80"/>
                      </a:cubicBezTo>
                      <a:cubicBezTo>
                        <a:pt x="15" y="81"/>
                        <a:pt x="16" y="80"/>
                        <a:pt x="16" y="81"/>
                      </a:cubicBezTo>
                      <a:cubicBezTo>
                        <a:pt x="16" y="80"/>
                        <a:pt x="16" y="81"/>
                        <a:pt x="16" y="81"/>
                      </a:cubicBezTo>
                      <a:cubicBezTo>
                        <a:pt x="15" y="81"/>
                        <a:pt x="16" y="81"/>
                        <a:pt x="16" y="82"/>
                      </a:cubicBezTo>
                      <a:cubicBezTo>
                        <a:pt x="17" y="82"/>
                        <a:pt x="17" y="82"/>
                        <a:pt x="17" y="83"/>
                      </a:cubicBezTo>
                      <a:cubicBezTo>
                        <a:pt x="17" y="83"/>
                        <a:pt x="17" y="84"/>
                        <a:pt x="17" y="84"/>
                      </a:cubicBezTo>
                      <a:cubicBezTo>
                        <a:pt x="17" y="84"/>
                        <a:pt x="18" y="84"/>
                        <a:pt x="18" y="84"/>
                      </a:cubicBezTo>
                      <a:cubicBezTo>
                        <a:pt x="18" y="85"/>
                        <a:pt x="17" y="84"/>
                        <a:pt x="17" y="85"/>
                      </a:cubicBezTo>
                      <a:cubicBezTo>
                        <a:pt x="17" y="86"/>
                        <a:pt x="18" y="85"/>
                        <a:pt x="18" y="85"/>
                      </a:cubicBezTo>
                      <a:cubicBezTo>
                        <a:pt x="18" y="86"/>
                        <a:pt x="18" y="86"/>
                        <a:pt x="18" y="87"/>
                      </a:cubicBezTo>
                      <a:cubicBezTo>
                        <a:pt x="19" y="87"/>
                        <a:pt x="18" y="87"/>
                        <a:pt x="18" y="87"/>
                      </a:cubicBezTo>
                      <a:cubicBezTo>
                        <a:pt x="18" y="88"/>
                        <a:pt x="18" y="88"/>
                        <a:pt x="18" y="89"/>
                      </a:cubicBezTo>
                      <a:cubicBezTo>
                        <a:pt x="18" y="89"/>
                        <a:pt x="18" y="89"/>
                        <a:pt x="18" y="89"/>
                      </a:cubicBezTo>
                      <a:cubicBezTo>
                        <a:pt x="18" y="89"/>
                        <a:pt x="19" y="89"/>
                        <a:pt x="19" y="90"/>
                      </a:cubicBezTo>
                      <a:cubicBezTo>
                        <a:pt x="19" y="90"/>
                        <a:pt x="19" y="90"/>
                        <a:pt x="19" y="90"/>
                      </a:cubicBezTo>
                      <a:cubicBezTo>
                        <a:pt x="19" y="91"/>
                        <a:pt x="18" y="91"/>
                        <a:pt x="19" y="91"/>
                      </a:cubicBezTo>
                      <a:cubicBezTo>
                        <a:pt x="19" y="91"/>
                        <a:pt x="19" y="92"/>
                        <a:pt x="19" y="93"/>
                      </a:cubicBezTo>
                      <a:cubicBezTo>
                        <a:pt x="19" y="93"/>
                        <a:pt x="19" y="93"/>
                        <a:pt x="19" y="93"/>
                      </a:cubicBezTo>
                      <a:cubicBezTo>
                        <a:pt x="18" y="93"/>
                        <a:pt x="19" y="94"/>
                        <a:pt x="19" y="94"/>
                      </a:cubicBezTo>
                      <a:cubicBezTo>
                        <a:pt x="18" y="94"/>
                        <a:pt x="18" y="94"/>
                        <a:pt x="18" y="94"/>
                      </a:cubicBezTo>
                      <a:cubicBezTo>
                        <a:pt x="18" y="94"/>
                        <a:pt x="18" y="94"/>
                        <a:pt x="18" y="95"/>
                      </a:cubicBezTo>
                      <a:cubicBezTo>
                        <a:pt x="18" y="95"/>
                        <a:pt x="18" y="95"/>
                        <a:pt x="18" y="95"/>
                      </a:cubicBezTo>
                      <a:cubicBezTo>
                        <a:pt x="18" y="96"/>
                        <a:pt x="18" y="96"/>
                        <a:pt x="18" y="96"/>
                      </a:cubicBezTo>
                      <a:cubicBezTo>
                        <a:pt x="18" y="97"/>
                        <a:pt x="17" y="96"/>
                        <a:pt x="18" y="97"/>
                      </a:cubicBezTo>
                      <a:cubicBezTo>
                        <a:pt x="18" y="98"/>
                        <a:pt x="17" y="98"/>
                        <a:pt x="17" y="98"/>
                      </a:cubicBezTo>
                      <a:cubicBezTo>
                        <a:pt x="17" y="98"/>
                        <a:pt x="17" y="99"/>
                        <a:pt x="17" y="99"/>
                      </a:cubicBezTo>
                      <a:cubicBezTo>
                        <a:pt x="17" y="100"/>
                        <a:pt x="16" y="99"/>
                        <a:pt x="16" y="99"/>
                      </a:cubicBezTo>
                      <a:cubicBezTo>
                        <a:pt x="16" y="100"/>
                        <a:pt x="17" y="100"/>
                        <a:pt x="17" y="100"/>
                      </a:cubicBezTo>
                      <a:cubicBezTo>
                        <a:pt x="16" y="101"/>
                        <a:pt x="17" y="103"/>
                        <a:pt x="17" y="104"/>
                      </a:cubicBezTo>
                      <a:cubicBezTo>
                        <a:pt x="18" y="104"/>
                        <a:pt x="18" y="104"/>
                        <a:pt x="18" y="105"/>
                      </a:cubicBezTo>
                      <a:cubicBezTo>
                        <a:pt x="19" y="104"/>
                        <a:pt x="20" y="103"/>
                        <a:pt x="20" y="102"/>
                      </a:cubicBezTo>
                      <a:cubicBezTo>
                        <a:pt x="19" y="102"/>
                        <a:pt x="18" y="105"/>
                        <a:pt x="18" y="104"/>
                      </a:cubicBezTo>
                      <a:cubicBezTo>
                        <a:pt x="17" y="103"/>
                        <a:pt x="19" y="103"/>
                        <a:pt x="19" y="102"/>
                      </a:cubicBezTo>
                      <a:cubicBezTo>
                        <a:pt x="20" y="99"/>
                        <a:pt x="21" y="103"/>
                        <a:pt x="20" y="105"/>
                      </a:cubicBezTo>
                      <a:cubicBezTo>
                        <a:pt x="20" y="105"/>
                        <a:pt x="20" y="105"/>
                        <a:pt x="20" y="105"/>
                      </a:cubicBezTo>
                      <a:cubicBezTo>
                        <a:pt x="23" y="101"/>
                        <a:pt x="22" y="103"/>
                        <a:pt x="21" y="105"/>
                      </a:cubicBezTo>
                      <a:cubicBezTo>
                        <a:pt x="20" y="106"/>
                        <a:pt x="21" y="106"/>
                        <a:pt x="21" y="106"/>
                      </a:cubicBezTo>
                      <a:cubicBezTo>
                        <a:pt x="24" y="102"/>
                        <a:pt x="21" y="106"/>
                        <a:pt x="21" y="106"/>
                      </a:cubicBezTo>
                      <a:cubicBezTo>
                        <a:pt x="22" y="106"/>
                        <a:pt x="23" y="106"/>
                        <a:pt x="23" y="106"/>
                      </a:cubicBezTo>
                      <a:cubicBezTo>
                        <a:pt x="23" y="100"/>
                        <a:pt x="24" y="105"/>
                        <a:pt x="24" y="105"/>
                      </a:cubicBezTo>
                      <a:cubicBezTo>
                        <a:pt x="24" y="105"/>
                        <a:pt x="24" y="103"/>
                        <a:pt x="24" y="103"/>
                      </a:cubicBezTo>
                      <a:cubicBezTo>
                        <a:pt x="25" y="104"/>
                        <a:pt x="24" y="106"/>
                        <a:pt x="24" y="106"/>
                      </a:cubicBezTo>
                      <a:cubicBezTo>
                        <a:pt x="24" y="106"/>
                        <a:pt x="26" y="107"/>
                        <a:pt x="26" y="106"/>
                      </a:cubicBezTo>
                      <a:cubicBezTo>
                        <a:pt x="26" y="106"/>
                        <a:pt x="27" y="105"/>
                        <a:pt x="27" y="105"/>
                      </a:cubicBezTo>
                      <a:cubicBezTo>
                        <a:pt x="28" y="105"/>
                        <a:pt x="28" y="105"/>
                        <a:pt x="28" y="104"/>
                      </a:cubicBezTo>
                      <a:cubicBezTo>
                        <a:pt x="28" y="103"/>
                        <a:pt x="28" y="102"/>
                        <a:pt x="29" y="102"/>
                      </a:cubicBezTo>
                      <a:cubicBezTo>
                        <a:pt x="30" y="102"/>
                        <a:pt x="30" y="102"/>
                        <a:pt x="30" y="102"/>
                      </a:cubicBezTo>
                      <a:cubicBezTo>
                        <a:pt x="30" y="102"/>
                        <a:pt x="33" y="101"/>
                        <a:pt x="33" y="100"/>
                      </a:cubicBezTo>
                      <a:cubicBezTo>
                        <a:pt x="33" y="100"/>
                        <a:pt x="33" y="100"/>
                        <a:pt x="33" y="100"/>
                      </a:cubicBezTo>
                      <a:cubicBezTo>
                        <a:pt x="32" y="99"/>
                        <a:pt x="32" y="98"/>
                        <a:pt x="32" y="97"/>
                      </a:cubicBezTo>
                      <a:cubicBezTo>
                        <a:pt x="33" y="99"/>
                        <a:pt x="33" y="101"/>
                        <a:pt x="34" y="100"/>
                      </a:cubicBezTo>
                      <a:cubicBezTo>
                        <a:pt x="35" y="100"/>
                        <a:pt x="34" y="100"/>
                        <a:pt x="35" y="100"/>
                      </a:cubicBezTo>
                      <a:cubicBezTo>
                        <a:pt x="36" y="100"/>
                        <a:pt x="36" y="99"/>
                        <a:pt x="36" y="99"/>
                      </a:cubicBezTo>
                      <a:cubicBezTo>
                        <a:pt x="36" y="99"/>
                        <a:pt x="37" y="99"/>
                        <a:pt x="37" y="98"/>
                      </a:cubicBezTo>
                      <a:cubicBezTo>
                        <a:pt x="37" y="97"/>
                        <a:pt x="38" y="97"/>
                        <a:pt x="38" y="96"/>
                      </a:cubicBezTo>
                      <a:cubicBezTo>
                        <a:pt x="38" y="96"/>
                        <a:pt x="38" y="94"/>
                        <a:pt x="38" y="93"/>
                      </a:cubicBezTo>
                      <a:cubicBezTo>
                        <a:pt x="38" y="93"/>
                        <a:pt x="39" y="93"/>
                        <a:pt x="39" y="93"/>
                      </a:cubicBezTo>
                      <a:cubicBezTo>
                        <a:pt x="39" y="94"/>
                        <a:pt x="39" y="94"/>
                        <a:pt x="39" y="94"/>
                      </a:cubicBezTo>
                      <a:cubicBezTo>
                        <a:pt x="39" y="94"/>
                        <a:pt x="39" y="94"/>
                        <a:pt x="40" y="94"/>
                      </a:cubicBezTo>
                      <a:cubicBezTo>
                        <a:pt x="40" y="94"/>
                        <a:pt x="40" y="94"/>
                        <a:pt x="40" y="95"/>
                      </a:cubicBezTo>
                      <a:cubicBezTo>
                        <a:pt x="40" y="95"/>
                        <a:pt x="40" y="95"/>
                        <a:pt x="40" y="96"/>
                      </a:cubicBezTo>
                      <a:cubicBezTo>
                        <a:pt x="40" y="95"/>
                        <a:pt x="40" y="98"/>
                        <a:pt x="40" y="97"/>
                      </a:cubicBezTo>
                      <a:cubicBezTo>
                        <a:pt x="40" y="97"/>
                        <a:pt x="41" y="98"/>
                        <a:pt x="41" y="98"/>
                      </a:cubicBezTo>
                      <a:cubicBezTo>
                        <a:pt x="41" y="98"/>
                        <a:pt x="41" y="98"/>
                        <a:pt x="41" y="99"/>
                      </a:cubicBezTo>
                      <a:cubicBezTo>
                        <a:pt x="41" y="99"/>
                        <a:pt x="41" y="99"/>
                        <a:pt x="41" y="99"/>
                      </a:cubicBezTo>
                      <a:cubicBezTo>
                        <a:pt x="41" y="99"/>
                        <a:pt x="41" y="99"/>
                        <a:pt x="41" y="99"/>
                      </a:cubicBezTo>
                      <a:cubicBezTo>
                        <a:pt x="41" y="99"/>
                        <a:pt x="41" y="99"/>
                        <a:pt x="41" y="99"/>
                      </a:cubicBezTo>
                      <a:cubicBezTo>
                        <a:pt x="42" y="99"/>
                        <a:pt x="41" y="100"/>
                        <a:pt x="41" y="100"/>
                      </a:cubicBezTo>
                      <a:cubicBezTo>
                        <a:pt x="41" y="100"/>
                        <a:pt x="42" y="100"/>
                        <a:pt x="42" y="100"/>
                      </a:cubicBezTo>
                      <a:cubicBezTo>
                        <a:pt x="42" y="100"/>
                        <a:pt x="42" y="100"/>
                        <a:pt x="42" y="100"/>
                      </a:cubicBezTo>
                      <a:cubicBezTo>
                        <a:pt x="42" y="100"/>
                        <a:pt x="42" y="100"/>
                        <a:pt x="42" y="100"/>
                      </a:cubicBezTo>
                      <a:cubicBezTo>
                        <a:pt x="42" y="100"/>
                        <a:pt x="42" y="100"/>
                        <a:pt x="43" y="100"/>
                      </a:cubicBezTo>
                      <a:cubicBezTo>
                        <a:pt x="43" y="100"/>
                        <a:pt x="43" y="100"/>
                        <a:pt x="43" y="100"/>
                      </a:cubicBezTo>
                      <a:cubicBezTo>
                        <a:pt x="43" y="100"/>
                        <a:pt x="43" y="100"/>
                        <a:pt x="43" y="100"/>
                      </a:cubicBezTo>
                      <a:cubicBezTo>
                        <a:pt x="43" y="100"/>
                        <a:pt x="43" y="100"/>
                        <a:pt x="43" y="100"/>
                      </a:cubicBezTo>
                      <a:cubicBezTo>
                        <a:pt x="43" y="100"/>
                        <a:pt x="43" y="100"/>
                        <a:pt x="44" y="100"/>
                      </a:cubicBezTo>
                      <a:cubicBezTo>
                        <a:pt x="44" y="100"/>
                        <a:pt x="44" y="100"/>
                        <a:pt x="44" y="100"/>
                      </a:cubicBezTo>
                      <a:cubicBezTo>
                        <a:pt x="43" y="99"/>
                        <a:pt x="43" y="99"/>
                        <a:pt x="43" y="99"/>
                      </a:cubicBezTo>
                      <a:cubicBezTo>
                        <a:pt x="43" y="99"/>
                        <a:pt x="43" y="99"/>
                        <a:pt x="43" y="99"/>
                      </a:cubicBezTo>
                      <a:cubicBezTo>
                        <a:pt x="43" y="99"/>
                        <a:pt x="43" y="99"/>
                        <a:pt x="44" y="99"/>
                      </a:cubicBezTo>
                      <a:cubicBezTo>
                        <a:pt x="44" y="99"/>
                        <a:pt x="44" y="99"/>
                        <a:pt x="44" y="99"/>
                      </a:cubicBezTo>
                      <a:cubicBezTo>
                        <a:pt x="44" y="99"/>
                        <a:pt x="44" y="99"/>
                        <a:pt x="44" y="99"/>
                      </a:cubicBezTo>
                      <a:cubicBezTo>
                        <a:pt x="44" y="99"/>
                        <a:pt x="44" y="99"/>
                        <a:pt x="44" y="99"/>
                      </a:cubicBezTo>
                      <a:cubicBezTo>
                        <a:pt x="44" y="100"/>
                        <a:pt x="44" y="100"/>
                        <a:pt x="44" y="100"/>
                      </a:cubicBezTo>
                      <a:cubicBezTo>
                        <a:pt x="44" y="99"/>
                        <a:pt x="44" y="99"/>
                        <a:pt x="44" y="99"/>
                      </a:cubicBezTo>
                      <a:cubicBezTo>
                        <a:pt x="44" y="99"/>
                        <a:pt x="44" y="99"/>
                        <a:pt x="44" y="99"/>
                      </a:cubicBezTo>
                      <a:cubicBezTo>
                        <a:pt x="44" y="99"/>
                        <a:pt x="44" y="99"/>
                        <a:pt x="44" y="99"/>
                      </a:cubicBezTo>
                      <a:cubicBezTo>
                        <a:pt x="44" y="100"/>
                        <a:pt x="44" y="100"/>
                        <a:pt x="44" y="100"/>
                      </a:cubicBezTo>
                      <a:cubicBezTo>
                        <a:pt x="44" y="100"/>
                        <a:pt x="44" y="100"/>
                        <a:pt x="44" y="100"/>
                      </a:cubicBezTo>
                      <a:cubicBezTo>
                        <a:pt x="44" y="100"/>
                        <a:pt x="44" y="100"/>
                        <a:pt x="44" y="100"/>
                      </a:cubicBezTo>
                      <a:cubicBezTo>
                        <a:pt x="44" y="100"/>
                        <a:pt x="44" y="100"/>
                        <a:pt x="44" y="100"/>
                      </a:cubicBezTo>
                      <a:cubicBezTo>
                        <a:pt x="44" y="100"/>
                        <a:pt x="44" y="100"/>
                        <a:pt x="44" y="100"/>
                      </a:cubicBezTo>
                      <a:cubicBezTo>
                        <a:pt x="44" y="101"/>
                        <a:pt x="44" y="101"/>
                        <a:pt x="44" y="101"/>
                      </a:cubicBezTo>
                      <a:cubicBezTo>
                        <a:pt x="44" y="101"/>
                        <a:pt x="44" y="101"/>
                        <a:pt x="44" y="101"/>
                      </a:cubicBezTo>
                      <a:cubicBezTo>
                        <a:pt x="44" y="101"/>
                        <a:pt x="44" y="102"/>
                        <a:pt x="44" y="102"/>
                      </a:cubicBezTo>
                      <a:cubicBezTo>
                        <a:pt x="44" y="103"/>
                        <a:pt x="44" y="103"/>
                        <a:pt x="43" y="103"/>
                      </a:cubicBezTo>
                      <a:cubicBezTo>
                        <a:pt x="43" y="103"/>
                        <a:pt x="43" y="103"/>
                        <a:pt x="43" y="104"/>
                      </a:cubicBezTo>
                      <a:cubicBezTo>
                        <a:pt x="43" y="104"/>
                        <a:pt x="43" y="104"/>
                        <a:pt x="44" y="105"/>
                      </a:cubicBezTo>
                      <a:cubicBezTo>
                        <a:pt x="44" y="105"/>
                        <a:pt x="44" y="105"/>
                        <a:pt x="44" y="105"/>
                      </a:cubicBezTo>
                      <a:cubicBezTo>
                        <a:pt x="45" y="105"/>
                        <a:pt x="44" y="106"/>
                        <a:pt x="44" y="107"/>
                      </a:cubicBezTo>
                      <a:cubicBezTo>
                        <a:pt x="45" y="107"/>
                        <a:pt x="45" y="109"/>
                        <a:pt x="45" y="109"/>
                      </a:cubicBezTo>
                      <a:cubicBezTo>
                        <a:pt x="45" y="109"/>
                        <a:pt x="44" y="110"/>
                        <a:pt x="44" y="110"/>
                      </a:cubicBezTo>
                      <a:cubicBezTo>
                        <a:pt x="45" y="110"/>
                        <a:pt x="45" y="111"/>
                        <a:pt x="45" y="111"/>
                      </a:cubicBezTo>
                      <a:cubicBezTo>
                        <a:pt x="45" y="111"/>
                        <a:pt x="45" y="113"/>
                        <a:pt x="45" y="113"/>
                      </a:cubicBezTo>
                      <a:cubicBezTo>
                        <a:pt x="44" y="113"/>
                        <a:pt x="45" y="114"/>
                        <a:pt x="45" y="114"/>
                      </a:cubicBezTo>
                      <a:cubicBezTo>
                        <a:pt x="45" y="114"/>
                        <a:pt x="45" y="114"/>
                        <a:pt x="45" y="114"/>
                      </a:cubicBezTo>
                      <a:cubicBezTo>
                        <a:pt x="45" y="114"/>
                        <a:pt x="45" y="114"/>
                        <a:pt x="45" y="114"/>
                      </a:cubicBezTo>
                      <a:cubicBezTo>
                        <a:pt x="45" y="114"/>
                        <a:pt x="45" y="114"/>
                        <a:pt x="45" y="114"/>
                      </a:cubicBezTo>
                      <a:cubicBezTo>
                        <a:pt x="45" y="113"/>
                        <a:pt x="46" y="113"/>
                        <a:pt x="46" y="114"/>
                      </a:cubicBezTo>
                      <a:cubicBezTo>
                        <a:pt x="46" y="114"/>
                        <a:pt x="46" y="114"/>
                        <a:pt x="46" y="114"/>
                      </a:cubicBezTo>
                      <a:cubicBezTo>
                        <a:pt x="46" y="114"/>
                        <a:pt x="46" y="114"/>
                        <a:pt x="46" y="114"/>
                      </a:cubicBezTo>
                      <a:cubicBezTo>
                        <a:pt x="46" y="114"/>
                        <a:pt x="46" y="114"/>
                        <a:pt x="46" y="114"/>
                      </a:cubicBezTo>
                      <a:cubicBezTo>
                        <a:pt x="46" y="114"/>
                        <a:pt x="46" y="114"/>
                        <a:pt x="46" y="114"/>
                      </a:cubicBezTo>
                      <a:cubicBezTo>
                        <a:pt x="46" y="114"/>
                        <a:pt x="46" y="114"/>
                        <a:pt x="46" y="114"/>
                      </a:cubicBezTo>
                      <a:cubicBezTo>
                        <a:pt x="46" y="114"/>
                        <a:pt x="46" y="114"/>
                        <a:pt x="46" y="114"/>
                      </a:cubicBezTo>
                      <a:cubicBezTo>
                        <a:pt x="46" y="114"/>
                        <a:pt x="46" y="115"/>
                        <a:pt x="46" y="114"/>
                      </a:cubicBezTo>
                      <a:cubicBezTo>
                        <a:pt x="46" y="114"/>
                        <a:pt x="46" y="115"/>
                        <a:pt x="46" y="114"/>
                      </a:cubicBezTo>
                      <a:cubicBezTo>
                        <a:pt x="46" y="114"/>
                        <a:pt x="46" y="114"/>
                        <a:pt x="46" y="114"/>
                      </a:cubicBezTo>
                      <a:cubicBezTo>
                        <a:pt x="46" y="114"/>
                        <a:pt x="46" y="114"/>
                        <a:pt x="46" y="114"/>
                      </a:cubicBezTo>
                      <a:cubicBezTo>
                        <a:pt x="46" y="114"/>
                        <a:pt x="46" y="114"/>
                        <a:pt x="45" y="114"/>
                      </a:cubicBezTo>
                      <a:cubicBezTo>
                        <a:pt x="45" y="114"/>
                        <a:pt x="45" y="114"/>
                        <a:pt x="45" y="114"/>
                      </a:cubicBezTo>
                      <a:cubicBezTo>
                        <a:pt x="45" y="115"/>
                        <a:pt x="45" y="115"/>
                        <a:pt x="45" y="115"/>
                      </a:cubicBezTo>
                      <a:cubicBezTo>
                        <a:pt x="45" y="115"/>
                        <a:pt x="45" y="115"/>
                        <a:pt x="45" y="115"/>
                      </a:cubicBezTo>
                      <a:cubicBezTo>
                        <a:pt x="46" y="115"/>
                        <a:pt x="46" y="115"/>
                        <a:pt x="46" y="116"/>
                      </a:cubicBezTo>
                      <a:cubicBezTo>
                        <a:pt x="46" y="116"/>
                        <a:pt x="46" y="116"/>
                        <a:pt x="46" y="117"/>
                      </a:cubicBezTo>
                      <a:cubicBezTo>
                        <a:pt x="46" y="117"/>
                        <a:pt x="46" y="118"/>
                        <a:pt x="46" y="118"/>
                      </a:cubicBezTo>
                      <a:cubicBezTo>
                        <a:pt x="47" y="118"/>
                        <a:pt x="47" y="118"/>
                        <a:pt x="47" y="119"/>
                      </a:cubicBezTo>
                      <a:cubicBezTo>
                        <a:pt x="47" y="119"/>
                        <a:pt x="47" y="119"/>
                        <a:pt x="47" y="119"/>
                      </a:cubicBezTo>
                      <a:cubicBezTo>
                        <a:pt x="48" y="120"/>
                        <a:pt x="47" y="120"/>
                        <a:pt x="47" y="121"/>
                      </a:cubicBezTo>
                      <a:cubicBezTo>
                        <a:pt x="47" y="121"/>
                        <a:pt x="47" y="122"/>
                        <a:pt x="47" y="122"/>
                      </a:cubicBezTo>
                      <a:cubicBezTo>
                        <a:pt x="47" y="123"/>
                        <a:pt x="47" y="123"/>
                        <a:pt x="47" y="123"/>
                      </a:cubicBezTo>
                      <a:cubicBezTo>
                        <a:pt x="47" y="123"/>
                        <a:pt x="47" y="124"/>
                        <a:pt x="47" y="124"/>
                      </a:cubicBezTo>
                      <a:cubicBezTo>
                        <a:pt x="48" y="124"/>
                        <a:pt x="48" y="124"/>
                        <a:pt x="48" y="124"/>
                      </a:cubicBezTo>
                      <a:cubicBezTo>
                        <a:pt x="48" y="123"/>
                        <a:pt x="47" y="121"/>
                        <a:pt x="48" y="122"/>
                      </a:cubicBezTo>
                      <a:cubicBezTo>
                        <a:pt x="49" y="123"/>
                        <a:pt x="49" y="124"/>
                        <a:pt x="49" y="125"/>
                      </a:cubicBezTo>
                      <a:cubicBezTo>
                        <a:pt x="50" y="126"/>
                        <a:pt x="50" y="126"/>
                        <a:pt x="50" y="127"/>
                      </a:cubicBezTo>
                      <a:cubicBezTo>
                        <a:pt x="50" y="127"/>
                        <a:pt x="50" y="127"/>
                        <a:pt x="51" y="127"/>
                      </a:cubicBezTo>
                      <a:cubicBezTo>
                        <a:pt x="51" y="128"/>
                        <a:pt x="51" y="129"/>
                        <a:pt x="51" y="130"/>
                      </a:cubicBezTo>
                      <a:cubicBezTo>
                        <a:pt x="51" y="130"/>
                        <a:pt x="51" y="130"/>
                        <a:pt x="51" y="130"/>
                      </a:cubicBezTo>
                      <a:cubicBezTo>
                        <a:pt x="51" y="131"/>
                        <a:pt x="52" y="131"/>
                        <a:pt x="52" y="131"/>
                      </a:cubicBezTo>
                      <a:cubicBezTo>
                        <a:pt x="52" y="131"/>
                        <a:pt x="52" y="131"/>
                        <a:pt x="52" y="131"/>
                      </a:cubicBezTo>
                      <a:cubicBezTo>
                        <a:pt x="52" y="132"/>
                        <a:pt x="51" y="132"/>
                        <a:pt x="51" y="132"/>
                      </a:cubicBezTo>
                      <a:cubicBezTo>
                        <a:pt x="51" y="133"/>
                        <a:pt x="51" y="133"/>
                        <a:pt x="51" y="133"/>
                      </a:cubicBezTo>
                      <a:cubicBezTo>
                        <a:pt x="51" y="134"/>
                        <a:pt x="50" y="134"/>
                        <a:pt x="51" y="134"/>
                      </a:cubicBezTo>
                      <a:cubicBezTo>
                        <a:pt x="51" y="134"/>
                        <a:pt x="51" y="134"/>
                        <a:pt x="51" y="134"/>
                      </a:cubicBezTo>
                      <a:cubicBezTo>
                        <a:pt x="51" y="134"/>
                        <a:pt x="51" y="135"/>
                        <a:pt x="51" y="135"/>
                      </a:cubicBezTo>
                      <a:cubicBezTo>
                        <a:pt x="51" y="135"/>
                        <a:pt x="51" y="135"/>
                        <a:pt x="51" y="135"/>
                      </a:cubicBezTo>
                      <a:cubicBezTo>
                        <a:pt x="50" y="135"/>
                        <a:pt x="51" y="135"/>
                        <a:pt x="51" y="135"/>
                      </a:cubicBezTo>
                      <a:cubicBezTo>
                        <a:pt x="51" y="135"/>
                        <a:pt x="51" y="136"/>
                        <a:pt x="51" y="136"/>
                      </a:cubicBezTo>
                      <a:cubicBezTo>
                        <a:pt x="52" y="136"/>
                        <a:pt x="52" y="136"/>
                        <a:pt x="52" y="136"/>
                      </a:cubicBezTo>
                      <a:cubicBezTo>
                        <a:pt x="52" y="136"/>
                        <a:pt x="52" y="137"/>
                        <a:pt x="52" y="137"/>
                      </a:cubicBezTo>
                      <a:cubicBezTo>
                        <a:pt x="52" y="137"/>
                        <a:pt x="52" y="137"/>
                        <a:pt x="52" y="137"/>
                      </a:cubicBezTo>
                      <a:cubicBezTo>
                        <a:pt x="52" y="137"/>
                        <a:pt x="53" y="137"/>
                        <a:pt x="52" y="137"/>
                      </a:cubicBezTo>
                      <a:cubicBezTo>
                        <a:pt x="52" y="138"/>
                        <a:pt x="52" y="137"/>
                        <a:pt x="51" y="137"/>
                      </a:cubicBezTo>
                      <a:cubicBezTo>
                        <a:pt x="51" y="137"/>
                        <a:pt x="50" y="136"/>
                        <a:pt x="50" y="136"/>
                      </a:cubicBezTo>
                      <a:cubicBezTo>
                        <a:pt x="50" y="136"/>
                        <a:pt x="50" y="136"/>
                        <a:pt x="50" y="137"/>
                      </a:cubicBezTo>
                      <a:cubicBezTo>
                        <a:pt x="50" y="138"/>
                        <a:pt x="50" y="138"/>
                        <a:pt x="50" y="138"/>
                      </a:cubicBezTo>
                      <a:cubicBezTo>
                        <a:pt x="52" y="138"/>
                        <a:pt x="52" y="138"/>
                        <a:pt x="51" y="139"/>
                      </a:cubicBezTo>
                      <a:cubicBezTo>
                        <a:pt x="51" y="139"/>
                        <a:pt x="52" y="140"/>
                        <a:pt x="52" y="140"/>
                      </a:cubicBezTo>
                      <a:cubicBezTo>
                        <a:pt x="53" y="139"/>
                        <a:pt x="53" y="139"/>
                        <a:pt x="53" y="139"/>
                      </a:cubicBezTo>
                      <a:cubicBezTo>
                        <a:pt x="53" y="139"/>
                        <a:pt x="53" y="139"/>
                        <a:pt x="53" y="139"/>
                      </a:cubicBezTo>
                      <a:cubicBezTo>
                        <a:pt x="54" y="139"/>
                        <a:pt x="54" y="139"/>
                        <a:pt x="53" y="140"/>
                      </a:cubicBezTo>
                      <a:cubicBezTo>
                        <a:pt x="52" y="140"/>
                        <a:pt x="52" y="140"/>
                        <a:pt x="52" y="140"/>
                      </a:cubicBezTo>
                      <a:cubicBezTo>
                        <a:pt x="52" y="141"/>
                        <a:pt x="52" y="141"/>
                        <a:pt x="52" y="141"/>
                      </a:cubicBezTo>
                      <a:cubicBezTo>
                        <a:pt x="53" y="142"/>
                        <a:pt x="52" y="142"/>
                        <a:pt x="52" y="142"/>
                      </a:cubicBezTo>
                      <a:cubicBezTo>
                        <a:pt x="52" y="142"/>
                        <a:pt x="52" y="142"/>
                        <a:pt x="52" y="143"/>
                      </a:cubicBezTo>
                      <a:cubicBezTo>
                        <a:pt x="52" y="143"/>
                        <a:pt x="52" y="143"/>
                        <a:pt x="52" y="143"/>
                      </a:cubicBezTo>
                      <a:cubicBezTo>
                        <a:pt x="52" y="143"/>
                        <a:pt x="53" y="144"/>
                        <a:pt x="52" y="144"/>
                      </a:cubicBezTo>
                      <a:cubicBezTo>
                        <a:pt x="52" y="144"/>
                        <a:pt x="52" y="144"/>
                        <a:pt x="52" y="144"/>
                      </a:cubicBezTo>
                      <a:cubicBezTo>
                        <a:pt x="52" y="145"/>
                        <a:pt x="52" y="145"/>
                        <a:pt x="52" y="145"/>
                      </a:cubicBezTo>
                      <a:cubicBezTo>
                        <a:pt x="52" y="145"/>
                        <a:pt x="52" y="145"/>
                        <a:pt x="52" y="146"/>
                      </a:cubicBezTo>
                      <a:cubicBezTo>
                        <a:pt x="52" y="146"/>
                        <a:pt x="52" y="146"/>
                        <a:pt x="52" y="146"/>
                      </a:cubicBezTo>
                      <a:cubicBezTo>
                        <a:pt x="51" y="147"/>
                        <a:pt x="51" y="146"/>
                        <a:pt x="51" y="146"/>
                      </a:cubicBezTo>
                      <a:cubicBezTo>
                        <a:pt x="52" y="148"/>
                        <a:pt x="50" y="147"/>
                        <a:pt x="50" y="148"/>
                      </a:cubicBezTo>
                      <a:cubicBezTo>
                        <a:pt x="51" y="148"/>
                        <a:pt x="50" y="149"/>
                        <a:pt x="51" y="150"/>
                      </a:cubicBezTo>
                      <a:cubicBezTo>
                        <a:pt x="51" y="150"/>
                        <a:pt x="51" y="150"/>
                        <a:pt x="51" y="151"/>
                      </a:cubicBezTo>
                      <a:cubicBezTo>
                        <a:pt x="51" y="151"/>
                        <a:pt x="51" y="150"/>
                        <a:pt x="52" y="149"/>
                      </a:cubicBezTo>
                      <a:cubicBezTo>
                        <a:pt x="52" y="149"/>
                        <a:pt x="52" y="148"/>
                        <a:pt x="53" y="14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0" name="Freeform 608"/>
                <p:cNvSpPr>
                  <a:spLocks/>
                </p:cNvSpPr>
                <p:nvPr/>
              </p:nvSpPr>
              <p:spPr bwMode="auto">
                <a:xfrm>
                  <a:off x="6589713" y="42370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1" name="Freeform 609"/>
                <p:cNvSpPr>
                  <a:spLocks/>
                </p:cNvSpPr>
                <p:nvPr/>
              </p:nvSpPr>
              <p:spPr bwMode="auto">
                <a:xfrm>
                  <a:off x="6581776" y="42402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2" name="Freeform 610"/>
                <p:cNvSpPr>
                  <a:spLocks/>
                </p:cNvSpPr>
                <p:nvPr/>
              </p:nvSpPr>
              <p:spPr bwMode="auto">
                <a:xfrm>
                  <a:off x="6581776" y="42052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3" name="Freeform 611"/>
                <p:cNvSpPr>
                  <a:spLocks/>
                </p:cNvSpPr>
                <p:nvPr/>
              </p:nvSpPr>
              <p:spPr bwMode="auto">
                <a:xfrm>
                  <a:off x="6581776" y="4229101"/>
                  <a:ext cx="3175" cy="3175"/>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0"/>
                        <a:pt x="0" y="0"/>
                        <a:pt x="0" y="1"/>
                      </a:cubicBezTo>
                      <a:cubicBezTo>
                        <a:pt x="0"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4" name="Freeform 612"/>
                <p:cNvSpPr>
                  <a:spLocks/>
                </p:cNvSpPr>
                <p:nvPr/>
              </p:nvSpPr>
              <p:spPr bwMode="auto">
                <a:xfrm>
                  <a:off x="6584951" y="4246563"/>
                  <a:ext cx="0" cy="1588"/>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5" name="Freeform 613"/>
                <p:cNvSpPr>
                  <a:spLocks/>
                </p:cNvSpPr>
                <p:nvPr/>
              </p:nvSpPr>
              <p:spPr bwMode="auto">
                <a:xfrm>
                  <a:off x="6588126" y="4248151"/>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6" name="Freeform 614"/>
                <p:cNvSpPr>
                  <a:spLocks/>
                </p:cNvSpPr>
                <p:nvPr/>
              </p:nvSpPr>
              <p:spPr bwMode="auto">
                <a:xfrm>
                  <a:off x="6588126" y="4248151"/>
                  <a:ext cx="1588" cy="3175"/>
                </a:xfrm>
                <a:custGeom>
                  <a:avLst/>
                  <a:gdLst>
                    <a:gd name="T0" fmla="*/ 0 w 1"/>
                    <a:gd name="T1" fmla="*/ 0 h 1"/>
                    <a:gd name="T2" fmla="*/ 0 w 1"/>
                    <a:gd name="T3" fmla="*/ 0 h 1"/>
                    <a:gd name="T4" fmla="*/ 0 w 1"/>
                    <a:gd name="T5" fmla="*/ 0 h 1"/>
                    <a:gd name="T6" fmla="*/ 0 w 1"/>
                    <a:gd name="T7" fmla="*/ 0 h 1"/>
                    <a:gd name="T8" fmla="*/ 0 w 1"/>
                    <a:gd name="T9" fmla="*/ 1 h 1"/>
                    <a:gd name="T10" fmla="*/ 0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0"/>
                        <a:pt x="0" y="0"/>
                      </a:cubicBezTo>
                      <a:cubicBezTo>
                        <a:pt x="0" y="0"/>
                        <a:pt x="0" y="0"/>
                        <a:pt x="0" y="0"/>
                      </a:cubicBezTo>
                      <a:cubicBezTo>
                        <a:pt x="0" y="1"/>
                        <a:pt x="0" y="1"/>
                        <a:pt x="0" y="1"/>
                      </a:cubicBez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7" name="Freeform 615"/>
                <p:cNvSpPr>
                  <a:spLocks/>
                </p:cNvSpPr>
                <p:nvPr/>
              </p:nvSpPr>
              <p:spPr bwMode="auto">
                <a:xfrm>
                  <a:off x="6588126" y="4240213"/>
                  <a:ext cx="0" cy="317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8" name="Freeform 616"/>
                <p:cNvSpPr>
                  <a:spLocks/>
                </p:cNvSpPr>
                <p:nvPr/>
              </p:nvSpPr>
              <p:spPr bwMode="auto">
                <a:xfrm>
                  <a:off x="6588126" y="4246563"/>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9" name="Freeform 617"/>
                <p:cNvSpPr>
                  <a:spLocks/>
                </p:cNvSpPr>
                <p:nvPr/>
              </p:nvSpPr>
              <p:spPr bwMode="auto">
                <a:xfrm>
                  <a:off x="6584951" y="4237038"/>
                  <a:ext cx="4763" cy="9525"/>
                </a:xfrm>
                <a:custGeom>
                  <a:avLst/>
                  <a:gdLst>
                    <a:gd name="T0" fmla="*/ 2 w 2"/>
                    <a:gd name="T1" fmla="*/ 2 h 3"/>
                    <a:gd name="T2" fmla="*/ 2 w 2"/>
                    <a:gd name="T3" fmla="*/ 2 h 3"/>
                    <a:gd name="T4" fmla="*/ 2 w 2"/>
                    <a:gd name="T5" fmla="*/ 1 h 3"/>
                    <a:gd name="T6" fmla="*/ 1 w 2"/>
                    <a:gd name="T7" fmla="*/ 1 h 3"/>
                    <a:gd name="T8" fmla="*/ 1 w 2"/>
                    <a:gd name="T9" fmla="*/ 1 h 3"/>
                    <a:gd name="T10" fmla="*/ 1 w 2"/>
                    <a:gd name="T11" fmla="*/ 0 h 3"/>
                    <a:gd name="T12" fmla="*/ 1 w 2"/>
                    <a:gd name="T13" fmla="*/ 0 h 3"/>
                    <a:gd name="T14" fmla="*/ 1 w 2"/>
                    <a:gd name="T15" fmla="*/ 1 h 3"/>
                    <a:gd name="T16" fmla="*/ 0 w 2"/>
                    <a:gd name="T17" fmla="*/ 1 h 3"/>
                    <a:gd name="T18" fmla="*/ 0 w 2"/>
                    <a:gd name="T19" fmla="*/ 1 h 3"/>
                    <a:gd name="T20" fmla="*/ 0 w 2"/>
                    <a:gd name="T21" fmla="*/ 1 h 3"/>
                    <a:gd name="T22" fmla="*/ 1 w 2"/>
                    <a:gd name="T23" fmla="*/ 1 h 3"/>
                    <a:gd name="T24" fmla="*/ 1 w 2"/>
                    <a:gd name="T25" fmla="*/ 1 h 3"/>
                    <a:gd name="T26" fmla="*/ 1 w 2"/>
                    <a:gd name="T27" fmla="*/ 1 h 3"/>
                    <a:gd name="T28" fmla="*/ 1 w 2"/>
                    <a:gd name="T29" fmla="*/ 1 h 3"/>
                    <a:gd name="T30" fmla="*/ 1 w 2"/>
                    <a:gd name="T31" fmla="*/ 2 h 3"/>
                    <a:gd name="T32" fmla="*/ 2 w 2"/>
                    <a:gd name="T33" fmla="*/ 2 h 3"/>
                    <a:gd name="T34" fmla="*/ 1 w 2"/>
                    <a:gd name="T35" fmla="*/ 2 h 3"/>
                    <a:gd name="T36" fmla="*/ 2 w 2"/>
                    <a:gd name="T37" fmla="*/ 3 h 3"/>
                    <a:gd name="T38" fmla="*/ 2 w 2"/>
                    <a:gd name="T39" fmla="*/ 3 h 3"/>
                    <a:gd name="T40" fmla="*/ 2 w 2"/>
                    <a:gd name="T41" fmla="*/ 3 h 3"/>
                    <a:gd name="T42" fmla="*/ 2 w 2"/>
                    <a:gd name="T43" fmla="*/ 2 h 3"/>
                    <a:gd name="T44" fmla="*/ 2 w 2"/>
                    <a:gd name="T4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3">
                      <a:moveTo>
                        <a:pt x="2" y="2"/>
                      </a:moveTo>
                      <a:cubicBezTo>
                        <a:pt x="2" y="2"/>
                        <a:pt x="2" y="2"/>
                        <a:pt x="2" y="2"/>
                      </a:cubicBezTo>
                      <a:cubicBezTo>
                        <a:pt x="2" y="1"/>
                        <a:pt x="2" y="1"/>
                        <a:pt x="2" y="1"/>
                      </a:cubicBezTo>
                      <a:cubicBezTo>
                        <a:pt x="1" y="1"/>
                        <a:pt x="2" y="1"/>
                        <a:pt x="1" y="1"/>
                      </a:cubicBezTo>
                      <a:cubicBezTo>
                        <a:pt x="1" y="1"/>
                        <a:pt x="1" y="1"/>
                        <a:pt x="1" y="1"/>
                      </a:cubicBezTo>
                      <a:cubicBezTo>
                        <a:pt x="1" y="1"/>
                        <a:pt x="1" y="1"/>
                        <a:pt x="1" y="0"/>
                      </a:cubicBezTo>
                      <a:cubicBezTo>
                        <a:pt x="1" y="0"/>
                        <a:pt x="1" y="0"/>
                        <a:pt x="1" y="0"/>
                      </a:cubicBezTo>
                      <a:cubicBezTo>
                        <a:pt x="1" y="0"/>
                        <a:pt x="1" y="0"/>
                        <a:pt x="1" y="1"/>
                      </a:cubicBezTo>
                      <a:cubicBezTo>
                        <a:pt x="0" y="1"/>
                        <a:pt x="0" y="1"/>
                        <a:pt x="0" y="1"/>
                      </a:cubicBezTo>
                      <a:cubicBezTo>
                        <a:pt x="0" y="1"/>
                        <a:pt x="0" y="1"/>
                        <a:pt x="0" y="1"/>
                      </a:cubicBezTo>
                      <a:cubicBezTo>
                        <a:pt x="0" y="1"/>
                        <a:pt x="0" y="2"/>
                        <a:pt x="0" y="1"/>
                      </a:cubicBezTo>
                      <a:cubicBezTo>
                        <a:pt x="0" y="1"/>
                        <a:pt x="0" y="1"/>
                        <a:pt x="1" y="1"/>
                      </a:cubicBezTo>
                      <a:cubicBezTo>
                        <a:pt x="1" y="1"/>
                        <a:pt x="1" y="1"/>
                        <a:pt x="1" y="1"/>
                      </a:cubicBezTo>
                      <a:cubicBezTo>
                        <a:pt x="1" y="1"/>
                        <a:pt x="1" y="1"/>
                        <a:pt x="1" y="1"/>
                      </a:cubicBezTo>
                      <a:cubicBezTo>
                        <a:pt x="1" y="1"/>
                        <a:pt x="1" y="1"/>
                        <a:pt x="1" y="1"/>
                      </a:cubicBezTo>
                      <a:cubicBezTo>
                        <a:pt x="1" y="1"/>
                        <a:pt x="1" y="1"/>
                        <a:pt x="1" y="2"/>
                      </a:cubicBezTo>
                      <a:cubicBezTo>
                        <a:pt x="2" y="2"/>
                        <a:pt x="2" y="2"/>
                        <a:pt x="2" y="2"/>
                      </a:cubicBezTo>
                      <a:cubicBezTo>
                        <a:pt x="1" y="2"/>
                        <a:pt x="1" y="2"/>
                        <a:pt x="1" y="2"/>
                      </a:cubicBezTo>
                      <a:cubicBezTo>
                        <a:pt x="1" y="3"/>
                        <a:pt x="1" y="3"/>
                        <a:pt x="2" y="3"/>
                      </a:cubicBezTo>
                      <a:cubicBezTo>
                        <a:pt x="2" y="3"/>
                        <a:pt x="1" y="3"/>
                        <a:pt x="2" y="3"/>
                      </a:cubicBezTo>
                      <a:cubicBezTo>
                        <a:pt x="2" y="3"/>
                        <a:pt x="2" y="3"/>
                        <a:pt x="2" y="3"/>
                      </a:cubicBezTo>
                      <a:cubicBezTo>
                        <a:pt x="2" y="2"/>
                        <a:pt x="2" y="2"/>
                        <a:pt x="2" y="2"/>
                      </a:cubicBezTo>
                      <a:cubicBezTo>
                        <a:pt x="2"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0" name="Freeform 618"/>
                <p:cNvSpPr>
                  <a:spLocks/>
                </p:cNvSpPr>
                <p:nvPr/>
              </p:nvSpPr>
              <p:spPr bwMode="auto">
                <a:xfrm>
                  <a:off x="6581776" y="4246563"/>
                  <a:ext cx="3175" cy="1588"/>
                </a:xfrm>
                <a:custGeom>
                  <a:avLst/>
                  <a:gdLst>
                    <a:gd name="T0" fmla="*/ 1 w 1"/>
                    <a:gd name="T1" fmla="*/ 0 h 1"/>
                    <a:gd name="T2" fmla="*/ 1 w 1"/>
                    <a:gd name="T3" fmla="*/ 0 h 1"/>
                    <a:gd name="T4" fmla="*/ 0 w 1"/>
                    <a:gd name="T5" fmla="*/ 1 h 1"/>
                    <a:gd name="T6" fmla="*/ 0 w 1"/>
                    <a:gd name="T7" fmla="*/ 1 h 1"/>
                    <a:gd name="T8" fmla="*/ 1 w 1"/>
                    <a:gd name="T9" fmla="*/ 1 h 1"/>
                    <a:gd name="T10" fmla="*/ 1 w 1"/>
                    <a:gd name="T11" fmla="*/ 1 h 1"/>
                    <a:gd name="T12" fmla="*/ 1 w 1"/>
                    <a:gd name="T13" fmla="*/ 0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0" y="1"/>
                        <a:pt x="0" y="1"/>
                        <a:pt x="0" y="1"/>
                      </a:cubicBezTo>
                      <a:cubicBezTo>
                        <a:pt x="0" y="1"/>
                        <a:pt x="0" y="1"/>
                        <a:pt x="0" y="1"/>
                      </a:cubicBezTo>
                      <a:cubicBezTo>
                        <a:pt x="0" y="1"/>
                        <a:pt x="0" y="1"/>
                        <a:pt x="1" y="1"/>
                      </a:cubicBezTo>
                      <a:cubicBezTo>
                        <a:pt x="1" y="1"/>
                        <a:pt x="1"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1" name="Freeform 619"/>
                <p:cNvSpPr>
                  <a:spLocks/>
                </p:cNvSpPr>
                <p:nvPr/>
              </p:nvSpPr>
              <p:spPr bwMode="auto">
                <a:xfrm>
                  <a:off x="6578601" y="4162426"/>
                  <a:ext cx="0" cy="6350"/>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1"/>
                        <a:pt x="0" y="0"/>
                      </a:cubicBezTo>
                      <a:cubicBezTo>
                        <a:pt x="0" y="0"/>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2" name="Freeform 620"/>
                <p:cNvSpPr>
                  <a:spLocks/>
                </p:cNvSpPr>
                <p:nvPr/>
              </p:nvSpPr>
              <p:spPr bwMode="auto">
                <a:xfrm>
                  <a:off x="6589713" y="4200526"/>
                  <a:ext cx="3175" cy="7938"/>
                </a:xfrm>
                <a:custGeom>
                  <a:avLst/>
                  <a:gdLst>
                    <a:gd name="T0" fmla="*/ 1 w 1"/>
                    <a:gd name="T1" fmla="*/ 2 h 3"/>
                    <a:gd name="T2" fmla="*/ 1 w 1"/>
                    <a:gd name="T3" fmla="*/ 1 h 3"/>
                    <a:gd name="T4" fmla="*/ 1 w 1"/>
                    <a:gd name="T5" fmla="*/ 1 h 3"/>
                    <a:gd name="T6" fmla="*/ 1 w 1"/>
                    <a:gd name="T7" fmla="*/ 0 h 3"/>
                    <a:gd name="T8" fmla="*/ 0 w 1"/>
                    <a:gd name="T9" fmla="*/ 0 h 3"/>
                    <a:gd name="T10" fmla="*/ 0 w 1"/>
                    <a:gd name="T11" fmla="*/ 0 h 3"/>
                    <a:gd name="T12" fmla="*/ 0 w 1"/>
                    <a:gd name="T13" fmla="*/ 1 h 3"/>
                    <a:gd name="T14" fmla="*/ 0 w 1"/>
                    <a:gd name="T15" fmla="*/ 3 h 3"/>
                    <a:gd name="T16" fmla="*/ 1 w 1"/>
                    <a:gd name="T17" fmla="*/ 3 h 3"/>
                    <a:gd name="T18" fmla="*/ 1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2"/>
                      </a:moveTo>
                      <a:cubicBezTo>
                        <a:pt x="1" y="2"/>
                        <a:pt x="1" y="1"/>
                        <a:pt x="1" y="1"/>
                      </a:cubicBezTo>
                      <a:cubicBezTo>
                        <a:pt x="1" y="0"/>
                        <a:pt x="1" y="0"/>
                        <a:pt x="1" y="1"/>
                      </a:cubicBezTo>
                      <a:cubicBezTo>
                        <a:pt x="1" y="1"/>
                        <a:pt x="1" y="1"/>
                        <a:pt x="1" y="0"/>
                      </a:cubicBezTo>
                      <a:cubicBezTo>
                        <a:pt x="1" y="0"/>
                        <a:pt x="0" y="0"/>
                        <a:pt x="0" y="0"/>
                      </a:cubicBezTo>
                      <a:cubicBezTo>
                        <a:pt x="0" y="0"/>
                        <a:pt x="0" y="0"/>
                        <a:pt x="0" y="0"/>
                      </a:cubicBezTo>
                      <a:cubicBezTo>
                        <a:pt x="0" y="1"/>
                        <a:pt x="0" y="1"/>
                        <a:pt x="0" y="1"/>
                      </a:cubicBezTo>
                      <a:cubicBezTo>
                        <a:pt x="1" y="1"/>
                        <a:pt x="0" y="2"/>
                        <a:pt x="0" y="3"/>
                      </a:cubicBezTo>
                      <a:cubicBezTo>
                        <a:pt x="0" y="3"/>
                        <a:pt x="0" y="3"/>
                        <a:pt x="1" y="3"/>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3" name="Freeform 621"/>
                <p:cNvSpPr>
                  <a:spLocks/>
                </p:cNvSpPr>
                <p:nvPr/>
              </p:nvSpPr>
              <p:spPr bwMode="auto">
                <a:xfrm>
                  <a:off x="6578601" y="4157663"/>
                  <a:ext cx="0" cy="1588"/>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4" name="Freeform 622"/>
                <p:cNvSpPr>
                  <a:spLocks/>
                </p:cNvSpPr>
                <p:nvPr/>
              </p:nvSpPr>
              <p:spPr bwMode="auto">
                <a:xfrm>
                  <a:off x="6581776" y="4248151"/>
                  <a:ext cx="0" cy="3175"/>
                </a:xfrm>
                <a:custGeom>
                  <a:avLst/>
                  <a:gdLst>
                    <a:gd name="T0" fmla="*/ 0 h 1"/>
                    <a:gd name="T1" fmla="*/ 0 h 1"/>
                    <a:gd name="T2" fmla="*/ 0 h 1"/>
                    <a:gd name="T3" fmla="*/ 1 h 1"/>
                    <a:gd name="T4" fmla="*/ 1 h 1"/>
                    <a:gd name="T5" fmla="*/ 0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5" name="Freeform 623"/>
                <p:cNvSpPr>
                  <a:spLocks/>
                </p:cNvSpPr>
                <p:nvPr/>
              </p:nvSpPr>
              <p:spPr bwMode="auto">
                <a:xfrm>
                  <a:off x="6578601" y="4200526"/>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6" name="Freeform 624"/>
                <p:cNvSpPr>
                  <a:spLocks/>
                </p:cNvSpPr>
                <p:nvPr/>
              </p:nvSpPr>
              <p:spPr bwMode="auto">
                <a:xfrm>
                  <a:off x="6581776" y="4225926"/>
                  <a:ext cx="3175" cy="3175"/>
                </a:xfrm>
                <a:custGeom>
                  <a:avLst/>
                  <a:gdLst>
                    <a:gd name="T0" fmla="*/ 1 w 1"/>
                    <a:gd name="T1" fmla="*/ 1 h 1"/>
                    <a:gd name="T2" fmla="*/ 1 w 1"/>
                    <a:gd name="T3" fmla="*/ 1 h 1"/>
                    <a:gd name="T4" fmla="*/ 1 w 1"/>
                    <a:gd name="T5" fmla="*/ 1 h 1"/>
                    <a:gd name="T6" fmla="*/ 0 w 1"/>
                    <a:gd name="T7" fmla="*/ 1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0"/>
                        <a:pt x="1" y="1"/>
                        <a:pt x="0" y="1"/>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7" name="Freeform 625"/>
                <p:cNvSpPr>
                  <a:spLocks/>
                </p:cNvSpPr>
                <p:nvPr/>
              </p:nvSpPr>
              <p:spPr bwMode="auto">
                <a:xfrm>
                  <a:off x="6570663" y="4108451"/>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8" name="Freeform 626"/>
                <p:cNvSpPr>
                  <a:spLocks/>
                </p:cNvSpPr>
                <p:nvPr/>
              </p:nvSpPr>
              <p:spPr bwMode="auto">
                <a:xfrm>
                  <a:off x="6573838" y="41084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9" name="Freeform 627"/>
                <p:cNvSpPr>
                  <a:spLocks/>
                </p:cNvSpPr>
                <p:nvPr/>
              </p:nvSpPr>
              <p:spPr bwMode="auto">
                <a:xfrm>
                  <a:off x="6596063" y="4232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0" name="Freeform 628"/>
                <p:cNvSpPr>
                  <a:spLocks/>
                </p:cNvSpPr>
                <p:nvPr/>
              </p:nvSpPr>
              <p:spPr bwMode="auto">
                <a:xfrm>
                  <a:off x="6570663" y="4108451"/>
                  <a:ext cx="4763" cy="4763"/>
                </a:xfrm>
                <a:custGeom>
                  <a:avLst/>
                  <a:gdLst>
                    <a:gd name="T0" fmla="*/ 1 w 2"/>
                    <a:gd name="T1" fmla="*/ 2 h 2"/>
                    <a:gd name="T2" fmla="*/ 1 w 2"/>
                    <a:gd name="T3" fmla="*/ 1 h 2"/>
                    <a:gd name="T4" fmla="*/ 1 w 2"/>
                    <a:gd name="T5" fmla="*/ 1 h 2"/>
                    <a:gd name="T6" fmla="*/ 1 w 2"/>
                    <a:gd name="T7" fmla="*/ 1 h 2"/>
                    <a:gd name="T8" fmla="*/ 1 w 2"/>
                    <a:gd name="T9" fmla="*/ 1 h 2"/>
                    <a:gd name="T10" fmla="*/ 1 w 2"/>
                    <a:gd name="T11" fmla="*/ 0 h 2"/>
                    <a:gd name="T12" fmla="*/ 1 w 2"/>
                    <a:gd name="T13" fmla="*/ 0 h 2"/>
                    <a:gd name="T14" fmla="*/ 1 w 2"/>
                    <a:gd name="T15" fmla="*/ 0 h 2"/>
                    <a:gd name="T16" fmla="*/ 1 w 2"/>
                    <a:gd name="T17" fmla="*/ 0 h 2"/>
                    <a:gd name="T18" fmla="*/ 1 w 2"/>
                    <a:gd name="T19" fmla="*/ 0 h 2"/>
                    <a:gd name="T20" fmla="*/ 0 w 2"/>
                    <a:gd name="T21" fmla="*/ 0 h 2"/>
                    <a:gd name="T22" fmla="*/ 0 w 2"/>
                    <a:gd name="T23" fmla="*/ 0 h 2"/>
                    <a:gd name="T24" fmla="*/ 0 w 2"/>
                    <a:gd name="T25" fmla="*/ 1 h 2"/>
                    <a:gd name="T26" fmla="*/ 0 w 2"/>
                    <a:gd name="T27" fmla="*/ 1 h 2"/>
                    <a:gd name="T28" fmla="*/ 0 w 2"/>
                    <a:gd name="T29" fmla="*/ 2 h 2"/>
                    <a:gd name="T30" fmla="*/ 1 w 2"/>
                    <a:gd name="T31" fmla="*/ 2 h 2"/>
                    <a:gd name="T32" fmla="*/ 1 w 2"/>
                    <a:gd name="T33" fmla="*/ 2 h 2"/>
                    <a:gd name="T34" fmla="*/ 1 w 2"/>
                    <a:gd name="T35" fmla="*/ 2 h 2"/>
                    <a:gd name="T36" fmla="*/ 1 w 2"/>
                    <a:gd name="T37" fmla="*/ 2 h 2"/>
                    <a:gd name="T38" fmla="*/ 1 w 2"/>
                    <a:gd name="T39" fmla="*/ 2 h 2"/>
                    <a:gd name="T40" fmla="*/ 1 w 2"/>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2">
                      <a:moveTo>
                        <a:pt x="1" y="2"/>
                      </a:moveTo>
                      <a:cubicBezTo>
                        <a:pt x="1" y="2"/>
                        <a:pt x="1" y="2"/>
                        <a:pt x="1" y="1"/>
                      </a:cubicBezTo>
                      <a:cubicBezTo>
                        <a:pt x="1" y="1"/>
                        <a:pt x="1" y="1"/>
                        <a:pt x="1" y="1"/>
                      </a:cubicBezTo>
                      <a:cubicBezTo>
                        <a:pt x="1" y="1"/>
                        <a:pt x="1" y="1"/>
                        <a:pt x="1" y="1"/>
                      </a:cubicBezTo>
                      <a:cubicBezTo>
                        <a:pt x="1" y="1"/>
                        <a:pt x="1" y="1"/>
                        <a:pt x="1" y="1"/>
                      </a:cubicBezTo>
                      <a:cubicBezTo>
                        <a:pt x="1" y="1"/>
                        <a:pt x="1" y="1"/>
                        <a:pt x="1" y="0"/>
                      </a:cubicBezTo>
                      <a:cubicBezTo>
                        <a:pt x="2"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1"/>
                        <a:pt x="0" y="1"/>
                        <a:pt x="0" y="1"/>
                      </a:cubicBezTo>
                      <a:cubicBezTo>
                        <a:pt x="0" y="1"/>
                        <a:pt x="0" y="1"/>
                        <a:pt x="0" y="1"/>
                      </a:cubicBezTo>
                      <a:cubicBezTo>
                        <a:pt x="0" y="1"/>
                        <a:pt x="0" y="2"/>
                        <a:pt x="0" y="2"/>
                      </a:cubicBezTo>
                      <a:cubicBezTo>
                        <a:pt x="1" y="2"/>
                        <a:pt x="0"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1" name="Freeform 629"/>
                <p:cNvSpPr>
                  <a:spLocks/>
                </p:cNvSpPr>
                <p:nvPr/>
              </p:nvSpPr>
              <p:spPr bwMode="auto">
                <a:xfrm>
                  <a:off x="6573838" y="4111626"/>
                  <a:ext cx="1588" cy="1588"/>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1"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2" name="Freeform 630"/>
                <p:cNvSpPr>
                  <a:spLocks/>
                </p:cNvSpPr>
                <p:nvPr/>
              </p:nvSpPr>
              <p:spPr bwMode="auto">
                <a:xfrm>
                  <a:off x="6592888" y="4240213"/>
                  <a:ext cx="3175" cy="3175"/>
                </a:xfrm>
                <a:custGeom>
                  <a:avLst/>
                  <a:gdLst>
                    <a:gd name="T0" fmla="*/ 1 w 1"/>
                    <a:gd name="T1" fmla="*/ 0 h 1"/>
                    <a:gd name="T2" fmla="*/ 0 w 1"/>
                    <a:gd name="T3" fmla="*/ 0 h 1"/>
                    <a:gd name="T4" fmla="*/ 0 w 1"/>
                    <a:gd name="T5" fmla="*/ 0 h 1"/>
                    <a:gd name="T6" fmla="*/ 1 w 1"/>
                    <a:gd name="T7" fmla="*/ 1 h 1"/>
                    <a:gd name="T8" fmla="*/ 0 w 1"/>
                    <a:gd name="T9" fmla="*/ 1 h 1"/>
                    <a:gd name="T10" fmla="*/ 0 w 1"/>
                    <a:gd name="T11" fmla="*/ 1 h 1"/>
                    <a:gd name="T12" fmla="*/ 1 w 1"/>
                    <a:gd name="T13" fmla="*/ 1 h 1"/>
                    <a:gd name="T14" fmla="*/ 1 w 1"/>
                    <a:gd name="T15" fmla="*/ 1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0" y="0"/>
                        <a:pt x="0" y="0"/>
                        <a:pt x="0" y="0"/>
                      </a:cubicBezTo>
                      <a:cubicBezTo>
                        <a:pt x="0" y="0"/>
                        <a:pt x="0" y="0"/>
                        <a:pt x="0" y="0"/>
                      </a:cubicBezTo>
                      <a:cubicBezTo>
                        <a:pt x="1" y="1"/>
                        <a:pt x="1" y="1"/>
                        <a:pt x="1" y="1"/>
                      </a:cubicBezTo>
                      <a:cubicBezTo>
                        <a:pt x="1" y="1"/>
                        <a:pt x="1" y="1"/>
                        <a:pt x="0" y="1"/>
                      </a:cubicBezTo>
                      <a:cubicBezTo>
                        <a:pt x="0" y="1"/>
                        <a:pt x="0" y="1"/>
                        <a:pt x="0" y="1"/>
                      </a:cubicBezTo>
                      <a:cubicBezTo>
                        <a:pt x="1" y="1"/>
                        <a:pt x="1" y="1"/>
                        <a:pt x="1" y="1"/>
                      </a:cubicBezTo>
                      <a:cubicBezTo>
                        <a:pt x="1" y="1"/>
                        <a:pt x="1" y="1"/>
                        <a:pt x="1" y="1"/>
                      </a:cubicBezTo>
                      <a:cubicBezTo>
                        <a:pt x="1"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3" name="Freeform 631"/>
                <p:cNvSpPr>
                  <a:spLocks/>
                </p:cNvSpPr>
                <p:nvPr/>
              </p:nvSpPr>
              <p:spPr bwMode="auto">
                <a:xfrm>
                  <a:off x="6570663" y="41084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4" name="Freeform 632"/>
                <p:cNvSpPr>
                  <a:spLocks/>
                </p:cNvSpPr>
                <p:nvPr/>
              </p:nvSpPr>
              <p:spPr bwMode="auto">
                <a:xfrm>
                  <a:off x="6478588" y="4048126"/>
                  <a:ext cx="7938" cy="7938"/>
                </a:xfrm>
                <a:custGeom>
                  <a:avLst/>
                  <a:gdLst>
                    <a:gd name="T0" fmla="*/ 2 w 3"/>
                    <a:gd name="T1" fmla="*/ 1 h 3"/>
                    <a:gd name="T2" fmla="*/ 2 w 3"/>
                    <a:gd name="T3" fmla="*/ 0 h 3"/>
                    <a:gd name="T4" fmla="*/ 1 w 3"/>
                    <a:gd name="T5" fmla="*/ 1 h 3"/>
                    <a:gd name="T6" fmla="*/ 1 w 3"/>
                    <a:gd name="T7" fmla="*/ 2 h 3"/>
                    <a:gd name="T8" fmla="*/ 2 w 3"/>
                    <a:gd name="T9" fmla="*/ 3 h 3"/>
                    <a:gd name="T10" fmla="*/ 3 w 3"/>
                    <a:gd name="T11" fmla="*/ 1 h 3"/>
                    <a:gd name="T12" fmla="*/ 2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2" y="1"/>
                        <a:pt x="2" y="1"/>
                        <a:pt x="2" y="0"/>
                      </a:cubicBezTo>
                      <a:cubicBezTo>
                        <a:pt x="2" y="0"/>
                        <a:pt x="1" y="1"/>
                        <a:pt x="1" y="1"/>
                      </a:cubicBezTo>
                      <a:cubicBezTo>
                        <a:pt x="0" y="1"/>
                        <a:pt x="1" y="2"/>
                        <a:pt x="1" y="2"/>
                      </a:cubicBezTo>
                      <a:cubicBezTo>
                        <a:pt x="2" y="2"/>
                        <a:pt x="2" y="3"/>
                        <a:pt x="2" y="3"/>
                      </a:cubicBezTo>
                      <a:cubicBezTo>
                        <a:pt x="3" y="3"/>
                        <a:pt x="3" y="2"/>
                        <a:pt x="3" y="1"/>
                      </a:cubicBezTo>
                      <a:cubicBezTo>
                        <a:pt x="3" y="0"/>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5" name="Freeform 633"/>
                <p:cNvSpPr>
                  <a:spLocks/>
                </p:cNvSpPr>
                <p:nvPr/>
              </p:nvSpPr>
              <p:spPr bwMode="auto">
                <a:xfrm>
                  <a:off x="6573838" y="4111626"/>
                  <a:ext cx="1588" cy="1588"/>
                </a:xfrm>
                <a:custGeom>
                  <a:avLst/>
                  <a:gdLst>
                    <a:gd name="T0" fmla="*/ 0 w 1"/>
                    <a:gd name="T1" fmla="*/ 1 h 1"/>
                    <a:gd name="T2" fmla="*/ 0 w 1"/>
                    <a:gd name="T3" fmla="*/ 0 h 1"/>
                    <a:gd name="T4" fmla="*/ 0 w 1"/>
                    <a:gd name="T5" fmla="*/ 0 h 1"/>
                    <a:gd name="T6" fmla="*/ 0 w 1"/>
                    <a:gd name="T7" fmla="*/ 1 h 1"/>
                    <a:gd name="T8" fmla="*/ 0 w 1"/>
                    <a:gd name="T9" fmla="*/ 1 h 1"/>
                    <a:gd name="T10" fmla="*/ 0 w 1"/>
                    <a:gd name="T11" fmla="*/ 1 h 1"/>
                    <a:gd name="T12" fmla="*/ 0 w 1"/>
                    <a:gd name="T13" fmla="*/ 1 h 1"/>
                    <a:gd name="T14" fmla="*/ 1 w 1"/>
                    <a:gd name="T15" fmla="*/ 1 h 1"/>
                    <a:gd name="T16" fmla="*/ 1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6" name="Freeform 634"/>
                <p:cNvSpPr>
                  <a:spLocks/>
                </p:cNvSpPr>
                <p:nvPr/>
              </p:nvSpPr>
              <p:spPr bwMode="auto">
                <a:xfrm>
                  <a:off x="6584951" y="4229101"/>
                  <a:ext cx="3175"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7" name="Freeform 635"/>
                <p:cNvSpPr>
                  <a:spLocks/>
                </p:cNvSpPr>
                <p:nvPr/>
              </p:nvSpPr>
              <p:spPr bwMode="auto">
                <a:xfrm>
                  <a:off x="6489701" y="4054476"/>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8" name="Freeform 636"/>
                <p:cNvSpPr>
                  <a:spLocks/>
                </p:cNvSpPr>
                <p:nvPr/>
              </p:nvSpPr>
              <p:spPr bwMode="auto">
                <a:xfrm>
                  <a:off x="6489701" y="4051301"/>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9" name="Freeform 637"/>
                <p:cNvSpPr>
                  <a:spLocks/>
                </p:cNvSpPr>
                <p:nvPr/>
              </p:nvSpPr>
              <p:spPr bwMode="auto">
                <a:xfrm>
                  <a:off x="6467476" y="4022726"/>
                  <a:ext cx="4763" cy="7938"/>
                </a:xfrm>
                <a:custGeom>
                  <a:avLst/>
                  <a:gdLst>
                    <a:gd name="T0" fmla="*/ 1 w 2"/>
                    <a:gd name="T1" fmla="*/ 1 h 3"/>
                    <a:gd name="T2" fmla="*/ 2 w 2"/>
                    <a:gd name="T3" fmla="*/ 2 h 3"/>
                    <a:gd name="T4" fmla="*/ 0 w 2"/>
                    <a:gd name="T5" fmla="*/ 0 h 3"/>
                    <a:gd name="T6" fmla="*/ 1 w 2"/>
                    <a:gd name="T7" fmla="*/ 1 h 3"/>
                  </a:gdLst>
                  <a:ahLst/>
                  <a:cxnLst>
                    <a:cxn ang="0">
                      <a:pos x="T0" y="T1"/>
                    </a:cxn>
                    <a:cxn ang="0">
                      <a:pos x="T2" y="T3"/>
                    </a:cxn>
                    <a:cxn ang="0">
                      <a:pos x="T4" y="T5"/>
                    </a:cxn>
                    <a:cxn ang="0">
                      <a:pos x="T6" y="T7"/>
                    </a:cxn>
                  </a:cxnLst>
                  <a:rect l="0" t="0" r="r" b="b"/>
                  <a:pathLst>
                    <a:path w="2" h="3">
                      <a:moveTo>
                        <a:pt x="1" y="1"/>
                      </a:moveTo>
                      <a:cubicBezTo>
                        <a:pt x="1" y="2"/>
                        <a:pt x="2" y="3"/>
                        <a:pt x="2" y="2"/>
                      </a:cubicBezTo>
                      <a:cubicBezTo>
                        <a:pt x="1" y="2"/>
                        <a:pt x="1" y="1"/>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0" name="Freeform 638"/>
                <p:cNvSpPr>
                  <a:spLocks/>
                </p:cNvSpPr>
                <p:nvPr/>
              </p:nvSpPr>
              <p:spPr bwMode="auto">
                <a:xfrm>
                  <a:off x="6588126" y="4200526"/>
                  <a:ext cx="1588"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1" name="Freeform 639"/>
                <p:cNvSpPr>
                  <a:spLocks/>
                </p:cNvSpPr>
                <p:nvPr/>
              </p:nvSpPr>
              <p:spPr bwMode="auto">
                <a:xfrm>
                  <a:off x="6588126" y="4229101"/>
                  <a:ext cx="1588" cy="3175"/>
                </a:xfrm>
                <a:custGeom>
                  <a:avLst/>
                  <a:gdLst>
                    <a:gd name="T0" fmla="*/ 1 w 1"/>
                    <a:gd name="T1" fmla="*/ 0 h 1"/>
                    <a:gd name="T2" fmla="*/ 1 w 1"/>
                    <a:gd name="T3" fmla="*/ 0 h 1"/>
                    <a:gd name="T4" fmla="*/ 0 w 1"/>
                    <a:gd name="T5" fmla="*/ 0 h 1"/>
                    <a:gd name="T6" fmla="*/ 0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0" y="0"/>
                        <a:pt x="0" y="0"/>
                      </a:cubicBezTo>
                      <a:cubicBezTo>
                        <a:pt x="0" y="0"/>
                        <a:pt x="0" y="0"/>
                        <a:pt x="0" y="0"/>
                      </a:cubicBezTo>
                      <a:cubicBezTo>
                        <a:pt x="0"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2" name="Freeform 640"/>
                <p:cNvSpPr>
                  <a:spLocks/>
                </p:cNvSpPr>
                <p:nvPr/>
              </p:nvSpPr>
              <p:spPr bwMode="auto">
                <a:xfrm>
                  <a:off x="6592888" y="4217988"/>
                  <a:ext cx="3175" cy="1588"/>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0"/>
                        <a:pt x="0" y="1"/>
                        <a:pt x="0" y="1"/>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3" name="Freeform 641"/>
                <p:cNvSpPr>
                  <a:spLocks/>
                </p:cNvSpPr>
                <p:nvPr/>
              </p:nvSpPr>
              <p:spPr bwMode="auto">
                <a:xfrm>
                  <a:off x="6588126" y="4232276"/>
                  <a:ext cx="1588" cy="1588"/>
                </a:xfrm>
                <a:custGeom>
                  <a:avLst/>
                  <a:gdLst>
                    <a:gd name="T0" fmla="*/ 0 w 1"/>
                    <a:gd name="T1" fmla="*/ 0 h 1"/>
                    <a:gd name="T2" fmla="*/ 0 w 1"/>
                    <a:gd name="T3" fmla="*/ 1 h 1"/>
                    <a:gd name="T4" fmla="*/ 1 w 1"/>
                    <a:gd name="T5" fmla="*/ 1 h 1"/>
                    <a:gd name="T6" fmla="*/ 1 w 1"/>
                    <a:gd name="T7" fmla="*/ 1 h 1"/>
                    <a:gd name="T8" fmla="*/ 1 w 1"/>
                    <a:gd name="T9" fmla="*/ 0 h 1"/>
                    <a:gd name="T10" fmla="*/ 1 w 1"/>
                    <a:gd name="T11" fmla="*/ 0 h 1"/>
                    <a:gd name="T12" fmla="*/ 1 w 1"/>
                    <a:gd name="T13" fmla="*/ 0 h 1"/>
                    <a:gd name="T14" fmla="*/ 1 w 1"/>
                    <a:gd name="T15" fmla="*/ 0 h 1"/>
                    <a:gd name="T16" fmla="*/ 0 w 1"/>
                    <a:gd name="T17" fmla="*/ 0 h 1"/>
                    <a:gd name="T18" fmla="*/ 0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0"/>
                      </a:moveTo>
                      <a:cubicBezTo>
                        <a:pt x="0" y="0"/>
                        <a:pt x="0" y="1"/>
                        <a:pt x="0" y="1"/>
                      </a:cubicBezTo>
                      <a:cubicBezTo>
                        <a:pt x="0" y="1"/>
                        <a:pt x="1" y="1"/>
                        <a:pt x="1" y="1"/>
                      </a:cubicBezTo>
                      <a:cubicBezTo>
                        <a:pt x="1" y="1"/>
                        <a:pt x="1" y="1"/>
                        <a:pt x="1" y="1"/>
                      </a:cubicBezTo>
                      <a:cubicBezTo>
                        <a:pt x="1" y="1"/>
                        <a:pt x="1" y="1"/>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4" name="Freeform 642"/>
                <p:cNvSpPr>
                  <a:spLocks/>
                </p:cNvSpPr>
                <p:nvPr/>
              </p:nvSpPr>
              <p:spPr bwMode="auto">
                <a:xfrm>
                  <a:off x="6584951" y="4205288"/>
                  <a:ext cx="3175" cy="3175"/>
                </a:xfrm>
                <a:custGeom>
                  <a:avLst/>
                  <a:gdLst>
                    <a:gd name="T0" fmla="*/ 0 w 1"/>
                    <a:gd name="T1" fmla="*/ 1 h 1"/>
                    <a:gd name="T2" fmla="*/ 1 w 1"/>
                    <a:gd name="T3" fmla="*/ 0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1"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5" name="Freeform 643"/>
                <p:cNvSpPr>
                  <a:spLocks/>
                </p:cNvSpPr>
                <p:nvPr/>
              </p:nvSpPr>
              <p:spPr bwMode="auto">
                <a:xfrm>
                  <a:off x="6584951" y="4208463"/>
                  <a:ext cx="3175" cy="3175"/>
                </a:xfrm>
                <a:custGeom>
                  <a:avLst/>
                  <a:gdLst>
                    <a:gd name="T0" fmla="*/ 0 w 1"/>
                    <a:gd name="T1" fmla="*/ 1 h 1"/>
                    <a:gd name="T2" fmla="*/ 1 w 1"/>
                    <a:gd name="T3" fmla="*/ 1 h 1"/>
                    <a:gd name="T4" fmla="*/ 1 w 1"/>
                    <a:gd name="T5" fmla="*/ 0 h 1"/>
                    <a:gd name="T6" fmla="*/ 0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0"/>
                        <a:pt x="0" y="0"/>
                        <a:pt x="1" y="0"/>
                      </a:cubicBezTo>
                      <a:cubicBezTo>
                        <a:pt x="1" y="0"/>
                        <a:pt x="1" y="0"/>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6" name="Freeform 644"/>
                <p:cNvSpPr>
                  <a:spLocks/>
                </p:cNvSpPr>
                <p:nvPr/>
              </p:nvSpPr>
              <p:spPr bwMode="auto">
                <a:xfrm>
                  <a:off x="6588126" y="4214813"/>
                  <a:ext cx="1588" cy="14288"/>
                </a:xfrm>
                <a:custGeom>
                  <a:avLst/>
                  <a:gdLst>
                    <a:gd name="T0" fmla="*/ 0 w 1"/>
                    <a:gd name="T1" fmla="*/ 5 h 5"/>
                    <a:gd name="T2" fmla="*/ 0 w 1"/>
                    <a:gd name="T3" fmla="*/ 5 h 5"/>
                    <a:gd name="T4" fmla="*/ 0 w 1"/>
                    <a:gd name="T5" fmla="*/ 5 h 5"/>
                    <a:gd name="T6" fmla="*/ 0 w 1"/>
                    <a:gd name="T7" fmla="*/ 5 h 5"/>
                    <a:gd name="T8" fmla="*/ 1 w 1"/>
                    <a:gd name="T9" fmla="*/ 5 h 5"/>
                    <a:gd name="T10" fmla="*/ 1 w 1"/>
                    <a:gd name="T11" fmla="*/ 4 h 5"/>
                    <a:gd name="T12" fmla="*/ 1 w 1"/>
                    <a:gd name="T13" fmla="*/ 4 h 5"/>
                    <a:gd name="T14" fmla="*/ 1 w 1"/>
                    <a:gd name="T15" fmla="*/ 4 h 5"/>
                    <a:gd name="T16" fmla="*/ 1 w 1"/>
                    <a:gd name="T17" fmla="*/ 4 h 5"/>
                    <a:gd name="T18" fmla="*/ 1 w 1"/>
                    <a:gd name="T19" fmla="*/ 3 h 5"/>
                    <a:gd name="T20" fmla="*/ 1 w 1"/>
                    <a:gd name="T21" fmla="*/ 3 h 5"/>
                    <a:gd name="T22" fmla="*/ 1 w 1"/>
                    <a:gd name="T23" fmla="*/ 3 h 5"/>
                    <a:gd name="T24" fmla="*/ 1 w 1"/>
                    <a:gd name="T25" fmla="*/ 3 h 5"/>
                    <a:gd name="T26" fmla="*/ 1 w 1"/>
                    <a:gd name="T27" fmla="*/ 2 h 5"/>
                    <a:gd name="T28" fmla="*/ 1 w 1"/>
                    <a:gd name="T29" fmla="*/ 2 h 5"/>
                    <a:gd name="T30" fmla="*/ 1 w 1"/>
                    <a:gd name="T31" fmla="*/ 1 h 5"/>
                    <a:gd name="T32" fmla="*/ 1 w 1"/>
                    <a:gd name="T33" fmla="*/ 1 h 5"/>
                    <a:gd name="T34" fmla="*/ 1 w 1"/>
                    <a:gd name="T35" fmla="*/ 1 h 5"/>
                    <a:gd name="T36" fmla="*/ 1 w 1"/>
                    <a:gd name="T37" fmla="*/ 1 h 5"/>
                    <a:gd name="T38" fmla="*/ 1 w 1"/>
                    <a:gd name="T39" fmla="*/ 0 h 5"/>
                    <a:gd name="T40" fmla="*/ 0 w 1"/>
                    <a:gd name="T41" fmla="*/ 1 h 5"/>
                    <a:gd name="T42" fmla="*/ 1 w 1"/>
                    <a:gd name="T43" fmla="*/ 1 h 5"/>
                    <a:gd name="T44" fmla="*/ 1 w 1"/>
                    <a:gd name="T45" fmla="*/ 1 h 5"/>
                    <a:gd name="T46" fmla="*/ 1 w 1"/>
                    <a:gd name="T47" fmla="*/ 1 h 5"/>
                    <a:gd name="T48" fmla="*/ 1 w 1"/>
                    <a:gd name="T49" fmla="*/ 2 h 5"/>
                    <a:gd name="T50" fmla="*/ 1 w 1"/>
                    <a:gd name="T51" fmla="*/ 2 h 5"/>
                    <a:gd name="T52" fmla="*/ 1 w 1"/>
                    <a:gd name="T53" fmla="*/ 2 h 5"/>
                    <a:gd name="T54" fmla="*/ 1 w 1"/>
                    <a:gd name="T55" fmla="*/ 2 h 5"/>
                    <a:gd name="T56" fmla="*/ 0 w 1"/>
                    <a:gd name="T57" fmla="*/ 3 h 5"/>
                    <a:gd name="T58" fmla="*/ 0 w 1"/>
                    <a:gd name="T59" fmla="*/ 3 h 5"/>
                    <a:gd name="T60" fmla="*/ 0 w 1"/>
                    <a:gd name="T61" fmla="*/ 3 h 5"/>
                    <a:gd name="T62" fmla="*/ 0 w 1"/>
                    <a:gd name="T63" fmla="*/ 3 h 5"/>
                    <a:gd name="T64" fmla="*/ 0 w 1"/>
                    <a:gd name="T65" fmla="*/ 4 h 5"/>
                    <a:gd name="T66" fmla="*/ 0 w 1"/>
                    <a:gd name="T67" fmla="*/ 4 h 5"/>
                    <a:gd name="T68" fmla="*/ 0 w 1"/>
                    <a:gd name="T69" fmla="*/ 4 h 5"/>
                    <a:gd name="T70" fmla="*/ 0 w 1"/>
                    <a:gd name="T71" fmla="*/ 4 h 5"/>
                    <a:gd name="T72" fmla="*/ 0 w 1"/>
                    <a:gd name="T73" fmla="*/ 4 h 5"/>
                    <a:gd name="T74" fmla="*/ 0 w 1"/>
                    <a:gd name="T75" fmla="*/ 5 h 5"/>
                    <a:gd name="T76" fmla="*/ 0 w 1"/>
                    <a:gd name="T77" fmla="*/ 5 h 5"/>
                    <a:gd name="T78" fmla="*/ 0 w 1"/>
                    <a:gd name="T7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 h="5">
                      <a:moveTo>
                        <a:pt x="0" y="5"/>
                      </a:moveTo>
                      <a:cubicBezTo>
                        <a:pt x="0" y="5"/>
                        <a:pt x="0" y="5"/>
                        <a:pt x="0" y="5"/>
                      </a:cubicBezTo>
                      <a:cubicBezTo>
                        <a:pt x="0" y="5"/>
                        <a:pt x="0" y="5"/>
                        <a:pt x="0" y="5"/>
                      </a:cubicBezTo>
                      <a:cubicBezTo>
                        <a:pt x="0" y="4"/>
                        <a:pt x="0" y="4"/>
                        <a:pt x="0" y="5"/>
                      </a:cubicBezTo>
                      <a:cubicBezTo>
                        <a:pt x="0" y="5"/>
                        <a:pt x="0" y="5"/>
                        <a:pt x="1" y="5"/>
                      </a:cubicBezTo>
                      <a:cubicBezTo>
                        <a:pt x="1" y="5"/>
                        <a:pt x="1" y="4"/>
                        <a:pt x="1" y="4"/>
                      </a:cubicBezTo>
                      <a:cubicBezTo>
                        <a:pt x="1" y="4"/>
                        <a:pt x="1" y="4"/>
                        <a:pt x="1" y="4"/>
                      </a:cubicBezTo>
                      <a:cubicBezTo>
                        <a:pt x="1" y="4"/>
                        <a:pt x="1" y="4"/>
                        <a:pt x="1" y="4"/>
                      </a:cubicBezTo>
                      <a:cubicBezTo>
                        <a:pt x="1" y="4"/>
                        <a:pt x="1" y="4"/>
                        <a:pt x="1" y="4"/>
                      </a:cubicBezTo>
                      <a:cubicBezTo>
                        <a:pt x="1" y="4"/>
                        <a:pt x="1" y="3"/>
                        <a:pt x="1" y="3"/>
                      </a:cubicBezTo>
                      <a:cubicBezTo>
                        <a:pt x="1" y="3"/>
                        <a:pt x="1" y="3"/>
                        <a:pt x="1" y="3"/>
                      </a:cubicBezTo>
                      <a:cubicBezTo>
                        <a:pt x="1" y="3"/>
                        <a:pt x="1" y="3"/>
                        <a:pt x="1" y="3"/>
                      </a:cubicBezTo>
                      <a:cubicBezTo>
                        <a:pt x="1" y="3"/>
                        <a:pt x="1" y="3"/>
                        <a:pt x="1" y="3"/>
                      </a:cubicBezTo>
                      <a:cubicBezTo>
                        <a:pt x="1" y="2"/>
                        <a:pt x="1" y="2"/>
                        <a:pt x="1" y="2"/>
                      </a:cubicBezTo>
                      <a:cubicBezTo>
                        <a:pt x="1" y="2"/>
                        <a:pt x="1" y="2"/>
                        <a:pt x="1" y="2"/>
                      </a:cubicBezTo>
                      <a:cubicBezTo>
                        <a:pt x="1" y="2"/>
                        <a:pt x="1" y="2"/>
                        <a:pt x="1" y="1"/>
                      </a:cubicBezTo>
                      <a:cubicBezTo>
                        <a:pt x="1" y="1"/>
                        <a:pt x="1" y="2"/>
                        <a:pt x="1" y="1"/>
                      </a:cubicBezTo>
                      <a:cubicBezTo>
                        <a:pt x="1" y="1"/>
                        <a:pt x="1" y="1"/>
                        <a:pt x="1" y="1"/>
                      </a:cubicBezTo>
                      <a:cubicBezTo>
                        <a:pt x="1" y="1"/>
                        <a:pt x="1" y="1"/>
                        <a:pt x="1" y="1"/>
                      </a:cubicBezTo>
                      <a:cubicBezTo>
                        <a:pt x="1" y="1"/>
                        <a:pt x="1" y="1"/>
                        <a:pt x="1" y="0"/>
                      </a:cubicBezTo>
                      <a:cubicBezTo>
                        <a:pt x="1" y="0"/>
                        <a:pt x="0" y="0"/>
                        <a:pt x="0" y="1"/>
                      </a:cubicBezTo>
                      <a:cubicBezTo>
                        <a:pt x="0" y="1"/>
                        <a:pt x="0" y="1"/>
                        <a:pt x="1" y="1"/>
                      </a:cubicBezTo>
                      <a:cubicBezTo>
                        <a:pt x="1" y="1"/>
                        <a:pt x="1" y="1"/>
                        <a:pt x="1" y="1"/>
                      </a:cubicBezTo>
                      <a:cubicBezTo>
                        <a:pt x="0" y="1"/>
                        <a:pt x="1" y="1"/>
                        <a:pt x="1" y="1"/>
                      </a:cubicBezTo>
                      <a:cubicBezTo>
                        <a:pt x="1" y="2"/>
                        <a:pt x="1" y="1"/>
                        <a:pt x="1" y="2"/>
                      </a:cubicBezTo>
                      <a:cubicBezTo>
                        <a:pt x="0" y="2"/>
                        <a:pt x="1" y="2"/>
                        <a:pt x="1" y="2"/>
                      </a:cubicBezTo>
                      <a:cubicBezTo>
                        <a:pt x="1" y="2"/>
                        <a:pt x="1" y="2"/>
                        <a:pt x="1" y="2"/>
                      </a:cubicBezTo>
                      <a:cubicBezTo>
                        <a:pt x="0" y="2"/>
                        <a:pt x="1" y="2"/>
                        <a:pt x="1" y="2"/>
                      </a:cubicBezTo>
                      <a:cubicBezTo>
                        <a:pt x="0" y="2"/>
                        <a:pt x="0" y="3"/>
                        <a:pt x="0" y="3"/>
                      </a:cubicBezTo>
                      <a:cubicBezTo>
                        <a:pt x="0" y="3"/>
                        <a:pt x="0" y="3"/>
                        <a:pt x="0" y="3"/>
                      </a:cubicBezTo>
                      <a:cubicBezTo>
                        <a:pt x="0" y="3"/>
                        <a:pt x="0" y="3"/>
                        <a:pt x="0" y="3"/>
                      </a:cubicBezTo>
                      <a:cubicBezTo>
                        <a:pt x="0" y="3"/>
                        <a:pt x="0" y="3"/>
                        <a:pt x="0" y="3"/>
                      </a:cubicBezTo>
                      <a:cubicBezTo>
                        <a:pt x="0" y="3"/>
                        <a:pt x="0" y="3"/>
                        <a:pt x="0" y="4"/>
                      </a:cubicBezTo>
                      <a:cubicBezTo>
                        <a:pt x="0" y="4"/>
                        <a:pt x="0" y="4"/>
                        <a:pt x="0" y="4"/>
                      </a:cubicBezTo>
                      <a:cubicBezTo>
                        <a:pt x="0" y="4"/>
                        <a:pt x="0" y="4"/>
                        <a:pt x="0" y="4"/>
                      </a:cubicBezTo>
                      <a:cubicBezTo>
                        <a:pt x="0" y="4"/>
                        <a:pt x="0" y="4"/>
                        <a:pt x="0" y="4"/>
                      </a:cubicBezTo>
                      <a:cubicBezTo>
                        <a:pt x="0" y="4"/>
                        <a:pt x="0" y="4"/>
                        <a:pt x="0" y="4"/>
                      </a:cubicBezTo>
                      <a:cubicBezTo>
                        <a:pt x="0" y="5"/>
                        <a:pt x="0" y="5"/>
                        <a:pt x="0" y="5"/>
                      </a:cubicBezTo>
                      <a:cubicBezTo>
                        <a:pt x="0" y="5"/>
                        <a:pt x="0" y="5"/>
                        <a:pt x="0" y="5"/>
                      </a:cubicBezTo>
                      <a:cubicBezTo>
                        <a:pt x="0" y="5"/>
                        <a:pt x="0" y="5"/>
                        <a:pt x="0"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7" name="Freeform 645"/>
                <p:cNvSpPr>
                  <a:spLocks/>
                </p:cNvSpPr>
                <p:nvPr/>
              </p:nvSpPr>
              <p:spPr bwMode="auto">
                <a:xfrm>
                  <a:off x="6588126" y="4173538"/>
                  <a:ext cx="1588"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0"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8" name="Freeform 646"/>
                <p:cNvSpPr>
                  <a:spLocks/>
                </p:cNvSpPr>
                <p:nvPr/>
              </p:nvSpPr>
              <p:spPr bwMode="auto">
                <a:xfrm>
                  <a:off x="6589713" y="4208463"/>
                  <a:ext cx="3175" cy="6350"/>
                </a:xfrm>
                <a:custGeom>
                  <a:avLst/>
                  <a:gdLst>
                    <a:gd name="T0" fmla="*/ 1 w 1"/>
                    <a:gd name="T1" fmla="*/ 0 h 2"/>
                    <a:gd name="T2" fmla="*/ 1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1" y="1"/>
                        <a:pt x="1" y="1"/>
                        <a:pt x="1" y="1"/>
                      </a:cubicBezTo>
                      <a:cubicBezTo>
                        <a:pt x="0" y="1"/>
                        <a:pt x="1" y="2"/>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9" name="Freeform 647"/>
                <p:cNvSpPr>
                  <a:spLocks/>
                </p:cNvSpPr>
                <p:nvPr/>
              </p:nvSpPr>
              <p:spPr bwMode="auto">
                <a:xfrm>
                  <a:off x="6592888" y="4217988"/>
                  <a:ext cx="0" cy="1588"/>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0" name="Freeform 648"/>
                <p:cNvSpPr>
                  <a:spLocks/>
                </p:cNvSpPr>
                <p:nvPr/>
              </p:nvSpPr>
              <p:spPr bwMode="auto">
                <a:xfrm>
                  <a:off x="6592888" y="4203701"/>
                  <a:ext cx="3175" cy="4763"/>
                </a:xfrm>
                <a:custGeom>
                  <a:avLst/>
                  <a:gdLst>
                    <a:gd name="T0" fmla="*/ 0 w 1"/>
                    <a:gd name="T1" fmla="*/ 2 h 2"/>
                    <a:gd name="T2" fmla="*/ 1 w 1"/>
                    <a:gd name="T3" fmla="*/ 1 h 2"/>
                    <a:gd name="T4" fmla="*/ 0 w 1"/>
                    <a:gd name="T5" fmla="*/ 0 h 2"/>
                    <a:gd name="T6" fmla="*/ 0 w 1"/>
                    <a:gd name="T7" fmla="*/ 1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1" y="1"/>
                        <a:pt x="1" y="1"/>
                      </a:cubicBezTo>
                      <a:cubicBezTo>
                        <a:pt x="1" y="1"/>
                        <a:pt x="0" y="0"/>
                        <a:pt x="0" y="0"/>
                      </a:cubicBezTo>
                      <a:cubicBezTo>
                        <a:pt x="0" y="1"/>
                        <a:pt x="0" y="1"/>
                        <a:pt x="0"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1" name="Freeform 649"/>
                <p:cNvSpPr>
                  <a:spLocks/>
                </p:cNvSpPr>
                <p:nvPr/>
              </p:nvSpPr>
              <p:spPr bwMode="auto">
                <a:xfrm>
                  <a:off x="6588126" y="4186238"/>
                  <a:ext cx="1588" cy="4763"/>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1" y="2"/>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2" name="Freeform 650"/>
                <p:cNvSpPr>
                  <a:spLocks/>
                </p:cNvSpPr>
                <p:nvPr/>
              </p:nvSpPr>
              <p:spPr bwMode="auto">
                <a:xfrm>
                  <a:off x="6592888" y="4229101"/>
                  <a:ext cx="3175" cy="0"/>
                </a:xfrm>
                <a:custGeom>
                  <a:avLst/>
                  <a:gdLst>
                    <a:gd name="T0" fmla="*/ 0 w 1"/>
                    <a:gd name="T1" fmla="*/ 1 w 1"/>
                    <a:gd name="T2" fmla="*/ 1 w 1"/>
                    <a:gd name="T3" fmla="*/ 1 w 1"/>
                    <a:gd name="T4" fmla="*/ 0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3" name="Freeform 651"/>
                <p:cNvSpPr>
                  <a:spLocks/>
                </p:cNvSpPr>
                <p:nvPr/>
              </p:nvSpPr>
              <p:spPr bwMode="auto">
                <a:xfrm>
                  <a:off x="6578601" y="4271963"/>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4" name="Freeform 652"/>
                <p:cNvSpPr>
                  <a:spLocks/>
                </p:cNvSpPr>
                <p:nvPr/>
              </p:nvSpPr>
              <p:spPr bwMode="auto">
                <a:xfrm>
                  <a:off x="6599238" y="4318001"/>
                  <a:ext cx="3175" cy="4763"/>
                </a:xfrm>
                <a:custGeom>
                  <a:avLst/>
                  <a:gdLst>
                    <a:gd name="T0" fmla="*/ 0 w 1"/>
                    <a:gd name="T1" fmla="*/ 1 h 2"/>
                    <a:gd name="T2" fmla="*/ 1 w 1"/>
                    <a:gd name="T3" fmla="*/ 1 h 2"/>
                    <a:gd name="T4" fmla="*/ 1 w 1"/>
                    <a:gd name="T5" fmla="*/ 1 h 2"/>
                    <a:gd name="T6" fmla="*/ 1 w 1"/>
                    <a:gd name="T7" fmla="*/ 0 h 2"/>
                    <a:gd name="T8" fmla="*/ 0 w 1"/>
                    <a:gd name="T9" fmla="*/ 0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1" y="2"/>
                        <a:pt x="1" y="2"/>
                        <a:pt x="1" y="1"/>
                      </a:cubicBezTo>
                      <a:cubicBezTo>
                        <a:pt x="1" y="1"/>
                        <a:pt x="1" y="1"/>
                        <a:pt x="1" y="1"/>
                      </a:cubicBezTo>
                      <a:cubicBezTo>
                        <a:pt x="1" y="1"/>
                        <a:pt x="1" y="0"/>
                        <a:pt x="1" y="0"/>
                      </a:cubicBezTo>
                      <a:cubicBezTo>
                        <a:pt x="1" y="0"/>
                        <a:pt x="1"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5" name="Freeform 653"/>
                <p:cNvSpPr>
                  <a:spLocks/>
                </p:cNvSpPr>
                <p:nvPr/>
              </p:nvSpPr>
              <p:spPr bwMode="auto">
                <a:xfrm>
                  <a:off x="6604001" y="4308476"/>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6" name="Freeform 654"/>
                <p:cNvSpPr>
                  <a:spLocks/>
                </p:cNvSpPr>
                <p:nvPr/>
              </p:nvSpPr>
              <p:spPr bwMode="auto">
                <a:xfrm>
                  <a:off x="6602413" y="4311651"/>
                  <a:ext cx="1588"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7" name="Freeform 655"/>
                <p:cNvSpPr>
                  <a:spLocks/>
                </p:cNvSpPr>
                <p:nvPr/>
              </p:nvSpPr>
              <p:spPr bwMode="auto">
                <a:xfrm>
                  <a:off x="6610351" y="4337051"/>
                  <a:ext cx="3175" cy="3175"/>
                </a:xfrm>
                <a:custGeom>
                  <a:avLst/>
                  <a:gdLst>
                    <a:gd name="T0" fmla="*/ 0 w 1"/>
                    <a:gd name="T1" fmla="*/ 1 h 1"/>
                    <a:gd name="T2" fmla="*/ 1 w 1"/>
                    <a:gd name="T3" fmla="*/ 1 h 1"/>
                    <a:gd name="T4" fmla="*/ 1 w 1"/>
                    <a:gd name="T5" fmla="*/ 1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1"/>
                        <a:pt x="1" y="1"/>
                        <a:pt x="1" y="1"/>
                      </a:cubicBezTo>
                      <a:cubicBezTo>
                        <a:pt x="1" y="0"/>
                        <a:pt x="0" y="0"/>
                        <a:pt x="0" y="0"/>
                      </a:cubicBezTo>
                      <a:cubicBezTo>
                        <a:pt x="0" y="0"/>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8" name="Freeform 656"/>
                <p:cNvSpPr>
                  <a:spLocks/>
                </p:cNvSpPr>
                <p:nvPr/>
              </p:nvSpPr>
              <p:spPr bwMode="auto">
                <a:xfrm>
                  <a:off x="6613526" y="4337051"/>
                  <a:ext cx="0" cy="3175"/>
                </a:xfrm>
                <a:custGeom>
                  <a:avLst/>
                  <a:gdLst>
                    <a:gd name="T0" fmla="*/ 1 h 1"/>
                    <a:gd name="T1" fmla="*/ 1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1"/>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9" name="Freeform 657"/>
                <p:cNvSpPr>
                  <a:spLocks/>
                </p:cNvSpPr>
                <p:nvPr/>
              </p:nvSpPr>
              <p:spPr bwMode="auto">
                <a:xfrm>
                  <a:off x="6599238" y="4311651"/>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0" name="Freeform 658"/>
                <p:cNvSpPr>
                  <a:spLocks/>
                </p:cNvSpPr>
                <p:nvPr/>
              </p:nvSpPr>
              <p:spPr bwMode="auto">
                <a:xfrm>
                  <a:off x="6596063" y="430371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1" name="Freeform 659"/>
                <p:cNvSpPr>
                  <a:spLocks/>
                </p:cNvSpPr>
                <p:nvPr/>
              </p:nvSpPr>
              <p:spPr bwMode="auto">
                <a:xfrm>
                  <a:off x="6596063" y="4303713"/>
                  <a:ext cx="0" cy="4763"/>
                </a:xfrm>
                <a:custGeom>
                  <a:avLst/>
                  <a:gdLst>
                    <a:gd name="T0" fmla="*/ 2 h 2"/>
                    <a:gd name="T1" fmla="*/ 2 h 2"/>
                    <a:gd name="T2" fmla="*/ 1 h 2"/>
                    <a:gd name="T3" fmla="*/ 1 h 2"/>
                    <a:gd name="T4" fmla="*/ 2 h 2"/>
                  </a:gdLst>
                  <a:ahLst/>
                  <a:cxnLst>
                    <a:cxn ang="0">
                      <a:pos x="0" y="T0"/>
                    </a:cxn>
                    <a:cxn ang="0">
                      <a:pos x="0" y="T1"/>
                    </a:cxn>
                    <a:cxn ang="0">
                      <a:pos x="0" y="T2"/>
                    </a:cxn>
                    <a:cxn ang="0">
                      <a:pos x="0" y="T3"/>
                    </a:cxn>
                    <a:cxn ang="0">
                      <a:pos x="0" y="T4"/>
                    </a:cxn>
                  </a:cxnLst>
                  <a:rect l="0" t="0" r="r" b="b"/>
                  <a:pathLst>
                    <a:path h="2">
                      <a:moveTo>
                        <a:pt x="0" y="2"/>
                      </a:moveTo>
                      <a:cubicBezTo>
                        <a:pt x="0" y="2"/>
                        <a:pt x="0" y="2"/>
                        <a:pt x="0" y="2"/>
                      </a:cubicBezTo>
                      <a:cubicBezTo>
                        <a:pt x="0" y="2"/>
                        <a:pt x="0" y="1"/>
                        <a:pt x="0" y="1"/>
                      </a:cubicBezTo>
                      <a:cubicBezTo>
                        <a:pt x="0" y="0"/>
                        <a:pt x="0" y="1"/>
                        <a:pt x="0"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2" name="Freeform 660"/>
                <p:cNvSpPr>
                  <a:spLocks noEditPoints="1"/>
                </p:cNvSpPr>
                <p:nvPr/>
              </p:nvSpPr>
              <p:spPr bwMode="auto">
                <a:xfrm>
                  <a:off x="6570663" y="4013201"/>
                  <a:ext cx="188913" cy="344488"/>
                </a:xfrm>
                <a:custGeom>
                  <a:avLst/>
                  <a:gdLst>
                    <a:gd name="T0" fmla="*/ 40 w 66"/>
                    <a:gd name="T1" fmla="*/ 58 h 120"/>
                    <a:gd name="T2" fmla="*/ 49 w 66"/>
                    <a:gd name="T3" fmla="*/ 50 h 120"/>
                    <a:gd name="T4" fmla="*/ 61 w 66"/>
                    <a:gd name="T5" fmla="*/ 51 h 120"/>
                    <a:gd name="T6" fmla="*/ 65 w 66"/>
                    <a:gd name="T7" fmla="*/ 46 h 120"/>
                    <a:gd name="T8" fmla="*/ 64 w 66"/>
                    <a:gd name="T9" fmla="*/ 42 h 120"/>
                    <a:gd name="T10" fmla="*/ 64 w 66"/>
                    <a:gd name="T11" fmla="*/ 37 h 120"/>
                    <a:gd name="T12" fmla="*/ 59 w 66"/>
                    <a:gd name="T13" fmla="*/ 33 h 120"/>
                    <a:gd name="T14" fmla="*/ 58 w 66"/>
                    <a:gd name="T15" fmla="*/ 24 h 120"/>
                    <a:gd name="T16" fmla="*/ 50 w 66"/>
                    <a:gd name="T17" fmla="*/ 17 h 120"/>
                    <a:gd name="T18" fmla="*/ 45 w 66"/>
                    <a:gd name="T19" fmla="*/ 20 h 120"/>
                    <a:gd name="T20" fmla="*/ 39 w 66"/>
                    <a:gd name="T21" fmla="*/ 19 h 120"/>
                    <a:gd name="T22" fmla="*/ 33 w 66"/>
                    <a:gd name="T23" fmla="*/ 23 h 120"/>
                    <a:gd name="T24" fmla="*/ 29 w 66"/>
                    <a:gd name="T25" fmla="*/ 23 h 120"/>
                    <a:gd name="T26" fmla="*/ 31 w 66"/>
                    <a:gd name="T27" fmla="*/ 18 h 120"/>
                    <a:gd name="T28" fmla="*/ 31 w 66"/>
                    <a:gd name="T29" fmla="*/ 13 h 120"/>
                    <a:gd name="T30" fmla="*/ 31 w 66"/>
                    <a:gd name="T31" fmla="*/ 7 h 120"/>
                    <a:gd name="T32" fmla="*/ 26 w 66"/>
                    <a:gd name="T33" fmla="*/ 7 h 120"/>
                    <a:gd name="T34" fmla="*/ 25 w 66"/>
                    <a:gd name="T35" fmla="*/ 2 h 120"/>
                    <a:gd name="T36" fmla="*/ 20 w 66"/>
                    <a:gd name="T37" fmla="*/ 0 h 120"/>
                    <a:gd name="T38" fmla="*/ 13 w 66"/>
                    <a:gd name="T39" fmla="*/ 4 h 120"/>
                    <a:gd name="T40" fmla="*/ 7 w 66"/>
                    <a:gd name="T41" fmla="*/ 7 h 120"/>
                    <a:gd name="T42" fmla="*/ 3 w 66"/>
                    <a:gd name="T43" fmla="*/ 10 h 120"/>
                    <a:gd name="T44" fmla="*/ 1 w 66"/>
                    <a:gd name="T45" fmla="*/ 17 h 120"/>
                    <a:gd name="T46" fmla="*/ 2 w 66"/>
                    <a:gd name="T47" fmla="*/ 21 h 120"/>
                    <a:gd name="T48" fmla="*/ 8 w 66"/>
                    <a:gd name="T49" fmla="*/ 29 h 120"/>
                    <a:gd name="T50" fmla="*/ 12 w 66"/>
                    <a:gd name="T51" fmla="*/ 35 h 120"/>
                    <a:gd name="T52" fmla="*/ 8 w 66"/>
                    <a:gd name="T53" fmla="*/ 42 h 120"/>
                    <a:gd name="T54" fmla="*/ 7 w 66"/>
                    <a:gd name="T55" fmla="*/ 46 h 120"/>
                    <a:gd name="T56" fmla="*/ 13 w 66"/>
                    <a:gd name="T57" fmla="*/ 57 h 120"/>
                    <a:gd name="T58" fmla="*/ 14 w 66"/>
                    <a:gd name="T59" fmla="*/ 63 h 120"/>
                    <a:gd name="T60" fmla="*/ 16 w 66"/>
                    <a:gd name="T61" fmla="*/ 69 h 120"/>
                    <a:gd name="T62" fmla="*/ 15 w 66"/>
                    <a:gd name="T63" fmla="*/ 74 h 120"/>
                    <a:gd name="T64" fmla="*/ 10 w 66"/>
                    <a:gd name="T65" fmla="*/ 80 h 120"/>
                    <a:gd name="T66" fmla="*/ 9 w 66"/>
                    <a:gd name="T67" fmla="*/ 89 h 120"/>
                    <a:gd name="T68" fmla="*/ 7 w 66"/>
                    <a:gd name="T69" fmla="*/ 92 h 120"/>
                    <a:gd name="T70" fmla="*/ 7 w 66"/>
                    <a:gd name="T71" fmla="*/ 93 h 120"/>
                    <a:gd name="T72" fmla="*/ 7 w 66"/>
                    <a:gd name="T73" fmla="*/ 93 h 120"/>
                    <a:gd name="T74" fmla="*/ 7 w 66"/>
                    <a:gd name="T75" fmla="*/ 94 h 120"/>
                    <a:gd name="T76" fmla="*/ 7 w 66"/>
                    <a:gd name="T77" fmla="*/ 101 h 120"/>
                    <a:gd name="T78" fmla="*/ 9 w 66"/>
                    <a:gd name="T79" fmla="*/ 100 h 120"/>
                    <a:gd name="T80" fmla="*/ 13 w 66"/>
                    <a:gd name="T81" fmla="*/ 105 h 120"/>
                    <a:gd name="T82" fmla="*/ 17 w 66"/>
                    <a:gd name="T83" fmla="*/ 109 h 120"/>
                    <a:gd name="T84" fmla="*/ 21 w 66"/>
                    <a:gd name="T85" fmla="*/ 114 h 120"/>
                    <a:gd name="T86" fmla="*/ 28 w 66"/>
                    <a:gd name="T87" fmla="*/ 115 h 120"/>
                    <a:gd name="T88" fmla="*/ 32 w 66"/>
                    <a:gd name="T89" fmla="*/ 118 h 120"/>
                    <a:gd name="T90" fmla="*/ 34 w 66"/>
                    <a:gd name="T91" fmla="*/ 113 h 120"/>
                    <a:gd name="T92" fmla="*/ 26 w 66"/>
                    <a:gd name="T93" fmla="*/ 109 h 120"/>
                    <a:gd name="T94" fmla="*/ 17 w 66"/>
                    <a:gd name="T95" fmla="*/ 92 h 120"/>
                    <a:gd name="T96" fmla="*/ 14 w 66"/>
                    <a:gd name="T97" fmla="*/ 84 h 120"/>
                    <a:gd name="T98" fmla="*/ 17 w 66"/>
                    <a:gd name="T99" fmla="*/ 76 h 120"/>
                    <a:gd name="T100" fmla="*/ 21 w 66"/>
                    <a:gd name="T101" fmla="*/ 68 h 120"/>
                    <a:gd name="T102" fmla="*/ 24 w 66"/>
                    <a:gd name="T103" fmla="*/ 58 h 120"/>
                    <a:gd name="T104" fmla="*/ 28 w 66"/>
                    <a:gd name="T105" fmla="*/ 64 h 120"/>
                    <a:gd name="T106" fmla="*/ 34 w 66"/>
                    <a:gd name="T107" fmla="*/ 65 h 120"/>
                    <a:gd name="T108" fmla="*/ 43 w 66"/>
                    <a:gd name="T109" fmla="*/ 73 h 120"/>
                    <a:gd name="T110" fmla="*/ 25 w 66"/>
                    <a:gd name="T111" fmla="*/ 109 h 120"/>
                    <a:gd name="T112" fmla="*/ 23 w 66"/>
                    <a:gd name="T113" fmla="*/ 105 h 120"/>
                    <a:gd name="T114" fmla="*/ 22 w 66"/>
                    <a:gd name="T115" fmla="*/ 10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120">
                      <a:moveTo>
                        <a:pt x="43" y="69"/>
                      </a:moveTo>
                      <a:cubicBezTo>
                        <a:pt x="42" y="68"/>
                        <a:pt x="43" y="69"/>
                        <a:pt x="43" y="68"/>
                      </a:cubicBezTo>
                      <a:cubicBezTo>
                        <a:pt x="43" y="67"/>
                        <a:pt x="43" y="68"/>
                        <a:pt x="43" y="67"/>
                      </a:cubicBezTo>
                      <a:cubicBezTo>
                        <a:pt x="43" y="66"/>
                        <a:pt x="43" y="67"/>
                        <a:pt x="43" y="67"/>
                      </a:cubicBezTo>
                      <a:cubicBezTo>
                        <a:pt x="42" y="66"/>
                        <a:pt x="41" y="65"/>
                        <a:pt x="41" y="65"/>
                      </a:cubicBezTo>
                      <a:cubicBezTo>
                        <a:pt x="41" y="65"/>
                        <a:pt x="41" y="64"/>
                        <a:pt x="41" y="64"/>
                      </a:cubicBezTo>
                      <a:cubicBezTo>
                        <a:pt x="41" y="63"/>
                        <a:pt x="41" y="64"/>
                        <a:pt x="41" y="63"/>
                      </a:cubicBezTo>
                      <a:cubicBezTo>
                        <a:pt x="41" y="61"/>
                        <a:pt x="40" y="62"/>
                        <a:pt x="40" y="60"/>
                      </a:cubicBezTo>
                      <a:cubicBezTo>
                        <a:pt x="40" y="59"/>
                        <a:pt x="40" y="59"/>
                        <a:pt x="40" y="58"/>
                      </a:cubicBezTo>
                      <a:cubicBezTo>
                        <a:pt x="39" y="58"/>
                        <a:pt x="39" y="58"/>
                        <a:pt x="40" y="58"/>
                      </a:cubicBezTo>
                      <a:cubicBezTo>
                        <a:pt x="40" y="58"/>
                        <a:pt x="40" y="58"/>
                        <a:pt x="41" y="58"/>
                      </a:cubicBezTo>
                      <a:cubicBezTo>
                        <a:pt x="42" y="57"/>
                        <a:pt x="41" y="57"/>
                        <a:pt x="41" y="57"/>
                      </a:cubicBezTo>
                      <a:cubicBezTo>
                        <a:pt x="41" y="56"/>
                        <a:pt x="42" y="57"/>
                        <a:pt x="43" y="55"/>
                      </a:cubicBezTo>
                      <a:cubicBezTo>
                        <a:pt x="43" y="54"/>
                        <a:pt x="44" y="54"/>
                        <a:pt x="44" y="54"/>
                      </a:cubicBezTo>
                      <a:cubicBezTo>
                        <a:pt x="44" y="53"/>
                        <a:pt x="44" y="52"/>
                        <a:pt x="44" y="52"/>
                      </a:cubicBezTo>
                      <a:cubicBezTo>
                        <a:pt x="45" y="52"/>
                        <a:pt x="46" y="51"/>
                        <a:pt x="47" y="51"/>
                      </a:cubicBezTo>
                      <a:cubicBezTo>
                        <a:pt x="48" y="51"/>
                        <a:pt x="48" y="50"/>
                        <a:pt x="48" y="50"/>
                      </a:cubicBezTo>
                      <a:cubicBezTo>
                        <a:pt x="49" y="51"/>
                        <a:pt x="49" y="50"/>
                        <a:pt x="49" y="50"/>
                      </a:cubicBezTo>
                      <a:cubicBezTo>
                        <a:pt x="50" y="51"/>
                        <a:pt x="49" y="50"/>
                        <a:pt x="50" y="50"/>
                      </a:cubicBezTo>
                      <a:cubicBezTo>
                        <a:pt x="51" y="50"/>
                        <a:pt x="50" y="51"/>
                        <a:pt x="51" y="51"/>
                      </a:cubicBezTo>
                      <a:cubicBezTo>
                        <a:pt x="52" y="51"/>
                        <a:pt x="51" y="51"/>
                        <a:pt x="52" y="51"/>
                      </a:cubicBezTo>
                      <a:cubicBezTo>
                        <a:pt x="53" y="50"/>
                        <a:pt x="53" y="51"/>
                        <a:pt x="55" y="50"/>
                      </a:cubicBezTo>
                      <a:cubicBezTo>
                        <a:pt x="55" y="50"/>
                        <a:pt x="55" y="51"/>
                        <a:pt x="57" y="51"/>
                      </a:cubicBezTo>
                      <a:cubicBezTo>
                        <a:pt x="58" y="51"/>
                        <a:pt x="57" y="50"/>
                        <a:pt x="58" y="50"/>
                      </a:cubicBezTo>
                      <a:cubicBezTo>
                        <a:pt x="58" y="51"/>
                        <a:pt x="58" y="50"/>
                        <a:pt x="58" y="50"/>
                      </a:cubicBezTo>
                      <a:cubicBezTo>
                        <a:pt x="59" y="51"/>
                        <a:pt x="59" y="50"/>
                        <a:pt x="59" y="50"/>
                      </a:cubicBezTo>
                      <a:cubicBezTo>
                        <a:pt x="60" y="51"/>
                        <a:pt x="61" y="50"/>
                        <a:pt x="61" y="51"/>
                      </a:cubicBezTo>
                      <a:cubicBezTo>
                        <a:pt x="61" y="52"/>
                        <a:pt x="62" y="52"/>
                        <a:pt x="62" y="51"/>
                      </a:cubicBezTo>
                      <a:cubicBezTo>
                        <a:pt x="62" y="51"/>
                        <a:pt x="62" y="51"/>
                        <a:pt x="62" y="51"/>
                      </a:cubicBezTo>
                      <a:cubicBezTo>
                        <a:pt x="62" y="51"/>
                        <a:pt x="62" y="51"/>
                        <a:pt x="62" y="51"/>
                      </a:cubicBezTo>
                      <a:cubicBezTo>
                        <a:pt x="62" y="51"/>
                        <a:pt x="63" y="51"/>
                        <a:pt x="63" y="51"/>
                      </a:cubicBezTo>
                      <a:cubicBezTo>
                        <a:pt x="63" y="50"/>
                        <a:pt x="64" y="50"/>
                        <a:pt x="64" y="50"/>
                      </a:cubicBezTo>
                      <a:cubicBezTo>
                        <a:pt x="65" y="49"/>
                        <a:pt x="65" y="49"/>
                        <a:pt x="65" y="49"/>
                      </a:cubicBezTo>
                      <a:cubicBezTo>
                        <a:pt x="65" y="48"/>
                        <a:pt x="65" y="48"/>
                        <a:pt x="65" y="48"/>
                      </a:cubicBezTo>
                      <a:cubicBezTo>
                        <a:pt x="65" y="47"/>
                        <a:pt x="65" y="47"/>
                        <a:pt x="65" y="47"/>
                      </a:cubicBezTo>
                      <a:cubicBezTo>
                        <a:pt x="65" y="47"/>
                        <a:pt x="65" y="46"/>
                        <a:pt x="65" y="46"/>
                      </a:cubicBezTo>
                      <a:cubicBezTo>
                        <a:pt x="65" y="46"/>
                        <a:pt x="65" y="46"/>
                        <a:pt x="65" y="46"/>
                      </a:cubicBezTo>
                      <a:cubicBezTo>
                        <a:pt x="65" y="46"/>
                        <a:pt x="65" y="45"/>
                        <a:pt x="65" y="45"/>
                      </a:cubicBezTo>
                      <a:cubicBezTo>
                        <a:pt x="65" y="45"/>
                        <a:pt x="65" y="45"/>
                        <a:pt x="65" y="45"/>
                      </a:cubicBezTo>
                      <a:cubicBezTo>
                        <a:pt x="65" y="45"/>
                        <a:pt x="65" y="45"/>
                        <a:pt x="65" y="45"/>
                      </a:cubicBezTo>
                      <a:cubicBezTo>
                        <a:pt x="65" y="45"/>
                        <a:pt x="64" y="45"/>
                        <a:pt x="64" y="44"/>
                      </a:cubicBezTo>
                      <a:cubicBezTo>
                        <a:pt x="64" y="44"/>
                        <a:pt x="65" y="44"/>
                        <a:pt x="65" y="43"/>
                      </a:cubicBezTo>
                      <a:cubicBezTo>
                        <a:pt x="65" y="43"/>
                        <a:pt x="65" y="43"/>
                        <a:pt x="65" y="43"/>
                      </a:cubicBezTo>
                      <a:cubicBezTo>
                        <a:pt x="65" y="43"/>
                        <a:pt x="65" y="43"/>
                        <a:pt x="65" y="43"/>
                      </a:cubicBezTo>
                      <a:cubicBezTo>
                        <a:pt x="65" y="43"/>
                        <a:pt x="65" y="43"/>
                        <a:pt x="64" y="42"/>
                      </a:cubicBezTo>
                      <a:cubicBezTo>
                        <a:pt x="64" y="42"/>
                        <a:pt x="65" y="42"/>
                        <a:pt x="65" y="42"/>
                      </a:cubicBezTo>
                      <a:cubicBezTo>
                        <a:pt x="65" y="42"/>
                        <a:pt x="66" y="42"/>
                        <a:pt x="66" y="41"/>
                      </a:cubicBezTo>
                      <a:cubicBezTo>
                        <a:pt x="66" y="41"/>
                        <a:pt x="65" y="41"/>
                        <a:pt x="66" y="41"/>
                      </a:cubicBezTo>
                      <a:cubicBezTo>
                        <a:pt x="66" y="41"/>
                        <a:pt x="66" y="40"/>
                        <a:pt x="66" y="40"/>
                      </a:cubicBezTo>
                      <a:cubicBezTo>
                        <a:pt x="66" y="40"/>
                        <a:pt x="66" y="39"/>
                        <a:pt x="65" y="39"/>
                      </a:cubicBezTo>
                      <a:cubicBezTo>
                        <a:pt x="65" y="39"/>
                        <a:pt x="65" y="39"/>
                        <a:pt x="65" y="39"/>
                      </a:cubicBezTo>
                      <a:cubicBezTo>
                        <a:pt x="64" y="39"/>
                        <a:pt x="64" y="39"/>
                        <a:pt x="64" y="39"/>
                      </a:cubicBezTo>
                      <a:cubicBezTo>
                        <a:pt x="64" y="38"/>
                        <a:pt x="64" y="38"/>
                        <a:pt x="64" y="38"/>
                      </a:cubicBezTo>
                      <a:cubicBezTo>
                        <a:pt x="63" y="38"/>
                        <a:pt x="64" y="37"/>
                        <a:pt x="64" y="37"/>
                      </a:cubicBezTo>
                      <a:cubicBezTo>
                        <a:pt x="64" y="37"/>
                        <a:pt x="64" y="37"/>
                        <a:pt x="64" y="37"/>
                      </a:cubicBezTo>
                      <a:cubicBezTo>
                        <a:pt x="64" y="37"/>
                        <a:pt x="64" y="37"/>
                        <a:pt x="64" y="37"/>
                      </a:cubicBezTo>
                      <a:cubicBezTo>
                        <a:pt x="63" y="37"/>
                        <a:pt x="63" y="36"/>
                        <a:pt x="62" y="36"/>
                      </a:cubicBezTo>
                      <a:cubicBezTo>
                        <a:pt x="62" y="36"/>
                        <a:pt x="61" y="36"/>
                        <a:pt x="61" y="36"/>
                      </a:cubicBezTo>
                      <a:cubicBezTo>
                        <a:pt x="61" y="36"/>
                        <a:pt x="61" y="36"/>
                        <a:pt x="61" y="35"/>
                      </a:cubicBezTo>
                      <a:cubicBezTo>
                        <a:pt x="61" y="35"/>
                        <a:pt x="61" y="35"/>
                        <a:pt x="61" y="34"/>
                      </a:cubicBezTo>
                      <a:cubicBezTo>
                        <a:pt x="60" y="34"/>
                        <a:pt x="60" y="34"/>
                        <a:pt x="60" y="34"/>
                      </a:cubicBezTo>
                      <a:cubicBezTo>
                        <a:pt x="60" y="34"/>
                        <a:pt x="60" y="33"/>
                        <a:pt x="60" y="33"/>
                      </a:cubicBezTo>
                      <a:cubicBezTo>
                        <a:pt x="60" y="33"/>
                        <a:pt x="59" y="33"/>
                        <a:pt x="59" y="33"/>
                      </a:cubicBezTo>
                      <a:cubicBezTo>
                        <a:pt x="59" y="33"/>
                        <a:pt x="59" y="32"/>
                        <a:pt x="59" y="32"/>
                      </a:cubicBezTo>
                      <a:cubicBezTo>
                        <a:pt x="59" y="32"/>
                        <a:pt x="59" y="32"/>
                        <a:pt x="59" y="32"/>
                      </a:cubicBezTo>
                      <a:cubicBezTo>
                        <a:pt x="59" y="32"/>
                        <a:pt x="59" y="31"/>
                        <a:pt x="59" y="31"/>
                      </a:cubicBezTo>
                      <a:cubicBezTo>
                        <a:pt x="59" y="30"/>
                        <a:pt x="59" y="30"/>
                        <a:pt x="59" y="30"/>
                      </a:cubicBezTo>
                      <a:cubicBezTo>
                        <a:pt x="59" y="30"/>
                        <a:pt x="59" y="30"/>
                        <a:pt x="59" y="29"/>
                      </a:cubicBezTo>
                      <a:cubicBezTo>
                        <a:pt x="59" y="29"/>
                        <a:pt x="59" y="29"/>
                        <a:pt x="59" y="28"/>
                      </a:cubicBezTo>
                      <a:cubicBezTo>
                        <a:pt x="59" y="28"/>
                        <a:pt x="59" y="27"/>
                        <a:pt x="59" y="27"/>
                      </a:cubicBezTo>
                      <a:cubicBezTo>
                        <a:pt x="59" y="26"/>
                        <a:pt x="59" y="26"/>
                        <a:pt x="59" y="25"/>
                      </a:cubicBezTo>
                      <a:cubicBezTo>
                        <a:pt x="59" y="25"/>
                        <a:pt x="58" y="24"/>
                        <a:pt x="58" y="24"/>
                      </a:cubicBezTo>
                      <a:cubicBezTo>
                        <a:pt x="57" y="24"/>
                        <a:pt x="56" y="23"/>
                        <a:pt x="56" y="23"/>
                      </a:cubicBezTo>
                      <a:cubicBezTo>
                        <a:pt x="56" y="22"/>
                        <a:pt x="55" y="22"/>
                        <a:pt x="55" y="21"/>
                      </a:cubicBezTo>
                      <a:cubicBezTo>
                        <a:pt x="55" y="21"/>
                        <a:pt x="54" y="21"/>
                        <a:pt x="54" y="20"/>
                      </a:cubicBezTo>
                      <a:cubicBezTo>
                        <a:pt x="54" y="19"/>
                        <a:pt x="53" y="18"/>
                        <a:pt x="53" y="18"/>
                      </a:cubicBezTo>
                      <a:cubicBezTo>
                        <a:pt x="53" y="18"/>
                        <a:pt x="53" y="17"/>
                        <a:pt x="52" y="17"/>
                      </a:cubicBezTo>
                      <a:cubicBezTo>
                        <a:pt x="52" y="17"/>
                        <a:pt x="52" y="18"/>
                        <a:pt x="52" y="18"/>
                      </a:cubicBezTo>
                      <a:cubicBezTo>
                        <a:pt x="52" y="18"/>
                        <a:pt x="51" y="18"/>
                        <a:pt x="51" y="18"/>
                      </a:cubicBezTo>
                      <a:cubicBezTo>
                        <a:pt x="51" y="17"/>
                        <a:pt x="51" y="17"/>
                        <a:pt x="51" y="17"/>
                      </a:cubicBezTo>
                      <a:cubicBezTo>
                        <a:pt x="51" y="18"/>
                        <a:pt x="51" y="18"/>
                        <a:pt x="50" y="17"/>
                      </a:cubicBezTo>
                      <a:cubicBezTo>
                        <a:pt x="50" y="17"/>
                        <a:pt x="49" y="17"/>
                        <a:pt x="49" y="17"/>
                      </a:cubicBezTo>
                      <a:cubicBezTo>
                        <a:pt x="48" y="17"/>
                        <a:pt x="48" y="16"/>
                        <a:pt x="47" y="17"/>
                      </a:cubicBezTo>
                      <a:cubicBezTo>
                        <a:pt x="47" y="17"/>
                        <a:pt x="47" y="17"/>
                        <a:pt x="47" y="17"/>
                      </a:cubicBezTo>
                      <a:cubicBezTo>
                        <a:pt x="47" y="17"/>
                        <a:pt x="47" y="18"/>
                        <a:pt x="47" y="18"/>
                      </a:cubicBezTo>
                      <a:cubicBezTo>
                        <a:pt x="47" y="18"/>
                        <a:pt x="46" y="18"/>
                        <a:pt x="46" y="18"/>
                      </a:cubicBezTo>
                      <a:cubicBezTo>
                        <a:pt x="46" y="18"/>
                        <a:pt x="46" y="19"/>
                        <a:pt x="46" y="19"/>
                      </a:cubicBezTo>
                      <a:cubicBezTo>
                        <a:pt x="46" y="19"/>
                        <a:pt x="45" y="19"/>
                        <a:pt x="45" y="19"/>
                      </a:cubicBezTo>
                      <a:cubicBezTo>
                        <a:pt x="45" y="20"/>
                        <a:pt x="46" y="20"/>
                        <a:pt x="45" y="20"/>
                      </a:cubicBezTo>
                      <a:cubicBezTo>
                        <a:pt x="45" y="20"/>
                        <a:pt x="45" y="20"/>
                        <a:pt x="45" y="20"/>
                      </a:cubicBezTo>
                      <a:cubicBezTo>
                        <a:pt x="44" y="20"/>
                        <a:pt x="44" y="20"/>
                        <a:pt x="44" y="20"/>
                      </a:cubicBezTo>
                      <a:cubicBezTo>
                        <a:pt x="44" y="21"/>
                        <a:pt x="43" y="21"/>
                        <a:pt x="43" y="21"/>
                      </a:cubicBezTo>
                      <a:cubicBezTo>
                        <a:pt x="43" y="21"/>
                        <a:pt x="42" y="21"/>
                        <a:pt x="42" y="21"/>
                      </a:cubicBezTo>
                      <a:cubicBezTo>
                        <a:pt x="42" y="21"/>
                        <a:pt x="43" y="22"/>
                        <a:pt x="43" y="22"/>
                      </a:cubicBezTo>
                      <a:cubicBezTo>
                        <a:pt x="42" y="22"/>
                        <a:pt x="42" y="22"/>
                        <a:pt x="42" y="22"/>
                      </a:cubicBezTo>
                      <a:cubicBezTo>
                        <a:pt x="42" y="22"/>
                        <a:pt x="42" y="21"/>
                        <a:pt x="42" y="21"/>
                      </a:cubicBezTo>
                      <a:cubicBezTo>
                        <a:pt x="42" y="21"/>
                        <a:pt x="42" y="21"/>
                        <a:pt x="42" y="21"/>
                      </a:cubicBezTo>
                      <a:cubicBezTo>
                        <a:pt x="41" y="21"/>
                        <a:pt x="41" y="21"/>
                        <a:pt x="40" y="20"/>
                      </a:cubicBezTo>
                      <a:cubicBezTo>
                        <a:pt x="40" y="20"/>
                        <a:pt x="39" y="20"/>
                        <a:pt x="39" y="19"/>
                      </a:cubicBezTo>
                      <a:cubicBezTo>
                        <a:pt x="39" y="19"/>
                        <a:pt x="38" y="19"/>
                        <a:pt x="38" y="19"/>
                      </a:cubicBezTo>
                      <a:cubicBezTo>
                        <a:pt x="38" y="18"/>
                        <a:pt x="38" y="18"/>
                        <a:pt x="38" y="19"/>
                      </a:cubicBezTo>
                      <a:cubicBezTo>
                        <a:pt x="37" y="19"/>
                        <a:pt x="37" y="20"/>
                        <a:pt x="36" y="20"/>
                      </a:cubicBezTo>
                      <a:cubicBezTo>
                        <a:pt x="36" y="20"/>
                        <a:pt x="36" y="20"/>
                        <a:pt x="36" y="20"/>
                      </a:cubicBezTo>
                      <a:cubicBezTo>
                        <a:pt x="36" y="20"/>
                        <a:pt x="36" y="20"/>
                        <a:pt x="36" y="20"/>
                      </a:cubicBezTo>
                      <a:cubicBezTo>
                        <a:pt x="35" y="20"/>
                        <a:pt x="35" y="20"/>
                        <a:pt x="35" y="20"/>
                      </a:cubicBezTo>
                      <a:cubicBezTo>
                        <a:pt x="35" y="20"/>
                        <a:pt x="35" y="21"/>
                        <a:pt x="35" y="21"/>
                      </a:cubicBezTo>
                      <a:cubicBezTo>
                        <a:pt x="35" y="21"/>
                        <a:pt x="34" y="21"/>
                        <a:pt x="34" y="22"/>
                      </a:cubicBezTo>
                      <a:cubicBezTo>
                        <a:pt x="34" y="22"/>
                        <a:pt x="33" y="22"/>
                        <a:pt x="33" y="23"/>
                      </a:cubicBezTo>
                      <a:cubicBezTo>
                        <a:pt x="33" y="22"/>
                        <a:pt x="33" y="22"/>
                        <a:pt x="33" y="22"/>
                      </a:cubicBezTo>
                      <a:cubicBezTo>
                        <a:pt x="33" y="22"/>
                        <a:pt x="33" y="22"/>
                        <a:pt x="33" y="23"/>
                      </a:cubicBezTo>
                      <a:cubicBezTo>
                        <a:pt x="33" y="23"/>
                        <a:pt x="32" y="23"/>
                        <a:pt x="32" y="23"/>
                      </a:cubicBezTo>
                      <a:cubicBezTo>
                        <a:pt x="32" y="23"/>
                        <a:pt x="32" y="23"/>
                        <a:pt x="32" y="23"/>
                      </a:cubicBezTo>
                      <a:cubicBezTo>
                        <a:pt x="32" y="23"/>
                        <a:pt x="31" y="25"/>
                        <a:pt x="30" y="25"/>
                      </a:cubicBezTo>
                      <a:cubicBezTo>
                        <a:pt x="30" y="25"/>
                        <a:pt x="30" y="25"/>
                        <a:pt x="30" y="25"/>
                      </a:cubicBezTo>
                      <a:cubicBezTo>
                        <a:pt x="30" y="24"/>
                        <a:pt x="29" y="24"/>
                        <a:pt x="29" y="24"/>
                      </a:cubicBezTo>
                      <a:cubicBezTo>
                        <a:pt x="29" y="24"/>
                        <a:pt x="29" y="24"/>
                        <a:pt x="29" y="24"/>
                      </a:cubicBezTo>
                      <a:cubicBezTo>
                        <a:pt x="29" y="24"/>
                        <a:pt x="29" y="23"/>
                        <a:pt x="29" y="23"/>
                      </a:cubicBezTo>
                      <a:cubicBezTo>
                        <a:pt x="29" y="22"/>
                        <a:pt x="29" y="22"/>
                        <a:pt x="29" y="22"/>
                      </a:cubicBezTo>
                      <a:cubicBezTo>
                        <a:pt x="29" y="22"/>
                        <a:pt x="30" y="22"/>
                        <a:pt x="30" y="22"/>
                      </a:cubicBezTo>
                      <a:cubicBezTo>
                        <a:pt x="30" y="21"/>
                        <a:pt x="29" y="21"/>
                        <a:pt x="29" y="21"/>
                      </a:cubicBezTo>
                      <a:cubicBezTo>
                        <a:pt x="29" y="21"/>
                        <a:pt x="30" y="21"/>
                        <a:pt x="30" y="21"/>
                      </a:cubicBezTo>
                      <a:cubicBezTo>
                        <a:pt x="30" y="20"/>
                        <a:pt x="30" y="20"/>
                        <a:pt x="30" y="20"/>
                      </a:cubicBezTo>
                      <a:cubicBezTo>
                        <a:pt x="30" y="20"/>
                        <a:pt x="31" y="20"/>
                        <a:pt x="31" y="20"/>
                      </a:cubicBezTo>
                      <a:cubicBezTo>
                        <a:pt x="31" y="20"/>
                        <a:pt x="31" y="20"/>
                        <a:pt x="31" y="20"/>
                      </a:cubicBezTo>
                      <a:cubicBezTo>
                        <a:pt x="31" y="20"/>
                        <a:pt x="30" y="19"/>
                        <a:pt x="31" y="19"/>
                      </a:cubicBezTo>
                      <a:cubicBezTo>
                        <a:pt x="31" y="19"/>
                        <a:pt x="31" y="19"/>
                        <a:pt x="31" y="18"/>
                      </a:cubicBezTo>
                      <a:cubicBezTo>
                        <a:pt x="30" y="18"/>
                        <a:pt x="30" y="18"/>
                        <a:pt x="30" y="18"/>
                      </a:cubicBezTo>
                      <a:cubicBezTo>
                        <a:pt x="31" y="18"/>
                        <a:pt x="31" y="17"/>
                        <a:pt x="30" y="17"/>
                      </a:cubicBezTo>
                      <a:cubicBezTo>
                        <a:pt x="30" y="17"/>
                        <a:pt x="30" y="17"/>
                        <a:pt x="30" y="17"/>
                      </a:cubicBezTo>
                      <a:cubicBezTo>
                        <a:pt x="30" y="16"/>
                        <a:pt x="30" y="16"/>
                        <a:pt x="30" y="16"/>
                      </a:cubicBezTo>
                      <a:cubicBezTo>
                        <a:pt x="30" y="16"/>
                        <a:pt x="30" y="16"/>
                        <a:pt x="31" y="16"/>
                      </a:cubicBezTo>
                      <a:cubicBezTo>
                        <a:pt x="31" y="16"/>
                        <a:pt x="30" y="15"/>
                        <a:pt x="31" y="15"/>
                      </a:cubicBezTo>
                      <a:cubicBezTo>
                        <a:pt x="31" y="15"/>
                        <a:pt x="31" y="15"/>
                        <a:pt x="31" y="15"/>
                      </a:cubicBezTo>
                      <a:cubicBezTo>
                        <a:pt x="31" y="14"/>
                        <a:pt x="31" y="14"/>
                        <a:pt x="31" y="14"/>
                      </a:cubicBezTo>
                      <a:cubicBezTo>
                        <a:pt x="31" y="14"/>
                        <a:pt x="31" y="13"/>
                        <a:pt x="31" y="13"/>
                      </a:cubicBezTo>
                      <a:cubicBezTo>
                        <a:pt x="31" y="13"/>
                        <a:pt x="31" y="12"/>
                        <a:pt x="32" y="12"/>
                      </a:cubicBezTo>
                      <a:cubicBezTo>
                        <a:pt x="32" y="12"/>
                        <a:pt x="32" y="12"/>
                        <a:pt x="32" y="12"/>
                      </a:cubicBezTo>
                      <a:cubicBezTo>
                        <a:pt x="32" y="12"/>
                        <a:pt x="32" y="11"/>
                        <a:pt x="32" y="11"/>
                      </a:cubicBezTo>
                      <a:cubicBezTo>
                        <a:pt x="31" y="11"/>
                        <a:pt x="31" y="11"/>
                        <a:pt x="31" y="11"/>
                      </a:cubicBezTo>
                      <a:cubicBezTo>
                        <a:pt x="31" y="10"/>
                        <a:pt x="31" y="10"/>
                        <a:pt x="31" y="10"/>
                      </a:cubicBezTo>
                      <a:cubicBezTo>
                        <a:pt x="31" y="10"/>
                        <a:pt x="31" y="9"/>
                        <a:pt x="31" y="9"/>
                      </a:cubicBezTo>
                      <a:cubicBezTo>
                        <a:pt x="31" y="9"/>
                        <a:pt x="31" y="8"/>
                        <a:pt x="31" y="8"/>
                      </a:cubicBezTo>
                      <a:cubicBezTo>
                        <a:pt x="31" y="8"/>
                        <a:pt x="31" y="8"/>
                        <a:pt x="31" y="8"/>
                      </a:cubicBezTo>
                      <a:cubicBezTo>
                        <a:pt x="31" y="8"/>
                        <a:pt x="31" y="7"/>
                        <a:pt x="31" y="7"/>
                      </a:cubicBezTo>
                      <a:cubicBezTo>
                        <a:pt x="31" y="7"/>
                        <a:pt x="31" y="7"/>
                        <a:pt x="31" y="7"/>
                      </a:cubicBezTo>
                      <a:cubicBezTo>
                        <a:pt x="31" y="7"/>
                        <a:pt x="31" y="7"/>
                        <a:pt x="31" y="7"/>
                      </a:cubicBezTo>
                      <a:cubicBezTo>
                        <a:pt x="30" y="7"/>
                        <a:pt x="30" y="7"/>
                        <a:pt x="30" y="7"/>
                      </a:cubicBezTo>
                      <a:cubicBezTo>
                        <a:pt x="30" y="7"/>
                        <a:pt x="29" y="7"/>
                        <a:pt x="29" y="7"/>
                      </a:cubicBezTo>
                      <a:cubicBezTo>
                        <a:pt x="29" y="7"/>
                        <a:pt x="28" y="7"/>
                        <a:pt x="28" y="7"/>
                      </a:cubicBezTo>
                      <a:cubicBezTo>
                        <a:pt x="28" y="7"/>
                        <a:pt x="28" y="7"/>
                        <a:pt x="28" y="7"/>
                      </a:cubicBezTo>
                      <a:cubicBezTo>
                        <a:pt x="28" y="8"/>
                        <a:pt x="27" y="8"/>
                        <a:pt x="27" y="8"/>
                      </a:cubicBezTo>
                      <a:cubicBezTo>
                        <a:pt x="27" y="8"/>
                        <a:pt x="27" y="7"/>
                        <a:pt x="27" y="7"/>
                      </a:cubicBezTo>
                      <a:cubicBezTo>
                        <a:pt x="26" y="7"/>
                        <a:pt x="26" y="7"/>
                        <a:pt x="26" y="7"/>
                      </a:cubicBezTo>
                      <a:cubicBezTo>
                        <a:pt x="26" y="8"/>
                        <a:pt x="26" y="8"/>
                        <a:pt x="26" y="8"/>
                      </a:cubicBezTo>
                      <a:cubicBezTo>
                        <a:pt x="26" y="8"/>
                        <a:pt x="25" y="8"/>
                        <a:pt x="25" y="7"/>
                      </a:cubicBezTo>
                      <a:cubicBezTo>
                        <a:pt x="25" y="7"/>
                        <a:pt x="25" y="7"/>
                        <a:pt x="25" y="7"/>
                      </a:cubicBezTo>
                      <a:cubicBezTo>
                        <a:pt x="25" y="6"/>
                        <a:pt x="24" y="6"/>
                        <a:pt x="24" y="6"/>
                      </a:cubicBezTo>
                      <a:cubicBezTo>
                        <a:pt x="24" y="5"/>
                        <a:pt x="24" y="5"/>
                        <a:pt x="25" y="5"/>
                      </a:cubicBezTo>
                      <a:cubicBezTo>
                        <a:pt x="25" y="4"/>
                        <a:pt x="25" y="4"/>
                        <a:pt x="25" y="4"/>
                      </a:cubicBezTo>
                      <a:cubicBezTo>
                        <a:pt x="25" y="3"/>
                        <a:pt x="25" y="3"/>
                        <a:pt x="26" y="3"/>
                      </a:cubicBezTo>
                      <a:cubicBezTo>
                        <a:pt x="26" y="3"/>
                        <a:pt x="26" y="2"/>
                        <a:pt x="25" y="2"/>
                      </a:cubicBezTo>
                      <a:cubicBezTo>
                        <a:pt x="25" y="2"/>
                        <a:pt x="25" y="2"/>
                        <a:pt x="25" y="2"/>
                      </a:cubicBezTo>
                      <a:cubicBezTo>
                        <a:pt x="25" y="2"/>
                        <a:pt x="24" y="1"/>
                        <a:pt x="24" y="0"/>
                      </a:cubicBezTo>
                      <a:cubicBezTo>
                        <a:pt x="24" y="0"/>
                        <a:pt x="23" y="0"/>
                        <a:pt x="23" y="0"/>
                      </a:cubicBezTo>
                      <a:cubicBezTo>
                        <a:pt x="23" y="1"/>
                        <a:pt x="23" y="1"/>
                        <a:pt x="23" y="1"/>
                      </a:cubicBezTo>
                      <a:cubicBezTo>
                        <a:pt x="22" y="1"/>
                        <a:pt x="23" y="1"/>
                        <a:pt x="23" y="2"/>
                      </a:cubicBezTo>
                      <a:cubicBezTo>
                        <a:pt x="22" y="2"/>
                        <a:pt x="22" y="2"/>
                        <a:pt x="22" y="1"/>
                      </a:cubicBezTo>
                      <a:cubicBezTo>
                        <a:pt x="22" y="1"/>
                        <a:pt x="22" y="1"/>
                        <a:pt x="22" y="1"/>
                      </a:cubicBezTo>
                      <a:cubicBezTo>
                        <a:pt x="22" y="1"/>
                        <a:pt x="21" y="1"/>
                        <a:pt x="21" y="1"/>
                      </a:cubicBezTo>
                      <a:cubicBezTo>
                        <a:pt x="21" y="1"/>
                        <a:pt x="21" y="0"/>
                        <a:pt x="20" y="0"/>
                      </a:cubicBezTo>
                      <a:cubicBezTo>
                        <a:pt x="20" y="0"/>
                        <a:pt x="20" y="0"/>
                        <a:pt x="20" y="0"/>
                      </a:cubicBezTo>
                      <a:cubicBezTo>
                        <a:pt x="20" y="1"/>
                        <a:pt x="19" y="1"/>
                        <a:pt x="19" y="1"/>
                      </a:cubicBezTo>
                      <a:cubicBezTo>
                        <a:pt x="18" y="1"/>
                        <a:pt x="17" y="1"/>
                        <a:pt x="17" y="1"/>
                      </a:cubicBezTo>
                      <a:cubicBezTo>
                        <a:pt x="17" y="1"/>
                        <a:pt x="16" y="1"/>
                        <a:pt x="16" y="1"/>
                      </a:cubicBezTo>
                      <a:cubicBezTo>
                        <a:pt x="16" y="1"/>
                        <a:pt x="17" y="1"/>
                        <a:pt x="17" y="2"/>
                      </a:cubicBezTo>
                      <a:cubicBezTo>
                        <a:pt x="17" y="2"/>
                        <a:pt x="17" y="2"/>
                        <a:pt x="17" y="3"/>
                      </a:cubicBezTo>
                      <a:cubicBezTo>
                        <a:pt x="16" y="3"/>
                        <a:pt x="16" y="3"/>
                        <a:pt x="16" y="3"/>
                      </a:cubicBezTo>
                      <a:cubicBezTo>
                        <a:pt x="15" y="3"/>
                        <a:pt x="15" y="3"/>
                        <a:pt x="15" y="3"/>
                      </a:cubicBezTo>
                      <a:cubicBezTo>
                        <a:pt x="15" y="3"/>
                        <a:pt x="14" y="3"/>
                        <a:pt x="14" y="3"/>
                      </a:cubicBezTo>
                      <a:cubicBezTo>
                        <a:pt x="14" y="3"/>
                        <a:pt x="13" y="3"/>
                        <a:pt x="13" y="4"/>
                      </a:cubicBezTo>
                      <a:cubicBezTo>
                        <a:pt x="13" y="4"/>
                        <a:pt x="13" y="4"/>
                        <a:pt x="13" y="4"/>
                      </a:cubicBezTo>
                      <a:cubicBezTo>
                        <a:pt x="13" y="5"/>
                        <a:pt x="13" y="5"/>
                        <a:pt x="13" y="6"/>
                      </a:cubicBezTo>
                      <a:cubicBezTo>
                        <a:pt x="13" y="6"/>
                        <a:pt x="12" y="6"/>
                        <a:pt x="12" y="6"/>
                      </a:cubicBezTo>
                      <a:cubicBezTo>
                        <a:pt x="12" y="6"/>
                        <a:pt x="11" y="5"/>
                        <a:pt x="11" y="6"/>
                      </a:cubicBezTo>
                      <a:cubicBezTo>
                        <a:pt x="11" y="6"/>
                        <a:pt x="11" y="6"/>
                        <a:pt x="11" y="6"/>
                      </a:cubicBezTo>
                      <a:cubicBezTo>
                        <a:pt x="10" y="6"/>
                        <a:pt x="10" y="6"/>
                        <a:pt x="10" y="6"/>
                      </a:cubicBezTo>
                      <a:cubicBezTo>
                        <a:pt x="10" y="6"/>
                        <a:pt x="9" y="7"/>
                        <a:pt x="9" y="7"/>
                      </a:cubicBezTo>
                      <a:cubicBezTo>
                        <a:pt x="9" y="7"/>
                        <a:pt x="9" y="6"/>
                        <a:pt x="8" y="6"/>
                      </a:cubicBezTo>
                      <a:cubicBezTo>
                        <a:pt x="8" y="7"/>
                        <a:pt x="7" y="7"/>
                        <a:pt x="7" y="7"/>
                      </a:cubicBezTo>
                      <a:cubicBezTo>
                        <a:pt x="7" y="7"/>
                        <a:pt x="6" y="6"/>
                        <a:pt x="6" y="6"/>
                      </a:cubicBezTo>
                      <a:cubicBezTo>
                        <a:pt x="5" y="6"/>
                        <a:pt x="5" y="6"/>
                        <a:pt x="5" y="6"/>
                      </a:cubicBezTo>
                      <a:cubicBezTo>
                        <a:pt x="5" y="6"/>
                        <a:pt x="5" y="6"/>
                        <a:pt x="5" y="6"/>
                      </a:cubicBezTo>
                      <a:cubicBezTo>
                        <a:pt x="5" y="6"/>
                        <a:pt x="5" y="7"/>
                        <a:pt x="5" y="7"/>
                      </a:cubicBezTo>
                      <a:cubicBezTo>
                        <a:pt x="5" y="7"/>
                        <a:pt x="4" y="7"/>
                        <a:pt x="4" y="8"/>
                      </a:cubicBezTo>
                      <a:cubicBezTo>
                        <a:pt x="4" y="8"/>
                        <a:pt x="3" y="8"/>
                        <a:pt x="4" y="8"/>
                      </a:cubicBezTo>
                      <a:cubicBezTo>
                        <a:pt x="4" y="8"/>
                        <a:pt x="4" y="8"/>
                        <a:pt x="3" y="9"/>
                      </a:cubicBezTo>
                      <a:cubicBezTo>
                        <a:pt x="3" y="9"/>
                        <a:pt x="3" y="9"/>
                        <a:pt x="3" y="9"/>
                      </a:cubicBezTo>
                      <a:cubicBezTo>
                        <a:pt x="3" y="9"/>
                        <a:pt x="3" y="10"/>
                        <a:pt x="3" y="10"/>
                      </a:cubicBezTo>
                      <a:cubicBezTo>
                        <a:pt x="3" y="10"/>
                        <a:pt x="3" y="10"/>
                        <a:pt x="3" y="10"/>
                      </a:cubicBezTo>
                      <a:cubicBezTo>
                        <a:pt x="3" y="11"/>
                        <a:pt x="3" y="11"/>
                        <a:pt x="3" y="11"/>
                      </a:cubicBezTo>
                      <a:cubicBezTo>
                        <a:pt x="3" y="11"/>
                        <a:pt x="3" y="11"/>
                        <a:pt x="3" y="12"/>
                      </a:cubicBezTo>
                      <a:cubicBezTo>
                        <a:pt x="3" y="12"/>
                        <a:pt x="2" y="13"/>
                        <a:pt x="2" y="13"/>
                      </a:cubicBezTo>
                      <a:cubicBezTo>
                        <a:pt x="2" y="13"/>
                        <a:pt x="2" y="13"/>
                        <a:pt x="2" y="13"/>
                      </a:cubicBezTo>
                      <a:cubicBezTo>
                        <a:pt x="3" y="14"/>
                        <a:pt x="3" y="14"/>
                        <a:pt x="3" y="14"/>
                      </a:cubicBezTo>
                      <a:cubicBezTo>
                        <a:pt x="3" y="15"/>
                        <a:pt x="3" y="16"/>
                        <a:pt x="3" y="16"/>
                      </a:cubicBezTo>
                      <a:cubicBezTo>
                        <a:pt x="3" y="16"/>
                        <a:pt x="2" y="16"/>
                        <a:pt x="2" y="16"/>
                      </a:cubicBezTo>
                      <a:cubicBezTo>
                        <a:pt x="2" y="16"/>
                        <a:pt x="1" y="16"/>
                        <a:pt x="1" y="17"/>
                      </a:cubicBezTo>
                      <a:cubicBezTo>
                        <a:pt x="1" y="17"/>
                        <a:pt x="0" y="17"/>
                        <a:pt x="0" y="17"/>
                      </a:cubicBezTo>
                      <a:cubicBezTo>
                        <a:pt x="1" y="18"/>
                        <a:pt x="1" y="18"/>
                        <a:pt x="1" y="18"/>
                      </a:cubicBezTo>
                      <a:cubicBezTo>
                        <a:pt x="1" y="18"/>
                        <a:pt x="1" y="19"/>
                        <a:pt x="1" y="19"/>
                      </a:cubicBezTo>
                      <a:cubicBezTo>
                        <a:pt x="1" y="19"/>
                        <a:pt x="1" y="18"/>
                        <a:pt x="1" y="18"/>
                      </a:cubicBezTo>
                      <a:cubicBezTo>
                        <a:pt x="1" y="18"/>
                        <a:pt x="1" y="18"/>
                        <a:pt x="2" y="18"/>
                      </a:cubicBezTo>
                      <a:cubicBezTo>
                        <a:pt x="2" y="18"/>
                        <a:pt x="2" y="19"/>
                        <a:pt x="1" y="19"/>
                      </a:cubicBezTo>
                      <a:cubicBezTo>
                        <a:pt x="1" y="19"/>
                        <a:pt x="1" y="19"/>
                        <a:pt x="2" y="19"/>
                      </a:cubicBezTo>
                      <a:cubicBezTo>
                        <a:pt x="2" y="19"/>
                        <a:pt x="2" y="20"/>
                        <a:pt x="2" y="20"/>
                      </a:cubicBezTo>
                      <a:cubicBezTo>
                        <a:pt x="2" y="21"/>
                        <a:pt x="3" y="21"/>
                        <a:pt x="2" y="21"/>
                      </a:cubicBezTo>
                      <a:cubicBezTo>
                        <a:pt x="2" y="21"/>
                        <a:pt x="2" y="22"/>
                        <a:pt x="2" y="22"/>
                      </a:cubicBezTo>
                      <a:cubicBezTo>
                        <a:pt x="2" y="22"/>
                        <a:pt x="2" y="22"/>
                        <a:pt x="3" y="23"/>
                      </a:cubicBezTo>
                      <a:cubicBezTo>
                        <a:pt x="3" y="24"/>
                        <a:pt x="3" y="24"/>
                        <a:pt x="4" y="24"/>
                      </a:cubicBezTo>
                      <a:cubicBezTo>
                        <a:pt x="4" y="25"/>
                        <a:pt x="5" y="25"/>
                        <a:pt x="5" y="25"/>
                      </a:cubicBezTo>
                      <a:cubicBezTo>
                        <a:pt x="5" y="26"/>
                        <a:pt x="5" y="26"/>
                        <a:pt x="5" y="26"/>
                      </a:cubicBezTo>
                      <a:cubicBezTo>
                        <a:pt x="5" y="26"/>
                        <a:pt x="6" y="27"/>
                        <a:pt x="6" y="27"/>
                      </a:cubicBezTo>
                      <a:cubicBezTo>
                        <a:pt x="7" y="28"/>
                        <a:pt x="7" y="28"/>
                        <a:pt x="7" y="28"/>
                      </a:cubicBezTo>
                      <a:cubicBezTo>
                        <a:pt x="7" y="28"/>
                        <a:pt x="8" y="29"/>
                        <a:pt x="8" y="29"/>
                      </a:cubicBezTo>
                      <a:cubicBezTo>
                        <a:pt x="8" y="29"/>
                        <a:pt x="8" y="29"/>
                        <a:pt x="8" y="29"/>
                      </a:cubicBezTo>
                      <a:cubicBezTo>
                        <a:pt x="9" y="30"/>
                        <a:pt x="9" y="30"/>
                        <a:pt x="9" y="30"/>
                      </a:cubicBezTo>
                      <a:cubicBezTo>
                        <a:pt x="8" y="31"/>
                        <a:pt x="8" y="31"/>
                        <a:pt x="8" y="31"/>
                      </a:cubicBezTo>
                      <a:cubicBezTo>
                        <a:pt x="8" y="31"/>
                        <a:pt x="9" y="32"/>
                        <a:pt x="9" y="32"/>
                      </a:cubicBezTo>
                      <a:cubicBezTo>
                        <a:pt x="9" y="32"/>
                        <a:pt x="9" y="32"/>
                        <a:pt x="9" y="33"/>
                      </a:cubicBezTo>
                      <a:cubicBezTo>
                        <a:pt x="10" y="33"/>
                        <a:pt x="10" y="34"/>
                        <a:pt x="10" y="35"/>
                      </a:cubicBezTo>
                      <a:cubicBezTo>
                        <a:pt x="10" y="34"/>
                        <a:pt x="11" y="34"/>
                        <a:pt x="11" y="34"/>
                      </a:cubicBezTo>
                      <a:cubicBezTo>
                        <a:pt x="11" y="33"/>
                        <a:pt x="11" y="33"/>
                        <a:pt x="11" y="33"/>
                      </a:cubicBezTo>
                      <a:cubicBezTo>
                        <a:pt x="11" y="33"/>
                        <a:pt x="12" y="34"/>
                        <a:pt x="12" y="34"/>
                      </a:cubicBezTo>
                      <a:cubicBezTo>
                        <a:pt x="12" y="34"/>
                        <a:pt x="12" y="35"/>
                        <a:pt x="12" y="35"/>
                      </a:cubicBezTo>
                      <a:cubicBezTo>
                        <a:pt x="11" y="36"/>
                        <a:pt x="11" y="36"/>
                        <a:pt x="11" y="36"/>
                      </a:cubicBezTo>
                      <a:cubicBezTo>
                        <a:pt x="11" y="36"/>
                        <a:pt x="10" y="36"/>
                        <a:pt x="10" y="36"/>
                      </a:cubicBezTo>
                      <a:cubicBezTo>
                        <a:pt x="10" y="36"/>
                        <a:pt x="10" y="36"/>
                        <a:pt x="10" y="36"/>
                      </a:cubicBezTo>
                      <a:cubicBezTo>
                        <a:pt x="10" y="37"/>
                        <a:pt x="9" y="37"/>
                        <a:pt x="9" y="37"/>
                      </a:cubicBezTo>
                      <a:cubicBezTo>
                        <a:pt x="9" y="37"/>
                        <a:pt x="9" y="38"/>
                        <a:pt x="9" y="38"/>
                      </a:cubicBezTo>
                      <a:cubicBezTo>
                        <a:pt x="9" y="38"/>
                        <a:pt x="9" y="39"/>
                        <a:pt x="9" y="39"/>
                      </a:cubicBezTo>
                      <a:cubicBezTo>
                        <a:pt x="9" y="40"/>
                        <a:pt x="9" y="40"/>
                        <a:pt x="9" y="41"/>
                      </a:cubicBezTo>
                      <a:cubicBezTo>
                        <a:pt x="9" y="42"/>
                        <a:pt x="9" y="42"/>
                        <a:pt x="9" y="43"/>
                      </a:cubicBezTo>
                      <a:cubicBezTo>
                        <a:pt x="9" y="43"/>
                        <a:pt x="8" y="42"/>
                        <a:pt x="8" y="42"/>
                      </a:cubicBezTo>
                      <a:cubicBezTo>
                        <a:pt x="8" y="42"/>
                        <a:pt x="8" y="42"/>
                        <a:pt x="8" y="42"/>
                      </a:cubicBezTo>
                      <a:cubicBezTo>
                        <a:pt x="8" y="43"/>
                        <a:pt x="8" y="43"/>
                        <a:pt x="8" y="43"/>
                      </a:cubicBezTo>
                      <a:cubicBezTo>
                        <a:pt x="7" y="43"/>
                        <a:pt x="7" y="43"/>
                        <a:pt x="7" y="43"/>
                      </a:cubicBezTo>
                      <a:cubicBezTo>
                        <a:pt x="6" y="43"/>
                        <a:pt x="6" y="43"/>
                        <a:pt x="6" y="43"/>
                      </a:cubicBezTo>
                      <a:cubicBezTo>
                        <a:pt x="6" y="43"/>
                        <a:pt x="6" y="43"/>
                        <a:pt x="6" y="44"/>
                      </a:cubicBezTo>
                      <a:cubicBezTo>
                        <a:pt x="6" y="44"/>
                        <a:pt x="6" y="45"/>
                        <a:pt x="6" y="45"/>
                      </a:cubicBezTo>
                      <a:cubicBezTo>
                        <a:pt x="6" y="45"/>
                        <a:pt x="6" y="45"/>
                        <a:pt x="6" y="45"/>
                      </a:cubicBezTo>
                      <a:cubicBezTo>
                        <a:pt x="6" y="45"/>
                        <a:pt x="6" y="45"/>
                        <a:pt x="6" y="45"/>
                      </a:cubicBezTo>
                      <a:cubicBezTo>
                        <a:pt x="6" y="45"/>
                        <a:pt x="7" y="46"/>
                        <a:pt x="7" y="46"/>
                      </a:cubicBezTo>
                      <a:cubicBezTo>
                        <a:pt x="7" y="47"/>
                        <a:pt x="7" y="47"/>
                        <a:pt x="7" y="48"/>
                      </a:cubicBezTo>
                      <a:cubicBezTo>
                        <a:pt x="8" y="48"/>
                        <a:pt x="8" y="49"/>
                        <a:pt x="9" y="50"/>
                      </a:cubicBezTo>
                      <a:cubicBezTo>
                        <a:pt x="9" y="50"/>
                        <a:pt x="9" y="51"/>
                        <a:pt x="10" y="51"/>
                      </a:cubicBezTo>
                      <a:cubicBezTo>
                        <a:pt x="11" y="52"/>
                        <a:pt x="11" y="52"/>
                        <a:pt x="11" y="52"/>
                      </a:cubicBezTo>
                      <a:cubicBezTo>
                        <a:pt x="12" y="53"/>
                        <a:pt x="12" y="53"/>
                        <a:pt x="12" y="54"/>
                      </a:cubicBezTo>
                      <a:cubicBezTo>
                        <a:pt x="12" y="54"/>
                        <a:pt x="12" y="54"/>
                        <a:pt x="12" y="54"/>
                      </a:cubicBezTo>
                      <a:cubicBezTo>
                        <a:pt x="13" y="55"/>
                        <a:pt x="13" y="55"/>
                        <a:pt x="13" y="55"/>
                      </a:cubicBezTo>
                      <a:cubicBezTo>
                        <a:pt x="13" y="55"/>
                        <a:pt x="13" y="55"/>
                        <a:pt x="13" y="56"/>
                      </a:cubicBezTo>
                      <a:cubicBezTo>
                        <a:pt x="13" y="56"/>
                        <a:pt x="13" y="56"/>
                        <a:pt x="13" y="57"/>
                      </a:cubicBezTo>
                      <a:cubicBezTo>
                        <a:pt x="13" y="57"/>
                        <a:pt x="13" y="57"/>
                        <a:pt x="14" y="58"/>
                      </a:cubicBezTo>
                      <a:cubicBezTo>
                        <a:pt x="14" y="58"/>
                        <a:pt x="14" y="58"/>
                        <a:pt x="14" y="59"/>
                      </a:cubicBezTo>
                      <a:cubicBezTo>
                        <a:pt x="14" y="60"/>
                        <a:pt x="14" y="60"/>
                        <a:pt x="14" y="60"/>
                      </a:cubicBezTo>
                      <a:cubicBezTo>
                        <a:pt x="14" y="60"/>
                        <a:pt x="13" y="60"/>
                        <a:pt x="13" y="60"/>
                      </a:cubicBezTo>
                      <a:cubicBezTo>
                        <a:pt x="13" y="60"/>
                        <a:pt x="13" y="61"/>
                        <a:pt x="13" y="61"/>
                      </a:cubicBezTo>
                      <a:cubicBezTo>
                        <a:pt x="13" y="61"/>
                        <a:pt x="13" y="61"/>
                        <a:pt x="13" y="61"/>
                      </a:cubicBezTo>
                      <a:cubicBezTo>
                        <a:pt x="13" y="61"/>
                        <a:pt x="14" y="62"/>
                        <a:pt x="14" y="62"/>
                      </a:cubicBezTo>
                      <a:cubicBezTo>
                        <a:pt x="14" y="62"/>
                        <a:pt x="14" y="62"/>
                        <a:pt x="14" y="63"/>
                      </a:cubicBezTo>
                      <a:cubicBezTo>
                        <a:pt x="14" y="63"/>
                        <a:pt x="14" y="63"/>
                        <a:pt x="14" y="63"/>
                      </a:cubicBezTo>
                      <a:cubicBezTo>
                        <a:pt x="14" y="64"/>
                        <a:pt x="14" y="64"/>
                        <a:pt x="14" y="64"/>
                      </a:cubicBezTo>
                      <a:cubicBezTo>
                        <a:pt x="14" y="64"/>
                        <a:pt x="15" y="64"/>
                        <a:pt x="15" y="65"/>
                      </a:cubicBezTo>
                      <a:cubicBezTo>
                        <a:pt x="15" y="65"/>
                        <a:pt x="15" y="65"/>
                        <a:pt x="15" y="65"/>
                      </a:cubicBezTo>
                      <a:cubicBezTo>
                        <a:pt x="15" y="65"/>
                        <a:pt x="15" y="66"/>
                        <a:pt x="15" y="66"/>
                      </a:cubicBezTo>
                      <a:cubicBezTo>
                        <a:pt x="15" y="66"/>
                        <a:pt x="16" y="66"/>
                        <a:pt x="16" y="66"/>
                      </a:cubicBezTo>
                      <a:cubicBezTo>
                        <a:pt x="16" y="66"/>
                        <a:pt x="16" y="67"/>
                        <a:pt x="16" y="67"/>
                      </a:cubicBezTo>
                      <a:cubicBezTo>
                        <a:pt x="16" y="67"/>
                        <a:pt x="16" y="67"/>
                        <a:pt x="16" y="68"/>
                      </a:cubicBezTo>
                      <a:cubicBezTo>
                        <a:pt x="16" y="68"/>
                        <a:pt x="16" y="68"/>
                        <a:pt x="16" y="68"/>
                      </a:cubicBezTo>
                      <a:cubicBezTo>
                        <a:pt x="17" y="68"/>
                        <a:pt x="16" y="69"/>
                        <a:pt x="16" y="69"/>
                      </a:cubicBezTo>
                      <a:cubicBezTo>
                        <a:pt x="16" y="69"/>
                        <a:pt x="17" y="69"/>
                        <a:pt x="17" y="69"/>
                      </a:cubicBezTo>
                      <a:cubicBezTo>
                        <a:pt x="17" y="69"/>
                        <a:pt x="16" y="69"/>
                        <a:pt x="16" y="70"/>
                      </a:cubicBezTo>
                      <a:cubicBezTo>
                        <a:pt x="17" y="70"/>
                        <a:pt x="17" y="71"/>
                        <a:pt x="17" y="71"/>
                      </a:cubicBezTo>
                      <a:cubicBezTo>
                        <a:pt x="17" y="71"/>
                        <a:pt x="17" y="72"/>
                        <a:pt x="16" y="72"/>
                      </a:cubicBezTo>
                      <a:cubicBezTo>
                        <a:pt x="16" y="72"/>
                        <a:pt x="16" y="72"/>
                        <a:pt x="16" y="72"/>
                      </a:cubicBezTo>
                      <a:cubicBezTo>
                        <a:pt x="16" y="72"/>
                        <a:pt x="16" y="72"/>
                        <a:pt x="16" y="72"/>
                      </a:cubicBezTo>
                      <a:cubicBezTo>
                        <a:pt x="16" y="72"/>
                        <a:pt x="16" y="73"/>
                        <a:pt x="16" y="73"/>
                      </a:cubicBezTo>
                      <a:cubicBezTo>
                        <a:pt x="16" y="73"/>
                        <a:pt x="15" y="73"/>
                        <a:pt x="15" y="73"/>
                      </a:cubicBezTo>
                      <a:cubicBezTo>
                        <a:pt x="15" y="73"/>
                        <a:pt x="15" y="74"/>
                        <a:pt x="15" y="74"/>
                      </a:cubicBezTo>
                      <a:cubicBezTo>
                        <a:pt x="15" y="74"/>
                        <a:pt x="15" y="74"/>
                        <a:pt x="15" y="74"/>
                      </a:cubicBezTo>
                      <a:cubicBezTo>
                        <a:pt x="14" y="74"/>
                        <a:pt x="14" y="75"/>
                        <a:pt x="14" y="75"/>
                      </a:cubicBezTo>
                      <a:cubicBezTo>
                        <a:pt x="14" y="75"/>
                        <a:pt x="14" y="76"/>
                        <a:pt x="14" y="76"/>
                      </a:cubicBezTo>
                      <a:cubicBezTo>
                        <a:pt x="13" y="76"/>
                        <a:pt x="13" y="77"/>
                        <a:pt x="13" y="77"/>
                      </a:cubicBezTo>
                      <a:cubicBezTo>
                        <a:pt x="13" y="77"/>
                        <a:pt x="12" y="77"/>
                        <a:pt x="12" y="77"/>
                      </a:cubicBezTo>
                      <a:cubicBezTo>
                        <a:pt x="12" y="77"/>
                        <a:pt x="12" y="78"/>
                        <a:pt x="12" y="78"/>
                      </a:cubicBezTo>
                      <a:cubicBezTo>
                        <a:pt x="12" y="78"/>
                        <a:pt x="12" y="78"/>
                        <a:pt x="12" y="78"/>
                      </a:cubicBezTo>
                      <a:cubicBezTo>
                        <a:pt x="11" y="78"/>
                        <a:pt x="11" y="79"/>
                        <a:pt x="11" y="79"/>
                      </a:cubicBezTo>
                      <a:cubicBezTo>
                        <a:pt x="10" y="79"/>
                        <a:pt x="10" y="79"/>
                        <a:pt x="10" y="80"/>
                      </a:cubicBezTo>
                      <a:cubicBezTo>
                        <a:pt x="11" y="80"/>
                        <a:pt x="11" y="80"/>
                        <a:pt x="11" y="80"/>
                      </a:cubicBezTo>
                      <a:cubicBezTo>
                        <a:pt x="11" y="80"/>
                        <a:pt x="11" y="81"/>
                        <a:pt x="11" y="81"/>
                      </a:cubicBezTo>
                      <a:cubicBezTo>
                        <a:pt x="10" y="81"/>
                        <a:pt x="10" y="82"/>
                        <a:pt x="10" y="82"/>
                      </a:cubicBezTo>
                      <a:cubicBezTo>
                        <a:pt x="9" y="83"/>
                        <a:pt x="9" y="84"/>
                        <a:pt x="9" y="84"/>
                      </a:cubicBezTo>
                      <a:cubicBezTo>
                        <a:pt x="9" y="84"/>
                        <a:pt x="9" y="84"/>
                        <a:pt x="9" y="85"/>
                      </a:cubicBezTo>
                      <a:cubicBezTo>
                        <a:pt x="9" y="85"/>
                        <a:pt x="9" y="85"/>
                        <a:pt x="9" y="85"/>
                      </a:cubicBezTo>
                      <a:cubicBezTo>
                        <a:pt x="9" y="85"/>
                        <a:pt x="8" y="86"/>
                        <a:pt x="8" y="86"/>
                      </a:cubicBezTo>
                      <a:cubicBezTo>
                        <a:pt x="8" y="86"/>
                        <a:pt x="9" y="87"/>
                        <a:pt x="9" y="88"/>
                      </a:cubicBezTo>
                      <a:cubicBezTo>
                        <a:pt x="9" y="88"/>
                        <a:pt x="9" y="89"/>
                        <a:pt x="9" y="89"/>
                      </a:cubicBezTo>
                      <a:cubicBezTo>
                        <a:pt x="8" y="89"/>
                        <a:pt x="8" y="89"/>
                        <a:pt x="8" y="89"/>
                      </a:cubicBezTo>
                      <a:cubicBezTo>
                        <a:pt x="8" y="89"/>
                        <a:pt x="8" y="90"/>
                        <a:pt x="8" y="90"/>
                      </a:cubicBezTo>
                      <a:cubicBezTo>
                        <a:pt x="8" y="90"/>
                        <a:pt x="8" y="91"/>
                        <a:pt x="8" y="91"/>
                      </a:cubicBezTo>
                      <a:cubicBezTo>
                        <a:pt x="8" y="91"/>
                        <a:pt x="8" y="91"/>
                        <a:pt x="8" y="91"/>
                      </a:cubicBezTo>
                      <a:cubicBezTo>
                        <a:pt x="8" y="92"/>
                        <a:pt x="8" y="91"/>
                        <a:pt x="8" y="92"/>
                      </a:cubicBezTo>
                      <a:cubicBezTo>
                        <a:pt x="8" y="92"/>
                        <a:pt x="8" y="92"/>
                        <a:pt x="7" y="92"/>
                      </a:cubicBezTo>
                      <a:cubicBezTo>
                        <a:pt x="7" y="92"/>
                        <a:pt x="7" y="92"/>
                        <a:pt x="7" y="92"/>
                      </a:cubicBezTo>
                      <a:cubicBezTo>
                        <a:pt x="7" y="92"/>
                        <a:pt x="7" y="92"/>
                        <a:pt x="7" y="92"/>
                      </a:cubicBezTo>
                      <a:cubicBezTo>
                        <a:pt x="7" y="92"/>
                        <a:pt x="7" y="92"/>
                        <a:pt x="7" y="92"/>
                      </a:cubicBezTo>
                      <a:cubicBezTo>
                        <a:pt x="7" y="92"/>
                        <a:pt x="7" y="92"/>
                        <a:pt x="7" y="92"/>
                      </a:cubicBezTo>
                      <a:cubicBezTo>
                        <a:pt x="7" y="92"/>
                        <a:pt x="7" y="92"/>
                        <a:pt x="7" y="92"/>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2"/>
                        <a:pt x="7" y="93"/>
                        <a:pt x="7" y="92"/>
                      </a:cubicBezTo>
                      <a:cubicBezTo>
                        <a:pt x="7" y="92"/>
                        <a:pt x="7" y="92"/>
                        <a:pt x="7" y="92"/>
                      </a:cubicBezTo>
                      <a:cubicBezTo>
                        <a:pt x="7" y="92"/>
                        <a:pt x="7" y="92"/>
                        <a:pt x="7" y="92"/>
                      </a:cubicBezTo>
                      <a:cubicBezTo>
                        <a:pt x="7" y="92"/>
                        <a:pt x="7" y="92"/>
                        <a:pt x="7" y="92"/>
                      </a:cubicBezTo>
                      <a:cubicBezTo>
                        <a:pt x="7" y="93"/>
                        <a:pt x="7" y="93"/>
                        <a:pt x="7" y="93"/>
                      </a:cubicBezTo>
                      <a:cubicBezTo>
                        <a:pt x="7" y="93"/>
                        <a:pt x="7" y="93"/>
                        <a:pt x="7" y="93"/>
                      </a:cubicBezTo>
                      <a:cubicBezTo>
                        <a:pt x="7" y="93"/>
                        <a:pt x="7" y="93"/>
                        <a:pt x="7" y="93"/>
                      </a:cubicBezTo>
                      <a:cubicBezTo>
                        <a:pt x="7" y="93"/>
                        <a:pt x="7" y="93"/>
                        <a:pt x="7" y="93"/>
                      </a:cubicBezTo>
                      <a:cubicBezTo>
                        <a:pt x="7" y="93"/>
                        <a:pt x="7" y="93"/>
                        <a:pt x="7" y="93"/>
                      </a:cubicBezTo>
                      <a:cubicBezTo>
                        <a:pt x="7" y="93"/>
                        <a:pt x="6" y="93"/>
                        <a:pt x="6" y="93"/>
                      </a:cubicBezTo>
                      <a:cubicBezTo>
                        <a:pt x="6" y="93"/>
                        <a:pt x="6" y="94"/>
                        <a:pt x="6" y="94"/>
                      </a:cubicBezTo>
                      <a:cubicBezTo>
                        <a:pt x="7" y="94"/>
                        <a:pt x="6" y="94"/>
                        <a:pt x="6" y="94"/>
                      </a:cubicBezTo>
                      <a:cubicBezTo>
                        <a:pt x="6" y="94"/>
                        <a:pt x="6" y="94"/>
                        <a:pt x="6" y="94"/>
                      </a:cubicBezTo>
                      <a:cubicBezTo>
                        <a:pt x="6"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4"/>
                        <a:pt x="7" y="94"/>
                        <a:pt x="7" y="94"/>
                      </a:cubicBezTo>
                      <a:cubicBezTo>
                        <a:pt x="7" y="95"/>
                        <a:pt x="7" y="95"/>
                        <a:pt x="7" y="94"/>
                      </a:cubicBezTo>
                      <a:cubicBezTo>
                        <a:pt x="7" y="94"/>
                        <a:pt x="7" y="94"/>
                        <a:pt x="7" y="94"/>
                      </a:cubicBezTo>
                      <a:cubicBezTo>
                        <a:pt x="6" y="94"/>
                        <a:pt x="6" y="94"/>
                        <a:pt x="6" y="94"/>
                      </a:cubicBezTo>
                      <a:cubicBezTo>
                        <a:pt x="6" y="94"/>
                        <a:pt x="7" y="95"/>
                        <a:pt x="7" y="95"/>
                      </a:cubicBezTo>
                      <a:cubicBezTo>
                        <a:pt x="7" y="95"/>
                        <a:pt x="7" y="96"/>
                        <a:pt x="7" y="96"/>
                      </a:cubicBezTo>
                      <a:cubicBezTo>
                        <a:pt x="6" y="96"/>
                        <a:pt x="6" y="98"/>
                        <a:pt x="6" y="98"/>
                      </a:cubicBezTo>
                      <a:cubicBezTo>
                        <a:pt x="7" y="99"/>
                        <a:pt x="7" y="100"/>
                        <a:pt x="7" y="101"/>
                      </a:cubicBezTo>
                      <a:cubicBezTo>
                        <a:pt x="7" y="101"/>
                        <a:pt x="7" y="102"/>
                        <a:pt x="7" y="104"/>
                      </a:cubicBezTo>
                      <a:cubicBezTo>
                        <a:pt x="7" y="104"/>
                        <a:pt x="7" y="104"/>
                        <a:pt x="7" y="104"/>
                      </a:cubicBezTo>
                      <a:cubicBezTo>
                        <a:pt x="7" y="104"/>
                        <a:pt x="7" y="103"/>
                        <a:pt x="7" y="104"/>
                      </a:cubicBezTo>
                      <a:cubicBezTo>
                        <a:pt x="8" y="104"/>
                        <a:pt x="7" y="103"/>
                        <a:pt x="8" y="103"/>
                      </a:cubicBezTo>
                      <a:cubicBezTo>
                        <a:pt x="8" y="103"/>
                        <a:pt x="8" y="103"/>
                        <a:pt x="8" y="102"/>
                      </a:cubicBezTo>
                      <a:cubicBezTo>
                        <a:pt x="8" y="102"/>
                        <a:pt x="8" y="102"/>
                        <a:pt x="8" y="102"/>
                      </a:cubicBezTo>
                      <a:cubicBezTo>
                        <a:pt x="8" y="102"/>
                        <a:pt x="7" y="101"/>
                        <a:pt x="7" y="101"/>
                      </a:cubicBezTo>
                      <a:cubicBezTo>
                        <a:pt x="7" y="101"/>
                        <a:pt x="8" y="102"/>
                        <a:pt x="8" y="101"/>
                      </a:cubicBezTo>
                      <a:cubicBezTo>
                        <a:pt x="8" y="100"/>
                        <a:pt x="10" y="99"/>
                        <a:pt x="9" y="100"/>
                      </a:cubicBezTo>
                      <a:cubicBezTo>
                        <a:pt x="10" y="100"/>
                        <a:pt x="11" y="99"/>
                        <a:pt x="10" y="100"/>
                      </a:cubicBezTo>
                      <a:cubicBezTo>
                        <a:pt x="10" y="101"/>
                        <a:pt x="11" y="101"/>
                        <a:pt x="10" y="101"/>
                      </a:cubicBezTo>
                      <a:cubicBezTo>
                        <a:pt x="10" y="103"/>
                        <a:pt x="11" y="101"/>
                        <a:pt x="11" y="102"/>
                      </a:cubicBezTo>
                      <a:cubicBezTo>
                        <a:pt x="11" y="102"/>
                        <a:pt x="11" y="102"/>
                        <a:pt x="12" y="102"/>
                      </a:cubicBezTo>
                      <a:cubicBezTo>
                        <a:pt x="12" y="102"/>
                        <a:pt x="12" y="103"/>
                        <a:pt x="12" y="103"/>
                      </a:cubicBezTo>
                      <a:cubicBezTo>
                        <a:pt x="13" y="104"/>
                        <a:pt x="12" y="103"/>
                        <a:pt x="13" y="103"/>
                      </a:cubicBezTo>
                      <a:cubicBezTo>
                        <a:pt x="13" y="104"/>
                        <a:pt x="13" y="104"/>
                        <a:pt x="13" y="104"/>
                      </a:cubicBezTo>
                      <a:cubicBezTo>
                        <a:pt x="13" y="105"/>
                        <a:pt x="13" y="106"/>
                        <a:pt x="13" y="106"/>
                      </a:cubicBezTo>
                      <a:cubicBezTo>
                        <a:pt x="13" y="106"/>
                        <a:pt x="13" y="106"/>
                        <a:pt x="13" y="105"/>
                      </a:cubicBezTo>
                      <a:cubicBezTo>
                        <a:pt x="13" y="105"/>
                        <a:pt x="14" y="105"/>
                        <a:pt x="14" y="105"/>
                      </a:cubicBezTo>
                      <a:cubicBezTo>
                        <a:pt x="14" y="105"/>
                        <a:pt x="14" y="105"/>
                        <a:pt x="14" y="104"/>
                      </a:cubicBezTo>
                      <a:cubicBezTo>
                        <a:pt x="14" y="104"/>
                        <a:pt x="14" y="105"/>
                        <a:pt x="14" y="105"/>
                      </a:cubicBezTo>
                      <a:cubicBezTo>
                        <a:pt x="14" y="104"/>
                        <a:pt x="15" y="106"/>
                        <a:pt x="15" y="106"/>
                      </a:cubicBezTo>
                      <a:cubicBezTo>
                        <a:pt x="15" y="107"/>
                        <a:pt x="15" y="107"/>
                        <a:pt x="15" y="107"/>
                      </a:cubicBezTo>
                      <a:cubicBezTo>
                        <a:pt x="16" y="108"/>
                        <a:pt x="16" y="108"/>
                        <a:pt x="15" y="108"/>
                      </a:cubicBezTo>
                      <a:cubicBezTo>
                        <a:pt x="15" y="109"/>
                        <a:pt x="15" y="108"/>
                        <a:pt x="16" y="109"/>
                      </a:cubicBezTo>
                      <a:cubicBezTo>
                        <a:pt x="16" y="108"/>
                        <a:pt x="16" y="108"/>
                        <a:pt x="17" y="108"/>
                      </a:cubicBezTo>
                      <a:cubicBezTo>
                        <a:pt x="17" y="108"/>
                        <a:pt x="17" y="109"/>
                        <a:pt x="17" y="109"/>
                      </a:cubicBezTo>
                      <a:cubicBezTo>
                        <a:pt x="17" y="109"/>
                        <a:pt x="17" y="109"/>
                        <a:pt x="17" y="110"/>
                      </a:cubicBezTo>
                      <a:cubicBezTo>
                        <a:pt x="18" y="109"/>
                        <a:pt x="18" y="110"/>
                        <a:pt x="18" y="110"/>
                      </a:cubicBezTo>
                      <a:cubicBezTo>
                        <a:pt x="18" y="110"/>
                        <a:pt x="18" y="110"/>
                        <a:pt x="18" y="111"/>
                      </a:cubicBezTo>
                      <a:cubicBezTo>
                        <a:pt x="18" y="112"/>
                        <a:pt x="18" y="112"/>
                        <a:pt x="19" y="112"/>
                      </a:cubicBezTo>
                      <a:cubicBezTo>
                        <a:pt x="19" y="112"/>
                        <a:pt x="19" y="112"/>
                        <a:pt x="19" y="112"/>
                      </a:cubicBezTo>
                      <a:cubicBezTo>
                        <a:pt x="19" y="112"/>
                        <a:pt x="19" y="112"/>
                        <a:pt x="19" y="113"/>
                      </a:cubicBezTo>
                      <a:cubicBezTo>
                        <a:pt x="19" y="113"/>
                        <a:pt x="19" y="113"/>
                        <a:pt x="19" y="113"/>
                      </a:cubicBezTo>
                      <a:cubicBezTo>
                        <a:pt x="20" y="113"/>
                        <a:pt x="20" y="113"/>
                        <a:pt x="20" y="113"/>
                      </a:cubicBezTo>
                      <a:cubicBezTo>
                        <a:pt x="20" y="113"/>
                        <a:pt x="20" y="114"/>
                        <a:pt x="21" y="114"/>
                      </a:cubicBezTo>
                      <a:cubicBezTo>
                        <a:pt x="21" y="114"/>
                        <a:pt x="21" y="114"/>
                        <a:pt x="21" y="114"/>
                      </a:cubicBezTo>
                      <a:cubicBezTo>
                        <a:pt x="21" y="114"/>
                        <a:pt x="21" y="114"/>
                        <a:pt x="21" y="114"/>
                      </a:cubicBezTo>
                      <a:cubicBezTo>
                        <a:pt x="21" y="113"/>
                        <a:pt x="21" y="114"/>
                        <a:pt x="21" y="113"/>
                      </a:cubicBezTo>
                      <a:cubicBezTo>
                        <a:pt x="21" y="112"/>
                        <a:pt x="21" y="111"/>
                        <a:pt x="22" y="111"/>
                      </a:cubicBezTo>
                      <a:cubicBezTo>
                        <a:pt x="22" y="112"/>
                        <a:pt x="22" y="112"/>
                        <a:pt x="23" y="112"/>
                      </a:cubicBezTo>
                      <a:cubicBezTo>
                        <a:pt x="23" y="114"/>
                        <a:pt x="24" y="113"/>
                        <a:pt x="25" y="113"/>
                      </a:cubicBezTo>
                      <a:cubicBezTo>
                        <a:pt x="26" y="114"/>
                        <a:pt x="25" y="113"/>
                        <a:pt x="26" y="113"/>
                      </a:cubicBezTo>
                      <a:cubicBezTo>
                        <a:pt x="27" y="114"/>
                        <a:pt x="26" y="115"/>
                        <a:pt x="27" y="115"/>
                      </a:cubicBezTo>
                      <a:cubicBezTo>
                        <a:pt x="28" y="115"/>
                        <a:pt x="27" y="115"/>
                        <a:pt x="28" y="115"/>
                      </a:cubicBezTo>
                      <a:cubicBezTo>
                        <a:pt x="28" y="115"/>
                        <a:pt x="28" y="115"/>
                        <a:pt x="28" y="115"/>
                      </a:cubicBezTo>
                      <a:cubicBezTo>
                        <a:pt x="29" y="115"/>
                        <a:pt x="29" y="115"/>
                        <a:pt x="29" y="116"/>
                      </a:cubicBezTo>
                      <a:cubicBezTo>
                        <a:pt x="28" y="116"/>
                        <a:pt x="29" y="116"/>
                        <a:pt x="29" y="116"/>
                      </a:cubicBezTo>
                      <a:cubicBezTo>
                        <a:pt x="29" y="117"/>
                        <a:pt x="29" y="118"/>
                        <a:pt x="28" y="118"/>
                      </a:cubicBezTo>
                      <a:cubicBezTo>
                        <a:pt x="27" y="119"/>
                        <a:pt x="28" y="119"/>
                        <a:pt x="28" y="119"/>
                      </a:cubicBezTo>
                      <a:cubicBezTo>
                        <a:pt x="29" y="120"/>
                        <a:pt x="29" y="120"/>
                        <a:pt x="30" y="120"/>
                      </a:cubicBezTo>
                      <a:cubicBezTo>
                        <a:pt x="30" y="119"/>
                        <a:pt x="30" y="119"/>
                        <a:pt x="30" y="119"/>
                      </a:cubicBezTo>
                      <a:cubicBezTo>
                        <a:pt x="30" y="118"/>
                        <a:pt x="30" y="119"/>
                        <a:pt x="31" y="118"/>
                      </a:cubicBezTo>
                      <a:cubicBezTo>
                        <a:pt x="31" y="118"/>
                        <a:pt x="32" y="118"/>
                        <a:pt x="32" y="118"/>
                      </a:cubicBezTo>
                      <a:cubicBezTo>
                        <a:pt x="33" y="118"/>
                        <a:pt x="33" y="120"/>
                        <a:pt x="34" y="119"/>
                      </a:cubicBezTo>
                      <a:cubicBezTo>
                        <a:pt x="34" y="118"/>
                        <a:pt x="34" y="120"/>
                        <a:pt x="34" y="119"/>
                      </a:cubicBezTo>
                      <a:cubicBezTo>
                        <a:pt x="35" y="118"/>
                        <a:pt x="35" y="119"/>
                        <a:pt x="35" y="118"/>
                      </a:cubicBezTo>
                      <a:cubicBezTo>
                        <a:pt x="35" y="118"/>
                        <a:pt x="35" y="117"/>
                        <a:pt x="36" y="117"/>
                      </a:cubicBezTo>
                      <a:cubicBezTo>
                        <a:pt x="36" y="116"/>
                        <a:pt x="36" y="117"/>
                        <a:pt x="36" y="116"/>
                      </a:cubicBezTo>
                      <a:cubicBezTo>
                        <a:pt x="36" y="116"/>
                        <a:pt x="36" y="116"/>
                        <a:pt x="36" y="115"/>
                      </a:cubicBezTo>
                      <a:cubicBezTo>
                        <a:pt x="36" y="115"/>
                        <a:pt x="36" y="115"/>
                        <a:pt x="36" y="115"/>
                      </a:cubicBezTo>
                      <a:cubicBezTo>
                        <a:pt x="35" y="115"/>
                        <a:pt x="35" y="114"/>
                        <a:pt x="35" y="114"/>
                      </a:cubicBezTo>
                      <a:cubicBezTo>
                        <a:pt x="35" y="114"/>
                        <a:pt x="34" y="113"/>
                        <a:pt x="34" y="113"/>
                      </a:cubicBezTo>
                      <a:cubicBezTo>
                        <a:pt x="34" y="112"/>
                        <a:pt x="34" y="113"/>
                        <a:pt x="33" y="112"/>
                      </a:cubicBezTo>
                      <a:cubicBezTo>
                        <a:pt x="33" y="112"/>
                        <a:pt x="33" y="112"/>
                        <a:pt x="33" y="111"/>
                      </a:cubicBezTo>
                      <a:cubicBezTo>
                        <a:pt x="33" y="111"/>
                        <a:pt x="32" y="111"/>
                        <a:pt x="32" y="111"/>
                      </a:cubicBezTo>
                      <a:cubicBezTo>
                        <a:pt x="32" y="111"/>
                        <a:pt x="31" y="111"/>
                        <a:pt x="31" y="111"/>
                      </a:cubicBezTo>
                      <a:cubicBezTo>
                        <a:pt x="31" y="111"/>
                        <a:pt x="31" y="110"/>
                        <a:pt x="30" y="111"/>
                      </a:cubicBezTo>
                      <a:cubicBezTo>
                        <a:pt x="30" y="111"/>
                        <a:pt x="30" y="111"/>
                        <a:pt x="29" y="111"/>
                      </a:cubicBezTo>
                      <a:cubicBezTo>
                        <a:pt x="28" y="111"/>
                        <a:pt x="29" y="111"/>
                        <a:pt x="28" y="111"/>
                      </a:cubicBezTo>
                      <a:cubicBezTo>
                        <a:pt x="27" y="111"/>
                        <a:pt x="28" y="111"/>
                        <a:pt x="27" y="110"/>
                      </a:cubicBezTo>
                      <a:cubicBezTo>
                        <a:pt x="27" y="110"/>
                        <a:pt x="26" y="109"/>
                        <a:pt x="26" y="109"/>
                      </a:cubicBezTo>
                      <a:cubicBezTo>
                        <a:pt x="25" y="109"/>
                        <a:pt x="24" y="107"/>
                        <a:pt x="24" y="107"/>
                      </a:cubicBezTo>
                      <a:cubicBezTo>
                        <a:pt x="24" y="105"/>
                        <a:pt x="23" y="103"/>
                        <a:pt x="23" y="102"/>
                      </a:cubicBezTo>
                      <a:cubicBezTo>
                        <a:pt x="23" y="100"/>
                        <a:pt x="23" y="100"/>
                        <a:pt x="22" y="99"/>
                      </a:cubicBezTo>
                      <a:cubicBezTo>
                        <a:pt x="22" y="99"/>
                        <a:pt x="22" y="98"/>
                        <a:pt x="22" y="98"/>
                      </a:cubicBezTo>
                      <a:cubicBezTo>
                        <a:pt x="21" y="98"/>
                        <a:pt x="22" y="97"/>
                        <a:pt x="21" y="98"/>
                      </a:cubicBezTo>
                      <a:cubicBezTo>
                        <a:pt x="21" y="98"/>
                        <a:pt x="20" y="97"/>
                        <a:pt x="20" y="96"/>
                      </a:cubicBezTo>
                      <a:cubicBezTo>
                        <a:pt x="20" y="96"/>
                        <a:pt x="20" y="94"/>
                        <a:pt x="20" y="93"/>
                      </a:cubicBezTo>
                      <a:cubicBezTo>
                        <a:pt x="20" y="93"/>
                        <a:pt x="20" y="92"/>
                        <a:pt x="18" y="92"/>
                      </a:cubicBezTo>
                      <a:cubicBezTo>
                        <a:pt x="18" y="92"/>
                        <a:pt x="18" y="92"/>
                        <a:pt x="17" y="92"/>
                      </a:cubicBezTo>
                      <a:cubicBezTo>
                        <a:pt x="17" y="92"/>
                        <a:pt x="16" y="92"/>
                        <a:pt x="16" y="92"/>
                      </a:cubicBezTo>
                      <a:cubicBezTo>
                        <a:pt x="16" y="93"/>
                        <a:pt x="16" y="92"/>
                        <a:pt x="15" y="92"/>
                      </a:cubicBezTo>
                      <a:cubicBezTo>
                        <a:pt x="15" y="92"/>
                        <a:pt x="15" y="92"/>
                        <a:pt x="15" y="92"/>
                      </a:cubicBezTo>
                      <a:cubicBezTo>
                        <a:pt x="15" y="91"/>
                        <a:pt x="15" y="90"/>
                        <a:pt x="14" y="90"/>
                      </a:cubicBezTo>
                      <a:cubicBezTo>
                        <a:pt x="14" y="89"/>
                        <a:pt x="14" y="89"/>
                        <a:pt x="14" y="89"/>
                      </a:cubicBezTo>
                      <a:cubicBezTo>
                        <a:pt x="14" y="89"/>
                        <a:pt x="14" y="88"/>
                        <a:pt x="14" y="88"/>
                      </a:cubicBezTo>
                      <a:cubicBezTo>
                        <a:pt x="14" y="89"/>
                        <a:pt x="14" y="86"/>
                        <a:pt x="14" y="85"/>
                      </a:cubicBezTo>
                      <a:cubicBezTo>
                        <a:pt x="14" y="85"/>
                        <a:pt x="14" y="85"/>
                        <a:pt x="14" y="84"/>
                      </a:cubicBezTo>
                      <a:cubicBezTo>
                        <a:pt x="14" y="84"/>
                        <a:pt x="14" y="84"/>
                        <a:pt x="14" y="84"/>
                      </a:cubicBezTo>
                      <a:cubicBezTo>
                        <a:pt x="15" y="83"/>
                        <a:pt x="14" y="84"/>
                        <a:pt x="15" y="83"/>
                      </a:cubicBezTo>
                      <a:cubicBezTo>
                        <a:pt x="15" y="82"/>
                        <a:pt x="14" y="83"/>
                        <a:pt x="14" y="82"/>
                      </a:cubicBezTo>
                      <a:cubicBezTo>
                        <a:pt x="14" y="82"/>
                        <a:pt x="15" y="82"/>
                        <a:pt x="15" y="82"/>
                      </a:cubicBezTo>
                      <a:cubicBezTo>
                        <a:pt x="15" y="81"/>
                        <a:pt x="16" y="81"/>
                        <a:pt x="16" y="80"/>
                      </a:cubicBezTo>
                      <a:cubicBezTo>
                        <a:pt x="16" y="80"/>
                        <a:pt x="16" y="79"/>
                        <a:pt x="16" y="80"/>
                      </a:cubicBezTo>
                      <a:cubicBezTo>
                        <a:pt x="17" y="80"/>
                        <a:pt x="16" y="79"/>
                        <a:pt x="16" y="78"/>
                      </a:cubicBezTo>
                      <a:cubicBezTo>
                        <a:pt x="16" y="78"/>
                        <a:pt x="16" y="77"/>
                        <a:pt x="17" y="77"/>
                      </a:cubicBezTo>
                      <a:cubicBezTo>
                        <a:pt x="17" y="77"/>
                        <a:pt x="17" y="77"/>
                        <a:pt x="17" y="77"/>
                      </a:cubicBezTo>
                      <a:cubicBezTo>
                        <a:pt x="17" y="77"/>
                        <a:pt x="17" y="76"/>
                        <a:pt x="17" y="76"/>
                      </a:cubicBezTo>
                      <a:cubicBezTo>
                        <a:pt x="17" y="76"/>
                        <a:pt x="17" y="75"/>
                        <a:pt x="17" y="75"/>
                      </a:cubicBezTo>
                      <a:cubicBezTo>
                        <a:pt x="17" y="74"/>
                        <a:pt x="17" y="74"/>
                        <a:pt x="18" y="74"/>
                      </a:cubicBezTo>
                      <a:cubicBezTo>
                        <a:pt x="18" y="73"/>
                        <a:pt x="18" y="73"/>
                        <a:pt x="18" y="73"/>
                      </a:cubicBezTo>
                      <a:cubicBezTo>
                        <a:pt x="18" y="73"/>
                        <a:pt x="19" y="72"/>
                        <a:pt x="19" y="72"/>
                      </a:cubicBezTo>
                      <a:cubicBezTo>
                        <a:pt x="19" y="71"/>
                        <a:pt x="19" y="72"/>
                        <a:pt x="19" y="71"/>
                      </a:cubicBezTo>
                      <a:cubicBezTo>
                        <a:pt x="19" y="71"/>
                        <a:pt x="19" y="71"/>
                        <a:pt x="19" y="71"/>
                      </a:cubicBezTo>
                      <a:cubicBezTo>
                        <a:pt x="19" y="71"/>
                        <a:pt x="19" y="70"/>
                        <a:pt x="20" y="70"/>
                      </a:cubicBezTo>
                      <a:cubicBezTo>
                        <a:pt x="21" y="69"/>
                        <a:pt x="20" y="70"/>
                        <a:pt x="20" y="69"/>
                      </a:cubicBezTo>
                      <a:cubicBezTo>
                        <a:pt x="21" y="69"/>
                        <a:pt x="21" y="69"/>
                        <a:pt x="21" y="68"/>
                      </a:cubicBezTo>
                      <a:cubicBezTo>
                        <a:pt x="21" y="66"/>
                        <a:pt x="20" y="65"/>
                        <a:pt x="20" y="64"/>
                      </a:cubicBezTo>
                      <a:cubicBezTo>
                        <a:pt x="20" y="64"/>
                        <a:pt x="20" y="64"/>
                        <a:pt x="21" y="63"/>
                      </a:cubicBezTo>
                      <a:cubicBezTo>
                        <a:pt x="21" y="63"/>
                        <a:pt x="21" y="63"/>
                        <a:pt x="21" y="63"/>
                      </a:cubicBezTo>
                      <a:cubicBezTo>
                        <a:pt x="21" y="62"/>
                        <a:pt x="21" y="62"/>
                        <a:pt x="21" y="61"/>
                      </a:cubicBezTo>
                      <a:cubicBezTo>
                        <a:pt x="21" y="61"/>
                        <a:pt x="21" y="61"/>
                        <a:pt x="21" y="61"/>
                      </a:cubicBezTo>
                      <a:cubicBezTo>
                        <a:pt x="20" y="60"/>
                        <a:pt x="21" y="59"/>
                        <a:pt x="21" y="59"/>
                      </a:cubicBezTo>
                      <a:cubicBezTo>
                        <a:pt x="21" y="59"/>
                        <a:pt x="21" y="59"/>
                        <a:pt x="22" y="59"/>
                      </a:cubicBezTo>
                      <a:cubicBezTo>
                        <a:pt x="23" y="58"/>
                        <a:pt x="22" y="58"/>
                        <a:pt x="23" y="58"/>
                      </a:cubicBezTo>
                      <a:cubicBezTo>
                        <a:pt x="23" y="58"/>
                        <a:pt x="24" y="58"/>
                        <a:pt x="24" y="58"/>
                      </a:cubicBezTo>
                      <a:cubicBezTo>
                        <a:pt x="26" y="58"/>
                        <a:pt x="25" y="59"/>
                        <a:pt x="27" y="58"/>
                      </a:cubicBezTo>
                      <a:cubicBezTo>
                        <a:pt x="27" y="58"/>
                        <a:pt x="27" y="59"/>
                        <a:pt x="27" y="59"/>
                      </a:cubicBezTo>
                      <a:cubicBezTo>
                        <a:pt x="28" y="58"/>
                        <a:pt x="28" y="59"/>
                        <a:pt x="28" y="59"/>
                      </a:cubicBezTo>
                      <a:cubicBezTo>
                        <a:pt x="28" y="60"/>
                        <a:pt x="28" y="59"/>
                        <a:pt x="28" y="60"/>
                      </a:cubicBezTo>
                      <a:cubicBezTo>
                        <a:pt x="28" y="60"/>
                        <a:pt x="28" y="60"/>
                        <a:pt x="28" y="61"/>
                      </a:cubicBezTo>
                      <a:cubicBezTo>
                        <a:pt x="28" y="61"/>
                        <a:pt x="27" y="61"/>
                        <a:pt x="28" y="62"/>
                      </a:cubicBezTo>
                      <a:cubicBezTo>
                        <a:pt x="28" y="62"/>
                        <a:pt x="28" y="62"/>
                        <a:pt x="28" y="62"/>
                      </a:cubicBezTo>
                      <a:cubicBezTo>
                        <a:pt x="28" y="62"/>
                        <a:pt x="28" y="63"/>
                        <a:pt x="27" y="63"/>
                      </a:cubicBezTo>
                      <a:cubicBezTo>
                        <a:pt x="27" y="63"/>
                        <a:pt x="28" y="63"/>
                        <a:pt x="28" y="64"/>
                      </a:cubicBezTo>
                      <a:cubicBezTo>
                        <a:pt x="28" y="64"/>
                        <a:pt x="27" y="64"/>
                        <a:pt x="27" y="64"/>
                      </a:cubicBezTo>
                      <a:cubicBezTo>
                        <a:pt x="27" y="65"/>
                        <a:pt x="27" y="65"/>
                        <a:pt x="27" y="65"/>
                      </a:cubicBezTo>
                      <a:cubicBezTo>
                        <a:pt x="28" y="65"/>
                        <a:pt x="28" y="65"/>
                        <a:pt x="28" y="65"/>
                      </a:cubicBezTo>
                      <a:cubicBezTo>
                        <a:pt x="29" y="66"/>
                        <a:pt x="28" y="65"/>
                        <a:pt x="30" y="65"/>
                      </a:cubicBezTo>
                      <a:cubicBezTo>
                        <a:pt x="30" y="65"/>
                        <a:pt x="30" y="65"/>
                        <a:pt x="31" y="65"/>
                      </a:cubicBezTo>
                      <a:cubicBezTo>
                        <a:pt x="31" y="65"/>
                        <a:pt x="31" y="65"/>
                        <a:pt x="32" y="66"/>
                      </a:cubicBezTo>
                      <a:cubicBezTo>
                        <a:pt x="32" y="66"/>
                        <a:pt x="32" y="65"/>
                        <a:pt x="33" y="65"/>
                      </a:cubicBezTo>
                      <a:cubicBezTo>
                        <a:pt x="33" y="65"/>
                        <a:pt x="33" y="65"/>
                        <a:pt x="34" y="65"/>
                      </a:cubicBezTo>
                      <a:cubicBezTo>
                        <a:pt x="34" y="65"/>
                        <a:pt x="34" y="65"/>
                        <a:pt x="34" y="65"/>
                      </a:cubicBezTo>
                      <a:cubicBezTo>
                        <a:pt x="35" y="65"/>
                        <a:pt x="35" y="65"/>
                        <a:pt x="36" y="66"/>
                      </a:cubicBezTo>
                      <a:cubicBezTo>
                        <a:pt x="36" y="66"/>
                        <a:pt x="36" y="66"/>
                        <a:pt x="37" y="66"/>
                      </a:cubicBezTo>
                      <a:cubicBezTo>
                        <a:pt x="37" y="67"/>
                        <a:pt x="39" y="68"/>
                        <a:pt x="39" y="68"/>
                      </a:cubicBezTo>
                      <a:cubicBezTo>
                        <a:pt x="39" y="68"/>
                        <a:pt x="39" y="69"/>
                        <a:pt x="39" y="69"/>
                      </a:cubicBezTo>
                      <a:cubicBezTo>
                        <a:pt x="40" y="69"/>
                        <a:pt x="41" y="69"/>
                        <a:pt x="41" y="70"/>
                      </a:cubicBezTo>
                      <a:cubicBezTo>
                        <a:pt x="41" y="70"/>
                        <a:pt x="41" y="69"/>
                        <a:pt x="42" y="69"/>
                      </a:cubicBezTo>
                      <a:cubicBezTo>
                        <a:pt x="43" y="70"/>
                        <a:pt x="42" y="70"/>
                        <a:pt x="43" y="71"/>
                      </a:cubicBezTo>
                      <a:cubicBezTo>
                        <a:pt x="43" y="71"/>
                        <a:pt x="43" y="72"/>
                        <a:pt x="43" y="72"/>
                      </a:cubicBezTo>
                      <a:cubicBezTo>
                        <a:pt x="44" y="72"/>
                        <a:pt x="43" y="73"/>
                        <a:pt x="43" y="73"/>
                      </a:cubicBezTo>
                      <a:cubicBezTo>
                        <a:pt x="43" y="73"/>
                        <a:pt x="43" y="73"/>
                        <a:pt x="43" y="73"/>
                      </a:cubicBezTo>
                      <a:cubicBezTo>
                        <a:pt x="43" y="73"/>
                        <a:pt x="44" y="73"/>
                        <a:pt x="44" y="73"/>
                      </a:cubicBezTo>
                      <a:cubicBezTo>
                        <a:pt x="44" y="72"/>
                        <a:pt x="44" y="72"/>
                        <a:pt x="43" y="71"/>
                      </a:cubicBezTo>
                      <a:cubicBezTo>
                        <a:pt x="43" y="70"/>
                        <a:pt x="43" y="71"/>
                        <a:pt x="43" y="69"/>
                      </a:cubicBezTo>
                      <a:close/>
                      <a:moveTo>
                        <a:pt x="24" y="108"/>
                      </a:moveTo>
                      <a:cubicBezTo>
                        <a:pt x="24" y="108"/>
                        <a:pt x="24" y="108"/>
                        <a:pt x="24" y="108"/>
                      </a:cubicBezTo>
                      <a:cubicBezTo>
                        <a:pt x="25" y="108"/>
                        <a:pt x="25" y="108"/>
                        <a:pt x="25" y="108"/>
                      </a:cubicBezTo>
                      <a:cubicBezTo>
                        <a:pt x="25" y="109"/>
                        <a:pt x="25" y="109"/>
                        <a:pt x="25" y="109"/>
                      </a:cubicBezTo>
                      <a:cubicBezTo>
                        <a:pt x="25" y="109"/>
                        <a:pt x="25" y="109"/>
                        <a:pt x="25" y="109"/>
                      </a:cubicBezTo>
                      <a:cubicBezTo>
                        <a:pt x="24" y="109"/>
                        <a:pt x="24" y="109"/>
                        <a:pt x="24" y="109"/>
                      </a:cubicBezTo>
                      <a:cubicBezTo>
                        <a:pt x="24" y="109"/>
                        <a:pt x="23" y="108"/>
                        <a:pt x="24" y="108"/>
                      </a:cubicBezTo>
                      <a:close/>
                      <a:moveTo>
                        <a:pt x="22" y="104"/>
                      </a:moveTo>
                      <a:cubicBezTo>
                        <a:pt x="22" y="104"/>
                        <a:pt x="22" y="104"/>
                        <a:pt x="22" y="104"/>
                      </a:cubicBezTo>
                      <a:cubicBezTo>
                        <a:pt x="23" y="104"/>
                        <a:pt x="23" y="104"/>
                        <a:pt x="23" y="104"/>
                      </a:cubicBezTo>
                      <a:cubicBezTo>
                        <a:pt x="23" y="104"/>
                        <a:pt x="23" y="105"/>
                        <a:pt x="23" y="105"/>
                      </a:cubicBezTo>
                      <a:cubicBezTo>
                        <a:pt x="23" y="105"/>
                        <a:pt x="23" y="105"/>
                        <a:pt x="23" y="106"/>
                      </a:cubicBezTo>
                      <a:cubicBezTo>
                        <a:pt x="23" y="106"/>
                        <a:pt x="23" y="106"/>
                        <a:pt x="23" y="106"/>
                      </a:cubicBezTo>
                      <a:cubicBezTo>
                        <a:pt x="23" y="106"/>
                        <a:pt x="23" y="106"/>
                        <a:pt x="23" y="105"/>
                      </a:cubicBezTo>
                      <a:cubicBezTo>
                        <a:pt x="24" y="105"/>
                        <a:pt x="24" y="106"/>
                        <a:pt x="24" y="106"/>
                      </a:cubicBezTo>
                      <a:cubicBezTo>
                        <a:pt x="24" y="106"/>
                        <a:pt x="23" y="106"/>
                        <a:pt x="23" y="106"/>
                      </a:cubicBezTo>
                      <a:cubicBezTo>
                        <a:pt x="23" y="106"/>
                        <a:pt x="23" y="107"/>
                        <a:pt x="23" y="107"/>
                      </a:cubicBezTo>
                      <a:cubicBezTo>
                        <a:pt x="23" y="107"/>
                        <a:pt x="23" y="107"/>
                        <a:pt x="23" y="107"/>
                      </a:cubicBezTo>
                      <a:cubicBezTo>
                        <a:pt x="22" y="107"/>
                        <a:pt x="22" y="107"/>
                        <a:pt x="22" y="107"/>
                      </a:cubicBezTo>
                      <a:cubicBezTo>
                        <a:pt x="22" y="106"/>
                        <a:pt x="22" y="106"/>
                        <a:pt x="22" y="106"/>
                      </a:cubicBezTo>
                      <a:cubicBezTo>
                        <a:pt x="22" y="106"/>
                        <a:pt x="22" y="106"/>
                        <a:pt x="22" y="105"/>
                      </a:cubicBezTo>
                      <a:cubicBezTo>
                        <a:pt x="22" y="105"/>
                        <a:pt x="22" y="105"/>
                        <a:pt x="22" y="105"/>
                      </a:cubicBezTo>
                      <a:cubicBezTo>
                        <a:pt x="21" y="104"/>
                        <a:pt x="22" y="104"/>
                        <a:pt x="22" y="10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3" name="Freeform 661"/>
                <p:cNvSpPr>
                  <a:spLocks/>
                </p:cNvSpPr>
                <p:nvPr/>
              </p:nvSpPr>
              <p:spPr bwMode="auto">
                <a:xfrm>
                  <a:off x="6684963" y="4217988"/>
                  <a:ext cx="3175" cy="1588"/>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1" y="0"/>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4" name="Freeform 662"/>
                <p:cNvSpPr>
                  <a:spLocks/>
                </p:cNvSpPr>
                <p:nvPr/>
              </p:nvSpPr>
              <p:spPr bwMode="auto">
                <a:xfrm>
                  <a:off x="6688138" y="4219576"/>
                  <a:ext cx="0" cy="6350"/>
                </a:xfrm>
                <a:custGeom>
                  <a:avLst/>
                  <a:gdLst>
                    <a:gd name="T0" fmla="*/ 1 h 2"/>
                    <a:gd name="T1" fmla="*/ 0 h 2"/>
                    <a:gd name="T2" fmla="*/ 0 h 2"/>
                    <a:gd name="T3" fmla="*/ 1 h 2"/>
                    <a:gd name="T4" fmla="*/ 2 h 2"/>
                    <a:gd name="T5" fmla="*/ 1 h 2"/>
                  </a:gdLst>
                  <a:ahLst/>
                  <a:cxnLst>
                    <a:cxn ang="0">
                      <a:pos x="0" y="T0"/>
                    </a:cxn>
                    <a:cxn ang="0">
                      <a:pos x="0" y="T1"/>
                    </a:cxn>
                    <a:cxn ang="0">
                      <a:pos x="0" y="T2"/>
                    </a:cxn>
                    <a:cxn ang="0">
                      <a:pos x="0" y="T3"/>
                    </a:cxn>
                    <a:cxn ang="0">
                      <a:pos x="0" y="T4"/>
                    </a:cxn>
                    <a:cxn ang="0">
                      <a:pos x="0" y="T5"/>
                    </a:cxn>
                  </a:cxnLst>
                  <a:rect l="0" t="0" r="r" b="b"/>
                  <a:pathLst>
                    <a:path h="2">
                      <a:moveTo>
                        <a:pt x="0" y="1"/>
                      </a:moveTo>
                      <a:cubicBezTo>
                        <a:pt x="0" y="1"/>
                        <a:pt x="0" y="1"/>
                        <a:pt x="0" y="0"/>
                      </a:cubicBezTo>
                      <a:cubicBezTo>
                        <a:pt x="0" y="0"/>
                        <a:pt x="0" y="0"/>
                        <a:pt x="0" y="0"/>
                      </a:cubicBezTo>
                      <a:cubicBezTo>
                        <a:pt x="0" y="0"/>
                        <a:pt x="0" y="1"/>
                        <a:pt x="0" y="1"/>
                      </a:cubicBezTo>
                      <a:cubicBezTo>
                        <a:pt x="0" y="1"/>
                        <a:pt x="0" y="1"/>
                        <a:pt x="0" y="2"/>
                      </a:cubicBezTo>
                      <a:cubicBezTo>
                        <a:pt x="0" y="2"/>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5" name="Freeform 663"/>
                <p:cNvSpPr>
                  <a:spLocks/>
                </p:cNvSpPr>
                <p:nvPr/>
              </p:nvSpPr>
              <p:spPr bwMode="auto">
                <a:xfrm>
                  <a:off x="6678613" y="4211638"/>
                  <a:ext cx="6350" cy="6350"/>
                </a:xfrm>
                <a:custGeom>
                  <a:avLst/>
                  <a:gdLst>
                    <a:gd name="T0" fmla="*/ 2 w 2"/>
                    <a:gd name="T1" fmla="*/ 1 h 2"/>
                    <a:gd name="T2" fmla="*/ 2 w 2"/>
                    <a:gd name="T3" fmla="*/ 1 h 2"/>
                    <a:gd name="T4" fmla="*/ 1 w 2"/>
                    <a:gd name="T5" fmla="*/ 0 h 2"/>
                    <a:gd name="T6" fmla="*/ 1 w 2"/>
                    <a:gd name="T7" fmla="*/ 1 h 2"/>
                    <a:gd name="T8" fmla="*/ 1 w 2"/>
                    <a:gd name="T9" fmla="*/ 2 h 2"/>
                    <a:gd name="T10" fmla="*/ 2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2" y="1"/>
                      </a:moveTo>
                      <a:cubicBezTo>
                        <a:pt x="2" y="2"/>
                        <a:pt x="2" y="2"/>
                        <a:pt x="2" y="1"/>
                      </a:cubicBezTo>
                      <a:cubicBezTo>
                        <a:pt x="2" y="1"/>
                        <a:pt x="2" y="0"/>
                        <a:pt x="1" y="0"/>
                      </a:cubicBezTo>
                      <a:cubicBezTo>
                        <a:pt x="0" y="0"/>
                        <a:pt x="1" y="1"/>
                        <a:pt x="1" y="1"/>
                      </a:cubicBezTo>
                      <a:cubicBezTo>
                        <a:pt x="1" y="2"/>
                        <a:pt x="1" y="2"/>
                        <a:pt x="1" y="2"/>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6" name="Freeform 664"/>
                <p:cNvSpPr>
                  <a:spLocks/>
                </p:cNvSpPr>
                <p:nvPr/>
              </p:nvSpPr>
              <p:spPr bwMode="auto">
                <a:xfrm>
                  <a:off x="6645276" y="4197351"/>
                  <a:ext cx="3175" cy="3175"/>
                </a:xfrm>
                <a:custGeom>
                  <a:avLst/>
                  <a:gdLst>
                    <a:gd name="T0" fmla="*/ 1 w 1"/>
                    <a:gd name="T1" fmla="*/ 1 h 1"/>
                    <a:gd name="T2" fmla="*/ 1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7" name="Freeform 665"/>
                <p:cNvSpPr>
                  <a:spLocks/>
                </p:cNvSpPr>
                <p:nvPr/>
              </p:nvSpPr>
              <p:spPr bwMode="auto">
                <a:xfrm>
                  <a:off x="6624638" y="4257676"/>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8" name="Freeform 666"/>
                <p:cNvSpPr>
                  <a:spLocks/>
                </p:cNvSpPr>
                <p:nvPr/>
              </p:nvSpPr>
              <p:spPr bwMode="auto">
                <a:xfrm>
                  <a:off x="6618288" y="4335463"/>
                  <a:ext cx="3175" cy="4763"/>
                </a:xfrm>
                <a:custGeom>
                  <a:avLst/>
                  <a:gdLst>
                    <a:gd name="T0" fmla="*/ 0 w 1"/>
                    <a:gd name="T1" fmla="*/ 1 h 2"/>
                    <a:gd name="T2" fmla="*/ 0 w 1"/>
                    <a:gd name="T3" fmla="*/ 1 h 2"/>
                    <a:gd name="T4" fmla="*/ 1 w 1"/>
                    <a:gd name="T5" fmla="*/ 2 h 2"/>
                    <a:gd name="T6" fmla="*/ 1 w 1"/>
                    <a:gd name="T7" fmla="*/ 2 h 2"/>
                    <a:gd name="T8" fmla="*/ 1 w 1"/>
                    <a:gd name="T9" fmla="*/ 2 h 2"/>
                    <a:gd name="T10" fmla="*/ 1 w 1"/>
                    <a:gd name="T11" fmla="*/ 2 h 2"/>
                    <a:gd name="T12" fmla="*/ 1 w 1"/>
                    <a:gd name="T13" fmla="*/ 1 h 2"/>
                    <a:gd name="T14" fmla="*/ 1 w 1"/>
                    <a:gd name="T15" fmla="*/ 0 h 2"/>
                    <a:gd name="T16" fmla="*/ 1 w 1"/>
                    <a:gd name="T17" fmla="*/ 0 h 2"/>
                    <a:gd name="T18" fmla="*/ 1 w 1"/>
                    <a:gd name="T19" fmla="*/ 1 h 2"/>
                    <a:gd name="T20" fmla="*/ 0 w 1"/>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1"/>
                      </a:moveTo>
                      <a:cubicBezTo>
                        <a:pt x="0" y="1"/>
                        <a:pt x="0" y="1"/>
                        <a:pt x="0" y="1"/>
                      </a:cubicBezTo>
                      <a:cubicBezTo>
                        <a:pt x="0" y="1"/>
                        <a:pt x="0" y="2"/>
                        <a:pt x="1" y="2"/>
                      </a:cubicBezTo>
                      <a:cubicBezTo>
                        <a:pt x="1" y="2"/>
                        <a:pt x="1" y="2"/>
                        <a:pt x="1" y="2"/>
                      </a:cubicBezTo>
                      <a:cubicBezTo>
                        <a:pt x="1" y="2"/>
                        <a:pt x="1" y="2"/>
                        <a:pt x="1" y="2"/>
                      </a:cubicBezTo>
                      <a:cubicBezTo>
                        <a:pt x="1" y="2"/>
                        <a:pt x="1" y="2"/>
                        <a:pt x="1" y="2"/>
                      </a:cubicBezTo>
                      <a:cubicBezTo>
                        <a:pt x="1" y="1"/>
                        <a:pt x="1" y="1"/>
                        <a:pt x="1" y="1"/>
                      </a:cubicBezTo>
                      <a:cubicBezTo>
                        <a:pt x="1" y="1"/>
                        <a:pt x="1" y="0"/>
                        <a:pt x="1" y="0"/>
                      </a:cubicBezTo>
                      <a:cubicBezTo>
                        <a:pt x="1" y="0"/>
                        <a:pt x="1" y="0"/>
                        <a:pt x="1" y="0"/>
                      </a:cubicBezTo>
                      <a:cubicBezTo>
                        <a:pt x="1" y="1"/>
                        <a:pt x="1" y="1"/>
                        <a:pt x="1"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9" name="Freeform 667"/>
                <p:cNvSpPr>
                  <a:spLocks/>
                </p:cNvSpPr>
                <p:nvPr/>
              </p:nvSpPr>
              <p:spPr bwMode="auto">
                <a:xfrm>
                  <a:off x="6648451" y="4194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0" name="Freeform 668"/>
                <p:cNvSpPr>
                  <a:spLocks/>
                </p:cNvSpPr>
                <p:nvPr/>
              </p:nvSpPr>
              <p:spPr bwMode="auto">
                <a:xfrm>
                  <a:off x="6648451" y="4187826"/>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1" name="Freeform 669"/>
                <p:cNvSpPr>
                  <a:spLocks/>
                </p:cNvSpPr>
                <p:nvPr/>
              </p:nvSpPr>
              <p:spPr bwMode="auto">
                <a:xfrm>
                  <a:off x="6627813" y="4268788"/>
                  <a:ext cx="3175" cy="6350"/>
                </a:xfrm>
                <a:custGeom>
                  <a:avLst/>
                  <a:gdLst>
                    <a:gd name="T0" fmla="*/ 1 w 1"/>
                    <a:gd name="T1" fmla="*/ 2 h 2"/>
                    <a:gd name="T2" fmla="*/ 1 w 1"/>
                    <a:gd name="T3" fmla="*/ 1 h 2"/>
                    <a:gd name="T4" fmla="*/ 1 w 1"/>
                    <a:gd name="T5" fmla="*/ 1 h 2"/>
                    <a:gd name="T6" fmla="*/ 0 w 1"/>
                    <a:gd name="T7" fmla="*/ 0 h 2"/>
                    <a:gd name="T8" fmla="*/ 0 w 1"/>
                    <a:gd name="T9" fmla="*/ 1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1"/>
                        <a:pt x="1" y="1"/>
                        <a:pt x="1" y="1"/>
                      </a:cubicBezTo>
                      <a:cubicBezTo>
                        <a:pt x="1" y="0"/>
                        <a:pt x="1" y="0"/>
                        <a:pt x="1" y="1"/>
                      </a:cubicBezTo>
                      <a:cubicBezTo>
                        <a:pt x="1" y="1"/>
                        <a:pt x="0" y="0"/>
                        <a:pt x="0" y="0"/>
                      </a:cubicBezTo>
                      <a:cubicBezTo>
                        <a:pt x="0" y="1"/>
                        <a:pt x="0" y="1"/>
                        <a:pt x="0" y="1"/>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2" name="Freeform 670"/>
                <p:cNvSpPr>
                  <a:spLocks/>
                </p:cNvSpPr>
                <p:nvPr/>
              </p:nvSpPr>
              <p:spPr bwMode="auto">
                <a:xfrm>
                  <a:off x="6616701" y="4329113"/>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3" name="Freeform 671"/>
                <p:cNvSpPr>
                  <a:spLocks/>
                </p:cNvSpPr>
                <p:nvPr/>
              </p:nvSpPr>
              <p:spPr bwMode="auto">
                <a:xfrm>
                  <a:off x="6627813" y="42656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4" name="Freeform 672"/>
                <p:cNvSpPr>
                  <a:spLocks/>
                </p:cNvSpPr>
                <p:nvPr/>
              </p:nvSpPr>
              <p:spPr bwMode="auto">
                <a:xfrm>
                  <a:off x="6662738" y="4203701"/>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5" name="Freeform 673"/>
                <p:cNvSpPr>
                  <a:spLocks/>
                </p:cNvSpPr>
                <p:nvPr/>
              </p:nvSpPr>
              <p:spPr bwMode="auto">
                <a:xfrm>
                  <a:off x="6696076" y="4225926"/>
                  <a:ext cx="3175" cy="7938"/>
                </a:xfrm>
                <a:custGeom>
                  <a:avLst/>
                  <a:gdLst>
                    <a:gd name="T0" fmla="*/ 1 w 1"/>
                    <a:gd name="T1" fmla="*/ 1 h 3"/>
                    <a:gd name="T2" fmla="*/ 0 w 1"/>
                    <a:gd name="T3" fmla="*/ 0 h 3"/>
                    <a:gd name="T4" fmla="*/ 0 w 1"/>
                    <a:gd name="T5" fmla="*/ 1 h 3"/>
                    <a:gd name="T6" fmla="*/ 0 w 1"/>
                    <a:gd name="T7" fmla="*/ 2 h 3"/>
                    <a:gd name="T8" fmla="*/ 1 w 1"/>
                    <a:gd name="T9" fmla="*/ 2 h 3"/>
                    <a:gd name="T10" fmla="*/ 1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1" y="1"/>
                      </a:moveTo>
                      <a:cubicBezTo>
                        <a:pt x="0" y="0"/>
                        <a:pt x="1" y="1"/>
                        <a:pt x="0" y="0"/>
                      </a:cubicBezTo>
                      <a:cubicBezTo>
                        <a:pt x="0" y="0"/>
                        <a:pt x="0" y="1"/>
                        <a:pt x="0" y="1"/>
                      </a:cubicBezTo>
                      <a:cubicBezTo>
                        <a:pt x="0" y="1"/>
                        <a:pt x="0" y="2"/>
                        <a:pt x="0" y="2"/>
                      </a:cubicBezTo>
                      <a:cubicBezTo>
                        <a:pt x="0" y="3"/>
                        <a:pt x="1" y="2"/>
                        <a:pt x="1" y="2"/>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6" name="Freeform 674"/>
                <p:cNvSpPr>
                  <a:spLocks/>
                </p:cNvSpPr>
                <p:nvPr/>
              </p:nvSpPr>
              <p:spPr bwMode="auto">
                <a:xfrm>
                  <a:off x="6699251" y="4243388"/>
                  <a:ext cx="6350" cy="4763"/>
                </a:xfrm>
                <a:custGeom>
                  <a:avLst/>
                  <a:gdLst>
                    <a:gd name="T0" fmla="*/ 2 w 2"/>
                    <a:gd name="T1" fmla="*/ 0 h 2"/>
                    <a:gd name="T2" fmla="*/ 2 w 2"/>
                    <a:gd name="T3" fmla="*/ 0 h 2"/>
                    <a:gd name="T4" fmla="*/ 1 w 2"/>
                    <a:gd name="T5" fmla="*/ 0 h 2"/>
                    <a:gd name="T6" fmla="*/ 1 w 2"/>
                    <a:gd name="T7" fmla="*/ 1 h 2"/>
                    <a:gd name="T8" fmla="*/ 1 w 2"/>
                    <a:gd name="T9" fmla="*/ 1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2" y="0"/>
                        <a:pt x="2" y="0"/>
                      </a:cubicBezTo>
                      <a:cubicBezTo>
                        <a:pt x="1" y="0"/>
                        <a:pt x="0" y="0"/>
                        <a:pt x="1" y="0"/>
                      </a:cubicBezTo>
                      <a:cubicBezTo>
                        <a:pt x="1" y="0"/>
                        <a:pt x="1" y="1"/>
                        <a:pt x="1" y="1"/>
                      </a:cubicBezTo>
                      <a:cubicBezTo>
                        <a:pt x="1" y="0"/>
                        <a:pt x="1" y="1"/>
                        <a:pt x="1" y="1"/>
                      </a:cubicBezTo>
                      <a:cubicBezTo>
                        <a:pt x="1" y="2"/>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7" name="Freeform 675"/>
                <p:cNvSpPr>
                  <a:spLocks/>
                </p:cNvSpPr>
                <p:nvPr/>
              </p:nvSpPr>
              <p:spPr bwMode="auto">
                <a:xfrm>
                  <a:off x="6699251" y="4233863"/>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8" name="Freeform 676"/>
                <p:cNvSpPr>
                  <a:spLocks/>
                </p:cNvSpPr>
                <p:nvPr/>
              </p:nvSpPr>
              <p:spPr bwMode="auto">
                <a:xfrm>
                  <a:off x="6705601" y="4246563"/>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9" name="Freeform 677"/>
                <p:cNvSpPr>
                  <a:spLocks/>
                </p:cNvSpPr>
                <p:nvPr/>
              </p:nvSpPr>
              <p:spPr bwMode="auto">
                <a:xfrm>
                  <a:off x="6699251" y="423703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0" name="Freeform 678"/>
                <p:cNvSpPr>
                  <a:spLocks noEditPoints="1"/>
                </p:cNvSpPr>
                <p:nvPr/>
              </p:nvSpPr>
              <p:spPr bwMode="auto">
                <a:xfrm>
                  <a:off x="6681788" y="4151313"/>
                  <a:ext cx="123825" cy="100013"/>
                </a:xfrm>
                <a:custGeom>
                  <a:avLst/>
                  <a:gdLst>
                    <a:gd name="T0" fmla="*/ 41 w 43"/>
                    <a:gd name="T1" fmla="*/ 8 h 35"/>
                    <a:gd name="T2" fmla="*/ 40 w 43"/>
                    <a:gd name="T3" fmla="*/ 6 h 35"/>
                    <a:gd name="T4" fmla="*/ 40 w 43"/>
                    <a:gd name="T5" fmla="*/ 3 h 35"/>
                    <a:gd name="T6" fmla="*/ 42 w 43"/>
                    <a:gd name="T7" fmla="*/ 1 h 35"/>
                    <a:gd name="T8" fmla="*/ 41 w 43"/>
                    <a:gd name="T9" fmla="*/ 1 h 35"/>
                    <a:gd name="T10" fmla="*/ 39 w 43"/>
                    <a:gd name="T11" fmla="*/ 1 h 35"/>
                    <a:gd name="T12" fmla="*/ 38 w 43"/>
                    <a:gd name="T13" fmla="*/ 2 h 35"/>
                    <a:gd name="T14" fmla="*/ 37 w 43"/>
                    <a:gd name="T15" fmla="*/ 3 h 35"/>
                    <a:gd name="T16" fmla="*/ 37 w 43"/>
                    <a:gd name="T17" fmla="*/ 3 h 35"/>
                    <a:gd name="T18" fmla="*/ 35 w 43"/>
                    <a:gd name="T19" fmla="*/ 2 h 35"/>
                    <a:gd name="T20" fmla="*/ 34 w 43"/>
                    <a:gd name="T21" fmla="*/ 1 h 35"/>
                    <a:gd name="T22" fmla="*/ 32 w 43"/>
                    <a:gd name="T23" fmla="*/ 2 h 35"/>
                    <a:gd name="T24" fmla="*/ 31 w 43"/>
                    <a:gd name="T25" fmla="*/ 3 h 35"/>
                    <a:gd name="T26" fmla="*/ 30 w 43"/>
                    <a:gd name="T27" fmla="*/ 3 h 35"/>
                    <a:gd name="T28" fmla="*/ 30 w 43"/>
                    <a:gd name="T29" fmla="*/ 4 h 35"/>
                    <a:gd name="T30" fmla="*/ 30 w 43"/>
                    <a:gd name="T31" fmla="*/ 6 h 35"/>
                    <a:gd name="T32" fmla="*/ 29 w 43"/>
                    <a:gd name="T33" fmla="*/ 7 h 35"/>
                    <a:gd name="T34" fmla="*/ 28 w 43"/>
                    <a:gd name="T35" fmla="*/ 6 h 35"/>
                    <a:gd name="T36" fmla="*/ 26 w 43"/>
                    <a:gd name="T37" fmla="*/ 5 h 35"/>
                    <a:gd name="T38" fmla="*/ 25 w 43"/>
                    <a:gd name="T39" fmla="*/ 5 h 35"/>
                    <a:gd name="T40" fmla="*/ 23 w 43"/>
                    <a:gd name="T41" fmla="*/ 3 h 35"/>
                    <a:gd name="T42" fmla="*/ 19 w 43"/>
                    <a:gd name="T43" fmla="*/ 2 h 35"/>
                    <a:gd name="T44" fmla="*/ 16 w 43"/>
                    <a:gd name="T45" fmla="*/ 2 h 35"/>
                    <a:gd name="T46" fmla="*/ 11 w 43"/>
                    <a:gd name="T47" fmla="*/ 2 h 35"/>
                    <a:gd name="T48" fmla="*/ 8 w 43"/>
                    <a:gd name="T49" fmla="*/ 3 h 35"/>
                    <a:gd name="T50" fmla="*/ 4 w 43"/>
                    <a:gd name="T51" fmla="*/ 7 h 35"/>
                    <a:gd name="T52" fmla="*/ 1 w 43"/>
                    <a:gd name="T53" fmla="*/ 10 h 35"/>
                    <a:gd name="T54" fmla="*/ 2 w 43"/>
                    <a:gd name="T55" fmla="*/ 15 h 35"/>
                    <a:gd name="T56" fmla="*/ 4 w 43"/>
                    <a:gd name="T57" fmla="*/ 19 h 35"/>
                    <a:gd name="T58" fmla="*/ 4 w 43"/>
                    <a:gd name="T59" fmla="*/ 21 h 35"/>
                    <a:gd name="T60" fmla="*/ 6 w 43"/>
                    <a:gd name="T61" fmla="*/ 25 h 35"/>
                    <a:gd name="T62" fmla="*/ 6 w 43"/>
                    <a:gd name="T63" fmla="*/ 27 h 35"/>
                    <a:gd name="T64" fmla="*/ 6 w 43"/>
                    <a:gd name="T65" fmla="*/ 29 h 35"/>
                    <a:gd name="T66" fmla="*/ 6 w 43"/>
                    <a:gd name="T67" fmla="*/ 31 h 35"/>
                    <a:gd name="T68" fmla="*/ 8 w 43"/>
                    <a:gd name="T69" fmla="*/ 31 h 35"/>
                    <a:gd name="T70" fmla="*/ 10 w 43"/>
                    <a:gd name="T71" fmla="*/ 29 h 35"/>
                    <a:gd name="T72" fmla="*/ 11 w 43"/>
                    <a:gd name="T73" fmla="*/ 31 h 35"/>
                    <a:gd name="T74" fmla="*/ 10 w 43"/>
                    <a:gd name="T75" fmla="*/ 32 h 35"/>
                    <a:gd name="T76" fmla="*/ 10 w 43"/>
                    <a:gd name="T77" fmla="*/ 34 h 35"/>
                    <a:gd name="T78" fmla="*/ 12 w 43"/>
                    <a:gd name="T79" fmla="*/ 35 h 35"/>
                    <a:gd name="T80" fmla="*/ 13 w 43"/>
                    <a:gd name="T81" fmla="*/ 33 h 35"/>
                    <a:gd name="T82" fmla="*/ 15 w 43"/>
                    <a:gd name="T83" fmla="*/ 34 h 35"/>
                    <a:gd name="T84" fmla="*/ 17 w 43"/>
                    <a:gd name="T85" fmla="*/ 35 h 35"/>
                    <a:gd name="T86" fmla="*/ 19 w 43"/>
                    <a:gd name="T87" fmla="*/ 34 h 35"/>
                    <a:gd name="T88" fmla="*/ 21 w 43"/>
                    <a:gd name="T89" fmla="*/ 33 h 35"/>
                    <a:gd name="T90" fmla="*/ 22 w 43"/>
                    <a:gd name="T91" fmla="*/ 31 h 35"/>
                    <a:gd name="T92" fmla="*/ 23 w 43"/>
                    <a:gd name="T93" fmla="*/ 31 h 35"/>
                    <a:gd name="T94" fmla="*/ 25 w 43"/>
                    <a:gd name="T95" fmla="*/ 31 h 35"/>
                    <a:gd name="T96" fmla="*/ 28 w 43"/>
                    <a:gd name="T97" fmla="*/ 31 h 35"/>
                    <a:gd name="T98" fmla="*/ 30 w 43"/>
                    <a:gd name="T99" fmla="*/ 32 h 35"/>
                    <a:gd name="T100" fmla="*/ 31 w 43"/>
                    <a:gd name="T101" fmla="*/ 31 h 35"/>
                    <a:gd name="T102" fmla="*/ 30 w 43"/>
                    <a:gd name="T103" fmla="*/ 29 h 35"/>
                    <a:gd name="T104" fmla="*/ 29 w 43"/>
                    <a:gd name="T105" fmla="*/ 27 h 35"/>
                    <a:gd name="T106" fmla="*/ 29 w 43"/>
                    <a:gd name="T107" fmla="*/ 25 h 35"/>
                    <a:gd name="T108" fmla="*/ 31 w 43"/>
                    <a:gd name="T109" fmla="*/ 24 h 35"/>
                    <a:gd name="T110" fmla="*/ 33 w 43"/>
                    <a:gd name="T111" fmla="*/ 24 h 35"/>
                    <a:gd name="T112" fmla="*/ 33 w 43"/>
                    <a:gd name="T113" fmla="*/ 23 h 35"/>
                    <a:gd name="T114" fmla="*/ 36 w 43"/>
                    <a:gd name="T115" fmla="*/ 22 h 35"/>
                    <a:gd name="T116" fmla="*/ 40 w 43"/>
                    <a:gd name="T117" fmla="*/ 20 h 35"/>
                    <a:gd name="T118" fmla="*/ 42 w 43"/>
                    <a:gd name="T119" fmla="*/ 20 h 35"/>
                    <a:gd name="T120" fmla="*/ 42 w 43"/>
                    <a:gd name="T121" fmla="*/ 16 h 35"/>
                    <a:gd name="T122" fmla="*/ 11 w 43"/>
                    <a:gd name="T123" fmla="*/ 13 h 35"/>
                    <a:gd name="T124" fmla="*/ 15 w 43"/>
                    <a:gd name="T12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 h="35">
                      <a:moveTo>
                        <a:pt x="42" y="12"/>
                      </a:moveTo>
                      <a:cubicBezTo>
                        <a:pt x="43" y="11"/>
                        <a:pt x="43" y="10"/>
                        <a:pt x="42" y="10"/>
                      </a:cubicBezTo>
                      <a:cubicBezTo>
                        <a:pt x="42" y="9"/>
                        <a:pt x="42" y="8"/>
                        <a:pt x="41" y="8"/>
                      </a:cubicBezTo>
                      <a:cubicBezTo>
                        <a:pt x="41" y="8"/>
                        <a:pt x="41" y="7"/>
                        <a:pt x="41" y="7"/>
                      </a:cubicBezTo>
                      <a:cubicBezTo>
                        <a:pt x="41" y="7"/>
                        <a:pt x="41" y="7"/>
                        <a:pt x="41" y="7"/>
                      </a:cubicBezTo>
                      <a:cubicBezTo>
                        <a:pt x="41" y="6"/>
                        <a:pt x="41" y="6"/>
                        <a:pt x="40" y="6"/>
                      </a:cubicBezTo>
                      <a:cubicBezTo>
                        <a:pt x="40" y="6"/>
                        <a:pt x="40" y="5"/>
                        <a:pt x="40" y="5"/>
                      </a:cubicBezTo>
                      <a:cubicBezTo>
                        <a:pt x="40" y="5"/>
                        <a:pt x="40" y="4"/>
                        <a:pt x="40" y="4"/>
                      </a:cubicBezTo>
                      <a:cubicBezTo>
                        <a:pt x="41" y="4"/>
                        <a:pt x="41" y="3"/>
                        <a:pt x="40" y="3"/>
                      </a:cubicBezTo>
                      <a:cubicBezTo>
                        <a:pt x="40" y="3"/>
                        <a:pt x="41" y="2"/>
                        <a:pt x="41" y="2"/>
                      </a:cubicBezTo>
                      <a:cubicBezTo>
                        <a:pt x="41" y="2"/>
                        <a:pt x="41" y="2"/>
                        <a:pt x="41" y="2"/>
                      </a:cubicBezTo>
                      <a:cubicBezTo>
                        <a:pt x="42" y="1"/>
                        <a:pt x="42" y="1"/>
                        <a:pt x="42" y="1"/>
                      </a:cubicBezTo>
                      <a:cubicBezTo>
                        <a:pt x="42" y="0"/>
                        <a:pt x="42" y="0"/>
                        <a:pt x="42" y="0"/>
                      </a:cubicBezTo>
                      <a:cubicBezTo>
                        <a:pt x="42" y="0"/>
                        <a:pt x="41" y="0"/>
                        <a:pt x="41" y="0"/>
                      </a:cubicBezTo>
                      <a:cubicBezTo>
                        <a:pt x="41" y="1"/>
                        <a:pt x="41" y="1"/>
                        <a:pt x="41" y="1"/>
                      </a:cubicBezTo>
                      <a:cubicBezTo>
                        <a:pt x="41" y="1"/>
                        <a:pt x="40" y="1"/>
                        <a:pt x="40" y="1"/>
                      </a:cubicBezTo>
                      <a:cubicBezTo>
                        <a:pt x="40" y="1"/>
                        <a:pt x="40" y="1"/>
                        <a:pt x="40" y="1"/>
                      </a:cubicBezTo>
                      <a:cubicBezTo>
                        <a:pt x="40" y="1"/>
                        <a:pt x="40" y="1"/>
                        <a:pt x="39" y="1"/>
                      </a:cubicBezTo>
                      <a:cubicBezTo>
                        <a:pt x="39" y="1"/>
                        <a:pt x="39" y="1"/>
                        <a:pt x="39" y="1"/>
                      </a:cubicBezTo>
                      <a:cubicBezTo>
                        <a:pt x="39" y="1"/>
                        <a:pt x="39" y="1"/>
                        <a:pt x="39" y="2"/>
                      </a:cubicBezTo>
                      <a:cubicBezTo>
                        <a:pt x="39" y="2"/>
                        <a:pt x="39" y="2"/>
                        <a:pt x="38" y="2"/>
                      </a:cubicBezTo>
                      <a:cubicBezTo>
                        <a:pt x="38" y="2"/>
                        <a:pt x="38" y="2"/>
                        <a:pt x="38" y="2"/>
                      </a:cubicBezTo>
                      <a:cubicBezTo>
                        <a:pt x="38" y="2"/>
                        <a:pt x="38" y="2"/>
                        <a:pt x="38" y="2"/>
                      </a:cubicBezTo>
                      <a:cubicBezTo>
                        <a:pt x="38" y="2"/>
                        <a:pt x="37" y="3"/>
                        <a:pt x="37" y="3"/>
                      </a:cubicBezTo>
                      <a:cubicBezTo>
                        <a:pt x="37" y="3"/>
                        <a:pt x="37" y="3"/>
                        <a:pt x="37" y="3"/>
                      </a:cubicBezTo>
                      <a:cubicBezTo>
                        <a:pt x="37" y="3"/>
                        <a:pt x="37" y="3"/>
                        <a:pt x="37" y="3"/>
                      </a:cubicBezTo>
                      <a:cubicBezTo>
                        <a:pt x="37" y="3"/>
                        <a:pt x="37" y="3"/>
                        <a:pt x="37" y="3"/>
                      </a:cubicBezTo>
                      <a:cubicBezTo>
                        <a:pt x="36" y="3"/>
                        <a:pt x="36" y="3"/>
                        <a:pt x="36" y="3"/>
                      </a:cubicBezTo>
                      <a:cubicBezTo>
                        <a:pt x="36" y="3"/>
                        <a:pt x="36" y="3"/>
                        <a:pt x="36" y="2"/>
                      </a:cubicBezTo>
                      <a:cubicBezTo>
                        <a:pt x="35" y="2"/>
                        <a:pt x="35" y="2"/>
                        <a:pt x="35" y="2"/>
                      </a:cubicBezTo>
                      <a:cubicBezTo>
                        <a:pt x="35" y="2"/>
                        <a:pt x="35" y="2"/>
                        <a:pt x="34" y="2"/>
                      </a:cubicBezTo>
                      <a:cubicBezTo>
                        <a:pt x="34" y="1"/>
                        <a:pt x="34" y="1"/>
                        <a:pt x="34" y="1"/>
                      </a:cubicBezTo>
                      <a:cubicBezTo>
                        <a:pt x="34" y="1"/>
                        <a:pt x="34" y="1"/>
                        <a:pt x="34" y="1"/>
                      </a:cubicBezTo>
                      <a:cubicBezTo>
                        <a:pt x="34" y="1"/>
                        <a:pt x="33" y="1"/>
                        <a:pt x="33" y="1"/>
                      </a:cubicBezTo>
                      <a:cubicBezTo>
                        <a:pt x="33" y="1"/>
                        <a:pt x="33" y="2"/>
                        <a:pt x="33" y="2"/>
                      </a:cubicBezTo>
                      <a:cubicBezTo>
                        <a:pt x="33" y="2"/>
                        <a:pt x="32" y="2"/>
                        <a:pt x="32" y="2"/>
                      </a:cubicBezTo>
                      <a:cubicBezTo>
                        <a:pt x="32" y="2"/>
                        <a:pt x="31" y="2"/>
                        <a:pt x="31" y="2"/>
                      </a:cubicBezTo>
                      <a:cubicBezTo>
                        <a:pt x="31" y="2"/>
                        <a:pt x="31" y="2"/>
                        <a:pt x="31" y="2"/>
                      </a:cubicBezTo>
                      <a:cubicBezTo>
                        <a:pt x="31" y="2"/>
                        <a:pt x="31" y="3"/>
                        <a:pt x="31" y="3"/>
                      </a:cubicBezTo>
                      <a:cubicBezTo>
                        <a:pt x="31" y="3"/>
                        <a:pt x="31" y="3"/>
                        <a:pt x="30" y="3"/>
                      </a:cubicBezTo>
                      <a:cubicBezTo>
                        <a:pt x="30" y="3"/>
                        <a:pt x="30" y="3"/>
                        <a:pt x="30" y="3"/>
                      </a:cubicBezTo>
                      <a:cubicBezTo>
                        <a:pt x="30" y="3"/>
                        <a:pt x="30" y="3"/>
                        <a:pt x="30" y="3"/>
                      </a:cubicBezTo>
                      <a:cubicBezTo>
                        <a:pt x="30" y="3"/>
                        <a:pt x="30" y="3"/>
                        <a:pt x="29" y="3"/>
                      </a:cubicBezTo>
                      <a:cubicBezTo>
                        <a:pt x="29" y="3"/>
                        <a:pt x="29" y="3"/>
                        <a:pt x="29" y="3"/>
                      </a:cubicBezTo>
                      <a:cubicBezTo>
                        <a:pt x="30" y="3"/>
                        <a:pt x="30" y="4"/>
                        <a:pt x="30" y="4"/>
                      </a:cubicBezTo>
                      <a:cubicBezTo>
                        <a:pt x="30" y="4"/>
                        <a:pt x="30" y="4"/>
                        <a:pt x="30" y="5"/>
                      </a:cubicBezTo>
                      <a:cubicBezTo>
                        <a:pt x="30" y="5"/>
                        <a:pt x="31" y="6"/>
                        <a:pt x="31" y="6"/>
                      </a:cubicBezTo>
                      <a:cubicBezTo>
                        <a:pt x="31" y="6"/>
                        <a:pt x="31" y="6"/>
                        <a:pt x="30" y="6"/>
                      </a:cubicBezTo>
                      <a:cubicBezTo>
                        <a:pt x="30" y="7"/>
                        <a:pt x="30" y="7"/>
                        <a:pt x="30" y="7"/>
                      </a:cubicBezTo>
                      <a:cubicBezTo>
                        <a:pt x="30" y="7"/>
                        <a:pt x="30" y="7"/>
                        <a:pt x="30" y="7"/>
                      </a:cubicBezTo>
                      <a:cubicBezTo>
                        <a:pt x="30" y="7"/>
                        <a:pt x="29" y="7"/>
                        <a:pt x="29" y="7"/>
                      </a:cubicBezTo>
                      <a:cubicBezTo>
                        <a:pt x="29" y="7"/>
                        <a:pt x="29" y="7"/>
                        <a:pt x="29" y="7"/>
                      </a:cubicBezTo>
                      <a:cubicBezTo>
                        <a:pt x="29" y="7"/>
                        <a:pt x="29" y="7"/>
                        <a:pt x="28" y="7"/>
                      </a:cubicBezTo>
                      <a:cubicBezTo>
                        <a:pt x="28" y="6"/>
                        <a:pt x="28" y="6"/>
                        <a:pt x="28" y="6"/>
                      </a:cubicBezTo>
                      <a:cubicBezTo>
                        <a:pt x="28" y="6"/>
                        <a:pt x="28" y="6"/>
                        <a:pt x="27" y="6"/>
                      </a:cubicBezTo>
                      <a:cubicBezTo>
                        <a:pt x="27" y="5"/>
                        <a:pt x="27" y="5"/>
                        <a:pt x="27" y="5"/>
                      </a:cubicBezTo>
                      <a:cubicBezTo>
                        <a:pt x="27" y="5"/>
                        <a:pt x="26" y="5"/>
                        <a:pt x="26" y="5"/>
                      </a:cubicBezTo>
                      <a:cubicBezTo>
                        <a:pt x="26" y="4"/>
                        <a:pt x="26" y="4"/>
                        <a:pt x="26" y="4"/>
                      </a:cubicBezTo>
                      <a:cubicBezTo>
                        <a:pt x="26" y="4"/>
                        <a:pt x="26" y="5"/>
                        <a:pt x="25" y="5"/>
                      </a:cubicBezTo>
                      <a:cubicBezTo>
                        <a:pt x="25" y="5"/>
                        <a:pt x="25" y="6"/>
                        <a:pt x="25" y="5"/>
                      </a:cubicBezTo>
                      <a:cubicBezTo>
                        <a:pt x="24" y="5"/>
                        <a:pt x="24" y="5"/>
                        <a:pt x="24" y="4"/>
                      </a:cubicBezTo>
                      <a:cubicBezTo>
                        <a:pt x="23" y="4"/>
                        <a:pt x="23" y="3"/>
                        <a:pt x="23" y="3"/>
                      </a:cubicBezTo>
                      <a:cubicBezTo>
                        <a:pt x="23" y="3"/>
                        <a:pt x="23" y="3"/>
                        <a:pt x="23" y="3"/>
                      </a:cubicBezTo>
                      <a:cubicBezTo>
                        <a:pt x="23" y="4"/>
                        <a:pt x="22" y="4"/>
                        <a:pt x="22" y="3"/>
                      </a:cubicBezTo>
                      <a:cubicBezTo>
                        <a:pt x="22" y="2"/>
                        <a:pt x="21" y="3"/>
                        <a:pt x="20" y="2"/>
                      </a:cubicBezTo>
                      <a:cubicBezTo>
                        <a:pt x="20" y="2"/>
                        <a:pt x="20" y="3"/>
                        <a:pt x="19" y="2"/>
                      </a:cubicBezTo>
                      <a:cubicBezTo>
                        <a:pt x="19" y="2"/>
                        <a:pt x="19" y="3"/>
                        <a:pt x="19" y="2"/>
                      </a:cubicBezTo>
                      <a:cubicBezTo>
                        <a:pt x="18" y="2"/>
                        <a:pt x="19" y="3"/>
                        <a:pt x="18" y="3"/>
                      </a:cubicBezTo>
                      <a:cubicBezTo>
                        <a:pt x="16" y="3"/>
                        <a:pt x="16" y="2"/>
                        <a:pt x="16" y="2"/>
                      </a:cubicBezTo>
                      <a:cubicBezTo>
                        <a:pt x="14" y="3"/>
                        <a:pt x="14" y="2"/>
                        <a:pt x="13" y="3"/>
                      </a:cubicBezTo>
                      <a:cubicBezTo>
                        <a:pt x="12" y="3"/>
                        <a:pt x="13" y="3"/>
                        <a:pt x="12" y="3"/>
                      </a:cubicBezTo>
                      <a:cubicBezTo>
                        <a:pt x="11" y="3"/>
                        <a:pt x="12" y="2"/>
                        <a:pt x="11" y="2"/>
                      </a:cubicBezTo>
                      <a:cubicBezTo>
                        <a:pt x="10" y="2"/>
                        <a:pt x="11" y="3"/>
                        <a:pt x="10" y="2"/>
                      </a:cubicBezTo>
                      <a:cubicBezTo>
                        <a:pt x="10" y="2"/>
                        <a:pt x="10" y="3"/>
                        <a:pt x="9" y="2"/>
                      </a:cubicBezTo>
                      <a:cubicBezTo>
                        <a:pt x="9" y="2"/>
                        <a:pt x="9" y="3"/>
                        <a:pt x="8" y="3"/>
                      </a:cubicBezTo>
                      <a:cubicBezTo>
                        <a:pt x="7" y="3"/>
                        <a:pt x="6" y="4"/>
                        <a:pt x="5" y="4"/>
                      </a:cubicBezTo>
                      <a:cubicBezTo>
                        <a:pt x="5" y="4"/>
                        <a:pt x="5" y="5"/>
                        <a:pt x="5" y="6"/>
                      </a:cubicBezTo>
                      <a:cubicBezTo>
                        <a:pt x="5" y="6"/>
                        <a:pt x="4" y="6"/>
                        <a:pt x="4" y="7"/>
                      </a:cubicBezTo>
                      <a:cubicBezTo>
                        <a:pt x="3" y="9"/>
                        <a:pt x="2" y="8"/>
                        <a:pt x="2" y="9"/>
                      </a:cubicBezTo>
                      <a:cubicBezTo>
                        <a:pt x="2" y="9"/>
                        <a:pt x="3" y="9"/>
                        <a:pt x="2" y="10"/>
                      </a:cubicBezTo>
                      <a:cubicBezTo>
                        <a:pt x="1" y="10"/>
                        <a:pt x="1" y="10"/>
                        <a:pt x="1" y="10"/>
                      </a:cubicBezTo>
                      <a:cubicBezTo>
                        <a:pt x="0" y="10"/>
                        <a:pt x="0" y="10"/>
                        <a:pt x="1" y="10"/>
                      </a:cubicBezTo>
                      <a:cubicBezTo>
                        <a:pt x="1" y="11"/>
                        <a:pt x="1" y="11"/>
                        <a:pt x="1" y="12"/>
                      </a:cubicBezTo>
                      <a:cubicBezTo>
                        <a:pt x="1" y="14"/>
                        <a:pt x="2" y="13"/>
                        <a:pt x="2" y="15"/>
                      </a:cubicBezTo>
                      <a:cubicBezTo>
                        <a:pt x="2" y="16"/>
                        <a:pt x="2" y="15"/>
                        <a:pt x="2" y="16"/>
                      </a:cubicBezTo>
                      <a:cubicBezTo>
                        <a:pt x="2" y="16"/>
                        <a:pt x="2" y="17"/>
                        <a:pt x="2" y="17"/>
                      </a:cubicBezTo>
                      <a:cubicBezTo>
                        <a:pt x="2" y="17"/>
                        <a:pt x="3" y="18"/>
                        <a:pt x="4" y="19"/>
                      </a:cubicBezTo>
                      <a:cubicBezTo>
                        <a:pt x="4" y="19"/>
                        <a:pt x="4" y="18"/>
                        <a:pt x="4" y="19"/>
                      </a:cubicBezTo>
                      <a:cubicBezTo>
                        <a:pt x="4" y="20"/>
                        <a:pt x="4" y="19"/>
                        <a:pt x="4" y="20"/>
                      </a:cubicBezTo>
                      <a:cubicBezTo>
                        <a:pt x="4" y="21"/>
                        <a:pt x="3" y="20"/>
                        <a:pt x="4" y="21"/>
                      </a:cubicBezTo>
                      <a:cubicBezTo>
                        <a:pt x="4" y="23"/>
                        <a:pt x="4" y="22"/>
                        <a:pt x="4" y="23"/>
                      </a:cubicBezTo>
                      <a:cubicBezTo>
                        <a:pt x="5" y="24"/>
                        <a:pt x="5" y="24"/>
                        <a:pt x="5" y="25"/>
                      </a:cubicBezTo>
                      <a:cubicBezTo>
                        <a:pt x="5" y="25"/>
                        <a:pt x="6" y="25"/>
                        <a:pt x="6" y="25"/>
                      </a:cubicBezTo>
                      <a:cubicBezTo>
                        <a:pt x="6" y="25"/>
                        <a:pt x="6" y="26"/>
                        <a:pt x="6" y="26"/>
                      </a:cubicBezTo>
                      <a:cubicBezTo>
                        <a:pt x="7" y="26"/>
                        <a:pt x="6" y="26"/>
                        <a:pt x="7" y="27"/>
                      </a:cubicBezTo>
                      <a:cubicBezTo>
                        <a:pt x="7" y="27"/>
                        <a:pt x="6" y="27"/>
                        <a:pt x="6" y="27"/>
                      </a:cubicBezTo>
                      <a:cubicBezTo>
                        <a:pt x="7" y="28"/>
                        <a:pt x="7" y="27"/>
                        <a:pt x="7" y="27"/>
                      </a:cubicBezTo>
                      <a:cubicBezTo>
                        <a:pt x="7" y="28"/>
                        <a:pt x="6" y="28"/>
                        <a:pt x="6" y="28"/>
                      </a:cubicBezTo>
                      <a:cubicBezTo>
                        <a:pt x="6" y="29"/>
                        <a:pt x="6" y="29"/>
                        <a:pt x="6" y="29"/>
                      </a:cubicBezTo>
                      <a:cubicBezTo>
                        <a:pt x="6" y="29"/>
                        <a:pt x="6" y="29"/>
                        <a:pt x="6" y="29"/>
                      </a:cubicBezTo>
                      <a:cubicBezTo>
                        <a:pt x="7" y="30"/>
                        <a:pt x="6" y="30"/>
                        <a:pt x="6" y="30"/>
                      </a:cubicBezTo>
                      <a:cubicBezTo>
                        <a:pt x="6" y="31"/>
                        <a:pt x="7" y="31"/>
                        <a:pt x="6" y="31"/>
                      </a:cubicBezTo>
                      <a:cubicBezTo>
                        <a:pt x="6" y="31"/>
                        <a:pt x="7" y="31"/>
                        <a:pt x="7" y="31"/>
                      </a:cubicBezTo>
                      <a:cubicBezTo>
                        <a:pt x="7" y="31"/>
                        <a:pt x="7" y="31"/>
                        <a:pt x="7" y="31"/>
                      </a:cubicBezTo>
                      <a:cubicBezTo>
                        <a:pt x="8" y="31"/>
                        <a:pt x="8" y="31"/>
                        <a:pt x="8" y="31"/>
                      </a:cubicBezTo>
                      <a:cubicBezTo>
                        <a:pt x="9" y="31"/>
                        <a:pt x="9" y="31"/>
                        <a:pt x="9" y="31"/>
                      </a:cubicBezTo>
                      <a:cubicBezTo>
                        <a:pt x="9" y="31"/>
                        <a:pt x="9" y="29"/>
                        <a:pt x="9" y="30"/>
                      </a:cubicBezTo>
                      <a:cubicBezTo>
                        <a:pt x="9" y="29"/>
                        <a:pt x="9" y="29"/>
                        <a:pt x="10" y="29"/>
                      </a:cubicBezTo>
                      <a:cubicBezTo>
                        <a:pt x="10" y="29"/>
                        <a:pt x="10" y="29"/>
                        <a:pt x="10" y="30"/>
                      </a:cubicBezTo>
                      <a:cubicBezTo>
                        <a:pt x="10" y="30"/>
                        <a:pt x="10" y="30"/>
                        <a:pt x="11" y="30"/>
                      </a:cubicBezTo>
                      <a:cubicBezTo>
                        <a:pt x="11" y="31"/>
                        <a:pt x="11" y="30"/>
                        <a:pt x="11" y="31"/>
                      </a:cubicBezTo>
                      <a:cubicBezTo>
                        <a:pt x="11" y="32"/>
                        <a:pt x="11" y="31"/>
                        <a:pt x="11" y="32"/>
                      </a:cubicBezTo>
                      <a:cubicBezTo>
                        <a:pt x="10" y="32"/>
                        <a:pt x="11" y="32"/>
                        <a:pt x="10" y="32"/>
                      </a:cubicBezTo>
                      <a:cubicBezTo>
                        <a:pt x="10" y="32"/>
                        <a:pt x="10" y="32"/>
                        <a:pt x="10" y="32"/>
                      </a:cubicBezTo>
                      <a:cubicBezTo>
                        <a:pt x="10" y="32"/>
                        <a:pt x="10" y="33"/>
                        <a:pt x="10" y="33"/>
                      </a:cubicBezTo>
                      <a:cubicBezTo>
                        <a:pt x="10" y="33"/>
                        <a:pt x="9" y="33"/>
                        <a:pt x="9" y="33"/>
                      </a:cubicBezTo>
                      <a:cubicBezTo>
                        <a:pt x="10" y="33"/>
                        <a:pt x="10" y="33"/>
                        <a:pt x="10" y="34"/>
                      </a:cubicBezTo>
                      <a:cubicBezTo>
                        <a:pt x="10" y="34"/>
                        <a:pt x="11" y="34"/>
                        <a:pt x="11" y="34"/>
                      </a:cubicBezTo>
                      <a:cubicBezTo>
                        <a:pt x="11" y="34"/>
                        <a:pt x="11" y="34"/>
                        <a:pt x="11" y="34"/>
                      </a:cubicBezTo>
                      <a:cubicBezTo>
                        <a:pt x="11" y="35"/>
                        <a:pt x="11" y="35"/>
                        <a:pt x="12" y="35"/>
                      </a:cubicBezTo>
                      <a:cubicBezTo>
                        <a:pt x="11" y="33"/>
                        <a:pt x="12" y="35"/>
                        <a:pt x="12" y="34"/>
                      </a:cubicBezTo>
                      <a:cubicBezTo>
                        <a:pt x="12" y="33"/>
                        <a:pt x="12" y="34"/>
                        <a:pt x="13" y="33"/>
                      </a:cubicBezTo>
                      <a:cubicBezTo>
                        <a:pt x="13" y="33"/>
                        <a:pt x="12" y="33"/>
                        <a:pt x="13" y="33"/>
                      </a:cubicBezTo>
                      <a:cubicBezTo>
                        <a:pt x="13" y="33"/>
                        <a:pt x="13" y="34"/>
                        <a:pt x="13" y="34"/>
                      </a:cubicBezTo>
                      <a:cubicBezTo>
                        <a:pt x="13" y="34"/>
                        <a:pt x="13" y="34"/>
                        <a:pt x="13" y="34"/>
                      </a:cubicBezTo>
                      <a:cubicBezTo>
                        <a:pt x="14" y="34"/>
                        <a:pt x="14" y="34"/>
                        <a:pt x="15" y="34"/>
                      </a:cubicBezTo>
                      <a:cubicBezTo>
                        <a:pt x="15" y="34"/>
                        <a:pt x="16" y="34"/>
                        <a:pt x="16" y="34"/>
                      </a:cubicBezTo>
                      <a:cubicBezTo>
                        <a:pt x="16" y="35"/>
                        <a:pt x="16" y="35"/>
                        <a:pt x="16" y="34"/>
                      </a:cubicBezTo>
                      <a:cubicBezTo>
                        <a:pt x="17" y="35"/>
                        <a:pt x="17" y="35"/>
                        <a:pt x="17" y="35"/>
                      </a:cubicBezTo>
                      <a:cubicBezTo>
                        <a:pt x="17" y="35"/>
                        <a:pt x="17" y="35"/>
                        <a:pt x="18" y="35"/>
                      </a:cubicBezTo>
                      <a:cubicBezTo>
                        <a:pt x="18" y="35"/>
                        <a:pt x="18" y="35"/>
                        <a:pt x="18" y="34"/>
                      </a:cubicBezTo>
                      <a:cubicBezTo>
                        <a:pt x="18" y="34"/>
                        <a:pt x="18" y="34"/>
                        <a:pt x="19" y="34"/>
                      </a:cubicBezTo>
                      <a:cubicBezTo>
                        <a:pt x="19" y="34"/>
                        <a:pt x="19" y="34"/>
                        <a:pt x="20" y="34"/>
                      </a:cubicBezTo>
                      <a:cubicBezTo>
                        <a:pt x="20" y="34"/>
                        <a:pt x="20" y="34"/>
                        <a:pt x="21" y="34"/>
                      </a:cubicBezTo>
                      <a:cubicBezTo>
                        <a:pt x="21" y="34"/>
                        <a:pt x="21" y="34"/>
                        <a:pt x="21" y="33"/>
                      </a:cubicBezTo>
                      <a:cubicBezTo>
                        <a:pt x="21" y="33"/>
                        <a:pt x="22" y="33"/>
                        <a:pt x="22" y="33"/>
                      </a:cubicBezTo>
                      <a:cubicBezTo>
                        <a:pt x="22" y="33"/>
                        <a:pt x="22" y="32"/>
                        <a:pt x="22" y="32"/>
                      </a:cubicBezTo>
                      <a:cubicBezTo>
                        <a:pt x="22" y="32"/>
                        <a:pt x="22" y="32"/>
                        <a:pt x="22" y="31"/>
                      </a:cubicBezTo>
                      <a:cubicBezTo>
                        <a:pt x="22" y="31"/>
                        <a:pt x="22" y="31"/>
                        <a:pt x="22" y="31"/>
                      </a:cubicBezTo>
                      <a:cubicBezTo>
                        <a:pt x="22" y="31"/>
                        <a:pt x="22" y="31"/>
                        <a:pt x="22" y="31"/>
                      </a:cubicBezTo>
                      <a:cubicBezTo>
                        <a:pt x="23" y="31"/>
                        <a:pt x="23" y="31"/>
                        <a:pt x="23" y="31"/>
                      </a:cubicBezTo>
                      <a:cubicBezTo>
                        <a:pt x="24" y="31"/>
                        <a:pt x="24" y="31"/>
                        <a:pt x="24" y="31"/>
                      </a:cubicBezTo>
                      <a:cubicBezTo>
                        <a:pt x="24" y="32"/>
                        <a:pt x="24" y="32"/>
                        <a:pt x="24" y="32"/>
                      </a:cubicBezTo>
                      <a:cubicBezTo>
                        <a:pt x="25" y="31"/>
                        <a:pt x="25" y="31"/>
                        <a:pt x="25" y="31"/>
                      </a:cubicBezTo>
                      <a:cubicBezTo>
                        <a:pt x="25" y="31"/>
                        <a:pt x="26" y="31"/>
                        <a:pt x="26" y="31"/>
                      </a:cubicBezTo>
                      <a:cubicBezTo>
                        <a:pt x="27" y="31"/>
                        <a:pt x="27" y="30"/>
                        <a:pt x="28" y="30"/>
                      </a:cubicBezTo>
                      <a:cubicBezTo>
                        <a:pt x="28" y="30"/>
                        <a:pt x="28" y="31"/>
                        <a:pt x="28" y="31"/>
                      </a:cubicBezTo>
                      <a:cubicBezTo>
                        <a:pt x="28" y="31"/>
                        <a:pt x="29" y="32"/>
                        <a:pt x="29" y="32"/>
                      </a:cubicBezTo>
                      <a:cubicBezTo>
                        <a:pt x="29" y="32"/>
                        <a:pt x="29" y="31"/>
                        <a:pt x="29" y="31"/>
                      </a:cubicBezTo>
                      <a:cubicBezTo>
                        <a:pt x="29" y="31"/>
                        <a:pt x="30" y="32"/>
                        <a:pt x="30" y="32"/>
                      </a:cubicBezTo>
                      <a:cubicBezTo>
                        <a:pt x="30" y="32"/>
                        <a:pt x="31" y="32"/>
                        <a:pt x="31" y="32"/>
                      </a:cubicBezTo>
                      <a:cubicBezTo>
                        <a:pt x="31" y="32"/>
                        <a:pt x="31" y="31"/>
                        <a:pt x="31" y="31"/>
                      </a:cubicBezTo>
                      <a:cubicBezTo>
                        <a:pt x="31" y="31"/>
                        <a:pt x="31" y="31"/>
                        <a:pt x="31" y="31"/>
                      </a:cubicBezTo>
                      <a:cubicBezTo>
                        <a:pt x="31" y="30"/>
                        <a:pt x="31" y="30"/>
                        <a:pt x="31" y="30"/>
                      </a:cubicBezTo>
                      <a:cubicBezTo>
                        <a:pt x="31" y="30"/>
                        <a:pt x="31" y="30"/>
                        <a:pt x="31" y="30"/>
                      </a:cubicBezTo>
                      <a:cubicBezTo>
                        <a:pt x="30" y="29"/>
                        <a:pt x="30" y="29"/>
                        <a:pt x="30" y="29"/>
                      </a:cubicBezTo>
                      <a:cubicBezTo>
                        <a:pt x="29" y="29"/>
                        <a:pt x="29" y="29"/>
                        <a:pt x="29" y="28"/>
                      </a:cubicBezTo>
                      <a:cubicBezTo>
                        <a:pt x="29" y="28"/>
                        <a:pt x="29" y="28"/>
                        <a:pt x="29" y="28"/>
                      </a:cubicBezTo>
                      <a:cubicBezTo>
                        <a:pt x="29" y="28"/>
                        <a:pt x="28" y="28"/>
                        <a:pt x="29" y="27"/>
                      </a:cubicBezTo>
                      <a:cubicBezTo>
                        <a:pt x="29" y="27"/>
                        <a:pt x="29" y="26"/>
                        <a:pt x="29" y="26"/>
                      </a:cubicBezTo>
                      <a:cubicBezTo>
                        <a:pt x="29" y="26"/>
                        <a:pt x="28" y="26"/>
                        <a:pt x="28" y="26"/>
                      </a:cubicBezTo>
                      <a:cubicBezTo>
                        <a:pt x="28" y="25"/>
                        <a:pt x="29" y="25"/>
                        <a:pt x="29" y="25"/>
                      </a:cubicBezTo>
                      <a:cubicBezTo>
                        <a:pt x="29" y="25"/>
                        <a:pt x="29" y="25"/>
                        <a:pt x="30" y="25"/>
                      </a:cubicBezTo>
                      <a:cubicBezTo>
                        <a:pt x="30" y="24"/>
                        <a:pt x="30" y="24"/>
                        <a:pt x="30" y="24"/>
                      </a:cubicBezTo>
                      <a:cubicBezTo>
                        <a:pt x="30" y="24"/>
                        <a:pt x="31" y="24"/>
                        <a:pt x="31" y="24"/>
                      </a:cubicBezTo>
                      <a:cubicBezTo>
                        <a:pt x="31" y="24"/>
                        <a:pt x="31" y="24"/>
                        <a:pt x="32" y="25"/>
                      </a:cubicBezTo>
                      <a:cubicBezTo>
                        <a:pt x="32" y="25"/>
                        <a:pt x="32" y="24"/>
                        <a:pt x="33" y="25"/>
                      </a:cubicBezTo>
                      <a:cubicBezTo>
                        <a:pt x="33" y="25"/>
                        <a:pt x="33" y="25"/>
                        <a:pt x="33" y="24"/>
                      </a:cubicBezTo>
                      <a:cubicBezTo>
                        <a:pt x="33" y="24"/>
                        <a:pt x="33" y="24"/>
                        <a:pt x="33" y="24"/>
                      </a:cubicBezTo>
                      <a:cubicBezTo>
                        <a:pt x="33" y="24"/>
                        <a:pt x="33" y="23"/>
                        <a:pt x="33" y="23"/>
                      </a:cubicBezTo>
                      <a:cubicBezTo>
                        <a:pt x="33" y="23"/>
                        <a:pt x="33" y="23"/>
                        <a:pt x="33" y="23"/>
                      </a:cubicBezTo>
                      <a:cubicBezTo>
                        <a:pt x="34" y="23"/>
                        <a:pt x="34" y="22"/>
                        <a:pt x="35" y="23"/>
                      </a:cubicBezTo>
                      <a:cubicBezTo>
                        <a:pt x="35" y="23"/>
                        <a:pt x="35" y="23"/>
                        <a:pt x="36" y="22"/>
                      </a:cubicBezTo>
                      <a:cubicBezTo>
                        <a:pt x="36" y="22"/>
                        <a:pt x="36" y="22"/>
                        <a:pt x="36" y="22"/>
                      </a:cubicBezTo>
                      <a:cubicBezTo>
                        <a:pt x="37" y="22"/>
                        <a:pt x="37" y="22"/>
                        <a:pt x="37" y="22"/>
                      </a:cubicBezTo>
                      <a:cubicBezTo>
                        <a:pt x="38" y="21"/>
                        <a:pt x="38" y="21"/>
                        <a:pt x="38" y="21"/>
                      </a:cubicBezTo>
                      <a:cubicBezTo>
                        <a:pt x="39" y="20"/>
                        <a:pt x="39" y="20"/>
                        <a:pt x="40" y="20"/>
                      </a:cubicBezTo>
                      <a:cubicBezTo>
                        <a:pt x="40" y="20"/>
                        <a:pt x="40" y="20"/>
                        <a:pt x="40" y="20"/>
                      </a:cubicBezTo>
                      <a:cubicBezTo>
                        <a:pt x="41" y="20"/>
                        <a:pt x="41" y="20"/>
                        <a:pt x="41" y="20"/>
                      </a:cubicBezTo>
                      <a:cubicBezTo>
                        <a:pt x="41" y="20"/>
                        <a:pt x="41" y="20"/>
                        <a:pt x="42" y="20"/>
                      </a:cubicBezTo>
                      <a:cubicBezTo>
                        <a:pt x="42" y="20"/>
                        <a:pt x="42" y="19"/>
                        <a:pt x="42" y="19"/>
                      </a:cubicBezTo>
                      <a:cubicBezTo>
                        <a:pt x="42" y="18"/>
                        <a:pt x="42" y="17"/>
                        <a:pt x="42" y="17"/>
                      </a:cubicBezTo>
                      <a:cubicBezTo>
                        <a:pt x="42" y="16"/>
                        <a:pt x="42" y="16"/>
                        <a:pt x="42" y="16"/>
                      </a:cubicBezTo>
                      <a:cubicBezTo>
                        <a:pt x="42" y="15"/>
                        <a:pt x="41" y="15"/>
                        <a:pt x="42" y="14"/>
                      </a:cubicBezTo>
                      <a:cubicBezTo>
                        <a:pt x="42" y="13"/>
                        <a:pt x="42" y="12"/>
                        <a:pt x="42" y="12"/>
                      </a:cubicBezTo>
                      <a:close/>
                      <a:moveTo>
                        <a:pt x="11" y="13"/>
                      </a:moveTo>
                      <a:cubicBezTo>
                        <a:pt x="11" y="12"/>
                        <a:pt x="12" y="12"/>
                        <a:pt x="13" y="12"/>
                      </a:cubicBezTo>
                      <a:cubicBezTo>
                        <a:pt x="14" y="12"/>
                        <a:pt x="14" y="13"/>
                        <a:pt x="14" y="14"/>
                      </a:cubicBezTo>
                      <a:cubicBezTo>
                        <a:pt x="14" y="14"/>
                        <a:pt x="14" y="14"/>
                        <a:pt x="15" y="15"/>
                      </a:cubicBezTo>
                      <a:cubicBezTo>
                        <a:pt x="16" y="15"/>
                        <a:pt x="15" y="17"/>
                        <a:pt x="15" y="16"/>
                      </a:cubicBezTo>
                      <a:cubicBezTo>
                        <a:pt x="13" y="16"/>
                        <a:pt x="11" y="14"/>
                        <a:pt x="11" y="1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1" name="Freeform 679"/>
                <p:cNvSpPr>
                  <a:spLocks/>
                </p:cNvSpPr>
                <p:nvPr/>
              </p:nvSpPr>
              <p:spPr bwMode="auto">
                <a:xfrm>
                  <a:off x="6696076" y="4225926"/>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2" name="Freeform 680"/>
                <p:cNvSpPr>
                  <a:spLocks/>
                </p:cNvSpPr>
                <p:nvPr/>
              </p:nvSpPr>
              <p:spPr bwMode="auto">
                <a:xfrm>
                  <a:off x="6696076" y="4222751"/>
                  <a:ext cx="3175" cy="3175"/>
                </a:xfrm>
                <a:custGeom>
                  <a:avLst/>
                  <a:gdLst>
                    <a:gd name="T0" fmla="*/ 0 w 1"/>
                    <a:gd name="T1" fmla="*/ 0 h 1"/>
                    <a:gd name="T2" fmla="*/ 0 w 1"/>
                    <a:gd name="T3" fmla="*/ 0 h 1"/>
                    <a:gd name="T4" fmla="*/ 0 w 1"/>
                    <a:gd name="T5" fmla="*/ 0 h 1"/>
                    <a:gd name="T6" fmla="*/ 0 w 1"/>
                    <a:gd name="T7" fmla="*/ 1 h 1"/>
                    <a:gd name="T8" fmla="*/ 0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0"/>
                        <a:pt x="0" y="0"/>
                      </a:cubicBezTo>
                      <a:cubicBezTo>
                        <a:pt x="0" y="1"/>
                        <a:pt x="0" y="1"/>
                        <a:pt x="0" y="1"/>
                      </a:cubicBezTo>
                      <a:cubicBezTo>
                        <a:pt x="0" y="1"/>
                        <a:pt x="0" y="1"/>
                        <a:pt x="0" y="1"/>
                      </a:cubicBezTo>
                      <a:cubicBezTo>
                        <a:pt x="0" y="1"/>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3" name="Freeform 681"/>
                <p:cNvSpPr>
                  <a:spLocks/>
                </p:cNvSpPr>
                <p:nvPr/>
              </p:nvSpPr>
              <p:spPr bwMode="auto">
                <a:xfrm>
                  <a:off x="6634163" y="3962401"/>
                  <a:ext cx="171450" cy="209550"/>
                </a:xfrm>
                <a:custGeom>
                  <a:avLst/>
                  <a:gdLst>
                    <a:gd name="T0" fmla="*/ 56 w 60"/>
                    <a:gd name="T1" fmla="*/ 57 h 73"/>
                    <a:gd name="T2" fmla="*/ 57 w 60"/>
                    <a:gd name="T3" fmla="*/ 54 h 73"/>
                    <a:gd name="T4" fmla="*/ 54 w 60"/>
                    <a:gd name="T5" fmla="*/ 51 h 73"/>
                    <a:gd name="T6" fmla="*/ 51 w 60"/>
                    <a:gd name="T7" fmla="*/ 48 h 73"/>
                    <a:gd name="T8" fmla="*/ 49 w 60"/>
                    <a:gd name="T9" fmla="*/ 45 h 73"/>
                    <a:gd name="T10" fmla="*/ 44 w 60"/>
                    <a:gd name="T11" fmla="*/ 40 h 73"/>
                    <a:gd name="T12" fmla="*/ 42 w 60"/>
                    <a:gd name="T13" fmla="*/ 37 h 73"/>
                    <a:gd name="T14" fmla="*/ 39 w 60"/>
                    <a:gd name="T15" fmla="*/ 34 h 73"/>
                    <a:gd name="T16" fmla="*/ 38 w 60"/>
                    <a:gd name="T17" fmla="*/ 32 h 73"/>
                    <a:gd name="T18" fmla="*/ 34 w 60"/>
                    <a:gd name="T19" fmla="*/ 30 h 73"/>
                    <a:gd name="T20" fmla="*/ 30 w 60"/>
                    <a:gd name="T21" fmla="*/ 28 h 73"/>
                    <a:gd name="T22" fmla="*/ 31 w 60"/>
                    <a:gd name="T23" fmla="*/ 25 h 73"/>
                    <a:gd name="T24" fmla="*/ 34 w 60"/>
                    <a:gd name="T25" fmla="*/ 24 h 73"/>
                    <a:gd name="T26" fmla="*/ 37 w 60"/>
                    <a:gd name="T27" fmla="*/ 22 h 73"/>
                    <a:gd name="T28" fmla="*/ 37 w 60"/>
                    <a:gd name="T29" fmla="*/ 20 h 73"/>
                    <a:gd name="T30" fmla="*/ 34 w 60"/>
                    <a:gd name="T31" fmla="*/ 18 h 73"/>
                    <a:gd name="T32" fmla="*/ 35 w 60"/>
                    <a:gd name="T33" fmla="*/ 16 h 73"/>
                    <a:gd name="T34" fmla="*/ 29 w 60"/>
                    <a:gd name="T35" fmla="*/ 14 h 73"/>
                    <a:gd name="T36" fmla="*/ 26 w 60"/>
                    <a:gd name="T37" fmla="*/ 15 h 73"/>
                    <a:gd name="T38" fmla="*/ 22 w 60"/>
                    <a:gd name="T39" fmla="*/ 11 h 73"/>
                    <a:gd name="T40" fmla="*/ 22 w 60"/>
                    <a:gd name="T41" fmla="*/ 9 h 73"/>
                    <a:gd name="T42" fmla="*/ 21 w 60"/>
                    <a:gd name="T43" fmla="*/ 6 h 73"/>
                    <a:gd name="T44" fmla="*/ 18 w 60"/>
                    <a:gd name="T45" fmla="*/ 5 h 73"/>
                    <a:gd name="T46" fmla="*/ 13 w 60"/>
                    <a:gd name="T47" fmla="*/ 1 h 73"/>
                    <a:gd name="T48" fmla="*/ 11 w 60"/>
                    <a:gd name="T49" fmla="*/ 3 h 73"/>
                    <a:gd name="T50" fmla="*/ 13 w 60"/>
                    <a:gd name="T51" fmla="*/ 7 h 73"/>
                    <a:gd name="T52" fmla="*/ 13 w 60"/>
                    <a:gd name="T53" fmla="*/ 11 h 73"/>
                    <a:gd name="T54" fmla="*/ 9 w 60"/>
                    <a:gd name="T55" fmla="*/ 12 h 73"/>
                    <a:gd name="T56" fmla="*/ 8 w 60"/>
                    <a:gd name="T57" fmla="*/ 8 h 73"/>
                    <a:gd name="T58" fmla="*/ 4 w 60"/>
                    <a:gd name="T59" fmla="*/ 12 h 73"/>
                    <a:gd name="T60" fmla="*/ 4 w 60"/>
                    <a:gd name="T61" fmla="*/ 15 h 73"/>
                    <a:gd name="T62" fmla="*/ 1 w 60"/>
                    <a:gd name="T63" fmla="*/ 20 h 73"/>
                    <a:gd name="T64" fmla="*/ 3 w 60"/>
                    <a:gd name="T65" fmla="*/ 23 h 73"/>
                    <a:gd name="T66" fmla="*/ 6 w 60"/>
                    <a:gd name="T67" fmla="*/ 25 h 73"/>
                    <a:gd name="T68" fmla="*/ 9 w 60"/>
                    <a:gd name="T69" fmla="*/ 26 h 73"/>
                    <a:gd name="T70" fmla="*/ 9 w 60"/>
                    <a:gd name="T71" fmla="*/ 32 h 73"/>
                    <a:gd name="T72" fmla="*/ 9 w 60"/>
                    <a:gd name="T73" fmla="*/ 36 h 73"/>
                    <a:gd name="T74" fmla="*/ 7 w 60"/>
                    <a:gd name="T75" fmla="*/ 40 h 73"/>
                    <a:gd name="T76" fmla="*/ 11 w 60"/>
                    <a:gd name="T77" fmla="*/ 41 h 73"/>
                    <a:gd name="T78" fmla="*/ 14 w 60"/>
                    <a:gd name="T79" fmla="*/ 38 h 73"/>
                    <a:gd name="T80" fmla="*/ 21 w 60"/>
                    <a:gd name="T81" fmla="*/ 40 h 73"/>
                    <a:gd name="T82" fmla="*/ 24 w 60"/>
                    <a:gd name="T83" fmla="*/ 36 h 73"/>
                    <a:gd name="T84" fmla="*/ 30 w 60"/>
                    <a:gd name="T85" fmla="*/ 36 h 73"/>
                    <a:gd name="T86" fmla="*/ 37 w 60"/>
                    <a:gd name="T87" fmla="*/ 45 h 73"/>
                    <a:gd name="T88" fmla="*/ 38 w 60"/>
                    <a:gd name="T89" fmla="*/ 51 h 73"/>
                    <a:gd name="T90" fmla="*/ 42 w 60"/>
                    <a:gd name="T91" fmla="*/ 55 h 73"/>
                    <a:gd name="T92" fmla="*/ 43 w 60"/>
                    <a:gd name="T93" fmla="*/ 60 h 73"/>
                    <a:gd name="T94" fmla="*/ 43 w 60"/>
                    <a:gd name="T95" fmla="*/ 63 h 73"/>
                    <a:gd name="T96" fmla="*/ 40 w 60"/>
                    <a:gd name="T97" fmla="*/ 69 h 73"/>
                    <a:gd name="T98" fmla="*/ 44 w 60"/>
                    <a:gd name="T99" fmla="*/ 72 h 73"/>
                    <a:gd name="T100" fmla="*/ 48 w 60"/>
                    <a:gd name="T101" fmla="*/ 72 h 73"/>
                    <a:gd name="T102" fmla="*/ 48 w 60"/>
                    <a:gd name="T103" fmla="*/ 69 h 73"/>
                    <a:gd name="T104" fmla="*/ 51 w 60"/>
                    <a:gd name="T105" fmla="*/ 68 h 73"/>
                    <a:gd name="T106" fmla="*/ 55 w 60"/>
                    <a:gd name="T107" fmla="*/ 68 h 73"/>
                    <a:gd name="T108" fmla="*/ 58 w 60"/>
                    <a:gd name="T109" fmla="*/ 67 h 73"/>
                    <a:gd name="T110" fmla="*/ 58 w 60"/>
                    <a:gd name="T111" fmla="*/ 6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0" h="73">
                      <a:moveTo>
                        <a:pt x="60" y="61"/>
                      </a:moveTo>
                      <a:cubicBezTo>
                        <a:pt x="59" y="60"/>
                        <a:pt x="59" y="60"/>
                        <a:pt x="59" y="60"/>
                      </a:cubicBezTo>
                      <a:cubicBezTo>
                        <a:pt x="59" y="60"/>
                        <a:pt x="59" y="60"/>
                        <a:pt x="59" y="60"/>
                      </a:cubicBezTo>
                      <a:cubicBezTo>
                        <a:pt x="59" y="60"/>
                        <a:pt x="59" y="59"/>
                        <a:pt x="58" y="59"/>
                      </a:cubicBezTo>
                      <a:cubicBezTo>
                        <a:pt x="58" y="59"/>
                        <a:pt x="58" y="59"/>
                        <a:pt x="57" y="59"/>
                      </a:cubicBezTo>
                      <a:cubicBezTo>
                        <a:pt x="57" y="59"/>
                        <a:pt x="57" y="58"/>
                        <a:pt x="57" y="58"/>
                      </a:cubicBezTo>
                      <a:cubicBezTo>
                        <a:pt x="56" y="58"/>
                        <a:pt x="57" y="58"/>
                        <a:pt x="57" y="57"/>
                      </a:cubicBezTo>
                      <a:cubicBezTo>
                        <a:pt x="57" y="57"/>
                        <a:pt x="57" y="57"/>
                        <a:pt x="56" y="57"/>
                      </a:cubicBezTo>
                      <a:cubicBezTo>
                        <a:pt x="56" y="57"/>
                        <a:pt x="56" y="57"/>
                        <a:pt x="56" y="57"/>
                      </a:cubicBezTo>
                      <a:cubicBezTo>
                        <a:pt x="56" y="57"/>
                        <a:pt x="56" y="56"/>
                        <a:pt x="56" y="56"/>
                      </a:cubicBezTo>
                      <a:cubicBezTo>
                        <a:pt x="56" y="56"/>
                        <a:pt x="57" y="56"/>
                        <a:pt x="57" y="56"/>
                      </a:cubicBezTo>
                      <a:cubicBezTo>
                        <a:pt x="57" y="56"/>
                        <a:pt x="57" y="56"/>
                        <a:pt x="57" y="56"/>
                      </a:cubicBezTo>
                      <a:cubicBezTo>
                        <a:pt x="58" y="56"/>
                        <a:pt x="58" y="55"/>
                        <a:pt x="58" y="55"/>
                      </a:cubicBezTo>
                      <a:cubicBezTo>
                        <a:pt x="58" y="55"/>
                        <a:pt x="58" y="54"/>
                        <a:pt x="58" y="54"/>
                      </a:cubicBezTo>
                      <a:cubicBezTo>
                        <a:pt x="58" y="54"/>
                        <a:pt x="58" y="54"/>
                        <a:pt x="57" y="55"/>
                      </a:cubicBezTo>
                      <a:cubicBezTo>
                        <a:pt x="57" y="55"/>
                        <a:pt x="57" y="54"/>
                        <a:pt x="57" y="54"/>
                      </a:cubicBezTo>
                      <a:cubicBezTo>
                        <a:pt x="57" y="54"/>
                        <a:pt x="57" y="54"/>
                        <a:pt x="56" y="54"/>
                      </a:cubicBezTo>
                      <a:cubicBezTo>
                        <a:pt x="55" y="54"/>
                        <a:pt x="56" y="53"/>
                        <a:pt x="56" y="53"/>
                      </a:cubicBezTo>
                      <a:cubicBezTo>
                        <a:pt x="56" y="53"/>
                        <a:pt x="55" y="53"/>
                        <a:pt x="55" y="52"/>
                      </a:cubicBezTo>
                      <a:cubicBezTo>
                        <a:pt x="55" y="52"/>
                        <a:pt x="54" y="53"/>
                        <a:pt x="54" y="52"/>
                      </a:cubicBezTo>
                      <a:cubicBezTo>
                        <a:pt x="54" y="52"/>
                        <a:pt x="54" y="52"/>
                        <a:pt x="54" y="52"/>
                      </a:cubicBezTo>
                      <a:cubicBezTo>
                        <a:pt x="54" y="52"/>
                        <a:pt x="54" y="52"/>
                        <a:pt x="54" y="52"/>
                      </a:cubicBezTo>
                      <a:cubicBezTo>
                        <a:pt x="54" y="51"/>
                        <a:pt x="54" y="51"/>
                        <a:pt x="54" y="51"/>
                      </a:cubicBezTo>
                      <a:cubicBezTo>
                        <a:pt x="54" y="51"/>
                        <a:pt x="54" y="51"/>
                        <a:pt x="54" y="51"/>
                      </a:cubicBezTo>
                      <a:cubicBezTo>
                        <a:pt x="54" y="50"/>
                        <a:pt x="53" y="50"/>
                        <a:pt x="53" y="50"/>
                      </a:cubicBezTo>
                      <a:cubicBezTo>
                        <a:pt x="53" y="50"/>
                        <a:pt x="53" y="51"/>
                        <a:pt x="53" y="51"/>
                      </a:cubicBezTo>
                      <a:cubicBezTo>
                        <a:pt x="53" y="51"/>
                        <a:pt x="53" y="51"/>
                        <a:pt x="53" y="51"/>
                      </a:cubicBezTo>
                      <a:cubicBezTo>
                        <a:pt x="52" y="51"/>
                        <a:pt x="52" y="51"/>
                        <a:pt x="52" y="51"/>
                      </a:cubicBezTo>
                      <a:cubicBezTo>
                        <a:pt x="52" y="51"/>
                        <a:pt x="52" y="51"/>
                        <a:pt x="52" y="51"/>
                      </a:cubicBezTo>
                      <a:cubicBezTo>
                        <a:pt x="52" y="50"/>
                        <a:pt x="52" y="50"/>
                        <a:pt x="52" y="50"/>
                      </a:cubicBezTo>
                      <a:cubicBezTo>
                        <a:pt x="51" y="50"/>
                        <a:pt x="51" y="50"/>
                        <a:pt x="51" y="49"/>
                      </a:cubicBezTo>
                      <a:cubicBezTo>
                        <a:pt x="51" y="49"/>
                        <a:pt x="51" y="48"/>
                        <a:pt x="51" y="48"/>
                      </a:cubicBezTo>
                      <a:cubicBezTo>
                        <a:pt x="51" y="48"/>
                        <a:pt x="51" y="47"/>
                        <a:pt x="51" y="47"/>
                      </a:cubicBezTo>
                      <a:cubicBezTo>
                        <a:pt x="51" y="47"/>
                        <a:pt x="51" y="46"/>
                        <a:pt x="51" y="47"/>
                      </a:cubicBezTo>
                      <a:cubicBezTo>
                        <a:pt x="51" y="47"/>
                        <a:pt x="51" y="47"/>
                        <a:pt x="51" y="47"/>
                      </a:cubicBezTo>
                      <a:cubicBezTo>
                        <a:pt x="51" y="47"/>
                        <a:pt x="51" y="47"/>
                        <a:pt x="51" y="47"/>
                      </a:cubicBezTo>
                      <a:cubicBezTo>
                        <a:pt x="50" y="47"/>
                        <a:pt x="50" y="47"/>
                        <a:pt x="50" y="47"/>
                      </a:cubicBezTo>
                      <a:cubicBezTo>
                        <a:pt x="50" y="47"/>
                        <a:pt x="50" y="46"/>
                        <a:pt x="50" y="46"/>
                      </a:cubicBezTo>
                      <a:cubicBezTo>
                        <a:pt x="50" y="46"/>
                        <a:pt x="50" y="46"/>
                        <a:pt x="49" y="45"/>
                      </a:cubicBezTo>
                      <a:cubicBezTo>
                        <a:pt x="49" y="45"/>
                        <a:pt x="49" y="45"/>
                        <a:pt x="49" y="45"/>
                      </a:cubicBezTo>
                      <a:cubicBezTo>
                        <a:pt x="49" y="45"/>
                        <a:pt x="49" y="44"/>
                        <a:pt x="49" y="44"/>
                      </a:cubicBezTo>
                      <a:cubicBezTo>
                        <a:pt x="49" y="44"/>
                        <a:pt x="49" y="44"/>
                        <a:pt x="49" y="44"/>
                      </a:cubicBezTo>
                      <a:cubicBezTo>
                        <a:pt x="49" y="44"/>
                        <a:pt x="49" y="45"/>
                        <a:pt x="48" y="45"/>
                      </a:cubicBezTo>
                      <a:cubicBezTo>
                        <a:pt x="48" y="45"/>
                        <a:pt x="48" y="44"/>
                        <a:pt x="48" y="44"/>
                      </a:cubicBezTo>
                      <a:cubicBezTo>
                        <a:pt x="47" y="44"/>
                        <a:pt x="47" y="43"/>
                        <a:pt x="46" y="43"/>
                      </a:cubicBezTo>
                      <a:cubicBezTo>
                        <a:pt x="46" y="42"/>
                        <a:pt x="46" y="42"/>
                        <a:pt x="45" y="41"/>
                      </a:cubicBezTo>
                      <a:cubicBezTo>
                        <a:pt x="45" y="41"/>
                        <a:pt x="45" y="41"/>
                        <a:pt x="45" y="41"/>
                      </a:cubicBezTo>
                      <a:cubicBezTo>
                        <a:pt x="44" y="41"/>
                        <a:pt x="44" y="40"/>
                        <a:pt x="44" y="40"/>
                      </a:cubicBezTo>
                      <a:cubicBezTo>
                        <a:pt x="44" y="40"/>
                        <a:pt x="44" y="40"/>
                        <a:pt x="44" y="40"/>
                      </a:cubicBezTo>
                      <a:cubicBezTo>
                        <a:pt x="44" y="39"/>
                        <a:pt x="44" y="39"/>
                        <a:pt x="44" y="39"/>
                      </a:cubicBezTo>
                      <a:cubicBezTo>
                        <a:pt x="44" y="39"/>
                        <a:pt x="44" y="38"/>
                        <a:pt x="43" y="38"/>
                      </a:cubicBezTo>
                      <a:cubicBezTo>
                        <a:pt x="43" y="38"/>
                        <a:pt x="43" y="38"/>
                        <a:pt x="43" y="38"/>
                      </a:cubicBezTo>
                      <a:cubicBezTo>
                        <a:pt x="43" y="37"/>
                        <a:pt x="43" y="37"/>
                        <a:pt x="42" y="37"/>
                      </a:cubicBezTo>
                      <a:cubicBezTo>
                        <a:pt x="42" y="37"/>
                        <a:pt x="42" y="36"/>
                        <a:pt x="42" y="36"/>
                      </a:cubicBezTo>
                      <a:cubicBezTo>
                        <a:pt x="42" y="36"/>
                        <a:pt x="42" y="37"/>
                        <a:pt x="42" y="37"/>
                      </a:cubicBezTo>
                      <a:cubicBezTo>
                        <a:pt x="42" y="37"/>
                        <a:pt x="42" y="37"/>
                        <a:pt x="42" y="37"/>
                      </a:cubicBezTo>
                      <a:cubicBezTo>
                        <a:pt x="41" y="37"/>
                        <a:pt x="41" y="36"/>
                        <a:pt x="41" y="36"/>
                      </a:cubicBezTo>
                      <a:cubicBezTo>
                        <a:pt x="41" y="36"/>
                        <a:pt x="41" y="36"/>
                        <a:pt x="41" y="36"/>
                      </a:cubicBezTo>
                      <a:cubicBezTo>
                        <a:pt x="41" y="36"/>
                        <a:pt x="41" y="36"/>
                        <a:pt x="41" y="36"/>
                      </a:cubicBezTo>
                      <a:cubicBezTo>
                        <a:pt x="40" y="36"/>
                        <a:pt x="40" y="36"/>
                        <a:pt x="40" y="36"/>
                      </a:cubicBezTo>
                      <a:cubicBezTo>
                        <a:pt x="40" y="36"/>
                        <a:pt x="40" y="35"/>
                        <a:pt x="40" y="35"/>
                      </a:cubicBezTo>
                      <a:cubicBezTo>
                        <a:pt x="40" y="35"/>
                        <a:pt x="40" y="35"/>
                        <a:pt x="40" y="35"/>
                      </a:cubicBezTo>
                      <a:cubicBezTo>
                        <a:pt x="40" y="35"/>
                        <a:pt x="40" y="35"/>
                        <a:pt x="39" y="35"/>
                      </a:cubicBezTo>
                      <a:cubicBezTo>
                        <a:pt x="39" y="34"/>
                        <a:pt x="39" y="34"/>
                        <a:pt x="39" y="34"/>
                      </a:cubicBezTo>
                      <a:cubicBezTo>
                        <a:pt x="39" y="34"/>
                        <a:pt x="39" y="34"/>
                        <a:pt x="39" y="34"/>
                      </a:cubicBezTo>
                      <a:cubicBezTo>
                        <a:pt x="40" y="34"/>
                        <a:pt x="40" y="33"/>
                        <a:pt x="40" y="33"/>
                      </a:cubicBezTo>
                      <a:cubicBezTo>
                        <a:pt x="40" y="33"/>
                        <a:pt x="40" y="33"/>
                        <a:pt x="40" y="33"/>
                      </a:cubicBezTo>
                      <a:cubicBezTo>
                        <a:pt x="40" y="33"/>
                        <a:pt x="40" y="33"/>
                        <a:pt x="40" y="33"/>
                      </a:cubicBezTo>
                      <a:cubicBezTo>
                        <a:pt x="40" y="33"/>
                        <a:pt x="40" y="32"/>
                        <a:pt x="40" y="32"/>
                      </a:cubicBezTo>
                      <a:cubicBezTo>
                        <a:pt x="40" y="32"/>
                        <a:pt x="39" y="32"/>
                        <a:pt x="39" y="32"/>
                      </a:cubicBezTo>
                      <a:cubicBezTo>
                        <a:pt x="39" y="32"/>
                        <a:pt x="39" y="32"/>
                        <a:pt x="39" y="32"/>
                      </a:cubicBezTo>
                      <a:cubicBezTo>
                        <a:pt x="39" y="32"/>
                        <a:pt x="38" y="32"/>
                        <a:pt x="38" y="32"/>
                      </a:cubicBezTo>
                      <a:cubicBezTo>
                        <a:pt x="38" y="32"/>
                        <a:pt x="38" y="32"/>
                        <a:pt x="38" y="32"/>
                      </a:cubicBezTo>
                      <a:cubicBezTo>
                        <a:pt x="38" y="32"/>
                        <a:pt x="38" y="32"/>
                        <a:pt x="37" y="32"/>
                      </a:cubicBezTo>
                      <a:cubicBezTo>
                        <a:pt x="37" y="32"/>
                        <a:pt x="37" y="32"/>
                        <a:pt x="37" y="32"/>
                      </a:cubicBezTo>
                      <a:cubicBezTo>
                        <a:pt x="36" y="31"/>
                        <a:pt x="36" y="31"/>
                        <a:pt x="36" y="31"/>
                      </a:cubicBezTo>
                      <a:cubicBezTo>
                        <a:pt x="35" y="31"/>
                        <a:pt x="35" y="31"/>
                        <a:pt x="35" y="30"/>
                      </a:cubicBezTo>
                      <a:cubicBezTo>
                        <a:pt x="35" y="30"/>
                        <a:pt x="35" y="30"/>
                        <a:pt x="34" y="30"/>
                      </a:cubicBezTo>
                      <a:cubicBezTo>
                        <a:pt x="34" y="30"/>
                        <a:pt x="34" y="30"/>
                        <a:pt x="34" y="30"/>
                      </a:cubicBezTo>
                      <a:cubicBezTo>
                        <a:pt x="34" y="30"/>
                        <a:pt x="34" y="30"/>
                        <a:pt x="34" y="30"/>
                      </a:cubicBezTo>
                      <a:cubicBezTo>
                        <a:pt x="34" y="30"/>
                        <a:pt x="33" y="29"/>
                        <a:pt x="33" y="29"/>
                      </a:cubicBezTo>
                      <a:cubicBezTo>
                        <a:pt x="33" y="29"/>
                        <a:pt x="33" y="29"/>
                        <a:pt x="33" y="29"/>
                      </a:cubicBezTo>
                      <a:cubicBezTo>
                        <a:pt x="33" y="29"/>
                        <a:pt x="32" y="29"/>
                        <a:pt x="32" y="29"/>
                      </a:cubicBezTo>
                      <a:cubicBezTo>
                        <a:pt x="32" y="29"/>
                        <a:pt x="32" y="29"/>
                        <a:pt x="32" y="28"/>
                      </a:cubicBezTo>
                      <a:cubicBezTo>
                        <a:pt x="32" y="28"/>
                        <a:pt x="32" y="28"/>
                        <a:pt x="32" y="28"/>
                      </a:cubicBezTo>
                      <a:cubicBezTo>
                        <a:pt x="31" y="28"/>
                        <a:pt x="31" y="28"/>
                        <a:pt x="31" y="28"/>
                      </a:cubicBezTo>
                      <a:cubicBezTo>
                        <a:pt x="31" y="28"/>
                        <a:pt x="31" y="28"/>
                        <a:pt x="30" y="28"/>
                      </a:cubicBezTo>
                      <a:cubicBezTo>
                        <a:pt x="30" y="28"/>
                        <a:pt x="30" y="28"/>
                        <a:pt x="30" y="28"/>
                      </a:cubicBezTo>
                      <a:cubicBezTo>
                        <a:pt x="30" y="27"/>
                        <a:pt x="30" y="27"/>
                        <a:pt x="30" y="27"/>
                      </a:cubicBezTo>
                      <a:cubicBezTo>
                        <a:pt x="30" y="27"/>
                        <a:pt x="30" y="27"/>
                        <a:pt x="30" y="27"/>
                      </a:cubicBezTo>
                      <a:cubicBezTo>
                        <a:pt x="30" y="27"/>
                        <a:pt x="30" y="27"/>
                        <a:pt x="31" y="27"/>
                      </a:cubicBezTo>
                      <a:cubicBezTo>
                        <a:pt x="31" y="26"/>
                        <a:pt x="31" y="27"/>
                        <a:pt x="31" y="26"/>
                      </a:cubicBezTo>
                      <a:cubicBezTo>
                        <a:pt x="31" y="26"/>
                        <a:pt x="31" y="26"/>
                        <a:pt x="31" y="26"/>
                      </a:cubicBezTo>
                      <a:cubicBezTo>
                        <a:pt x="31" y="26"/>
                        <a:pt x="31" y="26"/>
                        <a:pt x="31" y="26"/>
                      </a:cubicBezTo>
                      <a:cubicBezTo>
                        <a:pt x="32" y="26"/>
                        <a:pt x="31" y="25"/>
                        <a:pt x="31" y="25"/>
                      </a:cubicBezTo>
                      <a:cubicBezTo>
                        <a:pt x="31" y="25"/>
                        <a:pt x="31" y="25"/>
                        <a:pt x="31" y="25"/>
                      </a:cubicBezTo>
                      <a:cubicBezTo>
                        <a:pt x="31" y="25"/>
                        <a:pt x="31" y="24"/>
                        <a:pt x="31" y="24"/>
                      </a:cubicBezTo>
                      <a:cubicBezTo>
                        <a:pt x="31" y="24"/>
                        <a:pt x="31" y="24"/>
                        <a:pt x="31" y="24"/>
                      </a:cubicBezTo>
                      <a:cubicBezTo>
                        <a:pt x="31" y="24"/>
                        <a:pt x="31" y="24"/>
                        <a:pt x="31" y="24"/>
                      </a:cubicBezTo>
                      <a:cubicBezTo>
                        <a:pt x="32" y="24"/>
                        <a:pt x="32" y="24"/>
                        <a:pt x="32" y="24"/>
                      </a:cubicBezTo>
                      <a:cubicBezTo>
                        <a:pt x="32" y="24"/>
                        <a:pt x="32" y="24"/>
                        <a:pt x="32" y="24"/>
                      </a:cubicBezTo>
                      <a:cubicBezTo>
                        <a:pt x="33" y="24"/>
                        <a:pt x="33" y="24"/>
                        <a:pt x="33" y="24"/>
                      </a:cubicBezTo>
                      <a:cubicBezTo>
                        <a:pt x="33" y="24"/>
                        <a:pt x="33" y="24"/>
                        <a:pt x="33" y="24"/>
                      </a:cubicBezTo>
                      <a:cubicBezTo>
                        <a:pt x="34" y="24"/>
                        <a:pt x="34" y="24"/>
                        <a:pt x="34" y="24"/>
                      </a:cubicBezTo>
                      <a:cubicBezTo>
                        <a:pt x="34" y="24"/>
                        <a:pt x="34" y="25"/>
                        <a:pt x="34" y="25"/>
                      </a:cubicBezTo>
                      <a:cubicBezTo>
                        <a:pt x="35" y="25"/>
                        <a:pt x="35" y="25"/>
                        <a:pt x="35" y="25"/>
                      </a:cubicBezTo>
                      <a:cubicBezTo>
                        <a:pt x="36" y="25"/>
                        <a:pt x="36" y="24"/>
                        <a:pt x="36" y="24"/>
                      </a:cubicBezTo>
                      <a:cubicBezTo>
                        <a:pt x="36" y="24"/>
                        <a:pt x="36" y="24"/>
                        <a:pt x="36" y="24"/>
                      </a:cubicBezTo>
                      <a:cubicBezTo>
                        <a:pt x="37" y="24"/>
                        <a:pt x="37" y="23"/>
                        <a:pt x="37" y="23"/>
                      </a:cubicBezTo>
                      <a:cubicBezTo>
                        <a:pt x="37" y="23"/>
                        <a:pt x="37" y="23"/>
                        <a:pt x="37" y="23"/>
                      </a:cubicBezTo>
                      <a:cubicBezTo>
                        <a:pt x="37" y="23"/>
                        <a:pt x="37" y="23"/>
                        <a:pt x="37" y="23"/>
                      </a:cubicBezTo>
                      <a:cubicBezTo>
                        <a:pt x="37" y="22"/>
                        <a:pt x="37" y="22"/>
                        <a:pt x="37" y="22"/>
                      </a:cubicBezTo>
                      <a:cubicBezTo>
                        <a:pt x="37" y="22"/>
                        <a:pt x="37" y="22"/>
                        <a:pt x="37" y="22"/>
                      </a:cubicBezTo>
                      <a:cubicBezTo>
                        <a:pt x="38" y="22"/>
                        <a:pt x="38" y="21"/>
                        <a:pt x="38" y="22"/>
                      </a:cubicBezTo>
                      <a:cubicBezTo>
                        <a:pt x="38" y="22"/>
                        <a:pt x="38" y="22"/>
                        <a:pt x="38" y="22"/>
                      </a:cubicBezTo>
                      <a:cubicBezTo>
                        <a:pt x="38" y="21"/>
                        <a:pt x="38" y="21"/>
                        <a:pt x="38" y="21"/>
                      </a:cubicBezTo>
                      <a:cubicBezTo>
                        <a:pt x="38" y="21"/>
                        <a:pt x="38" y="21"/>
                        <a:pt x="38" y="21"/>
                      </a:cubicBezTo>
                      <a:cubicBezTo>
                        <a:pt x="38" y="21"/>
                        <a:pt x="38" y="21"/>
                        <a:pt x="38" y="21"/>
                      </a:cubicBezTo>
                      <a:cubicBezTo>
                        <a:pt x="38" y="21"/>
                        <a:pt x="38" y="21"/>
                        <a:pt x="38" y="20"/>
                      </a:cubicBezTo>
                      <a:cubicBezTo>
                        <a:pt x="38" y="20"/>
                        <a:pt x="38" y="20"/>
                        <a:pt x="37" y="20"/>
                      </a:cubicBezTo>
                      <a:cubicBezTo>
                        <a:pt x="37" y="20"/>
                        <a:pt x="37" y="20"/>
                        <a:pt x="37" y="20"/>
                      </a:cubicBezTo>
                      <a:cubicBezTo>
                        <a:pt x="37" y="20"/>
                        <a:pt x="36" y="20"/>
                        <a:pt x="36" y="20"/>
                      </a:cubicBezTo>
                      <a:cubicBezTo>
                        <a:pt x="36" y="20"/>
                        <a:pt x="36" y="20"/>
                        <a:pt x="36" y="19"/>
                      </a:cubicBezTo>
                      <a:cubicBezTo>
                        <a:pt x="36" y="19"/>
                        <a:pt x="36" y="19"/>
                        <a:pt x="36" y="19"/>
                      </a:cubicBezTo>
                      <a:cubicBezTo>
                        <a:pt x="36" y="19"/>
                        <a:pt x="36" y="19"/>
                        <a:pt x="36" y="19"/>
                      </a:cubicBezTo>
                      <a:cubicBezTo>
                        <a:pt x="36" y="18"/>
                        <a:pt x="35" y="18"/>
                        <a:pt x="35" y="18"/>
                      </a:cubicBezTo>
                      <a:cubicBezTo>
                        <a:pt x="35" y="18"/>
                        <a:pt x="35" y="18"/>
                        <a:pt x="35" y="18"/>
                      </a:cubicBezTo>
                      <a:cubicBezTo>
                        <a:pt x="35" y="18"/>
                        <a:pt x="34" y="18"/>
                        <a:pt x="34" y="18"/>
                      </a:cubicBezTo>
                      <a:cubicBezTo>
                        <a:pt x="34" y="18"/>
                        <a:pt x="34" y="18"/>
                        <a:pt x="34" y="18"/>
                      </a:cubicBezTo>
                      <a:cubicBezTo>
                        <a:pt x="33" y="18"/>
                        <a:pt x="33" y="18"/>
                        <a:pt x="34" y="18"/>
                      </a:cubicBezTo>
                      <a:cubicBezTo>
                        <a:pt x="34" y="18"/>
                        <a:pt x="34" y="17"/>
                        <a:pt x="34" y="17"/>
                      </a:cubicBezTo>
                      <a:cubicBezTo>
                        <a:pt x="34" y="17"/>
                        <a:pt x="34" y="17"/>
                        <a:pt x="34" y="17"/>
                      </a:cubicBezTo>
                      <a:cubicBezTo>
                        <a:pt x="34" y="17"/>
                        <a:pt x="35" y="17"/>
                        <a:pt x="35" y="17"/>
                      </a:cubicBezTo>
                      <a:cubicBezTo>
                        <a:pt x="35" y="17"/>
                        <a:pt x="35" y="17"/>
                        <a:pt x="35" y="16"/>
                      </a:cubicBezTo>
                      <a:cubicBezTo>
                        <a:pt x="36" y="16"/>
                        <a:pt x="35" y="16"/>
                        <a:pt x="35" y="16"/>
                      </a:cubicBezTo>
                      <a:cubicBezTo>
                        <a:pt x="35" y="16"/>
                        <a:pt x="35" y="16"/>
                        <a:pt x="35" y="16"/>
                      </a:cubicBezTo>
                      <a:cubicBezTo>
                        <a:pt x="34" y="16"/>
                        <a:pt x="34" y="15"/>
                        <a:pt x="34" y="15"/>
                      </a:cubicBezTo>
                      <a:cubicBezTo>
                        <a:pt x="34" y="15"/>
                        <a:pt x="34" y="15"/>
                        <a:pt x="34" y="15"/>
                      </a:cubicBezTo>
                      <a:cubicBezTo>
                        <a:pt x="34" y="15"/>
                        <a:pt x="33" y="15"/>
                        <a:pt x="33" y="15"/>
                      </a:cubicBezTo>
                      <a:cubicBezTo>
                        <a:pt x="33" y="14"/>
                        <a:pt x="33" y="14"/>
                        <a:pt x="33" y="14"/>
                      </a:cubicBezTo>
                      <a:cubicBezTo>
                        <a:pt x="32" y="14"/>
                        <a:pt x="32" y="14"/>
                        <a:pt x="32" y="14"/>
                      </a:cubicBezTo>
                      <a:cubicBezTo>
                        <a:pt x="31" y="13"/>
                        <a:pt x="31" y="13"/>
                        <a:pt x="31" y="14"/>
                      </a:cubicBezTo>
                      <a:cubicBezTo>
                        <a:pt x="31" y="14"/>
                        <a:pt x="30" y="14"/>
                        <a:pt x="30" y="14"/>
                      </a:cubicBezTo>
                      <a:cubicBezTo>
                        <a:pt x="30" y="14"/>
                        <a:pt x="30" y="14"/>
                        <a:pt x="29" y="14"/>
                      </a:cubicBezTo>
                      <a:cubicBezTo>
                        <a:pt x="29" y="14"/>
                        <a:pt x="29" y="14"/>
                        <a:pt x="29" y="15"/>
                      </a:cubicBezTo>
                      <a:cubicBezTo>
                        <a:pt x="29" y="15"/>
                        <a:pt x="28" y="15"/>
                        <a:pt x="29" y="15"/>
                      </a:cubicBezTo>
                      <a:cubicBezTo>
                        <a:pt x="29" y="15"/>
                        <a:pt x="28" y="15"/>
                        <a:pt x="28" y="16"/>
                      </a:cubicBezTo>
                      <a:cubicBezTo>
                        <a:pt x="28" y="16"/>
                        <a:pt x="29" y="16"/>
                        <a:pt x="28" y="16"/>
                      </a:cubicBezTo>
                      <a:cubicBezTo>
                        <a:pt x="28" y="16"/>
                        <a:pt x="28" y="16"/>
                        <a:pt x="27" y="16"/>
                      </a:cubicBezTo>
                      <a:cubicBezTo>
                        <a:pt x="27" y="15"/>
                        <a:pt x="27" y="15"/>
                        <a:pt x="27" y="15"/>
                      </a:cubicBezTo>
                      <a:cubicBezTo>
                        <a:pt x="27" y="15"/>
                        <a:pt x="26" y="15"/>
                        <a:pt x="26" y="15"/>
                      </a:cubicBezTo>
                      <a:cubicBezTo>
                        <a:pt x="26" y="15"/>
                        <a:pt x="26" y="15"/>
                        <a:pt x="26" y="15"/>
                      </a:cubicBezTo>
                      <a:cubicBezTo>
                        <a:pt x="25" y="15"/>
                        <a:pt x="25" y="15"/>
                        <a:pt x="25" y="15"/>
                      </a:cubicBezTo>
                      <a:cubicBezTo>
                        <a:pt x="25" y="15"/>
                        <a:pt x="25" y="15"/>
                        <a:pt x="24" y="15"/>
                      </a:cubicBezTo>
                      <a:cubicBezTo>
                        <a:pt x="24" y="15"/>
                        <a:pt x="23" y="14"/>
                        <a:pt x="23" y="14"/>
                      </a:cubicBezTo>
                      <a:cubicBezTo>
                        <a:pt x="23" y="13"/>
                        <a:pt x="23" y="13"/>
                        <a:pt x="23" y="13"/>
                      </a:cubicBezTo>
                      <a:cubicBezTo>
                        <a:pt x="23" y="13"/>
                        <a:pt x="22" y="13"/>
                        <a:pt x="22" y="13"/>
                      </a:cubicBezTo>
                      <a:cubicBezTo>
                        <a:pt x="22" y="13"/>
                        <a:pt x="22" y="12"/>
                        <a:pt x="22" y="12"/>
                      </a:cubicBezTo>
                      <a:cubicBezTo>
                        <a:pt x="22" y="12"/>
                        <a:pt x="22" y="12"/>
                        <a:pt x="22" y="12"/>
                      </a:cubicBezTo>
                      <a:cubicBezTo>
                        <a:pt x="22" y="12"/>
                        <a:pt x="22" y="12"/>
                        <a:pt x="22" y="11"/>
                      </a:cubicBezTo>
                      <a:cubicBezTo>
                        <a:pt x="22" y="11"/>
                        <a:pt x="22" y="11"/>
                        <a:pt x="22" y="11"/>
                      </a:cubicBezTo>
                      <a:cubicBezTo>
                        <a:pt x="22" y="11"/>
                        <a:pt x="22" y="11"/>
                        <a:pt x="21" y="11"/>
                      </a:cubicBezTo>
                      <a:cubicBezTo>
                        <a:pt x="21" y="11"/>
                        <a:pt x="21" y="11"/>
                        <a:pt x="21" y="11"/>
                      </a:cubicBezTo>
                      <a:cubicBezTo>
                        <a:pt x="21" y="11"/>
                        <a:pt x="21" y="11"/>
                        <a:pt x="21" y="11"/>
                      </a:cubicBezTo>
                      <a:cubicBezTo>
                        <a:pt x="22" y="11"/>
                        <a:pt x="22" y="11"/>
                        <a:pt x="22" y="10"/>
                      </a:cubicBezTo>
                      <a:cubicBezTo>
                        <a:pt x="22" y="10"/>
                        <a:pt x="22" y="10"/>
                        <a:pt x="22" y="10"/>
                      </a:cubicBezTo>
                      <a:cubicBezTo>
                        <a:pt x="22" y="10"/>
                        <a:pt x="22" y="9"/>
                        <a:pt x="22" y="9"/>
                      </a:cubicBezTo>
                      <a:cubicBezTo>
                        <a:pt x="22" y="9"/>
                        <a:pt x="22" y="9"/>
                        <a:pt x="22" y="9"/>
                      </a:cubicBezTo>
                      <a:cubicBezTo>
                        <a:pt x="21" y="9"/>
                        <a:pt x="21" y="9"/>
                        <a:pt x="22" y="9"/>
                      </a:cubicBezTo>
                      <a:cubicBezTo>
                        <a:pt x="22" y="9"/>
                        <a:pt x="22" y="9"/>
                        <a:pt x="22" y="9"/>
                      </a:cubicBezTo>
                      <a:cubicBezTo>
                        <a:pt x="22" y="8"/>
                        <a:pt x="22" y="8"/>
                        <a:pt x="22" y="8"/>
                      </a:cubicBezTo>
                      <a:cubicBezTo>
                        <a:pt x="22" y="8"/>
                        <a:pt x="22" y="7"/>
                        <a:pt x="22" y="7"/>
                      </a:cubicBezTo>
                      <a:cubicBezTo>
                        <a:pt x="22" y="7"/>
                        <a:pt x="22" y="7"/>
                        <a:pt x="22" y="7"/>
                      </a:cubicBezTo>
                      <a:cubicBezTo>
                        <a:pt x="21" y="7"/>
                        <a:pt x="21" y="7"/>
                        <a:pt x="21" y="7"/>
                      </a:cubicBezTo>
                      <a:cubicBezTo>
                        <a:pt x="21" y="7"/>
                        <a:pt x="21" y="7"/>
                        <a:pt x="21" y="7"/>
                      </a:cubicBezTo>
                      <a:cubicBezTo>
                        <a:pt x="21" y="6"/>
                        <a:pt x="21" y="6"/>
                        <a:pt x="21" y="6"/>
                      </a:cubicBezTo>
                      <a:cubicBezTo>
                        <a:pt x="21" y="6"/>
                        <a:pt x="21" y="6"/>
                        <a:pt x="21" y="6"/>
                      </a:cubicBezTo>
                      <a:cubicBezTo>
                        <a:pt x="21" y="6"/>
                        <a:pt x="21" y="6"/>
                        <a:pt x="21" y="7"/>
                      </a:cubicBezTo>
                      <a:cubicBezTo>
                        <a:pt x="21" y="7"/>
                        <a:pt x="21" y="7"/>
                        <a:pt x="21" y="7"/>
                      </a:cubicBezTo>
                      <a:cubicBezTo>
                        <a:pt x="21" y="7"/>
                        <a:pt x="21" y="7"/>
                        <a:pt x="20" y="8"/>
                      </a:cubicBezTo>
                      <a:cubicBezTo>
                        <a:pt x="20" y="8"/>
                        <a:pt x="20" y="7"/>
                        <a:pt x="20" y="7"/>
                      </a:cubicBezTo>
                      <a:cubicBezTo>
                        <a:pt x="20" y="7"/>
                        <a:pt x="20" y="6"/>
                        <a:pt x="20" y="6"/>
                      </a:cubicBezTo>
                      <a:cubicBezTo>
                        <a:pt x="19" y="6"/>
                        <a:pt x="19" y="5"/>
                        <a:pt x="19" y="5"/>
                      </a:cubicBezTo>
                      <a:cubicBezTo>
                        <a:pt x="19" y="5"/>
                        <a:pt x="19" y="5"/>
                        <a:pt x="18" y="5"/>
                      </a:cubicBezTo>
                      <a:cubicBezTo>
                        <a:pt x="18" y="5"/>
                        <a:pt x="19" y="5"/>
                        <a:pt x="19" y="5"/>
                      </a:cubicBezTo>
                      <a:cubicBezTo>
                        <a:pt x="19" y="5"/>
                        <a:pt x="18" y="4"/>
                        <a:pt x="17" y="3"/>
                      </a:cubicBezTo>
                      <a:cubicBezTo>
                        <a:pt x="16" y="3"/>
                        <a:pt x="16" y="2"/>
                        <a:pt x="16" y="2"/>
                      </a:cubicBezTo>
                      <a:cubicBezTo>
                        <a:pt x="16" y="2"/>
                        <a:pt x="15" y="1"/>
                        <a:pt x="15" y="1"/>
                      </a:cubicBezTo>
                      <a:cubicBezTo>
                        <a:pt x="15" y="1"/>
                        <a:pt x="15" y="1"/>
                        <a:pt x="15" y="1"/>
                      </a:cubicBezTo>
                      <a:cubicBezTo>
                        <a:pt x="15" y="1"/>
                        <a:pt x="15" y="1"/>
                        <a:pt x="14" y="1"/>
                      </a:cubicBezTo>
                      <a:cubicBezTo>
                        <a:pt x="14" y="1"/>
                        <a:pt x="14" y="1"/>
                        <a:pt x="14" y="1"/>
                      </a:cubicBezTo>
                      <a:cubicBezTo>
                        <a:pt x="13" y="2"/>
                        <a:pt x="13" y="2"/>
                        <a:pt x="13" y="1"/>
                      </a:cubicBezTo>
                      <a:cubicBezTo>
                        <a:pt x="13" y="1"/>
                        <a:pt x="13" y="1"/>
                        <a:pt x="13" y="1"/>
                      </a:cubicBezTo>
                      <a:cubicBezTo>
                        <a:pt x="13" y="0"/>
                        <a:pt x="13" y="1"/>
                        <a:pt x="12" y="1"/>
                      </a:cubicBezTo>
                      <a:cubicBezTo>
                        <a:pt x="12" y="1"/>
                        <a:pt x="12" y="1"/>
                        <a:pt x="12" y="1"/>
                      </a:cubicBezTo>
                      <a:cubicBezTo>
                        <a:pt x="12" y="1"/>
                        <a:pt x="12" y="1"/>
                        <a:pt x="12" y="1"/>
                      </a:cubicBezTo>
                      <a:cubicBezTo>
                        <a:pt x="12" y="1"/>
                        <a:pt x="12" y="2"/>
                        <a:pt x="12" y="2"/>
                      </a:cubicBezTo>
                      <a:cubicBezTo>
                        <a:pt x="11" y="2"/>
                        <a:pt x="11" y="2"/>
                        <a:pt x="11" y="2"/>
                      </a:cubicBezTo>
                      <a:cubicBezTo>
                        <a:pt x="11" y="2"/>
                        <a:pt x="11" y="3"/>
                        <a:pt x="11" y="3"/>
                      </a:cubicBezTo>
                      <a:cubicBezTo>
                        <a:pt x="11" y="3"/>
                        <a:pt x="11" y="3"/>
                        <a:pt x="11" y="3"/>
                      </a:cubicBezTo>
                      <a:cubicBezTo>
                        <a:pt x="11" y="3"/>
                        <a:pt x="11" y="4"/>
                        <a:pt x="11" y="4"/>
                      </a:cubicBezTo>
                      <a:cubicBezTo>
                        <a:pt x="11" y="4"/>
                        <a:pt x="11" y="4"/>
                        <a:pt x="11" y="4"/>
                      </a:cubicBezTo>
                      <a:cubicBezTo>
                        <a:pt x="11" y="4"/>
                        <a:pt x="11" y="4"/>
                        <a:pt x="11" y="4"/>
                      </a:cubicBezTo>
                      <a:cubicBezTo>
                        <a:pt x="11" y="4"/>
                        <a:pt x="11" y="4"/>
                        <a:pt x="11" y="5"/>
                      </a:cubicBezTo>
                      <a:cubicBezTo>
                        <a:pt x="11" y="5"/>
                        <a:pt x="12" y="5"/>
                        <a:pt x="12" y="5"/>
                      </a:cubicBezTo>
                      <a:cubicBezTo>
                        <a:pt x="12" y="5"/>
                        <a:pt x="12" y="5"/>
                        <a:pt x="12" y="6"/>
                      </a:cubicBezTo>
                      <a:cubicBezTo>
                        <a:pt x="12" y="6"/>
                        <a:pt x="13" y="6"/>
                        <a:pt x="13" y="6"/>
                      </a:cubicBezTo>
                      <a:cubicBezTo>
                        <a:pt x="13" y="6"/>
                        <a:pt x="13" y="6"/>
                        <a:pt x="13" y="7"/>
                      </a:cubicBezTo>
                      <a:cubicBezTo>
                        <a:pt x="13" y="7"/>
                        <a:pt x="13" y="7"/>
                        <a:pt x="13" y="7"/>
                      </a:cubicBezTo>
                      <a:cubicBezTo>
                        <a:pt x="13" y="7"/>
                        <a:pt x="13" y="7"/>
                        <a:pt x="13" y="8"/>
                      </a:cubicBezTo>
                      <a:cubicBezTo>
                        <a:pt x="13" y="8"/>
                        <a:pt x="13" y="8"/>
                        <a:pt x="13" y="8"/>
                      </a:cubicBezTo>
                      <a:cubicBezTo>
                        <a:pt x="13" y="8"/>
                        <a:pt x="13" y="8"/>
                        <a:pt x="13" y="8"/>
                      </a:cubicBezTo>
                      <a:cubicBezTo>
                        <a:pt x="13" y="8"/>
                        <a:pt x="13" y="8"/>
                        <a:pt x="13" y="9"/>
                      </a:cubicBezTo>
                      <a:cubicBezTo>
                        <a:pt x="13" y="9"/>
                        <a:pt x="13" y="10"/>
                        <a:pt x="13" y="10"/>
                      </a:cubicBezTo>
                      <a:cubicBezTo>
                        <a:pt x="13" y="11"/>
                        <a:pt x="13" y="11"/>
                        <a:pt x="13" y="11"/>
                      </a:cubicBezTo>
                      <a:cubicBezTo>
                        <a:pt x="13" y="11"/>
                        <a:pt x="14" y="11"/>
                        <a:pt x="13" y="11"/>
                      </a:cubicBezTo>
                      <a:cubicBezTo>
                        <a:pt x="13" y="12"/>
                        <a:pt x="13" y="11"/>
                        <a:pt x="13" y="11"/>
                      </a:cubicBezTo>
                      <a:cubicBezTo>
                        <a:pt x="13" y="12"/>
                        <a:pt x="13" y="12"/>
                        <a:pt x="13" y="12"/>
                      </a:cubicBezTo>
                      <a:cubicBezTo>
                        <a:pt x="13" y="12"/>
                        <a:pt x="12" y="12"/>
                        <a:pt x="12" y="12"/>
                      </a:cubicBezTo>
                      <a:cubicBezTo>
                        <a:pt x="12" y="12"/>
                        <a:pt x="12" y="12"/>
                        <a:pt x="12" y="12"/>
                      </a:cubicBezTo>
                      <a:cubicBezTo>
                        <a:pt x="12" y="12"/>
                        <a:pt x="12" y="12"/>
                        <a:pt x="12" y="11"/>
                      </a:cubicBezTo>
                      <a:cubicBezTo>
                        <a:pt x="11" y="11"/>
                        <a:pt x="11" y="11"/>
                        <a:pt x="11" y="11"/>
                      </a:cubicBezTo>
                      <a:cubicBezTo>
                        <a:pt x="11" y="11"/>
                        <a:pt x="11" y="11"/>
                        <a:pt x="10" y="11"/>
                      </a:cubicBezTo>
                      <a:cubicBezTo>
                        <a:pt x="10" y="11"/>
                        <a:pt x="10" y="11"/>
                        <a:pt x="9" y="12"/>
                      </a:cubicBezTo>
                      <a:cubicBezTo>
                        <a:pt x="9" y="12"/>
                        <a:pt x="9" y="12"/>
                        <a:pt x="9" y="12"/>
                      </a:cubicBezTo>
                      <a:cubicBezTo>
                        <a:pt x="9" y="12"/>
                        <a:pt x="9" y="11"/>
                        <a:pt x="9" y="11"/>
                      </a:cubicBezTo>
                      <a:cubicBezTo>
                        <a:pt x="9" y="11"/>
                        <a:pt x="9" y="11"/>
                        <a:pt x="9" y="11"/>
                      </a:cubicBezTo>
                      <a:cubicBezTo>
                        <a:pt x="9" y="11"/>
                        <a:pt x="8" y="10"/>
                        <a:pt x="9" y="10"/>
                      </a:cubicBezTo>
                      <a:cubicBezTo>
                        <a:pt x="9" y="10"/>
                        <a:pt x="9" y="10"/>
                        <a:pt x="9" y="10"/>
                      </a:cubicBezTo>
                      <a:cubicBezTo>
                        <a:pt x="9" y="10"/>
                        <a:pt x="8" y="10"/>
                        <a:pt x="8" y="10"/>
                      </a:cubicBezTo>
                      <a:cubicBezTo>
                        <a:pt x="8" y="10"/>
                        <a:pt x="8" y="9"/>
                        <a:pt x="8" y="9"/>
                      </a:cubicBezTo>
                      <a:cubicBezTo>
                        <a:pt x="8" y="9"/>
                        <a:pt x="8" y="9"/>
                        <a:pt x="8" y="8"/>
                      </a:cubicBezTo>
                      <a:cubicBezTo>
                        <a:pt x="8" y="8"/>
                        <a:pt x="8" y="8"/>
                        <a:pt x="8" y="8"/>
                      </a:cubicBezTo>
                      <a:cubicBezTo>
                        <a:pt x="8" y="9"/>
                        <a:pt x="8" y="9"/>
                        <a:pt x="8" y="9"/>
                      </a:cubicBezTo>
                      <a:cubicBezTo>
                        <a:pt x="7" y="10"/>
                        <a:pt x="7" y="10"/>
                        <a:pt x="7" y="10"/>
                      </a:cubicBezTo>
                      <a:cubicBezTo>
                        <a:pt x="6" y="10"/>
                        <a:pt x="6" y="10"/>
                        <a:pt x="6" y="11"/>
                      </a:cubicBezTo>
                      <a:cubicBezTo>
                        <a:pt x="5" y="11"/>
                        <a:pt x="5" y="11"/>
                        <a:pt x="5" y="11"/>
                      </a:cubicBezTo>
                      <a:cubicBezTo>
                        <a:pt x="5" y="10"/>
                        <a:pt x="5" y="10"/>
                        <a:pt x="5" y="11"/>
                      </a:cubicBezTo>
                      <a:cubicBezTo>
                        <a:pt x="4" y="11"/>
                        <a:pt x="4" y="11"/>
                        <a:pt x="4" y="11"/>
                      </a:cubicBezTo>
                      <a:cubicBezTo>
                        <a:pt x="4" y="11"/>
                        <a:pt x="5" y="12"/>
                        <a:pt x="4" y="12"/>
                      </a:cubicBezTo>
                      <a:cubicBezTo>
                        <a:pt x="4" y="12"/>
                        <a:pt x="4" y="12"/>
                        <a:pt x="4" y="12"/>
                      </a:cubicBezTo>
                      <a:cubicBezTo>
                        <a:pt x="4" y="13"/>
                        <a:pt x="4" y="12"/>
                        <a:pt x="4" y="13"/>
                      </a:cubicBezTo>
                      <a:cubicBezTo>
                        <a:pt x="4" y="13"/>
                        <a:pt x="4" y="13"/>
                        <a:pt x="3" y="13"/>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5"/>
                      </a:cubicBezTo>
                      <a:cubicBezTo>
                        <a:pt x="4" y="15"/>
                        <a:pt x="4" y="15"/>
                        <a:pt x="3" y="15"/>
                      </a:cubicBezTo>
                      <a:cubicBezTo>
                        <a:pt x="3" y="15"/>
                        <a:pt x="3" y="15"/>
                        <a:pt x="3" y="15"/>
                      </a:cubicBezTo>
                      <a:cubicBezTo>
                        <a:pt x="2" y="15"/>
                        <a:pt x="2" y="15"/>
                        <a:pt x="2" y="15"/>
                      </a:cubicBezTo>
                      <a:cubicBezTo>
                        <a:pt x="1" y="15"/>
                        <a:pt x="1" y="16"/>
                        <a:pt x="1" y="16"/>
                      </a:cubicBezTo>
                      <a:cubicBezTo>
                        <a:pt x="0" y="16"/>
                        <a:pt x="0" y="17"/>
                        <a:pt x="0" y="18"/>
                      </a:cubicBezTo>
                      <a:cubicBezTo>
                        <a:pt x="0" y="18"/>
                        <a:pt x="0" y="18"/>
                        <a:pt x="0" y="19"/>
                      </a:cubicBezTo>
                      <a:cubicBezTo>
                        <a:pt x="0" y="19"/>
                        <a:pt x="0" y="19"/>
                        <a:pt x="0" y="19"/>
                      </a:cubicBezTo>
                      <a:cubicBezTo>
                        <a:pt x="0" y="20"/>
                        <a:pt x="0" y="20"/>
                        <a:pt x="1" y="20"/>
                      </a:cubicBezTo>
                      <a:cubicBezTo>
                        <a:pt x="1" y="19"/>
                        <a:pt x="0" y="19"/>
                        <a:pt x="1" y="19"/>
                      </a:cubicBezTo>
                      <a:cubicBezTo>
                        <a:pt x="1" y="19"/>
                        <a:pt x="1" y="19"/>
                        <a:pt x="1" y="18"/>
                      </a:cubicBezTo>
                      <a:cubicBezTo>
                        <a:pt x="1" y="18"/>
                        <a:pt x="2" y="18"/>
                        <a:pt x="2" y="18"/>
                      </a:cubicBezTo>
                      <a:cubicBezTo>
                        <a:pt x="2" y="19"/>
                        <a:pt x="3" y="20"/>
                        <a:pt x="3" y="20"/>
                      </a:cubicBezTo>
                      <a:cubicBezTo>
                        <a:pt x="3" y="20"/>
                        <a:pt x="3" y="20"/>
                        <a:pt x="3" y="20"/>
                      </a:cubicBezTo>
                      <a:cubicBezTo>
                        <a:pt x="4" y="20"/>
                        <a:pt x="4" y="21"/>
                        <a:pt x="4" y="21"/>
                      </a:cubicBezTo>
                      <a:cubicBezTo>
                        <a:pt x="3" y="21"/>
                        <a:pt x="3" y="21"/>
                        <a:pt x="3" y="22"/>
                      </a:cubicBezTo>
                      <a:cubicBezTo>
                        <a:pt x="3" y="22"/>
                        <a:pt x="3" y="22"/>
                        <a:pt x="3" y="23"/>
                      </a:cubicBezTo>
                      <a:cubicBezTo>
                        <a:pt x="2" y="23"/>
                        <a:pt x="2" y="23"/>
                        <a:pt x="2" y="24"/>
                      </a:cubicBezTo>
                      <a:cubicBezTo>
                        <a:pt x="2" y="24"/>
                        <a:pt x="3" y="24"/>
                        <a:pt x="3" y="25"/>
                      </a:cubicBezTo>
                      <a:cubicBezTo>
                        <a:pt x="3" y="25"/>
                        <a:pt x="3" y="25"/>
                        <a:pt x="3" y="25"/>
                      </a:cubicBezTo>
                      <a:cubicBezTo>
                        <a:pt x="3" y="26"/>
                        <a:pt x="4" y="26"/>
                        <a:pt x="4" y="26"/>
                      </a:cubicBezTo>
                      <a:cubicBezTo>
                        <a:pt x="4" y="26"/>
                        <a:pt x="4" y="26"/>
                        <a:pt x="4" y="25"/>
                      </a:cubicBezTo>
                      <a:cubicBezTo>
                        <a:pt x="4" y="25"/>
                        <a:pt x="4" y="25"/>
                        <a:pt x="5" y="25"/>
                      </a:cubicBezTo>
                      <a:cubicBezTo>
                        <a:pt x="5" y="25"/>
                        <a:pt x="5" y="26"/>
                        <a:pt x="5" y="26"/>
                      </a:cubicBezTo>
                      <a:cubicBezTo>
                        <a:pt x="5" y="26"/>
                        <a:pt x="6" y="26"/>
                        <a:pt x="6" y="25"/>
                      </a:cubicBezTo>
                      <a:cubicBezTo>
                        <a:pt x="6" y="25"/>
                        <a:pt x="6" y="25"/>
                        <a:pt x="6" y="25"/>
                      </a:cubicBezTo>
                      <a:cubicBezTo>
                        <a:pt x="6" y="25"/>
                        <a:pt x="7" y="25"/>
                        <a:pt x="7" y="25"/>
                      </a:cubicBezTo>
                      <a:cubicBezTo>
                        <a:pt x="7" y="25"/>
                        <a:pt x="8" y="25"/>
                        <a:pt x="8" y="25"/>
                      </a:cubicBezTo>
                      <a:cubicBezTo>
                        <a:pt x="8" y="25"/>
                        <a:pt x="8" y="25"/>
                        <a:pt x="9" y="25"/>
                      </a:cubicBezTo>
                      <a:cubicBezTo>
                        <a:pt x="9" y="25"/>
                        <a:pt x="9" y="25"/>
                        <a:pt x="9" y="25"/>
                      </a:cubicBezTo>
                      <a:cubicBezTo>
                        <a:pt x="9" y="25"/>
                        <a:pt x="9" y="25"/>
                        <a:pt x="9" y="25"/>
                      </a:cubicBezTo>
                      <a:cubicBezTo>
                        <a:pt x="9" y="25"/>
                        <a:pt x="9" y="26"/>
                        <a:pt x="9" y="26"/>
                      </a:cubicBezTo>
                      <a:cubicBezTo>
                        <a:pt x="9" y="26"/>
                        <a:pt x="9" y="26"/>
                        <a:pt x="9" y="26"/>
                      </a:cubicBezTo>
                      <a:cubicBezTo>
                        <a:pt x="9" y="26"/>
                        <a:pt x="9" y="27"/>
                        <a:pt x="9" y="27"/>
                      </a:cubicBezTo>
                      <a:cubicBezTo>
                        <a:pt x="9" y="27"/>
                        <a:pt x="9" y="28"/>
                        <a:pt x="9" y="28"/>
                      </a:cubicBezTo>
                      <a:cubicBezTo>
                        <a:pt x="9" y="28"/>
                        <a:pt x="9" y="28"/>
                        <a:pt x="9" y="29"/>
                      </a:cubicBezTo>
                      <a:cubicBezTo>
                        <a:pt x="9" y="29"/>
                        <a:pt x="9" y="29"/>
                        <a:pt x="10" y="29"/>
                      </a:cubicBezTo>
                      <a:cubicBezTo>
                        <a:pt x="10" y="29"/>
                        <a:pt x="10" y="30"/>
                        <a:pt x="10" y="30"/>
                      </a:cubicBezTo>
                      <a:cubicBezTo>
                        <a:pt x="10" y="30"/>
                        <a:pt x="10" y="30"/>
                        <a:pt x="10" y="30"/>
                      </a:cubicBezTo>
                      <a:cubicBezTo>
                        <a:pt x="9" y="30"/>
                        <a:pt x="9" y="31"/>
                        <a:pt x="9" y="31"/>
                      </a:cubicBezTo>
                      <a:cubicBezTo>
                        <a:pt x="9" y="31"/>
                        <a:pt x="9" y="32"/>
                        <a:pt x="9" y="32"/>
                      </a:cubicBezTo>
                      <a:cubicBezTo>
                        <a:pt x="9" y="32"/>
                        <a:pt x="9" y="32"/>
                        <a:pt x="9" y="33"/>
                      </a:cubicBezTo>
                      <a:cubicBezTo>
                        <a:pt x="9" y="33"/>
                        <a:pt x="9" y="33"/>
                        <a:pt x="9" y="33"/>
                      </a:cubicBezTo>
                      <a:cubicBezTo>
                        <a:pt x="8" y="33"/>
                        <a:pt x="9" y="34"/>
                        <a:pt x="9" y="34"/>
                      </a:cubicBezTo>
                      <a:cubicBezTo>
                        <a:pt x="8" y="34"/>
                        <a:pt x="8" y="34"/>
                        <a:pt x="8" y="34"/>
                      </a:cubicBezTo>
                      <a:cubicBezTo>
                        <a:pt x="8" y="34"/>
                        <a:pt x="8" y="34"/>
                        <a:pt x="8" y="35"/>
                      </a:cubicBezTo>
                      <a:cubicBezTo>
                        <a:pt x="8" y="35"/>
                        <a:pt x="8" y="35"/>
                        <a:pt x="8" y="35"/>
                      </a:cubicBezTo>
                      <a:cubicBezTo>
                        <a:pt x="9" y="35"/>
                        <a:pt x="9" y="36"/>
                        <a:pt x="8" y="36"/>
                      </a:cubicBezTo>
                      <a:cubicBezTo>
                        <a:pt x="8" y="36"/>
                        <a:pt x="8" y="36"/>
                        <a:pt x="9" y="36"/>
                      </a:cubicBezTo>
                      <a:cubicBezTo>
                        <a:pt x="9" y="37"/>
                        <a:pt x="9" y="37"/>
                        <a:pt x="9" y="37"/>
                      </a:cubicBezTo>
                      <a:cubicBezTo>
                        <a:pt x="8" y="37"/>
                        <a:pt x="9" y="38"/>
                        <a:pt x="9" y="38"/>
                      </a:cubicBezTo>
                      <a:cubicBezTo>
                        <a:pt x="9" y="38"/>
                        <a:pt x="9" y="38"/>
                        <a:pt x="9" y="38"/>
                      </a:cubicBezTo>
                      <a:cubicBezTo>
                        <a:pt x="9" y="38"/>
                        <a:pt x="8" y="38"/>
                        <a:pt x="8" y="38"/>
                      </a:cubicBezTo>
                      <a:cubicBezTo>
                        <a:pt x="8" y="38"/>
                        <a:pt x="8" y="38"/>
                        <a:pt x="8" y="39"/>
                      </a:cubicBezTo>
                      <a:cubicBezTo>
                        <a:pt x="8" y="39"/>
                        <a:pt x="7" y="39"/>
                        <a:pt x="7" y="39"/>
                      </a:cubicBezTo>
                      <a:cubicBezTo>
                        <a:pt x="7" y="39"/>
                        <a:pt x="8" y="39"/>
                        <a:pt x="8" y="40"/>
                      </a:cubicBezTo>
                      <a:cubicBezTo>
                        <a:pt x="8" y="40"/>
                        <a:pt x="7" y="40"/>
                        <a:pt x="7" y="40"/>
                      </a:cubicBezTo>
                      <a:cubicBezTo>
                        <a:pt x="7" y="40"/>
                        <a:pt x="7" y="40"/>
                        <a:pt x="7" y="41"/>
                      </a:cubicBezTo>
                      <a:cubicBezTo>
                        <a:pt x="7" y="41"/>
                        <a:pt x="7" y="42"/>
                        <a:pt x="7" y="42"/>
                      </a:cubicBezTo>
                      <a:cubicBezTo>
                        <a:pt x="7" y="42"/>
                        <a:pt x="7" y="42"/>
                        <a:pt x="7" y="42"/>
                      </a:cubicBezTo>
                      <a:cubicBezTo>
                        <a:pt x="7" y="42"/>
                        <a:pt x="8" y="42"/>
                        <a:pt x="8" y="43"/>
                      </a:cubicBezTo>
                      <a:cubicBezTo>
                        <a:pt x="8" y="43"/>
                        <a:pt x="8" y="43"/>
                        <a:pt x="8" y="43"/>
                      </a:cubicBezTo>
                      <a:cubicBezTo>
                        <a:pt x="9" y="43"/>
                        <a:pt x="10" y="41"/>
                        <a:pt x="10" y="41"/>
                      </a:cubicBezTo>
                      <a:cubicBezTo>
                        <a:pt x="10" y="41"/>
                        <a:pt x="10" y="41"/>
                        <a:pt x="10" y="41"/>
                      </a:cubicBezTo>
                      <a:cubicBezTo>
                        <a:pt x="10" y="41"/>
                        <a:pt x="11" y="41"/>
                        <a:pt x="11" y="41"/>
                      </a:cubicBezTo>
                      <a:cubicBezTo>
                        <a:pt x="11" y="40"/>
                        <a:pt x="11" y="40"/>
                        <a:pt x="11" y="40"/>
                      </a:cubicBezTo>
                      <a:cubicBezTo>
                        <a:pt x="11" y="40"/>
                        <a:pt x="11" y="40"/>
                        <a:pt x="11" y="41"/>
                      </a:cubicBezTo>
                      <a:cubicBezTo>
                        <a:pt x="11" y="40"/>
                        <a:pt x="12" y="40"/>
                        <a:pt x="12" y="40"/>
                      </a:cubicBezTo>
                      <a:cubicBezTo>
                        <a:pt x="12" y="39"/>
                        <a:pt x="13" y="39"/>
                        <a:pt x="13" y="39"/>
                      </a:cubicBezTo>
                      <a:cubicBezTo>
                        <a:pt x="13" y="39"/>
                        <a:pt x="13" y="38"/>
                        <a:pt x="13" y="38"/>
                      </a:cubicBezTo>
                      <a:cubicBezTo>
                        <a:pt x="14" y="38"/>
                        <a:pt x="14" y="38"/>
                        <a:pt x="14" y="38"/>
                      </a:cubicBezTo>
                      <a:cubicBezTo>
                        <a:pt x="14" y="38"/>
                        <a:pt x="14" y="38"/>
                        <a:pt x="14" y="38"/>
                      </a:cubicBezTo>
                      <a:cubicBezTo>
                        <a:pt x="14" y="38"/>
                        <a:pt x="14" y="38"/>
                        <a:pt x="14" y="38"/>
                      </a:cubicBezTo>
                      <a:cubicBezTo>
                        <a:pt x="15" y="38"/>
                        <a:pt x="15" y="37"/>
                        <a:pt x="16" y="37"/>
                      </a:cubicBezTo>
                      <a:cubicBezTo>
                        <a:pt x="16" y="36"/>
                        <a:pt x="16" y="36"/>
                        <a:pt x="16" y="37"/>
                      </a:cubicBezTo>
                      <a:cubicBezTo>
                        <a:pt x="16" y="37"/>
                        <a:pt x="17" y="37"/>
                        <a:pt x="17" y="37"/>
                      </a:cubicBezTo>
                      <a:cubicBezTo>
                        <a:pt x="17" y="38"/>
                        <a:pt x="18" y="38"/>
                        <a:pt x="18" y="38"/>
                      </a:cubicBezTo>
                      <a:cubicBezTo>
                        <a:pt x="19" y="39"/>
                        <a:pt x="19" y="39"/>
                        <a:pt x="20" y="39"/>
                      </a:cubicBezTo>
                      <a:cubicBezTo>
                        <a:pt x="20" y="39"/>
                        <a:pt x="20" y="39"/>
                        <a:pt x="20" y="39"/>
                      </a:cubicBezTo>
                      <a:cubicBezTo>
                        <a:pt x="20" y="39"/>
                        <a:pt x="20" y="40"/>
                        <a:pt x="20" y="40"/>
                      </a:cubicBezTo>
                      <a:cubicBezTo>
                        <a:pt x="20" y="40"/>
                        <a:pt x="20" y="40"/>
                        <a:pt x="21" y="40"/>
                      </a:cubicBezTo>
                      <a:cubicBezTo>
                        <a:pt x="21" y="40"/>
                        <a:pt x="20" y="39"/>
                        <a:pt x="20" y="39"/>
                      </a:cubicBezTo>
                      <a:cubicBezTo>
                        <a:pt x="20" y="39"/>
                        <a:pt x="21" y="39"/>
                        <a:pt x="21" y="39"/>
                      </a:cubicBezTo>
                      <a:cubicBezTo>
                        <a:pt x="21" y="39"/>
                        <a:pt x="22" y="39"/>
                        <a:pt x="22" y="38"/>
                      </a:cubicBezTo>
                      <a:cubicBezTo>
                        <a:pt x="22" y="38"/>
                        <a:pt x="22" y="38"/>
                        <a:pt x="23" y="38"/>
                      </a:cubicBezTo>
                      <a:cubicBezTo>
                        <a:pt x="23" y="38"/>
                        <a:pt x="23" y="38"/>
                        <a:pt x="23" y="38"/>
                      </a:cubicBezTo>
                      <a:cubicBezTo>
                        <a:pt x="24" y="38"/>
                        <a:pt x="23" y="38"/>
                        <a:pt x="23" y="37"/>
                      </a:cubicBezTo>
                      <a:cubicBezTo>
                        <a:pt x="23" y="37"/>
                        <a:pt x="24" y="37"/>
                        <a:pt x="24" y="37"/>
                      </a:cubicBezTo>
                      <a:cubicBezTo>
                        <a:pt x="24" y="37"/>
                        <a:pt x="24" y="36"/>
                        <a:pt x="24" y="36"/>
                      </a:cubicBezTo>
                      <a:cubicBezTo>
                        <a:pt x="24" y="36"/>
                        <a:pt x="25" y="36"/>
                        <a:pt x="25" y="36"/>
                      </a:cubicBezTo>
                      <a:cubicBezTo>
                        <a:pt x="25" y="36"/>
                        <a:pt x="25" y="35"/>
                        <a:pt x="25" y="35"/>
                      </a:cubicBezTo>
                      <a:cubicBezTo>
                        <a:pt x="25" y="35"/>
                        <a:pt x="25" y="35"/>
                        <a:pt x="25" y="35"/>
                      </a:cubicBezTo>
                      <a:cubicBezTo>
                        <a:pt x="26" y="34"/>
                        <a:pt x="26" y="35"/>
                        <a:pt x="27" y="35"/>
                      </a:cubicBezTo>
                      <a:cubicBezTo>
                        <a:pt x="27" y="35"/>
                        <a:pt x="28" y="35"/>
                        <a:pt x="28" y="35"/>
                      </a:cubicBezTo>
                      <a:cubicBezTo>
                        <a:pt x="29" y="36"/>
                        <a:pt x="29" y="36"/>
                        <a:pt x="29" y="35"/>
                      </a:cubicBezTo>
                      <a:cubicBezTo>
                        <a:pt x="29" y="35"/>
                        <a:pt x="29" y="35"/>
                        <a:pt x="29" y="36"/>
                      </a:cubicBezTo>
                      <a:cubicBezTo>
                        <a:pt x="29" y="36"/>
                        <a:pt x="30" y="36"/>
                        <a:pt x="30" y="36"/>
                      </a:cubicBezTo>
                      <a:cubicBezTo>
                        <a:pt x="30" y="36"/>
                        <a:pt x="30" y="35"/>
                        <a:pt x="30" y="35"/>
                      </a:cubicBezTo>
                      <a:cubicBezTo>
                        <a:pt x="31" y="35"/>
                        <a:pt x="31" y="36"/>
                        <a:pt x="31" y="36"/>
                      </a:cubicBezTo>
                      <a:cubicBezTo>
                        <a:pt x="31" y="36"/>
                        <a:pt x="32" y="37"/>
                        <a:pt x="32" y="38"/>
                      </a:cubicBezTo>
                      <a:cubicBezTo>
                        <a:pt x="32" y="39"/>
                        <a:pt x="33" y="39"/>
                        <a:pt x="33" y="39"/>
                      </a:cubicBezTo>
                      <a:cubicBezTo>
                        <a:pt x="33" y="40"/>
                        <a:pt x="34" y="40"/>
                        <a:pt x="34" y="41"/>
                      </a:cubicBezTo>
                      <a:cubicBezTo>
                        <a:pt x="34" y="41"/>
                        <a:pt x="35" y="42"/>
                        <a:pt x="36" y="42"/>
                      </a:cubicBezTo>
                      <a:cubicBezTo>
                        <a:pt x="36" y="42"/>
                        <a:pt x="37" y="43"/>
                        <a:pt x="37" y="43"/>
                      </a:cubicBezTo>
                      <a:cubicBezTo>
                        <a:pt x="37" y="44"/>
                        <a:pt x="37" y="44"/>
                        <a:pt x="37" y="45"/>
                      </a:cubicBezTo>
                      <a:cubicBezTo>
                        <a:pt x="37" y="45"/>
                        <a:pt x="37" y="46"/>
                        <a:pt x="37" y="46"/>
                      </a:cubicBezTo>
                      <a:cubicBezTo>
                        <a:pt x="37" y="47"/>
                        <a:pt x="37" y="47"/>
                        <a:pt x="37" y="47"/>
                      </a:cubicBezTo>
                      <a:cubicBezTo>
                        <a:pt x="37" y="48"/>
                        <a:pt x="37" y="48"/>
                        <a:pt x="37" y="48"/>
                      </a:cubicBezTo>
                      <a:cubicBezTo>
                        <a:pt x="37" y="48"/>
                        <a:pt x="37" y="48"/>
                        <a:pt x="37" y="49"/>
                      </a:cubicBezTo>
                      <a:cubicBezTo>
                        <a:pt x="37" y="49"/>
                        <a:pt x="37" y="50"/>
                        <a:pt x="37" y="50"/>
                      </a:cubicBezTo>
                      <a:cubicBezTo>
                        <a:pt x="37" y="50"/>
                        <a:pt x="37" y="50"/>
                        <a:pt x="37" y="50"/>
                      </a:cubicBezTo>
                      <a:cubicBezTo>
                        <a:pt x="37" y="50"/>
                        <a:pt x="37" y="51"/>
                        <a:pt x="37" y="51"/>
                      </a:cubicBezTo>
                      <a:cubicBezTo>
                        <a:pt x="37" y="51"/>
                        <a:pt x="38" y="51"/>
                        <a:pt x="38" y="51"/>
                      </a:cubicBezTo>
                      <a:cubicBezTo>
                        <a:pt x="38" y="51"/>
                        <a:pt x="38" y="52"/>
                        <a:pt x="38" y="52"/>
                      </a:cubicBezTo>
                      <a:cubicBezTo>
                        <a:pt x="38" y="52"/>
                        <a:pt x="38" y="52"/>
                        <a:pt x="39" y="52"/>
                      </a:cubicBezTo>
                      <a:cubicBezTo>
                        <a:pt x="39" y="53"/>
                        <a:pt x="39" y="53"/>
                        <a:pt x="39" y="53"/>
                      </a:cubicBezTo>
                      <a:cubicBezTo>
                        <a:pt x="39" y="54"/>
                        <a:pt x="39" y="54"/>
                        <a:pt x="39" y="54"/>
                      </a:cubicBezTo>
                      <a:cubicBezTo>
                        <a:pt x="39" y="54"/>
                        <a:pt x="40" y="54"/>
                        <a:pt x="40" y="54"/>
                      </a:cubicBezTo>
                      <a:cubicBezTo>
                        <a:pt x="41" y="54"/>
                        <a:pt x="41" y="55"/>
                        <a:pt x="42" y="55"/>
                      </a:cubicBezTo>
                      <a:cubicBezTo>
                        <a:pt x="42" y="55"/>
                        <a:pt x="42" y="55"/>
                        <a:pt x="42" y="55"/>
                      </a:cubicBezTo>
                      <a:cubicBezTo>
                        <a:pt x="42" y="55"/>
                        <a:pt x="42" y="55"/>
                        <a:pt x="42" y="55"/>
                      </a:cubicBezTo>
                      <a:cubicBezTo>
                        <a:pt x="42" y="55"/>
                        <a:pt x="41" y="56"/>
                        <a:pt x="42" y="56"/>
                      </a:cubicBezTo>
                      <a:cubicBezTo>
                        <a:pt x="42" y="56"/>
                        <a:pt x="42" y="56"/>
                        <a:pt x="42" y="57"/>
                      </a:cubicBezTo>
                      <a:cubicBezTo>
                        <a:pt x="42" y="57"/>
                        <a:pt x="42" y="57"/>
                        <a:pt x="43" y="57"/>
                      </a:cubicBezTo>
                      <a:cubicBezTo>
                        <a:pt x="43" y="57"/>
                        <a:pt x="43" y="57"/>
                        <a:pt x="43" y="57"/>
                      </a:cubicBezTo>
                      <a:cubicBezTo>
                        <a:pt x="44" y="57"/>
                        <a:pt x="44" y="58"/>
                        <a:pt x="44" y="58"/>
                      </a:cubicBezTo>
                      <a:cubicBezTo>
                        <a:pt x="44" y="58"/>
                        <a:pt x="44" y="59"/>
                        <a:pt x="44" y="59"/>
                      </a:cubicBezTo>
                      <a:cubicBezTo>
                        <a:pt x="43" y="59"/>
                        <a:pt x="44" y="59"/>
                        <a:pt x="44" y="59"/>
                      </a:cubicBezTo>
                      <a:cubicBezTo>
                        <a:pt x="44" y="60"/>
                        <a:pt x="43" y="60"/>
                        <a:pt x="43" y="60"/>
                      </a:cubicBezTo>
                      <a:cubicBezTo>
                        <a:pt x="43" y="60"/>
                        <a:pt x="42" y="60"/>
                        <a:pt x="42" y="60"/>
                      </a:cubicBezTo>
                      <a:cubicBezTo>
                        <a:pt x="43" y="61"/>
                        <a:pt x="43" y="61"/>
                        <a:pt x="43" y="61"/>
                      </a:cubicBezTo>
                      <a:cubicBezTo>
                        <a:pt x="43" y="61"/>
                        <a:pt x="43" y="61"/>
                        <a:pt x="43" y="61"/>
                      </a:cubicBezTo>
                      <a:cubicBezTo>
                        <a:pt x="43" y="61"/>
                        <a:pt x="43" y="61"/>
                        <a:pt x="43" y="61"/>
                      </a:cubicBezTo>
                      <a:cubicBezTo>
                        <a:pt x="43" y="62"/>
                        <a:pt x="42" y="62"/>
                        <a:pt x="42" y="62"/>
                      </a:cubicBezTo>
                      <a:cubicBezTo>
                        <a:pt x="42" y="63"/>
                        <a:pt x="43" y="63"/>
                        <a:pt x="43" y="63"/>
                      </a:cubicBezTo>
                      <a:cubicBezTo>
                        <a:pt x="43" y="63"/>
                        <a:pt x="43" y="63"/>
                        <a:pt x="43" y="63"/>
                      </a:cubicBezTo>
                      <a:cubicBezTo>
                        <a:pt x="43" y="63"/>
                        <a:pt x="43" y="63"/>
                        <a:pt x="43" y="63"/>
                      </a:cubicBezTo>
                      <a:cubicBezTo>
                        <a:pt x="43" y="63"/>
                        <a:pt x="43" y="64"/>
                        <a:pt x="43" y="64"/>
                      </a:cubicBezTo>
                      <a:cubicBezTo>
                        <a:pt x="43" y="64"/>
                        <a:pt x="43" y="64"/>
                        <a:pt x="43" y="64"/>
                      </a:cubicBezTo>
                      <a:cubicBezTo>
                        <a:pt x="43" y="64"/>
                        <a:pt x="43" y="65"/>
                        <a:pt x="43" y="65"/>
                      </a:cubicBezTo>
                      <a:cubicBezTo>
                        <a:pt x="43" y="65"/>
                        <a:pt x="43" y="65"/>
                        <a:pt x="43" y="66"/>
                      </a:cubicBezTo>
                      <a:cubicBezTo>
                        <a:pt x="43" y="66"/>
                        <a:pt x="43" y="66"/>
                        <a:pt x="43" y="67"/>
                      </a:cubicBezTo>
                      <a:cubicBezTo>
                        <a:pt x="43" y="67"/>
                        <a:pt x="43" y="67"/>
                        <a:pt x="42" y="68"/>
                      </a:cubicBezTo>
                      <a:cubicBezTo>
                        <a:pt x="42" y="68"/>
                        <a:pt x="41" y="68"/>
                        <a:pt x="41" y="69"/>
                      </a:cubicBezTo>
                      <a:cubicBezTo>
                        <a:pt x="41" y="69"/>
                        <a:pt x="40" y="69"/>
                        <a:pt x="40" y="69"/>
                      </a:cubicBezTo>
                      <a:cubicBezTo>
                        <a:pt x="40" y="69"/>
                        <a:pt x="40" y="69"/>
                        <a:pt x="40" y="69"/>
                      </a:cubicBezTo>
                      <a:cubicBezTo>
                        <a:pt x="40" y="69"/>
                        <a:pt x="40" y="70"/>
                        <a:pt x="41" y="70"/>
                      </a:cubicBezTo>
                      <a:cubicBezTo>
                        <a:pt x="41" y="71"/>
                        <a:pt x="41" y="71"/>
                        <a:pt x="42" y="71"/>
                      </a:cubicBezTo>
                      <a:cubicBezTo>
                        <a:pt x="42" y="72"/>
                        <a:pt x="42" y="71"/>
                        <a:pt x="42" y="71"/>
                      </a:cubicBezTo>
                      <a:cubicBezTo>
                        <a:pt x="43" y="71"/>
                        <a:pt x="43" y="70"/>
                        <a:pt x="43" y="70"/>
                      </a:cubicBezTo>
                      <a:cubicBezTo>
                        <a:pt x="43" y="70"/>
                        <a:pt x="43" y="70"/>
                        <a:pt x="43" y="71"/>
                      </a:cubicBezTo>
                      <a:cubicBezTo>
                        <a:pt x="43" y="71"/>
                        <a:pt x="44" y="71"/>
                        <a:pt x="44" y="71"/>
                      </a:cubicBezTo>
                      <a:cubicBezTo>
                        <a:pt x="44" y="71"/>
                        <a:pt x="44" y="71"/>
                        <a:pt x="44" y="72"/>
                      </a:cubicBezTo>
                      <a:cubicBezTo>
                        <a:pt x="45" y="72"/>
                        <a:pt x="45" y="72"/>
                        <a:pt x="45" y="72"/>
                      </a:cubicBezTo>
                      <a:cubicBezTo>
                        <a:pt x="45" y="72"/>
                        <a:pt x="45" y="72"/>
                        <a:pt x="45" y="73"/>
                      </a:cubicBezTo>
                      <a:cubicBezTo>
                        <a:pt x="46" y="73"/>
                        <a:pt x="46" y="73"/>
                        <a:pt x="46" y="73"/>
                      </a:cubicBezTo>
                      <a:cubicBezTo>
                        <a:pt x="46" y="73"/>
                        <a:pt x="46" y="73"/>
                        <a:pt x="46" y="73"/>
                      </a:cubicBezTo>
                      <a:cubicBezTo>
                        <a:pt x="46" y="73"/>
                        <a:pt x="47" y="73"/>
                        <a:pt x="47" y="73"/>
                      </a:cubicBezTo>
                      <a:cubicBezTo>
                        <a:pt x="47" y="73"/>
                        <a:pt x="47" y="73"/>
                        <a:pt x="47" y="73"/>
                      </a:cubicBezTo>
                      <a:cubicBezTo>
                        <a:pt x="47" y="73"/>
                        <a:pt x="47" y="73"/>
                        <a:pt x="47" y="72"/>
                      </a:cubicBezTo>
                      <a:cubicBezTo>
                        <a:pt x="48" y="72"/>
                        <a:pt x="48" y="72"/>
                        <a:pt x="48" y="72"/>
                      </a:cubicBezTo>
                      <a:cubicBezTo>
                        <a:pt x="48" y="72"/>
                        <a:pt x="47" y="71"/>
                        <a:pt x="47" y="71"/>
                      </a:cubicBezTo>
                      <a:cubicBezTo>
                        <a:pt x="47" y="70"/>
                        <a:pt x="47" y="70"/>
                        <a:pt x="47" y="70"/>
                      </a:cubicBezTo>
                      <a:cubicBezTo>
                        <a:pt x="47" y="70"/>
                        <a:pt x="47" y="69"/>
                        <a:pt x="46" y="69"/>
                      </a:cubicBezTo>
                      <a:cubicBezTo>
                        <a:pt x="46" y="69"/>
                        <a:pt x="46" y="69"/>
                        <a:pt x="46" y="69"/>
                      </a:cubicBezTo>
                      <a:cubicBezTo>
                        <a:pt x="47" y="69"/>
                        <a:pt x="47" y="69"/>
                        <a:pt x="47" y="69"/>
                      </a:cubicBezTo>
                      <a:cubicBezTo>
                        <a:pt x="47" y="69"/>
                        <a:pt x="47" y="69"/>
                        <a:pt x="47" y="69"/>
                      </a:cubicBezTo>
                      <a:cubicBezTo>
                        <a:pt x="47" y="69"/>
                        <a:pt x="47" y="69"/>
                        <a:pt x="47" y="69"/>
                      </a:cubicBezTo>
                      <a:cubicBezTo>
                        <a:pt x="48" y="69"/>
                        <a:pt x="48" y="69"/>
                        <a:pt x="48" y="69"/>
                      </a:cubicBezTo>
                      <a:cubicBezTo>
                        <a:pt x="48" y="69"/>
                        <a:pt x="48" y="68"/>
                        <a:pt x="48" y="68"/>
                      </a:cubicBezTo>
                      <a:cubicBezTo>
                        <a:pt x="48" y="68"/>
                        <a:pt x="48" y="68"/>
                        <a:pt x="48" y="68"/>
                      </a:cubicBezTo>
                      <a:cubicBezTo>
                        <a:pt x="48" y="68"/>
                        <a:pt x="49" y="68"/>
                        <a:pt x="49" y="68"/>
                      </a:cubicBezTo>
                      <a:cubicBezTo>
                        <a:pt x="49" y="68"/>
                        <a:pt x="50" y="68"/>
                        <a:pt x="50" y="68"/>
                      </a:cubicBezTo>
                      <a:cubicBezTo>
                        <a:pt x="50" y="68"/>
                        <a:pt x="50" y="67"/>
                        <a:pt x="50" y="67"/>
                      </a:cubicBezTo>
                      <a:cubicBezTo>
                        <a:pt x="50" y="67"/>
                        <a:pt x="51" y="67"/>
                        <a:pt x="51" y="67"/>
                      </a:cubicBezTo>
                      <a:cubicBezTo>
                        <a:pt x="51" y="67"/>
                        <a:pt x="51" y="67"/>
                        <a:pt x="51" y="67"/>
                      </a:cubicBezTo>
                      <a:cubicBezTo>
                        <a:pt x="51" y="67"/>
                        <a:pt x="51" y="67"/>
                        <a:pt x="51" y="68"/>
                      </a:cubicBezTo>
                      <a:cubicBezTo>
                        <a:pt x="52" y="68"/>
                        <a:pt x="52" y="68"/>
                        <a:pt x="52" y="68"/>
                      </a:cubicBezTo>
                      <a:cubicBezTo>
                        <a:pt x="52" y="68"/>
                        <a:pt x="52" y="68"/>
                        <a:pt x="53" y="68"/>
                      </a:cubicBezTo>
                      <a:cubicBezTo>
                        <a:pt x="53" y="69"/>
                        <a:pt x="53" y="69"/>
                        <a:pt x="53" y="69"/>
                      </a:cubicBezTo>
                      <a:cubicBezTo>
                        <a:pt x="53" y="69"/>
                        <a:pt x="53" y="69"/>
                        <a:pt x="54" y="69"/>
                      </a:cubicBezTo>
                      <a:cubicBezTo>
                        <a:pt x="54" y="69"/>
                        <a:pt x="54" y="69"/>
                        <a:pt x="54" y="69"/>
                      </a:cubicBezTo>
                      <a:cubicBezTo>
                        <a:pt x="54" y="69"/>
                        <a:pt x="54" y="69"/>
                        <a:pt x="54" y="69"/>
                      </a:cubicBezTo>
                      <a:cubicBezTo>
                        <a:pt x="54" y="69"/>
                        <a:pt x="54" y="69"/>
                        <a:pt x="54" y="69"/>
                      </a:cubicBezTo>
                      <a:cubicBezTo>
                        <a:pt x="54" y="69"/>
                        <a:pt x="55" y="68"/>
                        <a:pt x="55" y="68"/>
                      </a:cubicBezTo>
                      <a:cubicBezTo>
                        <a:pt x="55" y="68"/>
                        <a:pt x="55" y="68"/>
                        <a:pt x="55" y="68"/>
                      </a:cubicBezTo>
                      <a:cubicBezTo>
                        <a:pt x="55" y="68"/>
                        <a:pt x="55" y="68"/>
                        <a:pt x="55" y="68"/>
                      </a:cubicBezTo>
                      <a:cubicBezTo>
                        <a:pt x="56" y="68"/>
                        <a:pt x="56" y="68"/>
                        <a:pt x="56" y="68"/>
                      </a:cubicBezTo>
                      <a:cubicBezTo>
                        <a:pt x="56" y="67"/>
                        <a:pt x="56" y="67"/>
                        <a:pt x="56" y="67"/>
                      </a:cubicBezTo>
                      <a:cubicBezTo>
                        <a:pt x="56" y="67"/>
                        <a:pt x="56" y="67"/>
                        <a:pt x="56" y="67"/>
                      </a:cubicBezTo>
                      <a:cubicBezTo>
                        <a:pt x="57" y="67"/>
                        <a:pt x="57" y="67"/>
                        <a:pt x="57" y="67"/>
                      </a:cubicBezTo>
                      <a:cubicBezTo>
                        <a:pt x="57" y="67"/>
                        <a:pt x="57" y="67"/>
                        <a:pt x="57" y="67"/>
                      </a:cubicBezTo>
                      <a:cubicBezTo>
                        <a:pt x="57" y="67"/>
                        <a:pt x="58" y="67"/>
                        <a:pt x="58" y="67"/>
                      </a:cubicBezTo>
                      <a:cubicBezTo>
                        <a:pt x="58" y="67"/>
                        <a:pt x="58" y="67"/>
                        <a:pt x="58" y="66"/>
                      </a:cubicBezTo>
                      <a:cubicBezTo>
                        <a:pt x="58" y="66"/>
                        <a:pt x="59" y="66"/>
                        <a:pt x="59" y="66"/>
                      </a:cubicBezTo>
                      <a:cubicBezTo>
                        <a:pt x="59" y="66"/>
                        <a:pt x="59" y="66"/>
                        <a:pt x="59" y="66"/>
                      </a:cubicBezTo>
                      <a:cubicBezTo>
                        <a:pt x="59" y="66"/>
                        <a:pt x="59" y="65"/>
                        <a:pt x="59" y="65"/>
                      </a:cubicBezTo>
                      <a:cubicBezTo>
                        <a:pt x="59" y="65"/>
                        <a:pt x="59" y="65"/>
                        <a:pt x="59" y="65"/>
                      </a:cubicBezTo>
                      <a:cubicBezTo>
                        <a:pt x="59" y="64"/>
                        <a:pt x="59" y="64"/>
                        <a:pt x="59" y="64"/>
                      </a:cubicBezTo>
                      <a:cubicBezTo>
                        <a:pt x="59" y="64"/>
                        <a:pt x="58" y="64"/>
                        <a:pt x="58" y="63"/>
                      </a:cubicBezTo>
                      <a:cubicBezTo>
                        <a:pt x="58" y="63"/>
                        <a:pt x="58" y="63"/>
                        <a:pt x="58" y="63"/>
                      </a:cubicBezTo>
                      <a:cubicBezTo>
                        <a:pt x="59" y="63"/>
                        <a:pt x="59" y="63"/>
                        <a:pt x="59" y="63"/>
                      </a:cubicBezTo>
                      <a:cubicBezTo>
                        <a:pt x="59" y="63"/>
                        <a:pt x="60" y="62"/>
                        <a:pt x="60" y="62"/>
                      </a:cubicBezTo>
                      <a:cubicBezTo>
                        <a:pt x="60" y="62"/>
                        <a:pt x="60" y="62"/>
                        <a:pt x="60" y="62"/>
                      </a:cubicBezTo>
                      <a:cubicBezTo>
                        <a:pt x="60" y="62"/>
                        <a:pt x="60" y="61"/>
                        <a:pt x="60" y="61"/>
                      </a:cubicBezTo>
                      <a:cubicBezTo>
                        <a:pt x="60" y="61"/>
                        <a:pt x="60" y="61"/>
                        <a:pt x="60" y="6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4" name="Freeform 682"/>
                <p:cNvSpPr>
                  <a:spLocks/>
                </p:cNvSpPr>
                <p:nvPr/>
              </p:nvSpPr>
              <p:spPr bwMode="auto">
                <a:xfrm>
                  <a:off x="6973888" y="4367213"/>
                  <a:ext cx="3175" cy="1588"/>
                </a:xfrm>
                <a:custGeom>
                  <a:avLst/>
                  <a:gdLst>
                    <a:gd name="T0" fmla="*/ 1 w 1"/>
                    <a:gd name="T1" fmla="*/ 1 h 1"/>
                    <a:gd name="T2" fmla="*/ 1 w 1"/>
                    <a:gd name="T3" fmla="*/ 0 h 1"/>
                    <a:gd name="T4" fmla="*/ 1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1" y="1"/>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5" name="Freeform 683"/>
                <p:cNvSpPr>
                  <a:spLocks/>
                </p:cNvSpPr>
                <p:nvPr/>
              </p:nvSpPr>
              <p:spPr bwMode="auto">
                <a:xfrm>
                  <a:off x="7016751" y="4322763"/>
                  <a:ext cx="9525" cy="3175"/>
                </a:xfrm>
                <a:custGeom>
                  <a:avLst/>
                  <a:gdLst>
                    <a:gd name="T0" fmla="*/ 3 w 3"/>
                    <a:gd name="T1" fmla="*/ 0 h 1"/>
                    <a:gd name="T2" fmla="*/ 0 w 3"/>
                    <a:gd name="T3" fmla="*/ 0 h 1"/>
                    <a:gd name="T4" fmla="*/ 1 w 3"/>
                    <a:gd name="T5" fmla="*/ 1 h 1"/>
                    <a:gd name="T6" fmla="*/ 1 w 3"/>
                    <a:gd name="T7" fmla="*/ 1 h 1"/>
                    <a:gd name="T8" fmla="*/ 2 w 3"/>
                    <a:gd name="T9" fmla="*/ 1 h 1"/>
                    <a:gd name="T10" fmla="*/ 3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3" y="0"/>
                      </a:moveTo>
                      <a:cubicBezTo>
                        <a:pt x="0" y="0"/>
                        <a:pt x="0" y="0"/>
                        <a:pt x="0" y="0"/>
                      </a:cubicBezTo>
                      <a:cubicBezTo>
                        <a:pt x="0" y="1"/>
                        <a:pt x="0" y="1"/>
                        <a:pt x="1" y="1"/>
                      </a:cubicBezTo>
                      <a:cubicBezTo>
                        <a:pt x="1" y="1"/>
                        <a:pt x="1" y="1"/>
                        <a:pt x="1" y="1"/>
                      </a:cubicBezTo>
                      <a:cubicBezTo>
                        <a:pt x="2" y="1"/>
                        <a:pt x="2" y="1"/>
                        <a:pt x="2" y="1"/>
                      </a:cubicBezTo>
                      <a:cubicBezTo>
                        <a:pt x="3" y="1"/>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6" name="Freeform 684"/>
                <p:cNvSpPr>
                  <a:spLocks/>
                </p:cNvSpPr>
                <p:nvPr/>
              </p:nvSpPr>
              <p:spPr bwMode="auto">
                <a:xfrm>
                  <a:off x="6848476" y="4329113"/>
                  <a:ext cx="220663" cy="142875"/>
                </a:xfrm>
                <a:custGeom>
                  <a:avLst/>
                  <a:gdLst>
                    <a:gd name="T0" fmla="*/ 2 w 77"/>
                    <a:gd name="T1" fmla="*/ 45 h 50"/>
                    <a:gd name="T2" fmla="*/ 7 w 77"/>
                    <a:gd name="T3" fmla="*/ 49 h 50"/>
                    <a:gd name="T4" fmla="*/ 12 w 77"/>
                    <a:gd name="T5" fmla="*/ 48 h 50"/>
                    <a:gd name="T6" fmla="*/ 17 w 77"/>
                    <a:gd name="T7" fmla="*/ 48 h 50"/>
                    <a:gd name="T8" fmla="*/ 21 w 77"/>
                    <a:gd name="T9" fmla="*/ 45 h 50"/>
                    <a:gd name="T10" fmla="*/ 28 w 77"/>
                    <a:gd name="T11" fmla="*/ 44 h 50"/>
                    <a:gd name="T12" fmla="*/ 31 w 77"/>
                    <a:gd name="T13" fmla="*/ 46 h 50"/>
                    <a:gd name="T14" fmla="*/ 38 w 77"/>
                    <a:gd name="T15" fmla="*/ 45 h 50"/>
                    <a:gd name="T16" fmla="*/ 41 w 77"/>
                    <a:gd name="T17" fmla="*/ 43 h 50"/>
                    <a:gd name="T18" fmla="*/ 43 w 77"/>
                    <a:gd name="T19" fmla="*/ 38 h 50"/>
                    <a:gd name="T20" fmla="*/ 44 w 77"/>
                    <a:gd name="T21" fmla="*/ 35 h 50"/>
                    <a:gd name="T22" fmla="*/ 46 w 77"/>
                    <a:gd name="T23" fmla="*/ 32 h 50"/>
                    <a:gd name="T24" fmla="*/ 48 w 77"/>
                    <a:gd name="T25" fmla="*/ 29 h 50"/>
                    <a:gd name="T26" fmla="*/ 48 w 77"/>
                    <a:gd name="T27" fmla="*/ 25 h 50"/>
                    <a:gd name="T28" fmla="*/ 51 w 77"/>
                    <a:gd name="T29" fmla="*/ 22 h 50"/>
                    <a:gd name="T30" fmla="*/ 55 w 77"/>
                    <a:gd name="T31" fmla="*/ 22 h 50"/>
                    <a:gd name="T32" fmla="*/ 59 w 77"/>
                    <a:gd name="T33" fmla="*/ 21 h 50"/>
                    <a:gd name="T34" fmla="*/ 66 w 77"/>
                    <a:gd name="T35" fmla="*/ 22 h 50"/>
                    <a:gd name="T36" fmla="*/ 65 w 77"/>
                    <a:gd name="T37" fmla="*/ 21 h 50"/>
                    <a:gd name="T38" fmla="*/ 70 w 77"/>
                    <a:gd name="T39" fmla="*/ 22 h 50"/>
                    <a:gd name="T40" fmla="*/ 73 w 77"/>
                    <a:gd name="T41" fmla="*/ 20 h 50"/>
                    <a:gd name="T42" fmla="*/ 69 w 77"/>
                    <a:gd name="T43" fmla="*/ 19 h 50"/>
                    <a:gd name="T44" fmla="*/ 70 w 77"/>
                    <a:gd name="T45" fmla="*/ 16 h 50"/>
                    <a:gd name="T46" fmla="*/ 72 w 77"/>
                    <a:gd name="T47" fmla="*/ 16 h 50"/>
                    <a:gd name="T48" fmla="*/ 75 w 77"/>
                    <a:gd name="T49" fmla="*/ 16 h 50"/>
                    <a:gd name="T50" fmla="*/ 77 w 77"/>
                    <a:gd name="T51" fmla="*/ 14 h 50"/>
                    <a:gd name="T52" fmla="*/ 74 w 77"/>
                    <a:gd name="T53" fmla="*/ 12 h 50"/>
                    <a:gd name="T54" fmla="*/ 69 w 77"/>
                    <a:gd name="T55" fmla="*/ 9 h 50"/>
                    <a:gd name="T56" fmla="*/ 66 w 77"/>
                    <a:gd name="T57" fmla="*/ 8 h 50"/>
                    <a:gd name="T58" fmla="*/ 65 w 77"/>
                    <a:gd name="T59" fmla="*/ 5 h 50"/>
                    <a:gd name="T60" fmla="*/ 63 w 77"/>
                    <a:gd name="T61" fmla="*/ 3 h 50"/>
                    <a:gd name="T62" fmla="*/ 61 w 77"/>
                    <a:gd name="T63" fmla="*/ 3 h 50"/>
                    <a:gd name="T64" fmla="*/ 59 w 77"/>
                    <a:gd name="T65" fmla="*/ 1 h 50"/>
                    <a:gd name="T66" fmla="*/ 58 w 77"/>
                    <a:gd name="T67" fmla="*/ 1 h 50"/>
                    <a:gd name="T68" fmla="*/ 56 w 77"/>
                    <a:gd name="T69" fmla="*/ 3 h 50"/>
                    <a:gd name="T70" fmla="*/ 54 w 77"/>
                    <a:gd name="T71" fmla="*/ 5 h 50"/>
                    <a:gd name="T72" fmla="*/ 52 w 77"/>
                    <a:gd name="T73" fmla="*/ 7 h 50"/>
                    <a:gd name="T74" fmla="*/ 51 w 77"/>
                    <a:gd name="T75" fmla="*/ 9 h 50"/>
                    <a:gd name="T76" fmla="*/ 49 w 77"/>
                    <a:gd name="T77" fmla="*/ 12 h 50"/>
                    <a:gd name="T78" fmla="*/ 47 w 77"/>
                    <a:gd name="T79" fmla="*/ 12 h 50"/>
                    <a:gd name="T80" fmla="*/ 48 w 77"/>
                    <a:gd name="T81" fmla="*/ 15 h 50"/>
                    <a:gd name="T82" fmla="*/ 46 w 77"/>
                    <a:gd name="T83" fmla="*/ 17 h 50"/>
                    <a:gd name="T84" fmla="*/ 46 w 77"/>
                    <a:gd name="T85" fmla="*/ 20 h 50"/>
                    <a:gd name="T86" fmla="*/ 44 w 77"/>
                    <a:gd name="T87" fmla="*/ 21 h 50"/>
                    <a:gd name="T88" fmla="*/ 43 w 77"/>
                    <a:gd name="T89" fmla="*/ 18 h 50"/>
                    <a:gd name="T90" fmla="*/ 41 w 77"/>
                    <a:gd name="T91" fmla="*/ 24 h 50"/>
                    <a:gd name="T92" fmla="*/ 38 w 77"/>
                    <a:gd name="T93" fmla="*/ 22 h 50"/>
                    <a:gd name="T94" fmla="*/ 35 w 77"/>
                    <a:gd name="T95" fmla="*/ 19 h 50"/>
                    <a:gd name="T96" fmla="*/ 35 w 77"/>
                    <a:gd name="T97" fmla="*/ 20 h 50"/>
                    <a:gd name="T98" fmla="*/ 35 w 77"/>
                    <a:gd name="T99" fmla="*/ 21 h 50"/>
                    <a:gd name="T100" fmla="*/ 33 w 77"/>
                    <a:gd name="T101" fmla="*/ 24 h 50"/>
                    <a:gd name="T102" fmla="*/ 31 w 77"/>
                    <a:gd name="T103" fmla="*/ 26 h 50"/>
                    <a:gd name="T104" fmla="*/ 29 w 77"/>
                    <a:gd name="T105" fmla="*/ 29 h 50"/>
                    <a:gd name="T106" fmla="*/ 24 w 77"/>
                    <a:gd name="T107" fmla="*/ 32 h 50"/>
                    <a:gd name="T108" fmla="*/ 20 w 77"/>
                    <a:gd name="T109" fmla="*/ 33 h 50"/>
                    <a:gd name="T110" fmla="*/ 15 w 77"/>
                    <a:gd name="T111" fmla="*/ 34 h 50"/>
                    <a:gd name="T112" fmla="*/ 14 w 77"/>
                    <a:gd name="T113" fmla="*/ 35 h 50"/>
                    <a:gd name="T114" fmla="*/ 13 w 77"/>
                    <a:gd name="T115" fmla="*/ 37 h 50"/>
                    <a:gd name="T116" fmla="*/ 11 w 77"/>
                    <a:gd name="T117" fmla="*/ 43 h 50"/>
                    <a:gd name="T118" fmla="*/ 11 w 77"/>
                    <a:gd name="T119" fmla="*/ 44 h 50"/>
                    <a:gd name="T120" fmla="*/ 8 w 77"/>
                    <a:gd name="T121" fmla="*/ 43 h 50"/>
                    <a:gd name="T122" fmla="*/ 4 w 77"/>
                    <a:gd name="T123" fmla="*/ 43 h 50"/>
                    <a:gd name="T124" fmla="*/ 1 w 77"/>
                    <a:gd name="T12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50">
                      <a:moveTo>
                        <a:pt x="0" y="42"/>
                      </a:moveTo>
                      <a:cubicBezTo>
                        <a:pt x="0" y="42"/>
                        <a:pt x="1" y="41"/>
                        <a:pt x="1" y="43"/>
                      </a:cubicBezTo>
                      <a:cubicBezTo>
                        <a:pt x="0" y="44"/>
                        <a:pt x="2" y="45"/>
                        <a:pt x="2" y="45"/>
                      </a:cubicBezTo>
                      <a:cubicBezTo>
                        <a:pt x="2" y="45"/>
                        <a:pt x="2" y="44"/>
                        <a:pt x="3" y="46"/>
                      </a:cubicBezTo>
                      <a:cubicBezTo>
                        <a:pt x="4" y="47"/>
                        <a:pt x="5" y="46"/>
                        <a:pt x="5" y="48"/>
                      </a:cubicBezTo>
                      <a:cubicBezTo>
                        <a:pt x="6" y="49"/>
                        <a:pt x="6" y="48"/>
                        <a:pt x="7" y="49"/>
                      </a:cubicBezTo>
                      <a:cubicBezTo>
                        <a:pt x="8" y="50"/>
                        <a:pt x="8" y="49"/>
                        <a:pt x="9" y="49"/>
                      </a:cubicBezTo>
                      <a:cubicBezTo>
                        <a:pt x="9" y="50"/>
                        <a:pt x="10" y="49"/>
                        <a:pt x="10" y="49"/>
                      </a:cubicBezTo>
                      <a:cubicBezTo>
                        <a:pt x="11" y="48"/>
                        <a:pt x="11" y="49"/>
                        <a:pt x="12" y="48"/>
                      </a:cubicBezTo>
                      <a:cubicBezTo>
                        <a:pt x="14" y="47"/>
                        <a:pt x="13" y="48"/>
                        <a:pt x="15" y="48"/>
                      </a:cubicBezTo>
                      <a:cubicBezTo>
                        <a:pt x="16" y="48"/>
                        <a:pt x="15" y="49"/>
                        <a:pt x="16" y="48"/>
                      </a:cubicBezTo>
                      <a:cubicBezTo>
                        <a:pt x="16" y="48"/>
                        <a:pt x="17" y="48"/>
                        <a:pt x="17" y="48"/>
                      </a:cubicBezTo>
                      <a:cubicBezTo>
                        <a:pt x="18" y="49"/>
                        <a:pt x="18" y="47"/>
                        <a:pt x="20" y="47"/>
                      </a:cubicBezTo>
                      <a:cubicBezTo>
                        <a:pt x="21" y="47"/>
                        <a:pt x="20" y="46"/>
                        <a:pt x="21" y="46"/>
                      </a:cubicBezTo>
                      <a:cubicBezTo>
                        <a:pt x="22" y="45"/>
                        <a:pt x="20" y="45"/>
                        <a:pt x="21" y="45"/>
                      </a:cubicBezTo>
                      <a:cubicBezTo>
                        <a:pt x="23" y="44"/>
                        <a:pt x="22" y="44"/>
                        <a:pt x="24" y="44"/>
                      </a:cubicBezTo>
                      <a:cubicBezTo>
                        <a:pt x="25" y="44"/>
                        <a:pt x="26" y="44"/>
                        <a:pt x="26" y="44"/>
                      </a:cubicBezTo>
                      <a:cubicBezTo>
                        <a:pt x="26" y="43"/>
                        <a:pt x="29" y="44"/>
                        <a:pt x="28" y="44"/>
                      </a:cubicBezTo>
                      <a:cubicBezTo>
                        <a:pt x="27" y="45"/>
                        <a:pt x="27" y="45"/>
                        <a:pt x="28" y="45"/>
                      </a:cubicBezTo>
                      <a:cubicBezTo>
                        <a:pt x="29" y="45"/>
                        <a:pt x="29" y="46"/>
                        <a:pt x="29" y="45"/>
                      </a:cubicBezTo>
                      <a:cubicBezTo>
                        <a:pt x="30" y="45"/>
                        <a:pt x="30" y="47"/>
                        <a:pt x="31" y="46"/>
                      </a:cubicBezTo>
                      <a:cubicBezTo>
                        <a:pt x="32" y="45"/>
                        <a:pt x="32" y="47"/>
                        <a:pt x="33" y="46"/>
                      </a:cubicBezTo>
                      <a:cubicBezTo>
                        <a:pt x="35" y="45"/>
                        <a:pt x="35" y="45"/>
                        <a:pt x="35" y="45"/>
                      </a:cubicBezTo>
                      <a:cubicBezTo>
                        <a:pt x="37" y="44"/>
                        <a:pt x="37" y="46"/>
                        <a:pt x="38" y="45"/>
                      </a:cubicBezTo>
                      <a:cubicBezTo>
                        <a:pt x="39" y="44"/>
                        <a:pt x="39" y="44"/>
                        <a:pt x="39" y="45"/>
                      </a:cubicBezTo>
                      <a:cubicBezTo>
                        <a:pt x="39" y="45"/>
                        <a:pt x="40" y="45"/>
                        <a:pt x="40" y="44"/>
                      </a:cubicBezTo>
                      <a:cubicBezTo>
                        <a:pt x="40" y="44"/>
                        <a:pt x="41" y="44"/>
                        <a:pt x="41" y="43"/>
                      </a:cubicBezTo>
                      <a:cubicBezTo>
                        <a:pt x="41" y="40"/>
                        <a:pt x="42" y="43"/>
                        <a:pt x="43" y="41"/>
                      </a:cubicBezTo>
                      <a:cubicBezTo>
                        <a:pt x="43" y="39"/>
                        <a:pt x="42" y="41"/>
                        <a:pt x="42" y="39"/>
                      </a:cubicBezTo>
                      <a:cubicBezTo>
                        <a:pt x="42" y="37"/>
                        <a:pt x="43" y="39"/>
                        <a:pt x="43" y="38"/>
                      </a:cubicBezTo>
                      <a:cubicBezTo>
                        <a:pt x="43" y="37"/>
                        <a:pt x="44" y="38"/>
                        <a:pt x="44" y="37"/>
                      </a:cubicBezTo>
                      <a:cubicBezTo>
                        <a:pt x="45" y="36"/>
                        <a:pt x="46" y="37"/>
                        <a:pt x="45" y="36"/>
                      </a:cubicBezTo>
                      <a:cubicBezTo>
                        <a:pt x="45" y="35"/>
                        <a:pt x="44" y="36"/>
                        <a:pt x="44" y="35"/>
                      </a:cubicBezTo>
                      <a:cubicBezTo>
                        <a:pt x="44" y="34"/>
                        <a:pt x="45" y="34"/>
                        <a:pt x="44" y="34"/>
                      </a:cubicBezTo>
                      <a:cubicBezTo>
                        <a:pt x="44" y="34"/>
                        <a:pt x="45" y="33"/>
                        <a:pt x="45" y="33"/>
                      </a:cubicBezTo>
                      <a:cubicBezTo>
                        <a:pt x="46" y="32"/>
                        <a:pt x="45" y="32"/>
                        <a:pt x="46" y="32"/>
                      </a:cubicBezTo>
                      <a:cubicBezTo>
                        <a:pt x="47" y="33"/>
                        <a:pt x="48" y="32"/>
                        <a:pt x="47" y="32"/>
                      </a:cubicBezTo>
                      <a:cubicBezTo>
                        <a:pt x="47" y="31"/>
                        <a:pt x="48" y="31"/>
                        <a:pt x="48" y="31"/>
                      </a:cubicBezTo>
                      <a:cubicBezTo>
                        <a:pt x="47" y="31"/>
                        <a:pt x="48" y="30"/>
                        <a:pt x="48" y="29"/>
                      </a:cubicBezTo>
                      <a:cubicBezTo>
                        <a:pt x="48" y="28"/>
                        <a:pt x="49" y="29"/>
                        <a:pt x="48" y="28"/>
                      </a:cubicBezTo>
                      <a:cubicBezTo>
                        <a:pt x="48" y="28"/>
                        <a:pt x="48" y="27"/>
                        <a:pt x="48" y="26"/>
                      </a:cubicBezTo>
                      <a:cubicBezTo>
                        <a:pt x="49" y="25"/>
                        <a:pt x="47" y="25"/>
                        <a:pt x="48" y="25"/>
                      </a:cubicBezTo>
                      <a:cubicBezTo>
                        <a:pt x="49" y="24"/>
                        <a:pt x="48" y="23"/>
                        <a:pt x="49" y="22"/>
                      </a:cubicBezTo>
                      <a:cubicBezTo>
                        <a:pt x="51" y="22"/>
                        <a:pt x="50" y="21"/>
                        <a:pt x="50" y="21"/>
                      </a:cubicBezTo>
                      <a:cubicBezTo>
                        <a:pt x="51" y="21"/>
                        <a:pt x="50" y="22"/>
                        <a:pt x="51" y="22"/>
                      </a:cubicBezTo>
                      <a:cubicBezTo>
                        <a:pt x="52" y="22"/>
                        <a:pt x="51" y="23"/>
                        <a:pt x="52" y="22"/>
                      </a:cubicBezTo>
                      <a:cubicBezTo>
                        <a:pt x="53" y="21"/>
                        <a:pt x="53" y="21"/>
                        <a:pt x="54" y="21"/>
                      </a:cubicBezTo>
                      <a:cubicBezTo>
                        <a:pt x="55" y="21"/>
                        <a:pt x="54" y="22"/>
                        <a:pt x="55" y="22"/>
                      </a:cubicBezTo>
                      <a:cubicBezTo>
                        <a:pt x="56" y="21"/>
                        <a:pt x="55" y="21"/>
                        <a:pt x="56" y="21"/>
                      </a:cubicBezTo>
                      <a:cubicBezTo>
                        <a:pt x="57" y="22"/>
                        <a:pt x="57" y="21"/>
                        <a:pt x="58" y="21"/>
                      </a:cubicBezTo>
                      <a:cubicBezTo>
                        <a:pt x="59" y="22"/>
                        <a:pt x="59" y="21"/>
                        <a:pt x="59" y="21"/>
                      </a:cubicBezTo>
                      <a:cubicBezTo>
                        <a:pt x="60" y="22"/>
                        <a:pt x="61" y="21"/>
                        <a:pt x="62" y="22"/>
                      </a:cubicBezTo>
                      <a:cubicBezTo>
                        <a:pt x="63" y="22"/>
                        <a:pt x="64" y="23"/>
                        <a:pt x="64" y="23"/>
                      </a:cubicBezTo>
                      <a:cubicBezTo>
                        <a:pt x="66" y="22"/>
                        <a:pt x="66" y="22"/>
                        <a:pt x="66" y="22"/>
                      </a:cubicBezTo>
                      <a:cubicBezTo>
                        <a:pt x="66" y="22"/>
                        <a:pt x="65" y="22"/>
                        <a:pt x="65" y="22"/>
                      </a:cubicBezTo>
                      <a:cubicBezTo>
                        <a:pt x="64" y="22"/>
                        <a:pt x="65" y="22"/>
                        <a:pt x="64" y="21"/>
                      </a:cubicBezTo>
                      <a:cubicBezTo>
                        <a:pt x="65" y="21"/>
                        <a:pt x="65" y="21"/>
                        <a:pt x="65" y="21"/>
                      </a:cubicBezTo>
                      <a:cubicBezTo>
                        <a:pt x="66" y="22"/>
                        <a:pt x="66" y="22"/>
                        <a:pt x="66" y="22"/>
                      </a:cubicBezTo>
                      <a:cubicBezTo>
                        <a:pt x="67" y="22"/>
                        <a:pt x="67" y="22"/>
                        <a:pt x="68" y="22"/>
                      </a:cubicBezTo>
                      <a:cubicBezTo>
                        <a:pt x="68" y="22"/>
                        <a:pt x="69" y="22"/>
                        <a:pt x="70" y="22"/>
                      </a:cubicBezTo>
                      <a:cubicBezTo>
                        <a:pt x="70" y="22"/>
                        <a:pt x="71" y="22"/>
                        <a:pt x="71" y="21"/>
                      </a:cubicBezTo>
                      <a:cubicBezTo>
                        <a:pt x="71" y="21"/>
                        <a:pt x="72" y="21"/>
                        <a:pt x="72" y="21"/>
                      </a:cubicBezTo>
                      <a:cubicBezTo>
                        <a:pt x="73" y="21"/>
                        <a:pt x="74" y="21"/>
                        <a:pt x="73" y="20"/>
                      </a:cubicBezTo>
                      <a:cubicBezTo>
                        <a:pt x="73" y="20"/>
                        <a:pt x="72" y="20"/>
                        <a:pt x="72" y="20"/>
                      </a:cubicBezTo>
                      <a:cubicBezTo>
                        <a:pt x="72" y="20"/>
                        <a:pt x="72" y="19"/>
                        <a:pt x="72" y="19"/>
                      </a:cubicBezTo>
                      <a:cubicBezTo>
                        <a:pt x="71" y="18"/>
                        <a:pt x="70" y="19"/>
                        <a:pt x="69" y="19"/>
                      </a:cubicBezTo>
                      <a:cubicBezTo>
                        <a:pt x="69" y="18"/>
                        <a:pt x="68" y="18"/>
                        <a:pt x="68" y="17"/>
                      </a:cubicBezTo>
                      <a:cubicBezTo>
                        <a:pt x="69" y="17"/>
                        <a:pt x="69" y="16"/>
                        <a:pt x="69" y="16"/>
                      </a:cubicBezTo>
                      <a:cubicBezTo>
                        <a:pt x="69" y="16"/>
                        <a:pt x="70" y="17"/>
                        <a:pt x="70" y="16"/>
                      </a:cubicBezTo>
                      <a:cubicBezTo>
                        <a:pt x="70" y="16"/>
                        <a:pt x="70" y="16"/>
                        <a:pt x="70" y="16"/>
                      </a:cubicBezTo>
                      <a:cubicBezTo>
                        <a:pt x="71" y="16"/>
                        <a:pt x="71" y="17"/>
                        <a:pt x="71" y="17"/>
                      </a:cubicBezTo>
                      <a:cubicBezTo>
                        <a:pt x="71" y="17"/>
                        <a:pt x="71" y="17"/>
                        <a:pt x="72" y="16"/>
                      </a:cubicBezTo>
                      <a:cubicBezTo>
                        <a:pt x="72" y="16"/>
                        <a:pt x="72" y="17"/>
                        <a:pt x="72" y="17"/>
                      </a:cubicBezTo>
                      <a:cubicBezTo>
                        <a:pt x="73" y="17"/>
                        <a:pt x="74" y="17"/>
                        <a:pt x="74" y="16"/>
                      </a:cubicBezTo>
                      <a:cubicBezTo>
                        <a:pt x="74" y="16"/>
                        <a:pt x="75" y="16"/>
                        <a:pt x="75" y="16"/>
                      </a:cubicBezTo>
                      <a:cubicBezTo>
                        <a:pt x="75" y="16"/>
                        <a:pt x="75" y="16"/>
                        <a:pt x="75" y="16"/>
                      </a:cubicBezTo>
                      <a:cubicBezTo>
                        <a:pt x="75" y="16"/>
                        <a:pt x="76" y="16"/>
                        <a:pt x="76" y="15"/>
                      </a:cubicBezTo>
                      <a:cubicBezTo>
                        <a:pt x="77" y="15"/>
                        <a:pt x="77" y="14"/>
                        <a:pt x="77" y="14"/>
                      </a:cubicBezTo>
                      <a:cubicBezTo>
                        <a:pt x="77" y="13"/>
                        <a:pt x="77" y="13"/>
                        <a:pt x="77" y="13"/>
                      </a:cubicBezTo>
                      <a:cubicBezTo>
                        <a:pt x="76" y="12"/>
                        <a:pt x="75" y="13"/>
                        <a:pt x="75" y="13"/>
                      </a:cubicBezTo>
                      <a:cubicBezTo>
                        <a:pt x="74" y="13"/>
                        <a:pt x="74" y="12"/>
                        <a:pt x="74" y="12"/>
                      </a:cubicBezTo>
                      <a:cubicBezTo>
                        <a:pt x="73" y="12"/>
                        <a:pt x="72" y="11"/>
                        <a:pt x="72" y="10"/>
                      </a:cubicBezTo>
                      <a:cubicBezTo>
                        <a:pt x="71" y="10"/>
                        <a:pt x="71" y="10"/>
                        <a:pt x="71" y="10"/>
                      </a:cubicBezTo>
                      <a:cubicBezTo>
                        <a:pt x="70" y="9"/>
                        <a:pt x="70" y="9"/>
                        <a:pt x="69" y="9"/>
                      </a:cubicBezTo>
                      <a:cubicBezTo>
                        <a:pt x="68" y="9"/>
                        <a:pt x="68" y="9"/>
                        <a:pt x="67" y="8"/>
                      </a:cubicBezTo>
                      <a:cubicBezTo>
                        <a:pt x="67" y="8"/>
                        <a:pt x="67" y="8"/>
                        <a:pt x="67" y="8"/>
                      </a:cubicBezTo>
                      <a:cubicBezTo>
                        <a:pt x="67" y="8"/>
                        <a:pt x="66" y="8"/>
                        <a:pt x="66" y="8"/>
                      </a:cubicBezTo>
                      <a:cubicBezTo>
                        <a:pt x="66" y="9"/>
                        <a:pt x="66" y="9"/>
                        <a:pt x="66" y="8"/>
                      </a:cubicBezTo>
                      <a:cubicBezTo>
                        <a:pt x="65" y="8"/>
                        <a:pt x="65" y="8"/>
                        <a:pt x="65" y="7"/>
                      </a:cubicBezTo>
                      <a:cubicBezTo>
                        <a:pt x="65" y="7"/>
                        <a:pt x="65" y="6"/>
                        <a:pt x="65" y="5"/>
                      </a:cubicBezTo>
                      <a:cubicBezTo>
                        <a:pt x="65" y="5"/>
                        <a:pt x="65" y="5"/>
                        <a:pt x="65" y="5"/>
                      </a:cubicBezTo>
                      <a:cubicBezTo>
                        <a:pt x="65" y="4"/>
                        <a:pt x="65" y="4"/>
                        <a:pt x="64" y="4"/>
                      </a:cubicBezTo>
                      <a:cubicBezTo>
                        <a:pt x="64" y="4"/>
                        <a:pt x="63" y="4"/>
                        <a:pt x="63" y="3"/>
                      </a:cubicBezTo>
                      <a:cubicBezTo>
                        <a:pt x="63" y="3"/>
                        <a:pt x="64" y="3"/>
                        <a:pt x="63" y="2"/>
                      </a:cubicBezTo>
                      <a:cubicBezTo>
                        <a:pt x="63" y="2"/>
                        <a:pt x="63" y="2"/>
                        <a:pt x="62" y="2"/>
                      </a:cubicBezTo>
                      <a:cubicBezTo>
                        <a:pt x="62" y="2"/>
                        <a:pt x="62" y="3"/>
                        <a:pt x="61" y="3"/>
                      </a:cubicBezTo>
                      <a:cubicBezTo>
                        <a:pt x="61" y="2"/>
                        <a:pt x="61" y="2"/>
                        <a:pt x="61" y="1"/>
                      </a:cubicBezTo>
                      <a:cubicBezTo>
                        <a:pt x="61" y="0"/>
                        <a:pt x="61" y="0"/>
                        <a:pt x="60" y="0"/>
                      </a:cubicBezTo>
                      <a:cubicBezTo>
                        <a:pt x="60" y="0"/>
                        <a:pt x="60" y="0"/>
                        <a:pt x="59" y="1"/>
                      </a:cubicBezTo>
                      <a:cubicBezTo>
                        <a:pt x="59" y="1"/>
                        <a:pt x="59" y="2"/>
                        <a:pt x="59" y="2"/>
                      </a:cubicBezTo>
                      <a:cubicBezTo>
                        <a:pt x="59" y="3"/>
                        <a:pt x="58" y="3"/>
                        <a:pt x="58" y="3"/>
                      </a:cubicBezTo>
                      <a:cubicBezTo>
                        <a:pt x="57" y="3"/>
                        <a:pt x="58" y="2"/>
                        <a:pt x="58" y="1"/>
                      </a:cubicBezTo>
                      <a:cubicBezTo>
                        <a:pt x="58" y="0"/>
                        <a:pt x="58" y="0"/>
                        <a:pt x="57" y="0"/>
                      </a:cubicBezTo>
                      <a:cubicBezTo>
                        <a:pt x="57" y="0"/>
                        <a:pt x="56" y="1"/>
                        <a:pt x="56" y="1"/>
                      </a:cubicBezTo>
                      <a:cubicBezTo>
                        <a:pt x="56" y="2"/>
                        <a:pt x="56" y="2"/>
                        <a:pt x="56" y="3"/>
                      </a:cubicBezTo>
                      <a:cubicBezTo>
                        <a:pt x="56" y="3"/>
                        <a:pt x="56" y="3"/>
                        <a:pt x="55" y="3"/>
                      </a:cubicBezTo>
                      <a:cubicBezTo>
                        <a:pt x="55" y="4"/>
                        <a:pt x="55" y="4"/>
                        <a:pt x="55" y="4"/>
                      </a:cubicBezTo>
                      <a:cubicBezTo>
                        <a:pt x="55" y="5"/>
                        <a:pt x="54" y="5"/>
                        <a:pt x="54" y="5"/>
                      </a:cubicBezTo>
                      <a:cubicBezTo>
                        <a:pt x="54" y="5"/>
                        <a:pt x="54" y="5"/>
                        <a:pt x="54" y="6"/>
                      </a:cubicBezTo>
                      <a:cubicBezTo>
                        <a:pt x="53" y="6"/>
                        <a:pt x="53" y="6"/>
                        <a:pt x="53" y="6"/>
                      </a:cubicBezTo>
                      <a:cubicBezTo>
                        <a:pt x="53" y="6"/>
                        <a:pt x="52" y="7"/>
                        <a:pt x="52" y="7"/>
                      </a:cubicBezTo>
                      <a:cubicBezTo>
                        <a:pt x="52" y="7"/>
                        <a:pt x="52" y="8"/>
                        <a:pt x="52" y="8"/>
                      </a:cubicBezTo>
                      <a:cubicBezTo>
                        <a:pt x="52" y="8"/>
                        <a:pt x="52" y="8"/>
                        <a:pt x="52" y="8"/>
                      </a:cubicBezTo>
                      <a:cubicBezTo>
                        <a:pt x="51" y="8"/>
                        <a:pt x="52" y="9"/>
                        <a:pt x="51" y="9"/>
                      </a:cubicBezTo>
                      <a:cubicBezTo>
                        <a:pt x="51" y="10"/>
                        <a:pt x="50" y="10"/>
                        <a:pt x="50" y="10"/>
                      </a:cubicBezTo>
                      <a:cubicBezTo>
                        <a:pt x="50" y="10"/>
                        <a:pt x="50" y="11"/>
                        <a:pt x="50" y="11"/>
                      </a:cubicBezTo>
                      <a:cubicBezTo>
                        <a:pt x="50" y="12"/>
                        <a:pt x="50" y="12"/>
                        <a:pt x="49" y="12"/>
                      </a:cubicBezTo>
                      <a:cubicBezTo>
                        <a:pt x="49" y="12"/>
                        <a:pt x="48" y="12"/>
                        <a:pt x="48" y="11"/>
                      </a:cubicBezTo>
                      <a:cubicBezTo>
                        <a:pt x="48" y="11"/>
                        <a:pt x="48" y="12"/>
                        <a:pt x="48" y="12"/>
                      </a:cubicBezTo>
                      <a:cubicBezTo>
                        <a:pt x="47" y="12"/>
                        <a:pt x="47" y="12"/>
                        <a:pt x="47" y="12"/>
                      </a:cubicBezTo>
                      <a:cubicBezTo>
                        <a:pt x="47" y="13"/>
                        <a:pt x="46" y="13"/>
                        <a:pt x="46" y="13"/>
                      </a:cubicBezTo>
                      <a:cubicBezTo>
                        <a:pt x="46" y="14"/>
                        <a:pt x="46" y="14"/>
                        <a:pt x="46" y="14"/>
                      </a:cubicBezTo>
                      <a:cubicBezTo>
                        <a:pt x="46" y="14"/>
                        <a:pt x="48" y="15"/>
                        <a:pt x="48" y="15"/>
                      </a:cubicBezTo>
                      <a:cubicBezTo>
                        <a:pt x="48" y="16"/>
                        <a:pt x="47" y="16"/>
                        <a:pt x="47" y="16"/>
                      </a:cubicBezTo>
                      <a:cubicBezTo>
                        <a:pt x="46" y="16"/>
                        <a:pt x="46" y="17"/>
                        <a:pt x="46" y="17"/>
                      </a:cubicBezTo>
                      <a:cubicBezTo>
                        <a:pt x="46" y="17"/>
                        <a:pt x="46" y="17"/>
                        <a:pt x="46" y="17"/>
                      </a:cubicBezTo>
                      <a:cubicBezTo>
                        <a:pt x="45" y="16"/>
                        <a:pt x="45" y="17"/>
                        <a:pt x="45" y="17"/>
                      </a:cubicBezTo>
                      <a:cubicBezTo>
                        <a:pt x="45" y="17"/>
                        <a:pt x="45" y="18"/>
                        <a:pt x="45" y="18"/>
                      </a:cubicBezTo>
                      <a:cubicBezTo>
                        <a:pt x="46" y="19"/>
                        <a:pt x="46" y="19"/>
                        <a:pt x="46" y="20"/>
                      </a:cubicBezTo>
                      <a:cubicBezTo>
                        <a:pt x="46" y="21"/>
                        <a:pt x="46" y="21"/>
                        <a:pt x="46" y="22"/>
                      </a:cubicBezTo>
                      <a:cubicBezTo>
                        <a:pt x="46" y="22"/>
                        <a:pt x="46" y="22"/>
                        <a:pt x="45" y="22"/>
                      </a:cubicBezTo>
                      <a:cubicBezTo>
                        <a:pt x="45" y="22"/>
                        <a:pt x="44" y="22"/>
                        <a:pt x="44" y="21"/>
                      </a:cubicBezTo>
                      <a:cubicBezTo>
                        <a:pt x="44" y="20"/>
                        <a:pt x="43" y="19"/>
                        <a:pt x="43" y="18"/>
                      </a:cubicBezTo>
                      <a:cubicBezTo>
                        <a:pt x="44" y="17"/>
                        <a:pt x="45" y="16"/>
                        <a:pt x="44" y="16"/>
                      </a:cubicBezTo>
                      <a:cubicBezTo>
                        <a:pt x="44" y="17"/>
                        <a:pt x="43" y="18"/>
                        <a:pt x="43" y="18"/>
                      </a:cubicBezTo>
                      <a:cubicBezTo>
                        <a:pt x="42" y="18"/>
                        <a:pt x="41" y="18"/>
                        <a:pt x="42" y="20"/>
                      </a:cubicBezTo>
                      <a:cubicBezTo>
                        <a:pt x="42" y="21"/>
                        <a:pt x="43" y="21"/>
                        <a:pt x="42" y="22"/>
                      </a:cubicBezTo>
                      <a:cubicBezTo>
                        <a:pt x="42" y="22"/>
                        <a:pt x="43" y="23"/>
                        <a:pt x="41" y="24"/>
                      </a:cubicBezTo>
                      <a:cubicBezTo>
                        <a:pt x="40" y="24"/>
                        <a:pt x="40" y="25"/>
                        <a:pt x="40" y="24"/>
                      </a:cubicBezTo>
                      <a:cubicBezTo>
                        <a:pt x="39" y="23"/>
                        <a:pt x="39" y="24"/>
                        <a:pt x="39" y="23"/>
                      </a:cubicBezTo>
                      <a:cubicBezTo>
                        <a:pt x="38" y="22"/>
                        <a:pt x="38" y="23"/>
                        <a:pt x="38" y="22"/>
                      </a:cubicBezTo>
                      <a:cubicBezTo>
                        <a:pt x="38" y="21"/>
                        <a:pt x="37" y="20"/>
                        <a:pt x="36" y="19"/>
                      </a:cubicBezTo>
                      <a:cubicBezTo>
                        <a:pt x="36" y="19"/>
                        <a:pt x="35" y="19"/>
                        <a:pt x="35" y="19"/>
                      </a:cubicBezTo>
                      <a:cubicBezTo>
                        <a:pt x="35" y="19"/>
                        <a:pt x="35" y="19"/>
                        <a:pt x="35" y="19"/>
                      </a:cubicBezTo>
                      <a:cubicBezTo>
                        <a:pt x="35" y="19"/>
                        <a:pt x="35" y="19"/>
                        <a:pt x="35" y="19"/>
                      </a:cubicBezTo>
                      <a:cubicBezTo>
                        <a:pt x="35" y="19"/>
                        <a:pt x="34" y="19"/>
                        <a:pt x="34" y="19"/>
                      </a:cubicBezTo>
                      <a:cubicBezTo>
                        <a:pt x="34" y="19"/>
                        <a:pt x="35" y="20"/>
                        <a:pt x="35" y="20"/>
                      </a:cubicBezTo>
                      <a:cubicBezTo>
                        <a:pt x="35" y="20"/>
                        <a:pt x="35" y="20"/>
                        <a:pt x="35" y="20"/>
                      </a:cubicBezTo>
                      <a:cubicBezTo>
                        <a:pt x="35" y="20"/>
                        <a:pt x="35" y="21"/>
                        <a:pt x="35" y="21"/>
                      </a:cubicBezTo>
                      <a:cubicBezTo>
                        <a:pt x="35" y="21"/>
                        <a:pt x="35" y="21"/>
                        <a:pt x="35" y="21"/>
                      </a:cubicBezTo>
                      <a:cubicBezTo>
                        <a:pt x="35" y="21"/>
                        <a:pt x="35" y="22"/>
                        <a:pt x="34" y="22"/>
                      </a:cubicBezTo>
                      <a:cubicBezTo>
                        <a:pt x="34" y="22"/>
                        <a:pt x="34" y="23"/>
                        <a:pt x="34" y="23"/>
                      </a:cubicBezTo>
                      <a:cubicBezTo>
                        <a:pt x="34" y="23"/>
                        <a:pt x="33" y="24"/>
                        <a:pt x="33" y="24"/>
                      </a:cubicBezTo>
                      <a:cubicBezTo>
                        <a:pt x="33" y="24"/>
                        <a:pt x="33" y="24"/>
                        <a:pt x="32" y="25"/>
                      </a:cubicBezTo>
                      <a:cubicBezTo>
                        <a:pt x="32" y="25"/>
                        <a:pt x="32" y="25"/>
                        <a:pt x="31" y="25"/>
                      </a:cubicBezTo>
                      <a:cubicBezTo>
                        <a:pt x="31" y="26"/>
                        <a:pt x="31" y="26"/>
                        <a:pt x="31" y="26"/>
                      </a:cubicBezTo>
                      <a:cubicBezTo>
                        <a:pt x="31" y="26"/>
                        <a:pt x="31" y="26"/>
                        <a:pt x="30" y="26"/>
                      </a:cubicBezTo>
                      <a:cubicBezTo>
                        <a:pt x="30" y="27"/>
                        <a:pt x="30" y="27"/>
                        <a:pt x="30" y="28"/>
                      </a:cubicBezTo>
                      <a:cubicBezTo>
                        <a:pt x="29" y="28"/>
                        <a:pt x="29" y="29"/>
                        <a:pt x="29" y="29"/>
                      </a:cubicBezTo>
                      <a:cubicBezTo>
                        <a:pt x="29" y="29"/>
                        <a:pt x="29" y="29"/>
                        <a:pt x="28" y="29"/>
                      </a:cubicBezTo>
                      <a:cubicBezTo>
                        <a:pt x="28" y="29"/>
                        <a:pt x="27" y="30"/>
                        <a:pt x="27" y="31"/>
                      </a:cubicBezTo>
                      <a:cubicBezTo>
                        <a:pt x="26" y="31"/>
                        <a:pt x="25" y="32"/>
                        <a:pt x="24" y="32"/>
                      </a:cubicBezTo>
                      <a:cubicBezTo>
                        <a:pt x="24" y="32"/>
                        <a:pt x="23" y="32"/>
                        <a:pt x="23" y="32"/>
                      </a:cubicBezTo>
                      <a:cubicBezTo>
                        <a:pt x="23" y="32"/>
                        <a:pt x="23" y="32"/>
                        <a:pt x="22" y="32"/>
                      </a:cubicBezTo>
                      <a:cubicBezTo>
                        <a:pt x="22" y="32"/>
                        <a:pt x="20" y="33"/>
                        <a:pt x="20" y="33"/>
                      </a:cubicBezTo>
                      <a:cubicBezTo>
                        <a:pt x="20" y="33"/>
                        <a:pt x="19" y="33"/>
                        <a:pt x="19" y="33"/>
                      </a:cubicBezTo>
                      <a:cubicBezTo>
                        <a:pt x="18" y="33"/>
                        <a:pt x="18" y="33"/>
                        <a:pt x="17" y="33"/>
                      </a:cubicBezTo>
                      <a:cubicBezTo>
                        <a:pt x="16" y="33"/>
                        <a:pt x="15" y="34"/>
                        <a:pt x="15" y="34"/>
                      </a:cubicBezTo>
                      <a:cubicBezTo>
                        <a:pt x="15" y="35"/>
                        <a:pt x="15" y="35"/>
                        <a:pt x="14" y="36"/>
                      </a:cubicBezTo>
                      <a:cubicBezTo>
                        <a:pt x="14" y="36"/>
                        <a:pt x="14" y="34"/>
                        <a:pt x="14" y="34"/>
                      </a:cubicBezTo>
                      <a:cubicBezTo>
                        <a:pt x="14" y="34"/>
                        <a:pt x="14" y="34"/>
                        <a:pt x="14" y="35"/>
                      </a:cubicBezTo>
                      <a:cubicBezTo>
                        <a:pt x="14" y="35"/>
                        <a:pt x="14" y="36"/>
                        <a:pt x="14" y="36"/>
                      </a:cubicBezTo>
                      <a:cubicBezTo>
                        <a:pt x="14" y="37"/>
                        <a:pt x="14" y="37"/>
                        <a:pt x="13" y="37"/>
                      </a:cubicBezTo>
                      <a:cubicBezTo>
                        <a:pt x="13" y="37"/>
                        <a:pt x="13" y="37"/>
                        <a:pt x="13" y="37"/>
                      </a:cubicBezTo>
                      <a:cubicBezTo>
                        <a:pt x="12" y="38"/>
                        <a:pt x="13" y="39"/>
                        <a:pt x="13" y="40"/>
                      </a:cubicBezTo>
                      <a:cubicBezTo>
                        <a:pt x="13" y="41"/>
                        <a:pt x="12" y="41"/>
                        <a:pt x="12" y="42"/>
                      </a:cubicBezTo>
                      <a:cubicBezTo>
                        <a:pt x="12" y="43"/>
                        <a:pt x="11" y="43"/>
                        <a:pt x="11" y="43"/>
                      </a:cubicBezTo>
                      <a:cubicBezTo>
                        <a:pt x="11" y="44"/>
                        <a:pt x="12" y="44"/>
                        <a:pt x="12" y="44"/>
                      </a:cubicBezTo>
                      <a:cubicBezTo>
                        <a:pt x="12" y="45"/>
                        <a:pt x="13" y="45"/>
                        <a:pt x="13" y="45"/>
                      </a:cubicBezTo>
                      <a:cubicBezTo>
                        <a:pt x="12" y="45"/>
                        <a:pt x="11" y="45"/>
                        <a:pt x="11" y="44"/>
                      </a:cubicBezTo>
                      <a:cubicBezTo>
                        <a:pt x="11" y="44"/>
                        <a:pt x="10" y="44"/>
                        <a:pt x="10" y="43"/>
                      </a:cubicBezTo>
                      <a:cubicBezTo>
                        <a:pt x="9" y="43"/>
                        <a:pt x="9" y="44"/>
                        <a:pt x="9" y="43"/>
                      </a:cubicBezTo>
                      <a:cubicBezTo>
                        <a:pt x="9" y="43"/>
                        <a:pt x="8" y="43"/>
                        <a:pt x="8" y="43"/>
                      </a:cubicBezTo>
                      <a:cubicBezTo>
                        <a:pt x="8" y="43"/>
                        <a:pt x="7" y="43"/>
                        <a:pt x="7" y="43"/>
                      </a:cubicBezTo>
                      <a:cubicBezTo>
                        <a:pt x="7" y="42"/>
                        <a:pt x="8" y="42"/>
                        <a:pt x="6" y="42"/>
                      </a:cubicBezTo>
                      <a:cubicBezTo>
                        <a:pt x="6" y="42"/>
                        <a:pt x="5" y="42"/>
                        <a:pt x="4" y="43"/>
                      </a:cubicBezTo>
                      <a:cubicBezTo>
                        <a:pt x="4" y="43"/>
                        <a:pt x="3" y="43"/>
                        <a:pt x="3" y="43"/>
                      </a:cubicBezTo>
                      <a:cubicBezTo>
                        <a:pt x="2" y="43"/>
                        <a:pt x="3" y="42"/>
                        <a:pt x="2" y="42"/>
                      </a:cubicBezTo>
                      <a:cubicBezTo>
                        <a:pt x="1" y="41"/>
                        <a:pt x="0" y="41"/>
                        <a:pt x="1" y="40"/>
                      </a:cubicBezTo>
                      <a:cubicBezTo>
                        <a:pt x="0" y="41"/>
                        <a:pt x="0" y="41"/>
                        <a:pt x="0" y="4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7" name="Freeform 685"/>
                <p:cNvSpPr>
                  <a:spLocks/>
                </p:cNvSpPr>
                <p:nvPr/>
              </p:nvSpPr>
              <p:spPr bwMode="auto">
                <a:xfrm>
                  <a:off x="6621463" y="4340226"/>
                  <a:ext cx="6350" cy="6350"/>
                </a:xfrm>
                <a:custGeom>
                  <a:avLst/>
                  <a:gdLst>
                    <a:gd name="T0" fmla="*/ 2 w 2"/>
                    <a:gd name="T1" fmla="*/ 1 h 2"/>
                    <a:gd name="T2" fmla="*/ 1 w 2"/>
                    <a:gd name="T3" fmla="*/ 1 h 2"/>
                    <a:gd name="T4" fmla="*/ 1 w 2"/>
                    <a:gd name="T5" fmla="*/ 0 h 2"/>
                    <a:gd name="T6" fmla="*/ 1 w 2"/>
                    <a:gd name="T7" fmla="*/ 1 h 2"/>
                    <a:gd name="T8" fmla="*/ 1 w 2"/>
                    <a:gd name="T9" fmla="*/ 1 h 2"/>
                    <a:gd name="T10" fmla="*/ 0 w 2"/>
                    <a:gd name="T11" fmla="*/ 1 h 2"/>
                    <a:gd name="T12" fmla="*/ 0 w 2"/>
                    <a:gd name="T13" fmla="*/ 1 h 2"/>
                    <a:gd name="T14" fmla="*/ 0 w 2"/>
                    <a:gd name="T15" fmla="*/ 1 h 2"/>
                    <a:gd name="T16" fmla="*/ 0 w 2"/>
                    <a:gd name="T17" fmla="*/ 1 h 2"/>
                    <a:gd name="T18" fmla="*/ 0 w 2"/>
                    <a:gd name="T19" fmla="*/ 2 h 2"/>
                    <a:gd name="T20" fmla="*/ 0 w 2"/>
                    <a:gd name="T21" fmla="*/ 2 h 2"/>
                    <a:gd name="T22" fmla="*/ 1 w 2"/>
                    <a:gd name="T23" fmla="*/ 2 h 2"/>
                    <a:gd name="T24" fmla="*/ 1 w 2"/>
                    <a:gd name="T25" fmla="*/ 1 h 2"/>
                    <a:gd name="T26" fmla="*/ 1 w 2"/>
                    <a:gd name="T27" fmla="*/ 2 h 2"/>
                    <a:gd name="T28" fmla="*/ 1 w 2"/>
                    <a:gd name="T29" fmla="*/ 2 h 2"/>
                    <a:gd name="T30" fmla="*/ 2 w 2"/>
                    <a:gd name="T31" fmla="*/ 2 h 2"/>
                    <a:gd name="T32" fmla="*/ 2 w 2"/>
                    <a:gd name="T33" fmla="*/ 2 h 2"/>
                    <a:gd name="T34" fmla="*/ 2 w 2"/>
                    <a:gd name="T35" fmla="*/ 1 h 2"/>
                    <a:gd name="T36" fmla="*/ 2 w 2"/>
                    <a:gd name="T37" fmla="*/ 1 h 2"/>
                    <a:gd name="T38" fmla="*/ 2 w 2"/>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 h="2">
                      <a:moveTo>
                        <a:pt x="2" y="1"/>
                      </a:moveTo>
                      <a:cubicBezTo>
                        <a:pt x="1" y="1"/>
                        <a:pt x="1" y="1"/>
                        <a:pt x="1" y="1"/>
                      </a:cubicBezTo>
                      <a:cubicBezTo>
                        <a:pt x="1" y="1"/>
                        <a:pt x="1" y="0"/>
                        <a:pt x="1" y="0"/>
                      </a:cubicBezTo>
                      <a:cubicBezTo>
                        <a:pt x="1" y="0"/>
                        <a:pt x="1" y="0"/>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1" y="2"/>
                        <a:pt x="1" y="2"/>
                        <a:pt x="1" y="2"/>
                      </a:cubicBezTo>
                      <a:cubicBezTo>
                        <a:pt x="1" y="1"/>
                        <a:pt x="1" y="1"/>
                        <a:pt x="1" y="1"/>
                      </a:cubicBezTo>
                      <a:cubicBezTo>
                        <a:pt x="1" y="2"/>
                        <a:pt x="1" y="2"/>
                        <a:pt x="1" y="2"/>
                      </a:cubicBezTo>
                      <a:cubicBezTo>
                        <a:pt x="1" y="2"/>
                        <a:pt x="1" y="2"/>
                        <a:pt x="1" y="2"/>
                      </a:cubicBezTo>
                      <a:cubicBezTo>
                        <a:pt x="2" y="2"/>
                        <a:pt x="2" y="2"/>
                        <a:pt x="2" y="2"/>
                      </a:cubicBezTo>
                      <a:cubicBezTo>
                        <a:pt x="2" y="2"/>
                        <a:pt x="2" y="2"/>
                        <a:pt x="2" y="2"/>
                      </a:cubicBezTo>
                      <a:cubicBezTo>
                        <a:pt x="2" y="2"/>
                        <a:pt x="2" y="2"/>
                        <a:pt x="2" y="1"/>
                      </a:cubicBezTo>
                      <a:cubicBezTo>
                        <a:pt x="2" y="1"/>
                        <a:pt x="2"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8" name="Freeform 686"/>
                <p:cNvSpPr>
                  <a:spLocks/>
                </p:cNvSpPr>
                <p:nvPr/>
              </p:nvSpPr>
              <p:spPr bwMode="auto">
                <a:xfrm>
                  <a:off x="6624638" y="4346576"/>
                  <a:ext cx="3175" cy="3175"/>
                </a:xfrm>
                <a:custGeom>
                  <a:avLst/>
                  <a:gdLst>
                    <a:gd name="T0" fmla="*/ 0 w 1"/>
                    <a:gd name="T1" fmla="*/ 0 h 1"/>
                    <a:gd name="T2" fmla="*/ 0 w 1"/>
                    <a:gd name="T3" fmla="*/ 0 h 1"/>
                    <a:gd name="T4" fmla="*/ 0 w 1"/>
                    <a:gd name="T5" fmla="*/ 0 h 1"/>
                    <a:gd name="T6" fmla="*/ 0 w 1"/>
                    <a:gd name="T7" fmla="*/ 1 h 1"/>
                    <a:gd name="T8" fmla="*/ 0 w 1"/>
                    <a:gd name="T9" fmla="*/ 0 h 1"/>
                    <a:gd name="T10" fmla="*/ 0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0"/>
                        <a:pt x="0" y="0"/>
                      </a:cubicBezTo>
                      <a:cubicBezTo>
                        <a:pt x="0" y="0"/>
                        <a:pt x="0" y="0"/>
                        <a:pt x="0" y="1"/>
                      </a:cubicBezTo>
                      <a:cubicBezTo>
                        <a:pt x="0" y="1"/>
                        <a:pt x="0" y="1"/>
                        <a:pt x="0" y="0"/>
                      </a:cubicBez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9" name="Freeform 687"/>
                <p:cNvSpPr>
                  <a:spLocks/>
                </p:cNvSpPr>
                <p:nvPr/>
              </p:nvSpPr>
              <p:spPr bwMode="auto">
                <a:xfrm>
                  <a:off x="6621463" y="4346576"/>
                  <a:ext cx="0" cy="3175"/>
                </a:xfrm>
                <a:custGeom>
                  <a:avLst/>
                  <a:gdLst>
                    <a:gd name="T0" fmla="*/ 0 h 1"/>
                    <a:gd name="T1" fmla="*/ 0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0" name="Freeform 688"/>
                <p:cNvSpPr>
                  <a:spLocks/>
                </p:cNvSpPr>
                <p:nvPr/>
              </p:nvSpPr>
              <p:spPr bwMode="auto">
                <a:xfrm>
                  <a:off x="6630988" y="4332288"/>
                  <a:ext cx="0" cy="4763"/>
                </a:xfrm>
                <a:custGeom>
                  <a:avLst/>
                  <a:gdLst>
                    <a:gd name="T0" fmla="*/ 1 h 2"/>
                    <a:gd name="T1" fmla="*/ 2 h 2"/>
                    <a:gd name="T2" fmla="*/ 1 h 2"/>
                  </a:gdLst>
                  <a:ahLst/>
                  <a:cxnLst>
                    <a:cxn ang="0">
                      <a:pos x="0" y="T0"/>
                    </a:cxn>
                    <a:cxn ang="0">
                      <a:pos x="0" y="T1"/>
                    </a:cxn>
                    <a:cxn ang="0">
                      <a:pos x="0" y="T2"/>
                    </a:cxn>
                  </a:cxnLst>
                  <a:rect l="0" t="0" r="r" b="b"/>
                  <a:pathLst>
                    <a:path h="2">
                      <a:moveTo>
                        <a:pt x="0" y="1"/>
                      </a:moveTo>
                      <a:cubicBezTo>
                        <a:pt x="0" y="1"/>
                        <a:pt x="0" y="2"/>
                        <a:pt x="0" y="2"/>
                      </a:cubicBezTo>
                      <a:cubicBezTo>
                        <a:pt x="0" y="2"/>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1" name="Freeform 689"/>
                <p:cNvSpPr>
                  <a:spLocks/>
                </p:cNvSpPr>
                <p:nvPr/>
              </p:nvSpPr>
              <p:spPr bwMode="auto">
                <a:xfrm>
                  <a:off x="6634163" y="4364038"/>
                  <a:ext cx="1588" cy="4763"/>
                </a:xfrm>
                <a:custGeom>
                  <a:avLst/>
                  <a:gdLst>
                    <a:gd name="T0" fmla="*/ 1 w 1"/>
                    <a:gd name="T1" fmla="*/ 1 h 2"/>
                    <a:gd name="T2" fmla="*/ 1 w 1"/>
                    <a:gd name="T3" fmla="*/ 0 h 2"/>
                    <a:gd name="T4" fmla="*/ 0 w 1"/>
                    <a:gd name="T5" fmla="*/ 0 h 2"/>
                    <a:gd name="T6" fmla="*/ 0 w 1"/>
                    <a:gd name="T7" fmla="*/ 2 h 2"/>
                    <a:gd name="T8" fmla="*/ 0 w 1"/>
                    <a:gd name="T9" fmla="*/ 2 h 2"/>
                    <a:gd name="T10" fmla="*/ 1 w 1"/>
                    <a:gd name="T11" fmla="*/ 2 h 2"/>
                    <a:gd name="T12" fmla="*/ 1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1"/>
                      </a:moveTo>
                      <a:cubicBezTo>
                        <a:pt x="1" y="1"/>
                        <a:pt x="1" y="0"/>
                        <a:pt x="1" y="0"/>
                      </a:cubicBezTo>
                      <a:cubicBezTo>
                        <a:pt x="0" y="0"/>
                        <a:pt x="0" y="0"/>
                        <a:pt x="0" y="0"/>
                      </a:cubicBezTo>
                      <a:cubicBezTo>
                        <a:pt x="0" y="1"/>
                        <a:pt x="0" y="2"/>
                        <a:pt x="0" y="2"/>
                      </a:cubicBezTo>
                      <a:cubicBezTo>
                        <a:pt x="0" y="2"/>
                        <a:pt x="0" y="2"/>
                        <a:pt x="0" y="2"/>
                      </a:cubicBezTo>
                      <a:cubicBezTo>
                        <a:pt x="1" y="2"/>
                        <a:pt x="1" y="2"/>
                        <a:pt x="1" y="2"/>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2" name="Freeform 690"/>
                <p:cNvSpPr>
                  <a:spLocks/>
                </p:cNvSpPr>
                <p:nvPr/>
              </p:nvSpPr>
              <p:spPr bwMode="auto">
                <a:xfrm>
                  <a:off x="6656388" y="4421188"/>
                  <a:ext cx="3175" cy="3175"/>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1"/>
                        <a:pt x="1"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3" name="Freeform 691"/>
                <p:cNvSpPr>
                  <a:spLocks/>
                </p:cNvSpPr>
                <p:nvPr/>
              </p:nvSpPr>
              <p:spPr bwMode="auto">
                <a:xfrm>
                  <a:off x="6731001" y="4432301"/>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4" name="Freeform 692"/>
                <p:cNvSpPr>
                  <a:spLocks/>
                </p:cNvSpPr>
                <p:nvPr/>
              </p:nvSpPr>
              <p:spPr bwMode="auto">
                <a:xfrm>
                  <a:off x="6656388" y="4418013"/>
                  <a:ext cx="3175" cy="6350"/>
                </a:xfrm>
                <a:custGeom>
                  <a:avLst/>
                  <a:gdLst>
                    <a:gd name="T0" fmla="*/ 1 w 1"/>
                    <a:gd name="T1" fmla="*/ 1 h 2"/>
                    <a:gd name="T2" fmla="*/ 1 w 1"/>
                    <a:gd name="T3" fmla="*/ 1 h 2"/>
                    <a:gd name="T4" fmla="*/ 0 w 1"/>
                    <a:gd name="T5" fmla="*/ 1 h 2"/>
                    <a:gd name="T6" fmla="*/ 1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1"/>
                        <a:pt x="0" y="0"/>
                        <a:pt x="0" y="1"/>
                      </a:cubicBezTo>
                      <a:cubicBezTo>
                        <a:pt x="0" y="2"/>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5" name="Freeform 693"/>
                <p:cNvSpPr>
                  <a:spLocks/>
                </p:cNvSpPr>
                <p:nvPr/>
              </p:nvSpPr>
              <p:spPr bwMode="auto">
                <a:xfrm>
                  <a:off x="6696076" y="4357688"/>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6" name="Freeform 694"/>
                <p:cNvSpPr>
                  <a:spLocks/>
                </p:cNvSpPr>
                <p:nvPr/>
              </p:nvSpPr>
              <p:spPr bwMode="auto">
                <a:xfrm>
                  <a:off x="6630988" y="4332288"/>
                  <a:ext cx="96838" cy="128588"/>
                </a:xfrm>
                <a:custGeom>
                  <a:avLst/>
                  <a:gdLst>
                    <a:gd name="T0" fmla="*/ 14 w 34"/>
                    <a:gd name="T1" fmla="*/ 7 h 45"/>
                    <a:gd name="T2" fmla="*/ 13 w 34"/>
                    <a:gd name="T3" fmla="*/ 8 h 45"/>
                    <a:gd name="T4" fmla="*/ 10 w 34"/>
                    <a:gd name="T5" fmla="*/ 7 h 45"/>
                    <a:gd name="T6" fmla="*/ 9 w 34"/>
                    <a:gd name="T7" fmla="*/ 9 h 45"/>
                    <a:gd name="T8" fmla="*/ 7 w 34"/>
                    <a:gd name="T9" fmla="*/ 7 h 45"/>
                    <a:gd name="T10" fmla="*/ 8 w 34"/>
                    <a:gd name="T11" fmla="*/ 5 h 45"/>
                    <a:gd name="T12" fmla="*/ 7 w 34"/>
                    <a:gd name="T13" fmla="*/ 4 h 45"/>
                    <a:gd name="T14" fmla="*/ 5 w 34"/>
                    <a:gd name="T15" fmla="*/ 2 h 45"/>
                    <a:gd name="T16" fmla="*/ 2 w 34"/>
                    <a:gd name="T17" fmla="*/ 1 h 45"/>
                    <a:gd name="T18" fmla="*/ 0 w 34"/>
                    <a:gd name="T19" fmla="*/ 2 h 45"/>
                    <a:gd name="T20" fmla="*/ 0 w 34"/>
                    <a:gd name="T21" fmla="*/ 2 h 45"/>
                    <a:gd name="T22" fmla="*/ 0 w 34"/>
                    <a:gd name="T23" fmla="*/ 3 h 45"/>
                    <a:gd name="T24" fmla="*/ 0 w 34"/>
                    <a:gd name="T25" fmla="*/ 3 h 45"/>
                    <a:gd name="T26" fmla="*/ 2 w 34"/>
                    <a:gd name="T27" fmla="*/ 6 h 45"/>
                    <a:gd name="T28" fmla="*/ 2 w 34"/>
                    <a:gd name="T29" fmla="*/ 7 h 45"/>
                    <a:gd name="T30" fmla="*/ 2 w 34"/>
                    <a:gd name="T31" fmla="*/ 9 h 45"/>
                    <a:gd name="T32" fmla="*/ 2 w 34"/>
                    <a:gd name="T33" fmla="*/ 10 h 45"/>
                    <a:gd name="T34" fmla="*/ 3 w 34"/>
                    <a:gd name="T35" fmla="*/ 13 h 45"/>
                    <a:gd name="T36" fmla="*/ 3 w 34"/>
                    <a:gd name="T37" fmla="*/ 15 h 45"/>
                    <a:gd name="T38" fmla="*/ 4 w 34"/>
                    <a:gd name="T39" fmla="*/ 17 h 45"/>
                    <a:gd name="T40" fmla="*/ 4 w 34"/>
                    <a:gd name="T41" fmla="*/ 19 h 45"/>
                    <a:gd name="T42" fmla="*/ 4 w 34"/>
                    <a:gd name="T43" fmla="*/ 20 h 45"/>
                    <a:gd name="T44" fmla="*/ 4 w 34"/>
                    <a:gd name="T45" fmla="*/ 21 h 45"/>
                    <a:gd name="T46" fmla="*/ 5 w 34"/>
                    <a:gd name="T47" fmla="*/ 23 h 45"/>
                    <a:gd name="T48" fmla="*/ 6 w 34"/>
                    <a:gd name="T49" fmla="*/ 25 h 45"/>
                    <a:gd name="T50" fmla="*/ 8 w 34"/>
                    <a:gd name="T51" fmla="*/ 26 h 45"/>
                    <a:gd name="T52" fmla="*/ 9 w 34"/>
                    <a:gd name="T53" fmla="*/ 28 h 45"/>
                    <a:gd name="T54" fmla="*/ 10 w 34"/>
                    <a:gd name="T55" fmla="*/ 30 h 45"/>
                    <a:gd name="T56" fmla="*/ 10 w 34"/>
                    <a:gd name="T57" fmla="*/ 32 h 45"/>
                    <a:gd name="T58" fmla="*/ 12 w 34"/>
                    <a:gd name="T59" fmla="*/ 34 h 45"/>
                    <a:gd name="T60" fmla="*/ 15 w 34"/>
                    <a:gd name="T61" fmla="*/ 36 h 45"/>
                    <a:gd name="T62" fmla="*/ 17 w 34"/>
                    <a:gd name="T63" fmla="*/ 37 h 45"/>
                    <a:gd name="T64" fmla="*/ 19 w 34"/>
                    <a:gd name="T65" fmla="*/ 38 h 45"/>
                    <a:gd name="T66" fmla="*/ 21 w 34"/>
                    <a:gd name="T67" fmla="*/ 40 h 45"/>
                    <a:gd name="T68" fmla="*/ 24 w 34"/>
                    <a:gd name="T69" fmla="*/ 41 h 45"/>
                    <a:gd name="T70" fmla="*/ 25 w 34"/>
                    <a:gd name="T71" fmla="*/ 42 h 45"/>
                    <a:gd name="T72" fmla="*/ 26 w 34"/>
                    <a:gd name="T73" fmla="*/ 44 h 45"/>
                    <a:gd name="T74" fmla="*/ 28 w 34"/>
                    <a:gd name="T75" fmla="*/ 45 h 45"/>
                    <a:gd name="T76" fmla="*/ 30 w 34"/>
                    <a:gd name="T77" fmla="*/ 43 h 45"/>
                    <a:gd name="T78" fmla="*/ 32 w 34"/>
                    <a:gd name="T79" fmla="*/ 44 h 45"/>
                    <a:gd name="T80" fmla="*/ 32 w 34"/>
                    <a:gd name="T81" fmla="*/ 43 h 45"/>
                    <a:gd name="T82" fmla="*/ 33 w 34"/>
                    <a:gd name="T83" fmla="*/ 44 h 45"/>
                    <a:gd name="T84" fmla="*/ 34 w 34"/>
                    <a:gd name="T85" fmla="*/ 43 h 45"/>
                    <a:gd name="T86" fmla="*/ 33 w 34"/>
                    <a:gd name="T87" fmla="*/ 42 h 45"/>
                    <a:gd name="T88" fmla="*/ 32 w 34"/>
                    <a:gd name="T89" fmla="*/ 40 h 45"/>
                    <a:gd name="T90" fmla="*/ 32 w 34"/>
                    <a:gd name="T91" fmla="*/ 37 h 45"/>
                    <a:gd name="T92" fmla="*/ 30 w 34"/>
                    <a:gd name="T93" fmla="*/ 35 h 45"/>
                    <a:gd name="T94" fmla="*/ 28 w 34"/>
                    <a:gd name="T95" fmla="*/ 33 h 45"/>
                    <a:gd name="T96" fmla="*/ 27 w 34"/>
                    <a:gd name="T97" fmla="*/ 31 h 45"/>
                    <a:gd name="T98" fmla="*/ 27 w 34"/>
                    <a:gd name="T99" fmla="*/ 27 h 45"/>
                    <a:gd name="T100" fmla="*/ 26 w 34"/>
                    <a:gd name="T101" fmla="*/ 25 h 45"/>
                    <a:gd name="T102" fmla="*/ 27 w 34"/>
                    <a:gd name="T103" fmla="*/ 23 h 45"/>
                    <a:gd name="T104" fmla="*/ 27 w 34"/>
                    <a:gd name="T105" fmla="*/ 21 h 45"/>
                    <a:gd name="T106" fmla="*/ 27 w 34"/>
                    <a:gd name="T107" fmla="*/ 20 h 45"/>
                    <a:gd name="T108" fmla="*/ 26 w 34"/>
                    <a:gd name="T109" fmla="*/ 15 h 45"/>
                    <a:gd name="T110" fmla="*/ 24 w 34"/>
                    <a:gd name="T111" fmla="*/ 12 h 45"/>
                    <a:gd name="T112" fmla="*/ 22 w 34"/>
                    <a:gd name="T113" fmla="*/ 10 h 45"/>
                    <a:gd name="T114" fmla="*/ 20 w 34"/>
                    <a:gd name="T115" fmla="*/ 9 h 45"/>
                    <a:gd name="T116" fmla="*/ 16 w 34"/>
                    <a:gd name="T117" fmla="*/ 5 h 45"/>
                    <a:gd name="T118" fmla="*/ 15 w 34"/>
                    <a:gd name="T119"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 h="45">
                      <a:moveTo>
                        <a:pt x="15" y="6"/>
                      </a:moveTo>
                      <a:cubicBezTo>
                        <a:pt x="14" y="6"/>
                        <a:pt x="14" y="7"/>
                        <a:pt x="14" y="7"/>
                      </a:cubicBezTo>
                      <a:cubicBezTo>
                        <a:pt x="14" y="8"/>
                        <a:pt x="14" y="7"/>
                        <a:pt x="13" y="8"/>
                      </a:cubicBezTo>
                      <a:cubicBezTo>
                        <a:pt x="13" y="9"/>
                        <a:pt x="13" y="7"/>
                        <a:pt x="13" y="8"/>
                      </a:cubicBezTo>
                      <a:cubicBezTo>
                        <a:pt x="12" y="9"/>
                        <a:pt x="12" y="7"/>
                        <a:pt x="11" y="7"/>
                      </a:cubicBezTo>
                      <a:cubicBezTo>
                        <a:pt x="11" y="7"/>
                        <a:pt x="10" y="7"/>
                        <a:pt x="10" y="7"/>
                      </a:cubicBezTo>
                      <a:cubicBezTo>
                        <a:pt x="9" y="8"/>
                        <a:pt x="9" y="7"/>
                        <a:pt x="9" y="8"/>
                      </a:cubicBezTo>
                      <a:cubicBezTo>
                        <a:pt x="9" y="8"/>
                        <a:pt x="9" y="8"/>
                        <a:pt x="9" y="9"/>
                      </a:cubicBezTo>
                      <a:cubicBezTo>
                        <a:pt x="8" y="9"/>
                        <a:pt x="8" y="9"/>
                        <a:pt x="7" y="8"/>
                      </a:cubicBezTo>
                      <a:cubicBezTo>
                        <a:pt x="7" y="8"/>
                        <a:pt x="6" y="8"/>
                        <a:pt x="7" y="7"/>
                      </a:cubicBezTo>
                      <a:cubicBezTo>
                        <a:pt x="8" y="7"/>
                        <a:pt x="8" y="6"/>
                        <a:pt x="8" y="5"/>
                      </a:cubicBezTo>
                      <a:cubicBezTo>
                        <a:pt x="8" y="5"/>
                        <a:pt x="7" y="5"/>
                        <a:pt x="8" y="5"/>
                      </a:cubicBezTo>
                      <a:cubicBezTo>
                        <a:pt x="8" y="4"/>
                        <a:pt x="8" y="4"/>
                        <a:pt x="7" y="4"/>
                      </a:cubicBezTo>
                      <a:cubicBezTo>
                        <a:pt x="7" y="4"/>
                        <a:pt x="7" y="4"/>
                        <a:pt x="7" y="4"/>
                      </a:cubicBezTo>
                      <a:cubicBezTo>
                        <a:pt x="6" y="4"/>
                        <a:pt x="7" y="4"/>
                        <a:pt x="6" y="4"/>
                      </a:cubicBezTo>
                      <a:cubicBezTo>
                        <a:pt x="5" y="4"/>
                        <a:pt x="6" y="3"/>
                        <a:pt x="5" y="2"/>
                      </a:cubicBezTo>
                      <a:cubicBezTo>
                        <a:pt x="4" y="2"/>
                        <a:pt x="5" y="3"/>
                        <a:pt x="4" y="2"/>
                      </a:cubicBezTo>
                      <a:cubicBezTo>
                        <a:pt x="3" y="2"/>
                        <a:pt x="2" y="3"/>
                        <a:pt x="2" y="1"/>
                      </a:cubicBezTo>
                      <a:cubicBezTo>
                        <a:pt x="1" y="1"/>
                        <a:pt x="1" y="1"/>
                        <a:pt x="1" y="0"/>
                      </a:cubicBezTo>
                      <a:cubicBezTo>
                        <a:pt x="0" y="0"/>
                        <a:pt x="0" y="1"/>
                        <a:pt x="0" y="2"/>
                      </a:cubicBezTo>
                      <a:cubicBezTo>
                        <a:pt x="0" y="2"/>
                        <a:pt x="0" y="1"/>
                        <a:pt x="0" y="1"/>
                      </a:cubicBezTo>
                      <a:cubicBezTo>
                        <a:pt x="0" y="0"/>
                        <a:pt x="0" y="2"/>
                        <a:pt x="0" y="2"/>
                      </a:cubicBezTo>
                      <a:cubicBezTo>
                        <a:pt x="0" y="3"/>
                        <a:pt x="0" y="2"/>
                        <a:pt x="0" y="3"/>
                      </a:cubicBezTo>
                      <a:cubicBezTo>
                        <a:pt x="0" y="3"/>
                        <a:pt x="0" y="3"/>
                        <a:pt x="0" y="3"/>
                      </a:cubicBezTo>
                      <a:cubicBezTo>
                        <a:pt x="0" y="3"/>
                        <a:pt x="0" y="3"/>
                        <a:pt x="0" y="3"/>
                      </a:cubicBezTo>
                      <a:cubicBezTo>
                        <a:pt x="0" y="3"/>
                        <a:pt x="0" y="3"/>
                        <a:pt x="0" y="3"/>
                      </a:cubicBezTo>
                      <a:cubicBezTo>
                        <a:pt x="1" y="3"/>
                        <a:pt x="0" y="3"/>
                        <a:pt x="1" y="5"/>
                      </a:cubicBezTo>
                      <a:cubicBezTo>
                        <a:pt x="1" y="5"/>
                        <a:pt x="2" y="5"/>
                        <a:pt x="2" y="6"/>
                      </a:cubicBezTo>
                      <a:cubicBezTo>
                        <a:pt x="2" y="7"/>
                        <a:pt x="2" y="6"/>
                        <a:pt x="2" y="7"/>
                      </a:cubicBezTo>
                      <a:cubicBezTo>
                        <a:pt x="2" y="7"/>
                        <a:pt x="2" y="7"/>
                        <a:pt x="2" y="7"/>
                      </a:cubicBezTo>
                      <a:cubicBezTo>
                        <a:pt x="2" y="8"/>
                        <a:pt x="2" y="9"/>
                        <a:pt x="2" y="9"/>
                      </a:cubicBezTo>
                      <a:cubicBezTo>
                        <a:pt x="2" y="9"/>
                        <a:pt x="2" y="9"/>
                        <a:pt x="2" y="9"/>
                      </a:cubicBezTo>
                      <a:cubicBezTo>
                        <a:pt x="2" y="9"/>
                        <a:pt x="2" y="10"/>
                        <a:pt x="2" y="10"/>
                      </a:cubicBezTo>
                      <a:cubicBezTo>
                        <a:pt x="2" y="10"/>
                        <a:pt x="2" y="10"/>
                        <a:pt x="2" y="10"/>
                      </a:cubicBezTo>
                      <a:cubicBezTo>
                        <a:pt x="3" y="11"/>
                        <a:pt x="2" y="11"/>
                        <a:pt x="2" y="12"/>
                      </a:cubicBezTo>
                      <a:cubicBezTo>
                        <a:pt x="3" y="12"/>
                        <a:pt x="3" y="13"/>
                        <a:pt x="3" y="13"/>
                      </a:cubicBezTo>
                      <a:cubicBezTo>
                        <a:pt x="3" y="14"/>
                        <a:pt x="2" y="13"/>
                        <a:pt x="2" y="14"/>
                      </a:cubicBezTo>
                      <a:cubicBezTo>
                        <a:pt x="2" y="14"/>
                        <a:pt x="3" y="15"/>
                        <a:pt x="3" y="15"/>
                      </a:cubicBezTo>
                      <a:cubicBezTo>
                        <a:pt x="3" y="16"/>
                        <a:pt x="3" y="17"/>
                        <a:pt x="3" y="17"/>
                      </a:cubicBezTo>
                      <a:cubicBezTo>
                        <a:pt x="3" y="17"/>
                        <a:pt x="4" y="17"/>
                        <a:pt x="4" y="17"/>
                      </a:cubicBezTo>
                      <a:cubicBezTo>
                        <a:pt x="4" y="17"/>
                        <a:pt x="4" y="17"/>
                        <a:pt x="4" y="17"/>
                      </a:cubicBezTo>
                      <a:cubicBezTo>
                        <a:pt x="4" y="18"/>
                        <a:pt x="4" y="18"/>
                        <a:pt x="4" y="19"/>
                      </a:cubicBezTo>
                      <a:cubicBezTo>
                        <a:pt x="4" y="19"/>
                        <a:pt x="4" y="19"/>
                        <a:pt x="4" y="19"/>
                      </a:cubicBezTo>
                      <a:cubicBezTo>
                        <a:pt x="4" y="20"/>
                        <a:pt x="4" y="20"/>
                        <a:pt x="4" y="20"/>
                      </a:cubicBezTo>
                      <a:cubicBezTo>
                        <a:pt x="4" y="20"/>
                        <a:pt x="4" y="20"/>
                        <a:pt x="4" y="20"/>
                      </a:cubicBezTo>
                      <a:cubicBezTo>
                        <a:pt x="4" y="21"/>
                        <a:pt x="4" y="21"/>
                        <a:pt x="4" y="21"/>
                      </a:cubicBezTo>
                      <a:cubicBezTo>
                        <a:pt x="4" y="22"/>
                        <a:pt x="5" y="22"/>
                        <a:pt x="5" y="22"/>
                      </a:cubicBezTo>
                      <a:cubicBezTo>
                        <a:pt x="5" y="23"/>
                        <a:pt x="5" y="23"/>
                        <a:pt x="5" y="23"/>
                      </a:cubicBezTo>
                      <a:cubicBezTo>
                        <a:pt x="5" y="23"/>
                        <a:pt x="5" y="24"/>
                        <a:pt x="5" y="24"/>
                      </a:cubicBezTo>
                      <a:cubicBezTo>
                        <a:pt x="5" y="25"/>
                        <a:pt x="6" y="25"/>
                        <a:pt x="6" y="25"/>
                      </a:cubicBezTo>
                      <a:cubicBezTo>
                        <a:pt x="6" y="25"/>
                        <a:pt x="6" y="25"/>
                        <a:pt x="7" y="26"/>
                      </a:cubicBezTo>
                      <a:cubicBezTo>
                        <a:pt x="7" y="26"/>
                        <a:pt x="7" y="26"/>
                        <a:pt x="8" y="26"/>
                      </a:cubicBezTo>
                      <a:cubicBezTo>
                        <a:pt x="8" y="26"/>
                        <a:pt x="8" y="27"/>
                        <a:pt x="8" y="27"/>
                      </a:cubicBezTo>
                      <a:cubicBezTo>
                        <a:pt x="8" y="28"/>
                        <a:pt x="9" y="28"/>
                        <a:pt x="9" y="28"/>
                      </a:cubicBezTo>
                      <a:cubicBezTo>
                        <a:pt x="9" y="29"/>
                        <a:pt x="9" y="28"/>
                        <a:pt x="10" y="29"/>
                      </a:cubicBezTo>
                      <a:cubicBezTo>
                        <a:pt x="10" y="29"/>
                        <a:pt x="10" y="29"/>
                        <a:pt x="10" y="30"/>
                      </a:cubicBezTo>
                      <a:cubicBezTo>
                        <a:pt x="10" y="30"/>
                        <a:pt x="10" y="30"/>
                        <a:pt x="10" y="31"/>
                      </a:cubicBezTo>
                      <a:cubicBezTo>
                        <a:pt x="10" y="31"/>
                        <a:pt x="10" y="31"/>
                        <a:pt x="10" y="32"/>
                      </a:cubicBezTo>
                      <a:cubicBezTo>
                        <a:pt x="10" y="33"/>
                        <a:pt x="10" y="32"/>
                        <a:pt x="11" y="33"/>
                      </a:cubicBezTo>
                      <a:cubicBezTo>
                        <a:pt x="11" y="33"/>
                        <a:pt x="12" y="34"/>
                        <a:pt x="12" y="34"/>
                      </a:cubicBezTo>
                      <a:cubicBezTo>
                        <a:pt x="13" y="34"/>
                        <a:pt x="14" y="34"/>
                        <a:pt x="14" y="34"/>
                      </a:cubicBezTo>
                      <a:cubicBezTo>
                        <a:pt x="14" y="35"/>
                        <a:pt x="14" y="36"/>
                        <a:pt x="15" y="36"/>
                      </a:cubicBezTo>
                      <a:cubicBezTo>
                        <a:pt x="16" y="35"/>
                        <a:pt x="15" y="36"/>
                        <a:pt x="16" y="36"/>
                      </a:cubicBezTo>
                      <a:cubicBezTo>
                        <a:pt x="16" y="36"/>
                        <a:pt x="16" y="37"/>
                        <a:pt x="17" y="37"/>
                      </a:cubicBezTo>
                      <a:cubicBezTo>
                        <a:pt x="17" y="37"/>
                        <a:pt x="17" y="37"/>
                        <a:pt x="18" y="37"/>
                      </a:cubicBezTo>
                      <a:cubicBezTo>
                        <a:pt x="18" y="37"/>
                        <a:pt x="18" y="38"/>
                        <a:pt x="19" y="38"/>
                      </a:cubicBezTo>
                      <a:cubicBezTo>
                        <a:pt x="20" y="38"/>
                        <a:pt x="20" y="39"/>
                        <a:pt x="20" y="39"/>
                      </a:cubicBezTo>
                      <a:cubicBezTo>
                        <a:pt x="20" y="39"/>
                        <a:pt x="21" y="40"/>
                        <a:pt x="21" y="40"/>
                      </a:cubicBezTo>
                      <a:cubicBezTo>
                        <a:pt x="22" y="40"/>
                        <a:pt x="22" y="40"/>
                        <a:pt x="23" y="40"/>
                      </a:cubicBezTo>
                      <a:cubicBezTo>
                        <a:pt x="23" y="42"/>
                        <a:pt x="23" y="41"/>
                        <a:pt x="24" y="41"/>
                      </a:cubicBezTo>
                      <a:cubicBezTo>
                        <a:pt x="24" y="41"/>
                        <a:pt x="25" y="42"/>
                        <a:pt x="25" y="42"/>
                      </a:cubicBezTo>
                      <a:cubicBezTo>
                        <a:pt x="25" y="42"/>
                        <a:pt x="26" y="42"/>
                        <a:pt x="25" y="42"/>
                      </a:cubicBezTo>
                      <a:cubicBezTo>
                        <a:pt x="26" y="42"/>
                        <a:pt x="26" y="43"/>
                        <a:pt x="26" y="43"/>
                      </a:cubicBezTo>
                      <a:cubicBezTo>
                        <a:pt x="26" y="43"/>
                        <a:pt x="26" y="43"/>
                        <a:pt x="26" y="44"/>
                      </a:cubicBezTo>
                      <a:cubicBezTo>
                        <a:pt x="26" y="44"/>
                        <a:pt x="27" y="44"/>
                        <a:pt x="27" y="45"/>
                      </a:cubicBezTo>
                      <a:cubicBezTo>
                        <a:pt x="27" y="45"/>
                        <a:pt x="27" y="45"/>
                        <a:pt x="28" y="45"/>
                      </a:cubicBezTo>
                      <a:cubicBezTo>
                        <a:pt x="28" y="44"/>
                        <a:pt x="28" y="44"/>
                        <a:pt x="29" y="43"/>
                      </a:cubicBezTo>
                      <a:cubicBezTo>
                        <a:pt x="29" y="43"/>
                        <a:pt x="29" y="44"/>
                        <a:pt x="30" y="43"/>
                      </a:cubicBezTo>
                      <a:cubicBezTo>
                        <a:pt x="31" y="43"/>
                        <a:pt x="31" y="43"/>
                        <a:pt x="31" y="44"/>
                      </a:cubicBezTo>
                      <a:cubicBezTo>
                        <a:pt x="32" y="44"/>
                        <a:pt x="31" y="44"/>
                        <a:pt x="32" y="44"/>
                      </a:cubicBezTo>
                      <a:cubicBezTo>
                        <a:pt x="32" y="44"/>
                        <a:pt x="32" y="43"/>
                        <a:pt x="32" y="43"/>
                      </a:cubicBezTo>
                      <a:cubicBezTo>
                        <a:pt x="32" y="43"/>
                        <a:pt x="32" y="42"/>
                        <a:pt x="32" y="43"/>
                      </a:cubicBezTo>
                      <a:cubicBezTo>
                        <a:pt x="32" y="43"/>
                        <a:pt x="32" y="43"/>
                        <a:pt x="32" y="44"/>
                      </a:cubicBezTo>
                      <a:cubicBezTo>
                        <a:pt x="32" y="44"/>
                        <a:pt x="32" y="44"/>
                        <a:pt x="33" y="44"/>
                      </a:cubicBezTo>
                      <a:cubicBezTo>
                        <a:pt x="33" y="44"/>
                        <a:pt x="33" y="44"/>
                        <a:pt x="34" y="44"/>
                      </a:cubicBezTo>
                      <a:cubicBezTo>
                        <a:pt x="34" y="44"/>
                        <a:pt x="34" y="43"/>
                        <a:pt x="34" y="43"/>
                      </a:cubicBezTo>
                      <a:cubicBezTo>
                        <a:pt x="34" y="43"/>
                        <a:pt x="33" y="43"/>
                        <a:pt x="33" y="42"/>
                      </a:cubicBezTo>
                      <a:cubicBezTo>
                        <a:pt x="33" y="42"/>
                        <a:pt x="33" y="42"/>
                        <a:pt x="33" y="42"/>
                      </a:cubicBezTo>
                      <a:cubicBezTo>
                        <a:pt x="33" y="41"/>
                        <a:pt x="33" y="41"/>
                        <a:pt x="33" y="40"/>
                      </a:cubicBezTo>
                      <a:cubicBezTo>
                        <a:pt x="33" y="40"/>
                        <a:pt x="32" y="40"/>
                        <a:pt x="32" y="40"/>
                      </a:cubicBezTo>
                      <a:cubicBezTo>
                        <a:pt x="32" y="39"/>
                        <a:pt x="33" y="40"/>
                        <a:pt x="32" y="39"/>
                      </a:cubicBezTo>
                      <a:cubicBezTo>
                        <a:pt x="32" y="38"/>
                        <a:pt x="32" y="38"/>
                        <a:pt x="32" y="37"/>
                      </a:cubicBezTo>
                      <a:cubicBezTo>
                        <a:pt x="30" y="36"/>
                        <a:pt x="32" y="37"/>
                        <a:pt x="31" y="36"/>
                      </a:cubicBezTo>
                      <a:cubicBezTo>
                        <a:pt x="30" y="36"/>
                        <a:pt x="30" y="35"/>
                        <a:pt x="30" y="35"/>
                      </a:cubicBezTo>
                      <a:cubicBezTo>
                        <a:pt x="30" y="34"/>
                        <a:pt x="30" y="34"/>
                        <a:pt x="29" y="34"/>
                      </a:cubicBezTo>
                      <a:cubicBezTo>
                        <a:pt x="29" y="34"/>
                        <a:pt x="28" y="34"/>
                        <a:pt x="28" y="33"/>
                      </a:cubicBezTo>
                      <a:cubicBezTo>
                        <a:pt x="28" y="33"/>
                        <a:pt x="27" y="33"/>
                        <a:pt x="27" y="32"/>
                      </a:cubicBezTo>
                      <a:cubicBezTo>
                        <a:pt x="27" y="32"/>
                        <a:pt x="27" y="31"/>
                        <a:pt x="27" y="31"/>
                      </a:cubicBezTo>
                      <a:cubicBezTo>
                        <a:pt x="27" y="30"/>
                        <a:pt x="27" y="29"/>
                        <a:pt x="27" y="28"/>
                      </a:cubicBezTo>
                      <a:cubicBezTo>
                        <a:pt x="27" y="27"/>
                        <a:pt x="28" y="27"/>
                        <a:pt x="27" y="27"/>
                      </a:cubicBezTo>
                      <a:cubicBezTo>
                        <a:pt x="27" y="26"/>
                        <a:pt x="27" y="27"/>
                        <a:pt x="27" y="27"/>
                      </a:cubicBezTo>
                      <a:cubicBezTo>
                        <a:pt x="26" y="26"/>
                        <a:pt x="26" y="25"/>
                        <a:pt x="26" y="25"/>
                      </a:cubicBezTo>
                      <a:cubicBezTo>
                        <a:pt x="27" y="24"/>
                        <a:pt x="26" y="24"/>
                        <a:pt x="26" y="24"/>
                      </a:cubicBezTo>
                      <a:cubicBezTo>
                        <a:pt x="27" y="24"/>
                        <a:pt x="27" y="24"/>
                        <a:pt x="27" y="23"/>
                      </a:cubicBezTo>
                      <a:cubicBezTo>
                        <a:pt x="26" y="23"/>
                        <a:pt x="27" y="22"/>
                        <a:pt x="26" y="22"/>
                      </a:cubicBezTo>
                      <a:cubicBezTo>
                        <a:pt x="27" y="22"/>
                        <a:pt x="27" y="22"/>
                        <a:pt x="27" y="21"/>
                      </a:cubicBezTo>
                      <a:cubicBezTo>
                        <a:pt x="27" y="21"/>
                        <a:pt x="27" y="21"/>
                        <a:pt x="27" y="21"/>
                      </a:cubicBezTo>
                      <a:cubicBezTo>
                        <a:pt x="28" y="20"/>
                        <a:pt x="27" y="20"/>
                        <a:pt x="27" y="20"/>
                      </a:cubicBezTo>
                      <a:cubicBezTo>
                        <a:pt x="27" y="19"/>
                        <a:pt x="27" y="19"/>
                        <a:pt x="27" y="19"/>
                      </a:cubicBezTo>
                      <a:cubicBezTo>
                        <a:pt x="27" y="16"/>
                        <a:pt x="26" y="15"/>
                        <a:pt x="26" y="15"/>
                      </a:cubicBezTo>
                      <a:cubicBezTo>
                        <a:pt x="26" y="14"/>
                        <a:pt x="25" y="12"/>
                        <a:pt x="24" y="12"/>
                      </a:cubicBezTo>
                      <a:cubicBezTo>
                        <a:pt x="24" y="12"/>
                        <a:pt x="24" y="12"/>
                        <a:pt x="24" y="12"/>
                      </a:cubicBezTo>
                      <a:cubicBezTo>
                        <a:pt x="24" y="12"/>
                        <a:pt x="23" y="11"/>
                        <a:pt x="23" y="11"/>
                      </a:cubicBezTo>
                      <a:cubicBezTo>
                        <a:pt x="23" y="11"/>
                        <a:pt x="22" y="11"/>
                        <a:pt x="22" y="10"/>
                      </a:cubicBezTo>
                      <a:cubicBezTo>
                        <a:pt x="22" y="10"/>
                        <a:pt x="21" y="10"/>
                        <a:pt x="21" y="9"/>
                      </a:cubicBezTo>
                      <a:cubicBezTo>
                        <a:pt x="20" y="9"/>
                        <a:pt x="21" y="9"/>
                        <a:pt x="20" y="9"/>
                      </a:cubicBezTo>
                      <a:cubicBezTo>
                        <a:pt x="19" y="9"/>
                        <a:pt x="19" y="6"/>
                        <a:pt x="18" y="6"/>
                      </a:cubicBezTo>
                      <a:cubicBezTo>
                        <a:pt x="18" y="5"/>
                        <a:pt x="16" y="5"/>
                        <a:pt x="16" y="5"/>
                      </a:cubicBezTo>
                      <a:cubicBezTo>
                        <a:pt x="16" y="5"/>
                        <a:pt x="15" y="5"/>
                        <a:pt x="15" y="4"/>
                      </a:cubicBezTo>
                      <a:cubicBezTo>
                        <a:pt x="15" y="5"/>
                        <a:pt x="15" y="5"/>
                        <a:pt x="15" y="5"/>
                      </a:cubicBezTo>
                      <a:cubicBezTo>
                        <a:pt x="15" y="6"/>
                        <a:pt x="15" y="5"/>
                        <a:pt x="15"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7" name="Freeform 695"/>
                <p:cNvSpPr>
                  <a:spLocks/>
                </p:cNvSpPr>
                <p:nvPr/>
              </p:nvSpPr>
              <p:spPr bwMode="auto">
                <a:xfrm>
                  <a:off x="6691313" y="4354513"/>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8" name="Freeform 696"/>
                <p:cNvSpPr>
                  <a:spLocks/>
                </p:cNvSpPr>
                <p:nvPr/>
              </p:nvSpPr>
              <p:spPr bwMode="auto">
                <a:xfrm>
                  <a:off x="6716713" y="4425951"/>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9" name="Freeform 697"/>
                <p:cNvSpPr>
                  <a:spLocks/>
                </p:cNvSpPr>
                <p:nvPr/>
              </p:nvSpPr>
              <p:spPr bwMode="auto">
                <a:xfrm>
                  <a:off x="6727826" y="4429126"/>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0" name="Freeform 698"/>
                <p:cNvSpPr>
                  <a:spLocks/>
                </p:cNvSpPr>
                <p:nvPr/>
              </p:nvSpPr>
              <p:spPr bwMode="auto">
                <a:xfrm>
                  <a:off x="6721476" y="4435476"/>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1" name="Freeform 699"/>
                <p:cNvSpPr>
                  <a:spLocks/>
                </p:cNvSpPr>
                <p:nvPr/>
              </p:nvSpPr>
              <p:spPr bwMode="auto">
                <a:xfrm>
                  <a:off x="6721476" y="4424363"/>
                  <a:ext cx="3175" cy="1588"/>
                </a:xfrm>
                <a:custGeom>
                  <a:avLst/>
                  <a:gdLst>
                    <a:gd name="T0" fmla="*/ 1 w 1"/>
                    <a:gd name="T1" fmla="*/ 1 h 1"/>
                    <a:gd name="T2" fmla="*/ 1 w 1"/>
                    <a:gd name="T3" fmla="*/ 1 h 1"/>
                    <a:gd name="T4" fmla="*/ 1 w 1"/>
                    <a:gd name="T5" fmla="*/ 0 h 1"/>
                    <a:gd name="T6" fmla="*/ 1 w 1"/>
                    <a:gd name="T7" fmla="*/ 0 h 1"/>
                    <a:gd name="T8" fmla="*/ 1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1"/>
                        <a:pt x="1" y="1"/>
                        <a:pt x="1" y="0"/>
                      </a:cubicBezTo>
                      <a:cubicBezTo>
                        <a:pt x="1" y="0"/>
                        <a:pt x="1" y="0"/>
                        <a:pt x="1" y="0"/>
                      </a:cubicBezTo>
                      <a:cubicBezTo>
                        <a:pt x="1" y="0"/>
                        <a:pt x="1" y="0"/>
                        <a:pt x="1"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2" name="Freeform 700"/>
                <p:cNvSpPr>
                  <a:spLocks/>
                </p:cNvSpPr>
                <p:nvPr/>
              </p:nvSpPr>
              <p:spPr bwMode="auto">
                <a:xfrm>
                  <a:off x="7250113" y="3863976"/>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3" name="Freeform 701"/>
                <p:cNvSpPr>
                  <a:spLocks/>
                </p:cNvSpPr>
                <p:nvPr/>
              </p:nvSpPr>
              <p:spPr bwMode="auto">
                <a:xfrm>
                  <a:off x="7250113" y="3870326"/>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4" name="Freeform 702"/>
                <p:cNvSpPr>
                  <a:spLocks/>
                </p:cNvSpPr>
                <p:nvPr/>
              </p:nvSpPr>
              <p:spPr bwMode="auto">
                <a:xfrm>
                  <a:off x="7253288" y="3873501"/>
                  <a:ext cx="1588" cy="1588"/>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0"/>
                        <a:pt x="0" y="1"/>
                      </a:cubicBezTo>
                      <a:cubicBezTo>
                        <a:pt x="0" y="1"/>
                        <a:pt x="0" y="1"/>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5" name="Freeform 703"/>
                <p:cNvSpPr>
                  <a:spLocks/>
                </p:cNvSpPr>
                <p:nvPr/>
              </p:nvSpPr>
              <p:spPr bwMode="auto">
                <a:xfrm>
                  <a:off x="7289801" y="3832226"/>
                  <a:ext cx="3175" cy="6350"/>
                </a:xfrm>
                <a:custGeom>
                  <a:avLst/>
                  <a:gdLst>
                    <a:gd name="T0" fmla="*/ 0 w 1"/>
                    <a:gd name="T1" fmla="*/ 2 h 2"/>
                    <a:gd name="T2" fmla="*/ 1 w 1"/>
                    <a:gd name="T3" fmla="*/ 2 h 2"/>
                    <a:gd name="T4" fmla="*/ 1 w 1"/>
                    <a:gd name="T5" fmla="*/ 1 h 2"/>
                    <a:gd name="T6" fmla="*/ 1 w 1"/>
                    <a:gd name="T7" fmla="*/ 0 h 2"/>
                    <a:gd name="T8" fmla="*/ 0 w 1"/>
                    <a:gd name="T9" fmla="*/ 0 h 2"/>
                    <a:gd name="T10" fmla="*/ 0 w 1"/>
                    <a:gd name="T11" fmla="*/ 1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1" y="2"/>
                      </a:cubicBezTo>
                      <a:cubicBezTo>
                        <a:pt x="1" y="2"/>
                        <a:pt x="1" y="2"/>
                        <a:pt x="1" y="1"/>
                      </a:cubicBezTo>
                      <a:cubicBezTo>
                        <a:pt x="1" y="1"/>
                        <a:pt x="1" y="1"/>
                        <a:pt x="1" y="0"/>
                      </a:cubicBezTo>
                      <a:cubicBezTo>
                        <a:pt x="1" y="0"/>
                        <a:pt x="1" y="0"/>
                        <a:pt x="0" y="0"/>
                      </a:cubicBezTo>
                      <a:cubicBezTo>
                        <a:pt x="0" y="0"/>
                        <a:pt x="0" y="1"/>
                        <a:pt x="0"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6" name="Freeform 704"/>
                <p:cNvSpPr>
                  <a:spLocks/>
                </p:cNvSpPr>
                <p:nvPr/>
              </p:nvSpPr>
              <p:spPr bwMode="auto">
                <a:xfrm>
                  <a:off x="7296151" y="3798888"/>
                  <a:ext cx="1588" cy="158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7" name="Freeform 705"/>
                <p:cNvSpPr>
                  <a:spLocks/>
                </p:cNvSpPr>
                <p:nvPr/>
              </p:nvSpPr>
              <p:spPr bwMode="auto">
                <a:xfrm>
                  <a:off x="7289801" y="3703638"/>
                  <a:ext cx="3175" cy="635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2"/>
                        <a:pt x="1"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8" name="Freeform 706"/>
                <p:cNvSpPr>
                  <a:spLocks/>
                </p:cNvSpPr>
                <p:nvPr/>
              </p:nvSpPr>
              <p:spPr bwMode="auto">
                <a:xfrm>
                  <a:off x="7286626" y="3706813"/>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1"/>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9" name="Freeform 707"/>
                <p:cNvSpPr>
                  <a:spLocks/>
                </p:cNvSpPr>
                <p:nvPr/>
              </p:nvSpPr>
              <p:spPr bwMode="auto">
                <a:xfrm>
                  <a:off x="7296151" y="3817938"/>
                  <a:ext cx="14288" cy="12700"/>
                </a:xfrm>
                <a:custGeom>
                  <a:avLst/>
                  <a:gdLst>
                    <a:gd name="T0" fmla="*/ 3 w 5"/>
                    <a:gd name="T1" fmla="*/ 1 h 4"/>
                    <a:gd name="T2" fmla="*/ 1 w 5"/>
                    <a:gd name="T3" fmla="*/ 2 h 4"/>
                    <a:gd name="T4" fmla="*/ 0 w 5"/>
                    <a:gd name="T5" fmla="*/ 2 h 4"/>
                    <a:gd name="T6" fmla="*/ 0 w 5"/>
                    <a:gd name="T7" fmla="*/ 3 h 4"/>
                    <a:gd name="T8" fmla="*/ 1 w 5"/>
                    <a:gd name="T9" fmla="*/ 3 h 4"/>
                    <a:gd name="T10" fmla="*/ 1 w 5"/>
                    <a:gd name="T11" fmla="*/ 4 h 4"/>
                    <a:gd name="T12" fmla="*/ 1 w 5"/>
                    <a:gd name="T13" fmla="*/ 4 h 4"/>
                    <a:gd name="T14" fmla="*/ 1 w 5"/>
                    <a:gd name="T15" fmla="*/ 4 h 4"/>
                    <a:gd name="T16" fmla="*/ 1 w 5"/>
                    <a:gd name="T17" fmla="*/ 4 h 4"/>
                    <a:gd name="T18" fmla="*/ 2 w 5"/>
                    <a:gd name="T19" fmla="*/ 4 h 4"/>
                    <a:gd name="T20" fmla="*/ 2 w 5"/>
                    <a:gd name="T21" fmla="*/ 3 h 4"/>
                    <a:gd name="T22" fmla="*/ 3 w 5"/>
                    <a:gd name="T23" fmla="*/ 2 h 4"/>
                    <a:gd name="T24" fmla="*/ 3 w 5"/>
                    <a:gd name="T25" fmla="*/ 2 h 4"/>
                    <a:gd name="T26" fmla="*/ 4 w 5"/>
                    <a:gd name="T27" fmla="*/ 2 h 4"/>
                    <a:gd name="T28" fmla="*/ 4 w 5"/>
                    <a:gd name="T29" fmla="*/ 1 h 4"/>
                    <a:gd name="T30" fmla="*/ 5 w 5"/>
                    <a:gd name="T31" fmla="*/ 1 h 4"/>
                    <a:gd name="T32" fmla="*/ 5 w 5"/>
                    <a:gd name="T33" fmla="*/ 0 h 4"/>
                    <a:gd name="T34" fmla="*/ 4 w 5"/>
                    <a:gd name="T35" fmla="*/ 0 h 4"/>
                    <a:gd name="T36" fmla="*/ 3 w 5"/>
                    <a:gd name="T3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4">
                      <a:moveTo>
                        <a:pt x="3" y="1"/>
                      </a:moveTo>
                      <a:cubicBezTo>
                        <a:pt x="2" y="1"/>
                        <a:pt x="2" y="1"/>
                        <a:pt x="1" y="2"/>
                      </a:cubicBezTo>
                      <a:cubicBezTo>
                        <a:pt x="0" y="2"/>
                        <a:pt x="0" y="2"/>
                        <a:pt x="0" y="2"/>
                      </a:cubicBezTo>
                      <a:cubicBezTo>
                        <a:pt x="0" y="3"/>
                        <a:pt x="0" y="3"/>
                        <a:pt x="0" y="3"/>
                      </a:cubicBezTo>
                      <a:cubicBezTo>
                        <a:pt x="0" y="3"/>
                        <a:pt x="0" y="3"/>
                        <a:pt x="1" y="3"/>
                      </a:cubicBezTo>
                      <a:cubicBezTo>
                        <a:pt x="1" y="3"/>
                        <a:pt x="1" y="4"/>
                        <a:pt x="1" y="4"/>
                      </a:cubicBezTo>
                      <a:cubicBezTo>
                        <a:pt x="0" y="4"/>
                        <a:pt x="1" y="4"/>
                        <a:pt x="1" y="4"/>
                      </a:cubicBezTo>
                      <a:cubicBezTo>
                        <a:pt x="1" y="4"/>
                        <a:pt x="1" y="4"/>
                        <a:pt x="1" y="4"/>
                      </a:cubicBezTo>
                      <a:cubicBezTo>
                        <a:pt x="1" y="4"/>
                        <a:pt x="1" y="4"/>
                        <a:pt x="1" y="4"/>
                      </a:cubicBezTo>
                      <a:cubicBezTo>
                        <a:pt x="2" y="4"/>
                        <a:pt x="2" y="4"/>
                        <a:pt x="2" y="4"/>
                      </a:cubicBezTo>
                      <a:cubicBezTo>
                        <a:pt x="2" y="3"/>
                        <a:pt x="2" y="3"/>
                        <a:pt x="2" y="3"/>
                      </a:cubicBezTo>
                      <a:cubicBezTo>
                        <a:pt x="2" y="3"/>
                        <a:pt x="3" y="3"/>
                        <a:pt x="3" y="2"/>
                      </a:cubicBezTo>
                      <a:cubicBezTo>
                        <a:pt x="3" y="2"/>
                        <a:pt x="3" y="2"/>
                        <a:pt x="3" y="2"/>
                      </a:cubicBezTo>
                      <a:cubicBezTo>
                        <a:pt x="3" y="2"/>
                        <a:pt x="3" y="2"/>
                        <a:pt x="4" y="2"/>
                      </a:cubicBezTo>
                      <a:cubicBezTo>
                        <a:pt x="4" y="1"/>
                        <a:pt x="4" y="1"/>
                        <a:pt x="4" y="1"/>
                      </a:cubicBezTo>
                      <a:cubicBezTo>
                        <a:pt x="5" y="1"/>
                        <a:pt x="5" y="1"/>
                        <a:pt x="5" y="1"/>
                      </a:cubicBezTo>
                      <a:cubicBezTo>
                        <a:pt x="5" y="0"/>
                        <a:pt x="5" y="0"/>
                        <a:pt x="5" y="0"/>
                      </a:cubicBezTo>
                      <a:cubicBezTo>
                        <a:pt x="5" y="0"/>
                        <a:pt x="4" y="0"/>
                        <a:pt x="4" y="0"/>
                      </a:cubicBezTo>
                      <a:cubicBezTo>
                        <a:pt x="4" y="0"/>
                        <a:pt x="3" y="0"/>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0" name="Freeform 708"/>
                <p:cNvSpPr>
                  <a:spLocks/>
                </p:cNvSpPr>
                <p:nvPr/>
              </p:nvSpPr>
              <p:spPr bwMode="auto">
                <a:xfrm>
                  <a:off x="7289801" y="3697288"/>
                  <a:ext cx="7938" cy="12700"/>
                </a:xfrm>
                <a:custGeom>
                  <a:avLst/>
                  <a:gdLst>
                    <a:gd name="T0" fmla="*/ 1 w 3"/>
                    <a:gd name="T1" fmla="*/ 2 h 4"/>
                    <a:gd name="T2" fmla="*/ 1 w 3"/>
                    <a:gd name="T3" fmla="*/ 2 h 4"/>
                    <a:gd name="T4" fmla="*/ 1 w 3"/>
                    <a:gd name="T5" fmla="*/ 3 h 4"/>
                    <a:gd name="T6" fmla="*/ 2 w 3"/>
                    <a:gd name="T7" fmla="*/ 2 h 4"/>
                    <a:gd name="T8" fmla="*/ 2 w 3"/>
                    <a:gd name="T9" fmla="*/ 2 h 4"/>
                    <a:gd name="T10" fmla="*/ 2 w 3"/>
                    <a:gd name="T11" fmla="*/ 1 h 4"/>
                    <a:gd name="T12" fmla="*/ 1 w 3"/>
                    <a:gd name="T13" fmla="*/ 1 h 4"/>
                    <a:gd name="T14" fmla="*/ 1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2"/>
                      </a:moveTo>
                      <a:cubicBezTo>
                        <a:pt x="1" y="2"/>
                        <a:pt x="0" y="2"/>
                        <a:pt x="1" y="2"/>
                      </a:cubicBezTo>
                      <a:cubicBezTo>
                        <a:pt x="1" y="2"/>
                        <a:pt x="1" y="2"/>
                        <a:pt x="1" y="3"/>
                      </a:cubicBezTo>
                      <a:cubicBezTo>
                        <a:pt x="1" y="4"/>
                        <a:pt x="2" y="3"/>
                        <a:pt x="2" y="2"/>
                      </a:cubicBezTo>
                      <a:cubicBezTo>
                        <a:pt x="3" y="2"/>
                        <a:pt x="3" y="1"/>
                        <a:pt x="2" y="2"/>
                      </a:cubicBezTo>
                      <a:cubicBezTo>
                        <a:pt x="2" y="2"/>
                        <a:pt x="2" y="2"/>
                        <a:pt x="2" y="1"/>
                      </a:cubicBezTo>
                      <a:cubicBezTo>
                        <a:pt x="2" y="0"/>
                        <a:pt x="1" y="0"/>
                        <a:pt x="1" y="1"/>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1" name="Freeform 709"/>
                <p:cNvSpPr>
                  <a:spLocks/>
                </p:cNvSpPr>
                <p:nvPr/>
              </p:nvSpPr>
              <p:spPr bwMode="auto">
                <a:xfrm>
                  <a:off x="7292976" y="3695701"/>
                  <a:ext cx="3175" cy="158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2" name="Freeform 710"/>
                <p:cNvSpPr>
                  <a:spLocks/>
                </p:cNvSpPr>
                <p:nvPr/>
              </p:nvSpPr>
              <p:spPr bwMode="auto">
                <a:xfrm>
                  <a:off x="7307263" y="378618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3" name="Freeform 711"/>
                <p:cNvSpPr>
                  <a:spLocks/>
                </p:cNvSpPr>
                <p:nvPr/>
              </p:nvSpPr>
              <p:spPr bwMode="auto">
                <a:xfrm>
                  <a:off x="7283451" y="3709988"/>
                  <a:ext cx="6350" cy="4763"/>
                </a:xfrm>
                <a:custGeom>
                  <a:avLst/>
                  <a:gdLst>
                    <a:gd name="T0" fmla="*/ 1 w 2"/>
                    <a:gd name="T1" fmla="*/ 0 h 2"/>
                    <a:gd name="T2" fmla="*/ 0 w 2"/>
                    <a:gd name="T3" fmla="*/ 1 h 2"/>
                    <a:gd name="T4" fmla="*/ 1 w 2"/>
                    <a:gd name="T5" fmla="*/ 2 h 2"/>
                    <a:gd name="T6" fmla="*/ 1 w 2"/>
                    <a:gd name="T7" fmla="*/ 1 h 2"/>
                    <a:gd name="T8" fmla="*/ 1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0" y="1"/>
                        <a:pt x="0" y="0"/>
                        <a:pt x="0" y="1"/>
                      </a:cubicBezTo>
                      <a:cubicBezTo>
                        <a:pt x="0" y="1"/>
                        <a:pt x="0" y="1"/>
                        <a:pt x="1" y="2"/>
                      </a:cubicBezTo>
                      <a:cubicBezTo>
                        <a:pt x="1" y="2"/>
                        <a:pt x="1" y="1"/>
                        <a:pt x="1" y="1"/>
                      </a:cubicBezTo>
                      <a:cubicBezTo>
                        <a:pt x="2" y="2"/>
                        <a:pt x="2"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4" name="Freeform 712"/>
                <p:cNvSpPr>
                  <a:spLocks/>
                </p:cNvSpPr>
                <p:nvPr/>
              </p:nvSpPr>
              <p:spPr bwMode="auto">
                <a:xfrm>
                  <a:off x="7307263" y="3735388"/>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5" name="Freeform 713"/>
                <p:cNvSpPr>
                  <a:spLocks/>
                </p:cNvSpPr>
                <p:nvPr/>
              </p:nvSpPr>
              <p:spPr bwMode="auto">
                <a:xfrm>
                  <a:off x="7281863" y="3844926"/>
                  <a:ext cx="4763" cy="1588"/>
                </a:xfrm>
                <a:custGeom>
                  <a:avLst/>
                  <a:gdLst>
                    <a:gd name="T0" fmla="*/ 1 w 2"/>
                    <a:gd name="T1" fmla="*/ 1 h 1"/>
                    <a:gd name="T2" fmla="*/ 1 w 2"/>
                    <a:gd name="T3" fmla="*/ 0 h 1"/>
                    <a:gd name="T4" fmla="*/ 2 w 2"/>
                    <a:gd name="T5" fmla="*/ 0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0"/>
                      </a:cubicBezTo>
                      <a:cubicBezTo>
                        <a:pt x="2" y="0"/>
                        <a:pt x="2" y="0"/>
                        <a:pt x="2" y="0"/>
                      </a:cubicBezTo>
                      <a:cubicBezTo>
                        <a:pt x="2" y="0"/>
                        <a:pt x="1" y="0"/>
                        <a:pt x="1" y="0"/>
                      </a:cubicBezTo>
                      <a:cubicBezTo>
                        <a:pt x="1" y="1"/>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6" name="Freeform 714"/>
                <p:cNvSpPr>
                  <a:spLocks/>
                </p:cNvSpPr>
                <p:nvPr/>
              </p:nvSpPr>
              <p:spPr bwMode="auto">
                <a:xfrm>
                  <a:off x="7286626" y="38449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7" name="Freeform 715"/>
                <p:cNvSpPr>
                  <a:spLocks/>
                </p:cNvSpPr>
                <p:nvPr/>
              </p:nvSpPr>
              <p:spPr bwMode="auto">
                <a:xfrm>
                  <a:off x="7278688" y="3852863"/>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8" name="Freeform 716"/>
                <p:cNvSpPr>
                  <a:spLocks/>
                </p:cNvSpPr>
                <p:nvPr/>
              </p:nvSpPr>
              <p:spPr bwMode="auto">
                <a:xfrm>
                  <a:off x="7204076" y="3905251"/>
                  <a:ext cx="3175" cy="1588"/>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9" name="Freeform 717"/>
                <p:cNvSpPr>
                  <a:spLocks/>
                </p:cNvSpPr>
                <p:nvPr/>
              </p:nvSpPr>
              <p:spPr bwMode="auto">
                <a:xfrm>
                  <a:off x="7178676" y="3910013"/>
                  <a:ext cx="7938" cy="9525"/>
                </a:xfrm>
                <a:custGeom>
                  <a:avLst/>
                  <a:gdLst>
                    <a:gd name="T0" fmla="*/ 2 w 3"/>
                    <a:gd name="T1" fmla="*/ 2 h 3"/>
                    <a:gd name="T2" fmla="*/ 1 w 3"/>
                    <a:gd name="T3" fmla="*/ 3 h 3"/>
                    <a:gd name="T4" fmla="*/ 2 w 3"/>
                    <a:gd name="T5" fmla="*/ 3 h 3"/>
                    <a:gd name="T6" fmla="*/ 2 w 3"/>
                    <a:gd name="T7" fmla="*/ 3 h 3"/>
                    <a:gd name="T8" fmla="*/ 3 w 3"/>
                    <a:gd name="T9" fmla="*/ 1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cubicBezTo>
                        <a:pt x="1" y="2"/>
                        <a:pt x="0" y="2"/>
                        <a:pt x="1" y="3"/>
                      </a:cubicBezTo>
                      <a:cubicBezTo>
                        <a:pt x="1" y="3"/>
                        <a:pt x="0" y="3"/>
                        <a:pt x="2" y="3"/>
                      </a:cubicBezTo>
                      <a:cubicBezTo>
                        <a:pt x="2" y="3"/>
                        <a:pt x="3" y="3"/>
                        <a:pt x="2" y="3"/>
                      </a:cubicBezTo>
                      <a:cubicBezTo>
                        <a:pt x="2" y="2"/>
                        <a:pt x="3" y="2"/>
                        <a:pt x="3" y="1"/>
                      </a:cubicBezTo>
                      <a:cubicBezTo>
                        <a:pt x="3" y="0"/>
                        <a:pt x="2" y="1"/>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0" name="Freeform 718"/>
                <p:cNvSpPr>
                  <a:spLocks/>
                </p:cNvSpPr>
                <p:nvPr/>
              </p:nvSpPr>
              <p:spPr bwMode="auto">
                <a:xfrm>
                  <a:off x="7192963" y="3910013"/>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1" name="Freeform 719"/>
                <p:cNvSpPr>
                  <a:spLocks/>
                </p:cNvSpPr>
                <p:nvPr/>
              </p:nvSpPr>
              <p:spPr bwMode="auto">
                <a:xfrm>
                  <a:off x="7253288" y="3873501"/>
                  <a:ext cx="1588" cy="158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2" name="Freeform 720"/>
                <p:cNvSpPr>
                  <a:spLocks/>
                </p:cNvSpPr>
                <p:nvPr/>
              </p:nvSpPr>
              <p:spPr bwMode="auto">
                <a:xfrm>
                  <a:off x="7267576" y="3852863"/>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3" name="Freeform 721"/>
                <p:cNvSpPr>
                  <a:spLocks/>
                </p:cNvSpPr>
                <p:nvPr/>
              </p:nvSpPr>
              <p:spPr bwMode="auto">
                <a:xfrm>
                  <a:off x="7264401" y="3860801"/>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4" name="Freeform 722"/>
                <p:cNvSpPr>
                  <a:spLocks/>
                </p:cNvSpPr>
                <p:nvPr/>
              </p:nvSpPr>
              <p:spPr bwMode="auto">
                <a:xfrm>
                  <a:off x="7267576" y="3856038"/>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5" name="Freeform 723"/>
                <p:cNvSpPr>
                  <a:spLocks/>
                </p:cNvSpPr>
                <p:nvPr/>
              </p:nvSpPr>
              <p:spPr bwMode="auto">
                <a:xfrm>
                  <a:off x="7261226" y="3859213"/>
                  <a:ext cx="17463" cy="19050"/>
                </a:xfrm>
                <a:custGeom>
                  <a:avLst/>
                  <a:gdLst>
                    <a:gd name="T0" fmla="*/ 0 w 6"/>
                    <a:gd name="T1" fmla="*/ 6 h 7"/>
                    <a:gd name="T2" fmla="*/ 0 w 6"/>
                    <a:gd name="T3" fmla="*/ 7 h 7"/>
                    <a:gd name="T4" fmla="*/ 1 w 6"/>
                    <a:gd name="T5" fmla="*/ 6 h 7"/>
                    <a:gd name="T6" fmla="*/ 2 w 6"/>
                    <a:gd name="T7" fmla="*/ 6 h 7"/>
                    <a:gd name="T8" fmla="*/ 1 w 6"/>
                    <a:gd name="T9" fmla="*/ 5 h 7"/>
                    <a:gd name="T10" fmla="*/ 2 w 6"/>
                    <a:gd name="T11" fmla="*/ 5 h 7"/>
                    <a:gd name="T12" fmla="*/ 3 w 6"/>
                    <a:gd name="T13" fmla="*/ 4 h 7"/>
                    <a:gd name="T14" fmla="*/ 3 w 6"/>
                    <a:gd name="T15" fmla="*/ 4 h 7"/>
                    <a:gd name="T16" fmla="*/ 2 w 6"/>
                    <a:gd name="T17" fmla="*/ 4 h 7"/>
                    <a:gd name="T18" fmla="*/ 2 w 6"/>
                    <a:gd name="T19" fmla="*/ 4 h 7"/>
                    <a:gd name="T20" fmla="*/ 3 w 6"/>
                    <a:gd name="T21" fmla="*/ 3 h 7"/>
                    <a:gd name="T22" fmla="*/ 4 w 6"/>
                    <a:gd name="T23" fmla="*/ 2 h 7"/>
                    <a:gd name="T24" fmla="*/ 4 w 6"/>
                    <a:gd name="T25" fmla="*/ 2 h 7"/>
                    <a:gd name="T26" fmla="*/ 5 w 6"/>
                    <a:gd name="T27" fmla="*/ 2 h 7"/>
                    <a:gd name="T28" fmla="*/ 6 w 6"/>
                    <a:gd name="T29" fmla="*/ 0 h 7"/>
                    <a:gd name="T30" fmla="*/ 5 w 6"/>
                    <a:gd name="T31" fmla="*/ 0 h 7"/>
                    <a:gd name="T32" fmla="*/ 5 w 6"/>
                    <a:gd name="T33" fmla="*/ 0 h 7"/>
                    <a:gd name="T34" fmla="*/ 5 w 6"/>
                    <a:gd name="T35" fmla="*/ 1 h 7"/>
                    <a:gd name="T36" fmla="*/ 4 w 6"/>
                    <a:gd name="T37" fmla="*/ 1 h 7"/>
                    <a:gd name="T38" fmla="*/ 4 w 6"/>
                    <a:gd name="T39" fmla="*/ 2 h 7"/>
                    <a:gd name="T40" fmla="*/ 3 w 6"/>
                    <a:gd name="T41" fmla="*/ 1 h 7"/>
                    <a:gd name="T42" fmla="*/ 3 w 6"/>
                    <a:gd name="T43" fmla="*/ 1 h 7"/>
                    <a:gd name="T44" fmla="*/ 2 w 6"/>
                    <a:gd name="T45" fmla="*/ 2 h 7"/>
                    <a:gd name="T46" fmla="*/ 2 w 6"/>
                    <a:gd name="T47" fmla="*/ 2 h 7"/>
                    <a:gd name="T48" fmla="*/ 3 w 6"/>
                    <a:gd name="T49" fmla="*/ 2 h 7"/>
                    <a:gd name="T50" fmla="*/ 2 w 6"/>
                    <a:gd name="T51" fmla="*/ 3 h 7"/>
                    <a:gd name="T52" fmla="*/ 1 w 6"/>
                    <a:gd name="T53" fmla="*/ 4 h 7"/>
                    <a:gd name="T54" fmla="*/ 1 w 6"/>
                    <a:gd name="T55" fmla="*/ 4 h 7"/>
                    <a:gd name="T56" fmla="*/ 1 w 6"/>
                    <a:gd name="T57" fmla="*/ 5 h 7"/>
                    <a:gd name="T58" fmla="*/ 0 w 6"/>
                    <a:gd name="T5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7">
                      <a:moveTo>
                        <a:pt x="0" y="6"/>
                      </a:moveTo>
                      <a:cubicBezTo>
                        <a:pt x="0" y="6"/>
                        <a:pt x="0" y="7"/>
                        <a:pt x="0" y="7"/>
                      </a:cubicBezTo>
                      <a:cubicBezTo>
                        <a:pt x="1" y="7"/>
                        <a:pt x="1" y="6"/>
                        <a:pt x="1" y="6"/>
                      </a:cubicBezTo>
                      <a:cubicBezTo>
                        <a:pt x="2" y="6"/>
                        <a:pt x="2" y="6"/>
                        <a:pt x="2" y="6"/>
                      </a:cubicBezTo>
                      <a:cubicBezTo>
                        <a:pt x="1" y="5"/>
                        <a:pt x="1" y="5"/>
                        <a:pt x="1" y="5"/>
                      </a:cubicBezTo>
                      <a:cubicBezTo>
                        <a:pt x="2" y="5"/>
                        <a:pt x="2" y="4"/>
                        <a:pt x="2" y="5"/>
                      </a:cubicBezTo>
                      <a:cubicBezTo>
                        <a:pt x="3" y="5"/>
                        <a:pt x="2" y="5"/>
                        <a:pt x="3" y="4"/>
                      </a:cubicBezTo>
                      <a:cubicBezTo>
                        <a:pt x="3" y="4"/>
                        <a:pt x="3" y="4"/>
                        <a:pt x="3" y="4"/>
                      </a:cubicBezTo>
                      <a:cubicBezTo>
                        <a:pt x="2" y="4"/>
                        <a:pt x="2" y="4"/>
                        <a:pt x="2" y="4"/>
                      </a:cubicBezTo>
                      <a:cubicBezTo>
                        <a:pt x="2" y="4"/>
                        <a:pt x="2" y="4"/>
                        <a:pt x="2" y="4"/>
                      </a:cubicBezTo>
                      <a:cubicBezTo>
                        <a:pt x="3" y="3"/>
                        <a:pt x="3" y="3"/>
                        <a:pt x="3" y="3"/>
                      </a:cubicBezTo>
                      <a:cubicBezTo>
                        <a:pt x="4" y="3"/>
                        <a:pt x="4" y="3"/>
                        <a:pt x="4" y="2"/>
                      </a:cubicBezTo>
                      <a:cubicBezTo>
                        <a:pt x="4" y="2"/>
                        <a:pt x="4" y="2"/>
                        <a:pt x="4" y="2"/>
                      </a:cubicBezTo>
                      <a:cubicBezTo>
                        <a:pt x="5" y="2"/>
                        <a:pt x="4" y="2"/>
                        <a:pt x="5" y="2"/>
                      </a:cubicBezTo>
                      <a:cubicBezTo>
                        <a:pt x="6" y="1"/>
                        <a:pt x="6" y="1"/>
                        <a:pt x="6" y="0"/>
                      </a:cubicBezTo>
                      <a:cubicBezTo>
                        <a:pt x="5" y="0"/>
                        <a:pt x="5" y="0"/>
                        <a:pt x="5" y="0"/>
                      </a:cubicBezTo>
                      <a:cubicBezTo>
                        <a:pt x="5" y="0"/>
                        <a:pt x="5" y="0"/>
                        <a:pt x="5" y="0"/>
                      </a:cubicBezTo>
                      <a:cubicBezTo>
                        <a:pt x="5" y="0"/>
                        <a:pt x="5" y="0"/>
                        <a:pt x="5" y="1"/>
                      </a:cubicBezTo>
                      <a:cubicBezTo>
                        <a:pt x="4" y="1"/>
                        <a:pt x="4" y="1"/>
                        <a:pt x="4" y="1"/>
                      </a:cubicBezTo>
                      <a:cubicBezTo>
                        <a:pt x="4" y="1"/>
                        <a:pt x="4" y="2"/>
                        <a:pt x="4" y="2"/>
                      </a:cubicBezTo>
                      <a:cubicBezTo>
                        <a:pt x="3" y="2"/>
                        <a:pt x="3" y="1"/>
                        <a:pt x="3" y="1"/>
                      </a:cubicBezTo>
                      <a:cubicBezTo>
                        <a:pt x="3" y="1"/>
                        <a:pt x="3" y="1"/>
                        <a:pt x="3" y="1"/>
                      </a:cubicBezTo>
                      <a:cubicBezTo>
                        <a:pt x="2" y="1"/>
                        <a:pt x="2" y="1"/>
                        <a:pt x="2" y="2"/>
                      </a:cubicBezTo>
                      <a:cubicBezTo>
                        <a:pt x="2" y="2"/>
                        <a:pt x="2" y="2"/>
                        <a:pt x="2" y="2"/>
                      </a:cubicBezTo>
                      <a:cubicBezTo>
                        <a:pt x="3" y="2"/>
                        <a:pt x="3" y="2"/>
                        <a:pt x="3" y="2"/>
                      </a:cubicBezTo>
                      <a:cubicBezTo>
                        <a:pt x="2" y="3"/>
                        <a:pt x="2" y="3"/>
                        <a:pt x="2" y="3"/>
                      </a:cubicBezTo>
                      <a:cubicBezTo>
                        <a:pt x="2" y="3"/>
                        <a:pt x="1" y="3"/>
                        <a:pt x="1" y="4"/>
                      </a:cubicBezTo>
                      <a:cubicBezTo>
                        <a:pt x="1" y="4"/>
                        <a:pt x="1" y="4"/>
                        <a:pt x="1" y="4"/>
                      </a:cubicBezTo>
                      <a:cubicBezTo>
                        <a:pt x="1" y="4"/>
                        <a:pt x="1" y="4"/>
                        <a:pt x="1" y="5"/>
                      </a:cubicBezTo>
                      <a:cubicBezTo>
                        <a:pt x="0" y="5"/>
                        <a:pt x="0" y="5"/>
                        <a:pt x="0"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6" name="Freeform 724"/>
                <p:cNvSpPr>
                  <a:spLocks/>
                </p:cNvSpPr>
                <p:nvPr/>
              </p:nvSpPr>
              <p:spPr bwMode="auto">
                <a:xfrm>
                  <a:off x="7240588" y="3870326"/>
                  <a:ext cx="3175" cy="3175"/>
                </a:xfrm>
                <a:custGeom>
                  <a:avLst/>
                  <a:gdLst>
                    <a:gd name="T0" fmla="*/ 1 w 1"/>
                    <a:gd name="T1" fmla="*/ 0 h 1"/>
                    <a:gd name="T2" fmla="*/ 0 w 1"/>
                    <a:gd name="T3" fmla="*/ 0 h 1"/>
                    <a:gd name="T4" fmla="*/ 0 w 1"/>
                    <a:gd name="T5" fmla="*/ 0 h 1"/>
                    <a:gd name="T6" fmla="*/ 1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0"/>
                      </a:cubicBezTo>
                      <a:cubicBezTo>
                        <a:pt x="0" y="0"/>
                        <a:pt x="0" y="1"/>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7" name="Freeform 725"/>
                <p:cNvSpPr>
                  <a:spLocks/>
                </p:cNvSpPr>
                <p:nvPr/>
              </p:nvSpPr>
              <p:spPr bwMode="auto">
                <a:xfrm>
                  <a:off x="7172326" y="3924301"/>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8" name="Freeform 726"/>
                <p:cNvSpPr>
                  <a:spLocks/>
                </p:cNvSpPr>
                <p:nvPr/>
              </p:nvSpPr>
              <p:spPr bwMode="auto">
                <a:xfrm>
                  <a:off x="7151688" y="3916363"/>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9" name="Freeform 727"/>
                <p:cNvSpPr>
                  <a:spLocks/>
                </p:cNvSpPr>
                <p:nvPr/>
              </p:nvSpPr>
              <p:spPr bwMode="auto">
                <a:xfrm>
                  <a:off x="7169151" y="3916363"/>
                  <a:ext cx="9525" cy="4763"/>
                </a:xfrm>
                <a:custGeom>
                  <a:avLst/>
                  <a:gdLst>
                    <a:gd name="T0" fmla="*/ 0 w 3"/>
                    <a:gd name="T1" fmla="*/ 1 h 2"/>
                    <a:gd name="T2" fmla="*/ 2 w 3"/>
                    <a:gd name="T3" fmla="*/ 2 h 2"/>
                    <a:gd name="T4" fmla="*/ 1 w 3"/>
                    <a:gd name="T5" fmla="*/ 0 h 2"/>
                    <a:gd name="T6" fmla="*/ 1 w 3"/>
                    <a:gd name="T7" fmla="*/ 0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1"/>
                        <a:pt x="1" y="2"/>
                        <a:pt x="2" y="2"/>
                      </a:cubicBezTo>
                      <a:cubicBezTo>
                        <a:pt x="3" y="2"/>
                        <a:pt x="2" y="1"/>
                        <a:pt x="1" y="0"/>
                      </a:cubicBezTo>
                      <a:cubicBezTo>
                        <a:pt x="1" y="0"/>
                        <a:pt x="0" y="0"/>
                        <a:pt x="1" y="0"/>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0" name="Freeform 728"/>
                <p:cNvSpPr>
                  <a:spLocks/>
                </p:cNvSpPr>
                <p:nvPr/>
              </p:nvSpPr>
              <p:spPr bwMode="auto">
                <a:xfrm>
                  <a:off x="7175501" y="3919538"/>
                  <a:ext cx="4763" cy="1588"/>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1"/>
                        <a:pt x="0" y="1"/>
                        <a:pt x="1" y="1"/>
                      </a:cubicBezTo>
                      <a:cubicBezTo>
                        <a:pt x="2"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1" name="Freeform 729"/>
                <p:cNvSpPr>
                  <a:spLocks/>
                </p:cNvSpPr>
                <p:nvPr/>
              </p:nvSpPr>
              <p:spPr bwMode="auto">
                <a:xfrm>
                  <a:off x="7332663" y="3757613"/>
                  <a:ext cx="9525" cy="12700"/>
                </a:xfrm>
                <a:custGeom>
                  <a:avLst/>
                  <a:gdLst>
                    <a:gd name="T0" fmla="*/ 1 w 3"/>
                    <a:gd name="T1" fmla="*/ 4 h 4"/>
                    <a:gd name="T2" fmla="*/ 2 w 3"/>
                    <a:gd name="T3" fmla="*/ 4 h 4"/>
                    <a:gd name="T4" fmla="*/ 2 w 3"/>
                    <a:gd name="T5" fmla="*/ 2 h 4"/>
                    <a:gd name="T6" fmla="*/ 2 w 3"/>
                    <a:gd name="T7" fmla="*/ 0 h 4"/>
                    <a:gd name="T8" fmla="*/ 1 w 3"/>
                    <a:gd name="T9" fmla="*/ 1 h 4"/>
                    <a:gd name="T10" fmla="*/ 1 w 3"/>
                    <a:gd name="T11" fmla="*/ 3 h 4"/>
                    <a:gd name="T12" fmla="*/ 1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4"/>
                      </a:moveTo>
                      <a:cubicBezTo>
                        <a:pt x="1" y="4"/>
                        <a:pt x="2" y="4"/>
                        <a:pt x="2" y="4"/>
                      </a:cubicBezTo>
                      <a:cubicBezTo>
                        <a:pt x="2" y="3"/>
                        <a:pt x="2" y="3"/>
                        <a:pt x="2" y="2"/>
                      </a:cubicBezTo>
                      <a:cubicBezTo>
                        <a:pt x="3" y="2"/>
                        <a:pt x="3" y="0"/>
                        <a:pt x="2" y="0"/>
                      </a:cubicBezTo>
                      <a:cubicBezTo>
                        <a:pt x="2" y="0"/>
                        <a:pt x="2" y="1"/>
                        <a:pt x="1" y="1"/>
                      </a:cubicBezTo>
                      <a:cubicBezTo>
                        <a:pt x="1" y="2"/>
                        <a:pt x="2" y="2"/>
                        <a:pt x="1" y="3"/>
                      </a:cubicBezTo>
                      <a:cubicBezTo>
                        <a:pt x="1" y="3"/>
                        <a:pt x="0"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2" name="Freeform 730"/>
                <p:cNvSpPr>
                  <a:spLocks/>
                </p:cNvSpPr>
                <p:nvPr/>
              </p:nvSpPr>
              <p:spPr bwMode="auto">
                <a:xfrm>
                  <a:off x="7310438" y="3729038"/>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3" name="Freeform 731"/>
                <p:cNvSpPr>
                  <a:spLocks/>
                </p:cNvSpPr>
                <p:nvPr/>
              </p:nvSpPr>
              <p:spPr bwMode="auto">
                <a:xfrm>
                  <a:off x="7312026" y="3821113"/>
                  <a:ext cx="3175" cy="3175"/>
                </a:xfrm>
                <a:custGeom>
                  <a:avLst/>
                  <a:gdLst>
                    <a:gd name="T0" fmla="*/ 1 w 1"/>
                    <a:gd name="T1" fmla="*/ 1 h 1"/>
                    <a:gd name="T2" fmla="*/ 1 w 1"/>
                    <a:gd name="T3" fmla="*/ 0 h 1"/>
                    <a:gd name="T4" fmla="*/ 1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1" y="0"/>
                      </a:cubicBezTo>
                      <a:cubicBezTo>
                        <a:pt x="1"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4" name="Freeform 732"/>
                <p:cNvSpPr>
                  <a:spLocks/>
                </p:cNvSpPr>
                <p:nvPr/>
              </p:nvSpPr>
              <p:spPr bwMode="auto">
                <a:xfrm>
                  <a:off x="7312026" y="3778251"/>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5" name="Freeform 733"/>
                <p:cNvSpPr>
                  <a:spLocks/>
                </p:cNvSpPr>
                <p:nvPr/>
              </p:nvSpPr>
              <p:spPr bwMode="auto">
                <a:xfrm>
                  <a:off x="7318376" y="3767138"/>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6" name="Freeform 734"/>
                <p:cNvSpPr>
                  <a:spLocks/>
                </p:cNvSpPr>
                <p:nvPr/>
              </p:nvSpPr>
              <p:spPr bwMode="auto">
                <a:xfrm>
                  <a:off x="7324726" y="3767138"/>
                  <a:ext cx="7938" cy="4763"/>
                </a:xfrm>
                <a:custGeom>
                  <a:avLst/>
                  <a:gdLst>
                    <a:gd name="T0" fmla="*/ 2 w 3"/>
                    <a:gd name="T1" fmla="*/ 2 h 2"/>
                    <a:gd name="T2" fmla="*/ 2 w 3"/>
                    <a:gd name="T3" fmla="*/ 1 h 2"/>
                    <a:gd name="T4" fmla="*/ 2 w 3"/>
                    <a:gd name="T5" fmla="*/ 0 h 2"/>
                    <a:gd name="T6" fmla="*/ 1 w 3"/>
                    <a:gd name="T7" fmla="*/ 0 h 2"/>
                    <a:gd name="T8" fmla="*/ 0 w 3"/>
                    <a:gd name="T9" fmla="*/ 1 h 2"/>
                    <a:gd name="T10" fmla="*/ 0 w 3"/>
                    <a:gd name="T11" fmla="*/ 2 h 2"/>
                    <a:gd name="T12" fmla="*/ 1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cubicBezTo>
                        <a:pt x="2" y="2"/>
                        <a:pt x="3" y="1"/>
                        <a:pt x="2" y="1"/>
                      </a:cubicBezTo>
                      <a:cubicBezTo>
                        <a:pt x="2" y="1"/>
                        <a:pt x="2" y="1"/>
                        <a:pt x="2" y="0"/>
                      </a:cubicBezTo>
                      <a:cubicBezTo>
                        <a:pt x="1" y="0"/>
                        <a:pt x="1" y="0"/>
                        <a:pt x="1" y="0"/>
                      </a:cubicBezTo>
                      <a:cubicBezTo>
                        <a:pt x="1" y="0"/>
                        <a:pt x="0" y="1"/>
                        <a:pt x="0" y="1"/>
                      </a:cubicBezTo>
                      <a:cubicBezTo>
                        <a:pt x="0" y="1"/>
                        <a:pt x="0" y="2"/>
                        <a:pt x="0" y="2"/>
                      </a:cubicBezTo>
                      <a:cubicBezTo>
                        <a:pt x="1" y="2"/>
                        <a:pt x="1" y="2"/>
                        <a:pt x="1" y="2"/>
                      </a:cubicBezTo>
                      <a:cubicBezTo>
                        <a:pt x="2"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7" name="Freeform 735"/>
                <p:cNvSpPr>
                  <a:spLocks/>
                </p:cNvSpPr>
                <p:nvPr/>
              </p:nvSpPr>
              <p:spPr bwMode="auto">
                <a:xfrm>
                  <a:off x="7310438" y="3781426"/>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8" name="Freeform 736"/>
                <p:cNvSpPr>
                  <a:spLocks/>
                </p:cNvSpPr>
                <p:nvPr/>
              </p:nvSpPr>
              <p:spPr bwMode="auto">
                <a:xfrm>
                  <a:off x="7207251" y="3906838"/>
                  <a:ext cx="4763" cy="3175"/>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1"/>
                        <a:pt x="1" y="0"/>
                      </a:cubicBezTo>
                      <a:cubicBezTo>
                        <a:pt x="0"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9" name="Freeform 737"/>
                <p:cNvSpPr>
                  <a:spLocks/>
                </p:cNvSpPr>
                <p:nvPr/>
              </p:nvSpPr>
              <p:spPr bwMode="auto">
                <a:xfrm>
                  <a:off x="7502526" y="3565526"/>
                  <a:ext cx="11113" cy="14288"/>
                </a:xfrm>
                <a:custGeom>
                  <a:avLst/>
                  <a:gdLst>
                    <a:gd name="T0" fmla="*/ 1 w 4"/>
                    <a:gd name="T1" fmla="*/ 4 h 5"/>
                    <a:gd name="T2" fmla="*/ 1 w 4"/>
                    <a:gd name="T3" fmla="*/ 4 h 5"/>
                    <a:gd name="T4" fmla="*/ 1 w 4"/>
                    <a:gd name="T5" fmla="*/ 5 h 5"/>
                    <a:gd name="T6" fmla="*/ 2 w 4"/>
                    <a:gd name="T7" fmla="*/ 5 h 5"/>
                    <a:gd name="T8" fmla="*/ 3 w 4"/>
                    <a:gd name="T9" fmla="*/ 3 h 5"/>
                    <a:gd name="T10" fmla="*/ 3 w 4"/>
                    <a:gd name="T11" fmla="*/ 3 h 5"/>
                    <a:gd name="T12" fmla="*/ 3 w 4"/>
                    <a:gd name="T13" fmla="*/ 2 h 5"/>
                    <a:gd name="T14" fmla="*/ 2 w 4"/>
                    <a:gd name="T15" fmla="*/ 2 h 5"/>
                    <a:gd name="T16" fmla="*/ 3 w 4"/>
                    <a:gd name="T17" fmla="*/ 1 h 5"/>
                    <a:gd name="T18" fmla="*/ 3 w 4"/>
                    <a:gd name="T19" fmla="*/ 0 h 5"/>
                    <a:gd name="T20" fmla="*/ 3 w 4"/>
                    <a:gd name="T21" fmla="*/ 0 h 5"/>
                    <a:gd name="T22" fmla="*/ 2 w 4"/>
                    <a:gd name="T23" fmla="*/ 1 h 5"/>
                    <a:gd name="T24" fmla="*/ 1 w 4"/>
                    <a:gd name="T25" fmla="*/ 2 h 5"/>
                    <a:gd name="T26" fmla="*/ 1 w 4"/>
                    <a:gd name="T27" fmla="*/ 3 h 5"/>
                    <a:gd name="T28" fmla="*/ 1 w 4"/>
                    <a:gd name="T29" fmla="*/ 3 h 5"/>
                    <a:gd name="T30" fmla="*/ 1 w 4"/>
                    <a:gd name="T31" fmla="*/ 3 h 5"/>
                    <a:gd name="T32" fmla="*/ 1 w 4"/>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5">
                      <a:moveTo>
                        <a:pt x="1" y="4"/>
                      </a:moveTo>
                      <a:cubicBezTo>
                        <a:pt x="1" y="4"/>
                        <a:pt x="1" y="4"/>
                        <a:pt x="1" y="4"/>
                      </a:cubicBezTo>
                      <a:cubicBezTo>
                        <a:pt x="0" y="5"/>
                        <a:pt x="0" y="5"/>
                        <a:pt x="1" y="5"/>
                      </a:cubicBezTo>
                      <a:cubicBezTo>
                        <a:pt x="1" y="5"/>
                        <a:pt x="1" y="5"/>
                        <a:pt x="2" y="5"/>
                      </a:cubicBezTo>
                      <a:cubicBezTo>
                        <a:pt x="2" y="4"/>
                        <a:pt x="3" y="4"/>
                        <a:pt x="3" y="3"/>
                      </a:cubicBezTo>
                      <a:cubicBezTo>
                        <a:pt x="4" y="2"/>
                        <a:pt x="3" y="3"/>
                        <a:pt x="3" y="3"/>
                      </a:cubicBezTo>
                      <a:cubicBezTo>
                        <a:pt x="3" y="2"/>
                        <a:pt x="3" y="2"/>
                        <a:pt x="3" y="2"/>
                      </a:cubicBezTo>
                      <a:cubicBezTo>
                        <a:pt x="3" y="2"/>
                        <a:pt x="3" y="2"/>
                        <a:pt x="2" y="2"/>
                      </a:cubicBezTo>
                      <a:cubicBezTo>
                        <a:pt x="2" y="2"/>
                        <a:pt x="2" y="2"/>
                        <a:pt x="3" y="1"/>
                      </a:cubicBezTo>
                      <a:cubicBezTo>
                        <a:pt x="3" y="1"/>
                        <a:pt x="3" y="1"/>
                        <a:pt x="3" y="0"/>
                      </a:cubicBezTo>
                      <a:cubicBezTo>
                        <a:pt x="3" y="0"/>
                        <a:pt x="3" y="0"/>
                        <a:pt x="3" y="0"/>
                      </a:cubicBezTo>
                      <a:cubicBezTo>
                        <a:pt x="2" y="0"/>
                        <a:pt x="2" y="0"/>
                        <a:pt x="2" y="1"/>
                      </a:cubicBezTo>
                      <a:cubicBezTo>
                        <a:pt x="2" y="1"/>
                        <a:pt x="1" y="1"/>
                        <a:pt x="1" y="2"/>
                      </a:cubicBezTo>
                      <a:cubicBezTo>
                        <a:pt x="1" y="3"/>
                        <a:pt x="1" y="3"/>
                        <a:pt x="1" y="3"/>
                      </a:cubicBezTo>
                      <a:cubicBezTo>
                        <a:pt x="1" y="3"/>
                        <a:pt x="1" y="3"/>
                        <a:pt x="1" y="3"/>
                      </a:cubicBezTo>
                      <a:cubicBezTo>
                        <a:pt x="1" y="3"/>
                        <a:pt x="1" y="3"/>
                        <a:pt x="1" y="3"/>
                      </a:cubicBezTo>
                      <a:cubicBezTo>
                        <a:pt x="2" y="3"/>
                        <a:pt x="1"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0" name="Freeform 738"/>
                <p:cNvSpPr>
                  <a:spLocks/>
                </p:cNvSpPr>
                <p:nvPr/>
              </p:nvSpPr>
              <p:spPr bwMode="auto">
                <a:xfrm>
                  <a:off x="7570788" y="3376613"/>
                  <a:ext cx="6350" cy="6350"/>
                </a:xfrm>
                <a:custGeom>
                  <a:avLst/>
                  <a:gdLst>
                    <a:gd name="T0" fmla="*/ 0 w 2"/>
                    <a:gd name="T1" fmla="*/ 1 h 2"/>
                    <a:gd name="T2" fmla="*/ 1 w 2"/>
                    <a:gd name="T3" fmla="*/ 1 h 2"/>
                    <a:gd name="T4" fmla="*/ 1 w 2"/>
                    <a:gd name="T5" fmla="*/ 0 h 2"/>
                    <a:gd name="T6" fmla="*/ 0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1" y="1"/>
                        <a:pt x="1" y="2"/>
                        <a:pt x="1" y="1"/>
                      </a:cubicBezTo>
                      <a:cubicBezTo>
                        <a:pt x="2" y="1"/>
                        <a:pt x="1"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1" name="Freeform 739"/>
                <p:cNvSpPr>
                  <a:spLocks noEditPoints="1"/>
                </p:cNvSpPr>
                <p:nvPr/>
              </p:nvSpPr>
              <p:spPr bwMode="auto">
                <a:xfrm>
                  <a:off x="7539038" y="3368676"/>
                  <a:ext cx="141288" cy="117475"/>
                </a:xfrm>
                <a:custGeom>
                  <a:avLst/>
                  <a:gdLst>
                    <a:gd name="T0" fmla="*/ 44 w 49"/>
                    <a:gd name="T1" fmla="*/ 21 h 41"/>
                    <a:gd name="T2" fmla="*/ 44 w 49"/>
                    <a:gd name="T3" fmla="*/ 19 h 41"/>
                    <a:gd name="T4" fmla="*/ 44 w 49"/>
                    <a:gd name="T5" fmla="*/ 13 h 41"/>
                    <a:gd name="T6" fmla="*/ 44 w 49"/>
                    <a:gd name="T7" fmla="*/ 12 h 41"/>
                    <a:gd name="T8" fmla="*/ 40 w 49"/>
                    <a:gd name="T9" fmla="*/ 16 h 41"/>
                    <a:gd name="T10" fmla="*/ 35 w 49"/>
                    <a:gd name="T11" fmla="*/ 14 h 41"/>
                    <a:gd name="T12" fmla="*/ 33 w 49"/>
                    <a:gd name="T13" fmla="*/ 14 h 41"/>
                    <a:gd name="T14" fmla="*/ 30 w 49"/>
                    <a:gd name="T15" fmla="*/ 13 h 41"/>
                    <a:gd name="T16" fmla="*/ 26 w 49"/>
                    <a:gd name="T17" fmla="*/ 10 h 41"/>
                    <a:gd name="T18" fmla="*/ 22 w 49"/>
                    <a:gd name="T19" fmla="*/ 5 h 41"/>
                    <a:gd name="T20" fmla="*/ 20 w 49"/>
                    <a:gd name="T21" fmla="*/ 2 h 41"/>
                    <a:gd name="T22" fmla="*/ 16 w 49"/>
                    <a:gd name="T23" fmla="*/ 2 h 41"/>
                    <a:gd name="T24" fmla="*/ 15 w 49"/>
                    <a:gd name="T25" fmla="*/ 4 h 41"/>
                    <a:gd name="T26" fmla="*/ 15 w 49"/>
                    <a:gd name="T27" fmla="*/ 16 h 41"/>
                    <a:gd name="T28" fmla="*/ 13 w 49"/>
                    <a:gd name="T29" fmla="*/ 20 h 41"/>
                    <a:gd name="T30" fmla="*/ 10 w 49"/>
                    <a:gd name="T31" fmla="*/ 23 h 41"/>
                    <a:gd name="T32" fmla="*/ 8 w 49"/>
                    <a:gd name="T33" fmla="*/ 22 h 41"/>
                    <a:gd name="T34" fmla="*/ 5 w 49"/>
                    <a:gd name="T35" fmla="*/ 22 h 41"/>
                    <a:gd name="T36" fmla="*/ 6 w 49"/>
                    <a:gd name="T37" fmla="*/ 24 h 41"/>
                    <a:gd name="T38" fmla="*/ 4 w 49"/>
                    <a:gd name="T39" fmla="*/ 26 h 41"/>
                    <a:gd name="T40" fmla="*/ 1 w 49"/>
                    <a:gd name="T41" fmla="*/ 29 h 41"/>
                    <a:gd name="T42" fmla="*/ 0 w 49"/>
                    <a:gd name="T43" fmla="*/ 32 h 41"/>
                    <a:gd name="T44" fmla="*/ 2 w 49"/>
                    <a:gd name="T45" fmla="*/ 33 h 41"/>
                    <a:gd name="T46" fmla="*/ 3 w 49"/>
                    <a:gd name="T47" fmla="*/ 36 h 41"/>
                    <a:gd name="T48" fmla="*/ 2 w 49"/>
                    <a:gd name="T49" fmla="*/ 40 h 41"/>
                    <a:gd name="T50" fmla="*/ 5 w 49"/>
                    <a:gd name="T51" fmla="*/ 40 h 41"/>
                    <a:gd name="T52" fmla="*/ 7 w 49"/>
                    <a:gd name="T53" fmla="*/ 38 h 41"/>
                    <a:gd name="T54" fmla="*/ 9 w 49"/>
                    <a:gd name="T55" fmla="*/ 38 h 41"/>
                    <a:gd name="T56" fmla="*/ 11 w 49"/>
                    <a:gd name="T57" fmla="*/ 36 h 41"/>
                    <a:gd name="T58" fmla="*/ 8 w 49"/>
                    <a:gd name="T59" fmla="*/ 34 h 41"/>
                    <a:gd name="T60" fmla="*/ 4 w 49"/>
                    <a:gd name="T61" fmla="*/ 32 h 41"/>
                    <a:gd name="T62" fmla="*/ 9 w 49"/>
                    <a:gd name="T63" fmla="*/ 30 h 41"/>
                    <a:gd name="T64" fmla="*/ 12 w 49"/>
                    <a:gd name="T65" fmla="*/ 30 h 41"/>
                    <a:gd name="T66" fmla="*/ 18 w 49"/>
                    <a:gd name="T67" fmla="*/ 29 h 41"/>
                    <a:gd name="T68" fmla="*/ 22 w 49"/>
                    <a:gd name="T69" fmla="*/ 32 h 41"/>
                    <a:gd name="T70" fmla="*/ 27 w 49"/>
                    <a:gd name="T71" fmla="*/ 36 h 41"/>
                    <a:gd name="T72" fmla="*/ 29 w 49"/>
                    <a:gd name="T73" fmla="*/ 31 h 41"/>
                    <a:gd name="T74" fmla="*/ 32 w 49"/>
                    <a:gd name="T75" fmla="*/ 27 h 41"/>
                    <a:gd name="T76" fmla="*/ 40 w 49"/>
                    <a:gd name="T77" fmla="*/ 24 h 41"/>
                    <a:gd name="T78" fmla="*/ 42 w 49"/>
                    <a:gd name="T79" fmla="*/ 24 h 41"/>
                    <a:gd name="T80" fmla="*/ 46 w 49"/>
                    <a:gd name="T81" fmla="*/ 23 h 41"/>
                    <a:gd name="T82" fmla="*/ 9 w 49"/>
                    <a:gd name="T83" fmla="*/ 29 h 41"/>
                    <a:gd name="T84" fmla="*/ 9 w 49"/>
                    <a:gd name="T85" fmla="*/ 28 h 41"/>
                    <a:gd name="T86" fmla="*/ 12 w 49"/>
                    <a:gd name="T87" fmla="*/ 27 h 41"/>
                    <a:gd name="T88" fmla="*/ 37 w 49"/>
                    <a:gd name="T89" fmla="*/ 19 h 41"/>
                    <a:gd name="T90" fmla="*/ 37 w 49"/>
                    <a:gd name="T91" fmla="*/ 18 h 41"/>
                    <a:gd name="T92" fmla="*/ 38 w 49"/>
                    <a:gd name="T93" fmla="*/ 1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9" h="41">
                      <a:moveTo>
                        <a:pt x="47" y="21"/>
                      </a:moveTo>
                      <a:cubicBezTo>
                        <a:pt x="47" y="21"/>
                        <a:pt x="46" y="21"/>
                        <a:pt x="46" y="22"/>
                      </a:cubicBezTo>
                      <a:cubicBezTo>
                        <a:pt x="45" y="22"/>
                        <a:pt x="45" y="22"/>
                        <a:pt x="44" y="21"/>
                      </a:cubicBezTo>
                      <a:cubicBezTo>
                        <a:pt x="43" y="20"/>
                        <a:pt x="45" y="21"/>
                        <a:pt x="44" y="20"/>
                      </a:cubicBezTo>
                      <a:cubicBezTo>
                        <a:pt x="43" y="20"/>
                        <a:pt x="45" y="19"/>
                        <a:pt x="45" y="19"/>
                      </a:cubicBezTo>
                      <a:cubicBezTo>
                        <a:pt x="44" y="19"/>
                        <a:pt x="44" y="19"/>
                        <a:pt x="44" y="19"/>
                      </a:cubicBezTo>
                      <a:cubicBezTo>
                        <a:pt x="43" y="18"/>
                        <a:pt x="41" y="18"/>
                        <a:pt x="43" y="16"/>
                      </a:cubicBezTo>
                      <a:cubicBezTo>
                        <a:pt x="43" y="15"/>
                        <a:pt x="43" y="15"/>
                        <a:pt x="44" y="14"/>
                      </a:cubicBezTo>
                      <a:cubicBezTo>
                        <a:pt x="44" y="14"/>
                        <a:pt x="44" y="14"/>
                        <a:pt x="44" y="13"/>
                      </a:cubicBezTo>
                      <a:cubicBezTo>
                        <a:pt x="44" y="13"/>
                        <a:pt x="44" y="13"/>
                        <a:pt x="44" y="13"/>
                      </a:cubicBezTo>
                      <a:cubicBezTo>
                        <a:pt x="44" y="13"/>
                        <a:pt x="45" y="12"/>
                        <a:pt x="44" y="12"/>
                      </a:cubicBezTo>
                      <a:cubicBezTo>
                        <a:pt x="44" y="12"/>
                        <a:pt x="44" y="12"/>
                        <a:pt x="44" y="12"/>
                      </a:cubicBezTo>
                      <a:cubicBezTo>
                        <a:pt x="43" y="13"/>
                        <a:pt x="43" y="13"/>
                        <a:pt x="43" y="13"/>
                      </a:cubicBezTo>
                      <a:cubicBezTo>
                        <a:pt x="43" y="13"/>
                        <a:pt x="43" y="13"/>
                        <a:pt x="43" y="13"/>
                      </a:cubicBezTo>
                      <a:cubicBezTo>
                        <a:pt x="42" y="14"/>
                        <a:pt x="41" y="15"/>
                        <a:pt x="40" y="16"/>
                      </a:cubicBezTo>
                      <a:cubicBezTo>
                        <a:pt x="39" y="16"/>
                        <a:pt x="37" y="16"/>
                        <a:pt x="37" y="15"/>
                      </a:cubicBezTo>
                      <a:cubicBezTo>
                        <a:pt x="36" y="15"/>
                        <a:pt x="36" y="15"/>
                        <a:pt x="36" y="15"/>
                      </a:cubicBezTo>
                      <a:cubicBezTo>
                        <a:pt x="36" y="14"/>
                        <a:pt x="35" y="14"/>
                        <a:pt x="35" y="14"/>
                      </a:cubicBezTo>
                      <a:cubicBezTo>
                        <a:pt x="35" y="15"/>
                        <a:pt x="35" y="15"/>
                        <a:pt x="35" y="15"/>
                      </a:cubicBezTo>
                      <a:cubicBezTo>
                        <a:pt x="34" y="15"/>
                        <a:pt x="35" y="14"/>
                        <a:pt x="35" y="14"/>
                      </a:cubicBezTo>
                      <a:cubicBezTo>
                        <a:pt x="32" y="14"/>
                        <a:pt x="32" y="14"/>
                        <a:pt x="33" y="14"/>
                      </a:cubicBezTo>
                      <a:cubicBezTo>
                        <a:pt x="33" y="14"/>
                        <a:pt x="32" y="14"/>
                        <a:pt x="32" y="14"/>
                      </a:cubicBezTo>
                      <a:cubicBezTo>
                        <a:pt x="31" y="13"/>
                        <a:pt x="33" y="14"/>
                        <a:pt x="31" y="13"/>
                      </a:cubicBezTo>
                      <a:cubicBezTo>
                        <a:pt x="31" y="13"/>
                        <a:pt x="31" y="13"/>
                        <a:pt x="30" y="13"/>
                      </a:cubicBezTo>
                      <a:cubicBezTo>
                        <a:pt x="30" y="13"/>
                        <a:pt x="29" y="12"/>
                        <a:pt x="29" y="11"/>
                      </a:cubicBezTo>
                      <a:cubicBezTo>
                        <a:pt x="28" y="11"/>
                        <a:pt x="28" y="11"/>
                        <a:pt x="27" y="10"/>
                      </a:cubicBezTo>
                      <a:cubicBezTo>
                        <a:pt x="27" y="10"/>
                        <a:pt x="26" y="10"/>
                        <a:pt x="26" y="10"/>
                      </a:cubicBezTo>
                      <a:cubicBezTo>
                        <a:pt x="26" y="9"/>
                        <a:pt x="25" y="9"/>
                        <a:pt x="25" y="9"/>
                      </a:cubicBezTo>
                      <a:cubicBezTo>
                        <a:pt x="24" y="8"/>
                        <a:pt x="23" y="7"/>
                        <a:pt x="23" y="7"/>
                      </a:cubicBezTo>
                      <a:cubicBezTo>
                        <a:pt x="23" y="6"/>
                        <a:pt x="22" y="6"/>
                        <a:pt x="22" y="5"/>
                      </a:cubicBezTo>
                      <a:cubicBezTo>
                        <a:pt x="22" y="5"/>
                        <a:pt x="22" y="5"/>
                        <a:pt x="21" y="4"/>
                      </a:cubicBezTo>
                      <a:cubicBezTo>
                        <a:pt x="21" y="4"/>
                        <a:pt x="21" y="4"/>
                        <a:pt x="20" y="4"/>
                      </a:cubicBezTo>
                      <a:cubicBezTo>
                        <a:pt x="20" y="3"/>
                        <a:pt x="20" y="3"/>
                        <a:pt x="20" y="2"/>
                      </a:cubicBezTo>
                      <a:cubicBezTo>
                        <a:pt x="19" y="2"/>
                        <a:pt x="19" y="2"/>
                        <a:pt x="18" y="2"/>
                      </a:cubicBezTo>
                      <a:cubicBezTo>
                        <a:pt x="18" y="2"/>
                        <a:pt x="18" y="0"/>
                        <a:pt x="17" y="0"/>
                      </a:cubicBezTo>
                      <a:cubicBezTo>
                        <a:pt x="17" y="1"/>
                        <a:pt x="17" y="1"/>
                        <a:pt x="16" y="2"/>
                      </a:cubicBezTo>
                      <a:cubicBezTo>
                        <a:pt x="15" y="2"/>
                        <a:pt x="15" y="1"/>
                        <a:pt x="15" y="1"/>
                      </a:cubicBezTo>
                      <a:cubicBezTo>
                        <a:pt x="15" y="1"/>
                        <a:pt x="15" y="3"/>
                        <a:pt x="14" y="3"/>
                      </a:cubicBezTo>
                      <a:cubicBezTo>
                        <a:pt x="14" y="3"/>
                        <a:pt x="14" y="4"/>
                        <a:pt x="15" y="4"/>
                      </a:cubicBezTo>
                      <a:cubicBezTo>
                        <a:pt x="16" y="7"/>
                        <a:pt x="16" y="9"/>
                        <a:pt x="16" y="10"/>
                      </a:cubicBezTo>
                      <a:cubicBezTo>
                        <a:pt x="16" y="11"/>
                        <a:pt x="16" y="11"/>
                        <a:pt x="15" y="12"/>
                      </a:cubicBezTo>
                      <a:cubicBezTo>
                        <a:pt x="15" y="12"/>
                        <a:pt x="15" y="14"/>
                        <a:pt x="15" y="16"/>
                      </a:cubicBezTo>
                      <a:cubicBezTo>
                        <a:pt x="14" y="16"/>
                        <a:pt x="14" y="16"/>
                        <a:pt x="13" y="17"/>
                      </a:cubicBezTo>
                      <a:cubicBezTo>
                        <a:pt x="13" y="17"/>
                        <a:pt x="12" y="17"/>
                        <a:pt x="12" y="18"/>
                      </a:cubicBezTo>
                      <a:cubicBezTo>
                        <a:pt x="13" y="20"/>
                        <a:pt x="12" y="19"/>
                        <a:pt x="13" y="20"/>
                      </a:cubicBezTo>
                      <a:cubicBezTo>
                        <a:pt x="13" y="21"/>
                        <a:pt x="14" y="22"/>
                        <a:pt x="13" y="22"/>
                      </a:cubicBezTo>
                      <a:cubicBezTo>
                        <a:pt x="13" y="22"/>
                        <a:pt x="12" y="22"/>
                        <a:pt x="12" y="23"/>
                      </a:cubicBezTo>
                      <a:cubicBezTo>
                        <a:pt x="12" y="23"/>
                        <a:pt x="11" y="23"/>
                        <a:pt x="10" y="23"/>
                      </a:cubicBezTo>
                      <a:cubicBezTo>
                        <a:pt x="10" y="23"/>
                        <a:pt x="10" y="23"/>
                        <a:pt x="10" y="23"/>
                      </a:cubicBezTo>
                      <a:cubicBezTo>
                        <a:pt x="10" y="22"/>
                        <a:pt x="9" y="22"/>
                        <a:pt x="10" y="23"/>
                      </a:cubicBezTo>
                      <a:cubicBezTo>
                        <a:pt x="9" y="23"/>
                        <a:pt x="8" y="23"/>
                        <a:pt x="8" y="22"/>
                      </a:cubicBezTo>
                      <a:cubicBezTo>
                        <a:pt x="7" y="22"/>
                        <a:pt x="7" y="22"/>
                        <a:pt x="6" y="21"/>
                      </a:cubicBezTo>
                      <a:cubicBezTo>
                        <a:pt x="6" y="21"/>
                        <a:pt x="5" y="21"/>
                        <a:pt x="5" y="21"/>
                      </a:cubicBezTo>
                      <a:cubicBezTo>
                        <a:pt x="5" y="22"/>
                        <a:pt x="4" y="21"/>
                        <a:pt x="5" y="22"/>
                      </a:cubicBezTo>
                      <a:cubicBezTo>
                        <a:pt x="5" y="22"/>
                        <a:pt x="5" y="22"/>
                        <a:pt x="5" y="22"/>
                      </a:cubicBezTo>
                      <a:cubicBezTo>
                        <a:pt x="4" y="23"/>
                        <a:pt x="4" y="23"/>
                        <a:pt x="5" y="23"/>
                      </a:cubicBezTo>
                      <a:cubicBezTo>
                        <a:pt x="5" y="24"/>
                        <a:pt x="5" y="24"/>
                        <a:pt x="6" y="24"/>
                      </a:cubicBezTo>
                      <a:cubicBezTo>
                        <a:pt x="6" y="24"/>
                        <a:pt x="6" y="24"/>
                        <a:pt x="6" y="25"/>
                      </a:cubicBezTo>
                      <a:cubicBezTo>
                        <a:pt x="6" y="25"/>
                        <a:pt x="5" y="26"/>
                        <a:pt x="4" y="26"/>
                      </a:cubicBezTo>
                      <a:cubicBezTo>
                        <a:pt x="4" y="27"/>
                        <a:pt x="4" y="27"/>
                        <a:pt x="4" y="26"/>
                      </a:cubicBezTo>
                      <a:cubicBezTo>
                        <a:pt x="3" y="26"/>
                        <a:pt x="3" y="27"/>
                        <a:pt x="3" y="27"/>
                      </a:cubicBezTo>
                      <a:cubicBezTo>
                        <a:pt x="2" y="27"/>
                        <a:pt x="3" y="28"/>
                        <a:pt x="2" y="28"/>
                      </a:cubicBezTo>
                      <a:cubicBezTo>
                        <a:pt x="1" y="28"/>
                        <a:pt x="0" y="28"/>
                        <a:pt x="1" y="29"/>
                      </a:cubicBezTo>
                      <a:cubicBezTo>
                        <a:pt x="1" y="30"/>
                        <a:pt x="1" y="30"/>
                        <a:pt x="0" y="30"/>
                      </a:cubicBezTo>
                      <a:cubicBezTo>
                        <a:pt x="0" y="31"/>
                        <a:pt x="0" y="31"/>
                        <a:pt x="0" y="31"/>
                      </a:cubicBezTo>
                      <a:cubicBezTo>
                        <a:pt x="0" y="32"/>
                        <a:pt x="0" y="32"/>
                        <a:pt x="0" y="32"/>
                      </a:cubicBezTo>
                      <a:cubicBezTo>
                        <a:pt x="0" y="32"/>
                        <a:pt x="0" y="32"/>
                        <a:pt x="1" y="32"/>
                      </a:cubicBezTo>
                      <a:cubicBezTo>
                        <a:pt x="1" y="33"/>
                        <a:pt x="1" y="33"/>
                        <a:pt x="1" y="33"/>
                      </a:cubicBezTo>
                      <a:cubicBezTo>
                        <a:pt x="1" y="33"/>
                        <a:pt x="2" y="33"/>
                        <a:pt x="2" y="33"/>
                      </a:cubicBezTo>
                      <a:cubicBezTo>
                        <a:pt x="2" y="34"/>
                        <a:pt x="2" y="35"/>
                        <a:pt x="2" y="35"/>
                      </a:cubicBezTo>
                      <a:cubicBezTo>
                        <a:pt x="2" y="35"/>
                        <a:pt x="2" y="35"/>
                        <a:pt x="3" y="35"/>
                      </a:cubicBezTo>
                      <a:cubicBezTo>
                        <a:pt x="3" y="35"/>
                        <a:pt x="3" y="36"/>
                        <a:pt x="3" y="36"/>
                      </a:cubicBezTo>
                      <a:cubicBezTo>
                        <a:pt x="3" y="37"/>
                        <a:pt x="2" y="37"/>
                        <a:pt x="2" y="38"/>
                      </a:cubicBezTo>
                      <a:cubicBezTo>
                        <a:pt x="2" y="38"/>
                        <a:pt x="1" y="39"/>
                        <a:pt x="2" y="39"/>
                      </a:cubicBezTo>
                      <a:cubicBezTo>
                        <a:pt x="2" y="39"/>
                        <a:pt x="2" y="40"/>
                        <a:pt x="2" y="40"/>
                      </a:cubicBezTo>
                      <a:cubicBezTo>
                        <a:pt x="3" y="41"/>
                        <a:pt x="3" y="41"/>
                        <a:pt x="4" y="40"/>
                      </a:cubicBezTo>
                      <a:cubicBezTo>
                        <a:pt x="4" y="40"/>
                        <a:pt x="5" y="40"/>
                        <a:pt x="5" y="40"/>
                      </a:cubicBezTo>
                      <a:cubicBezTo>
                        <a:pt x="5" y="40"/>
                        <a:pt x="5" y="40"/>
                        <a:pt x="5" y="40"/>
                      </a:cubicBezTo>
                      <a:cubicBezTo>
                        <a:pt x="5" y="39"/>
                        <a:pt x="5" y="39"/>
                        <a:pt x="5" y="39"/>
                      </a:cubicBezTo>
                      <a:cubicBezTo>
                        <a:pt x="5" y="39"/>
                        <a:pt x="5" y="38"/>
                        <a:pt x="6" y="38"/>
                      </a:cubicBezTo>
                      <a:cubicBezTo>
                        <a:pt x="6" y="38"/>
                        <a:pt x="6" y="38"/>
                        <a:pt x="7" y="38"/>
                      </a:cubicBezTo>
                      <a:cubicBezTo>
                        <a:pt x="6" y="37"/>
                        <a:pt x="7" y="37"/>
                        <a:pt x="7" y="37"/>
                      </a:cubicBezTo>
                      <a:cubicBezTo>
                        <a:pt x="7" y="37"/>
                        <a:pt x="8" y="37"/>
                        <a:pt x="7" y="37"/>
                      </a:cubicBezTo>
                      <a:cubicBezTo>
                        <a:pt x="7" y="38"/>
                        <a:pt x="9" y="37"/>
                        <a:pt x="9" y="38"/>
                      </a:cubicBezTo>
                      <a:cubicBezTo>
                        <a:pt x="10" y="38"/>
                        <a:pt x="10" y="38"/>
                        <a:pt x="10" y="37"/>
                      </a:cubicBezTo>
                      <a:cubicBezTo>
                        <a:pt x="11" y="37"/>
                        <a:pt x="11" y="37"/>
                        <a:pt x="11" y="37"/>
                      </a:cubicBezTo>
                      <a:cubicBezTo>
                        <a:pt x="11" y="37"/>
                        <a:pt x="11" y="36"/>
                        <a:pt x="11" y="36"/>
                      </a:cubicBezTo>
                      <a:cubicBezTo>
                        <a:pt x="11" y="36"/>
                        <a:pt x="10" y="36"/>
                        <a:pt x="9" y="35"/>
                      </a:cubicBezTo>
                      <a:cubicBezTo>
                        <a:pt x="9" y="35"/>
                        <a:pt x="9" y="35"/>
                        <a:pt x="9" y="35"/>
                      </a:cubicBezTo>
                      <a:cubicBezTo>
                        <a:pt x="8" y="35"/>
                        <a:pt x="8" y="34"/>
                        <a:pt x="8" y="34"/>
                      </a:cubicBezTo>
                      <a:cubicBezTo>
                        <a:pt x="8" y="33"/>
                        <a:pt x="8" y="33"/>
                        <a:pt x="7" y="33"/>
                      </a:cubicBezTo>
                      <a:cubicBezTo>
                        <a:pt x="7" y="33"/>
                        <a:pt x="6" y="34"/>
                        <a:pt x="6" y="33"/>
                      </a:cubicBezTo>
                      <a:cubicBezTo>
                        <a:pt x="5" y="32"/>
                        <a:pt x="4" y="32"/>
                        <a:pt x="4" y="32"/>
                      </a:cubicBezTo>
                      <a:cubicBezTo>
                        <a:pt x="4" y="32"/>
                        <a:pt x="4" y="31"/>
                        <a:pt x="5" y="30"/>
                      </a:cubicBezTo>
                      <a:cubicBezTo>
                        <a:pt x="5" y="29"/>
                        <a:pt x="5" y="29"/>
                        <a:pt x="6" y="29"/>
                      </a:cubicBezTo>
                      <a:cubicBezTo>
                        <a:pt x="8" y="29"/>
                        <a:pt x="8" y="29"/>
                        <a:pt x="9" y="30"/>
                      </a:cubicBezTo>
                      <a:cubicBezTo>
                        <a:pt x="9" y="31"/>
                        <a:pt x="9" y="32"/>
                        <a:pt x="10" y="31"/>
                      </a:cubicBezTo>
                      <a:cubicBezTo>
                        <a:pt x="10" y="31"/>
                        <a:pt x="11" y="31"/>
                        <a:pt x="11" y="30"/>
                      </a:cubicBezTo>
                      <a:cubicBezTo>
                        <a:pt x="11" y="30"/>
                        <a:pt x="12" y="30"/>
                        <a:pt x="12" y="30"/>
                      </a:cubicBezTo>
                      <a:cubicBezTo>
                        <a:pt x="13" y="29"/>
                        <a:pt x="14" y="29"/>
                        <a:pt x="16" y="28"/>
                      </a:cubicBezTo>
                      <a:cubicBezTo>
                        <a:pt x="16" y="29"/>
                        <a:pt x="17" y="29"/>
                        <a:pt x="17" y="29"/>
                      </a:cubicBezTo>
                      <a:cubicBezTo>
                        <a:pt x="18" y="29"/>
                        <a:pt x="17" y="29"/>
                        <a:pt x="18" y="29"/>
                      </a:cubicBezTo>
                      <a:cubicBezTo>
                        <a:pt x="18" y="30"/>
                        <a:pt x="18" y="30"/>
                        <a:pt x="19" y="30"/>
                      </a:cubicBezTo>
                      <a:cubicBezTo>
                        <a:pt x="19" y="30"/>
                        <a:pt x="20" y="31"/>
                        <a:pt x="21" y="31"/>
                      </a:cubicBezTo>
                      <a:cubicBezTo>
                        <a:pt x="21" y="32"/>
                        <a:pt x="22" y="32"/>
                        <a:pt x="22" y="32"/>
                      </a:cubicBezTo>
                      <a:cubicBezTo>
                        <a:pt x="23" y="32"/>
                        <a:pt x="24" y="33"/>
                        <a:pt x="24" y="33"/>
                      </a:cubicBezTo>
                      <a:cubicBezTo>
                        <a:pt x="25" y="34"/>
                        <a:pt x="26" y="33"/>
                        <a:pt x="26" y="34"/>
                      </a:cubicBezTo>
                      <a:cubicBezTo>
                        <a:pt x="27" y="34"/>
                        <a:pt x="27" y="35"/>
                        <a:pt x="27" y="36"/>
                      </a:cubicBezTo>
                      <a:cubicBezTo>
                        <a:pt x="28" y="36"/>
                        <a:pt x="28" y="34"/>
                        <a:pt x="28" y="34"/>
                      </a:cubicBezTo>
                      <a:cubicBezTo>
                        <a:pt x="29" y="33"/>
                        <a:pt x="28" y="32"/>
                        <a:pt x="28" y="31"/>
                      </a:cubicBezTo>
                      <a:cubicBezTo>
                        <a:pt x="29" y="31"/>
                        <a:pt x="29" y="31"/>
                        <a:pt x="29" y="31"/>
                      </a:cubicBezTo>
                      <a:cubicBezTo>
                        <a:pt x="29" y="31"/>
                        <a:pt x="29" y="30"/>
                        <a:pt x="29" y="30"/>
                      </a:cubicBezTo>
                      <a:cubicBezTo>
                        <a:pt x="29" y="30"/>
                        <a:pt x="30" y="29"/>
                        <a:pt x="30" y="29"/>
                      </a:cubicBezTo>
                      <a:cubicBezTo>
                        <a:pt x="31" y="28"/>
                        <a:pt x="32" y="27"/>
                        <a:pt x="32" y="27"/>
                      </a:cubicBezTo>
                      <a:cubicBezTo>
                        <a:pt x="33" y="26"/>
                        <a:pt x="35" y="24"/>
                        <a:pt x="37" y="25"/>
                      </a:cubicBezTo>
                      <a:cubicBezTo>
                        <a:pt x="37" y="25"/>
                        <a:pt x="38" y="25"/>
                        <a:pt x="39" y="25"/>
                      </a:cubicBezTo>
                      <a:cubicBezTo>
                        <a:pt x="41" y="25"/>
                        <a:pt x="40" y="25"/>
                        <a:pt x="40" y="24"/>
                      </a:cubicBezTo>
                      <a:cubicBezTo>
                        <a:pt x="40" y="24"/>
                        <a:pt x="40" y="24"/>
                        <a:pt x="41" y="24"/>
                      </a:cubicBezTo>
                      <a:cubicBezTo>
                        <a:pt x="41" y="24"/>
                        <a:pt x="40" y="25"/>
                        <a:pt x="41" y="25"/>
                      </a:cubicBezTo>
                      <a:cubicBezTo>
                        <a:pt x="42" y="25"/>
                        <a:pt x="42" y="24"/>
                        <a:pt x="42" y="24"/>
                      </a:cubicBezTo>
                      <a:cubicBezTo>
                        <a:pt x="44" y="24"/>
                        <a:pt x="42" y="24"/>
                        <a:pt x="43" y="23"/>
                      </a:cubicBezTo>
                      <a:cubicBezTo>
                        <a:pt x="43" y="23"/>
                        <a:pt x="43" y="24"/>
                        <a:pt x="44" y="23"/>
                      </a:cubicBezTo>
                      <a:cubicBezTo>
                        <a:pt x="46" y="23"/>
                        <a:pt x="46" y="23"/>
                        <a:pt x="46" y="23"/>
                      </a:cubicBezTo>
                      <a:cubicBezTo>
                        <a:pt x="46" y="22"/>
                        <a:pt x="46" y="22"/>
                        <a:pt x="47" y="22"/>
                      </a:cubicBezTo>
                      <a:cubicBezTo>
                        <a:pt x="49" y="21"/>
                        <a:pt x="47" y="21"/>
                        <a:pt x="47" y="21"/>
                      </a:cubicBezTo>
                      <a:close/>
                      <a:moveTo>
                        <a:pt x="9" y="29"/>
                      </a:moveTo>
                      <a:cubicBezTo>
                        <a:pt x="9" y="29"/>
                        <a:pt x="9" y="29"/>
                        <a:pt x="8" y="29"/>
                      </a:cubicBezTo>
                      <a:cubicBezTo>
                        <a:pt x="8" y="29"/>
                        <a:pt x="8" y="28"/>
                        <a:pt x="8" y="28"/>
                      </a:cubicBezTo>
                      <a:cubicBezTo>
                        <a:pt x="9" y="28"/>
                        <a:pt x="9" y="28"/>
                        <a:pt x="9" y="28"/>
                      </a:cubicBezTo>
                      <a:cubicBezTo>
                        <a:pt x="10" y="28"/>
                        <a:pt x="9" y="29"/>
                        <a:pt x="9" y="29"/>
                      </a:cubicBezTo>
                      <a:close/>
                      <a:moveTo>
                        <a:pt x="13" y="27"/>
                      </a:moveTo>
                      <a:cubicBezTo>
                        <a:pt x="12" y="28"/>
                        <a:pt x="12" y="27"/>
                        <a:pt x="12" y="27"/>
                      </a:cubicBezTo>
                      <a:cubicBezTo>
                        <a:pt x="12" y="27"/>
                        <a:pt x="13" y="27"/>
                        <a:pt x="13" y="27"/>
                      </a:cubicBezTo>
                      <a:cubicBezTo>
                        <a:pt x="13" y="27"/>
                        <a:pt x="14" y="27"/>
                        <a:pt x="13" y="27"/>
                      </a:cubicBezTo>
                      <a:close/>
                      <a:moveTo>
                        <a:pt x="37" y="19"/>
                      </a:moveTo>
                      <a:cubicBezTo>
                        <a:pt x="36" y="19"/>
                        <a:pt x="36" y="19"/>
                        <a:pt x="36" y="19"/>
                      </a:cubicBezTo>
                      <a:cubicBezTo>
                        <a:pt x="36" y="19"/>
                        <a:pt x="36" y="19"/>
                        <a:pt x="36" y="19"/>
                      </a:cubicBezTo>
                      <a:cubicBezTo>
                        <a:pt x="36" y="18"/>
                        <a:pt x="36" y="18"/>
                        <a:pt x="37" y="18"/>
                      </a:cubicBezTo>
                      <a:cubicBezTo>
                        <a:pt x="38" y="18"/>
                        <a:pt x="37" y="18"/>
                        <a:pt x="37" y="19"/>
                      </a:cubicBezTo>
                      <a:close/>
                      <a:moveTo>
                        <a:pt x="38" y="19"/>
                      </a:moveTo>
                      <a:cubicBezTo>
                        <a:pt x="38" y="19"/>
                        <a:pt x="38" y="19"/>
                        <a:pt x="38" y="19"/>
                      </a:cubicBezTo>
                      <a:cubicBezTo>
                        <a:pt x="39" y="19"/>
                        <a:pt x="38" y="19"/>
                        <a:pt x="38" y="1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2" name="Freeform 740"/>
                <p:cNvSpPr>
                  <a:spLocks/>
                </p:cNvSpPr>
                <p:nvPr/>
              </p:nvSpPr>
              <p:spPr bwMode="auto">
                <a:xfrm>
                  <a:off x="7567613" y="337026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3" name="Freeform 741"/>
                <p:cNvSpPr>
                  <a:spLocks/>
                </p:cNvSpPr>
                <p:nvPr/>
              </p:nvSpPr>
              <p:spPr bwMode="auto">
                <a:xfrm>
                  <a:off x="7593013" y="3849688"/>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4" name="Freeform 742"/>
                <p:cNvSpPr>
                  <a:spLocks/>
                </p:cNvSpPr>
                <p:nvPr/>
              </p:nvSpPr>
              <p:spPr bwMode="auto">
                <a:xfrm>
                  <a:off x="7591426" y="3835401"/>
                  <a:ext cx="4763" cy="6350"/>
                </a:xfrm>
                <a:custGeom>
                  <a:avLst/>
                  <a:gdLst>
                    <a:gd name="T0" fmla="*/ 1 w 2"/>
                    <a:gd name="T1" fmla="*/ 1 h 2"/>
                    <a:gd name="T2" fmla="*/ 0 w 2"/>
                    <a:gd name="T3" fmla="*/ 2 h 2"/>
                    <a:gd name="T4" fmla="*/ 1 w 2"/>
                    <a:gd name="T5" fmla="*/ 1 h 2"/>
                  </a:gdLst>
                  <a:ahLst/>
                  <a:cxnLst>
                    <a:cxn ang="0">
                      <a:pos x="T0" y="T1"/>
                    </a:cxn>
                    <a:cxn ang="0">
                      <a:pos x="T2" y="T3"/>
                    </a:cxn>
                    <a:cxn ang="0">
                      <a:pos x="T4" y="T5"/>
                    </a:cxn>
                  </a:cxnLst>
                  <a:rect l="0" t="0" r="r" b="b"/>
                  <a:pathLst>
                    <a:path w="2" h="2">
                      <a:moveTo>
                        <a:pt x="1" y="1"/>
                      </a:moveTo>
                      <a:cubicBezTo>
                        <a:pt x="1" y="0"/>
                        <a:pt x="0" y="1"/>
                        <a:pt x="0" y="2"/>
                      </a:cubicBezTo>
                      <a:cubicBezTo>
                        <a:pt x="1" y="2"/>
                        <a:pt x="2"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5" name="Freeform 743"/>
                <p:cNvSpPr>
                  <a:spLocks/>
                </p:cNvSpPr>
                <p:nvPr/>
              </p:nvSpPr>
              <p:spPr bwMode="auto">
                <a:xfrm>
                  <a:off x="7527926" y="3479801"/>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6" name="Freeform 744"/>
                <p:cNvSpPr>
                  <a:spLocks/>
                </p:cNvSpPr>
                <p:nvPr/>
              </p:nvSpPr>
              <p:spPr bwMode="auto">
                <a:xfrm>
                  <a:off x="7531101" y="3457576"/>
                  <a:ext cx="3175" cy="7938"/>
                </a:xfrm>
                <a:custGeom>
                  <a:avLst/>
                  <a:gdLst>
                    <a:gd name="T0" fmla="*/ 1 w 1"/>
                    <a:gd name="T1" fmla="*/ 2 h 3"/>
                    <a:gd name="T2" fmla="*/ 1 w 1"/>
                    <a:gd name="T3" fmla="*/ 1 h 3"/>
                    <a:gd name="T4" fmla="*/ 1 w 1"/>
                    <a:gd name="T5" fmla="*/ 1 h 3"/>
                    <a:gd name="T6" fmla="*/ 0 w 1"/>
                    <a:gd name="T7" fmla="*/ 1 h 3"/>
                    <a:gd name="T8" fmla="*/ 0 w 1"/>
                    <a:gd name="T9" fmla="*/ 3 h 3"/>
                    <a:gd name="T10" fmla="*/ 1 w 1"/>
                    <a:gd name="T11" fmla="*/ 2 h 3"/>
                  </a:gdLst>
                  <a:ahLst/>
                  <a:cxnLst>
                    <a:cxn ang="0">
                      <a:pos x="T0" y="T1"/>
                    </a:cxn>
                    <a:cxn ang="0">
                      <a:pos x="T2" y="T3"/>
                    </a:cxn>
                    <a:cxn ang="0">
                      <a:pos x="T4" y="T5"/>
                    </a:cxn>
                    <a:cxn ang="0">
                      <a:pos x="T6" y="T7"/>
                    </a:cxn>
                    <a:cxn ang="0">
                      <a:pos x="T8" y="T9"/>
                    </a:cxn>
                    <a:cxn ang="0">
                      <a:pos x="T10" y="T11"/>
                    </a:cxn>
                  </a:cxnLst>
                  <a:rect l="0" t="0" r="r" b="b"/>
                  <a:pathLst>
                    <a:path w="1" h="3">
                      <a:moveTo>
                        <a:pt x="1" y="2"/>
                      </a:moveTo>
                      <a:cubicBezTo>
                        <a:pt x="1" y="2"/>
                        <a:pt x="1" y="2"/>
                        <a:pt x="1" y="1"/>
                      </a:cubicBezTo>
                      <a:cubicBezTo>
                        <a:pt x="1" y="0"/>
                        <a:pt x="1" y="1"/>
                        <a:pt x="1" y="1"/>
                      </a:cubicBezTo>
                      <a:cubicBezTo>
                        <a:pt x="1" y="2"/>
                        <a:pt x="1" y="1"/>
                        <a:pt x="0" y="1"/>
                      </a:cubicBezTo>
                      <a:cubicBezTo>
                        <a:pt x="0" y="2"/>
                        <a:pt x="0" y="2"/>
                        <a:pt x="0" y="3"/>
                      </a:cubicBezTo>
                      <a:cubicBezTo>
                        <a:pt x="0" y="3"/>
                        <a:pt x="1"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7" name="Freeform 745"/>
                <p:cNvSpPr>
                  <a:spLocks/>
                </p:cNvSpPr>
                <p:nvPr/>
              </p:nvSpPr>
              <p:spPr bwMode="auto">
                <a:xfrm>
                  <a:off x="7591426" y="3860801"/>
                  <a:ext cx="1588"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8" name="Freeform 746"/>
                <p:cNvSpPr>
                  <a:spLocks/>
                </p:cNvSpPr>
                <p:nvPr/>
              </p:nvSpPr>
              <p:spPr bwMode="auto">
                <a:xfrm>
                  <a:off x="7573963" y="3398838"/>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9" name="Freeform 747"/>
                <p:cNvSpPr>
                  <a:spLocks/>
                </p:cNvSpPr>
                <p:nvPr/>
              </p:nvSpPr>
              <p:spPr bwMode="auto">
                <a:xfrm>
                  <a:off x="7370763" y="3700463"/>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0"/>
                        <a:pt x="0" y="1"/>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0" name="Freeform 748"/>
                <p:cNvSpPr>
                  <a:spLocks/>
                </p:cNvSpPr>
                <p:nvPr/>
              </p:nvSpPr>
              <p:spPr bwMode="auto">
                <a:xfrm>
                  <a:off x="7372351" y="37099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1" name="Freeform 749"/>
                <p:cNvSpPr>
                  <a:spLocks/>
                </p:cNvSpPr>
                <p:nvPr/>
              </p:nvSpPr>
              <p:spPr bwMode="auto">
                <a:xfrm>
                  <a:off x="7367588" y="3695701"/>
                  <a:ext cx="3175" cy="4763"/>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0" y="1"/>
                      </a:cubicBezTo>
                      <a:cubicBezTo>
                        <a:pt x="1"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2" name="Freeform 750"/>
                <p:cNvSpPr>
                  <a:spLocks/>
                </p:cNvSpPr>
                <p:nvPr/>
              </p:nvSpPr>
              <p:spPr bwMode="auto">
                <a:xfrm>
                  <a:off x="7404101" y="36401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3" name="Freeform 751"/>
                <p:cNvSpPr>
                  <a:spLocks/>
                </p:cNvSpPr>
                <p:nvPr/>
              </p:nvSpPr>
              <p:spPr bwMode="auto">
                <a:xfrm>
                  <a:off x="7577138" y="3921126"/>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4" name="Freeform 752"/>
                <p:cNvSpPr>
                  <a:spLocks noEditPoints="1"/>
                </p:cNvSpPr>
                <p:nvPr/>
              </p:nvSpPr>
              <p:spPr bwMode="auto">
                <a:xfrm>
                  <a:off x="7300913" y="3479801"/>
                  <a:ext cx="292100" cy="276225"/>
                </a:xfrm>
                <a:custGeom>
                  <a:avLst/>
                  <a:gdLst>
                    <a:gd name="T0" fmla="*/ 99 w 102"/>
                    <a:gd name="T1" fmla="*/ 11 h 96"/>
                    <a:gd name="T2" fmla="*/ 93 w 102"/>
                    <a:gd name="T3" fmla="*/ 1 h 96"/>
                    <a:gd name="T4" fmla="*/ 95 w 102"/>
                    <a:gd name="T5" fmla="*/ 5 h 96"/>
                    <a:gd name="T6" fmla="*/ 87 w 102"/>
                    <a:gd name="T7" fmla="*/ 4 h 96"/>
                    <a:gd name="T8" fmla="*/ 83 w 102"/>
                    <a:gd name="T9" fmla="*/ 15 h 96"/>
                    <a:gd name="T10" fmla="*/ 83 w 102"/>
                    <a:gd name="T11" fmla="*/ 24 h 96"/>
                    <a:gd name="T12" fmla="*/ 75 w 102"/>
                    <a:gd name="T13" fmla="*/ 37 h 96"/>
                    <a:gd name="T14" fmla="*/ 64 w 102"/>
                    <a:gd name="T15" fmla="*/ 44 h 96"/>
                    <a:gd name="T16" fmla="*/ 62 w 102"/>
                    <a:gd name="T17" fmla="*/ 40 h 96"/>
                    <a:gd name="T18" fmla="*/ 59 w 102"/>
                    <a:gd name="T19" fmla="*/ 42 h 96"/>
                    <a:gd name="T20" fmla="*/ 53 w 102"/>
                    <a:gd name="T21" fmla="*/ 55 h 96"/>
                    <a:gd name="T22" fmla="*/ 47 w 102"/>
                    <a:gd name="T23" fmla="*/ 54 h 96"/>
                    <a:gd name="T24" fmla="*/ 37 w 102"/>
                    <a:gd name="T25" fmla="*/ 56 h 96"/>
                    <a:gd name="T26" fmla="*/ 26 w 102"/>
                    <a:gd name="T27" fmla="*/ 58 h 96"/>
                    <a:gd name="T28" fmla="*/ 12 w 102"/>
                    <a:gd name="T29" fmla="*/ 65 h 96"/>
                    <a:gd name="T30" fmla="*/ 8 w 102"/>
                    <a:gd name="T31" fmla="*/ 72 h 96"/>
                    <a:gd name="T32" fmla="*/ 3 w 102"/>
                    <a:gd name="T33" fmla="*/ 74 h 96"/>
                    <a:gd name="T34" fmla="*/ 2 w 102"/>
                    <a:gd name="T35" fmla="*/ 75 h 96"/>
                    <a:gd name="T36" fmla="*/ 6 w 102"/>
                    <a:gd name="T37" fmla="*/ 80 h 96"/>
                    <a:gd name="T38" fmla="*/ 10 w 102"/>
                    <a:gd name="T39" fmla="*/ 80 h 96"/>
                    <a:gd name="T40" fmla="*/ 9 w 102"/>
                    <a:gd name="T41" fmla="*/ 82 h 96"/>
                    <a:gd name="T42" fmla="*/ 6 w 102"/>
                    <a:gd name="T43" fmla="*/ 85 h 96"/>
                    <a:gd name="T44" fmla="*/ 7 w 102"/>
                    <a:gd name="T45" fmla="*/ 92 h 96"/>
                    <a:gd name="T46" fmla="*/ 11 w 102"/>
                    <a:gd name="T47" fmla="*/ 93 h 96"/>
                    <a:gd name="T48" fmla="*/ 16 w 102"/>
                    <a:gd name="T49" fmla="*/ 92 h 96"/>
                    <a:gd name="T50" fmla="*/ 18 w 102"/>
                    <a:gd name="T51" fmla="*/ 83 h 96"/>
                    <a:gd name="T52" fmla="*/ 21 w 102"/>
                    <a:gd name="T53" fmla="*/ 79 h 96"/>
                    <a:gd name="T54" fmla="*/ 20 w 102"/>
                    <a:gd name="T55" fmla="*/ 76 h 96"/>
                    <a:gd name="T56" fmla="*/ 19 w 102"/>
                    <a:gd name="T57" fmla="*/ 74 h 96"/>
                    <a:gd name="T58" fmla="*/ 17 w 102"/>
                    <a:gd name="T59" fmla="*/ 69 h 96"/>
                    <a:gd name="T60" fmla="*/ 23 w 102"/>
                    <a:gd name="T61" fmla="*/ 68 h 96"/>
                    <a:gd name="T62" fmla="*/ 25 w 102"/>
                    <a:gd name="T63" fmla="*/ 67 h 96"/>
                    <a:gd name="T64" fmla="*/ 25 w 102"/>
                    <a:gd name="T65" fmla="*/ 68 h 96"/>
                    <a:gd name="T66" fmla="*/ 29 w 102"/>
                    <a:gd name="T67" fmla="*/ 67 h 96"/>
                    <a:gd name="T68" fmla="*/ 27 w 102"/>
                    <a:gd name="T69" fmla="*/ 67 h 96"/>
                    <a:gd name="T70" fmla="*/ 31 w 102"/>
                    <a:gd name="T71" fmla="*/ 66 h 96"/>
                    <a:gd name="T72" fmla="*/ 37 w 102"/>
                    <a:gd name="T73" fmla="*/ 64 h 96"/>
                    <a:gd name="T74" fmla="*/ 44 w 102"/>
                    <a:gd name="T75" fmla="*/ 66 h 96"/>
                    <a:gd name="T76" fmla="*/ 45 w 102"/>
                    <a:gd name="T77" fmla="*/ 66 h 96"/>
                    <a:gd name="T78" fmla="*/ 48 w 102"/>
                    <a:gd name="T79" fmla="*/ 73 h 96"/>
                    <a:gd name="T80" fmla="*/ 53 w 102"/>
                    <a:gd name="T81" fmla="*/ 72 h 96"/>
                    <a:gd name="T82" fmla="*/ 57 w 102"/>
                    <a:gd name="T83" fmla="*/ 67 h 96"/>
                    <a:gd name="T84" fmla="*/ 59 w 102"/>
                    <a:gd name="T85" fmla="*/ 64 h 96"/>
                    <a:gd name="T86" fmla="*/ 61 w 102"/>
                    <a:gd name="T87" fmla="*/ 62 h 96"/>
                    <a:gd name="T88" fmla="*/ 71 w 102"/>
                    <a:gd name="T89" fmla="*/ 64 h 96"/>
                    <a:gd name="T90" fmla="*/ 75 w 102"/>
                    <a:gd name="T91" fmla="*/ 62 h 96"/>
                    <a:gd name="T92" fmla="*/ 78 w 102"/>
                    <a:gd name="T93" fmla="*/ 59 h 96"/>
                    <a:gd name="T94" fmla="*/ 83 w 102"/>
                    <a:gd name="T95" fmla="*/ 56 h 96"/>
                    <a:gd name="T96" fmla="*/ 84 w 102"/>
                    <a:gd name="T97" fmla="*/ 58 h 96"/>
                    <a:gd name="T98" fmla="*/ 88 w 102"/>
                    <a:gd name="T99" fmla="*/ 59 h 96"/>
                    <a:gd name="T100" fmla="*/ 89 w 102"/>
                    <a:gd name="T101" fmla="*/ 50 h 96"/>
                    <a:gd name="T102" fmla="*/ 93 w 102"/>
                    <a:gd name="T103" fmla="*/ 36 h 96"/>
                    <a:gd name="T104" fmla="*/ 97 w 102"/>
                    <a:gd name="T105" fmla="*/ 28 h 96"/>
                    <a:gd name="T106" fmla="*/ 100 w 102"/>
                    <a:gd name="T107" fmla="*/ 23 h 96"/>
                    <a:gd name="T108" fmla="*/ 11 w 102"/>
                    <a:gd name="T109" fmla="*/ 90 h 96"/>
                    <a:gd name="T110" fmla="*/ 30 w 102"/>
                    <a:gd name="T111" fmla="*/ 56 h 96"/>
                    <a:gd name="T112" fmla="*/ 53 w 102"/>
                    <a:gd name="T113" fmla="*/ 58 h 96"/>
                    <a:gd name="T114" fmla="*/ 65 w 102"/>
                    <a:gd name="T115" fmla="*/ 6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2" h="96">
                      <a:moveTo>
                        <a:pt x="101" y="18"/>
                      </a:moveTo>
                      <a:cubicBezTo>
                        <a:pt x="101" y="18"/>
                        <a:pt x="101" y="18"/>
                        <a:pt x="101" y="18"/>
                      </a:cubicBezTo>
                      <a:cubicBezTo>
                        <a:pt x="101" y="18"/>
                        <a:pt x="101" y="18"/>
                        <a:pt x="101" y="18"/>
                      </a:cubicBezTo>
                      <a:cubicBezTo>
                        <a:pt x="101" y="17"/>
                        <a:pt x="101" y="17"/>
                        <a:pt x="101" y="16"/>
                      </a:cubicBezTo>
                      <a:cubicBezTo>
                        <a:pt x="100" y="16"/>
                        <a:pt x="100" y="15"/>
                        <a:pt x="100" y="15"/>
                      </a:cubicBezTo>
                      <a:cubicBezTo>
                        <a:pt x="100" y="15"/>
                        <a:pt x="100" y="14"/>
                        <a:pt x="100" y="14"/>
                      </a:cubicBezTo>
                      <a:cubicBezTo>
                        <a:pt x="99" y="14"/>
                        <a:pt x="100" y="13"/>
                        <a:pt x="100" y="13"/>
                      </a:cubicBezTo>
                      <a:cubicBezTo>
                        <a:pt x="100" y="13"/>
                        <a:pt x="99" y="13"/>
                        <a:pt x="99" y="13"/>
                      </a:cubicBezTo>
                      <a:cubicBezTo>
                        <a:pt x="99" y="12"/>
                        <a:pt x="99" y="12"/>
                        <a:pt x="99" y="12"/>
                      </a:cubicBezTo>
                      <a:cubicBezTo>
                        <a:pt x="99" y="12"/>
                        <a:pt x="99" y="12"/>
                        <a:pt x="99" y="11"/>
                      </a:cubicBezTo>
                      <a:cubicBezTo>
                        <a:pt x="99" y="11"/>
                        <a:pt x="99" y="11"/>
                        <a:pt x="99" y="11"/>
                      </a:cubicBezTo>
                      <a:cubicBezTo>
                        <a:pt x="98" y="11"/>
                        <a:pt x="98" y="11"/>
                        <a:pt x="98" y="10"/>
                      </a:cubicBezTo>
                      <a:cubicBezTo>
                        <a:pt x="98" y="10"/>
                        <a:pt x="98" y="10"/>
                        <a:pt x="98" y="10"/>
                      </a:cubicBezTo>
                      <a:cubicBezTo>
                        <a:pt x="97" y="10"/>
                        <a:pt x="97" y="9"/>
                        <a:pt x="97" y="9"/>
                      </a:cubicBezTo>
                      <a:cubicBezTo>
                        <a:pt x="96" y="8"/>
                        <a:pt x="96" y="8"/>
                        <a:pt x="96" y="7"/>
                      </a:cubicBezTo>
                      <a:cubicBezTo>
                        <a:pt x="96" y="6"/>
                        <a:pt x="96" y="4"/>
                        <a:pt x="96" y="4"/>
                      </a:cubicBezTo>
                      <a:cubicBezTo>
                        <a:pt x="96" y="3"/>
                        <a:pt x="97" y="2"/>
                        <a:pt x="96" y="1"/>
                      </a:cubicBezTo>
                      <a:cubicBezTo>
                        <a:pt x="96" y="1"/>
                        <a:pt x="96" y="2"/>
                        <a:pt x="95" y="2"/>
                      </a:cubicBezTo>
                      <a:cubicBezTo>
                        <a:pt x="95" y="2"/>
                        <a:pt x="94" y="2"/>
                        <a:pt x="94" y="2"/>
                      </a:cubicBezTo>
                      <a:cubicBezTo>
                        <a:pt x="94" y="1"/>
                        <a:pt x="93" y="1"/>
                        <a:pt x="93" y="1"/>
                      </a:cubicBezTo>
                      <a:cubicBezTo>
                        <a:pt x="93" y="1"/>
                        <a:pt x="92" y="0"/>
                        <a:pt x="92" y="0"/>
                      </a:cubicBezTo>
                      <a:cubicBezTo>
                        <a:pt x="92" y="0"/>
                        <a:pt x="92" y="1"/>
                        <a:pt x="92" y="1"/>
                      </a:cubicBezTo>
                      <a:cubicBezTo>
                        <a:pt x="91" y="1"/>
                        <a:pt x="91" y="2"/>
                        <a:pt x="91" y="2"/>
                      </a:cubicBezTo>
                      <a:cubicBezTo>
                        <a:pt x="91" y="3"/>
                        <a:pt x="91" y="3"/>
                        <a:pt x="91" y="4"/>
                      </a:cubicBezTo>
                      <a:cubicBezTo>
                        <a:pt x="91" y="4"/>
                        <a:pt x="91" y="4"/>
                        <a:pt x="92" y="4"/>
                      </a:cubicBezTo>
                      <a:cubicBezTo>
                        <a:pt x="92" y="4"/>
                        <a:pt x="93" y="4"/>
                        <a:pt x="93" y="4"/>
                      </a:cubicBezTo>
                      <a:cubicBezTo>
                        <a:pt x="93" y="4"/>
                        <a:pt x="94" y="3"/>
                        <a:pt x="94" y="3"/>
                      </a:cubicBezTo>
                      <a:cubicBezTo>
                        <a:pt x="94" y="3"/>
                        <a:pt x="94" y="3"/>
                        <a:pt x="95" y="3"/>
                      </a:cubicBezTo>
                      <a:cubicBezTo>
                        <a:pt x="95" y="3"/>
                        <a:pt x="95" y="4"/>
                        <a:pt x="95" y="4"/>
                      </a:cubicBezTo>
                      <a:cubicBezTo>
                        <a:pt x="95" y="4"/>
                        <a:pt x="95" y="5"/>
                        <a:pt x="95" y="5"/>
                      </a:cubicBezTo>
                      <a:cubicBezTo>
                        <a:pt x="95" y="6"/>
                        <a:pt x="94" y="6"/>
                        <a:pt x="94" y="6"/>
                      </a:cubicBezTo>
                      <a:cubicBezTo>
                        <a:pt x="94" y="7"/>
                        <a:pt x="93" y="5"/>
                        <a:pt x="92" y="5"/>
                      </a:cubicBezTo>
                      <a:cubicBezTo>
                        <a:pt x="92" y="5"/>
                        <a:pt x="92" y="5"/>
                        <a:pt x="92" y="6"/>
                      </a:cubicBezTo>
                      <a:cubicBezTo>
                        <a:pt x="92" y="6"/>
                        <a:pt x="92" y="6"/>
                        <a:pt x="91" y="7"/>
                      </a:cubicBezTo>
                      <a:cubicBezTo>
                        <a:pt x="91" y="7"/>
                        <a:pt x="91" y="7"/>
                        <a:pt x="91" y="7"/>
                      </a:cubicBezTo>
                      <a:cubicBezTo>
                        <a:pt x="90" y="7"/>
                        <a:pt x="90" y="6"/>
                        <a:pt x="90" y="6"/>
                      </a:cubicBezTo>
                      <a:cubicBezTo>
                        <a:pt x="90" y="5"/>
                        <a:pt x="90" y="5"/>
                        <a:pt x="90" y="4"/>
                      </a:cubicBezTo>
                      <a:cubicBezTo>
                        <a:pt x="90" y="4"/>
                        <a:pt x="90" y="3"/>
                        <a:pt x="89" y="4"/>
                      </a:cubicBezTo>
                      <a:cubicBezTo>
                        <a:pt x="88" y="4"/>
                        <a:pt x="88" y="3"/>
                        <a:pt x="88" y="3"/>
                      </a:cubicBezTo>
                      <a:cubicBezTo>
                        <a:pt x="87" y="3"/>
                        <a:pt x="87" y="3"/>
                        <a:pt x="87" y="4"/>
                      </a:cubicBezTo>
                      <a:cubicBezTo>
                        <a:pt x="87" y="4"/>
                        <a:pt x="87" y="4"/>
                        <a:pt x="87" y="4"/>
                      </a:cubicBezTo>
                      <a:cubicBezTo>
                        <a:pt x="88" y="5"/>
                        <a:pt x="87" y="7"/>
                        <a:pt x="87" y="7"/>
                      </a:cubicBezTo>
                      <a:cubicBezTo>
                        <a:pt x="87" y="8"/>
                        <a:pt x="86" y="7"/>
                        <a:pt x="85" y="8"/>
                      </a:cubicBezTo>
                      <a:cubicBezTo>
                        <a:pt x="85" y="8"/>
                        <a:pt x="85" y="8"/>
                        <a:pt x="84" y="8"/>
                      </a:cubicBezTo>
                      <a:cubicBezTo>
                        <a:pt x="84" y="9"/>
                        <a:pt x="84" y="9"/>
                        <a:pt x="84" y="9"/>
                      </a:cubicBezTo>
                      <a:cubicBezTo>
                        <a:pt x="84" y="9"/>
                        <a:pt x="84" y="9"/>
                        <a:pt x="84" y="9"/>
                      </a:cubicBezTo>
                      <a:cubicBezTo>
                        <a:pt x="84" y="10"/>
                        <a:pt x="84" y="10"/>
                        <a:pt x="84" y="11"/>
                      </a:cubicBezTo>
                      <a:cubicBezTo>
                        <a:pt x="85" y="11"/>
                        <a:pt x="85" y="11"/>
                        <a:pt x="85" y="11"/>
                      </a:cubicBezTo>
                      <a:cubicBezTo>
                        <a:pt x="85" y="12"/>
                        <a:pt x="85" y="13"/>
                        <a:pt x="84" y="14"/>
                      </a:cubicBezTo>
                      <a:cubicBezTo>
                        <a:pt x="84" y="14"/>
                        <a:pt x="84" y="15"/>
                        <a:pt x="83" y="15"/>
                      </a:cubicBezTo>
                      <a:cubicBezTo>
                        <a:pt x="83" y="15"/>
                        <a:pt x="83" y="15"/>
                        <a:pt x="82" y="15"/>
                      </a:cubicBezTo>
                      <a:cubicBezTo>
                        <a:pt x="82" y="15"/>
                        <a:pt x="82" y="15"/>
                        <a:pt x="82" y="15"/>
                      </a:cubicBezTo>
                      <a:cubicBezTo>
                        <a:pt x="82" y="16"/>
                        <a:pt x="83" y="15"/>
                        <a:pt x="83" y="16"/>
                      </a:cubicBezTo>
                      <a:cubicBezTo>
                        <a:pt x="83" y="16"/>
                        <a:pt x="84" y="16"/>
                        <a:pt x="84" y="16"/>
                      </a:cubicBezTo>
                      <a:cubicBezTo>
                        <a:pt x="84" y="16"/>
                        <a:pt x="85" y="16"/>
                        <a:pt x="85" y="16"/>
                      </a:cubicBezTo>
                      <a:cubicBezTo>
                        <a:pt x="85" y="16"/>
                        <a:pt x="85" y="17"/>
                        <a:pt x="85" y="17"/>
                      </a:cubicBezTo>
                      <a:cubicBezTo>
                        <a:pt x="85" y="18"/>
                        <a:pt x="85" y="19"/>
                        <a:pt x="85" y="19"/>
                      </a:cubicBezTo>
                      <a:cubicBezTo>
                        <a:pt x="85" y="19"/>
                        <a:pt x="85" y="21"/>
                        <a:pt x="84" y="21"/>
                      </a:cubicBezTo>
                      <a:cubicBezTo>
                        <a:pt x="84" y="21"/>
                        <a:pt x="84" y="22"/>
                        <a:pt x="84" y="22"/>
                      </a:cubicBezTo>
                      <a:cubicBezTo>
                        <a:pt x="84" y="23"/>
                        <a:pt x="84" y="23"/>
                        <a:pt x="83" y="24"/>
                      </a:cubicBezTo>
                      <a:cubicBezTo>
                        <a:pt x="83" y="24"/>
                        <a:pt x="83" y="25"/>
                        <a:pt x="83" y="26"/>
                      </a:cubicBezTo>
                      <a:cubicBezTo>
                        <a:pt x="82" y="26"/>
                        <a:pt x="82" y="27"/>
                        <a:pt x="81" y="27"/>
                      </a:cubicBezTo>
                      <a:cubicBezTo>
                        <a:pt x="81" y="28"/>
                        <a:pt x="81" y="29"/>
                        <a:pt x="81" y="29"/>
                      </a:cubicBezTo>
                      <a:cubicBezTo>
                        <a:pt x="80" y="29"/>
                        <a:pt x="80" y="31"/>
                        <a:pt x="80" y="31"/>
                      </a:cubicBezTo>
                      <a:cubicBezTo>
                        <a:pt x="80" y="32"/>
                        <a:pt x="79" y="33"/>
                        <a:pt x="79" y="33"/>
                      </a:cubicBezTo>
                      <a:cubicBezTo>
                        <a:pt x="78" y="33"/>
                        <a:pt x="78" y="33"/>
                        <a:pt x="77" y="33"/>
                      </a:cubicBezTo>
                      <a:cubicBezTo>
                        <a:pt x="77" y="34"/>
                        <a:pt x="77" y="34"/>
                        <a:pt x="77" y="34"/>
                      </a:cubicBezTo>
                      <a:cubicBezTo>
                        <a:pt x="77" y="34"/>
                        <a:pt x="76" y="34"/>
                        <a:pt x="76" y="34"/>
                      </a:cubicBezTo>
                      <a:cubicBezTo>
                        <a:pt x="75" y="35"/>
                        <a:pt x="75" y="35"/>
                        <a:pt x="75" y="36"/>
                      </a:cubicBezTo>
                      <a:cubicBezTo>
                        <a:pt x="75" y="36"/>
                        <a:pt x="75" y="37"/>
                        <a:pt x="75" y="37"/>
                      </a:cubicBezTo>
                      <a:cubicBezTo>
                        <a:pt x="74" y="37"/>
                        <a:pt x="74" y="37"/>
                        <a:pt x="74" y="38"/>
                      </a:cubicBezTo>
                      <a:cubicBezTo>
                        <a:pt x="74" y="38"/>
                        <a:pt x="74" y="38"/>
                        <a:pt x="73" y="39"/>
                      </a:cubicBezTo>
                      <a:cubicBezTo>
                        <a:pt x="73" y="39"/>
                        <a:pt x="73" y="39"/>
                        <a:pt x="73" y="39"/>
                      </a:cubicBezTo>
                      <a:cubicBezTo>
                        <a:pt x="73" y="39"/>
                        <a:pt x="72" y="39"/>
                        <a:pt x="72" y="39"/>
                      </a:cubicBezTo>
                      <a:cubicBezTo>
                        <a:pt x="72" y="40"/>
                        <a:pt x="71" y="40"/>
                        <a:pt x="71" y="40"/>
                      </a:cubicBezTo>
                      <a:cubicBezTo>
                        <a:pt x="71" y="41"/>
                        <a:pt x="70" y="41"/>
                        <a:pt x="70" y="41"/>
                      </a:cubicBezTo>
                      <a:cubicBezTo>
                        <a:pt x="70" y="41"/>
                        <a:pt x="69" y="41"/>
                        <a:pt x="69" y="41"/>
                      </a:cubicBezTo>
                      <a:cubicBezTo>
                        <a:pt x="69" y="41"/>
                        <a:pt x="68" y="42"/>
                        <a:pt x="68" y="42"/>
                      </a:cubicBezTo>
                      <a:cubicBezTo>
                        <a:pt x="67" y="42"/>
                        <a:pt x="66" y="42"/>
                        <a:pt x="65" y="43"/>
                      </a:cubicBezTo>
                      <a:cubicBezTo>
                        <a:pt x="64" y="43"/>
                        <a:pt x="64" y="43"/>
                        <a:pt x="64" y="44"/>
                      </a:cubicBezTo>
                      <a:cubicBezTo>
                        <a:pt x="64" y="44"/>
                        <a:pt x="64" y="44"/>
                        <a:pt x="63" y="45"/>
                      </a:cubicBezTo>
                      <a:cubicBezTo>
                        <a:pt x="63" y="45"/>
                        <a:pt x="63" y="44"/>
                        <a:pt x="62" y="44"/>
                      </a:cubicBezTo>
                      <a:cubicBezTo>
                        <a:pt x="62" y="44"/>
                        <a:pt x="61" y="44"/>
                        <a:pt x="61" y="44"/>
                      </a:cubicBezTo>
                      <a:cubicBezTo>
                        <a:pt x="61" y="43"/>
                        <a:pt x="61" y="43"/>
                        <a:pt x="61" y="42"/>
                      </a:cubicBezTo>
                      <a:cubicBezTo>
                        <a:pt x="61" y="42"/>
                        <a:pt x="61" y="42"/>
                        <a:pt x="61" y="42"/>
                      </a:cubicBezTo>
                      <a:cubicBezTo>
                        <a:pt x="61" y="41"/>
                        <a:pt x="61" y="41"/>
                        <a:pt x="61" y="41"/>
                      </a:cubicBezTo>
                      <a:cubicBezTo>
                        <a:pt x="61" y="41"/>
                        <a:pt x="61" y="41"/>
                        <a:pt x="60" y="41"/>
                      </a:cubicBezTo>
                      <a:cubicBezTo>
                        <a:pt x="60" y="40"/>
                        <a:pt x="60" y="41"/>
                        <a:pt x="60" y="40"/>
                      </a:cubicBezTo>
                      <a:cubicBezTo>
                        <a:pt x="61" y="40"/>
                        <a:pt x="61" y="41"/>
                        <a:pt x="61" y="40"/>
                      </a:cubicBezTo>
                      <a:cubicBezTo>
                        <a:pt x="61" y="40"/>
                        <a:pt x="61" y="40"/>
                        <a:pt x="62" y="40"/>
                      </a:cubicBezTo>
                      <a:cubicBezTo>
                        <a:pt x="62" y="40"/>
                        <a:pt x="63" y="40"/>
                        <a:pt x="63" y="39"/>
                      </a:cubicBezTo>
                      <a:cubicBezTo>
                        <a:pt x="63" y="39"/>
                        <a:pt x="63" y="39"/>
                        <a:pt x="63" y="38"/>
                      </a:cubicBezTo>
                      <a:cubicBezTo>
                        <a:pt x="63" y="38"/>
                        <a:pt x="64" y="39"/>
                        <a:pt x="64" y="38"/>
                      </a:cubicBezTo>
                      <a:cubicBezTo>
                        <a:pt x="64" y="37"/>
                        <a:pt x="63" y="37"/>
                        <a:pt x="63" y="37"/>
                      </a:cubicBezTo>
                      <a:cubicBezTo>
                        <a:pt x="62" y="37"/>
                        <a:pt x="62" y="38"/>
                        <a:pt x="61" y="38"/>
                      </a:cubicBezTo>
                      <a:cubicBezTo>
                        <a:pt x="61" y="38"/>
                        <a:pt x="60" y="38"/>
                        <a:pt x="60" y="39"/>
                      </a:cubicBezTo>
                      <a:cubicBezTo>
                        <a:pt x="60" y="38"/>
                        <a:pt x="59" y="39"/>
                        <a:pt x="59" y="39"/>
                      </a:cubicBezTo>
                      <a:cubicBezTo>
                        <a:pt x="58" y="39"/>
                        <a:pt x="59" y="40"/>
                        <a:pt x="58" y="40"/>
                      </a:cubicBezTo>
                      <a:cubicBezTo>
                        <a:pt x="58" y="41"/>
                        <a:pt x="58" y="41"/>
                        <a:pt x="59" y="41"/>
                      </a:cubicBezTo>
                      <a:cubicBezTo>
                        <a:pt x="59" y="41"/>
                        <a:pt x="59" y="42"/>
                        <a:pt x="59" y="42"/>
                      </a:cubicBezTo>
                      <a:cubicBezTo>
                        <a:pt x="59" y="42"/>
                        <a:pt x="59" y="43"/>
                        <a:pt x="59" y="44"/>
                      </a:cubicBezTo>
                      <a:cubicBezTo>
                        <a:pt x="59" y="44"/>
                        <a:pt x="58" y="45"/>
                        <a:pt x="58" y="45"/>
                      </a:cubicBezTo>
                      <a:cubicBezTo>
                        <a:pt x="58" y="45"/>
                        <a:pt x="57" y="46"/>
                        <a:pt x="57" y="47"/>
                      </a:cubicBezTo>
                      <a:cubicBezTo>
                        <a:pt x="56" y="48"/>
                        <a:pt x="56" y="48"/>
                        <a:pt x="55" y="48"/>
                      </a:cubicBezTo>
                      <a:cubicBezTo>
                        <a:pt x="54" y="49"/>
                        <a:pt x="54" y="49"/>
                        <a:pt x="54" y="49"/>
                      </a:cubicBezTo>
                      <a:cubicBezTo>
                        <a:pt x="54" y="50"/>
                        <a:pt x="53" y="50"/>
                        <a:pt x="53" y="52"/>
                      </a:cubicBezTo>
                      <a:cubicBezTo>
                        <a:pt x="52" y="53"/>
                        <a:pt x="53" y="53"/>
                        <a:pt x="54" y="54"/>
                      </a:cubicBezTo>
                      <a:cubicBezTo>
                        <a:pt x="54" y="54"/>
                        <a:pt x="53" y="54"/>
                        <a:pt x="53" y="54"/>
                      </a:cubicBezTo>
                      <a:cubicBezTo>
                        <a:pt x="53" y="54"/>
                        <a:pt x="53" y="53"/>
                        <a:pt x="53" y="54"/>
                      </a:cubicBezTo>
                      <a:cubicBezTo>
                        <a:pt x="52" y="54"/>
                        <a:pt x="53" y="54"/>
                        <a:pt x="53" y="55"/>
                      </a:cubicBezTo>
                      <a:cubicBezTo>
                        <a:pt x="52" y="55"/>
                        <a:pt x="52" y="55"/>
                        <a:pt x="52" y="55"/>
                      </a:cubicBezTo>
                      <a:cubicBezTo>
                        <a:pt x="52" y="55"/>
                        <a:pt x="52" y="55"/>
                        <a:pt x="51" y="55"/>
                      </a:cubicBezTo>
                      <a:cubicBezTo>
                        <a:pt x="51" y="55"/>
                        <a:pt x="51" y="55"/>
                        <a:pt x="50" y="55"/>
                      </a:cubicBezTo>
                      <a:cubicBezTo>
                        <a:pt x="50" y="55"/>
                        <a:pt x="50" y="56"/>
                        <a:pt x="50" y="56"/>
                      </a:cubicBezTo>
                      <a:cubicBezTo>
                        <a:pt x="49" y="56"/>
                        <a:pt x="49" y="56"/>
                        <a:pt x="49" y="55"/>
                      </a:cubicBezTo>
                      <a:cubicBezTo>
                        <a:pt x="48" y="55"/>
                        <a:pt x="48" y="55"/>
                        <a:pt x="48" y="55"/>
                      </a:cubicBezTo>
                      <a:cubicBezTo>
                        <a:pt x="48" y="55"/>
                        <a:pt x="48" y="56"/>
                        <a:pt x="47" y="56"/>
                      </a:cubicBezTo>
                      <a:cubicBezTo>
                        <a:pt x="47" y="56"/>
                        <a:pt x="47" y="55"/>
                        <a:pt x="47" y="55"/>
                      </a:cubicBezTo>
                      <a:cubicBezTo>
                        <a:pt x="47" y="55"/>
                        <a:pt x="46" y="56"/>
                        <a:pt x="46" y="56"/>
                      </a:cubicBezTo>
                      <a:cubicBezTo>
                        <a:pt x="46" y="56"/>
                        <a:pt x="47" y="54"/>
                        <a:pt x="47" y="54"/>
                      </a:cubicBezTo>
                      <a:cubicBezTo>
                        <a:pt x="48" y="54"/>
                        <a:pt x="47" y="53"/>
                        <a:pt x="46" y="54"/>
                      </a:cubicBezTo>
                      <a:cubicBezTo>
                        <a:pt x="46" y="54"/>
                        <a:pt x="46" y="53"/>
                        <a:pt x="45" y="54"/>
                      </a:cubicBezTo>
                      <a:cubicBezTo>
                        <a:pt x="45" y="54"/>
                        <a:pt x="44" y="55"/>
                        <a:pt x="44" y="55"/>
                      </a:cubicBezTo>
                      <a:cubicBezTo>
                        <a:pt x="43" y="55"/>
                        <a:pt x="43" y="54"/>
                        <a:pt x="42" y="54"/>
                      </a:cubicBezTo>
                      <a:cubicBezTo>
                        <a:pt x="42" y="54"/>
                        <a:pt x="41" y="54"/>
                        <a:pt x="41" y="54"/>
                      </a:cubicBezTo>
                      <a:cubicBezTo>
                        <a:pt x="41" y="54"/>
                        <a:pt x="41" y="55"/>
                        <a:pt x="40" y="55"/>
                      </a:cubicBezTo>
                      <a:cubicBezTo>
                        <a:pt x="40" y="55"/>
                        <a:pt x="40" y="55"/>
                        <a:pt x="39" y="55"/>
                      </a:cubicBezTo>
                      <a:cubicBezTo>
                        <a:pt x="39" y="55"/>
                        <a:pt x="38" y="56"/>
                        <a:pt x="38" y="56"/>
                      </a:cubicBezTo>
                      <a:cubicBezTo>
                        <a:pt x="38" y="56"/>
                        <a:pt x="37" y="56"/>
                        <a:pt x="37" y="56"/>
                      </a:cubicBezTo>
                      <a:cubicBezTo>
                        <a:pt x="37" y="56"/>
                        <a:pt x="37" y="56"/>
                        <a:pt x="37" y="56"/>
                      </a:cubicBezTo>
                      <a:cubicBezTo>
                        <a:pt x="37" y="56"/>
                        <a:pt x="36" y="56"/>
                        <a:pt x="36" y="56"/>
                      </a:cubicBezTo>
                      <a:cubicBezTo>
                        <a:pt x="35" y="56"/>
                        <a:pt x="35" y="56"/>
                        <a:pt x="34" y="56"/>
                      </a:cubicBezTo>
                      <a:cubicBezTo>
                        <a:pt x="34" y="56"/>
                        <a:pt x="33" y="55"/>
                        <a:pt x="33" y="56"/>
                      </a:cubicBezTo>
                      <a:cubicBezTo>
                        <a:pt x="32" y="56"/>
                        <a:pt x="32" y="56"/>
                        <a:pt x="32" y="56"/>
                      </a:cubicBezTo>
                      <a:cubicBezTo>
                        <a:pt x="30" y="56"/>
                        <a:pt x="32" y="55"/>
                        <a:pt x="31" y="55"/>
                      </a:cubicBezTo>
                      <a:cubicBezTo>
                        <a:pt x="31" y="55"/>
                        <a:pt x="30" y="55"/>
                        <a:pt x="30" y="55"/>
                      </a:cubicBezTo>
                      <a:cubicBezTo>
                        <a:pt x="29" y="55"/>
                        <a:pt x="30" y="55"/>
                        <a:pt x="29" y="55"/>
                      </a:cubicBezTo>
                      <a:cubicBezTo>
                        <a:pt x="29" y="56"/>
                        <a:pt x="28" y="56"/>
                        <a:pt x="28" y="56"/>
                      </a:cubicBezTo>
                      <a:cubicBezTo>
                        <a:pt x="27" y="56"/>
                        <a:pt x="25" y="56"/>
                        <a:pt x="26" y="57"/>
                      </a:cubicBezTo>
                      <a:cubicBezTo>
                        <a:pt x="26" y="57"/>
                        <a:pt x="26" y="58"/>
                        <a:pt x="26" y="58"/>
                      </a:cubicBezTo>
                      <a:cubicBezTo>
                        <a:pt x="25" y="58"/>
                        <a:pt x="25" y="58"/>
                        <a:pt x="25" y="58"/>
                      </a:cubicBezTo>
                      <a:cubicBezTo>
                        <a:pt x="24" y="59"/>
                        <a:pt x="24" y="59"/>
                        <a:pt x="24" y="59"/>
                      </a:cubicBezTo>
                      <a:cubicBezTo>
                        <a:pt x="23" y="60"/>
                        <a:pt x="23" y="60"/>
                        <a:pt x="23" y="60"/>
                      </a:cubicBezTo>
                      <a:cubicBezTo>
                        <a:pt x="23" y="60"/>
                        <a:pt x="22" y="60"/>
                        <a:pt x="22" y="61"/>
                      </a:cubicBezTo>
                      <a:cubicBezTo>
                        <a:pt x="21" y="61"/>
                        <a:pt x="21" y="61"/>
                        <a:pt x="21" y="62"/>
                      </a:cubicBezTo>
                      <a:cubicBezTo>
                        <a:pt x="20" y="62"/>
                        <a:pt x="20" y="63"/>
                        <a:pt x="19" y="63"/>
                      </a:cubicBezTo>
                      <a:cubicBezTo>
                        <a:pt x="19" y="63"/>
                        <a:pt x="18" y="63"/>
                        <a:pt x="18" y="63"/>
                      </a:cubicBezTo>
                      <a:cubicBezTo>
                        <a:pt x="17" y="63"/>
                        <a:pt x="17" y="64"/>
                        <a:pt x="17" y="65"/>
                      </a:cubicBezTo>
                      <a:cubicBezTo>
                        <a:pt x="16" y="65"/>
                        <a:pt x="16" y="65"/>
                        <a:pt x="15" y="65"/>
                      </a:cubicBezTo>
                      <a:cubicBezTo>
                        <a:pt x="14" y="65"/>
                        <a:pt x="13" y="65"/>
                        <a:pt x="12" y="65"/>
                      </a:cubicBezTo>
                      <a:cubicBezTo>
                        <a:pt x="12" y="65"/>
                        <a:pt x="13" y="66"/>
                        <a:pt x="13" y="66"/>
                      </a:cubicBezTo>
                      <a:cubicBezTo>
                        <a:pt x="13" y="66"/>
                        <a:pt x="12" y="66"/>
                        <a:pt x="12" y="66"/>
                      </a:cubicBezTo>
                      <a:cubicBezTo>
                        <a:pt x="12" y="67"/>
                        <a:pt x="13" y="67"/>
                        <a:pt x="12" y="68"/>
                      </a:cubicBezTo>
                      <a:cubicBezTo>
                        <a:pt x="12" y="68"/>
                        <a:pt x="12" y="68"/>
                        <a:pt x="12" y="68"/>
                      </a:cubicBezTo>
                      <a:cubicBezTo>
                        <a:pt x="12" y="69"/>
                        <a:pt x="13" y="69"/>
                        <a:pt x="12" y="69"/>
                      </a:cubicBezTo>
                      <a:cubicBezTo>
                        <a:pt x="11" y="70"/>
                        <a:pt x="11" y="70"/>
                        <a:pt x="10" y="70"/>
                      </a:cubicBezTo>
                      <a:cubicBezTo>
                        <a:pt x="9" y="70"/>
                        <a:pt x="9" y="70"/>
                        <a:pt x="9" y="71"/>
                      </a:cubicBezTo>
                      <a:cubicBezTo>
                        <a:pt x="9" y="71"/>
                        <a:pt x="8" y="71"/>
                        <a:pt x="9" y="71"/>
                      </a:cubicBezTo>
                      <a:cubicBezTo>
                        <a:pt x="8" y="71"/>
                        <a:pt x="9" y="71"/>
                        <a:pt x="9" y="72"/>
                      </a:cubicBezTo>
                      <a:cubicBezTo>
                        <a:pt x="9" y="72"/>
                        <a:pt x="8" y="72"/>
                        <a:pt x="8" y="72"/>
                      </a:cubicBezTo>
                      <a:cubicBezTo>
                        <a:pt x="7" y="72"/>
                        <a:pt x="7" y="72"/>
                        <a:pt x="7" y="72"/>
                      </a:cubicBezTo>
                      <a:cubicBezTo>
                        <a:pt x="6" y="72"/>
                        <a:pt x="6" y="73"/>
                        <a:pt x="6" y="73"/>
                      </a:cubicBezTo>
                      <a:cubicBezTo>
                        <a:pt x="6" y="73"/>
                        <a:pt x="5" y="72"/>
                        <a:pt x="5" y="73"/>
                      </a:cubicBezTo>
                      <a:cubicBezTo>
                        <a:pt x="5" y="73"/>
                        <a:pt x="6" y="73"/>
                        <a:pt x="6" y="73"/>
                      </a:cubicBezTo>
                      <a:cubicBezTo>
                        <a:pt x="6" y="73"/>
                        <a:pt x="5" y="73"/>
                        <a:pt x="5" y="73"/>
                      </a:cubicBezTo>
                      <a:cubicBezTo>
                        <a:pt x="5" y="74"/>
                        <a:pt x="5" y="74"/>
                        <a:pt x="5" y="74"/>
                      </a:cubicBezTo>
                      <a:cubicBezTo>
                        <a:pt x="5" y="74"/>
                        <a:pt x="5" y="73"/>
                        <a:pt x="4" y="73"/>
                      </a:cubicBezTo>
                      <a:cubicBezTo>
                        <a:pt x="3" y="73"/>
                        <a:pt x="4" y="73"/>
                        <a:pt x="4" y="73"/>
                      </a:cubicBezTo>
                      <a:cubicBezTo>
                        <a:pt x="3" y="74"/>
                        <a:pt x="3" y="74"/>
                        <a:pt x="3" y="74"/>
                      </a:cubicBezTo>
                      <a:cubicBezTo>
                        <a:pt x="3" y="74"/>
                        <a:pt x="3" y="74"/>
                        <a:pt x="3" y="74"/>
                      </a:cubicBezTo>
                      <a:cubicBezTo>
                        <a:pt x="3" y="74"/>
                        <a:pt x="4" y="74"/>
                        <a:pt x="3" y="75"/>
                      </a:cubicBezTo>
                      <a:cubicBezTo>
                        <a:pt x="3" y="75"/>
                        <a:pt x="3" y="75"/>
                        <a:pt x="3" y="75"/>
                      </a:cubicBezTo>
                      <a:cubicBezTo>
                        <a:pt x="2" y="75"/>
                        <a:pt x="2" y="74"/>
                        <a:pt x="2" y="74"/>
                      </a:cubicBezTo>
                      <a:cubicBezTo>
                        <a:pt x="1" y="75"/>
                        <a:pt x="2" y="74"/>
                        <a:pt x="1" y="74"/>
                      </a:cubicBezTo>
                      <a:cubicBezTo>
                        <a:pt x="1" y="74"/>
                        <a:pt x="1" y="74"/>
                        <a:pt x="1" y="75"/>
                      </a:cubicBezTo>
                      <a:cubicBezTo>
                        <a:pt x="0" y="75"/>
                        <a:pt x="0" y="75"/>
                        <a:pt x="0" y="76"/>
                      </a:cubicBezTo>
                      <a:cubicBezTo>
                        <a:pt x="0" y="76"/>
                        <a:pt x="0" y="76"/>
                        <a:pt x="0" y="76"/>
                      </a:cubicBezTo>
                      <a:cubicBezTo>
                        <a:pt x="0" y="77"/>
                        <a:pt x="0" y="76"/>
                        <a:pt x="0" y="76"/>
                      </a:cubicBezTo>
                      <a:cubicBezTo>
                        <a:pt x="1" y="76"/>
                        <a:pt x="1" y="75"/>
                        <a:pt x="1" y="75"/>
                      </a:cubicBezTo>
                      <a:cubicBezTo>
                        <a:pt x="2" y="75"/>
                        <a:pt x="2" y="75"/>
                        <a:pt x="2" y="75"/>
                      </a:cubicBezTo>
                      <a:cubicBezTo>
                        <a:pt x="2" y="75"/>
                        <a:pt x="1" y="76"/>
                        <a:pt x="2" y="76"/>
                      </a:cubicBezTo>
                      <a:cubicBezTo>
                        <a:pt x="2" y="76"/>
                        <a:pt x="2" y="76"/>
                        <a:pt x="2" y="77"/>
                      </a:cubicBezTo>
                      <a:cubicBezTo>
                        <a:pt x="3" y="77"/>
                        <a:pt x="1" y="77"/>
                        <a:pt x="1" y="78"/>
                      </a:cubicBezTo>
                      <a:cubicBezTo>
                        <a:pt x="2" y="78"/>
                        <a:pt x="2" y="77"/>
                        <a:pt x="2" y="78"/>
                      </a:cubicBezTo>
                      <a:cubicBezTo>
                        <a:pt x="2" y="78"/>
                        <a:pt x="2" y="78"/>
                        <a:pt x="2" y="79"/>
                      </a:cubicBezTo>
                      <a:cubicBezTo>
                        <a:pt x="3" y="80"/>
                        <a:pt x="4" y="80"/>
                        <a:pt x="3" y="80"/>
                      </a:cubicBezTo>
                      <a:cubicBezTo>
                        <a:pt x="3" y="81"/>
                        <a:pt x="3" y="82"/>
                        <a:pt x="3" y="82"/>
                      </a:cubicBezTo>
                      <a:cubicBezTo>
                        <a:pt x="3" y="82"/>
                        <a:pt x="3" y="82"/>
                        <a:pt x="4" y="81"/>
                      </a:cubicBezTo>
                      <a:cubicBezTo>
                        <a:pt x="4" y="81"/>
                        <a:pt x="4" y="81"/>
                        <a:pt x="5" y="80"/>
                      </a:cubicBezTo>
                      <a:cubicBezTo>
                        <a:pt x="5" y="80"/>
                        <a:pt x="6" y="80"/>
                        <a:pt x="6" y="80"/>
                      </a:cubicBezTo>
                      <a:cubicBezTo>
                        <a:pt x="7" y="80"/>
                        <a:pt x="6" y="80"/>
                        <a:pt x="6" y="81"/>
                      </a:cubicBezTo>
                      <a:cubicBezTo>
                        <a:pt x="6" y="81"/>
                        <a:pt x="6" y="81"/>
                        <a:pt x="6" y="81"/>
                      </a:cubicBezTo>
                      <a:cubicBezTo>
                        <a:pt x="6" y="82"/>
                        <a:pt x="8" y="81"/>
                        <a:pt x="8" y="80"/>
                      </a:cubicBezTo>
                      <a:cubicBezTo>
                        <a:pt x="8" y="80"/>
                        <a:pt x="8" y="79"/>
                        <a:pt x="8" y="79"/>
                      </a:cubicBezTo>
                      <a:cubicBezTo>
                        <a:pt x="7" y="79"/>
                        <a:pt x="7" y="79"/>
                        <a:pt x="7" y="79"/>
                      </a:cubicBezTo>
                      <a:cubicBezTo>
                        <a:pt x="6" y="78"/>
                        <a:pt x="7" y="79"/>
                        <a:pt x="7" y="78"/>
                      </a:cubicBezTo>
                      <a:cubicBezTo>
                        <a:pt x="7" y="78"/>
                        <a:pt x="6" y="77"/>
                        <a:pt x="7" y="77"/>
                      </a:cubicBezTo>
                      <a:cubicBezTo>
                        <a:pt x="7" y="77"/>
                        <a:pt x="8" y="76"/>
                        <a:pt x="8" y="77"/>
                      </a:cubicBezTo>
                      <a:cubicBezTo>
                        <a:pt x="8" y="78"/>
                        <a:pt x="8" y="78"/>
                        <a:pt x="9" y="79"/>
                      </a:cubicBezTo>
                      <a:cubicBezTo>
                        <a:pt x="9" y="79"/>
                        <a:pt x="9" y="79"/>
                        <a:pt x="10" y="80"/>
                      </a:cubicBezTo>
                      <a:cubicBezTo>
                        <a:pt x="10" y="80"/>
                        <a:pt x="10" y="81"/>
                        <a:pt x="9" y="81"/>
                      </a:cubicBezTo>
                      <a:cubicBezTo>
                        <a:pt x="8" y="81"/>
                        <a:pt x="8" y="82"/>
                        <a:pt x="8" y="82"/>
                      </a:cubicBezTo>
                      <a:cubicBezTo>
                        <a:pt x="7" y="82"/>
                        <a:pt x="8" y="82"/>
                        <a:pt x="7" y="82"/>
                      </a:cubicBezTo>
                      <a:cubicBezTo>
                        <a:pt x="6" y="83"/>
                        <a:pt x="7" y="82"/>
                        <a:pt x="6" y="82"/>
                      </a:cubicBezTo>
                      <a:cubicBezTo>
                        <a:pt x="6" y="82"/>
                        <a:pt x="6" y="82"/>
                        <a:pt x="5" y="82"/>
                      </a:cubicBezTo>
                      <a:cubicBezTo>
                        <a:pt x="5" y="82"/>
                        <a:pt x="5" y="84"/>
                        <a:pt x="5" y="85"/>
                      </a:cubicBezTo>
                      <a:cubicBezTo>
                        <a:pt x="5" y="84"/>
                        <a:pt x="5" y="85"/>
                        <a:pt x="5" y="85"/>
                      </a:cubicBezTo>
                      <a:cubicBezTo>
                        <a:pt x="6" y="84"/>
                        <a:pt x="7" y="83"/>
                        <a:pt x="7" y="83"/>
                      </a:cubicBezTo>
                      <a:cubicBezTo>
                        <a:pt x="7" y="83"/>
                        <a:pt x="8" y="83"/>
                        <a:pt x="8" y="83"/>
                      </a:cubicBezTo>
                      <a:cubicBezTo>
                        <a:pt x="8" y="83"/>
                        <a:pt x="9" y="83"/>
                        <a:pt x="9" y="82"/>
                      </a:cubicBezTo>
                      <a:cubicBezTo>
                        <a:pt x="9" y="82"/>
                        <a:pt x="9" y="82"/>
                        <a:pt x="9" y="81"/>
                      </a:cubicBezTo>
                      <a:cubicBezTo>
                        <a:pt x="9" y="81"/>
                        <a:pt x="9" y="81"/>
                        <a:pt x="10" y="81"/>
                      </a:cubicBezTo>
                      <a:cubicBezTo>
                        <a:pt x="10" y="82"/>
                        <a:pt x="8" y="82"/>
                        <a:pt x="9" y="83"/>
                      </a:cubicBezTo>
                      <a:cubicBezTo>
                        <a:pt x="9" y="83"/>
                        <a:pt x="9" y="84"/>
                        <a:pt x="9" y="84"/>
                      </a:cubicBezTo>
                      <a:cubicBezTo>
                        <a:pt x="9" y="84"/>
                        <a:pt x="8" y="84"/>
                        <a:pt x="8" y="85"/>
                      </a:cubicBezTo>
                      <a:cubicBezTo>
                        <a:pt x="8" y="85"/>
                        <a:pt x="8" y="85"/>
                        <a:pt x="8" y="85"/>
                      </a:cubicBezTo>
                      <a:cubicBezTo>
                        <a:pt x="8" y="86"/>
                        <a:pt x="7" y="86"/>
                        <a:pt x="7" y="85"/>
                      </a:cubicBezTo>
                      <a:cubicBezTo>
                        <a:pt x="7" y="85"/>
                        <a:pt x="7" y="85"/>
                        <a:pt x="7" y="85"/>
                      </a:cubicBezTo>
                      <a:cubicBezTo>
                        <a:pt x="7" y="84"/>
                        <a:pt x="7" y="84"/>
                        <a:pt x="7" y="84"/>
                      </a:cubicBezTo>
                      <a:cubicBezTo>
                        <a:pt x="7" y="84"/>
                        <a:pt x="6" y="85"/>
                        <a:pt x="6" y="85"/>
                      </a:cubicBezTo>
                      <a:cubicBezTo>
                        <a:pt x="6" y="85"/>
                        <a:pt x="6" y="85"/>
                        <a:pt x="6" y="85"/>
                      </a:cubicBezTo>
                      <a:cubicBezTo>
                        <a:pt x="6" y="86"/>
                        <a:pt x="6" y="86"/>
                        <a:pt x="7" y="86"/>
                      </a:cubicBezTo>
                      <a:cubicBezTo>
                        <a:pt x="7" y="86"/>
                        <a:pt x="6" y="86"/>
                        <a:pt x="6" y="87"/>
                      </a:cubicBezTo>
                      <a:cubicBezTo>
                        <a:pt x="6" y="87"/>
                        <a:pt x="6" y="87"/>
                        <a:pt x="7" y="87"/>
                      </a:cubicBezTo>
                      <a:cubicBezTo>
                        <a:pt x="7" y="87"/>
                        <a:pt x="6" y="88"/>
                        <a:pt x="6" y="88"/>
                      </a:cubicBezTo>
                      <a:cubicBezTo>
                        <a:pt x="6" y="89"/>
                        <a:pt x="7" y="89"/>
                        <a:pt x="7" y="89"/>
                      </a:cubicBezTo>
                      <a:cubicBezTo>
                        <a:pt x="8" y="89"/>
                        <a:pt x="8" y="90"/>
                        <a:pt x="7" y="91"/>
                      </a:cubicBezTo>
                      <a:cubicBezTo>
                        <a:pt x="7" y="91"/>
                        <a:pt x="7" y="92"/>
                        <a:pt x="7" y="92"/>
                      </a:cubicBezTo>
                      <a:cubicBezTo>
                        <a:pt x="7" y="92"/>
                        <a:pt x="6" y="92"/>
                        <a:pt x="6" y="92"/>
                      </a:cubicBezTo>
                      <a:cubicBezTo>
                        <a:pt x="6" y="92"/>
                        <a:pt x="7" y="92"/>
                        <a:pt x="7" y="92"/>
                      </a:cubicBezTo>
                      <a:cubicBezTo>
                        <a:pt x="6" y="94"/>
                        <a:pt x="8" y="93"/>
                        <a:pt x="8" y="93"/>
                      </a:cubicBezTo>
                      <a:cubicBezTo>
                        <a:pt x="8" y="93"/>
                        <a:pt x="9" y="93"/>
                        <a:pt x="9" y="94"/>
                      </a:cubicBezTo>
                      <a:cubicBezTo>
                        <a:pt x="9" y="94"/>
                        <a:pt x="10" y="94"/>
                        <a:pt x="10" y="93"/>
                      </a:cubicBezTo>
                      <a:cubicBezTo>
                        <a:pt x="11" y="93"/>
                        <a:pt x="10" y="93"/>
                        <a:pt x="10" y="93"/>
                      </a:cubicBezTo>
                      <a:cubicBezTo>
                        <a:pt x="9" y="93"/>
                        <a:pt x="10" y="92"/>
                        <a:pt x="10" y="92"/>
                      </a:cubicBezTo>
                      <a:cubicBezTo>
                        <a:pt x="9" y="92"/>
                        <a:pt x="9" y="92"/>
                        <a:pt x="9" y="92"/>
                      </a:cubicBezTo>
                      <a:cubicBezTo>
                        <a:pt x="9" y="92"/>
                        <a:pt x="9" y="91"/>
                        <a:pt x="9" y="91"/>
                      </a:cubicBezTo>
                      <a:cubicBezTo>
                        <a:pt x="10" y="91"/>
                        <a:pt x="10" y="90"/>
                        <a:pt x="10" y="90"/>
                      </a:cubicBezTo>
                      <a:cubicBezTo>
                        <a:pt x="10" y="90"/>
                        <a:pt x="10" y="90"/>
                        <a:pt x="10" y="91"/>
                      </a:cubicBezTo>
                      <a:cubicBezTo>
                        <a:pt x="10" y="92"/>
                        <a:pt x="11" y="91"/>
                        <a:pt x="11" y="93"/>
                      </a:cubicBezTo>
                      <a:cubicBezTo>
                        <a:pt x="12" y="94"/>
                        <a:pt x="11" y="93"/>
                        <a:pt x="11" y="94"/>
                      </a:cubicBezTo>
                      <a:cubicBezTo>
                        <a:pt x="11" y="95"/>
                        <a:pt x="10" y="95"/>
                        <a:pt x="10" y="95"/>
                      </a:cubicBezTo>
                      <a:cubicBezTo>
                        <a:pt x="10" y="95"/>
                        <a:pt x="10" y="96"/>
                        <a:pt x="10" y="96"/>
                      </a:cubicBezTo>
                      <a:cubicBezTo>
                        <a:pt x="10" y="96"/>
                        <a:pt x="11" y="95"/>
                        <a:pt x="11" y="95"/>
                      </a:cubicBezTo>
                      <a:cubicBezTo>
                        <a:pt x="12" y="95"/>
                        <a:pt x="13" y="94"/>
                        <a:pt x="13" y="94"/>
                      </a:cubicBezTo>
                      <a:cubicBezTo>
                        <a:pt x="13" y="93"/>
                        <a:pt x="14" y="93"/>
                        <a:pt x="14" y="93"/>
                      </a:cubicBezTo>
                      <a:cubicBezTo>
                        <a:pt x="14" y="93"/>
                        <a:pt x="13" y="92"/>
                        <a:pt x="13" y="92"/>
                      </a:cubicBezTo>
                      <a:cubicBezTo>
                        <a:pt x="13" y="91"/>
                        <a:pt x="14" y="91"/>
                        <a:pt x="14" y="91"/>
                      </a:cubicBezTo>
                      <a:cubicBezTo>
                        <a:pt x="14" y="91"/>
                        <a:pt x="15" y="92"/>
                        <a:pt x="15" y="92"/>
                      </a:cubicBezTo>
                      <a:cubicBezTo>
                        <a:pt x="15" y="92"/>
                        <a:pt x="16" y="92"/>
                        <a:pt x="16" y="92"/>
                      </a:cubicBezTo>
                      <a:cubicBezTo>
                        <a:pt x="16" y="92"/>
                        <a:pt x="16" y="92"/>
                        <a:pt x="16" y="91"/>
                      </a:cubicBezTo>
                      <a:cubicBezTo>
                        <a:pt x="16" y="91"/>
                        <a:pt x="16" y="91"/>
                        <a:pt x="16" y="90"/>
                      </a:cubicBezTo>
                      <a:cubicBezTo>
                        <a:pt x="16" y="91"/>
                        <a:pt x="17" y="90"/>
                        <a:pt x="17" y="90"/>
                      </a:cubicBezTo>
                      <a:cubicBezTo>
                        <a:pt x="17" y="90"/>
                        <a:pt x="17" y="89"/>
                        <a:pt x="17" y="89"/>
                      </a:cubicBezTo>
                      <a:cubicBezTo>
                        <a:pt x="17" y="89"/>
                        <a:pt x="17" y="88"/>
                        <a:pt x="17" y="88"/>
                      </a:cubicBezTo>
                      <a:cubicBezTo>
                        <a:pt x="17" y="88"/>
                        <a:pt x="17" y="88"/>
                        <a:pt x="17" y="87"/>
                      </a:cubicBezTo>
                      <a:cubicBezTo>
                        <a:pt x="17" y="87"/>
                        <a:pt x="17" y="87"/>
                        <a:pt x="17" y="86"/>
                      </a:cubicBezTo>
                      <a:cubicBezTo>
                        <a:pt x="17" y="86"/>
                        <a:pt x="17" y="86"/>
                        <a:pt x="17" y="85"/>
                      </a:cubicBezTo>
                      <a:cubicBezTo>
                        <a:pt x="17" y="85"/>
                        <a:pt x="18" y="84"/>
                        <a:pt x="18" y="84"/>
                      </a:cubicBezTo>
                      <a:cubicBezTo>
                        <a:pt x="18" y="84"/>
                        <a:pt x="18" y="83"/>
                        <a:pt x="18" y="83"/>
                      </a:cubicBezTo>
                      <a:cubicBezTo>
                        <a:pt x="18" y="83"/>
                        <a:pt x="18" y="82"/>
                        <a:pt x="19" y="82"/>
                      </a:cubicBezTo>
                      <a:cubicBezTo>
                        <a:pt x="19" y="82"/>
                        <a:pt x="19" y="82"/>
                        <a:pt x="19" y="82"/>
                      </a:cubicBezTo>
                      <a:cubicBezTo>
                        <a:pt x="19" y="81"/>
                        <a:pt x="19" y="82"/>
                        <a:pt x="19" y="81"/>
                      </a:cubicBezTo>
                      <a:cubicBezTo>
                        <a:pt x="19" y="81"/>
                        <a:pt x="19" y="81"/>
                        <a:pt x="20" y="81"/>
                      </a:cubicBezTo>
                      <a:cubicBezTo>
                        <a:pt x="20" y="81"/>
                        <a:pt x="20" y="80"/>
                        <a:pt x="20" y="80"/>
                      </a:cubicBezTo>
                      <a:cubicBezTo>
                        <a:pt x="20" y="79"/>
                        <a:pt x="20" y="80"/>
                        <a:pt x="21" y="80"/>
                      </a:cubicBezTo>
                      <a:cubicBezTo>
                        <a:pt x="21" y="80"/>
                        <a:pt x="21" y="80"/>
                        <a:pt x="21" y="79"/>
                      </a:cubicBezTo>
                      <a:cubicBezTo>
                        <a:pt x="21" y="79"/>
                        <a:pt x="21" y="79"/>
                        <a:pt x="21" y="79"/>
                      </a:cubicBezTo>
                      <a:cubicBezTo>
                        <a:pt x="21" y="79"/>
                        <a:pt x="21" y="79"/>
                        <a:pt x="21" y="79"/>
                      </a:cubicBezTo>
                      <a:cubicBezTo>
                        <a:pt x="21" y="79"/>
                        <a:pt x="21" y="79"/>
                        <a:pt x="21" y="79"/>
                      </a:cubicBezTo>
                      <a:cubicBezTo>
                        <a:pt x="21" y="79"/>
                        <a:pt x="21" y="79"/>
                        <a:pt x="21" y="78"/>
                      </a:cubicBezTo>
                      <a:cubicBezTo>
                        <a:pt x="21" y="78"/>
                        <a:pt x="22" y="78"/>
                        <a:pt x="21" y="78"/>
                      </a:cubicBezTo>
                      <a:cubicBezTo>
                        <a:pt x="21" y="78"/>
                        <a:pt x="21" y="78"/>
                        <a:pt x="21" y="78"/>
                      </a:cubicBezTo>
                      <a:cubicBezTo>
                        <a:pt x="21" y="78"/>
                        <a:pt x="21" y="78"/>
                        <a:pt x="20" y="78"/>
                      </a:cubicBezTo>
                      <a:cubicBezTo>
                        <a:pt x="20" y="78"/>
                        <a:pt x="20" y="78"/>
                        <a:pt x="20" y="78"/>
                      </a:cubicBezTo>
                      <a:cubicBezTo>
                        <a:pt x="21" y="78"/>
                        <a:pt x="21" y="77"/>
                        <a:pt x="21" y="77"/>
                      </a:cubicBezTo>
                      <a:cubicBezTo>
                        <a:pt x="21" y="77"/>
                        <a:pt x="21" y="77"/>
                        <a:pt x="20" y="77"/>
                      </a:cubicBezTo>
                      <a:cubicBezTo>
                        <a:pt x="20" y="77"/>
                        <a:pt x="20" y="77"/>
                        <a:pt x="20" y="77"/>
                      </a:cubicBezTo>
                      <a:cubicBezTo>
                        <a:pt x="20" y="77"/>
                        <a:pt x="20" y="77"/>
                        <a:pt x="20" y="77"/>
                      </a:cubicBezTo>
                      <a:cubicBezTo>
                        <a:pt x="20" y="77"/>
                        <a:pt x="19" y="77"/>
                        <a:pt x="20" y="76"/>
                      </a:cubicBezTo>
                      <a:cubicBezTo>
                        <a:pt x="20" y="76"/>
                        <a:pt x="20" y="76"/>
                        <a:pt x="20" y="76"/>
                      </a:cubicBezTo>
                      <a:cubicBezTo>
                        <a:pt x="20" y="76"/>
                        <a:pt x="20" y="75"/>
                        <a:pt x="20" y="75"/>
                      </a:cubicBezTo>
                      <a:cubicBezTo>
                        <a:pt x="20" y="76"/>
                        <a:pt x="20" y="76"/>
                        <a:pt x="20" y="76"/>
                      </a:cubicBezTo>
                      <a:cubicBezTo>
                        <a:pt x="19" y="76"/>
                        <a:pt x="19" y="76"/>
                        <a:pt x="19" y="76"/>
                      </a:cubicBezTo>
                      <a:cubicBezTo>
                        <a:pt x="19" y="75"/>
                        <a:pt x="19" y="75"/>
                        <a:pt x="18" y="75"/>
                      </a:cubicBezTo>
                      <a:cubicBezTo>
                        <a:pt x="18" y="75"/>
                        <a:pt x="17" y="76"/>
                        <a:pt x="17" y="76"/>
                      </a:cubicBezTo>
                      <a:cubicBezTo>
                        <a:pt x="17" y="75"/>
                        <a:pt x="17" y="75"/>
                        <a:pt x="17" y="75"/>
                      </a:cubicBezTo>
                      <a:cubicBezTo>
                        <a:pt x="17" y="75"/>
                        <a:pt x="17" y="75"/>
                        <a:pt x="17" y="75"/>
                      </a:cubicBezTo>
                      <a:cubicBezTo>
                        <a:pt x="17" y="75"/>
                        <a:pt x="18" y="75"/>
                        <a:pt x="18" y="75"/>
                      </a:cubicBezTo>
                      <a:cubicBezTo>
                        <a:pt x="18" y="74"/>
                        <a:pt x="19" y="74"/>
                        <a:pt x="19" y="74"/>
                      </a:cubicBezTo>
                      <a:cubicBezTo>
                        <a:pt x="19" y="73"/>
                        <a:pt x="19" y="72"/>
                        <a:pt x="17" y="72"/>
                      </a:cubicBezTo>
                      <a:cubicBezTo>
                        <a:pt x="17" y="72"/>
                        <a:pt x="17" y="73"/>
                        <a:pt x="16" y="73"/>
                      </a:cubicBezTo>
                      <a:cubicBezTo>
                        <a:pt x="16" y="73"/>
                        <a:pt x="15" y="73"/>
                        <a:pt x="15" y="72"/>
                      </a:cubicBezTo>
                      <a:cubicBezTo>
                        <a:pt x="14" y="72"/>
                        <a:pt x="14" y="72"/>
                        <a:pt x="13" y="72"/>
                      </a:cubicBezTo>
                      <a:cubicBezTo>
                        <a:pt x="13" y="71"/>
                        <a:pt x="13" y="71"/>
                        <a:pt x="13" y="71"/>
                      </a:cubicBezTo>
                      <a:cubicBezTo>
                        <a:pt x="13" y="70"/>
                        <a:pt x="13" y="69"/>
                        <a:pt x="13" y="69"/>
                      </a:cubicBezTo>
                      <a:cubicBezTo>
                        <a:pt x="14" y="69"/>
                        <a:pt x="14" y="69"/>
                        <a:pt x="14" y="70"/>
                      </a:cubicBezTo>
                      <a:cubicBezTo>
                        <a:pt x="15" y="70"/>
                        <a:pt x="15" y="70"/>
                        <a:pt x="15" y="70"/>
                      </a:cubicBezTo>
                      <a:cubicBezTo>
                        <a:pt x="16" y="70"/>
                        <a:pt x="16" y="69"/>
                        <a:pt x="16" y="69"/>
                      </a:cubicBezTo>
                      <a:cubicBezTo>
                        <a:pt x="16" y="69"/>
                        <a:pt x="16" y="69"/>
                        <a:pt x="17" y="69"/>
                      </a:cubicBezTo>
                      <a:cubicBezTo>
                        <a:pt x="17" y="69"/>
                        <a:pt x="17" y="69"/>
                        <a:pt x="17" y="69"/>
                      </a:cubicBezTo>
                      <a:cubicBezTo>
                        <a:pt x="18" y="69"/>
                        <a:pt x="18" y="69"/>
                        <a:pt x="18" y="69"/>
                      </a:cubicBezTo>
                      <a:cubicBezTo>
                        <a:pt x="18" y="69"/>
                        <a:pt x="18" y="69"/>
                        <a:pt x="19" y="69"/>
                      </a:cubicBezTo>
                      <a:cubicBezTo>
                        <a:pt x="19" y="69"/>
                        <a:pt x="19" y="69"/>
                        <a:pt x="19" y="69"/>
                      </a:cubicBezTo>
                      <a:cubicBezTo>
                        <a:pt x="19" y="69"/>
                        <a:pt x="19" y="69"/>
                        <a:pt x="20" y="70"/>
                      </a:cubicBezTo>
                      <a:cubicBezTo>
                        <a:pt x="20" y="69"/>
                        <a:pt x="20" y="69"/>
                        <a:pt x="20" y="69"/>
                      </a:cubicBezTo>
                      <a:cubicBezTo>
                        <a:pt x="21" y="69"/>
                        <a:pt x="22" y="70"/>
                        <a:pt x="22" y="70"/>
                      </a:cubicBezTo>
                      <a:cubicBezTo>
                        <a:pt x="22" y="70"/>
                        <a:pt x="22" y="70"/>
                        <a:pt x="22" y="70"/>
                      </a:cubicBezTo>
                      <a:cubicBezTo>
                        <a:pt x="22" y="69"/>
                        <a:pt x="22" y="70"/>
                        <a:pt x="22" y="69"/>
                      </a:cubicBezTo>
                      <a:cubicBezTo>
                        <a:pt x="23" y="69"/>
                        <a:pt x="23" y="68"/>
                        <a:pt x="23" y="68"/>
                      </a:cubicBezTo>
                      <a:cubicBezTo>
                        <a:pt x="23" y="68"/>
                        <a:pt x="23" y="67"/>
                        <a:pt x="23" y="67"/>
                      </a:cubicBezTo>
                      <a:cubicBezTo>
                        <a:pt x="23" y="67"/>
                        <a:pt x="23" y="67"/>
                        <a:pt x="24" y="67"/>
                      </a:cubicBezTo>
                      <a:cubicBezTo>
                        <a:pt x="24" y="67"/>
                        <a:pt x="24" y="66"/>
                        <a:pt x="24" y="66"/>
                      </a:cubicBezTo>
                      <a:cubicBezTo>
                        <a:pt x="23" y="66"/>
                        <a:pt x="24" y="66"/>
                        <a:pt x="24" y="66"/>
                      </a:cubicBezTo>
                      <a:cubicBezTo>
                        <a:pt x="24" y="66"/>
                        <a:pt x="25" y="66"/>
                        <a:pt x="25" y="66"/>
                      </a:cubicBezTo>
                      <a:cubicBezTo>
                        <a:pt x="25" y="66"/>
                        <a:pt x="25" y="66"/>
                        <a:pt x="25" y="66"/>
                      </a:cubicBezTo>
                      <a:cubicBezTo>
                        <a:pt x="25" y="67"/>
                        <a:pt x="25" y="66"/>
                        <a:pt x="25" y="67"/>
                      </a:cubicBezTo>
                      <a:cubicBezTo>
                        <a:pt x="25" y="67"/>
                        <a:pt x="25" y="67"/>
                        <a:pt x="25" y="67"/>
                      </a:cubicBezTo>
                      <a:cubicBezTo>
                        <a:pt x="25" y="67"/>
                        <a:pt x="25" y="68"/>
                        <a:pt x="25" y="67"/>
                      </a:cubicBezTo>
                      <a:cubicBezTo>
                        <a:pt x="25" y="67"/>
                        <a:pt x="25" y="67"/>
                        <a:pt x="25" y="67"/>
                      </a:cubicBezTo>
                      <a:cubicBezTo>
                        <a:pt x="25" y="66"/>
                        <a:pt x="25" y="66"/>
                        <a:pt x="25" y="67"/>
                      </a:cubicBezTo>
                      <a:cubicBezTo>
                        <a:pt x="24" y="67"/>
                        <a:pt x="24" y="67"/>
                        <a:pt x="24" y="67"/>
                      </a:cubicBezTo>
                      <a:cubicBezTo>
                        <a:pt x="24" y="67"/>
                        <a:pt x="24" y="67"/>
                        <a:pt x="24" y="67"/>
                      </a:cubicBezTo>
                      <a:cubicBezTo>
                        <a:pt x="24" y="67"/>
                        <a:pt x="24" y="68"/>
                        <a:pt x="24" y="68"/>
                      </a:cubicBezTo>
                      <a:cubicBezTo>
                        <a:pt x="24" y="68"/>
                        <a:pt x="24" y="67"/>
                        <a:pt x="24" y="68"/>
                      </a:cubicBezTo>
                      <a:cubicBezTo>
                        <a:pt x="24" y="68"/>
                        <a:pt x="24" y="68"/>
                        <a:pt x="24" y="68"/>
                      </a:cubicBezTo>
                      <a:cubicBezTo>
                        <a:pt x="25" y="68"/>
                        <a:pt x="25" y="68"/>
                        <a:pt x="25" y="68"/>
                      </a:cubicBezTo>
                      <a:cubicBezTo>
                        <a:pt x="25" y="68"/>
                        <a:pt x="24" y="68"/>
                        <a:pt x="25" y="68"/>
                      </a:cubicBezTo>
                      <a:cubicBezTo>
                        <a:pt x="25" y="68"/>
                        <a:pt x="25" y="68"/>
                        <a:pt x="25" y="68"/>
                      </a:cubicBezTo>
                      <a:cubicBezTo>
                        <a:pt x="25" y="68"/>
                        <a:pt x="25" y="69"/>
                        <a:pt x="25" y="68"/>
                      </a:cubicBezTo>
                      <a:cubicBezTo>
                        <a:pt x="26" y="68"/>
                        <a:pt x="26" y="68"/>
                        <a:pt x="25" y="68"/>
                      </a:cubicBezTo>
                      <a:cubicBezTo>
                        <a:pt x="25" y="68"/>
                        <a:pt x="26" y="67"/>
                        <a:pt x="25" y="67"/>
                      </a:cubicBezTo>
                      <a:cubicBezTo>
                        <a:pt x="26" y="67"/>
                        <a:pt x="26" y="67"/>
                        <a:pt x="26" y="68"/>
                      </a:cubicBezTo>
                      <a:cubicBezTo>
                        <a:pt x="27" y="68"/>
                        <a:pt x="27" y="68"/>
                        <a:pt x="28" y="68"/>
                      </a:cubicBezTo>
                      <a:cubicBezTo>
                        <a:pt x="28" y="67"/>
                        <a:pt x="28" y="67"/>
                        <a:pt x="28" y="67"/>
                      </a:cubicBezTo>
                      <a:cubicBezTo>
                        <a:pt x="29" y="67"/>
                        <a:pt x="29" y="67"/>
                        <a:pt x="29" y="67"/>
                      </a:cubicBezTo>
                      <a:cubicBezTo>
                        <a:pt x="29" y="67"/>
                        <a:pt x="29" y="68"/>
                        <a:pt x="29" y="68"/>
                      </a:cubicBezTo>
                      <a:cubicBezTo>
                        <a:pt x="29" y="68"/>
                        <a:pt x="29" y="68"/>
                        <a:pt x="29" y="68"/>
                      </a:cubicBezTo>
                      <a:cubicBezTo>
                        <a:pt x="30" y="67"/>
                        <a:pt x="30" y="68"/>
                        <a:pt x="30" y="67"/>
                      </a:cubicBezTo>
                      <a:cubicBezTo>
                        <a:pt x="30" y="67"/>
                        <a:pt x="30" y="67"/>
                        <a:pt x="29" y="67"/>
                      </a:cubicBezTo>
                      <a:cubicBezTo>
                        <a:pt x="29" y="67"/>
                        <a:pt x="29" y="67"/>
                        <a:pt x="29" y="67"/>
                      </a:cubicBezTo>
                      <a:cubicBezTo>
                        <a:pt x="29" y="66"/>
                        <a:pt x="29" y="66"/>
                        <a:pt x="29" y="66"/>
                      </a:cubicBezTo>
                      <a:cubicBezTo>
                        <a:pt x="29" y="67"/>
                        <a:pt x="29" y="67"/>
                        <a:pt x="29" y="67"/>
                      </a:cubicBezTo>
                      <a:cubicBezTo>
                        <a:pt x="29" y="67"/>
                        <a:pt x="28" y="67"/>
                        <a:pt x="28" y="67"/>
                      </a:cubicBezTo>
                      <a:cubicBezTo>
                        <a:pt x="28" y="67"/>
                        <a:pt x="28" y="68"/>
                        <a:pt x="28" y="67"/>
                      </a:cubicBezTo>
                      <a:cubicBezTo>
                        <a:pt x="28" y="67"/>
                        <a:pt x="28" y="67"/>
                        <a:pt x="28" y="67"/>
                      </a:cubicBezTo>
                      <a:cubicBezTo>
                        <a:pt x="28" y="66"/>
                        <a:pt x="28" y="67"/>
                        <a:pt x="28" y="67"/>
                      </a:cubicBezTo>
                      <a:cubicBezTo>
                        <a:pt x="28" y="67"/>
                        <a:pt x="28" y="67"/>
                        <a:pt x="28" y="67"/>
                      </a:cubicBezTo>
                      <a:cubicBezTo>
                        <a:pt x="28" y="67"/>
                        <a:pt x="28" y="67"/>
                        <a:pt x="27" y="67"/>
                      </a:cubicBezTo>
                      <a:cubicBezTo>
                        <a:pt x="27" y="67"/>
                        <a:pt x="27" y="67"/>
                        <a:pt x="27" y="67"/>
                      </a:cubicBezTo>
                      <a:cubicBezTo>
                        <a:pt x="27" y="67"/>
                        <a:pt x="26" y="67"/>
                        <a:pt x="26" y="67"/>
                      </a:cubicBezTo>
                      <a:cubicBezTo>
                        <a:pt x="27" y="67"/>
                        <a:pt x="27" y="67"/>
                        <a:pt x="27" y="67"/>
                      </a:cubicBezTo>
                      <a:cubicBezTo>
                        <a:pt x="28" y="67"/>
                        <a:pt x="27" y="66"/>
                        <a:pt x="27" y="66"/>
                      </a:cubicBezTo>
                      <a:cubicBezTo>
                        <a:pt x="28" y="66"/>
                        <a:pt x="27" y="66"/>
                        <a:pt x="28" y="66"/>
                      </a:cubicBezTo>
                      <a:cubicBezTo>
                        <a:pt x="29" y="66"/>
                        <a:pt x="29" y="66"/>
                        <a:pt x="29" y="66"/>
                      </a:cubicBezTo>
                      <a:cubicBezTo>
                        <a:pt x="29" y="66"/>
                        <a:pt x="29" y="66"/>
                        <a:pt x="29" y="66"/>
                      </a:cubicBezTo>
                      <a:cubicBezTo>
                        <a:pt x="30" y="67"/>
                        <a:pt x="29" y="67"/>
                        <a:pt x="30" y="67"/>
                      </a:cubicBezTo>
                      <a:cubicBezTo>
                        <a:pt x="30" y="67"/>
                        <a:pt x="30" y="67"/>
                        <a:pt x="30" y="67"/>
                      </a:cubicBezTo>
                      <a:cubicBezTo>
                        <a:pt x="30" y="67"/>
                        <a:pt x="30" y="67"/>
                        <a:pt x="31" y="67"/>
                      </a:cubicBezTo>
                      <a:cubicBezTo>
                        <a:pt x="31" y="67"/>
                        <a:pt x="31" y="67"/>
                        <a:pt x="31" y="66"/>
                      </a:cubicBezTo>
                      <a:cubicBezTo>
                        <a:pt x="30" y="66"/>
                        <a:pt x="30" y="66"/>
                        <a:pt x="31" y="66"/>
                      </a:cubicBezTo>
                      <a:cubicBezTo>
                        <a:pt x="31" y="66"/>
                        <a:pt x="31" y="66"/>
                        <a:pt x="31" y="66"/>
                      </a:cubicBezTo>
                      <a:cubicBezTo>
                        <a:pt x="31" y="66"/>
                        <a:pt x="31" y="66"/>
                        <a:pt x="31" y="66"/>
                      </a:cubicBezTo>
                      <a:cubicBezTo>
                        <a:pt x="32" y="66"/>
                        <a:pt x="32" y="66"/>
                        <a:pt x="32" y="66"/>
                      </a:cubicBezTo>
                      <a:cubicBezTo>
                        <a:pt x="32" y="65"/>
                        <a:pt x="33" y="65"/>
                        <a:pt x="33" y="65"/>
                      </a:cubicBezTo>
                      <a:cubicBezTo>
                        <a:pt x="33" y="65"/>
                        <a:pt x="33" y="65"/>
                        <a:pt x="34" y="65"/>
                      </a:cubicBezTo>
                      <a:cubicBezTo>
                        <a:pt x="34" y="65"/>
                        <a:pt x="34" y="65"/>
                        <a:pt x="34" y="65"/>
                      </a:cubicBezTo>
                      <a:cubicBezTo>
                        <a:pt x="35" y="64"/>
                        <a:pt x="34" y="65"/>
                        <a:pt x="35" y="65"/>
                      </a:cubicBezTo>
                      <a:cubicBezTo>
                        <a:pt x="35" y="65"/>
                        <a:pt x="36" y="65"/>
                        <a:pt x="37" y="65"/>
                      </a:cubicBezTo>
                      <a:cubicBezTo>
                        <a:pt x="37" y="65"/>
                        <a:pt x="37" y="64"/>
                        <a:pt x="37" y="64"/>
                      </a:cubicBezTo>
                      <a:cubicBezTo>
                        <a:pt x="38" y="64"/>
                        <a:pt x="38" y="64"/>
                        <a:pt x="38" y="64"/>
                      </a:cubicBezTo>
                      <a:cubicBezTo>
                        <a:pt x="39" y="62"/>
                        <a:pt x="41" y="63"/>
                        <a:pt x="42" y="63"/>
                      </a:cubicBezTo>
                      <a:cubicBezTo>
                        <a:pt x="43" y="62"/>
                        <a:pt x="44" y="63"/>
                        <a:pt x="44" y="63"/>
                      </a:cubicBezTo>
                      <a:cubicBezTo>
                        <a:pt x="45" y="64"/>
                        <a:pt x="44" y="64"/>
                        <a:pt x="44" y="65"/>
                      </a:cubicBezTo>
                      <a:cubicBezTo>
                        <a:pt x="43" y="65"/>
                        <a:pt x="43" y="66"/>
                        <a:pt x="43" y="66"/>
                      </a:cubicBezTo>
                      <a:cubicBezTo>
                        <a:pt x="42" y="66"/>
                        <a:pt x="42" y="66"/>
                        <a:pt x="42" y="67"/>
                      </a:cubicBezTo>
                      <a:cubicBezTo>
                        <a:pt x="42" y="67"/>
                        <a:pt x="43" y="67"/>
                        <a:pt x="43" y="67"/>
                      </a:cubicBezTo>
                      <a:cubicBezTo>
                        <a:pt x="43" y="67"/>
                        <a:pt x="44" y="67"/>
                        <a:pt x="44" y="67"/>
                      </a:cubicBezTo>
                      <a:cubicBezTo>
                        <a:pt x="44" y="67"/>
                        <a:pt x="44" y="67"/>
                        <a:pt x="44" y="67"/>
                      </a:cubicBezTo>
                      <a:cubicBezTo>
                        <a:pt x="45" y="66"/>
                        <a:pt x="44" y="66"/>
                        <a:pt x="44" y="66"/>
                      </a:cubicBezTo>
                      <a:cubicBezTo>
                        <a:pt x="44" y="65"/>
                        <a:pt x="44" y="65"/>
                        <a:pt x="44" y="65"/>
                      </a:cubicBezTo>
                      <a:cubicBezTo>
                        <a:pt x="45" y="65"/>
                        <a:pt x="45" y="64"/>
                        <a:pt x="45" y="64"/>
                      </a:cubicBezTo>
                      <a:cubicBezTo>
                        <a:pt x="45" y="64"/>
                        <a:pt x="45" y="64"/>
                        <a:pt x="45" y="64"/>
                      </a:cubicBezTo>
                      <a:cubicBezTo>
                        <a:pt x="46" y="63"/>
                        <a:pt x="46" y="64"/>
                        <a:pt x="46" y="63"/>
                      </a:cubicBezTo>
                      <a:cubicBezTo>
                        <a:pt x="47" y="63"/>
                        <a:pt x="47" y="63"/>
                        <a:pt x="47" y="63"/>
                      </a:cubicBezTo>
                      <a:cubicBezTo>
                        <a:pt x="47" y="63"/>
                        <a:pt x="48" y="63"/>
                        <a:pt x="48" y="63"/>
                      </a:cubicBezTo>
                      <a:cubicBezTo>
                        <a:pt x="48" y="64"/>
                        <a:pt x="48" y="64"/>
                        <a:pt x="48" y="64"/>
                      </a:cubicBezTo>
                      <a:cubicBezTo>
                        <a:pt x="48" y="65"/>
                        <a:pt x="47" y="65"/>
                        <a:pt x="47" y="66"/>
                      </a:cubicBezTo>
                      <a:cubicBezTo>
                        <a:pt x="46" y="66"/>
                        <a:pt x="46" y="66"/>
                        <a:pt x="46" y="66"/>
                      </a:cubicBezTo>
                      <a:cubicBezTo>
                        <a:pt x="46" y="66"/>
                        <a:pt x="46" y="66"/>
                        <a:pt x="45" y="66"/>
                      </a:cubicBezTo>
                      <a:cubicBezTo>
                        <a:pt x="45" y="67"/>
                        <a:pt x="45" y="67"/>
                        <a:pt x="46" y="67"/>
                      </a:cubicBezTo>
                      <a:cubicBezTo>
                        <a:pt x="46" y="67"/>
                        <a:pt x="46" y="67"/>
                        <a:pt x="46" y="67"/>
                      </a:cubicBezTo>
                      <a:cubicBezTo>
                        <a:pt x="46" y="68"/>
                        <a:pt x="46" y="68"/>
                        <a:pt x="46" y="68"/>
                      </a:cubicBezTo>
                      <a:cubicBezTo>
                        <a:pt x="46" y="68"/>
                        <a:pt x="46" y="68"/>
                        <a:pt x="46" y="68"/>
                      </a:cubicBezTo>
                      <a:cubicBezTo>
                        <a:pt x="46" y="68"/>
                        <a:pt x="46" y="68"/>
                        <a:pt x="46" y="69"/>
                      </a:cubicBezTo>
                      <a:cubicBezTo>
                        <a:pt x="46" y="69"/>
                        <a:pt x="45" y="69"/>
                        <a:pt x="45" y="70"/>
                      </a:cubicBezTo>
                      <a:cubicBezTo>
                        <a:pt x="46" y="70"/>
                        <a:pt x="47" y="71"/>
                        <a:pt x="48" y="71"/>
                      </a:cubicBezTo>
                      <a:cubicBezTo>
                        <a:pt x="48" y="72"/>
                        <a:pt x="48" y="72"/>
                        <a:pt x="48" y="72"/>
                      </a:cubicBezTo>
                      <a:cubicBezTo>
                        <a:pt x="48" y="72"/>
                        <a:pt x="48" y="72"/>
                        <a:pt x="48" y="72"/>
                      </a:cubicBezTo>
                      <a:cubicBezTo>
                        <a:pt x="48" y="73"/>
                        <a:pt x="48" y="73"/>
                        <a:pt x="48" y="73"/>
                      </a:cubicBezTo>
                      <a:cubicBezTo>
                        <a:pt x="48" y="73"/>
                        <a:pt x="48" y="73"/>
                        <a:pt x="49" y="73"/>
                      </a:cubicBezTo>
                      <a:cubicBezTo>
                        <a:pt x="49" y="73"/>
                        <a:pt x="49" y="73"/>
                        <a:pt x="49" y="73"/>
                      </a:cubicBezTo>
                      <a:cubicBezTo>
                        <a:pt x="49" y="73"/>
                        <a:pt x="49" y="73"/>
                        <a:pt x="49" y="73"/>
                      </a:cubicBezTo>
                      <a:cubicBezTo>
                        <a:pt x="50" y="73"/>
                        <a:pt x="50" y="73"/>
                        <a:pt x="50" y="73"/>
                      </a:cubicBezTo>
                      <a:cubicBezTo>
                        <a:pt x="50" y="74"/>
                        <a:pt x="50" y="74"/>
                        <a:pt x="51" y="74"/>
                      </a:cubicBezTo>
                      <a:cubicBezTo>
                        <a:pt x="51" y="74"/>
                        <a:pt x="51" y="74"/>
                        <a:pt x="51" y="74"/>
                      </a:cubicBezTo>
                      <a:cubicBezTo>
                        <a:pt x="51" y="74"/>
                        <a:pt x="51" y="74"/>
                        <a:pt x="52" y="74"/>
                      </a:cubicBezTo>
                      <a:cubicBezTo>
                        <a:pt x="52" y="74"/>
                        <a:pt x="51" y="74"/>
                        <a:pt x="51" y="74"/>
                      </a:cubicBezTo>
                      <a:cubicBezTo>
                        <a:pt x="52" y="73"/>
                        <a:pt x="52" y="73"/>
                        <a:pt x="52" y="73"/>
                      </a:cubicBezTo>
                      <a:cubicBezTo>
                        <a:pt x="53" y="73"/>
                        <a:pt x="52" y="72"/>
                        <a:pt x="53" y="72"/>
                      </a:cubicBezTo>
                      <a:cubicBezTo>
                        <a:pt x="53" y="72"/>
                        <a:pt x="53" y="71"/>
                        <a:pt x="54" y="70"/>
                      </a:cubicBezTo>
                      <a:cubicBezTo>
                        <a:pt x="54" y="70"/>
                        <a:pt x="54" y="70"/>
                        <a:pt x="54" y="70"/>
                      </a:cubicBezTo>
                      <a:cubicBezTo>
                        <a:pt x="54" y="70"/>
                        <a:pt x="55" y="70"/>
                        <a:pt x="55" y="69"/>
                      </a:cubicBezTo>
                      <a:cubicBezTo>
                        <a:pt x="55" y="69"/>
                        <a:pt x="55" y="69"/>
                        <a:pt x="55" y="69"/>
                      </a:cubicBezTo>
                      <a:cubicBezTo>
                        <a:pt x="55" y="68"/>
                        <a:pt x="55" y="69"/>
                        <a:pt x="55" y="68"/>
                      </a:cubicBezTo>
                      <a:cubicBezTo>
                        <a:pt x="56" y="68"/>
                        <a:pt x="55" y="68"/>
                        <a:pt x="55" y="68"/>
                      </a:cubicBezTo>
                      <a:cubicBezTo>
                        <a:pt x="55" y="67"/>
                        <a:pt x="56" y="67"/>
                        <a:pt x="56" y="67"/>
                      </a:cubicBezTo>
                      <a:cubicBezTo>
                        <a:pt x="56" y="67"/>
                        <a:pt x="56" y="67"/>
                        <a:pt x="57" y="67"/>
                      </a:cubicBezTo>
                      <a:cubicBezTo>
                        <a:pt x="57" y="67"/>
                        <a:pt x="57" y="67"/>
                        <a:pt x="57" y="67"/>
                      </a:cubicBezTo>
                      <a:cubicBezTo>
                        <a:pt x="57" y="67"/>
                        <a:pt x="57" y="67"/>
                        <a:pt x="57" y="67"/>
                      </a:cubicBezTo>
                      <a:cubicBezTo>
                        <a:pt x="58" y="67"/>
                        <a:pt x="58" y="66"/>
                        <a:pt x="58" y="66"/>
                      </a:cubicBezTo>
                      <a:cubicBezTo>
                        <a:pt x="58" y="66"/>
                        <a:pt x="59" y="67"/>
                        <a:pt x="59" y="67"/>
                      </a:cubicBezTo>
                      <a:cubicBezTo>
                        <a:pt x="59" y="67"/>
                        <a:pt x="59" y="67"/>
                        <a:pt x="60" y="67"/>
                      </a:cubicBezTo>
                      <a:cubicBezTo>
                        <a:pt x="60" y="67"/>
                        <a:pt x="60" y="67"/>
                        <a:pt x="60" y="67"/>
                      </a:cubicBezTo>
                      <a:cubicBezTo>
                        <a:pt x="60" y="66"/>
                        <a:pt x="60" y="66"/>
                        <a:pt x="60" y="66"/>
                      </a:cubicBezTo>
                      <a:cubicBezTo>
                        <a:pt x="60" y="66"/>
                        <a:pt x="60" y="66"/>
                        <a:pt x="60" y="66"/>
                      </a:cubicBezTo>
                      <a:cubicBezTo>
                        <a:pt x="60" y="65"/>
                        <a:pt x="60" y="65"/>
                        <a:pt x="60" y="65"/>
                      </a:cubicBezTo>
                      <a:cubicBezTo>
                        <a:pt x="60" y="65"/>
                        <a:pt x="60" y="64"/>
                        <a:pt x="60" y="64"/>
                      </a:cubicBezTo>
                      <a:cubicBezTo>
                        <a:pt x="60" y="64"/>
                        <a:pt x="60" y="65"/>
                        <a:pt x="59" y="65"/>
                      </a:cubicBezTo>
                      <a:cubicBezTo>
                        <a:pt x="59" y="65"/>
                        <a:pt x="59" y="64"/>
                        <a:pt x="59" y="64"/>
                      </a:cubicBezTo>
                      <a:cubicBezTo>
                        <a:pt x="58" y="64"/>
                        <a:pt x="58" y="64"/>
                        <a:pt x="58" y="64"/>
                      </a:cubicBezTo>
                      <a:cubicBezTo>
                        <a:pt x="58" y="64"/>
                        <a:pt x="58" y="64"/>
                        <a:pt x="57" y="64"/>
                      </a:cubicBezTo>
                      <a:cubicBezTo>
                        <a:pt x="57" y="63"/>
                        <a:pt x="57" y="63"/>
                        <a:pt x="57" y="62"/>
                      </a:cubicBezTo>
                      <a:cubicBezTo>
                        <a:pt x="58" y="62"/>
                        <a:pt x="58" y="61"/>
                        <a:pt x="58" y="61"/>
                      </a:cubicBezTo>
                      <a:cubicBezTo>
                        <a:pt x="59" y="60"/>
                        <a:pt x="59" y="60"/>
                        <a:pt x="59" y="60"/>
                      </a:cubicBezTo>
                      <a:cubicBezTo>
                        <a:pt x="59" y="61"/>
                        <a:pt x="59" y="61"/>
                        <a:pt x="60" y="62"/>
                      </a:cubicBezTo>
                      <a:cubicBezTo>
                        <a:pt x="60" y="62"/>
                        <a:pt x="60" y="62"/>
                        <a:pt x="60" y="62"/>
                      </a:cubicBezTo>
                      <a:cubicBezTo>
                        <a:pt x="59" y="63"/>
                        <a:pt x="60" y="63"/>
                        <a:pt x="61" y="63"/>
                      </a:cubicBezTo>
                      <a:cubicBezTo>
                        <a:pt x="61" y="63"/>
                        <a:pt x="60" y="62"/>
                        <a:pt x="60" y="62"/>
                      </a:cubicBezTo>
                      <a:cubicBezTo>
                        <a:pt x="60" y="62"/>
                        <a:pt x="61" y="62"/>
                        <a:pt x="61" y="62"/>
                      </a:cubicBezTo>
                      <a:cubicBezTo>
                        <a:pt x="62" y="62"/>
                        <a:pt x="62" y="62"/>
                        <a:pt x="63" y="62"/>
                      </a:cubicBezTo>
                      <a:cubicBezTo>
                        <a:pt x="63" y="62"/>
                        <a:pt x="63" y="62"/>
                        <a:pt x="63" y="62"/>
                      </a:cubicBezTo>
                      <a:cubicBezTo>
                        <a:pt x="63" y="63"/>
                        <a:pt x="63" y="63"/>
                        <a:pt x="62" y="63"/>
                      </a:cubicBezTo>
                      <a:cubicBezTo>
                        <a:pt x="62" y="63"/>
                        <a:pt x="61" y="63"/>
                        <a:pt x="61" y="64"/>
                      </a:cubicBezTo>
                      <a:cubicBezTo>
                        <a:pt x="61" y="64"/>
                        <a:pt x="61" y="64"/>
                        <a:pt x="61" y="64"/>
                      </a:cubicBezTo>
                      <a:cubicBezTo>
                        <a:pt x="62" y="64"/>
                        <a:pt x="63" y="64"/>
                        <a:pt x="63" y="63"/>
                      </a:cubicBezTo>
                      <a:cubicBezTo>
                        <a:pt x="64" y="63"/>
                        <a:pt x="65" y="63"/>
                        <a:pt x="66" y="63"/>
                      </a:cubicBezTo>
                      <a:cubicBezTo>
                        <a:pt x="67" y="63"/>
                        <a:pt x="67" y="63"/>
                        <a:pt x="67" y="64"/>
                      </a:cubicBezTo>
                      <a:cubicBezTo>
                        <a:pt x="68" y="64"/>
                        <a:pt x="68" y="63"/>
                        <a:pt x="68" y="63"/>
                      </a:cubicBezTo>
                      <a:cubicBezTo>
                        <a:pt x="69" y="63"/>
                        <a:pt x="71" y="64"/>
                        <a:pt x="71" y="64"/>
                      </a:cubicBezTo>
                      <a:cubicBezTo>
                        <a:pt x="71" y="64"/>
                        <a:pt x="70" y="63"/>
                        <a:pt x="71" y="63"/>
                      </a:cubicBezTo>
                      <a:cubicBezTo>
                        <a:pt x="71" y="63"/>
                        <a:pt x="71" y="62"/>
                        <a:pt x="71" y="62"/>
                      </a:cubicBezTo>
                      <a:cubicBezTo>
                        <a:pt x="72" y="62"/>
                        <a:pt x="71" y="61"/>
                        <a:pt x="72" y="61"/>
                      </a:cubicBezTo>
                      <a:cubicBezTo>
                        <a:pt x="72" y="61"/>
                        <a:pt x="72" y="61"/>
                        <a:pt x="72" y="61"/>
                      </a:cubicBezTo>
                      <a:cubicBezTo>
                        <a:pt x="73" y="61"/>
                        <a:pt x="73" y="61"/>
                        <a:pt x="73" y="60"/>
                      </a:cubicBezTo>
                      <a:cubicBezTo>
                        <a:pt x="73" y="60"/>
                        <a:pt x="72" y="59"/>
                        <a:pt x="75" y="59"/>
                      </a:cubicBezTo>
                      <a:cubicBezTo>
                        <a:pt x="75" y="59"/>
                        <a:pt x="76" y="60"/>
                        <a:pt x="76" y="60"/>
                      </a:cubicBezTo>
                      <a:cubicBezTo>
                        <a:pt x="75" y="60"/>
                        <a:pt x="75" y="60"/>
                        <a:pt x="75" y="60"/>
                      </a:cubicBezTo>
                      <a:cubicBezTo>
                        <a:pt x="75" y="61"/>
                        <a:pt x="75" y="61"/>
                        <a:pt x="75" y="61"/>
                      </a:cubicBezTo>
                      <a:cubicBezTo>
                        <a:pt x="75" y="61"/>
                        <a:pt x="75" y="62"/>
                        <a:pt x="75" y="62"/>
                      </a:cubicBezTo>
                      <a:cubicBezTo>
                        <a:pt x="75" y="62"/>
                        <a:pt x="75" y="63"/>
                        <a:pt x="75" y="63"/>
                      </a:cubicBezTo>
                      <a:cubicBezTo>
                        <a:pt x="75" y="64"/>
                        <a:pt x="75" y="64"/>
                        <a:pt x="76" y="64"/>
                      </a:cubicBezTo>
                      <a:cubicBezTo>
                        <a:pt x="76" y="63"/>
                        <a:pt x="76" y="63"/>
                        <a:pt x="77" y="63"/>
                      </a:cubicBezTo>
                      <a:cubicBezTo>
                        <a:pt x="77" y="63"/>
                        <a:pt x="76" y="62"/>
                        <a:pt x="77" y="62"/>
                      </a:cubicBezTo>
                      <a:cubicBezTo>
                        <a:pt x="77" y="62"/>
                        <a:pt x="77" y="62"/>
                        <a:pt x="77" y="62"/>
                      </a:cubicBezTo>
                      <a:cubicBezTo>
                        <a:pt x="77" y="62"/>
                        <a:pt x="77" y="62"/>
                        <a:pt x="77" y="62"/>
                      </a:cubicBezTo>
                      <a:cubicBezTo>
                        <a:pt x="78" y="61"/>
                        <a:pt x="78" y="61"/>
                        <a:pt x="78" y="61"/>
                      </a:cubicBezTo>
                      <a:cubicBezTo>
                        <a:pt x="78" y="60"/>
                        <a:pt x="78" y="61"/>
                        <a:pt x="78" y="60"/>
                      </a:cubicBezTo>
                      <a:cubicBezTo>
                        <a:pt x="78" y="60"/>
                        <a:pt x="77" y="60"/>
                        <a:pt x="78" y="59"/>
                      </a:cubicBezTo>
                      <a:cubicBezTo>
                        <a:pt x="78" y="59"/>
                        <a:pt x="78" y="59"/>
                        <a:pt x="78" y="59"/>
                      </a:cubicBezTo>
                      <a:cubicBezTo>
                        <a:pt x="78" y="59"/>
                        <a:pt x="78" y="59"/>
                        <a:pt x="78" y="58"/>
                      </a:cubicBezTo>
                      <a:cubicBezTo>
                        <a:pt x="78" y="58"/>
                        <a:pt x="78" y="58"/>
                        <a:pt x="79" y="58"/>
                      </a:cubicBezTo>
                      <a:cubicBezTo>
                        <a:pt x="79" y="58"/>
                        <a:pt x="80" y="58"/>
                        <a:pt x="81" y="58"/>
                      </a:cubicBezTo>
                      <a:cubicBezTo>
                        <a:pt x="82" y="58"/>
                        <a:pt x="81" y="59"/>
                        <a:pt x="82" y="59"/>
                      </a:cubicBezTo>
                      <a:cubicBezTo>
                        <a:pt x="82" y="59"/>
                        <a:pt x="82" y="59"/>
                        <a:pt x="82" y="59"/>
                      </a:cubicBezTo>
                      <a:cubicBezTo>
                        <a:pt x="82" y="59"/>
                        <a:pt x="82" y="59"/>
                        <a:pt x="82" y="59"/>
                      </a:cubicBezTo>
                      <a:cubicBezTo>
                        <a:pt x="82" y="58"/>
                        <a:pt x="83" y="58"/>
                        <a:pt x="83" y="58"/>
                      </a:cubicBezTo>
                      <a:cubicBezTo>
                        <a:pt x="83" y="58"/>
                        <a:pt x="82" y="57"/>
                        <a:pt x="82" y="57"/>
                      </a:cubicBezTo>
                      <a:cubicBezTo>
                        <a:pt x="82" y="57"/>
                        <a:pt x="82" y="57"/>
                        <a:pt x="82" y="57"/>
                      </a:cubicBezTo>
                      <a:cubicBezTo>
                        <a:pt x="82" y="56"/>
                        <a:pt x="82" y="56"/>
                        <a:pt x="83" y="56"/>
                      </a:cubicBezTo>
                      <a:cubicBezTo>
                        <a:pt x="83" y="56"/>
                        <a:pt x="83" y="55"/>
                        <a:pt x="83" y="55"/>
                      </a:cubicBezTo>
                      <a:cubicBezTo>
                        <a:pt x="83" y="55"/>
                        <a:pt x="84" y="55"/>
                        <a:pt x="84" y="55"/>
                      </a:cubicBezTo>
                      <a:cubicBezTo>
                        <a:pt x="84" y="55"/>
                        <a:pt x="84" y="54"/>
                        <a:pt x="85" y="55"/>
                      </a:cubicBezTo>
                      <a:cubicBezTo>
                        <a:pt x="85" y="55"/>
                        <a:pt x="85" y="55"/>
                        <a:pt x="85" y="55"/>
                      </a:cubicBezTo>
                      <a:cubicBezTo>
                        <a:pt x="85" y="55"/>
                        <a:pt x="85" y="56"/>
                        <a:pt x="85" y="56"/>
                      </a:cubicBezTo>
                      <a:cubicBezTo>
                        <a:pt x="84" y="56"/>
                        <a:pt x="84" y="56"/>
                        <a:pt x="84" y="57"/>
                      </a:cubicBezTo>
                      <a:cubicBezTo>
                        <a:pt x="84" y="57"/>
                        <a:pt x="84" y="57"/>
                        <a:pt x="84" y="57"/>
                      </a:cubicBezTo>
                      <a:cubicBezTo>
                        <a:pt x="84" y="57"/>
                        <a:pt x="83" y="57"/>
                        <a:pt x="83" y="57"/>
                      </a:cubicBezTo>
                      <a:cubicBezTo>
                        <a:pt x="83" y="58"/>
                        <a:pt x="83" y="58"/>
                        <a:pt x="83" y="58"/>
                      </a:cubicBezTo>
                      <a:cubicBezTo>
                        <a:pt x="84" y="58"/>
                        <a:pt x="83" y="58"/>
                        <a:pt x="84" y="58"/>
                      </a:cubicBezTo>
                      <a:cubicBezTo>
                        <a:pt x="84" y="58"/>
                        <a:pt x="84" y="58"/>
                        <a:pt x="83" y="58"/>
                      </a:cubicBezTo>
                      <a:cubicBezTo>
                        <a:pt x="83" y="58"/>
                        <a:pt x="83" y="59"/>
                        <a:pt x="83" y="59"/>
                      </a:cubicBezTo>
                      <a:cubicBezTo>
                        <a:pt x="83" y="60"/>
                        <a:pt x="84" y="60"/>
                        <a:pt x="84" y="60"/>
                      </a:cubicBezTo>
                      <a:cubicBezTo>
                        <a:pt x="83" y="60"/>
                        <a:pt x="83" y="60"/>
                        <a:pt x="83" y="60"/>
                      </a:cubicBezTo>
                      <a:cubicBezTo>
                        <a:pt x="83" y="61"/>
                        <a:pt x="83" y="61"/>
                        <a:pt x="83" y="61"/>
                      </a:cubicBezTo>
                      <a:cubicBezTo>
                        <a:pt x="84" y="61"/>
                        <a:pt x="84" y="61"/>
                        <a:pt x="84" y="61"/>
                      </a:cubicBezTo>
                      <a:cubicBezTo>
                        <a:pt x="85" y="61"/>
                        <a:pt x="84" y="60"/>
                        <a:pt x="85" y="60"/>
                      </a:cubicBezTo>
                      <a:cubicBezTo>
                        <a:pt x="85" y="60"/>
                        <a:pt x="85" y="59"/>
                        <a:pt x="86" y="59"/>
                      </a:cubicBezTo>
                      <a:cubicBezTo>
                        <a:pt x="87" y="59"/>
                        <a:pt x="87" y="59"/>
                        <a:pt x="87" y="59"/>
                      </a:cubicBezTo>
                      <a:cubicBezTo>
                        <a:pt x="87" y="59"/>
                        <a:pt x="87" y="59"/>
                        <a:pt x="88" y="59"/>
                      </a:cubicBezTo>
                      <a:cubicBezTo>
                        <a:pt x="88" y="59"/>
                        <a:pt x="88" y="59"/>
                        <a:pt x="88" y="58"/>
                      </a:cubicBezTo>
                      <a:cubicBezTo>
                        <a:pt x="88" y="58"/>
                        <a:pt x="88" y="58"/>
                        <a:pt x="88" y="58"/>
                      </a:cubicBezTo>
                      <a:cubicBezTo>
                        <a:pt x="88" y="57"/>
                        <a:pt x="88" y="56"/>
                        <a:pt x="88" y="56"/>
                      </a:cubicBezTo>
                      <a:cubicBezTo>
                        <a:pt x="89" y="56"/>
                        <a:pt x="89" y="56"/>
                        <a:pt x="89" y="55"/>
                      </a:cubicBezTo>
                      <a:cubicBezTo>
                        <a:pt x="89" y="55"/>
                        <a:pt x="90" y="55"/>
                        <a:pt x="90" y="54"/>
                      </a:cubicBezTo>
                      <a:cubicBezTo>
                        <a:pt x="90" y="54"/>
                        <a:pt x="91" y="54"/>
                        <a:pt x="91" y="54"/>
                      </a:cubicBezTo>
                      <a:cubicBezTo>
                        <a:pt x="92" y="54"/>
                        <a:pt x="92" y="54"/>
                        <a:pt x="91" y="54"/>
                      </a:cubicBezTo>
                      <a:cubicBezTo>
                        <a:pt x="91" y="53"/>
                        <a:pt x="91" y="53"/>
                        <a:pt x="91" y="53"/>
                      </a:cubicBezTo>
                      <a:cubicBezTo>
                        <a:pt x="90" y="52"/>
                        <a:pt x="90" y="52"/>
                        <a:pt x="90" y="51"/>
                      </a:cubicBezTo>
                      <a:cubicBezTo>
                        <a:pt x="90" y="51"/>
                        <a:pt x="89" y="50"/>
                        <a:pt x="89" y="50"/>
                      </a:cubicBezTo>
                      <a:cubicBezTo>
                        <a:pt x="89" y="49"/>
                        <a:pt x="89" y="49"/>
                        <a:pt x="89" y="49"/>
                      </a:cubicBezTo>
                      <a:cubicBezTo>
                        <a:pt x="90" y="48"/>
                        <a:pt x="90" y="48"/>
                        <a:pt x="90" y="48"/>
                      </a:cubicBezTo>
                      <a:cubicBezTo>
                        <a:pt x="90" y="48"/>
                        <a:pt x="90" y="47"/>
                        <a:pt x="90" y="47"/>
                      </a:cubicBezTo>
                      <a:cubicBezTo>
                        <a:pt x="90" y="46"/>
                        <a:pt x="90" y="46"/>
                        <a:pt x="90" y="46"/>
                      </a:cubicBezTo>
                      <a:cubicBezTo>
                        <a:pt x="91" y="46"/>
                        <a:pt x="91" y="45"/>
                        <a:pt x="91" y="45"/>
                      </a:cubicBezTo>
                      <a:cubicBezTo>
                        <a:pt x="91" y="44"/>
                        <a:pt x="91" y="44"/>
                        <a:pt x="92" y="43"/>
                      </a:cubicBezTo>
                      <a:cubicBezTo>
                        <a:pt x="93" y="43"/>
                        <a:pt x="93" y="43"/>
                        <a:pt x="93" y="42"/>
                      </a:cubicBezTo>
                      <a:cubicBezTo>
                        <a:pt x="93" y="41"/>
                        <a:pt x="93" y="41"/>
                        <a:pt x="93" y="40"/>
                      </a:cubicBezTo>
                      <a:cubicBezTo>
                        <a:pt x="93" y="39"/>
                        <a:pt x="93" y="39"/>
                        <a:pt x="93" y="39"/>
                      </a:cubicBezTo>
                      <a:cubicBezTo>
                        <a:pt x="93" y="38"/>
                        <a:pt x="93" y="37"/>
                        <a:pt x="93" y="36"/>
                      </a:cubicBezTo>
                      <a:cubicBezTo>
                        <a:pt x="93" y="35"/>
                        <a:pt x="93" y="35"/>
                        <a:pt x="93" y="35"/>
                      </a:cubicBezTo>
                      <a:cubicBezTo>
                        <a:pt x="92" y="33"/>
                        <a:pt x="92" y="33"/>
                        <a:pt x="93" y="31"/>
                      </a:cubicBezTo>
                      <a:cubicBezTo>
                        <a:pt x="93" y="30"/>
                        <a:pt x="94" y="30"/>
                        <a:pt x="94" y="30"/>
                      </a:cubicBezTo>
                      <a:cubicBezTo>
                        <a:pt x="94" y="30"/>
                        <a:pt x="94" y="30"/>
                        <a:pt x="94" y="30"/>
                      </a:cubicBezTo>
                      <a:cubicBezTo>
                        <a:pt x="95" y="29"/>
                        <a:pt x="96" y="29"/>
                        <a:pt x="96" y="30"/>
                      </a:cubicBezTo>
                      <a:cubicBezTo>
                        <a:pt x="96" y="30"/>
                        <a:pt x="96" y="30"/>
                        <a:pt x="96" y="31"/>
                      </a:cubicBezTo>
                      <a:cubicBezTo>
                        <a:pt x="97" y="31"/>
                        <a:pt x="97" y="30"/>
                        <a:pt x="97" y="30"/>
                      </a:cubicBezTo>
                      <a:cubicBezTo>
                        <a:pt x="97" y="30"/>
                        <a:pt x="97" y="29"/>
                        <a:pt x="97" y="29"/>
                      </a:cubicBezTo>
                      <a:cubicBezTo>
                        <a:pt x="97" y="29"/>
                        <a:pt x="97" y="29"/>
                        <a:pt x="97" y="28"/>
                      </a:cubicBezTo>
                      <a:cubicBezTo>
                        <a:pt x="97" y="28"/>
                        <a:pt x="97" y="28"/>
                        <a:pt x="97" y="28"/>
                      </a:cubicBezTo>
                      <a:cubicBezTo>
                        <a:pt x="97" y="28"/>
                        <a:pt x="97" y="28"/>
                        <a:pt x="97" y="27"/>
                      </a:cubicBezTo>
                      <a:cubicBezTo>
                        <a:pt x="97" y="27"/>
                        <a:pt x="96" y="27"/>
                        <a:pt x="96" y="27"/>
                      </a:cubicBezTo>
                      <a:cubicBezTo>
                        <a:pt x="96" y="27"/>
                        <a:pt x="97" y="27"/>
                        <a:pt x="97" y="27"/>
                      </a:cubicBezTo>
                      <a:cubicBezTo>
                        <a:pt x="98" y="26"/>
                        <a:pt x="97" y="26"/>
                        <a:pt x="97" y="26"/>
                      </a:cubicBezTo>
                      <a:cubicBezTo>
                        <a:pt x="97" y="25"/>
                        <a:pt x="98" y="26"/>
                        <a:pt x="98" y="25"/>
                      </a:cubicBezTo>
                      <a:cubicBezTo>
                        <a:pt x="98" y="25"/>
                        <a:pt x="98" y="24"/>
                        <a:pt x="98" y="24"/>
                      </a:cubicBezTo>
                      <a:cubicBezTo>
                        <a:pt x="98" y="24"/>
                        <a:pt x="98" y="24"/>
                        <a:pt x="98" y="24"/>
                      </a:cubicBezTo>
                      <a:cubicBezTo>
                        <a:pt x="99" y="24"/>
                        <a:pt x="99" y="24"/>
                        <a:pt x="99" y="24"/>
                      </a:cubicBezTo>
                      <a:cubicBezTo>
                        <a:pt x="99" y="23"/>
                        <a:pt x="100" y="23"/>
                        <a:pt x="100" y="23"/>
                      </a:cubicBezTo>
                      <a:cubicBezTo>
                        <a:pt x="100" y="23"/>
                        <a:pt x="100" y="23"/>
                        <a:pt x="100" y="23"/>
                      </a:cubicBezTo>
                      <a:cubicBezTo>
                        <a:pt x="100" y="23"/>
                        <a:pt x="100" y="23"/>
                        <a:pt x="100" y="23"/>
                      </a:cubicBezTo>
                      <a:cubicBezTo>
                        <a:pt x="100" y="22"/>
                        <a:pt x="100" y="22"/>
                        <a:pt x="100" y="22"/>
                      </a:cubicBezTo>
                      <a:cubicBezTo>
                        <a:pt x="100" y="22"/>
                        <a:pt x="100" y="22"/>
                        <a:pt x="100" y="22"/>
                      </a:cubicBezTo>
                      <a:cubicBezTo>
                        <a:pt x="100" y="22"/>
                        <a:pt x="100" y="22"/>
                        <a:pt x="100" y="22"/>
                      </a:cubicBezTo>
                      <a:cubicBezTo>
                        <a:pt x="101" y="22"/>
                        <a:pt x="100" y="21"/>
                        <a:pt x="100" y="21"/>
                      </a:cubicBezTo>
                      <a:cubicBezTo>
                        <a:pt x="101" y="20"/>
                        <a:pt x="100" y="21"/>
                        <a:pt x="100" y="20"/>
                      </a:cubicBezTo>
                      <a:cubicBezTo>
                        <a:pt x="101" y="20"/>
                        <a:pt x="101" y="20"/>
                        <a:pt x="101" y="20"/>
                      </a:cubicBezTo>
                      <a:cubicBezTo>
                        <a:pt x="101" y="20"/>
                        <a:pt x="101" y="19"/>
                        <a:pt x="101" y="19"/>
                      </a:cubicBezTo>
                      <a:cubicBezTo>
                        <a:pt x="101" y="19"/>
                        <a:pt x="102" y="19"/>
                        <a:pt x="101" y="18"/>
                      </a:cubicBezTo>
                      <a:close/>
                      <a:moveTo>
                        <a:pt x="11" y="90"/>
                      </a:moveTo>
                      <a:cubicBezTo>
                        <a:pt x="11" y="90"/>
                        <a:pt x="10" y="90"/>
                        <a:pt x="10" y="90"/>
                      </a:cubicBezTo>
                      <a:cubicBezTo>
                        <a:pt x="10" y="90"/>
                        <a:pt x="10" y="89"/>
                        <a:pt x="10" y="89"/>
                      </a:cubicBezTo>
                      <a:cubicBezTo>
                        <a:pt x="10" y="89"/>
                        <a:pt x="11" y="89"/>
                        <a:pt x="11" y="89"/>
                      </a:cubicBezTo>
                      <a:cubicBezTo>
                        <a:pt x="11" y="89"/>
                        <a:pt x="11" y="89"/>
                        <a:pt x="11" y="89"/>
                      </a:cubicBezTo>
                      <a:cubicBezTo>
                        <a:pt x="11" y="90"/>
                        <a:pt x="11" y="90"/>
                        <a:pt x="11" y="90"/>
                      </a:cubicBezTo>
                      <a:close/>
                      <a:moveTo>
                        <a:pt x="28" y="57"/>
                      </a:moveTo>
                      <a:cubicBezTo>
                        <a:pt x="28" y="56"/>
                        <a:pt x="28" y="56"/>
                        <a:pt x="28" y="56"/>
                      </a:cubicBezTo>
                      <a:cubicBezTo>
                        <a:pt x="29" y="56"/>
                        <a:pt x="29" y="56"/>
                        <a:pt x="29" y="56"/>
                      </a:cubicBezTo>
                      <a:cubicBezTo>
                        <a:pt x="29" y="57"/>
                        <a:pt x="29" y="57"/>
                        <a:pt x="28" y="57"/>
                      </a:cubicBezTo>
                      <a:close/>
                      <a:moveTo>
                        <a:pt x="30" y="56"/>
                      </a:moveTo>
                      <a:cubicBezTo>
                        <a:pt x="31" y="56"/>
                        <a:pt x="31" y="56"/>
                        <a:pt x="31" y="56"/>
                      </a:cubicBezTo>
                      <a:cubicBezTo>
                        <a:pt x="30" y="56"/>
                        <a:pt x="30" y="56"/>
                        <a:pt x="30" y="56"/>
                      </a:cubicBezTo>
                      <a:close/>
                      <a:moveTo>
                        <a:pt x="55" y="57"/>
                      </a:moveTo>
                      <a:cubicBezTo>
                        <a:pt x="55" y="58"/>
                        <a:pt x="55" y="57"/>
                        <a:pt x="55" y="58"/>
                      </a:cubicBezTo>
                      <a:cubicBezTo>
                        <a:pt x="54" y="58"/>
                        <a:pt x="54" y="58"/>
                        <a:pt x="54" y="58"/>
                      </a:cubicBezTo>
                      <a:cubicBezTo>
                        <a:pt x="54" y="58"/>
                        <a:pt x="54" y="59"/>
                        <a:pt x="53" y="59"/>
                      </a:cubicBezTo>
                      <a:cubicBezTo>
                        <a:pt x="53" y="59"/>
                        <a:pt x="53" y="59"/>
                        <a:pt x="53" y="59"/>
                      </a:cubicBezTo>
                      <a:cubicBezTo>
                        <a:pt x="52" y="59"/>
                        <a:pt x="52" y="60"/>
                        <a:pt x="52" y="60"/>
                      </a:cubicBezTo>
                      <a:cubicBezTo>
                        <a:pt x="52" y="60"/>
                        <a:pt x="52" y="60"/>
                        <a:pt x="52" y="60"/>
                      </a:cubicBezTo>
                      <a:cubicBezTo>
                        <a:pt x="52" y="59"/>
                        <a:pt x="52" y="59"/>
                        <a:pt x="53" y="58"/>
                      </a:cubicBezTo>
                      <a:cubicBezTo>
                        <a:pt x="53" y="58"/>
                        <a:pt x="53" y="58"/>
                        <a:pt x="53" y="58"/>
                      </a:cubicBezTo>
                      <a:cubicBezTo>
                        <a:pt x="54" y="57"/>
                        <a:pt x="54" y="57"/>
                        <a:pt x="53" y="57"/>
                      </a:cubicBezTo>
                      <a:cubicBezTo>
                        <a:pt x="53" y="57"/>
                        <a:pt x="53" y="57"/>
                        <a:pt x="53" y="56"/>
                      </a:cubicBezTo>
                      <a:cubicBezTo>
                        <a:pt x="54" y="56"/>
                        <a:pt x="54" y="56"/>
                        <a:pt x="54" y="56"/>
                      </a:cubicBezTo>
                      <a:cubicBezTo>
                        <a:pt x="54" y="56"/>
                        <a:pt x="55" y="56"/>
                        <a:pt x="54" y="56"/>
                      </a:cubicBezTo>
                      <a:cubicBezTo>
                        <a:pt x="54" y="57"/>
                        <a:pt x="54" y="56"/>
                        <a:pt x="55" y="57"/>
                      </a:cubicBezTo>
                      <a:cubicBezTo>
                        <a:pt x="55" y="57"/>
                        <a:pt x="55" y="57"/>
                        <a:pt x="55" y="57"/>
                      </a:cubicBezTo>
                      <a:close/>
                      <a:moveTo>
                        <a:pt x="66" y="63"/>
                      </a:moveTo>
                      <a:cubicBezTo>
                        <a:pt x="66" y="63"/>
                        <a:pt x="65" y="63"/>
                        <a:pt x="65" y="63"/>
                      </a:cubicBezTo>
                      <a:cubicBezTo>
                        <a:pt x="65" y="62"/>
                        <a:pt x="65" y="62"/>
                        <a:pt x="65" y="62"/>
                      </a:cubicBezTo>
                      <a:cubicBezTo>
                        <a:pt x="65" y="62"/>
                        <a:pt x="66" y="62"/>
                        <a:pt x="66" y="62"/>
                      </a:cubicBezTo>
                      <a:cubicBezTo>
                        <a:pt x="66" y="62"/>
                        <a:pt x="66" y="62"/>
                        <a:pt x="66" y="63"/>
                      </a:cubicBezTo>
                      <a:close/>
                      <a:moveTo>
                        <a:pt x="86" y="38"/>
                      </a:moveTo>
                      <a:cubicBezTo>
                        <a:pt x="85" y="38"/>
                        <a:pt x="85" y="38"/>
                        <a:pt x="85" y="38"/>
                      </a:cubicBezTo>
                      <a:cubicBezTo>
                        <a:pt x="85" y="37"/>
                        <a:pt x="86" y="37"/>
                        <a:pt x="86" y="38"/>
                      </a:cubicBezTo>
                      <a:cubicBezTo>
                        <a:pt x="86" y="38"/>
                        <a:pt x="86" y="38"/>
                        <a:pt x="86" y="3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5" name="Freeform 753"/>
                <p:cNvSpPr>
                  <a:spLocks/>
                </p:cNvSpPr>
                <p:nvPr/>
              </p:nvSpPr>
              <p:spPr bwMode="auto">
                <a:xfrm>
                  <a:off x="7321551" y="3717926"/>
                  <a:ext cx="3175" cy="3175"/>
                </a:xfrm>
                <a:custGeom>
                  <a:avLst/>
                  <a:gdLst>
                    <a:gd name="T0" fmla="*/ 1 w 1"/>
                    <a:gd name="T1" fmla="*/ 1 h 1"/>
                    <a:gd name="T2" fmla="*/ 1 w 1"/>
                    <a:gd name="T3" fmla="*/ 1 h 1"/>
                    <a:gd name="T4" fmla="*/ 1 w 1"/>
                    <a:gd name="T5" fmla="*/ 0 h 1"/>
                    <a:gd name="T6" fmla="*/ 0 w 1"/>
                    <a:gd name="T7" fmla="*/ 1 h 1"/>
                    <a:gd name="T8" fmla="*/ 1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0"/>
                        <a:pt x="1" y="0"/>
                      </a:cubicBezTo>
                      <a:cubicBezTo>
                        <a:pt x="0" y="0"/>
                        <a:pt x="0" y="0"/>
                        <a:pt x="0" y="1"/>
                      </a:cubicBezTo>
                      <a:cubicBezTo>
                        <a:pt x="1" y="1"/>
                        <a:pt x="1" y="1"/>
                        <a:pt x="1"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6" name="Freeform 754"/>
                <p:cNvSpPr>
                  <a:spLocks/>
                </p:cNvSpPr>
                <p:nvPr/>
              </p:nvSpPr>
              <p:spPr bwMode="auto">
                <a:xfrm>
                  <a:off x="7573963" y="3906838"/>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7" name="Freeform 755"/>
                <p:cNvSpPr>
                  <a:spLocks/>
                </p:cNvSpPr>
                <p:nvPr/>
              </p:nvSpPr>
              <p:spPr bwMode="auto">
                <a:xfrm>
                  <a:off x="7307263" y="3681413"/>
                  <a:ext cx="3175" cy="4763"/>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1"/>
                        <a:pt x="0" y="2"/>
                      </a:cubicBezTo>
                      <a:cubicBezTo>
                        <a:pt x="0" y="2"/>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8" name="Freeform 756"/>
                <p:cNvSpPr>
                  <a:spLocks/>
                </p:cNvSpPr>
                <p:nvPr/>
              </p:nvSpPr>
              <p:spPr bwMode="auto">
                <a:xfrm>
                  <a:off x="7539038" y="3714751"/>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9" name="Freeform 757"/>
                <p:cNvSpPr>
                  <a:spLocks/>
                </p:cNvSpPr>
                <p:nvPr/>
              </p:nvSpPr>
              <p:spPr bwMode="auto">
                <a:xfrm>
                  <a:off x="7534276" y="3681413"/>
                  <a:ext cx="1588" cy="1588"/>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0" name="Freeform 758"/>
                <p:cNvSpPr>
                  <a:spLocks/>
                </p:cNvSpPr>
                <p:nvPr/>
              </p:nvSpPr>
              <p:spPr bwMode="auto">
                <a:xfrm>
                  <a:off x="7527926" y="3657601"/>
                  <a:ext cx="3175" cy="3175"/>
                </a:xfrm>
                <a:custGeom>
                  <a:avLst/>
                  <a:gdLst>
                    <a:gd name="T0" fmla="*/ 1 w 1"/>
                    <a:gd name="T1" fmla="*/ 0 h 1"/>
                    <a:gd name="T2" fmla="*/ 1 w 1"/>
                    <a:gd name="T3" fmla="*/ 1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1" y="1"/>
                      </a:cubicBezTo>
                      <a:cubicBezTo>
                        <a:pt x="1" y="1"/>
                        <a:pt x="0"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1" name="Freeform 759"/>
                <p:cNvSpPr>
                  <a:spLocks/>
                </p:cNvSpPr>
                <p:nvPr/>
              </p:nvSpPr>
              <p:spPr bwMode="auto">
                <a:xfrm>
                  <a:off x="7535863" y="3697288"/>
                  <a:ext cx="6350" cy="6350"/>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0"/>
                        <a:pt x="0" y="1"/>
                        <a:pt x="1" y="1"/>
                      </a:cubicBezTo>
                      <a:cubicBezTo>
                        <a:pt x="2"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2" name="Freeform 760"/>
                <p:cNvSpPr>
                  <a:spLocks/>
                </p:cNvSpPr>
                <p:nvPr/>
              </p:nvSpPr>
              <p:spPr bwMode="auto">
                <a:xfrm>
                  <a:off x="7550151" y="3763963"/>
                  <a:ext cx="3175" cy="635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2"/>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3" name="Freeform 761"/>
                <p:cNvSpPr>
                  <a:spLocks/>
                </p:cNvSpPr>
                <p:nvPr/>
              </p:nvSpPr>
              <p:spPr bwMode="auto">
                <a:xfrm>
                  <a:off x="7534276" y="3675063"/>
                  <a:ext cx="1588" cy="3175"/>
                </a:xfrm>
                <a:custGeom>
                  <a:avLst/>
                  <a:gdLst>
                    <a:gd name="T0" fmla="*/ 0 w 1"/>
                    <a:gd name="T1" fmla="*/ 0 h 1"/>
                    <a:gd name="T2" fmla="*/ 0 w 1"/>
                    <a:gd name="T3" fmla="*/ 0 h 1"/>
                    <a:gd name="T4" fmla="*/ 0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0" y="0"/>
                        <a:pt x="1"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4" name="Freeform 762"/>
                <p:cNvSpPr>
                  <a:spLocks/>
                </p:cNvSpPr>
                <p:nvPr/>
              </p:nvSpPr>
              <p:spPr bwMode="auto">
                <a:xfrm>
                  <a:off x="7573963" y="3890963"/>
                  <a:ext cx="0" cy="4763"/>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1"/>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5" name="Freeform 763"/>
                <p:cNvSpPr>
                  <a:spLocks/>
                </p:cNvSpPr>
                <p:nvPr/>
              </p:nvSpPr>
              <p:spPr bwMode="auto">
                <a:xfrm>
                  <a:off x="7524751" y="3671888"/>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6" name="Freeform 764"/>
                <p:cNvSpPr>
                  <a:spLocks/>
                </p:cNvSpPr>
                <p:nvPr/>
              </p:nvSpPr>
              <p:spPr bwMode="auto">
                <a:xfrm>
                  <a:off x="7385051" y="3622676"/>
                  <a:ext cx="1588"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1" y="1"/>
                        <a:pt x="0" y="1"/>
                      </a:cubicBezTo>
                      <a:cubicBezTo>
                        <a:pt x="0" y="2"/>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7" name="Freeform 765"/>
                <p:cNvSpPr>
                  <a:spLocks/>
                </p:cNvSpPr>
                <p:nvPr/>
              </p:nvSpPr>
              <p:spPr bwMode="auto">
                <a:xfrm>
                  <a:off x="7416801" y="3660776"/>
                  <a:ext cx="4763" cy="0"/>
                </a:xfrm>
                <a:custGeom>
                  <a:avLst/>
                  <a:gdLst>
                    <a:gd name="T0" fmla="*/ 1 w 2"/>
                    <a:gd name="T1" fmla="*/ 2 w 2"/>
                    <a:gd name="T2" fmla="*/ 1 w 2"/>
                    <a:gd name="T3" fmla="*/ 1 w 2"/>
                    <a:gd name="T4" fmla="*/ 1 w 2"/>
                  </a:gdLst>
                  <a:ahLst/>
                  <a:cxnLst>
                    <a:cxn ang="0">
                      <a:pos x="T0" y="0"/>
                    </a:cxn>
                    <a:cxn ang="0">
                      <a:pos x="T1" y="0"/>
                    </a:cxn>
                    <a:cxn ang="0">
                      <a:pos x="T2" y="0"/>
                    </a:cxn>
                    <a:cxn ang="0">
                      <a:pos x="T3" y="0"/>
                    </a:cxn>
                    <a:cxn ang="0">
                      <a:pos x="T4" y="0"/>
                    </a:cxn>
                  </a:cxnLst>
                  <a:rect l="0" t="0" r="r" b="b"/>
                  <a:pathLst>
                    <a:path w="2">
                      <a:moveTo>
                        <a:pt x="1" y="0"/>
                      </a:moveTo>
                      <a:cubicBezTo>
                        <a:pt x="2" y="0"/>
                        <a:pt x="2" y="0"/>
                        <a:pt x="2" y="0"/>
                      </a:cubicBezTo>
                      <a:cubicBezTo>
                        <a:pt x="1" y="0"/>
                        <a:pt x="1" y="0"/>
                        <a:pt x="1"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8" name="Freeform 766"/>
                <p:cNvSpPr>
                  <a:spLocks/>
                </p:cNvSpPr>
                <p:nvPr/>
              </p:nvSpPr>
              <p:spPr bwMode="auto">
                <a:xfrm>
                  <a:off x="7389813" y="3617913"/>
                  <a:ext cx="3175" cy="4763"/>
                </a:xfrm>
                <a:custGeom>
                  <a:avLst/>
                  <a:gdLst>
                    <a:gd name="T0" fmla="*/ 1 w 1"/>
                    <a:gd name="T1" fmla="*/ 1 h 2"/>
                    <a:gd name="T2" fmla="*/ 0 w 1"/>
                    <a:gd name="T3" fmla="*/ 1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2"/>
                        <a:pt x="0" y="2"/>
                        <a:pt x="1" y="2"/>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9" name="Freeform 767"/>
                <p:cNvSpPr>
                  <a:spLocks/>
                </p:cNvSpPr>
                <p:nvPr/>
              </p:nvSpPr>
              <p:spPr bwMode="auto">
                <a:xfrm>
                  <a:off x="7375526" y="36782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0" name="Freeform 768"/>
                <p:cNvSpPr>
                  <a:spLocks/>
                </p:cNvSpPr>
                <p:nvPr/>
              </p:nvSpPr>
              <p:spPr bwMode="auto">
                <a:xfrm>
                  <a:off x="7410451" y="3663951"/>
                  <a:ext cx="6350" cy="4763"/>
                </a:xfrm>
                <a:custGeom>
                  <a:avLst/>
                  <a:gdLst>
                    <a:gd name="T0" fmla="*/ 1 w 2"/>
                    <a:gd name="T1" fmla="*/ 1 h 2"/>
                    <a:gd name="T2" fmla="*/ 1 w 2"/>
                    <a:gd name="T3" fmla="*/ 1 h 2"/>
                    <a:gd name="T4" fmla="*/ 2 w 2"/>
                    <a:gd name="T5" fmla="*/ 1 h 2"/>
                    <a:gd name="T6" fmla="*/ 2 w 2"/>
                    <a:gd name="T7" fmla="*/ 0 h 2"/>
                    <a:gd name="T8" fmla="*/ 1 w 2"/>
                    <a:gd name="T9" fmla="*/ 0 h 2"/>
                    <a:gd name="T10" fmla="*/ 0 w 2"/>
                    <a:gd name="T11" fmla="*/ 0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cubicBezTo>
                        <a:pt x="1" y="2"/>
                        <a:pt x="1" y="1"/>
                        <a:pt x="1" y="1"/>
                      </a:cubicBezTo>
                      <a:cubicBezTo>
                        <a:pt x="1" y="1"/>
                        <a:pt x="1" y="1"/>
                        <a:pt x="2" y="1"/>
                      </a:cubicBezTo>
                      <a:cubicBezTo>
                        <a:pt x="2" y="1"/>
                        <a:pt x="2" y="1"/>
                        <a:pt x="2" y="0"/>
                      </a:cubicBezTo>
                      <a:cubicBezTo>
                        <a:pt x="2" y="0"/>
                        <a:pt x="2" y="0"/>
                        <a:pt x="1" y="0"/>
                      </a:cubicBezTo>
                      <a:cubicBezTo>
                        <a:pt x="1" y="0"/>
                        <a:pt x="1" y="0"/>
                        <a:pt x="0" y="0"/>
                      </a:cubicBezTo>
                      <a:cubicBezTo>
                        <a:pt x="0"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1" name="Freeform 769"/>
                <p:cNvSpPr>
                  <a:spLocks/>
                </p:cNvSpPr>
                <p:nvPr/>
              </p:nvSpPr>
              <p:spPr bwMode="auto">
                <a:xfrm>
                  <a:off x="7361238" y="3667126"/>
                  <a:ext cx="63500" cy="42863"/>
                </a:xfrm>
                <a:custGeom>
                  <a:avLst/>
                  <a:gdLst>
                    <a:gd name="T0" fmla="*/ 22 w 22"/>
                    <a:gd name="T1" fmla="*/ 4 h 15"/>
                    <a:gd name="T2" fmla="*/ 21 w 22"/>
                    <a:gd name="T3" fmla="*/ 4 h 15"/>
                    <a:gd name="T4" fmla="*/ 21 w 22"/>
                    <a:gd name="T5" fmla="*/ 2 h 15"/>
                    <a:gd name="T6" fmla="*/ 19 w 22"/>
                    <a:gd name="T7" fmla="*/ 2 h 15"/>
                    <a:gd name="T8" fmla="*/ 17 w 22"/>
                    <a:gd name="T9" fmla="*/ 1 h 15"/>
                    <a:gd name="T10" fmla="*/ 16 w 22"/>
                    <a:gd name="T11" fmla="*/ 1 h 15"/>
                    <a:gd name="T12" fmla="*/ 15 w 22"/>
                    <a:gd name="T13" fmla="*/ 1 h 15"/>
                    <a:gd name="T14" fmla="*/ 15 w 22"/>
                    <a:gd name="T15" fmla="*/ 1 h 15"/>
                    <a:gd name="T16" fmla="*/ 14 w 22"/>
                    <a:gd name="T17" fmla="*/ 0 h 15"/>
                    <a:gd name="T18" fmla="*/ 14 w 22"/>
                    <a:gd name="T19" fmla="*/ 1 h 15"/>
                    <a:gd name="T20" fmla="*/ 15 w 22"/>
                    <a:gd name="T21" fmla="*/ 1 h 15"/>
                    <a:gd name="T22" fmla="*/ 13 w 22"/>
                    <a:gd name="T23" fmla="*/ 2 h 15"/>
                    <a:gd name="T24" fmla="*/ 13 w 22"/>
                    <a:gd name="T25" fmla="*/ 3 h 15"/>
                    <a:gd name="T26" fmla="*/ 12 w 22"/>
                    <a:gd name="T27" fmla="*/ 4 h 15"/>
                    <a:gd name="T28" fmla="*/ 12 w 22"/>
                    <a:gd name="T29" fmla="*/ 4 h 15"/>
                    <a:gd name="T30" fmla="*/ 11 w 22"/>
                    <a:gd name="T31" fmla="*/ 4 h 15"/>
                    <a:gd name="T32" fmla="*/ 11 w 22"/>
                    <a:gd name="T33" fmla="*/ 4 h 15"/>
                    <a:gd name="T34" fmla="*/ 10 w 22"/>
                    <a:gd name="T35" fmla="*/ 4 h 15"/>
                    <a:gd name="T36" fmla="*/ 9 w 22"/>
                    <a:gd name="T37" fmla="*/ 4 h 15"/>
                    <a:gd name="T38" fmla="*/ 7 w 22"/>
                    <a:gd name="T39" fmla="*/ 3 h 15"/>
                    <a:gd name="T40" fmla="*/ 7 w 22"/>
                    <a:gd name="T41" fmla="*/ 4 h 15"/>
                    <a:gd name="T42" fmla="*/ 6 w 22"/>
                    <a:gd name="T43" fmla="*/ 5 h 15"/>
                    <a:gd name="T44" fmla="*/ 5 w 22"/>
                    <a:gd name="T45" fmla="*/ 5 h 15"/>
                    <a:gd name="T46" fmla="*/ 5 w 22"/>
                    <a:gd name="T47" fmla="*/ 6 h 15"/>
                    <a:gd name="T48" fmla="*/ 4 w 22"/>
                    <a:gd name="T49" fmla="*/ 8 h 15"/>
                    <a:gd name="T50" fmla="*/ 4 w 22"/>
                    <a:gd name="T51" fmla="*/ 8 h 15"/>
                    <a:gd name="T52" fmla="*/ 3 w 22"/>
                    <a:gd name="T53" fmla="*/ 8 h 15"/>
                    <a:gd name="T54" fmla="*/ 2 w 22"/>
                    <a:gd name="T55" fmla="*/ 9 h 15"/>
                    <a:gd name="T56" fmla="*/ 1 w 22"/>
                    <a:gd name="T57" fmla="*/ 9 h 15"/>
                    <a:gd name="T58" fmla="*/ 0 w 22"/>
                    <a:gd name="T59" fmla="*/ 9 h 15"/>
                    <a:gd name="T60" fmla="*/ 1 w 22"/>
                    <a:gd name="T61" fmla="*/ 10 h 15"/>
                    <a:gd name="T62" fmla="*/ 3 w 22"/>
                    <a:gd name="T63" fmla="*/ 9 h 15"/>
                    <a:gd name="T64" fmla="*/ 3 w 22"/>
                    <a:gd name="T65" fmla="*/ 10 h 15"/>
                    <a:gd name="T66" fmla="*/ 4 w 22"/>
                    <a:gd name="T67" fmla="*/ 11 h 15"/>
                    <a:gd name="T68" fmla="*/ 3 w 22"/>
                    <a:gd name="T69" fmla="*/ 12 h 15"/>
                    <a:gd name="T70" fmla="*/ 4 w 22"/>
                    <a:gd name="T71" fmla="*/ 12 h 15"/>
                    <a:gd name="T72" fmla="*/ 4 w 22"/>
                    <a:gd name="T73" fmla="*/ 13 h 15"/>
                    <a:gd name="T74" fmla="*/ 4 w 22"/>
                    <a:gd name="T75" fmla="*/ 14 h 15"/>
                    <a:gd name="T76" fmla="*/ 4 w 22"/>
                    <a:gd name="T77" fmla="*/ 13 h 15"/>
                    <a:gd name="T78" fmla="*/ 6 w 22"/>
                    <a:gd name="T79" fmla="*/ 14 h 15"/>
                    <a:gd name="T80" fmla="*/ 5 w 22"/>
                    <a:gd name="T81" fmla="*/ 15 h 15"/>
                    <a:gd name="T82" fmla="*/ 6 w 22"/>
                    <a:gd name="T83" fmla="*/ 15 h 15"/>
                    <a:gd name="T84" fmla="*/ 7 w 22"/>
                    <a:gd name="T85" fmla="*/ 15 h 15"/>
                    <a:gd name="T86" fmla="*/ 8 w 22"/>
                    <a:gd name="T87" fmla="*/ 15 h 15"/>
                    <a:gd name="T88" fmla="*/ 8 w 22"/>
                    <a:gd name="T89" fmla="*/ 14 h 15"/>
                    <a:gd name="T90" fmla="*/ 9 w 22"/>
                    <a:gd name="T91" fmla="*/ 12 h 15"/>
                    <a:gd name="T92" fmla="*/ 9 w 22"/>
                    <a:gd name="T93" fmla="*/ 12 h 15"/>
                    <a:gd name="T94" fmla="*/ 10 w 22"/>
                    <a:gd name="T95" fmla="*/ 11 h 15"/>
                    <a:gd name="T96" fmla="*/ 11 w 22"/>
                    <a:gd name="T97" fmla="*/ 9 h 15"/>
                    <a:gd name="T98" fmla="*/ 14 w 22"/>
                    <a:gd name="T99" fmla="*/ 8 h 15"/>
                    <a:gd name="T100" fmla="*/ 17 w 22"/>
                    <a:gd name="T101" fmla="*/ 11 h 15"/>
                    <a:gd name="T102" fmla="*/ 18 w 22"/>
                    <a:gd name="T103" fmla="*/ 8 h 15"/>
                    <a:gd name="T104" fmla="*/ 18 w 22"/>
                    <a:gd name="T105" fmla="*/ 8 h 15"/>
                    <a:gd name="T106" fmla="*/ 19 w 22"/>
                    <a:gd name="T107" fmla="*/ 7 h 15"/>
                    <a:gd name="T108" fmla="*/ 20 w 22"/>
                    <a:gd name="T109" fmla="*/ 7 h 15"/>
                    <a:gd name="T110" fmla="*/ 20 w 22"/>
                    <a:gd name="T111" fmla="*/ 7 h 15"/>
                    <a:gd name="T112" fmla="*/ 21 w 22"/>
                    <a:gd name="T113" fmla="*/ 6 h 15"/>
                    <a:gd name="T114" fmla="*/ 22 w 22"/>
                    <a:gd name="T115" fmla="*/ 6 h 15"/>
                    <a:gd name="T116" fmla="*/ 22 w 22"/>
                    <a:gd name="T11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15">
                      <a:moveTo>
                        <a:pt x="22" y="4"/>
                      </a:moveTo>
                      <a:cubicBezTo>
                        <a:pt x="21" y="4"/>
                        <a:pt x="22" y="4"/>
                        <a:pt x="21" y="4"/>
                      </a:cubicBezTo>
                      <a:cubicBezTo>
                        <a:pt x="21" y="4"/>
                        <a:pt x="21" y="2"/>
                        <a:pt x="21" y="2"/>
                      </a:cubicBezTo>
                      <a:cubicBezTo>
                        <a:pt x="20" y="2"/>
                        <a:pt x="19" y="2"/>
                        <a:pt x="19" y="2"/>
                      </a:cubicBezTo>
                      <a:cubicBezTo>
                        <a:pt x="18" y="1"/>
                        <a:pt x="18" y="1"/>
                        <a:pt x="17" y="1"/>
                      </a:cubicBezTo>
                      <a:cubicBezTo>
                        <a:pt x="16" y="1"/>
                        <a:pt x="16" y="1"/>
                        <a:pt x="16" y="1"/>
                      </a:cubicBezTo>
                      <a:cubicBezTo>
                        <a:pt x="16" y="1"/>
                        <a:pt x="15" y="1"/>
                        <a:pt x="15" y="1"/>
                      </a:cubicBezTo>
                      <a:cubicBezTo>
                        <a:pt x="15" y="1"/>
                        <a:pt x="15" y="1"/>
                        <a:pt x="15" y="1"/>
                      </a:cubicBezTo>
                      <a:cubicBezTo>
                        <a:pt x="15" y="1"/>
                        <a:pt x="15" y="0"/>
                        <a:pt x="14" y="0"/>
                      </a:cubicBezTo>
                      <a:cubicBezTo>
                        <a:pt x="14" y="0"/>
                        <a:pt x="14" y="0"/>
                        <a:pt x="14" y="1"/>
                      </a:cubicBezTo>
                      <a:cubicBezTo>
                        <a:pt x="14" y="1"/>
                        <a:pt x="15" y="1"/>
                        <a:pt x="15" y="1"/>
                      </a:cubicBezTo>
                      <a:cubicBezTo>
                        <a:pt x="14" y="1"/>
                        <a:pt x="14" y="2"/>
                        <a:pt x="13" y="2"/>
                      </a:cubicBezTo>
                      <a:cubicBezTo>
                        <a:pt x="13" y="2"/>
                        <a:pt x="13" y="2"/>
                        <a:pt x="13" y="3"/>
                      </a:cubicBezTo>
                      <a:cubicBezTo>
                        <a:pt x="13" y="3"/>
                        <a:pt x="13" y="4"/>
                        <a:pt x="12" y="4"/>
                      </a:cubicBezTo>
                      <a:cubicBezTo>
                        <a:pt x="12" y="4"/>
                        <a:pt x="12" y="4"/>
                        <a:pt x="12" y="4"/>
                      </a:cubicBezTo>
                      <a:cubicBezTo>
                        <a:pt x="11" y="4"/>
                        <a:pt x="11" y="4"/>
                        <a:pt x="11" y="4"/>
                      </a:cubicBezTo>
                      <a:cubicBezTo>
                        <a:pt x="11" y="4"/>
                        <a:pt x="11" y="4"/>
                        <a:pt x="11" y="4"/>
                      </a:cubicBezTo>
                      <a:cubicBezTo>
                        <a:pt x="11" y="4"/>
                        <a:pt x="11" y="4"/>
                        <a:pt x="10" y="4"/>
                      </a:cubicBezTo>
                      <a:cubicBezTo>
                        <a:pt x="10" y="4"/>
                        <a:pt x="9" y="4"/>
                        <a:pt x="9" y="4"/>
                      </a:cubicBezTo>
                      <a:cubicBezTo>
                        <a:pt x="9" y="4"/>
                        <a:pt x="8" y="3"/>
                        <a:pt x="7" y="3"/>
                      </a:cubicBezTo>
                      <a:cubicBezTo>
                        <a:pt x="7" y="4"/>
                        <a:pt x="7" y="3"/>
                        <a:pt x="7" y="4"/>
                      </a:cubicBezTo>
                      <a:cubicBezTo>
                        <a:pt x="6" y="4"/>
                        <a:pt x="6" y="5"/>
                        <a:pt x="6" y="5"/>
                      </a:cubicBezTo>
                      <a:cubicBezTo>
                        <a:pt x="6" y="5"/>
                        <a:pt x="6" y="5"/>
                        <a:pt x="5" y="5"/>
                      </a:cubicBezTo>
                      <a:cubicBezTo>
                        <a:pt x="5" y="6"/>
                        <a:pt x="5" y="6"/>
                        <a:pt x="5" y="6"/>
                      </a:cubicBezTo>
                      <a:cubicBezTo>
                        <a:pt x="5" y="7"/>
                        <a:pt x="4" y="7"/>
                        <a:pt x="4" y="8"/>
                      </a:cubicBezTo>
                      <a:cubicBezTo>
                        <a:pt x="4" y="8"/>
                        <a:pt x="4" y="8"/>
                        <a:pt x="4" y="8"/>
                      </a:cubicBezTo>
                      <a:cubicBezTo>
                        <a:pt x="3" y="8"/>
                        <a:pt x="3" y="8"/>
                        <a:pt x="3" y="8"/>
                      </a:cubicBezTo>
                      <a:cubicBezTo>
                        <a:pt x="3" y="9"/>
                        <a:pt x="2" y="8"/>
                        <a:pt x="2" y="9"/>
                      </a:cubicBezTo>
                      <a:cubicBezTo>
                        <a:pt x="2" y="9"/>
                        <a:pt x="1" y="8"/>
                        <a:pt x="1" y="9"/>
                      </a:cubicBezTo>
                      <a:cubicBezTo>
                        <a:pt x="1" y="9"/>
                        <a:pt x="1" y="9"/>
                        <a:pt x="0" y="9"/>
                      </a:cubicBezTo>
                      <a:cubicBezTo>
                        <a:pt x="0" y="10"/>
                        <a:pt x="1" y="10"/>
                        <a:pt x="1" y="10"/>
                      </a:cubicBezTo>
                      <a:cubicBezTo>
                        <a:pt x="2" y="9"/>
                        <a:pt x="2" y="9"/>
                        <a:pt x="3" y="9"/>
                      </a:cubicBezTo>
                      <a:cubicBezTo>
                        <a:pt x="3" y="9"/>
                        <a:pt x="3" y="10"/>
                        <a:pt x="3" y="10"/>
                      </a:cubicBezTo>
                      <a:cubicBezTo>
                        <a:pt x="4" y="10"/>
                        <a:pt x="4" y="10"/>
                        <a:pt x="4" y="11"/>
                      </a:cubicBezTo>
                      <a:cubicBezTo>
                        <a:pt x="5" y="11"/>
                        <a:pt x="3" y="11"/>
                        <a:pt x="3" y="12"/>
                      </a:cubicBezTo>
                      <a:cubicBezTo>
                        <a:pt x="4" y="12"/>
                        <a:pt x="4" y="12"/>
                        <a:pt x="4" y="12"/>
                      </a:cubicBezTo>
                      <a:cubicBezTo>
                        <a:pt x="4" y="13"/>
                        <a:pt x="4" y="13"/>
                        <a:pt x="4" y="13"/>
                      </a:cubicBezTo>
                      <a:cubicBezTo>
                        <a:pt x="4" y="13"/>
                        <a:pt x="4" y="14"/>
                        <a:pt x="4" y="14"/>
                      </a:cubicBezTo>
                      <a:cubicBezTo>
                        <a:pt x="4" y="14"/>
                        <a:pt x="4" y="13"/>
                        <a:pt x="4" y="13"/>
                      </a:cubicBezTo>
                      <a:cubicBezTo>
                        <a:pt x="5" y="13"/>
                        <a:pt x="5" y="13"/>
                        <a:pt x="6" y="14"/>
                      </a:cubicBezTo>
                      <a:cubicBezTo>
                        <a:pt x="6" y="14"/>
                        <a:pt x="5" y="15"/>
                        <a:pt x="5" y="15"/>
                      </a:cubicBezTo>
                      <a:cubicBezTo>
                        <a:pt x="5" y="15"/>
                        <a:pt x="5" y="15"/>
                        <a:pt x="6" y="15"/>
                      </a:cubicBezTo>
                      <a:cubicBezTo>
                        <a:pt x="6" y="15"/>
                        <a:pt x="7" y="15"/>
                        <a:pt x="7" y="15"/>
                      </a:cubicBezTo>
                      <a:cubicBezTo>
                        <a:pt x="8" y="15"/>
                        <a:pt x="8" y="15"/>
                        <a:pt x="8" y="15"/>
                      </a:cubicBezTo>
                      <a:cubicBezTo>
                        <a:pt x="8" y="15"/>
                        <a:pt x="8" y="14"/>
                        <a:pt x="8" y="14"/>
                      </a:cubicBezTo>
                      <a:cubicBezTo>
                        <a:pt x="8" y="13"/>
                        <a:pt x="8" y="13"/>
                        <a:pt x="9" y="12"/>
                      </a:cubicBezTo>
                      <a:cubicBezTo>
                        <a:pt x="9" y="12"/>
                        <a:pt x="9" y="12"/>
                        <a:pt x="9" y="12"/>
                      </a:cubicBezTo>
                      <a:cubicBezTo>
                        <a:pt x="10" y="11"/>
                        <a:pt x="10" y="12"/>
                        <a:pt x="10" y="11"/>
                      </a:cubicBezTo>
                      <a:cubicBezTo>
                        <a:pt x="10" y="10"/>
                        <a:pt x="10" y="9"/>
                        <a:pt x="11" y="9"/>
                      </a:cubicBezTo>
                      <a:cubicBezTo>
                        <a:pt x="11" y="8"/>
                        <a:pt x="13" y="8"/>
                        <a:pt x="14" y="8"/>
                      </a:cubicBezTo>
                      <a:cubicBezTo>
                        <a:pt x="15" y="8"/>
                        <a:pt x="17" y="10"/>
                        <a:pt x="17" y="11"/>
                      </a:cubicBezTo>
                      <a:cubicBezTo>
                        <a:pt x="18" y="10"/>
                        <a:pt x="18" y="9"/>
                        <a:pt x="18" y="8"/>
                      </a:cubicBezTo>
                      <a:cubicBezTo>
                        <a:pt x="18" y="8"/>
                        <a:pt x="18" y="8"/>
                        <a:pt x="18" y="8"/>
                      </a:cubicBezTo>
                      <a:cubicBezTo>
                        <a:pt x="19" y="8"/>
                        <a:pt x="19" y="8"/>
                        <a:pt x="19" y="7"/>
                      </a:cubicBezTo>
                      <a:cubicBezTo>
                        <a:pt x="19" y="7"/>
                        <a:pt x="19" y="7"/>
                        <a:pt x="20" y="7"/>
                      </a:cubicBezTo>
                      <a:cubicBezTo>
                        <a:pt x="20" y="7"/>
                        <a:pt x="20" y="7"/>
                        <a:pt x="20" y="7"/>
                      </a:cubicBezTo>
                      <a:cubicBezTo>
                        <a:pt x="20" y="6"/>
                        <a:pt x="21" y="6"/>
                        <a:pt x="21" y="6"/>
                      </a:cubicBezTo>
                      <a:cubicBezTo>
                        <a:pt x="21" y="6"/>
                        <a:pt x="22" y="6"/>
                        <a:pt x="22" y="6"/>
                      </a:cubicBezTo>
                      <a:cubicBezTo>
                        <a:pt x="21" y="6"/>
                        <a:pt x="21" y="5"/>
                        <a:pt x="2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2" name="Freeform 770"/>
                <p:cNvSpPr>
                  <a:spLocks/>
                </p:cNvSpPr>
                <p:nvPr/>
              </p:nvSpPr>
              <p:spPr bwMode="auto">
                <a:xfrm>
                  <a:off x="7524751" y="3667126"/>
                  <a:ext cx="3175" cy="1588"/>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1" y="1"/>
                      </a:cubicBezTo>
                      <a:cubicBezTo>
                        <a:pt x="1" y="1"/>
                        <a:pt x="1" y="1"/>
                        <a:pt x="1"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3" name="Freeform 771"/>
                <p:cNvSpPr>
                  <a:spLocks/>
                </p:cNvSpPr>
                <p:nvPr/>
              </p:nvSpPr>
              <p:spPr bwMode="auto">
                <a:xfrm>
                  <a:off x="7367588" y="3678238"/>
                  <a:ext cx="3175" cy="317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4" name="Freeform 772"/>
                <p:cNvSpPr>
                  <a:spLocks/>
                </p:cNvSpPr>
                <p:nvPr/>
              </p:nvSpPr>
              <p:spPr bwMode="auto">
                <a:xfrm>
                  <a:off x="7296151" y="3660776"/>
                  <a:ext cx="7938" cy="14288"/>
                </a:xfrm>
                <a:custGeom>
                  <a:avLst/>
                  <a:gdLst>
                    <a:gd name="T0" fmla="*/ 2 w 3"/>
                    <a:gd name="T1" fmla="*/ 0 h 5"/>
                    <a:gd name="T2" fmla="*/ 1 w 3"/>
                    <a:gd name="T3" fmla="*/ 1 h 5"/>
                    <a:gd name="T4" fmla="*/ 1 w 3"/>
                    <a:gd name="T5" fmla="*/ 3 h 5"/>
                    <a:gd name="T6" fmla="*/ 1 w 3"/>
                    <a:gd name="T7" fmla="*/ 5 h 5"/>
                    <a:gd name="T8" fmla="*/ 2 w 3"/>
                    <a:gd name="T9" fmla="*/ 4 h 5"/>
                    <a:gd name="T10" fmla="*/ 2 w 3"/>
                    <a:gd name="T11" fmla="*/ 3 h 5"/>
                    <a:gd name="T12" fmla="*/ 2 w 3"/>
                    <a:gd name="T13" fmla="*/ 2 h 5"/>
                    <a:gd name="T14" fmla="*/ 3 w 3"/>
                    <a:gd name="T15" fmla="*/ 0 h 5"/>
                    <a:gd name="T16" fmla="*/ 2 w 3"/>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0"/>
                      </a:moveTo>
                      <a:cubicBezTo>
                        <a:pt x="2" y="0"/>
                        <a:pt x="1" y="1"/>
                        <a:pt x="1" y="1"/>
                      </a:cubicBezTo>
                      <a:cubicBezTo>
                        <a:pt x="1" y="2"/>
                        <a:pt x="1" y="3"/>
                        <a:pt x="1" y="3"/>
                      </a:cubicBezTo>
                      <a:cubicBezTo>
                        <a:pt x="0" y="4"/>
                        <a:pt x="1" y="5"/>
                        <a:pt x="1" y="5"/>
                      </a:cubicBezTo>
                      <a:cubicBezTo>
                        <a:pt x="1" y="5"/>
                        <a:pt x="1" y="5"/>
                        <a:pt x="2" y="4"/>
                      </a:cubicBezTo>
                      <a:cubicBezTo>
                        <a:pt x="2" y="4"/>
                        <a:pt x="2" y="4"/>
                        <a:pt x="2" y="3"/>
                      </a:cubicBezTo>
                      <a:cubicBezTo>
                        <a:pt x="2" y="3"/>
                        <a:pt x="2" y="3"/>
                        <a:pt x="2" y="2"/>
                      </a:cubicBezTo>
                      <a:cubicBezTo>
                        <a:pt x="3" y="1"/>
                        <a:pt x="3" y="1"/>
                        <a:pt x="3" y="0"/>
                      </a:cubicBezTo>
                      <a:cubicBezTo>
                        <a:pt x="2"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5" name="Freeform 773"/>
                <p:cNvSpPr>
                  <a:spLocks noEditPoints="1"/>
                </p:cNvSpPr>
                <p:nvPr/>
              </p:nvSpPr>
              <p:spPr bwMode="auto">
                <a:xfrm>
                  <a:off x="6350001" y="3173413"/>
                  <a:ext cx="736600" cy="300038"/>
                </a:xfrm>
                <a:custGeom>
                  <a:avLst/>
                  <a:gdLst>
                    <a:gd name="T0" fmla="*/ 252 w 257"/>
                    <a:gd name="T1" fmla="*/ 49 h 105"/>
                    <a:gd name="T2" fmla="*/ 242 w 257"/>
                    <a:gd name="T3" fmla="*/ 43 h 105"/>
                    <a:gd name="T4" fmla="*/ 229 w 257"/>
                    <a:gd name="T5" fmla="*/ 45 h 105"/>
                    <a:gd name="T6" fmla="*/ 224 w 257"/>
                    <a:gd name="T7" fmla="*/ 40 h 105"/>
                    <a:gd name="T8" fmla="*/ 230 w 257"/>
                    <a:gd name="T9" fmla="*/ 25 h 105"/>
                    <a:gd name="T10" fmla="*/ 218 w 257"/>
                    <a:gd name="T11" fmla="*/ 23 h 105"/>
                    <a:gd name="T12" fmla="*/ 205 w 257"/>
                    <a:gd name="T13" fmla="*/ 23 h 105"/>
                    <a:gd name="T14" fmla="*/ 196 w 257"/>
                    <a:gd name="T15" fmla="*/ 28 h 105"/>
                    <a:gd name="T16" fmla="*/ 184 w 257"/>
                    <a:gd name="T17" fmla="*/ 32 h 105"/>
                    <a:gd name="T18" fmla="*/ 172 w 257"/>
                    <a:gd name="T19" fmla="*/ 30 h 105"/>
                    <a:gd name="T20" fmla="*/ 162 w 257"/>
                    <a:gd name="T21" fmla="*/ 26 h 105"/>
                    <a:gd name="T22" fmla="*/ 159 w 257"/>
                    <a:gd name="T23" fmla="*/ 23 h 105"/>
                    <a:gd name="T24" fmla="*/ 148 w 257"/>
                    <a:gd name="T25" fmla="*/ 20 h 105"/>
                    <a:gd name="T26" fmla="*/ 135 w 257"/>
                    <a:gd name="T27" fmla="*/ 19 h 105"/>
                    <a:gd name="T28" fmla="*/ 124 w 257"/>
                    <a:gd name="T29" fmla="*/ 21 h 105"/>
                    <a:gd name="T30" fmla="*/ 116 w 257"/>
                    <a:gd name="T31" fmla="*/ 17 h 105"/>
                    <a:gd name="T32" fmla="*/ 106 w 257"/>
                    <a:gd name="T33" fmla="*/ 7 h 105"/>
                    <a:gd name="T34" fmla="*/ 87 w 257"/>
                    <a:gd name="T35" fmla="*/ 0 h 105"/>
                    <a:gd name="T36" fmla="*/ 80 w 257"/>
                    <a:gd name="T37" fmla="*/ 11 h 105"/>
                    <a:gd name="T38" fmla="*/ 83 w 257"/>
                    <a:gd name="T39" fmla="*/ 21 h 105"/>
                    <a:gd name="T40" fmla="*/ 75 w 257"/>
                    <a:gd name="T41" fmla="*/ 25 h 105"/>
                    <a:gd name="T42" fmla="*/ 68 w 257"/>
                    <a:gd name="T43" fmla="*/ 23 h 105"/>
                    <a:gd name="T44" fmla="*/ 62 w 257"/>
                    <a:gd name="T45" fmla="*/ 24 h 105"/>
                    <a:gd name="T46" fmla="*/ 53 w 257"/>
                    <a:gd name="T47" fmla="*/ 21 h 105"/>
                    <a:gd name="T48" fmla="*/ 42 w 257"/>
                    <a:gd name="T49" fmla="*/ 17 h 105"/>
                    <a:gd name="T50" fmla="*/ 36 w 257"/>
                    <a:gd name="T51" fmla="*/ 21 h 105"/>
                    <a:gd name="T52" fmla="*/ 41 w 257"/>
                    <a:gd name="T53" fmla="*/ 16 h 105"/>
                    <a:gd name="T54" fmla="*/ 37 w 257"/>
                    <a:gd name="T55" fmla="*/ 14 h 105"/>
                    <a:gd name="T56" fmla="*/ 27 w 257"/>
                    <a:gd name="T57" fmla="*/ 18 h 105"/>
                    <a:gd name="T58" fmla="*/ 17 w 257"/>
                    <a:gd name="T59" fmla="*/ 23 h 105"/>
                    <a:gd name="T60" fmla="*/ 9 w 257"/>
                    <a:gd name="T61" fmla="*/ 28 h 105"/>
                    <a:gd name="T62" fmla="*/ 3 w 257"/>
                    <a:gd name="T63" fmla="*/ 29 h 105"/>
                    <a:gd name="T64" fmla="*/ 1 w 257"/>
                    <a:gd name="T65" fmla="*/ 33 h 105"/>
                    <a:gd name="T66" fmla="*/ 2 w 257"/>
                    <a:gd name="T67" fmla="*/ 37 h 105"/>
                    <a:gd name="T68" fmla="*/ 9 w 257"/>
                    <a:gd name="T69" fmla="*/ 42 h 105"/>
                    <a:gd name="T70" fmla="*/ 18 w 257"/>
                    <a:gd name="T71" fmla="*/ 45 h 105"/>
                    <a:gd name="T72" fmla="*/ 22 w 257"/>
                    <a:gd name="T73" fmla="*/ 50 h 105"/>
                    <a:gd name="T74" fmla="*/ 26 w 257"/>
                    <a:gd name="T75" fmla="*/ 59 h 105"/>
                    <a:gd name="T76" fmla="*/ 25 w 257"/>
                    <a:gd name="T77" fmla="*/ 70 h 105"/>
                    <a:gd name="T78" fmla="*/ 36 w 257"/>
                    <a:gd name="T79" fmla="*/ 73 h 105"/>
                    <a:gd name="T80" fmla="*/ 51 w 257"/>
                    <a:gd name="T81" fmla="*/ 76 h 105"/>
                    <a:gd name="T82" fmla="*/ 61 w 257"/>
                    <a:gd name="T83" fmla="*/ 82 h 105"/>
                    <a:gd name="T84" fmla="*/ 74 w 257"/>
                    <a:gd name="T85" fmla="*/ 93 h 105"/>
                    <a:gd name="T86" fmla="*/ 120 w 257"/>
                    <a:gd name="T87" fmla="*/ 100 h 105"/>
                    <a:gd name="T88" fmla="*/ 138 w 257"/>
                    <a:gd name="T89" fmla="*/ 104 h 105"/>
                    <a:gd name="T90" fmla="*/ 174 w 257"/>
                    <a:gd name="T91" fmla="*/ 96 h 105"/>
                    <a:gd name="T92" fmla="*/ 189 w 257"/>
                    <a:gd name="T93" fmla="*/ 87 h 105"/>
                    <a:gd name="T94" fmla="*/ 189 w 257"/>
                    <a:gd name="T95" fmla="*/ 78 h 105"/>
                    <a:gd name="T96" fmla="*/ 201 w 257"/>
                    <a:gd name="T97" fmla="*/ 74 h 105"/>
                    <a:gd name="T98" fmla="*/ 213 w 257"/>
                    <a:gd name="T99" fmla="*/ 70 h 105"/>
                    <a:gd name="T100" fmla="*/ 226 w 257"/>
                    <a:gd name="T101" fmla="*/ 66 h 105"/>
                    <a:gd name="T102" fmla="*/ 232 w 257"/>
                    <a:gd name="T103" fmla="*/ 60 h 105"/>
                    <a:gd name="T104" fmla="*/ 241 w 257"/>
                    <a:gd name="T105" fmla="*/ 58 h 105"/>
                    <a:gd name="T106" fmla="*/ 248 w 257"/>
                    <a:gd name="T107" fmla="*/ 56 h 105"/>
                    <a:gd name="T108" fmla="*/ 253 w 257"/>
                    <a:gd name="T109" fmla="*/ 57 h 105"/>
                    <a:gd name="T110" fmla="*/ 36 w 257"/>
                    <a:gd name="T111" fmla="*/ 45 h 105"/>
                    <a:gd name="T112" fmla="*/ 37 w 257"/>
                    <a:gd name="T113" fmla="*/ 42 h 105"/>
                    <a:gd name="T114" fmla="*/ 44 w 257"/>
                    <a:gd name="T115" fmla="*/ 41 h 105"/>
                    <a:gd name="T116" fmla="*/ 45 w 257"/>
                    <a:gd name="T117" fmla="*/ 33 h 105"/>
                    <a:gd name="T118" fmla="*/ 44 w 257"/>
                    <a:gd name="T119" fmla="*/ 30 h 105"/>
                    <a:gd name="T120" fmla="*/ 100 w 257"/>
                    <a:gd name="T121" fmla="*/ 16 h 105"/>
                    <a:gd name="T122" fmla="*/ 103 w 257"/>
                    <a:gd name="T123" fmla="*/ 1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7" h="105">
                      <a:moveTo>
                        <a:pt x="257" y="55"/>
                      </a:moveTo>
                      <a:cubicBezTo>
                        <a:pt x="257" y="55"/>
                        <a:pt x="257" y="55"/>
                        <a:pt x="257" y="54"/>
                      </a:cubicBezTo>
                      <a:cubicBezTo>
                        <a:pt x="256" y="54"/>
                        <a:pt x="256" y="53"/>
                        <a:pt x="256" y="53"/>
                      </a:cubicBezTo>
                      <a:cubicBezTo>
                        <a:pt x="255" y="52"/>
                        <a:pt x="255" y="52"/>
                        <a:pt x="255" y="51"/>
                      </a:cubicBezTo>
                      <a:cubicBezTo>
                        <a:pt x="254" y="51"/>
                        <a:pt x="254" y="51"/>
                        <a:pt x="254" y="51"/>
                      </a:cubicBezTo>
                      <a:cubicBezTo>
                        <a:pt x="253" y="51"/>
                        <a:pt x="254" y="51"/>
                        <a:pt x="254" y="51"/>
                      </a:cubicBezTo>
                      <a:cubicBezTo>
                        <a:pt x="254" y="51"/>
                        <a:pt x="252" y="49"/>
                        <a:pt x="252" y="49"/>
                      </a:cubicBezTo>
                      <a:cubicBezTo>
                        <a:pt x="252" y="49"/>
                        <a:pt x="252" y="49"/>
                        <a:pt x="252" y="49"/>
                      </a:cubicBezTo>
                      <a:cubicBezTo>
                        <a:pt x="252" y="49"/>
                        <a:pt x="252" y="49"/>
                        <a:pt x="252" y="49"/>
                      </a:cubicBezTo>
                      <a:cubicBezTo>
                        <a:pt x="252" y="48"/>
                        <a:pt x="252" y="48"/>
                        <a:pt x="251" y="48"/>
                      </a:cubicBezTo>
                      <a:cubicBezTo>
                        <a:pt x="251" y="48"/>
                        <a:pt x="251" y="48"/>
                        <a:pt x="251" y="48"/>
                      </a:cubicBezTo>
                      <a:cubicBezTo>
                        <a:pt x="250" y="47"/>
                        <a:pt x="250" y="47"/>
                        <a:pt x="250" y="47"/>
                      </a:cubicBezTo>
                      <a:cubicBezTo>
                        <a:pt x="250" y="47"/>
                        <a:pt x="249" y="46"/>
                        <a:pt x="248" y="46"/>
                      </a:cubicBezTo>
                      <a:cubicBezTo>
                        <a:pt x="247" y="46"/>
                        <a:pt x="247" y="45"/>
                        <a:pt x="247" y="45"/>
                      </a:cubicBezTo>
                      <a:cubicBezTo>
                        <a:pt x="246" y="44"/>
                        <a:pt x="246" y="44"/>
                        <a:pt x="245" y="43"/>
                      </a:cubicBezTo>
                      <a:cubicBezTo>
                        <a:pt x="245" y="43"/>
                        <a:pt x="244" y="43"/>
                        <a:pt x="244" y="43"/>
                      </a:cubicBezTo>
                      <a:cubicBezTo>
                        <a:pt x="244" y="43"/>
                        <a:pt x="243" y="43"/>
                        <a:pt x="243" y="43"/>
                      </a:cubicBezTo>
                      <a:cubicBezTo>
                        <a:pt x="243" y="43"/>
                        <a:pt x="242" y="43"/>
                        <a:pt x="242" y="43"/>
                      </a:cubicBezTo>
                      <a:cubicBezTo>
                        <a:pt x="242" y="43"/>
                        <a:pt x="242" y="43"/>
                        <a:pt x="241" y="43"/>
                      </a:cubicBezTo>
                      <a:cubicBezTo>
                        <a:pt x="241" y="43"/>
                        <a:pt x="241" y="43"/>
                        <a:pt x="240" y="43"/>
                      </a:cubicBezTo>
                      <a:cubicBezTo>
                        <a:pt x="240" y="43"/>
                        <a:pt x="240" y="43"/>
                        <a:pt x="239" y="44"/>
                      </a:cubicBezTo>
                      <a:cubicBezTo>
                        <a:pt x="239" y="44"/>
                        <a:pt x="237" y="46"/>
                        <a:pt x="237" y="46"/>
                      </a:cubicBezTo>
                      <a:cubicBezTo>
                        <a:pt x="237" y="47"/>
                        <a:pt x="236" y="47"/>
                        <a:pt x="236" y="47"/>
                      </a:cubicBezTo>
                      <a:cubicBezTo>
                        <a:pt x="236" y="47"/>
                        <a:pt x="236" y="47"/>
                        <a:pt x="235" y="46"/>
                      </a:cubicBezTo>
                      <a:cubicBezTo>
                        <a:pt x="235" y="46"/>
                        <a:pt x="234" y="45"/>
                        <a:pt x="233" y="45"/>
                      </a:cubicBezTo>
                      <a:cubicBezTo>
                        <a:pt x="232" y="44"/>
                        <a:pt x="232" y="45"/>
                        <a:pt x="231" y="45"/>
                      </a:cubicBezTo>
                      <a:cubicBezTo>
                        <a:pt x="231" y="45"/>
                        <a:pt x="230" y="45"/>
                        <a:pt x="229" y="45"/>
                      </a:cubicBezTo>
                      <a:cubicBezTo>
                        <a:pt x="229" y="45"/>
                        <a:pt x="228" y="45"/>
                        <a:pt x="228" y="45"/>
                      </a:cubicBezTo>
                      <a:cubicBezTo>
                        <a:pt x="227" y="45"/>
                        <a:pt x="227" y="45"/>
                        <a:pt x="227" y="45"/>
                      </a:cubicBezTo>
                      <a:cubicBezTo>
                        <a:pt x="226" y="45"/>
                        <a:pt x="226" y="46"/>
                        <a:pt x="225" y="46"/>
                      </a:cubicBezTo>
                      <a:cubicBezTo>
                        <a:pt x="225" y="47"/>
                        <a:pt x="225" y="47"/>
                        <a:pt x="225" y="46"/>
                      </a:cubicBezTo>
                      <a:cubicBezTo>
                        <a:pt x="224" y="46"/>
                        <a:pt x="223" y="45"/>
                        <a:pt x="222" y="44"/>
                      </a:cubicBezTo>
                      <a:cubicBezTo>
                        <a:pt x="222" y="44"/>
                        <a:pt x="222" y="43"/>
                        <a:pt x="222" y="43"/>
                      </a:cubicBezTo>
                      <a:cubicBezTo>
                        <a:pt x="222" y="42"/>
                        <a:pt x="222" y="42"/>
                        <a:pt x="222" y="42"/>
                      </a:cubicBezTo>
                      <a:cubicBezTo>
                        <a:pt x="222" y="42"/>
                        <a:pt x="223" y="41"/>
                        <a:pt x="223" y="41"/>
                      </a:cubicBezTo>
                      <a:cubicBezTo>
                        <a:pt x="224" y="41"/>
                        <a:pt x="224" y="41"/>
                        <a:pt x="224" y="40"/>
                      </a:cubicBezTo>
                      <a:cubicBezTo>
                        <a:pt x="224" y="40"/>
                        <a:pt x="224" y="39"/>
                        <a:pt x="224" y="39"/>
                      </a:cubicBezTo>
                      <a:cubicBezTo>
                        <a:pt x="224" y="39"/>
                        <a:pt x="224" y="38"/>
                        <a:pt x="224" y="38"/>
                      </a:cubicBezTo>
                      <a:cubicBezTo>
                        <a:pt x="224" y="38"/>
                        <a:pt x="224" y="37"/>
                        <a:pt x="225" y="36"/>
                      </a:cubicBezTo>
                      <a:cubicBezTo>
                        <a:pt x="225" y="36"/>
                        <a:pt x="226" y="36"/>
                        <a:pt x="226" y="35"/>
                      </a:cubicBezTo>
                      <a:cubicBezTo>
                        <a:pt x="225" y="35"/>
                        <a:pt x="226" y="34"/>
                        <a:pt x="226" y="34"/>
                      </a:cubicBezTo>
                      <a:cubicBezTo>
                        <a:pt x="226" y="34"/>
                        <a:pt x="227" y="33"/>
                        <a:pt x="227" y="31"/>
                      </a:cubicBezTo>
                      <a:cubicBezTo>
                        <a:pt x="228" y="29"/>
                        <a:pt x="230" y="26"/>
                        <a:pt x="230" y="26"/>
                      </a:cubicBezTo>
                      <a:cubicBezTo>
                        <a:pt x="230" y="25"/>
                        <a:pt x="230" y="25"/>
                        <a:pt x="230" y="25"/>
                      </a:cubicBezTo>
                      <a:cubicBezTo>
                        <a:pt x="230" y="25"/>
                        <a:pt x="230" y="25"/>
                        <a:pt x="230" y="25"/>
                      </a:cubicBezTo>
                      <a:cubicBezTo>
                        <a:pt x="230" y="25"/>
                        <a:pt x="230" y="25"/>
                        <a:pt x="230" y="25"/>
                      </a:cubicBezTo>
                      <a:cubicBezTo>
                        <a:pt x="230" y="25"/>
                        <a:pt x="230" y="24"/>
                        <a:pt x="230" y="24"/>
                      </a:cubicBezTo>
                      <a:cubicBezTo>
                        <a:pt x="229" y="23"/>
                        <a:pt x="229" y="24"/>
                        <a:pt x="228" y="23"/>
                      </a:cubicBezTo>
                      <a:cubicBezTo>
                        <a:pt x="228" y="23"/>
                        <a:pt x="227" y="23"/>
                        <a:pt x="227" y="23"/>
                      </a:cubicBezTo>
                      <a:cubicBezTo>
                        <a:pt x="226" y="23"/>
                        <a:pt x="226" y="23"/>
                        <a:pt x="225" y="23"/>
                      </a:cubicBezTo>
                      <a:cubicBezTo>
                        <a:pt x="225" y="23"/>
                        <a:pt x="224" y="24"/>
                        <a:pt x="223" y="24"/>
                      </a:cubicBezTo>
                      <a:cubicBezTo>
                        <a:pt x="223" y="24"/>
                        <a:pt x="222" y="24"/>
                        <a:pt x="222" y="24"/>
                      </a:cubicBezTo>
                      <a:cubicBezTo>
                        <a:pt x="222" y="24"/>
                        <a:pt x="221" y="24"/>
                        <a:pt x="220" y="24"/>
                      </a:cubicBezTo>
                      <a:cubicBezTo>
                        <a:pt x="220" y="24"/>
                        <a:pt x="219" y="24"/>
                        <a:pt x="218" y="23"/>
                      </a:cubicBezTo>
                      <a:cubicBezTo>
                        <a:pt x="218" y="22"/>
                        <a:pt x="217" y="22"/>
                        <a:pt x="217" y="22"/>
                      </a:cubicBezTo>
                      <a:cubicBezTo>
                        <a:pt x="216" y="21"/>
                        <a:pt x="215" y="21"/>
                        <a:pt x="215" y="21"/>
                      </a:cubicBezTo>
                      <a:cubicBezTo>
                        <a:pt x="214" y="20"/>
                        <a:pt x="214" y="20"/>
                        <a:pt x="213" y="20"/>
                      </a:cubicBezTo>
                      <a:cubicBezTo>
                        <a:pt x="213" y="21"/>
                        <a:pt x="212" y="20"/>
                        <a:pt x="212" y="20"/>
                      </a:cubicBezTo>
                      <a:cubicBezTo>
                        <a:pt x="212" y="20"/>
                        <a:pt x="212" y="20"/>
                        <a:pt x="211" y="20"/>
                      </a:cubicBezTo>
                      <a:cubicBezTo>
                        <a:pt x="210" y="20"/>
                        <a:pt x="210" y="20"/>
                        <a:pt x="209" y="21"/>
                      </a:cubicBezTo>
                      <a:cubicBezTo>
                        <a:pt x="209" y="21"/>
                        <a:pt x="208" y="22"/>
                        <a:pt x="208" y="22"/>
                      </a:cubicBezTo>
                      <a:cubicBezTo>
                        <a:pt x="207" y="22"/>
                        <a:pt x="207" y="22"/>
                        <a:pt x="206" y="22"/>
                      </a:cubicBezTo>
                      <a:cubicBezTo>
                        <a:pt x="206" y="23"/>
                        <a:pt x="205" y="23"/>
                        <a:pt x="205" y="23"/>
                      </a:cubicBezTo>
                      <a:cubicBezTo>
                        <a:pt x="205" y="24"/>
                        <a:pt x="204" y="24"/>
                        <a:pt x="204" y="24"/>
                      </a:cubicBezTo>
                      <a:cubicBezTo>
                        <a:pt x="203" y="24"/>
                        <a:pt x="203" y="25"/>
                        <a:pt x="202" y="25"/>
                      </a:cubicBezTo>
                      <a:cubicBezTo>
                        <a:pt x="202" y="26"/>
                        <a:pt x="202" y="26"/>
                        <a:pt x="202" y="26"/>
                      </a:cubicBezTo>
                      <a:cubicBezTo>
                        <a:pt x="202" y="26"/>
                        <a:pt x="202" y="27"/>
                        <a:pt x="202" y="27"/>
                      </a:cubicBezTo>
                      <a:cubicBezTo>
                        <a:pt x="202" y="27"/>
                        <a:pt x="202" y="27"/>
                        <a:pt x="201" y="27"/>
                      </a:cubicBezTo>
                      <a:cubicBezTo>
                        <a:pt x="201" y="27"/>
                        <a:pt x="201" y="27"/>
                        <a:pt x="201" y="27"/>
                      </a:cubicBezTo>
                      <a:cubicBezTo>
                        <a:pt x="201" y="28"/>
                        <a:pt x="200" y="28"/>
                        <a:pt x="200" y="28"/>
                      </a:cubicBezTo>
                      <a:cubicBezTo>
                        <a:pt x="199" y="28"/>
                        <a:pt x="198" y="28"/>
                        <a:pt x="198" y="28"/>
                      </a:cubicBezTo>
                      <a:cubicBezTo>
                        <a:pt x="197" y="28"/>
                        <a:pt x="197" y="28"/>
                        <a:pt x="196" y="28"/>
                      </a:cubicBezTo>
                      <a:cubicBezTo>
                        <a:pt x="195" y="28"/>
                        <a:pt x="195" y="29"/>
                        <a:pt x="193" y="29"/>
                      </a:cubicBezTo>
                      <a:cubicBezTo>
                        <a:pt x="192" y="29"/>
                        <a:pt x="191" y="29"/>
                        <a:pt x="191" y="29"/>
                      </a:cubicBezTo>
                      <a:cubicBezTo>
                        <a:pt x="191" y="29"/>
                        <a:pt x="190" y="29"/>
                        <a:pt x="190" y="29"/>
                      </a:cubicBezTo>
                      <a:cubicBezTo>
                        <a:pt x="189" y="30"/>
                        <a:pt x="189" y="30"/>
                        <a:pt x="189" y="30"/>
                      </a:cubicBezTo>
                      <a:cubicBezTo>
                        <a:pt x="189" y="30"/>
                        <a:pt x="189" y="29"/>
                        <a:pt x="188" y="29"/>
                      </a:cubicBezTo>
                      <a:cubicBezTo>
                        <a:pt x="188" y="29"/>
                        <a:pt x="188" y="30"/>
                        <a:pt x="188" y="30"/>
                      </a:cubicBezTo>
                      <a:cubicBezTo>
                        <a:pt x="188" y="30"/>
                        <a:pt x="187" y="30"/>
                        <a:pt x="187" y="30"/>
                      </a:cubicBezTo>
                      <a:cubicBezTo>
                        <a:pt x="187" y="30"/>
                        <a:pt x="186" y="30"/>
                        <a:pt x="186" y="31"/>
                      </a:cubicBezTo>
                      <a:cubicBezTo>
                        <a:pt x="185" y="31"/>
                        <a:pt x="185" y="31"/>
                        <a:pt x="184" y="32"/>
                      </a:cubicBezTo>
                      <a:cubicBezTo>
                        <a:pt x="183" y="32"/>
                        <a:pt x="182" y="32"/>
                        <a:pt x="182" y="31"/>
                      </a:cubicBezTo>
                      <a:cubicBezTo>
                        <a:pt x="181" y="31"/>
                        <a:pt x="181" y="31"/>
                        <a:pt x="181" y="31"/>
                      </a:cubicBezTo>
                      <a:cubicBezTo>
                        <a:pt x="181" y="30"/>
                        <a:pt x="180" y="31"/>
                        <a:pt x="180" y="31"/>
                      </a:cubicBezTo>
                      <a:cubicBezTo>
                        <a:pt x="179" y="32"/>
                        <a:pt x="178" y="31"/>
                        <a:pt x="178" y="31"/>
                      </a:cubicBezTo>
                      <a:cubicBezTo>
                        <a:pt x="177" y="31"/>
                        <a:pt x="177" y="31"/>
                        <a:pt x="177" y="31"/>
                      </a:cubicBezTo>
                      <a:cubicBezTo>
                        <a:pt x="176" y="31"/>
                        <a:pt x="176" y="31"/>
                        <a:pt x="176" y="31"/>
                      </a:cubicBezTo>
                      <a:cubicBezTo>
                        <a:pt x="176" y="31"/>
                        <a:pt x="175" y="31"/>
                        <a:pt x="174" y="31"/>
                      </a:cubicBezTo>
                      <a:cubicBezTo>
                        <a:pt x="174" y="31"/>
                        <a:pt x="174" y="31"/>
                        <a:pt x="173" y="30"/>
                      </a:cubicBezTo>
                      <a:cubicBezTo>
                        <a:pt x="173" y="30"/>
                        <a:pt x="173" y="30"/>
                        <a:pt x="172" y="30"/>
                      </a:cubicBezTo>
                      <a:cubicBezTo>
                        <a:pt x="171" y="29"/>
                        <a:pt x="171" y="29"/>
                        <a:pt x="170" y="30"/>
                      </a:cubicBezTo>
                      <a:cubicBezTo>
                        <a:pt x="170" y="30"/>
                        <a:pt x="170" y="30"/>
                        <a:pt x="169" y="30"/>
                      </a:cubicBezTo>
                      <a:cubicBezTo>
                        <a:pt x="169" y="29"/>
                        <a:pt x="169" y="29"/>
                        <a:pt x="168" y="30"/>
                      </a:cubicBezTo>
                      <a:cubicBezTo>
                        <a:pt x="168" y="30"/>
                        <a:pt x="167" y="30"/>
                        <a:pt x="166" y="30"/>
                      </a:cubicBezTo>
                      <a:cubicBezTo>
                        <a:pt x="166" y="30"/>
                        <a:pt x="165" y="30"/>
                        <a:pt x="165" y="29"/>
                      </a:cubicBezTo>
                      <a:cubicBezTo>
                        <a:pt x="165" y="29"/>
                        <a:pt x="164" y="28"/>
                        <a:pt x="164" y="28"/>
                      </a:cubicBezTo>
                      <a:cubicBezTo>
                        <a:pt x="163" y="27"/>
                        <a:pt x="163" y="28"/>
                        <a:pt x="163" y="28"/>
                      </a:cubicBezTo>
                      <a:cubicBezTo>
                        <a:pt x="162" y="28"/>
                        <a:pt x="162" y="27"/>
                        <a:pt x="162" y="27"/>
                      </a:cubicBezTo>
                      <a:cubicBezTo>
                        <a:pt x="161" y="27"/>
                        <a:pt x="162" y="26"/>
                        <a:pt x="162" y="26"/>
                      </a:cubicBezTo>
                      <a:cubicBezTo>
                        <a:pt x="161" y="26"/>
                        <a:pt x="161" y="26"/>
                        <a:pt x="161" y="26"/>
                      </a:cubicBezTo>
                      <a:cubicBezTo>
                        <a:pt x="161" y="26"/>
                        <a:pt x="161" y="25"/>
                        <a:pt x="161" y="25"/>
                      </a:cubicBezTo>
                      <a:cubicBezTo>
                        <a:pt x="161" y="25"/>
                        <a:pt x="161" y="25"/>
                        <a:pt x="161" y="25"/>
                      </a:cubicBezTo>
                      <a:cubicBezTo>
                        <a:pt x="161" y="25"/>
                        <a:pt x="161" y="24"/>
                        <a:pt x="161" y="24"/>
                      </a:cubicBezTo>
                      <a:cubicBezTo>
                        <a:pt x="161" y="24"/>
                        <a:pt x="161" y="24"/>
                        <a:pt x="161" y="24"/>
                      </a:cubicBezTo>
                      <a:cubicBezTo>
                        <a:pt x="161" y="23"/>
                        <a:pt x="161" y="23"/>
                        <a:pt x="161" y="23"/>
                      </a:cubicBezTo>
                      <a:cubicBezTo>
                        <a:pt x="160" y="23"/>
                        <a:pt x="160" y="24"/>
                        <a:pt x="160" y="23"/>
                      </a:cubicBezTo>
                      <a:cubicBezTo>
                        <a:pt x="160" y="23"/>
                        <a:pt x="159" y="24"/>
                        <a:pt x="159" y="23"/>
                      </a:cubicBezTo>
                      <a:cubicBezTo>
                        <a:pt x="159" y="23"/>
                        <a:pt x="159" y="23"/>
                        <a:pt x="159" y="23"/>
                      </a:cubicBezTo>
                      <a:cubicBezTo>
                        <a:pt x="158" y="23"/>
                        <a:pt x="157" y="23"/>
                        <a:pt x="157" y="23"/>
                      </a:cubicBezTo>
                      <a:cubicBezTo>
                        <a:pt x="156" y="23"/>
                        <a:pt x="156" y="23"/>
                        <a:pt x="156" y="23"/>
                      </a:cubicBezTo>
                      <a:cubicBezTo>
                        <a:pt x="156" y="22"/>
                        <a:pt x="156" y="23"/>
                        <a:pt x="155" y="23"/>
                      </a:cubicBezTo>
                      <a:cubicBezTo>
                        <a:pt x="155" y="23"/>
                        <a:pt x="155" y="23"/>
                        <a:pt x="155" y="23"/>
                      </a:cubicBezTo>
                      <a:cubicBezTo>
                        <a:pt x="155" y="23"/>
                        <a:pt x="154" y="22"/>
                        <a:pt x="154" y="22"/>
                      </a:cubicBezTo>
                      <a:cubicBezTo>
                        <a:pt x="154" y="22"/>
                        <a:pt x="153" y="21"/>
                        <a:pt x="153" y="21"/>
                      </a:cubicBezTo>
                      <a:cubicBezTo>
                        <a:pt x="153" y="21"/>
                        <a:pt x="152" y="20"/>
                        <a:pt x="152" y="20"/>
                      </a:cubicBezTo>
                      <a:cubicBezTo>
                        <a:pt x="152" y="20"/>
                        <a:pt x="151" y="20"/>
                        <a:pt x="150" y="19"/>
                      </a:cubicBezTo>
                      <a:cubicBezTo>
                        <a:pt x="149" y="19"/>
                        <a:pt x="148" y="20"/>
                        <a:pt x="148" y="20"/>
                      </a:cubicBezTo>
                      <a:cubicBezTo>
                        <a:pt x="147" y="20"/>
                        <a:pt x="147" y="20"/>
                        <a:pt x="146" y="20"/>
                      </a:cubicBezTo>
                      <a:cubicBezTo>
                        <a:pt x="146" y="20"/>
                        <a:pt x="146" y="19"/>
                        <a:pt x="145" y="19"/>
                      </a:cubicBezTo>
                      <a:cubicBezTo>
                        <a:pt x="145" y="19"/>
                        <a:pt x="144" y="19"/>
                        <a:pt x="143" y="19"/>
                      </a:cubicBezTo>
                      <a:cubicBezTo>
                        <a:pt x="143" y="19"/>
                        <a:pt x="142" y="19"/>
                        <a:pt x="141" y="18"/>
                      </a:cubicBezTo>
                      <a:cubicBezTo>
                        <a:pt x="141" y="18"/>
                        <a:pt x="140" y="18"/>
                        <a:pt x="140" y="18"/>
                      </a:cubicBezTo>
                      <a:cubicBezTo>
                        <a:pt x="139" y="18"/>
                        <a:pt x="139" y="18"/>
                        <a:pt x="138" y="19"/>
                      </a:cubicBezTo>
                      <a:cubicBezTo>
                        <a:pt x="138" y="19"/>
                        <a:pt x="138" y="19"/>
                        <a:pt x="137" y="19"/>
                      </a:cubicBezTo>
                      <a:cubicBezTo>
                        <a:pt x="136" y="19"/>
                        <a:pt x="137" y="19"/>
                        <a:pt x="136" y="19"/>
                      </a:cubicBezTo>
                      <a:cubicBezTo>
                        <a:pt x="136" y="19"/>
                        <a:pt x="135" y="19"/>
                        <a:pt x="135" y="19"/>
                      </a:cubicBezTo>
                      <a:cubicBezTo>
                        <a:pt x="134" y="20"/>
                        <a:pt x="133" y="20"/>
                        <a:pt x="133" y="20"/>
                      </a:cubicBezTo>
                      <a:cubicBezTo>
                        <a:pt x="132" y="20"/>
                        <a:pt x="132" y="20"/>
                        <a:pt x="132" y="20"/>
                      </a:cubicBezTo>
                      <a:cubicBezTo>
                        <a:pt x="132" y="21"/>
                        <a:pt x="131" y="21"/>
                        <a:pt x="131" y="21"/>
                      </a:cubicBezTo>
                      <a:cubicBezTo>
                        <a:pt x="130" y="22"/>
                        <a:pt x="129" y="21"/>
                        <a:pt x="129" y="21"/>
                      </a:cubicBezTo>
                      <a:cubicBezTo>
                        <a:pt x="128" y="21"/>
                        <a:pt x="128" y="21"/>
                        <a:pt x="128" y="21"/>
                      </a:cubicBezTo>
                      <a:cubicBezTo>
                        <a:pt x="128" y="21"/>
                        <a:pt x="128" y="21"/>
                        <a:pt x="127" y="21"/>
                      </a:cubicBezTo>
                      <a:cubicBezTo>
                        <a:pt x="127" y="21"/>
                        <a:pt x="127" y="22"/>
                        <a:pt x="127" y="22"/>
                      </a:cubicBezTo>
                      <a:cubicBezTo>
                        <a:pt x="126" y="22"/>
                        <a:pt x="126" y="21"/>
                        <a:pt x="125" y="21"/>
                      </a:cubicBezTo>
                      <a:cubicBezTo>
                        <a:pt x="125" y="21"/>
                        <a:pt x="125" y="21"/>
                        <a:pt x="124" y="21"/>
                      </a:cubicBezTo>
                      <a:cubicBezTo>
                        <a:pt x="124" y="21"/>
                        <a:pt x="124" y="21"/>
                        <a:pt x="124" y="21"/>
                      </a:cubicBezTo>
                      <a:cubicBezTo>
                        <a:pt x="123" y="21"/>
                        <a:pt x="123" y="20"/>
                        <a:pt x="123" y="20"/>
                      </a:cubicBezTo>
                      <a:cubicBezTo>
                        <a:pt x="123" y="20"/>
                        <a:pt x="123" y="20"/>
                        <a:pt x="123" y="20"/>
                      </a:cubicBezTo>
                      <a:cubicBezTo>
                        <a:pt x="121" y="20"/>
                        <a:pt x="121" y="20"/>
                        <a:pt x="121" y="20"/>
                      </a:cubicBezTo>
                      <a:cubicBezTo>
                        <a:pt x="120" y="20"/>
                        <a:pt x="120" y="19"/>
                        <a:pt x="119" y="19"/>
                      </a:cubicBezTo>
                      <a:cubicBezTo>
                        <a:pt x="119" y="19"/>
                        <a:pt x="118" y="19"/>
                        <a:pt x="118" y="19"/>
                      </a:cubicBezTo>
                      <a:cubicBezTo>
                        <a:pt x="118" y="19"/>
                        <a:pt x="118" y="18"/>
                        <a:pt x="117" y="18"/>
                      </a:cubicBezTo>
                      <a:cubicBezTo>
                        <a:pt x="117" y="17"/>
                        <a:pt x="117" y="18"/>
                        <a:pt x="116" y="17"/>
                      </a:cubicBezTo>
                      <a:cubicBezTo>
                        <a:pt x="116" y="17"/>
                        <a:pt x="116" y="17"/>
                        <a:pt x="116" y="17"/>
                      </a:cubicBezTo>
                      <a:cubicBezTo>
                        <a:pt x="115" y="16"/>
                        <a:pt x="116" y="16"/>
                        <a:pt x="116" y="16"/>
                      </a:cubicBezTo>
                      <a:cubicBezTo>
                        <a:pt x="116" y="16"/>
                        <a:pt x="116" y="15"/>
                        <a:pt x="116" y="15"/>
                      </a:cubicBezTo>
                      <a:cubicBezTo>
                        <a:pt x="115" y="15"/>
                        <a:pt x="115" y="15"/>
                        <a:pt x="115" y="15"/>
                      </a:cubicBezTo>
                      <a:cubicBezTo>
                        <a:pt x="115" y="14"/>
                        <a:pt x="115" y="14"/>
                        <a:pt x="115" y="14"/>
                      </a:cubicBezTo>
                      <a:cubicBezTo>
                        <a:pt x="115" y="14"/>
                        <a:pt x="115" y="14"/>
                        <a:pt x="115" y="13"/>
                      </a:cubicBezTo>
                      <a:cubicBezTo>
                        <a:pt x="115" y="13"/>
                        <a:pt x="115" y="12"/>
                        <a:pt x="114" y="11"/>
                      </a:cubicBezTo>
                      <a:cubicBezTo>
                        <a:pt x="114" y="10"/>
                        <a:pt x="114" y="10"/>
                        <a:pt x="114" y="9"/>
                      </a:cubicBezTo>
                      <a:cubicBezTo>
                        <a:pt x="113" y="8"/>
                        <a:pt x="110" y="7"/>
                        <a:pt x="109" y="7"/>
                      </a:cubicBezTo>
                      <a:cubicBezTo>
                        <a:pt x="108" y="7"/>
                        <a:pt x="108" y="7"/>
                        <a:pt x="106" y="7"/>
                      </a:cubicBezTo>
                      <a:cubicBezTo>
                        <a:pt x="104" y="7"/>
                        <a:pt x="103" y="6"/>
                        <a:pt x="103" y="5"/>
                      </a:cubicBezTo>
                      <a:cubicBezTo>
                        <a:pt x="102" y="5"/>
                        <a:pt x="101" y="5"/>
                        <a:pt x="100" y="5"/>
                      </a:cubicBezTo>
                      <a:cubicBezTo>
                        <a:pt x="99" y="4"/>
                        <a:pt x="97" y="4"/>
                        <a:pt x="96" y="4"/>
                      </a:cubicBezTo>
                      <a:cubicBezTo>
                        <a:pt x="95" y="4"/>
                        <a:pt x="95" y="4"/>
                        <a:pt x="95" y="3"/>
                      </a:cubicBezTo>
                      <a:cubicBezTo>
                        <a:pt x="94" y="3"/>
                        <a:pt x="94" y="3"/>
                        <a:pt x="93" y="3"/>
                      </a:cubicBezTo>
                      <a:cubicBezTo>
                        <a:pt x="92" y="3"/>
                        <a:pt x="91" y="2"/>
                        <a:pt x="91" y="2"/>
                      </a:cubicBezTo>
                      <a:cubicBezTo>
                        <a:pt x="90" y="2"/>
                        <a:pt x="90" y="1"/>
                        <a:pt x="89" y="1"/>
                      </a:cubicBezTo>
                      <a:cubicBezTo>
                        <a:pt x="89" y="1"/>
                        <a:pt x="89" y="1"/>
                        <a:pt x="88" y="1"/>
                      </a:cubicBezTo>
                      <a:cubicBezTo>
                        <a:pt x="88" y="0"/>
                        <a:pt x="88" y="0"/>
                        <a:pt x="87" y="0"/>
                      </a:cubicBezTo>
                      <a:cubicBezTo>
                        <a:pt x="87" y="0"/>
                        <a:pt x="87" y="1"/>
                        <a:pt x="87" y="1"/>
                      </a:cubicBezTo>
                      <a:cubicBezTo>
                        <a:pt x="87" y="2"/>
                        <a:pt x="87" y="3"/>
                        <a:pt x="86" y="3"/>
                      </a:cubicBezTo>
                      <a:cubicBezTo>
                        <a:pt x="86" y="4"/>
                        <a:pt x="85" y="4"/>
                        <a:pt x="84" y="4"/>
                      </a:cubicBezTo>
                      <a:cubicBezTo>
                        <a:pt x="84" y="4"/>
                        <a:pt x="83" y="4"/>
                        <a:pt x="83" y="5"/>
                      </a:cubicBezTo>
                      <a:cubicBezTo>
                        <a:pt x="83" y="5"/>
                        <a:pt x="83" y="6"/>
                        <a:pt x="83" y="6"/>
                      </a:cubicBezTo>
                      <a:cubicBezTo>
                        <a:pt x="82" y="7"/>
                        <a:pt x="83" y="7"/>
                        <a:pt x="83" y="7"/>
                      </a:cubicBezTo>
                      <a:cubicBezTo>
                        <a:pt x="82" y="8"/>
                        <a:pt x="82" y="8"/>
                        <a:pt x="82" y="7"/>
                      </a:cubicBezTo>
                      <a:cubicBezTo>
                        <a:pt x="81" y="7"/>
                        <a:pt x="81" y="8"/>
                        <a:pt x="81" y="8"/>
                      </a:cubicBezTo>
                      <a:cubicBezTo>
                        <a:pt x="80" y="9"/>
                        <a:pt x="80" y="10"/>
                        <a:pt x="80" y="11"/>
                      </a:cubicBezTo>
                      <a:cubicBezTo>
                        <a:pt x="80" y="11"/>
                        <a:pt x="80" y="12"/>
                        <a:pt x="80" y="12"/>
                      </a:cubicBezTo>
                      <a:cubicBezTo>
                        <a:pt x="80" y="13"/>
                        <a:pt x="80" y="13"/>
                        <a:pt x="80" y="13"/>
                      </a:cubicBezTo>
                      <a:cubicBezTo>
                        <a:pt x="80" y="13"/>
                        <a:pt x="81" y="14"/>
                        <a:pt x="81" y="14"/>
                      </a:cubicBezTo>
                      <a:cubicBezTo>
                        <a:pt x="81" y="15"/>
                        <a:pt x="81" y="15"/>
                        <a:pt x="81" y="15"/>
                      </a:cubicBezTo>
                      <a:cubicBezTo>
                        <a:pt x="81" y="15"/>
                        <a:pt x="81" y="16"/>
                        <a:pt x="82" y="17"/>
                      </a:cubicBezTo>
                      <a:cubicBezTo>
                        <a:pt x="82" y="17"/>
                        <a:pt x="83" y="17"/>
                        <a:pt x="84" y="17"/>
                      </a:cubicBezTo>
                      <a:cubicBezTo>
                        <a:pt x="84" y="17"/>
                        <a:pt x="84" y="18"/>
                        <a:pt x="84" y="18"/>
                      </a:cubicBezTo>
                      <a:cubicBezTo>
                        <a:pt x="84" y="18"/>
                        <a:pt x="84" y="19"/>
                        <a:pt x="84" y="19"/>
                      </a:cubicBezTo>
                      <a:cubicBezTo>
                        <a:pt x="84" y="20"/>
                        <a:pt x="83" y="21"/>
                        <a:pt x="83" y="21"/>
                      </a:cubicBezTo>
                      <a:cubicBezTo>
                        <a:pt x="83" y="22"/>
                        <a:pt x="82" y="22"/>
                        <a:pt x="82" y="23"/>
                      </a:cubicBezTo>
                      <a:cubicBezTo>
                        <a:pt x="81" y="23"/>
                        <a:pt x="80" y="24"/>
                        <a:pt x="80" y="24"/>
                      </a:cubicBezTo>
                      <a:cubicBezTo>
                        <a:pt x="80" y="24"/>
                        <a:pt x="80" y="23"/>
                        <a:pt x="80" y="23"/>
                      </a:cubicBezTo>
                      <a:cubicBezTo>
                        <a:pt x="80" y="23"/>
                        <a:pt x="80" y="23"/>
                        <a:pt x="80" y="23"/>
                      </a:cubicBezTo>
                      <a:cubicBezTo>
                        <a:pt x="79" y="23"/>
                        <a:pt x="79" y="24"/>
                        <a:pt x="78" y="24"/>
                      </a:cubicBezTo>
                      <a:cubicBezTo>
                        <a:pt x="78" y="24"/>
                        <a:pt x="78" y="24"/>
                        <a:pt x="79" y="24"/>
                      </a:cubicBezTo>
                      <a:cubicBezTo>
                        <a:pt x="79" y="24"/>
                        <a:pt x="78" y="25"/>
                        <a:pt x="78" y="25"/>
                      </a:cubicBezTo>
                      <a:cubicBezTo>
                        <a:pt x="77" y="25"/>
                        <a:pt x="77" y="25"/>
                        <a:pt x="76" y="26"/>
                      </a:cubicBezTo>
                      <a:cubicBezTo>
                        <a:pt x="76" y="26"/>
                        <a:pt x="75" y="25"/>
                        <a:pt x="75" y="25"/>
                      </a:cubicBezTo>
                      <a:cubicBezTo>
                        <a:pt x="75" y="25"/>
                        <a:pt x="75" y="25"/>
                        <a:pt x="74" y="25"/>
                      </a:cubicBezTo>
                      <a:cubicBezTo>
                        <a:pt x="74" y="25"/>
                        <a:pt x="74" y="24"/>
                        <a:pt x="74" y="24"/>
                      </a:cubicBezTo>
                      <a:cubicBezTo>
                        <a:pt x="74" y="24"/>
                        <a:pt x="73" y="24"/>
                        <a:pt x="72" y="24"/>
                      </a:cubicBezTo>
                      <a:cubicBezTo>
                        <a:pt x="72" y="24"/>
                        <a:pt x="71" y="24"/>
                        <a:pt x="71" y="24"/>
                      </a:cubicBezTo>
                      <a:cubicBezTo>
                        <a:pt x="71" y="24"/>
                        <a:pt x="71" y="25"/>
                        <a:pt x="71" y="25"/>
                      </a:cubicBezTo>
                      <a:cubicBezTo>
                        <a:pt x="71" y="25"/>
                        <a:pt x="70" y="24"/>
                        <a:pt x="70" y="24"/>
                      </a:cubicBezTo>
                      <a:cubicBezTo>
                        <a:pt x="70" y="24"/>
                        <a:pt x="69" y="24"/>
                        <a:pt x="69" y="24"/>
                      </a:cubicBezTo>
                      <a:cubicBezTo>
                        <a:pt x="69" y="24"/>
                        <a:pt x="69" y="24"/>
                        <a:pt x="69" y="24"/>
                      </a:cubicBezTo>
                      <a:cubicBezTo>
                        <a:pt x="68" y="24"/>
                        <a:pt x="68" y="24"/>
                        <a:pt x="68" y="23"/>
                      </a:cubicBezTo>
                      <a:cubicBezTo>
                        <a:pt x="68" y="23"/>
                        <a:pt x="67" y="23"/>
                        <a:pt x="67" y="23"/>
                      </a:cubicBezTo>
                      <a:cubicBezTo>
                        <a:pt x="67" y="23"/>
                        <a:pt x="67" y="23"/>
                        <a:pt x="66" y="23"/>
                      </a:cubicBezTo>
                      <a:cubicBezTo>
                        <a:pt x="66" y="23"/>
                        <a:pt x="66" y="23"/>
                        <a:pt x="66" y="23"/>
                      </a:cubicBezTo>
                      <a:cubicBezTo>
                        <a:pt x="66" y="23"/>
                        <a:pt x="65" y="23"/>
                        <a:pt x="65" y="23"/>
                      </a:cubicBezTo>
                      <a:cubicBezTo>
                        <a:pt x="65" y="24"/>
                        <a:pt x="65" y="23"/>
                        <a:pt x="65" y="23"/>
                      </a:cubicBezTo>
                      <a:cubicBezTo>
                        <a:pt x="65" y="23"/>
                        <a:pt x="65" y="23"/>
                        <a:pt x="64" y="23"/>
                      </a:cubicBezTo>
                      <a:cubicBezTo>
                        <a:pt x="64" y="23"/>
                        <a:pt x="64" y="23"/>
                        <a:pt x="64" y="23"/>
                      </a:cubicBezTo>
                      <a:cubicBezTo>
                        <a:pt x="64" y="23"/>
                        <a:pt x="63" y="24"/>
                        <a:pt x="63" y="23"/>
                      </a:cubicBezTo>
                      <a:cubicBezTo>
                        <a:pt x="63" y="23"/>
                        <a:pt x="63" y="23"/>
                        <a:pt x="62" y="24"/>
                      </a:cubicBezTo>
                      <a:cubicBezTo>
                        <a:pt x="62" y="24"/>
                        <a:pt x="62" y="24"/>
                        <a:pt x="62" y="24"/>
                      </a:cubicBezTo>
                      <a:cubicBezTo>
                        <a:pt x="62" y="24"/>
                        <a:pt x="61" y="24"/>
                        <a:pt x="61" y="24"/>
                      </a:cubicBezTo>
                      <a:cubicBezTo>
                        <a:pt x="61" y="23"/>
                        <a:pt x="61" y="23"/>
                        <a:pt x="60" y="23"/>
                      </a:cubicBezTo>
                      <a:cubicBezTo>
                        <a:pt x="60" y="23"/>
                        <a:pt x="59" y="23"/>
                        <a:pt x="58" y="23"/>
                      </a:cubicBezTo>
                      <a:cubicBezTo>
                        <a:pt x="58" y="23"/>
                        <a:pt x="58" y="23"/>
                        <a:pt x="57" y="23"/>
                      </a:cubicBezTo>
                      <a:cubicBezTo>
                        <a:pt x="57" y="22"/>
                        <a:pt x="56" y="22"/>
                        <a:pt x="56" y="22"/>
                      </a:cubicBezTo>
                      <a:cubicBezTo>
                        <a:pt x="55" y="23"/>
                        <a:pt x="55" y="23"/>
                        <a:pt x="55" y="23"/>
                      </a:cubicBezTo>
                      <a:cubicBezTo>
                        <a:pt x="55" y="23"/>
                        <a:pt x="54" y="22"/>
                        <a:pt x="54" y="22"/>
                      </a:cubicBezTo>
                      <a:cubicBezTo>
                        <a:pt x="54" y="21"/>
                        <a:pt x="53" y="21"/>
                        <a:pt x="53" y="21"/>
                      </a:cubicBezTo>
                      <a:cubicBezTo>
                        <a:pt x="53" y="21"/>
                        <a:pt x="53" y="21"/>
                        <a:pt x="53" y="20"/>
                      </a:cubicBezTo>
                      <a:cubicBezTo>
                        <a:pt x="52" y="20"/>
                        <a:pt x="52" y="19"/>
                        <a:pt x="52" y="19"/>
                      </a:cubicBezTo>
                      <a:cubicBezTo>
                        <a:pt x="52" y="18"/>
                        <a:pt x="52" y="18"/>
                        <a:pt x="52" y="17"/>
                      </a:cubicBezTo>
                      <a:cubicBezTo>
                        <a:pt x="51" y="17"/>
                        <a:pt x="51" y="17"/>
                        <a:pt x="50" y="17"/>
                      </a:cubicBezTo>
                      <a:cubicBezTo>
                        <a:pt x="50" y="17"/>
                        <a:pt x="49" y="17"/>
                        <a:pt x="48" y="17"/>
                      </a:cubicBezTo>
                      <a:cubicBezTo>
                        <a:pt x="47" y="17"/>
                        <a:pt x="46" y="17"/>
                        <a:pt x="45" y="17"/>
                      </a:cubicBezTo>
                      <a:cubicBezTo>
                        <a:pt x="45" y="17"/>
                        <a:pt x="44" y="17"/>
                        <a:pt x="43" y="17"/>
                      </a:cubicBezTo>
                      <a:cubicBezTo>
                        <a:pt x="43" y="17"/>
                        <a:pt x="43" y="17"/>
                        <a:pt x="43" y="17"/>
                      </a:cubicBezTo>
                      <a:cubicBezTo>
                        <a:pt x="43" y="17"/>
                        <a:pt x="42" y="17"/>
                        <a:pt x="42" y="17"/>
                      </a:cubicBezTo>
                      <a:cubicBezTo>
                        <a:pt x="42" y="17"/>
                        <a:pt x="42" y="18"/>
                        <a:pt x="42" y="18"/>
                      </a:cubicBezTo>
                      <a:cubicBezTo>
                        <a:pt x="42" y="18"/>
                        <a:pt x="43" y="19"/>
                        <a:pt x="43" y="19"/>
                      </a:cubicBezTo>
                      <a:cubicBezTo>
                        <a:pt x="43" y="19"/>
                        <a:pt x="43" y="21"/>
                        <a:pt x="44" y="20"/>
                      </a:cubicBezTo>
                      <a:cubicBezTo>
                        <a:pt x="45" y="20"/>
                        <a:pt x="45" y="20"/>
                        <a:pt x="45" y="20"/>
                      </a:cubicBezTo>
                      <a:cubicBezTo>
                        <a:pt x="45" y="21"/>
                        <a:pt x="44" y="21"/>
                        <a:pt x="44" y="21"/>
                      </a:cubicBezTo>
                      <a:cubicBezTo>
                        <a:pt x="43" y="20"/>
                        <a:pt x="42" y="21"/>
                        <a:pt x="42" y="21"/>
                      </a:cubicBezTo>
                      <a:cubicBezTo>
                        <a:pt x="42" y="22"/>
                        <a:pt x="41" y="22"/>
                        <a:pt x="41" y="23"/>
                      </a:cubicBezTo>
                      <a:cubicBezTo>
                        <a:pt x="40" y="23"/>
                        <a:pt x="39" y="23"/>
                        <a:pt x="38" y="23"/>
                      </a:cubicBezTo>
                      <a:cubicBezTo>
                        <a:pt x="38" y="23"/>
                        <a:pt x="37" y="22"/>
                        <a:pt x="36" y="21"/>
                      </a:cubicBezTo>
                      <a:cubicBezTo>
                        <a:pt x="36" y="21"/>
                        <a:pt x="36" y="20"/>
                        <a:pt x="36" y="20"/>
                      </a:cubicBezTo>
                      <a:cubicBezTo>
                        <a:pt x="35" y="19"/>
                        <a:pt x="36" y="19"/>
                        <a:pt x="36" y="19"/>
                      </a:cubicBezTo>
                      <a:cubicBezTo>
                        <a:pt x="36" y="18"/>
                        <a:pt x="37" y="18"/>
                        <a:pt x="37" y="18"/>
                      </a:cubicBezTo>
                      <a:cubicBezTo>
                        <a:pt x="37" y="18"/>
                        <a:pt x="38" y="18"/>
                        <a:pt x="39" y="18"/>
                      </a:cubicBezTo>
                      <a:cubicBezTo>
                        <a:pt x="39" y="18"/>
                        <a:pt x="40" y="17"/>
                        <a:pt x="40" y="17"/>
                      </a:cubicBezTo>
                      <a:cubicBezTo>
                        <a:pt x="40" y="17"/>
                        <a:pt x="40" y="16"/>
                        <a:pt x="40" y="16"/>
                      </a:cubicBezTo>
                      <a:cubicBezTo>
                        <a:pt x="40"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0" y="15"/>
                        <a:pt x="40" y="15"/>
                      </a:cubicBezTo>
                      <a:cubicBezTo>
                        <a:pt x="40" y="15"/>
                        <a:pt x="40" y="15"/>
                        <a:pt x="39" y="15"/>
                      </a:cubicBezTo>
                      <a:cubicBezTo>
                        <a:pt x="39" y="15"/>
                        <a:pt x="39" y="16"/>
                        <a:pt x="39" y="16"/>
                      </a:cubicBezTo>
                      <a:cubicBezTo>
                        <a:pt x="39" y="16"/>
                        <a:pt x="39" y="16"/>
                        <a:pt x="39" y="16"/>
                      </a:cubicBezTo>
                      <a:cubicBezTo>
                        <a:pt x="38" y="16"/>
                        <a:pt x="38" y="15"/>
                        <a:pt x="38" y="15"/>
                      </a:cubicBezTo>
                      <a:cubicBezTo>
                        <a:pt x="38" y="15"/>
                        <a:pt x="37" y="15"/>
                        <a:pt x="37" y="15"/>
                      </a:cubicBezTo>
                      <a:cubicBezTo>
                        <a:pt x="37" y="15"/>
                        <a:pt x="37" y="14"/>
                        <a:pt x="37" y="14"/>
                      </a:cubicBezTo>
                      <a:cubicBezTo>
                        <a:pt x="36" y="14"/>
                        <a:pt x="36" y="14"/>
                        <a:pt x="36" y="14"/>
                      </a:cubicBezTo>
                      <a:cubicBezTo>
                        <a:pt x="36" y="14"/>
                        <a:pt x="36" y="14"/>
                        <a:pt x="36" y="15"/>
                      </a:cubicBezTo>
                      <a:cubicBezTo>
                        <a:pt x="36" y="15"/>
                        <a:pt x="36" y="15"/>
                        <a:pt x="35" y="16"/>
                      </a:cubicBezTo>
                      <a:cubicBezTo>
                        <a:pt x="35" y="16"/>
                        <a:pt x="34" y="16"/>
                        <a:pt x="33" y="16"/>
                      </a:cubicBezTo>
                      <a:cubicBezTo>
                        <a:pt x="32" y="15"/>
                        <a:pt x="32" y="16"/>
                        <a:pt x="31" y="16"/>
                      </a:cubicBezTo>
                      <a:cubicBezTo>
                        <a:pt x="30" y="16"/>
                        <a:pt x="30" y="17"/>
                        <a:pt x="30" y="17"/>
                      </a:cubicBezTo>
                      <a:cubicBezTo>
                        <a:pt x="30" y="17"/>
                        <a:pt x="30" y="17"/>
                        <a:pt x="29" y="17"/>
                      </a:cubicBezTo>
                      <a:cubicBezTo>
                        <a:pt x="29" y="18"/>
                        <a:pt x="29" y="18"/>
                        <a:pt x="29" y="18"/>
                      </a:cubicBezTo>
                      <a:cubicBezTo>
                        <a:pt x="28" y="18"/>
                        <a:pt x="27" y="18"/>
                        <a:pt x="27" y="18"/>
                      </a:cubicBezTo>
                      <a:cubicBezTo>
                        <a:pt x="27" y="18"/>
                        <a:pt x="26" y="18"/>
                        <a:pt x="26" y="18"/>
                      </a:cubicBezTo>
                      <a:cubicBezTo>
                        <a:pt x="25" y="19"/>
                        <a:pt x="24" y="20"/>
                        <a:pt x="24" y="20"/>
                      </a:cubicBezTo>
                      <a:cubicBezTo>
                        <a:pt x="24" y="20"/>
                        <a:pt x="24" y="20"/>
                        <a:pt x="24" y="20"/>
                      </a:cubicBezTo>
                      <a:cubicBezTo>
                        <a:pt x="23" y="20"/>
                        <a:pt x="23" y="20"/>
                        <a:pt x="23" y="20"/>
                      </a:cubicBezTo>
                      <a:cubicBezTo>
                        <a:pt x="23" y="20"/>
                        <a:pt x="22" y="21"/>
                        <a:pt x="21" y="21"/>
                      </a:cubicBezTo>
                      <a:cubicBezTo>
                        <a:pt x="20" y="21"/>
                        <a:pt x="20" y="22"/>
                        <a:pt x="20" y="22"/>
                      </a:cubicBezTo>
                      <a:cubicBezTo>
                        <a:pt x="20" y="22"/>
                        <a:pt x="19" y="22"/>
                        <a:pt x="18" y="22"/>
                      </a:cubicBezTo>
                      <a:cubicBezTo>
                        <a:pt x="18" y="22"/>
                        <a:pt x="18" y="23"/>
                        <a:pt x="18" y="23"/>
                      </a:cubicBezTo>
                      <a:cubicBezTo>
                        <a:pt x="18" y="23"/>
                        <a:pt x="17" y="23"/>
                        <a:pt x="17" y="23"/>
                      </a:cubicBezTo>
                      <a:cubicBezTo>
                        <a:pt x="17" y="24"/>
                        <a:pt x="16" y="23"/>
                        <a:pt x="15" y="24"/>
                      </a:cubicBezTo>
                      <a:cubicBezTo>
                        <a:pt x="14" y="24"/>
                        <a:pt x="15" y="25"/>
                        <a:pt x="15" y="26"/>
                      </a:cubicBezTo>
                      <a:cubicBezTo>
                        <a:pt x="15" y="26"/>
                        <a:pt x="14" y="26"/>
                        <a:pt x="14" y="26"/>
                      </a:cubicBezTo>
                      <a:cubicBezTo>
                        <a:pt x="13" y="27"/>
                        <a:pt x="13" y="27"/>
                        <a:pt x="13" y="27"/>
                      </a:cubicBezTo>
                      <a:cubicBezTo>
                        <a:pt x="13" y="27"/>
                        <a:pt x="12" y="26"/>
                        <a:pt x="12" y="27"/>
                      </a:cubicBezTo>
                      <a:cubicBezTo>
                        <a:pt x="11" y="27"/>
                        <a:pt x="12" y="27"/>
                        <a:pt x="12" y="27"/>
                      </a:cubicBezTo>
                      <a:cubicBezTo>
                        <a:pt x="12" y="27"/>
                        <a:pt x="11" y="28"/>
                        <a:pt x="11" y="28"/>
                      </a:cubicBezTo>
                      <a:cubicBezTo>
                        <a:pt x="11" y="28"/>
                        <a:pt x="10" y="28"/>
                        <a:pt x="10" y="28"/>
                      </a:cubicBezTo>
                      <a:cubicBezTo>
                        <a:pt x="10" y="28"/>
                        <a:pt x="10" y="28"/>
                        <a:pt x="9" y="28"/>
                      </a:cubicBezTo>
                      <a:cubicBezTo>
                        <a:pt x="9" y="27"/>
                        <a:pt x="9" y="27"/>
                        <a:pt x="9" y="28"/>
                      </a:cubicBezTo>
                      <a:cubicBezTo>
                        <a:pt x="9" y="28"/>
                        <a:pt x="9" y="28"/>
                        <a:pt x="9" y="28"/>
                      </a:cubicBezTo>
                      <a:cubicBezTo>
                        <a:pt x="9" y="28"/>
                        <a:pt x="9" y="29"/>
                        <a:pt x="9" y="29"/>
                      </a:cubicBezTo>
                      <a:cubicBezTo>
                        <a:pt x="9" y="29"/>
                        <a:pt x="8" y="29"/>
                        <a:pt x="8" y="29"/>
                      </a:cubicBezTo>
                      <a:cubicBezTo>
                        <a:pt x="7" y="29"/>
                        <a:pt x="7" y="28"/>
                        <a:pt x="7" y="28"/>
                      </a:cubicBezTo>
                      <a:cubicBezTo>
                        <a:pt x="7" y="28"/>
                        <a:pt x="6" y="28"/>
                        <a:pt x="6" y="28"/>
                      </a:cubicBezTo>
                      <a:cubicBezTo>
                        <a:pt x="6" y="28"/>
                        <a:pt x="6" y="28"/>
                        <a:pt x="5" y="28"/>
                      </a:cubicBezTo>
                      <a:cubicBezTo>
                        <a:pt x="5" y="28"/>
                        <a:pt x="5" y="28"/>
                        <a:pt x="4" y="28"/>
                      </a:cubicBezTo>
                      <a:cubicBezTo>
                        <a:pt x="4" y="28"/>
                        <a:pt x="4" y="29"/>
                        <a:pt x="3" y="29"/>
                      </a:cubicBezTo>
                      <a:cubicBezTo>
                        <a:pt x="3" y="30"/>
                        <a:pt x="3" y="30"/>
                        <a:pt x="3" y="30"/>
                      </a:cubicBezTo>
                      <a:cubicBezTo>
                        <a:pt x="3" y="30"/>
                        <a:pt x="3" y="30"/>
                        <a:pt x="3" y="30"/>
                      </a:cubicBezTo>
                      <a:cubicBezTo>
                        <a:pt x="3" y="30"/>
                        <a:pt x="3" y="31"/>
                        <a:pt x="3" y="31"/>
                      </a:cubicBezTo>
                      <a:cubicBezTo>
                        <a:pt x="2" y="31"/>
                        <a:pt x="2" y="31"/>
                        <a:pt x="2" y="31"/>
                      </a:cubicBezTo>
                      <a:cubicBezTo>
                        <a:pt x="1" y="31"/>
                        <a:pt x="1" y="31"/>
                        <a:pt x="0" y="32"/>
                      </a:cubicBezTo>
                      <a:cubicBezTo>
                        <a:pt x="0" y="32"/>
                        <a:pt x="1" y="32"/>
                        <a:pt x="1" y="32"/>
                      </a:cubicBezTo>
                      <a:cubicBezTo>
                        <a:pt x="1" y="32"/>
                        <a:pt x="1" y="32"/>
                        <a:pt x="1" y="32"/>
                      </a:cubicBezTo>
                      <a:cubicBezTo>
                        <a:pt x="1" y="32"/>
                        <a:pt x="1" y="33"/>
                        <a:pt x="1" y="33"/>
                      </a:cubicBezTo>
                      <a:cubicBezTo>
                        <a:pt x="1" y="33"/>
                        <a:pt x="1" y="33"/>
                        <a:pt x="1" y="33"/>
                      </a:cubicBezTo>
                      <a:cubicBezTo>
                        <a:pt x="1" y="33"/>
                        <a:pt x="1" y="34"/>
                        <a:pt x="0" y="34"/>
                      </a:cubicBezTo>
                      <a:cubicBezTo>
                        <a:pt x="0" y="34"/>
                        <a:pt x="0" y="34"/>
                        <a:pt x="0" y="34"/>
                      </a:cubicBezTo>
                      <a:cubicBezTo>
                        <a:pt x="0" y="34"/>
                        <a:pt x="0" y="35"/>
                        <a:pt x="0" y="35"/>
                      </a:cubicBezTo>
                      <a:cubicBezTo>
                        <a:pt x="1" y="35"/>
                        <a:pt x="1" y="35"/>
                        <a:pt x="1" y="35"/>
                      </a:cubicBezTo>
                      <a:cubicBezTo>
                        <a:pt x="1" y="36"/>
                        <a:pt x="1" y="36"/>
                        <a:pt x="2" y="36"/>
                      </a:cubicBezTo>
                      <a:cubicBezTo>
                        <a:pt x="2" y="36"/>
                        <a:pt x="2" y="36"/>
                        <a:pt x="2" y="36"/>
                      </a:cubicBezTo>
                      <a:cubicBezTo>
                        <a:pt x="2" y="36"/>
                        <a:pt x="3" y="36"/>
                        <a:pt x="3" y="36"/>
                      </a:cubicBezTo>
                      <a:cubicBezTo>
                        <a:pt x="3" y="36"/>
                        <a:pt x="2" y="37"/>
                        <a:pt x="2" y="37"/>
                      </a:cubicBezTo>
                      <a:cubicBezTo>
                        <a:pt x="2" y="37"/>
                        <a:pt x="2" y="37"/>
                        <a:pt x="2" y="37"/>
                      </a:cubicBezTo>
                      <a:cubicBezTo>
                        <a:pt x="2" y="38"/>
                        <a:pt x="2" y="38"/>
                        <a:pt x="2" y="38"/>
                      </a:cubicBezTo>
                      <a:cubicBezTo>
                        <a:pt x="3" y="38"/>
                        <a:pt x="3" y="38"/>
                        <a:pt x="3" y="38"/>
                      </a:cubicBezTo>
                      <a:cubicBezTo>
                        <a:pt x="3" y="38"/>
                        <a:pt x="4" y="38"/>
                        <a:pt x="4" y="38"/>
                      </a:cubicBezTo>
                      <a:cubicBezTo>
                        <a:pt x="5" y="38"/>
                        <a:pt x="5" y="39"/>
                        <a:pt x="5" y="39"/>
                      </a:cubicBezTo>
                      <a:cubicBezTo>
                        <a:pt x="5" y="39"/>
                        <a:pt x="5" y="39"/>
                        <a:pt x="6" y="39"/>
                      </a:cubicBezTo>
                      <a:cubicBezTo>
                        <a:pt x="6" y="39"/>
                        <a:pt x="6" y="39"/>
                        <a:pt x="7" y="40"/>
                      </a:cubicBezTo>
                      <a:cubicBezTo>
                        <a:pt x="7" y="40"/>
                        <a:pt x="7" y="40"/>
                        <a:pt x="7" y="41"/>
                      </a:cubicBezTo>
                      <a:cubicBezTo>
                        <a:pt x="7" y="41"/>
                        <a:pt x="7" y="41"/>
                        <a:pt x="8" y="42"/>
                      </a:cubicBezTo>
                      <a:cubicBezTo>
                        <a:pt x="8" y="42"/>
                        <a:pt x="9" y="42"/>
                        <a:pt x="9" y="42"/>
                      </a:cubicBezTo>
                      <a:cubicBezTo>
                        <a:pt x="10" y="42"/>
                        <a:pt x="10" y="43"/>
                        <a:pt x="10" y="43"/>
                      </a:cubicBezTo>
                      <a:cubicBezTo>
                        <a:pt x="11" y="43"/>
                        <a:pt x="11" y="44"/>
                        <a:pt x="12" y="44"/>
                      </a:cubicBezTo>
                      <a:cubicBezTo>
                        <a:pt x="12" y="44"/>
                        <a:pt x="13" y="43"/>
                        <a:pt x="13" y="43"/>
                      </a:cubicBezTo>
                      <a:cubicBezTo>
                        <a:pt x="13" y="43"/>
                        <a:pt x="13" y="43"/>
                        <a:pt x="14" y="43"/>
                      </a:cubicBezTo>
                      <a:cubicBezTo>
                        <a:pt x="14" y="43"/>
                        <a:pt x="15" y="43"/>
                        <a:pt x="15" y="43"/>
                      </a:cubicBezTo>
                      <a:cubicBezTo>
                        <a:pt x="15" y="43"/>
                        <a:pt x="15" y="44"/>
                        <a:pt x="15" y="44"/>
                      </a:cubicBezTo>
                      <a:cubicBezTo>
                        <a:pt x="16" y="44"/>
                        <a:pt x="16" y="45"/>
                        <a:pt x="17" y="45"/>
                      </a:cubicBezTo>
                      <a:cubicBezTo>
                        <a:pt x="17" y="45"/>
                        <a:pt x="18" y="45"/>
                        <a:pt x="18" y="45"/>
                      </a:cubicBezTo>
                      <a:cubicBezTo>
                        <a:pt x="18" y="44"/>
                        <a:pt x="18" y="44"/>
                        <a:pt x="18" y="45"/>
                      </a:cubicBezTo>
                      <a:cubicBezTo>
                        <a:pt x="19" y="45"/>
                        <a:pt x="19" y="45"/>
                        <a:pt x="19" y="46"/>
                      </a:cubicBezTo>
                      <a:cubicBezTo>
                        <a:pt x="19" y="46"/>
                        <a:pt x="20" y="46"/>
                        <a:pt x="20" y="46"/>
                      </a:cubicBezTo>
                      <a:cubicBezTo>
                        <a:pt x="21" y="47"/>
                        <a:pt x="21" y="47"/>
                        <a:pt x="21" y="47"/>
                      </a:cubicBezTo>
                      <a:cubicBezTo>
                        <a:pt x="21" y="47"/>
                        <a:pt x="21" y="47"/>
                        <a:pt x="21" y="47"/>
                      </a:cubicBezTo>
                      <a:cubicBezTo>
                        <a:pt x="21" y="47"/>
                        <a:pt x="22" y="48"/>
                        <a:pt x="22" y="49"/>
                      </a:cubicBezTo>
                      <a:cubicBezTo>
                        <a:pt x="22" y="49"/>
                        <a:pt x="22" y="49"/>
                        <a:pt x="22" y="49"/>
                      </a:cubicBezTo>
                      <a:cubicBezTo>
                        <a:pt x="22" y="49"/>
                        <a:pt x="22" y="49"/>
                        <a:pt x="22" y="50"/>
                      </a:cubicBezTo>
                      <a:cubicBezTo>
                        <a:pt x="22" y="50"/>
                        <a:pt x="22" y="50"/>
                        <a:pt x="22" y="50"/>
                      </a:cubicBezTo>
                      <a:cubicBezTo>
                        <a:pt x="22" y="50"/>
                        <a:pt x="22" y="50"/>
                        <a:pt x="22" y="50"/>
                      </a:cubicBezTo>
                      <a:cubicBezTo>
                        <a:pt x="22" y="51"/>
                        <a:pt x="23" y="52"/>
                        <a:pt x="23" y="52"/>
                      </a:cubicBezTo>
                      <a:cubicBezTo>
                        <a:pt x="24" y="53"/>
                        <a:pt x="24" y="54"/>
                        <a:pt x="24" y="54"/>
                      </a:cubicBezTo>
                      <a:cubicBezTo>
                        <a:pt x="25" y="54"/>
                        <a:pt x="25" y="54"/>
                        <a:pt x="26" y="54"/>
                      </a:cubicBezTo>
                      <a:cubicBezTo>
                        <a:pt x="26" y="54"/>
                        <a:pt x="26" y="55"/>
                        <a:pt x="26" y="55"/>
                      </a:cubicBezTo>
                      <a:cubicBezTo>
                        <a:pt x="26" y="55"/>
                        <a:pt x="26" y="56"/>
                        <a:pt x="26" y="56"/>
                      </a:cubicBezTo>
                      <a:cubicBezTo>
                        <a:pt x="26" y="56"/>
                        <a:pt x="26" y="57"/>
                        <a:pt x="26" y="57"/>
                      </a:cubicBezTo>
                      <a:cubicBezTo>
                        <a:pt x="26" y="57"/>
                        <a:pt x="26" y="57"/>
                        <a:pt x="26" y="58"/>
                      </a:cubicBezTo>
                      <a:cubicBezTo>
                        <a:pt x="26" y="58"/>
                        <a:pt x="27" y="58"/>
                        <a:pt x="27" y="58"/>
                      </a:cubicBezTo>
                      <a:cubicBezTo>
                        <a:pt x="27" y="58"/>
                        <a:pt x="26" y="59"/>
                        <a:pt x="26" y="59"/>
                      </a:cubicBezTo>
                      <a:cubicBezTo>
                        <a:pt x="26" y="59"/>
                        <a:pt x="26" y="60"/>
                        <a:pt x="25" y="61"/>
                      </a:cubicBezTo>
                      <a:cubicBezTo>
                        <a:pt x="25" y="61"/>
                        <a:pt x="26" y="62"/>
                        <a:pt x="26" y="62"/>
                      </a:cubicBezTo>
                      <a:cubicBezTo>
                        <a:pt x="26" y="63"/>
                        <a:pt x="26" y="63"/>
                        <a:pt x="26" y="63"/>
                      </a:cubicBezTo>
                      <a:cubicBezTo>
                        <a:pt x="25" y="64"/>
                        <a:pt x="24" y="65"/>
                        <a:pt x="24" y="66"/>
                      </a:cubicBezTo>
                      <a:cubicBezTo>
                        <a:pt x="24" y="66"/>
                        <a:pt x="23" y="67"/>
                        <a:pt x="23" y="68"/>
                      </a:cubicBezTo>
                      <a:cubicBezTo>
                        <a:pt x="23" y="68"/>
                        <a:pt x="24" y="68"/>
                        <a:pt x="24" y="69"/>
                      </a:cubicBezTo>
                      <a:cubicBezTo>
                        <a:pt x="24" y="69"/>
                        <a:pt x="24" y="69"/>
                        <a:pt x="24" y="69"/>
                      </a:cubicBezTo>
                      <a:cubicBezTo>
                        <a:pt x="24" y="70"/>
                        <a:pt x="24" y="70"/>
                        <a:pt x="25" y="70"/>
                      </a:cubicBezTo>
                      <a:cubicBezTo>
                        <a:pt x="25" y="70"/>
                        <a:pt x="25" y="70"/>
                        <a:pt x="25" y="70"/>
                      </a:cubicBezTo>
                      <a:cubicBezTo>
                        <a:pt x="25" y="70"/>
                        <a:pt x="25" y="71"/>
                        <a:pt x="25" y="71"/>
                      </a:cubicBezTo>
                      <a:cubicBezTo>
                        <a:pt x="25" y="71"/>
                        <a:pt x="26" y="71"/>
                        <a:pt x="26" y="71"/>
                      </a:cubicBezTo>
                      <a:cubicBezTo>
                        <a:pt x="26" y="71"/>
                        <a:pt x="27" y="71"/>
                        <a:pt x="27" y="71"/>
                      </a:cubicBezTo>
                      <a:cubicBezTo>
                        <a:pt x="27" y="71"/>
                        <a:pt x="28" y="71"/>
                        <a:pt x="28" y="72"/>
                      </a:cubicBezTo>
                      <a:cubicBezTo>
                        <a:pt x="29" y="72"/>
                        <a:pt x="29" y="72"/>
                        <a:pt x="29" y="71"/>
                      </a:cubicBezTo>
                      <a:cubicBezTo>
                        <a:pt x="30" y="71"/>
                        <a:pt x="30" y="71"/>
                        <a:pt x="30" y="71"/>
                      </a:cubicBezTo>
                      <a:cubicBezTo>
                        <a:pt x="30" y="72"/>
                        <a:pt x="30" y="72"/>
                        <a:pt x="31" y="72"/>
                      </a:cubicBezTo>
                      <a:cubicBezTo>
                        <a:pt x="31" y="72"/>
                        <a:pt x="33" y="72"/>
                        <a:pt x="34" y="72"/>
                      </a:cubicBezTo>
                      <a:cubicBezTo>
                        <a:pt x="35" y="72"/>
                        <a:pt x="36" y="72"/>
                        <a:pt x="36" y="73"/>
                      </a:cubicBezTo>
                      <a:cubicBezTo>
                        <a:pt x="36" y="73"/>
                        <a:pt x="37" y="73"/>
                        <a:pt x="38" y="73"/>
                      </a:cubicBezTo>
                      <a:cubicBezTo>
                        <a:pt x="39" y="72"/>
                        <a:pt x="40" y="72"/>
                        <a:pt x="40" y="72"/>
                      </a:cubicBezTo>
                      <a:cubicBezTo>
                        <a:pt x="41" y="72"/>
                        <a:pt x="41" y="73"/>
                        <a:pt x="41" y="73"/>
                      </a:cubicBezTo>
                      <a:cubicBezTo>
                        <a:pt x="41" y="73"/>
                        <a:pt x="42" y="73"/>
                        <a:pt x="43" y="73"/>
                      </a:cubicBezTo>
                      <a:cubicBezTo>
                        <a:pt x="43" y="73"/>
                        <a:pt x="44" y="73"/>
                        <a:pt x="45" y="73"/>
                      </a:cubicBezTo>
                      <a:cubicBezTo>
                        <a:pt x="45" y="73"/>
                        <a:pt x="46" y="73"/>
                        <a:pt x="46" y="73"/>
                      </a:cubicBezTo>
                      <a:cubicBezTo>
                        <a:pt x="46" y="73"/>
                        <a:pt x="47" y="73"/>
                        <a:pt x="47" y="74"/>
                      </a:cubicBezTo>
                      <a:cubicBezTo>
                        <a:pt x="48" y="74"/>
                        <a:pt x="49" y="75"/>
                        <a:pt x="49" y="75"/>
                      </a:cubicBezTo>
                      <a:cubicBezTo>
                        <a:pt x="50" y="76"/>
                        <a:pt x="50" y="76"/>
                        <a:pt x="51" y="76"/>
                      </a:cubicBezTo>
                      <a:cubicBezTo>
                        <a:pt x="52" y="76"/>
                        <a:pt x="52" y="76"/>
                        <a:pt x="53" y="77"/>
                      </a:cubicBezTo>
                      <a:cubicBezTo>
                        <a:pt x="54" y="77"/>
                        <a:pt x="54" y="78"/>
                        <a:pt x="55" y="78"/>
                      </a:cubicBezTo>
                      <a:cubicBezTo>
                        <a:pt x="55" y="78"/>
                        <a:pt x="56" y="79"/>
                        <a:pt x="56" y="79"/>
                      </a:cubicBezTo>
                      <a:cubicBezTo>
                        <a:pt x="57" y="79"/>
                        <a:pt x="57" y="79"/>
                        <a:pt x="58" y="79"/>
                      </a:cubicBezTo>
                      <a:cubicBezTo>
                        <a:pt x="58" y="80"/>
                        <a:pt x="58" y="80"/>
                        <a:pt x="59" y="79"/>
                      </a:cubicBezTo>
                      <a:cubicBezTo>
                        <a:pt x="60" y="79"/>
                        <a:pt x="61" y="79"/>
                        <a:pt x="61" y="79"/>
                      </a:cubicBezTo>
                      <a:cubicBezTo>
                        <a:pt x="61" y="79"/>
                        <a:pt x="61" y="80"/>
                        <a:pt x="61" y="80"/>
                      </a:cubicBezTo>
                      <a:cubicBezTo>
                        <a:pt x="61" y="80"/>
                        <a:pt x="61" y="80"/>
                        <a:pt x="61" y="81"/>
                      </a:cubicBezTo>
                      <a:cubicBezTo>
                        <a:pt x="60" y="81"/>
                        <a:pt x="61" y="82"/>
                        <a:pt x="61" y="82"/>
                      </a:cubicBezTo>
                      <a:cubicBezTo>
                        <a:pt x="61" y="82"/>
                        <a:pt x="62" y="82"/>
                        <a:pt x="62" y="82"/>
                      </a:cubicBezTo>
                      <a:cubicBezTo>
                        <a:pt x="63" y="83"/>
                        <a:pt x="63" y="84"/>
                        <a:pt x="63" y="85"/>
                      </a:cubicBezTo>
                      <a:cubicBezTo>
                        <a:pt x="64" y="86"/>
                        <a:pt x="64" y="87"/>
                        <a:pt x="64" y="87"/>
                      </a:cubicBezTo>
                      <a:cubicBezTo>
                        <a:pt x="64" y="88"/>
                        <a:pt x="64" y="88"/>
                        <a:pt x="65" y="89"/>
                      </a:cubicBezTo>
                      <a:cubicBezTo>
                        <a:pt x="65" y="89"/>
                        <a:pt x="66" y="90"/>
                        <a:pt x="67" y="91"/>
                      </a:cubicBezTo>
                      <a:cubicBezTo>
                        <a:pt x="68" y="92"/>
                        <a:pt x="68" y="92"/>
                        <a:pt x="68" y="92"/>
                      </a:cubicBezTo>
                      <a:cubicBezTo>
                        <a:pt x="68" y="94"/>
                        <a:pt x="68" y="94"/>
                        <a:pt x="68" y="94"/>
                      </a:cubicBezTo>
                      <a:cubicBezTo>
                        <a:pt x="68" y="94"/>
                        <a:pt x="70" y="94"/>
                        <a:pt x="71" y="94"/>
                      </a:cubicBezTo>
                      <a:cubicBezTo>
                        <a:pt x="72" y="94"/>
                        <a:pt x="73" y="93"/>
                        <a:pt x="74" y="93"/>
                      </a:cubicBezTo>
                      <a:cubicBezTo>
                        <a:pt x="74" y="93"/>
                        <a:pt x="75" y="93"/>
                        <a:pt x="76" y="93"/>
                      </a:cubicBezTo>
                      <a:cubicBezTo>
                        <a:pt x="78" y="94"/>
                        <a:pt x="85" y="95"/>
                        <a:pt x="87" y="95"/>
                      </a:cubicBezTo>
                      <a:cubicBezTo>
                        <a:pt x="89" y="95"/>
                        <a:pt x="93" y="95"/>
                        <a:pt x="94" y="95"/>
                      </a:cubicBezTo>
                      <a:cubicBezTo>
                        <a:pt x="94" y="95"/>
                        <a:pt x="95" y="95"/>
                        <a:pt x="96" y="94"/>
                      </a:cubicBezTo>
                      <a:cubicBezTo>
                        <a:pt x="97" y="94"/>
                        <a:pt x="98" y="94"/>
                        <a:pt x="99" y="94"/>
                      </a:cubicBezTo>
                      <a:cubicBezTo>
                        <a:pt x="101" y="95"/>
                        <a:pt x="108" y="95"/>
                        <a:pt x="110" y="96"/>
                      </a:cubicBezTo>
                      <a:cubicBezTo>
                        <a:pt x="111" y="96"/>
                        <a:pt x="112" y="97"/>
                        <a:pt x="112" y="98"/>
                      </a:cubicBezTo>
                      <a:cubicBezTo>
                        <a:pt x="113" y="99"/>
                        <a:pt x="114" y="99"/>
                        <a:pt x="115" y="99"/>
                      </a:cubicBezTo>
                      <a:cubicBezTo>
                        <a:pt x="115" y="99"/>
                        <a:pt x="118" y="100"/>
                        <a:pt x="120" y="100"/>
                      </a:cubicBezTo>
                      <a:cubicBezTo>
                        <a:pt x="121" y="100"/>
                        <a:pt x="124" y="101"/>
                        <a:pt x="125" y="102"/>
                      </a:cubicBezTo>
                      <a:cubicBezTo>
                        <a:pt x="126" y="102"/>
                        <a:pt x="127" y="103"/>
                        <a:pt x="127" y="103"/>
                      </a:cubicBezTo>
                      <a:cubicBezTo>
                        <a:pt x="127" y="103"/>
                        <a:pt x="130" y="103"/>
                        <a:pt x="131" y="103"/>
                      </a:cubicBezTo>
                      <a:cubicBezTo>
                        <a:pt x="131" y="103"/>
                        <a:pt x="133" y="102"/>
                        <a:pt x="133" y="102"/>
                      </a:cubicBezTo>
                      <a:cubicBezTo>
                        <a:pt x="133" y="102"/>
                        <a:pt x="133" y="104"/>
                        <a:pt x="133" y="104"/>
                      </a:cubicBezTo>
                      <a:cubicBezTo>
                        <a:pt x="133" y="104"/>
                        <a:pt x="134" y="104"/>
                        <a:pt x="134" y="104"/>
                      </a:cubicBezTo>
                      <a:cubicBezTo>
                        <a:pt x="134" y="104"/>
                        <a:pt x="136" y="104"/>
                        <a:pt x="136" y="104"/>
                      </a:cubicBezTo>
                      <a:cubicBezTo>
                        <a:pt x="136" y="104"/>
                        <a:pt x="136" y="105"/>
                        <a:pt x="137" y="105"/>
                      </a:cubicBezTo>
                      <a:cubicBezTo>
                        <a:pt x="137" y="105"/>
                        <a:pt x="138" y="104"/>
                        <a:pt x="138" y="104"/>
                      </a:cubicBezTo>
                      <a:cubicBezTo>
                        <a:pt x="139" y="103"/>
                        <a:pt x="139" y="103"/>
                        <a:pt x="141" y="103"/>
                      </a:cubicBezTo>
                      <a:cubicBezTo>
                        <a:pt x="142" y="102"/>
                        <a:pt x="152" y="98"/>
                        <a:pt x="152" y="98"/>
                      </a:cubicBezTo>
                      <a:cubicBezTo>
                        <a:pt x="152" y="98"/>
                        <a:pt x="158" y="97"/>
                        <a:pt x="160" y="97"/>
                      </a:cubicBezTo>
                      <a:cubicBezTo>
                        <a:pt x="162" y="97"/>
                        <a:pt x="163" y="96"/>
                        <a:pt x="163" y="97"/>
                      </a:cubicBezTo>
                      <a:cubicBezTo>
                        <a:pt x="164" y="97"/>
                        <a:pt x="165" y="96"/>
                        <a:pt x="166" y="96"/>
                      </a:cubicBezTo>
                      <a:cubicBezTo>
                        <a:pt x="166" y="96"/>
                        <a:pt x="167" y="97"/>
                        <a:pt x="168" y="97"/>
                      </a:cubicBezTo>
                      <a:cubicBezTo>
                        <a:pt x="169" y="96"/>
                        <a:pt x="170" y="96"/>
                        <a:pt x="170" y="96"/>
                      </a:cubicBezTo>
                      <a:cubicBezTo>
                        <a:pt x="170" y="96"/>
                        <a:pt x="171" y="96"/>
                        <a:pt x="172" y="96"/>
                      </a:cubicBezTo>
                      <a:cubicBezTo>
                        <a:pt x="172" y="96"/>
                        <a:pt x="173" y="96"/>
                        <a:pt x="174" y="96"/>
                      </a:cubicBezTo>
                      <a:cubicBezTo>
                        <a:pt x="174" y="96"/>
                        <a:pt x="175" y="95"/>
                        <a:pt x="175" y="95"/>
                      </a:cubicBezTo>
                      <a:cubicBezTo>
                        <a:pt x="176" y="95"/>
                        <a:pt x="177" y="95"/>
                        <a:pt x="177" y="94"/>
                      </a:cubicBezTo>
                      <a:cubicBezTo>
                        <a:pt x="178" y="94"/>
                        <a:pt x="179" y="94"/>
                        <a:pt x="180" y="94"/>
                      </a:cubicBezTo>
                      <a:cubicBezTo>
                        <a:pt x="180" y="94"/>
                        <a:pt x="181" y="93"/>
                        <a:pt x="181" y="92"/>
                      </a:cubicBezTo>
                      <a:cubicBezTo>
                        <a:pt x="182" y="92"/>
                        <a:pt x="182" y="92"/>
                        <a:pt x="182" y="92"/>
                      </a:cubicBezTo>
                      <a:cubicBezTo>
                        <a:pt x="183" y="91"/>
                        <a:pt x="183" y="91"/>
                        <a:pt x="183" y="90"/>
                      </a:cubicBezTo>
                      <a:cubicBezTo>
                        <a:pt x="184" y="90"/>
                        <a:pt x="185" y="89"/>
                        <a:pt x="185" y="88"/>
                      </a:cubicBezTo>
                      <a:cubicBezTo>
                        <a:pt x="186" y="88"/>
                        <a:pt x="187" y="88"/>
                        <a:pt x="188" y="87"/>
                      </a:cubicBezTo>
                      <a:cubicBezTo>
                        <a:pt x="188" y="87"/>
                        <a:pt x="189" y="87"/>
                        <a:pt x="189" y="87"/>
                      </a:cubicBezTo>
                      <a:cubicBezTo>
                        <a:pt x="190" y="87"/>
                        <a:pt x="190" y="87"/>
                        <a:pt x="190" y="86"/>
                      </a:cubicBezTo>
                      <a:cubicBezTo>
                        <a:pt x="191" y="86"/>
                        <a:pt x="191" y="85"/>
                        <a:pt x="192" y="85"/>
                      </a:cubicBezTo>
                      <a:cubicBezTo>
                        <a:pt x="192" y="85"/>
                        <a:pt x="192" y="85"/>
                        <a:pt x="193" y="85"/>
                      </a:cubicBezTo>
                      <a:cubicBezTo>
                        <a:pt x="193" y="85"/>
                        <a:pt x="193" y="84"/>
                        <a:pt x="193" y="84"/>
                      </a:cubicBezTo>
                      <a:cubicBezTo>
                        <a:pt x="193" y="84"/>
                        <a:pt x="193" y="83"/>
                        <a:pt x="193" y="83"/>
                      </a:cubicBezTo>
                      <a:cubicBezTo>
                        <a:pt x="192" y="82"/>
                        <a:pt x="192" y="82"/>
                        <a:pt x="191" y="81"/>
                      </a:cubicBezTo>
                      <a:cubicBezTo>
                        <a:pt x="190" y="81"/>
                        <a:pt x="190" y="81"/>
                        <a:pt x="190" y="80"/>
                      </a:cubicBezTo>
                      <a:cubicBezTo>
                        <a:pt x="190" y="80"/>
                        <a:pt x="190" y="79"/>
                        <a:pt x="189" y="79"/>
                      </a:cubicBezTo>
                      <a:cubicBezTo>
                        <a:pt x="189" y="79"/>
                        <a:pt x="189" y="78"/>
                        <a:pt x="189" y="78"/>
                      </a:cubicBezTo>
                      <a:cubicBezTo>
                        <a:pt x="189" y="78"/>
                        <a:pt x="189" y="77"/>
                        <a:pt x="190" y="77"/>
                      </a:cubicBezTo>
                      <a:cubicBezTo>
                        <a:pt x="190" y="77"/>
                        <a:pt x="190" y="76"/>
                        <a:pt x="190" y="76"/>
                      </a:cubicBezTo>
                      <a:cubicBezTo>
                        <a:pt x="190" y="75"/>
                        <a:pt x="191" y="74"/>
                        <a:pt x="191" y="73"/>
                      </a:cubicBezTo>
                      <a:cubicBezTo>
                        <a:pt x="192" y="73"/>
                        <a:pt x="193" y="72"/>
                        <a:pt x="193" y="72"/>
                      </a:cubicBezTo>
                      <a:cubicBezTo>
                        <a:pt x="194" y="72"/>
                        <a:pt x="194" y="72"/>
                        <a:pt x="195" y="72"/>
                      </a:cubicBezTo>
                      <a:cubicBezTo>
                        <a:pt x="195" y="72"/>
                        <a:pt x="196" y="72"/>
                        <a:pt x="196" y="72"/>
                      </a:cubicBezTo>
                      <a:cubicBezTo>
                        <a:pt x="197" y="72"/>
                        <a:pt x="197" y="72"/>
                        <a:pt x="198" y="72"/>
                      </a:cubicBezTo>
                      <a:cubicBezTo>
                        <a:pt x="198" y="73"/>
                        <a:pt x="198" y="73"/>
                        <a:pt x="199" y="73"/>
                      </a:cubicBezTo>
                      <a:cubicBezTo>
                        <a:pt x="199" y="74"/>
                        <a:pt x="200" y="74"/>
                        <a:pt x="201" y="74"/>
                      </a:cubicBezTo>
                      <a:cubicBezTo>
                        <a:pt x="201" y="74"/>
                        <a:pt x="203" y="75"/>
                        <a:pt x="204" y="75"/>
                      </a:cubicBezTo>
                      <a:cubicBezTo>
                        <a:pt x="205" y="75"/>
                        <a:pt x="205" y="75"/>
                        <a:pt x="206" y="75"/>
                      </a:cubicBezTo>
                      <a:cubicBezTo>
                        <a:pt x="206" y="75"/>
                        <a:pt x="207" y="75"/>
                        <a:pt x="207" y="74"/>
                      </a:cubicBezTo>
                      <a:cubicBezTo>
                        <a:pt x="208" y="74"/>
                        <a:pt x="208" y="74"/>
                        <a:pt x="209" y="73"/>
                      </a:cubicBezTo>
                      <a:cubicBezTo>
                        <a:pt x="209" y="73"/>
                        <a:pt x="210" y="73"/>
                        <a:pt x="210" y="73"/>
                      </a:cubicBezTo>
                      <a:cubicBezTo>
                        <a:pt x="210" y="73"/>
                        <a:pt x="211" y="73"/>
                        <a:pt x="211" y="73"/>
                      </a:cubicBezTo>
                      <a:cubicBezTo>
                        <a:pt x="211" y="72"/>
                        <a:pt x="211" y="72"/>
                        <a:pt x="212" y="72"/>
                      </a:cubicBezTo>
                      <a:cubicBezTo>
                        <a:pt x="212" y="72"/>
                        <a:pt x="212" y="71"/>
                        <a:pt x="212" y="71"/>
                      </a:cubicBezTo>
                      <a:cubicBezTo>
                        <a:pt x="213" y="71"/>
                        <a:pt x="213" y="71"/>
                        <a:pt x="213" y="70"/>
                      </a:cubicBezTo>
                      <a:cubicBezTo>
                        <a:pt x="214" y="70"/>
                        <a:pt x="214" y="70"/>
                        <a:pt x="214" y="70"/>
                      </a:cubicBezTo>
                      <a:cubicBezTo>
                        <a:pt x="214" y="70"/>
                        <a:pt x="214" y="69"/>
                        <a:pt x="214" y="69"/>
                      </a:cubicBezTo>
                      <a:cubicBezTo>
                        <a:pt x="214" y="69"/>
                        <a:pt x="215" y="69"/>
                        <a:pt x="215" y="69"/>
                      </a:cubicBezTo>
                      <a:cubicBezTo>
                        <a:pt x="216" y="68"/>
                        <a:pt x="216" y="69"/>
                        <a:pt x="216" y="69"/>
                      </a:cubicBezTo>
                      <a:cubicBezTo>
                        <a:pt x="217" y="69"/>
                        <a:pt x="217" y="69"/>
                        <a:pt x="218" y="69"/>
                      </a:cubicBezTo>
                      <a:cubicBezTo>
                        <a:pt x="218" y="69"/>
                        <a:pt x="220" y="69"/>
                        <a:pt x="221" y="69"/>
                      </a:cubicBezTo>
                      <a:cubicBezTo>
                        <a:pt x="222" y="69"/>
                        <a:pt x="223" y="68"/>
                        <a:pt x="224" y="68"/>
                      </a:cubicBezTo>
                      <a:cubicBezTo>
                        <a:pt x="224" y="67"/>
                        <a:pt x="225" y="67"/>
                        <a:pt x="225" y="67"/>
                      </a:cubicBezTo>
                      <a:cubicBezTo>
                        <a:pt x="225" y="66"/>
                        <a:pt x="226" y="66"/>
                        <a:pt x="226" y="66"/>
                      </a:cubicBezTo>
                      <a:cubicBezTo>
                        <a:pt x="226" y="66"/>
                        <a:pt x="227" y="66"/>
                        <a:pt x="227" y="66"/>
                      </a:cubicBezTo>
                      <a:cubicBezTo>
                        <a:pt x="227" y="66"/>
                        <a:pt x="228" y="65"/>
                        <a:pt x="228" y="65"/>
                      </a:cubicBezTo>
                      <a:cubicBezTo>
                        <a:pt x="228" y="65"/>
                        <a:pt x="228" y="64"/>
                        <a:pt x="228" y="64"/>
                      </a:cubicBezTo>
                      <a:cubicBezTo>
                        <a:pt x="227" y="64"/>
                        <a:pt x="228" y="64"/>
                        <a:pt x="228" y="64"/>
                      </a:cubicBezTo>
                      <a:cubicBezTo>
                        <a:pt x="228" y="63"/>
                        <a:pt x="228" y="63"/>
                        <a:pt x="228" y="62"/>
                      </a:cubicBezTo>
                      <a:cubicBezTo>
                        <a:pt x="229" y="62"/>
                        <a:pt x="229" y="62"/>
                        <a:pt x="229" y="61"/>
                      </a:cubicBezTo>
                      <a:cubicBezTo>
                        <a:pt x="230" y="61"/>
                        <a:pt x="230" y="60"/>
                        <a:pt x="230" y="60"/>
                      </a:cubicBezTo>
                      <a:cubicBezTo>
                        <a:pt x="230" y="60"/>
                        <a:pt x="231" y="60"/>
                        <a:pt x="231" y="60"/>
                      </a:cubicBezTo>
                      <a:cubicBezTo>
                        <a:pt x="231" y="60"/>
                        <a:pt x="232" y="60"/>
                        <a:pt x="232" y="60"/>
                      </a:cubicBezTo>
                      <a:cubicBezTo>
                        <a:pt x="233" y="59"/>
                        <a:pt x="233" y="59"/>
                        <a:pt x="233" y="60"/>
                      </a:cubicBezTo>
                      <a:cubicBezTo>
                        <a:pt x="234" y="60"/>
                        <a:pt x="234" y="60"/>
                        <a:pt x="235" y="60"/>
                      </a:cubicBezTo>
                      <a:cubicBezTo>
                        <a:pt x="235" y="60"/>
                        <a:pt x="236" y="60"/>
                        <a:pt x="236" y="60"/>
                      </a:cubicBezTo>
                      <a:cubicBezTo>
                        <a:pt x="236" y="60"/>
                        <a:pt x="236" y="59"/>
                        <a:pt x="237" y="59"/>
                      </a:cubicBezTo>
                      <a:cubicBezTo>
                        <a:pt x="237" y="59"/>
                        <a:pt x="237" y="58"/>
                        <a:pt x="237" y="58"/>
                      </a:cubicBezTo>
                      <a:cubicBezTo>
                        <a:pt x="237" y="58"/>
                        <a:pt x="237" y="57"/>
                        <a:pt x="238" y="57"/>
                      </a:cubicBezTo>
                      <a:cubicBezTo>
                        <a:pt x="238" y="57"/>
                        <a:pt x="239" y="58"/>
                        <a:pt x="239" y="58"/>
                      </a:cubicBezTo>
                      <a:cubicBezTo>
                        <a:pt x="239" y="59"/>
                        <a:pt x="240" y="58"/>
                        <a:pt x="240" y="58"/>
                      </a:cubicBezTo>
                      <a:cubicBezTo>
                        <a:pt x="240" y="58"/>
                        <a:pt x="240" y="58"/>
                        <a:pt x="241" y="58"/>
                      </a:cubicBezTo>
                      <a:cubicBezTo>
                        <a:pt x="241" y="57"/>
                        <a:pt x="241" y="57"/>
                        <a:pt x="241" y="57"/>
                      </a:cubicBezTo>
                      <a:cubicBezTo>
                        <a:pt x="241" y="57"/>
                        <a:pt x="241" y="57"/>
                        <a:pt x="242" y="57"/>
                      </a:cubicBezTo>
                      <a:cubicBezTo>
                        <a:pt x="242" y="57"/>
                        <a:pt x="242" y="57"/>
                        <a:pt x="243" y="57"/>
                      </a:cubicBezTo>
                      <a:cubicBezTo>
                        <a:pt x="243" y="57"/>
                        <a:pt x="243" y="56"/>
                        <a:pt x="244" y="56"/>
                      </a:cubicBezTo>
                      <a:cubicBezTo>
                        <a:pt x="244" y="56"/>
                        <a:pt x="245" y="56"/>
                        <a:pt x="245" y="56"/>
                      </a:cubicBezTo>
                      <a:cubicBezTo>
                        <a:pt x="245" y="57"/>
                        <a:pt x="245" y="57"/>
                        <a:pt x="245" y="57"/>
                      </a:cubicBezTo>
                      <a:cubicBezTo>
                        <a:pt x="246" y="56"/>
                        <a:pt x="246" y="56"/>
                        <a:pt x="246" y="56"/>
                      </a:cubicBezTo>
                      <a:cubicBezTo>
                        <a:pt x="247" y="56"/>
                        <a:pt x="247" y="57"/>
                        <a:pt x="247" y="57"/>
                      </a:cubicBezTo>
                      <a:cubicBezTo>
                        <a:pt x="247" y="57"/>
                        <a:pt x="248" y="57"/>
                        <a:pt x="248" y="56"/>
                      </a:cubicBezTo>
                      <a:cubicBezTo>
                        <a:pt x="248" y="56"/>
                        <a:pt x="248" y="56"/>
                        <a:pt x="248" y="56"/>
                      </a:cubicBezTo>
                      <a:cubicBezTo>
                        <a:pt x="248" y="56"/>
                        <a:pt x="248" y="56"/>
                        <a:pt x="249" y="56"/>
                      </a:cubicBezTo>
                      <a:cubicBezTo>
                        <a:pt x="249" y="56"/>
                        <a:pt x="249" y="56"/>
                        <a:pt x="249" y="56"/>
                      </a:cubicBezTo>
                      <a:cubicBezTo>
                        <a:pt x="249" y="56"/>
                        <a:pt x="249" y="56"/>
                        <a:pt x="249" y="56"/>
                      </a:cubicBezTo>
                      <a:cubicBezTo>
                        <a:pt x="249" y="56"/>
                        <a:pt x="249" y="56"/>
                        <a:pt x="249" y="56"/>
                      </a:cubicBezTo>
                      <a:cubicBezTo>
                        <a:pt x="250" y="56"/>
                        <a:pt x="249" y="56"/>
                        <a:pt x="250" y="56"/>
                      </a:cubicBezTo>
                      <a:cubicBezTo>
                        <a:pt x="250" y="57"/>
                        <a:pt x="250" y="57"/>
                        <a:pt x="251" y="57"/>
                      </a:cubicBezTo>
                      <a:cubicBezTo>
                        <a:pt x="251" y="57"/>
                        <a:pt x="252" y="57"/>
                        <a:pt x="252" y="57"/>
                      </a:cubicBezTo>
                      <a:cubicBezTo>
                        <a:pt x="252" y="57"/>
                        <a:pt x="253" y="57"/>
                        <a:pt x="253" y="57"/>
                      </a:cubicBezTo>
                      <a:cubicBezTo>
                        <a:pt x="253" y="57"/>
                        <a:pt x="254" y="57"/>
                        <a:pt x="254" y="57"/>
                      </a:cubicBezTo>
                      <a:cubicBezTo>
                        <a:pt x="255" y="57"/>
                        <a:pt x="255" y="57"/>
                        <a:pt x="255" y="57"/>
                      </a:cubicBezTo>
                      <a:cubicBezTo>
                        <a:pt x="255" y="57"/>
                        <a:pt x="256" y="57"/>
                        <a:pt x="256" y="57"/>
                      </a:cubicBezTo>
                      <a:cubicBezTo>
                        <a:pt x="256" y="57"/>
                        <a:pt x="256" y="57"/>
                        <a:pt x="256" y="57"/>
                      </a:cubicBezTo>
                      <a:cubicBezTo>
                        <a:pt x="256" y="57"/>
                        <a:pt x="256" y="57"/>
                        <a:pt x="257" y="57"/>
                      </a:cubicBezTo>
                      <a:cubicBezTo>
                        <a:pt x="257" y="56"/>
                        <a:pt x="257" y="55"/>
                        <a:pt x="257" y="55"/>
                      </a:cubicBezTo>
                      <a:close/>
                      <a:moveTo>
                        <a:pt x="40" y="42"/>
                      </a:moveTo>
                      <a:cubicBezTo>
                        <a:pt x="39" y="42"/>
                        <a:pt x="39" y="43"/>
                        <a:pt x="38" y="43"/>
                      </a:cubicBezTo>
                      <a:cubicBezTo>
                        <a:pt x="38" y="43"/>
                        <a:pt x="36" y="44"/>
                        <a:pt x="36" y="45"/>
                      </a:cubicBezTo>
                      <a:cubicBezTo>
                        <a:pt x="36" y="45"/>
                        <a:pt x="36" y="46"/>
                        <a:pt x="35" y="46"/>
                      </a:cubicBezTo>
                      <a:cubicBezTo>
                        <a:pt x="34" y="45"/>
                        <a:pt x="34" y="46"/>
                        <a:pt x="34" y="46"/>
                      </a:cubicBezTo>
                      <a:cubicBezTo>
                        <a:pt x="34" y="45"/>
                        <a:pt x="33" y="43"/>
                        <a:pt x="34" y="43"/>
                      </a:cubicBezTo>
                      <a:cubicBezTo>
                        <a:pt x="34" y="43"/>
                        <a:pt x="35" y="43"/>
                        <a:pt x="35" y="42"/>
                      </a:cubicBezTo>
                      <a:cubicBezTo>
                        <a:pt x="36" y="42"/>
                        <a:pt x="36" y="41"/>
                        <a:pt x="36" y="41"/>
                      </a:cubicBezTo>
                      <a:cubicBezTo>
                        <a:pt x="36" y="41"/>
                        <a:pt x="35" y="41"/>
                        <a:pt x="35" y="40"/>
                      </a:cubicBezTo>
                      <a:cubicBezTo>
                        <a:pt x="36" y="40"/>
                        <a:pt x="38" y="40"/>
                        <a:pt x="37" y="40"/>
                      </a:cubicBezTo>
                      <a:cubicBezTo>
                        <a:pt x="37" y="40"/>
                        <a:pt x="37" y="41"/>
                        <a:pt x="37" y="41"/>
                      </a:cubicBezTo>
                      <a:cubicBezTo>
                        <a:pt x="37" y="42"/>
                        <a:pt x="37" y="42"/>
                        <a:pt x="37" y="42"/>
                      </a:cubicBezTo>
                      <a:cubicBezTo>
                        <a:pt x="38" y="43"/>
                        <a:pt x="39" y="42"/>
                        <a:pt x="39" y="41"/>
                      </a:cubicBezTo>
                      <a:cubicBezTo>
                        <a:pt x="39" y="41"/>
                        <a:pt x="39" y="40"/>
                        <a:pt x="39" y="40"/>
                      </a:cubicBezTo>
                      <a:cubicBezTo>
                        <a:pt x="39" y="39"/>
                        <a:pt x="41" y="41"/>
                        <a:pt x="40" y="42"/>
                      </a:cubicBezTo>
                      <a:close/>
                      <a:moveTo>
                        <a:pt x="43" y="44"/>
                      </a:moveTo>
                      <a:cubicBezTo>
                        <a:pt x="43" y="44"/>
                        <a:pt x="42" y="44"/>
                        <a:pt x="42" y="43"/>
                      </a:cubicBezTo>
                      <a:cubicBezTo>
                        <a:pt x="41" y="43"/>
                        <a:pt x="42" y="42"/>
                        <a:pt x="42" y="42"/>
                      </a:cubicBezTo>
                      <a:cubicBezTo>
                        <a:pt x="43" y="42"/>
                        <a:pt x="43" y="42"/>
                        <a:pt x="43" y="42"/>
                      </a:cubicBezTo>
                      <a:cubicBezTo>
                        <a:pt x="43" y="42"/>
                        <a:pt x="43" y="41"/>
                        <a:pt x="43" y="41"/>
                      </a:cubicBezTo>
                      <a:cubicBezTo>
                        <a:pt x="43" y="41"/>
                        <a:pt x="44" y="41"/>
                        <a:pt x="44" y="41"/>
                      </a:cubicBezTo>
                      <a:cubicBezTo>
                        <a:pt x="45" y="41"/>
                        <a:pt x="45" y="42"/>
                        <a:pt x="45" y="42"/>
                      </a:cubicBezTo>
                      <a:cubicBezTo>
                        <a:pt x="44" y="43"/>
                        <a:pt x="44" y="43"/>
                        <a:pt x="43" y="44"/>
                      </a:cubicBezTo>
                      <a:close/>
                      <a:moveTo>
                        <a:pt x="46" y="48"/>
                      </a:moveTo>
                      <a:cubicBezTo>
                        <a:pt x="45" y="48"/>
                        <a:pt x="46" y="48"/>
                        <a:pt x="45" y="47"/>
                      </a:cubicBezTo>
                      <a:cubicBezTo>
                        <a:pt x="44" y="47"/>
                        <a:pt x="44" y="46"/>
                        <a:pt x="45" y="46"/>
                      </a:cubicBezTo>
                      <a:cubicBezTo>
                        <a:pt x="45" y="46"/>
                        <a:pt x="46" y="46"/>
                        <a:pt x="46" y="47"/>
                      </a:cubicBezTo>
                      <a:cubicBezTo>
                        <a:pt x="47" y="47"/>
                        <a:pt x="47" y="47"/>
                        <a:pt x="46" y="48"/>
                      </a:cubicBezTo>
                      <a:close/>
                      <a:moveTo>
                        <a:pt x="48" y="32"/>
                      </a:moveTo>
                      <a:cubicBezTo>
                        <a:pt x="47" y="33"/>
                        <a:pt x="46" y="33"/>
                        <a:pt x="45" y="33"/>
                      </a:cubicBezTo>
                      <a:cubicBezTo>
                        <a:pt x="45" y="33"/>
                        <a:pt x="45" y="34"/>
                        <a:pt x="44" y="34"/>
                      </a:cubicBezTo>
                      <a:cubicBezTo>
                        <a:pt x="44" y="34"/>
                        <a:pt x="44" y="33"/>
                        <a:pt x="44" y="32"/>
                      </a:cubicBezTo>
                      <a:cubicBezTo>
                        <a:pt x="44" y="32"/>
                        <a:pt x="43" y="32"/>
                        <a:pt x="43" y="32"/>
                      </a:cubicBezTo>
                      <a:cubicBezTo>
                        <a:pt x="42" y="32"/>
                        <a:pt x="42" y="31"/>
                        <a:pt x="41" y="31"/>
                      </a:cubicBezTo>
                      <a:cubicBezTo>
                        <a:pt x="40" y="31"/>
                        <a:pt x="40" y="30"/>
                        <a:pt x="40" y="30"/>
                      </a:cubicBezTo>
                      <a:cubicBezTo>
                        <a:pt x="41" y="30"/>
                        <a:pt x="42" y="30"/>
                        <a:pt x="42" y="30"/>
                      </a:cubicBezTo>
                      <a:cubicBezTo>
                        <a:pt x="42" y="30"/>
                        <a:pt x="42" y="30"/>
                        <a:pt x="43" y="30"/>
                      </a:cubicBezTo>
                      <a:cubicBezTo>
                        <a:pt x="43" y="30"/>
                        <a:pt x="43" y="30"/>
                        <a:pt x="43" y="30"/>
                      </a:cubicBezTo>
                      <a:cubicBezTo>
                        <a:pt x="43" y="30"/>
                        <a:pt x="43" y="30"/>
                        <a:pt x="44" y="30"/>
                      </a:cubicBezTo>
                      <a:cubicBezTo>
                        <a:pt x="45" y="31"/>
                        <a:pt x="45" y="31"/>
                        <a:pt x="45" y="31"/>
                      </a:cubicBezTo>
                      <a:cubicBezTo>
                        <a:pt x="46" y="31"/>
                        <a:pt x="47" y="31"/>
                        <a:pt x="48" y="31"/>
                      </a:cubicBezTo>
                      <a:cubicBezTo>
                        <a:pt x="48" y="32"/>
                        <a:pt x="48" y="32"/>
                        <a:pt x="48" y="32"/>
                      </a:cubicBezTo>
                      <a:close/>
                      <a:moveTo>
                        <a:pt x="103" y="11"/>
                      </a:moveTo>
                      <a:cubicBezTo>
                        <a:pt x="103" y="12"/>
                        <a:pt x="103" y="13"/>
                        <a:pt x="102" y="14"/>
                      </a:cubicBezTo>
                      <a:cubicBezTo>
                        <a:pt x="102" y="15"/>
                        <a:pt x="101" y="15"/>
                        <a:pt x="101" y="16"/>
                      </a:cubicBezTo>
                      <a:cubicBezTo>
                        <a:pt x="101" y="17"/>
                        <a:pt x="102" y="18"/>
                        <a:pt x="101" y="18"/>
                      </a:cubicBezTo>
                      <a:cubicBezTo>
                        <a:pt x="99" y="18"/>
                        <a:pt x="99" y="18"/>
                        <a:pt x="99" y="17"/>
                      </a:cubicBezTo>
                      <a:cubicBezTo>
                        <a:pt x="99" y="16"/>
                        <a:pt x="99" y="17"/>
                        <a:pt x="100" y="16"/>
                      </a:cubicBezTo>
                      <a:cubicBezTo>
                        <a:pt x="100" y="16"/>
                        <a:pt x="99" y="15"/>
                        <a:pt x="99" y="14"/>
                      </a:cubicBezTo>
                      <a:cubicBezTo>
                        <a:pt x="100" y="13"/>
                        <a:pt x="100" y="12"/>
                        <a:pt x="100" y="12"/>
                      </a:cubicBezTo>
                      <a:cubicBezTo>
                        <a:pt x="100" y="11"/>
                        <a:pt x="99" y="11"/>
                        <a:pt x="100" y="10"/>
                      </a:cubicBezTo>
                      <a:cubicBezTo>
                        <a:pt x="100" y="9"/>
                        <a:pt x="100" y="10"/>
                        <a:pt x="101" y="9"/>
                      </a:cubicBezTo>
                      <a:cubicBezTo>
                        <a:pt x="101" y="9"/>
                        <a:pt x="102" y="8"/>
                        <a:pt x="101" y="8"/>
                      </a:cubicBezTo>
                      <a:cubicBezTo>
                        <a:pt x="100" y="8"/>
                        <a:pt x="100" y="8"/>
                        <a:pt x="101" y="7"/>
                      </a:cubicBezTo>
                      <a:cubicBezTo>
                        <a:pt x="102" y="7"/>
                        <a:pt x="102" y="6"/>
                        <a:pt x="102" y="7"/>
                      </a:cubicBezTo>
                      <a:cubicBezTo>
                        <a:pt x="103" y="8"/>
                        <a:pt x="103" y="8"/>
                        <a:pt x="104" y="9"/>
                      </a:cubicBezTo>
                      <a:cubicBezTo>
                        <a:pt x="104" y="9"/>
                        <a:pt x="103" y="11"/>
                        <a:pt x="103" y="1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6" name="Freeform 774"/>
                <p:cNvSpPr>
                  <a:spLocks/>
                </p:cNvSpPr>
                <p:nvPr/>
              </p:nvSpPr>
              <p:spPr bwMode="auto">
                <a:xfrm>
                  <a:off x="7200901" y="3576638"/>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7" name="Freeform 775"/>
                <p:cNvSpPr>
                  <a:spLocks/>
                </p:cNvSpPr>
                <p:nvPr/>
              </p:nvSpPr>
              <p:spPr bwMode="auto">
                <a:xfrm>
                  <a:off x="7204076" y="3579813"/>
                  <a:ext cx="3175"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0"/>
                        <a:pt x="1" y="0"/>
                        <a:pt x="1" y="0"/>
                      </a:cubicBezTo>
                      <a:cubicBezTo>
                        <a:pt x="0" y="1"/>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8" name="Freeform 776"/>
                <p:cNvSpPr>
                  <a:spLocks/>
                </p:cNvSpPr>
                <p:nvPr/>
              </p:nvSpPr>
              <p:spPr bwMode="auto">
                <a:xfrm>
                  <a:off x="7200901" y="3560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9" name="Freeform 777"/>
                <p:cNvSpPr>
                  <a:spLocks/>
                </p:cNvSpPr>
                <p:nvPr/>
              </p:nvSpPr>
              <p:spPr bwMode="auto">
                <a:xfrm>
                  <a:off x="7194551" y="3532188"/>
                  <a:ext cx="3175" cy="4763"/>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0"/>
                        <a:pt x="1" y="0"/>
                        <a:pt x="1"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0" name="Freeform 778"/>
                <p:cNvSpPr>
                  <a:spLocks/>
                </p:cNvSpPr>
                <p:nvPr/>
              </p:nvSpPr>
              <p:spPr bwMode="auto">
                <a:xfrm>
                  <a:off x="7194551" y="3560763"/>
                  <a:ext cx="3175" cy="1588"/>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0" y="0"/>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1" name="Freeform 779"/>
                <p:cNvSpPr>
                  <a:spLocks/>
                </p:cNvSpPr>
                <p:nvPr/>
              </p:nvSpPr>
              <p:spPr bwMode="auto">
                <a:xfrm>
                  <a:off x="7192963" y="3576638"/>
                  <a:ext cx="1588"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2" name="Freeform 780"/>
                <p:cNvSpPr>
                  <a:spLocks/>
                </p:cNvSpPr>
                <p:nvPr/>
              </p:nvSpPr>
              <p:spPr bwMode="auto">
                <a:xfrm>
                  <a:off x="7189788" y="3532188"/>
                  <a:ext cx="4763" cy="1588"/>
                </a:xfrm>
                <a:custGeom>
                  <a:avLst/>
                  <a:gdLst>
                    <a:gd name="T0" fmla="*/ 1 w 2"/>
                    <a:gd name="T1" fmla="*/ 1 h 1"/>
                    <a:gd name="T2" fmla="*/ 1 w 2"/>
                    <a:gd name="T3" fmla="*/ 1 h 1"/>
                    <a:gd name="T4" fmla="*/ 1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1" y="1"/>
                        <a:pt x="1" y="1"/>
                      </a:cubicBezTo>
                      <a:cubicBezTo>
                        <a:pt x="1" y="0"/>
                        <a:pt x="1" y="0"/>
                        <a:pt x="1" y="0"/>
                      </a:cubicBezTo>
                      <a:cubicBezTo>
                        <a:pt x="0"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3" name="Freeform 781"/>
                <p:cNvSpPr>
                  <a:spLocks/>
                </p:cNvSpPr>
                <p:nvPr/>
              </p:nvSpPr>
              <p:spPr bwMode="auto">
                <a:xfrm>
                  <a:off x="7192963" y="3575051"/>
                  <a:ext cx="1588" cy="158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4" name="Freeform 782"/>
                <p:cNvSpPr>
                  <a:spLocks/>
                </p:cNvSpPr>
                <p:nvPr/>
              </p:nvSpPr>
              <p:spPr bwMode="auto">
                <a:xfrm>
                  <a:off x="7192963" y="3533776"/>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5" name="Freeform 783"/>
                <p:cNvSpPr>
                  <a:spLocks/>
                </p:cNvSpPr>
                <p:nvPr/>
              </p:nvSpPr>
              <p:spPr bwMode="auto">
                <a:xfrm>
                  <a:off x="7186613" y="3430588"/>
                  <a:ext cx="146050" cy="152400"/>
                </a:xfrm>
                <a:custGeom>
                  <a:avLst/>
                  <a:gdLst>
                    <a:gd name="T0" fmla="*/ 48 w 51"/>
                    <a:gd name="T1" fmla="*/ 4 h 53"/>
                    <a:gd name="T2" fmla="*/ 44 w 51"/>
                    <a:gd name="T3" fmla="*/ 0 h 53"/>
                    <a:gd name="T4" fmla="*/ 43 w 51"/>
                    <a:gd name="T5" fmla="*/ 4 h 53"/>
                    <a:gd name="T6" fmla="*/ 42 w 51"/>
                    <a:gd name="T7" fmla="*/ 7 h 53"/>
                    <a:gd name="T8" fmla="*/ 39 w 51"/>
                    <a:gd name="T9" fmla="*/ 9 h 53"/>
                    <a:gd name="T10" fmla="*/ 35 w 51"/>
                    <a:gd name="T11" fmla="*/ 11 h 53"/>
                    <a:gd name="T12" fmla="*/ 31 w 51"/>
                    <a:gd name="T13" fmla="*/ 15 h 53"/>
                    <a:gd name="T14" fmla="*/ 28 w 51"/>
                    <a:gd name="T15" fmla="*/ 18 h 53"/>
                    <a:gd name="T16" fmla="*/ 23 w 51"/>
                    <a:gd name="T17" fmla="*/ 17 h 53"/>
                    <a:gd name="T18" fmla="*/ 20 w 51"/>
                    <a:gd name="T19" fmla="*/ 14 h 53"/>
                    <a:gd name="T20" fmla="*/ 18 w 51"/>
                    <a:gd name="T21" fmla="*/ 15 h 53"/>
                    <a:gd name="T22" fmla="*/ 17 w 51"/>
                    <a:gd name="T23" fmla="*/ 18 h 53"/>
                    <a:gd name="T24" fmla="*/ 15 w 51"/>
                    <a:gd name="T25" fmla="*/ 20 h 53"/>
                    <a:gd name="T26" fmla="*/ 12 w 51"/>
                    <a:gd name="T27" fmla="*/ 23 h 53"/>
                    <a:gd name="T28" fmla="*/ 9 w 51"/>
                    <a:gd name="T29" fmla="*/ 24 h 53"/>
                    <a:gd name="T30" fmla="*/ 6 w 51"/>
                    <a:gd name="T31" fmla="*/ 26 h 53"/>
                    <a:gd name="T32" fmla="*/ 1 w 51"/>
                    <a:gd name="T33" fmla="*/ 30 h 53"/>
                    <a:gd name="T34" fmla="*/ 0 w 51"/>
                    <a:gd name="T35" fmla="*/ 32 h 53"/>
                    <a:gd name="T36" fmla="*/ 2 w 51"/>
                    <a:gd name="T37" fmla="*/ 33 h 53"/>
                    <a:gd name="T38" fmla="*/ 3 w 51"/>
                    <a:gd name="T39" fmla="*/ 35 h 53"/>
                    <a:gd name="T40" fmla="*/ 7 w 51"/>
                    <a:gd name="T41" fmla="*/ 35 h 53"/>
                    <a:gd name="T42" fmla="*/ 9 w 51"/>
                    <a:gd name="T43" fmla="*/ 37 h 53"/>
                    <a:gd name="T44" fmla="*/ 7 w 51"/>
                    <a:gd name="T45" fmla="*/ 40 h 53"/>
                    <a:gd name="T46" fmla="*/ 7 w 51"/>
                    <a:gd name="T47" fmla="*/ 43 h 53"/>
                    <a:gd name="T48" fmla="*/ 9 w 51"/>
                    <a:gd name="T49" fmla="*/ 44 h 53"/>
                    <a:gd name="T50" fmla="*/ 5 w 51"/>
                    <a:gd name="T51" fmla="*/ 45 h 53"/>
                    <a:gd name="T52" fmla="*/ 4 w 51"/>
                    <a:gd name="T53" fmla="*/ 47 h 53"/>
                    <a:gd name="T54" fmla="*/ 3 w 51"/>
                    <a:gd name="T55" fmla="*/ 49 h 53"/>
                    <a:gd name="T56" fmla="*/ 6 w 51"/>
                    <a:gd name="T57" fmla="*/ 50 h 53"/>
                    <a:gd name="T58" fmla="*/ 5 w 51"/>
                    <a:gd name="T59" fmla="*/ 51 h 53"/>
                    <a:gd name="T60" fmla="*/ 7 w 51"/>
                    <a:gd name="T61" fmla="*/ 52 h 53"/>
                    <a:gd name="T62" fmla="*/ 9 w 51"/>
                    <a:gd name="T63" fmla="*/ 51 h 53"/>
                    <a:gd name="T64" fmla="*/ 8 w 51"/>
                    <a:gd name="T65" fmla="*/ 53 h 53"/>
                    <a:gd name="T66" fmla="*/ 10 w 51"/>
                    <a:gd name="T67" fmla="*/ 52 h 53"/>
                    <a:gd name="T68" fmla="*/ 11 w 51"/>
                    <a:gd name="T69" fmla="*/ 50 h 53"/>
                    <a:gd name="T70" fmla="*/ 13 w 51"/>
                    <a:gd name="T71" fmla="*/ 52 h 53"/>
                    <a:gd name="T72" fmla="*/ 16 w 51"/>
                    <a:gd name="T73" fmla="*/ 51 h 53"/>
                    <a:gd name="T74" fmla="*/ 16 w 51"/>
                    <a:gd name="T75" fmla="*/ 51 h 53"/>
                    <a:gd name="T76" fmla="*/ 19 w 51"/>
                    <a:gd name="T77" fmla="*/ 52 h 53"/>
                    <a:gd name="T78" fmla="*/ 21 w 51"/>
                    <a:gd name="T79" fmla="*/ 49 h 53"/>
                    <a:gd name="T80" fmla="*/ 25 w 51"/>
                    <a:gd name="T81" fmla="*/ 47 h 53"/>
                    <a:gd name="T82" fmla="*/ 29 w 51"/>
                    <a:gd name="T83" fmla="*/ 47 h 53"/>
                    <a:gd name="T84" fmla="*/ 32 w 51"/>
                    <a:gd name="T85" fmla="*/ 45 h 53"/>
                    <a:gd name="T86" fmla="*/ 31 w 51"/>
                    <a:gd name="T87" fmla="*/ 43 h 53"/>
                    <a:gd name="T88" fmla="*/ 28 w 51"/>
                    <a:gd name="T89" fmla="*/ 41 h 53"/>
                    <a:gd name="T90" fmla="*/ 25 w 51"/>
                    <a:gd name="T91" fmla="*/ 39 h 53"/>
                    <a:gd name="T92" fmla="*/ 25 w 51"/>
                    <a:gd name="T93" fmla="*/ 37 h 53"/>
                    <a:gd name="T94" fmla="*/ 25 w 51"/>
                    <a:gd name="T95" fmla="*/ 34 h 53"/>
                    <a:gd name="T96" fmla="*/ 29 w 51"/>
                    <a:gd name="T97" fmla="*/ 31 h 53"/>
                    <a:gd name="T98" fmla="*/ 31 w 51"/>
                    <a:gd name="T99" fmla="*/ 31 h 53"/>
                    <a:gd name="T100" fmla="*/ 33 w 51"/>
                    <a:gd name="T101" fmla="*/ 30 h 53"/>
                    <a:gd name="T102" fmla="*/ 38 w 51"/>
                    <a:gd name="T103" fmla="*/ 27 h 53"/>
                    <a:gd name="T104" fmla="*/ 41 w 51"/>
                    <a:gd name="T105" fmla="*/ 24 h 53"/>
                    <a:gd name="T106" fmla="*/ 43 w 51"/>
                    <a:gd name="T107" fmla="*/ 21 h 53"/>
                    <a:gd name="T108" fmla="*/ 43 w 51"/>
                    <a:gd name="T109" fmla="*/ 16 h 53"/>
                    <a:gd name="T110" fmla="*/ 45 w 51"/>
                    <a:gd name="T111" fmla="*/ 14 h 53"/>
                    <a:gd name="T112" fmla="*/ 46 w 51"/>
                    <a:gd name="T113" fmla="*/ 12 h 53"/>
                    <a:gd name="T114" fmla="*/ 48 w 51"/>
                    <a:gd name="T115" fmla="*/ 9 h 53"/>
                    <a:gd name="T116" fmla="*/ 51 w 51"/>
                    <a:gd name="T117" fmla="*/ 9 h 53"/>
                    <a:gd name="T118" fmla="*/ 51 w 51"/>
                    <a:gd name="T119"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53">
                      <a:moveTo>
                        <a:pt x="51" y="7"/>
                      </a:moveTo>
                      <a:cubicBezTo>
                        <a:pt x="50" y="7"/>
                        <a:pt x="50" y="6"/>
                        <a:pt x="50" y="6"/>
                      </a:cubicBezTo>
                      <a:cubicBezTo>
                        <a:pt x="48" y="5"/>
                        <a:pt x="47" y="3"/>
                        <a:pt x="48" y="4"/>
                      </a:cubicBezTo>
                      <a:cubicBezTo>
                        <a:pt x="47" y="3"/>
                        <a:pt x="47" y="1"/>
                        <a:pt x="47" y="2"/>
                      </a:cubicBezTo>
                      <a:cubicBezTo>
                        <a:pt x="45" y="2"/>
                        <a:pt x="47" y="1"/>
                        <a:pt x="46" y="1"/>
                      </a:cubicBezTo>
                      <a:cubicBezTo>
                        <a:pt x="44" y="1"/>
                        <a:pt x="45" y="0"/>
                        <a:pt x="44" y="0"/>
                      </a:cubicBezTo>
                      <a:cubicBezTo>
                        <a:pt x="43" y="0"/>
                        <a:pt x="45" y="1"/>
                        <a:pt x="44" y="1"/>
                      </a:cubicBezTo>
                      <a:cubicBezTo>
                        <a:pt x="44" y="1"/>
                        <a:pt x="43" y="3"/>
                        <a:pt x="43" y="3"/>
                      </a:cubicBezTo>
                      <a:cubicBezTo>
                        <a:pt x="43" y="4"/>
                        <a:pt x="44" y="4"/>
                        <a:pt x="43" y="4"/>
                      </a:cubicBezTo>
                      <a:cubicBezTo>
                        <a:pt x="43" y="5"/>
                        <a:pt x="43" y="5"/>
                        <a:pt x="43" y="5"/>
                      </a:cubicBezTo>
                      <a:cubicBezTo>
                        <a:pt x="43" y="6"/>
                        <a:pt x="44" y="6"/>
                        <a:pt x="43" y="6"/>
                      </a:cubicBezTo>
                      <a:cubicBezTo>
                        <a:pt x="42" y="7"/>
                        <a:pt x="42" y="6"/>
                        <a:pt x="42" y="7"/>
                      </a:cubicBezTo>
                      <a:cubicBezTo>
                        <a:pt x="42" y="8"/>
                        <a:pt x="41" y="7"/>
                        <a:pt x="40" y="7"/>
                      </a:cubicBezTo>
                      <a:cubicBezTo>
                        <a:pt x="40" y="6"/>
                        <a:pt x="39" y="7"/>
                        <a:pt x="39" y="8"/>
                      </a:cubicBezTo>
                      <a:cubicBezTo>
                        <a:pt x="39" y="8"/>
                        <a:pt x="38" y="8"/>
                        <a:pt x="39" y="9"/>
                      </a:cubicBezTo>
                      <a:cubicBezTo>
                        <a:pt x="39" y="9"/>
                        <a:pt x="38" y="10"/>
                        <a:pt x="37" y="10"/>
                      </a:cubicBezTo>
                      <a:cubicBezTo>
                        <a:pt x="37" y="11"/>
                        <a:pt x="37" y="10"/>
                        <a:pt x="37" y="11"/>
                      </a:cubicBezTo>
                      <a:cubicBezTo>
                        <a:pt x="36" y="12"/>
                        <a:pt x="36" y="10"/>
                        <a:pt x="35" y="11"/>
                      </a:cubicBezTo>
                      <a:cubicBezTo>
                        <a:pt x="34" y="11"/>
                        <a:pt x="33" y="11"/>
                        <a:pt x="32" y="11"/>
                      </a:cubicBezTo>
                      <a:cubicBezTo>
                        <a:pt x="32" y="10"/>
                        <a:pt x="30" y="11"/>
                        <a:pt x="30" y="11"/>
                      </a:cubicBezTo>
                      <a:cubicBezTo>
                        <a:pt x="29" y="12"/>
                        <a:pt x="30" y="14"/>
                        <a:pt x="31" y="15"/>
                      </a:cubicBezTo>
                      <a:cubicBezTo>
                        <a:pt x="32" y="16"/>
                        <a:pt x="31" y="17"/>
                        <a:pt x="31" y="18"/>
                      </a:cubicBezTo>
                      <a:cubicBezTo>
                        <a:pt x="31" y="18"/>
                        <a:pt x="30" y="18"/>
                        <a:pt x="30" y="18"/>
                      </a:cubicBezTo>
                      <a:cubicBezTo>
                        <a:pt x="29" y="17"/>
                        <a:pt x="28" y="17"/>
                        <a:pt x="28" y="18"/>
                      </a:cubicBezTo>
                      <a:cubicBezTo>
                        <a:pt x="28" y="18"/>
                        <a:pt x="27" y="18"/>
                        <a:pt x="26" y="18"/>
                      </a:cubicBezTo>
                      <a:cubicBezTo>
                        <a:pt x="26" y="18"/>
                        <a:pt x="25" y="17"/>
                        <a:pt x="24" y="17"/>
                      </a:cubicBezTo>
                      <a:cubicBezTo>
                        <a:pt x="23" y="18"/>
                        <a:pt x="24" y="17"/>
                        <a:pt x="23" y="17"/>
                      </a:cubicBezTo>
                      <a:cubicBezTo>
                        <a:pt x="22" y="17"/>
                        <a:pt x="21" y="17"/>
                        <a:pt x="22" y="16"/>
                      </a:cubicBezTo>
                      <a:cubicBezTo>
                        <a:pt x="20" y="16"/>
                        <a:pt x="22" y="15"/>
                        <a:pt x="21" y="15"/>
                      </a:cubicBezTo>
                      <a:cubicBezTo>
                        <a:pt x="21" y="14"/>
                        <a:pt x="21" y="15"/>
                        <a:pt x="20" y="14"/>
                      </a:cubicBezTo>
                      <a:cubicBezTo>
                        <a:pt x="20" y="14"/>
                        <a:pt x="20" y="14"/>
                        <a:pt x="19" y="15"/>
                      </a:cubicBezTo>
                      <a:cubicBezTo>
                        <a:pt x="19" y="15"/>
                        <a:pt x="19" y="14"/>
                        <a:pt x="18" y="14"/>
                      </a:cubicBezTo>
                      <a:cubicBezTo>
                        <a:pt x="18" y="15"/>
                        <a:pt x="19" y="15"/>
                        <a:pt x="18" y="15"/>
                      </a:cubicBezTo>
                      <a:cubicBezTo>
                        <a:pt x="18" y="16"/>
                        <a:pt x="18" y="15"/>
                        <a:pt x="18" y="15"/>
                      </a:cubicBezTo>
                      <a:cubicBezTo>
                        <a:pt x="17" y="16"/>
                        <a:pt x="18" y="17"/>
                        <a:pt x="17" y="17"/>
                      </a:cubicBezTo>
                      <a:cubicBezTo>
                        <a:pt x="17" y="17"/>
                        <a:pt x="17" y="17"/>
                        <a:pt x="17" y="18"/>
                      </a:cubicBezTo>
                      <a:cubicBezTo>
                        <a:pt x="18" y="19"/>
                        <a:pt x="17" y="18"/>
                        <a:pt x="16" y="19"/>
                      </a:cubicBezTo>
                      <a:cubicBezTo>
                        <a:pt x="16" y="19"/>
                        <a:pt x="16" y="19"/>
                        <a:pt x="16" y="19"/>
                      </a:cubicBezTo>
                      <a:cubicBezTo>
                        <a:pt x="16" y="20"/>
                        <a:pt x="16" y="20"/>
                        <a:pt x="15" y="20"/>
                      </a:cubicBezTo>
                      <a:cubicBezTo>
                        <a:pt x="13" y="21"/>
                        <a:pt x="15" y="21"/>
                        <a:pt x="14" y="22"/>
                      </a:cubicBezTo>
                      <a:cubicBezTo>
                        <a:pt x="13" y="22"/>
                        <a:pt x="13" y="22"/>
                        <a:pt x="13" y="23"/>
                      </a:cubicBezTo>
                      <a:cubicBezTo>
                        <a:pt x="13" y="23"/>
                        <a:pt x="12" y="23"/>
                        <a:pt x="12" y="23"/>
                      </a:cubicBezTo>
                      <a:cubicBezTo>
                        <a:pt x="11" y="24"/>
                        <a:pt x="12" y="22"/>
                        <a:pt x="11" y="23"/>
                      </a:cubicBezTo>
                      <a:cubicBezTo>
                        <a:pt x="10" y="24"/>
                        <a:pt x="11" y="24"/>
                        <a:pt x="10" y="24"/>
                      </a:cubicBezTo>
                      <a:cubicBezTo>
                        <a:pt x="10" y="24"/>
                        <a:pt x="9" y="23"/>
                        <a:pt x="9" y="24"/>
                      </a:cubicBezTo>
                      <a:cubicBezTo>
                        <a:pt x="10" y="25"/>
                        <a:pt x="9" y="24"/>
                        <a:pt x="9" y="25"/>
                      </a:cubicBezTo>
                      <a:cubicBezTo>
                        <a:pt x="8" y="25"/>
                        <a:pt x="9" y="26"/>
                        <a:pt x="8" y="26"/>
                      </a:cubicBezTo>
                      <a:cubicBezTo>
                        <a:pt x="7" y="25"/>
                        <a:pt x="7" y="26"/>
                        <a:pt x="6" y="26"/>
                      </a:cubicBezTo>
                      <a:cubicBezTo>
                        <a:pt x="4" y="26"/>
                        <a:pt x="7" y="27"/>
                        <a:pt x="4" y="27"/>
                      </a:cubicBezTo>
                      <a:cubicBezTo>
                        <a:pt x="4" y="27"/>
                        <a:pt x="4" y="28"/>
                        <a:pt x="3" y="28"/>
                      </a:cubicBezTo>
                      <a:cubicBezTo>
                        <a:pt x="3" y="29"/>
                        <a:pt x="2" y="29"/>
                        <a:pt x="1" y="30"/>
                      </a:cubicBezTo>
                      <a:cubicBezTo>
                        <a:pt x="0" y="31"/>
                        <a:pt x="1" y="31"/>
                        <a:pt x="1" y="31"/>
                      </a:cubicBezTo>
                      <a:cubicBezTo>
                        <a:pt x="0" y="31"/>
                        <a:pt x="0" y="31"/>
                        <a:pt x="0" y="32"/>
                      </a:cubicBezTo>
                      <a:cubicBezTo>
                        <a:pt x="0" y="32"/>
                        <a:pt x="0" y="32"/>
                        <a:pt x="0" y="32"/>
                      </a:cubicBezTo>
                      <a:cubicBezTo>
                        <a:pt x="0" y="33"/>
                        <a:pt x="0" y="33"/>
                        <a:pt x="1" y="33"/>
                      </a:cubicBezTo>
                      <a:cubicBezTo>
                        <a:pt x="1" y="33"/>
                        <a:pt x="1" y="32"/>
                        <a:pt x="2" y="33"/>
                      </a:cubicBezTo>
                      <a:cubicBezTo>
                        <a:pt x="2" y="33"/>
                        <a:pt x="2" y="33"/>
                        <a:pt x="2" y="33"/>
                      </a:cubicBezTo>
                      <a:cubicBezTo>
                        <a:pt x="2" y="33"/>
                        <a:pt x="2" y="34"/>
                        <a:pt x="2" y="34"/>
                      </a:cubicBezTo>
                      <a:cubicBezTo>
                        <a:pt x="2" y="34"/>
                        <a:pt x="2" y="34"/>
                        <a:pt x="2" y="35"/>
                      </a:cubicBezTo>
                      <a:cubicBezTo>
                        <a:pt x="2" y="35"/>
                        <a:pt x="2" y="35"/>
                        <a:pt x="3" y="35"/>
                      </a:cubicBezTo>
                      <a:cubicBezTo>
                        <a:pt x="3" y="34"/>
                        <a:pt x="3" y="34"/>
                        <a:pt x="4" y="34"/>
                      </a:cubicBezTo>
                      <a:cubicBezTo>
                        <a:pt x="5" y="35"/>
                        <a:pt x="6" y="34"/>
                        <a:pt x="6" y="35"/>
                      </a:cubicBezTo>
                      <a:cubicBezTo>
                        <a:pt x="6" y="36"/>
                        <a:pt x="7" y="35"/>
                        <a:pt x="7" y="35"/>
                      </a:cubicBezTo>
                      <a:cubicBezTo>
                        <a:pt x="7" y="36"/>
                        <a:pt x="7" y="36"/>
                        <a:pt x="9" y="35"/>
                      </a:cubicBezTo>
                      <a:cubicBezTo>
                        <a:pt x="8" y="36"/>
                        <a:pt x="8" y="37"/>
                        <a:pt x="8" y="37"/>
                      </a:cubicBezTo>
                      <a:cubicBezTo>
                        <a:pt x="8" y="37"/>
                        <a:pt x="9" y="37"/>
                        <a:pt x="9" y="37"/>
                      </a:cubicBezTo>
                      <a:cubicBezTo>
                        <a:pt x="9" y="38"/>
                        <a:pt x="9" y="38"/>
                        <a:pt x="8" y="38"/>
                      </a:cubicBezTo>
                      <a:cubicBezTo>
                        <a:pt x="8" y="38"/>
                        <a:pt x="8" y="39"/>
                        <a:pt x="8" y="39"/>
                      </a:cubicBezTo>
                      <a:cubicBezTo>
                        <a:pt x="8" y="39"/>
                        <a:pt x="7" y="39"/>
                        <a:pt x="7" y="40"/>
                      </a:cubicBezTo>
                      <a:cubicBezTo>
                        <a:pt x="7" y="40"/>
                        <a:pt x="7" y="41"/>
                        <a:pt x="6" y="41"/>
                      </a:cubicBezTo>
                      <a:cubicBezTo>
                        <a:pt x="6" y="41"/>
                        <a:pt x="6" y="42"/>
                        <a:pt x="6" y="43"/>
                      </a:cubicBezTo>
                      <a:cubicBezTo>
                        <a:pt x="7" y="43"/>
                        <a:pt x="7" y="43"/>
                        <a:pt x="7" y="43"/>
                      </a:cubicBezTo>
                      <a:cubicBezTo>
                        <a:pt x="8" y="44"/>
                        <a:pt x="8" y="43"/>
                        <a:pt x="9" y="43"/>
                      </a:cubicBezTo>
                      <a:cubicBezTo>
                        <a:pt x="9" y="43"/>
                        <a:pt x="10" y="44"/>
                        <a:pt x="10" y="44"/>
                      </a:cubicBezTo>
                      <a:cubicBezTo>
                        <a:pt x="10" y="44"/>
                        <a:pt x="9" y="44"/>
                        <a:pt x="9" y="44"/>
                      </a:cubicBezTo>
                      <a:cubicBezTo>
                        <a:pt x="8" y="44"/>
                        <a:pt x="7" y="44"/>
                        <a:pt x="7" y="44"/>
                      </a:cubicBezTo>
                      <a:cubicBezTo>
                        <a:pt x="6" y="44"/>
                        <a:pt x="6" y="44"/>
                        <a:pt x="6" y="44"/>
                      </a:cubicBezTo>
                      <a:cubicBezTo>
                        <a:pt x="6" y="44"/>
                        <a:pt x="6" y="45"/>
                        <a:pt x="5" y="45"/>
                      </a:cubicBezTo>
                      <a:cubicBezTo>
                        <a:pt x="5" y="44"/>
                        <a:pt x="5" y="45"/>
                        <a:pt x="5" y="45"/>
                      </a:cubicBezTo>
                      <a:cubicBezTo>
                        <a:pt x="5" y="45"/>
                        <a:pt x="5" y="45"/>
                        <a:pt x="5" y="45"/>
                      </a:cubicBezTo>
                      <a:cubicBezTo>
                        <a:pt x="5" y="46"/>
                        <a:pt x="4" y="46"/>
                        <a:pt x="4" y="47"/>
                      </a:cubicBezTo>
                      <a:cubicBezTo>
                        <a:pt x="4" y="47"/>
                        <a:pt x="4" y="47"/>
                        <a:pt x="4" y="48"/>
                      </a:cubicBezTo>
                      <a:cubicBezTo>
                        <a:pt x="4" y="48"/>
                        <a:pt x="3" y="48"/>
                        <a:pt x="3" y="49"/>
                      </a:cubicBezTo>
                      <a:cubicBezTo>
                        <a:pt x="3" y="49"/>
                        <a:pt x="2" y="49"/>
                        <a:pt x="3" y="49"/>
                      </a:cubicBezTo>
                      <a:cubicBezTo>
                        <a:pt x="3" y="49"/>
                        <a:pt x="4" y="49"/>
                        <a:pt x="4" y="49"/>
                      </a:cubicBezTo>
                      <a:cubicBezTo>
                        <a:pt x="5" y="50"/>
                        <a:pt x="6" y="49"/>
                        <a:pt x="7" y="50"/>
                      </a:cubicBezTo>
                      <a:cubicBezTo>
                        <a:pt x="7" y="50"/>
                        <a:pt x="6" y="50"/>
                        <a:pt x="6" y="50"/>
                      </a:cubicBezTo>
                      <a:cubicBezTo>
                        <a:pt x="6" y="50"/>
                        <a:pt x="6" y="50"/>
                        <a:pt x="6" y="50"/>
                      </a:cubicBezTo>
                      <a:cubicBezTo>
                        <a:pt x="6" y="50"/>
                        <a:pt x="5" y="50"/>
                        <a:pt x="5" y="50"/>
                      </a:cubicBezTo>
                      <a:cubicBezTo>
                        <a:pt x="5" y="50"/>
                        <a:pt x="5" y="51"/>
                        <a:pt x="5" y="51"/>
                      </a:cubicBezTo>
                      <a:cubicBezTo>
                        <a:pt x="6" y="51"/>
                        <a:pt x="6" y="51"/>
                        <a:pt x="7" y="51"/>
                      </a:cubicBezTo>
                      <a:cubicBezTo>
                        <a:pt x="7" y="51"/>
                        <a:pt x="8" y="50"/>
                        <a:pt x="7" y="52"/>
                      </a:cubicBezTo>
                      <a:cubicBezTo>
                        <a:pt x="7" y="52"/>
                        <a:pt x="7" y="52"/>
                        <a:pt x="7" y="52"/>
                      </a:cubicBezTo>
                      <a:cubicBezTo>
                        <a:pt x="8" y="52"/>
                        <a:pt x="8" y="52"/>
                        <a:pt x="8" y="51"/>
                      </a:cubicBezTo>
                      <a:cubicBezTo>
                        <a:pt x="9" y="51"/>
                        <a:pt x="9" y="51"/>
                        <a:pt x="9" y="51"/>
                      </a:cubicBezTo>
                      <a:cubicBezTo>
                        <a:pt x="9" y="51"/>
                        <a:pt x="9" y="51"/>
                        <a:pt x="9" y="51"/>
                      </a:cubicBezTo>
                      <a:cubicBezTo>
                        <a:pt x="9" y="52"/>
                        <a:pt x="10" y="52"/>
                        <a:pt x="9" y="52"/>
                      </a:cubicBezTo>
                      <a:cubicBezTo>
                        <a:pt x="9" y="52"/>
                        <a:pt x="8" y="52"/>
                        <a:pt x="8" y="52"/>
                      </a:cubicBezTo>
                      <a:cubicBezTo>
                        <a:pt x="8" y="52"/>
                        <a:pt x="8" y="53"/>
                        <a:pt x="8" y="53"/>
                      </a:cubicBezTo>
                      <a:cubicBezTo>
                        <a:pt x="8" y="53"/>
                        <a:pt x="9" y="53"/>
                        <a:pt x="9" y="52"/>
                      </a:cubicBezTo>
                      <a:cubicBezTo>
                        <a:pt x="9" y="52"/>
                        <a:pt x="10" y="52"/>
                        <a:pt x="10" y="52"/>
                      </a:cubicBezTo>
                      <a:cubicBezTo>
                        <a:pt x="10" y="52"/>
                        <a:pt x="10" y="52"/>
                        <a:pt x="10" y="52"/>
                      </a:cubicBezTo>
                      <a:cubicBezTo>
                        <a:pt x="10" y="51"/>
                        <a:pt x="11" y="51"/>
                        <a:pt x="11" y="51"/>
                      </a:cubicBezTo>
                      <a:cubicBezTo>
                        <a:pt x="11" y="50"/>
                        <a:pt x="10" y="50"/>
                        <a:pt x="10" y="50"/>
                      </a:cubicBezTo>
                      <a:cubicBezTo>
                        <a:pt x="10" y="50"/>
                        <a:pt x="11" y="50"/>
                        <a:pt x="11" y="50"/>
                      </a:cubicBezTo>
                      <a:cubicBezTo>
                        <a:pt x="11" y="50"/>
                        <a:pt x="11" y="51"/>
                        <a:pt x="11" y="51"/>
                      </a:cubicBezTo>
                      <a:cubicBezTo>
                        <a:pt x="12" y="52"/>
                        <a:pt x="12" y="52"/>
                        <a:pt x="12" y="52"/>
                      </a:cubicBezTo>
                      <a:cubicBezTo>
                        <a:pt x="12" y="52"/>
                        <a:pt x="13" y="52"/>
                        <a:pt x="13" y="52"/>
                      </a:cubicBezTo>
                      <a:cubicBezTo>
                        <a:pt x="13" y="52"/>
                        <a:pt x="13" y="52"/>
                        <a:pt x="13" y="53"/>
                      </a:cubicBezTo>
                      <a:cubicBezTo>
                        <a:pt x="14" y="53"/>
                        <a:pt x="16" y="50"/>
                        <a:pt x="16" y="51"/>
                      </a:cubicBezTo>
                      <a:cubicBezTo>
                        <a:pt x="16" y="51"/>
                        <a:pt x="16" y="51"/>
                        <a:pt x="16" y="51"/>
                      </a:cubicBezTo>
                      <a:cubicBezTo>
                        <a:pt x="16" y="51"/>
                        <a:pt x="16" y="51"/>
                        <a:pt x="16" y="51"/>
                      </a:cubicBezTo>
                      <a:cubicBezTo>
                        <a:pt x="16" y="51"/>
                        <a:pt x="16" y="51"/>
                        <a:pt x="16" y="51"/>
                      </a:cubicBezTo>
                      <a:cubicBezTo>
                        <a:pt x="16" y="51"/>
                        <a:pt x="16" y="51"/>
                        <a:pt x="16" y="51"/>
                      </a:cubicBezTo>
                      <a:cubicBezTo>
                        <a:pt x="17" y="51"/>
                        <a:pt x="17" y="52"/>
                        <a:pt x="18" y="52"/>
                      </a:cubicBezTo>
                      <a:cubicBezTo>
                        <a:pt x="18" y="52"/>
                        <a:pt x="18" y="52"/>
                        <a:pt x="18" y="53"/>
                      </a:cubicBezTo>
                      <a:cubicBezTo>
                        <a:pt x="18" y="53"/>
                        <a:pt x="19" y="53"/>
                        <a:pt x="19" y="52"/>
                      </a:cubicBezTo>
                      <a:cubicBezTo>
                        <a:pt x="19" y="52"/>
                        <a:pt x="19" y="52"/>
                        <a:pt x="19" y="51"/>
                      </a:cubicBezTo>
                      <a:cubicBezTo>
                        <a:pt x="19" y="51"/>
                        <a:pt x="19" y="51"/>
                        <a:pt x="20" y="51"/>
                      </a:cubicBezTo>
                      <a:cubicBezTo>
                        <a:pt x="21" y="50"/>
                        <a:pt x="20" y="50"/>
                        <a:pt x="21" y="49"/>
                      </a:cubicBezTo>
                      <a:cubicBezTo>
                        <a:pt x="22" y="49"/>
                        <a:pt x="21" y="49"/>
                        <a:pt x="22" y="48"/>
                      </a:cubicBezTo>
                      <a:cubicBezTo>
                        <a:pt x="23" y="48"/>
                        <a:pt x="23" y="47"/>
                        <a:pt x="24" y="48"/>
                      </a:cubicBezTo>
                      <a:cubicBezTo>
                        <a:pt x="24" y="48"/>
                        <a:pt x="25" y="47"/>
                        <a:pt x="25" y="47"/>
                      </a:cubicBezTo>
                      <a:cubicBezTo>
                        <a:pt x="26" y="48"/>
                        <a:pt x="26" y="47"/>
                        <a:pt x="27" y="47"/>
                      </a:cubicBezTo>
                      <a:cubicBezTo>
                        <a:pt x="28" y="47"/>
                        <a:pt x="28" y="47"/>
                        <a:pt x="28" y="47"/>
                      </a:cubicBezTo>
                      <a:cubicBezTo>
                        <a:pt x="29" y="48"/>
                        <a:pt x="29" y="47"/>
                        <a:pt x="29" y="47"/>
                      </a:cubicBezTo>
                      <a:cubicBezTo>
                        <a:pt x="29" y="47"/>
                        <a:pt x="29" y="48"/>
                        <a:pt x="30" y="48"/>
                      </a:cubicBezTo>
                      <a:cubicBezTo>
                        <a:pt x="31" y="47"/>
                        <a:pt x="32" y="46"/>
                        <a:pt x="32" y="46"/>
                      </a:cubicBezTo>
                      <a:cubicBezTo>
                        <a:pt x="32" y="45"/>
                        <a:pt x="32" y="45"/>
                        <a:pt x="32" y="45"/>
                      </a:cubicBezTo>
                      <a:cubicBezTo>
                        <a:pt x="32" y="45"/>
                        <a:pt x="32" y="45"/>
                        <a:pt x="32" y="44"/>
                      </a:cubicBezTo>
                      <a:cubicBezTo>
                        <a:pt x="32" y="44"/>
                        <a:pt x="32" y="44"/>
                        <a:pt x="32" y="44"/>
                      </a:cubicBezTo>
                      <a:cubicBezTo>
                        <a:pt x="31" y="42"/>
                        <a:pt x="31" y="44"/>
                        <a:pt x="31" y="43"/>
                      </a:cubicBezTo>
                      <a:cubicBezTo>
                        <a:pt x="30" y="43"/>
                        <a:pt x="30" y="42"/>
                        <a:pt x="30" y="42"/>
                      </a:cubicBezTo>
                      <a:cubicBezTo>
                        <a:pt x="29" y="42"/>
                        <a:pt x="29" y="42"/>
                        <a:pt x="29" y="42"/>
                      </a:cubicBezTo>
                      <a:cubicBezTo>
                        <a:pt x="28" y="42"/>
                        <a:pt x="28" y="41"/>
                        <a:pt x="28" y="41"/>
                      </a:cubicBezTo>
                      <a:cubicBezTo>
                        <a:pt x="28" y="41"/>
                        <a:pt x="27" y="40"/>
                        <a:pt x="27" y="40"/>
                      </a:cubicBezTo>
                      <a:cubicBezTo>
                        <a:pt x="26" y="40"/>
                        <a:pt x="26" y="39"/>
                        <a:pt x="26" y="39"/>
                      </a:cubicBezTo>
                      <a:cubicBezTo>
                        <a:pt x="26" y="39"/>
                        <a:pt x="25" y="40"/>
                        <a:pt x="25" y="39"/>
                      </a:cubicBezTo>
                      <a:cubicBezTo>
                        <a:pt x="24" y="40"/>
                        <a:pt x="24" y="39"/>
                        <a:pt x="24" y="38"/>
                      </a:cubicBezTo>
                      <a:cubicBezTo>
                        <a:pt x="24" y="38"/>
                        <a:pt x="25" y="38"/>
                        <a:pt x="24" y="38"/>
                      </a:cubicBezTo>
                      <a:cubicBezTo>
                        <a:pt x="24" y="37"/>
                        <a:pt x="24" y="37"/>
                        <a:pt x="25" y="37"/>
                      </a:cubicBezTo>
                      <a:cubicBezTo>
                        <a:pt x="26" y="37"/>
                        <a:pt x="24" y="39"/>
                        <a:pt x="25" y="38"/>
                      </a:cubicBezTo>
                      <a:cubicBezTo>
                        <a:pt x="26" y="38"/>
                        <a:pt x="25" y="36"/>
                        <a:pt x="25" y="36"/>
                      </a:cubicBezTo>
                      <a:cubicBezTo>
                        <a:pt x="26" y="35"/>
                        <a:pt x="24" y="35"/>
                        <a:pt x="25" y="34"/>
                      </a:cubicBezTo>
                      <a:cubicBezTo>
                        <a:pt x="26" y="33"/>
                        <a:pt x="26" y="33"/>
                        <a:pt x="26" y="33"/>
                      </a:cubicBezTo>
                      <a:cubicBezTo>
                        <a:pt x="27" y="33"/>
                        <a:pt x="27" y="33"/>
                        <a:pt x="28" y="33"/>
                      </a:cubicBezTo>
                      <a:cubicBezTo>
                        <a:pt x="28" y="32"/>
                        <a:pt x="29" y="32"/>
                        <a:pt x="29" y="31"/>
                      </a:cubicBezTo>
                      <a:cubicBezTo>
                        <a:pt x="29" y="31"/>
                        <a:pt x="30" y="31"/>
                        <a:pt x="30" y="31"/>
                      </a:cubicBezTo>
                      <a:cubicBezTo>
                        <a:pt x="30" y="31"/>
                        <a:pt x="30" y="32"/>
                        <a:pt x="30" y="32"/>
                      </a:cubicBezTo>
                      <a:cubicBezTo>
                        <a:pt x="31" y="32"/>
                        <a:pt x="31" y="31"/>
                        <a:pt x="31" y="31"/>
                      </a:cubicBezTo>
                      <a:cubicBezTo>
                        <a:pt x="31" y="31"/>
                        <a:pt x="31" y="31"/>
                        <a:pt x="32" y="31"/>
                      </a:cubicBezTo>
                      <a:cubicBezTo>
                        <a:pt x="32" y="31"/>
                        <a:pt x="32" y="31"/>
                        <a:pt x="32" y="31"/>
                      </a:cubicBezTo>
                      <a:cubicBezTo>
                        <a:pt x="33" y="30"/>
                        <a:pt x="33" y="30"/>
                        <a:pt x="33" y="30"/>
                      </a:cubicBezTo>
                      <a:cubicBezTo>
                        <a:pt x="35" y="29"/>
                        <a:pt x="34" y="30"/>
                        <a:pt x="34" y="29"/>
                      </a:cubicBezTo>
                      <a:cubicBezTo>
                        <a:pt x="35" y="28"/>
                        <a:pt x="36" y="28"/>
                        <a:pt x="36" y="28"/>
                      </a:cubicBezTo>
                      <a:cubicBezTo>
                        <a:pt x="37" y="27"/>
                        <a:pt x="37" y="27"/>
                        <a:pt x="38" y="27"/>
                      </a:cubicBezTo>
                      <a:cubicBezTo>
                        <a:pt x="38" y="27"/>
                        <a:pt x="38" y="27"/>
                        <a:pt x="38" y="26"/>
                      </a:cubicBezTo>
                      <a:cubicBezTo>
                        <a:pt x="39" y="25"/>
                        <a:pt x="39" y="25"/>
                        <a:pt x="39" y="25"/>
                      </a:cubicBezTo>
                      <a:cubicBezTo>
                        <a:pt x="39" y="26"/>
                        <a:pt x="40" y="24"/>
                        <a:pt x="41" y="24"/>
                      </a:cubicBezTo>
                      <a:cubicBezTo>
                        <a:pt x="41" y="24"/>
                        <a:pt x="41" y="24"/>
                        <a:pt x="42" y="24"/>
                      </a:cubicBezTo>
                      <a:cubicBezTo>
                        <a:pt x="42" y="24"/>
                        <a:pt x="43" y="24"/>
                        <a:pt x="43" y="23"/>
                      </a:cubicBezTo>
                      <a:cubicBezTo>
                        <a:pt x="43" y="22"/>
                        <a:pt x="43" y="22"/>
                        <a:pt x="43" y="21"/>
                      </a:cubicBezTo>
                      <a:cubicBezTo>
                        <a:pt x="43" y="21"/>
                        <a:pt x="43" y="19"/>
                        <a:pt x="43" y="19"/>
                      </a:cubicBezTo>
                      <a:cubicBezTo>
                        <a:pt x="44" y="18"/>
                        <a:pt x="42" y="19"/>
                        <a:pt x="42" y="18"/>
                      </a:cubicBezTo>
                      <a:cubicBezTo>
                        <a:pt x="42" y="18"/>
                        <a:pt x="42" y="17"/>
                        <a:pt x="43" y="16"/>
                      </a:cubicBezTo>
                      <a:cubicBezTo>
                        <a:pt x="43" y="16"/>
                        <a:pt x="43" y="15"/>
                        <a:pt x="43" y="15"/>
                      </a:cubicBezTo>
                      <a:cubicBezTo>
                        <a:pt x="43" y="15"/>
                        <a:pt x="44" y="16"/>
                        <a:pt x="44" y="14"/>
                      </a:cubicBezTo>
                      <a:cubicBezTo>
                        <a:pt x="44" y="14"/>
                        <a:pt x="44" y="14"/>
                        <a:pt x="45" y="14"/>
                      </a:cubicBezTo>
                      <a:cubicBezTo>
                        <a:pt x="45" y="14"/>
                        <a:pt x="45" y="14"/>
                        <a:pt x="45" y="14"/>
                      </a:cubicBezTo>
                      <a:cubicBezTo>
                        <a:pt x="45" y="13"/>
                        <a:pt x="45" y="13"/>
                        <a:pt x="45" y="13"/>
                      </a:cubicBezTo>
                      <a:cubicBezTo>
                        <a:pt x="46" y="11"/>
                        <a:pt x="46" y="13"/>
                        <a:pt x="46" y="12"/>
                      </a:cubicBezTo>
                      <a:cubicBezTo>
                        <a:pt x="46" y="11"/>
                        <a:pt x="47" y="11"/>
                        <a:pt x="47" y="11"/>
                      </a:cubicBezTo>
                      <a:cubicBezTo>
                        <a:pt x="47" y="10"/>
                        <a:pt x="47" y="11"/>
                        <a:pt x="48" y="11"/>
                      </a:cubicBezTo>
                      <a:cubicBezTo>
                        <a:pt x="48" y="10"/>
                        <a:pt x="48" y="10"/>
                        <a:pt x="48" y="9"/>
                      </a:cubicBezTo>
                      <a:cubicBezTo>
                        <a:pt x="49" y="9"/>
                        <a:pt x="49" y="9"/>
                        <a:pt x="49" y="9"/>
                      </a:cubicBezTo>
                      <a:cubicBezTo>
                        <a:pt x="50" y="10"/>
                        <a:pt x="50" y="10"/>
                        <a:pt x="50" y="10"/>
                      </a:cubicBezTo>
                      <a:cubicBezTo>
                        <a:pt x="51" y="10"/>
                        <a:pt x="51" y="9"/>
                        <a:pt x="51" y="9"/>
                      </a:cubicBezTo>
                      <a:cubicBezTo>
                        <a:pt x="51" y="9"/>
                        <a:pt x="51" y="9"/>
                        <a:pt x="51" y="9"/>
                      </a:cubicBezTo>
                      <a:cubicBezTo>
                        <a:pt x="51" y="9"/>
                        <a:pt x="51" y="8"/>
                        <a:pt x="51" y="8"/>
                      </a:cubicBezTo>
                      <a:cubicBezTo>
                        <a:pt x="50" y="7"/>
                        <a:pt x="51" y="7"/>
                        <a:pt x="51"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6" name="Freeform 784"/>
                <p:cNvSpPr>
                  <a:spLocks/>
                </p:cNvSpPr>
                <p:nvPr/>
              </p:nvSpPr>
              <p:spPr bwMode="auto">
                <a:xfrm>
                  <a:off x="6951663" y="4375151"/>
                  <a:ext cx="28575" cy="25400"/>
                </a:xfrm>
                <a:custGeom>
                  <a:avLst/>
                  <a:gdLst>
                    <a:gd name="T0" fmla="*/ 10 w 10"/>
                    <a:gd name="T1" fmla="*/ 4 h 9"/>
                    <a:gd name="T2" fmla="*/ 9 w 10"/>
                    <a:gd name="T3" fmla="*/ 2 h 9"/>
                    <a:gd name="T4" fmla="*/ 9 w 10"/>
                    <a:gd name="T5" fmla="*/ 1 h 9"/>
                    <a:gd name="T6" fmla="*/ 8 w 10"/>
                    <a:gd name="T7" fmla="*/ 2 h 9"/>
                    <a:gd name="T8" fmla="*/ 9 w 10"/>
                    <a:gd name="T9" fmla="*/ 1 h 9"/>
                    <a:gd name="T10" fmla="*/ 9 w 10"/>
                    <a:gd name="T11" fmla="*/ 0 h 9"/>
                    <a:gd name="T12" fmla="*/ 9 w 10"/>
                    <a:gd name="T13" fmla="*/ 0 h 9"/>
                    <a:gd name="T14" fmla="*/ 8 w 10"/>
                    <a:gd name="T15" fmla="*/ 0 h 9"/>
                    <a:gd name="T16" fmla="*/ 6 w 10"/>
                    <a:gd name="T17" fmla="*/ 0 h 9"/>
                    <a:gd name="T18" fmla="*/ 5 w 10"/>
                    <a:gd name="T19" fmla="*/ 1 h 9"/>
                    <a:gd name="T20" fmla="*/ 5 w 10"/>
                    <a:gd name="T21" fmla="*/ 1 h 9"/>
                    <a:gd name="T22" fmla="*/ 4 w 10"/>
                    <a:gd name="T23" fmla="*/ 2 h 9"/>
                    <a:gd name="T24" fmla="*/ 3 w 10"/>
                    <a:gd name="T25" fmla="*/ 3 h 9"/>
                    <a:gd name="T26" fmla="*/ 0 w 10"/>
                    <a:gd name="T27" fmla="*/ 3 h 9"/>
                    <a:gd name="T28" fmla="*/ 0 w 10"/>
                    <a:gd name="T29" fmla="*/ 3 h 9"/>
                    <a:gd name="T30" fmla="*/ 2 w 10"/>
                    <a:gd name="T31" fmla="*/ 6 h 9"/>
                    <a:gd name="T32" fmla="*/ 3 w 10"/>
                    <a:gd name="T33" fmla="*/ 7 h 9"/>
                    <a:gd name="T34" fmla="*/ 4 w 10"/>
                    <a:gd name="T35" fmla="*/ 8 h 9"/>
                    <a:gd name="T36" fmla="*/ 5 w 10"/>
                    <a:gd name="T37" fmla="*/ 8 h 9"/>
                    <a:gd name="T38" fmla="*/ 6 w 10"/>
                    <a:gd name="T39" fmla="*/ 6 h 9"/>
                    <a:gd name="T40" fmla="*/ 6 w 10"/>
                    <a:gd name="T41" fmla="*/ 4 h 9"/>
                    <a:gd name="T42" fmla="*/ 7 w 10"/>
                    <a:gd name="T43" fmla="*/ 2 h 9"/>
                    <a:gd name="T44" fmla="*/ 8 w 10"/>
                    <a:gd name="T45" fmla="*/ 0 h 9"/>
                    <a:gd name="T46" fmla="*/ 7 w 10"/>
                    <a:gd name="T47" fmla="*/ 2 h 9"/>
                    <a:gd name="T48" fmla="*/ 8 w 10"/>
                    <a:gd name="T49" fmla="*/ 5 h 9"/>
                    <a:gd name="T50" fmla="*/ 9 w 10"/>
                    <a:gd name="T51" fmla="*/ 6 h 9"/>
                    <a:gd name="T52" fmla="*/ 10 w 10"/>
                    <a:gd name="T53" fmla="*/ 6 h 9"/>
                    <a:gd name="T54" fmla="*/ 10 w 10"/>
                    <a:gd name="T5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9">
                      <a:moveTo>
                        <a:pt x="10" y="4"/>
                      </a:moveTo>
                      <a:cubicBezTo>
                        <a:pt x="10" y="3"/>
                        <a:pt x="10" y="3"/>
                        <a:pt x="9" y="2"/>
                      </a:cubicBezTo>
                      <a:cubicBezTo>
                        <a:pt x="9" y="2"/>
                        <a:pt x="9" y="1"/>
                        <a:pt x="9" y="1"/>
                      </a:cubicBezTo>
                      <a:cubicBezTo>
                        <a:pt x="9" y="1"/>
                        <a:pt x="9" y="2"/>
                        <a:pt x="8" y="2"/>
                      </a:cubicBezTo>
                      <a:cubicBezTo>
                        <a:pt x="8" y="2"/>
                        <a:pt x="9" y="1"/>
                        <a:pt x="9" y="1"/>
                      </a:cubicBezTo>
                      <a:cubicBezTo>
                        <a:pt x="9" y="1"/>
                        <a:pt x="9" y="0"/>
                        <a:pt x="9" y="0"/>
                      </a:cubicBezTo>
                      <a:cubicBezTo>
                        <a:pt x="9" y="0"/>
                        <a:pt x="9" y="0"/>
                        <a:pt x="9" y="0"/>
                      </a:cubicBezTo>
                      <a:cubicBezTo>
                        <a:pt x="9" y="0"/>
                        <a:pt x="8" y="0"/>
                        <a:pt x="8" y="0"/>
                      </a:cubicBezTo>
                      <a:cubicBezTo>
                        <a:pt x="7" y="0"/>
                        <a:pt x="7" y="0"/>
                        <a:pt x="6" y="0"/>
                      </a:cubicBezTo>
                      <a:cubicBezTo>
                        <a:pt x="5" y="0"/>
                        <a:pt x="6" y="1"/>
                        <a:pt x="5" y="1"/>
                      </a:cubicBezTo>
                      <a:cubicBezTo>
                        <a:pt x="5" y="1"/>
                        <a:pt x="5" y="1"/>
                        <a:pt x="5" y="1"/>
                      </a:cubicBezTo>
                      <a:cubicBezTo>
                        <a:pt x="5" y="1"/>
                        <a:pt x="4" y="2"/>
                        <a:pt x="4" y="2"/>
                      </a:cubicBezTo>
                      <a:cubicBezTo>
                        <a:pt x="4" y="2"/>
                        <a:pt x="3" y="2"/>
                        <a:pt x="3" y="3"/>
                      </a:cubicBezTo>
                      <a:cubicBezTo>
                        <a:pt x="2" y="3"/>
                        <a:pt x="0" y="3"/>
                        <a:pt x="0" y="3"/>
                      </a:cubicBezTo>
                      <a:cubicBezTo>
                        <a:pt x="0" y="3"/>
                        <a:pt x="0" y="3"/>
                        <a:pt x="0" y="3"/>
                      </a:cubicBezTo>
                      <a:cubicBezTo>
                        <a:pt x="1" y="4"/>
                        <a:pt x="2" y="5"/>
                        <a:pt x="2" y="6"/>
                      </a:cubicBezTo>
                      <a:cubicBezTo>
                        <a:pt x="2" y="7"/>
                        <a:pt x="2" y="6"/>
                        <a:pt x="3" y="7"/>
                      </a:cubicBezTo>
                      <a:cubicBezTo>
                        <a:pt x="3" y="8"/>
                        <a:pt x="3" y="7"/>
                        <a:pt x="4" y="8"/>
                      </a:cubicBezTo>
                      <a:cubicBezTo>
                        <a:pt x="4" y="9"/>
                        <a:pt x="4" y="8"/>
                        <a:pt x="5" y="8"/>
                      </a:cubicBezTo>
                      <a:cubicBezTo>
                        <a:pt x="7" y="7"/>
                        <a:pt x="6" y="6"/>
                        <a:pt x="6" y="6"/>
                      </a:cubicBezTo>
                      <a:cubicBezTo>
                        <a:pt x="7" y="5"/>
                        <a:pt x="6" y="5"/>
                        <a:pt x="6" y="4"/>
                      </a:cubicBezTo>
                      <a:cubicBezTo>
                        <a:pt x="5" y="2"/>
                        <a:pt x="6" y="2"/>
                        <a:pt x="7" y="2"/>
                      </a:cubicBezTo>
                      <a:cubicBezTo>
                        <a:pt x="7" y="2"/>
                        <a:pt x="8" y="1"/>
                        <a:pt x="8" y="0"/>
                      </a:cubicBezTo>
                      <a:cubicBezTo>
                        <a:pt x="9" y="0"/>
                        <a:pt x="8" y="1"/>
                        <a:pt x="7" y="2"/>
                      </a:cubicBezTo>
                      <a:cubicBezTo>
                        <a:pt x="7" y="3"/>
                        <a:pt x="8" y="4"/>
                        <a:pt x="8" y="5"/>
                      </a:cubicBezTo>
                      <a:cubicBezTo>
                        <a:pt x="8" y="6"/>
                        <a:pt x="9" y="6"/>
                        <a:pt x="9" y="6"/>
                      </a:cubicBezTo>
                      <a:cubicBezTo>
                        <a:pt x="10" y="6"/>
                        <a:pt x="10" y="6"/>
                        <a:pt x="10" y="6"/>
                      </a:cubicBezTo>
                      <a:cubicBezTo>
                        <a:pt x="10" y="5"/>
                        <a:pt x="10" y="5"/>
                        <a:pt x="10"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7" name="Freeform 785"/>
                <p:cNvSpPr>
                  <a:spLocks/>
                </p:cNvSpPr>
                <p:nvPr/>
              </p:nvSpPr>
              <p:spPr bwMode="auto">
                <a:xfrm>
                  <a:off x="7353301" y="3436938"/>
                  <a:ext cx="3175" cy="6350"/>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2"/>
                        <a:pt x="1" y="1"/>
                        <a:pt x="1" y="0"/>
                      </a:cubicBezTo>
                      <a:cubicBezTo>
                        <a:pt x="1" y="0"/>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8" name="Freeform 786"/>
                <p:cNvSpPr>
                  <a:spLocks/>
                </p:cNvSpPr>
                <p:nvPr/>
              </p:nvSpPr>
              <p:spPr bwMode="auto">
                <a:xfrm>
                  <a:off x="7370763" y="3443288"/>
                  <a:ext cx="1588" cy="1588"/>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9" name="Freeform 787"/>
                <p:cNvSpPr>
                  <a:spLocks/>
                </p:cNvSpPr>
                <p:nvPr/>
              </p:nvSpPr>
              <p:spPr bwMode="auto">
                <a:xfrm>
                  <a:off x="7367588" y="3444876"/>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0" name="Freeform 1122"/>
                <p:cNvSpPr>
                  <a:spLocks/>
                </p:cNvSpPr>
                <p:nvPr/>
              </p:nvSpPr>
              <p:spPr bwMode="auto">
                <a:xfrm>
                  <a:off x="7685088" y="3419475"/>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1" name="Freeform 1123"/>
                <p:cNvSpPr>
                  <a:spLocks/>
                </p:cNvSpPr>
                <p:nvPr/>
              </p:nvSpPr>
              <p:spPr bwMode="auto">
                <a:xfrm>
                  <a:off x="7694613" y="3413125"/>
                  <a:ext cx="7938" cy="6350"/>
                </a:xfrm>
                <a:custGeom>
                  <a:avLst/>
                  <a:gdLst>
                    <a:gd name="T0" fmla="*/ 3 w 3"/>
                    <a:gd name="T1" fmla="*/ 0 h 2"/>
                    <a:gd name="T2" fmla="*/ 2 w 3"/>
                    <a:gd name="T3" fmla="*/ 0 h 2"/>
                    <a:gd name="T4" fmla="*/ 1 w 3"/>
                    <a:gd name="T5" fmla="*/ 1 h 2"/>
                    <a:gd name="T6" fmla="*/ 0 w 3"/>
                    <a:gd name="T7" fmla="*/ 1 h 2"/>
                    <a:gd name="T8" fmla="*/ 1 w 3"/>
                    <a:gd name="T9" fmla="*/ 2 h 2"/>
                    <a:gd name="T10" fmla="*/ 2 w 3"/>
                    <a:gd name="T11" fmla="*/ 1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2" y="0"/>
                        <a:pt x="2" y="0"/>
                        <a:pt x="2" y="0"/>
                      </a:cubicBezTo>
                      <a:cubicBezTo>
                        <a:pt x="1" y="0"/>
                        <a:pt x="1" y="1"/>
                        <a:pt x="1" y="1"/>
                      </a:cubicBezTo>
                      <a:cubicBezTo>
                        <a:pt x="1" y="1"/>
                        <a:pt x="0" y="1"/>
                        <a:pt x="0" y="1"/>
                      </a:cubicBezTo>
                      <a:cubicBezTo>
                        <a:pt x="1" y="2"/>
                        <a:pt x="1" y="2"/>
                        <a:pt x="1" y="2"/>
                      </a:cubicBezTo>
                      <a:cubicBezTo>
                        <a:pt x="2" y="1"/>
                        <a:pt x="2" y="2"/>
                        <a:pt x="2" y="1"/>
                      </a:cubicBezTo>
                      <a:cubicBezTo>
                        <a:pt x="3" y="1"/>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2" name="Freeform 1124"/>
                <p:cNvSpPr>
                  <a:spLocks/>
                </p:cNvSpPr>
                <p:nvPr/>
              </p:nvSpPr>
              <p:spPr bwMode="auto">
                <a:xfrm>
                  <a:off x="7667626" y="3397250"/>
                  <a:ext cx="26988" cy="22225"/>
                </a:xfrm>
                <a:custGeom>
                  <a:avLst/>
                  <a:gdLst>
                    <a:gd name="T0" fmla="*/ 7 w 9"/>
                    <a:gd name="T1" fmla="*/ 1 h 8"/>
                    <a:gd name="T2" fmla="*/ 6 w 9"/>
                    <a:gd name="T3" fmla="*/ 0 h 8"/>
                    <a:gd name="T4" fmla="*/ 5 w 9"/>
                    <a:gd name="T5" fmla="*/ 1 h 8"/>
                    <a:gd name="T6" fmla="*/ 4 w 9"/>
                    <a:gd name="T7" fmla="*/ 2 h 8"/>
                    <a:gd name="T8" fmla="*/ 4 w 9"/>
                    <a:gd name="T9" fmla="*/ 3 h 8"/>
                    <a:gd name="T10" fmla="*/ 3 w 9"/>
                    <a:gd name="T11" fmla="*/ 3 h 8"/>
                    <a:gd name="T12" fmla="*/ 3 w 9"/>
                    <a:gd name="T13" fmla="*/ 4 h 8"/>
                    <a:gd name="T14" fmla="*/ 2 w 9"/>
                    <a:gd name="T15" fmla="*/ 5 h 8"/>
                    <a:gd name="T16" fmla="*/ 1 w 9"/>
                    <a:gd name="T17" fmla="*/ 5 h 8"/>
                    <a:gd name="T18" fmla="*/ 0 w 9"/>
                    <a:gd name="T19" fmla="*/ 6 h 8"/>
                    <a:gd name="T20" fmla="*/ 0 w 9"/>
                    <a:gd name="T21" fmla="*/ 8 h 8"/>
                    <a:gd name="T22" fmla="*/ 1 w 9"/>
                    <a:gd name="T23" fmla="*/ 8 h 8"/>
                    <a:gd name="T24" fmla="*/ 1 w 9"/>
                    <a:gd name="T25" fmla="*/ 6 h 8"/>
                    <a:gd name="T26" fmla="*/ 3 w 9"/>
                    <a:gd name="T27" fmla="*/ 5 h 8"/>
                    <a:gd name="T28" fmla="*/ 5 w 9"/>
                    <a:gd name="T29" fmla="*/ 4 h 8"/>
                    <a:gd name="T30" fmla="*/ 8 w 9"/>
                    <a:gd name="T31" fmla="*/ 2 h 8"/>
                    <a:gd name="T32" fmla="*/ 8 w 9"/>
                    <a:gd name="T33" fmla="*/ 1 h 8"/>
                    <a:gd name="T34" fmla="*/ 9 w 9"/>
                    <a:gd name="T35" fmla="*/ 1 h 8"/>
                    <a:gd name="T36" fmla="*/ 7 w 9"/>
                    <a:gd name="T3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8">
                      <a:moveTo>
                        <a:pt x="7" y="1"/>
                      </a:moveTo>
                      <a:cubicBezTo>
                        <a:pt x="7" y="0"/>
                        <a:pt x="7" y="0"/>
                        <a:pt x="6" y="0"/>
                      </a:cubicBezTo>
                      <a:cubicBezTo>
                        <a:pt x="6" y="0"/>
                        <a:pt x="6" y="2"/>
                        <a:pt x="5" y="1"/>
                      </a:cubicBezTo>
                      <a:cubicBezTo>
                        <a:pt x="5" y="2"/>
                        <a:pt x="5" y="2"/>
                        <a:pt x="4" y="2"/>
                      </a:cubicBezTo>
                      <a:cubicBezTo>
                        <a:pt x="4" y="2"/>
                        <a:pt x="4" y="3"/>
                        <a:pt x="4" y="3"/>
                      </a:cubicBezTo>
                      <a:cubicBezTo>
                        <a:pt x="4" y="3"/>
                        <a:pt x="4" y="3"/>
                        <a:pt x="3" y="3"/>
                      </a:cubicBezTo>
                      <a:cubicBezTo>
                        <a:pt x="3" y="4"/>
                        <a:pt x="3" y="4"/>
                        <a:pt x="3" y="4"/>
                      </a:cubicBezTo>
                      <a:cubicBezTo>
                        <a:pt x="3" y="4"/>
                        <a:pt x="3" y="4"/>
                        <a:pt x="2" y="5"/>
                      </a:cubicBezTo>
                      <a:cubicBezTo>
                        <a:pt x="2" y="5"/>
                        <a:pt x="2" y="5"/>
                        <a:pt x="1" y="5"/>
                      </a:cubicBezTo>
                      <a:cubicBezTo>
                        <a:pt x="1" y="5"/>
                        <a:pt x="1" y="6"/>
                        <a:pt x="0" y="6"/>
                      </a:cubicBezTo>
                      <a:cubicBezTo>
                        <a:pt x="0" y="6"/>
                        <a:pt x="0" y="7"/>
                        <a:pt x="0" y="8"/>
                      </a:cubicBezTo>
                      <a:cubicBezTo>
                        <a:pt x="0" y="8"/>
                        <a:pt x="1" y="8"/>
                        <a:pt x="1" y="8"/>
                      </a:cubicBezTo>
                      <a:cubicBezTo>
                        <a:pt x="2" y="7"/>
                        <a:pt x="1" y="7"/>
                        <a:pt x="1" y="6"/>
                      </a:cubicBezTo>
                      <a:cubicBezTo>
                        <a:pt x="2" y="6"/>
                        <a:pt x="2" y="6"/>
                        <a:pt x="3" y="5"/>
                      </a:cubicBezTo>
                      <a:cubicBezTo>
                        <a:pt x="3" y="5"/>
                        <a:pt x="4" y="4"/>
                        <a:pt x="5" y="4"/>
                      </a:cubicBezTo>
                      <a:cubicBezTo>
                        <a:pt x="5" y="3"/>
                        <a:pt x="6" y="2"/>
                        <a:pt x="8" y="2"/>
                      </a:cubicBezTo>
                      <a:cubicBezTo>
                        <a:pt x="8" y="2"/>
                        <a:pt x="8" y="1"/>
                        <a:pt x="8" y="1"/>
                      </a:cubicBezTo>
                      <a:cubicBezTo>
                        <a:pt x="9" y="1"/>
                        <a:pt x="9" y="1"/>
                        <a:pt x="9" y="1"/>
                      </a:cubicBezTo>
                      <a:cubicBezTo>
                        <a:pt x="9" y="1"/>
                        <a:pt x="7" y="1"/>
                        <a:pt x="7"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3" name="Freeform 1126"/>
                <p:cNvSpPr>
                  <a:spLocks/>
                </p:cNvSpPr>
                <p:nvPr/>
              </p:nvSpPr>
              <p:spPr bwMode="auto">
                <a:xfrm>
                  <a:off x="7681913" y="3422650"/>
                  <a:ext cx="3175" cy="6350"/>
                </a:xfrm>
                <a:custGeom>
                  <a:avLst/>
                  <a:gdLst>
                    <a:gd name="T0" fmla="*/ 1 w 1"/>
                    <a:gd name="T1" fmla="*/ 0 h 2"/>
                    <a:gd name="T2" fmla="*/ 0 w 1"/>
                    <a:gd name="T3" fmla="*/ 1 h 2"/>
                    <a:gd name="T4" fmla="*/ 0 w 1"/>
                    <a:gd name="T5" fmla="*/ 1 h 2"/>
                    <a:gd name="T6" fmla="*/ 0 w 1"/>
                    <a:gd name="T7" fmla="*/ 2 h 2"/>
                    <a:gd name="T8" fmla="*/ 1 w 1"/>
                    <a:gd name="T9" fmla="*/ 1 h 2"/>
                    <a:gd name="T10" fmla="*/ 1 w 1"/>
                    <a:gd name="T11" fmla="*/ 1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0" y="0"/>
                        <a:pt x="0" y="1"/>
                        <a:pt x="0" y="1"/>
                      </a:cubicBezTo>
                      <a:cubicBezTo>
                        <a:pt x="1" y="1"/>
                        <a:pt x="1" y="1"/>
                        <a:pt x="0" y="1"/>
                      </a:cubicBezTo>
                      <a:cubicBezTo>
                        <a:pt x="0" y="2"/>
                        <a:pt x="0" y="2"/>
                        <a:pt x="0" y="2"/>
                      </a:cubicBezTo>
                      <a:cubicBezTo>
                        <a:pt x="1" y="1"/>
                        <a:pt x="0" y="1"/>
                        <a:pt x="1" y="1"/>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4" name="Freeform 1128"/>
                <p:cNvSpPr>
                  <a:spLocks/>
                </p:cNvSpPr>
                <p:nvPr/>
              </p:nvSpPr>
              <p:spPr bwMode="auto">
                <a:xfrm>
                  <a:off x="7677151" y="3425825"/>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5" name="Freeform 1136"/>
                <p:cNvSpPr>
                  <a:spLocks/>
                </p:cNvSpPr>
                <p:nvPr/>
              </p:nvSpPr>
              <p:spPr bwMode="auto">
                <a:xfrm>
                  <a:off x="7702551" y="3368675"/>
                  <a:ext cx="46038" cy="30162"/>
                </a:xfrm>
                <a:custGeom>
                  <a:avLst/>
                  <a:gdLst>
                    <a:gd name="T0" fmla="*/ 15 w 16"/>
                    <a:gd name="T1" fmla="*/ 1 h 11"/>
                    <a:gd name="T2" fmla="*/ 16 w 16"/>
                    <a:gd name="T3" fmla="*/ 0 h 11"/>
                    <a:gd name="T4" fmla="*/ 14 w 16"/>
                    <a:gd name="T5" fmla="*/ 0 h 11"/>
                    <a:gd name="T6" fmla="*/ 13 w 16"/>
                    <a:gd name="T7" fmla="*/ 1 h 11"/>
                    <a:gd name="T8" fmla="*/ 12 w 16"/>
                    <a:gd name="T9" fmla="*/ 2 h 11"/>
                    <a:gd name="T10" fmla="*/ 10 w 16"/>
                    <a:gd name="T11" fmla="*/ 3 h 11"/>
                    <a:gd name="T12" fmla="*/ 9 w 16"/>
                    <a:gd name="T13" fmla="*/ 2 h 11"/>
                    <a:gd name="T14" fmla="*/ 8 w 16"/>
                    <a:gd name="T15" fmla="*/ 1 h 11"/>
                    <a:gd name="T16" fmla="*/ 7 w 16"/>
                    <a:gd name="T17" fmla="*/ 2 h 11"/>
                    <a:gd name="T18" fmla="*/ 8 w 16"/>
                    <a:gd name="T19" fmla="*/ 3 h 11"/>
                    <a:gd name="T20" fmla="*/ 6 w 16"/>
                    <a:gd name="T21" fmla="*/ 4 h 11"/>
                    <a:gd name="T22" fmla="*/ 6 w 16"/>
                    <a:gd name="T23" fmla="*/ 5 h 11"/>
                    <a:gd name="T24" fmla="*/ 5 w 16"/>
                    <a:gd name="T25" fmla="*/ 5 h 11"/>
                    <a:gd name="T26" fmla="*/ 4 w 16"/>
                    <a:gd name="T27" fmla="*/ 5 h 11"/>
                    <a:gd name="T28" fmla="*/ 4 w 16"/>
                    <a:gd name="T29" fmla="*/ 6 h 11"/>
                    <a:gd name="T30" fmla="*/ 3 w 16"/>
                    <a:gd name="T31" fmla="*/ 7 h 11"/>
                    <a:gd name="T32" fmla="*/ 1 w 16"/>
                    <a:gd name="T33" fmla="*/ 7 h 11"/>
                    <a:gd name="T34" fmla="*/ 2 w 16"/>
                    <a:gd name="T35" fmla="*/ 8 h 11"/>
                    <a:gd name="T36" fmla="*/ 2 w 16"/>
                    <a:gd name="T37" fmla="*/ 8 h 11"/>
                    <a:gd name="T38" fmla="*/ 0 w 16"/>
                    <a:gd name="T39" fmla="*/ 10 h 11"/>
                    <a:gd name="T40" fmla="*/ 0 w 16"/>
                    <a:gd name="T41" fmla="*/ 11 h 11"/>
                    <a:gd name="T42" fmla="*/ 1 w 16"/>
                    <a:gd name="T43" fmla="*/ 10 h 11"/>
                    <a:gd name="T44" fmla="*/ 2 w 16"/>
                    <a:gd name="T45" fmla="*/ 10 h 11"/>
                    <a:gd name="T46" fmla="*/ 3 w 16"/>
                    <a:gd name="T47" fmla="*/ 9 h 11"/>
                    <a:gd name="T48" fmla="*/ 4 w 16"/>
                    <a:gd name="T49" fmla="*/ 8 h 11"/>
                    <a:gd name="T50" fmla="*/ 4 w 16"/>
                    <a:gd name="T51" fmla="*/ 8 h 11"/>
                    <a:gd name="T52" fmla="*/ 5 w 16"/>
                    <a:gd name="T53" fmla="*/ 7 h 11"/>
                    <a:gd name="T54" fmla="*/ 6 w 16"/>
                    <a:gd name="T55" fmla="*/ 6 h 11"/>
                    <a:gd name="T56" fmla="*/ 6 w 16"/>
                    <a:gd name="T57" fmla="*/ 6 h 11"/>
                    <a:gd name="T58" fmla="*/ 7 w 16"/>
                    <a:gd name="T59" fmla="*/ 6 h 11"/>
                    <a:gd name="T60" fmla="*/ 9 w 16"/>
                    <a:gd name="T61" fmla="*/ 5 h 11"/>
                    <a:gd name="T62" fmla="*/ 9 w 16"/>
                    <a:gd name="T63" fmla="*/ 5 h 11"/>
                    <a:gd name="T64" fmla="*/ 10 w 16"/>
                    <a:gd name="T65" fmla="*/ 4 h 11"/>
                    <a:gd name="T66" fmla="*/ 11 w 16"/>
                    <a:gd name="T67" fmla="*/ 3 h 11"/>
                    <a:gd name="T68" fmla="*/ 13 w 16"/>
                    <a:gd name="T69" fmla="*/ 3 h 11"/>
                    <a:gd name="T70" fmla="*/ 14 w 16"/>
                    <a:gd name="T71" fmla="*/ 2 h 11"/>
                    <a:gd name="T72" fmla="*/ 16 w 16"/>
                    <a:gd name="T73" fmla="*/ 1 h 11"/>
                    <a:gd name="T74" fmla="*/ 15 w 16"/>
                    <a:gd name="T7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11">
                      <a:moveTo>
                        <a:pt x="15" y="1"/>
                      </a:moveTo>
                      <a:cubicBezTo>
                        <a:pt x="15" y="1"/>
                        <a:pt x="16" y="0"/>
                        <a:pt x="16" y="0"/>
                      </a:cubicBezTo>
                      <a:cubicBezTo>
                        <a:pt x="16" y="0"/>
                        <a:pt x="14" y="0"/>
                        <a:pt x="14" y="0"/>
                      </a:cubicBezTo>
                      <a:cubicBezTo>
                        <a:pt x="14" y="0"/>
                        <a:pt x="13" y="1"/>
                        <a:pt x="13" y="1"/>
                      </a:cubicBezTo>
                      <a:cubicBezTo>
                        <a:pt x="13" y="2"/>
                        <a:pt x="12" y="2"/>
                        <a:pt x="12" y="2"/>
                      </a:cubicBezTo>
                      <a:cubicBezTo>
                        <a:pt x="11" y="3"/>
                        <a:pt x="11" y="3"/>
                        <a:pt x="10" y="3"/>
                      </a:cubicBezTo>
                      <a:cubicBezTo>
                        <a:pt x="9" y="3"/>
                        <a:pt x="9" y="3"/>
                        <a:pt x="9" y="2"/>
                      </a:cubicBezTo>
                      <a:cubicBezTo>
                        <a:pt x="9" y="2"/>
                        <a:pt x="9" y="1"/>
                        <a:pt x="8" y="1"/>
                      </a:cubicBezTo>
                      <a:cubicBezTo>
                        <a:pt x="8" y="1"/>
                        <a:pt x="7" y="2"/>
                        <a:pt x="7" y="2"/>
                      </a:cubicBezTo>
                      <a:cubicBezTo>
                        <a:pt x="7" y="2"/>
                        <a:pt x="7" y="3"/>
                        <a:pt x="8" y="3"/>
                      </a:cubicBezTo>
                      <a:cubicBezTo>
                        <a:pt x="7" y="3"/>
                        <a:pt x="6" y="3"/>
                        <a:pt x="6" y="4"/>
                      </a:cubicBezTo>
                      <a:cubicBezTo>
                        <a:pt x="6" y="4"/>
                        <a:pt x="6" y="5"/>
                        <a:pt x="6" y="5"/>
                      </a:cubicBezTo>
                      <a:cubicBezTo>
                        <a:pt x="5" y="5"/>
                        <a:pt x="5" y="4"/>
                        <a:pt x="5" y="5"/>
                      </a:cubicBezTo>
                      <a:cubicBezTo>
                        <a:pt x="5" y="5"/>
                        <a:pt x="5" y="5"/>
                        <a:pt x="4" y="5"/>
                      </a:cubicBezTo>
                      <a:cubicBezTo>
                        <a:pt x="4" y="5"/>
                        <a:pt x="4" y="6"/>
                        <a:pt x="4" y="6"/>
                      </a:cubicBezTo>
                      <a:cubicBezTo>
                        <a:pt x="4" y="6"/>
                        <a:pt x="3" y="6"/>
                        <a:pt x="3" y="7"/>
                      </a:cubicBezTo>
                      <a:cubicBezTo>
                        <a:pt x="3" y="7"/>
                        <a:pt x="2" y="7"/>
                        <a:pt x="1" y="7"/>
                      </a:cubicBezTo>
                      <a:cubicBezTo>
                        <a:pt x="1" y="7"/>
                        <a:pt x="2" y="8"/>
                        <a:pt x="2" y="8"/>
                      </a:cubicBezTo>
                      <a:cubicBezTo>
                        <a:pt x="2" y="8"/>
                        <a:pt x="2" y="8"/>
                        <a:pt x="2" y="8"/>
                      </a:cubicBezTo>
                      <a:cubicBezTo>
                        <a:pt x="1" y="8"/>
                        <a:pt x="1" y="10"/>
                        <a:pt x="0" y="10"/>
                      </a:cubicBezTo>
                      <a:cubicBezTo>
                        <a:pt x="0" y="10"/>
                        <a:pt x="0" y="11"/>
                        <a:pt x="0" y="11"/>
                      </a:cubicBezTo>
                      <a:cubicBezTo>
                        <a:pt x="0" y="11"/>
                        <a:pt x="1" y="10"/>
                        <a:pt x="1" y="10"/>
                      </a:cubicBezTo>
                      <a:cubicBezTo>
                        <a:pt x="1" y="9"/>
                        <a:pt x="2" y="10"/>
                        <a:pt x="2" y="10"/>
                      </a:cubicBezTo>
                      <a:cubicBezTo>
                        <a:pt x="3" y="10"/>
                        <a:pt x="3" y="9"/>
                        <a:pt x="3" y="9"/>
                      </a:cubicBezTo>
                      <a:cubicBezTo>
                        <a:pt x="3" y="9"/>
                        <a:pt x="3" y="8"/>
                        <a:pt x="4" y="8"/>
                      </a:cubicBezTo>
                      <a:cubicBezTo>
                        <a:pt x="4" y="8"/>
                        <a:pt x="4" y="8"/>
                        <a:pt x="4" y="8"/>
                      </a:cubicBezTo>
                      <a:cubicBezTo>
                        <a:pt x="4" y="7"/>
                        <a:pt x="5" y="7"/>
                        <a:pt x="5" y="7"/>
                      </a:cubicBezTo>
                      <a:cubicBezTo>
                        <a:pt x="5" y="7"/>
                        <a:pt x="5" y="7"/>
                        <a:pt x="6" y="6"/>
                      </a:cubicBezTo>
                      <a:cubicBezTo>
                        <a:pt x="6" y="6"/>
                        <a:pt x="6" y="6"/>
                        <a:pt x="6" y="6"/>
                      </a:cubicBezTo>
                      <a:cubicBezTo>
                        <a:pt x="6" y="5"/>
                        <a:pt x="6" y="5"/>
                        <a:pt x="7" y="6"/>
                      </a:cubicBezTo>
                      <a:cubicBezTo>
                        <a:pt x="7" y="6"/>
                        <a:pt x="8" y="6"/>
                        <a:pt x="9" y="5"/>
                      </a:cubicBezTo>
                      <a:cubicBezTo>
                        <a:pt x="9" y="5"/>
                        <a:pt x="8" y="5"/>
                        <a:pt x="9" y="5"/>
                      </a:cubicBezTo>
                      <a:cubicBezTo>
                        <a:pt x="9" y="4"/>
                        <a:pt x="10" y="4"/>
                        <a:pt x="10" y="4"/>
                      </a:cubicBezTo>
                      <a:cubicBezTo>
                        <a:pt x="10" y="4"/>
                        <a:pt x="11" y="3"/>
                        <a:pt x="11" y="3"/>
                      </a:cubicBezTo>
                      <a:cubicBezTo>
                        <a:pt x="12" y="3"/>
                        <a:pt x="12" y="3"/>
                        <a:pt x="13" y="3"/>
                      </a:cubicBezTo>
                      <a:cubicBezTo>
                        <a:pt x="13" y="2"/>
                        <a:pt x="14" y="3"/>
                        <a:pt x="14" y="2"/>
                      </a:cubicBezTo>
                      <a:cubicBezTo>
                        <a:pt x="15" y="2"/>
                        <a:pt x="16" y="2"/>
                        <a:pt x="16" y="1"/>
                      </a:cubicBezTo>
                      <a:cubicBezTo>
                        <a:pt x="16" y="1"/>
                        <a:pt x="15" y="1"/>
                        <a:pt x="1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6" name="Freeform 1158"/>
                <p:cNvSpPr>
                  <a:spLocks/>
                </p:cNvSpPr>
                <p:nvPr/>
              </p:nvSpPr>
              <p:spPr bwMode="auto">
                <a:xfrm>
                  <a:off x="6716713" y="4248150"/>
                  <a:ext cx="4763" cy="12700"/>
                </a:xfrm>
                <a:custGeom>
                  <a:avLst/>
                  <a:gdLst>
                    <a:gd name="T0" fmla="*/ 2 w 2"/>
                    <a:gd name="T1" fmla="*/ 1 h 4"/>
                    <a:gd name="T2" fmla="*/ 1 w 2"/>
                    <a:gd name="T3" fmla="*/ 1 h 4"/>
                    <a:gd name="T4" fmla="*/ 1 w 2"/>
                    <a:gd name="T5" fmla="*/ 1 h 4"/>
                    <a:gd name="T6" fmla="*/ 0 w 2"/>
                    <a:gd name="T7" fmla="*/ 1 h 4"/>
                    <a:gd name="T8" fmla="*/ 1 w 2"/>
                    <a:gd name="T9" fmla="*/ 2 h 4"/>
                    <a:gd name="T10" fmla="*/ 1 w 2"/>
                    <a:gd name="T11" fmla="*/ 4 h 4"/>
                    <a:gd name="T12" fmla="*/ 2 w 2"/>
                    <a:gd name="T13" fmla="*/ 4 h 4"/>
                    <a:gd name="T14" fmla="*/ 2 w 2"/>
                    <a:gd name="T15" fmla="*/ 3 h 4"/>
                    <a:gd name="T16" fmla="*/ 2 w 2"/>
                    <a:gd name="T17" fmla="*/ 2 h 4"/>
                    <a:gd name="T18" fmla="*/ 2 w 2"/>
                    <a:gd name="T19" fmla="*/ 1 h 4"/>
                    <a:gd name="T20" fmla="*/ 2 w 2"/>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2" y="1"/>
                      </a:moveTo>
                      <a:cubicBezTo>
                        <a:pt x="1" y="1"/>
                        <a:pt x="1" y="0"/>
                        <a:pt x="1" y="1"/>
                      </a:cubicBezTo>
                      <a:cubicBezTo>
                        <a:pt x="1" y="1"/>
                        <a:pt x="1" y="1"/>
                        <a:pt x="1" y="1"/>
                      </a:cubicBezTo>
                      <a:cubicBezTo>
                        <a:pt x="0" y="1"/>
                        <a:pt x="0" y="1"/>
                        <a:pt x="0" y="1"/>
                      </a:cubicBezTo>
                      <a:cubicBezTo>
                        <a:pt x="0" y="2"/>
                        <a:pt x="0" y="2"/>
                        <a:pt x="1" y="2"/>
                      </a:cubicBezTo>
                      <a:cubicBezTo>
                        <a:pt x="1" y="2"/>
                        <a:pt x="1" y="3"/>
                        <a:pt x="1" y="4"/>
                      </a:cubicBezTo>
                      <a:cubicBezTo>
                        <a:pt x="1" y="4"/>
                        <a:pt x="1" y="4"/>
                        <a:pt x="2" y="4"/>
                      </a:cubicBezTo>
                      <a:cubicBezTo>
                        <a:pt x="2" y="4"/>
                        <a:pt x="2" y="3"/>
                        <a:pt x="2" y="3"/>
                      </a:cubicBezTo>
                      <a:cubicBezTo>
                        <a:pt x="2" y="3"/>
                        <a:pt x="2" y="3"/>
                        <a:pt x="2" y="2"/>
                      </a:cubicBezTo>
                      <a:cubicBezTo>
                        <a:pt x="2" y="2"/>
                        <a:pt x="2" y="2"/>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7" name="Freeform 1159"/>
                <p:cNvSpPr>
                  <a:spLocks/>
                </p:cNvSpPr>
                <p:nvPr/>
              </p:nvSpPr>
              <p:spPr bwMode="auto">
                <a:xfrm>
                  <a:off x="6727826" y="4265612"/>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8" name="Freeform 1160"/>
                <p:cNvSpPr>
                  <a:spLocks/>
                </p:cNvSpPr>
                <p:nvPr/>
              </p:nvSpPr>
              <p:spPr bwMode="auto">
                <a:xfrm>
                  <a:off x="6767513" y="4254500"/>
                  <a:ext cx="14288" cy="11112"/>
                </a:xfrm>
                <a:custGeom>
                  <a:avLst/>
                  <a:gdLst>
                    <a:gd name="T0" fmla="*/ 5 w 5"/>
                    <a:gd name="T1" fmla="*/ 2 h 4"/>
                    <a:gd name="T2" fmla="*/ 3 w 5"/>
                    <a:gd name="T3" fmla="*/ 0 h 4"/>
                    <a:gd name="T4" fmla="*/ 1 w 5"/>
                    <a:gd name="T5" fmla="*/ 1 h 4"/>
                    <a:gd name="T6" fmla="*/ 0 w 5"/>
                    <a:gd name="T7" fmla="*/ 1 h 4"/>
                    <a:gd name="T8" fmla="*/ 2 w 5"/>
                    <a:gd name="T9" fmla="*/ 2 h 4"/>
                    <a:gd name="T10" fmla="*/ 4 w 5"/>
                    <a:gd name="T11" fmla="*/ 4 h 4"/>
                    <a:gd name="T12" fmla="*/ 5 w 5"/>
                    <a:gd name="T13" fmla="*/ 3 h 4"/>
                    <a:gd name="T14" fmla="*/ 5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5" y="2"/>
                      </a:moveTo>
                      <a:cubicBezTo>
                        <a:pt x="5" y="1"/>
                        <a:pt x="4" y="1"/>
                        <a:pt x="3" y="0"/>
                      </a:cubicBezTo>
                      <a:cubicBezTo>
                        <a:pt x="3" y="0"/>
                        <a:pt x="2" y="0"/>
                        <a:pt x="1" y="1"/>
                      </a:cubicBezTo>
                      <a:cubicBezTo>
                        <a:pt x="1" y="1"/>
                        <a:pt x="0" y="1"/>
                        <a:pt x="0" y="1"/>
                      </a:cubicBezTo>
                      <a:cubicBezTo>
                        <a:pt x="1" y="1"/>
                        <a:pt x="1" y="2"/>
                        <a:pt x="2" y="2"/>
                      </a:cubicBezTo>
                      <a:cubicBezTo>
                        <a:pt x="4" y="3"/>
                        <a:pt x="4" y="4"/>
                        <a:pt x="4" y="4"/>
                      </a:cubicBezTo>
                      <a:cubicBezTo>
                        <a:pt x="5" y="4"/>
                        <a:pt x="5" y="3"/>
                        <a:pt x="5" y="3"/>
                      </a:cubicBezTo>
                      <a:cubicBezTo>
                        <a:pt x="3" y="2"/>
                        <a:pt x="1" y="1"/>
                        <a:pt x="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9" name="Freeform 1161"/>
                <p:cNvSpPr>
                  <a:spLocks/>
                </p:cNvSpPr>
                <p:nvPr/>
              </p:nvSpPr>
              <p:spPr bwMode="auto">
                <a:xfrm>
                  <a:off x="6777038" y="4254500"/>
                  <a:ext cx="7938" cy="6350"/>
                </a:xfrm>
                <a:custGeom>
                  <a:avLst/>
                  <a:gdLst>
                    <a:gd name="T0" fmla="*/ 2 w 3"/>
                    <a:gd name="T1" fmla="*/ 1 h 2"/>
                    <a:gd name="T2" fmla="*/ 1 w 3"/>
                    <a:gd name="T3" fmla="*/ 0 h 2"/>
                    <a:gd name="T4" fmla="*/ 1 w 3"/>
                    <a:gd name="T5" fmla="*/ 1 h 2"/>
                    <a:gd name="T6" fmla="*/ 2 w 3"/>
                    <a:gd name="T7" fmla="*/ 1 h 2"/>
                    <a:gd name="T8" fmla="*/ 3 w 3"/>
                    <a:gd name="T9" fmla="*/ 1 h 2"/>
                    <a:gd name="T10" fmla="*/ 2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2" y="1"/>
                      </a:moveTo>
                      <a:cubicBezTo>
                        <a:pt x="1" y="0"/>
                        <a:pt x="1" y="0"/>
                        <a:pt x="1" y="0"/>
                      </a:cubicBezTo>
                      <a:cubicBezTo>
                        <a:pt x="0" y="0"/>
                        <a:pt x="1" y="0"/>
                        <a:pt x="1" y="1"/>
                      </a:cubicBezTo>
                      <a:cubicBezTo>
                        <a:pt x="2" y="1"/>
                        <a:pt x="2" y="1"/>
                        <a:pt x="2" y="1"/>
                      </a:cubicBezTo>
                      <a:cubicBezTo>
                        <a:pt x="3" y="2"/>
                        <a:pt x="3" y="1"/>
                        <a:pt x="3" y="1"/>
                      </a:cubicBezTo>
                      <a:cubicBezTo>
                        <a:pt x="3"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0" name="Freeform 1162"/>
                <p:cNvSpPr>
                  <a:spLocks/>
                </p:cNvSpPr>
                <p:nvPr/>
              </p:nvSpPr>
              <p:spPr bwMode="auto">
                <a:xfrm>
                  <a:off x="6767513" y="4265612"/>
                  <a:ext cx="6350" cy="9525"/>
                </a:xfrm>
                <a:custGeom>
                  <a:avLst/>
                  <a:gdLst>
                    <a:gd name="T0" fmla="*/ 0 w 2"/>
                    <a:gd name="T1" fmla="*/ 1 h 3"/>
                    <a:gd name="T2" fmla="*/ 1 w 2"/>
                    <a:gd name="T3" fmla="*/ 2 h 3"/>
                    <a:gd name="T4" fmla="*/ 2 w 2"/>
                    <a:gd name="T5" fmla="*/ 2 h 3"/>
                    <a:gd name="T6" fmla="*/ 0 w 2"/>
                    <a:gd name="T7" fmla="*/ 1 h 3"/>
                  </a:gdLst>
                  <a:ahLst/>
                  <a:cxnLst>
                    <a:cxn ang="0">
                      <a:pos x="T0" y="T1"/>
                    </a:cxn>
                    <a:cxn ang="0">
                      <a:pos x="T2" y="T3"/>
                    </a:cxn>
                    <a:cxn ang="0">
                      <a:pos x="T4" y="T5"/>
                    </a:cxn>
                    <a:cxn ang="0">
                      <a:pos x="T6" y="T7"/>
                    </a:cxn>
                  </a:cxnLst>
                  <a:rect l="0" t="0" r="r" b="b"/>
                  <a:pathLst>
                    <a:path w="2" h="3">
                      <a:moveTo>
                        <a:pt x="0" y="1"/>
                      </a:moveTo>
                      <a:cubicBezTo>
                        <a:pt x="1" y="1"/>
                        <a:pt x="1" y="2"/>
                        <a:pt x="1" y="2"/>
                      </a:cubicBezTo>
                      <a:cubicBezTo>
                        <a:pt x="2" y="3"/>
                        <a:pt x="2" y="2"/>
                        <a:pt x="2" y="2"/>
                      </a:cubicBezTo>
                      <a:cubicBezTo>
                        <a:pt x="2" y="2"/>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1" name="Freeform 1163"/>
                <p:cNvSpPr>
                  <a:spLocks/>
                </p:cNvSpPr>
                <p:nvPr/>
              </p:nvSpPr>
              <p:spPr bwMode="auto">
                <a:xfrm>
                  <a:off x="6734176" y="4262437"/>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2" name="Freeform 1164"/>
                <p:cNvSpPr>
                  <a:spLocks/>
                </p:cNvSpPr>
                <p:nvPr/>
              </p:nvSpPr>
              <p:spPr bwMode="auto">
                <a:xfrm>
                  <a:off x="6777038" y="4289425"/>
                  <a:ext cx="4763" cy="4762"/>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0" y="1"/>
                        <a:pt x="1" y="2"/>
                        <a:pt x="2"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3" name="Freeform 1165"/>
                <p:cNvSpPr>
                  <a:spLocks/>
                </p:cNvSpPr>
                <p:nvPr/>
              </p:nvSpPr>
              <p:spPr bwMode="auto">
                <a:xfrm>
                  <a:off x="6794501" y="3994150"/>
                  <a:ext cx="11113" cy="11112"/>
                </a:xfrm>
                <a:custGeom>
                  <a:avLst/>
                  <a:gdLst>
                    <a:gd name="T0" fmla="*/ 3 w 4"/>
                    <a:gd name="T1" fmla="*/ 1 h 4"/>
                    <a:gd name="T2" fmla="*/ 2 w 4"/>
                    <a:gd name="T3" fmla="*/ 2 h 4"/>
                    <a:gd name="T4" fmla="*/ 1 w 4"/>
                    <a:gd name="T5" fmla="*/ 3 h 4"/>
                    <a:gd name="T6" fmla="*/ 1 w 4"/>
                    <a:gd name="T7" fmla="*/ 4 h 4"/>
                    <a:gd name="T8" fmla="*/ 1 w 4"/>
                    <a:gd name="T9" fmla="*/ 3 h 4"/>
                    <a:gd name="T10" fmla="*/ 2 w 4"/>
                    <a:gd name="T11" fmla="*/ 3 h 4"/>
                    <a:gd name="T12" fmla="*/ 2 w 4"/>
                    <a:gd name="T13" fmla="*/ 3 h 4"/>
                    <a:gd name="T14" fmla="*/ 4 w 4"/>
                    <a:gd name="T15" fmla="*/ 1 h 4"/>
                    <a:gd name="T16" fmla="*/ 3 w 4"/>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1"/>
                      </a:moveTo>
                      <a:cubicBezTo>
                        <a:pt x="3" y="2"/>
                        <a:pt x="3" y="2"/>
                        <a:pt x="2" y="2"/>
                      </a:cubicBezTo>
                      <a:cubicBezTo>
                        <a:pt x="2" y="2"/>
                        <a:pt x="2" y="2"/>
                        <a:pt x="1" y="3"/>
                      </a:cubicBezTo>
                      <a:cubicBezTo>
                        <a:pt x="0" y="3"/>
                        <a:pt x="1" y="3"/>
                        <a:pt x="1" y="4"/>
                      </a:cubicBezTo>
                      <a:cubicBezTo>
                        <a:pt x="2" y="4"/>
                        <a:pt x="2" y="4"/>
                        <a:pt x="1" y="3"/>
                      </a:cubicBezTo>
                      <a:cubicBezTo>
                        <a:pt x="1" y="3"/>
                        <a:pt x="2" y="3"/>
                        <a:pt x="2" y="3"/>
                      </a:cubicBezTo>
                      <a:cubicBezTo>
                        <a:pt x="2" y="4"/>
                        <a:pt x="2" y="4"/>
                        <a:pt x="2" y="3"/>
                      </a:cubicBezTo>
                      <a:cubicBezTo>
                        <a:pt x="3" y="3"/>
                        <a:pt x="3" y="2"/>
                        <a:pt x="4" y="1"/>
                      </a:cubicBezTo>
                      <a:cubicBezTo>
                        <a:pt x="4" y="0"/>
                        <a:pt x="4" y="0"/>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4" name="Freeform 1166"/>
                <p:cNvSpPr>
                  <a:spLocks/>
                </p:cNvSpPr>
                <p:nvPr/>
              </p:nvSpPr>
              <p:spPr bwMode="auto">
                <a:xfrm>
                  <a:off x="6805613" y="3998912"/>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5" name="Freeform 1167"/>
                <p:cNvSpPr>
                  <a:spLocks/>
                </p:cNvSpPr>
                <p:nvPr/>
              </p:nvSpPr>
              <p:spPr bwMode="auto">
                <a:xfrm>
                  <a:off x="6677026" y="3941762"/>
                  <a:ext cx="168275" cy="352425"/>
                </a:xfrm>
                <a:custGeom>
                  <a:avLst/>
                  <a:gdLst>
                    <a:gd name="T0" fmla="*/ 39 w 59"/>
                    <a:gd name="T1" fmla="*/ 12 h 123"/>
                    <a:gd name="T2" fmla="*/ 37 w 59"/>
                    <a:gd name="T3" fmla="*/ 5 h 123"/>
                    <a:gd name="T4" fmla="*/ 30 w 59"/>
                    <a:gd name="T5" fmla="*/ 4 h 123"/>
                    <a:gd name="T6" fmla="*/ 25 w 59"/>
                    <a:gd name="T7" fmla="*/ 1 h 123"/>
                    <a:gd name="T8" fmla="*/ 21 w 59"/>
                    <a:gd name="T9" fmla="*/ 5 h 123"/>
                    <a:gd name="T10" fmla="*/ 15 w 59"/>
                    <a:gd name="T11" fmla="*/ 8 h 123"/>
                    <a:gd name="T12" fmla="*/ 10 w 59"/>
                    <a:gd name="T13" fmla="*/ 5 h 123"/>
                    <a:gd name="T14" fmla="*/ 4 w 59"/>
                    <a:gd name="T15" fmla="*/ 6 h 123"/>
                    <a:gd name="T16" fmla="*/ 0 w 59"/>
                    <a:gd name="T17" fmla="*/ 8 h 123"/>
                    <a:gd name="T18" fmla="*/ 5 w 59"/>
                    <a:gd name="T19" fmla="*/ 14 h 123"/>
                    <a:gd name="T20" fmla="*/ 7 w 59"/>
                    <a:gd name="T21" fmla="*/ 14 h 123"/>
                    <a:gd name="T22" fmla="*/ 7 w 59"/>
                    <a:gd name="T23" fmla="*/ 17 h 123"/>
                    <a:gd name="T24" fmla="*/ 7 w 59"/>
                    <a:gd name="T25" fmla="*/ 20 h 123"/>
                    <a:gd name="T26" fmla="*/ 12 w 59"/>
                    <a:gd name="T27" fmla="*/ 23 h 123"/>
                    <a:gd name="T28" fmla="*/ 17 w 59"/>
                    <a:gd name="T29" fmla="*/ 21 h 123"/>
                    <a:gd name="T30" fmla="*/ 20 w 59"/>
                    <a:gd name="T31" fmla="*/ 24 h 123"/>
                    <a:gd name="T32" fmla="*/ 21 w 59"/>
                    <a:gd name="T33" fmla="*/ 26 h 123"/>
                    <a:gd name="T34" fmla="*/ 23 w 59"/>
                    <a:gd name="T35" fmla="*/ 28 h 123"/>
                    <a:gd name="T36" fmla="*/ 22 w 59"/>
                    <a:gd name="T37" fmla="*/ 30 h 123"/>
                    <a:gd name="T38" fmla="*/ 17 w 59"/>
                    <a:gd name="T39" fmla="*/ 31 h 123"/>
                    <a:gd name="T40" fmla="*/ 16 w 59"/>
                    <a:gd name="T41" fmla="*/ 33 h 123"/>
                    <a:gd name="T42" fmla="*/ 17 w 59"/>
                    <a:gd name="T43" fmla="*/ 35 h 123"/>
                    <a:gd name="T44" fmla="*/ 20 w 59"/>
                    <a:gd name="T45" fmla="*/ 37 h 123"/>
                    <a:gd name="T46" fmla="*/ 25 w 59"/>
                    <a:gd name="T47" fmla="*/ 39 h 123"/>
                    <a:gd name="T48" fmla="*/ 25 w 59"/>
                    <a:gd name="T49" fmla="*/ 42 h 123"/>
                    <a:gd name="T50" fmla="*/ 27 w 59"/>
                    <a:gd name="T51" fmla="*/ 44 h 123"/>
                    <a:gd name="T52" fmla="*/ 31 w 59"/>
                    <a:gd name="T53" fmla="*/ 50 h 123"/>
                    <a:gd name="T54" fmla="*/ 35 w 59"/>
                    <a:gd name="T55" fmla="*/ 54 h 123"/>
                    <a:gd name="T56" fmla="*/ 37 w 59"/>
                    <a:gd name="T57" fmla="*/ 58 h 123"/>
                    <a:gd name="T58" fmla="*/ 39 w 59"/>
                    <a:gd name="T59" fmla="*/ 59 h 123"/>
                    <a:gd name="T60" fmla="*/ 43 w 59"/>
                    <a:gd name="T61" fmla="*/ 62 h 123"/>
                    <a:gd name="T62" fmla="*/ 42 w 59"/>
                    <a:gd name="T63" fmla="*/ 66 h 123"/>
                    <a:gd name="T64" fmla="*/ 44 w 59"/>
                    <a:gd name="T65" fmla="*/ 70 h 123"/>
                    <a:gd name="T66" fmla="*/ 44 w 59"/>
                    <a:gd name="T67" fmla="*/ 74 h 123"/>
                    <a:gd name="T68" fmla="*/ 43 w 59"/>
                    <a:gd name="T69" fmla="*/ 80 h 123"/>
                    <a:gd name="T70" fmla="*/ 44 w 59"/>
                    <a:gd name="T71" fmla="*/ 93 h 123"/>
                    <a:gd name="T72" fmla="*/ 37 w 59"/>
                    <a:gd name="T73" fmla="*/ 96 h 123"/>
                    <a:gd name="T74" fmla="*/ 32 w 59"/>
                    <a:gd name="T75" fmla="*/ 97 h 123"/>
                    <a:gd name="T76" fmla="*/ 32 w 59"/>
                    <a:gd name="T77" fmla="*/ 102 h 123"/>
                    <a:gd name="T78" fmla="*/ 31 w 59"/>
                    <a:gd name="T79" fmla="*/ 105 h 123"/>
                    <a:gd name="T80" fmla="*/ 24 w 59"/>
                    <a:gd name="T81" fmla="*/ 104 h 123"/>
                    <a:gd name="T82" fmla="*/ 21 w 59"/>
                    <a:gd name="T83" fmla="*/ 107 h 123"/>
                    <a:gd name="T84" fmla="*/ 20 w 59"/>
                    <a:gd name="T85" fmla="*/ 110 h 123"/>
                    <a:gd name="T86" fmla="*/ 22 w 59"/>
                    <a:gd name="T87" fmla="*/ 112 h 123"/>
                    <a:gd name="T88" fmla="*/ 22 w 59"/>
                    <a:gd name="T89" fmla="*/ 121 h 123"/>
                    <a:gd name="T90" fmla="*/ 22 w 59"/>
                    <a:gd name="T91" fmla="*/ 122 h 123"/>
                    <a:gd name="T92" fmla="*/ 26 w 59"/>
                    <a:gd name="T93" fmla="*/ 121 h 123"/>
                    <a:gd name="T94" fmla="*/ 31 w 59"/>
                    <a:gd name="T95" fmla="*/ 112 h 123"/>
                    <a:gd name="T96" fmla="*/ 38 w 59"/>
                    <a:gd name="T97" fmla="*/ 108 h 123"/>
                    <a:gd name="T98" fmla="*/ 48 w 59"/>
                    <a:gd name="T99" fmla="*/ 105 h 123"/>
                    <a:gd name="T100" fmla="*/ 57 w 59"/>
                    <a:gd name="T101" fmla="*/ 97 h 123"/>
                    <a:gd name="T102" fmla="*/ 58 w 59"/>
                    <a:gd name="T103" fmla="*/ 91 h 123"/>
                    <a:gd name="T104" fmla="*/ 59 w 59"/>
                    <a:gd name="T105" fmla="*/ 88 h 123"/>
                    <a:gd name="T106" fmla="*/ 58 w 59"/>
                    <a:gd name="T107" fmla="*/ 80 h 123"/>
                    <a:gd name="T108" fmla="*/ 55 w 59"/>
                    <a:gd name="T109" fmla="*/ 71 h 123"/>
                    <a:gd name="T110" fmla="*/ 49 w 59"/>
                    <a:gd name="T111" fmla="*/ 61 h 123"/>
                    <a:gd name="T112" fmla="*/ 45 w 59"/>
                    <a:gd name="T113" fmla="*/ 57 h 123"/>
                    <a:gd name="T114" fmla="*/ 35 w 59"/>
                    <a:gd name="T115" fmla="*/ 45 h 123"/>
                    <a:gd name="T116" fmla="*/ 29 w 59"/>
                    <a:gd name="T117" fmla="*/ 36 h 123"/>
                    <a:gd name="T118" fmla="*/ 35 w 59"/>
                    <a:gd name="T119" fmla="*/ 27 h 123"/>
                    <a:gd name="T120" fmla="*/ 38 w 59"/>
                    <a:gd name="T121" fmla="*/ 22 h 123"/>
                    <a:gd name="T122" fmla="*/ 43 w 59"/>
                    <a:gd name="T123" fmla="*/ 20 h 123"/>
                    <a:gd name="T124" fmla="*/ 47 w 59"/>
                    <a:gd name="T125" fmla="*/ 1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123">
                      <a:moveTo>
                        <a:pt x="44" y="15"/>
                      </a:moveTo>
                      <a:cubicBezTo>
                        <a:pt x="44" y="15"/>
                        <a:pt x="44" y="15"/>
                        <a:pt x="43" y="16"/>
                      </a:cubicBezTo>
                      <a:cubicBezTo>
                        <a:pt x="43" y="16"/>
                        <a:pt x="43" y="14"/>
                        <a:pt x="43" y="15"/>
                      </a:cubicBezTo>
                      <a:cubicBezTo>
                        <a:pt x="42" y="16"/>
                        <a:pt x="42" y="16"/>
                        <a:pt x="42" y="15"/>
                      </a:cubicBezTo>
                      <a:cubicBezTo>
                        <a:pt x="42" y="14"/>
                        <a:pt x="41" y="14"/>
                        <a:pt x="41" y="15"/>
                      </a:cubicBezTo>
                      <a:cubicBezTo>
                        <a:pt x="41" y="15"/>
                        <a:pt x="41" y="14"/>
                        <a:pt x="40" y="14"/>
                      </a:cubicBezTo>
                      <a:cubicBezTo>
                        <a:pt x="39" y="13"/>
                        <a:pt x="40" y="13"/>
                        <a:pt x="40" y="13"/>
                      </a:cubicBezTo>
                      <a:cubicBezTo>
                        <a:pt x="39" y="12"/>
                        <a:pt x="39" y="13"/>
                        <a:pt x="39" y="12"/>
                      </a:cubicBezTo>
                      <a:cubicBezTo>
                        <a:pt x="38" y="12"/>
                        <a:pt x="38" y="12"/>
                        <a:pt x="37" y="12"/>
                      </a:cubicBezTo>
                      <a:cubicBezTo>
                        <a:pt x="37" y="13"/>
                        <a:pt x="36" y="12"/>
                        <a:pt x="37" y="12"/>
                      </a:cubicBezTo>
                      <a:cubicBezTo>
                        <a:pt x="37" y="11"/>
                        <a:pt x="37" y="11"/>
                        <a:pt x="37" y="10"/>
                      </a:cubicBezTo>
                      <a:cubicBezTo>
                        <a:pt x="37" y="10"/>
                        <a:pt x="37" y="9"/>
                        <a:pt x="36" y="9"/>
                      </a:cubicBezTo>
                      <a:cubicBezTo>
                        <a:pt x="36" y="9"/>
                        <a:pt x="36" y="8"/>
                        <a:pt x="36" y="7"/>
                      </a:cubicBezTo>
                      <a:cubicBezTo>
                        <a:pt x="36" y="6"/>
                        <a:pt x="37" y="7"/>
                        <a:pt x="37" y="7"/>
                      </a:cubicBezTo>
                      <a:cubicBezTo>
                        <a:pt x="37" y="6"/>
                        <a:pt x="38" y="6"/>
                        <a:pt x="38" y="5"/>
                      </a:cubicBezTo>
                      <a:cubicBezTo>
                        <a:pt x="38" y="5"/>
                        <a:pt x="37" y="5"/>
                        <a:pt x="37" y="5"/>
                      </a:cubicBezTo>
                      <a:cubicBezTo>
                        <a:pt x="37" y="4"/>
                        <a:pt x="36" y="4"/>
                        <a:pt x="36" y="4"/>
                      </a:cubicBezTo>
                      <a:cubicBezTo>
                        <a:pt x="36" y="4"/>
                        <a:pt x="36" y="3"/>
                        <a:pt x="35" y="4"/>
                      </a:cubicBezTo>
                      <a:cubicBezTo>
                        <a:pt x="35" y="4"/>
                        <a:pt x="35" y="4"/>
                        <a:pt x="35" y="4"/>
                      </a:cubicBezTo>
                      <a:cubicBezTo>
                        <a:pt x="34" y="4"/>
                        <a:pt x="34" y="4"/>
                        <a:pt x="34" y="4"/>
                      </a:cubicBezTo>
                      <a:cubicBezTo>
                        <a:pt x="33" y="4"/>
                        <a:pt x="33" y="4"/>
                        <a:pt x="33" y="4"/>
                      </a:cubicBezTo>
                      <a:cubicBezTo>
                        <a:pt x="33" y="3"/>
                        <a:pt x="32" y="3"/>
                        <a:pt x="32" y="3"/>
                      </a:cubicBezTo>
                      <a:cubicBezTo>
                        <a:pt x="32" y="3"/>
                        <a:pt x="32" y="3"/>
                        <a:pt x="31" y="4"/>
                      </a:cubicBezTo>
                      <a:cubicBezTo>
                        <a:pt x="31" y="4"/>
                        <a:pt x="31" y="4"/>
                        <a:pt x="30" y="4"/>
                      </a:cubicBezTo>
                      <a:cubicBezTo>
                        <a:pt x="30" y="4"/>
                        <a:pt x="30" y="3"/>
                        <a:pt x="29" y="3"/>
                      </a:cubicBezTo>
                      <a:cubicBezTo>
                        <a:pt x="29" y="3"/>
                        <a:pt x="28" y="3"/>
                        <a:pt x="28" y="3"/>
                      </a:cubicBezTo>
                      <a:cubicBezTo>
                        <a:pt x="28" y="3"/>
                        <a:pt x="28" y="2"/>
                        <a:pt x="28" y="2"/>
                      </a:cubicBezTo>
                      <a:cubicBezTo>
                        <a:pt x="28" y="2"/>
                        <a:pt x="28" y="2"/>
                        <a:pt x="27" y="2"/>
                      </a:cubicBezTo>
                      <a:cubicBezTo>
                        <a:pt x="27" y="1"/>
                        <a:pt x="27" y="1"/>
                        <a:pt x="27" y="1"/>
                      </a:cubicBezTo>
                      <a:cubicBezTo>
                        <a:pt x="27" y="1"/>
                        <a:pt x="26" y="0"/>
                        <a:pt x="26" y="0"/>
                      </a:cubicBezTo>
                      <a:cubicBezTo>
                        <a:pt x="25" y="0"/>
                        <a:pt x="25" y="1"/>
                        <a:pt x="25" y="1"/>
                      </a:cubicBezTo>
                      <a:cubicBezTo>
                        <a:pt x="25" y="1"/>
                        <a:pt x="25" y="1"/>
                        <a:pt x="25" y="1"/>
                      </a:cubicBezTo>
                      <a:cubicBezTo>
                        <a:pt x="25" y="1"/>
                        <a:pt x="24" y="1"/>
                        <a:pt x="24" y="1"/>
                      </a:cubicBezTo>
                      <a:cubicBezTo>
                        <a:pt x="24" y="1"/>
                        <a:pt x="24" y="1"/>
                        <a:pt x="24" y="1"/>
                      </a:cubicBezTo>
                      <a:cubicBezTo>
                        <a:pt x="24" y="1"/>
                        <a:pt x="23" y="1"/>
                        <a:pt x="23" y="2"/>
                      </a:cubicBezTo>
                      <a:cubicBezTo>
                        <a:pt x="23" y="2"/>
                        <a:pt x="23" y="2"/>
                        <a:pt x="23" y="2"/>
                      </a:cubicBezTo>
                      <a:cubicBezTo>
                        <a:pt x="23" y="2"/>
                        <a:pt x="22" y="2"/>
                        <a:pt x="22" y="2"/>
                      </a:cubicBezTo>
                      <a:cubicBezTo>
                        <a:pt x="22" y="2"/>
                        <a:pt x="22" y="3"/>
                        <a:pt x="22" y="3"/>
                      </a:cubicBezTo>
                      <a:cubicBezTo>
                        <a:pt x="22" y="3"/>
                        <a:pt x="22" y="4"/>
                        <a:pt x="22" y="4"/>
                      </a:cubicBezTo>
                      <a:cubicBezTo>
                        <a:pt x="22" y="4"/>
                        <a:pt x="21" y="4"/>
                        <a:pt x="21" y="5"/>
                      </a:cubicBezTo>
                      <a:cubicBezTo>
                        <a:pt x="21" y="5"/>
                        <a:pt x="20" y="5"/>
                        <a:pt x="20" y="5"/>
                      </a:cubicBezTo>
                      <a:cubicBezTo>
                        <a:pt x="20" y="5"/>
                        <a:pt x="19" y="5"/>
                        <a:pt x="19" y="5"/>
                      </a:cubicBezTo>
                      <a:cubicBezTo>
                        <a:pt x="19" y="6"/>
                        <a:pt x="18" y="6"/>
                        <a:pt x="18" y="6"/>
                      </a:cubicBezTo>
                      <a:cubicBezTo>
                        <a:pt x="18" y="6"/>
                        <a:pt x="18" y="6"/>
                        <a:pt x="17" y="5"/>
                      </a:cubicBezTo>
                      <a:cubicBezTo>
                        <a:pt x="17" y="5"/>
                        <a:pt x="17" y="5"/>
                        <a:pt x="17" y="5"/>
                      </a:cubicBezTo>
                      <a:cubicBezTo>
                        <a:pt x="16" y="5"/>
                        <a:pt x="16" y="5"/>
                        <a:pt x="16" y="5"/>
                      </a:cubicBezTo>
                      <a:cubicBezTo>
                        <a:pt x="16" y="5"/>
                        <a:pt x="16" y="6"/>
                        <a:pt x="15" y="7"/>
                      </a:cubicBezTo>
                      <a:cubicBezTo>
                        <a:pt x="15" y="8"/>
                        <a:pt x="15" y="8"/>
                        <a:pt x="15" y="8"/>
                      </a:cubicBezTo>
                      <a:cubicBezTo>
                        <a:pt x="15" y="8"/>
                        <a:pt x="14" y="7"/>
                        <a:pt x="14" y="6"/>
                      </a:cubicBezTo>
                      <a:cubicBezTo>
                        <a:pt x="13" y="6"/>
                        <a:pt x="12" y="5"/>
                        <a:pt x="12" y="5"/>
                      </a:cubicBezTo>
                      <a:cubicBezTo>
                        <a:pt x="12" y="5"/>
                        <a:pt x="12" y="5"/>
                        <a:pt x="12" y="5"/>
                      </a:cubicBezTo>
                      <a:cubicBezTo>
                        <a:pt x="12" y="5"/>
                        <a:pt x="12" y="6"/>
                        <a:pt x="12" y="6"/>
                      </a:cubicBezTo>
                      <a:cubicBezTo>
                        <a:pt x="12" y="7"/>
                        <a:pt x="11" y="7"/>
                        <a:pt x="11" y="7"/>
                      </a:cubicBezTo>
                      <a:cubicBezTo>
                        <a:pt x="11" y="7"/>
                        <a:pt x="11" y="6"/>
                        <a:pt x="11" y="6"/>
                      </a:cubicBezTo>
                      <a:cubicBezTo>
                        <a:pt x="11" y="5"/>
                        <a:pt x="10" y="5"/>
                        <a:pt x="10" y="5"/>
                      </a:cubicBezTo>
                      <a:cubicBezTo>
                        <a:pt x="10" y="5"/>
                        <a:pt x="10" y="5"/>
                        <a:pt x="10" y="5"/>
                      </a:cubicBezTo>
                      <a:cubicBezTo>
                        <a:pt x="10" y="6"/>
                        <a:pt x="9" y="6"/>
                        <a:pt x="9" y="6"/>
                      </a:cubicBezTo>
                      <a:cubicBezTo>
                        <a:pt x="9" y="6"/>
                        <a:pt x="9" y="7"/>
                        <a:pt x="9" y="7"/>
                      </a:cubicBezTo>
                      <a:cubicBezTo>
                        <a:pt x="9" y="7"/>
                        <a:pt x="8" y="7"/>
                        <a:pt x="8" y="7"/>
                      </a:cubicBezTo>
                      <a:cubicBezTo>
                        <a:pt x="8" y="8"/>
                        <a:pt x="8" y="8"/>
                        <a:pt x="8" y="8"/>
                      </a:cubicBezTo>
                      <a:cubicBezTo>
                        <a:pt x="7" y="8"/>
                        <a:pt x="7" y="7"/>
                        <a:pt x="6" y="7"/>
                      </a:cubicBezTo>
                      <a:cubicBezTo>
                        <a:pt x="6" y="6"/>
                        <a:pt x="5" y="6"/>
                        <a:pt x="5" y="6"/>
                      </a:cubicBezTo>
                      <a:cubicBezTo>
                        <a:pt x="5" y="6"/>
                        <a:pt x="4" y="6"/>
                        <a:pt x="4" y="6"/>
                      </a:cubicBezTo>
                      <a:cubicBezTo>
                        <a:pt x="4" y="6"/>
                        <a:pt x="4" y="6"/>
                        <a:pt x="4" y="6"/>
                      </a:cubicBezTo>
                      <a:cubicBezTo>
                        <a:pt x="4" y="6"/>
                        <a:pt x="3" y="5"/>
                        <a:pt x="3" y="5"/>
                      </a:cubicBezTo>
                      <a:cubicBezTo>
                        <a:pt x="3" y="5"/>
                        <a:pt x="3" y="5"/>
                        <a:pt x="3" y="5"/>
                      </a:cubicBezTo>
                      <a:cubicBezTo>
                        <a:pt x="3" y="6"/>
                        <a:pt x="3" y="6"/>
                        <a:pt x="2" y="6"/>
                      </a:cubicBezTo>
                      <a:cubicBezTo>
                        <a:pt x="2" y="6"/>
                        <a:pt x="3" y="6"/>
                        <a:pt x="2" y="7"/>
                      </a:cubicBezTo>
                      <a:cubicBezTo>
                        <a:pt x="2" y="7"/>
                        <a:pt x="2" y="7"/>
                        <a:pt x="2" y="7"/>
                      </a:cubicBezTo>
                      <a:cubicBezTo>
                        <a:pt x="1" y="8"/>
                        <a:pt x="1" y="8"/>
                        <a:pt x="1" y="8"/>
                      </a:cubicBezTo>
                      <a:cubicBezTo>
                        <a:pt x="1" y="8"/>
                        <a:pt x="1" y="8"/>
                        <a:pt x="0" y="8"/>
                      </a:cubicBezTo>
                      <a:cubicBezTo>
                        <a:pt x="0" y="8"/>
                        <a:pt x="0" y="8"/>
                        <a:pt x="0" y="8"/>
                      </a:cubicBezTo>
                      <a:cubicBezTo>
                        <a:pt x="0" y="8"/>
                        <a:pt x="0" y="8"/>
                        <a:pt x="0" y="8"/>
                      </a:cubicBezTo>
                      <a:cubicBezTo>
                        <a:pt x="0" y="8"/>
                        <a:pt x="1" y="9"/>
                        <a:pt x="1" y="9"/>
                      </a:cubicBezTo>
                      <a:cubicBezTo>
                        <a:pt x="1" y="9"/>
                        <a:pt x="1" y="10"/>
                        <a:pt x="2" y="10"/>
                      </a:cubicBezTo>
                      <a:cubicBezTo>
                        <a:pt x="3" y="11"/>
                        <a:pt x="4" y="12"/>
                        <a:pt x="4" y="12"/>
                      </a:cubicBezTo>
                      <a:cubicBezTo>
                        <a:pt x="4" y="12"/>
                        <a:pt x="3" y="12"/>
                        <a:pt x="3" y="12"/>
                      </a:cubicBezTo>
                      <a:cubicBezTo>
                        <a:pt x="4" y="12"/>
                        <a:pt x="4" y="12"/>
                        <a:pt x="4" y="12"/>
                      </a:cubicBezTo>
                      <a:cubicBezTo>
                        <a:pt x="4" y="12"/>
                        <a:pt x="4" y="13"/>
                        <a:pt x="5" y="13"/>
                      </a:cubicBezTo>
                      <a:cubicBezTo>
                        <a:pt x="5" y="13"/>
                        <a:pt x="5" y="14"/>
                        <a:pt x="5" y="14"/>
                      </a:cubicBezTo>
                      <a:cubicBezTo>
                        <a:pt x="5" y="14"/>
                        <a:pt x="5" y="15"/>
                        <a:pt x="5" y="15"/>
                      </a:cubicBezTo>
                      <a:cubicBezTo>
                        <a:pt x="6" y="14"/>
                        <a:pt x="6" y="14"/>
                        <a:pt x="6" y="14"/>
                      </a:cubicBezTo>
                      <a:cubicBezTo>
                        <a:pt x="6" y="14"/>
                        <a:pt x="6" y="14"/>
                        <a:pt x="6" y="14"/>
                      </a:cubicBezTo>
                      <a:cubicBezTo>
                        <a:pt x="6" y="13"/>
                        <a:pt x="6" y="13"/>
                        <a:pt x="6" y="13"/>
                      </a:cubicBezTo>
                      <a:cubicBezTo>
                        <a:pt x="6" y="13"/>
                        <a:pt x="6" y="13"/>
                        <a:pt x="6" y="13"/>
                      </a:cubicBezTo>
                      <a:cubicBezTo>
                        <a:pt x="6" y="13"/>
                        <a:pt x="6" y="13"/>
                        <a:pt x="6" y="14"/>
                      </a:cubicBezTo>
                      <a:cubicBezTo>
                        <a:pt x="6" y="14"/>
                        <a:pt x="6" y="14"/>
                        <a:pt x="6" y="14"/>
                      </a:cubicBezTo>
                      <a:cubicBezTo>
                        <a:pt x="6" y="14"/>
                        <a:pt x="6" y="14"/>
                        <a:pt x="7" y="14"/>
                      </a:cubicBezTo>
                      <a:cubicBezTo>
                        <a:pt x="7" y="14"/>
                        <a:pt x="7" y="14"/>
                        <a:pt x="7" y="14"/>
                      </a:cubicBezTo>
                      <a:cubicBezTo>
                        <a:pt x="7" y="14"/>
                        <a:pt x="7" y="15"/>
                        <a:pt x="7" y="15"/>
                      </a:cubicBezTo>
                      <a:cubicBezTo>
                        <a:pt x="7" y="15"/>
                        <a:pt x="7" y="15"/>
                        <a:pt x="7" y="16"/>
                      </a:cubicBezTo>
                      <a:cubicBezTo>
                        <a:pt x="7" y="16"/>
                        <a:pt x="7" y="16"/>
                        <a:pt x="7" y="16"/>
                      </a:cubicBezTo>
                      <a:cubicBezTo>
                        <a:pt x="6" y="16"/>
                        <a:pt x="6" y="16"/>
                        <a:pt x="7" y="16"/>
                      </a:cubicBezTo>
                      <a:cubicBezTo>
                        <a:pt x="7" y="16"/>
                        <a:pt x="7" y="16"/>
                        <a:pt x="7" y="16"/>
                      </a:cubicBezTo>
                      <a:cubicBezTo>
                        <a:pt x="7" y="16"/>
                        <a:pt x="7" y="17"/>
                        <a:pt x="7" y="17"/>
                      </a:cubicBezTo>
                      <a:cubicBezTo>
                        <a:pt x="7" y="17"/>
                        <a:pt x="7" y="17"/>
                        <a:pt x="7" y="17"/>
                      </a:cubicBezTo>
                      <a:cubicBezTo>
                        <a:pt x="7" y="18"/>
                        <a:pt x="7"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20"/>
                        <a:pt x="7" y="20"/>
                      </a:cubicBezTo>
                      <a:cubicBezTo>
                        <a:pt x="7" y="20"/>
                        <a:pt x="8" y="20"/>
                        <a:pt x="8" y="20"/>
                      </a:cubicBezTo>
                      <a:cubicBezTo>
                        <a:pt x="8" y="20"/>
                        <a:pt x="8" y="20"/>
                        <a:pt x="8" y="21"/>
                      </a:cubicBezTo>
                      <a:cubicBezTo>
                        <a:pt x="8" y="21"/>
                        <a:pt x="9" y="22"/>
                        <a:pt x="9" y="22"/>
                      </a:cubicBezTo>
                      <a:cubicBezTo>
                        <a:pt x="10" y="22"/>
                        <a:pt x="10" y="22"/>
                        <a:pt x="10" y="22"/>
                      </a:cubicBezTo>
                      <a:cubicBezTo>
                        <a:pt x="10" y="22"/>
                        <a:pt x="10" y="22"/>
                        <a:pt x="11" y="22"/>
                      </a:cubicBezTo>
                      <a:cubicBezTo>
                        <a:pt x="11" y="22"/>
                        <a:pt x="11" y="22"/>
                        <a:pt x="11" y="22"/>
                      </a:cubicBezTo>
                      <a:cubicBezTo>
                        <a:pt x="11" y="22"/>
                        <a:pt x="12" y="22"/>
                        <a:pt x="12" y="22"/>
                      </a:cubicBezTo>
                      <a:cubicBezTo>
                        <a:pt x="12" y="22"/>
                        <a:pt x="12" y="22"/>
                        <a:pt x="12" y="23"/>
                      </a:cubicBezTo>
                      <a:cubicBezTo>
                        <a:pt x="13" y="23"/>
                        <a:pt x="13" y="23"/>
                        <a:pt x="13" y="23"/>
                      </a:cubicBezTo>
                      <a:cubicBezTo>
                        <a:pt x="14" y="23"/>
                        <a:pt x="13" y="23"/>
                        <a:pt x="13" y="23"/>
                      </a:cubicBezTo>
                      <a:cubicBezTo>
                        <a:pt x="13" y="22"/>
                        <a:pt x="14" y="22"/>
                        <a:pt x="14" y="22"/>
                      </a:cubicBezTo>
                      <a:cubicBezTo>
                        <a:pt x="13" y="22"/>
                        <a:pt x="14" y="22"/>
                        <a:pt x="14" y="22"/>
                      </a:cubicBezTo>
                      <a:cubicBezTo>
                        <a:pt x="14" y="21"/>
                        <a:pt x="14" y="21"/>
                        <a:pt x="14" y="21"/>
                      </a:cubicBezTo>
                      <a:cubicBezTo>
                        <a:pt x="15" y="21"/>
                        <a:pt x="15" y="21"/>
                        <a:pt x="15" y="21"/>
                      </a:cubicBezTo>
                      <a:cubicBezTo>
                        <a:pt x="15" y="21"/>
                        <a:pt x="16" y="21"/>
                        <a:pt x="16" y="21"/>
                      </a:cubicBezTo>
                      <a:cubicBezTo>
                        <a:pt x="16" y="20"/>
                        <a:pt x="16" y="20"/>
                        <a:pt x="17" y="21"/>
                      </a:cubicBezTo>
                      <a:cubicBezTo>
                        <a:pt x="17" y="21"/>
                        <a:pt x="17" y="21"/>
                        <a:pt x="18" y="21"/>
                      </a:cubicBezTo>
                      <a:cubicBezTo>
                        <a:pt x="18" y="21"/>
                        <a:pt x="18" y="21"/>
                        <a:pt x="18" y="22"/>
                      </a:cubicBezTo>
                      <a:cubicBezTo>
                        <a:pt x="18" y="22"/>
                        <a:pt x="19" y="22"/>
                        <a:pt x="19" y="22"/>
                      </a:cubicBezTo>
                      <a:cubicBezTo>
                        <a:pt x="19" y="22"/>
                        <a:pt x="19" y="22"/>
                        <a:pt x="19" y="22"/>
                      </a:cubicBezTo>
                      <a:cubicBezTo>
                        <a:pt x="19" y="22"/>
                        <a:pt x="19" y="23"/>
                        <a:pt x="20" y="23"/>
                      </a:cubicBezTo>
                      <a:cubicBezTo>
                        <a:pt x="20" y="23"/>
                        <a:pt x="20" y="23"/>
                        <a:pt x="20" y="23"/>
                      </a:cubicBezTo>
                      <a:cubicBezTo>
                        <a:pt x="20" y="23"/>
                        <a:pt x="21" y="23"/>
                        <a:pt x="20" y="23"/>
                      </a:cubicBezTo>
                      <a:cubicBezTo>
                        <a:pt x="20" y="24"/>
                        <a:pt x="20" y="24"/>
                        <a:pt x="20" y="24"/>
                      </a:cubicBezTo>
                      <a:cubicBezTo>
                        <a:pt x="20" y="24"/>
                        <a:pt x="19" y="24"/>
                        <a:pt x="19" y="24"/>
                      </a:cubicBezTo>
                      <a:cubicBezTo>
                        <a:pt x="19" y="24"/>
                        <a:pt x="19" y="24"/>
                        <a:pt x="19" y="24"/>
                      </a:cubicBezTo>
                      <a:cubicBezTo>
                        <a:pt x="19" y="24"/>
                        <a:pt x="19" y="25"/>
                        <a:pt x="19" y="25"/>
                      </a:cubicBezTo>
                      <a:cubicBezTo>
                        <a:pt x="18" y="25"/>
                        <a:pt x="18" y="25"/>
                        <a:pt x="19" y="25"/>
                      </a:cubicBezTo>
                      <a:cubicBezTo>
                        <a:pt x="19" y="25"/>
                        <a:pt x="19" y="25"/>
                        <a:pt x="19" y="25"/>
                      </a:cubicBezTo>
                      <a:cubicBezTo>
                        <a:pt x="19" y="25"/>
                        <a:pt x="20" y="25"/>
                        <a:pt x="20" y="25"/>
                      </a:cubicBezTo>
                      <a:cubicBezTo>
                        <a:pt x="20" y="25"/>
                        <a:pt x="20" y="25"/>
                        <a:pt x="20" y="25"/>
                      </a:cubicBezTo>
                      <a:cubicBezTo>
                        <a:pt x="20" y="25"/>
                        <a:pt x="21" y="25"/>
                        <a:pt x="21" y="26"/>
                      </a:cubicBezTo>
                      <a:cubicBezTo>
                        <a:pt x="21" y="26"/>
                        <a:pt x="21" y="26"/>
                        <a:pt x="21" y="26"/>
                      </a:cubicBezTo>
                      <a:cubicBezTo>
                        <a:pt x="21" y="26"/>
                        <a:pt x="21" y="26"/>
                        <a:pt x="21" y="26"/>
                      </a:cubicBezTo>
                      <a:cubicBezTo>
                        <a:pt x="21" y="27"/>
                        <a:pt x="21" y="27"/>
                        <a:pt x="21" y="27"/>
                      </a:cubicBezTo>
                      <a:cubicBezTo>
                        <a:pt x="21" y="27"/>
                        <a:pt x="22" y="27"/>
                        <a:pt x="22" y="27"/>
                      </a:cubicBezTo>
                      <a:cubicBezTo>
                        <a:pt x="22" y="27"/>
                        <a:pt x="22" y="27"/>
                        <a:pt x="22" y="27"/>
                      </a:cubicBezTo>
                      <a:cubicBezTo>
                        <a:pt x="23" y="27"/>
                        <a:pt x="23" y="27"/>
                        <a:pt x="23" y="27"/>
                      </a:cubicBezTo>
                      <a:cubicBezTo>
                        <a:pt x="23" y="28"/>
                        <a:pt x="23" y="28"/>
                        <a:pt x="23" y="28"/>
                      </a:cubicBezTo>
                      <a:cubicBezTo>
                        <a:pt x="23" y="28"/>
                        <a:pt x="23" y="28"/>
                        <a:pt x="23" y="28"/>
                      </a:cubicBezTo>
                      <a:cubicBezTo>
                        <a:pt x="23" y="28"/>
                        <a:pt x="23" y="28"/>
                        <a:pt x="23" y="28"/>
                      </a:cubicBezTo>
                      <a:cubicBezTo>
                        <a:pt x="23" y="28"/>
                        <a:pt x="23" y="28"/>
                        <a:pt x="23" y="29"/>
                      </a:cubicBezTo>
                      <a:cubicBezTo>
                        <a:pt x="23" y="29"/>
                        <a:pt x="23" y="29"/>
                        <a:pt x="23" y="29"/>
                      </a:cubicBezTo>
                      <a:cubicBezTo>
                        <a:pt x="23" y="28"/>
                        <a:pt x="23" y="29"/>
                        <a:pt x="22" y="29"/>
                      </a:cubicBezTo>
                      <a:cubicBezTo>
                        <a:pt x="22" y="29"/>
                        <a:pt x="22" y="29"/>
                        <a:pt x="22" y="29"/>
                      </a:cubicBezTo>
                      <a:cubicBezTo>
                        <a:pt x="22" y="29"/>
                        <a:pt x="22" y="29"/>
                        <a:pt x="22" y="30"/>
                      </a:cubicBezTo>
                      <a:cubicBezTo>
                        <a:pt x="22" y="30"/>
                        <a:pt x="22" y="30"/>
                        <a:pt x="22" y="30"/>
                      </a:cubicBezTo>
                      <a:cubicBezTo>
                        <a:pt x="22" y="30"/>
                        <a:pt x="22" y="30"/>
                        <a:pt x="22" y="30"/>
                      </a:cubicBezTo>
                      <a:cubicBezTo>
                        <a:pt x="22" y="30"/>
                        <a:pt x="22" y="31"/>
                        <a:pt x="21" y="31"/>
                      </a:cubicBezTo>
                      <a:cubicBezTo>
                        <a:pt x="21" y="31"/>
                        <a:pt x="21" y="31"/>
                        <a:pt x="21" y="31"/>
                      </a:cubicBezTo>
                      <a:cubicBezTo>
                        <a:pt x="21" y="31"/>
                        <a:pt x="21" y="32"/>
                        <a:pt x="20" y="32"/>
                      </a:cubicBezTo>
                      <a:cubicBezTo>
                        <a:pt x="20" y="32"/>
                        <a:pt x="20" y="32"/>
                        <a:pt x="19" y="32"/>
                      </a:cubicBezTo>
                      <a:cubicBezTo>
                        <a:pt x="19" y="32"/>
                        <a:pt x="19" y="31"/>
                        <a:pt x="19" y="31"/>
                      </a:cubicBezTo>
                      <a:cubicBezTo>
                        <a:pt x="19" y="31"/>
                        <a:pt x="19" y="31"/>
                        <a:pt x="18" y="31"/>
                      </a:cubicBezTo>
                      <a:cubicBezTo>
                        <a:pt x="18" y="31"/>
                        <a:pt x="18" y="31"/>
                        <a:pt x="18" y="31"/>
                      </a:cubicBezTo>
                      <a:cubicBezTo>
                        <a:pt x="18" y="31"/>
                        <a:pt x="18" y="31"/>
                        <a:pt x="17" y="31"/>
                      </a:cubicBezTo>
                      <a:cubicBezTo>
                        <a:pt x="17" y="31"/>
                        <a:pt x="17" y="31"/>
                        <a:pt x="17" y="31"/>
                      </a:cubicBezTo>
                      <a:cubicBezTo>
                        <a:pt x="17" y="31"/>
                        <a:pt x="17" y="31"/>
                        <a:pt x="16" y="31"/>
                      </a:cubicBezTo>
                      <a:cubicBezTo>
                        <a:pt x="16" y="31"/>
                        <a:pt x="16" y="31"/>
                        <a:pt x="16" y="31"/>
                      </a:cubicBezTo>
                      <a:cubicBezTo>
                        <a:pt x="16" y="31"/>
                        <a:pt x="16" y="31"/>
                        <a:pt x="16" y="31"/>
                      </a:cubicBezTo>
                      <a:cubicBezTo>
                        <a:pt x="16" y="31"/>
                        <a:pt x="16" y="32"/>
                        <a:pt x="16" y="32"/>
                      </a:cubicBezTo>
                      <a:cubicBezTo>
                        <a:pt x="16" y="32"/>
                        <a:pt x="16" y="32"/>
                        <a:pt x="16" y="32"/>
                      </a:cubicBezTo>
                      <a:cubicBezTo>
                        <a:pt x="16" y="32"/>
                        <a:pt x="17" y="33"/>
                        <a:pt x="16" y="33"/>
                      </a:cubicBezTo>
                      <a:cubicBezTo>
                        <a:pt x="16" y="33"/>
                        <a:pt x="16" y="33"/>
                        <a:pt x="16" y="33"/>
                      </a:cubicBezTo>
                      <a:cubicBezTo>
                        <a:pt x="16" y="33"/>
                        <a:pt x="16" y="33"/>
                        <a:pt x="16" y="33"/>
                      </a:cubicBezTo>
                      <a:cubicBezTo>
                        <a:pt x="16" y="34"/>
                        <a:pt x="16" y="33"/>
                        <a:pt x="16" y="34"/>
                      </a:cubicBezTo>
                      <a:cubicBezTo>
                        <a:pt x="15" y="34"/>
                        <a:pt x="15" y="34"/>
                        <a:pt x="15" y="34"/>
                      </a:cubicBezTo>
                      <a:cubicBezTo>
                        <a:pt x="15" y="34"/>
                        <a:pt x="15" y="34"/>
                        <a:pt x="15" y="34"/>
                      </a:cubicBezTo>
                      <a:cubicBezTo>
                        <a:pt x="15" y="34"/>
                        <a:pt x="15" y="34"/>
                        <a:pt x="15" y="35"/>
                      </a:cubicBezTo>
                      <a:cubicBezTo>
                        <a:pt x="15" y="35"/>
                        <a:pt x="15" y="35"/>
                        <a:pt x="15" y="35"/>
                      </a:cubicBezTo>
                      <a:cubicBezTo>
                        <a:pt x="16" y="35"/>
                        <a:pt x="16" y="35"/>
                        <a:pt x="16" y="35"/>
                      </a:cubicBezTo>
                      <a:cubicBezTo>
                        <a:pt x="16" y="35"/>
                        <a:pt x="16" y="35"/>
                        <a:pt x="17" y="35"/>
                      </a:cubicBezTo>
                      <a:cubicBezTo>
                        <a:pt x="17" y="35"/>
                        <a:pt x="17" y="35"/>
                        <a:pt x="17" y="35"/>
                      </a:cubicBezTo>
                      <a:cubicBezTo>
                        <a:pt x="17" y="36"/>
                        <a:pt x="17" y="36"/>
                        <a:pt x="17" y="36"/>
                      </a:cubicBezTo>
                      <a:cubicBezTo>
                        <a:pt x="17" y="36"/>
                        <a:pt x="18" y="36"/>
                        <a:pt x="18" y="36"/>
                      </a:cubicBezTo>
                      <a:cubicBezTo>
                        <a:pt x="18" y="36"/>
                        <a:pt x="18" y="36"/>
                        <a:pt x="18" y="36"/>
                      </a:cubicBezTo>
                      <a:cubicBezTo>
                        <a:pt x="18" y="36"/>
                        <a:pt x="19" y="37"/>
                        <a:pt x="19" y="37"/>
                      </a:cubicBezTo>
                      <a:cubicBezTo>
                        <a:pt x="19" y="37"/>
                        <a:pt x="19" y="37"/>
                        <a:pt x="19" y="37"/>
                      </a:cubicBezTo>
                      <a:cubicBezTo>
                        <a:pt x="19" y="37"/>
                        <a:pt x="19" y="37"/>
                        <a:pt x="19" y="37"/>
                      </a:cubicBezTo>
                      <a:cubicBezTo>
                        <a:pt x="20" y="37"/>
                        <a:pt x="20" y="37"/>
                        <a:pt x="20" y="37"/>
                      </a:cubicBezTo>
                      <a:cubicBezTo>
                        <a:pt x="20" y="38"/>
                        <a:pt x="20" y="38"/>
                        <a:pt x="21" y="38"/>
                      </a:cubicBezTo>
                      <a:cubicBezTo>
                        <a:pt x="21" y="38"/>
                        <a:pt x="21" y="38"/>
                        <a:pt x="22" y="39"/>
                      </a:cubicBezTo>
                      <a:cubicBezTo>
                        <a:pt x="22" y="39"/>
                        <a:pt x="22" y="39"/>
                        <a:pt x="22" y="39"/>
                      </a:cubicBezTo>
                      <a:cubicBezTo>
                        <a:pt x="23" y="39"/>
                        <a:pt x="23" y="39"/>
                        <a:pt x="23" y="39"/>
                      </a:cubicBezTo>
                      <a:cubicBezTo>
                        <a:pt x="23" y="39"/>
                        <a:pt x="23" y="39"/>
                        <a:pt x="23" y="39"/>
                      </a:cubicBezTo>
                      <a:cubicBezTo>
                        <a:pt x="23" y="39"/>
                        <a:pt x="24" y="39"/>
                        <a:pt x="24" y="39"/>
                      </a:cubicBezTo>
                      <a:cubicBezTo>
                        <a:pt x="24" y="39"/>
                        <a:pt x="24" y="39"/>
                        <a:pt x="24" y="39"/>
                      </a:cubicBezTo>
                      <a:cubicBezTo>
                        <a:pt x="24" y="39"/>
                        <a:pt x="25" y="39"/>
                        <a:pt x="25" y="39"/>
                      </a:cubicBezTo>
                      <a:cubicBezTo>
                        <a:pt x="25" y="39"/>
                        <a:pt x="25" y="40"/>
                        <a:pt x="25" y="40"/>
                      </a:cubicBezTo>
                      <a:cubicBezTo>
                        <a:pt x="25" y="40"/>
                        <a:pt x="25" y="40"/>
                        <a:pt x="25" y="40"/>
                      </a:cubicBezTo>
                      <a:cubicBezTo>
                        <a:pt x="25" y="40"/>
                        <a:pt x="25" y="40"/>
                        <a:pt x="25" y="40"/>
                      </a:cubicBezTo>
                      <a:cubicBezTo>
                        <a:pt x="25" y="40"/>
                        <a:pt x="25" y="41"/>
                        <a:pt x="24" y="41"/>
                      </a:cubicBezTo>
                      <a:cubicBezTo>
                        <a:pt x="24" y="41"/>
                        <a:pt x="24" y="41"/>
                        <a:pt x="24" y="41"/>
                      </a:cubicBezTo>
                      <a:cubicBezTo>
                        <a:pt x="24" y="41"/>
                        <a:pt x="24" y="41"/>
                        <a:pt x="24" y="42"/>
                      </a:cubicBezTo>
                      <a:cubicBezTo>
                        <a:pt x="25" y="42"/>
                        <a:pt x="25" y="42"/>
                        <a:pt x="25" y="42"/>
                      </a:cubicBezTo>
                      <a:cubicBezTo>
                        <a:pt x="25" y="42"/>
                        <a:pt x="25" y="42"/>
                        <a:pt x="25" y="42"/>
                      </a:cubicBezTo>
                      <a:cubicBezTo>
                        <a:pt x="25" y="42"/>
                        <a:pt x="25" y="43"/>
                        <a:pt x="25" y="43"/>
                      </a:cubicBezTo>
                      <a:cubicBezTo>
                        <a:pt x="25" y="43"/>
                        <a:pt x="25" y="43"/>
                        <a:pt x="26" y="43"/>
                      </a:cubicBezTo>
                      <a:cubicBezTo>
                        <a:pt x="26" y="43"/>
                        <a:pt x="26" y="43"/>
                        <a:pt x="26" y="43"/>
                      </a:cubicBezTo>
                      <a:cubicBezTo>
                        <a:pt x="26" y="43"/>
                        <a:pt x="26" y="43"/>
                        <a:pt x="26" y="43"/>
                      </a:cubicBezTo>
                      <a:cubicBezTo>
                        <a:pt x="26" y="43"/>
                        <a:pt x="26" y="44"/>
                        <a:pt x="27" y="44"/>
                      </a:cubicBezTo>
                      <a:cubicBezTo>
                        <a:pt x="27" y="44"/>
                        <a:pt x="27" y="44"/>
                        <a:pt x="27" y="44"/>
                      </a:cubicBezTo>
                      <a:cubicBezTo>
                        <a:pt x="27" y="44"/>
                        <a:pt x="27" y="43"/>
                        <a:pt x="27" y="43"/>
                      </a:cubicBezTo>
                      <a:cubicBezTo>
                        <a:pt x="27" y="43"/>
                        <a:pt x="27" y="44"/>
                        <a:pt x="27" y="44"/>
                      </a:cubicBezTo>
                      <a:cubicBezTo>
                        <a:pt x="28" y="44"/>
                        <a:pt x="28" y="44"/>
                        <a:pt x="28" y="45"/>
                      </a:cubicBezTo>
                      <a:cubicBezTo>
                        <a:pt x="28" y="45"/>
                        <a:pt x="28" y="45"/>
                        <a:pt x="28" y="45"/>
                      </a:cubicBezTo>
                      <a:cubicBezTo>
                        <a:pt x="29" y="45"/>
                        <a:pt x="29" y="46"/>
                        <a:pt x="29" y="46"/>
                      </a:cubicBezTo>
                      <a:cubicBezTo>
                        <a:pt x="29" y="46"/>
                        <a:pt x="29" y="46"/>
                        <a:pt x="29" y="47"/>
                      </a:cubicBezTo>
                      <a:cubicBezTo>
                        <a:pt x="29" y="47"/>
                        <a:pt x="29" y="47"/>
                        <a:pt x="29" y="47"/>
                      </a:cubicBezTo>
                      <a:cubicBezTo>
                        <a:pt x="29" y="47"/>
                        <a:pt x="29" y="48"/>
                        <a:pt x="30" y="48"/>
                      </a:cubicBezTo>
                      <a:cubicBezTo>
                        <a:pt x="30" y="48"/>
                        <a:pt x="30" y="48"/>
                        <a:pt x="30" y="48"/>
                      </a:cubicBezTo>
                      <a:cubicBezTo>
                        <a:pt x="31" y="49"/>
                        <a:pt x="31" y="49"/>
                        <a:pt x="31" y="50"/>
                      </a:cubicBezTo>
                      <a:cubicBezTo>
                        <a:pt x="32" y="50"/>
                        <a:pt x="32" y="51"/>
                        <a:pt x="33" y="51"/>
                      </a:cubicBezTo>
                      <a:cubicBezTo>
                        <a:pt x="33" y="51"/>
                        <a:pt x="33" y="52"/>
                        <a:pt x="33" y="52"/>
                      </a:cubicBezTo>
                      <a:cubicBezTo>
                        <a:pt x="34" y="52"/>
                        <a:pt x="34" y="51"/>
                        <a:pt x="34" y="51"/>
                      </a:cubicBezTo>
                      <a:cubicBezTo>
                        <a:pt x="34" y="51"/>
                        <a:pt x="34" y="51"/>
                        <a:pt x="34" y="51"/>
                      </a:cubicBezTo>
                      <a:cubicBezTo>
                        <a:pt x="34" y="51"/>
                        <a:pt x="34" y="52"/>
                        <a:pt x="34" y="52"/>
                      </a:cubicBezTo>
                      <a:cubicBezTo>
                        <a:pt x="34" y="52"/>
                        <a:pt x="34" y="52"/>
                        <a:pt x="34" y="52"/>
                      </a:cubicBezTo>
                      <a:cubicBezTo>
                        <a:pt x="35" y="53"/>
                        <a:pt x="35" y="53"/>
                        <a:pt x="35" y="53"/>
                      </a:cubicBezTo>
                      <a:cubicBezTo>
                        <a:pt x="35" y="53"/>
                        <a:pt x="35" y="54"/>
                        <a:pt x="35" y="54"/>
                      </a:cubicBezTo>
                      <a:cubicBezTo>
                        <a:pt x="35" y="54"/>
                        <a:pt x="35" y="54"/>
                        <a:pt x="36" y="54"/>
                      </a:cubicBezTo>
                      <a:cubicBezTo>
                        <a:pt x="36" y="54"/>
                        <a:pt x="36" y="54"/>
                        <a:pt x="36" y="54"/>
                      </a:cubicBezTo>
                      <a:cubicBezTo>
                        <a:pt x="36" y="54"/>
                        <a:pt x="36" y="54"/>
                        <a:pt x="36" y="54"/>
                      </a:cubicBezTo>
                      <a:cubicBezTo>
                        <a:pt x="36" y="53"/>
                        <a:pt x="36" y="54"/>
                        <a:pt x="36" y="54"/>
                      </a:cubicBezTo>
                      <a:cubicBezTo>
                        <a:pt x="36" y="54"/>
                        <a:pt x="36" y="55"/>
                        <a:pt x="36" y="55"/>
                      </a:cubicBezTo>
                      <a:cubicBezTo>
                        <a:pt x="36" y="55"/>
                        <a:pt x="36" y="56"/>
                        <a:pt x="36" y="56"/>
                      </a:cubicBezTo>
                      <a:cubicBezTo>
                        <a:pt x="36" y="57"/>
                        <a:pt x="36" y="57"/>
                        <a:pt x="37" y="57"/>
                      </a:cubicBezTo>
                      <a:cubicBezTo>
                        <a:pt x="37" y="57"/>
                        <a:pt x="37" y="57"/>
                        <a:pt x="37" y="58"/>
                      </a:cubicBezTo>
                      <a:cubicBezTo>
                        <a:pt x="37" y="58"/>
                        <a:pt x="37" y="58"/>
                        <a:pt x="37" y="58"/>
                      </a:cubicBezTo>
                      <a:cubicBezTo>
                        <a:pt x="37" y="58"/>
                        <a:pt x="37" y="58"/>
                        <a:pt x="38" y="58"/>
                      </a:cubicBezTo>
                      <a:cubicBezTo>
                        <a:pt x="38" y="58"/>
                        <a:pt x="38" y="58"/>
                        <a:pt x="38" y="58"/>
                      </a:cubicBezTo>
                      <a:cubicBezTo>
                        <a:pt x="38" y="58"/>
                        <a:pt x="38" y="57"/>
                        <a:pt x="38" y="57"/>
                      </a:cubicBezTo>
                      <a:cubicBezTo>
                        <a:pt x="38" y="57"/>
                        <a:pt x="39" y="57"/>
                        <a:pt x="39" y="58"/>
                      </a:cubicBezTo>
                      <a:cubicBezTo>
                        <a:pt x="39" y="58"/>
                        <a:pt x="39" y="58"/>
                        <a:pt x="39" y="58"/>
                      </a:cubicBezTo>
                      <a:cubicBezTo>
                        <a:pt x="39" y="58"/>
                        <a:pt x="39" y="58"/>
                        <a:pt x="39" y="59"/>
                      </a:cubicBezTo>
                      <a:cubicBezTo>
                        <a:pt x="39" y="59"/>
                        <a:pt x="39" y="59"/>
                        <a:pt x="39" y="59"/>
                      </a:cubicBezTo>
                      <a:cubicBezTo>
                        <a:pt x="39" y="59"/>
                        <a:pt x="39" y="59"/>
                        <a:pt x="39" y="59"/>
                      </a:cubicBezTo>
                      <a:cubicBezTo>
                        <a:pt x="39" y="60"/>
                        <a:pt x="40" y="59"/>
                        <a:pt x="40" y="59"/>
                      </a:cubicBezTo>
                      <a:cubicBezTo>
                        <a:pt x="40" y="60"/>
                        <a:pt x="41" y="60"/>
                        <a:pt x="41" y="60"/>
                      </a:cubicBezTo>
                      <a:cubicBezTo>
                        <a:pt x="41" y="60"/>
                        <a:pt x="40" y="61"/>
                        <a:pt x="41" y="61"/>
                      </a:cubicBezTo>
                      <a:cubicBezTo>
                        <a:pt x="42" y="61"/>
                        <a:pt x="42" y="61"/>
                        <a:pt x="42" y="61"/>
                      </a:cubicBezTo>
                      <a:cubicBezTo>
                        <a:pt x="42" y="61"/>
                        <a:pt x="42" y="62"/>
                        <a:pt x="42" y="62"/>
                      </a:cubicBezTo>
                      <a:cubicBezTo>
                        <a:pt x="43" y="61"/>
                        <a:pt x="43" y="61"/>
                        <a:pt x="43" y="61"/>
                      </a:cubicBezTo>
                      <a:cubicBezTo>
                        <a:pt x="43" y="61"/>
                        <a:pt x="43" y="62"/>
                        <a:pt x="43" y="62"/>
                      </a:cubicBezTo>
                      <a:cubicBezTo>
                        <a:pt x="43" y="62"/>
                        <a:pt x="43" y="63"/>
                        <a:pt x="42" y="63"/>
                      </a:cubicBezTo>
                      <a:cubicBezTo>
                        <a:pt x="42" y="63"/>
                        <a:pt x="42" y="63"/>
                        <a:pt x="42" y="63"/>
                      </a:cubicBezTo>
                      <a:cubicBezTo>
                        <a:pt x="42" y="63"/>
                        <a:pt x="41" y="63"/>
                        <a:pt x="41" y="63"/>
                      </a:cubicBezTo>
                      <a:cubicBezTo>
                        <a:pt x="41" y="63"/>
                        <a:pt x="41" y="64"/>
                        <a:pt x="41" y="64"/>
                      </a:cubicBezTo>
                      <a:cubicBezTo>
                        <a:pt x="41" y="64"/>
                        <a:pt x="41" y="64"/>
                        <a:pt x="41" y="64"/>
                      </a:cubicBezTo>
                      <a:cubicBezTo>
                        <a:pt x="42" y="64"/>
                        <a:pt x="42" y="64"/>
                        <a:pt x="42" y="64"/>
                      </a:cubicBezTo>
                      <a:cubicBezTo>
                        <a:pt x="42" y="65"/>
                        <a:pt x="41" y="65"/>
                        <a:pt x="42" y="65"/>
                      </a:cubicBezTo>
                      <a:cubicBezTo>
                        <a:pt x="42" y="65"/>
                        <a:pt x="42" y="66"/>
                        <a:pt x="42" y="66"/>
                      </a:cubicBezTo>
                      <a:cubicBezTo>
                        <a:pt x="43" y="66"/>
                        <a:pt x="43" y="66"/>
                        <a:pt x="43" y="66"/>
                      </a:cubicBezTo>
                      <a:cubicBezTo>
                        <a:pt x="44" y="66"/>
                        <a:pt x="44" y="67"/>
                        <a:pt x="44" y="67"/>
                      </a:cubicBezTo>
                      <a:cubicBezTo>
                        <a:pt x="44" y="67"/>
                        <a:pt x="44" y="67"/>
                        <a:pt x="44" y="67"/>
                      </a:cubicBezTo>
                      <a:cubicBezTo>
                        <a:pt x="44" y="67"/>
                        <a:pt x="44" y="67"/>
                        <a:pt x="45" y="68"/>
                      </a:cubicBezTo>
                      <a:cubicBezTo>
                        <a:pt x="45" y="68"/>
                        <a:pt x="45" y="68"/>
                        <a:pt x="45" y="68"/>
                      </a:cubicBezTo>
                      <a:cubicBezTo>
                        <a:pt x="45" y="68"/>
                        <a:pt x="45" y="69"/>
                        <a:pt x="45" y="69"/>
                      </a:cubicBezTo>
                      <a:cubicBezTo>
                        <a:pt x="45" y="69"/>
                        <a:pt x="45" y="69"/>
                        <a:pt x="45" y="69"/>
                      </a:cubicBezTo>
                      <a:cubicBezTo>
                        <a:pt x="45" y="69"/>
                        <a:pt x="44" y="70"/>
                        <a:pt x="44" y="70"/>
                      </a:cubicBezTo>
                      <a:cubicBezTo>
                        <a:pt x="44" y="70"/>
                        <a:pt x="44" y="70"/>
                        <a:pt x="43" y="70"/>
                      </a:cubicBezTo>
                      <a:cubicBezTo>
                        <a:pt x="43" y="70"/>
                        <a:pt x="43" y="70"/>
                        <a:pt x="43" y="70"/>
                      </a:cubicBezTo>
                      <a:cubicBezTo>
                        <a:pt x="43" y="71"/>
                        <a:pt x="44" y="71"/>
                        <a:pt x="44" y="71"/>
                      </a:cubicBezTo>
                      <a:cubicBezTo>
                        <a:pt x="44" y="71"/>
                        <a:pt x="44" y="71"/>
                        <a:pt x="44" y="72"/>
                      </a:cubicBezTo>
                      <a:cubicBezTo>
                        <a:pt x="44" y="72"/>
                        <a:pt x="44" y="72"/>
                        <a:pt x="44" y="72"/>
                      </a:cubicBezTo>
                      <a:cubicBezTo>
                        <a:pt x="44" y="72"/>
                        <a:pt x="44" y="73"/>
                        <a:pt x="44" y="73"/>
                      </a:cubicBezTo>
                      <a:cubicBezTo>
                        <a:pt x="44" y="73"/>
                        <a:pt x="44" y="73"/>
                        <a:pt x="44" y="73"/>
                      </a:cubicBezTo>
                      <a:cubicBezTo>
                        <a:pt x="44" y="73"/>
                        <a:pt x="44" y="73"/>
                        <a:pt x="44" y="74"/>
                      </a:cubicBezTo>
                      <a:cubicBezTo>
                        <a:pt x="44" y="74"/>
                        <a:pt x="44" y="74"/>
                        <a:pt x="43" y="75"/>
                      </a:cubicBezTo>
                      <a:cubicBezTo>
                        <a:pt x="43" y="75"/>
                        <a:pt x="43" y="75"/>
                        <a:pt x="43" y="75"/>
                      </a:cubicBezTo>
                      <a:cubicBezTo>
                        <a:pt x="43" y="75"/>
                        <a:pt x="42" y="76"/>
                        <a:pt x="42" y="76"/>
                      </a:cubicBezTo>
                      <a:cubicBezTo>
                        <a:pt x="43" y="76"/>
                        <a:pt x="43" y="77"/>
                        <a:pt x="42" y="77"/>
                      </a:cubicBezTo>
                      <a:cubicBezTo>
                        <a:pt x="42" y="77"/>
                        <a:pt x="42" y="78"/>
                        <a:pt x="42" y="78"/>
                      </a:cubicBezTo>
                      <a:cubicBezTo>
                        <a:pt x="42" y="78"/>
                        <a:pt x="42" y="79"/>
                        <a:pt x="42" y="79"/>
                      </a:cubicBezTo>
                      <a:cubicBezTo>
                        <a:pt x="43" y="79"/>
                        <a:pt x="43" y="79"/>
                        <a:pt x="43" y="80"/>
                      </a:cubicBezTo>
                      <a:cubicBezTo>
                        <a:pt x="43" y="80"/>
                        <a:pt x="43" y="80"/>
                        <a:pt x="43" y="80"/>
                      </a:cubicBezTo>
                      <a:cubicBezTo>
                        <a:pt x="43" y="80"/>
                        <a:pt x="43" y="81"/>
                        <a:pt x="43" y="81"/>
                      </a:cubicBezTo>
                      <a:cubicBezTo>
                        <a:pt x="44" y="81"/>
                        <a:pt x="44" y="82"/>
                        <a:pt x="44" y="83"/>
                      </a:cubicBezTo>
                      <a:cubicBezTo>
                        <a:pt x="45" y="83"/>
                        <a:pt x="45" y="84"/>
                        <a:pt x="44" y="85"/>
                      </a:cubicBezTo>
                      <a:cubicBezTo>
                        <a:pt x="44" y="85"/>
                        <a:pt x="44" y="86"/>
                        <a:pt x="44" y="87"/>
                      </a:cubicBezTo>
                      <a:cubicBezTo>
                        <a:pt x="43" y="88"/>
                        <a:pt x="44" y="88"/>
                        <a:pt x="44" y="89"/>
                      </a:cubicBezTo>
                      <a:cubicBezTo>
                        <a:pt x="44" y="89"/>
                        <a:pt x="44" y="89"/>
                        <a:pt x="44" y="90"/>
                      </a:cubicBezTo>
                      <a:cubicBezTo>
                        <a:pt x="44" y="90"/>
                        <a:pt x="44" y="91"/>
                        <a:pt x="44" y="92"/>
                      </a:cubicBezTo>
                      <a:cubicBezTo>
                        <a:pt x="44" y="92"/>
                        <a:pt x="44" y="93"/>
                        <a:pt x="44" y="93"/>
                      </a:cubicBezTo>
                      <a:cubicBezTo>
                        <a:pt x="43" y="93"/>
                        <a:pt x="43" y="93"/>
                        <a:pt x="43" y="93"/>
                      </a:cubicBezTo>
                      <a:cubicBezTo>
                        <a:pt x="43" y="93"/>
                        <a:pt x="43" y="93"/>
                        <a:pt x="42" y="93"/>
                      </a:cubicBezTo>
                      <a:cubicBezTo>
                        <a:pt x="42" y="93"/>
                        <a:pt x="42" y="93"/>
                        <a:pt x="42" y="93"/>
                      </a:cubicBezTo>
                      <a:cubicBezTo>
                        <a:pt x="41" y="93"/>
                        <a:pt x="41" y="93"/>
                        <a:pt x="40" y="94"/>
                      </a:cubicBezTo>
                      <a:cubicBezTo>
                        <a:pt x="40" y="94"/>
                        <a:pt x="40" y="94"/>
                        <a:pt x="39" y="95"/>
                      </a:cubicBezTo>
                      <a:cubicBezTo>
                        <a:pt x="39" y="95"/>
                        <a:pt x="39" y="95"/>
                        <a:pt x="38" y="95"/>
                      </a:cubicBezTo>
                      <a:cubicBezTo>
                        <a:pt x="38" y="95"/>
                        <a:pt x="38" y="95"/>
                        <a:pt x="38" y="95"/>
                      </a:cubicBezTo>
                      <a:cubicBezTo>
                        <a:pt x="37" y="96"/>
                        <a:pt x="37" y="96"/>
                        <a:pt x="37" y="96"/>
                      </a:cubicBezTo>
                      <a:cubicBezTo>
                        <a:pt x="36" y="95"/>
                        <a:pt x="36" y="96"/>
                        <a:pt x="35" y="96"/>
                      </a:cubicBezTo>
                      <a:cubicBezTo>
                        <a:pt x="35" y="96"/>
                        <a:pt x="35" y="96"/>
                        <a:pt x="35" y="96"/>
                      </a:cubicBezTo>
                      <a:cubicBezTo>
                        <a:pt x="35" y="96"/>
                        <a:pt x="35" y="97"/>
                        <a:pt x="35" y="97"/>
                      </a:cubicBezTo>
                      <a:cubicBezTo>
                        <a:pt x="35" y="97"/>
                        <a:pt x="35" y="97"/>
                        <a:pt x="35" y="97"/>
                      </a:cubicBezTo>
                      <a:cubicBezTo>
                        <a:pt x="35" y="98"/>
                        <a:pt x="35" y="98"/>
                        <a:pt x="35" y="98"/>
                      </a:cubicBezTo>
                      <a:cubicBezTo>
                        <a:pt x="34" y="97"/>
                        <a:pt x="34" y="98"/>
                        <a:pt x="34" y="98"/>
                      </a:cubicBezTo>
                      <a:cubicBezTo>
                        <a:pt x="33" y="97"/>
                        <a:pt x="33" y="97"/>
                        <a:pt x="33" y="97"/>
                      </a:cubicBezTo>
                      <a:cubicBezTo>
                        <a:pt x="33" y="97"/>
                        <a:pt x="32" y="97"/>
                        <a:pt x="32" y="97"/>
                      </a:cubicBezTo>
                      <a:cubicBezTo>
                        <a:pt x="32" y="97"/>
                        <a:pt x="32" y="97"/>
                        <a:pt x="32" y="98"/>
                      </a:cubicBezTo>
                      <a:cubicBezTo>
                        <a:pt x="31" y="98"/>
                        <a:pt x="31" y="98"/>
                        <a:pt x="31" y="98"/>
                      </a:cubicBezTo>
                      <a:cubicBezTo>
                        <a:pt x="31" y="98"/>
                        <a:pt x="30" y="98"/>
                        <a:pt x="30" y="99"/>
                      </a:cubicBezTo>
                      <a:cubicBezTo>
                        <a:pt x="30" y="99"/>
                        <a:pt x="31" y="99"/>
                        <a:pt x="31" y="99"/>
                      </a:cubicBezTo>
                      <a:cubicBezTo>
                        <a:pt x="31" y="99"/>
                        <a:pt x="31" y="100"/>
                        <a:pt x="31" y="100"/>
                      </a:cubicBezTo>
                      <a:cubicBezTo>
                        <a:pt x="30" y="101"/>
                        <a:pt x="31" y="101"/>
                        <a:pt x="31" y="101"/>
                      </a:cubicBezTo>
                      <a:cubicBezTo>
                        <a:pt x="31" y="101"/>
                        <a:pt x="31" y="101"/>
                        <a:pt x="31" y="101"/>
                      </a:cubicBezTo>
                      <a:cubicBezTo>
                        <a:pt x="31" y="102"/>
                        <a:pt x="31" y="102"/>
                        <a:pt x="32" y="102"/>
                      </a:cubicBezTo>
                      <a:cubicBezTo>
                        <a:pt x="32" y="102"/>
                        <a:pt x="32" y="102"/>
                        <a:pt x="33" y="103"/>
                      </a:cubicBezTo>
                      <a:cubicBezTo>
                        <a:pt x="33" y="103"/>
                        <a:pt x="33" y="103"/>
                        <a:pt x="33" y="103"/>
                      </a:cubicBezTo>
                      <a:cubicBezTo>
                        <a:pt x="33" y="103"/>
                        <a:pt x="33" y="103"/>
                        <a:pt x="33" y="104"/>
                      </a:cubicBezTo>
                      <a:cubicBezTo>
                        <a:pt x="33" y="104"/>
                        <a:pt x="33" y="104"/>
                        <a:pt x="33" y="104"/>
                      </a:cubicBezTo>
                      <a:cubicBezTo>
                        <a:pt x="33" y="104"/>
                        <a:pt x="33" y="105"/>
                        <a:pt x="33" y="105"/>
                      </a:cubicBezTo>
                      <a:cubicBezTo>
                        <a:pt x="33" y="105"/>
                        <a:pt x="32" y="105"/>
                        <a:pt x="32" y="105"/>
                      </a:cubicBezTo>
                      <a:cubicBezTo>
                        <a:pt x="32" y="105"/>
                        <a:pt x="31" y="104"/>
                        <a:pt x="31" y="104"/>
                      </a:cubicBezTo>
                      <a:cubicBezTo>
                        <a:pt x="31" y="104"/>
                        <a:pt x="31" y="105"/>
                        <a:pt x="31" y="105"/>
                      </a:cubicBezTo>
                      <a:cubicBezTo>
                        <a:pt x="31" y="105"/>
                        <a:pt x="30" y="104"/>
                        <a:pt x="30" y="104"/>
                      </a:cubicBezTo>
                      <a:cubicBezTo>
                        <a:pt x="30" y="104"/>
                        <a:pt x="30" y="103"/>
                        <a:pt x="30" y="103"/>
                      </a:cubicBezTo>
                      <a:cubicBezTo>
                        <a:pt x="29" y="103"/>
                        <a:pt x="29" y="104"/>
                        <a:pt x="28" y="104"/>
                      </a:cubicBezTo>
                      <a:cubicBezTo>
                        <a:pt x="28" y="104"/>
                        <a:pt x="27" y="104"/>
                        <a:pt x="27" y="104"/>
                      </a:cubicBezTo>
                      <a:cubicBezTo>
                        <a:pt x="26" y="105"/>
                        <a:pt x="26" y="105"/>
                        <a:pt x="26" y="105"/>
                      </a:cubicBezTo>
                      <a:cubicBezTo>
                        <a:pt x="26" y="104"/>
                        <a:pt x="26" y="104"/>
                        <a:pt x="26" y="104"/>
                      </a:cubicBezTo>
                      <a:cubicBezTo>
                        <a:pt x="26" y="104"/>
                        <a:pt x="26" y="104"/>
                        <a:pt x="25" y="104"/>
                      </a:cubicBezTo>
                      <a:cubicBezTo>
                        <a:pt x="25" y="104"/>
                        <a:pt x="25" y="104"/>
                        <a:pt x="24" y="104"/>
                      </a:cubicBezTo>
                      <a:cubicBezTo>
                        <a:pt x="24" y="104"/>
                        <a:pt x="24" y="104"/>
                        <a:pt x="24" y="104"/>
                      </a:cubicBezTo>
                      <a:cubicBezTo>
                        <a:pt x="24" y="104"/>
                        <a:pt x="24" y="104"/>
                        <a:pt x="24" y="104"/>
                      </a:cubicBezTo>
                      <a:cubicBezTo>
                        <a:pt x="24" y="105"/>
                        <a:pt x="24" y="105"/>
                        <a:pt x="24" y="105"/>
                      </a:cubicBezTo>
                      <a:cubicBezTo>
                        <a:pt x="24" y="105"/>
                        <a:pt x="24" y="106"/>
                        <a:pt x="24" y="106"/>
                      </a:cubicBezTo>
                      <a:cubicBezTo>
                        <a:pt x="24" y="106"/>
                        <a:pt x="23" y="106"/>
                        <a:pt x="23" y="106"/>
                      </a:cubicBezTo>
                      <a:cubicBezTo>
                        <a:pt x="23" y="107"/>
                        <a:pt x="23" y="107"/>
                        <a:pt x="23" y="107"/>
                      </a:cubicBezTo>
                      <a:cubicBezTo>
                        <a:pt x="22" y="107"/>
                        <a:pt x="22" y="107"/>
                        <a:pt x="22" y="107"/>
                      </a:cubicBezTo>
                      <a:cubicBezTo>
                        <a:pt x="21" y="107"/>
                        <a:pt x="21" y="107"/>
                        <a:pt x="21" y="107"/>
                      </a:cubicBezTo>
                      <a:cubicBezTo>
                        <a:pt x="20" y="107"/>
                        <a:pt x="20" y="107"/>
                        <a:pt x="20" y="107"/>
                      </a:cubicBezTo>
                      <a:cubicBezTo>
                        <a:pt x="20" y="108"/>
                        <a:pt x="20" y="108"/>
                        <a:pt x="20" y="108"/>
                      </a:cubicBezTo>
                      <a:cubicBezTo>
                        <a:pt x="19" y="108"/>
                        <a:pt x="19" y="108"/>
                        <a:pt x="19" y="108"/>
                      </a:cubicBezTo>
                      <a:cubicBezTo>
                        <a:pt x="19" y="108"/>
                        <a:pt x="19" y="108"/>
                        <a:pt x="19" y="108"/>
                      </a:cubicBezTo>
                      <a:cubicBezTo>
                        <a:pt x="19" y="109"/>
                        <a:pt x="19" y="108"/>
                        <a:pt x="19" y="108"/>
                      </a:cubicBezTo>
                      <a:cubicBezTo>
                        <a:pt x="19" y="108"/>
                        <a:pt x="19" y="108"/>
                        <a:pt x="19" y="108"/>
                      </a:cubicBezTo>
                      <a:cubicBezTo>
                        <a:pt x="20" y="108"/>
                        <a:pt x="19" y="109"/>
                        <a:pt x="20" y="109"/>
                      </a:cubicBezTo>
                      <a:cubicBezTo>
                        <a:pt x="20" y="109"/>
                        <a:pt x="20" y="109"/>
                        <a:pt x="20" y="110"/>
                      </a:cubicBezTo>
                      <a:cubicBezTo>
                        <a:pt x="20" y="110"/>
                        <a:pt x="20" y="110"/>
                        <a:pt x="20" y="110"/>
                      </a:cubicBezTo>
                      <a:cubicBezTo>
                        <a:pt x="21" y="110"/>
                        <a:pt x="21" y="109"/>
                        <a:pt x="22" y="110"/>
                      </a:cubicBezTo>
                      <a:cubicBezTo>
                        <a:pt x="22" y="110"/>
                        <a:pt x="22" y="110"/>
                        <a:pt x="22" y="111"/>
                      </a:cubicBezTo>
                      <a:cubicBezTo>
                        <a:pt x="22" y="111"/>
                        <a:pt x="22" y="110"/>
                        <a:pt x="23" y="110"/>
                      </a:cubicBezTo>
                      <a:cubicBezTo>
                        <a:pt x="24" y="111"/>
                        <a:pt x="24" y="111"/>
                        <a:pt x="24" y="112"/>
                      </a:cubicBezTo>
                      <a:cubicBezTo>
                        <a:pt x="24" y="113"/>
                        <a:pt x="24" y="113"/>
                        <a:pt x="24" y="113"/>
                      </a:cubicBezTo>
                      <a:cubicBezTo>
                        <a:pt x="24" y="113"/>
                        <a:pt x="24" y="113"/>
                        <a:pt x="23" y="112"/>
                      </a:cubicBezTo>
                      <a:cubicBezTo>
                        <a:pt x="23" y="112"/>
                        <a:pt x="23" y="112"/>
                        <a:pt x="22" y="112"/>
                      </a:cubicBezTo>
                      <a:cubicBezTo>
                        <a:pt x="22" y="113"/>
                        <a:pt x="22" y="117"/>
                        <a:pt x="22" y="118"/>
                      </a:cubicBezTo>
                      <a:cubicBezTo>
                        <a:pt x="22" y="119"/>
                        <a:pt x="22" y="120"/>
                        <a:pt x="22" y="120"/>
                      </a:cubicBezTo>
                      <a:cubicBezTo>
                        <a:pt x="22" y="120"/>
                        <a:pt x="22" y="120"/>
                        <a:pt x="22" y="120"/>
                      </a:cubicBezTo>
                      <a:cubicBezTo>
                        <a:pt x="22" y="120"/>
                        <a:pt x="22" y="121"/>
                        <a:pt x="22" y="121"/>
                      </a:cubicBezTo>
                      <a:cubicBezTo>
                        <a:pt x="22" y="121"/>
                        <a:pt x="22" y="121"/>
                        <a:pt x="22" y="121"/>
                      </a:cubicBezTo>
                      <a:cubicBezTo>
                        <a:pt x="22" y="121"/>
                        <a:pt x="22" y="121"/>
                        <a:pt x="22" y="121"/>
                      </a:cubicBezTo>
                      <a:cubicBezTo>
                        <a:pt x="22" y="121"/>
                        <a:pt x="23" y="121"/>
                        <a:pt x="23" y="121"/>
                      </a:cubicBezTo>
                      <a:cubicBezTo>
                        <a:pt x="22" y="121"/>
                        <a:pt x="22" y="121"/>
                        <a:pt x="22" y="121"/>
                      </a:cubicBezTo>
                      <a:cubicBezTo>
                        <a:pt x="22" y="121"/>
                        <a:pt x="22" y="121"/>
                        <a:pt x="22" y="121"/>
                      </a:cubicBezTo>
                      <a:cubicBezTo>
                        <a:pt x="22" y="121"/>
                        <a:pt x="22" y="122"/>
                        <a:pt x="22" y="122"/>
                      </a:cubicBezTo>
                      <a:cubicBezTo>
                        <a:pt x="22" y="122"/>
                        <a:pt x="22" y="122"/>
                        <a:pt x="22" y="122"/>
                      </a:cubicBezTo>
                      <a:cubicBezTo>
                        <a:pt x="22" y="122"/>
                        <a:pt x="22" y="122"/>
                        <a:pt x="22" y="122"/>
                      </a:cubicBezTo>
                      <a:cubicBezTo>
                        <a:pt x="22" y="122"/>
                        <a:pt x="22" y="122"/>
                        <a:pt x="21" y="122"/>
                      </a:cubicBezTo>
                      <a:cubicBezTo>
                        <a:pt x="21" y="122"/>
                        <a:pt x="21" y="122"/>
                        <a:pt x="21" y="122"/>
                      </a:cubicBezTo>
                      <a:cubicBezTo>
                        <a:pt x="21" y="122"/>
                        <a:pt x="21" y="122"/>
                        <a:pt x="21" y="122"/>
                      </a:cubicBezTo>
                      <a:cubicBezTo>
                        <a:pt x="21" y="122"/>
                        <a:pt x="22" y="122"/>
                        <a:pt x="22" y="122"/>
                      </a:cubicBezTo>
                      <a:cubicBezTo>
                        <a:pt x="22" y="122"/>
                        <a:pt x="22" y="123"/>
                        <a:pt x="22" y="123"/>
                      </a:cubicBezTo>
                      <a:cubicBezTo>
                        <a:pt x="22" y="123"/>
                        <a:pt x="22" y="123"/>
                        <a:pt x="23" y="123"/>
                      </a:cubicBezTo>
                      <a:cubicBezTo>
                        <a:pt x="23" y="123"/>
                        <a:pt x="23" y="122"/>
                        <a:pt x="23" y="122"/>
                      </a:cubicBezTo>
                      <a:cubicBezTo>
                        <a:pt x="23" y="122"/>
                        <a:pt x="24" y="122"/>
                        <a:pt x="24" y="122"/>
                      </a:cubicBezTo>
                      <a:cubicBezTo>
                        <a:pt x="24" y="122"/>
                        <a:pt x="24" y="122"/>
                        <a:pt x="24" y="122"/>
                      </a:cubicBezTo>
                      <a:cubicBezTo>
                        <a:pt x="24" y="122"/>
                        <a:pt x="24" y="122"/>
                        <a:pt x="25" y="121"/>
                      </a:cubicBezTo>
                      <a:cubicBezTo>
                        <a:pt x="25" y="121"/>
                        <a:pt x="25" y="121"/>
                        <a:pt x="25" y="121"/>
                      </a:cubicBezTo>
                      <a:cubicBezTo>
                        <a:pt x="25" y="121"/>
                        <a:pt x="25" y="121"/>
                        <a:pt x="26" y="121"/>
                      </a:cubicBezTo>
                      <a:cubicBezTo>
                        <a:pt x="26" y="120"/>
                        <a:pt x="26" y="120"/>
                        <a:pt x="26" y="120"/>
                      </a:cubicBezTo>
                      <a:cubicBezTo>
                        <a:pt x="26" y="120"/>
                        <a:pt x="26" y="119"/>
                        <a:pt x="27" y="119"/>
                      </a:cubicBezTo>
                      <a:cubicBezTo>
                        <a:pt x="27" y="119"/>
                        <a:pt x="27" y="119"/>
                        <a:pt x="27" y="119"/>
                      </a:cubicBezTo>
                      <a:cubicBezTo>
                        <a:pt x="27" y="119"/>
                        <a:pt x="27" y="119"/>
                        <a:pt x="27" y="118"/>
                      </a:cubicBezTo>
                      <a:cubicBezTo>
                        <a:pt x="29" y="118"/>
                        <a:pt x="29" y="118"/>
                        <a:pt x="30" y="117"/>
                      </a:cubicBezTo>
                      <a:cubicBezTo>
                        <a:pt x="32" y="117"/>
                        <a:pt x="32" y="117"/>
                        <a:pt x="32" y="117"/>
                      </a:cubicBezTo>
                      <a:cubicBezTo>
                        <a:pt x="32" y="117"/>
                        <a:pt x="32" y="116"/>
                        <a:pt x="33" y="116"/>
                      </a:cubicBezTo>
                      <a:cubicBezTo>
                        <a:pt x="33" y="115"/>
                        <a:pt x="32" y="113"/>
                        <a:pt x="31" y="112"/>
                      </a:cubicBezTo>
                      <a:cubicBezTo>
                        <a:pt x="32" y="112"/>
                        <a:pt x="34" y="115"/>
                        <a:pt x="35" y="115"/>
                      </a:cubicBezTo>
                      <a:cubicBezTo>
                        <a:pt x="36" y="114"/>
                        <a:pt x="36" y="114"/>
                        <a:pt x="36" y="114"/>
                      </a:cubicBezTo>
                      <a:cubicBezTo>
                        <a:pt x="36" y="113"/>
                        <a:pt x="35" y="113"/>
                        <a:pt x="36" y="113"/>
                      </a:cubicBezTo>
                      <a:cubicBezTo>
                        <a:pt x="36" y="113"/>
                        <a:pt x="33" y="111"/>
                        <a:pt x="32" y="110"/>
                      </a:cubicBezTo>
                      <a:cubicBezTo>
                        <a:pt x="33" y="109"/>
                        <a:pt x="32" y="110"/>
                        <a:pt x="33" y="109"/>
                      </a:cubicBezTo>
                      <a:cubicBezTo>
                        <a:pt x="34" y="109"/>
                        <a:pt x="35" y="109"/>
                        <a:pt x="35" y="109"/>
                      </a:cubicBezTo>
                      <a:cubicBezTo>
                        <a:pt x="36" y="109"/>
                        <a:pt x="36" y="108"/>
                        <a:pt x="37" y="109"/>
                      </a:cubicBezTo>
                      <a:cubicBezTo>
                        <a:pt x="38" y="109"/>
                        <a:pt x="38" y="109"/>
                        <a:pt x="38" y="108"/>
                      </a:cubicBezTo>
                      <a:cubicBezTo>
                        <a:pt x="38" y="108"/>
                        <a:pt x="38" y="108"/>
                        <a:pt x="39" y="108"/>
                      </a:cubicBezTo>
                      <a:cubicBezTo>
                        <a:pt x="39" y="108"/>
                        <a:pt x="39" y="107"/>
                        <a:pt x="40" y="109"/>
                      </a:cubicBezTo>
                      <a:cubicBezTo>
                        <a:pt x="40" y="109"/>
                        <a:pt x="40" y="108"/>
                        <a:pt x="41" y="108"/>
                      </a:cubicBezTo>
                      <a:cubicBezTo>
                        <a:pt x="41" y="108"/>
                        <a:pt x="41" y="108"/>
                        <a:pt x="42" y="108"/>
                      </a:cubicBezTo>
                      <a:cubicBezTo>
                        <a:pt x="42" y="107"/>
                        <a:pt x="43" y="108"/>
                        <a:pt x="43" y="108"/>
                      </a:cubicBezTo>
                      <a:cubicBezTo>
                        <a:pt x="43" y="107"/>
                        <a:pt x="44" y="106"/>
                        <a:pt x="45" y="106"/>
                      </a:cubicBezTo>
                      <a:cubicBezTo>
                        <a:pt x="46" y="106"/>
                        <a:pt x="46" y="105"/>
                        <a:pt x="47" y="106"/>
                      </a:cubicBezTo>
                      <a:cubicBezTo>
                        <a:pt x="47" y="106"/>
                        <a:pt x="47" y="105"/>
                        <a:pt x="48" y="105"/>
                      </a:cubicBezTo>
                      <a:cubicBezTo>
                        <a:pt x="48" y="104"/>
                        <a:pt x="49" y="103"/>
                        <a:pt x="50" y="104"/>
                      </a:cubicBezTo>
                      <a:cubicBezTo>
                        <a:pt x="50" y="103"/>
                        <a:pt x="50" y="103"/>
                        <a:pt x="51" y="103"/>
                      </a:cubicBezTo>
                      <a:cubicBezTo>
                        <a:pt x="52" y="103"/>
                        <a:pt x="51" y="102"/>
                        <a:pt x="52" y="102"/>
                      </a:cubicBezTo>
                      <a:cubicBezTo>
                        <a:pt x="53" y="102"/>
                        <a:pt x="53" y="102"/>
                        <a:pt x="53" y="102"/>
                      </a:cubicBezTo>
                      <a:cubicBezTo>
                        <a:pt x="53" y="101"/>
                        <a:pt x="54" y="101"/>
                        <a:pt x="54" y="101"/>
                      </a:cubicBezTo>
                      <a:cubicBezTo>
                        <a:pt x="54" y="101"/>
                        <a:pt x="55" y="101"/>
                        <a:pt x="55" y="100"/>
                      </a:cubicBezTo>
                      <a:cubicBezTo>
                        <a:pt x="56" y="99"/>
                        <a:pt x="55" y="98"/>
                        <a:pt x="56" y="99"/>
                      </a:cubicBezTo>
                      <a:cubicBezTo>
                        <a:pt x="57" y="98"/>
                        <a:pt x="57" y="97"/>
                        <a:pt x="57" y="97"/>
                      </a:cubicBezTo>
                      <a:cubicBezTo>
                        <a:pt x="57" y="97"/>
                        <a:pt x="56" y="96"/>
                        <a:pt x="56" y="96"/>
                      </a:cubicBezTo>
                      <a:cubicBezTo>
                        <a:pt x="57" y="96"/>
                        <a:pt x="57" y="96"/>
                        <a:pt x="58" y="96"/>
                      </a:cubicBezTo>
                      <a:cubicBezTo>
                        <a:pt x="57" y="96"/>
                        <a:pt x="58" y="96"/>
                        <a:pt x="58" y="96"/>
                      </a:cubicBezTo>
                      <a:cubicBezTo>
                        <a:pt x="57" y="95"/>
                        <a:pt x="57" y="95"/>
                        <a:pt x="57" y="95"/>
                      </a:cubicBezTo>
                      <a:cubicBezTo>
                        <a:pt x="57" y="94"/>
                        <a:pt x="57" y="94"/>
                        <a:pt x="58" y="94"/>
                      </a:cubicBezTo>
                      <a:cubicBezTo>
                        <a:pt x="59" y="94"/>
                        <a:pt x="57" y="94"/>
                        <a:pt x="57" y="93"/>
                      </a:cubicBezTo>
                      <a:cubicBezTo>
                        <a:pt x="57" y="92"/>
                        <a:pt x="58" y="93"/>
                        <a:pt x="58" y="92"/>
                      </a:cubicBezTo>
                      <a:cubicBezTo>
                        <a:pt x="58" y="91"/>
                        <a:pt x="58" y="93"/>
                        <a:pt x="58" y="91"/>
                      </a:cubicBezTo>
                      <a:cubicBezTo>
                        <a:pt x="57" y="91"/>
                        <a:pt x="57" y="91"/>
                        <a:pt x="57" y="91"/>
                      </a:cubicBezTo>
                      <a:cubicBezTo>
                        <a:pt x="57" y="90"/>
                        <a:pt x="57" y="90"/>
                        <a:pt x="57" y="90"/>
                      </a:cubicBezTo>
                      <a:cubicBezTo>
                        <a:pt x="57" y="90"/>
                        <a:pt x="58" y="89"/>
                        <a:pt x="58" y="89"/>
                      </a:cubicBezTo>
                      <a:cubicBezTo>
                        <a:pt x="58" y="90"/>
                        <a:pt x="58" y="90"/>
                        <a:pt x="58" y="90"/>
                      </a:cubicBezTo>
                      <a:cubicBezTo>
                        <a:pt x="58" y="90"/>
                        <a:pt x="58" y="91"/>
                        <a:pt x="59" y="91"/>
                      </a:cubicBezTo>
                      <a:cubicBezTo>
                        <a:pt x="59" y="91"/>
                        <a:pt x="59" y="91"/>
                        <a:pt x="59" y="90"/>
                      </a:cubicBezTo>
                      <a:cubicBezTo>
                        <a:pt x="59" y="90"/>
                        <a:pt x="59" y="90"/>
                        <a:pt x="59" y="89"/>
                      </a:cubicBezTo>
                      <a:cubicBezTo>
                        <a:pt x="58" y="89"/>
                        <a:pt x="59" y="88"/>
                        <a:pt x="59" y="88"/>
                      </a:cubicBezTo>
                      <a:cubicBezTo>
                        <a:pt x="59" y="87"/>
                        <a:pt x="58" y="87"/>
                        <a:pt x="58" y="86"/>
                      </a:cubicBezTo>
                      <a:cubicBezTo>
                        <a:pt x="58" y="86"/>
                        <a:pt x="58" y="85"/>
                        <a:pt x="58" y="85"/>
                      </a:cubicBezTo>
                      <a:cubicBezTo>
                        <a:pt x="58" y="85"/>
                        <a:pt x="58" y="85"/>
                        <a:pt x="58" y="84"/>
                      </a:cubicBezTo>
                      <a:cubicBezTo>
                        <a:pt x="58" y="84"/>
                        <a:pt x="57" y="84"/>
                        <a:pt x="57" y="84"/>
                      </a:cubicBezTo>
                      <a:cubicBezTo>
                        <a:pt x="57" y="83"/>
                        <a:pt x="58" y="84"/>
                        <a:pt x="58" y="84"/>
                      </a:cubicBezTo>
                      <a:cubicBezTo>
                        <a:pt x="58" y="84"/>
                        <a:pt x="57" y="83"/>
                        <a:pt x="57" y="82"/>
                      </a:cubicBezTo>
                      <a:cubicBezTo>
                        <a:pt x="57" y="81"/>
                        <a:pt x="58" y="81"/>
                        <a:pt x="58" y="81"/>
                      </a:cubicBezTo>
                      <a:cubicBezTo>
                        <a:pt x="58" y="81"/>
                        <a:pt x="58" y="81"/>
                        <a:pt x="58" y="80"/>
                      </a:cubicBezTo>
                      <a:cubicBezTo>
                        <a:pt x="58" y="80"/>
                        <a:pt x="58" y="80"/>
                        <a:pt x="58" y="80"/>
                      </a:cubicBezTo>
                      <a:cubicBezTo>
                        <a:pt x="57" y="79"/>
                        <a:pt x="58" y="79"/>
                        <a:pt x="57" y="79"/>
                      </a:cubicBezTo>
                      <a:cubicBezTo>
                        <a:pt x="57" y="79"/>
                        <a:pt x="57" y="78"/>
                        <a:pt x="57" y="78"/>
                      </a:cubicBezTo>
                      <a:cubicBezTo>
                        <a:pt x="57" y="77"/>
                        <a:pt x="57" y="76"/>
                        <a:pt x="57" y="76"/>
                      </a:cubicBezTo>
                      <a:cubicBezTo>
                        <a:pt x="56" y="76"/>
                        <a:pt x="56" y="75"/>
                        <a:pt x="56" y="75"/>
                      </a:cubicBezTo>
                      <a:cubicBezTo>
                        <a:pt x="56" y="75"/>
                        <a:pt x="56" y="74"/>
                        <a:pt x="56" y="74"/>
                      </a:cubicBezTo>
                      <a:cubicBezTo>
                        <a:pt x="56" y="73"/>
                        <a:pt x="56" y="74"/>
                        <a:pt x="56" y="72"/>
                      </a:cubicBezTo>
                      <a:cubicBezTo>
                        <a:pt x="56" y="73"/>
                        <a:pt x="55" y="72"/>
                        <a:pt x="55" y="71"/>
                      </a:cubicBezTo>
                      <a:cubicBezTo>
                        <a:pt x="55" y="71"/>
                        <a:pt x="55" y="69"/>
                        <a:pt x="54" y="69"/>
                      </a:cubicBezTo>
                      <a:cubicBezTo>
                        <a:pt x="54" y="68"/>
                        <a:pt x="55" y="69"/>
                        <a:pt x="55" y="68"/>
                      </a:cubicBezTo>
                      <a:cubicBezTo>
                        <a:pt x="55" y="68"/>
                        <a:pt x="55" y="68"/>
                        <a:pt x="55" y="68"/>
                      </a:cubicBezTo>
                      <a:cubicBezTo>
                        <a:pt x="54" y="68"/>
                        <a:pt x="54" y="67"/>
                        <a:pt x="54" y="67"/>
                      </a:cubicBezTo>
                      <a:cubicBezTo>
                        <a:pt x="54" y="67"/>
                        <a:pt x="54" y="67"/>
                        <a:pt x="53" y="67"/>
                      </a:cubicBezTo>
                      <a:cubicBezTo>
                        <a:pt x="53" y="67"/>
                        <a:pt x="53" y="67"/>
                        <a:pt x="53" y="66"/>
                      </a:cubicBezTo>
                      <a:cubicBezTo>
                        <a:pt x="52" y="66"/>
                        <a:pt x="50" y="64"/>
                        <a:pt x="51" y="63"/>
                      </a:cubicBezTo>
                      <a:cubicBezTo>
                        <a:pt x="50" y="63"/>
                        <a:pt x="49" y="62"/>
                        <a:pt x="49" y="61"/>
                      </a:cubicBezTo>
                      <a:cubicBezTo>
                        <a:pt x="49" y="60"/>
                        <a:pt x="49" y="62"/>
                        <a:pt x="49" y="61"/>
                      </a:cubicBezTo>
                      <a:cubicBezTo>
                        <a:pt x="48" y="61"/>
                        <a:pt x="48" y="60"/>
                        <a:pt x="48" y="60"/>
                      </a:cubicBezTo>
                      <a:cubicBezTo>
                        <a:pt x="48" y="60"/>
                        <a:pt x="48" y="59"/>
                        <a:pt x="48" y="59"/>
                      </a:cubicBezTo>
                      <a:cubicBezTo>
                        <a:pt x="47" y="59"/>
                        <a:pt x="47" y="59"/>
                        <a:pt x="47" y="59"/>
                      </a:cubicBezTo>
                      <a:cubicBezTo>
                        <a:pt x="47" y="59"/>
                        <a:pt x="47" y="59"/>
                        <a:pt x="47" y="59"/>
                      </a:cubicBezTo>
                      <a:cubicBezTo>
                        <a:pt x="46" y="59"/>
                        <a:pt x="46" y="59"/>
                        <a:pt x="46" y="58"/>
                      </a:cubicBezTo>
                      <a:cubicBezTo>
                        <a:pt x="46" y="58"/>
                        <a:pt x="46" y="58"/>
                        <a:pt x="46" y="58"/>
                      </a:cubicBezTo>
                      <a:cubicBezTo>
                        <a:pt x="45" y="58"/>
                        <a:pt x="45" y="57"/>
                        <a:pt x="45" y="57"/>
                      </a:cubicBezTo>
                      <a:cubicBezTo>
                        <a:pt x="44" y="57"/>
                        <a:pt x="44" y="57"/>
                        <a:pt x="44" y="57"/>
                      </a:cubicBezTo>
                      <a:cubicBezTo>
                        <a:pt x="43" y="56"/>
                        <a:pt x="43" y="56"/>
                        <a:pt x="42" y="55"/>
                      </a:cubicBezTo>
                      <a:cubicBezTo>
                        <a:pt x="41" y="55"/>
                        <a:pt x="41" y="54"/>
                        <a:pt x="40" y="53"/>
                      </a:cubicBezTo>
                      <a:cubicBezTo>
                        <a:pt x="40" y="53"/>
                        <a:pt x="40" y="53"/>
                        <a:pt x="40" y="53"/>
                      </a:cubicBezTo>
                      <a:cubicBezTo>
                        <a:pt x="40" y="52"/>
                        <a:pt x="39" y="52"/>
                        <a:pt x="39" y="52"/>
                      </a:cubicBezTo>
                      <a:cubicBezTo>
                        <a:pt x="38" y="51"/>
                        <a:pt x="37" y="50"/>
                        <a:pt x="37" y="50"/>
                      </a:cubicBezTo>
                      <a:cubicBezTo>
                        <a:pt x="36" y="49"/>
                        <a:pt x="35" y="48"/>
                        <a:pt x="35" y="47"/>
                      </a:cubicBezTo>
                      <a:cubicBezTo>
                        <a:pt x="34" y="46"/>
                        <a:pt x="36" y="47"/>
                        <a:pt x="35" y="45"/>
                      </a:cubicBezTo>
                      <a:cubicBezTo>
                        <a:pt x="34" y="44"/>
                        <a:pt x="35" y="45"/>
                        <a:pt x="34" y="44"/>
                      </a:cubicBezTo>
                      <a:cubicBezTo>
                        <a:pt x="34" y="43"/>
                        <a:pt x="34" y="44"/>
                        <a:pt x="33" y="43"/>
                      </a:cubicBezTo>
                      <a:cubicBezTo>
                        <a:pt x="33" y="43"/>
                        <a:pt x="33" y="43"/>
                        <a:pt x="33" y="43"/>
                      </a:cubicBezTo>
                      <a:cubicBezTo>
                        <a:pt x="32" y="43"/>
                        <a:pt x="32" y="43"/>
                        <a:pt x="32" y="43"/>
                      </a:cubicBezTo>
                      <a:cubicBezTo>
                        <a:pt x="32" y="42"/>
                        <a:pt x="31" y="42"/>
                        <a:pt x="31" y="42"/>
                      </a:cubicBezTo>
                      <a:cubicBezTo>
                        <a:pt x="31" y="41"/>
                        <a:pt x="30" y="41"/>
                        <a:pt x="30" y="40"/>
                      </a:cubicBezTo>
                      <a:cubicBezTo>
                        <a:pt x="30" y="39"/>
                        <a:pt x="29" y="38"/>
                        <a:pt x="29" y="38"/>
                      </a:cubicBezTo>
                      <a:cubicBezTo>
                        <a:pt x="28" y="37"/>
                        <a:pt x="28" y="35"/>
                        <a:pt x="29" y="36"/>
                      </a:cubicBezTo>
                      <a:cubicBezTo>
                        <a:pt x="29" y="36"/>
                        <a:pt x="29" y="35"/>
                        <a:pt x="30" y="35"/>
                      </a:cubicBezTo>
                      <a:cubicBezTo>
                        <a:pt x="30" y="34"/>
                        <a:pt x="30" y="34"/>
                        <a:pt x="30" y="34"/>
                      </a:cubicBezTo>
                      <a:cubicBezTo>
                        <a:pt x="30" y="33"/>
                        <a:pt x="30" y="32"/>
                        <a:pt x="30" y="31"/>
                      </a:cubicBezTo>
                      <a:cubicBezTo>
                        <a:pt x="30" y="31"/>
                        <a:pt x="31" y="31"/>
                        <a:pt x="31" y="31"/>
                      </a:cubicBezTo>
                      <a:cubicBezTo>
                        <a:pt x="31" y="31"/>
                        <a:pt x="31" y="31"/>
                        <a:pt x="31" y="30"/>
                      </a:cubicBezTo>
                      <a:cubicBezTo>
                        <a:pt x="32" y="30"/>
                        <a:pt x="32" y="30"/>
                        <a:pt x="33" y="30"/>
                      </a:cubicBezTo>
                      <a:cubicBezTo>
                        <a:pt x="33" y="29"/>
                        <a:pt x="33" y="29"/>
                        <a:pt x="33" y="29"/>
                      </a:cubicBezTo>
                      <a:cubicBezTo>
                        <a:pt x="33" y="28"/>
                        <a:pt x="34" y="27"/>
                        <a:pt x="35" y="27"/>
                      </a:cubicBezTo>
                      <a:cubicBezTo>
                        <a:pt x="36" y="27"/>
                        <a:pt x="35" y="27"/>
                        <a:pt x="36" y="27"/>
                      </a:cubicBezTo>
                      <a:cubicBezTo>
                        <a:pt x="36" y="27"/>
                        <a:pt x="37" y="27"/>
                        <a:pt x="37" y="27"/>
                      </a:cubicBezTo>
                      <a:cubicBezTo>
                        <a:pt x="37" y="26"/>
                        <a:pt x="36" y="26"/>
                        <a:pt x="37" y="25"/>
                      </a:cubicBezTo>
                      <a:cubicBezTo>
                        <a:pt x="36" y="25"/>
                        <a:pt x="37" y="25"/>
                        <a:pt x="37" y="25"/>
                      </a:cubicBezTo>
                      <a:cubicBezTo>
                        <a:pt x="38" y="24"/>
                        <a:pt x="38" y="24"/>
                        <a:pt x="39" y="24"/>
                      </a:cubicBezTo>
                      <a:cubicBezTo>
                        <a:pt x="39" y="23"/>
                        <a:pt x="38" y="23"/>
                        <a:pt x="38" y="23"/>
                      </a:cubicBezTo>
                      <a:cubicBezTo>
                        <a:pt x="38" y="23"/>
                        <a:pt x="38" y="23"/>
                        <a:pt x="38" y="23"/>
                      </a:cubicBezTo>
                      <a:cubicBezTo>
                        <a:pt x="38" y="22"/>
                        <a:pt x="38" y="22"/>
                        <a:pt x="38" y="22"/>
                      </a:cubicBezTo>
                      <a:cubicBezTo>
                        <a:pt x="39" y="23"/>
                        <a:pt x="39" y="22"/>
                        <a:pt x="39" y="22"/>
                      </a:cubicBezTo>
                      <a:cubicBezTo>
                        <a:pt x="39" y="22"/>
                        <a:pt x="40" y="22"/>
                        <a:pt x="40" y="22"/>
                      </a:cubicBezTo>
                      <a:cubicBezTo>
                        <a:pt x="40" y="21"/>
                        <a:pt x="40" y="22"/>
                        <a:pt x="39" y="21"/>
                      </a:cubicBezTo>
                      <a:cubicBezTo>
                        <a:pt x="39" y="21"/>
                        <a:pt x="39" y="22"/>
                        <a:pt x="39" y="21"/>
                      </a:cubicBezTo>
                      <a:cubicBezTo>
                        <a:pt x="39" y="21"/>
                        <a:pt x="39" y="21"/>
                        <a:pt x="39" y="21"/>
                      </a:cubicBezTo>
                      <a:cubicBezTo>
                        <a:pt x="39" y="21"/>
                        <a:pt x="40" y="21"/>
                        <a:pt x="40" y="21"/>
                      </a:cubicBezTo>
                      <a:cubicBezTo>
                        <a:pt x="41" y="21"/>
                        <a:pt x="41" y="20"/>
                        <a:pt x="41" y="20"/>
                      </a:cubicBezTo>
                      <a:cubicBezTo>
                        <a:pt x="42" y="20"/>
                        <a:pt x="42" y="20"/>
                        <a:pt x="43" y="20"/>
                      </a:cubicBezTo>
                      <a:cubicBezTo>
                        <a:pt x="43" y="20"/>
                        <a:pt x="45" y="18"/>
                        <a:pt x="44" y="18"/>
                      </a:cubicBezTo>
                      <a:cubicBezTo>
                        <a:pt x="43" y="19"/>
                        <a:pt x="43" y="18"/>
                        <a:pt x="43" y="18"/>
                      </a:cubicBezTo>
                      <a:cubicBezTo>
                        <a:pt x="44" y="18"/>
                        <a:pt x="44" y="18"/>
                        <a:pt x="45" y="17"/>
                      </a:cubicBezTo>
                      <a:cubicBezTo>
                        <a:pt x="45" y="17"/>
                        <a:pt x="45" y="17"/>
                        <a:pt x="45" y="17"/>
                      </a:cubicBezTo>
                      <a:cubicBezTo>
                        <a:pt x="46" y="16"/>
                        <a:pt x="46" y="16"/>
                        <a:pt x="46" y="16"/>
                      </a:cubicBezTo>
                      <a:cubicBezTo>
                        <a:pt x="48" y="16"/>
                        <a:pt x="46" y="16"/>
                        <a:pt x="46" y="17"/>
                      </a:cubicBezTo>
                      <a:cubicBezTo>
                        <a:pt x="48" y="17"/>
                        <a:pt x="47" y="17"/>
                        <a:pt x="47" y="16"/>
                      </a:cubicBezTo>
                      <a:cubicBezTo>
                        <a:pt x="47" y="16"/>
                        <a:pt x="47" y="16"/>
                        <a:pt x="47" y="16"/>
                      </a:cubicBezTo>
                      <a:cubicBezTo>
                        <a:pt x="47" y="16"/>
                        <a:pt x="47" y="15"/>
                        <a:pt x="46" y="15"/>
                      </a:cubicBezTo>
                      <a:cubicBezTo>
                        <a:pt x="45" y="14"/>
                        <a:pt x="45" y="15"/>
                        <a:pt x="44" y="1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6" name="Freeform 1168"/>
                <p:cNvSpPr>
                  <a:spLocks/>
                </p:cNvSpPr>
                <p:nvPr/>
              </p:nvSpPr>
              <p:spPr bwMode="auto">
                <a:xfrm>
                  <a:off x="6805613" y="3990975"/>
                  <a:ext cx="4763"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1"/>
                        <a:pt x="0" y="1"/>
                        <a:pt x="1"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7" name="Freeform 1169"/>
                <p:cNvSpPr>
                  <a:spLocks/>
                </p:cNvSpPr>
                <p:nvPr/>
              </p:nvSpPr>
              <p:spPr bwMode="auto">
                <a:xfrm>
                  <a:off x="6819901" y="4119562"/>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0"/>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8" name="Freeform 1174"/>
                <p:cNvSpPr>
                  <a:spLocks/>
                </p:cNvSpPr>
                <p:nvPr/>
              </p:nvSpPr>
              <p:spPr bwMode="auto">
                <a:xfrm>
                  <a:off x="7175501" y="4699000"/>
                  <a:ext cx="14288" cy="9525"/>
                </a:xfrm>
                <a:custGeom>
                  <a:avLst/>
                  <a:gdLst>
                    <a:gd name="T0" fmla="*/ 2 w 5"/>
                    <a:gd name="T1" fmla="*/ 2 h 3"/>
                    <a:gd name="T2" fmla="*/ 4 w 5"/>
                    <a:gd name="T3" fmla="*/ 3 h 3"/>
                    <a:gd name="T4" fmla="*/ 4 w 5"/>
                    <a:gd name="T5" fmla="*/ 3 h 3"/>
                    <a:gd name="T6" fmla="*/ 5 w 5"/>
                    <a:gd name="T7" fmla="*/ 0 h 3"/>
                    <a:gd name="T8" fmla="*/ 5 w 5"/>
                    <a:gd name="T9" fmla="*/ 0 h 3"/>
                    <a:gd name="T10" fmla="*/ 4 w 5"/>
                    <a:gd name="T11" fmla="*/ 1 h 3"/>
                    <a:gd name="T12" fmla="*/ 3 w 5"/>
                    <a:gd name="T13" fmla="*/ 1 h 3"/>
                    <a:gd name="T14" fmla="*/ 2 w 5"/>
                    <a:gd name="T15" fmla="*/ 1 h 3"/>
                    <a:gd name="T16" fmla="*/ 1 w 5"/>
                    <a:gd name="T17" fmla="*/ 2 h 3"/>
                    <a:gd name="T18" fmla="*/ 0 w 5"/>
                    <a:gd name="T19" fmla="*/ 2 h 3"/>
                    <a:gd name="T20" fmla="*/ 2 w 5"/>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2" y="2"/>
                      </a:moveTo>
                      <a:cubicBezTo>
                        <a:pt x="3" y="2"/>
                        <a:pt x="4" y="3"/>
                        <a:pt x="4" y="3"/>
                      </a:cubicBezTo>
                      <a:cubicBezTo>
                        <a:pt x="4" y="3"/>
                        <a:pt x="4" y="3"/>
                        <a:pt x="4" y="3"/>
                      </a:cubicBezTo>
                      <a:cubicBezTo>
                        <a:pt x="4" y="2"/>
                        <a:pt x="5" y="2"/>
                        <a:pt x="5" y="0"/>
                      </a:cubicBezTo>
                      <a:cubicBezTo>
                        <a:pt x="5" y="0"/>
                        <a:pt x="5" y="0"/>
                        <a:pt x="5" y="0"/>
                      </a:cubicBezTo>
                      <a:cubicBezTo>
                        <a:pt x="4" y="0"/>
                        <a:pt x="4" y="1"/>
                        <a:pt x="4" y="1"/>
                      </a:cubicBezTo>
                      <a:cubicBezTo>
                        <a:pt x="3" y="1"/>
                        <a:pt x="3" y="1"/>
                        <a:pt x="3" y="1"/>
                      </a:cubicBezTo>
                      <a:cubicBezTo>
                        <a:pt x="2" y="1"/>
                        <a:pt x="2" y="1"/>
                        <a:pt x="2" y="1"/>
                      </a:cubicBezTo>
                      <a:cubicBezTo>
                        <a:pt x="2" y="2"/>
                        <a:pt x="1" y="2"/>
                        <a:pt x="1" y="2"/>
                      </a:cubicBezTo>
                      <a:cubicBezTo>
                        <a:pt x="1" y="2"/>
                        <a:pt x="1" y="2"/>
                        <a:pt x="0" y="2"/>
                      </a:cubicBezTo>
                      <a:cubicBezTo>
                        <a:pt x="1" y="3"/>
                        <a:pt x="2" y="3"/>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9" name="Freeform 1175"/>
                <p:cNvSpPr>
                  <a:spLocks/>
                </p:cNvSpPr>
                <p:nvPr/>
              </p:nvSpPr>
              <p:spPr bwMode="auto">
                <a:xfrm>
                  <a:off x="7197726" y="4679950"/>
                  <a:ext cx="57150" cy="28575"/>
                </a:xfrm>
                <a:custGeom>
                  <a:avLst/>
                  <a:gdLst>
                    <a:gd name="T0" fmla="*/ 20 w 20"/>
                    <a:gd name="T1" fmla="*/ 1 h 10"/>
                    <a:gd name="T2" fmla="*/ 19 w 20"/>
                    <a:gd name="T3" fmla="*/ 1 h 10"/>
                    <a:gd name="T4" fmla="*/ 18 w 20"/>
                    <a:gd name="T5" fmla="*/ 0 h 10"/>
                    <a:gd name="T6" fmla="*/ 18 w 20"/>
                    <a:gd name="T7" fmla="*/ 1 h 10"/>
                    <a:gd name="T8" fmla="*/ 17 w 20"/>
                    <a:gd name="T9" fmla="*/ 1 h 10"/>
                    <a:gd name="T10" fmla="*/ 16 w 20"/>
                    <a:gd name="T11" fmla="*/ 1 h 10"/>
                    <a:gd name="T12" fmla="*/ 16 w 20"/>
                    <a:gd name="T13" fmla="*/ 1 h 10"/>
                    <a:gd name="T14" fmla="*/ 15 w 20"/>
                    <a:gd name="T15" fmla="*/ 1 h 10"/>
                    <a:gd name="T16" fmla="*/ 14 w 20"/>
                    <a:gd name="T17" fmla="*/ 1 h 10"/>
                    <a:gd name="T18" fmla="*/ 12 w 20"/>
                    <a:gd name="T19" fmla="*/ 1 h 10"/>
                    <a:gd name="T20" fmla="*/ 8 w 20"/>
                    <a:gd name="T21" fmla="*/ 2 h 10"/>
                    <a:gd name="T22" fmla="*/ 7 w 20"/>
                    <a:gd name="T23" fmla="*/ 2 h 10"/>
                    <a:gd name="T24" fmla="*/ 7 w 20"/>
                    <a:gd name="T25" fmla="*/ 2 h 10"/>
                    <a:gd name="T26" fmla="*/ 5 w 20"/>
                    <a:gd name="T27" fmla="*/ 2 h 10"/>
                    <a:gd name="T28" fmla="*/ 2 w 20"/>
                    <a:gd name="T29" fmla="*/ 3 h 10"/>
                    <a:gd name="T30" fmla="*/ 1 w 20"/>
                    <a:gd name="T31" fmla="*/ 4 h 10"/>
                    <a:gd name="T32" fmla="*/ 1 w 20"/>
                    <a:gd name="T33" fmla="*/ 6 h 10"/>
                    <a:gd name="T34" fmla="*/ 1 w 20"/>
                    <a:gd name="T35" fmla="*/ 6 h 10"/>
                    <a:gd name="T36" fmla="*/ 1 w 20"/>
                    <a:gd name="T37" fmla="*/ 7 h 10"/>
                    <a:gd name="T38" fmla="*/ 2 w 20"/>
                    <a:gd name="T39" fmla="*/ 6 h 10"/>
                    <a:gd name="T40" fmla="*/ 3 w 20"/>
                    <a:gd name="T41" fmla="*/ 7 h 10"/>
                    <a:gd name="T42" fmla="*/ 2 w 20"/>
                    <a:gd name="T43" fmla="*/ 9 h 10"/>
                    <a:gd name="T44" fmla="*/ 3 w 20"/>
                    <a:gd name="T45" fmla="*/ 9 h 10"/>
                    <a:gd name="T46" fmla="*/ 4 w 20"/>
                    <a:gd name="T47" fmla="*/ 9 h 10"/>
                    <a:gd name="T48" fmla="*/ 5 w 20"/>
                    <a:gd name="T49" fmla="*/ 8 h 10"/>
                    <a:gd name="T50" fmla="*/ 5 w 20"/>
                    <a:gd name="T51" fmla="*/ 8 h 10"/>
                    <a:gd name="T52" fmla="*/ 6 w 20"/>
                    <a:gd name="T53" fmla="*/ 7 h 10"/>
                    <a:gd name="T54" fmla="*/ 6 w 20"/>
                    <a:gd name="T55" fmla="*/ 8 h 10"/>
                    <a:gd name="T56" fmla="*/ 7 w 20"/>
                    <a:gd name="T57" fmla="*/ 7 h 10"/>
                    <a:gd name="T58" fmla="*/ 9 w 20"/>
                    <a:gd name="T59" fmla="*/ 7 h 10"/>
                    <a:gd name="T60" fmla="*/ 10 w 20"/>
                    <a:gd name="T61" fmla="*/ 6 h 10"/>
                    <a:gd name="T62" fmla="*/ 12 w 20"/>
                    <a:gd name="T63" fmla="*/ 6 h 10"/>
                    <a:gd name="T64" fmla="*/ 13 w 20"/>
                    <a:gd name="T65" fmla="*/ 6 h 10"/>
                    <a:gd name="T66" fmla="*/ 15 w 20"/>
                    <a:gd name="T67" fmla="*/ 4 h 10"/>
                    <a:gd name="T68" fmla="*/ 16 w 20"/>
                    <a:gd name="T69" fmla="*/ 4 h 10"/>
                    <a:gd name="T70" fmla="*/ 17 w 20"/>
                    <a:gd name="T71" fmla="*/ 3 h 10"/>
                    <a:gd name="T72" fmla="*/ 18 w 20"/>
                    <a:gd name="T73" fmla="*/ 2 h 10"/>
                    <a:gd name="T74" fmla="*/ 19 w 20"/>
                    <a:gd name="T75" fmla="*/ 2 h 10"/>
                    <a:gd name="T76" fmla="*/ 20 w 20"/>
                    <a:gd name="T7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10">
                      <a:moveTo>
                        <a:pt x="20" y="1"/>
                      </a:moveTo>
                      <a:cubicBezTo>
                        <a:pt x="20" y="1"/>
                        <a:pt x="19" y="1"/>
                        <a:pt x="19" y="1"/>
                      </a:cubicBezTo>
                      <a:cubicBezTo>
                        <a:pt x="19" y="1"/>
                        <a:pt x="19" y="1"/>
                        <a:pt x="18" y="0"/>
                      </a:cubicBezTo>
                      <a:cubicBezTo>
                        <a:pt x="18" y="0"/>
                        <a:pt x="18" y="1"/>
                        <a:pt x="18" y="1"/>
                      </a:cubicBezTo>
                      <a:cubicBezTo>
                        <a:pt x="18" y="1"/>
                        <a:pt x="18" y="1"/>
                        <a:pt x="17" y="1"/>
                      </a:cubicBezTo>
                      <a:cubicBezTo>
                        <a:pt x="17" y="1"/>
                        <a:pt x="17" y="0"/>
                        <a:pt x="16" y="1"/>
                      </a:cubicBezTo>
                      <a:cubicBezTo>
                        <a:pt x="16" y="1"/>
                        <a:pt x="16" y="1"/>
                        <a:pt x="16" y="1"/>
                      </a:cubicBezTo>
                      <a:cubicBezTo>
                        <a:pt x="15" y="1"/>
                        <a:pt x="15" y="1"/>
                        <a:pt x="15" y="1"/>
                      </a:cubicBezTo>
                      <a:cubicBezTo>
                        <a:pt x="15" y="1"/>
                        <a:pt x="15" y="1"/>
                        <a:pt x="14" y="1"/>
                      </a:cubicBezTo>
                      <a:cubicBezTo>
                        <a:pt x="13" y="2"/>
                        <a:pt x="12" y="1"/>
                        <a:pt x="12" y="1"/>
                      </a:cubicBezTo>
                      <a:cubicBezTo>
                        <a:pt x="12" y="2"/>
                        <a:pt x="9" y="2"/>
                        <a:pt x="8" y="2"/>
                      </a:cubicBezTo>
                      <a:cubicBezTo>
                        <a:pt x="7" y="1"/>
                        <a:pt x="8" y="2"/>
                        <a:pt x="7" y="2"/>
                      </a:cubicBezTo>
                      <a:cubicBezTo>
                        <a:pt x="7" y="2"/>
                        <a:pt x="7" y="2"/>
                        <a:pt x="7" y="2"/>
                      </a:cubicBezTo>
                      <a:cubicBezTo>
                        <a:pt x="6" y="2"/>
                        <a:pt x="5" y="2"/>
                        <a:pt x="5" y="2"/>
                      </a:cubicBezTo>
                      <a:cubicBezTo>
                        <a:pt x="4" y="2"/>
                        <a:pt x="2" y="3"/>
                        <a:pt x="2" y="3"/>
                      </a:cubicBezTo>
                      <a:cubicBezTo>
                        <a:pt x="2" y="3"/>
                        <a:pt x="2" y="5"/>
                        <a:pt x="1" y="4"/>
                      </a:cubicBezTo>
                      <a:cubicBezTo>
                        <a:pt x="1" y="4"/>
                        <a:pt x="1" y="5"/>
                        <a:pt x="1" y="6"/>
                      </a:cubicBezTo>
                      <a:cubicBezTo>
                        <a:pt x="1" y="6"/>
                        <a:pt x="1" y="6"/>
                        <a:pt x="1" y="6"/>
                      </a:cubicBezTo>
                      <a:cubicBezTo>
                        <a:pt x="1" y="6"/>
                        <a:pt x="1" y="6"/>
                        <a:pt x="1" y="7"/>
                      </a:cubicBezTo>
                      <a:cubicBezTo>
                        <a:pt x="0" y="7"/>
                        <a:pt x="1" y="7"/>
                        <a:pt x="2" y="6"/>
                      </a:cubicBezTo>
                      <a:cubicBezTo>
                        <a:pt x="2" y="6"/>
                        <a:pt x="3" y="7"/>
                        <a:pt x="3" y="7"/>
                      </a:cubicBezTo>
                      <a:cubicBezTo>
                        <a:pt x="2" y="8"/>
                        <a:pt x="1" y="8"/>
                        <a:pt x="2" y="9"/>
                      </a:cubicBezTo>
                      <a:cubicBezTo>
                        <a:pt x="2" y="9"/>
                        <a:pt x="3" y="10"/>
                        <a:pt x="3" y="9"/>
                      </a:cubicBezTo>
                      <a:cubicBezTo>
                        <a:pt x="3" y="9"/>
                        <a:pt x="4" y="9"/>
                        <a:pt x="4" y="9"/>
                      </a:cubicBezTo>
                      <a:cubicBezTo>
                        <a:pt x="4" y="8"/>
                        <a:pt x="4" y="8"/>
                        <a:pt x="5" y="8"/>
                      </a:cubicBezTo>
                      <a:cubicBezTo>
                        <a:pt x="5" y="8"/>
                        <a:pt x="5" y="8"/>
                        <a:pt x="5" y="8"/>
                      </a:cubicBezTo>
                      <a:cubicBezTo>
                        <a:pt x="6" y="8"/>
                        <a:pt x="6" y="8"/>
                        <a:pt x="6" y="7"/>
                      </a:cubicBezTo>
                      <a:cubicBezTo>
                        <a:pt x="6" y="7"/>
                        <a:pt x="6" y="8"/>
                        <a:pt x="6" y="8"/>
                      </a:cubicBezTo>
                      <a:cubicBezTo>
                        <a:pt x="7" y="8"/>
                        <a:pt x="7" y="7"/>
                        <a:pt x="7" y="7"/>
                      </a:cubicBezTo>
                      <a:cubicBezTo>
                        <a:pt x="8" y="7"/>
                        <a:pt x="9" y="7"/>
                        <a:pt x="9" y="7"/>
                      </a:cubicBezTo>
                      <a:cubicBezTo>
                        <a:pt x="9" y="7"/>
                        <a:pt x="10" y="7"/>
                        <a:pt x="10" y="6"/>
                      </a:cubicBezTo>
                      <a:cubicBezTo>
                        <a:pt x="10" y="6"/>
                        <a:pt x="12" y="6"/>
                        <a:pt x="12" y="6"/>
                      </a:cubicBezTo>
                      <a:cubicBezTo>
                        <a:pt x="12" y="5"/>
                        <a:pt x="12" y="6"/>
                        <a:pt x="13" y="6"/>
                      </a:cubicBezTo>
                      <a:cubicBezTo>
                        <a:pt x="14" y="5"/>
                        <a:pt x="13" y="4"/>
                        <a:pt x="15" y="4"/>
                      </a:cubicBezTo>
                      <a:cubicBezTo>
                        <a:pt x="16" y="4"/>
                        <a:pt x="16" y="4"/>
                        <a:pt x="16" y="4"/>
                      </a:cubicBezTo>
                      <a:cubicBezTo>
                        <a:pt x="17" y="3"/>
                        <a:pt x="17" y="3"/>
                        <a:pt x="17" y="3"/>
                      </a:cubicBezTo>
                      <a:cubicBezTo>
                        <a:pt x="17" y="3"/>
                        <a:pt x="18" y="3"/>
                        <a:pt x="18" y="2"/>
                      </a:cubicBezTo>
                      <a:cubicBezTo>
                        <a:pt x="18" y="2"/>
                        <a:pt x="19" y="2"/>
                        <a:pt x="19" y="2"/>
                      </a:cubicBezTo>
                      <a:cubicBezTo>
                        <a:pt x="19" y="1"/>
                        <a:pt x="20" y="2"/>
                        <a:pt x="2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0" name="Freeform 1176"/>
                <p:cNvSpPr>
                  <a:spLocks/>
                </p:cNvSpPr>
                <p:nvPr/>
              </p:nvSpPr>
              <p:spPr bwMode="auto">
                <a:xfrm>
                  <a:off x="6710363" y="4456112"/>
                  <a:ext cx="11113" cy="4762"/>
                </a:xfrm>
                <a:custGeom>
                  <a:avLst/>
                  <a:gdLst>
                    <a:gd name="T0" fmla="*/ 2 w 4"/>
                    <a:gd name="T1" fmla="*/ 2 h 2"/>
                    <a:gd name="T2" fmla="*/ 3 w 4"/>
                    <a:gd name="T3" fmla="*/ 1 h 2"/>
                    <a:gd name="T4" fmla="*/ 3 w 4"/>
                    <a:gd name="T5" fmla="*/ 1 h 2"/>
                    <a:gd name="T6" fmla="*/ 1 w 4"/>
                    <a:gd name="T7" fmla="*/ 1 h 2"/>
                    <a:gd name="T8" fmla="*/ 1 w 4"/>
                    <a:gd name="T9" fmla="*/ 2 h 2"/>
                    <a:gd name="T10" fmla="*/ 1 w 4"/>
                    <a:gd name="T11" fmla="*/ 2 h 2"/>
                    <a:gd name="T12" fmla="*/ 2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2" y="2"/>
                      </a:moveTo>
                      <a:cubicBezTo>
                        <a:pt x="3" y="1"/>
                        <a:pt x="3" y="2"/>
                        <a:pt x="3" y="1"/>
                      </a:cubicBezTo>
                      <a:cubicBezTo>
                        <a:pt x="4" y="1"/>
                        <a:pt x="3" y="1"/>
                        <a:pt x="3" y="1"/>
                      </a:cubicBezTo>
                      <a:cubicBezTo>
                        <a:pt x="2" y="1"/>
                        <a:pt x="1" y="0"/>
                        <a:pt x="1" y="1"/>
                      </a:cubicBezTo>
                      <a:cubicBezTo>
                        <a:pt x="0" y="1"/>
                        <a:pt x="0" y="2"/>
                        <a:pt x="1" y="2"/>
                      </a:cubicBezTo>
                      <a:cubicBezTo>
                        <a:pt x="1" y="2"/>
                        <a:pt x="1" y="2"/>
                        <a:pt x="1" y="2"/>
                      </a:cubicBezTo>
                      <a:cubicBezTo>
                        <a:pt x="2"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1" name="Freeform 1177"/>
                <p:cNvSpPr>
                  <a:spLocks/>
                </p:cNvSpPr>
                <p:nvPr/>
              </p:nvSpPr>
              <p:spPr bwMode="auto">
                <a:xfrm>
                  <a:off x="6556376" y="4768850"/>
                  <a:ext cx="3175" cy="1587"/>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2" name="Freeform 1178"/>
                <p:cNvSpPr>
                  <a:spLocks/>
                </p:cNvSpPr>
                <p:nvPr/>
              </p:nvSpPr>
              <p:spPr bwMode="auto">
                <a:xfrm>
                  <a:off x="6759576" y="4730750"/>
                  <a:ext cx="6350" cy="6350"/>
                </a:xfrm>
                <a:custGeom>
                  <a:avLst/>
                  <a:gdLst>
                    <a:gd name="T0" fmla="*/ 0 w 2"/>
                    <a:gd name="T1" fmla="*/ 0 h 2"/>
                    <a:gd name="T2" fmla="*/ 2 w 2"/>
                    <a:gd name="T3" fmla="*/ 1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1" y="2"/>
                        <a:pt x="2" y="1"/>
                      </a:cubicBezTo>
                      <a:cubicBezTo>
                        <a:pt x="2" y="1"/>
                        <a:pt x="2" y="1"/>
                        <a:pt x="2" y="0"/>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3" name="Freeform 1179"/>
                <p:cNvSpPr>
                  <a:spLocks/>
                </p:cNvSpPr>
                <p:nvPr/>
              </p:nvSpPr>
              <p:spPr bwMode="auto">
                <a:xfrm>
                  <a:off x="7254876" y="4475162"/>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4" name="Freeform 1180"/>
                <p:cNvSpPr>
                  <a:spLocks/>
                </p:cNvSpPr>
                <p:nvPr/>
              </p:nvSpPr>
              <p:spPr bwMode="auto">
                <a:xfrm>
                  <a:off x="7254876" y="4478337"/>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5" name="Freeform 1181"/>
                <p:cNvSpPr>
                  <a:spLocks/>
                </p:cNvSpPr>
                <p:nvPr/>
              </p:nvSpPr>
              <p:spPr bwMode="auto">
                <a:xfrm>
                  <a:off x="7254876" y="4481512"/>
                  <a:ext cx="3175" cy="317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0"/>
                      </a:cubicBezTo>
                      <a:cubicBezTo>
                        <a:pt x="1"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6" name="Freeform 1182"/>
                <p:cNvSpPr>
                  <a:spLocks/>
                </p:cNvSpPr>
                <p:nvPr/>
              </p:nvSpPr>
              <p:spPr bwMode="auto">
                <a:xfrm>
                  <a:off x="7254876" y="4471987"/>
                  <a:ext cx="3175" cy="3175"/>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0" y="1"/>
                      </a:cubicBezTo>
                      <a:cubicBezTo>
                        <a:pt x="1"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7" name="Freeform 1183"/>
                <p:cNvSpPr>
                  <a:spLocks/>
                </p:cNvSpPr>
                <p:nvPr/>
              </p:nvSpPr>
              <p:spPr bwMode="auto">
                <a:xfrm>
                  <a:off x="7254876" y="4486275"/>
                  <a:ext cx="3175" cy="6350"/>
                </a:xfrm>
                <a:custGeom>
                  <a:avLst/>
                  <a:gdLst>
                    <a:gd name="T0" fmla="*/ 1 w 1"/>
                    <a:gd name="T1" fmla="*/ 1 h 2"/>
                    <a:gd name="T2" fmla="*/ 0 w 1"/>
                    <a:gd name="T3" fmla="*/ 0 h 2"/>
                    <a:gd name="T4" fmla="*/ 0 w 1"/>
                    <a:gd name="T5" fmla="*/ 1 h 2"/>
                    <a:gd name="T6" fmla="*/ 0 w 1"/>
                    <a:gd name="T7" fmla="*/ 2 h 2"/>
                    <a:gd name="T8" fmla="*/ 1 w 1"/>
                    <a:gd name="T9" fmla="*/ 2 h 2"/>
                    <a:gd name="T10" fmla="*/ 1 w 1"/>
                    <a:gd name="T11" fmla="*/ 1 h 2"/>
                    <a:gd name="T12" fmla="*/ 1 w 1"/>
                    <a:gd name="T13" fmla="*/ 1 h 2"/>
                    <a:gd name="T14" fmla="*/ 1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1"/>
                      </a:moveTo>
                      <a:cubicBezTo>
                        <a:pt x="1" y="0"/>
                        <a:pt x="0" y="0"/>
                        <a:pt x="0" y="0"/>
                      </a:cubicBezTo>
                      <a:cubicBezTo>
                        <a:pt x="0" y="1"/>
                        <a:pt x="0" y="1"/>
                        <a:pt x="0" y="1"/>
                      </a:cubicBezTo>
                      <a:cubicBezTo>
                        <a:pt x="0" y="2"/>
                        <a:pt x="0" y="2"/>
                        <a:pt x="0" y="2"/>
                      </a:cubicBezTo>
                      <a:cubicBezTo>
                        <a:pt x="0" y="2"/>
                        <a:pt x="1" y="2"/>
                        <a:pt x="1" y="2"/>
                      </a:cubicBezTo>
                      <a:cubicBezTo>
                        <a:pt x="1" y="2"/>
                        <a:pt x="1" y="1"/>
                        <a:pt x="1"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8" name="Freeform 1184"/>
                <p:cNvSpPr>
                  <a:spLocks/>
                </p:cNvSpPr>
                <p:nvPr/>
              </p:nvSpPr>
              <p:spPr bwMode="auto">
                <a:xfrm>
                  <a:off x="7254876" y="4516437"/>
                  <a:ext cx="9525" cy="1587"/>
                </a:xfrm>
                <a:custGeom>
                  <a:avLst/>
                  <a:gdLst>
                    <a:gd name="T0" fmla="*/ 3 w 3"/>
                    <a:gd name="T1" fmla="*/ 1 h 1"/>
                    <a:gd name="T2" fmla="*/ 2 w 3"/>
                    <a:gd name="T3" fmla="*/ 0 h 1"/>
                    <a:gd name="T4" fmla="*/ 1 w 3"/>
                    <a:gd name="T5" fmla="*/ 1 h 1"/>
                    <a:gd name="T6" fmla="*/ 1 w 3"/>
                    <a:gd name="T7" fmla="*/ 1 h 1"/>
                    <a:gd name="T8" fmla="*/ 1 w 3"/>
                    <a:gd name="T9" fmla="*/ 1 h 1"/>
                    <a:gd name="T10" fmla="*/ 2 w 3"/>
                    <a:gd name="T11" fmla="*/ 1 h 1"/>
                    <a:gd name="T12" fmla="*/ 3 w 3"/>
                    <a:gd name="T13" fmla="*/ 1 h 1"/>
                    <a:gd name="T14" fmla="*/ 3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1"/>
                      </a:moveTo>
                      <a:cubicBezTo>
                        <a:pt x="2" y="1"/>
                        <a:pt x="2" y="1"/>
                        <a:pt x="2" y="0"/>
                      </a:cubicBezTo>
                      <a:cubicBezTo>
                        <a:pt x="2" y="0"/>
                        <a:pt x="1" y="0"/>
                        <a:pt x="1" y="1"/>
                      </a:cubicBezTo>
                      <a:cubicBezTo>
                        <a:pt x="1" y="1"/>
                        <a:pt x="0" y="1"/>
                        <a:pt x="1" y="1"/>
                      </a:cubicBezTo>
                      <a:cubicBezTo>
                        <a:pt x="1" y="1"/>
                        <a:pt x="1" y="1"/>
                        <a:pt x="1" y="1"/>
                      </a:cubicBezTo>
                      <a:cubicBezTo>
                        <a:pt x="2" y="1"/>
                        <a:pt x="2" y="1"/>
                        <a:pt x="2" y="1"/>
                      </a:cubicBezTo>
                      <a:cubicBezTo>
                        <a:pt x="3" y="1"/>
                        <a:pt x="3" y="1"/>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9" name="Freeform 1185"/>
                <p:cNvSpPr>
                  <a:spLocks/>
                </p:cNvSpPr>
                <p:nvPr/>
              </p:nvSpPr>
              <p:spPr bwMode="auto">
                <a:xfrm>
                  <a:off x="7250113" y="4492625"/>
                  <a:ext cx="3175"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0" name="Freeform 1186"/>
                <p:cNvSpPr>
                  <a:spLocks/>
                </p:cNvSpPr>
                <p:nvPr/>
              </p:nvSpPr>
              <p:spPr bwMode="auto">
                <a:xfrm>
                  <a:off x="7250113" y="4673600"/>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1" name="Freeform 1187"/>
                <p:cNvSpPr>
                  <a:spLocks/>
                </p:cNvSpPr>
                <p:nvPr/>
              </p:nvSpPr>
              <p:spPr bwMode="auto">
                <a:xfrm>
                  <a:off x="7246938" y="4575175"/>
                  <a:ext cx="7938" cy="317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1" y="0"/>
                        <a:pt x="0" y="1"/>
                        <a:pt x="2" y="1"/>
                      </a:cubicBezTo>
                      <a:cubicBezTo>
                        <a:pt x="3"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2" name="Freeform 1188"/>
                <p:cNvSpPr>
                  <a:spLocks/>
                </p:cNvSpPr>
                <p:nvPr/>
              </p:nvSpPr>
              <p:spPr bwMode="auto">
                <a:xfrm>
                  <a:off x="7250113" y="4495800"/>
                  <a:ext cx="17463" cy="14287"/>
                </a:xfrm>
                <a:custGeom>
                  <a:avLst/>
                  <a:gdLst>
                    <a:gd name="T0" fmla="*/ 1 w 6"/>
                    <a:gd name="T1" fmla="*/ 3 h 5"/>
                    <a:gd name="T2" fmla="*/ 1 w 6"/>
                    <a:gd name="T3" fmla="*/ 3 h 5"/>
                    <a:gd name="T4" fmla="*/ 1 w 6"/>
                    <a:gd name="T5" fmla="*/ 3 h 5"/>
                    <a:gd name="T6" fmla="*/ 0 w 6"/>
                    <a:gd name="T7" fmla="*/ 3 h 5"/>
                    <a:gd name="T8" fmla="*/ 0 w 6"/>
                    <a:gd name="T9" fmla="*/ 4 h 5"/>
                    <a:gd name="T10" fmla="*/ 1 w 6"/>
                    <a:gd name="T11" fmla="*/ 4 h 5"/>
                    <a:gd name="T12" fmla="*/ 2 w 6"/>
                    <a:gd name="T13" fmla="*/ 4 h 5"/>
                    <a:gd name="T14" fmla="*/ 1 w 6"/>
                    <a:gd name="T15" fmla="*/ 4 h 5"/>
                    <a:gd name="T16" fmla="*/ 2 w 6"/>
                    <a:gd name="T17" fmla="*/ 3 h 5"/>
                    <a:gd name="T18" fmla="*/ 2 w 6"/>
                    <a:gd name="T19" fmla="*/ 3 h 5"/>
                    <a:gd name="T20" fmla="*/ 3 w 6"/>
                    <a:gd name="T21" fmla="*/ 3 h 5"/>
                    <a:gd name="T22" fmla="*/ 3 w 6"/>
                    <a:gd name="T23" fmla="*/ 4 h 5"/>
                    <a:gd name="T24" fmla="*/ 3 w 6"/>
                    <a:gd name="T25" fmla="*/ 4 h 5"/>
                    <a:gd name="T26" fmla="*/ 3 w 6"/>
                    <a:gd name="T27" fmla="*/ 4 h 5"/>
                    <a:gd name="T28" fmla="*/ 4 w 6"/>
                    <a:gd name="T29" fmla="*/ 4 h 5"/>
                    <a:gd name="T30" fmla="*/ 4 w 6"/>
                    <a:gd name="T31" fmla="*/ 5 h 5"/>
                    <a:gd name="T32" fmla="*/ 5 w 6"/>
                    <a:gd name="T33" fmla="*/ 5 h 5"/>
                    <a:gd name="T34" fmla="*/ 6 w 6"/>
                    <a:gd name="T35" fmla="*/ 4 h 5"/>
                    <a:gd name="T36" fmla="*/ 6 w 6"/>
                    <a:gd name="T37" fmla="*/ 4 h 5"/>
                    <a:gd name="T38" fmla="*/ 5 w 6"/>
                    <a:gd name="T39" fmla="*/ 3 h 5"/>
                    <a:gd name="T40" fmla="*/ 4 w 6"/>
                    <a:gd name="T41" fmla="*/ 4 h 5"/>
                    <a:gd name="T42" fmla="*/ 4 w 6"/>
                    <a:gd name="T43" fmla="*/ 3 h 5"/>
                    <a:gd name="T44" fmla="*/ 4 w 6"/>
                    <a:gd name="T45" fmla="*/ 3 h 5"/>
                    <a:gd name="T46" fmla="*/ 4 w 6"/>
                    <a:gd name="T47" fmla="*/ 2 h 5"/>
                    <a:gd name="T48" fmla="*/ 5 w 6"/>
                    <a:gd name="T49" fmla="*/ 2 h 5"/>
                    <a:gd name="T50" fmla="*/ 4 w 6"/>
                    <a:gd name="T51" fmla="*/ 1 h 5"/>
                    <a:gd name="T52" fmla="*/ 4 w 6"/>
                    <a:gd name="T53" fmla="*/ 1 h 5"/>
                    <a:gd name="T54" fmla="*/ 3 w 6"/>
                    <a:gd name="T55" fmla="*/ 0 h 5"/>
                    <a:gd name="T56" fmla="*/ 3 w 6"/>
                    <a:gd name="T57" fmla="*/ 1 h 5"/>
                    <a:gd name="T58" fmla="*/ 2 w 6"/>
                    <a:gd name="T59" fmla="*/ 1 h 5"/>
                    <a:gd name="T60" fmla="*/ 2 w 6"/>
                    <a:gd name="T61" fmla="*/ 1 h 5"/>
                    <a:gd name="T62" fmla="*/ 2 w 6"/>
                    <a:gd name="T63" fmla="*/ 1 h 5"/>
                    <a:gd name="T64" fmla="*/ 2 w 6"/>
                    <a:gd name="T65" fmla="*/ 1 h 5"/>
                    <a:gd name="T66" fmla="*/ 1 w 6"/>
                    <a:gd name="T67" fmla="*/ 1 h 5"/>
                    <a:gd name="T68" fmla="*/ 1 w 6"/>
                    <a:gd name="T69" fmla="*/ 0 h 5"/>
                    <a:gd name="T70" fmla="*/ 1 w 6"/>
                    <a:gd name="T71" fmla="*/ 0 h 5"/>
                    <a:gd name="T72" fmla="*/ 1 w 6"/>
                    <a:gd name="T73" fmla="*/ 0 h 5"/>
                    <a:gd name="T74" fmla="*/ 0 w 6"/>
                    <a:gd name="T75" fmla="*/ 0 h 5"/>
                    <a:gd name="T76" fmla="*/ 0 w 6"/>
                    <a:gd name="T77" fmla="*/ 1 h 5"/>
                    <a:gd name="T78" fmla="*/ 0 w 6"/>
                    <a:gd name="T79" fmla="*/ 1 h 5"/>
                    <a:gd name="T80" fmla="*/ 0 w 6"/>
                    <a:gd name="T81" fmla="*/ 2 h 5"/>
                    <a:gd name="T82" fmla="*/ 0 w 6"/>
                    <a:gd name="T83" fmla="*/ 2 h 5"/>
                    <a:gd name="T84" fmla="*/ 1 w 6"/>
                    <a:gd name="T85" fmla="*/ 2 h 5"/>
                    <a:gd name="T86" fmla="*/ 2 w 6"/>
                    <a:gd name="T87" fmla="*/ 2 h 5"/>
                    <a:gd name="T88" fmla="*/ 2 w 6"/>
                    <a:gd name="T89" fmla="*/ 3 h 5"/>
                    <a:gd name="T90" fmla="*/ 1 w 6"/>
                    <a:gd name="T9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5">
                      <a:moveTo>
                        <a:pt x="1" y="3"/>
                      </a:moveTo>
                      <a:cubicBezTo>
                        <a:pt x="1" y="3"/>
                        <a:pt x="1" y="4"/>
                        <a:pt x="1" y="3"/>
                      </a:cubicBezTo>
                      <a:cubicBezTo>
                        <a:pt x="1" y="3"/>
                        <a:pt x="1" y="3"/>
                        <a:pt x="1" y="3"/>
                      </a:cubicBezTo>
                      <a:cubicBezTo>
                        <a:pt x="1" y="3"/>
                        <a:pt x="1" y="3"/>
                        <a:pt x="0" y="3"/>
                      </a:cubicBezTo>
                      <a:cubicBezTo>
                        <a:pt x="0" y="4"/>
                        <a:pt x="0" y="4"/>
                        <a:pt x="0" y="4"/>
                      </a:cubicBezTo>
                      <a:cubicBezTo>
                        <a:pt x="0" y="4"/>
                        <a:pt x="1" y="4"/>
                        <a:pt x="1" y="4"/>
                      </a:cubicBezTo>
                      <a:cubicBezTo>
                        <a:pt x="1" y="4"/>
                        <a:pt x="2" y="4"/>
                        <a:pt x="2" y="4"/>
                      </a:cubicBezTo>
                      <a:cubicBezTo>
                        <a:pt x="2" y="4"/>
                        <a:pt x="1" y="4"/>
                        <a:pt x="1" y="4"/>
                      </a:cubicBezTo>
                      <a:cubicBezTo>
                        <a:pt x="1" y="4"/>
                        <a:pt x="2" y="3"/>
                        <a:pt x="2" y="3"/>
                      </a:cubicBezTo>
                      <a:cubicBezTo>
                        <a:pt x="2" y="3"/>
                        <a:pt x="2" y="3"/>
                        <a:pt x="2" y="3"/>
                      </a:cubicBezTo>
                      <a:cubicBezTo>
                        <a:pt x="3" y="3"/>
                        <a:pt x="3" y="3"/>
                        <a:pt x="3" y="3"/>
                      </a:cubicBezTo>
                      <a:cubicBezTo>
                        <a:pt x="3" y="3"/>
                        <a:pt x="3" y="3"/>
                        <a:pt x="3" y="4"/>
                      </a:cubicBezTo>
                      <a:cubicBezTo>
                        <a:pt x="2" y="4"/>
                        <a:pt x="3" y="4"/>
                        <a:pt x="3" y="4"/>
                      </a:cubicBezTo>
                      <a:cubicBezTo>
                        <a:pt x="3" y="4"/>
                        <a:pt x="3" y="4"/>
                        <a:pt x="3" y="4"/>
                      </a:cubicBezTo>
                      <a:cubicBezTo>
                        <a:pt x="4" y="4"/>
                        <a:pt x="4" y="4"/>
                        <a:pt x="4" y="4"/>
                      </a:cubicBezTo>
                      <a:cubicBezTo>
                        <a:pt x="4" y="4"/>
                        <a:pt x="4" y="4"/>
                        <a:pt x="4" y="5"/>
                      </a:cubicBezTo>
                      <a:cubicBezTo>
                        <a:pt x="5" y="5"/>
                        <a:pt x="5" y="5"/>
                        <a:pt x="5" y="5"/>
                      </a:cubicBezTo>
                      <a:cubicBezTo>
                        <a:pt x="6" y="5"/>
                        <a:pt x="6" y="5"/>
                        <a:pt x="6" y="4"/>
                      </a:cubicBezTo>
                      <a:cubicBezTo>
                        <a:pt x="6" y="4"/>
                        <a:pt x="6" y="4"/>
                        <a:pt x="6" y="4"/>
                      </a:cubicBezTo>
                      <a:cubicBezTo>
                        <a:pt x="6" y="4"/>
                        <a:pt x="5" y="3"/>
                        <a:pt x="5" y="3"/>
                      </a:cubicBezTo>
                      <a:cubicBezTo>
                        <a:pt x="5" y="3"/>
                        <a:pt x="5" y="4"/>
                        <a:pt x="4" y="4"/>
                      </a:cubicBezTo>
                      <a:cubicBezTo>
                        <a:pt x="4" y="4"/>
                        <a:pt x="4" y="3"/>
                        <a:pt x="4" y="3"/>
                      </a:cubicBezTo>
                      <a:cubicBezTo>
                        <a:pt x="4" y="3"/>
                        <a:pt x="4" y="3"/>
                        <a:pt x="4" y="3"/>
                      </a:cubicBezTo>
                      <a:cubicBezTo>
                        <a:pt x="4" y="3"/>
                        <a:pt x="4" y="3"/>
                        <a:pt x="4" y="2"/>
                      </a:cubicBezTo>
                      <a:cubicBezTo>
                        <a:pt x="4" y="2"/>
                        <a:pt x="5" y="2"/>
                        <a:pt x="5" y="2"/>
                      </a:cubicBezTo>
                      <a:cubicBezTo>
                        <a:pt x="5" y="2"/>
                        <a:pt x="4" y="1"/>
                        <a:pt x="4" y="1"/>
                      </a:cubicBezTo>
                      <a:cubicBezTo>
                        <a:pt x="4" y="1"/>
                        <a:pt x="4" y="1"/>
                        <a:pt x="4" y="1"/>
                      </a:cubicBezTo>
                      <a:cubicBezTo>
                        <a:pt x="3" y="0"/>
                        <a:pt x="3" y="0"/>
                        <a:pt x="3" y="0"/>
                      </a:cubicBezTo>
                      <a:cubicBezTo>
                        <a:pt x="3" y="1"/>
                        <a:pt x="3" y="1"/>
                        <a:pt x="3" y="1"/>
                      </a:cubicBezTo>
                      <a:cubicBezTo>
                        <a:pt x="3" y="1"/>
                        <a:pt x="2" y="1"/>
                        <a:pt x="2" y="1"/>
                      </a:cubicBezTo>
                      <a:cubicBezTo>
                        <a:pt x="2" y="1"/>
                        <a:pt x="2" y="1"/>
                        <a:pt x="2" y="1"/>
                      </a:cubicBezTo>
                      <a:cubicBezTo>
                        <a:pt x="2" y="0"/>
                        <a:pt x="2" y="0"/>
                        <a:pt x="2" y="1"/>
                      </a:cubicBezTo>
                      <a:cubicBezTo>
                        <a:pt x="2" y="1"/>
                        <a:pt x="2" y="1"/>
                        <a:pt x="2" y="1"/>
                      </a:cubicBezTo>
                      <a:cubicBezTo>
                        <a:pt x="1" y="1"/>
                        <a:pt x="1" y="2"/>
                        <a:pt x="1" y="1"/>
                      </a:cubicBezTo>
                      <a:cubicBezTo>
                        <a:pt x="1" y="1"/>
                        <a:pt x="1" y="0"/>
                        <a:pt x="1" y="0"/>
                      </a:cubicBezTo>
                      <a:cubicBezTo>
                        <a:pt x="1" y="0"/>
                        <a:pt x="1" y="0"/>
                        <a:pt x="1" y="0"/>
                      </a:cubicBezTo>
                      <a:cubicBezTo>
                        <a:pt x="1" y="0"/>
                        <a:pt x="1" y="0"/>
                        <a:pt x="1" y="0"/>
                      </a:cubicBezTo>
                      <a:cubicBezTo>
                        <a:pt x="0" y="0"/>
                        <a:pt x="0" y="0"/>
                        <a:pt x="0" y="0"/>
                      </a:cubicBezTo>
                      <a:cubicBezTo>
                        <a:pt x="0" y="1"/>
                        <a:pt x="0" y="0"/>
                        <a:pt x="0" y="1"/>
                      </a:cubicBezTo>
                      <a:cubicBezTo>
                        <a:pt x="0" y="1"/>
                        <a:pt x="0" y="1"/>
                        <a:pt x="0" y="1"/>
                      </a:cubicBezTo>
                      <a:cubicBezTo>
                        <a:pt x="0" y="1"/>
                        <a:pt x="0" y="1"/>
                        <a:pt x="0" y="2"/>
                      </a:cubicBezTo>
                      <a:cubicBezTo>
                        <a:pt x="0" y="2"/>
                        <a:pt x="0" y="2"/>
                        <a:pt x="0" y="2"/>
                      </a:cubicBezTo>
                      <a:cubicBezTo>
                        <a:pt x="0" y="2"/>
                        <a:pt x="0" y="2"/>
                        <a:pt x="1" y="2"/>
                      </a:cubicBezTo>
                      <a:cubicBezTo>
                        <a:pt x="1" y="2"/>
                        <a:pt x="1" y="2"/>
                        <a:pt x="2" y="2"/>
                      </a:cubicBezTo>
                      <a:cubicBezTo>
                        <a:pt x="2" y="2"/>
                        <a:pt x="2" y="3"/>
                        <a:pt x="2" y="3"/>
                      </a:cubicBezTo>
                      <a:cubicBezTo>
                        <a:pt x="2" y="3"/>
                        <a:pt x="2"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3" name="Freeform 1189"/>
                <p:cNvSpPr>
                  <a:spLocks/>
                </p:cNvSpPr>
                <p:nvPr/>
              </p:nvSpPr>
              <p:spPr bwMode="auto">
                <a:xfrm>
                  <a:off x="7183438" y="4527550"/>
                  <a:ext cx="52388" cy="11112"/>
                </a:xfrm>
                <a:custGeom>
                  <a:avLst/>
                  <a:gdLst>
                    <a:gd name="T0" fmla="*/ 13 w 18"/>
                    <a:gd name="T1" fmla="*/ 2 h 4"/>
                    <a:gd name="T2" fmla="*/ 13 w 18"/>
                    <a:gd name="T3" fmla="*/ 3 h 4"/>
                    <a:gd name="T4" fmla="*/ 14 w 18"/>
                    <a:gd name="T5" fmla="*/ 2 h 4"/>
                    <a:gd name="T6" fmla="*/ 16 w 18"/>
                    <a:gd name="T7" fmla="*/ 2 h 4"/>
                    <a:gd name="T8" fmla="*/ 17 w 18"/>
                    <a:gd name="T9" fmla="*/ 2 h 4"/>
                    <a:gd name="T10" fmla="*/ 17 w 18"/>
                    <a:gd name="T11" fmla="*/ 1 h 4"/>
                    <a:gd name="T12" fmla="*/ 14 w 18"/>
                    <a:gd name="T13" fmla="*/ 1 h 4"/>
                    <a:gd name="T14" fmla="*/ 12 w 18"/>
                    <a:gd name="T15" fmla="*/ 1 h 4"/>
                    <a:gd name="T16" fmla="*/ 11 w 18"/>
                    <a:gd name="T17" fmla="*/ 1 h 4"/>
                    <a:gd name="T18" fmla="*/ 10 w 18"/>
                    <a:gd name="T19" fmla="*/ 1 h 4"/>
                    <a:gd name="T20" fmla="*/ 10 w 18"/>
                    <a:gd name="T21" fmla="*/ 1 h 4"/>
                    <a:gd name="T22" fmla="*/ 10 w 18"/>
                    <a:gd name="T23" fmla="*/ 1 h 4"/>
                    <a:gd name="T24" fmla="*/ 9 w 18"/>
                    <a:gd name="T25" fmla="*/ 1 h 4"/>
                    <a:gd name="T26" fmla="*/ 9 w 18"/>
                    <a:gd name="T27" fmla="*/ 1 h 4"/>
                    <a:gd name="T28" fmla="*/ 8 w 18"/>
                    <a:gd name="T29" fmla="*/ 1 h 4"/>
                    <a:gd name="T30" fmla="*/ 7 w 18"/>
                    <a:gd name="T31" fmla="*/ 0 h 4"/>
                    <a:gd name="T32" fmla="*/ 7 w 18"/>
                    <a:gd name="T33" fmla="*/ 1 h 4"/>
                    <a:gd name="T34" fmla="*/ 6 w 18"/>
                    <a:gd name="T35" fmla="*/ 1 h 4"/>
                    <a:gd name="T36" fmla="*/ 4 w 18"/>
                    <a:gd name="T37" fmla="*/ 0 h 4"/>
                    <a:gd name="T38" fmla="*/ 2 w 18"/>
                    <a:gd name="T39" fmla="*/ 0 h 4"/>
                    <a:gd name="T40" fmla="*/ 1 w 18"/>
                    <a:gd name="T41" fmla="*/ 0 h 4"/>
                    <a:gd name="T42" fmla="*/ 1 w 18"/>
                    <a:gd name="T43" fmla="*/ 1 h 4"/>
                    <a:gd name="T44" fmla="*/ 1 w 18"/>
                    <a:gd name="T45" fmla="*/ 2 h 4"/>
                    <a:gd name="T46" fmla="*/ 1 w 18"/>
                    <a:gd name="T47" fmla="*/ 3 h 4"/>
                    <a:gd name="T48" fmla="*/ 1 w 18"/>
                    <a:gd name="T49" fmla="*/ 3 h 4"/>
                    <a:gd name="T50" fmla="*/ 1 w 18"/>
                    <a:gd name="T51" fmla="*/ 4 h 4"/>
                    <a:gd name="T52" fmla="*/ 2 w 18"/>
                    <a:gd name="T53" fmla="*/ 3 h 4"/>
                    <a:gd name="T54" fmla="*/ 3 w 18"/>
                    <a:gd name="T55" fmla="*/ 3 h 4"/>
                    <a:gd name="T56" fmla="*/ 5 w 18"/>
                    <a:gd name="T57" fmla="*/ 2 h 4"/>
                    <a:gd name="T58" fmla="*/ 5 w 18"/>
                    <a:gd name="T59" fmla="*/ 2 h 4"/>
                    <a:gd name="T60" fmla="*/ 6 w 18"/>
                    <a:gd name="T61" fmla="*/ 2 h 4"/>
                    <a:gd name="T62" fmla="*/ 7 w 18"/>
                    <a:gd name="T63" fmla="*/ 2 h 4"/>
                    <a:gd name="T64" fmla="*/ 8 w 18"/>
                    <a:gd name="T65" fmla="*/ 2 h 4"/>
                    <a:gd name="T66" fmla="*/ 9 w 18"/>
                    <a:gd name="T67" fmla="*/ 2 h 4"/>
                    <a:gd name="T68" fmla="*/ 10 w 18"/>
                    <a:gd name="T69" fmla="*/ 3 h 4"/>
                    <a:gd name="T70" fmla="*/ 12 w 18"/>
                    <a:gd name="T71" fmla="*/ 2 h 4"/>
                    <a:gd name="T72" fmla="*/ 13 w 18"/>
                    <a:gd name="T7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4">
                      <a:moveTo>
                        <a:pt x="13" y="2"/>
                      </a:moveTo>
                      <a:cubicBezTo>
                        <a:pt x="13" y="2"/>
                        <a:pt x="13" y="3"/>
                        <a:pt x="13" y="3"/>
                      </a:cubicBezTo>
                      <a:cubicBezTo>
                        <a:pt x="14" y="3"/>
                        <a:pt x="14" y="2"/>
                        <a:pt x="14" y="2"/>
                      </a:cubicBezTo>
                      <a:cubicBezTo>
                        <a:pt x="15" y="2"/>
                        <a:pt x="15" y="2"/>
                        <a:pt x="16" y="2"/>
                      </a:cubicBezTo>
                      <a:cubicBezTo>
                        <a:pt x="16" y="2"/>
                        <a:pt x="16" y="2"/>
                        <a:pt x="17" y="2"/>
                      </a:cubicBezTo>
                      <a:cubicBezTo>
                        <a:pt x="18" y="2"/>
                        <a:pt x="18" y="1"/>
                        <a:pt x="17" y="1"/>
                      </a:cubicBezTo>
                      <a:cubicBezTo>
                        <a:pt x="16" y="1"/>
                        <a:pt x="15" y="1"/>
                        <a:pt x="14" y="1"/>
                      </a:cubicBezTo>
                      <a:cubicBezTo>
                        <a:pt x="13" y="1"/>
                        <a:pt x="13" y="1"/>
                        <a:pt x="12" y="1"/>
                      </a:cubicBezTo>
                      <a:cubicBezTo>
                        <a:pt x="12" y="1"/>
                        <a:pt x="12" y="1"/>
                        <a:pt x="11" y="1"/>
                      </a:cubicBezTo>
                      <a:cubicBezTo>
                        <a:pt x="11" y="1"/>
                        <a:pt x="11" y="1"/>
                        <a:pt x="10" y="1"/>
                      </a:cubicBezTo>
                      <a:cubicBezTo>
                        <a:pt x="10" y="1"/>
                        <a:pt x="10" y="1"/>
                        <a:pt x="10" y="1"/>
                      </a:cubicBezTo>
                      <a:cubicBezTo>
                        <a:pt x="10" y="1"/>
                        <a:pt x="10" y="1"/>
                        <a:pt x="10" y="1"/>
                      </a:cubicBezTo>
                      <a:cubicBezTo>
                        <a:pt x="10" y="1"/>
                        <a:pt x="10" y="1"/>
                        <a:pt x="9" y="1"/>
                      </a:cubicBezTo>
                      <a:cubicBezTo>
                        <a:pt x="9" y="1"/>
                        <a:pt x="9" y="2"/>
                        <a:pt x="9" y="1"/>
                      </a:cubicBezTo>
                      <a:cubicBezTo>
                        <a:pt x="8" y="1"/>
                        <a:pt x="9" y="1"/>
                        <a:pt x="8" y="1"/>
                      </a:cubicBezTo>
                      <a:cubicBezTo>
                        <a:pt x="8" y="1"/>
                        <a:pt x="8" y="1"/>
                        <a:pt x="7" y="0"/>
                      </a:cubicBezTo>
                      <a:cubicBezTo>
                        <a:pt x="7" y="0"/>
                        <a:pt x="7" y="0"/>
                        <a:pt x="7" y="1"/>
                      </a:cubicBezTo>
                      <a:cubicBezTo>
                        <a:pt x="7" y="1"/>
                        <a:pt x="8" y="1"/>
                        <a:pt x="6" y="1"/>
                      </a:cubicBezTo>
                      <a:cubicBezTo>
                        <a:pt x="5" y="0"/>
                        <a:pt x="5" y="0"/>
                        <a:pt x="4" y="0"/>
                      </a:cubicBezTo>
                      <a:cubicBezTo>
                        <a:pt x="3" y="0"/>
                        <a:pt x="2" y="0"/>
                        <a:pt x="2" y="0"/>
                      </a:cubicBezTo>
                      <a:cubicBezTo>
                        <a:pt x="1" y="0"/>
                        <a:pt x="1" y="0"/>
                        <a:pt x="1" y="0"/>
                      </a:cubicBezTo>
                      <a:cubicBezTo>
                        <a:pt x="1" y="1"/>
                        <a:pt x="1" y="1"/>
                        <a:pt x="1" y="1"/>
                      </a:cubicBezTo>
                      <a:cubicBezTo>
                        <a:pt x="1" y="2"/>
                        <a:pt x="0" y="2"/>
                        <a:pt x="1" y="2"/>
                      </a:cubicBezTo>
                      <a:cubicBezTo>
                        <a:pt x="1" y="2"/>
                        <a:pt x="1" y="3"/>
                        <a:pt x="1" y="3"/>
                      </a:cubicBezTo>
                      <a:cubicBezTo>
                        <a:pt x="1" y="3"/>
                        <a:pt x="0" y="3"/>
                        <a:pt x="1" y="3"/>
                      </a:cubicBezTo>
                      <a:cubicBezTo>
                        <a:pt x="1" y="3"/>
                        <a:pt x="1" y="4"/>
                        <a:pt x="1" y="4"/>
                      </a:cubicBezTo>
                      <a:cubicBezTo>
                        <a:pt x="2" y="3"/>
                        <a:pt x="1" y="3"/>
                        <a:pt x="2" y="3"/>
                      </a:cubicBezTo>
                      <a:cubicBezTo>
                        <a:pt x="2" y="3"/>
                        <a:pt x="3" y="3"/>
                        <a:pt x="3" y="3"/>
                      </a:cubicBezTo>
                      <a:cubicBezTo>
                        <a:pt x="4" y="3"/>
                        <a:pt x="4" y="2"/>
                        <a:pt x="5" y="2"/>
                      </a:cubicBezTo>
                      <a:cubicBezTo>
                        <a:pt x="5" y="2"/>
                        <a:pt x="5" y="2"/>
                        <a:pt x="5" y="2"/>
                      </a:cubicBezTo>
                      <a:cubicBezTo>
                        <a:pt x="5" y="2"/>
                        <a:pt x="6" y="3"/>
                        <a:pt x="6" y="2"/>
                      </a:cubicBezTo>
                      <a:cubicBezTo>
                        <a:pt x="6" y="2"/>
                        <a:pt x="6" y="2"/>
                        <a:pt x="7" y="2"/>
                      </a:cubicBezTo>
                      <a:cubicBezTo>
                        <a:pt x="7" y="2"/>
                        <a:pt x="8" y="2"/>
                        <a:pt x="8" y="2"/>
                      </a:cubicBezTo>
                      <a:cubicBezTo>
                        <a:pt x="9" y="2"/>
                        <a:pt x="9" y="2"/>
                        <a:pt x="9" y="2"/>
                      </a:cubicBezTo>
                      <a:cubicBezTo>
                        <a:pt x="9" y="3"/>
                        <a:pt x="9" y="3"/>
                        <a:pt x="10" y="3"/>
                      </a:cubicBezTo>
                      <a:cubicBezTo>
                        <a:pt x="11" y="2"/>
                        <a:pt x="12" y="2"/>
                        <a:pt x="12" y="2"/>
                      </a:cubicBezTo>
                      <a:cubicBezTo>
                        <a:pt x="13" y="2"/>
                        <a:pt x="12" y="2"/>
                        <a:pt x="1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4" name="Freeform 1190"/>
                <p:cNvSpPr>
                  <a:spLocks/>
                </p:cNvSpPr>
                <p:nvPr/>
              </p:nvSpPr>
              <p:spPr bwMode="auto">
                <a:xfrm>
                  <a:off x="7250113" y="448945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5" name="Freeform 1191"/>
                <p:cNvSpPr>
                  <a:spLocks/>
                </p:cNvSpPr>
                <p:nvPr/>
              </p:nvSpPr>
              <p:spPr bwMode="auto">
                <a:xfrm>
                  <a:off x="7246938" y="4492625"/>
                  <a:ext cx="3175" cy="3175"/>
                </a:xfrm>
                <a:custGeom>
                  <a:avLst/>
                  <a:gdLst>
                    <a:gd name="T0" fmla="*/ 0 w 1"/>
                    <a:gd name="T1" fmla="*/ 1 h 1"/>
                    <a:gd name="T2" fmla="*/ 1 w 1"/>
                    <a:gd name="T3" fmla="*/ 1 h 1"/>
                    <a:gd name="T4" fmla="*/ 1 w 1"/>
                    <a:gd name="T5" fmla="*/ 1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1"/>
                      </a:cubicBezTo>
                      <a:cubicBezTo>
                        <a:pt x="1" y="0"/>
                        <a:pt x="1" y="0"/>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6" name="Freeform 1192"/>
                <p:cNvSpPr>
                  <a:spLocks/>
                </p:cNvSpPr>
                <p:nvPr/>
              </p:nvSpPr>
              <p:spPr bwMode="auto">
                <a:xfrm>
                  <a:off x="7258051" y="4564062"/>
                  <a:ext cx="6350" cy="3175"/>
                </a:xfrm>
                <a:custGeom>
                  <a:avLst/>
                  <a:gdLst>
                    <a:gd name="T0" fmla="*/ 0 w 2"/>
                    <a:gd name="T1" fmla="*/ 0 h 1"/>
                    <a:gd name="T2" fmla="*/ 1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1" y="1"/>
                      </a:cubicBezTo>
                      <a:cubicBezTo>
                        <a:pt x="2" y="1"/>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7" name="Freeform 1193"/>
                <p:cNvSpPr>
                  <a:spLocks/>
                </p:cNvSpPr>
                <p:nvPr/>
              </p:nvSpPr>
              <p:spPr bwMode="auto">
                <a:xfrm>
                  <a:off x="7254876" y="4516437"/>
                  <a:ext cx="3175" cy="1587"/>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8" name="Freeform 1194"/>
                <p:cNvSpPr>
                  <a:spLocks/>
                </p:cNvSpPr>
                <p:nvPr/>
              </p:nvSpPr>
              <p:spPr bwMode="auto">
                <a:xfrm>
                  <a:off x="7272338" y="4506912"/>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9" name="Freeform 1195"/>
                <p:cNvSpPr>
                  <a:spLocks/>
                </p:cNvSpPr>
                <p:nvPr/>
              </p:nvSpPr>
              <p:spPr bwMode="auto">
                <a:xfrm>
                  <a:off x="7254876" y="4518025"/>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0" name="Freeform 1196"/>
                <p:cNvSpPr>
                  <a:spLocks/>
                </p:cNvSpPr>
                <p:nvPr/>
              </p:nvSpPr>
              <p:spPr bwMode="auto">
                <a:xfrm>
                  <a:off x="7272338" y="4513262"/>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1" name="Freeform 1197"/>
                <p:cNvSpPr>
                  <a:spLocks/>
                </p:cNvSpPr>
                <p:nvPr/>
              </p:nvSpPr>
              <p:spPr bwMode="auto">
                <a:xfrm>
                  <a:off x="7215188" y="4670425"/>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2"/>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2" name="Freeform 1198"/>
                <p:cNvSpPr>
                  <a:spLocks/>
                </p:cNvSpPr>
                <p:nvPr/>
              </p:nvSpPr>
              <p:spPr bwMode="auto">
                <a:xfrm>
                  <a:off x="7286626" y="4475162"/>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3" name="Freeform 1199"/>
                <p:cNvSpPr>
                  <a:spLocks/>
                </p:cNvSpPr>
                <p:nvPr/>
              </p:nvSpPr>
              <p:spPr bwMode="auto">
                <a:xfrm>
                  <a:off x="7267576" y="4556125"/>
                  <a:ext cx="1588" cy="3175"/>
                </a:xfrm>
                <a:custGeom>
                  <a:avLst/>
                  <a:gdLst>
                    <a:gd name="T0" fmla="*/ 0 w 1"/>
                    <a:gd name="T1" fmla="*/ 1 h 1"/>
                    <a:gd name="T2" fmla="*/ 0 w 1"/>
                    <a:gd name="T3" fmla="*/ 1 h 1"/>
                    <a:gd name="T4" fmla="*/ 0 w 1"/>
                    <a:gd name="T5" fmla="*/ 1 h 1"/>
                    <a:gd name="T6" fmla="*/ 1 w 1"/>
                    <a:gd name="T7" fmla="*/ 1 h 1"/>
                    <a:gd name="T8" fmla="*/ 1 w 1"/>
                    <a:gd name="T9" fmla="*/ 0 h 1"/>
                    <a:gd name="T10" fmla="*/ 0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0" y="1"/>
                      </a:cubicBezTo>
                      <a:cubicBezTo>
                        <a:pt x="1" y="1"/>
                        <a:pt x="1" y="1"/>
                        <a:pt x="1" y="1"/>
                      </a:cubicBezTo>
                      <a:cubicBezTo>
                        <a:pt x="1" y="1"/>
                        <a:pt x="1" y="1"/>
                        <a:pt x="1" y="0"/>
                      </a:cubicBez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4" name="Freeform 1200"/>
                <p:cNvSpPr>
                  <a:spLocks/>
                </p:cNvSpPr>
                <p:nvPr/>
              </p:nvSpPr>
              <p:spPr bwMode="auto">
                <a:xfrm>
                  <a:off x="7275513" y="4513262"/>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5" name="Freeform 1201"/>
                <p:cNvSpPr>
                  <a:spLocks/>
                </p:cNvSpPr>
                <p:nvPr/>
              </p:nvSpPr>
              <p:spPr bwMode="auto">
                <a:xfrm>
                  <a:off x="7275513" y="4527550"/>
                  <a:ext cx="3175"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6" name="Freeform 1202"/>
                <p:cNvSpPr>
                  <a:spLocks/>
                </p:cNvSpPr>
                <p:nvPr/>
              </p:nvSpPr>
              <p:spPr bwMode="auto">
                <a:xfrm>
                  <a:off x="7275513" y="4510087"/>
                  <a:ext cx="6350" cy="6350"/>
                </a:xfrm>
                <a:custGeom>
                  <a:avLst/>
                  <a:gdLst>
                    <a:gd name="T0" fmla="*/ 2 w 2"/>
                    <a:gd name="T1" fmla="*/ 2 h 2"/>
                    <a:gd name="T2" fmla="*/ 1 w 2"/>
                    <a:gd name="T3" fmla="*/ 2 h 2"/>
                    <a:gd name="T4" fmla="*/ 1 w 2"/>
                    <a:gd name="T5" fmla="*/ 1 h 2"/>
                    <a:gd name="T6" fmla="*/ 1 w 2"/>
                    <a:gd name="T7" fmla="*/ 1 h 2"/>
                    <a:gd name="T8" fmla="*/ 1 w 2"/>
                    <a:gd name="T9" fmla="*/ 1 h 2"/>
                    <a:gd name="T10" fmla="*/ 0 w 2"/>
                    <a:gd name="T11" fmla="*/ 1 h 2"/>
                    <a:gd name="T12" fmla="*/ 1 w 2"/>
                    <a:gd name="T13" fmla="*/ 1 h 2"/>
                    <a:gd name="T14" fmla="*/ 0 w 2"/>
                    <a:gd name="T15" fmla="*/ 2 h 2"/>
                    <a:gd name="T16" fmla="*/ 1 w 2"/>
                    <a:gd name="T17" fmla="*/ 2 h 2"/>
                    <a:gd name="T18" fmla="*/ 2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2"/>
                      </a:moveTo>
                      <a:cubicBezTo>
                        <a:pt x="2" y="2"/>
                        <a:pt x="1" y="2"/>
                        <a:pt x="1" y="2"/>
                      </a:cubicBezTo>
                      <a:cubicBezTo>
                        <a:pt x="1" y="1"/>
                        <a:pt x="1" y="1"/>
                        <a:pt x="1" y="1"/>
                      </a:cubicBezTo>
                      <a:cubicBezTo>
                        <a:pt x="1" y="1"/>
                        <a:pt x="1" y="1"/>
                        <a:pt x="1" y="1"/>
                      </a:cubicBezTo>
                      <a:cubicBezTo>
                        <a:pt x="1" y="1"/>
                        <a:pt x="1" y="1"/>
                        <a:pt x="1" y="1"/>
                      </a:cubicBezTo>
                      <a:cubicBezTo>
                        <a:pt x="1" y="0"/>
                        <a:pt x="0" y="1"/>
                        <a:pt x="0" y="1"/>
                      </a:cubicBezTo>
                      <a:cubicBezTo>
                        <a:pt x="1" y="1"/>
                        <a:pt x="1" y="1"/>
                        <a:pt x="1" y="1"/>
                      </a:cubicBezTo>
                      <a:cubicBezTo>
                        <a:pt x="1" y="2"/>
                        <a:pt x="1" y="2"/>
                        <a:pt x="0" y="2"/>
                      </a:cubicBezTo>
                      <a:cubicBezTo>
                        <a:pt x="0" y="2"/>
                        <a:pt x="1" y="2"/>
                        <a:pt x="1" y="2"/>
                      </a:cubicBezTo>
                      <a:cubicBezTo>
                        <a:pt x="1"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7" name="Freeform 1203"/>
                <p:cNvSpPr>
                  <a:spLocks/>
                </p:cNvSpPr>
                <p:nvPr/>
              </p:nvSpPr>
              <p:spPr bwMode="auto">
                <a:xfrm>
                  <a:off x="7258051" y="4530725"/>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8" name="Freeform 1204"/>
                <p:cNvSpPr>
                  <a:spLocks/>
                </p:cNvSpPr>
                <p:nvPr/>
              </p:nvSpPr>
              <p:spPr bwMode="auto">
                <a:xfrm>
                  <a:off x="7253288" y="4521200"/>
                  <a:ext cx="19050" cy="9525"/>
                </a:xfrm>
                <a:custGeom>
                  <a:avLst/>
                  <a:gdLst>
                    <a:gd name="T0" fmla="*/ 7 w 7"/>
                    <a:gd name="T1" fmla="*/ 2 h 3"/>
                    <a:gd name="T2" fmla="*/ 7 w 7"/>
                    <a:gd name="T3" fmla="*/ 2 h 3"/>
                    <a:gd name="T4" fmla="*/ 6 w 7"/>
                    <a:gd name="T5" fmla="*/ 1 h 3"/>
                    <a:gd name="T6" fmla="*/ 6 w 7"/>
                    <a:gd name="T7" fmla="*/ 1 h 3"/>
                    <a:gd name="T8" fmla="*/ 5 w 7"/>
                    <a:gd name="T9" fmla="*/ 0 h 3"/>
                    <a:gd name="T10" fmla="*/ 4 w 7"/>
                    <a:gd name="T11" fmla="*/ 0 h 3"/>
                    <a:gd name="T12" fmla="*/ 4 w 7"/>
                    <a:gd name="T13" fmla="*/ 0 h 3"/>
                    <a:gd name="T14" fmla="*/ 3 w 7"/>
                    <a:gd name="T15" fmla="*/ 0 h 3"/>
                    <a:gd name="T16" fmla="*/ 2 w 7"/>
                    <a:gd name="T17" fmla="*/ 0 h 3"/>
                    <a:gd name="T18" fmla="*/ 2 w 7"/>
                    <a:gd name="T19" fmla="*/ 0 h 3"/>
                    <a:gd name="T20" fmla="*/ 1 w 7"/>
                    <a:gd name="T21" fmla="*/ 0 h 3"/>
                    <a:gd name="T22" fmla="*/ 1 w 7"/>
                    <a:gd name="T23" fmla="*/ 0 h 3"/>
                    <a:gd name="T24" fmla="*/ 0 w 7"/>
                    <a:gd name="T25" fmla="*/ 0 h 3"/>
                    <a:gd name="T26" fmla="*/ 1 w 7"/>
                    <a:gd name="T27" fmla="*/ 1 h 3"/>
                    <a:gd name="T28" fmla="*/ 1 w 7"/>
                    <a:gd name="T29" fmla="*/ 0 h 3"/>
                    <a:gd name="T30" fmla="*/ 1 w 7"/>
                    <a:gd name="T31" fmla="*/ 1 h 3"/>
                    <a:gd name="T32" fmla="*/ 1 w 7"/>
                    <a:gd name="T33" fmla="*/ 1 h 3"/>
                    <a:gd name="T34" fmla="*/ 1 w 7"/>
                    <a:gd name="T35" fmla="*/ 1 h 3"/>
                    <a:gd name="T36" fmla="*/ 1 w 7"/>
                    <a:gd name="T37" fmla="*/ 2 h 3"/>
                    <a:gd name="T38" fmla="*/ 1 w 7"/>
                    <a:gd name="T39" fmla="*/ 2 h 3"/>
                    <a:gd name="T40" fmla="*/ 2 w 7"/>
                    <a:gd name="T41" fmla="*/ 3 h 3"/>
                    <a:gd name="T42" fmla="*/ 3 w 7"/>
                    <a:gd name="T43" fmla="*/ 3 h 3"/>
                    <a:gd name="T44" fmla="*/ 4 w 7"/>
                    <a:gd name="T45" fmla="*/ 2 h 3"/>
                    <a:gd name="T46" fmla="*/ 6 w 7"/>
                    <a:gd name="T47" fmla="*/ 3 h 3"/>
                    <a:gd name="T48" fmla="*/ 7 w 7"/>
                    <a:gd name="T49" fmla="*/ 3 h 3"/>
                    <a:gd name="T50" fmla="*/ 7 w 7"/>
                    <a:gd name="T5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
                      <a:moveTo>
                        <a:pt x="7" y="2"/>
                      </a:moveTo>
                      <a:cubicBezTo>
                        <a:pt x="7" y="2"/>
                        <a:pt x="7" y="2"/>
                        <a:pt x="7" y="2"/>
                      </a:cubicBezTo>
                      <a:cubicBezTo>
                        <a:pt x="7" y="1"/>
                        <a:pt x="7" y="1"/>
                        <a:pt x="6" y="1"/>
                      </a:cubicBezTo>
                      <a:cubicBezTo>
                        <a:pt x="6" y="1"/>
                        <a:pt x="7" y="1"/>
                        <a:pt x="6" y="1"/>
                      </a:cubicBezTo>
                      <a:cubicBezTo>
                        <a:pt x="5" y="1"/>
                        <a:pt x="5" y="0"/>
                        <a:pt x="5" y="0"/>
                      </a:cubicBezTo>
                      <a:cubicBezTo>
                        <a:pt x="5" y="0"/>
                        <a:pt x="5" y="0"/>
                        <a:pt x="4" y="0"/>
                      </a:cubicBezTo>
                      <a:cubicBezTo>
                        <a:pt x="4" y="0"/>
                        <a:pt x="4" y="0"/>
                        <a:pt x="4" y="0"/>
                      </a:cubicBezTo>
                      <a:cubicBezTo>
                        <a:pt x="3" y="0"/>
                        <a:pt x="3" y="0"/>
                        <a:pt x="3" y="0"/>
                      </a:cubicBezTo>
                      <a:cubicBezTo>
                        <a:pt x="3" y="0"/>
                        <a:pt x="3" y="0"/>
                        <a:pt x="2" y="0"/>
                      </a:cubicBezTo>
                      <a:cubicBezTo>
                        <a:pt x="2" y="0"/>
                        <a:pt x="2" y="0"/>
                        <a:pt x="2" y="0"/>
                      </a:cubicBezTo>
                      <a:cubicBezTo>
                        <a:pt x="2" y="0"/>
                        <a:pt x="2" y="0"/>
                        <a:pt x="1" y="0"/>
                      </a:cubicBezTo>
                      <a:cubicBezTo>
                        <a:pt x="1" y="0"/>
                        <a:pt x="1" y="0"/>
                        <a:pt x="1" y="0"/>
                      </a:cubicBezTo>
                      <a:cubicBezTo>
                        <a:pt x="0" y="0"/>
                        <a:pt x="0" y="0"/>
                        <a:pt x="0" y="0"/>
                      </a:cubicBezTo>
                      <a:cubicBezTo>
                        <a:pt x="0" y="0"/>
                        <a:pt x="0" y="1"/>
                        <a:pt x="1" y="1"/>
                      </a:cubicBezTo>
                      <a:cubicBezTo>
                        <a:pt x="1" y="1"/>
                        <a:pt x="1" y="0"/>
                        <a:pt x="1" y="0"/>
                      </a:cubicBezTo>
                      <a:cubicBezTo>
                        <a:pt x="1" y="0"/>
                        <a:pt x="1" y="0"/>
                        <a:pt x="1" y="1"/>
                      </a:cubicBezTo>
                      <a:cubicBezTo>
                        <a:pt x="1" y="1"/>
                        <a:pt x="1" y="1"/>
                        <a:pt x="1" y="1"/>
                      </a:cubicBezTo>
                      <a:cubicBezTo>
                        <a:pt x="1" y="1"/>
                        <a:pt x="1" y="1"/>
                        <a:pt x="1" y="1"/>
                      </a:cubicBezTo>
                      <a:cubicBezTo>
                        <a:pt x="1" y="1"/>
                        <a:pt x="1" y="2"/>
                        <a:pt x="1" y="2"/>
                      </a:cubicBezTo>
                      <a:cubicBezTo>
                        <a:pt x="1" y="2"/>
                        <a:pt x="1" y="2"/>
                        <a:pt x="1" y="2"/>
                      </a:cubicBezTo>
                      <a:cubicBezTo>
                        <a:pt x="1" y="2"/>
                        <a:pt x="1" y="3"/>
                        <a:pt x="2" y="3"/>
                      </a:cubicBezTo>
                      <a:cubicBezTo>
                        <a:pt x="3" y="3"/>
                        <a:pt x="3" y="3"/>
                        <a:pt x="3" y="3"/>
                      </a:cubicBezTo>
                      <a:cubicBezTo>
                        <a:pt x="4" y="3"/>
                        <a:pt x="4" y="2"/>
                        <a:pt x="4" y="2"/>
                      </a:cubicBezTo>
                      <a:cubicBezTo>
                        <a:pt x="5" y="2"/>
                        <a:pt x="5" y="3"/>
                        <a:pt x="6" y="3"/>
                      </a:cubicBezTo>
                      <a:cubicBezTo>
                        <a:pt x="6" y="3"/>
                        <a:pt x="6" y="3"/>
                        <a:pt x="7" y="3"/>
                      </a:cubicBezTo>
                      <a:cubicBezTo>
                        <a:pt x="7" y="3"/>
                        <a:pt x="7" y="3"/>
                        <a:pt x="7"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9" name="Freeform 1205"/>
                <p:cNvSpPr>
                  <a:spLocks/>
                </p:cNvSpPr>
                <p:nvPr/>
              </p:nvSpPr>
              <p:spPr bwMode="auto">
                <a:xfrm>
                  <a:off x="7281863" y="4500562"/>
                  <a:ext cx="1588" cy="3175"/>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1"/>
                      </a:cubicBezTo>
                      <a:cubicBezTo>
                        <a:pt x="1"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0" name="Freeform 1206"/>
                <p:cNvSpPr>
                  <a:spLocks/>
                </p:cNvSpPr>
                <p:nvPr/>
              </p:nvSpPr>
              <p:spPr bwMode="auto">
                <a:xfrm>
                  <a:off x="7264401" y="4438650"/>
                  <a:ext cx="3175" cy="3175"/>
                </a:xfrm>
                <a:custGeom>
                  <a:avLst/>
                  <a:gdLst>
                    <a:gd name="T0" fmla="*/ 1 w 1"/>
                    <a:gd name="T1" fmla="*/ 0 h 1"/>
                    <a:gd name="T2" fmla="*/ 0 w 1"/>
                    <a:gd name="T3" fmla="*/ 0 h 1"/>
                    <a:gd name="T4" fmla="*/ 0 w 1"/>
                    <a:gd name="T5" fmla="*/ 0 h 1"/>
                    <a:gd name="T6" fmla="*/ 0 w 1"/>
                    <a:gd name="T7" fmla="*/ 1 h 1"/>
                    <a:gd name="T8" fmla="*/ 0 w 1"/>
                    <a:gd name="T9" fmla="*/ 1 h 1"/>
                    <a:gd name="T10" fmla="*/ 0 w 1"/>
                    <a:gd name="T11" fmla="*/ 1 h 1"/>
                    <a:gd name="T12" fmla="*/ 0 w 1"/>
                    <a:gd name="T13" fmla="*/ 0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0" y="0"/>
                        <a:pt x="0" y="0"/>
                      </a:cubicBezTo>
                      <a:cubicBezTo>
                        <a:pt x="0" y="0"/>
                        <a:pt x="0" y="0"/>
                        <a:pt x="0" y="0"/>
                      </a:cubicBezTo>
                      <a:cubicBezTo>
                        <a:pt x="0" y="1"/>
                        <a:pt x="0" y="0"/>
                        <a:pt x="0" y="1"/>
                      </a:cubicBezTo>
                      <a:cubicBezTo>
                        <a:pt x="0" y="1"/>
                        <a:pt x="0" y="1"/>
                        <a:pt x="0" y="1"/>
                      </a:cubicBezTo>
                      <a:cubicBezTo>
                        <a:pt x="0" y="1"/>
                        <a:pt x="0" y="1"/>
                        <a:pt x="0" y="1"/>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1" name="Freeform 1207"/>
                <p:cNvSpPr>
                  <a:spLocks/>
                </p:cNvSpPr>
                <p:nvPr/>
              </p:nvSpPr>
              <p:spPr bwMode="auto">
                <a:xfrm>
                  <a:off x="7264401" y="444182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2" name="Freeform 1208"/>
                <p:cNvSpPr>
                  <a:spLocks/>
                </p:cNvSpPr>
                <p:nvPr/>
              </p:nvSpPr>
              <p:spPr bwMode="auto">
                <a:xfrm>
                  <a:off x="7275513" y="4500562"/>
                  <a:ext cx="6350" cy="3175"/>
                </a:xfrm>
                <a:custGeom>
                  <a:avLst/>
                  <a:gdLst>
                    <a:gd name="T0" fmla="*/ 1 w 2"/>
                    <a:gd name="T1" fmla="*/ 0 h 1"/>
                    <a:gd name="T2" fmla="*/ 1 w 2"/>
                    <a:gd name="T3" fmla="*/ 0 h 1"/>
                    <a:gd name="T4" fmla="*/ 1 w 2"/>
                    <a:gd name="T5" fmla="*/ 1 h 1"/>
                    <a:gd name="T6" fmla="*/ 1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1" y="0"/>
                      </a:cubicBezTo>
                      <a:cubicBezTo>
                        <a:pt x="1" y="1"/>
                        <a:pt x="1" y="0"/>
                        <a:pt x="1" y="1"/>
                      </a:cubicBezTo>
                      <a:cubicBezTo>
                        <a:pt x="1" y="1"/>
                        <a:pt x="2" y="1"/>
                        <a:pt x="1" y="1"/>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3" name="Freeform 1209"/>
                <p:cNvSpPr>
                  <a:spLocks/>
                </p:cNvSpPr>
                <p:nvPr/>
              </p:nvSpPr>
              <p:spPr bwMode="auto">
                <a:xfrm>
                  <a:off x="7169151" y="4613275"/>
                  <a:ext cx="6350" cy="6350"/>
                </a:xfrm>
                <a:custGeom>
                  <a:avLst/>
                  <a:gdLst>
                    <a:gd name="T0" fmla="*/ 1 w 2"/>
                    <a:gd name="T1" fmla="*/ 2 h 2"/>
                    <a:gd name="T2" fmla="*/ 2 w 2"/>
                    <a:gd name="T3" fmla="*/ 1 h 2"/>
                    <a:gd name="T4" fmla="*/ 2 w 2"/>
                    <a:gd name="T5" fmla="*/ 1 h 2"/>
                    <a:gd name="T6" fmla="*/ 1 w 2"/>
                    <a:gd name="T7" fmla="*/ 0 h 2"/>
                    <a:gd name="T8" fmla="*/ 1 w 2"/>
                    <a:gd name="T9" fmla="*/ 1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2" y="2"/>
                        <a:pt x="2" y="2"/>
                        <a:pt x="2" y="1"/>
                      </a:cubicBezTo>
                      <a:cubicBezTo>
                        <a:pt x="2" y="1"/>
                        <a:pt x="2" y="1"/>
                        <a:pt x="2" y="1"/>
                      </a:cubicBezTo>
                      <a:cubicBezTo>
                        <a:pt x="1" y="1"/>
                        <a:pt x="1" y="1"/>
                        <a:pt x="1" y="0"/>
                      </a:cubicBezTo>
                      <a:cubicBezTo>
                        <a:pt x="1" y="0"/>
                        <a:pt x="1" y="1"/>
                        <a:pt x="1" y="1"/>
                      </a:cubicBezTo>
                      <a:cubicBezTo>
                        <a:pt x="1" y="1"/>
                        <a:pt x="1" y="1"/>
                        <a:pt x="0" y="1"/>
                      </a:cubicBezTo>
                      <a:cubicBezTo>
                        <a:pt x="0"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4" name="Freeform 1211"/>
                <p:cNvSpPr>
                  <a:spLocks/>
                </p:cNvSpPr>
                <p:nvPr/>
              </p:nvSpPr>
              <p:spPr bwMode="auto">
                <a:xfrm>
                  <a:off x="7172326" y="45354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5" name="Freeform 1212"/>
                <p:cNvSpPr>
                  <a:spLocks/>
                </p:cNvSpPr>
                <p:nvPr/>
              </p:nvSpPr>
              <p:spPr bwMode="auto">
                <a:xfrm>
                  <a:off x="7172326" y="4532313"/>
                  <a:ext cx="6350" cy="6350"/>
                </a:xfrm>
                <a:custGeom>
                  <a:avLst/>
                  <a:gdLst>
                    <a:gd name="T0" fmla="*/ 1 w 2"/>
                    <a:gd name="T1" fmla="*/ 1 h 2"/>
                    <a:gd name="T2" fmla="*/ 1 w 2"/>
                    <a:gd name="T3" fmla="*/ 0 h 2"/>
                    <a:gd name="T4" fmla="*/ 0 w 2"/>
                    <a:gd name="T5" fmla="*/ 0 h 2"/>
                    <a:gd name="T6" fmla="*/ 0 w 2"/>
                    <a:gd name="T7" fmla="*/ 0 h 2"/>
                    <a:gd name="T8" fmla="*/ 0 w 2"/>
                    <a:gd name="T9" fmla="*/ 1 h 2"/>
                    <a:gd name="T10" fmla="*/ 1 w 2"/>
                    <a:gd name="T11" fmla="*/ 1 h 2"/>
                    <a:gd name="T12" fmla="*/ 1 w 2"/>
                    <a:gd name="T13" fmla="*/ 2 h 2"/>
                    <a:gd name="T14" fmla="*/ 2 w 2"/>
                    <a:gd name="T15" fmla="*/ 2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1"/>
                        <a:pt x="1" y="1"/>
                        <a:pt x="1" y="0"/>
                      </a:cubicBezTo>
                      <a:cubicBezTo>
                        <a:pt x="0" y="0"/>
                        <a:pt x="1" y="0"/>
                        <a:pt x="0" y="0"/>
                      </a:cubicBezTo>
                      <a:cubicBezTo>
                        <a:pt x="0" y="0"/>
                        <a:pt x="0" y="0"/>
                        <a:pt x="0" y="0"/>
                      </a:cubicBezTo>
                      <a:cubicBezTo>
                        <a:pt x="0" y="0"/>
                        <a:pt x="0" y="1"/>
                        <a:pt x="0" y="1"/>
                      </a:cubicBezTo>
                      <a:cubicBezTo>
                        <a:pt x="0" y="1"/>
                        <a:pt x="1" y="1"/>
                        <a:pt x="1" y="1"/>
                      </a:cubicBezTo>
                      <a:cubicBezTo>
                        <a:pt x="1" y="2"/>
                        <a:pt x="1" y="2"/>
                        <a:pt x="1" y="2"/>
                      </a:cubicBezTo>
                      <a:cubicBezTo>
                        <a:pt x="2" y="2"/>
                        <a:pt x="2" y="2"/>
                        <a:pt x="2" y="2"/>
                      </a:cubicBezTo>
                      <a:cubicBezTo>
                        <a:pt x="1"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6" name="Freeform 1213"/>
                <p:cNvSpPr>
                  <a:spLocks/>
                </p:cNvSpPr>
                <p:nvPr/>
              </p:nvSpPr>
              <p:spPr bwMode="auto">
                <a:xfrm>
                  <a:off x="7212013" y="4676775"/>
                  <a:ext cx="3175" cy="317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7" name="Freeform 1214"/>
                <p:cNvSpPr>
                  <a:spLocks/>
                </p:cNvSpPr>
                <p:nvPr/>
              </p:nvSpPr>
              <p:spPr bwMode="auto">
                <a:xfrm>
                  <a:off x="7172326" y="45386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8" name="Freeform 1215"/>
                <p:cNvSpPr>
                  <a:spLocks/>
                </p:cNvSpPr>
                <p:nvPr/>
              </p:nvSpPr>
              <p:spPr bwMode="auto">
                <a:xfrm>
                  <a:off x="7178676" y="4624388"/>
                  <a:ext cx="1588" cy="317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9" name="Freeform 1216"/>
                <p:cNvSpPr>
                  <a:spLocks/>
                </p:cNvSpPr>
                <p:nvPr/>
              </p:nvSpPr>
              <p:spPr bwMode="auto">
                <a:xfrm>
                  <a:off x="7178676" y="4530725"/>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0" name="Freeform 1217"/>
                <p:cNvSpPr>
                  <a:spLocks/>
                </p:cNvSpPr>
                <p:nvPr/>
              </p:nvSpPr>
              <p:spPr bwMode="auto">
                <a:xfrm>
                  <a:off x="7175501" y="46212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1" name="Freeform 1218"/>
                <p:cNvSpPr>
                  <a:spLocks/>
                </p:cNvSpPr>
                <p:nvPr/>
              </p:nvSpPr>
              <p:spPr bwMode="auto">
                <a:xfrm>
                  <a:off x="7165976" y="4610100"/>
                  <a:ext cx="3175" cy="6350"/>
                </a:xfrm>
                <a:custGeom>
                  <a:avLst/>
                  <a:gdLst>
                    <a:gd name="T0" fmla="*/ 1 w 1"/>
                    <a:gd name="T1" fmla="*/ 0 h 2"/>
                    <a:gd name="T2" fmla="*/ 0 w 1"/>
                    <a:gd name="T3" fmla="*/ 0 h 2"/>
                    <a:gd name="T4" fmla="*/ 0 w 1"/>
                    <a:gd name="T5" fmla="*/ 1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0" y="0"/>
                        <a:pt x="0" y="0"/>
                      </a:cubicBezTo>
                      <a:cubicBezTo>
                        <a:pt x="0" y="0"/>
                        <a:pt x="0" y="0"/>
                        <a:pt x="0" y="1"/>
                      </a:cubicBezTo>
                      <a:cubicBezTo>
                        <a:pt x="0" y="1"/>
                        <a:pt x="1" y="2"/>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2" name="Freeform 1219"/>
                <p:cNvSpPr>
                  <a:spLocks/>
                </p:cNvSpPr>
                <p:nvPr/>
              </p:nvSpPr>
              <p:spPr bwMode="auto">
                <a:xfrm>
                  <a:off x="7164388" y="4535488"/>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3" name="Freeform 1220"/>
                <p:cNvSpPr>
                  <a:spLocks/>
                </p:cNvSpPr>
                <p:nvPr/>
              </p:nvSpPr>
              <p:spPr bwMode="auto">
                <a:xfrm>
                  <a:off x="7165976" y="4538663"/>
                  <a:ext cx="6350" cy="3175"/>
                </a:xfrm>
                <a:custGeom>
                  <a:avLst/>
                  <a:gdLst>
                    <a:gd name="T0" fmla="*/ 2 w 2"/>
                    <a:gd name="T1" fmla="*/ 0 h 1"/>
                    <a:gd name="T2" fmla="*/ 1 w 2"/>
                    <a:gd name="T3" fmla="*/ 0 h 1"/>
                    <a:gd name="T4" fmla="*/ 1 w 2"/>
                    <a:gd name="T5" fmla="*/ 0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1" y="0"/>
                      </a:cubicBezTo>
                      <a:cubicBezTo>
                        <a:pt x="1" y="0"/>
                        <a:pt x="1" y="0"/>
                        <a:pt x="1" y="0"/>
                      </a:cubicBezTo>
                      <a:cubicBezTo>
                        <a:pt x="1"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4" name="Freeform 1221"/>
                <p:cNvSpPr>
                  <a:spLocks/>
                </p:cNvSpPr>
                <p:nvPr/>
              </p:nvSpPr>
              <p:spPr bwMode="auto">
                <a:xfrm>
                  <a:off x="7165976" y="4665663"/>
                  <a:ext cx="3175" cy="4762"/>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5" name="Freeform 1222"/>
                <p:cNvSpPr>
                  <a:spLocks noEditPoints="1"/>
                </p:cNvSpPr>
                <p:nvPr/>
              </p:nvSpPr>
              <p:spPr bwMode="auto">
                <a:xfrm>
                  <a:off x="7058026" y="4449763"/>
                  <a:ext cx="149225" cy="171450"/>
                </a:xfrm>
                <a:custGeom>
                  <a:avLst/>
                  <a:gdLst>
                    <a:gd name="T0" fmla="*/ 48 w 52"/>
                    <a:gd name="T1" fmla="*/ 7 h 60"/>
                    <a:gd name="T2" fmla="*/ 51 w 52"/>
                    <a:gd name="T3" fmla="*/ 3 h 60"/>
                    <a:gd name="T4" fmla="*/ 50 w 52"/>
                    <a:gd name="T5" fmla="*/ 0 h 60"/>
                    <a:gd name="T6" fmla="*/ 47 w 52"/>
                    <a:gd name="T7" fmla="*/ 3 h 60"/>
                    <a:gd name="T8" fmla="*/ 42 w 52"/>
                    <a:gd name="T9" fmla="*/ 7 h 60"/>
                    <a:gd name="T10" fmla="*/ 36 w 52"/>
                    <a:gd name="T11" fmla="*/ 7 h 60"/>
                    <a:gd name="T12" fmla="*/ 31 w 52"/>
                    <a:gd name="T13" fmla="*/ 7 h 60"/>
                    <a:gd name="T14" fmla="*/ 23 w 52"/>
                    <a:gd name="T15" fmla="*/ 6 h 60"/>
                    <a:gd name="T16" fmla="*/ 17 w 52"/>
                    <a:gd name="T17" fmla="*/ 4 h 60"/>
                    <a:gd name="T18" fmla="*/ 13 w 52"/>
                    <a:gd name="T19" fmla="*/ 6 h 60"/>
                    <a:gd name="T20" fmla="*/ 9 w 52"/>
                    <a:gd name="T21" fmla="*/ 10 h 60"/>
                    <a:gd name="T22" fmla="*/ 9 w 52"/>
                    <a:gd name="T23" fmla="*/ 15 h 60"/>
                    <a:gd name="T24" fmla="*/ 9 w 52"/>
                    <a:gd name="T25" fmla="*/ 21 h 60"/>
                    <a:gd name="T26" fmla="*/ 6 w 52"/>
                    <a:gd name="T27" fmla="*/ 22 h 60"/>
                    <a:gd name="T28" fmla="*/ 5 w 52"/>
                    <a:gd name="T29" fmla="*/ 30 h 60"/>
                    <a:gd name="T30" fmla="*/ 2 w 52"/>
                    <a:gd name="T31" fmla="*/ 35 h 60"/>
                    <a:gd name="T32" fmla="*/ 1 w 52"/>
                    <a:gd name="T33" fmla="*/ 38 h 60"/>
                    <a:gd name="T34" fmla="*/ 3 w 52"/>
                    <a:gd name="T35" fmla="*/ 42 h 60"/>
                    <a:gd name="T36" fmla="*/ 6 w 52"/>
                    <a:gd name="T37" fmla="*/ 43 h 60"/>
                    <a:gd name="T38" fmla="*/ 7 w 52"/>
                    <a:gd name="T39" fmla="*/ 47 h 60"/>
                    <a:gd name="T40" fmla="*/ 5 w 52"/>
                    <a:gd name="T41" fmla="*/ 55 h 60"/>
                    <a:gd name="T42" fmla="*/ 7 w 52"/>
                    <a:gd name="T43" fmla="*/ 59 h 60"/>
                    <a:gd name="T44" fmla="*/ 12 w 52"/>
                    <a:gd name="T45" fmla="*/ 58 h 60"/>
                    <a:gd name="T46" fmla="*/ 13 w 52"/>
                    <a:gd name="T47" fmla="*/ 56 h 60"/>
                    <a:gd name="T48" fmla="*/ 13 w 52"/>
                    <a:gd name="T49" fmla="*/ 49 h 60"/>
                    <a:gd name="T50" fmla="*/ 12 w 52"/>
                    <a:gd name="T51" fmla="*/ 39 h 60"/>
                    <a:gd name="T52" fmla="*/ 19 w 52"/>
                    <a:gd name="T53" fmla="*/ 36 h 60"/>
                    <a:gd name="T54" fmla="*/ 18 w 52"/>
                    <a:gd name="T55" fmla="*/ 40 h 60"/>
                    <a:gd name="T56" fmla="*/ 20 w 52"/>
                    <a:gd name="T57" fmla="*/ 45 h 60"/>
                    <a:gd name="T58" fmla="*/ 22 w 52"/>
                    <a:gd name="T59" fmla="*/ 51 h 60"/>
                    <a:gd name="T60" fmla="*/ 26 w 52"/>
                    <a:gd name="T61" fmla="*/ 53 h 60"/>
                    <a:gd name="T62" fmla="*/ 27 w 52"/>
                    <a:gd name="T63" fmla="*/ 50 h 60"/>
                    <a:gd name="T64" fmla="*/ 31 w 52"/>
                    <a:gd name="T65" fmla="*/ 50 h 60"/>
                    <a:gd name="T66" fmla="*/ 33 w 52"/>
                    <a:gd name="T67" fmla="*/ 49 h 60"/>
                    <a:gd name="T68" fmla="*/ 31 w 52"/>
                    <a:gd name="T69" fmla="*/ 47 h 60"/>
                    <a:gd name="T70" fmla="*/ 29 w 52"/>
                    <a:gd name="T71" fmla="*/ 44 h 60"/>
                    <a:gd name="T72" fmla="*/ 29 w 52"/>
                    <a:gd name="T73" fmla="*/ 41 h 60"/>
                    <a:gd name="T74" fmla="*/ 27 w 52"/>
                    <a:gd name="T75" fmla="*/ 36 h 60"/>
                    <a:gd name="T76" fmla="*/ 21 w 52"/>
                    <a:gd name="T77" fmla="*/ 30 h 60"/>
                    <a:gd name="T78" fmla="*/ 31 w 52"/>
                    <a:gd name="T79" fmla="*/ 24 h 60"/>
                    <a:gd name="T80" fmla="*/ 38 w 52"/>
                    <a:gd name="T81" fmla="*/ 19 h 60"/>
                    <a:gd name="T82" fmla="*/ 32 w 52"/>
                    <a:gd name="T83" fmla="*/ 20 h 60"/>
                    <a:gd name="T84" fmla="*/ 26 w 52"/>
                    <a:gd name="T85" fmla="*/ 22 h 60"/>
                    <a:gd name="T86" fmla="*/ 22 w 52"/>
                    <a:gd name="T87" fmla="*/ 21 h 60"/>
                    <a:gd name="T88" fmla="*/ 17 w 52"/>
                    <a:gd name="T89" fmla="*/ 25 h 60"/>
                    <a:gd name="T90" fmla="*/ 13 w 52"/>
                    <a:gd name="T91" fmla="*/ 22 h 60"/>
                    <a:gd name="T92" fmla="*/ 11 w 52"/>
                    <a:gd name="T93" fmla="*/ 13 h 60"/>
                    <a:gd name="T94" fmla="*/ 22 w 52"/>
                    <a:gd name="T95" fmla="*/ 10 h 60"/>
                    <a:gd name="T96" fmla="*/ 34 w 52"/>
                    <a:gd name="T97" fmla="*/ 10 h 60"/>
                    <a:gd name="T98" fmla="*/ 46 w 52"/>
                    <a:gd name="T99" fmla="*/ 10 h 60"/>
                    <a:gd name="T100" fmla="*/ 23 w 52"/>
                    <a:gd name="T101" fmla="*/ 36 h 60"/>
                    <a:gd name="T102" fmla="*/ 22 w 52"/>
                    <a:gd name="T103" fmla="*/ 35 h 60"/>
                    <a:gd name="T104" fmla="*/ 20 w 52"/>
                    <a:gd name="T105" fmla="*/ 34 h 60"/>
                    <a:gd name="T106" fmla="*/ 15 w 52"/>
                    <a:gd name="T107"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 h="60">
                      <a:moveTo>
                        <a:pt x="46" y="10"/>
                      </a:moveTo>
                      <a:cubicBezTo>
                        <a:pt x="46" y="10"/>
                        <a:pt x="46" y="9"/>
                        <a:pt x="47" y="9"/>
                      </a:cubicBezTo>
                      <a:cubicBezTo>
                        <a:pt x="47" y="9"/>
                        <a:pt x="47" y="9"/>
                        <a:pt x="47" y="9"/>
                      </a:cubicBezTo>
                      <a:cubicBezTo>
                        <a:pt x="47" y="9"/>
                        <a:pt x="46" y="9"/>
                        <a:pt x="47" y="9"/>
                      </a:cubicBezTo>
                      <a:cubicBezTo>
                        <a:pt x="47" y="9"/>
                        <a:pt x="47" y="9"/>
                        <a:pt x="47" y="9"/>
                      </a:cubicBezTo>
                      <a:cubicBezTo>
                        <a:pt x="47" y="8"/>
                        <a:pt x="47" y="7"/>
                        <a:pt x="48" y="7"/>
                      </a:cubicBezTo>
                      <a:cubicBezTo>
                        <a:pt x="48" y="7"/>
                        <a:pt x="48" y="7"/>
                        <a:pt x="48" y="7"/>
                      </a:cubicBezTo>
                      <a:cubicBezTo>
                        <a:pt x="48" y="6"/>
                        <a:pt x="49" y="6"/>
                        <a:pt x="49" y="6"/>
                      </a:cubicBezTo>
                      <a:cubicBezTo>
                        <a:pt x="50" y="6"/>
                        <a:pt x="50" y="6"/>
                        <a:pt x="50" y="5"/>
                      </a:cubicBezTo>
                      <a:cubicBezTo>
                        <a:pt x="51" y="5"/>
                        <a:pt x="50" y="4"/>
                        <a:pt x="51" y="4"/>
                      </a:cubicBezTo>
                      <a:cubicBezTo>
                        <a:pt x="51" y="4"/>
                        <a:pt x="50" y="3"/>
                        <a:pt x="51" y="3"/>
                      </a:cubicBezTo>
                      <a:cubicBezTo>
                        <a:pt x="51" y="3"/>
                        <a:pt x="51" y="3"/>
                        <a:pt x="51" y="3"/>
                      </a:cubicBezTo>
                      <a:cubicBezTo>
                        <a:pt x="52" y="3"/>
                        <a:pt x="51" y="3"/>
                        <a:pt x="52" y="3"/>
                      </a:cubicBezTo>
                      <a:cubicBezTo>
                        <a:pt x="52" y="3"/>
                        <a:pt x="52" y="2"/>
                        <a:pt x="52" y="2"/>
                      </a:cubicBezTo>
                      <a:cubicBezTo>
                        <a:pt x="52" y="2"/>
                        <a:pt x="51" y="2"/>
                        <a:pt x="51" y="1"/>
                      </a:cubicBezTo>
                      <a:cubicBezTo>
                        <a:pt x="51" y="1"/>
                        <a:pt x="52" y="1"/>
                        <a:pt x="51" y="1"/>
                      </a:cubicBezTo>
                      <a:cubicBezTo>
                        <a:pt x="51" y="0"/>
                        <a:pt x="51" y="1"/>
                        <a:pt x="51" y="1"/>
                      </a:cubicBezTo>
                      <a:cubicBezTo>
                        <a:pt x="50" y="1"/>
                        <a:pt x="50" y="0"/>
                        <a:pt x="50" y="0"/>
                      </a:cubicBezTo>
                      <a:cubicBezTo>
                        <a:pt x="50" y="0"/>
                        <a:pt x="49" y="1"/>
                        <a:pt x="49" y="1"/>
                      </a:cubicBezTo>
                      <a:cubicBezTo>
                        <a:pt x="49" y="1"/>
                        <a:pt x="49" y="1"/>
                        <a:pt x="49" y="1"/>
                      </a:cubicBezTo>
                      <a:cubicBezTo>
                        <a:pt x="48" y="2"/>
                        <a:pt x="49" y="2"/>
                        <a:pt x="49" y="2"/>
                      </a:cubicBezTo>
                      <a:cubicBezTo>
                        <a:pt x="49" y="3"/>
                        <a:pt x="48" y="2"/>
                        <a:pt x="48" y="2"/>
                      </a:cubicBezTo>
                      <a:cubicBezTo>
                        <a:pt x="48" y="3"/>
                        <a:pt x="48" y="3"/>
                        <a:pt x="47" y="3"/>
                      </a:cubicBezTo>
                      <a:cubicBezTo>
                        <a:pt x="47" y="3"/>
                        <a:pt x="47" y="3"/>
                        <a:pt x="47" y="3"/>
                      </a:cubicBezTo>
                      <a:cubicBezTo>
                        <a:pt x="47" y="3"/>
                        <a:pt x="46" y="3"/>
                        <a:pt x="46" y="3"/>
                      </a:cubicBezTo>
                      <a:cubicBezTo>
                        <a:pt x="46" y="3"/>
                        <a:pt x="47" y="4"/>
                        <a:pt x="47" y="4"/>
                      </a:cubicBezTo>
                      <a:cubicBezTo>
                        <a:pt x="47" y="5"/>
                        <a:pt x="46" y="4"/>
                        <a:pt x="45" y="4"/>
                      </a:cubicBezTo>
                      <a:cubicBezTo>
                        <a:pt x="45" y="5"/>
                        <a:pt x="45" y="5"/>
                        <a:pt x="45" y="6"/>
                      </a:cubicBezTo>
                      <a:cubicBezTo>
                        <a:pt x="44" y="6"/>
                        <a:pt x="43" y="6"/>
                        <a:pt x="43" y="7"/>
                      </a:cubicBezTo>
                      <a:cubicBezTo>
                        <a:pt x="43" y="7"/>
                        <a:pt x="42" y="7"/>
                        <a:pt x="42" y="7"/>
                      </a:cubicBezTo>
                      <a:cubicBezTo>
                        <a:pt x="41" y="7"/>
                        <a:pt x="41" y="7"/>
                        <a:pt x="41" y="7"/>
                      </a:cubicBezTo>
                      <a:cubicBezTo>
                        <a:pt x="41" y="7"/>
                        <a:pt x="40" y="7"/>
                        <a:pt x="40" y="7"/>
                      </a:cubicBezTo>
                      <a:cubicBezTo>
                        <a:pt x="40" y="7"/>
                        <a:pt x="39" y="7"/>
                        <a:pt x="39" y="7"/>
                      </a:cubicBezTo>
                      <a:cubicBezTo>
                        <a:pt x="38" y="7"/>
                        <a:pt x="38" y="7"/>
                        <a:pt x="38" y="7"/>
                      </a:cubicBezTo>
                      <a:cubicBezTo>
                        <a:pt x="38" y="7"/>
                        <a:pt x="37" y="7"/>
                        <a:pt x="37" y="7"/>
                      </a:cubicBezTo>
                      <a:cubicBezTo>
                        <a:pt x="37" y="7"/>
                        <a:pt x="36" y="7"/>
                        <a:pt x="36" y="7"/>
                      </a:cubicBezTo>
                      <a:cubicBezTo>
                        <a:pt x="36" y="7"/>
                        <a:pt x="36" y="6"/>
                        <a:pt x="36" y="6"/>
                      </a:cubicBezTo>
                      <a:cubicBezTo>
                        <a:pt x="35" y="6"/>
                        <a:pt x="35" y="7"/>
                        <a:pt x="34" y="7"/>
                      </a:cubicBezTo>
                      <a:cubicBezTo>
                        <a:pt x="34" y="7"/>
                        <a:pt x="34" y="6"/>
                        <a:pt x="34" y="6"/>
                      </a:cubicBezTo>
                      <a:cubicBezTo>
                        <a:pt x="34" y="6"/>
                        <a:pt x="34" y="6"/>
                        <a:pt x="34" y="7"/>
                      </a:cubicBezTo>
                      <a:cubicBezTo>
                        <a:pt x="34" y="7"/>
                        <a:pt x="33" y="7"/>
                        <a:pt x="33" y="7"/>
                      </a:cubicBezTo>
                      <a:cubicBezTo>
                        <a:pt x="33" y="7"/>
                        <a:pt x="32" y="7"/>
                        <a:pt x="31" y="7"/>
                      </a:cubicBezTo>
                      <a:cubicBezTo>
                        <a:pt x="31" y="6"/>
                        <a:pt x="31" y="6"/>
                        <a:pt x="30" y="6"/>
                      </a:cubicBezTo>
                      <a:cubicBezTo>
                        <a:pt x="29" y="6"/>
                        <a:pt x="30" y="6"/>
                        <a:pt x="29" y="6"/>
                      </a:cubicBezTo>
                      <a:cubicBezTo>
                        <a:pt x="28" y="6"/>
                        <a:pt x="28" y="6"/>
                        <a:pt x="27" y="6"/>
                      </a:cubicBezTo>
                      <a:cubicBezTo>
                        <a:pt x="27" y="6"/>
                        <a:pt x="26" y="6"/>
                        <a:pt x="26" y="6"/>
                      </a:cubicBezTo>
                      <a:cubicBezTo>
                        <a:pt x="26" y="6"/>
                        <a:pt x="26" y="5"/>
                        <a:pt x="25" y="5"/>
                      </a:cubicBezTo>
                      <a:cubicBezTo>
                        <a:pt x="25" y="5"/>
                        <a:pt x="24" y="6"/>
                        <a:pt x="23" y="6"/>
                      </a:cubicBezTo>
                      <a:cubicBezTo>
                        <a:pt x="23" y="6"/>
                        <a:pt x="23" y="5"/>
                        <a:pt x="22" y="5"/>
                      </a:cubicBezTo>
                      <a:cubicBezTo>
                        <a:pt x="22" y="5"/>
                        <a:pt x="22" y="5"/>
                        <a:pt x="21" y="4"/>
                      </a:cubicBezTo>
                      <a:cubicBezTo>
                        <a:pt x="21" y="4"/>
                        <a:pt x="22" y="4"/>
                        <a:pt x="22" y="4"/>
                      </a:cubicBezTo>
                      <a:cubicBezTo>
                        <a:pt x="22" y="3"/>
                        <a:pt x="20" y="4"/>
                        <a:pt x="20" y="4"/>
                      </a:cubicBezTo>
                      <a:cubicBezTo>
                        <a:pt x="19" y="4"/>
                        <a:pt x="20" y="4"/>
                        <a:pt x="19" y="4"/>
                      </a:cubicBezTo>
                      <a:cubicBezTo>
                        <a:pt x="18" y="4"/>
                        <a:pt x="17" y="2"/>
                        <a:pt x="17" y="4"/>
                      </a:cubicBezTo>
                      <a:cubicBezTo>
                        <a:pt x="17" y="4"/>
                        <a:pt x="17" y="5"/>
                        <a:pt x="16" y="6"/>
                      </a:cubicBezTo>
                      <a:cubicBezTo>
                        <a:pt x="16" y="6"/>
                        <a:pt x="16" y="6"/>
                        <a:pt x="15" y="6"/>
                      </a:cubicBezTo>
                      <a:cubicBezTo>
                        <a:pt x="15" y="7"/>
                        <a:pt x="15" y="7"/>
                        <a:pt x="15" y="7"/>
                      </a:cubicBezTo>
                      <a:cubicBezTo>
                        <a:pt x="15" y="8"/>
                        <a:pt x="14" y="8"/>
                        <a:pt x="14" y="8"/>
                      </a:cubicBezTo>
                      <a:cubicBezTo>
                        <a:pt x="13" y="8"/>
                        <a:pt x="13" y="8"/>
                        <a:pt x="13" y="7"/>
                      </a:cubicBezTo>
                      <a:cubicBezTo>
                        <a:pt x="13" y="7"/>
                        <a:pt x="14" y="6"/>
                        <a:pt x="13" y="6"/>
                      </a:cubicBezTo>
                      <a:cubicBezTo>
                        <a:pt x="12" y="6"/>
                        <a:pt x="12" y="6"/>
                        <a:pt x="12" y="6"/>
                      </a:cubicBezTo>
                      <a:cubicBezTo>
                        <a:pt x="12" y="6"/>
                        <a:pt x="12" y="7"/>
                        <a:pt x="12" y="8"/>
                      </a:cubicBezTo>
                      <a:cubicBezTo>
                        <a:pt x="12" y="8"/>
                        <a:pt x="11" y="8"/>
                        <a:pt x="11" y="8"/>
                      </a:cubicBezTo>
                      <a:cubicBezTo>
                        <a:pt x="11" y="8"/>
                        <a:pt x="10" y="8"/>
                        <a:pt x="10" y="9"/>
                      </a:cubicBezTo>
                      <a:cubicBezTo>
                        <a:pt x="10" y="9"/>
                        <a:pt x="11" y="10"/>
                        <a:pt x="11" y="10"/>
                      </a:cubicBezTo>
                      <a:cubicBezTo>
                        <a:pt x="10" y="10"/>
                        <a:pt x="9" y="10"/>
                        <a:pt x="9" y="10"/>
                      </a:cubicBezTo>
                      <a:cubicBezTo>
                        <a:pt x="9" y="11"/>
                        <a:pt x="9" y="11"/>
                        <a:pt x="9" y="11"/>
                      </a:cubicBezTo>
                      <a:cubicBezTo>
                        <a:pt x="9" y="11"/>
                        <a:pt x="9" y="12"/>
                        <a:pt x="9" y="12"/>
                      </a:cubicBezTo>
                      <a:cubicBezTo>
                        <a:pt x="9" y="12"/>
                        <a:pt x="9" y="12"/>
                        <a:pt x="8" y="12"/>
                      </a:cubicBezTo>
                      <a:cubicBezTo>
                        <a:pt x="8" y="12"/>
                        <a:pt x="8" y="13"/>
                        <a:pt x="9" y="13"/>
                      </a:cubicBezTo>
                      <a:cubicBezTo>
                        <a:pt x="9" y="13"/>
                        <a:pt x="9" y="13"/>
                        <a:pt x="9" y="14"/>
                      </a:cubicBezTo>
                      <a:cubicBezTo>
                        <a:pt x="9" y="14"/>
                        <a:pt x="9" y="15"/>
                        <a:pt x="9" y="15"/>
                      </a:cubicBezTo>
                      <a:cubicBezTo>
                        <a:pt x="8" y="14"/>
                        <a:pt x="8" y="14"/>
                        <a:pt x="7" y="14"/>
                      </a:cubicBezTo>
                      <a:cubicBezTo>
                        <a:pt x="7" y="14"/>
                        <a:pt x="7" y="14"/>
                        <a:pt x="7" y="14"/>
                      </a:cubicBezTo>
                      <a:cubicBezTo>
                        <a:pt x="7" y="15"/>
                        <a:pt x="7" y="15"/>
                        <a:pt x="9" y="15"/>
                      </a:cubicBezTo>
                      <a:cubicBezTo>
                        <a:pt x="8" y="16"/>
                        <a:pt x="8" y="17"/>
                        <a:pt x="8" y="17"/>
                      </a:cubicBezTo>
                      <a:cubicBezTo>
                        <a:pt x="8" y="18"/>
                        <a:pt x="8" y="18"/>
                        <a:pt x="8" y="18"/>
                      </a:cubicBezTo>
                      <a:cubicBezTo>
                        <a:pt x="9" y="19"/>
                        <a:pt x="9" y="20"/>
                        <a:pt x="9" y="21"/>
                      </a:cubicBezTo>
                      <a:cubicBezTo>
                        <a:pt x="9" y="21"/>
                        <a:pt x="9" y="21"/>
                        <a:pt x="8" y="20"/>
                      </a:cubicBezTo>
                      <a:cubicBezTo>
                        <a:pt x="8" y="20"/>
                        <a:pt x="8" y="19"/>
                        <a:pt x="8" y="19"/>
                      </a:cubicBezTo>
                      <a:cubicBezTo>
                        <a:pt x="8" y="20"/>
                        <a:pt x="8" y="19"/>
                        <a:pt x="7" y="20"/>
                      </a:cubicBezTo>
                      <a:cubicBezTo>
                        <a:pt x="7" y="20"/>
                        <a:pt x="7" y="20"/>
                        <a:pt x="7" y="21"/>
                      </a:cubicBezTo>
                      <a:cubicBezTo>
                        <a:pt x="7" y="21"/>
                        <a:pt x="7" y="21"/>
                        <a:pt x="6" y="21"/>
                      </a:cubicBezTo>
                      <a:cubicBezTo>
                        <a:pt x="6" y="21"/>
                        <a:pt x="6" y="21"/>
                        <a:pt x="6" y="22"/>
                      </a:cubicBezTo>
                      <a:cubicBezTo>
                        <a:pt x="6" y="22"/>
                        <a:pt x="6" y="22"/>
                        <a:pt x="6" y="22"/>
                      </a:cubicBezTo>
                      <a:cubicBezTo>
                        <a:pt x="6" y="23"/>
                        <a:pt x="5" y="23"/>
                        <a:pt x="5" y="23"/>
                      </a:cubicBezTo>
                      <a:cubicBezTo>
                        <a:pt x="4" y="24"/>
                        <a:pt x="4" y="24"/>
                        <a:pt x="5" y="25"/>
                      </a:cubicBezTo>
                      <a:cubicBezTo>
                        <a:pt x="4" y="25"/>
                        <a:pt x="5" y="26"/>
                        <a:pt x="5" y="27"/>
                      </a:cubicBezTo>
                      <a:cubicBezTo>
                        <a:pt x="4" y="28"/>
                        <a:pt x="4" y="28"/>
                        <a:pt x="5" y="29"/>
                      </a:cubicBezTo>
                      <a:cubicBezTo>
                        <a:pt x="5" y="29"/>
                        <a:pt x="5" y="29"/>
                        <a:pt x="5" y="30"/>
                      </a:cubicBezTo>
                      <a:cubicBezTo>
                        <a:pt x="3" y="30"/>
                        <a:pt x="4" y="30"/>
                        <a:pt x="4" y="31"/>
                      </a:cubicBezTo>
                      <a:cubicBezTo>
                        <a:pt x="3" y="32"/>
                        <a:pt x="3" y="32"/>
                        <a:pt x="3" y="32"/>
                      </a:cubicBezTo>
                      <a:cubicBezTo>
                        <a:pt x="3" y="33"/>
                        <a:pt x="3" y="33"/>
                        <a:pt x="3" y="33"/>
                      </a:cubicBezTo>
                      <a:cubicBezTo>
                        <a:pt x="3" y="33"/>
                        <a:pt x="3" y="34"/>
                        <a:pt x="3" y="34"/>
                      </a:cubicBezTo>
                      <a:cubicBezTo>
                        <a:pt x="3" y="34"/>
                        <a:pt x="3" y="34"/>
                        <a:pt x="3" y="34"/>
                      </a:cubicBezTo>
                      <a:cubicBezTo>
                        <a:pt x="2" y="34"/>
                        <a:pt x="2" y="34"/>
                        <a:pt x="2" y="35"/>
                      </a:cubicBezTo>
                      <a:cubicBezTo>
                        <a:pt x="2" y="35"/>
                        <a:pt x="1" y="35"/>
                        <a:pt x="1" y="35"/>
                      </a:cubicBezTo>
                      <a:cubicBezTo>
                        <a:pt x="1" y="35"/>
                        <a:pt x="1" y="35"/>
                        <a:pt x="1" y="35"/>
                      </a:cubicBezTo>
                      <a:cubicBezTo>
                        <a:pt x="0" y="35"/>
                        <a:pt x="0" y="35"/>
                        <a:pt x="0" y="36"/>
                      </a:cubicBezTo>
                      <a:cubicBezTo>
                        <a:pt x="0" y="36"/>
                        <a:pt x="0" y="37"/>
                        <a:pt x="0" y="37"/>
                      </a:cubicBezTo>
                      <a:cubicBezTo>
                        <a:pt x="0" y="37"/>
                        <a:pt x="1" y="37"/>
                        <a:pt x="1" y="37"/>
                      </a:cubicBezTo>
                      <a:cubicBezTo>
                        <a:pt x="1" y="37"/>
                        <a:pt x="1" y="37"/>
                        <a:pt x="1" y="38"/>
                      </a:cubicBezTo>
                      <a:cubicBezTo>
                        <a:pt x="1" y="38"/>
                        <a:pt x="1" y="38"/>
                        <a:pt x="1" y="39"/>
                      </a:cubicBezTo>
                      <a:cubicBezTo>
                        <a:pt x="0" y="39"/>
                        <a:pt x="0" y="38"/>
                        <a:pt x="0" y="39"/>
                      </a:cubicBezTo>
                      <a:cubicBezTo>
                        <a:pt x="1" y="39"/>
                        <a:pt x="1" y="39"/>
                        <a:pt x="1" y="40"/>
                      </a:cubicBezTo>
                      <a:cubicBezTo>
                        <a:pt x="1" y="41"/>
                        <a:pt x="1" y="42"/>
                        <a:pt x="2" y="42"/>
                      </a:cubicBezTo>
                      <a:cubicBezTo>
                        <a:pt x="2" y="43"/>
                        <a:pt x="2" y="42"/>
                        <a:pt x="2" y="42"/>
                      </a:cubicBezTo>
                      <a:cubicBezTo>
                        <a:pt x="2" y="42"/>
                        <a:pt x="2" y="42"/>
                        <a:pt x="3" y="42"/>
                      </a:cubicBezTo>
                      <a:cubicBezTo>
                        <a:pt x="3" y="42"/>
                        <a:pt x="3" y="42"/>
                        <a:pt x="3" y="42"/>
                      </a:cubicBezTo>
                      <a:cubicBezTo>
                        <a:pt x="4" y="42"/>
                        <a:pt x="4" y="42"/>
                        <a:pt x="5" y="41"/>
                      </a:cubicBezTo>
                      <a:cubicBezTo>
                        <a:pt x="5" y="41"/>
                        <a:pt x="5" y="42"/>
                        <a:pt x="5" y="42"/>
                      </a:cubicBezTo>
                      <a:cubicBezTo>
                        <a:pt x="6" y="42"/>
                        <a:pt x="6" y="42"/>
                        <a:pt x="6" y="42"/>
                      </a:cubicBezTo>
                      <a:cubicBezTo>
                        <a:pt x="6" y="42"/>
                        <a:pt x="6" y="42"/>
                        <a:pt x="6" y="43"/>
                      </a:cubicBezTo>
                      <a:cubicBezTo>
                        <a:pt x="6" y="43"/>
                        <a:pt x="6" y="43"/>
                        <a:pt x="6" y="43"/>
                      </a:cubicBezTo>
                      <a:cubicBezTo>
                        <a:pt x="6" y="44"/>
                        <a:pt x="6" y="44"/>
                        <a:pt x="6" y="44"/>
                      </a:cubicBezTo>
                      <a:cubicBezTo>
                        <a:pt x="6" y="44"/>
                        <a:pt x="6" y="44"/>
                        <a:pt x="6" y="44"/>
                      </a:cubicBezTo>
                      <a:cubicBezTo>
                        <a:pt x="6" y="44"/>
                        <a:pt x="6" y="45"/>
                        <a:pt x="6" y="45"/>
                      </a:cubicBezTo>
                      <a:cubicBezTo>
                        <a:pt x="6" y="45"/>
                        <a:pt x="6" y="45"/>
                        <a:pt x="6" y="45"/>
                      </a:cubicBezTo>
                      <a:cubicBezTo>
                        <a:pt x="7" y="46"/>
                        <a:pt x="7" y="46"/>
                        <a:pt x="7" y="46"/>
                      </a:cubicBezTo>
                      <a:cubicBezTo>
                        <a:pt x="7" y="47"/>
                        <a:pt x="7" y="47"/>
                        <a:pt x="7" y="47"/>
                      </a:cubicBezTo>
                      <a:cubicBezTo>
                        <a:pt x="7" y="47"/>
                        <a:pt x="7" y="49"/>
                        <a:pt x="7" y="50"/>
                      </a:cubicBezTo>
                      <a:cubicBezTo>
                        <a:pt x="7" y="50"/>
                        <a:pt x="7" y="51"/>
                        <a:pt x="7" y="51"/>
                      </a:cubicBezTo>
                      <a:cubicBezTo>
                        <a:pt x="6" y="51"/>
                        <a:pt x="6" y="51"/>
                        <a:pt x="6" y="51"/>
                      </a:cubicBezTo>
                      <a:cubicBezTo>
                        <a:pt x="6" y="51"/>
                        <a:pt x="6" y="53"/>
                        <a:pt x="6" y="53"/>
                      </a:cubicBezTo>
                      <a:cubicBezTo>
                        <a:pt x="6" y="53"/>
                        <a:pt x="6" y="54"/>
                        <a:pt x="6" y="54"/>
                      </a:cubicBezTo>
                      <a:cubicBezTo>
                        <a:pt x="6" y="54"/>
                        <a:pt x="5" y="54"/>
                        <a:pt x="5" y="55"/>
                      </a:cubicBezTo>
                      <a:cubicBezTo>
                        <a:pt x="5" y="55"/>
                        <a:pt x="5" y="55"/>
                        <a:pt x="5" y="56"/>
                      </a:cubicBezTo>
                      <a:cubicBezTo>
                        <a:pt x="5" y="56"/>
                        <a:pt x="5" y="57"/>
                        <a:pt x="5" y="57"/>
                      </a:cubicBezTo>
                      <a:cubicBezTo>
                        <a:pt x="5" y="58"/>
                        <a:pt x="6" y="58"/>
                        <a:pt x="6" y="59"/>
                      </a:cubicBezTo>
                      <a:cubicBezTo>
                        <a:pt x="6" y="59"/>
                        <a:pt x="6" y="59"/>
                        <a:pt x="6" y="59"/>
                      </a:cubicBezTo>
                      <a:cubicBezTo>
                        <a:pt x="6" y="59"/>
                        <a:pt x="7" y="59"/>
                        <a:pt x="7" y="59"/>
                      </a:cubicBezTo>
                      <a:cubicBezTo>
                        <a:pt x="7" y="59"/>
                        <a:pt x="7" y="59"/>
                        <a:pt x="7" y="59"/>
                      </a:cubicBezTo>
                      <a:cubicBezTo>
                        <a:pt x="7" y="59"/>
                        <a:pt x="7" y="60"/>
                        <a:pt x="8" y="60"/>
                      </a:cubicBezTo>
                      <a:cubicBezTo>
                        <a:pt x="9" y="60"/>
                        <a:pt x="9" y="60"/>
                        <a:pt x="9" y="59"/>
                      </a:cubicBezTo>
                      <a:cubicBezTo>
                        <a:pt x="9" y="59"/>
                        <a:pt x="9" y="58"/>
                        <a:pt x="10" y="58"/>
                      </a:cubicBezTo>
                      <a:cubicBezTo>
                        <a:pt x="10" y="59"/>
                        <a:pt x="10" y="59"/>
                        <a:pt x="10" y="58"/>
                      </a:cubicBezTo>
                      <a:cubicBezTo>
                        <a:pt x="10" y="59"/>
                        <a:pt x="11" y="59"/>
                        <a:pt x="11" y="59"/>
                      </a:cubicBezTo>
                      <a:cubicBezTo>
                        <a:pt x="11" y="58"/>
                        <a:pt x="12" y="58"/>
                        <a:pt x="12" y="58"/>
                      </a:cubicBezTo>
                      <a:cubicBezTo>
                        <a:pt x="13" y="58"/>
                        <a:pt x="13" y="58"/>
                        <a:pt x="13" y="58"/>
                      </a:cubicBezTo>
                      <a:cubicBezTo>
                        <a:pt x="13" y="58"/>
                        <a:pt x="13" y="59"/>
                        <a:pt x="13" y="59"/>
                      </a:cubicBezTo>
                      <a:cubicBezTo>
                        <a:pt x="13" y="59"/>
                        <a:pt x="14" y="59"/>
                        <a:pt x="14" y="59"/>
                      </a:cubicBezTo>
                      <a:cubicBezTo>
                        <a:pt x="14" y="59"/>
                        <a:pt x="14" y="58"/>
                        <a:pt x="14" y="58"/>
                      </a:cubicBezTo>
                      <a:cubicBezTo>
                        <a:pt x="14" y="58"/>
                        <a:pt x="14" y="57"/>
                        <a:pt x="13" y="57"/>
                      </a:cubicBezTo>
                      <a:cubicBezTo>
                        <a:pt x="13" y="57"/>
                        <a:pt x="13" y="56"/>
                        <a:pt x="13" y="56"/>
                      </a:cubicBezTo>
                      <a:cubicBezTo>
                        <a:pt x="13" y="55"/>
                        <a:pt x="12" y="54"/>
                        <a:pt x="13" y="53"/>
                      </a:cubicBezTo>
                      <a:cubicBezTo>
                        <a:pt x="13" y="53"/>
                        <a:pt x="13" y="53"/>
                        <a:pt x="13" y="53"/>
                      </a:cubicBezTo>
                      <a:cubicBezTo>
                        <a:pt x="14" y="52"/>
                        <a:pt x="13" y="52"/>
                        <a:pt x="13" y="52"/>
                      </a:cubicBezTo>
                      <a:cubicBezTo>
                        <a:pt x="14" y="52"/>
                        <a:pt x="14" y="52"/>
                        <a:pt x="14" y="51"/>
                      </a:cubicBezTo>
                      <a:cubicBezTo>
                        <a:pt x="14" y="51"/>
                        <a:pt x="14" y="51"/>
                        <a:pt x="13" y="50"/>
                      </a:cubicBezTo>
                      <a:cubicBezTo>
                        <a:pt x="13" y="50"/>
                        <a:pt x="13" y="50"/>
                        <a:pt x="13" y="49"/>
                      </a:cubicBezTo>
                      <a:cubicBezTo>
                        <a:pt x="13" y="49"/>
                        <a:pt x="13" y="48"/>
                        <a:pt x="13" y="47"/>
                      </a:cubicBezTo>
                      <a:cubicBezTo>
                        <a:pt x="13" y="46"/>
                        <a:pt x="13" y="45"/>
                        <a:pt x="13" y="45"/>
                      </a:cubicBezTo>
                      <a:cubicBezTo>
                        <a:pt x="14" y="45"/>
                        <a:pt x="14" y="44"/>
                        <a:pt x="14" y="44"/>
                      </a:cubicBezTo>
                      <a:cubicBezTo>
                        <a:pt x="14" y="43"/>
                        <a:pt x="13" y="43"/>
                        <a:pt x="13" y="42"/>
                      </a:cubicBezTo>
                      <a:cubicBezTo>
                        <a:pt x="13" y="41"/>
                        <a:pt x="14" y="40"/>
                        <a:pt x="13" y="40"/>
                      </a:cubicBezTo>
                      <a:cubicBezTo>
                        <a:pt x="13" y="40"/>
                        <a:pt x="13" y="40"/>
                        <a:pt x="12" y="39"/>
                      </a:cubicBezTo>
                      <a:cubicBezTo>
                        <a:pt x="12" y="39"/>
                        <a:pt x="12" y="38"/>
                        <a:pt x="12" y="38"/>
                      </a:cubicBezTo>
                      <a:cubicBezTo>
                        <a:pt x="12" y="38"/>
                        <a:pt x="13" y="37"/>
                        <a:pt x="13" y="37"/>
                      </a:cubicBezTo>
                      <a:cubicBezTo>
                        <a:pt x="14" y="36"/>
                        <a:pt x="15" y="35"/>
                        <a:pt x="16" y="35"/>
                      </a:cubicBezTo>
                      <a:cubicBezTo>
                        <a:pt x="17" y="35"/>
                        <a:pt x="17" y="35"/>
                        <a:pt x="17" y="35"/>
                      </a:cubicBezTo>
                      <a:cubicBezTo>
                        <a:pt x="18" y="35"/>
                        <a:pt x="18" y="35"/>
                        <a:pt x="18" y="35"/>
                      </a:cubicBezTo>
                      <a:cubicBezTo>
                        <a:pt x="19" y="35"/>
                        <a:pt x="18" y="36"/>
                        <a:pt x="19" y="36"/>
                      </a:cubicBezTo>
                      <a:cubicBezTo>
                        <a:pt x="19" y="36"/>
                        <a:pt x="18" y="36"/>
                        <a:pt x="18" y="37"/>
                      </a:cubicBezTo>
                      <a:cubicBezTo>
                        <a:pt x="18" y="37"/>
                        <a:pt x="18" y="37"/>
                        <a:pt x="19" y="37"/>
                      </a:cubicBezTo>
                      <a:cubicBezTo>
                        <a:pt x="19" y="37"/>
                        <a:pt x="19" y="38"/>
                        <a:pt x="19" y="38"/>
                      </a:cubicBezTo>
                      <a:cubicBezTo>
                        <a:pt x="19" y="38"/>
                        <a:pt x="18" y="38"/>
                        <a:pt x="18" y="39"/>
                      </a:cubicBezTo>
                      <a:cubicBezTo>
                        <a:pt x="18" y="39"/>
                        <a:pt x="19" y="39"/>
                        <a:pt x="18" y="40"/>
                      </a:cubicBezTo>
                      <a:cubicBezTo>
                        <a:pt x="18" y="40"/>
                        <a:pt x="18" y="40"/>
                        <a:pt x="18" y="40"/>
                      </a:cubicBezTo>
                      <a:cubicBezTo>
                        <a:pt x="18" y="41"/>
                        <a:pt x="17" y="41"/>
                        <a:pt x="17" y="42"/>
                      </a:cubicBezTo>
                      <a:cubicBezTo>
                        <a:pt x="17" y="42"/>
                        <a:pt x="18" y="43"/>
                        <a:pt x="18" y="43"/>
                      </a:cubicBezTo>
                      <a:cubicBezTo>
                        <a:pt x="18" y="44"/>
                        <a:pt x="19" y="44"/>
                        <a:pt x="19" y="44"/>
                      </a:cubicBezTo>
                      <a:cubicBezTo>
                        <a:pt x="19" y="44"/>
                        <a:pt x="19" y="44"/>
                        <a:pt x="19" y="45"/>
                      </a:cubicBezTo>
                      <a:cubicBezTo>
                        <a:pt x="20" y="45"/>
                        <a:pt x="20" y="44"/>
                        <a:pt x="20" y="45"/>
                      </a:cubicBezTo>
                      <a:cubicBezTo>
                        <a:pt x="20" y="45"/>
                        <a:pt x="20" y="45"/>
                        <a:pt x="20" y="45"/>
                      </a:cubicBezTo>
                      <a:cubicBezTo>
                        <a:pt x="20" y="45"/>
                        <a:pt x="20" y="45"/>
                        <a:pt x="21" y="45"/>
                      </a:cubicBezTo>
                      <a:cubicBezTo>
                        <a:pt x="21" y="45"/>
                        <a:pt x="21" y="46"/>
                        <a:pt x="21" y="46"/>
                      </a:cubicBezTo>
                      <a:cubicBezTo>
                        <a:pt x="21" y="46"/>
                        <a:pt x="22" y="46"/>
                        <a:pt x="23" y="46"/>
                      </a:cubicBezTo>
                      <a:cubicBezTo>
                        <a:pt x="23" y="47"/>
                        <a:pt x="23" y="47"/>
                        <a:pt x="23" y="48"/>
                      </a:cubicBezTo>
                      <a:cubicBezTo>
                        <a:pt x="23" y="48"/>
                        <a:pt x="22" y="48"/>
                        <a:pt x="22" y="48"/>
                      </a:cubicBezTo>
                      <a:cubicBezTo>
                        <a:pt x="22" y="49"/>
                        <a:pt x="22" y="50"/>
                        <a:pt x="22" y="51"/>
                      </a:cubicBezTo>
                      <a:cubicBezTo>
                        <a:pt x="22" y="51"/>
                        <a:pt x="22" y="52"/>
                        <a:pt x="22" y="52"/>
                      </a:cubicBezTo>
                      <a:cubicBezTo>
                        <a:pt x="22" y="52"/>
                        <a:pt x="23" y="52"/>
                        <a:pt x="23" y="52"/>
                      </a:cubicBezTo>
                      <a:cubicBezTo>
                        <a:pt x="23" y="53"/>
                        <a:pt x="23" y="53"/>
                        <a:pt x="24" y="53"/>
                      </a:cubicBezTo>
                      <a:cubicBezTo>
                        <a:pt x="24" y="53"/>
                        <a:pt x="24" y="52"/>
                        <a:pt x="25" y="52"/>
                      </a:cubicBezTo>
                      <a:cubicBezTo>
                        <a:pt x="25" y="53"/>
                        <a:pt x="25" y="53"/>
                        <a:pt x="25" y="53"/>
                      </a:cubicBezTo>
                      <a:cubicBezTo>
                        <a:pt x="25" y="53"/>
                        <a:pt x="26" y="53"/>
                        <a:pt x="26" y="53"/>
                      </a:cubicBezTo>
                      <a:cubicBezTo>
                        <a:pt x="26" y="53"/>
                        <a:pt x="26" y="53"/>
                        <a:pt x="26" y="53"/>
                      </a:cubicBezTo>
                      <a:cubicBezTo>
                        <a:pt x="27" y="53"/>
                        <a:pt x="27" y="53"/>
                        <a:pt x="27" y="53"/>
                      </a:cubicBezTo>
                      <a:cubicBezTo>
                        <a:pt x="27" y="52"/>
                        <a:pt x="27" y="52"/>
                        <a:pt x="27" y="52"/>
                      </a:cubicBezTo>
                      <a:cubicBezTo>
                        <a:pt x="27" y="52"/>
                        <a:pt x="27" y="52"/>
                        <a:pt x="27" y="52"/>
                      </a:cubicBezTo>
                      <a:cubicBezTo>
                        <a:pt x="26" y="51"/>
                        <a:pt x="27" y="51"/>
                        <a:pt x="27" y="51"/>
                      </a:cubicBezTo>
                      <a:cubicBezTo>
                        <a:pt x="27" y="51"/>
                        <a:pt x="27" y="50"/>
                        <a:pt x="27" y="50"/>
                      </a:cubicBezTo>
                      <a:cubicBezTo>
                        <a:pt x="27" y="50"/>
                        <a:pt x="27" y="50"/>
                        <a:pt x="27" y="50"/>
                      </a:cubicBezTo>
                      <a:cubicBezTo>
                        <a:pt x="28" y="50"/>
                        <a:pt x="28" y="50"/>
                        <a:pt x="28" y="50"/>
                      </a:cubicBezTo>
                      <a:cubicBezTo>
                        <a:pt x="28" y="50"/>
                        <a:pt x="28" y="50"/>
                        <a:pt x="29" y="50"/>
                      </a:cubicBezTo>
                      <a:cubicBezTo>
                        <a:pt x="29" y="50"/>
                        <a:pt x="30" y="50"/>
                        <a:pt x="30" y="50"/>
                      </a:cubicBezTo>
                      <a:cubicBezTo>
                        <a:pt x="30" y="50"/>
                        <a:pt x="30" y="49"/>
                        <a:pt x="31" y="49"/>
                      </a:cubicBezTo>
                      <a:cubicBezTo>
                        <a:pt x="31" y="49"/>
                        <a:pt x="31" y="50"/>
                        <a:pt x="31" y="50"/>
                      </a:cubicBezTo>
                      <a:cubicBezTo>
                        <a:pt x="31" y="50"/>
                        <a:pt x="32" y="51"/>
                        <a:pt x="32" y="51"/>
                      </a:cubicBezTo>
                      <a:cubicBezTo>
                        <a:pt x="32" y="51"/>
                        <a:pt x="32" y="50"/>
                        <a:pt x="32" y="50"/>
                      </a:cubicBezTo>
                      <a:cubicBezTo>
                        <a:pt x="32" y="50"/>
                        <a:pt x="32" y="49"/>
                        <a:pt x="32" y="49"/>
                      </a:cubicBezTo>
                      <a:cubicBezTo>
                        <a:pt x="31" y="49"/>
                        <a:pt x="31" y="49"/>
                        <a:pt x="32" y="49"/>
                      </a:cubicBezTo>
                      <a:cubicBezTo>
                        <a:pt x="32" y="49"/>
                        <a:pt x="33" y="50"/>
                        <a:pt x="33" y="50"/>
                      </a:cubicBezTo>
                      <a:cubicBezTo>
                        <a:pt x="33" y="49"/>
                        <a:pt x="33" y="49"/>
                        <a:pt x="33" y="49"/>
                      </a:cubicBezTo>
                      <a:cubicBezTo>
                        <a:pt x="33" y="49"/>
                        <a:pt x="33" y="49"/>
                        <a:pt x="33" y="48"/>
                      </a:cubicBezTo>
                      <a:cubicBezTo>
                        <a:pt x="33" y="48"/>
                        <a:pt x="33" y="48"/>
                        <a:pt x="33" y="47"/>
                      </a:cubicBezTo>
                      <a:cubicBezTo>
                        <a:pt x="33" y="47"/>
                        <a:pt x="33" y="47"/>
                        <a:pt x="33" y="47"/>
                      </a:cubicBezTo>
                      <a:cubicBezTo>
                        <a:pt x="33" y="46"/>
                        <a:pt x="33" y="46"/>
                        <a:pt x="32" y="46"/>
                      </a:cubicBezTo>
                      <a:cubicBezTo>
                        <a:pt x="32" y="46"/>
                        <a:pt x="33" y="47"/>
                        <a:pt x="32" y="47"/>
                      </a:cubicBezTo>
                      <a:cubicBezTo>
                        <a:pt x="32" y="47"/>
                        <a:pt x="32" y="47"/>
                        <a:pt x="31" y="47"/>
                      </a:cubicBezTo>
                      <a:cubicBezTo>
                        <a:pt x="31" y="47"/>
                        <a:pt x="32" y="46"/>
                        <a:pt x="32" y="46"/>
                      </a:cubicBezTo>
                      <a:cubicBezTo>
                        <a:pt x="31" y="46"/>
                        <a:pt x="31" y="46"/>
                        <a:pt x="31" y="46"/>
                      </a:cubicBezTo>
                      <a:cubicBezTo>
                        <a:pt x="31" y="45"/>
                        <a:pt x="32" y="45"/>
                        <a:pt x="32" y="45"/>
                      </a:cubicBezTo>
                      <a:cubicBezTo>
                        <a:pt x="31" y="45"/>
                        <a:pt x="31" y="45"/>
                        <a:pt x="30" y="45"/>
                      </a:cubicBezTo>
                      <a:cubicBezTo>
                        <a:pt x="30" y="45"/>
                        <a:pt x="30" y="44"/>
                        <a:pt x="30" y="44"/>
                      </a:cubicBezTo>
                      <a:cubicBezTo>
                        <a:pt x="30" y="44"/>
                        <a:pt x="29" y="44"/>
                        <a:pt x="29" y="44"/>
                      </a:cubicBezTo>
                      <a:cubicBezTo>
                        <a:pt x="29" y="44"/>
                        <a:pt x="28" y="43"/>
                        <a:pt x="28" y="43"/>
                      </a:cubicBezTo>
                      <a:cubicBezTo>
                        <a:pt x="28" y="42"/>
                        <a:pt x="28" y="42"/>
                        <a:pt x="28" y="43"/>
                      </a:cubicBezTo>
                      <a:cubicBezTo>
                        <a:pt x="29" y="43"/>
                        <a:pt x="29" y="43"/>
                        <a:pt x="29" y="42"/>
                      </a:cubicBezTo>
                      <a:cubicBezTo>
                        <a:pt x="29" y="42"/>
                        <a:pt x="29" y="42"/>
                        <a:pt x="28" y="41"/>
                      </a:cubicBezTo>
                      <a:cubicBezTo>
                        <a:pt x="28" y="40"/>
                        <a:pt x="29" y="43"/>
                        <a:pt x="30" y="42"/>
                      </a:cubicBezTo>
                      <a:cubicBezTo>
                        <a:pt x="29" y="41"/>
                        <a:pt x="29" y="41"/>
                        <a:pt x="29" y="41"/>
                      </a:cubicBezTo>
                      <a:cubicBezTo>
                        <a:pt x="28" y="40"/>
                        <a:pt x="29" y="40"/>
                        <a:pt x="29" y="40"/>
                      </a:cubicBezTo>
                      <a:cubicBezTo>
                        <a:pt x="30" y="40"/>
                        <a:pt x="30" y="40"/>
                        <a:pt x="30" y="39"/>
                      </a:cubicBezTo>
                      <a:cubicBezTo>
                        <a:pt x="30" y="39"/>
                        <a:pt x="29" y="39"/>
                        <a:pt x="29" y="39"/>
                      </a:cubicBezTo>
                      <a:cubicBezTo>
                        <a:pt x="28" y="38"/>
                        <a:pt x="28" y="38"/>
                        <a:pt x="29" y="37"/>
                      </a:cubicBezTo>
                      <a:cubicBezTo>
                        <a:pt x="29" y="37"/>
                        <a:pt x="28" y="37"/>
                        <a:pt x="28" y="37"/>
                      </a:cubicBezTo>
                      <a:cubicBezTo>
                        <a:pt x="27" y="37"/>
                        <a:pt x="28" y="37"/>
                        <a:pt x="27" y="36"/>
                      </a:cubicBezTo>
                      <a:cubicBezTo>
                        <a:pt x="27" y="36"/>
                        <a:pt x="26" y="36"/>
                        <a:pt x="26" y="36"/>
                      </a:cubicBezTo>
                      <a:cubicBezTo>
                        <a:pt x="26" y="35"/>
                        <a:pt x="26" y="34"/>
                        <a:pt x="26" y="34"/>
                      </a:cubicBezTo>
                      <a:cubicBezTo>
                        <a:pt x="26" y="33"/>
                        <a:pt x="25" y="33"/>
                        <a:pt x="25" y="32"/>
                      </a:cubicBezTo>
                      <a:cubicBezTo>
                        <a:pt x="24" y="32"/>
                        <a:pt x="24" y="32"/>
                        <a:pt x="24" y="31"/>
                      </a:cubicBezTo>
                      <a:cubicBezTo>
                        <a:pt x="23" y="31"/>
                        <a:pt x="23" y="32"/>
                        <a:pt x="23" y="31"/>
                      </a:cubicBezTo>
                      <a:cubicBezTo>
                        <a:pt x="23" y="31"/>
                        <a:pt x="22" y="29"/>
                        <a:pt x="21" y="30"/>
                      </a:cubicBezTo>
                      <a:cubicBezTo>
                        <a:pt x="21" y="29"/>
                        <a:pt x="20" y="29"/>
                        <a:pt x="21" y="28"/>
                      </a:cubicBezTo>
                      <a:cubicBezTo>
                        <a:pt x="21" y="28"/>
                        <a:pt x="22" y="28"/>
                        <a:pt x="22" y="28"/>
                      </a:cubicBezTo>
                      <a:cubicBezTo>
                        <a:pt x="22" y="29"/>
                        <a:pt x="22" y="29"/>
                        <a:pt x="23" y="30"/>
                      </a:cubicBezTo>
                      <a:cubicBezTo>
                        <a:pt x="24" y="30"/>
                        <a:pt x="24" y="30"/>
                        <a:pt x="24" y="29"/>
                      </a:cubicBezTo>
                      <a:cubicBezTo>
                        <a:pt x="25" y="27"/>
                        <a:pt x="26" y="27"/>
                        <a:pt x="28" y="27"/>
                      </a:cubicBezTo>
                      <a:cubicBezTo>
                        <a:pt x="29" y="27"/>
                        <a:pt x="30" y="25"/>
                        <a:pt x="31" y="24"/>
                      </a:cubicBezTo>
                      <a:cubicBezTo>
                        <a:pt x="31" y="24"/>
                        <a:pt x="31" y="23"/>
                        <a:pt x="32" y="23"/>
                      </a:cubicBezTo>
                      <a:cubicBezTo>
                        <a:pt x="32" y="23"/>
                        <a:pt x="32" y="22"/>
                        <a:pt x="33" y="22"/>
                      </a:cubicBezTo>
                      <a:cubicBezTo>
                        <a:pt x="33" y="21"/>
                        <a:pt x="34" y="21"/>
                        <a:pt x="34" y="21"/>
                      </a:cubicBezTo>
                      <a:cubicBezTo>
                        <a:pt x="35" y="21"/>
                        <a:pt x="35" y="21"/>
                        <a:pt x="36" y="22"/>
                      </a:cubicBezTo>
                      <a:cubicBezTo>
                        <a:pt x="36" y="22"/>
                        <a:pt x="37" y="22"/>
                        <a:pt x="37" y="22"/>
                      </a:cubicBezTo>
                      <a:cubicBezTo>
                        <a:pt x="38" y="21"/>
                        <a:pt x="38" y="20"/>
                        <a:pt x="38" y="19"/>
                      </a:cubicBezTo>
                      <a:cubicBezTo>
                        <a:pt x="37" y="18"/>
                        <a:pt x="36" y="19"/>
                        <a:pt x="35" y="19"/>
                      </a:cubicBezTo>
                      <a:cubicBezTo>
                        <a:pt x="34" y="19"/>
                        <a:pt x="34" y="19"/>
                        <a:pt x="33" y="19"/>
                      </a:cubicBezTo>
                      <a:cubicBezTo>
                        <a:pt x="33" y="19"/>
                        <a:pt x="32" y="19"/>
                        <a:pt x="32" y="20"/>
                      </a:cubicBezTo>
                      <a:cubicBezTo>
                        <a:pt x="32" y="20"/>
                        <a:pt x="33" y="20"/>
                        <a:pt x="33" y="20"/>
                      </a:cubicBezTo>
                      <a:cubicBezTo>
                        <a:pt x="33" y="20"/>
                        <a:pt x="34" y="20"/>
                        <a:pt x="33" y="20"/>
                      </a:cubicBezTo>
                      <a:cubicBezTo>
                        <a:pt x="33" y="20"/>
                        <a:pt x="32" y="21"/>
                        <a:pt x="32" y="20"/>
                      </a:cubicBezTo>
                      <a:cubicBezTo>
                        <a:pt x="31" y="20"/>
                        <a:pt x="31" y="20"/>
                        <a:pt x="31" y="20"/>
                      </a:cubicBezTo>
                      <a:cubicBezTo>
                        <a:pt x="30" y="20"/>
                        <a:pt x="29" y="20"/>
                        <a:pt x="28" y="20"/>
                      </a:cubicBezTo>
                      <a:cubicBezTo>
                        <a:pt x="28" y="20"/>
                        <a:pt x="27" y="20"/>
                        <a:pt x="27" y="21"/>
                      </a:cubicBezTo>
                      <a:cubicBezTo>
                        <a:pt x="27" y="21"/>
                        <a:pt x="27" y="21"/>
                        <a:pt x="27" y="22"/>
                      </a:cubicBezTo>
                      <a:cubicBezTo>
                        <a:pt x="27" y="22"/>
                        <a:pt x="26" y="21"/>
                        <a:pt x="26" y="22"/>
                      </a:cubicBezTo>
                      <a:cubicBezTo>
                        <a:pt x="26" y="22"/>
                        <a:pt x="26" y="22"/>
                        <a:pt x="26" y="22"/>
                      </a:cubicBezTo>
                      <a:cubicBezTo>
                        <a:pt x="25" y="22"/>
                        <a:pt x="24" y="21"/>
                        <a:pt x="23" y="21"/>
                      </a:cubicBezTo>
                      <a:cubicBezTo>
                        <a:pt x="24" y="21"/>
                        <a:pt x="23" y="21"/>
                        <a:pt x="23" y="21"/>
                      </a:cubicBezTo>
                      <a:cubicBezTo>
                        <a:pt x="23" y="21"/>
                        <a:pt x="24" y="21"/>
                        <a:pt x="24" y="21"/>
                      </a:cubicBezTo>
                      <a:cubicBezTo>
                        <a:pt x="23" y="20"/>
                        <a:pt x="23" y="20"/>
                        <a:pt x="23" y="20"/>
                      </a:cubicBezTo>
                      <a:cubicBezTo>
                        <a:pt x="23" y="20"/>
                        <a:pt x="23" y="21"/>
                        <a:pt x="23" y="21"/>
                      </a:cubicBezTo>
                      <a:cubicBezTo>
                        <a:pt x="23" y="21"/>
                        <a:pt x="22" y="21"/>
                        <a:pt x="22" y="21"/>
                      </a:cubicBezTo>
                      <a:cubicBezTo>
                        <a:pt x="22" y="21"/>
                        <a:pt x="22" y="21"/>
                        <a:pt x="22" y="22"/>
                      </a:cubicBezTo>
                      <a:cubicBezTo>
                        <a:pt x="21" y="22"/>
                        <a:pt x="21" y="22"/>
                        <a:pt x="21" y="22"/>
                      </a:cubicBezTo>
                      <a:cubicBezTo>
                        <a:pt x="21" y="23"/>
                        <a:pt x="20" y="23"/>
                        <a:pt x="20" y="23"/>
                      </a:cubicBezTo>
                      <a:cubicBezTo>
                        <a:pt x="20" y="24"/>
                        <a:pt x="19" y="25"/>
                        <a:pt x="19" y="25"/>
                      </a:cubicBezTo>
                      <a:cubicBezTo>
                        <a:pt x="19" y="26"/>
                        <a:pt x="18" y="25"/>
                        <a:pt x="18" y="25"/>
                      </a:cubicBezTo>
                      <a:cubicBezTo>
                        <a:pt x="18" y="25"/>
                        <a:pt x="17" y="25"/>
                        <a:pt x="17" y="25"/>
                      </a:cubicBezTo>
                      <a:cubicBezTo>
                        <a:pt x="17" y="25"/>
                        <a:pt x="17" y="25"/>
                        <a:pt x="17" y="25"/>
                      </a:cubicBezTo>
                      <a:cubicBezTo>
                        <a:pt x="16" y="24"/>
                        <a:pt x="16" y="25"/>
                        <a:pt x="16" y="25"/>
                      </a:cubicBezTo>
                      <a:cubicBezTo>
                        <a:pt x="16" y="25"/>
                        <a:pt x="15" y="24"/>
                        <a:pt x="15" y="24"/>
                      </a:cubicBezTo>
                      <a:cubicBezTo>
                        <a:pt x="15" y="24"/>
                        <a:pt x="15" y="23"/>
                        <a:pt x="15" y="23"/>
                      </a:cubicBezTo>
                      <a:cubicBezTo>
                        <a:pt x="15" y="22"/>
                        <a:pt x="14" y="22"/>
                        <a:pt x="14" y="22"/>
                      </a:cubicBezTo>
                      <a:cubicBezTo>
                        <a:pt x="14" y="22"/>
                        <a:pt x="14" y="21"/>
                        <a:pt x="13" y="22"/>
                      </a:cubicBezTo>
                      <a:cubicBezTo>
                        <a:pt x="13" y="22"/>
                        <a:pt x="13" y="22"/>
                        <a:pt x="12" y="21"/>
                      </a:cubicBezTo>
                      <a:cubicBezTo>
                        <a:pt x="12" y="21"/>
                        <a:pt x="12" y="21"/>
                        <a:pt x="11" y="20"/>
                      </a:cubicBezTo>
                      <a:cubicBezTo>
                        <a:pt x="11" y="19"/>
                        <a:pt x="11" y="19"/>
                        <a:pt x="11" y="18"/>
                      </a:cubicBezTo>
                      <a:cubicBezTo>
                        <a:pt x="11" y="18"/>
                        <a:pt x="10" y="17"/>
                        <a:pt x="10" y="16"/>
                      </a:cubicBezTo>
                      <a:cubicBezTo>
                        <a:pt x="10" y="15"/>
                        <a:pt x="10" y="15"/>
                        <a:pt x="11" y="15"/>
                      </a:cubicBezTo>
                      <a:cubicBezTo>
                        <a:pt x="11" y="14"/>
                        <a:pt x="11" y="14"/>
                        <a:pt x="11" y="13"/>
                      </a:cubicBezTo>
                      <a:cubicBezTo>
                        <a:pt x="11" y="12"/>
                        <a:pt x="14" y="10"/>
                        <a:pt x="15" y="10"/>
                      </a:cubicBezTo>
                      <a:cubicBezTo>
                        <a:pt x="16" y="10"/>
                        <a:pt x="16" y="10"/>
                        <a:pt x="17" y="10"/>
                      </a:cubicBezTo>
                      <a:cubicBezTo>
                        <a:pt x="17" y="10"/>
                        <a:pt x="17" y="10"/>
                        <a:pt x="17" y="11"/>
                      </a:cubicBezTo>
                      <a:cubicBezTo>
                        <a:pt x="17" y="11"/>
                        <a:pt x="18" y="11"/>
                        <a:pt x="18" y="11"/>
                      </a:cubicBezTo>
                      <a:cubicBezTo>
                        <a:pt x="19" y="11"/>
                        <a:pt x="19" y="11"/>
                        <a:pt x="20" y="10"/>
                      </a:cubicBezTo>
                      <a:cubicBezTo>
                        <a:pt x="21" y="10"/>
                        <a:pt x="21" y="11"/>
                        <a:pt x="22" y="10"/>
                      </a:cubicBezTo>
                      <a:cubicBezTo>
                        <a:pt x="22" y="10"/>
                        <a:pt x="23" y="10"/>
                        <a:pt x="23" y="10"/>
                      </a:cubicBezTo>
                      <a:cubicBezTo>
                        <a:pt x="23" y="10"/>
                        <a:pt x="24" y="10"/>
                        <a:pt x="24" y="10"/>
                      </a:cubicBezTo>
                      <a:cubicBezTo>
                        <a:pt x="24" y="11"/>
                        <a:pt x="24" y="11"/>
                        <a:pt x="25" y="11"/>
                      </a:cubicBezTo>
                      <a:cubicBezTo>
                        <a:pt x="25" y="11"/>
                        <a:pt x="26" y="10"/>
                        <a:pt x="27" y="10"/>
                      </a:cubicBezTo>
                      <a:cubicBezTo>
                        <a:pt x="27" y="10"/>
                        <a:pt x="29" y="10"/>
                        <a:pt x="30" y="10"/>
                      </a:cubicBezTo>
                      <a:cubicBezTo>
                        <a:pt x="30" y="10"/>
                        <a:pt x="33" y="10"/>
                        <a:pt x="34" y="10"/>
                      </a:cubicBezTo>
                      <a:cubicBezTo>
                        <a:pt x="34" y="10"/>
                        <a:pt x="35" y="10"/>
                        <a:pt x="35" y="11"/>
                      </a:cubicBezTo>
                      <a:cubicBezTo>
                        <a:pt x="36" y="11"/>
                        <a:pt x="36" y="11"/>
                        <a:pt x="37" y="12"/>
                      </a:cubicBezTo>
                      <a:cubicBezTo>
                        <a:pt x="37" y="12"/>
                        <a:pt x="38" y="12"/>
                        <a:pt x="39" y="12"/>
                      </a:cubicBezTo>
                      <a:cubicBezTo>
                        <a:pt x="39" y="12"/>
                        <a:pt x="41" y="11"/>
                        <a:pt x="41" y="11"/>
                      </a:cubicBezTo>
                      <a:cubicBezTo>
                        <a:pt x="42" y="11"/>
                        <a:pt x="44" y="11"/>
                        <a:pt x="44" y="11"/>
                      </a:cubicBezTo>
                      <a:cubicBezTo>
                        <a:pt x="45" y="11"/>
                        <a:pt x="45" y="11"/>
                        <a:pt x="46" y="10"/>
                      </a:cubicBezTo>
                      <a:cubicBezTo>
                        <a:pt x="46" y="10"/>
                        <a:pt x="46" y="10"/>
                        <a:pt x="46" y="10"/>
                      </a:cubicBezTo>
                      <a:close/>
                      <a:moveTo>
                        <a:pt x="22" y="35"/>
                      </a:moveTo>
                      <a:cubicBezTo>
                        <a:pt x="23" y="35"/>
                        <a:pt x="23" y="35"/>
                        <a:pt x="23" y="35"/>
                      </a:cubicBezTo>
                      <a:cubicBezTo>
                        <a:pt x="24" y="35"/>
                        <a:pt x="24" y="35"/>
                        <a:pt x="24" y="36"/>
                      </a:cubicBezTo>
                      <a:cubicBezTo>
                        <a:pt x="23" y="36"/>
                        <a:pt x="23" y="36"/>
                        <a:pt x="23" y="36"/>
                      </a:cubicBezTo>
                      <a:cubicBezTo>
                        <a:pt x="22" y="36"/>
                        <a:pt x="23" y="36"/>
                        <a:pt x="23" y="36"/>
                      </a:cubicBezTo>
                      <a:cubicBezTo>
                        <a:pt x="23" y="37"/>
                        <a:pt x="23" y="36"/>
                        <a:pt x="22" y="37"/>
                      </a:cubicBezTo>
                      <a:cubicBezTo>
                        <a:pt x="22" y="37"/>
                        <a:pt x="22" y="37"/>
                        <a:pt x="22" y="37"/>
                      </a:cubicBezTo>
                      <a:cubicBezTo>
                        <a:pt x="21" y="37"/>
                        <a:pt x="21" y="37"/>
                        <a:pt x="21" y="37"/>
                      </a:cubicBezTo>
                      <a:cubicBezTo>
                        <a:pt x="22" y="36"/>
                        <a:pt x="22" y="36"/>
                        <a:pt x="22" y="36"/>
                      </a:cubicBezTo>
                      <a:cubicBezTo>
                        <a:pt x="22" y="36"/>
                        <a:pt x="22" y="36"/>
                        <a:pt x="22" y="35"/>
                      </a:cubicBezTo>
                      <a:cubicBezTo>
                        <a:pt x="22" y="35"/>
                        <a:pt x="22" y="35"/>
                        <a:pt x="22" y="35"/>
                      </a:cubicBezTo>
                      <a:close/>
                      <a:moveTo>
                        <a:pt x="20" y="34"/>
                      </a:moveTo>
                      <a:cubicBezTo>
                        <a:pt x="21" y="34"/>
                        <a:pt x="21" y="34"/>
                        <a:pt x="21" y="34"/>
                      </a:cubicBezTo>
                      <a:cubicBezTo>
                        <a:pt x="22" y="34"/>
                        <a:pt x="22" y="34"/>
                        <a:pt x="22" y="34"/>
                      </a:cubicBezTo>
                      <a:cubicBezTo>
                        <a:pt x="22" y="35"/>
                        <a:pt x="21" y="34"/>
                        <a:pt x="21" y="34"/>
                      </a:cubicBezTo>
                      <a:cubicBezTo>
                        <a:pt x="21" y="34"/>
                        <a:pt x="21" y="34"/>
                        <a:pt x="20" y="34"/>
                      </a:cubicBezTo>
                      <a:cubicBezTo>
                        <a:pt x="20" y="34"/>
                        <a:pt x="20" y="33"/>
                        <a:pt x="20" y="34"/>
                      </a:cubicBezTo>
                      <a:close/>
                      <a:moveTo>
                        <a:pt x="15" y="28"/>
                      </a:moveTo>
                      <a:cubicBezTo>
                        <a:pt x="15" y="28"/>
                        <a:pt x="15" y="28"/>
                        <a:pt x="15" y="29"/>
                      </a:cubicBezTo>
                      <a:cubicBezTo>
                        <a:pt x="15" y="29"/>
                        <a:pt x="15" y="29"/>
                        <a:pt x="15" y="29"/>
                      </a:cubicBezTo>
                      <a:cubicBezTo>
                        <a:pt x="16" y="30"/>
                        <a:pt x="15" y="29"/>
                        <a:pt x="15" y="30"/>
                      </a:cubicBezTo>
                      <a:cubicBezTo>
                        <a:pt x="15" y="30"/>
                        <a:pt x="16" y="30"/>
                        <a:pt x="16" y="30"/>
                      </a:cubicBezTo>
                      <a:cubicBezTo>
                        <a:pt x="16" y="30"/>
                        <a:pt x="16" y="30"/>
                        <a:pt x="15" y="30"/>
                      </a:cubicBezTo>
                      <a:cubicBezTo>
                        <a:pt x="15" y="30"/>
                        <a:pt x="15" y="30"/>
                        <a:pt x="15" y="30"/>
                      </a:cubicBezTo>
                      <a:cubicBezTo>
                        <a:pt x="15" y="30"/>
                        <a:pt x="15" y="29"/>
                        <a:pt x="14" y="29"/>
                      </a:cubicBezTo>
                      <a:cubicBezTo>
                        <a:pt x="14" y="29"/>
                        <a:pt x="14" y="28"/>
                        <a:pt x="15" y="2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6" name="Freeform 1223"/>
                <p:cNvSpPr>
                  <a:spLocks/>
                </p:cNvSpPr>
                <p:nvPr/>
              </p:nvSpPr>
              <p:spPr bwMode="auto">
                <a:xfrm>
                  <a:off x="7143751" y="450056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7" name="Freeform 1224"/>
                <p:cNvSpPr>
                  <a:spLocks/>
                </p:cNvSpPr>
                <p:nvPr/>
              </p:nvSpPr>
              <p:spPr bwMode="auto">
                <a:xfrm>
                  <a:off x="7123113" y="4495800"/>
                  <a:ext cx="17463" cy="7937"/>
                </a:xfrm>
                <a:custGeom>
                  <a:avLst/>
                  <a:gdLst>
                    <a:gd name="T0" fmla="*/ 5 w 6"/>
                    <a:gd name="T1" fmla="*/ 0 h 3"/>
                    <a:gd name="T2" fmla="*/ 5 w 6"/>
                    <a:gd name="T3" fmla="*/ 0 h 3"/>
                    <a:gd name="T4" fmla="*/ 6 w 6"/>
                    <a:gd name="T5" fmla="*/ 1 h 3"/>
                    <a:gd name="T6" fmla="*/ 6 w 6"/>
                    <a:gd name="T7" fmla="*/ 1 h 3"/>
                    <a:gd name="T8" fmla="*/ 6 w 6"/>
                    <a:gd name="T9" fmla="*/ 0 h 3"/>
                    <a:gd name="T10" fmla="*/ 5 w 6"/>
                    <a:gd name="T11" fmla="*/ 0 h 3"/>
                    <a:gd name="T12" fmla="*/ 4 w 6"/>
                    <a:gd name="T13" fmla="*/ 0 h 3"/>
                    <a:gd name="T14" fmla="*/ 4 w 6"/>
                    <a:gd name="T15" fmla="*/ 0 h 3"/>
                    <a:gd name="T16" fmla="*/ 4 w 6"/>
                    <a:gd name="T17" fmla="*/ 0 h 3"/>
                    <a:gd name="T18" fmla="*/ 3 w 6"/>
                    <a:gd name="T19" fmla="*/ 0 h 3"/>
                    <a:gd name="T20" fmla="*/ 3 w 6"/>
                    <a:gd name="T21" fmla="*/ 1 h 3"/>
                    <a:gd name="T22" fmla="*/ 3 w 6"/>
                    <a:gd name="T23" fmla="*/ 1 h 3"/>
                    <a:gd name="T24" fmla="*/ 3 w 6"/>
                    <a:gd name="T25" fmla="*/ 1 h 3"/>
                    <a:gd name="T26" fmla="*/ 2 w 6"/>
                    <a:gd name="T27" fmla="*/ 1 h 3"/>
                    <a:gd name="T28" fmla="*/ 2 w 6"/>
                    <a:gd name="T29" fmla="*/ 1 h 3"/>
                    <a:gd name="T30" fmla="*/ 1 w 6"/>
                    <a:gd name="T31" fmla="*/ 1 h 3"/>
                    <a:gd name="T32" fmla="*/ 0 w 6"/>
                    <a:gd name="T33" fmla="*/ 2 h 3"/>
                    <a:gd name="T34" fmla="*/ 0 w 6"/>
                    <a:gd name="T35" fmla="*/ 3 h 3"/>
                    <a:gd name="T36" fmla="*/ 1 w 6"/>
                    <a:gd name="T37" fmla="*/ 2 h 3"/>
                    <a:gd name="T38" fmla="*/ 2 w 6"/>
                    <a:gd name="T39" fmla="*/ 2 h 3"/>
                    <a:gd name="T40" fmla="*/ 3 w 6"/>
                    <a:gd name="T41" fmla="*/ 2 h 3"/>
                    <a:gd name="T42" fmla="*/ 3 w 6"/>
                    <a:gd name="T43" fmla="*/ 1 h 3"/>
                    <a:gd name="T44" fmla="*/ 4 w 6"/>
                    <a:gd name="T45" fmla="*/ 2 h 3"/>
                    <a:gd name="T46" fmla="*/ 4 w 6"/>
                    <a:gd name="T47" fmla="*/ 1 h 3"/>
                    <a:gd name="T48" fmla="*/ 4 w 6"/>
                    <a:gd name="T49" fmla="*/ 1 h 3"/>
                    <a:gd name="T50" fmla="*/ 4 w 6"/>
                    <a:gd name="T51" fmla="*/ 0 h 3"/>
                    <a:gd name="T52" fmla="*/ 5 w 6"/>
                    <a:gd name="T5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3">
                      <a:moveTo>
                        <a:pt x="5" y="0"/>
                      </a:moveTo>
                      <a:cubicBezTo>
                        <a:pt x="5" y="0"/>
                        <a:pt x="5" y="0"/>
                        <a:pt x="5" y="0"/>
                      </a:cubicBezTo>
                      <a:cubicBezTo>
                        <a:pt x="6" y="0"/>
                        <a:pt x="6" y="0"/>
                        <a:pt x="6" y="1"/>
                      </a:cubicBezTo>
                      <a:cubicBezTo>
                        <a:pt x="6" y="1"/>
                        <a:pt x="6" y="1"/>
                        <a:pt x="6" y="1"/>
                      </a:cubicBezTo>
                      <a:cubicBezTo>
                        <a:pt x="6" y="0"/>
                        <a:pt x="6" y="0"/>
                        <a:pt x="6" y="0"/>
                      </a:cubicBezTo>
                      <a:cubicBezTo>
                        <a:pt x="6" y="0"/>
                        <a:pt x="5" y="0"/>
                        <a:pt x="5" y="0"/>
                      </a:cubicBezTo>
                      <a:cubicBezTo>
                        <a:pt x="5" y="0"/>
                        <a:pt x="4" y="0"/>
                        <a:pt x="4" y="0"/>
                      </a:cubicBezTo>
                      <a:cubicBezTo>
                        <a:pt x="4" y="0"/>
                        <a:pt x="4" y="0"/>
                        <a:pt x="4" y="0"/>
                      </a:cubicBezTo>
                      <a:cubicBezTo>
                        <a:pt x="4" y="0"/>
                        <a:pt x="4" y="0"/>
                        <a:pt x="4" y="0"/>
                      </a:cubicBezTo>
                      <a:cubicBezTo>
                        <a:pt x="3" y="0"/>
                        <a:pt x="3" y="0"/>
                        <a:pt x="3" y="0"/>
                      </a:cubicBezTo>
                      <a:cubicBezTo>
                        <a:pt x="4" y="0"/>
                        <a:pt x="4" y="1"/>
                        <a:pt x="3" y="1"/>
                      </a:cubicBezTo>
                      <a:cubicBezTo>
                        <a:pt x="3" y="1"/>
                        <a:pt x="3" y="1"/>
                        <a:pt x="3" y="1"/>
                      </a:cubicBezTo>
                      <a:cubicBezTo>
                        <a:pt x="3" y="1"/>
                        <a:pt x="3" y="0"/>
                        <a:pt x="3" y="1"/>
                      </a:cubicBezTo>
                      <a:cubicBezTo>
                        <a:pt x="2" y="1"/>
                        <a:pt x="2" y="1"/>
                        <a:pt x="2" y="1"/>
                      </a:cubicBezTo>
                      <a:cubicBezTo>
                        <a:pt x="2" y="1"/>
                        <a:pt x="2" y="1"/>
                        <a:pt x="2" y="1"/>
                      </a:cubicBezTo>
                      <a:cubicBezTo>
                        <a:pt x="2" y="1"/>
                        <a:pt x="1" y="1"/>
                        <a:pt x="1" y="1"/>
                      </a:cubicBezTo>
                      <a:cubicBezTo>
                        <a:pt x="1" y="2"/>
                        <a:pt x="0" y="2"/>
                        <a:pt x="0" y="2"/>
                      </a:cubicBezTo>
                      <a:cubicBezTo>
                        <a:pt x="0" y="2"/>
                        <a:pt x="0" y="2"/>
                        <a:pt x="0" y="3"/>
                      </a:cubicBezTo>
                      <a:cubicBezTo>
                        <a:pt x="1" y="3"/>
                        <a:pt x="1" y="3"/>
                        <a:pt x="1" y="2"/>
                      </a:cubicBezTo>
                      <a:cubicBezTo>
                        <a:pt x="1" y="2"/>
                        <a:pt x="1" y="2"/>
                        <a:pt x="2" y="2"/>
                      </a:cubicBezTo>
                      <a:cubicBezTo>
                        <a:pt x="2" y="2"/>
                        <a:pt x="2" y="2"/>
                        <a:pt x="3" y="2"/>
                      </a:cubicBezTo>
                      <a:cubicBezTo>
                        <a:pt x="3" y="2"/>
                        <a:pt x="3" y="1"/>
                        <a:pt x="3" y="1"/>
                      </a:cubicBezTo>
                      <a:cubicBezTo>
                        <a:pt x="3" y="1"/>
                        <a:pt x="3" y="2"/>
                        <a:pt x="4" y="2"/>
                      </a:cubicBezTo>
                      <a:cubicBezTo>
                        <a:pt x="4" y="2"/>
                        <a:pt x="4" y="1"/>
                        <a:pt x="4" y="1"/>
                      </a:cubicBezTo>
                      <a:cubicBezTo>
                        <a:pt x="4" y="1"/>
                        <a:pt x="5" y="1"/>
                        <a:pt x="4" y="1"/>
                      </a:cubicBezTo>
                      <a:cubicBezTo>
                        <a:pt x="4" y="1"/>
                        <a:pt x="4" y="0"/>
                        <a:pt x="4" y="0"/>
                      </a:cubicBezTo>
                      <a:cubicBezTo>
                        <a:pt x="4" y="0"/>
                        <a:pt x="4" y="0"/>
                        <a:pt x="5"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8" name="Freeform 1225"/>
                <p:cNvSpPr>
                  <a:spLocks/>
                </p:cNvSpPr>
                <p:nvPr/>
              </p:nvSpPr>
              <p:spPr bwMode="auto">
                <a:xfrm>
                  <a:off x="7154863" y="45704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9" name="Freeform 1226"/>
                <p:cNvSpPr>
                  <a:spLocks/>
                </p:cNvSpPr>
                <p:nvPr/>
              </p:nvSpPr>
              <p:spPr bwMode="auto">
                <a:xfrm>
                  <a:off x="7158038" y="4538663"/>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0" name="Freeform 1227"/>
                <p:cNvSpPr>
                  <a:spLocks/>
                </p:cNvSpPr>
                <p:nvPr/>
              </p:nvSpPr>
              <p:spPr bwMode="auto">
                <a:xfrm>
                  <a:off x="7154863" y="4530725"/>
                  <a:ext cx="3175" cy="1587"/>
                </a:xfrm>
                <a:custGeom>
                  <a:avLst/>
                  <a:gdLst>
                    <a:gd name="T0" fmla="*/ 1 w 1"/>
                    <a:gd name="T1" fmla="*/ 0 h 1"/>
                    <a:gd name="T2" fmla="*/ 0 w 1"/>
                    <a:gd name="T3" fmla="*/ 1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0" y="1"/>
                        <a:pt x="0" y="1"/>
                      </a:cubicBezTo>
                      <a:cubicBezTo>
                        <a:pt x="0" y="1"/>
                        <a:pt x="1"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1" name="Freeform 1228"/>
                <p:cNvSpPr>
                  <a:spLocks/>
                </p:cNvSpPr>
                <p:nvPr/>
              </p:nvSpPr>
              <p:spPr bwMode="auto">
                <a:xfrm>
                  <a:off x="7154863" y="4570413"/>
                  <a:ext cx="6350" cy="3175"/>
                </a:xfrm>
                <a:custGeom>
                  <a:avLst/>
                  <a:gdLst>
                    <a:gd name="T0" fmla="*/ 1 w 2"/>
                    <a:gd name="T1" fmla="*/ 1 h 1"/>
                    <a:gd name="T2" fmla="*/ 1 w 2"/>
                    <a:gd name="T3" fmla="*/ 1 h 1"/>
                    <a:gd name="T4" fmla="*/ 1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1" y="1"/>
                      </a:cubicBezTo>
                      <a:cubicBezTo>
                        <a:pt x="1" y="0"/>
                        <a:pt x="1" y="0"/>
                        <a:pt x="1" y="0"/>
                      </a:cubicBezTo>
                      <a:cubicBezTo>
                        <a:pt x="1"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2" name="Freeform 1229"/>
                <p:cNvSpPr>
                  <a:spLocks/>
                </p:cNvSpPr>
                <p:nvPr/>
              </p:nvSpPr>
              <p:spPr bwMode="auto">
                <a:xfrm>
                  <a:off x="7180263" y="453072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3" name="Freeform 1230"/>
                <p:cNvSpPr>
                  <a:spLocks/>
                </p:cNvSpPr>
                <p:nvPr/>
              </p:nvSpPr>
              <p:spPr bwMode="auto">
                <a:xfrm>
                  <a:off x="7161213" y="4527550"/>
                  <a:ext cx="3175" cy="4762"/>
                </a:xfrm>
                <a:custGeom>
                  <a:avLst/>
                  <a:gdLst>
                    <a:gd name="T0" fmla="*/ 1 w 1"/>
                    <a:gd name="T1" fmla="*/ 1 h 2"/>
                    <a:gd name="T2" fmla="*/ 1 w 1"/>
                    <a:gd name="T3" fmla="*/ 1 h 2"/>
                    <a:gd name="T4" fmla="*/ 1 w 1"/>
                    <a:gd name="T5" fmla="*/ 0 h 2"/>
                    <a:gd name="T6" fmla="*/ 1 w 1"/>
                    <a:gd name="T7" fmla="*/ 1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1" y="0"/>
                      </a:cubicBezTo>
                      <a:cubicBezTo>
                        <a:pt x="1" y="0"/>
                        <a:pt x="1" y="0"/>
                        <a:pt x="1" y="1"/>
                      </a:cubicBezTo>
                      <a:cubicBezTo>
                        <a:pt x="0" y="1"/>
                        <a:pt x="0" y="1"/>
                        <a:pt x="0" y="1"/>
                      </a:cubicBezTo>
                      <a:cubicBezTo>
                        <a:pt x="0" y="1"/>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4" name="Freeform 1231"/>
                <p:cNvSpPr>
                  <a:spLocks/>
                </p:cNvSpPr>
                <p:nvPr/>
              </p:nvSpPr>
              <p:spPr bwMode="auto">
                <a:xfrm>
                  <a:off x="7169151" y="4532313"/>
                  <a:ext cx="3175" cy="3175"/>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1" y="1"/>
                        <a:pt x="0" y="1"/>
                        <a:pt x="0" y="1"/>
                      </a:cubicBezTo>
                      <a:cubicBezTo>
                        <a:pt x="1" y="0"/>
                        <a:pt x="1" y="0"/>
                        <a:pt x="1" y="1"/>
                      </a:cubicBezTo>
                      <a:cubicBezTo>
                        <a:pt x="1" y="1"/>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5" name="Freeform 1232"/>
                <p:cNvSpPr>
                  <a:spLocks/>
                </p:cNvSpPr>
                <p:nvPr/>
              </p:nvSpPr>
              <p:spPr bwMode="auto">
                <a:xfrm>
                  <a:off x="7137401" y="4591050"/>
                  <a:ext cx="23813" cy="30162"/>
                </a:xfrm>
                <a:custGeom>
                  <a:avLst/>
                  <a:gdLst>
                    <a:gd name="T0" fmla="*/ 7 w 8"/>
                    <a:gd name="T1" fmla="*/ 4 h 11"/>
                    <a:gd name="T2" fmla="*/ 7 w 8"/>
                    <a:gd name="T3" fmla="*/ 3 h 11"/>
                    <a:gd name="T4" fmla="*/ 8 w 8"/>
                    <a:gd name="T5" fmla="*/ 4 h 11"/>
                    <a:gd name="T6" fmla="*/ 8 w 8"/>
                    <a:gd name="T7" fmla="*/ 2 h 11"/>
                    <a:gd name="T8" fmla="*/ 7 w 8"/>
                    <a:gd name="T9" fmla="*/ 1 h 11"/>
                    <a:gd name="T10" fmla="*/ 7 w 8"/>
                    <a:gd name="T11" fmla="*/ 0 h 11"/>
                    <a:gd name="T12" fmla="*/ 6 w 8"/>
                    <a:gd name="T13" fmla="*/ 0 h 11"/>
                    <a:gd name="T14" fmla="*/ 5 w 8"/>
                    <a:gd name="T15" fmla="*/ 1 h 11"/>
                    <a:gd name="T16" fmla="*/ 5 w 8"/>
                    <a:gd name="T17" fmla="*/ 2 h 11"/>
                    <a:gd name="T18" fmla="*/ 5 w 8"/>
                    <a:gd name="T19" fmla="*/ 3 h 11"/>
                    <a:gd name="T20" fmla="*/ 5 w 8"/>
                    <a:gd name="T21" fmla="*/ 4 h 11"/>
                    <a:gd name="T22" fmla="*/ 5 w 8"/>
                    <a:gd name="T23" fmla="*/ 4 h 11"/>
                    <a:gd name="T24" fmla="*/ 4 w 8"/>
                    <a:gd name="T25" fmla="*/ 5 h 11"/>
                    <a:gd name="T26" fmla="*/ 4 w 8"/>
                    <a:gd name="T27" fmla="*/ 6 h 11"/>
                    <a:gd name="T28" fmla="*/ 3 w 8"/>
                    <a:gd name="T29" fmla="*/ 7 h 11"/>
                    <a:gd name="T30" fmla="*/ 3 w 8"/>
                    <a:gd name="T31" fmla="*/ 7 h 11"/>
                    <a:gd name="T32" fmla="*/ 3 w 8"/>
                    <a:gd name="T33" fmla="*/ 6 h 11"/>
                    <a:gd name="T34" fmla="*/ 3 w 8"/>
                    <a:gd name="T35" fmla="*/ 6 h 11"/>
                    <a:gd name="T36" fmla="*/ 4 w 8"/>
                    <a:gd name="T37" fmla="*/ 5 h 11"/>
                    <a:gd name="T38" fmla="*/ 4 w 8"/>
                    <a:gd name="T39" fmla="*/ 4 h 11"/>
                    <a:gd name="T40" fmla="*/ 4 w 8"/>
                    <a:gd name="T41" fmla="*/ 4 h 11"/>
                    <a:gd name="T42" fmla="*/ 4 w 8"/>
                    <a:gd name="T43" fmla="*/ 2 h 11"/>
                    <a:gd name="T44" fmla="*/ 3 w 8"/>
                    <a:gd name="T45" fmla="*/ 2 h 11"/>
                    <a:gd name="T46" fmla="*/ 2 w 8"/>
                    <a:gd name="T47" fmla="*/ 3 h 11"/>
                    <a:gd name="T48" fmla="*/ 1 w 8"/>
                    <a:gd name="T49" fmla="*/ 3 h 11"/>
                    <a:gd name="T50" fmla="*/ 1 w 8"/>
                    <a:gd name="T51" fmla="*/ 4 h 11"/>
                    <a:gd name="T52" fmla="*/ 1 w 8"/>
                    <a:gd name="T53" fmla="*/ 4 h 11"/>
                    <a:gd name="T54" fmla="*/ 1 w 8"/>
                    <a:gd name="T55" fmla="*/ 5 h 11"/>
                    <a:gd name="T56" fmla="*/ 1 w 8"/>
                    <a:gd name="T57" fmla="*/ 6 h 11"/>
                    <a:gd name="T58" fmla="*/ 0 w 8"/>
                    <a:gd name="T59" fmla="*/ 6 h 11"/>
                    <a:gd name="T60" fmla="*/ 0 w 8"/>
                    <a:gd name="T61" fmla="*/ 7 h 11"/>
                    <a:gd name="T62" fmla="*/ 0 w 8"/>
                    <a:gd name="T63" fmla="*/ 8 h 11"/>
                    <a:gd name="T64" fmla="*/ 0 w 8"/>
                    <a:gd name="T65" fmla="*/ 8 h 11"/>
                    <a:gd name="T66" fmla="*/ 1 w 8"/>
                    <a:gd name="T67" fmla="*/ 8 h 11"/>
                    <a:gd name="T68" fmla="*/ 1 w 8"/>
                    <a:gd name="T69" fmla="*/ 8 h 11"/>
                    <a:gd name="T70" fmla="*/ 2 w 8"/>
                    <a:gd name="T71" fmla="*/ 8 h 11"/>
                    <a:gd name="T72" fmla="*/ 2 w 8"/>
                    <a:gd name="T73" fmla="*/ 8 h 11"/>
                    <a:gd name="T74" fmla="*/ 3 w 8"/>
                    <a:gd name="T75" fmla="*/ 8 h 11"/>
                    <a:gd name="T76" fmla="*/ 3 w 8"/>
                    <a:gd name="T77" fmla="*/ 9 h 11"/>
                    <a:gd name="T78" fmla="*/ 3 w 8"/>
                    <a:gd name="T79" fmla="*/ 11 h 11"/>
                    <a:gd name="T80" fmla="*/ 4 w 8"/>
                    <a:gd name="T81" fmla="*/ 10 h 11"/>
                    <a:gd name="T82" fmla="*/ 4 w 8"/>
                    <a:gd name="T83" fmla="*/ 10 h 11"/>
                    <a:gd name="T84" fmla="*/ 5 w 8"/>
                    <a:gd name="T85" fmla="*/ 11 h 11"/>
                    <a:gd name="T86" fmla="*/ 5 w 8"/>
                    <a:gd name="T87" fmla="*/ 9 h 11"/>
                    <a:gd name="T88" fmla="*/ 5 w 8"/>
                    <a:gd name="T89" fmla="*/ 8 h 11"/>
                    <a:gd name="T90" fmla="*/ 7 w 8"/>
                    <a:gd name="T91" fmla="*/ 8 h 11"/>
                    <a:gd name="T92" fmla="*/ 8 w 8"/>
                    <a:gd name="T93" fmla="*/ 8 h 11"/>
                    <a:gd name="T94" fmla="*/ 7 w 8"/>
                    <a:gd name="T95" fmla="*/ 7 h 11"/>
                    <a:gd name="T96" fmla="*/ 6 w 8"/>
                    <a:gd name="T97" fmla="*/ 6 h 11"/>
                    <a:gd name="T98" fmla="*/ 6 w 8"/>
                    <a:gd name="T99" fmla="*/ 6 h 11"/>
                    <a:gd name="T100" fmla="*/ 6 w 8"/>
                    <a:gd name="T101" fmla="*/ 6 h 11"/>
                    <a:gd name="T102" fmla="*/ 6 w 8"/>
                    <a:gd name="T103" fmla="*/ 5 h 11"/>
                    <a:gd name="T104" fmla="*/ 6 w 8"/>
                    <a:gd name="T105" fmla="*/ 4 h 11"/>
                    <a:gd name="T106" fmla="*/ 7 w 8"/>
                    <a:gd name="T107"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 h="11">
                      <a:moveTo>
                        <a:pt x="7" y="4"/>
                      </a:moveTo>
                      <a:cubicBezTo>
                        <a:pt x="7" y="4"/>
                        <a:pt x="7" y="3"/>
                        <a:pt x="7" y="3"/>
                      </a:cubicBezTo>
                      <a:cubicBezTo>
                        <a:pt x="7" y="3"/>
                        <a:pt x="7" y="4"/>
                        <a:pt x="8" y="4"/>
                      </a:cubicBezTo>
                      <a:cubicBezTo>
                        <a:pt x="8" y="4"/>
                        <a:pt x="8" y="2"/>
                        <a:pt x="8" y="2"/>
                      </a:cubicBezTo>
                      <a:cubicBezTo>
                        <a:pt x="8" y="2"/>
                        <a:pt x="7" y="1"/>
                        <a:pt x="7" y="1"/>
                      </a:cubicBezTo>
                      <a:cubicBezTo>
                        <a:pt x="7" y="1"/>
                        <a:pt x="7" y="1"/>
                        <a:pt x="7" y="0"/>
                      </a:cubicBezTo>
                      <a:cubicBezTo>
                        <a:pt x="7" y="0"/>
                        <a:pt x="7" y="0"/>
                        <a:pt x="6" y="0"/>
                      </a:cubicBezTo>
                      <a:cubicBezTo>
                        <a:pt x="6" y="0"/>
                        <a:pt x="6" y="1"/>
                        <a:pt x="5" y="1"/>
                      </a:cubicBezTo>
                      <a:cubicBezTo>
                        <a:pt x="5" y="1"/>
                        <a:pt x="5" y="1"/>
                        <a:pt x="5" y="2"/>
                      </a:cubicBezTo>
                      <a:cubicBezTo>
                        <a:pt x="5" y="2"/>
                        <a:pt x="5" y="3"/>
                        <a:pt x="5" y="3"/>
                      </a:cubicBezTo>
                      <a:cubicBezTo>
                        <a:pt x="5" y="3"/>
                        <a:pt x="5" y="3"/>
                        <a:pt x="5" y="4"/>
                      </a:cubicBezTo>
                      <a:cubicBezTo>
                        <a:pt x="5" y="4"/>
                        <a:pt x="5" y="4"/>
                        <a:pt x="5" y="4"/>
                      </a:cubicBezTo>
                      <a:cubicBezTo>
                        <a:pt x="4" y="5"/>
                        <a:pt x="4" y="5"/>
                        <a:pt x="4" y="5"/>
                      </a:cubicBezTo>
                      <a:cubicBezTo>
                        <a:pt x="4" y="6"/>
                        <a:pt x="5" y="4"/>
                        <a:pt x="4" y="6"/>
                      </a:cubicBezTo>
                      <a:cubicBezTo>
                        <a:pt x="4" y="7"/>
                        <a:pt x="4" y="7"/>
                        <a:pt x="3" y="7"/>
                      </a:cubicBezTo>
                      <a:cubicBezTo>
                        <a:pt x="3" y="7"/>
                        <a:pt x="3" y="7"/>
                        <a:pt x="3" y="7"/>
                      </a:cubicBezTo>
                      <a:cubicBezTo>
                        <a:pt x="3" y="7"/>
                        <a:pt x="3" y="7"/>
                        <a:pt x="3" y="6"/>
                      </a:cubicBezTo>
                      <a:cubicBezTo>
                        <a:pt x="3" y="6"/>
                        <a:pt x="3" y="6"/>
                        <a:pt x="3" y="6"/>
                      </a:cubicBezTo>
                      <a:cubicBezTo>
                        <a:pt x="3" y="6"/>
                        <a:pt x="3" y="5"/>
                        <a:pt x="4" y="5"/>
                      </a:cubicBezTo>
                      <a:cubicBezTo>
                        <a:pt x="4" y="5"/>
                        <a:pt x="4" y="5"/>
                        <a:pt x="4" y="4"/>
                      </a:cubicBezTo>
                      <a:cubicBezTo>
                        <a:pt x="4" y="4"/>
                        <a:pt x="4" y="4"/>
                        <a:pt x="4" y="4"/>
                      </a:cubicBezTo>
                      <a:cubicBezTo>
                        <a:pt x="4" y="3"/>
                        <a:pt x="4" y="3"/>
                        <a:pt x="4" y="2"/>
                      </a:cubicBezTo>
                      <a:cubicBezTo>
                        <a:pt x="4" y="2"/>
                        <a:pt x="3" y="2"/>
                        <a:pt x="3" y="2"/>
                      </a:cubicBezTo>
                      <a:cubicBezTo>
                        <a:pt x="3" y="2"/>
                        <a:pt x="2" y="3"/>
                        <a:pt x="2" y="3"/>
                      </a:cubicBezTo>
                      <a:cubicBezTo>
                        <a:pt x="2" y="3"/>
                        <a:pt x="1" y="3"/>
                        <a:pt x="1" y="3"/>
                      </a:cubicBezTo>
                      <a:cubicBezTo>
                        <a:pt x="1" y="3"/>
                        <a:pt x="1" y="3"/>
                        <a:pt x="1" y="4"/>
                      </a:cubicBezTo>
                      <a:cubicBezTo>
                        <a:pt x="0" y="4"/>
                        <a:pt x="1" y="4"/>
                        <a:pt x="1" y="4"/>
                      </a:cubicBezTo>
                      <a:cubicBezTo>
                        <a:pt x="1" y="5"/>
                        <a:pt x="1" y="5"/>
                        <a:pt x="1" y="5"/>
                      </a:cubicBezTo>
                      <a:cubicBezTo>
                        <a:pt x="1" y="5"/>
                        <a:pt x="1" y="6"/>
                        <a:pt x="1" y="6"/>
                      </a:cubicBezTo>
                      <a:cubicBezTo>
                        <a:pt x="1" y="6"/>
                        <a:pt x="1" y="6"/>
                        <a:pt x="0" y="6"/>
                      </a:cubicBezTo>
                      <a:cubicBezTo>
                        <a:pt x="0" y="6"/>
                        <a:pt x="0" y="7"/>
                        <a:pt x="0" y="7"/>
                      </a:cubicBezTo>
                      <a:cubicBezTo>
                        <a:pt x="0" y="7"/>
                        <a:pt x="0" y="7"/>
                        <a:pt x="0" y="8"/>
                      </a:cubicBezTo>
                      <a:cubicBezTo>
                        <a:pt x="0" y="8"/>
                        <a:pt x="0" y="8"/>
                        <a:pt x="0" y="8"/>
                      </a:cubicBezTo>
                      <a:cubicBezTo>
                        <a:pt x="0" y="8"/>
                        <a:pt x="1" y="8"/>
                        <a:pt x="1" y="8"/>
                      </a:cubicBezTo>
                      <a:cubicBezTo>
                        <a:pt x="1" y="8"/>
                        <a:pt x="1" y="8"/>
                        <a:pt x="1" y="8"/>
                      </a:cubicBezTo>
                      <a:cubicBezTo>
                        <a:pt x="2" y="8"/>
                        <a:pt x="2" y="8"/>
                        <a:pt x="2" y="8"/>
                      </a:cubicBezTo>
                      <a:cubicBezTo>
                        <a:pt x="3" y="8"/>
                        <a:pt x="2" y="8"/>
                        <a:pt x="2" y="8"/>
                      </a:cubicBezTo>
                      <a:cubicBezTo>
                        <a:pt x="2" y="9"/>
                        <a:pt x="3" y="8"/>
                        <a:pt x="3" y="8"/>
                      </a:cubicBezTo>
                      <a:cubicBezTo>
                        <a:pt x="3" y="9"/>
                        <a:pt x="2" y="9"/>
                        <a:pt x="3" y="9"/>
                      </a:cubicBezTo>
                      <a:cubicBezTo>
                        <a:pt x="3" y="10"/>
                        <a:pt x="3" y="10"/>
                        <a:pt x="3" y="11"/>
                      </a:cubicBezTo>
                      <a:cubicBezTo>
                        <a:pt x="3" y="11"/>
                        <a:pt x="3" y="10"/>
                        <a:pt x="4" y="10"/>
                      </a:cubicBezTo>
                      <a:cubicBezTo>
                        <a:pt x="4" y="10"/>
                        <a:pt x="4" y="10"/>
                        <a:pt x="4" y="10"/>
                      </a:cubicBezTo>
                      <a:cubicBezTo>
                        <a:pt x="4" y="11"/>
                        <a:pt x="4" y="11"/>
                        <a:pt x="5" y="11"/>
                      </a:cubicBezTo>
                      <a:cubicBezTo>
                        <a:pt x="5" y="10"/>
                        <a:pt x="5" y="10"/>
                        <a:pt x="5" y="9"/>
                      </a:cubicBezTo>
                      <a:cubicBezTo>
                        <a:pt x="5" y="9"/>
                        <a:pt x="5" y="9"/>
                        <a:pt x="5" y="8"/>
                      </a:cubicBezTo>
                      <a:cubicBezTo>
                        <a:pt x="6" y="8"/>
                        <a:pt x="7" y="9"/>
                        <a:pt x="7" y="8"/>
                      </a:cubicBezTo>
                      <a:cubicBezTo>
                        <a:pt x="7" y="8"/>
                        <a:pt x="8" y="8"/>
                        <a:pt x="8" y="8"/>
                      </a:cubicBezTo>
                      <a:cubicBezTo>
                        <a:pt x="8" y="7"/>
                        <a:pt x="7" y="7"/>
                        <a:pt x="7" y="7"/>
                      </a:cubicBezTo>
                      <a:cubicBezTo>
                        <a:pt x="7" y="6"/>
                        <a:pt x="7" y="6"/>
                        <a:pt x="6" y="6"/>
                      </a:cubicBezTo>
                      <a:cubicBezTo>
                        <a:pt x="6" y="6"/>
                        <a:pt x="6" y="7"/>
                        <a:pt x="6" y="6"/>
                      </a:cubicBezTo>
                      <a:cubicBezTo>
                        <a:pt x="6" y="6"/>
                        <a:pt x="6" y="6"/>
                        <a:pt x="6" y="6"/>
                      </a:cubicBezTo>
                      <a:cubicBezTo>
                        <a:pt x="6" y="5"/>
                        <a:pt x="6" y="5"/>
                        <a:pt x="6" y="5"/>
                      </a:cubicBezTo>
                      <a:cubicBezTo>
                        <a:pt x="6" y="5"/>
                        <a:pt x="6" y="5"/>
                        <a:pt x="6" y="4"/>
                      </a:cubicBezTo>
                      <a:cubicBezTo>
                        <a:pt x="6" y="3"/>
                        <a:pt x="6" y="4"/>
                        <a:pt x="7"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6" name="Freeform 1233"/>
                <p:cNvSpPr>
                  <a:spLocks/>
                </p:cNvSpPr>
                <p:nvPr/>
              </p:nvSpPr>
              <p:spPr bwMode="auto">
                <a:xfrm>
                  <a:off x="7140576" y="4619625"/>
                  <a:ext cx="6350" cy="1587"/>
                </a:xfrm>
                <a:custGeom>
                  <a:avLst/>
                  <a:gdLst>
                    <a:gd name="T0" fmla="*/ 1 w 2"/>
                    <a:gd name="T1" fmla="*/ 0 h 1"/>
                    <a:gd name="T2" fmla="*/ 2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1"/>
                        <a:pt x="2" y="0"/>
                      </a:cubicBezTo>
                      <a:cubicBezTo>
                        <a:pt x="2"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7" name="Freeform 1234"/>
                <p:cNvSpPr>
                  <a:spLocks/>
                </p:cNvSpPr>
                <p:nvPr/>
              </p:nvSpPr>
              <p:spPr bwMode="auto">
                <a:xfrm>
                  <a:off x="7178676" y="4676775"/>
                  <a:ext cx="1588"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8" name="Freeform 1235"/>
                <p:cNvSpPr>
                  <a:spLocks/>
                </p:cNvSpPr>
                <p:nvPr/>
              </p:nvSpPr>
              <p:spPr bwMode="auto">
                <a:xfrm>
                  <a:off x="7186613" y="4673600"/>
                  <a:ext cx="17463" cy="11112"/>
                </a:xfrm>
                <a:custGeom>
                  <a:avLst/>
                  <a:gdLst>
                    <a:gd name="T0" fmla="*/ 0 w 6"/>
                    <a:gd name="T1" fmla="*/ 4 h 4"/>
                    <a:gd name="T2" fmla="*/ 3 w 6"/>
                    <a:gd name="T3" fmla="*/ 3 h 4"/>
                    <a:gd name="T4" fmla="*/ 5 w 6"/>
                    <a:gd name="T5" fmla="*/ 3 h 4"/>
                    <a:gd name="T6" fmla="*/ 6 w 6"/>
                    <a:gd name="T7" fmla="*/ 2 h 4"/>
                    <a:gd name="T8" fmla="*/ 6 w 6"/>
                    <a:gd name="T9" fmla="*/ 1 h 4"/>
                    <a:gd name="T10" fmla="*/ 3 w 6"/>
                    <a:gd name="T11" fmla="*/ 1 h 4"/>
                    <a:gd name="T12" fmla="*/ 2 w 6"/>
                    <a:gd name="T13" fmla="*/ 1 h 4"/>
                    <a:gd name="T14" fmla="*/ 1 w 6"/>
                    <a:gd name="T15" fmla="*/ 1 h 4"/>
                    <a:gd name="T16" fmla="*/ 1 w 6"/>
                    <a:gd name="T17" fmla="*/ 2 h 4"/>
                    <a:gd name="T18" fmla="*/ 0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4"/>
                      </a:moveTo>
                      <a:cubicBezTo>
                        <a:pt x="1" y="3"/>
                        <a:pt x="2" y="3"/>
                        <a:pt x="3" y="3"/>
                      </a:cubicBezTo>
                      <a:cubicBezTo>
                        <a:pt x="4" y="3"/>
                        <a:pt x="4" y="3"/>
                        <a:pt x="5" y="3"/>
                      </a:cubicBezTo>
                      <a:cubicBezTo>
                        <a:pt x="6" y="3"/>
                        <a:pt x="6" y="3"/>
                        <a:pt x="6" y="2"/>
                      </a:cubicBezTo>
                      <a:cubicBezTo>
                        <a:pt x="6" y="2"/>
                        <a:pt x="6" y="1"/>
                        <a:pt x="6" y="1"/>
                      </a:cubicBezTo>
                      <a:cubicBezTo>
                        <a:pt x="5" y="1"/>
                        <a:pt x="4" y="1"/>
                        <a:pt x="3" y="1"/>
                      </a:cubicBezTo>
                      <a:cubicBezTo>
                        <a:pt x="2" y="1"/>
                        <a:pt x="2" y="2"/>
                        <a:pt x="2" y="1"/>
                      </a:cubicBezTo>
                      <a:cubicBezTo>
                        <a:pt x="1" y="0"/>
                        <a:pt x="1" y="1"/>
                        <a:pt x="1" y="1"/>
                      </a:cubicBezTo>
                      <a:cubicBezTo>
                        <a:pt x="0" y="1"/>
                        <a:pt x="1" y="2"/>
                        <a:pt x="1" y="2"/>
                      </a:cubicBezTo>
                      <a:cubicBezTo>
                        <a:pt x="0" y="3"/>
                        <a:pt x="0" y="3"/>
                        <a:pt x="0"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9" name="Freeform 1236"/>
                <p:cNvSpPr>
                  <a:spLocks/>
                </p:cNvSpPr>
                <p:nvPr/>
              </p:nvSpPr>
              <p:spPr bwMode="auto">
                <a:xfrm>
                  <a:off x="7192963" y="4630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0" name="Freeform 1237"/>
                <p:cNvSpPr>
                  <a:spLocks/>
                </p:cNvSpPr>
                <p:nvPr/>
              </p:nvSpPr>
              <p:spPr bwMode="auto">
                <a:xfrm>
                  <a:off x="7172326" y="46815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1" name="Freeform 1238"/>
                <p:cNvSpPr>
                  <a:spLocks/>
                </p:cNvSpPr>
                <p:nvPr/>
              </p:nvSpPr>
              <p:spPr bwMode="auto">
                <a:xfrm>
                  <a:off x="7161213" y="4676775"/>
                  <a:ext cx="17463" cy="11112"/>
                </a:xfrm>
                <a:custGeom>
                  <a:avLst/>
                  <a:gdLst>
                    <a:gd name="T0" fmla="*/ 6 w 6"/>
                    <a:gd name="T1" fmla="*/ 1 h 4"/>
                    <a:gd name="T2" fmla="*/ 5 w 6"/>
                    <a:gd name="T3" fmla="*/ 0 h 4"/>
                    <a:gd name="T4" fmla="*/ 4 w 6"/>
                    <a:gd name="T5" fmla="*/ 0 h 4"/>
                    <a:gd name="T6" fmla="*/ 4 w 6"/>
                    <a:gd name="T7" fmla="*/ 0 h 4"/>
                    <a:gd name="T8" fmla="*/ 3 w 6"/>
                    <a:gd name="T9" fmla="*/ 1 h 4"/>
                    <a:gd name="T10" fmla="*/ 3 w 6"/>
                    <a:gd name="T11" fmla="*/ 1 h 4"/>
                    <a:gd name="T12" fmla="*/ 3 w 6"/>
                    <a:gd name="T13" fmla="*/ 1 h 4"/>
                    <a:gd name="T14" fmla="*/ 3 w 6"/>
                    <a:gd name="T15" fmla="*/ 1 h 4"/>
                    <a:gd name="T16" fmla="*/ 3 w 6"/>
                    <a:gd name="T17" fmla="*/ 2 h 4"/>
                    <a:gd name="T18" fmla="*/ 2 w 6"/>
                    <a:gd name="T19" fmla="*/ 2 h 4"/>
                    <a:gd name="T20" fmla="*/ 3 w 6"/>
                    <a:gd name="T21" fmla="*/ 1 h 4"/>
                    <a:gd name="T22" fmla="*/ 1 w 6"/>
                    <a:gd name="T23" fmla="*/ 1 h 4"/>
                    <a:gd name="T24" fmla="*/ 1 w 6"/>
                    <a:gd name="T25" fmla="*/ 1 h 4"/>
                    <a:gd name="T26" fmla="*/ 0 w 6"/>
                    <a:gd name="T27" fmla="*/ 3 h 4"/>
                    <a:gd name="T28" fmla="*/ 1 w 6"/>
                    <a:gd name="T29" fmla="*/ 3 h 4"/>
                    <a:gd name="T30" fmla="*/ 1 w 6"/>
                    <a:gd name="T31" fmla="*/ 4 h 4"/>
                    <a:gd name="T32" fmla="*/ 2 w 6"/>
                    <a:gd name="T33" fmla="*/ 3 h 4"/>
                    <a:gd name="T34" fmla="*/ 3 w 6"/>
                    <a:gd name="T35" fmla="*/ 3 h 4"/>
                    <a:gd name="T36" fmla="*/ 3 w 6"/>
                    <a:gd name="T37" fmla="*/ 2 h 4"/>
                    <a:gd name="T38" fmla="*/ 4 w 6"/>
                    <a:gd name="T39" fmla="*/ 1 h 4"/>
                    <a:gd name="T40" fmla="*/ 6 w 6"/>
                    <a:gd name="T4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4">
                      <a:moveTo>
                        <a:pt x="6" y="1"/>
                      </a:moveTo>
                      <a:cubicBezTo>
                        <a:pt x="6" y="1"/>
                        <a:pt x="5" y="0"/>
                        <a:pt x="5" y="0"/>
                      </a:cubicBezTo>
                      <a:cubicBezTo>
                        <a:pt x="5" y="0"/>
                        <a:pt x="5" y="0"/>
                        <a:pt x="4" y="0"/>
                      </a:cubicBezTo>
                      <a:cubicBezTo>
                        <a:pt x="4" y="0"/>
                        <a:pt x="4" y="0"/>
                        <a:pt x="4" y="0"/>
                      </a:cubicBezTo>
                      <a:cubicBezTo>
                        <a:pt x="3" y="1"/>
                        <a:pt x="4" y="1"/>
                        <a:pt x="3" y="1"/>
                      </a:cubicBezTo>
                      <a:cubicBezTo>
                        <a:pt x="3" y="1"/>
                        <a:pt x="3" y="1"/>
                        <a:pt x="3" y="1"/>
                      </a:cubicBezTo>
                      <a:cubicBezTo>
                        <a:pt x="3" y="1"/>
                        <a:pt x="3" y="1"/>
                        <a:pt x="3" y="1"/>
                      </a:cubicBezTo>
                      <a:cubicBezTo>
                        <a:pt x="3" y="1"/>
                        <a:pt x="3" y="1"/>
                        <a:pt x="3" y="1"/>
                      </a:cubicBezTo>
                      <a:cubicBezTo>
                        <a:pt x="3" y="1"/>
                        <a:pt x="3" y="1"/>
                        <a:pt x="3" y="2"/>
                      </a:cubicBezTo>
                      <a:cubicBezTo>
                        <a:pt x="3" y="2"/>
                        <a:pt x="2" y="2"/>
                        <a:pt x="2" y="2"/>
                      </a:cubicBezTo>
                      <a:cubicBezTo>
                        <a:pt x="2" y="1"/>
                        <a:pt x="3" y="1"/>
                        <a:pt x="3" y="1"/>
                      </a:cubicBezTo>
                      <a:cubicBezTo>
                        <a:pt x="2" y="1"/>
                        <a:pt x="1" y="1"/>
                        <a:pt x="1" y="1"/>
                      </a:cubicBezTo>
                      <a:cubicBezTo>
                        <a:pt x="1" y="1"/>
                        <a:pt x="1" y="1"/>
                        <a:pt x="1" y="1"/>
                      </a:cubicBezTo>
                      <a:cubicBezTo>
                        <a:pt x="1" y="2"/>
                        <a:pt x="0" y="2"/>
                        <a:pt x="0" y="3"/>
                      </a:cubicBezTo>
                      <a:cubicBezTo>
                        <a:pt x="0" y="3"/>
                        <a:pt x="0" y="3"/>
                        <a:pt x="1" y="3"/>
                      </a:cubicBezTo>
                      <a:cubicBezTo>
                        <a:pt x="1" y="3"/>
                        <a:pt x="1" y="4"/>
                        <a:pt x="1" y="4"/>
                      </a:cubicBezTo>
                      <a:cubicBezTo>
                        <a:pt x="2" y="4"/>
                        <a:pt x="2" y="3"/>
                        <a:pt x="2" y="3"/>
                      </a:cubicBezTo>
                      <a:cubicBezTo>
                        <a:pt x="2" y="3"/>
                        <a:pt x="2" y="4"/>
                        <a:pt x="3" y="3"/>
                      </a:cubicBezTo>
                      <a:cubicBezTo>
                        <a:pt x="3" y="3"/>
                        <a:pt x="3" y="2"/>
                        <a:pt x="3" y="2"/>
                      </a:cubicBezTo>
                      <a:cubicBezTo>
                        <a:pt x="4" y="2"/>
                        <a:pt x="4" y="1"/>
                        <a:pt x="4" y="1"/>
                      </a:cubicBezTo>
                      <a:cubicBezTo>
                        <a:pt x="5" y="1"/>
                        <a:pt x="6" y="1"/>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2" name="Freeform 1239"/>
                <p:cNvSpPr>
                  <a:spLocks/>
                </p:cNvSpPr>
                <p:nvPr/>
              </p:nvSpPr>
              <p:spPr bwMode="auto">
                <a:xfrm>
                  <a:off x="7175501" y="4673600"/>
                  <a:ext cx="11113" cy="11112"/>
                </a:xfrm>
                <a:custGeom>
                  <a:avLst/>
                  <a:gdLst>
                    <a:gd name="T0" fmla="*/ 3 w 4"/>
                    <a:gd name="T1" fmla="*/ 2 h 4"/>
                    <a:gd name="T2" fmla="*/ 3 w 4"/>
                    <a:gd name="T3" fmla="*/ 1 h 4"/>
                    <a:gd name="T4" fmla="*/ 2 w 4"/>
                    <a:gd name="T5" fmla="*/ 2 h 4"/>
                    <a:gd name="T6" fmla="*/ 2 w 4"/>
                    <a:gd name="T7" fmla="*/ 2 h 4"/>
                    <a:gd name="T8" fmla="*/ 0 w 4"/>
                    <a:gd name="T9" fmla="*/ 4 h 4"/>
                    <a:gd name="T10" fmla="*/ 1 w 4"/>
                    <a:gd name="T11" fmla="*/ 3 h 4"/>
                    <a:gd name="T12" fmla="*/ 3 w 4"/>
                    <a:gd name="T13" fmla="*/ 4 h 4"/>
                    <a:gd name="T14" fmla="*/ 3 w 4"/>
                    <a:gd name="T15" fmla="*/ 3 h 4"/>
                    <a:gd name="T16" fmla="*/ 3 w 4"/>
                    <a:gd name="T17" fmla="*/ 2 h 4"/>
                    <a:gd name="T18" fmla="*/ 3 w 4"/>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3" y="2"/>
                      </a:moveTo>
                      <a:cubicBezTo>
                        <a:pt x="4" y="2"/>
                        <a:pt x="3" y="0"/>
                        <a:pt x="3" y="1"/>
                      </a:cubicBezTo>
                      <a:cubicBezTo>
                        <a:pt x="3" y="2"/>
                        <a:pt x="3" y="1"/>
                        <a:pt x="2" y="2"/>
                      </a:cubicBezTo>
                      <a:cubicBezTo>
                        <a:pt x="2" y="2"/>
                        <a:pt x="2" y="2"/>
                        <a:pt x="2" y="2"/>
                      </a:cubicBezTo>
                      <a:cubicBezTo>
                        <a:pt x="1" y="2"/>
                        <a:pt x="0" y="2"/>
                        <a:pt x="0" y="4"/>
                      </a:cubicBezTo>
                      <a:cubicBezTo>
                        <a:pt x="1" y="4"/>
                        <a:pt x="1" y="3"/>
                        <a:pt x="1" y="3"/>
                      </a:cubicBezTo>
                      <a:cubicBezTo>
                        <a:pt x="1" y="4"/>
                        <a:pt x="3" y="4"/>
                        <a:pt x="3" y="4"/>
                      </a:cubicBezTo>
                      <a:cubicBezTo>
                        <a:pt x="3" y="3"/>
                        <a:pt x="2" y="3"/>
                        <a:pt x="3" y="3"/>
                      </a:cubicBezTo>
                      <a:cubicBezTo>
                        <a:pt x="3" y="3"/>
                        <a:pt x="3" y="2"/>
                        <a:pt x="3" y="2"/>
                      </a:cubicBezTo>
                      <a:cubicBezTo>
                        <a:pt x="3"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3" name="Freeform 1240"/>
                <p:cNvSpPr>
                  <a:spLocks/>
                </p:cNvSpPr>
                <p:nvPr/>
              </p:nvSpPr>
              <p:spPr bwMode="auto">
                <a:xfrm>
                  <a:off x="7143751" y="4616450"/>
                  <a:ext cx="0" cy="3175"/>
                </a:xfrm>
                <a:custGeom>
                  <a:avLst/>
                  <a:gdLst>
                    <a:gd name="T0" fmla="*/ 0 h 1"/>
                    <a:gd name="T1" fmla="*/ 0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4" name="Freeform 1241"/>
                <p:cNvSpPr>
                  <a:spLocks/>
                </p:cNvSpPr>
                <p:nvPr/>
              </p:nvSpPr>
              <p:spPr bwMode="auto">
                <a:xfrm>
                  <a:off x="7165976" y="4524375"/>
                  <a:ext cx="3175" cy="6350"/>
                </a:xfrm>
                <a:custGeom>
                  <a:avLst/>
                  <a:gdLst>
                    <a:gd name="T0" fmla="*/ 0 w 1"/>
                    <a:gd name="T1" fmla="*/ 0 h 2"/>
                    <a:gd name="T2" fmla="*/ 0 w 1"/>
                    <a:gd name="T3" fmla="*/ 0 h 2"/>
                    <a:gd name="T4" fmla="*/ 0 w 1"/>
                    <a:gd name="T5" fmla="*/ 0 h 2"/>
                    <a:gd name="T6" fmla="*/ 0 w 1"/>
                    <a:gd name="T7" fmla="*/ 2 h 2"/>
                    <a:gd name="T8" fmla="*/ 1 w 1"/>
                    <a:gd name="T9" fmla="*/ 2 h 2"/>
                    <a:gd name="T10" fmla="*/ 1 w 1"/>
                    <a:gd name="T11" fmla="*/ 1 h 2"/>
                    <a:gd name="T12" fmla="*/ 1 w 1"/>
                    <a:gd name="T13" fmla="*/ 1 h 2"/>
                    <a:gd name="T14" fmla="*/ 1 w 1"/>
                    <a:gd name="T15" fmla="*/ 0 h 2"/>
                    <a:gd name="T16" fmla="*/ 0 w 1"/>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0"/>
                      </a:moveTo>
                      <a:cubicBezTo>
                        <a:pt x="0" y="0"/>
                        <a:pt x="0" y="0"/>
                        <a:pt x="0" y="0"/>
                      </a:cubicBezTo>
                      <a:cubicBezTo>
                        <a:pt x="0" y="0"/>
                        <a:pt x="0" y="0"/>
                        <a:pt x="0" y="0"/>
                      </a:cubicBezTo>
                      <a:cubicBezTo>
                        <a:pt x="0" y="1"/>
                        <a:pt x="0" y="2"/>
                        <a:pt x="0" y="2"/>
                      </a:cubicBezTo>
                      <a:cubicBezTo>
                        <a:pt x="0" y="2"/>
                        <a:pt x="1" y="2"/>
                        <a:pt x="1" y="2"/>
                      </a:cubicBezTo>
                      <a:cubicBezTo>
                        <a:pt x="1" y="1"/>
                        <a:pt x="1" y="1"/>
                        <a:pt x="1" y="1"/>
                      </a:cubicBezTo>
                      <a:cubicBezTo>
                        <a:pt x="1" y="1"/>
                        <a:pt x="1" y="1"/>
                        <a:pt x="1" y="1"/>
                      </a:cubicBezTo>
                      <a:cubicBezTo>
                        <a:pt x="1" y="1"/>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5" name="Freeform 1242"/>
                <p:cNvSpPr>
                  <a:spLocks/>
                </p:cNvSpPr>
                <p:nvPr/>
              </p:nvSpPr>
              <p:spPr bwMode="auto">
                <a:xfrm>
                  <a:off x="7180263" y="4535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6" name="Freeform 1243"/>
                <p:cNvSpPr>
                  <a:spLocks/>
                </p:cNvSpPr>
                <p:nvPr/>
              </p:nvSpPr>
              <p:spPr bwMode="auto">
                <a:xfrm>
                  <a:off x="7150101" y="4516438"/>
                  <a:ext cx="19050" cy="11112"/>
                </a:xfrm>
                <a:custGeom>
                  <a:avLst/>
                  <a:gdLst>
                    <a:gd name="T0" fmla="*/ 4 w 7"/>
                    <a:gd name="T1" fmla="*/ 0 h 4"/>
                    <a:gd name="T2" fmla="*/ 3 w 7"/>
                    <a:gd name="T3" fmla="*/ 0 h 4"/>
                    <a:gd name="T4" fmla="*/ 2 w 7"/>
                    <a:gd name="T5" fmla="*/ 0 h 4"/>
                    <a:gd name="T6" fmla="*/ 2 w 7"/>
                    <a:gd name="T7" fmla="*/ 1 h 4"/>
                    <a:gd name="T8" fmla="*/ 1 w 7"/>
                    <a:gd name="T9" fmla="*/ 1 h 4"/>
                    <a:gd name="T10" fmla="*/ 0 w 7"/>
                    <a:gd name="T11" fmla="*/ 2 h 4"/>
                    <a:gd name="T12" fmla="*/ 1 w 7"/>
                    <a:gd name="T13" fmla="*/ 3 h 4"/>
                    <a:gd name="T14" fmla="*/ 1 w 7"/>
                    <a:gd name="T15" fmla="*/ 4 h 4"/>
                    <a:gd name="T16" fmla="*/ 2 w 7"/>
                    <a:gd name="T17" fmla="*/ 3 h 4"/>
                    <a:gd name="T18" fmla="*/ 3 w 7"/>
                    <a:gd name="T19" fmla="*/ 2 h 4"/>
                    <a:gd name="T20" fmla="*/ 3 w 7"/>
                    <a:gd name="T21" fmla="*/ 2 h 4"/>
                    <a:gd name="T22" fmla="*/ 3 w 7"/>
                    <a:gd name="T23" fmla="*/ 3 h 4"/>
                    <a:gd name="T24" fmla="*/ 3 w 7"/>
                    <a:gd name="T25" fmla="*/ 3 h 4"/>
                    <a:gd name="T26" fmla="*/ 3 w 7"/>
                    <a:gd name="T27" fmla="*/ 4 h 4"/>
                    <a:gd name="T28" fmla="*/ 4 w 7"/>
                    <a:gd name="T29" fmla="*/ 4 h 4"/>
                    <a:gd name="T30" fmla="*/ 4 w 7"/>
                    <a:gd name="T31" fmla="*/ 3 h 4"/>
                    <a:gd name="T32" fmla="*/ 4 w 7"/>
                    <a:gd name="T33" fmla="*/ 2 h 4"/>
                    <a:gd name="T34" fmla="*/ 5 w 7"/>
                    <a:gd name="T35" fmla="*/ 3 h 4"/>
                    <a:gd name="T36" fmla="*/ 5 w 7"/>
                    <a:gd name="T37" fmla="*/ 3 h 4"/>
                    <a:gd name="T38" fmla="*/ 6 w 7"/>
                    <a:gd name="T39" fmla="*/ 2 h 4"/>
                    <a:gd name="T40" fmla="*/ 6 w 7"/>
                    <a:gd name="T41" fmla="*/ 2 h 4"/>
                    <a:gd name="T42" fmla="*/ 6 w 7"/>
                    <a:gd name="T43" fmla="*/ 1 h 4"/>
                    <a:gd name="T44" fmla="*/ 5 w 7"/>
                    <a:gd name="T45" fmla="*/ 1 h 4"/>
                    <a:gd name="T46" fmla="*/ 5 w 7"/>
                    <a:gd name="T47" fmla="*/ 1 h 4"/>
                    <a:gd name="T48" fmla="*/ 4 w 7"/>
                    <a:gd name="T49" fmla="*/ 1 h 4"/>
                    <a:gd name="T50" fmla="*/ 4 w 7"/>
                    <a:gd name="T51" fmla="*/ 2 h 4"/>
                    <a:gd name="T52" fmla="*/ 4 w 7"/>
                    <a:gd name="T53" fmla="*/ 2 h 4"/>
                    <a:gd name="T54" fmla="*/ 4 w 7"/>
                    <a:gd name="T55" fmla="*/ 1 h 4"/>
                    <a:gd name="T56" fmla="*/ 4 w 7"/>
                    <a:gd name="T5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4">
                      <a:moveTo>
                        <a:pt x="4" y="0"/>
                      </a:moveTo>
                      <a:cubicBezTo>
                        <a:pt x="4" y="0"/>
                        <a:pt x="3" y="0"/>
                        <a:pt x="3" y="0"/>
                      </a:cubicBezTo>
                      <a:cubicBezTo>
                        <a:pt x="3" y="0"/>
                        <a:pt x="3" y="0"/>
                        <a:pt x="2" y="0"/>
                      </a:cubicBezTo>
                      <a:cubicBezTo>
                        <a:pt x="2" y="0"/>
                        <a:pt x="2" y="1"/>
                        <a:pt x="2" y="1"/>
                      </a:cubicBezTo>
                      <a:cubicBezTo>
                        <a:pt x="2" y="1"/>
                        <a:pt x="1" y="0"/>
                        <a:pt x="1" y="1"/>
                      </a:cubicBezTo>
                      <a:cubicBezTo>
                        <a:pt x="1" y="1"/>
                        <a:pt x="0" y="1"/>
                        <a:pt x="0" y="2"/>
                      </a:cubicBezTo>
                      <a:cubicBezTo>
                        <a:pt x="0" y="3"/>
                        <a:pt x="0" y="3"/>
                        <a:pt x="1" y="3"/>
                      </a:cubicBezTo>
                      <a:cubicBezTo>
                        <a:pt x="1" y="4"/>
                        <a:pt x="1" y="4"/>
                        <a:pt x="1" y="4"/>
                      </a:cubicBezTo>
                      <a:cubicBezTo>
                        <a:pt x="2" y="3"/>
                        <a:pt x="2" y="3"/>
                        <a:pt x="2" y="3"/>
                      </a:cubicBezTo>
                      <a:cubicBezTo>
                        <a:pt x="2" y="3"/>
                        <a:pt x="2" y="2"/>
                        <a:pt x="3" y="2"/>
                      </a:cubicBezTo>
                      <a:cubicBezTo>
                        <a:pt x="3" y="2"/>
                        <a:pt x="3" y="1"/>
                        <a:pt x="3" y="2"/>
                      </a:cubicBezTo>
                      <a:cubicBezTo>
                        <a:pt x="3" y="3"/>
                        <a:pt x="4" y="3"/>
                        <a:pt x="3" y="3"/>
                      </a:cubicBezTo>
                      <a:cubicBezTo>
                        <a:pt x="3" y="3"/>
                        <a:pt x="3" y="3"/>
                        <a:pt x="3" y="3"/>
                      </a:cubicBezTo>
                      <a:cubicBezTo>
                        <a:pt x="3" y="4"/>
                        <a:pt x="3" y="4"/>
                        <a:pt x="3" y="4"/>
                      </a:cubicBezTo>
                      <a:cubicBezTo>
                        <a:pt x="4" y="4"/>
                        <a:pt x="4" y="4"/>
                        <a:pt x="4" y="4"/>
                      </a:cubicBezTo>
                      <a:cubicBezTo>
                        <a:pt x="4" y="4"/>
                        <a:pt x="4" y="4"/>
                        <a:pt x="4" y="3"/>
                      </a:cubicBezTo>
                      <a:cubicBezTo>
                        <a:pt x="4" y="3"/>
                        <a:pt x="4" y="3"/>
                        <a:pt x="4" y="2"/>
                      </a:cubicBezTo>
                      <a:cubicBezTo>
                        <a:pt x="5" y="2"/>
                        <a:pt x="5" y="3"/>
                        <a:pt x="5" y="3"/>
                      </a:cubicBezTo>
                      <a:cubicBezTo>
                        <a:pt x="5" y="3"/>
                        <a:pt x="5" y="3"/>
                        <a:pt x="5" y="3"/>
                      </a:cubicBezTo>
                      <a:cubicBezTo>
                        <a:pt x="6" y="3"/>
                        <a:pt x="6" y="3"/>
                        <a:pt x="6" y="2"/>
                      </a:cubicBezTo>
                      <a:cubicBezTo>
                        <a:pt x="6" y="2"/>
                        <a:pt x="7" y="2"/>
                        <a:pt x="6" y="2"/>
                      </a:cubicBezTo>
                      <a:cubicBezTo>
                        <a:pt x="6" y="1"/>
                        <a:pt x="6" y="1"/>
                        <a:pt x="6" y="1"/>
                      </a:cubicBezTo>
                      <a:cubicBezTo>
                        <a:pt x="5" y="1"/>
                        <a:pt x="5" y="1"/>
                        <a:pt x="5" y="1"/>
                      </a:cubicBezTo>
                      <a:cubicBezTo>
                        <a:pt x="5" y="1"/>
                        <a:pt x="5" y="1"/>
                        <a:pt x="5" y="1"/>
                      </a:cubicBezTo>
                      <a:cubicBezTo>
                        <a:pt x="5" y="0"/>
                        <a:pt x="4" y="0"/>
                        <a:pt x="4" y="1"/>
                      </a:cubicBezTo>
                      <a:cubicBezTo>
                        <a:pt x="4" y="1"/>
                        <a:pt x="4" y="1"/>
                        <a:pt x="4" y="2"/>
                      </a:cubicBezTo>
                      <a:cubicBezTo>
                        <a:pt x="4" y="2"/>
                        <a:pt x="4" y="2"/>
                        <a:pt x="4" y="2"/>
                      </a:cubicBezTo>
                      <a:cubicBezTo>
                        <a:pt x="4" y="2"/>
                        <a:pt x="4" y="1"/>
                        <a:pt x="4" y="1"/>
                      </a:cubicBezTo>
                      <a:cubicBezTo>
                        <a:pt x="4" y="1"/>
                        <a:pt x="4" y="1"/>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7" name="Freeform 1244"/>
                <p:cNvSpPr>
                  <a:spLocks/>
                </p:cNvSpPr>
                <p:nvPr/>
              </p:nvSpPr>
              <p:spPr bwMode="auto">
                <a:xfrm>
                  <a:off x="7137401" y="4681538"/>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8" name="Freeform 1245"/>
                <p:cNvSpPr>
                  <a:spLocks/>
                </p:cNvSpPr>
                <p:nvPr/>
              </p:nvSpPr>
              <p:spPr bwMode="auto">
                <a:xfrm>
                  <a:off x="7151688" y="4581525"/>
                  <a:ext cx="9525" cy="6350"/>
                </a:xfrm>
                <a:custGeom>
                  <a:avLst/>
                  <a:gdLst>
                    <a:gd name="T0" fmla="*/ 3 w 3"/>
                    <a:gd name="T1" fmla="*/ 1 h 2"/>
                    <a:gd name="T2" fmla="*/ 2 w 3"/>
                    <a:gd name="T3" fmla="*/ 0 h 2"/>
                    <a:gd name="T4" fmla="*/ 2 w 3"/>
                    <a:gd name="T5" fmla="*/ 0 h 2"/>
                    <a:gd name="T6" fmla="*/ 1 w 3"/>
                    <a:gd name="T7" fmla="*/ 0 h 2"/>
                    <a:gd name="T8" fmla="*/ 1 w 3"/>
                    <a:gd name="T9" fmla="*/ 0 h 2"/>
                    <a:gd name="T10" fmla="*/ 1 w 3"/>
                    <a:gd name="T11" fmla="*/ 1 h 2"/>
                    <a:gd name="T12" fmla="*/ 1 w 3"/>
                    <a:gd name="T13" fmla="*/ 1 h 2"/>
                    <a:gd name="T14" fmla="*/ 1 w 3"/>
                    <a:gd name="T15" fmla="*/ 2 h 2"/>
                    <a:gd name="T16" fmla="*/ 2 w 3"/>
                    <a:gd name="T17" fmla="*/ 2 h 2"/>
                    <a:gd name="T18" fmla="*/ 3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1"/>
                      </a:moveTo>
                      <a:cubicBezTo>
                        <a:pt x="3" y="0"/>
                        <a:pt x="3" y="0"/>
                        <a:pt x="2" y="0"/>
                      </a:cubicBezTo>
                      <a:cubicBezTo>
                        <a:pt x="2" y="0"/>
                        <a:pt x="2" y="0"/>
                        <a:pt x="2" y="0"/>
                      </a:cubicBezTo>
                      <a:cubicBezTo>
                        <a:pt x="2" y="0"/>
                        <a:pt x="1" y="0"/>
                        <a:pt x="1" y="0"/>
                      </a:cubicBezTo>
                      <a:cubicBezTo>
                        <a:pt x="1" y="0"/>
                        <a:pt x="1" y="0"/>
                        <a:pt x="1" y="0"/>
                      </a:cubicBezTo>
                      <a:cubicBezTo>
                        <a:pt x="1" y="0"/>
                        <a:pt x="1" y="0"/>
                        <a:pt x="1" y="1"/>
                      </a:cubicBezTo>
                      <a:cubicBezTo>
                        <a:pt x="1" y="1"/>
                        <a:pt x="0" y="1"/>
                        <a:pt x="1" y="1"/>
                      </a:cubicBezTo>
                      <a:cubicBezTo>
                        <a:pt x="1" y="1"/>
                        <a:pt x="1" y="2"/>
                        <a:pt x="1" y="2"/>
                      </a:cubicBezTo>
                      <a:cubicBezTo>
                        <a:pt x="2" y="2"/>
                        <a:pt x="2" y="2"/>
                        <a:pt x="2" y="2"/>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9" name="Freeform 1246"/>
                <p:cNvSpPr>
                  <a:spLocks/>
                </p:cNvSpPr>
                <p:nvPr/>
              </p:nvSpPr>
              <p:spPr bwMode="auto">
                <a:xfrm>
                  <a:off x="7137401" y="4679950"/>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0" name="Freeform 1247"/>
                <p:cNvSpPr>
                  <a:spLocks/>
                </p:cNvSpPr>
                <p:nvPr/>
              </p:nvSpPr>
              <p:spPr bwMode="auto">
                <a:xfrm>
                  <a:off x="7137401" y="4592638"/>
                  <a:ext cx="3175" cy="6350"/>
                </a:xfrm>
                <a:custGeom>
                  <a:avLst/>
                  <a:gdLst>
                    <a:gd name="T0" fmla="*/ 0 w 1"/>
                    <a:gd name="T1" fmla="*/ 1 h 2"/>
                    <a:gd name="T2" fmla="*/ 1 w 1"/>
                    <a:gd name="T3" fmla="*/ 1 h 2"/>
                    <a:gd name="T4" fmla="*/ 1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1" y="2"/>
                        <a:pt x="1" y="2"/>
                        <a:pt x="1" y="1"/>
                      </a:cubicBezTo>
                      <a:cubicBezTo>
                        <a:pt x="1" y="1"/>
                        <a:pt x="1" y="0"/>
                        <a:pt x="1" y="1"/>
                      </a:cubicBezTo>
                      <a:cubicBezTo>
                        <a:pt x="1" y="1"/>
                        <a:pt x="1" y="1"/>
                        <a:pt x="1" y="1"/>
                      </a:cubicBezTo>
                      <a:cubicBezTo>
                        <a:pt x="0"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1" name="Freeform 1248"/>
                <p:cNvSpPr>
                  <a:spLocks/>
                </p:cNvSpPr>
                <p:nvPr/>
              </p:nvSpPr>
              <p:spPr bwMode="auto">
                <a:xfrm>
                  <a:off x="7123113" y="449262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2" name="Freeform 1249"/>
                <p:cNvSpPr>
                  <a:spLocks/>
                </p:cNvSpPr>
                <p:nvPr/>
              </p:nvSpPr>
              <p:spPr bwMode="auto">
                <a:xfrm>
                  <a:off x="7272338" y="4429125"/>
                  <a:ext cx="14288" cy="14287"/>
                </a:xfrm>
                <a:custGeom>
                  <a:avLst/>
                  <a:gdLst>
                    <a:gd name="T0" fmla="*/ 2 w 5"/>
                    <a:gd name="T1" fmla="*/ 1 h 5"/>
                    <a:gd name="T2" fmla="*/ 1 w 5"/>
                    <a:gd name="T3" fmla="*/ 2 h 5"/>
                    <a:gd name="T4" fmla="*/ 1 w 5"/>
                    <a:gd name="T5" fmla="*/ 2 h 5"/>
                    <a:gd name="T6" fmla="*/ 0 w 5"/>
                    <a:gd name="T7" fmla="*/ 2 h 5"/>
                    <a:gd name="T8" fmla="*/ 0 w 5"/>
                    <a:gd name="T9" fmla="*/ 2 h 5"/>
                    <a:gd name="T10" fmla="*/ 0 w 5"/>
                    <a:gd name="T11" fmla="*/ 3 h 5"/>
                    <a:gd name="T12" fmla="*/ 1 w 5"/>
                    <a:gd name="T13" fmla="*/ 3 h 5"/>
                    <a:gd name="T14" fmla="*/ 1 w 5"/>
                    <a:gd name="T15" fmla="*/ 4 h 5"/>
                    <a:gd name="T16" fmla="*/ 1 w 5"/>
                    <a:gd name="T17" fmla="*/ 4 h 5"/>
                    <a:gd name="T18" fmla="*/ 1 w 5"/>
                    <a:gd name="T19" fmla="*/ 5 h 5"/>
                    <a:gd name="T20" fmla="*/ 2 w 5"/>
                    <a:gd name="T21" fmla="*/ 5 h 5"/>
                    <a:gd name="T22" fmla="*/ 3 w 5"/>
                    <a:gd name="T23" fmla="*/ 5 h 5"/>
                    <a:gd name="T24" fmla="*/ 4 w 5"/>
                    <a:gd name="T25" fmla="*/ 4 h 5"/>
                    <a:gd name="T26" fmla="*/ 4 w 5"/>
                    <a:gd name="T27" fmla="*/ 3 h 5"/>
                    <a:gd name="T28" fmla="*/ 4 w 5"/>
                    <a:gd name="T29" fmla="*/ 2 h 5"/>
                    <a:gd name="T30" fmla="*/ 5 w 5"/>
                    <a:gd name="T31" fmla="*/ 1 h 5"/>
                    <a:gd name="T32" fmla="*/ 4 w 5"/>
                    <a:gd name="T33" fmla="*/ 1 h 5"/>
                    <a:gd name="T34" fmla="*/ 4 w 5"/>
                    <a:gd name="T35" fmla="*/ 0 h 5"/>
                    <a:gd name="T36" fmla="*/ 3 w 5"/>
                    <a:gd name="T37" fmla="*/ 0 h 5"/>
                    <a:gd name="T38" fmla="*/ 3 w 5"/>
                    <a:gd name="T39" fmla="*/ 0 h 5"/>
                    <a:gd name="T40" fmla="*/ 3 w 5"/>
                    <a:gd name="T41" fmla="*/ 0 h 5"/>
                    <a:gd name="T42" fmla="*/ 2 w 5"/>
                    <a:gd name="T43" fmla="*/ 1 h 5"/>
                    <a:gd name="T44" fmla="*/ 2 w 5"/>
                    <a:gd name="T4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5">
                      <a:moveTo>
                        <a:pt x="2" y="1"/>
                      </a:moveTo>
                      <a:cubicBezTo>
                        <a:pt x="1" y="1"/>
                        <a:pt x="1" y="2"/>
                        <a:pt x="1" y="2"/>
                      </a:cubicBezTo>
                      <a:cubicBezTo>
                        <a:pt x="1" y="2"/>
                        <a:pt x="1" y="2"/>
                        <a:pt x="1" y="2"/>
                      </a:cubicBezTo>
                      <a:cubicBezTo>
                        <a:pt x="1" y="2"/>
                        <a:pt x="0" y="3"/>
                        <a:pt x="0" y="2"/>
                      </a:cubicBezTo>
                      <a:cubicBezTo>
                        <a:pt x="0" y="2"/>
                        <a:pt x="0" y="2"/>
                        <a:pt x="0" y="2"/>
                      </a:cubicBezTo>
                      <a:cubicBezTo>
                        <a:pt x="0" y="2"/>
                        <a:pt x="0" y="3"/>
                        <a:pt x="0" y="3"/>
                      </a:cubicBezTo>
                      <a:cubicBezTo>
                        <a:pt x="0" y="3"/>
                        <a:pt x="1" y="3"/>
                        <a:pt x="1" y="3"/>
                      </a:cubicBezTo>
                      <a:cubicBezTo>
                        <a:pt x="1" y="3"/>
                        <a:pt x="1" y="4"/>
                        <a:pt x="1" y="4"/>
                      </a:cubicBezTo>
                      <a:cubicBezTo>
                        <a:pt x="1" y="4"/>
                        <a:pt x="1" y="4"/>
                        <a:pt x="1" y="4"/>
                      </a:cubicBezTo>
                      <a:cubicBezTo>
                        <a:pt x="1" y="5"/>
                        <a:pt x="1" y="5"/>
                        <a:pt x="1" y="5"/>
                      </a:cubicBezTo>
                      <a:cubicBezTo>
                        <a:pt x="1" y="5"/>
                        <a:pt x="1" y="5"/>
                        <a:pt x="2" y="5"/>
                      </a:cubicBezTo>
                      <a:cubicBezTo>
                        <a:pt x="2" y="5"/>
                        <a:pt x="2" y="5"/>
                        <a:pt x="3" y="5"/>
                      </a:cubicBezTo>
                      <a:cubicBezTo>
                        <a:pt x="3" y="5"/>
                        <a:pt x="3" y="4"/>
                        <a:pt x="4" y="4"/>
                      </a:cubicBezTo>
                      <a:cubicBezTo>
                        <a:pt x="4" y="3"/>
                        <a:pt x="4" y="3"/>
                        <a:pt x="4" y="3"/>
                      </a:cubicBezTo>
                      <a:cubicBezTo>
                        <a:pt x="4" y="2"/>
                        <a:pt x="4" y="2"/>
                        <a:pt x="4" y="2"/>
                      </a:cubicBezTo>
                      <a:cubicBezTo>
                        <a:pt x="5" y="2"/>
                        <a:pt x="5" y="2"/>
                        <a:pt x="5" y="1"/>
                      </a:cubicBezTo>
                      <a:cubicBezTo>
                        <a:pt x="5" y="1"/>
                        <a:pt x="4" y="1"/>
                        <a:pt x="4" y="1"/>
                      </a:cubicBezTo>
                      <a:cubicBezTo>
                        <a:pt x="4" y="1"/>
                        <a:pt x="4" y="0"/>
                        <a:pt x="4" y="0"/>
                      </a:cubicBezTo>
                      <a:cubicBezTo>
                        <a:pt x="4" y="0"/>
                        <a:pt x="4" y="0"/>
                        <a:pt x="3" y="0"/>
                      </a:cubicBezTo>
                      <a:cubicBezTo>
                        <a:pt x="3" y="0"/>
                        <a:pt x="3" y="0"/>
                        <a:pt x="3" y="0"/>
                      </a:cubicBezTo>
                      <a:cubicBezTo>
                        <a:pt x="3" y="0"/>
                        <a:pt x="3" y="0"/>
                        <a:pt x="3" y="0"/>
                      </a:cubicBezTo>
                      <a:cubicBezTo>
                        <a:pt x="3" y="0"/>
                        <a:pt x="2"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3" name="Freeform 1250"/>
                <p:cNvSpPr>
                  <a:spLocks/>
                </p:cNvSpPr>
                <p:nvPr/>
              </p:nvSpPr>
              <p:spPr bwMode="auto">
                <a:xfrm>
                  <a:off x="7254876" y="4438650"/>
                  <a:ext cx="34925" cy="74612"/>
                </a:xfrm>
                <a:custGeom>
                  <a:avLst/>
                  <a:gdLst>
                    <a:gd name="T0" fmla="*/ 1 w 12"/>
                    <a:gd name="T1" fmla="*/ 10 h 26"/>
                    <a:gd name="T2" fmla="*/ 1 w 12"/>
                    <a:gd name="T3" fmla="*/ 10 h 26"/>
                    <a:gd name="T4" fmla="*/ 2 w 12"/>
                    <a:gd name="T5" fmla="*/ 11 h 26"/>
                    <a:gd name="T6" fmla="*/ 1 w 12"/>
                    <a:gd name="T7" fmla="*/ 13 h 26"/>
                    <a:gd name="T8" fmla="*/ 2 w 12"/>
                    <a:gd name="T9" fmla="*/ 15 h 26"/>
                    <a:gd name="T10" fmla="*/ 3 w 12"/>
                    <a:gd name="T11" fmla="*/ 16 h 26"/>
                    <a:gd name="T12" fmla="*/ 3 w 12"/>
                    <a:gd name="T13" fmla="*/ 18 h 26"/>
                    <a:gd name="T14" fmla="*/ 3 w 12"/>
                    <a:gd name="T15" fmla="*/ 20 h 26"/>
                    <a:gd name="T16" fmla="*/ 5 w 12"/>
                    <a:gd name="T17" fmla="*/ 22 h 26"/>
                    <a:gd name="T18" fmla="*/ 6 w 12"/>
                    <a:gd name="T19" fmla="*/ 24 h 26"/>
                    <a:gd name="T20" fmla="*/ 7 w 12"/>
                    <a:gd name="T21" fmla="*/ 25 h 26"/>
                    <a:gd name="T22" fmla="*/ 8 w 12"/>
                    <a:gd name="T23" fmla="*/ 25 h 26"/>
                    <a:gd name="T24" fmla="*/ 7 w 12"/>
                    <a:gd name="T25" fmla="*/ 24 h 26"/>
                    <a:gd name="T26" fmla="*/ 6 w 12"/>
                    <a:gd name="T27" fmla="*/ 22 h 26"/>
                    <a:gd name="T28" fmla="*/ 5 w 12"/>
                    <a:gd name="T29" fmla="*/ 20 h 26"/>
                    <a:gd name="T30" fmla="*/ 4 w 12"/>
                    <a:gd name="T31" fmla="*/ 18 h 26"/>
                    <a:gd name="T32" fmla="*/ 4 w 12"/>
                    <a:gd name="T33" fmla="*/ 17 h 26"/>
                    <a:gd name="T34" fmla="*/ 4 w 12"/>
                    <a:gd name="T35" fmla="*/ 15 h 26"/>
                    <a:gd name="T36" fmla="*/ 5 w 12"/>
                    <a:gd name="T37" fmla="*/ 14 h 26"/>
                    <a:gd name="T38" fmla="*/ 9 w 12"/>
                    <a:gd name="T39" fmla="*/ 15 h 26"/>
                    <a:gd name="T40" fmla="*/ 11 w 12"/>
                    <a:gd name="T41" fmla="*/ 16 h 26"/>
                    <a:gd name="T42" fmla="*/ 12 w 12"/>
                    <a:gd name="T43" fmla="*/ 16 h 26"/>
                    <a:gd name="T44" fmla="*/ 10 w 12"/>
                    <a:gd name="T45" fmla="*/ 15 h 26"/>
                    <a:gd name="T46" fmla="*/ 10 w 12"/>
                    <a:gd name="T47" fmla="*/ 14 h 26"/>
                    <a:gd name="T48" fmla="*/ 9 w 12"/>
                    <a:gd name="T49" fmla="*/ 13 h 26"/>
                    <a:gd name="T50" fmla="*/ 7 w 12"/>
                    <a:gd name="T51" fmla="*/ 12 h 26"/>
                    <a:gd name="T52" fmla="*/ 8 w 12"/>
                    <a:gd name="T53" fmla="*/ 11 h 26"/>
                    <a:gd name="T54" fmla="*/ 10 w 12"/>
                    <a:gd name="T55" fmla="*/ 10 h 26"/>
                    <a:gd name="T56" fmla="*/ 11 w 12"/>
                    <a:gd name="T57" fmla="*/ 8 h 26"/>
                    <a:gd name="T58" fmla="*/ 11 w 12"/>
                    <a:gd name="T59" fmla="*/ 6 h 26"/>
                    <a:gd name="T60" fmla="*/ 10 w 12"/>
                    <a:gd name="T61" fmla="*/ 5 h 26"/>
                    <a:gd name="T62" fmla="*/ 9 w 12"/>
                    <a:gd name="T63" fmla="*/ 6 h 26"/>
                    <a:gd name="T64" fmla="*/ 7 w 12"/>
                    <a:gd name="T65" fmla="*/ 6 h 26"/>
                    <a:gd name="T66" fmla="*/ 6 w 12"/>
                    <a:gd name="T67" fmla="*/ 8 h 26"/>
                    <a:gd name="T68" fmla="*/ 6 w 12"/>
                    <a:gd name="T69" fmla="*/ 8 h 26"/>
                    <a:gd name="T70" fmla="*/ 6 w 12"/>
                    <a:gd name="T71" fmla="*/ 9 h 26"/>
                    <a:gd name="T72" fmla="*/ 5 w 12"/>
                    <a:gd name="T73" fmla="*/ 10 h 26"/>
                    <a:gd name="T74" fmla="*/ 4 w 12"/>
                    <a:gd name="T75" fmla="*/ 11 h 26"/>
                    <a:gd name="T76" fmla="*/ 3 w 12"/>
                    <a:gd name="T77" fmla="*/ 11 h 26"/>
                    <a:gd name="T78" fmla="*/ 3 w 12"/>
                    <a:gd name="T79" fmla="*/ 10 h 26"/>
                    <a:gd name="T80" fmla="*/ 4 w 12"/>
                    <a:gd name="T81" fmla="*/ 9 h 26"/>
                    <a:gd name="T82" fmla="*/ 5 w 12"/>
                    <a:gd name="T83" fmla="*/ 7 h 26"/>
                    <a:gd name="T84" fmla="*/ 5 w 12"/>
                    <a:gd name="T85" fmla="*/ 6 h 26"/>
                    <a:gd name="T86" fmla="*/ 5 w 12"/>
                    <a:gd name="T87" fmla="*/ 5 h 26"/>
                    <a:gd name="T88" fmla="*/ 5 w 12"/>
                    <a:gd name="T89" fmla="*/ 4 h 26"/>
                    <a:gd name="T90" fmla="*/ 4 w 12"/>
                    <a:gd name="T91" fmla="*/ 4 h 26"/>
                    <a:gd name="T92" fmla="*/ 4 w 12"/>
                    <a:gd name="T93" fmla="*/ 2 h 26"/>
                    <a:gd name="T94" fmla="*/ 5 w 12"/>
                    <a:gd name="T95" fmla="*/ 1 h 26"/>
                    <a:gd name="T96" fmla="*/ 4 w 12"/>
                    <a:gd name="T97" fmla="*/ 1 h 26"/>
                    <a:gd name="T98" fmla="*/ 3 w 12"/>
                    <a:gd name="T99" fmla="*/ 2 h 26"/>
                    <a:gd name="T100" fmla="*/ 2 w 12"/>
                    <a:gd name="T101" fmla="*/ 4 h 26"/>
                    <a:gd name="T102" fmla="*/ 1 w 12"/>
                    <a:gd name="T103" fmla="*/ 5 h 26"/>
                    <a:gd name="T104" fmla="*/ 1 w 12"/>
                    <a:gd name="T105" fmla="*/ 6 h 26"/>
                    <a:gd name="T106" fmla="*/ 1 w 12"/>
                    <a:gd name="T107" fmla="*/ 7 h 26"/>
                    <a:gd name="T108" fmla="*/ 0 w 12"/>
                    <a:gd name="T109" fmla="*/ 8 h 26"/>
                    <a:gd name="T110" fmla="*/ 0 w 12"/>
                    <a:gd name="T111"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 h="26">
                      <a:moveTo>
                        <a:pt x="0" y="10"/>
                      </a:moveTo>
                      <a:cubicBezTo>
                        <a:pt x="0" y="10"/>
                        <a:pt x="1" y="9"/>
                        <a:pt x="1" y="10"/>
                      </a:cubicBezTo>
                      <a:cubicBezTo>
                        <a:pt x="1" y="10"/>
                        <a:pt x="1" y="10"/>
                        <a:pt x="1" y="10"/>
                      </a:cubicBezTo>
                      <a:cubicBezTo>
                        <a:pt x="1" y="10"/>
                        <a:pt x="1" y="10"/>
                        <a:pt x="1" y="10"/>
                      </a:cubicBezTo>
                      <a:cubicBezTo>
                        <a:pt x="1" y="11"/>
                        <a:pt x="1" y="11"/>
                        <a:pt x="1" y="11"/>
                      </a:cubicBezTo>
                      <a:cubicBezTo>
                        <a:pt x="1" y="11"/>
                        <a:pt x="2" y="11"/>
                        <a:pt x="2" y="11"/>
                      </a:cubicBezTo>
                      <a:cubicBezTo>
                        <a:pt x="2" y="11"/>
                        <a:pt x="2" y="12"/>
                        <a:pt x="2" y="12"/>
                      </a:cubicBezTo>
                      <a:cubicBezTo>
                        <a:pt x="2" y="12"/>
                        <a:pt x="1" y="12"/>
                        <a:pt x="1" y="13"/>
                      </a:cubicBezTo>
                      <a:cubicBezTo>
                        <a:pt x="1" y="13"/>
                        <a:pt x="1" y="14"/>
                        <a:pt x="1" y="14"/>
                      </a:cubicBezTo>
                      <a:cubicBezTo>
                        <a:pt x="2" y="14"/>
                        <a:pt x="1" y="14"/>
                        <a:pt x="2" y="15"/>
                      </a:cubicBezTo>
                      <a:cubicBezTo>
                        <a:pt x="2" y="15"/>
                        <a:pt x="2" y="15"/>
                        <a:pt x="2" y="15"/>
                      </a:cubicBezTo>
                      <a:cubicBezTo>
                        <a:pt x="3" y="15"/>
                        <a:pt x="3" y="16"/>
                        <a:pt x="3" y="16"/>
                      </a:cubicBezTo>
                      <a:cubicBezTo>
                        <a:pt x="2" y="16"/>
                        <a:pt x="3" y="17"/>
                        <a:pt x="3" y="17"/>
                      </a:cubicBezTo>
                      <a:cubicBezTo>
                        <a:pt x="3" y="17"/>
                        <a:pt x="3" y="17"/>
                        <a:pt x="3" y="18"/>
                      </a:cubicBezTo>
                      <a:cubicBezTo>
                        <a:pt x="3" y="18"/>
                        <a:pt x="3" y="19"/>
                        <a:pt x="2" y="19"/>
                      </a:cubicBezTo>
                      <a:cubicBezTo>
                        <a:pt x="2" y="19"/>
                        <a:pt x="2" y="20"/>
                        <a:pt x="3" y="20"/>
                      </a:cubicBezTo>
                      <a:cubicBezTo>
                        <a:pt x="3" y="21"/>
                        <a:pt x="4" y="21"/>
                        <a:pt x="4" y="21"/>
                      </a:cubicBezTo>
                      <a:cubicBezTo>
                        <a:pt x="4" y="21"/>
                        <a:pt x="4" y="22"/>
                        <a:pt x="5" y="22"/>
                      </a:cubicBezTo>
                      <a:cubicBezTo>
                        <a:pt x="5" y="23"/>
                        <a:pt x="5" y="23"/>
                        <a:pt x="5" y="24"/>
                      </a:cubicBezTo>
                      <a:cubicBezTo>
                        <a:pt x="6" y="24"/>
                        <a:pt x="6" y="24"/>
                        <a:pt x="6" y="24"/>
                      </a:cubicBezTo>
                      <a:cubicBezTo>
                        <a:pt x="7" y="24"/>
                        <a:pt x="7" y="24"/>
                        <a:pt x="7" y="24"/>
                      </a:cubicBezTo>
                      <a:cubicBezTo>
                        <a:pt x="7" y="25"/>
                        <a:pt x="7" y="24"/>
                        <a:pt x="7" y="25"/>
                      </a:cubicBezTo>
                      <a:cubicBezTo>
                        <a:pt x="7" y="25"/>
                        <a:pt x="7" y="25"/>
                        <a:pt x="8" y="25"/>
                      </a:cubicBezTo>
                      <a:cubicBezTo>
                        <a:pt x="8" y="25"/>
                        <a:pt x="8" y="25"/>
                        <a:pt x="8" y="25"/>
                      </a:cubicBezTo>
                      <a:cubicBezTo>
                        <a:pt x="8" y="25"/>
                        <a:pt x="9" y="26"/>
                        <a:pt x="8" y="25"/>
                      </a:cubicBezTo>
                      <a:cubicBezTo>
                        <a:pt x="7" y="24"/>
                        <a:pt x="8" y="24"/>
                        <a:pt x="7" y="24"/>
                      </a:cubicBezTo>
                      <a:cubicBezTo>
                        <a:pt x="7" y="24"/>
                        <a:pt x="7" y="23"/>
                        <a:pt x="7" y="23"/>
                      </a:cubicBezTo>
                      <a:cubicBezTo>
                        <a:pt x="6" y="23"/>
                        <a:pt x="6" y="22"/>
                        <a:pt x="6" y="22"/>
                      </a:cubicBezTo>
                      <a:cubicBezTo>
                        <a:pt x="6" y="22"/>
                        <a:pt x="5" y="21"/>
                        <a:pt x="5" y="21"/>
                      </a:cubicBezTo>
                      <a:cubicBezTo>
                        <a:pt x="5" y="20"/>
                        <a:pt x="5" y="20"/>
                        <a:pt x="5" y="20"/>
                      </a:cubicBezTo>
                      <a:cubicBezTo>
                        <a:pt x="5" y="19"/>
                        <a:pt x="5" y="19"/>
                        <a:pt x="5" y="19"/>
                      </a:cubicBezTo>
                      <a:cubicBezTo>
                        <a:pt x="4" y="19"/>
                        <a:pt x="5" y="19"/>
                        <a:pt x="4" y="18"/>
                      </a:cubicBezTo>
                      <a:cubicBezTo>
                        <a:pt x="4" y="18"/>
                        <a:pt x="4" y="18"/>
                        <a:pt x="4" y="17"/>
                      </a:cubicBezTo>
                      <a:cubicBezTo>
                        <a:pt x="4" y="17"/>
                        <a:pt x="4" y="17"/>
                        <a:pt x="4" y="17"/>
                      </a:cubicBezTo>
                      <a:cubicBezTo>
                        <a:pt x="4" y="16"/>
                        <a:pt x="5" y="16"/>
                        <a:pt x="4" y="16"/>
                      </a:cubicBezTo>
                      <a:cubicBezTo>
                        <a:pt x="4" y="16"/>
                        <a:pt x="4" y="16"/>
                        <a:pt x="4" y="15"/>
                      </a:cubicBezTo>
                      <a:cubicBezTo>
                        <a:pt x="4" y="15"/>
                        <a:pt x="4" y="15"/>
                        <a:pt x="4" y="14"/>
                      </a:cubicBezTo>
                      <a:cubicBezTo>
                        <a:pt x="5" y="14"/>
                        <a:pt x="4" y="14"/>
                        <a:pt x="5" y="14"/>
                      </a:cubicBezTo>
                      <a:cubicBezTo>
                        <a:pt x="6" y="14"/>
                        <a:pt x="7" y="15"/>
                        <a:pt x="7" y="15"/>
                      </a:cubicBezTo>
                      <a:cubicBezTo>
                        <a:pt x="8" y="15"/>
                        <a:pt x="9" y="15"/>
                        <a:pt x="9" y="15"/>
                      </a:cubicBezTo>
                      <a:cubicBezTo>
                        <a:pt x="9" y="15"/>
                        <a:pt x="9" y="15"/>
                        <a:pt x="10" y="15"/>
                      </a:cubicBezTo>
                      <a:cubicBezTo>
                        <a:pt x="10" y="16"/>
                        <a:pt x="11" y="16"/>
                        <a:pt x="11" y="16"/>
                      </a:cubicBezTo>
                      <a:cubicBezTo>
                        <a:pt x="11" y="16"/>
                        <a:pt x="12" y="16"/>
                        <a:pt x="12" y="16"/>
                      </a:cubicBezTo>
                      <a:cubicBezTo>
                        <a:pt x="12" y="16"/>
                        <a:pt x="12" y="16"/>
                        <a:pt x="12" y="16"/>
                      </a:cubicBezTo>
                      <a:cubicBezTo>
                        <a:pt x="12" y="15"/>
                        <a:pt x="12" y="16"/>
                        <a:pt x="11" y="16"/>
                      </a:cubicBezTo>
                      <a:cubicBezTo>
                        <a:pt x="11" y="15"/>
                        <a:pt x="10" y="15"/>
                        <a:pt x="10" y="15"/>
                      </a:cubicBezTo>
                      <a:cubicBezTo>
                        <a:pt x="10" y="15"/>
                        <a:pt x="11" y="15"/>
                        <a:pt x="11" y="15"/>
                      </a:cubicBezTo>
                      <a:cubicBezTo>
                        <a:pt x="11" y="14"/>
                        <a:pt x="11" y="14"/>
                        <a:pt x="10" y="14"/>
                      </a:cubicBezTo>
                      <a:cubicBezTo>
                        <a:pt x="10" y="13"/>
                        <a:pt x="10" y="13"/>
                        <a:pt x="10" y="13"/>
                      </a:cubicBezTo>
                      <a:cubicBezTo>
                        <a:pt x="10" y="13"/>
                        <a:pt x="9" y="13"/>
                        <a:pt x="9" y="13"/>
                      </a:cubicBezTo>
                      <a:cubicBezTo>
                        <a:pt x="9" y="13"/>
                        <a:pt x="8" y="13"/>
                        <a:pt x="8" y="13"/>
                      </a:cubicBezTo>
                      <a:cubicBezTo>
                        <a:pt x="7" y="13"/>
                        <a:pt x="7" y="12"/>
                        <a:pt x="7" y="12"/>
                      </a:cubicBezTo>
                      <a:cubicBezTo>
                        <a:pt x="7" y="12"/>
                        <a:pt x="7" y="12"/>
                        <a:pt x="7" y="12"/>
                      </a:cubicBezTo>
                      <a:cubicBezTo>
                        <a:pt x="8" y="11"/>
                        <a:pt x="8" y="11"/>
                        <a:pt x="8" y="11"/>
                      </a:cubicBezTo>
                      <a:cubicBezTo>
                        <a:pt x="7" y="11"/>
                        <a:pt x="7" y="11"/>
                        <a:pt x="8" y="11"/>
                      </a:cubicBezTo>
                      <a:cubicBezTo>
                        <a:pt x="8" y="11"/>
                        <a:pt x="10" y="10"/>
                        <a:pt x="10" y="10"/>
                      </a:cubicBezTo>
                      <a:cubicBezTo>
                        <a:pt x="11" y="9"/>
                        <a:pt x="11" y="9"/>
                        <a:pt x="11" y="9"/>
                      </a:cubicBezTo>
                      <a:cubicBezTo>
                        <a:pt x="11" y="8"/>
                        <a:pt x="11" y="8"/>
                        <a:pt x="11" y="8"/>
                      </a:cubicBezTo>
                      <a:cubicBezTo>
                        <a:pt x="11" y="7"/>
                        <a:pt x="11" y="7"/>
                        <a:pt x="11" y="7"/>
                      </a:cubicBezTo>
                      <a:cubicBezTo>
                        <a:pt x="11" y="7"/>
                        <a:pt x="10" y="7"/>
                        <a:pt x="11" y="6"/>
                      </a:cubicBezTo>
                      <a:cubicBezTo>
                        <a:pt x="11" y="6"/>
                        <a:pt x="11" y="6"/>
                        <a:pt x="11" y="6"/>
                      </a:cubicBezTo>
                      <a:cubicBezTo>
                        <a:pt x="11" y="5"/>
                        <a:pt x="10" y="5"/>
                        <a:pt x="10" y="5"/>
                      </a:cubicBezTo>
                      <a:cubicBezTo>
                        <a:pt x="10" y="5"/>
                        <a:pt x="10" y="5"/>
                        <a:pt x="9" y="5"/>
                      </a:cubicBezTo>
                      <a:cubicBezTo>
                        <a:pt x="9" y="6"/>
                        <a:pt x="9" y="6"/>
                        <a:pt x="9" y="6"/>
                      </a:cubicBezTo>
                      <a:cubicBezTo>
                        <a:pt x="9" y="5"/>
                        <a:pt x="9" y="6"/>
                        <a:pt x="8" y="6"/>
                      </a:cubicBezTo>
                      <a:cubicBezTo>
                        <a:pt x="8" y="6"/>
                        <a:pt x="8" y="6"/>
                        <a:pt x="7" y="6"/>
                      </a:cubicBezTo>
                      <a:cubicBezTo>
                        <a:pt x="7" y="7"/>
                        <a:pt x="7" y="7"/>
                        <a:pt x="7" y="7"/>
                      </a:cubicBezTo>
                      <a:cubicBezTo>
                        <a:pt x="6" y="7"/>
                        <a:pt x="6" y="8"/>
                        <a:pt x="6" y="8"/>
                      </a:cubicBezTo>
                      <a:cubicBezTo>
                        <a:pt x="6" y="8"/>
                        <a:pt x="5" y="8"/>
                        <a:pt x="6" y="8"/>
                      </a:cubicBezTo>
                      <a:cubicBezTo>
                        <a:pt x="6" y="8"/>
                        <a:pt x="6" y="8"/>
                        <a:pt x="6" y="8"/>
                      </a:cubicBezTo>
                      <a:cubicBezTo>
                        <a:pt x="7" y="8"/>
                        <a:pt x="7" y="9"/>
                        <a:pt x="6" y="9"/>
                      </a:cubicBezTo>
                      <a:cubicBezTo>
                        <a:pt x="6" y="9"/>
                        <a:pt x="6" y="9"/>
                        <a:pt x="6" y="9"/>
                      </a:cubicBezTo>
                      <a:cubicBezTo>
                        <a:pt x="6" y="9"/>
                        <a:pt x="5" y="9"/>
                        <a:pt x="5" y="9"/>
                      </a:cubicBezTo>
                      <a:cubicBezTo>
                        <a:pt x="5" y="9"/>
                        <a:pt x="5" y="10"/>
                        <a:pt x="5" y="10"/>
                      </a:cubicBezTo>
                      <a:cubicBezTo>
                        <a:pt x="4" y="10"/>
                        <a:pt x="4" y="10"/>
                        <a:pt x="4" y="11"/>
                      </a:cubicBezTo>
                      <a:cubicBezTo>
                        <a:pt x="4" y="11"/>
                        <a:pt x="4" y="11"/>
                        <a:pt x="4" y="11"/>
                      </a:cubicBezTo>
                      <a:cubicBezTo>
                        <a:pt x="4" y="11"/>
                        <a:pt x="3" y="12"/>
                        <a:pt x="3" y="12"/>
                      </a:cubicBezTo>
                      <a:cubicBezTo>
                        <a:pt x="3" y="11"/>
                        <a:pt x="3" y="11"/>
                        <a:pt x="3" y="11"/>
                      </a:cubicBezTo>
                      <a:cubicBezTo>
                        <a:pt x="2" y="11"/>
                        <a:pt x="2" y="11"/>
                        <a:pt x="2" y="10"/>
                      </a:cubicBezTo>
                      <a:cubicBezTo>
                        <a:pt x="2" y="10"/>
                        <a:pt x="2" y="10"/>
                        <a:pt x="3" y="10"/>
                      </a:cubicBezTo>
                      <a:cubicBezTo>
                        <a:pt x="3" y="9"/>
                        <a:pt x="3" y="9"/>
                        <a:pt x="4" y="9"/>
                      </a:cubicBezTo>
                      <a:cubicBezTo>
                        <a:pt x="4" y="9"/>
                        <a:pt x="4" y="9"/>
                        <a:pt x="4" y="9"/>
                      </a:cubicBezTo>
                      <a:cubicBezTo>
                        <a:pt x="4" y="9"/>
                        <a:pt x="4" y="8"/>
                        <a:pt x="5" y="8"/>
                      </a:cubicBezTo>
                      <a:cubicBezTo>
                        <a:pt x="5" y="8"/>
                        <a:pt x="5" y="8"/>
                        <a:pt x="5" y="7"/>
                      </a:cubicBezTo>
                      <a:cubicBezTo>
                        <a:pt x="5" y="7"/>
                        <a:pt x="5" y="7"/>
                        <a:pt x="5" y="7"/>
                      </a:cubicBezTo>
                      <a:cubicBezTo>
                        <a:pt x="5" y="7"/>
                        <a:pt x="5" y="6"/>
                        <a:pt x="5" y="6"/>
                      </a:cubicBezTo>
                      <a:cubicBezTo>
                        <a:pt x="5" y="6"/>
                        <a:pt x="6" y="6"/>
                        <a:pt x="6" y="5"/>
                      </a:cubicBezTo>
                      <a:cubicBezTo>
                        <a:pt x="6" y="5"/>
                        <a:pt x="5" y="5"/>
                        <a:pt x="5" y="5"/>
                      </a:cubicBezTo>
                      <a:cubicBezTo>
                        <a:pt x="5" y="5"/>
                        <a:pt x="5" y="5"/>
                        <a:pt x="5" y="5"/>
                      </a:cubicBezTo>
                      <a:cubicBezTo>
                        <a:pt x="5" y="5"/>
                        <a:pt x="5" y="4"/>
                        <a:pt x="5" y="4"/>
                      </a:cubicBezTo>
                      <a:cubicBezTo>
                        <a:pt x="6" y="4"/>
                        <a:pt x="5" y="4"/>
                        <a:pt x="5" y="4"/>
                      </a:cubicBezTo>
                      <a:cubicBezTo>
                        <a:pt x="5" y="4"/>
                        <a:pt x="5" y="4"/>
                        <a:pt x="4" y="4"/>
                      </a:cubicBezTo>
                      <a:cubicBezTo>
                        <a:pt x="4" y="3"/>
                        <a:pt x="4" y="3"/>
                        <a:pt x="4" y="3"/>
                      </a:cubicBezTo>
                      <a:cubicBezTo>
                        <a:pt x="4" y="3"/>
                        <a:pt x="4" y="2"/>
                        <a:pt x="4" y="2"/>
                      </a:cubicBezTo>
                      <a:cubicBezTo>
                        <a:pt x="5" y="2"/>
                        <a:pt x="4" y="2"/>
                        <a:pt x="5" y="2"/>
                      </a:cubicBezTo>
                      <a:cubicBezTo>
                        <a:pt x="5" y="1"/>
                        <a:pt x="5" y="1"/>
                        <a:pt x="5" y="1"/>
                      </a:cubicBezTo>
                      <a:cubicBezTo>
                        <a:pt x="6" y="1"/>
                        <a:pt x="6" y="0"/>
                        <a:pt x="5" y="0"/>
                      </a:cubicBezTo>
                      <a:cubicBezTo>
                        <a:pt x="5" y="1"/>
                        <a:pt x="5" y="0"/>
                        <a:pt x="4" y="1"/>
                      </a:cubicBezTo>
                      <a:cubicBezTo>
                        <a:pt x="4" y="1"/>
                        <a:pt x="4" y="1"/>
                        <a:pt x="4" y="1"/>
                      </a:cubicBezTo>
                      <a:cubicBezTo>
                        <a:pt x="3" y="2"/>
                        <a:pt x="3" y="2"/>
                        <a:pt x="3" y="2"/>
                      </a:cubicBezTo>
                      <a:cubicBezTo>
                        <a:pt x="3" y="2"/>
                        <a:pt x="3" y="3"/>
                        <a:pt x="2" y="3"/>
                      </a:cubicBezTo>
                      <a:cubicBezTo>
                        <a:pt x="2" y="3"/>
                        <a:pt x="2" y="4"/>
                        <a:pt x="2" y="4"/>
                      </a:cubicBezTo>
                      <a:cubicBezTo>
                        <a:pt x="2" y="4"/>
                        <a:pt x="1" y="4"/>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7"/>
                        <a:pt x="1" y="7"/>
                        <a:pt x="1" y="8"/>
                      </a:cubicBezTo>
                      <a:cubicBezTo>
                        <a:pt x="0" y="8"/>
                        <a:pt x="0" y="8"/>
                        <a:pt x="0" y="8"/>
                      </a:cubicBezTo>
                      <a:cubicBezTo>
                        <a:pt x="0" y="9"/>
                        <a:pt x="0" y="9"/>
                        <a:pt x="0" y="9"/>
                      </a:cubicBezTo>
                      <a:cubicBezTo>
                        <a:pt x="0" y="9"/>
                        <a:pt x="0" y="10"/>
                        <a:pt x="0"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4" name="Freeform 1251"/>
                <p:cNvSpPr>
                  <a:spLocks/>
                </p:cNvSpPr>
                <p:nvPr/>
              </p:nvSpPr>
              <p:spPr bwMode="auto">
                <a:xfrm>
                  <a:off x="7224713" y="4559300"/>
                  <a:ext cx="28575" cy="19050"/>
                </a:xfrm>
                <a:custGeom>
                  <a:avLst/>
                  <a:gdLst>
                    <a:gd name="T0" fmla="*/ 2 w 10"/>
                    <a:gd name="T1" fmla="*/ 1 h 7"/>
                    <a:gd name="T2" fmla="*/ 1 w 10"/>
                    <a:gd name="T3" fmla="*/ 1 h 7"/>
                    <a:gd name="T4" fmla="*/ 0 w 10"/>
                    <a:gd name="T5" fmla="*/ 1 h 7"/>
                    <a:gd name="T6" fmla="*/ 0 w 10"/>
                    <a:gd name="T7" fmla="*/ 3 h 7"/>
                    <a:gd name="T8" fmla="*/ 2 w 10"/>
                    <a:gd name="T9" fmla="*/ 5 h 7"/>
                    <a:gd name="T10" fmla="*/ 4 w 10"/>
                    <a:gd name="T11" fmla="*/ 6 h 7"/>
                    <a:gd name="T12" fmla="*/ 6 w 10"/>
                    <a:gd name="T13" fmla="*/ 7 h 7"/>
                    <a:gd name="T14" fmla="*/ 7 w 10"/>
                    <a:gd name="T15" fmla="*/ 6 h 7"/>
                    <a:gd name="T16" fmla="*/ 8 w 10"/>
                    <a:gd name="T17" fmla="*/ 6 h 7"/>
                    <a:gd name="T18" fmla="*/ 9 w 10"/>
                    <a:gd name="T19" fmla="*/ 6 h 7"/>
                    <a:gd name="T20" fmla="*/ 10 w 10"/>
                    <a:gd name="T21" fmla="*/ 4 h 7"/>
                    <a:gd name="T22" fmla="*/ 10 w 10"/>
                    <a:gd name="T23" fmla="*/ 3 h 7"/>
                    <a:gd name="T24" fmla="*/ 9 w 10"/>
                    <a:gd name="T25" fmla="*/ 3 h 7"/>
                    <a:gd name="T26" fmla="*/ 8 w 10"/>
                    <a:gd name="T27" fmla="*/ 3 h 7"/>
                    <a:gd name="T28" fmla="*/ 9 w 10"/>
                    <a:gd name="T29" fmla="*/ 2 h 7"/>
                    <a:gd name="T30" fmla="*/ 9 w 10"/>
                    <a:gd name="T31" fmla="*/ 1 h 7"/>
                    <a:gd name="T32" fmla="*/ 7 w 10"/>
                    <a:gd name="T33" fmla="*/ 1 h 7"/>
                    <a:gd name="T34" fmla="*/ 6 w 10"/>
                    <a:gd name="T35" fmla="*/ 0 h 7"/>
                    <a:gd name="T36" fmla="*/ 5 w 10"/>
                    <a:gd name="T37" fmla="*/ 1 h 7"/>
                    <a:gd name="T38" fmla="*/ 2 w 10"/>
                    <a:gd name="T3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7">
                      <a:moveTo>
                        <a:pt x="2" y="1"/>
                      </a:moveTo>
                      <a:cubicBezTo>
                        <a:pt x="2" y="1"/>
                        <a:pt x="1" y="1"/>
                        <a:pt x="1" y="1"/>
                      </a:cubicBezTo>
                      <a:cubicBezTo>
                        <a:pt x="1" y="1"/>
                        <a:pt x="1" y="1"/>
                        <a:pt x="0" y="1"/>
                      </a:cubicBezTo>
                      <a:cubicBezTo>
                        <a:pt x="0" y="1"/>
                        <a:pt x="0" y="3"/>
                        <a:pt x="0" y="3"/>
                      </a:cubicBezTo>
                      <a:cubicBezTo>
                        <a:pt x="1" y="4"/>
                        <a:pt x="1" y="5"/>
                        <a:pt x="2" y="5"/>
                      </a:cubicBezTo>
                      <a:cubicBezTo>
                        <a:pt x="3" y="5"/>
                        <a:pt x="3" y="6"/>
                        <a:pt x="4" y="6"/>
                      </a:cubicBezTo>
                      <a:cubicBezTo>
                        <a:pt x="4" y="7"/>
                        <a:pt x="6" y="6"/>
                        <a:pt x="6" y="7"/>
                      </a:cubicBezTo>
                      <a:cubicBezTo>
                        <a:pt x="6" y="7"/>
                        <a:pt x="6" y="7"/>
                        <a:pt x="7" y="6"/>
                      </a:cubicBezTo>
                      <a:cubicBezTo>
                        <a:pt x="7" y="6"/>
                        <a:pt x="8" y="6"/>
                        <a:pt x="8" y="6"/>
                      </a:cubicBezTo>
                      <a:cubicBezTo>
                        <a:pt x="8" y="5"/>
                        <a:pt x="9" y="6"/>
                        <a:pt x="9" y="6"/>
                      </a:cubicBezTo>
                      <a:cubicBezTo>
                        <a:pt x="10" y="6"/>
                        <a:pt x="10" y="4"/>
                        <a:pt x="10" y="4"/>
                      </a:cubicBezTo>
                      <a:cubicBezTo>
                        <a:pt x="10" y="3"/>
                        <a:pt x="10" y="3"/>
                        <a:pt x="10" y="3"/>
                      </a:cubicBezTo>
                      <a:cubicBezTo>
                        <a:pt x="9" y="2"/>
                        <a:pt x="9" y="3"/>
                        <a:pt x="9" y="3"/>
                      </a:cubicBezTo>
                      <a:cubicBezTo>
                        <a:pt x="9" y="3"/>
                        <a:pt x="9" y="3"/>
                        <a:pt x="8" y="3"/>
                      </a:cubicBezTo>
                      <a:cubicBezTo>
                        <a:pt x="8" y="2"/>
                        <a:pt x="9" y="3"/>
                        <a:pt x="9" y="2"/>
                      </a:cubicBezTo>
                      <a:cubicBezTo>
                        <a:pt x="9" y="2"/>
                        <a:pt x="9" y="2"/>
                        <a:pt x="9" y="1"/>
                      </a:cubicBezTo>
                      <a:cubicBezTo>
                        <a:pt x="8" y="1"/>
                        <a:pt x="8" y="1"/>
                        <a:pt x="7" y="1"/>
                      </a:cubicBezTo>
                      <a:cubicBezTo>
                        <a:pt x="7" y="1"/>
                        <a:pt x="7" y="0"/>
                        <a:pt x="6" y="0"/>
                      </a:cubicBezTo>
                      <a:cubicBezTo>
                        <a:pt x="5" y="0"/>
                        <a:pt x="5" y="1"/>
                        <a:pt x="5" y="1"/>
                      </a:cubicBezTo>
                      <a:cubicBezTo>
                        <a:pt x="4" y="1"/>
                        <a:pt x="3"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5" name="Freeform 1252"/>
                <p:cNvSpPr>
                  <a:spLocks/>
                </p:cNvSpPr>
                <p:nvPr/>
              </p:nvSpPr>
              <p:spPr bwMode="auto">
                <a:xfrm>
                  <a:off x="7240588" y="4386263"/>
                  <a:ext cx="6350" cy="17462"/>
                </a:xfrm>
                <a:custGeom>
                  <a:avLst/>
                  <a:gdLst>
                    <a:gd name="T0" fmla="*/ 1 w 2"/>
                    <a:gd name="T1" fmla="*/ 3 h 6"/>
                    <a:gd name="T2" fmla="*/ 1 w 2"/>
                    <a:gd name="T3" fmla="*/ 2 h 6"/>
                    <a:gd name="T4" fmla="*/ 1 w 2"/>
                    <a:gd name="T5" fmla="*/ 2 h 6"/>
                    <a:gd name="T6" fmla="*/ 1 w 2"/>
                    <a:gd name="T7" fmla="*/ 1 h 6"/>
                    <a:gd name="T8" fmla="*/ 0 w 2"/>
                    <a:gd name="T9" fmla="*/ 0 h 6"/>
                    <a:gd name="T10" fmla="*/ 0 w 2"/>
                    <a:gd name="T11" fmla="*/ 5 h 6"/>
                    <a:gd name="T12" fmla="*/ 1 w 2"/>
                    <a:gd name="T13" fmla="*/ 6 h 6"/>
                    <a:gd name="T14" fmla="*/ 1 w 2"/>
                    <a:gd name="T15" fmla="*/ 4 h 6"/>
                    <a:gd name="T16" fmla="*/ 1 w 2"/>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
                      <a:moveTo>
                        <a:pt x="1" y="3"/>
                      </a:moveTo>
                      <a:cubicBezTo>
                        <a:pt x="1" y="2"/>
                        <a:pt x="1" y="2"/>
                        <a:pt x="1" y="2"/>
                      </a:cubicBezTo>
                      <a:cubicBezTo>
                        <a:pt x="1" y="2"/>
                        <a:pt x="2" y="2"/>
                        <a:pt x="1" y="2"/>
                      </a:cubicBezTo>
                      <a:cubicBezTo>
                        <a:pt x="1" y="1"/>
                        <a:pt x="1" y="1"/>
                        <a:pt x="1" y="1"/>
                      </a:cubicBezTo>
                      <a:cubicBezTo>
                        <a:pt x="1" y="0"/>
                        <a:pt x="0" y="0"/>
                        <a:pt x="0" y="0"/>
                      </a:cubicBezTo>
                      <a:cubicBezTo>
                        <a:pt x="0" y="2"/>
                        <a:pt x="0" y="3"/>
                        <a:pt x="0" y="5"/>
                      </a:cubicBezTo>
                      <a:cubicBezTo>
                        <a:pt x="0" y="6"/>
                        <a:pt x="0" y="6"/>
                        <a:pt x="1" y="6"/>
                      </a:cubicBezTo>
                      <a:cubicBezTo>
                        <a:pt x="1" y="6"/>
                        <a:pt x="1" y="5"/>
                        <a:pt x="1" y="4"/>
                      </a:cubicBezTo>
                      <a:cubicBezTo>
                        <a:pt x="1" y="4"/>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6" name="Freeform 1253"/>
                <p:cNvSpPr>
                  <a:spLocks/>
                </p:cNvSpPr>
                <p:nvPr/>
              </p:nvSpPr>
              <p:spPr bwMode="auto">
                <a:xfrm>
                  <a:off x="7253288" y="4470400"/>
                  <a:ext cx="1588" cy="1587"/>
                </a:xfrm>
                <a:custGeom>
                  <a:avLst/>
                  <a:gdLst>
                    <a:gd name="T0" fmla="*/ 1 w 1"/>
                    <a:gd name="T1" fmla="*/ 1 h 1"/>
                    <a:gd name="T2" fmla="*/ 1 w 1"/>
                    <a:gd name="T3" fmla="*/ 1 h 1"/>
                    <a:gd name="T4" fmla="*/ 1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1"/>
                        <a:pt x="1" y="1"/>
                        <a:pt x="1" y="0"/>
                      </a:cubicBezTo>
                      <a:cubicBezTo>
                        <a:pt x="1"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7" name="Freeform 1254"/>
                <p:cNvSpPr>
                  <a:spLocks/>
                </p:cNvSpPr>
                <p:nvPr/>
              </p:nvSpPr>
              <p:spPr bwMode="auto">
                <a:xfrm>
                  <a:off x="7339013" y="4673600"/>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8" name="Freeform 1255"/>
                <p:cNvSpPr>
                  <a:spLocks/>
                </p:cNvSpPr>
                <p:nvPr/>
              </p:nvSpPr>
              <p:spPr bwMode="auto">
                <a:xfrm>
                  <a:off x="6945313" y="4652963"/>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9" name="Freeform 1256"/>
                <p:cNvSpPr>
                  <a:spLocks/>
                </p:cNvSpPr>
                <p:nvPr/>
              </p:nvSpPr>
              <p:spPr bwMode="auto">
                <a:xfrm>
                  <a:off x="6916738" y="4645025"/>
                  <a:ext cx="38100" cy="7937"/>
                </a:xfrm>
                <a:custGeom>
                  <a:avLst/>
                  <a:gdLst>
                    <a:gd name="T0" fmla="*/ 13 w 13"/>
                    <a:gd name="T1" fmla="*/ 2 h 3"/>
                    <a:gd name="T2" fmla="*/ 9 w 13"/>
                    <a:gd name="T3" fmla="*/ 1 h 3"/>
                    <a:gd name="T4" fmla="*/ 2 w 13"/>
                    <a:gd name="T5" fmla="*/ 1 h 3"/>
                    <a:gd name="T6" fmla="*/ 1 w 13"/>
                    <a:gd name="T7" fmla="*/ 3 h 3"/>
                    <a:gd name="T8" fmla="*/ 4 w 13"/>
                    <a:gd name="T9" fmla="*/ 3 h 3"/>
                    <a:gd name="T10" fmla="*/ 4 w 13"/>
                    <a:gd name="T11" fmla="*/ 3 h 3"/>
                    <a:gd name="T12" fmla="*/ 5 w 13"/>
                    <a:gd name="T13" fmla="*/ 3 h 3"/>
                    <a:gd name="T14" fmla="*/ 7 w 13"/>
                    <a:gd name="T15" fmla="*/ 3 h 3"/>
                    <a:gd name="T16" fmla="*/ 8 w 13"/>
                    <a:gd name="T17" fmla="*/ 3 h 3"/>
                    <a:gd name="T18" fmla="*/ 10 w 13"/>
                    <a:gd name="T19" fmla="*/ 3 h 3"/>
                    <a:gd name="T20" fmla="*/ 11 w 13"/>
                    <a:gd name="T21" fmla="*/ 3 h 3"/>
                    <a:gd name="T22" fmla="*/ 12 w 13"/>
                    <a:gd name="T23" fmla="*/ 2 h 3"/>
                    <a:gd name="T24" fmla="*/ 13 w 1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
                      <a:moveTo>
                        <a:pt x="13" y="2"/>
                      </a:moveTo>
                      <a:cubicBezTo>
                        <a:pt x="13" y="2"/>
                        <a:pt x="11" y="0"/>
                        <a:pt x="9" y="1"/>
                      </a:cubicBezTo>
                      <a:cubicBezTo>
                        <a:pt x="7" y="1"/>
                        <a:pt x="4" y="1"/>
                        <a:pt x="2" y="1"/>
                      </a:cubicBezTo>
                      <a:cubicBezTo>
                        <a:pt x="2" y="2"/>
                        <a:pt x="0" y="2"/>
                        <a:pt x="1" y="3"/>
                      </a:cubicBezTo>
                      <a:cubicBezTo>
                        <a:pt x="1" y="3"/>
                        <a:pt x="3" y="3"/>
                        <a:pt x="4" y="3"/>
                      </a:cubicBezTo>
                      <a:cubicBezTo>
                        <a:pt x="3" y="2"/>
                        <a:pt x="5" y="3"/>
                        <a:pt x="4" y="3"/>
                      </a:cubicBezTo>
                      <a:cubicBezTo>
                        <a:pt x="5" y="3"/>
                        <a:pt x="5" y="3"/>
                        <a:pt x="5" y="3"/>
                      </a:cubicBezTo>
                      <a:cubicBezTo>
                        <a:pt x="6" y="3"/>
                        <a:pt x="6" y="3"/>
                        <a:pt x="7" y="3"/>
                      </a:cubicBezTo>
                      <a:cubicBezTo>
                        <a:pt x="8" y="3"/>
                        <a:pt x="8" y="3"/>
                        <a:pt x="8" y="3"/>
                      </a:cubicBezTo>
                      <a:cubicBezTo>
                        <a:pt x="9" y="3"/>
                        <a:pt x="10" y="3"/>
                        <a:pt x="10" y="3"/>
                      </a:cubicBezTo>
                      <a:cubicBezTo>
                        <a:pt x="11" y="3"/>
                        <a:pt x="9" y="1"/>
                        <a:pt x="11" y="3"/>
                      </a:cubicBezTo>
                      <a:cubicBezTo>
                        <a:pt x="12" y="3"/>
                        <a:pt x="13" y="2"/>
                        <a:pt x="12" y="2"/>
                      </a:cubicBezTo>
                      <a:cubicBezTo>
                        <a:pt x="11" y="2"/>
                        <a:pt x="12" y="2"/>
                        <a:pt x="1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0" name="Freeform 1257"/>
                <p:cNvSpPr>
                  <a:spLocks/>
                </p:cNvSpPr>
                <p:nvPr/>
              </p:nvSpPr>
              <p:spPr bwMode="auto">
                <a:xfrm>
                  <a:off x="6954838" y="4649788"/>
                  <a:ext cx="4763"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1" y="1"/>
                      </a:cubicBezTo>
                      <a:cubicBezTo>
                        <a:pt x="1" y="0"/>
                        <a:pt x="2"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1" name="Freeform 1258"/>
                <p:cNvSpPr>
                  <a:spLocks/>
                </p:cNvSpPr>
                <p:nvPr/>
              </p:nvSpPr>
              <p:spPr bwMode="auto">
                <a:xfrm>
                  <a:off x="6965951" y="4649788"/>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2" name="Freeform 1259"/>
                <p:cNvSpPr>
                  <a:spLocks/>
                </p:cNvSpPr>
                <p:nvPr/>
              </p:nvSpPr>
              <p:spPr bwMode="auto">
                <a:xfrm>
                  <a:off x="6958013" y="4649788"/>
                  <a:ext cx="7938" cy="3175"/>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1" y="0"/>
                      </a:cubicBezTo>
                      <a:cubicBezTo>
                        <a:pt x="0"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3" name="Freeform 1260"/>
                <p:cNvSpPr>
                  <a:spLocks/>
                </p:cNvSpPr>
                <p:nvPr/>
              </p:nvSpPr>
              <p:spPr bwMode="auto">
                <a:xfrm>
                  <a:off x="6958013" y="4619625"/>
                  <a:ext cx="4763"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4" name="Freeform 1261"/>
                <p:cNvSpPr>
                  <a:spLocks/>
                </p:cNvSpPr>
                <p:nvPr/>
              </p:nvSpPr>
              <p:spPr bwMode="auto">
                <a:xfrm>
                  <a:off x="6943726" y="4652963"/>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5" name="Freeform 1262"/>
                <p:cNvSpPr>
                  <a:spLocks/>
                </p:cNvSpPr>
                <p:nvPr/>
              </p:nvSpPr>
              <p:spPr bwMode="auto">
                <a:xfrm>
                  <a:off x="7011988" y="4673600"/>
                  <a:ext cx="57150" cy="25400"/>
                </a:xfrm>
                <a:custGeom>
                  <a:avLst/>
                  <a:gdLst>
                    <a:gd name="T0" fmla="*/ 17 w 20"/>
                    <a:gd name="T1" fmla="*/ 6 h 9"/>
                    <a:gd name="T2" fmla="*/ 16 w 20"/>
                    <a:gd name="T3" fmla="*/ 5 h 9"/>
                    <a:gd name="T4" fmla="*/ 18 w 20"/>
                    <a:gd name="T5" fmla="*/ 6 h 9"/>
                    <a:gd name="T6" fmla="*/ 18 w 20"/>
                    <a:gd name="T7" fmla="*/ 6 h 9"/>
                    <a:gd name="T8" fmla="*/ 19 w 20"/>
                    <a:gd name="T9" fmla="*/ 6 h 9"/>
                    <a:gd name="T10" fmla="*/ 20 w 20"/>
                    <a:gd name="T11" fmla="*/ 4 h 9"/>
                    <a:gd name="T12" fmla="*/ 19 w 20"/>
                    <a:gd name="T13" fmla="*/ 5 h 9"/>
                    <a:gd name="T14" fmla="*/ 18 w 20"/>
                    <a:gd name="T15" fmla="*/ 3 h 9"/>
                    <a:gd name="T16" fmla="*/ 18 w 20"/>
                    <a:gd name="T17" fmla="*/ 2 h 9"/>
                    <a:gd name="T18" fmla="*/ 16 w 20"/>
                    <a:gd name="T19" fmla="*/ 2 h 9"/>
                    <a:gd name="T20" fmla="*/ 15 w 20"/>
                    <a:gd name="T21" fmla="*/ 2 h 9"/>
                    <a:gd name="T22" fmla="*/ 14 w 20"/>
                    <a:gd name="T23" fmla="*/ 2 h 9"/>
                    <a:gd name="T24" fmla="*/ 13 w 20"/>
                    <a:gd name="T25" fmla="*/ 3 h 9"/>
                    <a:gd name="T26" fmla="*/ 12 w 20"/>
                    <a:gd name="T27" fmla="*/ 3 h 9"/>
                    <a:gd name="T28" fmla="*/ 11 w 20"/>
                    <a:gd name="T29" fmla="*/ 1 h 9"/>
                    <a:gd name="T30" fmla="*/ 10 w 20"/>
                    <a:gd name="T31" fmla="*/ 1 h 9"/>
                    <a:gd name="T32" fmla="*/ 9 w 20"/>
                    <a:gd name="T33" fmla="*/ 1 h 9"/>
                    <a:gd name="T34" fmla="*/ 8 w 20"/>
                    <a:gd name="T35" fmla="*/ 1 h 9"/>
                    <a:gd name="T36" fmla="*/ 8 w 20"/>
                    <a:gd name="T37" fmla="*/ 2 h 9"/>
                    <a:gd name="T38" fmla="*/ 9 w 20"/>
                    <a:gd name="T39" fmla="*/ 3 h 9"/>
                    <a:gd name="T40" fmla="*/ 10 w 20"/>
                    <a:gd name="T41" fmla="*/ 3 h 9"/>
                    <a:gd name="T42" fmla="*/ 11 w 20"/>
                    <a:gd name="T43" fmla="*/ 4 h 9"/>
                    <a:gd name="T44" fmla="*/ 11 w 20"/>
                    <a:gd name="T45" fmla="*/ 4 h 9"/>
                    <a:gd name="T46" fmla="*/ 12 w 20"/>
                    <a:gd name="T47" fmla="*/ 5 h 9"/>
                    <a:gd name="T48" fmla="*/ 11 w 20"/>
                    <a:gd name="T49" fmla="*/ 5 h 9"/>
                    <a:gd name="T50" fmla="*/ 10 w 20"/>
                    <a:gd name="T51" fmla="*/ 5 h 9"/>
                    <a:gd name="T52" fmla="*/ 9 w 20"/>
                    <a:gd name="T53" fmla="*/ 6 h 9"/>
                    <a:gd name="T54" fmla="*/ 8 w 20"/>
                    <a:gd name="T55" fmla="*/ 4 h 9"/>
                    <a:gd name="T56" fmla="*/ 8 w 20"/>
                    <a:gd name="T57" fmla="*/ 4 h 9"/>
                    <a:gd name="T58" fmla="*/ 8 w 20"/>
                    <a:gd name="T59" fmla="*/ 4 h 9"/>
                    <a:gd name="T60" fmla="*/ 7 w 20"/>
                    <a:gd name="T61" fmla="*/ 3 h 9"/>
                    <a:gd name="T62" fmla="*/ 6 w 20"/>
                    <a:gd name="T63" fmla="*/ 3 h 9"/>
                    <a:gd name="T64" fmla="*/ 3 w 20"/>
                    <a:gd name="T65" fmla="*/ 3 h 9"/>
                    <a:gd name="T66" fmla="*/ 2 w 20"/>
                    <a:gd name="T67" fmla="*/ 3 h 9"/>
                    <a:gd name="T68" fmla="*/ 2 w 20"/>
                    <a:gd name="T69" fmla="*/ 4 h 9"/>
                    <a:gd name="T70" fmla="*/ 1 w 20"/>
                    <a:gd name="T71" fmla="*/ 4 h 9"/>
                    <a:gd name="T72" fmla="*/ 0 w 20"/>
                    <a:gd name="T73" fmla="*/ 5 h 9"/>
                    <a:gd name="T74" fmla="*/ 1 w 20"/>
                    <a:gd name="T75" fmla="*/ 7 h 9"/>
                    <a:gd name="T76" fmla="*/ 1 w 20"/>
                    <a:gd name="T77" fmla="*/ 8 h 9"/>
                    <a:gd name="T78" fmla="*/ 2 w 20"/>
                    <a:gd name="T79" fmla="*/ 9 h 9"/>
                    <a:gd name="T80" fmla="*/ 3 w 20"/>
                    <a:gd name="T81" fmla="*/ 8 h 9"/>
                    <a:gd name="T82" fmla="*/ 5 w 20"/>
                    <a:gd name="T83" fmla="*/ 8 h 9"/>
                    <a:gd name="T84" fmla="*/ 6 w 20"/>
                    <a:gd name="T85" fmla="*/ 8 h 9"/>
                    <a:gd name="T86" fmla="*/ 7 w 20"/>
                    <a:gd name="T87" fmla="*/ 8 h 9"/>
                    <a:gd name="T88" fmla="*/ 10 w 20"/>
                    <a:gd name="T89" fmla="*/ 7 h 9"/>
                    <a:gd name="T90" fmla="*/ 10 w 20"/>
                    <a:gd name="T91" fmla="*/ 7 h 9"/>
                    <a:gd name="T92" fmla="*/ 11 w 20"/>
                    <a:gd name="T93" fmla="*/ 7 h 9"/>
                    <a:gd name="T94" fmla="*/ 12 w 20"/>
                    <a:gd name="T95" fmla="*/ 6 h 9"/>
                    <a:gd name="T96" fmla="*/ 13 w 20"/>
                    <a:gd name="T97" fmla="*/ 6 h 9"/>
                    <a:gd name="T98" fmla="*/ 13 w 20"/>
                    <a:gd name="T99" fmla="*/ 6 h 9"/>
                    <a:gd name="T100" fmla="*/ 13 w 20"/>
                    <a:gd name="T101" fmla="*/ 7 h 9"/>
                    <a:gd name="T102" fmla="*/ 15 w 20"/>
                    <a:gd name="T103" fmla="*/ 7 h 9"/>
                    <a:gd name="T104" fmla="*/ 16 w 20"/>
                    <a:gd name="T105" fmla="*/ 6 h 9"/>
                    <a:gd name="T106" fmla="*/ 17 w 20"/>
                    <a:gd name="T107" fmla="*/ 7 h 9"/>
                    <a:gd name="T108" fmla="*/ 18 w 20"/>
                    <a:gd name="T109" fmla="*/ 7 h 9"/>
                    <a:gd name="T110" fmla="*/ 17 w 20"/>
                    <a:gd name="T11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 h="9">
                      <a:moveTo>
                        <a:pt x="17" y="6"/>
                      </a:moveTo>
                      <a:cubicBezTo>
                        <a:pt x="17" y="6"/>
                        <a:pt x="16" y="6"/>
                        <a:pt x="16" y="5"/>
                      </a:cubicBezTo>
                      <a:cubicBezTo>
                        <a:pt x="17" y="5"/>
                        <a:pt x="17" y="6"/>
                        <a:pt x="18" y="6"/>
                      </a:cubicBezTo>
                      <a:cubicBezTo>
                        <a:pt x="18" y="6"/>
                        <a:pt x="18" y="6"/>
                        <a:pt x="18" y="6"/>
                      </a:cubicBezTo>
                      <a:cubicBezTo>
                        <a:pt x="19" y="6"/>
                        <a:pt x="19" y="6"/>
                        <a:pt x="19" y="6"/>
                      </a:cubicBezTo>
                      <a:cubicBezTo>
                        <a:pt x="20" y="6"/>
                        <a:pt x="19" y="5"/>
                        <a:pt x="20" y="4"/>
                      </a:cubicBezTo>
                      <a:cubicBezTo>
                        <a:pt x="18" y="4"/>
                        <a:pt x="19" y="5"/>
                        <a:pt x="19" y="5"/>
                      </a:cubicBezTo>
                      <a:cubicBezTo>
                        <a:pt x="18" y="5"/>
                        <a:pt x="19" y="5"/>
                        <a:pt x="18" y="3"/>
                      </a:cubicBezTo>
                      <a:cubicBezTo>
                        <a:pt x="18" y="3"/>
                        <a:pt x="18" y="2"/>
                        <a:pt x="18" y="2"/>
                      </a:cubicBezTo>
                      <a:cubicBezTo>
                        <a:pt x="17" y="2"/>
                        <a:pt x="17" y="2"/>
                        <a:pt x="16" y="2"/>
                      </a:cubicBezTo>
                      <a:cubicBezTo>
                        <a:pt x="16" y="3"/>
                        <a:pt x="16" y="3"/>
                        <a:pt x="15" y="2"/>
                      </a:cubicBezTo>
                      <a:cubicBezTo>
                        <a:pt x="15" y="2"/>
                        <a:pt x="15" y="2"/>
                        <a:pt x="14" y="2"/>
                      </a:cubicBezTo>
                      <a:cubicBezTo>
                        <a:pt x="14" y="2"/>
                        <a:pt x="14" y="2"/>
                        <a:pt x="13" y="3"/>
                      </a:cubicBezTo>
                      <a:cubicBezTo>
                        <a:pt x="13" y="2"/>
                        <a:pt x="13" y="3"/>
                        <a:pt x="12" y="3"/>
                      </a:cubicBezTo>
                      <a:cubicBezTo>
                        <a:pt x="12" y="2"/>
                        <a:pt x="11" y="2"/>
                        <a:pt x="11" y="1"/>
                      </a:cubicBezTo>
                      <a:cubicBezTo>
                        <a:pt x="11" y="0"/>
                        <a:pt x="10" y="1"/>
                        <a:pt x="10" y="1"/>
                      </a:cubicBezTo>
                      <a:cubicBezTo>
                        <a:pt x="10" y="0"/>
                        <a:pt x="9" y="1"/>
                        <a:pt x="9" y="1"/>
                      </a:cubicBezTo>
                      <a:cubicBezTo>
                        <a:pt x="8" y="1"/>
                        <a:pt x="9" y="1"/>
                        <a:pt x="8" y="1"/>
                      </a:cubicBezTo>
                      <a:cubicBezTo>
                        <a:pt x="8" y="1"/>
                        <a:pt x="8" y="2"/>
                        <a:pt x="8" y="2"/>
                      </a:cubicBezTo>
                      <a:cubicBezTo>
                        <a:pt x="8" y="2"/>
                        <a:pt x="9" y="2"/>
                        <a:pt x="9" y="3"/>
                      </a:cubicBezTo>
                      <a:cubicBezTo>
                        <a:pt x="9" y="3"/>
                        <a:pt x="9" y="3"/>
                        <a:pt x="10" y="3"/>
                      </a:cubicBezTo>
                      <a:cubicBezTo>
                        <a:pt x="11" y="4"/>
                        <a:pt x="11" y="4"/>
                        <a:pt x="11" y="4"/>
                      </a:cubicBezTo>
                      <a:cubicBezTo>
                        <a:pt x="11" y="4"/>
                        <a:pt x="11" y="4"/>
                        <a:pt x="11" y="4"/>
                      </a:cubicBezTo>
                      <a:cubicBezTo>
                        <a:pt x="12" y="4"/>
                        <a:pt x="12" y="5"/>
                        <a:pt x="12" y="5"/>
                      </a:cubicBezTo>
                      <a:cubicBezTo>
                        <a:pt x="12" y="5"/>
                        <a:pt x="11" y="5"/>
                        <a:pt x="11" y="5"/>
                      </a:cubicBezTo>
                      <a:cubicBezTo>
                        <a:pt x="11" y="5"/>
                        <a:pt x="10" y="5"/>
                        <a:pt x="10" y="5"/>
                      </a:cubicBezTo>
                      <a:cubicBezTo>
                        <a:pt x="10" y="6"/>
                        <a:pt x="11" y="6"/>
                        <a:pt x="9" y="6"/>
                      </a:cubicBezTo>
                      <a:cubicBezTo>
                        <a:pt x="8" y="4"/>
                        <a:pt x="9" y="5"/>
                        <a:pt x="8" y="4"/>
                      </a:cubicBezTo>
                      <a:cubicBezTo>
                        <a:pt x="8" y="4"/>
                        <a:pt x="8" y="4"/>
                        <a:pt x="8" y="4"/>
                      </a:cubicBezTo>
                      <a:cubicBezTo>
                        <a:pt x="7" y="4"/>
                        <a:pt x="8" y="4"/>
                        <a:pt x="8" y="4"/>
                      </a:cubicBezTo>
                      <a:cubicBezTo>
                        <a:pt x="8" y="4"/>
                        <a:pt x="7" y="3"/>
                        <a:pt x="7" y="3"/>
                      </a:cubicBezTo>
                      <a:cubicBezTo>
                        <a:pt x="7" y="3"/>
                        <a:pt x="6" y="3"/>
                        <a:pt x="6" y="3"/>
                      </a:cubicBezTo>
                      <a:cubicBezTo>
                        <a:pt x="5" y="4"/>
                        <a:pt x="4" y="3"/>
                        <a:pt x="3" y="3"/>
                      </a:cubicBezTo>
                      <a:cubicBezTo>
                        <a:pt x="3" y="3"/>
                        <a:pt x="3" y="3"/>
                        <a:pt x="2" y="3"/>
                      </a:cubicBezTo>
                      <a:cubicBezTo>
                        <a:pt x="2" y="3"/>
                        <a:pt x="3" y="4"/>
                        <a:pt x="2" y="4"/>
                      </a:cubicBezTo>
                      <a:cubicBezTo>
                        <a:pt x="2" y="4"/>
                        <a:pt x="2" y="4"/>
                        <a:pt x="1" y="4"/>
                      </a:cubicBezTo>
                      <a:cubicBezTo>
                        <a:pt x="1" y="4"/>
                        <a:pt x="1" y="4"/>
                        <a:pt x="0" y="5"/>
                      </a:cubicBezTo>
                      <a:cubicBezTo>
                        <a:pt x="0" y="6"/>
                        <a:pt x="1" y="6"/>
                        <a:pt x="1" y="7"/>
                      </a:cubicBezTo>
                      <a:cubicBezTo>
                        <a:pt x="0" y="7"/>
                        <a:pt x="0" y="9"/>
                        <a:pt x="1" y="8"/>
                      </a:cubicBezTo>
                      <a:cubicBezTo>
                        <a:pt x="1" y="8"/>
                        <a:pt x="2" y="9"/>
                        <a:pt x="2" y="9"/>
                      </a:cubicBezTo>
                      <a:cubicBezTo>
                        <a:pt x="3" y="9"/>
                        <a:pt x="3" y="9"/>
                        <a:pt x="3" y="8"/>
                      </a:cubicBezTo>
                      <a:cubicBezTo>
                        <a:pt x="4" y="8"/>
                        <a:pt x="4" y="8"/>
                        <a:pt x="5" y="8"/>
                      </a:cubicBezTo>
                      <a:cubicBezTo>
                        <a:pt x="6" y="9"/>
                        <a:pt x="6" y="8"/>
                        <a:pt x="6" y="8"/>
                      </a:cubicBezTo>
                      <a:cubicBezTo>
                        <a:pt x="6" y="8"/>
                        <a:pt x="7" y="8"/>
                        <a:pt x="7" y="8"/>
                      </a:cubicBezTo>
                      <a:cubicBezTo>
                        <a:pt x="10" y="7"/>
                        <a:pt x="8" y="8"/>
                        <a:pt x="10" y="7"/>
                      </a:cubicBezTo>
                      <a:cubicBezTo>
                        <a:pt x="10" y="7"/>
                        <a:pt x="10" y="7"/>
                        <a:pt x="10" y="7"/>
                      </a:cubicBezTo>
                      <a:cubicBezTo>
                        <a:pt x="11" y="6"/>
                        <a:pt x="11" y="7"/>
                        <a:pt x="11" y="7"/>
                      </a:cubicBezTo>
                      <a:cubicBezTo>
                        <a:pt x="12" y="7"/>
                        <a:pt x="12" y="7"/>
                        <a:pt x="12" y="6"/>
                      </a:cubicBezTo>
                      <a:cubicBezTo>
                        <a:pt x="13" y="5"/>
                        <a:pt x="13" y="6"/>
                        <a:pt x="13" y="6"/>
                      </a:cubicBezTo>
                      <a:cubicBezTo>
                        <a:pt x="13" y="6"/>
                        <a:pt x="13" y="6"/>
                        <a:pt x="13" y="6"/>
                      </a:cubicBezTo>
                      <a:cubicBezTo>
                        <a:pt x="13" y="6"/>
                        <a:pt x="13" y="7"/>
                        <a:pt x="13" y="7"/>
                      </a:cubicBezTo>
                      <a:cubicBezTo>
                        <a:pt x="14" y="7"/>
                        <a:pt x="14" y="7"/>
                        <a:pt x="15" y="7"/>
                      </a:cubicBezTo>
                      <a:cubicBezTo>
                        <a:pt x="15" y="6"/>
                        <a:pt x="16" y="7"/>
                        <a:pt x="16" y="6"/>
                      </a:cubicBezTo>
                      <a:cubicBezTo>
                        <a:pt x="16" y="6"/>
                        <a:pt x="16" y="7"/>
                        <a:pt x="17" y="7"/>
                      </a:cubicBezTo>
                      <a:cubicBezTo>
                        <a:pt x="17" y="7"/>
                        <a:pt x="18" y="7"/>
                        <a:pt x="18" y="7"/>
                      </a:cubicBezTo>
                      <a:cubicBezTo>
                        <a:pt x="18" y="7"/>
                        <a:pt x="18" y="6"/>
                        <a:pt x="17"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6" name="Freeform 1263"/>
                <p:cNvSpPr>
                  <a:spLocks/>
                </p:cNvSpPr>
                <p:nvPr/>
              </p:nvSpPr>
              <p:spPr bwMode="auto">
                <a:xfrm>
                  <a:off x="7040563" y="4687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7" name="Freeform 1264"/>
                <p:cNvSpPr>
                  <a:spLocks/>
                </p:cNvSpPr>
                <p:nvPr/>
              </p:nvSpPr>
              <p:spPr bwMode="auto">
                <a:xfrm>
                  <a:off x="6983413" y="4649788"/>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8" name="Freeform 1265"/>
                <p:cNvSpPr>
                  <a:spLocks/>
                </p:cNvSpPr>
                <p:nvPr/>
              </p:nvSpPr>
              <p:spPr bwMode="auto">
                <a:xfrm>
                  <a:off x="6991351" y="4676775"/>
                  <a:ext cx="20638" cy="19050"/>
                </a:xfrm>
                <a:custGeom>
                  <a:avLst/>
                  <a:gdLst>
                    <a:gd name="T0" fmla="*/ 5 w 7"/>
                    <a:gd name="T1" fmla="*/ 1 h 7"/>
                    <a:gd name="T2" fmla="*/ 4 w 7"/>
                    <a:gd name="T3" fmla="*/ 1 h 7"/>
                    <a:gd name="T4" fmla="*/ 2 w 7"/>
                    <a:gd name="T5" fmla="*/ 2 h 7"/>
                    <a:gd name="T6" fmla="*/ 2 w 7"/>
                    <a:gd name="T7" fmla="*/ 3 h 7"/>
                    <a:gd name="T8" fmla="*/ 2 w 7"/>
                    <a:gd name="T9" fmla="*/ 5 h 7"/>
                    <a:gd name="T10" fmla="*/ 0 w 7"/>
                    <a:gd name="T11" fmla="*/ 5 h 7"/>
                    <a:gd name="T12" fmla="*/ 1 w 7"/>
                    <a:gd name="T13" fmla="*/ 6 h 7"/>
                    <a:gd name="T14" fmla="*/ 2 w 7"/>
                    <a:gd name="T15" fmla="*/ 6 h 7"/>
                    <a:gd name="T16" fmla="*/ 4 w 7"/>
                    <a:gd name="T17" fmla="*/ 7 h 7"/>
                    <a:gd name="T18" fmla="*/ 5 w 7"/>
                    <a:gd name="T19" fmla="*/ 6 h 7"/>
                    <a:gd name="T20" fmla="*/ 5 w 7"/>
                    <a:gd name="T21" fmla="*/ 6 h 7"/>
                    <a:gd name="T22" fmla="*/ 6 w 7"/>
                    <a:gd name="T23" fmla="*/ 6 h 7"/>
                    <a:gd name="T24" fmla="*/ 5 w 7"/>
                    <a:gd name="T25" fmla="*/ 5 h 7"/>
                    <a:gd name="T26" fmla="*/ 6 w 7"/>
                    <a:gd name="T27" fmla="*/ 4 h 7"/>
                    <a:gd name="T28" fmla="*/ 7 w 7"/>
                    <a:gd name="T29" fmla="*/ 2 h 7"/>
                    <a:gd name="T30" fmla="*/ 6 w 7"/>
                    <a:gd name="T31" fmla="*/ 1 h 7"/>
                    <a:gd name="T32" fmla="*/ 5 w 7"/>
                    <a:gd name="T3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7">
                      <a:moveTo>
                        <a:pt x="5" y="1"/>
                      </a:moveTo>
                      <a:cubicBezTo>
                        <a:pt x="5" y="1"/>
                        <a:pt x="4" y="0"/>
                        <a:pt x="4" y="1"/>
                      </a:cubicBezTo>
                      <a:cubicBezTo>
                        <a:pt x="3" y="1"/>
                        <a:pt x="2" y="2"/>
                        <a:pt x="2" y="2"/>
                      </a:cubicBezTo>
                      <a:cubicBezTo>
                        <a:pt x="1" y="3"/>
                        <a:pt x="2" y="3"/>
                        <a:pt x="2" y="3"/>
                      </a:cubicBezTo>
                      <a:cubicBezTo>
                        <a:pt x="2" y="4"/>
                        <a:pt x="2" y="5"/>
                        <a:pt x="2" y="5"/>
                      </a:cubicBezTo>
                      <a:cubicBezTo>
                        <a:pt x="1" y="5"/>
                        <a:pt x="0" y="5"/>
                        <a:pt x="0" y="5"/>
                      </a:cubicBezTo>
                      <a:cubicBezTo>
                        <a:pt x="0" y="5"/>
                        <a:pt x="1" y="6"/>
                        <a:pt x="1" y="6"/>
                      </a:cubicBezTo>
                      <a:cubicBezTo>
                        <a:pt x="1" y="6"/>
                        <a:pt x="2" y="6"/>
                        <a:pt x="2" y="6"/>
                      </a:cubicBezTo>
                      <a:cubicBezTo>
                        <a:pt x="3" y="6"/>
                        <a:pt x="4" y="7"/>
                        <a:pt x="4" y="7"/>
                      </a:cubicBezTo>
                      <a:cubicBezTo>
                        <a:pt x="4" y="6"/>
                        <a:pt x="5" y="5"/>
                        <a:pt x="5" y="6"/>
                      </a:cubicBezTo>
                      <a:cubicBezTo>
                        <a:pt x="5" y="6"/>
                        <a:pt x="5" y="6"/>
                        <a:pt x="5" y="6"/>
                      </a:cubicBezTo>
                      <a:cubicBezTo>
                        <a:pt x="5" y="7"/>
                        <a:pt x="5" y="6"/>
                        <a:pt x="6" y="6"/>
                      </a:cubicBezTo>
                      <a:cubicBezTo>
                        <a:pt x="7" y="5"/>
                        <a:pt x="5" y="6"/>
                        <a:pt x="5" y="5"/>
                      </a:cubicBezTo>
                      <a:cubicBezTo>
                        <a:pt x="6" y="5"/>
                        <a:pt x="6" y="4"/>
                        <a:pt x="6" y="4"/>
                      </a:cubicBezTo>
                      <a:cubicBezTo>
                        <a:pt x="7" y="4"/>
                        <a:pt x="7" y="2"/>
                        <a:pt x="7" y="2"/>
                      </a:cubicBezTo>
                      <a:cubicBezTo>
                        <a:pt x="7" y="2"/>
                        <a:pt x="6" y="1"/>
                        <a:pt x="6" y="1"/>
                      </a:cubicBezTo>
                      <a:cubicBezTo>
                        <a:pt x="6" y="1"/>
                        <a:pt x="6"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9" name="Freeform 1266"/>
                <p:cNvSpPr>
                  <a:spLocks/>
                </p:cNvSpPr>
                <p:nvPr/>
              </p:nvSpPr>
              <p:spPr bwMode="auto">
                <a:xfrm>
                  <a:off x="7062788" y="4702175"/>
                  <a:ext cx="42863" cy="25400"/>
                </a:xfrm>
                <a:custGeom>
                  <a:avLst/>
                  <a:gdLst>
                    <a:gd name="T0" fmla="*/ 15 w 15"/>
                    <a:gd name="T1" fmla="*/ 6 h 9"/>
                    <a:gd name="T2" fmla="*/ 13 w 15"/>
                    <a:gd name="T3" fmla="*/ 5 h 9"/>
                    <a:gd name="T4" fmla="*/ 13 w 15"/>
                    <a:gd name="T5" fmla="*/ 4 h 9"/>
                    <a:gd name="T6" fmla="*/ 12 w 15"/>
                    <a:gd name="T7" fmla="*/ 3 h 9"/>
                    <a:gd name="T8" fmla="*/ 10 w 15"/>
                    <a:gd name="T9" fmla="*/ 3 h 9"/>
                    <a:gd name="T10" fmla="*/ 10 w 15"/>
                    <a:gd name="T11" fmla="*/ 3 h 9"/>
                    <a:gd name="T12" fmla="*/ 9 w 15"/>
                    <a:gd name="T13" fmla="*/ 2 h 9"/>
                    <a:gd name="T14" fmla="*/ 8 w 15"/>
                    <a:gd name="T15" fmla="*/ 1 h 9"/>
                    <a:gd name="T16" fmla="*/ 7 w 15"/>
                    <a:gd name="T17" fmla="*/ 1 h 9"/>
                    <a:gd name="T18" fmla="*/ 5 w 15"/>
                    <a:gd name="T19" fmla="*/ 1 h 9"/>
                    <a:gd name="T20" fmla="*/ 4 w 15"/>
                    <a:gd name="T21" fmla="*/ 1 h 9"/>
                    <a:gd name="T22" fmla="*/ 2 w 15"/>
                    <a:gd name="T23" fmla="*/ 1 h 9"/>
                    <a:gd name="T24" fmla="*/ 1 w 15"/>
                    <a:gd name="T25" fmla="*/ 1 h 9"/>
                    <a:gd name="T26" fmla="*/ 0 w 15"/>
                    <a:gd name="T27" fmla="*/ 3 h 9"/>
                    <a:gd name="T28" fmla="*/ 2 w 15"/>
                    <a:gd name="T29" fmla="*/ 4 h 9"/>
                    <a:gd name="T30" fmla="*/ 3 w 15"/>
                    <a:gd name="T31" fmla="*/ 4 h 9"/>
                    <a:gd name="T32" fmla="*/ 4 w 15"/>
                    <a:gd name="T33" fmla="*/ 4 h 9"/>
                    <a:gd name="T34" fmla="*/ 6 w 15"/>
                    <a:gd name="T35" fmla="*/ 5 h 9"/>
                    <a:gd name="T36" fmla="*/ 7 w 15"/>
                    <a:gd name="T37" fmla="*/ 6 h 9"/>
                    <a:gd name="T38" fmla="*/ 8 w 15"/>
                    <a:gd name="T39" fmla="*/ 6 h 9"/>
                    <a:gd name="T40" fmla="*/ 8 w 15"/>
                    <a:gd name="T41" fmla="*/ 7 h 9"/>
                    <a:gd name="T42" fmla="*/ 10 w 15"/>
                    <a:gd name="T43" fmla="*/ 8 h 9"/>
                    <a:gd name="T44" fmla="*/ 11 w 15"/>
                    <a:gd name="T45" fmla="*/ 8 h 9"/>
                    <a:gd name="T46" fmla="*/ 12 w 15"/>
                    <a:gd name="T47" fmla="*/ 9 h 9"/>
                    <a:gd name="T48" fmla="*/ 12 w 15"/>
                    <a:gd name="T49" fmla="*/ 8 h 9"/>
                    <a:gd name="T50" fmla="*/ 13 w 15"/>
                    <a:gd name="T51" fmla="*/ 8 h 9"/>
                    <a:gd name="T52" fmla="*/ 14 w 15"/>
                    <a:gd name="T53" fmla="*/ 8 h 9"/>
                    <a:gd name="T54" fmla="*/ 14 w 15"/>
                    <a:gd name="T55" fmla="*/ 7 h 9"/>
                    <a:gd name="T56" fmla="*/ 15 w 15"/>
                    <a:gd name="T57" fmla="*/ 7 h 9"/>
                    <a:gd name="T58" fmla="*/ 15 w 15"/>
                    <a:gd name="T5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9">
                      <a:moveTo>
                        <a:pt x="15" y="6"/>
                      </a:moveTo>
                      <a:cubicBezTo>
                        <a:pt x="14" y="6"/>
                        <a:pt x="13" y="6"/>
                        <a:pt x="13" y="5"/>
                      </a:cubicBezTo>
                      <a:cubicBezTo>
                        <a:pt x="13" y="4"/>
                        <a:pt x="13" y="4"/>
                        <a:pt x="13" y="4"/>
                      </a:cubicBezTo>
                      <a:cubicBezTo>
                        <a:pt x="12" y="4"/>
                        <a:pt x="12" y="3"/>
                        <a:pt x="12" y="3"/>
                      </a:cubicBezTo>
                      <a:cubicBezTo>
                        <a:pt x="11" y="3"/>
                        <a:pt x="11" y="4"/>
                        <a:pt x="10" y="3"/>
                      </a:cubicBezTo>
                      <a:cubicBezTo>
                        <a:pt x="10" y="3"/>
                        <a:pt x="10" y="3"/>
                        <a:pt x="10" y="3"/>
                      </a:cubicBezTo>
                      <a:cubicBezTo>
                        <a:pt x="10" y="2"/>
                        <a:pt x="10" y="2"/>
                        <a:pt x="9" y="2"/>
                      </a:cubicBezTo>
                      <a:cubicBezTo>
                        <a:pt x="8" y="2"/>
                        <a:pt x="9" y="1"/>
                        <a:pt x="8" y="1"/>
                      </a:cubicBezTo>
                      <a:cubicBezTo>
                        <a:pt x="7" y="0"/>
                        <a:pt x="8" y="0"/>
                        <a:pt x="7" y="1"/>
                      </a:cubicBezTo>
                      <a:cubicBezTo>
                        <a:pt x="7" y="2"/>
                        <a:pt x="6" y="1"/>
                        <a:pt x="5" y="1"/>
                      </a:cubicBezTo>
                      <a:cubicBezTo>
                        <a:pt x="5" y="0"/>
                        <a:pt x="5" y="1"/>
                        <a:pt x="4" y="1"/>
                      </a:cubicBezTo>
                      <a:cubicBezTo>
                        <a:pt x="4" y="1"/>
                        <a:pt x="3" y="1"/>
                        <a:pt x="2" y="1"/>
                      </a:cubicBezTo>
                      <a:cubicBezTo>
                        <a:pt x="1" y="1"/>
                        <a:pt x="1" y="1"/>
                        <a:pt x="1" y="1"/>
                      </a:cubicBezTo>
                      <a:cubicBezTo>
                        <a:pt x="0" y="2"/>
                        <a:pt x="0" y="2"/>
                        <a:pt x="0" y="3"/>
                      </a:cubicBezTo>
                      <a:cubicBezTo>
                        <a:pt x="0" y="3"/>
                        <a:pt x="1" y="4"/>
                        <a:pt x="2" y="4"/>
                      </a:cubicBezTo>
                      <a:cubicBezTo>
                        <a:pt x="2" y="4"/>
                        <a:pt x="3" y="4"/>
                        <a:pt x="3" y="4"/>
                      </a:cubicBezTo>
                      <a:cubicBezTo>
                        <a:pt x="3" y="5"/>
                        <a:pt x="4" y="5"/>
                        <a:pt x="4" y="4"/>
                      </a:cubicBezTo>
                      <a:cubicBezTo>
                        <a:pt x="4" y="4"/>
                        <a:pt x="5" y="4"/>
                        <a:pt x="6" y="5"/>
                      </a:cubicBezTo>
                      <a:cubicBezTo>
                        <a:pt x="6" y="6"/>
                        <a:pt x="6" y="6"/>
                        <a:pt x="7" y="6"/>
                      </a:cubicBezTo>
                      <a:cubicBezTo>
                        <a:pt x="7" y="6"/>
                        <a:pt x="7" y="6"/>
                        <a:pt x="8" y="6"/>
                      </a:cubicBezTo>
                      <a:cubicBezTo>
                        <a:pt x="8" y="6"/>
                        <a:pt x="8" y="7"/>
                        <a:pt x="8" y="7"/>
                      </a:cubicBezTo>
                      <a:cubicBezTo>
                        <a:pt x="9" y="7"/>
                        <a:pt x="9" y="8"/>
                        <a:pt x="10" y="8"/>
                      </a:cubicBezTo>
                      <a:cubicBezTo>
                        <a:pt x="10" y="8"/>
                        <a:pt x="11" y="8"/>
                        <a:pt x="11" y="8"/>
                      </a:cubicBezTo>
                      <a:cubicBezTo>
                        <a:pt x="12" y="9"/>
                        <a:pt x="12" y="9"/>
                        <a:pt x="12" y="9"/>
                      </a:cubicBezTo>
                      <a:cubicBezTo>
                        <a:pt x="12" y="9"/>
                        <a:pt x="12" y="8"/>
                        <a:pt x="12" y="8"/>
                      </a:cubicBezTo>
                      <a:cubicBezTo>
                        <a:pt x="13" y="8"/>
                        <a:pt x="13" y="8"/>
                        <a:pt x="13" y="8"/>
                      </a:cubicBezTo>
                      <a:cubicBezTo>
                        <a:pt x="14" y="8"/>
                        <a:pt x="14" y="8"/>
                        <a:pt x="14" y="8"/>
                      </a:cubicBezTo>
                      <a:cubicBezTo>
                        <a:pt x="14" y="8"/>
                        <a:pt x="14" y="8"/>
                        <a:pt x="14" y="7"/>
                      </a:cubicBezTo>
                      <a:cubicBezTo>
                        <a:pt x="15" y="7"/>
                        <a:pt x="15" y="7"/>
                        <a:pt x="15" y="7"/>
                      </a:cubicBezTo>
                      <a:cubicBezTo>
                        <a:pt x="15" y="6"/>
                        <a:pt x="15" y="7"/>
                        <a:pt x="15"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0" name="Freeform 1267"/>
                <p:cNvSpPr>
                  <a:spLocks/>
                </p:cNvSpPr>
                <p:nvPr/>
              </p:nvSpPr>
              <p:spPr bwMode="auto">
                <a:xfrm>
                  <a:off x="6916738" y="4621213"/>
                  <a:ext cx="3175" cy="317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1" name="Freeform 1268"/>
                <p:cNvSpPr>
                  <a:spLocks/>
                </p:cNvSpPr>
                <p:nvPr/>
              </p:nvSpPr>
              <p:spPr bwMode="auto">
                <a:xfrm>
                  <a:off x="6980238" y="4687888"/>
                  <a:ext cx="6350" cy="6350"/>
                </a:xfrm>
                <a:custGeom>
                  <a:avLst/>
                  <a:gdLst>
                    <a:gd name="T0" fmla="*/ 2 w 2"/>
                    <a:gd name="T1" fmla="*/ 1 h 2"/>
                    <a:gd name="T2" fmla="*/ 1 w 2"/>
                    <a:gd name="T3" fmla="*/ 0 h 2"/>
                    <a:gd name="T4" fmla="*/ 1 w 2"/>
                    <a:gd name="T5" fmla="*/ 0 h 2"/>
                    <a:gd name="T6" fmla="*/ 1 w 2"/>
                    <a:gd name="T7" fmla="*/ 0 h 2"/>
                    <a:gd name="T8" fmla="*/ 1 w 2"/>
                    <a:gd name="T9" fmla="*/ 1 h 2"/>
                    <a:gd name="T10" fmla="*/ 1 w 2"/>
                    <a:gd name="T11" fmla="*/ 1 h 2"/>
                    <a:gd name="T12" fmla="*/ 2 w 2"/>
                    <a:gd name="T13" fmla="*/ 1 h 2"/>
                    <a:gd name="T14" fmla="*/ 2 w 2"/>
                    <a:gd name="T15" fmla="*/ 1 h 2"/>
                    <a:gd name="T16" fmla="*/ 2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1"/>
                      </a:moveTo>
                      <a:cubicBezTo>
                        <a:pt x="2" y="1"/>
                        <a:pt x="2" y="0"/>
                        <a:pt x="1" y="0"/>
                      </a:cubicBezTo>
                      <a:cubicBezTo>
                        <a:pt x="1" y="0"/>
                        <a:pt x="1" y="0"/>
                        <a:pt x="1" y="0"/>
                      </a:cubicBezTo>
                      <a:cubicBezTo>
                        <a:pt x="1" y="0"/>
                        <a:pt x="0" y="0"/>
                        <a:pt x="1" y="0"/>
                      </a:cubicBezTo>
                      <a:cubicBezTo>
                        <a:pt x="1" y="0"/>
                        <a:pt x="1" y="1"/>
                        <a:pt x="1" y="1"/>
                      </a:cubicBezTo>
                      <a:cubicBezTo>
                        <a:pt x="0" y="1"/>
                        <a:pt x="1" y="1"/>
                        <a:pt x="1" y="1"/>
                      </a:cubicBezTo>
                      <a:cubicBezTo>
                        <a:pt x="1" y="1"/>
                        <a:pt x="2" y="1"/>
                        <a:pt x="2" y="1"/>
                      </a:cubicBezTo>
                      <a:cubicBezTo>
                        <a:pt x="2" y="2"/>
                        <a:pt x="2"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2" name="Freeform 1269"/>
                <p:cNvSpPr>
                  <a:spLocks/>
                </p:cNvSpPr>
                <p:nvPr/>
              </p:nvSpPr>
              <p:spPr bwMode="auto">
                <a:xfrm>
                  <a:off x="6988176" y="4649788"/>
                  <a:ext cx="6350" cy="3175"/>
                </a:xfrm>
                <a:custGeom>
                  <a:avLst/>
                  <a:gdLst>
                    <a:gd name="T0" fmla="*/ 1 w 2"/>
                    <a:gd name="T1" fmla="*/ 1 h 1"/>
                    <a:gd name="T2" fmla="*/ 0 w 2"/>
                    <a:gd name="T3" fmla="*/ 1 h 1"/>
                    <a:gd name="T4" fmla="*/ 0 w 2"/>
                    <a:gd name="T5" fmla="*/ 1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1"/>
                        <a:pt x="0" y="1"/>
                      </a:cubicBezTo>
                      <a:cubicBezTo>
                        <a:pt x="0" y="0"/>
                        <a:pt x="0" y="1"/>
                        <a:pt x="0" y="1"/>
                      </a:cubicBezTo>
                      <a:cubicBezTo>
                        <a:pt x="0" y="1"/>
                        <a:pt x="1" y="1"/>
                        <a:pt x="1" y="1"/>
                      </a:cubicBezTo>
                      <a:cubicBezTo>
                        <a:pt x="2"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3" name="Freeform 1270"/>
                <p:cNvSpPr>
                  <a:spLocks/>
                </p:cNvSpPr>
                <p:nvPr/>
              </p:nvSpPr>
              <p:spPr bwMode="auto">
                <a:xfrm>
                  <a:off x="6865938" y="4621213"/>
                  <a:ext cx="4763" cy="6350"/>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0" y="1"/>
                        <a:pt x="1" y="2"/>
                        <a:pt x="2" y="1"/>
                      </a:cubicBezTo>
                      <a:cubicBezTo>
                        <a:pt x="2"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4" name="Freeform 1271"/>
                <p:cNvSpPr>
                  <a:spLocks/>
                </p:cNvSpPr>
                <p:nvPr/>
              </p:nvSpPr>
              <p:spPr bwMode="auto">
                <a:xfrm>
                  <a:off x="6958013" y="4673600"/>
                  <a:ext cx="30163" cy="20637"/>
                </a:xfrm>
                <a:custGeom>
                  <a:avLst/>
                  <a:gdLst>
                    <a:gd name="T0" fmla="*/ 10 w 11"/>
                    <a:gd name="T1" fmla="*/ 2 h 7"/>
                    <a:gd name="T2" fmla="*/ 9 w 11"/>
                    <a:gd name="T3" fmla="*/ 1 h 7"/>
                    <a:gd name="T4" fmla="*/ 8 w 11"/>
                    <a:gd name="T5" fmla="*/ 1 h 7"/>
                    <a:gd name="T6" fmla="*/ 7 w 11"/>
                    <a:gd name="T7" fmla="*/ 0 h 7"/>
                    <a:gd name="T8" fmla="*/ 6 w 11"/>
                    <a:gd name="T9" fmla="*/ 1 h 7"/>
                    <a:gd name="T10" fmla="*/ 5 w 11"/>
                    <a:gd name="T11" fmla="*/ 1 h 7"/>
                    <a:gd name="T12" fmla="*/ 4 w 11"/>
                    <a:gd name="T13" fmla="*/ 1 h 7"/>
                    <a:gd name="T14" fmla="*/ 3 w 11"/>
                    <a:gd name="T15" fmla="*/ 1 h 7"/>
                    <a:gd name="T16" fmla="*/ 2 w 11"/>
                    <a:gd name="T17" fmla="*/ 1 h 7"/>
                    <a:gd name="T18" fmla="*/ 1 w 11"/>
                    <a:gd name="T19" fmla="*/ 1 h 7"/>
                    <a:gd name="T20" fmla="*/ 1 w 11"/>
                    <a:gd name="T21" fmla="*/ 1 h 7"/>
                    <a:gd name="T22" fmla="*/ 1 w 11"/>
                    <a:gd name="T23" fmla="*/ 2 h 7"/>
                    <a:gd name="T24" fmla="*/ 1 w 11"/>
                    <a:gd name="T25" fmla="*/ 2 h 7"/>
                    <a:gd name="T26" fmla="*/ 1 w 11"/>
                    <a:gd name="T27" fmla="*/ 3 h 7"/>
                    <a:gd name="T28" fmla="*/ 2 w 11"/>
                    <a:gd name="T29" fmla="*/ 3 h 7"/>
                    <a:gd name="T30" fmla="*/ 4 w 11"/>
                    <a:gd name="T31" fmla="*/ 3 h 7"/>
                    <a:gd name="T32" fmla="*/ 6 w 11"/>
                    <a:gd name="T33" fmla="*/ 5 h 7"/>
                    <a:gd name="T34" fmla="*/ 6 w 11"/>
                    <a:gd name="T35" fmla="*/ 6 h 7"/>
                    <a:gd name="T36" fmla="*/ 6 w 11"/>
                    <a:gd name="T37" fmla="*/ 6 h 7"/>
                    <a:gd name="T38" fmla="*/ 6 w 11"/>
                    <a:gd name="T39" fmla="*/ 7 h 7"/>
                    <a:gd name="T40" fmla="*/ 7 w 11"/>
                    <a:gd name="T41" fmla="*/ 6 h 7"/>
                    <a:gd name="T42" fmla="*/ 7 w 11"/>
                    <a:gd name="T43" fmla="*/ 6 h 7"/>
                    <a:gd name="T44" fmla="*/ 7 w 11"/>
                    <a:gd name="T45" fmla="*/ 6 h 7"/>
                    <a:gd name="T46" fmla="*/ 8 w 11"/>
                    <a:gd name="T47" fmla="*/ 5 h 7"/>
                    <a:gd name="T48" fmla="*/ 8 w 11"/>
                    <a:gd name="T49" fmla="*/ 5 h 7"/>
                    <a:gd name="T50" fmla="*/ 9 w 11"/>
                    <a:gd name="T51" fmla="*/ 4 h 7"/>
                    <a:gd name="T52" fmla="*/ 10 w 11"/>
                    <a:gd name="T53" fmla="*/ 4 h 7"/>
                    <a:gd name="T54" fmla="*/ 10 w 11"/>
                    <a:gd name="T55" fmla="*/ 4 h 7"/>
                    <a:gd name="T56" fmla="*/ 11 w 11"/>
                    <a:gd name="T57" fmla="*/ 3 h 7"/>
                    <a:gd name="T58" fmla="*/ 10 w 11"/>
                    <a:gd name="T5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 h="7">
                      <a:moveTo>
                        <a:pt x="10" y="2"/>
                      </a:moveTo>
                      <a:cubicBezTo>
                        <a:pt x="10" y="2"/>
                        <a:pt x="10" y="2"/>
                        <a:pt x="9" y="1"/>
                      </a:cubicBezTo>
                      <a:cubicBezTo>
                        <a:pt x="9" y="1"/>
                        <a:pt x="8" y="1"/>
                        <a:pt x="8" y="1"/>
                      </a:cubicBezTo>
                      <a:cubicBezTo>
                        <a:pt x="8" y="1"/>
                        <a:pt x="7" y="0"/>
                        <a:pt x="7" y="0"/>
                      </a:cubicBezTo>
                      <a:cubicBezTo>
                        <a:pt x="6" y="0"/>
                        <a:pt x="6" y="1"/>
                        <a:pt x="6" y="1"/>
                      </a:cubicBezTo>
                      <a:cubicBezTo>
                        <a:pt x="6" y="1"/>
                        <a:pt x="5" y="1"/>
                        <a:pt x="5" y="1"/>
                      </a:cubicBezTo>
                      <a:cubicBezTo>
                        <a:pt x="4" y="1"/>
                        <a:pt x="4" y="1"/>
                        <a:pt x="4" y="1"/>
                      </a:cubicBezTo>
                      <a:cubicBezTo>
                        <a:pt x="3" y="1"/>
                        <a:pt x="3" y="1"/>
                        <a:pt x="3" y="1"/>
                      </a:cubicBezTo>
                      <a:cubicBezTo>
                        <a:pt x="2" y="1"/>
                        <a:pt x="2" y="1"/>
                        <a:pt x="2" y="1"/>
                      </a:cubicBezTo>
                      <a:cubicBezTo>
                        <a:pt x="2" y="1"/>
                        <a:pt x="2" y="0"/>
                        <a:pt x="1" y="1"/>
                      </a:cubicBezTo>
                      <a:cubicBezTo>
                        <a:pt x="0" y="1"/>
                        <a:pt x="1" y="1"/>
                        <a:pt x="1" y="1"/>
                      </a:cubicBezTo>
                      <a:cubicBezTo>
                        <a:pt x="1" y="2"/>
                        <a:pt x="1" y="2"/>
                        <a:pt x="1" y="2"/>
                      </a:cubicBezTo>
                      <a:cubicBezTo>
                        <a:pt x="1" y="2"/>
                        <a:pt x="1" y="2"/>
                        <a:pt x="1" y="2"/>
                      </a:cubicBezTo>
                      <a:cubicBezTo>
                        <a:pt x="1" y="3"/>
                        <a:pt x="1" y="3"/>
                        <a:pt x="1" y="3"/>
                      </a:cubicBezTo>
                      <a:cubicBezTo>
                        <a:pt x="2" y="3"/>
                        <a:pt x="2" y="3"/>
                        <a:pt x="2" y="3"/>
                      </a:cubicBezTo>
                      <a:cubicBezTo>
                        <a:pt x="3" y="3"/>
                        <a:pt x="3" y="3"/>
                        <a:pt x="4" y="3"/>
                      </a:cubicBezTo>
                      <a:cubicBezTo>
                        <a:pt x="4" y="4"/>
                        <a:pt x="6" y="5"/>
                        <a:pt x="6" y="5"/>
                      </a:cubicBezTo>
                      <a:cubicBezTo>
                        <a:pt x="6" y="5"/>
                        <a:pt x="6" y="6"/>
                        <a:pt x="6" y="6"/>
                      </a:cubicBezTo>
                      <a:cubicBezTo>
                        <a:pt x="6" y="6"/>
                        <a:pt x="6" y="6"/>
                        <a:pt x="6" y="6"/>
                      </a:cubicBezTo>
                      <a:cubicBezTo>
                        <a:pt x="6" y="6"/>
                        <a:pt x="6" y="7"/>
                        <a:pt x="6" y="7"/>
                      </a:cubicBezTo>
                      <a:cubicBezTo>
                        <a:pt x="7" y="7"/>
                        <a:pt x="7" y="7"/>
                        <a:pt x="7" y="6"/>
                      </a:cubicBezTo>
                      <a:cubicBezTo>
                        <a:pt x="7" y="6"/>
                        <a:pt x="7" y="7"/>
                        <a:pt x="7" y="6"/>
                      </a:cubicBezTo>
                      <a:cubicBezTo>
                        <a:pt x="6" y="6"/>
                        <a:pt x="7" y="6"/>
                        <a:pt x="7" y="6"/>
                      </a:cubicBezTo>
                      <a:cubicBezTo>
                        <a:pt x="7" y="6"/>
                        <a:pt x="8" y="6"/>
                        <a:pt x="8" y="5"/>
                      </a:cubicBezTo>
                      <a:cubicBezTo>
                        <a:pt x="8" y="5"/>
                        <a:pt x="8" y="5"/>
                        <a:pt x="8" y="5"/>
                      </a:cubicBezTo>
                      <a:cubicBezTo>
                        <a:pt x="8" y="5"/>
                        <a:pt x="9" y="5"/>
                        <a:pt x="9" y="4"/>
                      </a:cubicBezTo>
                      <a:cubicBezTo>
                        <a:pt x="9" y="4"/>
                        <a:pt x="9" y="4"/>
                        <a:pt x="10" y="4"/>
                      </a:cubicBezTo>
                      <a:cubicBezTo>
                        <a:pt x="10" y="4"/>
                        <a:pt x="10" y="4"/>
                        <a:pt x="10" y="4"/>
                      </a:cubicBezTo>
                      <a:cubicBezTo>
                        <a:pt x="10" y="3"/>
                        <a:pt x="10" y="3"/>
                        <a:pt x="11" y="3"/>
                      </a:cubicBezTo>
                      <a:cubicBezTo>
                        <a:pt x="11" y="3"/>
                        <a:pt x="11" y="3"/>
                        <a:pt x="1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5" name="Freeform 1272"/>
                <p:cNvSpPr>
                  <a:spLocks/>
                </p:cNvSpPr>
                <p:nvPr/>
              </p:nvSpPr>
              <p:spPr bwMode="auto">
                <a:xfrm>
                  <a:off x="6986588" y="4648200"/>
                  <a:ext cx="1588"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6" name="Freeform 1273"/>
                <p:cNvSpPr>
                  <a:spLocks/>
                </p:cNvSpPr>
                <p:nvPr/>
              </p:nvSpPr>
              <p:spPr bwMode="auto">
                <a:xfrm>
                  <a:off x="6977063" y="4645025"/>
                  <a:ext cx="9525" cy="4762"/>
                </a:xfrm>
                <a:custGeom>
                  <a:avLst/>
                  <a:gdLst>
                    <a:gd name="T0" fmla="*/ 0 w 3"/>
                    <a:gd name="T1" fmla="*/ 1 h 2"/>
                    <a:gd name="T2" fmla="*/ 0 w 3"/>
                    <a:gd name="T3" fmla="*/ 1 h 2"/>
                    <a:gd name="T4" fmla="*/ 0 w 3"/>
                    <a:gd name="T5" fmla="*/ 2 h 2"/>
                    <a:gd name="T6" fmla="*/ 2 w 3"/>
                    <a:gd name="T7" fmla="*/ 2 h 2"/>
                    <a:gd name="T8" fmla="*/ 2 w 3"/>
                    <a:gd name="T9" fmla="*/ 1 h 2"/>
                    <a:gd name="T10" fmla="*/ 3 w 3"/>
                    <a:gd name="T11" fmla="*/ 2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cubicBezTo>
                        <a:pt x="1" y="1"/>
                        <a:pt x="0" y="1"/>
                        <a:pt x="0" y="1"/>
                      </a:cubicBezTo>
                      <a:cubicBezTo>
                        <a:pt x="1" y="2"/>
                        <a:pt x="0" y="2"/>
                        <a:pt x="0" y="2"/>
                      </a:cubicBezTo>
                      <a:cubicBezTo>
                        <a:pt x="1" y="2"/>
                        <a:pt x="0" y="1"/>
                        <a:pt x="2" y="2"/>
                      </a:cubicBezTo>
                      <a:cubicBezTo>
                        <a:pt x="2" y="2"/>
                        <a:pt x="1" y="1"/>
                        <a:pt x="2" y="1"/>
                      </a:cubicBezTo>
                      <a:cubicBezTo>
                        <a:pt x="3" y="2"/>
                        <a:pt x="2" y="2"/>
                        <a:pt x="3" y="2"/>
                      </a:cubicBezTo>
                      <a:cubicBezTo>
                        <a:pt x="3"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7" name="Freeform 1274"/>
                <p:cNvSpPr>
                  <a:spLocks/>
                </p:cNvSpPr>
                <p:nvPr/>
              </p:nvSpPr>
              <p:spPr bwMode="auto">
                <a:xfrm>
                  <a:off x="7029451" y="4676775"/>
                  <a:ext cx="4763" cy="4762"/>
                </a:xfrm>
                <a:custGeom>
                  <a:avLst/>
                  <a:gdLst>
                    <a:gd name="T0" fmla="*/ 0 w 2"/>
                    <a:gd name="T1" fmla="*/ 2 h 2"/>
                    <a:gd name="T2" fmla="*/ 1 w 2"/>
                    <a:gd name="T3" fmla="*/ 1 h 2"/>
                    <a:gd name="T4" fmla="*/ 1 w 2"/>
                    <a:gd name="T5" fmla="*/ 0 h 2"/>
                    <a:gd name="T6" fmla="*/ 0 w 2"/>
                    <a:gd name="T7" fmla="*/ 0 h 2"/>
                    <a:gd name="T8" fmla="*/ 0 w 2"/>
                    <a:gd name="T9" fmla="*/ 1 h 2"/>
                    <a:gd name="T10" fmla="*/ 0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0" y="2"/>
                      </a:moveTo>
                      <a:cubicBezTo>
                        <a:pt x="1" y="2"/>
                        <a:pt x="1" y="1"/>
                        <a:pt x="1" y="1"/>
                      </a:cubicBezTo>
                      <a:cubicBezTo>
                        <a:pt x="1" y="0"/>
                        <a:pt x="2" y="0"/>
                        <a:pt x="1" y="0"/>
                      </a:cubicBezTo>
                      <a:cubicBezTo>
                        <a:pt x="1" y="0"/>
                        <a:pt x="1" y="0"/>
                        <a:pt x="0" y="0"/>
                      </a:cubicBezTo>
                      <a:cubicBezTo>
                        <a:pt x="0" y="0"/>
                        <a:pt x="0" y="1"/>
                        <a:pt x="0"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8" name="Freeform 1275"/>
                <p:cNvSpPr>
                  <a:spLocks/>
                </p:cNvSpPr>
                <p:nvPr/>
              </p:nvSpPr>
              <p:spPr bwMode="auto">
                <a:xfrm>
                  <a:off x="7015163" y="4681538"/>
                  <a:ext cx="4763"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9" name="Freeform 1276"/>
                <p:cNvSpPr>
                  <a:spLocks/>
                </p:cNvSpPr>
                <p:nvPr/>
              </p:nvSpPr>
              <p:spPr bwMode="auto">
                <a:xfrm>
                  <a:off x="7026276" y="46767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0" name="Freeform 1277"/>
                <p:cNvSpPr>
                  <a:spLocks/>
                </p:cNvSpPr>
                <p:nvPr/>
              </p:nvSpPr>
              <p:spPr bwMode="auto">
                <a:xfrm>
                  <a:off x="7315201" y="459263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1" name="Freeform 1278"/>
                <p:cNvSpPr>
                  <a:spLocks/>
                </p:cNvSpPr>
                <p:nvPr/>
              </p:nvSpPr>
              <p:spPr bwMode="auto">
                <a:xfrm>
                  <a:off x="7310438" y="4592638"/>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0"/>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2" name="Freeform 1279"/>
                <p:cNvSpPr>
                  <a:spLocks/>
                </p:cNvSpPr>
                <p:nvPr/>
              </p:nvSpPr>
              <p:spPr bwMode="auto">
                <a:xfrm>
                  <a:off x="7315201" y="466725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3" name="Freeform 1280"/>
                <p:cNvSpPr>
                  <a:spLocks/>
                </p:cNvSpPr>
                <p:nvPr/>
              </p:nvSpPr>
              <p:spPr bwMode="auto">
                <a:xfrm>
                  <a:off x="7310438" y="4673600"/>
                  <a:ext cx="4763" cy="6350"/>
                </a:xfrm>
                <a:custGeom>
                  <a:avLst/>
                  <a:gdLst>
                    <a:gd name="T0" fmla="*/ 1 w 2"/>
                    <a:gd name="T1" fmla="*/ 1 h 2"/>
                    <a:gd name="T2" fmla="*/ 1 w 2"/>
                    <a:gd name="T3" fmla="*/ 2 h 2"/>
                    <a:gd name="T4" fmla="*/ 1 w 2"/>
                    <a:gd name="T5" fmla="*/ 1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1"/>
                        <a:pt x="0" y="2"/>
                        <a:pt x="1" y="2"/>
                      </a:cubicBezTo>
                      <a:cubicBezTo>
                        <a:pt x="1" y="2"/>
                        <a:pt x="1" y="2"/>
                        <a:pt x="1" y="1"/>
                      </a:cubicBezTo>
                      <a:cubicBezTo>
                        <a:pt x="1" y="1"/>
                        <a:pt x="2"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4" name="Freeform 1281"/>
                <p:cNvSpPr>
                  <a:spLocks/>
                </p:cNvSpPr>
                <p:nvPr/>
              </p:nvSpPr>
              <p:spPr bwMode="auto">
                <a:xfrm>
                  <a:off x="7261226" y="4552950"/>
                  <a:ext cx="74613" cy="25400"/>
                </a:xfrm>
                <a:custGeom>
                  <a:avLst/>
                  <a:gdLst>
                    <a:gd name="T0" fmla="*/ 26 w 26"/>
                    <a:gd name="T1" fmla="*/ 7 h 9"/>
                    <a:gd name="T2" fmla="*/ 26 w 26"/>
                    <a:gd name="T3" fmla="*/ 6 h 9"/>
                    <a:gd name="T4" fmla="*/ 26 w 26"/>
                    <a:gd name="T5" fmla="*/ 5 h 9"/>
                    <a:gd name="T6" fmla="*/ 25 w 26"/>
                    <a:gd name="T7" fmla="*/ 5 h 9"/>
                    <a:gd name="T8" fmla="*/ 24 w 26"/>
                    <a:gd name="T9" fmla="*/ 5 h 9"/>
                    <a:gd name="T10" fmla="*/ 24 w 26"/>
                    <a:gd name="T11" fmla="*/ 5 h 9"/>
                    <a:gd name="T12" fmla="*/ 24 w 26"/>
                    <a:gd name="T13" fmla="*/ 3 h 9"/>
                    <a:gd name="T14" fmla="*/ 23 w 26"/>
                    <a:gd name="T15" fmla="*/ 2 h 9"/>
                    <a:gd name="T16" fmla="*/ 21 w 26"/>
                    <a:gd name="T17" fmla="*/ 2 h 9"/>
                    <a:gd name="T18" fmla="*/ 21 w 26"/>
                    <a:gd name="T19" fmla="*/ 2 h 9"/>
                    <a:gd name="T20" fmla="*/ 20 w 26"/>
                    <a:gd name="T21" fmla="*/ 2 h 9"/>
                    <a:gd name="T22" fmla="*/ 19 w 26"/>
                    <a:gd name="T23" fmla="*/ 2 h 9"/>
                    <a:gd name="T24" fmla="*/ 18 w 26"/>
                    <a:gd name="T25" fmla="*/ 1 h 9"/>
                    <a:gd name="T26" fmla="*/ 17 w 26"/>
                    <a:gd name="T27" fmla="*/ 1 h 9"/>
                    <a:gd name="T28" fmla="*/ 17 w 26"/>
                    <a:gd name="T29" fmla="*/ 1 h 9"/>
                    <a:gd name="T30" fmla="*/ 16 w 26"/>
                    <a:gd name="T31" fmla="*/ 1 h 9"/>
                    <a:gd name="T32" fmla="*/ 16 w 26"/>
                    <a:gd name="T33" fmla="*/ 0 h 9"/>
                    <a:gd name="T34" fmla="*/ 13 w 26"/>
                    <a:gd name="T35" fmla="*/ 1 h 9"/>
                    <a:gd name="T36" fmla="*/ 12 w 26"/>
                    <a:gd name="T37" fmla="*/ 1 h 9"/>
                    <a:gd name="T38" fmla="*/ 10 w 26"/>
                    <a:gd name="T39" fmla="*/ 1 h 9"/>
                    <a:gd name="T40" fmla="*/ 7 w 26"/>
                    <a:gd name="T41" fmla="*/ 1 h 9"/>
                    <a:gd name="T42" fmla="*/ 5 w 26"/>
                    <a:gd name="T43" fmla="*/ 1 h 9"/>
                    <a:gd name="T44" fmla="*/ 3 w 26"/>
                    <a:gd name="T45" fmla="*/ 2 h 9"/>
                    <a:gd name="T46" fmla="*/ 2 w 26"/>
                    <a:gd name="T47" fmla="*/ 3 h 9"/>
                    <a:gd name="T48" fmla="*/ 1 w 26"/>
                    <a:gd name="T49" fmla="*/ 3 h 9"/>
                    <a:gd name="T50" fmla="*/ 0 w 26"/>
                    <a:gd name="T51" fmla="*/ 4 h 9"/>
                    <a:gd name="T52" fmla="*/ 1 w 26"/>
                    <a:gd name="T53" fmla="*/ 4 h 9"/>
                    <a:gd name="T54" fmla="*/ 2 w 26"/>
                    <a:gd name="T55" fmla="*/ 3 h 9"/>
                    <a:gd name="T56" fmla="*/ 2 w 26"/>
                    <a:gd name="T57" fmla="*/ 4 h 9"/>
                    <a:gd name="T58" fmla="*/ 2 w 26"/>
                    <a:gd name="T59" fmla="*/ 5 h 9"/>
                    <a:gd name="T60" fmla="*/ 2 w 26"/>
                    <a:gd name="T61" fmla="*/ 6 h 9"/>
                    <a:gd name="T62" fmla="*/ 3 w 26"/>
                    <a:gd name="T63" fmla="*/ 5 h 9"/>
                    <a:gd name="T64" fmla="*/ 3 w 26"/>
                    <a:gd name="T65" fmla="*/ 5 h 9"/>
                    <a:gd name="T66" fmla="*/ 4 w 26"/>
                    <a:gd name="T67" fmla="*/ 3 h 9"/>
                    <a:gd name="T68" fmla="*/ 4 w 26"/>
                    <a:gd name="T69" fmla="*/ 3 h 9"/>
                    <a:gd name="T70" fmla="*/ 4 w 26"/>
                    <a:gd name="T71" fmla="*/ 4 h 9"/>
                    <a:gd name="T72" fmla="*/ 5 w 26"/>
                    <a:gd name="T73" fmla="*/ 4 h 9"/>
                    <a:gd name="T74" fmla="*/ 6 w 26"/>
                    <a:gd name="T75" fmla="*/ 5 h 9"/>
                    <a:gd name="T76" fmla="*/ 7 w 26"/>
                    <a:gd name="T77" fmla="*/ 6 h 9"/>
                    <a:gd name="T78" fmla="*/ 8 w 26"/>
                    <a:gd name="T79" fmla="*/ 5 h 9"/>
                    <a:gd name="T80" fmla="*/ 8 w 26"/>
                    <a:gd name="T81" fmla="*/ 5 h 9"/>
                    <a:gd name="T82" fmla="*/ 9 w 26"/>
                    <a:gd name="T83" fmla="*/ 4 h 9"/>
                    <a:gd name="T84" fmla="*/ 10 w 26"/>
                    <a:gd name="T85" fmla="*/ 4 h 9"/>
                    <a:gd name="T86" fmla="*/ 11 w 26"/>
                    <a:gd name="T87" fmla="*/ 4 h 9"/>
                    <a:gd name="T88" fmla="*/ 10 w 26"/>
                    <a:gd name="T89" fmla="*/ 5 h 9"/>
                    <a:gd name="T90" fmla="*/ 12 w 26"/>
                    <a:gd name="T91" fmla="*/ 5 h 9"/>
                    <a:gd name="T92" fmla="*/ 14 w 26"/>
                    <a:gd name="T93" fmla="*/ 5 h 9"/>
                    <a:gd name="T94" fmla="*/ 15 w 26"/>
                    <a:gd name="T95" fmla="*/ 6 h 9"/>
                    <a:gd name="T96" fmla="*/ 15 w 26"/>
                    <a:gd name="T97" fmla="*/ 4 h 9"/>
                    <a:gd name="T98" fmla="*/ 17 w 26"/>
                    <a:gd name="T99" fmla="*/ 5 h 9"/>
                    <a:gd name="T100" fmla="*/ 19 w 26"/>
                    <a:gd name="T101" fmla="*/ 5 h 9"/>
                    <a:gd name="T102" fmla="*/ 19 w 26"/>
                    <a:gd name="T103" fmla="*/ 6 h 9"/>
                    <a:gd name="T104" fmla="*/ 19 w 26"/>
                    <a:gd name="T105" fmla="*/ 6 h 9"/>
                    <a:gd name="T106" fmla="*/ 20 w 26"/>
                    <a:gd name="T107" fmla="*/ 6 h 9"/>
                    <a:gd name="T108" fmla="*/ 22 w 26"/>
                    <a:gd name="T109" fmla="*/ 7 h 9"/>
                    <a:gd name="T110" fmla="*/ 22 w 26"/>
                    <a:gd name="T111" fmla="*/ 7 h 9"/>
                    <a:gd name="T112" fmla="*/ 23 w 26"/>
                    <a:gd name="T113" fmla="*/ 8 h 9"/>
                    <a:gd name="T114" fmla="*/ 26 w 26"/>
                    <a:gd name="T115" fmla="*/ 9 h 9"/>
                    <a:gd name="T116" fmla="*/ 26 w 26"/>
                    <a:gd name="T1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9">
                      <a:moveTo>
                        <a:pt x="26" y="7"/>
                      </a:moveTo>
                      <a:cubicBezTo>
                        <a:pt x="26" y="7"/>
                        <a:pt x="26" y="7"/>
                        <a:pt x="26" y="6"/>
                      </a:cubicBezTo>
                      <a:cubicBezTo>
                        <a:pt x="26" y="6"/>
                        <a:pt x="26" y="6"/>
                        <a:pt x="26" y="5"/>
                      </a:cubicBezTo>
                      <a:cubicBezTo>
                        <a:pt x="26" y="5"/>
                        <a:pt x="25" y="5"/>
                        <a:pt x="25" y="5"/>
                      </a:cubicBezTo>
                      <a:cubicBezTo>
                        <a:pt x="25" y="5"/>
                        <a:pt x="25" y="5"/>
                        <a:pt x="24" y="5"/>
                      </a:cubicBezTo>
                      <a:cubicBezTo>
                        <a:pt x="24" y="5"/>
                        <a:pt x="24" y="5"/>
                        <a:pt x="24" y="5"/>
                      </a:cubicBezTo>
                      <a:cubicBezTo>
                        <a:pt x="24" y="4"/>
                        <a:pt x="24" y="4"/>
                        <a:pt x="24" y="3"/>
                      </a:cubicBezTo>
                      <a:cubicBezTo>
                        <a:pt x="24" y="3"/>
                        <a:pt x="23" y="3"/>
                        <a:pt x="23" y="2"/>
                      </a:cubicBezTo>
                      <a:cubicBezTo>
                        <a:pt x="22" y="2"/>
                        <a:pt x="22" y="2"/>
                        <a:pt x="21" y="2"/>
                      </a:cubicBezTo>
                      <a:cubicBezTo>
                        <a:pt x="21" y="2"/>
                        <a:pt x="21" y="2"/>
                        <a:pt x="21" y="2"/>
                      </a:cubicBezTo>
                      <a:cubicBezTo>
                        <a:pt x="20" y="2"/>
                        <a:pt x="20" y="2"/>
                        <a:pt x="20" y="2"/>
                      </a:cubicBezTo>
                      <a:cubicBezTo>
                        <a:pt x="19" y="2"/>
                        <a:pt x="19" y="2"/>
                        <a:pt x="19" y="2"/>
                      </a:cubicBezTo>
                      <a:cubicBezTo>
                        <a:pt x="19" y="1"/>
                        <a:pt x="18" y="1"/>
                        <a:pt x="18" y="1"/>
                      </a:cubicBezTo>
                      <a:cubicBezTo>
                        <a:pt x="18" y="1"/>
                        <a:pt x="18" y="1"/>
                        <a:pt x="17" y="1"/>
                      </a:cubicBezTo>
                      <a:cubicBezTo>
                        <a:pt x="17" y="1"/>
                        <a:pt x="17" y="1"/>
                        <a:pt x="17" y="1"/>
                      </a:cubicBezTo>
                      <a:cubicBezTo>
                        <a:pt x="17" y="1"/>
                        <a:pt x="17" y="1"/>
                        <a:pt x="16" y="1"/>
                      </a:cubicBezTo>
                      <a:cubicBezTo>
                        <a:pt x="16" y="1"/>
                        <a:pt x="16" y="0"/>
                        <a:pt x="16" y="0"/>
                      </a:cubicBezTo>
                      <a:cubicBezTo>
                        <a:pt x="13" y="0"/>
                        <a:pt x="14" y="1"/>
                        <a:pt x="13" y="1"/>
                      </a:cubicBezTo>
                      <a:cubicBezTo>
                        <a:pt x="12" y="2"/>
                        <a:pt x="11" y="2"/>
                        <a:pt x="12" y="1"/>
                      </a:cubicBezTo>
                      <a:cubicBezTo>
                        <a:pt x="12" y="0"/>
                        <a:pt x="11" y="0"/>
                        <a:pt x="10" y="1"/>
                      </a:cubicBezTo>
                      <a:cubicBezTo>
                        <a:pt x="9" y="1"/>
                        <a:pt x="8" y="1"/>
                        <a:pt x="7" y="1"/>
                      </a:cubicBezTo>
                      <a:cubicBezTo>
                        <a:pt x="6" y="1"/>
                        <a:pt x="5" y="1"/>
                        <a:pt x="5" y="1"/>
                      </a:cubicBezTo>
                      <a:cubicBezTo>
                        <a:pt x="4" y="1"/>
                        <a:pt x="4" y="2"/>
                        <a:pt x="3" y="2"/>
                      </a:cubicBezTo>
                      <a:cubicBezTo>
                        <a:pt x="4" y="2"/>
                        <a:pt x="3" y="3"/>
                        <a:pt x="2" y="3"/>
                      </a:cubicBezTo>
                      <a:cubicBezTo>
                        <a:pt x="2" y="4"/>
                        <a:pt x="2" y="3"/>
                        <a:pt x="1" y="3"/>
                      </a:cubicBezTo>
                      <a:cubicBezTo>
                        <a:pt x="1" y="3"/>
                        <a:pt x="0" y="4"/>
                        <a:pt x="0" y="4"/>
                      </a:cubicBezTo>
                      <a:cubicBezTo>
                        <a:pt x="1" y="4"/>
                        <a:pt x="1" y="4"/>
                        <a:pt x="1" y="4"/>
                      </a:cubicBezTo>
                      <a:cubicBezTo>
                        <a:pt x="2" y="4"/>
                        <a:pt x="1" y="3"/>
                        <a:pt x="2" y="3"/>
                      </a:cubicBezTo>
                      <a:cubicBezTo>
                        <a:pt x="2" y="3"/>
                        <a:pt x="2" y="4"/>
                        <a:pt x="2" y="4"/>
                      </a:cubicBezTo>
                      <a:cubicBezTo>
                        <a:pt x="2" y="4"/>
                        <a:pt x="2" y="5"/>
                        <a:pt x="2" y="5"/>
                      </a:cubicBezTo>
                      <a:cubicBezTo>
                        <a:pt x="2" y="6"/>
                        <a:pt x="2" y="7"/>
                        <a:pt x="2" y="6"/>
                      </a:cubicBezTo>
                      <a:cubicBezTo>
                        <a:pt x="3" y="6"/>
                        <a:pt x="3" y="5"/>
                        <a:pt x="3" y="5"/>
                      </a:cubicBezTo>
                      <a:cubicBezTo>
                        <a:pt x="3" y="5"/>
                        <a:pt x="3" y="5"/>
                        <a:pt x="3" y="5"/>
                      </a:cubicBezTo>
                      <a:cubicBezTo>
                        <a:pt x="3" y="5"/>
                        <a:pt x="4" y="3"/>
                        <a:pt x="4" y="3"/>
                      </a:cubicBezTo>
                      <a:cubicBezTo>
                        <a:pt x="4" y="3"/>
                        <a:pt x="4" y="2"/>
                        <a:pt x="4" y="3"/>
                      </a:cubicBezTo>
                      <a:cubicBezTo>
                        <a:pt x="5" y="3"/>
                        <a:pt x="4" y="4"/>
                        <a:pt x="4" y="4"/>
                      </a:cubicBezTo>
                      <a:cubicBezTo>
                        <a:pt x="5" y="4"/>
                        <a:pt x="5" y="4"/>
                        <a:pt x="5" y="4"/>
                      </a:cubicBezTo>
                      <a:cubicBezTo>
                        <a:pt x="6" y="4"/>
                        <a:pt x="6" y="4"/>
                        <a:pt x="6" y="5"/>
                      </a:cubicBezTo>
                      <a:cubicBezTo>
                        <a:pt x="6" y="5"/>
                        <a:pt x="6" y="6"/>
                        <a:pt x="7" y="6"/>
                      </a:cubicBezTo>
                      <a:cubicBezTo>
                        <a:pt x="8" y="5"/>
                        <a:pt x="7" y="5"/>
                        <a:pt x="8" y="5"/>
                      </a:cubicBezTo>
                      <a:cubicBezTo>
                        <a:pt x="8" y="5"/>
                        <a:pt x="9" y="6"/>
                        <a:pt x="8" y="5"/>
                      </a:cubicBezTo>
                      <a:cubicBezTo>
                        <a:pt x="8" y="5"/>
                        <a:pt x="9" y="5"/>
                        <a:pt x="9" y="4"/>
                      </a:cubicBezTo>
                      <a:cubicBezTo>
                        <a:pt x="9" y="4"/>
                        <a:pt x="9" y="4"/>
                        <a:pt x="10" y="4"/>
                      </a:cubicBezTo>
                      <a:cubicBezTo>
                        <a:pt x="11" y="4"/>
                        <a:pt x="11" y="4"/>
                        <a:pt x="11" y="4"/>
                      </a:cubicBezTo>
                      <a:cubicBezTo>
                        <a:pt x="11" y="4"/>
                        <a:pt x="10" y="5"/>
                        <a:pt x="10" y="5"/>
                      </a:cubicBezTo>
                      <a:cubicBezTo>
                        <a:pt x="11" y="5"/>
                        <a:pt x="11" y="5"/>
                        <a:pt x="12" y="5"/>
                      </a:cubicBezTo>
                      <a:cubicBezTo>
                        <a:pt x="12" y="5"/>
                        <a:pt x="13" y="5"/>
                        <a:pt x="14" y="5"/>
                      </a:cubicBezTo>
                      <a:cubicBezTo>
                        <a:pt x="15" y="5"/>
                        <a:pt x="15" y="6"/>
                        <a:pt x="15" y="6"/>
                      </a:cubicBezTo>
                      <a:cubicBezTo>
                        <a:pt x="16" y="5"/>
                        <a:pt x="14" y="4"/>
                        <a:pt x="15" y="4"/>
                      </a:cubicBezTo>
                      <a:cubicBezTo>
                        <a:pt x="16" y="4"/>
                        <a:pt x="16" y="4"/>
                        <a:pt x="17" y="5"/>
                      </a:cubicBezTo>
                      <a:cubicBezTo>
                        <a:pt x="17" y="5"/>
                        <a:pt x="19" y="4"/>
                        <a:pt x="19" y="5"/>
                      </a:cubicBezTo>
                      <a:cubicBezTo>
                        <a:pt x="18" y="5"/>
                        <a:pt x="19" y="6"/>
                        <a:pt x="19" y="6"/>
                      </a:cubicBezTo>
                      <a:cubicBezTo>
                        <a:pt x="19" y="6"/>
                        <a:pt x="19" y="6"/>
                        <a:pt x="19" y="6"/>
                      </a:cubicBezTo>
                      <a:cubicBezTo>
                        <a:pt x="20" y="6"/>
                        <a:pt x="20" y="6"/>
                        <a:pt x="20" y="6"/>
                      </a:cubicBezTo>
                      <a:cubicBezTo>
                        <a:pt x="20" y="7"/>
                        <a:pt x="21" y="6"/>
                        <a:pt x="22" y="7"/>
                      </a:cubicBezTo>
                      <a:cubicBezTo>
                        <a:pt x="22" y="7"/>
                        <a:pt x="22" y="7"/>
                        <a:pt x="22" y="7"/>
                      </a:cubicBezTo>
                      <a:cubicBezTo>
                        <a:pt x="22" y="7"/>
                        <a:pt x="22" y="7"/>
                        <a:pt x="23" y="8"/>
                      </a:cubicBezTo>
                      <a:cubicBezTo>
                        <a:pt x="24" y="8"/>
                        <a:pt x="24" y="9"/>
                        <a:pt x="26" y="9"/>
                      </a:cubicBezTo>
                      <a:cubicBezTo>
                        <a:pt x="26" y="8"/>
                        <a:pt x="26" y="8"/>
                        <a:pt x="26"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5" name="Freeform 1282"/>
                <p:cNvSpPr>
                  <a:spLocks/>
                </p:cNvSpPr>
                <p:nvPr/>
              </p:nvSpPr>
              <p:spPr bwMode="auto">
                <a:xfrm>
                  <a:off x="7296151" y="4649788"/>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6" name="Freeform 1283"/>
                <p:cNvSpPr>
                  <a:spLocks/>
                </p:cNvSpPr>
                <p:nvPr/>
              </p:nvSpPr>
              <p:spPr bwMode="auto">
                <a:xfrm>
                  <a:off x="7304088" y="4645025"/>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7" name="Freeform 1284"/>
                <p:cNvSpPr>
                  <a:spLocks/>
                </p:cNvSpPr>
                <p:nvPr/>
              </p:nvSpPr>
              <p:spPr bwMode="auto">
                <a:xfrm>
                  <a:off x="7304088" y="4667250"/>
                  <a:ext cx="3175" cy="317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8" name="Freeform 1285"/>
                <p:cNvSpPr>
                  <a:spLocks/>
                </p:cNvSpPr>
                <p:nvPr/>
              </p:nvSpPr>
              <p:spPr bwMode="auto">
                <a:xfrm>
                  <a:off x="7310438" y="4592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9" name="Freeform 1286"/>
                <p:cNvSpPr>
                  <a:spLocks/>
                </p:cNvSpPr>
                <p:nvPr/>
              </p:nvSpPr>
              <p:spPr bwMode="auto">
                <a:xfrm>
                  <a:off x="7304088" y="4667250"/>
                  <a:ext cx="7938" cy="6350"/>
                </a:xfrm>
                <a:custGeom>
                  <a:avLst/>
                  <a:gdLst>
                    <a:gd name="T0" fmla="*/ 3 w 3"/>
                    <a:gd name="T1" fmla="*/ 1 h 2"/>
                    <a:gd name="T2" fmla="*/ 1 w 3"/>
                    <a:gd name="T3" fmla="*/ 0 h 2"/>
                    <a:gd name="T4" fmla="*/ 1 w 3"/>
                    <a:gd name="T5" fmla="*/ 1 h 2"/>
                    <a:gd name="T6" fmla="*/ 1 w 3"/>
                    <a:gd name="T7" fmla="*/ 2 h 2"/>
                    <a:gd name="T8" fmla="*/ 2 w 3"/>
                    <a:gd name="T9" fmla="*/ 2 h 2"/>
                    <a:gd name="T10" fmla="*/ 3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1" y="0"/>
                      </a:cubicBezTo>
                      <a:cubicBezTo>
                        <a:pt x="1" y="0"/>
                        <a:pt x="0" y="0"/>
                        <a:pt x="1" y="1"/>
                      </a:cubicBezTo>
                      <a:cubicBezTo>
                        <a:pt x="1" y="1"/>
                        <a:pt x="1" y="1"/>
                        <a:pt x="1" y="2"/>
                      </a:cubicBezTo>
                      <a:cubicBezTo>
                        <a:pt x="1" y="2"/>
                        <a:pt x="2" y="2"/>
                        <a:pt x="2" y="2"/>
                      </a:cubicBezTo>
                      <a:cubicBezTo>
                        <a:pt x="2" y="2"/>
                        <a:pt x="2" y="2"/>
                        <a:pt x="3" y="2"/>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0" name="Freeform 1287"/>
                <p:cNvSpPr>
                  <a:spLocks/>
                </p:cNvSpPr>
                <p:nvPr/>
              </p:nvSpPr>
              <p:spPr bwMode="auto">
                <a:xfrm>
                  <a:off x="7140576" y="4559300"/>
                  <a:ext cx="6350"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1" name="Freeform 1288"/>
                <p:cNvSpPr>
                  <a:spLocks/>
                </p:cNvSpPr>
                <p:nvPr/>
              </p:nvSpPr>
              <p:spPr bwMode="auto">
                <a:xfrm>
                  <a:off x="7307263" y="46624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2" name="Freeform 1289"/>
                <p:cNvSpPr>
                  <a:spLocks/>
                </p:cNvSpPr>
                <p:nvPr/>
              </p:nvSpPr>
              <p:spPr bwMode="auto">
                <a:xfrm>
                  <a:off x="7332663" y="4659313"/>
                  <a:ext cx="11113" cy="3175"/>
                </a:xfrm>
                <a:custGeom>
                  <a:avLst/>
                  <a:gdLst>
                    <a:gd name="T0" fmla="*/ 1 w 4"/>
                    <a:gd name="T1" fmla="*/ 1 h 1"/>
                    <a:gd name="T2" fmla="*/ 1 w 4"/>
                    <a:gd name="T3" fmla="*/ 0 h 1"/>
                    <a:gd name="T4" fmla="*/ 0 w 4"/>
                    <a:gd name="T5" fmla="*/ 1 h 1"/>
                    <a:gd name="T6" fmla="*/ 1 w 4"/>
                    <a:gd name="T7" fmla="*/ 1 h 1"/>
                    <a:gd name="T8" fmla="*/ 2 w 4"/>
                    <a:gd name="T9" fmla="*/ 1 h 1"/>
                    <a:gd name="T10" fmla="*/ 3 w 4"/>
                    <a:gd name="T11" fmla="*/ 1 h 1"/>
                    <a:gd name="T12" fmla="*/ 3 w 4"/>
                    <a:gd name="T13" fmla="*/ 0 h 1"/>
                    <a:gd name="T14" fmla="*/ 3 w 4"/>
                    <a:gd name="T15" fmla="*/ 0 h 1"/>
                    <a:gd name="T16" fmla="*/ 2 w 4"/>
                    <a:gd name="T17" fmla="*/ 0 h 1"/>
                    <a:gd name="T18" fmla="*/ 1 w 4"/>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1" y="1"/>
                      </a:moveTo>
                      <a:cubicBezTo>
                        <a:pt x="1" y="1"/>
                        <a:pt x="1" y="1"/>
                        <a:pt x="1" y="0"/>
                      </a:cubicBezTo>
                      <a:cubicBezTo>
                        <a:pt x="0" y="0"/>
                        <a:pt x="0" y="0"/>
                        <a:pt x="0" y="1"/>
                      </a:cubicBezTo>
                      <a:cubicBezTo>
                        <a:pt x="1" y="1"/>
                        <a:pt x="0" y="1"/>
                        <a:pt x="1" y="1"/>
                      </a:cubicBezTo>
                      <a:cubicBezTo>
                        <a:pt x="2" y="1"/>
                        <a:pt x="2" y="1"/>
                        <a:pt x="2" y="1"/>
                      </a:cubicBezTo>
                      <a:cubicBezTo>
                        <a:pt x="3" y="1"/>
                        <a:pt x="3" y="1"/>
                        <a:pt x="3" y="1"/>
                      </a:cubicBezTo>
                      <a:cubicBezTo>
                        <a:pt x="3" y="1"/>
                        <a:pt x="3" y="0"/>
                        <a:pt x="3" y="0"/>
                      </a:cubicBezTo>
                      <a:cubicBezTo>
                        <a:pt x="4" y="0"/>
                        <a:pt x="3" y="0"/>
                        <a:pt x="3" y="0"/>
                      </a:cubicBezTo>
                      <a:cubicBezTo>
                        <a:pt x="3" y="0"/>
                        <a:pt x="2" y="0"/>
                        <a:pt x="2" y="0"/>
                      </a:cubicBezTo>
                      <a:cubicBezTo>
                        <a:pt x="2" y="0"/>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3" name="Freeform 1290"/>
                <p:cNvSpPr>
                  <a:spLocks/>
                </p:cNvSpPr>
                <p:nvPr/>
              </p:nvSpPr>
              <p:spPr bwMode="auto">
                <a:xfrm>
                  <a:off x="7339013" y="45783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4" name="Freeform 1291"/>
                <p:cNvSpPr>
                  <a:spLocks/>
                </p:cNvSpPr>
                <p:nvPr/>
              </p:nvSpPr>
              <p:spPr bwMode="auto">
                <a:xfrm>
                  <a:off x="7335838" y="4578350"/>
                  <a:ext cx="6350"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5" name="Freeform 1292"/>
                <p:cNvSpPr>
                  <a:spLocks/>
                </p:cNvSpPr>
                <p:nvPr/>
              </p:nvSpPr>
              <p:spPr bwMode="auto">
                <a:xfrm>
                  <a:off x="7332663" y="4564063"/>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6" name="Freeform 1293"/>
                <p:cNvSpPr>
                  <a:spLocks/>
                </p:cNvSpPr>
                <p:nvPr/>
              </p:nvSpPr>
              <p:spPr bwMode="auto">
                <a:xfrm>
                  <a:off x="7329488" y="4673600"/>
                  <a:ext cx="12700" cy="7937"/>
                </a:xfrm>
                <a:custGeom>
                  <a:avLst/>
                  <a:gdLst>
                    <a:gd name="T0" fmla="*/ 4 w 4"/>
                    <a:gd name="T1" fmla="*/ 1 h 3"/>
                    <a:gd name="T2" fmla="*/ 4 w 4"/>
                    <a:gd name="T3" fmla="*/ 0 h 3"/>
                    <a:gd name="T4" fmla="*/ 3 w 4"/>
                    <a:gd name="T5" fmla="*/ 0 h 3"/>
                    <a:gd name="T6" fmla="*/ 2 w 4"/>
                    <a:gd name="T7" fmla="*/ 1 h 3"/>
                    <a:gd name="T8" fmla="*/ 2 w 4"/>
                    <a:gd name="T9" fmla="*/ 1 h 3"/>
                    <a:gd name="T10" fmla="*/ 1 w 4"/>
                    <a:gd name="T11" fmla="*/ 2 h 3"/>
                    <a:gd name="T12" fmla="*/ 1 w 4"/>
                    <a:gd name="T13" fmla="*/ 3 h 3"/>
                    <a:gd name="T14" fmla="*/ 3 w 4"/>
                    <a:gd name="T15" fmla="*/ 2 h 3"/>
                    <a:gd name="T16" fmla="*/ 4 w 4"/>
                    <a:gd name="T17" fmla="*/ 1 h 3"/>
                    <a:gd name="T18" fmla="*/ 4 w 4"/>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4" y="1"/>
                      </a:moveTo>
                      <a:cubicBezTo>
                        <a:pt x="4" y="1"/>
                        <a:pt x="4" y="1"/>
                        <a:pt x="4" y="0"/>
                      </a:cubicBezTo>
                      <a:cubicBezTo>
                        <a:pt x="3" y="0"/>
                        <a:pt x="3" y="0"/>
                        <a:pt x="3" y="0"/>
                      </a:cubicBezTo>
                      <a:cubicBezTo>
                        <a:pt x="3" y="1"/>
                        <a:pt x="2" y="1"/>
                        <a:pt x="2" y="1"/>
                      </a:cubicBezTo>
                      <a:cubicBezTo>
                        <a:pt x="2" y="1"/>
                        <a:pt x="2" y="1"/>
                        <a:pt x="2" y="1"/>
                      </a:cubicBezTo>
                      <a:cubicBezTo>
                        <a:pt x="2" y="2"/>
                        <a:pt x="2" y="2"/>
                        <a:pt x="1" y="2"/>
                      </a:cubicBezTo>
                      <a:cubicBezTo>
                        <a:pt x="1" y="3"/>
                        <a:pt x="0" y="3"/>
                        <a:pt x="1" y="3"/>
                      </a:cubicBezTo>
                      <a:cubicBezTo>
                        <a:pt x="2" y="2"/>
                        <a:pt x="2" y="2"/>
                        <a:pt x="3" y="2"/>
                      </a:cubicBezTo>
                      <a:cubicBezTo>
                        <a:pt x="3" y="2"/>
                        <a:pt x="4" y="1"/>
                        <a:pt x="4"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7" name="Freeform 1294"/>
                <p:cNvSpPr>
                  <a:spLocks/>
                </p:cNvSpPr>
                <p:nvPr/>
              </p:nvSpPr>
              <p:spPr bwMode="auto">
                <a:xfrm>
                  <a:off x="7123113" y="4727575"/>
                  <a:ext cx="9525" cy="6350"/>
                </a:xfrm>
                <a:custGeom>
                  <a:avLst/>
                  <a:gdLst>
                    <a:gd name="T0" fmla="*/ 3 w 3"/>
                    <a:gd name="T1" fmla="*/ 1 h 2"/>
                    <a:gd name="T2" fmla="*/ 2 w 3"/>
                    <a:gd name="T3" fmla="*/ 1 h 2"/>
                    <a:gd name="T4" fmla="*/ 1 w 3"/>
                    <a:gd name="T5" fmla="*/ 2 h 2"/>
                    <a:gd name="T6" fmla="*/ 2 w 3"/>
                    <a:gd name="T7" fmla="*/ 2 h 2"/>
                    <a:gd name="T8" fmla="*/ 3 w 3"/>
                    <a:gd name="T9" fmla="*/ 2 h 2"/>
                    <a:gd name="T10" fmla="*/ 3 w 3"/>
                    <a:gd name="T11" fmla="*/ 1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2" y="0"/>
                        <a:pt x="2" y="1"/>
                        <a:pt x="2" y="1"/>
                      </a:cubicBezTo>
                      <a:cubicBezTo>
                        <a:pt x="2" y="1"/>
                        <a:pt x="1" y="2"/>
                        <a:pt x="1" y="2"/>
                      </a:cubicBezTo>
                      <a:cubicBezTo>
                        <a:pt x="0" y="2"/>
                        <a:pt x="1" y="2"/>
                        <a:pt x="2" y="2"/>
                      </a:cubicBezTo>
                      <a:cubicBezTo>
                        <a:pt x="2" y="2"/>
                        <a:pt x="2" y="2"/>
                        <a:pt x="3" y="2"/>
                      </a:cubicBezTo>
                      <a:cubicBezTo>
                        <a:pt x="3" y="2"/>
                        <a:pt x="3" y="2"/>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8" name="Freeform 1295"/>
                <p:cNvSpPr>
                  <a:spLocks/>
                </p:cNvSpPr>
                <p:nvPr/>
              </p:nvSpPr>
              <p:spPr bwMode="auto">
                <a:xfrm>
                  <a:off x="7151688" y="4681538"/>
                  <a:ext cx="9525" cy="6350"/>
                </a:xfrm>
                <a:custGeom>
                  <a:avLst/>
                  <a:gdLst>
                    <a:gd name="T0" fmla="*/ 1 w 3"/>
                    <a:gd name="T1" fmla="*/ 1 h 2"/>
                    <a:gd name="T2" fmla="*/ 0 w 3"/>
                    <a:gd name="T3" fmla="*/ 1 h 2"/>
                    <a:gd name="T4" fmla="*/ 1 w 3"/>
                    <a:gd name="T5" fmla="*/ 2 h 2"/>
                    <a:gd name="T6" fmla="*/ 1 w 3"/>
                    <a:gd name="T7" fmla="*/ 1 h 2"/>
                    <a:gd name="T8" fmla="*/ 2 w 3"/>
                    <a:gd name="T9" fmla="*/ 0 h 2"/>
                    <a:gd name="T10" fmla="*/ 1 w 3"/>
                    <a:gd name="T11" fmla="*/ 0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0" y="1"/>
                        <a:pt x="0" y="1"/>
                        <a:pt x="0" y="1"/>
                      </a:cubicBezTo>
                      <a:cubicBezTo>
                        <a:pt x="0" y="2"/>
                        <a:pt x="0" y="2"/>
                        <a:pt x="1" y="2"/>
                      </a:cubicBezTo>
                      <a:cubicBezTo>
                        <a:pt x="1" y="1"/>
                        <a:pt x="1" y="1"/>
                        <a:pt x="1" y="1"/>
                      </a:cubicBezTo>
                      <a:cubicBezTo>
                        <a:pt x="2" y="1"/>
                        <a:pt x="3" y="0"/>
                        <a:pt x="2" y="0"/>
                      </a:cubicBezTo>
                      <a:cubicBezTo>
                        <a:pt x="2" y="0"/>
                        <a:pt x="2" y="0"/>
                        <a:pt x="1"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9" name="Freeform 1296"/>
                <p:cNvSpPr>
                  <a:spLocks/>
                </p:cNvSpPr>
                <p:nvPr/>
              </p:nvSpPr>
              <p:spPr bwMode="auto">
                <a:xfrm>
                  <a:off x="7077076" y="4673600"/>
                  <a:ext cx="87313" cy="22225"/>
                </a:xfrm>
                <a:custGeom>
                  <a:avLst/>
                  <a:gdLst>
                    <a:gd name="T0" fmla="*/ 26 w 30"/>
                    <a:gd name="T1" fmla="*/ 3 h 8"/>
                    <a:gd name="T2" fmla="*/ 26 w 30"/>
                    <a:gd name="T3" fmla="*/ 3 h 8"/>
                    <a:gd name="T4" fmla="*/ 27 w 30"/>
                    <a:gd name="T5" fmla="*/ 3 h 8"/>
                    <a:gd name="T6" fmla="*/ 29 w 30"/>
                    <a:gd name="T7" fmla="*/ 3 h 8"/>
                    <a:gd name="T8" fmla="*/ 30 w 30"/>
                    <a:gd name="T9" fmla="*/ 2 h 8"/>
                    <a:gd name="T10" fmla="*/ 27 w 30"/>
                    <a:gd name="T11" fmla="*/ 2 h 8"/>
                    <a:gd name="T12" fmla="*/ 26 w 30"/>
                    <a:gd name="T13" fmla="*/ 0 h 8"/>
                    <a:gd name="T14" fmla="*/ 25 w 30"/>
                    <a:gd name="T15" fmla="*/ 2 h 8"/>
                    <a:gd name="T16" fmla="*/ 26 w 30"/>
                    <a:gd name="T17" fmla="*/ 2 h 8"/>
                    <a:gd name="T18" fmla="*/ 24 w 30"/>
                    <a:gd name="T19" fmla="*/ 3 h 8"/>
                    <a:gd name="T20" fmla="*/ 23 w 30"/>
                    <a:gd name="T21" fmla="*/ 4 h 8"/>
                    <a:gd name="T22" fmla="*/ 21 w 30"/>
                    <a:gd name="T23" fmla="*/ 5 h 8"/>
                    <a:gd name="T24" fmla="*/ 20 w 30"/>
                    <a:gd name="T25" fmla="*/ 4 h 8"/>
                    <a:gd name="T26" fmla="*/ 19 w 30"/>
                    <a:gd name="T27" fmla="*/ 3 h 8"/>
                    <a:gd name="T28" fmla="*/ 17 w 30"/>
                    <a:gd name="T29" fmla="*/ 4 h 8"/>
                    <a:gd name="T30" fmla="*/ 16 w 30"/>
                    <a:gd name="T31" fmla="*/ 4 h 8"/>
                    <a:gd name="T32" fmla="*/ 15 w 30"/>
                    <a:gd name="T33" fmla="*/ 5 h 8"/>
                    <a:gd name="T34" fmla="*/ 12 w 30"/>
                    <a:gd name="T35" fmla="*/ 3 h 8"/>
                    <a:gd name="T36" fmla="*/ 10 w 30"/>
                    <a:gd name="T37" fmla="*/ 3 h 8"/>
                    <a:gd name="T38" fmla="*/ 8 w 30"/>
                    <a:gd name="T39" fmla="*/ 2 h 8"/>
                    <a:gd name="T40" fmla="*/ 7 w 30"/>
                    <a:gd name="T41" fmla="*/ 2 h 8"/>
                    <a:gd name="T42" fmla="*/ 5 w 30"/>
                    <a:gd name="T43" fmla="*/ 2 h 8"/>
                    <a:gd name="T44" fmla="*/ 3 w 30"/>
                    <a:gd name="T45" fmla="*/ 3 h 8"/>
                    <a:gd name="T46" fmla="*/ 0 w 30"/>
                    <a:gd name="T47" fmla="*/ 6 h 8"/>
                    <a:gd name="T48" fmla="*/ 1 w 30"/>
                    <a:gd name="T49" fmla="*/ 6 h 8"/>
                    <a:gd name="T50" fmla="*/ 2 w 30"/>
                    <a:gd name="T51" fmla="*/ 6 h 8"/>
                    <a:gd name="T52" fmla="*/ 3 w 30"/>
                    <a:gd name="T53" fmla="*/ 7 h 8"/>
                    <a:gd name="T54" fmla="*/ 4 w 30"/>
                    <a:gd name="T55" fmla="*/ 6 h 8"/>
                    <a:gd name="T56" fmla="*/ 7 w 30"/>
                    <a:gd name="T57" fmla="*/ 6 h 8"/>
                    <a:gd name="T58" fmla="*/ 10 w 30"/>
                    <a:gd name="T59" fmla="*/ 7 h 8"/>
                    <a:gd name="T60" fmla="*/ 14 w 30"/>
                    <a:gd name="T61" fmla="*/ 6 h 8"/>
                    <a:gd name="T62" fmla="*/ 16 w 30"/>
                    <a:gd name="T63" fmla="*/ 7 h 8"/>
                    <a:gd name="T64" fmla="*/ 18 w 30"/>
                    <a:gd name="T65" fmla="*/ 7 h 8"/>
                    <a:gd name="T66" fmla="*/ 20 w 30"/>
                    <a:gd name="T67" fmla="*/ 6 h 8"/>
                    <a:gd name="T68" fmla="*/ 23 w 30"/>
                    <a:gd name="T69" fmla="*/ 6 h 8"/>
                    <a:gd name="T70" fmla="*/ 25 w 30"/>
                    <a:gd name="T7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8">
                      <a:moveTo>
                        <a:pt x="26" y="4"/>
                      </a:moveTo>
                      <a:cubicBezTo>
                        <a:pt x="26" y="4"/>
                        <a:pt x="26" y="4"/>
                        <a:pt x="26" y="3"/>
                      </a:cubicBezTo>
                      <a:cubicBezTo>
                        <a:pt x="26" y="3"/>
                        <a:pt x="26" y="4"/>
                        <a:pt x="26" y="3"/>
                      </a:cubicBezTo>
                      <a:cubicBezTo>
                        <a:pt x="26" y="3"/>
                        <a:pt x="26" y="3"/>
                        <a:pt x="26" y="3"/>
                      </a:cubicBezTo>
                      <a:cubicBezTo>
                        <a:pt x="26" y="3"/>
                        <a:pt x="27" y="3"/>
                        <a:pt x="27" y="3"/>
                      </a:cubicBezTo>
                      <a:cubicBezTo>
                        <a:pt x="27" y="3"/>
                        <a:pt x="27" y="3"/>
                        <a:pt x="27" y="3"/>
                      </a:cubicBezTo>
                      <a:cubicBezTo>
                        <a:pt x="28" y="3"/>
                        <a:pt x="28" y="3"/>
                        <a:pt x="29" y="3"/>
                      </a:cubicBezTo>
                      <a:cubicBezTo>
                        <a:pt x="29" y="3"/>
                        <a:pt x="29" y="3"/>
                        <a:pt x="29" y="3"/>
                      </a:cubicBezTo>
                      <a:cubicBezTo>
                        <a:pt x="30" y="3"/>
                        <a:pt x="29" y="2"/>
                        <a:pt x="29" y="2"/>
                      </a:cubicBezTo>
                      <a:cubicBezTo>
                        <a:pt x="30" y="2"/>
                        <a:pt x="30" y="2"/>
                        <a:pt x="30" y="2"/>
                      </a:cubicBezTo>
                      <a:cubicBezTo>
                        <a:pt x="30" y="2"/>
                        <a:pt x="29" y="1"/>
                        <a:pt x="29" y="2"/>
                      </a:cubicBezTo>
                      <a:cubicBezTo>
                        <a:pt x="28" y="2"/>
                        <a:pt x="28" y="2"/>
                        <a:pt x="27" y="2"/>
                      </a:cubicBezTo>
                      <a:cubicBezTo>
                        <a:pt x="27" y="2"/>
                        <a:pt x="27" y="2"/>
                        <a:pt x="27" y="1"/>
                      </a:cubicBezTo>
                      <a:cubicBezTo>
                        <a:pt x="27" y="0"/>
                        <a:pt x="26" y="0"/>
                        <a:pt x="26" y="0"/>
                      </a:cubicBezTo>
                      <a:cubicBezTo>
                        <a:pt x="26" y="1"/>
                        <a:pt x="25" y="1"/>
                        <a:pt x="25" y="2"/>
                      </a:cubicBezTo>
                      <a:cubicBezTo>
                        <a:pt x="25" y="2"/>
                        <a:pt x="25" y="2"/>
                        <a:pt x="25" y="2"/>
                      </a:cubicBezTo>
                      <a:cubicBezTo>
                        <a:pt x="26" y="1"/>
                        <a:pt x="26" y="1"/>
                        <a:pt x="26" y="1"/>
                      </a:cubicBezTo>
                      <a:cubicBezTo>
                        <a:pt x="26" y="2"/>
                        <a:pt x="26" y="2"/>
                        <a:pt x="26" y="2"/>
                      </a:cubicBezTo>
                      <a:cubicBezTo>
                        <a:pt x="25" y="2"/>
                        <a:pt x="25" y="3"/>
                        <a:pt x="25" y="3"/>
                      </a:cubicBezTo>
                      <a:cubicBezTo>
                        <a:pt x="25" y="3"/>
                        <a:pt x="24" y="3"/>
                        <a:pt x="24" y="3"/>
                      </a:cubicBezTo>
                      <a:cubicBezTo>
                        <a:pt x="23" y="3"/>
                        <a:pt x="23" y="4"/>
                        <a:pt x="23" y="4"/>
                      </a:cubicBezTo>
                      <a:cubicBezTo>
                        <a:pt x="23" y="4"/>
                        <a:pt x="23" y="4"/>
                        <a:pt x="23" y="4"/>
                      </a:cubicBezTo>
                      <a:cubicBezTo>
                        <a:pt x="23" y="4"/>
                        <a:pt x="23" y="5"/>
                        <a:pt x="23" y="5"/>
                      </a:cubicBezTo>
                      <a:cubicBezTo>
                        <a:pt x="22" y="5"/>
                        <a:pt x="22" y="5"/>
                        <a:pt x="21" y="5"/>
                      </a:cubicBezTo>
                      <a:cubicBezTo>
                        <a:pt x="21" y="5"/>
                        <a:pt x="21" y="5"/>
                        <a:pt x="21" y="5"/>
                      </a:cubicBezTo>
                      <a:cubicBezTo>
                        <a:pt x="20" y="4"/>
                        <a:pt x="20" y="4"/>
                        <a:pt x="20" y="4"/>
                      </a:cubicBezTo>
                      <a:cubicBezTo>
                        <a:pt x="20" y="4"/>
                        <a:pt x="19" y="4"/>
                        <a:pt x="19" y="4"/>
                      </a:cubicBezTo>
                      <a:cubicBezTo>
                        <a:pt x="19" y="4"/>
                        <a:pt x="19" y="4"/>
                        <a:pt x="19" y="3"/>
                      </a:cubicBezTo>
                      <a:cubicBezTo>
                        <a:pt x="19" y="3"/>
                        <a:pt x="18" y="4"/>
                        <a:pt x="18" y="4"/>
                      </a:cubicBezTo>
                      <a:cubicBezTo>
                        <a:pt x="18" y="4"/>
                        <a:pt x="17" y="4"/>
                        <a:pt x="17" y="4"/>
                      </a:cubicBezTo>
                      <a:cubicBezTo>
                        <a:pt x="17" y="4"/>
                        <a:pt x="17" y="4"/>
                        <a:pt x="16" y="4"/>
                      </a:cubicBezTo>
                      <a:cubicBezTo>
                        <a:pt x="16" y="4"/>
                        <a:pt x="16" y="4"/>
                        <a:pt x="16" y="4"/>
                      </a:cubicBezTo>
                      <a:cubicBezTo>
                        <a:pt x="16" y="4"/>
                        <a:pt x="16" y="4"/>
                        <a:pt x="16" y="4"/>
                      </a:cubicBezTo>
                      <a:cubicBezTo>
                        <a:pt x="15" y="4"/>
                        <a:pt x="15" y="5"/>
                        <a:pt x="15" y="5"/>
                      </a:cubicBezTo>
                      <a:cubicBezTo>
                        <a:pt x="14" y="4"/>
                        <a:pt x="14" y="5"/>
                        <a:pt x="14" y="4"/>
                      </a:cubicBezTo>
                      <a:cubicBezTo>
                        <a:pt x="13" y="4"/>
                        <a:pt x="13" y="3"/>
                        <a:pt x="12" y="3"/>
                      </a:cubicBezTo>
                      <a:cubicBezTo>
                        <a:pt x="12" y="3"/>
                        <a:pt x="11" y="3"/>
                        <a:pt x="11" y="3"/>
                      </a:cubicBezTo>
                      <a:cubicBezTo>
                        <a:pt x="11" y="2"/>
                        <a:pt x="10" y="3"/>
                        <a:pt x="10" y="3"/>
                      </a:cubicBezTo>
                      <a:cubicBezTo>
                        <a:pt x="10" y="2"/>
                        <a:pt x="9" y="3"/>
                        <a:pt x="8" y="2"/>
                      </a:cubicBezTo>
                      <a:cubicBezTo>
                        <a:pt x="8" y="2"/>
                        <a:pt x="8" y="2"/>
                        <a:pt x="8" y="2"/>
                      </a:cubicBezTo>
                      <a:cubicBezTo>
                        <a:pt x="8" y="2"/>
                        <a:pt x="7" y="2"/>
                        <a:pt x="7" y="2"/>
                      </a:cubicBezTo>
                      <a:cubicBezTo>
                        <a:pt x="7" y="2"/>
                        <a:pt x="7" y="2"/>
                        <a:pt x="7" y="2"/>
                      </a:cubicBezTo>
                      <a:cubicBezTo>
                        <a:pt x="6" y="2"/>
                        <a:pt x="6" y="2"/>
                        <a:pt x="6" y="2"/>
                      </a:cubicBezTo>
                      <a:cubicBezTo>
                        <a:pt x="6" y="2"/>
                        <a:pt x="5" y="2"/>
                        <a:pt x="5" y="2"/>
                      </a:cubicBezTo>
                      <a:cubicBezTo>
                        <a:pt x="5" y="2"/>
                        <a:pt x="5" y="2"/>
                        <a:pt x="5" y="2"/>
                      </a:cubicBezTo>
                      <a:cubicBezTo>
                        <a:pt x="4" y="3"/>
                        <a:pt x="4" y="3"/>
                        <a:pt x="3" y="3"/>
                      </a:cubicBezTo>
                      <a:cubicBezTo>
                        <a:pt x="2" y="4"/>
                        <a:pt x="2" y="5"/>
                        <a:pt x="1" y="5"/>
                      </a:cubicBezTo>
                      <a:cubicBezTo>
                        <a:pt x="0" y="5"/>
                        <a:pt x="0" y="5"/>
                        <a:pt x="0" y="6"/>
                      </a:cubicBezTo>
                      <a:cubicBezTo>
                        <a:pt x="0" y="6"/>
                        <a:pt x="1" y="7"/>
                        <a:pt x="1" y="6"/>
                      </a:cubicBezTo>
                      <a:cubicBezTo>
                        <a:pt x="1" y="6"/>
                        <a:pt x="1" y="6"/>
                        <a:pt x="1" y="6"/>
                      </a:cubicBezTo>
                      <a:cubicBezTo>
                        <a:pt x="1" y="5"/>
                        <a:pt x="1" y="5"/>
                        <a:pt x="2" y="5"/>
                      </a:cubicBezTo>
                      <a:cubicBezTo>
                        <a:pt x="2" y="6"/>
                        <a:pt x="2" y="6"/>
                        <a:pt x="2" y="6"/>
                      </a:cubicBezTo>
                      <a:cubicBezTo>
                        <a:pt x="2" y="7"/>
                        <a:pt x="2" y="7"/>
                        <a:pt x="2" y="7"/>
                      </a:cubicBezTo>
                      <a:cubicBezTo>
                        <a:pt x="3" y="7"/>
                        <a:pt x="3" y="7"/>
                        <a:pt x="3" y="7"/>
                      </a:cubicBezTo>
                      <a:cubicBezTo>
                        <a:pt x="3" y="6"/>
                        <a:pt x="3" y="7"/>
                        <a:pt x="3" y="7"/>
                      </a:cubicBezTo>
                      <a:cubicBezTo>
                        <a:pt x="4" y="7"/>
                        <a:pt x="4" y="6"/>
                        <a:pt x="4" y="6"/>
                      </a:cubicBezTo>
                      <a:cubicBezTo>
                        <a:pt x="5" y="6"/>
                        <a:pt x="5" y="7"/>
                        <a:pt x="5" y="7"/>
                      </a:cubicBezTo>
                      <a:cubicBezTo>
                        <a:pt x="6" y="7"/>
                        <a:pt x="6" y="7"/>
                        <a:pt x="7" y="6"/>
                      </a:cubicBezTo>
                      <a:cubicBezTo>
                        <a:pt x="8" y="6"/>
                        <a:pt x="8" y="7"/>
                        <a:pt x="9" y="7"/>
                      </a:cubicBezTo>
                      <a:cubicBezTo>
                        <a:pt x="10" y="7"/>
                        <a:pt x="9" y="6"/>
                        <a:pt x="10" y="7"/>
                      </a:cubicBezTo>
                      <a:cubicBezTo>
                        <a:pt x="11" y="8"/>
                        <a:pt x="13" y="7"/>
                        <a:pt x="13" y="7"/>
                      </a:cubicBezTo>
                      <a:cubicBezTo>
                        <a:pt x="14" y="8"/>
                        <a:pt x="14" y="7"/>
                        <a:pt x="14" y="6"/>
                      </a:cubicBezTo>
                      <a:cubicBezTo>
                        <a:pt x="15" y="6"/>
                        <a:pt x="16" y="6"/>
                        <a:pt x="16" y="7"/>
                      </a:cubicBezTo>
                      <a:cubicBezTo>
                        <a:pt x="16" y="7"/>
                        <a:pt x="16" y="7"/>
                        <a:pt x="16" y="7"/>
                      </a:cubicBezTo>
                      <a:cubicBezTo>
                        <a:pt x="16" y="7"/>
                        <a:pt x="16" y="7"/>
                        <a:pt x="17" y="7"/>
                      </a:cubicBezTo>
                      <a:cubicBezTo>
                        <a:pt x="17" y="7"/>
                        <a:pt x="17" y="7"/>
                        <a:pt x="18" y="7"/>
                      </a:cubicBezTo>
                      <a:cubicBezTo>
                        <a:pt x="18" y="7"/>
                        <a:pt x="18" y="7"/>
                        <a:pt x="19" y="7"/>
                      </a:cubicBezTo>
                      <a:cubicBezTo>
                        <a:pt x="19" y="7"/>
                        <a:pt x="19" y="6"/>
                        <a:pt x="20" y="6"/>
                      </a:cubicBezTo>
                      <a:cubicBezTo>
                        <a:pt x="21" y="6"/>
                        <a:pt x="23" y="6"/>
                        <a:pt x="23" y="6"/>
                      </a:cubicBezTo>
                      <a:cubicBezTo>
                        <a:pt x="23" y="6"/>
                        <a:pt x="23" y="6"/>
                        <a:pt x="23" y="6"/>
                      </a:cubicBezTo>
                      <a:cubicBezTo>
                        <a:pt x="24" y="5"/>
                        <a:pt x="24" y="5"/>
                        <a:pt x="24" y="5"/>
                      </a:cubicBezTo>
                      <a:cubicBezTo>
                        <a:pt x="25" y="5"/>
                        <a:pt x="25" y="5"/>
                        <a:pt x="25" y="5"/>
                      </a:cubicBezTo>
                      <a:cubicBezTo>
                        <a:pt x="25" y="5"/>
                        <a:pt x="26" y="5"/>
                        <a:pt x="26"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0" name="Freeform 1297"/>
                <p:cNvSpPr>
                  <a:spLocks/>
                </p:cNvSpPr>
                <p:nvPr/>
              </p:nvSpPr>
              <p:spPr bwMode="auto">
                <a:xfrm>
                  <a:off x="7119938" y="47339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1" name="Freeform 1298"/>
                <p:cNvSpPr>
                  <a:spLocks/>
                </p:cNvSpPr>
                <p:nvPr/>
              </p:nvSpPr>
              <p:spPr bwMode="auto">
                <a:xfrm>
                  <a:off x="7091363" y="469423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2" name="Freeform 1299"/>
                <p:cNvSpPr>
                  <a:spLocks/>
                </p:cNvSpPr>
                <p:nvPr/>
              </p:nvSpPr>
              <p:spPr bwMode="auto">
                <a:xfrm>
                  <a:off x="7119938" y="46942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3" name="Freeform 1300"/>
                <p:cNvSpPr>
                  <a:spLocks/>
                </p:cNvSpPr>
                <p:nvPr/>
              </p:nvSpPr>
              <p:spPr bwMode="auto">
                <a:xfrm>
                  <a:off x="7283451" y="4649788"/>
                  <a:ext cx="3175" cy="6350"/>
                </a:xfrm>
                <a:custGeom>
                  <a:avLst/>
                  <a:gdLst>
                    <a:gd name="T0" fmla="*/ 1 w 1"/>
                    <a:gd name="T1" fmla="*/ 2 h 2"/>
                    <a:gd name="T2" fmla="*/ 1 w 1"/>
                    <a:gd name="T3" fmla="*/ 1 h 2"/>
                    <a:gd name="T4" fmla="*/ 0 w 1"/>
                    <a:gd name="T5" fmla="*/ 1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2"/>
                        <a:pt x="0" y="1"/>
                        <a:pt x="1" y="1"/>
                      </a:cubicBezTo>
                      <a:cubicBezTo>
                        <a:pt x="0" y="0"/>
                        <a:pt x="0" y="1"/>
                        <a:pt x="0" y="1"/>
                      </a:cubicBezTo>
                      <a:cubicBezTo>
                        <a:pt x="0" y="2"/>
                        <a:pt x="0" y="2"/>
                        <a:pt x="0" y="2"/>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4" name="Freeform 1301"/>
                <p:cNvSpPr>
                  <a:spLocks/>
                </p:cNvSpPr>
                <p:nvPr/>
              </p:nvSpPr>
              <p:spPr bwMode="auto">
                <a:xfrm>
                  <a:off x="7289801" y="4676775"/>
                  <a:ext cx="3175" cy="3175"/>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5" name="Freeform 1302"/>
                <p:cNvSpPr>
                  <a:spLocks/>
                </p:cNvSpPr>
                <p:nvPr/>
              </p:nvSpPr>
              <p:spPr bwMode="auto">
                <a:xfrm>
                  <a:off x="7267576" y="4570413"/>
                  <a:ext cx="11113" cy="4762"/>
                </a:xfrm>
                <a:custGeom>
                  <a:avLst/>
                  <a:gdLst>
                    <a:gd name="T0" fmla="*/ 4 w 4"/>
                    <a:gd name="T1" fmla="*/ 0 h 2"/>
                    <a:gd name="T2" fmla="*/ 4 w 4"/>
                    <a:gd name="T3" fmla="*/ 0 h 2"/>
                    <a:gd name="T4" fmla="*/ 3 w 4"/>
                    <a:gd name="T5" fmla="*/ 0 h 2"/>
                    <a:gd name="T6" fmla="*/ 2 w 4"/>
                    <a:gd name="T7" fmla="*/ 0 h 2"/>
                    <a:gd name="T8" fmla="*/ 2 w 4"/>
                    <a:gd name="T9" fmla="*/ 1 h 2"/>
                    <a:gd name="T10" fmla="*/ 1 w 4"/>
                    <a:gd name="T11" fmla="*/ 1 h 2"/>
                    <a:gd name="T12" fmla="*/ 0 w 4"/>
                    <a:gd name="T13" fmla="*/ 2 h 2"/>
                    <a:gd name="T14" fmla="*/ 1 w 4"/>
                    <a:gd name="T15" fmla="*/ 2 h 2"/>
                    <a:gd name="T16" fmla="*/ 1 w 4"/>
                    <a:gd name="T17" fmla="*/ 2 h 2"/>
                    <a:gd name="T18" fmla="*/ 2 w 4"/>
                    <a:gd name="T19" fmla="*/ 2 h 2"/>
                    <a:gd name="T20" fmla="*/ 2 w 4"/>
                    <a:gd name="T21" fmla="*/ 1 h 2"/>
                    <a:gd name="T22" fmla="*/ 2 w 4"/>
                    <a:gd name="T23" fmla="*/ 2 h 2"/>
                    <a:gd name="T24" fmla="*/ 2 w 4"/>
                    <a:gd name="T25" fmla="*/ 2 h 2"/>
                    <a:gd name="T26" fmla="*/ 2 w 4"/>
                    <a:gd name="T27" fmla="*/ 2 h 2"/>
                    <a:gd name="T28" fmla="*/ 3 w 4"/>
                    <a:gd name="T29" fmla="*/ 2 h 2"/>
                    <a:gd name="T30" fmla="*/ 3 w 4"/>
                    <a:gd name="T31" fmla="*/ 2 h 2"/>
                    <a:gd name="T32" fmla="*/ 3 w 4"/>
                    <a:gd name="T33" fmla="*/ 1 h 2"/>
                    <a:gd name="T34" fmla="*/ 4 w 4"/>
                    <a:gd name="T35" fmla="*/ 1 h 2"/>
                    <a:gd name="T36" fmla="*/ 4 w 4"/>
                    <a:gd name="T37" fmla="*/ 1 h 2"/>
                    <a:gd name="T38" fmla="*/ 4 w 4"/>
                    <a:gd name="T39" fmla="*/ 0 h 2"/>
                    <a:gd name="T40" fmla="*/ 4 w 4"/>
                    <a:gd name="T4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2">
                      <a:moveTo>
                        <a:pt x="4" y="0"/>
                      </a:moveTo>
                      <a:cubicBezTo>
                        <a:pt x="4" y="0"/>
                        <a:pt x="4" y="0"/>
                        <a:pt x="4" y="0"/>
                      </a:cubicBezTo>
                      <a:cubicBezTo>
                        <a:pt x="4" y="0"/>
                        <a:pt x="3" y="0"/>
                        <a:pt x="3" y="0"/>
                      </a:cubicBezTo>
                      <a:cubicBezTo>
                        <a:pt x="3" y="0"/>
                        <a:pt x="3" y="0"/>
                        <a:pt x="2" y="0"/>
                      </a:cubicBezTo>
                      <a:cubicBezTo>
                        <a:pt x="2" y="0"/>
                        <a:pt x="2" y="1"/>
                        <a:pt x="2" y="1"/>
                      </a:cubicBezTo>
                      <a:cubicBezTo>
                        <a:pt x="1" y="1"/>
                        <a:pt x="1" y="1"/>
                        <a:pt x="1" y="1"/>
                      </a:cubicBezTo>
                      <a:cubicBezTo>
                        <a:pt x="0" y="1"/>
                        <a:pt x="0" y="1"/>
                        <a:pt x="0" y="2"/>
                      </a:cubicBezTo>
                      <a:cubicBezTo>
                        <a:pt x="0" y="2"/>
                        <a:pt x="1" y="2"/>
                        <a:pt x="1" y="2"/>
                      </a:cubicBezTo>
                      <a:cubicBezTo>
                        <a:pt x="1" y="2"/>
                        <a:pt x="1" y="2"/>
                        <a:pt x="1" y="2"/>
                      </a:cubicBezTo>
                      <a:cubicBezTo>
                        <a:pt x="1" y="2"/>
                        <a:pt x="2" y="2"/>
                        <a:pt x="2" y="2"/>
                      </a:cubicBezTo>
                      <a:cubicBezTo>
                        <a:pt x="2" y="2"/>
                        <a:pt x="2" y="1"/>
                        <a:pt x="2" y="1"/>
                      </a:cubicBezTo>
                      <a:cubicBezTo>
                        <a:pt x="2" y="1"/>
                        <a:pt x="2" y="1"/>
                        <a:pt x="2" y="2"/>
                      </a:cubicBezTo>
                      <a:cubicBezTo>
                        <a:pt x="2" y="2"/>
                        <a:pt x="2" y="2"/>
                        <a:pt x="2" y="2"/>
                      </a:cubicBezTo>
                      <a:cubicBezTo>
                        <a:pt x="2" y="2"/>
                        <a:pt x="2" y="2"/>
                        <a:pt x="2" y="2"/>
                      </a:cubicBezTo>
                      <a:cubicBezTo>
                        <a:pt x="2" y="2"/>
                        <a:pt x="3" y="2"/>
                        <a:pt x="3" y="2"/>
                      </a:cubicBezTo>
                      <a:cubicBezTo>
                        <a:pt x="3" y="2"/>
                        <a:pt x="3" y="2"/>
                        <a:pt x="3" y="2"/>
                      </a:cubicBezTo>
                      <a:cubicBezTo>
                        <a:pt x="3" y="2"/>
                        <a:pt x="3" y="1"/>
                        <a:pt x="3" y="1"/>
                      </a:cubicBezTo>
                      <a:cubicBezTo>
                        <a:pt x="3" y="1"/>
                        <a:pt x="3" y="1"/>
                        <a:pt x="4" y="1"/>
                      </a:cubicBezTo>
                      <a:cubicBezTo>
                        <a:pt x="4" y="1"/>
                        <a:pt x="4" y="1"/>
                        <a:pt x="4" y="1"/>
                      </a:cubicBezTo>
                      <a:cubicBezTo>
                        <a:pt x="4" y="1"/>
                        <a:pt x="4" y="1"/>
                        <a:pt x="4" y="0"/>
                      </a:cubicBezTo>
                      <a:cubicBezTo>
                        <a:pt x="4" y="0"/>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6" name="Freeform 1303"/>
                <p:cNvSpPr>
                  <a:spLocks/>
                </p:cNvSpPr>
                <p:nvPr/>
              </p:nvSpPr>
              <p:spPr bwMode="auto">
                <a:xfrm>
                  <a:off x="7278688" y="4570413"/>
                  <a:ext cx="7938" cy="3175"/>
                </a:xfrm>
                <a:custGeom>
                  <a:avLst/>
                  <a:gdLst>
                    <a:gd name="T0" fmla="*/ 2 w 3"/>
                    <a:gd name="T1" fmla="*/ 1 h 1"/>
                    <a:gd name="T2" fmla="*/ 2 w 3"/>
                    <a:gd name="T3" fmla="*/ 1 h 1"/>
                    <a:gd name="T4" fmla="*/ 3 w 3"/>
                    <a:gd name="T5" fmla="*/ 1 h 1"/>
                    <a:gd name="T6" fmla="*/ 3 w 3"/>
                    <a:gd name="T7" fmla="*/ 0 h 1"/>
                    <a:gd name="T8" fmla="*/ 3 w 3"/>
                    <a:gd name="T9" fmla="*/ 0 h 1"/>
                    <a:gd name="T10" fmla="*/ 2 w 3"/>
                    <a:gd name="T11" fmla="*/ 0 h 1"/>
                    <a:gd name="T12" fmla="*/ 2 w 3"/>
                    <a:gd name="T13" fmla="*/ 0 h 1"/>
                    <a:gd name="T14" fmla="*/ 1 w 3"/>
                    <a:gd name="T15" fmla="*/ 0 h 1"/>
                    <a:gd name="T16" fmla="*/ 1 w 3"/>
                    <a:gd name="T17" fmla="*/ 0 h 1"/>
                    <a:gd name="T18" fmla="*/ 0 w 3"/>
                    <a:gd name="T19" fmla="*/ 0 h 1"/>
                    <a:gd name="T20" fmla="*/ 0 w 3"/>
                    <a:gd name="T21" fmla="*/ 0 h 1"/>
                    <a:gd name="T22" fmla="*/ 0 w 3"/>
                    <a:gd name="T23" fmla="*/ 1 h 1"/>
                    <a:gd name="T24" fmla="*/ 1 w 3"/>
                    <a:gd name="T25" fmla="*/ 1 h 1"/>
                    <a:gd name="T26" fmla="*/ 2 w 3"/>
                    <a:gd name="T27" fmla="*/ 1 h 1"/>
                    <a:gd name="T28" fmla="*/ 2 w 3"/>
                    <a:gd name="T2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
                      <a:moveTo>
                        <a:pt x="2" y="1"/>
                      </a:moveTo>
                      <a:cubicBezTo>
                        <a:pt x="2" y="1"/>
                        <a:pt x="2" y="1"/>
                        <a:pt x="2" y="1"/>
                      </a:cubicBezTo>
                      <a:cubicBezTo>
                        <a:pt x="2" y="1"/>
                        <a:pt x="2" y="1"/>
                        <a:pt x="3" y="1"/>
                      </a:cubicBezTo>
                      <a:cubicBezTo>
                        <a:pt x="3" y="1"/>
                        <a:pt x="3" y="1"/>
                        <a:pt x="3" y="0"/>
                      </a:cubicBezTo>
                      <a:cubicBezTo>
                        <a:pt x="3" y="0"/>
                        <a:pt x="3" y="0"/>
                        <a:pt x="3" y="0"/>
                      </a:cubicBezTo>
                      <a:cubicBezTo>
                        <a:pt x="3" y="0"/>
                        <a:pt x="2" y="0"/>
                        <a:pt x="2" y="0"/>
                      </a:cubicBezTo>
                      <a:cubicBezTo>
                        <a:pt x="2" y="0"/>
                        <a:pt x="2" y="0"/>
                        <a:pt x="2" y="0"/>
                      </a:cubicBezTo>
                      <a:cubicBezTo>
                        <a:pt x="2" y="0"/>
                        <a:pt x="2" y="0"/>
                        <a:pt x="1" y="0"/>
                      </a:cubicBezTo>
                      <a:cubicBezTo>
                        <a:pt x="1" y="0"/>
                        <a:pt x="1" y="0"/>
                        <a:pt x="1" y="0"/>
                      </a:cubicBezTo>
                      <a:cubicBezTo>
                        <a:pt x="1" y="0"/>
                        <a:pt x="1" y="0"/>
                        <a:pt x="0" y="0"/>
                      </a:cubicBezTo>
                      <a:cubicBezTo>
                        <a:pt x="0" y="0"/>
                        <a:pt x="0" y="0"/>
                        <a:pt x="0" y="0"/>
                      </a:cubicBezTo>
                      <a:cubicBezTo>
                        <a:pt x="0" y="0"/>
                        <a:pt x="0" y="1"/>
                        <a:pt x="0" y="1"/>
                      </a:cubicBezTo>
                      <a:cubicBezTo>
                        <a:pt x="0" y="1"/>
                        <a:pt x="1" y="1"/>
                        <a:pt x="1" y="1"/>
                      </a:cubicBezTo>
                      <a:cubicBezTo>
                        <a:pt x="1" y="1"/>
                        <a:pt x="1"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7" name="Freeform 1304"/>
                <p:cNvSpPr>
                  <a:spLocks/>
                </p:cNvSpPr>
                <p:nvPr/>
              </p:nvSpPr>
              <p:spPr bwMode="auto">
                <a:xfrm>
                  <a:off x="7286626" y="4573588"/>
                  <a:ext cx="3175" cy="1587"/>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8" name="Freeform 1305"/>
                <p:cNvSpPr>
                  <a:spLocks/>
                </p:cNvSpPr>
                <p:nvPr/>
              </p:nvSpPr>
              <p:spPr bwMode="auto">
                <a:xfrm>
                  <a:off x="7283451" y="4676775"/>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9" name="Freeform 1306"/>
                <p:cNvSpPr>
                  <a:spLocks/>
                </p:cNvSpPr>
                <p:nvPr/>
              </p:nvSpPr>
              <p:spPr bwMode="auto">
                <a:xfrm>
                  <a:off x="7264401" y="4673600"/>
                  <a:ext cx="11113" cy="6350"/>
                </a:xfrm>
                <a:custGeom>
                  <a:avLst/>
                  <a:gdLst>
                    <a:gd name="T0" fmla="*/ 1 w 4"/>
                    <a:gd name="T1" fmla="*/ 1 h 2"/>
                    <a:gd name="T2" fmla="*/ 0 w 4"/>
                    <a:gd name="T3" fmla="*/ 1 h 2"/>
                    <a:gd name="T4" fmla="*/ 0 w 4"/>
                    <a:gd name="T5" fmla="*/ 1 h 2"/>
                    <a:gd name="T6" fmla="*/ 1 w 4"/>
                    <a:gd name="T7" fmla="*/ 2 h 2"/>
                    <a:gd name="T8" fmla="*/ 1 w 4"/>
                    <a:gd name="T9" fmla="*/ 2 h 2"/>
                    <a:gd name="T10" fmla="*/ 2 w 4"/>
                    <a:gd name="T11" fmla="*/ 2 h 2"/>
                    <a:gd name="T12" fmla="*/ 3 w 4"/>
                    <a:gd name="T13" fmla="*/ 2 h 2"/>
                    <a:gd name="T14" fmla="*/ 4 w 4"/>
                    <a:gd name="T15" fmla="*/ 2 h 2"/>
                    <a:gd name="T16" fmla="*/ 4 w 4"/>
                    <a:gd name="T17" fmla="*/ 2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0" y="0"/>
                        <a:pt x="0" y="1"/>
                      </a:cubicBezTo>
                      <a:cubicBezTo>
                        <a:pt x="0" y="1"/>
                        <a:pt x="0" y="1"/>
                        <a:pt x="0" y="1"/>
                      </a:cubicBezTo>
                      <a:cubicBezTo>
                        <a:pt x="0" y="1"/>
                        <a:pt x="1" y="1"/>
                        <a:pt x="1" y="2"/>
                      </a:cubicBezTo>
                      <a:cubicBezTo>
                        <a:pt x="1" y="2"/>
                        <a:pt x="1" y="2"/>
                        <a:pt x="1" y="2"/>
                      </a:cubicBezTo>
                      <a:cubicBezTo>
                        <a:pt x="1" y="1"/>
                        <a:pt x="1" y="2"/>
                        <a:pt x="2" y="2"/>
                      </a:cubicBezTo>
                      <a:cubicBezTo>
                        <a:pt x="2" y="2"/>
                        <a:pt x="2" y="2"/>
                        <a:pt x="3" y="2"/>
                      </a:cubicBezTo>
                      <a:cubicBezTo>
                        <a:pt x="3" y="2"/>
                        <a:pt x="3" y="2"/>
                        <a:pt x="4" y="2"/>
                      </a:cubicBezTo>
                      <a:cubicBezTo>
                        <a:pt x="4" y="2"/>
                        <a:pt x="4" y="2"/>
                        <a:pt x="4" y="2"/>
                      </a:cubicBezTo>
                      <a:cubicBezTo>
                        <a:pt x="4" y="1"/>
                        <a:pt x="2" y="1"/>
                        <a:pt x="2"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0" name="Freeform 1307"/>
                <p:cNvSpPr>
                  <a:spLocks/>
                </p:cNvSpPr>
                <p:nvPr/>
              </p:nvSpPr>
              <p:spPr bwMode="auto">
                <a:xfrm>
                  <a:off x="7258051" y="4662488"/>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1" name="Freeform 1308"/>
                <p:cNvSpPr>
                  <a:spLocks/>
                </p:cNvSpPr>
                <p:nvPr/>
              </p:nvSpPr>
              <p:spPr bwMode="auto">
                <a:xfrm>
                  <a:off x="7254876" y="4659313"/>
                  <a:ext cx="3175" cy="6350"/>
                </a:xfrm>
                <a:custGeom>
                  <a:avLst/>
                  <a:gdLst>
                    <a:gd name="T0" fmla="*/ 0 w 1"/>
                    <a:gd name="T1" fmla="*/ 1 h 2"/>
                    <a:gd name="T2" fmla="*/ 0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0" y="2"/>
                        <a:pt x="1" y="2"/>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2" name="Freeform 1309"/>
                <p:cNvSpPr>
                  <a:spLocks/>
                </p:cNvSpPr>
                <p:nvPr/>
              </p:nvSpPr>
              <p:spPr bwMode="auto">
                <a:xfrm>
                  <a:off x="7261226" y="4676775"/>
                  <a:ext cx="3175" cy="3175"/>
                </a:xfrm>
                <a:custGeom>
                  <a:avLst/>
                  <a:gdLst>
                    <a:gd name="T0" fmla="*/ 1 w 1"/>
                    <a:gd name="T1" fmla="*/ 0 h 1"/>
                    <a:gd name="T2" fmla="*/ 0 w 1"/>
                    <a:gd name="T3" fmla="*/ 0 h 1"/>
                    <a:gd name="T4" fmla="*/ 0 w 1"/>
                    <a:gd name="T5" fmla="*/ 1 h 1"/>
                    <a:gd name="T6" fmla="*/ 0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0" y="0"/>
                        <a:pt x="0" y="0"/>
                      </a:cubicBezTo>
                      <a:cubicBezTo>
                        <a:pt x="0" y="0"/>
                        <a:pt x="0" y="0"/>
                        <a:pt x="0" y="1"/>
                      </a:cubicBezTo>
                      <a:cubicBezTo>
                        <a:pt x="0" y="1"/>
                        <a:pt x="0" y="1"/>
                        <a:pt x="0"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3" name="Freeform 1310"/>
                <p:cNvSpPr>
                  <a:spLocks/>
                </p:cNvSpPr>
                <p:nvPr/>
              </p:nvSpPr>
              <p:spPr bwMode="auto">
                <a:xfrm>
                  <a:off x="7218363" y="4662488"/>
                  <a:ext cx="25400" cy="11112"/>
                </a:xfrm>
                <a:custGeom>
                  <a:avLst/>
                  <a:gdLst>
                    <a:gd name="T0" fmla="*/ 2 w 9"/>
                    <a:gd name="T1" fmla="*/ 3 h 4"/>
                    <a:gd name="T2" fmla="*/ 4 w 9"/>
                    <a:gd name="T3" fmla="*/ 3 h 4"/>
                    <a:gd name="T4" fmla="*/ 6 w 9"/>
                    <a:gd name="T5" fmla="*/ 3 h 4"/>
                    <a:gd name="T6" fmla="*/ 6 w 9"/>
                    <a:gd name="T7" fmla="*/ 2 h 4"/>
                    <a:gd name="T8" fmla="*/ 7 w 9"/>
                    <a:gd name="T9" fmla="*/ 2 h 4"/>
                    <a:gd name="T10" fmla="*/ 9 w 9"/>
                    <a:gd name="T11" fmla="*/ 2 h 4"/>
                    <a:gd name="T12" fmla="*/ 7 w 9"/>
                    <a:gd name="T13" fmla="*/ 0 h 4"/>
                    <a:gd name="T14" fmla="*/ 5 w 9"/>
                    <a:gd name="T15" fmla="*/ 1 h 4"/>
                    <a:gd name="T16" fmla="*/ 4 w 9"/>
                    <a:gd name="T17" fmla="*/ 1 h 4"/>
                    <a:gd name="T18" fmla="*/ 1 w 9"/>
                    <a:gd name="T19" fmla="*/ 1 h 4"/>
                    <a:gd name="T20" fmla="*/ 1 w 9"/>
                    <a:gd name="T21" fmla="*/ 4 h 4"/>
                    <a:gd name="T22" fmla="*/ 2 w 9"/>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2" y="3"/>
                      </a:moveTo>
                      <a:cubicBezTo>
                        <a:pt x="2" y="3"/>
                        <a:pt x="3" y="2"/>
                        <a:pt x="4" y="3"/>
                      </a:cubicBezTo>
                      <a:cubicBezTo>
                        <a:pt x="4" y="4"/>
                        <a:pt x="5" y="3"/>
                        <a:pt x="6" y="3"/>
                      </a:cubicBezTo>
                      <a:cubicBezTo>
                        <a:pt x="6" y="4"/>
                        <a:pt x="6" y="2"/>
                        <a:pt x="6" y="2"/>
                      </a:cubicBezTo>
                      <a:cubicBezTo>
                        <a:pt x="7" y="2"/>
                        <a:pt x="7" y="2"/>
                        <a:pt x="7" y="2"/>
                      </a:cubicBezTo>
                      <a:cubicBezTo>
                        <a:pt x="8" y="2"/>
                        <a:pt x="9" y="2"/>
                        <a:pt x="9" y="2"/>
                      </a:cubicBezTo>
                      <a:cubicBezTo>
                        <a:pt x="9" y="1"/>
                        <a:pt x="7" y="1"/>
                        <a:pt x="7" y="0"/>
                      </a:cubicBezTo>
                      <a:cubicBezTo>
                        <a:pt x="6" y="0"/>
                        <a:pt x="6" y="1"/>
                        <a:pt x="5" y="1"/>
                      </a:cubicBezTo>
                      <a:cubicBezTo>
                        <a:pt x="5" y="1"/>
                        <a:pt x="4" y="1"/>
                        <a:pt x="4" y="1"/>
                      </a:cubicBezTo>
                      <a:cubicBezTo>
                        <a:pt x="3" y="1"/>
                        <a:pt x="2" y="1"/>
                        <a:pt x="1" y="1"/>
                      </a:cubicBezTo>
                      <a:cubicBezTo>
                        <a:pt x="1" y="3"/>
                        <a:pt x="0" y="2"/>
                        <a:pt x="1" y="4"/>
                      </a:cubicBezTo>
                      <a:cubicBezTo>
                        <a:pt x="1" y="4"/>
                        <a:pt x="1" y="4"/>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4" name="Freeform 1311"/>
                <p:cNvSpPr>
                  <a:spLocks/>
                </p:cNvSpPr>
                <p:nvPr/>
              </p:nvSpPr>
              <p:spPr bwMode="auto">
                <a:xfrm>
                  <a:off x="7105651" y="4656138"/>
                  <a:ext cx="9525" cy="3175"/>
                </a:xfrm>
                <a:custGeom>
                  <a:avLst/>
                  <a:gdLst>
                    <a:gd name="T0" fmla="*/ 1 w 3"/>
                    <a:gd name="T1" fmla="*/ 0 h 1"/>
                    <a:gd name="T2" fmla="*/ 0 w 3"/>
                    <a:gd name="T3" fmla="*/ 0 h 1"/>
                    <a:gd name="T4" fmla="*/ 1 w 3"/>
                    <a:gd name="T5" fmla="*/ 0 h 1"/>
                    <a:gd name="T6" fmla="*/ 2 w 3"/>
                    <a:gd name="T7" fmla="*/ 1 h 1"/>
                    <a:gd name="T8" fmla="*/ 2 w 3"/>
                    <a:gd name="T9" fmla="*/ 0 h 1"/>
                    <a:gd name="T10" fmla="*/ 1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1" y="0"/>
                      </a:moveTo>
                      <a:cubicBezTo>
                        <a:pt x="0" y="0"/>
                        <a:pt x="0" y="0"/>
                        <a:pt x="0" y="0"/>
                      </a:cubicBezTo>
                      <a:cubicBezTo>
                        <a:pt x="0" y="0"/>
                        <a:pt x="1" y="0"/>
                        <a:pt x="1" y="0"/>
                      </a:cubicBezTo>
                      <a:cubicBezTo>
                        <a:pt x="2" y="0"/>
                        <a:pt x="1" y="1"/>
                        <a:pt x="2" y="1"/>
                      </a:cubicBezTo>
                      <a:cubicBezTo>
                        <a:pt x="2" y="0"/>
                        <a:pt x="3"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5" name="Freeform 1312"/>
                <p:cNvSpPr>
                  <a:spLocks/>
                </p:cNvSpPr>
                <p:nvPr/>
              </p:nvSpPr>
              <p:spPr bwMode="auto">
                <a:xfrm>
                  <a:off x="7118351" y="4584700"/>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6" name="Freeform 1313"/>
                <p:cNvSpPr>
                  <a:spLocks/>
                </p:cNvSpPr>
                <p:nvPr/>
              </p:nvSpPr>
              <p:spPr bwMode="auto">
                <a:xfrm>
                  <a:off x="7094538" y="4621213"/>
                  <a:ext cx="6350" cy="17462"/>
                </a:xfrm>
                <a:custGeom>
                  <a:avLst/>
                  <a:gdLst>
                    <a:gd name="T0" fmla="*/ 1 w 2"/>
                    <a:gd name="T1" fmla="*/ 0 h 6"/>
                    <a:gd name="T2" fmla="*/ 1 w 2"/>
                    <a:gd name="T3" fmla="*/ 3 h 6"/>
                    <a:gd name="T4" fmla="*/ 1 w 2"/>
                    <a:gd name="T5" fmla="*/ 4 h 6"/>
                    <a:gd name="T6" fmla="*/ 1 w 2"/>
                    <a:gd name="T7" fmla="*/ 6 h 6"/>
                    <a:gd name="T8" fmla="*/ 1 w 2"/>
                    <a:gd name="T9" fmla="*/ 0 h 6"/>
                  </a:gdLst>
                  <a:ahLst/>
                  <a:cxnLst>
                    <a:cxn ang="0">
                      <a:pos x="T0" y="T1"/>
                    </a:cxn>
                    <a:cxn ang="0">
                      <a:pos x="T2" y="T3"/>
                    </a:cxn>
                    <a:cxn ang="0">
                      <a:pos x="T4" y="T5"/>
                    </a:cxn>
                    <a:cxn ang="0">
                      <a:pos x="T6" y="T7"/>
                    </a:cxn>
                    <a:cxn ang="0">
                      <a:pos x="T8" y="T9"/>
                    </a:cxn>
                  </a:cxnLst>
                  <a:rect l="0" t="0" r="r" b="b"/>
                  <a:pathLst>
                    <a:path w="2" h="6">
                      <a:moveTo>
                        <a:pt x="1" y="0"/>
                      </a:moveTo>
                      <a:cubicBezTo>
                        <a:pt x="0" y="1"/>
                        <a:pt x="1" y="1"/>
                        <a:pt x="1" y="3"/>
                      </a:cubicBezTo>
                      <a:cubicBezTo>
                        <a:pt x="1" y="3"/>
                        <a:pt x="0" y="4"/>
                        <a:pt x="1" y="4"/>
                      </a:cubicBezTo>
                      <a:cubicBezTo>
                        <a:pt x="1" y="4"/>
                        <a:pt x="1" y="5"/>
                        <a:pt x="1" y="6"/>
                      </a:cubicBezTo>
                      <a:cubicBezTo>
                        <a:pt x="2" y="6"/>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7" name="Freeform 1314"/>
                <p:cNvSpPr>
                  <a:spLocks/>
                </p:cNvSpPr>
                <p:nvPr/>
              </p:nvSpPr>
              <p:spPr bwMode="auto">
                <a:xfrm>
                  <a:off x="7094538" y="4638675"/>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1" y="2"/>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8" name="Freeform 1315"/>
                <p:cNvSpPr>
                  <a:spLocks/>
                </p:cNvSpPr>
                <p:nvPr/>
              </p:nvSpPr>
              <p:spPr bwMode="auto">
                <a:xfrm>
                  <a:off x="7094538" y="461962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9" name="Freeform 1316"/>
                <p:cNvSpPr>
                  <a:spLocks/>
                </p:cNvSpPr>
                <p:nvPr/>
              </p:nvSpPr>
              <p:spPr bwMode="auto">
                <a:xfrm>
                  <a:off x="7126288" y="4605338"/>
                  <a:ext cx="9525" cy="11112"/>
                </a:xfrm>
                <a:custGeom>
                  <a:avLst/>
                  <a:gdLst>
                    <a:gd name="T0" fmla="*/ 2 w 3"/>
                    <a:gd name="T1" fmla="*/ 3 h 4"/>
                    <a:gd name="T2" fmla="*/ 2 w 3"/>
                    <a:gd name="T3" fmla="*/ 4 h 4"/>
                    <a:gd name="T4" fmla="*/ 3 w 3"/>
                    <a:gd name="T5" fmla="*/ 3 h 4"/>
                    <a:gd name="T6" fmla="*/ 3 w 3"/>
                    <a:gd name="T7" fmla="*/ 2 h 4"/>
                    <a:gd name="T8" fmla="*/ 3 w 3"/>
                    <a:gd name="T9" fmla="*/ 2 h 4"/>
                    <a:gd name="T10" fmla="*/ 3 w 3"/>
                    <a:gd name="T11" fmla="*/ 2 h 4"/>
                    <a:gd name="T12" fmla="*/ 2 w 3"/>
                    <a:gd name="T13" fmla="*/ 1 h 4"/>
                    <a:gd name="T14" fmla="*/ 2 w 3"/>
                    <a:gd name="T15" fmla="*/ 1 h 4"/>
                    <a:gd name="T16" fmla="*/ 2 w 3"/>
                    <a:gd name="T17" fmla="*/ 0 h 4"/>
                    <a:gd name="T18" fmla="*/ 1 w 3"/>
                    <a:gd name="T19" fmla="*/ 1 h 4"/>
                    <a:gd name="T20" fmla="*/ 1 w 3"/>
                    <a:gd name="T21" fmla="*/ 0 h 4"/>
                    <a:gd name="T22" fmla="*/ 1 w 3"/>
                    <a:gd name="T23" fmla="*/ 1 h 4"/>
                    <a:gd name="T24" fmla="*/ 0 w 3"/>
                    <a:gd name="T25" fmla="*/ 2 h 4"/>
                    <a:gd name="T26" fmla="*/ 1 w 3"/>
                    <a:gd name="T27" fmla="*/ 3 h 4"/>
                    <a:gd name="T28" fmla="*/ 2 w 3"/>
                    <a:gd name="T2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2" y="3"/>
                      </a:moveTo>
                      <a:cubicBezTo>
                        <a:pt x="2" y="4"/>
                        <a:pt x="2" y="4"/>
                        <a:pt x="2" y="4"/>
                      </a:cubicBezTo>
                      <a:cubicBezTo>
                        <a:pt x="2" y="4"/>
                        <a:pt x="3" y="4"/>
                        <a:pt x="3" y="3"/>
                      </a:cubicBezTo>
                      <a:cubicBezTo>
                        <a:pt x="3" y="3"/>
                        <a:pt x="2" y="3"/>
                        <a:pt x="3" y="2"/>
                      </a:cubicBezTo>
                      <a:cubicBezTo>
                        <a:pt x="3" y="2"/>
                        <a:pt x="3" y="2"/>
                        <a:pt x="3" y="2"/>
                      </a:cubicBezTo>
                      <a:cubicBezTo>
                        <a:pt x="2" y="2"/>
                        <a:pt x="3" y="2"/>
                        <a:pt x="3" y="2"/>
                      </a:cubicBezTo>
                      <a:cubicBezTo>
                        <a:pt x="3" y="1"/>
                        <a:pt x="3" y="1"/>
                        <a:pt x="2" y="1"/>
                      </a:cubicBezTo>
                      <a:cubicBezTo>
                        <a:pt x="2" y="1"/>
                        <a:pt x="2" y="1"/>
                        <a:pt x="2" y="1"/>
                      </a:cubicBezTo>
                      <a:cubicBezTo>
                        <a:pt x="2" y="0"/>
                        <a:pt x="2" y="0"/>
                        <a:pt x="2" y="0"/>
                      </a:cubicBezTo>
                      <a:cubicBezTo>
                        <a:pt x="2" y="0"/>
                        <a:pt x="1" y="1"/>
                        <a:pt x="1" y="1"/>
                      </a:cubicBezTo>
                      <a:cubicBezTo>
                        <a:pt x="1" y="0"/>
                        <a:pt x="1" y="0"/>
                        <a:pt x="1" y="0"/>
                      </a:cubicBezTo>
                      <a:cubicBezTo>
                        <a:pt x="1" y="1"/>
                        <a:pt x="1" y="0"/>
                        <a:pt x="1" y="1"/>
                      </a:cubicBezTo>
                      <a:cubicBezTo>
                        <a:pt x="0" y="1"/>
                        <a:pt x="0" y="2"/>
                        <a:pt x="0" y="2"/>
                      </a:cubicBezTo>
                      <a:cubicBezTo>
                        <a:pt x="1" y="2"/>
                        <a:pt x="1" y="2"/>
                        <a:pt x="1" y="3"/>
                      </a:cubicBezTo>
                      <a:cubicBezTo>
                        <a:pt x="1" y="3"/>
                        <a:pt x="2"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0" name="Freeform 1317"/>
                <p:cNvSpPr>
                  <a:spLocks/>
                </p:cNvSpPr>
                <p:nvPr/>
              </p:nvSpPr>
              <p:spPr bwMode="auto">
                <a:xfrm>
                  <a:off x="7140576" y="4559300"/>
                  <a:ext cx="3175" cy="1587"/>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1" name="Freeform 1318"/>
                <p:cNvSpPr>
                  <a:spLocks/>
                </p:cNvSpPr>
                <p:nvPr/>
              </p:nvSpPr>
              <p:spPr bwMode="auto">
                <a:xfrm>
                  <a:off x="7123113" y="4679950"/>
                  <a:ext cx="3175" cy="1587"/>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2" name="Freeform 1319"/>
                <p:cNvSpPr>
                  <a:spLocks/>
                </p:cNvSpPr>
                <p:nvPr/>
              </p:nvSpPr>
              <p:spPr bwMode="auto">
                <a:xfrm>
                  <a:off x="7100888" y="4649788"/>
                  <a:ext cx="4763" cy="3175"/>
                </a:xfrm>
                <a:custGeom>
                  <a:avLst/>
                  <a:gdLst>
                    <a:gd name="T0" fmla="*/ 1 w 2"/>
                    <a:gd name="T1" fmla="*/ 1 h 1"/>
                    <a:gd name="T2" fmla="*/ 1 w 2"/>
                    <a:gd name="T3" fmla="*/ 1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1"/>
                        <a:pt x="1" y="1"/>
                      </a:cubicBezTo>
                      <a:cubicBezTo>
                        <a:pt x="1"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3" name="Freeform 1320"/>
                <p:cNvSpPr>
                  <a:spLocks/>
                </p:cNvSpPr>
                <p:nvPr/>
              </p:nvSpPr>
              <p:spPr bwMode="auto">
                <a:xfrm>
                  <a:off x="7123113" y="465296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0" y="1"/>
                        <a:pt x="1"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4" name="Freeform 1321"/>
                <p:cNvSpPr>
                  <a:spLocks/>
                </p:cNvSpPr>
                <p:nvPr/>
              </p:nvSpPr>
              <p:spPr bwMode="auto">
                <a:xfrm>
                  <a:off x="7126288" y="465613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5" name="Freeform 1322"/>
                <p:cNvSpPr>
                  <a:spLocks/>
                </p:cNvSpPr>
                <p:nvPr/>
              </p:nvSpPr>
              <p:spPr bwMode="auto">
                <a:xfrm>
                  <a:off x="7077076" y="468788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6" name="Freeform 1323"/>
                <p:cNvSpPr>
                  <a:spLocks/>
                </p:cNvSpPr>
                <p:nvPr/>
              </p:nvSpPr>
              <p:spPr bwMode="auto">
                <a:xfrm>
                  <a:off x="7069138" y="4613275"/>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7" name="Freeform 1324"/>
                <p:cNvSpPr>
                  <a:spLocks/>
                </p:cNvSpPr>
                <p:nvPr/>
              </p:nvSpPr>
              <p:spPr bwMode="auto">
                <a:xfrm>
                  <a:off x="7062788" y="4673600"/>
                  <a:ext cx="6350" cy="6350"/>
                </a:xfrm>
                <a:custGeom>
                  <a:avLst/>
                  <a:gdLst>
                    <a:gd name="T0" fmla="*/ 0 w 2"/>
                    <a:gd name="T1" fmla="*/ 1 h 2"/>
                    <a:gd name="T2" fmla="*/ 1 w 2"/>
                    <a:gd name="T3" fmla="*/ 2 h 2"/>
                    <a:gd name="T4" fmla="*/ 0 w 2"/>
                    <a:gd name="T5" fmla="*/ 1 h 2"/>
                  </a:gdLst>
                  <a:ahLst/>
                  <a:cxnLst>
                    <a:cxn ang="0">
                      <a:pos x="T0" y="T1"/>
                    </a:cxn>
                    <a:cxn ang="0">
                      <a:pos x="T2" y="T3"/>
                    </a:cxn>
                    <a:cxn ang="0">
                      <a:pos x="T4" y="T5"/>
                    </a:cxn>
                  </a:cxnLst>
                  <a:rect l="0" t="0" r="r" b="b"/>
                  <a:pathLst>
                    <a:path w="2" h="2">
                      <a:moveTo>
                        <a:pt x="0" y="1"/>
                      </a:moveTo>
                      <a:cubicBezTo>
                        <a:pt x="0" y="1"/>
                        <a:pt x="0" y="2"/>
                        <a:pt x="1" y="2"/>
                      </a:cubicBezTo>
                      <a:cubicBezTo>
                        <a:pt x="2"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8" name="Freeform 1325"/>
                <p:cNvSpPr>
                  <a:spLocks/>
                </p:cNvSpPr>
                <p:nvPr/>
              </p:nvSpPr>
              <p:spPr bwMode="auto">
                <a:xfrm>
                  <a:off x="7069138" y="4681538"/>
                  <a:ext cx="7938" cy="12700"/>
                </a:xfrm>
                <a:custGeom>
                  <a:avLst/>
                  <a:gdLst>
                    <a:gd name="T0" fmla="*/ 3 w 3"/>
                    <a:gd name="T1" fmla="*/ 2 h 4"/>
                    <a:gd name="T2" fmla="*/ 1 w 3"/>
                    <a:gd name="T3" fmla="*/ 1 h 4"/>
                    <a:gd name="T4" fmla="*/ 1 w 3"/>
                    <a:gd name="T5" fmla="*/ 2 h 4"/>
                    <a:gd name="T6" fmla="*/ 2 w 3"/>
                    <a:gd name="T7" fmla="*/ 3 h 4"/>
                    <a:gd name="T8" fmla="*/ 2 w 3"/>
                    <a:gd name="T9" fmla="*/ 3 h 4"/>
                    <a:gd name="T10" fmla="*/ 2 w 3"/>
                    <a:gd name="T11" fmla="*/ 2 h 4"/>
                    <a:gd name="T12" fmla="*/ 3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2"/>
                      </a:moveTo>
                      <a:cubicBezTo>
                        <a:pt x="3" y="1"/>
                        <a:pt x="2" y="0"/>
                        <a:pt x="1" y="1"/>
                      </a:cubicBezTo>
                      <a:cubicBezTo>
                        <a:pt x="1" y="1"/>
                        <a:pt x="1" y="1"/>
                        <a:pt x="1" y="2"/>
                      </a:cubicBezTo>
                      <a:cubicBezTo>
                        <a:pt x="2" y="2"/>
                        <a:pt x="0" y="4"/>
                        <a:pt x="2" y="3"/>
                      </a:cubicBezTo>
                      <a:cubicBezTo>
                        <a:pt x="2" y="3"/>
                        <a:pt x="2" y="3"/>
                        <a:pt x="2" y="3"/>
                      </a:cubicBezTo>
                      <a:cubicBezTo>
                        <a:pt x="2" y="2"/>
                        <a:pt x="2" y="2"/>
                        <a:pt x="2" y="2"/>
                      </a:cubicBezTo>
                      <a:cubicBezTo>
                        <a:pt x="2" y="1"/>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9" name="Freeform 1326"/>
                <p:cNvSpPr>
                  <a:spLocks/>
                </p:cNvSpPr>
                <p:nvPr/>
              </p:nvSpPr>
              <p:spPr bwMode="auto">
                <a:xfrm>
                  <a:off x="7075488" y="4687888"/>
                  <a:ext cx="1588"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0" name="Freeform 1327"/>
                <p:cNvSpPr>
                  <a:spLocks/>
                </p:cNvSpPr>
                <p:nvPr/>
              </p:nvSpPr>
              <p:spPr bwMode="auto">
                <a:xfrm>
                  <a:off x="7069138" y="4681538"/>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1" name="Freeform 1328"/>
                <p:cNvSpPr>
                  <a:spLocks/>
                </p:cNvSpPr>
                <p:nvPr/>
              </p:nvSpPr>
              <p:spPr bwMode="auto">
                <a:xfrm>
                  <a:off x="7232651" y="4456113"/>
                  <a:ext cx="3175" cy="4762"/>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0" y="0"/>
                        <a:pt x="0" y="1"/>
                        <a:pt x="0" y="2"/>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2" name="Freeform 1329"/>
                <p:cNvSpPr>
                  <a:spLocks/>
                </p:cNvSpPr>
                <p:nvPr/>
              </p:nvSpPr>
              <p:spPr bwMode="auto">
                <a:xfrm>
                  <a:off x="7208838" y="4403725"/>
                  <a:ext cx="9525" cy="11112"/>
                </a:xfrm>
                <a:custGeom>
                  <a:avLst/>
                  <a:gdLst>
                    <a:gd name="T0" fmla="*/ 3 w 3"/>
                    <a:gd name="T1" fmla="*/ 4 h 4"/>
                    <a:gd name="T2" fmla="*/ 3 w 3"/>
                    <a:gd name="T3" fmla="*/ 3 h 4"/>
                    <a:gd name="T4" fmla="*/ 2 w 3"/>
                    <a:gd name="T5" fmla="*/ 1 h 4"/>
                    <a:gd name="T6" fmla="*/ 1 w 3"/>
                    <a:gd name="T7" fmla="*/ 1 h 4"/>
                    <a:gd name="T8" fmla="*/ 1 w 3"/>
                    <a:gd name="T9" fmla="*/ 1 h 4"/>
                    <a:gd name="T10" fmla="*/ 0 w 3"/>
                    <a:gd name="T11" fmla="*/ 2 h 4"/>
                    <a:gd name="T12" fmla="*/ 1 w 3"/>
                    <a:gd name="T13" fmla="*/ 3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3" y="3"/>
                        <a:pt x="3" y="3"/>
                        <a:pt x="3" y="3"/>
                      </a:cubicBezTo>
                      <a:cubicBezTo>
                        <a:pt x="2" y="2"/>
                        <a:pt x="2" y="2"/>
                        <a:pt x="2" y="1"/>
                      </a:cubicBezTo>
                      <a:cubicBezTo>
                        <a:pt x="2" y="1"/>
                        <a:pt x="2" y="0"/>
                        <a:pt x="1" y="1"/>
                      </a:cubicBezTo>
                      <a:cubicBezTo>
                        <a:pt x="1" y="1"/>
                        <a:pt x="1" y="1"/>
                        <a:pt x="1" y="1"/>
                      </a:cubicBezTo>
                      <a:cubicBezTo>
                        <a:pt x="0" y="1"/>
                        <a:pt x="0" y="2"/>
                        <a:pt x="0" y="2"/>
                      </a:cubicBezTo>
                      <a:cubicBezTo>
                        <a:pt x="1" y="2"/>
                        <a:pt x="1" y="3"/>
                        <a:pt x="1" y="3"/>
                      </a:cubicBezTo>
                      <a:cubicBezTo>
                        <a:pt x="2" y="4"/>
                        <a:pt x="2" y="4"/>
                        <a:pt x="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3" name="Freeform 1330"/>
                <p:cNvSpPr>
                  <a:spLocks/>
                </p:cNvSpPr>
                <p:nvPr/>
              </p:nvSpPr>
              <p:spPr bwMode="auto">
                <a:xfrm>
                  <a:off x="7208838" y="4441825"/>
                  <a:ext cx="0" cy="1587"/>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4" name="Freeform 1331"/>
                <p:cNvSpPr>
                  <a:spLocks/>
                </p:cNvSpPr>
                <p:nvPr/>
              </p:nvSpPr>
              <p:spPr bwMode="auto">
                <a:xfrm>
                  <a:off x="7208838" y="4364038"/>
                  <a:ext cx="3175" cy="3175"/>
                </a:xfrm>
                <a:custGeom>
                  <a:avLst/>
                  <a:gdLst>
                    <a:gd name="T0" fmla="*/ 1 w 1"/>
                    <a:gd name="T1" fmla="*/ 0 h 1"/>
                    <a:gd name="T2" fmla="*/ 0 w 1"/>
                    <a:gd name="T3" fmla="*/ 1 h 1"/>
                    <a:gd name="T4" fmla="*/ 0 w 1"/>
                    <a:gd name="T5" fmla="*/ 1 h 1"/>
                    <a:gd name="T6" fmla="*/ 0 w 1"/>
                    <a:gd name="T7" fmla="*/ 1 h 1"/>
                    <a:gd name="T8" fmla="*/ 0 w 1"/>
                    <a:gd name="T9" fmla="*/ 1 h 1"/>
                    <a:gd name="T10" fmla="*/ 0 w 1"/>
                    <a:gd name="T11" fmla="*/ 1 h 1"/>
                    <a:gd name="T12" fmla="*/ 1 w 1"/>
                    <a:gd name="T13" fmla="*/ 1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1" y="0"/>
                        <a:pt x="0" y="1"/>
                      </a:cubicBezTo>
                      <a:cubicBezTo>
                        <a:pt x="0" y="1"/>
                        <a:pt x="0" y="1"/>
                        <a:pt x="0" y="1"/>
                      </a:cubicBezTo>
                      <a:cubicBezTo>
                        <a:pt x="0" y="1"/>
                        <a:pt x="0" y="1"/>
                        <a:pt x="0" y="1"/>
                      </a:cubicBezTo>
                      <a:cubicBezTo>
                        <a:pt x="0" y="1"/>
                        <a:pt x="0" y="1"/>
                        <a:pt x="0" y="1"/>
                      </a:cubicBezTo>
                      <a:cubicBezTo>
                        <a:pt x="0" y="1"/>
                        <a:pt x="0" y="1"/>
                        <a:pt x="0" y="1"/>
                      </a:cubicBezTo>
                      <a:cubicBezTo>
                        <a:pt x="0" y="1"/>
                        <a:pt x="1"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5" name="Freeform 1332"/>
                <p:cNvSpPr>
                  <a:spLocks/>
                </p:cNvSpPr>
                <p:nvPr/>
              </p:nvSpPr>
              <p:spPr bwMode="auto">
                <a:xfrm>
                  <a:off x="7221538" y="4535488"/>
                  <a:ext cx="4763" cy="11112"/>
                </a:xfrm>
                <a:custGeom>
                  <a:avLst/>
                  <a:gdLst>
                    <a:gd name="T0" fmla="*/ 1 w 2"/>
                    <a:gd name="T1" fmla="*/ 0 h 4"/>
                    <a:gd name="T2" fmla="*/ 0 w 2"/>
                    <a:gd name="T3" fmla="*/ 0 h 4"/>
                    <a:gd name="T4" fmla="*/ 0 w 2"/>
                    <a:gd name="T5" fmla="*/ 1 h 4"/>
                    <a:gd name="T6" fmla="*/ 0 w 2"/>
                    <a:gd name="T7" fmla="*/ 2 h 4"/>
                    <a:gd name="T8" fmla="*/ 1 w 2"/>
                    <a:gd name="T9" fmla="*/ 3 h 4"/>
                    <a:gd name="T10" fmla="*/ 1 w 2"/>
                    <a:gd name="T11" fmla="*/ 4 h 4"/>
                    <a:gd name="T12" fmla="*/ 1 w 2"/>
                    <a:gd name="T13" fmla="*/ 3 h 4"/>
                    <a:gd name="T14" fmla="*/ 1 w 2"/>
                    <a:gd name="T15" fmla="*/ 2 h 4"/>
                    <a:gd name="T16" fmla="*/ 1 w 2"/>
                    <a:gd name="T17" fmla="*/ 1 h 4"/>
                    <a:gd name="T18" fmla="*/ 1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1" y="0"/>
                      </a:moveTo>
                      <a:cubicBezTo>
                        <a:pt x="1" y="0"/>
                        <a:pt x="0" y="0"/>
                        <a:pt x="0" y="0"/>
                      </a:cubicBezTo>
                      <a:cubicBezTo>
                        <a:pt x="0" y="0"/>
                        <a:pt x="0" y="0"/>
                        <a:pt x="0" y="1"/>
                      </a:cubicBezTo>
                      <a:cubicBezTo>
                        <a:pt x="0" y="1"/>
                        <a:pt x="0" y="2"/>
                        <a:pt x="0" y="2"/>
                      </a:cubicBezTo>
                      <a:cubicBezTo>
                        <a:pt x="0" y="2"/>
                        <a:pt x="1" y="2"/>
                        <a:pt x="1" y="3"/>
                      </a:cubicBezTo>
                      <a:cubicBezTo>
                        <a:pt x="1" y="3"/>
                        <a:pt x="1" y="3"/>
                        <a:pt x="1" y="4"/>
                      </a:cubicBezTo>
                      <a:cubicBezTo>
                        <a:pt x="2" y="4"/>
                        <a:pt x="2" y="3"/>
                        <a:pt x="1" y="3"/>
                      </a:cubicBezTo>
                      <a:cubicBezTo>
                        <a:pt x="1" y="2"/>
                        <a:pt x="1" y="2"/>
                        <a:pt x="1" y="2"/>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6" name="Freeform 1333"/>
                <p:cNvSpPr>
                  <a:spLocks/>
                </p:cNvSpPr>
                <p:nvPr/>
              </p:nvSpPr>
              <p:spPr bwMode="auto">
                <a:xfrm>
                  <a:off x="7200901" y="4446588"/>
                  <a:ext cx="3175" cy="6350"/>
                </a:xfrm>
                <a:custGeom>
                  <a:avLst/>
                  <a:gdLst>
                    <a:gd name="T0" fmla="*/ 0 w 1"/>
                    <a:gd name="T1" fmla="*/ 1 h 2"/>
                    <a:gd name="T2" fmla="*/ 1 w 1"/>
                    <a:gd name="T3" fmla="*/ 1 h 2"/>
                    <a:gd name="T4" fmla="*/ 1 w 1"/>
                    <a:gd name="T5" fmla="*/ 0 h 2"/>
                    <a:gd name="T6" fmla="*/ 1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2"/>
                        <a:pt x="1" y="1"/>
                      </a:cubicBezTo>
                      <a:cubicBezTo>
                        <a:pt x="1" y="1"/>
                        <a:pt x="1" y="0"/>
                        <a:pt x="1" y="0"/>
                      </a:cubicBezTo>
                      <a:cubicBezTo>
                        <a:pt x="1" y="0"/>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7" name="Oval 1334"/>
                <p:cNvSpPr>
                  <a:spLocks noChangeArrowheads="1"/>
                </p:cNvSpPr>
                <p:nvPr/>
              </p:nvSpPr>
              <p:spPr bwMode="auto">
                <a:xfrm>
                  <a:off x="7208838" y="4435475"/>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8" name="Freeform 1335"/>
                <p:cNvSpPr>
                  <a:spLocks/>
                </p:cNvSpPr>
                <p:nvPr/>
              </p:nvSpPr>
              <p:spPr bwMode="auto">
                <a:xfrm>
                  <a:off x="7194551" y="4446588"/>
                  <a:ext cx="3175" cy="6350"/>
                </a:xfrm>
                <a:custGeom>
                  <a:avLst/>
                  <a:gdLst>
                    <a:gd name="T0" fmla="*/ 0 w 1"/>
                    <a:gd name="T1" fmla="*/ 1 h 2"/>
                    <a:gd name="T2" fmla="*/ 1 w 1"/>
                    <a:gd name="T3" fmla="*/ 1 h 2"/>
                    <a:gd name="T4" fmla="*/ 0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1" y="1"/>
                        <a:pt x="1" y="1"/>
                      </a:cubicBezTo>
                      <a:cubicBezTo>
                        <a:pt x="1" y="1"/>
                        <a:pt x="1" y="0"/>
                        <a:pt x="0" y="1"/>
                      </a:cubicBezTo>
                      <a:cubicBezTo>
                        <a:pt x="0" y="1"/>
                        <a:pt x="0" y="1"/>
                        <a:pt x="0" y="1"/>
                      </a:cubicBezTo>
                      <a:cubicBezTo>
                        <a:pt x="0" y="1"/>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9" name="Freeform 1336"/>
                <p:cNvSpPr>
                  <a:spLocks/>
                </p:cNvSpPr>
                <p:nvPr/>
              </p:nvSpPr>
              <p:spPr bwMode="auto">
                <a:xfrm>
                  <a:off x="7208838" y="4425950"/>
                  <a:ext cx="6350" cy="6350"/>
                </a:xfrm>
                <a:custGeom>
                  <a:avLst/>
                  <a:gdLst>
                    <a:gd name="T0" fmla="*/ 0 w 2"/>
                    <a:gd name="T1" fmla="*/ 0 h 2"/>
                    <a:gd name="T2" fmla="*/ 0 w 2"/>
                    <a:gd name="T3" fmla="*/ 0 h 2"/>
                  </a:gdLst>
                  <a:ahLst/>
                  <a:cxnLst>
                    <a:cxn ang="0">
                      <a:pos x="T0" y="T1"/>
                    </a:cxn>
                    <a:cxn ang="0">
                      <a:pos x="T2" y="T3"/>
                    </a:cxn>
                  </a:cxnLst>
                  <a:rect l="0" t="0" r="r" b="b"/>
                  <a:pathLst>
                    <a:path w="2" h="2">
                      <a:moveTo>
                        <a:pt x="0" y="0"/>
                      </a:moveTo>
                      <a:cubicBezTo>
                        <a:pt x="0" y="2"/>
                        <a:pt x="2"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0" name="Freeform 1337"/>
                <p:cNvSpPr>
                  <a:spLocks/>
                </p:cNvSpPr>
                <p:nvPr/>
              </p:nvSpPr>
              <p:spPr bwMode="auto">
                <a:xfrm>
                  <a:off x="7204076" y="4446588"/>
                  <a:ext cx="3175" cy="3175"/>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1" name="Freeform 1338"/>
                <p:cNvSpPr>
                  <a:spLocks/>
                </p:cNvSpPr>
                <p:nvPr/>
              </p:nvSpPr>
              <p:spPr bwMode="auto">
                <a:xfrm>
                  <a:off x="7094538" y="446405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2" name="Freeform 1339"/>
                <p:cNvSpPr>
                  <a:spLocks/>
                </p:cNvSpPr>
                <p:nvPr/>
              </p:nvSpPr>
              <p:spPr bwMode="auto">
                <a:xfrm>
                  <a:off x="6518276" y="4354513"/>
                  <a:ext cx="6350" cy="3175"/>
                </a:xfrm>
                <a:custGeom>
                  <a:avLst/>
                  <a:gdLst>
                    <a:gd name="T0" fmla="*/ 0 w 2"/>
                    <a:gd name="T1" fmla="*/ 0 h 1"/>
                    <a:gd name="T2" fmla="*/ 1 w 2"/>
                    <a:gd name="T3" fmla="*/ 1 h 1"/>
                    <a:gd name="T4" fmla="*/ 1 w 2"/>
                    <a:gd name="T5" fmla="*/ 1 h 1"/>
                    <a:gd name="T6" fmla="*/ 1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1" y="1"/>
                      </a:cubicBezTo>
                      <a:cubicBezTo>
                        <a:pt x="1" y="1"/>
                        <a:pt x="1" y="1"/>
                        <a:pt x="1" y="1"/>
                      </a:cubicBezTo>
                      <a:cubicBezTo>
                        <a:pt x="2"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3" name="Freeform 1340"/>
                <p:cNvSpPr>
                  <a:spLocks/>
                </p:cNvSpPr>
                <p:nvPr/>
              </p:nvSpPr>
              <p:spPr bwMode="auto">
                <a:xfrm>
                  <a:off x="6596063" y="4446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4" name="Freeform 1341"/>
                <p:cNvSpPr>
                  <a:spLocks/>
                </p:cNvSpPr>
                <p:nvPr/>
              </p:nvSpPr>
              <p:spPr bwMode="auto">
                <a:xfrm>
                  <a:off x="6738938" y="4621213"/>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5" name="Freeform 1342"/>
                <p:cNvSpPr>
                  <a:spLocks noEditPoints="1"/>
                </p:cNvSpPr>
                <p:nvPr/>
              </p:nvSpPr>
              <p:spPr bwMode="auto">
                <a:xfrm>
                  <a:off x="6518276" y="4360863"/>
                  <a:ext cx="249238" cy="266700"/>
                </a:xfrm>
                <a:custGeom>
                  <a:avLst/>
                  <a:gdLst>
                    <a:gd name="T0" fmla="*/ 83 w 87"/>
                    <a:gd name="T1" fmla="*/ 91 h 93"/>
                    <a:gd name="T2" fmla="*/ 85 w 87"/>
                    <a:gd name="T3" fmla="*/ 91 h 93"/>
                    <a:gd name="T4" fmla="*/ 85 w 87"/>
                    <a:gd name="T5" fmla="*/ 85 h 93"/>
                    <a:gd name="T6" fmla="*/ 86 w 87"/>
                    <a:gd name="T7" fmla="*/ 82 h 93"/>
                    <a:gd name="T8" fmla="*/ 86 w 87"/>
                    <a:gd name="T9" fmla="*/ 75 h 93"/>
                    <a:gd name="T10" fmla="*/ 85 w 87"/>
                    <a:gd name="T11" fmla="*/ 69 h 93"/>
                    <a:gd name="T12" fmla="*/ 81 w 87"/>
                    <a:gd name="T13" fmla="*/ 64 h 93"/>
                    <a:gd name="T14" fmla="*/ 77 w 87"/>
                    <a:gd name="T15" fmla="*/ 63 h 93"/>
                    <a:gd name="T16" fmla="*/ 74 w 87"/>
                    <a:gd name="T17" fmla="*/ 60 h 93"/>
                    <a:gd name="T18" fmla="*/ 72 w 87"/>
                    <a:gd name="T19" fmla="*/ 53 h 93"/>
                    <a:gd name="T20" fmla="*/ 68 w 87"/>
                    <a:gd name="T21" fmla="*/ 53 h 93"/>
                    <a:gd name="T22" fmla="*/ 67 w 87"/>
                    <a:gd name="T23" fmla="*/ 48 h 93"/>
                    <a:gd name="T24" fmla="*/ 69 w 87"/>
                    <a:gd name="T25" fmla="*/ 44 h 93"/>
                    <a:gd name="T26" fmla="*/ 66 w 87"/>
                    <a:gd name="T27" fmla="*/ 41 h 93"/>
                    <a:gd name="T28" fmla="*/ 62 w 87"/>
                    <a:gd name="T29" fmla="*/ 42 h 93"/>
                    <a:gd name="T30" fmla="*/ 59 w 87"/>
                    <a:gd name="T31" fmla="*/ 40 h 93"/>
                    <a:gd name="T32" fmla="*/ 55 w 87"/>
                    <a:gd name="T33" fmla="*/ 35 h 93"/>
                    <a:gd name="T34" fmla="*/ 50 w 87"/>
                    <a:gd name="T35" fmla="*/ 29 h 93"/>
                    <a:gd name="T36" fmla="*/ 44 w 87"/>
                    <a:gd name="T37" fmla="*/ 28 h 93"/>
                    <a:gd name="T38" fmla="*/ 44 w 87"/>
                    <a:gd name="T39" fmla="*/ 28 h 93"/>
                    <a:gd name="T40" fmla="*/ 41 w 87"/>
                    <a:gd name="T41" fmla="*/ 24 h 93"/>
                    <a:gd name="T42" fmla="*/ 39 w 87"/>
                    <a:gd name="T43" fmla="*/ 22 h 93"/>
                    <a:gd name="T44" fmla="*/ 36 w 87"/>
                    <a:gd name="T45" fmla="*/ 19 h 93"/>
                    <a:gd name="T46" fmla="*/ 31 w 87"/>
                    <a:gd name="T47" fmla="*/ 16 h 93"/>
                    <a:gd name="T48" fmla="*/ 28 w 87"/>
                    <a:gd name="T49" fmla="*/ 14 h 93"/>
                    <a:gd name="T50" fmla="*/ 25 w 87"/>
                    <a:gd name="T51" fmla="*/ 11 h 93"/>
                    <a:gd name="T52" fmla="*/ 22 w 87"/>
                    <a:gd name="T53" fmla="*/ 6 h 93"/>
                    <a:gd name="T54" fmla="*/ 16 w 87"/>
                    <a:gd name="T55" fmla="*/ 3 h 93"/>
                    <a:gd name="T56" fmla="*/ 8 w 87"/>
                    <a:gd name="T57" fmla="*/ 3 h 93"/>
                    <a:gd name="T58" fmla="*/ 3 w 87"/>
                    <a:gd name="T59" fmla="*/ 0 h 93"/>
                    <a:gd name="T60" fmla="*/ 0 w 87"/>
                    <a:gd name="T61" fmla="*/ 1 h 93"/>
                    <a:gd name="T62" fmla="*/ 1 w 87"/>
                    <a:gd name="T63" fmla="*/ 4 h 93"/>
                    <a:gd name="T64" fmla="*/ 7 w 87"/>
                    <a:gd name="T65" fmla="*/ 11 h 93"/>
                    <a:gd name="T66" fmla="*/ 12 w 87"/>
                    <a:gd name="T67" fmla="*/ 15 h 93"/>
                    <a:gd name="T68" fmla="*/ 16 w 87"/>
                    <a:gd name="T69" fmla="*/ 19 h 93"/>
                    <a:gd name="T70" fmla="*/ 20 w 87"/>
                    <a:gd name="T71" fmla="*/ 24 h 93"/>
                    <a:gd name="T72" fmla="*/ 24 w 87"/>
                    <a:gd name="T73" fmla="*/ 28 h 93"/>
                    <a:gd name="T74" fmla="*/ 28 w 87"/>
                    <a:gd name="T75" fmla="*/ 31 h 93"/>
                    <a:gd name="T76" fmla="*/ 29 w 87"/>
                    <a:gd name="T77" fmla="*/ 33 h 93"/>
                    <a:gd name="T78" fmla="*/ 29 w 87"/>
                    <a:gd name="T79" fmla="*/ 36 h 93"/>
                    <a:gd name="T80" fmla="*/ 31 w 87"/>
                    <a:gd name="T81" fmla="*/ 40 h 93"/>
                    <a:gd name="T82" fmla="*/ 35 w 87"/>
                    <a:gd name="T83" fmla="*/ 44 h 93"/>
                    <a:gd name="T84" fmla="*/ 38 w 87"/>
                    <a:gd name="T85" fmla="*/ 48 h 93"/>
                    <a:gd name="T86" fmla="*/ 41 w 87"/>
                    <a:gd name="T87" fmla="*/ 52 h 93"/>
                    <a:gd name="T88" fmla="*/ 42 w 87"/>
                    <a:gd name="T89" fmla="*/ 55 h 93"/>
                    <a:gd name="T90" fmla="*/ 44 w 87"/>
                    <a:gd name="T91" fmla="*/ 58 h 93"/>
                    <a:gd name="T92" fmla="*/ 46 w 87"/>
                    <a:gd name="T93" fmla="*/ 64 h 93"/>
                    <a:gd name="T94" fmla="*/ 54 w 87"/>
                    <a:gd name="T95" fmla="*/ 73 h 93"/>
                    <a:gd name="T96" fmla="*/ 57 w 87"/>
                    <a:gd name="T97" fmla="*/ 77 h 93"/>
                    <a:gd name="T98" fmla="*/ 62 w 87"/>
                    <a:gd name="T99" fmla="*/ 81 h 93"/>
                    <a:gd name="T100" fmla="*/ 65 w 87"/>
                    <a:gd name="T101" fmla="*/ 83 h 93"/>
                    <a:gd name="T102" fmla="*/ 68 w 87"/>
                    <a:gd name="T103" fmla="*/ 85 h 93"/>
                    <a:gd name="T104" fmla="*/ 70 w 87"/>
                    <a:gd name="T105" fmla="*/ 87 h 93"/>
                    <a:gd name="T106" fmla="*/ 74 w 87"/>
                    <a:gd name="T107" fmla="*/ 91 h 93"/>
                    <a:gd name="T108" fmla="*/ 75 w 87"/>
                    <a:gd name="T109" fmla="*/ 89 h 93"/>
                    <a:gd name="T110" fmla="*/ 32 w 87"/>
                    <a:gd name="T111" fmla="*/ 26 h 93"/>
                    <a:gd name="T112" fmla="*/ 27 w 87"/>
                    <a:gd name="T113" fmla="*/ 24 h 93"/>
                    <a:gd name="T114" fmla="*/ 31 w 87"/>
                    <a:gd name="T115" fmla="*/ 2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 h="93">
                      <a:moveTo>
                        <a:pt x="80" y="90"/>
                      </a:moveTo>
                      <a:cubicBezTo>
                        <a:pt x="81" y="90"/>
                        <a:pt x="80" y="89"/>
                        <a:pt x="80" y="88"/>
                      </a:cubicBezTo>
                      <a:cubicBezTo>
                        <a:pt x="81" y="88"/>
                        <a:pt x="81" y="89"/>
                        <a:pt x="82" y="90"/>
                      </a:cubicBezTo>
                      <a:cubicBezTo>
                        <a:pt x="82" y="90"/>
                        <a:pt x="83" y="90"/>
                        <a:pt x="83" y="91"/>
                      </a:cubicBezTo>
                      <a:cubicBezTo>
                        <a:pt x="83" y="91"/>
                        <a:pt x="83" y="91"/>
                        <a:pt x="83" y="92"/>
                      </a:cubicBezTo>
                      <a:cubicBezTo>
                        <a:pt x="84" y="92"/>
                        <a:pt x="84" y="91"/>
                        <a:pt x="84" y="92"/>
                      </a:cubicBezTo>
                      <a:cubicBezTo>
                        <a:pt x="84" y="92"/>
                        <a:pt x="84" y="92"/>
                        <a:pt x="85" y="92"/>
                      </a:cubicBezTo>
                      <a:cubicBezTo>
                        <a:pt x="85" y="92"/>
                        <a:pt x="85" y="91"/>
                        <a:pt x="85" y="91"/>
                      </a:cubicBezTo>
                      <a:cubicBezTo>
                        <a:pt x="85" y="90"/>
                        <a:pt x="85" y="90"/>
                        <a:pt x="85" y="89"/>
                      </a:cubicBezTo>
                      <a:cubicBezTo>
                        <a:pt x="85" y="89"/>
                        <a:pt x="85" y="88"/>
                        <a:pt x="85" y="88"/>
                      </a:cubicBezTo>
                      <a:cubicBezTo>
                        <a:pt x="85" y="87"/>
                        <a:pt x="85" y="87"/>
                        <a:pt x="85" y="87"/>
                      </a:cubicBezTo>
                      <a:cubicBezTo>
                        <a:pt x="85" y="86"/>
                        <a:pt x="85" y="85"/>
                        <a:pt x="85" y="85"/>
                      </a:cubicBezTo>
                      <a:cubicBezTo>
                        <a:pt x="85" y="84"/>
                        <a:pt x="86" y="85"/>
                        <a:pt x="86" y="84"/>
                      </a:cubicBezTo>
                      <a:cubicBezTo>
                        <a:pt x="86" y="84"/>
                        <a:pt x="86" y="84"/>
                        <a:pt x="85" y="84"/>
                      </a:cubicBezTo>
                      <a:cubicBezTo>
                        <a:pt x="85" y="84"/>
                        <a:pt x="85" y="83"/>
                        <a:pt x="85" y="83"/>
                      </a:cubicBezTo>
                      <a:cubicBezTo>
                        <a:pt x="85" y="82"/>
                        <a:pt x="86" y="83"/>
                        <a:pt x="86" y="82"/>
                      </a:cubicBezTo>
                      <a:cubicBezTo>
                        <a:pt x="86" y="81"/>
                        <a:pt x="86" y="81"/>
                        <a:pt x="86" y="80"/>
                      </a:cubicBezTo>
                      <a:cubicBezTo>
                        <a:pt x="86" y="80"/>
                        <a:pt x="85" y="80"/>
                        <a:pt x="85" y="80"/>
                      </a:cubicBezTo>
                      <a:cubicBezTo>
                        <a:pt x="85" y="79"/>
                        <a:pt x="85" y="77"/>
                        <a:pt x="85" y="77"/>
                      </a:cubicBezTo>
                      <a:cubicBezTo>
                        <a:pt x="86" y="76"/>
                        <a:pt x="86" y="76"/>
                        <a:pt x="86" y="75"/>
                      </a:cubicBezTo>
                      <a:cubicBezTo>
                        <a:pt x="84" y="75"/>
                        <a:pt x="85" y="74"/>
                        <a:pt x="85" y="73"/>
                      </a:cubicBezTo>
                      <a:cubicBezTo>
                        <a:pt x="85" y="73"/>
                        <a:pt x="86" y="71"/>
                        <a:pt x="87" y="71"/>
                      </a:cubicBezTo>
                      <a:cubicBezTo>
                        <a:pt x="87" y="70"/>
                        <a:pt x="87" y="70"/>
                        <a:pt x="87" y="69"/>
                      </a:cubicBezTo>
                      <a:cubicBezTo>
                        <a:pt x="86" y="69"/>
                        <a:pt x="86" y="69"/>
                        <a:pt x="85" y="69"/>
                      </a:cubicBezTo>
                      <a:cubicBezTo>
                        <a:pt x="84" y="69"/>
                        <a:pt x="85" y="67"/>
                        <a:pt x="85" y="67"/>
                      </a:cubicBezTo>
                      <a:cubicBezTo>
                        <a:pt x="84" y="66"/>
                        <a:pt x="83" y="67"/>
                        <a:pt x="83" y="66"/>
                      </a:cubicBezTo>
                      <a:cubicBezTo>
                        <a:pt x="83" y="65"/>
                        <a:pt x="84" y="65"/>
                        <a:pt x="83" y="64"/>
                      </a:cubicBezTo>
                      <a:cubicBezTo>
                        <a:pt x="83" y="64"/>
                        <a:pt x="81" y="64"/>
                        <a:pt x="81" y="64"/>
                      </a:cubicBezTo>
                      <a:cubicBezTo>
                        <a:pt x="79" y="64"/>
                        <a:pt x="79" y="64"/>
                        <a:pt x="79" y="64"/>
                      </a:cubicBezTo>
                      <a:cubicBezTo>
                        <a:pt x="78" y="64"/>
                        <a:pt x="78" y="64"/>
                        <a:pt x="78" y="63"/>
                      </a:cubicBezTo>
                      <a:cubicBezTo>
                        <a:pt x="77" y="63"/>
                        <a:pt x="76" y="64"/>
                        <a:pt x="76" y="64"/>
                      </a:cubicBezTo>
                      <a:cubicBezTo>
                        <a:pt x="76" y="64"/>
                        <a:pt x="77" y="63"/>
                        <a:pt x="77" y="63"/>
                      </a:cubicBezTo>
                      <a:cubicBezTo>
                        <a:pt x="77" y="63"/>
                        <a:pt x="78" y="61"/>
                        <a:pt x="77" y="61"/>
                      </a:cubicBezTo>
                      <a:cubicBezTo>
                        <a:pt x="77" y="61"/>
                        <a:pt x="76" y="61"/>
                        <a:pt x="76" y="61"/>
                      </a:cubicBezTo>
                      <a:cubicBezTo>
                        <a:pt x="75" y="60"/>
                        <a:pt x="75" y="60"/>
                        <a:pt x="75" y="60"/>
                      </a:cubicBezTo>
                      <a:cubicBezTo>
                        <a:pt x="75" y="60"/>
                        <a:pt x="75" y="60"/>
                        <a:pt x="74" y="60"/>
                      </a:cubicBezTo>
                      <a:cubicBezTo>
                        <a:pt x="74" y="60"/>
                        <a:pt x="74" y="60"/>
                        <a:pt x="75" y="59"/>
                      </a:cubicBezTo>
                      <a:cubicBezTo>
                        <a:pt x="74" y="58"/>
                        <a:pt x="75" y="59"/>
                        <a:pt x="74" y="58"/>
                      </a:cubicBezTo>
                      <a:cubicBezTo>
                        <a:pt x="74" y="56"/>
                        <a:pt x="74" y="56"/>
                        <a:pt x="74" y="55"/>
                      </a:cubicBezTo>
                      <a:cubicBezTo>
                        <a:pt x="73" y="53"/>
                        <a:pt x="74" y="53"/>
                        <a:pt x="72" y="53"/>
                      </a:cubicBezTo>
                      <a:cubicBezTo>
                        <a:pt x="72" y="53"/>
                        <a:pt x="71" y="53"/>
                        <a:pt x="71" y="53"/>
                      </a:cubicBezTo>
                      <a:cubicBezTo>
                        <a:pt x="70" y="53"/>
                        <a:pt x="70" y="53"/>
                        <a:pt x="70" y="53"/>
                      </a:cubicBezTo>
                      <a:cubicBezTo>
                        <a:pt x="69" y="53"/>
                        <a:pt x="69" y="53"/>
                        <a:pt x="69" y="53"/>
                      </a:cubicBezTo>
                      <a:cubicBezTo>
                        <a:pt x="68" y="53"/>
                        <a:pt x="69" y="53"/>
                        <a:pt x="68" y="53"/>
                      </a:cubicBezTo>
                      <a:cubicBezTo>
                        <a:pt x="68" y="53"/>
                        <a:pt x="67" y="52"/>
                        <a:pt x="67" y="51"/>
                      </a:cubicBezTo>
                      <a:cubicBezTo>
                        <a:pt x="66" y="51"/>
                        <a:pt x="66" y="51"/>
                        <a:pt x="66" y="50"/>
                      </a:cubicBezTo>
                      <a:cubicBezTo>
                        <a:pt x="66" y="49"/>
                        <a:pt x="66" y="49"/>
                        <a:pt x="67" y="49"/>
                      </a:cubicBezTo>
                      <a:cubicBezTo>
                        <a:pt x="67" y="49"/>
                        <a:pt x="67" y="48"/>
                        <a:pt x="67" y="48"/>
                      </a:cubicBezTo>
                      <a:cubicBezTo>
                        <a:pt x="68" y="48"/>
                        <a:pt x="69" y="48"/>
                        <a:pt x="68" y="47"/>
                      </a:cubicBezTo>
                      <a:cubicBezTo>
                        <a:pt x="67" y="47"/>
                        <a:pt x="66" y="47"/>
                        <a:pt x="67" y="46"/>
                      </a:cubicBezTo>
                      <a:cubicBezTo>
                        <a:pt x="67" y="45"/>
                        <a:pt x="68" y="45"/>
                        <a:pt x="69" y="45"/>
                      </a:cubicBezTo>
                      <a:cubicBezTo>
                        <a:pt x="69" y="45"/>
                        <a:pt x="69" y="44"/>
                        <a:pt x="69" y="44"/>
                      </a:cubicBezTo>
                      <a:cubicBezTo>
                        <a:pt x="68" y="44"/>
                        <a:pt x="69" y="43"/>
                        <a:pt x="68" y="43"/>
                      </a:cubicBezTo>
                      <a:cubicBezTo>
                        <a:pt x="68" y="42"/>
                        <a:pt x="68" y="43"/>
                        <a:pt x="67" y="42"/>
                      </a:cubicBezTo>
                      <a:cubicBezTo>
                        <a:pt x="67" y="42"/>
                        <a:pt x="67" y="42"/>
                        <a:pt x="67" y="42"/>
                      </a:cubicBezTo>
                      <a:cubicBezTo>
                        <a:pt x="67" y="42"/>
                        <a:pt x="66" y="41"/>
                        <a:pt x="66" y="41"/>
                      </a:cubicBezTo>
                      <a:cubicBezTo>
                        <a:pt x="65" y="41"/>
                        <a:pt x="65" y="41"/>
                        <a:pt x="64" y="42"/>
                      </a:cubicBezTo>
                      <a:cubicBezTo>
                        <a:pt x="64" y="42"/>
                        <a:pt x="63" y="42"/>
                        <a:pt x="63" y="42"/>
                      </a:cubicBezTo>
                      <a:cubicBezTo>
                        <a:pt x="63" y="43"/>
                        <a:pt x="60" y="43"/>
                        <a:pt x="60" y="43"/>
                      </a:cubicBezTo>
                      <a:cubicBezTo>
                        <a:pt x="60" y="42"/>
                        <a:pt x="62" y="42"/>
                        <a:pt x="62" y="42"/>
                      </a:cubicBezTo>
                      <a:cubicBezTo>
                        <a:pt x="62" y="41"/>
                        <a:pt x="63" y="41"/>
                        <a:pt x="63" y="41"/>
                      </a:cubicBezTo>
                      <a:cubicBezTo>
                        <a:pt x="63" y="41"/>
                        <a:pt x="62" y="39"/>
                        <a:pt x="61" y="39"/>
                      </a:cubicBezTo>
                      <a:cubicBezTo>
                        <a:pt x="61" y="39"/>
                        <a:pt x="61" y="39"/>
                        <a:pt x="60" y="39"/>
                      </a:cubicBezTo>
                      <a:cubicBezTo>
                        <a:pt x="60" y="39"/>
                        <a:pt x="59" y="40"/>
                        <a:pt x="59" y="40"/>
                      </a:cubicBezTo>
                      <a:cubicBezTo>
                        <a:pt x="59" y="39"/>
                        <a:pt x="57" y="38"/>
                        <a:pt x="57" y="38"/>
                      </a:cubicBezTo>
                      <a:cubicBezTo>
                        <a:pt x="56" y="37"/>
                        <a:pt x="57" y="37"/>
                        <a:pt x="57" y="37"/>
                      </a:cubicBezTo>
                      <a:cubicBezTo>
                        <a:pt x="57" y="36"/>
                        <a:pt x="56" y="36"/>
                        <a:pt x="56" y="35"/>
                      </a:cubicBezTo>
                      <a:cubicBezTo>
                        <a:pt x="56" y="35"/>
                        <a:pt x="56" y="35"/>
                        <a:pt x="55" y="35"/>
                      </a:cubicBezTo>
                      <a:cubicBezTo>
                        <a:pt x="55" y="35"/>
                        <a:pt x="55" y="34"/>
                        <a:pt x="54" y="33"/>
                      </a:cubicBezTo>
                      <a:cubicBezTo>
                        <a:pt x="54" y="33"/>
                        <a:pt x="53" y="33"/>
                        <a:pt x="52" y="33"/>
                      </a:cubicBezTo>
                      <a:cubicBezTo>
                        <a:pt x="52" y="33"/>
                        <a:pt x="51" y="32"/>
                        <a:pt x="50" y="31"/>
                      </a:cubicBezTo>
                      <a:cubicBezTo>
                        <a:pt x="50" y="31"/>
                        <a:pt x="50" y="30"/>
                        <a:pt x="50" y="29"/>
                      </a:cubicBezTo>
                      <a:cubicBezTo>
                        <a:pt x="49" y="29"/>
                        <a:pt x="49" y="28"/>
                        <a:pt x="49" y="28"/>
                      </a:cubicBezTo>
                      <a:cubicBezTo>
                        <a:pt x="48" y="28"/>
                        <a:pt x="48" y="28"/>
                        <a:pt x="48" y="27"/>
                      </a:cubicBezTo>
                      <a:cubicBezTo>
                        <a:pt x="47" y="27"/>
                        <a:pt x="46" y="26"/>
                        <a:pt x="45" y="27"/>
                      </a:cubicBezTo>
                      <a:cubicBezTo>
                        <a:pt x="45" y="27"/>
                        <a:pt x="44" y="27"/>
                        <a:pt x="44" y="28"/>
                      </a:cubicBezTo>
                      <a:cubicBezTo>
                        <a:pt x="44" y="28"/>
                        <a:pt x="45" y="28"/>
                        <a:pt x="45" y="29"/>
                      </a:cubicBezTo>
                      <a:cubicBezTo>
                        <a:pt x="46" y="29"/>
                        <a:pt x="46" y="30"/>
                        <a:pt x="46" y="30"/>
                      </a:cubicBezTo>
                      <a:cubicBezTo>
                        <a:pt x="46" y="30"/>
                        <a:pt x="45" y="29"/>
                        <a:pt x="45" y="28"/>
                      </a:cubicBezTo>
                      <a:cubicBezTo>
                        <a:pt x="44" y="28"/>
                        <a:pt x="44" y="28"/>
                        <a:pt x="44" y="28"/>
                      </a:cubicBezTo>
                      <a:cubicBezTo>
                        <a:pt x="43" y="28"/>
                        <a:pt x="43" y="28"/>
                        <a:pt x="42" y="27"/>
                      </a:cubicBezTo>
                      <a:cubicBezTo>
                        <a:pt x="42" y="27"/>
                        <a:pt x="42" y="27"/>
                        <a:pt x="42" y="26"/>
                      </a:cubicBezTo>
                      <a:cubicBezTo>
                        <a:pt x="42" y="26"/>
                        <a:pt x="42" y="25"/>
                        <a:pt x="42" y="24"/>
                      </a:cubicBezTo>
                      <a:cubicBezTo>
                        <a:pt x="41" y="24"/>
                        <a:pt x="41" y="24"/>
                        <a:pt x="41" y="24"/>
                      </a:cubicBezTo>
                      <a:cubicBezTo>
                        <a:pt x="40" y="24"/>
                        <a:pt x="41" y="25"/>
                        <a:pt x="41" y="25"/>
                      </a:cubicBezTo>
                      <a:cubicBezTo>
                        <a:pt x="40" y="25"/>
                        <a:pt x="40" y="23"/>
                        <a:pt x="40" y="23"/>
                      </a:cubicBezTo>
                      <a:cubicBezTo>
                        <a:pt x="40" y="22"/>
                        <a:pt x="39" y="23"/>
                        <a:pt x="39" y="23"/>
                      </a:cubicBezTo>
                      <a:cubicBezTo>
                        <a:pt x="39" y="23"/>
                        <a:pt x="39" y="22"/>
                        <a:pt x="39" y="22"/>
                      </a:cubicBezTo>
                      <a:cubicBezTo>
                        <a:pt x="39" y="21"/>
                        <a:pt x="38" y="21"/>
                        <a:pt x="38" y="21"/>
                      </a:cubicBezTo>
                      <a:cubicBezTo>
                        <a:pt x="38" y="20"/>
                        <a:pt x="38" y="21"/>
                        <a:pt x="37" y="20"/>
                      </a:cubicBezTo>
                      <a:cubicBezTo>
                        <a:pt x="37" y="20"/>
                        <a:pt x="38" y="20"/>
                        <a:pt x="37" y="19"/>
                      </a:cubicBezTo>
                      <a:cubicBezTo>
                        <a:pt x="37" y="19"/>
                        <a:pt x="36" y="19"/>
                        <a:pt x="36" y="19"/>
                      </a:cubicBezTo>
                      <a:cubicBezTo>
                        <a:pt x="35" y="19"/>
                        <a:pt x="35" y="18"/>
                        <a:pt x="34" y="18"/>
                      </a:cubicBezTo>
                      <a:cubicBezTo>
                        <a:pt x="34" y="18"/>
                        <a:pt x="33" y="17"/>
                        <a:pt x="33" y="17"/>
                      </a:cubicBezTo>
                      <a:cubicBezTo>
                        <a:pt x="32" y="17"/>
                        <a:pt x="33" y="17"/>
                        <a:pt x="32" y="17"/>
                      </a:cubicBezTo>
                      <a:cubicBezTo>
                        <a:pt x="31" y="16"/>
                        <a:pt x="31" y="16"/>
                        <a:pt x="31" y="16"/>
                      </a:cubicBezTo>
                      <a:cubicBezTo>
                        <a:pt x="30" y="15"/>
                        <a:pt x="30" y="15"/>
                        <a:pt x="29" y="15"/>
                      </a:cubicBezTo>
                      <a:cubicBezTo>
                        <a:pt x="28" y="15"/>
                        <a:pt x="29" y="15"/>
                        <a:pt x="29" y="15"/>
                      </a:cubicBezTo>
                      <a:cubicBezTo>
                        <a:pt x="29" y="14"/>
                        <a:pt x="29" y="14"/>
                        <a:pt x="29" y="14"/>
                      </a:cubicBezTo>
                      <a:cubicBezTo>
                        <a:pt x="28" y="14"/>
                        <a:pt x="28" y="14"/>
                        <a:pt x="28" y="14"/>
                      </a:cubicBezTo>
                      <a:cubicBezTo>
                        <a:pt x="27" y="13"/>
                        <a:pt x="27" y="13"/>
                        <a:pt x="27" y="13"/>
                      </a:cubicBezTo>
                      <a:cubicBezTo>
                        <a:pt x="27" y="13"/>
                        <a:pt x="27" y="12"/>
                        <a:pt x="26" y="12"/>
                      </a:cubicBezTo>
                      <a:cubicBezTo>
                        <a:pt x="25" y="12"/>
                        <a:pt x="24" y="12"/>
                        <a:pt x="25" y="12"/>
                      </a:cubicBezTo>
                      <a:cubicBezTo>
                        <a:pt x="25" y="11"/>
                        <a:pt x="25" y="11"/>
                        <a:pt x="25" y="11"/>
                      </a:cubicBezTo>
                      <a:cubicBezTo>
                        <a:pt x="25" y="10"/>
                        <a:pt x="25" y="9"/>
                        <a:pt x="24" y="9"/>
                      </a:cubicBezTo>
                      <a:cubicBezTo>
                        <a:pt x="24" y="9"/>
                        <a:pt x="23" y="9"/>
                        <a:pt x="23" y="9"/>
                      </a:cubicBezTo>
                      <a:cubicBezTo>
                        <a:pt x="23" y="9"/>
                        <a:pt x="22" y="9"/>
                        <a:pt x="23" y="8"/>
                      </a:cubicBezTo>
                      <a:cubicBezTo>
                        <a:pt x="22" y="7"/>
                        <a:pt x="22" y="7"/>
                        <a:pt x="22" y="6"/>
                      </a:cubicBezTo>
                      <a:cubicBezTo>
                        <a:pt x="21" y="5"/>
                        <a:pt x="22" y="7"/>
                        <a:pt x="20" y="4"/>
                      </a:cubicBezTo>
                      <a:cubicBezTo>
                        <a:pt x="19" y="4"/>
                        <a:pt x="19" y="4"/>
                        <a:pt x="19" y="3"/>
                      </a:cubicBezTo>
                      <a:cubicBezTo>
                        <a:pt x="18" y="3"/>
                        <a:pt x="18" y="3"/>
                        <a:pt x="17" y="4"/>
                      </a:cubicBezTo>
                      <a:cubicBezTo>
                        <a:pt x="17" y="4"/>
                        <a:pt x="16" y="4"/>
                        <a:pt x="16" y="3"/>
                      </a:cubicBezTo>
                      <a:cubicBezTo>
                        <a:pt x="16" y="3"/>
                        <a:pt x="15" y="3"/>
                        <a:pt x="14" y="3"/>
                      </a:cubicBezTo>
                      <a:cubicBezTo>
                        <a:pt x="14" y="3"/>
                        <a:pt x="13" y="3"/>
                        <a:pt x="11" y="3"/>
                      </a:cubicBezTo>
                      <a:cubicBezTo>
                        <a:pt x="10" y="3"/>
                        <a:pt x="10" y="4"/>
                        <a:pt x="9" y="3"/>
                      </a:cubicBezTo>
                      <a:cubicBezTo>
                        <a:pt x="9" y="3"/>
                        <a:pt x="9" y="3"/>
                        <a:pt x="8" y="3"/>
                      </a:cubicBezTo>
                      <a:cubicBezTo>
                        <a:pt x="7" y="3"/>
                        <a:pt x="6" y="2"/>
                        <a:pt x="6" y="2"/>
                      </a:cubicBezTo>
                      <a:cubicBezTo>
                        <a:pt x="6" y="2"/>
                        <a:pt x="6" y="1"/>
                        <a:pt x="6" y="1"/>
                      </a:cubicBezTo>
                      <a:cubicBezTo>
                        <a:pt x="5" y="1"/>
                        <a:pt x="5" y="1"/>
                        <a:pt x="4" y="1"/>
                      </a:cubicBezTo>
                      <a:cubicBezTo>
                        <a:pt x="4" y="0"/>
                        <a:pt x="4" y="0"/>
                        <a:pt x="3" y="0"/>
                      </a:cubicBezTo>
                      <a:cubicBezTo>
                        <a:pt x="3" y="0"/>
                        <a:pt x="3" y="0"/>
                        <a:pt x="3" y="0"/>
                      </a:cubicBezTo>
                      <a:cubicBezTo>
                        <a:pt x="2" y="0"/>
                        <a:pt x="3" y="0"/>
                        <a:pt x="2" y="0"/>
                      </a:cubicBezTo>
                      <a:cubicBezTo>
                        <a:pt x="2" y="0"/>
                        <a:pt x="2" y="0"/>
                        <a:pt x="1" y="1"/>
                      </a:cubicBezTo>
                      <a:cubicBezTo>
                        <a:pt x="1" y="1"/>
                        <a:pt x="0" y="0"/>
                        <a:pt x="0" y="1"/>
                      </a:cubicBezTo>
                      <a:cubicBezTo>
                        <a:pt x="0" y="1"/>
                        <a:pt x="0" y="1"/>
                        <a:pt x="0" y="1"/>
                      </a:cubicBezTo>
                      <a:cubicBezTo>
                        <a:pt x="0" y="1"/>
                        <a:pt x="1" y="1"/>
                        <a:pt x="1" y="2"/>
                      </a:cubicBezTo>
                      <a:cubicBezTo>
                        <a:pt x="1" y="2"/>
                        <a:pt x="0" y="2"/>
                        <a:pt x="0" y="3"/>
                      </a:cubicBezTo>
                      <a:cubicBezTo>
                        <a:pt x="0" y="3"/>
                        <a:pt x="1" y="4"/>
                        <a:pt x="1" y="4"/>
                      </a:cubicBezTo>
                      <a:cubicBezTo>
                        <a:pt x="1" y="5"/>
                        <a:pt x="1" y="5"/>
                        <a:pt x="2" y="5"/>
                      </a:cubicBezTo>
                      <a:cubicBezTo>
                        <a:pt x="2" y="5"/>
                        <a:pt x="1" y="6"/>
                        <a:pt x="2" y="6"/>
                      </a:cubicBezTo>
                      <a:cubicBezTo>
                        <a:pt x="2" y="7"/>
                        <a:pt x="4" y="8"/>
                        <a:pt x="4" y="9"/>
                      </a:cubicBezTo>
                      <a:cubicBezTo>
                        <a:pt x="5" y="10"/>
                        <a:pt x="6" y="11"/>
                        <a:pt x="7" y="11"/>
                      </a:cubicBezTo>
                      <a:cubicBezTo>
                        <a:pt x="8" y="12"/>
                        <a:pt x="8" y="12"/>
                        <a:pt x="8" y="12"/>
                      </a:cubicBezTo>
                      <a:cubicBezTo>
                        <a:pt x="8" y="13"/>
                        <a:pt x="9" y="13"/>
                        <a:pt x="9" y="13"/>
                      </a:cubicBezTo>
                      <a:cubicBezTo>
                        <a:pt x="10" y="14"/>
                        <a:pt x="9" y="14"/>
                        <a:pt x="10" y="15"/>
                      </a:cubicBezTo>
                      <a:cubicBezTo>
                        <a:pt x="11" y="15"/>
                        <a:pt x="11" y="15"/>
                        <a:pt x="12" y="15"/>
                      </a:cubicBezTo>
                      <a:cubicBezTo>
                        <a:pt x="13" y="15"/>
                        <a:pt x="13" y="15"/>
                        <a:pt x="13" y="16"/>
                      </a:cubicBezTo>
                      <a:cubicBezTo>
                        <a:pt x="14" y="16"/>
                        <a:pt x="13" y="16"/>
                        <a:pt x="14" y="16"/>
                      </a:cubicBezTo>
                      <a:cubicBezTo>
                        <a:pt x="15" y="17"/>
                        <a:pt x="14" y="16"/>
                        <a:pt x="15" y="18"/>
                      </a:cubicBezTo>
                      <a:cubicBezTo>
                        <a:pt x="15" y="18"/>
                        <a:pt x="16" y="19"/>
                        <a:pt x="16" y="19"/>
                      </a:cubicBezTo>
                      <a:cubicBezTo>
                        <a:pt x="16" y="19"/>
                        <a:pt x="16" y="19"/>
                        <a:pt x="17" y="20"/>
                      </a:cubicBezTo>
                      <a:cubicBezTo>
                        <a:pt x="17" y="20"/>
                        <a:pt x="17" y="20"/>
                        <a:pt x="17" y="21"/>
                      </a:cubicBezTo>
                      <a:cubicBezTo>
                        <a:pt x="17" y="22"/>
                        <a:pt x="18" y="21"/>
                        <a:pt x="19" y="22"/>
                      </a:cubicBezTo>
                      <a:cubicBezTo>
                        <a:pt x="20" y="22"/>
                        <a:pt x="20" y="24"/>
                        <a:pt x="20" y="24"/>
                      </a:cubicBezTo>
                      <a:cubicBezTo>
                        <a:pt x="20" y="25"/>
                        <a:pt x="20" y="26"/>
                        <a:pt x="20" y="26"/>
                      </a:cubicBezTo>
                      <a:cubicBezTo>
                        <a:pt x="20" y="26"/>
                        <a:pt x="21" y="27"/>
                        <a:pt x="21" y="27"/>
                      </a:cubicBezTo>
                      <a:cubicBezTo>
                        <a:pt x="21" y="27"/>
                        <a:pt x="21" y="27"/>
                        <a:pt x="22" y="27"/>
                      </a:cubicBezTo>
                      <a:cubicBezTo>
                        <a:pt x="23" y="27"/>
                        <a:pt x="22" y="27"/>
                        <a:pt x="24" y="28"/>
                      </a:cubicBezTo>
                      <a:cubicBezTo>
                        <a:pt x="24" y="28"/>
                        <a:pt x="24" y="28"/>
                        <a:pt x="24" y="29"/>
                      </a:cubicBezTo>
                      <a:cubicBezTo>
                        <a:pt x="24" y="29"/>
                        <a:pt x="26" y="29"/>
                        <a:pt x="26" y="29"/>
                      </a:cubicBezTo>
                      <a:cubicBezTo>
                        <a:pt x="26" y="29"/>
                        <a:pt x="27" y="30"/>
                        <a:pt x="27" y="30"/>
                      </a:cubicBezTo>
                      <a:cubicBezTo>
                        <a:pt x="27" y="30"/>
                        <a:pt x="27" y="30"/>
                        <a:pt x="28" y="31"/>
                      </a:cubicBezTo>
                      <a:cubicBezTo>
                        <a:pt x="28" y="31"/>
                        <a:pt x="28" y="31"/>
                        <a:pt x="28" y="31"/>
                      </a:cubicBezTo>
                      <a:cubicBezTo>
                        <a:pt x="28" y="32"/>
                        <a:pt x="28" y="31"/>
                        <a:pt x="29" y="32"/>
                      </a:cubicBezTo>
                      <a:cubicBezTo>
                        <a:pt x="29" y="32"/>
                        <a:pt x="29" y="32"/>
                        <a:pt x="29" y="32"/>
                      </a:cubicBezTo>
                      <a:cubicBezTo>
                        <a:pt x="29" y="33"/>
                        <a:pt x="29" y="33"/>
                        <a:pt x="29" y="33"/>
                      </a:cubicBezTo>
                      <a:cubicBezTo>
                        <a:pt x="29" y="34"/>
                        <a:pt x="29" y="34"/>
                        <a:pt x="29" y="34"/>
                      </a:cubicBezTo>
                      <a:cubicBezTo>
                        <a:pt x="29" y="35"/>
                        <a:pt x="29" y="34"/>
                        <a:pt x="29" y="35"/>
                      </a:cubicBezTo>
                      <a:cubicBezTo>
                        <a:pt x="29" y="35"/>
                        <a:pt x="29" y="35"/>
                        <a:pt x="29" y="35"/>
                      </a:cubicBezTo>
                      <a:cubicBezTo>
                        <a:pt x="29" y="36"/>
                        <a:pt x="29" y="36"/>
                        <a:pt x="29" y="36"/>
                      </a:cubicBezTo>
                      <a:cubicBezTo>
                        <a:pt x="30" y="36"/>
                        <a:pt x="30" y="37"/>
                        <a:pt x="30" y="37"/>
                      </a:cubicBezTo>
                      <a:cubicBezTo>
                        <a:pt x="30" y="38"/>
                        <a:pt x="30" y="38"/>
                        <a:pt x="30" y="38"/>
                      </a:cubicBezTo>
                      <a:cubicBezTo>
                        <a:pt x="30" y="39"/>
                        <a:pt x="31" y="39"/>
                        <a:pt x="31" y="39"/>
                      </a:cubicBezTo>
                      <a:cubicBezTo>
                        <a:pt x="31" y="40"/>
                        <a:pt x="31" y="40"/>
                        <a:pt x="31" y="40"/>
                      </a:cubicBezTo>
                      <a:cubicBezTo>
                        <a:pt x="31" y="41"/>
                        <a:pt x="31" y="41"/>
                        <a:pt x="31" y="41"/>
                      </a:cubicBezTo>
                      <a:cubicBezTo>
                        <a:pt x="32" y="42"/>
                        <a:pt x="31" y="42"/>
                        <a:pt x="31" y="42"/>
                      </a:cubicBezTo>
                      <a:cubicBezTo>
                        <a:pt x="32" y="43"/>
                        <a:pt x="31" y="44"/>
                        <a:pt x="32" y="43"/>
                      </a:cubicBezTo>
                      <a:cubicBezTo>
                        <a:pt x="34" y="43"/>
                        <a:pt x="33" y="44"/>
                        <a:pt x="35" y="44"/>
                      </a:cubicBezTo>
                      <a:cubicBezTo>
                        <a:pt x="35" y="45"/>
                        <a:pt x="36" y="45"/>
                        <a:pt x="36" y="45"/>
                      </a:cubicBezTo>
                      <a:cubicBezTo>
                        <a:pt x="37" y="46"/>
                        <a:pt x="37" y="46"/>
                        <a:pt x="37" y="47"/>
                      </a:cubicBezTo>
                      <a:cubicBezTo>
                        <a:pt x="37" y="47"/>
                        <a:pt x="37" y="47"/>
                        <a:pt x="37" y="47"/>
                      </a:cubicBezTo>
                      <a:cubicBezTo>
                        <a:pt x="37" y="48"/>
                        <a:pt x="38" y="48"/>
                        <a:pt x="38" y="48"/>
                      </a:cubicBezTo>
                      <a:cubicBezTo>
                        <a:pt x="38" y="49"/>
                        <a:pt x="38" y="49"/>
                        <a:pt x="39" y="49"/>
                      </a:cubicBezTo>
                      <a:cubicBezTo>
                        <a:pt x="39" y="49"/>
                        <a:pt x="39" y="49"/>
                        <a:pt x="39" y="50"/>
                      </a:cubicBezTo>
                      <a:cubicBezTo>
                        <a:pt x="39" y="50"/>
                        <a:pt x="39" y="50"/>
                        <a:pt x="40" y="51"/>
                      </a:cubicBezTo>
                      <a:cubicBezTo>
                        <a:pt x="40" y="51"/>
                        <a:pt x="41" y="52"/>
                        <a:pt x="41" y="52"/>
                      </a:cubicBezTo>
                      <a:cubicBezTo>
                        <a:pt x="41" y="52"/>
                        <a:pt x="41" y="53"/>
                        <a:pt x="41" y="53"/>
                      </a:cubicBezTo>
                      <a:cubicBezTo>
                        <a:pt x="41" y="53"/>
                        <a:pt x="42" y="53"/>
                        <a:pt x="42" y="53"/>
                      </a:cubicBezTo>
                      <a:cubicBezTo>
                        <a:pt x="42" y="54"/>
                        <a:pt x="41" y="54"/>
                        <a:pt x="41" y="54"/>
                      </a:cubicBezTo>
                      <a:cubicBezTo>
                        <a:pt x="41" y="54"/>
                        <a:pt x="42" y="54"/>
                        <a:pt x="42" y="55"/>
                      </a:cubicBezTo>
                      <a:cubicBezTo>
                        <a:pt x="42" y="56"/>
                        <a:pt x="42" y="55"/>
                        <a:pt x="43" y="55"/>
                      </a:cubicBezTo>
                      <a:cubicBezTo>
                        <a:pt x="43" y="56"/>
                        <a:pt x="43" y="56"/>
                        <a:pt x="43" y="57"/>
                      </a:cubicBezTo>
                      <a:cubicBezTo>
                        <a:pt x="43" y="57"/>
                        <a:pt x="43" y="57"/>
                        <a:pt x="43" y="57"/>
                      </a:cubicBezTo>
                      <a:cubicBezTo>
                        <a:pt x="44" y="57"/>
                        <a:pt x="44" y="58"/>
                        <a:pt x="44" y="58"/>
                      </a:cubicBezTo>
                      <a:cubicBezTo>
                        <a:pt x="44" y="59"/>
                        <a:pt x="44" y="59"/>
                        <a:pt x="45" y="60"/>
                      </a:cubicBezTo>
                      <a:cubicBezTo>
                        <a:pt x="46" y="62"/>
                        <a:pt x="45" y="62"/>
                        <a:pt x="45" y="63"/>
                      </a:cubicBezTo>
                      <a:cubicBezTo>
                        <a:pt x="45" y="63"/>
                        <a:pt x="45" y="63"/>
                        <a:pt x="45" y="63"/>
                      </a:cubicBezTo>
                      <a:cubicBezTo>
                        <a:pt x="45" y="64"/>
                        <a:pt x="46" y="64"/>
                        <a:pt x="46" y="64"/>
                      </a:cubicBezTo>
                      <a:cubicBezTo>
                        <a:pt x="47" y="65"/>
                        <a:pt x="47" y="66"/>
                        <a:pt x="48" y="66"/>
                      </a:cubicBezTo>
                      <a:cubicBezTo>
                        <a:pt x="48" y="67"/>
                        <a:pt x="49" y="67"/>
                        <a:pt x="50" y="68"/>
                      </a:cubicBezTo>
                      <a:cubicBezTo>
                        <a:pt x="50" y="69"/>
                        <a:pt x="50" y="70"/>
                        <a:pt x="51" y="70"/>
                      </a:cubicBezTo>
                      <a:cubicBezTo>
                        <a:pt x="52" y="71"/>
                        <a:pt x="53" y="72"/>
                        <a:pt x="54" y="73"/>
                      </a:cubicBezTo>
                      <a:cubicBezTo>
                        <a:pt x="55" y="73"/>
                        <a:pt x="55" y="73"/>
                        <a:pt x="56" y="74"/>
                      </a:cubicBezTo>
                      <a:cubicBezTo>
                        <a:pt x="56" y="74"/>
                        <a:pt x="56" y="74"/>
                        <a:pt x="56" y="74"/>
                      </a:cubicBezTo>
                      <a:cubicBezTo>
                        <a:pt x="57" y="75"/>
                        <a:pt x="56" y="76"/>
                        <a:pt x="57" y="76"/>
                      </a:cubicBezTo>
                      <a:cubicBezTo>
                        <a:pt x="58" y="76"/>
                        <a:pt x="56" y="76"/>
                        <a:pt x="57" y="77"/>
                      </a:cubicBezTo>
                      <a:cubicBezTo>
                        <a:pt x="57" y="78"/>
                        <a:pt x="59" y="78"/>
                        <a:pt x="59" y="79"/>
                      </a:cubicBezTo>
                      <a:cubicBezTo>
                        <a:pt x="60" y="79"/>
                        <a:pt x="61" y="80"/>
                        <a:pt x="61" y="80"/>
                      </a:cubicBezTo>
                      <a:cubicBezTo>
                        <a:pt x="62" y="81"/>
                        <a:pt x="61" y="81"/>
                        <a:pt x="62" y="81"/>
                      </a:cubicBezTo>
                      <a:cubicBezTo>
                        <a:pt x="62" y="81"/>
                        <a:pt x="62" y="81"/>
                        <a:pt x="62" y="81"/>
                      </a:cubicBezTo>
                      <a:cubicBezTo>
                        <a:pt x="63" y="81"/>
                        <a:pt x="63" y="82"/>
                        <a:pt x="63" y="82"/>
                      </a:cubicBezTo>
                      <a:cubicBezTo>
                        <a:pt x="64" y="82"/>
                        <a:pt x="64" y="82"/>
                        <a:pt x="65" y="83"/>
                      </a:cubicBezTo>
                      <a:cubicBezTo>
                        <a:pt x="65" y="83"/>
                        <a:pt x="65" y="83"/>
                        <a:pt x="65" y="83"/>
                      </a:cubicBezTo>
                      <a:cubicBezTo>
                        <a:pt x="65" y="84"/>
                        <a:pt x="65" y="83"/>
                        <a:pt x="65" y="83"/>
                      </a:cubicBezTo>
                      <a:cubicBezTo>
                        <a:pt x="66" y="84"/>
                        <a:pt x="66" y="84"/>
                        <a:pt x="66" y="84"/>
                      </a:cubicBezTo>
                      <a:cubicBezTo>
                        <a:pt x="66" y="84"/>
                        <a:pt x="66" y="84"/>
                        <a:pt x="66" y="84"/>
                      </a:cubicBezTo>
                      <a:cubicBezTo>
                        <a:pt x="67" y="84"/>
                        <a:pt x="67" y="84"/>
                        <a:pt x="68" y="85"/>
                      </a:cubicBezTo>
                      <a:cubicBezTo>
                        <a:pt x="68" y="86"/>
                        <a:pt x="68" y="84"/>
                        <a:pt x="68" y="85"/>
                      </a:cubicBezTo>
                      <a:cubicBezTo>
                        <a:pt x="68" y="85"/>
                        <a:pt x="68" y="85"/>
                        <a:pt x="68" y="85"/>
                      </a:cubicBezTo>
                      <a:cubicBezTo>
                        <a:pt x="69" y="85"/>
                        <a:pt x="69" y="85"/>
                        <a:pt x="69" y="85"/>
                      </a:cubicBezTo>
                      <a:cubicBezTo>
                        <a:pt x="69" y="86"/>
                        <a:pt x="69" y="86"/>
                        <a:pt x="70" y="86"/>
                      </a:cubicBezTo>
                      <a:cubicBezTo>
                        <a:pt x="70" y="86"/>
                        <a:pt x="70" y="87"/>
                        <a:pt x="70" y="87"/>
                      </a:cubicBezTo>
                      <a:cubicBezTo>
                        <a:pt x="70" y="87"/>
                        <a:pt x="70" y="87"/>
                        <a:pt x="71" y="88"/>
                      </a:cubicBezTo>
                      <a:cubicBezTo>
                        <a:pt x="71" y="88"/>
                        <a:pt x="71" y="89"/>
                        <a:pt x="72" y="89"/>
                      </a:cubicBezTo>
                      <a:cubicBezTo>
                        <a:pt x="72" y="89"/>
                        <a:pt x="73" y="90"/>
                        <a:pt x="73" y="90"/>
                      </a:cubicBezTo>
                      <a:cubicBezTo>
                        <a:pt x="73" y="90"/>
                        <a:pt x="73" y="90"/>
                        <a:pt x="74" y="91"/>
                      </a:cubicBezTo>
                      <a:cubicBezTo>
                        <a:pt x="74" y="91"/>
                        <a:pt x="74" y="91"/>
                        <a:pt x="75" y="92"/>
                      </a:cubicBezTo>
                      <a:cubicBezTo>
                        <a:pt x="75" y="92"/>
                        <a:pt x="75" y="93"/>
                        <a:pt x="75" y="93"/>
                      </a:cubicBezTo>
                      <a:cubicBezTo>
                        <a:pt x="76" y="93"/>
                        <a:pt x="76" y="93"/>
                        <a:pt x="76" y="92"/>
                      </a:cubicBezTo>
                      <a:cubicBezTo>
                        <a:pt x="76" y="91"/>
                        <a:pt x="75" y="90"/>
                        <a:pt x="75" y="89"/>
                      </a:cubicBezTo>
                      <a:cubicBezTo>
                        <a:pt x="74" y="89"/>
                        <a:pt x="76" y="90"/>
                        <a:pt x="76" y="89"/>
                      </a:cubicBezTo>
                      <a:cubicBezTo>
                        <a:pt x="77" y="90"/>
                        <a:pt x="78" y="91"/>
                        <a:pt x="80" y="91"/>
                      </a:cubicBezTo>
                      <a:cubicBezTo>
                        <a:pt x="81" y="92"/>
                        <a:pt x="79" y="91"/>
                        <a:pt x="80" y="90"/>
                      </a:cubicBezTo>
                      <a:close/>
                      <a:moveTo>
                        <a:pt x="32" y="26"/>
                      </a:moveTo>
                      <a:cubicBezTo>
                        <a:pt x="31" y="26"/>
                        <a:pt x="31" y="27"/>
                        <a:pt x="30" y="26"/>
                      </a:cubicBezTo>
                      <a:cubicBezTo>
                        <a:pt x="30" y="26"/>
                        <a:pt x="29" y="27"/>
                        <a:pt x="29" y="26"/>
                      </a:cubicBezTo>
                      <a:cubicBezTo>
                        <a:pt x="29" y="25"/>
                        <a:pt x="28" y="25"/>
                        <a:pt x="28" y="25"/>
                      </a:cubicBezTo>
                      <a:cubicBezTo>
                        <a:pt x="27" y="25"/>
                        <a:pt x="27" y="25"/>
                        <a:pt x="27" y="24"/>
                      </a:cubicBezTo>
                      <a:cubicBezTo>
                        <a:pt x="27" y="23"/>
                        <a:pt x="27" y="23"/>
                        <a:pt x="27" y="23"/>
                      </a:cubicBezTo>
                      <a:cubicBezTo>
                        <a:pt x="27" y="23"/>
                        <a:pt x="27" y="22"/>
                        <a:pt x="28" y="22"/>
                      </a:cubicBezTo>
                      <a:cubicBezTo>
                        <a:pt x="29" y="22"/>
                        <a:pt x="29" y="22"/>
                        <a:pt x="30" y="23"/>
                      </a:cubicBezTo>
                      <a:cubicBezTo>
                        <a:pt x="30" y="24"/>
                        <a:pt x="30" y="24"/>
                        <a:pt x="31" y="25"/>
                      </a:cubicBezTo>
                      <a:cubicBezTo>
                        <a:pt x="31" y="25"/>
                        <a:pt x="32" y="26"/>
                        <a:pt x="32" y="2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6" name="Freeform 1343"/>
                <p:cNvSpPr>
                  <a:spLocks/>
                </p:cNvSpPr>
                <p:nvPr/>
              </p:nvSpPr>
              <p:spPr bwMode="auto">
                <a:xfrm>
                  <a:off x="6599238" y="4425950"/>
                  <a:ext cx="7938" cy="9525"/>
                </a:xfrm>
                <a:custGeom>
                  <a:avLst/>
                  <a:gdLst>
                    <a:gd name="T0" fmla="*/ 1 w 3"/>
                    <a:gd name="T1" fmla="*/ 0 h 3"/>
                    <a:gd name="T2" fmla="*/ 0 w 3"/>
                    <a:gd name="T3" fmla="*/ 1 h 3"/>
                    <a:gd name="T4" fmla="*/ 2 w 3"/>
                    <a:gd name="T5" fmla="*/ 2 h 3"/>
                    <a:gd name="T6" fmla="*/ 2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0" y="1"/>
                        <a:pt x="0" y="1"/>
                      </a:cubicBezTo>
                      <a:cubicBezTo>
                        <a:pt x="1" y="2"/>
                        <a:pt x="1" y="2"/>
                        <a:pt x="2" y="2"/>
                      </a:cubicBezTo>
                      <a:cubicBezTo>
                        <a:pt x="2" y="3"/>
                        <a:pt x="3" y="2"/>
                        <a:pt x="2" y="2"/>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7" name="Freeform 1344"/>
                <p:cNvSpPr>
                  <a:spLocks/>
                </p:cNvSpPr>
                <p:nvPr/>
              </p:nvSpPr>
              <p:spPr bwMode="auto">
                <a:xfrm>
                  <a:off x="6678613" y="4613275"/>
                  <a:ext cx="6350" cy="6350"/>
                </a:xfrm>
                <a:custGeom>
                  <a:avLst/>
                  <a:gdLst>
                    <a:gd name="T0" fmla="*/ 0 w 2"/>
                    <a:gd name="T1" fmla="*/ 0 h 2"/>
                    <a:gd name="T2" fmla="*/ 0 w 2"/>
                    <a:gd name="T3" fmla="*/ 1 h 2"/>
                    <a:gd name="T4" fmla="*/ 1 w 2"/>
                    <a:gd name="T5" fmla="*/ 1 h 2"/>
                    <a:gd name="T6" fmla="*/ 2 w 2"/>
                    <a:gd name="T7" fmla="*/ 1 h 2"/>
                    <a:gd name="T8" fmla="*/ 2 w 2"/>
                    <a:gd name="T9" fmla="*/ 0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0" y="0"/>
                        <a:pt x="0" y="0"/>
                        <a:pt x="0" y="1"/>
                      </a:cubicBezTo>
                      <a:cubicBezTo>
                        <a:pt x="0" y="1"/>
                        <a:pt x="1" y="1"/>
                        <a:pt x="1" y="1"/>
                      </a:cubicBezTo>
                      <a:cubicBezTo>
                        <a:pt x="1" y="1"/>
                        <a:pt x="2" y="2"/>
                        <a:pt x="2" y="1"/>
                      </a:cubicBezTo>
                      <a:cubicBezTo>
                        <a:pt x="2" y="1"/>
                        <a:pt x="2" y="0"/>
                        <a:pt x="2" y="0"/>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8" name="Freeform 1345"/>
                <p:cNvSpPr>
                  <a:spLocks/>
                </p:cNvSpPr>
                <p:nvPr/>
              </p:nvSpPr>
              <p:spPr bwMode="auto">
                <a:xfrm>
                  <a:off x="6529388" y="4424363"/>
                  <a:ext cx="20638" cy="14287"/>
                </a:xfrm>
                <a:custGeom>
                  <a:avLst/>
                  <a:gdLst>
                    <a:gd name="T0" fmla="*/ 6 w 7"/>
                    <a:gd name="T1" fmla="*/ 3 h 5"/>
                    <a:gd name="T2" fmla="*/ 5 w 7"/>
                    <a:gd name="T3" fmla="*/ 3 h 5"/>
                    <a:gd name="T4" fmla="*/ 4 w 7"/>
                    <a:gd name="T5" fmla="*/ 1 h 5"/>
                    <a:gd name="T6" fmla="*/ 2 w 7"/>
                    <a:gd name="T7" fmla="*/ 0 h 5"/>
                    <a:gd name="T8" fmla="*/ 1 w 7"/>
                    <a:gd name="T9" fmla="*/ 0 h 5"/>
                    <a:gd name="T10" fmla="*/ 0 w 7"/>
                    <a:gd name="T11" fmla="*/ 2 h 5"/>
                    <a:gd name="T12" fmla="*/ 1 w 7"/>
                    <a:gd name="T13" fmla="*/ 2 h 5"/>
                    <a:gd name="T14" fmla="*/ 2 w 7"/>
                    <a:gd name="T15" fmla="*/ 3 h 5"/>
                    <a:gd name="T16" fmla="*/ 3 w 7"/>
                    <a:gd name="T17" fmla="*/ 3 h 5"/>
                    <a:gd name="T18" fmla="*/ 4 w 7"/>
                    <a:gd name="T19" fmla="*/ 4 h 5"/>
                    <a:gd name="T20" fmla="*/ 5 w 7"/>
                    <a:gd name="T21" fmla="*/ 4 h 5"/>
                    <a:gd name="T22" fmla="*/ 7 w 7"/>
                    <a:gd name="T23" fmla="*/ 5 h 5"/>
                    <a:gd name="T24" fmla="*/ 6 w 7"/>
                    <a:gd name="T2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6" y="3"/>
                      </a:moveTo>
                      <a:cubicBezTo>
                        <a:pt x="6" y="3"/>
                        <a:pt x="5" y="3"/>
                        <a:pt x="5" y="3"/>
                      </a:cubicBezTo>
                      <a:cubicBezTo>
                        <a:pt x="5" y="2"/>
                        <a:pt x="4" y="2"/>
                        <a:pt x="4" y="1"/>
                      </a:cubicBezTo>
                      <a:cubicBezTo>
                        <a:pt x="4" y="1"/>
                        <a:pt x="2" y="1"/>
                        <a:pt x="2" y="0"/>
                      </a:cubicBezTo>
                      <a:cubicBezTo>
                        <a:pt x="2" y="0"/>
                        <a:pt x="2" y="0"/>
                        <a:pt x="1" y="0"/>
                      </a:cubicBezTo>
                      <a:cubicBezTo>
                        <a:pt x="1" y="1"/>
                        <a:pt x="0" y="0"/>
                        <a:pt x="0" y="2"/>
                      </a:cubicBezTo>
                      <a:cubicBezTo>
                        <a:pt x="1" y="2"/>
                        <a:pt x="1" y="2"/>
                        <a:pt x="1" y="2"/>
                      </a:cubicBezTo>
                      <a:cubicBezTo>
                        <a:pt x="2" y="2"/>
                        <a:pt x="2" y="3"/>
                        <a:pt x="2" y="3"/>
                      </a:cubicBezTo>
                      <a:cubicBezTo>
                        <a:pt x="3" y="3"/>
                        <a:pt x="3" y="3"/>
                        <a:pt x="3" y="3"/>
                      </a:cubicBezTo>
                      <a:cubicBezTo>
                        <a:pt x="4" y="3"/>
                        <a:pt x="4" y="3"/>
                        <a:pt x="4" y="4"/>
                      </a:cubicBezTo>
                      <a:cubicBezTo>
                        <a:pt x="5" y="4"/>
                        <a:pt x="5" y="4"/>
                        <a:pt x="5" y="4"/>
                      </a:cubicBezTo>
                      <a:cubicBezTo>
                        <a:pt x="6" y="4"/>
                        <a:pt x="6" y="5"/>
                        <a:pt x="7" y="5"/>
                      </a:cubicBezTo>
                      <a:cubicBezTo>
                        <a:pt x="7" y="4"/>
                        <a:pt x="7" y="4"/>
                        <a:pt x="6"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9" name="Freeform 1346"/>
                <p:cNvSpPr>
                  <a:spLocks/>
                </p:cNvSpPr>
                <p:nvPr/>
              </p:nvSpPr>
              <p:spPr bwMode="auto">
                <a:xfrm>
                  <a:off x="6513513" y="4357688"/>
                  <a:ext cx="4763" cy="6350"/>
                </a:xfrm>
                <a:custGeom>
                  <a:avLst/>
                  <a:gdLst>
                    <a:gd name="T0" fmla="*/ 2 w 2"/>
                    <a:gd name="T1" fmla="*/ 1 h 2"/>
                    <a:gd name="T2" fmla="*/ 2 w 2"/>
                    <a:gd name="T3" fmla="*/ 0 h 2"/>
                    <a:gd name="T4" fmla="*/ 1 w 2"/>
                    <a:gd name="T5" fmla="*/ 0 h 2"/>
                    <a:gd name="T6" fmla="*/ 1 w 2"/>
                    <a:gd name="T7" fmla="*/ 0 h 2"/>
                    <a:gd name="T8" fmla="*/ 0 w 2"/>
                    <a:gd name="T9" fmla="*/ 0 h 2"/>
                    <a:gd name="T10" fmla="*/ 1 w 2"/>
                    <a:gd name="T11" fmla="*/ 1 h 2"/>
                    <a:gd name="T12" fmla="*/ 1 w 2"/>
                    <a:gd name="T13" fmla="*/ 1 h 2"/>
                    <a:gd name="T14" fmla="*/ 2 w 2"/>
                    <a:gd name="T15" fmla="*/ 1 h 2"/>
                    <a:gd name="T16" fmla="*/ 2 w 2"/>
                    <a:gd name="T17" fmla="*/ 1 h 2"/>
                    <a:gd name="T18" fmla="*/ 2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1"/>
                      </a:moveTo>
                      <a:cubicBezTo>
                        <a:pt x="2" y="1"/>
                        <a:pt x="2" y="0"/>
                        <a:pt x="2" y="0"/>
                      </a:cubicBezTo>
                      <a:cubicBezTo>
                        <a:pt x="1" y="0"/>
                        <a:pt x="1" y="0"/>
                        <a:pt x="1" y="0"/>
                      </a:cubicBezTo>
                      <a:cubicBezTo>
                        <a:pt x="1" y="0"/>
                        <a:pt x="1" y="0"/>
                        <a:pt x="1" y="0"/>
                      </a:cubicBezTo>
                      <a:cubicBezTo>
                        <a:pt x="1" y="0"/>
                        <a:pt x="0" y="0"/>
                        <a:pt x="0" y="0"/>
                      </a:cubicBezTo>
                      <a:cubicBezTo>
                        <a:pt x="1" y="1"/>
                        <a:pt x="1" y="0"/>
                        <a:pt x="1" y="1"/>
                      </a:cubicBezTo>
                      <a:cubicBezTo>
                        <a:pt x="1" y="1"/>
                        <a:pt x="1" y="1"/>
                        <a:pt x="1" y="1"/>
                      </a:cubicBezTo>
                      <a:cubicBezTo>
                        <a:pt x="1" y="1"/>
                        <a:pt x="2" y="1"/>
                        <a:pt x="2" y="1"/>
                      </a:cubicBezTo>
                      <a:cubicBezTo>
                        <a:pt x="1" y="1"/>
                        <a:pt x="1" y="2"/>
                        <a:pt x="2" y="1"/>
                      </a:cubicBezTo>
                      <a:cubicBezTo>
                        <a:pt x="2" y="1"/>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0" name="Freeform 1347"/>
                <p:cNvSpPr>
                  <a:spLocks/>
                </p:cNvSpPr>
                <p:nvPr/>
              </p:nvSpPr>
              <p:spPr bwMode="auto">
                <a:xfrm>
                  <a:off x="6627813" y="4545013"/>
                  <a:ext cx="14288" cy="22225"/>
                </a:xfrm>
                <a:custGeom>
                  <a:avLst/>
                  <a:gdLst>
                    <a:gd name="T0" fmla="*/ 4 w 5"/>
                    <a:gd name="T1" fmla="*/ 6 h 8"/>
                    <a:gd name="T2" fmla="*/ 4 w 5"/>
                    <a:gd name="T3" fmla="*/ 5 h 8"/>
                    <a:gd name="T4" fmla="*/ 3 w 5"/>
                    <a:gd name="T5" fmla="*/ 4 h 8"/>
                    <a:gd name="T6" fmla="*/ 3 w 5"/>
                    <a:gd name="T7" fmla="*/ 3 h 8"/>
                    <a:gd name="T8" fmla="*/ 1 w 5"/>
                    <a:gd name="T9" fmla="*/ 2 h 8"/>
                    <a:gd name="T10" fmla="*/ 0 w 5"/>
                    <a:gd name="T11" fmla="*/ 3 h 8"/>
                    <a:gd name="T12" fmla="*/ 1 w 5"/>
                    <a:gd name="T13" fmla="*/ 4 h 8"/>
                    <a:gd name="T14" fmla="*/ 2 w 5"/>
                    <a:gd name="T15" fmla="*/ 4 h 8"/>
                    <a:gd name="T16" fmla="*/ 4 w 5"/>
                    <a:gd name="T17" fmla="*/ 7 h 8"/>
                    <a:gd name="T18" fmla="*/ 5 w 5"/>
                    <a:gd name="T19" fmla="*/ 8 h 8"/>
                    <a:gd name="T20" fmla="*/ 5 w 5"/>
                    <a:gd name="T21" fmla="*/ 7 h 8"/>
                    <a:gd name="T22" fmla="*/ 4 w 5"/>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8">
                      <a:moveTo>
                        <a:pt x="4" y="6"/>
                      </a:moveTo>
                      <a:cubicBezTo>
                        <a:pt x="4" y="5"/>
                        <a:pt x="4" y="5"/>
                        <a:pt x="4" y="5"/>
                      </a:cubicBezTo>
                      <a:cubicBezTo>
                        <a:pt x="3" y="4"/>
                        <a:pt x="3" y="4"/>
                        <a:pt x="3" y="4"/>
                      </a:cubicBezTo>
                      <a:cubicBezTo>
                        <a:pt x="3" y="4"/>
                        <a:pt x="3" y="3"/>
                        <a:pt x="3" y="3"/>
                      </a:cubicBezTo>
                      <a:cubicBezTo>
                        <a:pt x="2" y="2"/>
                        <a:pt x="2" y="2"/>
                        <a:pt x="1" y="2"/>
                      </a:cubicBezTo>
                      <a:cubicBezTo>
                        <a:pt x="0" y="0"/>
                        <a:pt x="1" y="1"/>
                        <a:pt x="0" y="3"/>
                      </a:cubicBezTo>
                      <a:cubicBezTo>
                        <a:pt x="1" y="3"/>
                        <a:pt x="1" y="4"/>
                        <a:pt x="1" y="4"/>
                      </a:cubicBezTo>
                      <a:cubicBezTo>
                        <a:pt x="1" y="5"/>
                        <a:pt x="1" y="4"/>
                        <a:pt x="2" y="4"/>
                      </a:cubicBezTo>
                      <a:cubicBezTo>
                        <a:pt x="3" y="5"/>
                        <a:pt x="2" y="5"/>
                        <a:pt x="4" y="7"/>
                      </a:cubicBezTo>
                      <a:cubicBezTo>
                        <a:pt x="3" y="8"/>
                        <a:pt x="5" y="8"/>
                        <a:pt x="5" y="8"/>
                      </a:cubicBezTo>
                      <a:cubicBezTo>
                        <a:pt x="4" y="6"/>
                        <a:pt x="5" y="8"/>
                        <a:pt x="5" y="7"/>
                      </a:cubicBezTo>
                      <a:cubicBezTo>
                        <a:pt x="5" y="7"/>
                        <a:pt x="5" y="6"/>
                        <a:pt x="4"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1" name="Freeform 1348"/>
                <p:cNvSpPr>
                  <a:spLocks/>
                </p:cNvSpPr>
                <p:nvPr/>
              </p:nvSpPr>
              <p:spPr bwMode="auto">
                <a:xfrm>
                  <a:off x="6592888" y="4484688"/>
                  <a:ext cx="11113" cy="4762"/>
                </a:xfrm>
                <a:custGeom>
                  <a:avLst/>
                  <a:gdLst>
                    <a:gd name="T0" fmla="*/ 1 w 4"/>
                    <a:gd name="T1" fmla="*/ 1 h 2"/>
                    <a:gd name="T2" fmla="*/ 2 w 4"/>
                    <a:gd name="T3" fmla="*/ 1 h 2"/>
                    <a:gd name="T4" fmla="*/ 4 w 4"/>
                    <a:gd name="T5" fmla="*/ 1 h 2"/>
                    <a:gd name="T6" fmla="*/ 2 w 4"/>
                    <a:gd name="T7" fmla="*/ 0 h 2"/>
                    <a:gd name="T8" fmla="*/ 1 w 4"/>
                    <a:gd name="T9" fmla="*/ 1 h 2"/>
                  </a:gdLst>
                  <a:ahLst/>
                  <a:cxnLst>
                    <a:cxn ang="0">
                      <a:pos x="T0" y="T1"/>
                    </a:cxn>
                    <a:cxn ang="0">
                      <a:pos x="T2" y="T3"/>
                    </a:cxn>
                    <a:cxn ang="0">
                      <a:pos x="T4" y="T5"/>
                    </a:cxn>
                    <a:cxn ang="0">
                      <a:pos x="T6" y="T7"/>
                    </a:cxn>
                    <a:cxn ang="0">
                      <a:pos x="T8" y="T9"/>
                    </a:cxn>
                  </a:cxnLst>
                  <a:rect l="0" t="0" r="r" b="b"/>
                  <a:pathLst>
                    <a:path w="4" h="2">
                      <a:moveTo>
                        <a:pt x="1" y="1"/>
                      </a:moveTo>
                      <a:cubicBezTo>
                        <a:pt x="0" y="2"/>
                        <a:pt x="2" y="1"/>
                        <a:pt x="2" y="1"/>
                      </a:cubicBezTo>
                      <a:cubicBezTo>
                        <a:pt x="3" y="1"/>
                        <a:pt x="4" y="1"/>
                        <a:pt x="4" y="1"/>
                      </a:cubicBezTo>
                      <a:cubicBezTo>
                        <a:pt x="3" y="1"/>
                        <a:pt x="3" y="0"/>
                        <a:pt x="2"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2" name="Freeform 1349"/>
                <p:cNvSpPr>
                  <a:spLocks/>
                </p:cNvSpPr>
                <p:nvPr/>
              </p:nvSpPr>
              <p:spPr bwMode="auto">
                <a:xfrm>
                  <a:off x="6592888" y="4449763"/>
                  <a:ext cx="3175" cy="317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0"/>
                        <a:pt x="1"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3" name="Freeform 1350"/>
                <p:cNvSpPr>
                  <a:spLocks/>
                </p:cNvSpPr>
                <p:nvPr/>
              </p:nvSpPr>
              <p:spPr bwMode="auto">
                <a:xfrm>
                  <a:off x="6618288" y="4535488"/>
                  <a:ext cx="6350" cy="14287"/>
                </a:xfrm>
                <a:custGeom>
                  <a:avLst/>
                  <a:gdLst>
                    <a:gd name="T0" fmla="*/ 2 w 2"/>
                    <a:gd name="T1" fmla="*/ 3 h 5"/>
                    <a:gd name="T2" fmla="*/ 2 w 2"/>
                    <a:gd name="T3" fmla="*/ 2 h 5"/>
                    <a:gd name="T4" fmla="*/ 1 w 2"/>
                    <a:gd name="T5" fmla="*/ 1 h 5"/>
                    <a:gd name="T6" fmla="*/ 0 w 2"/>
                    <a:gd name="T7" fmla="*/ 0 h 5"/>
                    <a:gd name="T8" fmla="*/ 0 w 2"/>
                    <a:gd name="T9" fmla="*/ 2 h 5"/>
                    <a:gd name="T10" fmla="*/ 1 w 2"/>
                    <a:gd name="T11" fmla="*/ 3 h 5"/>
                    <a:gd name="T12" fmla="*/ 2 w 2"/>
                    <a:gd name="T13" fmla="*/ 4 h 5"/>
                    <a:gd name="T14" fmla="*/ 2 w 2"/>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3"/>
                      </a:moveTo>
                      <a:cubicBezTo>
                        <a:pt x="2" y="3"/>
                        <a:pt x="2" y="2"/>
                        <a:pt x="2" y="2"/>
                      </a:cubicBezTo>
                      <a:cubicBezTo>
                        <a:pt x="2" y="1"/>
                        <a:pt x="1" y="1"/>
                        <a:pt x="1" y="1"/>
                      </a:cubicBezTo>
                      <a:cubicBezTo>
                        <a:pt x="0" y="1"/>
                        <a:pt x="0" y="0"/>
                        <a:pt x="0" y="0"/>
                      </a:cubicBezTo>
                      <a:cubicBezTo>
                        <a:pt x="0" y="2"/>
                        <a:pt x="0" y="2"/>
                        <a:pt x="0" y="2"/>
                      </a:cubicBezTo>
                      <a:cubicBezTo>
                        <a:pt x="0" y="2"/>
                        <a:pt x="0" y="3"/>
                        <a:pt x="1" y="3"/>
                      </a:cubicBezTo>
                      <a:cubicBezTo>
                        <a:pt x="1" y="3"/>
                        <a:pt x="2" y="5"/>
                        <a:pt x="2" y="4"/>
                      </a:cubicBezTo>
                      <a:cubicBezTo>
                        <a:pt x="2" y="4"/>
                        <a:pt x="2"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4" name="Freeform 1351"/>
                <p:cNvSpPr>
                  <a:spLocks/>
                </p:cNvSpPr>
                <p:nvPr/>
              </p:nvSpPr>
              <p:spPr bwMode="auto">
                <a:xfrm>
                  <a:off x="6596063" y="4510088"/>
                  <a:ext cx="20638" cy="22225"/>
                </a:xfrm>
                <a:custGeom>
                  <a:avLst/>
                  <a:gdLst>
                    <a:gd name="T0" fmla="*/ 6 w 7"/>
                    <a:gd name="T1" fmla="*/ 6 h 8"/>
                    <a:gd name="T2" fmla="*/ 3 w 7"/>
                    <a:gd name="T3" fmla="*/ 2 h 8"/>
                    <a:gd name="T4" fmla="*/ 3 w 7"/>
                    <a:gd name="T5" fmla="*/ 1 h 8"/>
                    <a:gd name="T6" fmla="*/ 1 w 7"/>
                    <a:gd name="T7" fmla="*/ 1 h 8"/>
                    <a:gd name="T8" fmla="*/ 0 w 7"/>
                    <a:gd name="T9" fmla="*/ 3 h 8"/>
                    <a:gd name="T10" fmla="*/ 1 w 7"/>
                    <a:gd name="T11" fmla="*/ 5 h 8"/>
                    <a:gd name="T12" fmla="*/ 2 w 7"/>
                    <a:gd name="T13" fmla="*/ 7 h 8"/>
                    <a:gd name="T14" fmla="*/ 4 w 7"/>
                    <a:gd name="T15" fmla="*/ 8 h 8"/>
                    <a:gd name="T16" fmla="*/ 6 w 7"/>
                    <a:gd name="T17" fmla="*/ 8 h 8"/>
                    <a:gd name="T18" fmla="*/ 6 w 7"/>
                    <a:gd name="T19" fmla="*/ 7 h 8"/>
                    <a:gd name="T20" fmla="*/ 6 w 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8">
                      <a:moveTo>
                        <a:pt x="6" y="6"/>
                      </a:moveTo>
                      <a:cubicBezTo>
                        <a:pt x="5" y="5"/>
                        <a:pt x="4" y="2"/>
                        <a:pt x="3" y="2"/>
                      </a:cubicBezTo>
                      <a:cubicBezTo>
                        <a:pt x="3" y="2"/>
                        <a:pt x="3" y="1"/>
                        <a:pt x="3" y="1"/>
                      </a:cubicBezTo>
                      <a:cubicBezTo>
                        <a:pt x="3" y="0"/>
                        <a:pt x="2" y="1"/>
                        <a:pt x="1" y="1"/>
                      </a:cubicBezTo>
                      <a:cubicBezTo>
                        <a:pt x="1" y="2"/>
                        <a:pt x="0" y="2"/>
                        <a:pt x="0" y="3"/>
                      </a:cubicBezTo>
                      <a:cubicBezTo>
                        <a:pt x="0" y="4"/>
                        <a:pt x="1" y="4"/>
                        <a:pt x="1" y="5"/>
                      </a:cubicBezTo>
                      <a:cubicBezTo>
                        <a:pt x="2" y="6"/>
                        <a:pt x="2" y="6"/>
                        <a:pt x="2" y="7"/>
                      </a:cubicBezTo>
                      <a:cubicBezTo>
                        <a:pt x="3" y="8"/>
                        <a:pt x="4" y="8"/>
                        <a:pt x="4" y="8"/>
                      </a:cubicBezTo>
                      <a:cubicBezTo>
                        <a:pt x="5" y="8"/>
                        <a:pt x="5" y="7"/>
                        <a:pt x="6" y="8"/>
                      </a:cubicBezTo>
                      <a:cubicBezTo>
                        <a:pt x="7" y="8"/>
                        <a:pt x="5" y="7"/>
                        <a:pt x="6" y="7"/>
                      </a:cubicBezTo>
                      <a:cubicBezTo>
                        <a:pt x="7" y="7"/>
                        <a:pt x="6" y="6"/>
                        <a:pt x="6"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5" name="Freeform 1352"/>
                <p:cNvSpPr>
                  <a:spLocks/>
                </p:cNvSpPr>
                <p:nvPr/>
              </p:nvSpPr>
              <p:spPr bwMode="auto">
                <a:xfrm>
                  <a:off x="6589713" y="4486275"/>
                  <a:ext cx="6350" cy="17462"/>
                </a:xfrm>
                <a:custGeom>
                  <a:avLst/>
                  <a:gdLst>
                    <a:gd name="T0" fmla="*/ 1 w 2"/>
                    <a:gd name="T1" fmla="*/ 1 h 6"/>
                    <a:gd name="T2" fmla="*/ 0 w 2"/>
                    <a:gd name="T3" fmla="*/ 1 h 6"/>
                    <a:gd name="T4" fmla="*/ 0 w 2"/>
                    <a:gd name="T5" fmla="*/ 2 h 6"/>
                    <a:gd name="T6" fmla="*/ 1 w 2"/>
                    <a:gd name="T7" fmla="*/ 3 h 6"/>
                    <a:gd name="T8" fmla="*/ 1 w 2"/>
                    <a:gd name="T9" fmla="*/ 4 h 6"/>
                    <a:gd name="T10" fmla="*/ 0 w 2"/>
                    <a:gd name="T11" fmla="*/ 5 h 6"/>
                    <a:gd name="T12" fmla="*/ 1 w 2"/>
                    <a:gd name="T13" fmla="*/ 6 h 6"/>
                    <a:gd name="T14" fmla="*/ 1 w 2"/>
                    <a:gd name="T15" fmla="*/ 6 h 6"/>
                    <a:gd name="T16" fmla="*/ 2 w 2"/>
                    <a:gd name="T17" fmla="*/ 4 h 6"/>
                    <a:gd name="T18" fmla="*/ 2 w 2"/>
                    <a:gd name="T19" fmla="*/ 4 h 6"/>
                    <a:gd name="T20" fmla="*/ 2 w 2"/>
                    <a:gd name="T21" fmla="*/ 3 h 6"/>
                    <a:gd name="T22" fmla="*/ 1 w 2"/>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1" y="1"/>
                      </a:moveTo>
                      <a:cubicBezTo>
                        <a:pt x="1" y="0"/>
                        <a:pt x="1" y="1"/>
                        <a:pt x="0" y="1"/>
                      </a:cubicBezTo>
                      <a:cubicBezTo>
                        <a:pt x="0" y="1"/>
                        <a:pt x="0" y="2"/>
                        <a:pt x="0" y="2"/>
                      </a:cubicBezTo>
                      <a:cubicBezTo>
                        <a:pt x="0" y="2"/>
                        <a:pt x="1" y="2"/>
                        <a:pt x="1" y="3"/>
                      </a:cubicBezTo>
                      <a:cubicBezTo>
                        <a:pt x="1" y="3"/>
                        <a:pt x="1" y="3"/>
                        <a:pt x="1" y="4"/>
                      </a:cubicBezTo>
                      <a:cubicBezTo>
                        <a:pt x="0" y="4"/>
                        <a:pt x="1" y="5"/>
                        <a:pt x="0" y="5"/>
                      </a:cubicBezTo>
                      <a:cubicBezTo>
                        <a:pt x="0" y="5"/>
                        <a:pt x="0" y="5"/>
                        <a:pt x="1" y="6"/>
                      </a:cubicBezTo>
                      <a:cubicBezTo>
                        <a:pt x="1" y="6"/>
                        <a:pt x="1" y="6"/>
                        <a:pt x="1" y="6"/>
                      </a:cubicBezTo>
                      <a:cubicBezTo>
                        <a:pt x="2" y="5"/>
                        <a:pt x="2" y="5"/>
                        <a:pt x="2" y="4"/>
                      </a:cubicBezTo>
                      <a:cubicBezTo>
                        <a:pt x="2" y="4"/>
                        <a:pt x="2" y="4"/>
                        <a:pt x="2" y="4"/>
                      </a:cubicBezTo>
                      <a:cubicBezTo>
                        <a:pt x="2" y="3"/>
                        <a:pt x="2" y="3"/>
                        <a:pt x="2" y="3"/>
                      </a:cubicBezTo>
                      <a:cubicBezTo>
                        <a:pt x="1" y="3"/>
                        <a:pt x="2"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6" name="Freeform 1353"/>
                <p:cNvSpPr>
                  <a:spLocks/>
                </p:cNvSpPr>
                <p:nvPr/>
              </p:nvSpPr>
              <p:spPr bwMode="auto">
                <a:xfrm>
                  <a:off x="6550026" y="4441825"/>
                  <a:ext cx="6350" cy="1587"/>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0" y="1"/>
                        <a:pt x="1" y="1"/>
                      </a:cubicBezTo>
                      <a:cubicBezTo>
                        <a:pt x="2"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7" name="Freeform 1354"/>
                <p:cNvSpPr>
                  <a:spLocks/>
                </p:cNvSpPr>
                <p:nvPr/>
              </p:nvSpPr>
              <p:spPr bwMode="auto">
                <a:xfrm>
                  <a:off x="6564313" y="4435475"/>
                  <a:ext cx="6350" cy="7937"/>
                </a:xfrm>
                <a:custGeom>
                  <a:avLst/>
                  <a:gdLst>
                    <a:gd name="T0" fmla="*/ 2 w 2"/>
                    <a:gd name="T1" fmla="*/ 3 h 3"/>
                    <a:gd name="T2" fmla="*/ 0 w 2"/>
                    <a:gd name="T3" fmla="*/ 1 h 3"/>
                    <a:gd name="T4" fmla="*/ 2 w 2"/>
                    <a:gd name="T5" fmla="*/ 3 h 3"/>
                  </a:gdLst>
                  <a:ahLst/>
                  <a:cxnLst>
                    <a:cxn ang="0">
                      <a:pos x="T0" y="T1"/>
                    </a:cxn>
                    <a:cxn ang="0">
                      <a:pos x="T2" y="T3"/>
                    </a:cxn>
                    <a:cxn ang="0">
                      <a:pos x="T4" y="T5"/>
                    </a:cxn>
                  </a:cxnLst>
                  <a:rect l="0" t="0" r="r" b="b"/>
                  <a:pathLst>
                    <a:path w="2" h="3">
                      <a:moveTo>
                        <a:pt x="2" y="3"/>
                      </a:moveTo>
                      <a:cubicBezTo>
                        <a:pt x="2" y="2"/>
                        <a:pt x="1" y="0"/>
                        <a:pt x="0" y="1"/>
                      </a:cubicBezTo>
                      <a:cubicBezTo>
                        <a:pt x="0" y="2"/>
                        <a:pt x="1"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8" name="Freeform 1355"/>
                <p:cNvSpPr>
                  <a:spLocks/>
                </p:cNvSpPr>
                <p:nvPr/>
              </p:nvSpPr>
              <p:spPr bwMode="auto">
                <a:xfrm>
                  <a:off x="6561138" y="4441825"/>
                  <a:ext cx="3175"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9" name="Freeform 1356"/>
                <p:cNvSpPr>
                  <a:spLocks/>
                </p:cNvSpPr>
                <p:nvPr/>
              </p:nvSpPr>
              <p:spPr bwMode="auto">
                <a:xfrm>
                  <a:off x="6561138" y="4456113"/>
                  <a:ext cx="20638" cy="22225"/>
                </a:xfrm>
                <a:custGeom>
                  <a:avLst/>
                  <a:gdLst>
                    <a:gd name="T0" fmla="*/ 6 w 7"/>
                    <a:gd name="T1" fmla="*/ 3 h 8"/>
                    <a:gd name="T2" fmla="*/ 5 w 7"/>
                    <a:gd name="T3" fmla="*/ 3 h 8"/>
                    <a:gd name="T4" fmla="*/ 5 w 7"/>
                    <a:gd name="T5" fmla="*/ 2 h 8"/>
                    <a:gd name="T6" fmla="*/ 2 w 7"/>
                    <a:gd name="T7" fmla="*/ 0 h 8"/>
                    <a:gd name="T8" fmla="*/ 2 w 7"/>
                    <a:gd name="T9" fmla="*/ 1 h 8"/>
                    <a:gd name="T10" fmla="*/ 0 w 7"/>
                    <a:gd name="T11" fmla="*/ 1 h 8"/>
                    <a:gd name="T12" fmla="*/ 2 w 7"/>
                    <a:gd name="T13" fmla="*/ 2 h 8"/>
                    <a:gd name="T14" fmla="*/ 3 w 7"/>
                    <a:gd name="T15" fmla="*/ 5 h 8"/>
                    <a:gd name="T16" fmla="*/ 4 w 7"/>
                    <a:gd name="T17" fmla="*/ 5 h 8"/>
                    <a:gd name="T18" fmla="*/ 4 w 7"/>
                    <a:gd name="T19" fmla="*/ 6 h 8"/>
                    <a:gd name="T20" fmla="*/ 5 w 7"/>
                    <a:gd name="T21" fmla="*/ 7 h 8"/>
                    <a:gd name="T22" fmla="*/ 6 w 7"/>
                    <a:gd name="T23" fmla="*/ 8 h 8"/>
                    <a:gd name="T24" fmla="*/ 7 w 7"/>
                    <a:gd name="T25" fmla="*/ 5 h 8"/>
                    <a:gd name="T26" fmla="*/ 6 w 7"/>
                    <a:gd name="T2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6" y="3"/>
                      </a:moveTo>
                      <a:cubicBezTo>
                        <a:pt x="6" y="3"/>
                        <a:pt x="5" y="3"/>
                        <a:pt x="5" y="3"/>
                      </a:cubicBezTo>
                      <a:cubicBezTo>
                        <a:pt x="5" y="3"/>
                        <a:pt x="5" y="2"/>
                        <a:pt x="5" y="2"/>
                      </a:cubicBezTo>
                      <a:cubicBezTo>
                        <a:pt x="4" y="1"/>
                        <a:pt x="3" y="0"/>
                        <a:pt x="2" y="0"/>
                      </a:cubicBezTo>
                      <a:cubicBezTo>
                        <a:pt x="2" y="0"/>
                        <a:pt x="2" y="1"/>
                        <a:pt x="2" y="1"/>
                      </a:cubicBezTo>
                      <a:cubicBezTo>
                        <a:pt x="1" y="1"/>
                        <a:pt x="1" y="1"/>
                        <a:pt x="0" y="1"/>
                      </a:cubicBezTo>
                      <a:cubicBezTo>
                        <a:pt x="0" y="1"/>
                        <a:pt x="1" y="2"/>
                        <a:pt x="2" y="2"/>
                      </a:cubicBezTo>
                      <a:cubicBezTo>
                        <a:pt x="2" y="3"/>
                        <a:pt x="2" y="4"/>
                        <a:pt x="3" y="5"/>
                      </a:cubicBezTo>
                      <a:cubicBezTo>
                        <a:pt x="3" y="5"/>
                        <a:pt x="4" y="5"/>
                        <a:pt x="4" y="5"/>
                      </a:cubicBezTo>
                      <a:cubicBezTo>
                        <a:pt x="4" y="5"/>
                        <a:pt x="4" y="6"/>
                        <a:pt x="4" y="6"/>
                      </a:cubicBezTo>
                      <a:cubicBezTo>
                        <a:pt x="5" y="6"/>
                        <a:pt x="5" y="6"/>
                        <a:pt x="5" y="7"/>
                      </a:cubicBezTo>
                      <a:cubicBezTo>
                        <a:pt x="5" y="8"/>
                        <a:pt x="5" y="8"/>
                        <a:pt x="6" y="8"/>
                      </a:cubicBezTo>
                      <a:cubicBezTo>
                        <a:pt x="7" y="8"/>
                        <a:pt x="7" y="6"/>
                        <a:pt x="7" y="5"/>
                      </a:cubicBezTo>
                      <a:cubicBezTo>
                        <a:pt x="7" y="4"/>
                        <a:pt x="7" y="3"/>
                        <a:pt x="6"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0" name="Freeform 1357"/>
                <p:cNvSpPr>
                  <a:spLocks/>
                </p:cNvSpPr>
                <p:nvPr/>
              </p:nvSpPr>
              <p:spPr bwMode="auto">
                <a:xfrm>
                  <a:off x="6805613" y="44211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1" name="Freeform 1358"/>
                <p:cNvSpPr>
                  <a:spLocks/>
                </p:cNvSpPr>
                <p:nvPr/>
              </p:nvSpPr>
              <p:spPr bwMode="auto">
                <a:xfrm>
                  <a:off x="6802438" y="4549775"/>
                  <a:ext cx="17463" cy="17462"/>
                </a:xfrm>
                <a:custGeom>
                  <a:avLst/>
                  <a:gdLst>
                    <a:gd name="T0" fmla="*/ 0 w 6"/>
                    <a:gd name="T1" fmla="*/ 4 h 6"/>
                    <a:gd name="T2" fmla="*/ 0 w 6"/>
                    <a:gd name="T3" fmla="*/ 5 h 6"/>
                    <a:gd name="T4" fmla="*/ 2 w 6"/>
                    <a:gd name="T5" fmla="*/ 5 h 6"/>
                    <a:gd name="T6" fmla="*/ 2 w 6"/>
                    <a:gd name="T7" fmla="*/ 5 h 6"/>
                    <a:gd name="T8" fmla="*/ 3 w 6"/>
                    <a:gd name="T9" fmla="*/ 5 h 6"/>
                    <a:gd name="T10" fmla="*/ 4 w 6"/>
                    <a:gd name="T11" fmla="*/ 5 h 6"/>
                    <a:gd name="T12" fmla="*/ 5 w 6"/>
                    <a:gd name="T13" fmla="*/ 4 h 6"/>
                    <a:gd name="T14" fmla="*/ 6 w 6"/>
                    <a:gd name="T15" fmla="*/ 3 h 6"/>
                    <a:gd name="T16" fmla="*/ 4 w 6"/>
                    <a:gd name="T17" fmla="*/ 1 h 6"/>
                    <a:gd name="T18" fmla="*/ 2 w 6"/>
                    <a:gd name="T19" fmla="*/ 0 h 6"/>
                    <a:gd name="T20" fmla="*/ 1 w 6"/>
                    <a:gd name="T21" fmla="*/ 1 h 6"/>
                    <a:gd name="T22" fmla="*/ 0 w 6"/>
                    <a:gd name="T23" fmla="*/ 2 h 6"/>
                    <a:gd name="T24" fmla="*/ 0 w 6"/>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0" y="4"/>
                      </a:moveTo>
                      <a:cubicBezTo>
                        <a:pt x="1" y="4"/>
                        <a:pt x="1" y="4"/>
                        <a:pt x="0" y="5"/>
                      </a:cubicBezTo>
                      <a:cubicBezTo>
                        <a:pt x="0" y="5"/>
                        <a:pt x="1" y="5"/>
                        <a:pt x="2" y="5"/>
                      </a:cubicBezTo>
                      <a:cubicBezTo>
                        <a:pt x="2" y="5"/>
                        <a:pt x="2" y="5"/>
                        <a:pt x="2" y="5"/>
                      </a:cubicBezTo>
                      <a:cubicBezTo>
                        <a:pt x="2" y="4"/>
                        <a:pt x="3" y="3"/>
                        <a:pt x="3" y="5"/>
                      </a:cubicBezTo>
                      <a:cubicBezTo>
                        <a:pt x="4" y="6"/>
                        <a:pt x="4" y="5"/>
                        <a:pt x="4" y="5"/>
                      </a:cubicBezTo>
                      <a:cubicBezTo>
                        <a:pt x="5" y="5"/>
                        <a:pt x="6" y="5"/>
                        <a:pt x="5" y="4"/>
                      </a:cubicBezTo>
                      <a:cubicBezTo>
                        <a:pt x="5" y="4"/>
                        <a:pt x="5" y="3"/>
                        <a:pt x="6" y="3"/>
                      </a:cubicBezTo>
                      <a:cubicBezTo>
                        <a:pt x="6" y="2"/>
                        <a:pt x="5" y="1"/>
                        <a:pt x="4" y="1"/>
                      </a:cubicBezTo>
                      <a:cubicBezTo>
                        <a:pt x="4" y="0"/>
                        <a:pt x="3" y="0"/>
                        <a:pt x="2" y="0"/>
                      </a:cubicBezTo>
                      <a:cubicBezTo>
                        <a:pt x="0" y="0"/>
                        <a:pt x="0" y="0"/>
                        <a:pt x="1" y="1"/>
                      </a:cubicBezTo>
                      <a:cubicBezTo>
                        <a:pt x="1" y="2"/>
                        <a:pt x="1" y="2"/>
                        <a:pt x="0" y="2"/>
                      </a:cubicBezTo>
                      <a:cubicBezTo>
                        <a:pt x="0" y="3"/>
                        <a:pt x="0" y="3"/>
                        <a:pt x="0"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2" name="Freeform 1359"/>
                <p:cNvSpPr>
                  <a:spLocks/>
                </p:cNvSpPr>
                <p:nvPr/>
              </p:nvSpPr>
              <p:spPr bwMode="auto">
                <a:xfrm>
                  <a:off x="6810376" y="4392613"/>
                  <a:ext cx="12700" cy="17462"/>
                </a:xfrm>
                <a:custGeom>
                  <a:avLst/>
                  <a:gdLst>
                    <a:gd name="T0" fmla="*/ 1 w 4"/>
                    <a:gd name="T1" fmla="*/ 5 h 6"/>
                    <a:gd name="T2" fmla="*/ 1 w 4"/>
                    <a:gd name="T3" fmla="*/ 6 h 6"/>
                    <a:gd name="T4" fmla="*/ 2 w 4"/>
                    <a:gd name="T5" fmla="*/ 5 h 6"/>
                    <a:gd name="T6" fmla="*/ 3 w 4"/>
                    <a:gd name="T7" fmla="*/ 5 h 6"/>
                    <a:gd name="T8" fmla="*/ 4 w 4"/>
                    <a:gd name="T9" fmla="*/ 4 h 6"/>
                    <a:gd name="T10" fmla="*/ 4 w 4"/>
                    <a:gd name="T11" fmla="*/ 3 h 6"/>
                    <a:gd name="T12" fmla="*/ 3 w 4"/>
                    <a:gd name="T13" fmla="*/ 1 h 6"/>
                    <a:gd name="T14" fmla="*/ 2 w 4"/>
                    <a:gd name="T15" fmla="*/ 0 h 6"/>
                    <a:gd name="T16" fmla="*/ 1 w 4"/>
                    <a:gd name="T17" fmla="*/ 1 h 6"/>
                    <a:gd name="T18" fmla="*/ 0 w 4"/>
                    <a:gd name="T19" fmla="*/ 2 h 6"/>
                    <a:gd name="T20" fmla="*/ 1 w 4"/>
                    <a:gd name="T21" fmla="*/ 3 h 6"/>
                    <a:gd name="T22" fmla="*/ 1 w 4"/>
                    <a:gd name="T23" fmla="*/ 4 h 6"/>
                    <a:gd name="T24" fmla="*/ 2 w 4"/>
                    <a:gd name="T25" fmla="*/ 4 h 6"/>
                    <a:gd name="T26" fmla="*/ 1 w 4"/>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6">
                      <a:moveTo>
                        <a:pt x="1" y="5"/>
                      </a:moveTo>
                      <a:cubicBezTo>
                        <a:pt x="1" y="5"/>
                        <a:pt x="1" y="5"/>
                        <a:pt x="1" y="6"/>
                      </a:cubicBezTo>
                      <a:cubicBezTo>
                        <a:pt x="1" y="6"/>
                        <a:pt x="1" y="5"/>
                        <a:pt x="2" y="5"/>
                      </a:cubicBezTo>
                      <a:cubicBezTo>
                        <a:pt x="2" y="5"/>
                        <a:pt x="3" y="5"/>
                        <a:pt x="3" y="5"/>
                      </a:cubicBezTo>
                      <a:cubicBezTo>
                        <a:pt x="3" y="4"/>
                        <a:pt x="3" y="4"/>
                        <a:pt x="4" y="4"/>
                      </a:cubicBezTo>
                      <a:cubicBezTo>
                        <a:pt x="4" y="4"/>
                        <a:pt x="4" y="3"/>
                        <a:pt x="4" y="3"/>
                      </a:cubicBezTo>
                      <a:cubicBezTo>
                        <a:pt x="3" y="2"/>
                        <a:pt x="3" y="2"/>
                        <a:pt x="3" y="1"/>
                      </a:cubicBezTo>
                      <a:cubicBezTo>
                        <a:pt x="2" y="1"/>
                        <a:pt x="2" y="1"/>
                        <a:pt x="2" y="0"/>
                      </a:cubicBezTo>
                      <a:cubicBezTo>
                        <a:pt x="2" y="1"/>
                        <a:pt x="1" y="1"/>
                        <a:pt x="1" y="1"/>
                      </a:cubicBezTo>
                      <a:cubicBezTo>
                        <a:pt x="1" y="2"/>
                        <a:pt x="0" y="2"/>
                        <a:pt x="0" y="2"/>
                      </a:cubicBezTo>
                      <a:cubicBezTo>
                        <a:pt x="0" y="3"/>
                        <a:pt x="1" y="3"/>
                        <a:pt x="1" y="3"/>
                      </a:cubicBezTo>
                      <a:cubicBezTo>
                        <a:pt x="1" y="4"/>
                        <a:pt x="1" y="4"/>
                        <a:pt x="1" y="4"/>
                      </a:cubicBezTo>
                      <a:cubicBezTo>
                        <a:pt x="1" y="4"/>
                        <a:pt x="2" y="4"/>
                        <a:pt x="2" y="4"/>
                      </a:cubicBezTo>
                      <a:cubicBezTo>
                        <a:pt x="2" y="4"/>
                        <a:pt x="1" y="5"/>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3" name="Freeform 1360"/>
                <p:cNvSpPr>
                  <a:spLocks/>
                </p:cNvSpPr>
                <p:nvPr/>
              </p:nvSpPr>
              <p:spPr bwMode="auto">
                <a:xfrm>
                  <a:off x="6662738" y="4441825"/>
                  <a:ext cx="7938" cy="7937"/>
                </a:xfrm>
                <a:custGeom>
                  <a:avLst/>
                  <a:gdLst>
                    <a:gd name="T0" fmla="*/ 2 w 3"/>
                    <a:gd name="T1" fmla="*/ 3 h 3"/>
                    <a:gd name="T2" fmla="*/ 3 w 3"/>
                    <a:gd name="T3" fmla="*/ 2 h 3"/>
                    <a:gd name="T4" fmla="*/ 3 w 3"/>
                    <a:gd name="T5" fmla="*/ 1 h 3"/>
                    <a:gd name="T6" fmla="*/ 2 w 3"/>
                    <a:gd name="T7" fmla="*/ 0 h 3"/>
                    <a:gd name="T8" fmla="*/ 1 w 3"/>
                    <a:gd name="T9" fmla="*/ 1 h 3"/>
                    <a:gd name="T10" fmla="*/ 0 w 3"/>
                    <a:gd name="T11" fmla="*/ 1 h 3"/>
                    <a:gd name="T12" fmla="*/ 0 w 3"/>
                    <a:gd name="T13" fmla="*/ 3 h 3"/>
                    <a:gd name="T14" fmla="*/ 2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3"/>
                      </a:moveTo>
                      <a:cubicBezTo>
                        <a:pt x="3" y="3"/>
                        <a:pt x="3" y="3"/>
                        <a:pt x="3" y="2"/>
                      </a:cubicBezTo>
                      <a:cubicBezTo>
                        <a:pt x="3" y="2"/>
                        <a:pt x="3" y="2"/>
                        <a:pt x="3" y="1"/>
                      </a:cubicBezTo>
                      <a:cubicBezTo>
                        <a:pt x="3" y="1"/>
                        <a:pt x="2" y="0"/>
                        <a:pt x="2" y="0"/>
                      </a:cubicBezTo>
                      <a:cubicBezTo>
                        <a:pt x="1" y="1"/>
                        <a:pt x="1" y="1"/>
                        <a:pt x="1" y="1"/>
                      </a:cubicBezTo>
                      <a:cubicBezTo>
                        <a:pt x="0" y="0"/>
                        <a:pt x="0" y="0"/>
                        <a:pt x="0" y="1"/>
                      </a:cubicBezTo>
                      <a:cubicBezTo>
                        <a:pt x="0" y="2"/>
                        <a:pt x="0" y="3"/>
                        <a:pt x="0" y="3"/>
                      </a:cubicBezTo>
                      <a:cubicBezTo>
                        <a:pt x="1" y="3"/>
                        <a:pt x="2"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4" name="Freeform 1361"/>
                <p:cNvSpPr>
                  <a:spLocks/>
                </p:cNvSpPr>
                <p:nvPr/>
              </p:nvSpPr>
              <p:spPr bwMode="auto">
                <a:xfrm>
                  <a:off x="6799263" y="4556125"/>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5" name="Freeform 1362"/>
                <p:cNvSpPr>
                  <a:spLocks/>
                </p:cNvSpPr>
                <p:nvPr/>
              </p:nvSpPr>
              <p:spPr bwMode="auto">
                <a:xfrm>
                  <a:off x="6931026" y="4681538"/>
                  <a:ext cx="6350" cy="317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1"/>
                        <a:pt x="1" y="1"/>
                      </a:cubicBezTo>
                      <a:cubicBezTo>
                        <a:pt x="1" y="1"/>
                        <a:pt x="1" y="1"/>
                        <a:pt x="1" y="1"/>
                      </a:cubicBezTo>
                      <a:cubicBezTo>
                        <a:pt x="2"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6" name="Freeform 1363"/>
                <p:cNvSpPr>
                  <a:spLocks/>
                </p:cNvSpPr>
                <p:nvPr/>
              </p:nvSpPr>
              <p:spPr bwMode="auto">
                <a:xfrm>
                  <a:off x="6788151" y="4552950"/>
                  <a:ext cx="6350" cy="6350"/>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1" y="0"/>
                        <a:pt x="0" y="1"/>
                        <a:pt x="1" y="2"/>
                      </a:cubicBezTo>
                      <a:cubicBezTo>
                        <a:pt x="1"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7" name="Freeform 1364"/>
                <p:cNvSpPr>
                  <a:spLocks/>
                </p:cNvSpPr>
                <p:nvPr/>
              </p:nvSpPr>
              <p:spPr bwMode="auto">
                <a:xfrm>
                  <a:off x="6748463" y="4621213"/>
                  <a:ext cx="214313" cy="69850"/>
                </a:xfrm>
                <a:custGeom>
                  <a:avLst/>
                  <a:gdLst>
                    <a:gd name="T0" fmla="*/ 73 w 75"/>
                    <a:gd name="T1" fmla="*/ 22 h 24"/>
                    <a:gd name="T2" fmla="*/ 74 w 75"/>
                    <a:gd name="T3" fmla="*/ 18 h 24"/>
                    <a:gd name="T4" fmla="*/ 74 w 75"/>
                    <a:gd name="T5" fmla="*/ 16 h 24"/>
                    <a:gd name="T6" fmla="*/ 69 w 75"/>
                    <a:gd name="T7" fmla="*/ 15 h 24"/>
                    <a:gd name="T8" fmla="*/ 61 w 75"/>
                    <a:gd name="T9" fmla="*/ 15 h 24"/>
                    <a:gd name="T10" fmla="*/ 60 w 75"/>
                    <a:gd name="T11" fmla="*/ 11 h 24"/>
                    <a:gd name="T12" fmla="*/ 58 w 75"/>
                    <a:gd name="T13" fmla="*/ 9 h 24"/>
                    <a:gd name="T14" fmla="*/ 54 w 75"/>
                    <a:gd name="T15" fmla="*/ 9 h 24"/>
                    <a:gd name="T16" fmla="*/ 51 w 75"/>
                    <a:gd name="T17" fmla="*/ 7 h 24"/>
                    <a:gd name="T18" fmla="*/ 47 w 75"/>
                    <a:gd name="T19" fmla="*/ 6 h 24"/>
                    <a:gd name="T20" fmla="*/ 43 w 75"/>
                    <a:gd name="T21" fmla="*/ 7 h 24"/>
                    <a:gd name="T22" fmla="*/ 40 w 75"/>
                    <a:gd name="T23" fmla="*/ 9 h 24"/>
                    <a:gd name="T24" fmla="*/ 35 w 75"/>
                    <a:gd name="T25" fmla="*/ 9 h 24"/>
                    <a:gd name="T26" fmla="*/ 31 w 75"/>
                    <a:gd name="T27" fmla="*/ 9 h 24"/>
                    <a:gd name="T28" fmla="*/ 27 w 75"/>
                    <a:gd name="T29" fmla="*/ 8 h 24"/>
                    <a:gd name="T30" fmla="*/ 26 w 75"/>
                    <a:gd name="T31" fmla="*/ 4 h 24"/>
                    <a:gd name="T32" fmla="*/ 21 w 75"/>
                    <a:gd name="T33" fmla="*/ 3 h 24"/>
                    <a:gd name="T34" fmla="*/ 17 w 75"/>
                    <a:gd name="T35" fmla="*/ 2 h 24"/>
                    <a:gd name="T36" fmla="*/ 15 w 75"/>
                    <a:gd name="T37" fmla="*/ 1 h 24"/>
                    <a:gd name="T38" fmla="*/ 12 w 75"/>
                    <a:gd name="T39" fmla="*/ 3 h 24"/>
                    <a:gd name="T40" fmla="*/ 8 w 75"/>
                    <a:gd name="T41" fmla="*/ 1 h 24"/>
                    <a:gd name="T42" fmla="*/ 6 w 75"/>
                    <a:gd name="T43" fmla="*/ 2 h 24"/>
                    <a:gd name="T44" fmla="*/ 4 w 75"/>
                    <a:gd name="T45" fmla="*/ 6 h 24"/>
                    <a:gd name="T46" fmla="*/ 1 w 75"/>
                    <a:gd name="T47" fmla="*/ 7 h 24"/>
                    <a:gd name="T48" fmla="*/ 2 w 75"/>
                    <a:gd name="T49" fmla="*/ 9 h 24"/>
                    <a:gd name="T50" fmla="*/ 10 w 75"/>
                    <a:gd name="T51" fmla="*/ 10 h 24"/>
                    <a:gd name="T52" fmla="*/ 10 w 75"/>
                    <a:gd name="T53" fmla="*/ 12 h 24"/>
                    <a:gd name="T54" fmla="*/ 15 w 75"/>
                    <a:gd name="T55" fmla="*/ 13 h 24"/>
                    <a:gd name="T56" fmla="*/ 19 w 75"/>
                    <a:gd name="T57" fmla="*/ 15 h 24"/>
                    <a:gd name="T58" fmla="*/ 25 w 75"/>
                    <a:gd name="T59" fmla="*/ 16 h 24"/>
                    <a:gd name="T60" fmla="*/ 28 w 75"/>
                    <a:gd name="T61" fmla="*/ 16 h 24"/>
                    <a:gd name="T62" fmla="*/ 31 w 75"/>
                    <a:gd name="T63" fmla="*/ 16 h 24"/>
                    <a:gd name="T64" fmla="*/ 34 w 75"/>
                    <a:gd name="T65" fmla="*/ 16 h 24"/>
                    <a:gd name="T66" fmla="*/ 40 w 75"/>
                    <a:gd name="T67" fmla="*/ 18 h 24"/>
                    <a:gd name="T68" fmla="*/ 43 w 75"/>
                    <a:gd name="T69" fmla="*/ 19 h 24"/>
                    <a:gd name="T70" fmla="*/ 47 w 75"/>
                    <a:gd name="T71" fmla="*/ 20 h 24"/>
                    <a:gd name="T72" fmla="*/ 52 w 75"/>
                    <a:gd name="T73" fmla="*/ 20 h 24"/>
                    <a:gd name="T74" fmla="*/ 58 w 75"/>
                    <a:gd name="T75" fmla="*/ 21 h 24"/>
                    <a:gd name="T76" fmla="*/ 62 w 75"/>
                    <a:gd name="T77" fmla="*/ 21 h 24"/>
                    <a:gd name="T78" fmla="*/ 66 w 75"/>
                    <a:gd name="T79" fmla="*/ 21 h 24"/>
                    <a:gd name="T80" fmla="*/ 68 w 75"/>
                    <a:gd name="T81" fmla="*/ 22 h 24"/>
                    <a:gd name="T82" fmla="*/ 69 w 75"/>
                    <a:gd name="T83" fmla="*/ 22 h 24"/>
                    <a:gd name="T84" fmla="*/ 72 w 75"/>
                    <a:gd name="T85" fmla="*/ 23 h 24"/>
                    <a:gd name="T86" fmla="*/ 75 w 75"/>
                    <a:gd name="T8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24">
                      <a:moveTo>
                        <a:pt x="74" y="23"/>
                      </a:moveTo>
                      <a:cubicBezTo>
                        <a:pt x="74" y="23"/>
                        <a:pt x="74" y="24"/>
                        <a:pt x="74" y="22"/>
                      </a:cubicBezTo>
                      <a:cubicBezTo>
                        <a:pt x="73" y="21"/>
                        <a:pt x="73" y="22"/>
                        <a:pt x="73" y="22"/>
                      </a:cubicBezTo>
                      <a:cubicBezTo>
                        <a:pt x="73" y="21"/>
                        <a:pt x="73" y="21"/>
                        <a:pt x="73" y="20"/>
                      </a:cubicBezTo>
                      <a:cubicBezTo>
                        <a:pt x="73" y="20"/>
                        <a:pt x="73" y="19"/>
                        <a:pt x="73" y="19"/>
                      </a:cubicBezTo>
                      <a:cubicBezTo>
                        <a:pt x="74" y="19"/>
                        <a:pt x="74" y="18"/>
                        <a:pt x="74" y="18"/>
                      </a:cubicBezTo>
                      <a:cubicBezTo>
                        <a:pt x="74" y="17"/>
                        <a:pt x="74" y="17"/>
                        <a:pt x="74" y="17"/>
                      </a:cubicBezTo>
                      <a:cubicBezTo>
                        <a:pt x="74" y="17"/>
                        <a:pt x="74" y="16"/>
                        <a:pt x="74" y="16"/>
                      </a:cubicBezTo>
                      <a:cubicBezTo>
                        <a:pt x="74" y="16"/>
                        <a:pt x="74" y="16"/>
                        <a:pt x="74" y="16"/>
                      </a:cubicBezTo>
                      <a:cubicBezTo>
                        <a:pt x="73" y="16"/>
                        <a:pt x="72" y="16"/>
                        <a:pt x="71" y="15"/>
                      </a:cubicBezTo>
                      <a:cubicBezTo>
                        <a:pt x="71" y="15"/>
                        <a:pt x="71" y="15"/>
                        <a:pt x="71" y="15"/>
                      </a:cubicBezTo>
                      <a:cubicBezTo>
                        <a:pt x="70" y="15"/>
                        <a:pt x="69" y="15"/>
                        <a:pt x="69" y="15"/>
                      </a:cubicBezTo>
                      <a:cubicBezTo>
                        <a:pt x="69" y="15"/>
                        <a:pt x="68" y="16"/>
                        <a:pt x="68" y="16"/>
                      </a:cubicBezTo>
                      <a:cubicBezTo>
                        <a:pt x="67" y="15"/>
                        <a:pt x="66" y="15"/>
                        <a:pt x="65" y="16"/>
                      </a:cubicBezTo>
                      <a:cubicBezTo>
                        <a:pt x="65" y="17"/>
                        <a:pt x="62" y="15"/>
                        <a:pt x="61" y="15"/>
                      </a:cubicBezTo>
                      <a:cubicBezTo>
                        <a:pt x="61" y="14"/>
                        <a:pt x="60" y="14"/>
                        <a:pt x="60" y="13"/>
                      </a:cubicBezTo>
                      <a:cubicBezTo>
                        <a:pt x="61" y="13"/>
                        <a:pt x="61" y="12"/>
                        <a:pt x="61" y="12"/>
                      </a:cubicBezTo>
                      <a:cubicBezTo>
                        <a:pt x="60" y="11"/>
                        <a:pt x="59" y="12"/>
                        <a:pt x="60" y="11"/>
                      </a:cubicBezTo>
                      <a:cubicBezTo>
                        <a:pt x="60" y="11"/>
                        <a:pt x="59" y="11"/>
                        <a:pt x="59" y="10"/>
                      </a:cubicBezTo>
                      <a:cubicBezTo>
                        <a:pt x="59" y="10"/>
                        <a:pt x="60" y="10"/>
                        <a:pt x="59" y="9"/>
                      </a:cubicBezTo>
                      <a:cubicBezTo>
                        <a:pt x="59" y="7"/>
                        <a:pt x="59" y="10"/>
                        <a:pt x="58" y="9"/>
                      </a:cubicBezTo>
                      <a:cubicBezTo>
                        <a:pt x="58" y="8"/>
                        <a:pt x="57" y="9"/>
                        <a:pt x="57" y="9"/>
                      </a:cubicBezTo>
                      <a:cubicBezTo>
                        <a:pt x="56" y="9"/>
                        <a:pt x="56" y="9"/>
                        <a:pt x="56" y="9"/>
                      </a:cubicBezTo>
                      <a:cubicBezTo>
                        <a:pt x="55" y="9"/>
                        <a:pt x="55" y="9"/>
                        <a:pt x="54" y="9"/>
                      </a:cubicBezTo>
                      <a:cubicBezTo>
                        <a:pt x="54" y="8"/>
                        <a:pt x="54" y="8"/>
                        <a:pt x="54" y="8"/>
                      </a:cubicBezTo>
                      <a:cubicBezTo>
                        <a:pt x="53" y="8"/>
                        <a:pt x="53" y="9"/>
                        <a:pt x="52" y="8"/>
                      </a:cubicBezTo>
                      <a:cubicBezTo>
                        <a:pt x="52" y="8"/>
                        <a:pt x="52" y="7"/>
                        <a:pt x="51" y="7"/>
                      </a:cubicBezTo>
                      <a:cubicBezTo>
                        <a:pt x="50" y="7"/>
                        <a:pt x="50" y="6"/>
                        <a:pt x="50" y="7"/>
                      </a:cubicBezTo>
                      <a:cubicBezTo>
                        <a:pt x="49" y="8"/>
                        <a:pt x="48" y="7"/>
                        <a:pt x="48" y="7"/>
                      </a:cubicBezTo>
                      <a:cubicBezTo>
                        <a:pt x="48" y="7"/>
                        <a:pt x="47" y="8"/>
                        <a:pt x="47" y="6"/>
                      </a:cubicBezTo>
                      <a:cubicBezTo>
                        <a:pt x="47" y="6"/>
                        <a:pt x="47" y="6"/>
                        <a:pt x="47" y="5"/>
                      </a:cubicBezTo>
                      <a:cubicBezTo>
                        <a:pt x="46" y="5"/>
                        <a:pt x="45" y="5"/>
                        <a:pt x="44" y="5"/>
                      </a:cubicBezTo>
                      <a:cubicBezTo>
                        <a:pt x="43" y="6"/>
                        <a:pt x="44" y="7"/>
                        <a:pt x="43" y="7"/>
                      </a:cubicBezTo>
                      <a:cubicBezTo>
                        <a:pt x="42" y="8"/>
                        <a:pt x="44" y="9"/>
                        <a:pt x="42" y="9"/>
                      </a:cubicBezTo>
                      <a:cubicBezTo>
                        <a:pt x="41" y="10"/>
                        <a:pt x="41" y="10"/>
                        <a:pt x="41" y="9"/>
                      </a:cubicBezTo>
                      <a:cubicBezTo>
                        <a:pt x="41" y="9"/>
                        <a:pt x="40" y="9"/>
                        <a:pt x="40" y="9"/>
                      </a:cubicBezTo>
                      <a:cubicBezTo>
                        <a:pt x="40" y="9"/>
                        <a:pt x="40" y="8"/>
                        <a:pt x="39" y="9"/>
                      </a:cubicBezTo>
                      <a:cubicBezTo>
                        <a:pt x="39" y="9"/>
                        <a:pt x="38" y="9"/>
                        <a:pt x="38" y="9"/>
                      </a:cubicBezTo>
                      <a:cubicBezTo>
                        <a:pt x="38" y="10"/>
                        <a:pt x="35" y="8"/>
                        <a:pt x="35" y="9"/>
                      </a:cubicBezTo>
                      <a:cubicBezTo>
                        <a:pt x="35" y="8"/>
                        <a:pt x="35" y="8"/>
                        <a:pt x="35" y="8"/>
                      </a:cubicBezTo>
                      <a:cubicBezTo>
                        <a:pt x="34" y="8"/>
                        <a:pt x="34" y="9"/>
                        <a:pt x="34" y="9"/>
                      </a:cubicBezTo>
                      <a:cubicBezTo>
                        <a:pt x="33" y="9"/>
                        <a:pt x="32" y="8"/>
                        <a:pt x="31" y="9"/>
                      </a:cubicBezTo>
                      <a:cubicBezTo>
                        <a:pt x="31" y="8"/>
                        <a:pt x="31" y="8"/>
                        <a:pt x="30" y="9"/>
                      </a:cubicBezTo>
                      <a:cubicBezTo>
                        <a:pt x="29" y="8"/>
                        <a:pt x="29" y="8"/>
                        <a:pt x="29" y="8"/>
                      </a:cubicBezTo>
                      <a:cubicBezTo>
                        <a:pt x="28" y="9"/>
                        <a:pt x="27" y="8"/>
                        <a:pt x="27" y="8"/>
                      </a:cubicBezTo>
                      <a:cubicBezTo>
                        <a:pt x="27" y="7"/>
                        <a:pt x="27" y="6"/>
                        <a:pt x="27" y="6"/>
                      </a:cubicBezTo>
                      <a:cubicBezTo>
                        <a:pt x="27" y="5"/>
                        <a:pt x="27" y="6"/>
                        <a:pt x="26" y="5"/>
                      </a:cubicBezTo>
                      <a:cubicBezTo>
                        <a:pt x="26" y="5"/>
                        <a:pt x="26" y="5"/>
                        <a:pt x="26" y="4"/>
                      </a:cubicBezTo>
                      <a:cubicBezTo>
                        <a:pt x="25" y="3"/>
                        <a:pt x="25" y="4"/>
                        <a:pt x="24" y="3"/>
                      </a:cubicBezTo>
                      <a:cubicBezTo>
                        <a:pt x="24" y="3"/>
                        <a:pt x="24" y="4"/>
                        <a:pt x="23" y="4"/>
                      </a:cubicBezTo>
                      <a:cubicBezTo>
                        <a:pt x="22" y="4"/>
                        <a:pt x="20" y="4"/>
                        <a:pt x="21" y="3"/>
                      </a:cubicBezTo>
                      <a:cubicBezTo>
                        <a:pt x="21" y="4"/>
                        <a:pt x="19" y="4"/>
                        <a:pt x="19" y="3"/>
                      </a:cubicBezTo>
                      <a:cubicBezTo>
                        <a:pt x="19" y="3"/>
                        <a:pt x="18" y="3"/>
                        <a:pt x="18" y="3"/>
                      </a:cubicBezTo>
                      <a:cubicBezTo>
                        <a:pt x="18" y="3"/>
                        <a:pt x="18" y="2"/>
                        <a:pt x="17" y="2"/>
                      </a:cubicBezTo>
                      <a:cubicBezTo>
                        <a:pt x="17" y="2"/>
                        <a:pt x="18" y="2"/>
                        <a:pt x="17" y="2"/>
                      </a:cubicBezTo>
                      <a:cubicBezTo>
                        <a:pt x="17" y="2"/>
                        <a:pt x="17" y="2"/>
                        <a:pt x="16" y="2"/>
                      </a:cubicBezTo>
                      <a:cubicBezTo>
                        <a:pt x="16" y="2"/>
                        <a:pt x="15" y="1"/>
                        <a:pt x="15" y="1"/>
                      </a:cubicBezTo>
                      <a:cubicBezTo>
                        <a:pt x="15" y="2"/>
                        <a:pt x="15" y="1"/>
                        <a:pt x="14" y="1"/>
                      </a:cubicBezTo>
                      <a:cubicBezTo>
                        <a:pt x="15" y="2"/>
                        <a:pt x="14" y="2"/>
                        <a:pt x="14" y="2"/>
                      </a:cubicBezTo>
                      <a:cubicBezTo>
                        <a:pt x="14" y="3"/>
                        <a:pt x="13" y="3"/>
                        <a:pt x="12" y="3"/>
                      </a:cubicBezTo>
                      <a:cubicBezTo>
                        <a:pt x="12" y="2"/>
                        <a:pt x="12" y="2"/>
                        <a:pt x="12" y="2"/>
                      </a:cubicBezTo>
                      <a:cubicBezTo>
                        <a:pt x="11" y="2"/>
                        <a:pt x="11" y="2"/>
                        <a:pt x="11" y="2"/>
                      </a:cubicBezTo>
                      <a:cubicBezTo>
                        <a:pt x="9" y="2"/>
                        <a:pt x="10" y="1"/>
                        <a:pt x="8" y="1"/>
                      </a:cubicBezTo>
                      <a:cubicBezTo>
                        <a:pt x="8" y="3"/>
                        <a:pt x="7" y="2"/>
                        <a:pt x="8" y="2"/>
                      </a:cubicBezTo>
                      <a:cubicBezTo>
                        <a:pt x="7" y="1"/>
                        <a:pt x="7" y="1"/>
                        <a:pt x="7" y="1"/>
                      </a:cubicBezTo>
                      <a:cubicBezTo>
                        <a:pt x="6" y="0"/>
                        <a:pt x="6" y="1"/>
                        <a:pt x="6" y="2"/>
                      </a:cubicBezTo>
                      <a:cubicBezTo>
                        <a:pt x="6" y="2"/>
                        <a:pt x="5" y="2"/>
                        <a:pt x="5" y="3"/>
                      </a:cubicBezTo>
                      <a:cubicBezTo>
                        <a:pt x="5" y="4"/>
                        <a:pt x="5" y="5"/>
                        <a:pt x="5" y="6"/>
                      </a:cubicBezTo>
                      <a:cubicBezTo>
                        <a:pt x="5" y="6"/>
                        <a:pt x="4" y="6"/>
                        <a:pt x="4" y="6"/>
                      </a:cubicBezTo>
                      <a:cubicBezTo>
                        <a:pt x="4" y="5"/>
                        <a:pt x="3" y="6"/>
                        <a:pt x="4" y="7"/>
                      </a:cubicBezTo>
                      <a:cubicBezTo>
                        <a:pt x="4" y="7"/>
                        <a:pt x="3" y="7"/>
                        <a:pt x="3" y="8"/>
                      </a:cubicBezTo>
                      <a:cubicBezTo>
                        <a:pt x="2" y="9"/>
                        <a:pt x="2" y="8"/>
                        <a:pt x="1" y="7"/>
                      </a:cubicBezTo>
                      <a:cubicBezTo>
                        <a:pt x="1" y="8"/>
                        <a:pt x="1" y="8"/>
                        <a:pt x="0" y="8"/>
                      </a:cubicBezTo>
                      <a:cubicBezTo>
                        <a:pt x="0" y="8"/>
                        <a:pt x="0" y="9"/>
                        <a:pt x="0" y="9"/>
                      </a:cubicBezTo>
                      <a:cubicBezTo>
                        <a:pt x="1" y="8"/>
                        <a:pt x="2" y="9"/>
                        <a:pt x="2" y="9"/>
                      </a:cubicBezTo>
                      <a:cubicBezTo>
                        <a:pt x="3" y="9"/>
                        <a:pt x="4" y="9"/>
                        <a:pt x="5" y="8"/>
                      </a:cubicBezTo>
                      <a:cubicBezTo>
                        <a:pt x="6" y="8"/>
                        <a:pt x="7" y="8"/>
                        <a:pt x="7" y="9"/>
                      </a:cubicBezTo>
                      <a:cubicBezTo>
                        <a:pt x="8" y="9"/>
                        <a:pt x="8" y="10"/>
                        <a:pt x="10" y="10"/>
                      </a:cubicBezTo>
                      <a:cubicBezTo>
                        <a:pt x="11" y="9"/>
                        <a:pt x="12" y="10"/>
                        <a:pt x="10" y="11"/>
                      </a:cubicBezTo>
                      <a:cubicBezTo>
                        <a:pt x="10" y="11"/>
                        <a:pt x="11" y="11"/>
                        <a:pt x="10" y="11"/>
                      </a:cubicBezTo>
                      <a:cubicBezTo>
                        <a:pt x="10" y="12"/>
                        <a:pt x="9" y="12"/>
                        <a:pt x="10" y="12"/>
                      </a:cubicBezTo>
                      <a:cubicBezTo>
                        <a:pt x="10" y="13"/>
                        <a:pt x="9" y="13"/>
                        <a:pt x="11" y="13"/>
                      </a:cubicBezTo>
                      <a:cubicBezTo>
                        <a:pt x="12" y="13"/>
                        <a:pt x="11" y="13"/>
                        <a:pt x="13" y="13"/>
                      </a:cubicBezTo>
                      <a:cubicBezTo>
                        <a:pt x="13" y="13"/>
                        <a:pt x="14" y="13"/>
                        <a:pt x="15" y="13"/>
                      </a:cubicBezTo>
                      <a:cubicBezTo>
                        <a:pt x="16" y="13"/>
                        <a:pt x="16" y="14"/>
                        <a:pt x="18" y="14"/>
                      </a:cubicBezTo>
                      <a:cubicBezTo>
                        <a:pt x="18" y="14"/>
                        <a:pt x="18" y="14"/>
                        <a:pt x="19" y="14"/>
                      </a:cubicBezTo>
                      <a:cubicBezTo>
                        <a:pt x="19" y="14"/>
                        <a:pt x="19" y="15"/>
                        <a:pt x="19" y="15"/>
                      </a:cubicBezTo>
                      <a:cubicBezTo>
                        <a:pt x="20" y="14"/>
                        <a:pt x="20" y="15"/>
                        <a:pt x="20" y="15"/>
                      </a:cubicBezTo>
                      <a:cubicBezTo>
                        <a:pt x="21" y="15"/>
                        <a:pt x="19" y="15"/>
                        <a:pt x="21" y="15"/>
                      </a:cubicBezTo>
                      <a:cubicBezTo>
                        <a:pt x="22" y="16"/>
                        <a:pt x="23" y="16"/>
                        <a:pt x="25" y="16"/>
                      </a:cubicBezTo>
                      <a:cubicBezTo>
                        <a:pt x="28" y="16"/>
                        <a:pt x="25" y="15"/>
                        <a:pt x="27" y="15"/>
                      </a:cubicBezTo>
                      <a:cubicBezTo>
                        <a:pt x="27" y="16"/>
                        <a:pt x="28" y="16"/>
                        <a:pt x="28" y="15"/>
                      </a:cubicBezTo>
                      <a:cubicBezTo>
                        <a:pt x="28" y="15"/>
                        <a:pt x="28" y="15"/>
                        <a:pt x="28" y="16"/>
                      </a:cubicBezTo>
                      <a:cubicBezTo>
                        <a:pt x="29" y="15"/>
                        <a:pt x="29" y="15"/>
                        <a:pt x="29" y="15"/>
                      </a:cubicBezTo>
                      <a:cubicBezTo>
                        <a:pt x="29" y="15"/>
                        <a:pt x="29" y="16"/>
                        <a:pt x="29" y="16"/>
                      </a:cubicBezTo>
                      <a:cubicBezTo>
                        <a:pt x="30" y="16"/>
                        <a:pt x="30" y="16"/>
                        <a:pt x="31" y="16"/>
                      </a:cubicBezTo>
                      <a:cubicBezTo>
                        <a:pt x="31" y="16"/>
                        <a:pt x="30" y="15"/>
                        <a:pt x="31" y="15"/>
                      </a:cubicBezTo>
                      <a:cubicBezTo>
                        <a:pt x="32" y="15"/>
                        <a:pt x="32" y="15"/>
                        <a:pt x="33" y="15"/>
                      </a:cubicBezTo>
                      <a:cubicBezTo>
                        <a:pt x="34" y="16"/>
                        <a:pt x="33" y="16"/>
                        <a:pt x="34" y="16"/>
                      </a:cubicBezTo>
                      <a:cubicBezTo>
                        <a:pt x="34" y="16"/>
                        <a:pt x="34" y="16"/>
                        <a:pt x="35" y="16"/>
                      </a:cubicBezTo>
                      <a:cubicBezTo>
                        <a:pt x="36" y="16"/>
                        <a:pt x="39" y="17"/>
                        <a:pt x="39" y="17"/>
                      </a:cubicBezTo>
                      <a:cubicBezTo>
                        <a:pt x="39" y="18"/>
                        <a:pt x="40" y="17"/>
                        <a:pt x="40" y="18"/>
                      </a:cubicBezTo>
                      <a:cubicBezTo>
                        <a:pt x="40" y="18"/>
                        <a:pt x="40" y="18"/>
                        <a:pt x="40" y="18"/>
                      </a:cubicBezTo>
                      <a:cubicBezTo>
                        <a:pt x="40" y="18"/>
                        <a:pt x="41" y="18"/>
                        <a:pt x="41" y="18"/>
                      </a:cubicBezTo>
                      <a:cubicBezTo>
                        <a:pt x="42" y="19"/>
                        <a:pt x="42" y="19"/>
                        <a:pt x="43" y="19"/>
                      </a:cubicBezTo>
                      <a:cubicBezTo>
                        <a:pt x="43" y="20"/>
                        <a:pt x="45" y="19"/>
                        <a:pt x="45" y="19"/>
                      </a:cubicBezTo>
                      <a:cubicBezTo>
                        <a:pt x="45" y="20"/>
                        <a:pt x="46" y="20"/>
                        <a:pt x="46" y="20"/>
                      </a:cubicBezTo>
                      <a:cubicBezTo>
                        <a:pt x="47" y="20"/>
                        <a:pt x="47" y="20"/>
                        <a:pt x="47" y="20"/>
                      </a:cubicBezTo>
                      <a:cubicBezTo>
                        <a:pt x="47" y="21"/>
                        <a:pt x="50" y="19"/>
                        <a:pt x="50" y="20"/>
                      </a:cubicBezTo>
                      <a:cubicBezTo>
                        <a:pt x="51" y="21"/>
                        <a:pt x="51" y="20"/>
                        <a:pt x="51" y="21"/>
                      </a:cubicBezTo>
                      <a:cubicBezTo>
                        <a:pt x="52" y="21"/>
                        <a:pt x="51" y="20"/>
                        <a:pt x="52" y="20"/>
                      </a:cubicBezTo>
                      <a:cubicBezTo>
                        <a:pt x="52" y="20"/>
                        <a:pt x="52" y="21"/>
                        <a:pt x="52" y="21"/>
                      </a:cubicBezTo>
                      <a:cubicBezTo>
                        <a:pt x="52" y="20"/>
                        <a:pt x="54" y="19"/>
                        <a:pt x="53" y="20"/>
                      </a:cubicBezTo>
                      <a:cubicBezTo>
                        <a:pt x="55" y="20"/>
                        <a:pt x="57" y="21"/>
                        <a:pt x="58" y="21"/>
                      </a:cubicBezTo>
                      <a:cubicBezTo>
                        <a:pt x="59" y="21"/>
                        <a:pt x="59" y="21"/>
                        <a:pt x="60" y="21"/>
                      </a:cubicBezTo>
                      <a:cubicBezTo>
                        <a:pt x="61" y="22"/>
                        <a:pt x="60" y="21"/>
                        <a:pt x="61" y="21"/>
                      </a:cubicBezTo>
                      <a:cubicBezTo>
                        <a:pt x="61" y="21"/>
                        <a:pt x="62" y="21"/>
                        <a:pt x="62" y="21"/>
                      </a:cubicBezTo>
                      <a:cubicBezTo>
                        <a:pt x="62" y="21"/>
                        <a:pt x="62" y="20"/>
                        <a:pt x="63" y="20"/>
                      </a:cubicBezTo>
                      <a:cubicBezTo>
                        <a:pt x="64" y="20"/>
                        <a:pt x="65" y="20"/>
                        <a:pt x="65" y="21"/>
                      </a:cubicBezTo>
                      <a:cubicBezTo>
                        <a:pt x="65" y="21"/>
                        <a:pt x="66" y="20"/>
                        <a:pt x="66" y="21"/>
                      </a:cubicBezTo>
                      <a:cubicBezTo>
                        <a:pt x="66" y="22"/>
                        <a:pt x="66" y="21"/>
                        <a:pt x="66" y="21"/>
                      </a:cubicBezTo>
                      <a:cubicBezTo>
                        <a:pt x="67" y="21"/>
                        <a:pt x="66" y="21"/>
                        <a:pt x="67" y="21"/>
                      </a:cubicBezTo>
                      <a:cubicBezTo>
                        <a:pt x="67" y="21"/>
                        <a:pt x="68" y="21"/>
                        <a:pt x="68" y="22"/>
                      </a:cubicBezTo>
                      <a:cubicBezTo>
                        <a:pt x="68" y="22"/>
                        <a:pt x="68" y="22"/>
                        <a:pt x="68" y="22"/>
                      </a:cubicBezTo>
                      <a:cubicBezTo>
                        <a:pt x="69" y="22"/>
                        <a:pt x="68" y="22"/>
                        <a:pt x="69" y="22"/>
                      </a:cubicBezTo>
                      <a:cubicBezTo>
                        <a:pt x="69" y="22"/>
                        <a:pt x="69" y="22"/>
                        <a:pt x="69" y="22"/>
                      </a:cubicBezTo>
                      <a:cubicBezTo>
                        <a:pt x="69" y="22"/>
                        <a:pt x="69" y="23"/>
                        <a:pt x="70" y="23"/>
                      </a:cubicBezTo>
                      <a:cubicBezTo>
                        <a:pt x="70" y="23"/>
                        <a:pt x="71" y="23"/>
                        <a:pt x="71" y="23"/>
                      </a:cubicBezTo>
                      <a:cubicBezTo>
                        <a:pt x="73" y="24"/>
                        <a:pt x="71" y="23"/>
                        <a:pt x="72" y="23"/>
                      </a:cubicBezTo>
                      <a:cubicBezTo>
                        <a:pt x="73" y="23"/>
                        <a:pt x="74" y="23"/>
                        <a:pt x="73" y="23"/>
                      </a:cubicBezTo>
                      <a:cubicBezTo>
                        <a:pt x="73" y="24"/>
                        <a:pt x="73" y="24"/>
                        <a:pt x="75" y="24"/>
                      </a:cubicBezTo>
                      <a:cubicBezTo>
                        <a:pt x="75" y="24"/>
                        <a:pt x="75" y="24"/>
                        <a:pt x="75" y="24"/>
                      </a:cubicBezTo>
                      <a:cubicBezTo>
                        <a:pt x="75" y="23"/>
                        <a:pt x="75" y="23"/>
                        <a:pt x="74" y="2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8" name="Freeform 1365"/>
                <p:cNvSpPr>
                  <a:spLocks/>
                </p:cNvSpPr>
                <p:nvPr/>
              </p:nvSpPr>
              <p:spPr bwMode="auto">
                <a:xfrm>
                  <a:off x="6831013" y="4421188"/>
                  <a:ext cx="3175" cy="4762"/>
                </a:xfrm>
                <a:custGeom>
                  <a:avLst/>
                  <a:gdLst>
                    <a:gd name="T0" fmla="*/ 0 w 1"/>
                    <a:gd name="T1" fmla="*/ 1 h 2"/>
                    <a:gd name="T2" fmla="*/ 0 w 1"/>
                    <a:gd name="T3" fmla="*/ 1 h 2"/>
                    <a:gd name="T4" fmla="*/ 1 w 1"/>
                    <a:gd name="T5" fmla="*/ 1 h 2"/>
                    <a:gd name="T6" fmla="*/ 1 w 1"/>
                    <a:gd name="T7" fmla="*/ 0 h 2"/>
                    <a:gd name="T8" fmla="*/ 1 w 1"/>
                    <a:gd name="T9" fmla="*/ 0 h 2"/>
                    <a:gd name="T10" fmla="*/ 0 w 1"/>
                    <a:gd name="T11" fmla="*/ 0 h 2"/>
                    <a:gd name="T12" fmla="*/ 0 w 1"/>
                    <a:gd name="T13" fmla="*/ 0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2"/>
                        <a:pt x="0" y="1"/>
                        <a:pt x="0" y="1"/>
                      </a:cubicBezTo>
                      <a:cubicBezTo>
                        <a:pt x="0" y="1"/>
                        <a:pt x="0" y="1"/>
                        <a:pt x="1" y="1"/>
                      </a:cubicBezTo>
                      <a:cubicBezTo>
                        <a:pt x="1" y="1"/>
                        <a:pt x="1" y="1"/>
                        <a:pt x="1" y="0"/>
                      </a:cubicBezTo>
                      <a:cubicBezTo>
                        <a:pt x="1" y="0"/>
                        <a:pt x="1" y="0"/>
                        <a:pt x="1" y="0"/>
                      </a:cubicBezTo>
                      <a:cubicBezTo>
                        <a:pt x="0" y="0"/>
                        <a:pt x="0" y="0"/>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9" name="Freeform 1366"/>
                <p:cNvSpPr>
                  <a:spLocks/>
                </p:cNvSpPr>
                <p:nvPr/>
              </p:nvSpPr>
              <p:spPr bwMode="auto">
                <a:xfrm>
                  <a:off x="6834188" y="4429125"/>
                  <a:ext cx="6350" cy="3175"/>
                </a:xfrm>
                <a:custGeom>
                  <a:avLst/>
                  <a:gdLst>
                    <a:gd name="T0" fmla="*/ 1 w 2"/>
                    <a:gd name="T1" fmla="*/ 1 h 1"/>
                    <a:gd name="T2" fmla="*/ 1 w 2"/>
                    <a:gd name="T3" fmla="*/ 1 h 1"/>
                    <a:gd name="T4" fmla="*/ 1 w 2"/>
                    <a:gd name="T5" fmla="*/ 1 h 1"/>
                    <a:gd name="T6" fmla="*/ 1 w 2"/>
                    <a:gd name="T7" fmla="*/ 1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1"/>
                        <a:pt x="2" y="1"/>
                        <a:pt x="1" y="1"/>
                      </a:cubicBezTo>
                      <a:cubicBezTo>
                        <a:pt x="1" y="1"/>
                        <a:pt x="1" y="1"/>
                        <a:pt x="1" y="1"/>
                      </a:cubicBezTo>
                      <a:cubicBezTo>
                        <a:pt x="0" y="1"/>
                        <a:pt x="0" y="0"/>
                        <a:pt x="0" y="0"/>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0" name="Freeform 1367"/>
                <p:cNvSpPr>
                  <a:spLocks/>
                </p:cNvSpPr>
                <p:nvPr/>
              </p:nvSpPr>
              <p:spPr bwMode="auto">
                <a:xfrm>
                  <a:off x="6831013" y="4425950"/>
                  <a:ext cx="3175" cy="3175"/>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1" name="Freeform 1368"/>
                <p:cNvSpPr>
                  <a:spLocks/>
                </p:cNvSpPr>
                <p:nvPr/>
              </p:nvSpPr>
              <p:spPr bwMode="auto">
                <a:xfrm>
                  <a:off x="6748463" y="4621213"/>
                  <a:ext cx="3175" cy="3175"/>
                </a:xfrm>
                <a:custGeom>
                  <a:avLst/>
                  <a:gdLst>
                    <a:gd name="T0" fmla="*/ 1 w 1"/>
                    <a:gd name="T1" fmla="*/ 1 h 1"/>
                    <a:gd name="T2" fmla="*/ 1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2" name="Freeform 1369"/>
                <p:cNvSpPr>
                  <a:spLocks/>
                </p:cNvSpPr>
                <p:nvPr/>
              </p:nvSpPr>
              <p:spPr bwMode="auto">
                <a:xfrm>
                  <a:off x="6737351" y="4486275"/>
                  <a:ext cx="1588"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3" name="Freeform 1370"/>
                <p:cNvSpPr>
                  <a:spLocks/>
                </p:cNvSpPr>
                <p:nvPr/>
              </p:nvSpPr>
              <p:spPr bwMode="auto">
                <a:xfrm>
                  <a:off x="6727826" y="4484688"/>
                  <a:ext cx="14288" cy="14287"/>
                </a:xfrm>
                <a:custGeom>
                  <a:avLst/>
                  <a:gdLst>
                    <a:gd name="T0" fmla="*/ 0 w 5"/>
                    <a:gd name="T1" fmla="*/ 1 h 5"/>
                    <a:gd name="T2" fmla="*/ 1 w 5"/>
                    <a:gd name="T3" fmla="*/ 2 h 5"/>
                    <a:gd name="T4" fmla="*/ 1 w 5"/>
                    <a:gd name="T5" fmla="*/ 3 h 5"/>
                    <a:gd name="T6" fmla="*/ 1 w 5"/>
                    <a:gd name="T7" fmla="*/ 4 h 5"/>
                    <a:gd name="T8" fmla="*/ 2 w 5"/>
                    <a:gd name="T9" fmla="*/ 4 h 5"/>
                    <a:gd name="T10" fmla="*/ 3 w 5"/>
                    <a:gd name="T11" fmla="*/ 4 h 5"/>
                    <a:gd name="T12" fmla="*/ 4 w 5"/>
                    <a:gd name="T13" fmla="*/ 4 h 5"/>
                    <a:gd name="T14" fmla="*/ 5 w 5"/>
                    <a:gd name="T15" fmla="*/ 4 h 5"/>
                    <a:gd name="T16" fmla="*/ 5 w 5"/>
                    <a:gd name="T17" fmla="*/ 4 h 5"/>
                    <a:gd name="T18" fmla="*/ 4 w 5"/>
                    <a:gd name="T19" fmla="*/ 3 h 5"/>
                    <a:gd name="T20" fmla="*/ 4 w 5"/>
                    <a:gd name="T21" fmla="*/ 3 h 5"/>
                    <a:gd name="T22" fmla="*/ 4 w 5"/>
                    <a:gd name="T23" fmla="*/ 3 h 5"/>
                    <a:gd name="T24" fmla="*/ 3 w 5"/>
                    <a:gd name="T25" fmla="*/ 3 h 5"/>
                    <a:gd name="T26" fmla="*/ 3 w 5"/>
                    <a:gd name="T27" fmla="*/ 3 h 5"/>
                    <a:gd name="T28" fmla="*/ 3 w 5"/>
                    <a:gd name="T29" fmla="*/ 3 h 5"/>
                    <a:gd name="T30" fmla="*/ 3 w 5"/>
                    <a:gd name="T31" fmla="*/ 3 h 5"/>
                    <a:gd name="T32" fmla="*/ 2 w 5"/>
                    <a:gd name="T33" fmla="*/ 1 h 5"/>
                    <a:gd name="T34" fmla="*/ 2 w 5"/>
                    <a:gd name="T35" fmla="*/ 1 h 5"/>
                    <a:gd name="T36" fmla="*/ 2 w 5"/>
                    <a:gd name="T37" fmla="*/ 1 h 5"/>
                    <a:gd name="T38" fmla="*/ 2 w 5"/>
                    <a:gd name="T39" fmla="*/ 1 h 5"/>
                    <a:gd name="T40" fmla="*/ 3 w 5"/>
                    <a:gd name="T41" fmla="*/ 2 h 5"/>
                    <a:gd name="T42" fmla="*/ 2 w 5"/>
                    <a:gd name="T43" fmla="*/ 0 h 5"/>
                    <a:gd name="T44" fmla="*/ 1 w 5"/>
                    <a:gd name="T45" fmla="*/ 0 h 5"/>
                    <a:gd name="T46" fmla="*/ 2 w 5"/>
                    <a:gd name="T47" fmla="*/ 1 h 5"/>
                    <a:gd name="T48" fmla="*/ 1 w 5"/>
                    <a:gd name="T49" fmla="*/ 1 h 5"/>
                    <a:gd name="T50" fmla="*/ 1 w 5"/>
                    <a:gd name="T51" fmla="*/ 1 h 5"/>
                    <a:gd name="T52" fmla="*/ 0 w 5"/>
                    <a:gd name="T5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5">
                      <a:moveTo>
                        <a:pt x="0" y="1"/>
                      </a:moveTo>
                      <a:cubicBezTo>
                        <a:pt x="1" y="1"/>
                        <a:pt x="1" y="2"/>
                        <a:pt x="1" y="2"/>
                      </a:cubicBezTo>
                      <a:cubicBezTo>
                        <a:pt x="1" y="3"/>
                        <a:pt x="2" y="3"/>
                        <a:pt x="1" y="3"/>
                      </a:cubicBezTo>
                      <a:cubicBezTo>
                        <a:pt x="1" y="3"/>
                        <a:pt x="1" y="3"/>
                        <a:pt x="1" y="4"/>
                      </a:cubicBezTo>
                      <a:cubicBezTo>
                        <a:pt x="1" y="4"/>
                        <a:pt x="2" y="4"/>
                        <a:pt x="2" y="4"/>
                      </a:cubicBezTo>
                      <a:cubicBezTo>
                        <a:pt x="2" y="4"/>
                        <a:pt x="3" y="4"/>
                        <a:pt x="3" y="4"/>
                      </a:cubicBezTo>
                      <a:cubicBezTo>
                        <a:pt x="3" y="4"/>
                        <a:pt x="3" y="4"/>
                        <a:pt x="4" y="4"/>
                      </a:cubicBezTo>
                      <a:cubicBezTo>
                        <a:pt x="4" y="4"/>
                        <a:pt x="5" y="5"/>
                        <a:pt x="5" y="4"/>
                      </a:cubicBezTo>
                      <a:cubicBezTo>
                        <a:pt x="5" y="4"/>
                        <a:pt x="5" y="4"/>
                        <a:pt x="5" y="4"/>
                      </a:cubicBezTo>
                      <a:cubicBezTo>
                        <a:pt x="4" y="3"/>
                        <a:pt x="4" y="3"/>
                        <a:pt x="4" y="3"/>
                      </a:cubicBezTo>
                      <a:cubicBezTo>
                        <a:pt x="4" y="3"/>
                        <a:pt x="4" y="3"/>
                        <a:pt x="4" y="3"/>
                      </a:cubicBezTo>
                      <a:cubicBezTo>
                        <a:pt x="4" y="4"/>
                        <a:pt x="4" y="4"/>
                        <a:pt x="4" y="3"/>
                      </a:cubicBezTo>
                      <a:cubicBezTo>
                        <a:pt x="3" y="3"/>
                        <a:pt x="3" y="3"/>
                        <a:pt x="3" y="3"/>
                      </a:cubicBezTo>
                      <a:cubicBezTo>
                        <a:pt x="3" y="3"/>
                        <a:pt x="3" y="3"/>
                        <a:pt x="3" y="3"/>
                      </a:cubicBezTo>
                      <a:cubicBezTo>
                        <a:pt x="3" y="3"/>
                        <a:pt x="3" y="3"/>
                        <a:pt x="3" y="3"/>
                      </a:cubicBezTo>
                      <a:cubicBezTo>
                        <a:pt x="3" y="3"/>
                        <a:pt x="3" y="3"/>
                        <a:pt x="3" y="3"/>
                      </a:cubicBezTo>
                      <a:cubicBezTo>
                        <a:pt x="2" y="2"/>
                        <a:pt x="2" y="2"/>
                        <a:pt x="2" y="1"/>
                      </a:cubicBezTo>
                      <a:cubicBezTo>
                        <a:pt x="1" y="1"/>
                        <a:pt x="2" y="1"/>
                        <a:pt x="2" y="1"/>
                      </a:cubicBezTo>
                      <a:cubicBezTo>
                        <a:pt x="2" y="1"/>
                        <a:pt x="2" y="1"/>
                        <a:pt x="2" y="1"/>
                      </a:cubicBezTo>
                      <a:cubicBezTo>
                        <a:pt x="2" y="1"/>
                        <a:pt x="2" y="1"/>
                        <a:pt x="2" y="1"/>
                      </a:cubicBezTo>
                      <a:cubicBezTo>
                        <a:pt x="3" y="2"/>
                        <a:pt x="4" y="2"/>
                        <a:pt x="3" y="2"/>
                      </a:cubicBezTo>
                      <a:cubicBezTo>
                        <a:pt x="2" y="1"/>
                        <a:pt x="2" y="0"/>
                        <a:pt x="2" y="0"/>
                      </a:cubicBezTo>
                      <a:cubicBezTo>
                        <a:pt x="2" y="0"/>
                        <a:pt x="1" y="0"/>
                        <a:pt x="1" y="0"/>
                      </a:cubicBezTo>
                      <a:cubicBezTo>
                        <a:pt x="1" y="1"/>
                        <a:pt x="2" y="1"/>
                        <a:pt x="2" y="1"/>
                      </a:cubicBezTo>
                      <a:cubicBezTo>
                        <a:pt x="1" y="1"/>
                        <a:pt x="1" y="1"/>
                        <a:pt x="1" y="1"/>
                      </a:cubicBezTo>
                      <a:cubicBezTo>
                        <a:pt x="1" y="1"/>
                        <a:pt x="1" y="1"/>
                        <a:pt x="1"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4" name="Freeform 1371"/>
                <p:cNvSpPr>
                  <a:spLocks/>
                </p:cNvSpPr>
                <p:nvPr/>
              </p:nvSpPr>
              <p:spPr bwMode="auto">
                <a:xfrm>
                  <a:off x="6727826" y="4484688"/>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5" name="Freeform 1372"/>
                <p:cNvSpPr>
                  <a:spLocks/>
                </p:cNvSpPr>
                <p:nvPr/>
              </p:nvSpPr>
              <p:spPr bwMode="auto">
                <a:xfrm>
                  <a:off x="6727826" y="4481513"/>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0"/>
                        <a:pt x="0" y="1"/>
                      </a:cubicBezTo>
                      <a:cubicBezTo>
                        <a:pt x="0" y="1"/>
                        <a:pt x="0"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6" name="Freeform 1373"/>
                <p:cNvSpPr>
                  <a:spLocks/>
                </p:cNvSpPr>
                <p:nvPr/>
              </p:nvSpPr>
              <p:spPr bwMode="auto">
                <a:xfrm>
                  <a:off x="6724651" y="4495800"/>
                  <a:ext cx="12700" cy="11112"/>
                </a:xfrm>
                <a:custGeom>
                  <a:avLst/>
                  <a:gdLst>
                    <a:gd name="T0" fmla="*/ 0 w 4"/>
                    <a:gd name="T1" fmla="*/ 2 h 4"/>
                    <a:gd name="T2" fmla="*/ 1 w 4"/>
                    <a:gd name="T3" fmla="*/ 3 h 4"/>
                    <a:gd name="T4" fmla="*/ 2 w 4"/>
                    <a:gd name="T5" fmla="*/ 3 h 4"/>
                    <a:gd name="T6" fmla="*/ 2 w 4"/>
                    <a:gd name="T7" fmla="*/ 3 h 4"/>
                    <a:gd name="T8" fmla="*/ 3 w 4"/>
                    <a:gd name="T9" fmla="*/ 2 h 4"/>
                    <a:gd name="T10" fmla="*/ 3 w 4"/>
                    <a:gd name="T11" fmla="*/ 1 h 4"/>
                    <a:gd name="T12" fmla="*/ 2 w 4"/>
                    <a:gd name="T13" fmla="*/ 0 h 4"/>
                    <a:gd name="T14" fmla="*/ 2 w 4"/>
                    <a:gd name="T15" fmla="*/ 1 h 4"/>
                    <a:gd name="T16" fmla="*/ 1 w 4"/>
                    <a:gd name="T17" fmla="*/ 1 h 4"/>
                    <a:gd name="T18" fmla="*/ 0 w 4"/>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2"/>
                      </a:moveTo>
                      <a:cubicBezTo>
                        <a:pt x="1" y="2"/>
                        <a:pt x="1" y="3"/>
                        <a:pt x="1" y="3"/>
                      </a:cubicBezTo>
                      <a:cubicBezTo>
                        <a:pt x="1" y="4"/>
                        <a:pt x="2" y="4"/>
                        <a:pt x="2" y="3"/>
                      </a:cubicBezTo>
                      <a:cubicBezTo>
                        <a:pt x="2" y="3"/>
                        <a:pt x="2" y="2"/>
                        <a:pt x="2" y="3"/>
                      </a:cubicBezTo>
                      <a:cubicBezTo>
                        <a:pt x="3" y="3"/>
                        <a:pt x="3" y="3"/>
                        <a:pt x="3" y="2"/>
                      </a:cubicBezTo>
                      <a:cubicBezTo>
                        <a:pt x="3" y="2"/>
                        <a:pt x="4" y="2"/>
                        <a:pt x="3" y="1"/>
                      </a:cubicBezTo>
                      <a:cubicBezTo>
                        <a:pt x="2" y="1"/>
                        <a:pt x="2" y="1"/>
                        <a:pt x="2" y="0"/>
                      </a:cubicBezTo>
                      <a:cubicBezTo>
                        <a:pt x="1" y="0"/>
                        <a:pt x="2" y="1"/>
                        <a:pt x="2" y="1"/>
                      </a:cubicBezTo>
                      <a:cubicBezTo>
                        <a:pt x="2" y="2"/>
                        <a:pt x="1" y="1"/>
                        <a:pt x="1" y="1"/>
                      </a:cubicBezTo>
                      <a:cubicBezTo>
                        <a:pt x="1"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7" name="Freeform 1374"/>
                <p:cNvSpPr>
                  <a:spLocks/>
                </p:cNvSpPr>
                <p:nvPr/>
              </p:nvSpPr>
              <p:spPr bwMode="auto">
                <a:xfrm>
                  <a:off x="6713538" y="4470400"/>
                  <a:ext cx="7938" cy="4762"/>
                </a:xfrm>
                <a:custGeom>
                  <a:avLst/>
                  <a:gdLst>
                    <a:gd name="T0" fmla="*/ 0 w 3"/>
                    <a:gd name="T1" fmla="*/ 1 h 2"/>
                    <a:gd name="T2" fmla="*/ 1 w 3"/>
                    <a:gd name="T3" fmla="*/ 1 h 2"/>
                    <a:gd name="T4" fmla="*/ 2 w 3"/>
                    <a:gd name="T5" fmla="*/ 1 h 2"/>
                    <a:gd name="T6" fmla="*/ 2 w 3"/>
                    <a:gd name="T7" fmla="*/ 1 h 2"/>
                    <a:gd name="T8" fmla="*/ 2 w 3"/>
                    <a:gd name="T9" fmla="*/ 0 h 2"/>
                    <a:gd name="T10" fmla="*/ 1 w 3"/>
                    <a:gd name="T11" fmla="*/ 0 h 2"/>
                    <a:gd name="T12" fmla="*/ 0 w 3"/>
                    <a:gd name="T13" fmla="*/ 0 h 2"/>
                    <a:gd name="T14" fmla="*/ 0 w 3"/>
                    <a:gd name="T15" fmla="*/ 0 h 2"/>
                    <a:gd name="T16" fmla="*/ 0 w 3"/>
                    <a:gd name="T17" fmla="*/ 1 h 2"/>
                    <a:gd name="T18" fmla="*/ 0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0" y="1"/>
                      </a:moveTo>
                      <a:cubicBezTo>
                        <a:pt x="1" y="1"/>
                        <a:pt x="0" y="0"/>
                        <a:pt x="1" y="1"/>
                      </a:cubicBezTo>
                      <a:cubicBezTo>
                        <a:pt x="1" y="1"/>
                        <a:pt x="1" y="1"/>
                        <a:pt x="2" y="1"/>
                      </a:cubicBezTo>
                      <a:cubicBezTo>
                        <a:pt x="2" y="1"/>
                        <a:pt x="3" y="1"/>
                        <a:pt x="2" y="1"/>
                      </a:cubicBezTo>
                      <a:cubicBezTo>
                        <a:pt x="2" y="0"/>
                        <a:pt x="2" y="1"/>
                        <a:pt x="2" y="0"/>
                      </a:cubicBezTo>
                      <a:cubicBezTo>
                        <a:pt x="2" y="0"/>
                        <a:pt x="1" y="0"/>
                        <a:pt x="1" y="0"/>
                      </a:cubicBezTo>
                      <a:cubicBezTo>
                        <a:pt x="1" y="0"/>
                        <a:pt x="1" y="0"/>
                        <a:pt x="0" y="0"/>
                      </a:cubicBezTo>
                      <a:cubicBezTo>
                        <a:pt x="0" y="0"/>
                        <a:pt x="0" y="0"/>
                        <a:pt x="0" y="0"/>
                      </a:cubicBezTo>
                      <a:cubicBezTo>
                        <a:pt x="0" y="0"/>
                        <a:pt x="0" y="0"/>
                        <a:pt x="0" y="1"/>
                      </a:cubicBezTo>
                      <a:cubicBezTo>
                        <a:pt x="0" y="1"/>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8" name="Freeform 1375"/>
                <p:cNvSpPr>
                  <a:spLocks/>
                </p:cNvSpPr>
                <p:nvPr/>
              </p:nvSpPr>
              <p:spPr bwMode="auto">
                <a:xfrm>
                  <a:off x="6677026" y="4452938"/>
                  <a:ext cx="25400" cy="22225"/>
                </a:xfrm>
                <a:custGeom>
                  <a:avLst/>
                  <a:gdLst>
                    <a:gd name="T0" fmla="*/ 4 w 9"/>
                    <a:gd name="T1" fmla="*/ 1 h 8"/>
                    <a:gd name="T2" fmla="*/ 0 w 9"/>
                    <a:gd name="T3" fmla="*/ 0 h 8"/>
                    <a:gd name="T4" fmla="*/ 1 w 9"/>
                    <a:gd name="T5" fmla="*/ 2 h 8"/>
                    <a:gd name="T6" fmla="*/ 1 w 9"/>
                    <a:gd name="T7" fmla="*/ 3 h 8"/>
                    <a:gd name="T8" fmla="*/ 2 w 9"/>
                    <a:gd name="T9" fmla="*/ 4 h 8"/>
                    <a:gd name="T10" fmla="*/ 2 w 9"/>
                    <a:gd name="T11" fmla="*/ 5 h 8"/>
                    <a:gd name="T12" fmla="*/ 4 w 9"/>
                    <a:gd name="T13" fmla="*/ 6 h 8"/>
                    <a:gd name="T14" fmla="*/ 5 w 9"/>
                    <a:gd name="T15" fmla="*/ 7 h 8"/>
                    <a:gd name="T16" fmla="*/ 7 w 9"/>
                    <a:gd name="T17" fmla="*/ 7 h 8"/>
                    <a:gd name="T18" fmla="*/ 8 w 9"/>
                    <a:gd name="T19" fmla="*/ 7 h 8"/>
                    <a:gd name="T20" fmla="*/ 9 w 9"/>
                    <a:gd name="T21" fmla="*/ 7 h 8"/>
                    <a:gd name="T22" fmla="*/ 8 w 9"/>
                    <a:gd name="T23" fmla="*/ 5 h 8"/>
                    <a:gd name="T24" fmla="*/ 7 w 9"/>
                    <a:gd name="T25" fmla="*/ 4 h 8"/>
                    <a:gd name="T26" fmla="*/ 5 w 9"/>
                    <a:gd name="T27" fmla="*/ 5 h 8"/>
                    <a:gd name="T28" fmla="*/ 4 w 9"/>
                    <a:gd name="T29" fmla="*/ 4 h 8"/>
                    <a:gd name="T30" fmla="*/ 4 w 9"/>
                    <a:gd name="T3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8">
                      <a:moveTo>
                        <a:pt x="4" y="1"/>
                      </a:moveTo>
                      <a:cubicBezTo>
                        <a:pt x="3" y="0"/>
                        <a:pt x="1" y="0"/>
                        <a:pt x="0" y="0"/>
                      </a:cubicBezTo>
                      <a:cubicBezTo>
                        <a:pt x="0" y="1"/>
                        <a:pt x="1" y="2"/>
                        <a:pt x="1" y="2"/>
                      </a:cubicBezTo>
                      <a:cubicBezTo>
                        <a:pt x="2" y="2"/>
                        <a:pt x="1" y="2"/>
                        <a:pt x="1" y="3"/>
                      </a:cubicBezTo>
                      <a:cubicBezTo>
                        <a:pt x="1" y="3"/>
                        <a:pt x="2" y="3"/>
                        <a:pt x="2" y="4"/>
                      </a:cubicBezTo>
                      <a:cubicBezTo>
                        <a:pt x="2" y="4"/>
                        <a:pt x="2" y="4"/>
                        <a:pt x="2" y="5"/>
                      </a:cubicBezTo>
                      <a:cubicBezTo>
                        <a:pt x="2" y="5"/>
                        <a:pt x="4" y="6"/>
                        <a:pt x="4" y="6"/>
                      </a:cubicBezTo>
                      <a:cubicBezTo>
                        <a:pt x="4" y="7"/>
                        <a:pt x="4" y="7"/>
                        <a:pt x="5" y="7"/>
                      </a:cubicBezTo>
                      <a:cubicBezTo>
                        <a:pt x="6" y="7"/>
                        <a:pt x="6" y="6"/>
                        <a:pt x="7" y="7"/>
                      </a:cubicBezTo>
                      <a:cubicBezTo>
                        <a:pt x="7" y="7"/>
                        <a:pt x="8" y="8"/>
                        <a:pt x="8" y="7"/>
                      </a:cubicBezTo>
                      <a:cubicBezTo>
                        <a:pt x="8" y="7"/>
                        <a:pt x="8" y="7"/>
                        <a:pt x="9" y="7"/>
                      </a:cubicBezTo>
                      <a:cubicBezTo>
                        <a:pt x="9" y="5"/>
                        <a:pt x="8" y="6"/>
                        <a:pt x="8" y="5"/>
                      </a:cubicBezTo>
                      <a:cubicBezTo>
                        <a:pt x="8" y="5"/>
                        <a:pt x="7" y="4"/>
                        <a:pt x="7" y="4"/>
                      </a:cubicBezTo>
                      <a:cubicBezTo>
                        <a:pt x="6" y="4"/>
                        <a:pt x="5" y="4"/>
                        <a:pt x="5" y="5"/>
                      </a:cubicBezTo>
                      <a:cubicBezTo>
                        <a:pt x="5" y="5"/>
                        <a:pt x="4" y="4"/>
                        <a:pt x="4" y="4"/>
                      </a:cubicBezTo>
                      <a:cubicBezTo>
                        <a:pt x="4" y="4"/>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9" name="Freeform 1376"/>
                <p:cNvSpPr>
                  <a:spLocks/>
                </p:cNvSpPr>
                <p:nvPr/>
              </p:nvSpPr>
              <p:spPr bwMode="auto">
                <a:xfrm>
                  <a:off x="6702426" y="4471988"/>
                  <a:ext cx="3175" cy="6350"/>
                </a:xfrm>
                <a:custGeom>
                  <a:avLst/>
                  <a:gdLst>
                    <a:gd name="T0" fmla="*/ 1 w 1"/>
                    <a:gd name="T1" fmla="*/ 1 h 2"/>
                    <a:gd name="T2" fmla="*/ 1 w 1"/>
                    <a:gd name="T3" fmla="*/ 0 h 2"/>
                    <a:gd name="T4" fmla="*/ 0 w 1"/>
                    <a:gd name="T5" fmla="*/ 1 h 2"/>
                    <a:gd name="T6" fmla="*/ 0 w 1"/>
                    <a:gd name="T7" fmla="*/ 2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0"/>
                      </a:cubicBezTo>
                      <a:cubicBezTo>
                        <a:pt x="0" y="0"/>
                        <a:pt x="0" y="0"/>
                        <a:pt x="0" y="1"/>
                      </a:cubicBezTo>
                      <a:cubicBezTo>
                        <a:pt x="0" y="1"/>
                        <a:pt x="0" y="1"/>
                        <a:pt x="0" y="2"/>
                      </a:cubicBezTo>
                      <a:cubicBezTo>
                        <a:pt x="0" y="2"/>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0" name="Freeform 1377"/>
                <p:cNvSpPr>
                  <a:spLocks/>
                </p:cNvSpPr>
                <p:nvPr/>
              </p:nvSpPr>
              <p:spPr bwMode="auto">
                <a:xfrm>
                  <a:off x="6710363" y="44751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1" name="Freeform 1378"/>
                <p:cNvSpPr>
                  <a:spLocks/>
                </p:cNvSpPr>
                <p:nvPr/>
              </p:nvSpPr>
              <p:spPr bwMode="auto">
                <a:xfrm>
                  <a:off x="6705601" y="4464050"/>
                  <a:ext cx="4763" cy="14287"/>
                </a:xfrm>
                <a:custGeom>
                  <a:avLst/>
                  <a:gdLst>
                    <a:gd name="T0" fmla="*/ 2 w 2"/>
                    <a:gd name="T1" fmla="*/ 2 h 5"/>
                    <a:gd name="T2" fmla="*/ 1 w 2"/>
                    <a:gd name="T3" fmla="*/ 2 h 5"/>
                    <a:gd name="T4" fmla="*/ 0 w 2"/>
                    <a:gd name="T5" fmla="*/ 0 h 5"/>
                    <a:gd name="T6" fmla="*/ 1 w 2"/>
                    <a:gd name="T7" fmla="*/ 2 h 5"/>
                    <a:gd name="T8" fmla="*/ 1 w 2"/>
                    <a:gd name="T9" fmla="*/ 4 h 5"/>
                    <a:gd name="T10" fmla="*/ 2 w 2"/>
                    <a:gd name="T11" fmla="*/ 3 h 5"/>
                    <a:gd name="T12" fmla="*/ 1 w 2"/>
                    <a:gd name="T13" fmla="*/ 3 h 5"/>
                    <a:gd name="T14" fmla="*/ 2 w 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2"/>
                      </a:moveTo>
                      <a:cubicBezTo>
                        <a:pt x="2" y="2"/>
                        <a:pt x="1" y="2"/>
                        <a:pt x="1" y="2"/>
                      </a:cubicBezTo>
                      <a:cubicBezTo>
                        <a:pt x="1" y="1"/>
                        <a:pt x="1" y="0"/>
                        <a:pt x="0" y="0"/>
                      </a:cubicBezTo>
                      <a:cubicBezTo>
                        <a:pt x="0" y="1"/>
                        <a:pt x="0" y="1"/>
                        <a:pt x="1" y="2"/>
                      </a:cubicBezTo>
                      <a:cubicBezTo>
                        <a:pt x="1" y="3"/>
                        <a:pt x="0" y="1"/>
                        <a:pt x="1" y="4"/>
                      </a:cubicBezTo>
                      <a:cubicBezTo>
                        <a:pt x="2" y="5"/>
                        <a:pt x="1" y="3"/>
                        <a:pt x="2" y="3"/>
                      </a:cubicBezTo>
                      <a:cubicBezTo>
                        <a:pt x="2" y="3"/>
                        <a:pt x="2" y="3"/>
                        <a:pt x="1" y="3"/>
                      </a:cubicBezTo>
                      <a:cubicBezTo>
                        <a:pt x="1"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2" name="Freeform 1379"/>
                <p:cNvSpPr>
                  <a:spLocks/>
                </p:cNvSpPr>
                <p:nvPr/>
              </p:nvSpPr>
              <p:spPr bwMode="auto">
                <a:xfrm>
                  <a:off x="6770688" y="4424363"/>
                  <a:ext cx="3175" cy="1587"/>
                </a:xfrm>
                <a:custGeom>
                  <a:avLst/>
                  <a:gdLst>
                    <a:gd name="T0" fmla="*/ 0 w 1"/>
                    <a:gd name="T1" fmla="*/ 1 h 1"/>
                    <a:gd name="T2" fmla="*/ 0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1" y="1"/>
                        <a:pt x="1" y="1"/>
                      </a:cubicBez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3" name="Freeform 1380"/>
                <p:cNvSpPr>
                  <a:spLocks/>
                </p:cNvSpPr>
                <p:nvPr/>
              </p:nvSpPr>
              <p:spPr bwMode="auto">
                <a:xfrm>
                  <a:off x="6781801" y="4556125"/>
                  <a:ext cx="6350" cy="4762"/>
                </a:xfrm>
                <a:custGeom>
                  <a:avLst/>
                  <a:gdLst>
                    <a:gd name="T0" fmla="*/ 1 w 2"/>
                    <a:gd name="T1" fmla="*/ 1 h 2"/>
                    <a:gd name="T2" fmla="*/ 2 w 2"/>
                    <a:gd name="T3" fmla="*/ 2 h 2"/>
                    <a:gd name="T4" fmla="*/ 1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2"/>
                        <a:pt x="1" y="2"/>
                        <a:pt x="2" y="2"/>
                      </a:cubicBezTo>
                      <a:cubicBezTo>
                        <a:pt x="2" y="1"/>
                        <a:pt x="2" y="1"/>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4" name="Freeform 1381"/>
                <p:cNvSpPr>
                  <a:spLocks/>
                </p:cNvSpPr>
                <p:nvPr/>
              </p:nvSpPr>
              <p:spPr bwMode="auto">
                <a:xfrm>
                  <a:off x="6753226" y="4624388"/>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5" name="Freeform 1382"/>
                <p:cNvSpPr>
                  <a:spLocks/>
                </p:cNvSpPr>
                <p:nvPr/>
              </p:nvSpPr>
              <p:spPr bwMode="auto">
                <a:xfrm>
                  <a:off x="6753226" y="4630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6" name="Freeform 1383"/>
                <p:cNvSpPr>
                  <a:spLocks/>
                </p:cNvSpPr>
                <p:nvPr/>
              </p:nvSpPr>
              <p:spPr bwMode="auto">
                <a:xfrm>
                  <a:off x="6770688" y="4411663"/>
                  <a:ext cx="6350" cy="9525"/>
                </a:xfrm>
                <a:custGeom>
                  <a:avLst/>
                  <a:gdLst>
                    <a:gd name="T0" fmla="*/ 0 w 2"/>
                    <a:gd name="T1" fmla="*/ 1 h 3"/>
                    <a:gd name="T2" fmla="*/ 0 w 2"/>
                    <a:gd name="T3" fmla="*/ 1 h 3"/>
                    <a:gd name="T4" fmla="*/ 0 w 2"/>
                    <a:gd name="T5" fmla="*/ 2 h 3"/>
                    <a:gd name="T6" fmla="*/ 1 w 2"/>
                    <a:gd name="T7" fmla="*/ 2 h 3"/>
                    <a:gd name="T8" fmla="*/ 1 w 2"/>
                    <a:gd name="T9" fmla="*/ 3 h 3"/>
                    <a:gd name="T10" fmla="*/ 2 w 2"/>
                    <a:gd name="T11" fmla="*/ 3 h 3"/>
                    <a:gd name="T12" fmla="*/ 2 w 2"/>
                    <a:gd name="T13" fmla="*/ 3 h 3"/>
                    <a:gd name="T14" fmla="*/ 1 w 2"/>
                    <a:gd name="T15" fmla="*/ 3 h 3"/>
                    <a:gd name="T16" fmla="*/ 1 w 2"/>
                    <a:gd name="T17" fmla="*/ 2 h 3"/>
                    <a:gd name="T18" fmla="*/ 1 w 2"/>
                    <a:gd name="T19" fmla="*/ 2 h 3"/>
                    <a:gd name="T20" fmla="*/ 1 w 2"/>
                    <a:gd name="T21" fmla="*/ 1 h 3"/>
                    <a:gd name="T22" fmla="*/ 1 w 2"/>
                    <a:gd name="T23" fmla="*/ 0 h 3"/>
                    <a:gd name="T24" fmla="*/ 1 w 2"/>
                    <a:gd name="T25" fmla="*/ 0 h 3"/>
                    <a:gd name="T26" fmla="*/ 1 w 2"/>
                    <a:gd name="T27" fmla="*/ 0 h 3"/>
                    <a:gd name="T28" fmla="*/ 1 w 2"/>
                    <a:gd name="T29" fmla="*/ 0 h 3"/>
                    <a:gd name="T30" fmla="*/ 0 w 2"/>
                    <a:gd name="T31" fmla="*/ 0 h 3"/>
                    <a:gd name="T32" fmla="*/ 0 w 2"/>
                    <a:gd name="T33" fmla="*/ 0 h 3"/>
                    <a:gd name="T34" fmla="*/ 0 w 2"/>
                    <a:gd name="T35" fmla="*/ 0 h 3"/>
                    <a:gd name="T36" fmla="*/ 0 w 2"/>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3">
                      <a:moveTo>
                        <a:pt x="0" y="1"/>
                      </a:moveTo>
                      <a:cubicBezTo>
                        <a:pt x="0" y="1"/>
                        <a:pt x="0" y="1"/>
                        <a:pt x="0" y="1"/>
                      </a:cubicBezTo>
                      <a:cubicBezTo>
                        <a:pt x="0" y="1"/>
                        <a:pt x="0" y="2"/>
                        <a:pt x="0" y="2"/>
                      </a:cubicBezTo>
                      <a:cubicBezTo>
                        <a:pt x="0" y="2"/>
                        <a:pt x="0" y="2"/>
                        <a:pt x="1" y="2"/>
                      </a:cubicBezTo>
                      <a:cubicBezTo>
                        <a:pt x="1" y="2"/>
                        <a:pt x="1" y="3"/>
                        <a:pt x="1" y="3"/>
                      </a:cubicBezTo>
                      <a:cubicBezTo>
                        <a:pt x="1" y="3"/>
                        <a:pt x="1" y="3"/>
                        <a:pt x="2" y="3"/>
                      </a:cubicBezTo>
                      <a:cubicBezTo>
                        <a:pt x="2" y="3"/>
                        <a:pt x="2" y="3"/>
                        <a:pt x="2" y="3"/>
                      </a:cubicBezTo>
                      <a:cubicBezTo>
                        <a:pt x="2" y="3"/>
                        <a:pt x="2" y="3"/>
                        <a:pt x="1" y="3"/>
                      </a:cubicBezTo>
                      <a:cubicBezTo>
                        <a:pt x="1" y="3"/>
                        <a:pt x="1" y="2"/>
                        <a:pt x="1" y="2"/>
                      </a:cubicBezTo>
                      <a:cubicBezTo>
                        <a:pt x="1" y="2"/>
                        <a:pt x="1" y="2"/>
                        <a:pt x="1" y="2"/>
                      </a:cubicBezTo>
                      <a:cubicBezTo>
                        <a:pt x="1" y="2"/>
                        <a:pt x="1" y="1"/>
                        <a:pt x="1" y="1"/>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7" name="Freeform 1384"/>
                <p:cNvSpPr>
                  <a:spLocks/>
                </p:cNvSpPr>
                <p:nvPr/>
              </p:nvSpPr>
              <p:spPr bwMode="auto">
                <a:xfrm>
                  <a:off x="6751638" y="4627563"/>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8" name="Freeform 1385"/>
                <p:cNvSpPr>
                  <a:spLocks/>
                </p:cNvSpPr>
                <p:nvPr/>
              </p:nvSpPr>
              <p:spPr bwMode="auto">
                <a:xfrm>
                  <a:off x="6745288" y="4524375"/>
                  <a:ext cx="46038" cy="39687"/>
                </a:xfrm>
                <a:custGeom>
                  <a:avLst/>
                  <a:gdLst>
                    <a:gd name="T0" fmla="*/ 0 w 16"/>
                    <a:gd name="T1" fmla="*/ 4 h 14"/>
                    <a:gd name="T2" fmla="*/ 2 w 16"/>
                    <a:gd name="T3" fmla="*/ 5 h 14"/>
                    <a:gd name="T4" fmla="*/ 3 w 16"/>
                    <a:gd name="T5" fmla="*/ 6 h 14"/>
                    <a:gd name="T6" fmla="*/ 4 w 16"/>
                    <a:gd name="T7" fmla="*/ 5 h 14"/>
                    <a:gd name="T8" fmla="*/ 4 w 16"/>
                    <a:gd name="T9" fmla="*/ 6 h 14"/>
                    <a:gd name="T10" fmla="*/ 6 w 16"/>
                    <a:gd name="T11" fmla="*/ 6 h 14"/>
                    <a:gd name="T12" fmla="*/ 6 w 16"/>
                    <a:gd name="T13" fmla="*/ 7 h 14"/>
                    <a:gd name="T14" fmla="*/ 6 w 16"/>
                    <a:gd name="T15" fmla="*/ 8 h 14"/>
                    <a:gd name="T16" fmla="*/ 7 w 16"/>
                    <a:gd name="T17" fmla="*/ 10 h 14"/>
                    <a:gd name="T18" fmla="*/ 7 w 16"/>
                    <a:gd name="T19" fmla="*/ 11 h 14"/>
                    <a:gd name="T20" fmla="*/ 8 w 16"/>
                    <a:gd name="T21" fmla="*/ 11 h 14"/>
                    <a:gd name="T22" fmla="*/ 9 w 16"/>
                    <a:gd name="T23" fmla="*/ 12 h 14"/>
                    <a:gd name="T24" fmla="*/ 11 w 16"/>
                    <a:gd name="T25" fmla="*/ 12 h 14"/>
                    <a:gd name="T26" fmla="*/ 11 w 16"/>
                    <a:gd name="T27" fmla="*/ 13 h 14"/>
                    <a:gd name="T28" fmla="*/ 13 w 16"/>
                    <a:gd name="T29" fmla="*/ 13 h 14"/>
                    <a:gd name="T30" fmla="*/ 13 w 16"/>
                    <a:gd name="T31" fmla="*/ 12 h 14"/>
                    <a:gd name="T32" fmla="*/ 13 w 16"/>
                    <a:gd name="T33" fmla="*/ 11 h 14"/>
                    <a:gd name="T34" fmla="*/ 14 w 16"/>
                    <a:gd name="T35" fmla="*/ 9 h 14"/>
                    <a:gd name="T36" fmla="*/ 11 w 16"/>
                    <a:gd name="T37" fmla="*/ 8 h 14"/>
                    <a:gd name="T38" fmla="*/ 10 w 16"/>
                    <a:gd name="T39" fmla="*/ 8 h 14"/>
                    <a:gd name="T40" fmla="*/ 10 w 16"/>
                    <a:gd name="T41" fmla="*/ 7 h 14"/>
                    <a:gd name="T42" fmla="*/ 9 w 16"/>
                    <a:gd name="T43" fmla="*/ 5 h 14"/>
                    <a:gd name="T44" fmla="*/ 9 w 16"/>
                    <a:gd name="T45" fmla="*/ 4 h 14"/>
                    <a:gd name="T46" fmla="*/ 9 w 16"/>
                    <a:gd name="T47" fmla="*/ 3 h 14"/>
                    <a:gd name="T48" fmla="*/ 8 w 16"/>
                    <a:gd name="T49" fmla="*/ 2 h 14"/>
                    <a:gd name="T50" fmla="*/ 7 w 16"/>
                    <a:gd name="T51" fmla="*/ 0 h 14"/>
                    <a:gd name="T52" fmla="*/ 5 w 16"/>
                    <a:gd name="T53" fmla="*/ 0 h 14"/>
                    <a:gd name="T54" fmla="*/ 5 w 16"/>
                    <a:gd name="T55" fmla="*/ 3 h 14"/>
                    <a:gd name="T56" fmla="*/ 5 w 16"/>
                    <a:gd name="T57" fmla="*/ 2 h 14"/>
                    <a:gd name="T58" fmla="*/ 4 w 16"/>
                    <a:gd name="T59" fmla="*/ 1 h 14"/>
                    <a:gd name="T60" fmla="*/ 2 w 16"/>
                    <a:gd name="T61" fmla="*/ 1 h 14"/>
                    <a:gd name="T62" fmla="*/ 3 w 16"/>
                    <a:gd name="T63" fmla="*/ 2 h 14"/>
                    <a:gd name="T64" fmla="*/ 0 w 16"/>
                    <a:gd name="T65"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4">
                      <a:moveTo>
                        <a:pt x="0" y="4"/>
                      </a:moveTo>
                      <a:cubicBezTo>
                        <a:pt x="0" y="5"/>
                        <a:pt x="1" y="4"/>
                        <a:pt x="2" y="5"/>
                      </a:cubicBezTo>
                      <a:cubicBezTo>
                        <a:pt x="2" y="6"/>
                        <a:pt x="2" y="6"/>
                        <a:pt x="3" y="6"/>
                      </a:cubicBezTo>
                      <a:cubicBezTo>
                        <a:pt x="3" y="6"/>
                        <a:pt x="3" y="5"/>
                        <a:pt x="4" y="5"/>
                      </a:cubicBezTo>
                      <a:cubicBezTo>
                        <a:pt x="4" y="5"/>
                        <a:pt x="4" y="6"/>
                        <a:pt x="4" y="6"/>
                      </a:cubicBezTo>
                      <a:cubicBezTo>
                        <a:pt x="5" y="6"/>
                        <a:pt x="6" y="5"/>
                        <a:pt x="6" y="6"/>
                      </a:cubicBezTo>
                      <a:cubicBezTo>
                        <a:pt x="6" y="6"/>
                        <a:pt x="6" y="7"/>
                        <a:pt x="6" y="7"/>
                      </a:cubicBezTo>
                      <a:cubicBezTo>
                        <a:pt x="7" y="7"/>
                        <a:pt x="6" y="8"/>
                        <a:pt x="6" y="8"/>
                      </a:cubicBezTo>
                      <a:cubicBezTo>
                        <a:pt x="7" y="8"/>
                        <a:pt x="7" y="10"/>
                        <a:pt x="7" y="10"/>
                      </a:cubicBezTo>
                      <a:cubicBezTo>
                        <a:pt x="7" y="10"/>
                        <a:pt x="7" y="11"/>
                        <a:pt x="7" y="11"/>
                      </a:cubicBezTo>
                      <a:cubicBezTo>
                        <a:pt x="7" y="11"/>
                        <a:pt x="8" y="11"/>
                        <a:pt x="8" y="11"/>
                      </a:cubicBezTo>
                      <a:cubicBezTo>
                        <a:pt x="8" y="11"/>
                        <a:pt x="9" y="12"/>
                        <a:pt x="9" y="12"/>
                      </a:cubicBezTo>
                      <a:cubicBezTo>
                        <a:pt x="10" y="12"/>
                        <a:pt x="10" y="12"/>
                        <a:pt x="11" y="12"/>
                      </a:cubicBezTo>
                      <a:cubicBezTo>
                        <a:pt x="10" y="13"/>
                        <a:pt x="11" y="13"/>
                        <a:pt x="11" y="13"/>
                      </a:cubicBezTo>
                      <a:cubicBezTo>
                        <a:pt x="12" y="14"/>
                        <a:pt x="13" y="13"/>
                        <a:pt x="13" y="13"/>
                      </a:cubicBezTo>
                      <a:cubicBezTo>
                        <a:pt x="14" y="13"/>
                        <a:pt x="13" y="12"/>
                        <a:pt x="13" y="12"/>
                      </a:cubicBezTo>
                      <a:cubicBezTo>
                        <a:pt x="11" y="12"/>
                        <a:pt x="13" y="11"/>
                        <a:pt x="13" y="11"/>
                      </a:cubicBezTo>
                      <a:cubicBezTo>
                        <a:pt x="13" y="9"/>
                        <a:pt x="16" y="9"/>
                        <a:pt x="14" y="9"/>
                      </a:cubicBezTo>
                      <a:cubicBezTo>
                        <a:pt x="12" y="9"/>
                        <a:pt x="12" y="8"/>
                        <a:pt x="11" y="8"/>
                      </a:cubicBezTo>
                      <a:cubicBezTo>
                        <a:pt x="11" y="8"/>
                        <a:pt x="10" y="8"/>
                        <a:pt x="10" y="8"/>
                      </a:cubicBezTo>
                      <a:cubicBezTo>
                        <a:pt x="10" y="7"/>
                        <a:pt x="10" y="7"/>
                        <a:pt x="10" y="7"/>
                      </a:cubicBezTo>
                      <a:cubicBezTo>
                        <a:pt x="10" y="7"/>
                        <a:pt x="10" y="6"/>
                        <a:pt x="9" y="5"/>
                      </a:cubicBezTo>
                      <a:cubicBezTo>
                        <a:pt x="8" y="4"/>
                        <a:pt x="8" y="4"/>
                        <a:pt x="9" y="4"/>
                      </a:cubicBezTo>
                      <a:cubicBezTo>
                        <a:pt x="9" y="4"/>
                        <a:pt x="9" y="3"/>
                        <a:pt x="9" y="3"/>
                      </a:cubicBezTo>
                      <a:cubicBezTo>
                        <a:pt x="9" y="2"/>
                        <a:pt x="7" y="2"/>
                        <a:pt x="8" y="2"/>
                      </a:cubicBezTo>
                      <a:cubicBezTo>
                        <a:pt x="9" y="1"/>
                        <a:pt x="7" y="1"/>
                        <a:pt x="7" y="0"/>
                      </a:cubicBezTo>
                      <a:cubicBezTo>
                        <a:pt x="7" y="0"/>
                        <a:pt x="6" y="0"/>
                        <a:pt x="5" y="0"/>
                      </a:cubicBezTo>
                      <a:cubicBezTo>
                        <a:pt x="5" y="1"/>
                        <a:pt x="6" y="4"/>
                        <a:pt x="5" y="3"/>
                      </a:cubicBezTo>
                      <a:cubicBezTo>
                        <a:pt x="5" y="3"/>
                        <a:pt x="4" y="2"/>
                        <a:pt x="5" y="2"/>
                      </a:cubicBezTo>
                      <a:cubicBezTo>
                        <a:pt x="4" y="1"/>
                        <a:pt x="4" y="0"/>
                        <a:pt x="4" y="1"/>
                      </a:cubicBezTo>
                      <a:cubicBezTo>
                        <a:pt x="3" y="1"/>
                        <a:pt x="3" y="1"/>
                        <a:pt x="2" y="1"/>
                      </a:cubicBezTo>
                      <a:cubicBezTo>
                        <a:pt x="2" y="2"/>
                        <a:pt x="3" y="2"/>
                        <a:pt x="3" y="2"/>
                      </a:cubicBezTo>
                      <a:cubicBezTo>
                        <a:pt x="3" y="3"/>
                        <a:pt x="1" y="3"/>
                        <a:pt x="0"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9" name="Freeform 1386"/>
                <p:cNvSpPr>
                  <a:spLocks/>
                </p:cNvSpPr>
                <p:nvPr/>
              </p:nvSpPr>
              <p:spPr bwMode="auto">
                <a:xfrm>
                  <a:off x="6765926" y="4418013"/>
                  <a:ext cx="0" cy="6350"/>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0"/>
                        <a:pt x="0" y="0"/>
                        <a:pt x="0" y="1"/>
                      </a:cubicBezTo>
                      <a:cubicBezTo>
                        <a:pt x="0" y="2"/>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0" name="Freeform 1387"/>
                <p:cNvSpPr>
                  <a:spLocks/>
                </p:cNvSpPr>
                <p:nvPr/>
              </p:nvSpPr>
              <p:spPr bwMode="auto">
                <a:xfrm>
                  <a:off x="6721476" y="4484688"/>
                  <a:ext cx="6350" cy="1587"/>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1" y="1"/>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1" name="Freeform 1388"/>
                <p:cNvSpPr>
                  <a:spLocks/>
                </p:cNvSpPr>
                <p:nvPr/>
              </p:nvSpPr>
              <p:spPr bwMode="auto">
                <a:xfrm>
                  <a:off x="6721476" y="4498975"/>
                  <a:ext cx="6350" cy="0"/>
                </a:xfrm>
                <a:custGeom>
                  <a:avLst/>
                  <a:gdLst>
                    <a:gd name="T0" fmla="*/ 1 w 2"/>
                    <a:gd name="T1" fmla="*/ 1 w 2"/>
                    <a:gd name="T2" fmla="*/ 1 w 2"/>
                    <a:gd name="T3" fmla="*/ 1 w 2"/>
                  </a:gdLst>
                  <a:ahLst/>
                  <a:cxnLst>
                    <a:cxn ang="0">
                      <a:pos x="T0" y="0"/>
                    </a:cxn>
                    <a:cxn ang="0">
                      <a:pos x="T1" y="0"/>
                    </a:cxn>
                    <a:cxn ang="0">
                      <a:pos x="T2" y="0"/>
                    </a:cxn>
                    <a:cxn ang="0">
                      <a:pos x="T3" y="0"/>
                    </a:cxn>
                  </a:cxnLst>
                  <a:rect l="0" t="0" r="r" b="b"/>
                  <a:pathLst>
                    <a:path w="2">
                      <a:moveTo>
                        <a:pt x="1" y="0"/>
                      </a:moveTo>
                      <a:cubicBezTo>
                        <a:pt x="2" y="0"/>
                        <a:pt x="1" y="0"/>
                        <a:pt x="1" y="0"/>
                      </a:cubicBez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2" name="Freeform 1389"/>
                <p:cNvSpPr>
                  <a:spLocks/>
                </p:cNvSpPr>
                <p:nvPr/>
              </p:nvSpPr>
              <p:spPr bwMode="auto">
                <a:xfrm>
                  <a:off x="6756401" y="4418013"/>
                  <a:ext cx="6350" cy="7937"/>
                </a:xfrm>
                <a:custGeom>
                  <a:avLst/>
                  <a:gdLst>
                    <a:gd name="T0" fmla="*/ 1 w 2"/>
                    <a:gd name="T1" fmla="*/ 0 h 3"/>
                    <a:gd name="T2" fmla="*/ 1 w 2"/>
                    <a:gd name="T3" fmla="*/ 0 h 3"/>
                    <a:gd name="T4" fmla="*/ 1 w 2"/>
                    <a:gd name="T5" fmla="*/ 0 h 3"/>
                    <a:gd name="T6" fmla="*/ 1 w 2"/>
                    <a:gd name="T7" fmla="*/ 1 h 3"/>
                    <a:gd name="T8" fmla="*/ 1 w 2"/>
                    <a:gd name="T9" fmla="*/ 2 h 3"/>
                    <a:gd name="T10" fmla="*/ 1 w 2"/>
                    <a:gd name="T11" fmla="*/ 3 h 3"/>
                    <a:gd name="T12" fmla="*/ 2 w 2"/>
                    <a:gd name="T13" fmla="*/ 2 h 3"/>
                    <a:gd name="T14" fmla="*/ 2 w 2"/>
                    <a:gd name="T15" fmla="*/ 1 h 3"/>
                    <a:gd name="T16" fmla="*/ 1 w 2"/>
                    <a:gd name="T17" fmla="*/ 1 h 3"/>
                    <a:gd name="T18" fmla="*/ 1 w 2"/>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0"/>
                      </a:moveTo>
                      <a:cubicBezTo>
                        <a:pt x="1" y="0"/>
                        <a:pt x="1" y="0"/>
                        <a:pt x="1" y="0"/>
                      </a:cubicBezTo>
                      <a:cubicBezTo>
                        <a:pt x="0" y="0"/>
                        <a:pt x="1" y="0"/>
                        <a:pt x="1" y="0"/>
                      </a:cubicBezTo>
                      <a:cubicBezTo>
                        <a:pt x="1" y="0"/>
                        <a:pt x="1" y="1"/>
                        <a:pt x="1" y="1"/>
                      </a:cubicBezTo>
                      <a:cubicBezTo>
                        <a:pt x="1" y="1"/>
                        <a:pt x="1" y="2"/>
                        <a:pt x="1" y="2"/>
                      </a:cubicBezTo>
                      <a:cubicBezTo>
                        <a:pt x="1" y="3"/>
                        <a:pt x="1" y="3"/>
                        <a:pt x="1" y="3"/>
                      </a:cubicBezTo>
                      <a:cubicBezTo>
                        <a:pt x="2" y="2"/>
                        <a:pt x="2" y="2"/>
                        <a:pt x="2" y="2"/>
                      </a:cubicBezTo>
                      <a:cubicBezTo>
                        <a:pt x="2" y="1"/>
                        <a:pt x="2" y="1"/>
                        <a:pt x="2" y="1"/>
                      </a:cubicBezTo>
                      <a:cubicBezTo>
                        <a:pt x="2" y="1"/>
                        <a:pt x="2"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3" name="Freeform 1390"/>
                <p:cNvSpPr>
                  <a:spLocks/>
                </p:cNvSpPr>
                <p:nvPr/>
              </p:nvSpPr>
              <p:spPr bwMode="auto">
                <a:xfrm>
                  <a:off x="7342188" y="4673600"/>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4" name="Freeform 1391"/>
                <p:cNvSpPr>
                  <a:spLocks/>
                </p:cNvSpPr>
                <p:nvPr/>
              </p:nvSpPr>
              <p:spPr bwMode="auto">
                <a:xfrm>
                  <a:off x="7335838" y="4649788"/>
                  <a:ext cx="25400" cy="23812"/>
                </a:xfrm>
                <a:custGeom>
                  <a:avLst/>
                  <a:gdLst>
                    <a:gd name="T0" fmla="*/ 9 w 9"/>
                    <a:gd name="T1" fmla="*/ 0 h 8"/>
                    <a:gd name="T2" fmla="*/ 8 w 9"/>
                    <a:gd name="T3" fmla="*/ 1 h 8"/>
                    <a:gd name="T4" fmla="*/ 7 w 9"/>
                    <a:gd name="T5" fmla="*/ 0 h 8"/>
                    <a:gd name="T6" fmla="*/ 6 w 9"/>
                    <a:gd name="T7" fmla="*/ 1 h 8"/>
                    <a:gd name="T8" fmla="*/ 5 w 9"/>
                    <a:gd name="T9" fmla="*/ 1 h 8"/>
                    <a:gd name="T10" fmla="*/ 4 w 9"/>
                    <a:gd name="T11" fmla="*/ 2 h 8"/>
                    <a:gd name="T12" fmla="*/ 4 w 9"/>
                    <a:gd name="T13" fmla="*/ 2 h 8"/>
                    <a:gd name="T14" fmla="*/ 3 w 9"/>
                    <a:gd name="T15" fmla="*/ 3 h 8"/>
                    <a:gd name="T16" fmla="*/ 2 w 9"/>
                    <a:gd name="T17" fmla="*/ 5 h 8"/>
                    <a:gd name="T18" fmla="*/ 1 w 9"/>
                    <a:gd name="T19" fmla="*/ 5 h 8"/>
                    <a:gd name="T20" fmla="*/ 0 w 9"/>
                    <a:gd name="T21" fmla="*/ 6 h 8"/>
                    <a:gd name="T22" fmla="*/ 1 w 9"/>
                    <a:gd name="T23" fmla="*/ 6 h 8"/>
                    <a:gd name="T24" fmla="*/ 1 w 9"/>
                    <a:gd name="T25" fmla="*/ 6 h 8"/>
                    <a:gd name="T26" fmla="*/ 2 w 9"/>
                    <a:gd name="T27" fmla="*/ 6 h 8"/>
                    <a:gd name="T28" fmla="*/ 2 w 9"/>
                    <a:gd name="T29" fmla="*/ 7 h 8"/>
                    <a:gd name="T30" fmla="*/ 2 w 9"/>
                    <a:gd name="T31" fmla="*/ 8 h 8"/>
                    <a:gd name="T32" fmla="*/ 3 w 9"/>
                    <a:gd name="T33" fmla="*/ 8 h 8"/>
                    <a:gd name="T34" fmla="*/ 3 w 9"/>
                    <a:gd name="T35" fmla="*/ 8 h 8"/>
                    <a:gd name="T36" fmla="*/ 4 w 9"/>
                    <a:gd name="T37" fmla="*/ 8 h 8"/>
                    <a:gd name="T38" fmla="*/ 4 w 9"/>
                    <a:gd name="T39" fmla="*/ 7 h 8"/>
                    <a:gd name="T40" fmla="*/ 5 w 9"/>
                    <a:gd name="T41" fmla="*/ 6 h 8"/>
                    <a:gd name="T42" fmla="*/ 5 w 9"/>
                    <a:gd name="T43" fmla="*/ 6 h 8"/>
                    <a:gd name="T44" fmla="*/ 6 w 9"/>
                    <a:gd name="T45" fmla="*/ 4 h 8"/>
                    <a:gd name="T46" fmla="*/ 6 w 9"/>
                    <a:gd name="T47" fmla="*/ 3 h 8"/>
                    <a:gd name="T48" fmla="*/ 6 w 9"/>
                    <a:gd name="T49" fmla="*/ 2 h 8"/>
                    <a:gd name="T50" fmla="*/ 7 w 9"/>
                    <a:gd name="T51" fmla="*/ 1 h 8"/>
                    <a:gd name="T52" fmla="*/ 7 w 9"/>
                    <a:gd name="T53" fmla="*/ 1 h 8"/>
                    <a:gd name="T54" fmla="*/ 8 w 9"/>
                    <a:gd name="T55" fmla="*/ 1 h 8"/>
                    <a:gd name="T56" fmla="*/ 9 w 9"/>
                    <a:gd name="T57" fmla="*/ 1 h 8"/>
                    <a:gd name="T58" fmla="*/ 9 w 9"/>
                    <a:gd name="T59" fmla="*/ 1 h 8"/>
                    <a:gd name="T60" fmla="*/ 9 w 9"/>
                    <a:gd name="T61" fmla="*/ 0 h 8"/>
                    <a:gd name="T62" fmla="*/ 9 w 9"/>
                    <a:gd name="T6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8">
                      <a:moveTo>
                        <a:pt x="9" y="0"/>
                      </a:moveTo>
                      <a:cubicBezTo>
                        <a:pt x="8" y="0"/>
                        <a:pt x="8" y="0"/>
                        <a:pt x="8" y="1"/>
                      </a:cubicBezTo>
                      <a:cubicBezTo>
                        <a:pt x="8" y="1"/>
                        <a:pt x="7" y="0"/>
                        <a:pt x="7" y="0"/>
                      </a:cubicBezTo>
                      <a:cubicBezTo>
                        <a:pt x="6" y="1"/>
                        <a:pt x="6" y="1"/>
                        <a:pt x="6" y="1"/>
                      </a:cubicBezTo>
                      <a:cubicBezTo>
                        <a:pt x="6" y="1"/>
                        <a:pt x="6" y="0"/>
                        <a:pt x="5" y="1"/>
                      </a:cubicBezTo>
                      <a:cubicBezTo>
                        <a:pt x="4" y="1"/>
                        <a:pt x="5" y="1"/>
                        <a:pt x="4" y="2"/>
                      </a:cubicBezTo>
                      <a:cubicBezTo>
                        <a:pt x="4" y="2"/>
                        <a:pt x="4" y="2"/>
                        <a:pt x="4" y="2"/>
                      </a:cubicBezTo>
                      <a:cubicBezTo>
                        <a:pt x="4" y="3"/>
                        <a:pt x="3" y="3"/>
                        <a:pt x="3" y="3"/>
                      </a:cubicBezTo>
                      <a:cubicBezTo>
                        <a:pt x="2" y="4"/>
                        <a:pt x="2" y="4"/>
                        <a:pt x="2" y="5"/>
                      </a:cubicBezTo>
                      <a:cubicBezTo>
                        <a:pt x="2" y="5"/>
                        <a:pt x="1" y="5"/>
                        <a:pt x="1" y="5"/>
                      </a:cubicBezTo>
                      <a:cubicBezTo>
                        <a:pt x="0" y="5"/>
                        <a:pt x="0" y="6"/>
                        <a:pt x="0" y="6"/>
                      </a:cubicBezTo>
                      <a:cubicBezTo>
                        <a:pt x="0" y="6"/>
                        <a:pt x="0" y="6"/>
                        <a:pt x="1" y="6"/>
                      </a:cubicBezTo>
                      <a:cubicBezTo>
                        <a:pt x="1" y="6"/>
                        <a:pt x="1" y="6"/>
                        <a:pt x="1" y="6"/>
                      </a:cubicBezTo>
                      <a:cubicBezTo>
                        <a:pt x="2" y="6"/>
                        <a:pt x="2" y="6"/>
                        <a:pt x="2" y="6"/>
                      </a:cubicBezTo>
                      <a:cubicBezTo>
                        <a:pt x="2" y="6"/>
                        <a:pt x="1" y="7"/>
                        <a:pt x="2" y="7"/>
                      </a:cubicBezTo>
                      <a:cubicBezTo>
                        <a:pt x="2" y="7"/>
                        <a:pt x="2" y="8"/>
                        <a:pt x="2" y="8"/>
                      </a:cubicBezTo>
                      <a:cubicBezTo>
                        <a:pt x="2" y="8"/>
                        <a:pt x="2" y="8"/>
                        <a:pt x="3" y="8"/>
                      </a:cubicBezTo>
                      <a:cubicBezTo>
                        <a:pt x="3" y="8"/>
                        <a:pt x="3" y="8"/>
                        <a:pt x="3" y="8"/>
                      </a:cubicBezTo>
                      <a:cubicBezTo>
                        <a:pt x="3" y="8"/>
                        <a:pt x="3" y="8"/>
                        <a:pt x="4" y="8"/>
                      </a:cubicBezTo>
                      <a:cubicBezTo>
                        <a:pt x="4" y="7"/>
                        <a:pt x="3" y="7"/>
                        <a:pt x="4" y="7"/>
                      </a:cubicBezTo>
                      <a:cubicBezTo>
                        <a:pt x="5" y="6"/>
                        <a:pt x="5" y="6"/>
                        <a:pt x="5" y="6"/>
                      </a:cubicBezTo>
                      <a:cubicBezTo>
                        <a:pt x="5" y="6"/>
                        <a:pt x="5" y="6"/>
                        <a:pt x="5" y="6"/>
                      </a:cubicBezTo>
                      <a:cubicBezTo>
                        <a:pt x="5" y="6"/>
                        <a:pt x="6" y="5"/>
                        <a:pt x="6" y="4"/>
                      </a:cubicBezTo>
                      <a:cubicBezTo>
                        <a:pt x="6" y="4"/>
                        <a:pt x="6" y="3"/>
                        <a:pt x="6" y="3"/>
                      </a:cubicBezTo>
                      <a:cubicBezTo>
                        <a:pt x="6" y="2"/>
                        <a:pt x="6" y="2"/>
                        <a:pt x="6" y="2"/>
                      </a:cubicBezTo>
                      <a:cubicBezTo>
                        <a:pt x="6" y="1"/>
                        <a:pt x="7" y="2"/>
                        <a:pt x="7" y="1"/>
                      </a:cubicBezTo>
                      <a:cubicBezTo>
                        <a:pt x="7" y="1"/>
                        <a:pt x="7" y="1"/>
                        <a:pt x="7" y="1"/>
                      </a:cubicBezTo>
                      <a:cubicBezTo>
                        <a:pt x="8" y="1"/>
                        <a:pt x="8" y="1"/>
                        <a:pt x="8" y="1"/>
                      </a:cubicBezTo>
                      <a:cubicBezTo>
                        <a:pt x="8" y="2"/>
                        <a:pt x="9" y="2"/>
                        <a:pt x="9" y="1"/>
                      </a:cubicBezTo>
                      <a:cubicBezTo>
                        <a:pt x="9" y="1"/>
                        <a:pt x="9" y="1"/>
                        <a:pt x="9" y="1"/>
                      </a:cubicBezTo>
                      <a:cubicBezTo>
                        <a:pt x="9" y="0"/>
                        <a:pt x="8" y="1"/>
                        <a:pt x="9" y="0"/>
                      </a:cubicBezTo>
                      <a:cubicBezTo>
                        <a:pt x="9" y="0"/>
                        <a:pt x="9" y="0"/>
                        <a:pt x="9"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5" name="Freeform 1392"/>
                <p:cNvSpPr>
                  <a:spLocks/>
                </p:cNvSpPr>
                <p:nvPr/>
              </p:nvSpPr>
              <p:spPr bwMode="auto">
                <a:xfrm>
                  <a:off x="7367588" y="4619625"/>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6" name="Freeform 1393"/>
                <p:cNvSpPr>
                  <a:spLocks/>
                </p:cNvSpPr>
                <p:nvPr/>
              </p:nvSpPr>
              <p:spPr bwMode="auto">
                <a:xfrm>
                  <a:off x="7367588" y="4616450"/>
                  <a:ext cx="3175" cy="3175"/>
                </a:xfrm>
                <a:custGeom>
                  <a:avLst/>
                  <a:gdLst>
                    <a:gd name="T0" fmla="*/ 0 w 1"/>
                    <a:gd name="T1" fmla="*/ 0 h 1"/>
                    <a:gd name="T2" fmla="*/ 0 w 1"/>
                    <a:gd name="T3" fmla="*/ 1 h 1"/>
                    <a:gd name="T4" fmla="*/ 0 w 1"/>
                    <a:gd name="T5" fmla="*/ 1 h 1"/>
                    <a:gd name="T6" fmla="*/ 1 w 1"/>
                    <a:gd name="T7" fmla="*/ 1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1"/>
                      </a:cubicBezTo>
                      <a:cubicBezTo>
                        <a:pt x="0" y="1"/>
                        <a:pt x="0" y="1"/>
                        <a:pt x="0" y="1"/>
                      </a:cubicBezTo>
                      <a:cubicBezTo>
                        <a:pt x="0" y="1"/>
                        <a:pt x="0" y="1"/>
                        <a:pt x="1" y="1"/>
                      </a:cubicBezTo>
                      <a:cubicBezTo>
                        <a:pt x="1"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7" name="Freeform 1394"/>
                <p:cNvSpPr>
                  <a:spLocks/>
                </p:cNvSpPr>
                <p:nvPr/>
              </p:nvSpPr>
              <p:spPr bwMode="auto">
                <a:xfrm>
                  <a:off x="7350126" y="4641850"/>
                  <a:ext cx="3175" cy="3175"/>
                </a:xfrm>
                <a:custGeom>
                  <a:avLst/>
                  <a:gdLst>
                    <a:gd name="T0" fmla="*/ 0 w 1"/>
                    <a:gd name="T1" fmla="*/ 1 h 1"/>
                    <a:gd name="T2" fmla="*/ 0 w 1"/>
                    <a:gd name="T3" fmla="*/ 1 h 1"/>
                    <a:gd name="T4" fmla="*/ 1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1" y="1"/>
                        <a:pt x="1" y="1"/>
                        <a:pt x="1" y="1"/>
                      </a:cubicBezTo>
                      <a:cubicBezTo>
                        <a:pt x="1" y="0"/>
                        <a:pt x="1" y="1"/>
                        <a:pt x="1" y="0"/>
                      </a:cubicBezTo>
                      <a:cubicBezTo>
                        <a:pt x="1" y="0"/>
                        <a:pt x="1" y="0"/>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8" name="Freeform 1395"/>
                <p:cNvSpPr>
                  <a:spLocks/>
                </p:cNvSpPr>
                <p:nvPr/>
              </p:nvSpPr>
              <p:spPr bwMode="auto">
                <a:xfrm>
                  <a:off x="7364413" y="46212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9" name="Freeform 1396"/>
                <p:cNvSpPr>
                  <a:spLocks/>
                </p:cNvSpPr>
                <p:nvPr/>
              </p:nvSpPr>
              <p:spPr bwMode="auto">
                <a:xfrm>
                  <a:off x="7358063" y="4610100"/>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0" name="Freeform 1397"/>
                <p:cNvSpPr>
                  <a:spLocks/>
                </p:cNvSpPr>
                <p:nvPr/>
              </p:nvSpPr>
              <p:spPr bwMode="auto">
                <a:xfrm>
                  <a:off x="7372351" y="4619625"/>
                  <a:ext cx="3175" cy="4762"/>
                </a:xfrm>
                <a:custGeom>
                  <a:avLst/>
                  <a:gdLst>
                    <a:gd name="T0" fmla="*/ 1 w 1"/>
                    <a:gd name="T1" fmla="*/ 1 h 2"/>
                    <a:gd name="T2" fmla="*/ 0 w 1"/>
                    <a:gd name="T3" fmla="*/ 1 h 2"/>
                    <a:gd name="T4" fmla="*/ 1 w 1"/>
                    <a:gd name="T5" fmla="*/ 2 h 2"/>
                    <a:gd name="T6" fmla="*/ 1 w 1"/>
                    <a:gd name="T7" fmla="*/ 2 h 2"/>
                    <a:gd name="T8" fmla="*/ 1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0" y="0"/>
                        <a:pt x="0" y="1"/>
                        <a:pt x="0" y="1"/>
                      </a:cubicBezTo>
                      <a:cubicBezTo>
                        <a:pt x="0" y="1"/>
                        <a:pt x="0" y="1"/>
                        <a:pt x="1" y="2"/>
                      </a:cubicBezTo>
                      <a:cubicBezTo>
                        <a:pt x="1" y="2"/>
                        <a:pt x="1" y="2"/>
                        <a:pt x="1" y="2"/>
                      </a:cubicBezTo>
                      <a:cubicBezTo>
                        <a:pt x="1" y="2"/>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1" name="Freeform 1398"/>
                <p:cNvSpPr>
                  <a:spLocks/>
                </p:cNvSpPr>
                <p:nvPr/>
              </p:nvSpPr>
              <p:spPr bwMode="auto">
                <a:xfrm>
                  <a:off x="7372351" y="46243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2" name="Freeform 1399"/>
                <p:cNvSpPr>
                  <a:spLocks/>
                </p:cNvSpPr>
                <p:nvPr/>
              </p:nvSpPr>
              <p:spPr bwMode="auto">
                <a:xfrm>
                  <a:off x="7375526" y="4616450"/>
                  <a:ext cx="6350" cy="11112"/>
                </a:xfrm>
                <a:custGeom>
                  <a:avLst/>
                  <a:gdLst>
                    <a:gd name="T0" fmla="*/ 1 w 2"/>
                    <a:gd name="T1" fmla="*/ 0 h 4"/>
                    <a:gd name="T2" fmla="*/ 1 w 2"/>
                    <a:gd name="T3" fmla="*/ 1 h 4"/>
                    <a:gd name="T4" fmla="*/ 0 w 2"/>
                    <a:gd name="T5" fmla="*/ 1 h 4"/>
                    <a:gd name="T6" fmla="*/ 0 w 2"/>
                    <a:gd name="T7" fmla="*/ 1 h 4"/>
                    <a:gd name="T8" fmla="*/ 0 w 2"/>
                    <a:gd name="T9" fmla="*/ 2 h 4"/>
                    <a:gd name="T10" fmla="*/ 0 w 2"/>
                    <a:gd name="T11" fmla="*/ 2 h 4"/>
                    <a:gd name="T12" fmla="*/ 0 w 2"/>
                    <a:gd name="T13" fmla="*/ 3 h 4"/>
                    <a:gd name="T14" fmla="*/ 1 w 2"/>
                    <a:gd name="T15" fmla="*/ 3 h 4"/>
                    <a:gd name="T16" fmla="*/ 1 w 2"/>
                    <a:gd name="T17" fmla="*/ 2 h 4"/>
                    <a:gd name="T18" fmla="*/ 1 w 2"/>
                    <a:gd name="T19" fmla="*/ 0 h 4"/>
                    <a:gd name="T20" fmla="*/ 1 w 2"/>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1" y="0"/>
                      </a:moveTo>
                      <a:cubicBezTo>
                        <a:pt x="1" y="0"/>
                        <a:pt x="1" y="1"/>
                        <a:pt x="1" y="1"/>
                      </a:cubicBezTo>
                      <a:cubicBezTo>
                        <a:pt x="1" y="0"/>
                        <a:pt x="0" y="1"/>
                        <a:pt x="0" y="1"/>
                      </a:cubicBezTo>
                      <a:cubicBezTo>
                        <a:pt x="0" y="1"/>
                        <a:pt x="0" y="1"/>
                        <a:pt x="0" y="1"/>
                      </a:cubicBezTo>
                      <a:cubicBezTo>
                        <a:pt x="0" y="1"/>
                        <a:pt x="0" y="1"/>
                        <a:pt x="0" y="2"/>
                      </a:cubicBezTo>
                      <a:cubicBezTo>
                        <a:pt x="0" y="2"/>
                        <a:pt x="0" y="2"/>
                        <a:pt x="0" y="2"/>
                      </a:cubicBezTo>
                      <a:cubicBezTo>
                        <a:pt x="0" y="3"/>
                        <a:pt x="0" y="3"/>
                        <a:pt x="0" y="3"/>
                      </a:cubicBezTo>
                      <a:cubicBezTo>
                        <a:pt x="1" y="4"/>
                        <a:pt x="1" y="4"/>
                        <a:pt x="1" y="3"/>
                      </a:cubicBezTo>
                      <a:cubicBezTo>
                        <a:pt x="1" y="3"/>
                        <a:pt x="2" y="3"/>
                        <a:pt x="1" y="2"/>
                      </a:cubicBezTo>
                      <a:cubicBezTo>
                        <a:pt x="1" y="2"/>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3" name="Freeform 1400"/>
                <p:cNvSpPr>
                  <a:spLocks/>
                </p:cNvSpPr>
                <p:nvPr/>
              </p:nvSpPr>
              <p:spPr bwMode="auto">
                <a:xfrm>
                  <a:off x="7370763" y="4627563"/>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4" name="Freeform 1401"/>
                <p:cNvSpPr>
                  <a:spLocks/>
                </p:cNvSpPr>
                <p:nvPr/>
              </p:nvSpPr>
              <p:spPr bwMode="auto">
                <a:xfrm>
                  <a:off x="7370763" y="4624388"/>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5" name="Freeform 1402"/>
                <p:cNvSpPr>
                  <a:spLocks/>
                </p:cNvSpPr>
                <p:nvPr/>
              </p:nvSpPr>
              <p:spPr bwMode="auto">
                <a:xfrm>
                  <a:off x="7356476" y="4595813"/>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6" name="Freeform 1403"/>
                <p:cNvSpPr>
                  <a:spLocks/>
                </p:cNvSpPr>
                <p:nvPr/>
              </p:nvSpPr>
              <p:spPr bwMode="auto">
                <a:xfrm>
                  <a:off x="7343776" y="4581525"/>
                  <a:ext cx="3175" cy="3175"/>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1"/>
                        <a:pt x="1" y="1"/>
                        <a:pt x="1" y="1"/>
                      </a:cubicBezTo>
                      <a:cubicBezTo>
                        <a:pt x="1" y="1"/>
                        <a:pt x="1"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7" name="Freeform 1404"/>
                <p:cNvSpPr>
                  <a:spLocks/>
                </p:cNvSpPr>
                <p:nvPr/>
              </p:nvSpPr>
              <p:spPr bwMode="auto">
                <a:xfrm>
                  <a:off x="7346951" y="465296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8" name="Freeform 1405"/>
                <p:cNvSpPr>
                  <a:spLocks/>
                </p:cNvSpPr>
                <p:nvPr/>
              </p:nvSpPr>
              <p:spPr bwMode="auto">
                <a:xfrm>
                  <a:off x="7342188" y="4656138"/>
                  <a:ext cx="1588" cy="3175"/>
                </a:xfrm>
                <a:custGeom>
                  <a:avLst/>
                  <a:gdLst>
                    <a:gd name="T0" fmla="*/ 1 w 1"/>
                    <a:gd name="T1" fmla="*/ 0 h 1"/>
                    <a:gd name="T2" fmla="*/ 1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1"/>
                        <a:pt x="1" y="1"/>
                      </a:cubicBezTo>
                      <a:cubicBezTo>
                        <a:pt x="1" y="1"/>
                        <a:pt x="1" y="1"/>
                        <a:pt x="1" y="0"/>
                      </a:cubicBezTo>
                      <a:cubicBezTo>
                        <a:pt x="1"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9" name="Freeform 1406"/>
                <p:cNvSpPr>
                  <a:spLocks/>
                </p:cNvSpPr>
                <p:nvPr/>
              </p:nvSpPr>
              <p:spPr bwMode="auto">
                <a:xfrm>
                  <a:off x="7375526" y="4613275"/>
                  <a:ext cx="3175" cy="3175"/>
                </a:xfrm>
                <a:custGeom>
                  <a:avLst/>
                  <a:gdLst>
                    <a:gd name="T0" fmla="*/ 1 w 1"/>
                    <a:gd name="T1" fmla="*/ 1 h 1"/>
                    <a:gd name="T2" fmla="*/ 1 w 1"/>
                    <a:gd name="T3" fmla="*/ 0 h 1"/>
                    <a:gd name="T4" fmla="*/ 1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1" y="0"/>
                        <a:pt x="1"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0" name="Freeform 1407"/>
                <p:cNvSpPr>
                  <a:spLocks/>
                </p:cNvSpPr>
                <p:nvPr/>
              </p:nvSpPr>
              <p:spPr bwMode="auto">
                <a:xfrm>
                  <a:off x="7350126" y="4591050"/>
                  <a:ext cx="6350" cy="476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0"/>
                        <a:pt x="0" y="0"/>
                        <a:pt x="1" y="1"/>
                      </a:cubicBezTo>
                      <a:cubicBezTo>
                        <a:pt x="1" y="1"/>
                        <a:pt x="2"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1" name="Freeform 1408"/>
                <p:cNvSpPr>
                  <a:spLocks/>
                </p:cNvSpPr>
                <p:nvPr/>
              </p:nvSpPr>
              <p:spPr bwMode="auto">
                <a:xfrm>
                  <a:off x="7342188" y="4581525"/>
                  <a:ext cx="1588" cy="3175"/>
                </a:xfrm>
                <a:custGeom>
                  <a:avLst/>
                  <a:gdLst>
                    <a:gd name="T0" fmla="*/ 1 w 1"/>
                    <a:gd name="T1" fmla="*/ 0 h 1"/>
                    <a:gd name="T2" fmla="*/ 1 w 1"/>
                    <a:gd name="T3" fmla="*/ 0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1" y="0"/>
                      </a:cubicBez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2" name="Freeform 1409"/>
                <p:cNvSpPr>
                  <a:spLocks/>
                </p:cNvSpPr>
                <p:nvPr/>
              </p:nvSpPr>
              <p:spPr bwMode="auto">
                <a:xfrm>
                  <a:off x="7346951" y="4578350"/>
                  <a:ext cx="3175" cy="6350"/>
                </a:xfrm>
                <a:custGeom>
                  <a:avLst/>
                  <a:gdLst>
                    <a:gd name="T0" fmla="*/ 0 w 1"/>
                    <a:gd name="T1" fmla="*/ 0 h 2"/>
                    <a:gd name="T2" fmla="*/ 0 w 1"/>
                    <a:gd name="T3" fmla="*/ 1 h 2"/>
                    <a:gd name="T4" fmla="*/ 0 w 1"/>
                    <a:gd name="T5" fmla="*/ 1 h 2"/>
                    <a:gd name="T6" fmla="*/ 0 w 1"/>
                    <a:gd name="T7" fmla="*/ 2 h 2"/>
                    <a:gd name="T8" fmla="*/ 1 w 1"/>
                    <a:gd name="T9" fmla="*/ 1 h 2"/>
                    <a:gd name="T10" fmla="*/ 0 w 1"/>
                    <a:gd name="T11" fmla="*/ 1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1"/>
                        <a:pt x="0" y="1"/>
                        <a:pt x="0" y="1"/>
                      </a:cubicBezTo>
                      <a:cubicBezTo>
                        <a:pt x="0" y="1"/>
                        <a:pt x="0" y="1"/>
                        <a:pt x="0" y="1"/>
                      </a:cubicBezTo>
                      <a:cubicBezTo>
                        <a:pt x="0" y="1"/>
                        <a:pt x="0" y="1"/>
                        <a:pt x="0" y="2"/>
                      </a:cubicBezTo>
                      <a:cubicBezTo>
                        <a:pt x="0" y="2"/>
                        <a:pt x="1" y="2"/>
                        <a:pt x="1" y="1"/>
                      </a:cubicBezTo>
                      <a:cubicBezTo>
                        <a:pt x="1"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3" name="Freeform 1410"/>
                <p:cNvSpPr>
                  <a:spLocks/>
                </p:cNvSpPr>
                <p:nvPr/>
              </p:nvSpPr>
              <p:spPr bwMode="auto">
                <a:xfrm>
                  <a:off x="7346951" y="4645025"/>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1" y="1"/>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4" name="Freeform 1412"/>
                <p:cNvSpPr>
                  <a:spLocks/>
                </p:cNvSpPr>
                <p:nvPr/>
              </p:nvSpPr>
              <p:spPr bwMode="auto">
                <a:xfrm>
                  <a:off x="7346950" y="46497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5" name="Freeform 1413"/>
                <p:cNvSpPr>
                  <a:spLocks/>
                </p:cNvSpPr>
                <p:nvPr/>
              </p:nvSpPr>
              <p:spPr bwMode="auto">
                <a:xfrm>
                  <a:off x="7378700" y="4610100"/>
                  <a:ext cx="11113" cy="17462"/>
                </a:xfrm>
                <a:custGeom>
                  <a:avLst/>
                  <a:gdLst>
                    <a:gd name="T0" fmla="*/ 3 w 4"/>
                    <a:gd name="T1" fmla="*/ 0 h 6"/>
                    <a:gd name="T2" fmla="*/ 3 w 4"/>
                    <a:gd name="T3" fmla="*/ 1 h 6"/>
                    <a:gd name="T4" fmla="*/ 2 w 4"/>
                    <a:gd name="T5" fmla="*/ 3 h 6"/>
                    <a:gd name="T6" fmla="*/ 2 w 4"/>
                    <a:gd name="T7" fmla="*/ 3 h 6"/>
                    <a:gd name="T8" fmla="*/ 1 w 4"/>
                    <a:gd name="T9" fmla="*/ 4 h 6"/>
                    <a:gd name="T10" fmla="*/ 1 w 4"/>
                    <a:gd name="T11" fmla="*/ 5 h 6"/>
                    <a:gd name="T12" fmla="*/ 1 w 4"/>
                    <a:gd name="T13" fmla="*/ 5 h 6"/>
                    <a:gd name="T14" fmla="*/ 1 w 4"/>
                    <a:gd name="T15" fmla="*/ 6 h 6"/>
                    <a:gd name="T16" fmla="*/ 1 w 4"/>
                    <a:gd name="T17" fmla="*/ 5 h 6"/>
                    <a:gd name="T18" fmla="*/ 2 w 4"/>
                    <a:gd name="T19" fmla="*/ 4 h 6"/>
                    <a:gd name="T20" fmla="*/ 2 w 4"/>
                    <a:gd name="T21" fmla="*/ 3 h 6"/>
                    <a:gd name="T22" fmla="*/ 3 w 4"/>
                    <a:gd name="T23" fmla="*/ 3 h 6"/>
                    <a:gd name="T24" fmla="*/ 3 w 4"/>
                    <a:gd name="T25" fmla="*/ 1 h 6"/>
                    <a:gd name="T26" fmla="*/ 3 w 4"/>
                    <a:gd name="T27" fmla="*/ 0 h 6"/>
                    <a:gd name="T28" fmla="*/ 3 w 4"/>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6">
                      <a:moveTo>
                        <a:pt x="3" y="0"/>
                      </a:moveTo>
                      <a:cubicBezTo>
                        <a:pt x="3" y="0"/>
                        <a:pt x="3" y="0"/>
                        <a:pt x="3" y="1"/>
                      </a:cubicBezTo>
                      <a:cubicBezTo>
                        <a:pt x="2" y="1"/>
                        <a:pt x="2" y="2"/>
                        <a:pt x="2" y="3"/>
                      </a:cubicBezTo>
                      <a:cubicBezTo>
                        <a:pt x="2" y="3"/>
                        <a:pt x="2" y="3"/>
                        <a:pt x="2" y="3"/>
                      </a:cubicBezTo>
                      <a:cubicBezTo>
                        <a:pt x="1" y="3"/>
                        <a:pt x="2" y="4"/>
                        <a:pt x="1" y="4"/>
                      </a:cubicBezTo>
                      <a:cubicBezTo>
                        <a:pt x="1" y="4"/>
                        <a:pt x="1" y="4"/>
                        <a:pt x="1" y="5"/>
                      </a:cubicBezTo>
                      <a:cubicBezTo>
                        <a:pt x="1" y="5"/>
                        <a:pt x="1" y="5"/>
                        <a:pt x="1" y="5"/>
                      </a:cubicBezTo>
                      <a:cubicBezTo>
                        <a:pt x="1" y="6"/>
                        <a:pt x="0" y="6"/>
                        <a:pt x="1" y="6"/>
                      </a:cubicBezTo>
                      <a:cubicBezTo>
                        <a:pt x="1" y="5"/>
                        <a:pt x="1" y="5"/>
                        <a:pt x="1" y="5"/>
                      </a:cubicBezTo>
                      <a:cubicBezTo>
                        <a:pt x="2" y="5"/>
                        <a:pt x="1" y="4"/>
                        <a:pt x="2" y="4"/>
                      </a:cubicBezTo>
                      <a:cubicBezTo>
                        <a:pt x="2" y="4"/>
                        <a:pt x="2" y="4"/>
                        <a:pt x="2" y="3"/>
                      </a:cubicBezTo>
                      <a:cubicBezTo>
                        <a:pt x="2" y="3"/>
                        <a:pt x="3" y="3"/>
                        <a:pt x="3" y="3"/>
                      </a:cubicBezTo>
                      <a:cubicBezTo>
                        <a:pt x="3" y="2"/>
                        <a:pt x="3" y="1"/>
                        <a:pt x="3" y="1"/>
                      </a:cubicBezTo>
                      <a:cubicBezTo>
                        <a:pt x="3" y="1"/>
                        <a:pt x="4" y="1"/>
                        <a:pt x="3"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6" name="Freeform 1414"/>
                <p:cNvSpPr>
                  <a:spLocks/>
                </p:cNvSpPr>
                <p:nvPr/>
              </p:nvSpPr>
              <p:spPr bwMode="auto">
                <a:xfrm>
                  <a:off x="6738938" y="44672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7" name="Freeform 1415"/>
                <p:cNvSpPr>
                  <a:spLocks/>
                </p:cNvSpPr>
                <p:nvPr/>
              </p:nvSpPr>
              <p:spPr bwMode="auto">
                <a:xfrm>
                  <a:off x="6737350" y="4471988"/>
                  <a:ext cx="1588" cy="0"/>
                </a:xfrm>
                <a:custGeom>
                  <a:avLst/>
                  <a:gdLst>
                    <a:gd name="T0" fmla="*/ 0 w 1"/>
                    <a:gd name="T1" fmla="*/ 0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8" name="Freeform 1416"/>
                <p:cNvSpPr>
                  <a:spLocks/>
                </p:cNvSpPr>
                <p:nvPr/>
              </p:nvSpPr>
              <p:spPr bwMode="auto">
                <a:xfrm>
                  <a:off x="6734175" y="4471988"/>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9" name="Freeform 1417"/>
                <p:cNvSpPr>
                  <a:spLocks/>
                </p:cNvSpPr>
                <p:nvPr/>
              </p:nvSpPr>
              <p:spPr bwMode="auto">
                <a:xfrm>
                  <a:off x="6713538" y="4460875"/>
                  <a:ext cx="17463" cy="14287"/>
                </a:xfrm>
                <a:custGeom>
                  <a:avLst/>
                  <a:gdLst>
                    <a:gd name="T0" fmla="*/ 4 w 6"/>
                    <a:gd name="T1" fmla="*/ 3 h 5"/>
                    <a:gd name="T2" fmla="*/ 4 w 6"/>
                    <a:gd name="T3" fmla="*/ 2 h 5"/>
                    <a:gd name="T4" fmla="*/ 4 w 6"/>
                    <a:gd name="T5" fmla="*/ 1 h 5"/>
                    <a:gd name="T6" fmla="*/ 3 w 6"/>
                    <a:gd name="T7" fmla="*/ 1 h 5"/>
                    <a:gd name="T8" fmla="*/ 2 w 6"/>
                    <a:gd name="T9" fmla="*/ 1 h 5"/>
                    <a:gd name="T10" fmla="*/ 2 w 6"/>
                    <a:gd name="T11" fmla="*/ 1 h 5"/>
                    <a:gd name="T12" fmla="*/ 1 w 6"/>
                    <a:gd name="T13" fmla="*/ 1 h 5"/>
                    <a:gd name="T14" fmla="*/ 1 w 6"/>
                    <a:gd name="T15" fmla="*/ 1 h 5"/>
                    <a:gd name="T16" fmla="*/ 1 w 6"/>
                    <a:gd name="T17" fmla="*/ 2 h 5"/>
                    <a:gd name="T18" fmla="*/ 1 w 6"/>
                    <a:gd name="T19" fmla="*/ 2 h 5"/>
                    <a:gd name="T20" fmla="*/ 3 w 6"/>
                    <a:gd name="T21" fmla="*/ 3 h 5"/>
                    <a:gd name="T22" fmla="*/ 3 w 6"/>
                    <a:gd name="T23" fmla="*/ 3 h 5"/>
                    <a:gd name="T24" fmla="*/ 4 w 6"/>
                    <a:gd name="T25" fmla="*/ 5 h 5"/>
                    <a:gd name="T26" fmla="*/ 5 w 6"/>
                    <a:gd name="T27" fmla="*/ 4 h 5"/>
                    <a:gd name="T28" fmla="*/ 4 w 6"/>
                    <a:gd name="T2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4" y="3"/>
                      </a:moveTo>
                      <a:cubicBezTo>
                        <a:pt x="4" y="3"/>
                        <a:pt x="4" y="2"/>
                        <a:pt x="4" y="2"/>
                      </a:cubicBezTo>
                      <a:cubicBezTo>
                        <a:pt x="3" y="1"/>
                        <a:pt x="4" y="1"/>
                        <a:pt x="4" y="1"/>
                      </a:cubicBezTo>
                      <a:cubicBezTo>
                        <a:pt x="4" y="0"/>
                        <a:pt x="3" y="1"/>
                        <a:pt x="3" y="1"/>
                      </a:cubicBezTo>
                      <a:cubicBezTo>
                        <a:pt x="3" y="1"/>
                        <a:pt x="2" y="0"/>
                        <a:pt x="2" y="1"/>
                      </a:cubicBezTo>
                      <a:cubicBezTo>
                        <a:pt x="2" y="1"/>
                        <a:pt x="2" y="1"/>
                        <a:pt x="2" y="1"/>
                      </a:cubicBezTo>
                      <a:cubicBezTo>
                        <a:pt x="1" y="0"/>
                        <a:pt x="1" y="1"/>
                        <a:pt x="1" y="1"/>
                      </a:cubicBezTo>
                      <a:cubicBezTo>
                        <a:pt x="2" y="1"/>
                        <a:pt x="2" y="1"/>
                        <a:pt x="1" y="1"/>
                      </a:cubicBezTo>
                      <a:cubicBezTo>
                        <a:pt x="1" y="1"/>
                        <a:pt x="0" y="2"/>
                        <a:pt x="1" y="2"/>
                      </a:cubicBezTo>
                      <a:cubicBezTo>
                        <a:pt x="1" y="2"/>
                        <a:pt x="1" y="2"/>
                        <a:pt x="1" y="2"/>
                      </a:cubicBezTo>
                      <a:cubicBezTo>
                        <a:pt x="3" y="3"/>
                        <a:pt x="2" y="1"/>
                        <a:pt x="3" y="3"/>
                      </a:cubicBezTo>
                      <a:cubicBezTo>
                        <a:pt x="4" y="3"/>
                        <a:pt x="4" y="3"/>
                        <a:pt x="3" y="3"/>
                      </a:cubicBezTo>
                      <a:cubicBezTo>
                        <a:pt x="3" y="4"/>
                        <a:pt x="4" y="4"/>
                        <a:pt x="4" y="5"/>
                      </a:cubicBezTo>
                      <a:cubicBezTo>
                        <a:pt x="5" y="5"/>
                        <a:pt x="6" y="4"/>
                        <a:pt x="5" y="4"/>
                      </a:cubicBezTo>
                      <a:cubicBezTo>
                        <a:pt x="5" y="4"/>
                        <a:pt x="4" y="3"/>
                        <a:pt x="4"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0" name="Freeform 1418"/>
                <p:cNvSpPr>
                  <a:spLocks/>
                </p:cNvSpPr>
                <p:nvPr/>
              </p:nvSpPr>
              <p:spPr bwMode="auto">
                <a:xfrm>
                  <a:off x="6724650" y="4460875"/>
                  <a:ext cx="12700" cy="11112"/>
                </a:xfrm>
                <a:custGeom>
                  <a:avLst/>
                  <a:gdLst>
                    <a:gd name="T0" fmla="*/ 0 w 4"/>
                    <a:gd name="T1" fmla="*/ 1 h 4"/>
                    <a:gd name="T2" fmla="*/ 1 w 4"/>
                    <a:gd name="T3" fmla="*/ 2 h 4"/>
                    <a:gd name="T4" fmla="*/ 2 w 4"/>
                    <a:gd name="T5" fmla="*/ 2 h 4"/>
                    <a:gd name="T6" fmla="*/ 3 w 4"/>
                    <a:gd name="T7" fmla="*/ 4 h 4"/>
                    <a:gd name="T8" fmla="*/ 4 w 4"/>
                    <a:gd name="T9" fmla="*/ 4 h 4"/>
                    <a:gd name="T10" fmla="*/ 4 w 4"/>
                    <a:gd name="T11" fmla="*/ 3 h 4"/>
                    <a:gd name="T12" fmla="*/ 4 w 4"/>
                    <a:gd name="T13" fmla="*/ 2 h 4"/>
                    <a:gd name="T14" fmla="*/ 3 w 4"/>
                    <a:gd name="T15" fmla="*/ 1 h 4"/>
                    <a:gd name="T16" fmla="*/ 3 w 4"/>
                    <a:gd name="T17" fmla="*/ 0 h 4"/>
                    <a:gd name="T18" fmla="*/ 3 w 4"/>
                    <a:gd name="T19" fmla="*/ 1 h 4"/>
                    <a:gd name="T20" fmla="*/ 2 w 4"/>
                    <a:gd name="T21" fmla="*/ 1 h 4"/>
                    <a:gd name="T22" fmla="*/ 0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1"/>
                      </a:moveTo>
                      <a:cubicBezTo>
                        <a:pt x="0" y="2"/>
                        <a:pt x="1" y="3"/>
                        <a:pt x="1" y="2"/>
                      </a:cubicBezTo>
                      <a:cubicBezTo>
                        <a:pt x="2" y="2"/>
                        <a:pt x="1" y="2"/>
                        <a:pt x="2" y="2"/>
                      </a:cubicBezTo>
                      <a:cubicBezTo>
                        <a:pt x="2" y="4"/>
                        <a:pt x="2" y="2"/>
                        <a:pt x="3" y="4"/>
                      </a:cubicBezTo>
                      <a:cubicBezTo>
                        <a:pt x="3" y="4"/>
                        <a:pt x="4" y="4"/>
                        <a:pt x="4" y="4"/>
                      </a:cubicBezTo>
                      <a:cubicBezTo>
                        <a:pt x="4" y="3"/>
                        <a:pt x="4" y="3"/>
                        <a:pt x="4" y="3"/>
                      </a:cubicBezTo>
                      <a:cubicBezTo>
                        <a:pt x="4" y="3"/>
                        <a:pt x="4" y="2"/>
                        <a:pt x="4" y="2"/>
                      </a:cubicBezTo>
                      <a:cubicBezTo>
                        <a:pt x="4" y="1"/>
                        <a:pt x="3" y="1"/>
                        <a:pt x="3" y="1"/>
                      </a:cubicBezTo>
                      <a:cubicBezTo>
                        <a:pt x="3" y="1"/>
                        <a:pt x="3" y="0"/>
                        <a:pt x="3" y="0"/>
                      </a:cubicBezTo>
                      <a:cubicBezTo>
                        <a:pt x="3" y="0"/>
                        <a:pt x="3" y="0"/>
                        <a:pt x="3" y="1"/>
                      </a:cubicBezTo>
                      <a:cubicBezTo>
                        <a:pt x="2" y="1"/>
                        <a:pt x="2" y="1"/>
                        <a:pt x="2" y="1"/>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1" name="Freeform 1419"/>
                <p:cNvSpPr>
                  <a:spLocks/>
                </p:cNvSpPr>
                <p:nvPr/>
              </p:nvSpPr>
              <p:spPr bwMode="auto">
                <a:xfrm>
                  <a:off x="6958013" y="4613275"/>
                  <a:ext cx="1588"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2" name="Freeform 1420"/>
                <p:cNvSpPr>
                  <a:spLocks/>
                </p:cNvSpPr>
                <p:nvPr/>
              </p:nvSpPr>
              <p:spPr bwMode="auto">
                <a:xfrm>
                  <a:off x="6962775" y="4605338"/>
                  <a:ext cx="3175" cy="1587"/>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3" name="Freeform 1421"/>
                <p:cNvSpPr>
                  <a:spLocks/>
                </p:cNvSpPr>
                <p:nvPr/>
              </p:nvSpPr>
              <p:spPr bwMode="auto">
                <a:xfrm>
                  <a:off x="6856413" y="4549775"/>
                  <a:ext cx="6350" cy="3175"/>
                </a:xfrm>
                <a:custGeom>
                  <a:avLst/>
                  <a:gdLst>
                    <a:gd name="T0" fmla="*/ 1 w 2"/>
                    <a:gd name="T1" fmla="*/ 1 h 1"/>
                    <a:gd name="T2" fmla="*/ 1 w 2"/>
                    <a:gd name="T3" fmla="*/ 1 h 1"/>
                    <a:gd name="T4" fmla="*/ 1 w 2"/>
                    <a:gd name="T5" fmla="*/ 1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1"/>
                        <a:pt x="1" y="1"/>
                      </a:cubicBezTo>
                      <a:cubicBezTo>
                        <a:pt x="2" y="1"/>
                        <a:pt x="1" y="1"/>
                        <a:pt x="1" y="1"/>
                      </a:cubicBezTo>
                      <a:cubicBezTo>
                        <a:pt x="1" y="0"/>
                        <a:pt x="1" y="0"/>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4" name="Freeform 1422"/>
                <p:cNvSpPr>
                  <a:spLocks/>
                </p:cNvSpPr>
                <p:nvPr/>
              </p:nvSpPr>
              <p:spPr bwMode="auto">
                <a:xfrm>
                  <a:off x="6988175" y="4595813"/>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5" name="Freeform 1423"/>
                <p:cNvSpPr>
                  <a:spLocks/>
                </p:cNvSpPr>
                <p:nvPr/>
              </p:nvSpPr>
              <p:spPr bwMode="auto">
                <a:xfrm>
                  <a:off x="6986588" y="4602163"/>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6" name="Freeform 1424"/>
                <p:cNvSpPr>
                  <a:spLocks/>
                </p:cNvSpPr>
                <p:nvPr/>
              </p:nvSpPr>
              <p:spPr bwMode="auto">
                <a:xfrm>
                  <a:off x="6831013" y="4389438"/>
                  <a:ext cx="234950" cy="198437"/>
                </a:xfrm>
                <a:custGeom>
                  <a:avLst/>
                  <a:gdLst>
                    <a:gd name="T0" fmla="*/ 3 w 82"/>
                    <a:gd name="T1" fmla="*/ 22 h 69"/>
                    <a:gd name="T2" fmla="*/ 1 w 82"/>
                    <a:gd name="T3" fmla="*/ 25 h 69"/>
                    <a:gd name="T4" fmla="*/ 1 w 82"/>
                    <a:gd name="T5" fmla="*/ 28 h 69"/>
                    <a:gd name="T6" fmla="*/ 0 w 82"/>
                    <a:gd name="T7" fmla="*/ 31 h 69"/>
                    <a:gd name="T8" fmla="*/ 2 w 82"/>
                    <a:gd name="T9" fmla="*/ 34 h 69"/>
                    <a:gd name="T10" fmla="*/ 3 w 82"/>
                    <a:gd name="T11" fmla="*/ 40 h 69"/>
                    <a:gd name="T12" fmla="*/ 4 w 82"/>
                    <a:gd name="T13" fmla="*/ 42 h 69"/>
                    <a:gd name="T14" fmla="*/ 6 w 82"/>
                    <a:gd name="T15" fmla="*/ 43 h 69"/>
                    <a:gd name="T16" fmla="*/ 4 w 82"/>
                    <a:gd name="T17" fmla="*/ 45 h 69"/>
                    <a:gd name="T18" fmla="*/ 7 w 82"/>
                    <a:gd name="T19" fmla="*/ 44 h 69"/>
                    <a:gd name="T20" fmla="*/ 9 w 82"/>
                    <a:gd name="T21" fmla="*/ 47 h 69"/>
                    <a:gd name="T22" fmla="*/ 8 w 82"/>
                    <a:gd name="T23" fmla="*/ 50 h 69"/>
                    <a:gd name="T24" fmla="*/ 10 w 82"/>
                    <a:gd name="T25" fmla="*/ 54 h 69"/>
                    <a:gd name="T26" fmla="*/ 11 w 82"/>
                    <a:gd name="T27" fmla="*/ 58 h 69"/>
                    <a:gd name="T28" fmla="*/ 13 w 82"/>
                    <a:gd name="T29" fmla="*/ 58 h 69"/>
                    <a:gd name="T30" fmla="*/ 16 w 82"/>
                    <a:gd name="T31" fmla="*/ 59 h 69"/>
                    <a:gd name="T32" fmla="*/ 21 w 82"/>
                    <a:gd name="T33" fmla="*/ 59 h 69"/>
                    <a:gd name="T34" fmla="*/ 23 w 82"/>
                    <a:gd name="T35" fmla="*/ 58 h 69"/>
                    <a:gd name="T36" fmla="*/ 23 w 82"/>
                    <a:gd name="T37" fmla="*/ 63 h 69"/>
                    <a:gd name="T38" fmla="*/ 32 w 82"/>
                    <a:gd name="T39" fmla="*/ 62 h 69"/>
                    <a:gd name="T40" fmla="*/ 36 w 82"/>
                    <a:gd name="T41" fmla="*/ 62 h 69"/>
                    <a:gd name="T42" fmla="*/ 38 w 82"/>
                    <a:gd name="T43" fmla="*/ 63 h 69"/>
                    <a:gd name="T44" fmla="*/ 43 w 82"/>
                    <a:gd name="T45" fmla="*/ 63 h 69"/>
                    <a:gd name="T46" fmla="*/ 46 w 82"/>
                    <a:gd name="T47" fmla="*/ 64 h 69"/>
                    <a:gd name="T48" fmla="*/ 47 w 82"/>
                    <a:gd name="T49" fmla="*/ 68 h 69"/>
                    <a:gd name="T50" fmla="*/ 50 w 82"/>
                    <a:gd name="T51" fmla="*/ 67 h 69"/>
                    <a:gd name="T52" fmla="*/ 55 w 82"/>
                    <a:gd name="T53" fmla="*/ 65 h 69"/>
                    <a:gd name="T54" fmla="*/ 58 w 82"/>
                    <a:gd name="T55" fmla="*/ 67 h 69"/>
                    <a:gd name="T56" fmla="*/ 60 w 82"/>
                    <a:gd name="T57" fmla="*/ 65 h 69"/>
                    <a:gd name="T58" fmla="*/ 59 w 82"/>
                    <a:gd name="T59" fmla="*/ 61 h 69"/>
                    <a:gd name="T60" fmla="*/ 60 w 82"/>
                    <a:gd name="T61" fmla="*/ 56 h 69"/>
                    <a:gd name="T62" fmla="*/ 61 w 82"/>
                    <a:gd name="T63" fmla="*/ 52 h 69"/>
                    <a:gd name="T64" fmla="*/ 62 w 82"/>
                    <a:gd name="T65" fmla="*/ 47 h 69"/>
                    <a:gd name="T66" fmla="*/ 63 w 82"/>
                    <a:gd name="T67" fmla="*/ 44 h 69"/>
                    <a:gd name="T68" fmla="*/ 66 w 82"/>
                    <a:gd name="T69" fmla="*/ 44 h 69"/>
                    <a:gd name="T70" fmla="*/ 70 w 82"/>
                    <a:gd name="T71" fmla="*/ 42 h 69"/>
                    <a:gd name="T72" fmla="*/ 69 w 82"/>
                    <a:gd name="T73" fmla="*/ 35 h 69"/>
                    <a:gd name="T74" fmla="*/ 70 w 82"/>
                    <a:gd name="T75" fmla="*/ 32 h 69"/>
                    <a:gd name="T76" fmla="*/ 73 w 82"/>
                    <a:gd name="T77" fmla="*/ 28 h 69"/>
                    <a:gd name="T78" fmla="*/ 78 w 82"/>
                    <a:gd name="T79" fmla="*/ 28 h 69"/>
                    <a:gd name="T80" fmla="*/ 78 w 82"/>
                    <a:gd name="T81" fmla="*/ 25 h 69"/>
                    <a:gd name="T82" fmla="*/ 74 w 82"/>
                    <a:gd name="T83" fmla="*/ 21 h 69"/>
                    <a:gd name="T84" fmla="*/ 74 w 82"/>
                    <a:gd name="T85" fmla="*/ 17 h 69"/>
                    <a:gd name="T86" fmla="*/ 72 w 82"/>
                    <a:gd name="T87" fmla="*/ 13 h 69"/>
                    <a:gd name="T88" fmla="*/ 69 w 82"/>
                    <a:gd name="T89" fmla="*/ 9 h 69"/>
                    <a:gd name="T90" fmla="*/ 72 w 82"/>
                    <a:gd name="T91" fmla="*/ 5 h 69"/>
                    <a:gd name="T92" fmla="*/ 71 w 82"/>
                    <a:gd name="T93" fmla="*/ 3 h 69"/>
                    <a:gd name="T94" fmla="*/ 73 w 82"/>
                    <a:gd name="T95" fmla="*/ 2 h 69"/>
                    <a:gd name="T96" fmla="*/ 65 w 82"/>
                    <a:gd name="T97" fmla="*/ 0 h 69"/>
                    <a:gd name="T98" fmla="*/ 60 w 82"/>
                    <a:gd name="T99" fmla="*/ 0 h 69"/>
                    <a:gd name="T100" fmla="*/ 55 w 82"/>
                    <a:gd name="T101" fmla="*/ 1 h 69"/>
                    <a:gd name="T102" fmla="*/ 54 w 82"/>
                    <a:gd name="T103" fmla="*/ 8 h 69"/>
                    <a:gd name="T104" fmla="*/ 51 w 82"/>
                    <a:gd name="T105" fmla="*/ 12 h 69"/>
                    <a:gd name="T106" fmla="*/ 50 w 82"/>
                    <a:gd name="T107" fmla="*/ 16 h 69"/>
                    <a:gd name="T108" fmla="*/ 47 w 82"/>
                    <a:gd name="T109" fmla="*/ 22 h 69"/>
                    <a:gd name="T110" fmla="*/ 41 w 82"/>
                    <a:gd name="T111" fmla="*/ 24 h 69"/>
                    <a:gd name="T112" fmla="*/ 34 w 82"/>
                    <a:gd name="T113" fmla="*/ 24 h 69"/>
                    <a:gd name="T114" fmla="*/ 27 w 82"/>
                    <a:gd name="T115" fmla="*/ 24 h 69"/>
                    <a:gd name="T116" fmla="*/ 22 w 82"/>
                    <a:gd name="T117" fmla="*/ 27 h 69"/>
                    <a:gd name="T118" fmla="*/ 15 w 82"/>
                    <a:gd name="T119" fmla="*/ 28 h 69"/>
                    <a:gd name="T120" fmla="*/ 8 w 82"/>
                    <a:gd name="T121" fmla="*/ 24 h 69"/>
                    <a:gd name="T122" fmla="*/ 7 w 82"/>
                    <a:gd name="T123" fmla="*/ 1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 h="69">
                      <a:moveTo>
                        <a:pt x="6" y="19"/>
                      </a:moveTo>
                      <a:cubicBezTo>
                        <a:pt x="5" y="19"/>
                        <a:pt x="4" y="20"/>
                        <a:pt x="4" y="20"/>
                      </a:cubicBezTo>
                      <a:cubicBezTo>
                        <a:pt x="4" y="20"/>
                        <a:pt x="4" y="20"/>
                        <a:pt x="4" y="20"/>
                      </a:cubicBezTo>
                      <a:cubicBezTo>
                        <a:pt x="4" y="21"/>
                        <a:pt x="4" y="22"/>
                        <a:pt x="3" y="22"/>
                      </a:cubicBezTo>
                      <a:cubicBezTo>
                        <a:pt x="3" y="22"/>
                        <a:pt x="2" y="22"/>
                        <a:pt x="2" y="22"/>
                      </a:cubicBezTo>
                      <a:cubicBezTo>
                        <a:pt x="2" y="22"/>
                        <a:pt x="2" y="23"/>
                        <a:pt x="2" y="23"/>
                      </a:cubicBezTo>
                      <a:cubicBezTo>
                        <a:pt x="1" y="23"/>
                        <a:pt x="2" y="24"/>
                        <a:pt x="2" y="24"/>
                      </a:cubicBezTo>
                      <a:cubicBezTo>
                        <a:pt x="2" y="24"/>
                        <a:pt x="1" y="25"/>
                        <a:pt x="1" y="25"/>
                      </a:cubicBezTo>
                      <a:cubicBezTo>
                        <a:pt x="1" y="25"/>
                        <a:pt x="1" y="25"/>
                        <a:pt x="0" y="25"/>
                      </a:cubicBezTo>
                      <a:cubicBezTo>
                        <a:pt x="0" y="25"/>
                        <a:pt x="1" y="26"/>
                        <a:pt x="1" y="26"/>
                      </a:cubicBezTo>
                      <a:cubicBezTo>
                        <a:pt x="0" y="26"/>
                        <a:pt x="1" y="26"/>
                        <a:pt x="1" y="27"/>
                      </a:cubicBezTo>
                      <a:cubicBezTo>
                        <a:pt x="1" y="27"/>
                        <a:pt x="1" y="28"/>
                        <a:pt x="1" y="28"/>
                      </a:cubicBezTo>
                      <a:cubicBezTo>
                        <a:pt x="1" y="28"/>
                        <a:pt x="0" y="28"/>
                        <a:pt x="0" y="28"/>
                      </a:cubicBezTo>
                      <a:cubicBezTo>
                        <a:pt x="0" y="28"/>
                        <a:pt x="0" y="29"/>
                        <a:pt x="0" y="29"/>
                      </a:cubicBezTo>
                      <a:cubicBezTo>
                        <a:pt x="0" y="30"/>
                        <a:pt x="1" y="30"/>
                        <a:pt x="1" y="30"/>
                      </a:cubicBezTo>
                      <a:cubicBezTo>
                        <a:pt x="1" y="31"/>
                        <a:pt x="0" y="31"/>
                        <a:pt x="0" y="31"/>
                      </a:cubicBezTo>
                      <a:cubicBezTo>
                        <a:pt x="0" y="31"/>
                        <a:pt x="1" y="31"/>
                        <a:pt x="1" y="32"/>
                      </a:cubicBezTo>
                      <a:cubicBezTo>
                        <a:pt x="1" y="32"/>
                        <a:pt x="0" y="32"/>
                        <a:pt x="1" y="33"/>
                      </a:cubicBezTo>
                      <a:cubicBezTo>
                        <a:pt x="1" y="33"/>
                        <a:pt x="2" y="33"/>
                        <a:pt x="2" y="33"/>
                      </a:cubicBezTo>
                      <a:cubicBezTo>
                        <a:pt x="2" y="33"/>
                        <a:pt x="2" y="34"/>
                        <a:pt x="2" y="34"/>
                      </a:cubicBezTo>
                      <a:cubicBezTo>
                        <a:pt x="2" y="35"/>
                        <a:pt x="2" y="35"/>
                        <a:pt x="2" y="36"/>
                      </a:cubicBezTo>
                      <a:cubicBezTo>
                        <a:pt x="2" y="36"/>
                        <a:pt x="1" y="36"/>
                        <a:pt x="1" y="36"/>
                      </a:cubicBezTo>
                      <a:cubicBezTo>
                        <a:pt x="1" y="37"/>
                        <a:pt x="2" y="38"/>
                        <a:pt x="2" y="39"/>
                      </a:cubicBezTo>
                      <a:cubicBezTo>
                        <a:pt x="2" y="39"/>
                        <a:pt x="2" y="40"/>
                        <a:pt x="3" y="40"/>
                      </a:cubicBezTo>
                      <a:cubicBezTo>
                        <a:pt x="3" y="40"/>
                        <a:pt x="4" y="40"/>
                        <a:pt x="4" y="40"/>
                      </a:cubicBezTo>
                      <a:cubicBezTo>
                        <a:pt x="5" y="41"/>
                        <a:pt x="3" y="40"/>
                        <a:pt x="3" y="40"/>
                      </a:cubicBezTo>
                      <a:cubicBezTo>
                        <a:pt x="3" y="41"/>
                        <a:pt x="3" y="41"/>
                        <a:pt x="3" y="42"/>
                      </a:cubicBezTo>
                      <a:cubicBezTo>
                        <a:pt x="3" y="42"/>
                        <a:pt x="3" y="42"/>
                        <a:pt x="4" y="42"/>
                      </a:cubicBezTo>
                      <a:cubicBezTo>
                        <a:pt x="4" y="42"/>
                        <a:pt x="4" y="42"/>
                        <a:pt x="4" y="42"/>
                      </a:cubicBezTo>
                      <a:cubicBezTo>
                        <a:pt x="5" y="43"/>
                        <a:pt x="4" y="43"/>
                        <a:pt x="5" y="42"/>
                      </a:cubicBezTo>
                      <a:cubicBezTo>
                        <a:pt x="5" y="42"/>
                        <a:pt x="6" y="42"/>
                        <a:pt x="6" y="43"/>
                      </a:cubicBezTo>
                      <a:cubicBezTo>
                        <a:pt x="6" y="43"/>
                        <a:pt x="6" y="43"/>
                        <a:pt x="6" y="43"/>
                      </a:cubicBezTo>
                      <a:cubicBezTo>
                        <a:pt x="5" y="43"/>
                        <a:pt x="5" y="43"/>
                        <a:pt x="5" y="43"/>
                      </a:cubicBezTo>
                      <a:cubicBezTo>
                        <a:pt x="5" y="43"/>
                        <a:pt x="5" y="43"/>
                        <a:pt x="5" y="43"/>
                      </a:cubicBezTo>
                      <a:cubicBezTo>
                        <a:pt x="5" y="44"/>
                        <a:pt x="5" y="44"/>
                        <a:pt x="5" y="44"/>
                      </a:cubicBezTo>
                      <a:cubicBezTo>
                        <a:pt x="4" y="45"/>
                        <a:pt x="4" y="45"/>
                        <a:pt x="4" y="45"/>
                      </a:cubicBezTo>
                      <a:cubicBezTo>
                        <a:pt x="4" y="45"/>
                        <a:pt x="4" y="45"/>
                        <a:pt x="4" y="45"/>
                      </a:cubicBezTo>
                      <a:cubicBezTo>
                        <a:pt x="5" y="46"/>
                        <a:pt x="5" y="46"/>
                        <a:pt x="5" y="46"/>
                      </a:cubicBezTo>
                      <a:cubicBezTo>
                        <a:pt x="6" y="46"/>
                        <a:pt x="6" y="45"/>
                        <a:pt x="6" y="45"/>
                      </a:cubicBezTo>
                      <a:cubicBezTo>
                        <a:pt x="7" y="45"/>
                        <a:pt x="7" y="44"/>
                        <a:pt x="7" y="44"/>
                      </a:cubicBezTo>
                      <a:cubicBezTo>
                        <a:pt x="8" y="44"/>
                        <a:pt x="9" y="44"/>
                        <a:pt x="9" y="44"/>
                      </a:cubicBezTo>
                      <a:cubicBezTo>
                        <a:pt x="9" y="45"/>
                        <a:pt x="9" y="45"/>
                        <a:pt x="9" y="45"/>
                      </a:cubicBezTo>
                      <a:cubicBezTo>
                        <a:pt x="9" y="45"/>
                        <a:pt x="10" y="45"/>
                        <a:pt x="10" y="46"/>
                      </a:cubicBezTo>
                      <a:cubicBezTo>
                        <a:pt x="10" y="46"/>
                        <a:pt x="9" y="47"/>
                        <a:pt x="9" y="47"/>
                      </a:cubicBezTo>
                      <a:cubicBezTo>
                        <a:pt x="9" y="48"/>
                        <a:pt x="10" y="48"/>
                        <a:pt x="10" y="48"/>
                      </a:cubicBezTo>
                      <a:cubicBezTo>
                        <a:pt x="10" y="48"/>
                        <a:pt x="9" y="49"/>
                        <a:pt x="9" y="49"/>
                      </a:cubicBezTo>
                      <a:cubicBezTo>
                        <a:pt x="9" y="49"/>
                        <a:pt x="9" y="49"/>
                        <a:pt x="8" y="49"/>
                      </a:cubicBezTo>
                      <a:cubicBezTo>
                        <a:pt x="8" y="49"/>
                        <a:pt x="8" y="49"/>
                        <a:pt x="8" y="50"/>
                      </a:cubicBezTo>
                      <a:cubicBezTo>
                        <a:pt x="8" y="50"/>
                        <a:pt x="9" y="50"/>
                        <a:pt x="10" y="50"/>
                      </a:cubicBezTo>
                      <a:cubicBezTo>
                        <a:pt x="10" y="51"/>
                        <a:pt x="10" y="51"/>
                        <a:pt x="10" y="52"/>
                      </a:cubicBezTo>
                      <a:cubicBezTo>
                        <a:pt x="10" y="52"/>
                        <a:pt x="10" y="53"/>
                        <a:pt x="10" y="53"/>
                      </a:cubicBezTo>
                      <a:cubicBezTo>
                        <a:pt x="10" y="53"/>
                        <a:pt x="10" y="54"/>
                        <a:pt x="10" y="54"/>
                      </a:cubicBezTo>
                      <a:cubicBezTo>
                        <a:pt x="11" y="55"/>
                        <a:pt x="11" y="55"/>
                        <a:pt x="11" y="55"/>
                      </a:cubicBezTo>
                      <a:cubicBezTo>
                        <a:pt x="11" y="55"/>
                        <a:pt x="11" y="56"/>
                        <a:pt x="11" y="56"/>
                      </a:cubicBezTo>
                      <a:cubicBezTo>
                        <a:pt x="11" y="56"/>
                        <a:pt x="11" y="56"/>
                        <a:pt x="11" y="56"/>
                      </a:cubicBezTo>
                      <a:cubicBezTo>
                        <a:pt x="12" y="57"/>
                        <a:pt x="11" y="57"/>
                        <a:pt x="11" y="58"/>
                      </a:cubicBezTo>
                      <a:cubicBezTo>
                        <a:pt x="11" y="58"/>
                        <a:pt x="10" y="58"/>
                        <a:pt x="10" y="58"/>
                      </a:cubicBezTo>
                      <a:cubicBezTo>
                        <a:pt x="10" y="58"/>
                        <a:pt x="11" y="58"/>
                        <a:pt x="11" y="58"/>
                      </a:cubicBezTo>
                      <a:cubicBezTo>
                        <a:pt x="11" y="59"/>
                        <a:pt x="11" y="59"/>
                        <a:pt x="12" y="59"/>
                      </a:cubicBezTo>
                      <a:cubicBezTo>
                        <a:pt x="12" y="60"/>
                        <a:pt x="12" y="59"/>
                        <a:pt x="13" y="58"/>
                      </a:cubicBezTo>
                      <a:cubicBezTo>
                        <a:pt x="13" y="58"/>
                        <a:pt x="14" y="58"/>
                        <a:pt x="14" y="58"/>
                      </a:cubicBezTo>
                      <a:cubicBezTo>
                        <a:pt x="14" y="58"/>
                        <a:pt x="14" y="59"/>
                        <a:pt x="14" y="59"/>
                      </a:cubicBezTo>
                      <a:cubicBezTo>
                        <a:pt x="14" y="59"/>
                        <a:pt x="15" y="60"/>
                        <a:pt x="15" y="59"/>
                      </a:cubicBezTo>
                      <a:cubicBezTo>
                        <a:pt x="15" y="59"/>
                        <a:pt x="16" y="59"/>
                        <a:pt x="16" y="59"/>
                      </a:cubicBezTo>
                      <a:cubicBezTo>
                        <a:pt x="16" y="59"/>
                        <a:pt x="16" y="59"/>
                        <a:pt x="17" y="59"/>
                      </a:cubicBezTo>
                      <a:cubicBezTo>
                        <a:pt x="17" y="60"/>
                        <a:pt x="18" y="60"/>
                        <a:pt x="18" y="59"/>
                      </a:cubicBezTo>
                      <a:cubicBezTo>
                        <a:pt x="19" y="59"/>
                        <a:pt x="19" y="59"/>
                        <a:pt x="20" y="58"/>
                      </a:cubicBezTo>
                      <a:cubicBezTo>
                        <a:pt x="20" y="58"/>
                        <a:pt x="21" y="58"/>
                        <a:pt x="21" y="59"/>
                      </a:cubicBezTo>
                      <a:cubicBezTo>
                        <a:pt x="21" y="59"/>
                        <a:pt x="21" y="59"/>
                        <a:pt x="22" y="59"/>
                      </a:cubicBezTo>
                      <a:cubicBezTo>
                        <a:pt x="22" y="59"/>
                        <a:pt x="22" y="59"/>
                        <a:pt x="22" y="59"/>
                      </a:cubicBezTo>
                      <a:cubicBezTo>
                        <a:pt x="22" y="59"/>
                        <a:pt x="22" y="59"/>
                        <a:pt x="22" y="59"/>
                      </a:cubicBezTo>
                      <a:cubicBezTo>
                        <a:pt x="22" y="58"/>
                        <a:pt x="23" y="58"/>
                        <a:pt x="23" y="58"/>
                      </a:cubicBezTo>
                      <a:cubicBezTo>
                        <a:pt x="23" y="58"/>
                        <a:pt x="24" y="59"/>
                        <a:pt x="24" y="59"/>
                      </a:cubicBezTo>
                      <a:cubicBezTo>
                        <a:pt x="24" y="59"/>
                        <a:pt x="24" y="60"/>
                        <a:pt x="24" y="60"/>
                      </a:cubicBezTo>
                      <a:cubicBezTo>
                        <a:pt x="24" y="61"/>
                        <a:pt x="24" y="62"/>
                        <a:pt x="24" y="63"/>
                      </a:cubicBezTo>
                      <a:cubicBezTo>
                        <a:pt x="24" y="63"/>
                        <a:pt x="23" y="63"/>
                        <a:pt x="23" y="63"/>
                      </a:cubicBezTo>
                      <a:cubicBezTo>
                        <a:pt x="23" y="63"/>
                        <a:pt x="24" y="63"/>
                        <a:pt x="24" y="64"/>
                      </a:cubicBezTo>
                      <a:cubicBezTo>
                        <a:pt x="25" y="64"/>
                        <a:pt x="25" y="63"/>
                        <a:pt x="26" y="62"/>
                      </a:cubicBezTo>
                      <a:cubicBezTo>
                        <a:pt x="28" y="61"/>
                        <a:pt x="28" y="62"/>
                        <a:pt x="30" y="63"/>
                      </a:cubicBezTo>
                      <a:cubicBezTo>
                        <a:pt x="30" y="63"/>
                        <a:pt x="31" y="62"/>
                        <a:pt x="32" y="62"/>
                      </a:cubicBezTo>
                      <a:cubicBezTo>
                        <a:pt x="32" y="61"/>
                        <a:pt x="33" y="61"/>
                        <a:pt x="33" y="61"/>
                      </a:cubicBezTo>
                      <a:cubicBezTo>
                        <a:pt x="33" y="60"/>
                        <a:pt x="34" y="60"/>
                        <a:pt x="34" y="60"/>
                      </a:cubicBezTo>
                      <a:cubicBezTo>
                        <a:pt x="34" y="60"/>
                        <a:pt x="35" y="60"/>
                        <a:pt x="35" y="60"/>
                      </a:cubicBezTo>
                      <a:cubicBezTo>
                        <a:pt x="36" y="61"/>
                        <a:pt x="35" y="62"/>
                        <a:pt x="36" y="62"/>
                      </a:cubicBezTo>
                      <a:cubicBezTo>
                        <a:pt x="36" y="61"/>
                        <a:pt x="37" y="61"/>
                        <a:pt x="38" y="61"/>
                      </a:cubicBezTo>
                      <a:cubicBezTo>
                        <a:pt x="38" y="61"/>
                        <a:pt x="38" y="61"/>
                        <a:pt x="38" y="62"/>
                      </a:cubicBezTo>
                      <a:cubicBezTo>
                        <a:pt x="38" y="62"/>
                        <a:pt x="37" y="62"/>
                        <a:pt x="37" y="62"/>
                      </a:cubicBezTo>
                      <a:cubicBezTo>
                        <a:pt x="37" y="63"/>
                        <a:pt x="38" y="63"/>
                        <a:pt x="38" y="63"/>
                      </a:cubicBezTo>
                      <a:cubicBezTo>
                        <a:pt x="38" y="63"/>
                        <a:pt x="40" y="64"/>
                        <a:pt x="40" y="63"/>
                      </a:cubicBezTo>
                      <a:cubicBezTo>
                        <a:pt x="40" y="63"/>
                        <a:pt x="41" y="63"/>
                        <a:pt x="41" y="63"/>
                      </a:cubicBezTo>
                      <a:cubicBezTo>
                        <a:pt x="41" y="63"/>
                        <a:pt x="42" y="62"/>
                        <a:pt x="42" y="63"/>
                      </a:cubicBezTo>
                      <a:cubicBezTo>
                        <a:pt x="42" y="63"/>
                        <a:pt x="42" y="63"/>
                        <a:pt x="43" y="63"/>
                      </a:cubicBezTo>
                      <a:cubicBezTo>
                        <a:pt x="43" y="63"/>
                        <a:pt x="44" y="63"/>
                        <a:pt x="44" y="63"/>
                      </a:cubicBezTo>
                      <a:cubicBezTo>
                        <a:pt x="44" y="63"/>
                        <a:pt x="44" y="64"/>
                        <a:pt x="45" y="64"/>
                      </a:cubicBezTo>
                      <a:cubicBezTo>
                        <a:pt x="45" y="64"/>
                        <a:pt x="45" y="64"/>
                        <a:pt x="45" y="64"/>
                      </a:cubicBezTo>
                      <a:cubicBezTo>
                        <a:pt x="46" y="64"/>
                        <a:pt x="46" y="64"/>
                        <a:pt x="46" y="64"/>
                      </a:cubicBezTo>
                      <a:cubicBezTo>
                        <a:pt x="46" y="65"/>
                        <a:pt x="46" y="65"/>
                        <a:pt x="46" y="65"/>
                      </a:cubicBezTo>
                      <a:cubicBezTo>
                        <a:pt x="46" y="66"/>
                        <a:pt x="46" y="66"/>
                        <a:pt x="46" y="66"/>
                      </a:cubicBezTo>
                      <a:cubicBezTo>
                        <a:pt x="46" y="68"/>
                        <a:pt x="46" y="68"/>
                        <a:pt x="46" y="68"/>
                      </a:cubicBezTo>
                      <a:cubicBezTo>
                        <a:pt x="46" y="69"/>
                        <a:pt x="46" y="69"/>
                        <a:pt x="47" y="68"/>
                      </a:cubicBezTo>
                      <a:cubicBezTo>
                        <a:pt x="47" y="68"/>
                        <a:pt x="47" y="68"/>
                        <a:pt x="47" y="68"/>
                      </a:cubicBezTo>
                      <a:cubicBezTo>
                        <a:pt x="48" y="68"/>
                        <a:pt x="48" y="68"/>
                        <a:pt x="48" y="68"/>
                      </a:cubicBezTo>
                      <a:cubicBezTo>
                        <a:pt x="48" y="68"/>
                        <a:pt x="49" y="67"/>
                        <a:pt x="49" y="67"/>
                      </a:cubicBezTo>
                      <a:cubicBezTo>
                        <a:pt x="50" y="67"/>
                        <a:pt x="50" y="67"/>
                        <a:pt x="50" y="67"/>
                      </a:cubicBezTo>
                      <a:cubicBezTo>
                        <a:pt x="51" y="66"/>
                        <a:pt x="51" y="66"/>
                        <a:pt x="52" y="66"/>
                      </a:cubicBezTo>
                      <a:cubicBezTo>
                        <a:pt x="52" y="66"/>
                        <a:pt x="53" y="66"/>
                        <a:pt x="53" y="66"/>
                      </a:cubicBezTo>
                      <a:cubicBezTo>
                        <a:pt x="53" y="66"/>
                        <a:pt x="54" y="65"/>
                        <a:pt x="54" y="65"/>
                      </a:cubicBezTo>
                      <a:cubicBezTo>
                        <a:pt x="54" y="65"/>
                        <a:pt x="55" y="65"/>
                        <a:pt x="55" y="65"/>
                      </a:cubicBezTo>
                      <a:cubicBezTo>
                        <a:pt x="56" y="64"/>
                        <a:pt x="56" y="64"/>
                        <a:pt x="56" y="64"/>
                      </a:cubicBezTo>
                      <a:cubicBezTo>
                        <a:pt x="57" y="64"/>
                        <a:pt x="57" y="64"/>
                        <a:pt x="57" y="64"/>
                      </a:cubicBezTo>
                      <a:cubicBezTo>
                        <a:pt x="57" y="64"/>
                        <a:pt x="57" y="65"/>
                        <a:pt x="58" y="65"/>
                      </a:cubicBezTo>
                      <a:cubicBezTo>
                        <a:pt x="58" y="65"/>
                        <a:pt x="58" y="67"/>
                        <a:pt x="58" y="67"/>
                      </a:cubicBezTo>
                      <a:cubicBezTo>
                        <a:pt x="58" y="67"/>
                        <a:pt x="58" y="67"/>
                        <a:pt x="59" y="67"/>
                      </a:cubicBezTo>
                      <a:cubicBezTo>
                        <a:pt x="59" y="67"/>
                        <a:pt x="59" y="67"/>
                        <a:pt x="59" y="67"/>
                      </a:cubicBezTo>
                      <a:cubicBezTo>
                        <a:pt x="59" y="66"/>
                        <a:pt x="60" y="67"/>
                        <a:pt x="60" y="66"/>
                      </a:cubicBezTo>
                      <a:cubicBezTo>
                        <a:pt x="60" y="66"/>
                        <a:pt x="60" y="66"/>
                        <a:pt x="60" y="65"/>
                      </a:cubicBezTo>
                      <a:cubicBezTo>
                        <a:pt x="60" y="65"/>
                        <a:pt x="60" y="64"/>
                        <a:pt x="60" y="64"/>
                      </a:cubicBezTo>
                      <a:cubicBezTo>
                        <a:pt x="61" y="64"/>
                        <a:pt x="61" y="62"/>
                        <a:pt x="61" y="62"/>
                      </a:cubicBezTo>
                      <a:cubicBezTo>
                        <a:pt x="60" y="62"/>
                        <a:pt x="60" y="62"/>
                        <a:pt x="59" y="62"/>
                      </a:cubicBezTo>
                      <a:cubicBezTo>
                        <a:pt x="59" y="62"/>
                        <a:pt x="59" y="61"/>
                        <a:pt x="59" y="61"/>
                      </a:cubicBezTo>
                      <a:cubicBezTo>
                        <a:pt x="59" y="61"/>
                        <a:pt x="59" y="61"/>
                        <a:pt x="59" y="60"/>
                      </a:cubicBezTo>
                      <a:cubicBezTo>
                        <a:pt x="59" y="60"/>
                        <a:pt x="59" y="60"/>
                        <a:pt x="59" y="59"/>
                      </a:cubicBezTo>
                      <a:cubicBezTo>
                        <a:pt x="59" y="59"/>
                        <a:pt x="60" y="59"/>
                        <a:pt x="60" y="58"/>
                      </a:cubicBezTo>
                      <a:cubicBezTo>
                        <a:pt x="60" y="57"/>
                        <a:pt x="60" y="56"/>
                        <a:pt x="60" y="56"/>
                      </a:cubicBezTo>
                      <a:cubicBezTo>
                        <a:pt x="61" y="56"/>
                        <a:pt x="61" y="56"/>
                        <a:pt x="61" y="56"/>
                      </a:cubicBezTo>
                      <a:cubicBezTo>
                        <a:pt x="61" y="55"/>
                        <a:pt x="62" y="55"/>
                        <a:pt x="62" y="54"/>
                      </a:cubicBezTo>
                      <a:cubicBezTo>
                        <a:pt x="62" y="53"/>
                        <a:pt x="62" y="53"/>
                        <a:pt x="62" y="52"/>
                      </a:cubicBezTo>
                      <a:cubicBezTo>
                        <a:pt x="62" y="52"/>
                        <a:pt x="61" y="52"/>
                        <a:pt x="61" y="52"/>
                      </a:cubicBezTo>
                      <a:cubicBezTo>
                        <a:pt x="61" y="51"/>
                        <a:pt x="61" y="50"/>
                        <a:pt x="61" y="49"/>
                      </a:cubicBezTo>
                      <a:cubicBezTo>
                        <a:pt x="61" y="49"/>
                        <a:pt x="60" y="49"/>
                        <a:pt x="60" y="49"/>
                      </a:cubicBezTo>
                      <a:cubicBezTo>
                        <a:pt x="61" y="48"/>
                        <a:pt x="62" y="48"/>
                        <a:pt x="62" y="48"/>
                      </a:cubicBezTo>
                      <a:cubicBezTo>
                        <a:pt x="62" y="48"/>
                        <a:pt x="62" y="47"/>
                        <a:pt x="62" y="47"/>
                      </a:cubicBezTo>
                      <a:cubicBezTo>
                        <a:pt x="62" y="47"/>
                        <a:pt x="62" y="46"/>
                        <a:pt x="62" y="46"/>
                      </a:cubicBezTo>
                      <a:cubicBezTo>
                        <a:pt x="63" y="46"/>
                        <a:pt x="63" y="46"/>
                        <a:pt x="63" y="46"/>
                      </a:cubicBezTo>
                      <a:cubicBezTo>
                        <a:pt x="63" y="46"/>
                        <a:pt x="64" y="45"/>
                        <a:pt x="63" y="45"/>
                      </a:cubicBezTo>
                      <a:cubicBezTo>
                        <a:pt x="63" y="44"/>
                        <a:pt x="63" y="44"/>
                        <a:pt x="63" y="44"/>
                      </a:cubicBezTo>
                      <a:cubicBezTo>
                        <a:pt x="63" y="44"/>
                        <a:pt x="64" y="46"/>
                        <a:pt x="64" y="45"/>
                      </a:cubicBezTo>
                      <a:cubicBezTo>
                        <a:pt x="64" y="45"/>
                        <a:pt x="64" y="45"/>
                        <a:pt x="65" y="45"/>
                      </a:cubicBezTo>
                      <a:cubicBezTo>
                        <a:pt x="65" y="45"/>
                        <a:pt x="65" y="45"/>
                        <a:pt x="65" y="45"/>
                      </a:cubicBezTo>
                      <a:cubicBezTo>
                        <a:pt x="65" y="45"/>
                        <a:pt x="65" y="44"/>
                        <a:pt x="66" y="44"/>
                      </a:cubicBezTo>
                      <a:cubicBezTo>
                        <a:pt x="66" y="44"/>
                        <a:pt x="66" y="43"/>
                        <a:pt x="67" y="43"/>
                      </a:cubicBezTo>
                      <a:cubicBezTo>
                        <a:pt x="67" y="43"/>
                        <a:pt x="67" y="43"/>
                        <a:pt x="68" y="43"/>
                      </a:cubicBezTo>
                      <a:cubicBezTo>
                        <a:pt x="68" y="43"/>
                        <a:pt x="68" y="43"/>
                        <a:pt x="69" y="43"/>
                      </a:cubicBezTo>
                      <a:cubicBezTo>
                        <a:pt x="69" y="43"/>
                        <a:pt x="69" y="42"/>
                        <a:pt x="70" y="42"/>
                      </a:cubicBezTo>
                      <a:cubicBezTo>
                        <a:pt x="71" y="42"/>
                        <a:pt x="70" y="41"/>
                        <a:pt x="70" y="40"/>
                      </a:cubicBezTo>
                      <a:cubicBezTo>
                        <a:pt x="70" y="39"/>
                        <a:pt x="71" y="38"/>
                        <a:pt x="70" y="38"/>
                      </a:cubicBezTo>
                      <a:cubicBezTo>
                        <a:pt x="70" y="38"/>
                        <a:pt x="69" y="37"/>
                        <a:pt x="69" y="37"/>
                      </a:cubicBezTo>
                      <a:cubicBezTo>
                        <a:pt x="69" y="36"/>
                        <a:pt x="69" y="36"/>
                        <a:pt x="69" y="35"/>
                      </a:cubicBezTo>
                      <a:cubicBezTo>
                        <a:pt x="69" y="35"/>
                        <a:pt x="69" y="34"/>
                        <a:pt x="70" y="34"/>
                      </a:cubicBezTo>
                      <a:cubicBezTo>
                        <a:pt x="70" y="34"/>
                        <a:pt x="69" y="34"/>
                        <a:pt x="69" y="34"/>
                      </a:cubicBezTo>
                      <a:cubicBezTo>
                        <a:pt x="69" y="33"/>
                        <a:pt x="69" y="32"/>
                        <a:pt x="70" y="32"/>
                      </a:cubicBezTo>
                      <a:cubicBezTo>
                        <a:pt x="70" y="32"/>
                        <a:pt x="70" y="32"/>
                        <a:pt x="70" y="32"/>
                      </a:cubicBezTo>
                      <a:cubicBezTo>
                        <a:pt x="70" y="31"/>
                        <a:pt x="70" y="31"/>
                        <a:pt x="70" y="31"/>
                      </a:cubicBezTo>
                      <a:cubicBezTo>
                        <a:pt x="71" y="30"/>
                        <a:pt x="71" y="29"/>
                        <a:pt x="72" y="29"/>
                      </a:cubicBezTo>
                      <a:cubicBezTo>
                        <a:pt x="72" y="28"/>
                        <a:pt x="73" y="29"/>
                        <a:pt x="73" y="29"/>
                      </a:cubicBezTo>
                      <a:cubicBezTo>
                        <a:pt x="74" y="29"/>
                        <a:pt x="73" y="28"/>
                        <a:pt x="73" y="28"/>
                      </a:cubicBezTo>
                      <a:cubicBezTo>
                        <a:pt x="74" y="28"/>
                        <a:pt x="75" y="28"/>
                        <a:pt x="76" y="29"/>
                      </a:cubicBezTo>
                      <a:cubicBezTo>
                        <a:pt x="76" y="29"/>
                        <a:pt x="76" y="28"/>
                        <a:pt x="77" y="28"/>
                      </a:cubicBezTo>
                      <a:cubicBezTo>
                        <a:pt x="77" y="28"/>
                        <a:pt x="77" y="29"/>
                        <a:pt x="78" y="29"/>
                      </a:cubicBezTo>
                      <a:cubicBezTo>
                        <a:pt x="78" y="29"/>
                        <a:pt x="78" y="28"/>
                        <a:pt x="78" y="28"/>
                      </a:cubicBezTo>
                      <a:cubicBezTo>
                        <a:pt x="79" y="28"/>
                        <a:pt x="79" y="29"/>
                        <a:pt x="79" y="28"/>
                      </a:cubicBezTo>
                      <a:cubicBezTo>
                        <a:pt x="80" y="28"/>
                        <a:pt x="82" y="27"/>
                        <a:pt x="81" y="27"/>
                      </a:cubicBezTo>
                      <a:cubicBezTo>
                        <a:pt x="81" y="27"/>
                        <a:pt x="80" y="27"/>
                        <a:pt x="80" y="26"/>
                      </a:cubicBezTo>
                      <a:cubicBezTo>
                        <a:pt x="80" y="25"/>
                        <a:pt x="79" y="25"/>
                        <a:pt x="78" y="25"/>
                      </a:cubicBezTo>
                      <a:cubicBezTo>
                        <a:pt x="78" y="24"/>
                        <a:pt x="77" y="24"/>
                        <a:pt x="76" y="24"/>
                      </a:cubicBezTo>
                      <a:cubicBezTo>
                        <a:pt x="76" y="24"/>
                        <a:pt x="76" y="23"/>
                        <a:pt x="76" y="23"/>
                      </a:cubicBezTo>
                      <a:cubicBezTo>
                        <a:pt x="76" y="23"/>
                        <a:pt x="75" y="23"/>
                        <a:pt x="75" y="22"/>
                      </a:cubicBezTo>
                      <a:cubicBezTo>
                        <a:pt x="75" y="22"/>
                        <a:pt x="74" y="21"/>
                        <a:pt x="74" y="21"/>
                      </a:cubicBezTo>
                      <a:cubicBezTo>
                        <a:pt x="73" y="21"/>
                        <a:pt x="72" y="20"/>
                        <a:pt x="72" y="19"/>
                      </a:cubicBezTo>
                      <a:cubicBezTo>
                        <a:pt x="73" y="19"/>
                        <a:pt x="73" y="19"/>
                        <a:pt x="73" y="18"/>
                      </a:cubicBezTo>
                      <a:cubicBezTo>
                        <a:pt x="73" y="18"/>
                        <a:pt x="73" y="18"/>
                        <a:pt x="73" y="18"/>
                      </a:cubicBezTo>
                      <a:cubicBezTo>
                        <a:pt x="73" y="18"/>
                        <a:pt x="74" y="17"/>
                        <a:pt x="74" y="17"/>
                      </a:cubicBezTo>
                      <a:cubicBezTo>
                        <a:pt x="74" y="17"/>
                        <a:pt x="74" y="16"/>
                        <a:pt x="73" y="16"/>
                      </a:cubicBezTo>
                      <a:cubicBezTo>
                        <a:pt x="73" y="15"/>
                        <a:pt x="73" y="15"/>
                        <a:pt x="72" y="15"/>
                      </a:cubicBezTo>
                      <a:cubicBezTo>
                        <a:pt x="72" y="15"/>
                        <a:pt x="72" y="15"/>
                        <a:pt x="72" y="14"/>
                      </a:cubicBezTo>
                      <a:cubicBezTo>
                        <a:pt x="72" y="14"/>
                        <a:pt x="72" y="14"/>
                        <a:pt x="72" y="13"/>
                      </a:cubicBezTo>
                      <a:cubicBezTo>
                        <a:pt x="72" y="13"/>
                        <a:pt x="72" y="13"/>
                        <a:pt x="72" y="13"/>
                      </a:cubicBezTo>
                      <a:cubicBezTo>
                        <a:pt x="71" y="12"/>
                        <a:pt x="72" y="12"/>
                        <a:pt x="72" y="12"/>
                      </a:cubicBezTo>
                      <a:cubicBezTo>
                        <a:pt x="72" y="11"/>
                        <a:pt x="71" y="10"/>
                        <a:pt x="70" y="10"/>
                      </a:cubicBezTo>
                      <a:cubicBezTo>
                        <a:pt x="70" y="10"/>
                        <a:pt x="68" y="10"/>
                        <a:pt x="69" y="9"/>
                      </a:cubicBezTo>
                      <a:cubicBezTo>
                        <a:pt x="69" y="9"/>
                        <a:pt x="71" y="10"/>
                        <a:pt x="71" y="8"/>
                      </a:cubicBezTo>
                      <a:cubicBezTo>
                        <a:pt x="71" y="8"/>
                        <a:pt x="70" y="8"/>
                        <a:pt x="70" y="7"/>
                      </a:cubicBezTo>
                      <a:cubicBezTo>
                        <a:pt x="70" y="7"/>
                        <a:pt x="71" y="7"/>
                        <a:pt x="71" y="6"/>
                      </a:cubicBezTo>
                      <a:cubicBezTo>
                        <a:pt x="71" y="6"/>
                        <a:pt x="73" y="5"/>
                        <a:pt x="72" y="5"/>
                      </a:cubicBezTo>
                      <a:cubicBezTo>
                        <a:pt x="70" y="4"/>
                        <a:pt x="70" y="5"/>
                        <a:pt x="68" y="4"/>
                      </a:cubicBezTo>
                      <a:cubicBezTo>
                        <a:pt x="69" y="4"/>
                        <a:pt x="69" y="4"/>
                        <a:pt x="70" y="4"/>
                      </a:cubicBezTo>
                      <a:cubicBezTo>
                        <a:pt x="71" y="4"/>
                        <a:pt x="72" y="4"/>
                        <a:pt x="72" y="3"/>
                      </a:cubicBezTo>
                      <a:cubicBezTo>
                        <a:pt x="72" y="3"/>
                        <a:pt x="71" y="3"/>
                        <a:pt x="71" y="3"/>
                      </a:cubicBezTo>
                      <a:cubicBezTo>
                        <a:pt x="72" y="3"/>
                        <a:pt x="72" y="3"/>
                        <a:pt x="73" y="3"/>
                      </a:cubicBezTo>
                      <a:cubicBezTo>
                        <a:pt x="72" y="2"/>
                        <a:pt x="73" y="2"/>
                        <a:pt x="73" y="2"/>
                      </a:cubicBezTo>
                      <a:cubicBezTo>
                        <a:pt x="73" y="2"/>
                        <a:pt x="73" y="2"/>
                        <a:pt x="73" y="2"/>
                      </a:cubicBezTo>
                      <a:cubicBezTo>
                        <a:pt x="73" y="2"/>
                        <a:pt x="73" y="2"/>
                        <a:pt x="73" y="2"/>
                      </a:cubicBezTo>
                      <a:cubicBezTo>
                        <a:pt x="72" y="2"/>
                        <a:pt x="72" y="2"/>
                        <a:pt x="72" y="1"/>
                      </a:cubicBezTo>
                      <a:cubicBezTo>
                        <a:pt x="70" y="2"/>
                        <a:pt x="70" y="2"/>
                        <a:pt x="70" y="2"/>
                      </a:cubicBezTo>
                      <a:cubicBezTo>
                        <a:pt x="70" y="2"/>
                        <a:pt x="69" y="1"/>
                        <a:pt x="68" y="1"/>
                      </a:cubicBezTo>
                      <a:cubicBezTo>
                        <a:pt x="67" y="0"/>
                        <a:pt x="66" y="1"/>
                        <a:pt x="65" y="0"/>
                      </a:cubicBezTo>
                      <a:cubicBezTo>
                        <a:pt x="65" y="0"/>
                        <a:pt x="65" y="1"/>
                        <a:pt x="64" y="0"/>
                      </a:cubicBezTo>
                      <a:cubicBezTo>
                        <a:pt x="63" y="0"/>
                        <a:pt x="63" y="1"/>
                        <a:pt x="62" y="0"/>
                      </a:cubicBezTo>
                      <a:cubicBezTo>
                        <a:pt x="61" y="0"/>
                        <a:pt x="62" y="0"/>
                        <a:pt x="61" y="1"/>
                      </a:cubicBezTo>
                      <a:cubicBezTo>
                        <a:pt x="60" y="1"/>
                        <a:pt x="61" y="0"/>
                        <a:pt x="60" y="0"/>
                      </a:cubicBezTo>
                      <a:cubicBezTo>
                        <a:pt x="59" y="0"/>
                        <a:pt x="59" y="0"/>
                        <a:pt x="58" y="1"/>
                      </a:cubicBezTo>
                      <a:cubicBezTo>
                        <a:pt x="57" y="2"/>
                        <a:pt x="58" y="1"/>
                        <a:pt x="57" y="1"/>
                      </a:cubicBezTo>
                      <a:cubicBezTo>
                        <a:pt x="56" y="1"/>
                        <a:pt x="57" y="0"/>
                        <a:pt x="56" y="0"/>
                      </a:cubicBezTo>
                      <a:cubicBezTo>
                        <a:pt x="56" y="0"/>
                        <a:pt x="57" y="1"/>
                        <a:pt x="55" y="1"/>
                      </a:cubicBezTo>
                      <a:cubicBezTo>
                        <a:pt x="54" y="2"/>
                        <a:pt x="55" y="3"/>
                        <a:pt x="54" y="4"/>
                      </a:cubicBezTo>
                      <a:cubicBezTo>
                        <a:pt x="53" y="4"/>
                        <a:pt x="55" y="4"/>
                        <a:pt x="54" y="5"/>
                      </a:cubicBezTo>
                      <a:cubicBezTo>
                        <a:pt x="54" y="6"/>
                        <a:pt x="54" y="7"/>
                        <a:pt x="54" y="7"/>
                      </a:cubicBezTo>
                      <a:cubicBezTo>
                        <a:pt x="55" y="8"/>
                        <a:pt x="54" y="7"/>
                        <a:pt x="54" y="8"/>
                      </a:cubicBezTo>
                      <a:cubicBezTo>
                        <a:pt x="54" y="9"/>
                        <a:pt x="53" y="10"/>
                        <a:pt x="54" y="10"/>
                      </a:cubicBezTo>
                      <a:cubicBezTo>
                        <a:pt x="54" y="10"/>
                        <a:pt x="53" y="10"/>
                        <a:pt x="53" y="11"/>
                      </a:cubicBezTo>
                      <a:cubicBezTo>
                        <a:pt x="54" y="11"/>
                        <a:pt x="53" y="12"/>
                        <a:pt x="52" y="11"/>
                      </a:cubicBezTo>
                      <a:cubicBezTo>
                        <a:pt x="51" y="11"/>
                        <a:pt x="52" y="11"/>
                        <a:pt x="51" y="12"/>
                      </a:cubicBezTo>
                      <a:cubicBezTo>
                        <a:pt x="51" y="12"/>
                        <a:pt x="50" y="13"/>
                        <a:pt x="50" y="13"/>
                      </a:cubicBezTo>
                      <a:cubicBezTo>
                        <a:pt x="51" y="13"/>
                        <a:pt x="50" y="13"/>
                        <a:pt x="50" y="14"/>
                      </a:cubicBezTo>
                      <a:cubicBezTo>
                        <a:pt x="50" y="15"/>
                        <a:pt x="51" y="14"/>
                        <a:pt x="51" y="15"/>
                      </a:cubicBezTo>
                      <a:cubicBezTo>
                        <a:pt x="52" y="16"/>
                        <a:pt x="51" y="15"/>
                        <a:pt x="50" y="16"/>
                      </a:cubicBezTo>
                      <a:cubicBezTo>
                        <a:pt x="50" y="17"/>
                        <a:pt x="49" y="16"/>
                        <a:pt x="49" y="17"/>
                      </a:cubicBezTo>
                      <a:cubicBezTo>
                        <a:pt x="49" y="18"/>
                        <a:pt x="48" y="16"/>
                        <a:pt x="48" y="18"/>
                      </a:cubicBezTo>
                      <a:cubicBezTo>
                        <a:pt x="48" y="20"/>
                        <a:pt x="49" y="18"/>
                        <a:pt x="49" y="20"/>
                      </a:cubicBezTo>
                      <a:cubicBezTo>
                        <a:pt x="48" y="22"/>
                        <a:pt x="47" y="19"/>
                        <a:pt x="47" y="22"/>
                      </a:cubicBezTo>
                      <a:cubicBezTo>
                        <a:pt x="47" y="23"/>
                        <a:pt x="46" y="23"/>
                        <a:pt x="46" y="23"/>
                      </a:cubicBezTo>
                      <a:cubicBezTo>
                        <a:pt x="46" y="24"/>
                        <a:pt x="45" y="24"/>
                        <a:pt x="45" y="24"/>
                      </a:cubicBezTo>
                      <a:cubicBezTo>
                        <a:pt x="45" y="23"/>
                        <a:pt x="45" y="23"/>
                        <a:pt x="44" y="24"/>
                      </a:cubicBezTo>
                      <a:cubicBezTo>
                        <a:pt x="43" y="25"/>
                        <a:pt x="43" y="23"/>
                        <a:pt x="41" y="24"/>
                      </a:cubicBezTo>
                      <a:cubicBezTo>
                        <a:pt x="41" y="24"/>
                        <a:pt x="41" y="24"/>
                        <a:pt x="39" y="25"/>
                      </a:cubicBezTo>
                      <a:cubicBezTo>
                        <a:pt x="38" y="26"/>
                        <a:pt x="38" y="24"/>
                        <a:pt x="37" y="25"/>
                      </a:cubicBezTo>
                      <a:cubicBezTo>
                        <a:pt x="36" y="26"/>
                        <a:pt x="36" y="24"/>
                        <a:pt x="35" y="24"/>
                      </a:cubicBezTo>
                      <a:cubicBezTo>
                        <a:pt x="35" y="25"/>
                        <a:pt x="35" y="24"/>
                        <a:pt x="34" y="24"/>
                      </a:cubicBezTo>
                      <a:cubicBezTo>
                        <a:pt x="33" y="24"/>
                        <a:pt x="33" y="24"/>
                        <a:pt x="34" y="23"/>
                      </a:cubicBezTo>
                      <a:cubicBezTo>
                        <a:pt x="35" y="23"/>
                        <a:pt x="32" y="22"/>
                        <a:pt x="32" y="23"/>
                      </a:cubicBezTo>
                      <a:cubicBezTo>
                        <a:pt x="32" y="23"/>
                        <a:pt x="31" y="23"/>
                        <a:pt x="30" y="23"/>
                      </a:cubicBezTo>
                      <a:cubicBezTo>
                        <a:pt x="28" y="23"/>
                        <a:pt x="29" y="23"/>
                        <a:pt x="27" y="24"/>
                      </a:cubicBezTo>
                      <a:cubicBezTo>
                        <a:pt x="26" y="24"/>
                        <a:pt x="28" y="24"/>
                        <a:pt x="27" y="25"/>
                      </a:cubicBezTo>
                      <a:cubicBezTo>
                        <a:pt x="26" y="25"/>
                        <a:pt x="27" y="26"/>
                        <a:pt x="26" y="26"/>
                      </a:cubicBezTo>
                      <a:cubicBezTo>
                        <a:pt x="24" y="26"/>
                        <a:pt x="24" y="28"/>
                        <a:pt x="23" y="27"/>
                      </a:cubicBezTo>
                      <a:cubicBezTo>
                        <a:pt x="23" y="27"/>
                        <a:pt x="22" y="27"/>
                        <a:pt x="22" y="27"/>
                      </a:cubicBezTo>
                      <a:cubicBezTo>
                        <a:pt x="21" y="28"/>
                        <a:pt x="22" y="27"/>
                        <a:pt x="21" y="27"/>
                      </a:cubicBezTo>
                      <a:cubicBezTo>
                        <a:pt x="19" y="27"/>
                        <a:pt x="20" y="26"/>
                        <a:pt x="18" y="27"/>
                      </a:cubicBezTo>
                      <a:cubicBezTo>
                        <a:pt x="17" y="28"/>
                        <a:pt x="17" y="27"/>
                        <a:pt x="16" y="28"/>
                      </a:cubicBezTo>
                      <a:cubicBezTo>
                        <a:pt x="16" y="28"/>
                        <a:pt x="15" y="29"/>
                        <a:pt x="15" y="28"/>
                      </a:cubicBezTo>
                      <a:cubicBezTo>
                        <a:pt x="14" y="28"/>
                        <a:pt x="14" y="29"/>
                        <a:pt x="13" y="28"/>
                      </a:cubicBezTo>
                      <a:cubicBezTo>
                        <a:pt x="12" y="27"/>
                        <a:pt x="12" y="28"/>
                        <a:pt x="11" y="27"/>
                      </a:cubicBezTo>
                      <a:cubicBezTo>
                        <a:pt x="11" y="25"/>
                        <a:pt x="10" y="26"/>
                        <a:pt x="9" y="25"/>
                      </a:cubicBezTo>
                      <a:cubicBezTo>
                        <a:pt x="8" y="23"/>
                        <a:pt x="8" y="24"/>
                        <a:pt x="8" y="24"/>
                      </a:cubicBezTo>
                      <a:cubicBezTo>
                        <a:pt x="8" y="24"/>
                        <a:pt x="6" y="23"/>
                        <a:pt x="7" y="22"/>
                      </a:cubicBezTo>
                      <a:cubicBezTo>
                        <a:pt x="7" y="20"/>
                        <a:pt x="6" y="21"/>
                        <a:pt x="6" y="21"/>
                      </a:cubicBezTo>
                      <a:cubicBezTo>
                        <a:pt x="6" y="20"/>
                        <a:pt x="6" y="20"/>
                        <a:pt x="7" y="19"/>
                      </a:cubicBezTo>
                      <a:cubicBezTo>
                        <a:pt x="7" y="19"/>
                        <a:pt x="7" y="19"/>
                        <a:pt x="7" y="18"/>
                      </a:cubicBezTo>
                      <a:cubicBezTo>
                        <a:pt x="7" y="18"/>
                        <a:pt x="6" y="19"/>
                        <a:pt x="6" y="1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7" name="Freeform 1425"/>
                <p:cNvSpPr>
                  <a:spLocks/>
                </p:cNvSpPr>
                <p:nvPr/>
              </p:nvSpPr>
              <p:spPr bwMode="auto">
                <a:xfrm>
                  <a:off x="6988175" y="4598988"/>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2"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8" name="Freeform 1426"/>
                <p:cNvSpPr>
                  <a:spLocks/>
                </p:cNvSpPr>
                <p:nvPr/>
              </p:nvSpPr>
              <p:spPr bwMode="auto">
                <a:xfrm>
                  <a:off x="7413625" y="4616450"/>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9" name="Freeform 1427"/>
                <p:cNvSpPr>
                  <a:spLocks/>
                </p:cNvSpPr>
                <p:nvPr/>
              </p:nvSpPr>
              <p:spPr bwMode="auto">
                <a:xfrm>
                  <a:off x="7410450" y="46164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0" name="Freeform 1428"/>
                <p:cNvSpPr>
                  <a:spLocks/>
                </p:cNvSpPr>
                <p:nvPr/>
              </p:nvSpPr>
              <p:spPr bwMode="auto">
                <a:xfrm>
                  <a:off x="7416800" y="4649788"/>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1" name="Freeform 1429"/>
                <p:cNvSpPr>
                  <a:spLocks/>
                </p:cNvSpPr>
                <p:nvPr/>
              </p:nvSpPr>
              <p:spPr bwMode="auto">
                <a:xfrm>
                  <a:off x="7418388" y="464502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2" name="Freeform 1430"/>
                <p:cNvSpPr>
                  <a:spLocks/>
                </p:cNvSpPr>
                <p:nvPr/>
              </p:nvSpPr>
              <p:spPr bwMode="auto">
                <a:xfrm>
                  <a:off x="7416800" y="4645025"/>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3" name="Freeform 1431"/>
                <p:cNvSpPr>
                  <a:spLocks/>
                </p:cNvSpPr>
                <p:nvPr/>
              </p:nvSpPr>
              <p:spPr bwMode="auto">
                <a:xfrm>
                  <a:off x="7407275" y="4610100"/>
                  <a:ext cx="20638" cy="38100"/>
                </a:xfrm>
                <a:custGeom>
                  <a:avLst/>
                  <a:gdLst>
                    <a:gd name="T0" fmla="*/ 7 w 7"/>
                    <a:gd name="T1" fmla="*/ 9 h 13"/>
                    <a:gd name="T2" fmla="*/ 7 w 7"/>
                    <a:gd name="T3" fmla="*/ 8 h 13"/>
                    <a:gd name="T4" fmla="*/ 6 w 7"/>
                    <a:gd name="T5" fmla="*/ 8 h 13"/>
                    <a:gd name="T6" fmla="*/ 5 w 7"/>
                    <a:gd name="T7" fmla="*/ 9 h 13"/>
                    <a:gd name="T8" fmla="*/ 5 w 7"/>
                    <a:gd name="T9" fmla="*/ 9 h 13"/>
                    <a:gd name="T10" fmla="*/ 6 w 7"/>
                    <a:gd name="T11" fmla="*/ 7 h 13"/>
                    <a:gd name="T12" fmla="*/ 6 w 7"/>
                    <a:gd name="T13" fmla="*/ 7 h 13"/>
                    <a:gd name="T14" fmla="*/ 6 w 7"/>
                    <a:gd name="T15" fmla="*/ 5 h 13"/>
                    <a:gd name="T16" fmla="*/ 6 w 7"/>
                    <a:gd name="T17" fmla="*/ 4 h 13"/>
                    <a:gd name="T18" fmla="*/ 6 w 7"/>
                    <a:gd name="T19" fmla="*/ 4 h 13"/>
                    <a:gd name="T20" fmla="*/ 6 w 7"/>
                    <a:gd name="T21" fmla="*/ 3 h 13"/>
                    <a:gd name="T22" fmla="*/ 5 w 7"/>
                    <a:gd name="T23" fmla="*/ 2 h 13"/>
                    <a:gd name="T24" fmla="*/ 5 w 7"/>
                    <a:gd name="T25" fmla="*/ 1 h 13"/>
                    <a:gd name="T26" fmla="*/ 4 w 7"/>
                    <a:gd name="T27" fmla="*/ 1 h 13"/>
                    <a:gd name="T28" fmla="*/ 4 w 7"/>
                    <a:gd name="T29" fmla="*/ 1 h 13"/>
                    <a:gd name="T30" fmla="*/ 4 w 7"/>
                    <a:gd name="T31" fmla="*/ 2 h 13"/>
                    <a:gd name="T32" fmla="*/ 2 w 7"/>
                    <a:gd name="T33" fmla="*/ 3 h 13"/>
                    <a:gd name="T34" fmla="*/ 2 w 7"/>
                    <a:gd name="T35" fmla="*/ 4 h 13"/>
                    <a:gd name="T36" fmla="*/ 3 w 7"/>
                    <a:gd name="T37" fmla="*/ 4 h 13"/>
                    <a:gd name="T38" fmla="*/ 2 w 7"/>
                    <a:gd name="T39" fmla="*/ 5 h 13"/>
                    <a:gd name="T40" fmla="*/ 2 w 7"/>
                    <a:gd name="T41" fmla="*/ 6 h 13"/>
                    <a:gd name="T42" fmla="*/ 1 w 7"/>
                    <a:gd name="T43" fmla="*/ 6 h 13"/>
                    <a:gd name="T44" fmla="*/ 1 w 7"/>
                    <a:gd name="T45" fmla="*/ 7 h 13"/>
                    <a:gd name="T46" fmla="*/ 1 w 7"/>
                    <a:gd name="T47" fmla="*/ 7 h 13"/>
                    <a:gd name="T48" fmla="*/ 1 w 7"/>
                    <a:gd name="T49" fmla="*/ 8 h 13"/>
                    <a:gd name="T50" fmla="*/ 0 w 7"/>
                    <a:gd name="T51" fmla="*/ 11 h 13"/>
                    <a:gd name="T52" fmla="*/ 0 w 7"/>
                    <a:gd name="T53" fmla="*/ 12 h 13"/>
                    <a:gd name="T54" fmla="*/ 1 w 7"/>
                    <a:gd name="T55" fmla="*/ 13 h 13"/>
                    <a:gd name="T56" fmla="*/ 2 w 7"/>
                    <a:gd name="T57" fmla="*/ 13 h 13"/>
                    <a:gd name="T58" fmla="*/ 4 w 7"/>
                    <a:gd name="T59" fmla="*/ 12 h 13"/>
                    <a:gd name="T60" fmla="*/ 4 w 7"/>
                    <a:gd name="T61" fmla="*/ 10 h 13"/>
                    <a:gd name="T62" fmla="*/ 5 w 7"/>
                    <a:gd name="T63" fmla="*/ 10 h 13"/>
                    <a:gd name="T64" fmla="*/ 6 w 7"/>
                    <a:gd name="T65" fmla="*/ 12 h 13"/>
                    <a:gd name="T66" fmla="*/ 6 w 7"/>
                    <a:gd name="T67" fmla="*/ 10 h 13"/>
                    <a:gd name="T68" fmla="*/ 7 w 7"/>
                    <a:gd name="T6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3">
                      <a:moveTo>
                        <a:pt x="7" y="9"/>
                      </a:moveTo>
                      <a:cubicBezTo>
                        <a:pt x="7" y="9"/>
                        <a:pt x="7" y="8"/>
                        <a:pt x="7" y="8"/>
                      </a:cubicBezTo>
                      <a:cubicBezTo>
                        <a:pt x="7" y="8"/>
                        <a:pt x="6" y="8"/>
                        <a:pt x="6" y="8"/>
                      </a:cubicBezTo>
                      <a:cubicBezTo>
                        <a:pt x="6" y="9"/>
                        <a:pt x="5" y="9"/>
                        <a:pt x="5" y="9"/>
                      </a:cubicBezTo>
                      <a:cubicBezTo>
                        <a:pt x="5" y="9"/>
                        <a:pt x="4" y="9"/>
                        <a:pt x="5" y="9"/>
                      </a:cubicBezTo>
                      <a:cubicBezTo>
                        <a:pt x="6" y="9"/>
                        <a:pt x="6" y="8"/>
                        <a:pt x="6" y="7"/>
                      </a:cubicBezTo>
                      <a:cubicBezTo>
                        <a:pt x="6" y="7"/>
                        <a:pt x="6" y="7"/>
                        <a:pt x="6" y="7"/>
                      </a:cubicBezTo>
                      <a:cubicBezTo>
                        <a:pt x="6" y="6"/>
                        <a:pt x="6" y="6"/>
                        <a:pt x="6" y="5"/>
                      </a:cubicBezTo>
                      <a:cubicBezTo>
                        <a:pt x="6" y="5"/>
                        <a:pt x="6" y="4"/>
                        <a:pt x="6" y="4"/>
                      </a:cubicBezTo>
                      <a:cubicBezTo>
                        <a:pt x="6" y="4"/>
                        <a:pt x="6" y="4"/>
                        <a:pt x="6" y="4"/>
                      </a:cubicBezTo>
                      <a:cubicBezTo>
                        <a:pt x="6" y="4"/>
                        <a:pt x="6" y="3"/>
                        <a:pt x="6" y="3"/>
                      </a:cubicBezTo>
                      <a:cubicBezTo>
                        <a:pt x="6" y="3"/>
                        <a:pt x="6" y="2"/>
                        <a:pt x="5" y="2"/>
                      </a:cubicBezTo>
                      <a:cubicBezTo>
                        <a:pt x="5" y="2"/>
                        <a:pt x="5" y="1"/>
                        <a:pt x="5" y="1"/>
                      </a:cubicBezTo>
                      <a:cubicBezTo>
                        <a:pt x="4" y="0"/>
                        <a:pt x="4" y="1"/>
                        <a:pt x="4" y="1"/>
                      </a:cubicBezTo>
                      <a:cubicBezTo>
                        <a:pt x="4" y="1"/>
                        <a:pt x="4" y="1"/>
                        <a:pt x="4" y="1"/>
                      </a:cubicBezTo>
                      <a:cubicBezTo>
                        <a:pt x="4" y="2"/>
                        <a:pt x="4" y="2"/>
                        <a:pt x="4" y="2"/>
                      </a:cubicBezTo>
                      <a:cubicBezTo>
                        <a:pt x="3" y="3"/>
                        <a:pt x="3" y="3"/>
                        <a:pt x="2" y="3"/>
                      </a:cubicBezTo>
                      <a:cubicBezTo>
                        <a:pt x="1" y="5"/>
                        <a:pt x="2" y="4"/>
                        <a:pt x="2" y="4"/>
                      </a:cubicBezTo>
                      <a:cubicBezTo>
                        <a:pt x="3" y="4"/>
                        <a:pt x="3" y="4"/>
                        <a:pt x="3" y="4"/>
                      </a:cubicBezTo>
                      <a:cubicBezTo>
                        <a:pt x="3" y="5"/>
                        <a:pt x="2" y="5"/>
                        <a:pt x="2" y="5"/>
                      </a:cubicBezTo>
                      <a:cubicBezTo>
                        <a:pt x="3" y="5"/>
                        <a:pt x="2" y="6"/>
                        <a:pt x="2" y="6"/>
                      </a:cubicBezTo>
                      <a:cubicBezTo>
                        <a:pt x="2" y="7"/>
                        <a:pt x="1" y="6"/>
                        <a:pt x="1" y="6"/>
                      </a:cubicBezTo>
                      <a:cubicBezTo>
                        <a:pt x="1" y="6"/>
                        <a:pt x="1" y="7"/>
                        <a:pt x="1" y="7"/>
                      </a:cubicBezTo>
                      <a:cubicBezTo>
                        <a:pt x="1" y="7"/>
                        <a:pt x="2" y="8"/>
                        <a:pt x="1" y="7"/>
                      </a:cubicBezTo>
                      <a:cubicBezTo>
                        <a:pt x="1" y="7"/>
                        <a:pt x="1" y="8"/>
                        <a:pt x="1" y="8"/>
                      </a:cubicBezTo>
                      <a:cubicBezTo>
                        <a:pt x="1" y="9"/>
                        <a:pt x="1" y="10"/>
                        <a:pt x="0" y="11"/>
                      </a:cubicBezTo>
                      <a:cubicBezTo>
                        <a:pt x="0" y="12"/>
                        <a:pt x="0" y="12"/>
                        <a:pt x="0" y="12"/>
                      </a:cubicBezTo>
                      <a:cubicBezTo>
                        <a:pt x="0" y="13"/>
                        <a:pt x="0" y="13"/>
                        <a:pt x="1" y="13"/>
                      </a:cubicBezTo>
                      <a:cubicBezTo>
                        <a:pt x="2" y="13"/>
                        <a:pt x="2" y="13"/>
                        <a:pt x="2" y="13"/>
                      </a:cubicBezTo>
                      <a:cubicBezTo>
                        <a:pt x="3" y="13"/>
                        <a:pt x="3" y="12"/>
                        <a:pt x="4" y="12"/>
                      </a:cubicBezTo>
                      <a:cubicBezTo>
                        <a:pt x="5" y="11"/>
                        <a:pt x="3" y="10"/>
                        <a:pt x="4" y="10"/>
                      </a:cubicBezTo>
                      <a:cubicBezTo>
                        <a:pt x="5" y="10"/>
                        <a:pt x="5" y="10"/>
                        <a:pt x="5" y="10"/>
                      </a:cubicBezTo>
                      <a:cubicBezTo>
                        <a:pt x="6" y="11"/>
                        <a:pt x="4" y="12"/>
                        <a:pt x="6" y="12"/>
                      </a:cubicBezTo>
                      <a:cubicBezTo>
                        <a:pt x="6" y="11"/>
                        <a:pt x="6" y="11"/>
                        <a:pt x="6" y="10"/>
                      </a:cubicBezTo>
                      <a:cubicBezTo>
                        <a:pt x="7" y="10"/>
                        <a:pt x="7" y="10"/>
                        <a:pt x="7"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4" name="Freeform 1432"/>
                <p:cNvSpPr>
                  <a:spLocks/>
                </p:cNvSpPr>
                <p:nvPr/>
              </p:nvSpPr>
              <p:spPr bwMode="auto">
                <a:xfrm>
                  <a:off x="7418388" y="4645025"/>
                  <a:ext cx="9525" cy="3175"/>
                </a:xfrm>
                <a:custGeom>
                  <a:avLst/>
                  <a:gdLst>
                    <a:gd name="T0" fmla="*/ 1 w 3"/>
                    <a:gd name="T1" fmla="*/ 0 h 1"/>
                    <a:gd name="T2" fmla="*/ 1 w 3"/>
                    <a:gd name="T3" fmla="*/ 1 h 1"/>
                    <a:gd name="T4" fmla="*/ 2 w 3"/>
                    <a:gd name="T5" fmla="*/ 1 h 1"/>
                    <a:gd name="T6" fmla="*/ 2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1" y="0"/>
                        <a:pt x="0" y="1"/>
                        <a:pt x="1" y="1"/>
                      </a:cubicBezTo>
                      <a:cubicBezTo>
                        <a:pt x="2" y="1"/>
                        <a:pt x="2" y="1"/>
                        <a:pt x="2" y="1"/>
                      </a:cubicBezTo>
                      <a:cubicBezTo>
                        <a:pt x="2" y="1"/>
                        <a:pt x="3" y="1"/>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5" name="Freeform 1433"/>
                <p:cNvSpPr>
                  <a:spLocks/>
                </p:cNvSpPr>
                <p:nvPr/>
              </p:nvSpPr>
              <p:spPr bwMode="auto">
                <a:xfrm>
                  <a:off x="7329488" y="4498975"/>
                  <a:ext cx="238125" cy="200025"/>
                </a:xfrm>
                <a:custGeom>
                  <a:avLst/>
                  <a:gdLst>
                    <a:gd name="T0" fmla="*/ 20 w 83"/>
                    <a:gd name="T1" fmla="*/ 15 h 70"/>
                    <a:gd name="T2" fmla="*/ 13 w 83"/>
                    <a:gd name="T3" fmla="*/ 15 h 70"/>
                    <a:gd name="T4" fmla="*/ 11 w 83"/>
                    <a:gd name="T5" fmla="*/ 12 h 70"/>
                    <a:gd name="T6" fmla="*/ 5 w 83"/>
                    <a:gd name="T7" fmla="*/ 9 h 70"/>
                    <a:gd name="T8" fmla="*/ 1 w 83"/>
                    <a:gd name="T9" fmla="*/ 7 h 70"/>
                    <a:gd name="T10" fmla="*/ 3 w 83"/>
                    <a:gd name="T11" fmla="*/ 4 h 70"/>
                    <a:gd name="T12" fmla="*/ 4 w 83"/>
                    <a:gd name="T13" fmla="*/ 6 h 70"/>
                    <a:gd name="T14" fmla="*/ 5 w 83"/>
                    <a:gd name="T15" fmla="*/ 6 h 70"/>
                    <a:gd name="T16" fmla="*/ 9 w 83"/>
                    <a:gd name="T17" fmla="*/ 3 h 70"/>
                    <a:gd name="T18" fmla="*/ 12 w 83"/>
                    <a:gd name="T19" fmla="*/ 0 h 70"/>
                    <a:gd name="T20" fmla="*/ 19 w 83"/>
                    <a:gd name="T21" fmla="*/ 1 h 70"/>
                    <a:gd name="T22" fmla="*/ 22 w 83"/>
                    <a:gd name="T23" fmla="*/ 3 h 70"/>
                    <a:gd name="T24" fmla="*/ 27 w 83"/>
                    <a:gd name="T25" fmla="*/ 3 h 70"/>
                    <a:gd name="T26" fmla="*/ 28 w 83"/>
                    <a:gd name="T27" fmla="*/ 5 h 70"/>
                    <a:gd name="T28" fmla="*/ 29 w 83"/>
                    <a:gd name="T29" fmla="*/ 9 h 70"/>
                    <a:gd name="T30" fmla="*/ 28 w 83"/>
                    <a:gd name="T31" fmla="*/ 12 h 70"/>
                    <a:gd name="T32" fmla="*/ 31 w 83"/>
                    <a:gd name="T33" fmla="*/ 17 h 70"/>
                    <a:gd name="T34" fmla="*/ 34 w 83"/>
                    <a:gd name="T35" fmla="*/ 23 h 70"/>
                    <a:gd name="T36" fmla="*/ 40 w 83"/>
                    <a:gd name="T37" fmla="*/ 23 h 70"/>
                    <a:gd name="T38" fmla="*/ 42 w 83"/>
                    <a:gd name="T39" fmla="*/ 20 h 70"/>
                    <a:gd name="T40" fmla="*/ 45 w 83"/>
                    <a:gd name="T41" fmla="*/ 16 h 70"/>
                    <a:gd name="T42" fmla="*/ 49 w 83"/>
                    <a:gd name="T43" fmla="*/ 14 h 70"/>
                    <a:gd name="T44" fmla="*/ 52 w 83"/>
                    <a:gd name="T45" fmla="*/ 11 h 70"/>
                    <a:gd name="T46" fmla="*/ 62 w 83"/>
                    <a:gd name="T47" fmla="*/ 11 h 70"/>
                    <a:gd name="T48" fmla="*/ 68 w 83"/>
                    <a:gd name="T49" fmla="*/ 13 h 70"/>
                    <a:gd name="T50" fmla="*/ 74 w 83"/>
                    <a:gd name="T51" fmla="*/ 16 h 70"/>
                    <a:gd name="T52" fmla="*/ 81 w 83"/>
                    <a:gd name="T53" fmla="*/ 17 h 70"/>
                    <a:gd name="T54" fmla="*/ 82 w 83"/>
                    <a:gd name="T55" fmla="*/ 47 h 70"/>
                    <a:gd name="T56" fmla="*/ 81 w 83"/>
                    <a:gd name="T57" fmla="*/ 50 h 70"/>
                    <a:gd name="T58" fmla="*/ 82 w 83"/>
                    <a:gd name="T59" fmla="*/ 70 h 70"/>
                    <a:gd name="T60" fmla="*/ 78 w 83"/>
                    <a:gd name="T61" fmla="*/ 64 h 70"/>
                    <a:gd name="T62" fmla="*/ 74 w 83"/>
                    <a:gd name="T63" fmla="*/ 62 h 70"/>
                    <a:gd name="T64" fmla="*/ 69 w 83"/>
                    <a:gd name="T65" fmla="*/ 62 h 70"/>
                    <a:gd name="T66" fmla="*/ 66 w 83"/>
                    <a:gd name="T67" fmla="*/ 63 h 70"/>
                    <a:gd name="T68" fmla="*/ 66 w 83"/>
                    <a:gd name="T69" fmla="*/ 61 h 70"/>
                    <a:gd name="T70" fmla="*/ 67 w 83"/>
                    <a:gd name="T71" fmla="*/ 58 h 70"/>
                    <a:gd name="T72" fmla="*/ 65 w 83"/>
                    <a:gd name="T73" fmla="*/ 54 h 70"/>
                    <a:gd name="T74" fmla="*/ 64 w 83"/>
                    <a:gd name="T75" fmla="*/ 50 h 70"/>
                    <a:gd name="T76" fmla="*/ 58 w 83"/>
                    <a:gd name="T77" fmla="*/ 41 h 70"/>
                    <a:gd name="T78" fmla="*/ 49 w 83"/>
                    <a:gd name="T79" fmla="*/ 36 h 70"/>
                    <a:gd name="T80" fmla="*/ 43 w 83"/>
                    <a:gd name="T81" fmla="*/ 34 h 70"/>
                    <a:gd name="T82" fmla="*/ 34 w 83"/>
                    <a:gd name="T83" fmla="*/ 31 h 70"/>
                    <a:gd name="T84" fmla="*/ 31 w 83"/>
                    <a:gd name="T85" fmla="*/ 29 h 70"/>
                    <a:gd name="T86" fmla="*/ 30 w 83"/>
                    <a:gd name="T87" fmla="*/ 28 h 70"/>
                    <a:gd name="T88" fmla="*/ 29 w 83"/>
                    <a:gd name="T89" fmla="*/ 28 h 70"/>
                    <a:gd name="T90" fmla="*/ 28 w 83"/>
                    <a:gd name="T91" fmla="*/ 29 h 70"/>
                    <a:gd name="T92" fmla="*/ 28 w 83"/>
                    <a:gd name="T93" fmla="*/ 27 h 70"/>
                    <a:gd name="T94" fmla="*/ 26 w 83"/>
                    <a:gd name="T95" fmla="*/ 27 h 70"/>
                    <a:gd name="T96" fmla="*/ 25 w 83"/>
                    <a:gd name="T97" fmla="*/ 27 h 70"/>
                    <a:gd name="T98" fmla="*/ 22 w 83"/>
                    <a:gd name="T99" fmla="*/ 27 h 70"/>
                    <a:gd name="T100" fmla="*/ 19 w 83"/>
                    <a:gd name="T101" fmla="*/ 29 h 70"/>
                    <a:gd name="T102" fmla="*/ 17 w 83"/>
                    <a:gd name="T103" fmla="*/ 27 h 70"/>
                    <a:gd name="T104" fmla="*/ 18 w 83"/>
                    <a:gd name="T105" fmla="*/ 25 h 70"/>
                    <a:gd name="T106" fmla="*/ 15 w 83"/>
                    <a:gd name="T107" fmla="*/ 22 h 70"/>
                    <a:gd name="T108" fmla="*/ 11 w 83"/>
                    <a:gd name="T109" fmla="*/ 20 h 70"/>
                    <a:gd name="T110" fmla="*/ 13 w 83"/>
                    <a:gd name="T111" fmla="*/ 18 h 70"/>
                    <a:gd name="T112" fmla="*/ 21 w 83"/>
                    <a:gd name="T113" fmla="*/ 16 h 70"/>
                    <a:gd name="T114" fmla="*/ 24 w 83"/>
                    <a:gd name="T115" fmla="*/ 16 h 70"/>
                    <a:gd name="T116" fmla="*/ 26 w 83"/>
                    <a:gd name="T117" fmla="*/ 16 h 70"/>
                    <a:gd name="T118" fmla="*/ 25 w 83"/>
                    <a:gd name="T119"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 h="70">
                      <a:moveTo>
                        <a:pt x="25" y="15"/>
                      </a:moveTo>
                      <a:cubicBezTo>
                        <a:pt x="25" y="15"/>
                        <a:pt x="24" y="15"/>
                        <a:pt x="24" y="15"/>
                      </a:cubicBezTo>
                      <a:cubicBezTo>
                        <a:pt x="24" y="15"/>
                        <a:pt x="23" y="15"/>
                        <a:pt x="23" y="15"/>
                      </a:cubicBezTo>
                      <a:cubicBezTo>
                        <a:pt x="22" y="15"/>
                        <a:pt x="22" y="15"/>
                        <a:pt x="22" y="15"/>
                      </a:cubicBezTo>
                      <a:cubicBezTo>
                        <a:pt x="21" y="15"/>
                        <a:pt x="20" y="15"/>
                        <a:pt x="20" y="15"/>
                      </a:cubicBezTo>
                      <a:cubicBezTo>
                        <a:pt x="20" y="15"/>
                        <a:pt x="18" y="15"/>
                        <a:pt x="18" y="15"/>
                      </a:cubicBezTo>
                      <a:cubicBezTo>
                        <a:pt x="18" y="16"/>
                        <a:pt x="18" y="15"/>
                        <a:pt x="17" y="15"/>
                      </a:cubicBezTo>
                      <a:cubicBezTo>
                        <a:pt x="17" y="15"/>
                        <a:pt x="16" y="16"/>
                        <a:pt x="16" y="15"/>
                      </a:cubicBezTo>
                      <a:cubicBezTo>
                        <a:pt x="15" y="15"/>
                        <a:pt x="15" y="15"/>
                        <a:pt x="14" y="15"/>
                      </a:cubicBezTo>
                      <a:cubicBezTo>
                        <a:pt x="14" y="15"/>
                        <a:pt x="13" y="16"/>
                        <a:pt x="13" y="15"/>
                      </a:cubicBezTo>
                      <a:cubicBezTo>
                        <a:pt x="13" y="15"/>
                        <a:pt x="13" y="15"/>
                        <a:pt x="13" y="15"/>
                      </a:cubicBezTo>
                      <a:cubicBezTo>
                        <a:pt x="12" y="14"/>
                        <a:pt x="13" y="14"/>
                        <a:pt x="12" y="14"/>
                      </a:cubicBezTo>
                      <a:cubicBezTo>
                        <a:pt x="11" y="14"/>
                        <a:pt x="11" y="14"/>
                        <a:pt x="11" y="14"/>
                      </a:cubicBezTo>
                      <a:cubicBezTo>
                        <a:pt x="11" y="13"/>
                        <a:pt x="11" y="13"/>
                        <a:pt x="11" y="13"/>
                      </a:cubicBezTo>
                      <a:cubicBezTo>
                        <a:pt x="11" y="13"/>
                        <a:pt x="11" y="12"/>
                        <a:pt x="11" y="12"/>
                      </a:cubicBezTo>
                      <a:cubicBezTo>
                        <a:pt x="11" y="12"/>
                        <a:pt x="10" y="12"/>
                        <a:pt x="10" y="11"/>
                      </a:cubicBezTo>
                      <a:cubicBezTo>
                        <a:pt x="10" y="11"/>
                        <a:pt x="9" y="10"/>
                        <a:pt x="9" y="10"/>
                      </a:cubicBezTo>
                      <a:cubicBezTo>
                        <a:pt x="8" y="10"/>
                        <a:pt x="8" y="10"/>
                        <a:pt x="7" y="10"/>
                      </a:cubicBezTo>
                      <a:cubicBezTo>
                        <a:pt x="7" y="10"/>
                        <a:pt x="7" y="9"/>
                        <a:pt x="6" y="9"/>
                      </a:cubicBezTo>
                      <a:cubicBezTo>
                        <a:pt x="6" y="9"/>
                        <a:pt x="5" y="9"/>
                        <a:pt x="5" y="9"/>
                      </a:cubicBezTo>
                      <a:cubicBezTo>
                        <a:pt x="4" y="9"/>
                        <a:pt x="5" y="9"/>
                        <a:pt x="4" y="9"/>
                      </a:cubicBezTo>
                      <a:cubicBezTo>
                        <a:pt x="4" y="9"/>
                        <a:pt x="3" y="9"/>
                        <a:pt x="3" y="9"/>
                      </a:cubicBezTo>
                      <a:cubicBezTo>
                        <a:pt x="2" y="9"/>
                        <a:pt x="3" y="8"/>
                        <a:pt x="2" y="8"/>
                      </a:cubicBezTo>
                      <a:cubicBezTo>
                        <a:pt x="2" y="7"/>
                        <a:pt x="2" y="8"/>
                        <a:pt x="2" y="7"/>
                      </a:cubicBezTo>
                      <a:cubicBezTo>
                        <a:pt x="1" y="7"/>
                        <a:pt x="1" y="7"/>
                        <a:pt x="1" y="7"/>
                      </a:cubicBezTo>
                      <a:cubicBezTo>
                        <a:pt x="1" y="7"/>
                        <a:pt x="1" y="6"/>
                        <a:pt x="1" y="6"/>
                      </a:cubicBezTo>
                      <a:cubicBezTo>
                        <a:pt x="1" y="6"/>
                        <a:pt x="0" y="5"/>
                        <a:pt x="0" y="5"/>
                      </a:cubicBezTo>
                      <a:cubicBezTo>
                        <a:pt x="0" y="4"/>
                        <a:pt x="1" y="5"/>
                        <a:pt x="1" y="4"/>
                      </a:cubicBezTo>
                      <a:cubicBezTo>
                        <a:pt x="1" y="4"/>
                        <a:pt x="2" y="4"/>
                        <a:pt x="2" y="4"/>
                      </a:cubicBezTo>
                      <a:cubicBezTo>
                        <a:pt x="3" y="4"/>
                        <a:pt x="2" y="5"/>
                        <a:pt x="3" y="4"/>
                      </a:cubicBezTo>
                      <a:cubicBezTo>
                        <a:pt x="3" y="4"/>
                        <a:pt x="3" y="4"/>
                        <a:pt x="3" y="4"/>
                      </a:cubicBezTo>
                      <a:cubicBezTo>
                        <a:pt x="4" y="4"/>
                        <a:pt x="4" y="4"/>
                        <a:pt x="4" y="4"/>
                      </a:cubicBezTo>
                      <a:cubicBezTo>
                        <a:pt x="4" y="4"/>
                        <a:pt x="4" y="5"/>
                        <a:pt x="4" y="5"/>
                      </a:cubicBezTo>
                      <a:cubicBezTo>
                        <a:pt x="4" y="5"/>
                        <a:pt x="4" y="5"/>
                        <a:pt x="4" y="5"/>
                      </a:cubicBezTo>
                      <a:cubicBezTo>
                        <a:pt x="4" y="5"/>
                        <a:pt x="4" y="5"/>
                        <a:pt x="4" y="6"/>
                      </a:cubicBezTo>
                      <a:cubicBezTo>
                        <a:pt x="4" y="6"/>
                        <a:pt x="3" y="6"/>
                        <a:pt x="3" y="6"/>
                      </a:cubicBezTo>
                      <a:cubicBezTo>
                        <a:pt x="3" y="7"/>
                        <a:pt x="3" y="7"/>
                        <a:pt x="4" y="7"/>
                      </a:cubicBezTo>
                      <a:cubicBezTo>
                        <a:pt x="4" y="7"/>
                        <a:pt x="4" y="7"/>
                        <a:pt x="4" y="6"/>
                      </a:cubicBezTo>
                      <a:cubicBezTo>
                        <a:pt x="5" y="6"/>
                        <a:pt x="4" y="6"/>
                        <a:pt x="4" y="6"/>
                      </a:cubicBezTo>
                      <a:cubicBezTo>
                        <a:pt x="4" y="6"/>
                        <a:pt x="5" y="6"/>
                        <a:pt x="5" y="6"/>
                      </a:cubicBezTo>
                      <a:cubicBezTo>
                        <a:pt x="5" y="6"/>
                        <a:pt x="5" y="5"/>
                        <a:pt x="5" y="5"/>
                      </a:cubicBezTo>
                      <a:cubicBezTo>
                        <a:pt x="5" y="5"/>
                        <a:pt x="5" y="5"/>
                        <a:pt x="5" y="5"/>
                      </a:cubicBezTo>
                      <a:cubicBezTo>
                        <a:pt x="5" y="4"/>
                        <a:pt x="5" y="4"/>
                        <a:pt x="5" y="4"/>
                      </a:cubicBezTo>
                      <a:cubicBezTo>
                        <a:pt x="5" y="3"/>
                        <a:pt x="6" y="3"/>
                        <a:pt x="7" y="3"/>
                      </a:cubicBezTo>
                      <a:cubicBezTo>
                        <a:pt x="8" y="3"/>
                        <a:pt x="8" y="3"/>
                        <a:pt x="9" y="3"/>
                      </a:cubicBezTo>
                      <a:cubicBezTo>
                        <a:pt x="10" y="2"/>
                        <a:pt x="10" y="3"/>
                        <a:pt x="10" y="2"/>
                      </a:cubicBezTo>
                      <a:cubicBezTo>
                        <a:pt x="10" y="2"/>
                        <a:pt x="11" y="2"/>
                        <a:pt x="11" y="1"/>
                      </a:cubicBezTo>
                      <a:cubicBezTo>
                        <a:pt x="11" y="1"/>
                        <a:pt x="11" y="1"/>
                        <a:pt x="11" y="1"/>
                      </a:cubicBezTo>
                      <a:cubicBezTo>
                        <a:pt x="11" y="1"/>
                        <a:pt x="12" y="1"/>
                        <a:pt x="12" y="1"/>
                      </a:cubicBezTo>
                      <a:cubicBezTo>
                        <a:pt x="12" y="0"/>
                        <a:pt x="12" y="0"/>
                        <a:pt x="12" y="0"/>
                      </a:cubicBezTo>
                      <a:cubicBezTo>
                        <a:pt x="13" y="0"/>
                        <a:pt x="13" y="0"/>
                        <a:pt x="14" y="0"/>
                      </a:cubicBezTo>
                      <a:cubicBezTo>
                        <a:pt x="15" y="0"/>
                        <a:pt x="15" y="0"/>
                        <a:pt x="15" y="0"/>
                      </a:cubicBezTo>
                      <a:cubicBezTo>
                        <a:pt x="16" y="0"/>
                        <a:pt x="16" y="0"/>
                        <a:pt x="17" y="0"/>
                      </a:cubicBezTo>
                      <a:cubicBezTo>
                        <a:pt x="17" y="0"/>
                        <a:pt x="18" y="0"/>
                        <a:pt x="18" y="1"/>
                      </a:cubicBezTo>
                      <a:cubicBezTo>
                        <a:pt x="18" y="1"/>
                        <a:pt x="18" y="1"/>
                        <a:pt x="19" y="1"/>
                      </a:cubicBezTo>
                      <a:cubicBezTo>
                        <a:pt x="19" y="1"/>
                        <a:pt x="19" y="1"/>
                        <a:pt x="19" y="1"/>
                      </a:cubicBezTo>
                      <a:cubicBezTo>
                        <a:pt x="19" y="2"/>
                        <a:pt x="19" y="1"/>
                        <a:pt x="20" y="1"/>
                      </a:cubicBezTo>
                      <a:cubicBezTo>
                        <a:pt x="20" y="1"/>
                        <a:pt x="20" y="1"/>
                        <a:pt x="20" y="1"/>
                      </a:cubicBezTo>
                      <a:cubicBezTo>
                        <a:pt x="20" y="1"/>
                        <a:pt x="21" y="2"/>
                        <a:pt x="21" y="2"/>
                      </a:cubicBezTo>
                      <a:cubicBezTo>
                        <a:pt x="21" y="2"/>
                        <a:pt x="21" y="2"/>
                        <a:pt x="22" y="3"/>
                      </a:cubicBezTo>
                      <a:cubicBezTo>
                        <a:pt x="22" y="3"/>
                        <a:pt x="22" y="3"/>
                        <a:pt x="22" y="3"/>
                      </a:cubicBezTo>
                      <a:cubicBezTo>
                        <a:pt x="23" y="3"/>
                        <a:pt x="24" y="3"/>
                        <a:pt x="24" y="3"/>
                      </a:cubicBezTo>
                      <a:cubicBezTo>
                        <a:pt x="24" y="3"/>
                        <a:pt x="25" y="3"/>
                        <a:pt x="26" y="3"/>
                      </a:cubicBezTo>
                      <a:cubicBezTo>
                        <a:pt x="26" y="3"/>
                        <a:pt x="26" y="3"/>
                        <a:pt x="26" y="3"/>
                      </a:cubicBezTo>
                      <a:cubicBezTo>
                        <a:pt x="26" y="3"/>
                        <a:pt x="26" y="3"/>
                        <a:pt x="27" y="3"/>
                      </a:cubicBezTo>
                      <a:cubicBezTo>
                        <a:pt x="27" y="3"/>
                        <a:pt x="27" y="3"/>
                        <a:pt x="27" y="3"/>
                      </a:cubicBezTo>
                      <a:cubicBezTo>
                        <a:pt x="27" y="3"/>
                        <a:pt x="28" y="4"/>
                        <a:pt x="28" y="4"/>
                      </a:cubicBezTo>
                      <a:cubicBezTo>
                        <a:pt x="28" y="4"/>
                        <a:pt x="27" y="4"/>
                        <a:pt x="27" y="4"/>
                      </a:cubicBezTo>
                      <a:cubicBezTo>
                        <a:pt x="27" y="4"/>
                        <a:pt x="27" y="4"/>
                        <a:pt x="27" y="5"/>
                      </a:cubicBezTo>
                      <a:cubicBezTo>
                        <a:pt x="27" y="5"/>
                        <a:pt x="27" y="5"/>
                        <a:pt x="28" y="5"/>
                      </a:cubicBezTo>
                      <a:cubicBezTo>
                        <a:pt x="28" y="6"/>
                        <a:pt x="27" y="6"/>
                        <a:pt x="28" y="6"/>
                      </a:cubicBezTo>
                      <a:cubicBezTo>
                        <a:pt x="28" y="6"/>
                        <a:pt x="29" y="6"/>
                        <a:pt x="29" y="7"/>
                      </a:cubicBezTo>
                      <a:cubicBezTo>
                        <a:pt x="29" y="7"/>
                        <a:pt x="29" y="8"/>
                        <a:pt x="29" y="8"/>
                      </a:cubicBezTo>
                      <a:cubicBezTo>
                        <a:pt x="29" y="8"/>
                        <a:pt x="29" y="8"/>
                        <a:pt x="29" y="8"/>
                      </a:cubicBezTo>
                      <a:cubicBezTo>
                        <a:pt x="28" y="8"/>
                        <a:pt x="29" y="9"/>
                        <a:pt x="29" y="9"/>
                      </a:cubicBezTo>
                      <a:cubicBezTo>
                        <a:pt x="28" y="9"/>
                        <a:pt x="29" y="9"/>
                        <a:pt x="28" y="10"/>
                      </a:cubicBezTo>
                      <a:cubicBezTo>
                        <a:pt x="28" y="10"/>
                        <a:pt x="28" y="10"/>
                        <a:pt x="28" y="10"/>
                      </a:cubicBezTo>
                      <a:cubicBezTo>
                        <a:pt x="28" y="11"/>
                        <a:pt x="28" y="11"/>
                        <a:pt x="28" y="12"/>
                      </a:cubicBezTo>
                      <a:cubicBezTo>
                        <a:pt x="28" y="12"/>
                        <a:pt x="28" y="11"/>
                        <a:pt x="29" y="11"/>
                      </a:cubicBezTo>
                      <a:cubicBezTo>
                        <a:pt x="29" y="11"/>
                        <a:pt x="29" y="11"/>
                        <a:pt x="28" y="12"/>
                      </a:cubicBezTo>
                      <a:cubicBezTo>
                        <a:pt x="28" y="13"/>
                        <a:pt x="27" y="13"/>
                        <a:pt x="28" y="15"/>
                      </a:cubicBezTo>
                      <a:cubicBezTo>
                        <a:pt x="28" y="15"/>
                        <a:pt x="28" y="16"/>
                        <a:pt x="29" y="16"/>
                      </a:cubicBezTo>
                      <a:cubicBezTo>
                        <a:pt x="29" y="17"/>
                        <a:pt x="29" y="17"/>
                        <a:pt x="30" y="18"/>
                      </a:cubicBezTo>
                      <a:cubicBezTo>
                        <a:pt x="30" y="19"/>
                        <a:pt x="31" y="20"/>
                        <a:pt x="31" y="19"/>
                      </a:cubicBezTo>
                      <a:cubicBezTo>
                        <a:pt x="31" y="19"/>
                        <a:pt x="30" y="18"/>
                        <a:pt x="31" y="17"/>
                      </a:cubicBezTo>
                      <a:cubicBezTo>
                        <a:pt x="31" y="17"/>
                        <a:pt x="32" y="16"/>
                        <a:pt x="32" y="17"/>
                      </a:cubicBezTo>
                      <a:cubicBezTo>
                        <a:pt x="32" y="17"/>
                        <a:pt x="32" y="22"/>
                        <a:pt x="33" y="21"/>
                      </a:cubicBezTo>
                      <a:cubicBezTo>
                        <a:pt x="34" y="20"/>
                        <a:pt x="34" y="20"/>
                        <a:pt x="34" y="21"/>
                      </a:cubicBezTo>
                      <a:cubicBezTo>
                        <a:pt x="34" y="21"/>
                        <a:pt x="33" y="21"/>
                        <a:pt x="34" y="22"/>
                      </a:cubicBezTo>
                      <a:cubicBezTo>
                        <a:pt x="34" y="22"/>
                        <a:pt x="34" y="23"/>
                        <a:pt x="34" y="23"/>
                      </a:cubicBezTo>
                      <a:cubicBezTo>
                        <a:pt x="34" y="23"/>
                        <a:pt x="34" y="22"/>
                        <a:pt x="34" y="23"/>
                      </a:cubicBezTo>
                      <a:cubicBezTo>
                        <a:pt x="35" y="23"/>
                        <a:pt x="34" y="23"/>
                        <a:pt x="35" y="23"/>
                      </a:cubicBezTo>
                      <a:cubicBezTo>
                        <a:pt x="35" y="23"/>
                        <a:pt x="36" y="24"/>
                        <a:pt x="36" y="24"/>
                      </a:cubicBezTo>
                      <a:cubicBezTo>
                        <a:pt x="37" y="24"/>
                        <a:pt x="38" y="24"/>
                        <a:pt x="39" y="24"/>
                      </a:cubicBezTo>
                      <a:cubicBezTo>
                        <a:pt x="39" y="24"/>
                        <a:pt x="39" y="23"/>
                        <a:pt x="40" y="23"/>
                      </a:cubicBezTo>
                      <a:cubicBezTo>
                        <a:pt x="40" y="22"/>
                        <a:pt x="41" y="22"/>
                        <a:pt x="41" y="22"/>
                      </a:cubicBezTo>
                      <a:cubicBezTo>
                        <a:pt x="41" y="21"/>
                        <a:pt x="41" y="21"/>
                        <a:pt x="41" y="21"/>
                      </a:cubicBezTo>
                      <a:cubicBezTo>
                        <a:pt x="42" y="21"/>
                        <a:pt x="42" y="21"/>
                        <a:pt x="42" y="21"/>
                      </a:cubicBezTo>
                      <a:cubicBezTo>
                        <a:pt x="42" y="20"/>
                        <a:pt x="42" y="20"/>
                        <a:pt x="42" y="20"/>
                      </a:cubicBezTo>
                      <a:cubicBezTo>
                        <a:pt x="42" y="20"/>
                        <a:pt x="42" y="20"/>
                        <a:pt x="42" y="20"/>
                      </a:cubicBezTo>
                      <a:cubicBezTo>
                        <a:pt x="42" y="19"/>
                        <a:pt x="43" y="19"/>
                        <a:pt x="43" y="19"/>
                      </a:cubicBezTo>
                      <a:cubicBezTo>
                        <a:pt x="43" y="19"/>
                        <a:pt x="43" y="18"/>
                        <a:pt x="43" y="18"/>
                      </a:cubicBezTo>
                      <a:cubicBezTo>
                        <a:pt x="43" y="18"/>
                        <a:pt x="44" y="18"/>
                        <a:pt x="44" y="18"/>
                      </a:cubicBezTo>
                      <a:cubicBezTo>
                        <a:pt x="45" y="18"/>
                        <a:pt x="45" y="18"/>
                        <a:pt x="45" y="17"/>
                      </a:cubicBezTo>
                      <a:cubicBezTo>
                        <a:pt x="45" y="17"/>
                        <a:pt x="45" y="17"/>
                        <a:pt x="45" y="16"/>
                      </a:cubicBezTo>
                      <a:cubicBezTo>
                        <a:pt x="45" y="16"/>
                        <a:pt x="45" y="16"/>
                        <a:pt x="45" y="16"/>
                      </a:cubicBezTo>
                      <a:cubicBezTo>
                        <a:pt x="46" y="16"/>
                        <a:pt x="45" y="15"/>
                        <a:pt x="46" y="15"/>
                      </a:cubicBezTo>
                      <a:cubicBezTo>
                        <a:pt x="46" y="15"/>
                        <a:pt x="47" y="14"/>
                        <a:pt x="47" y="14"/>
                      </a:cubicBezTo>
                      <a:cubicBezTo>
                        <a:pt x="48" y="14"/>
                        <a:pt x="48" y="15"/>
                        <a:pt x="48" y="15"/>
                      </a:cubicBezTo>
                      <a:cubicBezTo>
                        <a:pt x="49" y="15"/>
                        <a:pt x="49" y="15"/>
                        <a:pt x="49" y="14"/>
                      </a:cubicBezTo>
                      <a:cubicBezTo>
                        <a:pt x="49" y="14"/>
                        <a:pt x="50" y="14"/>
                        <a:pt x="50" y="14"/>
                      </a:cubicBezTo>
                      <a:cubicBezTo>
                        <a:pt x="51" y="14"/>
                        <a:pt x="51" y="14"/>
                        <a:pt x="51" y="14"/>
                      </a:cubicBezTo>
                      <a:cubicBezTo>
                        <a:pt x="51" y="14"/>
                        <a:pt x="52" y="14"/>
                        <a:pt x="52" y="14"/>
                      </a:cubicBezTo>
                      <a:cubicBezTo>
                        <a:pt x="53" y="14"/>
                        <a:pt x="52" y="13"/>
                        <a:pt x="52" y="13"/>
                      </a:cubicBezTo>
                      <a:cubicBezTo>
                        <a:pt x="52" y="12"/>
                        <a:pt x="51" y="12"/>
                        <a:pt x="52" y="11"/>
                      </a:cubicBezTo>
                      <a:cubicBezTo>
                        <a:pt x="53" y="11"/>
                        <a:pt x="55" y="10"/>
                        <a:pt x="56" y="9"/>
                      </a:cubicBezTo>
                      <a:cubicBezTo>
                        <a:pt x="55" y="9"/>
                        <a:pt x="59" y="8"/>
                        <a:pt x="59" y="9"/>
                      </a:cubicBezTo>
                      <a:cubicBezTo>
                        <a:pt x="59" y="10"/>
                        <a:pt x="60" y="10"/>
                        <a:pt x="60" y="10"/>
                      </a:cubicBezTo>
                      <a:cubicBezTo>
                        <a:pt x="61" y="10"/>
                        <a:pt x="61" y="10"/>
                        <a:pt x="61" y="10"/>
                      </a:cubicBezTo>
                      <a:cubicBezTo>
                        <a:pt x="62" y="11"/>
                        <a:pt x="62" y="11"/>
                        <a:pt x="62" y="11"/>
                      </a:cubicBezTo>
                      <a:cubicBezTo>
                        <a:pt x="63" y="11"/>
                        <a:pt x="63" y="11"/>
                        <a:pt x="64" y="11"/>
                      </a:cubicBezTo>
                      <a:cubicBezTo>
                        <a:pt x="64" y="11"/>
                        <a:pt x="64" y="11"/>
                        <a:pt x="65" y="11"/>
                      </a:cubicBezTo>
                      <a:cubicBezTo>
                        <a:pt x="65" y="11"/>
                        <a:pt x="65" y="12"/>
                        <a:pt x="65" y="12"/>
                      </a:cubicBezTo>
                      <a:cubicBezTo>
                        <a:pt x="66" y="12"/>
                        <a:pt x="66" y="12"/>
                        <a:pt x="66" y="12"/>
                      </a:cubicBezTo>
                      <a:cubicBezTo>
                        <a:pt x="66" y="13"/>
                        <a:pt x="67" y="13"/>
                        <a:pt x="68" y="13"/>
                      </a:cubicBezTo>
                      <a:cubicBezTo>
                        <a:pt x="68" y="13"/>
                        <a:pt x="68" y="14"/>
                        <a:pt x="68" y="14"/>
                      </a:cubicBezTo>
                      <a:cubicBezTo>
                        <a:pt x="69" y="14"/>
                        <a:pt x="70" y="14"/>
                        <a:pt x="70" y="14"/>
                      </a:cubicBezTo>
                      <a:cubicBezTo>
                        <a:pt x="71" y="14"/>
                        <a:pt x="71" y="15"/>
                        <a:pt x="72" y="15"/>
                      </a:cubicBezTo>
                      <a:cubicBezTo>
                        <a:pt x="72" y="15"/>
                        <a:pt x="72" y="15"/>
                        <a:pt x="73" y="16"/>
                      </a:cubicBezTo>
                      <a:cubicBezTo>
                        <a:pt x="74" y="16"/>
                        <a:pt x="74" y="16"/>
                        <a:pt x="74" y="16"/>
                      </a:cubicBezTo>
                      <a:cubicBezTo>
                        <a:pt x="75" y="16"/>
                        <a:pt x="75" y="15"/>
                        <a:pt x="76" y="15"/>
                      </a:cubicBezTo>
                      <a:cubicBezTo>
                        <a:pt x="76" y="15"/>
                        <a:pt x="76" y="16"/>
                        <a:pt x="78" y="16"/>
                      </a:cubicBezTo>
                      <a:cubicBezTo>
                        <a:pt x="78" y="17"/>
                        <a:pt x="78" y="16"/>
                        <a:pt x="78" y="16"/>
                      </a:cubicBezTo>
                      <a:cubicBezTo>
                        <a:pt x="78" y="16"/>
                        <a:pt x="79" y="16"/>
                        <a:pt x="79" y="17"/>
                      </a:cubicBezTo>
                      <a:cubicBezTo>
                        <a:pt x="79" y="17"/>
                        <a:pt x="80" y="17"/>
                        <a:pt x="81" y="17"/>
                      </a:cubicBezTo>
                      <a:cubicBezTo>
                        <a:pt x="81" y="17"/>
                        <a:pt x="80" y="18"/>
                        <a:pt x="80" y="18"/>
                      </a:cubicBezTo>
                      <a:cubicBezTo>
                        <a:pt x="81" y="18"/>
                        <a:pt x="81" y="18"/>
                        <a:pt x="81" y="18"/>
                      </a:cubicBezTo>
                      <a:cubicBezTo>
                        <a:pt x="82" y="18"/>
                        <a:pt x="82" y="18"/>
                        <a:pt x="83" y="18"/>
                      </a:cubicBezTo>
                      <a:cubicBezTo>
                        <a:pt x="83" y="47"/>
                        <a:pt x="83" y="47"/>
                        <a:pt x="83" y="47"/>
                      </a:cubicBezTo>
                      <a:cubicBezTo>
                        <a:pt x="83" y="47"/>
                        <a:pt x="82" y="47"/>
                        <a:pt x="82" y="47"/>
                      </a:cubicBezTo>
                      <a:cubicBezTo>
                        <a:pt x="82" y="48"/>
                        <a:pt x="82" y="48"/>
                        <a:pt x="82" y="48"/>
                      </a:cubicBezTo>
                      <a:cubicBezTo>
                        <a:pt x="81" y="48"/>
                        <a:pt x="81" y="49"/>
                        <a:pt x="82" y="49"/>
                      </a:cubicBezTo>
                      <a:cubicBezTo>
                        <a:pt x="82" y="49"/>
                        <a:pt x="82" y="49"/>
                        <a:pt x="82" y="49"/>
                      </a:cubicBezTo>
                      <a:cubicBezTo>
                        <a:pt x="82" y="49"/>
                        <a:pt x="82" y="50"/>
                        <a:pt x="82" y="50"/>
                      </a:cubicBezTo>
                      <a:cubicBezTo>
                        <a:pt x="81" y="50"/>
                        <a:pt x="81" y="50"/>
                        <a:pt x="81" y="50"/>
                      </a:cubicBezTo>
                      <a:cubicBezTo>
                        <a:pt x="81" y="50"/>
                        <a:pt x="81" y="51"/>
                        <a:pt x="81" y="51"/>
                      </a:cubicBezTo>
                      <a:cubicBezTo>
                        <a:pt x="82" y="52"/>
                        <a:pt x="82" y="52"/>
                        <a:pt x="82" y="52"/>
                      </a:cubicBezTo>
                      <a:cubicBezTo>
                        <a:pt x="82" y="52"/>
                        <a:pt x="83" y="53"/>
                        <a:pt x="83" y="53"/>
                      </a:cubicBezTo>
                      <a:cubicBezTo>
                        <a:pt x="83" y="70"/>
                        <a:pt x="83" y="70"/>
                        <a:pt x="83" y="70"/>
                      </a:cubicBezTo>
                      <a:cubicBezTo>
                        <a:pt x="83" y="70"/>
                        <a:pt x="82" y="70"/>
                        <a:pt x="82" y="70"/>
                      </a:cubicBezTo>
                      <a:cubicBezTo>
                        <a:pt x="82" y="70"/>
                        <a:pt x="82" y="70"/>
                        <a:pt x="82" y="69"/>
                      </a:cubicBezTo>
                      <a:cubicBezTo>
                        <a:pt x="81" y="69"/>
                        <a:pt x="81" y="69"/>
                        <a:pt x="80" y="68"/>
                      </a:cubicBezTo>
                      <a:cubicBezTo>
                        <a:pt x="80" y="68"/>
                        <a:pt x="80" y="68"/>
                        <a:pt x="80" y="67"/>
                      </a:cubicBezTo>
                      <a:cubicBezTo>
                        <a:pt x="79" y="67"/>
                        <a:pt x="79" y="66"/>
                        <a:pt x="79" y="66"/>
                      </a:cubicBezTo>
                      <a:cubicBezTo>
                        <a:pt x="78" y="66"/>
                        <a:pt x="78" y="64"/>
                        <a:pt x="78" y="64"/>
                      </a:cubicBezTo>
                      <a:cubicBezTo>
                        <a:pt x="78" y="64"/>
                        <a:pt x="77" y="65"/>
                        <a:pt x="77" y="64"/>
                      </a:cubicBezTo>
                      <a:cubicBezTo>
                        <a:pt x="77" y="64"/>
                        <a:pt x="77" y="64"/>
                        <a:pt x="77" y="64"/>
                      </a:cubicBezTo>
                      <a:cubicBezTo>
                        <a:pt x="76" y="64"/>
                        <a:pt x="76" y="63"/>
                        <a:pt x="76" y="63"/>
                      </a:cubicBezTo>
                      <a:cubicBezTo>
                        <a:pt x="75" y="63"/>
                        <a:pt x="75" y="63"/>
                        <a:pt x="75" y="63"/>
                      </a:cubicBezTo>
                      <a:cubicBezTo>
                        <a:pt x="75" y="62"/>
                        <a:pt x="74" y="62"/>
                        <a:pt x="74" y="62"/>
                      </a:cubicBezTo>
                      <a:cubicBezTo>
                        <a:pt x="74" y="62"/>
                        <a:pt x="75" y="61"/>
                        <a:pt x="75" y="61"/>
                      </a:cubicBezTo>
                      <a:cubicBezTo>
                        <a:pt x="75" y="61"/>
                        <a:pt x="74" y="62"/>
                        <a:pt x="74" y="62"/>
                      </a:cubicBezTo>
                      <a:cubicBezTo>
                        <a:pt x="73" y="62"/>
                        <a:pt x="73" y="61"/>
                        <a:pt x="72" y="62"/>
                      </a:cubicBezTo>
                      <a:cubicBezTo>
                        <a:pt x="72" y="62"/>
                        <a:pt x="71" y="62"/>
                        <a:pt x="71" y="62"/>
                      </a:cubicBezTo>
                      <a:cubicBezTo>
                        <a:pt x="70" y="62"/>
                        <a:pt x="70" y="62"/>
                        <a:pt x="69" y="62"/>
                      </a:cubicBezTo>
                      <a:cubicBezTo>
                        <a:pt x="69" y="62"/>
                        <a:pt x="68" y="62"/>
                        <a:pt x="69" y="61"/>
                      </a:cubicBezTo>
                      <a:cubicBezTo>
                        <a:pt x="69" y="61"/>
                        <a:pt x="68" y="61"/>
                        <a:pt x="68" y="62"/>
                      </a:cubicBezTo>
                      <a:cubicBezTo>
                        <a:pt x="68" y="62"/>
                        <a:pt x="67" y="62"/>
                        <a:pt x="67" y="62"/>
                      </a:cubicBezTo>
                      <a:cubicBezTo>
                        <a:pt x="67" y="63"/>
                        <a:pt x="67" y="63"/>
                        <a:pt x="67" y="63"/>
                      </a:cubicBezTo>
                      <a:cubicBezTo>
                        <a:pt x="67" y="63"/>
                        <a:pt x="67" y="64"/>
                        <a:pt x="66" y="63"/>
                      </a:cubicBezTo>
                      <a:cubicBezTo>
                        <a:pt x="66" y="63"/>
                        <a:pt x="66" y="63"/>
                        <a:pt x="66" y="63"/>
                      </a:cubicBezTo>
                      <a:cubicBezTo>
                        <a:pt x="66" y="63"/>
                        <a:pt x="66" y="62"/>
                        <a:pt x="66" y="62"/>
                      </a:cubicBezTo>
                      <a:cubicBezTo>
                        <a:pt x="65" y="62"/>
                        <a:pt x="65" y="62"/>
                        <a:pt x="66" y="62"/>
                      </a:cubicBezTo>
                      <a:cubicBezTo>
                        <a:pt x="66" y="61"/>
                        <a:pt x="66" y="61"/>
                        <a:pt x="66" y="61"/>
                      </a:cubicBezTo>
                      <a:cubicBezTo>
                        <a:pt x="66" y="61"/>
                        <a:pt x="66" y="61"/>
                        <a:pt x="66" y="61"/>
                      </a:cubicBezTo>
                      <a:cubicBezTo>
                        <a:pt x="66" y="61"/>
                        <a:pt x="66" y="61"/>
                        <a:pt x="66" y="60"/>
                      </a:cubicBezTo>
                      <a:cubicBezTo>
                        <a:pt x="66" y="60"/>
                        <a:pt x="66" y="60"/>
                        <a:pt x="66" y="60"/>
                      </a:cubicBezTo>
                      <a:cubicBezTo>
                        <a:pt x="67" y="60"/>
                        <a:pt x="67" y="60"/>
                        <a:pt x="67" y="59"/>
                      </a:cubicBezTo>
                      <a:cubicBezTo>
                        <a:pt x="67" y="59"/>
                        <a:pt x="67" y="59"/>
                        <a:pt x="67" y="58"/>
                      </a:cubicBezTo>
                      <a:cubicBezTo>
                        <a:pt x="67" y="58"/>
                        <a:pt x="67" y="58"/>
                        <a:pt x="67" y="58"/>
                      </a:cubicBezTo>
                      <a:cubicBezTo>
                        <a:pt x="68" y="57"/>
                        <a:pt x="68" y="57"/>
                        <a:pt x="68" y="57"/>
                      </a:cubicBezTo>
                      <a:cubicBezTo>
                        <a:pt x="68" y="57"/>
                        <a:pt x="67" y="57"/>
                        <a:pt x="67" y="57"/>
                      </a:cubicBezTo>
                      <a:cubicBezTo>
                        <a:pt x="66" y="57"/>
                        <a:pt x="66" y="56"/>
                        <a:pt x="66" y="56"/>
                      </a:cubicBezTo>
                      <a:cubicBezTo>
                        <a:pt x="66" y="55"/>
                        <a:pt x="65" y="55"/>
                        <a:pt x="64" y="55"/>
                      </a:cubicBezTo>
                      <a:cubicBezTo>
                        <a:pt x="64" y="54"/>
                        <a:pt x="64" y="54"/>
                        <a:pt x="65" y="54"/>
                      </a:cubicBezTo>
                      <a:cubicBezTo>
                        <a:pt x="68" y="54"/>
                        <a:pt x="66" y="54"/>
                        <a:pt x="64" y="53"/>
                      </a:cubicBezTo>
                      <a:cubicBezTo>
                        <a:pt x="64" y="53"/>
                        <a:pt x="63" y="52"/>
                        <a:pt x="63" y="52"/>
                      </a:cubicBezTo>
                      <a:cubicBezTo>
                        <a:pt x="63" y="52"/>
                        <a:pt x="64" y="52"/>
                        <a:pt x="64" y="52"/>
                      </a:cubicBezTo>
                      <a:cubicBezTo>
                        <a:pt x="64" y="51"/>
                        <a:pt x="64" y="51"/>
                        <a:pt x="64" y="51"/>
                      </a:cubicBezTo>
                      <a:cubicBezTo>
                        <a:pt x="64" y="51"/>
                        <a:pt x="64" y="51"/>
                        <a:pt x="64" y="50"/>
                      </a:cubicBezTo>
                      <a:cubicBezTo>
                        <a:pt x="64" y="49"/>
                        <a:pt x="64" y="49"/>
                        <a:pt x="63" y="49"/>
                      </a:cubicBezTo>
                      <a:cubicBezTo>
                        <a:pt x="63" y="48"/>
                        <a:pt x="62" y="48"/>
                        <a:pt x="62" y="46"/>
                      </a:cubicBezTo>
                      <a:cubicBezTo>
                        <a:pt x="62" y="46"/>
                        <a:pt x="61" y="44"/>
                        <a:pt x="60" y="43"/>
                      </a:cubicBezTo>
                      <a:cubicBezTo>
                        <a:pt x="59" y="43"/>
                        <a:pt x="59" y="43"/>
                        <a:pt x="59" y="42"/>
                      </a:cubicBezTo>
                      <a:cubicBezTo>
                        <a:pt x="59" y="42"/>
                        <a:pt x="59" y="41"/>
                        <a:pt x="58" y="41"/>
                      </a:cubicBezTo>
                      <a:cubicBezTo>
                        <a:pt x="58" y="40"/>
                        <a:pt x="58" y="40"/>
                        <a:pt x="57" y="40"/>
                      </a:cubicBezTo>
                      <a:cubicBezTo>
                        <a:pt x="57" y="40"/>
                        <a:pt x="56" y="38"/>
                        <a:pt x="55" y="38"/>
                      </a:cubicBezTo>
                      <a:cubicBezTo>
                        <a:pt x="54" y="38"/>
                        <a:pt x="53" y="38"/>
                        <a:pt x="53" y="37"/>
                      </a:cubicBezTo>
                      <a:cubicBezTo>
                        <a:pt x="53" y="37"/>
                        <a:pt x="51" y="36"/>
                        <a:pt x="51" y="36"/>
                      </a:cubicBezTo>
                      <a:cubicBezTo>
                        <a:pt x="51" y="36"/>
                        <a:pt x="50" y="36"/>
                        <a:pt x="49" y="36"/>
                      </a:cubicBezTo>
                      <a:cubicBezTo>
                        <a:pt x="49" y="36"/>
                        <a:pt x="49" y="36"/>
                        <a:pt x="48" y="36"/>
                      </a:cubicBezTo>
                      <a:cubicBezTo>
                        <a:pt x="48" y="35"/>
                        <a:pt x="47" y="35"/>
                        <a:pt x="47" y="35"/>
                      </a:cubicBezTo>
                      <a:cubicBezTo>
                        <a:pt x="46" y="35"/>
                        <a:pt x="46" y="35"/>
                        <a:pt x="46" y="34"/>
                      </a:cubicBezTo>
                      <a:cubicBezTo>
                        <a:pt x="45" y="34"/>
                        <a:pt x="45" y="34"/>
                        <a:pt x="44" y="34"/>
                      </a:cubicBezTo>
                      <a:cubicBezTo>
                        <a:pt x="44" y="34"/>
                        <a:pt x="43" y="34"/>
                        <a:pt x="43" y="34"/>
                      </a:cubicBezTo>
                      <a:cubicBezTo>
                        <a:pt x="43" y="33"/>
                        <a:pt x="41" y="33"/>
                        <a:pt x="40" y="33"/>
                      </a:cubicBezTo>
                      <a:cubicBezTo>
                        <a:pt x="40" y="33"/>
                        <a:pt x="40" y="32"/>
                        <a:pt x="37" y="33"/>
                      </a:cubicBezTo>
                      <a:cubicBezTo>
                        <a:pt x="36" y="32"/>
                        <a:pt x="35" y="32"/>
                        <a:pt x="35" y="32"/>
                      </a:cubicBezTo>
                      <a:cubicBezTo>
                        <a:pt x="34" y="31"/>
                        <a:pt x="34" y="31"/>
                        <a:pt x="34" y="31"/>
                      </a:cubicBezTo>
                      <a:cubicBezTo>
                        <a:pt x="34" y="31"/>
                        <a:pt x="34" y="31"/>
                        <a:pt x="34" y="31"/>
                      </a:cubicBezTo>
                      <a:cubicBezTo>
                        <a:pt x="34" y="31"/>
                        <a:pt x="32" y="31"/>
                        <a:pt x="32" y="30"/>
                      </a:cubicBezTo>
                      <a:cubicBezTo>
                        <a:pt x="32" y="30"/>
                        <a:pt x="32" y="30"/>
                        <a:pt x="32" y="30"/>
                      </a:cubicBezTo>
                      <a:cubicBezTo>
                        <a:pt x="33" y="29"/>
                        <a:pt x="32" y="29"/>
                        <a:pt x="32" y="29"/>
                      </a:cubicBezTo>
                      <a:cubicBezTo>
                        <a:pt x="32" y="29"/>
                        <a:pt x="32" y="29"/>
                        <a:pt x="32" y="28"/>
                      </a:cubicBezTo>
                      <a:cubicBezTo>
                        <a:pt x="32" y="28"/>
                        <a:pt x="31" y="29"/>
                        <a:pt x="31" y="29"/>
                      </a:cubicBezTo>
                      <a:cubicBezTo>
                        <a:pt x="31" y="29"/>
                        <a:pt x="31" y="29"/>
                        <a:pt x="31" y="29"/>
                      </a:cubicBezTo>
                      <a:cubicBezTo>
                        <a:pt x="31" y="29"/>
                        <a:pt x="31" y="29"/>
                        <a:pt x="31" y="29"/>
                      </a:cubicBezTo>
                      <a:cubicBezTo>
                        <a:pt x="30" y="29"/>
                        <a:pt x="31" y="29"/>
                        <a:pt x="30" y="28"/>
                      </a:cubicBezTo>
                      <a:cubicBezTo>
                        <a:pt x="30" y="28"/>
                        <a:pt x="30" y="28"/>
                        <a:pt x="30" y="28"/>
                      </a:cubicBezTo>
                      <a:cubicBezTo>
                        <a:pt x="30" y="28"/>
                        <a:pt x="30" y="28"/>
                        <a:pt x="30" y="28"/>
                      </a:cubicBezTo>
                      <a:cubicBezTo>
                        <a:pt x="30" y="29"/>
                        <a:pt x="30" y="29"/>
                        <a:pt x="30" y="29"/>
                      </a:cubicBezTo>
                      <a:cubicBezTo>
                        <a:pt x="30" y="29"/>
                        <a:pt x="31" y="29"/>
                        <a:pt x="30" y="29"/>
                      </a:cubicBezTo>
                      <a:cubicBezTo>
                        <a:pt x="30" y="29"/>
                        <a:pt x="30" y="29"/>
                        <a:pt x="30" y="29"/>
                      </a:cubicBezTo>
                      <a:cubicBezTo>
                        <a:pt x="30" y="29"/>
                        <a:pt x="30" y="29"/>
                        <a:pt x="30" y="29"/>
                      </a:cubicBezTo>
                      <a:cubicBezTo>
                        <a:pt x="29" y="29"/>
                        <a:pt x="29" y="29"/>
                        <a:pt x="29" y="28"/>
                      </a:cubicBezTo>
                      <a:cubicBezTo>
                        <a:pt x="29" y="28"/>
                        <a:pt x="29" y="29"/>
                        <a:pt x="29" y="29"/>
                      </a:cubicBezTo>
                      <a:cubicBezTo>
                        <a:pt x="30" y="29"/>
                        <a:pt x="30" y="29"/>
                        <a:pt x="29" y="29"/>
                      </a:cubicBezTo>
                      <a:cubicBezTo>
                        <a:pt x="29" y="29"/>
                        <a:pt x="29" y="29"/>
                        <a:pt x="29" y="29"/>
                      </a:cubicBezTo>
                      <a:cubicBezTo>
                        <a:pt x="29" y="29"/>
                        <a:pt x="29" y="29"/>
                        <a:pt x="29" y="29"/>
                      </a:cubicBezTo>
                      <a:cubicBezTo>
                        <a:pt x="29" y="29"/>
                        <a:pt x="28" y="29"/>
                        <a:pt x="28" y="29"/>
                      </a:cubicBezTo>
                      <a:cubicBezTo>
                        <a:pt x="28" y="28"/>
                        <a:pt x="28" y="28"/>
                        <a:pt x="28" y="28"/>
                      </a:cubicBezTo>
                      <a:cubicBezTo>
                        <a:pt x="28" y="28"/>
                        <a:pt x="28" y="28"/>
                        <a:pt x="28" y="28"/>
                      </a:cubicBezTo>
                      <a:cubicBezTo>
                        <a:pt x="28" y="28"/>
                        <a:pt x="28" y="28"/>
                        <a:pt x="28" y="28"/>
                      </a:cubicBezTo>
                      <a:cubicBezTo>
                        <a:pt x="28" y="28"/>
                        <a:pt x="28" y="28"/>
                        <a:pt x="28" y="28"/>
                      </a:cubicBezTo>
                      <a:cubicBezTo>
                        <a:pt x="28" y="27"/>
                        <a:pt x="28" y="27"/>
                        <a:pt x="28" y="27"/>
                      </a:cubicBezTo>
                      <a:cubicBezTo>
                        <a:pt x="28" y="27"/>
                        <a:pt x="27" y="28"/>
                        <a:pt x="27" y="28"/>
                      </a:cubicBezTo>
                      <a:cubicBezTo>
                        <a:pt x="27" y="28"/>
                        <a:pt x="27" y="28"/>
                        <a:pt x="27" y="28"/>
                      </a:cubicBezTo>
                      <a:cubicBezTo>
                        <a:pt x="26" y="28"/>
                        <a:pt x="26" y="28"/>
                        <a:pt x="26" y="28"/>
                      </a:cubicBezTo>
                      <a:cubicBezTo>
                        <a:pt x="26" y="27"/>
                        <a:pt x="26" y="27"/>
                        <a:pt x="26" y="27"/>
                      </a:cubicBezTo>
                      <a:cubicBezTo>
                        <a:pt x="26" y="27"/>
                        <a:pt x="26" y="27"/>
                        <a:pt x="26" y="27"/>
                      </a:cubicBezTo>
                      <a:cubicBezTo>
                        <a:pt x="26" y="26"/>
                        <a:pt x="26" y="26"/>
                        <a:pt x="26" y="26"/>
                      </a:cubicBezTo>
                      <a:cubicBezTo>
                        <a:pt x="26" y="26"/>
                        <a:pt x="26" y="26"/>
                        <a:pt x="26" y="26"/>
                      </a:cubicBezTo>
                      <a:cubicBezTo>
                        <a:pt x="26" y="26"/>
                        <a:pt x="25" y="25"/>
                        <a:pt x="25" y="26"/>
                      </a:cubicBezTo>
                      <a:cubicBezTo>
                        <a:pt x="25" y="26"/>
                        <a:pt x="25" y="26"/>
                        <a:pt x="25" y="26"/>
                      </a:cubicBezTo>
                      <a:cubicBezTo>
                        <a:pt x="25" y="26"/>
                        <a:pt x="26" y="27"/>
                        <a:pt x="25" y="27"/>
                      </a:cubicBezTo>
                      <a:cubicBezTo>
                        <a:pt x="25" y="27"/>
                        <a:pt x="25" y="26"/>
                        <a:pt x="24" y="25"/>
                      </a:cubicBezTo>
                      <a:cubicBezTo>
                        <a:pt x="24" y="25"/>
                        <a:pt x="23" y="24"/>
                        <a:pt x="24" y="25"/>
                      </a:cubicBezTo>
                      <a:cubicBezTo>
                        <a:pt x="24" y="26"/>
                        <a:pt x="23" y="26"/>
                        <a:pt x="23" y="26"/>
                      </a:cubicBezTo>
                      <a:cubicBezTo>
                        <a:pt x="23" y="26"/>
                        <a:pt x="22" y="26"/>
                        <a:pt x="22" y="27"/>
                      </a:cubicBezTo>
                      <a:cubicBezTo>
                        <a:pt x="22" y="27"/>
                        <a:pt x="22" y="27"/>
                        <a:pt x="22" y="27"/>
                      </a:cubicBezTo>
                      <a:cubicBezTo>
                        <a:pt x="22" y="27"/>
                        <a:pt x="22" y="27"/>
                        <a:pt x="23" y="27"/>
                      </a:cubicBezTo>
                      <a:cubicBezTo>
                        <a:pt x="23" y="28"/>
                        <a:pt x="23" y="28"/>
                        <a:pt x="22" y="28"/>
                      </a:cubicBezTo>
                      <a:cubicBezTo>
                        <a:pt x="21" y="28"/>
                        <a:pt x="22" y="29"/>
                        <a:pt x="21" y="29"/>
                      </a:cubicBezTo>
                      <a:cubicBezTo>
                        <a:pt x="21" y="29"/>
                        <a:pt x="21" y="30"/>
                        <a:pt x="21" y="30"/>
                      </a:cubicBezTo>
                      <a:cubicBezTo>
                        <a:pt x="20" y="30"/>
                        <a:pt x="20" y="29"/>
                        <a:pt x="19" y="29"/>
                      </a:cubicBezTo>
                      <a:cubicBezTo>
                        <a:pt x="19" y="30"/>
                        <a:pt x="19" y="30"/>
                        <a:pt x="19" y="30"/>
                      </a:cubicBezTo>
                      <a:cubicBezTo>
                        <a:pt x="18" y="30"/>
                        <a:pt x="18" y="29"/>
                        <a:pt x="18" y="29"/>
                      </a:cubicBezTo>
                      <a:cubicBezTo>
                        <a:pt x="18" y="29"/>
                        <a:pt x="18" y="29"/>
                        <a:pt x="17" y="29"/>
                      </a:cubicBezTo>
                      <a:cubicBezTo>
                        <a:pt x="17" y="28"/>
                        <a:pt x="18" y="28"/>
                        <a:pt x="18" y="28"/>
                      </a:cubicBezTo>
                      <a:cubicBezTo>
                        <a:pt x="17" y="28"/>
                        <a:pt x="17" y="28"/>
                        <a:pt x="17" y="27"/>
                      </a:cubicBezTo>
                      <a:cubicBezTo>
                        <a:pt x="17" y="27"/>
                        <a:pt x="17" y="26"/>
                        <a:pt x="17" y="26"/>
                      </a:cubicBezTo>
                      <a:cubicBezTo>
                        <a:pt x="17" y="26"/>
                        <a:pt x="17" y="26"/>
                        <a:pt x="17" y="26"/>
                      </a:cubicBezTo>
                      <a:cubicBezTo>
                        <a:pt x="18" y="26"/>
                        <a:pt x="18" y="26"/>
                        <a:pt x="18" y="26"/>
                      </a:cubicBezTo>
                      <a:cubicBezTo>
                        <a:pt x="18" y="26"/>
                        <a:pt x="18" y="26"/>
                        <a:pt x="18" y="25"/>
                      </a:cubicBezTo>
                      <a:cubicBezTo>
                        <a:pt x="18" y="25"/>
                        <a:pt x="18" y="25"/>
                        <a:pt x="18" y="25"/>
                      </a:cubicBezTo>
                      <a:cubicBezTo>
                        <a:pt x="18" y="25"/>
                        <a:pt x="18" y="25"/>
                        <a:pt x="17" y="25"/>
                      </a:cubicBezTo>
                      <a:cubicBezTo>
                        <a:pt x="17" y="24"/>
                        <a:pt x="17" y="23"/>
                        <a:pt x="17" y="23"/>
                      </a:cubicBezTo>
                      <a:cubicBezTo>
                        <a:pt x="17" y="23"/>
                        <a:pt x="17" y="24"/>
                        <a:pt x="17" y="24"/>
                      </a:cubicBezTo>
                      <a:cubicBezTo>
                        <a:pt x="16" y="23"/>
                        <a:pt x="16" y="23"/>
                        <a:pt x="16" y="23"/>
                      </a:cubicBezTo>
                      <a:cubicBezTo>
                        <a:pt x="15" y="23"/>
                        <a:pt x="17" y="23"/>
                        <a:pt x="15" y="22"/>
                      </a:cubicBezTo>
                      <a:cubicBezTo>
                        <a:pt x="12" y="21"/>
                        <a:pt x="18" y="23"/>
                        <a:pt x="14" y="21"/>
                      </a:cubicBezTo>
                      <a:cubicBezTo>
                        <a:pt x="14" y="21"/>
                        <a:pt x="13" y="20"/>
                        <a:pt x="13" y="20"/>
                      </a:cubicBezTo>
                      <a:cubicBezTo>
                        <a:pt x="13" y="20"/>
                        <a:pt x="12" y="20"/>
                        <a:pt x="12" y="21"/>
                      </a:cubicBezTo>
                      <a:cubicBezTo>
                        <a:pt x="11" y="21"/>
                        <a:pt x="12" y="21"/>
                        <a:pt x="11" y="20"/>
                      </a:cubicBezTo>
                      <a:cubicBezTo>
                        <a:pt x="11" y="20"/>
                        <a:pt x="11" y="20"/>
                        <a:pt x="11" y="20"/>
                      </a:cubicBezTo>
                      <a:cubicBezTo>
                        <a:pt x="11" y="20"/>
                        <a:pt x="12" y="20"/>
                        <a:pt x="11" y="20"/>
                      </a:cubicBezTo>
                      <a:cubicBezTo>
                        <a:pt x="11" y="20"/>
                        <a:pt x="11" y="19"/>
                        <a:pt x="11" y="19"/>
                      </a:cubicBezTo>
                      <a:cubicBezTo>
                        <a:pt x="11" y="19"/>
                        <a:pt x="10" y="19"/>
                        <a:pt x="10" y="19"/>
                      </a:cubicBezTo>
                      <a:cubicBezTo>
                        <a:pt x="11" y="19"/>
                        <a:pt x="11" y="19"/>
                        <a:pt x="11" y="19"/>
                      </a:cubicBezTo>
                      <a:cubicBezTo>
                        <a:pt x="11" y="18"/>
                        <a:pt x="12" y="18"/>
                        <a:pt x="13" y="18"/>
                      </a:cubicBezTo>
                      <a:cubicBezTo>
                        <a:pt x="14" y="18"/>
                        <a:pt x="15" y="19"/>
                        <a:pt x="15" y="18"/>
                      </a:cubicBezTo>
                      <a:cubicBezTo>
                        <a:pt x="14" y="17"/>
                        <a:pt x="16" y="19"/>
                        <a:pt x="16" y="19"/>
                      </a:cubicBezTo>
                      <a:cubicBezTo>
                        <a:pt x="17" y="19"/>
                        <a:pt x="17" y="19"/>
                        <a:pt x="18" y="18"/>
                      </a:cubicBezTo>
                      <a:cubicBezTo>
                        <a:pt x="18" y="18"/>
                        <a:pt x="18" y="17"/>
                        <a:pt x="19" y="17"/>
                      </a:cubicBezTo>
                      <a:cubicBezTo>
                        <a:pt x="19" y="16"/>
                        <a:pt x="20" y="16"/>
                        <a:pt x="21" y="16"/>
                      </a:cubicBezTo>
                      <a:cubicBezTo>
                        <a:pt x="22" y="16"/>
                        <a:pt x="22" y="17"/>
                        <a:pt x="22" y="17"/>
                      </a:cubicBezTo>
                      <a:cubicBezTo>
                        <a:pt x="23" y="17"/>
                        <a:pt x="23" y="17"/>
                        <a:pt x="23" y="17"/>
                      </a:cubicBezTo>
                      <a:cubicBezTo>
                        <a:pt x="23" y="17"/>
                        <a:pt x="22" y="16"/>
                        <a:pt x="22" y="16"/>
                      </a:cubicBezTo>
                      <a:cubicBezTo>
                        <a:pt x="23" y="16"/>
                        <a:pt x="24" y="17"/>
                        <a:pt x="24" y="17"/>
                      </a:cubicBezTo>
                      <a:cubicBezTo>
                        <a:pt x="25" y="17"/>
                        <a:pt x="24" y="16"/>
                        <a:pt x="24" y="16"/>
                      </a:cubicBezTo>
                      <a:cubicBezTo>
                        <a:pt x="25" y="16"/>
                        <a:pt x="24" y="16"/>
                        <a:pt x="25" y="16"/>
                      </a:cubicBezTo>
                      <a:cubicBezTo>
                        <a:pt x="25" y="16"/>
                        <a:pt x="25" y="16"/>
                        <a:pt x="25" y="16"/>
                      </a:cubicBezTo>
                      <a:cubicBezTo>
                        <a:pt x="26" y="16"/>
                        <a:pt x="26" y="16"/>
                        <a:pt x="26" y="16"/>
                      </a:cubicBezTo>
                      <a:cubicBezTo>
                        <a:pt x="26" y="16"/>
                        <a:pt x="26" y="16"/>
                        <a:pt x="26" y="16"/>
                      </a:cubicBezTo>
                      <a:cubicBezTo>
                        <a:pt x="26" y="16"/>
                        <a:pt x="25" y="16"/>
                        <a:pt x="26" y="16"/>
                      </a:cubicBezTo>
                      <a:cubicBezTo>
                        <a:pt x="26" y="16"/>
                        <a:pt x="27" y="16"/>
                        <a:pt x="26" y="15"/>
                      </a:cubicBezTo>
                      <a:cubicBezTo>
                        <a:pt x="26" y="15"/>
                        <a:pt x="26" y="15"/>
                        <a:pt x="26" y="15"/>
                      </a:cubicBezTo>
                      <a:cubicBezTo>
                        <a:pt x="26" y="15"/>
                        <a:pt x="27" y="15"/>
                        <a:pt x="26" y="15"/>
                      </a:cubicBezTo>
                      <a:cubicBezTo>
                        <a:pt x="25" y="15"/>
                        <a:pt x="25" y="15"/>
                        <a:pt x="25" y="15"/>
                      </a:cubicBezTo>
                      <a:cubicBezTo>
                        <a:pt x="25" y="15"/>
                        <a:pt x="25" y="15"/>
                        <a:pt x="25" y="15"/>
                      </a:cubicBezTo>
                      <a:cubicBezTo>
                        <a:pt x="25" y="15"/>
                        <a:pt x="25" y="15"/>
                        <a:pt x="25" y="1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6" name="Freeform 1434"/>
                <p:cNvSpPr>
                  <a:spLocks/>
                </p:cNvSpPr>
                <p:nvPr/>
              </p:nvSpPr>
              <p:spPr bwMode="auto">
                <a:xfrm>
                  <a:off x="7424738" y="4549775"/>
                  <a:ext cx="3175" cy="317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0"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7" name="Freeform 1435"/>
                <p:cNvSpPr>
                  <a:spLocks/>
                </p:cNvSpPr>
                <p:nvPr/>
              </p:nvSpPr>
              <p:spPr bwMode="auto">
                <a:xfrm>
                  <a:off x="7413625" y="4535488"/>
                  <a:ext cx="3175" cy="6350"/>
                </a:xfrm>
                <a:custGeom>
                  <a:avLst/>
                  <a:gdLst>
                    <a:gd name="T0" fmla="*/ 0 w 1"/>
                    <a:gd name="T1" fmla="*/ 1 h 2"/>
                    <a:gd name="T2" fmla="*/ 1 w 1"/>
                    <a:gd name="T3" fmla="*/ 0 h 2"/>
                    <a:gd name="T4" fmla="*/ 1 w 1"/>
                    <a:gd name="T5" fmla="*/ 0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2"/>
                        <a:pt x="1" y="1"/>
                        <a:pt x="1" y="0"/>
                      </a:cubicBezTo>
                      <a:cubicBezTo>
                        <a:pt x="1" y="0"/>
                        <a:pt x="1" y="0"/>
                        <a:pt x="1" y="0"/>
                      </a:cubicBezTo>
                      <a:cubicBezTo>
                        <a:pt x="1"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8" name="Freeform 1436"/>
                <p:cNvSpPr>
                  <a:spLocks/>
                </p:cNvSpPr>
                <p:nvPr/>
              </p:nvSpPr>
              <p:spPr bwMode="auto">
                <a:xfrm>
                  <a:off x="7312025" y="4481513"/>
                  <a:ext cx="3175" cy="4762"/>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0" y="1"/>
                        <a:pt x="0" y="2"/>
                        <a:pt x="1"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9" name="Freeform 1437"/>
                <p:cNvSpPr>
                  <a:spLocks/>
                </p:cNvSpPr>
                <p:nvPr/>
              </p:nvSpPr>
              <p:spPr bwMode="auto">
                <a:xfrm>
                  <a:off x="7315200" y="4486275"/>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0" name="Freeform 1438"/>
                <p:cNvSpPr>
                  <a:spLocks/>
                </p:cNvSpPr>
                <p:nvPr/>
              </p:nvSpPr>
              <p:spPr bwMode="auto">
                <a:xfrm>
                  <a:off x="7304088" y="4516438"/>
                  <a:ext cx="14288" cy="1587"/>
                </a:xfrm>
                <a:custGeom>
                  <a:avLst/>
                  <a:gdLst>
                    <a:gd name="T0" fmla="*/ 2 w 5"/>
                    <a:gd name="T1" fmla="*/ 1 h 1"/>
                    <a:gd name="T2" fmla="*/ 3 w 5"/>
                    <a:gd name="T3" fmla="*/ 1 h 1"/>
                    <a:gd name="T4" fmla="*/ 2 w 5"/>
                    <a:gd name="T5" fmla="*/ 0 h 1"/>
                    <a:gd name="T6" fmla="*/ 2 w 5"/>
                    <a:gd name="T7" fmla="*/ 1 h 1"/>
                  </a:gdLst>
                  <a:ahLst/>
                  <a:cxnLst>
                    <a:cxn ang="0">
                      <a:pos x="T0" y="T1"/>
                    </a:cxn>
                    <a:cxn ang="0">
                      <a:pos x="T2" y="T3"/>
                    </a:cxn>
                    <a:cxn ang="0">
                      <a:pos x="T4" y="T5"/>
                    </a:cxn>
                    <a:cxn ang="0">
                      <a:pos x="T6" y="T7"/>
                    </a:cxn>
                  </a:cxnLst>
                  <a:rect l="0" t="0" r="r" b="b"/>
                  <a:pathLst>
                    <a:path w="5" h="1">
                      <a:moveTo>
                        <a:pt x="2" y="1"/>
                      </a:moveTo>
                      <a:cubicBezTo>
                        <a:pt x="2" y="1"/>
                        <a:pt x="2" y="1"/>
                        <a:pt x="3" y="1"/>
                      </a:cubicBezTo>
                      <a:cubicBezTo>
                        <a:pt x="5" y="0"/>
                        <a:pt x="3" y="0"/>
                        <a:pt x="2" y="0"/>
                      </a:cubicBezTo>
                      <a:cubicBezTo>
                        <a:pt x="0"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1" name="Freeform 1439"/>
                <p:cNvSpPr>
                  <a:spLocks/>
                </p:cNvSpPr>
                <p:nvPr/>
              </p:nvSpPr>
              <p:spPr bwMode="auto">
                <a:xfrm>
                  <a:off x="7307263" y="4489450"/>
                  <a:ext cx="3175" cy="6350"/>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0"/>
                        <a:pt x="0" y="1"/>
                        <a:pt x="0" y="1"/>
                      </a:cubicBezTo>
                      <a:cubicBezTo>
                        <a:pt x="1" y="2"/>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2" name="Freeform 1440"/>
                <p:cNvSpPr>
                  <a:spLocks/>
                </p:cNvSpPr>
                <p:nvPr/>
              </p:nvSpPr>
              <p:spPr bwMode="auto">
                <a:xfrm>
                  <a:off x="7297738" y="4489450"/>
                  <a:ext cx="12700" cy="9525"/>
                </a:xfrm>
                <a:custGeom>
                  <a:avLst/>
                  <a:gdLst>
                    <a:gd name="T0" fmla="*/ 2 w 4"/>
                    <a:gd name="T1" fmla="*/ 1 h 3"/>
                    <a:gd name="T2" fmla="*/ 2 w 4"/>
                    <a:gd name="T3" fmla="*/ 2 h 3"/>
                    <a:gd name="T4" fmla="*/ 2 w 4"/>
                    <a:gd name="T5" fmla="*/ 1 h 3"/>
                  </a:gdLst>
                  <a:ahLst/>
                  <a:cxnLst>
                    <a:cxn ang="0">
                      <a:pos x="T0" y="T1"/>
                    </a:cxn>
                    <a:cxn ang="0">
                      <a:pos x="T2" y="T3"/>
                    </a:cxn>
                    <a:cxn ang="0">
                      <a:pos x="T4" y="T5"/>
                    </a:cxn>
                  </a:cxnLst>
                  <a:rect l="0" t="0" r="r" b="b"/>
                  <a:pathLst>
                    <a:path w="4" h="3">
                      <a:moveTo>
                        <a:pt x="2" y="1"/>
                      </a:moveTo>
                      <a:cubicBezTo>
                        <a:pt x="1" y="0"/>
                        <a:pt x="0" y="0"/>
                        <a:pt x="2" y="2"/>
                      </a:cubicBezTo>
                      <a:cubicBezTo>
                        <a:pt x="4" y="3"/>
                        <a:pt x="3"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3" name="Freeform 1441"/>
                <p:cNvSpPr>
                  <a:spLocks/>
                </p:cNvSpPr>
                <p:nvPr/>
              </p:nvSpPr>
              <p:spPr bwMode="auto">
                <a:xfrm>
                  <a:off x="7321550" y="4489450"/>
                  <a:ext cx="25400" cy="11112"/>
                </a:xfrm>
                <a:custGeom>
                  <a:avLst/>
                  <a:gdLst>
                    <a:gd name="T0" fmla="*/ 0 w 9"/>
                    <a:gd name="T1" fmla="*/ 2 h 4"/>
                    <a:gd name="T2" fmla="*/ 1 w 9"/>
                    <a:gd name="T3" fmla="*/ 2 h 4"/>
                    <a:gd name="T4" fmla="*/ 2 w 9"/>
                    <a:gd name="T5" fmla="*/ 2 h 4"/>
                    <a:gd name="T6" fmla="*/ 2 w 9"/>
                    <a:gd name="T7" fmla="*/ 3 h 4"/>
                    <a:gd name="T8" fmla="*/ 2 w 9"/>
                    <a:gd name="T9" fmla="*/ 3 h 4"/>
                    <a:gd name="T10" fmla="*/ 2 w 9"/>
                    <a:gd name="T11" fmla="*/ 3 h 4"/>
                    <a:gd name="T12" fmla="*/ 3 w 9"/>
                    <a:gd name="T13" fmla="*/ 3 h 4"/>
                    <a:gd name="T14" fmla="*/ 4 w 9"/>
                    <a:gd name="T15" fmla="*/ 3 h 4"/>
                    <a:gd name="T16" fmla="*/ 4 w 9"/>
                    <a:gd name="T17" fmla="*/ 4 h 4"/>
                    <a:gd name="T18" fmla="*/ 5 w 9"/>
                    <a:gd name="T19" fmla="*/ 3 h 4"/>
                    <a:gd name="T20" fmla="*/ 7 w 9"/>
                    <a:gd name="T21" fmla="*/ 3 h 4"/>
                    <a:gd name="T22" fmla="*/ 8 w 9"/>
                    <a:gd name="T23" fmla="*/ 3 h 4"/>
                    <a:gd name="T24" fmla="*/ 9 w 9"/>
                    <a:gd name="T25" fmla="*/ 2 h 4"/>
                    <a:gd name="T26" fmla="*/ 8 w 9"/>
                    <a:gd name="T27" fmla="*/ 2 h 4"/>
                    <a:gd name="T28" fmla="*/ 8 w 9"/>
                    <a:gd name="T29" fmla="*/ 1 h 4"/>
                    <a:gd name="T30" fmla="*/ 7 w 9"/>
                    <a:gd name="T31" fmla="*/ 1 h 4"/>
                    <a:gd name="T32" fmla="*/ 6 w 9"/>
                    <a:gd name="T33" fmla="*/ 0 h 4"/>
                    <a:gd name="T34" fmla="*/ 3 w 9"/>
                    <a:gd name="T35" fmla="*/ 0 h 4"/>
                    <a:gd name="T36" fmla="*/ 1 w 9"/>
                    <a:gd name="T37" fmla="*/ 1 h 4"/>
                    <a:gd name="T38" fmla="*/ 0 w 9"/>
                    <a:gd name="T39" fmla="*/ 1 h 4"/>
                    <a:gd name="T40" fmla="*/ 0 w 9"/>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4">
                      <a:moveTo>
                        <a:pt x="0" y="2"/>
                      </a:moveTo>
                      <a:cubicBezTo>
                        <a:pt x="0" y="2"/>
                        <a:pt x="0" y="2"/>
                        <a:pt x="1" y="2"/>
                      </a:cubicBezTo>
                      <a:cubicBezTo>
                        <a:pt x="1" y="2"/>
                        <a:pt x="2" y="2"/>
                        <a:pt x="2" y="2"/>
                      </a:cubicBezTo>
                      <a:cubicBezTo>
                        <a:pt x="2" y="2"/>
                        <a:pt x="2" y="2"/>
                        <a:pt x="2" y="3"/>
                      </a:cubicBezTo>
                      <a:cubicBezTo>
                        <a:pt x="2" y="3"/>
                        <a:pt x="2" y="3"/>
                        <a:pt x="2" y="3"/>
                      </a:cubicBezTo>
                      <a:cubicBezTo>
                        <a:pt x="2" y="3"/>
                        <a:pt x="2" y="3"/>
                        <a:pt x="2" y="3"/>
                      </a:cubicBezTo>
                      <a:cubicBezTo>
                        <a:pt x="3" y="3"/>
                        <a:pt x="3" y="3"/>
                        <a:pt x="3" y="3"/>
                      </a:cubicBezTo>
                      <a:cubicBezTo>
                        <a:pt x="4" y="2"/>
                        <a:pt x="3" y="3"/>
                        <a:pt x="4" y="3"/>
                      </a:cubicBezTo>
                      <a:cubicBezTo>
                        <a:pt x="4" y="4"/>
                        <a:pt x="4" y="4"/>
                        <a:pt x="4" y="4"/>
                      </a:cubicBezTo>
                      <a:cubicBezTo>
                        <a:pt x="5" y="4"/>
                        <a:pt x="5" y="3"/>
                        <a:pt x="5" y="3"/>
                      </a:cubicBezTo>
                      <a:cubicBezTo>
                        <a:pt x="6" y="3"/>
                        <a:pt x="6" y="3"/>
                        <a:pt x="7" y="3"/>
                      </a:cubicBezTo>
                      <a:cubicBezTo>
                        <a:pt x="7" y="3"/>
                        <a:pt x="7" y="3"/>
                        <a:pt x="8" y="3"/>
                      </a:cubicBezTo>
                      <a:cubicBezTo>
                        <a:pt x="8" y="3"/>
                        <a:pt x="8" y="3"/>
                        <a:pt x="9" y="2"/>
                      </a:cubicBezTo>
                      <a:cubicBezTo>
                        <a:pt x="9" y="2"/>
                        <a:pt x="8" y="2"/>
                        <a:pt x="8" y="2"/>
                      </a:cubicBezTo>
                      <a:cubicBezTo>
                        <a:pt x="8" y="2"/>
                        <a:pt x="9" y="1"/>
                        <a:pt x="8" y="1"/>
                      </a:cubicBezTo>
                      <a:cubicBezTo>
                        <a:pt x="8" y="1"/>
                        <a:pt x="7" y="1"/>
                        <a:pt x="7" y="1"/>
                      </a:cubicBezTo>
                      <a:cubicBezTo>
                        <a:pt x="6" y="0"/>
                        <a:pt x="7" y="0"/>
                        <a:pt x="6" y="0"/>
                      </a:cubicBezTo>
                      <a:cubicBezTo>
                        <a:pt x="5" y="0"/>
                        <a:pt x="4" y="0"/>
                        <a:pt x="3" y="0"/>
                      </a:cubicBezTo>
                      <a:cubicBezTo>
                        <a:pt x="2" y="1"/>
                        <a:pt x="1" y="1"/>
                        <a:pt x="1" y="1"/>
                      </a:cubicBezTo>
                      <a:cubicBezTo>
                        <a:pt x="0" y="1"/>
                        <a:pt x="0" y="1"/>
                        <a:pt x="0"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4" name="Freeform 1442"/>
                <p:cNvSpPr>
                  <a:spLocks/>
                </p:cNvSpPr>
                <p:nvPr/>
              </p:nvSpPr>
              <p:spPr bwMode="auto">
                <a:xfrm>
                  <a:off x="7324725" y="4506913"/>
                  <a:ext cx="11113" cy="3175"/>
                </a:xfrm>
                <a:custGeom>
                  <a:avLst/>
                  <a:gdLst>
                    <a:gd name="T0" fmla="*/ 2 w 4"/>
                    <a:gd name="T1" fmla="*/ 1 h 1"/>
                    <a:gd name="T2" fmla="*/ 4 w 4"/>
                    <a:gd name="T3" fmla="*/ 1 h 1"/>
                    <a:gd name="T4" fmla="*/ 4 w 4"/>
                    <a:gd name="T5" fmla="*/ 0 h 1"/>
                    <a:gd name="T6" fmla="*/ 3 w 4"/>
                    <a:gd name="T7" fmla="*/ 0 h 1"/>
                    <a:gd name="T8" fmla="*/ 1 w 4"/>
                    <a:gd name="T9" fmla="*/ 0 h 1"/>
                    <a:gd name="T10" fmla="*/ 1 w 4"/>
                    <a:gd name="T11" fmla="*/ 0 h 1"/>
                    <a:gd name="T12" fmla="*/ 0 w 4"/>
                    <a:gd name="T13" fmla="*/ 1 h 1"/>
                    <a:gd name="T14" fmla="*/ 2 w 4"/>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2" y="1"/>
                      </a:moveTo>
                      <a:cubicBezTo>
                        <a:pt x="3" y="1"/>
                        <a:pt x="3" y="1"/>
                        <a:pt x="4" y="1"/>
                      </a:cubicBezTo>
                      <a:cubicBezTo>
                        <a:pt x="4" y="1"/>
                        <a:pt x="4" y="1"/>
                        <a:pt x="4" y="0"/>
                      </a:cubicBezTo>
                      <a:cubicBezTo>
                        <a:pt x="4" y="0"/>
                        <a:pt x="4" y="0"/>
                        <a:pt x="3" y="0"/>
                      </a:cubicBezTo>
                      <a:cubicBezTo>
                        <a:pt x="3" y="0"/>
                        <a:pt x="3" y="0"/>
                        <a:pt x="1" y="0"/>
                      </a:cubicBezTo>
                      <a:cubicBezTo>
                        <a:pt x="1" y="0"/>
                        <a:pt x="1" y="0"/>
                        <a:pt x="1" y="0"/>
                      </a:cubicBezTo>
                      <a:cubicBezTo>
                        <a:pt x="0" y="1"/>
                        <a:pt x="0" y="1"/>
                        <a:pt x="0"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5" name="Freeform 1443"/>
                <p:cNvSpPr>
                  <a:spLocks/>
                </p:cNvSpPr>
                <p:nvPr/>
              </p:nvSpPr>
              <p:spPr bwMode="auto">
                <a:xfrm>
                  <a:off x="7324725" y="4498975"/>
                  <a:ext cx="7938" cy="1587"/>
                </a:xfrm>
                <a:custGeom>
                  <a:avLst/>
                  <a:gdLst>
                    <a:gd name="T0" fmla="*/ 2 w 3"/>
                    <a:gd name="T1" fmla="*/ 1 h 1"/>
                    <a:gd name="T2" fmla="*/ 2 w 3"/>
                    <a:gd name="T3" fmla="*/ 0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0"/>
                        <a:pt x="2" y="0"/>
                      </a:cubicBezTo>
                      <a:cubicBezTo>
                        <a:pt x="2" y="0"/>
                        <a:pt x="2" y="0"/>
                        <a:pt x="1" y="0"/>
                      </a:cubicBezTo>
                      <a:cubicBezTo>
                        <a:pt x="1" y="0"/>
                        <a:pt x="0" y="1"/>
                        <a:pt x="1" y="1"/>
                      </a:cubicBezTo>
                      <a:cubicBezTo>
                        <a:pt x="2"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6" name="Freeform 1444"/>
                <p:cNvSpPr>
                  <a:spLocks/>
                </p:cNvSpPr>
                <p:nvPr/>
              </p:nvSpPr>
              <p:spPr bwMode="auto">
                <a:xfrm>
                  <a:off x="7310438" y="4527550"/>
                  <a:ext cx="17463" cy="11112"/>
                </a:xfrm>
                <a:custGeom>
                  <a:avLst/>
                  <a:gdLst>
                    <a:gd name="T0" fmla="*/ 5 w 6"/>
                    <a:gd name="T1" fmla="*/ 1 h 4"/>
                    <a:gd name="T2" fmla="*/ 4 w 6"/>
                    <a:gd name="T3" fmla="*/ 0 h 4"/>
                    <a:gd name="T4" fmla="*/ 2 w 6"/>
                    <a:gd name="T5" fmla="*/ 1 h 4"/>
                    <a:gd name="T6" fmla="*/ 0 w 6"/>
                    <a:gd name="T7" fmla="*/ 2 h 4"/>
                    <a:gd name="T8" fmla="*/ 1 w 6"/>
                    <a:gd name="T9" fmla="*/ 3 h 4"/>
                    <a:gd name="T10" fmla="*/ 2 w 6"/>
                    <a:gd name="T11" fmla="*/ 3 h 4"/>
                    <a:gd name="T12" fmla="*/ 3 w 6"/>
                    <a:gd name="T13" fmla="*/ 4 h 4"/>
                    <a:gd name="T14" fmla="*/ 4 w 6"/>
                    <a:gd name="T15" fmla="*/ 3 h 4"/>
                    <a:gd name="T16" fmla="*/ 5 w 6"/>
                    <a:gd name="T17" fmla="*/ 3 h 4"/>
                    <a:gd name="T18" fmla="*/ 5 w 6"/>
                    <a:gd name="T19" fmla="*/ 3 h 4"/>
                    <a:gd name="T20" fmla="*/ 5 w 6"/>
                    <a:gd name="T21" fmla="*/ 4 h 4"/>
                    <a:gd name="T22" fmla="*/ 5 w 6"/>
                    <a:gd name="T23" fmla="*/ 4 h 4"/>
                    <a:gd name="T24" fmla="*/ 6 w 6"/>
                    <a:gd name="T25" fmla="*/ 4 h 4"/>
                    <a:gd name="T26" fmla="*/ 5 w 6"/>
                    <a:gd name="T27" fmla="*/ 3 h 4"/>
                    <a:gd name="T28" fmla="*/ 6 w 6"/>
                    <a:gd name="T29" fmla="*/ 3 h 4"/>
                    <a:gd name="T30" fmla="*/ 5 w 6"/>
                    <a:gd name="T31" fmla="*/ 2 h 4"/>
                    <a:gd name="T32" fmla="*/ 6 w 6"/>
                    <a:gd name="T33" fmla="*/ 2 h 4"/>
                    <a:gd name="T34" fmla="*/ 5 w 6"/>
                    <a:gd name="T35" fmla="*/ 1 h 4"/>
                    <a:gd name="T36" fmla="*/ 5 w 6"/>
                    <a:gd name="T3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4">
                      <a:moveTo>
                        <a:pt x="5" y="1"/>
                      </a:moveTo>
                      <a:cubicBezTo>
                        <a:pt x="5" y="1"/>
                        <a:pt x="4" y="0"/>
                        <a:pt x="4" y="0"/>
                      </a:cubicBezTo>
                      <a:cubicBezTo>
                        <a:pt x="4" y="1"/>
                        <a:pt x="2" y="1"/>
                        <a:pt x="2" y="1"/>
                      </a:cubicBezTo>
                      <a:cubicBezTo>
                        <a:pt x="1" y="1"/>
                        <a:pt x="1" y="2"/>
                        <a:pt x="0" y="2"/>
                      </a:cubicBezTo>
                      <a:cubicBezTo>
                        <a:pt x="0" y="2"/>
                        <a:pt x="0" y="2"/>
                        <a:pt x="1" y="3"/>
                      </a:cubicBezTo>
                      <a:cubicBezTo>
                        <a:pt x="1" y="3"/>
                        <a:pt x="1" y="3"/>
                        <a:pt x="2" y="3"/>
                      </a:cubicBezTo>
                      <a:cubicBezTo>
                        <a:pt x="2" y="3"/>
                        <a:pt x="3" y="3"/>
                        <a:pt x="3" y="4"/>
                      </a:cubicBezTo>
                      <a:cubicBezTo>
                        <a:pt x="3" y="3"/>
                        <a:pt x="4" y="4"/>
                        <a:pt x="4" y="3"/>
                      </a:cubicBezTo>
                      <a:cubicBezTo>
                        <a:pt x="4" y="3"/>
                        <a:pt x="4" y="3"/>
                        <a:pt x="5" y="3"/>
                      </a:cubicBezTo>
                      <a:cubicBezTo>
                        <a:pt x="5" y="3"/>
                        <a:pt x="5" y="3"/>
                        <a:pt x="5" y="3"/>
                      </a:cubicBezTo>
                      <a:cubicBezTo>
                        <a:pt x="5" y="4"/>
                        <a:pt x="5" y="4"/>
                        <a:pt x="5" y="4"/>
                      </a:cubicBezTo>
                      <a:cubicBezTo>
                        <a:pt x="5" y="4"/>
                        <a:pt x="5" y="4"/>
                        <a:pt x="5" y="4"/>
                      </a:cubicBezTo>
                      <a:cubicBezTo>
                        <a:pt x="5" y="4"/>
                        <a:pt x="6" y="4"/>
                        <a:pt x="6" y="4"/>
                      </a:cubicBezTo>
                      <a:cubicBezTo>
                        <a:pt x="6" y="3"/>
                        <a:pt x="5" y="3"/>
                        <a:pt x="5" y="3"/>
                      </a:cubicBezTo>
                      <a:cubicBezTo>
                        <a:pt x="5" y="3"/>
                        <a:pt x="6" y="3"/>
                        <a:pt x="6" y="3"/>
                      </a:cubicBezTo>
                      <a:cubicBezTo>
                        <a:pt x="6" y="2"/>
                        <a:pt x="5" y="2"/>
                        <a:pt x="5" y="2"/>
                      </a:cubicBezTo>
                      <a:cubicBezTo>
                        <a:pt x="5" y="2"/>
                        <a:pt x="6" y="2"/>
                        <a:pt x="6" y="2"/>
                      </a:cubicBezTo>
                      <a:cubicBezTo>
                        <a:pt x="6" y="1"/>
                        <a:pt x="5" y="1"/>
                        <a:pt x="5" y="1"/>
                      </a:cubicBezTo>
                      <a:cubicBezTo>
                        <a:pt x="5" y="1"/>
                        <a:pt x="5"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7" name="Freeform 1445"/>
                <p:cNvSpPr>
                  <a:spLocks/>
                </p:cNvSpPr>
                <p:nvPr/>
              </p:nvSpPr>
              <p:spPr bwMode="auto">
                <a:xfrm>
                  <a:off x="7510463" y="4676775"/>
                  <a:ext cx="9525" cy="4762"/>
                </a:xfrm>
                <a:custGeom>
                  <a:avLst/>
                  <a:gdLst>
                    <a:gd name="T0" fmla="*/ 3 w 3"/>
                    <a:gd name="T1" fmla="*/ 2 h 2"/>
                    <a:gd name="T2" fmla="*/ 3 w 3"/>
                    <a:gd name="T3" fmla="*/ 1 h 2"/>
                    <a:gd name="T4" fmla="*/ 2 w 3"/>
                    <a:gd name="T5" fmla="*/ 0 h 2"/>
                    <a:gd name="T6" fmla="*/ 2 w 3"/>
                    <a:gd name="T7" fmla="*/ 0 h 2"/>
                    <a:gd name="T8" fmla="*/ 1 w 3"/>
                    <a:gd name="T9" fmla="*/ 0 h 2"/>
                    <a:gd name="T10" fmla="*/ 1 w 3"/>
                    <a:gd name="T11" fmla="*/ 1 h 2"/>
                    <a:gd name="T12" fmla="*/ 0 w 3"/>
                    <a:gd name="T13" fmla="*/ 1 h 2"/>
                    <a:gd name="T14" fmla="*/ 0 w 3"/>
                    <a:gd name="T15" fmla="*/ 2 h 2"/>
                    <a:gd name="T16" fmla="*/ 2 w 3"/>
                    <a:gd name="T17" fmla="*/ 2 h 2"/>
                    <a:gd name="T18" fmla="*/ 3 w 3"/>
                    <a:gd name="T19" fmla="*/ 2 h 2"/>
                    <a:gd name="T20" fmla="*/ 3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3" y="2"/>
                      </a:moveTo>
                      <a:cubicBezTo>
                        <a:pt x="3" y="1"/>
                        <a:pt x="3" y="1"/>
                        <a:pt x="3" y="1"/>
                      </a:cubicBezTo>
                      <a:cubicBezTo>
                        <a:pt x="3" y="0"/>
                        <a:pt x="3" y="0"/>
                        <a:pt x="2" y="0"/>
                      </a:cubicBezTo>
                      <a:cubicBezTo>
                        <a:pt x="2" y="0"/>
                        <a:pt x="2" y="0"/>
                        <a:pt x="2" y="0"/>
                      </a:cubicBezTo>
                      <a:cubicBezTo>
                        <a:pt x="2" y="0"/>
                        <a:pt x="1" y="0"/>
                        <a:pt x="1" y="0"/>
                      </a:cubicBezTo>
                      <a:cubicBezTo>
                        <a:pt x="1" y="0"/>
                        <a:pt x="1" y="1"/>
                        <a:pt x="1" y="1"/>
                      </a:cubicBezTo>
                      <a:cubicBezTo>
                        <a:pt x="1" y="1"/>
                        <a:pt x="0" y="1"/>
                        <a:pt x="0" y="1"/>
                      </a:cubicBezTo>
                      <a:cubicBezTo>
                        <a:pt x="0" y="1"/>
                        <a:pt x="0" y="1"/>
                        <a:pt x="0" y="2"/>
                      </a:cubicBezTo>
                      <a:cubicBezTo>
                        <a:pt x="1" y="2"/>
                        <a:pt x="1" y="2"/>
                        <a:pt x="2" y="2"/>
                      </a:cubicBezTo>
                      <a:cubicBezTo>
                        <a:pt x="2" y="2"/>
                        <a:pt x="2" y="2"/>
                        <a:pt x="3" y="2"/>
                      </a:cubicBezTo>
                      <a:cubicBezTo>
                        <a:pt x="3"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8" name="Freeform 1446"/>
                <p:cNvSpPr>
                  <a:spLocks/>
                </p:cNvSpPr>
                <p:nvPr/>
              </p:nvSpPr>
              <p:spPr bwMode="auto">
                <a:xfrm>
                  <a:off x="7519988" y="4679950"/>
                  <a:ext cx="1588" cy="1587"/>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9" name="Freeform 1447"/>
                <p:cNvSpPr>
                  <a:spLocks/>
                </p:cNvSpPr>
                <p:nvPr/>
              </p:nvSpPr>
              <p:spPr bwMode="auto">
                <a:xfrm>
                  <a:off x="7489825" y="4659313"/>
                  <a:ext cx="34925" cy="22225"/>
                </a:xfrm>
                <a:custGeom>
                  <a:avLst/>
                  <a:gdLst>
                    <a:gd name="T0" fmla="*/ 9 w 12"/>
                    <a:gd name="T1" fmla="*/ 6 h 8"/>
                    <a:gd name="T2" fmla="*/ 8 w 12"/>
                    <a:gd name="T3" fmla="*/ 6 h 8"/>
                    <a:gd name="T4" fmla="*/ 8 w 12"/>
                    <a:gd name="T5" fmla="*/ 6 h 8"/>
                    <a:gd name="T6" fmla="*/ 7 w 12"/>
                    <a:gd name="T7" fmla="*/ 7 h 8"/>
                    <a:gd name="T8" fmla="*/ 7 w 12"/>
                    <a:gd name="T9" fmla="*/ 7 h 8"/>
                    <a:gd name="T10" fmla="*/ 6 w 12"/>
                    <a:gd name="T11" fmla="*/ 8 h 8"/>
                    <a:gd name="T12" fmla="*/ 5 w 12"/>
                    <a:gd name="T13" fmla="*/ 8 h 8"/>
                    <a:gd name="T14" fmla="*/ 2 w 12"/>
                    <a:gd name="T15" fmla="*/ 8 h 8"/>
                    <a:gd name="T16" fmla="*/ 0 w 12"/>
                    <a:gd name="T17" fmla="*/ 8 h 8"/>
                    <a:gd name="T18" fmla="*/ 0 w 12"/>
                    <a:gd name="T19" fmla="*/ 7 h 8"/>
                    <a:gd name="T20" fmla="*/ 1 w 12"/>
                    <a:gd name="T21" fmla="*/ 6 h 8"/>
                    <a:gd name="T22" fmla="*/ 1 w 12"/>
                    <a:gd name="T23" fmla="*/ 5 h 8"/>
                    <a:gd name="T24" fmla="*/ 1 w 12"/>
                    <a:gd name="T25" fmla="*/ 5 h 8"/>
                    <a:gd name="T26" fmla="*/ 2 w 12"/>
                    <a:gd name="T27" fmla="*/ 3 h 8"/>
                    <a:gd name="T28" fmla="*/ 4 w 12"/>
                    <a:gd name="T29" fmla="*/ 1 h 8"/>
                    <a:gd name="T30" fmla="*/ 6 w 12"/>
                    <a:gd name="T31" fmla="*/ 0 h 8"/>
                    <a:gd name="T32" fmla="*/ 9 w 12"/>
                    <a:gd name="T33" fmla="*/ 0 h 8"/>
                    <a:gd name="T34" fmla="*/ 10 w 12"/>
                    <a:gd name="T35" fmla="*/ 0 h 8"/>
                    <a:gd name="T36" fmla="*/ 10 w 12"/>
                    <a:gd name="T37" fmla="*/ 1 h 8"/>
                    <a:gd name="T38" fmla="*/ 11 w 12"/>
                    <a:gd name="T39" fmla="*/ 1 h 8"/>
                    <a:gd name="T40" fmla="*/ 11 w 12"/>
                    <a:gd name="T41" fmla="*/ 2 h 8"/>
                    <a:gd name="T42" fmla="*/ 11 w 12"/>
                    <a:gd name="T43" fmla="*/ 3 h 8"/>
                    <a:gd name="T44" fmla="*/ 11 w 12"/>
                    <a:gd name="T45" fmla="*/ 3 h 8"/>
                    <a:gd name="T46" fmla="*/ 10 w 12"/>
                    <a:gd name="T47" fmla="*/ 4 h 8"/>
                    <a:gd name="T48" fmla="*/ 10 w 12"/>
                    <a:gd name="T49" fmla="*/ 4 h 8"/>
                    <a:gd name="T50" fmla="*/ 10 w 12"/>
                    <a:gd name="T51" fmla="*/ 5 h 8"/>
                    <a:gd name="T52" fmla="*/ 9 w 12"/>
                    <a:gd name="T53" fmla="*/ 5 h 8"/>
                    <a:gd name="T54" fmla="*/ 9 w 12"/>
                    <a:gd name="T5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8">
                      <a:moveTo>
                        <a:pt x="9" y="6"/>
                      </a:moveTo>
                      <a:cubicBezTo>
                        <a:pt x="9" y="6"/>
                        <a:pt x="8" y="6"/>
                        <a:pt x="8" y="6"/>
                      </a:cubicBezTo>
                      <a:cubicBezTo>
                        <a:pt x="8" y="6"/>
                        <a:pt x="8" y="6"/>
                        <a:pt x="8" y="6"/>
                      </a:cubicBezTo>
                      <a:cubicBezTo>
                        <a:pt x="8" y="7"/>
                        <a:pt x="8" y="7"/>
                        <a:pt x="7" y="7"/>
                      </a:cubicBezTo>
                      <a:cubicBezTo>
                        <a:pt x="7" y="7"/>
                        <a:pt x="7" y="7"/>
                        <a:pt x="7" y="7"/>
                      </a:cubicBezTo>
                      <a:cubicBezTo>
                        <a:pt x="7" y="8"/>
                        <a:pt x="7" y="8"/>
                        <a:pt x="6" y="8"/>
                      </a:cubicBezTo>
                      <a:cubicBezTo>
                        <a:pt x="5" y="8"/>
                        <a:pt x="5" y="8"/>
                        <a:pt x="5" y="8"/>
                      </a:cubicBezTo>
                      <a:cubicBezTo>
                        <a:pt x="4" y="8"/>
                        <a:pt x="3" y="8"/>
                        <a:pt x="2" y="8"/>
                      </a:cubicBezTo>
                      <a:cubicBezTo>
                        <a:pt x="0" y="8"/>
                        <a:pt x="0" y="8"/>
                        <a:pt x="0" y="8"/>
                      </a:cubicBezTo>
                      <a:cubicBezTo>
                        <a:pt x="0" y="8"/>
                        <a:pt x="0" y="8"/>
                        <a:pt x="0" y="7"/>
                      </a:cubicBezTo>
                      <a:cubicBezTo>
                        <a:pt x="1" y="7"/>
                        <a:pt x="0" y="7"/>
                        <a:pt x="1" y="6"/>
                      </a:cubicBezTo>
                      <a:cubicBezTo>
                        <a:pt x="1" y="6"/>
                        <a:pt x="1" y="6"/>
                        <a:pt x="1" y="5"/>
                      </a:cubicBezTo>
                      <a:cubicBezTo>
                        <a:pt x="1" y="5"/>
                        <a:pt x="1" y="5"/>
                        <a:pt x="1" y="5"/>
                      </a:cubicBezTo>
                      <a:cubicBezTo>
                        <a:pt x="1" y="4"/>
                        <a:pt x="2" y="3"/>
                        <a:pt x="2" y="3"/>
                      </a:cubicBezTo>
                      <a:cubicBezTo>
                        <a:pt x="3" y="3"/>
                        <a:pt x="3" y="1"/>
                        <a:pt x="4" y="1"/>
                      </a:cubicBezTo>
                      <a:cubicBezTo>
                        <a:pt x="5" y="1"/>
                        <a:pt x="5" y="0"/>
                        <a:pt x="6" y="0"/>
                      </a:cubicBezTo>
                      <a:cubicBezTo>
                        <a:pt x="8" y="0"/>
                        <a:pt x="9" y="0"/>
                        <a:pt x="9" y="0"/>
                      </a:cubicBezTo>
                      <a:cubicBezTo>
                        <a:pt x="9" y="0"/>
                        <a:pt x="10" y="0"/>
                        <a:pt x="10" y="0"/>
                      </a:cubicBezTo>
                      <a:cubicBezTo>
                        <a:pt x="10" y="1"/>
                        <a:pt x="10" y="1"/>
                        <a:pt x="10" y="1"/>
                      </a:cubicBezTo>
                      <a:cubicBezTo>
                        <a:pt x="11" y="1"/>
                        <a:pt x="12" y="1"/>
                        <a:pt x="11" y="1"/>
                      </a:cubicBezTo>
                      <a:cubicBezTo>
                        <a:pt x="11" y="2"/>
                        <a:pt x="11" y="2"/>
                        <a:pt x="11" y="2"/>
                      </a:cubicBezTo>
                      <a:cubicBezTo>
                        <a:pt x="11" y="2"/>
                        <a:pt x="11" y="2"/>
                        <a:pt x="11" y="3"/>
                      </a:cubicBezTo>
                      <a:cubicBezTo>
                        <a:pt x="11" y="3"/>
                        <a:pt x="11" y="3"/>
                        <a:pt x="11" y="3"/>
                      </a:cubicBezTo>
                      <a:cubicBezTo>
                        <a:pt x="11" y="4"/>
                        <a:pt x="11" y="4"/>
                        <a:pt x="10" y="4"/>
                      </a:cubicBezTo>
                      <a:cubicBezTo>
                        <a:pt x="10" y="4"/>
                        <a:pt x="10" y="4"/>
                        <a:pt x="10" y="4"/>
                      </a:cubicBezTo>
                      <a:cubicBezTo>
                        <a:pt x="10" y="5"/>
                        <a:pt x="10" y="5"/>
                        <a:pt x="10" y="5"/>
                      </a:cubicBezTo>
                      <a:cubicBezTo>
                        <a:pt x="10" y="5"/>
                        <a:pt x="10" y="5"/>
                        <a:pt x="9" y="5"/>
                      </a:cubicBezTo>
                      <a:cubicBezTo>
                        <a:pt x="9" y="6"/>
                        <a:pt x="9" y="6"/>
                        <a:pt x="9"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0" name="Freeform 1448"/>
                <p:cNvSpPr>
                  <a:spLocks/>
                </p:cNvSpPr>
                <p:nvPr/>
              </p:nvSpPr>
              <p:spPr bwMode="auto">
                <a:xfrm>
                  <a:off x="7510463" y="4645025"/>
                  <a:ext cx="3175" cy="3175"/>
                </a:xfrm>
                <a:custGeom>
                  <a:avLst/>
                  <a:gdLst>
                    <a:gd name="T0" fmla="*/ 1 w 1"/>
                    <a:gd name="T1" fmla="*/ 1 h 1"/>
                    <a:gd name="T2" fmla="*/ 0 w 1"/>
                    <a:gd name="T3" fmla="*/ 1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0" y="1"/>
                        <a:pt x="0" y="1"/>
                        <a:pt x="0" y="1"/>
                      </a:cubicBezTo>
                      <a:cubicBezTo>
                        <a:pt x="0" y="1"/>
                        <a:pt x="0" y="0"/>
                        <a:pt x="0" y="0"/>
                      </a:cubicBezTo>
                      <a:cubicBezTo>
                        <a:pt x="1" y="0"/>
                        <a:pt x="1" y="0"/>
                        <a:pt x="1" y="0"/>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1" name="Freeform 1449"/>
                <p:cNvSpPr>
                  <a:spLocks/>
                </p:cNvSpPr>
                <p:nvPr/>
              </p:nvSpPr>
              <p:spPr bwMode="auto">
                <a:xfrm>
                  <a:off x="7513638" y="4649788"/>
                  <a:ext cx="3175" cy="3175"/>
                </a:xfrm>
                <a:custGeom>
                  <a:avLst/>
                  <a:gdLst>
                    <a:gd name="T0" fmla="*/ 1 w 1"/>
                    <a:gd name="T1" fmla="*/ 1 h 1"/>
                    <a:gd name="T2" fmla="*/ 0 w 1"/>
                    <a:gd name="T3" fmla="*/ 0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0" y="0"/>
                      </a:cubicBezTo>
                      <a:cubicBezTo>
                        <a:pt x="0" y="0"/>
                        <a:pt x="0" y="1"/>
                        <a:pt x="0"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2" name="Freeform 1450"/>
                <p:cNvSpPr>
                  <a:spLocks/>
                </p:cNvSpPr>
                <p:nvPr/>
              </p:nvSpPr>
              <p:spPr bwMode="auto">
                <a:xfrm>
                  <a:off x="7407275" y="4578350"/>
                  <a:ext cx="6350" cy="3175"/>
                </a:xfrm>
                <a:custGeom>
                  <a:avLst/>
                  <a:gdLst>
                    <a:gd name="T0" fmla="*/ 1 w 2"/>
                    <a:gd name="T1" fmla="*/ 1 h 1"/>
                    <a:gd name="T2" fmla="*/ 0 w 2"/>
                    <a:gd name="T3" fmla="*/ 0 h 1"/>
                    <a:gd name="T4" fmla="*/ 0 w 2"/>
                    <a:gd name="T5" fmla="*/ 1 h 1"/>
                    <a:gd name="T6" fmla="*/ 1 w 2"/>
                    <a:gd name="T7" fmla="*/ 1 h 1"/>
                    <a:gd name="T8" fmla="*/ 1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0"/>
                        <a:pt x="1" y="0"/>
                        <a:pt x="0" y="0"/>
                      </a:cubicBezTo>
                      <a:cubicBezTo>
                        <a:pt x="0" y="0"/>
                        <a:pt x="0" y="0"/>
                        <a:pt x="0" y="1"/>
                      </a:cubicBezTo>
                      <a:cubicBezTo>
                        <a:pt x="1" y="1"/>
                        <a:pt x="1" y="1"/>
                        <a:pt x="1" y="1"/>
                      </a:cubicBezTo>
                      <a:cubicBezTo>
                        <a:pt x="1" y="1"/>
                        <a:pt x="1" y="1"/>
                        <a:pt x="1" y="1"/>
                      </a:cubicBezTo>
                      <a:cubicBezTo>
                        <a:pt x="1" y="1"/>
                        <a:pt x="2"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3" name="Freeform 1451"/>
                <p:cNvSpPr>
                  <a:spLocks/>
                </p:cNvSpPr>
                <p:nvPr/>
              </p:nvSpPr>
              <p:spPr bwMode="auto">
                <a:xfrm>
                  <a:off x="7410450" y="4581525"/>
                  <a:ext cx="3175" cy="0"/>
                </a:xfrm>
                <a:custGeom>
                  <a:avLst/>
                  <a:gdLst>
                    <a:gd name="T0" fmla="*/ 1 w 1"/>
                    <a:gd name="T1" fmla="*/ 1 w 1"/>
                    <a:gd name="T2" fmla="*/ 1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0"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4" name="Freeform 1452"/>
                <p:cNvSpPr>
                  <a:spLocks/>
                </p:cNvSpPr>
                <p:nvPr/>
              </p:nvSpPr>
              <p:spPr bwMode="auto">
                <a:xfrm>
                  <a:off x="7400925" y="4541838"/>
                  <a:ext cx="3175" cy="3175"/>
                </a:xfrm>
                <a:custGeom>
                  <a:avLst/>
                  <a:gdLst>
                    <a:gd name="T0" fmla="*/ 1 w 1"/>
                    <a:gd name="T1" fmla="*/ 0 h 1"/>
                    <a:gd name="T2" fmla="*/ 0 w 1"/>
                    <a:gd name="T3" fmla="*/ 1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1" y="1"/>
                        <a:pt x="0" y="1"/>
                      </a:cubicBezTo>
                      <a:cubicBezTo>
                        <a:pt x="0" y="1"/>
                        <a:pt x="0" y="1"/>
                        <a:pt x="0"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5" name="Freeform 1453"/>
                <p:cNvSpPr>
                  <a:spLocks/>
                </p:cNvSpPr>
                <p:nvPr/>
              </p:nvSpPr>
              <p:spPr bwMode="auto">
                <a:xfrm>
                  <a:off x="7418388" y="4541838"/>
                  <a:ext cx="3175" cy="4762"/>
                </a:xfrm>
                <a:custGeom>
                  <a:avLst/>
                  <a:gdLst>
                    <a:gd name="T0" fmla="*/ 1 w 1"/>
                    <a:gd name="T1" fmla="*/ 1 h 2"/>
                    <a:gd name="T2" fmla="*/ 1 w 1"/>
                    <a:gd name="T3" fmla="*/ 0 h 2"/>
                    <a:gd name="T4" fmla="*/ 0 w 1"/>
                    <a:gd name="T5" fmla="*/ 0 h 2"/>
                    <a:gd name="T6" fmla="*/ 0 w 1"/>
                    <a:gd name="T7" fmla="*/ 1 h 2"/>
                    <a:gd name="T8" fmla="*/ 0 w 1"/>
                    <a:gd name="T9" fmla="*/ 1 h 2"/>
                    <a:gd name="T10" fmla="*/ 0 w 1"/>
                    <a:gd name="T11" fmla="*/ 1 h 2"/>
                    <a:gd name="T12" fmla="*/ 0 w 1"/>
                    <a:gd name="T13" fmla="*/ 2 h 2"/>
                    <a:gd name="T14" fmla="*/ 1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1"/>
                      </a:moveTo>
                      <a:cubicBezTo>
                        <a:pt x="1" y="1"/>
                        <a:pt x="1" y="1"/>
                        <a:pt x="1" y="0"/>
                      </a:cubicBezTo>
                      <a:cubicBezTo>
                        <a:pt x="0" y="0"/>
                        <a:pt x="0" y="0"/>
                        <a:pt x="0" y="0"/>
                      </a:cubicBezTo>
                      <a:cubicBezTo>
                        <a:pt x="0" y="1"/>
                        <a:pt x="0" y="1"/>
                        <a:pt x="0" y="1"/>
                      </a:cubicBezTo>
                      <a:cubicBezTo>
                        <a:pt x="0" y="1"/>
                        <a:pt x="0" y="0"/>
                        <a:pt x="0" y="1"/>
                      </a:cubicBezTo>
                      <a:cubicBezTo>
                        <a:pt x="0" y="1"/>
                        <a:pt x="0" y="1"/>
                        <a:pt x="0" y="1"/>
                      </a:cubicBezTo>
                      <a:cubicBezTo>
                        <a:pt x="0" y="2"/>
                        <a:pt x="0" y="2"/>
                        <a:pt x="0" y="2"/>
                      </a:cubicBezTo>
                      <a:cubicBezTo>
                        <a:pt x="1" y="2"/>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6" name="Freeform 1454"/>
                <p:cNvSpPr>
                  <a:spLocks/>
                </p:cNvSpPr>
                <p:nvPr/>
              </p:nvSpPr>
              <p:spPr bwMode="auto">
                <a:xfrm>
                  <a:off x="7424738" y="45354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7" name="Freeform 1455"/>
                <p:cNvSpPr>
                  <a:spLocks/>
                </p:cNvSpPr>
                <p:nvPr/>
              </p:nvSpPr>
              <p:spPr bwMode="auto">
                <a:xfrm>
                  <a:off x="7424738" y="4535488"/>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8" name="Freeform 1456"/>
                <p:cNvSpPr>
                  <a:spLocks/>
                </p:cNvSpPr>
                <p:nvPr/>
              </p:nvSpPr>
              <p:spPr bwMode="auto">
                <a:xfrm>
                  <a:off x="7421563" y="4532313"/>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9" name="Freeform 1457"/>
                <p:cNvSpPr>
                  <a:spLocks/>
                </p:cNvSpPr>
                <p:nvPr/>
              </p:nvSpPr>
              <p:spPr bwMode="auto">
                <a:xfrm>
                  <a:off x="7445375" y="4556125"/>
                  <a:ext cx="1588" cy="317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0" name="Freeform 1458"/>
                <p:cNvSpPr>
                  <a:spLocks/>
                </p:cNvSpPr>
                <p:nvPr/>
              </p:nvSpPr>
              <p:spPr bwMode="auto">
                <a:xfrm>
                  <a:off x="7442200" y="4559300"/>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1" name="Freeform 1459"/>
                <p:cNvSpPr>
                  <a:spLocks/>
                </p:cNvSpPr>
                <p:nvPr/>
              </p:nvSpPr>
              <p:spPr bwMode="auto">
                <a:xfrm>
                  <a:off x="7473950" y="4532313"/>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2" name="Freeform 1460"/>
                <p:cNvSpPr>
                  <a:spLocks/>
                </p:cNvSpPr>
                <p:nvPr/>
              </p:nvSpPr>
              <p:spPr bwMode="auto">
                <a:xfrm>
                  <a:off x="7464425" y="4516438"/>
                  <a:ext cx="3175"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3" name="Freeform 1461"/>
                <p:cNvSpPr>
                  <a:spLocks/>
                </p:cNvSpPr>
                <p:nvPr/>
              </p:nvSpPr>
              <p:spPr bwMode="auto">
                <a:xfrm>
                  <a:off x="7464425" y="4516438"/>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4" name="Freeform 1462"/>
                <p:cNvSpPr>
                  <a:spLocks/>
                </p:cNvSpPr>
                <p:nvPr/>
              </p:nvSpPr>
              <p:spPr bwMode="auto">
                <a:xfrm>
                  <a:off x="7467600" y="4518025"/>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5" name="Freeform 1463"/>
                <p:cNvSpPr>
                  <a:spLocks/>
                </p:cNvSpPr>
                <p:nvPr/>
              </p:nvSpPr>
              <p:spPr bwMode="auto">
                <a:xfrm>
                  <a:off x="7456488" y="4518025"/>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6" name="Freeform 1464"/>
                <p:cNvSpPr>
                  <a:spLocks/>
                </p:cNvSpPr>
                <p:nvPr/>
              </p:nvSpPr>
              <p:spPr bwMode="auto">
                <a:xfrm>
                  <a:off x="7459663" y="4518025"/>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7" name="Freeform 1465"/>
                <p:cNvSpPr>
                  <a:spLocks/>
                </p:cNvSpPr>
                <p:nvPr/>
              </p:nvSpPr>
              <p:spPr bwMode="auto">
                <a:xfrm>
                  <a:off x="7439025" y="4503738"/>
                  <a:ext cx="22225" cy="14287"/>
                </a:xfrm>
                <a:custGeom>
                  <a:avLst/>
                  <a:gdLst>
                    <a:gd name="T0" fmla="*/ 8 w 8"/>
                    <a:gd name="T1" fmla="*/ 4 h 5"/>
                    <a:gd name="T2" fmla="*/ 6 w 8"/>
                    <a:gd name="T3" fmla="*/ 5 h 5"/>
                    <a:gd name="T4" fmla="*/ 5 w 8"/>
                    <a:gd name="T5" fmla="*/ 4 h 5"/>
                    <a:gd name="T6" fmla="*/ 5 w 8"/>
                    <a:gd name="T7" fmla="*/ 4 h 5"/>
                    <a:gd name="T8" fmla="*/ 4 w 8"/>
                    <a:gd name="T9" fmla="*/ 4 h 5"/>
                    <a:gd name="T10" fmla="*/ 3 w 8"/>
                    <a:gd name="T11" fmla="*/ 4 h 5"/>
                    <a:gd name="T12" fmla="*/ 3 w 8"/>
                    <a:gd name="T13" fmla="*/ 3 h 5"/>
                    <a:gd name="T14" fmla="*/ 3 w 8"/>
                    <a:gd name="T15" fmla="*/ 2 h 5"/>
                    <a:gd name="T16" fmla="*/ 3 w 8"/>
                    <a:gd name="T17" fmla="*/ 2 h 5"/>
                    <a:gd name="T18" fmla="*/ 2 w 8"/>
                    <a:gd name="T19" fmla="*/ 2 h 5"/>
                    <a:gd name="T20" fmla="*/ 2 w 8"/>
                    <a:gd name="T21" fmla="*/ 2 h 5"/>
                    <a:gd name="T22" fmla="*/ 1 w 8"/>
                    <a:gd name="T23" fmla="*/ 2 h 5"/>
                    <a:gd name="T24" fmla="*/ 1 w 8"/>
                    <a:gd name="T25" fmla="*/ 2 h 5"/>
                    <a:gd name="T26" fmla="*/ 0 w 8"/>
                    <a:gd name="T27" fmla="*/ 1 h 5"/>
                    <a:gd name="T28" fmla="*/ 0 w 8"/>
                    <a:gd name="T29" fmla="*/ 0 h 5"/>
                    <a:gd name="T30" fmla="*/ 0 w 8"/>
                    <a:gd name="T31" fmla="*/ 0 h 5"/>
                    <a:gd name="T32" fmla="*/ 1 w 8"/>
                    <a:gd name="T33" fmla="*/ 0 h 5"/>
                    <a:gd name="T34" fmla="*/ 1 w 8"/>
                    <a:gd name="T35" fmla="*/ 0 h 5"/>
                    <a:gd name="T36" fmla="*/ 2 w 8"/>
                    <a:gd name="T37" fmla="*/ 0 h 5"/>
                    <a:gd name="T38" fmla="*/ 2 w 8"/>
                    <a:gd name="T39" fmla="*/ 0 h 5"/>
                    <a:gd name="T40" fmla="*/ 3 w 8"/>
                    <a:gd name="T41" fmla="*/ 1 h 5"/>
                    <a:gd name="T42" fmla="*/ 3 w 8"/>
                    <a:gd name="T43" fmla="*/ 1 h 5"/>
                    <a:gd name="T44" fmla="*/ 3 w 8"/>
                    <a:gd name="T45" fmla="*/ 0 h 5"/>
                    <a:gd name="T46" fmla="*/ 4 w 8"/>
                    <a:gd name="T47" fmla="*/ 1 h 5"/>
                    <a:gd name="T48" fmla="*/ 4 w 8"/>
                    <a:gd name="T49" fmla="*/ 1 h 5"/>
                    <a:gd name="T50" fmla="*/ 5 w 8"/>
                    <a:gd name="T51" fmla="*/ 2 h 5"/>
                    <a:gd name="T52" fmla="*/ 5 w 8"/>
                    <a:gd name="T53" fmla="*/ 2 h 5"/>
                    <a:gd name="T54" fmla="*/ 6 w 8"/>
                    <a:gd name="T55" fmla="*/ 2 h 5"/>
                    <a:gd name="T56" fmla="*/ 6 w 8"/>
                    <a:gd name="T57" fmla="*/ 3 h 5"/>
                    <a:gd name="T58" fmla="*/ 6 w 8"/>
                    <a:gd name="T59" fmla="*/ 3 h 5"/>
                    <a:gd name="T60" fmla="*/ 6 w 8"/>
                    <a:gd name="T61" fmla="*/ 3 h 5"/>
                    <a:gd name="T62" fmla="*/ 7 w 8"/>
                    <a:gd name="T63" fmla="*/ 3 h 5"/>
                    <a:gd name="T64" fmla="*/ 7 w 8"/>
                    <a:gd name="T65" fmla="*/ 3 h 5"/>
                    <a:gd name="T66" fmla="*/ 8 w 8"/>
                    <a:gd name="T67" fmla="*/ 4 h 5"/>
                    <a:gd name="T68" fmla="*/ 8 w 8"/>
                    <a:gd name="T69" fmla="*/ 4 h 5"/>
                    <a:gd name="T70" fmla="*/ 8 w 8"/>
                    <a:gd name="T7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5">
                      <a:moveTo>
                        <a:pt x="8" y="4"/>
                      </a:moveTo>
                      <a:cubicBezTo>
                        <a:pt x="7" y="4"/>
                        <a:pt x="7" y="4"/>
                        <a:pt x="6" y="5"/>
                      </a:cubicBezTo>
                      <a:cubicBezTo>
                        <a:pt x="6" y="5"/>
                        <a:pt x="5" y="5"/>
                        <a:pt x="5" y="4"/>
                      </a:cubicBezTo>
                      <a:cubicBezTo>
                        <a:pt x="5" y="4"/>
                        <a:pt x="5" y="4"/>
                        <a:pt x="5" y="4"/>
                      </a:cubicBezTo>
                      <a:cubicBezTo>
                        <a:pt x="4" y="4"/>
                        <a:pt x="5" y="4"/>
                        <a:pt x="4" y="4"/>
                      </a:cubicBezTo>
                      <a:cubicBezTo>
                        <a:pt x="4" y="4"/>
                        <a:pt x="3" y="4"/>
                        <a:pt x="3" y="4"/>
                      </a:cubicBezTo>
                      <a:cubicBezTo>
                        <a:pt x="3" y="4"/>
                        <a:pt x="3" y="4"/>
                        <a:pt x="3" y="3"/>
                      </a:cubicBezTo>
                      <a:cubicBezTo>
                        <a:pt x="3" y="3"/>
                        <a:pt x="3" y="3"/>
                        <a:pt x="3" y="2"/>
                      </a:cubicBezTo>
                      <a:cubicBezTo>
                        <a:pt x="3" y="2"/>
                        <a:pt x="3" y="2"/>
                        <a:pt x="3" y="2"/>
                      </a:cubicBezTo>
                      <a:cubicBezTo>
                        <a:pt x="3" y="1"/>
                        <a:pt x="2" y="2"/>
                        <a:pt x="2" y="2"/>
                      </a:cubicBezTo>
                      <a:cubicBezTo>
                        <a:pt x="2" y="2"/>
                        <a:pt x="2" y="2"/>
                        <a:pt x="2" y="2"/>
                      </a:cubicBez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1" y="0"/>
                        <a:pt x="2" y="0"/>
                        <a:pt x="2" y="0"/>
                      </a:cubicBezTo>
                      <a:cubicBezTo>
                        <a:pt x="2" y="0"/>
                        <a:pt x="2" y="0"/>
                        <a:pt x="2" y="0"/>
                      </a:cubicBezTo>
                      <a:cubicBezTo>
                        <a:pt x="2" y="1"/>
                        <a:pt x="2" y="1"/>
                        <a:pt x="3" y="1"/>
                      </a:cubicBezTo>
                      <a:cubicBezTo>
                        <a:pt x="3" y="1"/>
                        <a:pt x="3" y="1"/>
                        <a:pt x="3" y="1"/>
                      </a:cubicBezTo>
                      <a:cubicBezTo>
                        <a:pt x="3" y="1"/>
                        <a:pt x="3" y="0"/>
                        <a:pt x="3" y="0"/>
                      </a:cubicBezTo>
                      <a:cubicBezTo>
                        <a:pt x="4" y="1"/>
                        <a:pt x="4" y="1"/>
                        <a:pt x="4" y="1"/>
                      </a:cubicBezTo>
                      <a:cubicBezTo>
                        <a:pt x="4" y="1"/>
                        <a:pt x="4" y="1"/>
                        <a:pt x="4" y="1"/>
                      </a:cubicBezTo>
                      <a:cubicBezTo>
                        <a:pt x="5" y="1"/>
                        <a:pt x="5" y="1"/>
                        <a:pt x="5" y="2"/>
                      </a:cubicBezTo>
                      <a:cubicBezTo>
                        <a:pt x="5" y="2"/>
                        <a:pt x="5" y="2"/>
                        <a:pt x="5" y="2"/>
                      </a:cubicBezTo>
                      <a:cubicBezTo>
                        <a:pt x="5" y="2"/>
                        <a:pt x="6" y="2"/>
                        <a:pt x="6" y="2"/>
                      </a:cubicBezTo>
                      <a:cubicBezTo>
                        <a:pt x="6" y="3"/>
                        <a:pt x="6" y="3"/>
                        <a:pt x="6" y="3"/>
                      </a:cubicBezTo>
                      <a:cubicBezTo>
                        <a:pt x="6" y="3"/>
                        <a:pt x="6" y="3"/>
                        <a:pt x="6" y="3"/>
                      </a:cubicBezTo>
                      <a:cubicBezTo>
                        <a:pt x="6" y="3"/>
                        <a:pt x="6" y="3"/>
                        <a:pt x="6" y="3"/>
                      </a:cubicBezTo>
                      <a:cubicBezTo>
                        <a:pt x="6" y="3"/>
                        <a:pt x="7" y="3"/>
                        <a:pt x="7" y="3"/>
                      </a:cubicBezTo>
                      <a:cubicBezTo>
                        <a:pt x="7" y="3"/>
                        <a:pt x="7" y="3"/>
                        <a:pt x="7" y="3"/>
                      </a:cubicBezTo>
                      <a:cubicBezTo>
                        <a:pt x="7" y="4"/>
                        <a:pt x="7" y="4"/>
                        <a:pt x="8" y="4"/>
                      </a:cubicBezTo>
                      <a:cubicBezTo>
                        <a:pt x="8" y="4"/>
                        <a:pt x="8" y="4"/>
                        <a:pt x="8" y="4"/>
                      </a:cubicBezTo>
                      <a:cubicBezTo>
                        <a:pt x="8" y="4"/>
                        <a:pt x="8" y="4"/>
                        <a:pt x="8"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8" name="Freeform 1466"/>
                <p:cNvSpPr>
                  <a:spLocks/>
                </p:cNvSpPr>
                <p:nvPr/>
              </p:nvSpPr>
              <p:spPr bwMode="auto">
                <a:xfrm>
                  <a:off x="7442200" y="451008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9" name="Freeform 1467"/>
                <p:cNvSpPr>
                  <a:spLocks/>
                </p:cNvSpPr>
                <p:nvPr/>
              </p:nvSpPr>
              <p:spPr bwMode="auto">
                <a:xfrm>
                  <a:off x="7424738" y="4510088"/>
                  <a:ext cx="6350" cy="7937"/>
                </a:xfrm>
                <a:custGeom>
                  <a:avLst/>
                  <a:gdLst>
                    <a:gd name="T0" fmla="*/ 2 w 2"/>
                    <a:gd name="T1" fmla="*/ 1 h 3"/>
                    <a:gd name="T2" fmla="*/ 1 w 2"/>
                    <a:gd name="T3" fmla="*/ 0 h 3"/>
                    <a:gd name="T4" fmla="*/ 0 w 2"/>
                    <a:gd name="T5" fmla="*/ 0 h 3"/>
                    <a:gd name="T6" fmla="*/ 0 w 2"/>
                    <a:gd name="T7" fmla="*/ 1 h 3"/>
                    <a:gd name="T8" fmla="*/ 1 w 2"/>
                    <a:gd name="T9" fmla="*/ 2 h 3"/>
                    <a:gd name="T10" fmla="*/ 1 w 2"/>
                    <a:gd name="T11" fmla="*/ 2 h 3"/>
                    <a:gd name="T12" fmla="*/ 2 w 2"/>
                    <a:gd name="T13" fmla="*/ 2 h 3"/>
                    <a:gd name="T14" fmla="*/ 2 w 2"/>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2" y="1"/>
                      </a:moveTo>
                      <a:cubicBezTo>
                        <a:pt x="2" y="1"/>
                        <a:pt x="1" y="1"/>
                        <a:pt x="1" y="0"/>
                      </a:cubicBezTo>
                      <a:cubicBezTo>
                        <a:pt x="1" y="0"/>
                        <a:pt x="1" y="0"/>
                        <a:pt x="0" y="0"/>
                      </a:cubicBezTo>
                      <a:cubicBezTo>
                        <a:pt x="0" y="1"/>
                        <a:pt x="0" y="1"/>
                        <a:pt x="0" y="1"/>
                      </a:cubicBezTo>
                      <a:cubicBezTo>
                        <a:pt x="0" y="1"/>
                        <a:pt x="1" y="2"/>
                        <a:pt x="1" y="2"/>
                      </a:cubicBezTo>
                      <a:cubicBezTo>
                        <a:pt x="1" y="2"/>
                        <a:pt x="1" y="3"/>
                        <a:pt x="1" y="2"/>
                      </a:cubicBezTo>
                      <a:cubicBezTo>
                        <a:pt x="2" y="2"/>
                        <a:pt x="2" y="2"/>
                        <a:pt x="2" y="2"/>
                      </a:cubicBezTo>
                      <a:cubicBezTo>
                        <a:pt x="2" y="1"/>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0" name="Freeform 1468"/>
                <p:cNvSpPr>
                  <a:spLocks/>
                </p:cNvSpPr>
                <p:nvPr/>
              </p:nvSpPr>
              <p:spPr bwMode="auto">
                <a:xfrm>
                  <a:off x="7432675" y="4524375"/>
                  <a:ext cx="6350" cy="0"/>
                </a:xfrm>
                <a:custGeom>
                  <a:avLst/>
                  <a:gdLst>
                    <a:gd name="T0" fmla="*/ 1 w 2"/>
                    <a:gd name="T1" fmla="*/ 1 w 2"/>
                    <a:gd name="T2" fmla="*/ 0 w 2"/>
                    <a:gd name="T3" fmla="*/ 0 w 2"/>
                    <a:gd name="T4" fmla="*/ 1 w 2"/>
                    <a:gd name="T5" fmla="*/ 2 w 2"/>
                    <a:gd name="T6" fmla="*/ 1 w 2"/>
                  </a:gdLst>
                  <a:ahLst/>
                  <a:cxnLst>
                    <a:cxn ang="0">
                      <a:pos x="T0" y="0"/>
                    </a:cxn>
                    <a:cxn ang="0">
                      <a:pos x="T1" y="0"/>
                    </a:cxn>
                    <a:cxn ang="0">
                      <a:pos x="T2" y="0"/>
                    </a:cxn>
                    <a:cxn ang="0">
                      <a:pos x="T3" y="0"/>
                    </a:cxn>
                    <a:cxn ang="0">
                      <a:pos x="T4" y="0"/>
                    </a:cxn>
                    <a:cxn ang="0">
                      <a:pos x="T5" y="0"/>
                    </a:cxn>
                    <a:cxn ang="0">
                      <a:pos x="T6" y="0"/>
                    </a:cxn>
                  </a:cxnLst>
                  <a:rect l="0" t="0" r="r" b="b"/>
                  <a:pathLst>
                    <a:path w="2">
                      <a:moveTo>
                        <a:pt x="1" y="0"/>
                      </a:moveTo>
                      <a:cubicBezTo>
                        <a:pt x="1" y="0"/>
                        <a:pt x="1" y="0"/>
                        <a:pt x="1" y="0"/>
                      </a:cubicBezTo>
                      <a:cubicBezTo>
                        <a:pt x="0" y="0"/>
                        <a:pt x="0" y="0"/>
                        <a:pt x="0" y="0"/>
                      </a:cubicBezTo>
                      <a:cubicBezTo>
                        <a:pt x="0" y="0"/>
                        <a:pt x="0" y="0"/>
                        <a:pt x="0" y="0"/>
                      </a:cubicBezTo>
                      <a:cubicBezTo>
                        <a:pt x="0" y="0"/>
                        <a:pt x="0" y="0"/>
                        <a:pt x="1" y="0"/>
                      </a:cubicBezTo>
                      <a:cubicBezTo>
                        <a:pt x="1" y="0"/>
                        <a:pt x="2"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1" name="Freeform 1469"/>
                <p:cNvSpPr>
                  <a:spLocks/>
                </p:cNvSpPr>
                <p:nvPr/>
              </p:nvSpPr>
              <p:spPr bwMode="auto">
                <a:xfrm>
                  <a:off x="7439025" y="4527550"/>
                  <a:ext cx="34925" cy="7937"/>
                </a:xfrm>
                <a:custGeom>
                  <a:avLst/>
                  <a:gdLst>
                    <a:gd name="T0" fmla="*/ 1 w 12"/>
                    <a:gd name="T1" fmla="*/ 0 h 3"/>
                    <a:gd name="T2" fmla="*/ 3 w 12"/>
                    <a:gd name="T3" fmla="*/ 0 h 3"/>
                    <a:gd name="T4" fmla="*/ 4 w 12"/>
                    <a:gd name="T5" fmla="*/ 0 h 3"/>
                    <a:gd name="T6" fmla="*/ 6 w 12"/>
                    <a:gd name="T7" fmla="*/ 0 h 3"/>
                    <a:gd name="T8" fmla="*/ 8 w 12"/>
                    <a:gd name="T9" fmla="*/ 1 h 3"/>
                    <a:gd name="T10" fmla="*/ 9 w 12"/>
                    <a:gd name="T11" fmla="*/ 1 h 3"/>
                    <a:gd name="T12" fmla="*/ 11 w 12"/>
                    <a:gd name="T13" fmla="*/ 1 h 3"/>
                    <a:gd name="T14" fmla="*/ 12 w 12"/>
                    <a:gd name="T15" fmla="*/ 1 h 3"/>
                    <a:gd name="T16" fmla="*/ 11 w 12"/>
                    <a:gd name="T17" fmla="*/ 2 h 3"/>
                    <a:gd name="T18" fmla="*/ 9 w 12"/>
                    <a:gd name="T19" fmla="*/ 2 h 3"/>
                    <a:gd name="T20" fmla="*/ 8 w 12"/>
                    <a:gd name="T21" fmla="*/ 2 h 3"/>
                    <a:gd name="T22" fmla="*/ 7 w 12"/>
                    <a:gd name="T23" fmla="*/ 2 h 3"/>
                    <a:gd name="T24" fmla="*/ 6 w 12"/>
                    <a:gd name="T25" fmla="*/ 2 h 3"/>
                    <a:gd name="T26" fmla="*/ 5 w 12"/>
                    <a:gd name="T27" fmla="*/ 1 h 3"/>
                    <a:gd name="T28" fmla="*/ 4 w 12"/>
                    <a:gd name="T29" fmla="*/ 1 h 3"/>
                    <a:gd name="T30" fmla="*/ 3 w 12"/>
                    <a:gd name="T31" fmla="*/ 1 h 3"/>
                    <a:gd name="T32" fmla="*/ 3 w 12"/>
                    <a:gd name="T33" fmla="*/ 1 h 3"/>
                    <a:gd name="T34" fmla="*/ 3 w 12"/>
                    <a:gd name="T35" fmla="*/ 1 h 3"/>
                    <a:gd name="T36" fmla="*/ 2 w 12"/>
                    <a:gd name="T37" fmla="*/ 1 h 3"/>
                    <a:gd name="T38" fmla="*/ 1 w 12"/>
                    <a:gd name="T39" fmla="*/ 0 h 3"/>
                    <a:gd name="T40" fmla="*/ 1 w 12"/>
                    <a:gd name="T41" fmla="*/ 0 h 3"/>
                    <a:gd name="T42" fmla="*/ 0 w 12"/>
                    <a:gd name="T43" fmla="*/ 0 h 3"/>
                    <a:gd name="T44" fmla="*/ 0 w 12"/>
                    <a:gd name="T45" fmla="*/ 0 h 3"/>
                    <a:gd name="T46" fmla="*/ 1 w 12"/>
                    <a:gd name="T4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3">
                      <a:moveTo>
                        <a:pt x="1" y="0"/>
                      </a:moveTo>
                      <a:cubicBezTo>
                        <a:pt x="2" y="0"/>
                        <a:pt x="3" y="0"/>
                        <a:pt x="3" y="0"/>
                      </a:cubicBezTo>
                      <a:cubicBezTo>
                        <a:pt x="3" y="0"/>
                        <a:pt x="4" y="0"/>
                        <a:pt x="4" y="0"/>
                      </a:cubicBezTo>
                      <a:cubicBezTo>
                        <a:pt x="5" y="0"/>
                        <a:pt x="6" y="0"/>
                        <a:pt x="6" y="0"/>
                      </a:cubicBezTo>
                      <a:cubicBezTo>
                        <a:pt x="7" y="0"/>
                        <a:pt x="7" y="1"/>
                        <a:pt x="8" y="1"/>
                      </a:cubicBezTo>
                      <a:cubicBezTo>
                        <a:pt x="8" y="1"/>
                        <a:pt x="8" y="1"/>
                        <a:pt x="9" y="1"/>
                      </a:cubicBezTo>
                      <a:cubicBezTo>
                        <a:pt x="9" y="1"/>
                        <a:pt x="10" y="1"/>
                        <a:pt x="11" y="1"/>
                      </a:cubicBezTo>
                      <a:cubicBezTo>
                        <a:pt x="11" y="1"/>
                        <a:pt x="12" y="1"/>
                        <a:pt x="12" y="1"/>
                      </a:cubicBezTo>
                      <a:cubicBezTo>
                        <a:pt x="12" y="1"/>
                        <a:pt x="11" y="2"/>
                        <a:pt x="11" y="2"/>
                      </a:cubicBezTo>
                      <a:cubicBezTo>
                        <a:pt x="10" y="2"/>
                        <a:pt x="10" y="2"/>
                        <a:pt x="9" y="2"/>
                      </a:cubicBezTo>
                      <a:cubicBezTo>
                        <a:pt x="9" y="2"/>
                        <a:pt x="9" y="2"/>
                        <a:pt x="8" y="2"/>
                      </a:cubicBezTo>
                      <a:cubicBezTo>
                        <a:pt x="8" y="3"/>
                        <a:pt x="8" y="3"/>
                        <a:pt x="7" y="2"/>
                      </a:cubicBezTo>
                      <a:cubicBezTo>
                        <a:pt x="7" y="2"/>
                        <a:pt x="6" y="2"/>
                        <a:pt x="6" y="2"/>
                      </a:cubicBezTo>
                      <a:cubicBezTo>
                        <a:pt x="6" y="2"/>
                        <a:pt x="5" y="2"/>
                        <a:pt x="5" y="1"/>
                      </a:cubicBezTo>
                      <a:cubicBezTo>
                        <a:pt x="4" y="1"/>
                        <a:pt x="4" y="1"/>
                        <a:pt x="4" y="1"/>
                      </a:cubicBezTo>
                      <a:cubicBezTo>
                        <a:pt x="3" y="1"/>
                        <a:pt x="3" y="1"/>
                        <a:pt x="3" y="1"/>
                      </a:cubicBezTo>
                      <a:cubicBezTo>
                        <a:pt x="3" y="1"/>
                        <a:pt x="3" y="2"/>
                        <a:pt x="3" y="1"/>
                      </a:cubicBezTo>
                      <a:cubicBezTo>
                        <a:pt x="3" y="1"/>
                        <a:pt x="3" y="1"/>
                        <a:pt x="3" y="1"/>
                      </a:cubicBezTo>
                      <a:cubicBezTo>
                        <a:pt x="2" y="0"/>
                        <a:pt x="3" y="1"/>
                        <a:pt x="2" y="1"/>
                      </a:cubicBezTo>
                      <a:cubicBezTo>
                        <a:pt x="2" y="1"/>
                        <a:pt x="2" y="1"/>
                        <a:pt x="1" y="0"/>
                      </a:cubicBezTo>
                      <a:cubicBezTo>
                        <a:pt x="1" y="0"/>
                        <a:pt x="1" y="1"/>
                        <a:pt x="1" y="0"/>
                      </a:cubicBezTo>
                      <a:cubicBezTo>
                        <a:pt x="1" y="0"/>
                        <a:pt x="1"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2" name="Freeform 1470"/>
                <p:cNvSpPr>
                  <a:spLocks/>
                </p:cNvSpPr>
                <p:nvPr/>
              </p:nvSpPr>
              <p:spPr bwMode="auto">
                <a:xfrm>
                  <a:off x="7318375" y="4489450"/>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3" name="Freeform 1471"/>
                <p:cNvSpPr>
                  <a:spLocks/>
                </p:cNvSpPr>
                <p:nvPr/>
              </p:nvSpPr>
              <p:spPr bwMode="auto">
                <a:xfrm>
                  <a:off x="7312025" y="4498975"/>
                  <a:ext cx="0" cy="1587"/>
                </a:xfrm>
                <a:custGeom>
                  <a:avLst/>
                  <a:gdLst>
                    <a:gd name="T0" fmla="*/ 1 h 1"/>
                    <a:gd name="T1" fmla="*/ 1 h 1"/>
                    <a:gd name="T2" fmla="*/ 0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4" name="Freeform 1472"/>
                <p:cNvSpPr>
                  <a:spLocks/>
                </p:cNvSpPr>
                <p:nvPr/>
              </p:nvSpPr>
              <p:spPr bwMode="auto">
                <a:xfrm>
                  <a:off x="7318375" y="4495800"/>
                  <a:ext cx="3175" cy="3175"/>
                </a:xfrm>
                <a:custGeom>
                  <a:avLst/>
                  <a:gdLst>
                    <a:gd name="T0" fmla="*/ 1 w 1"/>
                    <a:gd name="T1" fmla="*/ 0 h 1"/>
                    <a:gd name="T2" fmla="*/ 0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5" name="Freeform 1473"/>
                <p:cNvSpPr>
                  <a:spLocks/>
                </p:cNvSpPr>
                <p:nvPr/>
              </p:nvSpPr>
              <p:spPr bwMode="auto">
                <a:xfrm>
                  <a:off x="7321550" y="44989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6" name="Freeform 1474"/>
                <p:cNvSpPr>
                  <a:spLocks/>
                </p:cNvSpPr>
                <p:nvPr/>
              </p:nvSpPr>
              <p:spPr bwMode="auto">
                <a:xfrm>
                  <a:off x="7335838" y="44894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7" name="Freeform 1475"/>
                <p:cNvSpPr>
                  <a:spLocks/>
                </p:cNvSpPr>
                <p:nvPr/>
              </p:nvSpPr>
              <p:spPr bwMode="auto">
                <a:xfrm>
                  <a:off x="7297738" y="4516438"/>
                  <a:ext cx="6350" cy="1587"/>
                </a:xfrm>
                <a:custGeom>
                  <a:avLst/>
                  <a:gdLst>
                    <a:gd name="T0" fmla="*/ 1 w 2"/>
                    <a:gd name="T1" fmla="*/ 0 h 1"/>
                    <a:gd name="T2" fmla="*/ 1 w 2"/>
                    <a:gd name="T3" fmla="*/ 0 h 1"/>
                    <a:gd name="T4" fmla="*/ 1 w 2"/>
                    <a:gd name="T5" fmla="*/ 0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1" y="0"/>
                      </a:cubicBezTo>
                      <a:cubicBezTo>
                        <a:pt x="1" y="0"/>
                        <a:pt x="0" y="0"/>
                        <a:pt x="1" y="0"/>
                      </a:cubicBezTo>
                      <a:cubicBezTo>
                        <a:pt x="1" y="1"/>
                        <a:pt x="2" y="1"/>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8" name="Freeform 1476"/>
                <p:cNvSpPr>
                  <a:spLocks/>
                </p:cNvSpPr>
                <p:nvPr/>
              </p:nvSpPr>
              <p:spPr bwMode="auto">
                <a:xfrm>
                  <a:off x="7321550" y="4538663"/>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9" name="Freeform 1477"/>
                <p:cNvSpPr>
                  <a:spLocks/>
                </p:cNvSpPr>
                <p:nvPr/>
              </p:nvSpPr>
              <p:spPr bwMode="auto">
                <a:xfrm>
                  <a:off x="7324725" y="45386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0" name="Freeform 1478"/>
                <p:cNvSpPr>
                  <a:spLocks/>
                </p:cNvSpPr>
                <p:nvPr/>
              </p:nvSpPr>
              <p:spPr bwMode="auto">
                <a:xfrm>
                  <a:off x="7327900" y="4535488"/>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1" name="Freeform 1479"/>
                <p:cNvSpPr>
                  <a:spLocks/>
                </p:cNvSpPr>
                <p:nvPr/>
              </p:nvSpPr>
              <p:spPr bwMode="auto">
                <a:xfrm>
                  <a:off x="7307263" y="4530725"/>
                  <a:ext cx="0" cy="1587"/>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2" name="Freeform 1480"/>
                <p:cNvSpPr>
                  <a:spLocks/>
                </p:cNvSpPr>
                <p:nvPr/>
              </p:nvSpPr>
              <p:spPr bwMode="auto">
                <a:xfrm>
                  <a:off x="7307263" y="453072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3" name="Freeform 1481"/>
                <p:cNvSpPr>
                  <a:spLocks/>
                </p:cNvSpPr>
                <p:nvPr/>
              </p:nvSpPr>
              <p:spPr bwMode="auto">
                <a:xfrm>
                  <a:off x="7310438" y="452755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4" name="Freeform 1482"/>
                <p:cNvSpPr>
                  <a:spLocks/>
                </p:cNvSpPr>
                <p:nvPr/>
              </p:nvSpPr>
              <p:spPr bwMode="auto">
                <a:xfrm>
                  <a:off x="7389813" y="4584700"/>
                  <a:ext cx="9525" cy="3175"/>
                </a:xfrm>
                <a:custGeom>
                  <a:avLst/>
                  <a:gdLst>
                    <a:gd name="T0" fmla="*/ 1 w 3"/>
                    <a:gd name="T1" fmla="*/ 0 h 1"/>
                    <a:gd name="T2" fmla="*/ 1 w 3"/>
                    <a:gd name="T3" fmla="*/ 1 h 1"/>
                    <a:gd name="T4" fmla="*/ 2 w 3"/>
                    <a:gd name="T5" fmla="*/ 1 h 1"/>
                    <a:gd name="T6" fmla="*/ 2 w 3"/>
                    <a:gd name="T7" fmla="*/ 1 h 1"/>
                    <a:gd name="T8" fmla="*/ 3 w 3"/>
                    <a:gd name="T9" fmla="*/ 1 h 1"/>
                    <a:gd name="T10" fmla="*/ 2 w 3"/>
                    <a:gd name="T11" fmla="*/ 0 h 1"/>
                    <a:gd name="T12" fmla="*/ 1 w 3"/>
                    <a:gd name="T13" fmla="*/ 0 h 1"/>
                    <a:gd name="T14" fmla="*/ 0 w 3"/>
                    <a:gd name="T15" fmla="*/ 0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1"/>
                        <a:pt x="1" y="1"/>
                        <a:pt x="1" y="1"/>
                      </a:cubicBezTo>
                      <a:cubicBezTo>
                        <a:pt x="2" y="1"/>
                        <a:pt x="2" y="1"/>
                        <a:pt x="2" y="1"/>
                      </a:cubicBezTo>
                      <a:cubicBezTo>
                        <a:pt x="2" y="1"/>
                        <a:pt x="2" y="1"/>
                        <a:pt x="2" y="1"/>
                      </a:cubicBezTo>
                      <a:cubicBezTo>
                        <a:pt x="3" y="1"/>
                        <a:pt x="3" y="1"/>
                        <a:pt x="3" y="1"/>
                      </a:cubicBezTo>
                      <a:cubicBezTo>
                        <a:pt x="2" y="1"/>
                        <a:pt x="2" y="0"/>
                        <a:pt x="2" y="0"/>
                      </a:cubicBezTo>
                      <a:cubicBezTo>
                        <a:pt x="1" y="0"/>
                        <a:pt x="1" y="0"/>
                        <a:pt x="1" y="0"/>
                      </a:cubicBez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5" name="Freeform 1483"/>
                <p:cNvSpPr>
                  <a:spLocks/>
                </p:cNvSpPr>
                <p:nvPr/>
              </p:nvSpPr>
              <p:spPr bwMode="auto">
                <a:xfrm>
                  <a:off x="7375525" y="4567238"/>
                  <a:ext cx="3175" cy="3175"/>
                </a:xfrm>
                <a:custGeom>
                  <a:avLst/>
                  <a:gdLst>
                    <a:gd name="T0" fmla="*/ 0 w 1"/>
                    <a:gd name="T1" fmla="*/ 0 h 1"/>
                    <a:gd name="T2" fmla="*/ 0 w 1"/>
                    <a:gd name="T3" fmla="*/ 0 h 1"/>
                    <a:gd name="T4" fmla="*/ 0 w 1"/>
                    <a:gd name="T5" fmla="*/ 0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0"/>
                        <a:pt x="0" y="0"/>
                      </a:cubicBezTo>
                      <a:cubicBezTo>
                        <a:pt x="0" y="1"/>
                        <a:pt x="0" y="1"/>
                        <a:pt x="0" y="1"/>
                      </a:cubicBezTo>
                      <a:cubicBezTo>
                        <a:pt x="0" y="1"/>
                        <a:pt x="1" y="1"/>
                        <a:pt x="1" y="1"/>
                      </a:cubicBezTo>
                      <a:cubicBezTo>
                        <a:pt x="1" y="1"/>
                        <a:pt x="1" y="0"/>
                        <a:pt x="1" y="0"/>
                      </a:cubicBezTo>
                      <a:cubicBezTo>
                        <a:pt x="1" y="0"/>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6" name="Freeform 1484"/>
                <p:cNvSpPr>
                  <a:spLocks/>
                </p:cNvSpPr>
                <p:nvPr/>
              </p:nvSpPr>
              <p:spPr bwMode="auto">
                <a:xfrm>
                  <a:off x="7161213" y="4722813"/>
                  <a:ext cx="4763" cy="4762"/>
                </a:xfrm>
                <a:custGeom>
                  <a:avLst/>
                  <a:gdLst>
                    <a:gd name="T0" fmla="*/ 1 w 2"/>
                    <a:gd name="T1" fmla="*/ 2 h 2"/>
                    <a:gd name="T2" fmla="*/ 2 w 2"/>
                    <a:gd name="T3" fmla="*/ 1 h 2"/>
                    <a:gd name="T4" fmla="*/ 2 w 2"/>
                    <a:gd name="T5" fmla="*/ 0 h 2"/>
                    <a:gd name="T6" fmla="*/ 1 w 2"/>
                    <a:gd name="T7" fmla="*/ 0 h 2"/>
                    <a:gd name="T8" fmla="*/ 1 w 2"/>
                    <a:gd name="T9" fmla="*/ 1 h 2"/>
                    <a:gd name="T10" fmla="*/ 0 w 2"/>
                    <a:gd name="T11" fmla="*/ 2 h 2"/>
                    <a:gd name="T12" fmla="*/ 1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1"/>
                        <a:pt x="1" y="1"/>
                        <a:pt x="2" y="1"/>
                      </a:cubicBezTo>
                      <a:cubicBezTo>
                        <a:pt x="2" y="1"/>
                        <a:pt x="2" y="0"/>
                        <a:pt x="2" y="0"/>
                      </a:cubicBezTo>
                      <a:cubicBezTo>
                        <a:pt x="1" y="0"/>
                        <a:pt x="2" y="0"/>
                        <a:pt x="1" y="0"/>
                      </a:cubicBezTo>
                      <a:cubicBezTo>
                        <a:pt x="1" y="0"/>
                        <a:pt x="1" y="0"/>
                        <a:pt x="1" y="1"/>
                      </a:cubicBezTo>
                      <a:cubicBezTo>
                        <a:pt x="1" y="1"/>
                        <a:pt x="1" y="1"/>
                        <a:pt x="0" y="2"/>
                      </a:cubicBezTo>
                      <a:cubicBezTo>
                        <a:pt x="1" y="2"/>
                        <a:pt x="1" y="1"/>
                        <a:pt x="1" y="2"/>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7" name="Freeform 1485"/>
                <p:cNvSpPr>
                  <a:spLocks/>
                </p:cNvSpPr>
                <p:nvPr/>
              </p:nvSpPr>
              <p:spPr bwMode="auto">
                <a:xfrm>
                  <a:off x="7165975" y="4695825"/>
                  <a:ext cx="41275" cy="34925"/>
                </a:xfrm>
                <a:custGeom>
                  <a:avLst/>
                  <a:gdLst>
                    <a:gd name="T0" fmla="*/ 14 w 14"/>
                    <a:gd name="T1" fmla="*/ 1 h 12"/>
                    <a:gd name="T2" fmla="*/ 13 w 14"/>
                    <a:gd name="T3" fmla="*/ 0 h 12"/>
                    <a:gd name="T4" fmla="*/ 12 w 14"/>
                    <a:gd name="T5" fmla="*/ 1 h 12"/>
                    <a:gd name="T6" fmla="*/ 12 w 14"/>
                    <a:gd name="T7" fmla="*/ 0 h 12"/>
                    <a:gd name="T8" fmla="*/ 11 w 14"/>
                    <a:gd name="T9" fmla="*/ 0 h 12"/>
                    <a:gd name="T10" fmla="*/ 9 w 14"/>
                    <a:gd name="T11" fmla="*/ 1 h 12"/>
                    <a:gd name="T12" fmla="*/ 8 w 14"/>
                    <a:gd name="T13" fmla="*/ 1 h 12"/>
                    <a:gd name="T14" fmla="*/ 7 w 14"/>
                    <a:gd name="T15" fmla="*/ 4 h 12"/>
                    <a:gd name="T16" fmla="*/ 7 w 14"/>
                    <a:gd name="T17" fmla="*/ 4 h 12"/>
                    <a:gd name="T18" fmla="*/ 5 w 14"/>
                    <a:gd name="T19" fmla="*/ 3 h 12"/>
                    <a:gd name="T20" fmla="*/ 3 w 14"/>
                    <a:gd name="T21" fmla="*/ 3 h 12"/>
                    <a:gd name="T22" fmla="*/ 3 w 14"/>
                    <a:gd name="T23" fmla="*/ 4 h 12"/>
                    <a:gd name="T24" fmla="*/ 2 w 14"/>
                    <a:gd name="T25" fmla="*/ 4 h 12"/>
                    <a:gd name="T26" fmla="*/ 1 w 14"/>
                    <a:gd name="T27" fmla="*/ 5 h 12"/>
                    <a:gd name="T28" fmla="*/ 1 w 14"/>
                    <a:gd name="T29" fmla="*/ 6 h 12"/>
                    <a:gd name="T30" fmla="*/ 1 w 14"/>
                    <a:gd name="T31" fmla="*/ 6 h 12"/>
                    <a:gd name="T32" fmla="*/ 1 w 14"/>
                    <a:gd name="T33" fmla="*/ 7 h 12"/>
                    <a:gd name="T34" fmla="*/ 1 w 14"/>
                    <a:gd name="T35" fmla="*/ 7 h 12"/>
                    <a:gd name="T36" fmla="*/ 1 w 14"/>
                    <a:gd name="T37" fmla="*/ 9 h 12"/>
                    <a:gd name="T38" fmla="*/ 2 w 14"/>
                    <a:gd name="T39" fmla="*/ 9 h 12"/>
                    <a:gd name="T40" fmla="*/ 1 w 14"/>
                    <a:gd name="T41" fmla="*/ 9 h 12"/>
                    <a:gd name="T42" fmla="*/ 0 w 14"/>
                    <a:gd name="T43" fmla="*/ 10 h 12"/>
                    <a:gd name="T44" fmla="*/ 0 w 14"/>
                    <a:gd name="T45" fmla="*/ 11 h 12"/>
                    <a:gd name="T46" fmla="*/ 1 w 14"/>
                    <a:gd name="T47" fmla="*/ 11 h 12"/>
                    <a:gd name="T48" fmla="*/ 3 w 14"/>
                    <a:gd name="T49" fmla="*/ 11 h 12"/>
                    <a:gd name="T50" fmla="*/ 4 w 14"/>
                    <a:gd name="T51" fmla="*/ 11 h 12"/>
                    <a:gd name="T52" fmla="*/ 5 w 14"/>
                    <a:gd name="T53" fmla="*/ 10 h 12"/>
                    <a:gd name="T54" fmla="*/ 6 w 14"/>
                    <a:gd name="T55" fmla="*/ 10 h 12"/>
                    <a:gd name="T56" fmla="*/ 8 w 14"/>
                    <a:gd name="T57" fmla="*/ 10 h 12"/>
                    <a:gd name="T58" fmla="*/ 9 w 14"/>
                    <a:gd name="T59" fmla="*/ 8 h 12"/>
                    <a:gd name="T60" fmla="*/ 10 w 14"/>
                    <a:gd name="T61" fmla="*/ 7 h 12"/>
                    <a:gd name="T62" fmla="*/ 11 w 14"/>
                    <a:gd name="T63" fmla="*/ 6 h 12"/>
                    <a:gd name="T64" fmla="*/ 12 w 14"/>
                    <a:gd name="T65" fmla="*/ 5 h 12"/>
                    <a:gd name="T66" fmla="*/ 13 w 14"/>
                    <a:gd name="T67" fmla="*/ 4 h 12"/>
                    <a:gd name="T68" fmla="*/ 13 w 14"/>
                    <a:gd name="T69" fmla="*/ 3 h 12"/>
                    <a:gd name="T70" fmla="*/ 14 w 14"/>
                    <a:gd name="T7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12">
                      <a:moveTo>
                        <a:pt x="14" y="1"/>
                      </a:moveTo>
                      <a:cubicBezTo>
                        <a:pt x="14" y="1"/>
                        <a:pt x="13" y="0"/>
                        <a:pt x="13" y="0"/>
                      </a:cubicBezTo>
                      <a:cubicBezTo>
                        <a:pt x="12" y="1"/>
                        <a:pt x="11" y="1"/>
                        <a:pt x="12" y="1"/>
                      </a:cubicBezTo>
                      <a:cubicBezTo>
                        <a:pt x="12" y="0"/>
                        <a:pt x="12" y="0"/>
                        <a:pt x="12" y="0"/>
                      </a:cubicBezTo>
                      <a:cubicBezTo>
                        <a:pt x="11" y="0"/>
                        <a:pt x="11" y="0"/>
                        <a:pt x="11" y="0"/>
                      </a:cubicBezTo>
                      <a:cubicBezTo>
                        <a:pt x="10" y="0"/>
                        <a:pt x="9" y="1"/>
                        <a:pt x="9" y="1"/>
                      </a:cubicBezTo>
                      <a:cubicBezTo>
                        <a:pt x="9" y="1"/>
                        <a:pt x="9" y="1"/>
                        <a:pt x="8" y="1"/>
                      </a:cubicBezTo>
                      <a:cubicBezTo>
                        <a:pt x="8" y="3"/>
                        <a:pt x="7" y="3"/>
                        <a:pt x="7" y="4"/>
                      </a:cubicBezTo>
                      <a:cubicBezTo>
                        <a:pt x="7" y="4"/>
                        <a:pt x="7" y="4"/>
                        <a:pt x="7" y="4"/>
                      </a:cubicBezTo>
                      <a:cubicBezTo>
                        <a:pt x="7" y="4"/>
                        <a:pt x="6" y="3"/>
                        <a:pt x="5" y="3"/>
                      </a:cubicBezTo>
                      <a:cubicBezTo>
                        <a:pt x="5" y="4"/>
                        <a:pt x="4" y="4"/>
                        <a:pt x="3" y="3"/>
                      </a:cubicBezTo>
                      <a:cubicBezTo>
                        <a:pt x="3" y="3"/>
                        <a:pt x="3" y="3"/>
                        <a:pt x="3" y="4"/>
                      </a:cubicBezTo>
                      <a:cubicBezTo>
                        <a:pt x="3" y="4"/>
                        <a:pt x="2" y="4"/>
                        <a:pt x="2" y="4"/>
                      </a:cubicBezTo>
                      <a:cubicBezTo>
                        <a:pt x="2" y="5"/>
                        <a:pt x="2" y="5"/>
                        <a:pt x="1" y="5"/>
                      </a:cubicBezTo>
                      <a:cubicBezTo>
                        <a:pt x="1" y="5"/>
                        <a:pt x="1" y="6"/>
                        <a:pt x="1" y="6"/>
                      </a:cubicBezTo>
                      <a:cubicBezTo>
                        <a:pt x="1" y="6"/>
                        <a:pt x="1" y="6"/>
                        <a:pt x="1" y="6"/>
                      </a:cubicBezTo>
                      <a:cubicBezTo>
                        <a:pt x="1" y="7"/>
                        <a:pt x="1" y="7"/>
                        <a:pt x="1" y="7"/>
                      </a:cubicBezTo>
                      <a:cubicBezTo>
                        <a:pt x="1" y="7"/>
                        <a:pt x="1" y="7"/>
                        <a:pt x="1" y="7"/>
                      </a:cubicBezTo>
                      <a:cubicBezTo>
                        <a:pt x="1" y="8"/>
                        <a:pt x="1" y="9"/>
                        <a:pt x="1" y="9"/>
                      </a:cubicBezTo>
                      <a:cubicBezTo>
                        <a:pt x="1" y="9"/>
                        <a:pt x="2" y="8"/>
                        <a:pt x="2" y="9"/>
                      </a:cubicBezTo>
                      <a:cubicBezTo>
                        <a:pt x="1" y="9"/>
                        <a:pt x="2" y="9"/>
                        <a:pt x="1" y="9"/>
                      </a:cubicBezTo>
                      <a:cubicBezTo>
                        <a:pt x="1" y="9"/>
                        <a:pt x="0" y="10"/>
                        <a:pt x="0" y="10"/>
                      </a:cubicBezTo>
                      <a:cubicBezTo>
                        <a:pt x="0" y="10"/>
                        <a:pt x="0" y="11"/>
                        <a:pt x="0" y="11"/>
                      </a:cubicBezTo>
                      <a:cubicBezTo>
                        <a:pt x="0" y="12"/>
                        <a:pt x="0" y="11"/>
                        <a:pt x="1" y="11"/>
                      </a:cubicBezTo>
                      <a:cubicBezTo>
                        <a:pt x="1" y="12"/>
                        <a:pt x="3" y="11"/>
                        <a:pt x="3" y="11"/>
                      </a:cubicBezTo>
                      <a:cubicBezTo>
                        <a:pt x="3" y="11"/>
                        <a:pt x="3" y="11"/>
                        <a:pt x="4" y="11"/>
                      </a:cubicBezTo>
                      <a:cubicBezTo>
                        <a:pt x="4" y="11"/>
                        <a:pt x="5" y="10"/>
                        <a:pt x="5" y="10"/>
                      </a:cubicBezTo>
                      <a:cubicBezTo>
                        <a:pt x="5" y="9"/>
                        <a:pt x="5" y="10"/>
                        <a:pt x="6" y="10"/>
                      </a:cubicBezTo>
                      <a:cubicBezTo>
                        <a:pt x="6" y="10"/>
                        <a:pt x="7" y="10"/>
                        <a:pt x="8" y="10"/>
                      </a:cubicBezTo>
                      <a:cubicBezTo>
                        <a:pt x="8" y="9"/>
                        <a:pt x="9" y="8"/>
                        <a:pt x="9" y="8"/>
                      </a:cubicBezTo>
                      <a:cubicBezTo>
                        <a:pt x="10" y="8"/>
                        <a:pt x="10" y="7"/>
                        <a:pt x="10" y="7"/>
                      </a:cubicBezTo>
                      <a:cubicBezTo>
                        <a:pt x="11" y="7"/>
                        <a:pt x="11" y="6"/>
                        <a:pt x="11" y="6"/>
                      </a:cubicBezTo>
                      <a:cubicBezTo>
                        <a:pt x="11" y="6"/>
                        <a:pt x="12" y="6"/>
                        <a:pt x="12" y="5"/>
                      </a:cubicBezTo>
                      <a:cubicBezTo>
                        <a:pt x="12" y="5"/>
                        <a:pt x="12" y="4"/>
                        <a:pt x="13" y="4"/>
                      </a:cubicBezTo>
                      <a:cubicBezTo>
                        <a:pt x="13" y="4"/>
                        <a:pt x="13" y="4"/>
                        <a:pt x="13" y="3"/>
                      </a:cubicBezTo>
                      <a:cubicBezTo>
                        <a:pt x="12" y="2"/>
                        <a:pt x="13" y="2"/>
                        <a:pt x="1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8" name="Freeform 1515"/>
                <p:cNvSpPr>
                  <a:spLocks/>
                </p:cNvSpPr>
                <p:nvPr/>
              </p:nvSpPr>
              <p:spPr bwMode="auto">
                <a:xfrm>
                  <a:off x="7229475" y="3579813"/>
                  <a:ext cx="3175" cy="6350"/>
                </a:xfrm>
                <a:custGeom>
                  <a:avLst/>
                  <a:gdLst>
                    <a:gd name="T0" fmla="*/ 0 w 1"/>
                    <a:gd name="T1" fmla="*/ 1 h 2"/>
                    <a:gd name="T2" fmla="*/ 1 w 1"/>
                    <a:gd name="T3" fmla="*/ 2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0" y="2"/>
                        <a:pt x="1" y="2"/>
                      </a:cubicBezTo>
                      <a:cubicBezTo>
                        <a:pt x="1" y="1"/>
                        <a:pt x="1"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9" name="Freeform 1516"/>
                <p:cNvSpPr>
                  <a:spLocks/>
                </p:cNvSpPr>
                <p:nvPr/>
              </p:nvSpPr>
              <p:spPr bwMode="auto">
                <a:xfrm>
                  <a:off x="7229475" y="3579813"/>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0" name="Freeform 1517"/>
                <p:cNvSpPr>
                  <a:spLocks/>
                </p:cNvSpPr>
                <p:nvPr/>
              </p:nvSpPr>
              <p:spPr bwMode="auto">
                <a:xfrm>
                  <a:off x="7221538" y="35941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1" name="Freeform 1518"/>
                <p:cNvSpPr>
                  <a:spLocks/>
                </p:cNvSpPr>
                <p:nvPr/>
              </p:nvSpPr>
              <p:spPr bwMode="auto">
                <a:xfrm>
                  <a:off x="7226300" y="3689350"/>
                  <a:ext cx="20638" cy="7937"/>
                </a:xfrm>
                <a:custGeom>
                  <a:avLst/>
                  <a:gdLst>
                    <a:gd name="T0" fmla="*/ 6 w 7"/>
                    <a:gd name="T1" fmla="*/ 0 h 3"/>
                    <a:gd name="T2" fmla="*/ 2 w 7"/>
                    <a:gd name="T3" fmla="*/ 0 h 3"/>
                    <a:gd name="T4" fmla="*/ 0 w 7"/>
                    <a:gd name="T5" fmla="*/ 2 h 3"/>
                    <a:gd name="T6" fmla="*/ 1 w 7"/>
                    <a:gd name="T7" fmla="*/ 3 h 3"/>
                    <a:gd name="T8" fmla="*/ 3 w 7"/>
                    <a:gd name="T9" fmla="*/ 3 h 3"/>
                    <a:gd name="T10" fmla="*/ 6 w 7"/>
                    <a:gd name="T11" fmla="*/ 2 h 3"/>
                    <a:gd name="T12" fmla="*/ 6 w 7"/>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 h="3">
                      <a:moveTo>
                        <a:pt x="6" y="0"/>
                      </a:moveTo>
                      <a:cubicBezTo>
                        <a:pt x="5" y="0"/>
                        <a:pt x="3" y="0"/>
                        <a:pt x="2" y="0"/>
                      </a:cubicBezTo>
                      <a:cubicBezTo>
                        <a:pt x="1" y="1"/>
                        <a:pt x="1" y="1"/>
                        <a:pt x="0" y="2"/>
                      </a:cubicBezTo>
                      <a:cubicBezTo>
                        <a:pt x="0" y="2"/>
                        <a:pt x="1" y="3"/>
                        <a:pt x="1" y="3"/>
                      </a:cubicBezTo>
                      <a:cubicBezTo>
                        <a:pt x="2" y="3"/>
                        <a:pt x="3" y="2"/>
                        <a:pt x="3" y="3"/>
                      </a:cubicBezTo>
                      <a:cubicBezTo>
                        <a:pt x="4" y="3"/>
                        <a:pt x="6" y="2"/>
                        <a:pt x="6" y="2"/>
                      </a:cubicBezTo>
                      <a:cubicBezTo>
                        <a:pt x="6" y="2"/>
                        <a:pt x="7" y="1"/>
                        <a:pt x="6"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2" name="Freeform 1519"/>
                <p:cNvSpPr>
                  <a:spLocks/>
                </p:cNvSpPr>
                <p:nvPr/>
              </p:nvSpPr>
              <p:spPr bwMode="auto">
                <a:xfrm>
                  <a:off x="7332663" y="35861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3" name="Freeform 1520"/>
                <p:cNvSpPr>
                  <a:spLocks/>
                </p:cNvSpPr>
                <p:nvPr/>
              </p:nvSpPr>
              <p:spPr bwMode="auto">
                <a:xfrm>
                  <a:off x="7221538" y="3671888"/>
                  <a:ext cx="3175" cy="0"/>
                </a:xfrm>
                <a:custGeom>
                  <a:avLst/>
                  <a:gdLst>
                    <a:gd name="T0" fmla="*/ 1 w 1"/>
                    <a:gd name="T1" fmla="*/ 0 w 1"/>
                    <a:gd name="T2" fmla="*/ 0 w 1"/>
                    <a:gd name="T3" fmla="*/ 1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0" y="0"/>
                        <a:pt x="0" y="0"/>
                        <a:pt x="0" y="0"/>
                      </a:cubicBezTo>
                      <a:cubicBezTo>
                        <a:pt x="0" y="0"/>
                        <a:pt x="0" y="0"/>
                        <a:pt x="0" y="0"/>
                      </a:cubicBezTo>
                      <a:cubicBezTo>
                        <a:pt x="1" y="0"/>
                        <a:pt x="0"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4" name="Freeform 1521"/>
                <p:cNvSpPr>
                  <a:spLocks/>
                </p:cNvSpPr>
                <p:nvPr/>
              </p:nvSpPr>
              <p:spPr bwMode="auto">
                <a:xfrm>
                  <a:off x="7221538" y="36607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5" name="Freeform 1522"/>
                <p:cNvSpPr>
                  <a:spLocks/>
                </p:cNvSpPr>
                <p:nvPr/>
              </p:nvSpPr>
              <p:spPr bwMode="auto">
                <a:xfrm>
                  <a:off x="7264400" y="3663950"/>
                  <a:ext cx="3175" cy="3175"/>
                </a:xfrm>
                <a:custGeom>
                  <a:avLst/>
                  <a:gdLst>
                    <a:gd name="T0" fmla="*/ 0 w 1"/>
                    <a:gd name="T1" fmla="*/ 1 h 1"/>
                    <a:gd name="T2" fmla="*/ 0 w 1"/>
                    <a:gd name="T3" fmla="*/ 1 h 1"/>
                    <a:gd name="T4" fmla="*/ 0 w 1"/>
                    <a:gd name="T5" fmla="*/ 1 h 1"/>
                    <a:gd name="T6" fmla="*/ 1 w 1"/>
                    <a:gd name="T7" fmla="*/ 1 h 1"/>
                    <a:gd name="T8" fmla="*/ 1 w 1"/>
                    <a:gd name="T9" fmla="*/ 1 h 1"/>
                    <a:gd name="T10" fmla="*/ 0 w 1"/>
                    <a:gd name="T11" fmla="*/ 1 h 1"/>
                    <a:gd name="T12" fmla="*/ 0 w 1"/>
                    <a:gd name="T13" fmla="*/ 1 h 1"/>
                    <a:gd name="T14" fmla="*/ 0 w 1"/>
                    <a:gd name="T15" fmla="*/ 0 h 1"/>
                    <a:gd name="T16" fmla="*/ 0 w 1"/>
                    <a:gd name="T17" fmla="*/ 0 h 1"/>
                    <a:gd name="T18" fmla="*/ 0 w 1"/>
                    <a:gd name="T19" fmla="*/ 0 h 1"/>
                    <a:gd name="T20" fmla="*/ 0 w 1"/>
                    <a:gd name="T21" fmla="*/ 0 h 1"/>
                    <a:gd name="T22" fmla="*/ 0 w 1"/>
                    <a:gd name="T23" fmla="*/ 0 h 1"/>
                    <a:gd name="T24" fmla="*/ 0 w 1"/>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1">
                      <a:moveTo>
                        <a:pt x="0" y="1"/>
                      </a:moveTo>
                      <a:cubicBezTo>
                        <a:pt x="0" y="1"/>
                        <a:pt x="0" y="1"/>
                        <a:pt x="0" y="1"/>
                      </a:cubicBezTo>
                      <a:cubicBezTo>
                        <a:pt x="0" y="1"/>
                        <a:pt x="0" y="1"/>
                        <a:pt x="0" y="1"/>
                      </a:cubicBezTo>
                      <a:cubicBezTo>
                        <a:pt x="0" y="1"/>
                        <a:pt x="0" y="1"/>
                        <a:pt x="1" y="1"/>
                      </a:cubicBezTo>
                      <a:cubicBezTo>
                        <a:pt x="1" y="1"/>
                        <a:pt x="1" y="1"/>
                        <a:pt x="1" y="1"/>
                      </a:cubicBezTo>
                      <a:cubicBezTo>
                        <a:pt x="1" y="1"/>
                        <a:pt x="1" y="1"/>
                        <a:pt x="0" y="1"/>
                      </a:cubicBezTo>
                      <a:cubicBezTo>
                        <a:pt x="0" y="1"/>
                        <a:pt x="0" y="1"/>
                        <a:pt x="0" y="1"/>
                      </a:cubicBezTo>
                      <a:cubicBezTo>
                        <a:pt x="0" y="1"/>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6" name="Freeform 1523"/>
                <p:cNvSpPr>
                  <a:spLocks/>
                </p:cNvSpPr>
                <p:nvPr/>
              </p:nvSpPr>
              <p:spPr bwMode="auto">
                <a:xfrm>
                  <a:off x="7272338" y="3657600"/>
                  <a:ext cx="3175" cy="0"/>
                </a:xfrm>
                <a:custGeom>
                  <a:avLst/>
                  <a:gdLst>
                    <a:gd name="T0" fmla="*/ 1 w 1"/>
                    <a:gd name="T1" fmla="*/ 1 w 1"/>
                    <a:gd name="T2" fmla="*/ 1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1" y="0"/>
                        <a:pt x="1" y="0"/>
                      </a:cubicBezTo>
                      <a:cubicBezTo>
                        <a:pt x="1" y="0"/>
                        <a:pt x="1" y="0"/>
                        <a:pt x="0"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7" name="Freeform 1524"/>
                <p:cNvSpPr>
                  <a:spLocks/>
                </p:cNvSpPr>
                <p:nvPr/>
              </p:nvSpPr>
              <p:spPr bwMode="auto">
                <a:xfrm>
                  <a:off x="7218363" y="3660775"/>
                  <a:ext cx="3175" cy="3175"/>
                </a:xfrm>
                <a:custGeom>
                  <a:avLst/>
                  <a:gdLst>
                    <a:gd name="T0" fmla="*/ 1 w 1"/>
                    <a:gd name="T1" fmla="*/ 1 h 1"/>
                    <a:gd name="T2" fmla="*/ 1 w 1"/>
                    <a:gd name="T3" fmla="*/ 1 h 1"/>
                    <a:gd name="T4" fmla="*/ 1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0" y="1"/>
                        <a:pt x="1" y="1"/>
                      </a:cubicBezTo>
                      <a:cubicBezTo>
                        <a:pt x="1" y="1"/>
                        <a:pt x="1" y="1"/>
                        <a:pt x="1" y="1"/>
                      </a:cubicBezTo>
                      <a:cubicBezTo>
                        <a:pt x="1" y="1"/>
                        <a:pt x="1" y="0"/>
                        <a:pt x="1"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8" name="Freeform 1525"/>
                <p:cNvSpPr>
                  <a:spLocks/>
                </p:cNvSpPr>
                <p:nvPr/>
              </p:nvSpPr>
              <p:spPr bwMode="auto">
                <a:xfrm>
                  <a:off x="7275513" y="36607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9" name="Freeform 1526"/>
                <p:cNvSpPr>
                  <a:spLocks/>
                </p:cNvSpPr>
                <p:nvPr/>
              </p:nvSpPr>
              <p:spPr bwMode="auto">
                <a:xfrm>
                  <a:off x="7235825" y="3671888"/>
                  <a:ext cx="0" cy="3175"/>
                </a:xfrm>
                <a:custGeom>
                  <a:avLst/>
                  <a:gdLst>
                    <a:gd name="T0" fmla="*/ 0 h 1"/>
                    <a:gd name="T1" fmla="*/ 0 h 1"/>
                    <a:gd name="T2" fmla="*/ 0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0" name="Freeform 1527"/>
                <p:cNvSpPr>
                  <a:spLocks/>
                </p:cNvSpPr>
                <p:nvPr/>
              </p:nvSpPr>
              <p:spPr bwMode="auto">
                <a:xfrm>
                  <a:off x="7224713" y="3660775"/>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1" name="Freeform 1528"/>
                <p:cNvSpPr>
                  <a:spLocks/>
                </p:cNvSpPr>
                <p:nvPr/>
              </p:nvSpPr>
              <p:spPr bwMode="auto">
                <a:xfrm>
                  <a:off x="7264400" y="3667125"/>
                  <a:ext cx="3175"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2" name="Freeform 1529"/>
                <p:cNvSpPr>
                  <a:spLocks/>
                </p:cNvSpPr>
                <p:nvPr/>
              </p:nvSpPr>
              <p:spPr bwMode="auto">
                <a:xfrm>
                  <a:off x="7261225" y="36639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3" name="Freeform 1530"/>
                <p:cNvSpPr>
                  <a:spLocks/>
                </p:cNvSpPr>
                <p:nvPr/>
              </p:nvSpPr>
              <p:spPr bwMode="auto">
                <a:xfrm>
                  <a:off x="7275513" y="3660775"/>
                  <a:ext cx="3175" cy="3175"/>
                </a:xfrm>
                <a:custGeom>
                  <a:avLst/>
                  <a:gdLst>
                    <a:gd name="T0" fmla="*/ 0 w 1"/>
                    <a:gd name="T1" fmla="*/ 0 h 1"/>
                    <a:gd name="T2" fmla="*/ 0 w 1"/>
                    <a:gd name="T3" fmla="*/ 1 h 1"/>
                    <a:gd name="T4" fmla="*/ 0 w 1"/>
                    <a:gd name="T5" fmla="*/ 1 h 1"/>
                    <a:gd name="T6" fmla="*/ 0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1"/>
                        <a:pt x="0" y="1"/>
                      </a:cubicBezTo>
                      <a:cubicBezTo>
                        <a:pt x="0" y="1"/>
                        <a:pt x="0" y="1"/>
                        <a:pt x="0" y="1"/>
                      </a:cubicBezTo>
                      <a:cubicBezTo>
                        <a:pt x="0" y="1"/>
                        <a:pt x="1" y="1"/>
                        <a:pt x="0" y="1"/>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4" name="Freeform 1531"/>
                <p:cNvSpPr>
                  <a:spLocks/>
                </p:cNvSpPr>
                <p:nvPr/>
              </p:nvSpPr>
              <p:spPr bwMode="auto">
                <a:xfrm>
                  <a:off x="7264400" y="36544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5" name="Freeform 1532"/>
                <p:cNvSpPr>
                  <a:spLocks/>
                </p:cNvSpPr>
                <p:nvPr/>
              </p:nvSpPr>
              <p:spPr bwMode="auto">
                <a:xfrm>
                  <a:off x="7272338" y="366077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6" name="Freeform 1533"/>
                <p:cNvSpPr>
                  <a:spLocks/>
                </p:cNvSpPr>
                <p:nvPr/>
              </p:nvSpPr>
              <p:spPr bwMode="auto">
                <a:xfrm>
                  <a:off x="7258050" y="3663950"/>
                  <a:ext cx="3175"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1" y="0"/>
                        <a:pt x="1" y="0"/>
                      </a:cubicBezTo>
                      <a:cubicBezTo>
                        <a:pt x="0" y="0"/>
                        <a:pt x="1"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7" name="Freeform 1534"/>
                <p:cNvSpPr>
                  <a:spLocks/>
                </p:cNvSpPr>
                <p:nvPr/>
              </p:nvSpPr>
              <p:spPr bwMode="auto">
                <a:xfrm>
                  <a:off x="7224713" y="3668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8" name="Freeform 1535"/>
                <p:cNvSpPr>
                  <a:spLocks/>
                </p:cNvSpPr>
                <p:nvPr/>
              </p:nvSpPr>
              <p:spPr bwMode="auto">
                <a:xfrm>
                  <a:off x="7240588" y="3668713"/>
                  <a:ext cx="3175" cy="0"/>
                </a:xfrm>
                <a:custGeom>
                  <a:avLst/>
                  <a:gdLst>
                    <a:gd name="T0" fmla="*/ 1 w 1"/>
                    <a:gd name="T1" fmla="*/ 1 w 1"/>
                    <a:gd name="T2" fmla="*/ 1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1" y="0"/>
                        <a:pt x="1" y="0"/>
                        <a:pt x="1" y="0"/>
                      </a:cubicBezTo>
                      <a:cubicBezTo>
                        <a:pt x="1" y="0"/>
                        <a:pt x="1" y="0"/>
                        <a:pt x="1" y="0"/>
                      </a:cubicBezTo>
                      <a:cubicBezTo>
                        <a:pt x="0" y="0"/>
                        <a:pt x="0"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9" name="Freeform 1536"/>
                <p:cNvSpPr>
                  <a:spLocks/>
                </p:cNvSpPr>
                <p:nvPr/>
              </p:nvSpPr>
              <p:spPr bwMode="auto">
                <a:xfrm>
                  <a:off x="7239000" y="3671888"/>
                  <a:ext cx="1588" cy="3175"/>
                </a:xfrm>
                <a:custGeom>
                  <a:avLst/>
                  <a:gdLst>
                    <a:gd name="T0" fmla="*/ 0 w 1"/>
                    <a:gd name="T1" fmla="*/ 1 h 1"/>
                    <a:gd name="T2" fmla="*/ 0 w 1"/>
                    <a:gd name="T3" fmla="*/ 1 h 1"/>
                    <a:gd name="T4" fmla="*/ 0 w 1"/>
                    <a:gd name="T5" fmla="*/ 1 h 1"/>
                    <a:gd name="T6" fmla="*/ 0 w 1"/>
                    <a:gd name="T7" fmla="*/ 1 h 1"/>
                    <a:gd name="T8" fmla="*/ 0 w 1"/>
                    <a:gd name="T9" fmla="*/ 1 h 1"/>
                    <a:gd name="T10" fmla="*/ 1 w 1"/>
                    <a:gd name="T11" fmla="*/ 1 h 1"/>
                    <a:gd name="T12" fmla="*/ 1 w 1"/>
                    <a:gd name="T13" fmla="*/ 1 h 1"/>
                    <a:gd name="T14" fmla="*/ 0 w 1"/>
                    <a:gd name="T15" fmla="*/ 1 h 1"/>
                    <a:gd name="T16" fmla="*/ 1 w 1"/>
                    <a:gd name="T17" fmla="*/ 1 h 1"/>
                    <a:gd name="T18" fmla="*/ 1 w 1"/>
                    <a:gd name="T19" fmla="*/ 0 h 1"/>
                    <a:gd name="T20" fmla="*/ 0 w 1"/>
                    <a:gd name="T21" fmla="*/ 0 h 1"/>
                    <a:gd name="T22" fmla="*/ 0 w 1"/>
                    <a:gd name="T23" fmla="*/ 0 h 1"/>
                    <a:gd name="T24" fmla="*/ 0 w 1"/>
                    <a:gd name="T25" fmla="*/ 0 h 1"/>
                    <a:gd name="T26" fmla="*/ 0 w 1"/>
                    <a:gd name="T27" fmla="*/ 1 h 1"/>
                    <a:gd name="T28" fmla="*/ 0 w 1"/>
                    <a:gd name="T29" fmla="*/ 1 h 1"/>
                    <a:gd name="T30" fmla="*/ 0 w 1"/>
                    <a:gd name="T31" fmla="*/ 1 h 1"/>
                    <a:gd name="T32" fmla="*/ 0 w 1"/>
                    <a:gd name="T33" fmla="*/ 1 h 1"/>
                    <a:gd name="T34" fmla="*/ 0 w 1"/>
                    <a:gd name="T3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0" y="1"/>
                        <a:pt x="0" y="1"/>
                        <a:pt x="0" y="1"/>
                      </a:cubicBezTo>
                      <a:cubicBezTo>
                        <a:pt x="0" y="1"/>
                        <a:pt x="0" y="1"/>
                        <a:pt x="1" y="1"/>
                      </a:cubicBezTo>
                      <a:cubicBezTo>
                        <a:pt x="1" y="1"/>
                        <a:pt x="1" y="1"/>
                        <a:pt x="1" y="0"/>
                      </a:cubicBezTo>
                      <a:cubicBezTo>
                        <a:pt x="0" y="0"/>
                        <a:pt x="0" y="0"/>
                        <a:pt x="0" y="0"/>
                      </a:cubicBezTo>
                      <a:cubicBezTo>
                        <a:pt x="0" y="0"/>
                        <a:pt x="0" y="0"/>
                        <a:pt x="0" y="0"/>
                      </a:cubicBezTo>
                      <a:cubicBezTo>
                        <a:pt x="0" y="0"/>
                        <a:pt x="0"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0" name="Freeform 1537"/>
                <p:cNvSpPr>
                  <a:spLocks/>
                </p:cNvSpPr>
                <p:nvPr/>
              </p:nvSpPr>
              <p:spPr bwMode="auto">
                <a:xfrm>
                  <a:off x="7240588" y="3667125"/>
                  <a:ext cx="6350" cy="1587"/>
                </a:xfrm>
                <a:custGeom>
                  <a:avLst/>
                  <a:gdLst>
                    <a:gd name="T0" fmla="*/ 0 w 2"/>
                    <a:gd name="T1" fmla="*/ 1 h 1"/>
                    <a:gd name="T2" fmla="*/ 0 w 2"/>
                    <a:gd name="T3" fmla="*/ 1 h 1"/>
                    <a:gd name="T4" fmla="*/ 0 w 2"/>
                    <a:gd name="T5" fmla="*/ 1 h 1"/>
                    <a:gd name="T6" fmla="*/ 0 w 2"/>
                    <a:gd name="T7" fmla="*/ 1 h 1"/>
                    <a:gd name="T8" fmla="*/ 1 w 2"/>
                    <a:gd name="T9" fmla="*/ 1 h 1"/>
                    <a:gd name="T10" fmla="*/ 1 w 2"/>
                    <a:gd name="T11" fmla="*/ 1 h 1"/>
                    <a:gd name="T12" fmla="*/ 2 w 2"/>
                    <a:gd name="T13" fmla="*/ 1 h 1"/>
                    <a:gd name="T14" fmla="*/ 2 w 2"/>
                    <a:gd name="T15" fmla="*/ 1 h 1"/>
                    <a:gd name="T16" fmla="*/ 2 w 2"/>
                    <a:gd name="T17" fmla="*/ 0 h 1"/>
                    <a:gd name="T18" fmla="*/ 1 w 2"/>
                    <a:gd name="T19" fmla="*/ 1 h 1"/>
                    <a:gd name="T20" fmla="*/ 1 w 2"/>
                    <a:gd name="T21" fmla="*/ 0 h 1"/>
                    <a:gd name="T22" fmla="*/ 1 w 2"/>
                    <a:gd name="T23" fmla="*/ 0 h 1"/>
                    <a:gd name="T24" fmla="*/ 0 w 2"/>
                    <a:gd name="T25" fmla="*/ 0 h 1"/>
                    <a:gd name="T26" fmla="*/ 0 w 2"/>
                    <a:gd name="T27" fmla="*/ 1 h 1"/>
                    <a:gd name="T28" fmla="*/ 0 w 2"/>
                    <a:gd name="T2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
                      <a:moveTo>
                        <a:pt x="0" y="1"/>
                      </a:move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2" y="1"/>
                        <a:pt x="2" y="1"/>
                      </a:cubicBezTo>
                      <a:cubicBezTo>
                        <a:pt x="2" y="1"/>
                        <a:pt x="2" y="1"/>
                        <a:pt x="2" y="1"/>
                      </a:cubicBezTo>
                      <a:cubicBezTo>
                        <a:pt x="2" y="1"/>
                        <a:pt x="2" y="0"/>
                        <a:pt x="2" y="0"/>
                      </a:cubicBezTo>
                      <a:cubicBezTo>
                        <a:pt x="2" y="1"/>
                        <a:pt x="2" y="1"/>
                        <a:pt x="1" y="1"/>
                      </a:cubicBezTo>
                      <a:cubicBezTo>
                        <a:pt x="1" y="0"/>
                        <a:pt x="1" y="0"/>
                        <a:pt x="1" y="0"/>
                      </a:cubicBezTo>
                      <a:cubicBezTo>
                        <a:pt x="1" y="0"/>
                        <a:pt x="1" y="0"/>
                        <a:pt x="1" y="0"/>
                      </a:cubicBezTo>
                      <a:cubicBezTo>
                        <a:pt x="1" y="0"/>
                        <a:pt x="1"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1" name="Freeform 1538"/>
                <p:cNvSpPr>
                  <a:spLocks/>
                </p:cNvSpPr>
                <p:nvPr/>
              </p:nvSpPr>
              <p:spPr bwMode="auto">
                <a:xfrm>
                  <a:off x="7239000" y="3667125"/>
                  <a:ext cx="1588" cy="4762"/>
                </a:xfrm>
                <a:custGeom>
                  <a:avLst/>
                  <a:gdLst>
                    <a:gd name="T0" fmla="*/ 1 w 1"/>
                    <a:gd name="T1" fmla="*/ 1 h 2"/>
                    <a:gd name="T2" fmla="*/ 1 w 1"/>
                    <a:gd name="T3" fmla="*/ 1 h 2"/>
                    <a:gd name="T4" fmla="*/ 1 w 1"/>
                    <a:gd name="T5" fmla="*/ 1 h 2"/>
                    <a:gd name="T6" fmla="*/ 1 w 1"/>
                    <a:gd name="T7" fmla="*/ 1 h 2"/>
                    <a:gd name="T8" fmla="*/ 0 w 1"/>
                    <a:gd name="T9" fmla="*/ 1 h 2"/>
                    <a:gd name="T10" fmla="*/ 0 w 1"/>
                    <a:gd name="T11" fmla="*/ 1 h 2"/>
                    <a:gd name="T12" fmla="*/ 0 w 1"/>
                    <a:gd name="T13" fmla="*/ 1 h 2"/>
                    <a:gd name="T14" fmla="*/ 1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1"/>
                      </a:moveTo>
                      <a:cubicBezTo>
                        <a:pt x="1" y="1"/>
                        <a:pt x="1" y="1"/>
                        <a:pt x="1" y="1"/>
                      </a:cubicBezTo>
                      <a:cubicBezTo>
                        <a:pt x="1" y="2"/>
                        <a:pt x="1" y="1"/>
                        <a:pt x="1" y="1"/>
                      </a:cubicBezTo>
                      <a:cubicBezTo>
                        <a:pt x="1" y="1"/>
                        <a:pt x="1" y="1"/>
                        <a:pt x="1" y="1"/>
                      </a:cubicBezTo>
                      <a:cubicBezTo>
                        <a:pt x="1" y="0"/>
                        <a:pt x="1" y="1"/>
                        <a:pt x="0" y="1"/>
                      </a:cubicBezTo>
                      <a:cubicBezTo>
                        <a:pt x="0" y="1"/>
                        <a:pt x="0" y="1"/>
                        <a:pt x="0" y="1"/>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2" name="Freeform 1539"/>
                <p:cNvSpPr>
                  <a:spLocks/>
                </p:cNvSpPr>
                <p:nvPr/>
              </p:nvSpPr>
              <p:spPr bwMode="auto">
                <a:xfrm>
                  <a:off x="7243763" y="3671888"/>
                  <a:ext cx="3175" cy="3175"/>
                </a:xfrm>
                <a:custGeom>
                  <a:avLst/>
                  <a:gdLst>
                    <a:gd name="T0" fmla="*/ 0 w 1"/>
                    <a:gd name="T1" fmla="*/ 0 h 1"/>
                    <a:gd name="T2" fmla="*/ 0 w 1"/>
                    <a:gd name="T3" fmla="*/ 0 h 1"/>
                    <a:gd name="T4" fmla="*/ 0 w 1"/>
                    <a:gd name="T5" fmla="*/ 1 h 1"/>
                    <a:gd name="T6" fmla="*/ 0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1"/>
                        <a:pt x="0" y="1"/>
                        <a:pt x="0" y="1"/>
                      </a:cubicBezTo>
                      <a:cubicBezTo>
                        <a:pt x="0" y="1"/>
                        <a:pt x="0" y="1"/>
                        <a:pt x="0" y="1"/>
                      </a:cubicBezTo>
                      <a:cubicBezTo>
                        <a:pt x="1"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3" name="Oval 1540"/>
                <p:cNvSpPr>
                  <a:spLocks noChangeArrowheads="1"/>
                </p:cNvSpPr>
                <p:nvPr/>
              </p:nvSpPr>
              <p:spPr bwMode="auto">
                <a:xfrm>
                  <a:off x="7246938" y="3668713"/>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4" name="Freeform 1541"/>
                <p:cNvSpPr>
                  <a:spLocks/>
                </p:cNvSpPr>
                <p:nvPr/>
              </p:nvSpPr>
              <p:spPr bwMode="auto">
                <a:xfrm>
                  <a:off x="7240588" y="36718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5" name="Freeform 1542"/>
                <p:cNvSpPr>
                  <a:spLocks/>
                </p:cNvSpPr>
                <p:nvPr/>
              </p:nvSpPr>
              <p:spPr bwMode="auto">
                <a:xfrm>
                  <a:off x="7253288" y="3678238"/>
                  <a:ext cx="1588"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6" name="Freeform 1543"/>
                <p:cNvSpPr>
                  <a:spLocks/>
                </p:cNvSpPr>
                <p:nvPr/>
              </p:nvSpPr>
              <p:spPr bwMode="auto">
                <a:xfrm>
                  <a:off x="7281863" y="36607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7" name="Freeform 1544"/>
                <p:cNvSpPr>
                  <a:spLocks/>
                </p:cNvSpPr>
                <p:nvPr/>
              </p:nvSpPr>
              <p:spPr bwMode="auto">
                <a:xfrm>
                  <a:off x="7281863" y="3657600"/>
                  <a:ext cx="0" cy="317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8" name="Freeform 1545"/>
                <p:cNvSpPr>
                  <a:spLocks/>
                </p:cNvSpPr>
                <p:nvPr/>
              </p:nvSpPr>
              <p:spPr bwMode="auto">
                <a:xfrm>
                  <a:off x="7232650" y="3579813"/>
                  <a:ext cx="6350" cy="6350"/>
                </a:xfrm>
                <a:custGeom>
                  <a:avLst/>
                  <a:gdLst>
                    <a:gd name="T0" fmla="*/ 2 w 2"/>
                    <a:gd name="T1" fmla="*/ 1 h 2"/>
                    <a:gd name="T2" fmla="*/ 1 w 2"/>
                    <a:gd name="T3" fmla="*/ 1 h 2"/>
                    <a:gd name="T4" fmla="*/ 1 w 2"/>
                    <a:gd name="T5" fmla="*/ 0 h 2"/>
                    <a:gd name="T6" fmla="*/ 0 w 2"/>
                    <a:gd name="T7" fmla="*/ 0 h 2"/>
                    <a:gd name="T8" fmla="*/ 0 w 2"/>
                    <a:gd name="T9" fmla="*/ 0 h 2"/>
                    <a:gd name="T10" fmla="*/ 0 w 2"/>
                    <a:gd name="T11" fmla="*/ 1 h 2"/>
                    <a:gd name="T12" fmla="*/ 0 w 2"/>
                    <a:gd name="T13" fmla="*/ 1 h 2"/>
                    <a:gd name="T14" fmla="*/ 1 w 2"/>
                    <a:gd name="T15" fmla="*/ 2 h 2"/>
                    <a:gd name="T16" fmla="*/ 2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1"/>
                      </a:moveTo>
                      <a:cubicBezTo>
                        <a:pt x="2" y="1"/>
                        <a:pt x="1" y="1"/>
                        <a:pt x="1" y="1"/>
                      </a:cubicBezTo>
                      <a:cubicBezTo>
                        <a:pt x="1" y="0"/>
                        <a:pt x="1" y="0"/>
                        <a:pt x="1" y="0"/>
                      </a:cubicBezTo>
                      <a:cubicBezTo>
                        <a:pt x="1" y="0"/>
                        <a:pt x="0" y="0"/>
                        <a:pt x="0" y="0"/>
                      </a:cubicBezTo>
                      <a:cubicBezTo>
                        <a:pt x="0" y="0"/>
                        <a:pt x="0" y="0"/>
                        <a:pt x="0" y="0"/>
                      </a:cubicBezTo>
                      <a:cubicBezTo>
                        <a:pt x="0" y="0"/>
                        <a:pt x="0" y="1"/>
                        <a:pt x="0" y="1"/>
                      </a:cubicBezTo>
                      <a:cubicBezTo>
                        <a:pt x="0" y="1"/>
                        <a:pt x="0" y="1"/>
                        <a:pt x="0" y="1"/>
                      </a:cubicBezTo>
                      <a:cubicBezTo>
                        <a:pt x="0" y="2"/>
                        <a:pt x="1" y="2"/>
                        <a:pt x="1" y="2"/>
                      </a:cubicBezTo>
                      <a:cubicBezTo>
                        <a:pt x="2"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9" name="Freeform 1546"/>
                <p:cNvSpPr>
                  <a:spLocks/>
                </p:cNvSpPr>
                <p:nvPr/>
              </p:nvSpPr>
              <p:spPr bwMode="auto">
                <a:xfrm>
                  <a:off x="7278688" y="36607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0" name="Freeform 1547"/>
                <p:cNvSpPr>
                  <a:spLocks/>
                </p:cNvSpPr>
                <p:nvPr/>
              </p:nvSpPr>
              <p:spPr bwMode="auto">
                <a:xfrm>
                  <a:off x="7281863" y="3660775"/>
                  <a:ext cx="1588" cy="3175"/>
                </a:xfrm>
                <a:custGeom>
                  <a:avLst/>
                  <a:gdLst>
                    <a:gd name="T0" fmla="*/ 1 w 1"/>
                    <a:gd name="T1" fmla="*/ 1 h 1"/>
                    <a:gd name="T2" fmla="*/ 1 w 1"/>
                    <a:gd name="T3" fmla="*/ 0 h 1"/>
                    <a:gd name="T4" fmla="*/ 1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1" y="0"/>
                      </a:cubicBezTo>
                      <a:cubicBezTo>
                        <a:pt x="1" y="0"/>
                        <a:pt x="1"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1" name="Freeform 1548"/>
                <p:cNvSpPr>
                  <a:spLocks/>
                </p:cNvSpPr>
                <p:nvPr/>
              </p:nvSpPr>
              <p:spPr bwMode="auto">
                <a:xfrm>
                  <a:off x="7235825" y="3671888"/>
                  <a:ext cx="3175" cy="3175"/>
                </a:xfrm>
                <a:custGeom>
                  <a:avLst/>
                  <a:gdLst>
                    <a:gd name="T0" fmla="*/ 0 w 1"/>
                    <a:gd name="T1" fmla="*/ 1 h 1"/>
                    <a:gd name="T2" fmla="*/ 0 w 1"/>
                    <a:gd name="T3" fmla="*/ 1 h 1"/>
                    <a:gd name="T4" fmla="*/ 0 w 1"/>
                    <a:gd name="T5" fmla="*/ 1 h 1"/>
                    <a:gd name="T6" fmla="*/ 1 w 1"/>
                    <a:gd name="T7" fmla="*/ 1 h 1"/>
                    <a:gd name="T8" fmla="*/ 1 w 1"/>
                    <a:gd name="T9" fmla="*/ 1 h 1"/>
                    <a:gd name="T10" fmla="*/ 1 w 1"/>
                    <a:gd name="T11" fmla="*/ 1 h 1"/>
                    <a:gd name="T12" fmla="*/ 1 w 1"/>
                    <a:gd name="T13" fmla="*/ 1 h 1"/>
                    <a:gd name="T14" fmla="*/ 1 w 1"/>
                    <a:gd name="T15" fmla="*/ 0 h 1"/>
                    <a:gd name="T16" fmla="*/ 1 w 1"/>
                    <a:gd name="T17" fmla="*/ 0 h 1"/>
                    <a:gd name="T18" fmla="*/ 1 w 1"/>
                    <a:gd name="T19" fmla="*/ 0 h 1"/>
                    <a:gd name="T20" fmla="*/ 1 w 1"/>
                    <a:gd name="T21" fmla="*/ 0 h 1"/>
                    <a:gd name="T22" fmla="*/ 1 w 1"/>
                    <a:gd name="T23" fmla="*/ 0 h 1"/>
                    <a:gd name="T24" fmla="*/ 1 w 1"/>
                    <a:gd name="T25" fmla="*/ 0 h 1"/>
                    <a:gd name="T26" fmla="*/ 1 w 1"/>
                    <a:gd name="T27" fmla="*/ 0 h 1"/>
                    <a:gd name="T28" fmla="*/ 1 w 1"/>
                    <a:gd name="T29" fmla="*/ 0 h 1"/>
                    <a:gd name="T30" fmla="*/ 1 w 1"/>
                    <a:gd name="T31" fmla="*/ 0 h 1"/>
                    <a:gd name="T32" fmla="*/ 1 w 1"/>
                    <a:gd name="T33" fmla="*/ 0 h 1"/>
                    <a:gd name="T34" fmla="*/ 1 w 1"/>
                    <a:gd name="T35" fmla="*/ 0 h 1"/>
                    <a:gd name="T36" fmla="*/ 1 w 1"/>
                    <a:gd name="T37" fmla="*/ 0 h 1"/>
                    <a:gd name="T38" fmla="*/ 1 w 1"/>
                    <a:gd name="T39" fmla="*/ 0 h 1"/>
                    <a:gd name="T40" fmla="*/ 1 w 1"/>
                    <a:gd name="T41" fmla="*/ 0 h 1"/>
                    <a:gd name="T42" fmla="*/ 0 w 1"/>
                    <a:gd name="T43" fmla="*/ 1 h 1"/>
                    <a:gd name="T44" fmla="*/ 0 w 1"/>
                    <a:gd name="T45" fmla="*/ 1 h 1"/>
                    <a:gd name="T46" fmla="*/ 0 w 1"/>
                    <a:gd name="T4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1">
                      <a:moveTo>
                        <a:pt x="0" y="1"/>
                      </a:moveTo>
                      <a:cubicBezTo>
                        <a:pt x="0" y="1"/>
                        <a:pt x="0" y="1"/>
                        <a:pt x="0" y="1"/>
                      </a:cubicBezTo>
                      <a:cubicBezTo>
                        <a:pt x="0" y="1"/>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1" y="0"/>
                      </a:cubicBezTo>
                      <a:cubicBezTo>
                        <a:pt x="1" y="0"/>
                        <a:pt x="1" y="0"/>
                        <a:pt x="1" y="0"/>
                      </a:cubicBezTo>
                      <a:cubicBezTo>
                        <a:pt x="1" y="0"/>
                        <a:pt x="0" y="0"/>
                        <a:pt x="1" y="0"/>
                      </a:cubicBezTo>
                      <a:cubicBezTo>
                        <a:pt x="1" y="0"/>
                        <a:pt x="1" y="0"/>
                        <a:pt x="1" y="0"/>
                      </a:cubicBezTo>
                      <a:cubicBezTo>
                        <a:pt x="0" y="1"/>
                        <a:pt x="0" y="0"/>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2" name="Freeform 1549"/>
                <p:cNvSpPr>
                  <a:spLocks/>
                </p:cNvSpPr>
                <p:nvPr/>
              </p:nvSpPr>
              <p:spPr bwMode="auto">
                <a:xfrm>
                  <a:off x="7224713" y="3594100"/>
                  <a:ext cx="1588" cy="3175"/>
                </a:xfrm>
                <a:custGeom>
                  <a:avLst/>
                  <a:gdLst>
                    <a:gd name="T0" fmla="*/ 0 w 1"/>
                    <a:gd name="T1" fmla="*/ 0 h 1"/>
                    <a:gd name="T2" fmla="*/ 0 w 1"/>
                    <a:gd name="T3" fmla="*/ 0 h 1"/>
                    <a:gd name="T4" fmla="*/ 0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0" y="0"/>
                      </a:cubicBezTo>
                      <a:cubicBezTo>
                        <a:pt x="0" y="0"/>
                        <a:pt x="0" y="0"/>
                        <a:pt x="0" y="0"/>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3" name="Freeform 1550"/>
                <p:cNvSpPr>
                  <a:spLocks/>
                </p:cNvSpPr>
                <p:nvPr/>
              </p:nvSpPr>
              <p:spPr bwMode="auto">
                <a:xfrm>
                  <a:off x="7267575" y="3654425"/>
                  <a:ext cx="4763" cy="6350"/>
                </a:xfrm>
                <a:custGeom>
                  <a:avLst/>
                  <a:gdLst>
                    <a:gd name="T0" fmla="*/ 0 w 2"/>
                    <a:gd name="T1" fmla="*/ 1 h 2"/>
                    <a:gd name="T2" fmla="*/ 0 w 2"/>
                    <a:gd name="T3" fmla="*/ 1 h 2"/>
                    <a:gd name="T4" fmla="*/ 0 w 2"/>
                    <a:gd name="T5" fmla="*/ 2 h 2"/>
                    <a:gd name="T6" fmla="*/ 0 w 2"/>
                    <a:gd name="T7" fmla="*/ 1 h 2"/>
                    <a:gd name="T8" fmla="*/ 1 w 2"/>
                    <a:gd name="T9" fmla="*/ 1 h 2"/>
                    <a:gd name="T10" fmla="*/ 1 w 2"/>
                    <a:gd name="T11" fmla="*/ 2 h 2"/>
                    <a:gd name="T12" fmla="*/ 1 w 2"/>
                    <a:gd name="T13" fmla="*/ 2 h 2"/>
                    <a:gd name="T14" fmla="*/ 1 w 2"/>
                    <a:gd name="T15" fmla="*/ 2 h 2"/>
                    <a:gd name="T16" fmla="*/ 1 w 2"/>
                    <a:gd name="T17" fmla="*/ 2 h 2"/>
                    <a:gd name="T18" fmla="*/ 1 w 2"/>
                    <a:gd name="T19" fmla="*/ 2 h 2"/>
                    <a:gd name="T20" fmla="*/ 1 w 2"/>
                    <a:gd name="T21" fmla="*/ 1 h 2"/>
                    <a:gd name="T22" fmla="*/ 2 w 2"/>
                    <a:gd name="T23" fmla="*/ 1 h 2"/>
                    <a:gd name="T24" fmla="*/ 1 w 2"/>
                    <a:gd name="T25" fmla="*/ 1 h 2"/>
                    <a:gd name="T26" fmla="*/ 1 w 2"/>
                    <a:gd name="T27" fmla="*/ 1 h 2"/>
                    <a:gd name="T28" fmla="*/ 2 w 2"/>
                    <a:gd name="T29" fmla="*/ 1 h 2"/>
                    <a:gd name="T30" fmla="*/ 2 w 2"/>
                    <a:gd name="T31" fmla="*/ 1 h 2"/>
                    <a:gd name="T32" fmla="*/ 2 w 2"/>
                    <a:gd name="T33" fmla="*/ 0 h 2"/>
                    <a:gd name="T34" fmla="*/ 1 w 2"/>
                    <a:gd name="T35" fmla="*/ 0 h 2"/>
                    <a:gd name="T36" fmla="*/ 1 w 2"/>
                    <a:gd name="T37" fmla="*/ 0 h 2"/>
                    <a:gd name="T38" fmla="*/ 1 w 2"/>
                    <a:gd name="T39" fmla="*/ 0 h 2"/>
                    <a:gd name="T40" fmla="*/ 1 w 2"/>
                    <a:gd name="T41" fmla="*/ 1 h 2"/>
                    <a:gd name="T42" fmla="*/ 1 w 2"/>
                    <a:gd name="T43" fmla="*/ 1 h 2"/>
                    <a:gd name="T44" fmla="*/ 1 w 2"/>
                    <a:gd name="T45" fmla="*/ 1 h 2"/>
                    <a:gd name="T46" fmla="*/ 0 w 2"/>
                    <a:gd name="T47" fmla="*/ 1 h 2"/>
                    <a:gd name="T48" fmla="*/ 0 w 2"/>
                    <a:gd name="T49" fmla="*/ 0 h 2"/>
                    <a:gd name="T50" fmla="*/ 1 w 2"/>
                    <a:gd name="T51" fmla="*/ 0 h 2"/>
                    <a:gd name="T52" fmla="*/ 0 w 2"/>
                    <a:gd name="T53" fmla="*/ 0 h 2"/>
                    <a:gd name="T54" fmla="*/ 0 w 2"/>
                    <a:gd name="T55" fmla="*/ 0 h 2"/>
                    <a:gd name="T56" fmla="*/ 0 w 2"/>
                    <a:gd name="T57" fmla="*/ 0 h 2"/>
                    <a:gd name="T58" fmla="*/ 0 w 2"/>
                    <a:gd name="T59" fmla="*/ 1 h 2"/>
                    <a:gd name="T60" fmla="*/ 0 w 2"/>
                    <a:gd name="T6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 h="2">
                      <a:moveTo>
                        <a:pt x="0" y="1"/>
                      </a:moveTo>
                      <a:cubicBezTo>
                        <a:pt x="0" y="1"/>
                        <a:pt x="0" y="1"/>
                        <a:pt x="0" y="1"/>
                      </a:cubicBezTo>
                      <a:cubicBezTo>
                        <a:pt x="0" y="2"/>
                        <a:pt x="0" y="2"/>
                        <a:pt x="0" y="2"/>
                      </a:cubicBezTo>
                      <a:cubicBezTo>
                        <a:pt x="0" y="2"/>
                        <a:pt x="0" y="2"/>
                        <a:pt x="0" y="1"/>
                      </a:cubicBezTo>
                      <a:cubicBezTo>
                        <a:pt x="0" y="1"/>
                        <a:pt x="0" y="1"/>
                        <a:pt x="1" y="1"/>
                      </a:cubicBezTo>
                      <a:cubicBezTo>
                        <a:pt x="1" y="1"/>
                        <a:pt x="1" y="1"/>
                        <a:pt x="1" y="2"/>
                      </a:cubicBezTo>
                      <a:cubicBezTo>
                        <a:pt x="1" y="2"/>
                        <a:pt x="1" y="2"/>
                        <a:pt x="1" y="2"/>
                      </a:cubicBezTo>
                      <a:cubicBezTo>
                        <a:pt x="1" y="2"/>
                        <a:pt x="1" y="2"/>
                        <a:pt x="1" y="2"/>
                      </a:cubicBezTo>
                      <a:cubicBezTo>
                        <a:pt x="1" y="2"/>
                        <a:pt x="2" y="2"/>
                        <a:pt x="1" y="2"/>
                      </a:cubicBezTo>
                      <a:cubicBezTo>
                        <a:pt x="1" y="2"/>
                        <a:pt x="1" y="2"/>
                        <a:pt x="1" y="2"/>
                      </a:cubicBezTo>
                      <a:cubicBezTo>
                        <a:pt x="2" y="1"/>
                        <a:pt x="1" y="1"/>
                        <a:pt x="1" y="1"/>
                      </a:cubicBezTo>
                      <a:cubicBezTo>
                        <a:pt x="1" y="1"/>
                        <a:pt x="2" y="1"/>
                        <a:pt x="2" y="1"/>
                      </a:cubicBezTo>
                      <a:cubicBezTo>
                        <a:pt x="2" y="1"/>
                        <a:pt x="2" y="1"/>
                        <a:pt x="1" y="1"/>
                      </a:cubicBezTo>
                      <a:cubicBezTo>
                        <a:pt x="1" y="1"/>
                        <a:pt x="1" y="1"/>
                        <a:pt x="1" y="1"/>
                      </a:cubicBezTo>
                      <a:cubicBezTo>
                        <a:pt x="1" y="1"/>
                        <a:pt x="2" y="1"/>
                        <a:pt x="2" y="1"/>
                      </a:cubicBezTo>
                      <a:cubicBezTo>
                        <a:pt x="2" y="1"/>
                        <a:pt x="2" y="1"/>
                        <a:pt x="2" y="1"/>
                      </a:cubicBezTo>
                      <a:cubicBezTo>
                        <a:pt x="2" y="1"/>
                        <a:pt x="2" y="0"/>
                        <a:pt x="2" y="0"/>
                      </a:cubicBezTo>
                      <a:cubicBezTo>
                        <a:pt x="1" y="0"/>
                        <a:pt x="1" y="0"/>
                        <a:pt x="1" y="0"/>
                      </a:cubicBezTo>
                      <a:cubicBezTo>
                        <a:pt x="1" y="0"/>
                        <a:pt x="1" y="0"/>
                        <a:pt x="1" y="0"/>
                      </a:cubicBezTo>
                      <a:cubicBezTo>
                        <a:pt x="1" y="0"/>
                        <a:pt x="1" y="0"/>
                        <a:pt x="1" y="0"/>
                      </a:cubicBezTo>
                      <a:cubicBezTo>
                        <a:pt x="1" y="0"/>
                        <a:pt x="1" y="0"/>
                        <a:pt x="1" y="1"/>
                      </a:cubicBezTo>
                      <a:cubicBezTo>
                        <a:pt x="1" y="1"/>
                        <a:pt x="1" y="1"/>
                        <a:pt x="1" y="1"/>
                      </a:cubicBezTo>
                      <a:cubicBezTo>
                        <a:pt x="1" y="1"/>
                        <a:pt x="1" y="1"/>
                        <a:pt x="1" y="1"/>
                      </a:cubicBezTo>
                      <a:cubicBezTo>
                        <a:pt x="1" y="1"/>
                        <a:pt x="0" y="1"/>
                        <a:pt x="0" y="1"/>
                      </a:cubicBezTo>
                      <a:cubicBezTo>
                        <a:pt x="0" y="0"/>
                        <a:pt x="0" y="0"/>
                        <a:pt x="0" y="0"/>
                      </a:cubicBezTo>
                      <a:cubicBezTo>
                        <a:pt x="0" y="0"/>
                        <a:pt x="1" y="0"/>
                        <a:pt x="1"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4" name="Freeform 1551"/>
                <p:cNvSpPr>
                  <a:spLocks/>
                </p:cNvSpPr>
                <p:nvPr/>
              </p:nvSpPr>
              <p:spPr bwMode="auto">
                <a:xfrm>
                  <a:off x="7224713" y="3668713"/>
                  <a:ext cx="1588" cy="3175"/>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1 w 1"/>
                    <a:gd name="T17" fmla="*/ 1 h 1"/>
                    <a:gd name="T18" fmla="*/ 1 w 1"/>
                    <a:gd name="T19" fmla="*/ 1 h 1"/>
                    <a:gd name="T20" fmla="*/ 1 w 1"/>
                    <a:gd name="T21" fmla="*/ 0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cubicBezTo>
                        <a:pt x="0" y="0"/>
                        <a:pt x="0" y="0"/>
                        <a:pt x="1" y="0"/>
                      </a:cubicBez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1" y="1"/>
                      </a:cubicBezTo>
                      <a:cubicBezTo>
                        <a:pt x="1" y="1"/>
                        <a:pt x="1"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5" name="Freeform 1552"/>
                <p:cNvSpPr>
                  <a:spLocks/>
                </p:cNvSpPr>
                <p:nvPr/>
              </p:nvSpPr>
              <p:spPr bwMode="auto">
                <a:xfrm>
                  <a:off x="7226300" y="3663950"/>
                  <a:ext cx="6350" cy="4762"/>
                </a:xfrm>
                <a:custGeom>
                  <a:avLst/>
                  <a:gdLst>
                    <a:gd name="T0" fmla="*/ 0 w 2"/>
                    <a:gd name="T1" fmla="*/ 1 h 2"/>
                    <a:gd name="T2" fmla="*/ 0 w 2"/>
                    <a:gd name="T3" fmla="*/ 1 h 2"/>
                    <a:gd name="T4" fmla="*/ 0 w 2"/>
                    <a:gd name="T5" fmla="*/ 1 h 2"/>
                    <a:gd name="T6" fmla="*/ 0 w 2"/>
                    <a:gd name="T7" fmla="*/ 2 h 2"/>
                    <a:gd name="T8" fmla="*/ 0 w 2"/>
                    <a:gd name="T9" fmla="*/ 2 h 2"/>
                    <a:gd name="T10" fmla="*/ 0 w 2"/>
                    <a:gd name="T11" fmla="*/ 2 h 2"/>
                    <a:gd name="T12" fmla="*/ 1 w 2"/>
                    <a:gd name="T13" fmla="*/ 2 h 2"/>
                    <a:gd name="T14" fmla="*/ 1 w 2"/>
                    <a:gd name="T15" fmla="*/ 2 h 2"/>
                    <a:gd name="T16" fmla="*/ 1 w 2"/>
                    <a:gd name="T17" fmla="*/ 2 h 2"/>
                    <a:gd name="T18" fmla="*/ 2 w 2"/>
                    <a:gd name="T19" fmla="*/ 2 h 2"/>
                    <a:gd name="T20" fmla="*/ 2 w 2"/>
                    <a:gd name="T21" fmla="*/ 2 h 2"/>
                    <a:gd name="T22" fmla="*/ 2 w 2"/>
                    <a:gd name="T23" fmla="*/ 1 h 2"/>
                    <a:gd name="T24" fmla="*/ 2 w 2"/>
                    <a:gd name="T25" fmla="*/ 1 h 2"/>
                    <a:gd name="T26" fmla="*/ 2 w 2"/>
                    <a:gd name="T27" fmla="*/ 1 h 2"/>
                    <a:gd name="T28" fmla="*/ 2 w 2"/>
                    <a:gd name="T29" fmla="*/ 0 h 2"/>
                    <a:gd name="T30" fmla="*/ 2 w 2"/>
                    <a:gd name="T31" fmla="*/ 0 h 2"/>
                    <a:gd name="T32" fmla="*/ 1 w 2"/>
                    <a:gd name="T33" fmla="*/ 0 h 2"/>
                    <a:gd name="T34" fmla="*/ 1 w 2"/>
                    <a:gd name="T35" fmla="*/ 0 h 2"/>
                    <a:gd name="T36" fmla="*/ 1 w 2"/>
                    <a:gd name="T37" fmla="*/ 0 h 2"/>
                    <a:gd name="T38" fmla="*/ 1 w 2"/>
                    <a:gd name="T39" fmla="*/ 0 h 2"/>
                    <a:gd name="T40" fmla="*/ 1 w 2"/>
                    <a:gd name="T41" fmla="*/ 0 h 2"/>
                    <a:gd name="T42" fmla="*/ 1 w 2"/>
                    <a:gd name="T43" fmla="*/ 0 h 2"/>
                    <a:gd name="T44" fmla="*/ 1 w 2"/>
                    <a:gd name="T45" fmla="*/ 1 h 2"/>
                    <a:gd name="T46" fmla="*/ 1 w 2"/>
                    <a:gd name="T47" fmla="*/ 1 h 2"/>
                    <a:gd name="T48" fmla="*/ 0 w 2"/>
                    <a:gd name="T4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 h="2">
                      <a:moveTo>
                        <a:pt x="0" y="1"/>
                      </a:moveTo>
                      <a:cubicBezTo>
                        <a:pt x="0" y="1"/>
                        <a:pt x="0" y="1"/>
                        <a:pt x="0" y="1"/>
                      </a:cubicBezTo>
                      <a:cubicBezTo>
                        <a:pt x="0" y="1"/>
                        <a:pt x="0" y="1"/>
                        <a:pt x="0" y="1"/>
                      </a:cubicBezTo>
                      <a:cubicBezTo>
                        <a:pt x="0" y="1"/>
                        <a:pt x="0" y="1"/>
                        <a:pt x="0" y="2"/>
                      </a:cubicBezTo>
                      <a:cubicBezTo>
                        <a:pt x="0" y="2"/>
                        <a:pt x="0" y="2"/>
                        <a:pt x="0" y="2"/>
                      </a:cubicBezTo>
                      <a:cubicBezTo>
                        <a:pt x="0" y="2"/>
                        <a:pt x="0" y="2"/>
                        <a:pt x="0" y="2"/>
                      </a:cubicBezTo>
                      <a:cubicBezTo>
                        <a:pt x="1" y="2"/>
                        <a:pt x="1" y="2"/>
                        <a:pt x="1" y="2"/>
                      </a:cubicBezTo>
                      <a:cubicBezTo>
                        <a:pt x="1" y="2"/>
                        <a:pt x="1" y="1"/>
                        <a:pt x="1" y="2"/>
                      </a:cubicBezTo>
                      <a:cubicBezTo>
                        <a:pt x="1" y="2"/>
                        <a:pt x="1" y="2"/>
                        <a:pt x="1" y="2"/>
                      </a:cubicBezTo>
                      <a:cubicBezTo>
                        <a:pt x="2" y="2"/>
                        <a:pt x="2" y="2"/>
                        <a:pt x="2" y="2"/>
                      </a:cubicBezTo>
                      <a:cubicBezTo>
                        <a:pt x="2" y="2"/>
                        <a:pt x="2" y="2"/>
                        <a:pt x="2" y="2"/>
                      </a:cubicBezTo>
                      <a:cubicBezTo>
                        <a:pt x="2" y="2"/>
                        <a:pt x="2" y="1"/>
                        <a:pt x="2" y="1"/>
                      </a:cubicBezTo>
                      <a:cubicBezTo>
                        <a:pt x="2" y="1"/>
                        <a:pt x="2" y="1"/>
                        <a:pt x="2" y="1"/>
                      </a:cubicBezTo>
                      <a:cubicBezTo>
                        <a:pt x="2" y="1"/>
                        <a:pt x="2" y="1"/>
                        <a:pt x="2" y="1"/>
                      </a:cubicBezTo>
                      <a:cubicBezTo>
                        <a:pt x="2" y="1"/>
                        <a:pt x="2" y="0"/>
                        <a:pt x="2" y="0"/>
                      </a:cubicBezTo>
                      <a:cubicBezTo>
                        <a:pt x="2" y="0"/>
                        <a:pt x="2" y="0"/>
                        <a:pt x="2" y="0"/>
                      </a:cubicBezTo>
                      <a:cubicBezTo>
                        <a:pt x="2"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6" name="Freeform 1553"/>
                <p:cNvSpPr>
                  <a:spLocks/>
                </p:cNvSpPr>
                <p:nvPr/>
              </p:nvSpPr>
              <p:spPr bwMode="auto">
                <a:xfrm>
                  <a:off x="7229475" y="3678238"/>
                  <a:ext cx="3175" cy="3175"/>
                </a:xfrm>
                <a:custGeom>
                  <a:avLst/>
                  <a:gdLst>
                    <a:gd name="T0" fmla="*/ 1 w 1"/>
                    <a:gd name="T1" fmla="*/ 0 h 1"/>
                    <a:gd name="T2" fmla="*/ 0 w 1"/>
                    <a:gd name="T3" fmla="*/ 0 h 1"/>
                    <a:gd name="T4" fmla="*/ 0 w 1"/>
                    <a:gd name="T5" fmla="*/ 1 h 1"/>
                    <a:gd name="T6" fmla="*/ 1 w 1"/>
                    <a:gd name="T7" fmla="*/ 1 h 1"/>
                    <a:gd name="T8" fmla="*/ 1 w 1"/>
                    <a:gd name="T9" fmla="*/ 1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0" y="0"/>
                        <a:pt x="0" y="0"/>
                      </a:cubicBezTo>
                      <a:cubicBezTo>
                        <a:pt x="0" y="0"/>
                        <a:pt x="0" y="0"/>
                        <a:pt x="0" y="1"/>
                      </a:cubicBezTo>
                      <a:cubicBezTo>
                        <a:pt x="1" y="1"/>
                        <a:pt x="1" y="1"/>
                        <a:pt x="1" y="1"/>
                      </a:cubicBezTo>
                      <a:cubicBezTo>
                        <a:pt x="1" y="1"/>
                        <a:pt x="1"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7" name="Freeform 1554"/>
                <p:cNvSpPr>
                  <a:spLocks/>
                </p:cNvSpPr>
                <p:nvPr/>
              </p:nvSpPr>
              <p:spPr bwMode="auto">
                <a:xfrm>
                  <a:off x="7226300" y="3660775"/>
                  <a:ext cx="3175" cy="3175"/>
                </a:xfrm>
                <a:custGeom>
                  <a:avLst/>
                  <a:gdLst>
                    <a:gd name="T0" fmla="*/ 1 w 1"/>
                    <a:gd name="T1" fmla="*/ 0 h 1"/>
                    <a:gd name="T2" fmla="*/ 0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1" y="0"/>
                        <a:pt x="0" y="0"/>
                      </a:cubicBezTo>
                      <a:cubicBezTo>
                        <a:pt x="0" y="0"/>
                        <a:pt x="0" y="0"/>
                        <a:pt x="0" y="0"/>
                      </a:cubicBezTo>
                      <a:cubicBezTo>
                        <a:pt x="0" y="0"/>
                        <a:pt x="0" y="0"/>
                        <a:pt x="0" y="0"/>
                      </a:cubicBezTo>
                      <a:cubicBezTo>
                        <a:pt x="0" y="0"/>
                        <a:pt x="0" y="0"/>
                        <a:pt x="0" y="1"/>
                      </a:cubicBezTo>
                      <a:cubicBezTo>
                        <a:pt x="0" y="1"/>
                        <a:pt x="0" y="1"/>
                        <a:pt x="0" y="1"/>
                      </a:cubicBezTo>
                      <a:cubicBezTo>
                        <a:pt x="0" y="1"/>
                        <a:pt x="0" y="1"/>
                        <a:pt x="1" y="1"/>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8" name="Oval 1555"/>
                <p:cNvSpPr>
                  <a:spLocks noChangeArrowheads="1"/>
                </p:cNvSpPr>
                <p:nvPr/>
              </p:nvSpPr>
              <p:spPr bwMode="auto">
                <a:xfrm>
                  <a:off x="7226300" y="3660775"/>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9" name="Freeform 1556"/>
                <p:cNvSpPr>
                  <a:spLocks/>
                </p:cNvSpPr>
                <p:nvPr/>
              </p:nvSpPr>
              <p:spPr bwMode="auto">
                <a:xfrm>
                  <a:off x="7224713" y="3657600"/>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0" name="Freeform 1557"/>
                <p:cNvSpPr>
                  <a:spLocks/>
                </p:cNvSpPr>
                <p:nvPr/>
              </p:nvSpPr>
              <p:spPr bwMode="auto">
                <a:xfrm>
                  <a:off x="7226300" y="3660775"/>
                  <a:ext cx="3175"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1" name="Freeform 1558"/>
                <p:cNvSpPr>
                  <a:spLocks/>
                </p:cNvSpPr>
                <p:nvPr/>
              </p:nvSpPr>
              <p:spPr bwMode="auto">
                <a:xfrm>
                  <a:off x="7224713" y="3667125"/>
                  <a:ext cx="1588"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2" name="Freeform 1559"/>
                <p:cNvSpPr>
                  <a:spLocks/>
                </p:cNvSpPr>
                <p:nvPr/>
              </p:nvSpPr>
              <p:spPr bwMode="auto">
                <a:xfrm>
                  <a:off x="7224713" y="3671888"/>
                  <a:ext cx="1588"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0" y="0"/>
                      </a:cubicBezTo>
                      <a:cubicBezTo>
                        <a:pt x="0" y="0"/>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3" name="Freeform 1560"/>
                <p:cNvSpPr>
                  <a:spLocks/>
                </p:cNvSpPr>
                <p:nvPr/>
              </p:nvSpPr>
              <p:spPr bwMode="auto">
                <a:xfrm>
                  <a:off x="7232650" y="3589338"/>
                  <a:ext cx="6350" cy="3175"/>
                </a:xfrm>
                <a:custGeom>
                  <a:avLst/>
                  <a:gdLst>
                    <a:gd name="T0" fmla="*/ 0 w 2"/>
                    <a:gd name="T1" fmla="*/ 1 h 1"/>
                    <a:gd name="T2" fmla="*/ 1 w 2"/>
                    <a:gd name="T3" fmla="*/ 1 h 1"/>
                    <a:gd name="T4" fmla="*/ 1 w 2"/>
                    <a:gd name="T5" fmla="*/ 0 h 1"/>
                    <a:gd name="T6" fmla="*/ 1 w 2"/>
                    <a:gd name="T7" fmla="*/ 0 h 1"/>
                    <a:gd name="T8" fmla="*/ 1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1" y="1"/>
                        <a:pt x="1" y="1"/>
                      </a:cubicBezTo>
                      <a:cubicBezTo>
                        <a:pt x="1" y="1"/>
                        <a:pt x="1" y="0"/>
                        <a:pt x="1" y="0"/>
                      </a:cubicBezTo>
                      <a:cubicBezTo>
                        <a:pt x="1" y="1"/>
                        <a:pt x="1" y="0"/>
                        <a:pt x="1" y="0"/>
                      </a:cubicBezTo>
                      <a:cubicBezTo>
                        <a:pt x="2" y="0"/>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4" name="Freeform 1561"/>
                <p:cNvSpPr>
                  <a:spLocks/>
                </p:cNvSpPr>
                <p:nvPr/>
              </p:nvSpPr>
              <p:spPr bwMode="auto">
                <a:xfrm>
                  <a:off x="7224713" y="3592513"/>
                  <a:ext cx="4763" cy="4762"/>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1" y="2"/>
                        <a:pt x="2" y="1"/>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5" name="Freeform 1562"/>
                <p:cNvSpPr>
                  <a:spLocks/>
                </p:cNvSpPr>
                <p:nvPr/>
              </p:nvSpPr>
              <p:spPr bwMode="auto">
                <a:xfrm>
                  <a:off x="7224713" y="365760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6" name="Freeform 1563"/>
                <p:cNvSpPr>
                  <a:spLocks/>
                </p:cNvSpPr>
                <p:nvPr/>
              </p:nvSpPr>
              <p:spPr bwMode="auto">
                <a:xfrm>
                  <a:off x="7232650" y="3592513"/>
                  <a:ext cx="3175" cy="1587"/>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7" name="Freeform 1564"/>
                <p:cNvSpPr>
                  <a:spLocks/>
                </p:cNvSpPr>
                <p:nvPr/>
              </p:nvSpPr>
              <p:spPr bwMode="auto">
                <a:xfrm>
                  <a:off x="7246938" y="3668713"/>
                  <a:ext cx="3175" cy="0"/>
                </a:xfrm>
                <a:custGeom>
                  <a:avLst/>
                  <a:gdLst>
                    <a:gd name="T0" fmla="*/ 0 w 1"/>
                    <a:gd name="T1" fmla="*/ 0 w 1"/>
                    <a:gd name="T2" fmla="*/ 0 w 1"/>
                    <a:gd name="T3" fmla="*/ 1 w 1"/>
                    <a:gd name="T4" fmla="*/ 1 w 1"/>
                    <a:gd name="T5" fmla="*/ 1 w 1"/>
                    <a:gd name="T6" fmla="*/ 0 w 1"/>
                    <a:gd name="T7" fmla="*/ 0 w 1"/>
                    <a:gd name="T8" fmla="*/ 0 w 1"/>
                    <a:gd name="T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cubicBezTo>
                        <a:pt x="0" y="0"/>
                        <a:pt x="0" y="0"/>
                        <a:pt x="0" y="0"/>
                      </a:cubicBezTo>
                      <a:cubicBezTo>
                        <a:pt x="0" y="0"/>
                        <a:pt x="0" y="0"/>
                        <a:pt x="0" y="0"/>
                      </a:cubicBezTo>
                      <a:cubicBezTo>
                        <a:pt x="0" y="0"/>
                        <a:pt x="0"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8" name="Freeform 1565"/>
                <p:cNvSpPr>
                  <a:spLocks/>
                </p:cNvSpPr>
                <p:nvPr/>
              </p:nvSpPr>
              <p:spPr bwMode="auto">
                <a:xfrm>
                  <a:off x="7229475" y="36179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9" name="Freeform 1566"/>
                <p:cNvSpPr>
                  <a:spLocks/>
                </p:cNvSpPr>
                <p:nvPr/>
              </p:nvSpPr>
              <p:spPr bwMode="auto">
                <a:xfrm>
                  <a:off x="7224713" y="3657600"/>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0" name="Freeform 1567"/>
                <p:cNvSpPr>
                  <a:spLocks/>
                </p:cNvSpPr>
                <p:nvPr/>
              </p:nvSpPr>
              <p:spPr bwMode="auto">
                <a:xfrm>
                  <a:off x="7253288" y="3671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1" name="Freeform 1568"/>
                <p:cNvSpPr>
                  <a:spLocks/>
                </p:cNvSpPr>
                <p:nvPr/>
              </p:nvSpPr>
              <p:spPr bwMode="auto">
                <a:xfrm>
                  <a:off x="7224713" y="3654425"/>
                  <a:ext cx="4763" cy="6350"/>
                </a:xfrm>
                <a:custGeom>
                  <a:avLst/>
                  <a:gdLst>
                    <a:gd name="T0" fmla="*/ 0 w 2"/>
                    <a:gd name="T1" fmla="*/ 1 h 2"/>
                    <a:gd name="T2" fmla="*/ 0 w 2"/>
                    <a:gd name="T3" fmla="*/ 1 h 2"/>
                    <a:gd name="T4" fmla="*/ 1 w 2"/>
                    <a:gd name="T5" fmla="*/ 1 h 2"/>
                    <a:gd name="T6" fmla="*/ 1 w 2"/>
                    <a:gd name="T7" fmla="*/ 1 h 2"/>
                    <a:gd name="T8" fmla="*/ 1 w 2"/>
                    <a:gd name="T9" fmla="*/ 1 h 2"/>
                    <a:gd name="T10" fmla="*/ 1 w 2"/>
                    <a:gd name="T11" fmla="*/ 1 h 2"/>
                    <a:gd name="T12" fmla="*/ 1 w 2"/>
                    <a:gd name="T13" fmla="*/ 2 h 2"/>
                    <a:gd name="T14" fmla="*/ 1 w 2"/>
                    <a:gd name="T15" fmla="*/ 2 h 2"/>
                    <a:gd name="T16" fmla="*/ 1 w 2"/>
                    <a:gd name="T17" fmla="*/ 2 h 2"/>
                    <a:gd name="T18" fmla="*/ 1 w 2"/>
                    <a:gd name="T19" fmla="*/ 2 h 2"/>
                    <a:gd name="T20" fmla="*/ 1 w 2"/>
                    <a:gd name="T21" fmla="*/ 2 h 2"/>
                    <a:gd name="T22" fmla="*/ 1 w 2"/>
                    <a:gd name="T23" fmla="*/ 2 h 2"/>
                    <a:gd name="T24" fmla="*/ 2 w 2"/>
                    <a:gd name="T25" fmla="*/ 2 h 2"/>
                    <a:gd name="T26" fmla="*/ 1 w 2"/>
                    <a:gd name="T27" fmla="*/ 1 h 2"/>
                    <a:gd name="T28" fmla="*/ 1 w 2"/>
                    <a:gd name="T29" fmla="*/ 1 h 2"/>
                    <a:gd name="T30" fmla="*/ 1 w 2"/>
                    <a:gd name="T31" fmla="*/ 1 h 2"/>
                    <a:gd name="T32" fmla="*/ 1 w 2"/>
                    <a:gd name="T33" fmla="*/ 1 h 2"/>
                    <a:gd name="T34" fmla="*/ 1 w 2"/>
                    <a:gd name="T35" fmla="*/ 1 h 2"/>
                    <a:gd name="T36" fmla="*/ 1 w 2"/>
                    <a:gd name="T37" fmla="*/ 1 h 2"/>
                    <a:gd name="T38" fmla="*/ 1 w 2"/>
                    <a:gd name="T39" fmla="*/ 0 h 2"/>
                    <a:gd name="T40" fmla="*/ 1 w 2"/>
                    <a:gd name="T41" fmla="*/ 0 h 2"/>
                    <a:gd name="T42" fmla="*/ 1 w 2"/>
                    <a:gd name="T43" fmla="*/ 0 h 2"/>
                    <a:gd name="T44" fmla="*/ 1 w 2"/>
                    <a:gd name="T45" fmla="*/ 0 h 2"/>
                    <a:gd name="T46" fmla="*/ 1 w 2"/>
                    <a:gd name="T47" fmla="*/ 0 h 2"/>
                    <a:gd name="T48" fmla="*/ 0 w 2"/>
                    <a:gd name="T49" fmla="*/ 0 h 2"/>
                    <a:gd name="T50" fmla="*/ 0 w 2"/>
                    <a:gd name="T5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 h="2">
                      <a:moveTo>
                        <a:pt x="0" y="1"/>
                      </a:move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1" y="1"/>
                      </a:cubicBezTo>
                      <a:cubicBezTo>
                        <a:pt x="1" y="1"/>
                        <a:pt x="1" y="1"/>
                        <a:pt x="1" y="1"/>
                      </a:cubicBezTo>
                      <a:cubicBezTo>
                        <a:pt x="2" y="1"/>
                        <a:pt x="1" y="1"/>
                        <a:pt x="1" y="1"/>
                      </a:cubicBezTo>
                      <a:cubicBezTo>
                        <a:pt x="1" y="1"/>
                        <a:pt x="1" y="1"/>
                        <a:pt x="1" y="1"/>
                      </a:cubicBezTo>
                      <a:cubicBezTo>
                        <a:pt x="1" y="1"/>
                        <a:pt x="1" y="1"/>
                        <a:pt x="1" y="1"/>
                      </a:cubicBezTo>
                      <a:cubicBezTo>
                        <a:pt x="1" y="1"/>
                        <a:pt x="1" y="1"/>
                        <a:pt x="1" y="1"/>
                      </a:cubicBezTo>
                      <a:cubicBezTo>
                        <a:pt x="1" y="1"/>
                        <a:pt x="1" y="0"/>
                        <a:pt x="1" y="0"/>
                      </a:cubicBezTo>
                      <a:cubicBezTo>
                        <a:pt x="1" y="0"/>
                        <a:pt x="1" y="0"/>
                        <a:pt x="1" y="0"/>
                      </a:cubicBezTo>
                      <a:cubicBezTo>
                        <a:pt x="1" y="1"/>
                        <a:pt x="1" y="0"/>
                        <a:pt x="1" y="0"/>
                      </a:cubicBezTo>
                      <a:cubicBezTo>
                        <a:pt x="1" y="0"/>
                        <a:pt x="1" y="0"/>
                        <a:pt x="1" y="0"/>
                      </a:cubicBezTo>
                      <a:cubicBezTo>
                        <a:pt x="1" y="0"/>
                        <a:pt x="1" y="0"/>
                        <a:pt x="1"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2" name="Freeform 1569"/>
                <p:cNvSpPr>
                  <a:spLocks/>
                </p:cNvSpPr>
                <p:nvPr/>
              </p:nvSpPr>
              <p:spPr bwMode="auto">
                <a:xfrm>
                  <a:off x="7229475" y="363696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3" name="Freeform 1570"/>
                <p:cNvSpPr>
                  <a:spLocks/>
                </p:cNvSpPr>
                <p:nvPr/>
              </p:nvSpPr>
              <p:spPr bwMode="auto">
                <a:xfrm>
                  <a:off x="7250113" y="3667125"/>
                  <a:ext cx="3175" cy="0"/>
                </a:xfrm>
                <a:custGeom>
                  <a:avLst/>
                  <a:gdLst>
                    <a:gd name="T0" fmla="*/ 0 w 1"/>
                    <a:gd name="T1" fmla="*/ 0 w 1"/>
                    <a:gd name="T2" fmla="*/ 0 w 1"/>
                    <a:gd name="T3" fmla="*/ 1 w 1"/>
                    <a:gd name="T4" fmla="*/ 1 w 1"/>
                    <a:gd name="T5" fmla="*/ 0 w 1"/>
                    <a:gd name="T6" fmla="*/ 0 w 1"/>
                    <a:gd name="T7" fmla="*/ 0 w 1"/>
                    <a:gd name="T8" fmla="*/ 0 w 1"/>
                    <a:gd name="T9" fmla="*/ 0 w 1"/>
                    <a:gd name="T10"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1">
                      <a:moveTo>
                        <a:pt x="0" y="0"/>
                      </a:moveTo>
                      <a:cubicBezTo>
                        <a:pt x="0" y="0"/>
                        <a:pt x="0" y="0"/>
                        <a:pt x="0" y="0"/>
                      </a:cubicBezTo>
                      <a:cubicBezTo>
                        <a:pt x="0" y="0"/>
                        <a:pt x="0" y="0"/>
                        <a:pt x="0"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4" name="Freeform 1571"/>
                <p:cNvSpPr>
                  <a:spLocks/>
                </p:cNvSpPr>
                <p:nvPr/>
              </p:nvSpPr>
              <p:spPr bwMode="auto">
                <a:xfrm>
                  <a:off x="7224713" y="3660775"/>
                  <a:ext cx="1588" cy="3175"/>
                </a:xfrm>
                <a:custGeom>
                  <a:avLst/>
                  <a:gdLst>
                    <a:gd name="T0" fmla="*/ 0 w 1"/>
                    <a:gd name="T1" fmla="*/ 1 h 1"/>
                    <a:gd name="T2" fmla="*/ 0 w 1"/>
                    <a:gd name="T3" fmla="*/ 1 h 1"/>
                    <a:gd name="T4" fmla="*/ 0 w 1"/>
                    <a:gd name="T5" fmla="*/ 1 h 1"/>
                    <a:gd name="T6" fmla="*/ 0 w 1"/>
                    <a:gd name="T7" fmla="*/ 1 h 1"/>
                    <a:gd name="T8" fmla="*/ 1 w 1"/>
                    <a:gd name="T9" fmla="*/ 1 h 1"/>
                    <a:gd name="T10" fmla="*/ 1 w 1"/>
                    <a:gd name="T11" fmla="*/ 1 h 1"/>
                    <a:gd name="T12" fmla="*/ 1 w 1"/>
                    <a:gd name="T13" fmla="*/ 0 h 1"/>
                    <a:gd name="T14" fmla="*/ 0 w 1"/>
                    <a:gd name="T15" fmla="*/ 0 h 1"/>
                    <a:gd name="T16" fmla="*/ 0 w 1"/>
                    <a:gd name="T17" fmla="*/ 0 h 1"/>
                    <a:gd name="T18" fmla="*/ 0 w 1"/>
                    <a:gd name="T19" fmla="*/ 1 h 1"/>
                    <a:gd name="T20" fmla="*/ 0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0" y="1"/>
                      </a:move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0"/>
                      </a:cubicBezTo>
                      <a:cubicBezTo>
                        <a:pt x="1" y="0"/>
                        <a:pt x="1" y="0"/>
                        <a:pt x="0" y="0"/>
                      </a:cubicBezTo>
                      <a:cubicBezTo>
                        <a:pt x="0" y="0"/>
                        <a:pt x="1"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5" name="Freeform 1572"/>
                <p:cNvSpPr>
                  <a:spLocks/>
                </p:cNvSpPr>
                <p:nvPr/>
              </p:nvSpPr>
              <p:spPr bwMode="auto">
                <a:xfrm>
                  <a:off x="7246938" y="3667125"/>
                  <a:ext cx="3175"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1" y="0"/>
                        <a:pt x="0" y="0"/>
                      </a:cubicBezTo>
                      <a:cubicBezTo>
                        <a:pt x="0" y="0"/>
                        <a:pt x="0"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6" name="Freeform 1573"/>
                <p:cNvSpPr>
                  <a:spLocks/>
                </p:cNvSpPr>
                <p:nvPr/>
              </p:nvSpPr>
              <p:spPr bwMode="auto">
                <a:xfrm>
                  <a:off x="7221538" y="3657600"/>
                  <a:ext cx="3175" cy="3175"/>
                </a:xfrm>
                <a:custGeom>
                  <a:avLst/>
                  <a:gdLst>
                    <a:gd name="T0" fmla="*/ 1 w 1"/>
                    <a:gd name="T1" fmla="*/ 1 h 1"/>
                    <a:gd name="T2" fmla="*/ 1 w 1"/>
                    <a:gd name="T3" fmla="*/ 0 h 1"/>
                    <a:gd name="T4" fmla="*/ 1 w 1"/>
                    <a:gd name="T5" fmla="*/ 0 h 1"/>
                    <a:gd name="T6" fmla="*/ 1 w 1"/>
                    <a:gd name="T7" fmla="*/ 0 h 1"/>
                    <a:gd name="T8" fmla="*/ 0 w 1"/>
                    <a:gd name="T9" fmla="*/ 0 h 1"/>
                    <a:gd name="T10" fmla="*/ 0 w 1"/>
                    <a:gd name="T11" fmla="*/ 0 h 1"/>
                    <a:gd name="T12" fmla="*/ 0 w 1"/>
                    <a:gd name="T13" fmla="*/ 1 h 1"/>
                    <a:gd name="T14" fmla="*/ 0 w 1"/>
                    <a:gd name="T15" fmla="*/ 1 h 1"/>
                    <a:gd name="T16" fmla="*/ 1 w 1"/>
                    <a:gd name="T17" fmla="*/ 1 h 1"/>
                    <a:gd name="T18" fmla="*/ 1 w 1"/>
                    <a:gd name="T19" fmla="*/ 1 h 1"/>
                    <a:gd name="T20" fmla="*/ 1 w 1"/>
                    <a:gd name="T21" fmla="*/ 1 h 1"/>
                    <a:gd name="T22" fmla="*/ 1 w 1"/>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1"/>
                      </a:moveTo>
                      <a:cubicBezTo>
                        <a:pt x="1" y="1"/>
                        <a:pt x="1" y="0"/>
                        <a:pt x="1" y="0"/>
                      </a:cubicBezTo>
                      <a:cubicBezTo>
                        <a:pt x="1" y="0"/>
                        <a:pt x="1" y="0"/>
                        <a:pt x="1" y="0"/>
                      </a:cubicBezTo>
                      <a:cubicBezTo>
                        <a:pt x="1" y="0"/>
                        <a:pt x="1" y="0"/>
                        <a:pt x="1" y="0"/>
                      </a:cubicBezTo>
                      <a:cubicBezTo>
                        <a:pt x="1" y="0"/>
                        <a:pt x="1" y="0"/>
                        <a:pt x="0" y="0"/>
                      </a:cubicBezTo>
                      <a:cubicBezTo>
                        <a:pt x="0" y="0"/>
                        <a:pt x="0" y="0"/>
                        <a:pt x="0" y="0"/>
                      </a:cubicBezTo>
                      <a:cubicBezTo>
                        <a:pt x="0" y="0"/>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7" name="Freeform 1574"/>
                <p:cNvSpPr>
                  <a:spLocks/>
                </p:cNvSpPr>
                <p:nvPr/>
              </p:nvSpPr>
              <p:spPr bwMode="auto">
                <a:xfrm>
                  <a:off x="7224713" y="3668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8" name="Freeform 1575"/>
                <p:cNvSpPr>
                  <a:spLocks/>
                </p:cNvSpPr>
                <p:nvPr/>
              </p:nvSpPr>
              <p:spPr bwMode="auto">
                <a:xfrm>
                  <a:off x="7224713" y="3560763"/>
                  <a:ext cx="82550" cy="107950"/>
                </a:xfrm>
                <a:custGeom>
                  <a:avLst/>
                  <a:gdLst>
                    <a:gd name="T0" fmla="*/ 8 w 29"/>
                    <a:gd name="T1" fmla="*/ 4 h 38"/>
                    <a:gd name="T2" fmla="*/ 4 w 29"/>
                    <a:gd name="T3" fmla="*/ 12 h 38"/>
                    <a:gd name="T4" fmla="*/ 3 w 29"/>
                    <a:gd name="T5" fmla="*/ 16 h 38"/>
                    <a:gd name="T6" fmla="*/ 3 w 29"/>
                    <a:gd name="T7" fmla="*/ 18 h 38"/>
                    <a:gd name="T8" fmla="*/ 7 w 29"/>
                    <a:gd name="T9" fmla="*/ 25 h 38"/>
                    <a:gd name="T10" fmla="*/ 2 w 29"/>
                    <a:gd name="T11" fmla="*/ 30 h 38"/>
                    <a:gd name="T12" fmla="*/ 3 w 29"/>
                    <a:gd name="T13" fmla="*/ 31 h 38"/>
                    <a:gd name="T14" fmla="*/ 1 w 29"/>
                    <a:gd name="T15" fmla="*/ 31 h 38"/>
                    <a:gd name="T16" fmla="*/ 1 w 29"/>
                    <a:gd name="T17" fmla="*/ 32 h 38"/>
                    <a:gd name="T18" fmla="*/ 3 w 29"/>
                    <a:gd name="T19" fmla="*/ 32 h 38"/>
                    <a:gd name="T20" fmla="*/ 3 w 29"/>
                    <a:gd name="T21" fmla="*/ 33 h 38"/>
                    <a:gd name="T22" fmla="*/ 3 w 29"/>
                    <a:gd name="T23" fmla="*/ 34 h 38"/>
                    <a:gd name="T24" fmla="*/ 3 w 29"/>
                    <a:gd name="T25" fmla="*/ 35 h 38"/>
                    <a:gd name="T26" fmla="*/ 3 w 29"/>
                    <a:gd name="T27" fmla="*/ 35 h 38"/>
                    <a:gd name="T28" fmla="*/ 3 w 29"/>
                    <a:gd name="T29" fmla="*/ 35 h 38"/>
                    <a:gd name="T30" fmla="*/ 3 w 29"/>
                    <a:gd name="T31" fmla="*/ 36 h 38"/>
                    <a:gd name="T32" fmla="*/ 4 w 29"/>
                    <a:gd name="T33" fmla="*/ 38 h 38"/>
                    <a:gd name="T34" fmla="*/ 5 w 29"/>
                    <a:gd name="T35" fmla="*/ 38 h 38"/>
                    <a:gd name="T36" fmla="*/ 6 w 29"/>
                    <a:gd name="T37" fmla="*/ 36 h 38"/>
                    <a:gd name="T38" fmla="*/ 8 w 29"/>
                    <a:gd name="T39" fmla="*/ 37 h 38"/>
                    <a:gd name="T40" fmla="*/ 9 w 29"/>
                    <a:gd name="T41" fmla="*/ 35 h 38"/>
                    <a:gd name="T42" fmla="*/ 11 w 29"/>
                    <a:gd name="T43" fmla="*/ 35 h 38"/>
                    <a:gd name="T44" fmla="*/ 10 w 29"/>
                    <a:gd name="T45" fmla="*/ 35 h 38"/>
                    <a:gd name="T46" fmla="*/ 10 w 29"/>
                    <a:gd name="T47" fmla="*/ 37 h 38"/>
                    <a:gd name="T48" fmla="*/ 11 w 29"/>
                    <a:gd name="T49" fmla="*/ 36 h 38"/>
                    <a:gd name="T50" fmla="*/ 12 w 29"/>
                    <a:gd name="T51" fmla="*/ 37 h 38"/>
                    <a:gd name="T52" fmla="*/ 11 w 29"/>
                    <a:gd name="T53" fmla="*/ 36 h 38"/>
                    <a:gd name="T54" fmla="*/ 11 w 29"/>
                    <a:gd name="T55" fmla="*/ 35 h 38"/>
                    <a:gd name="T56" fmla="*/ 12 w 29"/>
                    <a:gd name="T57" fmla="*/ 34 h 38"/>
                    <a:gd name="T58" fmla="*/ 13 w 29"/>
                    <a:gd name="T59" fmla="*/ 35 h 38"/>
                    <a:gd name="T60" fmla="*/ 14 w 29"/>
                    <a:gd name="T61" fmla="*/ 35 h 38"/>
                    <a:gd name="T62" fmla="*/ 14 w 29"/>
                    <a:gd name="T63" fmla="*/ 36 h 38"/>
                    <a:gd name="T64" fmla="*/ 14 w 29"/>
                    <a:gd name="T65" fmla="*/ 35 h 38"/>
                    <a:gd name="T66" fmla="*/ 14 w 29"/>
                    <a:gd name="T67" fmla="*/ 34 h 38"/>
                    <a:gd name="T68" fmla="*/ 13 w 29"/>
                    <a:gd name="T69" fmla="*/ 33 h 38"/>
                    <a:gd name="T70" fmla="*/ 16 w 29"/>
                    <a:gd name="T71" fmla="*/ 32 h 38"/>
                    <a:gd name="T72" fmla="*/ 17 w 29"/>
                    <a:gd name="T73" fmla="*/ 33 h 38"/>
                    <a:gd name="T74" fmla="*/ 19 w 29"/>
                    <a:gd name="T75" fmla="*/ 33 h 38"/>
                    <a:gd name="T76" fmla="*/ 19 w 29"/>
                    <a:gd name="T77" fmla="*/ 34 h 38"/>
                    <a:gd name="T78" fmla="*/ 19 w 29"/>
                    <a:gd name="T79" fmla="*/ 34 h 38"/>
                    <a:gd name="T80" fmla="*/ 20 w 29"/>
                    <a:gd name="T81" fmla="*/ 34 h 38"/>
                    <a:gd name="T82" fmla="*/ 20 w 29"/>
                    <a:gd name="T83" fmla="*/ 34 h 38"/>
                    <a:gd name="T84" fmla="*/ 21 w 29"/>
                    <a:gd name="T85" fmla="*/ 34 h 38"/>
                    <a:gd name="T86" fmla="*/ 21 w 29"/>
                    <a:gd name="T87" fmla="*/ 35 h 38"/>
                    <a:gd name="T88" fmla="*/ 22 w 29"/>
                    <a:gd name="T89" fmla="*/ 34 h 38"/>
                    <a:gd name="T90" fmla="*/ 22 w 29"/>
                    <a:gd name="T91" fmla="*/ 33 h 38"/>
                    <a:gd name="T92" fmla="*/ 21 w 29"/>
                    <a:gd name="T93" fmla="*/ 32 h 38"/>
                    <a:gd name="T94" fmla="*/ 21 w 29"/>
                    <a:gd name="T95" fmla="*/ 33 h 38"/>
                    <a:gd name="T96" fmla="*/ 20 w 29"/>
                    <a:gd name="T97" fmla="*/ 33 h 38"/>
                    <a:gd name="T98" fmla="*/ 19 w 29"/>
                    <a:gd name="T99" fmla="*/ 33 h 38"/>
                    <a:gd name="T100" fmla="*/ 20 w 29"/>
                    <a:gd name="T101" fmla="*/ 31 h 38"/>
                    <a:gd name="T102" fmla="*/ 21 w 29"/>
                    <a:gd name="T103" fmla="*/ 32 h 38"/>
                    <a:gd name="T104" fmla="*/ 21 w 29"/>
                    <a:gd name="T105" fmla="*/ 31 h 38"/>
                    <a:gd name="T106" fmla="*/ 22 w 29"/>
                    <a:gd name="T107" fmla="*/ 31 h 38"/>
                    <a:gd name="T108" fmla="*/ 23 w 29"/>
                    <a:gd name="T109" fmla="*/ 32 h 38"/>
                    <a:gd name="T110" fmla="*/ 25 w 29"/>
                    <a:gd name="T111" fmla="*/ 32 h 38"/>
                    <a:gd name="T112" fmla="*/ 26 w 29"/>
                    <a:gd name="T113" fmla="*/ 31 h 38"/>
                    <a:gd name="T114" fmla="*/ 26 w 29"/>
                    <a:gd name="T115" fmla="*/ 29 h 38"/>
                    <a:gd name="T116" fmla="*/ 27 w 29"/>
                    <a:gd name="T117" fmla="*/ 28 h 38"/>
                    <a:gd name="T118" fmla="*/ 28 w 29"/>
                    <a:gd name="T119" fmla="*/ 26 h 38"/>
                    <a:gd name="T120" fmla="*/ 27 w 29"/>
                    <a:gd name="T121" fmla="*/ 14 h 38"/>
                    <a:gd name="T122" fmla="*/ 20 w 29"/>
                    <a:gd name="T123"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38">
                      <a:moveTo>
                        <a:pt x="19" y="1"/>
                      </a:moveTo>
                      <a:cubicBezTo>
                        <a:pt x="19" y="1"/>
                        <a:pt x="18" y="2"/>
                        <a:pt x="17" y="3"/>
                      </a:cubicBezTo>
                      <a:cubicBezTo>
                        <a:pt x="16" y="3"/>
                        <a:pt x="16" y="2"/>
                        <a:pt x="16" y="2"/>
                      </a:cubicBezTo>
                      <a:cubicBezTo>
                        <a:pt x="16" y="2"/>
                        <a:pt x="16" y="3"/>
                        <a:pt x="15" y="2"/>
                      </a:cubicBezTo>
                      <a:cubicBezTo>
                        <a:pt x="15" y="2"/>
                        <a:pt x="15" y="2"/>
                        <a:pt x="14" y="2"/>
                      </a:cubicBezTo>
                      <a:cubicBezTo>
                        <a:pt x="13" y="2"/>
                        <a:pt x="13" y="3"/>
                        <a:pt x="12" y="2"/>
                      </a:cubicBezTo>
                      <a:cubicBezTo>
                        <a:pt x="12" y="2"/>
                        <a:pt x="11" y="3"/>
                        <a:pt x="11" y="3"/>
                      </a:cubicBezTo>
                      <a:cubicBezTo>
                        <a:pt x="10" y="2"/>
                        <a:pt x="10" y="3"/>
                        <a:pt x="9" y="3"/>
                      </a:cubicBezTo>
                      <a:cubicBezTo>
                        <a:pt x="8" y="4"/>
                        <a:pt x="9" y="4"/>
                        <a:pt x="8" y="4"/>
                      </a:cubicBezTo>
                      <a:cubicBezTo>
                        <a:pt x="7" y="5"/>
                        <a:pt x="8" y="5"/>
                        <a:pt x="7" y="6"/>
                      </a:cubicBezTo>
                      <a:cubicBezTo>
                        <a:pt x="6" y="6"/>
                        <a:pt x="6" y="6"/>
                        <a:pt x="6" y="6"/>
                      </a:cubicBezTo>
                      <a:cubicBezTo>
                        <a:pt x="6" y="7"/>
                        <a:pt x="6" y="7"/>
                        <a:pt x="6" y="7"/>
                      </a:cubicBezTo>
                      <a:cubicBezTo>
                        <a:pt x="6" y="8"/>
                        <a:pt x="5" y="8"/>
                        <a:pt x="5" y="8"/>
                      </a:cubicBezTo>
                      <a:cubicBezTo>
                        <a:pt x="5" y="8"/>
                        <a:pt x="5" y="9"/>
                        <a:pt x="5" y="9"/>
                      </a:cubicBezTo>
                      <a:cubicBezTo>
                        <a:pt x="5" y="9"/>
                        <a:pt x="5" y="10"/>
                        <a:pt x="5" y="11"/>
                      </a:cubicBezTo>
                      <a:cubicBezTo>
                        <a:pt x="5" y="11"/>
                        <a:pt x="5" y="11"/>
                        <a:pt x="6" y="11"/>
                      </a:cubicBezTo>
                      <a:cubicBezTo>
                        <a:pt x="5" y="11"/>
                        <a:pt x="7" y="12"/>
                        <a:pt x="6" y="12"/>
                      </a:cubicBezTo>
                      <a:cubicBezTo>
                        <a:pt x="5" y="11"/>
                        <a:pt x="4" y="12"/>
                        <a:pt x="4" y="12"/>
                      </a:cubicBezTo>
                      <a:cubicBezTo>
                        <a:pt x="4" y="12"/>
                        <a:pt x="4" y="12"/>
                        <a:pt x="4" y="13"/>
                      </a:cubicBezTo>
                      <a:cubicBezTo>
                        <a:pt x="5" y="13"/>
                        <a:pt x="5" y="13"/>
                        <a:pt x="5" y="13"/>
                      </a:cubicBezTo>
                      <a:cubicBezTo>
                        <a:pt x="5" y="13"/>
                        <a:pt x="6" y="13"/>
                        <a:pt x="6" y="13"/>
                      </a:cubicBezTo>
                      <a:cubicBezTo>
                        <a:pt x="5" y="14"/>
                        <a:pt x="8" y="15"/>
                        <a:pt x="7" y="15"/>
                      </a:cubicBezTo>
                      <a:cubicBezTo>
                        <a:pt x="7" y="15"/>
                        <a:pt x="6" y="14"/>
                        <a:pt x="6" y="14"/>
                      </a:cubicBezTo>
                      <a:cubicBezTo>
                        <a:pt x="5" y="15"/>
                        <a:pt x="5" y="14"/>
                        <a:pt x="3" y="14"/>
                      </a:cubicBezTo>
                      <a:cubicBezTo>
                        <a:pt x="4" y="14"/>
                        <a:pt x="3" y="14"/>
                        <a:pt x="3" y="14"/>
                      </a:cubicBezTo>
                      <a:cubicBezTo>
                        <a:pt x="2" y="14"/>
                        <a:pt x="3" y="15"/>
                        <a:pt x="3" y="15"/>
                      </a:cubicBezTo>
                      <a:cubicBezTo>
                        <a:pt x="3" y="16"/>
                        <a:pt x="4" y="16"/>
                        <a:pt x="3" y="16"/>
                      </a:cubicBezTo>
                      <a:cubicBezTo>
                        <a:pt x="3" y="16"/>
                        <a:pt x="3" y="16"/>
                        <a:pt x="3" y="16"/>
                      </a:cubicBezTo>
                      <a:cubicBezTo>
                        <a:pt x="3" y="15"/>
                        <a:pt x="2" y="15"/>
                        <a:pt x="2" y="15"/>
                      </a:cubicBezTo>
                      <a:cubicBezTo>
                        <a:pt x="2" y="15"/>
                        <a:pt x="2" y="15"/>
                        <a:pt x="2" y="15"/>
                      </a:cubicBezTo>
                      <a:cubicBezTo>
                        <a:pt x="1" y="16"/>
                        <a:pt x="1" y="16"/>
                        <a:pt x="1" y="17"/>
                      </a:cubicBezTo>
                      <a:cubicBezTo>
                        <a:pt x="3" y="17"/>
                        <a:pt x="0" y="17"/>
                        <a:pt x="2" y="17"/>
                      </a:cubicBezTo>
                      <a:cubicBezTo>
                        <a:pt x="2" y="17"/>
                        <a:pt x="3" y="18"/>
                        <a:pt x="3" y="18"/>
                      </a:cubicBezTo>
                      <a:cubicBezTo>
                        <a:pt x="3" y="19"/>
                        <a:pt x="3" y="19"/>
                        <a:pt x="3" y="20"/>
                      </a:cubicBezTo>
                      <a:cubicBezTo>
                        <a:pt x="4" y="20"/>
                        <a:pt x="3" y="19"/>
                        <a:pt x="3" y="19"/>
                      </a:cubicBezTo>
                      <a:cubicBezTo>
                        <a:pt x="4" y="19"/>
                        <a:pt x="3" y="18"/>
                        <a:pt x="3" y="18"/>
                      </a:cubicBezTo>
                      <a:cubicBezTo>
                        <a:pt x="3" y="17"/>
                        <a:pt x="3" y="18"/>
                        <a:pt x="4" y="18"/>
                      </a:cubicBezTo>
                      <a:cubicBezTo>
                        <a:pt x="4" y="19"/>
                        <a:pt x="4" y="19"/>
                        <a:pt x="4" y="20"/>
                      </a:cubicBezTo>
                      <a:cubicBezTo>
                        <a:pt x="4" y="20"/>
                        <a:pt x="4" y="20"/>
                        <a:pt x="4" y="21"/>
                      </a:cubicBezTo>
                      <a:cubicBezTo>
                        <a:pt x="4" y="21"/>
                        <a:pt x="4" y="21"/>
                        <a:pt x="4" y="21"/>
                      </a:cubicBezTo>
                      <a:cubicBezTo>
                        <a:pt x="4" y="21"/>
                        <a:pt x="4" y="22"/>
                        <a:pt x="4" y="22"/>
                      </a:cubicBezTo>
                      <a:cubicBezTo>
                        <a:pt x="4" y="22"/>
                        <a:pt x="5" y="22"/>
                        <a:pt x="5" y="22"/>
                      </a:cubicBezTo>
                      <a:cubicBezTo>
                        <a:pt x="5" y="23"/>
                        <a:pt x="4" y="22"/>
                        <a:pt x="5" y="23"/>
                      </a:cubicBezTo>
                      <a:cubicBezTo>
                        <a:pt x="5" y="24"/>
                        <a:pt x="4" y="24"/>
                        <a:pt x="4" y="24"/>
                      </a:cubicBezTo>
                      <a:cubicBezTo>
                        <a:pt x="4" y="24"/>
                        <a:pt x="6" y="24"/>
                        <a:pt x="7" y="25"/>
                      </a:cubicBezTo>
                      <a:cubicBezTo>
                        <a:pt x="7" y="25"/>
                        <a:pt x="5" y="25"/>
                        <a:pt x="5" y="25"/>
                      </a:cubicBezTo>
                      <a:cubicBezTo>
                        <a:pt x="5" y="25"/>
                        <a:pt x="5" y="25"/>
                        <a:pt x="5" y="26"/>
                      </a:cubicBezTo>
                      <a:cubicBezTo>
                        <a:pt x="5" y="27"/>
                        <a:pt x="4" y="26"/>
                        <a:pt x="4" y="26"/>
                      </a:cubicBezTo>
                      <a:cubicBezTo>
                        <a:pt x="4" y="27"/>
                        <a:pt x="4" y="27"/>
                        <a:pt x="4" y="27"/>
                      </a:cubicBezTo>
                      <a:cubicBezTo>
                        <a:pt x="4" y="27"/>
                        <a:pt x="9" y="27"/>
                        <a:pt x="4" y="27"/>
                      </a:cubicBezTo>
                      <a:cubicBezTo>
                        <a:pt x="4" y="27"/>
                        <a:pt x="4" y="28"/>
                        <a:pt x="4" y="28"/>
                      </a:cubicBezTo>
                      <a:cubicBezTo>
                        <a:pt x="3" y="29"/>
                        <a:pt x="3" y="29"/>
                        <a:pt x="3" y="29"/>
                      </a:cubicBezTo>
                      <a:cubicBezTo>
                        <a:pt x="3" y="30"/>
                        <a:pt x="3" y="29"/>
                        <a:pt x="3" y="30"/>
                      </a:cubicBezTo>
                      <a:cubicBezTo>
                        <a:pt x="3" y="30"/>
                        <a:pt x="3" y="30"/>
                        <a:pt x="2" y="30"/>
                      </a:cubicBezTo>
                      <a:cubicBezTo>
                        <a:pt x="2" y="30"/>
                        <a:pt x="2" y="30"/>
                        <a:pt x="2" y="30"/>
                      </a:cubicBezTo>
                      <a:cubicBezTo>
                        <a:pt x="2" y="30"/>
                        <a:pt x="2" y="31"/>
                        <a:pt x="3" y="31"/>
                      </a:cubicBezTo>
                      <a:cubicBezTo>
                        <a:pt x="3" y="31"/>
                        <a:pt x="3" y="31"/>
                        <a:pt x="3" y="31"/>
                      </a:cubicBezTo>
                      <a:cubicBezTo>
                        <a:pt x="3" y="31"/>
                        <a:pt x="3" y="31"/>
                        <a:pt x="3" y="31"/>
                      </a:cubicBezTo>
                      <a:cubicBezTo>
                        <a:pt x="4" y="31"/>
                        <a:pt x="4" y="31"/>
                        <a:pt x="4" y="32"/>
                      </a:cubicBezTo>
                      <a:cubicBezTo>
                        <a:pt x="3" y="32"/>
                        <a:pt x="4" y="32"/>
                        <a:pt x="3" y="32"/>
                      </a:cubicBezTo>
                      <a:cubicBezTo>
                        <a:pt x="3" y="32"/>
                        <a:pt x="3" y="32"/>
                        <a:pt x="3" y="32"/>
                      </a:cubicBezTo>
                      <a:cubicBezTo>
                        <a:pt x="3" y="31"/>
                        <a:pt x="3" y="31"/>
                        <a:pt x="3" y="31"/>
                      </a:cubicBezTo>
                      <a:cubicBezTo>
                        <a:pt x="3" y="31"/>
                        <a:pt x="3" y="31"/>
                        <a:pt x="3" y="31"/>
                      </a:cubicBezTo>
                      <a:cubicBezTo>
                        <a:pt x="3" y="31"/>
                        <a:pt x="3" y="31"/>
                        <a:pt x="3" y="31"/>
                      </a:cubicBezTo>
                      <a:cubicBezTo>
                        <a:pt x="3" y="31"/>
                        <a:pt x="2" y="31"/>
                        <a:pt x="2" y="31"/>
                      </a:cubicBezTo>
                      <a:cubicBezTo>
                        <a:pt x="2" y="31"/>
                        <a:pt x="2" y="31"/>
                        <a:pt x="2" y="31"/>
                      </a:cubicBezTo>
                      <a:cubicBezTo>
                        <a:pt x="2" y="31"/>
                        <a:pt x="2" y="31"/>
                        <a:pt x="2" y="31"/>
                      </a:cubicBezTo>
                      <a:cubicBezTo>
                        <a:pt x="2" y="31"/>
                        <a:pt x="1" y="31"/>
                        <a:pt x="1" y="31"/>
                      </a:cubicBezTo>
                      <a:cubicBezTo>
                        <a:pt x="1" y="31"/>
                        <a:pt x="1" y="32"/>
                        <a:pt x="1" y="31"/>
                      </a:cubicBezTo>
                      <a:cubicBezTo>
                        <a:pt x="1" y="31"/>
                        <a:pt x="1" y="31"/>
                        <a:pt x="1" y="31"/>
                      </a:cubicBezTo>
                      <a:cubicBezTo>
                        <a:pt x="1" y="31"/>
                        <a:pt x="1" y="31"/>
                        <a:pt x="1" y="31"/>
                      </a:cubicBezTo>
                      <a:cubicBezTo>
                        <a:pt x="1" y="31"/>
                        <a:pt x="1" y="31"/>
                        <a:pt x="1" y="31"/>
                      </a:cubicBezTo>
                      <a:cubicBezTo>
                        <a:pt x="1" y="31"/>
                        <a:pt x="1" y="31"/>
                        <a:pt x="1" y="31"/>
                      </a:cubicBezTo>
                      <a:cubicBezTo>
                        <a:pt x="1" y="31"/>
                        <a:pt x="1" y="31"/>
                        <a:pt x="0" y="31"/>
                      </a:cubicBezTo>
                      <a:cubicBezTo>
                        <a:pt x="0" y="31"/>
                        <a:pt x="0" y="31"/>
                        <a:pt x="0" y="31"/>
                      </a:cubicBezTo>
                      <a:cubicBezTo>
                        <a:pt x="0" y="31"/>
                        <a:pt x="0" y="31"/>
                        <a:pt x="0" y="31"/>
                      </a:cubicBezTo>
                      <a:cubicBezTo>
                        <a:pt x="0" y="32"/>
                        <a:pt x="1" y="32"/>
                        <a:pt x="1" y="32"/>
                      </a:cubicBezTo>
                      <a:cubicBezTo>
                        <a:pt x="1" y="32"/>
                        <a:pt x="1" y="32"/>
                        <a:pt x="1" y="32"/>
                      </a:cubicBezTo>
                      <a:cubicBezTo>
                        <a:pt x="1" y="32"/>
                        <a:pt x="1" y="32"/>
                        <a:pt x="1" y="32"/>
                      </a:cubicBezTo>
                      <a:cubicBezTo>
                        <a:pt x="1" y="32"/>
                        <a:pt x="1" y="32"/>
                        <a:pt x="1" y="32"/>
                      </a:cubicBezTo>
                      <a:cubicBezTo>
                        <a:pt x="1" y="32"/>
                        <a:pt x="1" y="32"/>
                        <a:pt x="1" y="32"/>
                      </a:cubicBezTo>
                      <a:cubicBezTo>
                        <a:pt x="2" y="32"/>
                        <a:pt x="2" y="32"/>
                        <a:pt x="2" y="32"/>
                      </a:cubicBezTo>
                      <a:cubicBezTo>
                        <a:pt x="2" y="32"/>
                        <a:pt x="2" y="32"/>
                        <a:pt x="2" y="32"/>
                      </a:cubicBezTo>
                      <a:cubicBezTo>
                        <a:pt x="2"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3" y="32"/>
                        <a:pt x="3" y="32"/>
                      </a:cubicBezTo>
                      <a:cubicBezTo>
                        <a:pt x="3" y="32"/>
                        <a:pt x="2" y="32"/>
                        <a:pt x="2" y="32"/>
                      </a:cubicBezTo>
                      <a:cubicBezTo>
                        <a:pt x="2" y="32"/>
                        <a:pt x="2" y="33"/>
                        <a:pt x="2" y="33"/>
                      </a:cubicBezTo>
                      <a:cubicBezTo>
                        <a:pt x="2" y="33"/>
                        <a:pt x="2" y="32"/>
                        <a:pt x="2" y="33"/>
                      </a:cubicBezTo>
                      <a:cubicBezTo>
                        <a:pt x="2" y="33"/>
                        <a:pt x="2" y="33"/>
                        <a:pt x="2" y="33"/>
                      </a:cubicBezTo>
                      <a:cubicBezTo>
                        <a:pt x="2" y="33"/>
                        <a:pt x="2" y="33"/>
                        <a:pt x="2" y="33"/>
                      </a:cubicBezTo>
                      <a:cubicBezTo>
                        <a:pt x="2" y="33"/>
                        <a:pt x="2" y="33"/>
                        <a:pt x="3" y="33"/>
                      </a:cubicBezTo>
                      <a:cubicBezTo>
                        <a:pt x="3" y="33"/>
                        <a:pt x="3" y="33"/>
                        <a:pt x="3" y="33"/>
                      </a:cubicBezTo>
                      <a:cubicBezTo>
                        <a:pt x="3" y="33"/>
                        <a:pt x="3" y="33"/>
                        <a:pt x="3" y="33"/>
                      </a:cubicBezTo>
                      <a:cubicBezTo>
                        <a:pt x="3" y="33"/>
                        <a:pt x="3" y="33"/>
                        <a:pt x="3" y="33"/>
                      </a:cubicBezTo>
                      <a:cubicBezTo>
                        <a:pt x="3" y="33"/>
                        <a:pt x="3" y="33"/>
                        <a:pt x="3" y="33"/>
                      </a:cubicBezTo>
                      <a:cubicBezTo>
                        <a:pt x="3" y="32"/>
                        <a:pt x="3" y="32"/>
                        <a:pt x="3" y="32"/>
                      </a:cubicBezTo>
                      <a:cubicBezTo>
                        <a:pt x="4" y="32"/>
                        <a:pt x="3" y="33"/>
                        <a:pt x="3" y="33"/>
                      </a:cubicBezTo>
                      <a:cubicBezTo>
                        <a:pt x="3" y="33"/>
                        <a:pt x="3" y="33"/>
                        <a:pt x="3" y="33"/>
                      </a:cubicBezTo>
                      <a:cubicBezTo>
                        <a:pt x="3" y="33"/>
                        <a:pt x="3" y="33"/>
                        <a:pt x="3" y="33"/>
                      </a:cubicBezTo>
                      <a:cubicBezTo>
                        <a:pt x="3" y="33"/>
                        <a:pt x="3" y="33"/>
                        <a:pt x="3" y="33"/>
                      </a:cubicBezTo>
                      <a:cubicBezTo>
                        <a:pt x="3" y="33"/>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4"/>
                      </a:cubicBezTo>
                      <a:cubicBezTo>
                        <a:pt x="3" y="34"/>
                        <a:pt x="3" y="34"/>
                        <a:pt x="3" y="35"/>
                      </a:cubicBezTo>
                      <a:cubicBezTo>
                        <a:pt x="3" y="35"/>
                        <a:pt x="3" y="35"/>
                        <a:pt x="3" y="35"/>
                      </a:cubicBezTo>
                      <a:cubicBezTo>
                        <a:pt x="3" y="35"/>
                        <a:pt x="3" y="35"/>
                        <a:pt x="3"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4" y="35"/>
                      </a:cubicBezTo>
                      <a:cubicBezTo>
                        <a:pt x="4" y="35"/>
                        <a:pt x="4" y="35"/>
                        <a:pt x="3" y="35"/>
                      </a:cubicBezTo>
                      <a:cubicBezTo>
                        <a:pt x="3" y="35"/>
                        <a:pt x="3" y="35"/>
                        <a:pt x="3" y="35"/>
                      </a:cubicBezTo>
                      <a:cubicBezTo>
                        <a:pt x="3" y="35"/>
                        <a:pt x="3" y="35"/>
                        <a:pt x="3" y="35"/>
                      </a:cubicBezTo>
                      <a:cubicBezTo>
                        <a:pt x="3" y="35"/>
                        <a:pt x="3" y="35"/>
                        <a:pt x="3" y="35"/>
                      </a:cubicBezTo>
                      <a:cubicBezTo>
                        <a:pt x="3" y="35"/>
                        <a:pt x="3" y="35"/>
                        <a:pt x="3" y="35"/>
                      </a:cubicBezTo>
                      <a:cubicBezTo>
                        <a:pt x="3" y="36"/>
                        <a:pt x="3" y="36"/>
                        <a:pt x="3" y="36"/>
                      </a:cubicBezTo>
                      <a:cubicBezTo>
                        <a:pt x="4" y="36"/>
                        <a:pt x="4" y="36"/>
                        <a:pt x="4" y="36"/>
                      </a:cubicBezTo>
                      <a:cubicBezTo>
                        <a:pt x="3" y="36"/>
                        <a:pt x="4" y="36"/>
                        <a:pt x="3" y="36"/>
                      </a:cubicBezTo>
                      <a:cubicBezTo>
                        <a:pt x="3" y="36"/>
                        <a:pt x="3" y="36"/>
                        <a:pt x="3" y="36"/>
                      </a:cubicBezTo>
                      <a:cubicBezTo>
                        <a:pt x="3" y="36"/>
                        <a:pt x="3" y="36"/>
                        <a:pt x="3" y="36"/>
                      </a:cubicBezTo>
                      <a:cubicBezTo>
                        <a:pt x="3" y="36"/>
                        <a:pt x="3" y="35"/>
                        <a:pt x="3" y="35"/>
                      </a:cubicBezTo>
                      <a:cubicBezTo>
                        <a:pt x="3" y="35"/>
                        <a:pt x="3" y="35"/>
                        <a:pt x="3" y="35"/>
                      </a:cubicBezTo>
                      <a:cubicBezTo>
                        <a:pt x="3" y="35"/>
                        <a:pt x="3" y="35"/>
                        <a:pt x="3" y="35"/>
                      </a:cubicBezTo>
                      <a:cubicBezTo>
                        <a:pt x="3" y="34"/>
                        <a:pt x="2" y="34"/>
                        <a:pt x="2" y="34"/>
                      </a:cubicBezTo>
                      <a:cubicBezTo>
                        <a:pt x="2" y="34"/>
                        <a:pt x="2" y="34"/>
                        <a:pt x="2" y="35"/>
                      </a:cubicBezTo>
                      <a:cubicBezTo>
                        <a:pt x="2" y="35"/>
                        <a:pt x="2" y="35"/>
                        <a:pt x="2" y="35"/>
                      </a:cubicBezTo>
                      <a:cubicBezTo>
                        <a:pt x="2" y="35"/>
                        <a:pt x="2" y="35"/>
                        <a:pt x="2" y="35"/>
                      </a:cubicBezTo>
                      <a:cubicBezTo>
                        <a:pt x="2" y="35"/>
                        <a:pt x="2" y="35"/>
                        <a:pt x="2" y="36"/>
                      </a:cubicBezTo>
                      <a:cubicBezTo>
                        <a:pt x="2" y="36"/>
                        <a:pt x="2" y="36"/>
                        <a:pt x="2" y="36"/>
                      </a:cubicBezTo>
                      <a:cubicBezTo>
                        <a:pt x="2" y="36"/>
                        <a:pt x="2" y="36"/>
                        <a:pt x="2" y="36"/>
                      </a:cubicBezTo>
                      <a:cubicBezTo>
                        <a:pt x="3" y="36"/>
                        <a:pt x="3" y="36"/>
                        <a:pt x="3" y="36"/>
                      </a:cubicBezTo>
                      <a:cubicBezTo>
                        <a:pt x="3" y="36"/>
                        <a:pt x="3" y="36"/>
                        <a:pt x="3" y="36"/>
                      </a:cubicBezTo>
                      <a:cubicBezTo>
                        <a:pt x="3" y="36"/>
                        <a:pt x="3" y="36"/>
                        <a:pt x="3" y="36"/>
                      </a:cubicBezTo>
                      <a:cubicBezTo>
                        <a:pt x="3" y="36"/>
                        <a:pt x="4" y="36"/>
                        <a:pt x="4" y="36"/>
                      </a:cubicBezTo>
                      <a:cubicBezTo>
                        <a:pt x="4" y="36"/>
                        <a:pt x="4" y="36"/>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7"/>
                      </a:cubicBezTo>
                      <a:cubicBezTo>
                        <a:pt x="4" y="37"/>
                        <a:pt x="4" y="37"/>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4" y="38"/>
                      </a:cubicBezTo>
                      <a:cubicBezTo>
                        <a:pt x="4" y="38"/>
                        <a:pt x="4" y="38"/>
                        <a:pt x="5" y="38"/>
                      </a:cubicBezTo>
                      <a:cubicBezTo>
                        <a:pt x="5" y="38"/>
                        <a:pt x="5" y="38"/>
                        <a:pt x="5" y="38"/>
                      </a:cubicBezTo>
                      <a:cubicBezTo>
                        <a:pt x="5" y="38"/>
                        <a:pt x="5" y="38"/>
                        <a:pt x="5" y="38"/>
                      </a:cubicBezTo>
                      <a:cubicBezTo>
                        <a:pt x="5" y="38"/>
                        <a:pt x="5" y="38"/>
                        <a:pt x="5" y="38"/>
                      </a:cubicBezTo>
                      <a:cubicBezTo>
                        <a:pt x="5" y="38"/>
                        <a:pt x="5" y="38"/>
                        <a:pt x="5" y="38"/>
                      </a:cubicBezTo>
                      <a:cubicBezTo>
                        <a:pt x="5" y="38"/>
                        <a:pt x="5" y="38"/>
                        <a:pt x="5" y="38"/>
                      </a:cubicBezTo>
                      <a:cubicBezTo>
                        <a:pt x="5" y="37"/>
                        <a:pt x="6" y="37"/>
                        <a:pt x="6" y="37"/>
                      </a:cubicBezTo>
                      <a:cubicBezTo>
                        <a:pt x="6" y="37"/>
                        <a:pt x="6" y="37"/>
                        <a:pt x="6" y="37"/>
                      </a:cubicBezTo>
                      <a:cubicBezTo>
                        <a:pt x="6" y="37"/>
                        <a:pt x="6" y="37"/>
                        <a:pt x="6" y="37"/>
                      </a:cubicBezTo>
                      <a:cubicBezTo>
                        <a:pt x="6" y="37"/>
                        <a:pt x="6" y="36"/>
                        <a:pt x="6" y="36"/>
                      </a:cubicBezTo>
                      <a:cubicBezTo>
                        <a:pt x="6" y="36"/>
                        <a:pt x="6" y="36"/>
                        <a:pt x="6" y="36"/>
                      </a:cubicBezTo>
                      <a:cubicBezTo>
                        <a:pt x="6" y="36"/>
                        <a:pt x="6" y="36"/>
                        <a:pt x="6" y="36"/>
                      </a:cubicBezTo>
                      <a:cubicBezTo>
                        <a:pt x="6" y="36"/>
                        <a:pt x="6" y="36"/>
                        <a:pt x="6" y="36"/>
                      </a:cubicBezTo>
                      <a:cubicBezTo>
                        <a:pt x="6" y="37"/>
                        <a:pt x="6" y="37"/>
                        <a:pt x="6" y="37"/>
                      </a:cubicBezTo>
                      <a:cubicBezTo>
                        <a:pt x="6" y="37"/>
                        <a:pt x="6" y="37"/>
                        <a:pt x="6" y="37"/>
                      </a:cubicBezTo>
                      <a:cubicBezTo>
                        <a:pt x="6" y="37"/>
                        <a:pt x="6" y="37"/>
                        <a:pt x="7" y="37"/>
                      </a:cubicBezTo>
                      <a:cubicBezTo>
                        <a:pt x="7" y="37"/>
                        <a:pt x="7" y="37"/>
                        <a:pt x="7" y="37"/>
                      </a:cubicBezTo>
                      <a:cubicBezTo>
                        <a:pt x="7" y="37"/>
                        <a:pt x="7" y="37"/>
                        <a:pt x="7" y="37"/>
                      </a:cubicBezTo>
                      <a:cubicBezTo>
                        <a:pt x="7" y="37"/>
                        <a:pt x="7" y="37"/>
                        <a:pt x="7" y="37"/>
                      </a:cubicBezTo>
                      <a:cubicBezTo>
                        <a:pt x="7" y="37"/>
                        <a:pt x="7" y="37"/>
                        <a:pt x="8" y="37"/>
                      </a:cubicBezTo>
                      <a:cubicBezTo>
                        <a:pt x="8" y="37"/>
                        <a:pt x="8" y="37"/>
                        <a:pt x="8" y="37"/>
                      </a:cubicBezTo>
                      <a:cubicBezTo>
                        <a:pt x="8" y="37"/>
                        <a:pt x="8" y="37"/>
                        <a:pt x="8" y="37"/>
                      </a:cubicBezTo>
                      <a:cubicBezTo>
                        <a:pt x="8" y="37"/>
                        <a:pt x="8" y="37"/>
                        <a:pt x="8" y="37"/>
                      </a:cubicBezTo>
                      <a:cubicBezTo>
                        <a:pt x="8" y="36"/>
                        <a:pt x="8" y="36"/>
                        <a:pt x="8" y="36"/>
                      </a:cubicBezTo>
                      <a:cubicBezTo>
                        <a:pt x="8" y="36"/>
                        <a:pt x="8" y="36"/>
                        <a:pt x="8" y="36"/>
                      </a:cubicBezTo>
                      <a:cubicBezTo>
                        <a:pt x="8" y="36"/>
                        <a:pt x="8" y="36"/>
                        <a:pt x="8" y="36"/>
                      </a:cubicBezTo>
                      <a:cubicBezTo>
                        <a:pt x="8" y="36"/>
                        <a:pt x="8" y="36"/>
                        <a:pt x="8" y="35"/>
                      </a:cubicBezTo>
                      <a:cubicBezTo>
                        <a:pt x="8" y="35"/>
                        <a:pt x="9" y="35"/>
                        <a:pt x="9" y="35"/>
                      </a:cubicBezTo>
                      <a:cubicBezTo>
                        <a:pt x="9" y="35"/>
                        <a:pt x="9" y="35"/>
                        <a:pt x="9" y="35"/>
                      </a:cubicBezTo>
                      <a:cubicBezTo>
                        <a:pt x="9" y="35"/>
                        <a:pt x="9" y="35"/>
                        <a:pt x="9" y="35"/>
                      </a:cubicBezTo>
                      <a:cubicBezTo>
                        <a:pt x="9" y="35"/>
                        <a:pt x="9" y="35"/>
                        <a:pt x="9" y="35"/>
                      </a:cubicBezTo>
                      <a:cubicBezTo>
                        <a:pt x="9" y="35"/>
                        <a:pt x="10" y="35"/>
                        <a:pt x="10" y="35"/>
                      </a:cubicBezTo>
                      <a:cubicBezTo>
                        <a:pt x="10" y="35"/>
                        <a:pt x="10" y="35"/>
                        <a:pt x="10" y="35"/>
                      </a:cubicBezTo>
                      <a:cubicBezTo>
                        <a:pt x="10" y="34"/>
                        <a:pt x="10" y="34"/>
                        <a:pt x="10" y="34"/>
                      </a:cubicBezTo>
                      <a:cubicBezTo>
                        <a:pt x="10" y="35"/>
                        <a:pt x="10" y="35"/>
                        <a:pt x="10" y="35"/>
                      </a:cubicBezTo>
                      <a:cubicBezTo>
                        <a:pt x="10" y="35"/>
                        <a:pt x="10" y="35"/>
                        <a:pt x="10" y="35"/>
                      </a:cubicBezTo>
                      <a:cubicBezTo>
                        <a:pt x="10" y="35"/>
                        <a:pt x="10" y="35"/>
                        <a:pt x="10" y="35"/>
                      </a:cubicBezTo>
                      <a:cubicBezTo>
                        <a:pt x="10" y="35"/>
                        <a:pt x="11" y="35"/>
                        <a:pt x="11" y="35"/>
                      </a:cubicBezTo>
                      <a:cubicBezTo>
                        <a:pt x="11" y="35"/>
                        <a:pt x="11" y="35"/>
                        <a:pt x="11" y="35"/>
                      </a:cubicBezTo>
                      <a:cubicBezTo>
                        <a:pt x="11" y="35"/>
                        <a:pt x="11" y="35"/>
                        <a:pt x="11"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9" y="36"/>
                        <a:pt x="10" y="35"/>
                        <a:pt x="9" y="36"/>
                      </a:cubicBezTo>
                      <a:cubicBezTo>
                        <a:pt x="9" y="36"/>
                        <a:pt x="9" y="36"/>
                        <a:pt x="9" y="36"/>
                      </a:cubicBezTo>
                      <a:cubicBezTo>
                        <a:pt x="9" y="36"/>
                        <a:pt x="9" y="36"/>
                        <a:pt x="9" y="36"/>
                      </a:cubicBezTo>
                      <a:cubicBezTo>
                        <a:pt x="9" y="36"/>
                        <a:pt x="9" y="36"/>
                        <a:pt x="9" y="36"/>
                      </a:cubicBezTo>
                      <a:cubicBezTo>
                        <a:pt x="9" y="36"/>
                        <a:pt x="9" y="37"/>
                        <a:pt x="9" y="37"/>
                      </a:cubicBezTo>
                      <a:cubicBezTo>
                        <a:pt x="9" y="37"/>
                        <a:pt x="9" y="36"/>
                        <a:pt x="10" y="36"/>
                      </a:cubicBezTo>
                      <a:cubicBezTo>
                        <a:pt x="10" y="36"/>
                        <a:pt x="10" y="36"/>
                        <a:pt x="10" y="36"/>
                      </a:cubicBezTo>
                      <a:cubicBezTo>
                        <a:pt x="10" y="36"/>
                        <a:pt x="10" y="37"/>
                        <a:pt x="10" y="37"/>
                      </a:cubicBezTo>
                      <a:cubicBezTo>
                        <a:pt x="10" y="37"/>
                        <a:pt x="10" y="37"/>
                        <a:pt x="10" y="37"/>
                      </a:cubicBezTo>
                      <a:cubicBezTo>
                        <a:pt x="10" y="37"/>
                        <a:pt x="10" y="37"/>
                        <a:pt x="10" y="37"/>
                      </a:cubicBezTo>
                      <a:cubicBezTo>
                        <a:pt x="10" y="37"/>
                        <a:pt x="10" y="37"/>
                        <a:pt x="10" y="37"/>
                      </a:cubicBezTo>
                      <a:cubicBezTo>
                        <a:pt x="10" y="37"/>
                        <a:pt x="10" y="37"/>
                        <a:pt x="10" y="37"/>
                      </a:cubicBezTo>
                      <a:cubicBezTo>
                        <a:pt x="10" y="37"/>
                        <a:pt x="10" y="37"/>
                        <a:pt x="11" y="37"/>
                      </a:cubicBezTo>
                      <a:cubicBezTo>
                        <a:pt x="11" y="37"/>
                        <a:pt x="11" y="37"/>
                        <a:pt x="11" y="37"/>
                      </a:cubicBezTo>
                      <a:cubicBezTo>
                        <a:pt x="11" y="37"/>
                        <a:pt x="11" y="37"/>
                        <a:pt x="11" y="37"/>
                      </a:cubicBezTo>
                      <a:cubicBezTo>
                        <a:pt x="11" y="37"/>
                        <a:pt x="11" y="37"/>
                        <a:pt x="11" y="37"/>
                      </a:cubicBezTo>
                      <a:cubicBezTo>
                        <a:pt x="11" y="36"/>
                        <a:pt x="11" y="36"/>
                        <a:pt x="11" y="36"/>
                      </a:cubicBezTo>
                      <a:cubicBezTo>
                        <a:pt x="11" y="37"/>
                        <a:pt x="12" y="37"/>
                        <a:pt x="12" y="37"/>
                      </a:cubicBezTo>
                      <a:cubicBezTo>
                        <a:pt x="12" y="37"/>
                        <a:pt x="12" y="37"/>
                        <a:pt x="12" y="37"/>
                      </a:cubicBezTo>
                      <a:cubicBezTo>
                        <a:pt x="12" y="37"/>
                        <a:pt x="11"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6"/>
                        <a:pt x="12" y="36"/>
                      </a:cubicBezTo>
                      <a:cubicBezTo>
                        <a:pt x="12" y="36"/>
                        <a:pt x="12" y="36"/>
                        <a:pt x="12" y="36"/>
                      </a:cubicBezTo>
                      <a:cubicBezTo>
                        <a:pt x="11" y="36"/>
                        <a:pt x="11" y="36"/>
                        <a:pt x="11" y="36"/>
                      </a:cubicBezTo>
                      <a:cubicBezTo>
                        <a:pt x="11" y="36"/>
                        <a:pt x="11" y="36"/>
                        <a:pt x="11" y="36"/>
                      </a:cubicBezTo>
                      <a:cubicBezTo>
                        <a:pt x="11" y="36"/>
                        <a:pt x="11" y="36"/>
                        <a:pt x="11" y="36"/>
                      </a:cubicBezTo>
                      <a:cubicBezTo>
                        <a:pt x="11" y="36"/>
                        <a:pt x="11" y="36"/>
                        <a:pt x="11" y="36"/>
                      </a:cubicBezTo>
                      <a:cubicBezTo>
                        <a:pt x="12" y="36"/>
                        <a:pt x="12" y="36"/>
                        <a:pt x="12" y="36"/>
                      </a:cubicBezTo>
                      <a:cubicBezTo>
                        <a:pt x="12" y="36"/>
                        <a:pt x="12" y="36"/>
                        <a:pt x="12" y="36"/>
                      </a:cubicBezTo>
                      <a:cubicBezTo>
                        <a:pt x="12" y="36"/>
                        <a:pt x="12" y="36"/>
                        <a:pt x="12" y="36"/>
                      </a:cubicBezTo>
                      <a:cubicBezTo>
                        <a:pt x="12" y="36"/>
                        <a:pt x="12" y="36"/>
                        <a:pt x="12" y="36"/>
                      </a:cubicBezTo>
                      <a:cubicBezTo>
                        <a:pt x="12" y="36"/>
                        <a:pt x="12" y="36"/>
                        <a:pt x="12" y="36"/>
                      </a:cubicBezTo>
                      <a:cubicBezTo>
                        <a:pt x="12" y="35"/>
                        <a:pt x="12" y="35"/>
                        <a:pt x="12" y="35"/>
                      </a:cubicBezTo>
                      <a:cubicBezTo>
                        <a:pt x="12" y="35"/>
                        <a:pt x="11" y="35"/>
                        <a:pt x="11" y="35"/>
                      </a:cubicBezTo>
                      <a:cubicBezTo>
                        <a:pt x="11" y="35"/>
                        <a:pt x="11" y="35"/>
                        <a:pt x="11" y="35"/>
                      </a:cubicBezTo>
                      <a:cubicBezTo>
                        <a:pt x="11" y="35"/>
                        <a:pt x="11" y="35"/>
                        <a:pt x="11" y="35"/>
                      </a:cubicBezTo>
                      <a:cubicBezTo>
                        <a:pt x="11" y="35"/>
                        <a:pt x="11" y="35"/>
                        <a:pt x="11" y="34"/>
                      </a:cubicBezTo>
                      <a:cubicBezTo>
                        <a:pt x="11" y="34"/>
                        <a:pt x="11" y="34"/>
                        <a:pt x="11" y="34"/>
                      </a:cubicBezTo>
                      <a:cubicBezTo>
                        <a:pt x="11" y="34"/>
                        <a:pt x="11" y="34"/>
                        <a:pt x="11" y="34"/>
                      </a:cubicBezTo>
                      <a:cubicBezTo>
                        <a:pt x="11" y="34"/>
                        <a:pt x="11" y="34"/>
                        <a:pt x="11" y="34"/>
                      </a:cubicBezTo>
                      <a:cubicBezTo>
                        <a:pt x="11" y="34"/>
                        <a:pt x="11"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3" y="34"/>
                        <a:pt x="13" y="34"/>
                      </a:cubicBezTo>
                      <a:cubicBezTo>
                        <a:pt x="13" y="34"/>
                        <a:pt x="13" y="34"/>
                        <a:pt x="13" y="34"/>
                      </a:cubicBezTo>
                      <a:cubicBezTo>
                        <a:pt x="13" y="34"/>
                        <a:pt x="13" y="34"/>
                        <a:pt x="13" y="35"/>
                      </a:cubicBezTo>
                      <a:cubicBezTo>
                        <a:pt x="13" y="35"/>
                        <a:pt x="13" y="35"/>
                        <a:pt x="13" y="35"/>
                      </a:cubicBezTo>
                      <a:cubicBezTo>
                        <a:pt x="13" y="35"/>
                        <a:pt x="13" y="35"/>
                        <a:pt x="13" y="35"/>
                      </a:cubicBezTo>
                      <a:cubicBezTo>
                        <a:pt x="13" y="35"/>
                        <a:pt x="12" y="35"/>
                        <a:pt x="13" y="35"/>
                      </a:cubicBezTo>
                      <a:cubicBezTo>
                        <a:pt x="13" y="35"/>
                        <a:pt x="13" y="35"/>
                        <a:pt x="13" y="35"/>
                      </a:cubicBezTo>
                      <a:cubicBezTo>
                        <a:pt x="13" y="35"/>
                        <a:pt x="13" y="35"/>
                        <a:pt x="13" y="35"/>
                      </a:cubicBezTo>
                      <a:cubicBezTo>
                        <a:pt x="13" y="35"/>
                        <a:pt x="13" y="36"/>
                        <a:pt x="13" y="36"/>
                      </a:cubicBezTo>
                      <a:cubicBezTo>
                        <a:pt x="13" y="36"/>
                        <a:pt x="13" y="36"/>
                        <a:pt x="13" y="36"/>
                      </a:cubicBezTo>
                      <a:cubicBezTo>
                        <a:pt x="13" y="36"/>
                        <a:pt x="13" y="36"/>
                        <a:pt x="13" y="36"/>
                      </a:cubicBezTo>
                      <a:cubicBezTo>
                        <a:pt x="13" y="35"/>
                        <a:pt x="13" y="35"/>
                        <a:pt x="13" y="35"/>
                      </a:cubicBezTo>
                      <a:cubicBezTo>
                        <a:pt x="13" y="35"/>
                        <a:pt x="13" y="35"/>
                        <a:pt x="13" y="35"/>
                      </a:cubicBezTo>
                      <a:cubicBezTo>
                        <a:pt x="13" y="35"/>
                        <a:pt x="13" y="35"/>
                        <a:pt x="13" y="35"/>
                      </a:cubicBezTo>
                      <a:cubicBezTo>
                        <a:pt x="13" y="35"/>
                        <a:pt x="13" y="35"/>
                        <a:pt x="13" y="35"/>
                      </a:cubicBezTo>
                      <a:cubicBezTo>
                        <a:pt x="13" y="35"/>
                        <a:pt x="13" y="35"/>
                        <a:pt x="13" y="35"/>
                      </a:cubicBezTo>
                      <a:cubicBezTo>
                        <a:pt x="13" y="34"/>
                        <a:pt x="13" y="34"/>
                        <a:pt x="14" y="35"/>
                      </a:cubicBezTo>
                      <a:cubicBezTo>
                        <a:pt x="14" y="35"/>
                        <a:pt x="14" y="35"/>
                        <a:pt x="14" y="35"/>
                      </a:cubicBezTo>
                      <a:cubicBezTo>
                        <a:pt x="14" y="35"/>
                        <a:pt x="13"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6"/>
                      </a:cubicBezTo>
                      <a:cubicBezTo>
                        <a:pt x="14" y="36"/>
                        <a:pt x="14" y="36"/>
                        <a:pt x="14" y="35"/>
                      </a:cubicBezTo>
                      <a:cubicBezTo>
                        <a:pt x="14" y="35"/>
                        <a:pt x="15" y="35"/>
                        <a:pt x="15" y="35"/>
                      </a:cubicBezTo>
                      <a:cubicBezTo>
                        <a:pt x="15"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4"/>
                        <a:pt x="14" y="34"/>
                        <a:pt x="14" y="34"/>
                      </a:cubicBezTo>
                      <a:cubicBezTo>
                        <a:pt x="14" y="34"/>
                        <a:pt x="14" y="34"/>
                        <a:pt x="14" y="34"/>
                      </a:cubicBezTo>
                      <a:cubicBezTo>
                        <a:pt x="14" y="34"/>
                        <a:pt x="14" y="34"/>
                        <a:pt x="14" y="34"/>
                      </a:cubicBezTo>
                      <a:cubicBezTo>
                        <a:pt x="14" y="34"/>
                        <a:pt x="14" y="34"/>
                        <a:pt x="14" y="34"/>
                      </a:cubicBezTo>
                      <a:cubicBezTo>
                        <a:pt x="14" y="34"/>
                        <a:pt x="14" y="33"/>
                        <a:pt x="14" y="33"/>
                      </a:cubicBezTo>
                      <a:cubicBezTo>
                        <a:pt x="14" y="34"/>
                        <a:pt x="14" y="34"/>
                        <a:pt x="14" y="34"/>
                      </a:cubicBezTo>
                      <a:cubicBezTo>
                        <a:pt x="14" y="34"/>
                        <a:pt x="14" y="34"/>
                        <a:pt x="14" y="34"/>
                      </a:cubicBezTo>
                      <a:cubicBezTo>
                        <a:pt x="14" y="34"/>
                        <a:pt x="14" y="33"/>
                        <a:pt x="14" y="34"/>
                      </a:cubicBezTo>
                      <a:cubicBezTo>
                        <a:pt x="14" y="34"/>
                        <a:pt x="13" y="34"/>
                        <a:pt x="13" y="34"/>
                      </a:cubicBezTo>
                      <a:cubicBezTo>
                        <a:pt x="13" y="34"/>
                        <a:pt x="13" y="34"/>
                        <a:pt x="13" y="34"/>
                      </a:cubicBezTo>
                      <a:cubicBezTo>
                        <a:pt x="13" y="34"/>
                        <a:pt x="13" y="34"/>
                        <a:pt x="13" y="34"/>
                      </a:cubicBezTo>
                      <a:cubicBezTo>
                        <a:pt x="13" y="34"/>
                        <a:pt x="13" y="34"/>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4" y="33"/>
                        <a:pt x="14" y="33"/>
                      </a:cubicBezTo>
                      <a:cubicBezTo>
                        <a:pt x="14" y="33"/>
                        <a:pt x="14" y="33"/>
                        <a:pt x="14" y="33"/>
                      </a:cubicBezTo>
                      <a:cubicBezTo>
                        <a:pt x="14" y="33"/>
                        <a:pt x="14" y="33"/>
                        <a:pt x="14" y="33"/>
                      </a:cubicBezTo>
                      <a:cubicBezTo>
                        <a:pt x="14" y="33"/>
                        <a:pt x="15" y="33"/>
                        <a:pt x="15" y="33"/>
                      </a:cubicBezTo>
                      <a:cubicBezTo>
                        <a:pt x="15" y="33"/>
                        <a:pt x="15" y="33"/>
                        <a:pt x="15" y="33"/>
                      </a:cubicBezTo>
                      <a:cubicBezTo>
                        <a:pt x="15" y="33"/>
                        <a:pt x="16" y="32"/>
                        <a:pt x="16" y="32"/>
                      </a:cubicBezTo>
                      <a:cubicBezTo>
                        <a:pt x="16" y="33"/>
                        <a:pt x="16" y="33"/>
                        <a:pt x="16" y="33"/>
                      </a:cubicBezTo>
                      <a:cubicBezTo>
                        <a:pt x="16" y="33"/>
                        <a:pt x="16" y="32"/>
                        <a:pt x="16" y="32"/>
                      </a:cubicBezTo>
                      <a:cubicBezTo>
                        <a:pt x="16" y="32"/>
                        <a:pt x="16" y="32"/>
                        <a:pt x="16" y="32"/>
                      </a:cubicBezTo>
                      <a:cubicBezTo>
                        <a:pt x="16" y="32"/>
                        <a:pt x="16" y="32"/>
                        <a:pt x="16" y="32"/>
                      </a:cubicBezTo>
                      <a:cubicBezTo>
                        <a:pt x="16" y="32"/>
                        <a:pt x="16" y="32"/>
                        <a:pt x="16" y="32"/>
                      </a:cubicBezTo>
                      <a:cubicBezTo>
                        <a:pt x="16" y="32"/>
                        <a:pt x="16" y="32"/>
                        <a:pt x="16" y="32"/>
                      </a:cubicBezTo>
                      <a:cubicBezTo>
                        <a:pt x="16" y="32"/>
                        <a:pt x="17" y="32"/>
                        <a:pt x="16" y="33"/>
                      </a:cubicBezTo>
                      <a:cubicBezTo>
                        <a:pt x="16" y="33"/>
                        <a:pt x="16" y="33"/>
                        <a:pt x="16" y="33"/>
                      </a:cubicBezTo>
                      <a:cubicBezTo>
                        <a:pt x="16" y="33"/>
                        <a:pt x="17" y="33"/>
                        <a:pt x="17" y="33"/>
                      </a:cubicBezTo>
                      <a:cubicBezTo>
                        <a:pt x="17" y="33"/>
                        <a:pt x="17" y="33"/>
                        <a:pt x="17" y="33"/>
                      </a:cubicBezTo>
                      <a:cubicBezTo>
                        <a:pt x="17" y="33"/>
                        <a:pt x="17" y="33"/>
                        <a:pt x="17" y="33"/>
                      </a:cubicBezTo>
                      <a:cubicBezTo>
                        <a:pt x="17" y="33"/>
                        <a:pt x="18" y="33"/>
                        <a:pt x="18" y="33"/>
                      </a:cubicBezTo>
                      <a:cubicBezTo>
                        <a:pt x="18" y="33"/>
                        <a:pt x="18" y="33"/>
                        <a:pt x="18" y="33"/>
                      </a:cubicBezTo>
                      <a:cubicBezTo>
                        <a:pt x="18" y="33"/>
                        <a:pt x="18" y="33"/>
                        <a:pt x="18" y="33"/>
                      </a:cubicBezTo>
                      <a:cubicBezTo>
                        <a:pt x="18" y="33"/>
                        <a:pt x="18" y="33"/>
                        <a:pt x="18" y="33"/>
                      </a:cubicBezTo>
                      <a:cubicBezTo>
                        <a:pt x="18" y="33"/>
                        <a:pt x="18" y="33"/>
                        <a:pt x="18" y="33"/>
                      </a:cubicBezTo>
                      <a:cubicBezTo>
                        <a:pt x="19" y="33"/>
                        <a:pt x="19" y="33"/>
                        <a:pt x="19" y="33"/>
                      </a:cubicBezTo>
                      <a:cubicBezTo>
                        <a:pt x="19" y="33"/>
                        <a:pt x="19" y="33"/>
                        <a:pt x="19" y="33"/>
                      </a:cubicBezTo>
                      <a:cubicBezTo>
                        <a:pt x="19" y="33"/>
                        <a:pt x="19" y="33"/>
                        <a:pt x="19" y="33"/>
                      </a:cubicBezTo>
                      <a:cubicBezTo>
                        <a:pt x="19" y="33"/>
                        <a:pt x="18" y="33"/>
                        <a:pt x="18" y="33"/>
                      </a:cubicBezTo>
                      <a:cubicBezTo>
                        <a:pt x="19" y="33"/>
                        <a:pt x="19" y="33"/>
                        <a:pt x="19" y="33"/>
                      </a:cubicBezTo>
                      <a:cubicBezTo>
                        <a:pt x="19" y="33"/>
                        <a:pt x="19" y="33"/>
                        <a:pt x="19" y="33"/>
                      </a:cubicBezTo>
                      <a:cubicBezTo>
                        <a:pt x="19" y="33"/>
                        <a:pt x="19" y="33"/>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4"/>
                        <a:pt x="19" y="34"/>
                      </a:cubicBezTo>
                      <a:cubicBezTo>
                        <a:pt x="19" y="34"/>
                        <a:pt x="19" y="35"/>
                        <a:pt x="19" y="35"/>
                      </a:cubicBezTo>
                      <a:cubicBezTo>
                        <a:pt x="19" y="35"/>
                        <a:pt x="19" y="35"/>
                        <a:pt x="19" y="35"/>
                      </a:cubicBezTo>
                      <a:cubicBezTo>
                        <a:pt x="19" y="35"/>
                        <a:pt x="19" y="35"/>
                        <a:pt x="19" y="35"/>
                      </a:cubicBezTo>
                      <a:cubicBezTo>
                        <a:pt x="19" y="35"/>
                        <a:pt x="19" y="35"/>
                        <a:pt x="19" y="35"/>
                      </a:cubicBezTo>
                      <a:cubicBezTo>
                        <a:pt x="19" y="35"/>
                        <a:pt x="19" y="34"/>
                        <a:pt x="19" y="34"/>
                      </a:cubicBezTo>
                      <a:cubicBezTo>
                        <a:pt x="19" y="34"/>
                        <a:pt x="19" y="34"/>
                        <a:pt x="19"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3"/>
                        <a:pt x="20" y="33"/>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1" y="34"/>
                        <a:pt x="20" y="34"/>
                      </a:cubicBezTo>
                      <a:cubicBezTo>
                        <a:pt x="20" y="34"/>
                        <a:pt x="20" y="34"/>
                        <a:pt x="20" y="34"/>
                      </a:cubicBezTo>
                      <a:cubicBezTo>
                        <a:pt x="20" y="34"/>
                        <a:pt x="20" y="34"/>
                        <a:pt x="20" y="34"/>
                      </a:cubicBezTo>
                      <a:cubicBezTo>
                        <a:pt x="20" y="34"/>
                        <a:pt x="20" y="34"/>
                        <a:pt x="20" y="34"/>
                      </a:cubicBezTo>
                      <a:cubicBezTo>
                        <a:pt x="20" y="34"/>
                        <a:pt x="20" y="34"/>
                        <a:pt x="20" y="34"/>
                      </a:cubicBezTo>
                      <a:cubicBezTo>
                        <a:pt x="20" y="34"/>
                        <a:pt x="20"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1" y="34"/>
                        <a:pt x="21" y="34"/>
                        <a:pt x="21" y="34"/>
                      </a:cubicBezTo>
                      <a:cubicBezTo>
                        <a:pt x="20" y="34"/>
                        <a:pt x="20" y="34"/>
                        <a:pt x="20" y="34"/>
                      </a:cubicBezTo>
                      <a:cubicBezTo>
                        <a:pt x="20" y="34"/>
                        <a:pt x="20" y="34"/>
                        <a:pt x="20" y="34"/>
                      </a:cubicBezTo>
                      <a:cubicBezTo>
                        <a:pt x="21" y="34"/>
                        <a:pt x="21" y="34"/>
                        <a:pt x="21" y="34"/>
                      </a:cubicBezTo>
                      <a:cubicBezTo>
                        <a:pt x="21" y="34"/>
                        <a:pt x="21" y="34"/>
                        <a:pt x="21" y="34"/>
                      </a:cubicBezTo>
                      <a:cubicBezTo>
                        <a:pt x="21" y="34"/>
                        <a:pt x="21" y="34"/>
                        <a:pt x="21" y="34"/>
                      </a:cubicBezTo>
                      <a:cubicBezTo>
                        <a:pt x="21" y="34"/>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1" y="35"/>
                        <a:pt x="21" y="35"/>
                      </a:cubicBezTo>
                      <a:cubicBezTo>
                        <a:pt x="21" y="35"/>
                        <a:pt x="22" y="35"/>
                        <a:pt x="22" y="35"/>
                      </a:cubicBezTo>
                      <a:cubicBezTo>
                        <a:pt x="22" y="35"/>
                        <a:pt x="21" y="35"/>
                        <a:pt x="21" y="35"/>
                      </a:cubicBezTo>
                      <a:cubicBezTo>
                        <a:pt x="21" y="35"/>
                        <a:pt x="21" y="35"/>
                        <a:pt x="21" y="35"/>
                      </a:cubicBezTo>
                      <a:cubicBezTo>
                        <a:pt x="21" y="34"/>
                        <a:pt x="21" y="34"/>
                        <a:pt x="21" y="34"/>
                      </a:cubicBezTo>
                      <a:cubicBezTo>
                        <a:pt x="21" y="34"/>
                        <a:pt x="21" y="34"/>
                        <a:pt x="21" y="34"/>
                      </a:cubicBezTo>
                      <a:cubicBezTo>
                        <a:pt x="21" y="34"/>
                        <a:pt x="22" y="34"/>
                        <a:pt x="22" y="34"/>
                      </a:cubicBezTo>
                      <a:cubicBezTo>
                        <a:pt x="22" y="34"/>
                        <a:pt x="22" y="34"/>
                        <a:pt x="22" y="34"/>
                      </a:cubicBezTo>
                      <a:cubicBezTo>
                        <a:pt x="22" y="34"/>
                        <a:pt x="22" y="34"/>
                        <a:pt x="22" y="34"/>
                      </a:cubicBezTo>
                      <a:cubicBezTo>
                        <a:pt x="22" y="34"/>
                        <a:pt x="22" y="34"/>
                        <a:pt x="22" y="34"/>
                      </a:cubicBezTo>
                      <a:cubicBezTo>
                        <a:pt x="22" y="34"/>
                        <a:pt x="22" y="34"/>
                        <a:pt x="22" y="34"/>
                      </a:cubicBezTo>
                      <a:cubicBezTo>
                        <a:pt x="22" y="34"/>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3"/>
                      </a:cubicBezTo>
                      <a:cubicBezTo>
                        <a:pt x="22" y="33"/>
                        <a:pt x="22" y="33"/>
                        <a:pt x="22" y="32"/>
                      </a:cubicBezTo>
                      <a:cubicBezTo>
                        <a:pt x="22" y="32"/>
                        <a:pt x="22" y="32"/>
                        <a:pt x="22" y="32"/>
                      </a:cubicBezTo>
                      <a:cubicBezTo>
                        <a:pt x="22" y="32"/>
                        <a:pt x="22" y="32"/>
                        <a:pt x="22" y="32"/>
                      </a:cubicBezTo>
                      <a:cubicBezTo>
                        <a:pt x="22" y="32"/>
                        <a:pt x="22" y="32"/>
                        <a:pt x="22" y="32"/>
                      </a:cubicBezTo>
                      <a:cubicBezTo>
                        <a:pt x="22" y="32"/>
                        <a:pt x="22" y="32"/>
                        <a:pt x="22"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1" y="33"/>
                        <a:pt x="21" y="33"/>
                        <a:pt x="21"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20" y="33"/>
                        <a:pt x="20" y="33"/>
                        <a:pt x="20" y="33"/>
                      </a:cubicBezTo>
                      <a:cubicBezTo>
                        <a:pt x="19" y="33"/>
                        <a:pt x="19" y="33"/>
                        <a:pt x="19" y="33"/>
                      </a:cubicBezTo>
                      <a:cubicBezTo>
                        <a:pt x="19" y="33"/>
                        <a:pt x="19" y="33"/>
                        <a:pt x="20" y="33"/>
                      </a:cubicBezTo>
                      <a:cubicBezTo>
                        <a:pt x="20" y="33"/>
                        <a:pt x="20" y="33"/>
                        <a:pt x="20" y="33"/>
                      </a:cubicBezTo>
                      <a:cubicBezTo>
                        <a:pt x="20" y="32"/>
                        <a:pt x="20" y="33"/>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2"/>
                        <a:pt x="20" y="32"/>
                      </a:cubicBezTo>
                      <a:cubicBezTo>
                        <a:pt x="20" y="32"/>
                        <a:pt x="20" y="31"/>
                        <a:pt x="20" y="31"/>
                      </a:cubicBezTo>
                      <a:cubicBezTo>
                        <a:pt x="20" y="31"/>
                        <a:pt x="20" y="31"/>
                        <a:pt x="20" y="31"/>
                      </a:cubicBezTo>
                      <a:cubicBezTo>
                        <a:pt x="20" y="31"/>
                        <a:pt x="21" y="31"/>
                        <a:pt x="21" y="31"/>
                      </a:cubicBezTo>
                      <a:cubicBezTo>
                        <a:pt x="21" y="31"/>
                        <a:pt x="21" y="31"/>
                        <a:pt x="21" y="31"/>
                      </a:cubicBezTo>
                      <a:cubicBezTo>
                        <a:pt x="21" y="31"/>
                        <a:pt x="21" y="32"/>
                        <a:pt x="21" y="32"/>
                      </a:cubicBezTo>
                      <a:cubicBezTo>
                        <a:pt x="20" y="32"/>
                        <a:pt x="20" y="32"/>
                        <a:pt x="20"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0"/>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1" y="31"/>
                        <a:pt x="21" y="31"/>
                        <a:pt x="21" y="31"/>
                      </a:cubicBezTo>
                      <a:cubicBezTo>
                        <a:pt x="22" y="31"/>
                        <a:pt x="22" y="31"/>
                        <a:pt x="22" y="31"/>
                      </a:cubicBezTo>
                      <a:cubicBezTo>
                        <a:pt x="22" y="31"/>
                        <a:pt x="21" y="31"/>
                        <a:pt x="22" y="31"/>
                      </a:cubicBezTo>
                      <a:cubicBezTo>
                        <a:pt x="22" y="31"/>
                        <a:pt x="22" y="31"/>
                        <a:pt x="22" y="31"/>
                      </a:cubicBezTo>
                      <a:cubicBezTo>
                        <a:pt x="22" y="31"/>
                        <a:pt x="22" y="31"/>
                        <a:pt x="22" y="31"/>
                      </a:cubicBezTo>
                      <a:cubicBezTo>
                        <a:pt x="22" y="32"/>
                        <a:pt x="22" y="32"/>
                        <a:pt x="22" y="32"/>
                      </a:cubicBezTo>
                      <a:cubicBezTo>
                        <a:pt x="23" y="32"/>
                        <a:pt x="23" y="32"/>
                        <a:pt x="23" y="32"/>
                      </a:cubicBezTo>
                      <a:cubicBezTo>
                        <a:pt x="23" y="32"/>
                        <a:pt x="23" y="32"/>
                        <a:pt x="23" y="32"/>
                      </a:cubicBezTo>
                      <a:cubicBezTo>
                        <a:pt x="22" y="32"/>
                        <a:pt x="22" y="32"/>
                        <a:pt x="22" y="32"/>
                      </a:cubicBezTo>
                      <a:cubicBezTo>
                        <a:pt x="22" y="32"/>
                        <a:pt x="22"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3" y="32"/>
                      </a:cubicBezTo>
                      <a:cubicBezTo>
                        <a:pt x="23" y="32"/>
                        <a:pt x="23" y="32"/>
                        <a:pt x="24" y="32"/>
                      </a:cubicBezTo>
                      <a:cubicBezTo>
                        <a:pt x="24" y="32"/>
                        <a:pt x="24" y="32"/>
                        <a:pt x="24" y="32"/>
                      </a:cubicBezTo>
                      <a:cubicBezTo>
                        <a:pt x="24" y="32"/>
                        <a:pt x="24" y="32"/>
                        <a:pt x="24" y="32"/>
                      </a:cubicBezTo>
                      <a:cubicBezTo>
                        <a:pt x="24" y="32"/>
                        <a:pt x="24" y="32"/>
                        <a:pt x="24" y="32"/>
                      </a:cubicBezTo>
                      <a:cubicBezTo>
                        <a:pt x="25" y="32"/>
                        <a:pt x="25" y="32"/>
                        <a:pt x="25" y="32"/>
                      </a:cubicBezTo>
                      <a:cubicBezTo>
                        <a:pt x="25" y="32"/>
                        <a:pt x="25" y="32"/>
                        <a:pt x="25" y="32"/>
                      </a:cubicBezTo>
                      <a:cubicBezTo>
                        <a:pt x="25" y="32"/>
                        <a:pt x="25" y="31"/>
                        <a:pt x="25" y="31"/>
                      </a:cubicBezTo>
                      <a:cubicBezTo>
                        <a:pt x="25" y="31"/>
                        <a:pt x="24" y="31"/>
                        <a:pt x="24" y="31"/>
                      </a:cubicBezTo>
                      <a:cubicBezTo>
                        <a:pt x="24"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5" y="31"/>
                        <a:pt x="25" y="31"/>
                      </a:cubicBezTo>
                      <a:cubicBezTo>
                        <a:pt x="25" y="31"/>
                        <a:pt x="26" y="31"/>
                        <a:pt x="26" y="31"/>
                      </a:cubicBezTo>
                      <a:cubicBezTo>
                        <a:pt x="26" y="31"/>
                        <a:pt x="26" y="31"/>
                        <a:pt x="26" y="31"/>
                      </a:cubicBezTo>
                      <a:cubicBezTo>
                        <a:pt x="26" y="31"/>
                        <a:pt x="26" y="31"/>
                        <a:pt x="26" y="31"/>
                      </a:cubicBezTo>
                      <a:cubicBezTo>
                        <a:pt x="26" y="31"/>
                        <a:pt x="26" y="30"/>
                        <a:pt x="26" y="30"/>
                      </a:cubicBezTo>
                      <a:cubicBezTo>
                        <a:pt x="26" y="30"/>
                        <a:pt x="26" y="30"/>
                        <a:pt x="26" y="30"/>
                      </a:cubicBezTo>
                      <a:cubicBezTo>
                        <a:pt x="26" y="30"/>
                        <a:pt x="26" y="30"/>
                        <a:pt x="26" y="30"/>
                      </a:cubicBezTo>
                      <a:cubicBezTo>
                        <a:pt x="26" y="30"/>
                        <a:pt x="26" y="30"/>
                        <a:pt x="26" y="30"/>
                      </a:cubicBezTo>
                      <a:cubicBezTo>
                        <a:pt x="26" y="30"/>
                        <a:pt x="26" y="30"/>
                        <a:pt x="26" y="30"/>
                      </a:cubicBezTo>
                      <a:cubicBezTo>
                        <a:pt x="26" y="30"/>
                        <a:pt x="26" y="29"/>
                        <a:pt x="26" y="29"/>
                      </a:cubicBezTo>
                      <a:cubicBezTo>
                        <a:pt x="26" y="29"/>
                        <a:pt x="26" y="29"/>
                        <a:pt x="26" y="29"/>
                      </a:cubicBezTo>
                      <a:cubicBezTo>
                        <a:pt x="26" y="29"/>
                        <a:pt x="26" y="30"/>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9"/>
                        <a:pt x="27" y="29"/>
                        <a:pt x="27" y="29"/>
                      </a:cubicBezTo>
                      <a:cubicBezTo>
                        <a:pt x="27" y="28"/>
                        <a:pt x="27" y="28"/>
                        <a:pt x="27" y="28"/>
                      </a:cubicBezTo>
                      <a:cubicBezTo>
                        <a:pt x="27" y="28"/>
                        <a:pt x="27" y="28"/>
                        <a:pt x="27" y="28"/>
                      </a:cubicBezTo>
                      <a:cubicBezTo>
                        <a:pt x="27" y="28"/>
                        <a:pt x="27" y="28"/>
                        <a:pt x="27" y="28"/>
                      </a:cubicBezTo>
                      <a:cubicBezTo>
                        <a:pt x="27" y="28"/>
                        <a:pt x="27" y="28"/>
                        <a:pt x="28" y="28"/>
                      </a:cubicBezTo>
                      <a:cubicBezTo>
                        <a:pt x="28" y="28"/>
                        <a:pt x="28" y="28"/>
                        <a:pt x="28" y="28"/>
                      </a:cubicBezTo>
                      <a:cubicBezTo>
                        <a:pt x="28" y="27"/>
                        <a:pt x="28" y="27"/>
                        <a:pt x="28" y="27"/>
                      </a:cubicBezTo>
                      <a:cubicBezTo>
                        <a:pt x="28" y="27"/>
                        <a:pt x="28" y="27"/>
                        <a:pt x="28" y="27"/>
                      </a:cubicBezTo>
                      <a:cubicBezTo>
                        <a:pt x="28" y="27"/>
                        <a:pt x="28" y="27"/>
                        <a:pt x="28" y="27"/>
                      </a:cubicBezTo>
                      <a:cubicBezTo>
                        <a:pt x="28" y="27"/>
                        <a:pt x="28" y="27"/>
                        <a:pt x="28" y="27"/>
                      </a:cubicBezTo>
                      <a:cubicBezTo>
                        <a:pt x="28" y="27"/>
                        <a:pt x="28" y="27"/>
                        <a:pt x="28" y="26"/>
                      </a:cubicBezTo>
                      <a:cubicBezTo>
                        <a:pt x="28" y="26"/>
                        <a:pt x="28" y="26"/>
                        <a:pt x="28" y="26"/>
                      </a:cubicBezTo>
                      <a:cubicBezTo>
                        <a:pt x="28" y="26"/>
                        <a:pt x="28" y="25"/>
                        <a:pt x="28" y="24"/>
                      </a:cubicBezTo>
                      <a:cubicBezTo>
                        <a:pt x="28" y="24"/>
                        <a:pt x="29" y="23"/>
                        <a:pt x="29" y="23"/>
                      </a:cubicBezTo>
                      <a:cubicBezTo>
                        <a:pt x="29" y="22"/>
                        <a:pt x="27" y="24"/>
                        <a:pt x="27" y="23"/>
                      </a:cubicBezTo>
                      <a:cubicBezTo>
                        <a:pt x="27" y="22"/>
                        <a:pt x="27" y="22"/>
                        <a:pt x="27" y="21"/>
                      </a:cubicBezTo>
                      <a:cubicBezTo>
                        <a:pt x="27" y="20"/>
                        <a:pt x="27" y="20"/>
                        <a:pt x="27" y="20"/>
                      </a:cubicBezTo>
                      <a:cubicBezTo>
                        <a:pt x="28" y="19"/>
                        <a:pt x="28" y="19"/>
                        <a:pt x="27" y="18"/>
                      </a:cubicBezTo>
                      <a:cubicBezTo>
                        <a:pt x="27" y="18"/>
                        <a:pt x="28" y="17"/>
                        <a:pt x="28" y="17"/>
                      </a:cubicBezTo>
                      <a:cubicBezTo>
                        <a:pt x="27" y="16"/>
                        <a:pt x="28" y="15"/>
                        <a:pt x="27" y="14"/>
                      </a:cubicBezTo>
                      <a:cubicBezTo>
                        <a:pt x="27" y="13"/>
                        <a:pt x="27" y="13"/>
                        <a:pt x="27" y="12"/>
                      </a:cubicBezTo>
                      <a:cubicBezTo>
                        <a:pt x="27" y="11"/>
                        <a:pt x="26" y="11"/>
                        <a:pt x="26" y="11"/>
                      </a:cubicBezTo>
                      <a:cubicBezTo>
                        <a:pt x="26" y="11"/>
                        <a:pt x="25" y="10"/>
                        <a:pt x="25" y="10"/>
                      </a:cubicBezTo>
                      <a:cubicBezTo>
                        <a:pt x="25" y="9"/>
                        <a:pt x="25" y="9"/>
                        <a:pt x="24" y="8"/>
                      </a:cubicBezTo>
                      <a:cubicBezTo>
                        <a:pt x="24" y="8"/>
                        <a:pt x="24" y="7"/>
                        <a:pt x="24" y="7"/>
                      </a:cubicBezTo>
                      <a:cubicBezTo>
                        <a:pt x="23" y="7"/>
                        <a:pt x="23" y="7"/>
                        <a:pt x="23" y="6"/>
                      </a:cubicBezTo>
                      <a:cubicBezTo>
                        <a:pt x="22" y="6"/>
                        <a:pt x="22" y="5"/>
                        <a:pt x="22" y="5"/>
                      </a:cubicBezTo>
                      <a:cubicBezTo>
                        <a:pt x="22" y="4"/>
                        <a:pt x="22" y="4"/>
                        <a:pt x="21" y="4"/>
                      </a:cubicBezTo>
                      <a:cubicBezTo>
                        <a:pt x="21" y="4"/>
                        <a:pt x="20" y="2"/>
                        <a:pt x="20" y="2"/>
                      </a:cubicBezTo>
                      <a:cubicBezTo>
                        <a:pt x="20" y="1"/>
                        <a:pt x="20" y="1"/>
                        <a:pt x="20" y="1"/>
                      </a:cubicBezTo>
                      <a:cubicBezTo>
                        <a:pt x="20" y="0"/>
                        <a:pt x="20" y="0"/>
                        <a:pt x="19" y="0"/>
                      </a:cubicBezTo>
                      <a:cubicBezTo>
                        <a:pt x="19" y="0"/>
                        <a:pt x="19" y="0"/>
                        <a:pt x="19" y="0"/>
                      </a:cubicBezTo>
                      <a:cubicBezTo>
                        <a:pt x="19" y="0"/>
                        <a:pt x="19" y="0"/>
                        <a:pt x="1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9" name="Freeform 1624"/>
                <p:cNvSpPr>
                  <a:spLocks/>
                </p:cNvSpPr>
                <p:nvPr/>
              </p:nvSpPr>
              <p:spPr bwMode="auto">
                <a:xfrm>
                  <a:off x="6869113" y="4076700"/>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0" name="Freeform 1625"/>
                <p:cNvSpPr>
                  <a:spLocks/>
                </p:cNvSpPr>
                <p:nvPr/>
              </p:nvSpPr>
              <p:spPr bwMode="auto">
                <a:xfrm>
                  <a:off x="6884988" y="4079875"/>
                  <a:ext cx="6350"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1" y="0"/>
                        <a:pt x="2"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1" name="Freeform 1626"/>
                <p:cNvSpPr>
                  <a:spLocks/>
                </p:cNvSpPr>
                <p:nvPr/>
              </p:nvSpPr>
              <p:spPr bwMode="auto">
                <a:xfrm>
                  <a:off x="6888163" y="4079875"/>
                  <a:ext cx="3175" cy="4762"/>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2"/>
                        <a:pt x="1"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2" name="Freeform 1627"/>
                <p:cNvSpPr>
                  <a:spLocks/>
                </p:cNvSpPr>
                <p:nvPr/>
              </p:nvSpPr>
              <p:spPr bwMode="auto">
                <a:xfrm>
                  <a:off x="6888163" y="4083050"/>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3" name="Freeform 1628"/>
                <p:cNvSpPr>
                  <a:spLocks/>
                </p:cNvSpPr>
                <p:nvPr/>
              </p:nvSpPr>
              <p:spPr bwMode="auto">
                <a:xfrm>
                  <a:off x="6883400" y="4097338"/>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4" name="Freeform 1629"/>
                <p:cNvSpPr>
                  <a:spLocks/>
                </p:cNvSpPr>
                <p:nvPr/>
              </p:nvSpPr>
              <p:spPr bwMode="auto">
                <a:xfrm>
                  <a:off x="6899275" y="408781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5" name="Freeform 1630"/>
                <p:cNvSpPr>
                  <a:spLocks/>
                </p:cNvSpPr>
                <p:nvPr/>
              </p:nvSpPr>
              <p:spPr bwMode="auto">
                <a:xfrm>
                  <a:off x="6894513" y="4102100"/>
                  <a:ext cx="4763" cy="3175"/>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2" y="0"/>
                        <a:pt x="2" y="0"/>
                        <a:pt x="2" y="0"/>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6" name="Freeform 1631"/>
                <p:cNvSpPr>
                  <a:spLocks/>
                </p:cNvSpPr>
                <p:nvPr/>
              </p:nvSpPr>
              <p:spPr bwMode="auto">
                <a:xfrm>
                  <a:off x="6894513" y="4102100"/>
                  <a:ext cx="4763" cy="3175"/>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0"/>
                        <a:pt x="2" y="0"/>
                        <a:pt x="2"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7" name="Freeform 1632"/>
                <p:cNvSpPr>
                  <a:spLocks/>
                </p:cNvSpPr>
                <p:nvPr/>
              </p:nvSpPr>
              <p:spPr bwMode="auto">
                <a:xfrm>
                  <a:off x="6877050" y="4102100"/>
                  <a:ext cx="6350" cy="3175"/>
                </a:xfrm>
                <a:custGeom>
                  <a:avLst/>
                  <a:gdLst>
                    <a:gd name="T0" fmla="*/ 1 w 2"/>
                    <a:gd name="T1" fmla="*/ 0 h 1"/>
                    <a:gd name="T2" fmla="*/ 2 w 2"/>
                    <a:gd name="T3" fmla="*/ 1 h 1"/>
                    <a:gd name="T4" fmla="*/ 1 w 2"/>
                    <a:gd name="T5" fmla="*/ 0 h 1"/>
                  </a:gdLst>
                  <a:ahLst/>
                  <a:cxnLst>
                    <a:cxn ang="0">
                      <a:pos x="T0" y="T1"/>
                    </a:cxn>
                    <a:cxn ang="0">
                      <a:pos x="T2" y="T3"/>
                    </a:cxn>
                    <a:cxn ang="0">
                      <a:pos x="T4" y="T5"/>
                    </a:cxn>
                  </a:cxnLst>
                  <a:rect l="0" t="0" r="r" b="b"/>
                  <a:pathLst>
                    <a:path w="2" h="1">
                      <a:moveTo>
                        <a:pt x="1" y="0"/>
                      </a:moveTo>
                      <a:cubicBezTo>
                        <a:pt x="2" y="0"/>
                        <a:pt x="2" y="1"/>
                        <a:pt x="2" y="1"/>
                      </a:cubicBezTo>
                      <a:cubicBezTo>
                        <a:pt x="1" y="1"/>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8" name="Freeform 1633"/>
                <p:cNvSpPr>
                  <a:spLocks/>
                </p:cNvSpPr>
                <p:nvPr/>
              </p:nvSpPr>
              <p:spPr bwMode="auto">
                <a:xfrm>
                  <a:off x="6873875" y="4098925"/>
                  <a:ext cx="9525" cy="3175"/>
                </a:xfrm>
                <a:custGeom>
                  <a:avLst/>
                  <a:gdLst>
                    <a:gd name="T0" fmla="*/ 1 w 3"/>
                    <a:gd name="T1" fmla="*/ 0 h 1"/>
                    <a:gd name="T2" fmla="*/ 2 w 3"/>
                    <a:gd name="T3" fmla="*/ 0 h 1"/>
                    <a:gd name="T4" fmla="*/ 2 w 3"/>
                    <a:gd name="T5" fmla="*/ 0 h 1"/>
                    <a:gd name="T6" fmla="*/ 0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2" y="0"/>
                        <a:pt x="2" y="0"/>
                      </a:cubicBezTo>
                      <a:cubicBezTo>
                        <a:pt x="2" y="1"/>
                        <a:pt x="2" y="0"/>
                        <a:pt x="2" y="0"/>
                      </a:cubicBezTo>
                      <a:cubicBezTo>
                        <a:pt x="1" y="0"/>
                        <a:pt x="0" y="1"/>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9" name="Freeform 1634"/>
                <p:cNvSpPr>
                  <a:spLocks/>
                </p:cNvSpPr>
                <p:nvPr/>
              </p:nvSpPr>
              <p:spPr bwMode="auto">
                <a:xfrm>
                  <a:off x="6877050" y="4090988"/>
                  <a:ext cx="3175" cy="6350"/>
                </a:xfrm>
                <a:custGeom>
                  <a:avLst/>
                  <a:gdLst>
                    <a:gd name="T0" fmla="*/ 1 w 1"/>
                    <a:gd name="T1" fmla="*/ 0 h 2"/>
                    <a:gd name="T2" fmla="*/ 1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0"/>
                        <a:pt x="1" y="1"/>
                      </a:cubicBezTo>
                      <a:cubicBezTo>
                        <a:pt x="1" y="1"/>
                        <a:pt x="1" y="2"/>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0" name="Freeform 1635"/>
                <p:cNvSpPr>
                  <a:spLocks/>
                </p:cNvSpPr>
                <p:nvPr/>
              </p:nvSpPr>
              <p:spPr bwMode="auto">
                <a:xfrm>
                  <a:off x="6873875" y="409098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1" name="Freeform 1636"/>
                <p:cNvSpPr>
                  <a:spLocks/>
                </p:cNvSpPr>
                <p:nvPr/>
              </p:nvSpPr>
              <p:spPr bwMode="auto">
                <a:xfrm>
                  <a:off x="6877050" y="409098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2" name="Freeform 1637"/>
                <p:cNvSpPr>
                  <a:spLocks/>
                </p:cNvSpPr>
                <p:nvPr/>
              </p:nvSpPr>
              <p:spPr bwMode="auto">
                <a:xfrm>
                  <a:off x="6870700" y="4094163"/>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2" y="0"/>
                        <a:pt x="1" y="0"/>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3" name="Freeform 1638"/>
                <p:cNvSpPr>
                  <a:spLocks/>
                </p:cNvSpPr>
                <p:nvPr/>
              </p:nvSpPr>
              <p:spPr bwMode="auto">
                <a:xfrm>
                  <a:off x="6983413" y="4278313"/>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4" name="Freeform 1639"/>
                <p:cNvSpPr>
                  <a:spLocks/>
                </p:cNvSpPr>
                <p:nvPr/>
              </p:nvSpPr>
              <p:spPr bwMode="auto">
                <a:xfrm>
                  <a:off x="6954838" y="42687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5" name="Freeform 1640"/>
                <p:cNvSpPr>
                  <a:spLocks/>
                </p:cNvSpPr>
                <p:nvPr/>
              </p:nvSpPr>
              <p:spPr bwMode="auto">
                <a:xfrm>
                  <a:off x="6991350" y="42799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6" name="Freeform 1641"/>
                <p:cNvSpPr>
                  <a:spLocks/>
                </p:cNvSpPr>
                <p:nvPr/>
              </p:nvSpPr>
              <p:spPr bwMode="auto">
                <a:xfrm>
                  <a:off x="6991350" y="4268788"/>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7" name="Freeform 1642"/>
                <p:cNvSpPr>
                  <a:spLocks/>
                </p:cNvSpPr>
                <p:nvPr/>
              </p:nvSpPr>
              <p:spPr bwMode="auto">
                <a:xfrm>
                  <a:off x="6983413" y="426561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8" name="Freeform 1643"/>
                <p:cNvSpPr>
                  <a:spLocks/>
                </p:cNvSpPr>
                <p:nvPr/>
              </p:nvSpPr>
              <p:spPr bwMode="auto">
                <a:xfrm>
                  <a:off x="6962775" y="42545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9" name="Freeform 1644"/>
                <p:cNvSpPr>
                  <a:spLocks/>
                </p:cNvSpPr>
                <p:nvPr/>
              </p:nvSpPr>
              <p:spPr bwMode="auto">
                <a:xfrm>
                  <a:off x="6958013" y="42656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0" name="Freeform 1645"/>
                <p:cNvSpPr>
                  <a:spLocks/>
                </p:cNvSpPr>
                <p:nvPr/>
              </p:nvSpPr>
              <p:spPr bwMode="auto">
                <a:xfrm>
                  <a:off x="6959600" y="42624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1" name="Freeform 1646"/>
                <p:cNvSpPr>
                  <a:spLocks/>
                </p:cNvSpPr>
                <p:nvPr/>
              </p:nvSpPr>
              <p:spPr bwMode="auto">
                <a:xfrm>
                  <a:off x="6959600" y="42656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2" name="Freeform 1647"/>
                <p:cNvSpPr>
                  <a:spLocks/>
                </p:cNvSpPr>
                <p:nvPr/>
              </p:nvSpPr>
              <p:spPr bwMode="auto">
                <a:xfrm>
                  <a:off x="6986588" y="4262438"/>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3" name="Freeform 1648"/>
                <p:cNvSpPr>
                  <a:spLocks/>
                </p:cNvSpPr>
                <p:nvPr/>
              </p:nvSpPr>
              <p:spPr bwMode="auto">
                <a:xfrm>
                  <a:off x="6940550" y="42894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4" name="Freeform 1649"/>
                <p:cNvSpPr>
                  <a:spLocks/>
                </p:cNvSpPr>
                <p:nvPr/>
              </p:nvSpPr>
              <p:spPr bwMode="auto">
                <a:xfrm>
                  <a:off x="6972300" y="4246563"/>
                  <a:ext cx="1588"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5" name="Freeform 1650"/>
                <p:cNvSpPr>
                  <a:spLocks/>
                </p:cNvSpPr>
                <p:nvPr/>
              </p:nvSpPr>
              <p:spPr bwMode="auto">
                <a:xfrm>
                  <a:off x="6969125" y="4232275"/>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6" name="Freeform 1651"/>
                <p:cNvSpPr>
                  <a:spLocks/>
                </p:cNvSpPr>
                <p:nvPr/>
              </p:nvSpPr>
              <p:spPr bwMode="auto">
                <a:xfrm>
                  <a:off x="6945313" y="4260850"/>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7" name="Freeform 1652"/>
                <p:cNvSpPr>
                  <a:spLocks/>
                </p:cNvSpPr>
                <p:nvPr/>
              </p:nvSpPr>
              <p:spPr bwMode="auto">
                <a:xfrm>
                  <a:off x="6948488" y="423703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8" name="Freeform 1653"/>
                <p:cNvSpPr>
                  <a:spLocks/>
                </p:cNvSpPr>
                <p:nvPr/>
              </p:nvSpPr>
              <p:spPr bwMode="auto">
                <a:xfrm>
                  <a:off x="6972300" y="425132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9" name="Freeform 1654"/>
                <p:cNvSpPr>
                  <a:spLocks/>
                </p:cNvSpPr>
                <p:nvPr/>
              </p:nvSpPr>
              <p:spPr bwMode="auto">
                <a:xfrm>
                  <a:off x="6958013" y="4265613"/>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0" y="0"/>
                        <a:pt x="1" y="0"/>
                        <a:pt x="1"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0" name="Freeform 1655"/>
                <p:cNvSpPr>
                  <a:spLocks/>
                </p:cNvSpPr>
                <p:nvPr/>
              </p:nvSpPr>
              <p:spPr bwMode="auto">
                <a:xfrm>
                  <a:off x="6923088" y="4292600"/>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1" name="Freeform 1656"/>
                <p:cNvSpPr>
                  <a:spLocks/>
                </p:cNvSpPr>
                <p:nvPr/>
              </p:nvSpPr>
              <p:spPr bwMode="auto">
                <a:xfrm>
                  <a:off x="6940550" y="428307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1" y="0"/>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2" name="Freeform 1657"/>
                <p:cNvSpPr>
                  <a:spLocks/>
                </p:cNvSpPr>
                <p:nvPr/>
              </p:nvSpPr>
              <p:spPr bwMode="auto">
                <a:xfrm>
                  <a:off x="6965950" y="423703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1"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3" name="Freeform 1658"/>
                <p:cNvSpPr>
                  <a:spLocks/>
                </p:cNvSpPr>
                <p:nvPr/>
              </p:nvSpPr>
              <p:spPr bwMode="auto">
                <a:xfrm>
                  <a:off x="6954838" y="4260850"/>
                  <a:ext cx="3175" cy="1587"/>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1"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4" name="Freeform 1659"/>
                <p:cNvSpPr>
                  <a:spLocks/>
                </p:cNvSpPr>
                <p:nvPr/>
              </p:nvSpPr>
              <p:spPr bwMode="auto">
                <a:xfrm>
                  <a:off x="7002463" y="4292600"/>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5" name="Freeform 1660"/>
                <p:cNvSpPr>
                  <a:spLocks/>
                </p:cNvSpPr>
                <p:nvPr/>
              </p:nvSpPr>
              <p:spPr bwMode="auto">
                <a:xfrm>
                  <a:off x="7011988" y="428625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6" name="Freeform 1661"/>
                <p:cNvSpPr>
                  <a:spLocks/>
                </p:cNvSpPr>
                <p:nvPr/>
              </p:nvSpPr>
              <p:spPr bwMode="auto">
                <a:xfrm>
                  <a:off x="6983413" y="4306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7" name="Freeform 1662"/>
                <p:cNvSpPr>
                  <a:spLocks/>
                </p:cNvSpPr>
                <p:nvPr/>
              </p:nvSpPr>
              <p:spPr bwMode="auto">
                <a:xfrm>
                  <a:off x="6977063" y="4306888"/>
                  <a:ext cx="3175" cy="1587"/>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8" name="Freeform 1663"/>
                <p:cNvSpPr>
                  <a:spLocks/>
                </p:cNvSpPr>
                <p:nvPr/>
              </p:nvSpPr>
              <p:spPr bwMode="auto">
                <a:xfrm>
                  <a:off x="6962775" y="4262438"/>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9" name="Freeform 1664"/>
                <p:cNvSpPr>
                  <a:spLocks/>
                </p:cNvSpPr>
                <p:nvPr/>
              </p:nvSpPr>
              <p:spPr bwMode="auto">
                <a:xfrm>
                  <a:off x="6905625" y="429418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0" name="Freeform 1665"/>
                <p:cNvSpPr>
                  <a:spLocks/>
                </p:cNvSpPr>
                <p:nvPr/>
              </p:nvSpPr>
              <p:spPr bwMode="auto">
                <a:xfrm>
                  <a:off x="6962775" y="426878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1" name="Freeform 1666"/>
                <p:cNvSpPr>
                  <a:spLocks/>
                </p:cNvSpPr>
                <p:nvPr/>
              </p:nvSpPr>
              <p:spPr bwMode="auto">
                <a:xfrm>
                  <a:off x="6945313" y="4257675"/>
                  <a:ext cx="0" cy="476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2"/>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2" name="Freeform 1667"/>
                <p:cNvSpPr>
                  <a:spLocks/>
                </p:cNvSpPr>
                <p:nvPr/>
              </p:nvSpPr>
              <p:spPr bwMode="auto">
                <a:xfrm>
                  <a:off x="6940550" y="428307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3" name="Freeform 1668"/>
                <p:cNvSpPr>
                  <a:spLocks/>
                </p:cNvSpPr>
                <p:nvPr/>
              </p:nvSpPr>
              <p:spPr bwMode="auto">
                <a:xfrm>
                  <a:off x="6934200" y="4306888"/>
                  <a:ext cx="3175" cy="7937"/>
                </a:xfrm>
                <a:custGeom>
                  <a:avLst/>
                  <a:gdLst>
                    <a:gd name="T0" fmla="*/ 0 w 1"/>
                    <a:gd name="T1" fmla="*/ 1 h 3"/>
                    <a:gd name="T2" fmla="*/ 0 w 1"/>
                    <a:gd name="T3" fmla="*/ 2 h 3"/>
                    <a:gd name="T4" fmla="*/ 0 w 1"/>
                    <a:gd name="T5" fmla="*/ 1 h 3"/>
                  </a:gdLst>
                  <a:ahLst/>
                  <a:cxnLst>
                    <a:cxn ang="0">
                      <a:pos x="T0" y="T1"/>
                    </a:cxn>
                    <a:cxn ang="0">
                      <a:pos x="T2" y="T3"/>
                    </a:cxn>
                    <a:cxn ang="0">
                      <a:pos x="T4" y="T5"/>
                    </a:cxn>
                  </a:cxnLst>
                  <a:rect l="0" t="0" r="r" b="b"/>
                  <a:pathLst>
                    <a:path w="1" h="3">
                      <a:moveTo>
                        <a:pt x="0" y="1"/>
                      </a:moveTo>
                      <a:cubicBezTo>
                        <a:pt x="0" y="3"/>
                        <a:pt x="0" y="3"/>
                        <a:pt x="0" y="2"/>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4" name="Freeform 1669"/>
                <p:cNvSpPr>
                  <a:spLocks/>
                </p:cNvSpPr>
                <p:nvPr/>
              </p:nvSpPr>
              <p:spPr bwMode="auto">
                <a:xfrm>
                  <a:off x="6913563" y="4292600"/>
                  <a:ext cx="6350"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1"/>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5" name="Freeform 1670"/>
                <p:cNvSpPr>
                  <a:spLocks/>
                </p:cNvSpPr>
                <p:nvPr/>
              </p:nvSpPr>
              <p:spPr bwMode="auto">
                <a:xfrm>
                  <a:off x="8623300" y="4802188"/>
                  <a:ext cx="17463" cy="9525"/>
                </a:xfrm>
                <a:custGeom>
                  <a:avLst/>
                  <a:gdLst>
                    <a:gd name="T0" fmla="*/ 5 w 6"/>
                    <a:gd name="T1" fmla="*/ 0 h 3"/>
                    <a:gd name="T2" fmla="*/ 4 w 6"/>
                    <a:gd name="T3" fmla="*/ 0 h 3"/>
                    <a:gd name="T4" fmla="*/ 2 w 6"/>
                    <a:gd name="T5" fmla="*/ 0 h 3"/>
                    <a:gd name="T6" fmla="*/ 1 w 6"/>
                    <a:gd name="T7" fmla="*/ 0 h 3"/>
                    <a:gd name="T8" fmla="*/ 1 w 6"/>
                    <a:gd name="T9" fmla="*/ 0 h 3"/>
                    <a:gd name="T10" fmla="*/ 0 w 6"/>
                    <a:gd name="T11" fmla="*/ 0 h 3"/>
                    <a:gd name="T12" fmla="*/ 1 w 6"/>
                    <a:gd name="T13" fmla="*/ 0 h 3"/>
                    <a:gd name="T14" fmla="*/ 0 w 6"/>
                    <a:gd name="T15" fmla="*/ 1 h 3"/>
                    <a:gd name="T16" fmla="*/ 0 w 6"/>
                    <a:gd name="T17" fmla="*/ 1 h 3"/>
                    <a:gd name="T18" fmla="*/ 2 w 6"/>
                    <a:gd name="T19" fmla="*/ 1 h 3"/>
                    <a:gd name="T20" fmla="*/ 2 w 6"/>
                    <a:gd name="T21" fmla="*/ 2 h 3"/>
                    <a:gd name="T22" fmla="*/ 4 w 6"/>
                    <a:gd name="T23" fmla="*/ 2 h 3"/>
                    <a:gd name="T24" fmla="*/ 5 w 6"/>
                    <a:gd name="T25" fmla="*/ 3 h 3"/>
                    <a:gd name="T26" fmla="*/ 6 w 6"/>
                    <a:gd name="T27" fmla="*/ 1 h 3"/>
                    <a:gd name="T28" fmla="*/ 5 w 6"/>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0"/>
                      </a:moveTo>
                      <a:cubicBezTo>
                        <a:pt x="5" y="0"/>
                        <a:pt x="4" y="0"/>
                        <a:pt x="4" y="0"/>
                      </a:cubicBezTo>
                      <a:cubicBezTo>
                        <a:pt x="3" y="0"/>
                        <a:pt x="3" y="0"/>
                        <a:pt x="2" y="0"/>
                      </a:cubicBezTo>
                      <a:cubicBezTo>
                        <a:pt x="2" y="0"/>
                        <a:pt x="2" y="0"/>
                        <a:pt x="1" y="0"/>
                      </a:cubicBezTo>
                      <a:cubicBezTo>
                        <a:pt x="1" y="0"/>
                        <a:pt x="1" y="0"/>
                        <a:pt x="1" y="0"/>
                      </a:cubicBezTo>
                      <a:cubicBezTo>
                        <a:pt x="1" y="0"/>
                        <a:pt x="1" y="0"/>
                        <a:pt x="0" y="0"/>
                      </a:cubicBezTo>
                      <a:cubicBezTo>
                        <a:pt x="1" y="0"/>
                        <a:pt x="1" y="0"/>
                        <a:pt x="1" y="0"/>
                      </a:cubicBezTo>
                      <a:cubicBezTo>
                        <a:pt x="0" y="0"/>
                        <a:pt x="0" y="1"/>
                        <a:pt x="0" y="1"/>
                      </a:cubicBezTo>
                      <a:cubicBezTo>
                        <a:pt x="0" y="1"/>
                        <a:pt x="1" y="1"/>
                        <a:pt x="0" y="1"/>
                      </a:cubicBezTo>
                      <a:cubicBezTo>
                        <a:pt x="2" y="1"/>
                        <a:pt x="2" y="1"/>
                        <a:pt x="2" y="1"/>
                      </a:cubicBezTo>
                      <a:cubicBezTo>
                        <a:pt x="2" y="2"/>
                        <a:pt x="1" y="2"/>
                        <a:pt x="2" y="2"/>
                      </a:cubicBezTo>
                      <a:cubicBezTo>
                        <a:pt x="2" y="2"/>
                        <a:pt x="4" y="3"/>
                        <a:pt x="4" y="2"/>
                      </a:cubicBezTo>
                      <a:cubicBezTo>
                        <a:pt x="4" y="2"/>
                        <a:pt x="5" y="2"/>
                        <a:pt x="5" y="3"/>
                      </a:cubicBezTo>
                      <a:cubicBezTo>
                        <a:pt x="5" y="2"/>
                        <a:pt x="6" y="2"/>
                        <a:pt x="6" y="1"/>
                      </a:cubicBezTo>
                      <a:cubicBezTo>
                        <a:pt x="5" y="1"/>
                        <a:pt x="6" y="1"/>
                        <a:pt x="5"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6" name="Freeform 1671"/>
                <p:cNvSpPr>
                  <a:spLocks/>
                </p:cNvSpPr>
                <p:nvPr/>
              </p:nvSpPr>
              <p:spPr bwMode="auto">
                <a:xfrm>
                  <a:off x="8640763" y="4808538"/>
                  <a:ext cx="19050" cy="7937"/>
                </a:xfrm>
                <a:custGeom>
                  <a:avLst/>
                  <a:gdLst>
                    <a:gd name="T0" fmla="*/ 5 w 7"/>
                    <a:gd name="T1" fmla="*/ 1 h 3"/>
                    <a:gd name="T2" fmla="*/ 3 w 7"/>
                    <a:gd name="T3" fmla="*/ 0 h 3"/>
                    <a:gd name="T4" fmla="*/ 0 w 7"/>
                    <a:gd name="T5" fmla="*/ 1 h 3"/>
                    <a:gd name="T6" fmla="*/ 1 w 7"/>
                    <a:gd name="T7" fmla="*/ 2 h 3"/>
                    <a:gd name="T8" fmla="*/ 3 w 7"/>
                    <a:gd name="T9" fmla="*/ 2 h 3"/>
                    <a:gd name="T10" fmla="*/ 4 w 7"/>
                    <a:gd name="T11" fmla="*/ 3 h 3"/>
                    <a:gd name="T12" fmla="*/ 5 w 7"/>
                    <a:gd name="T13" fmla="*/ 3 h 3"/>
                    <a:gd name="T14" fmla="*/ 5 w 7"/>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5" y="1"/>
                      </a:moveTo>
                      <a:cubicBezTo>
                        <a:pt x="4" y="1"/>
                        <a:pt x="4" y="1"/>
                        <a:pt x="3" y="0"/>
                      </a:cubicBezTo>
                      <a:cubicBezTo>
                        <a:pt x="2" y="0"/>
                        <a:pt x="1" y="1"/>
                        <a:pt x="0" y="1"/>
                      </a:cubicBezTo>
                      <a:cubicBezTo>
                        <a:pt x="1" y="1"/>
                        <a:pt x="1" y="1"/>
                        <a:pt x="1" y="2"/>
                      </a:cubicBezTo>
                      <a:cubicBezTo>
                        <a:pt x="1" y="2"/>
                        <a:pt x="2" y="2"/>
                        <a:pt x="3" y="2"/>
                      </a:cubicBezTo>
                      <a:cubicBezTo>
                        <a:pt x="3" y="2"/>
                        <a:pt x="3" y="3"/>
                        <a:pt x="4" y="3"/>
                      </a:cubicBezTo>
                      <a:cubicBezTo>
                        <a:pt x="4" y="3"/>
                        <a:pt x="5" y="3"/>
                        <a:pt x="5" y="3"/>
                      </a:cubicBezTo>
                      <a:cubicBezTo>
                        <a:pt x="7" y="3"/>
                        <a:pt x="6" y="2"/>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7" name="Freeform 1672"/>
                <p:cNvSpPr>
                  <a:spLocks/>
                </p:cNvSpPr>
                <p:nvPr/>
              </p:nvSpPr>
              <p:spPr bwMode="auto">
                <a:xfrm>
                  <a:off x="8694738" y="4098925"/>
                  <a:ext cx="7938" cy="6350"/>
                </a:xfrm>
                <a:custGeom>
                  <a:avLst/>
                  <a:gdLst>
                    <a:gd name="T0" fmla="*/ 2 w 3"/>
                    <a:gd name="T1" fmla="*/ 2 h 2"/>
                    <a:gd name="T2" fmla="*/ 3 w 3"/>
                    <a:gd name="T3" fmla="*/ 1 h 2"/>
                    <a:gd name="T4" fmla="*/ 2 w 3"/>
                    <a:gd name="T5" fmla="*/ 0 h 2"/>
                    <a:gd name="T6" fmla="*/ 2 w 3"/>
                    <a:gd name="T7" fmla="*/ 0 h 2"/>
                    <a:gd name="T8" fmla="*/ 0 w 3"/>
                    <a:gd name="T9" fmla="*/ 0 h 2"/>
                    <a:gd name="T10" fmla="*/ 0 w 3"/>
                    <a:gd name="T11" fmla="*/ 1 h 2"/>
                    <a:gd name="T12" fmla="*/ 1 w 3"/>
                    <a:gd name="T13" fmla="*/ 1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cubicBezTo>
                        <a:pt x="2" y="2"/>
                        <a:pt x="3" y="2"/>
                        <a:pt x="3" y="1"/>
                      </a:cubicBezTo>
                      <a:cubicBezTo>
                        <a:pt x="3" y="0"/>
                        <a:pt x="2" y="0"/>
                        <a:pt x="2" y="0"/>
                      </a:cubicBezTo>
                      <a:cubicBezTo>
                        <a:pt x="2" y="0"/>
                        <a:pt x="2" y="0"/>
                        <a:pt x="2" y="0"/>
                      </a:cubicBezTo>
                      <a:cubicBezTo>
                        <a:pt x="0" y="0"/>
                        <a:pt x="0" y="0"/>
                        <a:pt x="0" y="0"/>
                      </a:cubicBezTo>
                      <a:cubicBezTo>
                        <a:pt x="0" y="0"/>
                        <a:pt x="0" y="1"/>
                        <a:pt x="0" y="1"/>
                      </a:cubicBezTo>
                      <a:cubicBezTo>
                        <a:pt x="0" y="1"/>
                        <a:pt x="1" y="0"/>
                        <a:pt x="1" y="1"/>
                      </a:cubicBezTo>
                      <a:cubicBezTo>
                        <a:pt x="1"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8" name="Freeform 1673"/>
                <p:cNvSpPr>
                  <a:spLocks/>
                </p:cNvSpPr>
                <p:nvPr/>
              </p:nvSpPr>
              <p:spPr bwMode="auto">
                <a:xfrm>
                  <a:off x="8691563" y="4813300"/>
                  <a:ext cx="6350" cy="6350"/>
                </a:xfrm>
                <a:custGeom>
                  <a:avLst/>
                  <a:gdLst>
                    <a:gd name="T0" fmla="*/ 0 w 2"/>
                    <a:gd name="T1" fmla="*/ 1 h 2"/>
                    <a:gd name="T2" fmla="*/ 2 w 2"/>
                    <a:gd name="T3" fmla="*/ 1 h 2"/>
                    <a:gd name="T4" fmla="*/ 0 w 2"/>
                    <a:gd name="T5" fmla="*/ 1 h 2"/>
                  </a:gdLst>
                  <a:ahLst/>
                  <a:cxnLst>
                    <a:cxn ang="0">
                      <a:pos x="T0" y="T1"/>
                    </a:cxn>
                    <a:cxn ang="0">
                      <a:pos x="T2" y="T3"/>
                    </a:cxn>
                    <a:cxn ang="0">
                      <a:pos x="T4" y="T5"/>
                    </a:cxn>
                  </a:cxnLst>
                  <a:rect l="0" t="0" r="r" b="b"/>
                  <a:pathLst>
                    <a:path w="2" h="2">
                      <a:moveTo>
                        <a:pt x="0" y="1"/>
                      </a:moveTo>
                      <a:cubicBezTo>
                        <a:pt x="0" y="2"/>
                        <a:pt x="1" y="2"/>
                        <a:pt x="2" y="1"/>
                      </a:cubicBezTo>
                      <a:cubicBezTo>
                        <a:pt x="2"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9" name="Freeform 1674"/>
                <p:cNvSpPr>
                  <a:spLocks/>
                </p:cNvSpPr>
                <p:nvPr/>
              </p:nvSpPr>
              <p:spPr bwMode="auto">
                <a:xfrm>
                  <a:off x="8697913" y="4816475"/>
                  <a:ext cx="7938" cy="9525"/>
                </a:xfrm>
                <a:custGeom>
                  <a:avLst/>
                  <a:gdLst>
                    <a:gd name="T0" fmla="*/ 1 w 3"/>
                    <a:gd name="T1" fmla="*/ 1 h 3"/>
                    <a:gd name="T2" fmla="*/ 2 w 3"/>
                    <a:gd name="T3" fmla="*/ 2 h 3"/>
                    <a:gd name="T4" fmla="*/ 1 w 3"/>
                    <a:gd name="T5" fmla="*/ 1 h 3"/>
                  </a:gdLst>
                  <a:ahLst/>
                  <a:cxnLst>
                    <a:cxn ang="0">
                      <a:pos x="T0" y="T1"/>
                    </a:cxn>
                    <a:cxn ang="0">
                      <a:pos x="T2" y="T3"/>
                    </a:cxn>
                    <a:cxn ang="0">
                      <a:pos x="T4" y="T5"/>
                    </a:cxn>
                  </a:cxnLst>
                  <a:rect l="0" t="0" r="r" b="b"/>
                  <a:pathLst>
                    <a:path w="3" h="3">
                      <a:moveTo>
                        <a:pt x="1" y="1"/>
                      </a:moveTo>
                      <a:cubicBezTo>
                        <a:pt x="0" y="2"/>
                        <a:pt x="1" y="3"/>
                        <a:pt x="2" y="2"/>
                      </a:cubicBezTo>
                      <a:cubicBezTo>
                        <a:pt x="3"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0" name="Freeform 1675"/>
                <p:cNvSpPr>
                  <a:spLocks/>
                </p:cNvSpPr>
                <p:nvPr/>
              </p:nvSpPr>
              <p:spPr bwMode="auto">
                <a:xfrm>
                  <a:off x="8666163" y="4816475"/>
                  <a:ext cx="7938" cy="6350"/>
                </a:xfrm>
                <a:custGeom>
                  <a:avLst/>
                  <a:gdLst>
                    <a:gd name="T0" fmla="*/ 2 w 3"/>
                    <a:gd name="T1" fmla="*/ 1 h 2"/>
                    <a:gd name="T2" fmla="*/ 2 w 3"/>
                    <a:gd name="T3" fmla="*/ 0 h 2"/>
                    <a:gd name="T4" fmla="*/ 1 w 3"/>
                    <a:gd name="T5" fmla="*/ 2 h 2"/>
                    <a:gd name="T6" fmla="*/ 2 w 3"/>
                    <a:gd name="T7" fmla="*/ 2 h 2"/>
                    <a:gd name="T8" fmla="*/ 3 w 3"/>
                    <a:gd name="T9" fmla="*/ 1 h 2"/>
                    <a:gd name="T10" fmla="*/ 2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2" y="1"/>
                      </a:moveTo>
                      <a:cubicBezTo>
                        <a:pt x="2" y="1"/>
                        <a:pt x="2" y="1"/>
                        <a:pt x="2" y="0"/>
                      </a:cubicBezTo>
                      <a:cubicBezTo>
                        <a:pt x="1" y="1"/>
                        <a:pt x="0" y="1"/>
                        <a:pt x="1" y="2"/>
                      </a:cubicBezTo>
                      <a:cubicBezTo>
                        <a:pt x="2" y="2"/>
                        <a:pt x="2" y="2"/>
                        <a:pt x="2" y="2"/>
                      </a:cubicBezTo>
                      <a:cubicBezTo>
                        <a:pt x="3" y="2"/>
                        <a:pt x="3" y="2"/>
                        <a:pt x="3" y="1"/>
                      </a:cubicBezTo>
                      <a:cubicBezTo>
                        <a:pt x="3"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1" name="Freeform 1676"/>
                <p:cNvSpPr>
                  <a:spLocks/>
                </p:cNvSpPr>
                <p:nvPr/>
              </p:nvSpPr>
              <p:spPr bwMode="auto">
                <a:xfrm>
                  <a:off x="8686800" y="4929188"/>
                  <a:ext cx="7938" cy="7937"/>
                </a:xfrm>
                <a:custGeom>
                  <a:avLst/>
                  <a:gdLst>
                    <a:gd name="T0" fmla="*/ 2 w 3"/>
                    <a:gd name="T1" fmla="*/ 0 h 3"/>
                    <a:gd name="T2" fmla="*/ 2 w 3"/>
                    <a:gd name="T3" fmla="*/ 3 h 3"/>
                    <a:gd name="T4" fmla="*/ 2 w 3"/>
                    <a:gd name="T5" fmla="*/ 0 h 3"/>
                  </a:gdLst>
                  <a:ahLst/>
                  <a:cxnLst>
                    <a:cxn ang="0">
                      <a:pos x="T0" y="T1"/>
                    </a:cxn>
                    <a:cxn ang="0">
                      <a:pos x="T2" y="T3"/>
                    </a:cxn>
                    <a:cxn ang="0">
                      <a:pos x="T4" y="T5"/>
                    </a:cxn>
                  </a:cxnLst>
                  <a:rect l="0" t="0" r="r" b="b"/>
                  <a:pathLst>
                    <a:path w="3" h="3">
                      <a:moveTo>
                        <a:pt x="2" y="0"/>
                      </a:moveTo>
                      <a:cubicBezTo>
                        <a:pt x="0" y="0"/>
                        <a:pt x="0" y="2"/>
                        <a:pt x="2" y="3"/>
                      </a:cubicBezTo>
                      <a:cubicBezTo>
                        <a:pt x="3" y="3"/>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2" name="Freeform 1677"/>
                <p:cNvSpPr>
                  <a:spLocks/>
                </p:cNvSpPr>
                <p:nvPr/>
              </p:nvSpPr>
              <p:spPr bwMode="auto">
                <a:xfrm>
                  <a:off x="7648575" y="4173538"/>
                  <a:ext cx="11113" cy="14287"/>
                </a:xfrm>
                <a:custGeom>
                  <a:avLst/>
                  <a:gdLst>
                    <a:gd name="T0" fmla="*/ 2 w 4"/>
                    <a:gd name="T1" fmla="*/ 4 h 5"/>
                    <a:gd name="T2" fmla="*/ 4 w 4"/>
                    <a:gd name="T3" fmla="*/ 2 h 5"/>
                    <a:gd name="T4" fmla="*/ 2 w 4"/>
                    <a:gd name="T5" fmla="*/ 0 h 5"/>
                    <a:gd name="T6" fmla="*/ 1 w 4"/>
                    <a:gd name="T7" fmla="*/ 3 h 5"/>
                    <a:gd name="T8" fmla="*/ 0 w 4"/>
                    <a:gd name="T9" fmla="*/ 3 h 5"/>
                    <a:gd name="T10" fmla="*/ 2 w 4"/>
                    <a:gd name="T11" fmla="*/ 5 h 5"/>
                    <a:gd name="T12" fmla="*/ 2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4"/>
                      </a:moveTo>
                      <a:cubicBezTo>
                        <a:pt x="3" y="3"/>
                        <a:pt x="4" y="3"/>
                        <a:pt x="4" y="2"/>
                      </a:cubicBezTo>
                      <a:cubicBezTo>
                        <a:pt x="3" y="1"/>
                        <a:pt x="3" y="0"/>
                        <a:pt x="2" y="0"/>
                      </a:cubicBezTo>
                      <a:cubicBezTo>
                        <a:pt x="2" y="1"/>
                        <a:pt x="2" y="2"/>
                        <a:pt x="1" y="3"/>
                      </a:cubicBezTo>
                      <a:cubicBezTo>
                        <a:pt x="1" y="3"/>
                        <a:pt x="0" y="2"/>
                        <a:pt x="0" y="3"/>
                      </a:cubicBezTo>
                      <a:cubicBezTo>
                        <a:pt x="0" y="4"/>
                        <a:pt x="0" y="5"/>
                        <a:pt x="2" y="5"/>
                      </a:cubicBezTo>
                      <a:cubicBezTo>
                        <a:pt x="2" y="5"/>
                        <a:pt x="2"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3" name="Freeform 1678"/>
                <p:cNvSpPr>
                  <a:spLocks/>
                </p:cNvSpPr>
                <p:nvPr/>
              </p:nvSpPr>
              <p:spPr bwMode="auto">
                <a:xfrm>
                  <a:off x="7659688" y="4159250"/>
                  <a:ext cx="7938" cy="9525"/>
                </a:xfrm>
                <a:custGeom>
                  <a:avLst/>
                  <a:gdLst>
                    <a:gd name="T0" fmla="*/ 2 w 3"/>
                    <a:gd name="T1" fmla="*/ 2 h 3"/>
                    <a:gd name="T2" fmla="*/ 1 w 3"/>
                    <a:gd name="T3" fmla="*/ 1 h 3"/>
                    <a:gd name="T4" fmla="*/ 2 w 3"/>
                    <a:gd name="T5" fmla="*/ 2 h 3"/>
                  </a:gdLst>
                  <a:ahLst/>
                  <a:cxnLst>
                    <a:cxn ang="0">
                      <a:pos x="T0" y="T1"/>
                    </a:cxn>
                    <a:cxn ang="0">
                      <a:pos x="T2" y="T3"/>
                    </a:cxn>
                    <a:cxn ang="0">
                      <a:pos x="T4" y="T5"/>
                    </a:cxn>
                  </a:cxnLst>
                  <a:rect l="0" t="0" r="r" b="b"/>
                  <a:pathLst>
                    <a:path w="3" h="3">
                      <a:moveTo>
                        <a:pt x="2" y="2"/>
                      </a:moveTo>
                      <a:cubicBezTo>
                        <a:pt x="3" y="1"/>
                        <a:pt x="1" y="0"/>
                        <a:pt x="1" y="1"/>
                      </a:cubicBezTo>
                      <a:cubicBezTo>
                        <a:pt x="0" y="2"/>
                        <a:pt x="1" y="3"/>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4" name="Freeform 1679"/>
                <p:cNvSpPr>
                  <a:spLocks/>
                </p:cNvSpPr>
                <p:nvPr/>
              </p:nvSpPr>
              <p:spPr bwMode="auto">
                <a:xfrm>
                  <a:off x="8439150" y="4681538"/>
                  <a:ext cx="3175" cy="6350"/>
                </a:xfrm>
                <a:custGeom>
                  <a:avLst/>
                  <a:gdLst>
                    <a:gd name="T0" fmla="*/ 0 w 1"/>
                    <a:gd name="T1" fmla="*/ 0 h 2"/>
                    <a:gd name="T2" fmla="*/ 0 w 1"/>
                    <a:gd name="T3" fmla="*/ 2 h 2"/>
                    <a:gd name="T4" fmla="*/ 1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1"/>
                        <a:pt x="0" y="2"/>
                      </a:cubicBezTo>
                      <a:cubicBezTo>
                        <a:pt x="1" y="2"/>
                        <a:pt x="1" y="2"/>
                        <a:pt x="1" y="1"/>
                      </a:cubicBezTo>
                      <a:cubicBezTo>
                        <a:pt x="1" y="1"/>
                        <a:pt x="1" y="1"/>
                        <a:pt x="1" y="2"/>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5" name="Freeform 1680"/>
                <p:cNvSpPr>
                  <a:spLocks/>
                </p:cNvSpPr>
                <p:nvPr/>
              </p:nvSpPr>
              <p:spPr bwMode="auto">
                <a:xfrm>
                  <a:off x="8435975" y="4684713"/>
                  <a:ext cx="6350" cy="9525"/>
                </a:xfrm>
                <a:custGeom>
                  <a:avLst/>
                  <a:gdLst>
                    <a:gd name="T0" fmla="*/ 1 w 2"/>
                    <a:gd name="T1" fmla="*/ 0 h 3"/>
                    <a:gd name="T2" fmla="*/ 0 w 2"/>
                    <a:gd name="T3" fmla="*/ 2 h 3"/>
                    <a:gd name="T4" fmla="*/ 1 w 2"/>
                    <a:gd name="T5" fmla="*/ 2 h 3"/>
                    <a:gd name="T6" fmla="*/ 1 w 2"/>
                    <a:gd name="T7" fmla="*/ 1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cubicBezTo>
                        <a:pt x="0" y="1"/>
                        <a:pt x="0" y="1"/>
                        <a:pt x="0" y="2"/>
                      </a:cubicBezTo>
                      <a:cubicBezTo>
                        <a:pt x="0" y="2"/>
                        <a:pt x="1" y="3"/>
                        <a:pt x="1" y="2"/>
                      </a:cubicBezTo>
                      <a:cubicBezTo>
                        <a:pt x="2" y="2"/>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6" name="Freeform 1681"/>
                <p:cNvSpPr>
                  <a:spLocks/>
                </p:cNvSpPr>
                <p:nvPr/>
              </p:nvSpPr>
              <p:spPr bwMode="auto">
                <a:xfrm>
                  <a:off x="8424863" y="4656138"/>
                  <a:ext cx="9525" cy="6350"/>
                </a:xfrm>
                <a:custGeom>
                  <a:avLst/>
                  <a:gdLst>
                    <a:gd name="T0" fmla="*/ 1 w 3"/>
                    <a:gd name="T1" fmla="*/ 2 h 2"/>
                    <a:gd name="T2" fmla="*/ 2 w 3"/>
                    <a:gd name="T3" fmla="*/ 1 h 2"/>
                    <a:gd name="T4" fmla="*/ 1 w 3"/>
                    <a:gd name="T5" fmla="*/ 2 h 2"/>
                  </a:gdLst>
                  <a:ahLst/>
                  <a:cxnLst>
                    <a:cxn ang="0">
                      <a:pos x="T0" y="T1"/>
                    </a:cxn>
                    <a:cxn ang="0">
                      <a:pos x="T2" y="T3"/>
                    </a:cxn>
                    <a:cxn ang="0">
                      <a:pos x="T4" y="T5"/>
                    </a:cxn>
                  </a:cxnLst>
                  <a:rect l="0" t="0" r="r" b="b"/>
                  <a:pathLst>
                    <a:path w="3" h="2">
                      <a:moveTo>
                        <a:pt x="1" y="2"/>
                      </a:moveTo>
                      <a:cubicBezTo>
                        <a:pt x="2" y="2"/>
                        <a:pt x="3" y="2"/>
                        <a:pt x="2" y="1"/>
                      </a:cubicBezTo>
                      <a:cubicBezTo>
                        <a:pt x="1" y="0"/>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7" name="Freeform 1682"/>
                <p:cNvSpPr>
                  <a:spLocks/>
                </p:cNvSpPr>
                <p:nvPr/>
              </p:nvSpPr>
              <p:spPr bwMode="auto">
                <a:xfrm>
                  <a:off x="8420100" y="4670425"/>
                  <a:ext cx="7938" cy="3175"/>
                </a:xfrm>
                <a:custGeom>
                  <a:avLst/>
                  <a:gdLst>
                    <a:gd name="T0" fmla="*/ 1 w 3"/>
                    <a:gd name="T1" fmla="*/ 1 h 1"/>
                    <a:gd name="T2" fmla="*/ 2 w 3"/>
                    <a:gd name="T3" fmla="*/ 0 h 1"/>
                    <a:gd name="T4" fmla="*/ 1 w 3"/>
                    <a:gd name="T5" fmla="*/ 1 h 1"/>
                  </a:gdLst>
                  <a:ahLst/>
                  <a:cxnLst>
                    <a:cxn ang="0">
                      <a:pos x="T0" y="T1"/>
                    </a:cxn>
                    <a:cxn ang="0">
                      <a:pos x="T2" y="T3"/>
                    </a:cxn>
                    <a:cxn ang="0">
                      <a:pos x="T4" y="T5"/>
                    </a:cxn>
                  </a:cxnLst>
                  <a:rect l="0" t="0" r="r" b="b"/>
                  <a:pathLst>
                    <a:path w="3" h="1">
                      <a:moveTo>
                        <a:pt x="1" y="1"/>
                      </a:moveTo>
                      <a:cubicBezTo>
                        <a:pt x="2" y="1"/>
                        <a:pt x="3" y="0"/>
                        <a:pt x="2"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8" name="Freeform 1683"/>
                <p:cNvSpPr>
                  <a:spLocks/>
                </p:cNvSpPr>
                <p:nvPr/>
              </p:nvSpPr>
              <p:spPr bwMode="auto">
                <a:xfrm>
                  <a:off x="8391525" y="4627563"/>
                  <a:ext cx="11113" cy="6350"/>
                </a:xfrm>
                <a:custGeom>
                  <a:avLst/>
                  <a:gdLst>
                    <a:gd name="T0" fmla="*/ 3 w 4"/>
                    <a:gd name="T1" fmla="*/ 0 h 2"/>
                    <a:gd name="T2" fmla="*/ 2 w 4"/>
                    <a:gd name="T3" fmla="*/ 1 h 2"/>
                    <a:gd name="T4" fmla="*/ 3 w 4"/>
                    <a:gd name="T5" fmla="*/ 0 h 2"/>
                  </a:gdLst>
                  <a:ahLst/>
                  <a:cxnLst>
                    <a:cxn ang="0">
                      <a:pos x="T0" y="T1"/>
                    </a:cxn>
                    <a:cxn ang="0">
                      <a:pos x="T2" y="T3"/>
                    </a:cxn>
                    <a:cxn ang="0">
                      <a:pos x="T4" y="T5"/>
                    </a:cxn>
                  </a:cxnLst>
                  <a:rect l="0" t="0" r="r" b="b"/>
                  <a:pathLst>
                    <a:path w="4" h="2">
                      <a:moveTo>
                        <a:pt x="3" y="0"/>
                      </a:moveTo>
                      <a:cubicBezTo>
                        <a:pt x="2" y="0"/>
                        <a:pt x="0" y="0"/>
                        <a:pt x="2" y="1"/>
                      </a:cubicBezTo>
                      <a:cubicBezTo>
                        <a:pt x="4" y="2"/>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9" name="Freeform 1684"/>
                <p:cNvSpPr>
                  <a:spLocks/>
                </p:cNvSpPr>
                <p:nvPr/>
              </p:nvSpPr>
              <p:spPr bwMode="auto">
                <a:xfrm>
                  <a:off x="8391525" y="4649788"/>
                  <a:ext cx="4763" cy="9525"/>
                </a:xfrm>
                <a:custGeom>
                  <a:avLst/>
                  <a:gdLst>
                    <a:gd name="T0" fmla="*/ 0 w 2"/>
                    <a:gd name="T1" fmla="*/ 2 h 3"/>
                    <a:gd name="T2" fmla="*/ 2 w 2"/>
                    <a:gd name="T3" fmla="*/ 1 h 3"/>
                    <a:gd name="T4" fmla="*/ 0 w 2"/>
                    <a:gd name="T5" fmla="*/ 2 h 3"/>
                  </a:gdLst>
                  <a:ahLst/>
                  <a:cxnLst>
                    <a:cxn ang="0">
                      <a:pos x="T0" y="T1"/>
                    </a:cxn>
                    <a:cxn ang="0">
                      <a:pos x="T2" y="T3"/>
                    </a:cxn>
                    <a:cxn ang="0">
                      <a:pos x="T4" y="T5"/>
                    </a:cxn>
                  </a:cxnLst>
                  <a:rect l="0" t="0" r="r" b="b"/>
                  <a:pathLst>
                    <a:path w="2" h="3">
                      <a:moveTo>
                        <a:pt x="0" y="2"/>
                      </a:moveTo>
                      <a:cubicBezTo>
                        <a:pt x="0" y="3"/>
                        <a:pt x="2" y="3"/>
                        <a:pt x="2" y="1"/>
                      </a:cubicBezTo>
                      <a:cubicBezTo>
                        <a:pt x="2" y="0"/>
                        <a:pt x="1"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0" name="Freeform 1685"/>
                <p:cNvSpPr>
                  <a:spLocks/>
                </p:cNvSpPr>
                <p:nvPr/>
              </p:nvSpPr>
              <p:spPr bwMode="auto">
                <a:xfrm>
                  <a:off x="8367713" y="4616450"/>
                  <a:ext cx="6350" cy="4762"/>
                </a:xfrm>
                <a:custGeom>
                  <a:avLst/>
                  <a:gdLst>
                    <a:gd name="T0" fmla="*/ 0 w 2"/>
                    <a:gd name="T1" fmla="*/ 0 h 2"/>
                    <a:gd name="T2" fmla="*/ 0 w 2"/>
                    <a:gd name="T3" fmla="*/ 1 h 2"/>
                    <a:gd name="T4" fmla="*/ 2 w 2"/>
                    <a:gd name="T5" fmla="*/ 2 h 2"/>
                    <a:gd name="T6" fmla="*/ 1 w 2"/>
                    <a:gd name="T7" fmla="*/ 1 h 2"/>
                    <a:gd name="T8" fmla="*/ 0 w 2"/>
                    <a:gd name="T9" fmla="*/ 0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0" y="0"/>
                        <a:pt x="0" y="1"/>
                        <a:pt x="0" y="1"/>
                      </a:cubicBezTo>
                      <a:cubicBezTo>
                        <a:pt x="0" y="2"/>
                        <a:pt x="1" y="2"/>
                        <a:pt x="2" y="2"/>
                      </a:cubicBezTo>
                      <a:cubicBezTo>
                        <a:pt x="2" y="1"/>
                        <a:pt x="2" y="1"/>
                        <a:pt x="1" y="1"/>
                      </a:cubicBez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1" name="Freeform 1686"/>
                <p:cNvSpPr>
                  <a:spLocks/>
                </p:cNvSpPr>
                <p:nvPr/>
              </p:nvSpPr>
              <p:spPr bwMode="auto">
                <a:xfrm>
                  <a:off x="8374063" y="4630738"/>
                  <a:ext cx="1588" cy="4762"/>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0"/>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2" name="Freeform 1687"/>
                <p:cNvSpPr>
                  <a:spLocks/>
                </p:cNvSpPr>
                <p:nvPr/>
              </p:nvSpPr>
              <p:spPr bwMode="auto">
                <a:xfrm>
                  <a:off x="8542338" y="4794250"/>
                  <a:ext cx="6350" cy="4762"/>
                </a:xfrm>
                <a:custGeom>
                  <a:avLst/>
                  <a:gdLst>
                    <a:gd name="T0" fmla="*/ 1 w 2"/>
                    <a:gd name="T1" fmla="*/ 0 h 2"/>
                    <a:gd name="T2" fmla="*/ 1 w 2"/>
                    <a:gd name="T3" fmla="*/ 2 h 2"/>
                    <a:gd name="T4" fmla="*/ 2 w 2"/>
                    <a:gd name="T5" fmla="*/ 0 h 2"/>
                    <a:gd name="T6" fmla="*/ 1 w 2"/>
                    <a:gd name="T7" fmla="*/ 0 h 2"/>
                  </a:gdLst>
                  <a:ahLst/>
                  <a:cxnLst>
                    <a:cxn ang="0">
                      <a:pos x="T0" y="T1"/>
                    </a:cxn>
                    <a:cxn ang="0">
                      <a:pos x="T2" y="T3"/>
                    </a:cxn>
                    <a:cxn ang="0">
                      <a:pos x="T4" y="T5"/>
                    </a:cxn>
                    <a:cxn ang="0">
                      <a:pos x="T6" y="T7"/>
                    </a:cxn>
                  </a:cxnLst>
                  <a:rect l="0" t="0" r="r" b="b"/>
                  <a:pathLst>
                    <a:path w="2" h="2">
                      <a:moveTo>
                        <a:pt x="1" y="0"/>
                      </a:moveTo>
                      <a:cubicBezTo>
                        <a:pt x="0" y="0"/>
                        <a:pt x="1" y="1"/>
                        <a:pt x="1" y="2"/>
                      </a:cubicBezTo>
                      <a:cubicBezTo>
                        <a:pt x="2" y="2"/>
                        <a:pt x="2" y="2"/>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3" name="Freeform 1688"/>
                <p:cNvSpPr>
                  <a:spLocks/>
                </p:cNvSpPr>
                <p:nvPr/>
              </p:nvSpPr>
              <p:spPr bwMode="auto">
                <a:xfrm>
                  <a:off x="8499475" y="4819650"/>
                  <a:ext cx="6350" cy="6350"/>
                </a:xfrm>
                <a:custGeom>
                  <a:avLst/>
                  <a:gdLst>
                    <a:gd name="T0" fmla="*/ 0 w 2"/>
                    <a:gd name="T1" fmla="*/ 0 h 2"/>
                    <a:gd name="T2" fmla="*/ 0 w 2"/>
                    <a:gd name="T3" fmla="*/ 1 h 2"/>
                    <a:gd name="T4" fmla="*/ 2 w 2"/>
                    <a:gd name="T5" fmla="*/ 2 h 2"/>
                    <a:gd name="T6" fmla="*/ 1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0" y="1"/>
                        <a:pt x="1" y="1"/>
                        <a:pt x="2" y="2"/>
                      </a:cubicBezTo>
                      <a:cubicBezTo>
                        <a:pt x="2" y="1"/>
                        <a:pt x="1" y="1"/>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4" name="Freeform 1689"/>
                <p:cNvSpPr>
                  <a:spLocks/>
                </p:cNvSpPr>
                <p:nvPr/>
              </p:nvSpPr>
              <p:spPr bwMode="auto">
                <a:xfrm>
                  <a:off x="8539163" y="4481513"/>
                  <a:ext cx="3175" cy="4762"/>
                </a:xfrm>
                <a:custGeom>
                  <a:avLst/>
                  <a:gdLst>
                    <a:gd name="T0" fmla="*/ 0 w 1"/>
                    <a:gd name="T1" fmla="*/ 0 h 2"/>
                    <a:gd name="T2" fmla="*/ 0 w 1"/>
                    <a:gd name="T3" fmla="*/ 1 h 2"/>
                    <a:gd name="T4" fmla="*/ 0 w 1"/>
                    <a:gd name="T5" fmla="*/ 2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0" y="1"/>
                        <a:pt x="0" y="1"/>
                      </a:cubicBezTo>
                      <a:cubicBezTo>
                        <a:pt x="0" y="1"/>
                        <a:pt x="0" y="2"/>
                        <a:pt x="0" y="2"/>
                      </a:cubicBezTo>
                      <a:cubicBezTo>
                        <a:pt x="1" y="2"/>
                        <a:pt x="1" y="2"/>
                        <a:pt x="1" y="2"/>
                      </a:cubicBezTo>
                      <a:cubicBezTo>
                        <a:pt x="1" y="2"/>
                        <a:pt x="1"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5" name="Freeform 1690"/>
                <p:cNvSpPr>
                  <a:spLocks/>
                </p:cNvSpPr>
                <p:nvPr/>
              </p:nvSpPr>
              <p:spPr bwMode="auto">
                <a:xfrm>
                  <a:off x="8534400" y="4470400"/>
                  <a:ext cx="4763" cy="4762"/>
                </a:xfrm>
                <a:custGeom>
                  <a:avLst/>
                  <a:gdLst>
                    <a:gd name="T0" fmla="*/ 0 w 2"/>
                    <a:gd name="T1" fmla="*/ 0 h 2"/>
                    <a:gd name="T2" fmla="*/ 0 w 2"/>
                    <a:gd name="T3" fmla="*/ 1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0" y="0"/>
                        <a:pt x="0" y="0"/>
                        <a:pt x="0" y="1"/>
                      </a:cubicBezTo>
                      <a:cubicBezTo>
                        <a:pt x="0" y="1"/>
                        <a:pt x="1" y="1"/>
                        <a:pt x="2" y="2"/>
                      </a:cubicBezTo>
                      <a:cubicBezTo>
                        <a:pt x="2" y="0"/>
                        <a:pt x="2"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6" name="Freeform 1691"/>
                <p:cNvSpPr>
                  <a:spLocks/>
                </p:cNvSpPr>
                <p:nvPr/>
              </p:nvSpPr>
              <p:spPr bwMode="auto">
                <a:xfrm>
                  <a:off x="8147050" y="4037013"/>
                  <a:ext cx="11113" cy="7937"/>
                </a:xfrm>
                <a:custGeom>
                  <a:avLst/>
                  <a:gdLst>
                    <a:gd name="T0" fmla="*/ 2 w 4"/>
                    <a:gd name="T1" fmla="*/ 1 h 3"/>
                    <a:gd name="T2" fmla="*/ 3 w 4"/>
                    <a:gd name="T3" fmla="*/ 2 h 3"/>
                    <a:gd name="T4" fmla="*/ 1 w 4"/>
                    <a:gd name="T5" fmla="*/ 1 h 3"/>
                    <a:gd name="T6" fmla="*/ 1 w 4"/>
                    <a:gd name="T7" fmla="*/ 2 h 3"/>
                    <a:gd name="T8" fmla="*/ 1 w 4"/>
                    <a:gd name="T9" fmla="*/ 3 h 3"/>
                    <a:gd name="T10" fmla="*/ 2 w 4"/>
                    <a:gd name="T11" fmla="*/ 3 h 3"/>
                    <a:gd name="T12" fmla="*/ 4 w 4"/>
                    <a:gd name="T13" fmla="*/ 3 h 3"/>
                    <a:gd name="T14" fmla="*/ 4 w 4"/>
                    <a:gd name="T15" fmla="*/ 1 h 3"/>
                    <a:gd name="T16" fmla="*/ 2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1"/>
                      </a:moveTo>
                      <a:cubicBezTo>
                        <a:pt x="2" y="1"/>
                        <a:pt x="3" y="2"/>
                        <a:pt x="3" y="2"/>
                      </a:cubicBezTo>
                      <a:cubicBezTo>
                        <a:pt x="1" y="2"/>
                        <a:pt x="2" y="2"/>
                        <a:pt x="1" y="1"/>
                      </a:cubicBezTo>
                      <a:cubicBezTo>
                        <a:pt x="1" y="1"/>
                        <a:pt x="1" y="2"/>
                        <a:pt x="1" y="2"/>
                      </a:cubicBezTo>
                      <a:cubicBezTo>
                        <a:pt x="1" y="2"/>
                        <a:pt x="0" y="3"/>
                        <a:pt x="1" y="3"/>
                      </a:cubicBezTo>
                      <a:cubicBezTo>
                        <a:pt x="1" y="3"/>
                        <a:pt x="2" y="3"/>
                        <a:pt x="2" y="3"/>
                      </a:cubicBezTo>
                      <a:cubicBezTo>
                        <a:pt x="2" y="3"/>
                        <a:pt x="4" y="3"/>
                        <a:pt x="4" y="3"/>
                      </a:cubicBezTo>
                      <a:cubicBezTo>
                        <a:pt x="4" y="2"/>
                        <a:pt x="4" y="1"/>
                        <a:pt x="4" y="1"/>
                      </a:cubicBezTo>
                      <a:cubicBezTo>
                        <a:pt x="4" y="0"/>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7" name="Freeform 1707"/>
                <p:cNvSpPr>
                  <a:spLocks/>
                </p:cNvSpPr>
                <p:nvPr/>
              </p:nvSpPr>
              <p:spPr bwMode="auto">
                <a:xfrm>
                  <a:off x="8224838" y="4960938"/>
                  <a:ext cx="3175" cy="1587"/>
                </a:xfrm>
                <a:custGeom>
                  <a:avLst/>
                  <a:gdLst>
                    <a:gd name="T0" fmla="*/ 1 w 1"/>
                    <a:gd name="T1" fmla="*/ 0 h 1"/>
                    <a:gd name="T2" fmla="*/ 0 w 1"/>
                    <a:gd name="T3" fmla="*/ 0 h 1"/>
                    <a:gd name="T4" fmla="*/ 0 w 1"/>
                    <a:gd name="T5" fmla="*/ 0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0" y="0"/>
                        <a:pt x="0" y="0"/>
                      </a:cubicBezTo>
                      <a:cubicBezTo>
                        <a:pt x="0" y="0"/>
                        <a:pt x="0" y="0"/>
                        <a:pt x="0" y="0"/>
                      </a:cubicBezTo>
                      <a:cubicBezTo>
                        <a:pt x="0" y="0"/>
                        <a:pt x="0" y="1"/>
                        <a:pt x="1" y="1"/>
                      </a:cubicBezTo>
                      <a:cubicBezTo>
                        <a:pt x="1"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8" name="Freeform 1708"/>
                <p:cNvSpPr>
                  <a:spLocks/>
                </p:cNvSpPr>
                <p:nvPr/>
              </p:nvSpPr>
              <p:spPr bwMode="auto">
                <a:xfrm>
                  <a:off x="8213725" y="4940300"/>
                  <a:ext cx="4763" cy="7937"/>
                </a:xfrm>
                <a:custGeom>
                  <a:avLst/>
                  <a:gdLst>
                    <a:gd name="T0" fmla="*/ 2 w 2"/>
                    <a:gd name="T1" fmla="*/ 1 h 3"/>
                    <a:gd name="T2" fmla="*/ 1 w 2"/>
                    <a:gd name="T3" fmla="*/ 1 h 3"/>
                    <a:gd name="T4" fmla="*/ 1 w 2"/>
                    <a:gd name="T5" fmla="*/ 0 h 3"/>
                    <a:gd name="T6" fmla="*/ 0 w 2"/>
                    <a:gd name="T7" fmla="*/ 1 h 3"/>
                    <a:gd name="T8" fmla="*/ 0 w 2"/>
                    <a:gd name="T9" fmla="*/ 2 h 3"/>
                    <a:gd name="T10" fmla="*/ 1 w 2"/>
                    <a:gd name="T11" fmla="*/ 3 h 3"/>
                    <a:gd name="T12" fmla="*/ 2 w 2"/>
                    <a:gd name="T13" fmla="*/ 2 h 3"/>
                    <a:gd name="T14" fmla="*/ 2 w 2"/>
                    <a:gd name="T15" fmla="*/ 2 h 3"/>
                    <a:gd name="T16" fmla="*/ 2 w 2"/>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1"/>
                      </a:moveTo>
                      <a:cubicBezTo>
                        <a:pt x="1" y="1"/>
                        <a:pt x="1" y="1"/>
                        <a:pt x="1" y="1"/>
                      </a:cubicBezTo>
                      <a:cubicBezTo>
                        <a:pt x="1" y="0"/>
                        <a:pt x="1" y="0"/>
                        <a:pt x="1" y="0"/>
                      </a:cubicBezTo>
                      <a:cubicBezTo>
                        <a:pt x="0" y="0"/>
                        <a:pt x="0" y="0"/>
                        <a:pt x="0" y="1"/>
                      </a:cubicBezTo>
                      <a:cubicBezTo>
                        <a:pt x="0" y="1"/>
                        <a:pt x="0" y="1"/>
                        <a:pt x="0" y="2"/>
                      </a:cubicBezTo>
                      <a:cubicBezTo>
                        <a:pt x="0" y="2"/>
                        <a:pt x="1" y="3"/>
                        <a:pt x="1" y="3"/>
                      </a:cubicBezTo>
                      <a:cubicBezTo>
                        <a:pt x="1" y="3"/>
                        <a:pt x="2" y="3"/>
                        <a:pt x="2" y="2"/>
                      </a:cubicBezTo>
                      <a:cubicBezTo>
                        <a:pt x="2" y="2"/>
                        <a:pt x="2" y="2"/>
                        <a:pt x="2" y="2"/>
                      </a:cubicBezTo>
                      <a:cubicBezTo>
                        <a:pt x="2"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9" name="Freeform 1709"/>
                <p:cNvSpPr>
                  <a:spLocks/>
                </p:cNvSpPr>
                <p:nvPr/>
              </p:nvSpPr>
              <p:spPr bwMode="auto">
                <a:xfrm>
                  <a:off x="8207375" y="4922838"/>
                  <a:ext cx="7938" cy="9525"/>
                </a:xfrm>
                <a:custGeom>
                  <a:avLst/>
                  <a:gdLst>
                    <a:gd name="T0" fmla="*/ 2 w 3"/>
                    <a:gd name="T1" fmla="*/ 2 h 3"/>
                    <a:gd name="T2" fmla="*/ 3 w 3"/>
                    <a:gd name="T3" fmla="*/ 2 h 3"/>
                    <a:gd name="T4" fmla="*/ 3 w 3"/>
                    <a:gd name="T5" fmla="*/ 3 h 3"/>
                    <a:gd name="T6" fmla="*/ 1 w 3"/>
                    <a:gd name="T7" fmla="*/ 3 h 3"/>
                    <a:gd name="T8" fmla="*/ 0 w 3"/>
                    <a:gd name="T9" fmla="*/ 2 h 3"/>
                    <a:gd name="T10" fmla="*/ 0 w 3"/>
                    <a:gd name="T11" fmla="*/ 2 h 3"/>
                    <a:gd name="T12" fmla="*/ 0 w 3"/>
                    <a:gd name="T13" fmla="*/ 1 h 3"/>
                    <a:gd name="T14" fmla="*/ 0 w 3"/>
                    <a:gd name="T15" fmla="*/ 1 h 3"/>
                    <a:gd name="T16" fmla="*/ 1 w 3"/>
                    <a:gd name="T17" fmla="*/ 0 h 3"/>
                    <a:gd name="T18" fmla="*/ 2 w 3"/>
                    <a:gd name="T19" fmla="*/ 1 h 3"/>
                    <a:gd name="T20" fmla="*/ 2 w 3"/>
                    <a:gd name="T21" fmla="*/ 1 h 3"/>
                    <a:gd name="T22" fmla="*/ 2 w 3"/>
                    <a:gd name="T23" fmla="*/ 2 h 3"/>
                    <a:gd name="T24" fmla="*/ 2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2" y="2"/>
                      </a:moveTo>
                      <a:cubicBezTo>
                        <a:pt x="3" y="2"/>
                        <a:pt x="3" y="2"/>
                        <a:pt x="3" y="2"/>
                      </a:cubicBezTo>
                      <a:cubicBezTo>
                        <a:pt x="3" y="3"/>
                        <a:pt x="3" y="3"/>
                        <a:pt x="3" y="3"/>
                      </a:cubicBezTo>
                      <a:cubicBezTo>
                        <a:pt x="2" y="3"/>
                        <a:pt x="2" y="3"/>
                        <a:pt x="1" y="3"/>
                      </a:cubicBezTo>
                      <a:cubicBezTo>
                        <a:pt x="1" y="3"/>
                        <a:pt x="0" y="2"/>
                        <a:pt x="0" y="2"/>
                      </a:cubicBezTo>
                      <a:cubicBezTo>
                        <a:pt x="0" y="2"/>
                        <a:pt x="0" y="2"/>
                        <a:pt x="0" y="2"/>
                      </a:cubicBezTo>
                      <a:cubicBezTo>
                        <a:pt x="0" y="2"/>
                        <a:pt x="0" y="2"/>
                        <a:pt x="0" y="1"/>
                      </a:cubicBezTo>
                      <a:cubicBezTo>
                        <a:pt x="0" y="1"/>
                        <a:pt x="0" y="1"/>
                        <a:pt x="0" y="1"/>
                      </a:cubicBezTo>
                      <a:cubicBezTo>
                        <a:pt x="1" y="0"/>
                        <a:pt x="0" y="0"/>
                        <a:pt x="1" y="0"/>
                      </a:cubicBezTo>
                      <a:cubicBezTo>
                        <a:pt x="1" y="0"/>
                        <a:pt x="2" y="0"/>
                        <a:pt x="2" y="1"/>
                      </a:cubicBezTo>
                      <a:cubicBezTo>
                        <a:pt x="2" y="1"/>
                        <a:pt x="2" y="1"/>
                        <a:pt x="2" y="1"/>
                      </a:cubicBezTo>
                      <a:cubicBezTo>
                        <a:pt x="2" y="1"/>
                        <a:pt x="3" y="1"/>
                        <a:pt x="2" y="2"/>
                      </a:cubicBezTo>
                      <a:cubicBezTo>
                        <a:pt x="2"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0" name="Freeform 1710"/>
                <p:cNvSpPr>
                  <a:spLocks/>
                </p:cNvSpPr>
                <p:nvPr/>
              </p:nvSpPr>
              <p:spPr bwMode="auto">
                <a:xfrm>
                  <a:off x="8235950" y="49434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1" name="Freeform 1711"/>
                <p:cNvSpPr>
                  <a:spLocks/>
                </p:cNvSpPr>
                <p:nvPr/>
              </p:nvSpPr>
              <p:spPr bwMode="auto">
                <a:xfrm>
                  <a:off x="8186738" y="4894263"/>
                  <a:ext cx="12700" cy="11112"/>
                </a:xfrm>
                <a:custGeom>
                  <a:avLst/>
                  <a:gdLst>
                    <a:gd name="T0" fmla="*/ 3 w 4"/>
                    <a:gd name="T1" fmla="*/ 2 h 4"/>
                    <a:gd name="T2" fmla="*/ 3 w 4"/>
                    <a:gd name="T3" fmla="*/ 2 h 4"/>
                    <a:gd name="T4" fmla="*/ 4 w 4"/>
                    <a:gd name="T5" fmla="*/ 3 h 4"/>
                    <a:gd name="T6" fmla="*/ 3 w 4"/>
                    <a:gd name="T7" fmla="*/ 3 h 4"/>
                    <a:gd name="T8" fmla="*/ 2 w 4"/>
                    <a:gd name="T9" fmla="*/ 4 h 4"/>
                    <a:gd name="T10" fmla="*/ 2 w 4"/>
                    <a:gd name="T11" fmla="*/ 3 h 4"/>
                    <a:gd name="T12" fmla="*/ 2 w 4"/>
                    <a:gd name="T13" fmla="*/ 3 h 4"/>
                    <a:gd name="T14" fmla="*/ 1 w 4"/>
                    <a:gd name="T15" fmla="*/ 3 h 4"/>
                    <a:gd name="T16" fmla="*/ 1 w 4"/>
                    <a:gd name="T17" fmla="*/ 3 h 4"/>
                    <a:gd name="T18" fmla="*/ 1 w 4"/>
                    <a:gd name="T19" fmla="*/ 3 h 4"/>
                    <a:gd name="T20" fmla="*/ 1 w 4"/>
                    <a:gd name="T21" fmla="*/ 2 h 4"/>
                    <a:gd name="T22" fmla="*/ 1 w 4"/>
                    <a:gd name="T23" fmla="*/ 2 h 4"/>
                    <a:gd name="T24" fmla="*/ 1 w 4"/>
                    <a:gd name="T25" fmla="*/ 2 h 4"/>
                    <a:gd name="T26" fmla="*/ 1 w 4"/>
                    <a:gd name="T27" fmla="*/ 2 h 4"/>
                    <a:gd name="T28" fmla="*/ 1 w 4"/>
                    <a:gd name="T29" fmla="*/ 2 h 4"/>
                    <a:gd name="T30" fmla="*/ 1 w 4"/>
                    <a:gd name="T31" fmla="*/ 1 h 4"/>
                    <a:gd name="T32" fmla="*/ 1 w 4"/>
                    <a:gd name="T33" fmla="*/ 1 h 4"/>
                    <a:gd name="T34" fmla="*/ 2 w 4"/>
                    <a:gd name="T35" fmla="*/ 1 h 4"/>
                    <a:gd name="T36" fmla="*/ 2 w 4"/>
                    <a:gd name="T37" fmla="*/ 1 h 4"/>
                    <a:gd name="T38" fmla="*/ 2 w 4"/>
                    <a:gd name="T39" fmla="*/ 1 h 4"/>
                    <a:gd name="T40" fmla="*/ 2 w 4"/>
                    <a:gd name="T41" fmla="*/ 0 h 4"/>
                    <a:gd name="T42" fmla="*/ 2 w 4"/>
                    <a:gd name="T43" fmla="*/ 0 h 4"/>
                    <a:gd name="T44" fmla="*/ 2 w 4"/>
                    <a:gd name="T45" fmla="*/ 1 h 4"/>
                    <a:gd name="T46" fmla="*/ 3 w 4"/>
                    <a:gd name="T47" fmla="*/ 1 h 4"/>
                    <a:gd name="T48" fmla="*/ 3 w 4"/>
                    <a:gd name="T4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3" y="2"/>
                      </a:moveTo>
                      <a:cubicBezTo>
                        <a:pt x="3" y="2"/>
                        <a:pt x="3" y="2"/>
                        <a:pt x="3" y="2"/>
                      </a:cubicBezTo>
                      <a:cubicBezTo>
                        <a:pt x="4" y="2"/>
                        <a:pt x="4" y="2"/>
                        <a:pt x="4" y="3"/>
                      </a:cubicBezTo>
                      <a:cubicBezTo>
                        <a:pt x="4" y="3"/>
                        <a:pt x="4" y="3"/>
                        <a:pt x="3" y="3"/>
                      </a:cubicBezTo>
                      <a:cubicBezTo>
                        <a:pt x="3" y="4"/>
                        <a:pt x="3" y="4"/>
                        <a:pt x="2" y="4"/>
                      </a:cubicBezTo>
                      <a:cubicBezTo>
                        <a:pt x="2" y="4"/>
                        <a:pt x="2" y="3"/>
                        <a:pt x="2" y="3"/>
                      </a:cubicBezTo>
                      <a:cubicBezTo>
                        <a:pt x="1" y="3"/>
                        <a:pt x="1" y="3"/>
                        <a:pt x="2" y="3"/>
                      </a:cubicBezTo>
                      <a:cubicBezTo>
                        <a:pt x="2" y="3"/>
                        <a:pt x="2" y="3"/>
                        <a:pt x="1" y="3"/>
                      </a:cubicBezTo>
                      <a:cubicBezTo>
                        <a:pt x="1" y="3"/>
                        <a:pt x="1" y="3"/>
                        <a:pt x="1" y="3"/>
                      </a:cubicBezTo>
                      <a:cubicBezTo>
                        <a:pt x="1" y="3"/>
                        <a:pt x="1" y="3"/>
                        <a:pt x="1" y="3"/>
                      </a:cubicBezTo>
                      <a:cubicBezTo>
                        <a:pt x="1" y="3"/>
                        <a:pt x="0" y="3"/>
                        <a:pt x="1" y="2"/>
                      </a:cubicBezTo>
                      <a:cubicBezTo>
                        <a:pt x="1" y="2"/>
                        <a:pt x="1" y="2"/>
                        <a:pt x="1" y="2"/>
                      </a:cubicBezTo>
                      <a:cubicBezTo>
                        <a:pt x="1" y="2"/>
                        <a:pt x="1" y="2"/>
                        <a:pt x="1" y="2"/>
                      </a:cubicBezTo>
                      <a:cubicBezTo>
                        <a:pt x="1" y="1"/>
                        <a:pt x="1" y="1"/>
                        <a:pt x="1" y="2"/>
                      </a:cubicBezTo>
                      <a:cubicBezTo>
                        <a:pt x="1" y="2"/>
                        <a:pt x="1" y="2"/>
                        <a:pt x="1" y="2"/>
                      </a:cubicBezTo>
                      <a:cubicBezTo>
                        <a:pt x="1" y="2"/>
                        <a:pt x="1" y="1"/>
                        <a:pt x="1" y="1"/>
                      </a:cubicBezTo>
                      <a:cubicBezTo>
                        <a:pt x="1" y="1"/>
                        <a:pt x="1" y="1"/>
                        <a:pt x="1" y="1"/>
                      </a:cubicBezTo>
                      <a:cubicBezTo>
                        <a:pt x="2" y="1"/>
                        <a:pt x="2" y="1"/>
                        <a:pt x="2" y="1"/>
                      </a:cubicBezTo>
                      <a:cubicBezTo>
                        <a:pt x="2" y="1"/>
                        <a:pt x="2" y="1"/>
                        <a:pt x="2" y="1"/>
                      </a:cubicBezTo>
                      <a:cubicBezTo>
                        <a:pt x="2" y="1"/>
                        <a:pt x="2" y="1"/>
                        <a:pt x="2" y="1"/>
                      </a:cubicBezTo>
                      <a:cubicBezTo>
                        <a:pt x="2" y="1"/>
                        <a:pt x="2" y="1"/>
                        <a:pt x="2" y="0"/>
                      </a:cubicBezTo>
                      <a:cubicBezTo>
                        <a:pt x="2" y="0"/>
                        <a:pt x="2" y="0"/>
                        <a:pt x="2" y="0"/>
                      </a:cubicBezTo>
                      <a:cubicBezTo>
                        <a:pt x="2" y="1"/>
                        <a:pt x="2" y="1"/>
                        <a:pt x="2" y="1"/>
                      </a:cubicBezTo>
                      <a:cubicBezTo>
                        <a:pt x="3" y="1"/>
                        <a:pt x="3" y="1"/>
                        <a:pt x="3" y="1"/>
                      </a:cubicBezTo>
                      <a:cubicBezTo>
                        <a:pt x="3" y="1"/>
                        <a:pt x="3" y="1"/>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2" name="Freeform 1712"/>
                <p:cNvSpPr>
                  <a:spLocks/>
                </p:cNvSpPr>
                <p:nvPr/>
              </p:nvSpPr>
              <p:spPr bwMode="auto">
                <a:xfrm>
                  <a:off x="8196263" y="48974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3" name="Freeform 1713"/>
                <p:cNvSpPr>
                  <a:spLocks/>
                </p:cNvSpPr>
                <p:nvPr/>
              </p:nvSpPr>
              <p:spPr bwMode="auto">
                <a:xfrm>
                  <a:off x="8193088" y="4886325"/>
                  <a:ext cx="3175" cy="1587"/>
                </a:xfrm>
                <a:custGeom>
                  <a:avLst/>
                  <a:gdLst>
                    <a:gd name="T0" fmla="*/ 1 w 1"/>
                    <a:gd name="T1" fmla="*/ 0 h 1"/>
                    <a:gd name="T2" fmla="*/ 0 w 1"/>
                    <a:gd name="T3" fmla="*/ 1 h 1"/>
                    <a:gd name="T4" fmla="*/ 0 w 1"/>
                    <a:gd name="T5" fmla="*/ 0 h 1"/>
                    <a:gd name="T6" fmla="*/ 0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1"/>
                        <a:pt x="0" y="1"/>
                      </a:cubicBezTo>
                      <a:cubicBezTo>
                        <a:pt x="0" y="1"/>
                        <a:pt x="0" y="1"/>
                        <a:pt x="0" y="0"/>
                      </a:cubicBezTo>
                      <a:cubicBezTo>
                        <a:pt x="0" y="0"/>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4" name="Freeform 1714"/>
                <p:cNvSpPr>
                  <a:spLocks/>
                </p:cNvSpPr>
                <p:nvPr/>
              </p:nvSpPr>
              <p:spPr bwMode="auto">
                <a:xfrm>
                  <a:off x="8199438" y="48863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5" name="Freeform 1715"/>
                <p:cNvSpPr>
                  <a:spLocks/>
                </p:cNvSpPr>
                <p:nvPr/>
              </p:nvSpPr>
              <p:spPr bwMode="auto">
                <a:xfrm>
                  <a:off x="8196263" y="4883150"/>
                  <a:ext cx="3175" cy="0"/>
                </a:xfrm>
                <a:custGeom>
                  <a:avLst/>
                  <a:gdLst>
                    <a:gd name="T0" fmla="*/ 1 w 1"/>
                    <a:gd name="T1" fmla="*/ 0 w 1"/>
                    <a:gd name="T2" fmla="*/ 1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1"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6" name="Freeform 1716"/>
                <p:cNvSpPr>
                  <a:spLocks/>
                </p:cNvSpPr>
                <p:nvPr/>
              </p:nvSpPr>
              <p:spPr bwMode="auto">
                <a:xfrm>
                  <a:off x="8186738" y="4873625"/>
                  <a:ext cx="9525" cy="9525"/>
                </a:xfrm>
                <a:custGeom>
                  <a:avLst/>
                  <a:gdLst>
                    <a:gd name="T0" fmla="*/ 3 w 3"/>
                    <a:gd name="T1" fmla="*/ 2 h 3"/>
                    <a:gd name="T2" fmla="*/ 3 w 3"/>
                    <a:gd name="T3" fmla="*/ 2 h 3"/>
                    <a:gd name="T4" fmla="*/ 2 w 3"/>
                    <a:gd name="T5" fmla="*/ 2 h 3"/>
                    <a:gd name="T6" fmla="*/ 2 w 3"/>
                    <a:gd name="T7" fmla="*/ 1 h 3"/>
                    <a:gd name="T8" fmla="*/ 1 w 3"/>
                    <a:gd name="T9" fmla="*/ 1 h 3"/>
                    <a:gd name="T10" fmla="*/ 1 w 3"/>
                    <a:gd name="T11" fmla="*/ 1 h 3"/>
                    <a:gd name="T12" fmla="*/ 1 w 3"/>
                    <a:gd name="T13" fmla="*/ 0 h 3"/>
                    <a:gd name="T14" fmla="*/ 1 w 3"/>
                    <a:gd name="T15" fmla="*/ 0 h 3"/>
                    <a:gd name="T16" fmla="*/ 0 w 3"/>
                    <a:gd name="T17" fmla="*/ 1 h 3"/>
                    <a:gd name="T18" fmla="*/ 0 w 3"/>
                    <a:gd name="T19" fmla="*/ 1 h 3"/>
                    <a:gd name="T20" fmla="*/ 0 w 3"/>
                    <a:gd name="T21" fmla="*/ 1 h 3"/>
                    <a:gd name="T22" fmla="*/ 0 w 3"/>
                    <a:gd name="T23" fmla="*/ 2 h 3"/>
                    <a:gd name="T24" fmla="*/ 1 w 3"/>
                    <a:gd name="T25" fmla="*/ 2 h 3"/>
                    <a:gd name="T26" fmla="*/ 1 w 3"/>
                    <a:gd name="T27" fmla="*/ 2 h 3"/>
                    <a:gd name="T28" fmla="*/ 2 w 3"/>
                    <a:gd name="T29" fmla="*/ 2 h 3"/>
                    <a:gd name="T30" fmla="*/ 3 w 3"/>
                    <a:gd name="T31" fmla="*/ 2 h 3"/>
                    <a:gd name="T32" fmla="*/ 3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3" y="2"/>
                      </a:moveTo>
                      <a:cubicBezTo>
                        <a:pt x="3" y="2"/>
                        <a:pt x="3" y="2"/>
                        <a:pt x="3" y="2"/>
                      </a:cubicBezTo>
                      <a:cubicBezTo>
                        <a:pt x="2" y="2"/>
                        <a:pt x="2" y="2"/>
                        <a:pt x="2" y="2"/>
                      </a:cubicBezTo>
                      <a:cubicBezTo>
                        <a:pt x="2" y="2"/>
                        <a:pt x="2" y="1"/>
                        <a:pt x="2" y="1"/>
                      </a:cubicBezTo>
                      <a:cubicBezTo>
                        <a:pt x="2" y="1"/>
                        <a:pt x="2" y="1"/>
                        <a:pt x="1" y="1"/>
                      </a:cubicBezTo>
                      <a:cubicBezTo>
                        <a:pt x="1" y="1"/>
                        <a:pt x="1" y="1"/>
                        <a:pt x="1" y="1"/>
                      </a:cubicBezTo>
                      <a:cubicBezTo>
                        <a:pt x="1" y="1"/>
                        <a:pt x="1" y="1"/>
                        <a:pt x="1" y="0"/>
                      </a:cubicBezTo>
                      <a:cubicBezTo>
                        <a:pt x="1" y="0"/>
                        <a:pt x="1" y="0"/>
                        <a:pt x="1" y="0"/>
                      </a:cubicBezTo>
                      <a:cubicBezTo>
                        <a:pt x="1" y="0"/>
                        <a:pt x="0" y="0"/>
                        <a:pt x="0" y="1"/>
                      </a:cubicBezTo>
                      <a:cubicBezTo>
                        <a:pt x="0" y="1"/>
                        <a:pt x="0" y="1"/>
                        <a:pt x="0" y="1"/>
                      </a:cubicBezTo>
                      <a:cubicBezTo>
                        <a:pt x="0" y="1"/>
                        <a:pt x="0" y="1"/>
                        <a:pt x="0" y="1"/>
                      </a:cubicBezTo>
                      <a:cubicBezTo>
                        <a:pt x="0" y="2"/>
                        <a:pt x="0" y="2"/>
                        <a:pt x="0" y="2"/>
                      </a:cubicBezTo>
                      <a:cubicBezTo>
                        <a:pt x="0" y="2"/>
                        <a:pt x="0" y="2"/>
                        <a:pt x="1" y="2"/>
                      </a:cubicBezTo>
                      <a:cubicBezTo>
                        <a:pt x="1" y="2"/>
                        <a:pt x="1" y="2"/>
                        <a:pt x="1" y="2"/>
                      </a:cubicBezTo>
                      <a:cubicBezTo>
                        <a:pt x="2" y="2"/>
                        <a:pt x="2" y="2"/>
                        <a:pt x="2" y="2"/>
                      </a:cubicBezTo>
                      <a:cubicBezTo>
                        <a:pt x="3" y="2"/>
                        <a:pt x="3" y="2"/>
                        <a:pt x="3" y="2"/>
                      </a:cubicBezTo>
                      <a:cubicBezTo>
                        <a:pt x="3" y="2"/>
                        <a:pt x="3" y="3"/>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7" name="Freeform 1717"/>
                <p:cNvSpPr>
                  <a:spLocks/>
                </p:cNvSpPr>
                <p:nvPr/>
              </p:nvSpPr>
              <p:spPr bwMode="auto">
                <a:xfrm>
                  <a:off x="8193088" y="48736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8" name="Freeform 1718"/>
                <p:cNvSpPr>
                  <a:spLocks/>
                </p:cNvSpPr>
                <p:nvPr/>
              </p:nvSpPr>
              <p:spPr bwMode="auto">
                <a:xfrm>
                  <a:off x="8189913" y="4872038"/>
                  <a:ext cx="0" cy="1587"/>
                </a:xfrm>
                <a:custGeom>
                  <a:avLst/>
                  <a:gdLst>
                    <a:gd name="T0" fmla="*/ 0 h 1"/>
                    <a:gd name="T1" fmla="*/ 1 h 1"/>
                    <a:gd name="T2" fmla="*/ 1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1"/>
                        <a:pt x="0" y="1"/>
                      </a:cubicBezTo>
                      <a:cubicBezTo>
                        <a:pt x="0" y="1"/>
                        <a:pt x="0" y="1"/>
                        <a:pt x="0" y="1"/>
                      </a:cubicBezTo>
                      <a:cubicBezTo>
                        <a:pt x="0" y="1"/>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9" name="Freeform 1719"/>
                <p:cNvSpPr>
                  <a:spLocks/>
                </p:cNvSpPr>
                <p:nvPr/>
              </p:nvSpPr>
              <p:spPr bwMode="auto">
                <a:xfrm>
                  <a:off x="8181975" y="4862513"/>
                  <a:ext cx="11113" cy="9525"/>
                </a:xfrm>
                <a:custGeom>
                  <a:avLst/>
                  <a:gdLst>
                    <a:gd name="T0" fmla="*/ 4 w 4"/>
                    <a:gd name="T1" fmla="*/ 2 h 3"/>
                    <a:gd name="T2" fmla="*/ 3 w 4"/>
                    <a:gd name="T3" fmla="*/ 3 h 3"/>
                    <a:gd name="T4" fmla="*/ 2 w 4"/>
                    <a:gd name="T5" fmla="*/ 3 h 3"/>
                    <a:gd name="T6" fmla="*/ 1 w 4"/>
                    <a:gd name="T7" fmla="*/ 2 h 3"/>
                    <a:gd name="T8" fmla="*/ 1 w 4"/>
                    <a:gd name="T9" fmla="*/ 2 h 3"/>
                    <a:gd name="T10" fmla="*/ 1 w 4"/>
                    <a:gd name="T11" fmla="*/ 1 h 3"/>
                    <a:gd name="T12" fmla="*/ 2 w 4"/>
                    <a:gd name="T13" fmla="*/ 1 h 3"/>
                    <a:gd name="T14" fmla="*/ 2 w 4"/>
                    <a:gd name="T15" fmla="*/ 1 h 3"/>
                    <a:gd name="T16" fmla="*/ 3 w 4"/>
                    <a:gd name="T17" fmla="*/ 0 h 3"/>
                    <a:gd name="T18" fmla="*/ 3 w 4"/>
                    <a:gd name="T19" fmla="*/ 1 h 3"/>
                    <a:gd name="T20" fmla="*/ 3 w 4"/>
                    <a:gd name="T21" fmla="*/ 2 h 3"/>
                    <a:gd name="T22" fmla="*/ 4 w 4"/>
                    <a:gd name="T23" fmla="*/ 2 h 3"/>
                    <a:gd name="T24" fmla="*/ 4 w 4"/>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4" y="2"/>
                      </a:moveTo>
                      <a:cubicBezTo>
                        <a:pt x="3" y="3"/>
                        <a:pt x="3" y="3"/>
                        <a:pt x="3" y="3"/>
                      </a:cubicBezTo>
                      <a:cubicBezTo>
                        <a:pt x="3" y="3"/>
                        <a:pt x="2" y="3"/>
                        <a:pt x="2" y="3"/>
                      </a:cubicBezTo>
                      <a:cubicBezTo>
                        <a:pt x="2" y="2"/>
                        <a:pt x="1" y="2"/>
                        <a:pt x="1" y="2"/>
                      </a:cubicBezTo>
                      <a:cubicBezTo>
                        <a:pt x="1" y="2"/>
                        <a:pt x="1" y="2"/>
                        <a:pt x="1" y="2"/>
                      </a:cubicBezTo>
                      <a:cubicBezTo>
                        <a:pt x="1" y="1"/>
                        <a:pt x="0" y="1"/>
                        <a:pt x="1" y="1"/>
                      </a:cubicBezTo>
                      <a:cubicBezTo>
                        <a:pt x="2" y="1"/>
                        <a:pt x="2" y="1"/>
                        <a:pt x="2" y="1"/>
                      </a:cubicBezTo>
                      <a:cubicBezTo>
                        <a:pt x="2" y="1"/>
                        <a:pt x="2" y="1"/>
                        <a:pt x="2" y="1"/>
                      </a:cubicBezTo>
                      <a:cubicBezTo>
                        <a:pt x="2" y="0"/>
                        <a:pt x="3" y="0"/>
                        <a:pt x="3" y="0"/>
                      </a:cubicBezTo>
                      <a:cubicBezTo>
                        <a:pt x="3" y="1"/>
                        <a:pt x="3" y="1"/>
                        <a:pt x="3" y="1"/>
                      </a:cubicBezTo>
                      <a:cubicBezTo>
                        <a:pt x="3" y="1"/>
                        <a:pt x="3" y="2"/>
                        <a:pt x="3" y="2"/>
                      </a:cubicBezTo>
                      <a:cubicBezTo>
                        <a:pt x="3" y="2"/>
                        <a:pt x="4" y="2"/>
                        <a:pt x="4" y="2"/>
                      </a:cubicBezTo>
                      <a:cubicBezTo>
                        <a:pt x="4" y="2"/>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0" name="Freeform 1720"/>
                <p:cNvSpPr>
                  <a:spLocks/>
                </p:cNvSpPr>
                <p:nvPr/>
              </p:nvSpPr>
              <p:spPr bwMode="auto">
                <a:xfrm>
                  <a:off x="8186738" y="4848225"/>
                  <a:ext cx="6350" cy="14287"/>
                </a:xfrm>
                <a:custGeom>
                  <a:avLst/>
                  <a:gdLst>
                    <a:gd name="T0" fmla="*/ 1 w 2"/>
                    <a:gd name="T1" fmla="*/ 1 h 5"/>
                    <a:gd name="T2" fmla="*/ 1 w 2"/>
                    <a:gd name="T3" fmla="*/ 4 h 5"/>
                    <a:gd name="T4" fmla="*/ 1 w 2"/>
                    <a:gd name="T5" fmla="*/ 4 h 5"/>
                    <a:gd name="T6" fmla="*/ 0 w 2"/>
                    <a:gd name="T7" fmla="*/ 3 h 5"/>
                    <a:gd name="T8" fmla="*/ 0 w 2"/>
                    <a:gd name="T9" fmla="*/ 2 h 5"/>
                    <a:gd name="T10" fmla="*/ 0 w 2"/>
                    <a:gd name="T11" fmla="*/ 0 h 5"/>
                    <a:gd name="T12" fmla="*/ 1 w 2"/>
                    <a:gd name="T13" fmla="*/ 0 h 5"/>
                    <a:gd name="T14" fmla="*/ 1 w 2"/>
                    <a:gd name="T15" fmla="*/ 1 h 5"/>
                    <a:gd name="T16" fmla="*/ 1 w 2"/>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1"/>
                      </a:moveTo>
                      <a:cubicBezTo>
                        <a:pt x="1" y="2"/>
                        <a:pt x="1" y="3"/>
                        <a:pt x="1" y="4"/>
                      </a:cubicBezTo>
                      <a:cubicBezTo>
                        <a:pt x="2" y="5"/>
                        <a:pt x="1" y="5"/>
                        <a:pt x="1" y="4"/>
                      </a:cubicBezTo>
                      <a:cubicBezTo>
                        <a:pt x="1" y="4"/>
                        <a:pt x="1" y="3"/>
                        <a:pt x="0" y="3"/>
                      </a:cubicBezTo>
                      <a:cubicBezTo>
                        <a:pt x="0" y="2"/>
                        <a:pt x="0" y="2"/>
                        <a:pt x="0" y="2"/>
                      </a:cubicBezTo>
                      <a:cubicBezTo>
                        <a:pt x="0" y="1"/>
                        <a:pt x="0" y="1"/>
                        <a:pt x="0" y="0"/>
                      </a:cubicBezTo>
                      <a:cubicBezTo>
                        <a:pt x="0" y="0"/>
                        <a:pt x="0" y="0"/>
                        <a:pt x="1" y="0"/>
                      </a:cubicBezTo>
                      <a:cubicBezTo>
                        <a:pt x="1" y="1"/>
                        <a:pt x="1"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1" name="Freeform 1721"/>
                <p:cNvSpPr>
                  <a:spLocks/>
                </p:cNvSpPr>
                <p:nvPr/>
              </p:nvSpPr>
              <p:spPr bwMode="auto">
                <a:xfrm>
                  <a:off x="8183563" y="4833938"/>
                  <a:ext cx="6350" cy="14287"/>
                </a:xfrm>
                <a:custGeom>
                  <a:avLst/>
                  <a:gdLst>
                    <a:gd name="T0" fmla="*/ 2 w 2"/>
                    <a:gd name="T1" fmla="*/ 4 h 5"/>
                    <a:gd name="T2" fmla="*/ 1 w 2"/>
                    <a:gd name="T3" fmla="*/ 2 h 5"/>
                    <a:gd name="T4" fmla="*/ 1 w 2"/>
                    <a:gd name="T5" fmla="*/ 1 h 5"/>
                    <a:gd name="T6" fmla="*/ 1 w 2"/>
                    <a:gd name="T7" fmla="*/ 1 h 5"/>
                    <a:gd name="T8" fmla="*/ 1 w 2"/>
                    <a:gd name="T9" fmla="*/ 2 h 5"/>
                    <a:gd name="T10" fmla="*/ 1 w 2"/>
                    <a:gd name="T11" fmla="*/ 3 h 5"/>
                    <a:gd name="T12" fmla="*/ 1 w 2"/>
                    <a:gd name="T13" fmla="*/ 4 h 5"/>
                    <a:gd name="T14" fmla="*/ 1 w 2"/>
                    <a:gd name="T15" fmla="*/ 4 h 5"/>
                    <a:gd name="T16" fmla="*/ 2 w 2"/>
                    <a:gd name="T17" fmla="*/ 4 h 5"/>
                    <a:gd name="T18" fmla="*/ 2 w 2"/>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5">
                      <a:moveTo>
                        <a:pt x="2" y="4"/>
                      </a:moveTo>
                      <a:cubicBezTo>
                        <a:pt x="2" y="3"/>
                        <a:pt x="2" y="3"/>
                        <a:pt x="1" y="2"/>
                      </a:cubicBezTo>
                      <a:cubicBezTo>
                        <a:pt x="1" y="2"/>
                        <a:pt x="1" y="1"/>
                        <a:pt x="1" y="1"/>
                      </a:cubicBezTo>
                      <a:cubicBezTo>
                        <a:pt x="1" y="1"/>
                        <a:pt x="0" y="0"/>
                        <a:pt x="1" y="1"/>
                      </a:cubicBezTo>
                      <a:cubicBezTo>
                        <a:pt x="1" y="1"/>
                        <a:pt x="1" y="2"/>
                        <a:pt x="1" y="2"/>
                      </a:cubicBezTo>
                      <a:cubicBezTo>
                        <a:pt x="1" y="2"/>
                        <a:pt x="1" y="2"/>
                        <a:pt x="1" y="3"/>
                      </a:cubicBezTo>
                      <a:cubicBezTo>
                        <a:pt x="1" y="3"/>
                        <a:pt x="1" y="4"/>
                        <a:pt x="1" y="4"/>
                      </a:cubicBezTo>
                      <a:cubicBezTo>
                        <a:pt x="1" y="4"/>
                        <a:pt x="1" y="4"/>
                        <a:pt x="1" y="4"/>
                      </a:cubicBezTo>
                      <a:cubicBezTo>
                        <a:pt x="2" y="4"/>
                        <a:pt x="2" y="5"/>
                        <a:pt x="2" y="4"/>
                      </a:cubicBezTo>
                      <a:cubicBezTo>
                        <a:pt x="2" y="4"/>
                        <a:pt x="2"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2" name="Freeform 1722"/>
                <p:cNvSpPr>
                  <a:spLocks/>
                </p:cNvSpPr>
                <p:nvPr/>
              </p:nvSpPr>
              <p:spPr bwMode="auto">
                <a:xfrm>
                  <a:off x="8175625" y="4845050"/>
                  <a:ext cx="7938" cy="3175"/>
                </a:xfrm>
                <a:custGeom>
                  <a:avLst/>
                  <a:gdLst>
                    <a:gd name="T0" fmla="*/ 3 w 3"/>
                    <a:gd name="T1" fmla="*/ 0 h 1"/>
                    <a:gd name="T2" fmla="*/ 2 w 3"/>
                    <a:gd name="T3" fmla="*/ 1 h 1"/>
                    <a:gd name="T4" fmla="*/ 1 w 3"/>
                    <a:gd name="T5" fmla="*/ 1 h 1"/>
                    <a:gd name="T6" fmla="*/ 1 w 3"/>
                    <a:gd name="T7" fmla="*/ 1 h 1"/>
                    <a:gd name="T8" fmla="*/ 2 w 3"/>
                    <a:gd name="T9" fmla="*/ 0 h 1"/>
                    <a:gd name="T10" fmla="*/ 3 w 3"/>
                    <a:gd name="T11" fmla="*/ 0 h 1"/>
                    <a:gd name="T12" fmla="*/ 3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2" y="1"/>
                      </a:cubicBezTo>
                      <a:cubicBezTo>
                        <a:pt x="2" y="1"/>
                        <a:pt x="2" y="1"/>
                        <a:pt x="1" y="1"/>
                      </a:cubicBezTo>
                      <a:cubicBezTo>
                        <a:pt x="1" y="1"/>
                        <a:pt x="0" y="1"/>
                        <a:pt x="1" y="1"/>
                      </a:cubicBezTo>
                      <a:cubicBezTo>
                        <a:pt x="2" y="0"/>
                        <a:pt x="2" y="0"/>
                        <a:pt x="2" y="0"/>
                      </a:cubicBezTo>
                      <a:cubicBezTo>
                        <a:pt x="3" y="0"/>
                        <a:pt x="3" y="0"/>
                        <a:pt x="3" y="0"/>
                      </a:cubicBezTo>
                      <a:cubicBezTo>
                        <a:pt x="3" y="0"/>
                        <a:pt x="3" y="0"/>
                        <a:pt x="3"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3" name="Freeform 1723"/>
                <p:cNvSpPr>
                  <a:spLocks/>
                </p:cNvSpPr>
                <p:nvPr/>
              </p:nvSpPr>
              <p:spPr bwMode="auto">
                <a:xfrm>
                  <a:off x="8164513" y="4854575"/>
                  <a:ext cx="3175" cy="3175"/>
                </a:xfrm>
                <a:custGeom>
                  <a:avLst/>
                  <a:gdLst>
                    <a:gd name="T0" fmla="*/ 1 w 1"/>
                    <a:gd name="T1" fmla="*/ 0 h 1"/>
                    <a:gd name="T2" fmla="*/ 1 w 1"/>
                    <a:gd name="T3" fmla="*/ 0 h 1"/>
                    <a:gd name="T4" fmla="*/ 1 w 1"/>
                    <a:gd name="T5" fmla="*/ 0 h 1"/>
                    <a:gd name="T6" fmla="*/ 0 w 1"/>
                    <a:gd name="T7" fmla="*/ 0 h 1"/>
                    <a:gd name="T8" fmla="*/ 0 w 1"/>
                    <a:gd name="T9" fmla="*/ 0 h 1"/>
                    <a:gd name="T10" fmla="*/ 1 w 1"/>
                    <a:gd name="T11" fmla="*/ 0 h 1"/>
                    <a:gd name="T12" fmla="*/ 1 w 1"/>
                    <a:gd name="T13" fmla="*/ 0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1"/>
                        <a:pt x="1" y="1"/>
                        <a:pt x="1"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4" name="Freeform 1724"/>
                <p:cNvSpPr>
                  <a:spLocks/>
                </p:cNvSpPr>
                <p:nvPr/>
              </p:nvSpPr>
              <p:spPr bwMode="auto">
                <a:xfrm>
                  <a:off x="8164513" y="4859338"/>
                  <a:ext cx="17463" cy="17462"/>
                </a:xfrm>
                <a:custGeom>
                  <a:avLst/>
                  <a:gdLst>
                    <a:gd name="T0" fmla="*/ 2 w 6"/>
                    <a:gd name="T1" fmla="*/ 0 h 6"/>
                    <a:gd name="T2" fmla="*/ 3 w 6"/>
                    <a:gd name="T3" fmla="*/ 1 h 6"/>
                    <a:gd name="T4" fmla="*/ 2 w 6"/>
                    <a:gd name="T5" fmla="*/ 1 h 6"/>
                    <a:gd name="T6" fmla="*/ 3 w 6"/>
                    <a:gd name="T7" fmla="*/ 2 h 6"/>
                    <a:gd name="T8" fmla="*/ 4 w 6"/>
                    <a:gd name="T9" fmla="*/ 2 h 6"/>
                    <a:gd name="T10" fmla="*/ 4 w 6"/>
                    <a:gd name="T11" fmla="*/ 3 h 6"/>
                    <a:gd name="T12" fmla="*/ 5 w 6"/>
                    <a:gd name="T13" fmla="*/ 3 h 6"/>
                    <a:gd name="T14" fmla="*/ 5 w 6"/>
                    <a:gd name="T15" fmla="*/ 3 h 6"/>
                    <a:gd name="T16" fmla="*/ 5 w 6"/>
                    <a:gd name="T17" fmla="*/ 4 h 6"/>
                    <a:gd name="T18" fmla="*/ 6 w 6"/>
                    <a:gd name="T19" fmla="*/ 4 h 6"/>
                    <a:gd name="T20" fmla="*/ 6 w 6"/>
                    <a:gd name="T21" fmla="*/ 5 h 6"/>
                    <a:gd name="T22" fmla="*/ 6 w 6"/>
                    <a:gd name="T23" fmla="*/ 5 h 6"/>
                    <a:gd name="T24" fmla="*/ 5 w 6"/>
                    <a:gd name="T25" fmla="*/ 5 h 6"/>
                    <a:gd name="T26" fmla="*/ 5 w 6"/>
                    <a:gd name="T27" fmla="*/ 5 h 6"/>
                    <a:gd name="T28" fmla="*/ 4 w 6"/>
                    <a:gd name="T29" fmla="*/ 5 h 6"/>
                    <a:gd name="T30" fmla="*/ 4 w 6"/>
                    <a:gd name="T31" fmla="*/ 5 h 6"/>
                    <a:gd name="T32" fmla="*/ 4 w 6"/>
                    <a:gd name="T33" fmla="*/ 5 h 6"/>
                    <a:gd name="T34" fmla="*/ 3 w 6"/>
                    <a:gd name="T35" fmla="*/ 5 h 6"/>
                    <a:gd name="T36" fmla="*/ 3 w 6"/>
                    <a:gd name="T37" fmla="*/ 5 h 6"/>
                    <a:gd name="T38" fmla="*/ 3 w 6"/>
                    <a:gd name="T39" fmla="*/ 5 h 6"/>
                    <a:gd name="T40" fmla="*/ 3 w 6"/>
                    <a:gd name="T41" fmla="*/ 4 h 6"/>
                    <a:gd name="T42" fmla="*/ 2 w 6"/>
                    <a:gd name="T43" fmla="*/ 4 h 6"/>
                    <a:gd name="T44" fmla="*/ 2 w 6"/>
                    <a:gd name="T45" fmla="*/ 3 h 6"/>
                    <a:gd name="T46" fmla="*/ 2 w 6"/>
                    <a:gd name="T47" fmla="*/ 2 h 6"/>
                    <a:gd name="T48" fmla="*/ 2 w 6"/>
                    <a:gd name="T49" fmla="*/ 2 h 6"/>
                    <a:gd name="T50" fmla="*/ 2 w 6"/>
                    <a:gd name="T51" fmla="*/ 2 h 6"/>
                    <a:gd name="T52" fmla="*/ 1 w 6"/>
                    <a:gd name="T53" fmla="*/ 2 h 6"/>
                    <a:gd name="T54" fmla="*/ 1 w 6"/>
                    <a:gd name="T55" fmla="*/ 2 h 6"/>
                    <a:gd name="T56" fmla="*/ 0 w 6"/>
                    <a:gd name="T57" fmla="*/ 1 h 6"/>
                    <a:gd name="T58" fmla="*/ 1 w 6"/>
                    <a:gd name="T59" fmla="*/ 1 h 6"/>
                    <a:gd name="T60" fmla="*/ 1 w 6"/>
                    <a:gd name="T61" fmla="*/ 0 h 6"/>
                    <a:gd name="T62" fmla="*/ 1 w 6"/>
                    <a:gd name="T63" fmla="*/ 0 h 6"/>
                    <a:gd name="T64" fmla="*/ 1 w 6"/>
                    <a:gd name="T65" fmla="*/ 0 h 6"/>
                    <a:gd name="T66" fmla="*/ 2 w 6"/>
                    <a:gd name="T67" fmla="*/ 0 h 6"/>
                    <a:gd name="T68" fmla="*/ 2 w 6"/>
                    <a:gd name="T6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2" y="0"/>
                      </a:moveTo>
                      <a:cubicBezTo>
                        <a:pt x="2" y="0"/>
                        <a:pt x="3" y="1"/>
                        <a:pt x="3" y="1"/>
                      </a:cubicBezTo>
                      <a:cubicBezTo>
                        <a:pt x="3" y="1"/>
                        <a:pt x="2" y="1"/>
                        <a:pt x="2" y="1"/>
                      </a:cubicBezTo>
                      <a:cubicBezTo>
                        <a:pt x="3" y="2"/>
                        <a:pt x="3" y="1"/>
                        <a:pt x="3" y="2"/>
                      </a:cubicBezTo>
                      <a:cubicBezTo>
                        <a:pt x="3" y="2"/>
                        <a:pt x="4" y="2"/>
                        <a:pt x="4" y="2"/>
                      </a:cubicBezTo>
                      <a:cubicBezTo>
                        <a:pt x="4" y="2"/>
                        <a:pt x="4" y="2"/>
                        <a:pt x="4" y="3"/>
                      </a:cubicBezTo>
                      <a:cubicBezTo>
                        <a:pt x="4" y="3"/>
                        <a:pt x="5" y="3"/>
                        <a:pt x="5" y="3"/>
                      </a:cubicBezTo>
                      <a:cubicBezTo>
                        <a:pt x="5" y="3"/>
                        <a:pt x="5" y="3"/>
                        <a:pt x="5" y="3"/>
                      </a:cubicBezTo>
                      <a:cubicBezTo>
                        <a:pt x="5" y="3"/>
                        <a:pt x="5" y="3"/>
                        <a:pt x="5" y="4"/>
                      </a:cubicBezTo>
                      <a:cubicBezTo>
                        <a:pt x="6" y="4"/>
                        <a:pt x="6" y="4"/>
                        <a:pt x="6" y="4"/>
                      </a:cubicBezTo>
                      <a:cubicBezTo>
                        <a:pt x="6" y="4"/>
                        <a:pt x="6" y="4"/>
                        <a:pt x="6" y="5"/>
                      </a:cubicBezTo>
                      <a:cubicBezTo>
                        <a:pt x="6" y="5"/>
                        <a:pt x="6" y="5"/>
                        <a:pt x="6" y="5"/>
                      </a:cubicBezTo>
                      <a:cubicBezTo>
                        <a:pt x="6" y="5"/>
                        <a:pt x="6" y="5"/>
                        <a:pt x="5" y="5"/>
                      </a:cubicBezTo>
                      <a:cubicBezTo>
                        <a:pt x="5" y="5"/>
                        <a:pt x="5" y="5"/>
                        <a:pt x="5" y="5"/>
                      </a:cubicBezTo>
                      <a:cubicBezTo>
                        <a:pt x="4" y="5"/>
                        <a:pt x="5" y="5"/>
                        <a:pt x="4" y="5"/>
                      </a:cubicBezTo>
                      <a:cubicBezTo>
                        <a:pt x="4" y="5"/>
                        <a:pt x="4" y="5"/>
                        <a:pt x="4" y="5"/>
                      </a:cubicBezTo>
                      <a:cubicBezTo>
                        <a:pt x="4" y="5"/>
                        <a:pt x="4" y="5"/>
                        <a:pt x="4" y="5"/>
                      </a:cubicBezTo>
                      <a:cubicBezTo>
                        <a:pt x="3" y="5"/>
                        <a:pt x="3" y="6"/>
                        <a:pt x="3" y="5"/>
                      </a:cubicBezTo>
                      <a:cubicBezTo>
                        <a:pt x="3" y="5"/>
                        <a:pt x="3" y="5"/>
                        <a:pt x="3" y="5"/>
                      </a:cubicBezTo>
                      <a:cubicBezTo>
                        <a:pt x="3" y="5"/>
                        <a:pt x="3" y="5"/>
                        <a:pt x="3" y="5"/>
                      </a:cubicBezTo>
                      <a:cubicBezTo>
                        <a:pt x="3" y="5"/>
                        <a:pt x="3" y="4"/>
                        <a:pt x="3" y="4"/>
                      </a:cubicBezTo>
                      <a:cubicBezTo>
                        <a:pt x="2" y="4"/>
                        <a:pt x="2" y="4"/>
                        <a:pt x="2" y="4"/>
                      </a:cubicBezTo>
                      <a:cubicBezTo>
                        <a:pt x="2" y="3"/>
                        <a:pt x="2" y="3"/>
                        <a:pt x="2" y="3"/>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0" y="1"/>
                        <a:pt x="0" y="1"/>
                      </a:cubicBezTo>
                      <a:cubicBezTo>
                        <a:pt x="0" y="1"/>
                        <a:pt x="1" y="1"/>
                        <a:pt x="1" y="1"/>
                      </a:cubicBezTo>
                      <a:cubicBezTo>
                        <a:pt x="1" y="0"/>
                        <a:pt x="1" y="0"/>
                        <a:pt x="1" y="0"/>
                      </a:cubicBezTo>
                      <a:cubicBezTo>
                        <a:pt x="1" y="0"/>
                        <a:pt x="1" y="0"/>
                        <a:pt x="1" y="0"/>
                      </a:cubicBezTo>
                      <a:cubicBezTo>
                        <a:pt x="1" y="0"/>
                        <a:pt x="1" y="0"/>
                        <a:pt x="1"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5" name="Freeform 1725"/>
                <p:cNvSpPr>
                  <a:spLocks/>
                </p:cNvSpPr>
                <p:nvPr/>
              </p:nvSpPr>
              <p:spPr bwMode="auto">
                <a:xfrm>
                  <a:off x="8153400" y="4829175"/>
                  <a:ext cx="15875" cy="25400"/>
                </a:xfrm>
                <a:custGeom>
                  <a:avLst/>
                  <a:gdLst>
                    <a:gd name="T0" fmla="*/ 0 w 6"/>
                    <a:gd name="T1" fmla="*/ 1 h 9"/>
                    <a:gd name="T2" fmla="*/ 1 w 6"/>
                    <a:gd name="T3" fmla="*/ 2 h 9"/>
                    <a:gd name="T4" fmla="*/ 2 w 6"/>
                    <a:gd name="T5" fmla="*/ 3 h 9"/>
                    <a:gd name="T6" fmla="*/ 2 w 6"/>
                    <a:gd name="T7" fmla="*/ 4 h 9"/>
                    <a:gd name="T8" fmla="*/ 2 w 6"/>
                    <a:gd name="T9" fmla="*/ 5 h 9"/>
                    <a:gd name="T10" fmla="*/ 3 w 6"/>
                    <a:gd name="T11" fmla="*/ 5 h 9"/>
                    <a:gd name="T12" fmla="*/ 3 w 6"/>
                    <a:gd name="T13" fmla="*/ 4 h 9"/>
                    <a:gd name="T14" fmla="*/ 3 w 6"/>
                    <a:gd name="T15" fmla="*/ 3 h 9"/>
                    <a:gd name="T16" fmla="*/ 4 w 6"/>
                    <a:gd name="T17" fmla="*/ 3 h 9"/>
                    <a:gd name="T18" fmla="*/ 4 w 6"/>
                    <a:gd name="T19" fmla="*/ 3 h 9"/>
                    <a:gd name="T20" fmla="*/ 4 w 6"/>
                    <a:gd name="T21" fmla="*/ 3 h 9"/>
                    <a:gd name="T22" fmla="*/ 4 w 6"/>
                    <a:gd name="T23" fmla="*/ 4 h 9"/>
                    <a:gd name="T24" fmla="*/ 4 w 6"/>
                    <a:gd name="T25" fmla="*/ 4 h 9"/>
                    <a:gd name="T26" fmla="*/ 4 w 6"/>
                    <a:gd name="T27" fmla="*/ 4 h 9"/>
                    <a:gd name="T28" fmla="*/ 5 w 6"/>
                    <a:gd name="T29" fmla="*/ 5 h 9"/>
                    <a:gd name="T30" fmla="*/ 5 w 6"/>
                    <a:gd name="T31" fmla="*/ 6 h 9"/>
                    <a:gd name="T32" fmla="*/ 5 w 6"/>
                    <a:gd name="T33" fmla="*/ 6 h 9"/>
                    <a:gd name="T34" fmla="*/ 5 w 6"/>
                    <a:gd name="T35" fmla="*/ 6 h 9"/>
                    <a:gd name="T36" fmla="*/ 5 w 6"/>
                    <a:gd name="T37" fmla="*/ 7 h 9"/>
                    <a:gd name="T38" fmla="*/ 5 w 6"/>
                    <a:gd name="T39" fmla="*/ 7 h 9"/>
                    <a:gd name="T40" fmla="*/ 5 w 6"/>
                    <a:gd name="T41" fmla="*/ 7 h 9"/>
                    <a:gd name="T42" fmla="*/ 5 w 6"/>
                    <a:gd name="T43" fmla="*/ 7 h 9"/>
                    <a:gd name="T44" fmla="*/ 5 w 6"/>
                    <a:gd name="T45" fmla="*/ 8 h 9"/>
                    <a:gd name="T46" fmla="*/ 5 w 6"/>
                    <a:gd name="T47" fmla="*/ 8 h 9"/>
                    <a:gd name="T48" fmla="*/ 5 w 6"/>
                    <a:gd name="T49" fmla="*/ 8 h 9"/>
                    <a:gd name="T50" fmla="*/ 5 w 6"/>
                    <a:gd name="T51" fmla="*/ 8 h 9"/>
                    <a:gd name="T52" fmla="*/ 6 w 6"/>
                    <a:gd name="T53" fmla="*/ 8 h 9"/>
                    <a:gd name="T54" fmla="*/ 6 w 6"/>
                    <a:gd name="T55" fmla="*/ 8 h 9"/>
                    <a:gd name="T56" fmla="*/ 5 w 6"/>
                    <a:gd name="T57" fmla="*/ 8 h 9"/>
                    <a:gd name="T58" fmla="*/ 5 w 6"/>
                    <a:gd name="T59" fmla="*/ 8 h 9"/>
                    <a:gd name="T60" fmla="*/ 4 w 6"/>
                    <a:gd name="T61" fmla="*/ 8 h 9"/>
                    <a:gd name="T62" fmla="*/ 3 w 6"/>
                    <a:gd name="T63" fmla="*/ 8 h 9"/>
                    <a:gd name="T64" fmla="*/ 3 w 6"/>
                    <a:gd name="T65" fmla="*/ 8 h 9"/>
                    <a:gd name="T66" fmla="*/ 2 w 6"/>
                    <a:gd name="T67" fmla="*/ 9 h 9"/>
                    <a:gd name="T68" fmla="*/ 2 w 6"/>
                    <a:gd name="T69" fmla="*/ 9 h 9"/>
                    <a:gd name="T70" fmla="*/ 2 w 6"/>
                    <a:gd name="T71" fmla="*/ 9 h 9"/>
                    <a:gd name="T72" fmla="*/ 2 w 6"/>
                    <a:gd name="T73" fmla="*/ 9 h 9"/>
                    <a:gd name="T74" fmla="*/ 1 w 6"/>
                    <a:gd name="T75" fmla="*/ 8 h 9"/>
                    <a:gd name="T76" fmla="*/ 1 w 6"/>
                    <a:gd name="T77" fmla="*/ 8 h 9"/>
                    <a:gd name="T78" fmla="*/ 0 w 6"/>
                    <a:gd name="T79" fmla="*/ 7 h 9"/>
                    <a:gd name="T80" fmla="*/ 1 w 6"/>
                    <a:gd name="T81" fmla="*/ 6 h 9"/>
                    <a:gd name="T82" fmla="*/ 0 w 6"/>
                    <a:gd name="T83" fmla="*/ 5 h 9"/>
                    <a:gd name="T84" fmla="*/ 0 w 6"/>
                    <a:gd name="T85" fmla="*/ 4 h 9"/>
                    <a:gd name="T86" fmla="*/ 0 w 6"/>
                    <a:gd name="T87" fmla="*/ 3 h 9"/>
                    <a:gd name="T88" fmla="*/ 0 w 6"/>
                    <a:gd name="T89" fmla="*/ 2 h 9"/>
                    <a:gd name="T90" fmla="*/ 0 w 6"/>
                    <a:gd name="T91" fmla="*/ 1 h 9"/>
                    <a:gd name="T92" fmla="*/ 0 w 6"/>
                    <a:gd name="T93" fmla="*/ 1 h 9"/>
                    <a:gd name="T94" fmla="*/ 0 w 6"/>
                    <a:gd name="T9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 h="9">
                      <a:moveTo>
                        <a:pt x="0" y="1"/>
                      </a:moveTo>
                      <a:cubicBezTo>
                        <a:pt x="1" y="1"/>
                        <a:pt x="1" y="2"/>
                        <a:pt x="1" y="2"/>
                      </a:cubicBezTo>
                      <a:cubicBezTo>
                        <a:pt x="1" y="2"/>
                        <a:pt x="2" y="3"/>
                        <a:pt x="2" y="3"/>
                      </a:cubicBezTo>
                      <a:cubicBezTo>
                        <a:pt x="2" y="4"/>
                        <a:pt x="2" y="4"/>
                        <a:pt x="2" y="4"/>
                      </a:cubicBezTo>
                      <a:cubicBezTo>
                        <a:pt x="2" y="5"/>
                        <a:pt x="2" y="5"/>
                        <a:pt x="2" y="5"/>
                      </a:cubicBezTo>
                      <a:cubicBezTo>
                        <a:pt x="2" y="5"/>
                        <a:pt x="3" y="5"/>
                        <a:pt x="3" y="5"/>
                      </a:cubicBezTo>
                      <a:cubicBezTo>
                        <a:pt x="3" y="4"/>
                        <a:pt x="3" y="4"/>
                        <a:pt x="3" y="4"/>
                      </a:cubicBezTo>
                      <a:cubicBezTo>
                        <a:pt x="3" y="4"/>
                        <a:pt x="3" y="3"/>
                        <a:pt x="3" y="3"/>
                      </a:cubicBezTo>
                      <a:cubicBezTo>
                        <a:pt x="3" y="3"/>
                        <a:pt x="3" y="3"/>
                        <a:pt x="4" y="3"/>
                      </a:cubicBezTo>
                      <a:cubicBezTo>
                        <a:pt x="4" y="3"/>
                        <a:pt x="4" y="3"/>
                        <a:pt x="4" y="3"/>
                      </a:cubicBezTo>
                      <a:cubicBezTo>
                        <a:pt x="4" y="3"/>
                        <a:pt x="4" y="3"/>
                        <a:pt x="4" y="3"/>
                      </a:cubicBezTo>
                      <a:cubicBezTo>
                        <a:pt x="4" y="3"/>
                        <a:pt x="4" y="4"/>
                        <a:pt x="4" y="4"/>
                      </a:cubicBezTo>
                      <a:cubicBezTo>
                        <a:pt x="4" y="4"/>
                        <a:pt x="4" y="4"/>
                        <a:pt x="4" y="4"/>
                      </a:cubicBezTo>
                      <a:cubicBezTo>
                        <a:pt x="4" y="5"/>
                        <a:pt x="4" y="5"/>
                        <a:pt x="4" y="4"/>
                      </a:cubicBezTo>
                      <a:cubicBezTo>
                        <a:pt x="4" y="4"/>
                        <a:pt x="5" y="5"/>
                        <a:pt x="5" y="5"/>
                      </a:cubicBezTo>
                      <a:cubicBezTo>
                        <a:pt x="5" y="5"/>
                        <a:pt x="5" y="5"/>
                        <a:pt x="5" y="6"/>
                      </a:cubicBezTo>
                      <a:cubicBezTo>
                        <a:pt x="5" y="6"/>
                        <a:pt x="5" y="6"/>
                        <a:pt x="5" y="6"/>
                      </a:cubicBezTo>
                      <a:cubicBezTo>
                        <a:pt x="5" y="6"/>
                        <a:pt x="5" y="6"/>
                        <a:pt x="5" y="6"/>
                      </a:cubicBezTo>
                      <a:cubicBezTo>
                        <a:pt x="5" y="7"/>
                        <a:pt x="5" y="6"/>
                        <a:pt x="5" y="7"/>
                      </a:cubicBezTo>
                      <a:cubicBezTo>
                        <a:pt x="5" y="7"/>
                        <a:pt x="5" y="7"/>
                        <a:pt x="5" y="7"/>
                      </a:cubicBezTo>
                      <a:cubicBezTo>
                        <a:pt x="5" y="7"/>
                        <a:pt x="5" y="7"/>
                        <a:pt x="5" y="7"/>
                      </a:cubicBezTo>
                      <a:cubicBezTo>
                        <a:pt x="5" y="7"/>
                        <a:pt x="5" y="7"/>
                        <a:pt x="5" y="7"/>
                      </a:cubicBezTo>
                      <a:cubicBezTo>
                        <a:pt x="5" y="7"/>
                        <a:pt x="5" y="7"/>
                        <a:pt x="5" y="8"/>
                      </a:cubicBezTo>
                      <a:cubicBezTo>
                        <a:pt x="5" y="8"/>
                        <a:pt x="5" y="8"/>
                        <a:pt x="5" y="8"/>
                      </a:cubicBezTo>
                      <a:cubicBezTo>
                        <a:pt x="5" y="8"/>
                        <a:pt x="5" y="8"/>
                        <a:pt x="5" y="8"/>
                      </a:cubicBezTo>
                      <a:cubicBezTo>
                        <a:pt x="5" y="8"/>
                        <a:pt x="5" y="8"/>
                        <a:pt x="5" y="8"/>
                      </a:cubicBezTo>
                      <a:cubicBezTo>
                        <a:pt x="5" y="8"/>
                        <a:pt x="6" y="8"/>
                        <a:pt x="6" y="8"/>
                      </a:cubicBezTo>
                      <a:cubicBezTo>
                        <a:pt x="6" y="8"/>
                        <a:pt x="6" y="8"/>
                        <a:pt x="6" y="8"/>
                      </a:cubicBezTo>
                      <a:cubicBezTo>
                        <a:pt x="5" y="8"/>
                        <a:pt x="5" y="8"/>
                        <a:pt x="5" y="8"/>
                      </a:cubicBezTo>
                      <a:cubicBezTo>
                        <a:pt x="5" y="8"/>
                        <a:pt x="5" y="8"/>
                        <a:pt x="5" y="8"/>
                      </a:cubicBezTo>
                      <a:cubicBezTo>
                        <a:pt x="4" y="8"/>
                        <a:pt x="4" y="8"/>
                        <a:pt x="4" y="8"/>
                      </a:cubicBezTo>
                      <a:cubicBezTo>
                        <a:pt x="4" y="8"/>
                        <a:pt x="3" y="8"/>
                        <a:pt x="3" y="8"/>
                      </a:cubicBezTo>
                      <a:cubicBezTo>
                        <a:pt x="3" y="8"/>
                        <a:pt x="3" y="8"/>
                        <a:pt x="3" y="8"/>
                      </a:cubicBezTo>
                      <a:cubicBezTo>
                        <a:pt x="3" y="8"/>
                        <a:pt x="3" y="9"/>
                        <a:pt x="2" y="9"/>
                      </a:cubicBezTo>
                      <a:cubicBezTo>
                        <a:pt x="2" y="9"/>
                        <a:pt x="2" y="8"/>
                        <a:pt x="2" y="9"/>
                      </a:cubicBezTo>
                      <a:cubicBezTo>
                        <a:pt x="2" y="9"/>
                        <a:pt x="2" y="9"/>
                        <a:pt x="2" y="9"/>
                      </a:cubicBezTo>
                      <a:cubicBezTo>
                        <a:pt x="2" y="9"/>
                        <a:pt x="2" y="9"/>
                        <a:pt x="2" y="9"/>
                      </a:cubicBezTo>
                      <a:cubicBezTo>
                        <a:pt x="1" y="9"/>
                        <a:pt x="2" y="9"/>
                        <a:pt x="1" y="8"/>
                      </a:cubicBezTo>
                      <a:cubicBezTo>
                        <a:pt x="1" y="8"/>
                        <a:pt x="1" y="8"/>
                        <a:pt x="1" y="8"/>
                      </a:cubicBezTo>
                      <a:cubicBezTo>
                        <a:pt x="1" y="7"/>
                        <a:pt x="1" y="7"/>
                        <a:pt x="0" y="7"/>
                      </a:cubicBezTo>
                      <a:cubicBezTo>
                        <a:pt x="0" y="7"/>
                        <a:pt x="1" y="7"/>
                        <a:pt x="1" y="6"/>
                      </a:cubicBezTo>
                      <a:cubicBezTo>
                        <a:pt x="1" y="5"/>
                        <a:pt x="0" y="5"/>
                        <a:pt x="0" y="5"/>
                      </a:cubicBezTo>
                      <a:cubicBezTo>
                        <a:pt x="0" y="5"/>
                        <a:pt x="0" y="4"/>
                        <a:pt x="0" y="4"/>
                      </a:cubicBezTo>
                      <a:cubicBezTo>
                        <a:pt x="0" y="3"/>
                        <a:pt x="0" y="3"/>
                        <a:pt x="0" y="3"/>
                      </a:cubicBezTo>
                      <a:cubicBezTo>
                        <a:pt x="0" y="2"/>
                        <a:pt x="0" y="2"/>
                        <a:pt x="0" y="2"/>
                      </a:cubicBezTo>
                      <a:cubicBezTo>
                        <a:pt x="0" y="2"/>
                        <a:pt x="0" y="1"/>
                        <a:pt x="0" y="1"/>
                      </a:cubicBezTo>
                      <a:cubicBezTo>
                        <a:pt x="0" y="1"/>
                        <a:pt x="0" y="0"/>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6" name="Freeform 1726"/>
                <p:cNvSpPr>
                  <a:spLocks/>
                </p:cNvSpPr>
                <p:nvPr/>
              </p:nvSpPr>
              <p:spPr bwMode="auto">
                <a:xfrm>
                  <a:off x="8183563" y="4826000"/>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7" name="Freeform 1727"/>
                <p:cNvSpPr>
                  <a:spLocks/>
                </p:cNvSpPr>
                <p:nvPr/>
              </p:nvSpPr>
              <p:spPr bwMode="auto">
                <a:xfrm>
                  <a:off x="8172450" y="4819650"/>
                  <a:ext cx="3175" cy="3175"/>
                </a:xfrm>
                <a:custGeom>
                  <a:avLst/>
                  <a:gdLst>
                    <a:gd name="T0" fmla="*/ 1 w 1"/>
                    <a:gd name="T1" fmla="*/ 0 h 1"/>
                    <a:gd name="T2" fmla="*/ 1 w 1"/>
                    <a:gd name="T3" fmla="*/ 1 h 1"/>
                    <a:gd name="T4" fmla="*/ 0 w 1"/>
                    <a:gd name="T5" fmla="*/ 1 h 1"/>
                    <a:gd name="T6" fmla="*/ 0 w 1"/>
                    <a:gd name="T7" fmla="*/ 1 h 1"/>
                    <a:gd name="T8" fmla="*/ 0 w 1"/>
                    <a:gd name="T9" fmla="*/ 0 h 1"/>
                    <a:gd name="T10" fmla="*/ 0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1"/>
                        <a:pt x="1" y="1"/>
                      </a:cubicBezTo>
                      <a:cubicBezTo>
                        <a:pt x="1" y="1"/>
                        <a:pt x="1" y="1"/>
                        <a:pt x="0" y="1"/>
                      </a:cubicBezTo>
                      <a:cubicBezTo>
                        <a:pt x="0" y="1"/>
                        <a:pt x="0" y="1"/>
                        <a:pt x="0" y="1"/>
                      </a:cubicBezTo>
                      <a:cubicBezTo>
                        <a:pt x="0" y="1"/>
                        <a:pt x="0"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8" name="Freeform 1728"/>
                <p:cNvSpPr>
                  <a:spLocks/>
                </p:cNvSpPr>
                <p:nvPr/>
              </p:nvSpPr>
              <p:spPr bwMode="auto">
                <a:xfrm>
                  <a:off x="8169275" y="4808538"/>
                  <a:ext cx="6350" cy="4762"/>
                </a:xfrm>
                <a:custGeom>
                  <a:avLst/>
                  <a:gdLst>
                    <a:gd name="T0" fmla="*/ 1 w 2"/>
                    <a:gd name="T1" fmla="*/ 0 h 2"/>
                    <a:gd name="T2" fmla="*/ 2 w 2"/>
                    <a:gd name="T3" fmla="*/ 1 h 2"/>
                    <a:gd name="T4" fmla="*/ 2 w 2"/>
                    <a:gd name="T5" fmla="*/ 1 h 2"/>
                    <a:gd name="T6" fmla="*/ 1 w 2"/>
                    <a:gd name="T7" fmla="*/ 1 h 2"/>
                    <a:gd name="T8" fmla="*/ 1 w 2"/>
                    <a:gd name="T9" fmla="*/ 2 h 2"/>
                    <a:gd name="T10" fmla="*/ 0 w 2"/>
                    <a:gd name="T11" fmla="*/ 1 h 2"/>
                    <a:gd name="T12" fmla="*/ 0 w 2"/>
                    <a:gd name="T13" fmla="*/ 0 h 2"/>
                    <a:gd name="T14" fmla="*/ 1 w 2"/>
                    <a:gd name="T15" fmla="*/ 0 h 2"/>
                    <a:gd name="T16" fmla="*/ 1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0"/>
                      </a:moveTo>
                      <a:cubicBezTo>
                        <a:pt x="2" y="1"/>
                        <a:pt x="1" y="1"/>
                        <a:pt x="2" y="1"/>
                      </a:cubicBezTo>
                      <a:cubicBezTo>
                        <a:pt x="2" y="1"/>
                        <a:pt x="2" y="1"/>
                        <a:pt x="2" y="1"/>
                      </a:cubicBezTo>
                      <a:cubicBezTo>
                        <a:pt x="1" y="1"/>
                        <a:pt x="1" y="1"/>
                        <a:pt x="1" y="1"/>
                      </a:cubicBezTo>
                      <a:cubicBezTo>
                        <a:pt x="1" y="2"/>
                        <a:pt x="1" y="2"/>
                        <a:pt x="1" y="2"/>
                      </a:cubicBezTo>
                      <a:cubicBezTo>
                        <a:pt x="1" y="1"/>
                        <a:pt x="0" y="1"/>
                        <a:pt x="0" y="1"/>
                      </a:cubicBezTo>
                      <a:cubicBezTo>
                        <a:pt x="0" y="1"/>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9" name="Freeform 1729"/>
                <p:cNvSpPr>
                  <a:spLocks/>
                </p:cNvSpPr>
                <p:nvPr/>
              </p:nvSpPr>
              <p:spPr bwMode="auto">
                <a:xfrm>
                  <a:off x="8175625" y="4805363"/>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0" name="Freeform 1730"/>
                <p:cNvSpPr>
                  <a:spLocks/>
                </p:cNvSpPr>
                <p:nvPr/>
              </p:nvSpPr>
              <p:spPr bwMode="auto">
                <a:xfrm>
                  <a:off x="8178800" y="4811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1" name="Freeform 1731"/>
                <p:cNvSpPr>
                  <a:spLocks/>
                </p:cNvSpPr>
                <p:nvPr/>
              </p:nvSpPr>
              <p:spPr bwMode="auto">
                <a:xfrm>
                  <a:off x="8167688" y="4802188"/>
                  <a:ext cx="1588" cy="3175"/>
                </a:xfrm>
                <a:custGeom>
                  <a:avLst/>
                  <a:gdLst>
                    <a:gd name="T0" fmla="*/ 1 w 1"/>
                    <a:gd name="T1" fmla="*/ 0 h 1"/>
                    <a:gd name="T2" fmla="*/ 1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1" y="1"/>
                      </a:cubicBezTo>
                      <a:cubicBezTo>
                        <a:pt x="1" y="1"/>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2" name="Freeform 1732"/>
                <p:cNvSpPr>
                  <a:spLocks/>
                </p:cNvSpPr>
                <p:nvPr/>
              </p:nvSpPr>
              <p:spPr bwMode="auto">
                <a:xfrm>
                  <a:off x="8154988" y="4799013"/>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3" name="Freeform 1733"/>
                <p:cNvSpPr>
                  <a:spLocks/>
                </p:cNvSpPr>
                <p:nvPr/>
              </p:nvSpPr>
              <p:spPr bwMode="auto">
                <a:xfrm>
                  <a:off x="8153400" y="4799013"/>
                  <a:ext cx="1588" cy="0"/>
                </a:xfrm>
                <a:custGeom>
                  <a:avLst/>
                  <a:gdLst>
                    <a:gd name="T0" fmla="*/ 0 w 1"/>
                    <a:gd name="T1" fmla="*/ 0 w 1"/>
                    <a:gd name="T2" fmla="*/ 0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0" y="0"/>
                      </a:cubicBez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4" name="Freeform 1734"/>
                <p:cNvSpPr>
                  <a:spLocks/>
                </p:cNvSpPr>
                <p:nvPr/>
              </p:nvSpPr>
              <p:spPr bwMode="auto">
                <a:xfrm>
                  <a:off x="8150225" y="4791075"/>
                  <a:ext cx="4763" cy="6350"/>
                </a:xfrm>
                <a:custGeom>
                  <a:avLst/>
                  <a:gdLst>
                    <a:gd name="T0" fmla="*/ 1 w 2"/>
                    <a:gd name="T1" fmla="*/ 2 h 2"/>
                    <a:gd name="T2" fmla="*/ 1 w 2"/>
                    <a:gd name="T3" fmla="*/ 2 h 2"/>
                    <a:gd name="T4" fmla="*/ 1 w 2"/>
                    <a:gd name="T5" fmla="*/ 2 h 2"/>
                    <a:gd name="T6" fmla="*/ 1 w 2"/>
                    <a:gd name="T7" fmla="*/ 2 h 2"/>
                    <a:gd name="T8" fmla="*/ 1 w 2"/>
                    <a:gd name="T9" fmla="*/ 2 h 2"/>
                    <a:gd name="T10" fmla="*/ 1 w 2"/>
                    <a:gd name="T11" fmla="*/ 1 h 2"/>
                    <a:gd name="T12" fmla="*/ 1 w 2"/>
                    <a:gd name="T13" fmla="*/ 1 h 2"/>
                    <a:gd name="T14" fmla="*/ 1 w 2"/>
                    <a:gd name="T15" fmla="*/ 1 h 2"/>
                    <a:gd name="T16" fmla="*/ 1 w 2"/>
                    <a:gd name="T17" fmla="*/ 1 h 2"/>
                    <a:gd name="T18" fmla="*/ 1 w 2"/>
                    <a:gd name="T19" fmla="*/ 1 h 2"/>
                    <a:gd name="T20" fmla="*/ 1 w 2"/>
                    <a:gd name="T21" fmla="*/ 2 h 2"/>
                    <a:gd name="T22" fmla="*/ 1 w 2"/>
                    <a:gd name="T23" fmla="*/ 2 h 2"/>
                    <a:gd name="T24" fmla="*/ 2 w 2"/>
                    <a:gd name="T25" fmla="*/ 2 h 2"/>
                    <a:gd name="T26" fmla="*/ 1 w 2"/>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1" y="2"/>
                      </a:moveTo>
                      <a:cubicBezTo>
                        <a:pt x="1" y="2"/>
                        <a:pt x="1" y="2"/>
                        <a:pt x="1" y="2"/>
                      </a:cubicBezTo>
                      <a:cubicBezTo>
                        <a:pt x="1" y="2"/>
                        <a:pt x="1" y="2"/>
                        <a:pt x="1" y="2"/>
                      </a:cubicBezTo>
                      <a:cubicBezTo>
                        <a:pt x="1" y="2"/>
                        <a:pt x="1" y="2"/>
                        <a:pt x="1" y="2"/>
                      </a:cubicBezTo>
                      <a:cubicBezTo>
                        <a:pt x="1" y="2"/>
                        <a:pt x="1" y="2"/>
                        <a:pt x="1" y="2"/>
                      </a:cubicBezTo>
                      <a:cubicBezTo>
                        <a:pt x="1" y="2"/>
                        <a:pt x="1" y="2"/>
                        <a:pt x="1" y="1"/>
                      </a:cubicBezTo>
                      <a:cubicBezTo>
                        <a:pt x="1" y="1"/>
                        <a:pt x="1" y="1"/>
                        <a:pt x="1" y="1"/>
                      </a:cubicBezTo>
                      <a:cubicBezTo>
                        <a:pt x="1" y="1"/>
                        <a:pt x="0" y="0"/>
                        <a:pt x="1" y="1"/>
                      </a:cubicBezTo>
                      <a:cubicBezTo>
                        <a:pt x="1" y="1"/>
                        <a:pt x="1" y="1"/>
                        <a:pt x="1" y="1"/>
                      </a:cubicBezTo>
                      <a:cubicBezTo>
                        <a:pt x="1" y="1"/>
                        <a:pt x="1" y="1"/>
                        <a:pt x="1" y="1"/>
                      </a:cubicBezTo>
                      <a:cubicBezTo>
                        <a:pt x="1" y="1"/>
                        <a:pt x="1" y="2"/>
                        <a:pt x="1" y="2"/>
                      </a:cubicBezTo>
                      <a:cubicBezTo>
                        <a:pt x="1" y="2"/>
                        <a:pt x="1" y="2"/>
                        <a:pt x="1" y="2"/>
                      </a:cubicBezTo>
                      <a:cubicBezTo>
                        <a:pt x="1" y="2"/>
                        <a:pt x="2" y="2"/>
                        <a:pt x="2" y="2"/>
                      </a:cubicBezTo>
                      <a:cubicBezTo>
                        <a:pt x="2" y="2"/>
                        <a:pt x="2"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5" name="Freeform 1735"/>
                <p:cNvSpPr>
                  <a:spLocks/>
                </p:cNvSpPr>
                <p:nvPr/>
              </p:nvSpPr>
              <p:spPr bwMode="auto">
                <a:xfrm>
                  <a:off x="8391525" y="4776788"/>
                  <a:ext cx="1588" cy="6350"/>
                </a:xfrm>
                <a:custGeom>
                  <a:avLst/>
                  <a:gdLst>
                    <a:gd name="T0" fmla="*/ 0 w 1"/>
                    <a:gd name="T1" fmla="*/ 0 h 2"/>
                    <a:gd name="T2" fmla="*/ 0 w 1"/>
                    <a:gd name="T3" fmla="*/ 1 h 2"/>
                    <a:gd name="T4" fmla="*/ 1 w 1"/>
                    <a:gd name="T5" fmla="*/ 1 h 2"/>
                    <a:gd name="T6" fmla="*/ 0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1"/>
                      </a:cubicBezTo>
                      <a:cubicBezTo>
                        <a:pt x="1" y="1"/>
                        <a:pt x="1" y="2"/>
                        <a:pt x="1" y="1"/>
                      </a:cubicBezTo>
                      <a:cubicBezTo>
                        <a:pt x="1" y="0"/>
                        <a:pt x="1" y="0"/>
                        <a:pt x="0" y="0"/>
                      </a:cubicBezTo>
                      <a:cubicBezTo>
                        <a:pt x="1"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6" name="Freeform 1736"/>
                <p:cNvSpPr>
                  <a:spLocks/>
                </p:cNvSpPr>
                <p:nvPr/>
              </p:nvSpPr>
              <p:spPr bwMode="auto">
                <a:xfrm>
                  <a:off x="8442325" y="490855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7" name="Freeform 1737"/>
                <p:cNvSpPr>
                  <a:spLocks/>
                </p:cNvSpPr>
                <p:nvPr/>
              </p:nvSpPr>
              <p:spPr bwMode="auto">
                <a:xfrm>
                  <a:off x="8428038" y="4897438"/>
                  <a:ext cx="6350" cy="6350"/>
                </a:xfrm>
                <a:custGeom>
                  <a:avLst/>
                  <a:gdLst>
                    <a:gd name="T0" fmla="*/ 0 w 2"/>
                    <a:gd name="T1" fmla="*/ 1 h 2"/>
                    <a:gd name="T2" fmla="*/ 2 w 2"/>
                    <a:gd name="T3" fmla="*/ 1 h 2"/>
                    <a:gd name="T4" fmla="*/ 0 w 2"/>
                    <a:gd name="T5" fmla="*/ 1 h 2"/>
                  </a:gdLst>
                  <a:ahLst/>
                  <a:cxnLst>
                    <a:cxn ang="0">
                      <a:pos x="T0" y="T1"/>
                    </a:cxn>
                    <a:cxn ang="0">
                      <a:pos x="T2" y="T3"/>
                    </a:cxn>
                    <a:cxn ang="0">
                      <a:pos x="T4" y="T5"/>
                    </a:cxn>
                  </a:cxnLst>
                  <a:rect l="0" t="0" r="r" b="b"/>
                  <a:pathLst>
                    <a:path w="2" h="2">
                      <a:moveTo>
                        <a:pt x="0" y="1"/>
                      </a:moveTo>
                      <a:cubicBezTo>
                        <a:pt x="1" y="2"/>
                        <a:pt x="2" y="2"/>
                        <a:pt x="2" y="1"/>
                      </a:cubicBezTo>
                      <a:cubicBezTo>
                        <a:pt x="2"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8" name="Freeform 1738"/>
                <p:cNvSpPr>
                  <a:spLocks/>
                </p:cNvSpPr>
                <p:nvPr/>
              </p:nvSpPr>
              <p:spPr bwMode="auto">
                <a:xfrm>
                  <a:off x="8391525" y="4873625"/>
                  <a:ext cx="14288" cy="20637"/>
                </a:xfrm>
                <a:custGeom>
                  <a:avLst/>
                  <a:gdLst>
                    <a:gd name="T0" fmla="*/ 0 w 5"/>
                    <a:gd name="T1" fmla="*/ 6 h 7"/>
                    <a:gd name="T2" fmla="*/ 2 w 5"/>
                    <a:gd name="T3" fmla="*/ 6 h 7"/>
                    <a:gd name="T4" fmla="*/ 3 w 5"/>
                    <a:gd name="T5" fmla="*/ 4 h 7"/>
                    <a:gd name="T6" fmla="*/ 5 w 5"/>
                    <a:gd name="T7" fmla="*/ 1 h 7"/>
                    <a:gd name="T8" fmla="*/ 4 w 5"/>
                    <a:gd name="T9" fmla="*/ 1 h 7"/>
                    <a:gd name="T10" fmla="*/ 3 w 5"/>
                    <a:gd name="T11" fmla="*/ 3 h 7"/>
                    <a:gd name="T12" fmla="*/ 1 w 5"/>
                    <a:gd name="T13" fmla="*/ 4 h 7"/>
                    <a:gd name="T14" fmla="*/ 0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0" y="6"/>
                      </a:moveTo>
                      <a:cubicBezTo>
                        <a:pt x="1" y="7"/>
                        <a:pt x="2" y="6"/>
                        <a:pt x="2" y="6"/>
                      </a:cubicBezTo>
                      <a:cubicBezTo>
                        <a:pt x="2" y="5"/>
                        <a:pt x="2" y="4"/>
                        <a:pt x="3" y="4"/>
                      </a:cubicBezTo>
                      <a:cubicBezTo>
                        <a:pt x="3" y="3"/>
                        <a:pt x="5" y="2"/>
                        <a:pt x="5" y="1"/>
                      </a:cubicBezTo>
                      <a:cubicBezTo>
                        <a:pt x="5" y="0"/>
                        <a:pt x="5" y="0"/>
                        <a:pt x="4" y="1"/>
                      </a:cubicBezTo>
                      <a:cubicBezTo>
                        <a:pt x="4" y="1"/>
                        <a:pt x="3" y="2"/>
                        <a:pt x="3" y="3"/>
                      </a:cubicBezTo>
                      <a:cubicBezTo>
                        <a:pt x="2" y="3"/>
                        <a:pt x="1" y="4"/>
                        <a:pt x="1" y="4"/>
                      </a:cubicBezTo>
                      <a:cubicBezTo>
                        <a:pt x="1" y="5"/>
                        <a:pt x="0" y="6"/>
                        <a:pt x="0"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9" name="Freeform 1739"/>
                <p:cNvSpPr>
                  <a:spLocks/>
                </p:cNvSpPr>
                <p:nvPr/>
              </p:nvSpPr>
              <p:spPr bwMode="auto">
                <a:xfrm>
                  <a:off x="8402638" y="49196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0" name="Freeform 1740"/>
                <p:cNvSpPr>
                  <a:spLocks/>
                </p:cNvSpPr>
                <p:nvPr/>
              </p:nvSpPr>
              <p:spPr bwMode="auto">
                <a:xfrm>
                  <a:off x="8396288" y="4891088"/>
                  <a:ext cx="34925" cy="23812"/>
                </a:xfrm>
                <a:custGeom>
                  <a:avLst/>
                  <a:gdLst>
                    <a:gd name="T0" fmla="*/ 11 w 12"/>
                    <a:gd name="T1" fmla="*/ 3 h 8"/>
                    <a:gd name="T2" fmla="*/ 8 w 12"/>
                    <a:gd name="T3" fmla="*/ 1 h 8"/>
                    <a:gd name="T4" fmla="*/ 6 w 12"/>
                    <a:gd name="T5" fmla="*/ 1 h 8"/>
                    <a:gd name="T6" fmla="*/ 3 w 12"/>
                    <a:gd name="T7" fmla="*/ 1 h 8"/>
                    <a:gd name="T8" fmla="*/ 2 w 12"/>
                    <a:gd name="T9" fmla="*/ 2 h 8"/>
                    <a:gd name="T10" fmla="*/ 1 w 12"/>
                    <a:gd name="T11" fmla="*/ 4 h 8"/>
                    <a:gd name="T12" fmla="*/ 0 w 12"/>
                    <a:gd name="T13" fmla="*/ 5 h 8"/>
                    <a:gd name="T14" fmla="*/ 0 w 12"/>
                    <a:gd name="T15" fmla="*/ 7 h 8"/>
                    <a:gd name="T16" fmla="*/ 5 w 12"/>
                    <a:gd name="T17" fmla="*/ 8 h 8"/>
                    <a:gd name="T18" fmla="*/ 7 w 12"/>
                    <a:gd name="T19" fmla="*/ 8 h 8"/>
                    <a:gd name="T20" fmla="*/ 8 w 12"/>
                    <a:gd name="T21" fmla="*/ 7 h 8"/>
                    <a:gd name="T22" fmla="*/ 11 w 12"/>
                    <a:gd name="T23" fmla="*/ 6 h 8"/>
                    <a:gd name="T24" fmla="*/ 11 w 12"/>
                    <a:gd name="T25" fmla="*/ 5 h 8"/>
                    <a:gd name="T26" fmla="*/ 11 w 12"/>
                    <a:gd name="T2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8">
                      <a:moveTo>
                        <a:pt x="11" y="3"/>
                      </a:moveTo>
                      <a:cubicBezTo>
                        <a:pt x="10" y="3"/>
                        <a:pt x="8" y="1"/>
                        <a:pt x="8" y="1"/>
                      </a:cubicBezTo>
                      <a:cubicBezTo>
                        <a:pt x="8" y="0"/>
                        <a:pt x="6" y="1"/>
                        <a:pt x="6" y="1"/>
                      </a:cubicBezTo>
                      <a:cubicBezTo>
                        <a:pt x="5" y="1"/>
                        <a:pt x="4" y="1"/>
                        <a:pt x="3" y="1"/>
                      </a:cubicBezTo>
                      <a:cubicBezTo>
                        <a:pt x="3" y="2"/>
                        <a:pt x="2" y="2"/>
                        <a:pt x="2" y="2"/>
                      </a:cubicBezTo>
                      <a:cubicBezTo>
                        <a:pt x="1" y="3"/>
                        <a:pt x="2" y="3"/>
                        <a:pt x="1" y="4"/>
                      </a:cubicBezTo>
                      <a:cubicBezTo>
                        <a:pt x="1" y="4"/>
                        <a:pt x="1" y="4"/>
                        <a:pt x="0" y="5"/>
                      </a:cubicBezTo>
                      <a:cubicBezTo>
                        <a:pt x="0" y="5"/>
                        <a:pt x="0" y="6"/>
                        <a:pt x="0" y="7"/>
                      </a:cubicBezTo>
                      <a:cubicBezTo>
                        <a:pt x="2" y="7"/>
                        <a:pt x="3" y="8"/>
                        <a:pt x="5" y="8"/>
                      </a:cubicBezTo>
                      <a:cubicBezTo>
                        <a:pt x="5" y="8"/>
                        <a:pt x="6" y="8"/>
                        <a:pt x="7" y="8"/>
                      </a:cubicBezTo>
                      <a:cubicBezTo>
                        <a:pt x="7" y="8"/>
                        <a:pt x="7" y="8"/>
                        <a:pt x="8" y="7"/>
                      </a:cubicBezTo>
                      <a:cubicBezTo>
                        <a:pt x="9" y="7"/>
                        <a:pt x="10" y="7"/>
                        <a:pt x="11" y="6"/>
                      </a:cubicBezTo>
                      <a:cubicBezTo>
                        <a:pt x="12" y="6"/>
                        <a:pt x="11" y="6"/>
                        <a:pt x="11" y="5"/>
                      </a:cubicBezTo>
                      <a:cubicBezTo>
                        <a:pt x="10" y="5"/>
                        <a:pt x="10" y="4"/>
                        <a:pt x="1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1" name="Freeform 1741"/>
                <p:cNvSpPr>
                  <a:spLocks/>
                </p:cNvSpPr>
                <p:nvPr/>
              </p:nvSpPr>
              <p:spPr bwMode="auto">
                <a:xfrm>
                  <a:off x="8413750" y="4914900"/>
                  <a:ext cx="6350" cy="4762"/>
                </a:xfrm>
                <a:custGeom>
                  <a:avLst/>
                  <a:gdLst>
                    <a:gd name="T0" fmla="*/ 1 w 2"/>
                    <a:gd name="T1" fmla="*/ 2 h 2"/>
                    <a:gd name="T2" fmla="*/ 1 w 2"/>
                    <a:gd name="T3" fmla="*/ 1 h 2"/>
                    <a:gd name="T4" fmla="*/ 1 w 2"/>
                    <a:gd name="T5" fmla="*/ 2 h 2"/>
                  </a:gdLst>
                  <a:ahLst/>
                  <a:cxnLst>
                    <a:cxn ang="0">
                      <a:pos x="T0" y="T1"/>
                    </a:cxn>
                    <a:cxn ang="0">
                      <a:pos x="T2" y="T3"/>
                    </a:cxn>
                    <a:cxn ang="0">
                      <a:pos x="T4" y="T5"/>
                    </a:cxn>
                  </a:cxnLst>
                  <a:rect l="0" t="0" r="r" b="b"/>
                  <a:pathLst>
                    <a:path w="2" h="2">
                      <a:moveTo>
                        <a:pt x="1" y="2"/>
                      </a:moveTo>
                      <a:cubicBezTo>
                        <a:pt x="2" y="1"/>
                        <a:pt x="2" y="0"/>
                        <a:pt x="1" y="1"/>
                      </a:cubicBezTo>
                      <a:cubicBezTo>
                        <a:pt x="0" y="1"/>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2" name="Freeform 1742"/>
                <p:cNvSpPr>
                  <a:spLocks/>
                </p:cNvSpPr>
                <p:nvPr/>
              </p:nvSpPr>
              <p:spPr bwMode="auto">
                <a:xfrm>
                  <a:off x="8413750" y="4929188"/>
                  <a:ext cx="14288" cy="4762"/>
                </a:xfrm>
                <a:custGeom>
                  <a:avLst/>
                  <a:gdLst>
                    <a:gd name="T0" fmla="*/ 0 w 5"/>
                    <a:gd name="T1" fmla="*/ 2 h 2"/>
                    <a:gd name="T2" fmla="*/ 1 w 5"/>
                    <a:gd name="T3" fmla="*/ 1 h 2"/>
                    <a:gd name="T4" fmla="*/ 3 w 5"/>
                    <a:gd name="T5" fmla="*/ 1 h 2"/>
                    <a:gd name="T6" fmla="*/ 2 w 5"/>
                    <a:gd name="T7" fmla="*/ 0 h 2"/>
                    <a:gd name="T8" fmla="*/ 2 w 5"/>
                    <a:gd name="T9" fmla="*/ 1 h 2"/>
                    <a:gd name="T10" fmla="*/ 1 w 5"/>
                    <a:gd name="T11" fmla="*/ 1 h 2"/>
                    <a:gd name="T12" fmla="*/ 0 w 5"/>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0" y="2"/>
                      </a:moveTo>
                      <a:cubicBezTo>
                        <a:pt x="1" y="2"/>
                        <a:pt x="1" y="2"/>
                        <a:pt x="1" y="1"/>
                      </a:cubicBezTo>
                      <a:cubicBezTo>
                        <a:pt x="2" y="1"/>
                        <a:pt x="3" y="2"/>
                        <a:pt x="3" y="1"/>
                      </a:cubicBezTo>
                      <a:cubicBezTo>
                        <a:pt x="5" y="1"/>
                        <a:pt x="3" y="0"/>
                        <a:pt x="2" y="0"/>
                      </a:cubicBezTo>
                      <a:cubicBezTo>
                        <a:pt x="2" y="1"/>
                        <a:pt x="2" y="1"/>
                        <a:pt x="2" y="1"/>
                      </a:cubicBezTo>
                      <a:cubicBezTo>
                        <a:pt x="1" y="1"/>
                        <a:pt x="1" y="1"/>
                        <a:pt x="1" y="1"/>
                      </a:cubicBezTo>
                      <a:cubicBezTo>
                        <a:pt x="1"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3" name="Freeform 1743"/>
                <p:cNvSpPr>
                  <a:spLocks/>
                </p:cNvSpPr>
                <p:nvPr/>
              </p:nvSpPr>
              <p:spPr bwMode="auto">
                <a:xfrm>
                  <a:off x="8477250" y="4894263"/>
                  <a:ext cx="1588"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4" name="Freeform 1744"/>
                <p:cNvSpPr>
                  <a:spLocks/>
                </p:cNvSpPr>
                <p:nvPr/>
              </p:nvSpPr>
              <p:spPr bwMode="auto">
                <a:xfrm>
                  <a:off x="8478838" y="4932363"/>
                  <a:ext cx="6350"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5" name="Freeform 1745"/>
                <p:cNvSpPr>
                  <a:spLocks/>
                </p:cNvSpPr>
                <p:nvPr/>
              </p:nvSpPr>
              <p:spPr bwMode="auto">
                <a:xfrm>
                  <a:off x="8467725" y="489426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6" name="Freeform 1746"/>
                <p:cNvSpPr>
                  <a:spLocks/>
                </p:cNvSpPr>
                <p:nvPr/>
              </p:nvSpPr>
              <p:spPr bwMode="auto">
                <a:xfrm>
                  <a:off x="8464550" y="4887913"/>
                  <a:ext cx="9525" cy="6350"/>
                </a:xfrm>
                <a:custGeom>
                  <a:avLst/>
                  <a:gdLst>
                    <a:gd name="T0" fmla="*/ 1 w 3"/>
                    <a:gd name="T1" fmla="*/ 1 h 2"/>
                    <a:gd name="T2" fmla="*/ 2 w 3"/>
                    <a:gd name="T3" fmla="*/ 0 h 2"/>
                    <a:gd name="T4" fmla="*/ 1 w 3"/>
                    <a:gd name="T5" fmla="*/ 1 h 2"/>
                  </a:gdLst>
                  <a:ahLst/>
                  <a:cxnLst>
                    <a:cxn ang="0">
                      <a:pos x="T0" y="T1"/>
                    </a:cxn>
                    <a:cxn ang="0">
                      <a:pos x="T2" y="T3"/>
                    </a:cxn>
                    <a:cxn ang="0">
                      <a:pos x="T4" y="T5"/>
                    </a:cxn>
                  </a:cxnLst>
                  <a:rect l="0" t="0" r="r" b="b"/>
                  <a:pathLst>
                    <a:path w="3" h="2">
                      <a:moveTo>
                        <a:pt x="1" y="1"/>
                      </a:moveTo>
                      <a:cubicBezTo>
                        <a:pt x="2" y="2"/>
                        <a:pt x="3" y="1"/>
                        <a:pt x="2"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7" name="Freeform 1747"/>
                <p:cNvSpPr>
                  <a:spLocks/>
                </p:cNvSpPr>
                <p:nvPr/>
              </p:nvSpPr>
              <p:spPr bwMode="auto">
                <a:xfrm>
                  <a:off x="8482013" y="4886325"/>
                  <a:ext cx="6350" cy="7937"/>
                </a:xfrm>
                <a:custGeom>
                  <a:avLst/>
                  <a:gdLst>
                    <a:gd name="T0" fmla="*/ 1 w 2"/>
                    <a:gd name="T1" fmla="*/ 2 h 3"/>
                    <a:gd name="T2" fmla="*/ 1 w 2"/>
                    <a:gd name="T3" fmla="*/ 1 h 3"/>
                    <a:gd name="T4" fmla="*/ 0 w 2"/>
                    <a:gd name="T5" fmla="*/ 1 h 3"/>
                    <a:gd name="T6" fmla="*/ 1 w 2"/>
                    <a:gd name="T7" fmla="*/ 2 h 3"/>
                  </a:gdLst>
                  <a:ahLst/>
                  <a:cxnLst>
                    <a:cxn ang="0">
                      <a:pos x="T0" y="T1"/>
                    </a:cxn>
                    <a:cxn ang="0">
                      <a:pos x="T2" y="T3"/>
                    </a:cxn>
                    <a:cxn ang="0">
                      <a:pos x="T4" y="T5"/>
                    </a:cxn>
                    <a:cxn ang="0">
                      <a:pos x="T6" y="T7"/>
                    </a:cxn>
                  </a:cxnLst>
                  <a:rect l="0" t="0" r="r" b="b"/>
                  <a:pathLst>
                    <a:path w="2" h="3">
                      <a:moveTo>
                        <a:pt x="1" y="2"/>
                      </a:moveTo>
                      <a:cubicBezTo>
                        <a:pt x="2" y="0"/>
                        <a:pt x="1" y="1"/>
                        <a:pt x="1" y="1"/>
                      </a:cubicBezTo>
                      <a:cubicBezTo>
                        <a:pt x="0" y="1"/>
                        <a:pt x="0" y="1"/>
                        <a:pt x="0" y="1"/>
                      </a:cubicBezTo>
                      <a:cubicBezTo>
                        <a:pt x="0" y="2"/>
                        <a:pt x="0"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8" name="Freeform 1748"/>
                <p:cNvSpPr>
                  <a:spLocks/>
                </p:cNvSpPr>
                <p:nvPr/>
              </p:nvSpPr>
              <p:spPr bwMode="auto">
                <a:xfrm>
                  <a:off x="8462963" y="4876800"/>
                  <a:ext cx="4763" cy="6350"/>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0"/>
                        <a:pt x="0" y="2"/>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9" name="Freeform 1749"/>
                <p:cNvSpPr>
                  <a:spLocks/>
                </p:cNvSpPr>
                <p:nvPr/>
              </p:nvSpPr>
              <p:spPr bwMode="auto">
                <a:xfrm>
                  <a:off x="8453438" y="4933950"/>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1"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0" name="Freeform 1750"/>
                <p:cNvSpPr>
                  <a:spLocks/>
                </p:cNvSpPr>
                <p:nvPr/>
              </p:nvSpPr>
              <p:spPr bwMode="auto">
                <a:xfrm>
                  <a:off x="8456613" y="4857750"/>
                  <a:ext cx="7938" cy="0"/>
                </a:xfrm>
                <a:custGeom>
                  <a:avLst/>
                  <a:gdLst>
                    <a:gd name="T0" fmla="*/ 1 w 3"/>
                    <a:gd name="T1" fmla="*/ 3 w 3"/>
                    <a:gd name="T2" fmla="*/ 1 w 3"/>
                  </a:gdLst>
                  <a:ahLst/>
                  <a:cxnLst>
                    <a:cxn ang="0">
                      <a:pos x="T0" y="0"/>
                    </a:cxn>
                    <a:cxn ang="0">
                      <a:pos x="T1" y="0"/>
                    </a:cxn>
                    <a:cxn ang="0">
                      <a:pos x="T2" y="0"/>
                    </a:cxn>
                  </a:cxnLst>
                  <a:rect l="0" t="0" r="r" b="b"/>
                  <a:pathLst>
                    <a:path w="3">
                      <a:moveTo>
                        <a:pt x="1" y="0"/>
                      </a:moveTo>
                      <a:cubicBezTo>
                        <a:pt x="3" y="0"/>
                        <a:pt x="3" y="0"/>
                        <a:pt x="3" y="0"/>
                      </a:cubicBezTo>
                      <a:cubicBezTo>
                        <a:pt x="2"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1" name="Freeform 1751"/>
                <p:cNvSpPr>
                  <a:spLocks/>
                </p:cNvSpPr>
                <p:nvPr/>
              </p:nvSpPr>
              <p:spPr bwMode="auto">
                <a:xfrm>
                  <a:off x="8424863" y="4862513"/>
                  <a:ext cx="38100" cy="23812"/>
                </a:xfrm>
                <a:custGeom>
                  <a:avLst/>
                  <a:gdLst>
                    <a:gd name="T0" fmla="*/ 11 w 13"/>
                    <a:gd name="T1" fmla="*/ 4 h 8"/>
                    <a:gd name="T2" fmla="*/ 9 w 13"/>
                    <a:gd name="T3" fmla="*/ 5 h 8"/>
                    <a:gd name="T4" fmla="*/ 9 w 13"/>
                    <a:gd name="T5" fmla="*/ 6 h 8"/>
                    <a:gd name="T6" fmla="*/ 8 w 13"/>
                    <a:gd name="T7" fmla="*/ 5 h 8"/>
                    <a:gd name="T8" fmla="*/ 13 w 13"/>
                    <a:gd name="T9" fmla="*/ 0 h 8"/>
                    <a:gd name="T10" fmla="*/ 10 w 13"/>
                    <a:gd name="T11" fmla="*/ 2 h 8"/>
                    <a:gd name="T12" fmla="*/ 9 w 13"/>
                    <a:gd name="T13" fmla="*/ 1 h 8"/>
                    <a:gd name="T14" fmla="*/ 8 w 13"/>
                    <a:gd name="T15" fmla="*/ 2 h 8"/>
                    <a:gd name="T16" fmla="*/ 7 w 13"/>
                    <a:gd name="T17" fmla="*/ 3 h 8"/>
                    <a:gd name="T18" fmla="*/ 4 w 13"/>
                    <a:gd name="T19" fmla="*/ 3 h 8"/>
                    <a:gd name="T20" fmla="*/ 3 w 13"/>
                    <a:gd name="T21" fmla="*/ 4 h 8"/>
                    <a:gd name="T22" fmla="*/ 0 w 13"/>
                    <a:gd name="T23" fmla="*/ 5 h 8"/>
                    <a:gd name="T24" fmla="*/ 0 w 13"/>
                    <a:gd name="T25" fmla="*/ 5 h 8"/>
                    <a:gd name="T26" fmla="*/ 0 w 13"/>
                    <a:gd name="T27" fmla="*/ 6 h 8"/>
                    <a:gd name="T28" fmla="*/ 1 w 13"/>
                    <a:gd name="T29" fmla="*/ 7 h 8"/>
                    <a:gd name="T30" fmla="*/ 2 w 13"/>
                    <a:gd name="T31" fmla="*/ 8 h 8"/>
                    <a:gd name="T32" fmla="*/ 3 w 13"/>
                    <a:gd name="T33" fmla="*/ 7 h 8"/>
                    <a:gd name="T34" fmla="*/ 4 w 13"/>
                    <a:gd name="T35" fmla="*/ 6 h 8"/>
                    <a:gd name="T36" fmla="*/ 7 w 13"/>
                    <a:gd name="T37" fmla="*/ 5 h 8"/>
                    <a:gd name="T38" fmla="*/ 6 w 13"/>
                    <a:gd name="T39" fmla="*/ 6 h 8"/>
                    <a:gd name="T40" fmla="*/ 7 w 13"/>
                    <a:gd name="T41" fmla="*/ 6 h 8"/>
                    <a:gd name="T42" fmla="*/ 8 w 13"/>
                    <a:gd name="T43" fmla="*/ 6 h 8"/>
                    <a:gd name="T44" fmla="*/ 9 w 13"/>
                    <a:gd name="T45" fmla="*/ 6 h 8"/>
                    <a:gd name="T46" fmla="*/ 11 w 13"/>
                    <a:gd name="T47" fmla="*/ 6 h 8"/>
                    <a:gd name="T48" fmla="*/ 11 w 13"/>
                    <a:gd name="T4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8">
                      <a:moveTo>
                        <a:pt x="11" y="4"/>
                      </a:moveTo>
                      <a:cubicBezTo>
                        <a:pt x="11" y="4"/>
                        <a:pt x="9" y="4"/>
                        <a:pt x="9" y="5"/>
                      </a:cubicBezTo>
                      <a:cubicBezTo>
                        <a:pt x="9" y="5"/>
                        <a:pt x="9" y="5"/>
                        <a:pt x="9" y="6"/>
                      </a:cubicBezTo>
                      <a:cubicBezTo>
                        <a:pt x="8" y="6"/>
                        <a:pt x="8" y="5"/>
                        <a:pt x="8" y="5"/>
                      </a:cubicBezTo>
                      <a:cubicBezTo>
                        <a:pt x="8" y="4"/>
                        <a:pt x="12" y="2"/>
                        <a:pt x="13" y="0"/>
                      </a:cubicBezTo>
                      <a:cubicBezTo>
                        <a:pt x="12" y="0"/>
                        <a:pt x="10" y="1"/>
                        <a:pt x="10" y="2"/>
                      </a:cubicBezTo>
                      <a:cubicBezTo>
                        <a:pt x="10" y="1"/>
                        <a:pt x="9" y="1"/>
                        <a:pt x="9" y="1"/>
                      </a:cubicBezTo>
                      <a:cubicBezTo>
                        <a:pt x="9" y="2"/>
                        <a:pt x="8" y="2"/>
                        <a:pt x="8" y="2"/>
                      </a:cubicBezTo>
                      <a:cubicBezTo>
                        <a:pt x="8" y="2"/>
                        <a:pt x="7" y="2"/>
                        <a:pt x="7" y="3"/>
                      </a:cubicBezTo>
                      <a:cubicBezTo>
                        <a:pt x="7" y="3"/>
                        <a:pt x="5" y="3"/>
                        <a:pt x="4" y="3"/>
                      </a:cubicBezTo>
                      <a:cubicBezTo>
                        <a:pt x="3" y="3"/>
                        <a:pt x="3" y="4"/>
                        <a:pt x="3" y="4"/>
                      </a:cubicBezTo>
                      <a:cubicBezTo>
                        <a:pt x="2" y="5"/>
                        <a:pt x="1" y="5"/>
                        <a:pt x="0" y="5"/>
                      </a:cubicBezTo>
                      <a:cubicBezTo>
                        <a:pt x="0" y="5"/>
                        <a:pt x="0" y="5"/>
                        <a:pt x="0" y="5"/>
                      </a:cubicBezTo>
                      <a:cubicBezTo>
                        <a:pt x="0" y="6"/>
                        <a:pt x="0" y="6"/>
                        <a:pt x="0" y="6"/>
                      </a:cubicBezTo>
                      <a:cubicBezTo>
                        <a:pt x="1" y="6"/>
                        <a:pt x="1" y="6"/>
                        <a:pt x="1" y="7"/>
                      </a:cubicBezTo>
                      <a:cubicBezTo>
                        <a:pt x="1" y="7"/>
                        <a:pt x="1" y="8"/>
                        <a:pt x="2" y="8"/>
                      </a:cubicBezTo>
                      <a:cubicBezTo>
                        <a:pt x="3" y="8"/>
                        <a:pt x="2" y="7"/>
                        <a:pt x="3" y="7"/>
                      </a:cubicBezTo>
                      <a:cubicBezTo>
                        <a:pt x="4" y="7"/>
                        <a:pt x="4" y="7"/>
                        <a:pt x="4" y="6"/>
                      </a:cubicBezTo>
                      <a:cubicBezTo>
                        <a:pt x="5" y="6"/>
                        <a:pt x="6" y="5"/>
                        <a:pt x="7" y="5"/>
                      </a:cubicBezTo>
                      <a:cubicBezTo>
                        <a:pt x="6" y="6"/>
                        <a:pt x="6" y="6"/>
                        <a:pt x="6" y="6"/>
                      </a:cubicBezTo>
                      <a:cubicBezTo>
                        <a:pt x="7" y="6"/>
                        <a:pt x="7" y="6"/>
                        <a:pt x="7" y="6"/>
                      </a:cubicBezTo>
                      <a:cubicBezTo>
                        <a:pt x="7" y="6"/>
                        <a:pt x="8" y="6"/>
                        <a:pt x="8" y="6"/>
                      </a:cubicBezTo>
                      <a:cubicBezTo>
                        <a:pt x="8" y="6"/>
                        <a:pt x="9" y="6"/>
                        <a:pt x="9" y="6"/>
                      </a:cubicBezTo>
                      <a:cubicBezTo>
                        <a:pt x="10" y="6"/>
                        <a:pt x="10" y="6"/>
                        <a:pt x="11" y="6"/>
                      </a:cubicBezTo>
                      <a:cubicBezTo>
                        <a:pt x="11" y="5"/>
                        <a:pt x="11" y="4"/>
                        <a:pt x="1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2" name="Freeform 1752"/>
                <p:cNvSpPr>
                  <a:spLocks/>
                </p:cNvSpPr>
                <p:nvPr/>
              </p:nvSpPr>
              <p:spPr bwMode="auto">
                <a:xfrm>
                  <a:off x="8453438" y="4879975"/>
                  <a:ext cx="6350" cy="6350"/>
                </a:xfrm>
                <a:custGeom>
                  <a:avLst/>
                  <a:gdLst>
                    <a:gd name="T0" fmla="*/ 1 w 2"/>
                    <a:gd name="T1" fmla="*/ 0 h 2"/>
                    <a:gd name="T2" fmla="*/ 1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1"/>
                        <a:pt x="1" y="2"/>
                      </a:cubicBezTo>
                      <a:cubicBezTo>
                        <a:pt x="2" y="2"/>
                        <a:pt x="2" y="2"/>
                        <a:pt x="2"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3" name="Freeform 1753"/>
                <p:cNvSpPr>
                  <a:spLocks/>
                </p:cNvSpPr>
                <p:nvPr/>
              </p:nvSpPr>
              <p:spPr bwMode="auto">
                <a:xfrm>
                  <a:off x="8459788" y="4868863"/>
                  <a:ext cx="3175" cy="4762"/>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1"/>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4" name="Freeform 1754"/>
                <p:cNvSpPr>
                  <a:spLocks/>
                </p:cNvSpPr>
                <p:nvPr/>
              </p:nvSpPr>
              <p:spPr bwMode="auto">
                <a:xfrm>
                  <a:off x="8459788" y="4929188"/>
                  <a:ext cx="7938" cy="4762"/>
                </a:xfrm>
                <a:custGeom>
                  <a:avLst/>
                  <a:gdLst>
                    <a:gd name="T0" fmla="*/ 2 w 3"/>
                    <a:gd name="T1" fmla="*/ 0 h 2"/>
                    <a:gd name="T2" fmla="*/ 2 w 3"/>
                    <a:gd name="T3" fmla="*/ 1 h 2"/>
                    <a:gd name="T4" fmla="*/ 2 w 3"/>
                    <a:gd name="T5" fmla="*/ 0 h 2"/>
                  </a:gdLst>
                  <a:ahLst/>
                  <a:cxnLst>
                    <a:cxn ang="0">
                      <a:pos x="T0" y="T1"/>
                    </a:cxn>
                    <a:cxn ang="0">
                      <a:pos x="T2" y="T3"/>
                    </a:cxn>
                    <a:cxn ang="0">
                      <a:pos x="T4" y="T5"/>
                    </a:cxn>
                  </a:cxnLst>
                  <a:rect l="0" t="0" r="r" b="b"/>
                  <a:pathLst>
                    <a:path w="3" h="2">
                      <a:moveTo>
                        <a:pt x="2" y="0"/>
                      </a:moveTo>
                      <a:cubicBezTo>
                        <a:pt x="0" y="0"/>
                        <a:pt x="0" y="2"/>
                        <a:pt x="2" y="1"/>
                      </a:cubicBezTo>
                      <a:cubicBezTo>
                        <a:pt x="3"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5" name="Freeform 1755"/>
                <p:cNvSpPr>
                  <a:spLocks/>
                </p:cNvSpPr>
                <p:nvPr/>
              </p:nvSpPr>
              <p:spPr bwMode="auto">
                <a:xfrm>
                  <a:off x="8453438" y="4919663"/>
                  <a:ext cx="6350" cy="6350"/>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0"/>
                        <a:pt x="0" y="2"/>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6" name="Freeform 1756"/>
                <p:cNvSpPr>
                  <a:spLocks/>
                </p:cNvSpPr>
                <p:nvPr/>
              </p:nvSpPr>
              <p:spPr bwMode="auto">
                <a:xfrm>
                  <a:off x="8442325" y="4887913"/>
                  <a:ext cx="6350" cy="6350"/>
                </a:xfrm>
                <a:custGeom>
                  <a:avLst/>
                  <a:gdLst>
                    <a:gd name="T0" fmla="*/ 0 w 2"/>
                    <a:gd name="T1" fmla="*/ 1 h 2"/>
                    <a:gd name="T2" fmla="*/ 2 w 2"/>
                    <a:gd name="T3" fmla="*/ 1 h 2"/>
                    <a:gd name="T4" fmla="*/ 0 w 2"/>
                    <a:gd name="T5" fmla="*/ 1 h 2"/>
                  </a:gdLst>
                  <a:ahLst/>
                  <a:cxnLst>
                    <a:cxn ang="0">
                      <a:pos x="T0" y="T1"/>
                    </a:cxn>
                    <a:cxn ang="0">
                      <a:pos x="T2" y="T3"/>
                    </a:cxn>
                    <a:cxn ang="0">
                      <a:pos x="T4" y="T5"/>
                    </a:cxn>
                  </a:cxnLst>
                  <a:rect l="0" t="0" r="r" b="b"/>
                  <a:pathLst>
                    <a:path w="2" h="2">
                      <a:moveTo>
                        <a:pt x="0" y="1"/>
                      </a:moveTo>
                      <a:cubicBezTo>
                        <a:pt x="0" y="2"/>
                        <a:pt x="2" y="2"/>
                        <a:pt x="2"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7" name="Freeform 1757"/>
                <p:cNvSpPr>
                  <a:spLocks/>
                </p:cNvSpPr>
                <p:nvPr/>
              </p:nvSpPr>
              <p:spPr bwMode="auto">
                <a:xfrm>
                  <a:off x="8482013" y="492601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8" name="Freeform 1758"/>
                <p:cNvSpPr>
                  <a:spLocks/>
                </p:cNvSpPr>
                <p:nvPr/>
              </p:nvSpPr>
              <p:spPr bwMode="auto">
                <a:xfrm>
                  <a:off x="8485188" y="4908550"/>
                  <a:ext cx="6350" cy="9525"/>
                </a:xfrm>
                <a:custGeom>
                  <a:avLst/>
                  <a:gdLst>
                    <a:gd name="T0" fmla="*/ 1 w 2"/>
                    <a:gd name="T1" fmla="*/ 1 h 3"/>
                    <a:gd name="T2" fmla="*/ 0 w 2"/>
                    <a:gd name="T3" fmla="*/ 2 h 3"/>
                    <a:gd name="T4" fmla="*/ 1 w 2"/>
                    <a:gd name="T5" fmla="*/ 1 h 3"/>
                  </a:gdLst>
                  <a:ahLst/>
                  <a:cxnLst>
                    <a:cxn ang="0">
                      <a:pos x="T0" y="T1"/>
                    </a:cxn>
                    <a:cxn ang="0">
                      <a:pos x="T2" y="T3"/>
                    </a:cxn>
                    <a:cxn ang="0">
                      <a:pos x="T4" y="T5"/>
                    </a:cxn>
                  </a:cxnLst>
                  <a:rect l="0" t="0" r="r" b="b"/>
                  <a:pathLst>
                    <a:path w="2" h="3">
                      <a:moveTo>
                        <a:pt x="1" y="1"/>
                      </a:moveTo>
                      <a:cubicBezTo>
                        <a:pt x="0" y="0"/>
                        <a:pt x="0" y="2"/>
                        <a:pt x="0" y="2"/>
                      </a:cubicBezTo>
                      <a:cubicBezTo>
                        <a:pt x="1" y="3"/>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9" name="Freeform 1759"/>
                <p:cNvSpPr>
                  <a:spLocks/>
                </p:cNvSpPr>
                <p:nvPr/>
              </p:nvSpPr>
              <p:spPr bwMode="auto">
                <a:xfrm>
                  <a:off x="8491538" y="4919663"/>
                  <a:ext cx="4763" cy="9525"/>
                </a:xfrm>
                <a:custGeom>
                  <a:avLst/>
                  <a:gdLst>
                    <a:gd name="T0" fmla="*/ 1 w 2"/>
                    <a:gd name="T1" fmla="*/ 1 h 3"/>
                    <a:gd name="T2" fmla="*/ 1 w 2"/>
                    <a:gd name="T3" fmla="*/ 2 h 3"/>
                    <a:gd name="T4" fmla="*/ 1 w 2"/>
                    <a:gd name="T5" fmla="*/ 1 h 3"/>
                  </a:gdLst>
                  <a:ahLst/>
                  <a:cxnLst>
                    <a:cxn ang="0">
                      <a:pos x="T0" y="T1"/>
                    </a:cxn>
                    <a:cxn ang="0">
                      <a:pos x="T2" y="T3"/>
                    </a:cxn>
                    <a:cxn ang="0">
                      <a:pos x="T4" y="T5"/>
                    </a:cxn>
                  </a:cxnLst>
                  <a:rect l="0" t="0" r="r" b="b"/>
                  <a:pathLst>
                    <a:path w="2" h="3">
                      <a:moveTo>
                        <a:pt x="1" y="1"/>
                      </a:moveTo>
                      <a:cubicBezTo>
                        <a:pt x="0" y="1"/>
                        <a:pt x="0" y="3"/>
                        <a:pt x="1" y="2"/>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0" name="Freeform 1760"/>
                <p:cNvSpPr>
                  <a:spLocks/>
                </p:cNvSpPr>
                <p:nvPr/>
              </p:nvSpPr>
              <p:spPr bwMode="auto">
                <a:xfrm>
                  <a:off x="8488363" y="4932363"/>
                  <a:ext cx="6350" cy="4762"/>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1" y="1"/>
                        <a:pt x="0" y="2"/>
                        <a:pt x="1" y="2"/>
                      </a:cubicBezTo>
                      <a:cubicBezTo>
                        <a:pt x="2" y="2"/>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1" name="Freeform 1761"/>
                <p:cNvSpPr>
                  <a:spLocks/>
                </p:cNvSpPr>
                <p:nvPr/>
              </p:nvSpPr>
              <p:spPr bwMode="auto">
                <a:xfrm>
                  <a:off x="8494713" y="4932363"/>
                  <a:ext cx="4763" cy="7937"/>
                </a:xfrm>
                <a:custGeom>
                  <a:avLst/>
                  <a:gdLst>
                    <a:gd name="T0" fmla="*/ 0 w 2"/>
                    <a:gd name="T1" fmla="*/ 2 h 3"/>
                    <a:gd name="T2" fmla="*/ 1 w 2"/>
                    <a:gd name="T3" fmla="*/ 1 h 3"/>
                    <a:gd name="T4" fmla="*/ 0 w 2"/>
                    <a:gd name="T5" fmla="*/ 2 h 3"/>
                  </a:gdLst>
                  <a:ahLst/>
                  <a:cxnLst>
                    <a:cxn ang="0">
                      <a:pos x="T0" y="T1"/>
                    </a:cxn>
                    <a:cxn ang="0">
                      <a:pos x="T2" y="T3"/>
                    </a:cxn>
                    <a:cxn ang="0">
                      <a:pos x="T4" y="T5"/>
                    </a:cxn>
                  </a:cxnLst>
                  <a:rect l="0" t="0" r="r" b="b"/>
                  <a:pathLst>
                    <a:path w="2" h="3">
                      <a:moveTo>
                        <a:pt x="0" y="2"/>
                      </a:moveTo>
                      <a:cubicBezTo>
                        <a:pt x="1" y="3"/>
                        <a:pt x="1" y="3"/>
                        <a:pt x="1" y="1"/>
                      </a:cubicBezTo>
                      <a:cubicBezTo>
                        <a:pt x="2" y="0"/>
                        <a:pt x="0"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2" name="Freeform 1762"/>
                <p:cNvSpPr>
                  <a:spLocks/>
                </p:cNvSpPr>
                <p:nvPr/>
              </p:nvSpPr>
              <p:spPr bwMode="auto">
                <a:xfrm>
                  <a:off x="8485188" y="4968875"/>
                  <a:ext cx="6350"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1" y="1"/>
                      </a:cubicBezTo>
                      <a:cubicBezTo>
                        <a:pt x="2"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3" name="Freeform 1763"/>
                <p:cNvSpPr>
                  <a:spLocks/>
                </p:cNvSpPr>
                <p:nvPr/>
              </p:nvSpPr>
              <p:spPr bwMode="auto">
                <a:xfrm>
                  <a:off x="8496300" y="49514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4" name="Freeform 1764"/>
                <p:cNvSpPr>
                  <a:spLocks/>
                </p:cNvSpPr>
                <p:nvPr/>
              </p:nvSpPr>
              <p:spPr bwMode="auto">
                <a:xfrm>
                  <a:off x="8499475" y="4948238"/>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5" name="Freeform 1765"/>
                <p:cNvSpPr>
                  <a:spLocks/>
                </p:cNvSpPr>
                <p:nvPr/>
              </p:nvSpPr>
              <p:spPr bwMode="auto">
                <a:xfrm>
                  <a:off x="8599488" y="4857750"/>
                  <a:ext cx="6350" cy="4762"/>
                </a:xfrm>
                <a:custGeom>
                  <a:avLst/>
                  <a:gdLst>
                    <a:gd name="T0" fmla="*/ 0 w 2"/>
                    <a:gd name="T1" fmla="*/ 1 h 2"/>
                    <a:gd name="T2" fmla="*/ 1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0" y="1"/>
                        <a:pt x="1" y="2"/>
                        <a:pt x="1" y="2"/>
                      </a:cubicBezTo>
                      <a:cubicBezTo>
                        <a:pt x="2" y="2"/>
                        <a:pt x="1" y="1"/>
                        <a:pt x="1" y="0"/>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6" name="Freeform 1766"/>
                <p:cNvSpPr>
                  <a:spLocks/>
                </p:cNvSpPr>
                <p:nvPr/>
              </p:nvSpPr>
              <p:spPr bwMode="auto">
                <a:xfrm>
                  <a:off x="8602663" y="4851400"/>
                  <a:ext cx="6350" cy="6350"/>
                </a:xfrm>
                <a:custGeom>
                  <a:avLst/>
                  <a:gdLst>
                    <a:gd name="T0" fmla="*/ 0 w 2"/>
                    <a:gd name="T1" fmla="*/ 1 h 2"/>
                    <a:gd name="T2" fmla="*/ 0 w 2"/>
                    <a:gd name="T3" fmla="*/ 2 h 2"/>
                    <a:gd name="T4" fmla="*/ 2 w 2"/>
                    <a:gd name="T5" fmla="*/ 1 h 2"/>
                    <a:gd name="T6" fmla="*/ 0 w 2"/>
                    <a:gd name="T7" fmla="*/ 1 h 2"/>
                  </a:gdLst>
                  <a:ahLst/>
                  <a:cxnLst>
                    <a:cxn ang="0">
                      <a:pos x="T0" y="T1"/>
                    </a:cxn>
                    <a:cxn ang="0">
                      <a:pos x="T2" y="T3"/>
                    </a:cxn>
                    <a:cxn ang="0">
                      <a:pos x="T4" y="T5"/>
                    </a:cxn>
                    <a:cxn ang="0">
                      <a:pos x="T6" y="T7"/>
                    </a:cxn>
                  </a:cxnLst>
                  <a:rect l="0" t="0" r="r" b="b"/>
                  <a:pathLst>
                    <a:path w="2" h="2">
                      <a:moveTo>
                        <a:pt x="0" y="1"/>
                      </a:moveTo>
                      <a:cubicBezTo>
                        <a:pt x="0" y="1"/>
                        <a:pt x="0" y="1"/>
                        <a:pt x="0" y="2"/>
                      </a:cubicBezTo>
                      <a:cubicBezTo>
                        <a:pt x="1" y="2"/>
                        <a:pt x="2" y="1"/>
                        <a:pt x="2"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7" name="Freeform 1767"/>
                <p:cNvSpPr>
                  <a:spLocks/>
                </p:cNvSpPr>
                <p:nvPr/>
              </p:nvSpPr>
              <p:spPr bwMode="auto">
                <a:xfrm>
                  <a:off x="8594725" y="4919663"/>
                  <a:ext cx="4763" cy="12700"/>
                </a:xfrm>
                <a:custGeom>
                  <a:avLst/>
                  <a:gdLst>
                    <a:gd name="T0" fmla="*/ 0 w 2"/>
                    <a:gd name="T1" fmla="*/ 2 h 4"/>
                    <a:gd name="T2" fmla="*/ 2 w 2"/>
                    <a:gd name="T3" fmla="*/ 1 h 4"/>
                    <a:gd name="T4" fmla="*/ 0 w 2"/>
                    <a:gd name="T5" fmla="*/ 2 h 4"/>
                  </a:gdLst>
                  <a:ahLst/>
                  <a:cxnLst>
                    <a:cxn ang="0">
                      <a:pos x="T0" y="T1"/>
                    </a:cxn>
                    <a:cxn ang="0">
                      <a:pos x="T2" y="T3"/>
                    </a:cxn>
                    <a:cxn ang="0">
                      <a:pos x="T4" y="T5"/>
                    </a:cxn>
                  </a:cxnLst>
                  <a:rect l="0" t="0" r="r" b="b"/>
                  <a:pathLst>
                    <a:path w="2" h="4">
                      <a:moveTo>
                        <a:pt x="0" y="2"/>
                      </a:moveTo>
                      <a:cubicBezTo>
                        <a:pt x="0" y="4"/>
                        <a:pt x="2" y="3"/>
                        <a:pt x="2" y="1"/>
                      </a:cubicBezTo>
                      <a:cubicBezTo>
                        <a:pt x="2" y="0"/>
                        <a:pt x="0"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8" name="Freeform 1768"/>
                <p:cNvSpPr>
                  <a:spLocks/>
                </p:cNvSpPr>
                <p:nvPr/>
              </p:nvSpPr>
              <p:spPr bwMode="auto">
                <a:xfrm>
                  <a:off x="8585200" y="4943475"/>
                  <a:ext cx="6350" cy="11112"/>
                </a:xfrm>
                <a:custGeom>
                  <a:avLst/>
                  <a:gdLst>
                    <a:gd name="T0" fmla="*/ 1 w 2"/>
                    <a:gd name="T1" fmla="*/ 1 h 4"/>
                    <a:gd name="T2" fmla="*/ 0 w 2"/>
                    <a:gd name="T3" fmla="*/ 3 h 4"/>
                    <a:gd name="T4" fmla="*/ 1 w 2"/>
                    <a:gd name="T5" fmla="*/ 4 h 4"/>
                    <a:gd name="T6" fmla="*/ 2 w 2"/>
                    <a:gd name="T7" fmla="*/ 2 h 4"/>
                    <a:gd name="T8" fmla="*/ 2 w 2"/>
                    <a:gd name="T9" fmla="*/ 1 h 4"/>
                    <a:gd name="T10" fmla="*/ 1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1" y="1"/>
                      </a:moveTo>
                      <a:cubicBezTo>
                        <a:pt x="1" y="2"/>
                        <a:pt x="1" y="2"/>
                        <a:pt x="0" y="3"/>
                      </a:cubicBezTo>
                      <a:cubicBezTo>
                        <a:pt x="0" y="3"/>
                        <a:pt x="1" y="4"/>
                        <a:pt x="1" y="4"/>
                      </a:cubicBezTo>
                      <a:cubicBezTo>
                        <a:pt x="2" y="3"/>
                        <a:pt x="2" y="3"/>
                        <a:pt x="2" y="2"/>
                      </a:cubicBezTo>
                      <a:cubicBezTo>
                        <a:pt x="2" y="2"/>
                        <a:pt x="2" y="2"/>
                        <a:pt x="2" y="1"/>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9" name="Freeform 1769"/>
                <p:cNvSpPr>
                  <a:spLocks/>
                </p:cNvSpPr>
                <p:nvPr/>
              </p:nvSpPr>
              <p:spPr bwMode="auto">
                <a:xfrm>
                  <a:off x="8577263" y="4960938"/>
                  <a:ext cx="3175" cy="4762"/>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0" name="Freeform 1770"/>
                <p:cNvSpPr>
                  <a:spLocks/>
                </p:cNvSpPr>
                <p:nvPr/>
              </p:nvSpPr>
              <p:spPr bwMode="auto">
                <a:xfrm>
                  <a:off x="8567738" y="4948238"/>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1" name="Freeform 1771"/>
                <p:cNvSpPr>
                  <a:spLocks/>
                </p:cNvSpPr>
                <p:nvPr/>
              </p:nvSpPr>
              <p:spPr bwMode="auto">
                <a:xfrm>
                  <a:off x="8580438" y="4954588"/>
                  <a:ext cx="7938" cy="6350"/>
                </a:xfrm>
                <a:custGeom>
                  <a:avLst/>
                  <a:gdLst>
                    <a:gd name="T0" fmla="*/ 2 w 3"/>
                    <a:gd name="T1" fmla="*/ 0 h 2"/>
                    <a:gd name="T2" fmla="*/ 2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2" y="1"/>
                      </a:cubicBezTo>
                      <a:cubicBezTo>
                        <a:pt x="3" y="2"/>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2" name="Freeform 1772"/>
                <p:cNvSpPr>
                  <a:spLocks/>
                </p:cNvSpPr>
                <p:nvPr/>
              </p:nvSpPr>
              <p:spPr bwMode="auto">
                <a:xfrm>
                  <a:off x="8570913" y="4943475"/>
                  <a:ext cx="6350" cy="476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2"/>
                        <a:pt x="2" y="1"/>
                        <a:pt x="1" y="0"/>
                      </a:cubicBezTo>
                      <a:cubicBezTo>
                        <a:pt x="0" y="0"/>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3" name="Freeform 1773"/>
                <p:cNvSpPr>
                  <a:spLocks/>
                </p:cNvSpPr>
                <p:nvPr/>
              </p:nvSpPr>
              <p:spPr bwMode="auto">
                <a:xfrm>
                  <a:off x="8580438" y="4926013"/>
                  <a:ext cx="4763" cy="635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2" y="0"/>
                        <a:pt x="0" y="0"/>
                        <a:pt x="0" y="1"/>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4" name="Freeform 1774"/>
                <p:cNvSpPr>
                  <a:spLocks/>
                </p:cNvSpPr>
                <p:nvPr/>
              </p:nvSpPr>
              <p:spPr bwMode="auto">
                <a:xfrm>
                  <a:off x="8570913" y="4986338"/>
                  <a:ext cx="6350" cy="6350"/>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2"/>
                        <a:pt x="2" y="1"/>
                        <a:pt x="2" y="0"/>
                      </a:cubicBezTo>
                      <a:cubicBezTo>
                        <a:pt x="0" y="0"/>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5" name="Freeform 1775"/>
                <p:cNvSpPr>
                  <a:spLocks/>
                </p:cNvSpPr>
                <p:nvPr/>
              </p:nvSpPr>
              <p:spPr bwMode="auto">
                <a:xfrm>
                  <a:off x="8556625" y="4848225"/>
                  <a:ext cx="6350" cy="6350"/>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0" y="0"/>
                        <a:pt x="0" y="0"/>
                        <a:pt x="0" y="0"/>
                      </a:cubicBezTo>
                      <a:cubicBezTo>
                        <a:pt x="0" y="2"/>
                        <a:pt x="0" y="2"/>
                        <a:pt x="0" y="2"/>
                      </a:cubicBezTo>
                      <a:cubicBezTo>
                        <a:pt x="2" y="2"/>
                        <a:pt x="1"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6" name="Freeform 1776"/>
                <p:cNvSpPr>
                  <a:spLocks/>
                </p:cNvSpPr>
                <p:nvPr/>
              </p:nvSpPr>
              <p:spPr bwMode="auto">
                <a:xfrm>
                  <a:off x="8566150" y="4978400"/>
                  <a:ext cx="7938" cy="7937"/>
                </a:xfrm>
                <a:custGeom>
                  <a:avLst/>
                  <a:gdLst>
                    <a:gd name="T0" fmla="*/ 2 w 3"/>
                    <a:gd name="T1" fmla="*/ 2 h 3"/>
                    <a:gd name="T2" fmla="*/ 2 w 3"/>
                    <a:gd name="T3" fmla="*/ 3 h 3"/>
                    <a:gd name="T4" fmla="*/ 1 w 3"/>
                    <a:gd name="T5" fmla="*/ 3 h 3"/>
                    <a:gd name="T6" fmla="*/ 0 w 3"/>
                    <a:gd name="T7" fmla="*/ 2 h 3"/>
                    <a:gd name="T8" fmla="*/ 0 w 3"/>
                    <a:gd name="T9" fmla="*/ 1 h 3"/>
                    <a:gd name="T10" fmla="*/ 1 w 3"/>
                    <a:gd name="T11" fmla="*/ 1 h 3"/>
                    <a:gd name="T12" fmla="*/ 1 w 3"/>
                    <a:gd name="T13" fmla="*/ 1 h 3"/>
                    <a:gd name="T14" fmla="*/ 2 w 3"/>
                    <a:gd name="T15" fmla="*/ 1 h 3"/>
                    <a:gd name="T16" fmla="*/ 3 w 3"/>
                    <a:gd name="T17" fmla="*/ 1 h 3"/>
                    <a:gd name="T18" fmla="*/ 2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2"/>
                      </a:moveTo>
                      <a:cubicBezTo>
                        <a:pt x="2" y="2"/>
                        <a:pt x="2" y="3"/>
                        <a:pt x="2" y="3"/>
                      </a:cubicBezTo>
                      <a:cubicBezTo>
                        <a:pt x="2" y="3"/>
                        <a:pt x="2" y="3"/>
                        <a:pt x="1" y="3"/>
                      </a:cubicBezTo>
                      <a:cubicBezTo>
                        <a:pt x="1" y="2"/>
                        <a:pt x="1" y="2"/>
                        <a:pt x="0" y="2"/>
                      </a:cubicBezTo>
                      <a:cubicBezTo>
                        <a:pt x="0" y="2"/>
                        <a:pt x="0" y="1"/>
                        <a:pt x="0" y="1"/>
                      </a:cubicBezTo>
                      <a:cubicBezTo>
                        <a:pt x="0" y="1"/>
                        <a:pt x="1" y="0"/>
                        <a:pt x="1" y="1"/>
                      </a:cubicBezTo>
                      <a:cubicBezTo>
                        <a:pt x="1" y="1"/>
                        <a:pt x="1" y="1"/>
                        <a:pt x="1" y="1"/>
                      </a:cubicBezTo>
                      <a:cubicBezTo>
                        <a:pt x="2" y="1"/>
                        <a:pt x="2" y="1"/>
                        <a:pt x="2" y="1"/>
                      </a:cubicBezTo>
                      <a:cubicBezTo>
                        <a:pt x="3" y="1"/>
                        <a:pt x="3" y="1"/>
                        <a:pt x="3" y="1"/>
                      </a:cubicBezTo>
                      <a:cubicBezTo>
                        <a:pt x="3"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7" name="Freeform 1777"/>
                <p:cNvSpPr>
                  <a:spLocks/>
                </p:cNvSpPr>
                <p:nvPr/>
              </p:nvSpPr>
              <p:spPr bwMode="auto">
                <a:xfrm>
                  <a:off x="7356475" y="4424363"/>
                  <a:ext cx="1588"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8" name="Freeform 1778"/>
                <p:cNvSpPr>
                  <a:spLocks/>
                </p:cNvSpPr>
                <p:nvPr/>
              </p:nvSpPr>
              <p:spPr bwMode="auto">
                <a:xfrm>
                  <a:off x="7356475" y="4418013"/>
                  <a:ext cx="1588"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0"/>
                        <a:pt x="0" y="1"/>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9" name="Freeform 1779"/>
                <p:cNvSpPr>
                  <a:spLocks/>
                </p:cNvSpPr>
                <p:nvPr/>
              </p:nvSpPr>
              <p:spPr bwMode="auto">
                <a:xfrm>
                  <a:off x="7364413" y="4389438"/>
                  <a:ext cx="6350" cy="3175"/>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2" y="0"/>
                        <a:pt x="0" y="0"/>
                        <a:pt x="1" y="0"/>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0" name="Freeform 1780"/>
                <p:cNvSpPr>
                  <a:spLocks/>
                </p:cNvSpPr>
                <p:nvPr/>
              </p:nvSpPr>
              <p:spPr bwMode="auto">
                <a:xfrm>
                  <a:off x="7358063" y="4381500"/>
                  <a:ext cx="3175" cy="4762"/>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0"/>
                        <a:pt x="0" y="1"/>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1" name="Freeform 1781"/>
                <p:cNvSpPr>
                  <a:spLocks/>
                </p:cNvSpPr>
                <p:nvPr/>
              </p:nvSpPr>
              <p:spPr bwMode="auto">
                <a:xfrm>
                  <a:off x="7364413" y="4367213"/>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2" name="Freeform 1782"/>
                <p:cNvSpPr>
                  <a:spLocks/>
                </p:cNvSpPr>
                <p:nvPr/>
              </p:nvSpPr>
              <p:spPr bwMode="auto">
                <a:xfrm>
                  <a:off x="7421563" y="4300538"/>
                  <a:ext cx="6350" cy="635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0"/>
                        <a:pt x="0" y="1"/>
                        <a:pt x="0" y="1"/>
                      </a:cubicBezTo>
                      <a:cubicBezTo>
                        <a:pt x="0" y="2"/>
                        <a:pt x="2"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3" name="Freeform 1783"/>
                <p:cNvSpPr>
                  <a:spLocks/>
                </p:cNvSpPr>
                <p:nvPr/>
              </p:nvSpPr>
              <p:spPr bwMode="auto">
                <a:xfrm>
                  <a:off x="7421563" y="4303713"/>
                  <a:ext cx="3175" cy="4762"/>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4" name="Freeform 1784"/>
                <p:cNvSpPr>
                  <a:spLocks/>
                </p:cNvSpPr>
                <p:nvPr/>
              </p:nvSpPr>
              <p:spPr bwMode="auto">
                <a:xfrm>
                  <a:off x="7410450" y="4308475"/>
                  <a:ext cx="11113" cy="23812"/>
                </a:xfrm>
                <a:custGeom>
                  <a:avLst/>
                  <a:gdLst>
                    <a:gd name="T0" fmla="*/ 4 w 4"/>
                    <a:gd name="T1" fmla="*/ 1 h 8"/>
                    <a:gd name="T2" fmla="*/ 4 w 4"/>
                    <a:gd name="T3" fmla="*/ 4 h 8"/>
                    <a:gd name="T4" fmla="*/ 3 w 4"/>
                    <a:gd name="T5" fmla="*/ 5 h 8"/>
                    <a:gd name="T6" fmla="*/ 2 w 4"/>
                    <a:gd name="T7" fmla="*/ 6 h 8"/>
                    <a:gd name="T8" fmla="*/ 1 w 4"/>
                    <a:gd name="T9" fmla="*/ 7 h 8"/>
                    <a:gd name="T10" fmla="*/ 0 w 4"/>
                    <a:gd name="T11" fmla="*/ 5 h 8"/>
                    <a:gd name="T12" fmla="*/ 1 w 4"/>
                    <a:gd name="T13" fmla="*/ 5 h 8"/>
                    <a:gd name="T14" fmla="*/ 2 w 4"/>
                    <a:gd name="T15" fmla="*/ 5 h 8"/>
                    <a:gd name="T16" fmla="*/ 3 w 4"/>
                    <a:gd name="T17" fmla="*/ 3 h 8"/>
                    <a:gd name="T18" fmla="*/ 3 w 4"/>
                    <a:gd name="T19" fmla="*/ 2 h 8"/>
                    <a:gd name="T20" fmla="*/ 3 w 4"/>
                    <a:gd name="T21" fmla="*/ 1 h 8"/>
                    <a:gd name="T22" fmla="*/ 4 w 4"/>
                    <a:gd name="T2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8">
                      <a:moveTo>
                        <a:pt x="4" y="1"/>
                      </a:moveTo>
                      <a:cubicBezTo>
                        <a:pt x="4" y="2"/>
                        <a:pt x="4" y="3"/>
                        <a:pt x="4" y="4"/>
                      </a:cubicBezTo>
                      <a:cubicBezTo>
                        <a:pt x="4" y="4"/>
                        <a:pt x="3" y="5"/>
                        <a:pt x="3" y="5"/>
                      </a:cubicBezTo>
                      <a:cubicBezTo>
                        <a:pt x="2" y="5"/>
                        <a:pt x="3" y="5"/>
                        <a:pt x="2" y="6"/>
                      </a:cubicBezTo>
                      <a:cubicBezTo>
                        <a:pt x="1" y="7"/>
                        <a:pt x="1" y="8"/>
                        <a:pt x="1" y="7"/>
                      </a:cubicBezTo>
                      <a:cubicBezTo>
                        <a:pt x="1" y="6"/>
                        <a:pt x="1" y="6"/>
                        <a:pt x="0" y="5"/>
                      </a:cubicBezTo>
                      <a:cubicBezTo>
                        <a:pt x="0" y="5"/>
                        <a:pt x="1" y="4"/>
                        <a:pt x="1" y="5"/>
                      </a:cubicBezTo>
                      <a:cubicBezTo>
                        <a:pt x="1" y="5"/>
                        <a:pt x="1" y="6"/>
                        <a:pt x="2" y="5"/>
                      </a:cubicBezTo>
                      <a:cubicBezTo>
                        <a:pt x="2" y="4"/>
                        <a:pt x="3" y="4"/>
                        <a:pt x="3" y="3"/>
                      </a:cubicBezTo>
                      <a:cubicBezTo>
                        <a:pt x="2" y="3"/>
                        <a:pt x="3" y="3"/>
                        <a:pt x="3" y="2"/>
                      </a:cubicBezTo>
                      <a:cubicBezTo>
                        <a:pt x="3" y="1"/>
                        <a:pt x="3" y="1"/>
                        <a:pt x="3" y="1"/>
                      </a:cubicBezTo>
                      <a:cubicBezTo>
                        <a:pt x="4" y="0"/>
                        <a:pt x="4" y="0"/>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5" name="Freeform 1785"/>
                <p:cNvSpPr>
                  <a:spLocks/>
                </p:cNvSpPr>
                <p:nvPr/>
              </p:nvSpPr>
              <p:spPr bwMode="auto">
                <a:xfrm>
                  <a:off x="7407275" y="4329113"/>
                  <a:ext cx="6350" cy="3175"/>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0"/>
                        <a:pt x="0" y="0"/>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6" name="Freeform 1786"/>
                <p:cNvSpPr>
                  <a:spLocks/>
                </p:cNvSpPr>
                <p:nvPr/>
              </p:nvSpPr>
              <p:spPr bwMode="auto">
                <a:xfrm>
                  <a:off x="7673975" y="4108450"/>
                  <a:ext cx="3175" cy="7937"/>
                </a:xfrm>
                <a:custGeom>
                  <a:avLst/>
                  <a:gdLst>
                    <a:gd name="T0" fmla="*/ 0 w 1"/>
                    <a:gd name="T1" fmla="*/ 1 h 3"/>
                    <a:gd name="T2" fmla="*/ 1 w 1"/>
                    <a:gd name="T3" fmla="*/ 1 h 3"/>
                    <a:gd name="T4" fmla="*/ 0 w 1"/>
                    <a:gd name="T5" fmla="*/ 1 h 3"/>
                  </a:gdLst>
                  <a:ahLst/>
                  <a:cxnLst>
                    <a:cxn ang="0">
                      <a:pos x="T0" y="T1"/>
                    </a:cxn>
                    <a:cxn ang="0">
                      <a:pos x="T2" y="T3"/>
                    </a:cxn>
                    <a:cxn ang="0">
                      <a:pos x="T4" y="T5"/>
                    </a:cxn>
                  </a:cxnLst>
                  <a:rect l="0" t="0" r="r" b="b"/>
                  <a:pathLst>
                    <a:path w="1" h="3">
                      <a:moveTo>
                        <a:pt x="0" y="1"/>
                      </a:moveTo>
                      <a:cubicBezTo>
                        <a:pt x="0" y="3"/>
                        <a:pt x="0"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7" name="Freeform 1787"/>
                <p:cNvSpPr>
                  <a:spLocks/>
                </p:cNvSpPr>
                <p:nvPr/>
              </p:nvSpPr>
              <p:spPr bwMode="auto">
                <a:xfrm>
                  <a:off x="7670800" y="4140200"/>
                  <a:ext cx="3175" cy="4762"/>
                </a:xfrm>
                <a:custGeom>
                  <a:avLst/>
                  <a:gdLst>
                    <a:gd name="T0" fmla="*/ 0 w 1"/>
                    <a:gd name="T1" fmla="*/ 1 h 2"/>
                    <a:gd name="T2" fmla="*/ 1 w 1"/>
                    <a:gd name="T3" fmla="*/ 2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1" y="2"/>
                        <a:pt x="1" y="2"/>
                      </a:cubicBezTo>
                      <a:cubicBezTo>
                        <a:pt x="1" y="1"/>
                        <a:pt x="1" y="2"/>
                        <a:pt x="1" y="1"/>
                      </a:cubicBezTo>
                      <a:cubicBezTo>
                        <a:pt x="1"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8" name="Freeform 1788"/>
                <p:cNvSpPr>
                  <a:spLocks/>
                </p:cNvSpPr>
                <p:nvPr/>
              </p:nvSpPr>
              <p:spPr bwMode="auto">
                <a:xfrm>
                  <a:off x="7673975" y="4133850"/>
                  <a:ext cx="6350" cy="11112"/>
                </a:xfrm>
                <a:custGeom>
                  <a:avLst/>
                  <a:gdLst>
                    <a:gd name="T0" fmla="*/ 1 w 2"/>
                    <a:gd name="T1" fmla="*/ 3 h 4"/>
                    <a:gd name="T2" fmla="*/ 1 w 2"/>
                    <a:gd name="T3" fmla="*/ 2 h 4"/>
                    <a:gd name="T4" fmla="*/ 1 w 2"/>
                    <a:gd name="T5" fmla="*/ 1 h 4"/>
                    <a:gd name="T6" fmla="*/ 0 w 2"/>
                    <a:gd name="T7" fmla="*/ 2 h 4"/>
                    <a:gd name="T8" fmla="*/ 0 w 2"/>
                    <a:gd name="T9" fmla="*/ 2 h 4"/>
                    <a:gd name="T10" fmla="*/ 1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1" y="3"/>
                      </a:moveTo>
                      <a:cubicBezTo>
                        <a:pt x="2" y="2"/>
                        <a:pt x="1" y="2"/>
                        <a:pt x="1" y="2"/>
                      </a:cubicBezTo>
                      <a:cubicBezTo>
                        <a:pt x="2" y="1"/>
                        <a:pt x="2" y="1"/>
                        <a:pt x="1" y="1"/>
                      </a:cubicBezTo>
                      <a:cubicBezTo>
                        <a:pt x="1" y="0"/>
                        <a:pt x="0" y="1"/>
                        <a:pt x="0" y="2"/>
                      </a:cubicBezTo>
                      <a:cubicBezTo>
                        <a:pt x="0" y="2"/>
                        <a:pt x="0" y="2"/>
                        <a:pt x="0" y="2"/>
                      </a:cubicBezTo>
                      <a:cubicBezTo>
                        <a:pt x="0" y="3"/>
                        <a:pt x="0" y="4"/>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9" name="Freeform 1789"/>
                <p:cNvSpPr>
                  <a:spLocks/>
                </p:cNvSpPr>
                <p:nvPr/>
              </p:nvSpPr>
              <p:spPr bwMode="auto">
                <a:xfrm>
                  <a:off x="7681913" y="4116388"/>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0" name="Freeform 1790"/>
                <p:cNvSpPr>
                  <a:spLocks/>
                </p:cNvSpPr>
                <p:nvPr/>
              </p:nvSpPr>
              <p:spPr bwMode="auto">
                <a:xfrm>
                  <a:off x="7673975" y="4098925"/>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1" name="Freeform 1791"/>
                <p:cNvSpPr>
                  <a:spLocks/>
                </p:cNvSpPr>
                <p:nvPr/>
              </p:nvSpPr>
              <p:spPr bwMode="auto">
                <a:xfrm>
                  <a:off x="7677150" y="4084638"/>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0"/>
                        <a:pt x="0" y="1"/>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2" name="Freeform 1792"/>
                <p:cNvSpPr>
                  <a:spLocks/>
                </p:cNvSpPr>
                <p:nvPr/>
              </p:nvSpPr>
              <p:spPr bwMode="auto">
                <a:xfrm>
                  <a:off x="7677150" y="4079875"/>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3" name="Freeform 1793"/>
                <p:cNvSpPr>
                  <a:spLocks/>
                </p:cNvSpPr>
                <p:nvPr/>
              </p:nvSpPr>
              <p:spPr bwMode="auto">
                <a:xfrm>
                  <a:off x="7673975" y="4065588"/>
                  <a:ext cx="6350" cy="7937"/>
                </a:xfrm>
                <a:custGeom>
                  <a:avLst/>
                  <a:gdLst>
                    <a:gd name="T0" fmla="*/ 1 w 2"/>
                    <a:gd name="T1" fmla="*/ 2 h 3"/>
                    <a:gd name="T2" fmla="*/ 2 w 2"/>
                    <a:gd name="T3" fmla="*/ 1 h 3"/>
                    <a:gd name="T4" fmla="*/ 1 w 2"/>
                    <a:gd name="T5" fmla="*/ 0 h 3"/>
                    <a:gd name="T6" fmla="*/ 0 w 2"/>
                    <a:gd name="T7" fmla="*/ 1 h 3"/>
                    <a:gd name="T8" fmla="*/ 0 w 2"/>
                    <a:gd name="T9" fmla="*/ 2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2" y="1"/>
                        <a:pt x="2" y="1"/>
                        <a:pt x="2" y="1"/>
                      </a:cubicBezTo>
                      <a:cubicBezTo>
                        <a:pt x="1" y="0"/>
                        <a:pt x="1" y="0"/>
                        <a:pt x="1" y="0"/>
                      </a:cubicBezTo>
                      <a:cubicBezTo>
                        <a:pt x="0" y="0"/>
                        <a:pt x="0" y="1"/>
                        <a:pt x="0" y="1"/>
                      </a:cubicBezTo>
                      <a:cubicBezTo>
                        <a:pt x="0" y="2"/>
                        <a:pt x="0" y="2"/>
                        <a:pt x="0" y="2"/>
                      </a:cubicBezTo>
                      <a:cubicBezTo>
                        <a:pt x="1" y="2"/>
                        <a:pt x="0"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4" name="Freeform 1794"/>
                <p:cNvSpPr>
                  <a:spLocks/>
                </p:cNvSpPr>
                <p:nvPr/>
              </p:nvSpPr>
              <p:spPr bwMode="auto">
                <a:xfrm>
                  <a:off x="7670800" y="4051300"/>
                  <a:ext cx="6350" cy="3175"/>
                </a:xfrm>
                <a:custGeom>
                  <a:avLst/>
                  <a:gdLst>
                    <a:gd name="T0" fmla="*/ 2 w 2"/>
                    <a:gd name="T1" fmla="*/ 1 h 1"/>
                    <a:gd name="T2" fmla="*/ 1 w 2"/>
                    <a:gd name="T3" fmla="*/ 0 h 1"/>
                    <a:gd name="T4" fmla="*/ 0 w 2"/>
                    <a:gd name="T5" fmla="*/ 0 h 1"/>
                    <a:gd name="T6" fmla="*/ 0 w 2"/>
                    <a:gd name="T7" fmla="*/ 1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2" y="0"/>
                        <a:pt x="1" y="0"/>
                        <a:pt x="1" y="0"/>
                      </a:cubicBezTo>
                      <a:cubicBezTo>
                        <a:pt x="1" y="0"/>
                        <a:pt x="0" y="0"/>
                        <a:pt x="0" y="0"/>
                      </a:cubicBezTo>
                      <a:cubicBezTo>
                        <a:pt x="0" y="1"/>
                        <a:pt x="0" y="1"/>
                        <a:pt x="0"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5" name="Freeform 1795"/>
                <p:cNvSpPr>
                  <a:spLocks/>
                </p:cNvSpPr>
                <p:nvPr/>
              </p:nvSpPr>
              <p:spPr bwMode="auto">
                <a:xfrm>
                  <a:off x="7666038" y="4030663"/>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6" name="Freeform 1796"/>
                <p:cNvSpPr>
                  <a:spLocks/>
                </p:cNvSpPr>
                <p:nvPr/>
              </p:nvSpPr>
              <p:spPr bwMode="auto">
                <a:xfrm>
                  <a:off x="7662863" y="4022725"/>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7" name="Freeform 1797"/>
                <p:cNvSpPr>
                  <a:spLocks/>
                </p:cNvSpPr>
                <p:nvPr/>
              </p:nvSpPr>
              <p:spPr bwMode="auto">
                <a:xfrm>
                  <a:off x="7653338" y="4008438"/>
                  <a:ext cx="3175" cy="1587"/>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8" name="Freeform 1798"/>
                <p:cNvSpPr>
                  <a:spLocks/>
                </p:cNvSpPr>
                <p:nvPr/>
              </p:nvSpPr>
              <p:spPr bwMode="auto">
                <a:xfrm>
                  <a:off x="7912100" y="4386263"/>
                  <a:ext cx="6350" cy="6350"/>
                </a:xfrm>
                <a:custGeom>
                  <a:avLst/>
                  <a:gdLst>
                    <a:gd name="T0" fmla="*/ 2 w 2"/>
                    <a:gd name="T1" fmla="*/ 1 h 2"/>
                    <a:gd name="T2" fmla="*/ 2 w 2"/>
                    <a:gd name="T3" fmla="*/ 0 h 2"/>
                    <a:gd name="T4" fmla="*/ 0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2" y="0"/>
                      </a:cubicBezTo>
                      <a:cubicBezTo>
                        <a:pt x="0" y="0"/>
                        <a:pt x="0" y="0"/>
                        <a:pt x="0" y="0"/>
                      </a:cubicBezTo>
                      <a:cubicBezTo>
                        <a:pt x="0" y="2"/>
                        <a:pt x="0"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9" name="Freeform 1799"/>
                <p:cNvSpPr>
                  <a:spLocks/>
                </p:cNvSpPr>
                <p:nvPr/>
              </p:nvSpPr>
              <p:spPr bwMode="auto">
                <a:xfrm>
                  <a:off x="7943850" y="4411663"/>
                  <a:ext cx="7938" cy="6350"/>
                </a:xfrm>
                <a:custGeom>
                  <a:avLst/>
                  <a:gdLst>
                    <a:gd name="T0" fmla="*/ 1 w 3"/>
                    <a:gd name="T1" fmla="*/ 1 h 2"/>
                    <a:gd name="T2" fmla="*/ 0 w 3"/>
                    <a:gd name="T3" fmla="*/ 2 h 2"/>
                    <a:gd name="T4" fmla="*/ 2 w 3"/>
                    <a:gd name="T5" fmla="*/ 2 h 2"/>
                    <a:gd name="T6" fmla="*/ 3 w 3"/>
                    <a:gd name="T7" fmla="*/ 2 h 2"/>
                    <a:gd name="T8" fmla="*/ 2 w 3"/>
                    <a:gd name="T9" fmla="*/ 1 h 2"/>
                    <a:gd name="T10" fmla="*/ 1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1" y="1"/>
                      </a:moveTo>
                      <a:cubicBezTo>
                        <a:pt x="1" y="1"/>
                        <a:pt x="1" y="2"/>
                        <a:pt x="0" y="2"/>
                      </a:cubicBezTo>
                      <a:cubicBezTo>
                        <a:pt x="0" y="2"/>
                        <a:pt x="2" y="2"/>
                        <a:pt x="2" y="2"/>
                      </a:cubicBezTo>
                      <a:cubicBezTo>
                        <a:pt x="2" y="2"/>
                        <a:pt x="2" y="2"/>
                        <a:pt x="3" y="2"/>
                      </a:cubicBezTo>
                      <a:cubicBezTo>
                        <a:pt x="3" y="1"/>
                        <a:pt x="3" y="1"/>
                        <a:pt x="2"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0" name="Freeform 1800"/>
                <p:cNvSpPr>
                  <a:spLocks/>
                </p:cNvSpPr>
                <p:nvPr/>
              </p:nvSpPr>
              <p:spPr bwMode="auto">
                <a:xfrm>
                  <a:off x="7923213" y="4303713"/>
                  <a:ext cx="6350" cy="4762"/>
                </a:xfrm>
                <a:custGeom>
                  <a:avLst/>
                  <a:gdLst>
                    <a:gd name="T0" fmla="*/ 2 w 2"/>
                    <a:gd name="T1" fmla="*/ 1 h 2"/>
                    <a:gd name="T2" fmla="*/ 1 w 2"/>
                    <a:gd name="T3" fmla="*/ 2 h 2"/>
                    <a:gd name="T4" fmla="*/ 2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1" y="0"/>
                        <a:pt x="0" y="1"/>
                        <a:pt x="1" y="2"/>
                      </a:cubicBezTo>
                      <a:cubicBezTo>
                        <a:pt x="2" y="2"/>
                        <a:pt x="2" y="2"/>
                        <a:pt x="2" y="2"/>
                      </a:cubicBezTo>
                      <a:cubicBezTo>
                        <a:pt x="2"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1" name="Freeform 1801"/>
                <p:cNvSpPr>
                  <a:spLocks/>
                </p:cNvSpPr>
                <p:nvPr/>
              </p:nvSpPr>
              <p:spPr bwMode="auto">
                <a:xfrm>
                  <a:off x="7934325" y="4354513"/>
                  <a:ext cx="6350" cy="6350"/>
                </a:xfrm>
                <a:custGeom>
                  <a:avLst/>
                  <a:gdLst>
                    <a:gd name="T0" fmla="*/ 1 w 2"/>
                    <a:gd name="T1" fmla="*/ 1 h 2"/>
                    <a:gd name="T2" fmla="*/ 0 w 2"/>
                    <a:gd name="T3" fmla="*/ 0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2" y="0"/>
                        <a:pt x="1" y="0"/>
                        <a:pt x="0" y="0"/>
                      </a:cubicBezTo>
                      <a:cubicBezTo>
                        <a:pt x="0" y="0"/>
                        <a:pt x="0" y="1"/>
                        <a:pt x="1" y="1"/>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2" name="Freeform 1802"/>
                <p:cNvSpPr>
                  <a:spLocks/>
                </p:cNvSpPr>
                <p:nvPr/>
              </p:nvSpPr>
              <p:spPr bwMode="auto">
                <a:xfrm>
                  <a:off x="7994650" y="4335463"/>
                  <a:ext cx="3175" cy="1587"/>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3" name="Freeform 1803"/>
                <p:cNvSpPr>
                  <a:spLocks/>
                </p:cNvSpPr>
                <p:nvPr/>
              </p:nvSpPr>
              <p:spPr bwMode="auto">
                <a:xfrm>
                  <a:off x="8066088" y="4364038"/>
                  <a:ext cx="9525" cy="7937"/>
                </a:xfrm>
                <a:custGeom>
                  <a:avLst/>
                  <a:gdLst>
                    <a:gd name="T0" fmla="*/ 1 w 3"/>
                    <a:gd name="T1" fmla="*/ 1 h 3"/>
                    <a:gd name="T2" fmla="*/ 2 w 3"/>
                    <a:gd name="T3" fmla="*/ 2 h 3"/>
                    <a:gd name="T4" fmla="*/ 1 w 3"/>
                    <a:gd name="T5" fmla="*/ 1 h 3"/>
                  </a:gdLst>
                  <a:ahLst/>
                  <a:cxnLst>
                    <a:cxn ang="0">
                      <a:pos x="T0" y="T1"/>
                    </a:cxn>
                    <a:cxn ang="0">
                      <a:pos x="T2" y="T3"/>
                    </a:cxn>
                    <a:cxn ang="0">
                      <a:pos x="T4" y="T5"/>
                    </a:cxn>
                  </a:cxnLst>
                  <a:rect l="0" t="0" r="r" b="b"/>
                  <a:pathLst>
                    <a:path w="3" h="3">
                      <a:moveTo>
                        <a:pt x="1" y="1"/>
                      </a:moveTo>
                      <a:cubicBezTo>
                        <a:pt x="0" y="2"/>
                        <a:pt x="1" y="3"/>
                        <a:pt x="2" y="2"/>
                      </a:cubicBezTo>
                      <a:cubicBezTo>
                        <a:pt x="3"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4" name="Freeform 1804"/>
                <p:cNvSpPr>
                  <a:spLocks/>
                </p:cNvSpPr>
                <p:nvPr/>
              </p:nvSpPr>
              <p:spPr bwMode="auto">
                <a:xfrm>
                  <a:off x="7756525" y="4311650"/>
                  <a:ext cx="6350" cy="9525"/>
                </a:xfrm>
                <a:custGeom>
                  <a:avLst/>
                  <a:gdLst>
                    <a:gd name="T0" fmla="*/ 1 w 2"/>
                    <a:gd name="T1" fmla="*/ 1 h 3"/>
                    <a:gd name="T2" fmla="*/ 1 w 2"/>
                    <a:gd name="T3" fmla="*/ 2 h 3"/>
                    <a:gd name="T4" fmla="*/ 1 w 2"/>
                    <a:gd name="T5" fmla="*/ 1 h 3"/>
                  </a:gdLst>
                  <a:ahLst/>
                  <a:cxnLst>
                    <a:cxn ang="0">
                      <a:pos x="T0" y="T1"/>
                    </a:cxn>
                    <a:cxn ang="0">
                      <a:pos x="T2" y="T3"/>
                    </a:cxn>
                    <a:cxn ang="0">
                      <a:pos x="T4" y="T5"/>
                    </a:cxn>
                  </a:cxnLst>
                  <a:rect l="0" t="0" r="r" b="b"/>
                  <a:pathLst>
                    <a:path w="2" h="3">
                      <a:moveTo>
                        <a:pt x="1" y="1"/>
                      </a:moveTo>
                      <a:cubicBezTo>
                        <a:pt x="2" y="1"/>
                        <a:pt x="1" y="3"/>
                        <a:pt x="1" y="2"/>
                      </a:cubicBezTo>
                      <a:cubicBezTo>
                        <a:pt x="0" y="2"/>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5" name="Freeform 1805"/>
                <p:cNvSpPr>
                  <a:spLocks/>
                </p:cNvSpPr>
                <p:nvPr/>
              </p:nvSpPr>
              <p:spPr bwMode="auto">
                <a:xfrm>
                  <a:off x="7754938" y="4335463"/>
                  <a:ext cx="4763"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6" name="Freeform 1806"/>
                <p:cNvSpPr>
                  <a:spLocks/>
                </p:cNvSpPr>
                <p:nvPr/>
              </p:nvSpPr>
              <p:spPr bwMode="auto">
                <a:xfrm>
                  <a:off x="7851775" y="4364038"/>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0" y="1"/>
                        <a:pt x="1" y="1"/>
                      </a:cubicBezTo>
                      <a:cubicBezTo>
                        <a:pt x="2"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7" name="Freeform 1807"/>
                <p:cNvSpPr>
                  <a:spLocks/>
                </p:cNvSpPr>
                <p:nvPr/>
              </p:nvSpPr>
              <p:spPr bwMode="auto">
                <a:xfrm>
                  <a:off x="7858125" y="4357688"/>
                  <a:ext cx="1588" cy="9525"/>
                </a:xfrm>
                <a:custGeom>
                  <a:avLst/>
                  <a:gdLst>
                    <a:gd name="T0" fmla="*/ 1 w 1"/>
                    <a:gd name="T1" fmla="*/ 1 h 3"/>
                    <a:gd name="T2" fmla="*/ 0 w 1"/>
                    <a:gd name="T3" fmla="*/ 2 h 3"/>
                    <a:gd name="T4" fmla="*/ 1 w 1"/>
                    <a:gd name="T5" fmla="*/ 1 h 3"/>
                  </a:gdLst>
                  <a:ahLst/>
                  <a:cxnLst>
                    <a:cxn ang="0">
                      <a:pos x="T0" y="T1"/>
                    </a:cxn>
                    <a:cxn ang="0">
                      <a:pos x="T2" y="T3"/>
                    </a:cxn>
                    <a:cxn ang="0">
                      <a:pos x="T4" y="T5"/>
                    </a:cxn>
                  </a:cxnLst>
                  <a:rect l="0" t="0" r="r" b="b"/>
                  <a:pathLst>
                    <a:path w="1" h="3">
                      <a:moveTo>
                        <a:pt x="1" y="1"/>
                      </a:moveTo>
                      <a:cubicBezTo>
                        <a:pt x="1" y="2"/>
                        <a:pt x="0" y="3"/>
                        <a:pt x="0" y="2"/>
                      </a:cubicBezTo>
                      <a:cubicBezTo>
                        <a:pt x="0"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8" name="Freeform 1808"/>
                <p:cNvSpPr>
                  <a:spLocks/>
                </p:cNvSpPr>
                <p:nvPr/>
              </p:nvSpPr>
              <p:spPr bwMode="auto">
                <a:xfrm>
                  <a:off x="7854950" y="4367213"/>
                  <a:ext cx="4763" cy="4762"/>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0"/>
                        <a:pt x="2" y="1"/>
                        <a:pt x="2" y="1"/>
                      </a:cubicBezTo>
                      <a:cubicBezTo>
                        <a:pt x="1" y="1"/>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9" name="Freeform 1809"/>
                <p:cNvSpPr>
                  <a:spLocks/>
                </p:cNvSpPr>
                <p:nvPr/>
              </p:nvSpPr>
              <p:spPr bwMode="auto">
                <a:xfrm>
                  <a:off x="7831138" y="4332288"/>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2"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0" name="Freeform 1810"/>
                <p:cNvSpPr>
                  <a:spLocks/>
                </p:cNvSpPr>
                <p:nvPr/>
              </p:nvSpPr>
              <p:spPr bwMode="auto">
                <a:xfrm>
                  <a:off x="7869238" y="4303713"/>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0"/>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1" name="Freeform 1811"/>
                <p:cNvSpPr>
                  <a:spLocks/>
                </p:cNvSpPr>
                <p:nvPr/>
              </p:nvSpPr>
              <p:spPr bwMode="auto">
                <a:xfrm>
                  <a:off x="7894638" y="4311650"/>
                  <a:ext cx="6350" cy="6350"/>
                </a:xfrm>
                <a:custGeom>
                  <a:avLst/>
                  <a:gdLst>
                    <a:gd name="T0" fmla="*/ 1 w 2"/>
                    <a:gd name="T1" fmla="*/ 1 h 2"/>
                    <a:gd name="T2" fmla="*/ 1 w 2"/>
                    <a:gd name="T3" fmla="*/ 2 h 2"/>
                    <a:gd name="T4" fmla="*/ 0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2" y="1"/>
                        <a:pt x="2" y="2"/>
                        <a:pt x="1" y="2"/>
                      </a:cubicBezTo>
                      <a:cubicBezTo>
                        <a:pt x="1" y="1"/>
                        <a:pt x="0" y="1"/>
                        <a:pt x="0"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2" name="Freeform 1812"/>
                <p:cNvSpPr>
                  <a:spLocks/>
                </p:cNvSpPr>
                <p:nvPr/>
              </p:nvSpPr>
              <p:spPr bwMode="auto">
                <a:xfrm>
                  <a:off x="7891463" y="4314825"/>
                  <a:ext cx="6350" cy="6350"/>
                </a:xfrm>
                <a:custGeom>
                  <a:avLst/>
                  <a:gdLst>
                    <a:gd name="T0" fmla="*/ 0 w 2"/>
                    <a:gd name="T1" fmla="*/ 0 h 2"/>
                    <a:gd name="T2" fmla="*/ 1 w 2"/>
                    <a:gd name="T3" fmla="*/ 1 h 2"/>
                    <a:gd name="T4" fmla="*/ 2 w 2"/>
                    <a:gd name="T5" fmla="*/ 2 h 2"/>
                    <a:gd name="T6" fmla="*/ 0 w 2"/>
                    <a:gd name="T7" fmla="*/ 1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1" y="0"/>
                        <a:pt x="0" y="1"/>
                        <a:pt x="1" y="1"/>
                      </a:cubicBezTo>
                      <a:cubicBezTo>
                        <a:pt x="2" y="1"/>
                        <a:pt x="2" y="2"/>
                        <a:pt x="2" y="2"/>
                      </a:cubicBezTo>
                      <a:cubicBezTo>
                        <a:pt x="1" y="2"/>
                        <a:pt x="0" y="2"/>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3" name="Freeform 1814"/>
                <p:cNvSpPr>
                  <a:spLocks/>
                </p:cNvSpPr>
                <p:nvPr/>
              </p:nvSpPr>
              <p:spPr bwMode="auto">
                <a:xfrm>
                  <a:off x="8018463" y="4343401"/>
                  <a:ext cx="3175" cy="6350"/>
                </a:xfrm>
                <a:custGeom>
                  <a:avLst/>
                  <a:gdLst>
                    <a:gd name="T0" fmla="*/ 1 w 1"/>
                    <a:gd name="T1" fmla="*/ 1 h 2"/>
                    <a:gd name="T2" fmla="*/ 1 w 1"/>
                    <a:gd name="T3" fmla="*/ 1 h 2"/>
                    <a:gd name="T4" fmla="*/ 0 w 1"/>
                    <a:gd name="T5" fmla="*/ 1 h 2"/>
                    <a:gd name="T6" fmla="*/ 0 w 1"/>
                    <a:gd name="T7" fmla="*/ 2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0" y="1"/>
                        <a:pt x="0" y="1"/>
                      </a:cubicBezTo>
                      <a:cubicBezTo>
                        <a:pt x="0" y="1"/>
                        <a:pt x="0" y="2"/>
                        <a:pt x="0" y="2"/>
                      </a:cubicBezTo>
                      <a:cubicBezTo>
                        <a:pt x="0" y="1"/>
                        <a:pt x="0" y="1"/>
                        <a:pt x="0"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4" name="Freeform 1815"/>
                <p:cNvSpPr>
                  <a:spLocks/>
                </p:cNvSpPr>
                <p:nvPr/>
              </p:nvSpPr>
              <p:spPr bwMode="auto">
                <a:xfrm>
                  <a:off x="7685088" y="4318001"/>
                  <a:ext cx="9525" cy="3175"/>
                </a:xfrm>
                <a:custGeom>
                  <a:avLst/>
                  <a:gdLst>
                    <a:gd name="T0" fmla="*/ 1 w 3"/>
                    <a:gd name="T1" fmla="*/ 0 h 1"/>
                    <a:gd name="T2" fmla="*/ 1 w 3"/>
                    <a:gd name="T3" fmla="*/ 1 h 1"/>
                    <a:gd name="T4" fmla="*/ 0 w 3"/>
                    <a:gd name="T5" fmla="*/ 1 h 1"/>
                    <a:gd name="T6" fmla="*/ 1 w 3"/>
                    <a:gd name="T7" fmla="*/ 0 h 1"/>
                  </a:gdLst>
                  <a:ahLst/>
                  <a:cxnLst>
                    <a:cxn ang="0">
                      <a:pos x="T0" y="T1"/>
                    </a:cxn>
                    <a:cxn ang="0">
                      <a:pos x="T2" y="T3"/>
                    </a:cxn>
                    <a:cxn ang="0">
                      <a:pos x="T4" y="T5"/>
                    </a:cxn>
                    <a:cxn ang="0">
                      <a:pos x="T6" y="T7"/>
                    </a:cxn>
                  </a:cxnLst>
                  <a:rect l="0" t="0" r="r" b="b"/>
                  <a:pathLst>
                    <a:path w="3" h="1">
                      <a:moveTo>
                        <a:pt x="1" y="0"/>
                      </a:moveTo>
                      <a:cubicBezTo>
                        <a:pt x="3" y="0"/>
                        <a:pt x="3" y="1"/>
                        <a:pt x="1" y="1"/>
                      </a:cubicBezTo>
                      <a:cubicBezTo>
                        <a:pt x="1" y="1"/>
                        <a:pt x="0" y="1"/>
                        <a:pt x="0"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5" name="Freeform 1816"/>
                <p:cNvSpPr>
                  <a:spLocks/>
                </p:cNvSpPr>
                <p:nvPr/>
              </p:nvSpPr>
              <p:spPr bwMode="auto">
                <a:xfrm>
                  <a:off x="7642225" y="4321176"/>
                  <a:ext cx="9525" cy="7938"/>
                </a:xfrm>
                <a:custGeom>
                  <a:avLst/>
                  <a:gdLst>
                    <a:gd name="T0" fmla="*/ 2 w 3"/>
                    <a:gd name="T1" fmla="*/ 0 h 3"/>
                    <a:gd name="T2" fmla="*/ 2 w 3"/>
                    <a:gd name="T3" fmla="*/ 2 h 3"/>
                    <a:gd name="T4" fmla="*/ 0 w 3"/>
                    <a:gd name="T5" fmla="*/ 2 h 3"/>
                    <a:gd name="T6" fmla="*/ 1 w 3"/>
                    <a:gd name="T7" fmla="*/ 0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cubicBezTo>
                        <a:pt x="3" y="1"/>
                        <a:pt x="2" y="1"/>
                        <a:pt x="2" y="2"/>
                      </a:cubicBezTo>
                      <a:cubicBezTo>
                        <a:pt x="2" y="2"/>
                        <a:pt x="1" y="3"/>
                        <a:pt x="0" y="2"/>
                      </a:cubicBezTo>
                      <a:cubicBezTo>
                        <a:pt x="0" y="1"/>
                        <a:pt x="0" y="0"/>
                        <a:pt x="1"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6" name="Freeform 1817"/>
                <p:cNvSpPr>
                  <a:spLocks/>
                </p:cNvSpPr>
                <p:nvPr/>
              </p:nvSpPr>
              <p:spPr bwMode="auto">
                <a:xfrm>
                  <a:off x="7481888" y="4292601"/>
                  <a:ext cx="7938" cy="11113"/>
                </a:xfrm>
                <a:custGeom>
                  <a:avLst/>
                  <a:gdLst>
                    <a:gd name="T0" fmla="*/ 1 w 3"/>
                    <a:gd name="T1" fmla="*/ 1 h 4"/>
                    <a:gd name="T2" fmla="*/ 2 w 3"/>
                    <a:gd name="T3" fmla="*/ 1 h 4"/>
                    <a:gd name="T4" fmla="*/ 3 w 3"/>
                    <a:gd name="T5" fmla="*/ 1 h 4"/>
                    <a:gd name="T6" fmla="*/ 2 w 3"/>
                    <a:gd name="T7" fmla="*/ 3 h 4"/>
                    <a:gd name="T8" fmla="*/ 1 w 3"/>
                    <a:gd name="T9" fmla="*/ 3 h 4"/>
                    <a:gd name="T10" fmla="*/ 1 w 3"/>
                    <a:gd name="T11" fmla="*/ 1 h 4"/>
                  </a:gdLst>
                  <a:ahLst/>
                  <a:cxnLst>
                    <a:cxn ang="0">
                      <a:pos x="T0" y="T1"/>
                    </a:cxn>
                    <a:cxn ang="0">
                      <a:pos x="T2" y="T3"/>
                    </a:cxn>
                    <a:cxn ang="0">
                      <a:pos x="T4" y="T5"/>
                    </a:cxn>
                    <a:cxn ang="0">
                      <a:pos x="T6" y="T7"/>
                    </a:cxn>
                    <a:cxn ang="0">
                      <a:pos x="T8" y="T9"/>
                    </a:cxn>
                    <a:cxn ang="0">
                      <a:pos x="T10" y="T11"/>
                    </a:cxn>
                  </a:cxnLst>
                  <a:rect l="0" t="0" r="r" b="b"/>
                  <a:pathLst>
                    <a:path w="3" h="4">
                      <a:moveTo>
                        <a:pt x="1" y="1"/>
                      </a:moveTo>
                      <a:cubicBezTo>
                        <a:pt x="2" y="2"/>
                        <a:pt x="2" y="2"/>
                        <a:pt x="2" y="1"/>
                      </a:cubicBezTo>
                      <a:cubicBezTo>
                        <a:pt x="2" y="0"/>
                        <a:pt x="2" y="0"/>
                        <a:pt x="3" y="1"/>
                      </a:cubicBezTo>
                      <a:cubicBezTo>
                        <a:pt x="3" y="1"/>
                        <a:pt x="3" y="3"/>
                        <a:pt x="2" y="3"/>
                      </a:cubicBezTo>
                      <a:cubicBezTo>
                        <a:pt x="2" y="3"/>
                        <a:pt x="1" y="4"/>
                        <a:pt x="1" y="3"/>
                      </a:cubicBezTo>
                      <a:cubicBezTo>
                        <a:pt x="1" y="2"/>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7" name="Freeform 1818"/>
                <p:cNvSpPr>
                  <a:spLocks/>
                </p:cNvSpPr>
                <p:nvPr/>
              </p:nvSpPr>
              <p:spPr bwMode="auto">
                <a:xfrm>
                  <a:off x="7550150" y="4262438"/>
                  <a:ext cx="9525" cy="9525"/>
                </a:xfrm>
                <a:custGeom>
                  <a:avLst/>
                  <a:gdLst>
                    <a:gd name="T0" fmla="*/ 1 w 3"/>
                    <a:gd name="T1" fmla="*/ 0 h 3"/>
                    <a:gd name="T2" fmla="*/ 2 w 3"/>
                    <a:gd name="T3" fmla="*/ 2 h 3"/>
                    <a:gd name="T4" fmla="*/ 1 w 3"/>
                    <a:gd name="T5" fmla="*/ 0 h 3"/>
                  </a:gdLst>
                  <a:ahLst/>
                  <a:cxnLst>
                    <a:cxn ang="0">
                      <a:pos x="T0" y="T1"/>
                    </a:cxn>
                    <a:cxn ang="0">
                      <a:pos x="T2" y="T3"/>
                    </a:cxn>
                    <a:cxn ang="0">
                      <a:pos x="T4" y="T5"/>
                    </a:cxn>
                  </a:cxnLst>
                  <a:rect l="0" t="0" r="r" b="b"/>
                  <a:pathLst>
                    <a:path w="3" h="3">
                      <a:moveTo>
                        <a:pt x="1" y="0"/>
                      </a:moveTo>
                      <a:cubicBezTo>
                        <a:pt x="1" y="1"/>
                        <a:pt x="0" y="3"/>
                        <a:pt x="2" y="2"/>
                      </a:cubicBezTo>
                      <a:cubicBezTo>
                        <a:pt x="3"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8" name="Freeform 1819"/>
                <p:cNvSpPr>
                  <a:spLocks/>
                </p:cNvSpPr>
                <p:nvPr/>
              </p:nvSpPr>
              <p:spPr bwMode="auto">
                <a:xfrm>
                  <a:off x="7548563" y="4300538"/>
                  <a:ext cx="7938" cy="6350"/>
                </a:xfrm>
                <a:custGeom>
                  <a:avLst/>
                  <a:gdLst>
                    <a:gd name="T0" fmla="*/ 2 w 3"/>
                    <a:gd name="T1" fmla="*/ 0 h 2"/>
                    <a:gd name="T2" fmla="*/ 2 w 3"/>
                    <a:gd name="T3" fmla="*/ 2 h 2"/>
                    <a:gd name="T4" fmla="*/ 2 w 3"/>
                    <a:gd name="T5" fmla="*/ 0 h 2"/>
                  </a:gdLst>
                  <a:ahLst/>
                  <a:cxnLst>
                    <a:cxn ang="0">
                      <a:pos x="T0" y="T1"/>
                    </a:cxn>
                    <a:cxn ang="0">
                      <a:pos x="T2" y="T3"/>
                    </a:cxn>
                    <a:cxn ang="0">
                      <a:pos x="T4" y="T5"/>
                    </a:cxn>
                  </a:cxnLst>
                  <a:rect l="0" t="0" r="r" b="b"/>
                  <a:pathLst>
                    <a:path w="3" h="2">
                      <a:moveTo>
                        <a:pt x="2" y="0"/>
                      </a:moveTo>
                      <a:cubicBezTo>
                        <a:pt x="3" y="0"/>
                        <a:pt x="3" y="2"/>
                        <a:pt x="2" y="2"/>
                      </a:cubicBezTo>
                      <a:cubicBezTo>
                        <a:pt x="1" y="1"/>
                        <a:pt x="0"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9" name="Freeform 1820"/>
                <p:cNvSpPr>
                  <a:spLocks/>
                </p:cNvSpPr>
                <p:nvPr/>
              </p:nvSpPr>
              <p:spPr bwMode="auto">
                <a:xfrm>
                  <a:off x="7610475" y="4335463"/>
                  <a:ext cx="6350" cy="4763"/>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2" y="0"/>
                        <a:pt x="2" y="2"/>
                        <a:pt x="1" y="1"/>
                      </a:cubicBezTo>
                      <a:cubicBezTo>
                        <a:pt x="0" y="1"/>
                        <a:pt x="0"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0" name="Freeform 1821"/>
                <p:cNvSpPr>
                  <a:spLocks/>
                </p:cNvSpPr>
                <p:nvPr/>
              </p:nvSpPr>
              <p:spPr bwMode="auto">
                <a:xfrm>
                  <a:off x="7642225" y="4292601"/>
                  <a:ext cx="9525" cy="1588"/>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3" y="0"/>
                        <a:pt x="3" y="1"/>
                        <a:pt x="2" y="1"/>
                      </a:cubicBezTo>
                      <a:cubicBezTo>
                        <a:pt x="1" y="1"/>
                        <a:pt x="0"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1" name="Freeform 1822"/>
                <p:cNvSpPr>
                  <a:spLocks/>
                </p:cNvSpPr>
                <p:nvPr/>
              </p:nvSpPr>
              <p:spPr bwMode="auto">
                <a:xfrm>
                  <a:off x="7662863" y="4278313"/>
                  <a:ext cx="7938" cy="1588"/>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3" y="0"/>
                        <a:pt x="3" y="1"/>
                        <a:pt x="2" y="1"/>
                      </a:cubicBezTo>
                      <a:cubicBezTo>
                        <a:pt x="1" y="1"/>
                        <a:pt x="0"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2" name="Freeform 1823"/>
                <p:cNvSpPr>
                  <a:spLocks/>
                </p:cNvSpPr>
                <p:nvPr/>
              </p:nvSpPr>
              <p:spPr bwMode="auto">
                <a:xfrm>
                  <a:off x="7696200" y="43037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3" name="Freeform 1824"/>
                <p:cNvSpPr>
                  <a:spLocks/>
                </p:cNvSpPr>
                <p:nvPr/>
              </p:nvSpPr>
              <p:spPr bwMode="auto">
                <a:xfrm>
                  <a:off x="7716838" y="430371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1"/>
                        <a:pt x="1" y="1"/>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4" name="Freeform 1825"/>
                <p:cNvSpPr>
                  <a:spLocks/>
                </p:cNvSpPr>
                <p:nvPr/>
              </p:nvSpPr>
              <p:spPr bwMode="auto">
                <a:xfrm>
                  <a:off x="7702550" y="4321176"/>
                  <a:ext cx="6350" cy="1588"/>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0"/>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5" name="Freeform 1826"/>
                <p:cNvSpPr>
                  <a:spLocks/>
                </p:cNvSpPr>
                <p:nvPr/>
              </p:nvSpPr>
              <p:spPr bwMode="auto">
                <a:xfrm>
                  <a:off x="7627938" y="4318001"/>
                  <a:ext cx="9525" cy="4763"/>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2" y="0"/>
                        <a:pt x="3" y="2"/>
                        <a:pt x="2" y="2"/>
                      </a:cubicBezTo>
                      <a:cubicBezTo>
                        <a:pt x="1" y="2"/>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6" name="Freeform 1827"/>
                <p:cNvSpPr>
                  <a:spLocks/>
                </p:cNvSpPr>
                <p:nvPr/>
              </p:nvSpPr>
              <p:spPr bwMode="auto">
                <a:xfrm>
                  <a:off x="7496175" y="4265613"/>
                  <a:ext cx="11113" cy="9525"/>
                </a:xfrm>
                <a:custGeom>
                  <a:avLst/>
                  <a:gdLst>
                    <a:gd name="T0" fmla="*/ 3 w 4"/>
                    <a:gd name="T1" fmla="*/ 3 h 3"/>
                    <a:gd name="T2" fmla="*/ 1 w 4"/>
                    <a:gd name="T3" fmla="*/ 3 h 3"/>
                    <a:gd name="T4" fmla="*/ 1 w 4"/>
                    <a:gd name="T5" fmla="*/ 2 h 3"/>
                    <a:gd name="T6" fmla="*/ 2 w 4"/>
                    <a:gd name="T7" fmla="*/ 0 h 3"/>
                    <a:gd name="T8" fmla="*/ 3 w 4"/>
                    <a:gd name="T9" fmla="*/ 1 h 3"/>
                    <a:gd name="T10" fmla="*/ 3 w 4"/>
                    <a:gd name="T11" fmla="*/ 3 h 3"/>
                  </a:gdLst>
                  <a:ahLst/>
                  <a:cxnLst>
                    <a:cxn ang="0">
                      <a:pos x="T0" y="T1"/>
                    </a:cxn>
                    <a:cxn ang="0">
                      <a:pos x="T2" y="T3"/>
                    </a:cxn>
                    <a:cxn ang="0">
                      <a:pos x="T4" y="T5"/>
                    </a:cxn>
                    <a:cxn ang="0">
                      <a:pos x="T6" y="T7"/>
                    </a:cxn>
                    <a:cxn ang="0">
                      <a:pos x="T8" y="T9"/>
                    </a:cxn>
                    <a:cxn ang="0">
                      <a:pos x="T10" y="T11"/>
                    </a:cxn>
                  </a:cxnLst>
                  <a:rect l="0" t="0" r="r" b="b"/>
                  <a:pathLst>
                    <a:path w="4" h="3">
                      <a:moveTo>
                        <a:pt x="3" y="3"/>
                      </a:moveTo>
                      <a:cubicBezTo>
                        <a:pt x="1" y="3"/>
                        <a:pt x="1" y="3"/>
                        <a:pt x="1" y="3"/>
                      </a:cubicBezTo>
                      <a:cubicBezTo>
                        <a:pt x="1" y="3"/>
                        <a:pt x="0" y="2"/>
                        <a:pt x="1" y="2"/>
                      </a:cubicBezTo>
                      <a:cubicBezTo>
                        <a:pt x="2" y="1"/>
                        <a:pt x="2" y="0"/>
                        <a:pt x="2" y="0"/>
                      </a:cubicBezTo>
                      <a:cubicBezTo>
                        <a:pt x="2" y="0"/>
                        <a:pt x="2" y="0"/>
                        <a:pt x="3" y="1"/>
                      </a:cubicBezTo>
                      <a:cubicBezTo>
                        <a:pt x="3" y="1"/>
                        <a:pt x="4" y="2"/>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7" name="Freeform 1828"/>
                <p:cNvSpPr>
                  <a:spLocks/>
                </p:cNvSpPr>
                <p:nvPr/>
              </p:nvSpPr>
              <p:spPr bwMode="auto">
                <a:xfrm>
                  <a:off x="7534275" y="4257676"/>
                  <a:ext cx="7938" cy="7938"/>
                </a:xfrm>
                <a:custGeom>
                  <a:avLst/>
                  <a:gdLst>
                    <a:gd name="T0" fmla="*/ 3 w 3"/>
                    <a:gd name="T1" fmla="*/ 2 h 3"/>
                    <a:gd name="T2" fmla="*/ 2 w 3"/>
                    <a:gd name="T3" fmla="*/ 1 h 3"/>
                    <a:gd name="T4" fmla="*/ 1 w 3"/>
                    <a:gd name="T5" fmla="*/ 0 h 3"/>
                    <a:gd name="T6" fmla="*/ 0 w 3"/>
                    <a:gd name="T7" fmla="*/ 2 h 3"/>
                    <a:gd name="T8" fmla="*/ 1 w 3"/>
                    <a:gd name="T9" fmla="*/ 3 h 3"/>
                    <a:gd name="T10" fmla="*/ 2 w 3"/>
                    <a:gd name="T11" fmla="*/ 3 h 3"/>
                    <a:gd name="T12" fmla="*/ 1 w 3"/>
                    <a:gd name="T13" fmla="*/ 1 h 3"/>
                    <a:gd name="T14" fmla="*/ 3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3" y="2"/>
                      </a:moveTo>
                      <a:cubicBezTo>
                        <a:pt x="2" y="1"/>
                        <a:pt x="3" y="1"/>
                        <a:pt x="2" y="1"/>
                      </a:cubicBezTo>
                      <a:cubicBezTo>
                        <a:pt x="1" y="0"/>
                        <a:pt x="1" y="0"/>
                        <a:pt x="1" y="0"/>
                      </a:cubicBezTo>
                      <a:cubicBezTo>
                        <a:pt x="0" y="1"/>
                        <a:pt x="0" y="2"/>
                        <a:pt x="0" y="2"/>
                      </a:cubicBezTo>
                      <a:cubicBezTo>
                        <a:pt x="1" y="3"/>
                        <a:pt x="0" y="3"/>
                        <a:pt x="1" y="3"/>
                      </a:cubicBezTo>
                      <a:cubicBezTo>
                        <a:pt x="1" y="3"/>
                        <a:pt x="2" y="3"/>
                        <a:pt x="2" y="3"/>
                      </a:cubicBezTo>
                      <a:cubicBezTo>
                        <a:pt x="1" y="2"/>
                        <a:pt x="1" y="1"/>
                        <a:pt x="1" y="1"/>
                      </a:cubicBezTo>
                      <a:cubicBezTo>
                        <a:pt x="2" y="1"/>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8" name="Freeform 1829"/>
                <p:cNvSpPr>
                  <a:spLocks/>
                </p:cNvSpPr>
                <p:nvPr/>
              </p:nvSpPr>
              <p:spPr bwMode="auto">
                <a:xfrm>
                  <a:off x="7662863" y="4297363"/>
                  <a:ext cx="4763"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0"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9" name="Freeform 1830"/>
                <p:cNvSpPr>
                  <a:spLocks/>
                </p:cNvSpPr>
                <p:nvPr/>
              </p:nvSpPr>
              <p:spPr bwMode="auto">
                <a:xfrm>
                  <a:off x="7673975" y="4300538"/>
                  <a:ext cx="3175" cy="6350"/>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1" y="2"/>
                        <a:pt x="1" y="2"/>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0" name="Freeform 1831"/>
                <p:cNvSpPr>
                  <a:spLocks/>
                </p:cNvSpPr>
                <p:nvPr/>
              </p:nvSpPr>
              <p:spPr bwMode="auto">
                <a:xfrm>
                  <a:off x="7673975" y="4311651"/>
                  <a:ext cx="6350" cy="3175"/>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2" y="0"/>
                        <a:pt x="0" y="0"/>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1" name="Freeform 1832"/>
                <p:cNvSpPr>
                  <a:spLocks/>
                </p:cNvSpPr>
                <p:nvPr/>
              </p:nvSpPr>
              <p:spPr bwMode="auto">
                <a:xfrm>
                  <a:off x="7751763" y="4321176"/>
                  <a:ext cx="4763" cy="1588"/>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1" y="0"/>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2" name="Freeform 1833"/>
                <p:cNvSpPr>
                  <a:spLocks/>
                </p:cNvSpPr>
                <p:nvPr/>
              </p:nvSpPr>
              <p:spPr bwMode="auto">
                <a:xfrm>
                  <a:off x="7805738" y="4321176"/>
                  <a:ext cx="6350" cy="1588"/>
                </a:xfrm>
                <a:custGeom>
                  <a:avLst/>
                  <a:gdLst>
                    <a:gd name="T0" fmla="*/ 2 w 2"/>
                    <a:gd name="T1" fmla="*/ 0 h 1"/>
                    <a:gd name="T2" fmla="*/ 2 w 2"/>
                    <a:gd name="T3" fmla="*/ 0 h 1"/>
                    <a:gd name="T4" fmla="*/ 1 w 2"/>
                    <a:gd name="T5" fmla="*/ 0 h 1"/>
                    <a:gd name="T6" fmla="*/ 1 w 2"/>
                    <a:gd name="T7" fmla="*/ 0 h 1"/>
                    <a:gd name="T8" fmla="*/ 1 w 2"/>
                    <a:gd name="T9" fmla="*/ 1 h 1"/>
                    <a:gd name="T10" fmla="*/ 2 w 2"/>
                    <a:gd name="T11" fmla="*/ 1 h 1"/>
                    <a:gd name="T12" fmla="*/ 2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0"/>
                      </a:moveTo>
                      <a:cubicBezTo>
                        <a:pt x="2" y="0"/>
                        <a:pt x="2" y="0"/>
                        <a:pt x="2" y="0"/>
                      </a:cubicBezTo>
                      <a:cubicBezTo>
                        <a:pt x="1" y="0"/>
                        <a:pt x="1" y="0"/>
                        <a:pt x="1" y="0"/>
                      </a:cubicBezTo>
                      <a:cubicBezTo>
                        <a:pt x="1" y="0"/>
                        <a:pt x="0" y="0"/>
                        <a:pt x="1" y="0"/>
                      </a:cubicBezTo>
                      <a:cubicBezTo>
                        <a:pt x="1" y="1"/>
                        <a:pt x="1" y="1"/>
                        <a:pt x="1" y="1"/>
                      </a:cubicBezTo>
                      <a:cubicBezTo>
                        <a:pt x="1" y="1"/>
                        <a:pt x="2" y="1"/>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3" name="Freeform 1834"/>
                <p:cNvSpPr>
                  <a:spLocks/>
                </p:cNvSpPr>
                <p:nvPr/>
              </p:nvSpPr>
              <p:spPr bwMode="auto">
                <a:xfrm>
                  <a:off x="7816850" y="43227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4" name="Freeform 1835"/>
                <p:cNvSpPr>
                  <a:spLocks/>
                </p:cNvSpPr>
                <p:nvPr/>
              </p:nvSpPr>
              <p:spPr bwMode="auto">
                <a:xfrm>
                  <a:off x="7812088" y="4318001"/>
                  <a:ext cx="4763" cy="4763"/>
                </a:xfrm>
                <a:custGeom>
                  <a:avLst/>
                  <a:gdLst>
                    <a:gd name="T0" fmla="*/ 2 w 2"/>
                    <a:gd name="T1" fmla="*/ 0 h 2"/>
                    <a:gd name="T2" fmla="*/ 2 w 2"/>
                    <a:gd name="T3" fmla="*/ 1 h 2"/>
                    <a:gd name="T4" fmla="*/ 2 w 2"/>
                    <a:gd name="T5" fmla="*/ 2 h 2"/>
                    <a:gd name="T6" fmla="*/ 1 w 2"/>
                    <a:gd name="T7" fmla="*/ 2 h 2"/>
                    <a:gd name="T8" fmla="*/ 0 w 2"/>
                    <a:gd name="T9" fmla="*/ 1 h 2"/>
                    <a:gd name="T10" fmla="*/ 0 w 2"/>
                    <a:gd name="T11" fmla="*/ 1 h 2"/>
                    <a:gd name="T12" fmla="*/ 1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2" y="1"/>
                        <a:pt x="2" y="1"/>
                        <a:pt x="2" y="1"/>
                      </a:cubicBezTo>
                      <a:cubicBezTo>
                        <a:pt x="2" y="2"/>
                        <a:pt x="2" y="2"/>
                        <a:pt x="2" y="2"/>
                      </a:cubicBezTo>
                      <a:cubicBezTo>
                        <a:pt x="1" y="2"/>
                        <a:pt x="1" y="2"/>
                        <a:pt x="1" y="2"/>
                      </a:cubicBezTo>
                      <a:cubicBezTo>
                        <a:pt x="1" y="1"/>
                        <a:pt x="0" y="1"/>
                        <a:pt x="0" y="1"/>
                      </a:cubicBezTo>
                      <a:cubicBezTo>
                        <a:pt x="0" y="1"/>
                        <a:pt x="0" y="1"/>
                        <a:pt x="0" y="1"/>
                      </a:cubicBezTo>
                      <a:cubicBezTo>
                        <a:pt x="1" y="1"/>
                        <a:pt x="1" y="1"/>
                        <a:pt x="1" y="1"/>
                      </a:cubicBezTo>
                      <a:cubicBezTo>
                        <a:pt x="1"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5" name="Freeform 1836"/>
                <p:cNvSpPr>
                  <a:spLocks/>
                </p:cNvSpPr>
                <p:nvPr/>
              </p:nvSpPr>
              <p:spPr bwMode="auto">
                <a:xfrm>
                  <a:off x="7843838" y="4352926"/>
                  <a:ext cx="4763" cy="1588"/>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0" y="1"/>
                      </a:cubicBezTo>
                      <a:cubicBezTo>
                        <a:pt x="1"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6" name="Freeform 1837"/>
                <p:cNvSpPr>
                  <a:spLocks/>
                </p:cNvSpPr>
                <p:nvPr/>
              </p:nvSpPr>
              <p:spPr bwMode="auto">
                <a:xfrm>
                  <a:off x="7954963" y="4329113"/>
                  <a:ext cx="11113" cy="7938"/>
                </a:xfrm>
                <a:custGeom>
                  <a:avLst/>
                  <a:gdLst>
                    <a:gd name="T0" fmla="*/ 4 w 4"/>
                    <a:gd name="T1" fmla="*/ 1 h 3"/>
                    <a:gd name="T2" fmla="*/ 3 w 4"/>
                    <a:gd name="T3" fmla="*/ 0 h 3"/>
                    <a:gd name="T4" fmla="*/ 2 w 4"/>
                    <a:gd name="T5" fmla="*/ 0 h 3"/>
                    <a:gd name="T6" fmla="*/ 1 w 4"/>
                    <a:gd name="T7" fmla="*/ 0 h 3"/>
                    <a:gd name="T8" fmla="*/ 1 w 4"/>
                    <a:gd name="T9" fmla="*/ 0 h 3"/>
                    <a:gd name="T10" fmla="*/ 1 w 4"/>
                    <a:gd name="T11" fmla="*/ 1 h 3"/>
                    <a:gd name="T12" fmla="*/ 1 w 4"/>
                    <a:gd name="T13" fmla="*/ 1 h 3"/>
                    <a:gd name="T14" fmla="*/ 1 w 4"/>
                    <a:gd name="T15" fmla="*/ 2 h 3"/>
                    <a:gd name="T16" fmla="*/ 2 w 4"/>
                    <a:gd name="T17" fmla="*/ 2 h 3"/>
                    <a:gd name="T18" fmla="*/ 3 w 4"/>
                    <a:gd name="T19" fmla="*/ 2 h 3"/>
                    <a:gd name="T20" fmla="*/ 4 w 4"/>
                    <a:gd name="T21" fmla="*/ 2 h 3"/>
                    <a:gd name="T22" fmla="*/ 4 w 4"/>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1"/>
                      </a:moveTo>
                      <a:cubicBezTo>
                        <a:pt x="3" y="0"/>
                        <a:pt x="3" y="0"/>
                        <a:pt x="3" y="0"/>
                      </a:cubicBezTo>
                      <a:cubicBezTo>
                        <a:pt x="3" y="0"/>
                        <a:pt x="3" y="0"/>
                        <a:pt x="2" y="0"/>
                      </a:cubicBezTo>
                      <a:cubicBezTo>
                        <a:pt x="2" y="0"/>
                        <a:pt x="2" y="0"/>
                        <a:pt x="1" y="0"/>
                      </a:cubicBezTo>
                      <a:cubicBezTo>
                        <a:pt x="1" y="0"/>
                        <a:pt x="1" y="0"/>
                        <a:pt x="1" y="0"/>
                      </a:cubicBezTo>
                      <a:cubicBezTo>
                        <a:pt x="1" y="0"/>
                        <a:pt x="0" y="1"/>
                        <a:pt x="1" y="1"/>
                      </a:cubicBezTo>
                      <a:cubicBezTo>
                        <a:pt x="1" y="1"/>
                        <a:pt x="1" y="1"/>
                        <a:pt x="1" y="1"/>
                      </a:cubicBezTo>
                      <a:cubicBezTo>
                        <a:pt x="1" y="2"/>
                        <a:pt x="1" y="2"/>
                        <a:pt x="1" y="2"/>
                      </a:cubicBezTo>
                      <a:cubicBezTo>
                        <a:pt x="1" y="2"/>
                        <a:pt x="1" y="2"/>
                        <a:pt x="2" y="2"/>
                      </a:cubicBezTo>
                      <a:cubicBezTo>
                        <a:pt x="2" y="3"/>
                        <a:pt x="3" y="3"/>
                        <a:pt x="3" y="2"/>
                      </a:cubicBezTo>
                      <a:cubicBezTo>
                        <a:pt x="3" y="2"/>
                        <a:pt x="4" y="2"/>
                        <a:pt x="4" y="2"/>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7" name="Freeform 1838"/>
                <p:cNvSpPr>
                  <a:spLocks/>
                </p:cNvSpPr>
                <p:nvPr/>
              </p:nvSpPr>
              <p:spPr bwMode="auto">
                <a:xfrm>
                  <a:off x="7951788" y="4335463"/>
                  <a:ext cx="6350" cy="158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0" y="0"/>
                      </a:cubicBezTo>
                      <a:cubicBezTo>
                        <a:pt x="1"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8" name="Freeform 1839"/>
                <p:cNvSpPr>
                  <a:spLocks/>
                </p:cNvSpPr>
                <p:nvPr/>
              </p:nvSpPr>
              <p:spPr bwMode="auto">
                <a:xfrm>
                  <a:off x="7948613" y="4325938"/>
                  <a:ext cx="6350"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1" y="0"/>
                        <a:pt x="0" y="0"/>
                        <a:pt x="0"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9" name="Freeform 1840"/>
                <p:cNvSpPr>
                  <a:spLocks/>
                </p:cNvSpPr>
                <p:nvPr/>
              </p:nvSpPr>
              <p:spPr bwMode="auto">
                <a:xfrm>
                  <a:off x="8375650" y="4521201"/>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0" name="Freeform 1841"/>
                <p:cNvSpPr>
                  <a:spLocks/>
                </p:cNvSpPr>
                <p:nvPr/>
              </p:nvSpPr>
              <p:spPr bwMode="auto">
                <a:xfrm>
                  <a:off x="8385175" y="4546601"/>
                  <a:ext cx="6350" cy="6350"/>
                </a:xfrm>
                <a:custGeom>
                  <a:avLst/>
                  <a:gdLst>
                    <a:gd name="T0" fmla="*/ 1 w 2"/>
                    <a:gd name="T1" fmla="*/ 1 h 2"/>
                    <a:gd name="T2" fmla="*/ 0 w 2"/>
                    <a:gd name="T3" fmla="*/ 0 h 2"/>
                    <a:gd name="T4" fmla="*/ 1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0"/>
                        <a:pt x="1" y="0"/>
                        <a:pt x="0" y="0"/>
                      </a:cubicBezTo>
                      <a:cubicBezTo>
                        <a:pt x="0" y="1"/>
                        <a:pt x="0" y="2"/>
                        <a:pt x="1" y="2"/>
                      </a:cubicBezTo>
                      <a:cubicBezTo>
                        <a:pt x="2"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1" name="Freeform 1842"/>
                <p:cNvSpPr>
                  <a:spLocks/>
                </p:cNvSpPr>
                <p:nvPr/>
              </p:nvSpPr>
              <p:spPr bwMode="auto">
                <a:xfrm>
                  <a:off x="8218488" y="4510088"/>
                  <a:ext cx="6350" cy="6350"/>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0"/>
                        <a:pt x="1" y="0"/>
                        <a:pt x="0" y="0"/>
                      </a:cubicBezTo>
                      <a:cubicBezTo>
                        <a:pt x="0" y="2"/>
                        <a:pt x="0"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2" name="Freeform 1843"/>
                <p:cNvSpPr>
                  <a:spLocks/>
                </p:cNvSpPr>
                <p:nvPr/>
              </p:nvSpPr>
              <p:spPr bwMode="auto">
                <a:xfrm>
                  <a:off x="8204200" y="4443413"/>
                  <a:ext cx="3175" cy="6350"/>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1" y="0"/>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3" name="Freeform 1844"/>
                <p:cNvSpPr>
                  <a:spLocks/>
                </p:cNvSpPr>
                <p:nvPr/>
              </p:nvSpPr>
              <p:spPr bwMode="auto">
                <a:xfrm>
                  <a:off x="8207375" y="4441826"/>
                  <a:ext cx="3175" cy="4763"/>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1" y="2"/>
                        <a:pt x="1" y="1"/>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4" name="Freeform 1845"/>
                <p:cNvSpPr>
                  <a:spLocks/>
                </p:cNvSpPr>
                <p:nvPr/>
              </p:nvSpPr>
              <p:spPr bwMode="auto">
                <a:xfrm>
                  <a:off x="8213725" y="4443413"/>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5" name="Freeform 1846"/>
                <p:cNvSpPr>
                  <a:spLocks/>
                </p:cNvSpPr>
                <p:nvPr/>
              </p:nvSpPr>
              <p:spPr bwMode="auto">
                <a:xfrm>
                  <a:off x="8207375" y="4446588"/>
                  <a:ext cx="7938" cy="6350"/>
                </a:xfrm>
                <a:custGeom>
                  <a:avLst/>
                  <a:gdLst>
                    <a:gd name="T0" fmla="*/ 1 w 3"/>
                    <a:gd name="T1" fmla="*/ 1 h 2"/>
                    <a:gd name="T2" fmla="*/ 1 w 3"/>
                    <a:gd name="T3" fmla="*/ 2 h 2"/>
                    <a:gd name="T4" fmla="*/ 1 w 3"/>
                    <a:gd name="T5" fmla="*/ 1 h 2"/>
                  </a:gdLst>
                  <a:ahLst/>
                  <a:cxnLst>
                    <a:cxn ang="0">
                      <a:pos x="T0" y="T1"/>
                    </a:cxn>
                    <a:cxn ang="0">
                      <a:pos x="T2" y="T3"/>
                    </a:cxn>
                    <a:cxn ang="0">
                      <a:pos x="T4" y="T5"/>
                    </a:cxn>
                  </a:cxnLst>
                  <a:rect l="0" t="0" r="r" b="b"/>
                  <a:pathLst>
                    <a:path w="3" h="2">
                      <a:moveTo>
                        <a:pt x="1" y="1"/>
                      </a:moveTo>
                      <a:cubicBezTo>
                        <a:pt x="1" y="1"/>
                        <a:pt x="0" y="2"/>
                        <a:pt x="1" y="2"/>
                      </a:cubicBezTo>
                      <a:cubicBezTo>
                        <a:pt x="3"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6" name="Freeform 1847"/>
                <p:cNvSpPr>
                  <a:spLocks/>
                </p:cNvSpPr>
                <p:nvPr/>
              </p:nvSpPr>
              <p:spPr bwMode="auto">
                <a:xfrm>
                  <a:off x="8296275" y="4410076"/>
                  <a:ext cx="6350" cy="4763"/>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0"/>
                        <a:pt x="1" y="1"/>
                      </a:cubicBezTo>
                      <a:cubicBezTo>
                        <a:pt x="0" y="2"/>
                        <a:pt x="1"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7" name="Freeform 1848"/>
                <p:cNvSpPr>
                  <a:spLocks/>
                </p:cNvSpPr>
                <p:nvPr/>
              </p:nvSpPr>
              <p:spPr bwMode="auto">
                <a:xfrm>
                  <a:off x="8293100" y="4411663"/>
                  <a:ext cx="9525" cy="6350"/>
                </a:xfrm>
                <a:custGeom>
                  <a:avLst/>
                  <a:gdLst>
                    <a:gd name="T0" fmla="*/ 2 w 3"/>
                    <a:gd name="T1" fmla="*/ 1 h 2"/>
                    <a:gd name="T2" fmla="*/ 2 w 3"/>
                    <a:gd name="T3" fmla="*/ 1 h 2"/>
                    <a:gd name="T4" fmla="*/ 2 w 3"/>
                    <a:gd name="T5" fmla="*/ 1 h 2"/>
                  </a:gdLst>
                  <a:ahLst/>
                  <a:cxnLst>
                    <a:cxn ang="0">
                      <a:pos x="T0" y="T1"/>
                    </a:cxn>
                    <a:cxn ang="0">
                      <a:pos x="T2" y="T3"/>
                    </a:cxn>
                    <a:cxn ang="0">
                      <a:pos x="T4" y="T5"/>
                    </a:cxn>
                  </a:cxnLst>
                  <a:rect l="0" t="0" r="r" b="b"/>
                  <a:pathLst>
                    <a:path w="3" h="2">
                      <a:moveTo>
                        <a:pt x="2" y="1"/>
                      </a:moveTo>
                      <a:cubicBezTo>
                        <a:pt x="3" y="1"/>
                        <a:pt x="3" y="0"/>
                        <a:pt x="2" y="1"/>
                      </a:cubicBezTo>
                      <a:cubicBezTo>
                        <a:pt x="1" y="1"/>
                        <a:pt x="0"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8" name="Freeform 1849"/>
                <p:cNvSpPr>
                  <a:spLocks/>
                </p:cNvSpPr>
                <p:nvPr/>
              </p:nvSpPr>
              <p:spPr bwMode="auto">
                <a:xfrm>
                  <a:off x="8293100" y="4418013"/>
                  <a:ext cx="6350" cy="3175"/>
                </a:xfrm>
                <a:custGeom>
                  <a:avLst/>
                  <a:gdLst>
                    <a:gd name="T0" fmla="*/ 1 w 2"/>
                    <a:gd name="T1" fmla="*/ 1 h 1"/>
                    <a:gd name="T2" fmla="*/ 1 w 2"/>
                    <a:gd name="T3" fmla="*/ 1 h 1"/>
                    <a:gd name="T4" fmla="*/ 2 w 2"/>
                    <a:gd name="T5" fmla="*/ 0 h 1"/>
                    <a:gd name="T6" fmla="*/ 0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0" y="0"/>
                        <a:pt x="1" y="1"/>
                      </a:cubicBezTo>
                      <a:cubicBezTo>
                        <a:pt x="2" y="1"/>
                        <a:pt x="2" y="0"/>
                        <a:pt x="2" y="0"/>
                      </a:cubicBezTo>
                      <a:cubicBezTo>
                        <a:pt x="1" y="0"/>
                        <a:pt x="1" y="0"/>
                        <a:pt x="0" y="0"/>
                      </a:cubicBezTo>
                      <a:cubicBezTo>
                        <a:pt x="0" y="0"/>
                        <a:pt x="0" y="1"/>
                        <a:pt x="0" y="1"/>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9" name="Freeform 1850"/>
                <p:cNvSpPr>
                  <a:spLocks/>
                </p:cNvSpPr>
                <p:nvPr/>
              </p:nvSpPr>
              <p:spPr bwMode="auto">
                <a:xfrm>
                  <a:off x="8289925" y="4411663"/>
                  <a:ext cx="3175" cy="6350"/>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2"/>
                        <a:pt x="1" y="1"/>
                      </a:cubicBezTo>
                      <a:cubicBezTo>
                        <a:pt x="1" y="0"/>
                        <a:pt x="1" y="0"/>
                        <a:pt x="0" y="0"/>
                      </a:cubicBezTo>
                      <a:cubicBezTo>
                        <a:pt x="0" y="1"/>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0" name="Freeform 1851"/>
                <p:cNvSpPr>
                  <a:spLocks/>
                </p:cNvSpPr>
                <p:nvPr/>
              </p:nvSpPr>
              <p:spPr bwMode="auto">
                <a:xfrm>
                  <a:off x="8158163" y="4495801"/>
                  <a:ext cx="9525" cy="14288"/>
                </a:xfrm>
                <a:custGeom>
                  <a:avLst/>
                  <a:gdLst>
                    <a:gd name="T0" fmla="*/ 0 w 3"/>
                    <a:gd name="T1" fmla="*/ 2 h 5"/>
                    <a:gd name="T2" fmla="*/ 1 w 3"/>
                    <a:gd name="T3" fmla="*/ 4 h 5"/>
                    <a:gd name="T4" fmla="*/ 3 w 3"/>
                    <a:gd name="T5" fmla="*/ 4 h 5"/>
                    <a:gd name="T6" fmla="*/ 0 w 3"/>
                    <a:gd name="T7" fmla="*/ 2 h 5"/>
                  </a:gdLst>
                  <a:ahLst/>
                  <a:cxnLst>
                    <a:cxn ang="0">
                      <a:pos x="T0" y="T1"/>
                    </a:cxn>
                    <a:cxn ang="0">
                      <a:pos x="T2" y="T3"/>
                    </a:cxn>
                    <a:cxn ang="0">
                      <a:pos x="T4" y="T5"/>
                    </a:cxn>
                    <a:cxn ang="0">
                      <a:pos x="T6" y="T7"/>
                    </a:cxn>
                  </a:cxnLst>
                  <a:rect l="0" t="0" r="r" b="b"/>
                  <a:pathLst>
                    <a:path w="3" h="5">
                      <a:moveTo>
                        <a:pt x="0" y="2"/>
                      </a:moveTo>
                      <a:cubicBezTo>
                        <a:pt x="0" y="3"/>
                        <a:pt x="0" y="4"/>
                        <a:pt x="1" y="4"/>
                      </a:cubicBezTo>
                      <a:cubicBezTo>
                        <a:pt x="2" y="5"/>
                        <a:pt x="2" y="4"/>
                        <a:pt x="3" y="4"/>
                      </a:cubicBezTo>
                      <a:cubicBezTo>
                        <a:pt x="3" y="3"/>
                        <a:pt x="0"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1" name="Freeform 1852"/>
                <p:cNvSpPr>
                  <a:spLocks/>
                </p:cNvSpPr>
                <p:nvPr/>
              </p:nvSpPr>
              <p:spPr bwMode="auto">
                <a:xfrm>
                  <a:off x="8289925" y="4443413"/>
                  <a:ext cx="12700" cy="12700"/>
                </a:xfrm>
                <a:custGeom>
                  <a:avLst/>
                  <a:gdLst>
                    <a:gd name="T0" fmla="*/ 3 w 4"/>
                    <a:gd name="T1" fmla="*/ 1 h 4"/>
                    <a:gd name="T2" fmla="*/ 2 w 4"/>
                    <a:gd name="T3" fmla="*/ 0 h 4"/>
                    <a:gd name="T4" fmla="*/ 1 w 4"/>
                    <a:gd name="T5" fmla="*/ 1 h 4"/>
                    <a:gd name="T6" fmla="*/ 3 w 4"/>
                    <a:gd name="T7" fmla="*/ 2 h 4"/>
                    <a:gd name="T8" fmla="*/ 4 w 4"/>
                    <a:gd name="T9" fmla="*/ 2 h 4"/>
                    <a:gd name="T10" fmla="*/ 3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3" y="1"/>
                      </a:moveTo>
                      <a:cubicBezTo>
                        <a:pt x="3" y="0"/>
                        <a:pt x="2" y="0"/>
                        <a:pt x="2" y="0"/>
                      </a:cubicBezTo>
                      <a:cubicBezTo>
                        <a:pt x="2" y="0"/>
                        <a:pt x="0" y="0"/>
                        <a:pt x="1" y="1"/>
                      </a:cubicBezTo>
                      <a:cubicBezTo>
                        <a:pt x="2" y="1"/>
                        <a:pt x="2" y="1"/>
                        <a:pt x="3" y="2"/>
                      </a:cubicBezTo>
                      <a:cubicBezTo>
                        <a:pt x="3" y="2"/>
                        <a:pt x="3" y="4"/>
                        <a:pt x="4" y="2"/>
                      </a:cubicBezTo>
                      <a:cubicBezTo>
                        <a:pt x="4"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2" name="Freeform 1853"/>
                <p:cNvSpPr>
                  <a:spLocks/>
                </p:cNvSpPr>
                <p:nvPr/>
              </p:nvSpPr>
              <p:spPr bwMode="auto">
                <a:xfrm>
                  <a:off x="8296275" y="4449763"/>
                  <a:ext cx="7938" cy="11113"/>
                </a:xfrm>
                <a:custGeom>
                  <a:avLst/>
                  <a:gdLst>
                    <a:gd name="T0" fmla="*/ 2 w 3"/>
                    <a:gd name="T1" fmla="*/ 3 h 4"/>
                    <a:gd name="T2" fmla="*/ 1 w 3"/>
                    <a:gd name="T3" fmla="*/ 1 h 4"/>
                    <a:gd name="T4" fmla="*/ 0 w 3"/>
                    <a:gd name="T5" fmla="*/ 1 h 4"/>
                    <a:gd name="T6" fmla="*/ 0 w 3"/>
                    <a:gd name="T7" fmla="*/ 2 h 4"/>
                    <a:gd name="T8" fmla="*/ 0 w 3"/>
                    <a:gd name="T9" fmla="*/ 3 h 4"/>
                    <a:gd name="T10" fmla="*/ 1 w 3"/>
                    <a:gd name="T11" fmla="*/ 4 h 4"/>
                    <a:gd name="T12" fmla="*/ 2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3"/>
                      </a:moveTo>
                      <a:cubicBezTo>
                        <a:pt x="2" y="2"/>
                        <a:pt x="1" y="2"/>
                        <a:pt x="1" y="1"/>
                      </a:cubicBezTo>
                      <a:cubicBezTo>
                        <a:pt x="1" y="1"/>
                        <a:pt x="1" y="0"/>
                        <a:pt x="0" y="1"/>
                      </a:cubicBezTo>
                      <a:cubicBezTo>
                        <a:pt x="0" y="1"/>
                        <a:pt x="0" y="2"/>
                        <a:pt x="0" y="2"/>
                      </a:cubicBezTo>
                      <a:cubicBezTo>
                        <a:pt x="1" y="3"/>
                        <a:pt x="0" y="2"/>
                        <a:pt x="0" y="3"/>
                      </a:cubicBezTo>
                      <a:cubicBezTo>
                        <a:pt x="0" y="3"/>
                        <a:pt x="0" y="4"/>
                        <a:pt x="1" y="4"/>
                      </a:cubicBezTo>
                      <a:cubicBezTo>
                        <a:pt x="2" y="4"/>
                        <a:pt x="3"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3" name="Freeform 1854"/>
                <p:cNvSpPr>
                  <a:spLocks/>
                </p:cNvSpPr>
                <p:nvPr/>
              </p:nvSpPr>
              <p:spPr bwMode="auto">
                <a:xfrm>
                  <a:off x="8296275" y="4464051"/>
                  <a:ext cx="6350" cy="7938"/>
                </a:xfrm>
                <a:custGeom>
                  <a:avLst/>
                  <a:gdLst>
                    <a:gd name="T0" fmla="*/ 2 w 2"/>
                    <a:gd name="T1" fmla="*/ 1 h 3"/>
                    <a:gd name="T2" fmla="*/ 1 w 2"/>
                    <a:gd name="T3" fmla="*/ 0 h 3"/>
                    <a:gd name="T4" fmla="*/ 0 w 2"/>
                    <a:gd name="T5" fmla="*/ 2 h 3"/>
                    <a:gd name="T6" fmla="*/ 1 w 2"/>
                    <a:gd name="T7" fmla="*/ 3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1"/>
                        <a:pt x="2" y="0"/>
                        <a:pt x="1" y="0"/>
                      </a:cubicBezTo>
                      <a:cubicBezTo>
                        <a:pt x="1" y="0"/>
                        <a:pt x="0" y="1"/>
                        <a:pt x="0" y="2"/>
                      </a:cubicBezTo>
                      <a:cubicBezTo>
                        <a:pt x="0" y="2"/>
                        <a:pt x="1" y="3"/>
                        <a:pt x="1" y="3"/>
                      </a:cubicBezTo>
                      <a:cubicBezTo>
                        <a:pt x="1"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4" name="Freeform 1855"/>
                <p:cNvSpPr>
                  <a:spLocks/>
                </p:cNvSpPr>
                <p:nvPr/>
              </p:nvSpPr>
              <p:spPr bwMode="auto">
                <a:xfrm>
                  <a:off x="8304213" y="4441826"/>
                  <a:ext cx="3175" cy="4763"/>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0"/>
                        <a:pt x="0" y="1"/>
                      </a:cubicBezTo>
                      <a:cubicBezTo>
                        <a:pt x="0" y="2"/>
                        <a:pt x="0" y="2"/>
                        <a:pt x="0" y="2"/>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5" name="Freeform 1856"/>
                <p:cNvSpPr>
                  <a:spLocks/>
                </p:cNvSpPr>
                <p:nvPr/>
              </p:nvSpPr>
              <p:spPr bwMode="auto">
                <a:xfrm>
                  <a:off x="8304213" y="4481513"/>
                  <a:ext cx="6350" cy="4763"/>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0"/>
                        <a:pt x="0" y="0"/>
                        <a:pt x="1" y="1"/>
                      </a:cubicBezTo>
                      <a:cubicBezTo>
                        <a:pt x="1"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6" name="Freeform 1857"/>
                <p:cNvSpPr>
                  <a:spLocks/>
                </p:cNvSpPr>
                <p:nvPr/>
              </p:nvSpPr>
              <p:spPr bwMode="auto">
                <a:xfrm>
                  <a:off x="8310563" y="4484688"/>
                  <a:ext cx="6350" cy="4763"/>
                </a:xfrm>
                <a:custGeom>
                  <a:avLst/>
                  <a:gdLst>
                    <a:gd name="T0" fmla="*/ 1 w 2"/>
                    <a:gd name="T1" fmla="*/ 0 h 2"/>
                    <a:gd name="T2" fmla="*/ 0 w 2"/>
                    <a:gd name="T3" fmla="*/ 1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0" y="0"/>
                        <a:pt x="0" y="1"/>
                        <a:pt x="0" y="1"/>
                      </a:cubicBezTo>
                      <a:cubicBezTo>
                        <a:pt x="1" y="1"/>
                        <a:pt x="2" y="2"/>
                        <a:pt x="2"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7" name="Freeform 1858"/>
                <p:cNvSpPr>
                  <a:spLocks/>
                </p:cNvSpPr>
                <p:nvPr/>
              </p:nvSpPr>
              <p:spPr bwMode="auto">
                <a:xfrm>
                  <a:off x="8316913" y="4475163"/>
                  <a:ext cx="4763" cy="9525"/>
                </a:xfrm>
                <a:custGeom>
                  <a:avLst/>
                  <a:gdLst>
                    <a:gd name="T0" fmla="*/ 1 w 2"/>
                    <a:gd name="T1" fmla="*/ 2 h 3"/>
                    <a:gd name="T2" fmla="*/ 0 w 2"/>
                    <a:gd name="T3" fmla="*/ 2 h 3"/>
                    <a:gd name="T4" fmla="*/ 1 w 2"/>
                    <a:gd name="T5" fmla="*/ 1 h 3"/>
                    <a:gd name="T6" fmla="*/ 2 w 2"/>
                    <a:gd name="T7" fmla="*/ 2 h 3"/>
                    <a:gd name="T8" fmla="*/ 1 w 2"/>
                    <a:gd name="T9" fmla="*/ 2 h 3"/>
                  </a:gdLst>
                  <a:ahLst/>
                  <a:cxnLst>
                    <a:cxn ang="0">
                      <a:pos x="T0" y="T1"/>
                    </a:cxn>
                    <a:cxn ang="0">
                      <a:pos x="T2" y="T3"/>
                    </a:cxn>
                    <a:cxn ang="0">
                      <a:pos x="T4" y="T5"/>
                    </a:cxn>
                    <a:cxn ang="0">
                      <a:pos x="T6" y="T7"/>
                    </a:cxn>
                    <a:cxn ang="0">
                      <a:pos x="T8" y="T9"/>
                    </a:cxn>
                  </a:cxnLst>
                  <a:rect l="0" t="0" r="r" b="b"/>
                  <a:pathLst>
                    <a:path w="2" h="3">
                      <a:moveTo>
                        <a:pt x="1" y="2"/>
                      </a:moveTo>
                      <a:cubicBezTo>
                        <a:pt x="0" y="2"/>
                        <a:pt x="0" y="2"/>
                        <a:pt x="0" y="2"/>
                      </a:cubicBezTo>
                      <a:cubicBezTo>
                        <a:pt x="0" y="1"/>
                        <a:pt x="1" y="0"/>
                        <a:pt x="1" y="1"/>
                      </a:cubicBezTo>
                      <a:cubicBezTo>
                        <a:pt x="2" y="2"/>
                        <a:pt x="2" y="2"/>
                        <a:pt x="2" y="2"/>
                      </a:cubicBezTo>
                      <a:cubicBezTo>
                        <a:pt x="2" y="3"/>
                        <a:pt x="1"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8" name="Freeform 1859"/>
                <p:cNvSpPr>
                  <a:spLocks/>
                </p:cNvSpPr>
                <p:nvPr/>
              </p:nvSpPr>
              <p:spPr bwMode="auto">
                <a:xfrm>
                  <a:off x="8324850" y="4498976"/>
                  <a:ext cx="11113" cy="14288"/>
                </a:xfrm>
                <a:custGeom>
                  <a:avLst/>
                  <a:gdLst>
                    <a:gd name="T0" fmla="*/ 3 w 4"/>
                    <a:gd name="T1" fmla="*/ 2 h 5"/>
                    <a:gd name="T2" fmla="*/ 1 w 4"/>
                    <a:gd name="T3" fmla="*/ 1 h 5"/>
                    <a:gd name="T4" fmla="*/ 0 w 4"/>
                    <a:gd name="T5" fmla="*/ 1 h 5"/>
                    <a:gd name="T6" fmla="*/ 0 w 4"/>
                    <a:gd name="T7" fmla="*/ 3 h 5"/>
                    <a:gd name="T8" fmla="*/ 1 w 4"/>
                    <a:gd name="T9" fmla="*/ 4 h 5"/>
                    <a:gd name="T10" fmla="*/ 3 w 4"/>
                    <a:gd name="T11" fmla="*/ 4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cubicBezTo>
                        <a:pt x="2" y="1"/>
                        <a:pt x="2" y="1"/>
                        <a:pt x="1" y="1"/>
                      </a:cubicBezTo>
                      <a:cubicBezTo>
                        <a:pt x="1" y="1"/>
                        <a:pt x="1" y="0"/>
                        <a:pt x="0" y="1"/>
                      </a:cubicBezTo>
                      <a:cubicBezTo>
                        <a:pt x="0" y="2"/>
                        <a:pt x="0" y="3"/>
                        <a:pt x="0" y="3"/>
                      </a:cubicBezTo>
                      <a:cubicBezTo>
                        <a:pt x="1" y="3"/>
                        <a:pt x="0" y="4"/>
                        <a:pt x="1" y="4"/>
                      </a:cubicBezTo>
                      <a:cubicBezTo>
                        <a:pt x="2" y="4"/>
                        <a:pt x="2" y="5"/>
                        <a:pt x="3" y="4"/>
                      </a:cubicBezTo>
                      <a:cubicBezTo>
                        <a:pt x="3" y="3"/>
                        <a:pt x="4" y="3"/>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9" name="Freeform 1860"/>
                <p:cNvSpPr>
                  <a:spLocks/>
                </p:cNvSpPr>
                <p:nvPr/>
              </p:nvSpPr>
              <p:spPr bwMode="auto">
                <a:xfrm>
                  <a:off x="8332788" y="4513263"/>
                  <a:ext cx="17463" cy="14288"/>
                </a:xfrm>
                <a:custGeom>
                  <a:avLst/>
                  <a:gdLst>
                    <a:gd name="T0" fmla="*/ 3 w 6"/>
                    <a:gd name="T1" fmla="*/ 2 h 5"/>
                    <a:gd name="T2" fmla="*/ 2 w 6"/>
                    <a:gd name="T3" fmla="*/ 0 h 5"/>
                    <a:gd name="T4" fmla="*/ 1 w 6"/>
                    <a:gd name="T5" fmla="*/ 1 h 5"/>
                    <a:gd name="T6" fmla="*/ 2 w 6"/>
                    <a:gd name="T7" fmla="*/ 3 h 5"/>
                    <a:gd name="T8" fmla="*/ 3 w 6"/>
                    <a:gd name="T9" fmla="*/ 5 h 5"/>
                    <a:gd name="T10" fmla="*/ 5 w 6"/>
                    <a:gd name="T11" fmla="*/ 5 h 5"/>
                    <a:gd name="T12" fmla="*/ 5 w 6"/>
                    <a:gd name="T13" fmla="*/ 4 h 5"/>
                    <a:gd name="T14" fmla="*/ 3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3" y="2"/>
                      </a:moveTo>
                      <a:cubicBezTo>
                        <a:pt x="2" y="1"/>
                        <a:pt x="2" y="1"/>
                        <a:pt x="2" y="0"/>
                      </a:cubicBezTo>
                      <a:cubicBezTo>
                        <a:pt x="1" y="0"/>
                        <a:pt x="0" y="1"/>
                        <a:pt x="1" y="1"/>
                      </a:cubicBezTo>
                      <a:cubicBezTo>
                        <a:pt x="1" y="2"/>
                        <a:pt x="1" y="2"/>
                        <a:pt x="2" y="3"/>
                      </a:cubicBezTo>
                      <a:cubicBezTo>
                        <a:pt x="2" y="4"/>
                        <a:pt x="2" y="4"/>
                        <a:pt x="3" y="5"/>
                      </a:cubicBezTo>
                      <a:cubicBezTo>
                        <a:pt x="4" y="5"/>
                        <a:pt x="4" y="5"/>
                        <a:pt x="5" y="5"/>
                      </a:cubicBezTo>
                      <a:cubicBezTo>
                        <a:pt x="6" y="4"/>
                        <a:pt x="6" y="4"/>
                        <a:pt x="5" y="4"/>
                      </a:cubicBezTo>
                      <a:cubicBezTo>
                        <a:pt x="5" y="3"/>
                        <a:pt x="5" y="3"/>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0" name="Freeform 1861"/>
                <p:cNvSpPr>
                  <a:spLocks/>
                </p:cNvSpPr>
                <p:nvPr/>
              </p:nvSpPr>
              <p:spPr bwMode="auto">
                <a:xfrm>
                  <a:off x="8353425" y="4527551"/>
                  <a:ext cx="7938" cy="7938"/>
                </a:xfrm>
                <a:custGeom>
                  <a:avLst/>
                  <a:gdLst>
                    <a:gd name="T0" fmla="*/ 2 w 3"/>
                    <a:gd name="T1" fmla="*/ 2 h 3"/>
                    <a:gd name="T2" fmla="*/ 1 w 3"/>
                    <a:gd name="T3" fmla="*/ 1 h 3"/>
                    <a:gd name="T4" fmla="*/ 1 w 3"/>
                    <a:gd name="T5" fmla="*/ 2 h 3"/>
                    <a:gd name="T6" fmla="*/ 2 w 3"/>
                    <a:gd name="T7" fmla="*/ 3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2" y="1"/>
                        <a:pt x="2" y="0"/>
                        <a:pt x="1" y="1"/>
                      </a:cubicBezTo>
                      <a:cubicBezTo>
                        <a:pt x="1" y="1"/>
                        <a:pt x="0" y="2"/>
                        <a:pt x="1" y="2"/>
                      </a:cubicBezTo>
                      <a:cubicBezTo>
                        <a:pt x="1" y="2"/>
                        <a:pt x="1" y="3"/>
                        <a:pt x="2" y="3"/>
                      </a:cubicBezTo>
                      <a:cubicBezTo>
                        <a:pt x="2" y="3"/>
                        <a:pt x="3" y="3"/>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1" name="Freeform 1862"/>
                <p:cNvSpPr>
                  <a:spLocks/>
                </p:cNvSpPr>
                <p:nvPr/>
              </p:nvSpPr>
              <p:spPr bwMode="auto">
                <a:xfrm>
                  <a:off x="8364538" y="4516438"/>
                  <a:ext cx="6350" cy="4763"/>
                </a:xfrm>
                <a:custGeom>
                  <a:avLst/>
                  <a:gdLst>
                    <a:gd name="T0" fmla="*/ 2 w 2"/>
                    <a:gd name="T1" fmla="*/ 2 h 2"/>
                    <a:gd name="T2" fmla="*/ 0 w 2"/>
                    <a:gd name="T3" fmla="*/ 1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1" y="1"/>
                        <a:pt x="0" y="0"/>
                        <a:pt x="0" y="1"/>
                      </a:cubicBezTo>
                      <a:cubicBezTo>
                        <a:pt x="0" y="2"/>
                        <a:pt x="0" y="2"/>
                        <a:pt x="1" y="2"/>
                      </a:cubicBezTo>
                      <a:cubicBezTo>
                        <a:pt x="2"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2" name="Freeform 1863"/>
                <p:cNvSpPr>
                  <a:spLocks/>
                </p:cNvSpPr>
                <p:nvPr/>
              </p:nvSpPr>
              <p:spPr bwMode="auto">
                <a:xfrm>
                  <a:off x="8364538" y="4545013"/>
                  <a:ext cx="6350" cy="4763"/>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0"/>
                        <a:pt x="0" y="1"/>
                        <a:pt x="0" y="1"/>
                      </a:cubicBezTo>
                      <a:cubicBezTo>
                        <a:pt x="1" y="1"/>
                        <a:pt x="2"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3" name="Freeform 1864"/>
                <p:cNvSpPr>
                  <a:spLocks/>
                </p:cNvSpPr>
                <p:nvPr/>
              </p:nvSpPr>
              <p:spPr bwMode="auto">
                <a:xfrm>
                  <a:off x="8580438" y="4595813"/>
                  <a:ext cx="7938" cy="3175"/>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0" y="0"/>
                        <a:pt x="1" y="0"/>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4" name="Freeform 1865"/>
                <p:cNvSpPr>
                  <a:spLocks/>
                </p:cNvSpPr>
                <p:nvPr/>
              </p:nvSpPr>
              <p:spPr bwMode="auto">
                <a:xfrm>
                  <a:off x="8634413" y="4591051"/>
                  <a:ext cx="7938" cy="4763"/>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1" y="0"/>
                        <a:pt x="0" y="1"/>
                        <a:pt x="1" y="1"/>
                      </a:cubicBezTo>
                      <a:cubicBezTo>
                        <a:pt x="2" y="2"/>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5" name="Freeform 1866"/>
                <p:cNvSpPr>
                  <a:spLocks/>
                </p:cNvSpPr>
                <p:nvPr/>
              </p:nvSpPr>
              <p:spPr bwMode="auto">
                <a:xfrm>
                  <a:off x="8656638" y="4591051"/>
                  <a:ext cx="6350" cy="1588"/>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0" y="1"/>
                      </a:cubicBezTo>
                      <a:cubicBezTo>
                        <a:pt x="1"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6" name="Freeform 1867"/>
                <p:cNvSpPr>
                  <a:spLocks/>
                </p:cNvSpPr>
                <p:nvPr/>
              </p:nvSpPr>
              <p:spPr bwMode="auto">
                <a:xfrm>
                  <a:off x="8669338" y="4573588"/>
                  <a:ext cx="4763" cy="1588"/>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0"/>
                        <a:pt x="0" y="0"/>
                        <a:pt x="1"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7" name="Freeform 1868"/>
                <p:cNvSpPr>
                  <a:spLocks/>
                </p:cNvSpPr>
                <p:nvPr/>
              </p:nvSpPr>
              <p:spPr bwMode="auto">
                <a:xfrm>
                  <a:off x="8651875" y="4570413"/>
                  <a:ext cx="4763"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1" y="0"/>
                        <a:pt x="0" y="0"/>
                        <a:pt x="0"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8" name="Freeform 1869"/>
                <p:cNvSpPr>
                  <a:spLocks/>
                </p:cNvSpPr>
                <p:nvPr/>
              </p:nvSpPr>
              <p:spPr bwMode="auto">
                <a:xfrm>
                  <a:off x="8645525" y="4549776"/>
                  <a:ext cx="6350" cy="9525"/>
                </a:xfrm>
                <a:custGeom>
                  <a:avLst/>
                  <a:gdLst>
                    <a:gd name="T0" fmla="*/ 2 w 2"/>
                    <a:gd name="T1" fmla="*/ 1 h 3"/>
                    <a:gd name="T2" fmla="*/ 1 w 2"/>
                    <a:gd name="T3" fmla="*/ 1 h 3"/>
                    <a:gd name="T4" fmla="*/ 1 w 2"/>
                    <a:gd name="T5" fmla="*/ 1 h 3"/>
                    <a:gd name="T6" fmla="*/ 2 w 2"/>
                    <a:gd name="T7" fmla="*/ 3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1"/>
                        <a:pt x="2" y="1"/>
                        <a:pt x="1" y="1"/>
                      </a:cubicBezTo>
                      <a:cubicBezTo>
                        <a:pt x="0" y="0"/>
                        <a:pt x="0" y="1"/>
                        <a:pt x="1" y="1"/>
                      </a:cubicBezTo>
                      <a:cubicBezTo>
                        <a:pt x="1" y="2"/>
                        <a:pt x="1" y="3"/>
                        <a:pt x="2" y="3"/>
                      </a:cubicBezTo>
                      <a:cubicBezTo>
                        <a:pt x="2"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9" name="Freeform 1870"/>
                <p:cNvSpPr>
                  <a:spLocks/>
                </p:cNvSpPr>
                <p:nvPr/>
              </p:nvSpPr>
              <p:spPr bwMode="auto">
                <a:xfrm>
                  <a:off x="8659813" y="4559301"/>
                  <a:ext cx="6350" cy="4763"/>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1" y="1"/>
                        <a:pt x="0" y="0"/>
                        <a:pt x="0" y="1"/>
                      </a:cubicBezTo>
                      <a:cubicBezTo>
                        <a:pt x="1"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0" name="Freeform 1871"/>
                <p:cNvSpPr>
                  <a:spLocks/>
                </p:cNvSpPr>
                <p:nvPr/>
              </p:nvSpPr>
              <p:spPr bwMode="auto">
                <a:xfrm>
                  <a:off x="8628063" y="468471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1" y="1"/>
                      </a:cubicBezTo>
                      <a:cubicBezTo>
                        <a:pt x="2" y="0"/>
                        <a:pt x="2"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1" name="Freeform 1872"/>
                <p:cNvSpPr>
                  <a:spLocks/>
                </p:cNvSpPr>
                <p:nvPr/>
              </p:nvSpPr>
              <p:spPr bwMode="auto">
                <a:xfrm>
                  <a:off x="8642350" y="4695826"/>
                  <a:ext cx="9525" cy="6350"/>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0" y="0"/>
                        <a:pt x="0" y="1"/>
                        <a:pt x="1" y="1"/>
                      </a:cubicBezTo>
                      <a:cubicBezTo>
                        <a:pt x="1" y="2"/>
                        <a:pt x="3"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2" name="Freeform 1873"/>
                <p:cNvSpPr>
                  <a:spLocks/>
                </p:cNvSpPr>
                <p:nvPr/>
              </p:nvSpPr>
              <p:spPr bwMode="auto">
                <a:xfrm>
                  <a:off x="8655050" y="4705351"/>
                  <a:ext cx="7938" cy="3175"/>
                </a:xfrm>
                <a:custGeom>
                  <a:avLst/>
                  <a:gdLst>
                    <a:gd name="T0" fmla="*/ 2 w 3"/>
                    <a:gd name="T1" fmla="*/ 0 h 1"/>
                    <a:gd name="T2" fmla="*/ 1 w 3"/>
                    <a:gd name="T3" fmla="*/ 0 h 1"/>
                    <a:gd name="T4" fmla="*/ 1 w 3"/>
                    <a:gd name="T5" fmla="*/ 0 h 1"/>
                    <a:gd name="T6" fmla="*/ 2 w 3"/>
                    <a:gd name="T7" fmla="*/ 1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2" y="0"/>
                        <a:pt x="2" y="0"/>
                        <a:pt x="1" y="0"/>
                      </a:cubicBezTo>
                      <a:cubicBezTo>
                        <a:pt x="1" y="0"/>
                        <a:pt x="0" y="0"/>
                        <a:pt x="1" y="0"/>
                      </a:cubicBezTo>
                      <a:cubicBezTo>
                        <a:pt x="2" y="0"/>
                        <a:pt x="2" y="0"/>
                        <a:pt x="2" y="1"/>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3" name="Freeform 1874"/>
                <p:cNvSpPr>
                  <a:spLocks/>
                </p:cNvSpPr>
                <p:nvPr/>
              </p:nvSpPr>
              <p:spPr bwMode="auto">
                <a:xfrm>
                  <a:off x="8659813" y="474186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2"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4" name="Freeform 1875"/>
                <p:cNvSpPr>
                  <a:spLocks/>
                </p:cNvSpPr>
                <p:nvPr/>
              </p:nvSpPr>
              <p:spPr bwMode="auto">
                <a:xfrm>
                  <a:off x="8204200" y="4314826"/>
                  <a:ext cx="6350" cy="6350"/>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0"/>
                        <a:pt x="1" y="0"/>
                      </a:cubicBezTo>
                      <a:cubicBezTo>
                        <a:pt x="0" y="0"/>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5" name="Freeform 1876"/>
                <p:cNvSpPr>
                  <a:spLocks/>
                </p:cNvSpPr>
                <p:nvPr/>
              </p:nvSpPr>
              <p:spPr bwMode="auto">
                <a:xfrm>
                  <a:off x="8175625" y="4289426"/>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6" name="Freeform 1877"/>
                <p:cNvSpPr>
                  <a:spLocks/>
                </p:cNvSpPr>
                <p:nvPr/>
              </p:nvSpPr>
              <p:spPr bwMode="auto">
                <a:xfrm>
                  <a:off x="8169275" y="4279901"/>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7" name="Freeform 1878"/>
                <p:cNvSpPr>
                  <a:spLocks/>
                </p:cNvSpPr>
                <p:nvPr/>
              </p:nvSpPr>
              <p:spPr bwMode="auto">
                <a:xfrm>
                  <a:off x="8181975" y="4397376"/>
                  <a:ext cx="1588" cy="9525"/>
                </a:xfrm>
                <a:custGeom>
                  <a:avLst/>
                  <a:gdLst>
                    <a:gd name="T0" fmla="*/ 0 w 1"/>
                    <a:gd name="T1" fmla="*/ 1 h 3"/>
                    <a:gd name="T2" fmla="*/ 0 w 1"/>
                    <a:gd name="T3" fmla="*/ 2 h 3"/>
                    <a:gd name="T4" fmla="*/ 1 w 1"/>
                    <a:gd name="T5" fmla="*/ 3 h 3"/>
                    <a:gd name="T6" fmla="*/ 1 w 1"/>
                    <a:gd name="T7" fmla="*/ 2 h 3"/>
                    <a:gd name="T8" fmla="*/ 1 w 1"/>
                    <a:gd name="T9" fmla="*/ 1 h 3"/>
                    <a:gd name="T10" fmla="*/ 0 w 1"/>
                    <a:gd name="T11" fmla="*/ 0 h 3"/>
                    <a:gd name="T12" fmla="*/ 0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1"/>
                      </a:moveTo>
                      <a:cubicBezTo>
                        <a:pt x="0" y="2"/>
                        <a:pt x="0" y="2"/>
                        <a:pt x="0" y="2"/>
                      </a:cubicBezTo>
                      <a:cubicBezTo>
                        <a:pt x="1" y="2"/>
                        <a:pt x="0" y="3"/>
                        <a:pt x="1" y="3"/>
                      </a:cubicBezTo>
                      <a:cubicBezTo>
                        <a:pt x="1" y="2"/>
                        <a:pt x="1" y="2"/>
                        <a:pt x="1" y="2"/>
                      </a:cubicBezTo>
                      <a:cubicBezTo>
                        <a:pt x="1" y="1"/>
                        <a:pt x="1" y="1"/>
                        <a:pt x="1" y="1"/>
                      </a:cubicBezTo>
                      <a:cubicBezTo>
                        <a:pt x="1" y="1"/>
                        <a:pt x="0" y="1"/>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8" name="Freeform 1879"/>
                <p:cNvSpPr>
                  <a:spLocks/>
                </p:cNvSpPr>
                <p:nvPr/>
              </p:nvSpPr>
              <p:spPr bwMode="auto">
                <a:xfrm>
                  <a:off x="8135938" y="4254501"/>
                  <a:ext cx="7938" cy="6350"/>
                </a:xfrm>
                <a:custGeom>
                  <a:avLst/>
                  <a:gdLst>
                    <a:gd name="T0" fmla="*/ 3 w 3"/>
                    <a:gd name="T1" fmla="*/ 2 h 2"/>
                    <a:gd name="T2" fmla="*/ 2 w 3"/>
                    <a:gd name="T3" fmla="*/ 1 h 2"/>
                    <a:gd name="T4" fmla="*/ 0 w 3"/>
                    <a:gd name="T5" fmla="*/ 0 h 2"/>
                    <a:gd name="T6" fmla="*/ 0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3" y="1"/>
                        <a:pt x="3" y="1"/>
                        <a:pt x="2" y="1"/>
                      </a:cubicBezTo>
                      <a:cubicBezTo>
                        <a:pt x="2" y="0"/>
                        <a:pt x="1" y="0"/>
                        <a:pt x="0" y="0"/>
                      </a:cubicBezTo>
                      <a:cubicBezTo>
                        <a:pt x="0" y="1"/>
                        <a:pt x="0" y="1"/>
                        <a:pt x="0" y="1"/>
                      </a:cubicBezTo>
                      <a:cubicBezTo>
                        <a:pt x="1" y="2"/>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9" name="Freeform 1880"/>
                <p:cNvSpPr>
                  <a:spLocks/>
                </p:cNvSpPr>
                <p:nvPr/>
              </p:nvSpPr>
              <p:spPr bwMode="auto">
                <a:xfrm>
                  <a:off x="8143875" y="4232276"/>
                  <a:ext cx="9525" cy="4763"/>
                </a:xfrm>
                <a:custGeom>
                  <a:avLst/>
                  <a:gdLst>
                    <a:gd name="T0" fmla="*/ 1 w 3"/>
                    <a:gd name="T1" fmla="*/ 1 h 2"/>
                    <a:gd name="T2" fmla="*/ 2 w 3"/>
                    <a:gd name="T3" fmla="*/ 1 h 2"/>
                    <a:gd name="T4" fmla="*/ 1 w 3"/>
                    <a:gd name="T5" fmla="*/ 1 h 2"/>
                  </a:gdLst>
                  <a:ahLst/>
                  <a:cxnLst>
                    <a:cxn ang="0">
                      <a:pos x="T0" y="T1"/>
                    </a:cxn>
                    <a:cxn ang="0">
                      <a:pos x="T2" y="T3"/>
                    </a:cxn>
                    <a:cxn ang="0">
                      <a:pos x="T4" y="T5"/>
                    </a:cxn>
                  </a:cxnLst>
                  <a:rect l="0" t="0" r="r" b="b"/>
                  <a:pathLst>
                    <a:path w="3" h="2">
                      <a:moveTo>
                        <a:pt x="1" y="1"/>
                      </a:moveTo>
                      <a:cubicBezTo>
                        <a:pt x="2" y="2"/>
                        <a:pt x="3" y="2"/>
                        <a:pt x="2" y="1"/>
                      </a:cubicBezTo>
                      <a:cubicBezTo>
                        <a:pt x="2"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0" name="Freeform 1881"/>
                <p:cNvSpPr>
                  <a:spLocks/>
                </p:cNvSpPr>
                <p:nvPr/>
              </p:nvSpPr>
              <p:spPr bwMode="auto">
                <a:xfrm>
                  <a:off x="8158163" y="4271963"/>
                  <a:ext cx="6350" cy="7938"/>
                </a:xfrm>
                <a:custGeom>
                  <a:avLst/>
                  <a:gdLst>
                    <a:gd name="T0" fmla="*/ 0 w 2"/>
                    <a:gd name="T1" fmla="*/ 2 h 3"/>
                    <a:gd name="T2" fmla="*/ 1 w 2"/>
                    <a:gd name="T3" fmla="*/ 1 h 3"/>
                    <a:gd name="T4" fmla="*/ 0 w 2"/>
                    <a:gd name="T5" fmla="*/ 2 h 3"/>
                  </a:gdLst>
                  <a:ahLst/>
                  <a:cxnLst>
                    <a:cxn ang="0">
                      <a:pos x="T0" y="T1"/>
                    </a:cxn>
                    <a:cxn ang="0">
                      <a:pos x="T2" y="T3"/>
                    </a:cxn>
                    <a:cxn ang="0">
                      <a:pos x="T4" y="T5"/>
                    </a:cxn>
                  </a:cxnLst>
                  <a:rect l="0" t="0" r="r" b="b"/>
                  <a:pathLst>
                    <a:path w="2" h="3">
                      <a:moveTo>
                        <a:pt x="0" y="2"/>
                      </a:moveTo>
                      <a:cubicBezTo>
                        <a:pt x="0" y="3"/>
                        <a:pt x="2" y="3"/>
                        <a:pt x="1" y="1"/>
                      </a:cubicBezTo>
                      <a:cubicBezTo>
                        <a:pt x="1" y="0"/>
                        <a:pt x="0"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1" name="Freeform 1882"/>
                <p:cNvSpPr>
                  <a:spLocks/>
                </p:cNvSpPr>
                <p:nvPr/>
              </p:nvSpPr>
              <p:spPr bwMode="auto">
                <a:xfrm>
                  <a:off x="8186738" y="4300538"/>
                  <a:ext cx="3175" cy="6350"/>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1" y="2"/>
                      </a:cubicBezTo>
                      <a:cubicBezTo>
                        <a:pt x="1" y="2"/>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2" name="Freeform 1883"/>
                <p:cNvSpPr>
                  <a:spLocks/>
                </p:cNvSpPr>
                <p:nvPr/>
              </p:nvSpPr>
              <p:spPr bwMode="auto">
                <a:xfrm>
                  <a:off x="8186738" y="4308476"/>
                  <a:ext cx="9525" cy="3175"/>
                </a:xfrm>
                <a:custGeom>
                  <a:avLst/>
                  <a:gdLst>
                    <a:gd name="T0" fmla="*/ 0 w 3"/>
                    <a:gd name="T1" fmla="*/ 0 h 1"/>
                    <a:gd name="T2" fmla="*/ 1 w 3"/>
                    <a:gd name="T3" fmla="*/ 1 h 1"/>
                    <a:gd name="T4" fmla="*/ 2 w 3"/>
                    <a:gd name="T5" fmla="*/ 1 h 1"/>
                    <a:gd name="T6" fmla="*/ 2 w 3"/>
                    <a:gd name="T7" fmla="*/ 1 h 1"/>
                    <a:gd name="T8" fmla="*/ 2 w 3"/>
                    <a:gd name="T9" fmla="*/ 0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0" y="1"/>
                        <a:pt x="1" y="1"/>
                        <a:pt x="1" y="1"/>
                      </a:cubicBezTo>
                      <a:cubicBezTo>
                        <a:pt x="2" y="1"/>
                        <a:pt x="2" y="1"/>
                        <a:pt x="2" y="1"/>
                      </a:cubicBezTo>
                      <a:cubicBezTo>
                        <a:pt x="2" y="1"/>
                        <a:pt x="2" y="1"/>
                        <a:pt x="2" y="1"/>
                      </a:cubicBezTo>
                      <a:cubicBezTo>
                        <a:pt x="3" y="1"/>
                        <a:pt x="2" y="0"/>
                        <a:pt x="2"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3" name="Freeform 1884"/>
                <p:cNvSpPr>
                  <a:spLocks/>
                </p:cNvSpPr>
                <p:nvPr/>
              </p:nvSpPr>
              <p:spPr bwMode="auto">
                <a:xfrm>
                  <a:off x="8175625" y="4283076"/>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4" name="Freeform 1885"/>
                <p:cNvSpPr>
                  <a:spLocks/>
                </p:cNvSpPr>
                <p:nvPr/>
              </p:nvSpPr>
              <p:spPr bwMode="auto">
                <a:xfrm>
                  <a:off x="8199438" y="4321176"/>
                  <a:ext cx="11113" cy="4763"/>
                </a:xfrm>
                <a:custGeom>
                  <a:avLst/>
                  <a:gdLst>
                    <a:gd name="T0" fmla="*/ 3 w 4"/>
                    <a:gd name="T1" fmla="*/ 1 h 2"/>
                    <a:gd name="T2" fmla="*/ 0 w 4"/>
                    <a:gd name="T3" fmla="*/ 0 h 2"/>
                    <a:gd name="T4" fmla="*/ 1 w 4"/>
                    <a:gd name="T5" fmla="*/ 1 h 2"/>
                    <a:gd name="T6" fmla="*/ 4 w 4"/>
                    <a:gd name="T7" fmla="*/ 2 h 2"/>
                    <a:gd name="T8" fmla="*/ 3 w 4"/>
                    <a:gd name="T9" fmla="*/ 1 h 2"/>
                  </a:gdLst>
                  <a:ahLst/>
                  <a:cxnLst>
                    <a:cxn ang="0">
                      <a:pos x="T0" y="T1"/>
                    </a:cxn>
                    <a:cxn ang="0">
                      <a:pos x="T2" y="T3"/>
                    </a:cxn>
                    <a:cxn ang="0">
                      <a:pos x="T4" y="T5"/>
                    </a:cxn>
                    <a:cxn ang="0">
                      <a:pos x="T6" y="T7"/>
                    </a:cxn>
                    <a:cxn ang="0">
                      <a:pos x="T8" y="T9"/>
                    </a:cxn>
                  </a:cxnLst>
                  <a:rect l="0" t="0" r="r" b="b"/>
                  <a:pathLst>
                    <a:path w="4" h="2">
                      <a:moveTo>
                        <a:pt x="3" y="1"/>
                      </a:moveTo>
                      <a:cubicBezTo>
                        <a:pt x="2" y="0"/>
                        <a:pt x="1" y="0"/>
                        <a:pt x="0" y="0"/>
                      </a:cubicBezTo>
                      <a:cubicBezTo>
                        <a:pt x="0" y="1"/>
                        <a:pt x="0" y="1"/>
                        <a:pt x="1" y="1"/>
                      </a:cubicBezTo>
                      <a:cubicBezTo>
                        <a:pt x="2" y="2"/>
                        <a:pt x="3" y="2"/>
                        <a:pt x="4" y="2"/>
                      </a:cubicBezTo>
                      <a:cubicBezTo>
                        <a:pt x="4"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5" name="Freeform 1886"/>
                <p:cNvSpPr>
                  <a:spLocks/>
                </p:cNvSpPr>
                <p:nvPr/>
              </p:nvSpPr>
              <p:spPr bwMode="auto">
                <a:xfrm>
                  <a:off x="8196263" y="4314826"/>
                  <a:ext cx="3175" cy="7938"/>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0"/>
                        <a:pt x="0" y="1"/>
                      </a:cubicBezTo>
                      <a:cubicBezTo>
                        <a:pt x="0" y="3"/>
                        <a:pt x="1"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6" name="Freeform 1887"/>
                <p:cNvSpPr>
                  <a:spLocks/>
                </p:cNvSpPr>
                <p:nvPr/>
              </p:nvSpPr>
              <p:spPr bwMode="auto">
                <a:xfrm>
                  <a:off x="8204200" y="4308476"/>
                  <a:ext cx="6350" cy="6350"/>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0"/>
                        <a:pt x="0" y="1"/>
                        <a:pt x="1" y="2"/>
                      </a:cubicBezTo>
                      <a:cubicBezTo>
                        <a:pt x="2" y="2"/>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7" name="Freeform 1888"/>
                <p:cNvSpPr>
                  <a:spLocks/>
                </p:cNvSpPr>
                <p:nvPr/>
              </p:nvSpPr>
              <p:spPr bwMode="auto">
                <a:xfrm>
                  <a:off x="8169275" y="4271963"/>
                  <a:ext cx="9525" cy="6350"/>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1" y="0"/>
                        <a:pt x="0" y="1"/>
                        <a:pt x="1" y="1"/>
                      </a:cubicBezTo>
                      <a:cubicBezTo>
                        <a:pt x="1" y="2"/>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8" name="Freeform 1889"/>
                <p:cNvSpPr>
                  <a:spLocks/>
                </p:cNvSpPr>
                <p:nvPr/>
              </p:nvSpPr>
              <p:spPr bwMode="auto">
                <a:xfrm>
                  <a:off x="8143875" y="4283076"/>
                  <a:ext cx="0" cy="6350"/>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0"/>
                        <a:pt x="0" y="0"/>
                        <a:pt x="0" y="0"/>
                      </a:cubicBezTo>
                      <a:cubicBezTo>
                        <a:pt x="0" y="1"/>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9" name="Freeform 1890"/>
                <p:cNvSpPr>
                  <a:spLocks/>
                </p:cNvSpPr>
                <p:nvPr/>
              </p:nvSpPr>
              <p:spPr bwMode="auto">
                <a:xfrm>
                  <a:off x="8124825" y="4278313"/>
                  <a:ext cx="4763" cy="1588"/>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0"/>
                        <a:pt x="0" y="0"/>
                        <a:pt x="1" y="1"/>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0" name="Freeform 1891"/>
                <p:cNvSpPr>
                  <a:spLocks/>
                </p:cNvSpPr>
                <p:nvPr/>
              </p:nvSpPr>
              <p:spPr bwMode="auto">
                <a:xfrm>
                  <a:off x="8126413" y="4222751"/>
                  <a:ext cx="6350" cy="3175"/>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0" y="0"/>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1" name="Freeform 1892"/>
                <p:cNvSpPr>
                  <a:spLocks/>
                </p:cNvSpPr>
                <p:nvPr/>
              </p:nvSpPr>
              <p:spPr bwMode="auto">
                <a:xfrm>
                  <a:off x="8126413" y="4225926"/>
                  <a:ext cx="6350" cy="3175"/>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0" y="0"/>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2" name="Freeform 1893"/>
                <p:cNvSpPr>
                  <a:spLocks/>
                </p:cNvSpPr>
                <p:nvPr/>
              </p:nvSpPr>
              <p:spPr bwMode="auto">
                <a:xfrm>
                  <a:off x="8121650" y="4225926"/>
                  <a:ext cx="4763" cy="317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0" y="1"/>
                        <a:pt x="1"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3" name="Freeform 1894"/>
                <p:cNvSpPr>
                  <a:spLocks/>
                </p:cNvSpPr>
                <p:nvPr/>
              </p:nvSpPr>
              <p:spPr bwMode="auto">
                <a:xfrm>
                  <a:off x="8121650" y="4219576"/>
                  <a:ext cx="4763" cy="3175"/>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2" y="0"/>
                        <a:pt x="0" y="0"/>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4" name="Freeform 1895"/>
                <p:cNvSpPr>
                  <a:spLocks/>
                </p:cNvSpPr>
                <p:nvPr/>
              </p:nvSpPr>
              <p:spPr bwMode="auto">
                <a:xfrm>
                  <a:off x="8154988" y="4229101"/>
                  <a:ext cx="6350" cy="4763"/>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0"/>
                        <a:pt x="0" y="1"/>
                        <a:pt x="1" y="1"/>
                      </a:cubicBezTo>
                      <a:cubicBezTo>
                        <a:pt x="2"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5" name="Freeform 1896"/>
                <p:cNvSpPr>
                  <a:spLocks/>
                </p:cNvSpPr>
                <p:nvPr/>
              </p:nvSpPr>
              <p:spPr bwMode="auto">
                <a:xfrm>
                  <a:off x="8169275" y="4229101"/>
                  <a:ext cx="6350" cy="4763"/>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1"/>
                        <a:pt x="0" y="2"/>
                        <a:pt x="1" y="1"/>
                      </a:cubicBezTo>
                      <a:cubicBezTo>
                        <a:pt x="1"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6" name="Freeform 1897"/>
                <p:cNvSpPr>
                  <a:spLocks/>
                </p:cNvSpPr>
                <p:nvPr/>
              </p:nvSpPr>
              <p:spPr bwMode="auto">
                <a:xfrm>
                  <a:off x="8183563" y="436086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2"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7" name="Freeform 1898"/>
                <p:cNvSpPr>
                  <a:spLocks/>
                </p:cNvSpPr>
                <p:nvPr/>
              </p:nvSpPr>
              <p:spPr bwMode="auto">
                <a:xfrm>
                  <a:off x="8199438" y="4381501"/>
                  <a:ext cx="1588" cy="4763"/>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2"/>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8" name="Freeform 1899"/>
                <p:cNvSpPr>
                  <a:spLocks/>
                </p:cNvSpPr>
                <p:nvPr/>
              </p:nvSpPr>
              <p:spPr bwMode="auto">
                <a:xfrm>
                  <a:off x="8215313" y="4349751"/>
                  <a:ext cx="3175" cy="4763"/>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1" y="1"/>
                        <a:pt x="0" y="2"/>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9" name="Freeform 1900"/>
                <p:cNvSpPr>
                  <a:spLocks/>
                </p:cNvSpPr>
                <p:nvPr/>
              </p:nvSpPr>
              <p:spPr bwMode="auto">
                <a:xfrm>
                  <a:off x="8218488" y="435451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0" name="Freeform 1901"/>
                <p:cNvSpPr>
                  <a:spLocks/>
                </p:cNvSpPr>
                <p:nvPr/>
              </p:nvSpPr>
              <p:spPr bwMode="auto">
                <a:xfrm>
                  <a:off x="8210550" y="4357688"/>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1" name="Freeform 1902"/>
                <p:cNvSpPr>
                  <a:spLocks/>
                </p:cNvSpPr>
                <p:nvPr/>
              </p:nvSpPr>
              <p:spPr bwMode="auto">
                <a:xfrm>
                  <a:off x="8221663" y="4349751"/>
                  <a:ext cx="3175" cy="4763"/>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0"/>
                        <a:pt x="1" y="1"/>
                      </a:cubicBezTo>
                      <a:cubicBezTo>
                        <a:pt x="1" y="1"/>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2" name="Freeform 1903"/>
                <p:cNvSpPr>
                  <a:spLocks/>
                </p:cNvSpPr>
                <p:nvPr/>
              </p:nvSpPr>
              <p:spPr bwMode="auto">
                <a:xfrm>
                  <a:off x="8496300" y="3817938"/>
                  <a:ext cx="3175" cy="6350"/>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0"/>
                        <a:pt x="1" y="0"/>
                        <a:pt x="1" y="0"/>
                      </a:cubicBezTo>
                      <a:cubicBezTo>
                        <a:pt x="0" y="0"/>
                        <a:pt x="0" y="0"/>
                        <a:pt x="0" y="0"/>
                      </a:cubicBezTo>
                      <a:cubicBezTo>
                        <a:pt x="0" y="1"/>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3" name="Freeform 1904"/>
                <p:cNvSpPr>
                  <a:spLocks/>
                </p:cNvSpPr>
                <p:nvPr/>
              </p:nvSpPr>
              <p:spPr bwMode="auto">
                <a:xfrm>
                  <a:off x="8594725" y="3875088"/>
                  <a:ext cx="7938" cy="6350"/>
                </a:xfrm>
                <a:custGeom>
                  <a:avLst/>
                  <a:gdLst>
                    <a:gd name="T0" fmla="*/ 1 w 3"/>
                    <a:gd name="T1" fmla="*/ 0 h 2"/>
                    <a:gd name="T2" fmla="*/ 2 w 3"/>
                    <a:gd name="T3" fmla="*/ 1 h 2"/>
                    <a:gd name="T4" fmla="*/ 1 w 3"/>
                    <a:gd name="T5" fmla="*/ 0 h 2"/>
                  </a:gdLst>
                  <a:ahLst/>
                  <a:cxnLst>
                    <a:cxn ang="0">
                      <a:pos x="T0" y="T1"/>
                    </a:cxn>
                    <a:cxn ang="0">
                      <a:pos x="T2" y="T3"/>
                    </a:cxn>
                    <a:cxn ang="0">
                      <a:pos x="T4" y="T5"/>
                    </a:cxn>
                  </a:cxnLst>
                  <a:rect l="0" t="0" r="r" b="b"/>
                  <a:pathLst>
                    <a:path w="3" h="2">
                      <a:moveTo>
                        <a:pt x="1" y="0"/>
                      </a:moveTo>
                      <a:cubicBezTo>
                        <a:pt x="2" y="0"/>
                        <a:pt x="3" y="1"/>
                        <a:pt x="2" y="1"/>
                      </a:cubicBezTo>
                      <a:cubicBezTo>
                        <a:pt x="0" y="2"/>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4" name="Freeform 1905"/>
                <p:cNvSpPr>
                  <a:spLocks/>
                </p:cNvSpPr>
                <p:nvPr/>
              </p:nvSpPr>
              <p:spPr bwMode="auto">
                <a:xfrm>
                  <a:off x="8545513" y="3830638"/>
                  <a:ext cx="14288" cy="11113"/>
                </a:xfrm>
                <a:custGeom>
                  <a:avLst/>
                  <a:gdLst>
                    <a:gd name="T0" fmla="*/ 2 w 5"/>
                    <a:gd name="T1" fmla="*/ 1 h 4"/>
                    <a:gd name="T2" fmla="*/ 3 w 5"/>
                    <a:gd name="T3" fmla="*/ 0 h 4"/>
                    <a:gd name="T4" fmla="*/ 4 w 5"/>
                    <a:gd name="T5" fmla="*/ 2 h 4"/>
                    <a:gd name="T6" fmla="*/ 2 w 5"/>
                    <a:gd name="T7" fmla="*/ 1 h 4"/>
                  </a:gdLst>
                  <a:ahLst/>
                  <a:cxnLst>
                    <a:cxn ang="0">
                      <a:pos x="T0" y="T1"/>
                    </a:cxn>
                    <a:cxn ang="0">
                      <a:pos x="T2" y="T3"/>
                    </a:cxn>
                    <a:cxn ang="0">
                      <a:pos x="T4" y="T5"/>
                    </a:cxn>
                    <a:cxn ang="0">
                      <a:pos x="T6" y="T7"/>
                    </a:cxn>
                  </a:cxnLst>
                  <a:rect l="0" t="0" r="r" b="b"/>
                  <a:pathLst>
                    <a:path w="5" h="4">
                      <a:moveTo>
                        <a:pt x="2" y="1"/>
                      </a:moveTo>
                      <a:cubicBezTo>
                        <a:pt x="3" y="1"/>
                        <a:pt x="3" y="0"/>
                        <a:pt x="3" y="0"/>
                      </a:cubicBezTo>
                      <a:cubicBezTo>
                        <a:pt x="4" y="0"/>
                        <a:pt x="5" y="2"/>
                        <a:pt x="4" y="2"/>
                      </a:cubicBezTo>
                      <a:cubicBezTo>
                        <a:pt x="0" y="4"/>
                        <a:pt x="1"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5" name="Freeform 1906"/>
                <p:cNvSpPr>
                  <a:spLocks/>
                </p:cNvSpPr>
                <p:nvPr/>
              </p:nvSpPr>
              <p:spPr bwMode="auto">
                <a:xfrm>
                  <a:off x="8513763" y="3821113"/>
                  <a:ext cx="9525" cy="9525"/>
                </a:xfrm>
                <a:custGeom>
                  <a:avLst/>
                  <a:gdLst>
                    <a:gd name="T0" fmla="*/ 2 w 3"/>
                    <a:gd name="T1" fmla="*/ 0 h 3"/>
                    <a:gd name="T2" fmla="*/ 2 w 3"/>
                    <a:gd name="T3" fmla="*/ 2 h 3"/>
                    <a:gd name="T4" fmla="*/ 2 w 3"/>
                    <a:gd name="T5" fmla="*/ 0 h 3"/>
                  </a:gdLst>
                  <a:ahLst/>
                  <a:cxnLst>
                    <a:cxn ang="0">
                      <a:pos x="T0" y="T1"/>
                    </a:cxn>
                    <a:cxn ang="0">
                      <a:pos x="T2" y="T3"/>
                    </a:cxn>
                    <a:cxn ang="0">
                      <a:pos x="T4" y="T5"/>
                    </a:cxn>
                  </a:cxnLst>
                  <a:rect l="0" t="0" r="r" b="b"/>
                  <a:pathLst>
                    <a:path w="3" h="3">
                      <a:moveTo>
                        <a:pt x="2" y="0"/>
                      </a:moveTo>
                      <a:cubicBezTo>
                        <a:pt x="1" y="0"/>
                        <a:pt x="0" y="1"/>
                        <a:pt x="2" y="2"/>
                      </a:cubicBezTo>
                      <a:cubicBezTo>
                        <a:pt x="3" y="3"/>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6" name="Freeform 1907"/>
                <p:cNvSpPr>
                  <a:spLocks/>
                </p:cNvSpPr>
                <p:nvPr/>
              </p:nvSpPr>
              <p:spPr bwMode="auto">
                <a:xfrm>
                  <a:off x="8645525" y="3881438"/>
                  <a:ext cx="6350" cy="6350"/>
                </a:xfrm>
                <a:custGeom>
                  <a:avLst/>
                  <a:gdLst>
                    <a:gd name="T0" fmla="*/ 0 w 2"/>
                    <a:gd name="T1" fmla="*/ 1 h 2"/>
                    <a:gd name="T2" fmla="*/ 1 w 2"/>
                    <a:gd name="T3" fmla="*/ 2 h 2"/>
                    <a:gd name="T4" fmla="*/ 0 w 2"/>
                    <a:gd name="T5" fmla="*/ 1 h 2"/>
                  </a:gdLst>
                  <a:ahLst/>
                  <a:cxnLst>
                    <a:cxn ang="0">
                      <a:pos x="T0" y="T1"/>
                    </a:cxn>
                    <a:cxn ang="0">
                      <a:pos x="T2" y="T3"/>
                    </a:cxn>
                    <a:cxn ang="0">
                      <a:pos x="T4" y="T5"/>
                    </a:cxn>
                  </a:cxnLst>
                  <a:rect l="0" t="0" r="r" b="b"/>
                  <a:pathLst>
                    <a:path w="2" h="2">
                      <a:moveTo>
                        <a:pt x="0" y="1"/>
                      </a:moveTo>
                      <a:cubicBezTo>
                        <a:pt x="1" y="0"/>
                        <a:pt x="2" y="1"/>
                        <a:pt x="1" y="2"/>
                      </a:cubicBezTo>
                      <a:cubicBezTo>
                        <a:pt x="1" y="2"/>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7" name="Freeform 1908"/>
                <p:cNvSpPr>
                  <a:spLocks/>
                </p:cNvSpPr>
                <p:nvPr/>
              </p:nvSpPr>
              <p:spPr bwMode="auto">
                <a:xfrm>
                  <a:off x="8154988" y="4756151"/>
                  <a:ext cx="6350" cy="6350"/>
                </a:xfrm>
                <a:custGeom>
                  <a:avLst/>
                  <a:gdLst>
                    <a:gd name="T0" fmla="*/ 2 w 2"/>
                    <a:gd name="T1" fmla="*/ 1 h 2"/>
                    <a:gd name="T2" fmla="*/ 1 w 2"/>
                    <a:gd name="T3" fmla="*/ 0 h 2"/>
                    <a:gd name="T4" fmla="*/ 1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1" y="0"/>
                      </a:cubicBezTo>
                      <a:cubicBezTo>
                        <a:pt x="1" y="0"/>
                        <a:pt x="0" y="1"/>
                        <a:pt x="1" y="1"/>
                      </a:cubicBezTo>
                      <a:cubicBezTo>
                        <a:pt x="2"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8" name="Freeform 1909"/>
                <p:cNvSpPr>
                  <a:spLocks/>
                </p:cNvSpPr>
                <p:nvPr/>
              </p:nvSpPr>
              <p:spPr bwMode="auto">
                <a:xfrm>
                  <a:off x="8150225" y="4748213"/>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9" name="Freeform 1910"/>
                <p:cNvSpPr>
                  <a:spLocks/>
                </p:cNvSpPr>
                <p:nvPr/>
              </p:nvSpPr>
              <p:spPr bwMode="auto">
                <a:xfrm>
                  <a:off x="8132763" y="4733926"/>
                  <a:ext cx="11113" cy="7938"/>
                </a:xfrm>
                <a:custGeom>
                  <a:avLst/>
                  <a:gdLst>
                    <a:gd name="T0" fmla="*/ 3 w 4"/>
                    <a:gd name="T1" fmla="*/ 1 h 3"/>
                    <a:gd name="T2" fmla="*/ 2 w 4"/>
                    <a:gd name="T3" fmla="*/ 2 h 3"/>
                    <a:gd name="T4" fmla="*/ 1 w 4"/>
                    <a:gd name="T5" fmla="*/ 2 h 3"/>
                    <a:gd name="T6" fmla="*/ 1 w 4"/>
                    <a:gd name="T7" fmla="*/ 1 h 3"/>
                    <a:gd name="T8" fmla="*/ 3 w 4"/>
                    <a:gd name="T9" fmla="*/ 1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cubicBezTo>
                        <a:pt x="3" y="2"/>
                        <a:pt x="2" y="1"/>
                        <a:pt x="2" y="2"/>
                      </a:cubicBezTo>
                      <a:cubicBezTo>
                        <a:pt x="1" y="2"/>
                        <a:pt x="1" y="3"/>
                        <a:pt x="1" y="2"/>
                      </a:cubicBezTo>
                      <a:cubicBezTo>
                        <a:pt x="0" y="1"/>
                        <a:pt x="0" y="1"/>
                        <a:pt x="1" y="1"/>
                      </a:cubicBezTo>
                      <a:cubicBezTo>
                        <a:pt x="2" y="0"/>
                        <a:pt x="2" y="1"/>
                        <a:pt x="3" y="1"/>
                      </a:cubicBezTo>
                      <a:cubicBezTo>
                        <a:pt x="3"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0" name="Freeform 1911"/>
                <p:cNvSpPr>
                  <a:spLocks/>
                </p:cNvSpPr>
                <p:nvPr/>
              </p:nvSpPr>
              <p:spPr bwMode="auto">
                <a:xfrm>
                  <a:off x="8143875" y="4724401"/>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1" name="Freeform 1912"/>
                <p:cNvSpPr>
                  <a:spLocks/>
                </p:cNvSpPr>
                <p:nvPr/>
              </p:nvSpPr>
              <p:spPr bwMode="auto">
                <a:xfrm>
                  <a:off x="8164513" y="4716463"/>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1"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2" name="Freeform 1913"/>
                <p:cNvSpPr>
                  <a:spLocks/>
                </p:cNvSpPr>
                <p:nvPr/>
              </p:nvSpPr>
              <p:spPr bwMode="auto">
                <a:xfrm>
                  <a:off x="8001000" y="4754563"/>
                  <a:ext cx="17463" cy="11113"/>
                </a:xfrm>
                <a:custGeom>
                  <a:avLst/>
                  <a:gdLst>
                    <a:gd name="T0" fmla="*/ 5 w 6"/>
                    <a:gd name="T1" fmla="*/ 3 h 4"/>
                    <a:gd name="T2" fmla="*/ 4 w 6"/>
                    <a:gd name="T3" fmla="*/ 2 h 4"/>
                    <a:gd name="T4" fmla="*/ 3 w 6"/>
                    <a:gd name="T5" fmla="*/ 2 h 4"/>
                    <a:gd name="T6" fmla="*/ 2 w 6"/>
                    <a:gd name="T7" fmla="*/ 1 h 4"/>
                    <a:gd name="T8" fmla="*/ 1 w 6"/>
                    <a:gd name="T9" fmla="*/ 0 h 4"/>
                    <a:gd name="T10" fmla="*/ 0 w 6"/>
                    <a:gd name="T11" fmla="*/ 1 h 4"/>
                    <a:gd name="T12" fmla="*/ 1 w 6"/>
                    <a:gd name="T13" fmla="*/ 2 h 4"/>
                    <a:gd name="T14" fmla="*/ 1 w 6"/>
                    <a:gd name="T15" fmla="*/ 2 h 4"/>
                    <a:gd name="T16" fmla="*/ 2 w 6"/>
                    <a:gd name="T17" fmla="*/ 2 h 4"/>
                    <a:gd name="T18" fmla="*/ 3 w 6"/>
                    <a:gd name="T19" fmla="*/ 2 h 4"/>
                    <a:gd name="T20" fmla="*/ 3 w 6"/>
                    <a:gd name="T21" fmla="*/ 2 h 4"/>
                    <a:gd name="T22" fmla="*/ 3 w 6"/>
                    <a:gd name="T23" fmla="*/ 3 h 4"/>
                    <a:gd name="T24" fmla="*/ 4 w 6"/>
                    <a:gd name="T25" fmla="*/ 3 h 4"/>
                    <a:gd name="T26" fmla="*/ 4 w 6"/>
                    <a:gd name="T27" fmla="*/ 3 h 4"/>
                    <a:gd name="T28" fmla="*/ 5 w 6"/>
                    <a:gd name="T29" fmla="*/ 4 h 4"/>
                    <a:gd name="T30" fmla="*/ 5 w 6"/>
                    <a:gd name="T31" fmla="*/ 3 h 4"/>
                    <a:gd name="T32" fmla="*/ 5 w 6"/>
                    <a:gd name="T3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5" y="3"/>
                      </a:moveTo>
                      <a:cubicBezTo>
                        <a:pt x="5" y="3"/>
                        <a:pt x="5" y="3"/>
                        <a:pt x="4" y="2"/>
                      </a:cubicBezTo>
                      <a:cubicBezTo>
                        <a:pt x="4" y="2"/>
                        <a:pt x="3" y="2"/>
                        <a:pt x="3" y="2"/>
                      </a:cubicBezTo>
                      <a:cubicBezTo>
                        <a:pt x="2" y="1"/>
                        <a:pt x="2" y="1"/>
                        <a:pt x="2" y="1"/>
                      </a:cubicBezTo>
                      <a:cubicBezTo>
                        <a:pt x="1" y="1"/>
                        <a:pt x="1" y="0"/>
                        <a:pt x="1" y="0"/>
                      </a:cubicBezTo>
                      <a:cubicBezTo>
                        <a:pt x="0" y="0"/>
                        <a:pt x="0" y="0"/>
                        <a:pt x="0" y="1"/>
                      </a:cubicBezTo>
                      <a:cubicBezTo>
                        <a:pt x="0" y="1"/>
                        <a:pt x="0" y="1"/>
                        <a:pt x="1" y="2"/>
                      </a:cubicBezTo>
                      <a:cubicBezTo>
                        <a:pt x="1" y="2"/>
                        <a:pt x="1" y="2"/>
                        <a:pt x="1" y="2"/>
                      </a:cubicBezTo>
                      <a:cubicBezTo>
                        <a:pt x="2" y="2"/>
                        <a:pt x="2" y="2"/>
                        <a:pt x="2" y="2"/>
                      </a:cubicBezTo>
                      <a:cubicBezTo>
                        <a:pt x="2" y="2"/>
                        <a:pt x="3" y="2"/>
                        <a:pt x="3" y="2"/>
                      </a:cubicBezTo>
                      <a:cubicBezTo>
                        <a:pt x="3" y="2"/>
                        <a:pt x="3" y="2"/>
                        <a:pt x="3" y="2"/>
                      </a:cubicBezTo>
                      <a:cubicBezTo>
                        <a:pt x="3" y="3"/>
                        <a:pt x="3" y="2"/>
                        <a:pt x="3" y="3"/>
                      </a:cubicBezTo>
                      <a:cubicBezTo>
                        <a:pt x="4" y="3"/>
                        <a:pt x="3" y="3"/>
                        <a:pt x="4" y="3"/>
                      </a:cubicBezTo>
                      <a:cubicBezTo>
                        <a:pt x="4" y="3"/>
                        <a:pt x="4" y="3"/>
                        <a:pt x="4" y="3"/>
                      </a:cubicBezTo>
                      <a:cubicBezTo>
                        <a:pt x="5" y="4"/>
                        <a:pt x="5" y="4"/>
                        <a:pt x="5" y="4"/>
                      </a:cubicBezTo>
                      <a:cubicBezTo>
                        <a:pt x="5" y="4"/>
                        <a:pt x="5" y="3"/>
                        <a:pt x="5" y="3"/>
                      </a:cubicBezTo>
                      <a:cubicBezTo>
                        <a:pt x="5" y="3"/>
                        <a:pt x="6"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3" name="Freeform 1914"/>
                <p:cNvSpPr>
                  <a:spLocks/>
                </p:cNvSpPr>
                <p:nvPr/>
              </p:nvSpPr>
              <p:spPr bwMode="auto">
                <a:xfrm>
                  <a:off x="7994650" y="475138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4" name="Freeform 1915"/>
                <p:cNvSpPr>
                  <a:spLocks/>
                </p:cNvSpPr>
                <p:nvPr/>
              </p:nvSpPr>
              <p:spPr bwMode="auto">
                <a:xfrm>
                  <a:off x="8029575" y="4724401"/>
                  <a:ext cx="28575" cy="15875"/>
                </a:xfrm>
                <a:custGeom>
                  <a:avLst/>
                  <a:gdLst>
                    <a:gd name="T0" fmla="*/ 7 w 10"/>
                    <a:gd name="T1" fmla="*/ 3 h 5"/>
                    <a:gd name="T2" fmla="*/ 8 w 10"/>
                    <a:gd name="T3" fmla="*/ 3 h 5"/>
                    <a:gd name="T4" fmla="*/ 8 w 10"/>
                    <a:gd name="T5" fmla="*/ 4 h 5"/>
                    <a:gd name="T6" fmla="*/ 9 w 10"/>
                    <a:gd name="T7" fmla="*/ 4 h 5"/>
                    <a:gd name="T8" fmla="*/ 9 w 10"/>
                    <a:gd name="T9" fmla="*/ 5 h 5"/>
                    <a:gd name="T10" fmla="*/ 9 w 10"/>
                    <a:gd name="T11" fmla="*/ 5 h 5"/>
                    <a:gd name="T12" fmla="*/ 9 w 10"/>
                    <a:gd name="T13" fmla="*/ 5 h 5"/>
                    <a:gd name="T14" fmla="*/ 8 w 10"/>
                    <a:gd name="T15" fmla="*/ 5 h 5"/>
                    <a:gd name="T16" fmla="*/ 8 w 10"/>
                    <a:gd name="T17" fmla="*/ 5 h 5"/>
                    <a:gd name="T18" fmla="*/ 7 w 10"/>
                    <a:gd name="T19" fmla="*/ 5 h 5"/>
                    <a:gd name="T20" fmla="*/ 6 w 10"/>
                    <a:gd name="T21" fmla="*/ 5 h 5"/>
                    <a:gd name="T22" fmla="*/ 4 w 10"/>
                    <a:gd name="T23" fmla="*/ 4 h 5"/>
                    <a:gd name="T24" fmla="*/ 3 w 10"/>
                    <a:gd name="T25" fmla="*/ 3 h 5"/>
                    <a:gd name="T26" fmla="*/ 2 w 10"/>
                    <a:gd name="T27" fmla="*/ 3 h 5"/>
                    <a:gd name="T28" fmla="*/ 2 w 10"/>
                    <a:gd name="T29" fmla="*/ 1 h 5"/>
                    <a:gd name="T30" fmla="*/ 2 w 10"/>
                    <a:gd name="T31" fmla="*/ 1 h 5"/>
                    <a:gd name="T32" fmla="*/ 1 w 10"/>
                    <a:gd name="T33" fmla="*/ 1 h 5"/>
                    <a:gd name="T34" fmla="*/ 1 w 10"/>
                    <a:gd name="T35" fmla="*/ 0 h 5"/>
                    <a:gd name="T36" fmla="*/ 1 w 10"/>
                    <a:gd name="T37" fmla="*/ 0 h 5"/>
                    <a:gd name="T38" fmla="*/ 2 w 10"/>
                    <a:gd name="T39" fmla="*/ 0 h 5"/>
                    <a:gd name="T40" fmla="*/ 3 w 10"/>
                    <a:gd name="T41" fmla="*/ 1 h 5"/>
                    <a:gd name="T42" fmla="*/ 4 w 10"/>
                    <a:gd name="T43" fmla="*/ 1 h 5"/>
                    <a:gd name="T44" fmla="*/ 5 w 10"/>
                    <a:gd name="T45" fmla="*/ 2 h 5"/>
                    <a:gd name="T46" fmla="*/ 5 w 10"/>
                    <a:gd name="T47" fmla="*/ 2 h 5"/>
                    <a:gd name="T48" fmla="*/ 6 w 10"/>
                    <a:gd name="T49" fmla="*/ 2 h 5"/>
                    <a:gd name="T50" fmla="*/ 7 w 10"/>
                    <a:gd name="T51" fmla="*/ 2 h 5"/>
                    <a:gd name="T52" fmla="*/ 7 w 10"/>
                    <a:gd name="T53" fmla="*/ 2 h 5"/>
                    <a:gd name="T54" fmla="*/ 7 w 10"/>
                    <a:gd name="T5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5">
                      <a:moveTo>
                        <a:pt x="7" y="3"/>
                      </a:moveTo>
                      <a:cubicBezTo>
                        <a:pt x="8" y="3"/>
                        <a:pt x="8" y="3"/>
                        <a:pt x="8" y="3"/>
                      </a:cubicBezTo>
                      <a:cubicBezTo>
                        <a:pt x="8" y="3"/>
                        <a:pt x="8" y="3"/>
                        <a:pt x="8" y="4"/>
                      </a:cubicBezTo>
                      <a:cubicBezTo>
                        <a:pt x="8" y="4"/>
                        <a:pt x="8" y="4"/>
                        <a:pt x="9" y="4"/>
                      </a:cubicBezTo>
                      <a:cubicBezTo>
                        <a:pt x="9" y="4"/>
                        <a:pt x="8" y="4"/>
                        <a:pt x="9" y="5"/>
                      </a:cubicBezTo>
                      <a:cubicBezTo>
                        <a:pt x="9" y="5"/>
                        <a:pt x="9" y="5"/>
                        <a:pt x="9" y="5"/>
                      </a:cubicBezTo>
                      <a:cubicBezTo>
                        <a:pt x="10" y="5"/>
                        <a:pt x="9" y="5"/>
                        <a:pt x="9" y="5"/>
                      </a:cubicBezTo>
                      <a:cubicBezTo>
                        <a:pt x="9" y="5"/>
                        <a:pt x="9" y="5"/>
                        <a:pt x="8" y="5"/>
                      </a:cubicBezTo>
                      <a:cubicBezTo>
                        <a:pt x="8" y="5"/>
                        <a:pt x="8" y="5"/>
                        <a:pt x="8" y="5"/>
                      </a:cubicBezTo>
                      <a:cubicBezTo>
                        <a:pt x="7" y="5"/>
                        <a:pt x="7" y="5"/>
                        <a:pt x="7" y="5"/>
                      </a:cubicBezTo>
                      <a:cubicBezTo>
                        <a:pt x="6" y="5"/>
                        <a:pt x="6" y="5"/>
                        <a:pt x="6" y="5"/>
                      </a:cubicBezTo>
                      <a:cubicBezTo>
                        <a:pt x="5" y="5"/>
                        <a:pt x="5" y="5"/>
                        <a:pt x="4" y="4"/>
                      </a:cubicBezTo>
                      <a:cubicBezTo>
                        <a:pt x="3" y="3"/>
                        <a:pt x="3" y="3"/>
                        <a:pt x="3" y="3"/>
                      </a:cubicBezTo>
                      <a:cubicBezTo>
                        <a:pt x="3" y="3"/>
                        <a:pt x="2" y="3"/>
                        <a:pt x="2" y="3"/>
                      </a:cubicBezTo>
                      <a:cubicBezTo>
                        <a:pt x="2" y="2"/>
                        <a:pt x="2" y="2"/>
                        <a:pt x="2" y="1"/>
                      </a:cubicBezTo>
                      <a:cubicBezTo>
                        <a:pt x="2" y="1"/>
                        <a:pt x="2" y="1"/>
                        <a:pt x="2" y="1"/>
                      </a:cubicBezTo>
                      <a:cubicBezTo>
                        <a:pt x="1" y="1"/>
                        <a:pt x="1" y="1"/>
                        <a:pt x="1" y="1"/>
                      </a:cubicBezTo>
                      <a:cubicBezTo>
                        <a:pt x="1" y="1"/>
                        <a:pt x="0" y="1"/>
                        <a:pt x="1" y="0"/>
                      </a:cubicBezTo>
                      <a:cubicBezTo>
                        <a:pt x="1" y="0"/>
                        <a:pt x="1" y="0"/>
                        <a:pt x="1" y="0"/>
                      </a:cubicBezTo>
                      <a:cubicBezTo>
                        <a:pt x="1" y="0"/>
                        <a:pt x="1" y="0"/>
                        <a:pt x="2" y="0"/>
                      </a:cubicBezTo>
                      <a:cubicBezTo>
                        <a:pt x="2" y="0"/>
                        <a:pt x="3" y="1"/>
                        <a:pt x="3" y="1"/>
                      </a:cubicBezTo>
                      <a:cubicBezTo>
                        <a:pt x="4" y="1"/>
                        <a:pt x="4" y="1"/>
                        <a:pt x="4" y="1"/>
                      </a:cubicBezTo>
                      <a:cubicBezTo>
                        <a:pt x="4" y="2"/>
                        <a:pt x="5" y="2"/>
                        <a:pt x="5" y="2"/>
                      </a:cubicBezTo>
                      <a:cubicBezTo>
                        <a:pt x="5" y="2"/>
                        <a:pt x="5" y="2"/>
                        <a:pt x="5" y="2"/>
                      </a:cubicBezTo>
                      <a:cubicBezTo>
                        <a:pt x="6" y="2"/>
                        <a:pt x="6" y="2"/>
                        <a:pt x="6" y="2"/>
                      </a:cubicBezTo>
                      <a:cubicBezTo>
                        <a:pt x="6" y="2"/>
                        <a:pt x="7" y="2"/>
                        <a:pt x="7" y="2"/>
                      </a:cubicBezTo>
                      <a:cubicBezTo>
                        <a:pt x="7" y="2"/>
                        <a:pt x="7" y="2"/>
                        <a:pt x="7" y="2"/>
                      </a:cubicBezTo>
                      <a:cubicBezTo>
                        <a:pt x="7" y="2"/>
                        <a:pt x="7" y="2"/>
                        <a:pt x="7"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5" name="Freeform 1916"/>
                <p:cNvSpPr>
                  <a:spLocks/>
                </p:cNvSpPr>
                <p:nvPr/>
              </p:nvSpPr>
              <p:spPr bwMode="auto">
                <a:xfrm>
                  <a:off x="8058150" y="47402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6" name="Freeform 1917"/>
                <p:cNvSpPr>
                  <a:spLocks/>
                </p:cNvSpPr>
                <p:nvPr/>
              </p:nvSpPr>
              <p:spPr bwMode="auto">
                <a:xfrm>
                  <a:off x="8058150" y="4740276"/>
                  <a:ext cx="0" cy="1588"/>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7" name="Freeform 1918"/>
                <p:cNvSpPr>
                  <a:spLocks/>
                </p:cNvSpPr>
                <p:nvPr/>
              </p:nvSpPr>
              <p:spPr bwMode="auto">
                <a:xfrm>
                  <a:off x="8047038" y="4722813"/>
                  <a:ext cx="0" cy="4763"/>
                </a:xfrm>
                <a:custGeom>
                  <a:avLst/>
                  <a:gdLst>
                    <a:gd name="T0" fmla="*/ 1 h 2"/>
                    <a:gd name="T1" fmla="*/ 1 h 2"/>
                    <a:gd name="T2" fmla="*/ 1 h 2"/>
                    <a:gd name="T3" fmla="*/ 1 h 2"/>
                    <a:gd name="T4" fmla="*/ 1 h 2"/>
                  </a:gdLst>
                  <a:ahLst/>
                  <a:cxnLst>
                    <a:cxn ang="0">
                      <a:pos x="0" y="T0"/>
                    </a:cxn>
                    <a:cxn ang="0">
                      <a:pos x="0" y="T1"/>
                    </a:cxn>
                    <a:cxn ang="0">
                      <a:pos x="0" y="T2"/>
                    </a:cxn>
                    <a:cxn ang="0">
                      <a:pos x="0" y="T3"/>
                    </a:cxn>
                    <a:cxn ang="0">
                      <a:pos x="0" y="T4"/>
                    </a:cxn>
                  </a:cxnLst>
                  <a:rect l="0" t="0" r="r" b="b"/>
                  <a:pathLst>
                    <a:path h="2">
                      <a:moveTo>
                        <a:pt x="0" y="1"/>
                      </a:moveTo>
                      <a:cubicBezTo>
                        <a:pt x="0" y="1"/>
                        <a:pt x="0" y="1"/>
                        <a:pt x="0" y="1"/>
                      </a:cubicBezTo>
                      <a:cubicBezTo>
                        <a:pt x="0" y="2"/>
                        <a:pt x="0" y="2"/>
                        <a:pt x="0" y="1"/>
                      </a:cubicBez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8" name="Freeform 1919"/>
                <p:cNvSpPr>
                  <a:spLocks/>
                </p:cNvSpPr>
                <p:nvPr/>
              </p:nvSpPr>
              <p:spPr bwMode="auto">
                <a:xfrm>
                  <a:off x="8040688" y="4724401"/>
                  <a:ext cx="3175" cy="3175"/>
                </a:xfrm>
                <a:custGeom>
                  <a:avLst/>
                  <a:gdLst>
                    <a:gd name="T0" fmla="*/ 0 w 1"/>
                    <a:gd name="T1" fmla="*/ 0 h 1"/>
                    <a:gd name="T2" fmla="*/ 0 w 1"/>
                    <a:gd name="T3" fmla="*/ 1 h 1"/>
                    <a:gd name="T4" fmla="*/ 0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1" y="0"/>
                        <a:pt x="0" y="1"/>
                      </a:cubicBezTo>
                      <a:cubicBezTo>
                        <a:pt x="0" y="1"/>
                        <a:pt x="0" y="1"/>
                        <a:pt x="0" y="1"/>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9" name="Freeform 1920"/>
                <p:cNvSpPr>
                  <a:spLocks/>
                </p:cNvSpPr>
                <p:nvPr/>
              </p:nvSpPr>
              <p:spPr bwMode="auto">
                <a:xfrm>
                  <a:off x="8047038" y="4713288"/>
                  <a:ext cx="0" cy="317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0" name="Freeform 1921"/>
                <p:cNvSpPr>
                  <a:spLocks/>
                </p:cNvSpPr>
                <p:nvPr/>
              </p:nvSpPr>
              <p:spPr bwMode="auto">
                <a:xfrm>
                  <a:off x="8015288" y="4679951"/>
                  <a:ext cx="22225" cy="33338"/>
                </a:xfrm>
                <a:custGeom>
                  <a:avLst/>
                  <a:gdLst>
                    <a:gd name="T0" fmla="*/ 8 w 8"/>
                    <a:gd name="T1" fmla="*/ 10 h 12"/>
                    <a:gd name="T2" fmla="*/ 6 w 8"/>
                    <a:gd name="T3" fmla="*/ 9 h 12"/>
                    <a:gd name="T4" fmla="*/ 6 w 8"/>
                    <a:gd name="T5" fmla="*/ 9 h 12"/>
                    <a:gd name="T6" fmla="*/ 6 w 8"/>
                    <a:gd name="T7" fmla="*/ 9 h 12"/>
                    <a:gd name="T8" fmla="*/ 5 w 8"/>
                    <a:gd name="T9" fmla="*/ 8 h 12"/>
                    <a:gd name="T10" fmla="*/ 5 w 8"/>
                    <a:gd name="T11" fmla="*/ 7 h 12"/>
                    <a:gd name="T12" fmla="*/ 5 w 8"/>
                    <a:gd name="T13" fmla="*/ 7 h 12"/>
                    <a:gd name="T14" fmla="*/ 4 w 8"/>
                    <a:gd name="T15" fmla="*/ 6 h 12"/>
                    <a:gd name="T16" fmla="*/ 3 w 8"/>
                    <a:gd name="T17" fmla="*/ 5 h 12"/>
                    <a:gd name="T18" fmla="*/ 3 w 8"/>
                    <a:gd name="T19" fmla="*/ 4 h 12"/>
                    <a:gd name="T20" fmla="*/ 3 w 8"/>
                    <a:gd name="T21" fmla="*/ 4 h 12"/>
                    <a:gd name="T22" fmla="*/ 3 w 8"/>
                    <a:gd name="T23" fmla="*/ 3 h 12"/>
                    <a:gd name="T24" fmla="*/ 2 w 8"/>
                    <a:gd name="T25" fmla="*/ 2 h 12"/>
                    <a:gd name="T26" fmla="*/ 2 w 8"/>
                    <a:gd name="T27" fmla="*/ 1 h 12"/>
                    <a:gd name="T28" fmla="*/ 2 w 8"/>
                    <a:gd name="T29" fmla="*/ 0 h 12"/>
                    <a:gd name="T30" fmla="*/ 2 w 8"/>
                    <a:gd name="T31" fmla="*/ 0 h 12"/>
                    <a:gd name="T32" fmla="*/ 1 w 8"/>
                    <a:gd name="T33" fmla="*/ 0 h 12"/>
                    <a:gd name="T34" fmla="*/ 1 w 8"/>
                    <a:gd name="T35" fmla="*/ 1 h 12"/>
                    <a:gd name="T36" fmla="*/ 1 w 8"/>
                    <a:gd name="T37" fmla="*/ 1 h 12"/>
                    <a:gd name="T38" fmla="*/ 0 w 8"/>
                    <a:gd name="T39" fmla="*/ 1 h 12"/>
                    <a:gd name="T40" fmla="*/ 0 w 8"/>
                    <a:gd name="T41" fmla="*/ 1 h 12"/>
                    <a:gd name="T42" fmla="*/ 1 w 8"/>
                    <a:gd name="T43" fmla="*/ 2 h 12"/>
                    <a:gd name="T44" fmla="*/ 1 w 8"/>
                    <a:gd name="T45" fmla="*/ 2 h 12"/>
                    <a:gd name="T46" fmla="*/ 1 w 8"/>
                    <a:gd name="T47" fmla="*/ 3 h 12"/>
                    <a:gd name="T48" fmla="*/ 1 w 8"/>
                    <a:gd name="T49" fmla="*/ 4 h 12"/>
                    <a:gd name="T50" fmla="*/ 1 w 8"/>
                    <a:gd name="T51" fmla="*/ 4 h 12"/>
                    <a:gd name="T52" fmla="*/ 1 w 8"/>
                    <a:gd name="T53" fmla="*/ 5 h 12"/>
                    <a:gd name="T54" fmla="*/ 1 w 8"/>
                    <a:gd name="T55" fmla="*/ 6 h 12"/>
                    <a:gd name="T56" fmla="*/ 2 w 8"/>
                    <a:gd name="T57" fmla="*/ 7 h 12"/>
                    <a:gd name="T58" fmla="*/ 3 w 8"/>
                    <a:gd name="T59" fmla="*/ 8 h 12"/>
                    <a:gd name="T60" fmla="*/ 3 w 8"/>
                    <a:gd name="T61" fmla="*/ 8 h 12"/>
                    <a:gd name="T62" fmla="*/ 4 w 8"/>
                    <a:gd name="T63" fmla="*/ 9 h 12"/>
                    <a:gd name="T64" fmla="*/ 5 w 8"/>
                    <a:gd name="T65" fmla="*/ 10 h 12"/>
                    <a:gd name="T66" fmla="*/ 6 w 8"/>
                    <a:gd name="T67" fmla="*/ 11 h 12"/>
                    <a:gd name="T68" fmla="*/ 7 w 8"/>
                    <a:gd name="T69" fmla="*/ 12 h 12"/>
                    <a:gd name="T70" fmla="*/ 7 w 8"/>
                    <a:gd name="T71" fmla="*/ 12 h 12"/>
                    <a:gd name="T72" fmla="*/ 7 w 8"/>
                    <a:gd name="T73" fmla="*/ 12 h 12"/>
                    <a:gd name="T74" fmla="*/ 8 w 8"/>
                    <a:gd name="T75" fmla="*/ 12 h 12"/>
                    <a:gd name="T76" fmla="*/ 8 w 8"/>
                    <a:gd name="T77" fmla="*/ 11 h 12"/>
                    <a:gd name="T78" fmla="*/ 8 w 8"/>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2">
                      <a:moveTo>
                        <a:pt x="8" y="10"/>
                      </a:moveTo>
                      <a:cubicBezTo>
                        <a:pt x="7" y="10"/>
                        <a:pt x="6" y="9"/>
                        <a:pt x="6" y="9"/>
                      </a:cubicBezTo>
                      <a:cubicBezTo>
                        <a:pt x="6" y="9"/>
                        <a:pt x="6" y="9"/>
                        <a:pt x="6" y="9"/>
                      </a:cubicBezTo>
                      <a:cubicBezTo>
                        <a:pt x="6" y="10"/>
                        <a:pt x="6" y="9"/>
                        <a:pt x="6" y="9"/>
                      </a:cubicBezTo>
                      <a:cubicBezTo>
                        <a:pt x="5" y="8"/>
                        <a:pt x="5" y="8"/>
                        <a:pt x="5" y="8"/>
                      </a:cubicBezTo>
                      <a:cubicBezTo>
                        <a:pt x="5" y="8"/>
                        <a:pt x="6" y="7"/>
                        <a:pt x="5" y="7"/>
                      </a:cubicBezTo>
                      <a:cubicBezTo>
                        <a:pt x="5" y="7"/>
                        <a:pt x="5" y="7"/>
                        <a:pt x="5" y="7"/>
                      </a:cubicBezTo>
                      <a:cubicBezTo>
                        <a:pt x="5" y="6"/>
                        <a:pt x="5" y="6"/>
                        <a:pt x="4" y="6"/>
                      </a:cubicBezTo>
                      <a:cubicBezTo>
                        <a:pt x="4" y="5"/>
                        <a:pt x="4" y="5"/>
                        <a:pt x="3" y="5"/>
                      </a:cubicBezTo>
                      <a:cubicBezTo>
                        <a:pt x="3" y="5"/>
                        <a:pt x="3" y="5"/>
                        <a:pt x="3" y="4"/>
                      </a:cubicBezTo>
                      <a:cubicBezTo>
                        <a:pt x="3" y="4"/>
                        <a:pt x="3" y="4"/>
                        <a:pt x="3" y="4"/>
                      </a:cubicBezTo>
                      <a:cubicBezTo>
                        <a:pt x="3" y="3"/>
                        <a:pt x="3" y="3"/>
                        <a:pt x="3" y="3"/>
                      </a:cubicBezTo>
                      <a:cubicBezTo>
                        <a:pt x="3" y="3"/>
                        <a:pt x="3" y="2"/>
                        <a:pt x="2" y="2"/>
                      </a:cubicBezTo>
                      <a:cubicBezTo>
                        <a:pt x="2" y="1"/>
                        <a:pt x="2" y="1"/>
                        <a:pt x="2" y="1"/>
                      </a:cubicBezTo>
                      <a:cubicBezTo>
                        <a:pt x="2" y="1"/>
                        <a:pt x="2" y="1"/>
                        <a:pt x="2" y="0"/>
                      </a:cubicBezTo>
                      <a:cubicBezTo>
                        <a:pt x="2" y="0"/>
                        <a:pt x="2" y="0"/>
                        <a:pt x="2" y="0"/>
                      </a:cubicBezTo>
                      <a:cubicBezTo>
                        <a:pt x="1" y="0"/>
                        <a:pt x="1" y="0"/>
                        <a:pt x="1" y="0"/>
                      </a:cubicBezTo>
                      <a:cubicBezTo>
                        <a:pt x="1" y="0"/>
                        <a:pt x="1" y="1"/>
                        <a:pt x="1" y="1"/>
                      </a:cubicBezTo>
                      <a:cubicBezTo>
                        <a:pt x="1" y="1"/>
                        <a:pt x="1" y="1"/>
                        <a:pt x="1" y="1"/>
                      </a:cubicBezTo>
                      <a:cubicBezTo>
                        <a:pt x="1" y="1"/>
                        <a:pt x="1" y="1"/>
                        <a:pt x="0" y="1"/>
                      </a:cubicBezTo>
                      <a:cubicBezTo>
                        <a:pt x="0" y="0"/>
                        <a:pt x="0" y="0"/>
                        <a:pt x="0" y="1"/>
                      </a:cubicBezTo>
                      <a:cubicBezTo>
                        <a:pt x="0" y="1"/>
                        <a:pt x="0" y="1"/>
                        <a:pt x="1" y="2"/>
                      </a:cubicBezTo>
                      <a:cubicBezTo>
                        <a:pt x="1" y="2"/>
                        <a:pt x="1" y="2"/>
                        <a:pt x="1" y="2"/>
                      </a:cubicBezTo>
                      <a:cubicBezTo>
                        <a:pt x="1" y="3"/>
                        <a:pt x="1" y="3"/>
                        <a:pt x="1" y="3"/>
                      </a:cubicBezTo>
                      <a:cubicBezTo>
                        <a:pt x="0" y="3"/>
                        <a:pt x="1" y="3"/>
                        <a:pt x="1" y="4"/>
                      </a:cubicBezTo>
                      <a:cubicBezTo>
                        <a:pt x="1" y="4"/>
                        <a:pt x="1" y="4"/>
                        <a:pt x="1" y="4"/>
                      </a:cubicBezTo>
                      <a:cubicBezTo>
                        <a:pt x="1" y="5"/>
                        <a:pt x="1" y="5"/>
                        <a:pt x="1" y="5"/>
                      </a:cubicBezTo>
                      <a:cubicBezTo>
                        <a:pt x="1" y="5"/>
                        <a:pt x="1" y="6"/>
                        <a:pt x="1" y="6"/>
                      </a:cubicBezTo>
                      <a:cubicBezTo>
                        <a:pt x="2" y="6"/>
                        <a:pt x="2" y="7"/>
                        <a:pt x="2" y="7"/>
                      </a:cubicBezTo>
                      <a:cubicBezTo>
                        <a:pt x="3" y="8"/>
                        <a:pt x="3" y="8"/>
                        <a:pt x="3" y="8"/>
                      </a:cubicBezTo>
                      <a:cubicBezTo>
                        <a:pt x="3" y="8"/>
                        <a:pt x="3" y="8"/>
                        <a:pt x="3" y="8"/>
                      </a:cubicBezTo>
                      <a:cubicBezTo>
                        <a:pt x="4" y="9"/>
                        <a:pt x="4" y="9"/>
                        <a:pt x="4" y="9"/>
                      </a:cubicBezTo>
                      <a:cubicBezTo>
                        <a:pt x="5" y="9"/>
                        <a:pt x="5" y="10"/>
                        <a:pt x="5" y="10"/>
                      </a:cubicBezTo>
                      <a:cubicBezTo>
                        <a:pt x="6" y="10"/>
                        <a:pt x="6" y="11"/>
                        <a:pt x="6" y="11"/>
                      </a:cubicBezTo>
                      <a:cubicBezTo>
                        <a:pt x="7" y="11"/>
                        <a:pt x="7" y="11"/>
                        <a:pt x="7" y="12"/>
                      </a:cubicBezTo>
                      <a:cubicBezTo>
                        <a:pt x="7" y="12"/>
                        <a:pt x="7" y="12"/>
                        <a:pt x="7" y="12"/>
                      </a:cubicBezTo>
                      <a:cubicBezTo>
                        <a:pt x="7" y="11"/>
                        <a:pt x="7" y="11"/>
                        <a:pt x="7" y="12"/>
                      </a:cubicBezTo>
                      <a:cubicBezTo>
                        <a:pt x="8" y="12"/>
                        <a:pt x="8" y="12"/>
                        <a:pt x="8" y="12"/>
                      </a:cubicBezTo>
                      <a:cubicBezTo>
                        <a:pt x="8" y="12"/>
                        <a:pt x="8" y="11"/>
                        <a:pt x="8" y="11"/>
                      </a:cubicBezTo>
                      <a:cubicBezTo>
                        <a:pt x="8" y="11"/>
                        <a:pt x="8" y="11"/>
                        <a:pt x="8"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1" name="Freeform 1922"/>
                <p:cNvSpPr>
                  <a:spLocks/>
                </p:cNvSpPr>
                <p:nvPr/>
              </p:nvSpPr>
              <p:spPr bwMode="auto">
                <a:xfrm>
                  <a:off x="7991475" y="4702176"/>
                  <a:ext cx="30163" cy="17463"/>
                </a:xfrm>
                <a:custGeom>
                  <a:avLst/>
                  <a:gdLst>
                    <a:gd name="T0" fmla="*/ 7 w 10"/>
                    <a:gd name="T1" fmla="*/ 2 h 6"/>
                    <a:gd name="T2" fmla="*/ 7 w 10"/>
                    <a:gd name="T3" fmla="*/ 2 h 6"/>
                    <a:gd name="T4" fmla="*/ 8 w 10"/>
                    <a:gd name="T5" fmla="*/ 3 h 6"/>
                    <a:gd name="T6" fmla="*/ 9 w 10"/>
                    <a:gd name="T7" fmla="*/ 3 h 6"/>
                    <a:gd name="T8" fmla="*/ 9 w 10"/>
                    <a:gd name="T9" fmla="*/ 4 h 6"/>
                    <a:gd name="T10" fmla="*/ 10 w 10"/>
                    <a:gd name="T11" fmla="*/ 4 h 6"/>
                    <a:gd name="T12" fmla="*/ 10 w 10"/>
                    <a:gd name="T13" fmla="*/ 5 h 6"/>
                    <a:gd name="T14" fmla="*/ 10 w 10"/>
                    <a:gd name="T15" fmla="*/ 5 h 6"/>
                    <a:gd name="T16" fmla="*/ 9 w 10"/>
                    <a:gd name="T17" fmla="*/ 6 h 6"/>
                    <a:gd name="T18" fmla="*/ 8 w 10"/>
                    <a:gd name="T19" fmla="*/ 5 h 6"/>
                    <a:gd name="T20" fmla="*/ 7 w 10"/>
                    <a:gd name="T21" fmla="*/ 5 h 6"/>
                    <a:gd name="T22" fmla="*/ 6 w 10"/>
                    <a:gd name="T23" fmla="*/ 5 h 6"/>
                    <a:gd name="T24" fmla="*/ 4 w 10"/>
                    <a:gd name="T25" fmla="*/ 5 h 6"/>
                    <a:gd name="T26" fmla="*/ 3 w 10"/>
                    <a:gd name="T27" fmla="*/ 5 h 6"/>
                    <a:gd name="T28" fmla="*/ 2 w 10"/>
                    <a:gd name="T29" fmla="*/ 4 h 6"/>
                    <a:gd name="T30" fmla="*/ 1 w 10"/>
                    <a:gd name="T31" fmla="*/ 4 h 6"/>
                    <a:gd name="T32" fmla="*/ 0 w 10"/>
                    <a:gd name="T33" fmla="*/ 3 h 6"/>
                    <a:gd name="T34" fmla="*/ 0 w 10"/>
                    <a:gd name="T35" fmla="*/ 2 h 6"/>
                    <a:gd name="T36" fmla="*/ 0 w 10"/>
                    <a:gd name="T37" fmla="*/ 1 h 6"/>
                    <a:gd name="T38" fmla="*/ 1 w 10"/>
                    <a:gd name="T39" fmla="*/ 0 h 6"/>
                    <a:gd name="T40" fmla="*/ 1 w 10"/>
                    <a:gd name="T41" fmla="*/ 0 h 6"/>
                    <a:gd name="T42" fmla="*/ 3 w 10"/>
                    <a:gd name="T43" fmla="*/ 1 h 6"/>
                    <a:gd name="T44" fmla="*/ 4 w 10"/>
                    <a:gd name="T45" fmla="*/ 2 h 6"/>
                    <a:gd name="T46" fmla="*/ 5 w 10"/>
                    <a:gd name="T47" fmla="*/ 1 h 6"/>
                    <a:gd name="T48" fmla="*/ 5 w 10"/>
                    <a:gd name="T49" fmla="*/ 1 h 6"/>
                    <a:gd name="T50" fmla="*/ 6 w 10"/>
                    <a:gd name="T51" fmla="*/ 1 h 6"/>
                    <a:gd name="T52" fmla="*/ 7 w 10"/>
                    <a:gd name="T5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6">
                      <a:moveTo>
                        <a:pt x="7" y="2"/>
                      </a:moveTo>
                      <a:cubicBezTo>
                        <a:pt x="7" y="2"/>
                        <a:pt x="7" y="2"/>
                        <a:pt x="7" y="2"/>
                      </a:cubicBezTo>
                      <a:cubicBezTo>
                        <a:pt x="7" y="2"/>
                        <a:pt x="8" y="2"/>
                        <a:pt x="8" y="3"/>
                      </a:cubicBezTo>
                      <a:cubicBezTo>
                        <a:pt x="8" y="3"/>
                        <a:pt x="8" y="3"/>
                        <a:pt x="9" y="3"/>
                      </a:cubicBezTo>
                      <a:cubicBezTo>
                        <a:pt x="9" y="3"/>
                        <a:pt x="8" y="4"/>
                        <a:pt x="9" y="4"/>
                      </a:cubicBezTo>
                      <a:cubicBezTo>
                        <a:pt x="9" y="4"/>
                        <a:pt x="10" y="4"/>
                        <a:pt x="10" y="4"/>
                      </a:cubicBezTo>
                      <a:cubicBezTo>
                        <a:pt x="10" y="5"/>
                        <a:pt x="10" y="4"/>
                        <a:pt x="10" y="5"/>
                      </a:cubicBezTo>
                      <a:cubicBezTo>
                        <a:pt x="10" y="5"/>
                        <a:pt x="10" y="5"/>
                        <a:pt x="10" y="5"/>
                      </a:cubicBezTo>
                      <a:cubicBezTo>
                        <a:pt x="9" y="6"/>
                        <a:pt x="9" y="5"/>
                        <a:pt x="9" y="6"/>
                      </a:cubicBezTo>
                      <a:cubicBezTo>
                        <a:pt x="8" y="6"/>
                        <a:pt x="8" y="6"/>
                        <a:pt x="8" y="5"/>
                      </a:cubicBezTo>
                      <a:cubicBezTo>
                        <a:pt x="7" y="5"/>
                        <a:pt x="7" y="5"/>
                        <a:pt x="7" y="5"/>
                      </a:cubicBezTo>
                      <a:cubicBezTo>
                        <a:pt x="6" y="5"/>
                        <a:pt x="6" y="5"/>
                        <a:pt x="6" y="5"/>
                      </a:cubicBezTo>
                      <a:cubicBezTo>
                        <a:pt x="5" y="5"/>
                        <a:pt x="4" y="5"/>
                        <a:pt x="4" y="5"/>
                      </a:cubicBezTo>
                      <a:cubicBezTo>
                        <a:pt x="4" y="5"/>
                        <a:pt x="3" y="5"/>
                        <a:pt x="3" y="5"/>
                      </a:cubicBezTo>
                      <a:cubicBezTo>
                        <a:pt x="2" y="4"/>
                        <a:pt x="2" y="5"/>
                        <a:pt x="2" y="4"/>
                      </a:cubicBezTo>
                      <a:cubicBezTo>
                        <a:pt x="1" y="4"/>
                        <a:pt x="1" y="4"/>
                        <a:pt x="1" y="4"/>
                      </a:cubicBezTo>
                      <a:cubicBezTo>
                        <a:pt x="1" y="3"/>
                        <a:pt x="1" y="3"/>
                        <a:pt x="0" y="3"/>
                      </a:cubicBezTo>
                      <a:cubicBezTo>
                        <a:pt x="0" y="3"/>
                        <a:pt x="0" y="3"/>
                        <a:pt x="0" y="2"/>
                      </a:cubicBezTo>
                      <a:cubicBezTo>
                        <a:pt x="0" y="2"/>
                        <a:pt x="0" y="1"/>
                        <a:pt x="0" y="1"/>
                      </a:cubicBezTo>
                      <a:cubicBezTo>
                        <a:pt x="0" y="1"/>
                        <a:pt x="0" y="1"/>
                        <a:pt x="1" y="0"/>
                      </a:cubicBezTo>
                      <a:cubicBezTo>
                        <a:pt x="1" y="0"/>
                        <a:pt x="1" y="0"/>
                        <a:pt x="1" y="0"/>
                      </a:cubicBezTo>
                      <a:cubicBezTo>
                        <a:pt x="2" y="1"/>
                        <a:pt x="3" y="1"/>
                        <a:pt x="3" y="1"/>
                      </a:cubicBezTo>
                      <a:cubicBezTo>
                        <a:pt x="3" y="2"/>
                        <a:pt x="3" y="2"/>
                        <a:pt x="4" y="2"/>
                      </a:cubicBezTo>
                      <a:cubicBezTo>
                        <a:pt x="4" y="1"/>
                        <a:pt x="4" y="1"/>
                        <a:pt x="5" y="1"/>
                      </a:cubicBezTo>
                      <a:cubicBezTo>
                        <a:pt x="5" y="1"/>
                        <a:pt x="5" y="1"/>
                        <a:pt x="5" y="1"/>
                      </a:cubicBezTo>
                      <a:cubicBezTo>
                        <a:pt x="5" y="1"/>
                        <a:pt x="6" y="1"/>
                        <a:pt x="6" y="1"/>
                      </a:cubicBezTo>
                      <a:cubicBezTo>
                        <a:pt x="6" y="1"/>
                        <a:pt x="6" y="1"/>
                        <a:pt x="7"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2" name="Freeform 1923"/>
                <p:cNvSpPr>
                  <a:spLocks/>
                </p:cNvSpPr>
                <p:nvPr/>
              </p:nvSpPr>
              <p:spPr bwMode="auto">
                <a:xfrm>
                  <a:off x="8001000" y="4694238"/>
                  <a:ext cx="11113" cy="7938"/>
                </a:xfrm>
                <a:custGeom>
                  <a:avLst/>
                  <a:gdLst>
                    <a:gd name="T0" fmla="*/ 4 w 4"/>
                    <a:gd name="T1" fmla="*/ 2 h 3"/>
                    <a:gd name="T2" fmla="*/ 3 w 4"/>
                    <a:gd name="T3" fmla="*/ 3 h 3"/>
                    <a:gd name="T4" fmla="*/ 2 w 4"/>
                    <a:gd name="T5" fmla="*/ 3 h 3"/>
                    <a:gd name="T6" fmla="*/ 2 w 4"/>
                    <a:gd name="T7" fmla="*/ 2 h 3"/>
                    <a:gd name="T8" fmla="*/ 1 w 4"/>
                    <a:gd name="T9" fmla="*/ 2 h 3"/>
                    <a:gd name="T10" fmla="*/ 1 w 4"/>
                    <a:gd name="T11" fmla="*/ 1 h 3"/>
                    <a:gd name="T12" fmla="*/ 1 w 4"/>
                    <a:gd name="T13" fmla="*/ 1 h 3"/>
                    <a:gd name="T14" fmla="*/ 3 w 4"/>
                    <a:gd name="T15" fmla="*/ 1 h 3"/>
                    <a:gd name="T16" fmla="*/ 4 w 4"/>
                    <a:gd name="T17" fmla="*/ 2 h 3"/>
                    <a:gd name="T18" fmla="*/ 4 w 4"/>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4" y="2"/>
                      </a:moveTo>
                      <a:cubicBezTo>
                        <a:pt x="3" y="3"/>
                        <a:pt x="3" y="3"/>
                        <a:pt x="3" y="3"/>
                      </a:cubicBezTo>
                      <a:cubicBezTo>
                        <a:pt x="3" y="2"/>
                        <a:pt x="3" y="3"/>
                        <a:pt x="2" y="3"/>
                      </a:cubicBezTo>
                      <a:cubicBezTo>
                        <a:pt x="2" y="3"/>
                        <a:pt x="3" y="2"/>
                        <a:pt x="2" y="2"/>
                      </a:cubicBezTo>
                      <a:cubicBezTo>
                        <a:pt x="2" y="2"/>
                        <a:pt x="1" y="2"/>
                        <a:pt x="1" y="2"/>
                      </a:cubicBezTo>
                      <a:cubicBezTo>
                        <a:pt x="1" y="2"/>
                        <a:pt x="1" y="1"/>
                        <a:pt x="1" y="1"/>
                      </a:cubicBezTo>
                      <a:cubicBezTo>
                        <a:pt x="1" y="1"/>
                        <a:pt x="0" y="0"/>
                        <a:pt x="1" y="1"/>
                      </a:cubicBezTo>
                      <a:cubicBezTo>
                        <a:pt x="2" y="1"/>
                        <a:pt x="2" y="1"/>
                        <a:pt x="3" y="1"/>
                      </a:cubicBezTo>
                      <a:cubicBezTo>
                        <a:pt x="3" y="2"/>
                        <a:pt x="4" y="2"/>
                        <a:pt x="4" y="2"/>
                      </a:cubicBezTo>
                      <a:cubicBezTo>
                        <a:pt x="4" y="2"/>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3" name="Freeform 1924"/>
                <p:cNvSpPr>
                  <a:spLocks/>
                </p:cNvSpPr>
                <p:nvPr/>
              </p:nvSpPr>
              <p:spPr bwMode="auto">
                <a:xfrm>
                  <a:off x="8001000" y="46942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4" name="Freeform 1925"/>
                <p:cNvSpPr>
                  <a:spLocks/>
                </p:cNvSpPr>
                <p:nvPr/>
              </p:nvSpPr>
              <p:spPr bwMode="auto">
                <a:xfrm>
                  <a:off x="7994650" y="4699001"/>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5" name="Freeform 1926"/>
                <p:cNvSpPr>
                  <a:spLocks/>
                </p:cNvSpPr>
                <p:nvPr/>
              </p:nvSpPr>
              <p:spPr bwMode="auto">
                <a:xfrm>
                  <a:off x="7977188" y="4695826"/>
                  <a:ext cx="9525" cy="3175"/>
                </a:xfrm>
                <a:custGeom>
                  <a:avLst/>
                  <a:gdLst>
                    <a:gd name="T0" fmla="*/ 2 w 3"/>
                    <a:gd name="T1" fmla="*/ 1 h 1"/>
                    <a:gd name="T2" fmla="*/ 2 w 3"/>
                    <a:gd name="T3" fmla="*/ 0 h 1"/>
                    <a:gd name="T4" fmla="*/ 1 w 3"/>
                    <a:gd name="T5" fmla="*/ 0 h 1"/>
                    <a:gd name="T6" fmla="*/ 1 w 3"/>
                    <a:gd name="T7" fmla="*/ 0 h 1"/>
                    <a:gd name="T8" fmla="*/ 1 w 3"/>
                    <a:gd name="T9" fmla="*/ 1 h 1"/>
                    <a:gd name="T10" fmla="*/ 1 w 3"/>
                    <a:gd name="T11" fmla="*/ 1 h 1"/>
                    <a:gd name="T12" fmla="*/ 2 w 3"/>
                    <a:gd name="T13" fmla="*/ 1 h 1"/>
                    <a:gd name="T14" fmla="*/ 3 w 3"/>
                    <a:gd name="T15" fmla="*/ 1 h 1"/>
                    <a:gd name="T16" fmla="*/ 2 w 3"/>
                    <a:gd name="T17" fmla="*/ 1 h 1"/>
                    <a:gd name="T18" fmla="*/ 2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1"/>
                      </a:moveTo>
                      <a:cubicBezTo>
                        <a:pt x="2" y="0"/>
                        <a:pt x="2" y="0"/>
                        <a:pt x="2" y="0"/>
                      </a:cubicBezTo>
                      <a:cubicBezTo>
                        <a:pt x="2" y="0"/>
                        <a:pt x="2" y="0"/>
                        <a:pt x="1" y="0"/>
                      </a:cubicBezTo>
                      <a:cubicBezTo>
                        <a:pt x="1" y="0"/>
                        <a:pt x="1" y="0"/>
                        <a:pt x="1" y="0"/>
                      </a:cubicBezTo>
                      <a:cubicBezTo>
                        <a:pt x="1" y="1"/>
                        <a:pt x="0" y="1"/>
                        <a:pt x="1" y="1"/>
                      </a:cubicBezTo>
                      <a:cubicBezTo>
                        <a:pt x="1" y="1"/>
                        <a:pt x="1" y="1"/>
                        <a:pt x="1" y="1"/>
                      </a:cubicBezTo>
                      <a:cubicBezTo>
                        <a:pt x="2" y="1"/>
                        <a:pt x="2" y="1"/>
                        <a:pt x="2" y="1"/>
                      </a:cubicBezTo>
                      <a:cubicBezTo>
                        <a:pt x="2" y="1"/>
                        <a:pt x="3" y="1"/>
                        <a:pt x="3" y="1"/>
                      </a:cubicBezTo>
                      <a:cubicBezTo>
                        <a:pt x="3" y="1"/>
                        <a:pt x="3"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6" name="Freeform 1927"/>
                <p:cNvSpPr>
                  <a:spLocks/>
                </p:cNvSpPr>
                <p:nvPr/>
              </p:nvSpPr>
              <p:spPr bwMode="auto">
                <a:xfrm>
                  <a:off x="7958138" y="4656138"/>
                  <a:ext cx="42863" cy="31750"/>
                </a:xfrm>
                <a:custGeom>
                  <a:avLst/>
                  <a:gdLst>
                    <a:gd name="T0" fmla="*/ 14 w 15"/>
                    <a:gd name="T1" fmla="*/ 10 h 11"/>
                    <a:gd name="T2" fmla="*/ 14 w 15"/>
                    <a:gd name="T3" fmla="*/ 10 h 11"/>
                    <a:gd name="T4" fmla="*/ 13 w 15"/>
                    <a:gd name="T5" fmla="*/ 10 h 11"/>
                    <a:gd name="T6" fmla="*/ 13 w 15"/>
                    <a:gd name="T7" fmla="*/ 10 h 11"/>
                    <a:gd name="T8" fmla="*/ 13 w 15"/>
                    <a:gd name="T9" fmla="*/ 10 h 11"/>
                    <a:gd name="T10" fmla="*/ 12 w 15"/>
                    <a:gd name="T11" fmla="*/ 10 h 11"/>
                    <a:gd name="T12" fmla="*/ 12 w 15"/>
                    <a:gd name="T13" fmla="*/ 9 h 11"/>
                    <a:gd name="T14" fmla="*/ 11 w 15"/>
                    <a:gd name="T15" fmla="*/ 8 h 11"/>
                    <a:gd name="T16" fmla="*/ 8 w 15"/>
                    <a:gd name="T17" fmla="*/ 7 h 11"/>
                    <a:gd name="T18" fmla="*/ 4 w 15"/>
                    <a:gd name="T19" fmla="*/ 4 h 11"/>
                    <a:gd name="T20" fmla="*/ 2 w 15"/>
                    <a:gd name="T21" fmla="*/ 3 h 11"/>
                    <a:gd name="T22" fmla="*/ 2 w 15"/>
                    <a:gd name="T23" fmla="*/ 2 h 11"/>
                    <a:gd name="T24" fmla="*/ 2 w 15"/>
                    <a:gd name="T25" fmla="*/ 2 h 11"/>
                    <a:gd name="T26" fmla="*/ 1 w 15"/>
                    <a:gd name="T27" fmla="*/ 1 h 11"/>
                    <a:gd name="T28" fmla="*/ 1 w 15"/>
                    <a:gd name="T29" fmla="*/ 1 h 11"/>
                    <a:gd name="T30" fmla="*/ 2 w 15"/>
                    <a:gd name="T31" fmla="*/ 1 h 11"/>
                    <a:gd name="T32" fmla="*/ 4 w 15"/>
                    <a:gd name="T33" fmla="*/ 2 h 11"/>
                    <a:gd name="T34" fmla="*/ 5 w 15"/>
                    <a:gd name="T35" fmla="*/ 2 h 11"/>
                    <a:gd name="T36" fmla="*/ 5 w 15"/>
                    <a:gd name="T37" fmla="*/ 2 h 11"/>
                    <a:gd name="T38" fmla="*/ 5 w 15"/>
                    <a:gd name="T39" fmla="*/ 2 h 11"/>
                    <a:gd name="T40" fmla="*/ 6 w 15"/>
                    <a:gd name="T41" fmla="*/ 3 h 11"/>
                    <a:gd name="T42" fmla="*/ 6 w 15"/>
                    <a:gd name="T43" fmla="*/ 3 h 11"/>
                    <a:gd name="T44" fmla="*/ 7 w 15"/>
                    <a:gd name="T45" fmla="*/ 4 h 11"/>
                    <a:gd name="T46" fmla="*/ 8 w 15"/>
                    <a:gd name="T47" fmla="*/ 4 h 11"/>
                    <a:gd name="T48" fmla="*/ 8 w 15"/>
                    <a:gd name="T49" fmla="*/ 5 h 11"/>
                    <a:gd name="T50" fmla="*/ 9 w 15"/>
                    <a:gd name="T51" fmla="*/ 5 h 11"/>
                    <a:gd name="T52" fmla="*/ 9 w 15"/>
                    <a:gd name="T53" fmla="*/ 6 h 11"/>
                    <a:gd name="T54" fmla="*/ 10 w 15"/>
                    <a:gd name="T55" fmla="*/ 6 h 11"/>
                    <a:gd name="T56" fmla="*/ 11 w 15"/>
                    <a:gd name="T57" fmla="*/ 6 h 11"/>
                    <a:gd name="T58" fmla="*/ 12 w 15"/>
                    <a:gd name="T59" fmla="*/ 7 h 11"/>
                    <a:gd name="T60" fmla="*/ 12 w 15"/>
                    <a:gd name="T61" fmla="*/ 7 h 11"/>
                    <a:gd name="T62" fmla="*/ 13 w 15"/>
                    <a:gd name="T63" fmla="*/ 8 h 11"/>
                    <a:gd name="T64" fmla="*/ 14 w 15"/>
                    <a:gd name="T65" fmla="*/ 8 h 11"/>
                    <a:gd name="T66" fmla="*/ 14 w 15"/>
                    <a:gd name="T67" fmla="*/ 9 h 11"/>
                    <a:gd name="T68" fmla="*/ 14 w 15"/>
                    <a:gd name="T6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1">
                      <a:moveTo>
                        <a:pt x="14" y="10"/>
                      </a:moveTo>
                      <a:cubicBezTo>
                        <a:pt x="15" y="10"/>
                        <a:pt x="15" y="11"/>
                        <a:pt x="14" y="10"/>
                      </a:cubicBezTo>
                      <a:cubicBezTo>
                        <a:pt x="14" y="10"/>
                        <a:pt x="13" y="10"/>
                        <a:pt x="13" y="10"/>
                      </a:cubicBezTo>
                      <a:cubicBezTo>
                        <a:pt x="13" y="9"/>
                        <a:pt x="12" y="9"/>
                        <a:pt x="13" y="10"/>
                      </a:cubicBezTo>
                      <a:cubicBezTo>
                        <a:pt x="13" y="10"/>
                        <a:pt x="13" y="10"/>
                        <a:pt x="13" y="10"/>
                      </a:cubicBezTo>
                      <a:cubicBezTo>
                        <a:pt x="12" y="10"/>
                        <a:pt x="12" y="10"/>
                        <a:pt x="12" y="10"/>
                      </a:cubicBezTo>
                      <a:cubicBezTo>
                        <a:pt x="11" y="9"/>
                        <a:pt x="12" y="9"/>
                        <a:pt x="12" y="9"/>
                      </a:cubicBezTo>
                      <a:cubicBezTo>
                        <a:pt x="12" y="9"/>
                        <a:pt x="12" y="9"/>
                        <a:pt x="11" y="8"/>
                      </a:cubicBezTo>
                      <a:cubicBezTo>
                        <a:pt x="10" y="8"/>
                        <a:pt x="10" y="8"/>
                        <a:pt x="8" y="7"/>
                      </a:cubicBezTo>
                      <a:cubicBezTo>
                        <a:pt x="6" y="6"/>
                        <a:pt x="4" y="4"/>
                        <a:pt x="4" y="4"/>
                      </a:cubicBezTo>
                      <a:cubicBezTo>
                        <a:pt x="3" y="3"/>
                        <a:pt x="2" y="3"/>
                        <a:pt x="2" y="3"/>
                      </a:cubicBezTo>
                      <a:cubicBezTo>
                        <a:pt x="2" y="2"/>
                        <a:pt x="2" y="2"/>
                        <a:pt x="2" y="2"/>
                      </a:cubicBezTo>
                      <a:cubicBezTo>
                        <a:pt x="2" y="2"/>
                        <a:pt x="2" y="2"/>
                        <a:pt x="2" y="2"/>
                      </a:cubicBezTo>
                      <a:cubicBezTo>
                        <a:pt x="1" y="1"/>
                        <a:pt x="1" y="1"/>
                        <a:pt x="1" y="1"/>
                      </a:cubicBezTo>
                      <a:cubicBezTo>
                        <a:pt x="0" y="1"/>
                        <a:pt x="0" y="0"/>
                        <a:pt x="1" y="1"/>
                      </a:cubicBezTo>
                      <a:cubicBezTo>
                        <a:pt x="1" y="1"/>
                        <a:pt x="1" y="0"/>
                        <a:pt x="2" y="1"/>
                      </a:cubicBezTo>
                      <a:cubicBezTo>
                        <a:pt x="3" y="2"/>
                        <a:pt x="3" y="2"/>
                        <a:pt x="4" y="2"/>
                      </a:cubicBezTo>
                      <a:cubicBezTo>
                        <a:pt x="4" y="2"/>
                        <a:pt x="4" y="2"/>
                        <a:pt x="5" y="2"/>
                      </a:cubicBezTo>
                      <a:cubicBezTo>
                        <a:pt x="5" y="3"/>
                        <a:pt x="5" y="2"/>
                        <a:pt x="5" y="2"/>
                      </a:cubicBezTo>
                      <a:cubicBezTo>
                        <a:pt x="5" y="2"/>
                        <a:pt x="4" y="1"/>
                        <a:pt x="5" y="2"/>
                      </a:cubicBezTo>
                      <a:cubicBezTo>
                        <a:pt x="5" y="2"/>
                        <a:pt x="6" y="3"/>
                        <a:pt x="6" y="3"/>
                      </a:cubicBezTo>
                      <a:cubicBezTo>
                        <a:pt x="5" y="2"/>
                        <a:pt x="5" y="3"/>
                        <a:pt x="6" y="3"/>
                      </a:cubicBezTo>
                      <a:cubicBezTo>
                        <a:pt x="6" y="3"/>
                        <a:pt x="6" y="4"/>
                        <a:pt x="7" y="4"/>
                      </a:cubicBezTo>
                      <a:cubicBezTo>
                        <a:pt x="7" y="4"/>
                        <a:pt x="7" y="4"/>
                        <a:pt x="8" y="4"/>
                      </a:cubicBezTo>
                      <a:cubicBezTo>
                        <a:pt x="8" y="5"/>
                        <a:pt x="8" y="5"/>
                        <a:pt x="8" y="5"/>
                      </a:cubicBezTo>
                      <a:cubicBezTo>
                        <a:pt x="8" y="5"/>
                        <a:pt x="8" y="5"/>
                        <a:pt x="9" y="5"/>
                      </a:cubicBezTo>
                      <a:cubicBezTo>
                        <a:pt x="9" y="5"/>
                        <a:pt x="9" y="5"/>
                        <a:pt x="9" y="6"/>
                      </a:cubicBezTo>
                      <a:cubicBezTo>
                        <a:pt x="10" y="6"/>
                        <a:pt x="10" y="5"/>
                        <a:pt x="10" y="6"/>
                      </a:cubicBezTo>
                      <a:cubicBezTo>
                        <a:pt x="11" y="6"/>
                        <a:pt x="11" y="6"/>
                        <a:pt x="11" y="6"/>
                      </a:cubicBezTo>
                      <a:cubicBezTo>
                        <a:pt x="12" y="7"/>
                        <a:pt x="12" y="6"/>
                        <a:pt x="12" y="7"/>
                      </a:cubicBezTo>
                      <a:cubicBezTo>
                        <a:pt x="12" y="7"/>
                        <a:pt x="12" y="7"/>
                        <a:pt x="12" y="7"/>
                      </a:cubicBezTo>
                      <a:cubicBezTo>
                        <a:pt x="12" y="7"/>
                        <a:pt x="12" y="7"/>
                        <a:pt x="13" y="8"/>
                      </a:cubicBezTo>
                      <a:cubicBezTo>
                        <a:pt x="14" y="8"/>
                        <a:pt x="14" y="8"/>
                        <a:pt x="14" y="8"/>
                      </a:cubicBezTo>
                      <a:cubicBezTo>
                        <a:pt x="14" y="9"/>
                        <a:pt x="14" y="9"/>
                        <a:pt x="14" y="9"/>
                      </a:cubicBezTo>
                      <a:cubicBezTo>
                        <a:pt x="14" y="9"/>
                        <a:pt x="14" y="9"/>
                        <a:pt x="14"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7" name="Freeform 1928"/>
                <p:cNvSpPr>
                  <a:spLocks/>
                </p:cNvSpPr>
                <p:nvPr/>
              </p:nvSpPr>
              <p:spPr bwMode="auto">
                <a:xfrm>
                  <a:off x="7932738" y="4670426"/>
                  <a:ext cx="28575" cy="20638"/>
                </a:xfrm>
                <a:custGeom>
                  <a:avLst/>
                  <a:gdLst>
                    <a:gd name="T0" fmla="*/ 8 w 10"/>
                    <a:gd name="T1" fmla="*/ 7 h 7"/>
                    <a:gd name="T2" fmla="*/ 8 w 10"/>
                    <a:gd name="T3" fmla="*/ 7 h 7"/>
                    <a:gd name="T4" fmla="*/ 7 w 10"/>
                    <a:gd name="T5" fmla="*/ 6 h 7"/>
                    <a:gd name="T6" fmla="*/ 7 w 10"/>
                    <a:gd name="T7" fmla="*/ 6 h 7"/>
                    <a:gd name="T8" fmla="*/ 6 w 10"/>
                    <a:gd name="T9" fmla="*/ 5 h 7"/>
                    <a:gd name="T10" fmla="*/ 5 w 10"/>
                    <a:gd name="T11" fmla="*/ 5 h 7"/>
                    <a:gd name="T12" fmla="*/ 5 w 10"/>
                    <a:gd name="T13" fmla="*/ 4 h 7"/>
                    <a:gd name="T14" fmla="*/ 5 w 10"/>
                    <a:gd name="T15" fmla="*/ 4 h 7"/>
                    <a:gd name="T16" fmla="*/ 4 w 10"/>
                    <a:gd name="T17" fmla="*/ 4 h 7"/>
                    <a:gd name="T18" fmla="*/ 4 w 10"/>
                    <a:gd name="T19" fmla="*/ 3 h 7"/>
                    <a:gd name="T20" fmla="*/ 3 w 10"/>
                    <a:gd name="T21" fmla="*/ 4 h 7"/>
                    <a:gd name="T22" fmla="*/ 2 w 10"/>
                    <a:gd name="T23" fmla="*/ 4 h 7"/>
                    <a:gd name="T24" fmla="*/ 1 w 10"/>
                    <a:gd name="T25" fmla="*/ 4 h 7"/>
                    <a:gd name="T26" fmla="*/ 1 w 10"/>
                    <a:gd name="T27" fmla="*/ 3 h 7"/>
                    <a:gd name="T28" fmla="*/ 1 w 10"/>
                    <a:gd name="T29" fmla="*/ 2 h 7"/>
                    <a:gd name="T30" fmla="*/ 1 w 10"/>
                    <a:gd name="T31" fmla="*/ 2 h 7"/>
                    <a:gd name="T32" fmla="*/ 2 w 10"/>
                    <a:gd name="T33" fmla="*/ 2 h 7"/>
                    <a:gd name="T34" fmla="*/ 3 w 10"/>
                    <a:gd name="T35" fmla="*/ 2 h 7"/>
                    <a:gd name="T36" fmla="*/ 3 w 10"/>
                    <a:gd name="T37" fmla="*/ 2 h 7"/>
                    <a:gd name="T38" fmla="*/ 4 w 10"/>
                    <a:gd name="T39" fmla="*/ 1 h 7"/>
                    <a:gd name="T40" fmla="*/ 4 w 10"/>
                    <a:gd name="T41" fmla="*/ 1 h 7"/>
                    <a:gd name="T42" fmla="*/ 4 w 10"/>
                    <a:gd name="T43" fmla="*/ 1 h 7"/>
                    <a:gd name="T44" fmla="*/ 5 w 10"/>
                    <a:gd name="T45" fmla="*/ 1 h 7"/>
                    <a:gd name="T46" fmla="*/ 6 w 10"/>
                    <a:gd name="T47" fmla="*/ 2 h 7"/>
                    <a:gd name="T48" fmla="*/ 6 w 10"/>
                    <a:gd name="T49" fmla="*/ 2 h 7"/>
                    <a:gd name="T50" fmla="*/ 7 w 10"/>
                    <a:gd name="T51" fmla="*/ 3 h 7"/>
                    <a:gd name="T52" fmla="*/ 7 w 10"/>
                    <a:gd name="T53" fmla="*/ 3 h 7"/>
                    <a:gd name="T54" fmla="*/ 7 w 10"/>
                    <a:gd name="T55" fmla="*/ 4 h 7"/>
                    <a:gd name="T56" fmla="*/ 7 w 10"/>
                    <a:gd name="T57" fmla="*/ 5 h 7"/>
                    <a:gd name="T58" fmla="*/ 8 w 10"/>
                    <a:gd name="T59" fmla="*/ 5 h 7"/>
                    <a:gd name="T60" fmla="*/ 8 w 10"/>
                    <a:gd name="T61" fmla="*/ 5 h 7"/>
                    <a:gd name="T62" fmla="*/ 8 w 10"/>
                    <a:gd name="T63" fmla="*/ 5 h 7"/>
                    <a:gd name="T64" fmla="*/ 9 w 10"/>
                    <a:gd name="T65" fmla="*/ 5 h 7"/>
                    <a:gd name="T66" fmla="*/ 9 w 10"/>
                    <a:gd name="T67" fmla="*/ 6 h 7"/>
                    <a:gd name="T68" fmla="*/ 9 w 10"/>
                    <a:gd name="T69" fmla="*/ 6 h 7"/>
                    <a:gd name="T70" fmla="*/ 9 w 10"/>
                    <a:gd name="T71" fmla="*/ 6 h 7"/>
                    <a:gd name="T72" fmla="*/ 9 w 10"/>
                    <a:gd name="T73" fmla="*/ 7 h 7"/>
                    <a:gd name="T74" fmla="*/ 9 w 10"/>
                    <a:gd name="T75" fmla="*/ 7 h 7"/>
                    <a:gd name="T76" fmla="*/ 8 w 10"/>
                    <a:gd name="T7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7">
                      <a:moveTo>
                        <a:pt x="8" y="7"/>
                      </a:moveTo>
                      <a:cubicBezTo>
                        <a:pt x="8" y="7"/>
                        <a:pt x="8" y="7"/>
                        <a:pt x="8" y="7"/>
                      </a:cubicBezTo>
                      <a:cubicBezTo>
                        <a:pt x="7" y="6"/>
                        <a:pt x="7" y="6"/>
                        <a:pt x="7" y="6"/>
                      </a:cubicBezTo>
                      <a:cubicBezTo>
                        <a:pt x="7" y="5"/>
                        <a:pt x="7" y="6"/>
                        <a:pt x="7" y="6"/>
                      </a:cubicBezTo>
                      <a:cubicBezTo>
                        <a:pt x="7" y="6"/>
                        <a:pt x="7" y="5"/>
                        <a:pt x="6" y="5"/>
                      </a:cubicBezTo>
                      <a:cubicBezTo>
                        <a:pt x="6" y="5"/>
                        <a:pt x="6" y="5"/>
                        <a:pt x="5" y="5"/>
                      </a:cubicBezTo>
                      <a:cubicBezTo>
                        <a:pt x="5" y="4"/>
                        <a:pt x="5" y="4"/>
                        <a:pt x="5" y="4"/>
                      </a:cubicBezTo>
                      <a:cubicBezTo>
                        <a:pt x="4" y="4"/>
                        <a:pt x="5" y="4"/>
                        <a:pt x="5" y="4"/>
                      </a:cubicBezTo>
                      <a:cubicBezTo>
                        <a:pt x="5" y="3"/>
                        <a:pt x="5" y="4"/>
                        <a:pt x="4" y="4"/>
                      </a:cubicBezTo>
                      <a:cubicBezTo>
                        <a:pt x="4" y="4"/>
                        <a:pt x="4" y="3"/>
                        <a:pt x="4" y="3"/>
                      </a:cubicBezTo>
                      <a:cubicBezTo>
                        <a:pt x="3" y="3"/>
                        <a:pt x="4" y="4"/>
                        <a:pt x="3" y="4"/>
                      </a:cubicBezTo>
                      <a:cubicBezTo>
                        <a:pt x="2" y="4"/>
                        <a:pt x="3" y="4"/>
                        <a:pt x="2" y="4"/>
                      </a:cubicBezTo>
                      <a:cubicBezTo>
                        <a:pt x="2" y="3"/>
                        <a:pt x="2" y="4"/>
                        <a:pt x="1" y="4"/>
                      </a:cubicBezTo>
                      <a:cubicBezTo>
                        <a:pt x="1" y="3"/>
                        <a:pt x="1" y="3"/>
                        <a:pt x="1" y="3"/>
                      </a:cubicBezTo>
                      <a:cubicBezTo>
                        <a:pt x="0" y="3"/>
                        <a:pt x="1" y="2"/>
                        <a:pt x="1" y="2"/>
                      </a:cubicBezTo>
                      <a:cubicBezTo>
                        <a:pt x="1" y="2"/>
                        <a:pt x="1" y="2"/>
                        <a:pt x="1" y="2"/>
                      </a:cubicBezTo>
                      <a:cubicBezTo>
                        <a:pt x="2" y="2"/>
                        <a:pt x="2" y="2"/>
                        <a:pt x="2" y="2"/>
                      </a:cubicBezTo>
                      <a:cubicBezTo>
                        <a:pt x="2" y="2"/>
                        <a:pt x="2" y="2"/>
                        <a:pt x="3" y="2"/>
                      </a:cubicBezTo>
                      <a:cubicBezTo>
                        <a:pt x="3" y="2"/>
                        <a:pt x="3" y="2"/>
                        <a:pt x="3" y="2"/>
                      </a:cubicBezTo>
                      <a:cubicBezTo>
                        <a:pt x="3" y="1"/>
                        <a:pt x="3" y="1"/>
                        <a:pt x="4" y="1"/>
                      </a:cubicBezTo>
                      <a:cubicBezTo>
                        <a:pt x="4" y="1"/>
                        <a:pt x="4" y="1"/>
                        <a:pt x="4" y="1"/>
                      </a:cubicBezTo>
                      <a:cubicBezTo>
                        <a:pt x="4" y="0"/>
                        <a:pt x="4" y="1"/>
                        <a:pt x="4" y="1"/>
                      </a:cubicBezTo>
                      <a:cubicBezTo>
                        <a:pt x="5" y="1"/>
                        <a:pt x="5" y="1"/>
                        <a:pt x="5" y="1"/>
                      </a:cubicBezTo>
                      <a:cubicBezTo>
                        <a:pt x="5" y="1"/>
                        <a:pt x="5" y="1"/>
                        <a:pt x="6" y="2"/>
                      </a:cubicBezTo>
                      <a:cubicBezTo>
                        <a:pt x="6" y="2"/>
                        <a:pt x="6" y="2"/>
                        <a:pt x="6" y="2"/>
                      </a:cubicBezTo>
                      <a:cubicBezTo>
                        <a:pt x="6" y="2"/>
                        <a:pt x="6" y="3"/>
                        <a:pt x="7" y="3"/>
                      </a:cubicBezTo>
                      <a:cubicBezTo>
                        <a:pt x="7" y="3"/>
                        <a:pt x="7" y="3"/>
                        <a:pt x="7" y="3"/>
                      </a:cubicBezTo>
                      <a:cubicBezTo>
                        <a:pt x="7" y="3"/>
                        <a:pt x="7" y="3"/>
                        <a:pt x="7" y="4"/>
                      </a:cubicBezTo>
                      <a:cubicBezTo>
                        <a:pt x="7" y="4"/>
                        <a:pt x="7" y="4"/>
                        <a:pt x="7" y="5"/>
                      </a:cubicBezTo>
                      <a:cubicBezTo>
                        <a:pt x="8" y="5"/>
                        <a:pt x="7" y="5"/>
                        <a:pt x="8" y="5"/>
                      </a:cubicBezTo>
                      <a:cubicBezTo>
                        <a:pt x="8" y="6"/>
                        <a:pt x="8" y="6"/>
                        <a:pt x="8" y="5"/>
                      </a:cubicBezTo>
                      <a:cubicBezTo>
                        <a:pt x="8" y="5"/>
                        <a:pt x="8" y="5"/>
                        <a:pt x="8" y="5"/>
                      </a:cubicBezTo>
                      <a:cubicBezTo>
                        <a:pt x="8" y="5"/>
                        <a:pt x="9" y="5"/>
                        <a:pt x="9" y="5"/>
                      </a:cubicBezTo>
                      <a:cubicBezTo>
                        <a:pt x="10" y="5"/>
                        <a:pt x="9" y="6"/>
                        <a:pt x="9" y="6"/>
                      </a:cubicBezTo>
                      <a:cubicBezTo>
                        <a:pt x="9" y="6"/>
                        <a:pt x="9" y="6"/>
                        <a:pt x="9" y="6"/>
                      </a:cubicBezTo>
                      <a:cubicBezTo>
                        <a:pt x="9" y="6"/>
                        <a:pt x="9" y="6"/>
                        <a:pt x="9" y="6"/>
                      </a:cubicBezTo>
                      <a:cubicBezTo>
                        <a:pt x="10" y="6"/>
                        <a:pt x="9" y="7"/>
                        <a:pt x="9" y="7"/>
                      </a:cubicBezTo>
                      <a:cubicBezTo>
                        <a:pt x="9" y="6"/>
                        <a:pt x="9" y="7"/>
                        <a:pt x="9" y="7"/>
                      </a:cubicBezTo>
                      <a:cubicBezTo>
                        <a:pt x="9" y="7"/>
                        <a:pt x="9" y="7"/>
                        <a:pt x="8"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8" name="Freeform 1929"/>
                <p:cNvSpPr>
                  <a:spLocks/>
                </p:cNvSpPr>
                <p:nvPr/>
              </p:nvSpPr>
              <p:spPr bwMode="auto">
                <a:xfrm>
                  <a:off x="7940675" y="4691063"/>
                  <a:ext cx="7938" cy="0"/>
                </a:xfrm>
                <a:custGeom>
                  <a:avLst/>
                  <a:gdLst>
                    <a:gd name="T0" fmla="*/ 3 w 3"/>
                    <a:gd name="T1" fmla="*/ 1 w 3"/>
                    <a:gd name="T2" fmla="*/ 1 w 3"/>
                    <a:gd name="T3" fmla="*/ 2 w 3"/>
                    <a:gd name="T4" fmla="*/ 3 w 3"/>
                  </a:gdLst>
                  <a:ahLst/>
                  <a:cxnLst>
                    <a:cxn ang="0">
                      <a:pos x="T0" y="0"/>
                    </a:cxn>
                    <a:cxn ang="0">
                      <a:pos x="T1" y="0"/>
                    </a:cxn>
                    <a:cxn ang="0">
                      <a:pos x="T2" y="0"/>
                    </a:cxn>
                    <a:cxn ang="0">
                      <a:pos x="T3" y="0"/>
                    </a:cxn>
                    <a:cxn ang="0">
                      <a:pos x="T4" y="0"/>
                    </a:cxn>
                  </a:cxnLst>
                  <a:rect l="0" t="0" r="r" b="b"/>
                  <a:pathLst>
                    <a:path w="3">
                      <a:moveTo>
                        <a:pt x="3" y="0"/>
                      </a:moveTo>
                      <a:cubicBezTo>
                        <a:pt x="2" y="0"/>
                        <a:pt x="2" y="0"/>
                        <a:pt x="1" y="0"/>
                      </a:cubicBezTo>
                      <a:cubicBezTo>
                        <a:pt x="1" y="0"/>
                        <a:pt x="0" y="0"/>
                        <a:pt x="1" y="0"/>
                      </a:cubicBezTo>
                      <a:cubicBezTo>
                        <a:pt x="2" y="0"/>
                        <a:pt x="2" y="0"/>
                        <a:pt x="2"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9" name="Freeform 1930"/>
                <p:cNvSpPr>
                  <a:spLocks/>
                </p:cNvSpPr>
                <p:nvPr/>
              </p:nvSpPr>
              <p:spPr bwMode="auto">
                <a:xfrm>
                  <a:off x="7937500" y="4681538"/>
                  <a:ext cx="6350" cy="9525"/>
                </a:xfrm>
                <a:custGeom>
                  <a:avLst/>
                  <a:gdLst>
                    <a:gd name="T0" fmla="*/ 1 w 2"/>
                    <a:gd name="T1" fmla="*/ 2 h 3"/>
                    <a:gd name="T2" fmla="*/ 1 w 2"/>
                    <a:gd name="T3" fmla="*/ 2 h 3"/>
                    <a:gd name="T4" fmla="*/ 2 w 2"/>
                    <a:gd name="T5" fmla="*/ 1 h 3"/>
                    <a:gd name="T6" fmla="*/ 1 w 2"/>
                    <a:gd name="T7" fmla="*/ 0 h 3"/>
                    <a:gd name="T8" fmla="*/ 1 w 2"/>
                    <a:gd name="T9" fmla="*/ 0 h 3"/>
                    <a:gd name="T10" fmla="*/ 0 w 2"/>
                    <a:gd name="T11" fmla="*/ 1 h 3"/>
                    <a:gd name="T12" fmla="*/ 0 w 2"/>
                    <a:gd name="T13" fmla="*/ 2 h 3"/>
                    <a:gd name="T14" fmla="*/ 1 w 2"/>
                    <a:gd name="T15" fmla="*/ 3 h 3"/>
                    <a:gd name="T16" fmla="*/ 1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2"/>
                      </a:moveTo>
                      <a:cubicBezTo>
                        <a:pt x="1" y="2"/>
                        <a:pt x="1" y="2"/>
                        <a:pt x="1" y="2"/>
                      </a:cubicBezTo>
                      <a:cubicBezTo>
                        <a:pt x="1" y="2"/>
                        <a:pt x="2" y="2"/>
                        <a:pt x="2" y="1"/>
                      </a:cubicBezTo>
                      <a:cubicBezTo>
                        <a:pt x="2" y="1"/>
                        <a:pt x="2" y="0"/>
                        <a:pt x="1" y="0"/>
                      </a:cubicBezTo>
                      <a:cubicBezTo>
                        <a:pt x="1" y="0"/>
                        <a:pt x="1" y="0"/>
                        <a:pt x="1" y="0"/>
                      </a:cubicBezTo>
                      <a:cubicBezTo>
                        <a:pt x="1" y="1"/>
                        <a:pt x="0" y="1"/>
                        <a:pt x="0" y="1"/>
                      </a:cubicBezTo>
                      <a:cubicBezTo>
                        <a:pt x="0" y="1"/>
                        <a:pt x="0" y="2"/>
                        <a:pt x="0" y="2"/>
                      </a:cubicBezTo>
                      <a:cubicBezTo>
                        <a:pt x="1" y="2"/>
                        <a:pt x="1" y="2"/>
                        <a:pt x="1" y="3"/>
                      </a:cubicBezTo>
                      <a:cubicBezTo>
                        <a:pt x="2" y="3"/>
                        <a:pt x="2"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0" name="Freeform 1931"/>
                <p:cNvSpPr>
                  <a:spLocks/>
                </p:cNvSpPr>
                <p:nvPr/>
              </p:nvSpPr>
              <p:spPr bwMode="auto">
                <a:xfrm>
                  <a:off x="7920038" y="4679951"/>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1" name="Freeform 1932"/>
                <p:cNvSpPr>
                  <a:spLocks/>
                </p:cNvSpPr>
                <p:nvPr/>
              </p:nvSpPr>
              <p:spPr bwMode="auto">
                <a:xfrm>
                  <a:off x="7920038" y="4670426"/>
                  <a:ext cx="6350" cy="9525"/>
                </a:xfrm>
                <a:custGeom>
                  <a:avLst/>
                  <a:gdLst>
                    <a:gd name="T0" fmla="*/ 1 w 2"/>
                    <a:gd name="T1" fmla="*/ 1 h 3"/>
                    <a:gd name="T2" fmla="*/ 1 w 2"/>
                    <a:gd name="T3" fmla="*/ 0 h 3"/>
                    <a:gd name="T4" fmla="*/ 1 w 2"/>
                    <a:gd name="T5" fmla="*/ 1 h 3"/>
                    <a:gd name="T6" fmla="*/ 1 w 2"/>
                    <a:gd name="T7" fmla="*/ 2 h 3"/>
                    <a:gd name="T8" fmla="*/ 1 w 2"/>
                    <a:gd name="T9" fmla="*/ 2 h 3"/>
                    <a:gd name="T10" fmla="*/ 1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1" y="1"/>
                      </a:moveTo>
                      <a:cubicBezTo>
                        <a:pt x="1" y="1"/>
                        <a:pt x="1" y="1"/>
                        <a:pt x="1" y="0"/>
                      </a:cubicBezTo>
                      <a:cubicBezTo>
                        <a:pt x="0" y="0"/>
                        <a:pt x="0" y="1"/>
                        <a:pt x="1" y="1"/>
                      </a:cubicBezTo>
                      <a:cubicBezTo>
                        <a:pt x="1" y="1"/>
                        <a:pt x="1" y="1"/>
                        <a:pt x="1" y="2"/>
                      </a:cubicBezTo>
                      <a:cubicBezTo>
                        <a:pt x="1" y="2"/>
                        <a:pt x="1" y="3"/>
                        <a:pt x="1" y="2"/>
                      </a:cubicBezTo>
                      <a:cubicBezTo>
                        <a:pt x="2" y="2"/>
                        <a:pt x="2"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2" name="Freeform 1933"/>
                <p:cNvSpPr>
                  <a:spLocks/>
                </p:cNvSpPr>
                <p:nvPr/>
              </p:nvSpPr>
              <p:spPr bwMode="auto">
                <a:xfrm>
                  <a:off x="7926388" y="4673601"/>
                  <a:ext cx="6350" cy="3175"/>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1"/>
                        <a:pt x="1" y="1"/>
                      </a:cubicBezTo>
                      <a:cubicBezTo>
                        <a:pt x="1" y="0"/>
                        <a:pt x="1" y="0"/>
                        <a:pt x="1"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3" name="Freeform 1934"/>
                <p:cNvSpPr>
                  <a:spLocks/>
                </p:cNvSpPr>
                <p:nvPr/>
              </p:nvSpPr>
              <p:spPr bwMode="auto">
                <a:xfrm>
                  <a:off x="7932738" y="4667251"/>
                  <a:ext cx="4763" cy="9525"/>
                </a:xfrm>
                <a:custGeom>
                  <a:avLst/>
                  <a:gdLst>
                    <a:gd name="T0" fmla="*/ 0 w 2"/>
                    <a:gd name="T1" fmla="*/ 2 h 3"/>
                    <a:gd name="T2" fmla="*/ 0 w 2"/>
                    <a:gd name="T3" fmla="*/ 3 h 3"/>
                    <a:gd name="T4" fmla="*/ 1 w 2"/>
                    <a:gd name="T5" fmla="*/ 3 h 3"/>
                    <a:gd name="T6" fmla="*/ 2 w 2"/>
                    <a:gd name="T7" fmla="*/ 2 h 3"/>
                    <a:gd name="T8" fmla="*/ 2 w 2"/>
                    <a:gd name="T9" fmla="*/ 1 h 3"/>
                    <a:gd name="T10" fmla="*/ 0 w 2"/>
                    <a:gd name="T11" fmla="*/ 1 h 3"/>
                    <a:gd name="T12" fmla="*/ 0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2"/>
                      </a:moveTo>
                      <a:cubicBezTo>
                        <a:pt x="0" y="2"/>
                        <a:pt x="0" y="3"/>
                        <a:pt x="0" y="3"/>
                      </a:cubicBezTo>
                      <a:cubicBezTo>
                        <a:pt x="1" y="3"/>
                        <a:pt x="1" y="3"/>
                        <a:pt x="1" y="3"/>
                      </a:cubicBezTo>
                      <a:cubicBezTo>
                        <a:pt x="2" y="3"/>
                        <a:pt x="2" y="3"/>
                        <a:pt x="2" y="2"/>
                      </a:cubicBezTo>
                      <a:cubicBezTo>
                        <a:pt x="2" y="2"/>
                        <a:pt x="2" y="1"/>
                        <a:pt x="2" y="1"/>
                      </a:cubicBezTo>
                      <a:cubicBezTo>
                        <a:pt x="1" y="1"/>
                        <a:pt x="1" y="0"/>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4" name="Freeform 1935"/>
                <p:cNvSpPr>
                  <a:spLocks/>
                </p:cNvSpPr>
                <p:nvPr/>
              </p:nvSpPr>
              <p:spPr bwMode="auto">
                <a:xfrm>
                  <a:off x="7920038" y="4662488"/>
                  <a:ext cx="9525" cy="11113"/>
                </a:xfrm>
                <a:custGeom>
                  <a:avLst/>
                  <a:gdLst>
                    <a:gd name="T0" fmla="*/ 3 w 3"/>
                    <a:gd name="T1" fmla="*/ 2 h 4"/>
                    <a:gd name="T2" fmla="*/ 2 w 3"/>
                    <a:gd name="T3" fmla="*/ 3 h 4"/>
                    <a:gd name="T4" fmla="*/ 2 w 3"/>
                    <a:gd name="T5" fmla="*/ 3 h 4"/>
                    <a:gd name="T6" fmla="*/ 2 w 3"/>
                    <a:gd name="T7" fmla="*/ 3 h 4"/>
                    <a:gd name="T8" fmla="*/ 1 w 3"/>
                    <a:gd name="T9" fmla="*/ 3 h 4"/>
                    <a:gd name="T10" fmla="*/ 1 w 3"/>
                    <a:gd name="T11" fmla="*/ 2 h 4"/>
                    <a:gd name="T12" fmla="*/ 1 w 3"/>
                    <a:gd name="T13" fmla="*/ 2 h 4"/>
                    <a:gd name="T14" fmla="*/ 0 w 3"/>
                    <a:gd name="T15" fmla="*/ 1 h 4"/>
                    <a:gd name="T16" fmla="*/ 1 w 3"/>
                    <a:gd name="T17" fmla="*/ 0 h 4"/>
                    <a:gd name="T18" fmla="*/ 2 w 3"/>
                    <a:gd name="T19" fmla="*/ 1 h 4"/>
                    <a:gd name="T20" fmla="*/ 3 w 3"/>
                    <a:gd name="T21" fmla="*/ 1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cubicBezTo>
                        <a:pt x="2" y="2"/>
                        <a:pt x="2" y="2"/>
                        <a:pt x="2" y="3"/>
                      </a:cubicBezTo>
                      <a:cubicBezTo>
                        <a:pt x="2" y="3"/>
                        <a:pt x="2" y="4"/>
                        <a:pt x="2" y="3"/>
                      </a:cubicBezTo>
                      <a:cubicBezTo>
                        <a:pt x="2" y="3"/>
                        <a:pt x="2" y="3"/>
                        <a:pt x="2" y="3"/>
                      </a:cubicBezTo>
                      <a:cubicBezTo>
                        <a:pt x="1" y="3"/>
                        <a:pt x="1" y="2"/>
                        <a:pt x="1" y="3"/>
                      </a:cubicBezTo>
                      <a:cubicBezTo>
                        <a:pt x="0" y="3"/>
                        <a:pt x="0" y="2"/>
                        <a:pt x="1" y="2"/>
                      </a:cubicBezTo>
                      <a:cubicBezTo>
                        <a:pt x="1" y="2"/>
                        <a:pt x="1" y="2"/>
                        <a:pt x="1" y="2"/>
                      </a:cubicBezTo>
                      <a:cubicBezTo>
                        <a:pt x="1" y="2"/>
                        <a:pt x="0" y="1"/>
                        <a:pt x="0" y="1"/>
                      </a:cubicBezTo>
                      <a:cubicBezTo>
                        <a:pt x="1" y="0"/>
                        <a:pt x="1" y="0"/>
                        <a:pt x="1" y="0"/>
                      </a:cubicBezTo>
                      <a:cubicBezTo>
                        <a:pt x="1" y="0"/>
                        <a:pt x="1" y="0"/>
                        <a:pt x="2" y="1"/>
                      </a:cubicBezTo>
                      <a:cubicBezTo>
                        <a:pt x="2" y="1"/>
                        <a:pt x="2" y="1"/>
                        <a:pt x="3" y="1"/>
                      </a:cubicBezTo>
                      <a:cubicBezTo>
                        <a:pt x="3"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5" name="Freeform 1936"/>
                <p:cNvSpPr>
                  <a:spLocks/>
                </p:cNvSpPr>
                <p:nvPr/>
              </p:nvSpPr>
              <p:spPr bwMode="auto">
                <a:xfrm>
                  <a:off x="7918450" y="4638676"/>
                  <a:ext cx="36513" cy="23813"/>
                </a:xfrm>
                <a:custGeom>
                  <a:avLst/>
                  <a:gdLst>
                    <a:gd name="T0" fmla="*/ 3 w 13"/>
                    <a:gd name="T1" fmla="*/ 2 h 8"/>
                    <a:gd name="T2" fmla="*/ 4 w 13"/>
                    <a:gd name="T3" fmla="*/ 3 h 8"/>
                    <a:gd name="T4" fmla="*/ 6 w 13"/>
                    <a:gd name="T5" fmla="*/ 3 h 8"/>
                    <a:gd name="T6" fmla="*/ 6 w 13"/>
                    <a:gd name="T7" fmla="*/ 4 h 8"/>
                    <a:gd name="T8" fmla="*/ 7 w 13"/>
                    <a:gd name="T9" fmla="*/ 5 h 8"/>
                    <a:gd name="T10" fmla="*/ 8 w 13"/>
                    <a:gd name="T11" fmla="*/ 5 h 8"/>
                    <a:gd name="T12" fmla="*/ 9 w 13"/>
                    <a:gd name="T13" fmla="*/ 6 h 8"/>
                    <a:gd name="T14" fmla="*/ 10 w 13"/>
                    <a:gd name="T15" fmla="*/ 6 h 8"/>
                    <a:gd name="T16" fmla="*/ 10 w 13"/>
                    <a:gd name="T17" fmla="*/ 6 h 8"/>
                    <a:gd name="T18" fmla="*/ 11 w 13"/>
                    <a:gd name="T19" fmla="*/ 7 h 8"/>
                    <a:gd name="T20" fmla="*/ 11 w 13"/>
                    <a:gd name="T21" fmla="*/ 7 h 8"/>
                    <a:gd name="T22" fmla="*/ 12 w 13"/>
                    <a:gd name="T23" fmla="*/ 7 h 8"/>
                    <a:gd name="T24" fmla="*/ 12 w 13"/>
                    <a:gd name="T25" fmla="*/ 8 h 8"/>
                    <a:gd name="T26" fmla="*/ 11 w 13"/>
                    <a:gd name="T27" fmla="*/ 7 h 8"/>
                    <a:gd name="T28" fmla="*/ 10 w 13"/>
                    <a:gd name="T29" fmla="*/ 7 h 8"/>
                    <a:gd name="T30" fmla="*/ 10 w 13"/>
                    <a:gd name="T31" fmla="*/ 7 h 8"/>
                    <a:gd name="T32" fmla="*/ 8 w 13"/>
                    <a:gd name="T33" fmla="*/ 7 h 8"/>
                    <a:gd name="T34" fmla="*/ 7 w 13"/>
                    <a:gd name="T35" fmla="*/ 7 h 8"/>
                    <a:gd name="T36" fmla="*/ 6 w 13"/>
                    <a:gd name="T37" fmla="*/ 7 h 8"/>
                    <a:gd name="T38" fmla="*/ 6 w 13"/>
                    <a:gd name="T39" fmla="*/ 6 h 8"/>
                    <a:gd name="T40" fmla="*/ 5 w 13"/>
                    <a:gd name="T41" fmla="*/ 6 h 8"/>
                    <a:gd name="T42" fmla="*/ 5 w 13"/>
                    <a:gd name="T43" fmla="*/ 5 h 8"/>
                    <a:gd name="T44" fmla="*/ 4 w 13"/>
                    <a:gd name="T45" fmla="*/ 5 h 8"/>
                    <a:gd name="T46" fmla="*/ 3 w 13"/>
                    <a:gd name="T47" fmla="*/ 3 h 8"/>
                    <a:gd name="T48" fmla="*/ 2 w 13"/>
                    <a:gd name="T49" fmla="*/ 3 h 8"/>
                    <a:gd name="T50" fmla="*/ 1 w 13"/>
                    <a:gd name="T51" fmla="*/ 2 h 8"/>
                    <a:gd name="T52" fmla="*/ 1 w 13"/>
                    <a:gd name="T53" fmla="*/ 1 h 8"/>
                    <a:gd name="T54" fmla="*/ 1 w 13"/>
                    <a:gd name="T55" fmla="*/ 1 h 8"/>
                    <a:gd name="T56" fmla="*/ 1 w 13"/>
                    <a:gd name="T57" fmla="*/ 1 h 8"/>
                    <a:gd name="T58" fmla="*/ 2 w 13"/>
                    <a:gd name="T59" fmla="*/ 1 h 8"/>
                    <a:gd name="T60" fmla="*/ 3 w 13"/>
                    <a:gd name="T6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8">
                      <a:moveTo>
                        <a:pt x="3" y="2"/>
                      </a:moveTo>
                      <a:cubicBezTo>
                        <a:pt x="4" y="2"/>
                        <a:pt x="4" y="2"/>
                        <a:pt x="4" y="3"/>
                      </a:cubicBezTo>
                      <a:cubicBezTo>
                        <a:pt x="5" y="3"/>
                        <a:pt x="6" y="3"/>
                        <a:pt x="6" y="3"/>
                      </a:cubicBezTo>
                      <a:cubicBezTo>
                        <a:pt x="6" y="4"/>
                        <a:pt x="6" y="4"/>
                        <a:pt x="6" y="4"/>
                      </a:cubicBezTo>
                      <a:cubicBezTo>
                        <a:pt x="7" y="5"/>
                        <a:pt x="7" y="5"/>
                        <a:pt x="7" y="5"/>
                      </a:cubicBezTo>
                      <a:cubicBezTo>
                        <a:pt x="7" y="5"/>
                        <a:pt x="8" y="5"/>
                        <a:pt x="8" y="5"/>
                      </a:cubicBezTo>
                      <a:cubicBezTo>
                        <a:pt x="8" y="6"/>
                        <a:pt x="8" y="6"/>
                        <a:pt x="9" y="6"/>
                      </a:cubicBezTo>
                      <a:cubicBezTo>
                        <a:pt x="9" y="6"/>
                        <a:pt x="9" y="6"/>
                        <a:pt x="10" y="6"/>
                      </a:cubicBezTo>
                      <a:cubicBezTo>
                        <a:pt x="10" y="6"/>
                        <a:pt x="10" y="6"/>
                        <a:pt x="10" y="6"/>
                      </a:cubicBezTo>
                      <a:cubicBezTo>
                        <a:pt x="10" y="7"/>
                        <a:pt x="10" y="7"/>
                        <a:pt x="11" y="7"/>
                      </a:cubicBezTo>
                      <a:cubicBezTo>
                        <a:pt x="11" y="7"/>
                        <a:pt x="11" y="7"/>
                        <a:pt x="11" y="7"/>
                      </a:cubicBezTo>
                      <a:cubicBezTo>
                        <a:pt x="12" y="7"/>
                        <a:pt x="12" y="7"/>
                        <a:pt x="12" y="7"/>
                      </a:cubicBezTo>
                      <a:cubicBezTo>
                        <a:pt x="12" y="8"/>
                        <a:pt x="13" y="8"/>
                        <a:pt x="12" y="8"/>
                      </a:cubicBezTo>
                      <a:cubicBezTo>
                        <a:pt x="11" y="7"/>
                        <a:pt x="11" y="7"/>
                        <a:pt x="11" y="7"/>
                      </a:cubicBezTo>
                      <a:cubicBezTo>
                        <a:pt x="11" y="8"/>
                        <a:pt x="11" y="8"/>
                        <a:pt x="10" y="7"/>
                      </a:cubicBezTo>
                      <a:cubicBezTo>
                        <a:pt x="10" y="7"/>
                        <a:pt x="10" y="7"/>
                        <a:pt x="10" y="7"/>
                      </a:cubicBezTo>
                      <a:cubicBezTo>
                        <a:pt x="9" y="7"/>
                        <a:pt x="9" y="7"/>
                        <a:pt x="8" y="7"/>
                      </a:cubicBezTo>
                      <a:cubicBezTo>
                        <a:pt x="8" y="7"/>
                        <a:pt x="8" y="7"/>
                        <a:pt x="7" y="7"/>
                      </a:cubicBezTo>
                      <a:cubicBezTo>
                        <a:pt x="7" y="7"/>
                        <a:pt x="6" y="7"/>
                        <a:pt x="6" y="7"/>
                      </a:cubicBezTo>
                      <a:cubicBezTo>
                        <a:pt x="6" y="6"/>
                        <a:pt x="6" y="6"/>
                        <a:pt x="6" y="6"/>
                      </a:cubicBezTo>
                      <a:cubicBezTo>
                        <a:pt x="6" y="6"/>
                        <a:pt x="6" y="6"/>
                        <a:pt x="5" y="6"/>
                      </a:cubicBezTo>
                      <a:cubicBezTo>
                        <a:pt x="5" y="6"/>
                        <a:pt x="5" y="6"/>
                        <a:pt x="5" y="5"/>
                      </a:cubicBezTo>
                      <a:cubicBezTo>
                        <a:pt x="4" y="5"/>
                        <a:pt x="4" y="5"/>
                        <a:pt x="4" y="5"/>
                      </a:cubicBezTo>
                      <a:cubicBezTo>
                        <a:pt x="3" y="4"/>
                        <a:pt x="3" y="4"/>
                        <a:pt x="3" y="3"/>
                      </a:cubicBezTo>
                      <a:cubicBezTo>
                        <a:pt x="2" y="3"/>
                        <a:pt x="2" y="3"/>
                        <a:pt x="2" y="3"/>
                      </a:cubicBezTo>
                      <a:cubicBezTo>
                        <a:pt x="1" y="2"/>
                        <a:pt x="1" y="2"/>
                        <a:pt x="1" y="2"/>
                      </a:cubicBezTo>
                      <a:cubicBezTo>
                        <a:pt x="1" y="2"/>
                        <a:pt x="1" y="2"/>
                        <a:pt x="1" y="1"/>
                      </a:cubicBezTo>
                      <a:cubicBezTo>
                        <a:pt x="1" y="1"/>
                        <a:pt x="0" y="1"/>
                        <a:pt x="1" y="1"/>
                      </a:cubicBezTo>
                      <a:cubicBezTo>
                        <a:pt x="1" y="1"/>
                        <a:pt x="1" y="0"/>
                        <a:pt x="1" y="1"/>
                      </a:cubicBezTo>
                      <a:cubicBezTo>
                        <a:pt x="2" y="1"/>
                        <a:pt x="2" y="1"/>
                        <a:pt x="2" y="1"/>
                      </a:cubicBezTo>
                      <a:cubicBezTo>
                        <a:pt x="3" y="1"/>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6" name="Freeform 1937"/>
                <p:cNvSpPr>
                  <a:spLocks/>
                </p:cNvSpPr>
                <p:nvPr/>
              </p:nvSpPr>
              <p:spPr bwMode="auto">
                <a:xfrm>
                  <a:off x="7912100" y="4641851"/>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7" name="Freeform 1938"/>
                <p:cNvSpPr>
                  <a:spLocks/>
                </p:cNvSpPr>
                <p:nvPr/>
              </p:nvSpPr>
              <p:spPr bwMode="auto">
                <a:xfrm>
                  <a:off x="7912100" y="4645026"/>
                  <a:ext cx="3175" cy="3175"/>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8" name="Freeform 1939"/>
                <p:cNvSpPr>
                  <a:spLocks/>
                </p:cNvSpPr>
                <p:nvPr/>
              </p:nvSpPr>
              <p:spPr bwMode="auto">
                <a:xfrm>
                  <a:off x="7908925" y="4645026"/>
                  <a:ext cx="6350" cy="4763"/>
                </a:xfrm>
                <a:custGeom>
                  <a:avLst/>
                  <a:gdLst>
                    <a:gd name="T0" fmla="*/ 1 w 2"/>
                    <a:gd name="T1" fmla="*/ 0 h 2"/>
                    <a:gd name="T2" fmla="*/ 1 w 2"/>
                    <a:gd name="T3" fmla="*/ 1 h 2"/>
                    <a:gd name="T4" fmla="*/ 1 w 2"/>
                    <a:gd name="T5" fmla="*/ 1 h 2"/>
                    <a:gd name="T6" fmla="*/ 1 w 2"/>
                    <a:gd name="T7" fmla="*/ 1 h 2"/>
                    <a:gd name="T8" fmla="*/ 1 w 2"/>
                    <a:gd name="T9" fmla="*/ 1 h 2"/>
                    <a:gd name="T10" fmla="*/ 1 w 2"/>
                    <a:gd name="T11" fmla="*/ 1 h 2"/>
                    <a:gd name="T12" fmla="*/ 2 w 2"/>
                    <a:gd name="T13" fmla="*/ 1 h 2"/>
                    <a:gd name="T14" fmla="*/ 2 w 2"/>
                    <a:gd name="T15" fmla="*/ 1 h 2"/>
                    <a:gd name="T16" fmla="*/ 1 w 2"/>
                    <a:gd name="T17" fmla="*/ 1 h 2"/>
                    <a:gd name="T18" fmla="*/ 1 w 2"/>
                    <a:gd name="T19" fmla="*/ 2 h 2"/>
                    <a:gd name="T20" fmla="*/ 1 w 2"/>
                    <a:gd name="T21" fmla="*/ 2 h 2"/>
                    <a:gd name="T22" fmla="*/ 1 w 2"/>
                    <a:gd name="T23" fmla="*/ 2 h 2"/>
                    <a:gd name="T24" fmla="*/ 1 w 2"/>
                    <a:gd name="T25" fmla="*/ 2 h 2"/>
                    <a:gd name="T26" fmla="*/ 0 w 2"/>
                    <a:gd name="T27" fmla="*/ 2 h 2"/>
                    <a:gd name="T28" fmla="*/ 1 w 2"/>
                    <a:gd name="T29" fmla="*/ 2 h 2"/>
                    <a:gd name="T30" fmla="*/ 1 w 2"/>
                    <a:gd name="T31" fmla="*/ 2 h 2"/>
                    <a:gd name="T32" fmla="*/ 1 w 2"/>
                    <a:gd name="T33" fmla="*/ 1 h 2"/>
                    <a:gd name="T34" fmla="*/ 1 w 2"/>
                    <a:gd name="T35" fmla="*/ 1 h 2"/>
                    <a:gd name="T36" fmla="*/ 1 w 2"/>
                    <a:gd name="T37" fmla="*/ 1 h 2"/>
                    <a:gd name="T38" fmla="*/ 1 w 2"/>
                    <a:gd name="T39" fmla="*/ 1 h 2"/>
                    <a:gd name="T40" fmla="*/ 1 w 2"/>
                    <a:gd name="T41" fmla="*/ 1 h 2"/>
                    <a:gd name="T42" fmla="*/ 1 w 2"/>
                    <a:gd name="T43" fmla="*/ 1 h 2"/>
                    <a:gd name="T44" fmla="*/ 0 w 2"/>
                    <a:gd name="T45" fmla="*/ 0 h 2"/>
                    <a:gd name="T46" fmla="*/ 0 w 2"/>
                    <a:gd name="T47" fmla="*/ 0 h 2"/>
                    <a:gd name="T48" fmla="*/ 1 w 2"/>
                    <a:gd name="T49" fmla="*/ 0 h 2"/>
                    <a:gd name="T50" fmla="*/ 1 w 2"/>
                    <a:gd name="T51" fmla="*/ 0 h 2"/>
                    <a:gd name="T52" fmla="*/ 1 w 2"/>
                    <a:gd name="T5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 h="2">
                      <a:moveTo>
                        <a:pt x="1" y="0"/>
                      </a:moveTo>
                      <a:cubicBezTo>
                        <a:pt x="1" y="0"/>
                        <a:pt x="1" y="0"/>
                        <a:pt x="1" y="1"/>
                      </a:cubicBezTo>
                      <a:cubicBezTo>
                        <a:pt x="1" y="1"/>
                        <a:pt x="1" y="1"/>
                        <a:pt x="1" y="1"/>
                      </a:cubicBezTo>
                      <a:cubicBezTo>
                        <a:pt x="1" y="1"/>
                        <a:pt x="1" y="1"/>
                        <a:pt x="1" y="1"/>
                      </a:cubicBezTo>
                      <a:cubicBezTo>
                        <a:pt x="1" y="1"/>
                        <a:pt x="1" y="1"/>
                        <a:pt x="1" y="1"/>
                      </a:cubicBezTo>
                      <a:cubicBezTo>
                        <a:pt x="1" y="1"/>
                        <a:pt x="1" y="1"/>
                        <a:pt x="1" y="1"/>
                      </a:cubicBezTo>
                      <a:cubicBezTo>
                        <a:pt x="1" y="1"/>
                        <a:pt x="1" y="1"/>
                        <a:pt x="2" y="1"/>
                      </a:cubicBezTo>
                      <a:cubicBezTo>
                        <a:pt x="2" y="1"/>
                        <a:pt x="2" y="1"/>
                        <a:pt x="2"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0" y="2"/>
                        <a:pt x="0" y="2"/>
                      </a:cubicBezTo>
                      <a:cubicBezTo>
                        <a:pt x="1" y="2"/>
                        <a:pt x="1" y="2"/>
                        <a:pt x="1" y="2"/>
                      </a:cubicBezTo>
                      <a:cubicBezTo>
                        <a:pt x="1" y="2"/>
                        <a:pt x="1" y="2"/>
                        <a:pt x="1" y="2"/>
                      </a:cubicBezTo>
                      <a:cubicBezTo>
                        <a:pt x="1" y="2"/>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0"/>
                        <a:pt x="0" y="1"/>
                        <a:pt x="0" y="0"/>
                      </a:cubicBezTo>
                      <a:cubicBezTo>
                        <a:pt x="0" y="0"/>
                        <a:pt x="0" y="0"/>
                        <a:pt x="0"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9" name="Freeform 1940"/>
                <p:cNvSpPr>
                  <a:spLocks/>
                </p:cNvSpPr>
                <p:nvPr/>
              </p:nvSpPr>
              <p:spPr bwMode="auto">
                <a:xfrm>
                  <a:off x="7905750" y="4649788"/>
                  <a:ext cx="317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0" name="Freeform 1941"/>
                <p:cNvSpPr>
                  <a:spLocks/>
                </p:cNvSpPr>
                <p:nvPr/>
              </p:nvSpPr>
              <p:spPr bwMode="auto">
                <a:xfrm>
                  <a:off x="7900988" y="4649788"/>
                  <a:ext cx="7938" cy="3175"/>
                </a:xfrm>
                <a:custGeom>
                  <a:avLst/>
                  <a:gdLst>
                    <a:gd name="T0" fmla="*/ 2 w 3"/>
                    <a:gd name="T1" fmla="*/ 0 h 1"/>
                    <a:gd name="T2" fmla="*/ 2 w 3"/>
                    <a:gd name="T3" fmla="*/ 0 h 1"/>
                    <a:gd name="T4" fmla="*/ 2 w 3"/>
                    <a:gd name="T5" fmla="*/ 0 h 1"/>
                    <a:gd name="T6" fmla="*/ 3 w 3"/>
                    <a:gd name="T7" fmla="*/ 0 h 1"/>
                    <a:gd name="T8" fmla="*/ 2 w 3"/>
                    <a:gd name="T9" fmla="*/ 1 h 1"/>
                    <a:gd name="T10" fmla="*/ 2 w 3"/>
                    <a:gd name="T11" fmla="*/ 1 h 1"/>
                    <a:gd name="T12" fmla="*/ 1 w 3"/>
                    <a:gd name="T13" fmla="*/ 0 h 1"/>
                    <a:gd name="T14" fmla="*/ 1 w 3"/>
                    <a:gd name="T15" fmla="*/ 0 h 1"/>
                    <a:gd name="T16" fmla="*/ 1 w 3"/>
                    <a:gd name="T17" fmla="*/ 1 h 1"/>
                    <a:gd name="T18" fmla="*/ 1 w 3"/>
                    <a:gd name="T19" fmla="*/ 0 h 1"/>
                    <a:gd name="T20" fmla="*/ 1 w 3"/>
                    <a:gd name="T21" fmla="*/ 0 h 1"/>
                    <a:gd name="T22" fmla="*/ 1 w 3"/>
                    <a:gd name="T23" fmla="*/ 0 h 1"/>
                    <a:gd name="T24" fmla="*/ 1 w 3"/>
                    <a:gd name="T25" fmla="*/ 0 h 1"/>
                    <a:gd name="T26" fmla="*/ 1 w 3"/>
                    <a:gd name="T27" fmla="*/ 0 h 1"/>
                    <a:gd name="T28" fmla="*/ 1 w 3"/>
                    <a:gd name="T29" fmla="*/ 0 h 1"/>
                    <a:gd name="T30" fmla="*/ 1 w 3"/>
                    <a:gd name="T31" fmla="*/ 0 h 1"/>
                    <a:gd name="T32" fmla="*/ 2 w 3"/>
                    <a:gd name="T33" fmla="*/ 0 h 1"/>
                    <a:gd name="T34" fmla="*/ 2 w 3"/>
                    <a:gd name="T35" fmla="*/ 0 h 1"/>
                    <a:gd name="T36" fmla="*/ 2 w 3"/>
                    <a:gd name="T3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1">
                      <a:moveTo>
                        <a:pt x="2" y="0"/>
                      </a:moveTo>
                      <a:cubicBezTo>
                        <a:pt x="2" y="0"/>
                        <a:pt x="2" y="0"/>
                        <a:pt x="2" y="0"/>
                      </a:cubicBezTo>
                      <a:cubicBezTo>
                        <a:pt x="2" y="0"/>
                        <a:pt x="2" y="0"/>
                        <a:pt x="2" y="0"/>
                      </a:cubicBezTo>
                      <a:cubicBezTo>
                        <a:pt x="3" y="1"/>
                        <a:pt x="3" y="0"/>
                        <a:pt x="3" y="0"/>
                      </a:cubicBezTo>
                      <a:cubicBezTo>
                        <a:pt x="3" y="0"/>
                        <a:pt x="3" y="1"/>
                        <a:pt x="2" y="1"/>
                      </a:cubicBezTo>
                      <a:cubicBezTo>
                        <a:pt x="2" y="1"/>
                        <a:pt x="2" y="1"/>
                        <a:pt x="2" y="1"/>
                      </a:cubicBezTo>
                      <a:cubicBezTo>
                        <a:pt x="2" y="1"/>
                        <a:pt x="1" y="0"/>
                        <a:pt x="1" y="0"/>
                      </a:cubicBezTo>
                      <a:cubicBezTo>
                        <a:pt x="1" y="0"/>
                        <a:pt x="1" y="0"/>
                        <a:pt x="1" y="0"/>
                      </a:cubicBezTo>
                      <a:cubicBezTo>
                        <a:pt x="1" y="0"/>
                        <a:pt x="1" y="1"/>
                        <a:pt x="1" y="1"/>
                      </a:cubicBezTo>
                      <a:cubicBezTo>
                        <a:pt x="1" y="1"/>
                        <a:pt x="0"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2"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1" name="Freeform 1942"/>
                <p:cNvSpPr>
                  <a:spLocks/>
                </p:cNvSpPr>
                <p:nvPr/>
              </p:nvSpPr>
              <p:spPr bwMode="auto">
                <a:xfrm>
                  <a:off x="7900988" y="46497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2" name="Freeform 1943"/>
                <p:cNvSpPr>
                  <a:spLocks/>
                </p:cNvSpPr>
                <p:nvPr/>
              </p:nvSpPr>
              <p:spPr bwMode="auto">
                <a:xfrm>
                  <a:off x="7900988" y="4649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3" name="Freeform 1944"/>
                <p:cNvSpPr>
                  <a:spLocks/>
                </p:cNvSpPr>
                <p:nvPr/>
              </p:nvSpPr>
              <p:spPr bwMode="auto">
                <a:xfrm>
                  <a:off x="7904163" y="4649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4" name="Freeform 1945"/>
                <p:cNvSpPr>
                  <a:spLocks/>
                </p:cNvSpPr>
                <p:nvPr/>
              </p:nvSpPr>
              <p:spPr bwMode="auto">
                <a:xfrm>
                  <a:off x="7897813" y="4656138"/>
                  <a:ext cx="3175" cy="3175"/>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1"/>
                        <a:pt x="1" y="1"/>
                        <a:pt x="1" y="1"/>
                      </a:cubicBezTo>
                      <a:cubicBezTo>
                        <a:pt x="1" y="1"/>
                        <a:pt x="1" y="1"/>
                        <a:pt x="1" y="1"/>
                      </a:cubicBezTo>
                      <a:cubicBezTo>
                        <a:pt x="1" y="1"/>
                        <a:pt x="1" y="1"/>
                        <a:pt x="1" y="1"/>
                      </a:cubicBezTo>
                      <a:cubicBezTo>
                        <a:pt x="1" y="1"/>
                        <a:pt x="0" y="1"/>
                        <a:pt x="1" y="1"/>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5" name="Freeform 1946"/>
                <p:cNvSpPr>
                  <a:spLocks/>
                </p:cNvSpPr>
                <p:nvPr/>
              </p:nvSpPr>
              <p:spPr bwMode="auto">
                <a:xfrm>
                  <a:off x="8015288" y="4667251"/>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2"/>
                        <a:pt x="0"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6" name="Freeform 1947"/>
                <p:cNvSpPr>
                  <a:spLocks/>
                </p:cNvSpPr>
                <p:nvPr/>
              </p:nvSpPr>
              <p:spPr bwMode="auto">
                <a:xfrm>
                  <a:off x="7972425" y="4695826"/>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7" name="Freeform 1948"/>
                <p:cNvSpPr>
                  <a:spLocks/>
                </p:cNvSpPr>
                <p:nvPr/>
              </p:nvSpPr>
              <p:spPr bwMode="auto">
                <a:xfrm>
                  <a:off x="8037513" y="4722813"/>
                  <a:ext cx="3175" cy="158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1" y="1"/>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8" name="Freeform 1949"/>
                <p:cNvSpPr>
                  <a:spLocks/>
                </p:cNvSpPr>
                <p:nvPr/>
              </p:nvSpPr>
              <p:spPr bwMode="auto">
                <a:xfrm>
                  <a:off x="7958138" y="4687888"/>
                  <a:ext cx="3175" cy="6350"/>
                </a:xfrm>
                <a:custGeom>
                  <a:avLst/>
                  <a:gdLst>
                    <a:gd name="T0" fmla="*/ 0 w 1"/>
                    <a:gd name="T1" fmla="*/ 1 h 2"/>
                    <a:gd name="T2" fmla="*/ 0 w 1"/>
                    <a:gd name="T3" fmla="*/ 1 h 2"/>
                    <a:gd name="T4" fmla="*/ 1 w 1"/>
                    <a:gd name="T5" fmla="*/ 2 h 2"/>
                    <a:gd name="T6" fmla="*/ 1 w 1"/>
                    <a:gd name="T7" fmla="*/ 1 h 2"/>
                    <a:gd name="T8" fmla="*/ 1 w 1"/>
                    <a:gd name="T9" fmla="*/ 1 h 2"/>
                    <a:gd name="T10" fmla="*/ 1 w 1"/>
                    <a:gd name="T11" fmla="*/ 1 h 2"/>
                    <a:gd name="T12" fmla="*/ 1 w 1"/>
                    <a:gd name="T13" fmla="*/ 0 h 2"/>
                    <a:gd name="T14" fmla="*/ 1 w 1"/>
                    <a:gd name="T15" fmla="*/ 0 h 2"/>
                    <a:gd name="T16" fmla="*/ 1 w 1"/>
                    <a:gd name="T17" fmla="*/ 1 h 2"/>
                    <a:gd name="T18" fmla="*/ 0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1"/>
                      </a:moveTo>
                      <a:cubicBezTo>
                        <a:pt x="1" y="1"/>
                        <a:pt x="0" y="1"/>
                        <a:pt x="0" y="1"/>
                      </a:cubicBezTo>
                      <a:cubicBezTo>
                        <a:pt x="0" y="1"/>
                        <a:pt x="1" y="2"/>
                        <a:pt x="1" y="2"/>
                      </a:cubicBezTo>
                      <a:cubicBezTo>
                        <a:pt x="1" y="2"/>
                        <a:pt x="1" y="1"/>
                        <a:pt x="1" y="1"/>
                      </a:cubicBezTo>
                      <a:cubicBezTo>
                        <a:pt x="1" y="1"/>
                        <a:pt x="1" y="1"/>
                        <a:pt x="1" y="1"/>
                      </a:cubicBezTo>
                      <a:cubicBezTo>
                        <a:pt x="1" y="1"/>
                        <a:pt x="1" y="1"/>
                        <a:pt x="1" y="1"/>
                      </a:cubicBezTo>
                      <a:cubicBezTo>
                        <a:pt x="1" y="1"/>
                        <a:pt x="1" y="1"/>
                        <a:pt x="1" y="0"/>
                      </a:cubicBezTo>
                      <a:cubicBezTo>
                        <a:pt x="1" y="0"/>
                        <a:pt x="1" y="0"/>
                        <a:pt x="1" y="0"/>
                      </a:cubicBezTo>
                      <a:cubicBezTo>
                        <a:pt x="1"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9" name="Freeform 1950"/>
                <p:cNvSpPr>
                  <a:spLocks/>
                </p:cNvSpPr>
                <p:nvPr/>
              </p:nvSpPr>
              <p:spPr bwMode="auto">
                <a:xfrm>
                  <a:off x="7961313" y="4691063"/>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0" name="Freeform 1951"/>
                <p:cNvSpPr>
                  <a:spLocks/>
                </p:cNvSpPr>
                <p:nvPr/>
              </p:nvSpPr>
              <p:spPr bwMode="auto">
                <a:xfrm>
                  <a:off x="7951788" y="4681538"/>
                  <a:ext cx="6350" cy="3175"/>
                </a:xfrm>
                <a:custGeom>
                  <a:avLst/>
                  <a:gdLst>
                    <a:gd name="T0" fmla="*/ 1 w 2"/>
                    <a:gd name="T1" fmla="*/ 0 h 1"/>
                    <a:gd name="T2" fmla="*/ 1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2" y="0"/>
                        <a:pt x="1" y="1"/>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1" name="Freeform 1952"/>
                <p:cNvSpPr>
                  <a:spLocks/>
                </p:cNvSpPr>
                <p:nvPr/>
              </p:nvSpPr>
              <p:spPr bwMode="auto">
                <a:xfrm>
                  <a:off x="7958138" y="4684713"/>
                  <a:ext cx="3175" cy="3175"/>
                </a:xfrm>
                <a:custGeom>
                  <a:avLst/>
                  <a:gdLst>
                    <a:gd name="T0" fmla="*/ 0 w 1"/>
                    <a:gd name="T1" fmla="*/ 0 h 1"/>
                    <a:gd name="T2" fmla="*/ 1 w 1"/>
                    <a:gd name="T3" fmla="*/ 0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1" y="0"/>
                        <a:pt x="1" y="0"/>
                      </a:cubicBezTo>
                      <a:cubicBezTo>
                        <a:pt x="1" y="0"/>
                        <a:pt x="1" y="1"/>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2" name="Freeform 1953"/>
                <p:cNvSpPr>
                  <a:spLocks/>
                </p:cNvSpPr>
                <p:nvPr/>
              </p:nvSpPr>
              <p:spPr bwMode="auto">
                <a:xfrm>
                  <a:off x="7961313" y="4684713"/>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3" name="Freeform 1954"/>
                <p:cNvSpPr>
                  <a:spLocks/>
                </p:cNvSpPr>
                <p:nvPr/>
              </p:nvSpPr>
              <p:spPr bwMode="auto">
                <a:xfrm>
                  <a:off x="7954963" y="46847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4" name="Freeform 1995"/>
                <p:cNvSpPr>
                  <a:spLocks/>
                </p:cNvSpPr>
                <p:nvPr/>
              </p:nvSpPr>
              <p:spPr bwMode="auto">
                <a:xfrm>
                  <a:off x="8093075" y="4954588"/>
                  <a:ext cx="71438" cy="57150"/>
                </a:xfrm>
                <a:custGeom>
                  <a:avLst/>
                  <a:gdLst>
                    <a:gd name="T0" fmla="*/ 21 w 25"/>
                    <a:gd name="T1" fmla="*/ 16 h 20"/>
                    <a:gd name="T2" fmla="*/ 17 w 25"/>
                    <a:gd name="T3" fmla="*/ 13 h 20"/>
                    <a:gd name="T4" fmla="*/ 16 w 25"/>
                    <a:gd name="T5" fmla="*/ 12 h 20"/>
                    <a:gd name="T6" fmla="*/ 15 w 25"/>
                    <a:gd name="T7" fmla="*/ 12 h 20"/>
                    <a:gd name="T8" fmla="*/ 15 w 25"/>
                    <a:gd name="T9" fmla="*/ 12 h 20"/>
                    <a:gd name="T10" fmla="*/ 13 w 25"/>
                    <a:gd name="T11" fmla="*/ 10 h 20"/>
                    <a:gd name="T12" fmla="*/ 12 w 25"/>
                    <a:gd name="T13" fmla="*/ 9 h 20"/>
                    <a:gd name="T14" fmla="*/ 10 w 25"/>
                    <a:gd name="T15" fmla="*/ 7 h 20"/>
                    <a:gd name="T16" fmla="*/ 7 w 25"/>
                    <a:gd name="T17" fmla="*/ 5 h 20"/>
                    <a:gd name="T18" fmla="*/ 5 w 25"/>
                    <a:gd name="T19" fmla="*/ 4 h 20"/>
                    <a:gd name="T20" fmla="*/ 3 w 25"/>
                    <a:gd name="T21" fmla="*/ 3 h 20"/>
                    <a:gd name="T22" fmla="*/ 3 w 25"/>
                    <a:gd name="T23" fmla="*/ 2 h 20"/>
                    <a:gd name="T24" fmla="*/ 2 w 25"/>
                    <a:gd name="T25" fmla="*/ 3 h 20"/>
                    <a:gd name="T26" fmla="*/ 1 w 25"/>
                    <a:gd name="T27" fmla="*/ 1 h 20"/>
                    <a:gd name="T28" fmla="*/ 0 w 25"/>
                    <a:gd name="T29" fmla="*/ 1 h 20"/>
                    <a:gd name="T30" fmla="*/ 0 w 25"/>
                    <a:gd name="T31" fmla="*/ 1 h 20"/>
                    <a:gd name="T32" fmla="*/ 1 w 25"/>
                    <a:gd name="T33" fmla="*/ 2 h 20"/>
                    <a:gd name="T34" fmla="*/ 1 w 25"/>
                    <a:gd name="T35" fmla="*/ 2 h 20"/>
                    <a:gd name="T36" fmla="*/ 1 w 25"/>
                    <a:gd name="T37" fmla="*/ 3 h 20"/>
                    <a:gd name="T38" fmla="*/ 1 w 25"/>
                    <a:gd name="T39" fmla="*/ 3 h 20"/>
                    <a:gd name="T40" fmla="*/ 2 w 25"/>
                    <a:gd name="T41" fmla="*/ 4 h 20"/>
                    <a:gd name="T42" fmla="*/ 2 w 25"/>
                    <a:gd name="T43" fmla="*/ 4 h 20"/>
                    <a:gd name="T44" fmla="*/ 3 w 25"/>
                    <a:gd name="T45" fmla="*/ 6 h 20"/>
                    <a:gd name="T46" fmla="*/ 4 w 25"/>
                    <a:gd name="T47" fmla="*/ 7 h 20"/>
                    <a:gd name="T48" fmla="*/ 4 w 25"/>
                    <a:gd name="T49" fmla="*/ 8 h 20"/>
                    <a:gd name="T50" fmla="*/ 6 w 25"/>
                    <a:gd name="T51" fmla="*/ 8 h 20"/>
                    <a:gd name="T52" fmla="*/ 6 w 25"/>
                    <a:gd name="T53" fmla="*/ 9 h 20"/>
                    <a:gd name="T54" fmla="*/ 6 w 25"/>
                    <a:gd name="T55" fmla="*/ 9 h 20"/>
                    <a:gd name="T56" fmla="*/ 7 w 25"/>
                    <a:gd name="T57" fmla="*/ 10 h 20"/>
                    <a:gd name="T58" fmla="*/ 7 w 25"/>
                    <a:gd name="T59" fmla="*/ 11 h 20"/>
                    <a:gd name="T60" fmla="*/ 8 w 25"/>
                    <a:gd name="T61" fmla="*/ 12 h 20"/>
                    <a:gd name="T62" fmla="*/ 9 w 25"/>
                    <a:gd name="T63" fmla="*/ 12 h 20"/>
                    <a:gd name="T64" fmla="*/ 9 w 25"/>
                    <a:gd name="T65" fmla="*/ 12 h 20"/>
                    <a:gd name="T66" fmla="*/ 9 w 25"/>
                    <a:gd name="T67" fmla="*/ 12 h 20"/>
                    <a:gd name="T68" fmla="*/ 10 w 25"/>
                    <a:gd name="T69" fmla="*/ 13 h 20"/>
                    <a:gd name="T70" fmla="*/ 11 w 25"/>
                    <a:gd name="T71" fmla="*/ 14 h 20"/>
                    <a:gd name="T72" fmla="*/ 12 w 25"/>
                    <a:gd name="T73" fmla="*/ 14 h 20"/>
                    <a:gd name="T74" fmla="*/ 13 w 25"/>
                    <a:gd name="T75" fmla="*/ 15 h 20"/>
                    <a:gd name="T76" fmla="*/ 14 w 25"/>
                    <a:gd name="T77" fmla="*/ 15 h 20"/>
                    <a:gd name="T78" fmla="*/ 14 w 25"/>
                    <a:gd name="T79" fmla="*/ 15 h 20"/>
                    <a:gd name="T80" fmla="*/ 14 w 25"/>
                    <a:gd name="T81" fmla="*/ 15 h 20"/>
                    <a:gd name="T82" fmla="*/ 15 w 25"/>
                    <a:gd name="T83" fmla="*/ 16 h 20"/>
                    <a:gd name="T84" fmla="*/ 16 w 25"/>
                    <a:gd name="T85" fmla="*/ 16 h 20"/>
                    <a:gd name="T86" fmla="*/ 16 w 25"/>
                    <a:gd name="T87" fmla="*/ 17 h 20"/>
                    <a:gd name="T88" fmla="*/ 16 w 25"/>
                    <a:gd name="T89" fmla="*/ 17 h 20"/>
                    <a:gd name="T90" fmla="*/ 16 w 25"/>
                    <a:gd name="T91" fmla="*/ 16 h 20"/>
                    <a:gd name="T92" fmla="*/ 17 w 25"/>
                    <a:gd name="T93" fmla="*/ 16 h 20"/>
                    <a:gd name="T94" fmla="*/ 17 w 25"/>
                    <a:gd name="T95" fmla="*/ 17 h 20"/>
                    <a:gd name="T96" fmla="*/ 17 w 25"/>
                    <a:gd name="T97" fmla="*/ 17 h 20"/>
                    <a:gd name="T98" fmla="*/ 18 w 25"/>
                    <a:gd name="T99" fmla="*/ 18 h 20"/>
                    <a:gd name="T100" fmla="*/ 19 w 25"/>
                    <a:gd name="T101" fmla="*/ 19 h 20"/>
                    <a:gd name="T102" fmla="*/ 20 w 25"/>
                    <a:gd name="T103" fmla="*/ 19 h 20"/>
                    <a:gd name="T104" fmla="*/ 20 w 25"/>
                    <a:gd name="T105" fmla="*/ 19 h 20"/>
                    <a:gd name="T106" fmla="*/ 20 w 25"/>
                    <a:gd name="T107" fmla="*/ 19 h 20"/>
                    <a:gd name="T108" fmla="*/ 22 w 25"/>
                    <a:gd name="T109" fmla="*/ 19 h 20"/>
                    <a:gd name="T110" fmla="*/ 22 w 25"/>
                    <a:gd name="T111" fmla="*/ 20 h 20"/>
                    <a:gd name="T112" fmla="*/ 23 w 25"/>
                    <a:gd name="T113" fmla="*/ 20 h 20"/>
                    <a:gd name="T114" fmla="*/ 23 w 25"/>
                    <a:gd name="T115" fmla="*/ 20 h 20"/>
                    <a:gd name="T116" fmla="*/ 25 w 25"/>
                    <a:gd name="T1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20">
                      <a:moveTo>
                        <a:pt x="24" y="18"/>
                      </a:moveTo>
                      <a:cubicBezTo>
                        <a:pt x="24" y="18"/>
                        <a:pt x="24" y="17"/>
                        <a:pt x="23" y="17"/>
                      </a:cubicBezTo>
                      <a:cubicBezTo>
                        <a:pt x="23" y="17"/>
                        <a:pt x="22" y="17"/>
                        <a:pt x="22" y="17"/>
                      </a:cubicBezTo>
                      <a:cubicBezTo>
                        <a:pt x="22" y="17"/>
                        <a:pt x="21" y="16"/>
                        <a:pt x="21" y="16"/>
                      </a:cubicBezTo>
                      <a:cubicBezTo>
                        <a:pt x="21" y="16"/>
                        <a:pt x="20" y="15"/>
                        <a:pt x="20" y="15"/>
                      </a:cubicBezTo>
                      <a:cubicBezTo>
                        <a:pt x="20" y="15"/>
                        <a:pt x="19" y="14"/>
                        <a:pt x="19" y="14"/>
                      </a:cubicBezTo>
                      <a:cubicBezTo>
                        <a:pt x="19" y="14"/>
                        <a:pt x="19" y="14"/>
                        <a:pt x="18" y="14"/>
                      </a:cubicBezTo>
                      <a:cubicBezTo>
                        <a:pt x="18" y="14"/>
                        <a:pt x="17" y="13"/>
                        <a:pt x="17" y="13"/>
                      </a:cubicBezTo>
                      <a:cubicBezTo>
                        <a:pt x="17" y="13"/>
                        <a:pt x="17" y="13"/>
                        <a:pt x="17" y="13"/>
                      </a:cubicBezTo>
                      <a:cubicBezTo>
                        <a:pt x="17" y="13"/>
                        <a:pt x="17" y="13"/>
                        <a:pt x="17" y="13"/>
                      </a:cubicBezTo>
                      <a:cubicBezTo>
                        <a:pt x="17" y="13"/>
                        <a:pt x="17" y="13"/>
                        <a:pt x="16" y="12"/>
                      </a:cubicBezTo>
                      <a:cubicBezTo>
                        <a:pt x="16" y="12"/>
                        <a:pt x="16" y="12"/>
                        <a:pt x="16" y="12"/>
                      </a:cubicBezTo>
                      <a:cubicBezTo>
                        <a:pt x="16" y="13"/>
                        <a:pt x="16" y="13"/>
                        <a:pt x="16" y="13"/>
                      </a:cubicBezTo>
                      <a:cubicBezTo>
                        <a:pt x="16" y="13"/>
                        <a:pt x="16" y="12"/>
                        <a:pt x="16" y="12"/>
                      </a:cubicBezTo>
                      <a:cubicBezTo>
                        <a:pt x="16"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1"/>
                        <a:pt x="14" y="11"/>
                      </a:cubicBezTo>
                      <a:cubicBezTo>
                        <a:pt x="14" y="11"/>
                        <a:pt x="14" y="11"/>
                        <a:pt x="14" y="11"/>
                      </a:cubicBezTo>
                      <a:cubicBezTo>
                        <a:pt x="14" y="11"/>
                        <a:pt x="13" y="11"/>
                        <a:pt x="13" y="11"/>
                      </a:cubicBezTo>
                      <a:cubicBezTo>
                        <a:pt x="13" y="11"/>
                        <a:pt x="13" y="10"/>
                        <a:pt x="13" y="10"/>
                      </a:cubicBezTo>
                      <a:cubicBezTo>
                        <a:pt x="13" y="10"/>
                        <a:pt x="13" y="10"/>
                        <a:pt x="13" y="10"/>
                      </a:cubicBezTo>
                      <a:cubicBezTo>
                        <a:pt x="13" y="10"/>
                        <a:pt x="13" y="10"/>
                        <a:pt x="12" y="10"/>
                      </a:cubicBezTo>
                      <a:cubicBezTo>
                        <a:pt x="12" y="10"/>
                        <a:pt x="12" y="10"/>
                        <a:pt x="12" y="10"/>
                      </a:cubicBezTo>
                      <a:cubicBezTo>
                        <a:pt x="12" y="10"/>
                        <a:pt x="12" y="9"/>
                        <a:pt x="12" y="9"/>
                      </a:cubicBezTo>
                      <a:cubicBezTo>
                        <a:pt x="12" y="9"/>
                        <a:pt x="11" y="9"/>
                        <a:pt x="12" y="9"/>
                      </a:cubicBezTo>
                      <a:cubicBezTo>
                        <a:pt x="12" y="8"/>
                        <a:pt x="12" y="8"/>
                        <a:pt x="11" y="8"/>
                      </a:cubicBezTo>
                      <a:cubicBezTo>
                        <a:pt x="11" y="8"/>
                        <a:pt x="11" y="8"/>
                        <a:pt x="11" y="8"/>
                      </a:cubicBezTo>
                      <a:cubicBezTo>
                        <a:pt x="10" y="7"/>
                        <a:pt x="10" y="7"/>
                        <a:pt x="10" y="7"/>
                      </a:cubicBezTo>
                      <a:cubicBezTo>
                        <a:pt x="10" y="7"/>
                        <a:pt x="10" y="7"/>
                        <a:pt x="10" y="7"/>
                      </a:cubicBezTo>
                      <a:cubicBezTo>
                        <a:pt x="9" y="7"/>
                        <a:pt x="9" y="7"/>
                        <a:pt x="9" y="7"/>
                      </a:cubicBezTo>
                      <a:cubicBezTo>
                        <a:pt x="8" y="6"/>
                        <a:pt x="8" y="6"/>
                        <a:pt x="8" y="6"/>
                      </a:cubicBezTo>
                      <a:cubicBezTo>
                        <a:pt x="7" y="6"/>
                        <a:pt x="7" y="6"/>
                        <a:pt x="7" y="5"/>
                      </a:cubicBezTo>
                      <a:cubicBezTo>
                        <a:pt x="7" y="5"/>
                        <a:pt x="6" y="5"/>
                        <a:pt x="6" y="5"/>
                      </a:cubicBezTo>
                      <a:cubicBezTo>
                        <a:pt x="6" y="4"/>
                        <a:pt x="6" y="4"/>
                        <a:pt x="6" y="4"/>
                      </a:cubicBezTo>
                      <a:cubicBezTo>
                        <a:pt x="6" y="4"/>
                        <a:pt x="6" y="4"/>
                        <a:pt x="5" y="4"/>
                      </a:cubicBezTo>
                      <a:cubicBezTo>
                        <a:pt x="5" y="4"/>
                        <a:pt x="5" y="4"/>
                        <a:pt x="5" y="4"/>
                      </a:cubicBezTo>
                      <a:cubicBezTo>
                        <a:pt x="5" y="4"/>
                        <a:pt x="5" y="4"/>
                        <a:pt x="5" y="4"/>
                      </a:cubicBezTo>
                      <a:cubicBezTo>
                        <a:pt x="5" y="3"/>
                        <a:pt x="5" y="3"/>
                        <a:pt x="4" y="3"/>
                      </a:cubicBezTo>
                      <a:cubicBezTo>
                        <a:pt x="4" y="3"/>
                        <a:pt x="4" y="3"/>
                        <a:pt x="4" y="3"/>
                      </a:cubicBezTo>
                      <a:cubicBezTo>
                        <a:pt x="4" y="3"/>
                        <a:pt x="3" y="3"/>
                        <a:pt x="3" y="3"/>
                      </a:cubicBezTo>
                      <a:cubicBezTo>
                        <a:pt x="3" y="3"/>
                        <a:pt x="3" y="2"/>
                        <a:pt x="3" y="2"/>
                      </a:cubicBezTo>
                      <a:cubicBezTo>
                        <a:pt x="3" y="2"/>
                        <a:pt x="3" y="2"/>
                        <a:pt x="3" y="2"/>
                      </a:cubicBezTo>
                      <a:cubicBezTo>
                        <a:pt x="3" y="3"/>
                        <a:pt x="3" y="3"/>
                        <a:pt x="3" y="2"/>
                      </a:cubicBezTo>
                      <a:cubicBezTo>
                        <a:pt x="3" y="2"/>
                        <a:pt x="3" y="2"/>
                        <a:pt x="3" y="2"/>
                      </a:cubicBezTo>
                      <a:cubicBezTo>
                        <a:pt x="3" y="2"/>
                        <a:pt x="3" y="2"/>
                        <a:pt x="2" y="2"/>
                      </a:cubicBezTo>
                      <a:cubicBezTo>
                        <a:pt x="2" y="2"/>
                        <a:pt x="2" y="3"/>
                        <a:pt x="2" y="3"/>
                      </a:cubicBezTo>
                      <a:cubicBezTo>
                        <a:pt x="2" y="3"/>
                        <a:pt x="2" y="3"/>
                        <a:pt x="2" y="3"/>
                      </a:cubicBezTo>
                      <a:cubicBezTo>
                        <a:pt x="2" y="3"/>
                        <a:pt x="2" y="3"/>
                        <a:pt x="2" y="3"/>
                      </a:cubicBezTo>
                      <a:cubicBezTo>
                        <a:pt x="2" y="3"/>
                        <a:pt x="2" y="3"/>
                        <a:pt x="2" y="2"/>
                      </a:cubicBezTo>
                      <a:cubicBezTo>
                        <a:pt x="2" y="2"/>
                        <a:pt x="2" y="2"/>
                        <a:pt x="1" y="2"/>
                      </a:cubicBezTo>
                      <a:cubicBezTo>
                        <a:pt x="1" y="2"/>
                        <a:pt x="1" y="2"/>
                        <a:pt x="1" y="2"/>
                      </a:cubicBezTo>
                      <a:cubicBezTo>
                        <a:pt x="1" y="2"/>
                        <a:pt x="1" y="2"/>
                        <a:pt x="1" y="1"/>
                      </a:cubicBezTo>
                      <a:cubicBezTo>
                        <a:pt x="1" y="1"/>
                        <a:pt x="1" y="1"/>
                        <a:pt x="1" y="1"/>
                      </a:cubicBezTo>
                      <a:cubicBezTo>
                        <a:pt x="1" y="1"/>
                        <a:pt x="0" y="1"/>
                        <a:pt x="0" y="1"/>
                      </a:cubicBezTo>
                      <a:cubicBezTo>
                        <a:pt x="0" y="1"/>
                        <a:pt x="0" y="1"/>
                        <a:pt x="0" y="1"/>
                      </a:cubicBezTo>
                      <a:cubicBezTo>
                        <a:pt x="0" y="1"/>
                        <a:pt x="0" y="1"/>
                        <a:pt x="0" y="1"/>
                      </a:cubicBezTo>
                      <a:cubicBezTo>
                        <a:pt x="0" y="1"/>
                        <a:pt x="0" y="1"/>
                        <a:pt x="0" y="1"/>
                      </a:cubicBezTo>
                      <a:cubicBezTo>
                        <a:pt x="0" y="1"/>
                        <a:pt x="0" y="0"/>
                        <a:pt x="0" y="1"/>
                      </a:cubicBezTo>
                      <a:cubicBezTo>
                        <a:pt x="0" y="1"/>
                        <a:pt x="0" y="1"/>
                        <a:pt x="0" y="1"/>
                      </a:cubicBezTo>
                      <a:cubicBezTo>
                        <a:pt x="0" y="1"/>
                        <a:pt x="0" y="1"/>
                        <a:pt x="0" y="1"/>
                      </a:cubicBezTo>
                      <a:cubicBezTo>
                        <a:pt x="0" y="1"/>
                        <a:pt x="0" y="1"/>
                        <a:pt x="0" y="1"/>
                      </a:cubicBezTo>
                      <a:cubicBezTo>
                        <a:pt x="0" y="1"/>
                        <a:pt x="0" y="1"/>
                        <a:pt x="0" y="1"/>
                      </a:cubicBezTo>
                      <a:cubicBezTo>
                        <a:pt x="0" y="1"/>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1" y="2"/>
                        <a:pt x="0" y="2"/>
                      </a:cubicBezTo>
                      <a:cubicBezTo>
                        <a:pt x="0" y="2"/>
                        <a:pt x="0" y="3"/>
                        <a:pt x="0" y="3"/>
                      </a:cubicBezTo>
                      <a:cubicBezTo>
                        <a:pt x="1" y="3"/>
                        <a:pt x="1" y="3"/>
                        <a:pt x="1" y="3"/>
                      </a:cubicBezTo>
                      <a:cubicBezTo>
                        <a:pt x="0"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2" y="3"/>
                        <a:pt x="2" y="3"/>
                        <a:pt x="2" y="3"/>
                      </a:cubicBezTo>
                      <a:cubicBezTo>
                        <a:pt x="2" y="3"/>
                        <a:pt x="2" y="4"/>
                        <a:pt x="2" y="4"/>
                      </a:cubicBezTo>
                      <a:cubicBezTo>
                        <a:pt x="1" y="4"/>
                        <a:pt x="1" y="4"/>
                        <a:pt x="1" y="4"/>
                      </a:cubicBezTo>
                      <a:cubicBezTo>
                        <a:pt x="1" y="4"/>
                        <a:pt x="1" y="4"/>
                        <a:pt x="1" y="4"/>
                      </a:cubicBezTo>
                      <a:cubicBezTo>
                        <a:pt x="1" y="4"/>
                        <a:pt x="1" y="4"/>
                        <a:pt x="2" y="4"/>
                      </a:cubicBezTo>
                      <a:cubicBezTo>
                        <a:pt x="2" y="4"/>
                        <a:pt x="2" y="4"/>
                        <a:pt x="2" y="4"/>
                      </a:cubicBezTo>
                      <a:cubicBezTo>
                        <a:pt x="2" y="4"/>
                        <a:pt x="2" y="5"/>
                        <a:pt x="2" y="5"/>
                      </a:cubicBezTo>
                      <a:cubicBezTo>
                        <a:pt x="2" y="5"/>
                        <a:pt x="2" y="5"/>
                        <a:pt x="3" y="5"/>
                      </a:cubicBezTo>
                      <a:cubicBezTo>
                        <a:pt x="3" y="5"/>
                        <a:pt x="3" y="6"/>
                        <a:pt x="3" y="6"/>
                      </a:cubicBezTo>
                      <a:cubicBezTo>
                        <a:pt x="3" y="6"/>
                        <a:pt x="3" y="6"/>
                        <a:pt x="3" y="6"/>
                      </a:cubicBezTo>
                      <a:cubicBezTo>
                        <a:pt x="3" y="6"/>
                        <a:pt x="4" y="6"/>
                        <a:pt x="4" y="7"/>
                      </a:cubicBezTo>
                      <a:cubicBezTo>
                        <a:pt x="3" y="7"/>
                        <a:pt x="3" y="7"/>
                        <a:pt x="3" y="7"/>
                      </a:cubicBezTo>
                      <a:cubicBezTo>
                        <a:pt x="3" y="7"/>
                        <a:pt x="3" y="7"/>
                        <a:pt x="3" y="7"/>
                      </a:cubicBezTo>
                      <a:cubicBezTo>
                        <a:pt x="4" y="7"/>
                        <a:pt x="4" y="7"/>
                        <a:pt x="4" y="7"/>
                      </a:cubicBezTo>
                      <a:cubicBezTo>
                        <a:pt x="4" y="7"/>
                        <a:pt x="4" y="8"/>
                        <a:pt x="4" y="8"/>
                      </a:cubicBezTo>
                      <a:cubicBezTo>
                        <a:pt x="4" y="8"/>
                        <a:pt x="4" y="8"/>
                        <a:pt x="4" y="8"/>
                      </a:cubicBezTo>
                      <a:cubicBezTo>
                        <a:pt x="4" y="8"/>
                        <a:pt x="4" y="8"/>
                        <a:pt x="4" y="8"/>
                      </a:cubicBezTo>
                      <a:cubicBezTo>
                        <a:pt x="4" y="8"/>
                        <a:pt x="4" y="8"/>
                        <a:pt x="4" y="8"/>
                      </a:cubicBezTo>
                      <a:cubicBezTo>
                        <a:pt x="5" y="8"/>
                        <a:pt x="5" y="8"/>
                        <a:pt x="5" y="8"/>
                      </a:cubicBezTo>
                      <a:cubicBezTo>
                        <a:pt x="5" y="8"/>
                        <a:pt x="5" y="8"/>
                        <a:pt x="5" y="8"/>
                      </a:cubicBezTo>
                      <a:cubicBezTo>
                        <a:pt x="5" y="8"/>
                        <a:pt x="5" y="8"/>
                        <a:pt x="5" y="8"/>
                      </a:cubicBezTo>
                      <a:cubicBezTo>
                        <a:pt x="5" y="8"/>
                        <a:pt x="6" y="8"/>
                        <a:pt x="6" y="8"/>
                      </a:cubicBezTo>
                      <a:cubicBezTo>
                        <a:pt x="6" y="8"/>
                        <a:pt x="5" y="8"/>
                        <a:pt x="5" y="8"/>
                      </a:cubicBezTo>
                      <a:cubicBezTo>
                        <a:pt x="5" y="9"/>
                        <a:pt x="6" y="9"/>
                        <a:pt x="6" y="9"/>
                      </a:cubicBezTo>
                      <a:cubicBezTo>
                        <a:pt x="6" y="9"/>
                        <a:pt x="6" y="9"/>
                        <a:pt x="6" y="9"/>
                      </a:cubicBezTo>
                      <a:cubicBezTo>
                        <a:pt x="5" y="9"/>
                        <a:pt x="6" y="9"/>
                        <a:pt x="6" y="9"/>
                      </a:cubicBezTo>
                      <a:cubicBezTo>
                        <a:pt x="6" y="9"/>
                        <a:pt x="6" y="9"/>
                        <a:pt x="6" y="9"/>
                      </a:cubicBezTo>
                      <a:cubicBezTo>
                        <a:pt x="6" y="10"/>
                        <a:pt x="6" y="10"/>
                        <a:pt x="6" y="9"/>
                      </a:cubicBezTo>
                      <a:cubicBezTo>
                        <a:pt x="6" y="9"/>
                        <a:pt x="6" y="9"/>
                        <a:pt x="6" y="9"/>
                      </a:cubicBezTo>
                      <a:cubicBezTo>
                        <a:pt x="6" y="9"/>
                        <a:pt x="6" y="10"/>
                        <a:pt x="6" y="9"/>
                      </a:cubicBezTo>
                      <a:cubicBezTo>
                        <a:pt x="7" y="9"/>
                        <a:pt x="7" y="9"/>
                        <a:pt x="7" y="9"/>
                      </a:cubicBezTo>
                      <a:cubicBezTo>
                        <a:pt x="7" y="9"/>
                        <a:pt x="7" y="9"/>
                        <a:pt x="7" y="9"/>
                      </a:cubicBezTo>
                      <a:cubicBezTo>
                        <a:pt x="7" y="9"/>
                        <a:pt x="7" y="10"/>
                        <a:pt x="7" y="10"/>
                      </a:cubicBezTo>
                      <a:cubicBezTo>
                        <a:pt x="7" y="10"/>
                        <a:pt x="7" y="9"/>
                        <a:pt x="7" y="10"/>
                      </a:cubicBezTo>
                      <a:cubicBezTo>
                        <a:pt x="7" y="10"/>
                        <a:pt x="7" y="10"/>
                        <a:pt x="7" y="10"/>
                      </a:cubicBezTo>
                      <a:cubicBezTo>
                        <a:pt x="7" y="10"/>
                        <a:pt x="7" y="10"/>
                        <a:pt x="7" y="10"/>
                      </a:cubicBezTo>
                      <a:cubicBezTo>
                        <a:pt x="7" y="10"/>
                        <a:pt x="7" y="11"/>
                        <a:pt x="7" y="11"/>
                      </a:cubicBezTo>
                      <a:cubicBezTo>
                        <a:pt x="7" y="11"/>
                        <a:pt x="7" y="11"/>
                        <a:pt x="7" y="11"/>
                      </a:cubicBezTo>
                      <a:cubicBezTo>
                        <a:pt x="7" y="11"/>
                        <a:pt x="7" y="11"/>
                        <a:pt x="8" y="11"/>
                      </a:cubicBezTo>
                      <a:cubicBezTo>
                        <a:pt x="8" y="11"/>
                        <a:pt x="8" y="11"/>
                        <a:pt x="8" y="11"/>
                      </a:cubicBezTo>
                      <a:cubicBezTo>
                        <a:pt x="8" y="11"/>
                        <a:pt x="8" y="11"/>
                        <a:pt x="8" y="11"/>
                      </a:cubicBezTo>
                      <a:cubicBezTo>
                        <a:pt x="8" y="11"/>
                        <a:pt x="8" y="11"/>
                        <a:pt x="8" y="12"/>
                      </a:cubicBezTo>
                      <a:cubicBezTo>
                        <a:pt x="8" y="12"/>
                        <a:pt x="8" y="12"/>
                        <a:pt x="8" y="12"/>
                      </a:cubicBezTo>
                      <a:cubicBezTo>
                        <a:pt x="8" y="11"/>
                        <a:pt x="8" y="11"/>
                        <a:pt x="8" y="11"/>
                      </a:cubicBezTo>
                      <a:cubicBezTo>
                        <a:pt x="8" y="12"/>
                        <a:pt x="8" y="12"/>
                        <a:pt x="9" y="12"/>
                      </a:cubicBezTo>
                      <a:cubicBezTo>
                        <a:pt x="9" y="12"/>
                        <a:pt x="9" y="12"/>
                        <a:pt x="9" y="12"/>
                      </a:cubicBezTo>
                      <a:cubicBezTo>
                        <a:pt x="9" y="12"/>
                        <a:pt x="9" y="12"/>
                        <a:pt x="9" y="12"/>
                      </a:cubicBezTo>
                      <a:cubicBezTo>
                        <a:pt x="8" y="12"/>
                        <a:pt x="8" y="12"/>
                        <a:pt x="8"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2"/>
                        <a:pt x="9" y="12"/>
                      </a:cubicBezTo>
                      <a:cubicBezTo>
                        <a:pt x="9" y="12"/>
                        <a:pt x="9" y="13"/>
                        <a:pt x="10" y="13"/>
                      </a:cubicBezTo>
                      <a:cubicBezTo>
                        <a:pt x="10" y="13"/>
                        <a:pt x="10" y="13"/>
                        <a:pt x="10" y="13"/>
                      </a:cubicBezTo>
                      <a:cubicBezTo>
                        <a:pt x="10" y="13"/>
                        <a:pt x="10" y="13"/>
                        <a:pt x="10" y="13"/>
                      </a:cubicBezTo>
                      <a:cubicBezTo>
                        <a:pt x="10" y="13"/>
                        <a:pt x="10" y="13"/>
                        <a:pt x="10" y="13"/>
                      </a:cubicBezTo>
                      <a:cubicBezTo>
                        <a:pt x="11" y="13"/>
                        <a:pt x="11" y="13"/>
                        <a:pt x="11" y="13"/>
                      </a:cubicBezTo>
                      <a:cubicBezTo>
                        <a:pt x="11" y="14"/>
                        <a:pt x="11" y="14"/>
                        <a:pt x="11" y="14"/>
                      </a:cubicBezTo>
                      <a:cubicBezTo>
                        <a:pt x="11" y="14"/>
                        <a:pt x="11"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3" y="15"/>
                        <a:pt x="13" y="15"/>
                        <a:pt x="13" y="15"/>
                      </a:cubicBezTo>
                      <a:cubicBezTo>
                        <a:pt x="13" y="15"/>
                        <a:pt x="13" y="15"/>
                        <a:pt x="13" y="15"/>
                      </a:cubicBezTo>
                      <a:cubicBezTo>
                        <a:pt x="13" y="15"/>
                        <a:pt x="13" y="15"/>
                        <a:pt x="13" y="15"/>
                      </a:cubicBezTo>
                      <a:cubicBezTo>
                        <a:pt x="13" y="15"/>
                        <a:pt x="13" y="15"/>
                        <a:pt x="13" y="15"/>
                      </a:cubicBezTo>
                      <a:cubicBezTo>
                        <a:pt x="13" y="15"/>
                        <a:pt x="14" y="15"/>
                        <a:pt x="14" y="15"/>
                      </a:cubicBezTo>
                      <a:cubicBezTo>
                        <a:pt x="14" y="15"/>
                        <a:pt x="13"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4" y="16"/>
                        <a:pt x="14" y="16"/>
                        <a:pt x="14" y="15"/>
                      </a:cubicBezTo>
                      <a:cubicBezTo>
                        <a:pt x="15" y="15"/>
                        <a:pt x="15" y="15"/>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5" y="16"/>
                      </a:cubicBezTo>
                      <a:cubicBezTo>
                        <a:pt x="15" y="16"/>
                        <a:pt x="15" y="16"/>
                        <a:pt x="16" y="16"/>
                      </a:cubicBezTo>
                      <a:cubicBezTo>
                        <a:pt x="16" y="16"/>
                        <a:pt x="16" y="16"/>
                        <a:pt x="16" y="16"/>
                      </a:cubicBezTo>
                      <a:cubicBezTo>
                        <a:pt x="16" y="16"/>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6"/>
                        <a:pt x="16" y="16"/>
                      </a:cubicBezTo>
                      <a:cubicBezTo>
                        <a:pt x="16" y="16"/>
                        <a:pt x="17" y="17"/>
                        <a:pt x="17" y="16"/>
                      </a:cubicBezTo>
                      <a:cubicBezTo>
                        <a:pt x="16" y="16"/>
                        <a:pt x="16" y="16"/>
                        <a:pt x="16" y="16"/>
                      </a:cubicBezTo>
                      <a:cubicBezTo>
                        <a:pt x="16" y="16"/>
                        <a:pt x="17" y="16"/>
                        <a:pt x="17" y="16"/>
                      </a:cubicBezTo>
                      <a:cubicBezTo>
                        <a:pt x="17" y="16"/>
                        <a:pt x="17" y="16"/>
                        <a:pt x="17" y="16"/>
                      </a:cubicBezTo>
                      <a:cubicBezTo>
                        <a:pt x="17" y="16"/>
                        <a:pt x="17" y="16"/>
                        <a:pt x="17" y="16"/>
                      </a:cubicBezTo>
                      <a:cubicBezTo>
                        <a:pt x="17" y="16"/>
                        <a:pt x="17" y="16"/>
                        <a:pt x="17" y="16"/>
                      </a:cubicBezTo>
                      <a:cubicBezTo>
                        <a:pt x="17" y="16"/>
                        <a:pt x="17" y="17"/>
                        <a:pt x="17" y="17"/>
                      </a:cubicBezTo>
                      <a:cubicBezTo>
                        <a:pt x="17" y="17"/>
                        <a:pt x="17" y="16"/>
                        <a:pt x="17" y="17"/>
                      </a:cubicBezTo>
                      <a:cubicBezTo>
                        <a:pt x="17" y="17"/>
                        <a:pt x="18"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7" y="17"/>
                        <a:pt x="17" y="17"/>
                        <a:pt x="17" y="17"/>
                      </a:cubicBezTo>
                      <a:cubicBezTo>
                        <a:pt x="18" y="18"/>
                        <a:pt x="18" y="18"/>
                        <a:pt x="18" y="18"/>
                      </a:cubicBezTo>
                      <a:cubicBezTo>
                        <a:pt x="18" y="18"/>
                        <a:pt x="18" y="18"/>
                        <a:pt x="18" y="18"/>
                      </a:cubicBezTo>
                      <a:cubicBezTo>
                        <a:pt x="18" y="18"/>
                        <a:pt x="18" y="18"/>
                        <a:pt x="18" y="18"/>
                      </a:cubicBezTo>
                      <a:cubicBezTo>
                        <a:pt x="18" y="18"/>
                        <a:pt x="18" y="18"/>
                        <a:pt x="18" y="18"/>
                      </a:cubicBezTo>
                      <a:cubicBezTo>
                        <a:pt x="19" y="19"/>
                        <a:pt x="19" y="18"/>
                        <a:pt x="19" y="18"/>
                      </a:cubicBezTo>
                      <a:cubicBezTo>
                        <a:pt x="19" y="19"/>
                        <a:pt x="19" y="19"/>
                        <a:pt x="19" y="19"/>
                      </a:cubicBezTo>
                      <a:cubicBezTo>
                        <a:pt x="19" y="19"/>
                        <a:pt x="19" y="19"/>
                        <a:pt x="19" y="19"/>
                      </a:cubicBezTo>
                      <a:cubicBezTo>
                        <a:pt x="19" y="18"/>
                        <a:pt x="19" y="18"/>
                        <a:pt x="19" y="18"/>
                      </a:cubicBezTo>
                      <a:cubicBezTo>
                        <a:pt x="20" y="18"/>
                        <a:pt x="20" y="18"/>
                        <a:pt x="20" y="19"/>
                      </a:cubicBezTo>
                      <a:cubicBezTo>
                        <a:pt x="20" y="19"/>
                        <a:pt x="20" y="19"/>
                        <a:pt x="20" y="19"/>
                      </a:cubicBezTo>
                      <a:cubicBezTo>
                        <a:pt x="20" y="19"/>
                        <a:pt x="20" y="19"/>
                        <a:pt x="20" y="19"/>
                      </a:cubicBezTo>
                      <a:cubicBezTo>
                        <a:pt x="19" y="19"/>
                        <a:pt x="19" y="19"/>
                        <a:pt x="20" y="19"/>
                      </a:cubicBezTo>
                      <a:cubicBezTo>
                        <a:pt x="20" y="19"/>
                        <a:pt x="20" y="19"/>
                        <a:pt x="20" y="19"/>
                      </a:cubicBezTo>
                      <a:cubicBezTo>
                        <a:pt x="19" y="19"/>
                        <a:pt x="19" y="19"/>
                        <a:pt x="19" y="19"/>
                      </a:cubicBezTo>
                      <a:cubicBezTo>
                        <a:pt x="20" y="19"/>
                        <a:pt x="20" y="19"/>
                        <a:pt x="20" y="19"/>
                      </a:cubicBezTo>
                      <a:cubicBezTo>
                        <a:pt x="20" y="19"/>
                        <a:pt x="20" y="19"/>
                        <a:pt x="20" y="19"/>
                      </a:cubicBezTo>
                      <a:cubicBezTo>
                        <a:pt x="20" y="20"/>
                        <a:pt x="20" y="20"/>
                        <a:pt x="20" y="19"/>
                      </a:cubicBezTo>
                      <a:cubicBezTo>
                        <a:pt x="20" y="19"/>
                        <a:pt x="20" y="19"/>
                        <a:pt x="20" y="19"/>
                      </a:cubicBezTo>
                      <a:cubicBezTo>
                        <a:pt x="20" y="19"/>
                        <a:pt x="20" y="19"/>
                        <a:pt x="20" y="19"/>
                      </a:cubicBezTo>
                      <a:cubicBezTo>
                        <a:pt x="20" y="19"/>
                        <a:pt x="20" y="19"/>
                        <a:pt x="20" y="19"/>
                      </a:cubicBezTo>
                      <a:cubicBezTo>
                        <a:pt x="20" y="19"/>
                        <a:pt x="21" y="19"/>
                        <a:pt x="21" y="19"/>
                      </a:cubicBezTo>
                      <a:cubicBezTo>
                        <a:pt x="21" y="19"/>
                        <a:pt x="21" y="19"/>
                        <a:pt x="21" y="19"/>
                      </a:cubicBezTo>
                      <a:cubicBezTo>
                        <a:pt x="21" y="19"/>
                        <a:pt x="21" y="19"/>
                        <a:pt x="22" y="19"/>
                      </a:cubicBezTo>
                      <a:cubicBezTo>
                        <a:pt x="22" y="19"/>
                        <a:pt x="22" y="20"/>
                        <a:pt x="22" y="20"/>
                      </a:cubicBezTo>
                      <a:cubicBezTo>
                        <a:pt x="22" y="20"/>
                        <a:pt x="22" y="20"/>
                        <a:pt x="22" y="20"/>
                      </a:cubicBezTo>
                      <a:cubicBezTo>
                        <a:pt x="22" y="20"/>
                        <a:pt x="22" y="20"/>
                        <a:pt x="22" y="20"/>
                      </a:cubicBezTo>
                      <a:cubicBezTo>
                        <a:pt x="22" y="20"/>
                        <a:pt x="22" y="20"/>
                        <a:pt x="22"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4" y="20"/>
                        <a:pt x="24" y="20"/>
                        <a:pt x="24" y="20"/>
                      </a:cubicBezTo>
                      <a:cubicBezTo>
                        <a:pt x="24" y="20"/>
                        <a:pt x="24" y="20"/>
                        <a:pt x="24" y="20"/>
                      </a:cubicBezTo>
                      <a:cubicBezTo>
                        <a:pt x="25" y="20"/>
                        <a:pt x="25" y="20"/>
                        <a:pt x="25" y="19"/>
                      </a:cubicBezTo>
                      <a:cubicBezTo>
                        <a:pt x="25" y="19"/>
                        <a:pt x="25" y="19"/>
                        <a:pt x="24" y="19"/>
                      </a:cubicBezTo>
                      <a:cubicBezTo>
                        <a:pt x="24" y="19"/>
                        <a:pt x="24" y="18"/>
                        <a:pt x="24" y="18"/>
                      </a:cubicBezTo>
                      <a:cubicBezTo>
                        <a:pt x="24" y="18"/>
                        <a:pt x="24" y="18"/>
                        <a:pt x="24" y="1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5" name="Freeform 1996"/>
                <p:cNvSpPr>
                  <a:spLocks/>
                </p:cNvSpPr>
                <p:nvPr/>
              </p:nvSpPr>
              <p:spPr bwMode="auto">
                <a:xfrm>
                  <a:off x="8147050" y="4994276"/>
                  <a:ext cx="3175" cy="3175"/>
                </a:xfrm>
                <a:custGeom>
                  <a:avLst/>
                  <a:gdLst>
                    <a:gd name="T0" fmla="*/ 1 w 1"/>
                    <a:gd name="T1" fmla="*/ 1 h 1"/>
                    <a:gd name="T2" fmla="*/ 1 w 1"/>
                    <a:gd name="T3" fmla="*/ 0 h 1"/>
                    <a:gd name="T4" fmla="*/ 1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1" y="0"/>
                      </a:cubicBezTo>
                      <a:cubicBezTo>
                        <a:pt x="0" y="0"/>
                        <a:pt x="1" y="0"/>
                        <a:pt x="1" y="0"/>
                      </a:cubicBezTo>
                      <a:cubicBezTo>
                        <a:pt x="1" y="0"/>
                        <a:pt x="1" y="0"/>
                        <a:pt x="1" y="0"/>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6" name="Freeform 1997"/>
                <p:cNvSpPr>
                  <a:spLocks/>
                </p:cNvSpPr>
                <p:nvPr/>
              </p:nvSpPr>
              <p:spPr bwMode="auto">
                <a:xfrm>
                  <a:off x="8154988" y="5011738"/>
                  <a:ext cx="3175" cy="3175"/>
                </a:xfrm>
                <a:custGeom>
                  <a:avLst/>
                  <a:gdLst>
                    <a:gd name="T0" fmla="*/ 1 w 1"/>
                    <a:gd name="T1" fmla="*/ 0 h 1"/>
                    <a:gd name="T2" fmla="*/ 1 w 1"/>
                    <a:gd name="T3" fmla="*/ 0 h 1"/>
                    <a:gd name="T4" fmla="*/ 1 w 1"/>
                    <a:gd name="T5" fmla="*/ 0 h 1"/>
                    <a:gd name="T6" fmla="*/ 1 w 1"/>
                    <a:gd name="T7" fmla="*/ 0 h 1"/>
                    <a:gd name="T8" fmla="*/ 1 w 1"/>
                    <a:gd name="T9" fmla="*/ 0 h 1"/>
                    <a:gd name="T10" fmla="*/ 1 w 1"/>
                    <a:gd name="T11" fmla="*/ 1 h 1"/>
                    <a:gd name="T12" fmla="*/ 0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1">
                      <a:moveTo>
                        <a:pt x="1" y="0"/>
                      </a:moveTo>
                      <a:cubicBezTo>
                        <a:pt x="1" y="0"/>
                        <a:pt x="1" y="0"/>
                        <a:pt x="1" y="0"/>
                      </a:cubicBezTo>
                      <a:cubicBezTo>
                        <a:pt x="1" y="0"/>
                        <a:pt x="1" y="0"/>
                        <a:pt x="1" y="0"/>
                      </a:cubicBezTo>
                      <a:cubicBezTo>
                        <a:pt x="1" y="0"/>
                        <a:pt x="1" y="0"/>
                        <a:pt x="1" y="0"/>
                      </a:cubicBezTo>
                      <a:cubicBezTo>
                        <a:pt x="1" y="0"/>
                        <a:pt x="0" y="0"/>
                        <a:pt x="1" y="0"/>
                      </a:cubicBezTo>
                      <a:cubicBezTo>
                        <a:pt x="1" y="0"/>
                        <a:pt x="1" y="0"/>
                        <a:pt x="1"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0"/>
                        <a:pt x="1" y="1"/>
                        <a:pt x="1" y="1"/>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7" name="Freeform 1998"/>
                <p:cNvSpPr>
                  <a:spLocks/>
                </p:cNvSpPr>
                <p:nvPr/>
              </p:nvSpPr>
              <p:spPr bwMode="auto">
                <a:xfrm>
                  <a:off x="8140700" y="5003801"/>
                  <a:ext cx="0" cy="3175"/>
                </a:xfrm>
                <a:custGeom>
                  <a:avLst/>
                  <a:gdLst>
                    <a:gd name="T0" fmla="*/ 1 h 1"/>
                    <a:gd name="T1" fmla="*/ 1 h 1"/>
                    <a:gd name="T2" fmla="*/ 1 h 1"/>
                    <a:gd name="T3" fmla="*/ 1 h 1"/>
                    <a:gd name="T4" fmla="*/ 1 h 1"/>
                    <a:gd name="T5" fmla="*/ 0 h 1"/>
                    <a:gd name="T6" fmla="*/ 1 h 1"/>
                    <a:gd name="T7" fmla="*/ 1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1"/>
                        <a:pt x="0" y="0"/>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8" name="Freeform 1999"/>
                <p:cNvSpPr>
                  <a:spLocks/>
                </p:cNvSpPr>
                <p:nvPr/>
              </p:nvSpPr>
              <p:spPr bwMode="auto">
                <a:xfrm>
                  <a:off x="8139113" y="5003801"/>
                  <a:ext cx="1588" cy="3175"/>
                </a:xfrm>
                <a:custGeom>
                  <a:avLst/>
                  <a:gdLst>
                    <a:gd name="T0" fmla="*/ 1 w 1"/>
                    <a:gd name="T1" fmla="*/ 0 h 1"/>
                    <a:gd name="T2" fmla="*/ 1 w 1"/>
                    <a:gd name="T3" fmla="*/ 0 h 1"/>
                    <a:gd name="T4" fmla="*/ 1 w 1"/>
                    <a:gd name="T5" fmla="*/ 0 h 1"/>
                    <a:gd name="T6" fmla="*/ 1 w 1"/>
                    <a:gd name="T7" fmla="*/ 1 h 1"/>
                    <a:gd name="T8" fmla="*/ 1 w 1"/>
                    <a:gd name="T9" fmla="*/ 0 h 1"/>
                    <a:gd name="T10" fmla="*/ 1 w 1"/>
                    <a:gd name="T11" fmla="*/ 0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1" y="0"/>
                        <a:pt x="1" y="0"/>
                      </a:cubicBezTo>
                      <a:cubicBezTo>
                        <a:pt x="1" y="0"/>
                        <a:pt x="1" y="0"/>
                        <a:pt x="1" y="0"/>
                      </a:cubicBezTo>
                      <a:cubicBezTo>
                        <a:pt x="1" y="0"/>
                        <a:pt x="1" y="1"/>
                        <a:pt x="1" y="1"/>
                      </a:cubicBezTo>
                      <a:cubicBezTo>
                        <a:pt x="1" y="0"/>
                        <a:pt x="1" y="0"/>
                        <a:pt x="1" y="0"/>
                      </a:cubicBezTo>
                      <a:cubicBezTo>
                        <a:pt x="0" y="0"/>
                        <a:pt x="0"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9" name="Freeform 2000"/>
                <p:cNvSpPr>
                  <a:spLocks/>
                </p:cNvSpPr>
                <p:nvPr/>
              </p:nvSpPr>
              <p:spPr bwMode="auto">
                <a:xfrm>
                  <a:off x="8139113" y="5003801"/>
                  <a:ext cx="1588" cy="0"/>
                </a:xfrm>
                <a:custGeom>
                  <a:avLst/>
                  <a:gdLst>
                    <a:gd name="T0" fmla="*/ 1 w 1"/>
                    <a:gd name="T1" fmla="*/ 1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0" y="0"/>
                        <a:pt x="0" y="0"/>
                        <a:pt x="0" y="0"/>
                      </a:cubicBezTo>
                      <a:cubicBezTo>
                        <a:pt x="0" y="0"/>
                        <a:pt x="1" y="0"/>
                        <a:pt x="0" y="0"/>
                      </a:cubicBezTo>
                      <a:cubicBezTo>
                        <a:pt x="0" y="0"/>
                        <a:pt x="0"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0" name="Oval 2001"/>
                <p:cNvSpPr>
                  <a:spLocks noChangeArrowheads="1"/>
                </p:cNvSpPr>
                <p:nvPr/>
              </p:nvSpPr>
              <p:spPr bwMode="auto">
                <a:xfrm>
                  <a:off x="8140700" y="5003801"/>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1" name="Freeform 2002"/>
                <p:cNvSpPr>
                  <a:spLocks/>
                </p:cNvSpPr>
                <p:nvPr/>
              </p:nvSpPr>
              <p:spPr bwMode="auto">
                <a:xfrm>
                  <a:off x="8115300" y="4986338"/>
                  <a:ext cx="0" cy="3175"/>
                </a:xfrm>
                <a:custGeom>
                  <a:avLst/>
                  <a:gdLst>
                    <a:gd name="T0" fmla="*/ 1 h 1"/>
                    <a:gd name="T1" fmla="*/ 1 h 1"/>
                    <a:gd name="T2" fmla="*/ 1 h 1"/>
                    <a:gd name="T3" fmla="*/ 1 h 1"/>
                    <a:gd name="T4" fmla="*/ 1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0"/>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2" name="Oval 2003"/>
                <p:cNvSpPr>
                  <a:spLocks noChangeArrowheads="1"/>
                </p:cNvSpPr>
                <p:nvPr/>
              </p:nvSpPr>
              <p:spPr bwMode="auto">
                <a:xfrm>
                  <a:off x="8094663" y="4962526"/>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3" name="Freeform 2004"/>
                <p:cNvSpPr>
                  <a:spLocks/>
                </p:cNvSpPr>
                <p:nvPr/>
              </p:nvSpPr>
              <p:spPr bwMode="auto">
                <a:xfrm>
                  <a:off x="8093075" y="496093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4" name="Freeform 2005"/>
                <p:cNvSpPr>
                  <a:spLocks/>
                </p:cNvSpPr>
                <p:nvPr/>
              </p:nvSpPr>
              <p:spPr bwMode="auto">
                <a:xfrm>
                  <a:off x="8089900" y="495776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5" name="Freeform 2006"/>
                <p:cNvSpPr>
                  <a:spLocks/>
                </p:cNvSpPr>
                <p:nvPr/>
              </p:nvSpPr>
              <p:spPr bwMode="auto">
                <a:xfrm>
                  <a:off x="8094663" y="4957763"/>
                  <a:ext cx="3175" cy="3175"/>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1 w 1"/>
                    <a:gd name="T15" fmla="*/ 0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0"/>
                        <a:pt x="1" y="0"/>
                        <a:pt x="1" y="1"/>
                      </a:cubicBezTo>
                      <a:cubicBezTo>
                        <a:pt x="1" y="1"/>
                        <a:pt x="1" y="1"/>
                        <a:pt x="1" y="1"/>
                      </a:cubicBezTo>
                      <a:cubicBezTo>
                        <a:pt x="1" y="1"/>
                        <a:pt x="1" y="1"/>
                        <a:pt x="1" y="1"/>
                      </a:cubicBezTo>
                      <a:cubicBezTo>
                        <a:pt x="1" y="1"/>
                        <a:pt x="1" y="1"/>
                        <a:pt x="1" y="1"/>
                      </a:cubicBezTo>
                      <a:cubicBezTo>
                        <a:pt x="1" y="0"/>
                        <a:pt x="1" y="0"/>
                        <a:pt x="1" y="0"/>
                      </a:cubicBezTo>
                      <a:cubicBezTo>
                        <a:pt x="0"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6" name="Freeform 2007"/>
                <p:cNvSpPr>
                  <a:spLocks/>
                </p:cNvSpPr>
                <p:nvPr/>
              </p:nvSpPr>
              <p:spPr bwMode="auto">
                <a:xfrm>
                  <a:off x="8094663" y="4960938"/>
                  <a:ext cx="3175" cy="0"/>
                </a:xfrm>
                <a:custGeom>
                  <a:avLst/>
                  <a:gdLst>
                    <a:gd name="T0" fmla="*/ 1 w 1"/>
                    <a:gd name="T1" fmla="*/ 1 w 1"/>
                    <a:gd name="T2" fmla="*/ 1 w 1"/>
                    <a:gd name="T3" fmla="*/ 1 w 1"/>
                    <a:gd name="T4" fmla="*/ 1 w 1"/>
                    <a:gd name="T5" fmla="*/ 1 w 1"/>
                    <a:gd name="T6" fmla="*/ 1 w 1"/>
                    <a:gd name="T7" fmla="*/ 1 w 1"/>
                    <a:gd name="T8" fmla="*/ 1 w 1"/>
                    <a:gd name="T9" fmla="*/ 1 w 1"/>
                    <a:gd name="T10"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1" y="0"/>
                        <a:pt x="0"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7" name="Freeform 2008"/>
                <p:cNvSpPr>
                  <a:spLocks/>
                </p:cNvSpPr>
                <p:nvPr/>
              </p:nvSpPr>
              <p:spPr bwMode="auto">
                <a:xfrm>
                  <a:off x="8169275" y="5014913"/>
                  <a:ext cx="6350" cy="6350"/>
                </a:xfrm>
                <a:custGeom>
                  <a:avLst/>
                  <a:gdLst>
                    <a:gd name="T0" fmla="*/ 1 w 2"/>
                    <a:gd name="T1" fmla="*/ 1 h 2"/>
                    <a:gd name="T2" fmla="*/ 1 w 2"/>
                    <a:gd name="T3" fmla="*/ 1 h 2"/>
                    <a:gd name="T4" fmla="*/ 1 w 2"/>
                    <a:gd name="T5" fmla="*/ 0 h 2"/>
                    <a:gd name="T6" fmla="*/ 1 w 2"/>
                    <a:gd name="T7" fmla="*/ 0 h 2"/>
                    <a:gd name="T8" fmla="*/ 1 w 2"/>
                    <a:gd name="T9" fmla="*/ 1 h 2"/>
                    <a:gd name="T10" fmla="*/ 1 w 2"/>
                    <a:gd name="T11" fmla="*/ 1 h 2"/>
                    <a:gd name="T12" fmla="*/ 1 w 2"/>
                    <a:gd name="T13" fmla="*/ 1 h 2"/>
                    <a:gd name="T14" fmla="*/ 1 w 2"/>
                    <a:gd name="T15" fmla="*/ 1 h 2"/>
                    <a:gd name="T16" fmla="*/ 1 w 2"/>
                    <a:gd name="T17" fmla="*/ 1 h 2"/>
                    <a:gd name="T18" fmla="*/ 2 w 2"/>
                    <a:gd name="T19" fmla="*/ 1 h 2"/>
                    <a:gd name="T20" fmla="*/ 2 w 2"/>
                    <a:gd name="T21" fmla="*/ 1 h 2"/>
                    <a:gd name="T22" fmla="*/ 1 w 2"/>
                    <a:gd name="T23" fmla="*/ 1 h 2"/>
                    <a:gd name="T24" fmla="*/ 1 w 2"/>
                    <a:gd name="T25" fmla="*/ 1 h 2"/>
                    <a:gd name="T26" fmla="*/ 1 w 2"/>
                    <a:gd name="T27" fmla="*/ 1 h 2"/>
                    <a:gd name="T28" fmla="*/ 2 w 2"/>
                    <a:gd name="T29" fmla="*/ 1 h 2"/>
                    <a:gd name="T30" fmla="*/ 2 w 2"/>
                    <a:gd name="T31" fmla="*/ 1 h 2"/>
                    <a:gd name="T32" fmla="*/ 2 w 2"/>
                    <a:gd name="T33" fmla="*/ 1 h 2"/>
                    <a:gd name="T34" fmla="*/ 2 w 2"/>
                    <a:gd name="T35" fmla="*/ 1 h 2"/>
                    <a:gd name="T36" fmla="*/ 1 w 2"/>
                    <a:gd name="T3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2">
                      <a:moveTo>
                        <a:pt x="1" y="1"/>
                      </a:moveTo>
                      <a:cubicBezTo>
                        <a:pt x="1" y="1"/>
                        <a:pt x="1" y="1"/>
                        <a:pt x="1" y="1"/>
                      </a:cubicBezTo>
                      <a:cubicBezTo>
                        <a:pt x="1" y="0"/>
                        <a:pt x="1" y="0"/>
                        <a:pt x="1" y="0"/>
                      </a:cubicBezTo>
                      <a:cubicBezTo>
                        <a:pt x="1" y="0"/>
                        <a:pt x="1" y="0"/>
                        <a:pt x="1" y="0"/>
                      </a:cubicBezTo>
                      <a:cubicBezTo>
                        <a:pt x="1" y="0"/>
                        <a:pt x="0" y="1"/>
                        <a:pt x="1" y="1"/>
                      </a:cubicBezTo>
                      <a:cubicBezTo>
                        <a:pt x="1" y="1"/>
                        <a:pt x="1" y="1"/>
                        <a:pt x="1" y="1"/>
                      </a:cubicBezTo>
                      <a:cubicBezTo>
                        <a:pt x="1" y="1"/>
                        <a:pt x="1" y="1"/>
                        <a:pt x="1" y="1"/>
                      </a:cubicBezTo>
                      <a:cubicBezTo>
                        <a:pt x="1" y="1"/>
                        <a:pt x="1" y="1"/>
                        <a:pt x="1" y="1"/>
                      </a:cubicBezTo>
                      <a:cubicBezTo>
                        <a:pt x="1" y="1"/>
                        <a:pt x="1" y="1"/>
                        <a:pt x="1" y="1"/>
                      </a:cubicBezTo>
                      <a:cubicBezTo>
                        <a:pt x="1" y="1"/>
                        <a:pt x="1" y="1"/>
                        <a:pt x="2" y="1"/>
                      </a:cubicBezTo>
                      <a:cubicBezTo>
                        <a:pt x="2" y="1"/>
                        <a:pt x="2" y="2"/>
                        <a:pt x="2" y="1"/>
                      </a:cubicBezTo>
                      <a:cubicBezTo>
                        <a:pt x="2" y="1"/>
                        <a:pt x="1" y="1"/>
                        <a:pt x="1" y="1"/>
                      </a:cubicBezTo>
                      <a:cubicBezTo>
                        <a:pt x="1" y="1"/>
                        <a:pt x="1" y="1"/>
                        <a:pt x="1" y="1"/>
                      </a:cubicBezTo>
                      <a:cubicBezTo>
                        <a:pt x="1" y="1"/>
                        <a:pt x="1" y="1"/>
                        <a:pt x="1" y="1"/>
                      </a:cubicBezTo>
                      <a:cubicBezTo>
                        <a:pt x="2" y="1"/>
                        <a:pt x="1" y="1"/>
                        <a:pt x="2" y="1"/>
                      </a:cubicBezTo>
                      <a:cubicBezTo>
                        <a:pt x="2" y="1"/>
                        <a:pt x="2" y="1"/>
                        <a:pt x="2" y="1"/>
                      </a:cubicBezTo>
                      <a:cubicBezTo>
                        <a:pt x="2" y="1"/>
                        <a:pt x="2" y="1"/>
                        <a:pt x="2" y="1"/>
                      </a:cubicBezTo>
                      <a:cubicBezTo>
                        <a:pt x="2" y="1"/>
                        <a:pt x="2" y="1"/>
                        <a:pt x="2"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8" name="Freeform 2009"/>
                <p:cNvSpPr>
                  <a:spLocks/>
                </p:cNvSpPr>
                <p:nvPr/>
              </p:nvSpPr>
              <p:spPr bwMode="auto">
                <a:xfrm>
                  <a:off x="8181975" y="4986338"/>
                  <a:ext cx="4763" cy="7938"/>
                </a:xfrm>
                <a:custGeom>
                  <a:avLst/>
                  <a:gdLst>
                    <a:gd name="T0" fmla="*/ 2 w 2"/>
                    <a:gd name="T1" fmla="*/ 2 h 3"/>
                    <a:gd name="T2" fmla="*/ 2 w 2"/>
                    <a:gd name="T3" fmla="*/ 2 h 3"/>
                    <a:gd name="T4" fmla="*/ 2 w 2"/>
                    <a:gd name="T5" fmla="*/ 3 h 3"/>
                    <a:gd name="T6" fmla="*/ 2 w 2"/>
                    <a:gd name="T7" fmla="*/ 3 h 3"/>
                    <a:gd name="T8" fmla="*/ 1 w 2"/>
                    <a:gd name="T9" fmla="*/ 3 h 3"/>
                    <a:gd name="T10" fmla="*/ 1 w 2"/>
                    <a:gd name="T11" fmla="*/ 3 h 3"/>
                    <a:gd name="T12" fmla="*/ 0 w 2"/>
                    <a:gd name="T13" fmla="*/ 3 h 3"/>
                    <a:gd name="T14" fmla="*/ 0 w 2"/>
                    <a:gd name="T15" fmla="*/ 2 h 3"/>
                    <a:gd name="T16" fmla="*/ 0 w 2"/>
                    <a:gd name="T17" fmla="*/ 2 h 3"/>
                    <a:gd name="T18" fmla="*/ 0 w 2"/>
                    <a:gd name="T19" fmla="*/ 1 h 3"/>
                    <a:gd name="T20" fmla="*/ 0 w 2"/>
                    <a:gd name="T21" fmla="*/ 1 h 3"/>
                    <a:gd name="T22" fmla="*/ 0 w 2"/>
                    <a:gd name="T23" fmla="*/ 1 h 3"/>
                    <a:gd name="T24" fmla="*/ 1 w 2"/>
                    <a:gd name="T25" fmla="*/ 1 h 3"/>
                    <a:gd name="T26" fmla="*/ 1 w 2"/>
                    <a:gd name="T27" fmla="*/ 1 h 3"/>
                    <a:gd name="T28" fmla="*/ 1 w 2"/>
                    <a:gd name="T29" fmla="*/ 1 h 3"/>
                    <a:gd name="T30" fmla="*/ 2 w 2"/>
                    <a:gd name="T31" fmla="*/ 1 h 3"/>
                    <a:gd name="T32" fmla="*/ 2 w 2"/>
                    <a:gd name="T33" fmla="*/ 1 h 3"/>
                    <a:gd name="T34" fmla="*/ 2 w 2"/>
                    <a:gd name="T35" fmla="*/ 1 h 3"/>
                    <a:gd name="T36" fmla="*/ 2 w 2"/>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3">
                      <a:moveTo>
                        <a:pt x="2" y="2"/>
                      </a:moveTo>
                      <a:cubicBezTo>
                        <a:pt x="2" y="2"/>
                        <a:pt x="2" y="2"/>
                        <a:pt x="2" y="2"/>
                      </a:cubicBezTo>
                      <a:cubicBezTo>
                        <a:pt x="2" y="3"/>
                        <a:pt x="2" y="3"/>
                        <a:pt x="2" y="3"/>
                      </a:cubicBezTo>
                      <a:cubicBezTo>
                        <a:pt x="2" y="3"/>
                        <a:pt x="2" y="3"/>
                        <a:pt x="2" y="3"/>
                      </a:cubicBezTo>
                      <a:cubicBezTo>
                        <a:pt x="1" y="3"/>
                        <a:pt x="1" y="3"/>
                        <a:pt x="1" y="3"/>
                      </a:cubicBezTo>
                      <a:cubicBezTo>
                        <a:pt x="1" y="3"/>
                        <a:pt x="1" y="3"/>
                        <a:pt x="1" y="3"/>
                      </a:cubicBezTo>
                      <a:cubicBezTo>
                        <a:pt x="0" y="3"/>
                        <a:pt x="0" y="3"/>
                        <a:pt x="0" y="3"/>
                      </a:cubicBezTo>
                      <a:cubicBezTo>
                        <a:pt x="0" y="3"/>
                        <a:pt x="0" y="3"/>
                        <a:pt x="0" y="2"/>
                      </a:cubicBezTo>
                      <a:cubicBezTo>
                        <a:pt x="0" y="2"/>
                        <a:pt x="0" y="2"/>
                        <a:pt x="0" y="2"/>
                      </a:cubicBezTo>
                      <a:cubicBezTo>
                        <a:pt x="0" y="2"/>
                        <a:pt x="0" y="2"/>
                        <a:pt x="0" y="1"/>
                      </a:cubicBezTo>
                      <a:cubicBezTo>
                        <a:pt x="0" y="1"/>
                        <a:pt x="0" y="1"/>
                        <a:pt x="0" y="1"/>
                      </a:cubicBezTo>
                      <a:cubicBezTo>
                        <a:pt x="0" y="1"/>
                        <a:pt x="0" y="1"/>
                        <a:pt x="0" y="1"/>
                      </a:cubicBezTo>
                      <a:cubicBezTo>
                        <a:pt x="1" y="1"/>
                        <a:pt x="0" y="1"/>
                        <a:pt x="1" y="1"/>
                      </a:cubicBezTo>
                      <a:cubicBezTo>
                        <a:pt x="1" y="1"/>
                        <a:pt x="1" y="0"/>
                        <a:pt x="1" y="1"/>
                      </a:cubicBezTo>
                      <a:cubicBezTo>
                        <a:pt x="1" y="1"/>
                        <a:pt x="1" y="1"/>
                        <a:pt x="1" y="1"/>
                      </a:cubicBezTo>
                      <a:cubicBezTo>
                        <a:pt x="1" y="2"/>
                        <a:pt x="1" y="1"/>
                        <a:pt x="2" y="1"/>
                      </a:cubicBezTo>
                      <a:cubicBezTo>
                        <a:pt x="2" y="1"/>
                        <a:pt x="2" y="1"/>
                        <a:pt x="2" y="1"/>
                      </a:cubicBezTo>
                      <a:cubicBezTo>
                        <a:pt x="2" y="1"/>
                        <a:pt x="2" y="1"/>
                        <a:pt x="2" y="1"/>
                      </a:cubicBezTo>
                      <a:cubicBezTo>
                        <a:pt x="2" y="1"/>
                        <a:pt x="2" y="1"/>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9" name="Freeform 2010"/>
                <p:cNvSpPr>
                  <a:spLocks/>
                </p:cNvSpPr>
                <p:nvPr/>
              </p:nvSpPr>
              <p:spPr bwMode="auto">
                <a:xfrm>
                  <a:off x="8178800" y="497998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0" name="Freeform 2011"/>
                <p:cNvSpPr>
                  <a:spLocks/>
                </p:cNvSpPr>
                <p:nvPr/>
              </p:nvSpPr>
              <p:spPr bwMode="auto">
                <a:xfrm>
                  <a:off x="8178800" y="498633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1" name="Freeform 2012"/>
                <p:cNvSpPr>
                  <a:spLocks/>
                </p:cNvSpPr>
                <p:nvPr/>
              </p:nvSpPr>
              <p:spPr bwMode="auto">
                <a:xfrm>
                  <a:off x="8161338" y="4972051"/>
                  <a:ext cx="11113" cy="11113"/>
                </a:xfrm>
                <a:custGeom>
                  <a:avLst/>
                  <a:gdLst>
                    <a:gd name="T0" fmla="*/ 2 w 4"/>
                    <a:gd name="T1" fmla="*/ 0 h 4"/>
                    <a:gd name="T2" fmla="*/ 2 w 4"/>
                    <a:gd name="T3" fmla="*/ 0 h 4"/>
                    <a:gd name="T4" fmla="*/ 1 w 4"/>
                    <a:gd name="T5" fmla="*/ 0 h 4"/>
                    <a:gd name="T6" fmla="*/ 1 w 4"/>
                    <a:gd name="T7" fmla="*/ 1 h 4"/>
                    <a:gd name="T8" fmla="*/ 1 w 4"/>
                    <a:gd name="T9" fmla="*/ 1 h 4"/>
                    <a:gd name="T10" fmla="*/ 1 w 4"/>
                    <a:gd name="T11" fmla="*/ 1 h 4"/>
                    <a:gd name="T12" fmla="*/ 2 w 4"/>
                    <a:gd name="T13" fmla="*/ 1 h 4"/>
                    <a:gd name="T14" fmla="*/ 1 w 4"/>
                    <a:gd name="T15" fmla="*/ 2 h 4"/>
                    <a:gd name="T16" fmla="*/ 1 w 4"/>
                    <a:gd name="T17" fmla="*/ 2 h 4"/>
                    <a:gd name="T18" fmla="*/ 1 w 4"/>
                    <a:gd name="T19" fmla="*/ 2 h 4"/>
                    <a:gd name="T20" fmla="*/ 0 w 4"/>
                    <a:gd name="T21" fmla="*/ 2 h 4"/>
                    <a:gd name="T22" fmla="*/ 1 w 4"/>
                    <a:gd name="T23" fmla="*/ 2 h 4"/>
                    <a:gd name="T24" fmla="*/ 1 w 4"/>
                    <a:gd name="T25" fmla="*/ 3 h 4"/>
                    <a:gd name="T26" fmla="*/ 1 w 4"/>
                    <a:gd name="T27" fmla="*/ 3 h 4"/>
                    <a:gd name="T28" fmla="*/ 2 w 4"/>
                    <a:gd name="T29" fmla="*/ 3 h 4"/>
                    <a:gd name="T30" fmla="*/ 2 w 4"/>
                    <a:gd name="T31" fmla="*/ 4 h 4"/>
                    <a:gd name="T32" fmla="*/ 3 w 4"/>
                    <a:gd name="T33" fmla="*/ 4 h 4"/>
                    <a:gd name="T34" fmla="*/ 3 w 4"/>
                    <a:gd name="T35" fmla="*/ 4 h 4"/>
                    <a:gd name="T36" fmla="*/ 3 w 4"/>
                    <a:gd name="T37" fmla="*/ 4 h 4"/>
                    <a:gd name="T38" fmla="*/ 3 w 4"/>
                    <a:gd name="T39" fmla="*/ 4 h 4"/>
                    <a:gd name="T40" fmla="*/ 3 w 4"/>
                    <a:gd name="T41" fmla="*/ 4 h 4"/>
                    <a:gd name="T42" fmla="*/ 4 w 4"/>
                    <a:gd name="T43" fmla="*/ 4 h 4"/>
                    <a:gd name="T44" fmla="*/ 4 w 4"/>
                    <a:gd name="T45" fmla="*/ 3 h 4"/>
                    <a:gd name="T46" fmla="*/ 4 w 4"/>
                    <a:gd name="T47" fmla="*/ 3 h 4"/>
                    <a:gd name="T48" fmla="*/ 3 w 4"/>
                    <a:gd name="T49" fmla="*/ 3 h 4"/>
                    <a:gd name="T50" fmla="*/ 3 w 4"/>
                    <a:gd name="T51" fmla="*/ 2 h 4"/>
                    <a:gd name="T52" fmla="*/ 3 w 4"/>
                    <a:gd name="T53" fmla="*/ 2 h 4"/>
                    <a:gd name="T54" fmla="*/ 3 w 4"/>
                    <a:gd name="T55" fmla="*/ 2 h 4"/>
                    <a:gd name="T56" fmla="*/ 3 w 4"/>
                    <a:gd name="T57" fmla="*/ 2 h 4"/>
                    <a:gd name="T58" fmla="*/ 2 w 4"/>
                    <a:gd name="T59" fmla="*/ 1 h 4"/>
                    <a:gd name="T60" fmla="*/ 3 w 4"/>
                    <a:gd name="T61" fmla="*/ 1 h 4"/>
                    <a:gd name="T62" fmla="*/ 3 w 4"/>
                    <a:gd name="T63" fmla="*/ 0 h 4"/>
                    <a:gd name="T64" fmla="*/ 2 w 4"/>
                    <a:gd name="T6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 h="4">
                      <a:moveTo>
                        <a:pt x="2" y="0"/>
                      </a:moveTo>
                      <a:cubicBezTo>
                        <a:pt x="2" y="0"/>
                        <a:pt x="2" y="0"/>
                        <a:pt x="2" y="0"/>
                      </a:cubicBezTo>
                      <a:cubicBezTo>
                        <a:pt x="1" y="0"/>
                        <a:pt x="2" y="0"/>
                        <a:pt x="1" y="0"/>
                      </a:cubicBezTo>
                      <a:cubicBezTo>
                        <a:pt x="1" y="0"/>
                        <a:pt x="1" y="0"/>
                        <a:pt x="1" y="1"/>
                      </a:cubicBezTo>
                      <a:cubicBezTo>
                        <a:pt x="0" y="1"/>
                        <a:pt x="1" y="1"/>
                        <a:pt x="1" y="1"/>
                      </a:cubicBezTo>
                      <a:cubicBezTo>
                        <a:pt x="1" y="1"/>
                        <a:pt x="1" y="1"/>
                        <a:pt x="1" y="1"/>
                      </a:cubicBezTo>
                      <a:cubicBezTo>
                        <a:pt x="1" y="1"/>
                        <a:pt x="1" y="1"/>
                        <a:pt x="2" y="1"/>
                      </a:cubicBezTo>
                      <a:cubicBezTo>
                        <a:pt x="2" y="1"/>
                        <a:pt x="2" y="2"/>
                        <a:pt x="1" y="2"/>
                      </a:cubicBezTo>
                      <a:cubicBezTo>
                        <a:pt x="1" y="2"/>
                        <a:pt x="1" y="2"/>
                        <a:pt x="1" y="2"/>
                      </a:cubicBezTo>
                      <a:cubicBezTo>
                        <a:pt x="1" y="2"/>
                        <a:pt x="1" y="2"/>
                        <a:pt x="1" y="2"/>
                      </a:cubicBezTo>
                      <a:cubicBezTo>
                        <a:pt x="1" y="2"/>
                        <a:pt x="0" y="2"/>
                        <a:pt x="0" y="2"/>
                      </a:cubicBezTo>
                      <a:cubicBezTo>
                        <a:pt x="1" y="2"/>
                        <a:pt x="1" y="2"/>
                        <a:pt x="1" y="2"/>
                      </a:cubicBezTo>
                      <a:cubicBezTo>
                        <a:pt x="1" y="3"/>
                        <a:pt x="1" y="3"/>
                        <a:pt x="1" y="3"/>
                      </a:cubicBezTo>
                      <a:cubicBezTo>
                        <a:pt x="1" y="3"/>
                        <a:pt x="1" y="3"/>
                        <a:pt x="1" y="3"/>
                      </a:cubicBezTo>
                      <a:cubicBezTo>
                        <a:pt x="1" y="3"/>
                        <a:pt x="2" y="3"/>
                        <a:pt x="2" y="3"/>
                      </a:cubicBezTo>
                      <a:cubicBezTo>
                        <a:pt x="2" y="3"/>
                        <a:pt x="2" y="3"/>
                        <a:pt x="2"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4" y="4"/>
                        <a:pt x="4" y="4"/>
                        <a:pt x="4" y="4"/>
                      </a:cubicBezTo>
                      <a:cubicBezTo>
                        <a:pt x="4" y="4"/>
                        <a:pt x="4" y="4"/>
                        <a:pt x="4" y="3"/>
                      </a:cubicBezTo>
                      <a:cubicBezTo>
                        <a:pt x="4" y="3"/>
                        <a:pt x="4" y="3"/>
                        <a:pt x="4" y="3"/>
                      </a:cubicBezTo>
                      <a:cubicBezTo>
                        <a:pt x="4" y="3"/>
                        <a:pt x="3" y="3"/>
                        <a:pt x="3" y="3"/>
                      </a:cubicBezTo>
                      <a:cubicBezTo>
                        <a:pt x="3" y="3"/>
                        <a:pt x="3" y="3"/>
                        <a:pt x="3" y="2"/>
                      </a:cubicBezTo>
                      <a:cubicBezTo>
                        <a:pt x="3" y="2"/>
                        <a:pt x="3" y="2"/>
                        <a:pt x="3" y="2"/>
                      </a:cubicBezTo>
                      <a:cubicBezTo>
                        <a:pt x="3" y="2"/>
                        <a:pt x="3" y="2"/>
                        <a:pt x="3" y="2"/>
                      </a:cubicBezTo>
                      <a:cubicBezTo>
                        <a:pt x="2" y="2"/>
                        <a:pt x="3" y="2"/>
                        <a:pt x="3" y="2"/>
                      </a:cubicBezTo>
                      <a:cubicBezTo>
                        <a:pt x="2" y="1"/>
                        <a:pt x="2" y="1"/>
                        <a:pt x="2" y="1"/>
                      </a:cubicBezTo>
                      <a:cubicBezTo>
                        <a:pt x="2" y="1"/>
                        <a:pt x="3" y="1"/>
                        <a:pt x="3" y="1"/>
                      </a:cubicBezTo>
                      <a:cubicBezTo>
                        <a:pt x="3" y="1"/>
                        <a:pt x="3" y="0"/>
                        <a:pt x="3" y="0"/>
                      </a:cubicBezTo>
                      <a:cubicBezTo>
                        <a:pt x="3" y="0"/>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2" name="Freeform 2013"/>
                <p:cNvSpPr>
                  <a:spLocks/>
                </p:cNvSpPr>
                <p:nvPr/>
              </p:nvSpPr>
              <p:spPr bwMode="auto">
                <a:xfrm>
                  <a:off x="8147050" y="4965701"/>
                  <a:ext cx="7938" cy="9525"/>
                </a:xfrm>
                <a:custGeom>
                  <a:avLst/>
                  <a:gdLst>
                    <a:gd name="T0" fmla="*/ 2 w 3"/>
                    <a:gd name="T1" fmla="*/ 0 h 3"/>
                    <a:gd name="T2" fmla="*/ 3 w 3"/>
                    <a:gd name="T3" fmla="*/ 0 h 3"/>
                    <a:gd name="T4" fmla="*/ 2 w 3"/>
                    <a:gd name="T5" fmla="*/ 0 h 3"/>
                    <a:gd name="T6" fmla="*/ 2 w 3"/>
                    <a:gd name="T7" fmla="*/ 1 h 3"/>
                    <a:gd name="T8" fmla="*/ 2 w 3"/>
                    <a:gd name="T9" fmla="*/ 1 h 3"/>
                    <a:gd name="T10" fmla="*/ 2 w 3"/>
                    <a:gd name="T11" fmla="*/ 1 h 3"/>
                    <a:gd name="T12" fmla="*/ 2 w 3"/>
                    <a:gd name="T13" fmla="*/ 2 h 3"/>
                    <a:gd name="T14" fmla="*/ 2 w 3"/>
                    <a:gd name="T15" fmla="*/ 2 h 3"/>
                    <a:gd name="T16" fmla="*/ 2 w 3"/>
                    <a:gd name="T17" fmla="*/ 2 h 3"/>
                    <a:gd name="T18" fmla="*/ 1 w 3"/>
                    <a:gd name="T19" fmla="*/ 2 h 3"/>
                    <a:gd name="T20" fmla="*/ 1 w 3"/>
                    <a:gd name="T21" fmla="*/ 3 h 3"/>
                    <a:gd name="T22" fmla="*/ 0 w 3"/>
                    <a:gd name="T23" fmla="*/ 2 h 3"/>
                    <a:gd name="T24" fmla="*/ 1 w 3"/>
                    <a:gd name="T25" fmla="*/ 2 h 3"/>
                    <a:gd name="T26" fmla="*/ 1 w 3"/>
                    <a:gd name="T27" fmla="*/ 2 h 3"/>
                    <a:gd name="T28" fmla="*/ 2 w 3"/>
                    <a:gd name="T29" fmla="*/ 1 h 3"/>
                    <a:gd name="T30" fmla="*/ 2 w 3"/>
                    <a:gd name="T31" fmla="*/ 0 h 3"/>
                    <a:gd name="T32" fmla="*/ 2 w 3"/>
                    <a:gd name="T33" fmla="*/ 0 h 3"/>
                    <a:gd name="T34" fmla="*/ 2 w 3"/>
                    <a:gd name="T35" fmla="*/ 0 h 3"/>
                    <a:gd name="T36" fmla="*/ 2 w 3"/>
                    <a:gd name="T37" fmla="*/ 0 h 3"/>
                    <a:gd name="T38" fmla="*/ 2 w 3"/>
                    <a:gd name="T39" fmla="*/ 0 h 3"/>
                    <a:gd name="T40" fmla="*/ 2 w 3"/>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3">
                      <a:moveTo>
                        <a:pt x="2" y="0"/>
                      </a:moveTo>
                      <a:cubicBezTo>
                        <a:pt x="2" y="0"/>
                        <a:pt x="2" y="0"/>
                        <a:pt x="3" y="0"/>
                      </a:cubicBezTo>
                      <a:cubicBezTo>
                        <a:pt x="3" y="0"/>
                        <a:pt x="3" y="0"/>
                        <a:pt x="2" y="0"/>
                      </a:cubicBezTo>
                      <a:cubicBezTo>
                        <a:pt x="2" y="0"/>
                        <a:pt x="2" y="0"/>
                        <a:pt x="2" y="1"/>
                      </a:cubicBezTo>
                      <a:cubicBezTo>
                        <a:pt x="2" y="1"/>
                        <a:pt x="2" y="1"/>
                        <a:pt x="2" y="1"/>
                      </a:cubicBezTo>
                      <a:cubicBezTo>
                        <a:pt x="2" y="1"/>
                        <a:pt x="2" y="1"/>
                        <a:pt x="2" y="1"/>
                      </a:cubicBezTo>
                      <a:cubicBezTo>
                        <a:pt x="2" y="2"/>
                        <a:pt x="2" y="1"/>
                        <a:pt x="2" y="2"/>
                      </a:cubicBezTo>
                      <a:cubicBezTo>
                        <a:pt x="2" y="2"/>
                        <a:pt x="2" y="2"/>
                        <a:pt x="2" y="2"/>
                      </a:cubicBezTo>
                      <a:cubicBezTo>
                        <a:pt x="2" y="2"/>
                        <a:pt x="2" y="2"/>
                        <a:pt x="2" y="2"/>
                      </a:cubicBezTo>
                      <a:cubicBezTo>
                        <a:pt x="1" y="2"/>
                        <a:pt x="1" y="2"/>
                        <a:pt x="1" y="2"/>
                      </a:cubicBezTo>
                      <a:cubicBezTo>
                        <a:pt x="1" y="3"/>
                        <a:pt x="1" y="3"/>
                        <a:pt x="1" y="3"/>
                      </a:cubicBezTo>
                      <a:cubicBezTo>
                        <a:pt x="0" y="2"/>
                        <a:pt x="0" y="3"/>
                        <a:pt x="0" y="2"/>
                      </a:cubicBezTo>
                      <a:cubicBezTo>
                        <a:pt x="0" y="2"/>
                        <a:pt x="1" y="2"/>
                        <a:pt x="1" y="2"/>
                      </a:cubicBezTo>
                      <a:cubicBezTo>
                        <a:pt x="1" y="2"/>
                        <a:pt x="1" y="3"/>
                        <a:pt x="1" y="2"/>
                      </a:cubicBezTo>
                      <a:cubicBezTo>
                        <a:pt x="2" y="2"/>
                        <a:pt x="2" y="2"/>
                        <a:pt x="2" y="1"/>
                      </a:cubicBezTo>
                      <a:cubicBezTo>
                        <a:pt x="2" y="1"/>
                        <a:pt x="2" y="1"/>
                        <a:pt x="2" y="0"/>
                      </a:cubicBezTo>
                      <a:cubicBezTo>
                        <a:pt x="2" y="0"/>
                        <a:pt x="2" y="0"/>
                        <a:pt x="2" y="0"/>
                      </a:cubicBezTo>
                      <a:cubicBezTo>
                        <a:pt x="2" y="0"/>
                        <a:pt x="2" y="0"/>
                        <a:pt x="2" y="0"/>
                      </a:cubicBezTo>
                      <a:cubicBezTo>
                        <a:pt x="1" y="0"/>
                        <a:pt x="1" y="0"/>
                        <a:pt x="2"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3" name="Freeform 2015"/>
                <p:cNvSpPr>
                  <a:spLocks/>
                </p:cNvSpPr>
                <p:nvPr/>
              </p:nvSpPr>
              <p:spPr bwMode="auto">
                <a:xfrm>
                  <a:off x="8083551" y="4946650"/>
                  <a:ext cx="3175" cy="4763"/>
                </a:xfrm>
                <a:custGeom>
                  <a:avLst/>
                  <a:gdLst>
                    <a:gd name="T0" fmla="*/ 1 w 1"/>
                    <a:gd name="T1" fmla="*/ 1 h 2"/>
                    <a:gd name="T2" fmla="*/ 1 w 1"/>
                    <a:gd name="T3" fmla="*/ 2 h 2"/>
                    <a:gd name="T4" fmla="*/ 1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1" y="2"/>
                        <a:pt x="1" y="2"/>
                        <a:pt x="1" y="1"/>
                      </a:cubicBezTo>
                      <a:cubicBezTo>
                        <a:pt x="0" y="1"/>
                        <a:pt x="0" y="1"/>
                        <a:pt x="0" y="1"/>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4" name="Freeform 2016"/>
                <p:cNvSpPr>
                  <a:spLocks/>
                </p:cNvSpPr>
                <p:nvPr/>
              </p:nvSpPr>
              <p:spPr bwMode="auto">
                <a:xfrm>
                  <a:off x="8083551" y="49434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5" name="Freeform 2017"/>
                <p:cNvSpPr>
                  <a:spLocks/>
                </p:cNvSpPr>
                <p:nvPr/>
              </p:nvSpPr>
              <p:spPr bwMode="auto">
                <a:xfrm>
                  <a:off x="7905751" y="489108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6" name="Freeform 2018"/>
                <p:cNvSpPr>
                  <a:spLocks/>
                </p:cNvSpPr>
                <p:nvPr/>
              </p:nvSpPr>
              <p:spPr bwMode="auto">
                <a:xfrm>
                  <a:off x="7962901" y="4951413"/>
                  <a:ext cx="6350" cy="6350"/>
                </a:xfrm>
                <a:custGeom>
                  <a:avLst/>
                  <a:gdLst>
                    <a:gd name="T0" fmla="*/ 1 w 2"/>
                    <a:gd name="T1" fmla="*/ 1 h 2"/>
                    <a:gd name="T2" fmla="*/ 2 w 2"/>
                    <a:gd name="T3" fmla="*/ 1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1"/>
                        <a:pt x="2" y="1"/>
                      </a:cubicBezTo>
                      <a:cubicBezTo>
                        <a:pt x="1" y="2"/>
                        <a:pt x="1" y="1"/>
                        <a:pt x="1"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7" name="Freeform 2019"/>
                <p:cNvSpPr>
                  <a:spLocks/>
                </p:cNvSpPr>
                <p:nvPr/>
              </p:nvSpPr>
              <p:spPr bwMode="auto">
                <a:xfrm>
                  <a:off x="7962901" y="493712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8" name="Freeform 2020"/>
                <p:cNvSpPr>
                  <a:spLocks/>
                </p:cNvSpPr>
                <p:nvPr/>
              </p:nvSpPr>
              <p:spPr bwMode="auto">
                <a:xfrm>
                  <a:off x="7975601" y="4929188"/>
                  <a:ext cx="4763" cy="3175"/>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0"/>
                        <a:pt x="2"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9" name="Freeform 2021"/>
                <p:cNvSpPr>
                  <a:spLocks/>
                </p:cNvSpPr>
                <p:nvPr/>
              </p:nvSpPr>
              <p:spPr bwMode="auto">
                <a:xfrm>
                  <a:off x="7972426" y="4932363"/>
                  <a:ext cx="3175" cy="1588"/>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0" name="Freeform 2022"/>
                <p:cNvSpPr>
                  <a:spLocks/>
                </p:cNvSpPr>
                <p:nvPr/>
              </p:nvSpPr>
              <p:spPr bwMode="auto">
                <a:xfrm>
                  <a:off x="7962901" y="495141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1" name="Freeform 2023"/>
                <p:cNvSpPr>
                  <a:spLocks/>
                </p:cNvSpPr>
                <p:nvPr/>
              </p:nvSpPr>
              <p:spPr bwMode="auto">
                <a:xfrm>
                  <a:off x="8072438" y="4914900"/>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2" name="Freeform 2024"/>
                <p:cNvSpPr>
                  <a:spLocks/>
                </p:cNvSpPr>
                <p:nvPr/>
              </p:nvSpPr>
              <p:spPr bwMode="auto">
                <a:xfrm>
                  <a:off x="8075613" y="494347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3" name="Freeform 2025"/>
                <p:cNvSpPr>
                  <a:spLocks/>
                </p:cNvSpPr>
                <p:nvPr/>
              </p:nvSpPr>
              <p:spPr bwMode="auto">
                <a:xfrm>
                  <a:off x="7966076" y="4978400"/>
                  <a:ext cx="6350" cy="1588"/>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1"/>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4" name="Freeform 2026"/>
                <p:cNvSpPr>
                  <a:spLocks/>
                </p:cNvSpPr>
                <p:nvPr/>
              </p:nvSpPr>
              <p:spPr bwMode="auto">
                <a:xfrm>
                  <a:off x="7989888" y="4997450"/>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5" name="Freeform 2027"/>
                <p:cNvSpPr>
                  <a:spLocks/>
                </p:cNvSpPr>
                <p:nvPr/>
              </p:nvSpPr>
              <p:spPr bwMode="auto">
                <a:xfrm>
                  <a:off x="7986713" y="50006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6" name="Freeform 2028"/>
                <p:cNvSpPr>
                  <a:spLocks/>
                </p:cNvSpPr>
                <p:nvPr/>
              </p:nvSpPr>
              <p:spPr bwMode="auto">
                <a:xfrm>
                  <a:off x="7599363" y="4713288"/>
                  <a:ext cx="0" cy="3175"/>
                </a:xfrm>
                <a:custGeom>
                  <a:avLst/>
                  <a:gdLst>
                    <a:gd name="T0" fmla="*/ 1 h 1"/>
                    <a:gd name="T1" fmla="*/ 0 h 1"/>
                    <a:gd name="T2" fmla="*/ 0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0"/>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7" name="Freeform 2029"/>
                <p:cNvSpPr>
                  <a:spLocks/>
                </p:cNvSpPr>
                <p:nvPr/>
              </p:nvSpPr>
              <p:spPr bwMode="auto">
                <a:xfrm>
                  <a:off x="7596188" y="47164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8" name="Freeform 2030"/>
                <p:cNvSpPr>
                  <a:spLocks/>
                </p:cNvSpPr>
                <p:nvPr/>
              </p:nvSpPr>
              <p:spPr bwMode="auto">
                <a:xfrm>
                  <a:off x="7591426" y="4719638"/>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9" name="Freeform 2031"/>
                <p:cNvSpPr>
                  <a:spLocks/>
                </p:cNvSpPr>
                <p:nvPr/>
              </p:nvSpPr>
              <p:spPr bwMode="auto">
                <a:xfrm>
                  <a:off x="7593013" y="47196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0" name="Freeform 2032"/>
                <p:cNvSpPr>
                  <a:spLocks/>
                </p:cNvSpPr>
                <p:nvPr/>
              </p:nvSpPr>
              <p:spPr bwMode="auto">
                <a:xfrm>
                  <a:off x="7610476" y="4716463"/>
                  <a:ext cx="3175" cy="317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1" y="1"/>
                      </a:cubicBezTo>
                      <a:cubicBezTo>
                        <a:pt x="1" y="1"/>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1" name="Freeform 2033"/>
                <p:cNvSpPr>
                  <a:spLocks/>
                </p:cNvSpPr>
                <p:nvPr/>
              </p:nvSpPr>
              <p:spPr bwMode="auto">
                <a:xfrm>
                  <a:off x="7610476" y="4710113"/>
                  <a:ext cx="6350" cy="6350"/>
                </a:xfrm>
                <a:custGeom>
                  <a:avLst/>
                  <a:gdLst>
                    <a:gd name="T0" fmla="*/ 1 w 2"/>
                    <a:gd name="T1" fmla="*/ 1 h 2"/>
                    <a:gd name="T2" fmla="*/ 2 w 2"/>
                    <a:gd name="T3" fmla="*/ 1 h 2"/>
                    <a:gd name="T4" fmla="*/ 2 w 2"/>
                    <a:gd name="T5" fmla="*/ 0 h 2"/>
                    <a:gd name="T6" fmla="*/ 1 w 2"/>
                    <a:gd name="T7" fmla="*/ 0 h 2"/>
                    <a:gd name="T8" fmla="*/ 1 w 2"/>
                    <a:gd name="T9" fmla="*/ 1 h 2"/>
                    <a:gd name="T10" fmla="*/ 0 w 2"/>
                    <a:gd name="T11" fmla="*/ 2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2" y="1"/>
                        <a:pt x="2" y="1"/>
                      </a:cubicBezTo>
                      <a:cubicBezTo>
                        <a:pt x="2" y="0"/>
                        <a:pt x="2" y="0"/>
                        <a:pt x="2" y="0"/>
                      </a:cubicBezTo>
                      <a:cubicBezTo>
                        <a:pt x="2" y="0"/>
                        <a:pt x="1" y="0"/>
                        <a:pt x="1" y="0"/>
                      </a:cubicBezTo>
                      <a:cubicBezTo>
                        <a:pt x="1" y="0"/>
                        <a:pt x="1" y="1"/>
                        <a:pt x="1" y="1"/>
                      </a:cubicBezTo>
                      <a:cubicBezTo>
                        <a:pt x="1" y="1"/>
                        <a:pt x="0" y="1"/>
                        <a:pt x="0" y="2"/>
                      </a:cubicBezTo>
                      <a:cubicBezTo>
                        <a:pt x="1" y="2"/>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2" name="Freeform 2034"/>
                <p:cNvSpPr>
                  <a:spLocks/>
                </p:cNvSpPr>
                <p:nvPr/>
              </p:nvSpPr>
              <p:spPr bwMode="auto">
                <a:xfrm>
                  <a:off x="7613651" y="4705350"/>
                  <a:ext cx="3175" cy="3175"/>
                </a:xfrm>
                <a:custGeom>
                  <a:avLst/>
                  <a:gdLst>
                    <a:gd name="T0" fmla="*/ 1 w 1"/>
                    <a:gd name="T1" fmla="*/ 1 h 1"/>
                    <a:gd name="T2" fmla="*/ 1 w 1"/>
                    <a:gd name="T3" fmla="*/ 0 h 1"/>
                    <a:gd name="T4" fmla="*/ 1 w 1"/>
                    <a:gd name="T5" fmla="*/ 0 h 1"/>
                    <a:gd name="T6" fmla="*/ 1 w 1"/>
                    <a:gd name="T7" fmla="*/ 1 h 1"/>
                    <a:gd name="T8" fmla="*/ 0 w 1"/>
                    <a:gd name="T9" fmla="*/ 1 h 1"/>
                    <a:gd name="T10" fmla="*/ 1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0"/>
                        <a:pt x="1" y="1"/>
                        <a:pt x="1" y="0"/>
                      </a:cubicBezTo>
                      <a:cubicBezTo>
                        <a:pt x="1" y="0"/>
                        <a:pt x="1" y="0"/>
                        <a:pt x="1" y="0"/>
                      </a:cubicBezTo>
                      <a:cubicBezTo>
                        <a:pt x="1" y="0"/>
                        <a:pt x="1" y="0"/>
                        <a:pt x="1" y="1"/>
                      </a:cubicBezTo>
                      <a:cubicBezTo>
                        <a:pt x="1" y="1"/>
                        <a:pt x="0" y="1"/>
                        <a:pt x="0" y="1"/>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3" name="Freeform 2035"/>
                <p:cNvSpPr>
                  <a:spLocks/>
                </p:cNvSpPr>
                <p:nvPr/>
              </p:nvSpPr>
              <p:spPr bwMode="auto">
                <a:xfrm>
                  <a:off x="7613651" y="4702175"/>
                  <a:ext cx="6350" cy="3175"/>
                </a:xfrm>
                <a:custGeom>
                  <a:avLst/>
                  <a:gdLst>
                    <a:gd name="T0" fmla="*/ 1 w 2"/>
                    <a:gd name="T1" fmla="*/ 0 h 1"/>
                    <a:gd name="T2" fmla="*/ 0 w 2"/>
                    <a:gd name="T3" fmla="*/ 1 h 1"/>
                    <a:gd name="T4" fmla="*/ 0 w 2"/>
                    <a:gd name="T5" fmla="*/ 0 h 1"/>
                    <a:gd name="T6" fmla="*/ 1 w 2"/>
                    <a:gd name="T7" fmla="*/ 0 h 1"/>
                    <a:gd name="T8" fmla="*/ 1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1"/>
                        <a:pt x="1" y="1"/>
                        <a:pt x="0" y="1"/>
                      </a:cubicBezTo>
                      <a:cubicBezTo>
                        <a:pt x="0" y="1"/>
                        <a:pt x="0" y="1"/>
                        <a:pt x="0" y="0"/>
                      </a:cubicBezTo>
                      <a:cubicBezTo>
                        <a:pt x="1" y="0"/>
                        <a:pt x="1" y="0"/>
                        <a:pt x="1" y="0"/>
                      </a:cubicBezTo>
                      <a:cubicBezTo>
                        <a:pt x="2" y="0"/>
                        <a:pt x="2"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4" name="Freeform 2036"/>
                <p:cNvSpPr>
                  <a:spLocks/>
                </p:cNvSpPr>
                <p:nvPr/>
              </p:nvSpPr>
              <p:spPr bwMode="auto">
                <a:xfrm>
                  <a:off x="7637463" y="47164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5" name="Freeform 2037"/>
                <p:cNvSpPr>
                  <a:spLocks/>
                </p:cNvSpPr>
                <p:nvPr/>
              </p:nvSpPr>
              <p:spPr bwMode="auto">
                <a:xfrm>
                  <a:off x="7627938" y="47101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6" name="Freeform 2038"/>
                <p:cNvSpPr>
                  <a:spLocks/>
                </p:cNvSpPr>
                <p:nvPr/>
              </p:nvSpPr>
              <p:spPr bwMode="auto">
                <a:xfrm>
                  <a:off x="7602538" y="4705350"/>
                  <a:ext cx="4763" cy="3175"/>
                </a:xfrm>
                <a:custGeom>
                  <a:avLst/>
                  <a:gdLst>
                    <a:gd name="T0" fmla="*/ 2 w 2"/>
                    <a:gd name="T1" fmla="*/ 0 h 1"/>
                    <a:gd name="T2" fmla="*/ 1 w 2"/>
                    <a:gd name="T3" fmla="*/ 0 h 1"/>
                    <a:gd name="T4" fmla="*/ 0 w 2"/>
                    <a:gd name="T5" fmla="*/ 0 h 1"/>
                    <a:gd name="T6" fmla="*/ 1 w 2"/>
                    <a:gd name="T7" fmla="*/ 1 h 1"/>
                    <a:gd name="T8" fmla="*/ 2 w 2"/>
                    <a:gd name="T9" fmla="*/ 0 h 1"/>
                    <a:gd name="T10" fmla="*/ 2 w 2"/>
                    <a:gd name="T11" fmla="*/ 0 h 1"/>
                    <a:gd name="T12" fmla="*/ 2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0"/>
                      </a:moveTo>
                      <a:cubicBezTo>
                        <a:pt x="1" y="0"/>
                        <a:pt x="1" y="0"/>
                        <a:pt x="1" y="0"/>
                      </a:cubicBezTo>
                      <a:cubicBezTo>
                        <a:pt x="0" y="0"/>
                        <a:pt x="0" y="0"/>
                        <a:pt x="0" y="0"/>
                      </a:cubicBezTo>
                      <a:cubicBezTo>
                        <a:pt x="1" y="1"/>
                        <a:pt x="1" y="1"/>
                        <a:pt x="1" y="1"/>
                      </a:cubicBezTo>
                      <a:cubicBezTo>
                        <a:pt x="2" y="0"/>
                        <a:pt x="2" y="1"/>
                        <a:pt x="2"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7" name="Freeform 2039"/>
                <p:cNvSpPr>
                  <a:spLocks/>
                </p:cNvSpPr>
                <p:nvPr/>
              </p:nvSpPr>
              <p:spPr bwMode="auto">
                <a:xfrm>
                  <a:off x="7593013" y="4702175"/>
                  <a:ext cx="3175" cy="3175"/>
                </a:xfrm>
                <a:custGeom>
                  <a:avLst/>
                  <a:gdLst>
                    <a:gd name="T0" fmla="*/ 1 w 1"/>
                    <a:gd name="T1" fmla="*/ 0 h 1"/>
                    <a:gd name="T2" fmla="*/ 1 w 1"/>
                    <a:gd name="T3" fmla="*/ 0 h 1"/>
                    <a:gd name="T4" fmla="*/ 0 w 1"/>
                    <a:gd name="T5" fmla="*/ 0 h 1"/>
                    <a:gd name="T6" fmla="*/ 0 w 1"/>
                    <a:gd name="T7" fmla="*/ 0 h 1"/>
                    <a:gd name="T8" fmla="*/ 0 w 1"/>
                    <a:gd name="T9" fmla="*/ 1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1" y="0"/>
                        <a:pt x="0" y="0"/>
                      </a:cubicBezTo>
                      <a:cubicBezTo>
                        <a:pt x="0" y="0"/>
                        <a:pt x="0" y="0"/>
                        <a:pt x="0" y="0"/>
                      </a:cubicBezTo>
                      <a:cubicBezTo>
                        <a:pt x="0" y="0"/>
                        <a:pt x="0" y="1"/>
                        <a:pt x="0"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8" name="Freeform 2040"/>
                <p:cNvSpPr>
                  <a:spLocks/>
                </p:cNvSpPr>
                <p:nvPr/>
              </p:nvSpPr>
              <p:spPr bwMode="auto">
                <a:xfrm>
                  <a:off x="7980363" y="523557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9" name="Freeform 2041"/>
                <p:cNvSpPr>
                  <a:spLocks/>
                </p:cNvSpPr>
                <p:nvPr/>
              </p:nvSpPr>
              <p:spPr bwMode="auto">
                <a:xfrm>
                  <a:off x="7962901" y="523557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0" name="Freeform 2042"/>
                <p:cNvSpPr>
                  <a:spLocks/>
                </p:cNvSpPr>
                <p:nvPr/>
              </p:nvSpPr>
              <p:spPr bwMode="auto">
                <a:xfrm>
                  <a:off x="8181976" y="5172075"/>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1" name="Freeform 2043"/>
                <p:cNvSpPr>
                  <a:spLocks/>
                </p:cNvSpPr>
                <p:nvPr/>
              </p:nvSpPr>
              <p:spPr bwMode="auto">
                <a:xfrm>
                  <a:off x="7745413" y="4960938"/>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2" name="Freeform 2044"/>
                <p:cNvSpPr>
                  <a:spLocks/>
                </p:cNvSpPr>
                <p:nvPr/>
              </p:nvSpPr>
              <p:spPr bwMode="auto">
                <a:xfrm>
                  <a:off x="7694613" y="4926013"/>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3" name="Freeform 2045"/>
                <p:cNvSpPr>
                  <a:spLocks/>
                </p:cNvSpPr>
                <p:nvPr/>
              </p:nvSpPr>
              <p:spPr bwMode="auto">
                <a:xfrm>
                  <a:off x="7699376" y="4933950"/>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4" name="Freeform 2046"/>
                <p:cNvSpPr>
                  <a:spLocks/>
                </p:cNvSpPr>
                <p:nvPr/>
              </p:nvSpPr>
              <p:spPr bwMode="auto">
                <a:xfrm>
                  <a:off x="7691438" y="492283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5" name="Freeform 2047"/>
                <p:cNvSpPr>
                  <a:spLocks/>
                </p:cNvSpPr>
                <p:nvPr/>
              </p:nvSpPr>
              <p:spPr bwMode="auto">
                <a:xfrm>
                  <a:off x="7802563" y="5043488"/>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6" name="Freeform 2048"/>
                <p:cNvSpPr>
                  <a:spLocks/>
                </p:cNvSpPr>
                <p:nvPr/>
              </p:nvSpPr>
              <p:spPr bwMode="auto">
                <a:xfrm>
                  <a:off x="7794626" y="502602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7" name="Freeform 2049"/>
                <p:cNvSpPr>
                  <a:spLocks/>
                </p:cNvSpPr>
                <p:nvPr/>
              </p:nvSpPr>
              <p:spPr bwMode="auto">
                <a:xfrm>
                  <a:off x="7794626" y="5029200"/>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8" name="Freeform 2050"/>
                <p:cNvSpPr>
                  <a:spLocks/>
                </p:cNvSpPr>
                <p:nvPr/>
              </p:nvSpPr>
              <p:spPr bwMode="auto">
                <a:xfrm>
                  <a:off x="7769226" y="5003800"/>
                  <a:ext cx="4763" cy="7938"/>
                </a:xfrm>
                <a:custGeom>
                  <a:avLst/>
                  <a:gdLst>
                    <a:gd name="T0" fmla="*/ 1 w 2"/>
                    <a:gd name="T1" fmla="*/ 2 h 3"/>
                    <a:gd name="T2" fmla="*/ 2 w 2"/>
                    <a:gd name="T3" fmla="*/ 1 h 3"/>
                    <a:gd name="T4" fmla="*/ 1 w 2"/>
                    <a:gd name="T5" fmla="*/ 1 h 3"/>
                    <a:gd name="T6" fmla="*/ 1 w 2"/>
                    <a:gd name="T7" fmla="*/ 0 h 3"/>
                    <a:gd name="T8" fmla="*/ 0 w 2"/>
                    <a:gd name="T9" fmla="*/ 1 h 3"/>
                    <a:gd name="T10" fmla="*/ 1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1" y="2"/>
                      </a:moveTo>
                      <a:cubicBezTo>
                        <a:pt x="1" y="2"/>
                        <a:pt x="1" y="1"/>
                        <a:pt x="2" y="1"/>
                      </a:cubicBezTo>
                      <a:cubicBezTo>
                        <a:pt x="2" y="1"/>
                        <a:pt x="1" y="1"/>
                        <a:pt x="1" y="1"/>
                      </a:cubicBezTo>
                      <a:cubicBezTo>
                        <a:pt x="0" y="1"/>
                        <a:pt x="1" y="0"/>
                        <a:pt x="1" y="0"/>
                      </a:cubicBezTo>
                      <a:cubicBezTo>
                        <a:pt x="0" y="0"/>
                        <a:pt x="0" y="1"/>
                        <a:pt x="0" y="1"/>
                      </a:cubicBezTo>
                      <a:cubicBezTo>
                        <a:pt x="0" y="2"/>
                        <a:pt x="1"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9" name="Freeform 2051"/>
                <p:cNvSpPr>
                  <a:spLocks/>
                </p:cNvSpPr>
                <p:nvPr/>
              </p:nvSpPr>
              <p:spPr bwMode="auto">
                <a:xfrm>
                  <a:off x="7769226" y="5003800"/>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0" name="Freeform 2052"/>
                <p:cNvSpPr>
                  <a:spLocks/>
                </p:cNvSpPr>
                <p:nvPr/>
              </p:nvSpPr>
              <p:spPr bwMode="auto">
                <a:xfrm>
                  <a:off x="7427913" y="4768850"/>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1" name="Freeform 2053"/>
                <p:cNvSpPr>
                  <a:spLocks/>
                </p:cNvSpPr>
                <p:nvPr/>
              </p:nvSpPr>
              <p:spPr bwMode="auto">
                <a:xfrm>
                  <a:off x="7427913" y="47656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2" name="Freeform 2054"/>
                <p:cNvSpPr>
                  <a:spLocks/>
                </p:cNvSpPr>
                <p:nvPr/>
              </p:nvSpPr>
              <p:spPr bwMode="auto">
                <a:xfrm>
                  <a:off x="7470776" y="4756150"/>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3" name="Freeform 2055"/>
                <p:cNvSpPr>
                  <a:spLocks/>
                </p:cNvSpPr>
                <p:nvPr/>
              </p:nvSpPr>
              <p:spPr bwMode="auto">
                <a:xfrm>
                  <a:off x="7446963" y="4756150"/>
                  <a:ext cx="9525" cy="9525"/>
                </a:xfrm>
                <a:custGeom>
                  <a:avLst/>
                  <a:gdLst>
                    <a:gd name="T0" fmla="*/ 2 w 3"/>
                    <a:gd name="T1" fmla="*/ 1 h 3"/>
                    <a:gd name="T2" fmla="*/ 1 w 3"/>
                    <a:gd name="T3" fmla="*/ 1 h 3"/>
                    <a:gd name="T4" fmla="*/ 1 w 3"/>
                    <a:gd name="T5" fmla="*/ 2 h 3"/>
                    <a:gd name="T6" fmla="*/ 1 w 3"/>
                    <a:gd name="T7" fmla="*/ 3 h 3"/>
                    <a:gd name="T8" fmla="*/ 2 w 3"/>
                    <a:gd name="T9" fmla="*/ 2 h 3"/>
                    <a:gd name="T10" fmla="*/ 2 w 3"/>
                    <a:gd name="T11" fmla="*/ 1 h 3"/>
                    <a:gd name="T12" fmla="*/ 2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2" y="1"/>
                        <a:pt x="2" y="1"/>
                        <a:pt x="1" y="1"/>
                      </a:cubicBezTo>
                      <a:cubicBezTo>
                        <a:pt x="1" y="2"/>
                        <a:pt x="1" y="2"/>
                        <a:pt x="1" y="2"/>
                      </a:cubicBezTo>
                      <a:cubicBezTo>
                        <a:pt x="0" y="3"/>
                        <a:pt x="0" y="3"/>
                        <a:pt x="1" y="3"/>
                      </a:cubicBezTo>
                      <a:cubicBezTo>
                        <a:pt x="1" y="3"/>
                        <a:pt x="1" y="2"/>
                        <a:pt x="2" y="2"/>
                      </a:cubicBezTo>
                      <a:cubicBezTo>
                        <a:pt x="2" y="2"/>
                        <a:pt x="2" y="2"/>
                        <a:pt x="2" y="1"/>
                      </a:cubicBezTo>
                      <a:cubicBezTo>
                        <a:pt x="3" y="0"/>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4" name="Freeform 2056"/>
                <p:cNvSpPr>
                  <a:spLocks/>
                </p:cNvSpPr>
                <p:nvPr/>
              </p:nvSpPr>
              <p:spPr bwMode="auto">
                <a:xfrm>
                  <a:off x="7431088" y="4765675"/>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5" name="Freeform 2057"/>
                <p:cNvSpPr>
                  <a:spLocks/>
                </p:cNvSpPr>
                <p:nvPr/>
              </p:nvSpPr>
              <p:spPr bwMode="auto">
                <a:xfrm>
                  <a:off x="7389813" y="4754563"/>
                  <a:ext cx="6350" cy="1588"/>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1" y="0"/>
                      </a:cubicBezTo>
                      <a:cubicBezTo>
                        <a:pt x="0" y="1"/>
                        <a:pt x="1"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6" name="Freeform 2058"/>
                <p:cNvSpPr>
                  <a:spLocks/>
                </p:cNvSpPr>
                <p:nvPr/>
              </p:nvSpPr>
              <p:spPr bwMode="auto">
                <a:xfrm>
                  <a:off x="7389813" y="4756150"/>
                  <a:ext cx="6350" cy="6350"/>
                </a:xfrm>
                <a:custGeom>
                  <a:avLst/>
                  <a:gdLst>
                    <a:gd name="T0" fmla="*/ 1 w 2"/>
                    <a:gd name="T1" fmla="*/ 1 h 2"/>
                    <a:gd name="T2" fmla="*/ 1 w 2"/>
                    <a:gd name="T3" fmla="*/ 0 h 2"/>
                    <a:gd name="T4" fmla="*/ 0 w 2"/>
                    <a:gd name="T5" fmla="*/ 1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0"/>
                        <a:pt x="1" y="0"/>
                      </a:cubicBezTo>
                      <a:cubicBezTo>
                        <a:pt x="1" y="0"/>
                        <a:pt x="1" y="0"/>
                        <a:pt x="0" y="1"/>
                      </a:cubicBezTo>
                      <a:cubicBezTo>
                        <a:pt x="1" y="1"/>
                        <a:pt x="1" y="2"/>
                        <a:pt x="1"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7" name="Freeform 2059"/>
                <p:cNvSpPr>
                  <a:spLocks/>
                </p:cNvSpPr>
                <p:nvPr/>
              </p:nvSpPr>
              <p:spPr bwMode="auto">
                <a:xfrm>
                  <a:off x="7432676" y="4759325"/>
                  <a:ext cx="3175" cy="3175"/>
                </a:xfrm>
                <a:custGeom>
                  <a:avLst/>
                  <a:gdLst>
                    <a:gd name="T0" fmla="*/ 0 w 1"/>
                    <a:gd name="T1" fmla="*/ 0 h 1"/>
                    <a:gd name="T2" fmla="*/ 1 w 1"/>
                    <a:gd name="T3" fmla="*/ 0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8" name="Freeform 2060"/>
                <p:cNvSpPr>
                  <a:spLocks/>
                </p:cNvSpPr>
                <p:nvPr/>
              </p:nvSpPr>
              <p:spPr bwMode="auto">
                <a:xfrm>
                  <a:off x="7453313" y="4754563"/>
                  <a:ext cx="11113" cy="7938"/>
                </a:xfrm>
                <a:custGeom>
                  <a:avLst/>
                  <a:gdLst>
                    <a:gd name="T0" fmla="*/ 4 w 4"/>
                    <a:gd name="T1" fmla="*/ 1 h 3"/>
                    <a:gd name="T2" fmla="*/ 3 w 4"/>
                    <a:gd name="T3" fmla="*/ 1 h 3"/>
                    <a:gd name="T4" fmla="*/ 1 w 4"/>
                    <a:gd name="T5" fmla="*/ 1 h 3"/>
                    <a:gd name="T6" fmla="*/ 1 w 4"/>
                    <a:gd name="T7" fmla="*/ 2 h 3"/>
                    <a:gd name="T8" fmla="*/ 1 w 4"/>
                    <a:gd name="T9" fmla="*/ 2 h 3"/>
                    <a:gd name="T10" fmla="*/ 2 w 4"/>
                    <a:gd name="T11" fmla="*/ 2 h 3"/>
                    <a:gd name="T12" fmla="*/ 4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1"/>
                      </a:moveTo>
                      <a:cubicBezTo>
                        <a:pt x="4" y="0"/>
                        <a:pt x="4" y="0"/>
                        <a:pt x="3" y="1"/>
                      </a:cubicBezTo>
                      <a:cubicBezTo>
                        <a:pt x="2" y="1"/>
                        <a:pt x="2" y="1"/>
                        <a:pt x="1" y="1"/>
                      </a:cubicBezTo>
                      <a:cubicBezTo>
                        <a:pt x="1" y="2"/>
                        <a:pt x="1" y="2"/>
                        <a:pt x="1" y="2"/>
                      </a:cubicBezTo>
                      <a:cubicBezTo>
                        <a:pt x="0" y="3"/>
                        <a:pt x="0" y="3"/>
                        <a:pt x="1" y="2"/>
                      </a:cubicBezTo>
                      <a:cubicBezTo>
                        <a:pt x="2" y="1"/>
                        <a:pt x="1" y="2"/>
                        <a:pt x="2" y="2"/>
                      </a:cubicBezTo>
                      <a:cubicBezTo>
                        <a:pt x="3" y="1"/>
                        <a:pt x="3"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9" name="Freeform 2061"/>
                <p:cNvSpPr>
                  <a:spLocks/>
                </p:cNvSpPr>
                <p:nvPr/>
              </p:nvSpPr>
              <p:spPr bwMode="auto">
                <a:xfrm>
                  <a:off x="7521576" y="487997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0" name="Freeform 2062"/>
                <p:cNvSpPr>
                  <a:spLocks/>
                </p:cNvSpPr>
                <p:nvPr/>
              </p:nvSpPr>
              <p:spPr bwMode="auto">
                <a:xfrm>
                  <a:off x="7450138" y="4762500"/>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1" y="1"/>
                      </a:cubicBezTo>
                      <a:cubicBezTo>
                        <a:pt x="0" y="1"/>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1" name="Freeform 2063"/>
                <p:cNvSpPr>
                  <a:spLocks/>
                </p:cNvSpPr>
                <p:nvPr/>
              </p:nvSpPr>
              <p:spPr bwMode="auto">
                <a:xfrm>
                  <a:off x="7459663" y="4805363"/>
                  <a:ext cx="15875" cy="17463"/>
                </a:xfrm>
                <a:custGeom>
                  <a:avLst/>
                  <a:gdLst>
                    <a:gd name="T0" fmla="*/ 1 w 6"/>
                    <a:gd name="T1" fmla="*/ 4 h 6"/>
                    <a:gd name="T2" fmla="*/ 0 w 6"/>
                    <a:gd name="T3" fmla="*/ 5 h 6"/>
                    <a:gd name="T4" fmla="*/ 1 w 6"/>
                    <a:gd name="T5" fmla="*/ 5 h 6"/>
                    <a:gd name="T6" fmla="*/ 2 w 6"/>
                    <a:gd name="T7" fmla="*/ 5 h 6"/>
                    <a:gd name="T8" fmla="*/ 2 w 6"/>
                    <a:gd name="T9" fmla="*/ 5 h 6"/>
                    <a:gd name="T10" fmla="*/ 4 w 6"/>
                    <a:gd name="T11" fmla="*/ 5 h 6"/>
                    <a:gd name="T12" fmla="*/ 6 w 6"/>
                    <a:gd name="T13" fmla="*/ 5 h 6"/>
                    <a:gd name="T14" fmla="*/ 5 w 6"/>
                    <a:gd name="T15" fmla="*/ 5 h 6"/>
                    <a:gd name="T16" fmla="*/ 5 w 6"/>
                    <a:gd name="T17" fmla="*/ 4 h 6"/>
                    <a:gd name="T18" fmla="*/ 4 w 6"/>
                    <a:gd name="T19" fmla="*/ 4 h 6"/>
                    <a:gd name="T20" fmla="*/ 4 w 6"/>
                    <a:gd name="T21" fmla="*/ 4 h 6"/>
                    <a:gd name="T22" fmla="*/ 4 w 6"/>
                    <a:gd name="T23" fmla="*/ 4 h 6"/>
                    <a:gd name="T24" fmla="*/ 4 w 6"/>
                    <a:gd name="T25" fmla="*/ 3 h 6"/>
                    <a:gd name="T26" fmla="*/ 4 w 6"/>
                    <a:gd name="T27" fmla="*/ 2 h 6"/>
                    <a:gd name="T28" fmla="*/ 5 w 6"/>
                    <a:gd name="T29" fmla="*/ 1 h 6"/>
                    <a:gd name="T30" fmla="*/ 5 w 6"/>
                    <a:gd name="T31" fmla="*/ 1 h 6"/>
                    <a:gd name="T32" fmla="*/ 4 w 6"/>
                    <a:gd name="T33" fmla="*/ 1 h 6"/>
                    <a:gd name="T34" fmla="*/ 3 w 6"/>
                    <a:gd name="T35" fmla="*/ 1 h 6"/>
                    <a:gd name="T36" fmla="*/ 2 w 6"/>
                    <a:gd name="T37" fmla="*/ 1 h 6"/>
                    <a:gd name="T38" fmla="*/ 2 w 6"/>
                    <a:gd name="T39" fmla="*/ 1 h 6"/>
                    <a:gd name="T40" fmla="*/ 2 w 6"/>
                    <a:gd name="T41" fmla="*/ 1 h 6"/>
                    <a:gd name="T42" fmla="*/ 2 w 6"/>
                    <a:gd name="T43" fmla="*/ 2 h 6"/>
                    <a:gd name="T44" fmla="*/ 1 w 6"/>
                    <a:gd name="T45" fmla="*/ 2 h 6"/>
                    <a:gd name="T46" fmla="*/ 1 w 6"/>
                    <a:gd name="T47" fmla="*/ 2 h 6"/>
                    <a:gd name="T48" fmla="*/ 1 w 6"/>
                    <a:gd name="T49" fmla="*/ 2 h 6"/>
                    <a:gd name="T50" fmla="*/ 1 w 6"/>
                    <a:gd name="T51" fmla="*/ 3 h 6"/>
                    <a:gd name="T52" fmla="*/ 1 w 6"/>
                    <a:gd name="T53" fmla="*/ 4 h 6"/>
                    <a:gd name="T54" fmla="*/ 1 w 6"/>
                    <a:gd name="T5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6">
                      <a:moveTo>
                        <a:pt x="1" y="4"/>
                      </a:moveTo>
                      <a:cubicBezTo>
                        <a:pt x="0" y="5"/>
                        <a:pt x="0" y="5"/>
                        <a:pt x="0" y="5"/>
                      </a:cubicBezTo>
                      <a:cubicBezTo>
                        <a:pt x="1" y="5"/>
                        <a:pt x="1" y="5"/>
                        <a:pt x="1" y="5"/>
                      </a:cubicBezTo>
                      <a:cubicBezTo>
                        <a:pt x="2" y="5"/>
                        <a:pt x="1" y="5"/>
                        <a:pt x="2" y="5"/>
                      </a:cubicBezTo>
                      <a:cubicBezTo>
                        <a:pt x="2" y="5"/>
                        <a:pt x="2" y="5"/>
                        <a:pt x="2" y="5"/>
                      </a:cubicBezTo>
                      <a:cubicBezTo>
                        <a:pt x="3" y="6"/>
                        <a:pt x="4" y="5"/>
                        <a:pt x="4" y="5"/>
                      </a:cubicBezTo>
                      <a:cubicBezTo>
                        <a:pt x="5" y="6"/>
                        <a:pt x="5" y="6"/>
                        <a:pt x="6" y="5"/>
                      </a:cubicBezTo>
                      <a:cubicBezTo>
                        <a:pt x="6" y="5"/>
                        <a:pt x="5" y="5"/>
                        <a:pt x="5" y="5"/>
                      </a:cubicBezTo>
                      <a:cubicBezTo>
                        <a:pt x="6" y="4"/>
                        <a:pt x="5" y="4"/>
                        <a:pt x="5" y="4"/>
                      </a:cubicBezTo>
                      <a:cubicBezTo>
                        <a:pt x="5" y="5"/>
                        <a:pt x="5" y="4"/>
                        <a:pt x="4" y="4"/>
                      </a:cubicBezTo>
                      <a:cubicBezTo>
                        <a:pt x="4" y="4"/>
                        <a:pt x="4" y="5"/>
                        <a:pt x="4" y="4"/>
                      </a:cubicBezTo>
                      <a:cubicBezTo>
                        <a:pt x="3" y="4"/>
                        <a:pt x="3" y="4"/>
                        <a:pt x="4" y="4"/>
                      </a:cubicBezTo>
                      <a:cubicBezTo>
                        <a:pt x="5" y="3"/>
                        <a:pt x="5" y="3"/>
                        <a:pt x="4" y="3"/>
                      </a:cubicBezTo>
                      <a:cubicBezTo>
                        <a:pt x="4" y="3"/>
                        <a:pt x="4" y="3"/>
                        <a:pt x="4" y="2"/>
                      </a:cubicBezTo>
                      <a:cubicBezTo>
                        <a:pt x="5" y="2"/>
                        <a:pt x="5" y="2"/>
                        <a:pt x="5" y="1"/>
                      </a:cubicBezTo>
                      <a:cubicBezTo>
                        <a:pt x="5" y="1"/>
                        <a:pt x="4" y="1"/>
                        <a:pt x="5" y="1"/>
                      </a:cubicBezTo>
                      <a:cubicBezTo>
                        <a:pt x="5" y="2"/>
                        <a:pt x="3" y="2"/>
                        <a:pt x="4" y="1"/>
                      </a:cubicBezTo>
                      <a:cubicBezTo>
                        <a:pt x="4" y="0"/>
                        <a:pt x="2" y="0"/>
                        <a:pt x="3" y="1"/>
                      </a:cubicBezTo>
                      <a:cubicBezTo>
                        <a:pt x="3" y="2"/>
                        <a:pt x="2" y="1"/>
                        <a:pt x="2" y="1"/>
                      </a:cubicBezTo>
                      <a:cubicBezTo>
                        <a:pt x="2" y="0"/>
                        <a:pt x="1" y="1"/>
                        <a:pt x="2" y="1"/>
                      </a:cubicBezTo>
                      <a:cubicBezTo>
                        <a:pt x="2" y="1"/>
                        <a:pt x="2" y="1"/>
                        <a:pt x="2" y="1"/>
                      </a:cubicBezTo>
                      <a:cubicBezTo>
                        <a:pt x="2" y="2"/>
                        <a:pt x="2" y="2"/>
                        <a:pt x="2" y="2"/>
                      </a:cubicBezTo>
                      <a:cubicBezTo>
                        <a:pt x="2" y="2"/>
                        <a:pt x="2" y="2"/>
                        <a:pt x="1" y="2"/>
                      </a:cubicBezTo>
                      <a:cubicBezTo>
                        <a:pt x="1" y="2"/>
                        <a:pt x="1" y="2"/>
                        <a:pt x="1" y="2"/>
                      </a:cubicBezTo>
                      <a:cubicBezTo>
                        <a:pt x="1" y="2"/>
                        <a:pt x="1" y="2"/>
                        <a:pt x="1" y="2"/>
                      </a:cubicBezTo>
                      <a:cubicBezTo>
                        <a:pt x="1" y="3"/>
                        <a:pt x="1" y="3"/>
                        <a:pt x="1" y="3"/>
                      </a:cubicBezTo>
                      <a:cubicBezTo>
                        <a:pt x="1" y="3"/>
                        <a:pt x="1" y="4"/>
                        <a:pt x="1" y="4"/>
                      </a:cubicBezTo>
                      <a:cubicBezTo>
                        <a:pt x="1" y="4"/>
                        <a:pt x="1"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2" name="Freeform 2064"/>
                <p:cNvSpPr>
                  <a:spLocks/>
                </p:cNvSpPr>
                <p:nvPr/>
              </p:nvSpPr>
              <p:spPr bwMode="auto">
                <a:xfrm>
                  <a:off x="7531101" y="4883150"/>
                  <a:ext cx="4763" cy="4763"/>
                </a:xfrm>
                <a:custGeom>
                  <a:avLst/>
                  <a:gdLst>
                    <a:gd name="T0" fmla="*/ 0 w 2"/>
                    <a:gd name="T1" fmla="*/ 1 h 2"/>
                    <a:gd name="T2" fmla="*/ 1 w 2"/>
                    <a:gd name="T3" fmla="*/ 2 h 2"/>
                    <a:gd name="T4" fmla="*/ 1 w 2"/>
                    <a:gd name="T5" fmla="*/ 1 h 2"/>
                    <a:gd name="T6" fmla="*/ 0 w 2"/>
                    <a:gd name="T7" fmla="*/ 1 h 2"/>
                  </a:gdLst>
                  <a:ahLst/>
                  <a:cxnLst>
                    <a:cxn ang="0">
                      <a:pos x="T0" y="T1"/>
                    </a:cxn>
                    <a:cxn ang="0">
                      <a:pos x="T2" y="T3"/>
                    </a:cxn>
                    <a:cxn ang="0">
                      <a:pos x="T4" y="T5"/>
                    </a:cxn>
                    <a:cxn ang="0">
                      <a:pos x="T6" y="T7"/>
                    </a:cxn>
                  </a:cxnLst>
                  <a:rect l="0" t="0" r="r" b="b"/>
                  <a:pathLst>
                    <a:path w="2" h="2">
                      <a:moveTo>
                        <a:pt x="0" y="1"/>
                      </a:moveTo>
                      <a:cubicBezTo>
                        <a:pt x="0" y="2"/>
                        <a:pt x="0" y="2"/>
                        <a:pt x="1" y="2"/>
                      </a:cubicBezTo>
                      <a:cubicBezTo>
                        <a:pt x="2" y="2"/>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3" name="Freeform 2065"/>
                <p:cNvSpPr>
                  <a:spLocks/>
                </p:cNvSpPr>
                <p:nvPr/>
              </p:nvSpPr>
              <p:spPr bwMode="auto">
                <a:xfrm>
                  <a:off x="7524751" y="4868863"/>
                  <a:ext cx="14288" cy="11113"/>
                </a:xfrm>
                <a:custGeom>
                  <a:avLst/>
                  <a:gdLst>
                    <a:gd name="T0" fmla="*/ 5 w 5"/>
                    <a:gd name="T1" fmla="*/ 1 h 4"/>
                    <a:gd name="T2" fmla="*/ 3 w 5"/>
                    <a:gd name="T3" fmla="*/ 1 h 4"/>
                    <a:gd name="T4" fmla="*/ 0 w 5"/>
                    <a:gd name="T5" fmla="*/ 2 h 4"/>
                    <a:gd name="T6" fmla="*/ 0 w 5"/>
                    <a:gd name="T7" fmla="*/ 4 h 4"/>
                    <a:gd name="T8" fmla="*/ 0 w 5"/>
                    <a:gd name="T9" fmla="*/ 4 h 4"/>
                    <a:gd name="T10" fmla="*/ 2 w 5"/>
                    <a:gd name="T11" fmla="*/ 3 h 4"/>
                    <a:gd name="T12" fmla="*/ 2 w 5"/>
                    <a:gd name="T13" fmla="*/ 3 h 4"/>
                    <a:gd name="T14" fmla="*/ 3 w 5"/>
                    <a:gd name="T15" fmla="*/ 2 h 4"/>
                    <a:gd name="T16" fmla="*/ 5 w 5"/>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1"/>
                      </a:moveTo>
                      <a:cubicBezTo>
                        <a:pt x="4" y="1"/>
                        <a:pt x="4" y="0"/>
                        <a:pt x="3" y="1"/>
                      </a:cubicBezTo>
                      <a:cubicBezTo>
                        <a:pt x="2" y="1"/>
                        <a:pt x="1" y="1"/>
                        <a:pt x="0" y="2"/>
                      </a:cubicBezTo>
                      <a:cubicBezTo>
                        <a:pt x="0" y="3"/>
                        <a:pt x="0" y="3"/>
                        <a:pt x="0" y="4"/>
                      </a:cubicBezTo>
                      <a:cubicBezTo>
                        <a:pt x="0" y="4"/>
                        <a:pt x="0" y="4"/>
                        <a:pt x="0" y="4"/>
                      </a:cubicBezTo>
                      <a:cubicBezTo>
                        <a:pt x="1" y="3"/>
                        <a:pt x="1" y="4"/>
                        <a:pt x="2" y="3"/>
                      </a:cubicBezTo>
                      <a:cubicBezTo>
                        <a:pt x="2" y="3"/>
                        <a:pt x="2" y="4"/>
                        <a:pt x="2" y="3"/>
                      </a:cubicBezTo>
                      <a:cubicBezTo>
                        <a:pt x="2" y="2"/>
                        <a:pt x="3" y="2"/>
                        <a:pt x="3" y="2"/>
                      </a:cubicBezTo>
                      <a:cubicBezTo>
                        <a:pt x="4" y="2"/>
                        <a:pt x="5" y="2"/>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4" name="Freeform 2066"/>
                <p:cNvSpPr>
                  <a:spLocks/>
                </p:cNvSpPr>
                <p:nvPr/>
              </p:nvSpPr>
              <p:spPr bwMode="auto">
                <a:xfrm>
                  <a:off x="7461251" y="4762500"/>
                  <a:ext cx="6350" cy="3175"/>
                </a:xfrm>
                <a:custGeom>
                  <a:avLst/>
                  <a:gdLst>
                    <a:gd name="T0" fmla="*/ 0 w 2"/>
                    <a:gd name="T1" fmla="*/ 1 h 1"/>
                    <a:gd name="T2" fmla="*/ 1 w 2"/>
                    <a:gd name="T3" fmla="*/ 0 h 1"/>
                    <a:gd name="T4" fmla="*/ 1 w 2"/>
                    <a:gd name="T5" fmla="*/ 0 h 1"/>
                    <a:gd name="T6" fmla="*/ 0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0"/>
                        <a:pt x="1" y="0"/>
                        <a:pt x="1" y="0"/>
                      </a:cubicBezTo>
                      <a:cubicBezTo>
                        <a:pt x="2" y="0"/>
                        <a:pt x="2" y="0"/>
                        <a:pt x="1" y="0"/>
                      </a:cubicBezTo>
                      <a:cubicBezTo>
                        <a:pt x="1"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5" name="Freeform 2067"/>
                <p:cNvSpPr>
                  <a:spLocks/>
                </p:cNvSpPr>
                <p:nvPr/>
              </p:nvSpPr>
              <p:spPr bwMode="auto">
                <a:xfrm>
                  <a:off x="7461251" y="4741863"/>
                  <a:ext cx="9525" cy="12700"/>
                </a:xfrm>
                <a:custGeom>
                  <a:avLst/>
                  <a:gdLst>
                    <a:gd name="T0" fmla="*/ 2 w 3"/>
                    <a:gd name="T1" fmla="*/ 1 h 4"/>
                    <a:gd name="T2" fmla="*/ 1 w 3"/>
                    <a:gd name="T3" fmla="*/ 4 h 4"/>
                    <a:gd name="T4" fmla="*/ 2 w 3"/>
                    <a:gd name="T5" fmla="*/ 3 h 4"/>
                    <a:gd name="T6" fmla="*/ 3 w 3"/>
                    <a:gd name="T7" fmla="*/ 1 h 4"/>
                    <a:gd name="T8" fmla="*/ 2 w 3"/>
                    <a:gd name="T9" fmla="*/ 1 h 4"/>
                  </a:gdLst>
                  <a:ahLst/>
                  <a:cxnLst>
                    <a:cxn ang="0">
                      <a:pos x="T0" y="T1"/>
                    </a:cxn>
                    <a:cxn ang="0">
                      <a:pos x="T2" y="T3"/>
                    </a:cxn>
                    <a:cxn ang="0">
                      <a:pos x="T4" y="T5"/>
                    </a:cxn>
                    <a:cxn ang="0">
                      <a:pos x="T6" y="T7"/>
                    </a:cxn>
                    <a:cxn ang="0">
                      <a:pos x="T8" y="T9"/>
                    </a:cxn>
                  </a:cxnLst>
                  <a:rect l="0" t="0" r="r" b="b"/>
                  <a:pathLst>
                    <a:path w="3" h="4">
                      <a:moveTo>
                        <a:pt x="2" y="1"/>
                      </a:moveTo>
                      <a:cubicBezTo>
                        <a:pt x="2" y="2"/>
                        <a:pt x="1" y="3"/>
                        <a:pt x="1" y="4"/>
                      </a:cubicBezTo>
                      <a:cubicBezTo>
                        <a:pt x="0" y="4"/>
                        <a:pt x="1" y="4"/>
                        <a:pt x="2" y="3"/>
                      </a:cubicBezTo>
                      <a:cubicBezTo>
                        <a:pt x="2" y="2"/>
                        <a:pt x="3" y="2"/>
                        <a:pt x="3" y="1"/>
                      </a:cubicBezTo>
                      <a:cubicBezTo>
                        <a:pt x="3" y="0"/>
                        <a:pt x="3"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6" name="Freeform 2068"/>
                <p:cNvSpPr>
                  <a:spLocks/>
                </p:cNvSpPr>
                <p:nvPr/>
              </p:nvSpPr>
              <p:spPr bwMode="auto">
                <a:xfrm>
                  <a:off x="7470776" y="4768850"/>
                  <a:ext cx="3175" cy="158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7" name="Freeform 2069"/>
                <p:cNvSpPr>
                  <a:spLocks/>
                </p:cNvSpPr>
                <p:nvPr/>
              </p:nvSpPr>
              <p:spPr bwMode="auto">
                <a:xfrm>
                  <a:off x="7453313" y="47704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8" name="Freeform 2070"/>
                <p:cNvSpPr>
                  <a:spLocks/>
                </p:cNvSpPr>
                <p:nvPr/>
              </p:nvSpPr>
              <p:spPr bwMode="auto">
                <a:xfrm>
                  <a:off x="7453313" y="4765675"/>
                  <a:ext cx="7938" cy="3175"/>
                </a:xfrm>
                <a:custGeom>
                  <a:avLst/>
                  <a:gdLst>
                    <a:gd name="T0" fmla="*/ 2 w 3"/>
                    <a:gd name="T1" fmla="*/ 1 h 1"/>
                    <a:gd name="T2" fmla="*/ 2 w 3"/>
                    <a:gd name="T3" fmla="*/ 0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3" y="1"/>
                        <a:pt x="3" y="0"/>
                        <a:pt x="2" y="0"/>
                      </a:cubicBezTo>
                      <a:cubicBezTo>
                        <a:pt x="2" y="1"/>
                        <a:pt x="2" y="0"/>
                        <a:pt x="1" y="1"/>
                      </a:cubicBezTo>
                      <a:cubicBezTo>
                        <a:pt x="0"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9" name="Freeform 2071"/>
                <p:cNvSpPr>
                  <a:spLocks/>
                </p:cNvSpPr>
                <p:nvPr/>
              </p:nvSpPr>
              <p:spPr bwMode="auto">
                <a:xfrm>
                  <a:off x="7840663" y="5067300"/>
                  <a:ext cx="11113" cy="28575"/>
                </a:xfrm>
                <a:custGeom>
                  <a:avLst/>
                  <a:gdLst>
                    <a:gd name="T0" fmla="*/ 1 w 4"/>
                    <a:gd name="T1" fmla="*/ 1 h 10"/>
                    <a:gd name="T2" fmla="*/ 1 w 4"/>
                    <a:gd name="T3" fmla="*/ 4 h 10"/>
                    <a:gd name="T4" fmla="*/ 1 w 4"/>
                    <a:gd name="T5" fmla="*/ 6 h 10"/>
                    <a:gd name="T6" fmla="*/ 0 w 4"/>
                    <a:gd name="T7" fmla="*/ 7 h 10"/>
                    <a:gd name="T8" fmla="*/ 1 w 4"/>
                    <a:gd name="T9" fmla="*/ 9 h 10"/>
                    <a:gd name="T10" fmla="*/ 3 w 4"/>
                    <a:gd name="T11" fmla="*/ 3 h 10"/>
                    <a:gd name="T12" fmla="*/ 3 w 4"/>
                    <a:gd name="T13" fmla="*/ 0 h 10"/>
                    <a:gd name="T14" fmla="*/ 1 w 4"/>
                    <a:gd name="T15" fmla="*/ 1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1" y="1"/>
                      </a:moveTo>
                      <a:cubicBezTo>
                        <a:pt x="3" y="2"/>
                        <a:pt x="2" y="3"/>
                        <a:pt x="1" y="4"/>
                      </a:cubicBezTo>
                      <a:cubicBezTo>
                        <a:pt x="0" y="6"/>
                        <a:pt x="1" y="5"/>
                        <a:pt x="1" y="6"/>
                      </a:cubicBezTo>
                      <a:cubicBezTo>
                        <a:pt x="0" y="7"/>
                        <a:pt x="0" y="7"/>
                        <a:pt x="0" y="7"/>
                      </a:cubicBezTo>
                      <a:cubicBezTo>
                        <a:pt x="0" y="8"/>
                        <a:pt x="1" y="10"/>
                        <a:pt x="1" y="9"/>
                      </a:cubicBezTo>
                      <a:cubicBezTo>
                        <a:pt x="2" y="6"/>
                        <a:pt x="3" y="4"/>
                        <a:pt x="3" y="3"/>
                      </a:cubicBezTo>
                      <a:cubicBezTo>
                        <a:pt x="4" y="3"/>
                        <a:pt x="2" y="3"/>
                        <a:pt x="3" y="0"/>
                      </a:cubicBezTo>
                      <a:cubicBezTo>
                        <a:pt x="2" y="0"/>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0" name="Freeform 2072"/>
                <p:cNvSpPr>
                  <a:spLocks/>
                </p:cNvSpPr>
                <p:nvPr/>
              </p:nvSpPr>
              <p:spPr bwMode="auto">
                <a:xfrm>
                  <a:off x="7848601" y="5124450"/>
                  <a:ext cx="3175" cy="11113"/>
                </a:xfrm>
                <a:custGeom>
                  <a:avLst/>
                  <a:gdLst>
                    <a:gd name="T0" fmla="*/ 1 w 1"/>
                    <a:gd name="T1" fmla="*/ 1 h 4"/>
                    <a:gd name="T2" fmla="*/ 1 w 1"/>
                    <a:gd name="T3" fmla="*/ 3 h 4"/>
                    <a:gd name="T4" fmla="*/ 1 w 1"/>
                    <a:gd name="T5" fmla="*/ 3 h 4"/>
                    <a:gd name="T6" fmla="*/ 1 w 1"/>
                    <a:gd name="T7" fmla="*/ 1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0" y="1"/>
                        <a:pt x="1" y="3"/>
                        <a:pt x="1" y="3"/>
                      </a:cubicBezTo>
                      <a:cubicBezTo>
                        <a:pt x="1" y="4"/>
                        <a:pt x="1" y="3"/>
                        <a:pt x="1" y="3"/>
                      </a:cubicBezTo>
                      <a:cubicBezTo>
                        <a:pt x="1" y="2"/>
                        <a:pt x="1" y="1"/>
                        <a:pt x="1"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1" name="Freeform 2073"/>
                <p:cNvSpPr>
                  <a:spLocks/>
                </p:cNvSpPr>
                <p:nvPr/>
              </p:nvSpPr>
              <p:spPr bwMode="auto">
                <a:xfrm>
                  <a:off x="7381876" y="47450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2" name="Freeform 2074"/>
                <p:cNvSpPr>
                  <a:spLocks/>
                </p:cNvSpPr>
                <p:nvPr/>
              </p:nvSpPr>
              <p:spPr bwMode="auto">
                <a:xfrm>
                  <a:off x="7315201" y="4791075"/>
                  <a:ext cx="3175" cy="6350"/>
                </a:xfrm>
                <a:custGeom>
                  <a:avLst/>
                  <a:gdLst>
                    <a:gd name="T0" fmla="*/ 0 w 1"/>
                    <a:gd name="T1" fmla="*/ 2 h 2"/>
                    <a:gd name="T2" fmla="*/ 1 w 1"/>
                    <a:gd name="T3" fmla="*/ 1 h 2"/>
                    <a:gd name="T4" fmla="*/ 0 w 1"/>
                    <a:gd name="T5" fmla="*/ 1 h 2"/>
                    <a:gd name="T6" fmla="*/ 0 w 1"/>
                    <a:gd name="T7" fmla="*/ 1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1" y="2"/>
                        <a:pt x="1" y="1"/>
                        <a:pt x="1" y="1"/>
                      </a:cubicBezTo>
                      <a:cubicBezTo>
                        <a:pt x="1" y="1"/>
                        <a:pt x="0" y="1"/>
                        <a:pt x="0" y="1"/>
                      </a:cubicBezTo>
                      <a:cubicBezTo>
                        <a:pt x="1" y="0"/>
                        <a:pt x="0" y="0"/>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3" name="Freeform 2075"/>
                <p:cNvSpPr>
                  <a:spLocks/>
                </p:cNvSpPr>
                <p:nvPr/>
              </p:nvSpPr>
              <p:spPr bwMode="auto">
                <a:xfrm>
                  <a:off x="7008813" y="4968875"/>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4" name="Freeform 2076"/>
                <p:cNvSpPr>
                  <a:spLocks/>
                </p:cNvSpPr>
                <p:nvPr/>
              </p:nvSpPr>
              <p:spPr bwMode="auto">
                <a:xfrm>
                  <a:off x="7005638" y="4968875"/>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5" name="Freeform 2077"/>
                <p:cNvSpPr>
                  <a:spLocks/>
                </p:cNvSpPr>
                <p:nvPr/>
              </p:nvSpPr>
              <p:spPr bwMode="auto">
                <a:xfrm>
                  <a:off x="6980238" y="4972050"/>
                  <a:ext cx="3175" cy="7938"/>
                </a:xfrm>
                <a:custGeom>
                  <a:avLst/>
                  <a:gdLst>
                    <a:gd name="T0" fmla="*/ 0 w 1"/>
                    <a:gd name="T1" fmla="*/ 1 h 3"/>
                    <a:gd name="T2" fmla="*/ 0 w 1"/>
                    <a:gd name="T3" fmla="*/ 3 h 3"/>
                    <a:gd name="T4" fmla="*/ 0 w 1"/>
                    <a:gd name="T5" fmla="*/ 2 h 3"/>
                    <a:gd name="T6" fmla="*/ 1 w 1"/>
                    <a:gd name="T7" fmla="*/ 1 h 3"/>
                    <a:gd name="T8" fmla="*/ 1 w 1"/>
                    <a:gd name="T9" fmla="*/ 0 h 3"/>
                    <a:gd name="T10" fmla="*/ 0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0" y="1"/>
                      </a:moveTo>
                      <a:cubicBezTo>
                        <a:pt x="0" y="1"/>
                        <a:pt x="0" y="3"/>
                        <a:pt x="0" y="3"/>
                      </a:cubicBezTo>
                      <a:cubicBezTo>
                        <a:pt x="0" y="3"/>
                        <a:pt x="0" y="1"/>
                        <a:pt x="0" y="2"/>
                      </a:cubicBezTo>
                      <a:cubicBezTo>
                        <a:pt x="1" y="2"/>
                        <a:pt x="1" y="2"/>
                        <a:pt x="1" y="1"/>
                      </a:cubicBezTo>
                      <a:cubicBezTo>
                        <a:pt x="1" y="0"/>
                        <a:pt x="1"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6" name="Freeform 2078"/>
                <p:cNvSpPr>
                  <a:spLocks/>
                </p:cNvSpPr>
                <p:nvPr/>
              </p:nvSpPr>
              <p:spPr bwMode="auto">
                <a:xfrm>
                  <a:off x="6962776" y="500062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7" name="Freeform 2079"/>
                <p:cNvSpPr>
                  <a:spLocks/>
                </p:cNvSpPr>
                <p:nvPr/>
              </p:nvSpPr>
              <p:spPr bwMode="auto">
                <a:xfrm>
                  <a:off x="7158038" y="4868863"/>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8" name="Freeform 2080"/>
                <p:cNvSpPr>
                  <a:spLocks/>
                </p:cNvSpPr>
                <p:nvPr/>
              </p:nvSpPr>
              <p:spPr bwMode="auto">
                <a:xfrm>
                  <a:off x="7197726" y="4837113"/>
                  <a:ext cx="3175" cy="317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9" name="Freeform 2081"/>
                <p:cNvSpPr>
                  <a:spLocks/>
                </p:cNvSpPr>
                <p:nvPr/>
              </p:nvSpPr>
              <p:spPr bwMode="auto">
                <a:xfrm>
                  <a:off x="7192963" y="4843463"/>
                  <a:ext cx="1588" cy="4763"/>
                </a:xfrm>
                <a:custGeom>
                  <a:avLst/>
                  <a:gdLst>
                    <a:gd name="T0" fmla="*/ 1 w 1"/>
                    <a:gd name="T1" fmla="*/ 1 h 2"/>
                    <a:gd name="T2" fmla="*/ 1 w 1"/>
                    <a:gd name="T3" fmla="*/ 1 h 2"/>
                    <a:gd name="T4" fmla="*/ 1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1"/>
                        <a:pt x="1" y="1"/>
                        <a:pt x="1" y="1"/>
                      </a:cubicBezTo>
                      <a:cubicBezTo>
                        <a:pt x="1" y="0"/>
                        <a:pt x="1" y="0"/>
                        <a:pt x="1" y="0"/>
                      </a:cubicBezTo>
                      <a:cubicBezTo>
                        <a:pt x="0" y="0"/>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0" name="Freeform 2082"/>
                <p:cNvSpPr>
                  <a:spLocks/>
                </p:cNvSpPr>
                <p:nvPr/>
              </p:nvSpPr>
              <p:spPr bwMode="auto">
                <a:xfrm>
                  <a:off x="7194551" y="4843463"/>
                  <a:ext cx="3175" cy="158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1" name="Freeform 2083"/>
                <p:cNvSpPr>
                  <a:spLocks/>
                </p:cNvSpPr>
                <p:nvPr/>
              </p:nvSpPr>
              <p:spPr bwMode="auto">
                <a:xfrm>
                  <a:off x="7183438" y="48450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2" name="Freeform 2084"/>
                <p:cNvSpPr>
                  <a:spLocks/>
                </p:cNvSpPr>
                <p:nvPr/>
              </p:nvSpPr>
              <p:spPr bwMode="auto">
                <a:xfrm>
                  <a:off x="7186613" y="4843463"/>
                  <a:ext cx="7938" cy="4763"/>
                </a:xfrm>
                <a:custGeom>
                  <a:avLst/>
                  <a:gdLst>
                    <a:gd name="T0" fmla="*/ 1 w 3"/>
                    <a:gd name="T1" fmla="*/ 2 h 2"/>
                    <a:gd name="T2" fmla="*/ 2 w 3"/>
                    <a:gd name="T3" fmla="*/ 2 h 2"/>
                    <a:gd name="T4" fmla="*/ 2 w 3"/>
                    <a:gd name="T5" fmla="*/ 1 h 2"/>
                    <a:gd name="T6" fmla="*/ 1 w 3"/>
                    <a:gd name="T7" fmla="*/ 0 h 2"/>
                    <a:gd name="T8" fmla="*/ 1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2" y="2"/>
                        <a:pt x="1" y="2"/>
                        <a:pt x="2" y="2"/>
                      </a:cubicBezTo>
                      <a:cubicBezTo>
                        <a:pt x="2" y="2"/>
                        <a:pt x="3" y="1"/>
                        <a:pt x="2" y="1"/>
                      </a:cubicBezTo>
                      <a:cubicBezTo>
                        <a:pt x="1" y="1"/>
                        <a:pt x="2" y="0"/>
                        <a:pt x="1" y="0"/>
                      </a:cubicBezTo>
                      <a:cubicBezTo>
                        <a:pt x="1" y="1"/>
                        <a:pt x="0" y="2"/>
                        <a:pt x="1" y="2"/>
                      </a:cubicBezTo>
                      <a:cubicBezTo>
                        <a:pt x="2"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3" name="Freeform 2085"/>
                <p:cNvSpPr>
                  <a:spLocks/>
                </p:cNvSpPr>
                <p:nvPr/>
              </p:nvSpPr>
              <p:spPr bwMode="auto">
                <a:xfrm>
                  <a:off x="7324726" y="4748213"/>
                  <a:ext cx="25400" cy="17463"/>
                </a:xfrm>
                <a:custGeom>
                  <a:avLst/>
                  <a:gdLst>
                    <a:gd name="T0" fmla="*/ 9 w 9"/>
                    <a:gd name="T1" fmla="*/ 2 h 6"/>
                    <a:gd name="T2" fmla="*/ 9 w 9"/>
                    <a:gd name="T3" fmla="*/ 2 h 6"/>
                    <a:gd name="T4" fmla="*/ 9 w 9"/>
                    <a:gd name="T5" fmla="*/ 1 h 6"/>
                    <a:gd name="T6" fmla="*/ 9 w 9"/>
                    <a:gd name="T7" fmla="*/ 1 h 6"/>
                    <a:gd name="T8" fmla="*/ 8 w 9"/>
                    <a:gd name="T9" fmla="*/ 0 h 6"/>
                    <a:gd name="T10" fmla="*/ 8 w 9"/>
                    <a:gd name="T11" fmla="*/ 1 h 6"/>
                    <a:gd name="T12" fmla="*/ 8 w 9"/>
                    <a:gd name="T13" fmla="*/ 1 h 6"/>
                    <a:gd name="T14" fmla="*/ 8 w 9"/>
                    <a:gd name="T15" fmla="*/ 1 h 6"/>
                    <a:gd name="T16" fmla="*/ 7 w 9"/>
                    <a:gd name="T17" fmla="*/ 0 h 6"/>
                    <a:gd name="T18" fmla="*/ 7 w 9"/>
                    <a:gd name="T19" fmla="*/ 0 h 6"/>
                    <a:gd name="T20" fmla="*/ 7 w 9"/>
                    <a:gd name="T21" fmla="*/ 0 h 6"/>
                    <a:gd name="T22" fmla="*/ 6 w 9"/>
                    <a:gd name="T23" fmla="*/ 0 h 6"/>
                    <a:gd name="T24" fmla="*/ 6 w 9"/>
                    <a:gd name="T25" fmla="*/ 1 h 6"/>
                    <a:gd name="T26" fmla="*/ 6 w 9"/>
                    <a:gd name="T27" fmla="*/ 1 h 6"/>
                    <a:gd name="T28" fmla="*/ 6 w 9"/>
                    <a:gd name="T29" fmla="*/ 1 h 6"/>
                    <a:gd name="T30" fmla="*/ 6 w 9"/>
                    <a:gd name="T31" fmla="*/ 0 h 6"/>
                    <a:gd name="T32" fmla="*/ 6 w 9"/>
                    <a:gd name="T33" fmla="*/ 1 h 6"/>
                    <a:gd name="T34" fmla="*/ 5 w 9"/>
                    <a:gd name="T35" fmla="*/ 1 h 6"/>
                    <a:gd name="T36" fmla="*/ 5 w 9"/>
                    <a:gd name="T37" fmla="*/ 1 h 6"/>
                    <a:gd name="T38" fmla="*/ 4 w 9"/>
                    <a:gd name="T39" fmla="*/ 1 h 6"/>
                    <a:gd name="T40" fmla="*/ 3 w 9"/>
                    <a:gd name="T41" fmla="*/ 1 h 6"/>
                    <a:gd name="T42" fmla="*/ 3 w 9"/>
                    <a:gd name="T43" fmla="*/ 2 h 6"/>
                    <a:gd name="T44" fmla="*/ 3 w 9"/>
                    <a:gd name="T45" fmla="*/ 2 h 6"/>
                    <a:gd name="T46" fmla="*/ 3 w 9"/>
                    <a:gd name="T47" fmla="*/ 3 h 6"/>
                    <a:gd name="T48" fmla="*/ 2 w 9"/>
                    <a:gd name="T49" fmla="*/ 2 h 6"/>
                    <a:gd name="T50" fmla="*/ 2 w 9"/>
                    <a:gd name="T51" fmla="*/ 1 h 6"/>
                    <a:gd name="T52" fmla="*/ 2 w 9"/>
                    <a:gd name="T53" fmla="*/ 2 h 6"/>
                    <a:gd name="T54" fmla="*/ 1 w 9"/>
                    <a:gd name="T55" fmla="*/ 1 h 6"/>
                    <a:gd name="T56" fmla="*/ 2 w 9"/>
                    <a:gd name="T57" fmla="*/ 1 h 6"/>
                    <a:gd name="T58" fmla="*/ 2 w 9"/>
                    <a:gd name="T59" fmla="*/ 1 h 6"/>
                    <a:gd name="T60" fmla="*/ 1 w 9"/>
                    <a:gd name="T61" fmla="*/ 1 h 6"/>
                    <a:gd name="T62" fmla="*/ 0 w 9"/>
                    <a:gd name="T63" fmla="*/ 0 h 6"/>
                    <a:gd name="T64" fmla="*/ 0 w 9"/>
                    <a:gd name="T65" fmla="*/ 0 h 6"/>
                    <a:gd name="T66" fmla="*/ 0 w 9"/>
                    <a:gd name="T67" fmla="*/ 1 h 6"/>
                    <a:gd name="T68" fmla="*/ 0 w 9"/>
                    <a:gd name="T69" fmla="*/ 2 h 6"/>
                    <a:gd name="T70" fmla="*/ 1 w 9"/>
                    <a:gd name="T71" fmla="*/ 3 h 6"/>
                    <a:gd name="T72" fmla="*/ 1 w 9"/>
                    <a:gd name="T73" fmla="*/ 3 h 6"/>
                    <a:gd name="T74" fmla="*/ 2 w 9"/>
                    <a:gd name="T75" fmla="*/ 4 h 6"/>
                    <a:gd name="T76" fmla="*/ 2 w 9"/>
                    <a:gd name="T77" fmla="*/ 4 h 6"/>
                    <a:gd name="T78" fmla="*/ 3 w 9"/>
                    <a:gd name="T79" fmla="*/ 5 h 6"/>
                    <a:gd name="T80" fmla="*/ 4 w 9"/>
                    <a:gd name="T81" fmla="*/ 6 h 6"/>
                    <a:gd name="T82" fmla="*/ 5 w 9"/>
                    <a:gd name="T83" fmla="*/ 6 h 6"/>
                    <a:gd name="T84" fmla="*/ 6 w 9"/>
                    <a:gd name="T85" fmla="*/ 5 h 6"/>
                    <a:gd name="T86" fmla="*/ 6 w 9"/>
                    <a:gd name="T87" fmla="*/ 5 h 6"/>
                    <a:gd name="T88" fmla="*/ 7 w 9"/>
                    <a:gd name="T89" fmla="*/ 4 h 6"/>
                    <a:gd name="T90" fmla="*/ 8 w 9"/>
                    <a:gd name="T91" fmla="*/ 3 h 6"/>
                    <a:gd name="T92" fmla="*/ 9 w 9"/>
                    <a:gd name="T93" fmla="*/ 3 h 6"/>
                    <a:gd name="T94" fmla="*/ 9 w 9"/>
                    <a:gd name="T95" fmla="*/ 2 h 6"/>
                    <a:gd name="T96" fmla="*/ 9 w 9"/>
                    <a:gd name="T9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6">
                      <a:moveTo>
                        <a:pt x="9" y="2"/>
                      </a:moveTo>
                      <a:cubicBezTo>
                        <a:pt x="9" y="2"/>
                        <a:pt x="9" y="1"/>
                        <a:pt x="9" y="2"/>
                      </a:cubicBezTo>
                      <a:cubicBezTo>
                        <a:pt x="9" y="2"/>
                        <a:pt x="9" y="1"/>
                        <a:pt x="9" y="1"/>
                      </a:cubicBezTo>
                      <a:cubicBezTo>
                        <a:pt x="9" y="1"/>
                        <a:pt x="9" y="1"/>
                        <a:pt x="9" y="1"/>
                      </a:cubicBezTo>
                      <a:cubicBezTo>
                        <a:pt x="8" y="1"/>
                        <a:pt x="9" y="0"/>
                        <a:pt x="8" y="0"/>
                      </a:cubicBezTo>
                      <a:cubicBezTo>
                        <a:pt x="8" y="0"/>
                        <a:pt x="8" y="0"/>
                        <a:pt x="8" y="1"/>
                      </a:cubicBezTo>
                      <a:cubicBezTo>
                        <a:pt x="8" y="1"/>
                        <a:pt x="8" y="1"/>
                        <a:pt x="8" y="1"/>
                      </a:cubicBezTo>
                      <a:cubicBezTo>
                        <a:pt x="8" y="0"/>
                        <a:pt x="8" y="0"/>
                        <a:pt x="8" y="1"/>
                      </a:cubicBezTo>
                      <a:cubicBezTo>
                        <a:pt x="8" y="1"/>
                        <a:pt x="7" y="1"/>
                        <a:pt x="7" y="0"/>
                      </a:cubicBezTo>
                      <a:cubicBezTo>
                        <a:pt x="7" y="0"/>
                        <a:pt x="7" y="0"/>
                        <a:pt x="7" y="0"/>
                      </a:cubicBezTo>
                      <a:cubicBezTo>
                        <a:pt x="7" y="0"/>
                        <a:pt x="7" y="0"/>
                        <a:pt x="7" y="0"/>
                      </a:cubicBezTo>
                      <a:cubicBezTo>
                        <a:pt x="7" y="0"/>
                        <a:pt x="7" y="0"/>
                        <a:pt x="6" y="0"/>
                      </a:cubicBezTo>
                      <a:cubicBezTo>
                        <a:pt x="6" y="0"/>
                        <a:pt x="6" y="1"/>
                        <a:pt x="6" y="1"/>
                      </a:cubicBezTo>
                      <a:cubicBezTo>
                        <a:pt x="7" y="1"/>
                        <a:pt x="7" y="1"/>
                        <a:pt x="6" y="1"/>
                      </a:cubicBezTo>
                      <a:cubicBezTo>
                        <a:pt x="6" y="1"/>
                        <a:pt x="6" y="1"/>
                        <a:pt x="6" y="1"/>
                      </a:cubicBezTo>
                      <a:cubicBezTo>
                        <a:pt x="6" y="0"/>
                        <a:pt x="6" y="0"/>
                        <a:pt x="6" y="0"/>
                      </a:cubicBezTo>
                      <a:cubicBezTo>
                        <a:pt x="6" y="0"/>
                        <a:pt x="6" y="0"/>
                        <a:pt x="6" y="1"/>
                      </a:cubicBezTo>
                      <a:cubicBezTo>
                        <a:pt x="5" y="1"/>
                        <a:pt x="5" y="1"/>
                        <a:pt x="5" y="1"/>
                      </a:cubicBezTo>
                      <a:cubicBezTo>
                        <a:pt x="5" y="1"/>
                        <a:pt x="5" y="2"/>
                        <a:pt x="5" y="1"/>
                      </a:cubicBezTo>
                      <a:cubicBezTo>
                        <a:pt x="4" y="1"/>
                        <a:pt x="4" y="1"/>
                        <a:pt x="4" y="1"/>
                      </a:cubicBezTo>
                      <a:cubicBezTo>
                        <a:pt x="4" y="1"/>
                        <a:pt x="3" y="1"/>
                        <a:pt x="3" y="1"/>
                      </a:cubicBezTo>
                      <a:cubicBezTo>
                        <a:pt x="3" y="1"/>
                        <a:pt x="2" y="1"/>
                        <a:pt x="3" y="2"/>
                      </a:cubicBezTo>
                      <a:cubicBezTo>
                        <a:pt x="3" y="2"/>
                        <a:pt x="3" y="2"/>
                        <a:pt x="3" y="2"/>
                      </a:cubicBezTo>
                      <a:cubicBezTo>
                        <a:pt x="3" y="2"/>
                        <a:pt x="4" y="3"/>
                        <a:pt x="3" y="3"/>
                      </a:cubicBezTo>
                      <a:cubicBezTo>
                        <a:pt x="3" y="2"/>
                        <a:pt x="3" y="2"/>
                        <a:pt x="2" y="2"/>
                      </a:cubicBezTo>
                      <a:cubicBezTo>
                        <a:pt x="2" y="2"/>
                        <a:pt x="2" y="1"/>
                        <a:pt x="2" y="1"/>
                      </a:cubicBezTo>
                      <a:cubicBezTo>
                        <a:pt x="2" y="1"/>
                        <a:pt x="2" y="2"/>
                        <a:pt x="2" y="2"/>
                      </a:cubicBezTo>
                      <a:cubicBezTo>
                        <a:pt x="2" y="2"/>
                        <a:pt x="1" y="1"/>
                        <a:pt x="1" y="1"/>
                      </a:cubicBezTo>
                      <a:cubicBezTo>
                        <a:pt x="2" y="1"/>
                        <a:pt x="2" y="1"/>
                        <a:pt x="2" y="1"/>
                      </a:cubicBezTo>
                      <a:cubicBezTo>
                        <a:pt x="2" y="1"/>
                        <a:pt x="2" y="1"/>
                        <a:pt x="2" y="1"/>
                      </a:cubicBezTo>
                      <a:cubicBezTo>
                        <a:pt x="1" y="0"/>
                        <a:pt x="2" y="1"/>
                        <a:pt x="1" y="1"/>
                      </a:cubicBezTo>
                      <a:cubicBezTo>
                        <a:pt x="0" y="0"/>
                        <a:pt x="0" y="0"/>
                        <a:pt x="0" y="0"/>
                      </a:cubicBezTo>
                      <a:cubicBezTo>
                        <a:pt x="0" y="0"/>
                        <a:pt x="0" y="0"/>
                        <a:pt x="0" y="0"/>
                      </a:cubicBezTo>
                      <a:cubicBezTo>
                        <a:pt x="0" y="1"/>
                        <a:pt x="0" y="0"/>
                        <a:pt x="0" y="1"/>
                      </a:cubicBezTo>
                      <a:cubicBezTo>
                        <a:pt x="0" y="2"/>
                        <a:pt x="0" y="2"/>
                        <a:pt x="0" y="2"/>
                      </a:cubicBezTo>
                      <a:cubicBezTo>
                        <a:pt x="0" y="2"/>
                        <a:pt x="1" y="2"/>
                        <a:pt x="1" y="3"/>
                      </a:cubicBezTo>
                      <a:cubicBezTo>
                        <a:pt x="1" y="3"/>
                        <a:pt x="1" y="3"/>
                        <a:pt x="1" y="3"/>
                      </a:cubicBezTo>
                      <a:cubicBezTo>
                        <a:pt x="2" y="3"/>
                        <a:pt x="2" y="3"/>
                        <a:pt x="2" y="4"/>
                      </a:cubicBezTo>
                      <a:cubicBezTo>
                        <a:pt x="1" y="4"/>
                        <a:pt x="2" y="4"/>
                        <a:pt x="2" y="4"/>
                      </a:cubicBezTo>
                      <a:cubicBezTo>
                        <a:pt x="2" y="5"/>
                        <a:pt x="3" y="5"/>
                        <a:pt x="3" y="5"/>
                      </a:cubicBezTo>
                      <a:cubicBezTo>
                        <a:pt x="4" y="5"/>
                        <a:pt x="4" y="6"/>
                        <a:pt x="4" y="6"/>
                      </a:cubicBezTo>
                      <a:cubicBezTo>
                        <a:pt x="4" y="6"/>
                        <a:pt x="5" y="6"/>
                        <a:pt x="5" y="6"/>
                      </a:cubicBezTo>
                      <a:cubicBezTo>
                        <a:pt x="5" y="5"/>
                        <a:pt x="5" y="6"/>
                        <a:pt x="6" y="5"/>
                      </a:cubicBezTo>
                      <a:cubicBezTo>
                        <a:pt x="6" y="5"/>
                        <a:pt x="6" y="5"/>
                        <a:pt x="6" y="5"/>
                      </a:cubicBezTo>
                      <a:cubicBezTo>
                        <a:pt x="7" y="5"/>
                        <a:pt x="7" y="4"/>
                        <a:pt x="7" y="4"/>
                      </a:cubicBezTo>
                      <a:cubicBezTo>
                        <a:pt x="7" y="4"/>
                        <a:pt x="8" y="4"/>
                        <a:pt x="8" y="3"/>
                      </a:cubicBezTo>
                      <a:cubicBezTo>
                        <a:pt x="8" y="3"/>
                        <a:pt x="9" y="4"/>
                        <a:pt x="9" y="3"/>
                      </a:cubicBezTo>
                      <a:cubicBezTo>
                        <a:pt x="8" y="3"/>
                        <a:pt x="9" y="3"/>
                        <a:pt x="9" y="2"/>
                      </a:cubicBezTo>
                      <a:cubicBezTo>
                        <a:pt x="9" y="2"/>
                        <a:pt x="9" y="3"/>
                        <a:pt x="9"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4" name="Freeform 2086"/>
                <p:cNvSpPr>
                  <a:spLocks/>
                </p:cNvSpPr>
                <p:nvPr/>
              </p:nvSpPr>
              <p:spPr bwMode="auto">
                <a:xfrm>
                  <a:off x="7335838" y="4768850"/>
                  <a:ext cx="6350" cy="1588"/>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1" y="1"/>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5" name="Freeform 2087"/>
                <p:cNvSpPr>
                  <a:spLocks/>
                </p:cNvSpPr>
                <p:nvPr/>
              </p:nvSpPr>
              <p:spPr bwMode="auto">
                <a:xfrm>
                  <a:off x="7315201" y="4751388"/>
                  <a:ext cx="14288" cy="14288"/>
                </a:xfrm>
                <a:custGeom>
                  <a:avLst/>
                  <a:gdLst>
                    <a:gd name="T0" fmla="*/ 4 w 5"/>
                    <a:gd name="T1" fmla="*/ 4 h 5"/>
                    <a:gd name="T2" fmla="*/ 5 w 5"/>
                    <a:gd name="T3" fmla="*/ 4 h 5"/>
                    <a:gd name="T4" fmla="*/ 4 w 5"/>
                    <a:gd name="T5" fmla="*/ 3 h 5"/>
                    <a:gd name="T6" fmla="*/ 3 w 5"/>
                    <a:gd name="T7" fmla="*/ 2 h 5"/>
                    <a:gd name="T8" fmla="*/ 3 w 5"/>
                    <a:gd name="T9" fmla="*/ 2 h 5"/>
                    <a:gd name="T10" fmla="*/ 3 w 5"/>
                    <a:gd name="T11" fmla="*/ 1 h 5"/>
                    <a:gd name="T12" fmla="*/ 3 w 5"/>
                    <a:gd name="T13" fmla="*/ 0 h 5"/>
                    <a:gd name="T14" fmla="*/ 2 w 5"/>
                    <a:gd name="T15" fmla="*/ 0 h 5"/>
                    <a:gd name="T16" fmla="*/ 2 w 5"/>
                    <a:gd name="T17" fmla="*/ 0 h 5"/>
                    <a:gd name="T18" fmla="*/ 2 w 5"/>
                    <a:gd name="T19" fmla="*/ 1 h 5"/>
                    <a:gd name="T20" fmla="*/ 1 w 5"/>
                    <a:gd name="T21" fmla="*/ 1 h 5"/>
                    <a:gd name="T22" fmla="*/ 1 w 5"/>
                    <a:gd name="T23" fmla="*/ 2 h 5"/>
                    <a:gd name="T24" fmla="*/ 1 w 5"/>
                    <a:gd name="T25" fmla="*/ 2 h 5"/>
                    <a:gd name="T26" fmla="*/ 1 w 5"/>
                    <a:gd name="T27" fmla="*/ 3 h 5"/>
                    <a:gd name="T28" fmla="*/ 2 w 5"/>
                    <a:gd name="T29" fmla="*/ 3 h 5"/>
                    <a:gd name="T30" fmla="*/ 1 w 5"/>
                    <a:gd name="T31" fmla="*/ 3 h 5"/>
                    <a:gd name="T32" fmla="*/ 1 w 5"/>
                    <a:gd name="T33" fmla="*/ 3 h 5"/>
                    <a:gd name="T34" fmla="*/ 1 w 5"/>
                    <a:gd name="T35" fmla="*/ 3 h 5"/>
                    <a:gd name="T36" fmla="*/ 0 w 5"/>
                    <a:gd name="T37" fmla="*/ 4 h 5"/>
                    <a:gd name="T38" fmla="*/ 1 w 5"/>
                    <a:gd name="T39" fmla="*/ 4 h 5"/>
                    <a:gd name="T40" fmla="*/ 2 w 5"/>
                    <a:gd name="T41" fmla="*/ 4 h 5"/>
                    <a:gd name="T42" fmla="*/ 3 w 5"/>
                    <a:gd name="T43" fmla="*/ 4 h 5"/>
                    <a:gd name="T44" fmla="*/ 4 w 5"/>
                    <a:gd name="T4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5">
                      <a:moveTo>
                        <a:pt x="4" y="4"/>
                      </a:moveTo>
                      <a:cubicBezTo>
                        <a:pt x="5" y="4"/>
                        <a:pt x="5" y="4"/>
                        <a:pt x="5" y="4"/>
                      </a:cubicBezTo>
                      <a:cubicBezTo>
                        <a:pt x="5" y="4"/>
                        <a:pt x="4" y="3"/>
                        <a:pt x="4" y="3"/>
                      </a:cubicBezTo>
                      <a:cubicBezTo>
                        <a:pt x="4" y="3"/>
                        <a:pt x="4" y="2"/>
                        <a:pt x="3" y="2"/>
                      </a:cubicBezTo>
                      <a:cubicBezTo>
                        <a:pt x="3" y="2"/>
                        <a:pt x="3" y="2"/>
                        <a:pt x="3" y="2"/>
                      </a:cubicBezTo>
                      <a:cubicBezTo>
                        <a:pt x="3" y="1"/>
                        <a:pt x="3" y="1"/>
                        <a:pt x="3" y="1"/>
                      </a:cubicBezTo>
                      <a:cubicBezTo>
                        <a:pt x="3" y="1"/>
                        <a:pt x="3" y="0"/>
                        <a:pt x="3" y="0"/>
                      </a:cubicBezTo>
                      <a:cubicBezTo>
                        <a:pt x="2" y="0"/>
                        <a:pt x="2" y="0"/>
                        <a:pt x="2" y="0"/>
                      </a:cubicBezTo>
                      <a:cubicBezTo>
                        <a:pt x="2" y="0"/>
                        <a:pt x="2" y="0"/>
                        <a:pt x="2" y="0"/>
                      </a:cubicBezTo>
                      <a:cubicBezTo>
                        <a:pt x="2" y="1"/>
                        <a:pt x="2" y="1"/>
                        <a:pt x="2" y="1"/>
                      </a:cubicBezTo>
                      <a:cubicBezTo>
                        <a:pt x="1" y="1"/>
                        <a:pt x="1" y="1"/>
                        <a:pt x="1" y="1"/>
                      </a:cubicBezTo>
                      <a:cubicBezTo>
                        <a:pt x="1" y="2"/>
                        <a:pt x="1" y="2"/>
                        <a:pt x="1" y="2"/>
                      </a:cubicBezTo>
                      <a:cubicBezTo>
                        <a:pt x="2" y="2"/>
                        <a:pt x="1" y="2"/>
                        <a:pt x="1" y="2"/>
                      </a:cubicBezTo>
                      <a:cubicBezTo>
                        <a:pt x="1" y="2"/>
                        <a:pt x="1" y="2"/>
                        <a:pt x="1" y="3"/>
                      </a:cubicBezTo>
                      <a:cubicBezTo>
                        <a:pt x="2" y="3"/>
                        <a:pt x="2" y="3"/>
                        <a:pt x="2" y="3"/>
                      </a:cubicBezTo>
                      <a:cubicBezTo>
                        <a:pt x="2" y="3"/>
                        <a:pt x="2" y="3"/>
                        <a:pt x="1" y="3"/>
                      </a:cubicBezTo>
                      <a:cubicBezTo>
                        <a:pt x="2" y="3"/>
                        <a:pt x="1" y="3"/>
                        <a:pt x="1" y="3"/>
                      </a:cubicBezTo>
                      <a:cubicBezTo>
                        <a:pt x="1" y="3"/>
                        <a:pt x="0" y="3"/>
                        <a:pt x="1" y="3"/>
                      </a:cubicBezTo>
                      <a:cubicBezTo>
                        <a:pt x="1" y="4"/>
                        <a:pt x="0" y="3"/>
                        <a:pt x="0" y="4"/>
                      </a:cubicBezTo>
                      <a:cubicBezTo>
                        <a:pt x="0" y="4"/>
                        <a:pt x="1" y="4"/>
                        <a:pt x="1" y="4"/>
                      </a:cubicBezTo>
                      <a:cubicBezTo>
                        <a:pt x="1" y="4"/>
                        <a:pt x="1" y="4"/>
                        <a:pt x="2" y="4"/>
                      </a:cubicBezTo>
                      <a:cubicBezTo>
                        <a:pt x="3" y="4"/>
                        <a:pt x="3" y="4"/>
                        <a:pt x="3" y="4"/>
                      </a:cubicBezTo>
                      <a:cubicBezTo>
                        <a:pt x="4" y="5"/>
                        <a:pt x="4" y="4"/>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6" name="Freeform 2088"/>
                <p:cNvSpPr>
                  <a:spLocks/>
                </p:cNvSpPr>
                <p:nvPr/>
              </p:nvSpPr>
              <p:spPr bwMode="auto">
                <a:xfrm>
                  <a:off x="7324726" y="4776788"/>
                  <a:ext cx="3175" cy="7938"/>
                </a:xfrm>
                <a:custGeom>
                  <a:avLst/>
                  <a:gdLst>
                    <a:gd name="T0" fmla="*/ 0 w 1"/>
                    <a:gd name="T1" fmla="*/ 1 h 3"/>
                    <a:gd name="T2" fmla="*/ 0 w 1"/>
                    <a:gd name="T3" fmla="*/ 1 h 3"/>
                    <a:gd name="T4" fmla="*/ 0 w 1"/>
                    <a:gd name="T5" fmla="*/ 1 h 3"/>
                  </a:gdLst>
                  <a:ahLst/>
                  <a:cxnLst>
                    <a:cxn ang="0">
                      <a:pos x="T0" y="T1"/>
                    </a:cxn>
                    <a:cxn ang="0">
                      <a:pos x="T2" y="T3"/>
                    </a:cxn>
                    <a:cxn ang="0">
                      <a:pos x="T4" y="T5"/>
                    </a:cxn>
                  </a:cxnLst>
                  <a:rect l="0" t="0" r="r" b="b"/>
                  <a:pathLst>
                    <a:path w="1" h="3">
                      <a:moveTo>
                        <a:pt x="0" y="1"/>
                      </a:moveTo>
                      <a:cubicBezTo>
                        <a:pt x="0" y="2"/>
                        <a:pt x="0" y="3"/>
                        <a:pt x="0"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7" name="Freeform 2089"/>
                <p:cNvSpPr>
                  <a:spLocks/>
                </p:cNvSpPr>
                <p:nvPr/>
              </p:nvSpPr>
              <p:spPr bwMode="auto">
                <a:xfrm>
                  <a:off x="7339013" y="4768850"/>
                  <a:ext cx="3175" cy="1588"/>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8" name="Freeform 2090"/>
                <p:cNvSpPr>
                  <a:spLocks/>
                </p:cNvSpPr>
                <p:nvPr/>
              </p:nvSpPr>
              <p:spPr bwMode="auto">
                <a:xfrm>
                  <a:off x="7339013" y="47688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9" name="Freeform 2091"/>
                <p:cNvSpPr>
                  <a:spLocks/>
                </p:cNvSpPr>
                <p:nvPr/>
              </p:nvSpPr>
              <p:spPr bwMode="auto">
                <a:xfrm>
                  <a:off x="7370763" y="4741863"/>
                  <a:ext cx="4763" cy="12700"/>
                </a:xfrm>
                <a:custGeom>
                  <a:avLst/>
                  <a:gdLst>
                    <a:gd name="T0" fmla="*/ 2 w 2"/>
                    <a:gd name="T1" fmla="*/ 2 h 4"/>
                    <a:gd name="T2" fmla="*/ 2 w 2"/>
                    <a:gd name="T3" fmla="*/ 1 h 4"/>
                    <a:gd name="T4" fmla="*/ 1 w 2"/>
                    <a:gd name="T5" fmla="*/ 1 h 4"/>
                    <a:gd name="T6" fmla="*/ 1 w 2"/>
                    <a:gd name="T7" fmla="*/ 1 h 4"/>
                    <a:gd name="T8" fmla="*/ 1 w 2"/>
                    <a:gd name="T9" fmla="*/ 1 h 4"/>
                    <a:gd name="T10" fmla="*/ 1 w 2"/>
                    <a:gd name="T11" fmla="*/ 2 h 4"/>
                    <a:gd name="T12" fmla="*/ 1 w 2"/>
                    <a:gd name="T13" fmla="*/ 3 h 4"/>
                    <a:gd name="T14" fmla="*/ 2 w 2"/>
                    <a:gd name="T15" fmla="*/ 2 h 4"/>
                    <a:gd name="T16" fmla="*/ 2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2"/>
                      </a:moveTo>
                      <a:cubicBezTo>
                        <a:pt x="2" y="1"/>
                        <a:pt x="1" y="1"/>
                        <a:pt x="2" y="1"/>
                      </a:cubicBezTo>
                      <a:cubicBezTo>
                        <a:pt x="2" y="0"/>
                        <a:pt x="1" y="1"/>
                        <a:pt x="1" y="1"/>
                      </a:cubicBezTo>
                      <a:cubicBezTo>
                        <a:pt x="1" y="1"/>
                        <a:pt x="1" y="1"/>
                        <a:pt x="1" y="1"/>
                      </a:cubicBezTo>
                      <a:cubicBezTo>
                        <a:pt x="0" y="1"/>
                        <a:pt x="0" y="1"/>
                        <a:pt x="1" y="1"/>
                      </a:cubicBezTo>
                      <a:cubicBezTo>
                        <a:pt x="1" y="2"/>
                        <a:pt x="0" y="2"/>
                        <a:pt x="1" y="2"/>
                      </a:cubicBezTo>
                      <a:cubicBezTo>
                        <a:pt x="1" y="3"/>
                        <a:pt x="1" y="3"/>
                        <a:pt x="1" y="3"/>
                      </a:cubicBezTo>
                      <a:cubicBezTo>
                        <a:pt x="2" y="4"/>
                        <a:pt x="2" y="3"/>
                        <a:pt x="2" y="2"/>
                      </a:cubicBezTo>
                      <a:cubicBezTo>
                        <a:pt x="1"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0" name="Freeform 2092"/>
                <p:cNvSpPr>
                  <a:spLocks/>
                </p:cNvSpPr>
                <p:nvPr/>
              </p:nvSpPr>
              <p:spPr bwMode="auto">
                <a:xfrm>
                  <a:off x="7378701" y="475138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1" name="Freeform 2093"/>
                <p:cNvSpPr>
                  <a:spLocks/>
                </p:cNvSpPr>
                <p:nvPr/>
              </p:nvSpPr>
              <p:spPr bwMode="auto">
                <a:xfrm>
                  <a:off x="7381876" y="474821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2" name="Freeform 2094"/>
                <p:cNvSpPr>
                  <a:spLocks/>
                </p:cNvSpPr>
                <p:nvPr/>
              </p:nvSpPr>
              <p:spPr bwMode="auto">
                <a:xfrm>
                  <a:off x="7381876" y="47450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3" name="Freeform 2095"/>
                <p:cNvSpPr>
                  <a:spLocks/>
                </p:cNvSpPr>
                <p:nvPr/>
              </p:nvSpPr>
              <p:spPr bwMode="auto">
                <a:xfrm>
                  <a:off x="7200901" y="4826000"/>
                  <a:ext cx="6350" cy="4763"/>
                </a:xfrm>
                <a:custGeom>
                  <a:avLst/>
                  <a:gdLst>
                    <a:gd name="T0" fmla="*/ 1 w 2"/>
                    <a:gd name="T1" fmla="*/ 0 h 2"/>
                    <a:gd name="T2" fmla="*/ 1 w 2"/>
                    <a:gd name="T3" fmla="*/ 1 h 2"/>
                    <a:gd name="T4" fmla="*/ 2 w 2"/>
                    <a:gd name="T5" fmla="*/ 1 h 2"/>
                    <a:gd name="T6" fmla="*/ 2 w 2"/>
                    <a:gd name="T7" fmla="*/ 1 h 2"/>
                    <a:gd name="T8" fmla="*/ 2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1"/>
                        <a:pt x="0" y="0"/>
                        <a:pt x="1" y="1"/>
                      </a:cubicBezTo>
                      <a:cubicBezTo>
                        <a:pt x="1" y="2"/>
                        <a:pt x="1" y="1"/>
                        <a:pt x="2" y="1"/>
                      </a:cubicBezTo>
                      <a:cubicBezTo>
                        <a:pt x="2" y="1"/>
                        <a:pt x="2" y="1"/>
                        <a:pt x="2" y="1"/>
                      </a:cubicBezTo>
                      <a:cubicBezTo>
                        <a:pt x="2" y="0"/>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4" name="Freeform 2096"/>
                <p:cNvSpPr>
                  <a:spLocks/>
                </p:cNvSpPr>
                <p:nvPr/>
              </p:nvSpPr>
              <p:spPr bwMode="auto">
                <a:xfrm>
                  <a:off x="7212013" y="482282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5" name="Freeform 2097"/>
                <p:cNvSpPr>
                  <a:spLocks/>
                </p:cNvSpPr>
                <p:nvPr/>
              </p:nvSpPr>
              <p:spPr bwMode="auto">
                <a:xfrm>
                  <a:off x="7221538" y="4819650"/>
                  <a:ext cx="3175" cy="317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1"/>
                        <a:pt x="1" y="1"/>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6" name="Freeform 2098"/>
                <p:cNvSpPr>
                  <a:spLocks/>
                </p:cNvSpPr>
                <p:nvPr/>
              </p:nvSpPr>
              <p:spPr bwMode="auto">
                <a:xfrm>
                  <a:off x="7207251" y="48260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7" name="Freeform 2099"/>
                <p:cNvSpPr>
                  <a:spLocks/>
                </p:cNvSpPr>
                <p:nvPr/>
              </p:nvSpPr>
              <p:spPr bwMode="auto">
                <a:xfrm>
                  <a:off x="7164388" y="4873625"/>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8" name="Freeform 2100"/>
                <p:cNvSpPr>
                  <a:spLocks/>
                </p:cNvSpPr>
                <p:nvPr/>
              </p:nvSpPr>
              <p:spPr bwMode="auto">
                <a:xfrm>
                  <a:off x="6926263" y="5086350"/>
                  <a:ext cx="7938" cy="17463"/>
                </a:xfrm>
                <a:custGeom>
                  <a:avLst/>
                  <a:gdLst>
                    <a:gd name="T0" fmla="*/ 2 w 3"/>
                    <a:gd name="T1" fmla="*/ 5 h 6"/>
                    <a:gd name="T2" fmla="*/ 0 w 3"/>
                    <a:gd name="T3" fmla="*/ 0 h 6"/>
                    <a:gd name="T4" fmla="*/ 0 w 3"/>
                    <a:gd name="T5" fmla="*/ 1 h 6"/>
                    <a:gd name="T6" fmla="*/ 0 w 3"/>
                    <a:gd name="T7" fmla="*/ 2 h 6"/>
                    <a:gd name="T8" fmla="*/ 1 w 3"/>
                    <a:gd name="T9" fmla="*/ 4 h 6"/>
                    <a:gd name="T10" fmla="*/ 2 w 3"/>
                    <a:gd name="T11" fmla="*/ 6 h 6"/>
                    <a:gd name="T12" fmla="*/ 2 w 3"/>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5"/>
                      </a:moveTo>
                      <a:cubicBezTo>
                        <a:pt x="0" y="3"/>
                        <a:pt x="1" y="1"/>
                        <a:pt x="0" y="0"/>
                      </a:cubicBezTo>
                      <a:cubicBezTo>
                        <a:pt x="0" y="0"/>
                        <a:pt x="0" y="0"/>
                        <a:pt x="0" y="1"/>
                      </a:cubicBezTo>
                      <a:cubicBezTo>
                        <a:pt x="0" y="2"/>
                        <a:pt x="0" y="2"/>
                        <a:pt x="0" y="2"/>
                      </a:cubicBezTo>
                      <a:cubicBezTo>
                        <a:pt x="0" y="3"/>
                        <a:pt x="0" y="3"/>
                        <a:pt x="1" y="4"/>
                      </a:cubicBezTo>
                      <a:cubicBezTo>
                        <a:pt x="1" y="5"/>
                        <a:pt x="2" y="5"/>
                        <a:pt x="2" y="6"/>
                      </a:cubicBezTo>
                      <a:cubicBezTo>
                        <a:pt x="2" y="6"/>
                        <a:pt x="3" y="6"/>
                        <a:pt x="2"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9" name="Freeform 2101"/>
                <p:cNvSpPr>
                  <a:spLocks/>
                </p:cNvSpPr>
                <p:nvPr/>
              </p:nvSpPr>
              <p:spPr bwMode="auto">
                <a:xfrm>
                  <a:off x="7445376" y="4833938"/>
                  <a:ext cx="1588"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0" name="Freeform 2102"/>
                <p:cNvSpPr>
                  <a:spLocks/>
                </p:cNvSpPr>
                <p:nvPr/>
              </p:nvSpPr>
              <p:spPr bwMode="auto">
                <a:xfrm>
                  <a:off x="7453313" y="4805363"/>
                  <a:ext cx="6350" cy="6350"/>
                </a:xfrm>
                <a:custGeom>
                  <a:avLst/>
                  <a:gdLst>
                    <a:gd name="T0" fmla="*/ 1 w 2"/>
                    <a:gd name="T1" fmla="*/ 1 h 2"/>
                    <a:gd name="T2" fmla="*/ 1 w 2"/>
                    <a:gd name="T3" fmla="*/ 1 h 2"/>
                    <a:gd name="T4" fmla="*/ 2 w 2"/>
                    <a:gd name="T5" fmla="*/ 2 h 2"/>
                    <a:gd name="T6" fmla="*/ 2 w 2"/>
                    <a:gd name="T7" fmla="*/ 1 h 2"/>
                    <a:gd name="T8" fmla="*/ 2 w 2"/>
                    <a:gd name="T9" fmla="*/ 1 h 2"/>
                    <a:gd name="T10" fmla="*/ 1 w 2"/>
                    <a:gd name="T11" fmla="*/ 1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cubicBezTo>
                        <a:pt x="0" y="2"/>
                        <a:pt x="1" y="2"/>
                        <a:pt x="1" y="1"/>
                      </a:cubicBezTo>
                      <a:cubicBezTo>
                        <a:pt x="1" y="1"/>
                        <a:pt x="2" y="1"/>
                        <a:pt x="2" y="2"/>
                      </a:cubicBezTo>
                      <a:cubicBezTo>
                        <a:pt x="2" y="2"/>
                        <a:pt x="2" y="2"/>
                        <a:pt x="2" y="1"/>
                      </a:cubicBezTo>
                      <a:cubicBezTo>
                        <a:pt x="2" y="1"/>
                        <a:pt x="2" y="1"/>
                        <a:pt x="2" y="1"/>
                      </a:cubicBezTo>
                      <a:cubicBezTo>
                        <a:pt x="2" y="0"/>
                        <a:pt x="1" y="0"/>
                        <a:pt x="1" y="1"/>
                      </a:cubicBezTo>
                      <a:cubicBezTo>
                        <a:pt x="1" y="1"/>
                        <a:pt x="1" y="1"/>
                        <a:pt x="1"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1" name="Freeform 2103"/>
                <p:cNvSpPr>
                  <a:spLocks/>
                </p:cNvSpPr>
                <p:nvPr/>
              </p:nvSpPr>
              <p:spPr bwMode="auto">
                <a:xfrm>
                  <a:off x="7453313" y="4797425"/>
                  <a:ext cx="6350" cy="7938"/>
                </a:xfrm>
                <a:custGeom>
                  <a:avLst/>
                  <a:gdLst>
                    <a:gd name="T0" fmla="*/ 1 w 2"/>
                    <a:gd name="T1" fmla="*/ 2 h 3"/>
                    <a:gd name="T2" fmla="*/ 1 w 2"/>
                    <a:gd name="T3" fmla="*/ 1 h 3"/>
                    <a:gd name="T4" fmla="*/ 1 w 2"/>
                    <a:gd name="T5" fmla="*/ 2 h 3"/>
                    <a:gd name="T6" fmla="*/ 1 w 2"/>
                    <a:gd name="T7" fmla="*/ 2 h 3"/>
                  </a:gdLst>
                  <a:ahLst/>
                  <a:cxnLst>
                    <a:cxn ang="0">
                      <a:pos x="T0" y="T1"/>
                    </a:cxn>
                    <a:cxn ang="0">
                      <a:pos x="T2" y="T3"/>
                    </a:cxn>
                    <a:cxn ang="0">
                      <a:pos x="T4" y="T5"/>
                    </a:cxn>
                    <a:cxn ang="0">
                      <a:pos x="T6" y="T7"/>
                    </a:cxn>
                  </a:cxnLst>
                  <a:rect l="0" t="0" r="r" b="b"/>
                  <a:pathLst>
                    <a:path w="2" h="3">
                      <a:moveTo>
                        <a:pt x="1" y="2"/>
                      </a:moveTo>
                      <a:cubicBezTo>
                        <a:pt x="2" y="2"/>
                        <a:pt x="1" y="1"/>
                        <a:pt x="1" y="1"/>
                      </a:cubicBezTo>
                      <a:cubicBezTo>
                        <a:pt x="0" y="0"/>
                        <a:pt x="1" y="1"/>
                        <a:pt x="1" y="2"/>
                      </a:cubicBezTo>
                      <a:cubicBezTo>
                        <a:pt x="1" y="3"/>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2" name="Freeform 2104"/>
                <p:cNvSpPr>
                  <a:spLocks/>
                </p:cNvSpPr>
                <p:nvPr/>
              </p:nvSpPr>
              <p:spPr bwMode="auto">
                <a:xfrm>
                  <a:off x="6945313" y="5095875"/>
                  <a:ext cx="3175" cy="158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3" name="Freeform 2105"/>
                <p:cNvSpPr>
                  <a:spLocks/>
                </p:cNvSpPr>
                <p:nvPr/>
              </p:nvSpPr>
              <p:spPr bwMode="auto">
                <a:xfrm>
                  <a:off x="7659688" y="5416550"/>
                  <a:ext cx="7938" cy="3175"/>
                </a:xfrm>
                <a:custGeom>
                  <a:avLst/>
                  <a:gdLst>
                    <a:gd name="T0" fmla="*/ 1 w 3"/>
                    <a:gd name="T1" fmla="*/ 0 h 1"/>
                    <a:gd name="T2" fmla="*/ 1 w 3"/>
                    <a:gd name="T3" fmla="*/ 0 h 1"/>
                    <a:gd name="T4" fmla="*/ 1 w 3"/>
                    <a:gd name="T5" fmla="*/ 1 h 1"/>
                    <a:gd name="T6" fmla="*/ 2 w 3"/>
                    <a:gd name="T7" fmla="*/ 1 h 1"/>
                    <a:gd name="T8" fmla="*/ 2 w 3"/>
                    <a:gd name="T9" fmla="*/ 1 h 1"/>
                    <a:gd name="T10" fmla="*/ 2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0"/>
                      </a:cubicBezTo>
                      <a:cubicBezTo>
                        <a:pt x="0" y="1"/>
                        <a:pt x="0" y="1"/>
                        <a:pt x="1" y="1"/>
                      </a:cubicBezTo>
                      <a:cubicBezTo>
                        <a:pt x="2" y="1"/>
                        <a:pt x="2" y="1"/>
                        <a:pt x="2" y="1"/>
                      </a:cubicBezTo>
                      <a:cubicBezTo>
                        <a:pt x="2" y="1"/>
                        <a:pt x="3" y="1"/>
                        <a:pt x="2" y="1"/>
                      </a:cubicBezTo>
                      <a:cubicBezTo>
                        <a:pt x="2" y="1"/>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4" name="Freeform 2106"/>
                <p:cNvSpPr>
                  <a:spLocks/>
                </p:cNvSpPr>
                <p:nvPr/>
              </p:nvSpPr>
              <p:spPr bwMode="auto">
                <a:xfrm>
                  <a:off x="7727951" y="552608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5" name="Freeform 2107"/>
                <p:cNvSpPr>
                  <a:spLocks/>
                </p:cNvSpPr>
                <p:nvPr/>
              </p:nvSpPr>
              <p:spPr bwMode="auto">
                <a:xfrm>
                  <a:off x="7716838" y="5529263"/>
                  <a:ext cx="11113" cy="15875"/>
                </a:xfrm>
                <a:custGeom>
                  <a:avLst/>
                  <a:gdLst>
                    <a:gd name="T0" fmla="*/ 3 w 4"/>
                    <a:gd name="T1" fmla="*/ 2 h 6"/>
                    <a:gd name="T2" fmla="*/ 2 w 4"/>
                    <a:gd name="T3" fmla="*/ 2 h 6"/>
                    <a:gd name="T4" fmla="*/ 1 w 4"/>
                    <a:gd name="T5" fmla="*/ 2 h 6"/>
                    <a:gd name="T6" fmla="*/ 2 w 4"/>
                    <a:gd name="T7" fmla="*/ 3 h 6"/>
                    <a:gd name="T8" fmla="*/ 1 w 4"/>
                    <a:gd name="T9" fmla="*/ 3 h 6"/>
                    <a:gd name="T10" fmla="*/ 1 w 4"/>
                    <a:gd name="T11" fmla="*/ 3 h 6"/>
                    <a:gd name="T12" fmla="*/ 1 w 4"/>
                    <a:gd name="T13" fmla="*/ 4 h 6"/>
                    <a:gd name="T14" fmla="*/ 1 w 4"/>
                    <a:gd name="T15" fmla="*/ 5 h 6"/>
                    <a:gd name="T16" fmla="*/ 2 w 4"/>
                    <a:gd name="T17" fmla="*/ 4 h 6"/>
                    <a:gd name="T18" fmla="*/ 3 w 4"/>
                    <a:gd name="T19" fmla="*/ 5 h 6"/>
                    <a:gd name="T20" fmla="*/ 3 w 4"/>
                    <a:gd name="T21" fmla="*/ 5 h 6"/>
                    <a:gd name="T22" fmla="*/ 3 w 4"/>
                    <a:gd name="T23" fmla="*/ 3 h 6"/>
                    <a:gd name="T24" fmla="*/ 3 w 4"/>
                    <a:gd name="T2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2"/>
                      </a:moveTo>
                      <a:cubicBezTo>
                        <a:pt x="2" y="0"/>
                        <a:pt x="3" y="2"/>
                        <a:pt x="2" y="2"/>
                      </a:cubicBezTo>
                      <a:cubicBezTo>
                        <a:pt x="2" y="2"/>
                        <a:pt x="1" y="2"/>
                        <a:pt x="1" y="2"/>
                      </a:cubicBezTo>
                      <a:cubicBezTo>
                        <a:pt x="4" y="4"/>
                        <a:pt x="2" y="4"/>
                        <a:pt x="2" y="3"/>
                      </a:cubicBezTo>
                      <a:cubicBezTo>
                        <a:pt x="1" y="3"/>
                        <a:pt x="1" y="2"/>
                        <a:pt x="1" y="3"/>
                      </a:cubicBezTo>
                      <a:cubicBezTo>
                        <a:pt x="1" y="3"/>
                        <a:pt x="1" y="3"/>
                        <a:pt x="1" y="3"/>
                      </a:cubicBezTo>
                      <a:cubicBezTo>
                        <a:pt x="0" y="3"/>
                        <a:pt x="0" y="4"/>
                        <a:pt x="1" y="4"/>
                      </a:cubicBezTo>
                      <a:cubicBezTo>
                        <a:pt x="2" y="4"/>
                        <a:pt x="1" y="5"/>
                        <a:pt x="1" y="5"/>
                      </a:cubicBezTo>
                      <a:cubicBezTo>
                        <a:pt x="1" y="5"/>
                        <a:pt x="3" y="6"/>
                        <a:pt x="2" y="4"/>
                      </a:cubicBezTo>
                      <a:cubicBezTo>
                        <a:pt x="2" y="4"/>
                        <a:pt x="3" y="4"/>
                        <a:pt x="3" y="5"/>
                      </a:cubicBezTo>
                      <a:cubicBezTo>
                        <a:pt x="3" y="5"/>
                        <a:pt x="3" y="5"/>
                        <a:pt x="3" y="5"/>
                      </a:cubicBezTo>
                      <a:cubicBezTo>
                        <a:pt x="3" y="4"/>
                        <a:pt x="3" y="3"/>
                        <a:pt x="3" y="3"/>
                      </a:cubicBezTo>
                      <a:cubicBezTo>
                        <a:pt x="4" y="3"/>
                        <a:pt x="4"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6" name="Freeform 2108"/>
                <p:cNvSpPr>
                  <a:spLocks/>
                </p:cNvSpPr>
                <p:nvPr/>
              </p:nvSpPr>
              <p:spPr bwMode="auto">
                <a:xfrm>
                  <a:off x="7705726" y="5537200"/>
                  <a:ext cx="7938" cy="14288"/>
                </a:xfrm>
                <a:custGeom>
                  <a:avLst/>
                  <a:gdLst>
                    <a:gd name="T0" fmla="*/ 3 w 3"/>
                    <a:gd name="T1" fmla="*/ 1 h 5"/>
                    <a:gd name="T2" fmla="*/ 2 w 3"/>
                    <a:gd name="T3" fmla="*/ 1 h 5"/>
                    <a:gd name="T4" fmla="*/ 2 w 3"/>
                    <a:gd name="T5" fmla="*/ 1 h 5"/>
                    <a:gd name="T6" fmla="*/ 2 w 3"/>
                    <a:gd name="T7" fmla="*/ 2 h 5"/>
                    <a:gd name="T8" fmla="*/ 2 w 3"/>
                    <a:gd name="T9" fmla="*/ 3 h 5"/>
                    <a:gd name="T10" fmla="*/ 1 w 3"/>
                    <a:gd name="T11" fmla="*/ 3 h 5"/>
                    <a:gd name="T12" fmla="*/ 1 w 3"/>
                    <a:gd name="T13" fmla="*/ 4 h 5"/>
                    <a:gd name="T14" fmla="*/ 1 w 3"/>
                    <a:gd name="T15" fmla="*/ 4 h 5"/>
                    <a:gd name="T16" fmla="*/ 0 w 3"/>
                    <a:gd name="T17" fmla="*/ 4 h 5"/>
                    <a:gd name="T18" fmla="*/ 1 w 3"/>
                    <a:gd name="T19" fmla="*/ 5 h 5"/>
                    <a:gd name="T20" fmla="*/ 2 w 3"/>
                    <a:gd name="T21" fmla="*/ 4 h 5"/>
                    <a:gd name="T22" fmla="*/ 2 w 3"/>
                    <a:gd name="T23" fmla="*/ 5 h 5"/>
                    <a:gd name="T24" fmla="*/ 3 w 3"/>
                    <a:gd name="T25" fmla="*/ 4 h 5"/>
                    <a:gd name="T26" fmla="*/ 3 w 3"/>
                    <a:gd name="T27" fmla="*/ 3 h 5"/>
                    <a:gd name="T28" fmla="*/ 2 w 3"/>
                    <a:gd name="T29" fmla="*/ 3 h 5"/>
                    <a:gd name="T30" fmla="*/ 3 w 3"/>
                    <a:gd name="T31" fmla="*/ 2 h 5"/>
                    <a:gd name="T32" fmla="*/ 3 w 3"/>
                    <a:gd name="T33" fmla="*/ 2 h 5"/>
                    <a:gd name="T34" fmla="*/ 3 w 3"/>
                    <a:gd name="T3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5">
                      <a:moveTo>
                        <a:pt x="3" y="1"/>
                      </a:moveTo>
                      <a:cubicBezTo>
                        <a:pt x="3" y="1"/>
                        <a:pt x="2" y="0"/>
                        <a:pt x="2" y="1"/>
                      </a:cubicBezTo>
                      <a:cubicBezTo>
                        <a:pt x="2" y="1"/>
                        <a:pt x="2" y="1"/>
                        <a:pt x="2" y="1"/>
                      </a:cubicBezTo>
                      <a:cubicBezTo>
                        <a:pt x="2" y="2"/>
                        <a:pt x="2" y="2"/>
                        <a:pt x="2" y="2"/>
                      </a:cubicBezTo>
                      <a:cubicBezTo>
                        <a:pt x="2" y="2"/>
                        <a:pt x="2" y="3"/>
                        <a:pt x="2" y="3"/>
                      </a:cubicBezTo>
                      <a:cubicBezTo>
                        <a:pt x="1" y="2"/>
                        <a:pt x="1" y="3"/>
                        <a:pt x="1" y="3"/>
                      </a:cubicBezTo>
                      <a:cubicBezTo>
                        <a:pt x="1" y="4"/>
                        <a:pt x="1" y="3"/>
                        <a:pt x="1" y="4"/>
                      </a:cubicBezTo>
                      <a:cubicBezTo>
                        <a:pt x="1" y="4"/>
                        <a:pt x="1" y="4"/>
                        <a:pt x="1" y="4"/>
                      </a:cubicBezTo>
                      <a:cubicBezTo>
                        <a:pt x="1" y="4"/>
                        <a:pt x="0" y="4"/>
                        <a:pt x="0" y="4"/>
                      </a:cubicBezTo>
                      <a:cubicBezTo>
                        <a:pt x="1" y="5"/>
                        <a:pt x="1" y="5"/>
                        <a:pt x="1" y="5"/>
                      </a:cubicBezTo>
                      <a:cubicBezTo>
                        <a:pt x="1" y="4"/>
                        <a:pt x="1" y="4"/>
                        <a:pt x="2" y="4"/>
                      </a:cubicBezTo>
                      <a:cubicBezTo>
                        <a:pt x="2" y="5"/>
                        <a:pt x="2" y="5"/>
                        <a:pt x="2" y="5"/>
                      </a:cubicBezTo>
                      <a:cubicBezTo>
                        <a:pt x="2" y="4"/>
                        <a:pt x="2" y="4"/>
                        <a:pt x="3" y="4"/>
                      </a:cubicBezTo>
                      <a:cubicBezTo>
                        <a:pt x="3" y="4"/>
                        <a:pt x="3" y="3"/>
                        <a:pt x="3" y="3"/>
                      </a:cubicBezTo>
                      <a:cubicBezTo>
                        <a:pt x="2" y="3"/>
                        <a:pt x="2" y="3"/>
                        <a:pt x="2" y="3"/>
                      </a:cubicBezTo>
                      <a:cubicBezTo>
                        <a:pt x="3" y="3"/>
                        <a:pt x="3" y="3"/>
                        <a:pt x="3" y="2"/>
                      </a:cubicBezTo>
                      <a:cubicBezTo>
                        <a:pt x="3" y="2"/>
                        <a:pt x="3" y="2"/>
                        <a:pt x="3" y="2"/>
                      </a:cubicBezTo>
                      <a:cubicBezTo>
                        <a:pt x="2" y="1"/>
                        <a:pt x="3"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7" name="Freeform 2109"/>
                <p:cNvSpPr>
                  <a:spLocks/>
                </p:cNvSpPr>
                <p:nvPr/>
              </p:nvSpPr>
              <p:spPr bwMode="auto">
                <a:xfrm>
                  <a:off x="7727951" y="5529263"/>
                  <a:ext cx="3175" cy="1588"/>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8" name="Freeform 2110"/>
                <p:cNvSpPr>
                  <a:spLocks/>
                </p:cNvSpPr>
                <p:nvPr/>
              </p:nvSpPr>
              <p:spPr bwMode="auto">
                <a:xfrm>
                  <a:off x="7653338" y="5468938"/>
                  <a:ext cx="3175" cy="158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9" name="Freeform 2111"/>
                <p:cNvSpPr>
                  <a:spLocks/>
                </p:cNvSpPr>
                <p:nvPr/>
              </p:nvSpPr>
              <p:spPr bwMode="auto">
                <a:xfrm>
                  <a:off x="7653338" y="5470525"/>
                  <a:ext cx="6350" cy="6350"/>
                </a:xfrm>
                <a:custGeom>
                  <a:avLst/>
                  <a:gdLst>
                    <a:gd name="T0" fmla="*/ 1 w 2"/>
                    <a:gd name="T1" fmla="*/ 2 h 2"/>
                    <a:gd name="T2" fmla="*/ 2 w 2"/>
                    <a:gd name="T3" fmla="*/ 2 h 2"/>
                    <a:gd name="T4" fmla="*/ 2 w 2"/>
                    <a:gd name="T5" fmla="*/ 1 h 2"/>
                    <a:gd name="T6" fmla="*/ 1 w 2"/>
                    <a:gd name="T7" fmla="*/ 0 h 2"/>
                    <a:gd name="T8" fmla="*/ 1 w 2"/>
                    <a:gd name="T9" fmla="*/ 1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2" y="2"/>
                        <a:pt x="1" y="1"/>
                        <a:pt x="2" y="2"/>
                      </a:cubicBezTo>
                      <a:cubicBezTo>
                        <a:pt x="2" y="2"/>
                        <a:pt x="2" y="1"/>
                        <a:pt x="2" y="1"/>
                      </a:cubicBezTo>
                      <a:cubicBezTo>
                        <a:pt x="1" y="1"/>
                        <a:pt x="1" y="1"/>
                        <a:pt x="1" y="0"/>
                      </a:cubicBezTo>
                      <a:cubicBezTo>
                        <a:pt x="1" y="0"/>
                        <a:pt x="1" y="0"/>
                        <a:pt x="1" y="1"/>
                      </a:cubicBezTo>
                      <a:cubicBezTo>
                        <a:pt x="1" y="1"/>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0" name="Freeform 2112"/>
                <p:cNvSpPr>
                  <a:spLocks/>
                </p:cNvSpPr>
                <p:nvPr/>
              </p:nvSpPr>
              <p:spPr bwMode="auto">
                <a:xfrm>
                  <a:off x="7651751" y="5465763"/>
                  <a:ext cx="1588" cy="7938"/>
                </a:xfrm>
                <a:custGeom>
                  <a:avLst/>
                  <a:gdLst>
                    <a:gd name="T0" fmla="*/ 1 w 1"/>
                    <a:gd name="T1" fmla="*/ 1 h 3"/>
                    <a:gd name="T2" fmla="*/ 1 w 1"/>
                    <a:gd name="T3" fmla="*/ 2 h 3"/>
                    <a:gd name="T4" fmla="*/ 0 w 1"/>
                    <a:gd name="T5" fmla="*/ 2 h 3"/>
                    <a:gd name="T6" fmla="*/ 0 w 1"/>
                    <a:gd name="T7" fmla="*/ 2 h 3"/>
                    <a:gd name="T8" fmla="*/ 1 w 1"/>
                    <a:gd name="T9" fmla="*/ 3 h 3"/>
                    <a:gd name="T10" fmla="*/ 1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1" y="1"/>
                      </a:moveTo>
                      <a:cubicBezTo>
                        <a:pt x="1" y="0"/>
                        <a:pt x="1" y="1"/>
                        <a:pt x="1" y="2"/>
                      </a:cubicBezTo>
                      <a:cubicBezTo>
                        <a:pt x="0" y="2"/>
                        <a:pt x="0" y="2"/>
                        <a:pt x="0" y="2"/>
                      </a:cubicBezTo>
                      <a:cubicBezTo>
                        <a:pt x="0" y="2"/>
                        <a:pt x="0" y="2"/>
                        <a:pt x="0" y="2"/>
                      </a:cubicBezTo>
                      <a:cubicBezTo>
                        <a:pt x="1" y="3"/>
                        <a:pt x="0" y="3"/>
                        <a:pt x="1" y="3"/>
                      </a:cubicBezTo>
                      <a:cubicBezTo>
                        <a:pt x="1" y="3"/>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1" name="Freeform 2113"/>
                <p:cNvSpPr>
                  <a:spLocks/>
                </p:cNvSpPr>
                <p:nvPr/>
              </p:nvSpPr>
              <p:spPr bwMode="auto">
                <a:xfrm>
                  <a:off x="7648576" y="5473700"/>
                  <a:ext cx="88900" cy="80963"/>
                </a:xfrm>
                <a:custGeom>
                  <a:avLst/>
                  <a:gdLst>
                    <a:gd name="T0" fmla="*/ 30 w 31"/>
                    <a:gd name="T1" fmla="*/ 5 h 28"/>
                    <a:gd name="T2" fmla="*/ 29 w 31"/>
                    <a:gd name="T3" fmla="*/ 2 h 28"/>
                    <a:gd name="T4" fmla="*/ 28 w 31"/>
                    <a:gd name="T5" fmla="*/ 1 h 28"/>
                    <a:gd name="T6" fmla="*/ 26 w 31"/>
                    <a:gd name="T7" fmla="*/ 2 h 28"/>
                    <a:gd name="T8" fmla="*/ 24 w 31"/>
                    <a:gd name="T9" fmla="*/ 3 h 28"/>
                    <a:gd name="T10" fmla="*/ 21 w 31"/>
                    <a:gd name="T11" fmla="*/ 3 h 28"/>
                    <a:gd name="T12" fmla="*/ 18 w 31"/>
                    <a:gd name="T13" fmla="*/ 4 h 28"/>
                    <a:gd name="T14" fmla="*/ 12 w 31"/>
                    <a:gd name="T15" fmla="*/ 4 h 28"/>
                    <a:gd name="T16" fmla="*/ 9 w 31"/>
                    <a:gd name="T17" fmla="*/ 3 h 28"/>
                    <a:gd name="T18" fmla="*/ 6 w 31"/>
                    <a:gd name="T19" fmla="*/ 1 h 28"/>
                    <a:gd name="T20" fmla="*/ 3 w 31"/>
                    <a:gd name="T21" fmla="*/ 1 h 28"/>
                    <a:gd name="T22" fmla="*/ 1 w 31"/>
                    <a:gd name="T23" fmla="*/ 2 h 28"/>
                    <a:gd name="T24" fmla="*/ 1 w 31"/>
                    <a:gd name="T25" fmla="*/ 4 h 28"/>
                    <a:gd name="T26" fmla="*/ 2 w 31"/>
                    <a:gd name="T27" fmla="*/ 7 h 28"/>
                    <a:gd name="T28" fmla="*/ 3 w 31"/>
                    <a:gd name="T29" fmla="*/ 9 h 28"/>
                    <a:gd name="T30" fmla="*/ 6 w 31"/>
                    <a:gd name="T31" fmla="*/ 14 h 28"/>
                    <a:gd name="T32" fmla="*/ 6 w 31"/>
                    <a:gd name="T33" fmla="*/ 15 h 28"/>
                    <a:gd name="T34" fmla="*/ 8 w 31"/>
                    <a:gd name="T35" fmla="*/ 16 h 28"/>
                    <a:gd name="T36" fmla="*/ 6 w 31"/>
                    <a:gd name="T37" fmla="*/ 15 h 28"/>
                    <a:gd name="T38" fmla="*/ 5 w 31"/>
                    <a:gd name="T39" fmla="*/ 15 h 28"/>
                    <a:gd name="T40" fmla="*/ 5 w 31"/>
                    <a:gd name="T41" fmla="*/ 17 h 28"/>
                    <a:gd name="T42" fmla="*/ 7 w 31"/>
                    <a:gd name="T43" fmla="*/ 20 h 28"/>
                    <a:gd name="T44" fmla="*/ 9 w 31"/>
                    <a:gd name="T45" fmla="*/ 22 h 28"/>
                    <a:gd name="T46" fmla="*/ 11 w 31"/>
                    <a:gd name="T47" fmla="*/ 25 h 28"/>
                    <a:gd name="T48" fmla="*/ 13 w 31"/>
                    <a:gd name="T49" fmla="*/ 25 h 28"/>
                    <a:gd name="T50" fmla="*/ 11 w 31"/>
                    <a:gd name="T51" fmla="*/ 26 h 28"/>
                    <a:gd name="T52" fmla="*/ 13 w 31"/>
                    <a:gd name="T53" fmla="*/ 27 h 28"/>
                    <a:gd name="T54" fmla="*/ 15 w 31"/>
                    <a:gd name="T55" fmla="*/ 27 h 28"/>
                    <a:gd name="T56" fmla="*/ 18 w 31"/>
                    <a:gd name="T57" fmla="*/ 28 h 28"/>
                    <a:gd name="T58" fmla="*/ 19 w 31"/>
                    <a:gd name="T59" fmla="*/ 27 h 28"/>
                    <a:gd name="T60" fmla="*/ 20 w 31"/>
                    <a:gd name="T61" fmla="*/ 24 h 28"/>
                    <a:gd name="T62" fmla="*/ 21 w 31"/>
                    <a:gd name="T63" fmla="*/ 25 h 28"/>
                    <a:gd name="T64" fmla="*/ 22 w 31"/>
                    <a:gd name="T65" fmla="*/ 23 h 28"/>
                    <a:gd name="T66" fmla="*/ 22 w 31"/>
                    <a:gd name="T67" fmla="*/ 22 h 28"/>
                    <a:gd name="T68" fmla="*/ 22 w 31"/>
                    <a:gd name="T69" fmla="*/ 21 h 28"/>
                    <a:gd name="T70" fmla="*/ 24 w 31"/>
                    <a:gd name="T71" fmla="*/ 22 h 28"/>
                    <a:gd name="T72" fmla="*/ 24 w 31"/>
                    <a:gd name="T73" fmla="*/ 21 h 28"/>
                    <a:gd name="T74" fmla="*/ 25 w 31"/>
                    <a:gd name="T75" fmla="*/ 21 h 28"/>
                    <a:gd name="T76" fmla="*/ 26 w 31"/>
                    <a:gd name="T77" fmla="*/ 21 h 28"/>
                    <a:gd name="T78" fmla="*/ 27 w 31"/>
                    <a:gd name="T79" fmla="*/ 19 h 28"/>
                    <a:gd name="T80" fmla="*/ 28 w 31"/>
                    <a:gd name="T81" fmla="*/ 17 h 28"/>
                    <a:gd name="T82" fmla="*/ 28 w 31"/>
                    <a:gd name="T83" fmla="*/ 15 h 28"/>
                    <a:gd name="T84" fmla="*/ 30 w 31"/>
                    <a:gd name="T85" fmla="*/ 14 h 28"/>
                    <a:gd name="T86" fmla="*/ 30 w 31"/>
                    <a:gd name="T87" fmla="*/ 16 h 28"/>
                    <a:gd name="T88" fmla="*/ 30 w 31"/>
                    <a:gd name="T89" fmla="*/ 14 h 28"/>
                    <a:gd name="T90" fmla="*/ 30 w 31"/>
                    <a:gd name="T91" fmla="*/ 12 h 28"/>
                    <a:gd name="T92" fmla="*/ 30 w 31"/>
                    <a:gd name="T93"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 h="28">
                      <a:moveTo>
                        <a:pt x="30" y="6"/>
                      </a:moveTo>
                      <a:cubicBezTo>
                        <a:pt x="30" y="6"/>
                        <a:pt x="30" y="6"/>
                        <a:pt x="30" y="5"/>
                      </a:cubicBezTo>
                      <a:cubicBezTo>
                        <a:pt x="30" y="4"/>
                        <a:pt x="30" y="4"/>
                        <a:pt x="30" y="3"/>
                      </a:cubicBezTo>
                      <a:cubicBezTo>
                        <a:pt x="30" y="3"/>
                        <a:pt x="29" y="2"/>
                        <a:pt x="29" y="2"/>
                      </a:cubicBezTo>
                      <a:cubicBezTo>
                        <a:pt x="29" y="2"/>
                        <a:pt x="28" y="2"/>
                        <a:pt x="28" y="2"/>
                      </a:cubicBezTo>
                      <a:cubicBezTo>
                        <a:pt x="29" y="1"/>
                        <a:pt x="28" y="1"/>
                        <a:pt x="28" y="1"/>
                      </a:cubicBezTo>
                      <a:cubicBezTo>
                        <a:pt x="28" y="1"/>
                        <a:pt x="27" y="1"/>
                        <a:pt x="27" y="2"/>
                      </a:cubicBezTo>
                      <a:cubicBezTo>
                        <a:pt x="27" y="3"/>
                        <a:pt x="26" y="3"/>
                        <a:pt x="26" y="2"/>
                      </a:cubicBezTo>
                      <a:cubicBezTo>
                        <a:pt x="25" y="2"/>
                        <a:pt x="25" y="2"/>
                        <a:pt x="25" y="2"/>
                      </a:cubicBezTo>
                      <a:cubicBezTo>
                        <a:pt x="25" y="2"/>
                        <a:pt x="24" y="2"/>
                        <a:pt x="24" y="3"/>
                      </a:cubicBezTo>
                      <a:cubicBezTo>
                        <a:pt x="23" y="4"/>
                        <a:pt x="23" y="4"/>
                        <a:pt x="23" y="3"/>
                      </a:cubicBezTo>
                      <a:cubicBezTo>
                        <a:pt x="22" y="3"/>
                        <a:pt x="21" y="3"/>
                        <a:pt x="21" y="3"/>
                      </a:cubicBezTo>
                      <a:cubicBezTo>
                        <a:pt x="21" y="4"/>
                        <a:pt x="21" y="4"/>
                        <a:pt x="20" y="4"/>
                      </a:cubicBezTo>
                      <a:cubicBezTo>
                        <a:pt x="20" y="3"/>
                        <a:pt x="19" y="4"/>
                        <a:pt x="18" y="4"/>
                      </a:cubicBezTo>
                      <a:cubicBezTo>
                        <a:pt x="18" y="5"/>
                        <a:pt x="17" y="4"/>
                        <a:pt x="15" y="5"/>
                      </a:cubicBezTo>
                      <a:cubicBezTo>
                        <a:pt x="14" y="5"/>
                        <a:pt x="13" y="5"/>
                        <a:pt x="12" y="4"/>
                      </a:cubicBezTo>
                      <a:cubicBezTo>
                        <a:pt x="11" y="4"/>
                        <a:pt x="10" y="4"/>
                        <a:pt x="10" y="3"/>
                      </a:cubicBezTo>
                      <a:cubicBezTo>
                        <a:pt x="10" y="3"/>
                        <a:pt x="10" y="3"/>
                        <a:pt x="9" y="3"/>
                      </a:cubicBezTo>
                      <a:cubicBezTo>
                        <a:pt x="8" y="3"/>
                        <a:pt x="9" y="2"/>
                        <a:pt x="7" y="2"/>
                      </a:cubicBezTo>
                      <a:cubicBezTo>
                        <a:pt x="5" y="2"/>
                        <a:pt x="7" y="1"/>
                        <a:pt x="6" y="1"/>
                      </a:cubicBezTo>
                      <a:cubicBezTo>
                        <a:pt x="5" y="1"/>
                        <a:pt x="6" y="2"/>
                        <a:pt x="5" y="2"/>
                      </a:cubicBezTo>
                      <a:cubicBezTo>
                        <a:pt x="3" y="0"/>
                        <a:pt x="3" y="1"/>
                        <a:pt x="3" y="1"/>
                      </a:cubicBezTo>
                      <a:cubicBezTo>
                        <a:pt x="3" y="1"/>
                        <a:pt x="1" y="0"/>
                        <a:pt x="1" y="0"/>
                      </a:cubicBezTo>
                      <a:cubicBezTo>
                        <a:pt x="1" y="1"/>
                        <a:pt x="1" y="1"/>
                        <a:pt x="1" y="2"/>
                      </a:cubicBezTo>
                      <a:cubicBezTo>
                        <a:pt x="1" y="2"/>
                        <a:pt x="1" y="3"/>
                        <a:pt x="1" y="3"/>
                      </a:cubicBezTo>
                      <a:cubicBezTo>
                        <a:pt x="0" y="3"/>
                        <a:pt x="0" y="4"/>
                        <a:pt x="1" y="4"/>
                      </a:cubicBezTo>
                      <a:cubicBezTo>
                        <a:pt x="1" y="5"/>
                        <a:pt x="1" y="5"/>
                        <a:pt x="1" y="6"/>
                      </a:cubicBezTo>
                      <a:cubicBezTo>
                        <a:pt x="1" y="6"/>
                        <a:pt x="2" y="7"/>
                        <a:pt x="2" y="7"/>
                      </a:cubicBezTo>
                      <a:cubicBezTo>
                        <a:pt x="2" y="7"/>
                        <a:pt x="2" y="7"/>
                        <a:pt x="2" y="8"/>
                      </a:cubicBezTo>
                      <a:cubicBezTo>
                        <a:pt x="2" y="8"/>
                        <a:pt x="3" y="9"/>
                        <a:pt x="3" y="9"/>
                      </a:cubicBezTo>
                      <a:cubicBezTo>
                        <a:pt x="3" y="10"/>
                        <a:pt x="4" y="11"/>
                        <a:pt x="5" y="12"/>
                      </a:cubicBezTo>
                      <a:cubicBezTo>
                        <a:pt x="5" y="13"/>
                        <a:pt x="6" y="14"/>
                        <a:pt x="6" y="14"/>
                      </a:cubicBezTo>
                      <a:cubicBezTo>
                        <a:pt x="6" y="15"/>
                        <a:pt x="6" y="15"/>
                        <a:pt x="6" y="15"/>
                      </a:cubicBezTo>
                      <a:cubicBezTo>
                        <a:pt x="5" y="15"/>
                        <a:pt x="6" y="15"/>
                        <a:pt x="6" y="15"/>
                      </a:cubicBezTo>
                      <a:cubicBezTo>
                        <a:pt x="7" y="14"/>
                        <a:pt x="7" y="15"/>
                        <a:pt x="7" y="16"/>
                      </a:cubicBezTo>
                      <a:cubicBezTo>
                        <a:pt x="8" y="16"/>
                        <a:pt x="8" y="16"/>
                        <a:pt x="8" y="16"/>
                      </a:cubicBezTo>
                      <a:cubicBezTo>
                        <a:pt x="8" y="17"/>
                        <a:pt x="7" y="17"/>
                        <a:pt x="7" y="16"/>
                      </a:cubicBezTo>
                      <a:cubicBezTo>
                        <a:pt x="6" y="16"/>
                        <a:pt x="6" y="16"/>
                        <a:pt x="6" y="15"/>
                      </a:cubicBezTo>
                      <a:cubicBezTo>
                        <a:pt x="6" y="15"/>
                        <a:pt x="6" y="16"/>
                        <a:pt x="6" y="15"/>
                      </a:cubicBezTo>
                      <a:cubicBezTo>
                        <a:pt x="5" y="14"/>
                        <a:pt x="5" y="14"/>
                        <a:pt x="5" y="15"/>
                      </a:cubicBezTo>
                      <a:cubicBezTo>
                        <a:pt x="5" y="15"/>
                        <a:pt x="5" y="15"/>
                        <a:pt x="5" y="16"/>
                      </a:cubicBezTo>
                      <a:cubicBezTo>
                        <a:pt x="5" y="16"/>
                        <a:pt x="5" y="16"/>
                        <a:pt x="5" y="17"/>
                      </a:cubicBezTo>
                      <a:cubicBezTo>
                        <a:pt x="6" y="17"/>
                        <a:pt x="6" y="18"/>
                        <a:pt x="6" y="19"/>
                      </a:cubicBezTo>
                      <a:cubicBezTo>
                        <a:pt x="6" y="19"/>
                        <a:pt x="7" y="19"/>
                        <a:pt x="7" y="20"/>
                      </a:cubicBezTo>
                      <a:cubicBezTo>
                        <a:pt x="6" y="20"/>
                        <a:pt x="7" y="21"/>
                        <a:pt x="7" y="21"/>
                      </a:cubicBezTo>
                      <a:cubicBezTo>
                        <a:pt x="8" y="23"/>
                        <a:pt x="8" y="21"/>
                        <a:pt x="9" y="22"/>
                      </a:cubicBezTo>
                      <a:cubicBezTo>
                        <a:pt x="9" y="23"/>
                        <a:pt x="9" y="23"/>
                        <a:pt x="10" y="24"/>
                      </a:cubicBezTo>
                      <a:cubicBezTo>
                        <a:pt x="10" y="24"/>
                        <a:pt x="11" y="26"/>
                        <a:pt x="11" y="25"/>
                      </a:cubicBezTo>
                      <a:cubicBezTo>
                        <a:pt x="11" y="24"/>
                        <a:pt x="11" y="24"/>
                        <a:pt x="11" y="25"/>
                      </a:cubicBezTo>
                      <a:cubicBezTo>
                        <a:pt x="12" y="25"/>
                        <a:pt x="13" y="25"/>
                        <a:pt x="13" y="25"/>
                      </a:cubicBezTo>
                      <a:cubicBezTo>
                        <a:pt x="14" y="26"/>
                        <a:pt x="13" y="26"/>
                        <a:pt x="12" y="25"/>
                      </a:cubicBezTo>
                      <a:cubicBezTo>
                        <a:pt x="12" y="25"/>
                        <a:pt x="11" y="25"/>
                        <a:pt x="11" y="26"/>
                      </a:cubicBezTo>
                      <a:cubicBezTo>
                        <a:pt x="12" y="26"/>
                        <a:pt x="12" y="26"/>
                        <a:pt x="12" y="27"/>
                      </a:cubicBezTo>
                      <a:cubicBezTo>
                        <a:pt x="12" y="28"/>
                        <a:pt x="12" y="28"/>
                        <a:pt x="13" y="27"/>
                      </a:cubicBezTo>
                      <a:cubicBezTo>
                        <a:pt x="14" y="26"/>
                        <a:pt x="14" y="28"/>
                        <a:pt x="14" y="27"/>
                      </a:cubicBezTo>
                      <a:cubicBezTo>
                        <a:pt x="15" y="27"/>
                        <a:pt x="14" y="27"/>
                        <a:pt x="15" y="27"/>
                      </a:cubicBezTo>
                      <a:cubicBezTo>
                        <a:pt x="15" y="27"/>
                        <a:pt x="16" y="27"/>
                        <a:pt x="16" y="27"/>
                      </a:cubicBezTo>
                      <a:cubicBezTo>
                        <a:pt x="17" y="28"/>
                        <a:pt x="17" y="28"/>
                        <a:pt x="18" y="28"/>
                      </a:cubicBezTo>
                      <a:cubicBezTo>
                        <a:pt x="18" y="28"/>
                        <a:pt x="18" y="28"/>
                        <a:pt x="19" y="28"/>
                      </a:cubicBezTo>
                      <a:cubicBezTo>
                        <a:pt x="19" y="27"/>
                        <a:pt x="19" y="27"/>
                        <a:pt x="19" y="27"/>
                      </a:cubicBezTo>
                      <a:cubicBezTo>
                        <a:pt x="20" y="27"/>
                        <a:pt x="20" y="26"/>
                        <a:pt x="20" y="25"/>
                      </a:cubicBezTo>
                      <a:cubicBezTo>
                        <a:pt x="21" y="25"/>
                        <a:pt x="20" y="24"/>
                        <a:pt x="20" y="24"/>
                      </a:cubicBezTo>
                      <a:cubicBezTo>
                        <a:pt x="19" y="23"/>
                        <a:pt x="20" y="22"/>
                        <a:pt x="20" y="23"/>
                      </a:cubicBezTo>
                      <a:cubicBezTo>
                        <a:pt x="20" y="25"/>
                        <a:pt x="21" y="24"/>
                        <a:pt x="21" y="25"/>
                      </a:cubicBezTo>
                      <a:cubicBezTo>
                        <a:pt x="21" y="25"/>
                        <a:pt x="21" y="25"/>
                        <a:pt x="21" y="24"/>
                      </a:cubicBezTo>
                      <a:cubicBezTo>
                        <a:pt x="22" y="24"/>
                        <a:pt x="21" y="24"/>
                        <a:pt x="22" y="23"/>
                      </a:cubicBezTo>
                      <a:cubicBezTo>
                        <a:pt x="22" y="23"/>
                        <a:pt x="22" y="22"/>
                        <a:pt x="22" y="22"/>
                      </a:cubicBezTo>
                      <a:cubicBezTo>
                        <a:pt x="22" y="23"/>
                        <a:pt x="22" y="22"/>
                        <a:pt x="22" y="22"/>
                      </a:cubicBezTo>
                      <a:cubicBezTo>
                        <a:pt x="22" y="21"/>
                        <a:pt x="22" y="22"/>
                        <a:pt x="23" y="22"/>
                      </a:cubicBezTo>
                      <a:cubicBezTo>
                        <a:pt x="23" y="21"/>
                        <a:pt x="22" y="21"/>
                        <a:pt x="22" y="21"/>
                      </a:cubicBezTo>
                      <a:cubicBezTo>
                        <a:pt x="22" y="21"/>
                        <a:pt x="23" y="21"/>
                        <a:pt x="23" y="22"/>
                      </a:cubicBezTo>
                      <a:cubicBezTo>
                        <a:pt x="23" y="22"/>
                        <a:pt x="22" y="23"/>
                        <a:pt x="24" y="22"/>
                      </a:cubicBezTo>
                      <a:cubicBezTo>
                        <a:pt x="24" y="22"/>
                        <a:pt x="24" y="22"/>
                        <a:pt x="24" y="22"/>
                      </a:cubicBezTo>
                      <a:cubicBezTo>
                        <a:pt x="24" y="21"/>
                        <a:pt x="23" y="21"/>
                        <a:pt x="24" y="21"/>
                      </a:cubicBezTo>
                      <a:cubicBezTo>
                        <a:pt x="25" y="21"/>
                        <a:pt x="22" y="20"/>
                        <a:pt x="24" y="20"/>
                      </a:cubicBezTo>
                      <a:cubicBezTo>
                        <a:pt x="24" y="20"/>
                        <a:pt x="24" y="20"/>
                        <a:pt x="25" y="21"/>
                      </a:cubicBezTo>
                      <a:cubicBezTo>
                        <a:pt x="25" y="21"/>
                        <a:pt x="25" y="21"/>
                        <a:pt x="25" y="21"/>
                      </a:cubicBezTo>
                      <a:cubicBezTo>
                        <a:pt x="26" y="21"/>
                        <a:pt x="26" y="21"/>
                        <a:pt x="26" y="21"/>
                      </a:cubicBezTo>
                      <a:cubicBezTo>
                        <a:pt x="26" y="21"/>
                        <a:pt x="26" y="20"/>
                        <a:pt x="26" y="20"/>
                      </a:cubicBezTo>
                      <a:cubicBezTo>
                        <a:pt x="27" y="20"/>
                        <a:pt x="27" y="20"/>
                        <a:pt x="27" y="19"/>
                      </a:cubicBezTo>
                      <a:cubicBezTo>
                        <a:pt x="27" y="19"/>
                        <a:pt x="28" y="19"/>
                        <a:pt x="27" y="18"/>
                      </a:cubicBezTo>
                      <a:cubicBezTo>
                        <a:pt x="26" y="17"/>
                        <a:pt x="28" y="19"/>
                        <a:pt x="28" y="17"/>
                      </a:cubicBezTo>
                      <a:cubicBezTo>
                        <a:pt x="28" y="17"/>
                        <a:pt x="27" y="17"/>
                        <a:pt x="28" y="16"/>
                      </a:cubicBezTo>
                      <a:cubicBezTo>
                        <a:pt x="28" y="16"/>
                        <a:pt x="27" y="16"/>
                        <a:pt x="28" y="15"/>
                      </a:cubicBezTo>
                      <a:cubicBezTo>
                        <a:pt x="28" y="14"/>
                        <a:pt x="28" y="15"/>
                        <a:pt x="28" y="14"/>
                      </a:cubicBezTo>
                      <a:cubicBezTo>
                        <a:pt x="28" y="13"/>
                        <a:pt x="29" y="14"/>
                        <a:pt x="30" y="14"/>
                      </a:cubicBezTo>
                      <a:cubicBezTo>
                        <a:pt x="30" y="15"/>
                        <a:pt x="30" y="14"/>
                        <a:pt x="30" y="15"/>
                      </a:cubicBezTo>
                      <a:cubicBezTo>
                        <a:pt x="30" y="15"/>
                        <a:pt x="29" y="16"/>
                        <a:pt x="30" y="16"/>
                      </a:cubicBezTo>
                      <a:cubicBezTo>
                        <a:pt x="31" y="16"/>
                        <a:pt x="30" y="16"/>
                        <a:pt x="30" y="15"/>
                      </a:cubicBezTo>
                      <a:cubicBezTo>
                        <a:pt x="30" y="15"/>
                        <a:pt x="31" y="15"/>
                        <a:pt x="30" y="14"/>
                      </a:cubicBezTo>
                      <a:cubicBezTo>
                        <a:pt x="30" y="14"/>
                        <a:pt x="31" y="14"/>
                        <a:pt x="30" y="13"/>
                      </a:cubicBezTo>
                      <a:cubicBezTo>
                        <a:pt x="30" y="13"/>
                        <a:pt x="30" y="13"/>
                        <a:pt x="30" y="12"/>
                      </a:cubicBezTo>
                      <a:cubicBezTo>
                        <a:pt x="30" y="11"/>
                        <a:pt x="30" y="11"/>
                        <a:pt x="30" y="11"/>
                      </a:cubicBezTo>
                      <a:cubicBezTo>
                        <a:pt x="31" y="8"/>
                        <a:pt x="30" y="9"/>
                        <a:pt x="30" y="8"/>
                      </a:cubicBezTo>
                      <a:cubicBezTo>
                        <a:pt x="30" y="7"/>
                        <a:pt x="31" y="6"/>
                        <a:pt x="30"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2" name="Freeform 2114"/>
                <p:cNvSpPr>
                  <a:spLocks/>
                </p:cNvSpPr>
                <p:nvPr/>
              </p:nvSpPr>
              <p:spPr bwMode="auto">
                <a:xfrm>
                  <a:off x="7631113" y="5445125"/>
                  <a:ext cx="7938" cy="17463"/>
                </a:xfrm>
                <a:custGeom>
                  <a:avLst/>
                  <a:gdLst>
                    <a:gd name="T0" fmla="*/ 1 w 3"/>
                    <a:gd name="T1" fmla="*/ 0 h 6"/>
                    <a:gd name="T2" fmla="*/ 0 w 3"/>
                    <a:gd name="T3" fmla="*/ 2 h 6"/>
                    <a:gd name="T4" fmla="*/ 0 w 3"/>
                    <a:gd name="T5" fmla="*/ 3 h 6"/>
                    <a:gd name="T6" fmla="*/ 1 w 3"/>
                    <a:gd name="T7" fmla="*/ 4 h 6"/>
                    <a:gd name="T8" fmla="*/ 1 w 3"/>
                    <a:gd name="T9" fmla="*/ 5 h 6"/>
                    <a:gd name="T10" fmla="*/ 1 w 3"/>
                    <a:gd name="T11" fmla="*/ 6 h 6"/>
                    <a:gd name="T12" fmla="*/ 1 w 3"/>
                    <a:gd name="T13" fmla="*/ 6 h 6"/>
                    <a:gd name="T14" fmla="*/ 3 w 3"/>
                    <a:gd name="T15" fmla="*/ 4 h 6"/>
                    <a:gd name="T16" fmla="*/ 3 w 3"/>
                    <a:gd name="T17" fmla="*/ 3 h 6"/>
                    <a:gd name="T18" fmla="*/ 2 w 3"/>
                    <a:gd name="T19" fmla="*/ 1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2"/>
                        <a:pt x="0" y="2"/>
                      </a:cubicBezTo>
                      <a:cubicBezTo>
                        <a:pt x="0" y="1"/>
                        <a:pt x="1" y="3"/>
                        <a:pt x="0" y="3"/>
                      </a:cubicBezTo>
                      <a:cubicBezTo>
                        <a:pt x="0" y="3"/>
                        <a:pt x="0" y="4"/>
                        <a:pt x="1" y="4"/>
                      </a:cubicBezTo>
                      <a:cubicBezTo>
                        <a:pt x="1" y="4"/>
                        <a:pt x="1" y="5"/>
                        <a:pt x="1" y="5"/>
                      </a:cubicBezTo>
                      <a:cubicBezTo>
                        <a:pt x="0" y="5"/>
                        <a:pt x="1" y="6"/>
                        <a:pt x="1" y="6"/>
                      </a:cubicBezTo>
                      <a:cubicBezTo>
                        <a:pt x="1" y="6"/>
                        <a:pt x="1" y="6"/>
                        <a:pt x="1" y="6"/>
                      </a:cubicBezTo>
                      <a:cubicBezTo>
                        <a:pt x="1" y="6"/>
                        <a:pt x="3" y="5"/>
                        <a:pt x="3" y="4"/>
                      </a:cubicBezTo>
                      <a:cubicBezTo>
                        <a:pt x="3" y="4"/>
                        <a:pt x="2" y="3"/>
                        <a:pt x="3" y="3"/>
                      </a:cubicBezTo>
                      <a:cubicBezTo>
                        <a:pt x="3" y="2"/>
                        <a:pt x="2" y="3"/>
                        <a:pt x="2" y="1"/>
                      </a:cubicBezTo>
                      <a:cubicBezTo>
                        <a:pt x="2"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3" name="Freeform 2115"/>
                <p:cNvSpPr>
                  <a:spLocks/>
                </p:cNvSpPr>
                <p:nvPr/>
              </p:nvSpPr>
              <p:spPr bwMode="auto">
                <a:xfrm>
                  <a:off x="7464426" y="5345113"/>
                  <a:ext cx="38100" cy="11113"/>
                </a:xfrm>
                <a:custGeom>
                  <a:avLst/>
                  <a:gdLst>
                    <a:gd name="T0" fmla="*/ 11 w 13"/>
                    <a:gd name="T1" fmla="*/ 2 h 4"/>
                    <a:gd name="T2" fmla="*/ 10 w 13"/>
                    <a:gd name="T3" fmla="*/ 1 h 4"/>
                    <a:gd name="T4" fmla="*/ 9 w 13"/>
                    <a:gd name="T5" fmla="*/ 1 h 4"/>
                    <a:gd name="T6" fmla="*/ 8 w 13"/>
                    <a:gd name="T7" fmla="*/ 0 h 4"/>
                    <a:gd name="T8" fmla="*/ 6 w 13"/>
                    <a:gd name="T9" fmla="*/ 0 h 4"/>
                    <a:gd name="T10" fmla="*/ 4 w 13"/>
                    <a:gd name="T11" fmla="*/ 1 h 4"/>
                    <a:gd name="T12" fmla="*/ 3 w 13"/>
                    <a:gd name="T13" fmla="*/ 1 h 4"/>
                    <a:gd name="T14" fmla="*/ 1 w 13"/>
                    <a:gd name="T15" fmla="*/ 1 h 4"/>
                    <a:gd name="T16" fmla="*/ 1 w 13"/>
                    <a:gd name="T17" fmla="*/ 2 h 4"/>
                    <a:gd name="T18" fmla="*/ 1 w 13"/>
                    <a:gd name="T19" fmla="*/ 3 h 4"/>
                    <a:gd name="T20" fmla="*/ 4 w 13"/>
                    <a:gd name="T21" fmla="*/ 4 h 4"/>
                    <a:gd name="T22" fmla="*/ 6 w 13"/>
                    <a:gd name="T23" fmla="*/ 4 h 4"/>
                    <a:gd name="T24" fmla="*/ 7 w 13"/>
                    <a:gd name="T25" fmla="*/ 4 h 4"/>
                    <a:gd name="T26" fmla="*/ 9 w 13"/>
                    <a:gd name="T27" fmla="*/ 4 h 4"/>
                    <a:gd name="T28" fmla="*/ 9 w 13"/>
                    <a:gd name="T29" fmla="*/ 3 h 4"/>
                    <a:gd name="T30" fmla="*/ 12 w 13"/>
                    <a:gd name="T31" fmla="*/ 3 h 4"/>
                    <a:gd name="T32" fmla="*/ 13 w 13"/>
                    <a:gd name="T33" fmla="*/ 2 h 4"/>
                    <a:gd name="T34" fmla="*/ 11 w 13"/>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
                      <a:moveTo>
                        <a:pt x="11" y="2"/>
                      </a:moveTo>
                      <a:cubicBezTo>
                        <a:pt x="10" y="2"/>
                        <a:pt x="11" y="1"/>
                        <a:pt x="10" y="1"/>
                      </a:cubicBezTo>
                      <a:cubicBezTo>
                        <a:pt x="9" y="2"/>
                        <a:pt x="8" y="2"/>
                        <a:pt x="9" y="1"/>
                      </a:cubicBezTo>
                      <a:cubicBezTo>
                        <a:pt x="10" y="0"/>
                        <a:pt x="9" y="0"/>
                        <a:pt x="8" y="0"/>
                      </a:cubicBezTo>
                      <a:cubicBezTo>
                        <a:pt x="7" y="0"/>
                        <a:pt x="7" y="0"/>
                        <a:pt x="6" y="0"/>
                      </a:cubicBezTo>
                      <a:cubicBezTo>
                        <a:pt x="6" y="0"/>
                        <a:pt x="4" y="1"/>
                        <a:pt x="4" y="1"/>
                      </a:cubicBezTo>
                      <a:cubicBezTo>
                        <a:pt x="3" y="2"/>
                        <a:pt x="3" y="1"/>
                        <a:pt x="3" y="1"/>
                      </a:cubicBezTo>
                      <a:cubicBezTo>
                        <a:pt x="2" y="1"/>
                        <a:pt x="1" y="1"/>
                        <a:pt x="1" y="1"/>
                      </a:cubicBezTo>
                      <a:cubicBezTo>
                        <a:pt x="2" y="2"/>
                        <a:pt x="1" y="2"/>
                        <a:pt x="1" y="2"/>
                      </a:cubicBezTo>
                      <a:cubicBezTo>
                        <a:pt x="0" y="3"/>
                        <a:pt x="1" y="3"/>
                        <a:pt x="1" y="3"/>
                      </a:cubicBezTo>
                      <a:cubicBezTo>
                        <a:pt x="1" y="4"/>
                        <a:pt x="3" y="4"/>
                        <a:pt x="4" y="4"/>
                      </a:cubicBezTo>
                      <a:cubicBezTo>
                        <a:pt x="4" y="4"/>
                        <a:pt x="6" y="4"/>
                        <a:pt x="6" y="4"/>
                      </a:cubicBezTo>
                      <a:cubicBezTo>
                        <a:pt x="6" y="3"/>
                        <a:pt x="7" y="3"/>
                        <a:pt x="7" y="4"/>
                      </a:cubicBezTo>
                      <a:cubicBezTo>
                        <a:pt x="7" y="4"/>
                        <a:pt x="8" y="4"/>
                        <a:pt x="9" y="4"/>
                      </a:cubicBezTo>
                      <a:cubicBezTo>
                        <a:pt x="9" y="4"/>
                        <a:pt x="9" y="4"/>
                        <a:pt x="9" y="3"/>
                      </a:cubicBezTo>
                      <a:cubicBezTo>
                        <a:pt x="9" y="3"/>
                        <a:pt x="12" y="3"/>
                        <a:pt x="12" y="3"/>
                      </a:cubicBezTo>
                      <a:cubicBezTo>
                        <a:pt x="13" y="3"/>
                        <a:pt x="13" y="2"/>
                        <a:pt x="13" y="2"/>
                      </a:cubicBezTo>
                      <a:cubicBezTo>
                        <a:pt x="12" y="1"/>
                        <a:pt x="12" y="1"/>
                        <a:pt x="1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4" name="Freeform 2116"/>
                <p:cNvSpPr>
                  <a:spLocks/>
                </p:cNvSpPr>
                <p:nvPr/>
              </p:nvSpPr>
              <p:spPr bwMode="auto">
                <a:xfrm>
                  <a:off x="7461251" y="5324475"/>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5" name="Freeform 2117"/>
                <p:cNvSpPr>
                  <a:spLocks/>
                </p:cNvSpPr>
                <p:nvPr/>
              </p:nvSpPr>
              <p:spPr bwMode="auto">
                <a:xfrm>
                  <a:off x="7453313" y="5319713"/>
                  <a:ext cx="6350" cy="4763"/>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0" y="0"/>
                        <a:pt x="0" y="1"/>
                        <a:pt x="1" y="2"/>
                      </a:cubicBezTo>
                      <a:cubicBezTo>
                        <a:pt x="2"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6" name="Freeform 2118"/>
                <p:cNvSpPr>
                  <a:spLocks/>
                </p:cNvSpPr>
                <p:nvPr/>
              </p:nvSpPr>
              <p:spPr bwMode="auto">
                <a:xfrm>
                  <a:off x="7416801" y="5291138"/>
                  <a:ext cx="1588" cy="4763"/>
                </a:xfrm>
                <a:custGeom>
                  <a:avLst/>
                  <a:gdLst>
                    <a:gd name="T0" fmla="*/ 0 w 1"/>
                    <a:gd name="T1" fmla="*/ 1 h 2"/>
                    <a:gd name="T2" fmla="*/ 1 w 1"/>
                    <a:gd name="T3" fmla="*/ 0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0" y="1"/>
                        <a:pt x="1" y="0"/>
                      </a:cubicBezTo>
                      <a:cubicBezTo>
                        <a:pt x="1" y="0"/>
                        <a:pt x="1"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7" name="Freeform 2119"/>
                <p:cNvSpPr>
                  <a:spLocks/>
                </p:cNvSpPr>
                <p:nvPr/>
              </p:nvSpPr>
              <p:spPr bwMode="auto">
                <a:xfrm>
                  <a:off x="6948488" y="51006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8" name="Freeform 2120"/>
                <p:cNvSpPr>
                  <a:spLocks/>
                </p:cNvSpPr>
                <p:nvPr/>
              </p:nvSpPr>
              <p:spPr bwMode="auto">
                <a:xfrm>
                  <a:off x="7372351" y="4759325"/>
                  <a:ext cx="3175" cy="3175"/>
                </a:xfrm>
                <a:custGeom>
                  <a:avLst/>
                  <a:gdLst>
                    <a:gd name="T0" fmla="*/ 1 w 1"/>
                    <a:gd name="T1" fmla="*/ 0 h 1"/>
                    <a:gd name="T2" fmla="*/ 0 w 1"/>
                    <a:gd name="T3" fmla="*/ 0 h 1"/>
                    <a:gd name="T4" fmla="*/ 0 w 1"/>
                    <a:gd name="T5" fmla="*/ 0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0"/>
                        <a:pt x="0" y="0"/>
                        <a:pt x="0" y="0"/>
                      </a:cubicBezTo>
                      <a:cubicBezTo>
                        <a:pt x="0" y="0"/>
                        <a:pt x="0" y="1"/>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9" name="Freeform 2121"/>
                <p:cNvSpPr>
                  <a:spLocks/>
                </p:cNvSpPr>
                <p:nvPr/>
              </p:nvSpPr>
              <p:spPr bwMode="auto">
                <a:xfrm>
                  <a:off x="7727951" y="5470525"/>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0" name="Freeform 2122"/>
                <p:cNvSpPr>
                  <a:spLocks/>
                </p:cNvSpPr>
                <p:nvPr/>
              </p:nvSpPr>
              <p:spPr bwMode="auto">
                <a:xfrm>
                  <a:off x="7726363" y="5465763"/>
                  <a:ext cx="14288" cy="4763"/>
                </a:xfrm>
                <a:custGeom>
                  <a:avLst/>
                  <a:gdLst>
                    <a:gd name="T0" fmla="*/ 3 w 5"/>
                    <a:gd name="T1" fmla="*/ 0 h 2"/>
                    <a:gd name="T2" fmla="*/ 3 w 5"/>
                    <a:gd name="T3" fmla="*/ 0 h 2"/>
                    <a:gd name="T4" fmla="*/ 1 w 5"/>
                    <a:gd name="T5" fmla="*/ 1 h 2"/>
                    <a:gd name="T6" fmla="*/ 1 w 5"/>
                    <a:gd name="T7" fmla="*/ 1 h 2"/>
                    <a:gd name="T8" fmla="*/ 3 w 5"/>
                    <a:gd name="T9" fmla="*/ 1 h 2"/>
                    <a:gd name="T10" fmla="*/ 4 w 5"/>
                    <a:gd name="T11" fmla="*/ 1 h 2"/>
                    <a:gd name="T12" fmla="*/ 3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3" y="0"/>
                      </a:moveTo>
                      <a:cubicBezTo>
                        <a:pt x="3" y="0"/>
                        <a:pt x="3" y="0"/>
                        <a:pt x="3" y="0"/>
                      </a:cubicBezTo>
                      <a:cubicBezTo>
                        <a:pt x="2" y="0"/>
                        <a:pt x="1" y="0"/>
                        <a:pt x="1" y="1"/>
                      </a:cubicBezTo>
                      <a:cubicBezTo>
                        <a:pt x="0" y="1"/>
                        <a:pt x="0" y="1"/>
                        <a:pt x="1" y="1"/>
                      </a:cubicBezTo>
                      <a:cubicBezTo>
                        <a:pt x="1" y="2"/>
                        <a:pt x="3" y="1"/>
                        <a:pt x="3" y="1"/>
                      </a:cubicBezTo>
                      <a:cubicBezTo>
                        <a:pt x="4" y="2"/>
                        <a:pt x="4" y="2"/>
                        <a:pt x="4" y="1"/>
                      </a:cubicBezTo>
                      <a:cubicBezTo>
                        <a:pt x="5" y="1"/>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1" name="Freeform 2123"/>
                <p:cNvSpPr>
                  <a:spLocks/>
                </p:cNvSpPr>
                <p:nvPr/>
              </p:nvSpPr>
              <p:spPr bwMode="auto">
                <a:xfrm>
                  <a:off x="7367588" y="4768850"/>
                  <a:ext cx="4763" cy="1588"/>
                </a:xfrm>
                <a:custGeom>
                  <a:avLst/>
                  <a:gdLst>
                    <a:gd name="T0" fmla="*/ 1 w 2"/>
                    <a:gd name="T1" fmla="*/ 1 h 1"/>
                    <a:gd name="T2" fmla="*/ 1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0"/>
                        <a:pt x="1" y="0"/>
                        <a:pt x="1" y="0"/>
                      </a:cubicBezTo>
                      <a:cubicBezTo>
                        <a:pt x="0" y="0"/>
                        <a:pt x="0"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2" name="Freeform 2124"/>
                <p:cNvSpPr>
                  <a:spLocks/>
                </p:cNvSpPr>
                <p:nvPr/>
              </p:nvSpPr>
              <p:spPr bwMode="auto">
                <a:xfrm>
                  <a:off x="7666038" y="5410200"/>
                  <a:ext cx="4763" cy="6350"/>
                </a:xfrm>
                <a:custGeom>
                  <a:avLst/>
                  <a:gdLst>
                    <a:gd name="T0" fmla="*/ 0 w 2"/>
                    <a:gd name="T1" fmla="*/ 2 h 2"/>
                    <a:gd name="T2" fmla="*/ 2 w 2"/>
                    <a:gd name="T3" fmla="*/ 1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1"/>
                      </a:cubicBezTo>
                      <a:cubicBezTo>
                        <a:pt x="1" y="0"/>
                        <a:pt x="1" y="1"/>
                        <a:pt x="0" y="0"/>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3" name="Freeform 2125"/>
                <p:cNvSpPr>
                  <a:spLocks/>
                </p:cNvSpPr>
                <p:nvPr/>
              </p:nvSpPr>
              <p:spPr bwMode="auto">
                <a:xfrm>
                  <a:off x="7186613" y="4859338"/>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4" name="Freeform 2126"/>
                <p:cNvSpPr>
                  <a:spLocks/>
                </p:cNvSpPr>
                <p:nvPr/>
              </p:nvSpPr>
              <p:spPr bwMode="auto">
                <a:xfrm>
                  <a:off x="7723188" y="5451475"/>
                  <a:ext cx="11113" cy="14288"/>
                </a:xfrm>
                <a:custGeom>
                  <a:avLst/>
                  <a:gdLst>
                    <a:gd name="T0" fmla="*/ 0 w 4"/>
                    <a:gd name="T1" fmla="*/ 1 h 5"/>
                    <a:gd name="T2" fmla="*/ 1 w 4"/>
                    <a:gd name="T3" fmla="*/ 3 h 5"/>
                    <a:gd name="T4" fmla="*/ 1 w 4"/>
                    <a:gd name="T5" fmla="*/ 3 h 5"/>
                    <a:gd name="T6" fmla="*/ 2 w 4"/>
                    <a:gd name="T7" fmla="*/ 4 h 5"/>
                    <a:gd name="T8" fmla="*/ 3 w 4"/>
                    <a:gd name="T9" fmla="*/ 5 h 5"/>
                    <a:gd name="T10" fmla="*/ 3 w 4"/>
                    <a:gd name="T11" fmla="*/ 4 h 5"/>
                    <a:gd name="T12" fmla="*/ 4 w 4"/>
                    <a:gd name="T13" fmla="*/ 5 h 5"/>
                    <a:gd name="T14" fmla="*/ 4 w 4"/>
                    <a:gd name="T15" fmla="*/ 4 h 5"/>
                    <a:gd name="T16" fmla="*/ 4 w 4"/>
                    <a:gd name="T17" fmla="*/ 2 h 5"/>
                    <a:gd name="T18" fmla="*/ 3 w 4"/>
                    <a:gd name="T19" fmla="*/ 1 h 5"/>
                    <a:gd name="T20" fmla="*/ 1 w 4"/>
                    <a:gd name="T21" fmla="*/ 0 h 5"/>
                    <a:gd name="T22" fmla="*/ 0 w 4"/>
                    <a:gd name="T23" fmla="*/ 1 h 5"/>
                    <a:gd name="T24" fmla="*/ 0 w 4"/>
                    <a:gd name="T25" fmla="*/ 1 h 5"/>
                    <a:gd name="T26" fmla="*/ 0 w 4"/>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0" y="1"/>
                      </a:moveTo>
                      <a:cubicBezTo>
                        <a:pt x="0" y="2"/>
                        <a:pt x="1" y="1"/>
                        <a:pt x="1" y="3"/>
                      </a:cubicBezTo>
                      <a:cubicBezTo>
                        <a:pt x="0" y="3"/>
                        <a:pt x="1" y="3"/>
                        <a:pt x="1" y="3"/>
                      </a:cubicBezTo>
                      <a:cubicBezTo>
                        <a:pt x="2" y="3"/>
                        <a:pt x="2" y="4"/>
                        <a:pt x="2" y="4"/>
                      </a:cubicBezTo>
                      <a:cubicBezTo>
                        <a:pt x="2" y="5"/>
                        <a:pt x="3" y="5"/>
                        <a:pt x="3" y="5"/>
                      </a:cubicBezTo>
                      <a:cubicBezTo>
                        <a:pt x="3" y="5"/>
                        <a:pt x="3" y="5"/>
                        <a:pt x="3" y="4"/>
                      </a:cubicBezTo>
                      <a:cubicBezTo>
                        <a:pt x="3" y="4"/>
                        <a:pt x="4" y="5"/>
                        <a:pt x="4" y="5"/>
                      </a:cubicBezTo>
                      <a:cubicBezTo>
                        <a:pt x="4" y="5"/>
                        <a:pt x="4" y="4"/>
                        <a:pt x="4" y="4"/>
                      </a:cubicBezTo>
                      <a:cubicBezTo>
                        <a:pt x="4" y="3"/>
                        <a:pt x="4" y="2"/>
                        <a:pt x="4" y="2"/>
                      </a:cubicBezTo>
                      <a:cubicBezTo>
                        <a:pt x="4" y="2"/>
                        <a:pt x="3" y="2"/>
                        <a:pt x="3" y="1"/>
                      </a:cubicBezTo>
                      <a:cubicBezTo>
                        <a:pt x="2" y="1"/>
                        <a:pt x="1" y="0"/>
                        <a:pt x="1" y="0"/>
                      </a:cubicBezTo>
                      <a:cubicBezTo>
                        <a:pt x="1" y="0"/>
                        <a:pt x="0" y="0"/>
                        <a:pt x="0" y="1"/>
                      </a:cubicBezTo>
                      <a:cubicBezTo>
                        <a:pt x="0" y="1"/>
                        <a:pt x="0" y="1"/>
                        <a:pt x="0"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5" name="Freeform 2127"/>
                <p:cNvSpPr>
                  <a:spLocks/>
                </p:cNvSpPr>
                <p:nvPr/>
              </p:nvSpPr>
              <p:spPr bwMode="auto">
                <a:xfrm>
                  <a:off x="7723188" y="5465763"/>
                  <a:ext cx="3175" cy="317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0" y="0"/>
                        <a:pt x="0" y="1"/>
                      </a:cubicBez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6" name="Oval 2128"/>
                <p:cNvSpPr>
                  <a:spLocks noChangeArrowheads="1"/>
                </p:cNvSpPr>
                <p:nvPr/>
              </p:nvSpPr>
              <p:spPr bwMode="auto">
                <a:xfrm>
                  <a:off x="7712076" y="5441950"/>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7" name="Freeform 2129"/>
                <p:cNvSpPr>
                  <a:spLocks/>
                </p:cNvSpPr>
                <p:nvPr/>
              </p:nvSpPr>
              <p:spPr bwMode="auto">
                <a:xfrm>
                  <a:off x="7720013" y="5456238"/>
                  <a:ext cx="3175" cy="6350"/>
                </a:xfrm>
                <a:custGeom>
                  <a:avLst/>
                  <a:gdLst>
                    <a:gd name="T0" fmla="*/ 0 w 1"/>
                    <a:gd name="T1" fmla="*/ 1 h 2"/>
                    <a:gd name="T2" fmla="*/ 1 w 1"/>
                    <a:gd name="T3" fmla="*/ 1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1"/>
                        <a:pt x="1" y="1"/>
                      </a:cubicBezTo>
                      <a:cubicBezTo>
                        <a:pt x="1" y="0"/>
                        <a:pt x="1"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8" name="Freeform 2131"/>
                <p:cNvSpPr>
                  <a:spLocks/>
                </p:cNvSpPr>
                <p:nvPr/>
              </p:nvSpPr>
              <p:spPr bwMode="auto">
                <a:xfrm>
                  <a:off x="7980363" y="5184775"/>
                  <a:ext cx="3175" cy="1588"/>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9" name="Oval 2132"/>
                <p:cNvSpPr>
                  <a:spLocks noChangeArrowheads="1"/>
                </p:cNvSpPr>
                <p:nvPr/>
              </p:nvSpPr>
              <p:spPr bwMode="auto">
                <a:xfrm>
                  <a:off x="7980363" y="5199063"/>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0" name="Freeform 2133"/>
                <p:cNvSpPr>
                  <a:spLocks/>
                </p:cNvSpPr>
                <p:nvPr/>
              </p:nvSpPr>
              <p:spPr bwMode="auto">
                <a:xfrm>
                  <a:off x="7481888" y="5310188"/>
                  <a:ext cx="3175" cy="0"/>
                </a:xfrm>
                <a:custGeom>
                  <a:avLst/>
                  <a:gdLst>
                    <a:gd name="T0" fmla="*/ 1 w 1"/>
                    <a:gd name="T1" fmla="*/ 1 w 1"/>
                    <a:gd name="T2" fmla="*/ 1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0" y="0"/>
                        <a:pt x="0"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1" name="Freeform 2134"/>
                <p:cNvSpPr>
                  <a:spLocks/>
                </p:cNvSpPr>
                <p:nvPr/>
              </p:nvSpPr>
              <p:spPr bwMode="auto">
                <a:xfrm>
                  <a:off x="7450138" y="5313363"/>
                  <a:ext cx="3175" cy="3175"/>
                </a:xfrm>
                <a:custGeom>
                  <a:avLst/>
                  <a:gdLst>
                    <a:gd name="T0" fmla="*/ 0 w 1"/>
                    <a:gd name="T1" fmla="*/ 1 h 1"/>
                    <a:gd name="T2" fmla="*/ 0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1"/>
                        <a:pt x="0" y="1"/>
                        <a:pt x="0" y="1"/>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2" name="Freeform 2135"/>
                <p:cNvSpPr>
                  <a:spLocks/>
                </p:cNvSpPr>
                <p:nvPr/>
              </p:nvSpPr>
              <p:spPr bwMode="auto">
                <a:xfrm>
                  <a:off x="7459663" y="5313363"/>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3" name="Freeform 2136"/>
                <p:cNvSpPr>
                  <a:spLocks/>
                </p:cNvSpPr>
                <p:nvPr/>
              </p:nvSpPr>
              <p:spPr bwMode="auto">
                <a:xfrm>
                  <a:off x="7459663" y="53101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4" name="Freeform 2137"/>
                <p:cNvSpPr>
                  <a:spLocks/>
                </p:cNvSpPr>
                <p:nvPr/>
              </p:nvSpPr>
              <p:spPr bwMode="auto">
                <a:xfrm>
                  <a:off x="7399338" y="5259388"/>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5" name="Freeform 2138"/>
                <p:cNvSpPr>
                  <a:spLocks/>
                </p:cNvSpPr>
                <p:nvPr/>
              </p:nvSpPr>
              <p:spPr bwMode="auto">
                <a:xfrm>
                  <a:off x="7396163" y="5253038"/>
                  <a:ext cx="3175" cy="3175"/>
                </a:xfrm>
                <a:custGeom>
                  <a:avLst/>
                  <a:gdLst>
                    <a:gd name="T0" fmla="*/ 1 w 1"/>
                    <a:gd name="T1" fmla="*/ 1 h 1"/>
                    <a:gd name="T2" fmla="*/ 0 w 1"/>
                    <a:gd name="T3" fmla="*/ 1 h 1"/>
                    <a:gd name="T4" fmla="*/ 0 w 1"/>
                    <a:gd name="T5" fmla="*/ 1 h 1"/>
                    <a:gd name="T6" fmla="*/ 0 w 1"/>
                    <a:gd name="T7" fmla="*/ 1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0" y="1"/>
                      </a:cubicBezTo>
                      <a:cubicBezTo>
                        <a:pt x="0" y="1"/>
                        <a:pt x="0" y="1"/>
                        <a:pt x="0" y="1"/>
                      </a:cubicBezTo>
                      <a:cubicBezTo>
                        <a:pt x="0" y="1"/>
                        <a:pt x="0" y="1"/>
                        <a:pt x="0" y="1"/>
                      </a:cubicBezTo>
                      <a:cubicBezTo>
                        <a:pt x="0" y="0"/>
                        <a:pt x="1" y="0"/>
                        <a:pt x="1"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6" name="Freeform 2139"/>
                <p:cNvSpPr>
                  <a:spLocks/>
                </p:cNvSpPr>
                <p:nvPr/>
              </p:nvSpPr>
              <p:spPr bwMode="auto">
                <a:xfrm>
                  <a:off x="7389813" y="52609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7" name="Freeform 2140"/>
                <p:cNvSpPr>
                  <a:spLocks/>
                </p:cNvSpPr>
                <p:nvPr/>
              </p:nvSpPr>
              <p:spPr bwMode="auto">
                <a:xfrm>
                  <a:off x="7389813" y="52609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8" name="Freeform 2141"/>
                <p:cNvSpPr>
                  <a:spLocks/>
                </p:cNvSpPr>
                <p:nvPr/>
              </p:nvSpPr>
              <p:spPr bwMode="auto">
                <a:xfrm>
                  <a:off x="6948488" y="5095875"/>
                  <a:ext cx="3175" cy="1588"/>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9" name="Freeform 2142"/>
                <p:cNvSpPr>
                  <a:spLocks/>
                </p:cNvSpPr>
                <p:nvPr/>
              </p:nvSpPr>
              <p:spPr bwMode="auto">
                <a:xfrm>
                  <a:off x="6929438" y="5068888"/>
                  <a:ext cx="1588" cy="6350"/>
                </a:xfrm>
                <a:custGeom>
                  <a:avLst/>
                  <a:gdLst>
                    <a:gd name="T0" fmla="*/ 0 w 1"/>
                    <a:gd name="T1" fmla="*/ 0 h 2"/>
                    <a:gd name="T2" fmla="*/ 0 w 1"/>
                    <a:gd name="T3" fmla="*/ 0 h 2"/>
                    <a:gd name="T4" fmla="*/ 0 w 1"/>
                    <a:gd name="T5" fmla="*/ 1 h 2"/>
                    <a:gd name="T6" fmla="*/ 0 w 1"/>
                    <a:gd name="T7" fmla="*/ 1 h 2"/>
                    <a:gd name="T8" fmla="*/ 0 w 1"/>
                    <a:gd name="T9" fmla="*/ 2 h 2"/>
                    <a:gd name="T10" fmla="*/ 0 w 1"/>
                    <a:gd name="T11" fmla="*/ 1 h 2"/>
                    <a:gd name="T12" fmla="*/ 1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cubicBezTo>
                        <a:pt x="0" y="0"/>
                        <a:pt x="0" y="0"/>
                        <a:pt x="0" y="0"/>
                      </a:cubicBezTo>
                      <a:cubicBezTo>
                        <a:pt x="0" y="0"/>
                        <a:pt x="0" y="0"/>
                        <a:pt x="0" y="1"/>
                      </a:cubicBezTo>
                      <a:cubicBezTo>
                        <a:pt x="0" y="1"/>
                        <a:pt x="0" y="1"/>
                        <a:pt x="0" y="1"/>
                      </a:cubicBezTo>
                      <a:cubicBezTo>
                        <a:pt x="0" y="1"/>
                        <a:pt x="0" y="1"/>
                        <a:pt x="0" y="2"/>
                      </a:cubicBezTo>
                      <a:cubicBezTo>
                        <a:pt x="0" y="2"/>
                        <a:pt x="0" y="2"/>
                        <a:pt x="0" y="1"/>
                      </a:cubicBezTo>
                      <a:cubicBezTo>
                        <a:pt x="0" y="1"/>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0" name="Freeform 2143"/>
                <p:cNvSpPr>
                  <a:spLocks/>
                </p:cNvSpPr>
                <p:nvPr/>
              </p:nvSpPr>
              <p:spPr bwMode="auto">
                <a:xfrm>
                  <a:off x="6929438" y="5075238"/>
                  <a:ext cx="0" cy="6350"/>
                </a:xfrm>
                <a:custGeom>
                  <a:avLst/>
                  <a:gdLst>
                    <a:gd name="T0" fmla="*/ 0 h 2"/>
                    <a:gd name="T1" fmla="*/ 2 h 2"/>
                    <a:gd name="T2" fmla="*/ 2 h 2"/>
                    <a:gd name="T3" fmla="*/ 2 h 2"/>
                    <a:gd name="T4" fmla="*/ 1 h 2"/>
                    <a:gd name="T5" fmla="*/ 0 h 2"/>
                    <a:gd name="T6" fmla="*/ 0 h 2"/>
                    <a:gd name="T7" fmla="*/ 0 h 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
                      <a:moveTo>
                        <a:pt x="0" y="0"/>
                      </a:moveTo>
                      <a:cubicBezTo>
                        <a:pt x="0" y="1"/>
                        <a:pt x="0" y="1"/>
                        <a:pt x="0" y="2"/>
                      </a:cubicBezTo>
                      <a:cubicBezTo>
                        <a:pt x="0" y="2"/>
                        <a:pt x="0" y="2"/>
                        <a:pt x="0" y="2"/>
                      </a:cubicBezTo>
                      <a:cubicBezTo>
                        <a:pt x="0" y="2"/>
                        <a:pt x="0" y="2"/>
                        <a:pt x="0" y="2"/>
                      </a:cubicBezTo>
                      <a:cubicBezTo>
                        <a:pt x="0" y="2"/>
                        <a:pt x="0" y="2"/>
                        <a:pt x="0" y="1"/>
                      </a:cubicBezTo>
                      <a:cubicBezTo>
                        <a:pt x="0" y="1"/>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1" name="Freeform 2144"/>
                <p:cNvSpPr>
                  <a:spLocks/>
                </p:cNvSpPr>
                <p:nvPr/>
              </p:nvSpPr>
              <p:spPr bwMode="auto">
                <a:xfrm>
                  <a:off x="6983413" y="4962525"/>
                  <a:ext cx="3175" cy="6350"/>
                </a:xfrm>
                <a:custGeom>
                  <a:avLst/>
                  <a:gdLst>
                    <a:gd name="T0" fmla="*/ 0 w 1"/>
                    <a:gd name="T1" fmla="*/ 0 h 2"/>
                    <a:gd name="T2" fmla="*/ 1 w 1"/>
                    <a:gd name="T3" fmla="*/ 1 h 2"/>
                    <a:gd name="T4" fmla="*/ 1 w 1"/>
                    <a:gd name="T5" fmla="*/ 1 h 2"/>
                    <a:gd name="T6" fmla="*/ 1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2"/>
                        <a:pt x="1" y="1"/>
                      </a:cubicBezTo>
                      <a:cubicBezTo>
                        <a:pt x="1" y="1"/>
                        <a:pt x="0" y="1"/>
                        <a:pt x="1" y="1"/>
                      </a:cubicBezTo>
                      <a:cubicBezTo>
                        <a:pt x="1" y="1"/>
                        <a:pt x="1" y="1"/>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2" name="Freeform 2145"/>
                <p:cNvSpPr>
                  <a:spLocks/>
                </p:cNvSpPr>
                <p:nvPr/>
              </p:nvSpPr>
              <p:spPr bwMode="auto">
                <a:xfrm>
                  <a:off x="7164388" y="486886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3" name="Freeform 2146"/>
                <p:cNvSpPr>
                  <a:spLocks/>
                </p:cNvSpPr>
                <p:nvPr/>
              </p:nvSpPr>
              <p:spPr bwMode="auto">
                <a:xfrm>
                  <a:off x="7161213" y="4868863"/>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4" name="Freeform 2147"/>
                <p:cNvSpPr>
                  <a:spLocks/>
                </p:cNvSpPr>
                <p:nvPr/>
              </p:nvSpPr>
              <p:spPr bwMode="auto">
                <a:xfrm>
                  <a:off x="7164388" y="4868863"/>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5" name="Freeform 2148"/>
                <p:cNvSpPr>
                  <a:spLocks/>
                </p:cNvSpPr>
                <p:nvPr/>
              </p:nvSpPr>
              <p:spPr bwMode="auto">
                <a:xfrm>
                  <a:off x="7161213" y="4862513"/>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6" name="Freeform 2149"/>
                <p:cNvSpPr>
                  <a:spLocks/>
                </p:cNvSpPr>
                <p:nvPr/>
              </p:nvSpPr>
              <p:spPr bwMode="auto">
                <a:xfrm>
                  <a:off x="7164388" y="4862513"/>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7" name="Freeform 2150"/>
                <p:cNvSpPr>
                  <a:spLocks/>
                </p:cNvSpPr>
                <p:nvPr/>
              </p:nvSpPr>
              <p:spPr bwMode="auto">
                <a:xfrm>
                  <a:off x="7165976" y="4865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8" name="Freeform 2151"/>
                <p:cNvSpPr>
                  <a:spLocks/>
                </p:cNvSpPr>
                <p:nvPr/>
              </p:nvSpPr>
              <p:spPr bwMode="auto">
                <a:xfrm>
                  <a:off x="7165976" y="4862513"/>
                  <a:ext cx="0" cy="3175"/>
                </a:xfrm>
                <a:custGeom>
                  <a:avLst/>
                  <a:gdLst>
                    <a:gd name="T0" fmla="*/ 1 h 1"/>
                    <a:gd name="T1" fmla="*/ 1 h 1"/>
                    <a:gd name="T2" fmla="*/ 1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9" name="Freeform 2152"/>
                <p:cNvSpPr>
                  <a:spLocks/>
                </p:cNvSpPr>
                <p:nvPr/>
              </p:nvSpPr>
              <p:spPr bwMode="auto">
                <a:xfrm>
                  <a:off x="7164388" y="4862513"/>
                  <a:ext cx="1588" cy="3175"/>
                </a:xfrm>
                <a:custGeom>
                  <a:avLst/>
                  <a:gdLst>
                    <a:gd name="T0" fmla="*/ 1 w 1"/>
                    <a:gd name="T1" fmla="*/ 0 h 1"/>
                    <a:gd name="T2" fmla="*/ 0 w 1"/>
                    <a:gd name="T3" fmla="*/ 0 h 1"/>
                    <a:gd name="T4" fmla="*/ 0 w 1"/>
                    <a:gd name="T5" fmla="*/ 0 h 1"/>
                    <a:gd name="T6" fmla="*/ 0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0"/>
                      </a:cubicBezTo>
                      <a:cubicBezTo>
                        <a:pt x="0" y="0"/>
                        <a:pt x="0" y="0"/>
                        <a:pt x="0" y="0"/>
                      </a:cubicBezTo>
                      <a:cubicBezTo>
                        <a:pt x="1"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0" name="Freeform 2153"/>
                <p:cNvSpPr>
                  <a:spLocks/>
                </p:cNvSpPr>
                <p:nvPr/>
              </p:nvSpPr>
              <p:spPr bwMode="auto">
                <a:xfrm>
                  <a:off x="7165976" y="4862513"/>
                  <a:ext cx="3175" cy="0"/>
                </a:xfrm>
                <a:custGeom>
                  <a:avLst/>
                  <a:gdLst>
                    <a:gd name="T0" fmla="*/ 0 w 1"/>
                    <a:gd name="T1" fmla="*/ 0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0" y="0"/>
                      </a:cubicBez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1" name="Freeform 2154"/>
                <p:cNvSpPr>
                  <a:spLocks/>
                </p:cNvSpPr>
                <p:nvPr/>
              </p:nvSpPr>
              <p:spPr bwMode="auto">
                <a:xfrm>
                  <a:off x="7175501" y="4865688"/>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2" name="Freeform 2155"/>
                <p:cNvSpPr>
                  <a:spLocks/>
                </p:cNvSpPr>
                <p:nvPr/>
              </p:nvSpPr>
              <p:spPr bwMode="auto">
                <a:xfrm>
                  <a:off x="7175501" y="4868863"/>
                  <a:ext cx="0" cy="3175"/>
                </a:xfrm>
                <a:custGeom>
                  <a:avLst/>
                  <a:gdLst>
                    <a:gd name="T0" fmla="*/ 0 h 1"/>
                    <a:gd name="T1" fmla="*/ 0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0"/>
                      </a:cubicBezTo>
                      <a:cubicBezTo>
                        <a:pt x="0" y="0"/>
                        <a:pt x="0"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3" name="Freeform 2156"/>
                <p:cNvSpPr>
                  <a:spLocks/>
                </p:cNvSpPr>
                <p:nvPr/>
              </p:nvSpPr>
              <p:spPr bwMode="auto">
                <a:xfrm>
                  <a:off x="7180263" y="48656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4" name="Freeform 2157"/>
                <p:cNvSpPr>
                  <a:spLocks/>
                </p:cNvSpPr>
                <p:nvPr/>
              </p:nvSpPr>
              <p:spPr bwMode="auto">
                <a:xfrm>
                  <a:off x="7178676" y="4862513"/>
                  <a:ext cx="1588" cy="3175"/>
                </a:xfrm>
                <a:custGeom>
                  <a:avLst/>
                  <a:gdLst>
                    <a:gd name="T0" fmla="*/ 1 w 1"/>
                    <a:gd name="T1" fmla="*/ 0 h 1"/>
                    <a:gd name="T2" fmla="*/ 1 w 1"/>
                    <a:gd name="T3" fmla="*/ 0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1" y="0"/>
                      </a:cubicBezTo>
                      <a:cubicBezTo>
                        <a:pt x="1" y="0"/>
                        <a:pt x="1" y="0"/>
                        <a:pt x="1"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5" name="Freeform 2158"/>
                <p:cNvSpPr>
                  <a:spLocks/>
                </p:cNvSpPr>
                <p:nvPr/>
              </p:nvSpPr>
              <p:spPr bwMode="auto">
                <a:xfrm>
                  <a:off x="7169151" y="48593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6" name="Freeform 2159"/>
                <p:cNvSpPr>
                  <a:spLocks/>
                </p:cNvSpPr>
                <p:nvPr/>
              </p:nvSpPr>
              <p:spPr bwMode="auto">
                <a:xfrm>
                  <a:off x="7180263" y="4857750"/>
                  <a:ext cx="6350" cy="4763"/>
                </a:xfrm>
                <a:custGeom>
                  <a:avLst/>
                  <a:gdLst>
                    <a:gd name="T0" fmla="*/ 1 w 2"/>
                    <a:gd name="T1" fmla="*/ 0 h 2"/>
                    <a:gd name="T2" fmla="*/ 1 w 2"/>
                    <a:gd name="T3" fmla="*/ 1 h 2"/>
                    <a:gd name="T4" fmla="*/ 1 w 2"/>
                    <a:gd name="T5" fmla="*/ 1 h 2"/>
                    <a:gd name="T6" fmla="*/ 0 w 2"/>
                    <a:gd name="T7" fmla="*/ 1 h 2"/>
                    <a:gd name="T8" fmla="*/ 0 w 2"/>
                    <a:gd name="T9" fmla="*/ 1 h 2"/>
                    <a:gd name="T10" fmla="*/ 1 w 2"/>
                    <a:gd name="T11" fmla="*/ 2 h 2"/>
                    <a:gd name="T12" fmla="*/ 1 w 2"/>
                    <a:gd name="T13" fmla="*/ 2 h 2"/>
                    <a:gd name="T14" fmla="*/ 1 w 2"/>
                    <a:gd name="T15" fmla="*/ 1 h 2"/>
                    <a:gd name="T16" fmla="*/ 1 w 2"/>
                    <a:gd name="T17" fmla="*/ 1 h 2"/>
                    <a:gd name="T18" fmla="*/ 2 w 2"/>
                    <a:gd name="T19" fmla="*/ 1 h 2"/>
                    <a:gd name="T20" fmla="*/ 1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1" y="0"/>
                      </a:moveTo>
                      <a:cubicBezTo>
                        <a:pt x="1" y="1"/>
                        <a:pt x="1" y="1"/>
                        <a:pt x="1" y="1"/>
                      </a:cubicBezTo>
                      <a:cubicBezTo>
                        <a:pt x="0" y="0"/>
                        <a:pt x="1" y="1"/>
                        <a:pt x="1" y="1"/>
                      </a:cubicBezTo>
                      <a:cubicBezTo>
                        <a:pt x="0" y="1"/>
                        <a:pt x="1" y="1"/>
                        <a:pt x="0" y="1"/>
                      </a:cubicBezTo>
                      <a:cubicBezTo>
                        <a:pt x="0" y="1"/>
                        <a:pt x="0" y="1"/>
                        <a:pt x="0" y="1"/>
                      </a:cubicBezTo>
                      <a:cubicBezTo>
                        <a:pt x="0" y="2"/>
                        <a:pt x="0" y="2"/>
                        <a:pt x="1" y="2"/>
                      </a:cubicBezTo>
                      <a:cubicBezTo>
                        <a:pt x="1" y="1"/>
                        <a:pt x="1" y="1"/>
                        <a:pt x="1" y="2"/>
                      </a:cubicBezTo>
                      <a:cubicBezTo>
                        <a:pt x="1" y="2"/>
                        <a:pt x="1" y="2"/>
                        <a:pt x="1" y="1"/>
                      </a:cubicBezTo>
                      <a:cubicBezTo>
                        <a:pt x="1" y="1"/>
                        <a:pt x="1" y="1"/>
                        <a:pt x="1" y="1"/>
                      </a:cubicBezTo>
                      <a:cubicBezTo>
                        <a:pt x="1" y="1"/>
                        <a:pt x="2"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7" name="Freeform 2160"/>
                <p:cNvSpPr>
                  <a:spLocks/>
                </p:cNvSpPr>
                <p:nvPr/>
              </p:nvSpPr>
              <p:spPr bwMode="auto">
                <a:xfrm>
                  <a:off x="7200901" y="4837113"/>
                  <a:ext cx="3175" cy="317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8" name="Freeform 2161"/>
                <p:cNvSpPr>
                  <a:spLocks/>
                </p:cNvSpPr>
                <p:nvPr/>
              </p:nvSpPr>
              <p:spPr bwMode="auto">
                <a:xfrm>
                  <a:off x="7194551" y="48371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9" name="Freeform 2162"/>
                <p:cNvSpPr>
                  <a:spLocks/>
                </p:cNvSpPr>
                <p:nvPr/>
              </p:nvSpPr>
              <p:spPr bwMode="auto">
                <a:xfrm>
                  <a:off x="7194551" y="483711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0" name="Freeform 2163"/>
                <p:cNvSpPr>
                  <a:spLocks/>
                </p:cNvSpPr>
                <p:nvPr/>
              </p:nvSpPr>
              <p:spPr bwMode="auto">
                <a:xfrm>
                  <a:off x="7192963" y="484028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1" name="Freeform 2164"/>
                <p:cNvSpPr>
                  <a:spLocks/>
                </p:cNvSpPr>
                <p:nvPr/>
              </p:nvSpPr>
              <p:spPr bwMode="auto">
                <a:xfrm>
                  <a:off x="7194551" y="48339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2" name="Freeform 2165"/>
                <p:cNvSpPr>
                  <a:spLocks/>
                </p:cNvSpPr>
                <p:nvPr/>
              </p:nvSpPr>
              <p:spPr bwMode="auto">
                <a:xfrm>
                  <a:off x="7192963" y="4837113"/>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3" name="Freeform 2166"/>
                <p:cNvSpPr>
                  <a:spLocks/>
                </p:cNvSpPr>
                <p:nvPr/>
              </p:nvSpPr>
              <p:spPr bwMode="auto">
                <a:xfrm>
                  <a:off x="7200901" y="48307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4" name="Freeform 2167"/>
                <p:cNvSpPr>
                  <a:spLocks/>
                </p:cNvSpPr>
                <p:nvPr/>
              </p:nvSpPr>
              <p:spPr bwMode="auto">
                <a:xfrm>
                  <a:off x="7183438" y="4843463"/>
                  <a:ext cx="6350" cy="1588"/>
                </a:xfrm>
                <a:custGeom>
                  <a:avLst/>
                  <a:gdLst>
                    <a:gd name="T0" fmla="*/ 2 w 2"/>
                    <a:gd name="T1" fmla="*/ 1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1 h 1"/>
                    <a:gd name="T16" fmla="*/ 1 w 2"/>
                    <a:gd name="T17" fmla="*/ 1 h 1"/>
                    <a:gd name="T18" fmla="*/ 1 w 2"/>
                    <a:gd name="T19" fmla="*/ 1 h 1"/>
                    <a:gd name="T20" fmla="*/ 1 w 2"/>
                    <a:gd name="T21" fmla="*/ 1 h 1"/>
                    <a:gd name="T22" fmla="*/ 2 w 2"/>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2" y="1"/>
                      </a:moveTo>
                      <a:cubicBezTo>
                        <a:pt x="2"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1" y="1"/>
                      </a:cubicBezTo>
                      <a:cubicBezTo>
                        <a:pt x="1" y="1"/>
                        <a:pt x="1" y="1"/>
                        <a:pt x="1" y="1"/>
                      </a:cubicBezTo>
                      <a:cubicBezTo>
                        <a:pt x="1" y="0"/>
                        <a:pt x="1" y="0"/>
                        <a:pt x="1" y="1"/>
                      </a:cubicBezTo>
                      <a:cubicBezTo>
                        <a:pt x="1" y="1"/>
                        <a:pt x="1" y="1"/>
                        <a:pt x="1" y="1"/>
                      </a:cubicBezTo>
                      <a:cubicBezTo>
                        <a:pt x="1" y="0"/>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5" name="Freeform 2168"/>
                <p:cNvSpPr>
                  <a:spLocks/>
                </p:cNvSpPr>
                <p:nvPr/>
              </p:nvSpPr>
              <p:spPr bwMode="auto">
                <a:xfrm>
                  <a:off x="7186613" y="4845050"/>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6" name="Freeform 2169"/>
                <p:cNvSpPr>
                  <a:spLocks/>
                </p:cNvSpPr>
                <p:nvPr/>
              </p:nvSpPr>
              <p:spPr bwMode="auto">
                <a:xfrm>
                  <a:off x="7200901" y="4822825"/>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0"/>
                        <a:pt x="0" y="1"/>
                      </a:cubicBez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7" name="Freeform 2170"/>
                <p:cNvSpPr>
                  <a:spLocks/>
                </p:cNvSpPr>
                <p:nvPr/>
              </p:nvSpPr>
              <p:spPr bwMode="auto">
                <a:xfrm>
                  <a:off x="7200901" y="4826000"/>
                  <a:ext cx="0" cy="3175"/>
                </a:xfrm>
                <a:custGeom>
                  <a:avLst/>
                  <a:gdLst>
                    <a:gd name="T0" fmla="*/ 0 h 1"/>
                    <a:gd name="T1" fmla="*/ 0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8" name="Freeform 2171"/>
                <p:cNvSpPr>
                  <a:spLocks/>
                </p:cNvSpPr>
                <p:nvPr/>
              </p:nvSpPr>
              <p:spPr bwMode="auto">
                <a:xfrm>
                  <a:off x="7207251" y="481965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9" name="Freeform 2172"/>
                <p:cNvSpPr>
                  <a:spLocks/>
                </p:cNvSpPr>
                <p:nvPr/>
              </p:nvSpPr>
              <p:spPr bwMode="auto">
                <a:xfrm>
                  <a:off x="7207251" y="4819650"/>
                  <a:ext cx="1588" cy="3175"/>
                </a:xfrm>
                <a:custGeom>
                  <a:avLst/>
                  <a:gdLst>
                    <a:gd name="T0" fmla="*/ 0 w 1"/>
                    <a:gd name="T1" fmla="*/ 0 h 1"/>
                    <a:gd name="T2" fmla="*/ 1 w 1"/>
                    <a:gd name="T3" fmla="*/ 0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1" y="1"/>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0" name="Freeform 2173"/>
                <p:cNvSpPr>
                  <a:spLocks noEditPoints="1"/>
                </p:cNvSpPr>
                <p:nvPr/>
              </p:nvSpPr>
              <p:spPr bwMode="auto">
                <a:xfrm>
                  <a:off x="6929438" y="4737100"/>
                  <a:ext cx="928688" cy="696913"/>
                </a:xfrm>
                <a:custGeom>
                  <a:avLst/>
                  <a:gdLst>
                    <a:gd name="T0" fmla="*/ 313 w 324"/>
                    <a:gd name="T1" fmla="*/ 116 h 243"/>
                    <a:gd name="T2" fmla="*/ 300 w 324"/>
                    <a:gd name="T3" fmla="*/ 97 h 243"/>
                    <a:gd name="T4" fmla="*/ 289 w 324"/>
                    <a:gd name="T5" fmla="*/ 88 h 243"/>
                    <a:gd name="T6" fmla="*/ 274 w 324"/>
                    <a:gd name="T7" fmla="*/ 71 h 243"/>
                    <a:gd name="T8" fmla="*/ 263 w 324"/>
                    <a:gd name="T9" fmla="*/ 62 h 243"/>
                    <a:gd name="T10" fmla="*/ 252 w 324"/>
                    <a:gd name="T11" fmla="*/ 30 h 243"/>
                    <a:gd name="T12" fmla="*/ 238 w 324"/>
                    <a:gd name="T13" fmla="*/ 5 h 243"/>
                    <a:gd name="T14" fmla="*/ 226 w 324"/>
                    <a:gd name="T15" fmla="*/ 39 h 243"/>
                    <a:gd name="T16" fmla="*/ 189 w 324"/>
                    <a:gd name="T17" fmla="*/ 42 h 243"/>
                    <a:gd name="T18" fmla="*/ 177 w 324"/>
                    <a:gd name="T19" fmla="*/ 32 h 243"/>
                    <a:gd name="T20" fmla="*/ 187 w 324"/>
                    <a:gd name="T21" fmla="*/ 17 h 243"/>
                    <a:gd name="T22" fmla="*/ 180 w 324"/>
                    <a:gd name="T23" fmla="*/ 11 h 243"/>
                    <a:gd name="T24" fmla="*/ 165 w 324"/>
                    <a:gd name="T25" fmla="*/ 8 h 243"/>
                    <a:gd name="T26" fmla="*/ 152 w 324"/>
                    <a:gd name="T27" fmla="*/ 4 h 243"/>
                    <a:gd name="T28" fmla="*/ 145 w 324"/>
                    <a:gd name="T29" fmla="*/ 12 h 243"/>
                    <a:gd name="T30" fmla="*/ 136 w 324"/>
                    <a:gd name="T31" fmla="*/ 20 h 243"/>
                    <a:gd name="T32" fmla="*/ 132 w 324"/>
                    <a:gd name="T33" fmla="*/ 32 h 243"/>
                    <a:gd name="T34" fmla="*/ 132 w 324"/>
                    <a:gd name="T35" fmla="*/ 34 h 243"/>
                    <a:gd name="T36" fmla="*/ 129 w 324"/>
                    <a:gd name="T37" fmla="*/ 37 h 243"/>
                    <a:gd name="T38" fmla="*/ 122 w 324"/>
                    <a:gd name="T39" fmla="*/ 36 h 243"/>
                    <a:gd name="T40" fmla="*/ 120 w 324"/>
                    <a:gd name="T41" fmla="*/ 39 h 243"/>
                    <a:gd name="T42" fmla="*/ 121 w 324"/>
                    <a:gd name="T43" fmla="*/ 33 h 243"/>
                    <a:gd name="T44" fmla="*/ 109 w 324"/>
                    <a:gd name="T45" fmla="*/ 27 h 243"/>
                    <a:gd name="T46" fmla="*/ 103 w 324"/>
                    <a:gd name="T47" fmla="*/ 32 h 243"/>
                    <a:gd name="T48" fmla="*/ 98 w 324"/>
                    <a:gd name="T49" fmla="*/ 36 h 243"/>
                    <a:gd name="T50" fmla="*/ 90 w 324"/>
                    <a:gd name="T51" fmla="*/ 43 h 243"/>
                    <a:gd name="T52" fmla="*/ 87 w 324"/>
                    <a:gd name="T53" fmla="*/ 46 h 243"/>
                    <a:gd name="T54" fmla="*/ 84 w 324"/>
                    <a:gd name="T55" fmla="*/ 47 h 243"/>
                    <a:gd name="T56" fmla="*/ 86 w 324"/>
                    <a:gd name="T57" fmla="*/ 53 h 243"/>
                    <a:gd name="T58" fmla="*/ 76 w 324"/>
                    <a:gd name="T59" fmla="*/ 51 h 243"/>
                    <a:gd name="T60" fmla="*/ 49 w 324"/>
                    <a:gd name="T61" fmla="*/ 75 h 243"/>
                    <a:gd name="T62" fmla="*/ 25 w 324"/>
                    <a:gd name="T63" fmla="*/ 83 h 243"/>
                    <a:gd name="T64" fmla="*/ 7 w 324"/>
                    <a:gd name="T65" fmla="*/ 92 h 243"/>
                    <a:gd name="T66" fmla="*/ 7 w 324"/>
                    <a:gd name="T67" fmla="*/ 124 h 243"/>
                    <a:gd name="T68" fmla="*/ 4 w 324"/>
                    <a:gd name="T69" fmla="*/ 131 h 243"/>
                    <a:gd name="T70" fmla="*/ 15 w 324"/>
                    <a:gd name="T71" fmla="*/ 162 h 243"/>
                    <a:gd name="T72" fmla="*/ 17 w 324"/>
                    <a:gd name="T73" fmla="*/ 193 h 243"/>
                    <a:gd name="T74" fmla="*/ 42 w 324"/>
                    <a:gd name="T75" fmla="*/ 203 h 243"/>
                    <a:gd name="T76" fmla="*/ 70 w 324"/>
                    <a:gd name="T77" fmla="*/ 195 h 243"/>
                    <a:gd name="T78" fmla="*/ 93 w 324"/>
                    <a:gd name="T79" fmla="*/ 186 h 243"/>
                    <a:gd name="T80" fmla="*/ 163 w 324"/>
                    <a:gd name="T81" fmla="*/ 179 h 243"/>
                    <a:gd name="T82" fmla="*/ 177 w 324"/>
                    <a:gd name="T83" fmla="*/ 197 h 243"/>
                    <a:gd name="T84" fmla="*/ 187 w 324"/>
                    <a:gd name="T85" fmla="*/ 196 h 243"/>
                    <a:gd name="T86" fmla="*/ 194 w 324"/>
                    <a:gd name="T87" fmla="*/ 197 h 243"/>
                    <a:gd name="T88" fmla="*/ 203 w 324"/>
                    <a:gd name="T89" fmla="*/ 203 h 243"/>
                    <a:gd name="T90" fmla="*/ 228 w 324"/>
                    <a:gd name="T91" fmla="*/ 236 h 243"/>
                    <a:gd name="T92" fmla="*/ 252 w 324"/>
                    <a:gd name="T93" fmla="*/ 233 h 243"/>
                    <a:gd name="T94" fmla="*/ 264 w 324"/>
                    <a:gd name="T95" fmla="*/ 241 h 243"/>
                    <a:gd name="T96" fmla="*/ 280 w 324"/>
                    <a:gd name="T97" fmla="*/ 231 h 243"/>
                    <a:gd name="T98" fmla="*/ 297 w 324"/>
                    <a:gd name="T99" fmla="*/ 211 h 243"/>
                    <a:gd name="T100" fmla="*/ 302 w 324"/>
                    <a:gd name="T101" fmla="*/ 199 h 243"/>
                    <a:gd name="T102" fmla="*/ 305 w 324"/>
                    <a:gd name="T103" fmla="*/ 191 h 243"/>
                    <a:gd name="T104" fmla="*/ 319 w 324"/>
                    <a:gd name="T105" fmla="*/ 169 h 243"/>
                    <a:gd name="T106" fmla="*/ 52 w 324"/>
                    <a:gd name="T107" fmla="*/ 155 h 243"/>
                    <a:gd name="T108" fmla="*/ 125 w 324"/>
                    <a:gd name="T109" fmla="*/ 48 h 243"/>
                    <a:gd name="T110" fmla="*/ 176 w 324"/>
                    <a:gd name="T111" fmla="*/ 64 h 243"/>
                    <a:gd name="T112" fmla="*/ 185 w 324"/>
                    <a:gd name="T113" fmla="*/ 178 h 243"/>
                    <a:gd name="T114" fmla="*/ 193 w 324"/>
                    <a:gd name="T115" fmla="*/ 151 h 243"/>
                    <a:gd name="T116" fmla="*/ 195 w 324"/>
                    <a:gd name="T117" fmla="*/ 164 h 243"/>
                    <a:gd name="T118" fmla="*/ 215 w 324"/>
                    <a:gd name="T119" fmla="*/ 167 h 243"/>
                    <a:gd name="T120" fmla="*/ 241 w 324"/>
                    <a:gd name="T121" fmla="*/ 19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4" h="243">
                      <a:moveTo>
                        <a:pt x="324" y="149"/>
                      </a:moveTo>
                      <a:cubicBezTo>
                        <a:pt x="323" y="149"/>
                        <a:pt x="323" y="148"/>
                        <a:pt x="323" y="148"/>
                      </a:cubicBezTo>
                      <a:cubicBezTo>
                        <a:pt x="323" y="144"/>
                        <a:pt x="323" y="146"/>
                        <a:pt x="322" y="144"/>
                      </a:cubicBezTo>
                      <a:cubicBezTo>
                        <a:pt x="322" y="143"/>
                        <a:pt x="322" y="142"/>
                        <a:pt x="322" y="140"/>
                      </a:cubicBezTo>
                      <a:cubicBezTo>
                        <a:pt x="323" y="140"/>
                        <a:pt x="323" y="139"/>
                        <a:pt x="323" y="139"/>
                      </a:cubicBezTo>
                      <a:cubicBezTo>
                        <a:pt x="322" y="139"/>
                        <a:pt x="322" y="138"/>
                        <a:pt x="322" y="139"/>
                      </a:cubicBezTo>
                      <a:cubicBezTo>
                        <a:pt x="322" y="139"/>
                        <a:pt x="322" y="140"/>
                        <a:pt x="322" y="140"/>
                      </a:cubicBezTo>
                      <a:cubicBezTo>
                        <a:pt x="322" y="140"/>
                        <a:pt x="322" y="141"/>
                        <a:pt x="321" y="141"/>
                      </a:cubicBezTo>
                      <a:cubicBezTo>
                        <a:pt x="321" y="139"/>
                        <a:pt x="320" y="140"/>
                        <a:pt x="320" y="138"/>
                      </a:cubicBezTo>
                      <a:cubicBezTo>
                        <a:pt x="319" y="138"/>
                        <a:pt x="319" y="138"/>
                        <a:pt x="319" y="138"/>
                      </a:cubicBezTo>
                      <a:cubicBezTo>
                        <a:pt x="320" y="137"/>
                        <a:pt x="319" y="137"/>
                        <a:pt x="320" y="137"/>
                      </a:cubicBezTo>
                      <a:cubicBezTo>
                        <a:pt x="319" y="137"/>
                        <a:pt x="319" y="136"/>
                        <a:pt x="320" y="136"/>
                      </a:cubicBezTo>
                      <a:cubicBezTo>
                        <a:pt x="319" y="135"/>
                        <a:pt x="320" y="133"/>
                        <a:pt x="320" y="133"/>
                      </a:cubicBezTo>
                      <a:cubicBezTo>
                        <a:pt x="319" y="132"/>
                        <a:pt x="319" y="131"/>
                        <a:pt x="319" y="130"/>
                      </a:cubicBezTo>
                      <a:cubicBezTo>
                        <a:pt x="318" y="130"/>
                        <a:pt x="320" y="127"/>
                        <a:pt x="320" y="126"/>
                      </a:cubicBezTo>
                      <a:cubicBezTo>
                        <a:pt x="319" y="126"/>
                        <a:pt x="319" y="126"/>
                        <a:pt x="319" y="125"/>
                      </a:cubicBezTo>
                      <a:cubicBezTo>
                        <a:pt x="318" y="125"/>
                        <a:pt x="318" y="119"/>
                        <a:pt x="318" y="121"/>
                      </a:cubicBezTo>
                      <a:cubicBezTo>
                        <a:pt x="318" y="120"/>
                        <a:pt x="318" y="120"/>
                        <a:pt x="317" y="120"/>
                      </a:cubicBezTo>
                      <a:cubicBezTo>
                        <a:pt x="317" y="120"/>
                        <a:pt x="316" y="121"/>
                        <a:pt x="316" y="119"/>
                      </a:cubicBezTo>
                      <a:cubicBezTo>
                        <a:pt x="315" y="119"/>
                        <a:pt x="314" y="118"/>
                        <a:pt x="314" y="116"/>
                      </a:cubicBezTo>
                      <a:cubicBezTo>
                        <a:pt x="314" y="117"/>
                        <a:pt x="314" y="116"/>
                        <a:pt x="313" y="116"/>
                      </a:cubicBezTo>
                      <a:cubicBezTo>
                        <a:pt x="312" y="116"/>
                        <a:pt x="311" y="113"/>
                        <a:pt x="311" y="113"/>
                      </a:cubicBezTo>
                      <a:cubicBezTo>
                        <a:pt x="310" y="112"/>
                        <a:pt x="309" y="111"/>
                        <a:pt x="309" y="110"/>
                      </a:cubicBezTo>
                      <a:cubicBezTo>
                        <a:pt x="309" y="109"/>
                        <a:pt x="308" y="110"/>
                        <a:pt x="308" y="109"/>
                      </a:cubicBezTo>
                      <a:cubicBezTo>
                        <a:pt x="306" y="108"/>
                        <a:pt x="309" y="111"/>
                        <a:pt x="306" y="109"/>
                      </a:cubicBezTo>
                      <a:cubicBezTo>
                        <a:pt x="305" y="109"/>
                        <a:pt x="306" y="109"/>
                        <a:pt x="305" y="109"/>
                      </a:cubicBezTo>
                      <a:cubicBezTo>
                        <a:pt x="305" y="108"/>
                        <a:pt x="304" y="107"/>
                        <a:pt x="304" y="107"/>
                      </a:cubicBezTo>
                      <a:cubicBezTo>
                        <a:pt x="304" y="107"/>
                        <a:pt x="305" y="108"/>
                        <a:pt x="305" y="107"/>
                      </a:cubicBezTo>
                      <a:cubicBezTo>
                        <a:pt x="305" y="107"/>
                        <a:pt x="305" y="106"/>
                        <a:pt x="305" y="106"/>
                      </a:cubicBezTo>
                      <a:cubicBezTo>
                        <a:pt x="304" y="106"/>
                        <a:pt x="305" y="106"/>
                        <a:pt x="305" y="105"/>
                      </a:cubicBezTo>
                      <a:cubicBezTo>
                        <a:pt x="304" y="105"/>
                        <a:pt x="304" y="105"/>
                        <a:pt x="304" y="105"/>
                      </a:cubicBezTo>
                      <a:cubicBezTo>
                        <a:pt x="304" y="105"/>
                        <a:pt x="303" y="105"/>
                        <a:pt x="303" y="105"/>
                      </a:cubicBezTo>
                      <a:cubicBezTo>
                        <a:pt x="303" y="105"/>
                        <a:pt x="302" y="105"/>
                        <a:pt x="302" y="105"/>
                      </a:cubicBezTo>
                      <a:cubicBezTo>
                        <a:pt x="303" y="105"/>
                        <a:pt x="303" y="106"/>
                        <a:pt x="302" y="105"/>
                      </a:cubicBezTo>
                      <a:cubicBezTo>
                        <a:pt x="302" y="105"/>
                        <a:pt x="301" y="105"/>
                        <a:pt x="301" y="104"/>
                      </a:cubicBezTo>
                      <a:cubicBezTo>
                        <a:pt x="301" y="104"/>
                        <a:pt x="301" y="104"/>
                        <a:pt x="301" y="103"/>
                      </a:cubicBezTo>
                      <a:cubicBezTo>
                        <a:pt x="302" y="103"/>
                        <a:pt x="300" y="102"/>
                        <a:pt x="301" y="101"/>
                      </a:cubicBezTo>
                      <a:cubicBezTo>
                        <a:pt x="301" y="101"/>
                        <a:pt x="301" y="99"/>
                        <a:pt x="301" y="99"/>
                      </a:cubicBezTo>
                      <a:cubicBezTo>
                        <a:pt x="301" y="98"/>
                        <a:pt x="301" y="98"/>
                        <a:pt x="301" y="98"/>
                      </a:cubicBezTo>
                      <a:cubicBezTo>
                        <a:pt x="301" y="97"/>
                        <a:pt x="301" y="97"/>
                        <a:pt x="301" y="97"/>
                      </a:cubicBezTo>
                      <a:cubicBezTo>
                        <a:pt x="301" y="97"/>
                        <a:pt x="301" y="97"/>
                        <a:pt x="301" y="97"/>
                      </a:cubicBezTo>
                      <a:cubicBezTo>
                        <a:pt x="300" y="97"/>
                        <a:pt x="300" y="98"/>
                        <a:pt x="300" y="97"/>
                      </a:cubicBezTo>
                      <a:cubicBezTo>
                        <a:pt x="300" y="97"/>
                        <a:pt x="300" y="97"/>
                        <a:pt x="300" y="97"/>
                      </a:cubicBezTo>
                      <a:cubicBezTo>
                        <a:pt x="300" y="97"/>
                        <a:pt x="301" y="97"/>
                        <a:pt x="301" y="97"/>
                      </a:cubicBezTo>
                      <a:cubicBezTo>
                        <a:pt x="301" y="96"/>
                        <a:pt x="300" y="97"/>
                        <a:pt x="300" y="96"/>
                      </a:cubicBezTo>
                      <a:cubicBezTo>
                        <a:pt x="298" y="95"/>
                        <a:pt x="299" y="97"/>
                        <a:pt x="299" y="97"/>
                      </a:cubicBezTo>
                      <a:cubicBezTo>
                        <a:pt x="300" y="99"/>
                        <a:pt x="299" y="97"/>
                        <a:pt x="297" y="96"/>
                      </a:cubicBezTo>
                      <a:cubicBezTo>
                        <a:pt x="296" y="96"/>
                        <a:pt x="296" y="96"/>
                        <a:pt x="296" y="95"/>
                      </a:cubicBezTo>
                      <a:cubicBezTo>
                        <a:pt x="296" y="95"/>
                        <a:pt x="295" y="95"/>
                        <a:pt x="295" y="94"/>
                      </a:cubicBezTo>
                      <a:cubicBezTo>
                        <a:pt x="295" y="94"/>
                        <a:pt x="295" y="94"/>
                        <a:pt x="294" y="94"/>
                      </a:cubicBezTo>
                      <a:cubicBezTo>
                        <a:pt x="293" y="96"/>
                        <a:pt x="294" y="97"/>
                        <a:pt x="295" y="98"/>
                      </a:cubicBezTo>
                      <a:cubicBezTo>
                        <a:pt x="295" y="98"/>
                        <a:pt x="295" y="98"/>
                        <a:pt x="295" y="98"/>
                      </a:cubicBezTo>
                      <a:cubicBezTo>
                        <a:pt x="295" y="98"/>
                        <a:pt x="295" y="98"/>
                        <a:pt x="295" y="98"/>
                      </a:cubicBezTo>
                      <a:cubicBezTo>
                        <a:pt x="294" y="98"/>
                        <a:pt x="294" y="97"/>
                        <a:pt x="294" y="97"/>
                      </a:cubicBezTo>
                      <a:cubicBezTo>
                        <a:pt x="293" y="97"/>
                        <a:pt x="294" y="96"/>
                        <a:pt x="293" y="96"/>
                      </a:cubicBezTo>
                      <a:cubicBezTo>
                        <a:pt x="292" y="97"/>
                        <a:pt x="293" y="97"/>
                        <a:pt x="293" y="96"/>
                      </a:cubicBezTo>
                      <a:cubicBezTo>
                        <a:pt x="293" y="96"/>
                        <a:pt x="292" y="96"/>
                        <a:pt x="292" y="96"/>
                      </a:cubicBezTo>
                      <a:cubicBezTo>
                        <a:pt x="291" y="95"/>
                        <a:pt x="291" y="95"/>
                        <a:pt x="291" y="95"/>
                      </a:cubicBezTo>
                      <a:cubicBezTo>
                        <a:pt x="291" y="94"/>
                        <a:pt x="291" y="93"/>
                        <a:pt x="291" y="93"/>
                      </a:cubicBezTo>
                      <a:cubicBezTo>
                        <a:pt x="290" y="92"/>
                        <a:pt x="290" y="91"/>
                        <a:pt x="290" y="91"/>
                      </a:cubicBezTo>
                      <a:cubicBezTo>
                        <a:pt x="290" y="90"/>
                        <a:pt x="290" y="90"/>
                        <a:pt x="290" y="90"/>
                      </a:cubicBezTo>
                      <a:cubicBezTo>
                        <a:pt x="291" y="88"/>
                        <a:pt x="290" y="90"/>
                        <a:pt x="290" y="89"/>
                      </a:cubicBezTo>
                      <a:cubicBezTo>
                        <a:pt x="289" y="88"/>
                        <a:pt x="289" y="90"/>
                        <a:pt x="289" y="88"/>
                      </a:cubicBezTo>
                      <a:cubicBezTo>
                        <a:pt x="289" y="86"/>
                        <a:pt x="288" y="86"/>
                        <a:pt x="289" y="85"/>
                      </a:cubicBezTo>
                      <a:cubicBezTo>
                        <a:pt x="288" y="85"/>
                        <a:pt x="288" y="85"/>
                        <a:pt x="288" y="84"/>
                      </a:cubicBezTo>
                      <a:cubicBezTo>
                        <a:pt x="285" y="85"/>
                        <a:pt x="288" y="84"/>
                        <a:pt x="287" y="84"/>
                      </a:cubicBezTo>
                      <a:cubicBezTo>
                        <a:pt x="286" y="84"/>
                        <a:pt x="285" y="83"/>
                        <a:pt x="284" y="81"/>
                      </a:cubicBezTo>
                      <a:cubicBezTo>
                        <a:pt x="285" y="81"/>
                        <a:pt x="285" y="80"/>
                        <a:pt x="285" y="81"/>
                      </a:cubicBezTo>
                      <a:cubicBezTo>
                        <a:pt x="286" y="81"/>
                        <a:pt x="286" y="81"/>
                        <a:pt x="286" y="80"/>
                      </a:cubicBezTo>
                      <a:cubicBezTo>
                        <a:pt x="286" y="80"/>
                        <a:pt x="286" y="80"/>
                        <a:pt x="286" y="80"/>
                      </a:cubicBezTo>
                      <a:cubicBezTo>
                        <a:pt x="285" y="79"/>
                        <a:pt x="285" y="79"/>
                        <a:pt x="285" y="79"/>
                      </a:cubicBezTo>
                      <a:cubicBezTo>
                        <a:pt x="285" y="79"/>
                        <a:pt x="285" y="79"/>
                        <a:pt x="285" y="79"/>
                      </a:cubicBezTo>
                      <a:cubicBezTo>
                        <a:pt x="285" y="78"/>
                        <a:pt x="285" y="79"/>
                        <a:pt x="284" y="79"/>
                      </a:cubicBezTo>
                      <a:cubicBezTo>
                        <a:pt x="284" y="79"/>
                        <a:pt x="284" y="78"/>
                        <a:pt x="284" y="78"/>
                      </a:cubicBezTo>
                      <a:cubicBezTo>
                        <a:pt x="284" y="78"/>
                        <a:pt x="283" y="78"/>
                        <a:pt x="283" y="78"/>
                      </a:cubicBezTo>
                      <a:cubicBezTo>
                        <a:pt x="283" y="78"/>
                        <a:pt x="283" y="77"/>
                        <a:pt x="283" y="77"/>
                      </a:cubicBezTo>
                      <a:cubicBezTo>
                        <a:pt x="283" y="77"/>
                        <a:pt x="283" y="77"/>
                        <a:pt x="282" y="77"/>
                      </a:cubicBezTo>
                      <a:cubicBezTo>
                        <a:pt x="282" y="78"/>
                        <a:pt x="281" y="79"/>
                        <a:pt x="281" y="76"/>
                      </a:cubicBezTo>
                      <a:cubicBezTo>
                        <a:pt x="279" y="76"/>
                        <a:pt x="279" y="75"/>
                        <a:pt x="279" y="75"/>
                      </a:cubicBezTo>
                      <a:cubicBezTo>
                        <a:pt x="278" y="76"/>
                        <a:pt x="277" y="75"/>
                        <a:pt x="278" y="75"/>
                      </a:cubicBezTo>
                      <a:cubicBezTo>
                        <a:pt x="278" y="74"/>
                        <a:pt x="276" y="74"/>
                        <a:pt x="277" y="74"/>
                      </a:cubicBezTo>
                      <a:cubicBezTo>
                        <a:pt x="277" y="75"/>
                        <a:pt x="276" y="75"/>
                        <a:pt x="276" y="75"/>
                      </a:cubicBezTo>
                      <a:cubicBezTo>
                        <a:pt x="276" y="74"/>
                        <a:pt x="275" y="74"/>
                        <a:pt x="275" y="73"/>
                      </a:cubicBezTo>
                      <a:cubicBezTo>
                        <a:pt x="275" y="72"/>
                        <a:pt x="275" y="73"/>
                        <a:pt x="274" y="71"/>
                      </a:cubicBezTo>
                      <a:cubicBezTo>
                        <a:pt x="273" y="70"/>
                        <a:pt x="274" y="72"/>
                        <a:pt x="273" y="72"/>
                      </a:cubicBezTo>
                      <a:cubicBezTo>
                        <a:pt x="272" y="72"/>
                        <a:pt x="271" y="72"/>
                        <a:pt x="271" y="70"/>
                      </a:cubicBezTo>
                      <a:cubicBezTo>
                        <a:pt x="270" y="69"/>
                        <a:pt x="271" y="71"/>
                        <a:pt x="269" y="70"/>
                      </a:cubicBezTo>
                      <a:cubicBezTo>
                        <a:pt x="269" y="70"/>
                        <a:pt x="269" y="70"/>
                        <a:pt x="269" y="69"/>
                      </a:cubicBezTo>
                      <a:cubicBezTo>
                        <a:pt x="267" y="70"/>
                        <a:pt x="267" y="69"/>
                        <a:pt x="265" y="67"/>
                      </a:cubicBezTo>
                      <a:cubicBezTo>
                        <a:pt x="265" y="66"/>
                        <a:pt x="265" y="66"/>
                        <a:pt x="265" y="65"/>
                      </a:cubicBezTo>
                      <a:cubicBezTo>
                        <a:pt x="266" y="64"/>
                        <a:pt x="265" y="65"/>
                        <a:pt x="265" y="64"/>
                      </a:cubicBezTo>
                      <a:cubicBezTo>
                        <a:pt x="265" y="63"/>
                        <a:pt x="265" y="63"/>
                        <a:pt x="265" y="63"/>
                      </a:cubicBezTo>
                      <a:cubicBezTo>
                        <a:pt x="265" y="63"/>
                        <a:pt x="265" y="63"/>
                        <a:pt x="265" y="62"/>
                      </a:cubicBezTo>
                      <a:cubicBezTo>
                        <a:pt x="265" y="62"/>
                        <a:pt x="265" y="62"/>
                        <a:pt x="265" y="62"/>
                      </a:cubicBezTo>
                      <a:cubicBezTo>
                        <a:pt x="265" y="62"/>
                        <a:pt x="265" y="62"/>
                        <a:pt x="265" y="62"/>
                      </a:cubicBezTo>
                      <a:cubicBezTo>
                        <a:pt x="265" y="62"/>
                        <a:pt x="265" y="62"/>
                        <a:pt x="265" y="62"/>
                      </a:cubicBezTo>
                      <a:cubicBezTo>
                        <a:pt x="265" y="63"/>
                        <a:pt x="265" y="62"/>
                        <a:pt x="264" y="62"/>
                      </a:cubicBezTo>
                      <a:cubicBezTo>
                        <a:pt x="264" y="62"/>
                        <a:pt x="264" y="62"/>
                        <a:pt x="264" y="62"/>
                      </a:cubicBezTo>
                      <a:cubicBezTo>
                        <a:pt x="264" y="62"/>
                        <a:pt x="264" y="62"/>
                        <a:pt x="264" y="63"/>
                      </a:cubicBezTo>
                      <a:cubicBezTo>
                        <a:pt x="264" y="63"/>
                        <a:pt x="264" y="63"/>
                        <a:pt x="264" y="63"/>
                      </a:cubicBezTo>
                      <a:cubicBezTo>
                        <a:pt x="264" y="63"/>
                        <a:pt x="264" y="63"/>
                        <a:pt x="264" y="63"/>
                      </a:cubicBezTo>
                      <a:cubicBezTo>
                        <a:pt x="264" y="64"/>
                        <a:pt x="264" y="64"/>
                        <a:pt x="264" y="64"/>
                      </a:cubicBezTo>
                      <a:cubicBezTo>
                        <a:pt x="264" y="64"/>
                        <a:pt x="264" y="63"/>
                        <a:pt x="264" y="63"/>
                      </a:cubicBezTo>
                      <a:cubicBezTo>
                        <a:pt x="264" y="63"/>
                        <a:pt x="263" y="63"/>
                        <a:pt x="263" y="62"/>
                      </a:cubicBezTo>
                      <a:cubicBezTo>
                        <a:pt x="263" y="62"/>
                        <a:pt x="263" y="62"/>
                        <a:pt x="263" y="62"/>
                      </a:cubicBezTo>
                      <a:cubicBezTo>
                        <a:pt x="263" y="62"/>
                        <a:pt x="263" y="61"/>
                        <a:pt x="263" y="60"/>
                      </a:cubicBezTo>
                      <a:cubicBezTo>
                        <a:pt x="263" y="59"/>
                        <a:pt x="263" y="58"/>
                        <a:pt x="264" y="57"/>
                      </a:cubicBezTo>
                      <a:cubicBezTo>
                        <a:pt x="265" y="57"/>
                        <a:pt x="263" y="57"/>
                        <a:pt x="263" y="55"/>
                      </a:cubicBezTo>
                      <a:cubicBezTo>
                        <a:pt x="263" y="54"/>
                        <a:pt x="262" y="55"/>
                        <a:pt x="262" y="53"/>
                      </a:cubicBezTo>
                      <a:cubicBezTo>
                        <a:pt x="263" y="53"/>
                        <a:pt x="261" y="52"/>
                        <a:pt x="262" y="52"/>
                      </a:cubicBezTo>
                      <a:cubicBezTo>
                        <a:pt x="262" y="51"/>
                        <a:pt x="263" y="51"/>
                        <a:pt x="262" y="51"/>
                      </a:cubicBezTo>
                      <a:cubicBezTo>
                        <a:pt x="262" y="51"/>
                        <a:pt x="261" y="51"/>
                        <a:pt x="260" y="49"/>
                      </a:cubicBezTo>
                      <a:cubicBezTo>
                        <a:pt x="260" y="49"/>
                        <a:pt x="259" y="48"/>
                        <a:pt x="259" y="48"/>
                      </a:cubicBezTo>
                      <a:cubicBezTo>
                        <a:pt x="258" y="47"/>
                        <a:pt x="258" y="47"/>
                        <a:pt x="258" y="46"/>
                      </a:cubicBezTo>
                      <a:cubicBezTo>
                        <a:pt x="258" y="45"/>
                        <a:pt x="258" y="45"/>
                        <a:pt x="258" y="44"/>
                      </a:cubicBezTo>
                      <a:cubicBezTo>
                        <a:pt x="259" y="43"/>
                        <a:pt x="257" y="43"/>
                        <a:pt x="258" y="42"/>
                      </a:cubicBezTo>
                      <a:cubicBezTo>
                        <a:pt x="258" y="41"/>
                        <a:pt x="257" y="40"/>
                        <a:pt x="257" y="39"/>
                      </a:cubicBezTo>
                      <a:cubicBezTo>
                        <a:pt x="256" y="38"/>
                        <a:pt x="258" y="38"/>
                        <a:pt x="258" y="37"/>
                      </a:cubicBezTo>
                      <a:cubicBezTo>
                        <a:pt x="257" y="37"/>
                        <a:pt x="257" y="38"/>
                        <a:pt x="257" y="36"/>
                      </a:cubicBezTo>
                      <a:cubicBezTo>
                        <a:pt x="257" y="35"/>
                        <a:pt x="258" y="36"/>
                        <a:pt x="257" y="35"/>
                      </a:cubicBezTo>
                      <a:cubicBezTo>
                        <a:pt x="258" y="35"/>
                        <a:pt x="257" y="35"/>
                        <a:pt x="257" y="34"/>
                      </a:cubicBezTo>
                      <a:cubicBezTo>
                        <a:pt x="257" y="34"/>
                        <a:pt x="257" y="34"/>
                        <a:pt x="256" y="34"/>
                      </a:cubicBezTo>
                      <a:cubicBezTo>
                        <a:pt x="255" y="34"/>
                        <a:pt x="254" y="33"/>
                        <a:pt x="254" y="33"/>
                      </a:cubicBezTo>
                      <a:cubicBezTo>
                        <a:pt x="254" y="32"/>
                        <a:pt x="254" y="33"/>
                        <a:pt x="254" y="32"/>
                      </a:cubicBezTo>
                      <a:cubicBezTo>
                        <a:pt x="252" y="32"/>
                        <a:pt x="253" y="32"/>
                        <a:pt x="253" y="32"/>
                      </a:cubicBezTo>
                      <a:cubicBezTo>
                        <a:pt x="252" y="32"/>
                        <a:pt x="252" y="31"/>
                        <a:pt x="252" y="30"/>
                      </a:cubicBezTo>
                      <a:cubicBezTo>
                        <a:pt x="252" y="30"/>
                        <a:pt x="251" y="30"/>
                        <a:pt x="251" y="30"/>
                      </a:cubicBezTo>
                      <a:cubicBezTo>
                        <a:pt x="252" y="29"/>
                        <a:pt x="251" y="29"/>
                        <a:pt x="251" y="29"/>
                      </a:cubicBezTo>
                      <a:cubicBezTo>
                        <a:pt x="251" y="29"/>
                        <a:pt x="251" y="28"/>
                        <a:pt x="251" y="28"/>
                      </a:cubicBezTo>
                      <a:cubicBezTo>
                        <a:pt x="251" y="29"/>
                        <a:pt x="249" y="30"/>
                        <a:pt x="249" y="29"/>
                      </a:cubicBezTo>
                      <a:cubicBezTo>
                        <a:pt x="249" y="29"/>
                        <a:pt x="248" y="29"/>
                        <a:pt x="248" y="29"/>
                      </a:cubicBezTo>
                      <a:cubicBezTo>
                        <a:pt x="248" y="30"/>
                        <a:pt x="248" y="30"/>
                        <a:pt x="248" y="30"/>
                      </a:cubicBezTo>
                      <a:cubicBezTo>
                        <a:pt x="248" y="31"/>
                        <a:pt x="245" y="31"/>
                        <a:pt x="244" y="29"/>
                      </a:cubicBezTo>
                      <a:cubicBezTo>
                        <a:pt x="244" y="28"/>
                        <a:pt x="244" y="27"/>
                        <a:pt x="244" y="26"/>
                      </a:cubicBezTo>
                      <a:cubicBezTo>
                        <a:pt x="243" y="25"/>
                        <a:pt x="243" y="24"/>
                        <a:pt x="243" y="23"/>
                      </a:cubicBezTo>
                      <a:cubicBezTo>
                        <a:pt x="244" y="22"/>
                        <a:pt x="243" y="21"/>
                        <a:pt x="243" y="21"/>
                      </a:cubicBezTo>
                      <a:cubicBezTo>
                        <a:pt x="243" y="20"/>
                        <a:pt x="243" y="19"/>
                        <a:pt x="243" y="18"/>
                      </a:cubicBezTo>
                      <a:cubicBezTo>
                        <a:pt x="243" y="17"/>
                        <a:pt x="243" y="17"/>
                        <a:pt x="242" y="18"/>
                      </a:cubicBezTo>
                      <a:cubicBezTo>
                        <a:pt x="242" y="18"/>
                        <a:pt x="242" y="17"/>
                        <a:pt x="242" y="17"/>
                      </a:cubicBezTo>
                      <a:cubicBezTo>
                        <a:pt x="243" y="14"/>
                        <a:pt x="241" y="17"/>
                        <a:pt x="241" y="14"/>
                      </a:cubicBezTo>
                      <a:cubicBezTo>
                        <a:pt x="241" y="13"/>
                        <a:pt x="239" y="14"/>
                        <a:pt x="239" y="13"/>
                      </a:cubicBezTo>
                      <a:cubicBezTo>
                        <a:pt x="240" y="12"/>
                        <a:pt x="240" y="11"/>
                        <a:pt x="240" y="11"/>
                      </a:cubicBezTo>
                      <a:cubicBezTo>
                        <a:pt x="241" y="11"/>
                        <a:pt x="241" y="10"/>
                        <a:pt x="240" y="10"/>
                      </a:cubicBezTo>
                      <a:cubicBezTo>
                        <a:pt x="240" y="9"/>
                        <a:pt x="239" y="11"/>
                        <a:pt x="238" y="10"/>
                      </a:cubicBezTo>
                      <a:cubicBezTo>
                        <a:pt x="238" y="9"/>
                        <a:pt x="238" y="9"/>
                        <a:pt x="238" y="9"/>
                      </a:cubicBezTo>
                      <a:cubicBezTo>
                        <a:pt x="237" y="8"/>
                        <a:pt x="238" y="7"/>
                        <a:pt x="237" y="6"/>
                      </a:cubicBezTo>
                      <a:cubicBezTo>
                        <a:pt x="237" y="6"/>
                        <a:pt x="238" y="6"/>
                        <a:pt x="238" y="5"/>
                      </a:cubicBezTo>
                      <a:cubicBezTo>
                        <a:pt x="237" y="5"/>
                        <a:pt x="237" y="5"/>
                        <a:pt x="237" y="3"/>
                      </a:cubicBezTo>
                      <a:cubicBezTo>
                        <a:pt x="237" y="3"/>
                        <a:pt x="236" y="1"/>
                        <a:pt x="236" y="1"/>
                      </a:cubicBezTo>
                      <a:cubicBezTo>
                        <a:pt x="235" y="1"/>
                        <a:pt x="235" y="1"/>
                        <a:pt x="236" y="0"/>
                      </a:cubicBezTo>
                      <a:cubicBezTo>
                        <a:pt x="236" y="0"/>
                        <a:pt x="235" y="0"/>
                        <a:pt x="235" y="0"/>
                      </a:cubicBezTo>
                      <a:cubicBezTo>
                        <a:pt x="234" y="0"/>
                        <a:pt x="234" y="0"/>
                        <a:pt x="234" y="0"/>
                      </a:cubicBezTo>
                      <a:cubicBezTo>
                        <a:pt x="234" y="1"/>
                        <a:pt x="233" y="2"/>
                        <a:pt x="232" y="2"/>
                      </a:cubicBezTo>
                      <a:cubicBezTo>
                        <a:pt x="231" y="2"/>
                        <a:pt x="232" y="2"/>
                        <a:pt x="232" y="3"/>
                      </a:cubicBezTo>
                      <a:cubicBezTo>
                        <a:pt x="232" y="4"/>
                        <a:pt x="232" y="5"/>
                        <a:pt x="231" y="6"/>
                      </a:cubicBezTo>
                      <a:cubicBezTo>
                        <a:pt x="231" y="8"/>
                        <a:pt x="230" y="9"/>
                        <a:pt x="230" y="10"/>
                      </a:cubicBezTo>
                      <a:cubicBezTo>
                        <a:pt x="231" y="11"/>
                        <a:pt x="230" y="12"/>
                        <a:pt x="230" y="10"/>
                      </a:cubicBezTo>
                      <a:cubicBezTo>
                        <a:pt x="229" y="10"/>
                        <a:pt x="228" y="14"/>
                        <a:pt x="227" y="15"/>
                      </a:cubicBezTo>
                      <a:cubicBezTo>
                        <a:pt x="228" y="16"/>
                        <a:pt x="229" y="15"/>
                        <a:pt x="228" y="15"/>
                      </a:cubicBezTo>
                      <a:cubicBezTo>
                        <a:pt x="229" y="14"/>
                        <a:pt x="229" y="15"/>
                        <a:pt x="229" y="15"/>
                      </a:cubicBezTo>
                      <a:cubicBezTo>
                        <a:pt x="230" y="16"/>
                        <a:pt x="230" y="15"/>
                        <a:pt x="229" y="16"/>
                      </a:cubicBezTo>
                      <a:cubicBezTo>
                        <a:pt x="229" y="18"/>
                        <a:pt x="228" y="18"/>
                        <a:pt x="228" y="18"/>
                      </a:cubicBezTo>
                      <a:cubicBezTo>
                        <a:pt x="227" y="19"/>
                        <a:pt x="229" y="20"/>
                        <a:pt x="228" y="22"/>
                      </a:cubicBezTo>
                      <a:cubicBezTo>
                        <a:pt x="227" y="24"/>
                        <a:pt x="227" y="24"/>
                        <a:pt x="226" y="25"/>
                      </a:cubicBezTo>
                      <a:cubicBezTo>
                        <a:pt x="226" y="27"/>
                        <a:pt x="227" y="27"/>
                        <a:pt x="227" y="28"/>
                      </a:cubicBezTo>
                      <a:cubicBezTo>
                        <a:pt x="228" y="28"/>
                        <a:pt x="227" y="30"/>
                        <a:pt x="227" y="31"/>
                      </a:cubicBezTo>
                      <a:cubicBezTo>
                        <a:pt x="227" y="32"/>
                        <a:pt x="228" y="34"/>
                        <a:pt x="228" y="35"/>
                      </a:cubicBezTo>
                      <a:cubicBezTo>
                        <a:pt x="228" y="37"/>
                        <a:pt x="228" y="37"/>
                        <a:pt x="226" y="39"/>
                      </a:cubicBezTo>
                      <a:cubicBezTo>
                        <a:pt x="226" y="41"/>
                        <a:pt x="226" y="41"/>
                        <a:pt x="226" y="42"/>
                      </a:cubicBezTo>
                      <a:cubicBezTo>
                        <a:pt x="226" y="43"/>
                        <a:pt x="225" y="43"/>
                        <a:pt x="225" y="43"/>
                      </a:cubicBezTo>
                      <a:cubicBezTo>
                        <a:pt x="225" y="43"/>
                        <a:pt x="226" y="43"/>
                        <a:pt x="226" y="44"/>
                      </a:cubicBezTo>
                      <a:cubicBezTo>
                        <a:pt x="226" y="45"/>
                        <a:pt x="225" y="45"/>
                        <a:pt x="225" y="46"/>
                      </a:cubicBezTo>
                      <a:cubicBezTo>
                        <a:pt x="225" y="47"/>
                        <a:pt x="225" y="50"/>
                        <a:pt x="222" y="52"/>
                      </a:cubicBezTo>
                      <a:cubicBezTo>
                        <a:pt x="222" y="53"/>
                        <a:pt x="222" y="56"/>
                        <a:pt x="219" y="57"/>
                      </a:cubicBezTo>
                      <a:cubicBezTo>
                        <a:pt x="218" y="58"/>
                        <a:pt x="217" y="57"/>
                        <a:pt x="215" y="58"/>
                      </a:cubicBezTo>
                      <a:cubicBezTo>
                        <a:pt x="214" y="58"/>
                        <a:pt x="213" y="56"/>
                        <a:pt x="212" y="55"/>
                      </a:cubicBezTo>
                      <a:cubicBezTo>
                        <a:pt x="211" y="55"/>
                        <a:pt x="210" y="55"/>
                        <a:pt x="210" y="54"/>
                      </a:cubicBezTo>
                      <a:cubicBezTo>
                        <a:pt x="208" y="54"/>
                        <a:pt x="208" y="53"/>
                        <a:pt x="208" y="52"/>
                      </a:cubicBezTo>
                      <a:cubicBezTo>
                        <a:pt x="208" y="52"/>
                        <a:pt x="207" y="51"/>
                        <a:pt x="207" y="51"/>
                      </a:cubicBezTo>
                      <a:cubicBezTo>
                        <a:pt x="205" y="51"/>
                        <a:pt x="204" y="50"/>
                        <a:pt x="204" y="50"/>
                      </a:cubicBezTo>
                      <a:cubicBezTo>
                        <a:pt x="202" y="51"/>
                        <a:pt x="202" y="50"/>
                        <a:pt x="200" y="49"/>
                      </a:cubicBezTo>
                      <a:cubicBezTo>
                        <a:pt x="199" y="48"/>
                        <a:pt x="198" y="48"/>
                        <a:pt x="198" y="47"/>
                      </a:cubicBezTo>
                      <a:cubicBezTo>
                        <a:pt x="197" y="46"/>
                        <a:pt x="197" y="45"/>
                        <a:pt x="196" y="45"/>
                      </a:cubicBezTo>
                      <a:cubicBezTo>
                        <a:pt x="193" y="45"/>
                        <a:pt x="194" y="44"/>
                        <a:pt x="192" y="43"/>
                      </a:cubicBezTo>
                      <a:cubicBezTo>
                        <a:pt x="192" y="43"/>
                        <a:pt x="192" y="43"/>
                        <a:pt x="191" y="43"/>
                      </a:cubicBezTo>
                      <a:cubicBezTo>
                        <a:pt x="190" y="41"/>
                        <a:pt x="191" y="43"/>
                        <a:pt x="189" y="42"/>
                      </a:cubicBezTo>
                      <a:cubicBezTo>
                        <a:pt x="189" y="43"/>
                        <a:pt x="189" y="43"/>
                        <a:pt x="189" y="43"/>
                      </a:cubicBezTo>
                      <a:cubicBezTo>
                        <a:pt x="188" y="43"/>
                        <a:pt x="189" y="42"/>
                        <a:pt x="189" y="42"/>
                      </a:cubicBezTo>
                      <a:cubicBezTo>
                        <a:pt x="189" y="42"/>
                        <a:pt x="188" y="42"/>
                        <a:pt x="189" y="42"/>
                      </a:cubicBezTo>
                      <a:cubicBezTo>
                        <a:pt x="189" y="41"/>
                        <a:pt x="189" y="42"/>
                        <a:pt x="189" y="41"/>
                      </a:cubicBezTo>
                      <a:cubicBezTo>
                        <a:pt x="190" y="41"/>
                        <a:pt x="189" y="41"/>
                        <a:pt x="189" y="41"/>
                      </a:cubicBezTo>
                      <a:cubicBezTo>
                        <a:pt x="189" y="40"/>
                        <a:pt x="189" y="41"/>
                        <a:pt x="188" y="41"/>
                      </a:cubicBezTo>
                      <a:cubicBezTo>
                        <a:pt x="188" y="41"/>
                        <a:pt x="188" y="41"/>
                        <a:pt x="188" y="41"/>
                      </a:cubicBezTo>
                      <a:cubicBezTo>
                        <a:pt x="187" y="42"/>
                        <a:pt x="188" y="42"/>
                        <a:pt x="187" y="42"/>
                      </a:cubicBezTo>
                      <a:cubicBezTo>
                        <a:pt x="187" y="41"/>
                        <a:pt x="187" y="41"/>
                        <a:pt x="186" y="41"/>
                      </a:cubicBezTo>
                      <a:cubicBezTo>
                        <a:pt x="185" y="40"/>
                        <a:pt x="185" y="39"/>
                        <a:pt x="185" y="39"/>
                      </a:cubicBezTo>
                      <a:cubicBezTo>
                        <a:pt x="182" y="38"/>
                        <a:pt x="182" y="38"/>
                        <a:pt x="181" y="37"/>
                      </a:cubicBezTo>
                      <a:cubicBezTo>
                        <a:pt x="181" y="36"/>
                        <a:pt x="181" y="36"/>
                        <a:pt x="181" y="37"/>
                      </a:cubicBezTo>
                      <a:cubicBezTo>
                        <a:pt x="181" y="37"/>
                        <a:pt x="181" y="37"/>
                        <a:pt x="181" y="37"/>
                      </a:cubicBezTo>
                      <a:cubicBezTo>
                        <a:pt x="181" y="38"/>
                        <a:pt x="181" y="39"/>
                        <a:pt x="181" y="39"/>
                      </a:cubicBezTo>
                      <a:cubicBezTo>
                        <a:pt x="181" y="39"/>
                        <a:pt x="179" y="38"/>
                        <a:pt x="179" y="38"/>
                      </a:cubicBezTo>
                      <a:cubicBezTo>
                        <a:pt x="179" y="37"/>
                        <a:pt x="180" y="37"/>
                        <a:pt x="180" y="37"/>
                      </a:cubicBezTo>
                      <a:cubicBezTo>
                        <a:pt x="180" y="36"/>
                        <a:pt x="179" y="36"/>
                        <a:pt x="179" y="36"/>
                      </a:cubicBezTo>
                      <a:cubicBezTo>
                        <a:pt x="179" y="36"/>
                        <a:pt x="179" y="36"/>
                        <a:pt x="179" y="36"/>
                      </a:cubicBezTo>
                      <a:cubicBezTo>
                        <a:pt x="178" y="35"/>
                        <a:pt x="179" y="35"/>
                        <a:pt x="178" y="35"/>
                      </a:cubicBezTo>
                      <a:cubicBezTo>
                        <a:pt x="178" y="35"/>
                        <a:pt x="178" y="35"/>
                        <a:pt x="177" y="35"/>
                      </a:cubicBezTo>
                      <a:cubicBezTo>
                        <a:pt x="177" y="35"/>
                        <a:pt x="177" y="34"/>
                        <a:pt x="177" y="33"/>
                      </a:cubicBezTo>
                      <a:cubicBezTo>
                        <a:pt x="177" y="33"/>
                        <a:pt x="177" y="33"/>
                        <a:pt x="177" y="33"/>
                      </a:cubicBezTo>
                      <a:cubicBezTo>
                        <a:pt x="176" y="34"/>
                        <a:pt x="176" y="34"/>
                        <a:pt x="175" y="34"/>
                      </a:cubicBezTo>
                      <a:cubicBezTo>
                        <a:pt x="175" y="33"/>
                        <a:pt x="177" y="32"/>
                        <a:pt x="177" y="32"/>
                      </a:cubicBezTo>
                      <a:cubicBezTo>
                        <a:pt x="177" y="31"/>
                        <a:pt x="178" y="32"/>
                        <a:pt x="178" y="32"/>
                      </a:cubicBezTo>
                      <a:cubicBezTo>
                        <a:pt x="179" y="33"/>
                        <a:pt x="179" y="32"/>
                        <a:pt x="180" y="30"/>
                      </a:cubicBezTo>
                      <a:cubicBezTo>
                        <a:pt x="181" y="29"/>
                        <a:pt x="182" y="29"/>
                        <a:pt x="182" y="28"/>
                      </a:cubicBezTo>
                      <a:cubicBezTo>
                        <a:pt x="182" y="28"/>
                        <a:pt x="183" y="25"/>
                        <a:pt x="183" y="25"/>
                      </a:cubicBezTo>
                      <a:cubicBezTo>
                        <a:pt x="184" y="24"/>
                        <a:pt x="183" y="24"/>
                        <a:pt x="183" y="25"/>
                      </a:cubicBezTo>
                      <a:cubicBezTo>
                        <a:pt x="182" y="26"/>
                        <a:pt x="182" y="25"/>
                        <a:pt x="182" y="24"/>
                      </a:cubicBezTo>
                      <a:cubicBezTo>
                        <a:pt x="181" y="23"/>
                        <a:pt x="182" y="24"/>
                        <a:pt x="182" y="23"/>
                      </a:cubicBezTo>
                      <a:cubicBezTo>
                        <a:pt x="185" y="23"/>
                        <a:pt x="180" y="22"/>
                        <a:pt x="183" y="21"/>
                      </a:cubicBezTo>
                      <a:cubicBezTo>
                        <a:pt x="184" y="22"/>
                        <a:pt x="184" y="19"/>
                        <a:pt x="184" y="21"/>
                      </a:cubicBezTo>
                      <a:cubicBezTo>
                        <a:pt x="184" y="21"/>
                        <a:pt x="184" y="22"/>
                        <a:pt x="185" y="20"/>
                      </a:cubicBezTo>
                      <a:cubicBezTo>
                        <a:pt x="185" y="20"/>
                        <a:pt x="185" y="20"/>
                        <a:pt x="185" y="20"/>
                      </a:cubicBezTo>
                      <a:cubicBezTo>
                        <a:pt x="185" y="20"/>
                        <a:pt x="186" y="20"/>
                        <a:pt x="186" y="20"/>
                      </a:cubicBezTo>
                      <a:cubicBezTo>
                        <a:pt x="186" y="20"/>
                        <a:pt x="185" y="21"/>
                        <a:pt x="186" y="22"/>
                      </a:cubicBezTo>
                      <a:cubicBezTo>
                        <a:pt x="186" y="22"/>
                        <a:pt x="186" y="20"/>
                        <a:pt x="186" y="21"/>
                      </a:cubicBezTo>
                      <a:cubicBezTo>
                        <a:pt x="187" y="21"/>
                        <a:pt x="186" y="20"/>
                        <a:pt x="187" y="20"/>
                      </a:cubicBezTo>
                      <a:cubicBezTo>
                        <a:pt x="188" y="20"/>
                        <a:pt x="187" y="19"/>
                        <a:pt x="187" y="19"/>
                      </a:cubicBezTo>
                      <a:cubicBezTo>
                        <a:pt x="187" y="19"/>
                        <a:pt x="187" y="19"/>
                        <a:pt x="187" y="19"/>
                      </a:cubicBezTo>
                      <a:cubicBezTo>
                        <a:pt x="188" y="19"/>
                        <a:pt x="188" y="19"/>
                        <a:pt x="188" y="19"/>
                      </a:cubicBezTo>
                      <a:cubicBezTo>
                        <a:pt x="188" y="19"/>
                        <a:pt x="189" y="20"/>
                        <a:pt x="188" y="19"/>
                      </a:cubicBezTo>
                      <a:cubicBezTo>
                        <a:pt x="187" y="18"/>
                        <a:pt x="186" y="17"/>
                        <a:pt x="187" y="17"/>
                      </a:cubicBezTo>
                      <a:cubicBezTo>
                        <a:pt x="187" y="17"/>
                        <a:pt x="187" y="17"/>
                        <a:pt x="187" y="17"/>
                      </a:cubicBezTo>
                      <a:cubicBezTo>
                        <a:pt x="187" y="17"/>
                        <a:pt x="187" y="17"/>
                        <a:pt x="187" y="17"/>
                      </a:cubicBezTo>
                      <a:cubicBezTo>
                        <a:pt x="187" y="17"/>
                        <a:pt x="188" y="18"/>
                        <a:pt x="188" y="18"/>
                      </a:cubicBezTo>
                      <a:cubicBezTo>
                        <a:pt x="188" y="18"/>
                        <a:pt x="187" y="16"/>
                        <a:pt x="188" y="17"/>
                      </a:cubicBezTo>
                      <a:cubicBezTo>
                        <a:pt x="189" y="16"/>
                        <a:pt x="188" y="16"/>
                        <a:pt x="189" y="15"/>
                      </a:cubicBezTo>
                      <a:cubicBezTo>
                        <a:pt x="189" y="15"/>
                        <a:pt x="188" y="16"/>
                        <a:pt x="191" y="14"/>
                      </a:cubicBezTo>
                      <a:cubicBezTo>
                        <a:pt x="190" y="14"/>
                        <a:pt x="190" y="12"/>
                        <a:pt x="190" y="12"/>
                      </a:cubicBezTo>
                      <a:cubicBezTo>
                        <a:pt x="189" y="12"/>
                        <a:pt x="189" y="12"/>
                        <a:pt x="188" y="12"/>
                      </a:cubicBezTo>
                      <a:cubicBezTo>
                        <a:pt x="189" y="13"/>
                        <a:pt x="188" y="14"/>
                        <a:pt x="188" y="12"/>
                      </a:cubicBezTo>
                      <a:cubicBezTo>
                        <a:pt x="188" y="12"/>
                        <a:pt x="188" y="10"/>
                        <a:pt x="187" y="11"/>
                      </a:cubicBezTo>
                      <a:cubicBezTo>
                        <a:pt x="186" y="11"/>
                        <a:pt x="188" y="10"/>
                        <a:pt x="188" y="10"/>
                      </a:cubicBezTo>
                      <a:cubicBezTo>
                        <a:pt x="187" y="10"/>
                        <a:pt x="187" y="10"/>
                        <a:pt x="186" y="10"/>
                      </a:cubicBezTo>
                      <a:cubicBezTo>
                        <a:pt x="186" y="10"/>
                        <a:pt x="186" y="11"/>
                        <a:pt x="185" y="11"/>
                      </a:cubicBezTo>
                      <a:cubicBezTo>
                        <a:pt x="185" y="12"/>
                        <a:pt x="184" y="12"/>
                        <a:pt x="184" y="12"/>
                      </a:cubicBezTo>
                      <a:cubicBezTo>
                        <a:pt x="186" y="12"/>
                        <a:pt x="185" y="14"/>
                        <a:pt x="184" y="14"/>
                      </a:cubicBezTo>
                      <a:cubicBezTo>
                        <a:pt x="182" y="14"/>
                        <a:pt x="183" y="14"/>
                        <a:pt x="183" y="13"/>
                      </a:cubicBezTo>
                      <a:cubicBezTo>
                        <a:pt x="184" y="12"/>
                        <a:pt x="180" y="14"/>
                        <a:pt x="183" y="12"/>
                      </a:cubicBezTo>
                      <a:cubicBezTo>
                        <a:pt x="183" y="12"/>
                        <a:pt x="183" y="12"/>
                        <a:pt x="183" y="11"/>
                      </a:cubicBezTo>
                      <a:cubicBezTo>
                        <a:pt x="181" y="12"/>
                        <a:pt x="181" y="13"/>
                        <a:pt x="180" y="13"/>
                      </a:cubicBezTo>
                      <a:cubicBezTo>
                        <a:pt x="179" y="13"/>
                        <a:pt x="180" y="11"/>
                        <a:pt x="181" y="11"/>
                      </a:cubicBezTo>
                      <a:cubicBezTo>
                        <a:pt x="181" y="11"/>
                        <a:pt x="182" y="10"/>
                        <a:pt x="182" y="10"/>
                      </a:cubicBezTo>
                      <a:cubicBezTo>
                        <a:pt x="181" y="10"/>
                        <a:pt x="180" y="11"/>
                        <a:pt x="180" y="11"/>
                      </a:cubicBezTo>
                      <a:cubicBezTo>
                        <a:pt x="180" y="11"/>
                        <a:pt x="181" y="10"/>
                        <a:pt x="180" y="10"/>
                      </a:cubicBezTo>
                      <a:cubicBezTo>
                        <a:pt x="180" y="10"/>
                        <a:pt x="180" y="12"/>
                        <a:pt x="179" y="12"/>
                      </a:cubicBezTo>
                      <a:cubicBezTo>
                        <a:pt x="179" y="12"/>
                        <a:pt x="178" y="11"/>
                        <a:pt x="178" y="11"/>
                      </a:cubicBezTo>
                      <a:cubicBezTo>
                        <a:pt x="177" y="11"/>
                        <a:pt x="177" y="12"/>
                        <a:pt x="177" y="12"/>
                      </a:cubicBezTo>
                      <a:cubicBezTo>
                        <a:pt x="176" y="12"/>
                        <a:pt x="177" y="13"/>
                        <a:pt x="177" y="13"/>
                      </a:cubicBezTo>
                      <a:cubicBezTo>
                        <a:pt x="177" y="13"/>
                        <a:pt x="176" y="13"/>
                        <a:pt x="176" y="13"/>
                      </a:cubicBezTo>
                      <a:cubicBezTo>
                        <a:pt x="176" y="12"/>
                        <a:pt x="175" y="13"/>
                        <a:pt x="175" y="12"/>
                      </a:cubicBezTo>
                      <a:cubicBezTo>
                        <a:pt x="174" y="11"/>
                        <a:pt x="175" y="12"/>
                        <a:pt x="174" y="12"/>
                      </a:cubicBezTo>
                      <a:cubicBezTo>
                        <a:pt x="174" y="11"/>
                        <a:pt x="175" y="11"/>
                        <a:pt x="174" y="11"/>
                      </a:cubicBezTo>
                      <a:cubicBezTo>
                        <a:pt x="173" y="11"/>
                        <a:pt x="174" y="11"/>
                        <a:pt x="173" y="11"/>
                      </a:cubicBezTo>
                      <a:cubicBezTo>
                        <a:pt x="173" y="10"/>
                        <a:pt x="173" y="11"/>
                        <a:pt x="173" y="10"/>
                      </a:cubicBezTo>
                      <a:cubicBezTo>
                        <a:pt x="173" y="10"/>
                        <a:pt x="172" y="10"/>
                        <a:pt x="172" y="11"/>
                      </a:cubicBezTo>
                      <a:cubicBezTo>
                        <a:pt x="172" y="12"/>
                        <a:pt x="171" y="11"/>
                        <a:pt x="169" y="11"/>
                      </a:cubicBezTo>
                      <a:cubicBezTo>
                        <a:pt x="169" y="10"/>
                        <a:pt x="169" y="10"/>
                        <a:pt x="169" y="11"/>
                      </a:cubicBezTo>
                      <a:cubicBezTo>
                        <a:pt x="168" y="11"/>
                        <a:pt x="167" y="11"/>
                        <a:pt x="168" y="10"/>
                      </a:cubicBezTo>
                      <a:cubicBezTo>
                        <a:pt x="168" y="10"/>
                        <a:pt x="168" y="10"/>
                        <a:pt x="167" y="10"/>
                      </a:cubicBezTo>
                      <a:cubicBezTo>
                        <a:pt x="167" y="10"/>
                        <a:pt x="167" y="9"/>
                        <a:pt x="167" y="10"/>
                      </a:cubicBezTo>
                      <a:cubicBezTo>
                        <a:pt x="166" y="11"/>
                        <a:pt x="165" y="10"/>
                        <a:pt x="166" y="9"/>
                      </a:cubicBezTo>
                      <a:cubicBezTo>
                        <a:pt x="166" y="9"/>
                        <a:pt x="166" y="9"/>
                        <a:pt x="166" y="9"/>
                      </a:cubicBezTo>
                      <a:cubicBezTo>
                        <a:pt x="167" y="9"/>
                        <a:pt x="166" y="8"/>
                        <a:pt x="166" y="8"/>
                      </a:cubicBezTo>
                      <a:cubicBezTo>
                        <a:pt x="165" y="9"/>
                        <a:pt x="165" y="8"/>
                        <a:pt x="165" y="8"/>
                      </a:cubicBezTo>
                      <a:cubicBezTo>
                        <a:pt x="164" y="8"/>
                        <a:pt x="166" y="9"/>
                        <a:pt x="164" y="9"/>
                      </a:cubicBezTo>
                      <a:cubicBezTo>
                        <a:pt x="164" y="9"/>
                        <a:pt x="163" y="9"/>
                        <a:pt x="163" y="9"/>
                      </a:cubicBezTo>
                      <a:cubicBezTo>
                        <a:pt x="163" y="9"/>
                        <a:pt x="163" y="9"/>
                        <a:pt x="162" y="9"/>
                      </a:cubicBezTo>
                      <a:cubicBezTo>
                        <a:pt x="163" y="8"/>
                        <a:pt x="161" y="10"/>
                        <a:pt x="161" y="8"/>
                      </a:cubicBezTo>
                      <a:cubicBezTo>
                        <a:pt x="161" y="8"/>
                        <a:pt x="160" y="9"/>
                        <a:pt x="160" y="7"/>
                      </a:cubicBezTo>
                      <a:cubicBezTo>
                        <a:pt x="160" y="6"/>
                        <a:pt x="159" y="7"/>
                        <a:pt x="159" y="6"/>
                      </a:cubicBezTo>
                      <a:cubicBezTo>
                        <a:pt x="159" y="5"/>
                        <a:pt x="158" y="5"/>
                        <a:pt x="158" y="5"/>
                      </a:cubicBezTo>
                      <a:cubicBezTo>
                        <a:pt x="158" y="6"/>
                        <a:pt x="158" y="7"/>
                        <a:pt x="158" y="6"/>
                      </a:cubicBezTo>
                      <a:cubicBezTo>
                        <a:pt x="158" y="6"/>
                        <a:pt x="157" y="6"/>
                        <a:pt x="157" y="6"/>
                      </a:cubicBezTo>
                      <a:cubicBezTo>
                        <a:pt x="157" y="7"/>
                        <a:pt x="157" y="7"/>
                        <a:pt x="156" y="7"/>
                      </a:cubicBezTo>
                      <a:cubicBezTo>
                        <a:pt x="156" y="6"/>
                        <a:pt x="156" y="6"/>
                        <a:pt x="156" y="6"/>
                      </a:cubicBezTo>
                      <a:cubicBezTo>
                        <a:pt x="156" y="6"/>
                        <a:pt x="155" y="6"/>
                        <a:pt x="155" y="5"/>
                      </a:cubicBezTo>
                      <a:cubicBezTo>
                        <a:pt x="155" y="5"/>
                        <a:pt x="155" y="5"/>
                        <a:pt x="154" y="4"/>
                      </a:cubicBezTo>
                      <a:cubicBezTo>
                        <a:pt x="154" y="4"/>
                        <a:pt x="154" y="5"/>
                        <a:pt x="154" y="5"/>
                      </a:cubicBezTo>
                      <a:cubicBezTo>
                        <a:pt x="154" y="5"/>
                        <a:pt x="154" y="4"/>
                        <a:pt x="154" y="3"/>
                      </a:cubicBezTo>
                      <a:cubicBezTo>
                        <a:pt x="154" y="4"/>
                        <a:pt x="153" y="3"/>
                        <a:pt x="153" y="4"/>
                      </a:cubicBezTo>
                      <a:cubicBezTo>
                        <a:pt x="153" y="5"/>
                        <a:pt x="153" y="5"/>
                        <a:pt x="153" y="4"/>
                      </a:cubicBezTo>
                      <a:cubicBezTo>
                        <a:pt x="152" y="4"/>
                        <a:pt x="153" y="4"/>
                        <a:pt x="153" y="4"/>
                      </a:cubicBezTo>
                      <a:cubicBezTo>
                        <a:pt x="151" y="3"/>
                        <a:pt x="153" y="4"/>
                        <a:pt x="152" y="5"/>
                      </a:cubicBezTo>
                      <a:cubicBezTo>
                        <a:pt x="152" y="5"/>
                        <a:pt x="152" y="7"/>
                        <a:pt x="152" y="5"/>
                      </a:cubicBezTo>
                      <a:cubicBezTo>
                        <a:pt x="152" y="4"/>
                        <a:pt x="152" y="6"/>
                        <a:pt x="152" y="4"/>
                      </a:cubicBezTo>
                      <a:cubicBezTo>
                        <a:pt x="151" y="4"/>
                        <a:pt x="151" y="3"/>
                        <a:pt x="151" y="4"/>
                      </a:cubicBezTo>
                      <a:cubicBezTo>
                        <a:pt x="150" y="4"/>
                        <a:pt x="151" y="5"/>
                        <a:pt x="150" y="4"/>
                      </a:cubicBezTo>
                      <a:cubicBezTo>
                        <a:pt x="150" y="4"/>
                        <a:pt x="151" y="5"/>
                        <a:pt x="150" y="4"/>
                      </a:cubicBezTo>
                      <a:cubicBezTo>
                        <a:pt x="151" y="5"/>
                        <a:pt x="149" y="5"/>
                        <a:pt x="149" y="5"/>
                      </a:cubicBezTo>
                      <a:cubicBezTo>
                        <a:pt x="149" y="5"/>
                        <a:pt x="150" y="5"/>
                        <a:pt x="150" y="5"/>
                      </a:cubicBezTo>
                      <a:cubicBezTo>
                        <a:pt x="151" y="5"/>
                        <a:pt x="150" y="5"/>
                        <a:pt x="151" y="6"/>
                      </a:cubicBezTo>
                      <a:cubicBezTo>
                        <a:pt x="151" y="6"/>
                        <a:pt x="152" y="6"/>
                        <a:pt x="151" y="7"/>
                      </a:cubicBezTo>
                      <a:cubicBezTo>
                        <a:pt x="152" y="7"/>
                        <a:pt x="152" y="7"/>
                        <a:pt x="153" y="6"/>
                      </a:cubicBezTo>
                      <a:cubicBezTo>
                        <a:pt x="153" y="6"/>
                        <a:pt x="154" y="6"/>
                        <a:pt x="154" y="6"/>
                      </a:cubicBezTo>
                      <a:cubicBezTo>
                        <a:pt x="155" y="6"/>
                        <a:pt x="155" y="6"/>
                        <a:pt x="155" y="7"/>
                      </a:cubicBezTo>
                      <a:cubicBezTo>
                        <a:pt x="155" y="8"/>
                        <a:pt x="156" y="8"/>
                        <a:pt x="156" y="8"/>
                      </a:cubicBezTo>
                      <a:cubicBezTo>
                        <a:pt x="157" y="8"/>
                        <a:pt x="156" y="8"/>
                        <a:pt x="156" y="9"/>
                      </a:cubicBezTo>
                      <a:cubicBezTo>
                        <a:pt x="157" y="9"/>
                        <a:pt x="156" y="10"/>
                        <a:pt x="156" y="11"/>
                      </a:cubicBezTo>
                      <a:cubicBezTo>
                        <a:pt x="156" y="12"/>
                        <a:pt x="158" y="12"/>
                        <a:pt x="157" y="12"/>
                      </a:cubicBezTo>
                      <a:cubicBezTo>
                        <a:pt x="155" y="12"/>
                        <a:pt x="156" y="12"/>
                        <a:pt x="155" y="12"/>
                      </a:cubicBezTo>
                      <a:cubicBezTo>
                        <a:pt x="154" y="12"/>
                        <a:pt x="154" y="12"/>
                        <a:pt x="154" y="12"/>
                      </a:cubicBezTo>
                      <a:cubicBezTo>
                        <a:pt x="152" y="13"/>
                        <a:pt x="153" y="12"/>
                        <a:pt x="153" y="12"/>
                      </a:cubicBezTo>
                      <a:cubicBezTo>
                        <a:pt x="152" y="13"/>
                        <a:pt x="153" y="13"/>
                        <a:pt x="151" y="13"/>
                      </a:cubicBezTo>
                      <a:cubicBezTo>
                        <a:pt x="150" y="13"/>
                        <a:pt x="151" y="12"/>
                        <a:pt x="150" y="12"/>
                      </a:cubicBezTo>
                      <a:cubicBezTo>
                        <a:pt x="150" y="13"/>
                        <a:pt x="146" y="13"/>
                        <a:pt x="146" y="13"/>
                      </a:cubicBezTo>
                      <a:cubicBezTo>
                        <a:pt x="146" y="12"/>
                        <a:pt x="145" y="12"/>
                        <a:pt x="145" y="12"/>
                      </a:cubicBezTo>
                      <a:cubicBezTo>
                        <a:pt x="145" y="11"/>
                        <a:pt x="145" y="11"/>
                        <a:pt x="145" y="11"/>
                      </a:cubicBezTo>
                      <a:cubicBezTo>
                        <a:pt x="145" y="12"/>
                        <a:pt x="145" y="12"/>
                        <a:pt x="145" y="12"/>
                      </a:cubicBezTo>
                      <a:cubicBezTo>
                        <a:pt x="145" y="12"/>
                        <a:pt x="145" y="12"/>
                        <a:pt x="145" y="13"/>
                      </a:cubicBezTo>
                      <a:cubicBezTo>
                        <a:pt x="144" y="13"/>
                        <a:pt x="144" y="12"/>
                        <a:pt x="144" y="12"/>
                      </a:cubicBezTo>
                      <a:cubicBezTo>
                        <a:pt x="143" y="12"/>
                        <a:pt x="143" y="12"/>
                        <a:pt x="143" y="12"/>
                      </a:cubicBezTo>
                      <a:cubicBezTo>
                        <a:pt x="143" y="13"/>
                        <a:pt x="143" y="13"/>
                        <a:pt x="143" y="13"/>
                      </a:cubicBezTo>
                      <a:cubicBezTo>
                        <a:pt x="143" y="14"/>
                        <a:pt x="144" y="14"/>
                        <a:pt x="143" y="14"/>
                      </a:cubicBezTo>
                      <a:cubicBezTo>
                        <a:pt x="143" y="14"/>
                        <a:pt x="142" y="13"/>
                        <a:pt x="142" y="13"/>
                      </a:cubicBezTo>
                      <a:cubicBezTo>
                        <a:pt x="142" y="14"/>
                        <a:pt x="141" y="14"/>
                        <a:pt x="142" y="14"/>
                      </a:cubicBezTo>
                      <a:cubicBezTo>
                        <a:pt x="142" y="14"/>
                        <a:pt x="143" y="15"/>
                        <a:pt x="142" y="15"/>
                      </a:cubicBezTo>
                      <a:cubicBezTo>
                        <a:pt x="143" y="17"/>
                        <a:pt x="142" y="16"/>
                        <a:pt x="142" y="16"/>
                      </a:cubicBezTo>
                      <a:cubicBezTo>
                        <a:pt x="141" y="15"/>
                        <a:pt x="141" y="16"/>
                        <a:pt x="141" y="16"/>
                      </a:cubicBezTo>
                      <a:cubicBezTo>
                        <a:pt x="141" y="15"/>
                        <a:pt x="141" y="14"/>
                        <a:pt x="141" y="14"/>
                      </a:cubicBezTo>
                      <a:cubicBezTo>
                        <a:pt x="140" y="14"/>
                        <a:pt x="140" y="14"/>
                        <a:pt x="140" y="14"/>
                      </a:cubicBezTo>
                      <a:cubicBezTo>
                        <a:pt x="140" y="14"/>
                        <a:pt x="139" y="14"/>
                        <a:pt x="140" y="14"/>
                      </a:cubicBezTo>
                      <a:cubicBezTo>
                        <a:pt x="140" y="15"/>
                        <a:pt x="140" y="15"/>
                        <a:pt x="140" y="16"/>
                      </a:cubicBezTo>
                      <a:cubicBezTo>
                        <a:pt x="140" y="17"/>
                        <a:pt x="141" y="16"/>
                        <a:pt x="140" y="17"/>
                      </a:cubicBezTo>
                      <a:cubicBezTo>
                        <a:pt x="139" y="17"/>
                        <a:pt x="139" y="17"/>
                        <a:pt x="139" y="17"/>
                      </a:cubicBezTo>
                      <a:cubicBezTo>
                        <a:pt x="139" y="16"/>
                        <a:pt x="138" y="16"/>
                        <a:pt x="138" y="16"/>
                      </a:cubicBezTo>
                      <a:cubicBezTo>
                        <a:pt x="138" y="17"/>
                        <a:pt x="138" y="16"/>
                        <a:pt x="138" y="17"/>
                      </a:cubicBezTo>
                      <a:cubicBezTo>
                        <a:pt x="138" y="21"/>
                        <a:pt x="136" y="16"/>
                        <a:pt x="136" y="20"/>
                      </a:cubicBezTo>
                      <a:cubicBezTo>
                        <a:pt x="136" y="20"/>
                        <a:pt x="136" y="20"/>
                        <a:pt x="137" y="21"/>
                      </a:cubicBezTo>
                      <a:cubicBezTo>
                        <a:pt x="137" y="22"/>
                        <a:pt x="136" y="22"/>
                        <a:pt x="136" y="22"/>
                      </a:cubicBezTo>
                      <a:cubicBezTo>
                        <a:pt x="136" y="23"/>
                        <a:pt x="135" y="24"/>
                        <a:pt x="134" y="23"/>
                      </a:cubicBezTo>
                      <a:cubicBezTo>
                        <a:pt x="134" y="22"/>
                        <a:pt x="134" y="24"/>
                        <a:pt x="133" y="23"/>
                      </a:cubicBezTo>
                      <a:cubicBezTo>
                        <a:pt x="134" y="25"/>
                        <a:pt x="133" y="25"/>
                        <a:pt x="133" y="26"/>
                      </a:cubicBezTo>
                      <a:cubicBezTo>
                        <a:pt x="133" y="27"/>
                        <a:pt x="134" y="26"/>
                        <a:pt x="132" y="27"/>
                      </a:cubicBezTo>
                      <a:cubicBezTo>
                        <a:pt x="132" y="28"/>
                        <a:pt x="132" y="27"/>
                        <a:pt x="132" y="27"/>
                      </a:cubicBezTo>
                      <a:cubicBezTo>
                        <a:pt x="132" y="29"/>
                        <a:pt x="131" y="28"/>
                        <a:pt x="131" y="28"/>
                      </a:cubicBezTo>
                      <a:cubicBezTo>
                        <a:pt x="131" y="28"/>
                        <a:pt x="131" y="28"/>
                        <a:pt x="131" y="28"/>
                      </a:cubicBezTo>
                      <a:cubicBezTo>
                        <a:pt x="131" y="28"/>
                        <a:pt x="131" y="29"/>
                        <a:pt x="131" y="29"/>
                      </a:cubicBezTo>
                      <a:cubicBezTo>
                        <a:pt x="131" y="29"/>
                        <a:pt x="131" y="29"/>
                        <a:pt x="130" y="29"/>
                      </a:cubicBezTo>
                      <a:cubicBezTo>
                        <a:pt x="130" y="29"/>
                        <a:pt x="130" y="29"/>
                        <a:pt x="130" y="30"/>
                      </a:cubicBezTo>
                      <a:cubicBezTo>
                        <a:pt x="130" y="30"/>
                        <a:pt x="130" y="30"/>
                        <a:pt x="130" y="30"/>
                      </a:cubicBezTo>
                      <a:cubicBezTo>
                        <a:pt x="130" y="30"/>
                        <a:pt x="130" y="30"/>
                        <a:pt x="130" y="30"/>
                      </a:cubicBezTo>
                      <a:cubicBezTo>
                        <a:pt x="130" y="30"/>
                        <a:pt x="130" y="31"/>
                        <a:pt x="130" y="31"/>
                      </a:cubicBezTo>
                      <a:cubicBezTo>
                        <a:pt x="130" y="31"/>
                        <a:pt x="130" y="31"/>
                        <a:pt x="130" y="31"/>
                      </a:cubicBezTo>
                      <a:cubicBezTo>
                        <a:pt x="130" y="31"/>
                        <a:pt x="130" y="31"/>
                        <a:pt x="130" y="31"/>
                      </a:cubicBezTo>
                      <a:cubicBezTo>
                        <a:pt x="130" y="31"/>
                        <a:pt x="130" y="31"/>
                        <a:pt x="131" y="31"/>
                      </a:cubicBezTo>
                      <a:cubicBezTo>
                        <a:pt x="131" y="31"/>
                        <a:pt x="131" y="31"/>
                        <a:pt x="131" y="31"/>
                      </a:cubicBezTo>
                      <a:cubicBezTo>
                        <a:pt x="131" y="31"/>
                        <a:pt x="131" y="31"/>
                        <a:pt x="131" y="32"/>
                      </a:cubicBezTo>
                      <a:cubicBezTo>
                        <a:pt x="132" y="32"/>
                        <a:pt x="132" y="32"/>
                        <a:pt x="132" y="32"/>
                      </a:cubicBezTo>
                      <a:cubicBezTo>
                        <a:pt x="132" y="32"/>
                        <a:pt x="132" y="32"/>
                        <a:pt x="132" y="32"/>
                      </a:cubicBezTo>
                      <a:cubicBezTo>
                        <a:pt x="133" y="32"/>
                        <a:pt x="133" y="32"/>
                        <a:pt x="133" y="32"/>
                      </a:cubicBezTo>
                      <a:cubicBezTo>
                        <a:pt x="134" y="31"/>
                        <a:pt x="134" y="32"/>
                        <a:pt x="134" y="32"/>
                      </a:cubicBezTo>
                      <a:cubicBezTo>
                        <a:pt x="133" y="32"/>
                        <a:pt x="133" y="32"/>
                        <a:pt x="133" y="32"/>
                      </a:cubicBezTo>
                      <a:cubicBezTo>
                        <a:pt x="133" y="32"/>
                        <a:pt x="133" y="32"/>
                        <a:pt x="133" y="32"/>
                      </a:cubicBezTo>
                      <a:cubicBezTo>
                        <a:pt x="133" y="32"/>
                        <a:pt x="133" y="32"/>
                        <a:pt x="133" y="32"/>
                      </a:cubicBezTo>
                      <a:cubicBezTo>
                        <a:pt x="133" y="32"/>
                        <a:pt x="132" y="32"/>
                        <a:pt x="132" y="32"/>
                      </a:cubicBezTo>
                      <a:cubicBezTo>
                        <a:pt x="132" y="32"/>
                        <a:pt x="132" y="32"/>
                        <a:pt x="132" y="32"/>
                      </a:cubicBezTo>
                      <a:cubicBezTo>
                        <a:pt x="132" y="33"/>
                        <a:pt x="132" y="33"/>
                        <a:pt x="132" y="33"/>
                      </a:cubicBezTo>
                      <a:cubicBezTo>
                        <a:pt x="132" y="33"/>
                        <a:pt x="132" y="33"/>
                        <a:pt x="132" y="33"/>
                      </a:cubicBezTo>
                      <a:cubicBezTo>
                        <a:pt x="133" y="33"/>
                        <a:pt x="133" y="34"/>
                        <a:pt x="133" y="34"/>
                      </a:cubicBezTo>
                      <a:cubicBezTo>
                        <a:pt x="133" y="34"/>
                        <a:pt x="133" y="34"/>
                        <a:pt x="133" y="34"/>
                      </a:cubicBezTo>
                      <a:cubicBezTo>
                        <a:pt x="133" y="34"/>
                        <a:pt x="133" y="34"/>
                        <a:pt x="133" y="34"/>
                      </a:cubicBezTo>
                      <a:cubicBezTo>
                        <a:pt x="133" y="34"/>
                        <a:pt x="133" y="34"/>
                        <a:pt x="134" y="34"/>
                      </a:cubicBezTo>
                      <a:cubicBezTo>
                        <a:pt x="134" y="34"/>
                        <a:pt x="134" y="34"/>
                        <a:pt x="134" y="34"/>
                      </a:cubicBezTo>
                      <a:cubicBezTo>
                        <a:pt x="134" y="33"/>
                        <a:pt x="134" y="33"/>
                        <a:pt x="134" y="34"/>
                      </a:cubicBezTo>
                      <a:cubicBezTo>
                        <a:pt x="134" y="34"/>
                        <a:pt x="134" y="34"/>
                        <a:pt x="134" y="34"/>
                      </a:cubicBezTo>
                      <a:cubicBezTo>
                        <a:pt x="134" y="34"/>
                        <a:pt x="134" y="34"/>
                        <a:pt x="134" y="34"/>
                      </a:cubicBezTo>
                      <a:cubicBezTo>
                        <a:pt x="134" y="34"/>
                        <a:pt x="134" y="34"/>
                        <a:pt x="133" y="34"/>
                      </a:cubicBezTo>
                      <a:cubicBezTo>
                        <a:pt x="133" y="34"/>
                        <a:pt x="133" y="34"/>
                        <a:pt x="133" y="34"/>
                      </a:cubicBezTo>
                      <a:cubicBezTo>
                        <a:pt x="132" y="34"/>
                        <a:pt x="132" y="34"/>
                        <a:pt x="132" y="34"/>
                      </a:cubicBezTo>
                      <a:cubicBezTo>
                        <a:pt x="132" y="34"/>
                        <a:pt x="132" y="34"/>
                        <a:pt x="132" y="34"/>
                      </a:cubicBezTo>
                      <a:cubicBezTo>
                        <a:pt x="132" y="34"/>
                        <a:pt x="132" y="34"/>
                        <a:pt x="132" y="34"/>
                      </a:cubicBezTo>
                      <a:cubicBezTo>
                        <a:pt x="132" y="34"/>
                        <a:pt x="132" y="34"/>
                        <a:pt x="132" y="34"/>
                      </a:cubicBezTo>
                      <a:cubicBezTo>
                        <a:pt x="132" y="34"/>
                        <a:pt x="132" y="34"/>
                        <a:pt x="132" y="34"/>
                      </a:cubicBezTo>
                      <a:cubicBezTo>
                        <a:pt x="132" y="34"/>
                        <a:pt x="132" y="34"/>
                        <a:pt x="132" y="34"/>
                      </a:cubicBezTo>
                      <a:cubicBezTo>
                        <a:pt x="131" y="34"/>
                        <a:pt x="131" y="34"/>
                        <a:pt x="131" y="34"/>
                      </a:cubicBezTo>
                      <a:cubicBezTo>
                        <a:pt x="131" y="34"/>
                        <a:pt x="131" y="34"/>
                        <a:pt x="132" y="34"/>
                      </a:cubicBezTo>
                      <a:cubicBezTo>
                        <a:pt x="132" y="35"/>
                        <a:pt x="132" y="35"/>
                        <a:pt x="132" y="35"/>
                      </a:cubicBezTo>
                      <a:cubicBezTo>
                        <a:pt x="132" y="35"/>
                        <a:pt x="132" y="36"/>
                        <a:pt x="132" y="36"/>
                      </a:cubicBezTo>
                      <a:cubicBezTo>
                        <a:pt x="132" y="36"/>
                        <a:pt x="132" y="36"/>
                        <a:pt x="132" y="36"/>
                      </a:cubicBezTo>
                      <a:cubicBezTo>
                        <a:pt x="133" y="37"/>
                        <a:pt x="133" y="37"/>
                        <a:pt x="133" y="37"/>
                      </a:cubicBezTo>
                      <a:cubicBezTo>
                        <a:pt x="133" y="37"/>
                        <a:pt x="132" y="37"/>
                        <a:pt x="132" y="37"/>
                      </a:cubicBezTo>
                      <a:cubicBezTo>
                        <a:pt x="132" y="37"/>
                        <a:pt x="132" y="36"/>
                        <a:pt x="132" y="36"/>
                      </a:cubicBezTo>
                      <a:cubicBezTo>
                        <a:pt x="132" y="36"/>
                        <a:pt x="131" y="35"/>
                        <a:pt x="131" y="35"/>
                      </a:cubicBezTo>
                      <a:cubicBezTo>
                        <a:pt x="131" y="35"/>
                        <a:pt x="130" y="35"/>
                        <a:pt x="130" y="34"/>
                      </a:cubicBezTo>
                      <a:cubicBezTo>
                        <a:pt x="130" y="34"/>
                        <a:pt x="129" y="34"/>
                        <a:pt x="129" y="34"/>
                      </a:cubicBezTo>
                      <a:cubicBezTo>
                        <a:pt x="129" y="34"/>
                        <a:pt x="129" y="34"/>
                        <a:pt x="129" y="34"/>
                      </a:cubicBezTo>
                      <a:cubicBezTo>
                        <a:pt x="129" y="34"/>
                        <a:pt x="129" y="35"/>
                        <a:pt x="129" y="35"/>
                      </a:cubicBezTo>
                      <a:cubicBezTo>
                        <a:pt x="129" y="36"/>
                        <a:pt x="129" y="35"/>
                        <a:pt x="129" y="36"/>
                      </a:cubicBezTo>
                      <a:cubicBezTo>
                        <a:pt x="129" y="37"/>
                        <a:pt x="129" y="36"/>
                        <a:pt x="129" y="37"/>
                      </a:cubicBezTo>
                      <a:cubicBezTo>
                        <a:pt x="129" y="37"/>
                        <a:pt x="129" y="37"/>
                        <a:pt x="129" y="37"/>
                      </a:cubicBezTo>
                      <a:cubicBezTo>
                        <a:pt x="129" y="37"/>
                        <a:pt x="129" y="37"/>
                        <a:pt x="128" y="37"/>
                      </a:cubicBezTo>
                      <a:cubicBezTo>
                        <a:pt x="128" y="38"/>
                        <a:pt x="128" y="37"/>
                        <a:pt x="128" y="37"/>
                      </a:cubicBezTo>
                      <a:cubicBezTo>
                        <a:pt x="128" y="36"/>
                        <a:pt x="129" y="36"/>
                        <a:pt x="129" y="36"/>
                      </a:cubicBezTo>
                      <a:cubicBezTo>
                        <a:pt x="129" y="36"/>
                        <a:pt x="129" y="36"/>
                        <a:pt x="129" y="35"/>
                      </a:cubicBezTo>
                      <a:cubicBezTo>
                        <a:pt x="129" y="35"/>
                        <a:pt x="128" y="35"/>
                        <a:pt x="128" y="35"/>
                      </a:cubicBezTo>
                      <a:cubicBezTo>
                        <a:pt x="128" y="35"/>
                        <a:pt x="127" y="35"/>
                        <a:pt x="127" y="34"/>
                      </a:cubicBezTo>
                      <a:cubicBezTo>
                        <a:pt x="126" y="34"/>
                        <a:pt x="126" y="34"/>
                        <a:pt x="125" y="34"/>
                      </a:cubicBezTo>
                      <a:cubicBezTo>
                        <a:pt x="124" y="33"/>
                        <a:pt x="124" y="34"/>
                        <a:pt x="124" y="34"/>
                      </a:cubicBezTo>
                      <a:cubicBezTo>
                        <a:pt x="123" y="34"/>
                        <a:pt x="123" y="34"/>
                        <a:pt x="123" y="34"/>
                      </a:cubicBezTo>
                      <a:cubicBezTo>
                        <a:pt x="122" y="34"/>
                        <a:pt x="122" y="34"/>
                        <a:pt x="123" y="34"/>
                      </a:cubicBezTo>
                      <a:cubicBezTo>
                        <a:pt x="123" y="35"/>
                        <a:pt x="123" y="35"/>
                        <a:pt x="123" y="36"/>
                      </a:cubicBezTo>
                      <a:cubicBezTo>
                        <a:pt x="124" y="36"/>
                        <a:pt x="124" y="36"/>
                        <a:pt x="124" y="36"/>
                      </a:cubicBezTo>
                      <a:cubicBezTo>
                        <a:pt x="124" y="36"/>
                        <a:pt x="123" y="36"/>
                        <a:pt x="123" y="36"/>
                      </a:cubicBezTo>
                      <a:cubicBezTo>
                        <a:pt x="123" y="36"/>
                        <a:pt x="123" y="36"/>
                        <a:pt x="123" y="35"/>
                      </a:cubicBezTo>
                      <a:cubicBezTo>
                        <a:pt x="123" y="35"/>
                        <a:pt x="123" y="36"/>
                        <a:pt x="123" y="36"/>
                      </a:cubicBezTo>
                      <a:cubicBezTo>
                        <a:pt x="123" y="36"/>
                        <a:pt x="123" y="36"/>
                        <a:pt x="123" y="36"/>
                      </a:cubicBezTo>
                      <a:cubicBezTo>
                        <a:pt x="123" y="36"/>
                        <a:pt x="123" y="36"/>
                        <a:pt x="122" y="36"/>
                      </a:cubicBezTo>
                      <a:cubicBezTo>
                        <a:pt x="122" y="36"/>
                        <a:pt x="122" y="36"/>
                        <a:pt x="122" y="36"/>
                      </a:cubicBezTo>
                      <a:cubicBezTo>
                        <a:pt x="122" y="36"/>
                        <a:pt x="122" y="36"/>
                        <a:pt x="122" y="36"/>
                      </a:cubicBezTo>
                      <a:cubicBezTo>
                        <a:pt x="122" y="36"/>
                        <a:pt x="122" y="36"/>
                        <a:pt x="122" y="36"/>
                      </a:cubicBezTo>
                      <a:cubicBezTo>
                        <a:pt x="122" y="36"/>
                        <a:pt x="122" y="36"/>
                        <a:pt x="122" y="36"/>
                      </a:cubicBezTo>
                      <a:cubicBezTo>
                        <a:pt x="122" y="36"/>
                        <a:pt x="122" y="36"/>
                        <a:pt x="122" y="36"/>
                      </a:cubicBezTo>
                      <a:cubicBezTo>
                        <a:pt x="121" y="36"/>
                        <a:pt x="121" y="35"/>
                        <a:pt x="121" y="35"/>
                      </a:cubicBezTo>
                      <a:cubicBezTo>
                        <a:pt x="121" y="35"/>
                        <a:pt x="121" y="35"/>
                        <a:pt x="121" y="35"/>
                      </a:cubicBezTo>
                      <a:cubicBezTo>
                        <a:pt x="121" y="35"/>
                        <a:pt x="121" y="35"/>
                        <a:pt x="121" y="35"/>
                      </a:cubicBezTo>
                      <a:cubicBezTo>
                        <a:pt x="121" y="35"/>
                        <a:pt x="121" y="36"/>
                        <a:pt x="121" y="36"/>
                      </a:cubicBezTo>
                      <a:cubicBezTo>
                        <a:pt x="121" y="36"/>
                        <a:pt x="121" y="36"/>
                        <a:pt x="121" y="36"/>
                      </a:cubicBezTo>
                      <a:cubicBezTo>
                        <a:pt x="121" y="36"/>
                        <a:pt x="121" y="36"/>
                        <a:pt x="121" y="36"/>
                      </a:cubicBezTo>
                      <a:cubicBezTo>
                        <a:pt x="121" y="36"/>
                        <a:pt x="121" y="36"/>
                        <a:pt x="121" y="36"/>
                      </a:cubicBezTo>
                      <a:cubicBezTo>
                        <a:pt x="121" y="37"/>
                        <a:pt x="121" y="37"/>
                        <a:pt x="121" y="37"/>
                      </a:cubicBezTo>
                      <a:cubicBezTo>
                        <a:pt x="121" y="37"/>
                        <a:pt x="121" y="37"/>
                        <a:pt x="121" y="37"/>
                      </a:cubicBezTo>
                      <a:cubicBezTo>
                        <a:pt x="121" y="37"/>
                        <a:pt x="121" y="37"/>
                        <a:pt x="121" y="37"/>
                      </a:cubicBezTo>
                      <a:cubicBezTo>
                        <a:pt x="121" y="38"/>
                        <a:pt x="121" y="38"/>
                        <a:pt x="121" y="38"/>
                      </a:cubicBezTo>
                      <a:cubicBezTo>
                        <a:pt x="121" y="38"/>
                        <a:pt x="121" y="38"/>
                        <a:pt x="121" y="38"/>
                      </a:cubicBezTo>
                      <a:cubicBezTo>
                        <a:pt x="121" y="37"/>
                        <a:pt x="121" y="37"/>
                        <a:pt x="120" y="37"/>
                      </a:cubicBezTo>
                      <a:cubicBezTo>
                        <a:pt x="120" y="37"/>
                        <a:pt x="120" y="37"/>
                        <a:pt x="120" y="37"/>
                      </a:cubicBezTo>
                      <a:cubicBezTo>
                        <a:pt x="120" y="37"/>
                        <a:pt x="120" y="37"/>
                        <a:pt x="120" y="37"/>
                      </a:cubicBezTo>
                      <a:cubicBezTo>
                        <a:pt x="120" y="37"/>
                        <a:pt x="120" y="37"/>
                        <a:pt x="120" y="37"/>
                      </a:cubicBezTo>
                      <a:cubicBezTo>
                        <a:pt x="120" y="38"/>
                        <a:pt x="120" y="38"/>
                        <a:pt x="120" y="38"/>
                      </a:cubicBezTo>
                      <a:cubicBezTo>
                        <a:pt x="120" y="38"/>
                        <a:pt x="120" y="38"/>
                        <a:pt x="120" y="38"/>
                      </a:cubicBezTo>
                      <a:cubicBezTo>
                        <a:pt x="120" y="38"/>
                        <a:pt x="120" y="38"/>
                        <a:pt x="120" y="39"/>
                      </a:cubicBezTo>
                      <a:cubicBezTo>
                        <a:pt x="120" y="39"/>
                        <a:pt x="120" y="39"/>
                        <a:pt x="120" y="39"/>
                      </a:cubicBezTo>
                      <a:cubicBezTo>
                        <a:pt x="120" y="39"/>
                        <a:pt x="120" y="39"/>
                        <a:pt x="120" y="39"/>
                      </a:cubicBezTo>
                      <a:cubicBezTo>
                        <a:pt x="120" y="39"/>
                        <a:pt x="120" y="39"/>
                        <a:pt x="120" y="39"/>
                      </a:cubicBezTo>
                      <a:cubicBezTo>
                        <a:pt x="120" y="39"/>
                        <a:pt x="120" y="39"/>
                        <a:pt x="120" y="39"/>
                      </a:cubicBezTo>
                      <a:cubicBezTo>
                        <a:pt x="120" y="39"/>
                        <a:pt x="120" y="39"/>
                        <a:pt x="120" y="39"/>
                      </a:cubicBezTo>
                      <a:cubicBezTo>
                        <a:pt x="120" y="39"/>
                        <a:pt x="120" y="39"/>
                        <a:pt x="120" y="39"/>
                      </a:cubicBezTo>
                      <a:cubicBezTo>
                        <a:pt x="120" y="39"/>
                        <a:pt x="120" y="39"/>
                        <a:pt x="120" y="39"/>
                      </a:cubicBezTo>
                      <a:cubicBezTo>
                        <a:pt x="120" y="39"/>
                        <a:pt x="120" y="39"/>
                        <a:pt x="120" y="38"/>
                      </a:cubicBezTo>
                      <a:cubicBezTo>
                        <a:pt x="120" y="38"/>
                        <a:pt x="120" y="38"/>
                        <a:pt x="120" y="38"/>
                      </a:cubicBezTo>
                      <a:cubicBezTo>
                        <a:pt x="120" y="38"/>
                        <a:pt x="120" y="38"/>
                        <a:pt x="120" y="38"/>
                      </a:cubicBezTo>
                      <a:cubicBezTo>
                        <a:pt x="120" y="37"/>
                        <a:pt x="120" y="37"/>
                        <a:pt x="120" y="37"/>
                      </a:cubicBezTo>
                      <a:cubicBezTo>
                        <a:pt x="120" y="37"/>
                        <a:pt x="120" y="37"/>
                        <a:pt x="120" y="37"/>
                      </a:cubicBezTo>
                      <a:cubicBezTo>
                        <a:pt x="120" y="37"/>
                        <a:pt x="120" y="37"/>
                        <a:pt x="120" y="37"/>
                      </a:cubicBezTo>
                      <a:cubicBezTo>
                        <a:pt x="120" y="37"/>
                        <a:pt x="120" y="37"/>
                        <a:pt x="120" y="36"/>
                      </a:cubicBezTo>
                      <a:cubicBezTo>
                        <a:pt x="120" y="36"/>
                        <a:pt x="120" y="36"/>
                        <a:pt x="120" y="36"/>
                      </a:cubicBezTo>
                      <a:cubicBezTo>
                        <a:pt x="120" y="36"/>
                        <a:pt x="120" y="36"/>
                        <a:pt x="120" y="36"/>
                      </a:cubicBezTo>
                      <a:cubicBezTo>
                        <a:pt x="120" y="36"/>
                        <a:pt x="120" y="36"/>
                        <a:pt x="120" y="35"/>
                      </a:cubicBezTo>
                      <a:cubicBezTo>
                        <a:pt x="120" y="35"/>
                        <a:pt x="120" y="35"/>
                        <a:pt x="120" y="35"/>
                      </a:cubicBezTo>
                      <a:cubicBezTo>
                        <a:pt x="120" y="34"/>
                        <a:pt x="120" y="34"/>
                        <a:pt x="121" y="34"/>
                      </a:cubicBezTo>
                      <a:cubicBezTo>
                        <a:pt x="121" y="34"/>
                        <a:pt x="121" y="34"/>
                        <a:pt x="121" y="34"/>
                      </a:cubicBezTo>
                      <a:cubicBezTo>
                        <a:pt x="121" y="34"/>
                        <a:pt x="121" y="34"/>
                        <a:pt x="121" y="33"/>
                      </a:cubicBezTo>
                      <a:cubicBezTo>
                        <a:pt x="121" y="33"/>
                        <a:pt x="121" y="33"/>
                        <a:pt x="121" y="33"/>
                      </a:cubicBezTo>
                      <a:cubicBezTo>
                        <a:pt x="121" y="33"/>
                        <a:pt x="121" y="33"/>
                        <a:pt x="120" y="33"/>
                      </a:cubicBezTo>
                      <a:cubicBezTo>
                        <a:pt x="120" y="33"/>
                        <a:pt x="120" y="33"/>
                        <a:pt x="120" y="33"/>
                      </a:cubicBezTo>
                      <a:cubicBezTo>
                        <a:pt x="118" y="31"/>
                        <a:pt x="119" y="32"/>
                        <a:pt x="119" y="31"/>
                      </a:cubicBezTo>
                      <a:cubicBezTo>
                        <a:pt x="118" y="31"/>
                        <a:pt x="117" y="30"/>
                        <a:pt x="117" y="29"/>
                      </a:cubicBezTo>
                      <a:cubicBezTo>
                        <a:pt x="117" y="29"/>
                        <a:pt x="116" y="28"/>
                        <a:pt x="115" y="28"/>
                      </a:cubicBezTo>
                      <a:cubicBezTo>
                        <a:pt x="115" y="27"/>
                        <a:pt x="115" y="27"/>
                        <a:pt x="115" y="27"/>
                      </a:cubicBezTo>
                      <a:cubicBezTo>
                        <a:pt x="115" y="27"/>
                        <a:pt x="114" y="27"/>
                        <a:pt x="114" y="26"/>
                      </a:cubicBezTo>
                      <a:cubicBezTo>
                        <a:pt x="114" y="26"/>
                        <a:pt x="114" y="27"/>
                        <a:pt x="114" y="27"/>
                      </a:cubicBezTo>
                      <a:cubicBezTo>
                        <a:pt x="114" y="28"/>
                        <a:pt x="113" y="26"/>
                        <a:pt x="113" y="26"/>
                      </a:cubicBezTo>
                      <a:cubicBezTo>
                        <a:pt x="113" y="27"/>
                        <a:pt x="112" y="27"/>
                        <a:pt x="112" y="27"/>
                      </a:cubicBezTo>
                      <a:cubicBezTo>
                        <a:pt x="112" y="26"/>
                        <a:pt x="111" y="25"/>
                        <a:pt x="111" y="25"/>
                      </a:cubicBezTo>
                      <a:cubicBezTo>
                        <a:pt x="110" y="25"/>
                        <a:pt x="110" y="25"/>
                        <a:pt x="110" y="25"/>
                      </a:cubicBezTo>
                      <a:cubicBezTo>
                        <a:pt x="110" y="26"/>
                        <a:pt x="110" y="25"/>
                        <a:pt x="109" y="25"/>
                      </a:cubicBezTo>
                      <a:cubicBezTo>
                        <a:pt x="109" y="26"/>
                        <a:pt x="109" y="26"/>
                        <a:pt x="109" y="26"/>
                      </a:cubicBezTo>
                      <a:cubicBezTo>
                        <a:pt x="109" y="26"/>
                        <a:pt x="109" y="26"/>
                        <a:pt x="110" y="26"/>
                      </a:cubicBezTo>
                      <a:cubicBezTo>
                        <a:pt x="110" y="26"/>
                        <a:pt x="110" y="27"/>
                        <a:pt x="110" y="27"/>
                      </a:cubicBezTo>
                      <a:cubicBezTo>
                        <a:pt x="110" y="27"/>
                        <a:pt x="110" y="27"/>
                        <a:pt x="110" y="27"/>
                      </a:cubicBezTo>
                      <a:cubicBezTo>
                        <a:pt x="110" y="27"/>
                        <a:pt x="110" y="27"/>
                        <a:pt x="110" y="27"/>
                      </a:cubicBezTo>
                      <a:cubicBezTo>
                        <a:pt x="110" y="27"/>
                        <a:pt x="109" y="27"/>
                        <a:pt x="109" y="27"/>
                      </a:cubicBezTo>
                      <a:cubicBezTo>
                        <a:pt x="109" y="27"/>
                        <a:pt x="109" y="27"/>
                        <a:pt x="109" y="27"/>
                      </a:cubicBezTo>
                      <a:cubicBezTo>
                        <a:pt x="108" y="27"/>
                        <a:pt x="108" y="27"/>
                        <a:pt x="109" y="27"/>
                      </a:cubicBezTo>
                      <a:cubicBezTo>
                        <a:pt x="109" y="28"/>
                        <a:pt x="109" y="28"/>
                        <a:pt x="109" y="28"/>
                      </a:cubicBezTo>
                      <a:cubicBezTo>
                        <a:pt x="108" y="28"/>
                        <a:pt x="108" y="28"/>
                        <a:pt x="108" y="28"/>
                      </a:cubicBezTo>
                      <a:cubicBezTo>
                        <a:pt x="108" y="29"/>
                        <a:pt x="108" y="28"/>
                        <a:pt x="108" y="29"/>
                      </a:cubicBezTo>
                      <a:cubicBezTo>
                        <a:pt x="108" y="28"/>
                        <a:pt x="107" y="29"/>
                        <a:pt x="107" y="28"/>
                      </a:cubicBezTo>
                      <a:cubicBezTo>
                        <a:pt x="107" y="28"/>
                        <a:pt x="107" y="28"/>
                        <a:pt x="107" y="28"/>
                      </a:cubicBezTo>
                      <a:cubicBezTo>
                        <a:pt x="106" y="28"/>
                        <a:pt x="107" y="28"/>
                        <a:pt x="107" y="27"/>
                      </a:cubicBezTo>
                      <a:cubicBezTo>
                        <a:pt x="107" y="27"/>
                        <a:pt x="104" y="28"/>
                        <a:pt x="106" y="28"/>
                      </a:cubicBezTo>
                      <a:cubicBezTo>
                        <a:pt x="106" y="29"/>
                        <a:pt x="105" y="30"/>
                        <a:pt x="105" y="29"/>
                      </a:cubicBezTo>
                      <a:cubicBezTo>
                        <a:pt x="105" y="28"/>
                        <a:pt x="104" y="29"/>
                        <a:pt x="105" y="28"/>
                      </a:cubicBezTo>
                      <a:cubicBezTo>
                        <a:pt x="105" y="28"/>
                        <a:pt x="105" y="28"/>
                        <a:pt x="105" y="28"/>
                      </a:cubicBezTo>
                      <a:cubicBezTo>
                        <a:pt x="104" y="28"/>
                        <a:pt x="105" y="27"/>
                        <a:pt x="105" y="27"/>
                      </a:cubicBezTo>
                      <a:cubicBezTo>
                        <a:pt x="105" y="27"/>
                        <a:pt x="104" y="28"/>
                        <a:pt x="104" y="27"/>
                      </a:cubicBezTo>
                      <a:cubicBezTo>
                        <a:pt x="104" y="27"/>
                        <a:pt x="104" y="27"/>
                        <a:pt x="104" y="27"/>
                      </a:cubicBezTo>
                      <a:cubicBezTo>
                        <a:pt x="103" y="27"/>
                        <a:pt x="104" y="28"/>
                        <a:pt x="103" y="27"/>
                      </a:cubicBezTo>
                      <a:cubicBezTo>
                        <a:pt x="103" y="27"/>
                        <a:pt x="103" y="27"/>
                        <a:pt x="103" y="28"/>
                      </a:cubicBezTo>
                      <a:cubicBezTo>
                        <a:pt x="104" y="28"/>
                        <a:pt x="104" y="29"/>
                        <a:pt x="104" y="29"/>
                      </a:cubicBezTo>
                      <a:cubicBezTo>
                        <a:pt x="103" y="29"/>
                        <a:pt x="104" y="30"/>
                        <a:pt x="104" y="30"/>
                      </a:cubicBezTo>
                      <a:cubicBezTo>
                        <a:pt x="103" y="30"/>
                        <a:pt x="103" y="30"/>
                        <a:pt x="103" y="31"/>
                      </a:cubicBezTo>
                      <a:cubicBezTo>
                        <a:pt x="103" y="31"/>
                        <a:pt x="103" y="31"/>
                        <a:pt x="103" y="31"/>
                      </a:cubicBezTo>
                      <a:cubicBezTo>
                        <a:pt x="103" y="31"/>
                        <a:pt x="104" y="31"/>
                        <a:pt x="104" y="32"/>
                      </a:cubicBezTo>
                      <a:cubicBezTo>
                        <a:pt x="103" y="32"/>
                        <a:pt x="103" y="31"/>
                        <a:pt x="103" y="32"/>
                      </a:cubicBezTo>
                      <a:cubicBezTo>
                        <a:pt x="102" y="32"/>
                        <a:pt x="102" y="32"/>
                        <a:pt x="102" y="32"/>
                      </a:cubicBezTo>
                      <a:cubicBezTo>
                        <a:pt x="103" y="33"/>
                        <a:pt x="102" y="33"/>
                        <a:pt x="102" y="32"/>
                      </a:cubicBezTo>
                      <a:cubicBezTo>
                        <a:pt x="102" y="31"/>
                        <a:pt x="102" y="31"/>
                        <a:pt x="101" y="31"/>
                      </a:cubicBezTo>
                      <a:cubicBezTo>
                        <a:pt x="101" y="32"/>
                        <a:pt x="101" y="29"/>
                        <a:pt x="101" y="31"/>
                      </a:cubicBezTo>
                      <a:cubicBezTo>
                        <a:pt x="101" y="32"/>
                        <a:pt x="100" y="33"/>
                        <a:pt x="100" y="32"/>
                      </a:cubicBezTo>
                      <a:cubicBezTo>
                        <a:pt x="100" y="31"/>
                        <a:pt x="100" y="31"/>
                        <a:pt x="100" y="30"/>
                      </a:cubicBezTo>
                      <a:cubicBezTo>
                        <a:pt x="100" y="30"/>
                        <a:pt x="100" y="29"/>
                        <a:pt x="101" y="30"/>
                      </a:cubicBezTo>
                      <a:cubicBezTo>
                        <a:pt x="101" y="30"/>
                        <a:pt x="100" y="29"/>
                        <a:pt x="100" y="29"/>
                      </a:cubicBezTo>
                      <a:cubicBezTo>
                        <a:pt x="99" y="30"/>
                        <a:pt x="100" y="30"/>
                        <a:pt x="100" y="31"/>
                      </a:cubicBezTo>
                      <a:cubicBezTo>
                        <a:pt x="100" y="32"/>
                        <a:pt x="99" y="32"/>
                        <a:pt x="99" y="31"/>
                      </a:cubicBezTo>
                      <a:cubicBezTo>
                        <a:pt x="99" y="31"/>
                        <a:pt x="98" y="31"/>
                        <a:pt x="99" y="31"/>
                      </a:cubicBezTo>
                      <a:cubicBezTo>
                        <a:pt x="99" y="32"/>
                        <a:pt x="99" y="31"/>
                        <a:pt x="98" y="32"/>
                      </a:cubicBezTo>
                      <a:cubicBezTo>
                        <a:pt x="98" y="32"/>
                        <a:pt x="98" y="32"/>
                        <a:pt x="98" y="31"/>
                      </a:cubicBezTo>
                      <a:cubicBezTo>
                        <a:pt x="98" y="31"/>
                        <a:pt x="98" y="31"/>
                        <a:pt x="98" y="32"/>
                      </a:cubicBezTo>
                      <a:cubicBezTo>
                        <a:pt x="98" y="32"/>
                        <a:pt x="97" y="32"/>
                        <a:pt x="97" y="32"/>
                      </a:cubicBezTo>
                      <a:cubicBezTo>
                        <a:pt x="97" y="32"/>
                        <a:pt x="97" y="33"/>
                        <a:pt x="96" y="34"/>
                      </a:cubicBezTo>
                      <a:cubicBezTo>
                        <a:pt x="97" y="34"/>
                        <a:pt x="97" y="34"/>
                        <a:pt x="97" y="34"/>
                      </a:cubicBezTo>
                      <a:cubicBezTo>
                        <a:pt x="98" y="34"/>
                        <a:pt x="98" y="35"/>
                        <a:pt x="97" y="35"/>
                      </a:cubicBezTo>
                      <a:cubicBezTo>
                        <a:pt x="97" y="35"/>
                        <a:pt x="96" y="35"/>
                        <a:pt x="98" y="35"/>
                      </a:cubicBezTo>
                      <a:cubicBezTo>
                        <a:pt x="98" y="35"/>
                        <a:pt x="98" y="36"/>
                        <a:pt x="98" y="36"/>
                      </a:cubicBezTo>
                      <a:cubicBezTo>
                        <a:pt x="99" y="36"/>
                        <a:pt x="98" y="36"/>
                        <a:pt x="98" y="36"/>
                      </a:cubicBezTo>
                      <a:cubicBezTo>
                        <a:pt x="98" y="36"/>
                        <a:pt x="97" y="37"/>
                        <a:pt x="97" y="36"/>
                      </a:cubicBezTo>
                      <a:cubicBezTo>
                        <a:pt x="97" y="36"/>
                        <a:pt x="97" y="36"/>
                        <a:pt x="96" y="36"/>
                      </a:cubicBezTo>
                      <a:cubicBezTo>
                        <a:pt x="97" y="37"/>
                        <a:pt x="97" y="37"/>
                        <a:pt x="96" y="36"/>
                      </a:cubicBezTo>
                      <a:cubicBezTo>
                        <a:pt x="96" y="36"/>
                        <a:pt x="95" y="36"/>
                        <a:pt x="95" y="36"/>
                      </a:cubicBezTo>
                      <a:cubicBezTo>
                        <a:pt x="95" y="37"/>
                        <a:pt x="95" y="36"/>
                        <a:pt x="95" y="36"/>
                      </a:cubicBezTo>
                      <a:cubicBezTo>
                        <a:pt x="93" y="36"/>
                        <a:pt x="94" y="37"/>
                        <a:pt x="94" y="37"/>
                      </a:cubicBezTo>
                      <a:cubicBezTo>
                        <a:pt x="94" y="38"/>
                        <a:pt x="95" y="36"/>
                        <a:pt x="95" y="37"/>
                      </a:cubicBezTo>
                      <a:cubicBezTo>
                        <a:pt x="96" y="37"/>
                        <a:pt x="94" y="37"/>
                        <a:pt x="94" y="38"/>
                      </a:cubicBezTo>
                      <a:cubicBezTo>
                        <a:pt x="94" y="38"/>
                        <a:pt x="95" y="38"/>
                        <a:pt x="95" y="38"/>
                      </a:cubicBezTo>
                      <a:cubicBezTo>
                        <a:pt x="95" y="37"/>
                        <a:pt x="96" y="37"/>
                        <a:pt x="96" y="37"/>
                      </a:cubicBezTo>
                      <a:cubicBezTo>
                        <a:pt x="96" y="38"/>
                        <a:pt x="96" y="38"/>
                        <a:pt x="96" y="38"/>
                      </a:cubicBezTo>
                      <a:cubicBezTo>
                        <a:pt x="96" y="38"/>
                        <a:pt x="96" y="38"/>
                        <a:pt x="96" y="38"/>
                      </a:cubicBezTo>
                      <a:cubicBezTo>
                        <a:pt x="96" y="39"/>
                        <a:pt x="96" y="39"/>
                        <a:pt x="96" y="39"/>
                      </a:cubicBezTo>
                      <a:cubicBezTo>
                        <a:pt x="95" y="40"/>
                        <a:pt x="95" y="40"/>
                        <a:pt x="95" y="39"/>
                      </a:cubicBezTo>
                      <a:cubicBezTo>
                        <a:pt x="95" y="39"/>
                        <a:pt x="95" y="39"/>
                        <a:pt x="95" y="39"/>
                      </a:cubicBezTo>
                      <a:cubicBezTo>
                        <a:pt x="95" y="39"/>
                        <a:pt x="94" y="38"/>
                        <a:pt x="94" y="38"/>
                      </a:cubicBezTo>
                      <a:cubicBezTo>
                        <a:pt x="93" y="38"/>
                        <a:pt x="93" y="38"/>
                        <a:pt x="93" y="38"/>
                      </a:cubicBezTo>
                      <a:cubicBezTo>
                        <a:pt x="92" y="39"/>
                        <a:pt x="93" y="39"/>
                        <a:pt x="92" y="39"/>
                      </a:cubicBezTo>
                      <a:cubicBezTo>
                        <a:pt x="92" y="39"/>
                        <a:pt x="92" y="40"/>
                        <a:pt x="91" y="39"/>
                      </a:cubicBezTo>
                      <a:cubicBezTo>
                        <a:pt x="91" y="39"/>
                        <a:pt x="90" y="39"/>
                        <a:pt x="90" y="40"/>
                      </a:cubicBezTo>
                      <a:cubicBezTo>
                        <a:pt x="91" y="42"/>
                        <a:pt x="90" y="39"/>
                        <a:pt x="90" y="43"/>
                      </a:cubicBezTo>
                      <a:cubicBezTo>
                        <a:pt x="90" y="43"/>
                        <a:pt x="91" y="42"/>
                        <a:pt x="91" y="43"/>
                      </a:cubicBezTo>
                      <a:cubicBezTo>
                        <a:pt x="91" y="43"/>
                        <a:pt x="91" y="44"/>
                        <a:pt x="91" y="43"/>
                      </a:cubicBezTo>
                      <a:cubicBezTo>
                        <a:pt x="91" y="43"/>
                        <a:pt x="92" y="42"/>
                        <a:pt x="92" y="42"/>
                      </a:cubicBezTo>
                      <a:cubicBezTo>
                        <a:pt x="92" y="42"/>
                        <a:pt x="93" y="41"/>
                        <a:pt x="93" y="41"/>
                      </a:cubicBezTo>
                      <a:cubicBezTo>
                        <a:pt x="94" y="41"/>
                        <a:pt x="93" y="42"/>
                        <a:pt x="92" y="43"/>
                      </a:cubicBezTo>
                      <a:cubicBezTo>
                        <a:pt x="91" y="43"/>
                        <a:pt x="92" y="44"/>
                        <a:pt x="92" y="45"/>
                      </a:cubicBezTo>
                      <a:cubicBezTo>
                        <a:pt x="92" y="44"/>
                        <a:pt x="91" y="45"/>
                        <a:pt x="91" y="45"/>
                      </a:cubicBezTo>
                      <a:cubicBezTo>
                        <a:pt x="91" y="45"/>
                        <a:pt x="91" y="45"/>
                        <a:pt x="91" y="44"/>
                      </a:cubicBezTo>
                      <a:cubicBezTo>
                        <a:pt x="91" y="44"/>
                        <a:pt x="90" y="44"/>
                        <a:pt x="91" y="45"/>
                      </a:cubicBezTo>
                      <a:cubicBezTo>
                        <a:pt x="91" y="46"/>
                        <a:pt x="90" y="45"/>
                        <a:pt x="90" y="46"/>
                      </a:cubicBezTo>
                      <a:cubicBezTo>
                        <a:pt x="90" y="47"/>
                        <a:pt x="90" y="46"/>
                        <a:pt x="91" y="46"/>
                      </a:cubicBezTo>
                      <a:cubicBezTo>
                        <a:pt x="94" y="46"/>
                        <a:pt x="91" y="47"/>
                        <a:pt x="94" y="47"/>
                      </a:cubicBezTo>
                      <a:cubicBezTo>
                        <a:pt x="96" y="48"/>
                        <a:pt x="93" y="47"/>
                        <a:pt x="92" y="47"/>
                      </a:cubicBezTo>
                      <a:cubicBezTo>
                        <a:pt x="90" y="47"/>
                        <a:pt x="91" y="46"/>
                        <a:pt x="90" y="46"/>
                      </a:cubicBezTo>
                      <a:cubicBezTo>
                        <a:pt x="90" y="46"/>
                        <a:pt x="90" y="47"/>
                        <a:pt x="90" y="47"/>
                      </a:cubicBezTo>
                      <a:cubicBezTo>
                        <a:pt x="92" y="49"/>
                        <a:pt x="90" y="47"/>
                        <a:pt x="90" y="47"/>
                      </a:cubicBezTo>
                      <a:cubicBezTo>
                        <a:pt x="90" y="47"/>
                        <a:pt x="90" y="47"/>
                        <a:pt x="89" y="47"/>
                      </a:cubicBezTo>
                      <a:cubicBezTo>
                        <a:pt x="89" y="47"/>
                        <a:pt x="89" y="47"/>
                        <a:pt x="89" y="47"/>
                      </a:cubicBezTo>
                      <a:cubicBezTo>
                        <a:pt x="89" y="46"/>
                        <a:pt x="89" y="46"/>
                        <a:pt x="88" y="46"/>
                      </a:cubicBezTo>
                      <a:cubicBezTo>
                        <a:pt x="88" y="46"/>
                        <a:pt x="88" y="46"/>
                        <a:pt x="87" y="46"/>
                      </a:cubicBezTo>
                      <a:cubicBezTo>
                        <a:pt x="87" y="45"/>
                        <a:pt x="87" y="45"/>
                        <a:pt x="87" y="46"/>
                      </a:cubicBezTo>
                      <a:cubicBezTo>
                        <a:pt x="87" y="46"/>
                        <a:pt x="87" y="46"/>
                        <a:pt x="87" y="46"/>
                      </a:cubicBezTo>
                      <a:cubicBezTo>
                        <a:pt x="86" y="46"/>
                        <a:pt x="86" y="46"/>
                        <a:pt x="87" y="46"/>
                      </a:cubicBezTo>
                      <a:cubicBezTo>
                        <a:pt x="87" y="46"/>
                        <a:pt x="87" y="46"/>
                        <a:pt x="86" y="46"/>
                      </a:cubicBezTo>
                      <a:cubicBezTo>
                        <a:pt x="86" y="46"/>
                        <a:pt x="86" y="46"/>
                        <a:pt x="86" y="47"/>
                      </a:cubicBezTo>
                      <a:cubicBezTo>
                        <a:pt x="86" y="47"/>
                        <a:pt x="86" y="47"/>
                        <a:pt x="86" y="46"/>
                      </a:cubicBezTo>
                      <a:cubicBezTo>
                        <a:pt x="86" y="46"/>
                        <a:pt x="86" y="46"/>
                        <a:pt x="86" y="46"/>
                      </a:cubicBezTo>
                      <a:cubicBezTo>
                        <a:pt x="85" y="46"/>
                        <a:pt x="85" y="46"/>
                        <a:pt x="85" y="46"/>
                      </a:cubicBezTo>
                      <a:cubicBezTo>
                        <a:pt x="85" y="46"/>
                        <a:pt x="85" y="46"/>
                        <a:pt x="85" y="45"/>
                      </a:cubicBezTo>
                      <a:cubicBezTo>
                        <a:pt x="86" y="45"/>
                        <a:pt x="86" y="45"/>
                        <a:pt x="85" y="45"/>
                      </a:cubicBezTo>
                      <a:cubicBezTo>
                        <a:pt x="85" y="45"/>
                        <a:pt x="86" y="45"/>
                        <a:pt x="85" y="44"/>
                      </a:cubicBezTo>
                      <a:cubicBezTo>
                        <a:pt x="85" y="44"/>
                        <a:pt x="85" y="44"/>
                        <a:pt x="85" y="45"/>
                      </a:cubicBezTo>
                      <a:cubicBezTo>
                        <a:pt x="85" y="45"/>
                        <a:pt x="85" y="45"/>
                        <a:pt x="85" y="45"/>
                      </a:cubicBezTo>
                      <a:cubicBezTo>
                        <a:pt x="85" y="45"/>
                        <a:pt x="84" y="45"/>
                        <a:pt x="84" y="45"/>
                      </a:cubicBezTo>
                      <a:cubicBezTo>
                        <a:pt x="84" y="45"/>
                        <a:pt x="84" y="45"/>
                        <a:pt x="84" y="45"/>
                      </a:cubicBezTo>
                      <a:cubicBezTo>
                        <a:pt x="84" y="45"/>
                        <a:pt x="84" y="46"/>
                        <a:pt x="84" y="46"/>
                      </a:cubicBezTo>
                      <a:cubicBezTo>
                        <a:pt x="84" y="46"/>
                        <a:pt x="83" y="46"/>
                        <a:pt x="83" y="45"/>
                      </a:cubicBezTo>
                      <a:cubicBezTo>
                        <a:pt x="83" y="45"/>
                        <a:pt x="83" y="45"/>
                        <a:pt x="83" y="45"/>
                      </a:cubicBezTo>
                      <a:cubicBezTo>
                        <a:pt x="83" y="45"/>
                        <a:pt x="83" y="45"/>
                        <a:pt x="83" y="46"/>
                      </a:cubicBezTo>
                      <a:cubicBezTo>
                        <a:pt x="83" y="46"/>
                        <a:pt x="83" y="46"/>
                        <a:pt x="84" y="46"/>
                      </a:cubicBezTo>
                      <a:cubicBezTo>
                        <a:pt x="84" y="46"/>
                        <a:pt x="84" y="46"/>
                        <a:pt x="85" y="46"/>
                      </a:cubicBezTo>
                      <a:cubicBezTo>
                        <a:pt x="85" y="47"/>
                        <a:pt x="85" y="47"/>
                        <a:pt x="84" y="47"/>
                      </a:cubicBezTo>
                      <a:cubicBezTo>
                        <a:pt x="84" y="47"/>
                        <a:pt x="84" y="47"/>
                        <a:pt x="85" y="47"/>
                      </a:cubicBezTo>
                      <a:cubicBezTo>
                        <a:pt x="85" y="47"/>
                        <a:pt x="85" y="47"/>
                        <a:pt x="84" y="47"/>
                      </a:cubicBezTo>
                      <a:cubicBezTo>
                        <a:pt x="84" y="47"/>
                        <a:pt x="84" y="47"/>
                        <a:pt x="83" y="47"/>
                      </a:cubicBezTo>
                      <a:cubicBezTo>
                        <a:pt x="83" y="47"/>
                        <a:pt x="83" y="47"/>
                        <a:pt x="83" y="47"/>
                      </a:cubicBezTo>
                      <a:cubicBezTo>
                        <a:pt x="83" y="47"/>
                        <a:pt x="83" y="47"/>
                        <a:pt x="84" y="47"/>
                      </a:cubicBezTo>
                      <a:cubicBezTo>
                        <a:pt x="84" y="47"/>
                        <a:pt x="84" y="47"/>
                        <a:pt x="84" y="48"/>
                      </a:cubicBezTo>
                      <a:cubicBezTo>
                        <a:pt x="84" y="48"/>
                        <a:pt x="84" y="48"/>
                        <a:pt x="83" y="48"/>
                      </a:cubicBezTo>
                      <a:cubicBezTo>
                        <a:pt x="83" y="47"/>
                        <a:pt x="83" y="48"/>
                        <a:pt x="83" y="48"/>
                      </a:cubicBezTo>
                      <a:cubicBezTo>
                        <a:pt x="83" y="48"/>
                        <a:pt x="83" y="48"/>
                        <a:pt x="83" y="48"/>
                      </a:cubicBezTo>
                      <a:cubicBezTo>
                        <a:pt x="83" y="48"/>
                        <a:pt x="83" y="48"/>
                        <a:pt x="84" y="48"/>
                      </a:cubicBezTo>
                      <a:cubicBezTo>
                        <a:pt x="85" y="49"/>
                        <a:pt x="84" y="49"/>
                        <a:pt x="84" y="49"/>
                      </a:cubicBezTo>
                      <a:cubicBezTo>
                        <a:pt x="83" y="49"/>
                        <a:pt x="83" y="49"/>
                        <a:pt x="83" y="49"/>
                      </a:cubicBezTo>
                      <a:cubicBezTo>
                        <a:pt x="83" y="49"/>
                        <a:pt x="83" y="49"/>
                        <a:pt x="83" y="49"/>
                      </a:cubicBezTo>
                      <a:cubicBezTo>
                        <a:pt x="86" y="50"/>
                        <a:pt x="85" y="50"/>
                        <a:pt x="85" y="51"/>
                      </a:cubicBezTo>
                      <a:cubicBezTo>
                        <a:pt x="86" y="51"/>
                        <a:pt x="86" y="50"/>
                        <a:pt x="87" y="51"/>
                      </a:cubicBezTo>
                      <a:cubicBezTo>
                        <a:pt x="87" y="51"/>
                        <a:pt x="86" y="51"/>
                        <a:pt x="87" y="51"/>
                      </a:cubicBezTo>
                      <a:cubicBezTo>
                        <a:pt x="88" y="54"/>
                        <a:pt x="86" y="52"/>
                        <a:pt x="86" y="52"/>
                      </a:cubicBezTo>
                      <a:cubicBezTo>
                        <a:pt x="86" y="52"/>
                        <a:pt x="87" y="53"/>
                        <a:pt x="87" y="53"/>
                      </a:cubicBezTo>
                      <a:cubicBezTo>
                        <a:pt x="87" y="53"/>
                        <a:pt x="86" y="53"/>
                        <a:pt x="86" y="53"/>
                      </a:cubicBezTo>
                      <a:cubicBezTo>
                        <a:pt x="86" y="53"/>
                        <a:pt x="87" y="54"/>
                        <a:pt x="87" y="54"/>
                      </a:cubicBezTo>
                      <a:cubicBezTo>
                        <a:pt x="86" y="54"/>
                        <a:pt x="86" y="54"/>
                        <a:pt x="86" y="53"/>
                      </a:cubicBezTo>
                      <a:cubicBezTo>
                        <a:pt x="86" y="53"/>
                        <a:pt x="85" y="53"/>
                        <a:pt x="85" y="53"/>
                      </a:cubicBezTo>
                      <a:cubicBezTo>
                        <a:pt x="85" y="52"/>
                        <a:pt x="84" y="51"/>
                        <a:pt x="84" y="52"/>
                      </a:cubicBezTo>
                      <a:cubicBezTo>
                        <a:pt x="84" y="53"/>
                        <a:pt x="84" y="53"/>
                        <a:pt x="84" y="53"/>
                      </a:cubicBezTo>
                      <a:cubicBezTo>
                        <a:pt x="84" y="53"/>
                        <a:pt x="85" y="54"/>
                        <a:pt x="85" y="55"/>
                      </a:cubicBezTo>
                      <a:cubicBezTo>
                        <a:pt x="85" y="55"/>
                        <a:pt x="84" y="54"/>
                        <a:pt x="84" y="54"/>
                      </a:cubicBezTo>
                      <a:cubicBezTo>
                        <a:pt x="84" y="55"/>
                        <a:pt x="85" y="55"/>
                        <a:pt x="85" y="56"/>
                      </a:cubicBezTo>
                      <a:cubicBezTo>
                        <a:pt x="85" y="56"/>
                        <a:pt x="84" y="56"/>
                        <a:pt x="84" y="56"/>
                      </a:cubicBezTo>
                      <a:cubicBezTo>
                        <a:pt x="83" y="56"/>
                        <a:pt x="81" y="51"/>
                        <a:pt x="80" y="50"/>
                      </a:cubicBezTo>
                      <a:cubicBezTo>
                        <a:pt x="79" y="50"/>
                        <a:pt x="81" y="50"/>
                        <a:pt x="80" y="49"/>
                      </a:cubicBezTo>
                      <a:cubicBezTo>
                        <a:pt x="80" y="49"/>
                        <a:pt x="80" y="49"/>
                        <a:pt x="80" y="49"/>
                      </a:cubicBezTo>
                      <a:cubicBezTo>
                        <a:pt x="80" y="49"/>
                        <a:pt x="80" y="49"/>
                        <a:pt x="80" y="49"/>
                      </a:cubicBezTo>
                      <a:cubicBezTo>
                        <a:pt x="79" y="49"/>
                        <a:pt x="79" y="49"/>
                        <a:pt x="79" y="48"/>
                      </a:cubicBezTo>
                      <a:cubicBezTo>
                        <a:pt x="79" y="48"/>
                        <a:pt x="79" y="48"/>
                        <a:pt x="79" y="48"/>
                      </a:cubicBezTo>
                      <a:cubicBezTo>
                        <a:pt x="79" y="48"/>
                        <a:pt x="79" y="48"/>
                        <a:pt x="79" y="48"/>
                      </a:cubicBezTo>
                      <a:cubicBezTo>
                        <a:pt x="79" y="48"/>
                        <a:pt x="79" y="48"/>
                        <a:pt x="79" y="48"/>
                      </a:cubicBezTo>
                      <a:cubicBezTo>
                        <a:pt x="79" y="47"/>
                        <a:pt x="79" y="47"/>
                        <a:pt x="79" y="47"/>
                      </a:cubicBezTo>
                      <a:cubicBezTo>
                        <a:pt x="79" y="47"/>
                        <a:pt x="80" y="47"/>
                        <a:pt x="80" y="47"/>
                      </a:cubicBezTo>
                      <a:cubicBezTo>
                        <a:pt x="81" y="47"/>
                        <a:pt x="79" y="47"/>
                        <a:pt x="79" y="47"/>
                      </a:cubicBezTo>
                      <a:cubicBezTo>
                        <a:pt x="78" y="47"/>
                        <a:pt x="78" y="47"/>
                        <a:pt x="78" y="48"/>
                      </a:cubicBezTo>
                      <a:cubicBezTo>
                        <a:pt x="77" y="48"/>
                        <a:pt x="77" y="50"/>
                        <a:pt x="77" y="50"/>
                      </a:cubicBezTo>
                      <a:cubicBezTo>
                        <a:pt x="76" y="51"/>
                        <a:pt x="75" y="49"/>
                        <a:pt x="76" y="51"/>
                      </a:cubicBezTo>
                      <a:cubicBezTo>
                        <a:pt x="75" y="52"/>
                        <a:pt x="75" y="51"/>
                        <a:pt x="75" y="51"/>
                      </a:cubicBezTo>
                      <a:cubicBezTo>
                        <a:pt x="74" y="51"/>
                        <a:pt x="74" y="52"/>
                        <a:pt x="73" y="52"/>
                      </a:cubicBezTo>
                      <a:cubicBezTo>
                        <a:pt x="73" y="53"/>
                        <a:pt x="73" y="53"/>
                        <a:pt x="72" y="55"/>
                      </a:cubicBezTo>
                      <a:cubicBezTo>
                        <a:pt x="72" y="55"/>
                        <a:pt x="72" y="57"/>
                        <a:pt x="73" y="58"/>
                      </a:cubicBezTo>
                      <a:cubicBezTo>
                        <a:pt x="73" y="58"/>
                        <a:pt x="73" y="59"/>
                        <a:pt x="73" y="59"/>
                      </a:cubicBezTo>
                      <a:cubicBezTo>
                        <a:pt x="72" y="60"/>
                        <a:pt x="73" y="60"/>
                        <a:pt x="73" y="60"/>
                      </a:cubicBezTo>
                      <a:cubicBezTo>
                        <a:pt x="74" y="60"/>
                        <a:pt x="74" y="60"/>
                        <a:pt x="74" y="61"/>
                      </a:cubicBezTo>
                      <a:cubicBezTo>
                        <a:pt x="74" y="61"/>
                        <a:pt x="73" y="61"/>
                        <a:pt x="72" y="62"/>
                      </a:cubicBezTo>
                      <a:cubicBezTo>
                        <a:pt x="72" y="63"/>
                        <a:pt x="71" y="63"/>
                        <a:pt x="71" y="63"/>
                      </a:cubicBezTo>
                      <a:cubicBezTo>
                        <a:pt x="70" y="64"/>
                        <a:pt x="70" y="64"/>
                        <a:pt x="70" y="64"/>
                      </a:cubicBezTo>
                      <a:cubicBezTo>
                        <a:pt x="70" y="64"/>
                        <a:pt x="69" y="64"/>
                        <a:pt x="69" y="64"/>
                      </a:cubicBezTo>
                      <a:cubicBezTo>
                        <a:pt x="69" y="65"/>
                        <a:pt x="69" y="64"/>
                        <a:pt x="69" y="65"/>
                      </a:cubicBezTo>
                      <a:cubicBezTo>
                        <a:pt x="70" y="65"/>
                        <a:pt x="69" y="66"/>
                        <a:pt x="68" y="66"/>
                      </a:cubicBezTo>
                      <a:cubicBezTo>
                        <a:pt x="68" y="66"/>
                        <a:pt x="68" y="65"/>
                        <a:pt x="68" y="67"/>
                      </a:cubicBezTo>
                      <a:cubicBezTo>
                        <a:pt x="68" y="68"/>
                        <a:pt x="67" y="70"/>
                        <a:pt x="66" y="71"/>
                      </a:cubicBezTo>
                      <a:cubicBezTo>
                        <a:pt x="65" y="72"/>
                        <a:pt x="64" y="73"/>
                        <a:pt x="61" y="74"/>
                      </a:cubicBezTo>
                      <a:cubicBezTo>
                        <a:pt x="60" y="74"/>
                        <a:pt x="58" y="76"/>
                        <a:pt x="55" y="76"/>
                      </a:cubicBezTo>
                      <a:cubicBezTo>
                        <a:pt x="55" y="76"/>
                        <a:pt x="54" y="76"/>
                        <a:pt x="53" y="76"/>
                      </a:cubicBezTo>
                      <a:cubicBezTo>
                        <a:pt x="53" y="76"/>
                        <a:pt x="52" y="77"/>
                        <a:pt x="52" y="77"/>
                      </a:cubicBezTo>
                      <a:cubicBezTo>
                        <a:pt x="51" y="77"/>
                        <a:pt x="51" y="76"/>
                        <a:pt x="50" y="76"/>
                      </a:cubicBezTo>
                      <a:cubicBezTo>
                        <a:pt x="49" y="76"/>
                        <a:pt x="49" y="77"/>
                        <a:pt x="49" y="75"/>
                      </a:cubicBezTo>
                      <a:cubicBezTo>
                        <a:pt x="48" y="75"/>
                        <a:pt x="49" y="76"/>
                        <a:pt x="48" y="76"/>
                      </a:cubicBezTo>
                      <a:cubicBezTo>
                        <a:pt x="47" y="77"/>
                        <a:pt x="47" y="76"/>
                        <a:pt x="47" y="76"/>
                      </a:cubicBezTo>
                      <a:cubicBezTo>
                        <a:pt x="46" y="77"/>
                        <a:pt x="48" y="77"/>
                        <a:pt x="47" y="78"/>
                      </a:cubicBezTo>
                      <a:cubicBezTo>
                        <a:pt x="46" y="78"/>
                        <a:pt x="46" y="78"/>
                        <a:pt x="46" y="78"/>
                      </a:cubicBezTo>
                      <a:cubicBezTo>
                        <a:pt x="46" y="78"/>
                        <a:pt x="45" y="79"/>
                        <a:pt x="45" y="79"/>
                      </a:cubicBezTo>
                      <a:cubicBezTo>
                        <a:pt x="43" y="79"/>
                        <a:pt x="43" y="79"/>
                        <a:pt x="41" y="79"/>
                      </a:cubicBezTo>
                      <a:cubicBezTo>
                        <a:pt x="40" y="79"/>
                        <a:pt x="41" y="78"/>
                        <a:pt x="38" y="81"/>
                      </a:cubicBezTo>
                      <a:cubicBezTo>
                        <a:pt x="37" y="82"/>
                        <a:pt x="37" y="82"/>
                        <a:pt x="36" y="82"/>
                      </a:cubicBezTo>
                      <a:cubicBezTo>
                        <a:pt x="31" y="83"/>
                        <a:pt x="33" y="81"/>
                        <a:pt x="32" y="81"/>
                      </a:cubicBezTo>
                      <a:cubicBezTo>
                        <a:pt x="32" y="82"/>
                        <a:pt x="32" y="81"/>
                        <a:pt x="32" y="81"/>
                      </a:cubicBezTo>
                      <a:cubicBezTo>
                        <a:pt x="31" y="82"/>
                        <a:pt x="31" y="82"/>
                        <a:pt x="31" y="82"/>
                      </a:cubicBezTo>
                      <a:cubicBezTo>
                        <a:pt x="30" y="83"/>
                        <a:pt x="29" y="82"/>
                        <a:pt x="30" y="81"/>
                      </a:cubicBezTo>
                      <a:cubicBezTo>
                        <a:pt x="30" y="81"/>
                        <a:pt x="30" y="80"/>
                        <a:pt x="30" y="80"/>
                      </a:cubicBezTo>
                      <a:cubicBezTo>
                        <a:pt x="30" y="79"/>
                        <a:pt x="31" y="80"/>
                        <a:pt x="31" y="80"/>
                      </a:cubicBezTo>
                      <a:cubicBezTo>
                        <a:pt x="31" y="80"/>
                        <a:pt x="30" y="79"/>
                        <a:pt x="30" y="79"/>
                      </a:cubicBezTo>
                      <a:cubicBezTo>
                        <a:pt x="30" y="80"/>
                        <a:pt x="30" y="81"/>
                        <a:pt x="29" y="82"/>
                      </a:cubicBezTo>
                      <a:cubicBezTo>
                        <a:pt x="29" y="82"/>
                        <a:pt x="28" y="82"/>
                        <a:pt x="28" y="82"/>
                      </a:cubicBezTo>
                      <a:cubicBezTo>
                        <a:pt x="27" y="83"/>
                        <a:pt x="27" y="83"/>
                        <a:pt x="27" y="83"/>
                      </a:cubicBezTo>
                      <a:cubicBezTo>
                        <a:pt x="26" y="83"/>
                        <a:pt x="26" y="83"/>
                        <a:pt x="26" y="83"/>
                      </a:cubicBezTo>
                      <a:cubicBezTo>
                        <a:pt x="26" y="84"/>
                        <a:pt x="26" y="83"/>
                        <a:pt x="26" y="84"/>
                      </a:cubicBezTo>
                      <a:cubicBezTo>
                        <a:pt x="25" y="84"/>
                        <a:pt x="25" y="83"/>
                        <a:pt x="25" y="83"/>
                      </a:cubicBezTo>
                      <a:cubicBezTo>
                        <a:pt x="24" y="83"/>
                        <a:pt x="25" y="84"/>
                        <a:pt x="23" y="85"/>
                      </a:cubicBezTo>
                      <a:cubicBezTo>
                        <a:pt x="21" y="85"/>
                        <a:pt x="22" y="87"/>
                        <a:pt x="21" y="87"/>
                      </a:cubicBezTo>
                      <a:cubicBezTo>
                        <a:pt x="20" y="87"/>
                        <a:pt x="20" y="88"/>
                        <a:pt x="19" y="89"/>
                      </a:cubicBezTo>
                      <a:cubicBezTo>
                        <a:pt x="19" y="89"/>
                        <a:pt x="18" y="89"/>
                        <a:pt x="18" y="89"/>
                      </a:cubicBezTo>
                      <a:cubicBezTo>
                        <a:pt x="17" y="90"/>
                        <a:pt x="17" y="89"/>
                        <a:pt x="17" y="89"/>
                      </a:cubicBezTo>
                      <a:cubicBezTo>
                        <a:pt x="16" y="90"/>
                        <a:pt x="16" y="90"/>
                        <a:pt x="15" y="90"/>
                      </a:cubicBezTo>
                      <a:cubicBezTo>
                        <a:pt x="15" y="90"/>
                        <a:pt x="14" y="90"/>
                        <a:pt x="14" y="90"/>
                      </a:cubicBezTo>
                      <a:cubicBezTo>
                        <a:pt x="13" y="92"/>
                        <a:pt x="13" y="91"/>
                        <a:pt x="12" y="91"/>
                      </a:cubicBezTo>
                      <a:cubicBezTo>
                        <a:pt x="12" y="92"/>
                        <a:pt x="12" y="92"/>
                        <a:pt x="12" y="93"/>
                      </a:cubicBezTo>
                      <a:cubicBezTo>
                        <a:pt x="12" y="93"/>
                        <a:pt x="12" y="93"/>
                        <a:pt x="11" y="93"/>
                      </a:cubicBezTo>
                      <a:cubicBezTo>
                        <a:pt x="11" y="93"/>
                        <a:pt x="12" y="93"/>
                        <a:pt x="11" y="94"/>
                      </a:cubicBezTo>
                      <a:cubicBezTo>
                        <a:pt x="11" y="94"/>
                        <a:pt x="11" y="94"/>
                        <a:pt x="11" y="94"/>
                      </a:cubicBezTo>
                      <a:cubicBezTo>
                        <a:pt x="10" y="96"/>
                        <a:pt x="11" y="96"/>
                        <a:pt x="10" y="97"/>
                      </a:cubicBezTo>
                      <a:cubicBezTo>
                        <a:pt x="9" y="97"/>
                        <a:pt x="10" y="96"/>
                        <a:pt x="10" y="96"/>
                      </a:cubicBezTo>
                      <a:cubicBezTo>
                        <a:pt x="9" y="96"/>
                        <a:pt x="10" y="97"/>
                        <a:pt x="9" y="97"/>
                      </a:cubicBezTo>
                      <a:cubicBezTo>
                        <a:pt x="8" y="97"/>
                        <a:pt x="8" y="97"/>
                        <a:pt x="8" y="96"/>
                      </a:cubicBezTo>
                      <a:cubicBezTo>
                        <a:pt x="8" y="96"/>
                        <a:pt x="9" y="96"/>
                        <a:pt x="9" y="96"/>
                      </a:cubicBezTo>
                      <a:cubicBezTo>
                        <a:pt x="9" y="95"/>
                        <a:pt x="9" y="95"/>
                        <a:pt x="8" y="95"/>
                      </a:cubicBezTo>
                      <a:cubicBezTo>
                        <a:pt x="8" y="95"/>
                        <a:pt x="8" y="94"/>
                        <a:pt x="8" y="93"/>
                      </a:cubicBezTo>
                      <a:cubicBezTo>
                        <a:pt x="8" y="93"/>
                        <a:pt x="8" y="92"/>
                        <a:pt x="8" y="92"/>
                      </a:cubicBezTo>
                      <a:cubicBezTo>
                        <a:pt x="9" y="91"/>
                        <a:pt x="9" y="91"/>
                        <a:pt x="7" y="92"/>
                      </a:cubicBezTo>
                      <a:cubicBezTo>
                        <a:pt x="7" y="92"/>
                        <a:pt x="6" y="94"/>
                        <a:pt x="6" y="94"/>
                      </a:cubicBezTo>
                      <a:cubicBezTo>
                        <a:pt x="6" y="95"/>
                        <a:pt x="5" y="97"/>
                        <a:pt x="5" y="97"/>
                      </a:cubicBezTo>
                      <a:cubicBezTo>
                        <a:pt x="5" y="97"/>
                        <a:pt x="4" y="97"/>
                        <a:pt x="5" y="98"/>
                      </a:cubicBezTo>
                      <a:cubicBezTo>
                        <a:pt x="4" y="99"/>
                        <a:pt x="5" y="99"/>
                        <a:pt x="5" y="99"/>
                      </a:cubicBezTo>
                      <a:cubicBezTo>
                        <a:pt x="5" y="99"/>
                        <a:pt x="7" y="101"/>
                        <a:pt x="5" y="102"/>
                      </a:cubicBezTo>
                      <a:cubicBezTo>
                        <a:pt x="6" y="104"/>
                        <a:pt x="5" y="105"/>
                        <a:pt x="5" y="105"/>
                      </a:cubicBezTo>
                      <a:cubicBezTo>
                        <a:pt x="5" y="106"/>
                        <a:pt x="4" y="106"/>
                        <a:pt x="4" y="106"/>
                      </a:cubicBezTo>
                      <a:cubicBezTo>
                        <a:pt x="4" y="107"/>
                        <a:pt x="4" y="107"/>
                        <a:pt x="4" y="107"/>
                      </a:cubicBezTo>
                      <a:cubicBezTo>
                        <a:pt x="4" y="107"/>
                        <a:pt x="4" y="107"/>
                        <a:pt x="3" y="107"/>
                      </a:cubicBezTo>
                      <a:cubicBezTo>
                        <a:pt x="3" y="108"/>
                        <a:pt x="3" y="108"/>
                        <a:pt x="3" y="108"/>
                      </a:cubicBezTo>
                      <a:cubicBezTo>
                        <a:pt x="3" y="108"/>
                        <a:pt x="3" y="108"/>
                        <a:pt x="3" y="108"/>
                      </a:cubicBezTo>
                      <a:cubicBezTo>
                        <a:pt x="3" y="108"/>
                        <a:pt x="3" y="109"/>
                        <a:pt x="3" y="109"/>
                      </a:cubicBezTo>
                      <a:cubicBezTo>
                        <a:pt x="3" y="110"/>
                        <a:pt x="3" y="109"/>
                        <a:pt x="3" y="110"/>
                      </a:cubicBezTo>
                      <a:cubicBezTo>
                        <a:pt x="3" y="110"/>
                        <a:pt x="3" y="110"/>
                        <a:pt x="3" y="111"/>
                      </a:cubicBezTo>
                      <a:cubicBezTo>
                        <a:pt x="3" y="111"/>
                        <a:pt x="2" y="111"/>
                        <a:pt x="2" y="111"/>
                      </a:cubicBezTo>
                      <a:cubicBezTo>
                        <a:pt x="2" y="112"/>
                        <a:pt x="2" y="112"/>
                        <a:pt x="2" y="112"/>
                      </a:cubicBezTo>
                      <a:cubicBezTo>
                        <a:pt x="2" y="113"/>
                        <a:pt x="2" y="113"/>
                        <a:pt x="3" y="113"/>
                      </a:cubicBezTo>
                      <a:cubicBezTo>
                        <a:pt x="3" y="115"/>
                        <a:pt x="4" y="114"/>
                        <a:pt x="4" y="117"/>
                      </a:cubicBezTo>
                      <a:cubicBezTo>
                        <a:pt x="4" y="117"/>
                        <a:pt x="5" y="117"/>
                        <a:pt x="5" y="119"/>
                      </a:cubicBezTo>
                      <a:cubicBezTo>
                        <a:pt x="5" y="119"/>
                        <a:pt x="6" y="118"/>
                        <a:pt x="7" y="122"/>
                      </a:cubicBezTo>
                      <a:cubicBezTo>
                        <a:pt x="7" y="123"/>
                        <a:pt x="7" y="123"/>
                        <a:pt x="7" y="124"/>
                      </a:cubicBezTo>
                      <a:cubicBezTo>
                        <a:pt x="9" y="126"/>
                        <a:pt x="10" y="126"/>
                        <a:pt x="9" y="126"/>
                      </a:cubicBezTo>
                      <a:cubicBezTo>
                        <a:pt x="8" y="126"/>
                        <a:pt x="10" y="127"/>
                        <a:pt x="9" y="128"/>
                      </a:cubicBezTo>
                      <a:cubicBezTo>
                        <a:pt x="9" y="128"/>
                        <a:pt x="9" y="129"/>
                        <a:pt x="9" y="130"/>
                      </a:cubicBezTo>
                      <a:cubicBezTo>
                        <a:pt x="9" y="130"/>
                        <a:pt x="8" y="131"/>
                        <a:pt x="8" y="130"/>
                      </a:cubicBezTo>
                      <a:cubicBezTo>
                        <a:pt x="7" y="129"/>
                        <a:pt x="6" y="126"/>
                        <a:pt x="6" y="126"/>
                      </a:cubicBezTo>
                      <a:cubicBezTo>
                        <a:pt x="6" y="126"/>
                        <a:pt x="6" y="126"/>
                        <a:pt x="6" y="127"/>
                      </a:cubicBezTo>
                      <a:cubicBezTo>
                        <a:pt x="6" y="127"/>
                        <a:pt x="6" y="127"/>
                        <a:pt x="6" y="128"/>
                      </a:cubicBezTo>
                      <a:cubicBezTo>
                        <a:pt x="6" y="128"/>
                        <a:pt x="5" y="128"/>
                        <a:pt x="5" y="128"/>
                      </a:cubicBezTo>
                      <a:cubicBezTo>
                        <a:pt x="5" y="128"/>
                        <a:pt x="5" y="127"/>
                        <a:pt x="5" y="126"/>
                      </a:cubicBezTo>
                      <a:cubicBezTo>
                        <a:pt x="5" y="125"/>
                        <a:pt x="5" y="126"/>
                        <a:pt x="5" y="125"/>
                      </a:cubicBezTo>
                      <a:cubicBezTo>
                        <a:pt x="5" y="125"/>
                        <a:pt x="5" y="125"/>
                        <a:pt x="5" y="125"/>
                      </a:cubicBezTo>
                      <a:cubicBezTo>
                        <a:pt x="5" y="124"/>
                        <a:pt x="4" y="124"/>
                        <a:pt x="4" y="124"/>
                      </a:cubicBezTo>
                      <a:cubicBezTo>
                        <a:pt x="4" y="124"/>
                        <a:pt x="4" y="124"/>
                        <a:pt x="4" y="123"/>
                      </a:cubicBezTo>
                      <a:cubicBezTo>
                        <a:pt x="3" y="123"/>
                        <a:pt x="4" y="123"/>
                        <a:pt x="3" y="122"/>
                      </a:cubicBezTo>
                      <a:cubicBezTo>
                        <a:pt x="3" y="122"/>
                        <a:pt x="3" y="123"/>
                        <a:pt x="2" y="124"/>
                      </a:cubicBezTo>
                      <a:cubicBezTo>
                        <a:pt x="2" y="125"/>
                        <a:pt x="3" y="125"/>
                        <a:pt x="4" y="127"/>
                      </a:cubicBezTo>
                      <a:cubicBezTo>
                        <a:pt x="4" y="128"/>
                        <a:pt x="4" y="127"/>
                        <a:pt x="5" y="129"/>
                      </a:cubicBezTo>
                      <a:cubicBezTo>
                        <a:pt x="5" y="129"/>
                        <a:pt x="6" y="129"/>
                        <a:pt x="6" y="129"/>
                      </a:cubicBezTo>
                      <a:cubicBezTo>
                        <a:pt x="6" y="131"/>
                        <a:pt x="6" y="132"/>
                        <a:pt x="5" y="132"/>
                      </a:cubicBezTo>
                      <a:cubicBezTo>
                        <a:pt x="5" y="132"/>
                        <a:pt x="5" y="132"/>
                        <a:pt x="4" y="132"/>
                      </a:cubicBezTo>
                      <a:cubicBezTo>
                        <a:pt x="4" y="129"/>
                        <a:pt x="4" y="132"/>
                        <a:pt x="4" y="131"/>
                      </a:cubicBezTo>
                      <a:cubicBezTo>
                        <a:pt x="4" y="131"/>
                        <a:pt x="4" y="129"/>
                        <a:pt x="4" y="129"/>
                      </a:cubicBezTo>
                      <a:cubicBezTo>
                        <a:pt x="3" y="129"/>
                        <a:pt x="3" y="129"/>
                        <a:pt x="3" y="129"/>
                      </a:cubicBezTo>
                      <a:cubicBezTo>
                        <a:pt x="3" y="128"/>
                        <a:pt x="3" y="128"/>
                        <a:pt x="2" y="128"/>
                      </a:cubicBezTo>
                      <a:cubicBezTo>
                        <a:pt x="2" y="127"/>
                        <a:pt x="2" y="127"/>
                        <a:pt x="2" y="127"/>
                      </a:cubicBezTo>
                      <a:cubicBezTo>
                        <a:pt x="2" y="127"/>
                        <a:pt x="2" y="127"/>
                        <a:pt x="2" y="128"/>
                      </a:cubicBezTo>
                      <a:cubicBezTo>
                        <a:pt x="2" y="129"/>
                        <a:pt x="2" y="130"/>
                        <a:pt x="2" y="127"/>
                      </a:cubicBezTo>
                      <a:cubicBezTo>
                        <a:pt x="2" y="126"/>
                        <a:pt x="1" y="127"/>
                        <a:pt x="1" y="128"/>
                      </a:cubicBezTo>
                      <a:cubicBezTo>
                        <a:pt x="1" y="128"/>
                        <a:pt x="0" y="128"/>
                        <a:pt x="1" y="128"/>
                      </a:cubicBezTo>
                      <a:cubicBezTo>
                        <a:pt x="2" y="129"/>
                        <a:pt x="1" y="130"/>
                        <a:pt x="2" y="130"/>
                      </a:cubicBezTo>
                      <a:cubicBezTo>
                        <a:pt x="5" y="134"/>
                        <a:pt x="7" y="138"/>
                        <a:pt x="7" y="138"/>
                      </a:cubicBezTo>
                      <a:cubicBezTo>
                        <a:pt x="8" y="138"/>
                        <a:pt x="9" y="141"/>
                        <a:pt x="8" y="142"/>
                      </a:cubicBezTo>
                      <a:cubicBezTo>
                        <a:pt x="8" y="142"/>
                        <a:pt x="8" y="142"/>
                        <a:pt x="8" y="144"/>
                      </a:cubicBezTo>
                      <a:cubicBezTo>
                        <a:pt x="9" y="144"/>
                        <a:pt x="8" y="145"/>
                        <a:pt x="9" y="145"/>
                      </a:cubicBezTo>
                      <a:cubicBezTo>
                        <a:pt x="11" y="147"/>
                        <a:pt x="12" y="149"/>
                        <a:pt x="12" y="150"/>
                      </a:cubicBezTo>
                      <a:cubicBezTo>
                        <a:pt x="12" y="151"/>
                        <a:pt x="12" y="150"/>
                        <a:pt x="12" y="151"/>
                      </a:cubicBezTo>
                      <a:cubicBezTo>
                        <a:pt x="12" y="151"/>
                        <a:pt x="12" y="152"/>
                        <a:pt x="13" y="152"/>
                      </a:cubicBezTo>
                      <a:cubicBezTo>
                        <a:pt x="14" y="153"/>
                        <a:pt x="14" y="154"/>
                        <a:pt x="15" y="155"/>
                      </a:cubicBezTo>
                      <a:cubicBezTo>
                        <a:pt x="15" y="156"/>
                        <a:pt x="15" y="156"/>
                        <a:pt x="15" y="157"/>
                      </a:cubicBezTo>
                      <a:cubicBezTo>
                        <a:pt x="15" y="158"/>
                        <a:pt x="15" y="157"/>
                        <a:pt x="15" y="159"/>
                      </a:cubicBezTo>
                      <a:cubicBezTo>
                        <a:pt x="15" y="162"/>
                        <a:pt x="15" y="161"/>
                        <a:pt x="15" y="162"/>
                      </a:cubicBezTo>
                      <a:cubicBezTo>
                        <a:pt x="15" y="162"/>
                        <a:pt x="15" y="162"/>
                        <a:pt x="15" y="162"/>
                      </a:cubicBezTo>
                      <a:cubicBezTo>
                        <a:pt x="15" y="163"/>
                        <a:pt x="15" y="163"/>
                        <a:pt x="15" y="163"/>
                      </a:cubicBezTo>
                      <a:cubicBezTo>
                        <a:pt x="15" y="163"/>
                        <a:pt x="15" y="163"/>
                        <a:pt x="15" y="163"/>
                      </a:cubicBezTo>
                      <a:cubicBezTo>
                        <a:pt x="16" y="164"/>
                        <a:pt x="15" y="164"/>
                        <a:pt x="15" y="164"/>
                      </a:cubicBezTo>
                      <a:cubicBezTo>
                        <a:pt x="15" y="164"/>
                        <a:pt x="15" y="164"/>
                        <a:pt x="15" y="164"/>
                      </a:cubicBezTo>
                      <a:cubicBezTo>
                        <a:pt x="16" y="165"/>
                        <a:pt x="16" y="166"/>
                        <a:pt x="16" y="166"/>
                      </a:cubicBezTo>
                      <a:cubicBezTo>
                        <a:pt x="16" y="167"/>
                        <a:pt x="16" y="166"/>
                        <a:pt x="16" y="167"/>
                      </a:cubicBezTo>
                      <a:cubicBezTo>
                        <a:pt x="16" y="168"/>
                        <a:pt x="17" y="168"/>
                        <a:pt x="17" y="168"/>
                      </a:cubicBezTo>
                      <a:cubicBezTo>
                        <a:pt x="17" y="168"/>
                        <a:pt x="17" y="168"/>
                        <a:pt x="17" y="169"/>
                      </a:cubicBezTo>
                      <a:cubicBezTo>
                        <a:pt x="18" y="169"/>
                        <a:pt x="18" y="171"/>
                        <a:pt x="19" y="172"/>
                      </a:cubicBezTo>
                      <a:cubicBezTo>
                        <a:pt x="19" y="172"/>
                        <a:pt x="19" y="173"/>
                        <a:pt x="19" y="173"/>
                      </a:cubicBezTo>
                      <a:cubicBezTo>
                        <a:pt x="19" y="174"/>
                        <a:pt x="21" y="175"/>
                        <a:pt x="21" y="177"/>
                      </a:cubicBezTo>
                      <a:cubicBezTo>
                        <a:pt x="21" y="177"/>
                        <a:pt x="21" y="178"/>
                        <a:pt x="21" y="180"/>
                      </a:cubicBezTo>
                      <a:cubicBezTo>
                        <a:pt x="21" y="180"/>
                        <a:pt x="21" y="181"/>
                        <a:pt x="21" y="181"/>
                      </a:cubicBezTo>
                      <a:cubicBezTo>
                        <a:pt x="21" y="181"/>
                        <a:pt x="21" y="180"/>
                        <a:pt x="20" y="180"/>
                      </a:cubicBezTo>
                      <a:cubicBezTo>
                        <a:pt x="20" y="180"/>
                        <a:pt x="21" y="180"/>
                        <a:pt x="21" y="181"/>
                      </a:cubicBezTo>
                      <a:cubicBezTo>
                        <a:pt x="21" y="183"/>
                        <a:pt x="21" y="183"/>
                        <a:pt x="21" y="183"/>
                      </a:cubicBezTo>
                      <a:cubicBezTo>
                        <a:pt x="21" y="183"/>
                        <a:pt x="21" y="183"/>
                        <a:pt x="20" y="184"/>
                      </a:cubicBezTo>
                      <a:cubicBezTo>
                        <a:pt x="20" y="183"/>
                        <a:pt x="22" y="185"/>
                        <a:pt x="21" y="185"/>
                      </a:cubicBezTo>
                      <a:cubicBezTo>
                        <a:pt x="21" y="185"/>
                        <a:pt x="20" y="184"/>
                        <a:pt x="20" y="184"/>
                      </a:cubicBezTo>
                      <a:cubicBezTo>
                        <a:pt x="19" y="183"/>
                        <a:pt x="21" y="190"/>
                        <a:pt x="20" y="190"/>
                      </a:cubicBezTo>
                      <a:cubicBezTo>
                        <a:pt x="20" y="191"/>
                        <a:pt x="19" y="192"/>
                        <a:pt x="17" y="193"/>
                      </a:cubicBezTo>
                      <a:cubicBezTo>
                        <a:pt x="16" y="193"/>
                        <a:pt x="16" y="192"/>
                        <a:pt x="15" y="191"/>
                      </a:cubicBezTo>
                      <a:cubicBezTo>
                        <a:pt x="16" y="193"/>
                        <a:pt x="15" y="193"/>
                        <a:pt x="15" y="193"/>
                      </a:cubicBezTo>
                      <a:cubicBezTo>
                        <a:pt x="15" y="194"/>
                        <a:pt x="15" y="194"/>
                        <a:pt x="15" y="195"/>
                      </a:cubicBezTo>
                      <a:cubicBezTo>
                        <a:pt x="15" y="195"/>
                        <a:pt x="15" y="196"/>
                        <a:pt x="15" y="197"/>
                      </a:cubicBezTo>
                      <a:cubicBezTo>
                        <a:pt x="16" y="198"/>
                        <a:pt x="15" y="198"/>
                        <a:pt x="16" y="199"/>
                      </a:cubicBezTo>
                      <a:cubicBezTo>
                        <a:pt x="17" y="200"/>
                        <a:pt x="16" y="197"/>
                        <a:pt x="19" y="199"/>
                      </a:cubicBezTo>
                      <a:cubicBezTo>
                        <a:pt x="21" y="200"/>
                        <a:pt x="22" y="201"/>
                        <a:pt x="23" y="203"/>
                      </a:cubicBezTo>
                      <a:cubicBezTo>
                        <a:pt x="24" y="203"/>
                        <a:pt x="24" y="203"/>
                        <a:pt x="26" y="204"/>
                      </a:cubicBezTo>
                      <a:cubicBezTo>
                        <a:pt x="28" y="205"/>
                        <a:pt x="29" y="205"/>
                        <a:pt x="29" y="205"/>
                      </a:cubicBezTo>
                      <a:cubicBezTo>
                        <a:pt x="30" y="205"/>
                        <a:pt x="30" y="205"/>
                        <a:pt x="30" y="205"/>
                      </a:cubicBezTo>
                      <a:cubicBezTo>
                        <a:pt x="31" y="204"/>
                        <a:pt x="31" y="205"/>
                        <a:pt x="32" y="205"/>
                      </a:cubicBezTo>
                      <a:cubicBezTo>
                        <a:pt x="34" y="205"/>
                        <a:pt x="34" y="204"/>
                        <a:pt x="35" y="205"/>
                      </a:cubicBezTo>
                      <a:cubicBezTo>
                        <a:pt x="35" y="205"/>
                        <a:pt x="36" y="205"/>
                        <a:pt x="36" y="205"/>
                      </a:cubicBezTo>
                      <a:cubicBezTo>
                        <a:pt x="37" y="206"/>
                        <a:pt x="36" y="205"/>
                        <a:pt x="37" y="205"/>
                      </a:cubicBezTo>
                      <a:cubicBezTo>
                        <a:pt x="37" y="205"/>
                        <a:pt x="38" y="205"/>
                        <a:pt x="39" y="205"/>
                      </a:cubicBezTo>
                      <a:cubicBezTo>
                        <a:pt x="39" y="205"/>
                        <a:pt x="39" y="205"/>
                        <a:pt x="39" y="205"/>
                      </a:cubicBezTo>
                      <a:cubicBezTo>
                        <a:pt x="39" y="205"/>
                        <a:pt x="38" y="204"/>
                        <a:pt x="39" y="204"/>
                      </a:cubicBezTo>
                      <a:cubicBezTo>
                        <a:pt x="40" y="205"/>
                        <a:pt x="40" y="204"/>
                        <a:pt x="41" y="204"/>
                      </a:cubicBezTo>
                      <a:cubicBezTo>
                        <a:pt x="41" y="205"/>
                        <a:pt x="41" y="204"/>
                        <a:pt x="41" y="204"/>
                      </a:cubicBezTo>
                      <a:cubicBezTo>
                        <a:pt x="40" y="204"/>
                        <a:pt x="40" y="203"/>
                        <a:pt x="41" y="203"/>
                      </a:cubicBezTo>
                      <a:cubicBezTo>
                        <a:pt x="42" y="204"/>
                        <a:pt x="41" y="203"/>
                        <a:pt x="42" y="203"/>
                      </a:cubicBezTo>
                      <a:cubicBezTo>
                        <a:pt x="42" y="204"/>
                        <a:pt x="43" y="204"/>
                        <a:pt x="43" y="204"/>
                      </a:cubicBezTo>
                      <a:cubicBezTo>
                        <a:pt x="43" y="203"/>
                        <a:pt x="41" y="203"/>
                        <a:pt x="43" y="202"/>
                      </a:cubicBezTo>
                      <a:cubicBezTo>
                        <a:pt x="44" y="201"/>
                        <a:pt x="45" y="202"/>
                        <a:pt x="45" y="201"/>
                      </a:cubicBezTo>
                      <a:cubicBezTo>
                        <a:pt x="46" y="201"/>
                        <a:pt x="44" y="200"/>
                        <a:pt x="46" y="200"/>
                      </a:cubicBezTo>
                      <a:cubicBezTo>
                        <a:pt x="47" y="200"/>
                        <a:pt x="46" y="200"/>
                        <a:pt x="47" y="200"/>
                      </a:cubicBezTo>
                      <a:cubicBezTo>
                        <a:pt x="48" y="200"/>
                        <a:pt x="48" y="200"/>
                        <a:pt x="49" y="200"/>
                      </a:cubicBezTo>
                      <a:cubicBezTo>
                        <a:pt x="49" y="200"/>
                        <a:pt x="50" y="200"/>
                        <a:pt x="50" y="200"/>
                      </a:cubicBezTo>
                      <a:cubicBezTo>
                        <a:pt x="49" y="200"/>
                        <a:pt x="49" y="199"/>
                        <a:pt x="50" y="200"/>
                      </a:cubicBezTo>
                      <a:cubicBezTo>
                        <a:pt x="51" y="200"/>
                        <a:pt x="50" y="199"/>
                        <a:pt x="51" y="199"/>
                      </a:cubicBezTo>
                      <a:cubicBezTo>
                        <a:pt x="51" y="199"/>
                        <a:pt x="51" y="199"/>
                        <a:pt x="51" y="199"/>
                      </a:cubicBezTo>
                      <a:cubicBezTo>
                        <a:pt x="52" y="199"/>
                        <a:pt x="50" y="200"/>
                        <a:pt x="52" y="197"/>
                      </a:cubicBezTo>
                      <a:cubicBezTo>
                        <a:pt x="52" y="197"/>
                        <a:pt x="53" y="195"/>
                        <a:pt x="55" y="196"/>
                      </a:cubicBezTo>
                      <a:cubicBezTo>
                        <a:pt x="55" y="195"/>
                        <a:pt x="55" y="195"/>
                        <a:pt x="56" y="195"/>
                      </a:cubicBezTo>
                      <a:cubicBezTo>
                        <a:pt x="57" y="195"/>
                        <a:pt x="56" y="195"/>
                        <a:pt x="58" y="195"/>
                      </a:cubicBezTo>
                      <a:cubicBezTo>
                        <a:pt x="60" y="196"/>
                        <a:pt x="59" y="195"/>
                        <a:pt x="60" y="195"/>
                      </a:cubicBezTo>
                      <a:cubicBezTo>
                        <a:pt x="60" y="194"/>
                        <a:pt x="60" y="195"/>
                        <a:pt x="62" y="195"/>
                      </a:cubicBezTo>
                      <a:cubicBezTo>
                        <a:pt x="63" y="194"/>
                        <a:pt x="63" y="194"/>
                        <a:pt x="64" y="194"/>
                      </a:cubicBezTo>
                      <a:cubicBezTo>
                        <a:pt x="64" y="194"/>
                        <a:pt x="65" y="195"/>
                        <a:pt x="66" y="194"/>
                      </a:cubicBezTo>
                      <a:cubicBezTo>
                        <a:pt x="66" y="194"/>
                        <a:pt x="67" y="194"/>
                        <a:pt x="68" y="195"/>
                      </a:cubicBezTo>
                      <a:cubicBezTo>
                        <a:pt x="69" y="195"/>
                        <a:pt x="68" y="193"/>
                        <a:pt x="69" y="195"/>
                      </a:cubicBezTo>
                      <a:cubicBezTo>
                        <a:pt x="70" y="195"/>
                        <a:pt x="70" y="195"/>
                        <a:pt x="70" y="195"/>
                      </a:cubicBezTo>
                      <a:cubicBezTo>
                        <a:pt x="70" y="194"/>
                        <a:pt x="70" y="195"/>
                        <a:pt x="71" y="194"/>
                      </a:cubicBezTo>
                      <a:cubicBezTo>
                        <a:pt x="71" y="194"/>
                        <a:pt x="72" y="195"/>
                        <a:pt x="72" y="195"/>
                      </a:cubicBezTo>
                      <a:cubicBezTo>
                        <a:pt x="72" y="195"/>
                        <a:pt x="72" y="195"/>
                        <a:pt x="72" y="195"/>
                      </a:cubicBezTo>
                      <a:cubicBezTo>
                        <a:pt x="72" y="196"/>
                        <a:pt x="72" y="196"/>
                        <a:pt x="73" y="196"/>
                      </a:cubicBezTo>
                      <a:cubicBezTo>
                        <a:pt x="73" y="196"/>
                        <a:pt x="73" y="196"/>
                        <a:pt x="73" y="195"/>
                      </a:cubicBezTo>
                      <a:cubicBezTo>
                        <a:pt x="74" y="195"/>
                        <a:pt x="74" y="195"/>
                        <a:pt x="75" y="195"/>
                      </a:cubicBezTo>
                      <a:cubicBezTo>
                        <a:pt x="75" y="195"/>
                        <a:pt x="76" y="195"/>
                        <a:pt x="76" y="195"/>
                      </a:cubicBezTo>
                      <a:cubicBezTo>
                        <a:pt x="76" y="194"/>
                        <a:pt x="77" y="195"/>
                        <a:pt x="78" y="195"/>
                      </a:cubicBezTo>
                      <a:cubicBezTo>
                        <a:pt x="78" y="195"/>
                        <a:pt x="79" y="195"/>
                        <a:pt x="79" y="195"/>
                      </a:cubicBezTo>
                      <a:cubicBezTo>
                        <a:pt x="79" y="194"/>
                        <a:pt x="79" y="195"/>
                        <a:pt x="79" y="194"/>
                      </a:cubicBezTo>
                      <a:cubicBezTo>
                        <a:pt x="80" y="194"/>
                        <a:pt x="80" y="195"/>
                        <a:pt x="80" y="196"/>
                      </a:cubicBezTo>
                      <a:cubicBezTo>
                        <a:pt x="81" y="195"/>
                        <a:pt x="81" y="196"/>
                        <a:pt x="81" y="195"/>
                      </a:cubicBezTo>
                      <a:cubicBezTo>
                        <a:pt x="82" y="195"/>
                        <a:pt x="83" y="195"/>
                        <a:pt x="83" y="195"/>
                      </a:cubicBezTo>
                      <a:cubicBezTo>
                        <a:pt x="84" y="195"/>
                        <a:pt x="84" y="195"/>
                        <a:pt x="84" y="195"/>
                      </a:cubicBezTo>
                      <a:cubicBezTo>
                        <a:pt x="85" y="194"/>
                        <a:pt x="85" y="195"/>
                        <a:pt x="85" y="194"/>
                      </a:cubicBezTo>
                      <a:cubicBezTo>
                        <a:pt x="85" y="193"/>
                        <a:pt x="86" y="193"/>
                        <a:pt x="86" y="192"/>
                      </a:cubicBezTo>
                      <a:cubicBezTo>
                        <a:pt x="86" y="192"/>
                        <a:pt x="87" y="192"/>
                        <a:pt x="87" y="192"/>
                      </a:cubicBezTo>
                      <a:cubicBezTo>
                        <a:pt x="87" y="191"/>
                        <a:pt x="87" y="190"/>
                        <a:pt x="87" y="190"/>
                      </a:cubicBezTo>
                      <a:cubicBezTo>
                        <a:pt x="88" y="189"/>
                        <a:pt x="88" y="188"/>
                        <a:pt x="88" y="188"/>
                      </a:cubicBezTo>
                      <a:cubicBezTo>
                        <a:pt x="89" y="187"/>
                        <a:pt x="89" y="187"/>
                        <a:pt x="90" y="187"/>
                      </a:cubicBezTo>
                      <a:cubicBezTo>
                        <a:pt x="91" y="186"/>
                        <a:pt x="92" y="187"/>
                        <a:pt x="93" y="186"/>
                      </a:cubicBezTo>
                      <a:cubicBezTo>
                        <a:pt x="94" y="186"/>
                        <a:pt x="94" y="186"/>
                        <a:pt x="94" y="185"/>
                      </a:cubicBezTo>
                      <a:cubicBezTo>
                        <a:pt x="95" y="185"/>
                        <a:pt x="95" y="185"/>
                        <a:pt x="96" y="185"/>
                      </a:cubicBezTo>
                      <a:cubicBezTo>
                        <a:pt x="97" y="183"/>
                        <a:pt x="98" y="184"/>
                        <a:pt x="99" y="183"/>
                      </a:cubicBezTo>
                      <a:cubicBezTo>
                        <a:pt x="100" y="183"/>
                        <a:pt x="102" y="181"/>
                        <a:pt x="103" y="181"/>
                      </a:cubicBezTo>
                      <a:cubicBezTo>
                        <a:pt x="105" y="181"/>
                        <a:pt x="104" y="180"/>
                        <a:pt x="105" y="180"/>
                      </a:cubicBezTo>
                      <a:cubicBezTo>
                        <a:pt x="107" y="181"/>
                        <a:pt x="106" y="181"/>
                        <a:pt x="109" y="181"/>
                      </a:cubicBezTo>
                      <a:cubicBezTo>
                        <a:pt x="110" y="181"/>
                        <a:pt x="112" y="181"/>
                        <a:pt x="113" y="181"/>
                      </a:cubicBezTo>
                      <a:cubicBezTo>
                        <a:pt x="113" y="181"/>
                        <a:pt x="114" y="180"/>
                        <a:pt x="115" y="180"/>
                      </a:cubicBezTo>
                      <a:cubicBezTo>
                        <a:pt x="115" y="180"/>
                        <a:pt x="119" y="179"/>
                        <a:pt x="119" y="179"/>
                      </a:cubicBezTo>
                      <a:cubicBezTo>
                        <a:pt x="121" y="179"/>
                        <a:pt x="122" y="178"/>
                        <a:pt x="124" y="177"/>
                      </a:cubicBezTo>
                      <a:cubicBezTo>
                        <a:pt x="127" y="175"/>
                        <a:pt x="130" y="175"/>
                        <a:pt x="134" y="175"/>
                      </a:cubicBezTo>
                      <a:cubicBezTo>
                        <a:pt x="141" y="174"/>
                        <a:pt x="141" y="175"/>
                        <a:pt x="142" y="175"/>
                      </a:cubicBezTo>
                      <a:cubicBezTo>
                        <a:pt x="144" y="174"/>
                        <a:pt x="143" y="173"/>
                        <a:pt x="148" y="176"/>
                      </a:cubicBezTo>
                      <a:cubicBezTo>
                        <a:pt x="149" y="176"/>
                        <a:pt x="151" y="177"/>
                        <a:pt x="152" y="178"/>
                      </a:cubicBezTo>
                      <a:cubicBezTo>
                        <a:pt x="152" y="179"/>
                        <a:pt x="153" y="179"/>
                        <a:pt x="154" y="178"/>
                      </a:cubicBezTo>
                      <a:cubicBezTo>
                        <a:pt x="154" y="178"/>
                        <a:pt x="154" y="179"/>
                        <a:pt x="155" y="179"/>
                      </a:cubicBezTo>
                      <a:cubicBezTo>
                        <a:pt x="155" y="179"/>
                        <a:pt x="153" y="177"/>
                        <a:pt x="158" y="178"/>
                      </a:cubicBezTo>
                      <a:cubicBezTo>
                        <a:pt x="158" y="178"/>
                        <a:pt x="159" y="179"/>
                        <a:pt x="160" y="180"/>
                      </a:cubicBezTo>
                      <a:cubicBezTo>
                        <a:pt x="160" y="180"/>
                        <a:pt x="161" y="180"/>
                        <a:pt x="161" y="180"/>
                      </a:cubicBezTo>
                      <a:cubicBezTo>
                        <a:pt x="161" y="180"/>
                        <a:pt x="161" y="180"/>
                        <a:pt x="162" y="180"/>
                      </a:cubicBezTo>
                      <a:cubicBezTo>
                        <a:pt x="162" y="180"/>
                        <a:pt x="163" y="180"/>
                        <a:pt x="163" y="179"/>
                      </a:cubicBezTo>
                      <a:cubicBezTo>
                        <a:pt x="164" y="180"/>
                        <a:pt x="163" y="179"/>
                        <a:pt x="164" y="179"/>
                      </a:cubicBezTo>
                      <a:cubicBezTo>
                        <a:pt x="164" y="179"/>
                        <a:pt x="164" y="180"/>
                        <a:pt x="164" y="180"/>
                      </a:cubicBezTo>
                      <a:cubicBezTo>
                        <a:pt x="164" y="180"/>
                        <a:pt x="165" y="180"/>
                        <a:pt x="165" y="180"/>
                      </a:cubicBezTo>
                      <a:cubicBezTo>
                        <a:pt x="165" y="180"/>
                        <a:pt x="165" y="181"/>
                        <a:pt x="165" y="181"/>
                      </a:cubicBezTo>
                      <a:cubicBezTo>
                        <a:pt x="166" y="180"/>
                        <a:pt x="167" y="182"/>
                        <a:pt x="166" y="182"/>
                      </a:cubicBezTo>
                      <a:cubicBezTo>
                        <a:pt x="166" y="182"/>
                        <a:pt x="164" y="181"/>
                        <a:pt x="166" y="182"/>
                      </a:cubicBezTo>
                      <a:cubicBezTo>
                        <a:pt x="166" y="182"/>
                        <a:pt x="166" y="182"/>
                        <a:pt x="166" y="182"/>
                      </a:cubicBezTo>
                      <a:cubicBezTo>
                        <a:pt x="165" y="182"/>
                        <a:pt x="166" y="183"/>
                        <a:pt x="166" y="183"/>
                      </a:cubicBezTo>
                      <a:cubicBezTo>
                        <a:pt x="166" y="183"/>
                        <a:pt x="166" y="183"/>
                        <a:pt x="166" y="183"/>
                      </a:cubicBezTo>
                      <a:cubicBezTo>
                        <a:pt x="167" y="183"/>
                        <a:pt x="166" y="182"/>
                        <a:pt x="168" y="183"/>
                      </a:cubicBezTo>
                      <a:cubicBezTo>
                        <a:pt x="169" y="183"/>
                        <a:pt x="169" y="183"/>
                        <a:pt x="169" y="184"/>
                      </a:cubicBezTo>
                      <a:cubicBezTo>
                        <a:pt x="169" y="185"/>
                        <a:pt x="169" y="185"/>
                        <a:pt x="168" y="185"/>
                      </a:cubicBezTo>
                      <a:cubicBezTo>
                        <a:pt x="167" y="184"/>
                        <a:pt x="167" y="185"/>
                        <a:pt x="168" y="185"/>
                      </a:cubicBezTo>
                      <a:cubicBezTo>
                        <a:pt x="168" y="186"/>
                        <a:pt x="167" y="186"/>
                        <a:pt x="167" y="186"/>
                      </a:cubicBezTo>
                      <a:cubicBezTo>
                        <a:pt x="170" y="187"/>
                        <a:pt x="167" y="187"/>
                        <a:pt x="168" y="187"/>
                      </a:cubicBezTo>
                      <a:cubicBezTo>
                        <a:pt x="169" y="187"/>
                        <a:pt x="169" y="189"/>
                        <a:pt x="170" y="189"/>
                      </a:cubicBezTo>
                      <a:cubicBezTo>
                        <a:pt x="171" y="188"/>
                        <a:pt x="172" y="189"/>
                        <a:pt x="173" y="189"/>
                      </a:cubicBezTo>
                      <a:cubicBezTo>
                        <a:pt x="174" y="190"/>
                        <a:pt x="174" y="191"/>
                        <a:pt x="174" y="192"/>
                      </a:cubicBezTo>
                      <a:cubicBezTo>
                        <a:pt x="173" y="192"/>
                        <a:pt x="172" y="192"/>
                        <a:pt x="174" y="193"/>
                      </a:cubicBezTo>
                      <a:cubicBezTo>
                        <a:pt x="175" y="193"/>
                        <a:pt x="177" y="195"/>
                        <a:pt x="177" y="196"/>
                      </a:cubicBezTo>
                      <a:cubicBezTo>
                        <a:pt x="177" y="197"/>
                        <a:pt x="176" y="197"/>
                        <a:pt x="177" y="197"/>
                      </a:cubicBezTo>
                      <a:cubicBezTo>
                        <a:pt x="177" y="197"/>
                        <a:pt x="177" y="198"/>
                        <a:pt x="178" y="198"/>
                      </a:cubicBezTo>
                      <a:cubicBezTo>
                        <a:pt x="178" y="198"/>
                        <a:pt x="178" y="199"/>
                        <a:pt x="178" y="199"/>
                      </a:cubicBezTo>
                      <a:cubicBezTo>
                        <a:pt x="178" y="200"/>
                        <a:pt x="178" y="201"/>
                        <a:pt x="177" y="199"/>
                      </a:cubicBezTo>
                      <a:cubicBezTo>
                        <a:pt x="176" y="199"/>
                        <a:pt x="175" y="201"/>
                        <a:pt x="176" y="201"/>
                      </a:cubicBezTo>
                      <a:cubicBezTo>
                        <a:pt x="176" y="201"/>
                        <a:pt x="176" y="200"/>
                        <a:pt x="177" y="200"/>
                      </a:cubicBezTo>
                      <a:cubicBezTo>
                        <a:pt x="177" y="200"/>
                        <a:pt x="178" y="201"/>
                        <a:pt x="177" y="202"/>
                      </a:cubicBezTo>
                      <a:cubicBezTo>
                        <a:pt x="179" y="202"/>
                        <a:pt x="179" y="203"/>
                        <a:pt x="180" y="203"/>
                      </a:cubicBezTo>
                      <a:cubicBezTo>
                        <a:pt x="180" y="204"/>
                        <a:pt x="180" y="204"/>
                        <a:pt x="180" y="204"/>
                      </a:cubicBezTo>
                      <a:cubicBezTo>
                        <a:pt x="180" y="204"/>
                        <a:pt x="180" y="204"/>
                        <a:pt x="180" y="204"/>
                      </a:cubicBezTo>
                      <a:cubicBezTo>
                        <a:pt x="181" y="203"/>
                        <a:pt x="181" y="203"/>
                        <a:pt x="182" y="204"/>
                      </a:cubicBezTo>
                      <a:cubicBezTo>
                        <a:pt x="183" y="205"/>
                        <a:pt x="183" y="204"/>
                        <a:pt x="183" y="204"/>
                      </a:cubicBezTo>
                      <a:cubicBezTo>
                        <a:pt x="182" y="203"/>
                        <a:pt x="182" y="203"/>
                        <a:pt x="183" y="202"/>
                      </a:cubicBezTo>
                      <a:cubicBezTo>
                        <a:pt x="183" y="202"/>
                        <a:pt x="183" y="202"/>
                        <a:pt x="183" y="202"/>
                      </a:cubicBezTo>
                      <a:cubicBezTo>
                        <a:pt x="182" y="203"/>
                        <a:pt x="182" y="202"/>
                        <a:pt x="182" y="203"/>
                      </a:cubicBezTo>
                      <a:cubicBezTo>
                        <a:pt x="181" y="202"/>
                        <a:pt x="182" y="202"/>
                        <a:pt x="182" y="202"/>
                      </a:cubicBezTo>
                      <a:cubicBezTo>
                        <a:pt x="182" y="202"/>
                        <a:pt x="181" y="201"/>
                        <a:pt x="182" y="201"/>
                      </a:cubicBezTo>
                      <a:cubicBezTo>
                        <a:pt x="182" y="201"/>
                        <a:pt x="182" y="201"/>
                        <a:pt x="182" y="200"/>
                      </a:cubicBezTo>
                      <a:cubicBezTo>
                        <a:pt x="183" y="199"/>
                        <a:pt x="184" y="201"/>
                        <a:pt x="184" y="200"/>
                      </a:cubicBezTo>
                      <a:cubicBezTo>
                        <a:pt x="184" y="198"/>
                        <a:pt x="184" y="199"/>
                        <a:pt x="185" y="198"/>
                      </a:cubicBezTo>
                      <a:cubicBezTo>
                        <a:pt x="185" y="198"/>
                        <a:pt x="185" y="197"/>
                        <a:pt x="186" y="196"/>
                      </a:cubicBezTo>
                      <a:cubicBezTo>
                        <a:pt x="186" y="195"/>
                        <a:pt x="186" y="196"/>
                        <a:pt x="187" y="196"/>
                      </a:cubicBezTo>
                      <a:cubicBezTo>
                        <a:pt x="188" y="195"/>
                        <a:pt x="188" y="195"/>
                        <a:pt x="188" y="195"/>
                      </a:cubicBezTo>
                      <a:cubicBezTo>
                        <a:pt x="189" y="194"/>
                        <a:pt x="189" y="194"/>
                        <a:pt x="191" y="193"/>
                      </a:cubicBezTo>
                      <a:cubicBezTo>
                        <a:pt x="192" y="193"/>
                        <a:pt x="192" y="194"/>
                        <a:pt x="193" y="192"/>
                      </a:cubicBezTo>
                      <a:cubicBezTo>
                        <a:pt x="193" y="192"/>
                        <a:pt x="193" y="192"/>
                        <a:pt x="193" y="191"/>
                      </a:cubicBezTo>
                      <a:cubicBezTo>
                        <a:pt x="194" y="191"/>
                        <a:pt x="194" y="191"/>
                        <a:pt x="194" y="190"/>
                      </a:cubicBezTo>
                      <a:cubicBezTo>
                        <a:pt x="195" y="188"/>
                        <a:pt x="195" y="189"/>
                        <a:pt x="195" y="188"/>
                      </a:cubicBezTo>
                      <a:cubicBezTo>
                        <a:pt x="196" y="188"/>
                        <a:pt x="195" y="187"/>
                        <a:pt x="196" y="187"/>
                      </a:cubicBezTo>
                      <a:cubicBezTo>
                        <a:pt x="198" y="187"/>
                        <a:pt x="197" y="187"/>
                        <a:pt x="197" y="186"/>
                      </a:cubicBezTo>
                      <a:cubicBezTo>
                        <a:pt x="197" y="186"/>
                        <a:pt x="197" y="185"/>
                        <a:pt x="197" y="184"/>
                      </a:cubicBezTo>
                      <a:cubicBezTo>
                        <a:pt x="197" y="184"/>
                        <a:pt x="197" y="183"/>
                        <a:pt x="197" y="183"/>
                      </a:cubicBezTo>
                      <a:cubicBezTo>
                        <a:pt x="197" y="183"/>
                        <a:pt x="198" y="184"/>
                        <a:pt x="198" y="185"/>
                      </a:cubicBezTo>
                      <a:cubicBezTo>
                        <a:pt x="198" y="185"/>
                        <a:pt x="198" y="185"/>
                        <a:pt x="198" y="186"/>
                      </a:cubicBezTo>
                      <a:cubicBezTo>
                        <a:pt x="198" y="186"/>
                        <a:pt x="198" y="186"/>
                        <a:pt x="198" y="186"/>
                      </a:cubicBezTo>
                      <a:cubicBezTo>
                        <a:pt x="198" y="188"/>
                        <a:pt x="199" y="187"/>
                        <a:pt x="199" y="188"/>
                      </a:cubicBezTo>
                      <a:cubicBezTo>
                        <a:pt x="196" y="189"/>
                        <a:pt x="197" y="189"/>
                        <a:pt x="198" y="190"/>
                      </a:cubicBezTo>
                      <a:cubicBezTo>
                        <a:pt x="198" y="190"/>
                        <a:pt x="198" y="191"/>
                        <a:pt x="198" y="191"/>
                      </a:cubicBezTo>
                      <a:cubicBezTo>
                        <a:pt x="199" y="191"/>
                        <a:pt x="198" y="192"/>
                        <a:pt x="197" y="193"/>
                      </a:cubicBezTo>
                      <a:cubicBezTo>
                        <a:pt x="196" y="193"/>
                        <a:pt x="196" y="194"/>
                        <a:pt x="195" y="195"/>
                      </a:cubicBezTo>
                      <a:cubicBezTo>
                        <a:pt x="195" y="195"/>
                        <a:pt x="196" y="194"/>
                        <a:pt x="196" y="195"/>
                      </a:cubicBezTo>
                      <a:cubicBezTo>
                        <a:pt x="195" y="195"/>
                        <a:pt x="195" y="195"/>
                        <a:pt x="195" y="196"/>
                      </a:cubicBezTo>
                      <a:cubicBezTo>
                        <a:pt x="195" y="196"/>
                        <a:pt x="195" y="197"/>
                        <a:pt x="194" y="197"/>
                      </a:cubicBezTo>
                      <a:cubicBezTo>
                        <a:pt x="194" y="197"/>
                        <a:pt x="195" y="197"/>
                        <a:pt x="195" y="199"/>
                      </a:cubicBezTo>
                      <a:cubicBezTo>
                        <a:pt x="195" y="199"/>
                        <a:pt x="193" y="200"/>
                        <a:pt x="194" y="199"/>
                      </a:cubicBezTo>
                      <a:cubicBezTo>
                        <a:pt x="195" y="199"/>
                        <a:pt x="195" y="200"/>
                        <a:pt x="195" y="200"/>
                      </a:cubicBezTo>
                      <a:cubicBezTo>
                        <a:pt x="194" y="200"/>
                        <a:pt x="195" y="200"/>
                        <a:pt x="195" y="202"/>
                      </a:cubicBezTo>
                      <a:cubicBezTo>
                        <a:pt x="194" y="203"/>
                        <a:pt x="195" y="204"/>
                        <a:pt x="194" y="204"/>
                      </a:cubicBezTo>
                      <a:cubicBezTo>
                        <a:pt x="192" y="203"/>
                        <a:pt x="192" y="204"/>
                        <a:pt x="191" y="203"/>
                      </a:cubicBezTo>
                      <a:cubicBezTo>
                        <a:pt x="191" y="203"/>
                        <a:pt x="190" y="204"/>
                        <a:pt x="190" y="205"/>
                      </a:cubicBezTo>
                      <a:cubicBezTo>
                        <a:pt x="190" y="205"/>
                        <a:pt x="190" y="205"/>
                        <a:pt x="190" y="205"/>
                      </a:cubicBezTo>
                      <a:cubicBezTo>
                        <a:pt x="190" y="206"/>
                        <a:pt x="188" y="206"/>
                        <a:pt x="190" y="207"/>
                      </a:cubicBezTo>
                      <a:cubicBezTo>
                        <a:pt x="191" y="205"/>
                        <a:pt x="192" y="207"/>
                        <a:pt x="192" y="206"/>
                      </a:cubicBezTo>
                      <a:cubicBezTo>
                        <a:pt x="192" y="206"/>
                        <a:pt x="193" y="206"/>
                        <a:pt x="193" y="206"/>
                      </a:cubicBezTo>
                      <a:cubicBezTo>
                        <a:pt x="194" y="206"/>
                        <a:pt x="193" y="205"/>
                        <a:pt x="194" y="205"/>
                      </a:cubicBezTo>
                      <a:cubicBezTo>
                        <a:pt x="196" y="205"/>
                        <a:pt x="196" y="206"/>
                        <a:pt x="196" y="206"/>
                      </a:cubicBezTo>
                      <a:cubicBezTo>
                        <a:pt x="197" y="205"/>
                        <a:pt x="197" y="206"/>
                        <a:pt x="197" y="205"/>
                      </a:cubicBezTo>
                      <a:cubicBezTo>
                        <a:pt x="197" y="204"/>
                        <a:pt x="197" y="203"/>
                        <a:pt x="198" y="202"/>
                      </a:cubicBezTo>
                      <a:cubicBezTo>
                        <a:pt x="198" y="201"/>
                        <a:pt x="198" y="200"/>
                        <a:pt x="198" y="200"/>
                      </a:cubicBezTo>
                      <a:cubicBezTo>
                        <a:pt x="198" y="199"/>
                        <a:pt x="199" y="199"/>
                        <a:pt x="199" y="199"/>
                      </a:cubicBezTo>
                      <a:cubicBezTo>
                        <a:pt x="199" y="198"/>
                        <a:pt x="199" y="197"/>
                        <a:pt x="200" y="197"/>
                      </a:cubicBezTo>
                      <a:cubicBezTo>
                        <a:pt x="200" y="197"/>
                        <a:pt x="200" y="199"/>
                        <a:pt x="201" y="200"/>
                      </a:cubicBezTo>
                      <a:cubicBezTo>
                        <a:pt x="202" y="201"/>
                        <a:pt x="202" y="200"/>
                        <a:pt x="202" y="201"/>
                      </a:cubicBezTo>
                      <a:cubicBezTo>
                        <a:pt x="202" y="202"/>
                        <a:pt x="204" y="202"/>
                        <a:pt x="203" y="203"/>
                      </a:cubicBezTo>
                      <a:cubicBezTo>
                        <a:pt x="203" y="203"/>
                        <a:pt x="203" y="202"/>
                        <a:pt x="202" y="202"/>
                      </a:cubicBezTo>
                      <a:cubicBezTo>
                        <a:pt x="202" y="203"/>
                        <a:pt x="203" y="204"/>
                        <a:pt x="203" y="205"/>
                      </a:cubicBezTo>
                      <a:cubicBezTo>
                        <a:pt x="203" y="205"/>
                        <a:pt x="202" y="205"/>
                        <a:pt x="202" y="206"/>
                      </a:cubicBezTo>
                      <a:cubicBezTo>
                        <a:pt x="202" y="207"/>
                        <a:pt x="202" y="209"/>
                        <a:pt x="201" y="210"/>
                      </a:cubicBezTo>
                      <a:cubicBezTo>
                        <a:pt x="200" y="210"/>
                        <a:pt x="200" y="210"/>
                        <a:pt x="199" y="211"/>
                      </a:cubicBezTo>
                      <a:cubicBezTo>
                        <a:pt x="201" y="212"/>
                        <a:pt x="201" y="211"/>
                        <a:pt x="203" y="211"/>
                      </a:cubicBezTo>
                      <a:cubicBezTo>
                        <a:pt x="204" y="211"/>
                        <a:pt x="203" y="210"/>
                        <a:pt x="205" y="210"/>
                      </a:cubicBezTo>
                      <a:cubicBezTo>
                        <a:pt x="207" y="210"/>
                        <a:pt x="211" y="214"/>
                        <a:pt x="212" y="217"/>
                      </a:cubicBezTo>
                      <a:cubicBezTo>
                        <a:pt x="213" y="218"/>
                        <a:pt x="213" y="219"/>
                        <a:pt x="213" y="220"/>
                      </a:cubicBezTo>
                      <a:cubicBezTo>
                        <a:pt x="214" y="223"/>
                        <a:pt x="212" y="222"/>
                        <a:pt x="212" y="223"/>
                      </a:cubicBezTo>
                      <a:cubicBezTo>
                        <a:pt x="212" y="224"/>
                        <a:pt x="214" y="225"/>
                        <a:pt x="213" y="225"/>
                      </a:cubicBezTo>
                      <a:cubicBezTo>
                        <a:pt x="212" y="225"/>
                        <a:pt x="213" y="225"/>
                        <a:pt x="213" y="225"/>
                      </a:cubicBezTo>
                      <a:cubicBezTo>
                        <a:pt x="213" y="226"/>
                        <a:pt x="213" y="227"/>
                        <a:pt x="215" y="228"/>
                      </a:cubicBezTo>
                      <a:cubicBezTo>
                        <a:pt x="215" y="228"/>
                        <a:pt x="216" y="229"/>
                        <a:pt x="216" y="229"/>
                      </a:cubicBezTo>
                      <a:cubicBezTo>
                        <a:pt x="217" y="230"/>
                        <a:pt x="217" y="231"/>
                        <a:pt x="218" y="232"/>
                      </a:cubicBezTo>
                      <a:cubicBezTo>
                        <a:pt x="219" y="233"/>
                        <a:pt x="219" y="233"/>
                        <a:pt x="220" y="233"/>
                      </a:cubicBezTo>
                      <a:cubicBezTo>
                        <a:pt x="221" y="234"/>
                        <a:pt x="222" y="233"/>
                        <a:pt x="223" y="234"/>
                      </a:cubicBezTo>
                      <a:cubicBezTo>
                        <a:pt x="224" y="234"/>
                        <a:pt x="224" y="234"/>
                        <a:pt x="225" y="235"/>
                      </a:cubicBezTo>
                      <a:cubicBezTo>
                        <a:pt x="226" y="236"/>
                        <a:pt x="225" y="236"/>
                        <a:pt x="226" y="236"/>
                      </a:cubicBezTo>
                      <a:cubicBezTo>
                        <a:pt x="226" y="237"/>
                        <a:pt x="226" y="236"/>
                        <a:pt x="227" y="237"/>
                      </a:cubicBezTo>
                      <a:cubicBezTo>
                        <a:pt x="228" y="236"/>
                        <a:pt x="228" y="237"/>
                        <a:pt x="228" y="236"/>
                      </a:cubicBezTo>
                      <a:cubicBezTo>
                        <a:pt x="227" y="235"/>
                        <a:pt x="230" y="235"/>
                        <a:pt x="231" y="236"/>
                      </a:cubicBezTo>
                      <a:cubicBezTo>
                        <a:pt x="231" y="236"/>
                        <a:pt x="232" y="237"/>
                        <a:pt x="233" y="237"/>
                      </a:cubicBezTo>
                      <a:cubicBezTo>
                        <a:pt x="233" y="237"/>
                        <a:pt x="232" y="236"/>
                        <a:pt x="233" y="236"/>
                      </a:cubicBezTo>
                      <a:cubicBezTo>
                        <a:pt x="234" y="236"/>
                        <a:pt x="233" y="236"/>
                        <a:pt x="235" y="237"/>
                      </a:cubicBezTo>
                      <a:cubicBezTo>
                        <a:pt x="236" y="237"/>
                        <a:pt x="238" y="239"/>
                        <a:pt x="238" y="239"/>
                      </a:cubicBezTo>
                      <a:cubicBezTo>
                        <a:pt x="239" y="238"/>
                        <a:pt x="240" y="240"/>
                        <a:pt x="241" y="240"/>
                      </a:cubicBezTo>
                      <a:cubicBezTo>
                        <a:pt x="242" y="240"/>
                        <a:pt x="242" y="241"/>
                        <a:pt x="243" y="241"/>
                      </a:cubicBezTo>
                      <a:cubicBezTo>
                        <a:pt x="243" y="241"/>
                        <a:pt x="243" y="240"/>
                        <a:pt x="245" y="240"/>
                      </a:cubicBezTo>
                      <a:cubicBezTo>
                        <a:pt x="246" y="239"/>
                        <a:pt x="246" y="238"/>
                        <a:pt x="246" y="238"/>
                      </a:cubicBezTo>
                      <a:cubicBezTo>
                        <a:pt x="248" y="237"/>
                        <a:pt x="248" y="237"/>
                        <a:pt x="248" y="237"/>
                      </a:cubicBezTo>
                      <a:cubicBezTo>
                        <a:pt x="248" y="236"/>
                        <a:pt x="249" y="237"/>
                        <a:pt x="249" y="236"/>
                      </a:cubicBezTo>
                      <a:cubicBezTo>
                        <a:pt x="250" y="235"/>
                        <a:pt x="251" y="235"/>
                        <a:pt x="251" y="236"/>
                      </a:cubicBezTo>
                      <a:cubicBezTo>
                        <a:pt x="252" y="236"/>
                        <a:pt x="251" y="235"/>
                        <a:pt x="252" y="235"/>
                      </a:cubicBezTo>
                      <a:cubicBezTo>
                        <a:pt x="252" y="235"/>
                        <a:pt x="252" y="235"/>
                        <a:pt x="252" y="234"/>
                      </a:cubicBezTo>
                      <a:cubicBezTo>
                        <a:pt x="253" y="234"/>
                        <a:pt x="252" y="234"/>
                        <a:pt x="251" y="234"/>
                      </a:cubicBezTo>
                      <a:cubicBezTo>
                        <a:pt x="251" y="234"/>
                        <a:pt x="251" y="234"/>
                        <a:pt x="251" y="234"/>
                      </a:cubicBezTo>
                      <a:cubicBezTo>
                        <a:pt x="251" y="234"/>
                        <a:pt x="250" y="234"/>
                        <a:pt x="250" y="234"/>
                      </a:cubicBezTo>
                      <a:cubicBezTo>
                        <a:pt x="250" y="234"/>
                        <a:pt x="249" y="234"/>
                        <a:pt x="250" y="234"/>
                      </a:cubicBezTo>
                      <a:cubicBezTo>
                        <a:pt x="250" y="234"/>
                        <a:pt x="250" y="234"/>
                        <a:pt x="250" y="234"/>
                      </a:cubicBezTo>
                      <a:cubicBezTo>
                        <a:pt x="251" y="234"/>
                        <a:pt x="251" y="234"/>
                        <a:pt x="251" y="233"/>
                      </a:cubicBezTo>
                      <a:cubicBezTo>
                        <a:pt x="251" y="233"/>
                        <a:pt x="251" y="233"/>
                        <a:pt x="252" y="233"/>
                      </a:cubicBezTo>
                      <a:cubicBezTo>
                        <a:pt x="252" y="233"/>
                        <a:pt x="252" y="233"/>
                        <a:pt x="253" y="232"/>
                      </a:cubicBezTo>
                      <a:cubicBezTo>
                        <a:pt x="253" y="232"/>
                        <a:pt x="253" y="232"/>
                        <a:pt x="253" y="232"/>
                      </a:cubicBezTo>
                      <a:cubicBezTo>
                        <a:pt x="253" y="232"/>
                        <a:pt x="254" y="231"/>
                        <a:pt x="255" y="232"/>
                      </a:cubicBezTo>
                      <a:cubicBezTo>
                        <a:pt x="255" y="233"/>
                        <a:pt x="255" y="232"/>
                        <a:pt x="256" y="234"/>
                      </a:cubicBezTo>
                      <a:cubicBezTo>
                        <a:pt x="256" y="235"/>
                        <a:pt x="255" y="235"/>
                        <a:pt x="255" y="235"/>
                      </a:cubicBezTo>
                      <a:cubicBezTo>
                        <a:pt x="254" y="237"/>
                        <a:pt x="253" y="236"/>
                        <a:pt x="252" y="236"/>
                      </a:cubicBezTo>
                      <a:cubicBezTo>
                        <a:pt x="252" y="236"/>
                        <a:pt x="252" y="236"/>
                        <a:pt x="252" y="236"/>
                      </a:cubicBezTo>
                      <a:cubicBezTo>
                        <a:pt x="253" y="236"/>
                        <a:pt x="253" y="238"/>
                        <a:pt x="254" y="237"/>
                      </a:cubicBezTo>
                      <a:cubicBezTo>
                        <a:pt x="255" y="237"/>
                        <a:pt x="255" y="237"/>
                        <a:pt x="256" y="237"/>
                      </a:cubicBezTo>
                      <a:cubicBezTo>
                        <a:pt x="256" y="237"/>
                        <a:pt x="256" y="237"/>
                        <a:pt x="256" y="236"/>
                      </a:cubicBezTo>
                      <a:cubicBezTo>
                        <a:pt x="256" y="236"/>
                        <a:pt x="256" y="235"/>
                        <a:pt x="257" y="235"/>
                      </a:cubicBezTo>
                      <a:cubicBezTo>
                        <a:pt x="257" y="235"/>
                        <a:pt x="258" y="235"/>
                        <a:pt x="258" y="235"/>
                      </a:cubicBezTo>
                      <a:cubicBezTo>
                        <a:pt x="259" y="235"/>
                        <a:pt x="259" y="235"/>
                        <a:pt x="259" y="236"/>
                      </a:cubicBezTo>
                      <a:cubicBezTo>
                        <a:pt x="259" y="237"/>
                        <a:pt x="259" y="236"/>
                        <a:pt x="258" y="237"/>
                      </a:cubicBezTo>
                      <a:cubicBezTo>
                        <a:pt x="258" y="237"/>
                        <a:pt x="258" y="237"/>
                        <a:pt x="258" y="238"/>
                      </a:cubicBezTo>
                      <a:cubicBezTo>
                        <a:pt x="258" y="238"/>
                        <a:pt x="258" y="238"/>
                        <a:pt x="258" y="238"/>
                      </a:cubicBezTo>
                      <a:cubicBezTo>
                        <a:pt x="259" y="238"/>
                        <a:pt x="259" y="238"/>
                        <a:pt x="259" y="239"/>
                      </a:cubicBezTo>
                      <a:cubicBezTo>
                        <a:pt x="259" y="239"/>
                        <a:pt x="260" y="239"/>
                        <a:pt x="260" y="239"/>
                      </a:cubicBezTo>
                      <a:cubicBezTo>
                        <a:pt x="261" y="238"/>
                        <a:pt x="262" y="240"/>
                        <a:pt x="262" y="241"/>
                      </a:cubicBezTo>
                      <a:cubicBezTo>
                        <a:pt x="262" y="241"/>
                        <a:pt x="262" y="241"/>
                        <a:pt x="263" y="241"/>
                      </a:cubicBezTo>
                      <a:cubicBezTo>
                        <a:pt x="262" y="240"/>
                        <a:pt x="263" y="240"/>
                        <a:pt x="264" y="241"/>
                      </a:cubicBezTo>
                      <a:cubicBezTo>
                        <a:pt x="264" y="241"/>
                        <a:pt x="264" y="241"/>
                        <a:pt x="265" y="242"/>
                      </a:cubicBezTo>
                      <a:cubicBezTo>
                        <a:pt x="265" y="242"/>
                        <a:pt x="265" y="242"/>
                        <a:pt x="265" y="242"/>
                      </a:cubicBezTo>
                      <a:cubicBezTo>
                        <a:pt x="266" y="243"/>
                        <a:pt x="265" y="243"/>
                        <a:pt x="265" y="243"/>
                      </a:cubicBezTo>
                      <a:cubicBezTo>
                        <a:pt x="266" y="243"/>
                        <a:pt x="266" y="243"/>
                        <a:pt x="266" y="243"/>
                      </a:cubicBezTo>
                      <a:cubicBezTo>
                        <a:pt x="266" y="243"/>
                        <a:pt x="266" y="242"/>
                        <a:pt x="266" y="243"/>
                      </a:cubicBezTo>
                      <a:cubicBezTo>
                        <a:pt x="266" y="243"/>
                        <a:pt x="266" y="243"/>
                        <a:pt x="266" y="243"/>
                      </a:cubicBezTo>
                      <a:cubicBezTo>
                        <a:pt x="266" y="242"/>
                        <a:pt x="266" y="242"/>
                        <a:pt x="266" y="242"/>
                      </a:cubicBezTo>
                      <a:cubicBezTo>
                        <a:pt x="266" y="242"/>
                        <a:pt x="266" y="241"/>
                        <a:pt x="266" y="241"/>
                      </a:cubicBezTo>
                      <a:cubicBezTo>
                        <a:pt x="266" y="241"/>
                        <a:pt x="267" y="240"/>
                        <a:pt x="266" y="240"/>
                      </a:cubicBezTo>
                      <a:cubicBezTo>
                        <a:pt x="266" y="240"/>
                        <a:pt x="266" y="241"/>
                        <a:pt x="266" y="241"/>
                      </a:cubicBezTo>
                      <a:cubicBezTo>
                        <a:pt x="266" y="241"/>
                        <a:pt x="265" y="242"/>
                        <a:pt x="265" y="241"/>
                      </a:cubicBezTo>
                      <a:cubicBezTo>
                        <a:pt x="265" y="241"/>
                        <a:pt x="265" y="241"/>
                        <a:pt x="265" y="241"/>
                      </a:cubicBezTo>
                      <a:cubicBezTo>
                        <a:pt x="264" y="240"/>
                        <a:pt x="265" y="240"/>
                        <a:pt x="265" y="240"/>
                      </a:cubicBezTo>
                      <a:cubicBezTo>
                        <a:pt x="264" y="240"/>
                        <a:pt x="265" y="240"/>
                        <a:pt x="265" y="239"/>
                      </a:cubicBezTo>
                      <a:cubicBezTo>
                        <a:pt x="265" y="239"/>
                        <a:pt x="266" y="239"/>
                        <a:pt x="266" y="240"/>
                      </a:cubicBezTo>
                      <a:cubicBezTo>
                        <a:pt x="266" y="240"/>
                        <a:pt x="267" y="240"/>
                        <a:pt x="267" y="240"/>
                      </a:cubicBezTo>
                      <a:cubicBezTo>
                        <a:pt x="267" y="240"/>
                        <a:pt x="268" y="239"/>
                        <a:pt x="268" y="239"/>
                      </a:cubicBezTo>
                      <a:cubicBezTo>
                        <a:pt x="269" y="239"/>
                        <a:pt x="269" y="239"/>
                        <a:pt x="269" y="239"/>
                      </a:cubicBezTo>
                      <a:cubicBezTo>
                        <a:pt x="269" y="239"/>
                        <a:pt x="270" y="238"/>
                        <a:pt x="270" y="239"/>
                      </a:cubicBezTo>
                      <a:cubicBezTo>
                        <a:pt x="270" y="239"/>
                        <a:pt x="270" y="238"/>
                        <a:pt x="270" y="238"/>
                      </a:cubicBezTo>
                      <a:cubicBezTo>
                        <a:pt x="273" y="236"/>
                        <a:pt x="275" y="233"/>
                        <a:pt x="280" y="231"/>
                      </a:cubicBezTo>
                      <a:cubicBezTo>
                        <a:pt x="281" y="231"/>
                        <a:pt x="281" y="231"/>
                        <a:pt x="281" y="231"/>
                      </a:cubicBezTo>
                      <a:cubicBezTo>
                        <a:pt x="282" y="231"/>
                        <a:pt x="282" y="231"/>
                        <a:pt x="283" y="231"/>
                      </a:cubicBezTo>
                      <a:cubicBezTo>
                        <a:pt x="283" y="231"/>
                        <a:pt x="284" y="231"/>
                        <a:pt x="285" y="231"/>
                      </a:cubicBezTo>
                      <a:cubicBezTo>
                        <a:pt x="286" y="231"/>
                        <a:pt x="288" y="231"/>
                        <a:pt x="289" y="231"/>
                      </a:cubicBezTo>
                      <a:cubicBezTo>
                        <a:pt x="289" y="231"/>
                        <a:pt x="291" y="231"/>
                        <a:pt x="291" y="230"/>
                      </a:cubicBezTo>
                      <a:cubicBezTo>
                        <a:pt x="291" y="230"/>
                        <a:pt x="292" y="230"/>
                        <a:pt x="292" y="230"/>
                      </a:cubicBezTo>
                      <a:cubicBezTo>
                        <a:pt x="292" y="229"/>
                        <a:pt x="293" y="229"/>
                        <a:pt x="293" y="229"/>
                      </a:cubicBezTo>
                      <a:cubicBezTo>
                        <a:pt x="293" y="229"/>
                        <a:pt x="292" y="228"/>
                        <a:pt x="294" y="229"/>
                      </a:cubicBezTo>
                      <a:cubicBezTo>
                        <a:pt x="294" y="229"/>
                        <a:pt x="294" y="228"/>
                        <a:pt x="294" y="228"/>
                      </a:cubicBezTo>
                      <a:cubicBezTo>
                        <a:pt x="294" y="224"/>
                        <a:pt x="295" y="228"/>
                        <a:pt x="295" y="225"/>
                      </a:cubicBezTo>
                      <a:cubicBezTo>
                        <a:pt x="294" y="224"/>
                        <a:pt x="293" y="225"/>
                        <a:pt x="294" y="223"/>
                      </a:cubicBezTo>
                      <a:cubicBezTo>
                        <a:pt x="294" y="223"/>
                        <a:pt x="294" y="223"/>
                        <a:pt x="294" y="223"/>
                      </a:cubicBezTo>
                      <a:cubicBezTo>
                        <a:pt x="294" y="222"/>
                        <a:pt x="294" y="222"/>
                        <a:pt x="294" y="222"/>
                      </a:cubicBezTo>
                      <a:cubicBezTo>
                        <a:pt x="295" y="221"/>
                        <a:pt x="295" y="220"/>
                        <a:pt x="295" y="220"/>
                      </a:cubicBezTo>
                      <a:cubicBezTo>
                        <a:pt x="295" y="219"/>
                        <a:pt x="295" y="219"/>
                        <a:pt x="295" y="218"/>
                      </a:cubicBezTo>
                      <a:cubicBezTo>
                        <a:pt x="295" y="218"/>
                        <a:pt x="295" y="218"/>
                        <a:pt x="295" y="218"/>
                      </a:cubicBezTo>
                      <a:cubicBezTo>
                        <a:pt x="296" y="218"/>
                        <a:pt x="296" y="217"/>
                        <a:pt x="296" y="217"/>
                      </a:cubicBezTo>
                      <a:cubicBezTo>
                        <a:pt x="296" y="217"/>
                        <a:pt x="296" y="216"/>
                        <a:pt x="296" y="216"/>
                      </a:cubicBezTo>
                      <a:cubicBezTo>
                        <a:pt x="295" y="215"/>
                        <a:pt x="296" y="216"/>
                        <a:pt x="296" y="214"/>
                      </a:cubicBezTo>
                      <a:cubicBezTo>
                        <a:pt x="296" y="213"/>
                        <a:pt x="296" y="213"/>
                        <a:pt x="296" y="212"/>
                      </a:cubicBezTo>
                      <a:cubicBezTo>
                        <a:pt x="297" y="212"/>
                        <a:pt x="297" y="211"/>
                        <a:pt x="297" y="211"/>
                      </a:cubicBezTo>
                      <a:cubicBezTo>
                        <a:pt x="297" y="211"/>
                        <a:pt x="298" y="211"/>
                        <a:pt x="298" y="210"/>
                      </a:cubicBezTo>
                      <a:cubicBezTo>
                        <a:pt x="298" y="208"/>
                        <a:pt x="299" y="208"/>
                        <a:pt x="298" y="207"/>
                      </a:cubicBezTo>
                      <a:cubicBezTo>
                        <a:pt x="298" y="207"/>
                        <a:pt x="298" y="207"/>
                        <a:pt x="299" y="206"/>
                      </a:cubicBezTo>
                      <a:cubicBezTo>
                        <a:pt x="300" y="206"/>
                        <a:pt x="300" y="206"/>
                        <a:pt x="299" y="206"/>
                      </a:cubicBezTo>
                      <a:cubicBezTo>
                        <a:pt x="299" y="206"/>
                        <a:pt x="299" y="205"/>
                        <a:pt x="299" y="205"/>
                      </a:cubicBezTo>
                      <a:cubicBezTo>
                        <a:pt x="299" y="205"/>
                        <a:pt x="299" y="206"/>
                        <a:pt x="300" y="206"/>
                      </a:cubicBezTo>
                      <a:cubicBezTo>
                        <a:pt x="301" y="206"/>
                        <a:pt x="300" y="206"/>
                        <a:pt x="301" y="205"/>
                      </a:cubicBezTo>
                      <a:cubicBezTo>
                        <a:pt x="300" y="205"/>
                        <a:pt x="300" y="205"/>
                        <a:pt x="300" y="205"/>
                      </a:cubicBezTo>
                      <a:cubicBezTo>
                        <a:pt x="300" y="204"/>
                        <a:pt x="300" y="204"/>
                        <a:pt x="301" y="204"/>
                      </a:cubicBezTo>
                      <a:cubicBezTo>
                        <a:pt x="301" y="204"/>
                        <a:pt x="301" y="205"/>
                        <a:pt x="301" y="205"/>
                      </a:cubicBezTo>
                      <a:cubicBezTo>
                        <a:pt x="302" y="204"/>
                        <a:pt x="300" y="205"/>
                        <a:pt x="301" y="203"/>
                      </a:cubicBezTo>
                      <a:cubicBezTo>
                        <a:pt x="301" y="203"/>
                        <a:pt x="301" y="203"/>
                        <a:pt x="301" y="202"/>
                      </a:cubicBezTo>
                      <a:cubicBezTo>
                        <a:pt x="301" y="201"/>
                        <a:pt x="302" y="202"/>
                        <a:pt x="301" y="201"/>
                      </a:cubicBezTo>
                      <a:cubicBezTo>
                        <a:pt x="302" y="201"/>
                        <a:pt x="302" y="200"/>
                        <a:pt x="302" y="200"/>
                      </a:cubicBezTo>
                      <a:cubicBezTo>
                        <a:pt x="301" y="200"/>
                        <a:pt x="301" y="200"/>
                        <a:pt x="301" y="200"/>
                      </a:cubicBezTo>
                      <a:cubicBezTo>
                        <a:pt x="301" y="201"/>
                        <a:pt x="301" y="200"/>
                        <a:pt x="301" y="200"/>
                      </a:cubicBezTo>
                      <a:cubicBezTo>
                        <a:pt x="301" y="200"/>
                        <a:pt x="301" y="200"/>
                        <a:pt x="302" y="200"/>
                      </a:cubicBezTo>
                      <a:cubicBezTo>
                        <a:pt x="302" y="200"/>
                        <a:pt x="302" y="200"/>
                        <a:pt x="302" y="200"/>
                      </a:cubicBezTo>
                      <a:cubicBezTo>
                        <a:pt x="302" y="200"/>
                        <a:pt x="302" y="200"/>
                        <a:pt x="302" y="200"/>
                      </a:cubicBezTo>
                      <a:cubicBezTo>
                        <a:pt x="302" y="200"/>
                        <a:pt x="302" y="200"/>
                        <a:pt x="302" y="199"/>
                      </a:cubicBezTo>
                      <a:cubicBezTo>
                        <a:pt x="302" y="199"/>
                        <a:pt x="302" y="199"/>
                        <a:pt x="302" y="199"/>
                      </a:cubicBezTo>
                      <a:cubicBezTo>
                        <a:pt x="302" y="199"/>
                        <a:pt x="302" y="199"/>
                        <a:pt x="302" y="199"/>
                      </a:cubicBezTo>
                      <a:cubicBezTo>
                        <a:pt x="302" y="199"/>
                        <a:pt x="302" y="199"/>
                        <a:pt x="302" y="198"/>
                      </a:cubicBezTo>
                      <a:cubicBezTo>
                        <a:pt x="303" y="197"/>
                        <a:pt x="304" y="197"/>
                        <a:pt x="304" y="197"/>
                      </a:cubicBezTo>
                      <a:cubicBezTo>
                        <a:pt x="304" y="197"/>
                        <a:pt x="304" y="196"/>
                        <a:pt x="304" y="196"/>
                      </a:cubicBezTo>
                      <a:cubicBezTo>
                        <a:pt x="304" y="196"/>
                        <a:pt x="304" y="196"/>
                        <a:pt x="304" y="196"/>
                      </a:cubicBezTo>
                      <a:cubicBezTo>
                        <a:pt x="304" y="196"/>
                        <a:pt x="304" y="196"/>
                        <a:pt x="304" y="196"/>
                      </a:cubicBezTo>
                      <a:cubicBezTo>
                        <a:pt x="304" y="196"/>
                        <a:pt x="304" y="196"/>
                        <a:pt x="304" y="196"/>
                      </a:cubicBezTo>
                      <a:cubicBezTo>
                        <a:pt x="304" y="196"/>
                        <a:pt x="304" y="196"/>
                        <a:pt x="304" y="195"/>
                      </a:cubicBezTo>
                      <a:cubicBezTo>
                        <a:pt x="304" y="195"/>
                        <a:pt x="304" y="195"/>
                        <a:pt x="304" y="196"/>
                      </a:cubicBezTo>
                      <a:cubicBezTo>
                        <a:pt x="305" y="196"/>
                        <a:pt x="305" y="196"/>
                        <a:pt x="305" y="195"/>
                      </a:cubicBezTo>
                      <a:cubicBezTo>
                        <a:pt x="305" y="195"/>
                        <a:pt x="305" y="195"/>
                        <a:pt x="305" y="195"/>
                      </a:cubicBezTo>
                      <a:cubicBezTo>
                        <a:pt x="305" y="195"/>
                        <a:pt x="305" y="195"/>
                        <a:pt x="305" y="194"/>
                      </a:cubicBezTo>
                      <a:cubicBezTo>
                        <a:pt x="305" y="194"/>
                        <a:pt x="305" y="194"/>
                        <a:pt x="304" y="194"/>
                      </a:cubicBezTo>
                      <a:cubicBezTo>
                        <a:pt x="304" y="194"/>
                        <a:pt x="305" y="194"/>
                        <a:pt x="305" y="194"/>
                      </a:cubicBezTo>
                      <a:cubicBezTo>
                        <a:pt x="305" y="194"/>
                        <a:pt x="305" y="194"/>
                        <a:pt x="305" y="194"/>
                      </a:cubicBezTo>
                      <a:cubicBezTo>
                        <a:pt x="305" y="194"/>
                        <a:pt x="305" y="194"/>
                        <a:pt x="305" y="193"/>
                      </a:cubicBezTo>
                      <a:cubicBezTo>
                        <a:pt x="305" y="193"/>
                        <a:pt x="306" y="193"/>
                        <a:pt x="305" y="193"/>
                      </a:cubicBezTo>
                      <a:cubicBezTo>
                        <a:pt x="305" y="192"/>
                        <a:pt x="305" y="194"/>
                        <a:pt x="305" y="192"/>
                      </a:cubicBezTo>
                      <a:cubicBezTo>
                        <a:pt x="305" y="192"/>
                        <a:pt x="303" y="192"/>
                        <a:pt x="303" y="192"/>
                      </a:cubicBezTo>
                      <a:cubicBezTo>
                        <a:pt x="303" y="191"/>
                        <a:pt x="304" y="192"/>
                        <a:pt x="305" y="192"/>
                      </a:cubicBezTo>
                      <a:cubicBezTo>
                        <a:pt x="305" y="192"/>
                        <a:pt x="305" y="191"/>
                        <a:pt x="305" y="191"/>
                      </a:cubicBezTo>
                      <a:cubicBezTo>
                        <a:pt x="306" y="192"/>
                        <a:pt x="306" y="190"/>
                        <a:pt x="307" y="190"/>
                      </a:cubicBezTo>
                      <a:cubicBezTo>
                        <a:pt x="307" y="189"/>
                        <a:pt x="307" y="189"/>
                        <a:pt x="308" y="189"/>
                      </a:cubicBezTo>
                      <a:cubicBezTo>
                        <a:pt x="308" y="188"/>
                        <a:pt x="308" y="188"/>
                        <a:pt x="308" y="187"/>
                      </a:cubicBezTo>
                      <a:cubicBezTo>
                        <a:pt x="309" y="187"/>
                        <a:pt x="308" y="187"/>
                        <a:pt x="309" y="186"/>
                      </a:cubicBezTo>
                      <a:cubicBezTo>
                        <a:pt x="309" y="186"/>
                        <a:pt x="309" y="186"/>
                        <a:pt x="309" y="186"/>
                      </a:cubicBezTo>
                      <a:cubicBezTo>
                        <a:pt x="309" y="186"/>
                        <a:pt x="309" y="185"/>
                        <a:pt x="310" y="185"/>
                      </a:cubicBezTo>
                      <a:cubicBezTo>
                        <a:pt x="311" y="185"/>
                        <a:pt x="312" y="185"/>
                        <a:pt x="312" y="185"/>
                      </a:cubicBezTo>
                      <a:cubicBezTo>
                        <a:pt x="312" y="185"/>
                        <a:pt x="313" y="184"/>
                        <a:pt x="311" y="185"/>
                      </a:cubicBezTo>
                      <a:cubicBezTo>
                        <a:pt x="310" y="185"/>
                        <a:pt x="310" y="184"/>
                        <a:pt x="311" y="184"/>
                      </a:cubicBezTo>
                      <a:cubicBezTo>
                        <a:pt x="312" y="184"/>
                        <a:pt x="312" y="184"/>
                        <a:pt x="312" y="184"/>
                      </a:cubicBezTo>
                      <a:cubicBezTo>
                        <a:pt x="312" y="184"/>
                        <a:pt x="313" y="184"/>
                        <a:pt x="313" y="184"/>
                      </a:cubicBezTo>
                      <a:cubicBezTo>
                        <a:pt x="313" y="183"/>
                        <a:pt x="314" y="183"/>
                        <a:pt x="315" y="182"/>
                      </a:cubicBezTo>
                      <a:cubicBezTo>
                        <a:pt x="315" y="182"/>
                        <a:pt x="315" y="182"/>
                        <a:pt x="315" y="181"/>
                      </a:cubicBezTo>
                      <a:cubicBezTo>
                        <a:pt x="315" y="181"/>
                        <a:pt x="314" y="181"/>
                        <a:pt x="315" y="180"/>
                      </a:cubicBezTo>
                      <a:cubicBezTo>
                        <a:pt x="315" y="180"/>
                        <a:pt x="315" y="179"/>
                        <a:pt x="315" y="179"/>
                      </a:cubicBezTo>
                      <a:cubicBezTo>
                        <a:pt x="315" y="178"/>
                        <a:pt x="316" y="178"/>
                        <a:pt x="317" y="176"/>
                      </a:cubicBezTo>
                      <a:cubicBezTo>
                        <a:pt x="317" y="175"/>
                        <a:pt x="317" y="175"/>
                        <a:pt x="318" y="174"/>
                      </a:cubicBezTo>
                      <a:cubicBezTo>
                        <a:pt x="318" y="174"/>
                        <a:pt x="318" y="173"/>
                        <a:pt x="318" y="173"/>
                      </a:cubicBezTo>
                      <a:cubicBezTo>
                        <a:pt x="319" y="172"/>
                        <a:pt x="318" y="172"/>
                        <a:pt x="318" y="172"/>
                      </a:cubicBezTo>
                      <a:cubicBezTo>
                        <a:pt x="319" y="171"/>
                        <a:pt x="319" y="171"/>
                        <a:pt x="319" y="170"/>
                      </a:cubicBezTo>
                      <a:cubicBezTo>
                        <a:pt x="319" y="169"/>
                        <a:pt x="319" y="169"/>
                        <a:pt x="319" y="169"/>
                      </a:cubicBezTo>
                      <a:cubicBezTo>
                        <a:pt x="319" y="168"/>
                        <a:pt x="318" y="170"/>
                        <a:pt x="319" y="165"/>
                      </a:cubicBezTo>
                      <a:cubicBezTo>
                        <a:pt x="319" y="165"/>
                        <a:pt x="320" y="164"/>
                        <a:pt x="320" y="163"/>
                      </a:cubicBezTo>
                      <a:cubicBezTo>
                        <a:pt x="320" y="163"/>
                        <a:pt x="320" y="162"/>
                        <a:pt x="320" y="162"/>
                      </a:cubicBezTo>
                      <a:cubicBezTo>
                        <a:pt x="320" y="161"/>
                        <a:pt x="321" y="160"/>
                        <a:pt x="321" y="160"/>
                      </a:cubicBezTo>
                      <a:cubicBezTo>
                        <a:pt x="321" y="160"/>
                        <a:pt x="322" y="156"/>
                        <a:pt x="321" y="155"/>
                      </a:cubicBezTo>
                      <a:cubicBezTo>
                        <a:pt x="321" y="155"/>
                        <a:pt x="322" y="154"/>
                        <a:pt x="322" y="154"/>
                      </a:cubicBezTo>
                      <a:cubicBezTo>
                        <a:pt x="322" y="153"/>
                        <a:pt x="323" y="152"/>
                        <a:pt x="323" y="151"/>
                      </a:cubicBezTo>
                      <a:cubicBezTo>
                        <a:pt x="323" y="151"/>
                        <a:pt x="323" y="150"/>
                        <a:pt x="324" y="149"/>
                      </a:cubicBezTo>
                      <a:close/>
                      <a:moveTo>
                        <a:pt x="6" y="109"/>
                      </a:moveTo>
                      <a:cubicBezTo>
                        <a:pt x="7" y="109"/>
                        <a:pt x="7" y="110"/>
                        <a:pt x="6" y="110"/>
                      </a:cubicBezTo>
                      <a:cubicBezTo>
                        <a:pt x="6" y="110"/>
                        <a:pt x="5" y="111"/>
                        <a:pt x="5" y="112"/>
                      </a:cubicBezTo>
                      <a:cubicBezTo>
                        <a:pt x="5" y="112"/>
                        <a:pt x="4" y="112"/>
                        <a:pt x="4" y="114"/>
                      </a:cubicBezTo>
                      <a:cubicBezTo>
                        <a:pt x="3" y="113"/>
                        <a:pt x="3" y="111"/>
                        <a:pt x="4" y="110"/>
                      </a:cubicBezTo>
                      <a:cubicBezTo>
                        <a:pt x="4" y="109"/>
                        <a:pt x="5" y="108"/>
                        <a:pt x="5" y="108"/>
                      </a:cubicBezTo>
                      <a:cubicBezTo>
                        <a:pt x="5" y="107"/>
                        <a:pt x="6" y="106"/>
                        <a:pt x="6" y="105"/>
                      </a:cubicBezTo>
                      <a:cubicBezTo>
                        <a:pt x="8" y="105"/>
                        <a:pt x="7" y="106"/>
                        <a:pt x="7" y="107"/>
                      </a:cubicBezTo>
                      <a:cubicBezTo>
                        <a:pt x="6" y="107"/>
                        <a:pt x="5" y="109"/>
                        <a:pt x="6" y="109"/>
                      </a:cubicBezTo>
                      <a:close/>
                      <a:moveTo>
                        <a:pt x="54" y="153"/>
                      </a:moveTo>
                      <a:cubicBezTo>
                        <a:pt x="53" y="154"/>
                        <a:pt x="54" y="155"/>
                        <a:pt x="54" y="156"/>
                      </a:cubicBezTo>
                      <a:cubicBezTo>
                        <a:pt x="54" y="157"/>
                        <a:pt x="54" y="159"/>
                        <a:pt x="54" y="160"/>
                      </a:cubicBezTo>
                      <a:cubicBezTo>
                        <a:pt x="53" y="160"/>
                        <a:pt x="53" y="157"/>
                        <a:pt x="52" y="155"/>
                      </a:cubicBezTo>
                      <a:cubicBezTo>
                        <a:pt x="51" y="155"/>
                        <a:pt x="52" y="157"/>
                        <a:pt x="51" y="158"/>
                      </a:cubicBezTo>
                      <a:cubicBezTo>
                        <a:pt x="50" y="159"/>
                        <a:pt x="51" y="157"/>
                        <a:pt x="51" y="155"/>
                      </a:cubicBezTo>
                      <a:cubicBezTo>
                        <a:pt x="49" y="155"/>
                        <a:pt x="50" y="158"/>
                        <a:pt x="48" y="157"/>
                      </a:cubicBezTo>
                      <a:cubicBezTo>
                        <a:pt x="49" y="155"/>
                        <a:pt x="47" y="155"/>
                        <a:pt x="48" y="154"/>
                      </a:cubicBezTo>
                      <a:cubicBezTo>
                        <a:pt x="50" y="153"/>
                        <a:pt x="50" y="153"/>
                        <a:pt x="51" y="153"/>
                      </a:cubicBezTo>
                      <a:cubicBezTo>
                        <a:pt x="52" y="154"/>
                        <a:pt x="52" y="154"/>
                        <a:pt x="53" y="153"/>
                      </a:cubicBezTo>
                      <a:cubicBezTo>
                        <a:pt x="54" y="152"/>
                        <a:pt x="56" y="152"/>
                        <a:pt x="54" y="153"/>
                      </a:cubicBezTo>
                      <a:close/>
                      <a:moveTo>
                        <a:pt x="79" y="107"/>
                      </a:moveTo>
                      <a:cubicBezTo>
                        <a:pt x="78" y="107"/>
                        <a:pt x="77" y="108"/>
                        <a:pt x="77" y="107"/>
                      </a:cubicBezTo>
                      <a:cubicBezTo>
                        <a:pt x="77" y="105"/>
                        <a:pt x="76" y="107"/>
                        <a:pt x="76" y="105"/>
                      </a:cubicBezTo>
                      <a:cubicBezTo>
                        <a:pt x="76" y="105"/>
                        <a:pt x="76" y="105"/>
                        <a:pt x="77" y="104"/>
                      </a:cubicBezTo>
                      <a:cubicBezTo>
                        <a:pt x="77" y="104"/>
                        <a:pt x="78" y="103"/>
                        <a:pt x="79" y="104"/>
                      </a:cubicBezTo>
                      <a:cubicBezTo>
                        <a:pt x="79" y="105"/>
                        <a:pt x="79" y="106"/>
                        <a:pt x="79" y="107"/>
                      </a:cubicBezTo>
                      <a:close/>
                      <a:moveTo>
                        <a:pt x="123" y="48"/>
                      </a:moveTo>
                      <a:cubicBezTo>
                        <a:pt x="124" y="47"/>
                        <a:pt x="124" y="47"/>
                        <a:pt x="124" y="46"/>
                      </a:cubicBezTo>
                      <a:cubicBezTo>
                        <a:pt x="124" y="46"/>
                        <a:pt x="125" y="45"/>
                        <a:pt x="125" y="45"/>
                      </a:cubicBezTo>
                      <a:cubicBezTo>
                        <a:pt x="125" y="46"/>
                        <a:pt x="125" y="46"/>
                        <a:pt x="126" y="45"/>
                      </a:cubicBezTo>
                      <a:cubicBezTo>
                        <a:pt x="127" y="45"/>
                        <a:pt x="127" y="46"/>
                        <a:pt x="127" y="46"/>
                      </a:cubicBezTo>
                      <a:cubicBezTo>
                        <a:pt x="126" y="46"/>
                        <a:pt x="126" y="46"/>
                        <a:pt x="126" y="46"/>
                      </a:cubicBezTo>
                      <a:cubicBezTo>
                        <a:pt x="127" y="47"/>
                        <a:pt x="126" y="48"/>
                        <a:pt x="126" y="47"/>
                      </a:cubicBezTo>
                      <a:cubicBezTo>
                        <a:pt x="125" y="47"/>
                        <a:pt x="125" y="47"/>
                        <a:pt x="125" y="48"/>
                      </a:cubicBezTo>
                      <a:cubicBezTo>
                        <a:pt x="126" y="48"/>
                        <a:pt x="125" y="48"/>
                        <a:pt x="125" y="49"/>
                      </a:cubicBezTo>
                      <a:cubicBezTo>
                        <a:pt x="124" y="49"/>
                        <a:pt x="124" y="49"/>
                        <a:pt x="124" y="48"/>
                      </a:cubicBezTo>
                      <a:cubicBezTo>
                        <a:pt x="124" y="48"/>
                        <a:pt x="124" y="48"/>
                        <a:pt x="124" y="48"/>
                      </a:cubicBezTo>
                      <a:cubicBezTo>
                        <a:pt x="123" y="49"/>
                        <a:pt x="123" y="48"/>
                        <a:pt x="123" y="48"/>
                      </a:cubicBezTo>
                      <a:close/>
                      <a:moveTo>
                        <a:pt x="128" y="98"/>
                      </a:moveTo>
                      <a:cubicBezTo>
                        <a:pt x="128" y="98"/>
                        <a:pt x="126" y="99"/>
                        <a:pt x="126" y="99"/>
                      </a:cubicBezTo>
                      <a:cubicBezTo>
                        <a:pt x="126" y="99"/>
                        <a:pt x="126" y="100"/>
                        <a:pt x="126" y="99"/>
                      </a:cubicBezTo>
                      <a:cubicBezTo>
                        <a:pt x="125" y="99"/>
                        <a:pt x="125" y="99"/>
                        <a:pt x="125" y="99"/>
                      </a:cubicBezTo>
                      <a:cubicBezTo>
                        <a:pt x="123" y="99"/>
                        <a:pt x="124" y="98"/>
                        <a:pt x="122" y="99"/>
                      </a:cubicBezTo>
                      <a:cubicBezTo>
                        <a:pt x="122" y="99"/>
                        <a:pt x="121" y="98"/>
                        <a:pt x="122" y="98"/>
                      </a:cubicBezTo>
                      <a:cubicBezTo>
                        <a:pt x="122" y="98"/>
                        <a:pt x="122" y="98"/>
                        <a:pt x="122" y="98"/>
                      </a:cubicBezTo>
                      <a:cubicBezTo>
                        <a:pt x="123" y="97"/>
                        <a:pt x="124" y="97"/>
                        <a:pt x="123" y="97"/>
                      </a:cubicBezTo>
                      <a:cubicBezTo>
                        <a:pt x="122" y="97"/>
                        <a:pt x="123" y="96"/>
                        <a:pt x="124" y="96"/>
                      </a:cubicBezTo>
                      <a:cubicBezTo>
                        <a:pt x="125" y="96"/>
                        <a:pt x="125" y="96"/>
                        <a:pt x="126" y="96"/>
                      </a:cubicBezTo>
                      <a:cubicBezTo>
                        <a:pt x="126" y="95"/>
                        <a:pt x="127" y="94"/>
                        <a:pt x="127" y="94"/>
                      </a:cubicBezTo>
                      <a:cubicBezTo>
                        <a:pt x="128" y="94"/>
                        <a:pt x="129" y="94"/>
                        <a:pt x="129" y="94"/>
                      </a:cubicBezTo>
                      <a:cubicBezTo>
                        <a:pt x="129" y="95"/>
                        <a:pt x="128" y="95"/>
                        <a:pt x="128" y="96"/>
                      </a:cubicBezTo>
                      <a:cubicBezTo>
                        <a:pt x="128" y="97"/>
                        <a:pt x="129" y="96"/>
                        <a:pt x="129" y="97"/>
                      </a:cubicBezTo>
                      <a:cubicBezTo>
                        <a:pt x="129" y="97"/>
                        <a:pt x="128" y="97"/>
                        <a:pt x="128" y="98"/>
                      </a:cubicBezTo>
                      <a:close/>
                      <a:moveTo>
                        <a:pt x="177" y="62"/>
                      </a:moveTo>
                      <a:cubicBezTo>
                        <a:pt x="177" y="63"/>
                        <a:pt x="177" y="63"/>
                        <a:pt x="176" y="64"/>
                      </a:cubicBezTo>
                      <a:cubicBezTo>
                        <a:pt x="175" y="64"/>
                        <a:pt x="175" y="64"/>
                        <a:pt x="175" y="63"/>
                      </a:cubicBezTo>
                      <a:cubicBezTo>
                        <a:pt x="175" y="62"/>
                        <a:pt x="175" y="62"/>
                        <a:pt x="176" y="62"/>
                      </a:cubicBezTo>
                      <a:cubicBezTo>
                        <a:pt x="177" y="61"/>
                        <a:pt x="177" y="62"/>
                        <a:pt x="177" y="62"/>
                      </a:cubicBezTo>
                      <a:close/>
                      <a:moveTo>
                        <a:pt x="185" y="180"/>
                      </a:moveTo>
                      <a:cubicBezTo>
                        <a:pt x="186" y="181"/>
                        <a:pt x="185" y="181"/>
                        <a:pt x="185" y="181"/>
                      </a:cubicBezTo>
                      <a:cubicBezTo>
                        <a:pt x="183" y="179"/>
                        <a:pt x="184" y="181"/>
                        <a:pt x="182" y="181"/>
                      </a:cubicBezTo>
                      <a:cubicBezTo>
                        <a:pt x="182" y="180"/>
                        <a:pt x="183" y="178"/>
                        <a:pt x="184" y="178"/>
                      </a:cubicBezTo>
                      <a:cubicBezTo>
                        <a:pt x="184" y="178"/>
                        <a:pt x="183" y="177"/>
                        <a:pt x="182" y="177"/>
                      </a:cubicBezTo>
                      <a:cubicBezTo>
                        <a:pt x="180" y="176"/>
                        <a:pt x="183" y="176"/>
                        <a:pt x="181" y="175"/>
                      </a:cubicBezTo>
                      <a:cubicBezTo>
                        <a:pt x="181" y="174"/>
                        <a:pt x="181" y="177"/>
                        <a:pt x="180" y="175"/>
                      </a:cubicBezTo>
                      <a:cubicBezTo>
                        <a:pt x="179" y="174"/>
                        <a:pt x="181" y="174"/>
                        <a:pt x="181" y="173"/>
                      </a:cubicBezTo>
                      <a:cubicBezTo>
                        <a:pt x="181" y="173"/>
                        <a:pt x="180" y="173"/>
                        <a:pt x="180" y="173"/>
                      </a:cubicBezTo>
                      <a:cubicBezTo>
                        <a:pt x="179" y="172"/>
                        <a:pt x="179" y="172"/>
                        <a:pt x="179" y="171"/>
                      </a:cubicBezTo>
                      <a:cubicBezTo>
                        <a:pt x="179" y="171"/>
                        <a:pt x="179" y="171"/>
                        <a:pt x="180" y="172"/>
                      </a:cubicBezTo>
                      <a:cubicBezTo>
                        <a:pt x="181" y="172"/>
                        <a:pt x="180" y="172"/>
                        <a:pt x="181" y="172"/>
                      </a:cubicBezTo>
                      <a:cubicBezTo>
                        <a:pt x="182" y="172"/>
                        <a:pt x="182" y="172"/>
                        <a:pt x="183" y="172"/>
                      </a:cubicBezTo>
                      <a:cubicBezTo>
                        <a:pt x="183" y="172"/>
                        <a:pt x="184" y="172"/>
                        <a:pt x="184" y="173"/>
                      </a:cubicBezTo>
                      <a:cubicBezTo>
                        <a:pt x="185" y="174"/>
                        <a:pt x="182" y="173"/>
                        <a:pt x="183" y="174"/>
                      </a:cubicBezTo>
                      <a:cubicBezTo>
                        <a:pt x="183" y="175"/>
                        <a:pt x="184" y="173"/>
                        <a:pt x="184" y="174"/>
                      </a:cubicBezTo>
                      <a:cubicBezTo>
                        <a:pt x="184" y="175"/>
                        <a:pt x="184" y="175"/>
                        <a:pt x="185" y="175"/>
                      </a:cubicBezTo>
                      <a:cubicBezTo>
                        <a:pt x="185" y="176"/>
                        <a:pt x="185" y="177"/>
                        <a:pt x="185" y="178"/>
                      </a:cubicBezTo>
                      <a:cubicBezTo>
                        <a:pt x="186" y="179"/>
                        <a:pt x="185" y="179"/>
                        <a:pt x="185" y="180"/>
                      </a:cubicBezTo>
                      <a:close/>
                      <a:moveTo>
                        <a:pt x="191" y="153"/>
                      </a:moveTo>
                      <a:cubicBezTo>
                        <a:pt x="190" y="153"/>
                        <a:pt x="190" y="151"/>
                        <a:pt x="190" y="151"/>
                      </a:cubicBezTo>
                      <a:cubicBezTo>
                        <a:pt x="191" y="149"/>
                        <a:pt x="191" y="148"/>
                        <a:pt x="191" y="146"/>
                      </a:cubicBezTo>
                      <a:cubicBezTo>
                        <a:pt x="191" y="145"/>
                        <a:pt x="191" y="145"/>
                        <a:pt x="190" y="145"/>
                      </a:cubicBezTo>
                      <a:cubicBezTo>
                        <a:pt x="190" y="144"/>
                        <a:pt x="190" y="144"/>
                        <a:pt x="191" y="143"/>
                      </a:cubicBezTo>
                      <a:cubicBezTo>
                        <a:pt x="192" y="143"/>
                        <a:pt x="192" y="143"/>
                        <a:pt x="193" y="144"/>
                      </a:cubicBezTo>
                      <a:cubicBezTo>
                        <a:pt x="193" y="144"/>
                        <a:pt x="194" y="144"/>
                        <a:pt x="194" y="144"/>
                      </a:cubicBezTo>
                      <a:cubicBezTo>
                        <a:pt x="194" y="145"/>
                        <a:pt x="194" y="145"/>
                        <a:pt x="194" y="145"/>
                      </a:cubicBezTo>
                      <a:cubicBezTo>
                        <a:pt x="195" y="145"/>
                        <a:pt x="195" y="145"/>
                        <a:pt x="195" y="146"/>
                      </a:cubicBezTo>
                      <a:cubicBezTo>
                        <a:pt x="195" y="147"/>
                        <a:pt x="196" y="147"/>
                        <a:pt x="196" y="148"/>
                      </a:cubicBezTo>
                      <a:cubicBezTo>
                        <a:pt x="196" y="148"/>
                        <a:pt x="195" y="150"/>
                        <a:pt x="196" y="150"/>
                      </a:cubicBezTo>
                      <a:cubicBezTo>
                        <a:pt x="196" y="150"/>
                        <a:pt x="196" y="150"/>
                        <a:pt x="196" y="150"/>
                      </a:cubicBezTo>
                      <a:cubicBezTo>
                        <a:pt x="196" y="151"/>
                        <a:pt x="197" y="151"/>
                        <a:pt x="197" y="151"/>
                      </a:cubicBezTo>
                      <a:cubicBezTo>
                        <a:pt x="197" y="152"/>
                        <a:pt x="197" y="152"/>
                        <a:pt x="197" y="153"/>
                      </a:cubicBezTo>
                      <a:cubicBezTo>
                        <a:pt x="197" y="153"/>
                        <a:pt x="197" y="153"/>
                        <a:pt x="196" y="153"/>
                      </a:cubicBezTo>
                      <a:cubicBezTo>
                        <a:pt x="196" y="154"/>
                        <a:pt x="196" y="154"/>
                        <a:pt x="195" y="153"/>
                      </a:cubicBezTo>
                      <a:cubicBezTo>
                        <a:pt x="195" y="153"/>
                        <a:pt x="195" y="153"/>
                        <a:pt x="195" y="153"/>
                      </a:cubicBezTo>
                      <a:cubicBezTo>
                        <a:pt x="194" y="152"/>
                        <a:pt x="195" y="152"/>
                        <a:pt x="194" y="152"/>
                      </a:cubicBezTo>
                      <a:cubicBezTo>
                        <a:pt x="194" y="152"/>
                        <a:pt x="194" y="152"/>
                        <a:pt x="194" y="151"/>
                      </a:cubicBezTo>
                      <a:cubicBezTo>
                        <a:pt x="194" y="151"/>
                        <a:pt x="194" y="151"/>
                        <a:pt x="193" y="151"/>
                      </a:cubicBezTo>
                      <a:cubicBezTo>
                        <a:pt x="193" y="151"/>
                        <a:pt x="193" y="151"/>
                        <a:pt x="193" y="152"/>
                      </a:cubicBezTo>
                      <a:cubicBezTo>
                        <a:pt x="192" y="152"/>
                        <a:pt x="192" y="152"/>
                        <a:pt x="192" y="153"/>
                      </a:cubicBezTo>
                      <a:cubicBezTo>
                        <a:pt x="192" y="153"/>
                        <a:pt x="191" y="153"/>
                        <a:pt x="191" y="153"/>
                      </a:cubicBezTo>
                      <a:close/>
                      <a:moveTo>
                        <a:pt x="192" y="157"/>
                      </a:moveTo>
                      <a:cubicBezTo>
                        <a:pt x="192" y="157"/>
                        <a:pt x="192" y="156"/>
                        <a:pt x="193" y="156"/>
                      </a:cubicBezTo>
                      <a:cubicBezTo>
                        <a:pt x="193" y="156"/>
                        <a:pt x="194" y="155"/>
                        <a:pt x="195" y="155"/>
                      </a:cubicBezTo>
                      <a:cubicBezTo>
                        <a:pt x="196" y="155"/>
                        <a:pt x="196" y="154"/>
                        <a:pt x="197" y="154"/>
                      </a:cubicBezTo>
                      <a:cubicBezTo>
                        <a:pt x="197" y="156"/>
                        <a:pt x="197" y="156"/>
                        <a:pt x="195" y="156"/>
                      </a:cubicBezTo>
                      <a:cubicBezTo>
                        <a:pt x="195" y="156"/>
                        <a:pt x="195" y="157"/>
                        <a:pt x="194" y="157"/>
                      </a:cubicBezTo>
                      <a:cubicBezTo>
                        <a:pt x="194" y="157"/>
                        <a:pt x="193" y="157"/>
                        <a:pt x="192" y="157"/>
                      </a:cubicBezTo>
                      <a:close/>
                      <a:moveTo>
                        <a:pt x="200" y="173"/>
                      </a:moveTo>
                      <a:cubicBezTo>
                        <a:pt x="199" y="174"/>
                        <a:pt x="199" y="175"/>
                        <a:pt x="198" y="175"/>
                      </a:cubicBezTo>
                      <a:cubicBezTo>
                        <a:pt x="196" y="177"/>
                        <a:pt x="197" y="179"/>
                        <a:pt x="196" y="178"/>
                      </a:cubicBezTo>
                      <a:cubicBezTo>
                        <a:pt x="196" y="176"/>
                        <a:pt x="197" y="174"/>
                        <a:pt x="197" y="173"/>
                      </a:cubicBezTo>
                      <a:cubicBezTo>
                        <a:pt x="198" y="172"/>
                        <a:pt x="197" y="173"/>
                        <a:pt x="197" y="172"/>
                      </a:cubicBezTo>
                      <a:cubicBezTo>
                        <a:pt x="196" y="172"/>
                        <a:pt x="197" y="171"/>
                        <a:pt x="197" y="170"/>
                      </a:cubicBezTo>
                      <a:cubicBezTo>
                        <a:pt x="197" y="169"/>
                        <a:pt x="196" y="169"/>
                        <a:pt x="197" y="168"/>
                      </a:cubicBezTo>
                      <a:cubicBezTo>
                        <a:pt x="196" y="168"/>
                        <a:pt x="196" y="167"/>
                        <a:pt x="195" y="167"/>
                      </a:cubicBezTo>
                      <a:cubicBezTo>
                        <a:pt x="194" y="166"/>
                        <a:pt x="193" y="165"/>
                        <a:pt x="193" y="164"/>
                      </a:cubicBezTo>
                      <a:cubicBezTo>
                        <a:pt x="192" y="163"/>
                        <a:pt x="194" y="163"/>
                        <a:pt x="194" y="163"/>
                      </a:cubicBezTo>
                      <a:cubicBezTo>
                        <a:pt x="194" y="163"/>
                        <a:pt x="195" y="164"/>
                        <a:pt x="195" y="164"/>
                      </a:cubicBezTo>
                      <a:cubicBezTo>
                        <a:pt x="195" y="166"/>
                        <a:pt x="196" y="165"/>
                        <a:pt x="197" y="166"/>
                      </a:cubicBezTo>
                      <a:cubicBezTo>
                        <a:pt x="198" y="166"/>
                        <a:pt x="198" y="167"/>
                        <a:pt x="198" y="168"/>
                      </a:cubicBezTo>
                      <a:cubicBezTo>
                        <a:pt x="199" y="168"/>
                        <a:pt x="199" y="169"/>
                        <a:pt x="199" y="169"/>
                      </a:cubicBezTo>
                      <a:cubicBezTo>
                        <a:pt x="199" y="171"/>
                        <a:pt x="200" y="172"/>
                        <a:pt x="200" y="173"/>
                      </a:cubicBezTo>
                      <a:close/>
                      <a:moveTo>
                        <a:pt x="209" y="210"/>
                      </a:moveTo>
                      <a:cubicBezTo>
                        <a:pt x="209" y="210"/>
                        <a:pt x="208" y="210"/>
                        <a:pt x="209" y="210"/>
                      </a:cubicBezTo>
                      <a:cubicBezTo>
                        <a:pt x="210" y="211"/>
                        <a:pt x="210" y="212"/>
                        <a:pt x="209" y="212"/>
                      </a:cubicBezTo>
                      <a:cubicBezTo>
                        <a:pt x="207" y="212"/>
                        <a:pt x="210" y="211"/>
                        <a:pt x="208" y="210"/>
                      </a:cubicBezTo>
                      <a:cubicBezTo>
                        <a:pt x="207" y="210"/>
                        <a:pt x="208" y="211"/>
                        <a:pt x="207" y="211"/>
                      </a:cubicBezTo>
                      <a:cubicBezTo>
                        <a:pt x="207" y="210"/>
                        <a:pt x="207" y="210"/>
                        <a:pt x="206" y="210"/>
                      </a:cubicBezTo>
                      <a:cubicBezTo>
                        <a:pt x="206" y="210"/>
                        <a:pt x="206" y="208"/>
                        <a:pt x="207" y="208"/>
                      </a:cubicBezTo>
                      <a:cubicBezTo>
                        <a:pt x="208" y="208"/>
                        <a:pt x="208" y="208"/>
                        <a:pt x="208" y="207"/>
                      </a:cubicBezTo>
                      <a:cubicBezTo>
                        <a:pt x="208" y="207"/>
                        <a:pt x="209" y="208"/>
                        <a:pt x="210" y="208"/>
                      </a:cubicBezTo>
                      <a:cubicBezTo>
                        <a:pt x="210" y="209"/>
                        <a:pt x="210" y="210"/>
                        <a:pt x="209" y="210"/>
                      </a:cubicBezTo>
                      <a:close/>
                      <a:moveTo>
                        <a:pt x="211" y="154"/>
                      </a:moveTo>
                      <a:cubicBezTo>
                        <a:pt x="212" y="154"/>
                        <a:pt x="212" y="154"/>
                        <a:pt x="213" y="155"/>
                      </a:cubicBezTo>
                      <a:cubicBezTo>
                        <a:pt x="214" y="155"/>
                        <a:pt x="214" y="156"/>
                        <a:pt x="214" y="156"/>
                      </a:cubicBezTo>
                      <a:cubicBezTo>
                        <a:pt x="214" y="157"/>
                        <a:pt x="214" y="158"/>
                        <a:pt x="213" y="157"/>
                      </a:cubicBezTo>
                      <a:cubicBezTo>
                        <a:pt x="212" y="156"/>
                        <a:pt x="211" y="156"/>
                        <a:pt x="211" y="156"/>
                      </a:cubicBezTo>
                      <a:cubicBezTo>
                        <a:pt x="210" y="155"/>
                        <a:pt x="210" y="155"/>
                        <a:pt x="211" y="154"/>
                      </a:cubicBezTo>
                      <a:close/>
                      <a:moveTo>
                        <a:pt x="215" y="167"/>
                      </a:moveTo>
                      <a:cubicBezTo>
                        <a:pt x="215" y="167"/>
                        <a:pt x="216" y="168"/>
                        <a:pt x="215" y="170"/>
                      </a:cubicBezTo>
                      <a:cubicBezTo>
                        <a:pt x="214" y="170"/>
                        <a:pt x="214" y="171"/>
                        <a:pt x="213" y="171"/>
                      </a:cubicBezTo>
                      <a:cubicBezTo>
                        <a:pt x="211" y="171"/>
                        <a:pt x="212" y="169"/>
                        <a:pt x="211" y="169"/>
                      </a:cubicBezTo>
                      <a:cubicBezTo>
                        <a:pt x="212" y="168"/>
                        <a:pt x="211" y="167"/>
                        <a:pt x="214" y="166"/>
                      </a:cubicBezTo>
                      <a:cubicBezTo>
                        <a:pt x="213" y="166"/>
                        <a:pt x="215" y="164"/>
                        <a:pt x="215" y="164"/>
                      </a:cubicBezTo>
                      <a:cubicBezTo>
                        <a:pt x="216" y="165"/>
                        <a:pt x="216" y="166"/>
                        <a:pt x="215" y="167"/>
                      </a:cubicBezTo>
                      <a:close/>
                      <a:moveTo>
                        <a:pt x="228" y="130"/>
                      </a:moveTo>
                      <a:cubicBezTo>
                        <a:pt x="227" y="131"/>
                        <a:pt x="226" y="132"/>
                        <a:pt x="226" y="131"/>
                      </a:cubicBezTo>
                      <a:cubicBezTo>
                        <a:pt x="225" y="130"/>
                        <a:pt x="225" y="130"/>
                        <a:pt x="226" y="129"/>
                      </a:cubicBezTo>
                      <a:cubicBezTo>
                        <a:pt x="227" y="128"/>
                        <a:pt x="228" y="129"/>
                        <a:pt x="228" y="130"/>
                      </a:cubicBezTo>
                      <a:close/>
                      <a:moveTo>
                        <a:pt x="238" y="158"/>
                      </a:moveTo>
                      <a:cubicBezTo>
                        <a:pt x="238" y="158"/>
                        <a:pt x="237" y="158"/>
                        <a:pt x="237" y="159"/>
                      </a:cubicBezTo>
                      <a:cubicBezTo>
                        <a:pt x="237" y="160"/>
                        <a:pt x="236" y="160"/>
                        <a:pt x="236" y="158"/>
                      </a:cubicBezTo>
                      <a:cubicBezTo>
                        <a:pt x="235" y="157"/>
                        <a:pt x="237" y="157"/>
                        <a:pt x="237" y="156"/>
                      </a:cubicBezTo>
                      <a:cubicBezTo>
                        <a:pt x="237" y="155"/>
                        <a:pt x="238" y="155"/>
                        <a:pt x="238" y="156"/>
                      </a:cubicBezTo>
                      <a:cubicBezTo>
                        <a:pt x="239" y="157"/>
                        <a:pt x="239" y="157"/>
                        <a:pt x="238" y="158"/>
                      </a:cubicBezTo>
                      <a:close/>
                      <a:moveTo>
                        <a:pt x="241" y="193"/>
                      </a:moveTo>
                      <a:cubicBezTo>
                        <a:pt x="241" y="193"/>
                        <a:pt x="241" y="194"/>
                        <a:pt x="240" y="193"/>
                      </a:cubicBezTo>
                      <a:cubicBezTo>
                        <a:pt x="240" y="192"/>
                        <a:pt x="239" y="192"/>
                        <a:pt x="239" y="191"/>
                      </a:cubicBezTo>
                      <a:cubicBezTo>
                        <a:pt x="240" y="190"/>
                        <a:pt x="240" y="191"/>
                        <a:pt x="241" y="191"/>
                      </a:cubicBezTo>
                      <a:cubicBezTo>
                        <a:pt x="242" y="191"/>
                        <a:pt x="242" y="192"/>
                        <a:pt x="241" y="19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1" name="Freeform 2174"/>
                <p:cNvSpPr>
                  <a:spLocks/>
                </p:cNvSpPr>
                <p:nvPr/>
              </p:nvSpPr>
              <p:spPr bwMode="auto">
                <a:xfrm>
                  <a:off x="7272338" y="4840288"/>
                  <a:ext cx="3175" cy="3175"/>
                </a:xfrm>
                <a:custGeom>
                  <a:avLst/>
                  <a:gdLst>
                    <a:gd name="T0" fmla="*/ 0 w 1"/>
                    <a:gd name="T1" fmla="*/ 0 h 1"/>
                    <a:gd name="T2" fmla="*/ 0 w 1"/>
                    <a:gd name="T3" fmla="*/ 1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0" y="1"/>
                        <a:pt x="0" y="1"/>
                        <a:pt x="0" y="1"/>
                      </a:cubicBezTo>
                      <a:cubicBezTo>
                        <a:pt x="0" y="1"/>
                        <a:pt x="1" y="1"/>
                        <a:pt x="1"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2" name="Freeform 2175"/>
                <p:cNvSpPr>
                  <a:spLocks/>
                </p:cNvSpPr>
                <p:nvPr/>
              </p:nvSpPr>
              <p:spPr bwMode="auto">
                <a:xfrm>
                  <a:off x="7275513" y="48371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3" name="Freeform 2176"/>
                <p:cNvSpPr>
                  <a:spLocks/>
                </p:cNvSpPr>
                <p:nvPr/>
              </p:nvSpPr>
              <p:spPr bwMode="auto">
                <a:xfrm>
                  <a:off x="7278688" y="4833938"/>
                  <a:ext cx="3175" cy="6350"/>
                </a:xfrm>
                <a:custGeom>
                  <a:avLst/>
                  <a:gdLst>
                    <a:gd name="T0" fmla="*/ 0 w 1"/>
                    <a:gd name="T1" fmla="*/ 1 h 2"/>
                    <a:gd name="T2" fmla="*/ 0 w 1"/>
                    <a:gd name="T3" fmla="*/ 1 h 2"/>
                    <a:gd name="T4" fmla="*/ 0 w 1"/>
                    <a:gd name="T5" fmla="*/ 2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0"/>
                        <a:pt x="0" y="1"/>
                      </a:cubicBezTo>
                      <a:cubicBezTo>
                        <a:pt x="0" y="2"/>
                        <a:pt x="0" y="2"/>
                        <a:pt x="0" y="2"/>
                      </a:cubicBezTo>
                      <a:cubicBezTo>
                        <a:pt x="0" y="2"/>
                        <a:pt x="1"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4" name="Freeform 2177"/>
                <p:cNvSpPr>
                  <a:spLocks/>
                </p:cNvSpPr>
                <p:nvPr/>
              </p:nvSpPr>
              <p:spPr bwMode="auto">
                <a:xfrm>
                  <a:off x="7278688" y="4837113"/>
                  <a:ext cx="3175" cy="3175"/>
                </a:xfrm>
                <a:custGeom>
                  <a:avLst/>
                  <a:gdLst>
                    <a:gd name="T0" fmla="*/ 1 w 1"/>
                    <a:gd name="T1" fmla="*/ 0 h 1"/>
                    <a:gd name="T2" fmla="*/ 0 w 1"/>
                    <a:gd name="T3" fmla="*/ 0 h 1"/>
                    <a:gd name="T4" fmla="*/ 0 w 1"/>
                    <a:gd name="T5" fmla="*/ 0 h 1"/>
                    <a:gd name="T6" fmla="*/ 0 w 1"/>
                    <a:gd name="T7" fmla="*/ 0 h 1"/>
                    <a:gd name="T8" fmla="*/ 1 w 1"/>
                    <a:gd name="T9" fmla="*/ 1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0" y="0"/>
                        <a:pt x="0" y="0"/>
                        <a:pt x="0" y="0"/>
                      </a:cubicBezTo>
                      <a:cubicBezTo>
                        <a:pt x="0" y="0"/>
                        <a:pt x="0" y="0"/>
                        <a:pt x="0" y="0"/>
                      </a:cubicBezTo>
                      <a:cubicBezTo>
                        <a:pt x="0" y="0"/>
                        <a:pt x="0" y="0"/>
                        <a:pt x="0" y="0"/>
                      </a:cubicBezTo>
                      <a:cubicBezTo>
                        <a:pt x="0" y="0"/>
                        <a:pt x="0" y="1"/>
                        <a:pt x="1" y="1"/>
                      </a:cubicBezTo>
                      <a:cubicBezTo>
                        <a:pt x="1" y="1"/>
                        <a:pt x="1" y="1"/>
                        <a:pt x="1"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5" name="Freeform 2178"/>
                <p:cNvSpPr>
                  <a:spLocks/>
                </p:cNvSpPr>
                <p:nvPr/>
              </p:nvSpPr>
              <p:spPr bwMode="auto">
                <a:xfrm>
                  <a:off x="7278688" y="4833938"/>
                  <a:ext cx="3175" cy="6350"/>
                </a:xfrm>
                <a:custGeom>
                  <a:avLst/>
                  <a:gdLst>
                    <a:gd name="T0" fmla="*/ 1 w 1"/>
                    <a:gd name="T1" fmla="*/ 1 h 2"/>
                    <a:gd name="T2" fmla="*/ 0 w 1"/>
                    <a:gd name="T3" fmla="*/ 0 h 2"/>
                    <a:gd name="T4" fmla="*/ 0 w 1"/>
                    <a:gd name="T5" fmla="*/ 0 h 2"/>
                    <a:gd name="T6" fmla="*/ 0 w 1"/>
                    <a:gd name="T7" fmla="*/ 1 h 2"/>
                    <a:gd name="T8" fmla="*/ 1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0" y="1"/>
                        <a:pt x="0" y="0"/>
                        <a:pt x="0" y="0"/>
                      </a:cubicBezTo>
                      <a:cubicBezTo>
                        <a:pt x="0" y="0"/>
                        <a:pt x="0" y="0"/>
                        <a:pt x="0" y="0"/>
                      </a:cubicBezTo>
                      <a:cubicBezTo>
                        <a:pt x="0" y="0"/>
                        <a:pt x="0" y="1"/>
                        <a:pt x="0" y="1"/>
                      </a:cubicBezTo>
                      <a:cubicBezTo>
                        <a:pt x="0" y="1"/>
                        <a:pt x="1" y="1"/>
                        <a:pt x="1" y="1"/>
                      </a:cubicBezTo>
                      <a:cubicBezTo>
                        <a:pt x="1"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6" name="Freeform 2179"/>
                <p:cNvSpPr>
                  <a:spLocks/>
                </p:cNvSpPr>
                <p:nvPr/>
              </p:nvSpPr>
              <p:spPr bwMode="auto">
                <a:xfrm>
                  <a:off x="7304088" y="4833938"/>
                  <a:ext cx="3175" cy="6350"/>
                </a:xfrm>
                <a:custGeom>
                  <a:avLst/>
                  <a:gdLst>
                    <a:gd name="T0" fmla="*/ 1 w 1"/>
                    <a:gd name="T1" fmla="*/ 1 h 2"/>
                    <a:gd name="T2" fmla="*/ 0 w 1"/>
                    <a:gd name="T3" fmla="*/ 1 h 2"/>
                    <a:gd name="T4" fmla="*/ 1 w 1"/>
                    <a:gd name="T5" fmla="*/ 2 h 2"/>
                    <a:gd name="T6" fmla="*/ 1 w 1"/>
                    <a:gd name="T7" fmla="*/ 2 h 2"/>
                    <a:gd name="T8" fmla="*/ 1 w 1"/>
                    <a:gd name="T9" fmla="*/ 2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0" y="1"/>
                        <a:pt x="0" y="0"/>
                        <a:pt x="0" y="1"/>
                      </a:cubicBezTo>
                      <a:cubicBezTo>
                        <a:pt x="0" y="1"/>
                        <a:pt x="0" y="1"/>
                        <a:pt x="1" y="2"/>
                      </a:cubicBezTo>
                      <a:cubicBezTo>
                        <a:pt x="1" y="2"/>
                        <a:pt x="1" y="2"/>
                        <a:pt x="1" y="2"/>
                      </a:cubicBezTo>
                      <a:cubicBezTo>
                        <a:pt x="1" y="2"/>
                        <a:pt x="1" y="2"/>
                        <a:pt x="1" y="2"/>
                      </a:cubicBezTo>
                      <a:cubicBezTo>
                        <a:pt x="1"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7" name="Freeform 2180"/>
                <p:cNvSpPr>
                  <a:spLocks/>
                </p:cNvSpPr>
                <p:nvPr/>
              </p:nvSpPr>
              <p:spPr bwMode="auto">
                <a:xfrm>
                  <a:off x="7470776" y="4848225"/>
                  <a:ext cx="3175" cy="6350"/>
                </a:xfrm>
                <a:custGeom>
                  <a:avLst/>
                  <a:gdLst>
                    <a:gd name="T0" fmla="*/ 1 w 1"/>
                    <a:gd name="T1" fmla="*/ 1 h 2"/>
                    <a:gd name="T2" fmla="*/ 0 w 1"/>
                    <a:gd name="T3" fmla="*/ 1 h 2"/>
                    <a:gd name="T4" fmla="*/ 0 w 1"/>
                    <a:gd name="T5" fmla="*/ 1 h 2"/>
                    <a:gd name="T6" fmla="*/ 1 w 1"/>
                    <a:gd name="T7" fmla="*/ 2 h 2"/>
                    <a:gd name="T8" fmla="*/ 1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0"/>
                        <a:pt x="1" y="1"/>
                        <a:pt x="0" y="1"/>
                      </a:cubicBezTo>
                      <a:cubicBezTo>
                        <a:pt x="0" y="1"/>
                        <a:pt x="0" y="1"/>
                        <a:pt x="0" y="1"/>
                      </a:cubicBezTo>
                      <a:cubicBezTo>
                        <a:pt x="1" y="1"/>
                        <a:pt x="0" y="2"/>
                        <a:pt x="1" y="2"/>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8" name="Freeform 2181"/>
                <p:cNvSpPr>
                  <a:spLocks/>
                </p:cNvSpPr>
                <p:nvPr/>
              </p:nvSpPr>
              <p:spPr bwMode="auto">
                <a:xfrm>
                  <a:off x="7464426" y="4851400"/>
                  <a:ext cx="3175" cy="3175"/>
                </a:xfrm>
                <a:custGeom>
                  <a:avLst/>
                  <a:gdLst>
                    <a:gd name="T0" fmla="*/ 1 w 1"/>
                    <a:gd name="T1" fmla="*/ 0 h 1"/>
                    <a:gd name="T2" fmla="*/ 0 w 1"/>
                    <a:gd name="T3" fmla="*/ 0 h 1"/>
                    <a:gd name="T4" fmla="*/ 0 w 1"/>
                    <a:gd name="T5" fmla="*/ 0 h 1"/>
                    <a:gd name="T6" fmla="*/ 0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0"/>
                        <a:pt x="0" y="0"/>
                      </a:cubicBezTo>
                      <a:cubicBezTo>
                        <a:pt x="0" y="0"/>
                        <a:pt x="0" y="1"/>
                        <a:pt x="0" y="1"/>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9" name="Freeform 2182"/>
                <p:cNvSpPr>
                  <a:spLocks/>
                </p:cNvSpPr>
                <p:nvPr/>
              </p:nvSpPr>
              <p:spPr bwMode="auto">
                <a:xfrm>
                  <a:off x="7473951" y="4851400"/>
                  <a:ext cx="4763" cy="6350"/>
                </a:xfrm>
                <a:custGeom>
                  <a:avLst/>
                  <a:gdLst>
                    <a:gd name="T0" fmla="*/ 1 w 2"/>
                    <a:gd name="T1" fmla="*/ 0 h 2"/>
                    <a:gd name="T2" fmla="*/ 1 w 2"/>
                    <a:gd name="T3" fmla="*/ 1 h 2"/>
                    <a:gd name="T4" fmla="*/ 2 w 2"/>
                    <a:gd name="T5" fmla="*/ 2 h 2"/>
                    <a:gd name="T6" fmla="*/ 1 w 2"/>
                    <a:gd name="T7" fmla="*/ 2 h 2"/>
                    <a:gd name="T8" fmla="*/ 1 w 2"/>
                    <a:gd name="T9" fmla="*/ 2 h 2"/>
                    <a:gd name="T10" fmla="*/ 0 w 2"/>
                    <a:gd name="T11" fmla="*/ 1 h 2"/>
                    <a:gd name="T12" fmla="*/ 0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1"/>
                      </a:cubicBezTo>
                      <a:cubicBezTo>
                        <a:pt x="2" y="1"/>
                        <a:pt x="2" y="1"/>
                        <a:pt x="2" y="2"/>
                      </a:cubicBezTo>
                      <a:cubicBezTo>
                        <a:pt x="2" y="2"/>
                        <a:pt x="2" y="2"/>
                        <a:pt x="1" y="2"/>
                      </a:cubicBezTo>
                      <a:cubicBezTo>
                        <a:pt x="1" y="2"/>
                        <a:pt x="1" y="2"/>
                        <a:pt x="1" y="2"/>
                      </a:cubicBezTo>
                      <a:cubicBezTo>
                        <a:pt x="1" y="2"/>
                        <a:pt x="1" y="1"/>
                        <a:pt x="0" y="1"/>
                      </a:cubicBezTo>
                      <a:cubicBezTo>
                        <a:pt x="0" y="1"/>
                        <a:pt x="0" y="1"/>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0" name="Freeform 2183"/>
                <p:cNvSpPr>
                  <a:spLocks/>
                </p:cNvSpPr>
                <p:nvPr/>
              </p:nvSpPr>
              <p:spPr bwMode="auto">
                <a:xfrm>
                  <a:off x="7461251" y="48053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1" name="Freeform 2184"/>
                <p:cNvSpPr>
                  <a:spLocks/>
                </p:cNvSpPr>
                <p:nvPr/>
              </p:nvSpPr>
              <p:spPr bwMode="auto">
                <a:xfrm>
                  <a:off x="7456488" y="480218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2" name="Freeform 2185"/>
                <p:cNvSpPr>
                  <a:spLocks/>
                </p:cNvSpPr>
                <p:nvPr/>
              </p:nvSpPr>
              <p:spPr bwMode="auto">
                <a:xfrm>
                  <a:off x="7459663" y="479901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3" name="Freeform 2186"/>
                <p:cNvSpPr>
                  <a:spLocks/>
                </p:cNvSpPr>
                <p:nvPr/>
              </p:nvSpPr>
              <p:spPr bwMode="auto">
                <a:xfrm>
                  <a:off x="7461251" y="480853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4" name="Freeform 2187"/>
                <p:cNvSpPr>
                  <a:spLocks/>
                </p:cNvSpPr>
                <p:nvPr/>
              </p:nvSpPr>
              <p:spPr bwMode="auto">
                <a:xfrm>
                  <a:off x="7461251" y="4805363"/>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5" name="Freeform 2188"/>
                <p:cNvSpPr>
                  <a:spLocks/>
                </p:cNvSpPr>
                <p:nvPr/>
              </p:nvSpPr>
              <p:spPr bwMode="auto">
                <a:xfrm>
                  <a:off x="7473951" y="4805363"/>
                  <a:ext cx="1588"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6" name="Freeform 2189"/>
                <p:cNvSpPr>
                  <a:spLocks/>
                </p:cNvSpPr>
                <p:nvPr/>
              </p:nvSpPr>
              <p:spPr bwMode="auto">
                <a:xfrm>
                  <a:off x="7591426" y="4722813"/>
                  <a:ext cx="7938" cy="1588"/>
                </a:xfrm>
                <a:custGeom>
                  <a:avLst/>
                  <a:gdLst>
                    <a:gd name="T0" fmla="*/ 1 w 3"/>
                    <a:gd name="T1" fmla="*/ 0 h 1"/>
                    <a:gd name="T2" fmla="*/ 1 w 3"/>
                    <a:gd name="T3" fmla="*/ 0 h 1"/>
                    <a:gd name="T4" fmla="*/ 2 w 3"/>
                    <a:gd name="T5" fmla="*/ 1 h 1"/>
                    <a:gd name="T6" fmla="*/ 2 w 3"/>
                    <a:gd name="T7" fmla="*/ 1 h 1"/>
                    <a:gd name="T8" fmla="*/ 2 w 3"/>
                    <a:gd name="T9" fmla="*/ 0 h 1"/>
                    <a:gd name="T10" fmla="*/ 2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0" y="0"/>
                        <a:pt x="1" y="0"/>
                      </a:cubicBezTo>
                      <a:cubicBezTo>
                        <a:pt x="1" y="0"/>
                        <a:pt x="1" y="1"/>
                        <a:pt x="2" y="1"/>
                      </a:cubicBezTo>
                      <a:cubicBezTo>
                        <a:pt x="2" y="1"/>
                        <a:pt x="2" y="1"/>
                        <a:pt x="2" y="1"/>
                      </a:cubicBezTo>
                      <a:cubicBezTo>
                        <a:pt x="3" y="1"/>
                        <a:pt x="2" y="0"/>
                        <a:pt x="2" y="0"/>
                      </a:cubicBezTo>
                      <a:cubicBezTo>
                        <a:pt x="2" y="0"/>
                        <a:pt x="2" y="0"/>
                        <a:pt x="2"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7" name="Freeform 2190"/>
                <p:cNvSpPr>
                  <a:spLocks/>
                </p:cNvSpPr>
                <p:nvPr/>
              </p:nvSpPr>
              <p:spPr bwMode="auto">
                <a:xfrm>
                  <a:off x="7593013" y="4733925"/>
                  <a:ext cx="6350" cy="6350"/>
                </a:xfrm>
                <a:custGeom>
                  <a:avLst/>
                  <a:gdLst>
                    <a:gd name="T0" fmla="*/ 1 w 2"/>
                    <a:gd name="T1" fmla="*/ 0 h 2"/>
                    <a:gd name="T2" fmla="*/ 0 w 2"/>
                    <a:gd name="T3" fmla="*/ 0 h 2"/>
                    <a:gd name="T4" fmla="*/ 0 w 2"/>
                    <a:gd name="T5" fmla="*/ 1 h 2"/>
                    <a:gd name="T6" fmla="*/ 1 w 2"/>
                    <a:gd name="T7" fmla="*/ 1 h 2"/>
                    <a:gd name="T8" fmla="*/ 1 w 2"/>
                    <a:gd name="T9" fmla="*/ 1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0" y="0"/>
                        <a:pt x="0" y="1"/>
                        <a:pt x="0" y="1"/>
                      </a:cubicBezTo>
                      <a:cubicBezTo>
                        <a:pt x="0" y="1"/>
                        <a:pt x="0" y="2"/>
                        <a:pt x="1" y="1"/>
                      </a:cubicBezTo>
                      <a:cubicBezTo>
                        <a:pt x="1" y="1"/>
                        <a:pt x="1" y="1"/>
                        <a:pt x="1" y="1"/>
                      </a:cubicBezTo>
                      <a:cubicBezTo>
                        <a:pt x="1" y="1"/>
                        <a:pt x="1"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8" name="Freeform 2191"/>
                <p:cNvSpPr>
                  <a:spLocks/>
                </p:cNvSpPr>
                <p:nvPr/>
              </p:nvSpPr>
              <p:spPr bwMode="auto">
                <a:xfrm>
                  <a:off x="7610476" y="47339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9" name="Freeform 2192"/>
                <p:cNvSpPr>
                  <a:spLocks/>
                </p:cNvSpPr>
                <p:nvPr/>
              </p:nvSpPr>
              <p:spPr bwMode="auto">
                <a:xfrm>
                  <a:off x="7607301" y="4733925"/>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1"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0" name="Freeform 2193"/>
                <p:cNvSpPr>
                  <a:spLocks/>
                </p:cNvSpPr>
                <p:nvPr/>
              </p:nvSpPr>
              <p:spPr bwMode="auto">
                <a:xfrm>
                  <a:off x="7605713" y="4737100"/>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1" name="Freeform 2194"/>
                <p:cNvSpPr>
                  <a:spLocks/>
                </p:cNvSpPr>
                <p:nvPr/>
              </p:nvSpPr>
              <p:spPr bwMode="auto">
                <a:xfrm>
                  <a:off x="7602538" y="4733925"/>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2" name="Freeform 2195"/>
                <p:cNvSpPr>
                  <a:spLocks/>
                </p:cNvSpPr>
                <p:nvPr/>
              </p:nvSpPr>
              <p:spPr bwMode="auto">
                <a:xfrm>
                  <a:off x="7605713" y="4740275"/>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3" name="Freeform 2196"/>
                <p:cNvSpPr>
                  <a:spLocks/>
                </p:cNvSpPr>
                <p:nvPr/>
              </p:nvSpPr>
              <p:spPr bwMode="auto">
                <a:xfrm>
                  <a:off x="7610476" y="4722813"/>
                  <a:ext cx="0" cy="158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4" name="Freeform 2197"/>
                <p:cNvSpPr>
                  <a:spLocks/>
                </p:cNvSpPr>
                <p:nvPr/>
              </p:nvSpPr>
              <p:spPr bwMode="auto">
                <a:xfrm>
                  <a:off x="7593013" y="47275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5" name="Freeform 2198"/>
                <p:cNvSpPr>
                  <a:spLocks/>
                </p:cNvSpPr>
                <p:nvPr/>
              </p:nvSpPr>
              <p:spPr bwMode="auto">
                <a:xfrm>
                  <a:off x="7593013" y="47275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6" name="Freeform 2199"/>
                <p:cNvSpPr>
                  <a:spLocks/>
                </p:cNvSpPr>
                <p:nvPr/>
              </p:nvSpPr>
              <p:spPr bwMode="auto">
                <a:xfrm>
                  <a:off x="7593013" y="4727575"/>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7" name="Freeform 2200"/>
                <p:cNvSpPr>
                  <a:spLocks/>
                </p:cNvSpPr>
                <p:nvPr/>
              </p:nvSpPr>
              <p:spPr bwMode="auto">
                <a:xfrm>
                  <a:off x="7593013" y="4730750"/>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8" name="Freeform 2201"/>
                <p:cNvSpPr>
                  <a:spLocks/>
                </p:cNvSpPr>
                <p:nvPr/>
              </p:nvSpPr>
              <p:spPr bwMode="auto">
                <a:xfrm>
                  <a:off x="7607301" y="471963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9" name="Freeform 2202"/>
                <p:cNvSpPr>
                  <a:spLocks/>
                </p:cNvSpPr>
                <p:nvPr/>
              </p:nvSpPr>
              <p:spPr bwMode="auto">
                <a:xfrm>
                  <a:off x="7639051" y="4816475"/>
                  <a:ext cx="3175" cy="3175"/>
                </a:xfrm>
                <a:custGeom>
                  <a:avLst/>
                  <a:gdLst>
                    <a:gd name="T0" fmla="*/ 1 w 1"/>
                    <a:gd name="T1" fmla="*/ 0 h 1"/>
                    <a:gd name="T2" fmla="*/ 0 w 1"/>
                    <a:gd name="T3" fmla="*/ 0 h 1"/>
                    <a:gd name="T4" fmla="*/ 0 w 1"/>
                    <a:gd name="T5" fmla="*/ 0 h 1"/>
                    <a:gd name="T6" fmla="*/ 0 w 1"/>
                    <a:gd name="T7" fmla="*/ 1 h 1"/>
                    <a:gd name="T8" fmla="*/ 1 w 1"/>
                    <a:gd name="T9" fmla="*/ 0 h 1"/>
                    <a:gd name="T10" fmla="*/ 1 w 1"/>
                    <a:gd name="T11" fmla="*/ 0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0" y="0"/>
                        <a:pt x="0" y="0"/>
                      </a:cubicBezTo>
                      <a:cubicBezTo>
                        <a:pt x="0" y="0"/>
                        <a:pt x="0" y="0"/>
                        <a:pt x="0" y="0"/>
                      </a:cubicBezTo>
                      <a:cubicBezTo>
                        <a:pt x="0" y="0"/>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0" name="Freeform 2203"/>
                <p:cNvSpPr>
                  <a:spLocks/>
                </p:cNvSpPr>
                <p:nvPr/>
              </p:nvSpPr>
              <p:spPr bwMode="auto">
                <a:xfrm>
                  <a:off x="7642226" y="4816475"/>
                  <a:ext cx="0" cy="3175"/>
                </a:xfrm>
                <a:custGeom>
                  <a:avLst/>
                  <a:gdLst>
                    <a:gd name="T0" fmla="*/ 0 h 1"/>
                    <a:gd name="T1" fmla="*/ 0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1" name="Freeform 2204"/>
                <p:cNvSpPr>
                  <a:spLocks/>
                </p:cNvSpPr>
                <p:nvPr/>
              </p:nvSpPr>
              <p:spPr bwMode="auto">
                <a:xfrm>
                  <a:off x="7642226" y="481965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2" name="Freeform 2205"/>
                <p:cNvSpPr>
                  <a:spLocks/>
                </p:cNvSpPr>
                <p:nvPr/>
              </p:nvSpPr>
              <p:spPr bwMode="auto">
                <a:xfrm>
                  <a:off x="7639051" y="4819650"/>
                  <a:ext cx="317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3" name="Oval 2206"/>
                <p:cNvSpPr>
                  <a:spLocks noChangeArrowheads="1"/>
                </p:cNvSpPr>
                <p:nvPr/>
              </p:nvSpPr>
              <p:spPr bwMode="auto">
                <a:xfrm>
                  <a:off x="7642226" y="4816475"/>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4" name="Freeform 2207"/>
                <p:cNvSpPr>
                  <a:spLocks/>
                </p:cNvSpPr>
                <p:nvPr/>
              </p:nvSpPr>
              <p:spPr bwMode="auto">
                <a:xfrm>
                  <a:off x="7642226" y="48164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5" name="Freeform 2208"/>
                <p:cNvSpPr>
                  <a:spLocks/>
                </p:cNvSpPr>
                <p:nvPr/>
              </p:nvSpPr>
              <p:spPr bwMode="auto">
                <a:xfrm>
                  <a:off x="7648576" y="48164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6" name="Freeform 2209"/>
                <p:cNvSpPr>
                  <a:spLocks/>
                </p:cNvSpPr>
                <p:nvPr/>
              </p:nvSpPr>
              <p:spPr bwMode="auto">
                <a:xfrm>
                  <a:off x="7656513" y="482282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7" name="Freeform 2210"/>
                <p:cNvSpPr>
                  <a:spLocks/>
                </p:cNvSpPr>
                <p:nvPr/>
              </p:nvSpPr>
              <p:spPr bwMode="auto">
                <a:xfrm>
                  <a:off x="7656513" y="48260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8" name="Freeform 2211"/>
                <p:cNvSpPr>
                  <a:spLocks/>
                </p:cNvSpPr>
                <p:nvPr/>
              </p:nvSpPr>
              <p:spPr bwMode="auto">
                <a:xfrm>
                  <a:off x="7667626" y="4829175"/>
                  <a:ext cx="3175" cy="1588"/>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9" name="Freeform 2212"/>
                <p:cNvSpPr>
                  <a:spLocks/>
                </p:cNvSpPr>
                <p:nvPr/>
              </p:nvSpPr>
              <p:spPr bwMode="auto">
                <a:xfrm>
                  <a:off x="7745413" y="4957763"/>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0" name="Freeform 2213"/>
                <p:cNvSpPr>
                  <a:spLocks/>
                </p:cNvSpPr>
                <p:nvPr/>
              </p:nvSpPr>
              <p:spPr bwMode="auto">
                <a:xfrm>
                  <a:off x="7745413" y="4957763"/>
                  <a:ext cx="3175" cy="3175"/>
                </a:xfrm>
                <a:custGeom>
                  <a:avLst/>
                  <a:gdLst>
                    <a:gd name="T0" fmla="*/ 1 w 1"/>
                    <a:gd name="T1" fmla="*/ 0 h 1"/>
                    <a:gd name="T2" fmla="*/ 1 w 1"/>
                    <a:gd name="T3" fmla="*/ 0 h 1"/>
                    <a:gd name="T4" fmla="*/ 1 w 1"/>
                    <a:gd name="T5" fmla="*/ 0 h 1"/>
                    <a:gd name="T6" fmla="*/ 1 w 1"/>
                    <a:gd name="T7" fmla="*/ 0 h 1"/>
                    <a:gd name="T8" fmla="*/ 1 w 1"/>
                    <a:gd name="T9" fmla="*/ 1 h 1"/>
                    <a:gd name="T10" fmla="*/ 1 w 1"/>
                    <a:gd name="T11" fmla="*/ 1 h 1"/>
                    <a:gd name="T12" fmla="*/ 1 w 1"/>
                    <a:gd name="T13" fmla="*/ 1 h 1"/>
                    <a:gd name="T14" fmla="*/ 1 w 1"/>
                    <a:gd name="T15" fmla="*/ 1 h 1"/>
                    <a:gd name="T16" fmla="*/ 1 w 1"/>
                    <a:gd name="T17" fmla="*/ 1 h 1"/>
                    <a:gd name="T18" fmla="*/ 1 w 1"/>
                    <a:gd name="T19" fmla="*/ 0 h 1"/>
                    <a:gd name="T20" fmla="*/ 1 w 1"/>
                    <a:gd name="T21" fmla="*/ 0 h 1"/>
                    <a:gd name="T22" fmla="*/ 1 w 1"/>
                    <a:gd name="T23" fmla="*/ 0 h 1"/>
                    <a:gd name="T24" fmla="*/ 1 w 1"/>
                    <a:gd name="T25" fmla="*/ 0 h 1"/>
                    <a:gd name="T26" fmla="*/ 1 w 1"/>
                    <a:gd name="T27" fmla="*/ 0 h 1"/>
                    <a:gd name="T28" fmla="*/ 1 w 1"/>
                    <a:gd name="T29" fmla="*/ 0 h 1"/>
                    <a:gd name="T30" fmla="*/ 1 w 1"/>
                    <a:gd name="T31" fmla="*/ 0 h 1"/>
                    <a:gd name="T32" fmla="*/ 1 w 1"/>
                    <a:gd name="T33" fmla="*/ 0 h 1"/>
                    <a:gd name="T34" fmla="*/ 1 w 1"/>
                    <a:gd name="T35" fmla="*/ 0 h 1"/>
                    <a:gd name="T36" fmla="*/ 1 w 1"/>
                    <a:gd name="T3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 h="1">
                      <a:moveTo>
                        <a:pt x="1" y="0"/>
                      </a:moveTo>
                      <a:cubicBezTo>
                        <a:pt x="1" y="0"/>
                        <a:pt x="1" y="0"/>
                        <a:pt x="1" y="0"/>
                      </a:cubicBezTo>
                      <a:cubicBezTo>
                        <a:pt x="1" y="0"/>
                        <a:pt x="1" y="0"/>
                        <a:pt x="1" y="0"/>
                      </a:cubicBezTo>
                      <a:cubicBezTo>
                        <a:pt x="1" y="0"/>
                        <a:pt x="1" y="0"/>
                        <a:pt x="1" y="0"/>
                      </a:cubicBezTo>
                      <a:cubicBezTo>
                        <a:pt x="1" y="0"/>
                        <a:pt x="0"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1" name="Freeform 2214"/>
                <p:cNvSpPr>
                  <a:spLocks/>
                </p:cNvSpPr>
                <p:nvPr/>
              </p:nvSpPr>
              <p:spPr bwMode="auto">
                <a:xfrm>
                  <a:off x="7751763" y="49609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2" name="Freeform 2216"/>
                <p:cNvSpPr>
                  <a:spLocks/>
                </p:cNvSpPr>
                <p:nvPr/>
              </p:nvSpPr>
              <p:spPr bwMode="auto">
                <a:xfrm>
                  <a:off x="7748588" y="4960938"/>
                  <a:ext cx="3175" cy="1588"/>
                </a:xfrm>
                <a:custGeom>
                  <a:avLst/>
                  <a:gdLst>
                    <a:gd name="T0" fmla="*/ 0 w 1"/>
                    <a:gd name="T1" fmla="*/ 0 h 1"/>
                    <a:gd name="T2" fmla="*/ 0 w 1"/>
                    <a:gd name="T3" fmla="*/ 0 h 1"/>
                    <a:gd name="T4" fmla="*/ 0 w 1"/>
                    <a:gd name="T5" fmla="*/ 0 h 1"/>
                    <a:gd name="T6" fmla="*/ 0 w 1"/>
                    <a:gd name="T7" fmla="*/ 0 h 1"/>
                    <a:gd name="T8" fmla="*/ 0 w 1"/>
                    <a:gd name="T9" fmla="*/ 0 h 1"/>
                    <a:gd name="T10" fmla="*/ 1 w 1"/>
                    <a:gd name="T11" fmla="*/ 0 h 1"/>
                    <a:gd name="T12" fmla="*/ 1 w 1"/>
                    <a:gd name="T13" fmla="*/ 1 h 1"/>
                    <a:gd name="T14" fmla="*/ 1 w 1"/>
                    <a:gd name="T15" fmla="*/ 1 h 1"/>
                    <a:gd name="T16" fmla="*/ 1 w 1"/>
                    <a:gd name="T17" fmla="*/ 1 h 1"/>
                    <a:gd name="T18" fmla="*/ 1 w 1"/>
                    <a:gd name="T19" fmla="*/ 1 h 1"/>
                    <a:gd name="T20" fmla="*/ 1 w 1"/>
                    <a:gd name="T21" fmla="*/ 1 h 1"/>
                    <a:gd name="T22" fmla="*/ 0 w 1"/>
                    <a:gd name="T23" fmla="*/ 1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0 w 1"/>
                    <a:gd name="T39" fmla="*/ 1 h 1"/>
                    <a:gd name="T40" fmla="*/ 0 w 1"/>
                    <a:gd name="T41" fmla="*/ 0 h 1"/>
                    <a:gd name="T42" fmla="*/ 0 w 1"/>
                    <a:gd name="T43" fmla="*/ 0 h 1"/>
                    <a:gd name="T44" fmla="*/ 0 w 1"/>
                    <a:gd name="T45" fmla="*/ 0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 name="T60" fmla="*/ 0 w 1"/>
                    <a:gd name="T6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 h="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3" name="Freeform 2217"/>
                <p:cNvSpPr>
                  <a:spLocks/>
                </p:cNvSpPr>
                <p:nvPr/>
              </p:nvSpPr>
              <p:spPr bwMode="auto">
                <a:xfrm>
                  <a:off x="7751763" y="4960938"/>
                  <a:ext cx="0" cy="1588"/>
                </a:xfrm>
                <a:custGeom>
                  <a:avLst/>
                  <a:gdLst>
                    <a:gd name="T0" fmla="*/ 1 h 1"/>
                    <a:gd name="T1" fmla="*/ 1 h 1"/>
                    <a:gd name="T2" fmla="*/ 1 h 1"/>
                    <a:gd name="T3" fmla="*/ 1 h 1"/>
                    <a:gd name="T4" fmla="*/ 1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4" name="Freeform 2218"/>
                <p:cNvSpPr>
                  <a:spLocks/>
                </p:cNvSpPr>
                <p:nvPr/>
              </p:nvSpPr>
              <p:spPr bwMode="auto">
                <a:xfrm>
                  <a:off x="7748588" y="496252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5" name="Freeform 2219"/>
                <p:cNvSpPr>
                  <a:spLocks/>
                </p:cNvSpPr>
                <p:nvPr/>
              </p:nvSpPr>
              <p:spPr bwMode="auto">
                <a:xfrm>
                  <a:off x="7751763" y="49657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6" name="Freeform 2220"/>
                <p:cNvSpPr>
                  <a:spLocks/>
                </p:cNvSpPr>
                <p:nvPr/>
              </p:nvSpPr>
              <p:spPr bwMode="auto">
                <a:xfrm>
                  <a:off x="7751763" y="496570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7" name="Freeform 2221"/>
                <p:cNvSpPr>
                  <a:spLocks/>
                </p:cNvSpPr>
                <p:nvPr/>
              </p:nvSpPr>
              <p:spPr bwMode="auto">
                <a:xfrm>
                  <a:off x="7751763" y="4965701"/>
                  <a:ext cx="0" cy="3175"/>
                </a:xfrm>
                <a:custGeom>
                  <a:avLst/>
                  <a:gdLst>
                    <a:gd name="T0" fmla="*/ 0 h 1"/>
                    <a:gd name="T1" fmla="*/ 0 h 1"/>
                    <a:gd name="T2" fmla="*/ 0 h 1"/>
                    <a:gd name="T3" fmla="*/ 1 h 1"/>
                    <a:gd name="T4" fmla="*/ 1 h 1"/>
                    <a:gd name="T5" fmla="*/ 1 h 1"/>
                    <a:gd name="T6" fmla="*/ 0 h 1"/>
                    <a:gd name="T7" fmla="*/ 0 h 1"/>
                    <a:gd name="T8" fmla="*/ 0 h 1"/>
                    <a:gd name="T9" fmla="*/ 0 h 1"/>
                    <a:gd name="T10" fmla="*/ 0 h 1"/>
                    <a:gd name="T11" fmla="*/ 0 h 1"/>
                    <a:gd name="T12"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Lst>
                  <a:rect l="0" t="0" r="r" b="b"/>
                  <a:pathLst>
                    <a:path h="1">
                      <a:moveTo>
                        <a:pt x="0" y="0"/>
                      </a:move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8" name="Freeform 2222"/>
                <p:cNvSpPr>
                  <a:spLocks/>
                </p:cNvSpPr>
                <p:nvPr/>
              </p:nvSpPr>
              <p:spPr bwMode="auto">
                <a:xfrm>
                  <a:off x="7751763" y="49657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9" name="Freeform 2223"/>
                <p:cNvSpPr>
                  <a:spLocks/>
                </p:cNvSpPr>
                <p:nvPr/>
              </p:nvSpPr>
              <p:spPr bwMode="auto">
                <a:xfrm>
                  <a:off x="7751763" y="4965701"/>
                  <a:ext cx="3175" cy="0"/>
                </a:xfrm>
                <a:custGeom>
                  <a:avLst/>
                  <a:gdLst>
                    <a:gd name="T0" fmla="*/ 0 w 1"/>
                    <a:gd name="T1" fmla="*/ 0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0" name="Freeform 2224"/>
                <p:cNvSpPr>
                  <a:spLocks/>
                </p:cNvSpPr>
                <p:nvPr/>
              </p:nvSpPr>
              <p:spPr bwMode="auto">
                <a:xfrm>
                  <a:off x="7751763" y="49688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1" name="Freeform 2225"/>
                <p:cNvSpPr>
                  <a:spLocks/>
                </p:cNvSpPr>
                <p:nvPr/>
              </p:nvSpPr>
              <p:spPr bwMode="auto">
                <a:xfrm>
                  <a:off x="7751763" y="4968876"/>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2" name="Freeform 2226"/>
                <p:cNvSpPr>
                  <a:spLocks/>
                </p:cNvSpPr>
                <p:nvPr/>
              </p:nvSpPr>
              <p:spPr bwMode="auto">
                <a:xfrm>
                  <a:off x="7751763" y="4972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3" name="Freeform 2227"/>
                <p:cNvSpPr>
                  <a:spLocks/>
                </p:cNvSpPr>
                <p:nvPr/>
              </p:nvSpPr>
              <p:spPr bwMode="auto">
                <a:xfrm>
                  <a:off x="7751763" y="4972051"/>
                  <a:ext cx="3175" cy="0"/>
                </a:xfrm>
                <a:custGeom>
                  <a:avLst/>
                  <a:gdLst>
                    <a:gd name="T0" fmla="*/ 1 w 1"/>
                    <a:gd name="T1" fmla="*/ 1 w 1"/>
                    <a:gd name="T2" fmla="*/ 1 w 1"/>
                    <a:gd name="T3" fmla="*/ 1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0"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4" name="Freeform 2228"/>
                <p:cNvSpPr>
                  <a:spLocks/>
                </p:cNvSpPr>
                <p:nvPr/>
              </p:nvSpPr>
              <p:spPr bwMode="auto">
                <a:xfrm>
                  <a:off x="7754938" y="497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5" name="Freeform 2229"/>
                <p:cNvSpPr>
                  <a:spLocks/>
                </p:cNvSpPr>
                <p:nvPr/>
              </p:nvSpPr>
              <p:spPr bwMode="auto">
                <a:xfrm>
                  <a:off x="7754938" y="4972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6" name="Freeform 2230"/>
                <p:cNvSpPr>
                  <a:spLocks/>
                </p:cNvSpPr>
                <p:nvPr/>
              </p:nvSpPr>
              <p:spPr bwMode="auto">
                <a:xfrm>
                  <a:off x="7754938" y="4975226"/>
                  <a:ext cx="1588" cy="0"/>
                </a:xfrm>
                <a:custGeom>
                  <a:avLst/>
                  <a:gdLst>
                    <a:gd name="T0" fmla="*/ 1 w 1"/>
                    <a:gd name="T1" fmla="*/ 1 w 1"/>
                    <a:gd name="T2" fmla="*/ 1 w 1"/>
                    <a:gd name="T3" fmla="*/ 0 w 1"/>
                    <a:gd name="T4" fmla="*/ 0 w 1"/>
                    <a:gd name="T5" fmla="*/ 1 w 1"/>
                    <a:gd name="T6" fmla="*/ 1 w 1"/>
                    <a:gd name="T7" fmla="*/ 1 w 1"/>
                    <a:gd name="T8" fmla="*/ 1 w 1"/>
                    <a:gd name="T9" fmla="*/ 1 w 1"/>
                    <a:gd name="T10" fmla="*/ 1 w 1"/>
                    <a:gd name="T11" fmla="*/ 1 w 1"/>
                    <a:gd name="T12"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1">
                      <a:moveTo>
                        <a:pt x="1" y="0"/>
                      </a:moveTo>
                      <a:cubicBezTo>
                        <a:pt x="1" y="0"/>
                        <a:pt x="1" y="0"/>
                        <a:pt x="1" y="0"/>
                      </a:cubicBezTo>
                      <a:cubicBezTo>
                        <a:pt x="1" y="0"/>
                        <a:pt x="1" y="0"/>
                        <a:pt x="1" y="0"/>
                      </a:cubicBezTo>
                      <a:cubicBezTo>
                        <a:pt x="1" y="0"/>
                        <a:pt x="1"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7" name="Freeform 2231"/>
                <p:cNvSpPr>
                  <a:spLocks/>
                </p:cNvSpPr>
                <p:nvPr/>
              </p:nvSpPr>
              <p:spPr bwMode="auto">
                <a:xfrm>
                  <a:off x="7756526" y="4975226"/>
                  <a:ext cx="3175"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8" name="Freeform 2232"/>
                <p:cNvSpPr>
                  <a:spLocks/>
                </p:cNvSpPr>
                <p:nvPr/>
              </p:nvSpPr>
              <p:spPr bwMode="auto">
                <a:xfrm>
                  <a:off x="7759701" y="4972051"/>
                  <a:ext cx="0" cy="3175"/>
                </a:xfrm>
                <a:custGeom>
                  <a:avLst/>
                  <a:gdLst>
                    <a:gd name="T0" fmla="*/ 0 h 1"/>
                    <a:gd name="T1" fmla="*/ 0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9" name="Freeform 2233"/>
                <p:cNvSpPr>
                  <a:spLocks/>
                </p:cNvSpPr>
                <p:nvPr/>
              </p:nvSpPr>
              <p:spPr bwMode="auto">
                <a:xfrm>
                  <a:off x="7756526" y="4978401"/>
                  <a:ext cx="3175" cy="0"/>
                </a:xfrm>
                <a:custGeom>
                  <a:avLst/>
                  <a:gdLst>
                    <a:gd name="T0" fmla="*/ 1 w 1"/>
                    <a:gd name="T1" fmla="*/ 1 w 1"/>
                    <a:gd name="T2" fmla="*/ 1 w 1"/>
                    <a:gd name="T3" fmla="*/ 1 w 1"/>
                    <a:gd name="T4" fmla="*/ 1 w 1"/>
                    <a:gd name="T5" fmla="*/ 1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cubicBezTo>
                        <a:pt x="1" y="0"/>
                        <a:pt x="1" y="0"/>
                        <a:pt x="1" y="0"/>
                      </a:cubicBezTo>
                      <a:cubicBezTo>
                        <a:pt x="1" y="0"/>
                        <a:pt x="1" y="0"/>
                        <a:pt x="1" y="0"/>
                      </a:cubicBezTo>
                      <a:cubicBezTo>
                        <a:pt x="1" y="0"/>
                        <a:pt x="1" y="0"/>
                        <a:pt x="1" y="0"/>
                      </a:cubicBezTo>
                      <a:cubicBezTo>
                        <a:pt x="1" y="0"/>
                        <a:pt x="0"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0" name="Freeform 2234"/>
                <p:cNvSpPr>
                  <a:spLocks/>
                </p:cNvSpPr>
                <p:nvPr/>
              </p:nvSpPr>
              <p:spPr bwMode="auto">
                <a:xfrm>
                  <a:off x="7762876" y="4975226"/>
                  <a:ext cx="0" cy="3175"/>
                </a:xfrm>
                <a:custGeom>
                  <a:avLst/>
                  <a:gdLst>
                    <a:gd name="T0" fmla="*/ 0 h 1"/>
                    <a:gd name="T1" fmla="*/ 0 h 1"/>
                    <a:gd name="T2" fmla="*/ 0 h 1"/>
                    <a:gd name="T3" fmla="*/ 0 h 1"/>
                    <a:gd name="T4" fmla="*/ 1 h 1"/>
                    <a:gd name="T5" fmla="*/ 1 h 1"/>
                    <a:gd name="T6" fmla="*/ 1 h 1"/>
                    <a:gd name="T7" fmla="*/ 0 h 1"/>
                    <a:gd name="T8" fmla="*/ 0 h 1"/>
                    <a:gd name="T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1" name="Freeform 2235"/>
                <p:cNvSpPr>
                  <a:spLocks/>
                </p:cNvSpPr>
                <p:nvPr/>
              </p:nvSpPr>
              <p:spPr bwMode="auto">
                <a:xfrm>
                  <a:off x="7762876" y="49752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2" name="Freeform 2236"/>
                <p:cNvSpPr>
                  <a:spLocks/>
                </p:cNvSpPr>
                <p:nvPr/>
              </p:nvSpPr>
              <p:spPr bwMode="auto">
                <a:xfrm>
                  <a:off x="7777163" y="50038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3" name="Freeform 2237"/>
                <p:cNvSpPr>
                  <a:spLocks/>
                </p:cNvSpPr>
                <p:nvPr/>
              </p:nvSpPr>
              <p:spPr bwMode="auto">
                <a:xfrm>
                  <a:off x="7783513" y="5006976"/>
                  <a:ext cx="1588" cy="4763"/>
                </a:xfrm>
                <a:custGeom>
                  <a:avLst/>
                  <a:gdLst>
                    <a:gd name="T0" fmla="*/ 0 w 1"/>
                    <a:gd name="T1" fmla="*/ 1 h 2"/>
                    <a:gd name="T2" fmla="*/ 0 w 1"/>
                    <a:gd name="T3" fmla="*/ 1 h 2"/>
                    <a:gd name="T4" fmla="*/ 0 w 1"/>
                    <a:gd name="T5" fmla="*/ 1 h 2"/>
                    <a:gd name="T6" fmla="*/ 0 w 1"/>
                    <a:gd name="T7" fmla="*/ 2 h 2"/>
                    <a:gd name="T8" fmla="*/ 0 w 1"/>
                    <a:gd name="T9" fmla="*/ 2 h 2"/>
                    <a:gd name="T10" fmla="*/ 0 w 1"/>
                    <a:gd name="T11" fmla="*/ 2 h 2"/>
                    <a:gd name="T12" fmla="*/ 0 w 1"/>
                    <a:gd name="T13" fmla="*/ 2 h 2"/>
                    <a:gd name="T14" fmla="*/ 1 w 1"/>
                    <a:gd name="T15" fmla="*/ 2 h 2"/>
                    <a:gd name="T16" fmla="*/ 1 w 1"/>
                    <a:gd name="T17" fmla="*/ 2 h 2"/>
                    <a:gd name="T18" fmla="*/ 1 w 1"/>
                    <a:gd name="T19" fmla="*/ 1 h 2"/>
                    <a:gd name="T20" fmla="*/ 1 w 1"/>
                    <a:gd name="T21" fmla="*/ 1 h 2"/>
                    <a:gd name="T22" fmla="*/ 1 w 1"/>
                    <a:gd name="T23" fmla="*/ 1 h 2"/>
                    <a:gd name="T24" fmla="*/ 0 w 1"/>
                    <a:gd name="T25" fmla="*/ 1 h 2"/>
                    <a:gd name="T26" fmla="*/ 1 w 1"/>
                    <a:gd name="T27" fmla="*/ 1 h 2"/>
                    <a:gd name="T28" fmla="*/ 0 w 1"/>
                    <a:gd name="T29" fmla="*/ 1 h 2"/>
                    <a:gd name="T30" fmla="*/ 0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0" y="1"/>
                      </a:moveTo>
                      <a:cubicBezTo>
                        <a:pt x="0"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2"/>
                        <a:pt x="1" y="2"/>
                        <a:pt x="1" y="2"/>
                      </a:cubicBezTo>
                      <a:cubicBezTo>
                        <a:pt x="1" y="2"/>
                        <a:pt x="1" y="2"/>
                        <a:pt x="1" y="2"/>
                      </a:cubicBezTo>
                      <a:cubicBezTo>
                        <a:pt x="1" y="2"/>
                        <a:pt x="1" y="2"/>
                        <a:pt x="1" y="1"/>
                      </a:cubicBezTo>
                      <a:cubicBezTo>
                        <a:pt x="1" y="1"/>
                        <a:pt x="1" y="1"/>
                        <a:pt x="1" y="1"/>
                      </a:cubicBezTo>
                      <a:cubicBezTo>
                        <a:pt x="1" y="1"/>
                        <a:pt x="1" y="1"/>
                        <a:pt x="1" y="1"/>
                      </a:cubicBezTo>
                      <a:cubicBezTo>
                        <a:pt x="1" y="1"/>
                        <a:pt x="0" y="1"/>
                        <a:pt x="0" y="1"/>
                      </a:cubicBezTo>
                      <a:cubicBezTo>
                        <a:pt x="0" y="1"/>
                        <a:pt x="1" y="1"/>
                        <a:pt x="1" y="1"/>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4" name="Freeform 2238"/>
                <p:cNvSpPr>
                  <a:spLocks/>
                </p:cNvSpPr>
                <p:nvPr/>
              </p:nvSpPr>
              <p:spPr bwMode="auto">
                <a:xfrm>
                  <a:off x="7785101" y="50085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5" name="Freeform 2239"/>
                <p:cNvSpPr>
                  <a:spLocks/>
                </p:cNvSpPr>
                <p:nvPr/>
              </p:nvSpPr>
              <p:spPr bwMode="auto">
                <a:xfrm>
                  <a:off x="7783513" y="50069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6" name="Freeform 2240"/>
                <p:cNvSpPr>
                  <a:spLocks/>
                </p:cNvSpPr>
                <p:nvPr/>
              </p:nvSpPr>
              <p:spPr bwMode="auto">
                <a:xfrm>
                  <a:off x="7788276" y="50069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7" name="Freeform 2241"/>
                <p:cNvSpPr>
                  <a:spLocks/>
                </p:cNvSpPr>
                <p:nvPr/>
              </p:nvSpPr>
              <p:spPr bwMode="auto">
                <a:xfrm>
                  <a:off x="7788276" y="5006976"/>
                  <a:ext cx="3175" cy="0"/>
                </a:xfrm>
                <a:custGeom>
                  <a:avLst/>
                  <a:gdLst>
                    <a:gd name="T0" fmla="*/ 1 w 1"/>
                    <a:gd name="T1" fmla="*/ 1 w 1"/>
                    <a:gd name="T2" fmla="*/ 1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0"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8" name="Freeform 2242"/>
                <p:cNvSpPr>
                  <a:spLocks/>
                </p:cNvSpPr>
                <p:nvPr/>
              </p:nvSpPr>
              <p:spPr bwMode="auto">
                <a:xfrm>
                  <a:off x="7708901" y="5399088"/>
                  <a:ext cx="17463" cy="9525"/>
                </a:xfrm>
                <a:custGeom>
                  <a:avLst/>
                  <a:gdLst>
                    <a:gd name="T0" fmla="*/ 5 w 6"/>
                    <a:gd name="T1" fmla="*/ 1 h 3"/>
                    <a:gd name="T2" fmla="*/ 5 w 6"/>
                    <a:gd name="T3" fmla="*/ 1 h 3"/>
                    <a:gd name="T4" fmla="*/ 5 w 6"/>
                    <a:gd name="T5" fmla="*/ 0 h 3"/>
                    <a:gd name="T6" fmla="*/ 5 w 6"/>
                    <a:gd name="T7" fmla="*/ 0 h 3"/>
                    <a:gd name="T8" fmla="*/ 4 w 6"/>
                    <a:gd name="T9" fmla="*/ 0 h 3"/>
                    <a:gd name="T10" fmla="*/ 4 w 6"/>
                    <a:gd name="T11" fmla="*/ 1 h 3"/>
                    <a:gd name="T12" fmla="*/ 4 w 6"/>
                    <a:gd name="T13" fmla="*/ 1 h 3"/>
                    <a:gd name="T14" fmla="*/ 4 w 6"/>
                    <a:gd name="T15" fmla="*/ 1 h 3"/>
                    <a:gd name="T16" fmla="*/ 5 w 6"/>
                    <a:gd name="T17" fmla="*/ 1 h 3"/>
                    <a:gd name="T18" fmla="*/ 4 w 6"/>
                    <a:gd name="T19" fmla="*/ 1 h 3"/>
                    <a:gd name="T20" fmla="*/ 4 w 6"/>
                    <a:gd name="T21" fmla="*/ 2 h 3"/>
                    <a:gd name="T22" fmla="*/ 3 w 6"/>
                    <a:gd name="T23" fmla="*/ 2 h 3"/>
                    <a:gd name="T24" fmla="*/ 3 w 6"/>
                    <a:gd name="T25" fmla="*/ 2 h 3"/>
                    <a:gd name="T26" fmla="*/ 3 w 6"/>
                    <a:gd name="T27" fmla="*/ 2 h 3"/>
                    <a:gd name="T28" fmla="*/ 2 w 6"/>
                    <a:gd name="T29" fmla="*/ 2 h 3"/>
                    <a:gd name="T30" fmla="*/ 2 w 6"/>
                    <a:gd name="T31" fmla="*/ 3 h 3"/>
                    <a:gd name="T32" fmla="*/ 2 w 6"/>
                    <a:gd name="T33" fmla="*/ 2 h 3"/>
                    <a:gd name="T34" fmla="*/ 2 w 6"/>
                    <a:gd name="T35" fmla="*/ 2 h 3"/>
                    <a:gd name="T36" fmla="*/ 1 w 6"/>
                    <a:gd name="T37" fmla="*/ 2 h 3"/>
                    <a:gd name="T38" fmla="*/ 1 w 6"/>
                    <a:gd name="T39" fmla="*/ 2 h 3"/>
                    <a:gd name="T40" fmla="*/ 1 w 6"/>
                    <a:gd name="T41" fmla="*/ 2 h 3"/>
                    <a:gd name="T42" fmla="*/ 0 w 6"/>
                    <a:gd name="T43" fmla="*/ 3 h 3"/>
                    <a:gd name="T44" fmla="*/ 1 w 6"/>
                    <a:gd name="T45" fmla="*/ 3 h 3"/>
                    <a:gd name="T46" fmla="*/ 1 w 6"/>
                    <a:gd name="T47" fmla="*/ 3 h 3"/>
                    <a:gd name="T48" fmla="*/ 1 w 6"/>
                    <a:gd name="T49" fmla="*/ 3 h 3"/>
                    <a:gd name="T50" fmla="*/ 1 w 6"/>
                    <a:gd name="T51" fmla="*/ 3 h 3"/>
                    <a:gd name="T52" fmla="*/ 2 w 6"/>
                    <a:gd name="T53" fmla="*/ 3 h 3"/>
                    <a:gd name="T54" fmla="*/ 2 w 6"/>
                    <a:gd name="T55" fmla="*/ 3 h 3"/>
                    <a:gd name="T56" fmla="*/ 2 w 6"/>
                    <a:gd name="T57" fmla="*/ 3 h 3"/>
                    <a:gd name="T58" fmla="*/ 2 w 6"/>
                    <a:gd name="T59" fmla="*/ 2 h 3"/>
                    <a:gd name="T60" fmla="*/ 3 w 6"/>
                    <a:gd name="T61" fmla="*/ 2 h 3"/>
                    <a:gd name="T62" fmla="*/ 3 w 6"/>
                    <a:gd name="T63" fmla="*/ 2 h 3"/>
                    <a:gd name="T64" fmla="*/ 3 w 6"/>
                    <a:gd name="T65" fmla="*/ 2 h 3"/>
                    <a:gd name="T66" fmla="*/ 4 w 6"/>
                    <a:gd name="T67" fmla="*/ 2 h 3"/>
                    <a:gd name="T68" fmla="*/ 4 w 6"/>
                    <a:gd name="T69" fmla="*/ 2 h 3"/>
                    <a:gd name="T70" fmla="*/ 4 w 6"/>
                    <a:gd name="T71" fmla="*/ 1 h 3"/>
                    <a:gd name="T72" fmla="*/ 5 w 6"/>
                    <a:gd name="T73" fmla="*/ 1 h 3"/>
                    <a:gd name="T74" fmla="*/ 5 w 6"/>
                    <a:gd name="T75" fmla="*/ 1 h 3"/>
                    <a:gd name="T76" fmla="*/ 5 w 6"/>
                    <a:gd name="T77" fmla="*/ 1 h 3"/>
                    <a:gd name="T78" fmla="*/ 5 w 6"/>
                    <a:gd name="T79" fmla="*/ 1 h 3"/>
                    <a:gd name="T80" fmla="*/ 5 w 6"/>
                    <a:gd name="T81" fmla="*/ 1 h 3"/>
                    <a:gd name="T82" fmla="*/ 5 w 6"/>
                    <a:gd name="T83" fmla="*/ 1 h 3"/>
                    <a:gd name="T84" fmla="*/ 5 w 6"/>
                    <a:gd name="T85" fmla="*/ 1 h 3"/>
                    <a:gd name="T86" fmla="*/ 5 w 6"/>
                    <a:gd name="T8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3">
                      <a:moveTo>
                        <a:pt x="5" y="1"/>
                      </a:moveTo>
                      <a:cubicBezTo>
                        <a:pt x="5" y="1"/>
                        <a:pt x="5" y="1"/>
                        <a:pt x="5" y="1"/>
                      </a:cubicBezTo>
                      <a:cubicBezTo>
                        <a:pt x="5" y="0"/>
                        <a:pt x="5" y="0"/>
                        <a:pt x="5" y="0"/>
                      </a:cubicBezTo>
                      <a:cubicBezTo>
                        <a:pt x="5" y="1"/>
                        <a:pt x="5" y="0"/>
                        <a:pt x="5" y="0"/>
                      </a:cubicBezTo>
                      <a:cubicBezTo>
                        <a:pt x="4" y="0"/>
                        <a:pt x="4" y="0"/>
                        <a:pt x="4" y="0"/>
                      </a:cubicBezTo>
                      <a:cubicBezTo>
                        <a:pt x="4" y="1"/>
                        <a:pt x="4" y="0"/>
                        <a:pt x="4" y="1"/>
                      </a:cubicBezTo>
                      <a:cubicBezTo>
                        <a:pt x="4" y="1"/>
                        <a:pt x="4" y="1"/>
                        <a:pt x="4" y="1"/>
                      </a:cubicBezTo>
                      <a:cubicBezTo>
                        <a:pt x="4" y="1"/>
                        <a:pt x="4" y="1"/>
                        <a:pt x="4" y="1"/>
                      </a:cubicBezTo>
                      <a:cubicBezTo>
                        <a:pt x="5" y="1"/>
                        <a:pt x="5" y="1"/>
                        <a:pt x="5" y="1"/>
                      </a:cubicBezTo>
                      <a:cubicBezTo>
                        <a:pt x="5" y="1"/>
                        <a:pt x="4" y="1"/>
                        <a:pt x="4" y="1"/>
                      </a:cubicBezTo>
                      <a:cubicBezTo>
                        <a:pt x="4" y="1"/>
                        <a:pt x="4" y="1"/>
                        <a:pt x="4" y="2"/>
                      </a:cubicBezTo>
                      <a:cubicBezTo>
                        <a:pt x="3" y="2"/>
                        <a:pt x="3" y="2"/>
                        <a:pt x="3" y="2"/>
                      </a:cubicBezTo>
                      <a:cubicBezTo>
                        <a:pt x="3" y="2"/>
                        <a:pt x="3" y="2"/>
                        <a:pt x="3" y="2"/>
                      </a:cubicBezTo>
                      <a:cubicBezTo>
                        <a:pt x="3" y="2"/>
                        <a:pt x="3" y="2"/>
                        <a:pt x="3" y="2"/>
                      </a:cubicBezTo>
                      <a:cubicBezTo>
                        <a:pt x="2" y="2"/>
                        <a:pt x="2" y="2"/>
                        <a:pt x="2" y="2"/>
                      </a:cubicBezTo>
                      <a:cubicBezTo>
                        <a:pt x="2" y="2"/>
                        <a:pt x="2" y="2"/>
                        <a:pt x="2" y="3"/>
                      </a:cubicBezTo>
                      <a:cubicBezTo>
                        <a:pt x="2" y="3"/>
                        <a:pt x="2" y="2"/>
                        <a:pt x="2" y="2"/>
                      </a:cubicBezTo>
                      <a:cubicBezTo>
                        <a:pt x="2" y="2"/>
                        <a:pt x="2" y="2"/>
                        <a:pt x="2" y="2"/>
                      </a:cubicBezTo>
                      <a:cubicBezTo>
                        <a:pt x="1" y="2"/>
                        <a:pt x="1" y="2"/>
                        <a:pt x="1" y="2"/>
                      </a:cubicBezTo>
                      <a:cubicBezTo>
                        <a:pt x="1" y="2"/>
                        <a:pt x="1" y="2"/>
                        <a:pt x="1" y="2"/>
                      </a:cubicBezTo>
                      <a:cubicBezTo>
                        <a:pt x="1" y="2"/>
                        <a:pt x="1" y="2"/>
                        <a:pt x="1" y="2"/>
                      </a:cubicBezTo>
                      <a:cubicBezTo>
                        <a:pt x="0" y="3"/>
                        <a:pt x="0" y="3"/>
                        <a:pt x="0" y="3"/>
                      </a:cubicBezTo>
                      <a:cubicBezTo>
                        <a:pt x="1" y="3"/>
                        <a:pt x="1" y="3"/>
                        <a:pt x="1" y="3"/>
                      </a:cubicBezTo>
                      <a:cubicBezTo>
                        <a:pt x="1" y="3"/>
                        <a:pt x="1" y="3"/>
                        <a:pt x="1" y="3"/>
                      </a:cubicBezTo>
                      <a:cubicBezTo>
                        <a:pt x="1" y="3"/>
                        <a:pt x="1" y="3"/>
                        <a:pt x="1" y="3"/>
                      </a:cubicBezTo>
                      <a:cubicBezTo>
                        <a:pt x="1" y="3"/>
                        <a:pt x="1" y="3"/>
                        <a:pt x="1" y="3"/>
                      </a:cubicBezTo>
                      <a:cubicBezTo>
                        <a:pt x="1" y="3"/>
                        <a:pt x="1" y="3"/>
                        <a:pt x="2" y="3"/>
                      </a:cubicBezTo>
                      <a:cubicBezTo>
                        <a:pt x="2" y="3"/>
                        <a:pt x="2" y="3"/>
                        <a:pt x="2" y="3"/>
                      </a:cubicBezTo>
                      <a:cubicBezTo>
                        <a:pt x="2" y="3"/>
                        <a:pt x="2" y="3"/>
                        <a:pt x="2" y="3"/>
                      </a:cubicBezTo>
                      <a:cubicBezTo>
                        <a:pt x="2" y="3"/>
                        <a:pt x="2" y="3"/>
                        <a:pt x="2" y="2"/>
                      </a:cubicBezTo>
                      <a:cubicBezTo>
                        <a:pt x="2" y="2"/>
                        <a:pt x="3" y="3"/>
                        <a:pt x="3" y="2"/>
                      </a:cubicBezTo>
                      <a:cubicBezTo>
                        <a:pt x="3" y="2"/>
                        <a:pt x="3" y="2"/>
                        <a:pt x="3" y="2"/>
                      </a:cubicBezTo>
                      <a:cubicBezTo>
                        <a:pt x="3" y="2"/>
                        <a:pt x="3" y="2"/>
                        <a:pt x="3" y="2"/>
                      </a:cubicBezTo>
                      <a:cubicBezTo>
                        <a:pt x="4" y="2"/>
                        <a:pt x="4" y="2"/>
                        <a:pt x="4" y="2"/>
                      </a:cubicBezTo>
                      <a:cubicBezTo>
                        <a:pt x="4" y="2"/>
                        <a:pt x="4" y="2"/>
                        <a:pt x="4" y="2"/>
                      </a:cubicBezTo>
                      <a:cubicBezTo>
                        <a:pt x="4" y="2"/>
                        <a:pt x="4" y="1"/>
                        <a:pt x="4" y="1"/>
                      </a:cubicBezTo>
                      <a:cubicBezTo>
                        <a:pt x="4" y="1"/>
                        <a:pt x="4" y="2"/>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6" y="1"/>
                        <a:pt x="5" y="1"/>
                      </a:cubicBezTo>
                      <a:cubicBezTo>
                        <a:pt x="5" y="1"/>
                        <a:pt x="5"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9" name="Freeform 2243"/>
                <p:cNvSpPr>
                  <a:spLocks/>
                </p:cNvSpPr>
                <p:nvPr/>
              </p:nvSpPr>
              <p:spPr bwMode="auto">
                <a:xfrm>
                  <a:off x="7691438" y="5424488"/>
                  <a:ext cx="4763" cy="3175"/>
                </a:xfrm>
                <a:custGeom>
                  <a:avLst/>
                  <a:gdLst>
                    <a:gd name="T0" fmla="*/ 1 w 2"/>
                    <a:gd name="T1" fmla="*/ 0 h 1"/>
                    <a:gd name="T2" fmla="*/ 1 w 2"/>
                    <a:gd name="T3" fmla="*/ 0 h 1"/>
                    <a:gd name="T4" fmla="*/ 0 w 2"/>
                    <a:gd name="T5" fmla="*/ 0 h 1"/>
                    <a:gd name="T6" fmla="*/ 1 w 2"/>
                    <a:gd name="T7" fmla="*/ 0 h 1"/>
                    <a:gd name="T8" fmla="*/ 1 w 2"/>
                    <a:gd name="T9" fmla="*/ 0 h 1"/>
                    <a:gd name="T10" fmla="*/ 1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cubicBezTo>
                        <a:pt x="1" y="0"/>
                        <a:pt x="1" y="0"/>
                        <a:pt x="1" y="0"/>
                      </a:cubicBezTo>
                      <a:cubicBezTo>
                        <a:pt x="0" y="0"/>
                        <a:pt x="0" y="0"/>
                        <a:pt x="0" y="0"/>
                      </a:cubicBezTo>
                      <a:cubicBezTo>
                        <a:pt x="0" y="0"/>
                        <a:pt x="0" y="0"/>
                        <a:pt x="1" y="0"/>
                      </a:cubicBezTo>
                      <a:cubicBezTo>
                        <a:pt x="1" y="1"/>
                        <a:pt x="1" y="0"/>
                        <a:pt x="1" y="0"/>
                      </a:cubicBezTo>
                      <a:cubicBezTo>
                        <a:pt x="1" y="0"/>
                        <a:pt x="1" y="0"/>
                        <a:pt x="1" y="0"/>
                      </a:cubicBezTo>
                      <a:cubicBezTo>
                        <a:pt x="1" y="0"/>
                        <a:pt x="2" y="0"/>
                        <a:pt x="2" y="0"/>
                      </a:cubicBezTo>
                      <a:cubicBezTo>
                        <a:pt x="2" y="0"/>
                        <a:pt x="2" y="0"/>
                        <a:pt x="2"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0" name="Freeform 2244"/>
                <p:cNvSpPr>
                  <a:spLocks/>
                </p:cNvSpPr>
                <p:nvPr/>
              </p:nvSpPr>
              <p:spPr bwMode="auto">
                <a:xfrm>
                  <a:off x="7694613" y="5422901"/>
                  <a:ext cx="4763" cy="1588"/>
                </a:xfrm>
                <a:custGeom>
                  <a:avLst/>
                  <a:gdLst>
                    <a:gd name="T0" fmla="*/ 1 w 2"/>
                    <a:gd name="T1" fmla="*/ 1 h 1"/>
                    <a:gd name="T2" fmla="*/ 1 w 2"/>
                    <a:gd name="T3" fmla="*/ 1 h 1"/>
                    <a:gd name="T4" fmla="*/ 1 w 2"/>
                    <a:gd name="T5" fmla="*/ 1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1"/>
                        <a:pt x="1" y="1"/>
                      </a:cubicBezTo>
                      <a:cubicBezTo>
                        <a:pt x="1" y="1"/>
                        <a:pt x="0" y="1"/>
                        <a:pt x="1" y="1"/>
                      </a:cubicBezTo>
                      <a:cubicBezTo>
                        <a:pt x="1" y="1"/>
                        <a:pt x="1" y="1"/>
                        <a:pt x="1" y="1"/>
                      </a:cubicBezTo>
                      <a:cubicBezTo>
                        <a:pt x="1"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1" name="Freeform 2245"/>
                <p:cNvSpPr>
                  <a:spLocks/>
                </p:cNvSpPr>
                <p:nvPr/>
              </p:nvSpPr>
              <p:spPr bwMode="auto">
                <a:xfrm>
                  <a:off x="7158038" y="4848226"/>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2" name="Freeform 2246"/>
                <p:cNvSpPr>
                  <a:spLocks/>
                </p:cNvSpPr>
                <p:nvPr/>
              </p:nvSpPr>
              <p:spPr bwMode="auto">
                <a:xfrm>
                  <a:off x="7904163" y="4983163"/>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3" name="Freeform 2247"/>
                <p:cNvSpPr>
                  <a:spLocks/>
                </p:cNvSpPr>
                <p:nvPr/>
              </p:nvSpPr>
              <p:spPr bwMode="auto">
                <a:xfrm>
                  <a:off x="7823201" y="4929188"/>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4" name="Freeform 2248"/>
                <p:cNvSpPr>
                  <a:spLocks/>
                </p:cNvSpPr>
                <p:nvPr/>
              </p:nvSpPr>
              <p:spPr bwMode="auto">
                <a:xfrm>
                  <a:off x="7820026" y="4886326"/>
                  <a:ext cx="3175" cy="1588"/>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0"/>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5" name="Freeform 2249"/>
                <p:cNvSpPr>
                  <a:spLocks/>
                </p:cNvSpPr>
                <p:nvPr/>
              </p:nvSpPr>
              <p:spPr bwMode="auto">
                <a:xfrm>
                  <a:off x="7770813" y="48625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6" name="Freeform 2250"/>
                <p:cNvSpPr>
                  <a:spLocks/>
                </p:cNvSpPr>
                <p:nvPr/>
              </p:nvSpPr>
              <p:spPr bwMode="auto">
                <a:xfrm>
                  <a:off x="7754938" y="4883151"/>
                  <a:ext cx="1588"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7" name="Freeform 2251"/>
                <p:cNvSpPr>
                  <a:spLocks/>
                </p:cNvSpPr>
                <p:nvPr/>
              </p:nvSpPr>
              <p:spPr bwMode="auto">
                <a:xfrm>
                  <a:off x="7727951" y="48720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8" name="Freeform 2252"/>
                <p:cNvSpPr>
                  <a:spLocks/>
                </p:cNvSpPr>
                <p:nvPr/>
              </p:nvSpPr>
              <p:spPr bwMode="auto">
                <a:xfrm>
                  <a:off x="7696201" y="4813301"/>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9" name="Freeform 2253"/>
                <p:cNvSpPr>
                  <a:spLocks/>
                </p:cNvSpPr>
                <p:nvPr/>
              </p:nvSpPr>
              <p:spPr bwMode="auto">
                <a:xfrm>
                  <a:off x="7877176" y="46132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0" name="Freeform 2254"/>
                <p:cNvSpPr>
                  <a:spLocks/>
                </p:cNvSpPr>
                <p:nvPr/>
              </p:nvSpPr>
              <p:spPr bwMode="auto">
                <a:xfrm>
                  <a:off x="7826376" y="4584701"/>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1" name="Freeform 2255"/>
                <p:cNvSpPr>
                  <a:spLocks/>
                </p:cNvSpPr>
                <p:nvPr/>
              </p:nvSpPr>
              <p:spPr bwMode="auto">
                <a:xfrm>
                  <a:off x="7770813" y="4545013"/>
                  <a:ext cx="12700" cy="7938"/>
                </a:xfrm>
                <a:custGeom>
                  <a:avLst/>
                  <a:gdLst>
                    <a:gd name="T0" fmla="*/ 4 w 4"/>
                    <a:gd name="T1" fmla="*/ 2 h 3"/>
                    <a:gd name="T2" fmla="*/ 4 w 4"/>
                    <a:gd name="T3" fmla="*/ 1 h 3"/>
                    <a:gd name="T4" fmla="*/ 2 w 4"/>
                    <a:gd name="T5" fmla="*/ 0 h 3"/>
                    <a:gd name="T6" fmla="*/ 1 w 4"/>
                    <a:gd name="T7" fmla="*/ 0 h 3"/>
                    <a:gd name="T8" fmla="*/ 0 w 4"/>
                    <a:gd name="T9" fmla="*/ 1 h 3"/>
                    <a:gd name="T10" fmla="*/ 1 w 4"/>
                    <a:gd name="T11" fmla="*/ 2 h 3"/>
                    <a:gd name="T12" fmla="*/ 4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2"/>
                      </a:moveTo>
                      <a:cubicBezTo>
                        <a:pt x="4" y="2"/>
                        <a:pt x="4" y="1"/>
                        <a:pt x="4" y="1"/>
                      </a:cubicBezTo>
                      <a:cubicBezTo>
                        <a:pt x="4" y="0"/>
                        <a:pt x="3" y="0"/>
                        <a:pt x="2" y="0"/>
                      </a:cubicBezTo>
                      <a:cubicBezTo>
                        <a:pt x="2" y="0"/>
                        <a:pt x="1" y="0"/>
                        <a:pt x="1" y="0"/>
                      </a:cubicBezTo>
                      <a:cubicBezTo>
                        <a:pt x="1" y="0"/>
                        <a:pt x="0" y="1"/>
                        <a:pt x="0" y="1"/>
                      </a:cubicBezTo>
                      <a:cubicBezTo>
                        <a:pt x="1" y="1"/>
                        <a:pt x="1" y="2"/>
                        <a:pt x="1" y="2"/>
                      </a:cubicBezTo>
                      <a:cubicBezTo>
                        <a:pt x="2" y="3"/>
                        <a:pt x="3"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2" name="Freeform 2256"/>
                <p:cNvSpPr>
                  <a:spLocks/>
                </p:cNvSpPr>
                <p:nvPr/>
              </p:nvSpPr>
              <p:spPr bwMode="auto">
                <a:xfrm>
                  <a:off x="7826376" y="4694238"/>
                  <a:ext cx="17463" cy="7938"/>
                </a:xfrm>
                <a:custGeom>
                  <a:avLst/>
                  <a:gdLst>
                    <a:gd name="T0" fmla="*/ 3 w 6"/>
                    <a:gd name="T1" fmla="*/ 2 h 3"/>
                    <a:gd name="T2" fmla="*/ 3 w 6"/>
                    <a:gd name="T3" fmla="*/ 3 h 3"/>
                    <a:gd name="T4" fmla="*/ 5 w 6"/>
                    <a:gd name="T5" fmla="*/ 3 h 3"/>
                    <a:gd name="T6" fmla="*/ 5 w 6"/>
                    <a:gd name="T7" fmla="*/ 3 h 3"/>
                    <a:gd name="T8" fmla="*/ 5 w 6"/>
                    <a:gd name="T9" fmla="*/ 2 h 3"/>
                    <a:gd name="T10" fmla="*/ 5 w 6"/>
                    <a:gd name="T11" fmla="*/ 2 h 3"/>
                    <a:gd name="T12" fmla="*/ 4 w 6"/>
                    <a:gd name="T13" fmla="*/ 1 h 3"/>
                    <a:gd name="T14" fmla="*/ 1 w 6"/>
                    <a:gd name="T15" fmla="*/ 1 h 3"/>
                    <a:gd name="T16" fmla="*/ 1 w 6"/>
                    <a:gd name="T17" fmla="*/ 1 h 3"/>
                    <a:gd name="T18" fmla="*/ 1 w 6"/>
                    <a:gd name="T19" fmla="*/ 1 h 3"/>
                    <a:gd name="T20" fmla="*/ 1 w 6"/>
                    <a:gd name="T21" fmla="*/ 1 h 3"/>
                    <a:gd name="T22" fmla="*/ 1 w 6"/>
                    <a:gd name="T23" fmla="*/ 1 h 3"/>
                    <a:gd name="T24" fmla="*/ 2 w 6"/>
                    <a:gd name="T25" fmla="*/ 2 h 3"/>
                    <a:gd name="T26" fmla="*/ 3 w 6"/>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3">
                      <a:moveTo>
                        <a:pt x="3" y="2"/>
                      </a:moveTo>
                      <a:cubicBezTo>
                        <a:pt x="3" y="3"/>
                        <a:pt x="3" y="3"/>
                        <a:pt x="3" y="3"/>
                      </a:cubicBezTo>
                      <a:cubicBezTo>
                        <a:pt x="4" y="3"/>
                        <a:pt x="4" y="3"/>
                        <a:pt x="5" y="3"/>
                      </a:cubicBezTo>
                      <a:cubicBezTo>
                        <a:pt x="6" y="3"/>
                        <a:pt x="5" y="3"/>
                        <a:pt x="5" y="3"/>
                      </a:cubicBezTo>
                      <a:cubicBezTo>
                        <a:pt x="6" y="3"/>
                        <a:pt x="6" y="2"/>
                        <a:pt x="5" y="2"/>
                      </a:cubicBezTo>
                      <a:cubicBezTo>
                        <a:pt x="5" y="2"/>
                        <a:pt x="5" y="2"/>
                        <a:pt x="5" y="2"/>
                      </a:cubicBezTo>
                      <a:cubicBezTo>
                        <a:pt x="4" y="2"/>
                        <a:pt x="4" y="1"/>
                        <a:pt x="4" y="1"/>
                      </a:cubicBezTo>
                      <a:cubicBezTo>
                        <a:pt x="3" y="1"/>
                        <a:pt x="2" y="1"/>
                        <a:pt x="1" y="1"/>
                      </a:cubicBezTo>
                      <a:cubicBezTo>
                        <a:pt x="1" y="1"/>
                        <a:pt x="1" y="1"/>
                        <a:pt x="1" y="1"/>
                      </a:cubicBezTo>
                      <a:cubicBezTo>
                        <a:pt x="1" y="1"/>
                        <a:pt x="0" y="1"/>
                        <a:pt x="1" y="1"/>
                      </a:cubicBezTo>
                      <a:cubicBezTo>
                        <a:pt x="1" y="1"/>
                        <a:pt x="1" y="0"/>
                        <a:pt x="1" y="1"/>
                      </a:cubicBezTo>
                      <a:cubicBezTo>
                        <a:pt x="1" y="1"/>
                        <a:pt x="1" y="1"/>
                        <a:pt x="1" y="1"/>
                      </a:cubicBezTo>
                      <a:cubicBezTo>
                        <a:pt x="2" y="1"/>
                        <a:pt x="2" y="1"/>
                        <a:pt x="2" y="2"/>
                      </a:cubicBezTo>
                      <a:cubicBezTo>
                        <a:pt x="2" y="2"/>
                        <a:pt x="3" y="1"/>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3" name="Freeform 2257"/>
                <p:cNvSpPr>
                  <a:spLocks/>
                </p:cNvSpPr>
                <p:nvPr/>
              </p:nvSpPr>
              <p:spPr bwMode="auto">
                <a:xfrm>
                  <a:off x="7788276" y="4556126"/>
                  <a:ext cx="9525" cy="3175"/>
                </a:xfrm>
                <a:custGeom>
                  <a:avLst/>
                  <a:gdLst>
                    <a:gd name="T0" fmla="*/ 0 w 3"/>
                    <a:gd name="T1" fmla="*/ 1 h 1"/>
                    <a:gd name="T2" fmla="*/ 3 w 3"/>
                    <a:gd name="T3" fmla="*/ 1 h 1"/>
                    <a:gd name="T4" fmla="*/ 1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0" y="1"/>
                        <a:pt x="3" y="1"/>
                        <a:pt x="3" y="1"/>
                      </a:cubicBezTo>
                      <a:cubicBezTo>
                        <a:pt x="3" y="0"/>
                        <a:pt x="2"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4" name="Freeform 2258"/>
                <p:cNvSpPr>
                  <a:spLocks/>
                </p:cNvSpPr>
                <p:nvPr/>
              </p:nvSpPr>
              <p:spPr bwMode="auto">
                <a:xfrm>
                  <a:off x="7797801" y="4602163"/>
                  <a:ext cx="4763" cy="3175"/>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0"/>
                        <a:pt x="1" y="0"/>
                        <a:pt x="1" y="0"/>
                      </a:cubicBezTo>
                      <a:cubicBezTo>
                        <a:pt x="1" y="0"/>
                        <a:pt x="0" y="0"/>
                        <a:pt x="0"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5" name="Freeform 2259"/>
                <p:cNvSpPr>
                  <a:spLocks/>
                </p:cNvSpPr>
                <p:nvPr/>
              </p:nvSpPr>
              <p:spPr bwMode="auto">
                <a:xfrm>
                  <a:off x="7831138" y="4559301"/>
                  <a:ext cx="3175" cy="4763"/>
                </a:xfrm>
                <a:custGeom>
                  <a:avLst/>
                  <a:gdLst>
                    <a:gd name="T0" fmla="*/ 1 w 1"/>
                    <a:gd name="T1" fmla="*/ 2 h 2"/>
                    <a:gd name="T2" fmla="*/ 1 w 1"/>
                    <a:gd name="T3" fmla="*/ 0 h 2"/>
                    <a:gd name="T4" fmla="*/ 0 w 1"/>
                    <a:gd name="T5" fmla="*/ 1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cubicBezTo>
                        <a:pt x="1" y="1"/>
                        <a:pt x="1" y="0"/>
                        <a:pt x="1" y="0"/>
                      </a:cubicBezTo>
                      <a:cubicBezTo>
                        <a:pt x="0" y="0"/>
                        <a:pt x="0" y="0"/>
                        <a:pt x="0" y="1"/>
                      </a:cubicBezTo>
                      <a:cubicBezTo>
                        <a:pt x="0" y="1"/>
                        <a:pt x="0" y="1"/>
                        <a:pt x="0" y="2"/>
                      </a:cubicBezTo>
                      <a:lnTo>
                        <a:pt x="1" y="2"/>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6" name="Freeform 2260"/>
                <p:cNvSpPr>
                  <a:spLocks/>
                </p:cNvSpPr>
                <p:nvPr/>
              </p:nvSpPr>
              <p:spPr bwMode="auto">
                <a:xfrm>
                  <a:off x="7734301" y="4584701"/>
                  <a:ext cx="95250" cy="50800"/>
                </a:xfrm>
                <a:custGeom>
                  <a:avLst/>
                  <a:gdLst>
                    <a:gd name="T0" fmla="*/ 2 w 33"/>
                    <a:gd name="T1" fmla="*/ 11 h 18"/>
                    <a:gd name="T2" fmla="*/ 1 w 33"/>
                    <a:gd name="T3" fmla="*/ 10 h 18"/>
                    <a:gd name="T4" fmla="*/ 0 w 33"/>
                    <a:gd name="T5" fmla="*/ 12 h 18"/>
                    <a:gd name="T6" fmla="*/ 2 w 33"/>
                    <a:gd name="T7" fmla="*/ 14 h 18"/>
                    <a:gd name="T8" fmla="*/ 3 w 33"/>
                    <a:gd name="T9" fmla="*/ 14 h 18"/>
                    <a:gd name="T10" fmla="*/ 4 w 33"/>
                    <a:gd name="T11" fmla="*/ 14 h 18"/>
                    <a:gd name="T12" fmla="*/ 4 w 33"/>
                    <a:gd name="T13" fmla="*/ 15 h 18"/>
                    <a:gd name="T14" fmla="*/ 5 w 33"/>
                    <a:gd name="T15" fmla="*/ 16 h 18"/>
                    <a:gd name="T16" fmla="*/ 9 w 33"/>
                    <a:gd name="T17" fmla="*/ 16 h 18"/>
                    <a:gd name="T18" fmla="*/ 14 w 33"/>
                    <a:gd name="T19" fmla="*/ 17 h 18"/>
                    <a:gd name="T20" fmla="*/ 15 w 33"/>
                    <a:gd name="T21" fmla="*/ 17 h 18"/>
                    <a:gd name="T22" fmla="*/ 17 w 33"/>
                    <a:gd name="T23" fmla="*/ 17 h 18"/>
                    <a:gd name="T24" fmla="*/ 18 w 33"/>
                    <a:gd name="T25" fmla="*/ 16 h 18"/>
                    <a:gd name="T26" fmla="*/ 20 w 33"/>
                    <a:gd name="T27" fmla="*/ 15 h 18"/>
                    <a:gd name="T28" fmla="*/ 24 w 33"/>
                    <a:gd name="T29" fmla="*/ 14 h 18"/>
                    <a:gd name="T30" fmla="*/ 26 w 33"/>
                    <a:gd name="T31" fmla="*/ 12 h 18"/>
                    <a:gd name="T32" fmla="*/ 28 w 33"/>
                    <a:gd name="T33" fmla="*/ 11 h 18"/>
                    <a:gd name="T34" fmla="*/ 31 w 33"/>
                    <a:gd name="T35" fmla="*/ 9 h 18"/>
                    <a:gd name="T36" fmla="*/ 29 w 33"/>
                    <a:gd name="T37" fmla="*/ 8 h 18"/>
                    <a:gd name="T38" fmla="*/ 30 w 33"/>
                    <a:gd name="T39" fmla="*/ 7 h 18"/>
                    <a:gd name="T40" fmla="*/ 33 w 33"/>
                    <a:gd name="T41" fmla="*/ 4 h 18"/>
                    <a:gd name="T42" fmla="*/ 32 w 33"/>
                    <a:gd name="T43" fmla="*/ 2 h 18"/>
                    <a:gd name="T44" fmla="*/ 32 w 33"/>
                    <a:gd name="T45" fmla="*/ 2 h 18"/>
                    <a:gd name="T46" fmla="*/ 31 w 33"/>
                    <a:gd name="T47" fmla="*/ 1 h 18"/>
                    <a:gd name="T48" fmla="*/ 30 w 33"/>
                    <a:gd name="T49" fmla="*/ 0 h 18"/>
                    <a:gd name="T50" fmla="*/ 29 w 33"/>
                    <a:gd name="T51" fmla="*/ 2 h 18"/>
                    <a:gd name="T52" fmla="*/ 26 w 33"/>
                    <a:gd name="T53" fmla="*/ 0 h 18"/>
                    <a:gd name="T54" fmla="*/ 26 w 33"/>
                    <a:gd name="T55" fmla="*/ 3 h 18"/>
                    <a:gd name="T56" fmla="*/ 27 w 33"/>
                    <a:gd name="T57" fmla="*/ 6 h 18"/>
                    <a:gd name="T58" fmla="*/ 25 w 33"/>
                    <a:gd name="T59" fmla="*/ 6 h 18"/>
                    <a:gd name="T60" fmla="*/ 22 w 33"/>
                    <a:gd name="T61" fmla="*/ 10 h 18"/>
                    <a:gd name="T62" fmla="*/ 19 w 33"/>
                    <a:gd name="T63" fmla="*/ 10 h 18"/>
                    <a:gd name="T64" fmla="*/ 18 w 33"/>
                    <a:gd name="T65" fmla="*/ 11 h 18"/>
                    <a:gd name="T66" fmla="*/ 15 w 33"/>
                    <a:gd name="T67" fmla="*/ 11 h 18"/>
                    <a:gd name="T68" fmla="*/ 14 w 33"/>
                    <a:gd name="T69" fmla="*/ 8 h 18"/>
                    <a:gd name="T70" fmla="*/ 15 w 33"/>
                    <a:gd name="T71" fmla="*/ 7 h 18"/>
                    <a:gd name="T72" fmla="*/ 14 w 33"/>
                    <a:gd name="T73" fmla="*/ 8 h 18"/>
                    <a:gd name="T74" fmla="*/ 13 w 33"/>
                    <a:gd name="T75" fmla="*/ 11 h 18"/>
                    <a:gd name="T76" fmla="*/ 11 w 33"/>
                    <a:gd name="T77" fmla="*/ 11 h 18"/>
                    <a:gd name="T78" fmla="*/ 9 w 33"/>
                    <a:gd name="T79" fmla="*/ 11 h 18"/>
                    <a:gd name="T80" fmla="*/ 7 w 33"/>
                    <a:gd name="T81" fmla="*/ 11 h 18"/>
                    <a:gd name="T82" fmla="*/ 4 w 33"/>
                    <a:gd name="T83"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 h="18">
                      <a:moveTo>
                        <a:pt x="3" y="11"/>
                      </a:moveTo>
                      <a:cubicBezTo>
                        <a:pt x="3" y="11"/>
                        <a:pt x="3" y="11"/>
                        <a:pt x="2" y="11"/>
                      </a:cubicBezTo>
                      <a:cubicBezTo>
                        <a:pt x="2" y="11"/>
                        <a:pt x="2" y="11"/>
                        <a:pt x="1" y="11"/>
                      </a:cubicBezTo>
                      <a:cubicBezTo>
                        <a:pt x="1" y="11"/>
                        <a:pt x="1" y="11"/>
                        <a:pt x="1" y="10"/>
                      </a:cubicBezTo>
                      <a:cubicBezTo>
                        <a:pt x="0" y="10"/>
                        <a:pt x="0" y="11"/>
                        <a:pt x="0" y="12"/>
                      </a:cubicBezTo>
                      <a:cubicBezTo>
                        <a:pt x="0" y="12"/>
                        <a:pt x="0" y="12"/>
                        <a:pt x="0" y="12"/>
                      </a:cubicBezTo>
                      <a:cubicBezTo>
                        <a:pt x="0" y="13"/>
                        <a:pt x="1" y="13"/>
                        <a:pt x="1" y="13"/>
                      </a:cubicBezTo>
                      <a:cubicBezTo>
                        <a:pt x="1" y="13"/>
                        <a:pt x="2" y="14"/>
                        <a:pt x="2" y="14"/>
                      </a:cubicBezTo>
                      <a:cubicBezTo>
                        <a:pt x="2" y="14"/>
                        <a:pt x="2" y="13"/>
                        <a:pt x="2" y="13"/>
                      </a:cubicBezTo>
                      <a:cubicBezTo>
                        <a:pt x="3" y="13"/>
                        <a:pt x="3" y="14"/>
                        <a:pt x="3" y="14"/>
                      </a:cubicBezTo>
                      <a:cubicBezTo>
                        <a:pt x="3" y="14"/>
                        <a:pt x="3" y="14"/>
                        <a:pt x="4" y="14"/>
                      </a:cubicBezTo>
                      <a:cubicBezTo>
                        <a:pt x="4" y="14"/>
                        <a:pt x="3" y="14"/>
                        <a:pt x="4" y="14"/>
                      </a:cubicBezTo>
                      <a:cubicBezTo>
                        <a:pt x="4" y="14"/>
                        <a:pt x="4" y="14"/>
                        <a:pt x="4" y="14"/>
                      </a:cubicBezTo>
                      <a:cubicBezTo>
                        <a:pt x="4" y="15"/>
                        <a:pt x="4" y="15"/>
                        <a:pt x="4" y="15"/>
                      </a:cubicBezTo>
                      <a:cubicBezTo>
                        <a:pt x="4" y="15"/>
                        <a:pt x="5" y="15"/>
                        <a:pt x="5" y="15"/>
                      </a:cubicBezTo>
                      <a:cubicBezTo>
                        <a:pt x="6" y="15"/>
                        <a:pt x="5" y="16"/>
                        <a:pt x="5" y="16"/>
                      </a:cubicBezTo>
                      <a:cubicBezTo>
                        <a:pt x="5" y="16"/>
                        <a:pt x="6" y="16"/>
                        <a:pt x="6" y="16"/>
                      </a:cubicBezTo>
                      <a:cubicBezTo>
                        <a:pt x="7" y="16"/>
                        <a:pt x="8" y="15"/>
                        <a:pt x="9" y="16"/>
                      </a:cubicBezTo>
                      <a:cubicBezTo>
                        <a:pt x="10" y="16"/>
                        <a:pt x="10" y="16"/>
                        <a:pt x="10" y="17"/>
                      </a:cubicBezTo>
                      <a:cubicBezTo>
                        <a:pt x="11" y="17"/>
                        <a:pt x="13" y="17"/>
                        <a:pt x="14" y="17"/>
                      </a:cubicBezTo>
                      <a:cubicBezTo>
                        <a:pt x="14" y="17"/>
                        <a:pt x="14" y="17"/>
                        <a:pt x="14" y="17"/>
                      </a:cubicBezTo>
                      <a:cubicBezTo>
                        <a:pt x="14" y="18"/>
                        <a:pt x="15" y="17"/>
                        <a:pt x="15" y="17"/>
                      </a:cubicBezTo>
                      <a:cubicBezTo>
                        <a:pt x="15" y="17"/>
                        <a:pt x="16" y="17"/>
                        <a:pt x="16" y="17"/>
                      </a:cubicBezTo>
                      <a:cubicBezTo>
                        <a:pt x="17" y="17"/>
                        <a:pt x="17" y="17"/>
                        <a:pt x="17" y="17"/>
                      </a:cubicBezTo>
                      <a:cubicBezTo>
                        <a:pt x="17" y="17"/>
                        <a:pt x="18" y="17"/>
                        <a:pt x="18" y="17"/>
                      </a:cubicBezTo>
                      <a:cubicBezTo>
                        <a:pt x="18" y="16"/>
                        <a:pt x="18" y="16"/>
                        <a:pt x="18" y="16"/>
                      </a:cubicBezTo>
                      <a:cubicBezTo>
                        <a:pt x="19" y="16"/>
                        <a:pt x="19" y="16"/>
                        <a:pt x="19" y="16"/>
                      </a:cubicBezTo>
                      <a:cubicBezTo>
                        <a:pt x="20" y="16"/>
                        <a:pt x="20" y="16"/>
                        <a:pt x="20" y="15"/>
                      </a:cubicBezTo>
                      <a:cubicBezTo>
                        <a:pt x="20" y="15"/>
                        <a:pt x="21" y="15"/>
                        <a:pt x="22" y="15"/>
                      </a:cubicBezTo>
                      <a:cubicBezTo>
                        <a:pt x="23" y="15"/>
                        <a:pt x="23" y="14"/>
                        <a:pt x="24" y="14"/>
                      </a:cubicBezTo>
                      <a:cubicBezTo>
                        <a:pt x="25" y="13"/>
                        <a:pt x="25" y="13"/>
                        <a:pt x="25" y="13"/>
                      </a:cubicBezTo>
                      <a:cubicBezTo>
                        <a:pt x="25" y="13"/>
                        <a:pt x="26" y="12"/>
                        <a:pt x="26" y="12"/>
                      </a:cubicBezTo>
                      <a:cubicBezTo>
                        <a:pt x="26" y="12"/>
                        <a:pt x="25" y="12"/>
                        <a:pt x="25" y="11"/>
                      </a:cubicBezTo>
                      <a:cubicBezTo>
                        <a:pt x="26" y="11"/>
                        <a:pt x="27" y="11"/>
                        <a:pt x="28" y="11"/>
                      </a:cubicBezTo>
                      <a:cubicBezTo>
                        <a:pt x="29" y="11"/>
                        <a:pt x="30" y="11"/>
                        <a:pt x="30" y="10"/>
                      </a:cubicBezTo>
                      <a:cubicBezTo>
                        <a:pt x="31" y="10"/>
                        <a:pt x="31" y="10"/>
                        <a:pt x="31" y="9"/>
                      </a:cubicBezTo>
                      <a:cubicBezTo>
                        <a:pt x="30" y="9"/>
                        <a:pt x="30" y="9"/>
                        <a:pt x="30" y="9"/>
                      </a:cubicBezTo>
                      <a:cubicBezTo>
                        <a:pt x="30" y="9"/>
                        <a:pt x="30" y="9"/>
                        <a:pt x="29" y="8"/>
                      </a:cubicBezTo>
                      <a:cubicBezTo>
                        <a:pt x="29" y="8"/>
                        <a:pt x="29" y="7"/>
                        <a:pt x="29" y="7"/>
                      </a:cubicBezTo>
                      <a:cubicBezTo>
                        <a:pt x="30" y="7"/>
                        <a:pt x="30" y="7"/>
                        <a:pt x="30" y="7"/>
                      </a:cubicBezTo>
                      <a:cubicBezTo>
                        <a:pt x="31" y="7"/>
                        <a:pt x="31" y="7"/>
                        <a:pt x="32" y="6"/>
                      </a:cubicBezTo>
                      <a:cubicBezTo>
                        <a:pt x="32" y="6"/>
                        <a:pt x="32" y="5"/>
                        <a:pt x="33" y="4"/>
                      </a:cubicBezTo>
                      <a:cubicBezTo>
                        <a:pt x="33" y="4"/>
                        <a:pt x="32" y="4"/>
                        <a:pt x="32" y="3"/>
                      </a:cubicBezTo>
                      <a:cubicBezTo>
                        <a:pt x="32" y="3"/>
                        <a:pt x="32" y="3"/>
                        <a:pt x="32" y="2"/>
                      </a:cubicBezTo>
                      <a:cubicBezTo>
                        <a:pt x="33" y="2"/>
                        <a:pt x="33" y="2"/>
                        <a:pt x="33" y="2"/>
                      </a:cubicBezTo>
                      <a:cubicBezTo>
                        <a:pt x="33" y="2"/>
                        <a:pt x="32" y="2"/>
                        <a:pt x="32" y="2"/>
                      </a:cubicBezTo>
                      <a:cubicBezTo>
                        <a:pt x="32" y="2"/>
                        <a:pt x="31" y="1"/>
                        <a:pt x="31" y="1"/>
                      </a:cubicBezTo>
                      <a:cubicBezTo>
                        <a:pt x="31" y="1"/>
                        <a:pt x="31" y="1"/>
                        <a:pt x="31" y="1"/>
                      </a:cubicBezTo>
                      <a:cubicBezTo>
                        <a:pt x="31" y="0"/>
                        <a:pt x="31" y="0"/>
                        <a:pt x="31" y="0"/>
                      </a:cubicBezTo>
                      <a:cubicBezTo>
                        <a:pt x="30" y="0"/>
                        <a:pt x="31" y="1"/>
                        <a:pt x="30" y="0"/>
                      </a:cubicBezTo>
                      <a:cubicBezTo>
                        <a:pt x="30" y="0"/>
                        <a:pt x="29" y="0"/>
                        <a:pt x="29" y="1"/>
                      </a:cubicBezTo>
                      <a:cubicBezTo>
                        <a:pt x="29" y="1"/>
                        <a:pt x="30" y="1"/>
                        <a:pt x="29" y="2"/>
                      </a:cubicBezTo>
                      <a:cubicBezTo>
                        <a:pt x="29" y="2"/>
                        <a:pt x="28" y="1"/>
                        <a:pt x="28" y="1"/>
                      </a:cubicBezTo>
                      <a:cubicBezTo>
                        <a:pt x="27" y="1"/>
                        <a:pt x="27" y="1"/>
                        <a:pt x="26" y="0"/>
                      </a:cubicBezTo>
                      <a:cubicBezTo>
                        <a:pt x="26" y="0"/>
                        <a:pt x="25" y="1"/>
                        <a:pt x="25" y="1"/>
                      </a:cubicBezTo>
                      <a:cubicBezTo>
                        <a:pt x="26" y="2"/>
                        <a:pt x="26" y="2"/>
                        <a:pt x="26" y="3"/>
                      </a:cubicBezTo>
                      <a:cubicBezTo>
                        <a:pt x="27" y="3"/>
                        <a:pt x="26" y="3"/>
                        <a:pt x="26" y="4"/>
                      </a:cubicBezTo>
                      <a:cubicBezTo>
                        <a:pt x="27" y="4"/>
                        <a:pt x="27" y="6"/>
                        <a:pt x="27" y="6"/>
                      </a:cubicBezTo>
                      <a:cubicBezTo>
                        <a:pt x="26" y="7"/>
                        <a:pt x="26" y="6"/>
                        <a:pt x="26" y="6"/>
                      </a:cubicBezTo>
                      <a:cubicBezTo>
                        <a:pt x="25" y="6"/>
                        <a:pt x="25" y="6"/>
                        <a:pt x="25" y="6"/>
                      </a:cubicBezTo>
                      <a:cubicBezTo>
                        <a:pt x="24" y="6"/>
                        <a:pt x="23" y="7"/>
                        <a:pt x="23" y="8"/>
                      </a:cubicBezTo>
                      <a:cubicBezTo>
                        <a:pt x="23" y="8"/>
                        <a:pt x="22" y="8"/>
                        <a:pt x="22" y="10"/>
                      </a:cubicBezTo>
                      <a:cubicBezTo>
                        <a:pt x="21" y="11"/>
                        <a:pt x="21" y="10"/>
                        <a:pt x="21" y="11"/>
                      </a:cubicBezTo>
                      <a:cubicBezTo>
                        <a:pt x="21" y="11"/>
                        <a:pt x="20" y="10"/>
                        <a:pt x="19" y="10"/>
                      </a:cubicBezTo>
                      <a:cubicBezTo>
                        <a:pt x="19" y="11"/>
                        <a:pt x="20" y="11"/>
                        <a:pt x="19" y="11"/>
                      </a:cubicBezTo>
                      <a:cubicBezTo>
                        <a:pt x="19" y="11"/>
                        <a:pt x="18" y="11"/>
                        <a:pt x="18" y="11"/>
                      </a:cubicBezTo>
                      <a:cubicBezTo>
                        <a:pt x="18" y="10"/>
                        <a:pt x="18" y="10"/>
                        <a:pt x="17" y="10"/>
                      </a:cubicBezTo>
                      <a:cubicBezTo>
                        <a:pt x="16" y="11"/>
                        <a:pt x="15" y="11"/>
                        <a:pt x="15" y="11"/>
                      </a:cubicBezTo>
                      <a:cubicBezTo>
                        <a:pt x="14" y="10"/>
                        <a:pt x="14" y="10"/>
                        <a:pt x="14" y="9"/>
                      </a:cubicBezTo>
                      <a:cubicBezTo>
                        <a:pt x="14" y="9"/>
                        <a:pt x="14" y="8"/>
                        <a:pt x="14" y="8"/>
                      </a:cubicBezTo>
                      <a:cubicBezTo>
                        <a:pt x="14" y="7"/>
                        <a:pt x="15" y="8"/>
                        <a:pt x="15" y="8"/>
                      </a:cubicBezTo>
                      <a:cubicBezTo>
                        <a:pt x="15" y="7"/>
                        <a:pt x="15" y="7"/>
                        <a:pt x="15" y="7"/>
                      </a:cubicBezTo>
                      <a:cubicBezTo>
                        <a:pt x="15" y="7"/>
                        <a:pt x="14" y="7"/>
                        <a:pt x="14" y="7"/>
                      </a:cubicBezTo>
                      <a:cubicBezTo>
                        <a:pt x="13" y="7"/>
                        <a:pt x="14" y="7"/>
                        <a:pt x="14" y="8"/>
                      </a:cubicBezTo>
                      <a:cubicBezTo>
                        <a:pt x="14" y="9"/>
                        <a:pt x="14" y="9"/>
                        <a:pt x="13" y="9"/>
                      </a:cubicBezTo>
                      <a:cubicBezTo>
                        <a:pt x="12" y="10"/>
                        <a:pt x="14" y="10"/>
                        <a:pt x="13" y="11"/>
                      </a:cubicBezTo>
                      <a:cubicBezTo>
                        <a:pt x="12" y="11"/>
                        <a:pt x="12" y="11"/>
                        <a:pt x="12" y="11"/>
                      </a:cubicBezTo>
                      <a:cubicBezTo>
                        <a:pt x="12" y="11"/>
                        <a:pt x="11" y="11"/>
                        <a:pt x="11" y="11"/>
                      </a:cubicBezTo>
                      <a:cubicBezTo>
                        <a:pt x="11" y="11"/>
                        <a:pt x="10" y="11"/>
                        <a:pt x="10" y="11"/>
                      </a:cubicBezTo>
                      <a:cubicBezTo>
                        <a:pt x="10" y="11"/>
                        <a:pt x="10" y="11"/>
                        <a:pt x="9" y="11"/>
                      </a:cubicBezTo>
                      <a:cubicBezTo>
                        <a:pt x="9" y="11"/>
                        <a:pt x="8" y="11"/>
                        <a:pt x="8" y="11"/>
                      </a:cubicBezTo>
                      <a:cubicBezTo>
                        <a:pt x="7" y="12"/>
                        <a:pt x="7" y="11"/>
                        <a:pt x="7" y="11"/>
                      </a:cubicBezTo>
                      <a:cubicBezTo>
                        <a:pt x="6" y="11"/>
                        <a:pt x="5" y="10"/>
                        <a:pt x="5" y="11"/>
                      </a:cubicBezTo>
                      <a:cubicBezTo>
                        <a:pt x="4" y="11"/>
                        <a:pt x="4" y="11"/>
                        <a:pt x="4" y="11"/>
                      </a:cubicBezTo>
                      <a:cubicBezTo>
                        <a:pt x="4" y="11"/>
                        <a:pt x="4" y="11"/>
                        <a:pt x="3" y="1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7" name="Freeform 2261"/>
                <p:cNvSpPr>
                  <a:spLocks/>
                </p:cNvSpPr>
                <p:nvPr/>
              </p:nvSpPr>
              <p:spPr bwMode="auto">
                <a:xfrm>
                  <a:off x="7785101" y="4546601"/>
                  <a:ext cx="60325" cy="55563"/>
                </a:xfrm>
                <a:custGeom>
                  <a:avLst/>
                  <a:gdLst>
                    <a:gd name="T0" fmla="*/ 4 w 21"/>
                    <a:gd name="T1" fmla="*/ 1 h 19"/>
                    <a:gd name="T2" fmla="*/ 2 w 21"/>
                    <a:gd name="T3" fmla="*/ 0 h 19"/>
                    <a:gd name="T4" fmla="*/ 2 w 21"/>
                    <a:gd name="T5" fmla="*/ 1 h 19"/>
                    <a:gd name="T6" fmla="*/ 0 w 21"/>
                    <a:gd name="T7" fmla="*/ 1 h 19"/>
                    <a:gd name="T8" fmla="*/ 2 w 21"/>
                    <a:gd name="T9" fmla="*/ 2 h 19"/>
                    <a:gd name="T10" fmla="*/ 5 w 21"/>
                    <a:gd name="T11" fmla="*/ 3 h 19"/>
                    <a:gd name="T12" fmla="*/ 6 w 21"/>
                    <a:gd name="T13" fmla="*/ 4 h 19"/>
                    <a:gd name="T14" fmla="*/ 7 w 21"/>
                    <a:gd name="T15" fmla="*/ 5 h 19"/>
                    <a:gd name="T16" fmla="*/ 8 w 21"/>
                    <a:gd name="T17" fmla="*/ 5 h 19"/>
                    <a:gd name="T18" fmla="*/ 9 w 21"/>
                    <a:gd name="T19" fmla="*/ 6 h 19"/>
                    <a:gd name="T20" fmla="*/ 11 w 21"/>
                    <a:gd name="T21" fmla="*/ 7 h 19"/>
                    <a:gd name="T22" fmla="*/ 12 w 21"/>
                    <a:gd name="T23" fmla="*/ 8 h 19"/>
                    <a:gd name="T24" fmla="*/ 14 w 21"/>
                    <a:gd name="T25" fmla="*/ 9 h 19"/>
                    <a:gd name="T26" fmla="*/ 15 w 21"/>
                    <a:gd name="T27" fmla="*/ 10 h 19"/>
                    <a:gd name="T28" fmla="*/ 15 w 21"/>
                    <a:gd name="T29" fmla="*/ 11 h 19"/>
                    <a:gd name="T30" fmla="*/ 16 w 21"/>
                    <a:gd name="T31" fmla="*/ 11 h 19"/>
                    <a:gd name="T32" fmla="*/ 16 w 21"/>
                    <a:gd name="T33" fmla="*/ 12 h 19"/>
                    <a:gd name="T34" fmla="*/ 17 w 21"/>
                    <a:gd name="T35" fmla="*/ 13 h 19"/>
                    <a:gd name="T36" fmla="*/ 17 w 21"/>
                    <a:gd name="T37" fmla="*/ 14 h 19"/>
                    <a:gd name="T38" fmla="*/ 17 w 21"/>
                    <a:gd name="T39" fmla="*/ 16 h 19"/>
                    <a:gd name="T40" fmla="*/ 18 w 21"/>
                    <a:gd name="T41" fmla="*/ 18 h 19"/>
                    <a:gd name="T42" fmla="*/ 19 w 21"/>
                    <a:gd name="T43" fmla="*/ 19 h 19"/>
                    <a:gd name="T44" fmla="*/ 20 w 21"/>
                    <a:gd name="T45" fmla="*/ 17 h 19"/>
                    <a:gd name="T46" fmla="*/ 20 w 21"/>
                    <a:gd name="T47" fmla="*/ 17 h 19"/>
                    <a:gd name="T48" fmla="*/ 20 w 21"/>
                    <a:gd name="T49" fmla="*/ 15 h 19"/>
                    <a:gd name="T50" fmla="*/ 20 w 21"/>
                    <a:gd name="T51" fmla="*/ 15 h 19"/>
                    <a:gd name="T52" fmla="*/ 20 w 21"/>
                    <a:gd name="T53" fmla="*/ 14 h 19"/>
                    <a:gd name="T54" fmla="*/ 20 w 21"/>
                    <a:gd name="T55" fmla="*/ 13 h 19"/>
                    <a:gd name="T56" fmla="*/ 20 w 21"/>
                    <a:gd name="T57" fmla="*/ 13 h 19"/>
                    <a:gd name="T58" fmla="*/ 19 w 21"/>
                    <a:gd name="T59" fmla="*/ 12 h 19"/>
                    <a:gd name="T60" fmla="*/ 18 w 21"/>
                    <a:gd name="T61" fmla="*/ 11 h 19"/>
                    <a:gd name="T62" fmla="*/ 17 w 21"/>
                    <a:gd name="T63" fmla="*/ 11 h 19"/>
                    <a:gd name="T64" fmla="*/ 16 w 21"/>
                    <a:gd name="T65" fmla="*/ 11 h 19"/>
                    <a:gd name="T66" fmla="*/ 16 w 21"/>
                    <a:gd name="T67" fmla="*/ 10 h 19"/>
                    <a:gd name="T68" fmla="*/ 15 w 21"/>
                    <a:gd name="T69" fmla="*/ 9 h 19"/>
                    <a:gd name="T70" fmla="*/ 13 w 21"/>
                    <a:gd name="T71" fmla="*/ 8 h 19"/>
                    <a:gd name="T72" fmla="*/ 13 w 21"/>
                    <a:gd name="T73" fmla="*/ 7 h 19"/>
                    <a:gd name="T74" fmla="*/ 12 w 21"/>
                    <a:gd name="T75" fmla="*/ 7 h 19"/>
                    <a:gd name="T76" fmla="*/ 12 w 21"/>
                    <a:gd name="T77" fmla="*/ 6 h 19"/>
                    <a:gd name="T78" fmla="*/ 11 w 21"/>
                    <a:gd name="T79" fmla="*/ 6 h 19"/>
                    <a:gd name="T80" fmla="*/ 11 w 21"/>
                    <a:gd name="T81" fmla="*/ 5 h 19"/>
                    <a:gd name="T82" fmla="*/ 10 w 21"/>
                    <a:gd name="T83" fmla="*/ 5 h 19"/>
                    <a:gd name="T84" fmla="*/ 9 w 21"/>
                    <a:gd name="T85" fmla="*/ 4 h 19"/>
                    <a:gd name="T86" fmla="*/ 7 w 21"/>
                    <a:gd name="T87" fmla="*/ 4 h 19"/>
                    <a:gd name="T88" fmla="*/ 6 w 21"/>
                    <a:gd name="T89" fmla="*/ 3 h 19"/>
                    <a:gd name="T90" fmla="*/ 4 w 21"/>
                    <a:gd name="T9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19">
                      <a:moveTo>
                        <a:pt x="4" y="1"/>
                      </a:moveTo>
                      <a:cubicBezTo>
                        <a:pt x="3" y="1"/>
                        <a:pt x="2" y="1"/>
                        <a:pt x="2" y="0"/>
                      </a:cubicBezTo>
                      <a:cubicBezTo>
                        <a:pt x="2" y="1"/>
                        <a:pt x="2" y="1"/>
                        <a:pt x="2" y="1"/>
                      </a:cubicBezTo>
                      <a:cubicBezTo>
                        <a:pt x="2" y="2"/>
                        <a:pt x="0" y="1"/>
                        <a:pt x="0" y="1"/>
                      </a:cubicBezTo>
                      <a:cubicBezTo>
                        <a:pt x="0" y="2"/>
                        <a:pt x="2" y="2"/>
                        <a:pt x="2" y="2"/>
                      </a:cubicBezTo>
                      <a:cubicBezTo>
                        <a:pt x="3" y="2"/>
                        <a:pt x="4" y="2"/>
                        <a:pt x="5" y="3"/>
                      </a:cubicBezTo>
                      <a:cubicBezTo>
                        <a:pt x="5" y="4"/>
                        <a:pt x="6" y="3"/>
                        <a:pt x="6" y="4"/>
                      </a:cubicBezTo>
                      <a:cubicBezTo>
                        <a:pt x="6" y="4"/>
                        <a:pt x="7" y="4"/>
                        <a:pt x="7" y="5"/>
                      </a:cubicBezTo>
                      <a:cubicBezTo>
                        <a:pt x="8" y="5"/>
                        <a:pt x="8" y="5"/>
                        <a:pt x="8" y="5"/>
                      </a:cubicBezTo>
                      <a:cubicBezTo>
                        <a:pt x="9" y="5"/>
                        <a:pt x="9" y="6"/>
                        <a:pt x="9" y="6"/>
                      </a:cubicBezTo>
                      <a:cubicBezTo>
                        <a:pt x="10" y="7"/>
                        <a:pt x="10" y="7"/>
                        <a:pt x="11" y="7"/>
                      </a:cubicBezTo>
                      <a:cubicBezTo>
                        <a:pt x="11" y="7"/>
                        <a:pt x="11" y="8"/>
                        <a:pt x="12" y="8"/>
                      </a:cubicBezTo>
                      <a:cubicBezTo>
                        <a:pt x="13" y="8"/>
                        <a:pt x="14" y="8"/>
                        <a:pt x="14" y="9"/>
                      </a:cubicBezTo>
                      <a:cubicBezTo>
                        <a:pt x="14" y="9"/>
                        <a:pt x="14" y="10"/>
                        <a:pt x="15" y="10"/>
                      </a:cubicBezTo>
                      <a:cubicBezTo>
                        <a:pt x="15" y="10"/>
                        <a:pt x="15" y="10"/>
                        <a:pt x="15" y="11"/>
                      </a:cubicBezTo>
                      <a:cubicBezTo>
                        <a:pt x="16" y="11"/>
                        <a:pt x="16" y="11"/>
                        <a:pt x="16" y="11"/>
                      </a:cubicBezTo>
                      <a:cubicBezTo>
                        <a:pt x="16" y="12"/>
                        <a:pt x="16" y="12"/>
                        <a:pt x="16" y="12"/>
                      </a:cubicBezTo>
                      <a:cubicBezTo>
                        <a:pt x="16" y="13"/>
                        <a:pt x="16" y="13"/>
                        <a:pt x="17" y="13"/>
                      </a:cubicBezTo>
                      <a:cubicBezTo>
                        <a:pt x="17" y="13"/>
                        <a:pt x="17" y="14"/>
                        <a:pt x="17" y="14"/>
                      </a:cubicBezTo>
                      <a:cubicBezTo>
                        <a:pt x="17" y="14"/>
                        <a:pt x="17" y="15"/>
                        <a:pt x="17" y="16"/>
                      </a:cubicBezTo>
                      <a:cubicBezTo>
                        <a:pt x="17" y="16"/>
                        <a:pt x="17" y="17"/>
                        <a:pt x="18" y="18"/>
                      </a:cubicBezTo>
                      <a:cubicBezTo>
                        <a:pt x="18" y="18"/>
                        <a:pt x="18" y="19"/>
                        <a:pt x="19" y="19"/>
                      </a:cubicBezTo>
                      <a:cubicBezTo>
                        <a:pt x="19" y="18"/>
                        <a:pt x="19" y="18"/>
                        <a:pt x="20" y="17"/>
                      </a:cubicBezTo>
                      <a:cubicBezTo>
                        <a:pt x="20" y="17"/>
                        <a:pt x="20" y="17"/>
                        <a:pt x="20" y="17"/>
                      </a:cubicBezTo>
                      <a:cubicBezTo>
                        <a:pt x="20" y="16"/>
                        <a:pt x="20" y="16"/>
                        <a:pt x="20" y="15"/>
                      </a:cubicBezTo>
                      <a:cubicBezTo>
                        <a:pt x="20" y="15"/>
                        <a:pt x="21" y="15"/>
                        <a:pt x="20" y="15"/>
                      </a:cubicBezTo>
                      <a:cubicBezTo>
                        <a:pt x="20" y="14"/>
                        <a:pt x="21" y="14"/>
                        <a:pt x="20" y="14"/>
                      </a:cubicBezTo>
                      <a:cubicBezTo>
                        <a:pt x="20" y="13"/>
                        <a:pt x="20" y="14"/>
                        <a:pt x="20" y="13"/>
                      </a:cubicBezTo>
                      <a:cubicBezTo>
                        <a:pt x="20" y="13"/>
                        <a:pt x="20" y="13"/>
                        <a:pt x="20" y="13"/>
                      </a:cubicBezTo>
                      <a:cubicBezTo>
                        <a:pt x="19" y="13"/>
                        <a:pt x="19" y="12"/>
                        <a:pt x="19" y="12"/>
                      </a:cubicBezTo>
                      <a:cubicBezTo>
                        <a:pt x="18" y="12"/>
                        <a:pt x="19" y="11"/>
                        <a:pt x="18" y="11"/>
                      </a:cubicBezTo>
                      <a:cubicBezTo>
                        <a:pt x="18" y="11"/>
                        <a:pt x="18" y="11"/>
                        <a:pt x="17" y="11"/>
                      </a:cubicBezTo>
                      <a:cubicBezTo>
                        <a:pt x="17" y="10"/>
                        <a:pt x="16" y="11"/>
                        <a:pt x="16" y="11"/>
                      </a:cubicBezTo>
                      <a:cubicBezTo>
                        <a:pt x="16" y="10"/>
                        <a:pt x="16" y="10"/>
                        <a:pt x="16" y="10"/>
                      </a:cubicBezTo>
                      <a:cubicBezTo>
                        <a:pt x="15" y="10"/>
                        <a:pt x="16" y="9"/>
                        <a:pt x="15" y="9"/>
                      </a:cubicBezTo>
                      <a:cubicBezTo>
                        <a:pt x="14" y="9"/>
                        <a:pt x="14" y="8"/>
                        <a:pt x="13" y="8"/>
                      </a:cubicBezTo>
                      <a:cubicBezTo>
                        <a:pt x="13" y="7"/>
                        <a:pt x="13" y="7"/>
                        <a:pt x="13" y="7"/>
                      </a:cubicBezTo>
                      <a:cubicBezTo>
                        <a:pt x="13" y="6"/>
                        <a:pt x="13" y="7"/>
                        <a:pt x="12" y="7"/>
                      </a:cubicBezTo>
                      <a:cubicBezTo>
                        <a:pt x="12" y="6"/>
                        <a:pt x="12" y="6"/>
                        <a:pt x="12" y="6"/>
                      </a:cubicBezTo>
                      <a:cubicBezTo>
                        <a:pt x="12" y="6"/>
                        <a:pt x="12" y="6"/>
                        <a:pt x="11" y="6"/>
                      </a:cubicBezTo>
                      <a:cubicBezTo>
                        <a:pt x="11" y="6"/>
                        <a:pt x="11" y="6"/>
                        <a:pt x="11" y="5"/>
                      </a:cubicBezTo>
                      <a:cubicBezTo>
                        <a:pt x="10" y="5"/>
                        <a:pt x="10" y="5"/>
                        <a:pt x="10" y="5"/>
                      </a:cubicBezTo>
                      <a:cubicBezTo>
                        <a:pt x="9" y="5"/>
                        <a:pt x="9" y="4"/>
                        <a:pt x="9" y="4"/>
                      </a:cubicBezTo>
                      <a:cubicBezTo>
                        <a:pt x="8" y="4"/>
                        <a:pt x="8" y="4"/>
                        <a:pt x="7" y="4"/>
                      </a:cubicBezTo>
                      <a:cubicBezTo>
                        <a:pt x="7" y="3"/>
                        <a:pt x="6" y="3"/>
                        <a:pt x="6" y="3"/>
                      </a:cubicBezTo>
                      <a:cubicBezTo>
                        <a:pt x="5" y="3"/>
                        <a:pt x="4" y="2"/>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8" name="Freeform 2262"/>
                <p:cNvSpPr>
                  <a:spLocks/>
                </p:cNvSpPr>
                <p:nvPr/>
              </p:nvSpPr>
              <p:spPr bwMode="auto">
                <a:xfrm>
                  <a:off x="7562851" y="4549776"/>
                  <a:ext cx="234950" cy="187325"/>
                </a:xfrm>
                <a:custGeom>
                  <a:avLst/>
                  <a:gdLst>
                    <a:gd name="T0" fmla="*/ 16 w 82"/>
                    <a:gd name="T1" fmla="*/ 53 h 65"/>
                    <a:gd name="T2" fmla="*/ 11 w 82"/>
                    <a:gd name="T3" fmla="*/ 52 h 65"/>
                    <a:gd name="T4" fmla="*/ 2 w 82"/>
                    <a:gd name="T5" fmla="*/ 52 h 65"/>
                    <a:gd name="T6" fmla="*/ 1 w 82"/>
                    <a:gd name="T7" fmla="*/ 31 h 65"/>
                    <a:gd name="T8" fmla="*/ 2 w 82"/>
                    <a:gd name="T9" fmla="*/ 0 h 65"/>
                    <a:gd name="T10" fmla="*/ 9 w 82"/>
                    <a:gd name="T11" fmla="*/ 3 h 65"/>
                    <a:gd name="T12" fmla="*/ 15 w 82"/>
                    <a:gd name="T13" fmla="*/ 5 h 65"/>
                    <a:gd name="T14" fmla="*/ 22 w 82"/>
                    <a:gd name="T15" fmla="*/ 6 h 65"/>
                    <a:gd name="T16" fmla="*/ 28 w 82"/>
                    <a:gd name="T17" fmla="*/ 9 h 65"/>
                    <a:gd name="T18" fmla="*/ 34 w 82"/>
                    <a:gd name="T19" fmla="*/ 13 h 65"/>
                    <a:gd name="T20" fmla="*/ 38 w 82"/>
                    <a:gd name="T21" fmla="*/ 16 h 65"/>
                    <a:gd name="T22" fmla="*/ 40 w 82"/>
                    <a:gd name="T23" fmla="*/ 21 h 65"/>
                    <a:gd name="T24" fmla="*/ 44 w 82"/>
                    <a:gd name="T25" fmla="*/ 24 h 65"/>
                    <a:gd name="T26" fmla="*/ 49 w 82"/>
                    <a:gd name="T27" fmla="*/ 26 h 65"/>
                    <a:gd name="T28" fmla="*/ 55 w 82"/>
                    <a:gd name="T29" fmla="*/ 28 h 65"/>
                    <a:gd name="T30" fmla="*/ 52 w 82"/>
                    <a:gd name="T31" fmla="*/ 33 h 65"/>
                    <a:gd name="T32" fmla="*/ 50 w 82"/>
                    <a:gd name="T33" fmla="*/ 35 h 65"/>
                    <a:gd name="T34" fmla="*/ 54 w 82"/>
                    <a:gd name="T35" fmla="*/ 40 h 65"/>
                    <a:gd name="T36" fmla="*/ 57 w 82"/>
                    <a:gd name="T37" fmla="*/ 43 h 65"/>
                    <a:gd name="T38" fmla="*/ 60 w 82"/>
                    <a:gd name="T39" fmla="*/ 48 h 65"/>
                    <a:gd name="T40" fmla="*/ 64 w 82"/>
                    <a:gd name="T41" fmla="*/ 52 h 65"/>
                    <a:gd name="T42" fmla="*/ 68 w 82"/>
                    <a:gd name="T43" fmla="*/ 53 h 65"/>
                    <a:gd name="T44" fmla="*/ 70 w 82"/>
                    <a:gd name="T45" fmla="*/ 56 h 65"/>
                    <a:gd name="T46" fmla="*/ 72 w 82"/>
                    <a:gd name="T47" fmla="*/ 58 h 65"/>
                    <a:gd name="T48" fmla="*/ 75 w 82"/>
                    <a:gd name="T49" fmla="*/ 60 h 65"/>
                    <a:gd name="T50" fmla="*/ 78 w 82"/>
                    <a:gd name="T51" fmla="*/ 61 h 65"/>
                    <a:gd name="T52" fmla="*/ 78 w 82"/>
                    <a:gd name="T53" fmla="*/ 62 h 65"/>
                    <a:gd name="T54" fmla="*/ 79 w 82"/>
                    <a:gd name="T55" fmla="*/ 63 h 65"/>
                    <a:gd name="T56" fmla="*/ 82 w 82"/>
                    <a:gd name="T57" fmla="*/ 64 h 65"/>
                    <a:gd name="T58" fmla="*/ 79 w 82"/>
                    <a:gd name="T59" fmla="*/ 64 h 65"/>
                    <a:gd name="T60" fmla="*/ 77 w 82"/>
                    <a:gd name="T61" fmla="*/ 65 h 65"/>
                    <a:gd name="T62" fmla="*/ 74 w 82"/>
                    <a:gd name="T63" fmla="*/ 65 h 65"/>
                    <a:gd name="T64" fmla="*/ 73 w 82"/>
                    <a:gd name="T65" fmla="*/ 63 h 65"/>
                    <a:gd name="T66" fmla="*/ 69 w 82"/>
                    <a:gd name="T67" fmla="*/ 62 h 65"/>
                    <a:gd name="T68" fmla="*/ 65 w 82"/>
                    <a:gd name="T69" fmla="*/ 61 h 65"/>
                    <a:gd name="T70" fmla="*/ 62 w 82"/>
                    <a:gd name="T71" fmla="*/ 61 h 65"/>
                    <a:gd name="T72" fmla="*/ 59 w 82"/>
                    <a:gd name="T73" fmla="*/ 60 h 65"/>
                    <a:gd name="T74" fmla="*/ 57 w 82"/>
                    <a:gd name="T75" fmla="*/ 60 h 65"/>
                    <a:gd name="T76" fmla="*/ 54 w 82"/>
                    <a:gd name="T77" fmla="*/ 59 h 65"/>
                    <a:gd name="T78" fmla="*/ 50 w 82"/>
                    <a:gd name="T79" fmla="*/ 55 h 65"/>
                    <a:gd name="T80" fmla="*/ 44 w 82"/>
                    <a:gd name="T81" fmla="*/ 46 h 65"/>
                    <a:gd name="T82" fmla="*/ 35 w 82"/>
                    <a:gd name="T83" fmla="*/ 42 h 65"/>
                    <a:gd name="T84" fmla="*/ 32 w 82"/>
                    <a:gd name="T85" fmla="*/ 40 h 65"/>
                    <a:gd name="T86" fmla="*/ 30 w 82"/>
                    <a:gd name="T87" fmla="*/ 40 h 65"/>
                    <a:gd name="T88" fmla="*/ 30 w 82"/>
                    <a:gd name="T89" fmla="*/ 40 h 65"/>
                    <a:gd name="T90" fmla="*/ 29 w 82"/>
                    <a:gd name="T91" fmla="*/ 40 h 65"/>
                    <a:gd name="T92" fmla="*/ 28 w 82"/>
                    <a:gd name="T93" fmla="*/ 40 h 65"/>
                    <a:gd name="T94" fmla="*/ 27 w 82"/>
                    <a:gd name="T95" fmla="*/ 40 h 65"/>
                    <a:gd name="T96" fmla="*/ 27 w 82"/>
                    <a:gd name="T97" fmla="*/ 41 h 65"/>
                    <a:gd name="T98" fmla="*/ 24 w 82"/>
                    <a:gd name="T99" fmla="*/ 39 h 65"/>
                    <a:gd name="T100" fmla="*/ 24 w 82"/>
                    <a:gd name="T101" fmla="*/ 41 h 65"/>
                    <a:gd name="T102" fmla="*/ 24 w 82"/>
                    <a:gd name="T103" fmla="*/ 42 h 65"/>
                    <a:gd name="T104" fmla="*/ 23 w 82"/>
                    <a:gd name="T105" fmla="*/ 43 h 65"/>
                    <a:gd name="T106" fmla="*/ 21 w 82"/>
                    <a:gd name="T107" fmla="*/ 42 h 65"/>
                    <a:gd name="T108" fmla="*/ 22 w 82"/>
                    <a:gd name="T109" fmla="*/ 44 h 65"/>
                    <a:gd name="T110" fmla="*/ 20 w 82"/>
                    <a:gd name="T111" fmla="*/ 45 h 65"/>
                    <a:gd name="T112" fmla="*/ 14 w 82"/>
                    <a:gd name="T113" fmla="*/ 45 h 65"/>
                    <a:gd name="T114" fmla="*/ 12 w 82"/>
                    <a:gd name="T115" fmla="*/ 44 h 65"/>
                    <a:gd name="T116" fmla="*/ 17 w 82"/>
                    <a:gd name="T117" fmla="*/ 46 h 65"/>
                    <a:gd name="T118" fmla="*/ 21 w 82"/>
                    <a:gd name="T119" fmla="*/ 5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 h="65">
                      <a:moveTo>
                        <a:pt x="21" y="50"/>
                      </a:moveTo>
                      <a:cubicBezTo>
                        <a:pt x="21" y="52"/>
                        <a:pt x="21" y="51"/>
                        <a:pt x="20" y="51"/>
                      </a:cubicBezTo>
                      <a:cubicBezTo>
                        <a:pt x="20" y="51"/>
                        <a:pt x="20" y="51"/>
                        <a:pt x="20" y="51"/>
                      </a:cubicBezTo>
                      <a:cubicBezTo>
                        <a:pt x="19" y="51"/>
                        <a:pt x="19" y="51"/>
                        <a:pt x="19" y="51"/>
                      </a:cubicBezTo>
                      <a:cubicBezTo>
                        <a:pt x="19" y="52"/>
                        <a:pt x="19" y="51"/>
                        <a:pt x="18" y="52"/>
                      </a:cubicBezTo>
                      <a:cubicBezTo>
                        <a:pt x="17" y="53"/>
                        <a:pt x="17" y="53"/>
                        <a:pt x="16" y="53"/>
                      </a:cubicBezTo>
                      <a:cubicBezTo>
                        <a:pt x="15" y="54"/>
                        <a:pt x="15" y="54"/>
                        <a:pt x="14" y="54"/>
                      </a:cubicBezTo>
                      <a:cubicBezTo>
                        <a:pt x="14" y="53"/>
                        <a:pt x="14" y="53"/>
                        <a:pt x="13" y="53"/>
                      </a:cubicBezTo>
                      <a:cubicBezTo>
                        <a:pt x="13" y="53"/>
                        <a:pt x="13" y="53"/>
                        <a:pt x="13" y="52"/>
                      </a:cubicBezTo>
                      <a:cubicBezTo>
                        <a:pt x="13" y="52"/>
                        <a:pt x="12" y="53"/>
                        <a:pt x="12" y="53"/>
                      </a:cubicBezTo>
                      <a:cubicBezTo>
                        <a:pt x="12" y="53"/>
                        <a:pt x="12" y="52"/>
                        <a:pt x="12" y="52"/>
                      </a:cubicBezTo>
                      <a:cubicBezTo>
                        <a:pt x="12" y="52"/>
                        <a:pt x="11" y="52"/>
                        <a:pt x="11" y="52"/>
                      </a:cubicBezTo>
                      <a:cubicBezTo>
                        <a:pt x="10" y="52"/>
                        <a:pt x="10" y="52"/>
                        <a:pt x="9" y="53"/>
                      </a:cubicBezTo>
                      <a:cubicBezTo>
                        <a:pt x="9" y="53"/>
                        <a:pt x="8" y="52"/>
                        <a:pt x="7" y="53"/>
                      </a:cubicBezTo>
                      <a:cubicBezTo>
                        <a:pt x="6" y="53"/>
                        <a:pt x="6" y="52"/>
                        <a:pt x="5" y="52"/>
                      </a:cubicBezTo>
                      <a:cubicBezTo>
                        <a:pt x="4" y="52"/>
                        <a:pt x="4" y="53"/>
                        <a:pt x="3" y="53"/>
                      </a:cubicBezTo>
                      <a:cubicBezTo>
                        <a:pt x="3" y="53"/>
                        <a:pt x="2" y="52"/>
                        <a:pt x="2" y="52"/>
                      </a:cubicBezTo>
                      <a:cubicBezTo>
                        <a:pt x="2" y="52"/>
                        <a:pt x="2" y="52"/>
                        <a:pt x="2" y="52"/>
                      </a:cubicBezTo>
                      <a:cubicBezTo>
                        <a:pt x="2" y="35"/>
                        <a:pt x="2" y="35"/>
                        <a:pt x="2" y="35"/>
                      </a:cubicBezTo>
                      <a:cubicBezTo>
                        <a:pt x="2" y="35"/>
                        <a:pt x="1" y="34"/>
                        <a:pt x="1" y="34"/>
                      </a:cubicBezTo>
                      <a:cubicBezTo>
                        <a:pt x="0" y="33"/>
                        <a:pt x="0" y="33"/>
                        <a:pt x="0" y="33"/>
                      </a:cubicBezTo>
                      <a:cubicBezTo>
                        <a:pt x="0" y="33"/>
                        <a:pt x="0" y="32"/>
                        <a:pt x="0" y="32"/>
                      </a:cubicBezTo>
                      <a:cubicBezTo>
                        <a:pt x="1" y="32"/>
                        <a:pt x="1" y="32"/>
                        <a:pt x="1" y="32"/>
                      </a:cubicBezTo>
                      <a:cubicBezTo>
                        <a:pt x="1" y="32"/>
                        <a:pt x="1" y="31"/>
                        <a:pt x="1" y="31"/>
                      </a:cubicBezTo>
                      <a:cubicBezTo>
                        <a:pt x="1" y="31"/>
                        <a:pt x="1" y="31"/>
                        <a:pt x="1" y="31"/>
                      </a:cubicBezTo>
                      <a:cubicBezTo>
                        <a:pt x="0" y="31"/>
                        <a:pt x="0" y="30"/>
                        <a:pt x="1" y="30"/>
                      </a:cubicBezTo>
                      <a:cubicBezTo>
                        <a:pt x="1" y="29"/>
                        <a:pt x="1" y="29"/>
                        <a:pt x="1" y="29"/>
                      </a:cubicBezTo>
                      <a:cubicBezTo>
                        <a:pt x="1" y="29"/>
                        <a:pt x="2" y="29"/>
                        <a:pt x="2" y="29"/>
                      </a:cubicBezTo>
                      <a:cubicBezTo>
                        <a:pt x="2" y="0"/>
                        <a:pt x="2" y="0"/>
                        <a:pt x="2" y="0"/>
                      </a:cubicBezTo>
                      <a:cubicBezTo>
                        <a:pt x="2" y="0"/>
                        <a:pt x="2" y="0"/>
                        <a:pt x="2" y="0"/>
                      </a:cubicBezTo>
                      <a:cubicBezTo>
                        <a:pt x="2" y="0"/>
                        <a:pt x="3" y="0"/>
                        <a:pt x="3" y="0"/>
                      </a:cubicBezTo>
                      <a:cubicBezTo>
                        <a:pt x="4" y="0"/>
                        <a:pt x="4" y="1"/>
                        <a:pt x="5" y="1"/>
                      </a:cubicBezTo>
                      <a:cubicBezTo>
                        <a:pt x="5" y="1"/>
                        <a:pt x="5" y="0"/>
                        <a:pt x="5" y="1"/>
                      </a:cubicBezTo>
                      <a:cubicBezTo>
                        <a:pt x="6" y="1"/>
                        <a:pt x="7" y="1"/>
                        <a:pt x="7" y="2"/>
                      </a:cubicBezTo>
                      <a:cubicBezTo>
                        <a:pt x="7" y="1"/>
                        <a:pt x="8" y="2"/>
                        <a:pt x="8" y="2"/>
                      </a:cubicBezTo>
                      <a:cubicBezTo>
                        <a:pt x="8" y="2"/>
                        <a:pt x="8" y="3"/>
                        <a:pt x="9" y="3"/>
                      </a:cubicBezTo>
                      <a:cubicBezTo>
                        <a:pt x="9" y="3"/>
                        <a:pt x="10" y="2"/>
                        <a:pt x="10" y="3"/>
                      </a:cubicBezTo>
                      <a:cubicBezTo>
                        <a:pt x="10" y="3"/>
                        <a:pt x="11" y="3"/>
                        <a:pt x="11" y="3"/>
                      </a:cubicBezTo>
                      <a:cubicBezTo>
                        <a:pt x="11" y="4"/>
                        <a:pt x="11" y="3"/>
                        <a:pt x="11" y="4"/>
                      </a:cubicBezTo>
                      <a:cubicBezTo>
                        <a:pt x="11" y="4"/>
                        <a:pt x="12" y="4"/>
                        <a:pt x="13" y="4"/>
                      </a:cubicBezTo>
                      <a:cubicBezTo>
                        <a:pt x="13" y="4"/>
                        <a:pt x="14" y="4"/>
                        <a:pt x="14" y="5"/>
                      </a:cubicBezTo>
                      <a:cubicBezTo>
                        <a:pt x="15" y="5"/>
                        <a:pt x="15" y="5"/>
                        <a:pt x="15" y="5"/>
                      </a:cubicBezTo>
                      <a:cubicBezTo>
                        <a:pt x="15" y="5"/>
                        <a:pt x="16" y="5"/>
                        <a:pt x="16" y="5"/>
                      </a:cubicBezTo>
                      <a:cubicBezTo>
                        <a:pt x="16" y="6"/>
                        <a:pt x="17" y="6"/>
                        <a:pt x="18" y="6"/>
                      </a:cubicBezTo>
                      <a:cubicBezTo>
                        <a:pt x="18" y="6"/>
                        <a:pt x="18" y="6"/>
                        <a:pt x="18" y="6"/>
                      </a:cubicBezTo>
                      <a:cubicBezTo>
                        <a:pt x="19" y="6"/>
                        <a:pt x="19" y="6"/>
                        <a:pt x="19" y="6"/>
                      </a:cubicBezTo>
                      <a:cubicBezTo>
                        <a:pt x="20" y="6"/>
                        <a:pt x="20" y="6"/>
                        <a:pt x="21" y="6"/>
                      </a:cubicBezTo>
                      <a:cubicBezTo>
                        <a:pt x="21" y="6"/>
                        <a:pt x="21" y="6"/>
                        <a:pt x="22" y="6"/>
                      </a:cubicBezTo>
                      <a:cubicBezTo>
                        <a:pt x="22" y="7"/>
                        <a:pt x="22" y="7"/>
                        <a:pt x="22" y="7"/>
                      </a:cubicBezTo>
                      <a:cubicBezTo>
                        <a:pt x="23" y="7"/>
                        <a:pt x="23" y="7"/>
                        <a:pt x="23" y="8"/>
                      </a:cubicBezTo>
                      <a:cubicBezTo>
                        <a:pt x="23" y="8"/>
                        <a:pt x="24" y="8"/>
                        <a:pt x="24" y="8"/>
                      </a:cubicBezTo>
                      <a:cubicBezTo>
                        <a:pt x="25" y="8"/>
                        <a:pt x="25" y="8"/>
                        <a:pt x="25" y="8"/>
                      </a:cubicBezTo>
                      <a:cubicBezTo>
                        <a:pt x="25" y="9"/>
                        <a:pt x="25" y="9"/>
                        <a:pt x="26" y="9"/>
                      </a:cubicBezTo>
                      <a:cubicBezTo>
                        <a:pt x="28" y="9"/>
                        <a:pt x="28" y="9"/>
                        <a:pt x="28" y="9"/>
                      </a:cubicBezTo>
                      <a:cubicBezTo>
                        <a:pt x="28" y="9"/>
                        <a:pt x="29" y="9"/>
                        <a:pt x="30" y="10"/>
                      </a:cubicBezTo>
                      <a:cubicBezTo>
                        <a:pt x="30" y="10"/>
                        <a:pt x="30" y="10"/>
                        <a:pt x="30" y="10"/>
                      </a:cubicBezTo>
                      <a:cubicBezTo>
                        <a:pt x="31" y="11"/>
                        <a:pt x="31" y="11"/>
                        <a:pt x="31" y="11"/>
                      </a:cubicBezTo>
                      <a:cubicBezTo>
                        <a:pt x="33" y="12"/>
                        <a:pt x="33" y="12"/>
                        <a:pt x="32" y="12"/>
                      </a:cubicBezTo>
                      <a:cubicBezTo>
                        <a:pt x="33" y="12"/>
                        <a:pt x="33" y="12"/>
                        <a:pt x="33" y="13"/>
                      </a:cubicBezTo>
                      <a:cubicBezTo>
                        <a:pt x="33" y="13"/>
                        <a:pt x="33" y="13"/>
                        <a:pt x="34" y="13"/>
                      </a:cubicBezTo>
                      <a:cubicBezTo>
                        <a:pt x="34" y="13"/>
                        <a:pt x="34" y="13"/>
                        <a:pt x="34" y="14"/>
                      </a:cubicBezTo>
                      <a:cubicBezTo>
                        <a:pt x="34" y="14"/>
                        <a:pt x="34" y="14"/>
                        <a:pt x="34" y="14"/>
                      </a:cubicBezTo>
                      <a:cubicBezTo>
                        <a:pt x="34" y="14"/>
                        <a:pt x="35" y="14"/>
                        <a:pt x="35" y="14"/>
                      </a:cubicBezTo>
                      <a:cubicBezTo>
                        <a:pt x="36" y="14"/>
                        <a:pt x="36" y="14"/>
                        <a:pt x="36" y="14"/>
                      </a:cubicBezTo>
                      <a:cubicBezTo>
                        <a:pt x="36" y="14"/>
                        <a:pt x="37" y="15"/>
                        <a:pt x="37" y="15"/>
                      </a:cubicBezTo>
                      <a:cubicBezTo>
                        <a:pt x="38" y="15"/>
                        <a:pt x="38" y="15"/>
                        <a:pt x="38" y="16"/>
                      </a:cubicBezTo>
                      <a:cubicBezTo>
                        <a:pt x="38" y="16"/>
                        <a:pt x="38" y="16"/>
                        <a:pt x="39" y="17"/>
                      </a:cubicBezTo>
                      <a:cubicBezTo>
                        <a:pt x="39" y="17"/>
                        <a:pt x="39" y="17"/>
                        <a:pt x="40" y="17"/>
                      </a:cubicBezTo>
                      <a:cubicBezTo>
                        <a:pt x="40" y="17"/>
                        <a:pt x="40" y="17"/>
                        <a:pt x="40" y="18"/>
                      </a:cubicBezTo>
                      <a:cubicBezTo>
                        <a:pt x="40" y="18"/>
                        <a:pt x="40" y="18"/>
                        <a:pt x="40" y="18"/>
                      </a:cubicBezTo>
                      <a:cubicBezTo>
                        <a:pt x="40" y="18"/>
                        <a:pt x="40" y="19"/>
                        <a:pt x="40" y="19"/>
                      </a:cubicBezTo>
                      <a:cubicBezTo>
                        <a:pt x="40" y="20"/>
                        <a:pt x="40" y="20"/>
                        <a:pt x="40" y="21"/>
                      </a:cubicBezTo>
                      <a:cubicBezTo>
                        <a:pt x="40" y="21"/>
                        <a:pt x="39" y="21"/>
                        <a:pt x="40" y="22"/>
                      </a:cubicBezTo>
                      <a:cubicBezTo>
                        <a:pt x="40" y="23"/>
                        <a:pt x="40" y="23"/>
                        <a:pt x="41" y="23"/>
                      </a:cubicBezTo>
                      <a:cubicBezTo>
                        <a:pt x="42" y="23"/>
                        <a:pt x="42" y="23"/>
                        <a:pt x="42" y="23"/>
                      </a:cubicBezTo>
                      <a:cubicBezTo>
                        <a:pt x="43" y="23"/>
                        <a:pt x="43" y="23"/>
                        <a:pt x="44" y="23"/>
                      </a:cubicBezTo>
                      <a:cubicBezTo>
                        <a:pt x="44" y="24"/>
                        <a:pt x="44" y="24"/>
                        <a:pt x="44" y="24"/>
                      </a:cubicBezTo>
                      <a:cubicBezTo>
                        <a:pt x="44" y="24"/>
                        <a:pt x="44" y="23"/>
                        <a:pt x="44" y="24"/>
                      </a:cubicBezTo>
                      <a:cubicBezTo>
                        <a:pt x="45" y="24"/>
                        <a:pt x="46" y="24"/>
                        <a:pt x="46" y="24"/>
                      </a:cubicBezTo>
                      <a:cubicBezTo>
                        <a:pt x="46" y="24"/>
                        <a:pt x="46" y="24"/>
                        <a:pt x="46" y="24"/>
                      </a:cubicBezTo>
                      <a:cubicBezTo>
                        <a:pt x="46" y="25"/>
                        <a:pt x="47" y="25"/>
                        <a:pt x="47" y="25"/>
                      </a:cubicBezTo>
                      <a:cubicBezTo>
                        <a:pt x="47" y="25"/>
                        <a:pt x="47" y="25"/>
                        <a:pt x="47" y="25"/>
                      </a:cubicBezTo>
                      <a:cubicBezTo>
                        <a:pt x="47" y="25"/>
                        <a:pt x="48" y="25"/>
                        <a:pt x="48" y="25"/>
                      </a:cubicBezTo>
                      <a:cubicBezTo>
                        <a:pt x="48" y="26"/>
                        <a:pt x="48" y="26"/>
                        <a:pt x="49" y="26"/>
                      </a:cubicBezTo>
                      <a:cubicBezTo>
                        <a:pt x="49" y="26"/>
                        <a:pt x="49" y="26"/>
                        <a:pt x="50" y="26"/>
                      </a:cubicBezTo>
                      <a:cubicBezTo>
                        <a:pt x="50" y="26"/>
                        <a:pt x="50" y="26"/>
                        <a:pt x="50" y="26"/>
                      </a:cubicBezTo>
                      <a:cubicBezTo>
                        <a:pt x="50" y="26"/>
                        <a:pt x="50" y="26"/>
                        <a:pt x="51" y="26"/>
                      </a:cubicBezTo>
                      <a:cubicBezTo>
                        <a:pt x="52" y="27"/>
                        <a:pt x="52" y="26"/>
                        <a:pt x="53" y="26"/>
                      </a:cubicBezTo>
                      <a:cubicBezTo>
                        <a:pt x="53" y="27"/>
                        <a:pt x="54" y="27"/>
                        <a:pt x="54" y="27"/>
                      </a:cubicBezTo>
                      <a:cubicBezTo>
                        <a:pt x="54" y="28"/>
                        <a:pt x="55" y="28"/>
                        <a:pt x="55" y="28"/>
                      </a:cubicBezTo>
                      <a:cubicBezTo>
                        <a:pt x="55" y="29"/>
                        <a:pt x="55" y="29"/>
                        <a:pt x="56" y="29"/>
                      </a:cubicBezTo>
                      <a:cubicBezTo>
                        <a:pt x="56" y="30"/>
                        <a:pt x="57" y="30"/>
                        <a:pt x="56" y="31"/>
                      </a:cubicBezTo>
                      <a:cubicBezTo>
                        <a:pt x="56" y="31"/>
                        <a:pt x="57" y="32"/>
                        <a:pt x="57" y="32"/>
                      </a:cubicBezTo>
                      <a:cubicBezTo>
                        <a:pt x="56" y="32"/>
                        <a:pt x="56" y="32"/>
                        <a:pt x="56" y="32"/>
                      </a:cubicBezTo>
                      <a:cubicBezTo>
                        <a:pt x="56" y="32"/>
                        <a:pt x="55" y="32"/>
                        <a:pt x="54" y="33"/>
                      </a:cubicBezTo>
                      <a:cubicBezTo>
                        <a:pt x="54" y="33"/>
                        <a:pt x="53" y="32"/>
                        <a:pt x="52" y="33"/>
                      </a:cubicBezTo>
                      <a:cubicBezTo>
                        <a:pt x="52" y="33"/>
                        <a:pt x="51" y="33"/>
                        <a:pt x="51" y="33"/>
                      </a:cubicBezTo>
                      <a:cubicBezTo>
                        <a:pt x="51" y="32"/>
                        <a:pt x="51" y="33"/>
                        <a:pt x="50" y="33"/>
                      </a:cubicBezTo>
                      <a:cubicBezTo>
                        <a:pt x="49" y="33"/>
                        <a:pt x="50" y="33"/>
                        <a:pt x="50" y="33"/>
                      </a:cubicBezTo>
                      <a:cubicBezTo>
                        <a:pt x="50" y="33"/>
                        <a:pt x="49" y="33"/>
                        <a:pt x="49" y="33"/>
                      </a:cubicBezTo>
                      <a:cubicBezTo>
                        <a:pt x="49" y="33"/>
                        <a:pt x="49" y="34"/>
                        <a:pt x="49" y="34"/>
                      </a:cubicBezTo>
                      <a:cubicBezTo>
                        <a:pt x="49" y="35"/>
                        <a:pt x="50" y="35"/>
                        <a:pt x="50" y="35"/>
                      </a:cubicBezTo>
                      <a:cubicBezTo>
                        <a:pt x="50" y="36"/>
                        <a:pt x="50" y="36"/>
                        <a:pt x="51" y="36"/>
                      </a:cubicBezTo>
                      <a:cubicBezTo>
                        <a:pt x="51" y="36"/>
                        <a:pt x="51" y="36"/>
                        <a:pt x="51" y="37"/>
                      </a:cubicBezTo>
                      <a:cubicBezTo>
                        <a:pt x="51" y="37"/>
                        <a:pt x="51" y="38"/>
                        <a:pt x="51" y="38"/>
                      </a:cubicBezTo>
                      <a:cubicBezTo>
                        <a:pt x="52" y="39"/>
                        <a:pt x="53" y="39"/>
                        <a:pt x="53" y="39"/>
                      </a:cubicBezTo>
                      <a:cubicBezTo>
                        <a:pt x="53" y="39"/>
                        <a:pt x="53" y="40"/>
                        <a:pt x="54" y="40"/>
                      </a:cubicBezTo>
                      <a:cubicBezTo>
                        <a:pt x="54" y="40"/>
                        <a:pt x="54" y="40"/>
                        <a:pt x="54" y="40"/>
                      </a:cubicBezTo>
                      <a:cubicBezTo>
                        <a:pt x="54" y="40"/>
                        <a:pt x="54" y="40"/>
                        <a:pt x="55" y="40"/>
                      </a:cubicBezTo>
                      <a:cubicBezTo>
                        <a:pt x="55" y="41"/>
                        <a:pt x="54" y="41"/>
                        <a:pt x="55" y="41"/>
                      </a:cubicBezTo>
                      <a:cubicBezTo>
                        <a:pt x="55" y="41"/>
                        <a:pt x="55" y="41"/>
                        <a:pt x="55" y="41"/>
                      </a:cubicBezTo>
                      <a:cubicBezTo>
                        <a:pt x="55" y="42"/>
                        <a:pt x="55" y="42"/>
                        <a:pt x="55" y="42"/>
                      </a:cubicBezTo>
                      <a:cubicBezTo>
                        <a:pt x="55" y="42"/>
                        <a:pt x="56" y="42"/>
                        <a:pt x="56" y="42"/>
                      </a:cubicBezTo>
                      <a:cubicBezTo>
                        <a:pt x="56" y="42"/>
                        <a:pt x="57" y="43"/>
                        <a:pt x="57" y="43"/>
                      </a:cubicBezTo>
                      <a:cubicBezTo>
                        <a:pt x="58" y="43"/>
                        <a:pt x="58" y="43"/>
                        <a:pt x="58" y="43"/>
                      </a:cubicBezTo>
                      <a:cubicBezTo>
                        <a:pt x="58" y="43"/>
                        <a:pt x="58" y="43"/>
                        <a:pt x="59" y="43"/>
                      </a:cubicBezTo>
                      <a:cubicBezTo>
                        <a:pt x="59" y="44"/>
                        <a:pt x="59" y="45"/>
                        <a:pt x="59" y="45"/>
                      </a:cubicBezTo>
                      <a:cubicBezTo>
                        <a:pt x="60" y="46"/>
                        <a:pt x="59" y="46"/>
                        <a:pt x="59" y="46"/>
                      </a:cubicBezTo>
                      <a:cubicBezTo>
                        <a:pt x="60" y="47"/>
                        <a:pt x="59" y="47"/>
                        <a:pt x="59" y="47"/>
                      </a:cubicBezTo>
                      <a:cubicBezTo>
                        <a:pt x="60" y="48"/>
                        <a:pt x="60" y="48"/>
                        <a:pt x="60" y="48"/>
                      </a:cubicBezTo>
                      <a:cubicBezTo>
                        <a:pt x="61" y="48"/>
                        <a:pt x="61" y="48"/>
                        <a:pt x="61" y="49"/>
                      </a:cubicBezTo>
                      <a:cubicBezTo>
                        <a:pt x="62" y="49"/>
                        <a:pt x="61" y="50"/>
                        <a:pt x="62" y="50"/>
                      </a:cubicBezTo>
                      <a:cubicBezTo>
                        <a:pt x="62" y="51"/>
                        <a:pt x="62" y="51"/>
                        <a:pt x="62" y="51"/>
                      </a:cubicBezTo>
                      <a:cubicBezTo>
                        <a:pt x="62" y="51"/>
                        <a:pt x="62" y="51"/>
                        <a:pt x="62" y="51"/>
                      </a:cubicBezTo>
                      <a:cubicBezTo>
                        <a:pt x="62" y="51"/>
                        <a:pt x="62" y="52"/>
                        <a:pt x="63" y="52"/>
                      </a:cubicBezTo>
                      <a:cubicBezTo>
                        <a:pt x="63" y="52"/>
                        <a:pt x="63" y="52"/>
                        <a:pt x="64" y="52"/>
                      </a:cubicBezTo>
                      <a:cubicBezTo>
                        <a:pt x="64" y="52"/>
                        <a:pt x="64" y="51"/>
                        <a:pt x="65" y="51"/>
                      </a:cubicBezTo>
                      <a:cubicBezTo>
                        <a:pt x="66" y="51"/>
                        <a:pt x="66" y="51"/>
                        <a:pt x="66" y="51"/>
                      </a:cubicBezTo>
                      <a:cubicBezTo>
                        <a:pt x="66" y="51"/>
                        <a:pt x="66" y="51"/>
                        <a:pt x="67" y="51"/>
                      </a:cubicBezTo>
                      <a:cubicBezTo>
                        <a:pt x="67" y="51"/>
                        <a:pt x="67" y="51"/>
                        <a:pt x="68" y="51"/>
                      </a:cubicBezTo>
                      <a:cubicBezTo>
                        <a:pt x="68" y="51"/>
                        <a:pt x="68" y="51"/>
                        <a:pt x="68" y="52"/>
                      </a:cubicBezTo>
                      <a:cubicBezTo>
                        <a:pt x="68" y="52"/>
                        <a:pt x="68" y="53"/>
                        <a:pt x="68" y="53"/>
                      </a:cubicBezTo>
                      <a:cubicBezTo>
                        <a:pt x="68" y="53"/>
                        <a:pt x="68" y="53"/>
                        <a:pt x="68" y="53"/>
                      </a:cubicBezTo>
                      <a:cubicBezTo>
                        <a:pt x="67" y="53"/>
                        <a:pt x="67" y="53"/>
                        <a:pt x="67" y="54"/>
                      </a:cubicBezTo>
                      <a:cubicBezTo>
                        <a:pt x="67" y="54"/>
                        <a:pt x="67" y="55"/>
                        <a:pt x="67" y="55"/>
                      </a:cubicBezTo>
                      <a:cubicBezTo>
                        <a:pt x="67" y="55"/>
                        <a:pt x="68" y="55"/>
                        <a:pt x="68" y="55"/>
                      </a:cubicBezTo>
                      <a:cubicBezTo>
                        <a:pt x="68" y="55"/>
                        <a:pt x="69" y="56"/>
                        <a:pt x="69" y="56"/>
                      </a:cubicBezTo>
                      <a:cubicBezTo>
                        <a:pt x="69" y="56"/>
                        <a:pt x="70" y="56"/>
                        <a:pt x="70" y="56"/>
                      </a:cubicBezTo>
                      <a:cubicBezTo>
                        <a:pt x="71" y="56"/>
                        <a:pt x="72" y="56"/>
                        <a:pt x="72" y="56"/>
                      </a:cubicBezTo>
                      <a:cubicBezTo>
                        <a:pt x="72" y="56"/>
                        <a:pt x="72" y="56"/>
                        <a:pt x="73" y="56"/>
                      </a:cubicBezTo>
                      <a:cubicBezTo>
                        <a:pt x="73" y="56"/>
                        <a:pt x="74" y="56"/>
                        <a:pt x="74" y="56"/>
                      </a:cubicBezTo>
                      <a:cubicBezTo>
                        <a:pt x="74" y="57"/>
                        <a:pt x="74" y="57"/>
                        <a:pt x="74" y="57"/>
                      </a:cubicBezTo>
                      <a:cubicBezTo>
                        <a:pt x="73" y="57"/>
                        <a:pt x="73" y="57"/>
                        <a:pt x="73" y="57"/>
                      </a:cubicBezTo>
                      <a:cubicBezTo>
                        <a:pt x="73" y="57"/>
                        <a:pt x="72" y="58"/>
                        <a:pt x="72" y="58"/>
                      </a:cubicBezTo>
                      <a:cubicBezTo>
                        <a:pt x="71" y="58"/>
                        <a:pt x="71" y="58"/>
                        <a:pt x="71" y="58"/>
                      </a:cubicBezTo>
                      <a:cubicBezTo>
                        <a:pt x="72" y="58"/>
                        <a:pt x="72" y="59"/>
                        <a:pt x="72" y="59"/>
                      </a:cubicBezTo>
                      <a:cubicBezTo>
                        <a:pt x="73" y="59"/>
                        <a:pt x="72" y="59"/>
                        <a:pt x="73" y="59"/>
                      </a:cubicBezTo>
                      <a:cubicBezTo>
                        <a:pt x="73" y="59"/>
                        <a:pt x="73" y="59"/>
                        <a:pt x="73" y="60"/>
                      </a:cubicBezTo>
                      <a:cubicBezTo>
                        <a:pt x="73" y="60"/>
                        <a:pt x="73" y="60"/>
                        <a:pt x="74" y="60"/>
                      </a:cubicBezTo>
                      <a:cubicBezTo>
                        <a:pt x="74" y="60"/>
                        <a:pt x="74" y="60"/>
                        <a:pt x="75" y="60"/>
                      </a:cubicBezTo>
                      <a:cubicBezTo>
                        <a:pt x="75" y="60"/>
                        <a:pt x="75" y="60"/>
                        <a:pt x="75" y="60"/>
                      </a:cubicBezTo>
                      <a:cubicBezTo>
                        <a:pt x="75" y="60"/>
                        <a:pt x="75" y="60"/>
                        <a:pt x="76" y="60"/>
                      </a:cubicBezTo>
                      <a:cubicBezTo>
                        <a:pt x="76" y="61"/>
                        <a:pt x="76" y="61"/>
                        <a:pt x="77" y="61"/>
                      </a:cubicBezTo>
                      <a:cubicBezTo>
                        <a:pt x="77" y="61"/>
                        <a:pt x="77" y="61"/>
                        <a:pt x="78" y="61"/>
                      </a:cubicBezTo>
                      <a:cubicBezTo>
                        <a:pt x="78" y="61"/>
                        <a:pt x="78" y="61"/>
                        <a:pt x="78" y="61"/>
                      </a:cubicBezTo>
                      <a:cubicBezTo>
                        <a:pt x="78" y="61"/>
                        <a:pt x="78" y="61"/>
                        <a:pt x="78" y="61"/>
                      </a:cubicBezTo>
                      <a:cubicBezTo>
                        <a:pt x="78" y="61"/>
                        <a:pt x="78" y="61"/>
                        <a:pt x="79" y="61"/>
                      </a:cubicBezTo>
                      <a:cubicBezTo>
                        <a:pt x="79" y="61"/>
                        <a:pt x="79" y="61"/>
                        <a:pt x="79" y="61"/>
                      </a:cubicBezTo>
                      <a:cubicBezTo>
                        <a:pt x="80" y="61"/>
                        <a:pt x="80" y="61"/>
                        <a:pt x="80" y="61"/>
                      </a:cubicBezTo>
                      <a:cubicBezTo>
                        <a:pt x="81" y="61"/>
                        <a:pt x="81" y="61"/>
                        <a:pt x="80" y="61"/>
                      </a:cubicBezTo>
                      <a:cubicBezTo>
                        <a:pt x="80" y="62"/>
                        <a:pt x="80" y="62"/>
                        <a:pt x="79" y="62"/>
                      </a:cubicBezTo>
                      <a:cubicBezTo>
                        <a:pt x="79" y="62"/>
                        <a:pt x="79" y="62"/>
                        <a:pt x="78" y="62"/>
                      </a:cubicBezTo>
                      <a:cubicBezTo>
                        <a:pt x="78" y="62"/>
                        <a:pt x="77" y="62"/>
                        <a:pt x="77" y="62"/>
                      </a:cubicBezTo>
                      <a:cubicBezTo>
                        <a:pt x="77" y="62"/>
                        <a:pt x="77" y="62"/>
                        <a:pt x="77" y="62"/>
                      </a:cubicBezTo>
                      <a:cubicBezTo>
                        <a:pt x="76" y="62"/>
                        <a:pt x="76" y="62"/>
                        <a:pt x="76" y="62"/>
                      </a:cubicBezTo>
                      <a:cubicBezTo>
                        <a:pt x="77" y="62"/>
                        <a:pt x="77" y="62"/>
                        <a:pt x="77" y="63"/>
                      </a:cubicBezTo>
                      <a:cubicBezTo>
                        <a:pt x="78" y="63"/>
                        <a:pt x="79" y="63"/>
                        <a:pt x="79" y="63"/>
                      </a:cubicBezTo>
                      <a:cubicBezTo>
                        <a:pt x="79" y="63"/>
                        <a:pt x="79" y="63"/>
                        <a:pt x="79" y="63"/>
                      </a:cubicBezTo>
                      <a:cubicBezTo>
                        <a:pt x="79" y="64"/>
                        <a:pt x="79" y="64"/>
                        <a:pt x="79" y="64"/>
                      </a:cubicBezTo>
                      <a:cubicBezTo>
                        <a:pt x="80" y="64"/>
                        <a:pt x="80" y="64"/>
                        <a:pt x="80" y="64"/>
                      </a:cubicBezTo>
                      <a:cubicBezTo>
                        <a:pt x="81" y="64"/>
                        <a:pt x="81" y="64"/>
                        <a:pt x="81" y="64"/>
                      </a:cubicBezTo>
                      <a:cubicBezTo>
                        <a:pt x="81" y="64"/>
                        <a:pt x="81" y="64"/>
                        <a:pt x="82" y="64"/>
                      </a:cubicBezTo>
                      <a:cubicBezTo>
                        <a:pt x="82" y="64"/>
                        <a:pt x="82" y="64"/>
                        <a:pt x="82" y="64"/>
                      </a:cubicBezTo>
                      <a:cubicBezTo>
                        <a:pt x="82" y="64"/>
                        <a:pt x="82" y="64"/>
                        <a:pt x="82" y="64"/>
                      </a:cubicBezTo>
                      <a:cubicBezTo>
                        <a:pt x="82" y="65"/>
                        <a:pt x="82" y="65"/>
                        <a:pt x="82" y="65"/>
                      </a:cubicBezTo>
                      <a:cubicBezTo>
                        <a:pt x="82" y="65"/>
                        <a:pt x="82" y="65"/>
                        <a:pt x="82" y="65"/>
                      </a:cubicBezTo>
                      <a:cubicBezTo>
                        <a:pt x="81" y="65"/>
                        <a:pt x="81" y="64"/>
                        <a:pt x="81" y="65"/>
                      </a:cubicBezTo>
                      <a:cubicBezTo>
                        <a:pt x="81" y="65"/>
                        <a:pt x="81" y="65"/>
                        <a:pt x="80" y="65"/>
                      </a:cubicBezTo>
                      <a:cubicBezTo>
                        <a:pt x="80" y="65"/>
                        <a:pt x="80" y="65"/>
                        <a:pt x="80" y="65"/>
                      </a:cubicBezTo>
                      <a:cubicBezTo>
                        <a:pt x="79" y="64"/>
                        <a:pt x="79" y="65"/>
                        <a:pt x="79" y="64"/>
                      </a:cubicBezTo>
                      <a:cubicBezTo>
                        <a:pt x="79" y="64"/>
                        <a:pt x="79" y="64"/>
                        <a:pt x="79" y="64"/>
                      </a:cubicBezTo>
                      <a:cubicBezTo>
                        <a:pt x="79" y="64"/>
                        <a:pt x="78" y="64"/>
                        <a:pt x="78" y="64"/>
                      </a:cubicBezTo>
                      <a:cubicBezTo>
                        <a:pt x="78" y="64"/>
                        <a:pt x="78" y="64"/>
                        <a:pt x="78" y="64"/>
                      </a:cubicBezTo>
                      <a:cubicBezTo>
                        <a:pt x="78" y="64"/>
                        <a:pt x="78" y="64"/>
                        <a:pt x="77" y="64"/>
                      </a:cubicBezTo>
                      <a:cubicBezTo>
                        <a:pt x="77" y="65"/>
                        <a:pt x="77" y="65"/>
                        <a:pt x="77" y="65"/>
                      </a:cubicBezTo>
                      <a:cubicBezTo>
                        <a:pt x="77" y="65"/>
                        <a:pt x="77" y="65"/>
                        <a:pt x="77" y="65"/>
                      </a:cubicBezTo>
                      <a:cubicBezTo>
                        <a:pt x="77" y="65"/>
                        <a:pt x="77" y="65"/>
                        <a:pt x="76" y="65"/>
                      </a:cubicBezTo>
                      <a:cubicBezTo>
                        <a:pt x="76" y="65"/>
                        <a:pt x="76" y="65"/>
                        <a:pt x="76" y="65"/>
                      </a:cubicBezTo>
                      <a:cubicBezTo>
                        <a:pt x="76" y="65"/>
                        <a:pt x="75" y="65"/>
                        <a:pt x="76" y="65"/>
                      </a:cubicBezTo>
                      <a:cubicBezTo>
                        <a:pt x="76" y="65"/>
                        <a:pt x="77" y="65"/>
                        <a:pt x="76" y="65"/>
                      </a:cubicBezTo>
                      <a:cubicBezTo>
                        <a:pt x="75" y="65"/>
                        <a:pt x="75" y="65"/>
                        <a:pt x="75" y="65"/>
                      </a:cubicBezTo>
                      <a:cubicBezTo>
                        <a:pt x="75" y="65"/>
                        <a:pt x="74" y="65"/>
                        <a:pt x="74" y="65"/>
                      </a:cubicBezTo>
                      <a:cubicBezTo>
                        <a:pt x="74" y="65"/>
                        <a:pt x="74" y="64"/>
                        <a:pt x="73" y="64"/>
                      </a:cubicBezTo>
                      <a:cubicBezTo>
                        <a:pt x="73" y="64"/>
                        <a:pt x="73" y="64"/>
                        <a:pt x="73" y="64"/>
                      </a:cubicBezTo>
                      <a:cubicBezTo>
                        <a:pt x="72" y="64"/>
                        <a:pt x="72" y="64"/>
                        <a:pt x="72" y="63"/>
                      </a:cubicBezTo>
                      <a:cubicBezTo>
                        <a:pt x="72" y="63"/>
                        <a:pt x="72" y="63"/>
                        <a:pt x="72" y="63"/>
                      </a:cubicBezTo>
                      <a:cubicBezTo>
                        <a:pt x="72" y="63"/>
                        <a:pt x="72" y="63"/>
                        <a:pt x="73" y="63"/>
                      </a:cubicBezTo>
                      <a:cubicBezTo>
                        <a:pt x="73" y="63"/>
                        <a:pt x="73" y="63"/>
                        <a:pt x="73" y="63"/>
                      </a:cubicBezTo>
                      <a:cubicBezTo>
                        <a:pt x="74" y="63"/>
                        <a:pt x="74" y="63"/>
                        <a:pt x="73" y="63"/>
                      </a:cubicBezTo>
                      <a:cubicBezTo>
                        <a:pt x="73" y="63"/>
                        <a:pt x="73" y="63"/>
                        <a:pt x="73" y="63"/>
                      </a:cubicBezTo>
                      <a:cubicBezTo>
                        <a:pt x="72" y="63"/>
                        <a:pt x="72" y="62"/>
                        <a:pt x="72" y="62"/>
                      </a:cubicBezTo>
                      <a:cubicBezTo>
                        <a:pt x="72" y="62"/>
                        <a:pt x="71" y="62"/>
                        <a:pt x="71" y="62"/>
                      </a:cubicBezTo>
                      <a:cubicBezTo>
                        <a:pt x="70" y="62"/>
                        <a:pt x="70" y="62"/>
                        <a:pt x="70" y="62"/>
                      </a:cubicBezTo>
                      <a:cubicBezTo>
                        <a:pt x="69" y="62"/>
                        <a:pt x="69" y="62"/>
                        <a:pt x="69" y="62"/>
                      </a:cubicBezTo>
                      <a:cubicBezTo>
                        <a:pt x="69" y="62"/>
                        <a:pt x="69" y="61"/>
                        <a:pt x="68" y="62"/>
                      </a:cubicBezTo>
                      <a:cubicBezTo>
                        <a:pt x="68" y="62"/>
                        <a:pt x="69" y="62"/>
                        <a:pt x="68" y="62"/>
                      </a:cubicBezTo>
                      <a:cubicBezTo>
                        <a:pt x="68" y="62"/>
                        <a:pt x="67" y="61"/>
                        <a:pt x="67" y="61"/>
                      </a:cubicBezTo>
                      <a:cubicBezTo>
                        <a:pt x="67" y="61"/>
                        <a:pt x="67" y="61"/>
                        <a:pt x="66" y="61"/>
                      </a:cubicBezTo>
                      <a:cubicBezTo>
                        <a:pt x="66" y="61"/>
                        <a:pt x="66" y="61"/>
                        <a:pt x="66" y="61"/>
                      </a:cubicBezTo>
                      <a:cubicBezTo>
                        <a:pt x="65" y="62"/>
                        <a:pt x="65" y="62"/>
                        <a:pt x="65" y="61"/>
                      </a:cubicBezTo>
                      <a:cubicBezTo>
                        <a:pt x="65" y="61"/>
                        <a:pt x="65" y="61"/>
                        <a:pt x="64" y="61"/>
                      </a:cubicBezTo>
                      <a:cubicBezTo>
                        <a:pt x="64" y="61"/>
                        <a:pt x="64" y="61"/>
                        <a:pt x="64" y="61"/>
                      </a:cubicBezTo>
                      <a:cubicBezTo>
                        <a:pt x="63" y="61"/>
                        <a:pt x="63" y="60"/>
                        <a:pt x="63" y="61"/>
                      </a:cubicBezTo>
                      <a:cubicBezTo>
                        <a:pt x="63" y="61"/>
                        <a:pt x="63" y="61"/>
                        <a:pt x="63" y="61"/>
                      </a:cubicBezTo>
                      <a:cubicBezTo>
                        <a:pt x="62" y="61"/>
                        <a:pt x="62" y="61"/>
                        <a:pt x="62" y="61"/>
                      </a:cubicBezTo>
                      <a:cubicBezTo>
                        <a:pt x="62" y="61"/>
                        <a:pt x="62" y="61"/>
                        <a:pt x="62" y="61"/>
                      </a:cubicBezTo>
                      <a:cubicBezTo>
                        <a:pt x="61" y="61"/>
                        <a:pt x="61" y="61"/>
                        <a:pt x="61" y="61"/>
                      </a:cubicBezTo>
                      <a:cubicBezTo>
                        <a:pt x="61" y="61"/>
                        <a:pt x="61" y="61"/>
                        <a:pt x="61" y="61"/>
                      </a:cubicBezTo>
                      <a:cubicBezTo>
                        <a:pt x="61" y="61"/>
                        <a:pt x="60" y="60"/>
                        <a:pt x="60" y="61"/>
                      </a:cubicBezTo>
                      <a:cubicBezTo>
                        <a:pt x="60" y="61"/>
                        <a:pt x="60" y="61"/>
                        <a:pt x="61" y="61"/>
                      </a:cubicBezTo>
                      <a:cubicBezTo>
                        <a:pt x="61" y="61"/>
                        <a:pt x="61" y="60"/>
                        <a:pt x="60" y="60"/>
                      </a:cubicBezTo>
                      <a:cubicBezTo>
                        <a:pt x="60" y="60"/>
                        <a:pt x="60" y="60"/>
                        <a:pt x="59" y="60"/>
                      </a:cubicBezTo>
                      <a:cubicBezTo>
                        <a:pt x="59" y="60"/>
                        <a:pt x="59" y="60"/>
                        <a:pt x="59" y="60"/>
                      </a:cubicBezTo>
                      <a:cubicBezTo>
                        <a:pt x="59" y="60"/>
                        <a:pt x="58" y="60"/>
                        <a:pt x="58" y="60"/>
                      </a:cubicBezTo>
                      <a:cubicBezTo>
                        <a:pt x="58" y="60"/>
                        <a:pt x="58" y="61"/>
                        <a:pt x="58" y="61"/>
                      </a:cubicBezTo>
                      <a:cubicBezTo>
                        <a:pt x="57" y="61"/>
                        <a:pt x="57" y="61"/>
                        <a:pt x="57" y="60"/>
                      </a:cubicBezTo>
                      <a:cubicBezTo>
                        <a:pt x="57" y="60"/>
                        <a:pt x="57" y="60"/>
                        <a:pt x="57" y="60"/>
                      </a:cubicBezTo>
                      <a:cubicBezTo>
                        <a:pt x="57" y="60"/>
                        <a:pt x="57" y="60"/>
                        <a:pt x="57" y="60"/>
                      </a:cubicBezTo>
                      <a:cubicBezTo>
                        <a:pt x="56" y="59"/>
                        <a:pt x="56" y="60"/>
                        <a:pt x="56" y="60"/>
                      </a:cubicBezTo>
                      <a:cubicBezTo>
                        <a:pt x="56" y="60"/>
                        <a:pt x="57" y="60"/>
                        <a:pt x="56" y="60"/>
                      </a:cubicBezTo>
                      <a:cubicBezTo>
                        <a:pt x="56" y="60"/>
                        <a:pt x="56" y="60"/>
                        <a:pt x="55" y="60"/>
                      </a:cubicBezTo>
                      <a:cubicBezTo>
                        <a:pt x="55" y="60"/>
                        <a:pt x="55" y="60"/>
                        <a:pt x="55" y="60"/>
                      </a:cubicBezTo>
                      <a:cubicBezTo>
                        <a:pt x="55" y="59"/>
                        <a:pt x="56" y="59"/>
                        <a:pt x="55" y="59"/>
                      </a:cubicBezTo>
                      <a:cubicBezTo>
                        <a:pt x="54" y="59"/>
                        <a:pt x="55" y="59"/>
                        <a:pt x="54" y="59"/>
                      </a:cubicBezTo>
                      <a:cubicBezTo>
                        <a:pt x="54" y="59"/>
                        <a:pt x="54" y="58"/>
                        <a:pt x="54" y="58"/>
                      </a:cubicBezTo>
                      <a:cubicBezTo>
                        <a:pt x="54" y="58"/>
                        <a:pt x="54" y="57"/>
                        <a:pt x="53" y="57"/>
                      </a:cubicBezTo>
                      <a:cubicBezTo>
                        <a:pt x="53" y="57"/>
                        <a:pt x="53" y="56"/>
                        <a:pt x="52" y="55"/>
                      </a:cubicBezTo>
                      <a:cubicBezTo>
                        <a:pt x="52" y="55"/>
                        <a:pt x="52" y="55"/>
                        <a:pt x="52" y="55"/>
                      </a:cubicBezTo>
                      <a:cubicBezTo>
                        <a:pt x="51" y="55"/>
                        <a:pt x="51" y="55"/>
                        <a:pt x="51" y="55"/>
                      </a:cubicBezTo>
                      <a:cubicBezTo>
                        <a:pt x="51" y="55"/>
                        <a:pt x="50" y="55"/>
                        <a:pt x="50" y="55"/>
                      </a:cubicBezTo>
                      <a:cubicBezTo>
                        <a:pt x="50" y="54"/>
                        <a:pt x="50" y="54"/>
                        <a:pt x="50" y="54"/>
                      </a:cubicBezTo>
                      <a:cubicBezTo>
                        <a:pt x="49" y="53"/>
                        <a:pt x="49" y="53"/>
                        <a:pt x="49" y="53"/>
                      </a:cubicBezTo>
                      <a:cubicBezTo>
                        <a:pt x="49" y="53"/>
                        <a:pt x="49" y="52"/>
                        <a:pt x="49" y="52"/>
                      </a:cubicBezTo>
                      <a:cubicBezTo>
                        <a:pt x="49" y="51"/>
                        <a:pt x="48" y="51"/>
                        <a:pt x="47" y="51"/>
                      </a:cubicBezTo>
                      <a:cubicBezTo>
                        <a:pt x="45" y="51"/>
                        <a:pt x="46" y="49"/>
                        <a:pt x="45" y="48"/>
                      </a:cubicBezTo>
                      <a:cubicBezTo>
                        <a:pt x="45" y="48"/>
                        <a:pt x="44" y="47"/>
                        <a:pt x="44" y="46"/>
                      </a:cubicBezTo>
                      <a:cubicBezTo>
                        <a:pt x="44" y="46"/>
                        <a:pt x="44" y="46"/>
                        <a:pt x="44" y="46"/>
                      </a:cubicBezTo>
                      <a:cubicBezTo>
                        <a:pt x="44" y="45"/>
                        <a:pt x="43" y="44"/>
                        <a:pt x="43" y="45"/>
                      </a:cubicBezTo>
                      <a:cubicBezTo>
                        <a:pt x="42" y="43"/>
                        <a:pt x="41" y="43"/>
                        <a:pt x="41" y="43"/>
                      </a:cubicBezTo>
                      <a:cubicBezTo>
                        <a:pt x="40" y="43"/>
                        <a:pt x="40" y="44"/>
                        <a:pt x="40" y="43"/>
                      </a:cubicBezTo>
                      <a:cubicBezTo>
                        <a:pt x="39" y="42"/>
                        <a:pt x="37" y="43"/>
                        <a:pt x="36" y="42"/>
                      </a:cubicBezTo>
                      <a:cubicBezTo>
                        <a:pt x="36" y="42"/>
                        <a:pt x="36" y="42"/>
                        <a:pt x="35" y="42"/>
                      </a:cubicBezTo>
                      <a:cubicBezTo>
                        <a:pt x="33" y="41"/>
                        <a:pt x="35" y="42"/>
                        <a:pt x="34" y="42"/>
                      </a:cubicBezTo>
                      <a:cubicBezTo>
                        <a:pt x="33" y="42"/>
                        <a:pt x="33" y="41"/>
                        <a:pt x="33" y="41"/>
                      </a:cubicBezTo>
                      <a:cubicBezTo>
                        <a:pt x="33" y="41"/>
                        <a:pt x="33" y="41"/>
                        <a:pt x="33" y="41"/>
                      </a:cubicBezTo>
                      <a:cubicBezTo>
                        <a:pt x="33" y="41"/>
                        <a:pt x="32" y="41"/>
                        <a:pt x="32" y="41"/>
                      </a:cubicBezTo>
                      <a:cubicBezTo>
                        <a:pt x="32" y="40"/>
                        <a:pt x="32" y="41"/>
                        <a:pt x="32" y="40"/>
                      </a:cubicBezTo>
                      <a:cubicBezTo>
                        <a:pt x="32" y="40"/>
                        <a:pt x="32" y="40"/>
                        <a:pt x="32" y="40"/>
                      </a:cubicBezTo>
                      <a:cubicBezTo>
                        <a:pt x="32" y="40"/>
                        <a:pt x="31" y="40"/>
                        <a:pt x="31" y="40"/>
                      </a:cubicBezTo>
                      <a:cubicBezTo>
                        <a:pt x="31" y="39"/>
                        <a:pt x="31" y="39"/>
                        <a:pt x="31" y="39"/>
                      </a:cubicBezTo>
                      <a:cubicBezTo>
                        <a:pt x="31" y="39"/>
                        <a:pt x="31" y="39"/>
                        <a:pt x="31" y="39"/>
                      </a:cubicBezTo>
                      <a:cubicBezTo>
                        <a:pt x="31" y="40"/>
                        <a:pt x="31" y="40"/>
                        <a:pt x="31" y="40"/>
                      </a:cubicBezTo>
                      <a:cubicBezTo>
                        <a:pt x="31" y="40"/>
                        <a:pt x="31" y="40"/>
                        <a:pt x="31" y="40"/>
                      </a:cubicBezTo>
                      <a:cubicBezTo>
                        <a:pt x="31" y="40"/>
                        <a:pt x="31" y="40"/>
                        <a:pt x="30" y="40"/>
                      </a:cubicBezTo>
                      <a:cubicBezTo>
                        <a:pt x="30" y="40"/>
                        <a:pt x="30" y="40"/>
                        <a:pt x="30" y="40"/>
                      </a:cubicBezTo>
                      <a:cubicBezTo>
                        <a:pt x="30" y="39"/>
                        <a:pt x="30" y="39"/>
                        <a:pt x="30" y="40"/>
                      </a:cubicBezTo>
                      <a:cubicBezTo>
                        <a:pt x="30" y="40"/>
                        <a:pt x="30" y="40"/>
                        <a:pt x="30" y="40"/>
                      </a:cubicBezTo>
                      <a:cubicBezTo>
                        <a:pt x="30" y="40"/>
                        <a:pt x="30" y="40"/>
                        <a:pt x="30" y="40"/>
                      </a:cubicBezTo>
                      <a:cubicBezTo>
                        <a:pt x="30" y="41"/>
                        <a:pt x="30" y="41"/>
                        <a:pt x="30" y="40"/>
                      </a:cubicBezTo>
                      <a:cubicBezTo>
                        <a:pt x="30" y="40"/>
                        <a:pt x="30" y="40"/>
                        <a:pt x="30" y="40"/>
                      </a:cubicBezTo>
                      <a:cubicBezTo>
                        <a:pt x="29" y="40"/>
                        <a:pt x="30" y="40"/>
                        <a:pt x="30" y="40"/>
                      </a:cubicBezTo>
                      <a:cubicBezTo>
                        <a:pt x="30" y="41"/>
                        <a:pt x="30" y="41"/>
                        <a:pt x="30" y="41"/>
                      </a:cubicBezTo>
                      <a:cubicBezTo>
                        <a:pt x="30" y="41"/>
                        <a:pt x="30" y="41"/>
                        <a:pt x="30" y="41"/>
                      </a:cubicBezTo>
                      <a:cubicBezTo>
                        <a:pt x="30" y="41"/>
                        <a:pt x="30" y="41"/>
                        <a:pt x="29" y="41"/>
                      </a:cubicBezTo>
                      <a:cubicBezTo>
                        <a:pt x="29" y="41"/>
                        <a:pt x="29" y="41"/>
                        <a:pt x="29" y="41"/>
                      </a:cubicBezTo>
                      <a:cubicBezTo>
                        <a:pt x="29" y="41"/>
                        <a:pt x="29" y="41"/>
                        <a:pt x="29" y="40"/>
                      </a:cubicBezTo>
                      <a:cubicBezTo>
                        <a:pt x="28" y="40"/>
                        <a:pt x="28" y="39"/>
                        <a:pt x="28" y="40"/>
                      </a:cubicBezTo>
                      <a:cubicBezTo>
                        <a:pt x="29" y="41"/>
                        <a:pt x="29" y="41"/>
                        <a:pt x="29" y="41"/>
                      </a:cubicBezTo>
                      <a:cubicBezTo>
                        <a:pt x="29" y="41"/>
                        <a:pt x="29" y="41"/>
                        <a:pt x="29" y="41"/>
                      </a:cubicBezTo>
                      <a:cubicBezTo>
                        <a:pt x="29" y="41"/>
                        <a:pt x="29" y="41"/>
                        <a:pt x="29" y="41"/>
                      </a:cubicBezTo>
                      <a:cubicBezTo>
                        <a:pt x="29" y="41"/>
                        <a:pt x="29" y="41"/>
                        <a:pt x="29" y="41"/>
                      </a:cubicBezTo>
                      <a:cubicBezTo>
                        <a:pt x="29" y="41"/>
                        <a:pt x="28" y="40"/>
                        <a:pt x="28" y="40"/>
                      </a:cubicBezTo>
                      <a:cubicBezTo>
                        <a:pt x="28" y="40"/>
                        <a:pt x="28" y="40"/>
                        <a:pt x="28" y="40"/>
                      </a:cubicBezTo>
                      <a:cubicBezTo>
                        <a:pt x="28" y="41"/>
                        <a:pt x="28" y="41"/>
                        <a:pt x="28" y="41"/>
                      </a:cubicBezTo>
                      <a:cubicBezTo>
                        <a:pt x="29" y="41"/>
                        <a:pt x="28" y="41"/>
                        <a:pt x="28" y="41"/>
                      </a:cubicBezTo>
                      <a:cubicBezTo>
                        <a:pt x="28" y="41"/>
                        <a:pt x="28" y="41"/>
                        <a:pt x="28" y="41"/>
                      </a:cubicBezTo>
                      <a:cubicBezTo>
                        <a:pt x="28" y="40"/>
                        <a:pt x="28" y="40"/>
                        <a:pt x="27" y="40"/>
                      </a:cubicBezTo>
                      <a:cubicBezTo>
                        <a:pt x="27" y="40"/>
                        <a:pt x="27" y="40"/>
                        <a:pt x="27" y="40"/>
                      </a:cubicBezTo>
                      <a:cubicBezTo>
                        <a:pt x="27" y="39"/>
                        <a:pt x="26" y="39"/>
                        <a:pt x="27" y="40"/>
                      </a:cubicBezTo>
                      <a:cubicBezTo>
                        <a:pt x="27" y="40"/>
                        <a:pt x="27" y="40"/>
                        <a:pt x="27" y="40"/>
                      </a:cubicBezTo>
                      <a:cubicBezTo>
                        <a:pt x="27" y="40"/>
                        <a:pt x="28" y="40"/>
                        <a:pt x="28" y="41"/>
                      </a:cubicBezTo>
                      <a:cubicBezTo>
                        <a:pt x="28" y="41"/>
                        <a:pt x="28" y="41"/>
                        <a:pt x="28" y="41"/>
                      </a:cubicBezTo>
                      <a:cubicBezTo>
                        <a:pt x="28" y="41"/>
                        <a:pt x="28" y="41"/>
                        <a:pt x="27" y="41"/>
                      </a:cubicBezTo>
                      <a:cubicBezTo>
                        <a:pt x="27" y="41"/>
                        <a:pt x="27" y="41"/>
                        <a:pt x="27" y="41"/>
                      </a:cubicBezTo>
                      <a:cubicBezTo>
                        <a:pt x="26" y="41"/>
                        <a:pt x="26" y="41"/>
                        <a:pt x="26" y="41"/>
                      </a:cubicBezTo>
                      <a:cubicBezTo>
                        <a:pt x="26" y="41"/>
                        <a:pt x="26" y="41"/>
                        <a:pt x="26" y="41"/>
                      </a:cubicBezTo>
                      <a:cubicBezTo>
                        <a:pt x="25" y="40"/>
                        <a:pt x="26" y="40"/>
                        <a:pt x="25" y="40"/>
                      </a:cubicBezTo>
                      <a:cubicBezTo>
                        <a:pt x="25" y="40"/>
                        <a:pt x="25" y="40"/>
                        <a:pt x="24" y="40"/>
                      </a:cubicBezTo>
                      <a:cubicBezTo>
                        <a:pt x="24" y="40"/>
                        <a:pt x="24" y="40"/>
                        <a:pt x="24" y="39"/>
                      </a:cubicBezTo>
                      <a:cubicBezTo>
                        <a:pt x="24" y="39"/>
                        <a:pt x="24" y="39"/>
                        <a:pt x="24" y="39"/>
                      </a:cubicBezTo>
                      <a:cubicBezTo>
                        <a:pt x="24" y="39"/>
                        <a:pt x="23" y="39"/>
                        <a:pt x="23" y="39"/>
                      </a:cubicBezTo>
                      <a:cubicBezTo>
                        <a:pt x="23" y="39"/>
                        <a:pt x="23" y="39"/>
                        <a:pt x="23" y="39"/>
                      </a:cubicBezTo>
                      <a:cubicBezTo>
                        <a:pt x="23" y="39"/>
                        <a:pt x="24" y="39"/>
                        <a:pt x="24" y="39"/>
                      </a:cubicBezTo>
                      <a:cubicBezTo>
                        <a:pt x="24" y="39"/>
                        <a:pt x="24" y="40"/>
                        <a:pt x="24" y="40"/>
                      </a:cubicBezTo>
                      <a:cubicBezTo>
                        <a:pt x="24" y="40"/>
                        <a:pt x="24" y="40"/>
                        <a:pt x="24" y="41"/>
                      </a:cubicBezTo>
                      <a:cubicBezTo>
                        <a:pt x="24" y="41"/>
                        <a:pt x="24" y="41"/>
                        <a:pt x="24" y="41"/>
                      </a:cubicBezTo>
                      <a:cubicBezTo>
                        <a:pt x="25" y="42"/>
                        <a:pt x="25" y="42"/>
                        <a:pt x="25" y="42"/>
                      </a:cubicBezTo>
                      <a:cubicBezTo>
                        <a:pt x="25" y="42"/>
                        <a:pt x="25" y="42"/>
                        <a:pt x="25" y="42"/>
                      </a:cubicBezTo>
                      <a:cubicBezTo>
                        <a:pt x="25" y="43"/>
                        <a:pt x="25" y="43"/>
                        <a:pt x="25" y="43"/>
                      </a:cubicBezTo>
                      <a:cubicBezTo>
                        <a:pt x="25" y="42"/>
                        <a:pt x="25" y="42"/>
                        <a:pt x="25" y="42"/>
                      </a:cubicBezTo>
                      <a:cubicBezTo>
                        <a:pt x="24" y="42"/>
                        <a:pt x="24" y="42"/>
                        <a:pt x="24" y="42"/>
                      </a:cubicBezTo>
                      <a:cubicBezTo>
                        <a:pt x="24" y="42"/>
                        <a:pt x="24" y="42"/>
                        <a:pt x="24" y="42"/>
                      </a:cubicBezTo>
                      <a:cubicBezTo>
                        <a:pt x="24" y="42"/>
                        <a:pt x="24" y="42"/>
                        <a:pt x="24" y="42"/>
                      </a:cubicBezTo>
                      <a:cubicBezTo>
                        <a:pt x="24" y="42"/>
                        <a:pt x="24" y="42"/>
                        <a:pt x="24" y="42"/>
                      </a:cubicBezTo>
                      <a:cubicBezTo>
                        <a:pt x="24" y="42"/>
                        <a:pt x="24" y="42"/>
                        <a:pt x="24" y="42"/>
                      </a:cubicBezTo>
                      <a:cubicBezTo>
                        <a:pt x="25" y="43"/>
                        <a:pt x="25" y="43"/>
                        <a:pt x="25" y="43"/>
                      </a:cubicBezTo>
                      <a:cubicBezTo>
                        <a:pt x="25" y="43"/>
                        <a:pt x="25" y="43"/>
                        <a:pt x="24" y="43"/>
                      </a:cubicBezTo>
                      <a:cubicBezTo>
                        <a:pt x="24" y="43"/>
                        <a:pt x="24" y="43"/>
                        <a:pt x="23" y="43"/>
                      </a:cubicBezTo>
                      <a:cubicBezTo>
                        <a:pt x="23" y="43"/>
                        <a:pt x="23" y="43"/>
                        <a:pt x="23" y="43"/>
                      </a:cubicBezTo>
                      <a:cubicBezTo>
                        <a:pt x="23" y="43"/>
                        <a:pt x="23" y="43"/>
                        <a:pt x="22" y="43"/>
                      </a:cubicBezTo>
                      <a:cubicBezTo>
                        <a:pt x="22" y="43"/>
                        <a:pt x="22" y="43"/>
                        <a:pt x="22" y="43"/>
                      </a:cubicBezTo>
                      <a:cubicBezTo>
                        <a:pt x="21" y="43"/>
                        <a:pt x="21" y="43"/>
                        <a:pt x="21" y="43"/>
                      </a:cubicBezTo>
                      <a:cubicBezTo>
                        <a:pt x="21" y="42"/>
                        <a:pt x="21" y="42"/>
                        <a:pt x="21" y="42"/>
                      </a:cubicBezTo>
                      <a:cubicBezTo>
                        <a:pt x="21" y="42"/>
                        <a:pt x="21" y="42"/>
                        <a:pt x="21" y="42"/>
                      </a:cubicBezTo>
                      <a:cubicBezTo>
                        <a:pt x="21" y="41"/>
                        <a:pt x="20" y="42"/>
                        <a:pt x="21" y="42"/>
                      </a:cubicBezTo>
                      <a:cubicBezTo>
                        <a:pt x="21" y="42"/>
                        <a:pt x="21" y="42"/>
                        <a:pt x="21" y="42"/>
                      </a:cubicBezTo>
                      <a:cubicBezTo>
                        <a:pt x="21" y="42"/>
                        <a:pt x="21" y="42"/>
                        <a:pt x="21" y="43"/>
                      </a:cubicBezTo>
                      <a:cubicBezTo>
                        <a:pt x="21" y="43"/>
                        <a:pt x="21" y="43"/>
                        <a:pt x="21" y="43"/>
                      </a:cubicBezTo>
                      <a:cubicBezTo>
                        <a:pt x="21" y="43"/>
                        <a:pt x="21" y="43"/>
                        <a:pt x="21" y="44"/>
                      </a:cubicBezTo>
                      <a:cubicBezTo>
                        <a:pt x="22" y="44"/>
                        <a:pt x="22" y="44"/>
                        <a:pt x="22" y="44"/>
                      </a:cubicBezTo>
                      <a:cubicBezTo>
                        <a:pt x="22" y="44"/>
                        <a:pt x="22" y="44"/>
                        <a:pt x="23" y="44"/>
                      </a:cubicBezTo>
                      <a:cubicBezTo>
                        <a:pt x="23" y="44"/>
                        <a:pt x="23" y="44"/>
                        <a:pt x="23" y="44"/>
                      </a:cubicBezTo>
                      <a:cubicBezTo>
                        <a:pt x="23" y="45"/>
                        <a:pt x="24" y="45"/>
                        <a:pt x="23" y="45"/>
                      </a:cubicBezTo>
                      <a:cubicBezTo>
                        <a:pt x="23" y="45"/>
                        <a:pt x="22" y="45"/>
                        <a:pt x="22" y="45"/>
                      </a:cubicBezTo>
                      <a:cubicBezTo>
                        <a:pt x="21" y="45"/>
                        <a:pt x="21" y="44"/>
                        <a:pt x="21" y="45"/>
                      </a:cubicBezTo>
                      <a:cubicBezTo>
                        <a:pt x="20" y="45"/>
                        <a:pt x="20" y="45"/>
                        <a:pt x="20" y="45"/>
                      </a:cubicBezTo>
                      <a:cubicBezTo>
                        <a:pt x="19" y="45"/>
                        <a:pt x="19" y="45"/>
                        <a:pt x="19" y="45"/>
                      </a:cubicBezTo>
                      <a:cubicBezTo>
                        <a:pt x="18" y="45"/>
                        <a:pt x="18" y="45"/>
                        <a:pt x="18" y="45"/>
                      </a:cubicBezTo>
                      <a:cubicBezTo>
                        <a:pt x="17" y="46"/>
                        <a:pt x="17" y="45"/>
                        <a:pt x="17" y="45"/>
                      </a:cubicBezTo>
                      <a:cubicBezTo>
                        <a:pt x="16" y="45"/>
                        <a:pt x="16" y="45"/>
                        <a:pt x="16" y="45"/>
                      </a:cubicBezTo>
                      <a:cubicBezTo>
                        <a:pt x="15" y="45"/>
                        <a:pt x="15" y="45"/>
                        <a:pt x="14" y="45"/>
                      </a:cubicBezTo>
                      <a:cubicBezTo>
                        <a:pt x="14" y="45"/>
                        <a:pt x="14" y="46"/>
                        <a:pt x="14" y="45"/>
                      </a:cubicBezTo>
                      <a:cubicBezTo>
                        <a:pt x="13" y="45"/>
                        <a:pt x="13" y="45"/>
                        <a:pt x="13" y="45"/>
                      </a:cubicBezTo>
                      <a:cubicBezTo>
                        <a:pt x="13" y="45"/>
                        <a:pt x="13" y="44"/>
                        <a:pt x="13" y="44"/>
                      </a:cubicBezTo>
                      <a:cubicBezTo>
                        <a:pt x="12" y="44"/>
                        <a:pt x="13" y="44"/>
                        <a:pt x="12" y="44"/>
                      </a:cubicBezTo>
                      <a:cubicBezTo>
                        <a:pt x="12" y="44"/>
                        <a:pt x="11" y="44"/>
                        <a:pt x="11" y="44"/>
                      </a:cubicBezTo>
                      <a:cubicBezTo>
                        <a:pt x="11" y="45"/>
                        <a:pt x="11" y="45"/>
                        <a:pt x="11" y="45"/>
                      </a:cubicBezTo>
                      <a:cubicBezTo>
                        <a:pt x="12" y="45"/>
                        <a:pt x="12" y="44"/>
                        <a:pt x="12" y="44"/>
                      </a:cubicBezTo>
                      <a:cubicBezTo>
                        <a:pt x="12" y="44"/>
                        <a:pt x="13" y="45"/>
                        <a:pt x="13" y="45"/>
                      </a:cubicBezTo>
                      <a:cubicBezTo>
                        <a:pt x="13" y="45"/>
                        <a:pt x="13" y="45"/>
                        <a:pt x="13" y="46"/>
                      </a:cubicBezTo>
                      <a:cubicBezTo>
                        <a:pt x="13" y="46"/>
                        <a:pt x="14" y="46"/>
                        <a:pt x="14" y="46"/>
                      </a:cubicBezTo>
                      <a:cubicBezTo>
                        <a:pt x="14" y="46"/>
                        <a:pt x="15" y="45"/>
                        <a:pt x="15" y="45"/>
                      </a:cubicBezTo>
                      <a:cubicBezTo>
                        <a:pt x="15" y="45"/>
                        <a:pt x="16" y="45"/>
                        <a:pt x="16" y="45"/>
                      </a:cubicBezTo>
                      <a:cubicBezTo>
                        <a:pt x="16" y="46"/>
                        <a:pt x="17" y="46"/>
                        <a:pt x="17" y="46"/>
                      </a:cubicBezTo>
                      <a:cubicBezTo>
                        <a:pt x="17" y="46"/>
                        <a:pt x="17" y="46"/>
                        <a:pt x="18" y="46"/>
                      </a:cubicBezTo>
                      <a:cubicBezTo>
                        <a:pt x="18" y="46"/>
                        <a:pt x="19" y="46"/>
                        <a:pt x="19" y="47"/>
                      </a:cubicBezTo>
                      <a:cubicBezTo>
                        <a:pt x="19" y="47"/>
                        <a:pt x="19" y="47"/>
                        <a:pt x="19" y="47"/>
                      </a:cubicBezTo>
                      <a:cubicBezTo>
                        <a:pt x="20" y="47"/>
                        <a:pt x="20" y="48"/>
                        <a:pt x="20" y="48"/>
                      </a:cubicBezTo>
                      <a:cubicBezTo>
                        <a:pt x="21" y="48"/>
                        <a:pt x="21" y="49"/>
                        <a:pt x="21" y="49"/>
                      </a:cubicBezTo>
                      <a:cubicBezTo>
                        <a:pt x="21" y="50"/>
                        <a:pt x="21" y="50"/>
                        <a:pt x="21" y="5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9" name="Freeform 2263"/>
                <p:cNvSpPr>
                  <a:spLocks/>
                </p:cNvSpPr>
                <p:nvPr/>
              </p:nvSpPr>
              <p:spPr bwMode="auto">
                <a:xfrm>
                  <a:off x="7877176" y="4605338"/>
                  <a:ext cx="31750" cy="42863"/>
                </a:xfrm>
                <a:custGeom>
                  <a:avLst/>
                  <a:gdLst>
                    <a:gd name="T0" fmla="*/ 8 w 11"/>
                    <a:gd name="T1" fmla="*/ 15 h 15"/>
                    <a:gd name="T2" fmla="*/ 6 w 11"/>
                    <a:gd name="T3" fmla="*/ 14 h 15"/>
                    <a:gd name="T4" fmla="*/ 5 w 11"/>
                    <a:gd name="T5" fmla="*/ 13 h 15"/>
                    <a:gd name="T6" fmla="*/ 5 w 11"/>
                    <a:gd name="T7" fmla="*/ 12 h 15"/>
                    <a:gd name="T8" fmla="*/ 5 w 11"/>
                    <a:gd name="T9" fmla="*/ 12 h 15"/>
                    <a:gd name="T10" fmla="*/ 5 w 11"/>
                    <a:gd name="T11" fmla="*/ 11 h 15"/>
                    <a:gd name="T12" fmla="*/ 4 w 11"/>
                    <a:gd name="T13" fmla="*/ 10 h 15"/>
                    <a:gd name="T14" fmla="*/ 4 w 11"/>
                    <a:gd name="T15" fmla="*/ 10 h 15"/>
                    <a:gd name="T16" fmla="*/ 3 w 11"/>
                    <a:gd name="T17" fmla="*/ 9 h 15"/>
                    <a:gd name="T18" fmla="*/ 2 w 11"/>
                    <a:gd name="T19" fmla="*/ 8 h 15"/>
                    <a:gd name="T20" fmla="*/ 2 w 11"/>
                    <a:gd name="T21" fmla="*/ 8 h 15"/>
                    <a:gd name="T22" fmla="*/ 1 w 11"/>
                    <a:gd name="T23" fmla="*/ 7 h 15"/>
                    <a:gd name="T24" fmla="*/ 1 w 11"/>
                    <a:gd name="T25" fmla="*/ 6 h 15"/>
                    <a:gd name="T26" fmla="*/ 1 w 11"/>
                    <a:gd name="T27" fmla="*/ 6 h 15"/>
                    <a:gd name="T28" fmla="*/ 1 w 11"/>
                    <a:gd name="T29" fmla="*/ 5 h 15"/>
                    <a:gd name="T30" fmla="*/ 1 w 11"/>
                    <a:gd name="T31" fmla="*/ 5 h 15"/>
                    <a:gd name="T32" fmla="*/ 1 w 11"/>
                    <a:gd name="T33" fmla="*/ 4 h 15"/>
                    <a:gd name="T34" fmla="*/ 1 w 11"/>
                    <a:gd name="T35" fmla="*/ 4 h 15"/>
                    <a:gd name="T36" fmla="*/ 2 w 11"/>
                    <a:gd name="T37" fmla="*/ 4 h 15"/>
                    <a:gd name="T38" fmla="*/ 1 w 11"/>
                    <a:gd name="T39" fmla="*/ 4 h 15"/>
                    <a:gd name="T40" fmla="*/ 1 w 11"/>
                    <a:gd name="T41" fmla="*/ 4 h 15"/>
                    <a:gd name="T42" fmla="*/ 0 w 11"/>
                    <a:gd name="T43" fmla="*/ 3 h 15"/>
                    <a:gd name="T44" fmla="*/ 0 w 11"/>
                    <a:gd name="T45" fmla="*/ 2 h 15"/>
                    <a:gd name="T46" fmla="*/ 0 w 11"/>
                    <a:gd name="T47" fmla="*/ 2 h 15"/>
                    <a:gd name="T48" fmla="*/ 0 w 11"/>
                    <a:gd name="T49" fmla="*/ 1 h 15"/>
                    <a:gd name="T50" fmla="*/ 0 w 11"/>
                    <a:gd name="T51" fmla="*/ 1 h 15"/>
                    <a:gd name="T52" fmla="*/ 0 w 11"/>
                    <a:gd name="T53" fmla="*/ 1 h 15"/>
                    <a:gd name="T54" fmla="*/ 0 w 11"/>
                    <a:gd name="T55" fmla="*/ 0 h 15"/>
                    <a:gd name="T56" fmla="*/ 1 w 11"/>
                    <a:gd name="T57" fmla="*/ 0 h 15"/>
                    <a:gd name="T58" fmla="*/ 1 w 11"/>
                    <a:gd name="T59" fmla="*/ 1 h 15"/>
                    <a:gd name="T60" fmla="*/ 1 w 11"/>
                    <a:gd name="T61" fmla="*/ 2 h 15"/>
                    <a:gd name="T62" fmla="*/ 1 w 11"/>
                    <a:gd name="T63" fmla="*/ 3 h 15"/>
                    <a:gd name="T64" fmla="*/ 2 w 11"/>
                    <a:gd name="T65" fmla="*/ 4 h 15"/>
                    <a:gd name="T66" fmla="*/ 2 w 11"/>
                    <a:gd name="T67" fmla="*/ 4 h 15"/>
                    <a:gd name="T68" fmla="*/ 3 w 11"/>
                    <a:gd name="T69" fmla="*/ 4 h 15"/>
                    <a:gd name="T70" fmla="*/ 3 w 11"/>
                    <a:gd name="T71" fmla="*/ 4 h 15"/>
                    <a:gd name="T72" fmla="*/ 4 w 11"/>
                    <a:gd name="T73" fmla="*/ 4 h 15"/>
                    <a:gd name="T74" fmla="*/ 4 w 11"/>
                    <a:gd name="T75" fmla="*/ 5 h 15"/>
                    <a:gd name="T76" fmla="*/ 5 w 11"/>
                    <a:gd name="T77" fmla="*/ 6 h 15"/>
                    <a:gd name="T78" fmla="*/ 5 w 11"/>
                    <a:gd name="T79" fmla="*/ 7 h 15"/>
                    <a:gd name="T80" fmla="*/ 6 w 11"/>
                    <a:gd name="T81" fmla="*/ 7 h 15"/>
                    <a:gd name="T82" fmla="*/ 6 w 11"/>
                    <a:gd name="T83" fmla="*/ 7 h 15"/>
                    <a:gd name="T84" fmla="*/ 7 w 11"/>
                    <a:gd name="T85" fmla="*/ 8 h 15"/>
                    <a:gd name="T86" fmla="*/ 7 w 11"/>
                    <a:gd name="T87" fmla="*/ 9 h 15"/>
                    <a:gd name="T88" fmla="*/ 7 w 11"/>
                    <a:gd name="T89" fmla="*/ 9 h 15"/>
                    <a:gd name="T90" fmla="*/ 8 w 11"/>
                    <a:gd name="T91" fmla="*/ 9 h 15"/>
                    <a:gd name="T92" fmla="*/ 8 w 11"/>
                    <a:gd name="T93" fmla="*/ 10 h 15"/>
                    <a:gd name="T94" fmla="*/ 9 w 11"/>
                    <a:gd name="T95" fmla="*/ 9 h 15"/>
                    <a:gd name="T96" fmla="*/ 9 w 11"/>
                    <a:gd name="T97" fmla="*/ 10 h 15"/>
                    <a:gd name="T98" fmla="*/ 9 w 11"/>
                    <a:gd name="T99" fmla="*/ 11 h 15"/>
                    <a:gd name="T100" fmla="*/ 10 w 11"/>
                    <a:gd name="T101" fmla="*/ 11 h 15"/>
                    <a:gd name="T102" fmla="*/ 10 w 11"/>
                    <a:gd name="T103" fmla="*/ 12 h 15"/>
                    <a:gd name="T104" fmla="*/ 11 w 11"/>
                    <a:gd name="T105" fmla="*/ 13 h 15"/>
                    <a:gd name="T106" fmla="*/ 11 w 11"/>
                    <a:gd name="T107" fmla="*/ 13 h 15"/>
                    <a:gd name="T108" fmla="*/ 11 w 11"/>
                    <a:gd name="T109" fmla="*/ 14 h 15"/>
                    <a:gd name="T110" fmla="*/ 11 w 11"/>
                    <a:gd name="T111" fmla="*/ 14 h 15"/>
                    <a:gd name="T112" fmla="*/ 10 w 11"/>
                    <a:gd name="T113" fmla="*/ 14 h 15"/>
                    <a:gd name="T114" fmla="*/ 10 w 11"/>
                    <a:gd name="T115" fmla="*/ 14 h 15"/>
                    <a:gd name="T116" fmla="*/ 9 w 11"/>
                    <a:gd name="T117" fmla="*/ 15 h 15"/>
                    <a:gd name="T118" fmla="*/ 9 w 11"/>
                    <a:gd name="T1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 h="15">
                      <a:moveTo>
                        <a:pt x="9" y="15"/>
                      </a:moveTo>
                      <a:cubicBezTo>
                        <a:pt x="9" y="15"/>
                        <a:pt x="8" y="15"/>
                        <a:pt x="8" y="15"/>
                      </a:cubicBezTo>
                      <a:cubicBezTo>
                        <a:pt x="7" y="14"/>
                        <a:pt x="7" y="14"/>
                        <a:pt x="7" y="14"/>
                      </a:cubicBezTo>
                      <a:cubicBezTo>
                        <a:pt x="6" y="14"/>
                        <a:pt x="6" y="14"/>
                        <a:pt x="6" y="14"/>
                      </a:cubicBezTo>
                      <a:cubicBezTo>
                        <a:pt x="6" y="14"/>
                        <a:pt x="6" y="13"/>
                        <a:pt x="6" y="13"/>
                      </a:cubicBezTo>
                      <a:cubicBezTo>
                        <a:pt x="6" y="13"/>
                        <a:pt x="5" y="13"/>
                        <a:pt x="5" y="13"/>
                      </a:cubicBezTo>
                      <a:cubicBezTo>
                        <a:pt x="5" y="12"/>
                        <a:pt x="5" y="12"/>
                        <a:pt x="5" y="12"/>
                      </a:cubicBezTo>
                      <a:cubicBezTo>
                        <a:pt x="5" y="12"/>
                        <a:pt x="5" y="12"/>
                        <a:pt x="5" y="12"/>
                      </a:cubicBezTo>
                      <a:cubicBezTo>
                        <a:pt x="5" y="12"/>
                        <a:pt x="5" y="12"/>
                        <a:pt x="5" y="12"/>
                      </a:cubicBezTo>
                      <a:cubicBezTo>
                        <a:pt x="5" y="12"/>
                        <a:pt x="5" y="12"/>
                        <a:pt x="5" y="12"/>
                      </a:cubicBezTo>
                      <a:cubicBezTo>
                        <a:pt x="5" y="12"/>
                        <a:pt x="5" y="11"/>
                        <a:pt x="5" y="11"/>
                      </a:cubicBezTo>
                      <a:cubicBezTo>
                        <a:pt x="5" y="11"/>
                        <a:pt x="5" y="11"/>
                        <a:pt x="5" y="11"/>
                      </a:cubicBezTo>
                      <a:cubicBezTo>
                        <a:pt x="5" y="11"/>
                        <a:pt x="5" y="10"/>
                        <a:pt x="5" y="10"/>
                      </a:cubicBezTo>
                      <a:cubicBezTo>
                        <a:pt x="4" y="10"/>
                        <a:pt x="4" y="10"/>
                        <a:pt x="4" y="10"/>
                      </a:cubicBezTo>
                      <a:cubicBezTo>
                        <a:pt x="4" y="10"/>
                        <a:pt x="4" y="10"/>
                        <a:pt x="4" y="10"/>
                      </a:cubicBezTo>
                      <a:cubicBezTo>
                        <a:pt x="4" y="10"/>
                        <a:pt x="4" y="10"/>
                        <a:pt x="4" y="10"/>
                      </a:cubicBezTo>
                      <a:cubicBezTo>
                        <a:pt x="3" y="10"/>
                        <a:pt x="3" y="10"/>
                        <a:pt x="3" y="10"/>
                      </a:cubicBezTo>
                      <a:cubicBezTo>
                        <a:pt x="3" y="9"/>
                        <a:pt x="3" y="9"/>
                        <a:pt x="3" y="9"/>
                      </a:cubicBezTo>
                      <a:cubicBezTo>
                        <a:pt x="3" y="9"/>
                        <a:pt x="3" y="9"/>
                        <a:pt x="3" y="9"/>
                      </a:cubicBezTo>
                      <a:cubicBezTo>
                        <a:pt x="3" y="9"/>
                        <a:pt x="2" y="8"/>
                        <a:pt x="2" y="8"/>
                      </a:cubicBezTo>
                      <a:cubicBezTo>
                        <a:pt x="2" y="8"/>
                        <a:pt x="2" y="8"/>
                        <a:pt x="2" y="8"/>
                      </a:cubicBezTo>
                      <a:cubicBezTo>
                        <a:pt x="2" y="8"/>
                        <a:pt x="2" y="8"/>
                        <a:pt x="2" y="8"/>
                      </a:cubicBezTo>
                      <a:cubicBezTo>
                        <a:pt x="1" y="7"/>
                        <a:pt x="1" y="7"/>
                        <a:pt x="1" y="7"/>
                      </a:cubicBezTo>
                      <a:cubicBezTo>
                        <a:pt x="1" y="7"/>
                        <a:pt x="1" y="7"/>
                        <a:pt x="1" y="7"/>
                      </a:cubicBezTo>
                      <a:cubicBezTo>
                        <a:pt x="1" y="7"/>
                        <a:pt x="1" y="7"/>
                        <a:pt x="1" y="7"/>
                      </a:cubicBezTo>
                      <a:cubicBezTo>
                        <a:pt x="1" y="6"/>
                        <a:pt x="1" y="6"/>
                        <a:pt x="1" y="6"/>
                      </a:cubicBezTo>
                      <a:cubicBezTo>
                        <a:pt x="1" y="6"/>
                        <a:pt x="1" y="6"/>
                        <a:pt x="1" y="6"/>
                      </a:cubicBezTo>
                      <a:cubicBezTo>
                        <a:pt x="1" y="6"/>
                        <a:pt x="1" y="6"/>
                        <a:pt x="1" y="6"/>
                      </a:cubicBezTo>
                      <a:cubicBezTo>
                        <a:pt x="1" y="5"/>
                        <a:pt x="1" y="5"/>
                        <a:pt x="1" y="5"/>
                      </a:cubicBezTo>
                      <a:cubicBezTo>
                        <a:pt x="1" y="5"/>
                        <a:pt x="1" y="5"/>
                        <a:pt x="1" y="5"/>
                      </a:cubicBezTo>
                      <a:cubicBezTo>
                        <a:pt x="1" y="5"/>
                        <a:pt x="1" y="5"/>
                        <a:pt x="1" y="5"/>
                      </a:cubicBezTo>
                      <a:cubicBezTo>
                        <a:pt x="1" y="5"/>
                        <a:pt x="1" y="4"/>
                        <a:pt x="1" y="5"/>
                      </a:cubicBezTo>
                      <a:cubicBezTo>
                        <a:pt x="1" y="5"/>
                        <a:pt x="1" y="5"/>
                        <a:pt x="1" y="5"/>
                      </a:cubicBezTo>
                      <a:cubicBezTo>
                        <a:pt x="1" y="4"/>
                        <a:pt x="1" y="4"/>
                        <a:pt x="1" y="4"/>
                      </a:cubicBezTo>
                      <a:cubicBezTo>
                        <a:pt x="1" y="4"/>
                        <a:pt x="1" y="4"/>
                        <a:pt x="1" y="4"/>
                      </a:cubicBezTo>
                      <a:cubicBezTo>
                        <a:pt x="1" y="4"/>
                        <a:pt x="1" y="4"/>
                        <a:pt x="1" y="4"/>
                      </a:cubicBezTo>
                      <a:cubicBezTo>
                        <a:pt x="1" y="4"/>
                        <a:pt x="1" y="4"/>
                        <a:pt x="1" y="4"/>
                      </a:cubicBezTo>
                      <a:cubicBezTo>
                        <a:pt x="1" y="4"/>
                        <a:pt x="2" y="4"/>
                        <a:pt x="2" y="4"/>
                      </a:cubicBezTo>
                      <a:cubicBezTo>
                        <a:pt x="2" y="4"/>
                        <a:pt x="2" y="4"/>
                        <a:pt x="1" y="4"/>
                      </a:cubicBezTo>
                      <a:cubicBezTo>
                        <a:pt x="1" y="4"/>
                        <a:pt x="1" y="4"/>
                        <a:pt x="1" y="4"/>
                      </a:cubicBezTo>
                      <a:cubicBezTo>
                        <a:pt x="1" y="4"/>
                        <a:pt x="1" y="4"/>
                        <a:pt x="1" y="4"/>
                      </a:cubicBezTo>
                      <a:cubicBezTo>
                        <a:pt x="1" y="4"/>
                        <a:pt x="1" y="4"/>
                        <a:pt x="1" y="4"/>
                      </a:cubicBezTo>
                      <a:cubicBezTo>
                        <a:pt x="0" y="4"/>
                        <a:pt x="0" y="4"/>
                        <a:pt x="0" y="4"/>
                      </a:cubicBezTo>
                      <a:cubicBezTo>
                        <a:pt x="0" y="4"/>
                        <a:pt x="0" y="3"/>
                        <a:pt x="0" y="3"/>
                      </a:cubicBezTo>
                      <a:cubicBezTo>
                        <a:pt x="0" y="3"/>
                        <a:pt x="0" y="3"/>
                        <a:pt x="0" y="3"/>
                      </a:cubicBezTo>
                      <a:cubicBezTo>
                        <a:pt x="0" y="3"/>
                        <a:pt x="0" y="3"/>
                        <a:pt x="0" y="2"/>
                      </a:cubicBezTo>
                      <a:cubicBezTo>
                        <a:pt x="0" y="2"/>
                        <a:pt x="0" y="2"/>
                        <a:pt x="0" y="2"/>
                      </a:cubicBezTo>
                      <a:cubicBezTo>
                        <a:pt x="0" y="2"/>
                        <a:pt x="0" y="2"/>
                        <a:pt x="0" y="2"/>
                      </a:cubicBez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1" y="0"/>
                      </a:cubicBezTo>
                      <a:cubicBezTo>
                        <a:pt x="1" y="0"/>
                        <a:pt x="1" y="0"/>
                        <a:pt x="1" y="0"/>
                      </a:cubicBezTo>
                      <a:cubicBezTo>
                        <a:pt x="1" y="1"/>
                        <a:pt x="1" y="1"/>
                        <a:pt x="1" y="1"/>
                      </a:cubicBezTo>
                      <a:cubicBezTo>
                        <a:pt x="1" y="1"/>
                        <a:pt x="1" y="1"/>
                        <a:pt x="1" y="1"/>
                      </a:cubicBezTo>
                      <a:cubicBezTo>
                        <a:pt x="1" y="1"/>
                        <a:pt x="1" y="1"/>
                        <a:pt x="1" y="2"/>
                      </a:cubicBezTo>
                      <a:cubicBezTo>
                        <a:pt x="1" y="2"/>
                        <a:pt x="1" y="2"/>
                        <a:pt x="1" y="2"/>
                      </a:cubicBezTo>
                      <a:cubicBezTo>
                        <a:pt x="1" y="3"/>
                        <a:pt x="1" y="3"/>
                        <a:pt x="1" y="3"/>
                      </a:cubicBezTo>
                      <a:cubicBezTo>
                        <a:pt x="1" y="3"/>
                        <a:pt x="1" y="3"/>
                        <a:pt x="1" y="3"/>
                      </a:cubicBezTo>
                      <a:cubicBezTo>
                        <a:pt x="1" y="3"/>
                        <a:pt x="1" y="3"/>
                        <a:pt x="2" y="4"/>
                      </a:cubicBezTo>
                      <a:cubicBezTo>
                        <a:pt x="2" y="4"/>
                        <a:pt x="2" y="4"/>
                        <a:pt x="2" y="4"/>
                      </a:cubicBezTo>
                      <a:cubicBezTo>
                        <a:pt x="2" y="4"/>
                        <a:pt x="2" y="4"/>
                        <a:pt x="2" y="4"/>
                      </a:cubicBezTo>
                      <a:cubicBezTo>
                        <a:pt x="2" y="4"/>
                        <a:pt x="2" y="4"/>
                        <a:pt x="2" y="4"/>
                      </a:cubicBezTo>
                      <a:cubicBezTo>
                        <a:pt x="2" y="4"/>
                        <a:pt x="2" y="4"/>
                        <a:pt x="2" y="4"/>
                      </a:cubicBezTo>
                      <a:cubicBezTo>
                        <a:pt x="2" y="4"/>
                        <a:pt x="3" y="4"/>
                        <a:pt x="3" y="4"/>
                      </a:cubicBezTo>
                      <a:cubicBezTo>
                        <a:pt x="3" y="4"/>
                        <a:pt x="3" y="4"/>
                        <a:pt x="3" y="4"/>
                      </a:cubicBezTo>
                      <a:cubicBezTo>
                        <a:pt x="3" y="4"/>
                        <a:pt x="3" y="4"/>
                        <a:pt x="3" y="4"/>
                      </a:cubicBezTo>
                      <a:cubicBezTo>
                        <a:pt x="3" y="4"/>
                        <a:pt x="3" y="4"/>
                        <a:pt x="3" y="4"/>
                      </a:cubicBezTo>
                      <a:cubicBezTo>
                        <a:pt x="3" y="4"/>
                        <a:pt x="3" y="4"/>
                        <a:pt x="4" y="4"/>
                      </a:cubicBezTo>
                      <a:cubicBezTo>
                        <a:pt x="4" y="4"/>
                        <a:pt x="4" y="4"/>
                        <a:pt x="4" y="4"/>
                      </a:cubicBezTo>
                      <a:cubicBezTo>
                        <a:pt x="4" y="4"/>
                        <a:pt x="4" y="5"/>
                        <a:pt x="4" y="5"/>
                      </a:cubicBezTo>
                      <a:cubicBezTo>
                        <a:pt x="4" y="5"/>
                        <a:pt x="4" y="5"/>
                        <a:pt x="5" y="5"/>
                      </a:cubicBezTo>
                      <a:cubicBezTo>
                        <a:pt x="5" y="6"/>
                        <a:pt x="5" y="6"/>
                        <a:pt x="5" y="6"/>
                      </a:cubicBezTo>
                      <a:cubicBezTo>
                        <a:pt x="5" y="6"/>
                        <a:pt x="5" y="6"/>
                        <a:pt x="5" y="6"/>
                      </a:cubicBezTo>
                      <a:cubicBezTo>
                        <a:pt x="5" y="6"/>
                        <a:pt x="5" y="7"/>
                        <a:pt x="5" y="7"/>
                      </a:cubicBezTo>
                      <a:cubicBezTo>
                        <a:pt x="5" y="7"/>
                        <a:pt x="5" y="7"/>
                        <a:pt x="6" y="7"/>
                      </a:cubicBezTo>
                      <a:cubicBezTo>
                        <a:pt x="6" y="7"/>
                        <a:pt x="6" y="7"/>
                        <a:pt x="6" y="7"/>
                      </a:cubicBezTo>
                      <a:cubicBezTo>
                        <a:pt x="6" y="7"/>
                        <a:pt x="6" y="8"/>
                        <a:pt x="6" y="8"/>
                      </a:cubicBezTo>
                      <a:cubicBezTo>
                        <a:pt x="6" y="8"/>
                        <a:pt x="6" y="7"/>
                        <a:pt x="6" y="7"/>
                      </a:cubicBezTo>
                      <a:cubicBezTo>
                        <a:pt x="6" y="8"/>
                        <a:pt x="7" y="8"/>
                        <a:pt x="7" y="8"/>
                      </a:cubicBezTo>
                      <a:cubicBezTo>
                        <a:pt x="7" y="8"/>
                        <a:pt x="7" y="8"/>
                        <a:pt x="7" y="8"/>
                      </a:cubicBezTo>
                      <a:cubicBezTo>
                        <a:pt x="7" y="8"/>
                        <a:pt x="7" y="8"/>
                        <a:pt x="7" y="9"/>
                      </a:cubicBezTo>
                      <a:cubicBezTo>
                        <a:pt x="7" y="9"/>
                        <a:pt x="7" y="9"/>
                        <a:pt x="7" y="9"/>
                      </a:cubicBezTo>
                      <a:cubicBezTo>
                        <a:pt x="7" y="9"/>
                        <a:pt x="7" y="9"/>
                        <a:pt x="7" y="9"/>
                      </a:cubicBezTo>
                      <a:cubicBezTo>
                        <a:pt x="7" y="9"/>
                        <a:pt x="7" y="9"/>
                        <a:pt x="7" y="9"/>
                      </a:cubicBezTo>
                      <a:cubicBezTo>
                        <a:pt x="7" y="9"/>
                        <a:pt x="7" y="9"/>
                        <a:pt x="8" y="9"/>
                      </a:cubicBezTo>
                      <a:cubicBezTo>
                        <a:pt x="8" y="9"/>
                        <a:pt x="8" y="9"/>
                        <a:pt x="8" y="9"/>
                      </a:cubicBezTo>
                      <a:cubicBezTo>
                        <a:pt x="8" y="9"/>
                        <a:pt x="8" y="9"/>
                        <a:pt x="8" y="9"/>
                      </a:cubicBezTo>
                      <a:cubicBezTo>
                        <a:pt x="8" y="10"/>
                        <a:pt x="8" y="10"/>
                        <a:pt x="8" y="10"/>
                      </a:cubicBezTo>
                      <a:cubicBezTo>
                        <a:pt x="8" y="10"/>
                        <a:pt x="8" y="10"/>
                        <a:pt x="8" y="10"/>
                      </a:cubicBezTo>
                      <a:cubicBezTo>
                        <a:pt x="8" y="9"/>
                        <a:pt x="8" y="9"/>
                        <a:pt x="9" y="9"/>
                      </a:cubicBezTo>
                      <a:cubicBezTo>
                        <a:pt x="9" y="9"/>
                        <a:pt x="9" y="9"/>
                        <a:pt x="9" y="10"/>
                      </a:cubicBezTo>
                      <a:cubicBezTo>
                        <a:pt x="9" y="10"/>
                        <a:pt x="9" y="10"/>
                        <a:pt x="9" y="10"/>
                      </a:cubicBezTo>
                      <a:cubicBezTo>
                        <a:pt x="9" y="10"/>
                        <a:pt x="9" y="10"/>
                        <a:pt x="9" y="10"/>
                      </a:cubicBezTo>
                      <a:cubicBezTo>
                        <a:pt x="9" y="10"/>
                        <a:pt x="9" y="10"/>
                        <a:pt x="9" y="11"/>
                      </a:cubicBezTo>
                      <a:cubicBezTo>
                        <a:pt x="10" y="11"/>
                        <a:pt x="10" y="11"/>
                        <a:pt x="10" y="11"/>
                      </a:cubicBezTo>
                      <a:cubicBezTo>
                        <a:pt x="10" y="11"/>
                        <a:pt x="10" y="11"/>
                        <a:pt x="10" y="11"/>
                      </a:cubicBezTo>
                      <a:cubicBezTo>
                        <a:pt x="10" y="11"/>
                        <a:pt x="10" y="11"/>
                        <a:pt x="10" y="11"/>
                      </a:cubicBezTo>
                      <a:cubicBezTo>
                        <a:pt x="10" y="12"/>
                        <a:pt x="10" y="11"/>
                        <a:pt x="10" y="12"/>
                      </a:cubicBezTo>
                      <a:cubicBezTo>
                        <a:pt x="11" y="12"/>
                        <a:pt x="11" y="12"/>
                        <a:pt x="11" y="12"/>
                      </a:cubicBezTo>
                      <a:cubicBezTo>
                        <a:pt x="11" y="12"/>
                        <a:pt x="11" y="12"/>
                        <a:pt x="11" y="13"/>
                      </a:cubicBezTo>
                      <a:cubicBezTo>
                        <a:pt x="11" y="13"/>
                        <a:pt x="11" y="13"/>
                        <a:pt x="11" y="13"/>
                      </a:cubicBezTo>
                      <a:cubicBezTo>
                        <a:pt x="11" y="13"/>
                        <a:pt x="11" y="13"/>
                        <a:pt x="11" y="13"/>
                      </a:cubicBezTo>
                      <a:cubicBezTo>
                        <a:pt x="11" y="13"/>
                        <a:pt x="11" y="13"/>
                        <a:pt x="11" y="14"/>
                      </a:cubicBezTo>
                      <a:cubicBezTo>
                        <a:pt x="11" y="14"/>
                        <a:pt x="11" y="14"/>
                        <a:pt x="11" y="14"/>
                      </a:cubicBezTo>
                      <a:cubicBezTo>
                        <a:pt x="11" y="14"/>
                        <a:pt x="11" y="14"/>
                        <a:pt x="11" y="14"/>
                      </a:cubicBezTo>
                      <a:cubicBezTo>
                        <a:pt x="11" y="14"/>
                        <a:pt x="11" y="14"/>
                        <a:pt x="11" y="14"/>
                      </a:cubicBezTo>
                      <a:cubicBezTo>
                        <a:pt x="11" y="14"/>
                        <a:pt x="11" y="14"/>
                        <a:pt x="11" y="14"/>
                      </a:cubicBezTo>
                      <a:cubicBezTo>
                        <a:pt x="10" y="14"/>
                        <a:pt x="11" y="14"/>
                        <a:pt x="10" y="14"/>
                      </a:cubicBezTo>
                      <a:cubicBezTo>
                        <a:pt x="10" y="14"/>
                        <a:pt x="10" y="14"/>
                        <a:pt x="10" y="14"/>
                      </a:cubicBezTo>
                      <a:cubicBezTo>
                        <a:pt x="10" y="14"/>
                        <a:pt x="10" y="14"/>
                        <a:pt x="10" y="14"/>
                      </a:cubicBezTo>
                      <a:cubicBezTo>
                        <a:pt x="10" y="14"/>
                        <a:pt x="10" y="14"/>
                        <a:pt x="9" y="15"/>
                      </a:cubicBezTo>
                      <a:cubicBezTo>
                        <a:pt x="9" y="15"/>
                        <a:pt x="9" y="15"/>
                        <a:pt x="9" y="15"/>
                      </a:cubicBezTo>
                      <a:cubicBezTo>
                        <a:pt x="9" y="15"/>
                        <a:pt x="9" y="15"/>
                        <a:pt x="9" y="15"/>
                      </a:cubicBezTo>
                      <a:cubicBezTo>
                        <a:pt x="9" y="15"/>
                        <a:pt x="9" y="15"/>
                        <a:pt x="9" y="1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0" name="Freeform 2264"/>
                <p:cNvSpPr>
                  <a:spLocks/>
                </p:cNvSpPr>
                <p:nvPr/>
              </p:nvSpPr>
              <p:spPr bwMode="auto">
                <a:xfrm>
                  <a:off x="7877176" y="4610101"/>
                  <a:ext cx="0" cy="3175"/>
                </a:xfrm>
                <a:custGeom>
                  <a:avLst/>
                  <a:gdLst>
                    <a:gd name="T0" fmla="*/ 1 h 1"/>
                    <a:gd name="T1" fmla="*/ 0 h 1"/>
                    <a:gd name="T2" fmla="*/ 0 h 1"/>
                    <a:gd name="T3" fmla="*/ 1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0"/>
                        <a:pt x="0" y="0"/>
                      </a:cubicBezTo>
                      <a:cubicBezTo>
                        <a:pt x="0" y="0"/>
                        <a:pt x="0" y="0"/>
                        <a:pt x="0" y="0"/>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1" name="Oval 2265"/>
                <p:cNvSpPr>
                  <a:spLocks noChangeArrowheads="1"/>
                </p:cNvSpPr>
                <p:nvPr/>
              </p:nvSpPr>
              <p:spPr bwMode="auto">
                <a:xfrm>
                  <a:off x="7877176" y="4610101"/>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2" name="Freeform 2266"/>
                <p:cNvSpPr>
                  <a:spLocks/>
                </p:cNvSpPr>
                <p:nvPr/>
              </p:nvSpPr>
              <p:spPr bwMode="auto">
                <a:xfrm>
                  <a:off x="7877176" y="46069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3" name="Freeform 2267"/>
                <p:cNvSpPr>
                  <a:spLocks/>
                </p:cNvSpPr>
                <p:nvPr/>
              </p:nvSpPr>
              <p:spPr bwMode="auto">
                <a:xfrm>
                  <a:off x="7874001" y="4606926"/>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4" name="Freeform 2268"/>
                <p:cNvSpPr>
                  <a:spLocks/>
                </p:cNvSpPr>
                <p:nvPr/>
              </p:nvSpPr>
              <p:spPr bwMode="auto">
                <a:xfrm>
                  <a:off x="7816851" y="4549776"/>
                  <a:ext cx="3175" cy="9525"/>
                </a:xfrm>
                <a:custGeom>
                  <a:avLst/>
                  <a:gdLst>
                    <a:gd name="T0" fmla="*/ 0 w 1"/>
                    <a:gd name="T1" fmla="*/ 1 h 3"/>
                    <a:gd name="T2" fmla="*/ 0 w 1"/>
                    <a:gd name="T3" fmla="*/ 2 h 3"/>
                    <a:gd name="T4" fmla="*/ 0 w 1"/>
                    <a:gd name="T5" fmla="*/ 2 h 3"/>
                    <a:gd name="T6" fmla="*/ 1 w 1"/>
                    <a:gd name="T7" fmla="*/ 3 h 3"/>
                    <a:gd name="T8" fmla="*/ 1 w 1"/>
                    <a:gd name="T9" fmla="*/ 3 h 3"/>
                    <a:gd name="T10" fmla="*/ 1 w 1"/>
                    <a:gd name="T11" fmla="*/ 2 h 3"/>
                    <a:gd name="T12" fmla="*/ 1 w 1"/>
                    <a:gd name="T13" fmla="*/ 2 h 3"/>
                    <a:gd name="T14" fmla="*/ 1 w 1"/>
                    <a:gd name="T15" fmla="*/ 1 h 3"/>
                    <a:gd name="T16" fmla="*/ 1 w 1"/>
                    <a:gd name="T17" fmla="*/ 1 h 3"/>
                    <a:gd name="T18" fmla="*/ 0 w 1"/>
                    <a:gd name="T19" fmla="*/ 1 h 3"/>
                    <a:gd name="T20" fmla="*/ 0 w 1"/>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
                      <a:moveTo>
                        <a:pt x="0" y="1"/>
                      </a:moveTo>
                      <a:cubicBezTo>
                        <a:pt x="0" y="1"/>
                        <a:pt x="0" y="2"/>
                        <a:pt x="0" y="2"/>
                      </a:cubicBezTo>
                      <a:cubicBezTo>
                        <a:pt x="0" y="2"/>
                        <a:pt x="0" y="2"/>
                        <a:pt x="0" y="2"/>
                      </a:cubicBezTo>
                      <a:cubicBezTo>
                        <a:pt x="0" y="2"/>
                        <a:pt x="1" y="2"/>
                        <a:pt x="1" y="3"/>
                      </a:cubicBezTo>
                      <a:cubicBezTo>
                        <a:pt x="1" y="3"/>
                        <a:pt x="1" y="3"/>
                        <a:pt x="1" y="3"/>
                      </a:cubicBezTo>
                      <a:cubicBezTo>
                        <a:pt x="1" y="3"/>
                        <a:pt x="1" y="2"/>
                        <a:pt x="1" y="2"/>
                      </a:cubicBezTo>
                      <a:cubicBezTo>
                        <a:pt x="1" y="2"/>
                        <a:pt x="1" y="2"/>
                        <a:pt x="1" y="2"/>
                      </a:cubicBezTo>
                      <a:cubicBezTo>
                        <a:pt x="0" y="2"/>
                        <a:pt x="0" y="2"/>
                        <a:pt x="1" y="1"/>
                      </a:cubicBezTo>
                      <a:cubicBezTo>
                        <a:pt x="1" y="1"/>
                        <a:pt x="1" y="1"/>
                        <a:pt x="1" y="1"/>
                      </a:cubicBez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5" name="Freeform 2269"/>
                <p:cNvSpPr>
                  <a:spLocks/>
                </p:cNvSpPr>
                <p:nvPr/>
              </p:nvSpPr>
              <p:spPr bwMode="auto">
                <a:xfrm>
                  <a:off x="7816851" y="4546601"/>
                  <a:ext cx="3175" cy="3175"/>
                </a:xfrm>
                <a:custGeom>
                  <a:avLst/>
                  <a:gdLst>
                    <a:gd name="T0" fmla="*/ 0 w 1"/>
                    <a:gd name="T1" fmla="*/ 1 h 1"/>
                    <a:gd name="T2" fmla="*/ 1 w 1"/>
                    <a:gd name="T3" fmla="*/ 1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0"/>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6" name="Freeform 2270"/>
                <p:cNvSpPr>
                  <a:spLocks/>
                </p:cNvSpPr>
                <p:nvPr/>
              </p:nvSpPr>
              <p:spPr bwMode="auto">
                <a:xfrm>
                  <a:off x="7834313" y="4552951"/>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7" name="Freeform 2271"/>
                <p:cNvSpPr>
                  <a:spLocks/>
                </p:cNvSpPr>
                <p:nvPr/>
              </p:nvSpPr>
              <p:spPr bwMode="auto">
                <a:xfrm>
                  <a:off x="7831138" y="4556126"/>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8" name="Oval 2272"/>
                <p:cNvSpPr>
                  <a:spLocks noChangeArrowheads="1"/>
                </p:cNvSpPr>
                <p:nvPr/>
              </p:nvSpPr>
              <p:spPr bwMode="auto">
                <a:xfrm>
                  <a:off x="7845426" y="4567238"/>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9" name="Freeform 2273"/>
                <p:cNvSpPr>
                  <a:spLocks/>
                </p:cNvSpPr>
                <p:nvPr/>
              </p:nvSpPr>
              <p:spPr bwMode="auto">
                <a:xfrm>
                  <a:off x="7845426" y="4567238"/>
                  <a:ext cx="3175" cy="3175"/>
                </a:xfrm>
                <a:custGeom>
                  <a:avLst/>
                  <a:gdLst>
                    <a:gd name="T0" fmla="*/ 0 w 1"/>
                    <a:gd name="T1" fmla="*/ 0 h 1"/>
                    <a:gd name="T2" fmla="*/ 0 w 1"/>
                    <a:gd name="T3" fmla="*/ 0 h 1"/>
                    <a:gd name="T4" fmla="*/ 0 w 1"/>
                    <a:gd name="T5" fmla="*/ 1 h 1"/>
                    <a:gd name="T6" fmla="*/ 0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1"/>
                        <a:pt x="0" y="1"/>
                        <a:pt x="0" y="1"/>
                      </a:cubicBezTo>
                      <a:cubicBezTo>
                        <a:pt x="0" y="1"/>
                        <a:pt x="0" y="1"/>
                        <a:pt x="0" y="1"/>
                      </a:cubicBezTo>
                      <a:cubicBezTo>
                        <a:pt x="0" y="1"/>
                        <a:pt x="1" y="1"/>
                        <a:pt x="1" y="1"/>
                      </a:cubicBezTo>
                      <a:cubicBezTo>
                        <a:pt x="0" y="0"/>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0" name="Freeform 2274"/>
                <p:cNvSpPr>
                  <a:spLocks/>
                </p:cNvSpPr>
                <p:nvPr/>
              </p:nvSpPr>
              <p:spPr bwMode="auto">
                <a:xfrm>
                  <a:off x="7854951" y="4581526"/>
                  <a:ext cx="4763" cy="3175"/>
                </a:xfrm>
                <a:custGeom>
                  <a:avLst/>
                  <a:gdLst>
                    <a:gd name="T0" fmla="*/ 2 w 2"/>
                    <a:gd name="T1" fmla="*/ 0 h 1"/>
                    <a:gd name="T2" fmla="*/ 1 w 2"/>
                    <a:gd name="T3" fmla="*/ 0 h 1"/>
                    <a:gd name="T4" fmla="*/ 1 w 2"/>
                    <a:gd name="T5" fmla="*/ 0 h 1"/>
                    <a:gd name="T6" fmla="*/ 0 w 2"/>
                    <a:gd name="T7" fmla="*/ 1 h 1"/>
                    <a:gd name="T8" fmla="*/ 0 w 2"/>
                    <a:gd name="T9" fmla="*/ 1 h 1"/>
                    <a:gd name="T10" fmla="*/ 0 w 2"/>
                    <a:gd name="T11" fmla="*/ 0 h 1"/>
                    <a:gd name="T12" fmla="*/ 1 w 2"/>
                    <a:gd name="T13" fmla="*/ 0 h 1"/>
                    <a:gd name="T14" fmla="*/ 2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0"/>
                      </a:moveTo>
                      <a:cubicBezTo>
                        <a:pt x="1" y="0"/>
                        <a:pt x="1" y="0"/>
                        <a:pt x="1" y="0"/>
                      </a:cubicBezTo>
                      <a:cubicBezTo>
                        <a:pt x="1" y="0"/>
                        <a:pt x="1" y="0"/>
                        <a:pt x="1" y="0"/>
                      </a:cubicBezTo>
                      <a:cubicBezTo>
                        <a:pt x="1" y="1"/>
                        <a:pt x="1" y="1"/>
                        <a:pt x="0" y="1"/>
                      </a:cubicBezTo>
                      <a:cubicBezTo>
                        <a:pt x="0" y="1"/>
                        <a:pt x="0" y="1"/>
                        <a:pt x="0" y="1"/>
                      </a:cubicBezTo>
                      <a:cubicBezTo>
                        <a:pt x="0" y="0"/>
                        <a:pt x="0" y="0"/>
                        <a:pt x="0" y="0"/>
                      </a:cubicBezTo>
                      <a:cubicBezTo>
                        <a:pt x="1" y="0"/>
                        <a:pt x="1" y="0"/>
                        <a:pt x="1"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1" name="Freeform 2275"/>
                <p:cNvSpPr>
                  <a:spLocks/>
                </p:cNvSpPr>
                <p:nvPr/>
              </p:nvSpPr>
              <p:spPr bwMode="auto">
                <a:xfrm>
                  <a:off x="7751763" y="4602163"/>
                  <a:ext cx="3175" cy="0"/>
                </a:xfrm>
                <a:custGeom>
                  <a:avLst/>
                  <a:gdLst>
                    <a:gd name="T0" fmla="*/ 1 w 1"/>
                    <a:gd name="T1" fmla="*/ 1 w 1"/>
                    <a:gd name="T2" fmla="*/ 1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0"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2" name="Freeform 2276"/>
                <p:cNvSpPr>
                  <a:spLocks/>
                </p:cNvSpPr>
                <p:nvPr/>
              </p:nvSpPr>
              <p:spPr bwMode="auto">
                <a:xfrm>
                  <a:off x="7759701" y="4595813"/>
                  <a:ext cx="3175" cy="3175"/>
                </a:xfrm>
                <a:custGeom>
                  <a:avLst/>
                  <a:gdLst>
                    <a:gd name="T0" fmla="*/ 0 w 1"/>
                    <a:gd name="T1" fmla="*/ 0 h 1"/>
                    <a:gd name="T2" fmla="*/ 0 w 1"/>
                    <a:gd name="T3" fmla="*/ 0 h 1"/>
                    <a:gd name="T4" fmla="*/ 1 w 1"/>
                    <a:gd name="T5" fmla="*/ 1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1"/>
                        <a:pt x="0" y="1"/>
                        <a:pt x="1" y="1"/>
                      </a:cubicBezTo>
                      <a:cubicBezTo>
                        <a:pt x="1" y="1"/>
                        <a:pt x="1" y="1"/>
                        <a:pt x="1" y="0"/>
                      </a:cubicBezTo>
                      <a:cubicBezTo>
                        <a:pt x="1"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3" name="Freeform 2277"/>
                <p:cNvSpPr>
                  <a:spLocks/>
                </p:cNvSpPr>
                <p:nvPr/>
              </p:nvSpPr>
              <p:spPr bwMode="auto">
                <a:xfrm>
                  <a:off x="7756526" y="4595813"/>
                  <a:ext cx="317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4" name="Freeform 2278"/>
                <p:cNvSpPr>
                  <a:spLocks/>
                </p:cNvSpPr>
                <p:nvPr/>
              </p:nvSpPr>
              <p:spPr bwMode="auto">
                <a:xfrm>
                  <a:off x="7727951" y="4613276"/>
                  <a:ext cx="3175" cy="3175"/>
                </a:xfrm>
                <a:custGeom>
                  <a:avLst/>
                  <a:gdLst>
                    <a:gd name="T0" fmla="*/ 1 w 1"/>
                    <a:gd name="T1" fmla="*/ 0 h 1"/>
                    <a:gd name="T2" fmla="*/ 0 w 1"/>
                    <a:gd name="T3" fmla="*/ 0 h 1"/>
                    <a:gd name="T4" fmla="*/ 0 w 1"/>
                    <a:gd name="T5" fmla="*/ 0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0" y="0"/>
                      </a:cubicBezTo>
                      <a:cubicBezTo>
                        <a:pt x="0"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5" name="Freeform 2279"/>
                <p:cNvSpPr>
                  <a:spLocks/>
                </p:cNvSpPr>
                <p:nvPr/>
              </p:nvSpPr>
              <p:spPr bwMode="auto">
                <a:xfrm>
                  <a:off x="7723188" y="4616451"/>
                  <a:ext cx="4763" cy="7938"/>
                </a:xfrm>
                <a:custGeom>
                  <a:avLst/>
                  <a:gdLst>
                    <a:gd name="T0" fmla="*/ 1 w 2"/>
                    <a:gd name="T1" fmla="*/ 0 h 3"/>
                    <a:gd name="T2" fmla="*/ 1 w 2"/>
                    <a:gd name="T3" fmla="*/ 0 h 3"/>
                    <a:gd name="T4" fmla="*/ 2 w 2"/>
                    <a:gd name="T5" fmla="*/ 1 h 3"/>
                    <a:gd name="T6" fmla="*/ 2 w 2"/>
                    <a:gd name="T7" fmla="*/ 2 h 3"/>
                    <a:gd name="T8" fmla="*/ 2 w 2"/>
                    <a:gd name="T9" fmla="*/ 2 h 3"/>
                    <a:gd name="T10" fmla="*/ 2 w 2"/>
                    <a:gd name="T11" fmla="*/ 2 h 3"/>
                    <a:gd name="T12" fmla="*/ 0 w 2"/>
                    <a:gd name="T13" fmla="*/ 2 h 3"/>
                    <a:gd name="T14" fmla="*/ 0 w 2"/>
                    <a:gd name="T15" fmla="*/ 1 h 3"/>
                    <a:gd name="T16" fmla="*/ 0 w 2"/>
                    <a:gd name="T17" fmla="*/ 0 h 3"/>
                    <a:gd name="T18" fmla="*/ 0 w 2"/>
                    <a:gd name="T19" fmla="*/ 0 h 3"/>
                    <a:gd name="T20" fmla="*/ 1 w 2"/>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1" y="0"/>
                      </a:moveTo>
                      <a:cubicBezTo>
                        <a:pt x="1" y="0"/>
                        <a:pt x="1" y="0"/>
                        <a:pt x="1" y="0"/>
                      </a:cubicBezTo>
                      <a:cubicBezTo>
                        <a:pt x="2" y="0"/>
                        <a:pt x="2" y="0"/>
                        <a:pt x="2" y="1"/>
                      </a:cubicBezTo>
                      <a:cubicBezTo>
                        <a:pt x="2" y="1"/>
                        <a:pt x="2" y="1"/>
                        <a:pt x="2" y="2"/>
                      </a:cubicBezTo>
                      <a:cubicBezTo>
                        <a:pt x="2" y="2"/>
                        <a:pt x="2" y="2"/>
                        <a:pt x="2" y="2"/>
                      </a:cubicBezTo>
                      <a:cubicBezTo>
                        <a:pt x="2" y="3"/>
                        <a:pt x="2" y="3"/>
                        <a:pt x="2" y="2"/>
                      </a:cubicBezTo>
                      <a:cubicBezTo>
                        <a:pt x="1" y="2"/>
                        <a:pt x="1" y="2"/>
                        <a:pt x="0" y="2"/>
                      </a:cubicBezTo>
                      <a:cubicBezTo>
                        <a:pt x="0" y="1"/>
                        <a:pt x="0" y="1"/>
                        <a:pt x="0" y="1"/>
                      </a:cubicBezTo>
                      <a:cubicBezTo>
                        <a:pt x="0" y="1"/>
                        <a:pt x="0"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6" name="Freeform 2280"/>
                <p:cNvSpPr>
                  <a:spLocks/>
                </p:cNvSpPr>
                <p:nvPr/>
              </p:nvSpPr>
              <p:spPr bwMode="auto">
                <a:xfrm>
                  <a:off x="7716838" y="4610101"/>
                  <a:ext cx="3175" cy="3175"/>
                </a:xfrm>
                <a:custGeom>
                  <a:avLst/>
                  <a:gdLst>
                    <a:gd name="T0" fmla="*/ 1 w 1"/>
                    <a:gd name="T1" fmla="*/ 0 h 1"/>
                    <a:gd name="T2" fmla="*/ 0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0" y="1"/>
                      </a:cubicBezTo>
                      <a:cubicBezTo>
                        <a:pt x="0" y="1"/>
                        <a:pt x="0" y="1"/>
                        <a:pt x="0" y="1"/>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7" name="Freeform 2281"/>
                <p:cNvSpPr>
                  <a:spLocks/>
                </p:cNvSpPr>
                <p:nvPr/>
              </p:nvSpPr>
              <p:spPr bwMode="auto">
                <a:xfrm>
                  <a:off x="7705726" y="4606926"/>
                  <a:ext cx="3175" cy="6350"/>
                </a:xfrm>
                <a:custGeom>
                  <a:avLst/>
                  <a:gdLst>
                    <a:gd name="T0" fmla="*/ 1 w 1"/>
                    <a:gd name="T1" fmla="*/ 1 h 2"/>
                    <a:gd name="T2" fmla="*/ 1 w 1"/>
                    <a:gd name="T3" fmla="*/ 2 h 2"/>
                    <a:gd name="T4" fmla="*/ 1 w 1"/>
                    <a:gd name="T5" fmla="*/ 2 h 2"/>
                    <a:gd name="T6" fmla="*/ 0 w 1"/>
                    <a:gd name="T7" fmla="*/ 2 h 2"/>
                    <a:gd name="T8" fmla="*/ 0 w 1"/>
                    <a:gd name="T9" fmla="*/ 2 h 2"/>
                    <a:gd name="T10" fmla="*/ 0 w 1"/>
                    <a:gd name="T11" fmla="*/ 1 h 2"/>
                    <a:gd name="T12" fmla="*/ 0 w 1"/>
                    <a:gd name="T13" fmla="*/ 1 h 2"/>
                    <a:gd name="T14" fmla="*/ 0 w 1"/>
                    <a:gd name="T15" fmla="*/ 1 h 2"/>
                    <a:gd name="T16" fmla="*/ 1 w 1"/>
                    <a:gd name="T17" fmla="*/ 1 h 2"/>
                    <a:gd name="T18" fmla="*/ 1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1" y="1"/>
                      </a:moveTo>
                      <a:cubicBezTo>
                        <a:pt x="1" y="2"/>
                        <a:pt x="1" y="2"/>
                        <a:pt x="1" y="2"/>
                      </a:cubicBezTo>
                      <a:cubicBezTo>
                        <a:pt x="1" y="2"/>
                        <a:pt x="1" y="2"/>
                        <a:pt x="1" y="2"/>
                      </a:cubicBezTo>
                      <a:cubicBezTo>
                        <a:pt x="1" y="2"/>
                        <a:pt x="1" y="2"/>
                        <a:pt x="0" y="2"/>
                      </a:cubicBezTo>
                      <a:cubicBezTo>
                        <a:pt x="0" y="2"/>
                        <a:pt x="0" y="2"/>
                        <a:pt x="0" y="2"/>
                      </a:cubicBezTo>
                      <a:cubicBezTo>
                        <a:pt x="0" y="2"/>
                        <a:pt x="0" y="2"/>
                        <a:pt x="0" y="1"/>
                      </a:cubicBezTo>
                      <a:cubicBezTo>
                        <a:pt x="0" y="1"/>
                        <a:pt x="0" y="1"/>
                        <a:pt x="0" y="1"/>
                      </a:cubicBezTo>
                      <a:cubicBezTo>
                        <a:pt x="0" y="1"/>
                        <a:pt x="0" y="0"/>
                        <a:pt x="0"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8" name="Freeform 2282"/>
                <p:cNvSpPr>
                  <a:spLocks/>
                </p:cNvSpPr>
                <p:nvPr/>
              </p:nvSpPr>
              <p:spPr bwMode="auto">
                <a:xfrm>
                  <a:off x="7702551" y="4606926"/>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9" name="Oval 2283"/>
                <p:cNvSpPr>
                  <a:spLocks noChangeArrowheads="1"/>
                </p:cNvSpPr>
                <p:nvPr/>
              </p:nvSpPr>
              <p:spPr bwMode="auto">
                <a:xfrm>
                  <a:off x="7685088" y="4598988"/>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0" name="Freeform 2284"/>
                <p:cNvSpPr>
                  <a:spLocks/>
                </p:cNvSpPr>
                <p:nvPr/>
              </p:nvSpPr>
              <p:spPr bwMode="auto">
                <a:xfrm>
                  <a:off x="7680326" y="4592638"/>
                  <a:ext cx="1588" cy="6350"/>
                </a:xfrm>
                <a:custGeom>
                  <a:avLst/>
                  <a:gdLst>
                    <a:gd name="T0" fmla="*/ 1 w 1"/>
                    <a:gd name="T1" fmla="*/ 1 h 2"/>
                    <a:gd name="T2" fmla="*/ 1 w 1"/>
                    <a:gd name="T3" fmla="*/ 2 h 2"/>
                    <a:gd name="T4" fmla="*/ 0 w 1"/>
                    <a:gd name="T5" fmla="*/ 2 h 2"/>
                    <a:gd name="T6" fmla="*/ 0 w 1"/>
                    <a:gd name="T7" fmla="*/ 1 h 2"/>
                    <a:gd name="T8" fmla="*/ 0 w 1"/>
                    <a:gd name="T9" fmla="*/ 0 h 2"/>
                    <a:gd name="T10" fmla="*/ 1 w 1"/>
                    <a:gd name="T11" fmla="*/ 0 h 2"/>
                    <a:gd name="T12" fmla="*/ 1 w 1"/>
                    <a:gd name="T13" fmla="*/ 0 h 2"/>
                    <a:gd name="T14" fmla="*/ 1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1"/>
                      </a:moveTo>
                      <a:cubicBezTo>
                        <a:pt x="1" y="1"/>
                        <a:pt x="1" y="2"/>
                        <a:pt x="1" y="2"/>
                      </a:cubicBezTo>
                      <a:cubicBezTo>
                        <a:pt x="1" y="2"/>
                        <a:pt x="1" y="2"/>
                        <a:pt x="0" y="2"/>
                      </a:cubicBezTo>
                      <a:cubicBezTo>
                        <a:pt x="0" y="2"/>
                        <a:pt x="0" y="2"/>
                        <a:pt x="0" y="1"/>
                      </a:cubicBezTo>
                      <a:cubicBezTo>
                        <a:pt x="0" y="1"/>
                        <a:pt x="0" y="1"/>
                        <a:pt x="0" y="0"/>
                      </a:cubicBezTo>
                      <a:cubicBezTo>
                        <a:pt x="0" y="0"/>
                        <a:pt x="0" y="0"/>
                        <a:pt x="1" y="0"/>
                      </a:cubicBezTo>
                      <a:cubicBezTo>
                        <a:pt x="1" y="0"/>
                        <a:pt x="1" y="0"/>
                        <a:pt x="1" y="0"/>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1" name="Freeform 2285"/>
                <p:cNvSpPr>
                  <a:spLocks/>
                </p:cNvSpPr>
                <p:nvPr/>
              </p:nvSpPr>
              <p:spPr bwMode="auto">
                <a:xfrm>
                  <a:off x="7694613" y="4532313"/>
                  <a:ext cx="19050" cy="9525"/>
                </a:xfrm>
                <a:custGeom>
                  <a:avLst/>
                  <a:gdLst>
                    <a:gd name="T0" fmla="*/ 4 w 7"/>
                    <a:gd name="T1" fmla="*/ 1 h 3"/>
                    <a:gd name="T2" fmla="*/ 3 w 7"/>
                    <a:gd name="T3" fmla="*/ 1 h 3"/>
                    <a:gd name="T4" fmla="*/ 2 w 7"/>
                    <a:gd name="T5" fmla="*/ 1 h 3"/>
                    <a:gd name="T6" fmla="*/ 1 w 7"/>
                    <a:gd name="T7" fmla="*/ 1 h 3"/>
                    <a:gd name="T8" fmla="*/ 1 w 7"/>
                    <a:gd name="T9" fmla="*/ 1 h 3"/>
                    <a:gd name="T10" fmla="*/ 0 w 7"/>
                    <a:gd name="T11" fmla="*/ 1 h 3"/>
                    <a:gd name="T12" fmla="*/ 0 w 7"/>
                    <a:gd name="T13" fmla="*/ 1 h 3"/>
                    <a:gd name="T14" fmla="*/ 0 w 7"/>
                    <a:gd name="T15" fmla="*/ 1 h 3"/>
                    <a:gd name="T16" fmla="*/ 0 w 7"/>
                    <a:gd name="T17" fmla="*/ 2 h 3"/>
                    <a:gd name="T18" fmla="*/ 0 w 7"/>
                    <a:gd name="T19" fmla="*/ 2 h 3"/>
                    <a:gd name="T20" fmla="*/ 0 w 7"/>
                    <a:gd name="T21" fmla="*/ 3 h 3"/>
                    <a:gd name="T22" fmla="*/ 0 w 7"/>
                    <a:gd name="T23" fmla="*/ 3 h 3"/>
                    <a:gd name="T24" fmla="*/ 1 w 7"/>
                    <a:gd name="T25" fmla="*/ 3 h 3"/>
                    <a:gd name="T26" fmla="*/ 1 w 7"/>
                    <a:gd name="T27" fmla="*/ 2 h 3"/>
                    <a:gd name="T28" fmla="*/ 2 w 7"/>
                    <a:gd name="T29" fmla="*/ 2 h 3"/>
                    <a:gd name="T30" fmla="*/ 3 w 7"/>
                    <a:gd name="T31" fmla="*/ 3 h 3"/>
                    <a:gd name="T32" fmla="*/ 4 w 7"/>
                    <a:gd name="T33" fmla="*/ 3 h 3"/>
                    <a:gd name="T34" fmla="*/ 4 w 7"/>
                    <a:gd name="T35" fmla="*/ 3 h 3"/>
                    <a:gd name="T36" fmla="*/ 4 w 7"/>
                    <a:gd name="T37" fmla="*/ 3 h 3"/>
                    <a:gd name="T38" fmla="*/ 5 w 7"/>
                    <a:gd name="T39" fmla="*/ 3 h 3"/>
                    <a:gd name="T40" fmla="*/ 5 w 7"/>
                    <a:gd name="T41" fmla="*/ 3 h 3"/>
                    <a:gd name="T42" fmla="*/ 6 w 7"/>
                    <a:gd name="T43" fmla="*/ 2 h 3"/>
                    <a:gd name="T44" fmla="*/ 7 w 7"/>
                    <a:gd name="T45" fmla="*/ 2 h 3"/>
                    <a:gd name="T46" fmla="*/ 7 w 7"/>
                    <a:gd name="T47" fmla="*/ 1 h 3"/>
                    <a:gd name="T48" fmla="*/ 7 w 7"/>
                    <a:gd name="T49" fmla="*/ 1 h 3"/>
                    <a:gd name="T50" fmla="*/ 5 w 7"/>
                    <a:gd name="T51" fmla="*/ 1 h 3"/>
                    <a:gd name="T52" fmla="*/ 4 w 7"/>
                    <a:gd name="T5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3">
                      <a:moveTo>
                        <a:pt x="4" y="1"/>
                      </a:moveTo>
                      <a:cubicBezTo>
                        <a:pt x="4" y="1"/>
                        <a:pt x="3" y="1"/>
                        <a:pt x="3" y="1"/>
                      </a:cubicBezTo>
                      <a:cubicBezTo>
                        <a:pt x="2" y="1"/>
                        <a:pt x="3" y="0"/>
                        <a:pt x="2" y="1"/>
                      </a:cubicBezTo>
                      <a:cubicBezTo>
                        <a:pt x="2" y="1"/>
                        <a:pt x="1" y="1"/>
                        <a:pt x="1" y="1"/>
                      </a:cubicBezTo>
                      <a:cubicBezTo>
                        <a:pt x="1" y="1"/>
                        <a:pt x="1" y="1"/>
                        <a:pt x="1" y="1"/>
                      </a:cubicBezTo>
                      <a:cubicBezTo>
                        <a:pt x="0" y="1"/>
                        <a:pt x="0" y="1"/>
                        <a:pt x="0" y="1"/>
                      </a:cubicBezTo>
                      <a:cubicBezTo>
                        <a:pt x="1" y="1"/>
                        <a:pt x="0" y="1"/>
                        <a:pt x="0" y="1"/>
                      </a:cubicBezTo>
                      <a:cubicBezTo>
                        <a:pt x="0" y="1"/>
                        <a:pt x="0" y="1"/>
                        <a:pt x="0" y="1"/>
                      </a:cubicBezTo>
                      <a:cubicBezTo>
                        <a:pt x="0" y="1"/>
                        <a:pt x="0" y="2"/>
                        <a:pt x="0" y="2"/>
                      </a:cubicBezTo>
                      <a:cubicBezTo>
                        <a:pt x="0" y="2"/>
                        <a:pt x="0" y="2"/>
                        <a:pt x="0" y="2"/>
                      </a:cubicBezTo>
                      <a:cubicBezTo>
                        <a:pt x="0" y="3"/>
                        <a:pt x="0" y="3"/>
                        <a:pt x="0" y="3"/>
                      </a:cubicBezTo>
                      <a:cubicBezTo>
                        <a:pt x="0" y="3"/>
                        <a:pt x="0" y="3"/>
                        <a:pt x="0" y="3"/>
                      </a:cubicBezTo>
                      <a:cubicBezTo>
                        <a:pt x="1" y="2"/>
                        <a:pt x="0" y="3"/>
                        <a:pt x="1" y="3"/>
                      </a:cubicBezTo>
                      <a:cubicBezTo>
                        <a:pt x="1" y="3"/>
                        <a:pt x="1" y="3"/>
                        <a:pt x="1" y="2"/>
                      </a:cubicBezTo>
                      <a:cubicBezTo>
                        <a:pt x="2" y="2"/>
                        <a:pt x="1" y="2"/>
                        <a:pt x="2" y="2"/>
                      </a:cubicBezTo>
                      <a:cubicBezTo>
                        <a:pt x="2" y="2"/>
                        <a:pt x="2" y="3"/>
                        <a:pt x="3" y="3"/>
                      </a:cubicBezTo>
                      <a:cubicBezTo>
                        <a:pt x="3" y="3"/>
                        <a:pt x="3" y="3"/>
                        <a:pt x="4" y="3"/>
                      </a:cubicBezTo>
                      <a:cubicBezTo>
                        <a:pt x="4" y="3"/>
                        <a:pt x="4" y="3"/>
                        <a:pt x="4" y="3"/>
                      </a:cubicBezTo>
                      <a:cubicBezTo>
                        <a:pt x="4" y="3"/>
                        <a:pt x="4" y="3"/>
                        <a:pt x="4" y="3"/>
                      </a:cubicBezTo>
                      <a:cubicBezTo>
                        <a:pt x="5" y="3"/>
                        <a:pt x="4" y="3"/>
                        <a:pt x="5" y="3"/>
                      </a:cubicBezTo>
                      <a:cubicBezTo>
                        <a:pt x="5" y="3"/>
                        <a:pt x="5" y="3"/>
                        <a:pt x="5" y="3"/>
                      </a:cubicBezTo>
                      <a:cubicBezTo>
                        <a:pt x="6" y="2"/>
                        <a:pt x="6" y="2"/>
                        <a:pt x="6" y="2"/>
                      </a:cubicBezTo>
                      <a:cubicBezTo>
                        <a:pt x="6" y="2"/>
                        <a:pt x="7" y="2"/>
                        <a:pt x="7" y="2"/>
                      </a:cubicBezTo>
                      <a:cubicBezTo>
                        <a:pt x="7" y="2"/>
                        <a:pt x="7" y="2"/>
                        <a:pt x="7" y="1"/>
                      </a:cubicBezTo>
                      <a:cubicBezTo>
                        <a:pt x="7" y="1"/>
                        <a:pt x="7" y="1"/>
                        <a:pt x="7" y="1"/>
                      </a:cubicBezTo>
                      <a:cubicBezTo>
                        <a:pt x="6" y="1"/>
                        <a:pt x="6" y="1"/>
                        <a:pt x="5" y="1"/>
                      </a:cubicBezTo>
                      <a:cubicBezTo>
                        <a:pt x="5" y="1"/>
                        <a:pt x="5"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2" name="Freeform 2286"/>
                <p:cNvSpPr>
                  <a:spLocks/>
                </p:cNvSpPr>
                <p:nvPr/>
              </p:nvSpPr>
              <p:spPr bwMode="auto">
                <a:xfrm>
                  <a:off x="7712076" y="4535488"/>
                  <a:ext cx="1588" cy="0"/>
                </a:xfrm>
                <a:custGeom>
                  <a:avLst/>
                  <a:gdLst>
                    <a:gd name="T0" fmla="*/ 1 w 1"/>
                    <a:gd name="T1" fmla="*/ 1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0" y="0"/>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3" name="Freeform 2287"/>
                <p:cNvSpPr>
                  <a:spLocks/>
                </p:cNvSpPr>
                <p:nvPr/>
              </p:nvSpPr>
              <p:spPr bwMode="auto">
                <a:xfrm>
                  <a:off x="7699376" y="45323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4" name="Freeform 2288"/>
                <p:cNvSpPr>
                  <a:spLocks/>
                </p:cNvSpPr>
                <p:nvPr/>
              </p:nvSpPr>
              <p:spPr bwMode="auto">
                <a:xfrm>
                  <a:off x="7688263" y="45386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5" name="Freeform 2289"/>
                <p:cNvSpPr>
                  <a:spLocks/>
                </p:cNvSpPr>
                <p:nvPr/>
              </p:nvSpPr>
              <p:spPr bwMode="auto">
                <a:xfrm>
                  <a:off x="7712076" y="4545013"/>
                  <a:ext cx="1588" cy="1588"/>
                </a:xfrm>
                <a:custGeom>
                  <a:avLst/>
                  <a:gdLst>
                    <a:gd name="T0" fmla="*/ 0 w 1"/>
                    <a:gd name="T1" fmla="*/ 0 h 1"/>
                    <a:gd name="T2" fmla="*/ 0 w 1"/>
                    <a:gd name="T3" fmla="*/ 0 h 1"/>
                    <a:gd name="T4" fmla="*/ 0 w 1"/>
                    <a:gd name="T5" fmla="*/ 0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1"/>
                        <a:pt x="0" y="1"/>
                        <a:pt x="0" y="0"/>
                      </a:cubicBezTo>
                      <a:cubicBezTo>
                        <a:pt x="0" y="0"/>
                        <a:pt x="1" y="0"/>
                        <a:pt x="1" y="0"/>
                      </a:cubicBezTo>
                      <a:cubicBezTo>
                        <a:pt x="1" y="0"/>
                        <a:pt x="1" y="0"/>
                        <a:pt x="1"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6" name="Freeform 2290"/>
                <p:cNvSpPr>
                  <a:spLocks/>
                </p:cNvSpPr>
                <p:nvPr/>
              </p:nvSpPr>
              <p:spPr bwMode="auto">
                <a:xfrm>
                  <a:off x="7712076" y="4546601"/>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7" name="Freeform 2291"/>
                <p:cNvSpPr>
                  <a:spLocks/>
                </p:cNvSpPr>
                <p:nvPr/>
              </p:nvSpPr>
              <p:spPr bwMode="auto">
                <a:xfrm>
                  <a:off x="7699376" y="45450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8" name="Freeform 2292"/>
                <p:cNvSpPr>
                  <a:spLocks/>
                </p:cNvSpPr>
                <p:nvPr/>
              </p:nvSpPr>
              <p:spPr bwMode="auto">
                <a:xfrm>
                  <a:off x="7716838" y="4535488"/>
                  <a:ext cx="3175" cy="3175"/>
                </a:xfrm>
                <a:custGeom>
                  <a:avLst/>
                  <a:gdLst>
                    <a:gd name="T0" fmla="*/ 1 w 1"/>
                    <a:gd name="T1" fmla="*/ 1 h 1"/>
                    <a:gd name="T2" fmla="*/ 0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1" y="1"/>
                        <a:pt x="1"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9" name="Freeform 2293"/>
                <p:cNvSpPr>
                  <a:spLocks/>
                </p:cNvSpPr>
                <p:nvPr/>
              </p:nvSpPr>
              <p:spPr bwMode="auto">
                <a:xfrm>
                  <a:off x="7720013" y="4535488"/>
                  <a:ext cx="3175" cy="3175"/>
                </a:xfrm>
                <a:custGeom>
                  <a:avLst/>
                  <a:gdLst>
                    <a:gd name="T0" fmla="*/ 1 w 1"/>
                    <a:gd name="T1" fmla="*/ 0 h 1"/>
                    <a:gd name="T2" fmla="*/ 1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1" y="0"/>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0" name="Freeform 2294"/>
                <p:cNvSpPr>
                  <a:spLocks/>
                </p:cNvSpPr>
                <p:nvPr/>
              </p:nvSpPr>
              <p:spPr bwMode="auto">
                <a:xfrm>
                  <a:off x="7720013" y="4538663"/>
                  <a:ext cx="6350" cy="6350"/>
                </a:xfrm>
                <a:custGeom>
                  <a:avLst/>
                  <a:gdLst>
                    <a:gd name="T0" fmla="*/ 1 w 2"/>
                    <a:gd name="T1" fmla="*/ 0 h 2"/>
                    <a:gd name="T2" fmla="*/ 1 w 2"/>
                    <a:gd name="T3" fmla="*/ 1 h 2"/>
                    <a:gd name="T4" fmla="*/ 2 w 2"/>
                    <a:gd name="T5" fmla="*/ 2 h 2"/>
                    <a:gd name="T6" fmla="*/ 1 w 2"/>
                    <a:gd name="T7" fmla="*/ 2 h 2"/>
                    <a:gd name="T8" fmla="*/ 0 w 2"/>
                    <a:gd name="T9" fmla="*/ 2 h 2"/>
                    <a:gd name="T10" fmla="*/ 0 w 2"/>
                    <a:gd name="T11" fmla="*/ 2 h 2"/>
                    <a:gd name="T12" fmla="*/ 1 w 2"/>
                    <a:gd name="T13" fmla="*/ 1 h 2"/>
                    <a:gd name="T14" fmla="*/ 1 w 2"/>
                    <a:gd name="T15" fmla="*/ 1 h 2"/>
                    <a:gd name="T16" fmla="*/ 1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0"/>
                      </a:moveTo>
                      <a:cubicBezTo>
                        <a:pt x="1" y="1"/>
                        <a:pt x="1" y="1"/>
                        <a:pt x="1" y="1"/>
                      </a:cubicBezTo>
                      <a:cubicBezTo>
                        <a:pt x="2" y="1"/>
                        <a:pt x="2" y="1"/>
                        <a:pt x="2" y="2"/>
                      </a:cubicBezTo>
                      <a:cubicBezTo>
                        <a:pt x="1" y="2"/>
                        <a:pt x="1" y="2"/>
                        <a:pt x="1" y="2"/>
                      </a:cubicBezTo>
                      <a:cubicBezTo>
                        <a:pt x="1" y="2"/>
                        <a:pt x="0" y="2"/>
                        <a:pt x="0" y="2"/>
                      </a:cubicBezTo>
                      <a:cubicBezTo>
                        <a:pt x="0" y="2"/>
                        <a:pt x="0" y="2"/>
                        <a:pt x="0" y="2"/>
                      </a:cubicBezTo>
                      <a:cubicBezTo>
                        <a:pt x="1" y="2"/>
                        <a:pt x="1" y="1"/>
                        <a:pt x="1" y="1"/>
                      </a:cubicBezTo>
                      <a:cubicBezTo>
                        <a:pt x="1" y="1"/>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1" name="Freeform 2295"/>
                <p:cNvSpPr>
                  <a:spLocks/>
                </p:cNvSpPr>
                <p:nvPr/>
              </p:nvSpPr>
              <p:spPr bwMode="auto">
                <a:xfrm>
                  <a:off x="7712076" y="4535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2" name="Freeform 2296"/>
                <p:cNvSpPr>
                  <a:spLocks/>
                </p:cNvSpPr>
                <p:nvPr/>
              </p:nvSpPr>
              <p:spPr bwMode="auto">
                <a:xfrm>
                  <a:off x="7708901" y="453548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3" name="Freeform 2297"/>
                <p:cNvSpPr>
                  <a:spLocks/>
                </p:cNvSpPr>
                <p:nvPr/>
              </p:nvSpPr>
              <p:spPr bwMode="auto">
                <a:xfrm>
                  <a:off x="7759701" y="4518026"/>
                  <a:ext cx="9525" cy="9525"/>
                </a:xfrm>
                <a:custGeom>
                  <a:avLst/>
                  <a:gdLst>
                    <a:gd name="T0" fmla="*/ 2 w 3"/>
                    <a:gd name="T1" fmla="*/ 2 h 3"/>
                    <a:gd name="T2" fmla="*/ 2 w 3"/>
                    <a:gd name="T3" fmla="*/ 1 h 3"/>
                    <a:gd name="T4" fmla="*/ 1 w 3"/>
                    <a:gd name="T5" fmla="*/ 1 h 3"/>
                    <a:gd name="T6" fmla="*/ 1 w 3"/>
                    <a:gd name="T7" fmla="*/ 2 h 3"/>
                    <a:gd name="T8" fmla="*/ 1 w 3"/>
                    <a:gd name="T9" fmla="*/ 2 h 3"/>
                    <a:gd name="T10" fmla="*/ 1 w 3"/>
                    <a:gd name="T11" fmla="*/ 3 h 3"/>
                    <a:gd name="T12" fmla="*/ 2 w 3"/>
                    <a:gd name="T13" fmla="*/ 3 h 3"/>
                    <a:gd name="T14" fmla="*/ 2 w 3"/>
                    <a:gd name="T15" fmla="*/ 2 h 3"/>
                    <a:gd name="T16" fmla="*/ 2 w 3"/>
                    <a:gd name="T17" fmla="*/ 2 h 3"/>
                    <a:gd name="T18" fmla="*/ 2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2"/>
                      </a:moveTo>
                      <a:cubicBezTo>
                        <a:pt x="2" y="1"/>
                        <a:pt x="2" y="1"/>
                        <a:pt x="2" y="1"/>
                      </a:cubicBezTo>
                      <a:cubicBezTo>
                        <a:pt x="1" y="1"/>
                        <a:pt x="1" y="0"/>
                        <a:pt x="1" y="1"/>
                      </a:cubicBezTo>
                      <a:cubicBezTo>
                        <a:pt x="1" y="1"/>
                        <a:pt x="0" y="1"/>
                        <a:pt x="1" y="2"/>
                      </a:cubicBezTo>
                      <a:cubicBezTo>
                        <a:pt x="1" y="2"/>
                        <a:pt x="2" y="2"/>
                        <a:pt x="1" y="2"/>
                      </a:cubicBezTo>
                      <a:cubicBezTo>
                        <a:pt x="1" y="2"/>
                        <a:pt x="1" y="2"/>
                        <a:pt x="1" y="3"/>
                      </a:cubicBezTo>
                      <a:cubicBezTo>
                        <a:pt x="2" y="3"/>
                        <a:pt x="2" y="3"/>
                        <a:pt x="2" y="3"/>
                      </a:cubicBezTo>
                      <a:cubicBezTo>
                        <a:pt x="2" y="3"/>
                        <a:pt x="2" y="3"/>
                        <a:pt x="2" y="2"/>
                      </a:cubicBezTo>
                      <a:cubicBezTo>
                        <a:pt x="2" y="2"/>
                        <a:pt x="2" y="2"/>
                        <a:pt x="2" y="2"/>
                      </a:cubicBezTo>
                      <a:cubicBezTo>
                        <a:pt x="3" y="2"/>
                        <a:pt x="3"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4" name="Freeform 2298"/>
                <p:cNvSpPr>
                  <a:spLocks/>
                </p:cNvSpPr>
                <p:nvPr/>
              </p:nvSpPr>
              <p:spPr bwMode="auto">
                <a:xfrm>
                  <a:off x="7769226" y="4527551"/>
                  <a:ext cx="4763" cy="3175"/>
                </a:xfrm>
                <a:custGeom>
                  <a:avLst/>
                  <a:gdLst>
                    <a:gd name="T0" fmla="*/ 1 w 2"/>
                    <a:gd name="T1" fmla="*/ 0 h 1"/>
                    <a:gd name="T2" fmla="*/ 1 w 2"/>
                    <a:gd name="T3" fmla="*/ 0 h 1"/>
                    <a:gd name="T4" fmla="*/ 1 w 2"/>
                    <a:gd name="T5" fmla="*/ 0 h 1"/>
                    <a:gd name="T6" fmla="*/ 2 w 2"/>
                    <a:gd name="T7" fmla="*/ 0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0"/>
                        <a:pt x="1" y="0"/>
                      </a:cubicBezTo>
                      <a:cubicBezTo>
                        <a:pt x="1" y="0"/>
                        <a:pt x="0" y="1"/>
                        <a:pt x="1" y="0"/>
                      </a:cubicBezTo>
                      <a:cubicBezTo>
                        <a:pt x="1" y="0"/>
                        <a:pt x="1" y="0"/>
                        <a:pt x="2" y="0"/>
                      </a:cubicBezTo>
                      <a:cubicBezTo>
                        <a:pt x="2" y="0"/>
                        <a:pt x="2" y="0"/>
                        <a:pt x="2"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5" name="Freeform 2299"/>
                <p:cNvSpPr>
                  <a:spLocks/>
                </p:cNvSpPr>
                <p:nvPr/>
              </p:nvSpPr>
              <p:spPr bwMode="auto">
                <a:xfrm>
                  <a:off x="7607301" y="4530726"/>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6" name="Freeform 2300"/>
                <p:cNvSpPr>
                  <a:spLocks/>
                </p:cNvSpPr>
                <p:nvPr/>
              </p:nvSpPr>
              <p:spPr bwMode="auto">
                <a:xfrm>
                  <a:off x="7613651" y="4524376"/>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7" name="Freeform 2301"/>
                <p:cNvSpPr>
                  <a:spLocks/>
                </p:cNvSpPr>
                <p:nvPr/>
              </p:nvSpPr>
              <p:spPr bwMode="auto">
                <a:xfrm>
                  <a:off x="7788276" y="4737101"/>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8" name="Freeform 2302"/>
                <p:cNvSpPr>
                  <a:spLocks/>
                </p:cNvSpPr>
                <p:nvPr/>
              </p:nvSpPr>
              <p:spPr bwMode="auto">
                <a:xfrm>
                  <a:off x="7788276" y="4733926"/>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9" name="Freeform 2303"/>
                <p:cNvSpPr>
                  <a:spLocks/>
                </p:cNvSpPr>
                <p:nvPr/>
              </p:nvSpPr>
              <p:spPr bwMode="auto">
                <a:xfrm>
                  <a:off x="7799388" y="4733926"/>
                  <a:ext cx="3175" cy="0"/>
                </a:xfrm>
                <a:custGeom>
                  <a:avLst/>
                  <a:gdLst>
                    <a:gd name="T0" fmla="*/ 1 w 1"/>
                    <a:gd name="T1" fmla="*/ 1 w 1"/>
                    <a:gd name="T2" fmla="*/ 1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1" y="0"/>
                        <a:pt x="1" y="0"/>
                      </a:cubicBezTo>
                      <a:cubicBezTo>
                        <a:pt x="0" y="0"/>
                        <a:pt x="1"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0" name="Freeform 2304"/>
                <p:cNvSpPr>
                  <a:spLocks/>
                </p:cNvSpPr>
                <p:nvPr/>
              </p:nvSpPr>
              <p:spPr bwMode="auto">
                <a:xfrm>
                  <a:off x="7802563" y="4733926"/>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1" name="Freeform 2305"/>
                <p:cNvSpPr>
                  <a:spLocks/>
                </p:cNvSpPr>
                <p:nvPr/>
              </p:nvSpPr>
              <p:spPr bwMode="auto">
                <a:xfrm>
                  <a:off x="7799388" y="4737101"/>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2" name="Freeform 2306"/>
                <p:cNvSpPr>
                  <a:spLocks/>
                </p:cNvSpPr>
                <p:nvPr/>
              </p:nvSpPr>
              <p:spPr bwMode="auto">
                <a:xfrm>
                  <a:off x="7802563" y="4737101"/>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3" name="Freeform 2307"/>
                <p:cNvSpPr>
                  <a:spLocks/>
                </p:cNvSpPr>
                <p:nvPr/>
              </p:nvSpPr>
              <p:spPr bwMode="auto">
                <a:xfrm>
                  <a:off x="7797801" y="4741863"/>
                  <a:ext cx="1588" cy="0"/>
                </a:xfrm>
                <a:custGeom>
                  <a:avLst/>
                  <a:gdLst>
                    <a:gd name="T0" fmla="*/ 0 w 1"/>
                    <a:gd name="T1" fmla="*/ 0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4" name="Freeform 2308"/>
                <p:cNvSpPr>
                  <a:spLocks/>
                </p:cNvSpPr>
                <p:nvPr/>
              </p:nvSpPr>
              <p:spPr bwMode="auto">
                <a:xfrm>
                  <a:off x="7794626" y="4724401"/>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5" name="Freeform 2309"/>
                <p:cNvSpPr>
                  <a:spLocks/>
                </p:cNvSpPr>
                <p:nvPr/>
              </p:nvSpPr>
              <p:spPr bwMode="auto">
                <a:xfrm>
                  <a:off x="7788276" y="4713288"/>
                  <a:ext cx="14288" cy="11113"/>
                </a:xfrm>
                <a:custGeom>
                  <a:avLst/>
                  <a:gdLst>
                    <a:gd name="T0" fmla="*/ 4 w 5"/>
                    <a:gd name="T1" fmla="*/ 3 h 4"/>
                    <a:gd name="T2" fmla="*/ 2 w 5"/>
                    <a:gd name="T3" fmla="*/ 3 h 4"/>
                    <a:gd name="T4" fmla="*/ 2 w 5"/>
                    <a:gd name="T5" fmla="*/ 3 h 4"/>
                    <a:gd name="T6" fmla="*/ 2 w 5"/>
                    <a:gd name="T7" fmla="*/ 2 h 4"/>
                    <a:gd name="T8" fmla="*/ 2 w 5"/>
                    <a:gd name="T9" fmla="*/ 2 h 4"/>
                    <a:gd name="T10" fmla="*/ 1 w 5"/>
                    <a:gd name="T11" fmla="*/ 1 h 4"/>
                    <a:gd name="T12" fmla="*/ 1 w 5"/>
                    <a:gd name="T13" fmla="*/ 1 h 4"/>
                    <a:gd name="T14" fmla="*/ 1 w 5"/>
                    <a:gd name="T15" fmla="*/ 1 h 4"/>
                    <a:gd name="T16" fmla="*/ 1 w 5"/>
                    <a:gd name="T17" fmla="*/ 0 h 4"/>
                    <a:gd name="T18" fmla="*/ 1 w 5"/>
                    <a:gd name="T19" fmla="*/ 0 h 4"/>
                    <a:gd name="T20" fmla="*/ 1 w 5"/>
                    <a:gd name="T21" fmla="*/ 0 h 4"/>
                    <a:gd name="T22" fmla="*/ 2 w 5"/>
                    <a:gd name="T23" fmla="*/ 0 h 4"/>
                    <a:gd name="T24" fmla="*/ 1 w 5"/>
                    <a:gd name="T25" fmla="*/ 0 h 4"/>
                    <a:gd name="T26" fmla="*/ 2 w 5"/>
                    <a:gd name="T27" fmla="*/ 1 h 4"/>
                    <a:gd name="T28" fmla="*/ 2 w 5"/>
                    <a:gd name="T29" fmla="*/ 1 h 4"/>
                    <a:gd name="T30" fmla="*/ 2 w 5"/>
                    <a:gd name="T31" fmla="*/ 1 h 4"/>
                    <a:gd name="T32" fmla="*/ 3 w 5"/>
                    <a:gd name="T33" fmla="*/ 2 h 4"/>
                    <a:gd name="T34" fmla="*/ 3 w 5"/>
                    <a:gd name="T35" fmla="*/ 2 h 4"/>
                    <a:gd name="T36" fmla="*/ 3 w 5"/>
                    <a:gd name="T37" fmla="*/ 2 h 4"/>
                    <a:gd name="T38" fmla="*/ 4 w 5"/>
                    <a:gd name="T39" fmla="*/ 2 h 4"/>
                    <a:gd name="T40" fmla="*/ 4 w 5"/>
                    <a:gd name="T41" fmla="*/ 2 h 4"/>
                    <a:gd name="T42" fmla="*/ 5 w 5"/>
                    <a:gd name="T43" fmla="*/ 2 h 4"/>
                    <a:gd name="T44" fmla="*/ 5 w 5"/>
                    <a:gd name="T45" fmla="*/ 2 h 4"/>
                    <a:gd name="T46" fmla="*/ 5 w 5"/>
                    <a:gd name="T47" fmla="*/ 3 h 4"/>
                    <a:gd name="T48" fmla="*/ 5 w 5"/>
                    <a:gd name="T49" fmla="*/ 3 h 4"/>
                    <a:gd name="T50" fmla="*/ 4 w 5"/>
                    <a:gd name="T51" fmla="*/ 4 h 4"/>
                    <a:gd name="T52" fmla="*/ 4 w 5"/>
                    <a:gd name="T53" fmla="*/ 4 h 4"/>
                    <a:gd name="T54" fmla="*/ 4 w 5"/>
                    <a:gd name="T5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 h="4">
                      <a:moveTo>
                        <a:pt x="4" y="3"/>
                      </a:moveTo>
                      <a:cubicBezTo>
                        <a:pt x="3" y="3"/>
                        <a:pt x="3" y="3"/>
                        <a:pt x="2" y="3"/>
                      </a:cubicBezTo>
                      <a:cubicBezTo>
                        <a:pt x="2" y="3"/>
                        <a:pt x="2" y="3"/>
                        <a:pt x="2" y="3"/>
                      </a:cubicBezTo>
                      <a:cubicBezTo>
                        <a:pt x="2" y="2"/>
                        <a:pt x="2" y="2"/>
                        <a:pt x="2" y="2"/>
                      </a:cubicBezTo>
                      <a:cubicBezTo>
                        <a:pt x="2" y="2"/>
                        <a:pt x="2" y="2"/>
                        <a:pt x="2" y="2"/>
                      </a:cubicBezTo>
                      <a:cubicBezTo>
                        <a:pt x="2" y="1"/>
                        <a:pt x="2" y="1"/>
                        <a:pt x="1" y="1"/>
                      </a:cubicBezTo>
                      <a:cubicBezTo>
                        <a:pt x="1" y="1"/>
                        <a:pt x="1" y="1"/>
                        <a:pt x="1" y="1"/>
                      </a:cubicBezTo>
                      <a:cubicBezTo>
                        <a:pt x="1" y="1"/>
                        <a:pt x="1" y="1"/>
                        <a:pt x="1" y="1"/>
                      </a:cubicBezTo>
                      <a:cubicBezTo>
                        <a:pt x="1" y="1"/>
                        <a:pt x="1" y="1"/>
                        <a:pt x="1" y="0"/>
                      </a:cubicBezTo>
                      <a:cubicBezTo>
                        <a:pt x="0" y="0"/>
                        <a:pt x="0" y="0"/>
                        <a:pt x="1" y="0"/>
                      </a:cubicBezTo>
                      <a:cubicBezTo>
                        <a:pt x="1" y="0"/>
                        <a:pt x="1" y="0"/>
                        <a:pt x="1" y="0"/>
                      </a:cubicBezTo>
                      <a:cubicBezTo>
                        <a:pt x="1" y="0"/>
                        <a:pt x="2" y="0"/>
                        <a:pt x="2" y="0"/>
                      </a:cubicBezTo>
                      <a:cubicBezTo>
                        <a:pt x="2" y="0"/>
                        <a:pt x="2" y="0"/>
                        <a:pt x="1" y="0"/>
                      </a:cubicBezTo>
                      <a:cubicBezTo>
                        <a:pt x="1" y="0"/>
                        <a:pt x="1" y="1"/>
                        <a:pt x="2" y="1"/>
                      </a:cubicBezTo>
                      <a:cubicBezTo>
                        <a:pt x="2" y="1"/>
                        <a:pt x="2" y="1"/>
                        <a:pt x="2" y="1"/>
                      </a:cubicBezTo>
                      <a:cubicBezTo>
                        <a:pt x="2" y="1"/>
                        <a:pt x="2" y="1"/>
                        <a:pt x="2" y="1"/>
                      </a:cubicBezTo>
                      <a:cubicBezTo>
                        <a:pt x="3" y="2"/>
                        <a:pt x="3" y="1"/>
                        <a:pt x="3" y="2"/>
                      </a:cubicBezTo>
                      <a:cubicBezTo>
                        <a:pt x="3" y="2"/>
                        <a:pt x="3" y="2"/>
                        <a:pt x="3" y="2"/>
                      </a:cubicBezTo>
                      <a:cubicBezTo>
                        <a:pt x="3" y="2"/>
                        <a:pt x="3" y="2"/>
                        <a:pt x="3" y="2"/>
                      </a:cubicBezTo>
                      <a:cubicBezTo>
                        <a:pt x="4" y="2"/>
                        <a:pt x="4" y="2"/>
                        <a:pt x="4" y="2"/>
                      </a:cubicBezTo>
                      <a:cubicBezTo>
                        <a:pt x="4" y="2"/>
                        <a:pt x="4" y="2"/>
                        <a:pt x="4" y="2"/>
                      </a:cubicBezTo>
                      <a:cubicBezTo>
                        <a:pt x="5" y="1"/>
                        <a:pt x="5" y="1"/>
                        <a:pt x="5" y="2"/>
                      </a:cubicBezTo>
                      <a:cubicBezTo>
                        <a:pt x="5" y="2"/>
                        <a:pt x="5" y="2"/>
                        <a:pt x="5" y="2"/>
                      </a:cubicBezTo>
                      <a:cubicBezTo>
                        <a:pt x="5" y="2"/>
                        <a:pt x="5" y="3"/>
                        <a:pt x="5" y="3"/>
                      </a:cubicBezTo>
                      <a:cubicBezTo>
                        <a:pt x="5" y="3"/>
                        <a:pt x="5" y="3"/>
                        <a:pt x="5" y="3"/>
                      </a:cubicBezTo>
                      <a:cubicBezTo>
                        <a:pt x="5" y="4"/>
                        <a:pt x="4" y="3"/>
                        <a:pt x="4" y="4"/>
                      </a:cubicBezTo>
                      <a:cubicBezTo>
                        <a:pt x="4" y="4"/>
                        <a:pt x="4" y="4"/>
                        <a:pt x="4" y="4"/>
                      </a:cubicBezTo>
                      <a:cubicBezTo>
                        <a:pt x="4" y="3"/>
                        <a:pt x="4" y="4"/>
                        <a:pt x="4"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6" name="Freeform 2310"/>
                <p:cNvSpPr>
                  <a:spLocks/>
                </p:cNvSpPr>
                <p:nvPr/>
              </p:nvSpPr>
              <p:spPr bwMode="auto">
                <a:xfrm>
                  <a:off x="7794626" y="4710113"/>
                  <a:ext cx="3175" cy="3175"/>
                </a:xfrm>
                <a:custGeom>
                  <a:avLst/>
                  <a:gdLst>
                    <a:gd name="T0" fmla="*/ 1 w 1"/>
                    <a:gd name="T1" fmla="*/ 0 h 1"/>
                    <a:gd name="T2" fmla="*/ 1 w 1"/>
                    <a:gd name="T3" fmla="*/ 0 h 1"/>
                    <a:gd name="T4" fmla="*/ 1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1" y="1"/>
                        <a:pt x="1" y="1"/>
                        <a:pt x="1" y="1"/>
                      </a:cubicBezTo>
                      <a:cubicBezTo>
                        <a:pt x="0" y="0"/>
                        <a:pt x="1" y="0"/>
                        <a:pt x="0" y="0"/>
                      </a:cubicBezTo>
                      <a:cubicBezTo>
                        <a:pt x="0" y="0"/>
                        <a:pt x="0" y="0"/>
                        <a:pt x="0"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7" name="Freeform 2311"/>
                <p:cNvSpPr>
                  <a:spLocks/>
                </p:cNvSpPr>
                <p:nvPr/>
              </p:nvSpPr>
              <p:spPr bwMode="auto">
                <a:xfrm>
                  <a:off x="7783513" y="4705351"/>
                  <a:ext cx="11113" cy="7938"/>
                </a:xfrm>
                <a:custGeom>
                  <a:avLst/>
                  <a:gdLst>
                    <a:gd name="T0" fmla="*/ 4 w 4"/>
                    <a:gd name="T1" fmla="*/ 1 h 3"/>
                    <a:gd name="T2" fmla="*/ 4 w 4"/>
                    <a:gd name="T3" fmla="*/ 2 h 3"/>
                    <a:gd name="T4" fmla="*/ 4 w 4"/>
                    <a:gd name="T5" fmla="*/ 2 h 3"/>
                    <a:gd name="T6" fmla="*/ 4 w 4"/>
                    <a:gd name="T7" fmla="*/ 3 h 3"/>
                    <a:gd name="T8" fmla="*/ 3 w 4"/>
                    <a:gd name="T9" fmla="*/ 3 h 3"/>
                    <a:gd name="T10" fmla="*/ 3 w 4"/>
                    <a:gd name="T11" fmla="*/ 3 h 3"/>
                    <a:gd name="T12" fmla="*/ 3 w 4"/>
                    <a:gd name="T13" fmla="*/ 3 h 3"/>
                    <a:gd name="T14" fmla="*/ 2 w 4"/>
                    <a:gd name="T15" fmla="*/ 2 h 3"/>
                    <a:gd name="T16" fmla="*/ 1 w 4"/>
                    <a:gd name="T17" fmla="*/ 2 h 3"/>
                    <a:gd name="T18" fmla="*/ 1 w 4"/>
                    <a:gd name="T19" fmla="*/ 2 h 3"/>
                    <a:gd name="T20" fmla="*/ 0 w 4"/>
                    <a:gd name="T21" fmla="*/ 2 h 3"/>
                    <a:gd name="T22" fmla="*/ 0 w 4"/>
                    <a:gd name="T23" fmla="*/ 2 h 3"/>
                    <a:gd name="T24" fmla="*/ 1 w 4"/>
                    <a:gd name="T25" fmla="*/ 1 h 3"/>
                    <a:gd name="T26" fmla="*/ 0 w 4"/>
                    <a:gd name="T27" fmla="*/ 1 h 3"/>
                    <a:gd name="T28" fmla="*/ 0 w 4"/>
                    <a:gd name="T29" fmla="*/ 0 h 3"/>
                    <a:gd name="T30" fmla="*/ 0 w 4"/>
                    <a:gd name="T31" fmla="*/ 0 h 3"/>
                    <a:gd name="T32" fmla="*/ 1 w 4"/>
                    <a:gd name="T33" fmla="*/ 0 h 3"/>
                    <a:gd name="T34" fmla="*/ 2 w 4"/>
                    <a:gd name="T35" fmla="*/ 0 h 3"/>
                    <a:gd name="T36" fmla="*/ 2 w 4"/>
                    <a:gd name="T37" fmla="*/ 0 h 3"/>
                    <a:gd name="T38" fmla="*/ 3 w 4"/>
                    <a:gd name="T39" fmla="*/ 0 h 3"/>
                    <a:gd name="T40" fmla="*/ 3 w 4"/>
                    <a:gd name="T41" fmla="*/ 1 h 3"/>
                    <a:gd name="T42" fmla="*/ 4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4" y="1"/>
                      </a:moveTo>
                      <a:cubicBezTo>
                        <a:pt x="4" y="2"/>
                        <a:pt x="4" y="2"/>
                        <a:pt x="4" y="2"/>
                      </a:cubicBezTo>
                      <a:cubicBezTo>
                        <a:pt x="4" y="2"/>
                        <a:pt x="4" y="2"/>
                        <a:pt x="4" y="2"/>
                      </a:cubicBezTo>
                      <a:cubicBezTo>
                        <a:pt x="4" y="3"/>
                        <a:pt x="4" y="3"/>
                        <a:pt x="4" y="3"/>
                      </a:cubicBezTo>
                      <a:cubicBezTo>
                        <a:pt x="4" y="3"/>
                        <a:pt x="4" y="3"/>
                        <a:pt x="3" y="3"/>
                      </a:cubicBezTo>
                      <a:cubicBezTo>
                        <a:pt x="3" y="3"/>
                        <a:pt x="3" y="3"/>
                        <a:pt x="3" y="3"/>
                      </a:cubicBezTo>
                      <a:cubicBezTo>
                        <a:pt x="3" y="2"/>
                        <a:pt x="3" y="3"/>
                        <a:pt x="3" y="3"/>
                      </a:cubicBezTo>
                      <a:cubicBezTo>
                        <a:pt x="3" y="3"/>
                        <a:pt x="3" y="3"/>
                        <a:pt x="2" y="2"/>
                      </a:cubicBezTo>
                      <a:cubicBezTo>
                        <a:pt x="2" y="2"/>
                        <a:pt x="2" y="2"/>
                        <a:pt x="1" y="2"/>
                      </a:cubicBezTo>
                      <a:cubicBezTo>
                        <a:pt x="1" y="2"/>
                        <a:pt x="1" y="2"/>
                        <a:pt x="1" y="2"/>
                      </a:cubicBezTo>
                      <a:cubicBezTo>
                        <a:pt x="0" y="2"/>
                        <a:pt x="0" y="2"/>
                        <a:pt x="0" y="2"/>
                      </a:cubicBezTo>
                      <a:cubicBezTo>
                        <a:pt x="0" y="2"/>
                        <a:pt x="0" y="2"/>
                        <a:pt x="0" y="2"/>
                      </a:cubicBezTo>
                      <a:cubicBezTo>
                        <a:pt x="0" y="2"/>
                        <a:pt x="1" y="2"/>
                        <a:pt x="1" y="1"/>
                      </a:cubicBezTo>
                      <a:cubicBezTo>
                        <a:pt x="0" y="1"/>
                        <a:pt x="0" y="1"/>
                        <a:pt x="0" y="1"/>
                      </a:cubicBezTo>
                      <a:cubicBezTo>
                        <a:pt x="0" y="0"/>
                        <a:pt x="0" y="0"/>
                        <a:pt x="0" y="0"/>
                      </a:cubicBezTo>
                      <a:cubicBezTo>
                        <a:pt x="0" y="0"/>
                        <a:pt x="0" y="0"/>
                        <a:pt x="0" y="0"/>
                      </a:cubicBezTo>
                      <a:cubicBezTo>
                        <a:pt x="0" y="0"/>
                        <a:pt x="0" y="0"/>
                        <a:pt x="1" y="0"/>
                      </a:cubicBezTo>
                      <a:cubicBezTo>
                        <a:pt x="1" y="0"/>
                        <a:pt x="1" y="0"/>
                        <a:pt x="2" y="0"/>
                      </a:cubicBezTo>
                      <a:cubicBezTo>
                        <a:pt x="2" y="0"/>
                        <a:pt x="2" y="1"/>
                        <a:pt x="2" y="0"/>
                      </a:cubicBezTo>
                      <a:cubicBezTo>
                        <a:pt x="2" y="0"/>
                        <a:pt x="2" y="0"/>
                        <a:pt x="3" y="0"/>
                      </a:cubicBezTo>
                      <a:cubicBezTo>
                        <a:pt x="3" y="0"/>
                        <a:pt x="3" y="1"/>
                        <a:pt x="3"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8" name="Freeform 2312"/>
                <p:cNvSpPr>
                  <a:spLocks/>
                </p:cNvSpPr>
                <p:nvPr/>
              </p:nvSpPr>
              <p:spPr bwMode="auto">
                <a:xfrm>
                  <a:off x="7773988" y="4702176"/>
                  <a:ext cx="9525" cy="6350"/>
                </a:xfrm>
                <a:custGeom>
                  <a:avLst/>
                  <a:gdLst>
                    <a:gd name="T0" fmla="*/ 2 w 3"/>
                    <a:gd name="T1" fmla="*/ 0 h 2"/>
                    <a:gd name="T2" fmla="*/ 3 w 3"/>
                    <a:gd name="T3" fmla="*/ 1 h 2"/>
                    <a:gd name="T4" fmla="*/ 3 w 3"/>
                    <a:gd name="T5" fmla="*/ 1 h 2"/>
                    <a:gd name="T6" fmla="*/ 2 w 3"/>
                    <a:gd name="T7" fmla="*/ 2 h 2"/>
                    <a:gd name="T8" fmla="*/ 2 w 3"/>
                    <a:gd name="T9" fmla="*/ 2 h 2"/>
                    <a:gd name="T10" fmla="*/ 2 w 3"/>
                    <a:gd name="T11" fmla="*/ 2 h 2"/>
                    <a:gd name="T12" fmla="*/ 1 w 3"/>
                    <a:gd name="T13" fmla="*/ 2 h 2"/>
                    <a:gd name="T14" fmla="*/ 0 w 3"/>
                    <a:gd name="T15" fmla="*/ 1 h 2"/>
                    <a:gd name="T16" fmla="*/ 0 w 3"/>
                    <a:gd name="T17" fmla="*/ 0 h 2"/>
                    <a:gd name="T18" fmla="*/ 1 w 3"/>
                    <a:gd name="T19" fmla="*/ 0 h 2"/>
                    <a:gd name="T20" fmla="*/ 2 w 3"/>
                    <a:gd name="T21" fmla="*/ 0 h 2"/>
                    <a:gd name="T22" fmla="*/ 2 w 3"/>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0"/>
                      </a:moveTo>
                      <a:cubicBezTo>
                        <a:pt x="3" y="1"/>
                        <a:pt x="3" y="1"/>
                        <a:pt x="3" y="1"/>
                      </a:cubicBezTo>
                      <a:cubicBezTo>
                        <a:pt x="3" y="1"/>
                        <a:pt x="3" y="1"/>
                        <a:pt x="3" y="1"/>
                      </a:cubicBezTo>
                      <a:cubicBezTo>
                        <a:pt x="2" y="2"/>
                        <a:pt x="2" y="2"/>
                        <a:pt x="2" y="2"/>
                      </a:cubicBezTo>
                      <a:cubicBezTo>
                        <a:pt x="3" y="2"/>
                        <a:pt x="3" y="2"/>
                        <a:pt x="2" y="2"/>
                      </a:cubicBezTo>
                      <a:cubicBezTo>
                        <a:pt x="2" y="2"/>
                        <a:pt x="2" y="2"/>
                        <a:pt x="2" y="2"/>
                      </a:cubicBezTo>
                      <a:cubicBezTo>
                        <a:pt x="2" y="2"/>
                        <a:pt x="2" y="2"/>
                        <a:pt x="1" y="2"/>
                      </a:cubicBezTo>
                      <a:cubicBezTo>
                        <a:pt x="1" y="2"/>
                        <a:pt x="1" y="1"/>
                        <a:pt x="0" y="1"/>
                      </a:cubicBezTo>
                      <a:cubicBezTo>
                        <a:pt x="0" y="1"/>
                        <a:pt x="0" y="1"/>
                        <a:pt x="0" y="0"/>
                      </a:cubicBezTo>
                      <a:cubicBezTo>
                        <a:pt x="1" y="0"/>
                        <a:pt x="1" y="0"/>
                        <a:pt x="1" y="0"/>
                      </a:cubicBezTo>
                      <a:cubicBezTo>
                        <a:pt x="1"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9" name="Freeform 2313"/>
                <p:cNvSpPr>
                  <a:spLocks/>
                </p:cNvSpPr>
                <p:nvPr/>
              </p:nvSpPr>
              <p:spPr bwMode="auto">
                <a:xfrm>
                  <a:off x="7788276" y="4702176"/>
                  <a:ext cx="3175" cy="317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0" y="0"/>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0" name="Freeform 2314"/>
                <p:cNvSpPr>
                  <a:spLocks/>
                </p:cNvSpPr>
                <p:nvPr/>
              </p:nvSpPr>
              <p:spPr bwMode="auto">
                <a:xfrm>
                  <a:off x="7788276" y="4702176"/>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1" name="Freeform 2315"/>
                <p:cNvSpPr>
                  <a:spLocks/>
                </p:cNvSpPr>
                <p:nvPr/>
              </p:nvSpPr>
              <p:spPr bwMode="auto">
                <a:xfrm>
                  <a:off x="7794626" y="4702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2" name="Freeform 2316"/>
                <p:cNvSpPr>
                  <a:spLocks/>
                </p:cNvSpPr>
                <p:nvPr/>
              </p:nvSpPr>
              <p:spPr bwMode="auto">
                <a:xfrm>
                  <a:off x="7791451" y="4702176"/>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3" name="Freeform 2317"/>
                <p:cNvSpPr>
                  <a:spLocks/>
                </p:cNvSpPr>
                <p:nvPr/>
              </p:nvSpPr>
              <p:spPr bwMode="auto">
                <a:xfrm>
                  <a:off x="7816851" y="4694238"/>
                  <a:ext cx="3175" cy="1588"/>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0" y="1"/>
                      </a:cubicBezTo>
                      <a:cubicBezTo>
                        <a:pt x="0"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4" name="Freeform 2318"/>
                <p:cNvSpPr>
                  <a:spLocks/>
                </p:cNvSpPr>
                <p:nvPr/>
              </p:nvSpPr>
              <p:spPr bwMode="auto">
                <a:xfrm>
                  <a:off x="7816851" y="4694238"/>
                  <a:ext cx="0" cy="1588"/>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5" name="Freeform 2319"/>
                <p:cNvSpPr>
                  <a:spLocks/>
                </p:cNvSpPr>
                <p:nvPr/>
              </p:nvSpPr>
              <p:spPr bwMode="auto">
                <a:xfrm>
                  <a:off x="7802563" y="4684713"/>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0"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6" name="Freeform 2320"/>
                <p:cNvSpPr>
                  <a:spLocks/>
                </p:cNvSpPr>
                <p:nvPr/>
              </p:nvSpPr>
              <p:spPr bwMode="auto">
                <a:xfrm>
                  <a:off x="7794626" y="4681538"/>
                  <a:ext cx="4763" cy="12700"/>
                </a:xfrm>
                <a:custGeom>
                  <a:avLst/>
                  <a:gdLst>
                    <a:gd name="T0" fmla="*/ 2 w 2"/>
                    <a:gd name="T1" fmla="*/ 1 h 4"/>
                    <a:gd name="T2" fmla="*/ 2 w 2"/>
                    <a:gd name="T3" fmla="*/ 2 h 4"/>
                    <a:gd name="T4" fmla="*/ 2 w 2"/>
                    <a:gd name="T5" fmla="*/ 3 h 4"/>
                    <a:gd name="T6" fmla="*/ 2 w 2"/>
                    <a:gd name="T7" fmla="*/ 4 h 4"/>
                    <a:gd name="T8" fmla="*/ 2 w 2"/>
                    <a:gd name="T9" fmla="*/ 4 h 4"/>
                    <a:gd name="T10" fmla="*/ 1 w 2"/>
                    <a:gd name="T11" fmla="*/ 3 h 4"/>
                    <a:gd name="T12" fmla="*/ 1 w 2"/>
                    <a:gd name="T13" fmla="*/ 2 h 4"/>
                    <a:gd name="T14" fmla="*/ 1 w 2"/>
                    <a:gd name="T15" fmla="*/ 2 h 4"/>
                    <a:gd name="T16" fmla="*/ 1 w 2"/>
                    <a:gd name="T17" fmla="*/ 1 h 4"/>
                    <a:gd name="T18" fmla="*/ 1 w 2"/>
                    <a:gd name="T19" fmla="*/ 0 h 4"/>
                    <a:gd name="T20" fmla="*/ 1 w 2"/>
                    <a:gd name="T21" fmla="*/ 0 h 4"/>
                    <a:gd name="T22" fmla="*/ 2 w 2"/>
                    <a:gd name="T23" fmla="*/ 0 h 4"/>
                    <a:gd name="T24" fmla="*/ 2 w 2"/>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1"/>
                      </a:moveTo>
                      <a:cubicBezTo>
                        <a:pt x="2" y="2"/>
                        <a:pt x="2" y="2"/>
                        <a:pt x="2" y="2"/>
                      </a:cubicBezTo>
                      <a:cubicBezTo>
                        <a:pt x="1" y="3"/>
                        <a:pt x="1" y="3"/>
                        <a:pt x="2" y="3"/>
                      </a:cubicBezTo>
                      <a:cubicBezTo>
                        <a:pt x="2" y="3"/>
                        <a:pt x="2" y="4"/>
                        <a:pt x="2" y="4"/>
                      </a:cubicBezTo>
                      <a:cubicBezTo>
                        <a:pt x="2" y="4"/>
                        <a:pt x="2" y="4"/>
                        <a:pt x="2" y="4"/>
                      </a:cubicBezTo>
                      <a:cubicBezTo>
                        <a:pt x="2" y="4"/>
                        <a:pt x="2" y="4"/>
                        <a:pt x="1" y="3"/>
                      </a:cubicBezTo>
                      <a:cubicBezTo>
                        <a:pt x="1" y="3"/>
                        <a:pt x="0" y="3"/>
                        <a:pt x="1" y="2"/>
                      </a:cubicBezTo>
                      <a:cubicBezTo>
                        <a:pt x="1" y="2"/>
                        <a:pt x="2" y="2"/>
                        <a:pt x="1" y="2"/>
                      </a:cubicBezTo>
                      <a:cubicBezTo>
                        <a:pt x="1" y="1"/>
                        <a:pt x="1" y="1"/>
                        <a:pt x="1" y="1"/>
                      </a:cubicBezTo>
                      <a:cubicBezTo>
                        <a:pt x="0" y="1"/>
                        <a:pt x="1" y="1"/>
                        <a:pt x="1" y="0"/>
                      </a:cubicBezTo>
                      <a:cubicBezTo>
                        <a:pt x="1" y="0"/>
                        <a:pt x="1" y="0"/>
                        <a:pt x="1" y="0"/>
                      </a:cubicBezTo>
                      <a:cubicBezTo>
                        <a:pt x="2" y="0"/>
                        <a:pt x="2" y="0"/>
                        <a:pt x="2" y="0"/>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7" name="Freeform 2321"/>
                <p:cNvSpPr>
                  <a:spLocks/>
                </p:cNvSpPr>
                <p:nvPr/>
              </p:nvSpPr>
              <p:spPr bwMode="auto">
                <a:xfrm>
                  <a:off x="7794626" y="4684713"/>
                  <a:ext cx="3175" cy="3175"/>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1" y="0"/>
                        <a:pt x="0" y="0"/>
                      </a:cubicBezTo>
                      <a:cubicBezTo>
                        <a:pt x="0" y="0"/>
                        <a:pt x="0" y="0"/>
                        <a:pt x="0" y="0"/>
                      </a:cubicBezTo>
                      <a:cubicBezTo>
                        <a:pt x="0" y="0"/>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8" name="Freeform 2322"/>
                <p:cNvSpPr>
                  <a:spLocks/>
                </p:cNvSpPr>
                <p:nvPr/>
              </p:nvSpPr>
              <p:spPr bwMode="auto">
                <a:xfrm>
                  <a:off x="7831138" y="4733926"/>
                  <a:ext cx="9525" cy="3175"/>
                </a:xfrm>
                <a:custGeom>
                  <a:avLst/>
                  <a:gdLst>
                    <a:gd name="T0" fmla="*/ 2 w 3"/>
                    <a:gd name="T1" fmla="*/ 0 h 1"/>
                    <a:gd name="T2" fmla="*/ 1 w 3"/>
                    <a:gd name="T3" fmla="*/ 0 h 1"/>
                    <a:gd name="T4" fmla="*/ 0 w 3"/>
                    <a:gd name="T5" fmla="*/ 0 h 1"/>
                    <a:gd name="T6" fmla="*/ 0 w 3"/>
                    <a:gd name="T7" fmla="*/ 0 h 1"/>
                    <a:gd name="T8" fmla="*/ 1 w 3"/>
                    <a:gd name="T9" fmla="*/ 1 h 1"/>
                    <a:gd name="T10" fmla="*/ 1 w 3"/>
                    <a:gd name="T11" fmla="*/ 1 h 1"/>
                    <a:gd name="T12" fmla="*/ 2 w 3"/>
                    <a:gd name="T13" fmla="*/ 1 h 1"/>
                    <a:gd name="T14" fmla="*/ 2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1" y="0"/>
                        <a:pt x="1" y="1"/>
                        <a:pt x="1" y="0"/>
                      </a:cubicBezTo>
                      <a:cubicBezTo>
                        <a:pt x="0" y="0"/>
                        <a:pt x="0" y="0"/>
                        <a:pt x="0" y="0"/>
                      </a:cubicBezTo>
                      <a:cubicBezTo>
                        <a:pt x="0" y="0"/>
                        <a:pt x="0" y="0"/>
                        <a:pt x="0" y="0"/>
                      </a:cubicBezTo>
                      <a:cubicBezTo>
                        <a:pt x="0" y="1"/>
                        <a:pt x="1" y="1"/>
                        <a:pt x="1" y="1"/>
                      </a:cubicBezTo>
                      <a:cubicBezTo>
                        <a:pt x="1" y="1"/>
                        <a:pt x="1" y="1"/>
                        <a:pt x="1" y="1"/>
                      </a:cubicBezTo>
                      <a:cubicBezTo>
                        <a:pt x="2" y="1"/>
                        <a:pt x="2" y="1"/>
                        <a:pt x="2" y="1"/>
                      </a:cubicBezTo>
                      <a:cubicBezTo>
                        <a:pt x="3" y="1"/>
                        <a:pt x="3" y="1"/>
                        <a:pt x="2" y="1"/>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9" name="Freeform 2323"/>
                <p:cNvSpPr>
                  <a:spLocks/>
                </p:cNvSpPr>
                <p:nvPr/>
              </p:nvSpPr>
              <p:spPr bwMode="auto">
                <a:xfrm>
                  <a:off x="7840663" y="4740276"/>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0" name="Freeform 2324"/>
                <p:cNvSpPr>
                  <a:spLocks/>
                </p:cNvSpPr>
                <p:nvPr/>
              </p:nvSpPr>
              <p:spPr bwMode="auto">
                <a:xfrm>
                  <a:off x="7826376" y="4733926"/>
                  <a:ext cx="3175" cy="3175"/>
                </a:xfrm>
                <a:custGeom>
                  <a:avLst/>
                  <a:gdLst>
                    <a:gd name="T0" fmla="*/ 1 w 1"/>
                    <a:gd name="T1" fmla="*/ 1 h 1"/>
                    <a:gd name="T2" fmla="*/ 0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0" y="0"/>
                        <a:pt x="0" y="1"/>
                      </a:cubicBezTo>
                      <a:cubicBezTo>
                        <a:pt x="0" y="1"/>
                        <a:pt x="0" y="1"/>
                        <a:pt x="0" y="1"/>
                      </a:cubicBezTo>
                      <a:cubicBezTo>
                        <a:pt x="1"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1" name="Freeform 2325"/>
                <p:cNvSpPr>
                  <a:spLocks/>
                </p:cNvSpPr>
                <p:nvPr/>
              </p:nvSpPr>
              <p:spPr bwMode="auto">
                <a:xfrm>
                  <a:off x="7826376" y="4745038"/>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2" name="Freeform 2326"/>
                <p:cNvSpPr>
                  <a:spLocks/>
                </p:cNvSpPr>
                <p:nvPr/>
              </p:nvSpPr>
              <p:spPr bwMode="auto">
                <a:xfrm>
                  <a:off x="7831138" y="474503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3" name="Freeform 2327"/>
                <p:cNvSpPr>
                  <a:spLocks/>
                </p:cNvSpPr>
                <p:nvPr/>
              </p:nvSpPr>
              <p:spPr bwMode="auto">
                <a:xfrm>
                  <a:off x="7831138" y="4745038"/>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4" name="Freeform 2328"/>
                <p:cNvSpPr>
                  <a:spLocks/>
                </p:cNvSpPr>
                <p:nvPr/>
              </p:nvSpPr>
              <p:spPr bwMode="auto">
                <a:xfrm>
                  <a:off x="7834313" y="474503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5" name="Freeform 2329"/>
                <p:cNvSpPr>
                  <a:spLocks/>
                </p:cNvSpPr>
                <p:nvPr/>
              </p:nvSpPr>
              <p:spPr bwMode="auto">
                <a:xfrm>
                  <a:off x="7837488" y="47482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6" name="Freeform 2330"/>
                <p:cNvSpPr>
                  <a:spLocks/>
                </p:cNvSpPr>
                <p:nvPr/>
              </p:nvSpPr>
              <p:spPr bwMode="auto">
                <a:xfrm>
                  <a:off x="7840663" y="4748213"/>
                  <a:ext cx="3175"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0" y="0"/>
                      </a:cubicBezTo>
                      <a:cubicBezTo>
                        <a:pt x="0" y="0"/>
                        <a:pt x="0" y="0"/>
                        <a:pt x="0"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7" name="Freeform 2331"/>
                <p:cNvSpPr>
                  <a:spLocks/>
                </p:cNvSpPr>
                <p:nvPr/>
              </p:nvSpPr>
              <p:spPr bwMode="auto">
                <a:xfrm>
                  <a:off x="7843838" y="4745038"/>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8" name="Freeform 2332"/>
                <p:cNvSpPr>
                  <a:spLocks/>
                </p:cNvSpPr>
                <p:nvPr/>
              </p:nvSpPr>
              <p:spPr bwMode="auto">
                <a:xfrm>
                  <a:off x="7848601" y="4751388"/>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0"/>
                        <a:pt x="0" y="0"/>
                        <a:pt x="1" y="0"/>
                      </a:cubicBezTo>
                      <a:cubicBezTo>
                        <a:pt x="1" y="0"/>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9" name="Freeform 2333"/>
                <p:cNvSpPr>
                  <a:spLocks/>
                </p:cNvSpPr>
                <p:nvPr/>
              </p:nvSpPr>
              <p:spPr bwMode="auto">
                <a:xfrm>
                  <a:off x="7843838" y="4748213"/>
                  <a:ext cx="4763" cy="3175"/>
                </a:xfrm>
                <a:custGeom>
                  <a:avLst/>
                  <a:gdLst>
                    <a:gd name="T0" fmla="*/ 1 w 2"/>
                    <a:gd name="T1" fmla="*/ 0 h 1"/>
                    <a:gd name="T2" fmla="*/ 0 w 2"/>
                    <a:gd name="T3" fmla="*/ 0 h 1"/>
                    <a:gd name="T4" fmla="*/ 0 w 2"/>
                    <a:gd name="T5" fmla="*/ 0 h 1"/>
                    <a:gd name="T6" fmla="*/ 0 w 2"/>
                    <a:gd name="T7" fmla="*/ 0 h 1"/>
                    <a:gd name="T8" fmla="*/ 0 w 2"/>
                    <a:gd name="T9" fmla="*/ 1 h 1"/>
                    <a:gd name="T10" fmla="*/ 1 w 2"/>
                    <a:gd name="T11" fmla="*/ 0 h 1"/>
                    <a:gd name="T12" fmla="*/ 1 w 2"/>
                    <a:gd name="T13" fmla="*/ 1 h 1"/>
                    <a:gd name="T14" fmla="*/ 1 w 2"/>
                    <a:gd name="T15" fmla="*/ 1 h 1"/>
                    <a:gd name="T16" fmla="*/ 1 w 2"/>
                    <a:gd name="T17" fmla="*/ 1 h 1"/>
                    <a:gd name="T18" fmla="*/ 1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0"/>
                      </a:moveTo>
                      <a:cubicBezTo>
                        <a:pt x="1" y="0"/>
                        <a:pt x="1" y="0"/>
                        <a:pt x="0" y="0"/>
                      </a:cubicBezTo>
                      <a:cubicBezTo>
                        <a:pt x="0" y="0"/>
                        <a:pt x="0" y="0"/>
                        <a:pt x="0" y="0"/>
                      </a:cubicBezTo>
                      <a:cubicBezTo>
                        <a:pt x="0" y="0"/>
                        <a:pt x="0" y="0"/>
                        <a:pt x="0" y="0"/>
                      </a:cubicBezTo>
                      <a:cubicBezTo>
                        <a:pt x="0" y="1"/>
                        <a:pt x="0" y="1"/>
                        <a:pt x="0" y="1"/>
                      </a:cubicBezTo>
                      <a:cubicBezTo>
                        <a:pt x="1" y="0"/>
                        <a:pt x="1" y="0"/>
                        <a:pt x="1" y="0"/>
                      </a:cubicBezTo>
                      <a:cubicBezTo>
                        <a:pt x="1" y="1"/>
                        <a:pt x="1" y="1"/>
                        <a:pt x="1" y="1"/>
                      </a:cubicBezTo>
                      <a:cubicBezTo>
                        <a:pt x="1" y="1"/>
                        <a:pt x="1" y="1"/>
                        <a:pt x="1" y="1"/>
                      </a:cubicBezTo>
                      <a:cubicBezTo>
                        <a:pt x="1" y="1"/>
                        <a:pt x="2" y="1"/>
                        <a:pt x="1" y="1"/>
                      </a:cubicBezTo>
                      <a:cubicBezTo>
                        <a:pt x="1" y="0"/>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0" name="Freeform 2334"/>
                <p:cNvSpPr>
                  <a:spLocks/>
                </p:cNvSpPr>
                <p:nvPr/>
              </p:nvSpPr>
              <p:spPr bwMode="auto">
                <a:xfrm>
                  <a:off x="7845426" y="47513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1" name="Freeform 2335"/>
                <p:cNvSpPr>
                  <a:spLocks/>
                </p:cNvSpPr>
                <p:nvPr/>
              </p:nvSpPr>
              <p:spPr bwMode="auto">
                <a:xfrm>
                  <a:off x="7845426" y="4751388"/>
                  <a:ext cx="14288" cy="7938"/>
                </a:xfrm>
                <a:custGeom>
                  <a:avLst/>
                  <a:gdLst>
                    <a:gd name="T0" fmla="*/ 1 w 5"/>
                    <a:gd name="T1" fmla="*/ 0 h 3"/>
                    <a:gd name="T2" fmla="*/ 0 w 5"/>
                    <a:gd name="T3" fmla="*/ 0 h 3"/>
                    <a:gd name="T4" fmla="*/ 0 w 5"/>
                    <a:gd name="T5" fmla="*/ 1 h 3"/>
                    <a:gd name="T6" fmla="*/ 1 w 5"/>
                    <a:gd name="T7" fmla="*/ 1 h 3"/>
                    <a:gd name="T8" fmla="*/ 1 w 5"/>
                    <a:gd name="T9" fmla="*/ 2 h 3"/>
                    <a:gd name="T10" fmla="*/ 1 w 5"/>
                    <a:gd name="T11" fmla="*/ 2 h 3"/>
                    <a:gd name="T12" fmla="*/ 1 w 5"/>
                    <a:gd name="T13" fmla="*/ 2 h 3"/>
                    <a:gd name="T14" fmla="*/ 2 w 5"/>
                    <a:gd name="T15" fmla="*/ 2 h 3"/>
                    <a:gd name="T16" fmla="*/ 2 w 5"/>
                    <a:gd name="T17" fmla="*/ 2 h 3"/>
                    <a:gd name="T18" fmla="*/ 3 w 5"/>
                    <a:gd name="T19" fmla="*/ 3 h 3"/>
                    <a:gd name="T20" fmla="*/ 3 w 5"/>
                    <a:gd name="T21" fmla="*/ 3 h 3"/>
                    <a:gd name="T22" fmla="*/ 4 w 5"/>
                    <a:gd name="T23" fmla="*/ 3 h 3"/>
                    <a:gd name="T24" fmla="*/ 5 w 5"/>
                    <a:gd name="T25" fmla="*/ 3 h 3"/>
                    <a:gd name="T26" fmla="*/ 5 w 5"/>
                    <a:gd name="T27" fmla="*/ 2 h 3"/>
                    <a:gd name="T28" fmla="*/ 4 w 5"/>
                    <a:gd name="T29" fmla="*/ 2 h 3"/>
                    <a:gd name="T30" fmla="*/ 3 w 5"/>
                    <a:gd name="T31" fmla="*/ 1 h 3"/>
                    <a:gd name="T32" fmla="*/ 2 w 5"/>
                    <a:gd name="T33" fmla="*/ 1 h 3"/>
                    <a:gd name="T34" fmla="*/ 1 w 5"/>
                    <a:gd name="T35" fmla="*/ 1 h 3"/>
                    <a:gd name="T36" fmla="*/ 1 w 5"/>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3">
                      <a:moveTo>
                        <a:pt x="1" y="0"/>
                      </a:moveTo>
                      <a:cubicBezTo>
                        <a:pt x="0" y="0"/>
                        <a:pt x="0" y="0"/>
                        <a:pt x="0" y="0"/>
                      </a:cubicBezTo>
                      <a:cubicBezTo>
                        <a:pt x="0" y="1"/>
                        <a:pt x="0" y="1"/>
                        <a:pt x="0" y="1"/>
                      </a:cubicBezTo>
                      <a:cubicBezTo>
                        <a:pt x="0" y="1"/>
                        <a:pt x="0" y="1"/>
                        <a:pt x="1" y="1"/>
                      </a:cubicBezTo>
                      <a:cubicBezTo>
                        <a:pt x="1" y="1"/>
                        <a:pt x="1" y="1"/>
                        <a:pt x="1" y="2"/>
                      </a:cubicBezTo>
                      <a:cubicBezTo>
                        <a:pt x="0" y="2"/>
                        <a:pt x="1" y="2"/>
                        <a:pt x="1" y="2"/>
                      </a:cubicBezTo>
                      <a:cubicBezTo>
                        <a:pt x="1" y="2"/>
                        <a:pt x="1" y="1"/>
                        <a:pt x="1" y="2"/>
                      </a:cubicBezTo>
                      <a:cubicBezTo>
                        <a:pt x="1" y="2"/>
                        <a:pt x="1" y="2"/>
                        <a:pt x="2" y="2"/>
                      </a:cubicBezTo>
                      <a:cubicBezTo>
                        <a:pt x="2" y="2"/>
                        <a:pt x="2" y="2"/>
                        <a:pt x="2" y="2"/>
                      </a:cubicBezTo>
                      <a:cubicBezTo>
                        <a:pt x="3" y="3"/>
                        <a:pt x="3" y="3"/>
                        <a:pt x="3" y="3"/>
                      </a:cubicBezTo>
                      <a:cubicBezTo>
                        <a:pt x="3" y="3"/>
                        <a:pt x="3" y="3"/>
                        <a:pt x="3" y="3"/>
                      </a:cubicBezTo>
                      <a:cubicBezTo>
                        <a:pt x="4" y="3"/>
                        <a:pt x="4" y="3"/>
                        <a:pt x="4" y="3"/>
                      </a:cubicBezTo>
                      <a:cubicBezTo>
                        <a:pt x="4" y="3"/>
                        <a:pt x="4" y="3"/>
                        <a:pt x="5" y="3"/>
                      </a:cubicBezTo>
                      <a:cubicBezTo>
                        <a:pt x="5" y="3"/>
                        <a:pt x="5" y="3"/>
                        <a:pt x="5" y="2"/>
                      </a:cubicBezTo>
                      <a:cubicBezTo>
                        <a:pt x="4" y="2"/>
                        <a:pt x="4" y="2"/>
                        <a:pt x="4" y="2"/>
                      </a:cubicBezTo>
                      <a:cubicBezTo>
                        <a:pt x="4" y="2"/>
                        <a:pt x="3" y="1"/>
                        <a:pt x="3" y="1"/>
                      </a:cubicBezTo>
                      <a:cubicBezTo>
                        <a:pt x="3" y="1"/>
                        <a:pt x="3" y="1"/>
                        <a:pt x="2" y="1"/>
                      </a:cubicBezTo>
                      <a:cubicBezTo>
                        <a:pt x="2" y="1"/>
                        <a:pt x="2"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2" name="Freeform 2336"/>
                <p:cNvSpPr>
                  <a:spLocks/>
                </p:cNvSpPr>
                <p:nvPr/>
              </p:nvSpPr>
              <p:spPr bwMode="auto">
                <a:xfrm>
                  <a:off x="7862888" y="4751388"/>
                  <a:ext cx="9525" cy="3175"/>
                </a:xfrm>
                <a:custGeom>
                  <a:avLst/>
                  <a:gdLst>
                    <a:gd name="T0" fmla="*/ 2 w 3"/>
                    <a:gd name="T1" fmla="*/ 0 h 1"/>
                    <a:gd name="T2" fmla="*/ 1 w 3"/>
                    <a:gd name="T3" fmla="*/ 0 h 1"/>
                    <a:gd name="T4" fmla="*/ 1 w 3"/>
                    <a:gd name="T5" fmla="*/ 0 h 1"/>
                    <a:gd name="T6" fmla="*/ 1 w 3"/>
                    <a:gd name="T7" fmla="*/ 0 h 1"/>
                    <a:gd name="T8" fmla="*/ 0 w 3"/>
                    <a:gd name="T9" fmla="*/ 0 h 1"/>
                    <a:gd name="T10" fmla="*/ 0 w 3"/>
                    <a:gd name="T11" fmla="*/ 1 h 1"/>
                    <a:gd name="T12" fmla="*/ 1 w 3"/>
                    <a:gd name="T13" fmla="*/ 1 h 1"/>
                    <a:gd name="T14" fmla="*/ 2 w 3"/>
                    <a:gd name="T15" fmla="*/ 1 h 1"/>
                    <a:gd name="T16" fmla="*/ 3 w 3"/>
                    <a:gd name="T17" fmla="*/ 1 h 1"/>
                    <a:gd name="T18" fmla="*/ 3 w 3"/>
                    <a:gd name="T19" fmla="*/ 0 h 1"/>
                    <a:gd name="T20" fmla="*/ 2 w 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2" y="0"/>
                      </a:moveTo>
                      <a:cubicBezTo>
                        <a:pt x="1" y="0"/>
                        <a:pt x="1" y="0"/>
                        <a:pt x="1" y="0"/>
                      </a:cubicBezTo>
                      <a:cubicBezTo>
                        <a:pt x="1" y="0"/>
                        <a:pt x="1" y="0"/>
                        <a:pt x="1" y="0"/>
                      </a:cubicBezTo>
                      <a:cubicBezTo>
                        <a:pt x="1" y="0"/>
                        <a:pt x="2" y="0"/>
                        <a:pt x="1" y="0"/>
                      </a:cubicBezTo>
                      <a:cubicBezTo>
                        <a:pt x="1" y="0"/>
                        <a:pt x="0" y="0"/>
                        <a:pt x="0" y="0"/>
                      </a:cubicBezTo>
                      <a:cubicBezTo>
                        <a:pt x="0" y="0"/>
                        <a:pt x="0" y="0"/>
                        <a:pt x="0" y="1"/>
                      </a:cubicBezTo>
                      <a:cubicBezTo>
                        <a:pt x="1" y="1"/>
                        <a:pt x="1" y="1"/>
                        <a:pt x="1" y="1"/>
                      </a:cubicBezTo>
                      <a:cubicBezTo>
                        <a:pt x="2" y="1"/>
                        <a:pt x="2" y="1"/>
                        <a:pt x="2" y="1"/>
                      </a:cubicBezTo>
                      <a:cubicBezTo>
                        <a:pt x="3" y="1"/>
                        <a:pt x="2" y="1"/>
                        <a:pt x="3" y="1"/>
                      </a:cubicBezTo>
                      <a:cubicBezTo>
                        <a:pt x="3" y="1"/>
                        <a:pt x="3" y="0"/>
                        <a:pt x="3"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3" name="Freeform 2337"/>
                <p:cNvSpPr>
                  <a:spLocks/>
                </p:cNvSpPr>
                <p:nvPr/>
              </p:nvSpPr>
              <p:spPr bwMode="auto">
                <a:xfrm>
                  <a:off x="7659688" y="4581526"/>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4" name="Freeform 2338"/>
                <p:cNvSpPr>
                  <a:spLocks/>
                </p:cNvSpPr>
                <p:nvPr/>
              </p:nvSpPr>
              <p:spPr bwMode="auto">
                <a:xfrm>
                  <a:off x="7648576" y="4575176"/>
                  <a:ext cx="3175" cy="3175"/>
                </a:xfrm>
                <a:custGeom>
                  <a:avLst/>
                  <a:gdLst>
                    <a:gd name="T0" fmla="*/ 0 w 1"/>
                    <a:gd name="T1" fmla="*/ 1 h 1"/>
                    <a:gd name="T2" fmla="*/ 0 w 1"/>
                    <a:gd name="T3" fmla="*/ 0 h 1"/>
                    <a:gd name="T4" fmla="*/ 0 w 1"/>
                    <a:gd name="T5" fmla="*/ 0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0"/>
                        <a:pt x="0" y="0"/>
                        <a:pt x="0" y="0"/>
                      </a:cubicBezTo>
                      <a:cubicBezTo>
                        <a:pt x="0" y="0"/>
                        <a:pt x="0" y="0"/>
                        <a:pt x="0"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5" name="Freeform 2339"/>
                <p:cNvSpPr>
                  <a:spLocks/>
                </p:cNvSpPr>
                <p:nvPr/>
              </p:nvSpPr>
              <p:spPr bwMode="auto">
                <a:xfrm>
                  <a:off x="7637463" y="4560888"/>
                  <a:ext cx="1588"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6" name="Freeform 2340"/>
                <p:cNvSpPr>
                  <a:spLocks/>
                </p:cNvSpPr>
                <p:nvPr/>
              </p:nvSpPr>
              <p:spPr bwMode="auto">
                <a:xfrm>
                  <a:off x="7624763" y="4564063"/>
                  <a:ext cx="3175" cy="6350"/>
                </a:xfrm>
                <a:custGeom>
                  <a:avLst/>
                  <a:gdLst>
                    <a:gd name="T0" fmla="*/ 1 w 1"/>
                    <a:gd name="T1" fmla="*/ 1 h 2"/>
                    <a:gd name="T2" fmla="*/ 0 w 1"/>
                    <a:gd name="T3" fmla="*/ 1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1"/>
                      </a:cubicBezTo>
                      <a:cubicBezTo>
                        <a:pt x="0" y="1"/>
                        <a:pt x="0" y="2"/>
                        <a:pt x="0" y="1"/>
                      </a:cubicBezTo>
                      <a:cubicBezTo>
                        <a:pt x="1"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7" name="Freeform 2341"/>
                <p:cNvSpPr>
                  <a:spLocks/>
                </p:cNvSpPr>
                <p:nvPr/>
              </p:nvSpPr>
              <p:spPr bwMode="auto">
                <a:xfrm>
                  <a:off x="7708901" y="46593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8" name="Freeform 2342"/>
                <p:cNvSpPr>
                  <a:spLocks/>
                </p:cNvSpPr>
                <p:nvPr/>
              </p:nvSpPr>
              <p:spPr bwMode="auto">
                <a:xfrm>
                  <a:off x="7610476" y="4681538"/>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9" name="Freeform 2343"/>
                <p:cNvSpPr>
                  <a:spLocks/>
                </p:cNvSpPr>
                <p:nvPr/>
              </p:nvSpPr>
              <p:spPr bwMode="auto">
                <a:xfrm>
                  <a:off x="7613651" y="4679951"/>
                  <a:ext cx="3175" cy="1588"/>
                </a:xfrm>
                <a:custGeom>
                  <a:avLst/>
                  <a:gdLst>
                    <a:gd name="T0" fmla="*/ 1 w 1"/>
                    <a:gd name="T1" fmla="*/ 0 h 1"/>
                    <a:gd name="T2" fmla="*/ 0 w 1"/>
                    <a:gd name="T3" fmla="*/ 1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0" y="1"/>
                        <a:pt x="0" y="1"/>
                      </a:cubicBezTo>
                      <a:cubicBezTo>
                        <a:pt x="0" y="1"/>
                        <a:pt x="0"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0" name="Freeform 2344"/>
                <p:cNvSpPr>
                  <a:spLocks/>
                </p:cNvSpPr>
                <p:nvPr/>
              </p:nvSpPr>
              <p:spPr bwMode="auto">
                <a:xfrm>
                  <a:off x="7616826" y="4679951"/>
                  <a:ext cx="3175" cy="1588"/>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1"/>
                        <a:pt x="0" y="1"/>
                        <a:pt x="0"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1" name="Freeform 2345"/>
                <p:cNvSpPr>
                  <a:spLocks/>
                </p:cNvSpPr>
                <p:nvPr/>
              </p:nvSpPr>
              <p:spPr bwMode="auto">
                <a:xfrm>
                  <a:off x="7616826" y="4681538"/>
                  <a:ext cx="3175" cy="3175"/>
                </a:xfrm>
                <a:custGeom>
                  <a:avLst/>
                  <a:gdLst>
                    <a:gd name="T0" fmla="*/ 0 w 1"/>
                    <a:gd name="T1" fmla="*/ 1 h 1"/>
                    <a:gd name="T2" fmla="*/ 0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0"/>
                        <a:pt x="0" y="0"/>
                      </a:cubicBezTo>
                      <a:cubicBezTo>
                        <a:pt x="0" y="1"/>
                        <a:pt x="0" y="1"/>
                        <a:pt x="0" y="1"/>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2" name="Freeform 2346"/>
                <p:cNvSpPr>
                  <a:spLocks/>
                </p:cNvSpPr>
                <p:nvPr/>
              </p:nvSpPr>
              <p:spPr bwMode="auto">
                <a:xfrm>
                  <a:off x="7620001" y="4684713"/>
                  <a:ext cx="3175" cy="3175"/>
                </a:xfrm>
                <a:custGeom>
                  <a:avLst/>
                  <a:gdLst>
                    <a:gd name="T0" fmla="*/ 0 w 1"/>
                    <a:gd name="T1" fmla="*/ 0 h 1"/>
                    <a:gd name="T2" fmla="*/ 0 w 1"/>
                    <a:gd name="T3" fmla="*/ 0 h 1"/>
                    <a:gd name="T4" fmla="*/ 0 w 1"/>
                    <a:gd name="T5" fmla="*/ 0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0" y="0"/>
                      </a:cubicBezTo>
                      <a:cubicBezTo>
                        <a:pt x="0" y="1"/>
                        <a:pt x="0" y="1"/>
                        <a:pt x="0" y="1"/>
                      </a:cubicBezTo>
                      <a:cubicBezTo>
                        <a:pt x="0"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3" name="Freeform 2347"/>
                <p:cNvSpPr>
                  <a:spLocks/>
                </p:cNvSpPr>
                <p:nvPr/>
              </p:nvSpPr>
              <p:spPr bwMode="auto">
                <a:xfrm>
                  <a:off x="7623176" y="46878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4" name="Freeform 2348"/>
                <p:cNvSpPr>
                  <a:spLocks/>
                </p:cNvSpPr>
                <p:nvPr/>
              </p:nvSpPr>
              <p:spPr bwMode="auto">
                <a:xfrm>
                  <a:off x="7623176" y="468788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5" name="Freeform 2349"/>
                <p:cNvSpPr>
                  <a:spLocks/>
                </p:cNvSpPr>
                <p:nvPr/>
              </p:nvSpPr>
              <p:spPr bwMode="auto">
                <a:xfrm>
                  <a:off x="7616826" y="4681538"/>
                  <a:ext cx="11113" cy="9525"/>
                </a:xfrm>
                <a:custGeom>
                  <a:avLst/>
                  <a:gdLst>
                    <a:gd name="T0" fmla="*/ 0 w 4"/>
                    <a:gd name="T1" fmla="*/ 0 h 3"/>
                    <a:gd name="T2" fmla="*/ 1 w 4"/>
                    <a:gd name="T3" fmla="*/ 0 h 3"/>
                    <a:gd name="T4" fmla="*/ 2 w 4"/>
                    <a:gd name="T5" fmla="*/ 1 h 3"/>
                    <a:gd name="T6" fmla="*/ 2 w 4"/>
                    <a:gd name="T7" fmla="*/ 1 h 3"/>
                    <a:gd name="T8" fmla="*/ 3 w 4"/>
                    <a:gd name="T9" fmla="*/ 2 h 3"/>
                    <a:gd name="T10" fmla="*/ 3 w 4"/>
                    <a:gd name="T11" fmla="*/ 2 h 3"/>
                    <a:gd name="T12" fmla="*/ 3 w 4"/>
                    <a:gd name="T13" fmla="*/ 3 h 3"/>
                    <a:gd name="T14" fmla="*/ 3 w 4"/>
                    <a:gd name="T15" fmla="*/ 2 h 3"/>
                    <a:gd name="T16" fmla="*/ 3 w 4"/>
                    <a:gd name="T17" fmla="*/ 2 h 3"/>
                    <a:gd name="T18" fmla="*/ 2 w 4"/>
                    <a:gd name="T19" fmla="*/ 2 h 3"/>
                    <a:gd name="T20" fmla="*/ 2 w 4"/>
                    <a:gd name="T21" fmla="*/ 1 h 3"/>
                    <a:gd name="T22" fmla="*/ 1 w 4"/>
                    <a:gd name="T23" fmla="*/ 1 h 3"/>
                    <a:gd name="T24" fmla="*/ 1 w 4"/>
                    <a:gd name="T25" fmla="*/ 1 h 3"/>
                    <a:gd name="T26" fmla="*/ 0 w 4"/>
                    <a:gd name="T27" fmla="*/ 0 h 3"/>
                    <a:gd name="T28" fmla="*/ 0 w 4"/>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0" y="0"/>
                      </a:moveTo>
                      <a:cubicBezTo>
                        <a:pt x="1" y="0"/>
                        <a:pt x="1" y="0"/>
                        <a:pt x="1" y="0"/>
                      </a:cubicBezTo>
                      <a:cubicBezTo>
                        <a:pt x="1" y="1"/>
                        <a:pt x="1" y="1"/>
                        <a:pt x="2" y="1"/>
                      </a:cubicBezTo>
                      <a:cubicBezTo>
                        <a:pt x="2" y="1"/>
                        <a:pt x="2" y="1"/>
                        <a:pt x="2" y="1"/>
                      </a:cubicBezTo>
                      <a:cubicBezTo>
                        <a:pt x="3" y="1"/>
                        <a:pt x="3" y="2"/>
                        <a:pt x="3" y="2"/>
                      </a:cubicBezTo>
                      <a:cubicBezTo>
                        <a:pt x="3" y="2"/>
                        <a:pt x="3" y="2"/>
                        <a:pt x="3" y="2"/>
                      </a:cubicBezTo>
                      <a:cubicBezTo>
                        <a:pt x="4" y="2"/>
                        <a:pt x="4" y="3"/>
                        <a:pt x="3" y="3"/>
                      </a:cubicBezTo>
                      <a:cubicBezTo>
                        <a:pt x="3" y="2"/>
                        <a:pt x="3" y="2"/>
                        <a:pt x="3" y="2"/>
                      </a:cubicBezTo>
                      <a:cubicBezTo>
                        <a:pt x="3" y="2"/>
                        <a:pt x="3" y="2"/>
                        <a:pt x="3" y="2"/>
                      </a:cubicBezTo>
                      <a:cubicBezTo>
                        <a:pt x="3" y="2"/>
                        <a:pt x="3" y="2"/>
                        <a:pt x="2" y="2"/>
                      </a:cubicBezTo>
                      <a:cubicBezTo>
                        <a:pt x="2" y="2"/>
                        <a:pt x="2" y="2"/>
                        <a:pt x="2" y="1"/>
                      </a:cubicBezTo>
                      <a:cubicBezTo>
                        <a:pt x="2" y="1"/>
                        <a:pt x="2" y="1"/>
                        <a:pt x="1" y="1"/>
                      </a:cubicBezTo>
                      <a:cubicBezTo>
                        <a:pt x="1" y="1"/>
                        <a:pt x="1" y="1"/>
                        <a:pt x="1" y="1"/>
                      </a:cubicBezTo>
                      <a:cubicBezTo>
                        <a:pt x="1"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6" name="Freeform 2350"/>
                <p:cNvSpPr>
                  <a:spLocks/>
                </p:cNvSpPr>
                <p:nvPr/>
              </p:nvSpPr>
              <p:spPr bwMode="auto">
                <a:xfrm>
                  <a:off x="7620001" y="4679951"/>
                  <a:ext cx="7938" cy="4763"/>
                </a:xfrm>
                <a:custGeom>
                  <a:avLst/>
                  <a:gdLst>
                    <a:gd name="T0" fmla="*/ 0 w 3"/>
                    <a:gd name="T1" fmla="*/ 1 h 2"/>
                    <a:gd name="T2" fmla="*/ 2 w 3"/>
                    <a:gd name="T3" fmla="*/ 1 h 2"/>
                    <a:gd name="T4" fmla="*/ 2 w 3"/>
                    <a:gd name="T5" fmla="*/ 1 h 2"/>
                    <a:gd name="T6" fmla="*/ 3 w 3"/>
                    <a:gd name="T7" fmla="*/ 2 h 2"/>
                    <a:gd name="T8" fmla="*/ 3 w 3"/>
                    <a:gd name="T9" fmla="*/ 2 h 2"/>
                    <a:gd name="T10" fmla="*/ 2 w 3"/>
                    <a:gd name="T11" fmla="*/ 2 h 2"/>
                    <a:gd name="T12" fmla="*/ 1 w 3"/>
                    <a:gd name="T13" fmla="*/ 1 h 2"/>
                    <a:gd name="T14" fmla="*/ 0 w 3"/>
                    <a:gd name="T15" fmla="*/ 1 h 2"/>
                    <a:gd name="T16" fmla="*/ 0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1"/>
                      </a:moveTo>
                      <a:cubicBezTo>
                        <a:pt x="1" y="1"/>
                        <a:pt x="1" y="1"/>
                        <a:pt x="2" y="1"/>
                      </a:cubicBezTo>
                      <a:cubicBezTo>
                        <a:pt x="2" y="1"/>
                        <a:pt x="2" y="1"/>
                        <a:pt x="2" y="1"/>
                      </a:cubicBezTo>
                      <a:cubicBezTo>
                        <a:pt x="3" y="2"/>
                        <a:pt x="3" y="2"/>
                        <a:pt x="3" y="2"/>
                      </a:cubicBezTo>
                      <a:cubicBezTo>
                        <a:pt x="3" y="2"/>
                        <a:pt x="3" y="2"/>
                        <a:pt x="3" y="2"/>
                      </a:cubicBezTo>
                      <a:cubicBezTo>
                        <a:pt x="2" y="2"/>
                        <a:pt x="2" y="2"/>
                        <a:pt x="2" y="2"/>
                      </a:cubicBezTo>
                      <a:cubicBezTo>
                        <a:pt x="2" y="1"/>
                        <a:pt x="1" y="1"/>
                        <a:pt x="1" y="1"/>
                      </a:cubicBezTo>
                      <a:cubicBezTo>
                        <a:pt x="1" y="1"/>
                        <a:pt x="1"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7" name="Freeform 2351"/>
                <p:cNvSpPr>
                  <a:spLocks/>
                </p:cNvSpPr>
                <p:nvPr/>
              </p:nvSpPr>
              <p:spPr bwMode="auto">
                <a:xfrm>
                  <a:off x="7623176" y="4684713"/>
                  <a:ext cx="1588" cy="0"/>
                </a:xfrm>
                <a:custGeom>
                  <a:avLst/>
                  <a:gdLst>
                    <a:gd name="T0" fmla="*/ 1 w 1"/>
                    <a:gd name="T1" fmla="*/ 1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8" name="Freeform 2352"/>
                <p:cNvSpPr>
                  <a:spLocks/>
                </p:cNvSpPr>
                <p:nvPr/>
              </p:nvSpPr>
              <p:spPr bwMode="auto">
                <a:xfrm>
                  <a:off x="7624763" y="4684713"/>
                  <a:ext cx="6350" cy="3175"/>
                </a:xfrm>
                <a:custGeom>
                  <a:avLst/>
                  <a:gdLst>
                    <a:gd name="T0" fmla="*/ 1 w 2"/>
                    <a:gd name="T1" fmla="*/ 1 h 1"/>
                    <a:gd name="T2" fmla="*/ 1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0"/>
                        <a:pt x="1" y="0"/>
                      </a:cubicBezTo>
                      <a:cubicBezTo>
                        <a:pt x="0" y="0"/>
                        <a:pt x="0" y="0"/>
                        <a:pt x="0" y="0"/>
                      </a:cubicBezTo>
                      <a:cubicBezTo>
                        <a:pt x="1" y="1"/>
                        <a:pt x="1" y="1"/>
                        <a:pt x="1"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9" name="Freeform 2353"/>
                <p:cNvSpPr>
                  <a:spLocks/>
                </p:cNvSpPr>
                <p:nvPr/>
              </p:nvSpPr>
              <p:spPr bwMode="auto">
                <a:xfrm>
                  <a:off x="7627938" y="4684713"/>
                  <a:ext cx="3175" cy="3175"/>
                </a:xfrm>
                <a:custGeom>
                  <a:avLst/>
                  <a:gdLst>
                    <a:gd name="T0" fmla="*/ 1 w 1"/>
                    <a:gd name="T1" fmla="*/ 0 h 1"/>
                    <a:gd name="T2" fmla="*/ 0 w 1"/>
                    <a:gd name="T3" fmla="*/ 0 h 1"/>
                    <a:gd name="T4" fmla="*/ 0 w 1"/>
                    <a:gd name="T5" fmla="*/ 0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0"/>
                      </a:cubicBezTo>
                      <a:cubicBezTo>
                        <a:pt x="0" y="0"/>
                        <a:pt x="0"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0" name="Freeform 2354"/>
                <p:cNvSpPr>
                  <a:spLocks/>
                </p:cNvSpPr>
                <p:nvPr/>
              </p:nvSpPr>
              <p:spPr bwMode="auto">
                <a:xfrm>
                  <a:off x="7624763" y="4679951"/>
                  <a:ext cx="3175" cy="1588"/>
                </a:xfrm>
                <a:custGeom>
                  <a:avLst/>
                  <a:gdLst>
                    <a:gd name="T0" fmla="*/ 1 w 1"/>
                    <a:gd name="T1" fmla="*/ 1 h 1"/>
                    <a:gd name="T2" fmla="*/ 0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0" y="1"/>
                      </a:cubicBezTo>
                      <a:cubicBezTo>
                        <a:pt x="0" y="1"/>
                        <a:pt x="0" y="1"/>
                        <a:pt x="0"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1" name="Freeform 2355"/>
                <p:cNvSpPr>
                  <a:spLocks/>
                </p:cNvSpPr>
                <p:nvPr/>
              </p:nvSpPr>
              <p:spPr bwMode="auto">
                <a:xfrm>
                  <a:off x="7627938" y="4681538"/>
                  <a:ext cx="3175" cy="3175"/>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2" name="Freeform 2356"/>
                <p:cNvSpPr>
                  <a:spLocks/>
                </p:cNvSpPr>
                <p:nvPr/>
              </p:nvSpPr>
              <p:spPr bwMode="auto">
                <a:xfrm>
                  <a:off x="7631113" y="46847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3" name="Freeform 2357"/>
                <p:cNvSpPr>
                  <a:spLocks/>
                </p:cNvSpPr>
                <p:nvPr/>
              </p:nvSpPr>
              <p:spPr bwMode="auto">
                <a:xfrm>
                  <a:off x="7624763" y="4676776"/>
                  <a:ext cx="3175" cy="0"/>
                </a:xfrm>
                <a:custGeom>
                  <a:avLst/>
                  <a:gdLst>
                    <a:gd name="T0" fmla="*/ 1 w 1"/>
                    <a:gd name="T1" fmla="*/ 1 w 1"/>
                    <a:gd name="T2" fmla="*/ 1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0" y="0"/>
                        <a:pt x="0"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4" name="Freeform 2358"/>
                <p:cNvSpPr>
                  <a:spLocks/>
                </p:cNvSpPr>
                <p:nvPr/>
              </p:nvSpPr>
              <p:spPr bwMode="auto">
                <a:xfrm>
                  <a:off x="7624763" y="4673601"/>
                  <a:ext cx="3175"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0"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5" name="Freeform 2359"/>
                <p:cNvSpPr>
                  <a:spLocks/>
                </p:cNvSpPr>
                <p:nvPr/>
              </p:nvSpPr>
              <p:spPr bwMode="auto">
                <a:xfrm>
                  <a:off x="7623176" y="4673601"/>
                  <a:ext cx="1588" cy="0"/>
                </a:xfrm>
                <a:custGeom>
                  <a:avLst/>
                  <a:gdLst>
                    <a:gd name="T0" fmla="*/ 1 w 1"/>
                    <a:gd name="T1" fmla="*/ 1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6" name="Freeform 2360"/>
                <p:cNvSpPr>
                  <a:spLocks/>
                </p:cNvSpPr>
                <p:nvPr/>
              </p:nvSpPr>
              <p:spPr bwMode="auto">
                <a:xfrm>
                  <a:off x="7620001" y="4679951"/>
                  <a:ext cx="4763" cy="1588"/>
                </a:xfrm>
                <a:custGeom>
                  <a:avLst/>
                  <a:gdLst>
                    <a:gd name="T0" fmla="*/ 2 w 2"/>
                    <a:gd name="T1" fmla="*/ 0 h 1"/>
                    <a:gd name="T2" fmla="*/ 1 w 2"/>
                    <a:gd name="T3" fmla="*/ 0 h 1"/>
                    <a:gd name="T4" fmla="*/ 0 w 2"/>
                    <a:gd name="T5" fmla="*/ 0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0" y="0"/>
                        <a:pt x="0" y="0"/>
                        <a:pt x="0" y="0"/>
                      </a:cubicBezTo>
                      <a:cubicBezTo>
                        <a:pt x="1" y="0"/>
                        <a:pt x="1" y="0"/>
                        <a:pt x="1" y="0"/>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7" name="Freeform 2361"/>
                <p:cNvSpPr>
                  <a:spLocks/>
                </p:cNvSpPr>
                <p:nvPr/>
              </p:nvSpPr>
              <p:spPr bwMode="auto">
                <a:xfrm>
                  <a:off x="7620001" y="4679951"/>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8" name="Freeform 2362"/>
                <p:cNvSpPr>
                  <a:spLocks/>
                </p:cNvSpPr>
                <p:nvPr/>
              </p:nvSpPr>
              <p:spPr bwMode="auto">
                <a:xfrm>
                  <a:off x="7631113" y="4665663"/>
                  <a:ext cx="6350" cy="4763"/>
                </a:xfrm>
                <a:custGeom>
                  <a:avLst/>
                  <a:gdLst>
                    <a:gd name="T0" fmla="*/ 1 w 2"/>
                    <a:gd name="T1" fmla="*/ 1 h 2"/>
                    <a:gd name="T2" fmla="*/ 1 w 2"/>
                    <a:gd name="T3" fmla="*/ 1 h 2"/>
                    <a:gd name="T4" fmla="*/ 1 w 2"/>
                    <a:gd name="T5" fmla="*/ 1 h 2"/>
                    <a:gd name="T6" fmla="*/ 1 w 2"/>
                    <a:gd name="T7" fmla="*/ 1 h 2"/>
                    <a:gd name="T8" fmla="*/ 2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1" y="1"/>
                        <a:pt x="1" y="1"/>
                      </a:cubicBezTo>
                      <a:cubicBezTo>
                        <a:pt x="0" y="0"/>
                        <a:pt x="0" y="0"/>
                        <a:pt x="1" y="1"/>
                      </a:cubicBezTo>
                      <a:cubicBezTo>
                        <a:pt x="1" y="1"/>
                        <a:pt x="1" y="1"/>
                        <a:pt x="1" y="1"/>
                      </a:cubicBezTo>
                      <a:cubicBezTo>
                        <a:pt x="1" y="1"/>
                        <a:pt x="2" y="2"/>
                        <a:pt x="2"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9" name="Freeform 2363"/>
                <p:cNvSpPr>
                  <a:spLocks/>
                </p:cNvSpPr>
                <p:nvPr/>
              </p:nvSpPr>
              <p:spPr bwMode="auto">
                <a:xfrm>
                  <a:off x="7631113" y="4667251"/>
                  <a:ext cx="3175" cy="3175"/>
                </a:xfrm>
                <a:custGeom>
                  <a:avLst/>
                  <a:gdLst>
                    <a:gd name="T0" fmla="*/ 1 w 1"/>
                    <a:gd name="T1" fmla="*/ 0 h 1"/>
                    <a:gd name="T2" fmla="*/ 0 w 1"/>
                    <a:gd name="T3" fmla="*/ 0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0"/>
                        <a:pt x="1"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0" name="Freeform 2364"/>
                <p:cNvSpPr>
                  <a:spLocks/>
                </p:cNvSpPr>
                <p:nvPr/>
              </p:nvSpPr>
              <p:spPr bwMode="auto">
                <a:xfrm>
                  <a:off x="7620001" y="456088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1" name="Freeform 2365"/>
                <p:cNvSpPr>
                  <a:spLocks/>
                </p:cNvSpPr>
                <p:nvPr/>
              </p:nvSpPr>
              <p:spPr bwMode="auto">
                <a:xfrm>
                  <a:off x="7639051" y="4521201"/>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2" name="Freeform 2366"/>
                <p:cNvSpPr>
                  <a:spLocks/>
                </p:cNvSpPr>
                <p:nvPr/>
              </p:nvSpPr>
              <p:spPr bwMode="auto">
                <a:xfrm>
                  <a:off x="7637463" y="4521201"/>
                  <a:ext cx="1588"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3" name="Freeform 2367"/>
                <p:cNvSpPr>
                  <a:spLocks/>
                </p:cNvSpPr>
                <p:nvPr/>
              </p:nvSpPr>
              <p:spPr bwMode="auto">
                <a:xfrm>
                  <a:off x="7642226" y="4516438"/>
                  <a:ext cx="3175" cy="1588"/>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0" y="1"/>
                        <a:pt x="0"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4" name="Freeform 2368"/>
                <p:cNvSpPr>
                  <a:spLocks/>
                </p:cNvSpPr>
                <p:nvPr/>
              </p:nvSpPr>
              <p:spPr bwMode="auto">
                <a:xfrm>
                  <a:off x="7645401" y="45164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5" name="Freeform 2369"/>
                <p:cNvSpPr>
                  <a:spLocks/>
                </p:cNvSpPr>
                <p:nvPr/>
              </p:nvSpPr>
              <p:spPr bwMode="auto">
                <a:xfrm>
                  <a:off x="7642226" y="451326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6" name="Freeform 2370"/>
                <p:cNvSpPr>
                  <a:spLocks/>
                </p:cNvSpPr>
                <p:nvPr/>
              </p:nvSpPr>
              <p:spPr bwMode="auto">
                <a:xfrm>
                  <a:off x="7659688" y="4524376"/>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7" name="Freeform 2371"/>
                <p:cNvSpPr>
                  <a:spLocks/>
                </p:cNvSpPr>
                <p:nvPr/>
              </p:nvSpPr>
              <p:spPr bwMode="auto">
                <a:xfrm>
                  <a:off x="7659688" y="4521201"/>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8" name="Freeform 2372"/>
                <p:cNvSpPr>
                  <a:spLocks/>
                </p:cNvSpPr>
                <p:nvPr/>
              </p:nvSpPr>
              <p:spPr bwMode="auto">
                <a:xfrm>
                  <a:off x="7616826" y="4699001"/>
                  <a:ext cx="6350" cy="0"/>
                </a:xfrm>
                <a:custGeom>
                  <a:avLst/>
                  <a:gdLst>
                    <a:gd name="T0" fmla="*/ 0 w 2"/>
                    <a:gd name="T1" fmla="*/ 0 w 2"/>
                    <a:gd name="T2" fmla="*/ 0 w 2"/>
                  </a:gdLst>
                  <a:ahLst/>
                  <a:cxnLst>
                    <a:cxn ang="0">
                      <a:pos x="T0" y="0"/>
                    </a:cxn>
                    <a:cxn ang="0">
                      <a:pos x="T1" y="0"/>
                    </a:cxn>
                    <a:cxn ang="0">
                      <a:pos x="T2" y="0"/>
                    </a:cxn>
                  </a:cxnLst>
                  <a:rect l="0" t="0" r="r" b="b"/>
                  <a:pathLst>
                    <a:path w="2">
                      <a:moveTo>
                        <a:pt x="0" y="0"/>
                      </a:moveTo>
                      <a:cubicBezTo>
                        <a:pt x="0" y="0"/>
                        <a:pt x="2"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9" name="Freeform 2373"/>
                <p:cNvSpPr>
                  <a:spLocks/>
                </p:cNvSpPr>
                <p:nvPr/>
              </p:nvSpPr>
              <p:spPr bwMode="auto">
                <a:xfrm>
                  <a:off x="8316913" y="5476876"/>
                  <a:ext cx="4763" cy="6350"/>
                </a:xfrm>
                <a:custGeom>
                  <a:avLst/>
                  <a:gdLst>
                    <a:gd name="T0" fmla="*/ 0 w 2"/>
                    <a:gd name="T1" fmla="*/ 1 h 2"/>
                    <a:gd name="T2" fmla="*/ 0 w 2"/>
                    <a:gd name="T3" fmla="*/ 2 h 2"/>
                    <a:gd name="T4" fmla="*/ 0 w 2"/>
                    <a:gd name="T5" fmla="*/ 2 h 2"/>
                    <a:gd name="T6" fmla="*/ 1 w 2"/>
                    <a:gd name="T7" fmla="*/ 2 h 2"/>
                    <a:gd name="T8" fmla="*/ 2 w 2"/>
                    <a:gd name="T9" fmla="*/ 1 h 2"/>
                    <a:gd name="T10" fmla="*/ 2 w 2"/>
                    <a:gd name="T11" fmla="*/ 0 h 2"/>
                    <a:gd name="T12" fmla="*/ 2 w 2"/>
                    <a:gd name="T13" fmla="*/ 0 h 2"/>
                    <a:gd name="T14" fmla="*/ 2 w 2"/>
                    <a:gd name="T15" fmla="*/ 0 h 2"/>
                    <a:gd name="T16" fmla="*/ 1 w 2"/>
                    <a:gd name="T17" fmla="*/ 0 h 2"/>
                    <a:gd name="T18" fmla="*/ 1 w 2"/>
                    <a:gd name="T19" fmla="*/ 0 h 2"/>
                    <a:gd name="T20" fmla="*/ 0 w 2"/>
                    <a:gd name="T21" fmla="*/ 1 h 2"/>
                    <a:gd name="T22" fmla="*/ 0 w 2"/>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0" y="1"/>
                      </a:moveTo>
                      <a:cubicBezTo>
                        <a:pt x="0" y="1"/>
                        <a:pt x="0" y="2"/>
                        <a:pt x="0" y="2"/>
                      </a:cubicBezTo>
                      <a:cubicBezTo>
                        <a:pt x="0" y="2"/>
                        <a:pt x="0" y="2"/>
                        <a:pt x="0" y="2"/>
                      </a:cubicBezTo>
                      <a:cubicBezTo>
                        <a:pt x="0" y="2"/>
                        <a:pt x="0" y="2"/>
                        <a:pt x="1" y="2"/>
                      </a:cubicBezTo>
                      <a:cubicBezTo>
                        <a:pt x="1" y="2"/>
                        <a:pt x="1" y="1"/>
                        <a:pt x="2" y="1"/>
                      </a:cubicBezTo>
                      <a:cubicBezTo>
                        <a:pt x="2" y="1"/>
                        <a:pt x="2" y="0"/>
                        <a:pt x="2" y="0"/>
                      </a:cubicBezTo>
                      <a:cubicBezTo>
                        <a:pt x="2" y="0"/>
                        <a:pt x="2" y="0"/>
                        <a:pt x="2" y="0"/>
                      </a:cubicBezTo>
                      <a:cubicBezTo>
                        <a:pt x="2" y="0"/>
                        <a:pt x="2" y="0"/>
                        <a:pt x="2" y="0"/>
                      </a:cubicBezTo>
                      <a:cubicBezTo>
                        <a:pt x="2" y="0"/>
                        <a:pt x="2" y="0"/>
                        <a:pt x="1" y="0"/>
                      </a:cubicBezTo>
                      <a:cubicBezTo>
                        <a:pt x="1" y="0"/>
                        <a:pt x="1" y="0"/>
                        <a:pt x="1"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0" name="Freeform 2374"/>
                <p:cNvSpPr>
                  <a:spLocks/>
                </p:cNvSpPr>
                <p:nvPr/>
              </p:nvSpPr>
              <p:spPr bwMode="auto">
                <a:xfrm>
                  <a:off x="8374063" y="5384801"/>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1" name="Freeform 2375"/>
                <p:cNvSpPr>
                  <a:spLocks/>
                </p:cNvSpPr>
                <p:nvPr/>
              </p:nvSpPr>
              <p:spPr bwMode="auto">
                <a:xfrm>
                  <a:off x="8350251" y="5353051"/>
                  <a:ext cx="9525" cy="9525"/>
                </a:xfrm>
                <a:custGeom>
                  <a:avLst/>
                  <a:gdLst>
                    <a:gd name="T0" fmla="*/ 1 w 3"/>
                    <a:gd name="T1" fmla="*/ 0 h 3"/>
                    <a:gd name="T2" fmla="*/ 1 w 3"/>
                    <a:gd name="T3" fmla="*/ 2 h 3"/>
                    <a:gd name="T4" fmla="*/ 1 w 3"/>
                    <a:gd name="T5" fmla="*/ 2 h 3"/>
                    <a:gd name="T6" fmla="*/ 2 w 3"/>
                    <a:gd name="T7" fmla="*/ 2 h 3"/>
                    <a:gd name="T8" fmla="*/ 2 w 3"/>
                    <a:gd name="T9" fmla="*/ 2 h 3"/>
                    <a:gd name="T10" fmla="*/ 2 w 3"/>
                    <a:gd name="T11" fmla="*/ 1 h 3"/>
                    <a:gd name="T12" fmla="*/ 1 w 3"/>
                    <a:gd name="T13" fmla="*/ 0 h 3"/>
                    <a:gd name="T14" fmla="*/ 1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0"/>
                      </a:moveTo>
                      <a:cubicBezTo>
                        <a:pt x="0" y="0"/>
                        <a:pt x="0" y="2"/>
                        <a:pt x="1" y="2"/>
                      </a:cubicBezTo>
                      <a:cubicBezTo>
                        <a:pt x="1" y="2"/>
                        <a:pt x="1" y="2"/>
                        <a:pt x="1" y="2"/>
                      </a:cubicBezTo>
                      <a:cubicBezTo>
                        <a:pt x="2" y="2"/>
                        <a:pt x="3" y="3"/>
                        <a:pt x="2" y="2"/>
                      </a:cubicBezTo>
                      <a:cubicBezTo>
                        <a:pt x="2" y="2"/>
                        <a:pt x="2" y="2"/>
                        <a:pt x="2" y="2"/>
                      </a:cubicBezTo>
                      <a:cubicBezTo>
                        <a:pt x="2" y="1"/>
                        <a:pt x="2" y="1"/>
                        <a:pt x="2" y="1"/>
                      </a:cubicBezTo>
                      <a:cubicBezTo>
                        <a:pt x="1" y="1"/>
                        <a:pt x="2"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2" name="Freeform 2376"/>
                <p:cNvSpPr>
                  <a:spLocks/>
                </p:cNvSpPr>
                <p:nvPr/>
              </p:nvSpPr>
              <p:spPr bwMode="auto">
                <a:xfrm>
                  <a:off x="8345488" y="5356226"/>
                  <a:ext cx="1588"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3" name="Freeform 2377"/>
                <p:cNvSpPr>
                  <a:spLocks/>
                </p:cNvSpPr>
                <p:nvPr/>
              </p:nvSpPr>
              <p:spPr bwMode="auto">
                <a:xfrm>
                  <a:off x="8361363" y="5365751"/>
                  <a:ext cx="3175" cy="1588"/>
                </a:xfrm>
                <a:custGeom>
                  <a:avLst/>
                  <a:gdLst>
                    <a:gd name="T0" fmla="*/ 0 w 1"/>
                    <a:gd name="T1" fmla="*/ 1 h 1"/>
                    <a:gd name="T2" fmla="*/ 1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4" name="Freeform 2378"/>
                <p:cNvSpPr>
                  <a:spLocks/>
                </p:cNvSpPr>
                <p:nvPr/>
              </p:nvSpPr>
              <p:spPr bwMode="auto">
                <a:xfrm>
                  <a:off x="8339138" y="5476876"/>
                  <a:ext cx="7938" cy="7938"/>
                </a:xfrm>
                <a:custGeom>
                  <a:avLst/>
                  <a:gdLst>
                    <a:gd name="T0" fmla="*/ 1 w 3"/>
                    <a:gd name="T1" fmla="*/ 1 h 3"/>
                    <a:gd name="T2" fmla="*/ 1 w 3"/>
                    <a:gd name="T3" fmla="*/ 1 h 3"/>
                  </a:gdLst>
                  <a:ahLst/>
                  <a:cxnLst>
                    <a:cxn ang="0">
                      <a:pos x="T0" y="T1"/>
                    </a:cxn>
                    <a:cxn ang="0">
                      <a:pos x="T2" y="T3"/>
                    </a:cxn>
                  </a:cxnLst>
                  <a:rect l="0" t="0" r="r" b="b"/>
                  <a:pathLst>
                    <a:path w="3" h="3">
                      <a:moveTo>
                        <a:pt x="1" y="1"/>
                      </a:moveTo>
                      <a:cubicBezTo>
                        <a:pt x="0" y="3"/>
                        <a:pt x="3"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5" name="Freeform 2379"/>
                <p:cNvSpPr>
                  <a:spLocks/>
                </p:cNvSpPr>
                <p:nvPr/>
              </p:nvSpPr>
              <p:spPr bwMode="auto">
                <a:xfrm>
                  <a:off x="8318501" y="5480051"/>
                  <a:ext cx="3175" cy="4763"/>
                </a:xfrm>
                <a:custGeom>
                  <a:avLst/>
                  <a:gdLst>
                    <a:gd name="T0" fmla="*/ 1 w 1"/>
                    <a:gd name="T1" fmla="*/ 1 h 2"/>
                    <a:gd name="T2" fmla="*/ 1 w 1"/>
                    <a:gd name="T3" fmla="*/ 1 h 2"/>
                    <a:gd name="T4" fmla="*/ 1 w 1"/>
                    <a:gd name="T5" fmla="*/ 1 h 2"/>
                    <a:gd name="T6" fmla="*/ 0 w 1"/>
                    <a:gd name="T7" fmla="*/ 1 h 2"/>
                    <a:gd name="T8" fmla="*/ 0 w 1"/>
                    <a:gd name="T9" fmla="*/ 1 h 2"/>
                    <a:gd name="T10" fmla="*/ 1 w 1"/>
                    <a:gd name="T11" fmla="*/ 1 h 2"/>
                    <a:gd name="T12" fmla="*/ 1 w 1"/>
                    <a:gd name="T13" fmla="*/ 1 h 2"/>
                    <a:gd name="T14" fmla="*/ 1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1"/>
                      </a:moveTo>
                      <a:cubicBezTo>
                        <a:pt x="1" y="1"/>
                        <a:pt x="1" y="1"/>
                        <a:pt x="1" y="1"/>
                      </a:cubicBezTo>
                      <a:cubicBezTo>
                        <a:pt x="1" y="0"/>
                        <a:pt x="1" y="0"/>
                        <a:pt x="1" y="1"/>
                      </a:cubicBezTo>
                      <a:cubicBezTo>
                        <a:pt x="1" y="1"/>
                        <a:pt x="0" y="1"/>
                        <a:pt x="0" y="1"/>
                      </a:cubicBezTo>
                      <a:cubicBezTo>
                        <a:pt x="0" y="1"/>
                        <a:pt x="0" y="2"/>
                        <a:pt x="0" y="1"/>
                      </a:cubicBezTo>
                      <a:cubicBezTo>
                        <a:pt x="0" y="1"/>
                        <a:pt x="0" y="1"/>
                        <a:pt x="1"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6" name="Freeform 2380"/>
                <p:cNvSpPr>
                  <a:spLocks noEditPoints="1"/>
                </p:cNvSpPr>
                <p:nvPr/>
              </p:nvSpPr>
              <p:spPr bwMode="auto">
                <a:xfrm>
                  <a:off x="8289926" y="5307013"/>
                  <a:ext cx="138113" cy="192088"/>
                </a:xfrm>
                <a:custGeom>
                  <a:avLst/>
                  <a:gdLst>
                    <a:gd name="T0" fmla="*/ 41 w 48"/>
                    <a:gd name="T1" fmla="*/ 31 h 67"/>
                    <a:gd name="T2" fmla="*/ 37 w 48"/>
                    <a:gd name="T3" fmla="*/ 34 h 67"/>
                    <a:gd name="T4" fmla="*/ 31 w 48"/>
                    <a:gd name="T5" fmla="*/ 31 h 67"/>
                    <a:gd name="T6" fmla="*/ 28 w 48"/>
                    <a:gd name="T7" fmla="*/ 31 h 67"/>
                    <a:gd name="T8" fmla="*/ 25 w 48"/>
                    <a:gd name="T9" fmla="*/ 23 h 67"/>
                    <a:gd name="T10" fmla="*/ 24 w 48"/>
                    <a:gd name="T11" fmla="*/ 22 h 67"/>
                    <a:gd name="T12" fmla="*/ 22 w 48"/>
                    <a:gd name="T13" fmla="*/ 21 h 67"/>
                    <a:gd name="T14" fmla="*/ 22 w 48"/>
                    <a:gd name="T15" fmla="*/ 23 h 67"/>
                    <a:gd name="T16" fmla="*/ 22 w 48"/>
                    <a:gd name="T17" fmla="*/ 26 h 67"/>
                    <a:gd name="T18" fmla="*/ 21 w 48"/>
                    <a:gd name="T19" fmla="*/ 23 h 67"/>
                    <a:gd name="T20" fmla="*/ 19 w 48"/>
                    <a:gd name="T21" fmla="*/ 23 h 67"/>
                    <a:gd name="T22" fmla="*/ 17 w 48"/>
                    <a:gd name="T23" fmla="*/ 22 h 67"/>
                    <a:gd name="T24" fmla="*/ 18 w 48"/>
                    <a:gd name="T25" fmla="*/ 20 h 67"/>
                    <a:gd name="T26" fmla="*/ 16 w 48"/>
                    <a:gd name="T27" fmla="*/ 16 h 67"/>
                    <a:gd name="T28" fmla="*/ 14 w 48"/>
                    <a:gd name="T29" fmla="*/ 13 h 67"/>
                    <a:gd name="T30" fmla="*/ 15 w 48"/>
                    <a:gd name="T31" fmla="*/ 11 h 67"/>
                    <a:gd name="T32" fmla="*/ 12 w 48"/>
                    <a:gd name="T33" fmla="*/ 7 h 67"/>
                    <a:gd name="T34" fmla="*/ 9 w 48"/>
                    <a:gd name="T35" fmla="*/ 5 h 67"/>
                    <a:gd name="T36" fmla="*/ 6 w 48"/>
                    <a:gd name="T37" fmla="*/ 5 h 67"/>
                    <a:gd name="T38" fmla="*/ 3 w 48"/>
                    <a:gd name="T39" fmla="*/ 0 h 67"/>
                    <a:gd name="T40" fmla="*/ 4 w 48"/>
                    <a:gd name="T41" fmla="*/ 4 h 67"/>
                    <a:gd name="T42" fmla="*/ 7 w 48"/>
                    <a:gd name="T43" fmla="*/ 13 h 67"/>
                    <a:gd name="T44" fmla="*/ 12 w 48"/>
                    <a:gd name="T45" fmla="*/ 17 h 67"/>
                    <a:gd name="T46" fmla="*/ 14 w 48"/>
                    <a:gd name="T47" fmla="*/ 19 h 67"/>
                    <a:gd name="T48" fmla="*/ 14 w 48"/>
                    <a:gd name="T49" fmla="*/ 22 h 67"/>
                    <a:gd name="T50" fmla="*/ 17 w 48"/>
                    <a:gd name="T51" fmla="*/ 24 h 67"/>
                    <a:gd name="T52" fmla="*/ 15 w 48"/>
                    <a:gd name="T53" fmla="*/ 26 h 67"/>
                    <a:gd name="T54" fmla="*/ 17 w 48"/>
                    <a:gd name="T55" fmla="*/ 33 h 67"/>
                    <a:gd name="T56" fmla="*/ 17 w 48"/>
                    <a:gd name="T57" fmla="*/ 37 h 67"/>
                    <a:gd name="T58" fmla="*/ 12 w 48"/>
                    <a:gd name="T59" fmla="*/ 43 h 67"/>
                    <a:gd name="T60" fmla="*/ 10 w 48"/>
                    <a:gd name="T61" fmla="*/ 47 h 67"/>
                    <a:gd name="T62" fmla="*/ 17 w 48"/>
                    <a:gd name="T63" fmla="*/ 51 h 67"/>
                    <a:gd name="T64" fmla="*/ 20 w 48"/>
                    <a:gd name="T65" fmla="*/ 60 h 67"/>
                    <a:gd name="T66" fmla="*/ 16 w 48"/>
                    <a:gd name="T67" fmla="*/ 64 h 67"/>
                    <a:gd name="T68" fmla="*/ 20 w 48"/>
                    <a:gd name="T69" fmla="*/ 65 h 67"/>
                    <a:gd name="T70" fmla="*/ 23 w 48"/>
                    <a:gd name="T71" fmla="*/ 67 h 67"/>
                    <a:gd name="T72" fmla="*/ 27 w 48"/>
                    <a:gd name="T73" fmla="*/ 63 h 67"/>
                    <a:gd name="T74" fmla="*/ 30 w 48"/>
                    <a:gd name="T75" fmla="*/ 58 h 67"/>
                    <a:gd name="T76" fmla="*/ 33 w 48"/>
                    <a:gd name="T77" fmla="*/ 55 h 67"/>
                    <a:gd name="T78" fmla="*/ 35 w 48"/>
                    <a:gd name="T79" fmla="*/ 49 h 67"/>
                    <a:gd name="T80" fmla="*/ 35 w 48"/>
                    <a:gd name="T81" fmla="*/ 46 h 67"/>
                    <a:gd name="T82" fmla="*/ 42 w 48"/>
                    <a:gd name="T83" fmla="*/ 44 h 67"/>
                    <a:gd name="T84" fmla="*/ 42 w 48"/>
                    <a:gd name="T85" fmla="*/ 43 h 67"/>
                    <a:gd name="T86" fmla="*/ 44 w 48"/>
                    <a:gd name="T87" fmla="*/ 40 h 67"/>
                    <a:gd name="T88" fmla="*/ 46 w 48"/>
                    <a:gd name="T89" fmla="*/ 36 h 67"/>
                    <a:gd name="T90" fmla="*/ 46 w 48"/>
                    <a:gd name="T91" fmla="*/ 34 h 67"/>
                    <a:gd name="T92" fmla="*/ 27 w 48"/>
                    <a:gd name="T93" fmla="*/ 42 h 67"/>
                    <a:gd name="T94" fmla="*/ 25 w 48"/>
                    <a:gd name="T95" fmla="*/ 41 h 67"/>
                    <a:gd name="T96" fmla="*/ 28 w 48"/>
                    <a:gd name="T97" fmla="*/ 4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67">
                      <a:moveTo>
                        <a:pt x="47" y="30"/>
                      </a:moveTo>
                      <a:cubicBezTo>
                        <a:pt x="44" y="30"/>
                        <a:pt x="48" y="30"/>
                        <a:pt x="43" y="30"/>
                      </a:cubicBezTo>
                      <a:cubicBezTo>
                        <a:pt x="43" y="30"/>
                        <a:pt x="42" y="30"/>
                        <a:pt x="42" y="31"/>
                      </a:cubicBezTo>
                      <a:cubicBezTo>
                        <a:pt x="41" y="31"/>
                        <a:pt x="41" y="31"/>
                        <a:pt x="41" y="31"/>
                      </a:cubicBezTo>
                      <a:cubicBezTo>
                        <a:pt x="40" y="31"/>
                        <a:pt x="41" y="31"/>
                        <a:pt x="40" y="32"/>
                      </a:cubicBezTo>
                      <a:cubicBezTo>
                        <a:pt x="40" y="32"/>
                        <a:pt x="40" y="32"/>
                        <a:pt x="39" y="33"/>
                      </a:cubicBezTo>
                      <a:cubicBezTo>
                        <a:pt x="39" y="33"/>
                        <a:pt x="39" y="33"/>
                        <a:pt x="38" y="34"/>
                      </a:cubicBezTo>
                      <a:cubicBezTo>
                        <a:pt x="38" y="34"/>
                        <a:pt x="37" y="34"/>
                        <a:pt x="37" y="34"/>
                      </a:cubicBezTo>
                      <a:cubicBezTo>
                        <a:pt x="36" y="34"/>
                        <a:pt x="36" y="34"/>
                        <a:pt x="35" y="33"/>
                      </a:cubicBezTo>
                      <a:cubicBezTo>
                        <a:pt x="35" y="33"/>
                        <a:pt x="34" y="33"/>
                        <a:pt x="34" y="33"/>
                      </a:cubicBezTo>
                      <a:cubicBezTo>
                        <a:pt x="33" y="33"/>
                        <a:pt x="32" y="32"/>
                        <a:pt x="32" y="32"/>
                      </a:cubicBezTo>
                      <a:cubicBezTo>
                        <a:pt x="32" y="32"/>
                        <a:pt x="32" y="32"/>
                        <a:pt x="31" y="31"/>
                      </a:cubicBezTo>
                      <a:cubicBezTo>
                        <a:pt x="30" y="31"/>
                        <a:pt x="30" y="31"/>
                        <a:pt x="29" y="31"/>
                      </a:cubicBezTo>
                      <a:cubicBezTo>
                        <a:pt x="29" y="31"/>
                        <a:pt x="29" y="31"/>
                        <a:pt x="28" y="30"/>
                      </a:cubicBezTo>
                      <a:cubicBezTo>
                        <a:pt x="28" y="30"/>
                        <a:pt x="27" y="29"/>
                        <a:pt x="27" y="30"/>
                      </a:cubicBezTo>
                      <a:cubicBezTo>
                        <a:pt x="27" y="30"/>
                        <a:pt x="28" y="30"/>
                        <a:pt x="28" y="31"/>
                      </a:cubicBezTo>
                      <a:cubicBezTo>
                        <a:pt x="28" y="31"/>
                        <a:pt x="28" y="31"/>
                        <a:pt x="27" y="30"/>
                      </a:cubicBezTo>
                      <a:cubicBezTo>
                        <a:pt x="27" y="28"/>
                        <a:pt x="27" y="29"/>
                        <a:pt x="26" y="27"/>
                      </a:cubicBezTo>
                      <a:cubicBezTo>
                        <a:pt x="26" y="26"/>
                        <a:pt x="26" y="25"/>
                        <a:pt x="26" y="25"/>
                      </a:cubicBezTo>
                      <a:cubicBezTo>
                        <a:pt x="26" y="22"/>
                        <a:pt x="25" y="24"/>
                        <a:pt x="25" y="23"/>
                      </a:cubicBezTo>
                      <a:cubicBezTo>
                        <a:pt x="25" y="23"/>
                        <a:pt x="26" y="23"/>
                        <a:pt x="26" y="22"/>
                      </a:cubicBezTo>
                      <a:cubicBezTo>
                        <a:pt x="25" y="22"/>
                        <a:pt x="25" y="22"/>
                        <a:pt x="25" y="22"/>
                      </a:cubicBezTo>
                      <a:cubicBezTo>
                        <a:pt x="25" y="22"/>
                        <a:pt x="24" y="22"/>
                        <a:pt x="24" y="22"/>
                      </a:cubicBezTo>
                      <a:cubicBezTo>
                        <a:pt x="24" y="22"/>
                        <a:pt x="24" y="22"/>
                        <a:pt x="24" y="22"/>
                      </a:cubicBezTo>
                      <a:cubicBezTo>
                        <a:pt x="24" y="21"/>
                        <a:pt x="23" y="21"/>
                        <a:pt x="23" y="21"/>
                      </a:cubicBezTo>
                      <a:cubicBezTo>
                        <a:pt x="23" y="20"/>
                        <a:pt x="23" y="20"/>
                        <a:pt x="23" y="20"/>
                      </a:cubicBezTo>
                      <a:cubicBezTo>
                        <a:pt x="22" y="20"/>
                        <a:pt x="22" y="19"/>
                        <a:pt x="22" y="20"/>
                      </a:cubicBezTo>
                      <a:cubicBezTo>
                        <a:pt x="22" y="20"/>
                        <a:pt x="22" y="20"/>
                        <a:pt x="22" y="21"/>
                      </a:cubicBezTo>
                      <a:cubicBezTo>
                        <a:pt x="22" y="21"/>
                        <a:pt x="23" y="21"/>
                        <a:pt x="23" y="21"/>
                      </a:cubicBezTo>
                      <a:cubicBezTo>
                        <a:pt x="22" y="21"/>
                        <a:pt x="23" y="22"/>
                        <a:pt x="22" y="22"/>
                      </a:cubicBezTo>
                      <a:cubicBezTo>
                        <a:pt x="23" y="22"/>
                        <a:pt x="23" y="22"/>
                        <a:pt x="23" y="22"/>
                      </a:cubicBezTo>
                      <a:cubicBezTo>
                        <a:pt x="23" y="23"/>
                        <a:pt x="23" y="23"/>
                        <a:pt x="22" y="23"/>
                      </a:cubicBezTo>
                      <a:cubicBezTo>
                        <a:pt x="22" y="24"/>
                        <a:pt x="23" y="24"/>
                        <a:pt x="23" y="24"/>
                      </a:cubicBezTo>
                      <a:cubicBezTo>
                        <a:pt x="23" y="25"/>
                        <a:pt x="23" y="25"/>
                        <a:pt x="23" y="25"/>
                      </a:cubicBezTo>
                      <a:cubicBezTo>
                        <a:pt x="23" y="25"/>
                        <a:pt x="23" y="25"/>
                        <a:pt x="23" y="26"/>
                      </a:cubicBezTo>
                      <a:cubicBezTo>
                        <a:pt x="23" y="26"/>
                        <a:pt x="23" y="26"/>
                        <a:pt x="22" y="26"/>
                      </a:cubicBezTo>
                      <a:cubicBezTo>
                        <a:pt x="22" y="27"/>
                        <a:pt x="22" y="25"/>
                        <a:pt x="21" y="24"/>
                      </a:cubicBezTo>
                      <a:cubicBezTo>
                        <a:pt x="20" y="24"/>
                        <a:pt x="20" y="24"/>
                        <a:pt x="20" y="24"/>
                      </a:cubicBezTo>
                      <a:cubicBezTo>
                        <a:pt x="20" y="23"/>
                        <a:pt x="20" y="24"/>
                        <a:pt x="21" y="23"/>
                      </a:cubicBezTo>
                      <a:cubicBezTo>
                        <a:pt x="21" y="23"/>
                        <a:pt x="21" y="23"/>
                        <a:pt x="21" y="23"/>
                      </a:cubicBezTo>
                      <a:cubicBezTo>
                        <a:pt x="21" y="22"/>
                        <a:pt x="21" y="22"/>
                        <a:pt x="21" y="22"/>
                      </a:cubicBezTo>
                      <a:cubicBezTo>
                        <a:pt x="21" y="22"/>
                        <a:pt x="20" y="22"/>
                        <a:pt x="20" y="23"/>
                      </a:cubicBezTo>
                      <a:cubicBezTo>
                        <a:pt x="19" y="23"/>
                        <a:pt x="19" y="22"/>
                        <a:pt x="19" y="23"/>
                      </a:cubicBezTo>
                      <a:cubicBezTo>
                        <a:pt x="19" y="23"/>
                        <a:pt x="20" y="23"/>
                        <a:pt x="19" y="23"/>
                      </a:cubicBezTo>
                      <a:cubicBezTo>
                        <a:pt x="19" y="23"/>
                        <a:pt x="18" y="24"/>
                        <a:pt x="19" y="23"/>
                      </a:cubicBezTo>
                      <a:cubicBezTo>
                        <a:pt x="18" y="23"/>
                        <a:pt x="18" y="23"/>
                        <a:pt x="18" y="23"/>
                      </a:cubicBezTo>
                      <a:cubicBezTo>
                        <a:pt x="19" y="22"/>
                        <a:pt x="18" y="23"/>
                        <a:pt x="17" y="23"/>
                      </a:cubicBezTo>
                      <a:cubicBezTo>
                        <a:pt x="17" y="22"/>
                        <a:pt x="17" y="22"/>
                        <a:pt x="17" y="22"/>
                      </a:cubicBezTo>
                      <a:cubicBezTo>
                        <a:pt x="19" y="20"/>
                        <a:pt x="17" y="21"/>
                        <a:pt x="17" y="21"/>
                      </a:cubicBezTo>
                      <a:cubicBezTo>
                        <a:pt x="17" y="21"/>
                        <a:pt x="17" y="20"/>
                        <a:pt x="17" y="20"/>
                      </a:cubicBezTo>
                      <a:cubicBezTo>
                        <a:pt x="17" y="20"/>
                        <a:pt x="17" y="20"/>
                        <a:pt x="17" y="19"/>
                      </a:cubicBezTo>
                      <a:cubicBezTo>
                        <a:pt x="17" y="19"/>
                        <a:pt x="18" y="20"/>
                        <a:pt x="18" y="20"/>
                      </a:cubicBezTo>
                      <a:cubicBezTo>
                        <a:pt x="18" y="19"/>
                        <a:pt x="17" y="18"/>
                        <a:pt x="18" y="18"/>
                      </a:cubicBezTo>
                      <a:cubicBezTo>
                        <a:pt x="18" y="18"/>
                        <a:pt x="17" y="18"/>
                        <a:pt x="16" y="17"/>
                      </a:cubicBezTo>
                      <a:cubicBezTo>
                        <a:pt x="16" y="17"/>
                        <a:pt x="16" y="17"/>
                        <a:pt x="16" y="17"/>
                      </a:cubicBezTo>
                      <a:cubicBezTo>
                        <a:pt x="16" y="16"/>
                        <a:pt x="16" y="16"/>
                        <a:pt x="16" y="16"/>
                      </a:cubicBezTo>
                      <a:cubicBezTo>
                        <a:pt x="16" y="15"/>
                        <a:pt x="16" y="16"/>
                        <a:pt x="15" y="16"/>
                      </a:cubicBezTo>
                      <a:cubicBezTo>
                        <a:pt x="15" y="15"/>
                        <a:pt x="15" y="14"/>
                        <a:pt x="15" y="14"/>
                      </a:cubicBezTo>
                      <a:cubicBezTo>
                        <a:pt x="15" y="13"/>
                        <a:pt x="15" y="14"/>
                        <a:pt x="14" y="14"/>
                      </a:cubicBezTo>
                      <a:cubicBezTo>
                        <a:pt x="14" y="13"/>
                        <a:pt x="14" y="13"/>
                        <a:pt x="14" y="13"/>
                      </a:cubicBezTo>
                      <a:cubicBezTo>
                        <a:pt x="15" y="13"/>
                        <a:pt x="15" y="14"/>
                        <a:pt x="16" y="14"/>
                      </a:cubicBezTo>
                      <a:cubicBezTo>
                        <a:pt x="15" y="13"/>
                        <a:pt x="16" y="13"/>
                        <a:pt x="15" y="13"/>
                      </a:cubicBezTo>
                      <a:cubicBezTo>
                        <a:pt x="15" y="12"/>
                        <a:pt x="15" y="12"/>
                        <a:pt x="15" y="12"/>
                      </a:cubicBezTo>
                      <a:cubicBezTo>
                        <a:pt x="15" y="11"/>
                        <a:pt x="15" y="11"/>
                        <a:pt x="15" y="11"/>
                      </a:cubicBezTo>
                      <a:cubicBezTo>
                        <a:pt x="15" y="11"/>
                        <a:pt x="15" y="9"/>
                        <a:pt x="14" y="9"/>
                      </a:cubicBezTo>
                      <a:cubicBezTo>
                        <a:pt x="14" y="8"/>
                        <a:pt x="14" y="8"/>
                        <a:pt x="14" y="8"/>
                      </a:cubicBezTo>
                      <a:cubicBezTo>
                        <a:pt x="13" y="8"/>
                        <a:pt x="14" y="7"/>
                        <a:pt x="14" y="7"/>
                      </a:cubicBezTo>
                      <a:cubicBezTo>
                        <a:pt x="14" y="7"/>
                        <a:pt x="13" y="8"/>
                        <a:pt x="12" y="7"/>
                      </a:cubicBezTo>
                      <a:cubicBezTo>
                        <a:pt x="10" y="6"/>
                        <a:pt x="13" y="7"/>
                        <a:pt x="12" y="7"/>
                      </a:cubicBezTo>
                      <a:cubicBezTo>
                        <a:pt x="12" y="6"/>
                        <a:pt x="11" y="6"/>
                        <a:pt x="11" y="6"/>
                      </a:cubicBezTo>
                      <a:cubicBezTo>
                        <a:pt x="10" y="5"/>
                        <a:pt x="11" y="5"/>
                        <a:pt x="11" y="5"/>
                      </a:cubicBezTo>
                      <a:cubicBezTo>
                        <a:pt x="11" y="5"/>
                        <a:pt x="9" y="5"/>
                        <a:pt x="9" y="5"/>
                      </a:cubicBezTo>
                      <a:cubicBezTo>
                        <a:pt x="9" y="5"/>
                        <a:pt x="7" y="4"/>
                        <a:pt x="7" y="5"/>
                      </a:cubicBezTo>
                      <a:cubicBezTo>
                        <a:pt x="7" y="5"/>
                        <a:pt x="6" y="5"/>
                        <a:pt x="6" y="4"/>
                      </a:cubicBezTo>
                      <a:cubicBezTo>
                        <a:pt x="8" y="4"/>
                        <a:pt x="7" y="4"/>
                        <a:pt x="6" y="4"/>
                      </a:cubicBezTo>
                      <a:cubicBezTo>
                        <a:pt x="6" y="4"/>
                        <a:pt x="5" y="4"/>
                        <a:pt x="6" y="5"/>
                      </a:cubicBezTo>
                      <a:cubicBezTo>
                        <a:pt x="5" y="6"/>
                        <a:pt x="6" y="4"/>
                        <a:pt x="5" y="4"/>
                      </a:cubicBezTo>
                      <a:cubicBezTo>
                        <a:pt x="4" y="4"/>
                        <a:pt x="5" y="3"/>
                        <a:pt x="4" y="3"/>
                      </a:cubicBezTo>
                      <a:cubicBezTo>
                        <a:pt x="3" y="2"/>
                        <a:pt x="4" y="2"/>
                        <a:pt x="3" y="2"/>
                      </a:cubicBezTo>
                      <a:cubicBezTo>
                        <a:pt x="3" y="0"/>
                        <a:pt x="4" y="0"/>
                        <a:pt x="3" y="0"/>
                      </a:cubicBezTo>
                      <a:cubicBezTo>
                        <a:pt x="3" y="0"/>
                        <a:pt x="2" y="1"/>
                        <a:pt x="1" y="0"/>
                      </a:cubicBezTo>
                      <a:cubicBezTo>
                        <a:pt x="0" y="0"/>
                        <a:pt x="0" y="0"/>
                        <a:pt x="0" y="1"/>
                      </a:cubicBezTo>
                      <a:cubicBezTo>
                        <a:pt x="0" y="1"/>
                        <a:pt x="1" y="1"/>
                        <a:pt x="1" y="1"/>
                      </a:cubicBezTo>
                      <a:cubicBezTo>
                        <a:pt x="2" y="2"/>
                        <a:pt x="3" y="4"/>
                        <a:pt x="4" y="4"/>
                      </a:cubicBezTo>
                      <a:cubicBezTo>
                        <a:pt x="5" y="6"/>
                        <a:pt x="4" y="7"/>
                        <a:pt x="4" y="7"/>
                      </a:cubicBezTo>
                      <a:cubicBezTo>
                        <a:pt x="3" y="6"/>
                        <a:pt x="4" y="8"/>
                        <a:pt x="4" y="8"/>
                      </a:cubicBezTo>
                      <a:cubicBezTo>
                        <a:pt x="5" y="9"/>
                        <a:pt x="6" y="11"/>
                        <a:pt x="6" y="12"/>
                      </a:cubicBezTo>
                      <a:cubicBezTo>
                        <a:pt x="7" y="12"/>
                        <a:pt x="7" y="13"/>
                        <a:pt x="7" y="13"/>
                      </a:cubicBezTo>
                      <a:cubicBezTo>
                        <a:pt x="7" y="13"/>
                        <a:pt x="10" y="17"/>
                        <a:pt x="11" y="17"/>
                      </a:cubicBezTo>
                      <a:cubicBezTo>
                        <a:pt x="11" y="18"/>
                        <a:pt x="11" y="18"/>
                        <a:pt x="11" y="18"/>
                      </a:cubicBezTo>
                      <a:cubicBezTo>
                        <a:pt x="12" y="19"/>
                        <a:pt x="12" y="19"/>
                        <a:pt x="12" y="19"/>
                      </a:cubicBezTo>
                      <a:cubicBezTo>
                        <a:pt x="13" y="18"/>
                        <a:pt x="11" y="17"/>
                        <a:pt x="12" y="17"/>
                      </a:cubicBezTo>
                      <a:cubicBezTo>
                        <a:pt x="13" y="17"/>
                        <a:pt x="12" y="17"/>
                        <a:pt x="13" y="18"/>
                      </a:cubicBezTo>
                      <a:cubicBezTo>
                        <a:pt x="13" y="18"/>
                        <a:pt x="13" y="17"/>
                        <a:pt x="13" y="17"/>
                      </a:cubicBezTo>
                      <a:cubicBezTo>
                        <a:pt x="14" y="18"/>
                        <a:pt x="13" y="19"/>
                        <a:pt x="13" y="19"/>
                      </a:cubicBezTo>
                      <a:cubicBezTo>
                        <a:pt x="13" y="19"/>
                        <a:pt x="14" y="19"/>
                        <a:pt x="14" y="19"/>
                      </a:cubicBezTo>
                      <a:cubicBezTo>
                        <a:pt x="14" y="20"/>
                        <a:pt x="15" y="20"/>
                        <a:pt x="14" y="20"/>
                      </a:cubicBezTo>
                      <a:cubicBezTo>
                        <a:pt x="14" y="20"/>
                        <a:pt x="13" y="19"/>
                        <a:pt x="12" y="19"/>
                      </a:cubicBezTo>
                      <a:cubicBezTo>
                        <a:pt x="12" y="20"/>
                        <a:pt x="12" y="20"/>
                        <a:pt x="13" y="20"/>
                      </a:cubicBezTo>
                      <a:cubicBezTo>
                        <a:pt x="13" y="21"/>
                        <a:pt x="14" y="21"/>
                        <a:pt x="14" y="22"/>
                      </a:cubicBezTo>
                      <a:cubicBezTo>
                        <a:pt x="14" y="22"/>
                        <a:pt x="14" y="23"/>
                        <a:pt x="15" y="24"/>
                      </a:cubicBezTo>
                      <a:cubicBezTo>
                        <a:pt x="15" y="25"/>
                        <a:pt x="15" y="25"/>
                        <a:pt x="15" y="25"/>
                      </a:cubicBezTo>
                      <a:cubicBezTo>
                        <a:pt x="15" y="25"/>
                        <a:pt x="16" y="25"/>
                        <a:pt x="16" y="25"/>
                      </a:cubicBezTo>
                      <a:cubicBezTo>
                        <a:pt x="16" y="24"/>
                        <a:pt x="16" y="24"/>
                        <a:pt x="17" y="24"/>
                      </a:cubicBezTo>
                      <a:cubicBezTo>
                        <a:pt x="17" y="25"/>
                        <a:pt x="17" y="25"/>
                        <a:pt x="17" y="25"/>
                      </a:cubicBezTo>
                      <a:cubicBezTo>
                        <a:pt x="17" y="25"/>
                        <a:pt x="17" y="25"/>
                        <a:pt x="17" y="26"/>
                      </a:cubicBezTo>
                      <a:cubicBezTo>
                        <a:pt x="16" y="26"/>
                        <a:pt x="17" y="25"/>
                        <a:pt x="16" y="25"/>
                      </a:cubicBezTo>
                      <a:cubicBezTo>
                        <a:pt x="16" y="25"/>
                        <a:pt x="15" y="26"/>
                        <a:pt x="15" y="26"/>
                      </a:cubicBezTo>
                      <a:cubicBezTo>
                        <a:pt x="16" y="26"/>
                        <a:pt x="17" y="29"/>
                        <a:pt x="17" y="29"/>
                      </a:cubicBezTo>
                      <a:cubicBezTo>
                        <a:pt x="17" y="30"/>
                        <a:pt x="17" y="31"/>
                        <a:pt x="18" y="32"/>
                      </a:cubicBezTo>
                      <a:cubicBezTo>
                        <a:pt x="18" y="32"/>
                        <a:pt x="18" y="32"/>
                        <a:pt x="17" y="32"/>
                      </a:cubicBezTo>
                      <a:cubicBezTo>
                        <a:pt x="17" y="32"/>
                        <a:pt x="17" y="33"/>
                        <a:pt x="17" y="33"/>
                      </a:cubicBezTo>
                      <a:cubicBezTo>
                        <a:pt x="17" y="34"/>
                        <a:pt x="17" y="34"/>
                        <a:pt x="17" y="34"/>
                      </a:cubicBezTo>
                      <a:cubicBezTo>
                        <a:pt x="17" y="35"/>
                        <a:pt x="18" y="35"/>
                        <a:pt x="17" y="35"/>
                      </a:cubicBezTo>
                      <a:cubicBezTo>
                        <a:pt x="17" y="35"/>
                        <a:pt x="17" y="35"/>
                        <a:pt x="16" y="35"/>
                      </a:cubicBezTo>
                      <a:cubicBezTo>
                        <a:pt x="16" y="35"/>
                        <a:pt x="17" y="36"/>
                        <a:pt x="17" y="37"/>
                      </a:cubicBezTo>
                      <a:cubicBezTo>
                        <a:pt x="16" y="38"/>
                        <a:pt x="16" y="37"/>
                        <a:pt x="16" y="37"/>
                      </a:cubicBezTo>
                      <a:cubicBezTo>
                        <a:pt x="16" y="38"/>
                        <a:pt x="16" y="41"/>
                        <a:pt x="15" y="42"/>
                      </a:cubicBezTo>
                      <a:cubicBezTo>
                        <a:pt x="15" y="42"/>
                        <a:pt x="15" y="42"/>
                        <a:pt x="14" y="43"/>
                      </a:cubicBezTo>
                      <a:cubicBezTo>
                        <a:pt x="14" y="43"/>
                        <a:pt x="13" y="43"/>
                        <a:pt x="12" y="43"/>
                      </a:cubicBezTo>
                      <a:cubicBezTo>
                        <a:pt x="11" y="44"/>
                        <a:pt x="12" y="43"/>
                        <a:pt x="11" y="44"/>
                      </a:cubicBezTo>
                      <a:cubicBezTo>
                        <a:pt x="10" y="44"/>
                        <a:pt x="10" y="44"/>
                        <a:pt x="10" y="45"/>
                      </a:cubicBezTo>
                      <a:cubicBezTo>
                        <a:pt x="9" y="45"/>
                        <a:pt x="9" y="45"/>
                        <a:pt x="9" y="46"/>
                      </a:cubicBezTo>
                      <a:cubicBezTo>
                        <a:pt x="9" y="46"/>
                        <a:pt x="9" y="47"/>
                        <a:pt x="10" y="47"/>
                      </a:cubicBezTo>
                      <a:cubicBezTo>
                        <a:pt x="10" y="48"/>
                        <a:pt x="11" y="49"/>
                        <a:pt x="11" y="49"/>
                      </a:cubicBezTo>
                      <a:cubicBezTo>
                        <a:pt x="12" y="49"/>
                        <a:pt x="13" y="49"/>
                        <a:pt x="13" y="49"/>
                      </a:cubicBezTo>
                      <a:cubicBezTo>
                        <a:pt x="14" y="49"/>
                        <a:pt x="14" y="50"/>
                        <a:pt x="15" y="50"/>
                      </a:cubicBezTo>
                      <a:cubicBezTo>
                        <a:pt x="15" y="51"/>
                        <a:pt x="16" y="51"/>
                        <a:pt x="17" y="51"/>
                      </a:cubicBezTo>
                      <a:cubicBezTo>
                        <a:pt x="17" y="51"/>
                        <a:pt x="17" y="51"/>
                        <a:pt x="18" y="51"/>
                      </a:cubicBezTo>
                      <a:cubicBezTo>
                        <a:pt x="19" y="51"/>
                        <a:pt x="20" y="53"/>
                        <a:pt x="21" y="54"/>
                      </a:cubicBezTo>
                      <a:cubicBezTo>
                        <a:pt x="21" y="55"/>
                        <a:pt x="21" y="56"/>
                        <a:pt x="20" y="58"/>
                      </a:cubicBezTo>
                      <a:cubicBezTo>
                        <a:pt x="20" y="59"/>
                        <a:pt x="20" y="59"/>
                        <a:pt x="20" y="60"/>
                      </a:cubicBezTo>
                      <a:cubicBezTo>
                        <a:pt x="19" y="60"/>
                        <a:pt x="19" y="60"/>
                        <a:pt x="19" y="60"/>
                      </a:cubicBezTo>
                      <a:cubicBezTo>
                        <a:pt x="19" y="61"/>
                        <a:pt x="19" y="61"/>
                        <a:pt x="19" y="62"/>
                      </a:cubicBezTo>
                      <a:cubicBezTo>
                        <a:pt x="18" y="62"/>
                        <a:pt x="18" y="63"/>
                        <a:pt x="17" y="63"/>
                      </a:cubicBezTo>
                      <a:cubicBezTo>
                        <a:pt x="16" y="64"/>
                        <a:pt x="16" y="64"/>
                        <a:pt x="16" y="64"/>
                      </a:cubicBezTo>
                      <a:cubicBezTo>
                        <a:pt x="17" y="65"/>
                        <a:pt x="17" y="65"/>
                        <a:pt x="17" y="65"/>
                      </a:cubicBezTo>
                      <a:cubicBezTo>
                        <a:pt x="18" y="65"/>
                        <a:pt x="18" y="65"/>
                        <a:pt x="18" y="65"/>
                      </a:cubicBezTo>
                      <a:cubicBezTo>
                        <a:pt x="18" y="66"/>
                        <a:pt x="18" y="66"/>
                        <a:pt x="19" y="66"/>
                      </a:cubicBezTo>
                      <a:cubicBezTo>
                        <a:pt x="19" y="66"/>
                        <a:pt x="19" y="65"/>
                        <a:pt x="20" y="65"/>
                      </a:cubicBezTo>
                      <a:cubicBezTo>
                        <a:pt x="20" y="65"/>
                        <a:pt x="20" y="65"/>
                        <a:pt x="21" y="66"/>
                      </a:cubicBezTo>
                      <a:cubicBezTo>
                        <a:pt x="21" y="66"/>
                        <a:pt x="21" y="66"/>
                        <a:pt x="21" y="67"/>
                      </a:cubicBezTo>
                      <a:cubicBezTo>
                        <a:pt x="21" y="67"/>
                        <a:pt x="21" y="67"/>
                        <a:pt x="22" y="67"/>
                      </a:cubicBezTo>
                      <a:cubicBezTo>
                        <a:pt x="23" y="67"/>
                        <a:pt x="23" y="67"/>
                        <a:pt x="23" y="67"/>
                      </a:cubicBezTo>
                      <a:cubicBezTo>
                        <a:pt x="24" y="66"/>
                        <a:pt x="24" y="66"/>
                        <a:pt x="24" y="66"/>
                      </a:cubicBezTo>
                      <a:cubicBezTo>
                        <a:pt x="25" y="65"/>
                        <a:pt x="25" y="65"/>
                        <a:pt x="26" y="65"/>
                      </a:cubicBezTo>
                      <a:cubicBezTo>
                        <a:pt x="26" y="65"/>
                        <a:pt x="26" y="64"/>
                        <a:pt x="26" y="64"/>
                      </a:cubicBezTo>
                      <a:cubicBezTo>
                        <a:pt x="27" y="64"/>
                        <a:pt x="27" y="64"/>
                        <a:pt x="27" y="63"/>
                      </a:cubicBezTo>
                      <a:cubicBezTo>
                        <a:pt x="27" y="63"/>
                        <a:pt x="28" y="63"/>
                        <a:pt x="28" y="63"/>
                      </a:cubicBezTo>
                      <a:cubicBezTo>
                        <a:pt x="28" y="62"/>
                        <a:pt x="28" y="62"/>
                        <a:pt x="28" y="62"/>
                      </a:cubicBezTo>
                      <a:cubicBezTo>
                        <a:pt x="29" y="60"/>
                        <a:pt x="29" y="62"/>
                        <a:pt x="29" y="60"/>
                      </a:cubicBezTo>
                      <a:cubicBezTo>
                        <a:pt x="30" y="59"/>
                        <a:pt x="30" y="59"/>
                        <a:pt x="30" y="58"/>
                      </a:cubicBezTo>
                      <a:cubicBezTo>
                        <a:pt x="31" y="57"/>
                        <a:pt x="31" y="57"/>
                        <a:pt x="32" y="57"/>
                      </a:cubicBezTo>
                      <a:cubicBezTo>
                        <a:pt x="32" y="57"/>
                        <a:pt x="32" y="57"/>
                        <a:pt x="32" y="57"/>
                      </a:cubicBezTo>
                      <a:cubicBezTo>
                        <a:pt x="32" y="56"/>
                        <a:pt x="32" y="56"/>
                        <a:pt x="33" y="56"/>
                      </a:cubicBezTo>
                      <a:cubicBezTo>
                        <a:pt x="33" y="55"/>
                        <a:pt x="32" y="55"/>
                        <a:pt x="33" y="55"/>
                      </a:cubicBezTo>
                      <a:cubicBezTo>
                        <a:pt x="33" y="54"/>
                        <a:pt x="33" y="55"/>
                        <a:pt x="34" y="54"/>
                      </a:cubicBezTo>
                      <a:cubicBezTo>
                        <a:pt x="34" y="53"/>
                        <a:pt x="34" y="53"/>
                        <a:pt x="34" y="52"/>
                      </a:cubicBezTo>
                      <a:cubicBezTo>
                        <a:pt x="35" y="52"/>
                        <a:pt x="34" y="52"/>
                        <a:pt x="35" y="51"/>
                      </a:cubicBezTo>
                      <a:cubicBezTo>
                        <a:pt x="35" y="49"/>
                        <a:pt x="37" y="49"/>
                        <a:pt x="35" y="49"/>
                      </a:cubicBezTo>
                      <a:cubicBezTo>
                        <a:pt x="35" y="49"/>
                        <a:pt x="35" y="49"/>
                        <a:pt x="35" y="49"/>
                      </a:cubicBezTo>
                      <a:cubicBezTo>
                        <a:pt x="34" y="48"/>
                        <a:pt x="35" y="48"/>
                        <a:pt x="35" y="47"/>
                      </a:cubicBezTo>
                      <a:cubicBezTo>
                        <a:pt x="34" y="47"/>
                        <a:pt x="34" y="48"/>
                        <a:pt x="34" y="47"/>
                      </a:cubicBezTo>
                      <a:cubicBezTo>
                        <a:pt x="34" y="46"/>
                        <a:pt x="34" y="46"/>
                        <a:pt x="35" y="46"/>
                      </a:cubicBezTo>
                      <a:cubicBezTo>
                        <a:pt x="35" y="46"/>
                        <a:pt x="36" y="45"/>
                        <a:pt x="36" y="45"/>
                      </a:cubicBezTo>
                      <a:cubicBezTo>
                        <a:pt x="36" y="45"/>
                        <a:pt x="38" y="44"/>
                        <a:pt x="38" y="44"/>
                      </a:cubicBezTo>
                      <a:cubicBezTo>
                        <a:pt x="39" y="44"/>
                        <a:pt x="41" y="44"/>
                        <a:pt x="41" y="44"/>
                      </a:cubicBezTo>
                      <a:cubicBezTo>
                        <a:pt x="42" y="44"/>
                        <a:pt x="42" y="44"/>
                        <a:pt x="42" y="44"/>
                      </a:cubicBezTo>
                      <a:cubicBezTo>
                        <a:pt x="42" y="44"/>
                        <a:pt x="41" y="44"/>
                        <a:pt x="42" y="45"/>
                      </a:cubicBezTo>
                      <a:cubicBezTo>
                        <a:pt x="42" y="45"/>
                        <a:pt x="41" y="46"/>
                        <a:pt x="42" y="46"/>
                      </a:cubicBezTo>
                      <a:cubicBezTo>
                        <a:pt x="42" y="44"/>
                        <a:pt x="43" y="44"/>
                        <a:pt x="43" y="44"/>
                      </a:cubicBezTo>
                      <a:cubicBezTo>
                        <a:pt x="43" y="44"/>
                        <a:pt x="42" y="44"/>
                        <a:pt x="42" y="43"/>
                      </a:cubicBezTo>
                      <a:cubicBezTo>
                        <a:pt x="42" y="43"/>
                        <a:pt x="42" y="43"/>
                        <a:pt x="42" y="42"/>
                      </a:cubicBezTo>
                      <a:cubicBezTo>
                        <a:pt x="42" y="42"/>
                        <a:pt x="42" y="41"/>
                        <a:pt x="43" y="41"/>
                      </a:cubicBezTo>
                      <a:cubicBezTo>
                        <a:pt x="43" y="41"/>
                        <a:pt x="42" y="41"/>
                        <a:pt x="43" y="40"/>
                      </a:cubicBezTo>
                      <a:cubicBezTo>
                        <a:pt x="43" y="40"/>
                        <a:pt x="43" y="41"/>
                        <a:pt x="44" y="40"/>
                      </a:cubicBezTo>
                      <a:cubicBezTo>
                        <a:pt x="44" y="40"/>
                        <a:pt x="45" y="39"/>
                        <a:pt x="45" y="39"/>
                      </a:cubicBezTo>
                      <a:cubicBezTo>
                        <a:pt x="45" y="38"/>
                        <a:pt x="46" y="38"/>
                        <a:pt x="46" y="37"/>
                      </a:cubicBezTo>
                      <a:cubicBezTo>
                        <a:pt x="46" y="37"/>
                        <a:pt x="46" y="37"/>
                        <a:pt x="46" y="36"/>
                      </a:cubicBezTo>
                      <a:cubicBezTo>
                        <a:pt x="46" y="36"/>
                        <a:pt x="46" y="36"/>
                        <a:pt x="46" y="36"/>
                      </a:cubicBezTo>
                      <a:cubicBezTo>
                        <a:pt x="46" y="36"/>
                        <a:pt x="46" y="35"/>
                        <a:pt x="46" y="35"/>
                      </a:cubicBezTo>
                      <a:cubicBezTo>
                        <a:pt x="46" y="35"/>
                        <a:pt x="46" y="35"/>
                        <a:pt x="46" y="35"/>
                      </a:cubicBezTo>
                      <a:cubicBezTo>
                        <a:pt x="46" y="34"/>
                        <a:pt x="46" y="34"/>
                        <a:pt x="46" y="34"/>
                      </a:cubicBezTo>
                      <a:cubicBezTo>
                        <a:pt x="46" y="33"/>
                        <a:pt x="46" y="34"/>
                        <a:pt x="46" y="34"/>
                      </a:cubicBezTo>
                      <a:cubicBezTo>
                        <a:pt x="46" y="34"/>
                        <a:pt x="46" y="33"/>
                        <a:pt x="46" y="33"/>
                      </a:cubicBezTo>
                      <a:cubicBezTo>
                        <a:pt x="47" y="32"/>
                        <a:pt x="48" y="31"/>
                        <a:pt x="47" y="31"/>
                      </a:cubicBezTo>
                      <a:cubicBezTo>
                        <a:pt x="48" y="31"/>
                        <a:pt x="47" y="30"/>
                        <a:pt x="47" y="30"/>
                      </a:cubicBezTo>
                      <a:close/>
                      <a:moveTo>
                        <a:pt x="27" y="42"/>
                      </a:moveTo>
                      <a:cubicBezTo>
                        <a:pt x="27" y="42"/>
                        <a:pt x="26" y="42"/>
                        <a:pt x="26" y="42"/>
                      </a:cubicBezTo>
                      <a:cubicBezTo>
                        <a:pt x="26" y="43"/>
                        <a:pt x="26" y="43"/>
                        <a:pt x="25" y="42"/>
                      </a:cubicBezTo>
                      <a:cubicBezTo>
                        <a:pt x="25" y="42"/>
                        <a:pt x="25" y="42"/>
                        <a:pt x="26" y="41"/>
                      </a:cubicBezTo>
                      <a:cubicBezTo>
                        <a:pt x="25" y="41"/>
                        <a:pt x="25" y="41"/>
                        <a:pt x="25" y="41"/>
                      </a:cubicBezTo>
                      <a:cubicBezTo>
                        <a:pt x="25" y="41"/>
                        <a:pt x="25" y="41"/>
                        <a:pt x="25" y="40"/>
                      </a:cubicBezTo>
                      <a:cubicBezTo>
                        <a:pt x="25" y="40"/>
                        <a:pt x="25" y="40"/>
                        <a:pt x="26" y="40"/>
                      </a:cubicBezTo>
                      <a:cubicBezTo>
                        <a:pt x="26" y="40"/>
                        <a:pt x="27" y="40"/>
                        <a:pt x="27" y="40"/>
                      </a:cubicBezTo>
                      <a:cubicBezTo>
                        <a:pt x="27" y="41"/>
                        <a:pt x="27" y="41"/>
                        <a:pt x="28" y="41"/>
                      </a:cubicBezTo>
                      <a:cubicBezTo>
                        <a:pt x="27" y="41"/>
                        <a:pt x="27" y="41"/>
                        <a:pt x="27" y="4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7" name="Freeform 2381"/>
                <p:cNvSpPr>
                  <a:spLocks/>
                </p:cNvSpPr>
                <p:nvPr/>
              </p:nvSpPr>
              <p:spPr bwMode="auto">
                <a:xfrm>
                  <a:off x="8318501" y="5483226"/>
                  <a:ext cx="6350" cy="1588"/>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8" name="Freeform 2382"/>
                <p:cNvSpPr>
                  <a:spLocks/>
                </p:cNvSpPr>
                <p:nvPr/>
              </p:nvSpPr>
              <p:spPr bwMode="auto">
                <a:xfrm>
                  <a:off x="8324851" y="5480051"/>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9" name="Freeform 2383"/>
                <p:cNvSpPr>
                  <a:spLocks/>
                </p:cNvSpPr>
                <p:nvPr/>
              </p:nvSpPr>
              <p:spPr bwMode="auto">
                <a:xfrm>
                  <a:off x="8161338" y="5594351"/>
                  <a:ext cx="3175" cy="9525"/>
                </a:xfrm>
                <a:custGeom>
                  <a:avLst/>
                  <a:gdLst>
                    <a:gd name="T0" fmla="*/ 0 w 1"/>
                    <a:gd name="T1" fmla="*/ 1 h 3"/>
                    <a:gd name="T2" fmla="*/ 1 w 1"/>
                    <a:gd name="T3" fmla="*/ 2 h 3"/>
                    <a:gd name="T4" fmla="*/ 1 w 1"/>
                    <a:gd name="T5" fmla="*/ 2 h 3"/>
                    <a:gd name="T6" fmla="*/ 1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2"/>
                        <a:pt x="0" y="2"/>
                        <a:pt x="1" y="2"/>
                      </a:cubicBezTo>
                      <a:cubicBezTo>
                        <a:pt x="1" y="3"/>
                        <a:pt x="1" y="3"/>
                        <a:pt x="1" y="2"/>
                      </a:cubicBezTo>
                      <a:cubicBezTo>
                        <a:pt x="1" y="1"/>
                        <a:pt x="1" y="2"/>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0" name="Freeform 2384"/>
                <p:cNvSpPr>
                  <a:spLocks/>
                </p:cNvSpPr>
                <p:nvPr/>
              </p:nvSpPr>
              <p:spPr bwMode="auto">
                <a:xfrm>
                  <a:off x="8158163" y="5600701"/>
                  <a:ext cx="6350" cy="4763"/>
                </a:xfrm>
                <a:custGeom>
                  <a:avLst/>
                  <a:gdLst>
                    <a:gd name="T0" fmla="*/ 0 w 2"/>
                    <a:gd name="T1" fmla="*/ 1 h 2"/>
                    <a:gd name="T2" fmla="*/ 2 w 2"/>
                    <a:gd name="T3" fmla="*/ 1 h 2"/>
                    <a:gd name="T4" fmla="*/ 2 w 2"/>
                    <a:gd name="T5" fmla="*/ 1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1" y="1"/>
                        <a:pt x="1" y="2"/>
                        <a:pt x="2" y="1"/>
                      </a:cubicBezTo>
                      <a:cubicBezTo>
                        <a:pt x="2" y="1"/>
                        <a:pt x="2" y="1"/>
                        <a:pt x="2" y="1"/>
                      </a:cubicBezTo>
                      <a:cubicBezTo>
                        <a:pt x="2" y="1"/>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1" name="Freeform 2385"/>
                <p:cNvSpPr>
                  <a:spLocks/>
                </p:cNvSpPr>
                <p:nvPr/>
              </p:nvSpPr>
              <p:spPr bwMode="auto">
                <a:xfrm>
                  <a:off x="8153401" y="5611813"/>
                  <a:ext cx="1588" cy="6350"/>
                </a:xfrm>
                <a:custGeom>
                  <a:avLst/>
                  <a:gdLst>
                    <a:gd name="T0" fmla="*/ 0 w 1"/>
                    <a:gd name="T1" fmla="*/ 2 h 2"/>
                    <a:gd name="T2" fmla="*/ 1 w 1"/>
                    <a:gd name="T3" fmla="*/ 1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1"/>
                        <a:pt x="0" y="1"/>
                      </a:cubicBezTo>
                      <a:cubicBezTo>
                        <a:pt x="0" y="0"/>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2" name="Freeform 2386"/>
                <p:cNvSpPr>
                  <a:spLocks/>
                </p:cNvSpPr>
                <p:nvPr/>
              </p:nvSpPr>
              <p:spPr bwMode="auto">
                <a:xfrm>
                  <a:off x="8147051" y="5611813"/>
                  <a:ext cx="6350" cy="7938"/>
                </a:xfrm>
                <a:custGeom>
                  <a:avLst/>
                  <a:gdLst>
                    <a:gd name="T0" fmla="*/ 1 w 2"/>
                    <a:gd name="T1" fmla="*/ 1 h 3"/>
                    <a:gd name="T2" fmla="*/ 1 w 2"/>
                    <a:gd name="T3" fmla="*/ 1 h 3"/>
                    <a:gd name="T4" fmla="*/ 1 w 2"/>
                    <a:gd name="T5" fmla="*/ 1 h 3"/>
                  </a:gdLst>
                  <a:ahLst/>
                  <a:cxnLst>
                    <a:cxn ang="0">
                      <a:pos x="T0" y="T1"/>
                    </a:cxn>
                    <a:cxn ang="0">
                      <a:pos x="T2" y="T3"/>
                    </a:cxn>
                    <a:cxn ang="0">
                      <a:pos x="T4" y="T5"/>
                    </a:cxn>
                  </a:cxnLst>
                  <a:rect l="0" t="0" r="r" b="b"/>
                  <a:pathLst>
                    <a:path w="2" h="3">
                      <a:moveTo>
                        <a:pt x="1" y="1"/>
                      </a:moveTo>
                      <a:cubicBezTo>
                        <a:pt x="0" y="3"/>
                        <a:pt x="1" y="2"/>
                        <a:pt x="1" y="1"/>
                      </a:cubicBezTo>
                      <a:cubicBezTo>
                        <a:pt x="2"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3" name="Freeform 2387"/>
                <p:cNvSpPr>
                  <a:spLocks/>
                </p:cNvSpPr>
                <p:nvPr/>
              </p:nvSpPr>
              <p:spPr bwMode="auto">
                <a:xfrm>
                  <a:off x="8169276" y="5657851"/>
                  <a:ext cx="0" cy="4763"/>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4" name="Freeform 2388"/>
                <p:cNvSpPr>
                  <a:spLocks/>
                </p:cNvSpPr>
                <p:nvPr/>
              </p:nvSpPr>
              <p:spPr bwMode="auto">
                <a:xfrm>
                  <a:off x="8169276" y="5643563"/>
                  <a:ext cx="20638" cy="17463"/>
                </a:xfrm>
                <a:custGeom>
                  <a:avLst/>
                  <a:gdLst>
                    <a:gd name="T0" fmla="*/ 6 w 7"/>
                    <a:gd name="T1" fmla="*/ 3 h 6"/>
                    <a:gd name="T2" fmla="*/ 5 w 7"/>
                    <a:gd name="T3" fmla="*/ 3 h 6"/>
                    <a:gd name="T4" fmla="*/ 5 w 7"/>
                    <a:gd name="T5" fmla="*/ 2 h 6"/>
                    <a:gd name="T6" fmla="*/ 6 w 7"/>
                    <a:gd name="T7" fmla="*/ 2 h 6"/>
                    <a:gd name="T8" fmla="*/ 5 w 7"/>
                    <a:gd name="T9" fmla="*/ 1 h 6"/>
                    <a:gd name="T10" fmla="*/ 5 w 7"/>
                    <a:gd name="T11" fmla="*/ 0 h 6"/>
                    <a:gd name="T12" fmla="*/ 3 w 7"/>
                    <a:gd name="T13" fmla="*/ 0 h 6"/>
                    <a:gd name="T14" fmla="*/ 3 w 7"/>
                    <a:gd name="T15" fmla="*/ 1 h 6"/>
                    <a:gd name="T16" fmla="*/ 3 w 7"/>
                    <a:gd name="T17" fmla="*/ 2 h 6"/>
                    <a:gd name="T18" fmla="*/ 3 w 7"/>
                    <a:gd name="T19" fmla="*/ 3 h 6"/>
                    <a:gd name="T20" fmla="*/ 2 w 7"/>
                    <a:gd name="T21" fmla="*/ 3 h 6"/>
                    <a:gd name="T22" fmla="*/ 2 w 7"/>
                    <a:gd name="T23" fmla="*/ 4 h 6"/>
                    <a:gd name="T24" fmla="*/ 0 w 7"/>
                    <a:gd name="T25" fmla="*/ 5 h 6"/>
                    <a:gd name="T26" fmla="*/ 1 w 7"/>
                    <a:gd name="T27" fmla="*/ 6 h 6"/>
                    <a:gd name="T28" fmla="*/ 3 w 7"/>
                    <a:gd name="T29" fmla="*/ 5 h 6"/>
                    <a:gd name="T30" fmla="*/ 2 w 7"/>
                    <a:gd name="T31" fmla="*/ 5 h 6"/>
                    <a:gd name="T32" fmla="*/ 4 w 7"/>
                    <a:gd name="T33" fmla="*/ 5 h 6"/>
                    <a:gd name="T34" fmla="*/ 5 w 7"/>
                    <a:gd name="T35" fmla="*/ 4 h 6"/>
                    <a:gd name="T36" fmla="*/ 7 w 7"/>
                    <a:gd name="T37" fmla="*/ 3 h 6"/>
                    <a:gd name="T38" fmla="*/ 6 w 7"/>
                    <a:gd name="T3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6">
                      <a:moveTo>
                        <a:pt x="6" y="3"/>
                      </a:moveTo>
                      <a:cubicBezTo>
                        <a:pt x="6" y="2"/>
                        <a:pt x="5" y="3"/>
                        <a:pt x="5" y="3"/>
                      </a:cubicBezTo>
                      <a:cubicBezTo>
                        <a:pt x="4" y="3"/>
                        <a:pt x="5" y="2"/>
                        <a:pt x="5" y="2"/>
                      </a:cubicBezTo>
                      <a:cubicBezTo>
                        <a:pt x="5" y="2"/>
                        <a:pt x="6" y="2"/>
                        <a:pt x="6" y="2"/>
                      </a:cubicBezTo>
                      <a:cubicBezTo>
                        <a:pt x="7" y="2"/>
                        <a:pt x="6" y="1"/>
                        <a:pt x="5" y="1"/>
                      </a:cubicBezTo>
                      <a:cubicBezTo>
                        <a:pt x="5" y="1"/>
                        <a:pt x="5" y="0"/>
                        <a:pt x="5" y="0"/>
                      </a:cubicBezTo>
                      <a:cubicBezTo>
                        <a:pt x="4" y="0"/>
                        <a:pt x="4" y="0"/>
                        <a:pt x="3" y="0"/>
                      </a:cubicBezTo>
                      <a:cubicBezTo>
                        <a:pt x="3" y="0"/>
                        <a:pt x="3" y="1"/>
                        <a:pt x="3" y="1"/>
                      </a:cubicBezTo>
                      <a:cubicBezTo>
                        <a:pt x="3" y="1"/>
                        <a:pt x="3" y="2"/>
                        <a:pt x="3" y="2"/>
                      </a:cubicBezTo>
                      <a:cubicBezTo>
                        <a:pt x="3" y="2"/>
                        <a:pt x="3" y="3"/>
                        <a:pt x="3" y="3"/>
                      </a:cubicBezTo>
                      <a:cubicBezTo>
                        <a:pt x="2" y="3"/>
                        <a:pt x="3" y="3"/>
                        <a:pt x="2" y="3"/>
                      </a:cubicBezTo>
                      <a:cubicBezTo>
                        <a:pt x="2" y="3"/>
                        <a:pt x="2" y="4"/>
                        <a:pt x="2" y="4"/>
                      </a:cubicBezTo>
                      <a:cubicBezTo>
                        <a:pt x="2" y="4"/>
                        <a:pt x="2" y="5"/>
                        <a:pt x="0" y="5"/>
                      </a:cubicBezTo>
                      <a:cubicBezTo>
                        <a:pt x="0" y="6"/>
                        <a:pt x="1" y="6"/>
                        <a:pt x="1" y="6"/>
                      </a:cubicBezTo>
                      <a:cubicBezTo>
                        <a:pt x="2" y="6"/>
                        <a:pt x="3" y="6"/>
                        <a:pt x="3" y="5"/>
                      </a:cubicBezTo>
                      <a:cubicBezTo>
                        <a:pt x="1" y="6"/>
                        <a:pt x="2" y="5"/>
                        <a:pt x="2" y="5"/>
                      </a:cubicBezTo>
                      <a:cubicBezTo>
                        <a:pt x="2" y="5"/>
                        <a:pt x="3" y="5"/>
                        <a:pt x="4" y="5"/>
                      </a:cubicBezTo>
                      <a:cubicBezTo>
                        <a:pt x="4" y="5"/>
                        <a:pt x="5" y="4"/>
                        <a:pt x="5" y="4"/>
                      </a:cubicBezTo>
                      <a:cubicBezTo>
                        <a:pt x="7" y="4"/>
                        <a:pt x="7" y="4"/>
                        <a:pt x="7" y="3"/>
                      </a:cubicBezTo>
                      <a:cubicBezTo>
                        <a:pt x="7" y="3"/>
                        <a:pt x="5" y="3"/>
                        <a:pt x="6"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5" name="Freeform 2389"/>
                <p:cNvSpPr>
                  <a:spLocks/>
                </p:cNvSpPr>
                <p:nvPr/>
              </p:nvSpPr>
              <p:spPr bwMode="auto">
                <a:xfrm>
                  <a:off x="8196263" y="5643563"/>
                  <a:ext cx="3175" cy="4763"/>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6" name="Freeform 2390"/>
                <p:cNvSpPr>
                  <a:spLocks/>
                </p:cNvSpPr>
                <p:nvPr/>
              </p:nvSpPr>
              <p:spPr bwMode="auto">
                <a:xfrm>
                  <a:off x="8172451" y="564356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7" name="Freeform 2391"/>
                <p:cNvSpPr>
                  <a:spLocks/>
                </p:cNvSpPr>
                <p:nvPr/>
              </p:nvSpPr>
              <p:spPr bwMode="auto">
                <a:xfrm>
                  <a:off x="8150226" y="5470526"/>
                  <a:ext cx="180975" cy="173038"/>
                </a:xfrm>
                <a:custGeom>
                  <a:avLst/>
                  <a:gdLst>
                    <a:gd name="T0" fmla="*/ 61 w 63"/>
                    <a:gd name="T1" fmla="*/ 7 h 60"/>
                    <a:gd name="T2" fmla="*/ 60 w 63"/>
                    <a:gd name="T3" fmla="*/ 7 h 60"/>
                    <a:gd name="T4" fmla="*/ 62 w 63"/>
                    <a:gd name="T5" fmla="*/ 4 h 60"/>
                    <a:gd name="T6" fmla="*/ 61 w 63"/>
                    <a:gd name="T7" fmla="*/ 5 h 60"/>
                    <a:gd name="T8" fmla="*/ 60 w 63"/>
                    <a:gd name="T9" fmla="*/ 5 h 60"/>
                    <a:gd name="T10" fmla="*/ 60 w 63"/>
                    <a:gd name="T11" fmla="*/ 6 h 60"/>
                    <a:gd name="T12" fmla="*/ 59 w 63"/>
                    <a:gd name="T13" fmla="*/ 4 h 60"/>
                    <a:gd name="T14" fmla="*/ 57 w 63"/>
                    <a:gd name="T15" fmla="*/ 5 h 60"/>
                    <a:gd name="T16" fmla="*/ 54 w 63"/>
                    <a:gd name="T17" fmla="*/ 7 h 60"/>
                    <a:gd name="T18" fmla="*/ 53 w 63"/>
                    <a:gd name="T19" fmla="*/ 4 h 60"/>
                    <a:gd name="T20" fmla="*/ 53 w 63"/>
                    <a:gd name="T21" fmla="*/ 1 h 60"/>
                    <a:gd name="T22" fmla="*/ 45 w 63"/>
                    <a:gd name="T23" fmla="*/ 5 h 60"/>
                    <a:gd name="T24" fmla="*/ 42 w 63"/>
                    <a:gd name="T25" fmla="*/ 11 h 60"/>
                    <a:gd name="T26" fmla="*/ 39 w 63"/>
                    <a:gd name="T27" fmla="*/ 15 h 60"/>
                    <a:gd name="T28" fmla="*/ 37 w 63"/>
                    <a:gd name="T29" fmla="*/ 18 h 60"/>
                    <a:gd name="T30" fmla="*/ 34 w 63"/>
                    <a:gd name="T31" fmla="*/ 23 h 60"/>
                    <a:gd name="T32" fmla="*/ 28 w 63"/>
                    <a:gd name="T33" fmla="*/ 26 h 60"/>
                    <a:gd name="T34" fmla="*/ 23 w 63"/>
                    <a:gd name="T35" fmla="*/ 29 h 60"/>
                    <a:gd name="T36" fmla="*/ 21 w 63"/>
                    <a:gd name="T37" fmla="*/ 30 h 60"/>
                    <a:gd name="T38" fmla="*/ 15 w 63"/>
                    <a:gd name="T39" fmla="*/ 32 h 60"/>
                    <a:gd name="T40" fmla="*/ 12 w 63"/>
                    <a:gd name="T41" fmla="*/ 36 h 60"/>
                    <a:gd name="T42" fmla="*/ 9 w 63"/>
                    <a:gd name="T43" fmla="*/ 40 h 60"/>
                    <a:gd name="T44" fmla="*/ 9 w 63"/>
                    <a:gd name="T45" fmla="*/ 41 h 60"/>
                    <a:gd name="T46" fmla="*/ 8 w 63"/>
                    <a:gd name="T47" fmla="*/ 41 h 60"/>
                    <a:gd name="T48" fmla="*/ 5 w 63"/>
                    <a:gd name="T49" fmla="*/ 44 h 60"/>
                    <a:gd name="T50" fmla="*/ 5 w 63"/>
                    <a:gd name="T51" fmla="*/ 47 h 60"/>
                    <a:gd name="T52" fmla="*/ 2 w 63"/>
                    <a:gd name="T53" fmla="*/ 50 h 60"/>
                    <a:gd name="T54" fmla="*/ 2 w 63"/>
                    <a:gd name="T55" fmla="*/ 51 h 60"/>
                    <a:gd name="T56" fmla="*/ 1 w 63"/>
                    <a:gd name="T57" fmla="*/ 54 h 60"/>
                    <a:gd name="T58" fmla="*/ 3 w 63"/>
                    <a:gd name="T59" fmla="*/ 56 h 60"/>
                    <a:gd name="T60" fmla="*/ 10 w 63"/>
                    <a:gd name="T61" fmla="*/ 57 h 60"/>
                    <a:gd name="T62" fmla="*/ 14 w 63"/>
                    <a:gd name="T63" fmla="*/ 58 h 60"/>
                    <a:gd name="T64" fmla="*/ 15 w 63"/>
                    <a:gd name="T65" fmla="*/ 59 h 60"/>
                    <a:gd name="T66" fmla="*/ 20 w 63"/>
                    <a:gd name="T67" fmla="*/ 60 h 60"/>
                    <a:gd name="T68" fmla="*/ 24 w 63"/>
                    <a:gd name="T69" fmla="*/ 59 h 60"/>
                    <a:gd name="T70" fmla="*/ 27 w 63"/>
                    <a:gd name="T71" fmla="*/ 57 h 60"/>
                    <a:gd name="T72" fmla="*/ 31 w 63"/>
                    <a:gd name="T73" fmla="*/ 53 h 60"/>
                    <a:gd name="T74" fmla="*/ 33 w 63"/>
                    <a:gd name="T75" fmla="*/ 52 h 60"/>
                    <a:gd name="T76" fmla="*/ 35 w 63"/>
                    <a:gd name="T77" fmla="*/ 47 h 60"/>
                    <a:gd name="T78" fmla="*/ 37 w 63"/>
                    <a:gd name="T79" fmla="*/ 42 h 60"/>
                    <a:gd name="T80" fmla="*/ 42 w 63"/>
                    <a:gd name="T81" fmla="*/ 33 h 60"/>
                    <a:gd name="T82" fmla="*/ 47 w 63"/>
                    <a:gd name="T83" fmla="*/ 30 h 60"/>
                    <a:gd name="T84" fmla="*/ 50 w 63"/>
                    <a:gd name="T85" fmla="*/ 31 h 60"/>
                    <a:gd name="T86" fmla="*/ 52 w 63"/>
                    <a:gd name="T87" fmla="*/ 31 h 60"/>
                    <a:gd name="T88" fmla="*/ 52 w 63"/>
                    <a:gd name="T89" fmla="*/ 29 h 60"/>
                    <a:gd name="T90" fmla="*/ 50 w 63"/>
                    <a:gd name="T91" fmla="*/ 28 h 60"/>
                    <a:gd name="T92" fmla="*/ 55 w 63"/>
                    <a:gd name="T93" fmla="*/ 22 h 60"/>
                    <a:gd name="T94" fmla="*/ 57 w 63"/>
                    <a:gd name="T95" fmla="*/ 18 h 60"/>
                    <a:gd name="T96" fmla="*/ 60 w 63"/>
                    <a:gd name="T97" fmla="*/ 14 h 60"/>
                    <a:gd name="T98" fmla="*/ 61 w 63"/>
                    <a:gd name="T99" fmla="*/ 9 h 60"/>
                    <a:gd name="T100" fmla="*/ 63 w 63"/>
                    <a:gd name="T101" fmla="*/ 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60">
                      <a:moveTo>
                        <a:pt x="63" y="5"/>
                      </a:moveTo>
                      <a:cubicBezTo>
                        <a:pt x="62" y="5"/>
                        <a:pt x="62" y="6"/>
                        <a:pt x="62" y="6"/>
                      </a:cubicBezTo>
                      <a:cubicBezTo>
                        <a:pt x="62" y="6"/>
                        <a:pt x="62" y="6"/>
                        <a:pt x="62" y="6"/>
                      </a:cubicBezTo>
                      <a:cubicBezTo>
                        <a:pt x="62" y="7"/>
                        <a:pt x="62" y="7"/>
                        <a:pt x="61" y="7"/>
                      </a:cubicBezTo>
                      <a:cubicBezTo>
                        <a:pt x="61" y="8"/>
                        <a:pt x="61" y="7"/>
                        <a:pt x="61" y="7"/>
                      </a:cubicBezTo>
                      <a:cubicBezTo>
                        <a:pt x="62" y="7"/>
                        <a:pt x="62" y="6"/>
                        <a:pt x="62" y="6"/>
                      </a:cubicBezTo>
                      <a:cubicBezTo>
                        <a:pt x="61" y="6"/>
                        <a:pt x="61" y="7"/>
                        <a:pt x="61" y="7"/>
                      </a:cubicBezTo>
                      <a:cubicBezTo>
                        <a:pt x="60" y="7"/>
                        <a:pt x="60" y="7"/>
                        <a:pt x="60" y="7"/>
                      </a:cubicBezTo>
                      <a:cubicBezTo>
                        <a:pt x="62" y="6"/>
                        <a:pt x="61" y="6"/>
                        <a:pt x="61" y="6"/>
                      </a:cubicBezTo>
                      <a:cubicBezTo>
                        <a:pt x="61" y="6"/>
                        <a:pt x="61" y="5"/>
                        <a:pt x="62" y="6"/>
                      </a:cubicBezTo>
                      <a:cubicBezTo>
                        <a:pt x="62" y="6"/>
                        <a:pt x="62" y="5"/>
                        <a:pt x="62" y="5"/>
                      </a:cubicBezTo>
                      <a:cubicBezTo>
                        <a:pt x="62" y="4"/>
                        <a:pt x="63" y="4"/>
                        <a:pt x="62" y="4"/>
                      </a:cubicBezTo>
                      <a:cubicBezTo>
                        <a:pt x="62" y="5"/>
                        <a:pt x="62" y="5"/>
                        <a:pt x="62" y="5"/>
                      </a:cubicBezTo>
                      <a:cubicBezTo>
                        <a:pt x="62" y="4"/>
                        <a:pt x="62" y="4"/>
                        <a:pt x="61" y="4"/>
                      </a:cubicBezTo>
                      <a:cubicBezTo>
                        <a:pt x="61" y="5"/>
                        <a:pt x="61" y="5"/>
                        <a:pt x="61" y="5"/>
                      </a:cubicBezTo>
                      <a:cubicBezTo>
                        <a:pt x="61" y="4"/>
                        <a:pt x="60" y="4"/>
                        <a:pt x="61" y="5"/>
                      </a:cubicBezTo>
                      <a:cubicBezTo>
                        <a:pt x="61" y="5"/>
                        <a:pt x="61" y="5"/>
                        <a:pt x="60" y="5"/>
                      </a:cubicBezTo>
                      <a:cubicBezTo>
                        <a:pt x="60" y="5"/>
                        <a:pt x="61" y="5"/>
                        <a:pt x="61" y="5"/>
                      </a:cubicBezTo>
                      <a:cubicBezTo>
                        <a:pt x="60" y="5"/>
                        <a:pt x="60" y="5"/>
                        <a:pt x="60" y="5"/>
                      </a:cubicBezTo>
                      <a:cubicBezTo>
                        <a:pt x="60" y="5"/>
                        <a:pt x="60" y="5"/>
                        <a:pt x="60" y="5"/>
                      </a:cubicBezTo>
                      <a:cubicBezTo>
                        <a:pt x="60" y="6"/>
                        <a:pt x="60" y="6"/>
                        <a:pt x="60" y="6"/>
                      </a:cubicBezTo>
                      <a:cubicBezTo>
                        <a:pt x="60" y="6"/>
                        <a:pt x="61" y="6"/>
                        <a:pt x="61" y="6"/>
                      </a:cubicBezTo>
                      <a:cubicBezTo>
                        <a:pt x="61" y="6"/>
                        <a:pt x="61" y="6"/>
                        <a:pt x="61" y="6"/>
                      </a:cubicBezTo>
                      <a:cubicBezTo>
                        <a:pt x="60" y="6"/>
                        <a:pt x="60" y="6"/>
                        <a:pt x="60" y="6"/>
                      </a:cubicBezTo>
                      <a:cubicBezTo>
                        <a:pt x="59" y="7"/>
                        <a:pt x="60" y="6"/>
                        <a:pt x="59" y="6"/>
                      </a:cubicBezTo>
                      <a:cubicBezTo>
                        <a:pt x="60" y="6"/>
                        <a:pt x="60" y="5"/>
                        <a:pt x="59" y="6"/>
                      </a:cubicBezTo>
                      <a:cubicBezTo>
                        <a:pt x="59" y="6"/>
                        <a:pt x="58" y="5"/>
                        <a:pt x="59" y="5"/>
                      </a:cubicBezTo>
                      <a:cubicBezTo>
                        <a:pt x="59" y="5"/>
                        <a:pt x="59" y="4"/>
                        <a:pt x="59" y="4"/>
                      </a:cubicBezTo>
                      <a:cubicBezTo>
                        <a:pt x="58" y="4"/>
                        <a:pt x="58" y="4"/>
                        <a:pt x="58" y="5"/>
                      </a:cubicBezTo>
                      <a:cubicBezTo>
                        <a:pt x="57" y="5"/>
                        <a:pt x="58" y="5"/>
                        <a:pt x="58" y="5"/>
                      </a:cubicBezTo>
                      <a:cubicBezTo>
                        <a:pt x="58" y="5"/>
                        <a:pt x="57" y="5"/>
                        <a:pt x="58" y="6"/>
                      </a:cubicBezTo>
                      <a:cubicBezTo>
                        <a:pt x="57" y="6"/>
                        <a:pt x="57" y="5"/>
                        <a:pt x="57" y="5"/>
                      </a:cubicBezTo>
                      <a:cubicBezTo>
                        <a:pt x="57" y="5"/>
                        <a:pt x="57" y="5"/>
                        <a:pt x="56" y="5"/>
                      </a:cubicBezTo>
                      <a:cubicBezTo>
                        <a:pt x="56" y="6"/>
                        <a:pt x="56" y="6"/>
                        <a:pt x="55" y="6"/>
                      </a:cubicBezTo>
                      <a:cubicBezTo>
                        <a:pt x="55" y="6"/>
                        <a:pt x="55" y="7"/>
                        <a:pt x="54" y="7"/>
                      </a:cubicBezTo>
                      <a:cubicBezTo>
                        <a:pt x="54" y="7"/>
                        <a:pt x="54" y="7"/>
                        <a:pt x="54" y="7"/>
                      </a:cubicBezTo>
                      <a:cubicBezTo>
                        <a:pt x="53" y="7"/>
                        <a:pt x="54" y="7"/>
                        <a:pt x="53" y="7"/>
                      </a:cubicBezTo>
                      <a:cubicBezTo>
                        <a:pt x="53" y="7"/>
                        <a:pt x="53" y="6"/>
                        <a:pt x="53" y="6"/>
                      </a:cubicBezTo>
                      <a:cubicBezTo>
                        <a:pt x="52" y="6"/>
                        <a:pt x="53" y="5"/>
                        <a:pt x="52" y="5"/>
                      </a:cubicBezTo>
                      <a:cubicBezTo>
                        <a:pt x="53" y="4"/>
                        <a:pt x="53" y="5"/>
                        <a:pt x="53" y="4"/>
                      </a:cubicBezTo>
                      <a:cubicBezTo>
                        <a:pt x="53" y="3"/>
                        <a:pt x="53" y="3"/>
                        <a:pt x="52" y="3"/>
                      </a:cubicBezTo>
                      <a:cubicBezTo>
                        <a:pt x="52" y="1"/>
                        <a:pt x="52" y="4"/>
                        <a:pt x="50" y="2"/>
                      </a:cubicBezTo>
                      <a:cubicBezTo>
                        <a:pt x="50" y="2"/>
                        <a:pt x="50" y="1"/>
                        <a:pt x="50" y="1"/>
                      </a:cubicBezTo>
                      <a:cubicBezTo>
                        <a:pt x="50" y="0"/>
                        <a:pt x="53" y="1"/>
                        <a:pt x="53" y="1"/>
                      </a:cubicBezTo>
                      <a:cubicBezTo>
                        <a:pt x="53" y="0"/>
                        <a:pt x="50" y="0"/>
                        <a:pt x="49" y="0"/>
                      </a:cubicBezTo>
                      <a:cubicBezTo>
                        <a:pt x="49" y="0"/>
                        <a:pt x="47" y="1"/>
                        <a:pt x="47" y="2"/>
                      </a:cubicBezTo>
                      <a:cubicBezTo>
                        <a:pt x="46" y="3"/>
                        <a:pt x="45" y="3"/>
                        <a:pt x="45" y="3"/>
                      </a:cubicBezTo>
                      <a:cubicBezTo>
                        <a:pt x="45" y="4"/>
                        <a:pt x="45" y="4"/>
                        <a:pt x="45" y="5"/>
                      </a:cubicBezTo>
                      <a:cubicBezTo>
                        <a:pt x="45" y="5"/>
                        <a:pt x="45" y="6"/>
                        <a:pt x="45" y="6"/>
                      </a:cubicBezTo>
                      <a:cubicBezTo>
                        <a:pt x="45" y="7"/>
                        <a:pt x="45" y="8"/>
                        <a:pt x="45" y="8"/>
                      </a:cubicBezTo>
                      <a:cubicBezTo>
                        <a:pt x="44" y="8"/>
                        <a:pt x="44" y="9"/>
                        <a:pt x="44" y="9"/>
                      </a:cubicBezTo>
                      <a:cubicBezTo>
                        <a:pt x="43" y="9"/>
                        <a:pt x="43" y="10"/>
                        <a:pt x="42" y="11"/>
                      </a:cubicBezTo>
                      <a:cubicBezTo>
                        <a:pt x="42" y="11"/>
                        <a:pt x="42" y="11"/>
                        <a:pt x="42" y="11"/>
                      </a:cubicBezTo>
                      <a:cubicBezTo>
                        <a:pt x="41" y="11"/>
                        <a:pt x="41" y="11"/>
                        <a:pt x="40" y="11"/>
                      </a:cubicBezTo>
                      <a:cubicBezTo>
                        <a:pt x="39" y="11"/>
                        <a:pt x="40" y="12"/>
                        <a:pt x="39" y="14"/>
                      </a:cubicBezTo>
                      <a:cubicBezTo>
                        <a:pt x="39" y="14"/>
                        <a:pt x="39" y="15"/>
                        <a:pt x="39" y="15"/>
                      </a:cubicBezTo>
                      <a:cubicBezTo>
                        <a:pt x="39" y="15"/>
                        <a:pt x="39" y="15"/>
                        <a:pt x="39" y="16"/>
                      </a:cubicBezTo>
                      <a:cubicBezTo>
                        <a:pt x="39" y="16"/>
                        <a:pt x="38" y="16"/>
                        <a:pt x="38" y="17"/>
                      </a:cubicBezTo>
                      <a:cubicBezTo>
                        <a:pt x="38" y="17"/>
                        <a:pt x="38" y="17"/>
                        <a:pt x="38" y="17"/>
                      </a:cubicBezTo>
                      <a:cubicBezTo>
                        <a:pt x="38" y="17"/>
                        <a:pt x="38" y="18"/>
                        <a:pt x="37" y="18"/>
                      </a:cubicBezTo>
                      <a:cubicBezTo>
                        <a:pt x="37" y="19"/>
                        <a:pt x="37" y="19"/>
                        <a:pt x="37" y="19"/>
                      </a:cubicBezTo>
                      <a:cubicBezTo>
                        <a:pt x="37" y="20"/>
                        <a:pt x="36" y="20"/>
                        <a:pt x="36" y="20"/>
                      </a:cubicBezTo>
                      <a:cubicBezTo>
                        <a:pt x="35" y="22"/>
                        <a:pt x="34" y="22"/>
                        <a:pt x="35" y="22"/>
                      </a:cubicBezTo>
                      <a:cubicBezTo>
                        <a:pt x="34" y="22"/>
                        <a:pt x="34" y="22"/>
                        <a:pt x="34" y="23"/>
                      </a:cubicBezTo>
                      <a:cubicBezTo>
                        <a:pt x="33" y="23"/>
                        <a:pt x="32" y="23"/>
                        <a:pt x="32" y="23"/>
                      </a:cubicBezTo>
                      <a:cubicBezTo>
                        <a:pt x="31" y="23"/>
                        <a:pt x="32" y="23"/>
                        <a:pt x="31" y="24"/>
                      </a:cubicBezTo>
                      <a:cubicBezTo>
                        <a:pt x="30" y="24"/>
                        <a:pt x="30" y="25"/>
                        <a:pt x="29" y="25"/>
                      </a:cubicBezTo>
                      <a:cubicBezTo>
                        <a:pt x="29" y="25"/>
                        <a:pt x="28" y="26"/>
                        <a:pt x="28" y="26"/>
                      </a:cubicBezTo>
                      <a:cubicBezTo>
                        <a:pt x="28" y="27"/>
                        <a:pt x="27" y="27"/>
                        <a:pt x="27" y="27"/>
                      </a:cubicBezTo>
                      <a:cubicBezTo>
                        <a:pt x="26" y="27"/>
                        <a:pt x="26" y="28"/>
                        <a:pt x="26" y="28"/>
                      </a:cubicBezTo>
                      <a:cubicBezTo>
                        <a:pt x="25" y="28"/>
                        <a:pt x="25" y="28"/>
                        <a:pt x="25" y="29"/>
                      </a:cubicBezTo>
                      <a:cubicBezTo>
                        <a:pt x="25" y="29"/>
                        <a:pt x="23" y="29"/>
                        <a:pt x="23" y="29"/>
                      </a:cubicBezTo>
                      <a:cubicBezTo>
                        <a:pt x="23" y="29"/>
                        <a:pt x="23" y="29"/>
                        <a:pt x="23" y="29"/>
                      </a:cubicBezTo>
                      <a:cubicBezTo>
                        <a:pt x="23" y="29"/>
                        <a:pt x="23" y="29"/>
                        <a:pt x="22" y="29"/>
                      </a:cubicBezTo>
                      <a:cubicBezTo>
                        <a:pt x="22" y="29"/>
                        <a:pt x="22" y="30"/>
                        <a:pt x="21" y="30"/>
                      </a:cubicBezTo>
                      <a:cubicBezTo>
                        <a:pt x="21" y="30"/>
                        <a:pt x="21" y="30"/>
                        <a:pt x="21" y="30"/>
                      </a:cubicBezTo>
                      <a:cubicBezTo>
                        <a:pt x="21" y="31"/>
                        <a:pt x="20" y="31"/>
                        <a:pt x="20" y="31"/>
                      </a:cubicBezTo>
                      <a:cubicBezTo>
                        <a:pt x="19" y="31"/>
                        <a:pt x="19" y="31"/>
                        <a:pt x="18" y="32"/>
                      </a:cubicBezTo>
                      <a:cubicBezTo>
                        <a:pt x="18" y="32"/>
                        <a:pt x="17" y="32"/>
                        <a:pt x="17" y="32"/>
                      </a:cubicBezTo>
                      <a:cubicBezTo>
                        <a:pt x="16" y="32"/>
                        <a:pt x="16" y="32"/>
                        <a:pt x="15" y="32"/>
                      </a:cubicBezTo>
                      <a:cubicBezTo>
                        <a:pt x="14" y="33"/>
                        <a:pt x="15" y="34"/>
                        <a:pt x="13" y="34"/>
                      </a:cubicBezTo>
                      <a:cubicBezTo>
                        <a:pt x="13" y="35"/>
                        <a:pt x="13" y="35"/>
                        <a:pt x="12" y="35"/>
                      </a:cubicBezTo>
                      <a:cubicBezTo>
                        <a:pt x="12" y="35"/>
                        <a:pt x="13" y="37"/>
                        <a:pt x="13" y="38"/>
                      </a:cubicBezTo>
                      <a:cubicBezTo>
                        <a:pt x="12" y="39"/>
                        <a:pt x="12" y="35"/>
                        <a:pt x="12" y="36"/>
                      </a:cubicBezTo>
                      <a:cubicBezTo>
                        <a:pt x="11" y="36"/>
                        <a:pt x="11" y="38"/>
                        <a:pt x="11" y="39"/>
                      </a:cubicBezTo>
                      <a:cubicBezTo>
                        <a:pt x="13" y="41"/>
                        <a:pt x="12" y="41"/>
                        <a:pt x="11" y="40"/>
                      </a:cubicBezTo>
                      <a:cubicBezTo>
                        <a:pt x="11" y="39"/>
                        <a:pt x="10" y="39"/>
                        <a:pt x="10" y="39"/>
                      </a:cubicBezTo>
                      <a:cubicBezTo>
                        <a:pt x="10" y="39"/>
                        <a:pt x="9" y="40"/>
                        <a:pt x="9" y="40"/>
                      </a:cubicBezTo>
                      <a:cubicBezTo>
                        <a:pt x="9" y="40"/>
                        <a:pt x="11" y="41"/>
                        <a:pt x="9" y="40"/>
                      </a:cubicBezTo>
                      <a:cubicBezTo>
                        <a:pt x="9" y="40"/>
                        <a:pt x="9" y="40"/>
                        <a:pt x="9" y="41"/>
                      </a:cubicBezTo>
                      <a:cubicBezTo>
                        <a:pt x="10" y="42"/>
                        <a:pt x="10" y="42"/>
                        <a:pt x="10" y="41"/>
                      </a:cubicBezTo>
                      <a:cubicBezTo>
                        <a:pt x="9" y="41"/>
                        <a:pt x="9" y="41"/>
                        <a:pt x="9" y="41"/>
                      </a:cubicBezTo>
                      <a:cubicBezTo>
                        <a:pt x="8" y="41"/>
                        <a:pt x="9" y="41"/>
                        <a:pt x="8" y="41"/>
                      </a:cubicBezTo>
                      <a:cubicBezTo>
                        <a:pt x="8" y="41"/>
                        <a:pt x="10" y="43"/>
                        <a:pt x="8" y="42"/>
                      </a:cubicBezTo>
                      <a:cubicBezTo>
                        <a:pt x="8" y="42"/>
                        <a:pt x="8" y="44"/>
                        <a:pt x="8" y="42"/>
                      </a:cubicBezTo>
                      <a:cubicBezTo>
                        <a:pt x="8" y="42"/>
                        <a:pt x="8" y="42"/>
                        <a:pt x="8" y="41"/>
                      </a:cubicBezTo>
                      <a:cubicBezTo>
                        <a:pt x="7" y="42"/>
                        <a:pt x="7" y="42"/>
                        <a:pt x="7" y="42"/>
                      </a:cubicBezTo>
                      <a:cubicBezTo>
                        <a:pt x="7" y="42"/>
                        <a:pt x="9" y="46"/>
                        <a:pt x="6" y="44"/>
                      </a:cubicBezTo>
                      <a:cubicBezTo>
                        <a:pt x="5" y="44"/>
                        <a:pt x="5" y="44"/>
                        <a:pt x="5" y="44"/>
                      </a:cubicBezTo>
                      <a:cubicBezTo>
                        <a:pt x="5" y="44"/>
                        <a:pt x="5" y="44"/>
                        <a:pt x="5" y="44"/>
                      </a:cubicBezTo>
                      <a:cubicBezTo>
                        <a:pt x="5" y="44"/>
                        <a:pt x="5" y="45"/>
                        <a:pt x="5" y="46"/>
                      </a:cubicBezTo>
                      <a:cubicBezTo>
                        <a:pt x="5" y="46"/>
                        <a:pt x="6" y="46"/>
                        <a:pt x="5" y="46"/>
                      </a:cubicBezTo>
                      <a:cubicBezTo>
                        <a:pt x="6" y="47"/>
                        <a:pt x="6" y="46"/>
                        <a:pt x="6" y="47"/>
                      </a:cubicBezTo>
                      <a:cubicBezTo>
                        <a:pt x="6" y="47"/>
                        <a:pt x="4" y="45"/>
                        <a:pt x="5" y="47"/>
                      </a:cubicBezTo>
                      <a:cubicBezTo>
                        <a:pt x="3" y="46"/>
                        <a:pt x="3" y="45"/>
                        <a:pt x="3" y="47"/>
                      </a:cubicBezTo>
                      <a:cubicBezTo>
                        <a:pt x="3" y="47"/>
                        <a:pt x="4" y="48"/>
                        <a:pt x="4" y="49"/>
                      </a:cubicBezTo>
                      <a:cubicBezTo>
                        <a:pt x="4" y="49"/>
                        <a:pt x="2" y="49"/>
                        <a:pt x="2" y="49"/>
                      </a:cubicBezTo>
                      <a:cubicBezTo>
                        <a:pt x="2" y="49"/>
                        <a:pt x="2" y="49"/>
                        <a:pt x="2" y="50"/>
                      </a:cubicBezTo>
                      <a:cubicBezTo>
                        <a:pt x="2" y="50"/>
                        <a:pt x="3" y="50"/>
                        <a:pt x="4" y="50"/>
                      </a:cubicBezTo>
                      <a:cubicBezTo>
                        <a:pt x="4" y="50"/>
                        <a:pt x="2" y="50"/>
                        <a:pt x="2" y="51"/>
                      </a:cubicBezTo>
                      <a:cubicBezTo>
                        <a:pt x="2" y="51"/>
                        <a:pt x="5" y="50"/>
                        <a:pt x="4" y="51"/>
                      </a:cubicBezTo>
                      <a:cubicBezTo>
                        <a:pt x="4" y="51"/>
                        <a:pt x="3" y="51"/>
                        <a:pt x="2" y="51"/>
                      </a:cubicBezTo>
                      <a:cubicBezTo>
                        <a:pt x="2" y="51"/>
                        <a:pt x="0" y="51"/>
                        <a:pt x="0" y="52"/>
                      </a:cubicBezTo>
                      <a:cubicBezTo>
                        <a:pt x="0" y="53"/>
                        <a:pt x="0" y="52"/>
                        <a:pt x="0" y="53"/>
                      </a:cubicBezTo>
                      <a:cubicBezTo>
                        <a:pt x="0" y="53"/>
                        <a:pt x="0" y="54"/>
                        <a:pt x="0" y="54"/>
                      </a:cubicBezTo>
                      <a:cubicBezTo>
                        <a:pt x="3" y="52"/>
                        <a:pt x="3" y="52"/>
                        <a:pt x="1" y="54"/>
                      </a:cubicBezTo>
                      <a:cubicBezTo>
                        <a:pt x="0" y="54"/>
                        <a:pt x="0" y="54"/>
                        <a:pt x="1" y="54"/>
                      </a:cubicBezTo>
                      <a:cubicBezTo>
                        <a:pt x="1" y="55"/>
                        <a:pt x="3" y="53"/>
                        <a:pt x="3" y="53"/>
                      </a:cubicBezTo>
                      <a:cubicBezTo>
                        <a:pt x="3" y="54"/>
                        <a:pt x="1" y="54"/>
                        <a:pt x="1" y="55"/>
                      </a:cubicBezTo>
                      <a:cubicBezTo>
                        <a:pt x="1" y="55"/>
                        <a:pt x="2" y="56"/>
                        <a:pt x="3" y="56"/>
                      </a:cubicBezTo>
                      <a:cubicBezTo>
                        <a:pt x="4" y="55"/>
                        <a:pt x="4" y="56"/>
                        <a:pt x="6" y="56"/>
                      </a:cubicBezTo>
                      <a:cubicBezTo>
                        <a:pt x="6" y="56"/>
                        <a:pt x="7" y="56"/>
                        <a:pt x="7" y="55"/>
                      </a:cubicBezTo>
                      <a:cubicBezTo>
                        <a:pt x="7" y="55"/>
                        <a:pt x="7" y="55"/>
                        <a:pt x="9" y="55"/>
                      </a:cubicBezTo>
                      <a:cubicBezTo>
                        <a:pt x="11" y="56"/>
                        <a:pt x="9" y="56"/>
                        <a:pt x="10" y="57"/>
                      </a:cubicBezTo>
                      <a:cubicBezTo>
                        <a:pt x="10" y="57"/>
                        <a:pt x="10" y="57"/>
                        <a:pt x="11" y="57"/>
                      </a:cubicBezTo>
                      <a:cubicBezTo>
                        <a:pt x="11" y="57"/>
                        <a:pt x="12" y="57"/>
                        <a:pt x="12" y="57"/>
                      </a:cubicBezTo>
                      <a:cubicBezTo>
                        <a:pt x="13" y="57"/>
                        <a:pt x="12" y="57"/>
                        <a:pt x="13" y="57"/>
                      </a:cubicBezTo>
                      <a:cubicBezTo>
                        <a:pt x="13" y="57"/>
                        <a:pt x="14" y="57"/>
                        <a:pt x="14" y="58"/>
                      </a:cubicBezTo>
                      <a:cubicBezTo>
                        <a:pt x="14" y="58"/>
                        <a:pt x="14" y="58"/>
                        <a:pt x="14" y="59"/>
                      </a:cubicBezTo>
                      <a:cubicBezTo>
                        <a:pt x="14" y="59"/>
                        <a:pt x="14" y="59"/>
                        <a:pt x="14" y="59"/>
                      </a:cubicBezTo>
                      <a:cubicBezTo>
                        <a:pt x="14" y="59"/>
                        <a:pt x="15" y="59"/>
                        <a:pt x="15" y="60"/>
                      </a:cubicBezTo>
                      <a:cubicBezTo>
                        <a:pt x="15" y="60"/>
                        <a:pt x="15" y="59"/>
                        <a:pt x="15" y="59"/>
                      </a:cubicBezTo>
                      <a:cubicBezTo>
                        <a:pt x="15" y="59"/>
                        <a:pt x="15" y="60"/>
                        <a:pt x="16" y="59"/>
                      </a:cubicBezTo>
                      <a:cubicBezTo>
                        <a:pt x="16" y="59"/>
                        <a:pt x="16" y="60"/>
                        <a:pt x="17" y="59"/>
                      </a:cubicBezTo>
                      <a:cubicBezTo>
                        <a:pt x="17" y="59"/>
                        <a:pt x="18" y="59"/>
                        <a:pt x="18" y="59"/>
                      </a:cubicBezTo>
                      <a:cubicBezTo>
                        <a:pt x="19" y="60"/>
                        <a:pt x="18" y="60"/>
                        <a:pt x="20" y="60"/>
                      </a:cubicBezTo>
                      <a:cubicBezTo>
                        <a:pt x="20" y="60"/>
                        <a:pt x="21" y="60"/>
                        <a:pt x="21" y="60"/>
                      </a:cubicBezTo>
                      <a:cubicBezTo>
                        <a:pt x="21" y="60"/>
                        <a:pt x="22" y="60"/>
                        <a:pt x="22" y="60"/>
                      </a:cubicBezTo>
                      <a:cubicBezTo>
                        <a:pt x="23" y="60"/>
                        <a:pt x="24" y="60"/>
                        <a:pt x="24" y="60"/>
                      </a:cubicBezTo>
                      <a:cubicBezTo>
                        <a:pt x="24" y="60"/>
                        <a:pt x="23" y="59"/>
                        <a:pt x="24" y="59"/>
                      </a:cubicBezTo>
                      <a:cubicBezTo>
                        <a:pt x="25" y="59"/>
                        <a:pt x="25" y="59"/>
                        <a:pt x="25" y="59"/>
                      </a:cubicBezTo>
                      <a:cubicBezTo>
                        <a:pt x="25" y="59"/>
                        <a:pt x="25" y="59"/>
                        <a:pt x="25" y="59"/>
                      </a:cubicBezTo>
                      <a:cubicBezTo>
                        <a:pt x="26" y="58"/>
                        <a:pt x="26" y="58"/>
                        <a:pt x="26" y="58"/>
                      </a:cubicBezTo>
                      <a:cubicBezTo>
                        <a:pt x="27" y="58"/>
                        <a:pt x="26" y="57"/>
                        <a:pt x="27" y="57"/>
                      </a:cubicBezTo>
                      <a:cubicBezTo>
                        <a:pt x="27" y="57"/>
                        <a:pt x="27" y="57"/>
                        <a:pt x="28" y="56"/>
                      </a:cubicBezTo>
                      <a:cubicBezTo>
                        <a:pt x="28" y="56"/>
                        <a:pt x="29" y="56"/>
                        <a:pt x="29" y="56"/>
                      </a:cubicBezTo>
                      <a:cubicBezTo>
                        <a:pt x="29" y="56"/>
                        <a:pt x="30" y="55"/>
                        <a:pt x="30" y="54"/>
                      </a:cubicBezTo>
                      <a:cubicBezTo>
                        <a:pt x="30" y="53"/>
                        <a:pt x="30" y="54"/>
                        <a:pt x="31" y="53"/>
                      </a:cubicBezTo>
                      <a:cubicBezTo>
                        <a:pt x="31" y="53"/>
                        <a:pt x="32" y="52"/>
                        <a:pt x="32" y="53"/>
                      </a:cubicBezTo>
                      <a:cubicBezTo>
                        <a:pt x="34" y="52"/>
                        <a:pt x="34" y="52"/>
                        <a:pt x="34" y="52"/>
                      </a:cubicBezTo>
                      <a:cubicBezTo>
                        <a:pt x="34" y="52"/>
                        <a:pt x="35" y="51"/>
                        <a:pt x="34" y="51"/>
                      </a:cubicBezTo>
                      <a:cubicBezTo>
                        <a:pt x="34" y="51"/>
                        <a:pt x="34" y="51"/>
                        <a:pt x="33" y="52"/>
                      </a:cubicBezTo>
                      <a:cubicBezTo>
                        <a:pt x="31" y="53"/>
                        <a:pt x="34" y="51"/>
                        <a:pt x="34" y="51"/>
                      </a:cubicBezTo>
                      <a:cubicBezTo>
                        <a:pt x="32" y="51"/>
                        <a:pt x="34" y="50"/>
                        <a:pt x="34" y="49"/>
                      </a:cubicBezTo>
                      <a:cubicBezTo>
                        <a:pt x="35" y="48"/>
                        <a:pt x="35" y="48"/>
                        <a:pt x="35" y="48"/>
                      </a:cubicBezTo>
                      <a:cubicBezTo>
                        <a:pt x="35" y="48"/>
                        <a:pt x="35" y="48"/>
                        <a:pt x="35" y="47"/>
                      </a:cubicBezTo>
                      <a:cubicBezTo>
                        <a:pt x="35" y="46"/>
                        <a:pt x="35" y="46"/>
                        <a:pt x="35" y="46"/>
                      </a:cubicBezTo>
                      <a:cubicBezTo>
                        <a:pt x="36" y="46"/>
                        <a:pt x="35" y="45"/>
                        <a:pt x="36" y="45"/>
                      </a:cubicBezTo>
                      <a:cubicBezTo>
                        <a:pt x="36" y="45"/>
                        <a:pt x="36" y="44"/>
                        <a:pt x="37" y="44"/>
                      </a:cubicBezTo>
                      <a:cubicBezTo>
                        <a:pt x="38" y="43"/>
                        <a:pt x="37" y="43"/>
                        <a:pt x="37" y="42"/>
                      </a:cubicBezTo>
                      <a:cubicBezTo>
                        <a:pt x="37" y="41"/>
                        <a:pt x="37" y="41"/>
                        <a:pt x="37" y="41"/>
                      </a:cubicBezTo>
                      <a:cubicBezTo>
                        <a:pt x="37" y="40"/>
                        <a:pt x="37" y="40"/>
                        <a:pt x="37" y="40"/>
                      </a:cubicBezTo>
                      <a:cubicBezTo>
                        <a:pt x="37" y="39"/>
                        <a:pt x="38" y="39"/>
                        <a:pt x="38" y="38"/>
                      </a:cubicBezTo>
                      <a:cubicBezTo>
                        <a:pt x="38" y="37"/>
                        <a:pt x="37" y="36"/>
                        <a:pt x="42" y="33"/>
                      </a:cubicBezTo>
                      <a:cubicBezTo>
                        <a:pt x="42" y="33"/>
                        <a:pt x="44" y="32"/>
                        <a:pt x="45" y="31"/>
                      </a:cubicBezTo>
                      <a:cubicBezTo>
                        <a:pt x="45" y="31"/>
                        <a:pt x="47" y="31"/>
                        <a:pt x="47" y="31"/>
                      </a:cubicBezTo>
                      <a:cubicBezTo>
                        <a:pt x="47" y="31"/>
                        <a:pt x="47" y="31"/>
                        <a:pt x="47" y="30"/>
                      </a:cubicBezTo>
                      <a:cubicBezTo>
                        <a:pt x="47" y="30"/>
                        <a:pt x="47" y="30"/>
                        <a:pt x="47" y="30"/>
                      </a:cubicBezTo>
                      <a:cubicBezTo>
                        <a:pt x="48" y="30"/>
                        <a:pt x="48" y="30"/>
                        <a:pt x="48" y="30"/>
                      </a:cubicBezTo>
                      <a:cubicBezTo>
                        <a:pt x="49" y="30"/>
                        <a:pt x="49" y="30"/>
                        <a:pt x="49" y="30"/>
                      </a:cubicBezTo>
                      <a:cubicBezTo>
                        <a:pt x="49" y="31"/>
                        <a:pt x="48" y="30"/>
                        <a:pt x="48" y="31"/>
                      </a:cubicBezTo>
                      <a:cubicBezTo>
                        <a:pt x="48" y="31"/>
                        <a:pt x="50" y="31"/>
                        <a:pt x="50" y="31"/>
                      </a:cubicBezTo>
                      <a:cubicBezTo>
                        <a:pt x="50" y="31"/>
                        <a:pt x="50" y="31"/>
                        <a:pt x="51" y="31"/>
                      </a:cubicBezTo>
                      <a:cubicBezTo>
                        <a:pt x="51" y="31"/>
                        <a:pt x="51" y="31"/>
                        <a:pt x="51" y="31"/>
                      </a:cubicBezTo>
                      <a:cubicBezTo>
                        <a:pt x="52" y="31"/>
                        <a:pt x="51" y="30"/>
                        <a:pt x="51" y="30"/>
                      </a:cubicBezTo>
                      <a:cubicBezTo>
                        <a:pt x="51" y="30"/>
                        <a:pt x="51" y="31"/>
                        <a:pt x="52" y="31"/>
                      </a:cubicBezTo>
                      <a:cubicBezTo>
                        <a:pt x="53" y="31"/>
                        <a:pt x="53" y="31"/>
                        <a:pt x="53" y="30"/>
                      </a:cubicBezTo>
                      <a:cubicBezTo>
                        <a:pt x="53" y="30"/>
                        <a:pt x="53" y="30"/>
                        <a:pt x="53" y="30"/>
                      </a:cubicBezTo>
                      <a:cubicBezTo>
                        <a:pt x="53" y="30"/>
                        <a:pt x="53" y="29"/>
                        <a:pt x="53" y="29"/>
                      </a:cubicBezTo>
                      <a:cubicBezTo>
                        <a:pt x="53" y="29"/>
                        <a:pt x="53" y="29"/>
                        <a:pt x="52" y="29"/>
                      </a:cubicBezTo>
                      <a:cubicBezTo>
                        <a:pt x="51" y="29"/>
                        <a:pt x="51" y="29"/>
                        <a:pt x="50" y="29"/>
                      </a:cubicBezTo>
                      <a:cubicBezTo>
                        <a:pt x="50" y="29"/>
                        <a:pt x="49" y="29"/>
                        <a:pt x="49" y="29"/>
                      </a:cubicBezTo>
                      <a:cubicBezTo>
                        <a:pt x="48" y="29"/>
                        <a:pt x="49" y="29"/>
                        <a:pt x="49" y="29"/>
                      </a:cubicBezTo>
                      <a:cubicBezTo>
                        <a:pt x="49" y="29"/>
                        <a:pt x="50" y="29"/>
                        <a:pt x="50" y="28"/>
                      </a:cubicBezTo>
                      <a:cubicBezTo>
                        <a:pt x="50" y="28"/>
                        <a:pt x="50" y="27"/>
                        <a:pt x="50" y="26"/>
                      </a:cubicBezTo>
                      <a:cubicBezTo>
                        <a:pt x="50" y="26"/>
                        <a:pt x="50" y="25"/>
                        <a:pt x="50" y="25"/>
                      </a:cubicBezTo>
                      <a:cubicBezTo>
                        <a:pt x="51" y="24"/>
                        <a:pt x="53" y="24"/>
                        <a:pt x="54" y="23"/>
                      </a:cubicBezTo>
                      <a:cubicBezTo>
                        <a:pt x="54" y="23"/>
                        <a:pt x="55" y="23"/>
                        <a:pt x="55" y="22"/>
                      </a:cubicBezTo>
                      <a:cubicBezTo>
                        <a:pt x="55" y="22"/>
                        <a:pt x="55" y="22"/>
                        <a:pt x="55" y="21"/>
                      </a:cubicBezTo>
                      <a:cubicBezTo>
                        <a:pt x="55" y="21"/>
                        <a:pt x="55" y="21"/>
                        <a:pt x="56" y="20"/>
                      </a:cubicBezTo>
                      <a:cubicBezTo>
                        <a:pt x="56" y="20"/>
                        <a:pt x="56" y="19"/>
                        <a:pt x="56" y="19"/>
                      </a:cubicBezTo>
                      <a:cubicBezTo>
                        <a:pt x="56" y="19"/>
                        <a:pt x="56" y="19"/>
                        <a:pt x="57" y="18"/>
                      </a:cubicBezTo>
                      <a:cubicBezTo>
                        <a:pt x="57" y="18"/>
                        <a:pt x="57" y="18"/>
                        <a:pt x="57" y="18"/>
                      </a:cubicBezTo>
                      <a:cubicBezTo>
                        <a:pt x="58" y="18"/>
                        <a:pt x="58" y="18"/>
                        <a:pt x="58" y="17"/>
                      </a:cubicBezTo>
                      <a:cubicBezTo>
                        <a:pt x="58" y="17"/>
                        <a:pt x="58" y="16"/>
                        <a:pt x="59" y="16"/>
                      </a:cubicBezTo>
                      <a:cubicBezTo>
                        <a:pt x="60" y="15"/>
                        <a:pt x="59" y="15"/>
                        <a:pt x="60" y="14"/>
                      </a:cubicBezTo>
                      <a:cubicBezTo>
                        <a:pt x="60" y="14"/>
                        <a:pt x="61" y="13"/>
                        <a:pt x="61" y="13"/>
                      </a:cubicBezTo>
                      <a:cubicBezTo>
                        <a:pt x="62" y="13"/>
                        <a:pt x="62" y="12"/>
                        <a:pt x="62" y="11"/>
                      </a:cubicBezTo>
                      <a:cubicBezTo>
                        <a:pt x="62" y="11"/>
                        <a:pt x="62" y="12"/>
                        <a:pt x="62" y="10"/>
                      </a:cubicBezTo>
                      <a:cubicBezTo>
                        <a:pt x="62" y="10"/>
                        <a:pt x="61" y="9"/>
                        <a:pt x="61" y="9"/>
                      </a:cubicBezTo>
                      <a:cubicBezTo>
                        <a:pt x="61" y="9"/>
                        <a:pt x="60" y="8"/>
                        <a:pt x="60" y="8"/>
                      </a:cubicBezTo>
                      <a:cubicBezTo>
                        <a:pt x="62" y="7"/>
                        <a:pt x="61" y="7"/>
                        <a:pt x="62" y="7"/>
                      </a:cubicBezTo>
                      <a:cubicBezTo>
                        <a:pt x="62" y="7"/>
                        <a:pt x="62" y="7"/>
                        <a:pt x="62" y="7"/>
                      </a:cubicBezTo>
                      <a:cubicBezTo>
                        <a:pt x="62" y="6"/>
                        <a:pt x="63" y="6"/>
                        <a:pt x="63" y="6"/>
                      </a:cubicBezTo>
                      <a:cubicBezTo>
                        <a:pt x="63" y="6"/>
                        <a:pt x="63" y="5"/>
                        <a:pt x="63"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8" name="Freeform 2392"/>
                <p:cNvSpPr>
                  <a:spLocks/>
                </p:cNvSpPr>
                <p:nvPr/>
              </p:nvSpPr>
              <p:spPr bwMode="auto">
                <a:xfrm>
                  <a:off x="8375651" y="5394326"/>
                  <a:ext cx="3175" cy="1588"/>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9" name="Freeform 2393"/>
                <p:cNvSpPr>
                  <a:spLocks/>
                </p:cNvSpPr>
                <p:nvPr/>
              </p:nvSpPr>
              <p:spPr bwMode="auto">
                <a:xfrm>
                  <a:off x="8150226" y="5618163"/>
                  <a:ext cx="317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0" name="Freeform 2394"/>
                <p:cNvSpPr>
                  <a:spLocks/>
                </p:cNvSpPr>
                <p:nvPr/>
              </p:nvSpPr>
              <p:spPr bwMode="auto">
                <a:xfrm>
                  <a:off x="8154988" y="5605463"/>
                  <a:ext cx="6350" cy="6350"/>
                </a:xfrm>
                <a:custGeom>
                  <a:avLst/>
                  <a:gdLst>
                    <a:gd name="T0" fmla="*/ 1 w 2"/>
                    <a:gd name="T1" fmla="*/ 1 h 2"/>
                    <a:gd name="T2" fmla="*/ 0 w 2"/>
                    <a:gd name="T3" fmla="*/ 0 h 2"/>
                    <a:gd name="T4" fmla="*/ 0 w 2"/>
                    <a:gd name="T5" fmla="*/ 1 h 2"/>
                    <a:gd name="T6" fmla="*/ 0 w 2"/>
                    <a:gd name="T7" fmla="*/ 1 h 2"/>
                    <a:gd name="T8" fmla="*/ 0 w 2"/>
                    <a:gd name="T9" fmla="*/ 2 h 2"/>
                    <a:gd name="T10" fmla="*/ 1 w 2"/>
                    <a:gd name="T11" fmla="*/ 2 h 2"/>
                    <a:gd name="T12" fmla="*/ 1 w 2"/>
                    <a:gd name="T13" fmla="*/ 2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cubicBezTo>
                        <a:pt x="1" y="0"/>
                        <a:pt x="1" y="0"/>
                        <a:pt x="0" y="0"/>
                      </a:cubicBezTo>
                      <a:cubicBezTo>
                        <a:pt x="0" y="0"/>
                        <a:pt x="0" y="0"/>
                        <a:pt x="0" y="1"/>
                      </a:cubicBezTo>
                      <a:cubicBezTo>
                        <a:pt x="0" y="1"/>
                        <a:pt x="0" y="1"/>
                        <a:pt x="0" y="1"/>
                      </a:cubicBezTo>
                      <a:cubicBezTo>
                        <a:pt x="0" y="1"/>
                        <a:pt x="0" y="2"/>
                        <a:pt x="0" y="2"/>
                      </a:cubicBezTo>
                      <a:cubicBezTo>
                        <a:pt x="0" y="2"/>
                        <a:pt x="0" y="2"/>
                        <a:pt x="1" y="2"/>
                      </a:cubicBezTo>
                      <a:cubicBezTo>
                        <a:pt x="1" y="2"/>
                        <a:pt x="1" y="2"/>
                        <a:pt x="1" y="2"/>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1" name="Freeform 2395"/>
                <p:cNvSpPr>
                  <a:spLocks/>
                </p:cNvSpPr>
                <p:nvPr/>
              </p:nvSpPr>
              <p:spPr bwMode="auto">
                <a:xfrm>
                  <a:off x="8164513" y="5591176"/>
                  <a:ext cx="4763" cy="6350"/>
                </a:xfrm>
                <a:custGeom>
                  <a:avLst/>
                  <a:gdLst>
                    <a:gd name="T0" fmla="*/ 1 w 2"/>
                    <a:gd name="T1" fmla="*/ 1 h 2"/>
                    <a:gd name="T2" fmla="*/ 2 w 2"/>
                    <a:gd name="T3" fmla="*/ 2 h 2"/>
                    <a:gd name="T4" fmla="*/ 2 w 2"/>
                    <a:gd name="T5" fmla="*/ 1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2" y="2"/>
                      </a:cubicBezTo>
                      <a:cubicBezTo>
                        <a:pt x="2" y="2"/>
                        <a:pt x="2" y="2"/>
                        <a:pt x="2" y="1"/>
                      </a:cubicBezTo>
                      <a:cubicBezTo>
                        <a:pt x="2" y="1"/>
                        <a:pt x="2" y="0"/>
                        <a:pt x="1" y="0"/>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2" name="Freeform 2396"/>
                <p:cNvSpPr>
                  <a:spLocks/>
                </p:cNvSpPr>
                <p:nvPr/>
              </p:nvSpPr>
              <p:spPr bwMode="auto">
                <a:xfrm>
                  <a:off x="8135938" y="5757863"/>
                  <a:ext cx="11113" cy="14288"/>
                </a:xfrm>
                <a:custGeom>
                  <a:avLst/>
                  <a:gdLst>
                    <a:gd name="T0" fmla="*/ 4 w 4"/>
                    <a:gd name="T1" fmla="*/ 0 h 5"/>
                    <a:gd name="T2" fmla="*/ 3 w 4"/>
                    <a:gd name="T3" fmla="*/ 0 h 5"/>
                    <a:gd name="T4" fmla="*/ 2 w 4"/>
                    <a:gd name="T5" fmla="*/ 0 h 5"/>
                    <a:gd name="T6" fmla="*/ 2 w 4"/>
                    <a:gd name="T7" fmla="*/ 0 h 5"/>
                    <a:gd name="T8" fmla="*/ 2 w 4"/>
                    <a:gd name="T9" fmla="*/ 1 h 5"/>
                    <a:gd name="T10" fmla="*/ 2 w 4"/>
                    <a:gd name="T11" fmla="*/ 2 h 5"/>
                    <a:gd name="T12" fmla="*/ 1 w 4"/>
                    <a:gd name="T13" fmla="*/ 2 h 5"/>
                    <a:gd name="T14" fmla="*/ 0 w 4"/>
                    <a:gd name="T15" fmla="*/ 2 h 5"/>
                    <a:gd name="T16" fmla="*/ 0 w 4"/>
                    <a:gd name="T17" fmla="*/ 3 h 5"/>
                    <a:gd name="T18" fmla="*/ 1 w 4"/>
                    <a:gd name="T19" fmla="*/ 4 h 5"/>
                    <a:gd name="T20" fmla="*/ 3 w 4"/>
                    <a:gd name="T21" fmla="*/ 4 h 5"/>
                    <a:gd name="T22" fmla="*/ 4 w 4"/>
                    <a:gd name="T23" fmla="*/ 3 h 5"/>
                    <a:gd name="T24" fmla="*/ 3 w 4"/>
                    <a:gd name="T25" fmla="*/ 3 h 5"/>
                    <a:gd name="T26" fmla="*/ 3 w 4"/>
                    <a:gd name="T27" fmla="*/ 2 h 5"/>
                    <a:gd name="T28" fmla="*/ 4 w 4"/>
                    <a:gd name="T29" fmla="*/ 1 h 5"/>
                    <a:gd name="T30" fmla="*/ 4 w 4"/>
                    <a:gd name="T31" fmla="*/ 0 h 5"/>
                    <a:gd name="T32" fmla="*/ 4 w 4"/>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5">
                      <a:moveTo>
                        <a:pt x="4" y="0"/>
                      </a:moveTo>
                      <a:cubicBezTo>
                        <a:pt x="3" y="0"/>
                        <a:pt x="3" y="0"/>
                        <a:pt x="3" y="0"/>
                      </a:cubicBezTo>
                      <a:cubicBezTo>
                        <a:pt x="2" y="0"/>
                        <a:pt x="2" y="0"/>
                        <a:pt x="2" y="0"/>
                      </a:cubicBezTo>
                      <a:cubicBezTo>
                        <a:pt x="2" y="0"/>
                        <a:pt x="1" y="0"/>
                        <a:pt x="2" y="0"/>
                      </a:cubicBezTo>
                      <a:cubicBezTo>
                        <a:pt x="2" y="0"/>
                        <a:pt x="2" y="1"/>
                        <a:pt x="2" y="1"/>
                      </a:cubicBezTo>
                      <a:cubicBezTo>
                        <a:pt x="2" y="1"/>
                        <a:pt x="2" y="2"/>
                        <a:pt x="2" y="2"/>
                      </a:cubicBezTo>
                      <a:cubicBezTo>
                        <a:pt x="2" y="2"/>
                        <a:pt x="2" y="2"/>
                        <a:pt x="1" y="2"/>
                      </a:cubicBezTo>
                      <a:cubicBezTo>
                        <a:pt x="1" y="2"/>
                        <a:pt x="1" y="2"/>
                        <a:pt x="0" y="2"/>
                      </a:cubicBezTo>
                      <a:cubicBezTo>
                        <a:pt x="0" y="3"/>
                        <a:pt x="0" y="2"/>
                        <a:pt x="0" y="3"/>
                      </a:cubicBezTo>
                      <a:cubicBezTo>
                        <a:pt x="1" y="4"/>
                        <a:pt x="1" y="4"/>
                        <a:pt x="1" y="4"/>
                      </a:cubicBezTo>
                      <a:cubicBezTo>
                        <a:pt x="2" y="4"/>
                        <a:pt x="2" y="5"/>
                        <a:pt x="3" y="4"/>
                      </a:cubicBezTo>
                      <a:cubicBezTo>
                        <a:pt x="3" y="4"/>
                        <a:pt x="3" y="3"/>
                        <a:pt x="4" y="3"/>
                      </a:cubicBezTo>
                      <a:cubicBezTo>
                        <a:pt x="4" y="3"/>
                        <a:pt x="3" y="3"/>
                        <a:pt x="3" y="3"/>
                      </a:cubicBezTo>
                      <a:cubicBezTo>
                        <a:pt x="3" y="2"/>
                        <a:pt x="3" y="2"/>
                        <a:pt x="3" y="2"/>
                      </a:cubicBezTo>
                      <a:cubicBezTo>
                        <a:pt x="3" y="1"/>
                        <a:pt x="3" y="1"/>
                        <a:pt x="4" y="1"/>
                      </a:cubicBezTo>
                      <a:cubicBezTo>
                        <a:pt x="4" y="0"/>
                        <a:pt x="4" y="0"/>
                        <a:pt x="4" y="0"/>
                      </a:cubicBezTo>
                      <a:cubicBezTo>
                        <a:pt x="4" y="0"/>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3" name="Freeform 2398"/>
                <p:cNvSpPr>
                  <a:spLocks/>
                </p:cNvSpPr>
                <p:nvPr/>
              </p:nvSpPr>
              <p:spPr bwMode="auto">
                <a:xfrm>
                  <a:off x="8531226" y="5554663"/>
                  <a:ext cx="17463" cy="14288"/>
                </a:xfrm>
                <a:custGeom>
                  <a:avLst/>
                  <a:gdLst>
                    <a:gd name="T0" fmla="*/ 4 w 6"/>
                    <a:gd name="T1" fmla="*/ 2 h 5"/>
                    <a:gd name="T2" fmla="*/ 5 w 6"/>
                    <a:gd name="T3" fmla="*/ 1 h 5"/>
                    <a:gd name="T4" fmla="*/ 5 w 6"/>
                    <a:gd name="T5" fmla="*/ 1 h 5"/>
                    <a:gd name="T6" fmla="*/ 3 w 6"/>
                    <a:gd name="T7" fmla="*/ 1 h 5"/>
                    <a:gd name="T8" fmla="*/ 2 w 6"/>
                    <a:gd name="T9" fmla="*/ 1 h 5"/>
                    <a:gd name="T10" fmla="*/ 1 w 6"/>
                    <a:gd name="T11" fmla="*/ 1 h 5"/>
                    <a:gd name="T12" fmla="*/ 0 w 6"/>
                    <a:gd name="T13" fmla="*/ 1 h 5"/>
                    <a:gd name="T14" fmla="*/ 0 w 6"/>
                    <a:gd name="T15" fmla="*/ 1 h 5"/>
                    <a:gd name="T16" fmla="*/ 0 w 6"/>
                    <a:gd name="T17" fmla="*/ 2 h 5"/>
                    <a:gd name="T18" fmla="*/ 1 w 6"/>
                    <a:gd name="T19" fmla="*/ 2 h 5"/>
                    <a:gd name="T20" fmla="*/ 2 w 6"/>
                    <a:gd name="T21" fmla="*/ 2 h 5"/>
                    <a:gd name="T22" fmla="*/ 2 w 6"/>
                    <a:gd name="T23" fmla="*/ 2 h 5"/>
                    <a:gd name="T24" fmla="*/ 3 w 6"/>
                    <a:gd name="T25" fmla="*/ 3 h 5"/>
                    <a:gd name="T26" fmla="*/ 2 w 6"/>
                    <a:gd name="T27" fmla="*/ 3 h 5"/>
                    <a:gd name="T28" fmla="*/ 1 w 6"/>
                    <a:gd name="T29" fmla="*/ 3 h 5"/>
                    <a:gd name="T30" fmla="*/ 2 w 6"/>
                    <a:gd name="T31" fmla="*/ 4 h 5"/>
                    <a:gd name="T32" fmla="*/ 2 w 6"/>
                    <a:gd name="T33" fmla="*/ 4 h 5"/>
                    <a:gd name="T34" fmla="*/ 3 w 6"/>
                    <a:gd name="T35" fmla="*/ 4 h 5"/>
                    <a:gd name="T36" fmla="*/ 4 w 6"/>
                    <a:gd name="T37" fmla="*/ 3 h 5"/>
                    <a:gd name="T38" fmla="*/ 4 w 6"/>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4" y="2"/>
                      </a:moveTo>
                      <a:cubicBezTo>
                        <a:pt x="4" y="2"/>
                        <a:pt x="4" y="1"/>
                        <a:pt x="5" y="1"/>
                      </a:cubicBezTo>
                      <a:cubicBezTo>
                        <a:pt x="5" y="1"/>
                        <a:pt x="6" y="1"/>
                        <a:pt x="5" y="1"/>
                      </a:cubicBezTo>
                      <a:cubicBezTo>
                        <a:pt x="4" y="1"/>
                        <a:pt x="3" y="1"/>
                        <a:pt x="3" y="1"/>
                      </a:cubicBezTo>
                      <a:cubicBezTo>
                        <a:pt x="2" y="0"/>
                        <a:pt x="2" y="0"/>
                        <a:pt x="2" y="1"/>
                      </a:cubicBezTo>
                      <a:cubicBezTo>
                        <a:pt x="1" y="1"/>
                        <a:pt x="1" y="1"/>
                        <a:pt x="1" y="1"/>
                      </a:cubicBezTo>
                      <a:cubicBezTo>
                        <a:pt x="1" y="1"/>
                        <a:pt x="0" y="1"/>
                        <a:pt x="0" y="1"/>
                      </a:cubicBezTo>
                      <a:cubicBezTo>
                        <a:pt x="0" y="1"/>
                        <a:pt x="0" y="1"/>
                        <a:pt x="0" y="1"/>
                      </a:cubicBezTo>
                      <a:cubicBezTo>
                        <a:pt x="0" y="1"/>
                        <a:pt x="0" y="2"/>
                        <a:pt x="0" y="2"/>
                      </a:cubicBezTo>
                      <a:cubicBezTo>
                        <a:pt x="0" y="2"/>
                        <a:pt x="0" y="2"/>
                        <a:pt x="1" y="2"/>
                      </a:cubicBezTo>
                      <a:cubicBezTo>
                        <a:pt x="1" y="2"/>
                        <a:pt x="2" y="2"/>
                        <a:pt x="2" y="2"/>
                      </a:cubicBezTo>
                      <a:cubicBezTo>
                        <a:pt x="2" y="2"/>
                        <a:pt x="2" y="2"/>
                        <a:pt x="2" y="2"/>
                      </a:cubicBezTo>
                      <a:cubicBezTo>
                        <a:pt x="2" y="2"/>
                        <a:pt x="3" y="3"/>
                        <a:pt x="3" y="3"/>
                      </a:cubicBezTo>
                      <a:cubicBezTo>
                        <a:pt x="2" y="3"/>
                        <a:pt x="2" y="3"/>
                        <a:pt x="2" y="3"/>
                      </a:cubicBezTo>
                      <a:cubicBezTo>
                        <a:pt x="2" y="3"/>
                        <a:pt x="1" y="3"/>
                        <a:pt x="1" y="3"/>
                      </a:cubicBezTo>
                      <a:cubicBezTo>
                        <a:pt x="1" y="4"/>
                        <a:pt x="1" y="4"/>
                        <a:pt x="2" y="4"/>
                      </a:cubicBezTo>
                      <a:cubicBezTo>
                        <a:pt x="2" y="4"/>
                        <a:pt x="2" y="5"/>
                        <a:pt x="2" y="4"/>
                      </a:cubicBezTo>
                      <a:cubicBezTo>
                        <a:pt x="2" y="4"/>
                        <a:pt x="3" y="4"/>
                        <a:pt x="3" y="4"/>
                      </a:cubicBezTo>
                      <a:cubicBezTo>
                        <a:pt x="4" y="4"/>
                        <a:pt x="5" y="4"/>
                        <a:pt x="4" y="3"/>
                      </a:cubicBezTo>
                      <a:cubicBezTo>
                        <a:pt x="3" y="3"/>
                        <a:pt x="3"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4" name="Freeform 2399"/>
                <p:cNvSpPr>
                  <a:spLocks/>
                </p:cNvSpPr>
                <p:nvPr/>
              </p:nvSpPr>
              <p:spPr bwMode="auto">
                <a:xfrm>
                  <a:off x="8545513" y="5568951"/>
                  <a:ext cx="3175" cy="4763"/>
                </a:xfrm>
                <a:custGeom>
                  <a:avLst/>
                  <a:gdLst>
                    <a:gd name="T0" fmla="*/ 1 w 1"/>
                    <a:gd name="T1" fmla="*/ 1 h 2"/>
                    <a:gd name="T2" fmla="*/ 0 w 1"/>
                    <a:gd name="T3" fmla="*/ 0 h 2"/>
                    <a:gd name="T4" fmla="*/ 0 w 1"/>
                    <a:gd name="T5" fmla="*/ 1 h 2"/>
                    <a:gd name="T6" fmla="*/ 0 w 1"/>
                    <a:gd name="T7" fmla="*/ 1 h 2"/>
                    <a:gd name="T8" fmla="*/ 0 w 1"/>
                    <a:gd name="T9" fmla="*/ 2 h 2"/>
                    <a:gd name="T10" fmla="*/ 0 w 1"/>
                    <a:gd name="T11" fmla="*/ 1 h 2"/>
                    <a:gd name="T12" fmla="*/ 0 w 1"/>
                    <a:gd name="T13" fmla="*/ 2 h 2"/>
                    <a:gd name="T14" fmla="*/ 0 w 1"/>
                    <a:gd name="T15" fmla="*/ 2 h 2"/>
                    <a:gd name="T16" fmla="*/ 1 w 1"/>
                    <a:gd name="T17" fmla="*/ 2 h 2"/>
                    <a:gd name="T18" fmla="*/ 1 w 1"/>
                    <a:gd name="T19" fmla="*/ 2 h 2"/>
                    <a:gd name="T20" fmla="*/ 1 w 1"/>
                    <a:gd name="T21" fmla="*/ 1 h 2"/>
                    <a:gd name="T22" fmla="*/ 0 w 1"/>
                    <a:gd name="T23" fmla="*/ 1 h 2"/>
                    <a:gd name="T24" fmla="*/ 1 w 1"/>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
                      <a:moveTo>
                        <a:pt x="1" y="1"/>
                      </a:moveTo>
                      <a:cubicBezTo>
                        <a:pt x="0" y="0"/>
                        <a:pt x="0" y="0"/>
                        <a:pt x="0" y="0"/>
                      </a:cubicBezTo>
                      <a:cubicBezTo>
                        <a:pt x="0" y="0"/>
                        <a:pt x="0" y="1"/>
                        <a:pt x="0" y="1"/>
                      </a:cubicBezTo>
                      <a:cubicBezTo>
                        <a:pt x="0" y="1"/>
                        <a:pt x="0" y="1"/>
                        <a:pt x="0" y="1"/>
                      </a:cubicBezTo>
                      <a:cubicBezTo>
                        <a:pt x="0" y="1"/>
                        <a:pt x="0" y="2"/>
                        <a:pt x="0" y="2"/>
                      </a:cubicBezTo>
                      <a:cubicBezTo>
                        <a:pt x="0" y="2"/>
                        <a:pt x="0" y="1"/>
                        <a:pt x="0" y="1"/>
                      </a:cubicBezTo>
                      <a:cubicBezTo>
                        <a:pt x="0" y="1"/>
                        <a:pt x="0" y="2"/>
                        <a:pt x="0" y="2"/>
                      </a:cubicBezTo>
                      <a:cubicBezTo>
                        <a:pt x="0" y="2"/>
                        <a:pt x="0" y="2"/>
                        <a:pt x="0" y="2"/>
                      </a:cubicBezTo>
                      <a:cubicBezTo>
                        <a:pt x="0" y="2"/>
                        <a:pt x="1" y="2"/>
                        <a:pt x="1" y="2"/>
                      </a:cubicBezTo>
                      <a:cubicBezTo>
                        <a:pt x="1" y="2"/>
                        <a:pt x="1" y="2"/>
                        <a:pt x="1" y="2"/>
                      </a:cubicBezTo>
                      <a:cubicBezTo>
                        <a:pt x="1" y="1"/>
                        <a:pt x="1" y="1"/>
                        <a:pt x="1"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5" name="Freeform 2400"/>
                <p:cNvSpPr>
                  <a:spLocks/>
                </p:cNvSpPr>
                <p:nvPr/>
              </p:nvSpPr>
              <p:spPr bwMode="auto">
                <a:xfrm>
                  <a:off x="8150226" y="5672138"/>
                  <a:ext cx="7938" cy="6350"/>
                </a:xfrm>
                <a:custGeom>
                  <a:avLst/>
                  <a:gdLst>
                    <a:gd name="T0" fmla="*/ 2 w 3"/>
                    <a:gd name="T1" fmla="*/ 0 h 2"/>
                    <a:gd name="T2" fmla="*/ 2 w 3"/>
                    <a:gd name="T3" fmla="*/ 1 h 2"/>
                    <a:gd name="T4" fmla="*/ 2 w 3"/>
                    <a:gd name="T5" fmla="*/ 0 h 2"/>
                  </a:gdLst>
                  <a:ahLst/>
                  <a:cxnLst>
                    <a:cxn ang="0">
                      <a:pos x="T0" y="T1"/>
                    </a:cxn>
                    <a:cxn ang="0">
                      <a:pos x="T2" y="T3"/>
                    </a:cxn>
                    <a:cxn ang="0">
                      <a:pos x="T4" y="T5"/>
                    </a:cxn>
                  </a:cxnLst>
                  <a:rect l="0" t="0" r="r" b="b"/>
                  <a:pathLst>
                    <a:path w="3" h="2">
                      <a:moveTo>
                        <a:pt x="2" y="0"/>
                      </a:moveTo>
                      <a:cubicBezTo>
                        <a:pt x="2" y="0"/>
                        <a:pt x="3" y="1"/>
                        <a:pt x="2" y="1"/>
                      </a:cubicBezTo>
                      <a:cubicBezTo>
                        <a:pt x="0" y="2"/>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6" name="Freeform 2401"/>
                <p:cNvSpPr>
                  <a:spLocks/>
                </p:cNvSpPr>
                <p:nvPr/>
              </p:nvSpPr>
              <p:spPr bwMode="auto">
                <a:xfrm>
                  <a:off x="8531226" y="5554663"/>
                  <a:ext cx="17463" cy="14288"/>
                </a:xfrm>
                <a:custGeom>
                  <a:avLst/>
                  <a:gdLst>
                    <a:gd name="T0" fmla="*/ 4 w 6"/>
                    <a:gd name="T1" fmla="*/ 2 h 5"/>
                    <a:gd name="T2" fmla="*/ 5 w 6"/>
                    <a:gd name="T3" fmla="*/ 1 h 5"/>
                    <a:gd name="T4" fmla="*/ 5 w 6"/>
                    <a:gd name="T5" fmla="*/ 1 h 5"/>
                    <a:gd name="T6" fmla="*/ 3 w 6"/>
                    <a:gd name="T7" fmla="*/ 1 h 5"/>
                    <a:gd name="T8" fmla="*/ 2 w 6"/>
                    <a:gd name="T9" fmla="*/ 1 h 5"/>
                    <a:gd name="T10" fmla="*/ 1 w 6"/>
                    <a:gd name="T11" fmla="*/ 1 h 5"/>
                    <a:gd name="T12" fmla="*/ 0 w 6"/>
                    <a:gd name="T13" fmla="*/ 1 h 5"/>
                    <a:gd name="T14" fmla="*/ 0 w 6"/>
                    <a:gd name="T15" fmla="*/ 1 h 5"/>
                    <a:gd name="T16" fmla="*/ 0 w 6"/>
                    <a:gd name="T17" fmla="*/ 2 h 5"/>
                    <a:gd name="T18" fmla="*/ 1 w 6"/>
                    <a:gd name="T19" fmla="*/ 2 h 5"/>
                    <a:gd name="T20" fmla="*/ 2 w 6"/>
                    <a:gd name="T21" fmla="*/ 2 h 5"/>
                    <a:gd name="T22" fmla="*/ 2 w 6"/>
                    <a:gd name="T23" fmla="*/ 2 h 5"/>
                    <a:gd name="T24" fmla="*/ 3 w 6"/>
                    <a:gd name="T25" fmla="*/ 3 h 5"/>
                    <a:gd name="T26" fmla="*/ 2 w 6"/>
                    <a:gd name="T27" fmla="*/ 3 h 5"/>
                    <a:gd name="T28" fmla="*/ 1 w 6"/>
                    <a:gd name="T29" fmla="*/ 3 h 5"/>
                    <a:gd name="T30" fmla="*/ 2 w 6"/>
                    <a:gd name="T31" fmla="*/ 4 h 5"/>
                    <a:gd name="T32" fmla="*/ 2 w 6"/>
                    <a:gd name="T33" fmla="*/ 4 h 5"/>
                    <a:gd name="T34" fmla="*/ 3 w 6"/>
                    <a:gd name="T35" fmla="*/ 4 h 5"/>
                    <a:gd name="T36" fmla="*/ 4 w 6"/>
                    <a:gd name="T37" fmla="*/ 3 h 5"/>
                    <a:gd name="T38" fmla="*/ 4 w 6"/>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4" y="2"/>
                      </a:moveTo>
                      <a:cubicBezTo>
                        <a:pt x="4" y="2"/>
                        <a:pt x="4" y="1"/>
                        <a:pt x="5" y="1"/>
                      </a:cubicBezTo>
                      <a:cubicBezTo>
                        <a:pt x="5" y="1"/>
                        <a:pt x="6" y="1"/>
                        <a:pt x="5" y="1"/>
                      </a:cubicBezTo>
                      <a:cubicBezTo>
                        <a:pt x="4" y="1"/>
                        <a:pt x="3" y="1"/>
                        <a:pt x="3" y="1"/>
                      </a:cubicBezTo>
                      <a:cubicBezTo>
                        <a:pt x="2" y="0"/>
                        <a:pt x="2" y="0"/>
                        <a:pt x="2" y="1"/>
                      </a:cubicBezTo>
                      <a:cubicBezTo>
                        <a:pt x="1" y="1"/>
                        <a:pt x="1" y="1"/>
                        <a:pt x="1" y="1"/>
                      </a:cubicBezTo>
                      <a:cubicBezTo>
                        <a:pt x="1" y="1"/>
                        <a:pt x="0" y="1"/>
                        <a:pt x="0" y="1"/>
                      </a:cubicBezTo>
                      <a:cubicBezTo>
                        <a:pt x="0" y="1"/>
                        <a:pt x="0" y="1"/>
                        <a:pt x="0" y="1"/>
                      </a:cubicBezTo>
                      <a:cubicBezTo>
                        <a:pt x="0" y="1"/>
                        <a:pt x="0" y="2"/>
                        <a:pt x="0" y="2"/>
                      </a:cubicBezTo>
                      <a:cubicBezTo>
                        <a:pt x="0" y="2"/>
                        <a:pt x="0" y="2"/>
                        <a:pt x="1" y="2"/>
                      </a:cubicBezTo>
                      <a:cubicBezTo>
                        <a:pt x="1" y="2"/>
                        <a:pt x="2" y="2"/>
                        <a:pt x="2" y="2"/>
                      </a:cubicBezTo>
                      <a:cubicBezTo>
                        <a:pt x="2" y="2"/>
                        <a:pt x="2" y="2"/>
                        <a:pt x="2" y="2"/>
                      </a:cubicBezTo>
                      <a:cubicBezTo>
                        <a:pt x="2" y="2"/>
                        <a:pt x="3" y="3"/>
                        <a:pt x="3" y="3"/>
                      </a:cubicBezTo>
                      <a:cubicBezTo>
                        <a:pt x="2" y="3"/>
                        <a:pt x="2" y="3"/>
                        <a:pt x="2" y="3"/>
                      </a:cubicBezTo>
                      <a:cubicBezTo>
                        <a:pt x="2" y="3"/>
                        <a:pt x="1" y="3"/>
                        <a:pt x="1" y="3"/>
                      </a:cubicBezTo>
                      <a:cubicBezTo>
                        <a:pt x="1" y="4"/>
                        <a:pt x="1" y="4"/>
                        <a:pt x="2" y="4"/>
                      </a:cubicBezTo>
                      <a:cubicBezTo>
                        <a:pt x="2" y="4"/>
                        <a:pt x="2" y="5"/>
                        <a:pt x="2" y="4"/>
                      </a:cubicBezTo>
                      <a:cubicBezTo>
                        <a:pt x="2" y="4"/>
                        <a:pt x="3" y="4"/>
                        <a:pt x="3" y="4"/>
                      </a:cubicBezTo>
                      <a:cubicBezTo>
                        <a:pt x="4" y="4"/>
                        <a:pt x="5" y="4"/>
                        <a:pt x="4" y="3"/>
                      </a:cubicBezTo>
                      <a:cubicBezTo>
                        <a:pt x="3" y="3"/>
                        <a:pt x="3"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7" name="Freeform 2402"/>
                <p:cNvSpPr>
                  <a:spLocks/>
                </p:cNvSpPr>
                <p:nvPr/>
              </p:nvSpPr>
              <p:spPr bwMode="auto">
                <a:xfrm>
                  <a:off x="8545513" y="5568951"/>
                  <a:ext cx="3175" cy="4763"/>
                </a:xfrm>
                <a:custGeom>
                  <a:avLst/>
                  <a:gdLst>
                    <a:gd name="T0" fmla="*/ 1 w 1"/>
                    <a:gd name="T1" fmla="*/ 1 h 2"/>
                    <a:gd name="T2" fmla="*/ 0 w 1"/>
                    <a:gd name="T3" fmla="*/ 0 h 2"/>
                    <a:gd name="T4" fmla="*/ 0 w 1"/>
                    <a:gd name="T5" fmla="*/ 1 h 2"/>
                    <a:gd name="T6" fmla="*/ 0 w 1"/>
                    <a:gd name="T7" fmla="*/ 1 h 2"/>
                    <a:gd name="T8" fmla="*/ 0 w 1"/>
                    <a:gd name="T9" fmla="*/ 2 h 2"/>
                    <a:gd name="T10" fmla="*/ 0 w 1"/>
                    <a:gd name="T11" fmla="*/ 1 h 2"/>
                    <a:gd name="T12" fmla="*/ 0 w 1"/>
                    <a:gd name="T13" fmla="*/ 2 h 2"/>
                    <a:gd name="T14" fmla="*/ 0 w 1"/>
                    <a:gd name="T15" fmla="*/ 2 h 2"/>
                    <a:gd name="T16" fmla="*/ 1 w 1"/>
                    <a:gd name="T17" fmla="*/ 2 h 2"/>
                    <a:gd name="T18" fmla="*/ 1 w 1"/>
                    <a:gd name="T19" fmla="*/ 2 h 2"/>
                    <a:gd name="T20" fmla="*/ 1 w 1"/>
                    <a:gd name="T21" fmla="*/ 1 h 2"/>
                    <a:gd name="T22" fmla="*/ 0 w 1"/>
                    <a:gd name="T23" fmla="*/ 1 h 2"/>
                    <a:gd name="T24" fmla="*/ 1 w 1"/>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
                      <a:moveTo>
                        <a:pt x="1" y="1"/>
                      </a:moveTo>
                      <a:cubicBezTo>
                        <a:pt x="0" y="0"/>
                        <a:pt x="0" y="0"/>
                        <a:pt x="0" y="0"/>
                      </a:cubicBezTo>
                      <a:cubicBezTo>
                        <a:pt x="0" y="0"/>
                        <a:pt x="0" y="1"/>
                        <a:pt x="0" y="1"/>
                      </a:cubicBezTo>
                      <a:cubicBezTo>
                        <a:pt x="0" y="1"/>
                        <a:pt x="0" y="1"/>
                        <a:pt x="0" y="1"/>
                      </a:cubicBezTo>
                      <a:cubicBezTo>
                        <a:pt x="0" y="1"/>
                        <a:pt x="0" y="2"/>
                        <a:pt x="0" y="2"/>
                      </a:cubicBezTo>
                      <a:cubicBezTo>
                        <a:pt x="0" y="2"/>
                        <a:pt x="0" y="1"/>
                        <a:pt x="0" y="1"/>
                      </a:cubicBezTo>
                      <a:cubicBezTo>
                        <a:pt x="0" y="1"/>
                        <a:pt x="0" y="2"/>
                        <a:pt x="0" y="2"/>
                      </a:cubicBezTo>
                      <a:cubicBezTo>
                        <a:pt x="0" y="2"/>
                        <a:pt x="0" y="2"/>
                        <a:pt x="0" y="2"/>
                      </a:cubicBezTo>
                      <a:cubicBezTo>
                        <a:pt x="0" y="2"/>
                        <a:pt x="1" y="2"/>
                        <a:pt x="1" y="2"/>
                      </a:cubicBezTo>
                      <a:cubicBezTo>
                        <a:pt x="1" y="2"/>
                        <a:pt x="1" y="2"/>
                        <a:pt x="1" y="2"/>
                      </a:cubicBezTo>
                      <a:cubicBezTo>
                        <a:pt x="1" y="1"/>
                        <a:pt x="1" y="1"/>
                        <a:pt x="1"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8" name="Freeform 2403"/>
                <p:cNvSpPr>
                  <a:spLocks/>
                </p:cNvSpPr>
                <p:nvPr/>
              </p:nvSpPr>
              <p:spPr bwMode="auto">
                <a:xfrm>
                  <a:off x="8424863" y="5729288"/>
                  <a:ext cx="9525" cy="6350"/>
                </a:xfrm>
                <a:custGeom>
                  <a:avLst/>
                  <a:gdLst>
                    <a:gd name="T0" fmla="*/ 2 w 3"/>
                    <a:gd name="T1" fmla="*/ 0 h 2"/>
                    <a:gd name="T2" fmla="*/ 2 w 3"/>
                    <a:gd name="T3" fmla="*/ 2 h 2"/>
                    <a:gd name="T4" fmla="*/ 2 w 3"/>
                    <a:gd name="T5" fmla="*/ 0 h 2"/>
                  </a:gdLst>
                  <a:ahLst/>
                  <a:cxnLst>
                    <a:cxn ang="0">
                      <a:pos x="T0" y="T1"/>
                    </a:cxn>
                    <a:cxn ang="0">
                      <a:pos x="T2" y="T3"/>
                    </a:cxn>
                    <a:cxn ang="0">
                      <a:pos x="T4" y="T5"/>
                    </a:cxn>
                  </a:cxnLst>
                  <a:rect l="0" t="0" r="r" b="b"/>
                  <a:pathLst>
                    <a:path w="3" h="2">
                      <a:moveTo>
                        <a:pt x="2" y="0"/>
                      </a:moveTo>
                      <a:cubicBezTo>
                        <a:pt x="3" y="0"/>
                        <a:pt x="3" y="2"/>
                        <a:pt x="2" y="2"/>
                      </a:cubicBezTo>
                      <a:cubicBezTo>
                        <a:pt x="0" y="2"/>
                        <a:pt x="0"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9" name="Freeform 2404"/>
                <p:cNvSpPr>
                  <a:spLocks/>
                </p:cNvSpPr>
                <p:nvPr/>
              </p:nvSpPr>
              <p:spPr bwMode="auto">
                <a:xfrm>
                  <a:off x="8442326" y="566896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2"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0" name="Freeform 2405"/>
                <p:cNvSpPr>
                  <a:spLocks/>
                </p:cNvSpPr>
                <p:nvPr/>
              </p:nvSpPr>
              <p:spPr bwMode="auto">
                <a:xfrm>
                  <a:off x="8439151" y="5683251"/>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1" name="Freeform 2406"/>
                <p:cNvSpPr>
                  <a:spLocks/>
                </p:cNvSpPr>
                <p:nvPr/>
              </p:nvSpPr>
              <p:spPr bwMode="auto">
                <a:xfrm>
                  <a:off x="8448676" y="5678488"/>
                  <a:ext cx="1588" cy="4763"/>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1" y="2"/>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2" name="Freeform 2407"/>
                <p:cNvSpPr>
                  <a:spLocks/>
                </p:cNvSpPr>
                <p:nvPr/>
              </p:nvSpPr>
              <p:spPr bwMode="auto">
                <a:xfrm>
                  <a:off x="8502651" y="5181601"/>
                  <a:ext cx="7938" cy="3175"/>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1" y="0"/>
                        <a:pt x="0" y="0"/>
                        <a:pt x="1" y="0"/>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3" name="Freeform 2408"/>
                <p:cNvSpPr>
                  <a:spLocks/>
                </p:cNvSpPr>
                <p:nvPr/>
              </p:nvSpPr>
              <p:spPr bwMode="auto">
                <a:xfrm>
                  <a:off x="8528051" y="5086351"/>
                  <a:ext cx="11113" cy="6350"/>
                </a:xfrm>
                <a:custGeom>
                  <a:avLst/>
                  <a:gdLst>
                    <a:gd name="T0" fmla="*/ 2 w 4"/>
                    <a:gd name="T1" fmla="*/ 0 h 2"/>
                    <a:gd name="T2" fmla="*/ 2 w 4"/>
                    <a:gd name="T3" fmla="*/ 2 h 2"/>
                    <a:gd name="T4" fmla="*/ 2 w 4"/>
                    <a:gd name="T5" fmla="*/ 0 h 2"/>
                  </a:gdLst>
                  <a:ahLst/>
                  <a:cxnLst>
                    <a:cxn ang="0">
                      <a:pos x="T0" y="T1"/>
                    </a:cxn>
                    <a:cxn ang="0">
                      <a:pos x="T2" y="T3"/>
                    </a:cxn>
                    <a:cxn ang="0">
                      <a:pos x="T4" y="T5"/>
                    </a:cxn>
                  </a:cxnLst>
                  <a:rect l="0" t="0" r="r" b="b"/>
                  <a:pathLst>
                    <a:path w="4" h="2">
                      <a:moveTo>
                        <a:pt x="2" y="0"/>
                      </a:moveTo>
                      <a:cubicBezTo>
                        <a:pt x="3" y="0"/>
                        <a:pt x="4" y="2"/>
                        <a:pt x="2" y="2"/>
                      </a:cubicBezTo>
                      <a:cubicBezTo>
                        <a:pt x="1" y="2"/>
                        <a:pt x="0"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grpSp>
          <p:nvGrpSpPr>
            <p:cNvPr id="300" name="Group 299"/>
            <p:cNvGrpSpPr/>
            <p:nvPr/>
          </p:nvGrpSpPr>
          <p:grpSpPr>
            <a:xfrm>
              <a:off x="3625850" y="3525838"/>
              <a:ext cx="2166939" cy="1793874"/>
              <a:chOff x="3625850" y="3525838"/>
              <a:chExt cx="2166939" cy="1793874"/>
            </a:xfrm>
            <a:grpFill/>
          </p:grpSpPr>
          <p:sp>
            <p:nvSpPr>
              <p:cNvPr id="3356" name="Freeform 233"/>
              <p:cNvSpPr>
                <a:spLocks/>
              </p:cNvSpPr>
              <p:nvPr/>
            </p:nvSpPr>
            <p:spPr bwMode="auto">
              <a:xfrm>
                <a:off x="4592638" y="3632201"/>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7" name="Freeform 2599"/>
              <p:cNvSpPr>
                <a:spLocks/>
              </p:cNvSpPr>
              <p:nvPr/>
            </p:nvSpPr>
            <p:spPr bwMode="auto">
              <a:xfrm>
                <a:off x="4625976" y="3636962"/>
                <a:ext cx="6350"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1"/>
                      <a:pt x="0" y="1"/>
                      <a:pt x="1"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358" name="Group 3357"/>
              <p:cNvGrpSpPr/>
              <p:nvPr/>
            </p:nvGrpSpPr>
            <p:grpSpPr>
              <a:xfrm>
                <a:off x="3625850" y="3525838"/>
                <a:ext cx="2166939" cy="1793874"/>
                <a:chOff x="3625850" y="3525838"/>
                <a:chExt cx="2166939" cy="1793874"/>
              </a:xfrm>
              <a:grpFill/>
            </p:grpSpPr>
            <p:sp>
              <p:nvSpPr>
                <p:cNvPr id="3359" name="Freeform 11"/>
                <p:cNvSpPr>
                  <a:spLocks/>
                </p:cNvSpPr>
                <p:nvPr/>
              </p:nvSpPr>
              <p:spPr bwMode="auto">
                <a:xfrm>
                  <a:off x="3956051" y="4168775"/>
                  <a:ext cx="74613" cy="22225"/>
                </a:xfrm>
                <a:custGeom>
                  <a:avLst/>
                  <a:gdLst>
                    <a:gd name="T0" fmla="*/ 7 w 26"/>
                    <a:gd name="T1" fmla="*/ 7 h 8"/>
                    <a:gd name="T2" fmla="*/ 9 w 26"/>
                    <a:gd name="T3" fmla="*/ 6 h 8"/>
                    <a:gd name="T4" fmla="*/ 12 w 26"/>
                    <a:gd name="T5" fmla="*/ 6 h 8"/>
                    <a:gd name="T6" fmla="*/ 14 w 26"/>
                    <a:gd name="T7" fmla="*/ 4 h 8"/>
                    <a:gd name="T8" fmla="*/ 16 w 26"/>
                    <a:gd name="T9" fmla="*/ 6 h 8"/>
                    <a:gd name="T10" fmla="*/ 18 w 26"/>
                    <a:gd name="T11" fmla="*/ 6 h 8"/>
                    <a:gd name="T12" fmla="*/ 20 w 26"/>
                    <a:gd name="T13" fmla="*/ 7 h 8"/>
                    <a:gd name="T14" fmla="*/ 24 w 26"/>
                    <a:gd name="T15" fmla="*/ 6 h 8"/>
                    <a:gd name="T16" fmla="*/ 24 w 26"/>
                    <a:gd name="T17" fmla="*/ 3 h 8"/>
                    <a:gd name="T18" fmla="*/ 22 w 26"/>
                    <a:gd name="T19" fmla="*/ 3 h 8"/>
                    <a:gd name="T20" fmla="*/ 19 w 26"/>
                    <a:gd name="T21" fmla="*/ 3 h 8"/>
                    <a:gd name="T22" fmla="*/ 16 w 26"/>
                    <a:gd name="T23" fmla="*/ 2 h 8"/>
                    <a:gd name="T24" fmla="*/ 15 w 26"/>
                    <a:gd name="T25" fmla="*/ 1 h 8"/>
                    <a:gd name="T26" fmla="*/ 13 w 26"/>
                    <a:gd name="T27" fmla="*/ 1 h 8"/>
                    <a:gd name="T28" fmla="*/ 10 w 26"/>
                    <a:gd name="T29" fmla="*/ 2 h 8"/>
                    <a:gd name="T30" fmla="*/ 1 w 26"/>
                    <a:gd name="T31" fmla="*/ 2 h 8"/>
                    <a:gd name="T32" fmla="*/ 1 w 26"/>
                    <a:gd name="T33" fmla="*/ 2 h 8"/>
                    <a:gd name="T34" fmla="*/ 3 w 26"/>
                    <a:gd name="T35" fmla="*/ 4 h 8"/>
                    <a:gd name="T36" fmla="*/ 4 w 26"/>
                    <a:gd name="T37" fmla="*/ 5 h 8"/>
                    <a:gd name="T38" fmla="*/ 3 w 26"/>
                    <a:gd name="T39" fmla="*/ 6 h 8"/>
                    <a:gd name="T40" fmla="*/ 2 w 26"/>
                    <a:gd name="T41" fmla="*/ 4 h 8"/>
                    <a:gd name="T42" fmla="*/ 1 w 26"/>
                    <a:gd name="T43" fmla="*/ 4 h 8"/>
                    <a:gd name="T44" fmla="*/ 1 w 26"/>
                    <a:gd name="T45" fmla="*/ 4 h 8"/>
                    <a:gd name="T46" fmla="*/ 0 w 26"/>
                    <a:gd name="T47" fmla="*/ 6 h 8"/>
                    <a:gd name="T48" fmla="*/ 0 w 26"/>
                    <a:gd name="T49" fmla="*/ 7 h 8"/>
                    <a:gd name="T50" fmla="*/ 0 w 26"/>
                    <a:gd name="T51" fmla="*/ 7 h 8"/>
                    <a:gd name="T52" fmla="*/ 0 w 26"/>
                    <a:gd name="T53" fmla="*/ 7 h 8"/>
                    <a:gd name="T54" fmla="*/ 0 w 26"/>
                    <a:gd name="T55" fmla="*/ 7 h 8"/>
                    <a:gd name="T56" fmla="*/ 0 w 26"/>
                    <a:gd name="T57" fmla="*/ 8 h 8"/>
                    <a:gd name="T58" fmla="*/ 2 w 26"/>
                    <a:gd name="T59" fmla="*/ 7 h 8"/>
                    <a:gd name="T60" fmla="*/ 7 w 26"/>
                    <a:gd name="T6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8">
                      <a:moveTo>
                        <a:pt x="7" y="7"/>
                      </a:moveTo>
                      <a:cubicBezTo>
                        <a:pt x="10" y="7"/>
                        <a:pt x="8" y="6"/>
                        <a:pt x="9" y="6"/>
                      </a:cubicBezTo>
                      <a:cubicBezTo>
                        <a:pt x="11" y="5"/>
                        <a:pt x="10" y="5"/>
                        <a:pt x="12" y="6"/>
                      </a:cubicBezTo>
                      <a:cubicBezTo>
                        <a:pt x="14" y="6"/>
                        <a:pt x="13" y="3"/>
                        <a:pt x="14" y="4"/>
                      </a:cubicBezTo>
                      <a:cubicBezTo>
                        <a:pt x="15" y="5"/>
                        <a:pt x="16" y="5"/>
                        <a:pt x="16" y="6"/>
                      </a:cubicBezTo>
                      <a:cubicBezTo>
                        <a:pt x="17" y="6"/>
                        <a:pt x="17" y="5"/>
                        <a:pt x="18" y="6"/>
                      </a:cubicBezTo>
                      <a:cubicBezTo>
                        <a:pt x="19" y="6"/>
                        <a:pt x="19" y="7"/>
                        <a:pt x="20" y="7"/>
                      </a:cubicBezTo>
                      <a:cubicBezTo>
                        <a:pt x="22" y="7"/>
                        <a:pt x="22" y="6"/>
                        <a:pt x="24" y="6"/>
                      </a:cubicBezTo>
                      <a:cubicBezTo>
                        <a:pt x="26" y="6"/>
                        <a:pt x="25" y="4"/>
                        <a:pt x="24" y="3"/>
                      </a:cubicBezTo>
                      <a:cubicBezTo>
                        <a:pt x="23" y="2"/>
                        <a:pt x="23" y="2"/>
                        <a:pt x="22" y="3"/>
                      </a:cubicBezTo>
                      <a:cubicBezTo>
                        <a:pt x="21" y="3"/>
                        <a:pt x="20" y="4"/>
                        <a:pt x="19" y="3"/>
                      </a:cubicBezTo>
                      <a:cubicBezTo>
                        <a:pt x="18" y="0"/>
                        <a:pt x="17" y="3"/>
                        <a:pt x="16" y="2"/>
                      </a:cubicBezTo>
                      <a:cubicBezTo>
                        <a:pt x="16" y="0"/>
                        <a:pt x="16" y="1"/>
                        <a:pt x="15" y="1"/>
                      </a:cubicBezTo>
                      <a:cubicBezTo>
                        <a:pt x="14" y="0"/>
                        <a:pt x="13" y="2"/>
                        <a:pt x="13" y="1"/>
                      </a:cubicBezTo>
                      <a:cubicBezTo>
                        <a:pt x="11" y="0"/>
                        <a:pt x="11" y="2"/>
                        <a:pt x="10" y="2"/>
                      </a:cubicBezTo>
                      <a:cubicBezTo>
                        <a:pt x="9" y="2"/>
                        <a:pt x="3" y="2"/>
                        <a:pt x="1" y="2"/>
                      </a:cubicBezTo>
                      <a:cubicBezTo>
                        <a:pt x="1" y="2"/>
                        <a:pt x="1" y="2"/>
                        <a:pt x="1" y="2"/>
                      </a:cubicBezTo>
                      <a:cubicBezTo>
                        <a:pt x="2" y="3"/>
                        <a:pt x="3" y="4"/>
                        <a:pt x="3" y="4"/>
                      </a:cubicBezTo>
                      <a:cubicBezTo>
                        <a:pt x="3" y="5"/>
                        <a:pt x="3" y="5"/>
                        <a:pt x="4" y="5"/>
                      </a:cubicBezTo>
                      <a:cubicBezTo>
                        <a:pt x="5" y="5"/>
                        <a:pt x="4" y="6"/>
                        <a:pt x="3" y="6"/>
                      </a:cubicBezTo>
                      <a:cubicBezTo>
                        <a:pt x="1" y="6"/>
                        <a:pt x="2" y="4"/>
                        <a:pt x="2" y="4"/>
                      </a:cubicBezTo>
                      <a:cubicBezTo>
                        <a:pt x="2" y="4"/>
                        <a:pt x="1" y="4"/>
                        <a:pt x="1" y="4"/>
                      </a:cubicBezTo>
                      <a:cubicBezTo>
                        <a:pt x="1" y="4"/>
                        <a:pt x="1" y="4"/>
                        <a:pt x="1" y="4"/>
                      </a:cubicBezTo>
                      <a:cubicBezTo>
                        <a:pt x="1" y="5"/>
                        <a:pt x="0" y="5"/>
                        <a:pt x="0" y="6"/>
                      </a:cubicBezTo>
                      <a:cubicBezTo>
                        <a:pt x="0" y="6"/>
                        <a:pt x="0" y="6"/>
                        <a:pt x="0" y="7"/>
                      </a:cubicBezTo>
                      <a:cubicBezTo>
                        <a:pt x="0" y="7"/>
                        <a:pt x="0" y="7"/>
                        <a:pt x="0" y="7"/>
                      </a:cubicBezTo>
                      <a:cubicBezTo>
                        <a:pt x="0" y="7"/>
                        <a:pt x="0" y="7"/>
                        <a:pt x="0" y="7"/>
                      </a:cubicBezTo>
                      <a:cubicBezTo>
                        <a:pt x="0" y="7"/>
                        <a:pt x="1" y="7"/>
                        <a:pt x="0" y="7"/>
                      </a:cubicBezTo>
                      <a:cubicBezTo>
                        <a:pt x="0" y="8"/>
                        <a:pt x="0" y="8"/>
                        <a:pt x="0" y="8"/>
                      </a:cubicBezTo>
                      <a:cubicBezTo>
                        <a:pt x="1" y="8"/>
                        <a:pt x="1" y="7"/>
                        <a:pt x="2" y="7"/>
                      </a:cubicBezTo>
                      <a:cubicBezTo>
                        <a:pt x="3" y="7"/>
                        <a:pt x="5" y="7"/>
                        <a:pt x="7"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0" name="Freeform 14"/>
                <p:cNvSpPr>
                  <a:spLocks/>
                </p:cNvSpPr>
                <p:nvPr/>
              </p:nvSpPr>
              <p:spPr bwMode="auto">
                <a:xfrm>
                  <a:off x="4357688" y="4205287"/>
                  <a:ext cx="71438" cy="141287"/>
                </a:xfrm>
                <a:custGeom>
                  <a:avLst/>
                  <a:gdLst>
                    <a:gd name="T0" fmla="*/ 24 w 25"/>
                    <a:gd name="T1" fmla="*/ 13 h 49"/>
                    <a:gd name="T2" fmla="*/ 24 w 25"/>
                    <a:gd name="T3" fmla="*/ 10 h 49"/>
                    <a:gd name="T4" fmla="*/ 23 w 25"/>
                    <a:gd name="T5" fmla="*/ 6 h 49"/>
                    <a:gd name="T6" fmla="*/ 22 w 25"/>
                    <a:gd name="T7" fmla="*/ 5 h 49"/>
                    <a:gd name="T8" fmla="*/ 21 w 25"/>
                    <a:gd name="T9" fmla="*/ 4 h 49"/>
                    <a:gd name="T10" fmla="*/ 19 w 25"/>
                    <a:gd name="T11" fmla="*/ 2 h 49"/>
                    <a:gd name="T12" fmla="*/ 17 w 25"/>
                    <a:gd name="T13" fmla="*/ 0 h 49"/>
                    <a:gd name="T14" fmla="*/ 14 w 25"/>
                    <a:gd name="T15" fmla="*/ 1 h 49"/>
                    <a:gd name="T16" fmla="*/ 14 w 25"/>
                    <a:gd name="T17" fmla="*/ 3 h 49"/>
                    <a:gd name="T18" fmla="*/ 14 w 25"/>
                    <a:gd name="T19" fmla="*/ 4 h 49"/>
                    <a:gd name="T20" fmla="*/ 13 w 25"/>
                    <a:gd name="T21" fmla="*/ 6 h 49"/>
                    <a:gd name="T22" fmla="*/ 9 w 25"/>
                    <a:gd name="T23" fmla="*/ 8 h 49"/>
                    <a:gd name="T24" fmla="*/ 6 w 25"/>
                    <a:gd name="T25" fmla="*/ 8 h 49"/>
                    <a:gd name="T26" fmla="*/ 5 w 25"/>
                    <a:gd name="T27" fmla="*/ 9 h 49"/>
                    <a:gd name="T28" fmla="*/ 3 w 25"/>
                    <a:gd name="T29" fmla="*/ 10 h 49"/>
                    <a:gd name="T30" fmla="*/ 3 w 25"/>
                    <a:gd name="T31" fmla="*/ 11 h 49"/>
                    <a:gd name="T32" fmla="*/ 2 w 25"/>
                    <a:gd name="T33" fmla="*/ 11 h 49"/>
                    <a:gd name="T34" fmla="*/ 2 w 25"/>
                    <a:gd name="T35" fmla="*/ 12 h 49"/>
                    <a:gd name="T36" fmla="*/ 1 w 25"/>
                    <a:gd name="T37" fmla="*/ 15 h 49"/>
                    <a:gd name="T38" fmla="*/ 1 w 25"/>
                    <a:gd name="T39" fmla="*/ 17 h 49"/>
                    <a:gd name="T40" fmla="*/ 5 w 25"/>
                    <a:gd name="T41" fmla="*/ 22 h 49"/>
                    <a:gd name="T42" fmla="*/ 5 w 25"/>
                    <a:gd name="T43" fmla="*/ 24 h 49"/>
                    <a:gd name="T44" fmla="*/ 7 w 25"/>
                    <a:gd name="T45" fmla="*/ 27 h 49"/>
                    <a:gd name="T46" fmla="*/ 8 w 25"/>
                    <a:gd name="T47" fmla="*/ 31 h 49"/>
                    <a:gd name="T48" fmla="*/ 7 w 25"/>
                    <a:gd name="T49" fmla="*/ 33 h 49"/>
                    <a:gd name="T50" fmla="*/ 7 w 25"/>
                    <a:gd name="T51" fmla="*/ 44 h 49"/>
                    <a:gd name="T52" fmla="*/ 7 w 25"/>
                    <a:gd name="T53" fmla="*/ 46 h 49"/>
                    <a:gd name="T54" fmla="*/ 8 w 25"/>
                    <a:gd name="T55" fmla="*/ 49 h 49"/>
                    <a:gd name="T56" fmla="*/ 8 w 25"/>
                    <a:gd name="T57" fmla="*/ 49 h 49"/>
                    <a:gd name="T58" fmla="*/ 11 w 25"/>
                    <a:gd name="T59" fmla="*/ 49 h 49"/>
                    <a:gd name="T60" fmla="*/ 16 w 25"/>
                    <a:gd name="T61" fmla="*/ 48 h 49"/>
                    <a:gd name="T62" fmla="*/ 16 w 25"/>
                    <a:gd name="T63" fmla="*/ 48 h 49"/>
                    <a:gd name="T64" fmla="*/ 16 w 25"/>
                    <a:gd name="T65" fmla="*/ 45 h 49"/>
                    <a:gd name="T66" fmla="*/ 17 w 25"/>
                    <a:gd name="T67" fmla="*/ 43 h 49"/>
                    <a:gd name="T68" fmla="*/ 17 w 25"/>
                    <a:gd name="T69" fmla="*/ 42 h 49"/>
                    <a:gd name="T70" fmla="*/ 17 w 25"/>
                    <a:gd name="T71" fmla="*/ 40 h 49"/>
                    <a:gd name="T72" fmla="*/ 16 w 25"/>
                    <a:gd name="T73" fmla="*/ 36 h 49"/>
                    <a:gd name="T74" fmla="*/ 16 w 25"/>
                    <a:gd name="T75" fmla="*/ 32 h 49"/>
                    <a:gd name="T76" fmla="*/ 16 w 25"/>
                    <a:gd name="T77" fmla="*/ 29 h 49"/>
                    <a:gd name="T78" fmla="*/ 17 w 25"/>
                    <a:gd name="T79" fmla="*/ 27 h 49"/>
                    <a:gd name="T80" fmla="*/ 18 w 25"/>
                    <a:gd name="T81" fmla="*/ 27 h 49"/>
                    <a:gd name="T82" fmla="*/ 20 w 25"/>
                    <a:gd name="T83" fmla="*/ 25 h 49"/>
                    <a:gd name="T84" fmla="*/ 21 w 25"/>
                    <a:gd name="T85" fmla="*/ 22 h 49"/>
                    <a:gd name="T86" fmla="*/ 22 w 25"/>
                    <a:gd name="T87" fmla="*/ 21 h 49"/>
                    <a:gd name="T88" fmla="*/ 23 w 25"/>
                    <a:gd name="T89" fmla="*/ 19 h 49"/>
                    <a:gd name="T90" fmla="*/ 23 w 25"/>
                    <a:gd name="T91" fmla="*/ 17 h 49"/>
                    <a:gd name="T92" fmla="*/ 25 w 25"/>
                    <a:gd name="T93" fmla="*/ 1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 h="49">
                      <a:moveTo>
                        <a:pt x="25" y="14"/>
                      </a:moveTo>
                      <a:cubicBezTo>
                        <a:pt x="25" y="13"/>
                        <a:pt x="24" y="15"/>
                        <a:pt x="24" y="13"/>
                      </a:cubicBezTo>
                      <a:cubicBezTo>
                        <a:pt x="24" y="11"/>
                        <a:pt x="24" y="12"/>
                        <a:pt x="24" y="11"/>
                      </a:cubicBezTo>
                      <a:cubicBezTo>
                        <a:pt x="24" y="10"/>
                        <a:pt x="24" y="10"/>
                        <a:pt x="24" y="10"/>
                      </a:cubicBezTo>
                      <a:cubicBezTo>
                        <a:pt x="22" y="8"/>
                        <a:pt x="22" y="8"/>
                        <a:pt x="22" y="7"/>
                      </a:cubicBezTo>
                      <a:cubicBezTo>
                        <a:pt x="23" y="6"/>
                        <a:pt x="23" y="7"/>
                        <a:pt x="23" y="6"/>
                      </a:cubicBezTo>
                      <a:cubicBezTo>
                        <a:pt x="23" y="6"/>
                        <a:pt x="23" y="6"/>
                        <a:pt x="23" y="6"/>
                      </a:cubicBezTo>
                      <a:cubicBezTo>
                        <a:pt x="23" y="5"/>
                        <a:pt x="22" y="5"/>
                        <a:pt x="22" y="5"/>
                      </a:cubicBezTo>
                      <a:cubicBezTo>
                        <a:pt x="22" y="4"/>
                        <a:pt x="22" y="4"/>
                        <a:pt x="22" y="4"/>
                      </a:cubicBezTo>
                      <a:cubicBezTo>
                        <a:pt x="22" y="4"/>
                        <a:pt x="22" y="4"/>
                        <a:pt x="21" y="4"/>
                      </a:cubicBezTo>
                      <a:cubicBezTo>
                        <a:pt x="21" y="4"/>
                        <a:pt x="20" y="4"/>
                        <a:pt x="20" y="3"/>
                      </a:cubicBezTo>
                      <a:cubicBezTo>
                        <a:pt x="20" y="3"/>
                        <a:pt x="20" y="3"/>
                        <a:pt x="19" y="2"/>
                      </a:cubicBezTo>
                      <a:cubicBezTo>
                        <a:pt x="19" y="2"/>
                        <a:pt x="19" y="2"/>
                        <a:pt x="18" y="1"/>
                      </a:cubicBezTo>
                      <a:cubicBezTo>
                        <a:pt x="18" y="1"/>
                        <a:pt x="18" y="1"/>
                        <a:pt x="17" y="0"/>
                      </a:cubicBezTo>
                      <a:cubicBezTo>
                        <a:pt x="17" y="0"/>
                        <a:pt x="17" y="0"/>
                        <a:pt x="16" y="1"/>
                      </a:cubicBezTo>
                      <a:cubicBezTo>
                        <a:pt x="15" y="1"/>
                        <a:pt x="15" y="1"/>
                        <a:pt x="14" y="1"/>
                      </a:cubicBezTo>
                      <a:cubicBezTo>
                        <a:pt x="13" y="1"/>
                        <a:pt x="13" y="1"/>
                        <a:pt x="13" y="2"/>
                      </a:cubicBezTo>
                      <a:cubicBezTo>
                        <a:pt x="13" y="2"/>
                        <a:pt x="13" y="1"/>
                        <a:pt x="14" y="3"/>
                      </a:cubicBezTo>
                      <a:cubicBezTo>
                        <a:pt x="14" y="3"/>
                        <a:pt x="14" y="3"/>
                        <a:pt x="14" y="3"/>
                      </a:cubicBezTo>
                      <a:cubicBezTo>
                        <a:pt x="14" y="4"/>
                        <a:pt x="14" y="3"/>
                        <a:pt x="14" y="4"/>
                      </a:cubicBezTo>
                      <a:cubicBezTo>
                        <a:pt x="14" y="4"/>
                        <a:pt x="14" y="4"/>
                        <a:pt x="13" y="4"/>
                      </a:cubicBezTo>
                      <a:cubicBezTo>
                        <a:pt x="13" y="5"/>
                        <a:pt x="13" y="5"/>
                        <a:pt x="13" y="6"/>
                      </a:cubicBezTo>
                      <a:cubicBezTo>
                        <a:pt x="12" y="6"/>
                        <a:pt x="12" y="6"/>
                        <a:pt x="11" y="7"/>
                      </a:cubicBezTo>
                      <a:cubicBezTo>
                        <a:pt x="11" y="8"/>
                        <a:pt x="10" y="8"/>
                        <a:pt x="9" y="8"/>
                      </a:cubicBezTo>
                      <a:cubicBezTo>
                        <a:pt x="8" y="8"/>
                        <a:pt x="7" y="9"/>
                        <a:pt x="7" y="8"/>
                      </a:cubicBezTo>
                      <a:cubicBezTo>
                        <a:pt x="7" y="7"/>
                        <a:pt x="6" y="7"/>
                        <a:pt x="6" y="8"/>
                      </a:cubicBezTo>
                      <a:cubicBezTo>
                        <a:pt x="5" y="8"/>
                        <a:pt x="6" y="8"/>
                        <a:pt x="5" y="8"/>
                      </a:cubicBezTo>
                      <a:cubicBezTo>
                        <a:pt x="5" y="8"/>
                        <a:pt x="5" y="9"/>
                        <a:pt x="5" y="9"/>
                      </a:cubicBezTo>
                      <a:cubicBezTo>
                        <a:pt x="4" y="9"/>
                        <a:pt x="5" y="9"/>
                        <a:pt x="4" y="9"/>
                      </a:cubicBezTo>
                      <a:cubicBezTo>
                        <a:pt x="4" y="9"/>
                        <a:pt x="3" y="9"/>
                        <a:pt x="3" y="10"/>
                      </a:cubicBezTo>
                      <a:cubicBezTo>
                        <a:pt x="4" y="10"/>
                        <a:pt x="2" y="10"/>
                        <a:pt x="3" y="10"/>
                      </a:cubicBezTo>
                      <a:cubicBezTo>
                        <a:pt x="3" y="11"/>
                        <a:pt x="3" y="11"/>
                        <a:pt x="3" y="11"/>
                      </a:cubicBezTo>
                      <a:cubicBezTo>
                        <a:pt x="2" y="11"/>
                        <a:pt x="2" y="10"/>
                        <a:pt x="2" y="11"/>
                      </a:cubicBezTo>
                      <a:cubicBezTo>
                        <a:pt x="2" y="11"/>
                        <a:pt x="2" y="11"/>
                        <a:pt x="2" y="11"/>
                      </a:cubicBezTo>
                      <a:cubicBezTo>
                        <a:pt x="2" y="11"/>
                        <a:pt x="2" y="11"/>
                        <a:pt x="2" y="11"/>
                      </a:cubicBezTo>
                      <a:cubicBezTo>
                        <a:pt x="2" y="11"/>
                        <a:pt x="2" y="12"/>
                        <a:pt x="2" y="12"/>
                      </a:cubicBezTo>
                      <a:cubicBezTo>
                        <a:pt x="2" y="13"/>
                        <a:pt x="1" y="13"/>
                        <a:pt x="1" y="14"/>
                      </a:cubicBezTo>
                      <a:cubicBezTo>
                        <a:pt x="0" y="14"/>
                        <a:pt x="1" y="14"/>
                        <a:pt x="1" y="15"/>
                      </a:cubicBezTo>
                      <a:cubicBezTo>
                        <a:pt x="1" y="15"/>
                        <a:pt x="0" y="15"/>
                        <a:pt x="0" y="16"/>
                      </a:cubicBezTo>
                      <a:cubicBezTo>
                        <a:pt x="0" y="16"/>
                        <a:pt x="1" y="16"/>
                        <a:pt x="1" y="17"/>
                      </a:cubicBezTo>
                      <a:cubicBezTo>
                        <a:pt x="2" y="17"/>
                        <a:pt x="3" y="18"/>
                        <a:pt x="4" y="19"/>
                      </a:cubicBezTo>
                      <a:cubicBezTo>
                        <a:pt x="5" y="20"/>
                        <a:pt x="5" y="20"/>
                        <a:pt x="5" y="22"/>
                      </a:cubicBezTo>
                      <a:cubicBezTo>
                        <a:pt x="5" y="23"/>
                        <a:pt x="5" y="23"/>
                        <a:pt x="5" y="23"/>
                      </a:cubicBezTo>
                      <a:cubicBezTo>
                        <a:pt x="5" y="24"/>
                        <a:pt x="5" y="23"/>
                        <a:pt x="5" y="24"/>
                      </a:cubicBezTo>
                      <a:cubicBezTo>
                        <a:pt x="5" y="25"/>
                        <a:pt x="5" y="25"/>
                        <a:pt x="6" y="25"/>
                      </a:cubicBezTo>
                      <a:cubicBezTo>
                        <a:pt x="7" y="26"/>
                        <a:pt x="7" y="27"/>
                        <a:pt x="7" y="27"/>
                      </a:cubicBezTo>
                      <a:cubicBezTo>
                        <a:pt x="7" y="30"/>
                        <a:pt x="7" y="30"/>
                        <a:pt x="7" y="30"/>
                      </a:cubicBezTo>
                      <a:cubicBezTo>
                        <a:pt x="7" y="31"/>
                        <a:pt x="8" y="31"/>
                        <a:pt x="8" y="31"/>
                      </a:cubicBezTo>
                      <a:cubicBezTo>
                        <a:pt x="8" y="32"/>
                        <a:pt x="7" y="31"/>
                        <a:pt x="7" y="32"/>
                      </a:cubicBezTo>
                      <a:cubicBezTo>
                        <a:pt x="7" y="33"/>
                        <a:pt x="7" y="33"/>
                        <a:pt x="7" y="33"/>
                      </a:cubicBezTo>
                      <a:cubicBezTo>
                        <a:pt x="7" y="42"/>
                        <a:pt x="7" y="42"/>
                        <a:pt x="7" y="42"/>
                      </a:cubicBezTo>
                      <a:cubicBezTo>
                        <a:pt x="7" y="44"/>
                        <a:pt x="7" y="43"/>
                        <a:pt x="7" y="44"/>
                      </a:cubicBezTo>
                      <a:cubicBezTo>
                        <a:pt x="7" y="44"/>
                        <a:pt x="7" y="44"/>
                        <a:pt x="7" y="45"/>
                      </a:cubicBezTo>
                      <a:cubicBezTo>
                        <a:pt x="7" y="45"/>
                        <a:pt x="7" y="45"/>
                        <a:pt x="7" y="46"/>
                      </a:cubicBezTo>
                      <a:cubicBezTo>
                        <a:pt x="7" y="47"/>
                        <a:pt x="8" y="47"/>
                        <a:pt x="8" y="48"/>
                      </a:cubicBezTo>
                      <a:cubicBezTo>
                        <a:pt x="9" y="49"/>
                        <a:pt x="9" y="49"/>
                        <a:pt x="8" y="49"/>
                      </a:cubicBezTo>
                      <a:cubicBezTo>
                        <a:pt x="7" y="49"/>
                        <a:pt x="7" y="49"/>
                        <a:pt x="7" y="49"/>
                      </a:cubicBezTo>
                      <a:cubicBezTo>
                        <a:pt x="8" y="49"/>
                        <a:pt x="8" y="49"/>
                        <a:pt x="8" y="49"/>
                      </a:cubicBezTo>
                      <a:cubicBezTo>
                        <a:pt x="8" y="49"/>
                        <a:pt x="8" y="49"/>
                        <a:pt x="8" y="49"/>
                      </a:cubicBezTo>
                      <a:cubicBezTo>
                        <a:pt x="9" y="49"/>
                        <a:pt x="10" y="49"/>
                        <a:pt x="11" y="49"/>
                      </a:cubicBezTo>
                      <a:cubicBezTo>
                        <a:pt x="13" y="49"/>
                        <a:pt x="12" y="48"/>
                        <a:pt x="13" y="48"/>
                      </a:cubicBezTo>
                      <a:cubicBezTo>
                        <a:pt x="14" y="48"/>
                        <a:pt x="16" y="49"/>
                        <a:pt x="16" y="48"/>
                      </a:cubicBezTo>
                      <a:cubicBezTo>
                        <a:pt x="16" y="48"/>
                        <a:pt x="16" y="48"/>
                        <a:pt x="16" y="48"/>
                      </a:cubicBezTo>
                      <a:cubicBezTo>
                        <a:pt x="16" y="48"/>
                        <a:pt x="16" y="48"/>
                        <a:pt x="16" y="48"/>
                      </a:cubicBezTo>
                      <a:cubicBezTo>
                        <a:pt x="16" y="45"/>
                        <a:pt x="17" y="46"/>
                        <a:pt x="17" y="46"/>
                      </a:cubicBezTo>
                      <a:cubicBezTo>
                        <a:pt x="17" y="45"/>
                        <a:pt x="16" y="45"/>
                        <a:pt x="16" y="45"/>
                      </a:cubicBezTo>
                      <a:cubicBezTo>
                        <a:pt x="16" y="44"/>
                        <a:pt x="16" y="44"/>
                        <a:pt x="16" y="44"/>
                      </a:cubicBezTo>
                      <a:cubicBezTo>
                        <a:pt x="16" y="43"/>
                        <a:pt x="17" y="44"/>
                        <a:pt x="17" y="43"/>
                      </a:cubicBezTo>
                      <a:cubicBezTo>
                        <a:pt x="17" y="43"/>
                        <a:pt x="16" y="43"/>
                        <a:pt x="16" y="42"/>
                      </a:cubicBezTo>
                      <a:cubicBezTo>
                        <a:pt x="16" y="42"/>
                        <a:pt x="17" y="42"/>
                        <a:pt x="17" y="42"/>
                      </a:cubicBezTo>
                      <a:cubicBezTo>
                        <a:pt x="17" y="41"/>
                        <a:pt x="16" y="42"/>
                        <a:pt x="16" y="41"/>
                      </a:cubicBezTo>
                      <a:cubicBezTo>
                        <a:pt x="16" y="39"/>
                        <a:pt x="17" y="40"/>
                        <a:pt x="17" y="40"/>
                      </a:cubicBezTo>
                      <a:cubicBezTo>
                        <a:pt x="17" y="39"/>
                        <a:pt x="16" y="39"/>
                        <a:pt x="16" y="38"/>
                      </a:cubicBezTo>
                      <a:cubicBezTo>
                        <a:pt x="16" y="36"/>
                        <a:pt x="16" y="37"/>
                        <a:pt x="16" y="36"/>
                      </a:cubicBezTo>
                      <a:cubicBezTo>
                        <a:pt x="16" y="35"/>
                        <a:pt x="16" y="35"/>
                        <a:pt x="16" y="35"/>
                      </a:cubicBezTo>
                      <a:cubicBezTo>
                        <a:pt x="17" y="33"/>
                        <a:pt x="16" y="33"/>
                        <a:pt x="16" y="32"/>
                      </a:cubicBezTo>
                      <a:cubicBezTo>
                        <a:pt x="16" y="32"/>
                        <a:pt x="16" y="32"/>
                        <a:pt x="16" y="31"/>
                      </a:cubicBezTo>
                      <a:cubicBezTo>
                        <a:pt x="16" y="31"/>
                        <a:pt x="16" y="30"/>
                        <a:pt x="16" y="29"/>
                      </a:cubicBezTo>
                      <a:cubicBezTo>
                        <a:pt x="16" y="29"/>
                        <a:pt x="17" y="29"/>
                        <a:pt x="17" y="29"/>
                      </a:cubicBezTo>
                      <a:cubicBezTo>
                        <a:pt x="16" y="28"/>
                        <a:pt x="17" y="28"/>
                        <a:pt x="17" y="27"/>
                      </a:cubicBezTo>
                      <a:cubicBezTo>
                        <a:pt x="16" y="27"/>
                        <a:pt x="17" y="27"/>
                        <a:pt x="17" y="27"/>
                      </a:cubicBezTo>
                      <a:cubicBezTo>
                        <a:pt x="17" y="27"/>
                        <a:pt x="18" y="27"/>
                        <a:pt x="18" y="27"/>
                      </a:cubicBezTo>
                      <a:cubicBezTo>
                        <a:pt x="18" y="27"/>
                        <a:pt x="19" y="27"/>
                        <a:pt x="19" y="26"/>
                      </a:cubicBezTo>
                      <a:cubicBezTo>
                        <a:pt x="19" y="26"/>
                        <a:pt x="20" y="26"/>
                        <a:pt x="20" y="25"/>
                      </a:cubicBezTo>
                      <a:cubicBezTo>
                        <a:pt x="20" y="24"/>
                        <a:pt x="19" y="24"/>
                        <a:pt x="19" y="24"/>
                      </a:cubicBezTo>
                      <a:cubicBezTo>
                        <a:pt x="21" y="22"/>
                        <a:pt x="20" y="22"/>
                        <a:pt x="21" y="22"/>
                      </a:cubicBezTo>
                      <a:cubicBezTo>
                        <a:pt x="21" y="22"/>
                        <a:pt x="21" y="22"/>
                        <a:pt x="21" y="21"/>
                      </a:cubicBezTo>
                      <a:cubicBezTo>
                        <a:pt x="21" y="21"/>
                        <a:pt x="21" y="21"/>
                        <a:pt x="22" y="21"/>
                      </a:cubicBezTo>
                      <a:cubicBezTo>
                        <a:pt x="23" y="21"/>
                        <a:pt x="23" y="21"/>
                        <a:pt x="23" y="20"/>
                      </a:cubicBezTo>
                      <a:cubicBezTo>
                        <a:pt x="23" y="20"/>
                        <a:pt x="23" y="20"/>
                        <a:pt x="23" y="19"/>
                      </a:cubicBezTo>
                      <a:cubicBezTo>
                        <a:pt x="23" y="18"/>
                        <a:pt x="24" y="19"/>
                        <a:pt x="24" y="18"/>
                      </a:cubicBezTo>
                      <a:cubicBezTo>
                        <a:pt x="24" y="18"/>
                        <a:pt x="22" y="18"/>
                        <a:pt x="23" y="17"/>
                      </a:cubicBezTo>
                      <a:cubicBezTo>
                        <a:pt x="24" y="15"/>
                        <a:pt x="24" y="17"/>
                        <a:pt x="25" y="16"/>
                      </a:cubicBezTo>
                      <a:cubicBezTo>
                        <a:pt x="25" y="15"/>
                        <a:pt x="25" y="15"/>
                        <a:pt x="25"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1" name="Freeform 33"/>
                <p:cNvSpPr>
                  <a:spLocks/>
                </p:cNvSpPr>
                <p:nvPr/>
              </p:nvSpPr>
              <p:spPr bwMode="auto">
                <a:xfrm>
                  <a:off x="3995738" y="4200525"/>
                  <a:ext cx="171450" cy="125412"/>
                </a:xfrm>
                <a:custGeom>
                  <a:avLst/>
                  <a:gdLst>
                    <a:gd name="T0" fmla="*/ 58 w 60"/>
                    <a:gd name="T1" fmla="*/ 29 h 44"/>
                    <a:gd name="T2" fmla="*/ 57 w 60"/>
                    <a:gd name="T3" fmla="*/ 26 h 44"/>
                    <a:gd name="T4" fmla="*/ 56 w 60"/>
                    <a:gd name="T5" fmla="*/ 21 h 44"/>
                    <a:gd name="T6" fmla="*/ 56 w 60"/>
                    <a:gd name="T7" fmla="*/ 19 h 44"/>
                    <a:gd name="T8" fmla="*/ 54 w 60"/>
                    <a:gd name="T9" fmla="*/ 17 h 44"/>
                    <a:gd name="T10" fmla="*/ 53 w 60"/>
                    <a:gd name="T11" fmla="*/ 13 h 44"/>
                    <a:gd name="T12" fmla="*/ 52 w 60"/>
                    <a:gd name="T13" fmla="*/ 12 h 44"/>
                    <a:gd name="T14" fmla="*/ 53 w 60"/>
                    <a:gd name="T15" fmla="*/ 10 h 44"/>
                    <a:gd name="T16" fmla="*/ 50 w 60"/>
                    <a:gd name="T17" fmla="*/ 8 h 44"/>
                    <a:gd name="T18" fmla="*/ 49 w 60"/>
                    <a:gd name="T19" fmla="*/ 3 h 44"/>
                    <a:gd name="T20" fmla="*/ 45 w 60"/>
                    <a:gd name="T21" fmla="*/ 3 h 44"/>
                    <a:gd name="T22" fmla="*/ 41 w 60"/>
                    <a:gd name="T23" fmla="*/ 5 h 44"/>
                    <a:gd name="T24" fmla="*/ 37 w 60"/>
                    <a:gd name="T25" fmla="*/ 4 h 44"/>
                    <a:gd name="T26" fmla="*/ 34 w 60"/>
                    <a:gd name="T27" fmla="*/ 5 h 44"/>
                    <a:gd name="T28" fmla="*/ 32 w 60"/>
                    <a:gd name="T29" fmla="*/ 3 h 44"/>
                    <a:gd name="T30" fmla="*/ 29 w 60"/>
                    <a:gd name="T31" fmla="*/ 5 h 44"/>
                    <a:gd name="T32" fmla="*/ 29 w 60"/>
                    <a:gd name="T33" fmla="*/ 2 h 44"/>
                    <a:gd name="T34" fmla="*/ 24 w 60"/>
                    <a:gd name="T35" fmla="*/ 2 h 44"/>
                    <a:gd name="T36" fmla="*/ 18 w 60"/>
                    <a:gd name="T37" fmla="*/ 1 h 44"/>
                    <a:gd name="T38" fmla="*/ 11 w 60"/>
                    <a:gd name="T39" fmla="*/ 0 h 44"/>
                    <a:gd name="T40" fmla="*/ 11 w 60"/>
                    <a:gd name="T41" fmla="*/ 2 h 44"/>
                    <a:gd name="T42" fmla="*/ 9 w 60"/>
                    <a:gd name="T43" fmla="*/ 4 h 44"/>
                    <a:gd name="T44" fmla="*/ 11 w 60"/>
                    <a:gd name="T45" fmla="*/ 8 h 44"/>
                    <a:gd name="T46" fmla="*/ 9 w 60"/>
                    <a:gd name="T47" fmla="*/ 8 h 44"/>
                    <a:gd name="T48" fmla="*/ 3 w 60"/>
                    <a:gd name="T49" fmla="*/ 10 h 44"/>
                    <a:gd name="T50" fmla="*/ 0 w 60"/>
                    <a:gd name="T51" fmla="*/ 14 h 44"/>
                    <a:gd name="T52" fmla="*/ 0 w 60"/>
                    <a:gd name="T53" fmla="*/ 15 h 44"/>
                    <a:gd name="T54" fmla="*/ 1 w 60"/>
                    <a:gd name="T55" fmla="*/ 15 h 44"/>
                    <a:gd name="T56" fmla="*/ 3 w 60"/>
                    <a:gd name="T57" fmla="*/ 13 h 44"/>
                    <a:gd name="T58" fmla="*/ 2 w 60"/>
                    <a:gd name="T59" fmla="*/ 16 h 44"/>
                    <a:gd name="T60" fmla="*/ 4 w 60"/>
                    <a:gd name="T61" fmla="*/ 18 h 44"/>
                    <a:gd name="T62" fmla="*/ 7 w 60"/>
                    <a:gd name="T63" fmla="*/ 21 h 44"/>
                    <a:gd name="T64" fmla="*/ 10 w 60"/>
                    <a:gd name="T65" fmla="*/ 23 h 44"/>
                    <a:gd name="T66" fmla="*/ 12 w 60"/>
                    <a:gd name="T67" fmla="*/ 26 h 44"/>
                    <a:gd name="T68" fmla="*/ 14 w 60"/>
                    <a:gd name="T69" fmla="*/ 29 h 44"/>
                    <a:gd name="T70" fmla="*/ 15 w 60"/>
                    <a:gd name="T71" fmla="*/ 29 h 44"/>
                    <a:gd name="T72" fmla="*/ 19 w 60"/>
                    <a:gd name="T73" fmla="*/ 26 h 44"/>
                    <a:gd name="T74" fmla="*/ 24 w 60"/>
                    <a:gd name="T75" fmla="*/ 22 h 44"/>
                    <a:gd name="T76" fmla="*/ 32 w 60"/>
                    <a:gd name="T77" fmla="*/ 23 h 44"/>
                    <a:gd name="T78" fmla="*/ 35 w 60"/>
                    <a:gd name="T79" fmla="*/ 28 h 44"/>
                    <a:gd name="T80" fmla="*/ 36 w 60"/>
                    <a:gd name="T81" fmla="*/ 32 h 44"/>
                    <a:gd name="T82" fmla="*/ 35 w 60"/>
                    <a:gd name="T83" fmla="*/ 35 h 44"/>
                    <a:gd name="T84" fmla="*/ 38 w 60"/>
                    <a:gd name="T85" fmla="*/ 33 h 44"/>
                    <a:gd name="T86" fmla="*/ 42 w 60"/>
                    <a:gd name="T87" fmla="*/ 33 h 44"/>
                    <a:gd name="T88" fmla="*/ 44 w 60"/>
                    <a:gd name="T89" fmla="*/ 34 h 44"/>
                    <a:gd name="T90" fmla="*/ 45 w 60"/>
                    <a:gd name="T91" fmla="*/ 37 h 44"/>
                    <a:gd name="T92" fmla="*/ 45 w 60"/>
                    <a:gd name="T93" fmla="*/ 42 h 44"/>
                    <a:gd name="T94" fmla="*/ 47 w 60"/>
                    <a:gd name="T95" fmla="*/ 43 h 44"/>
                    <a:gd name="T96" fmla="*/ 49 w 60"/>
                    <a:gd name="T97" fmla="*/ 43 h 44"/>
                    <a:gd name="T98" fmla="*/ 52 w 60"/>
                    <a:gd name="T99" fmla="*/ 40 h 44"/>
                    <a:gd name="T100" fmla="*/ 54 w 60"/>
                    <a:gd name="T101" fmla="*/ 41 h 44"/>
                    <a:gd name="T102" fmla="*/ 57 w 60"/>
                    <a:gd name="T103" fmla="*/ 37 h 44"/>
                    <a:gd name="T104" fmla="*/ 55 w 60"/>
                    <a:gd name="T105" fmla="*/ 34 h 44"/>
                    <a:gd name="T106" fmla="*/ 59 w 60"/>
                    <a:gd name="T107"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44">
                      <a:moveTo>
                        <a:pt x="58" y="32"/>
                      </a:moveTo>
                      <a:cubicBezTo>
                        <a:pt x="58" y="31"/>
                        <a:pt x="56" y="32"/>
                        <a:pt x="57" y="30"/>
                      </a:cubicBezTo>
                      <a:cubicBezTo>
                        <a:pt x="57" y="30"/>
                        <a:pt x="57" y="29"/>
                        <a:pt x="58" y="29"/>
                      </a:cubicBezTo>
                      <a:cubicBezTo>
                        <a:pt x="58" y="29"/>
                        <a:pt x="58" y="29"/>
                        <a:pt x="58" y="29"/>
                      </a:cubicBezTo>
                      <a:cubicBezTo>
                        <a:pt x="57" y="27"/>
                        <a:pt x="56" y="29"/>
                        <a:pt x="57" y="27"/>
                      </a:cubicBezTo>
                      <a:cubicBezTo>
                        <a:pt x="57" y="26"/>
                        <a:pt x="58" y="26"/>
                        <a:pt x="57" y="26"/>
                      </a:cubicBezTo>
                      <a:cubicBezTo>
                        <a:pt x="56" y="27"/>
                        <a:pt x="55" y="25"/>
                        <a:pt x="55" y="23"/>
                      </a:cubicBezTo>
                      <a:cubicBezTo>
                        <a:pt x="56" y="22"/>
                        <a:pt x="55" y="23"/>
                        <a:pt x="55" y="22"/>
                      </a:cubicBezTo>
                      <a:cubicBezTo>
                        <a:pt x="55" y="21"/>
                        <a:pt x="56" y="21"/>
                        <a:pt x="56" y="21"/>
                      </a:cubicBezTo>
                      <a:cubicBezTo>
                        <a:pt x="56" y="20"/>
                        <a:pt x="56" y="20"/>
                        <a:pt x="57" y="20"/>
                      </a:cubicBezTo>
                      <a:cubicBezTo>
                        <a:pt x="57" y="20"/>
                        <a:pt x="57" y="20"/>
                        <a:pt x="57" y="20"/>
                      </a:cubicBezTo>
                      <a:cubicBezTo>
                        <a:pt x="57" y="19"/>
                        <a:pt x="56" y="18"/>
                        <a:pt x="56" y="19"/>
                      </a:cubicBezTo>
                      <a:cubicBezTo>
                        <a:pt x="56" y="19"/>
                        <a:pt x="55" y="19"/>
                        <a:pt x="55" y="18"/>
                      </a:cubicBezTo>
                      <a:cubicBezTo>
                        <a:pt x="55" y="18"/>
                        <a:pt x="55" y="18"/>
                        <a:pt x="55" y="18"/>
                      </a:cubicBezTo>
                      <a:cubicBezTo>
                        <a:pt x="55" y="18"/>
                        <a:pt x="55" y="18"/>
                        <a:pt x="54" y="17"/>
                      </a:cubicBezTo>
                      <a:cubicBezTo>
                        <a:pt x="54" y="17"/>
                        <a:pt x="54" y="16"/>
                        <a:pt x="54" y="15"/>
                      </a:cubicBezTo>
                      <a:cubicBezTo>
                        <a:pt x="53" y="14"/>
                        <a:pt x="54" y="15"/>
                        <a:pt x="54" y="14"/>
                      </a:cubicBezTo>
                      <a:cubicBezTo>
                        <a:pt x="54" y="13"/>
                        <a:pt x="54" y="13"/>
                        <a:pt x="53" y="13"/>
                      </a:cubicBezTo>
                      <a:cubicBezTo>
                        <a:pt x="52" y="13"/>
                        <a:pt x="52" y="13"/>
                        <a:pt x="52" y="13"/>
                      </a:cubicBezTo>
                      <a:cubicBezTo>
                        <a:pt x="52" y="14"/>
                        <a:pt x="52" y="13"/>
                        <a:pt x="51" y="14"/>
                      </a:cubicBezTo>
                      <a:cubicBezTo>
                        <a:pt x="51" y="14"/>
                        <a:pt x="51" y="13"/>
                        <a:pt x="52" y="12"/>
                      </a:cubicBezTo>
                      <a:cubicBezTo>
                        <a:pt x="52" y="11"/>
                        <a:pt x="52" y="12"/>
                        <a:pt x="52" y="11"/>
                      </a:cubicBezTo>
                      <a:cubicBezTo>
                        <a:pt x="52" y="11"/>
                        <a:pt x="53" y="12"/>
                        <a:pt x="53" y="11"/>
                      </a:cubicBezTo>
                      <a:cubicBezTo>
                        <a:pt x="53" y="11"/>
                        <a:pt x="53" y="11"/>
                        <a:pt x="53" y="10"/>
                      </a:cubicBezTo>
                      <a:cubicBezTo>
                        <a:pt x="54" y="10"/>
                        <a:pt x="52" y="10"/>
                        <a:pt x="52" y="10"/>
                      </a:cubicBezTo>
                      <a:cubicBezTo>
                        <a:pt x="52" y="9"/>
                        <a:pt x="52" y="9"/>
                        <a:pt x="52" y="9"/>
                      </a:cubicBezTo>
                      <a:cubicBezTo>
                        <a:pt x="51" y="10"/>
                        <a:pt x="51" y="8"/>
                        <a:pt x="50" y="8"/>
                      </a:cubicBezTo>
                      <a:cubicBezTo>
                        <a:pt x="50" y="8"/>
                        <a:pt x="49" y="9"/>
                        <a:pt x="50" y="6"/>
                      </a:cubicBezTo>
                      <a:cubicBezTo>
                        <a:pt x="50" y="4"/>
                        <a:pt x="49" y="5"/>
                        <a:pt x="49" y="4"/>
                      </a:cubicBezTo>
                      <a:cubicBezTo>
                        <a:pt x="50" y="4"/>
                        <a:pt x="48" y="4"/>
                        <a:pt x="49" y="3"/>
                      </a:cubicBezTo>
                      <a:cubicBezTo>
                        <a:pt x="49" y="2"/>
                        <a:pt x="47" y="1"/>
                        <a:pt x="46" y="1"/>
                      </a:cubicBezTo>
                      <a:cubicBezTo>
                        <a:pt x="44" y="1"/>
                        <a:pt x="46" y="2"/>
                        <a:pt x="46" y="3"/>
                      </a:cubicBezTo>
                      <a:cubicBezTo>
                        <a:pt x="46" y="3"/>
                        <a:pt x="46" y="3"/>
                        <a:pt x="45" y="3"/>
                      </a:cubicBezTo>
                      <a:cubicBezTo>
                        <a:pt x="44" y="3"/>
                        <a:pt x="44" y="4"/>
                        <a:pt x="43" y="4"/>
                      </a:cubicBezTo>
                      <a:cubicBezTo>
                        <a:pt x="42" y="4"/>
                        <a:pt x="43" y="4"/>
                        <a:pt x="43" y="5"/>
                      </a:cubicBezTo>
                      <a:cubicBezTo>
                        <a:pt x="42" y="5"/>
                        <a:pt x="42" y="5"/>
                        <a:pt x="41" y="5"/>
                      </a:cubicBezTo>
                      <a:cubicBezTo>
                        <a:pt x="41" y="5"/>
                        <a:pt x="41" y="4"/>
                        <a:pt x="40" y="4"/>
                      </a:cubicBezTo>
                      <a:cubicBezTo>
                        <a:pt x="39" y="4"/>
                        <a:pt x="40" y="4"/>
                        <a:pt x="38" y="3"/>
                      </a:cubicBezTo>
                      <a:cubicBezTo>
                        <a:pt x="38" y="3"/>
                        <a:pt x="38" y="3"/>
                        <a:pt x="37" y="4"/>
                      </a:cubicBezTo>
                      <a:cubicBezTo>
                        <a:pt x="37" y="4"/>
                        <a:pt x="36" y="4"/>
                        <a:pt x="36" y="4"/>
                      </a:cubicBezTo>
                      <a:cubicBezTo>
                        <a:pt x="36" y="5"/>
                        <a:pt x="36" y="5"/>
                        <a:pt x="35" y="6"/>
                      </a:cubicBezTo>
                      <a:cubicBezTo>
                        <a:pt x="35" y="7"/>
                        <a:pt x="34" y="5"/>
                        <a:pt x="34" y="5"/>
                      </a:cubicBezTo>
                      <a:cubicBezTo>
                        <a:pt x="34" y="5"/>
                        <a:pt x="34" y="5"/>
                        <a:pt x="34" y="5"/>
                      </a:cubicBezTo>
                      <a:cubicBezTo>
                        <a:pt x="34" y="4"/>
                        <a:pt x="33" y="4"/>
                        <a:pt x="33" y="4"/>
                      </a:cubicBezTo>
                      <a:cubicBezTo>
                        <a:pt x="33" y="3"/>
                        <a:pt x="33" y="3"/>
                        <a:pt x="32" y="3"/>
                      </a:cubicBezTo>
                      <a:cubicBezTo>
                        <a:pt x="32" y="3"/>
                        <a:pt x="32" y="4"/>
                        <a:pt x="31" y="4"/>
                      </a:cubicBezTo>
                      <a:cubicBezTo>
                        <a:pt x="31" y="5"/>
                        <a:pt x="31" y="5"/>
                        <a:pt x="30" y="5"/>
                      </a:cubicBezTo>
                      <a:cubicBezTo>
                        <a:pt x="30" y="5"/>
                        <a:pt x="30" y="5"/>
                        <a:pt x="29" y="5"/>
                      </a:cubicBezTo>
                      <a:cubicBezTo>
                        <a:pt x="29" y="4"/>
                        <a:pt x="29" y="4"/>
                        <a:pt x="29" y="4"/>
                      </a:cubicBezTo>
                      <a:cubicBezTo>
                        <a:pt x="29" y="4"/>
                        <a:pt x="29" y="3"/>
                        <a:pt x="29" y="3"/>
                      </a:cubicBezTo>
                      <a:cubicBezTo>
                        <a:pt x="29" y="2"/>
                        <a:pt x="29" y="2"/>
                        <a:pt x="29" y="2"/>
                      </a:cubicBezTo>
                      <a:cubicBezTo>
                        <a:pt x="29" y="2"/>
                        <a:pt x="29" y="2"/>
                        <a:pt x="29" y="2"/>
                      </a:cubicBezTo>
                      <a:cubicBezTo>
                        <a:pt x="28" y="1"/>
                        <a:pt x="27" y="3"/>
                        <a:pt x="26" y="2"/>
                      </a:cubicBezTo>
                      <a:cubicBezTo>
                        <a:pt x="25" y="1"/>
                        <a:pt x="25" y="2"/>
                        <a:pt x="24" y="2"/>
                      </a:cubicBezTo>
                      <a:cubicBezTo>
                        <a:pt x="24" y="2"/>
                        <a:pt x="23" y="3"/>
                        <a:pt x="22" y="2"/>
                      </a:cubicBezTo>
                      <a:cubicBezTo>
                        <a:pt x="20" y="1"/>
                        <a:pt x="21" y="3"/>
                        <a:pt x="20" y="2"/>
                      </a:cubicBezTo>
                      <a:cubicBezTo>
                        <a:pt x="19" y="1"/>
                        <a:pt x="19" y="2"/>
                        <a:pt x="18" y="1"/>
                      </a:cubicBezTo>
                      <a:cubicBezTo>
                        <a:pt x="17" y="0"/>
                        <a:pt x="18" y="2"/>
                        <a:pt x="17" y="1"/>
                      </a:cubicBezTo>
                      <a:cubicBezTo>
                        <a:pt x="15" y="1"/>
                        <a:pt x="17" y="0"/>
                        <a:pt x="16" y="0"/>
                      </a:cubicBezTo>
                      <a:cubicBezTo>
                        <a:pt x="15" y="0"/>
                        <a:pt x="13" y="0"/>
                        <a:pt x="11" y="0"/>
                      </a:cubicBezTo>
                      <a:cubicBezTo>
                        <a:pt x="11" y="0"/>
                        <a:pt x="11" y="0"/>
                        <a:pt x="11" y="0"/>
                      </a:cubicBezTo>
                      <a:cubicBezTo>
                        <a:pt x="11" y="1"/>
                        <a:pt x="11" y="1"/>
                        <a:pt x="11" y="1"/>
                      </a:cubicBezTo>
                      <a:cubicBezTo>
                        <a:pt x="12" y="2"/>
                        <a:pt x="11" y="2"/>
                        <a:pt x="11" y="2"/>
                      </a:cubicBezTo>
                      <a:cubicBezTo>
                        <a:pt x="11" y="3"/>
                        <a:pt x="11" y="3"/>
                        <a:pt x="11" y="3"/>
                      </a:cubicBezTo>
                      <a:cubicBezTo>
                        <a:pt x="10" y="3"/>
                        <a:pt x="11" y="3"/>
                        <a:pt x="9" y="3"/>
                      </a:cubicBezTo>
                      <a:cubicBezTo>
                        <a:pt x="9" y="4"/>
                        <a:pt x="9" y="4"/>
                        <a:pt x="9" y="4"/>
                      </a:cubicBezTo>
                      <a:cubicBezTo>
                        <a:pt x="10" y="4"/>
                        <a:pt x="10" y="4"/>
                        <a:pt x="10" y="5"/>
                      </a:cubicBezTo>
                      <a:cubicBezTo>
                        <a:pt x="11" y="5"/>
                        <a:pt x="11" y="5"/>
                        <a:pt x="11" y="5"/>
                      </a:cubicBezTo>
                      <a:cubicBezTo>
                        <a:pt x="11" y="6"/>
                        <a:pt x="11" y="7"/>
                        <a:pt x="11" y="8"/>
                      </a:cubicBezTo>
                      <a:cubicBezTo>
                        <a:pt x="11" y="8"/>
                        <a:pt x="10" y="8"/>
                        <a:pt x="10" y="8"/>
                      </a:cubicBezTo>
                      <a:cubicBezTo>
                        <a:pt x="10" y="7"/>
                        <a:pt x="10" y="7"/>
                        <a:pt x="10" y="8"/>
                      </a:cubicBezTo>
                      <a:cubicBezTo>
                        <a:pt x="10" y="8"/>
                        <a:pt x="10" y="8"/>
                        <a:pt x="9" y="8"/>
                      </a:cubicBezTo>
                      <a:cubicBezTo>
                        <a:pt x="8" y="8"/>
                        <a:pt x="8" y="8"/>
                        <a:pt x="7" y="8"/>
                      </a:cubicBezTo>
                      <a:cubicBezTo>
                        <a:pt x="6" y="8"/>
                        <a:pt x="7" y="8"/>
                        <a:pt x="5" y="9"/>
                      </a:cubicBezTo>
                      <a:cubicBezTo>
                        <a:pt x="4" y="9"/>
                        <a:pt x="4" y="9"/>
                        <a:pt x="3" y="10"/>
                      </a:cubicBezTo>
                      <a:cubicBezTo>
                        <a:pt x="2" y="11"/>
                        <a:pt x="2" y="13"/>
                        <a:pt x="0" y="14"/>
                      </a:cubicBezTo>
                      <a:cubicBezTo>
                        <a:pt x="0" y="14"/>
                        <a:pt x="0" y="14"/>
                        <a:pt x="0" y="14"/>
                      </a:cubicBezTo>
                      <a:cubicBezTo>
                        <a:pt x="0" y="14"/>
                        <a:pt x="0" y="14"/>
                        <a:pt x="0" y="14"/>
                      </a:cubicBezTo>
                      <a:cubicBezTo>
                        <a:pt x="0" y="14"/>
                        <a:pt x="0" y="14"/>
                        <a:pt x="0" y="14"/>
                      </a:cubicBezTo>
                      <a:cubicBezTo>
                        <a:pt x="0" y="14"/>
                        <a:pt x="0" y="15"/>
                        <a:pt x="0" y="15"/>
                      </a:cubicBezTo>
                      <a:cubicBezTo>
                        <a:pt x="0" y="15"/>
                        <a:pt x="0" y="15"/>
                        <a:pt x="0" y="15"/>
                      </a:cubicBezTo>
                      <a:cubicBezTo>
                        <a:pt x="0" y="15"/>
                        <a:pt x="0" y="15"/>
                        <a:pt x="0" y="15"/>
                      </a:cubicBezTo>
                      <a:cubicBezTo>
                        <a:pt x="0" y="15"/>
                        <a:pt x="0" y="15"/>
                        <a:pt x="0" y="15"/>
                      </a:cubicBezTo>
                      <a:cubicBezTo>
                        <a:pt x="0" y="15"/>
                        <a:pt x="1" y="15"/>
                        <a:pt x="1" y="15"/>
                      </a:cubicBezTo>
                      <a:cubicBezTo>
                        <a:pt x="1" y="15"/>
                        <a:pt x="1" y="15"/>
                        <a:pt x="1" y="15"/>
                      </a:cubicBezTo>
                      <a:cubicBezTo>
                        <a:pt x="2" y="15"/>
                        <a:pt x="1" y="14"/>
                        <a:pt x="2" y="13"/>
                      </a:cubicBezTo>
                      <a:cubicBezTo>
                        <a:pt x="2" y="13"/>
                        <a:pt x="3" y="13"/>
                        <a:pt x="3" y="13"/>
                      </a:cubicBezTo>
                      <a:cubicBezTo>
                        <a:pt x="4" y="13"/>
                        <a:pt x="3" y="14"/>
                        <a:pt x="3" y="14"/>
                      </a:cubicBezTo>
                      <a:cubicBezTo>
                        <a:pt x="2" y="14"/>
                        <a:pt x="2" y="14"/>
                        <a:pt x="2" y="14"/>
                      </a:cubicBezTo>
                      <a:cubicBezTo>
                        <a:pt x="2" y="15"/>
                        <a:pt x="2" y="15"/>
                        <a:pt x="2" y="16"/>
                      </a:cubicBezTo>
                      <a:cubicBezTo>
                        <a:pt x="3" y="16"/>
                        <a:pt x="3" y="16"/>
                        <a:pt x="3" y="16"/>
                      </a:cubicBezTo>
                      <a:cubicBezTo>
                        <a:pt x="3" y="16"/>
                        <a:pt x="3" y="17"/>
                        <a:pt x="3" y="17"/>
                      </a:cubicBezTo>
                      <a:cubicBezTo>
                        <a:pt x="4" y="18"/>
                        <a:pt x="3" y="18"/>
                        <a:pt x="4" y="18"/>
                      </a:cubicBezTo>
                      <a:cubicBezTo>
                        <a:pt x="5" y="18"/>
                        <a:pt x="5" y="19"/>
                        <a:pt x="5" y="19"/>
                      </a:cubicBezTo>
                      <a:cubicBezTo>
                        <a:pt x="5" y="20"/>
                        <a:pt x="6" y="20"/>
                        <a:pt x="6" y="20"/>
                      </a:cubicBezTo>
                      <a:cubicBezTo>
                        <a:pt x="7" y="20"/>
                        <a:pt x="7" y="21"/>
                        <a:pt x="7" y="21"/>
                      </a:cubicBezTo>
                      <a:cubicBezTo>
                        <a:pt x="8" y="21"/>
                        <a:pt x="8" y="21"/>
                        <a:pt x="8" y="22"/>
                      </a:cubicBezTo>
                      <a:cubicBezTo>
                        <a:pt x="9" y="22"/>
                        <a:pt x="9" y="22"/>
                        <a:pt x="10" y="22"/>
                      </a:cubicBezTo>
                      <a:cubicBezTo>
                        <a:pt x="10" y="22"/>
                        <a:pt x="10" y="22"/>
                        <a:pt x="10" y="23"/>
                      </a:cubicBezTo>
                      <a:cubicBezTo>
                        <a:pt x="10" y="23"/>
                        <a:pt x="11" y="23"/>
                        <a:pt x="11" y="23"/>
                      </a:cubicBezTo>
                      <a:cubicBezTo>
                        <a:pt x="11" y="24"/>
                        <a:pt x="11" y="24"/>
                        <a:pt x="11" y="24"/>
                      </a:cubicBezTo>
                      <a:cubicBezTo>
                        <a:pt x="11" y="25"/>
                        <a:pt x="11" y="25"/>
                        <a:pt x="12" y="26"/>
                      </a:cubicBezTo>
                      <a:cubicBezTo>
                        <a:pt x="12" y="26"/>
                        <a:pt x="13" y="26"/>
                        <a:pt x="13" y="27"/>
                      </a:cubicBezTo>
                      <a:cubicBezTo>
                        <a:pt x="13" y="27"/>
                        <a:pt x="14" y="27"/>
                        <a:pt x="14" y="28"/>
                      </a:cubicBezTo>
                      <a:cubicBezTo>
                        <a:pt x="14" y="28"/>
                        <a:pt x="15" y="28"/>
                        <a:pt x="14" y="29"/>
                      </a:cubicBezTo>
                      <a:cubicBezTo>
                        <a:pt x="14" y="29"/>
                        <a:pt x="14" y="29"/>
                        <a:pt x="14" y="29"/>
                      </a:cubicBezTo>
                      <a:cubicBezTo>
                        <a:pt x="14" y="29"/>
                        <a:pt x="14" y="29"/>
                        <a:pt x="14" y="29"/>
                      </a:cubicBezTo>
                      <a:cubicBezTo>
                        <a:pt x="14" y="29"/>
                        <a:pt x="15" y="29"/>
                        <a:pt x="15" y="29"/>
                      </a:cubicBezTo>
                      <a:cubicBezTo>
                        <a:pt x="16" y="29"/>
                        <a:pt x="16" y="29"/>
                        <a:pt x="16" y="28"/>
                      </a:cubicBezTo>
                      <a:cubicBezTo>
                        <a:pt x="17" y="28"/>
                        <a:pt x="16" y="27"/>
                        <a:pt x="17" y="27"/>
                      </a:cubicBezTo>
                      <a:cubicBezTo>
                        <a:pt x="18" y="27"/>
                        <a:pt x="18" y="26"/>
                        <a:pt x="19" y="26"/>
                      </a:cubicBezTo>
                      <a:cubicBezTo>
                        <a:pt x="20" y="26"/>
                        <a:pt x="18" y="25"/>
                        <a:pt x="20" y="24"/>
                      </a:cubicBezTo>
                      <a:cubicBezTo>
                        <a:pt x="21" y="23"/>
                        <a:pt x="20" y="23"/>
                        <a:pt x="21" y="22"/>
                      </a:cubicBezTo>
                      <a:cubicBezTo>
                        <a:pt x="24" y="21"/>
                        <a:pt x="22" y="23"/>
                        <a:pt x="24" y="22"/>
                      </a:cubicBezTo>
                      <a:cubicBezTo>
                        <a:pt x="27" y="22"/>
                        <a:pt x="24" y="21"/>
                        <a:pt x="26" y="21"/>
                      </a:cubicBezTo>
                      <a:cubicBezTo>
                        <a:pt x="28" y="21"/>
                        <a:pt x="29" y="21"/>
                        <a:pt x="30" y="21"/>
                      </a:cubicBezTo>
                      <a:cubicBezTo>
                        <a:pt x="31" y="21"/>
                        <a:pt x="30" y="22"/>
                        <a:pt x="32" y="23"/>
                      </a:cubicBezTo>
                      <a:cubicBezTo>
                        <a:pt x="33" y="23"/>
                        <a:pt x="32" y="24"/>
                        <a:pt x="33" y="24"/>
                      </a:cubicBezTo>
                      <a:cubicBezTo>
                        <a:pt x="34" y="25"/>
                        <a:pt x="33" y="26"/>
                        <a:pt x="34" y="26"/>
                      </a:cubicBezTo>
                      <a:cubicBezTo>
                        <a:pt x="36" y="27"/>
                        <a:pt x="35" y="28"/>
                        <a:pt x="35" y="28"/>
                      </a:cubicBezTo>
                      <a:cubicBezTo>
                        <a:pt x="34" y="28"/>
                        <a:pt x="34" y="29"/>
                        <a:pt x="35" y="29"/>
                      </a:cubicBezTo>
                      <a:cubicBezTo>
                        <a:pt x="36" y="29"/>
                        <a:pt x="36" y="29"/>
                        <a:pt x="36" y="30"/>
                      </a:cubicBezTo>
                      <a:cubicBezTo>
                        <a:pt x="35" y="30"/>
                        <a:pt x="36" y="31"/>
                        <a:pt x="36" y="32"/>
                      </a:cubicBezTo>
                      <a:cubicBezTo>
                        <a:pt x="37" y="32"/>
                        <a:pt x="37" y="32"/>
                        <a:pt x="36" y="33"/>
                      </a:cubicBezTo>
                      <a:cubicBezTo>
                        <a:pt x="34" y="33"/>
                        <a:pt x="36" y="34"/>
                        <a:pt x="35" y="34"/>
                      </a:cubicBezTo>
                      <a:cubicBezTo>
                        <a:pt x="34" y="35"/>
                        <a:pt x="35" y="36"/>
                        <a:pt x="35" y="35"/>
                      </a:cubicBezTo>
                      <a:cubicBezTo>
                        <a:pt x="36" y="34"/>
                        <a:pt x="36" y="35"/>
                        <a:pt x="37" y="34"/>
                      </a:cubicBezTo>
                      <a:cubicBezTo>
                        <a:pt x="37" y="34"/>
                        <a:pt x="37" y="33"/>
                        <a:pt x="38" y="33"/>
                      </a:cubicBezTo>
                      <a:cubicBezTo>
                        <a:pt x="38" y="33"/>
                        <a:pt x="38" y="33"/>
                        <a:pt x="38" y="33"/>
                      </a:cubicBezTo>
                      <a:cubicBezTo>
                        <a:pt x="39" y="34"/>
                        <a:pt x="40" y="33"/>
                        <a:pt x="40" y="34"/>
                      </a:cubicBezTo>
                      <a:cubicBezTo>
                        <a:pt x="40" y="34"/>
                        <a:pt x="40" y="34"/>
                        <a:pt x="41" y="34"/>
                      </a:cubicBezTo>
                      <a:cubicBezTo>
                        <a:pt x="41" y="33"/>
                        <a:pt x="42" y="34"/>
                        <a:pt x="42" y="33"/>
                      </a:cubicBezTo>
                      <a:cubicBezTo>
                        <a:pt x="42" y="33"/>
                        <a:pt x="42" y="32"/>
                        <a:pt x="43" y="33"/>
                      </a:cubicBezTo>
                      <a:cubicBezTo>
                        <a:pt x="43" y="34"/>
                        <a:pt x="44" y="33"/>
                        <a:pt x="43" y="34"/>
                      </a:cubicBezTo>
                      <a:cubicBezTo>
                        <a:pt x="43" y="35"/>
                        <a:pt x="44" y="34"/>
                        <a:pt x="44" y="34"/>
                      </a:cubicBezTo>
                      <a:cubicBezTo>
                        <a:pt x="44" y="34"/>
                        <a:pt x="44" y="34"/>
                        <a:pt x="44" y="35"/>
                      </a:cubicBezTo>
                      <a:cubicBezTo>
                        <a:pt x="44" y="36"/>
                        <a:pt x="45" y="36"/>
                        <a:pt x="45" y="36"/>
                      </a:cubicBezTo>
                      <a:cubicBezTo>
                        <a:pt x="45" y="37"/>
                        <a:pt x="45" y="37"/>
                        <a:pt x="45" y="37"/>
                      </a:cubicBezTo>
                      <a:cubicBezTo>
                        <a:pt x="45" y="39"/>
                        <a:pt x="46" y="39"/>
                        <a:pt x="46" y="40"/>
                      </a:cubicBezTo>
                      <a:cubicBezTo>
                        <a:pt x="45" y="41"/>
                        <a:pt x="45" y="41"/>
                        <a:pt x="45" y="42"/>
                      </a:cubicBezTo>
                      <a:cubicBezTo>
                        <a:pt x="44" y="43"/>
                        <a:pt x="45" y="43"/>
                        <a:pt x="45" y="42"/>
                      </a:cubicBezTo>
                      <a:cubicBezTo>
                        <a:pt x="45" y="42"/>
                        <a:pt x="45" y="43"/>
                        <a:pt x="46" y="42"/>
                      </a:cubicBezTo>
                      <a:cubicBezTo>
                        <a:pt x="46" y="42"/>
                        <a:pt x="46" y="42"/>
                        <a:pt x="46" y="42"/>
                      </a:cubicBezTo>
                      <a:cubicBezTo>
                        <a:pt x="46" y="42"/>
                        <a:pt x="47" y="42"/>
                        <a:pt x="47" y="43"/>
                      </a:cubicBezTo>
                      <a:cubicBezTo>
                        <a:pt x="47" y="43"/>
                        <a:pt x="48" y="43"/>
                        <a:pt x="48" y="44"/>
                      </a:cubicBezTo>
                      <a:cubicBezTo>
                        <a:pt x="48" y="44"/>
                        <a:pt x="48" y="44"/>
                        <a:pt x="48" y="43"/>
                      </a:cubicBezTo>
                      <a:cubicBezTo>
                        <a:pt x="49" y="43"/>
                        <a:pt x="49" y="44"/>
                        <a:pt x="49" y="43"/>
                      </a:cubicBezTo>
                      <a:cubicBezTo>
                        <a:pt x="50" y="43"/>
                        <a:pt x="49" y="43"/>
                        <a:pt x="50" y="42"/>
                      </a:cubicBezTo>
                      <a:cubicBezTo>
                        <a:pt x="51" y="41"/>
                        <a:pt x="50" y="41"/>
                        <a:pt x="51" y="40"/>
                      </a:cubicBezTo>
                      <a:cubicBezTo>
                        <a:pt x="51" y="40"/>
                        <a:pt x="51" y="40"/>
                        <a:pt x="52" y="40"/>
                      </a:cubicBezTo>
                      <a:cubicBezTo>
                        <a:pt x="52" y="40"/>
                        <a:pt x="51" y="40"/>
                        <a:pt x="52" y="41"/>
                      </a:cubicBezTo>
                      <a:cubicBezTo>
                        <a:pt x="52" y="41"/>
                        <a:pt x="53" y="41"/>
                        <a:pt x="53" y="41"/>
                      </a:cubicBezTo>
                      <a:cubicBezTo>
                        <a:pt x="53" y="40"/>
                        <a:pt x="53" y="40"/>
                        <a:pt x="54" y="41"/>
                      </a:cubicBezTo>
                      <a:cubicBezTo>
                        <a:pt x="55" y="41"/>
                        <a:pt x="55" y="41"/>
                        <a:pt x="56" y="40"/>
                      </a:cubicBezTo>
                      <a:cubicBezTo>
                        <a:pt x="56" y="38"/>
                        <a:pt x="55" y="39"/>
                        <a:pt x="56" y="38"/>
                      </a:cubicBezTo>
                      <a:cubicBezTo>
                        <a:pt x="56" y="37"/>
                        <a:pt x="55" y="37"/>
                        <a:pt x="57" y="37"/>
                      </a:cubicBezTo>
                      <a:cubicBezTo>
                        <a:pt x="58" y="38"/>
                        <a:pt x="56" y="37"/>
                        <a:pt x="56" y="36"/>
                      </a:cubicBezTo>
                      <a:cubicBezTo>
                        <a:pt x="57" y="35"/>
                        <a:pt x="56" y="36"/>
                        <a:pt x="55" y="36"/>
                      </a:cubicBezTo>
                      <a:cubicBezTo>
                        <a:pt x="54" y="35"/>
                        <a:pt x="55" y="35"/>
                        <a:pt x="55" y="34"/>
                      </a:cubicBezTo>
                      <a:cubicBezTo>
                        <a:pt x="55" y="33"/>
                        <a:pt x="55" y="33"/>
                        <a:pt x="57" y="34"/>
                      </a:cubicBezTo>
                      <a:cubicBezTo>
                        <a:pt x="58" y="35"/>
                        <a:pt x="57" y="33"/>
                        <a:pt x="58" y="34"/>
                      </a:cubicBezTo>
                      <a:cubicBezTo>
                        <a:pt x="58" y="35"/>
                        <a:pt x="59" y="34"/>
                        <a:pt x="59" y="34"/>
                      </a:cubicBezTo>
                      <a:cubicBezTo>
                        <a:pt x="59" y="33"/>
                        <a:pt x="60" y="33"/>
                        <a:pt x="58" y="3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2" name="Freeform 39"/>
                <p:cNvSpPr>
                  <a:spLocks/>
                </p:cNvSpPr>
                <p:nvPr/>
              </p:nvSpPr>
              <p:spPr bwMode="auto">
                <a:xfrm>
                  <a:off x="3813176" y="4097337"/>
                  <a:ext cx="4763" cy="7937"/>
                </a:xfrm>
                <a:custGeom>
                  <a:avLst/>
                  <a:gdLst>
                    <a:gd name="T0" fmla="*/ 2 w 2"/>
                    <a:gd name="T1" fmla="*/ 3 h 3"/>
                    <a:gd name="T2" fmla="*/ 2 w 2"/>
                    <a:gd name="T3" fmla="*/ 1 h 3"/>
                    <a:gd name="T4" fmla="*/ 1 w 2"/>
                    <a:gd name="T5" fmla="*/ 1 h 3"/>
                    <a:gd name="T6" fmla="*/ 1 w 2"/>
                    <a:gd name="T7" fmla="*/ 2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2" y="3"/>
                        <a:pt x="2" y="1"/>
                        <a:pt x="2" y="1"/>
                      </a:cubicBezTo>
                      <a:cubicBezTo>
                        <a:pt x="1" y="0"/>
                        <a:pt x="1" y="0"/>
                        <a:pt x="1" y="1"/>
                      </a:cubicBezTo>
                      <a:cubicBezTo>
                        <a:pt x="0" y="1"/>
                        <a:pt x="1" y="2"/>
                        <a:pt x="1" y="2"/>
                      </a:cubicBezTo>
                      <a:cubicBezTo>
                        <a:pt x="1" y="2"/>
                        <a:pt x="1"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3" name="Freeform 40"/>
                <p:cNvSpPr>
                  <a:spLocks/>
                </p:cNvSpPr>
                <p:nvPr/>
              </p:nvSpPr>
              <p:spPr bwMode="auto">
                <a:xfrm>
                  <a:off x="3806826" y="4137025"/>
                  <a:ext cx="7938" cy="3175"/>
                </a:xfrm>
                <a:custGeom>
                  <a:avLst/>
                  <a:gdLst>
                    <a:gd name="T0" fmla="*/ 1 w 3"/>
                    <a:gd name="T1" fmla="*/ 0 h 1"/>
                    <a:gd name="T2" fmla="*/ 1 w 3"/>
                    <a:gd name="T3" fmla="*/ 1 h 1"/>
                    <a:gd name="T4" fmla="*/ 1 w 3"/>
                    <a:gd name="T5" fmla="*/ 0 h 1"/>
                  </a:gdLst>
                  <a:ahLst/>
                  <a:cxnLst>
                    <a:cxn ang="0">
                      <a:pos x="T0" y="T1"/>
                    </a:cxn>
                    <a:cxn ang="0">
                      <a:pos x="T2" y="T3"/>
                    </a:cxn>
                    <a:cxn ang="0">
                      <a:pos x="T4" y="T5"/>
                    </a:cxn>
                  </a:cxnLst>
                  <a:rect l="0" t="0" r="r" b="b"/>
                  <a:pathLst>
                    <a:path w="3" h="1">
                      <a:moveTo>
                        <a:pt x="1" y="0"/>
                      </a:moveTo>
                      <a:cubicBezTo>
                        <a:pt x="1" y="0"/>
                        <a:pt x="0" y="1"/>
                        <a:pt x="1" y="1"/>
                      </a:cubicBezTo>
                      <a:cubicBezTo>
                        <a:pt x="3"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4" name="Freeform 41"/>
                <p:cNvSpPr>
                  <a:spLocks/>
                </p:cNvSpPr>
                <p:nvPr/>
              </p:nvSpPr>
              <p:spPr bwMode="auto">
                <a:xfrm>
                  <a:off x="3814763" y="4113212"/>
                  <a:ext cx="6350" cy="6350"/>
                </a:xfrm>
                <a:custGeom>
                  <a:avLst/>
                  <a:gdLst>
                    <a:gd name="T0" fmla="*/ 0 w 2"/>
                    <a:gd name="T1" fmla="*/ 0 h 2"/>
                    <a:gd name="T2" fmla="*/ 0 w 2"/>
                    <a:gd name="T3" fmla="*/ 2 h 2"/>
                    <a:gd name="T4" fmla="*/ 1 w 2"/>
                    <a:gd name="T5" fmla="*/ 2 h 2"/>
                    <a:gd name="T6" fmla="*/ 2 w 2"/>
                    <a:gd name="T7" fmla="*/ 2 h 2"/>
                    <a:gd name="T8" fmla="*/ 2 w 2"/>
                    <a:gd name="T9" fmla="*/ 1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0" y="1"/>
                        <a:pt x="0" y="1"/>
                        <a:pt x="0" y="2"/>
                      </a:cubicBezTo>
                      <a:cubicBezTo>
                        <a:pt x="0" y="2"/>
                        <a:pt x="1" y="2"/>
                        <a:pt x="1" y="2"/>
                      </a:cubicBezTo>
                      <a:cubicBezTo>
                        <a:pt x="1" y="2"/>
                        <a:pt x="2" y="2"/>
                        <a:pt x="2" y="2"/>
                      </a:cubicBezTo>
                      <a:cubicBezTo>
                        <a:pt x="2" y="2"/>
                        <a:pt x="2" y="1"/>
                        <a:pt x="2" y="1"/>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5" name="Freeform 42"/>
                <p:cNvSpPr>
                  <a:spLocks/>
                </p:cNvSpPr>
                <p:nvPr/>
              </p:nvSpPr>
              <p:spPr bwMode="auto">
                <a:xfrm>
                  <a:off x="3778251" y="4143375"/>
                  <a:ext cx="7938" cy="4762"/>
                </a:xfrm>
                <a:custGeom>
                  <a:avLst/>
                  <a:gdLst>
                    <a:gd name="T0" fmla="*/ 2 w 3"/>
                    <a:gd name="T1" fmla="*/ 0 h 2"/>
                    <a:gd name="T2" fmla="*/ 1 w 3"/>
                    <a:gd name="T3" fmla="*/ 0 h 2"/>
                    <a:gd name="T4" fmla="*/ 2 w 3"/>
                    <a:gd name="T5" fmla="*/ 2 h 2"/>
                    <a:gd name="T6" fmla="*/ 3 w 3"/>
                    <a:gd name="T7" fmla="*/ 0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1" y="0"/>
                        <a:pt x="1" y="0"/>
                        <a:pt x="1" y="0"/>
                      </a:cubicBezTo>
                      <a:cubicBezTo>
                        <a:pt x="1" y="1"/>
                        <a:pt x="0" y="2"/>
                        <a:pt x="2" y="2"/>
                      </a:cubicBezTo>
                      <a:cubicBezTo>
                        <a:pt x="3" y="2"/>
                        <a:pt x="3" y="1"/>
                        <a:pt x="3"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6" name="Freeform 43"/>
                <p:cNvSpPr>
                  <a:spLocks/>
                </p:cNvSpPr>
                <p:nvPr/>
              </p:nvSpPr>
              <p:spPr bwMode="auto">
                <a:xfrm>
                  <a:off x="3771901" y="4098925"/>
                  <a:ext cx="6350"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2" y="1"/>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7" name="Freeform 44"/>
                <p:cNvSpPr>
                  <a:spLocks/>
                </p:cNvSpPr>
                <p:nvPr/>
              </p:nvSpPr>
              <p:spPr bwMode="auto">
                <a:xfrm>
                  <a:off x="3775076" y="4144962"/>
                  <a:ext cx="3175" cy="6350"/>
                </a:xfrm>
                <a:custGeom>
                  <a:avLst/>
                  <a:gdLst>
                    <a:gd name="T0" fmla="*/ 0 w 1"/>
                    <a:gd name="T1" fmla="*/ 0 h 2"/>
                    <a:gd name="T2" fmla="*/ 0 w 1"/>
                    <a:gd name="T3" fmla="*/ 0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8" name="Freeform 45"/>
                <p:cNvSpPr>
                  <a:spLocks/>
                </p:cNvSpPr>
                <p:nvPr/>
              </p:nvSpPr>
              <p:spPr bwMode="auto">
                <a:xfrm>
                  <a:off x="3767138" y="4097337"/>
                  <a:ext cx="4763" cy="4762"/>
                </a:xfrm>
                <a:custGeom>
                  <a:avLst/>
                  <a:gdLst>
                    <a:gd name="T0" fmla="*/ 1 w 2"/>
                    <a:gd name="T1" fmla="*/ 0 h 2"/>
                    <a:gd name="T2" fmla="*/ 0 w 2"/>
                    <a:gd name="T3" fmla="*/ 1 h 2"/>
                    <a:gd name="T4" fmla="*/ 1 w 2"/>
                    <a:gd name="T5" fmla="*/ 2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0"/>
                        <a:pt x="0" y="1"/>
                        <a:pt x="0" y="1"/>
                      </a:cubicBezTo>
                      <a:cubicBezTo>
                        <a:pt x="0" y="1"/>
                        <a:pt x="1" y="1"/>
                        <a:pt x="1" y="2"/>
                      </a:cubicBezTo>
                      <a:cubicBezTo>
                        <a:pt x="1" y="2"/>
                        <a:pt x="2" y="1"/>
                        <a:pt x="2"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9" name="Freeform 46"/>
                <p:cNvSpPr>
                  <a:spLocks/>
                </p:cNvSpPr>
                <p:nvPr/>
              </p:nvSpPr>
              <p:spPr bwMode="auto">
                <a:xfrm>
                  <a:off x="3781426" y="4102100"/>
                  <a:ext cx="11113" cy="6350"/>
                </a:xfrm>
                <a:custGeom>
                  <a:avLst/>
                  <a:gdLst>
                    <a:gd name="T0" fmla="*/ 0 w 4"/>
                    <a:gd name="T1" fmla="*/ 1 h 2"/>
                    <a:gd name="T2" fmla="*/ 1 w 4"/>
                    <a:gd name="T3" fmla="*/ 2 h 2"/>
                    <a:gd name="T4" fmla="*/ 2 w 4"/>
                    <a:gd name="T5" fmla="*/ 1 h 2"/>
                    <a:gd name="T6" fmla="*/ 4 w 4"/>
                    <a:gd name="T7" fmla="*/ 1 h 2"/>
                    <a:gd name="T8" fmla="*/ 2 w 4"/>
                    <a:gd name="T9" fmla="*/ 1 h 2"/>
                    <a:gd name="T10" fmla="*/ 0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0" y="1"/>
                      </a:moveTo>
                      <a:cubicBezTo>
                        <a:pt x="1" y="1"/>
                        <a:pt x="1" y="2"/>
                        <a:pt x="1" y="2"/>
                      </a:cubicBezTo>
                      <a:cubicBezTo>
                        <a:pt x="2" y="2"/>
                        <a:pt x="2" y="1"/>
                        <a:pt x="2" y="1"/>
                      </a:cubicBezTo>
                      <a:cubicBezTo>
                        <a:pt x="4" y="1"/>
                        <a:pt x="4" y="1"/>
                        <a:pt x="4" y="1"/>
                      </a:cubicBezTo>
                      <a:cubicBezTo>
                        <a:pt x="4" y="1"/>
                        <a:pt x="4" y="1"/>
                        <a:pt x="2"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0" name="Freeform 47"/>
                <p:cNvSpPr>
                  <a:spLocks/>
                </p:cNvSpPr>
                <p:nvPr/>
              </p:nvSpPr>
              <p:spPr bwMode="auto">
                <a:xfrm>
                  <a:off x="3795713" y="4133850"/>
                  <a:ext cx="11113" cy="11112"/>
                </a:xfrm>
                <a:custGeom>
                  <a:avLst/>
                  <a:gdLst>
                    <a:gd name="T0" fmla="*/ 2 w 4"/>
                    <a:gd name="T1" fmla="*/ 1 h 4"/>
                    <a:gd name="T2" fmla="*/ 1 w 4"/>
                    <a:gd name="T3" fmla="*/ 0 h 4"/>
                    <a:gd name="T4" fmla="*/ 0 w 4"/>
                    <a:gd name="T5" fmla="*/ 3 h 4"/>
                    <a:gd name="T6" fmla="*/ 2 w 4"/>
                    <a:gd name="T7" fmla="*/ 4 h 4"/>
                    <a:gd name="T8" fmla="*/ 3 w 4"/>
                    <a:gd name="T9" fmla="*/ 4 h 4"/>
                    <a:gd name="T10" fmla="*/ 3 w 4"/>
                    <a:gd name="T11" fmla="*/ 3 h 4"/>
                    <a:gd name="T12" fmla="*/ 2 w 4"/>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1"/>
                      </a:moveTo>
                      <a:cubicBezTo>
                        <a:pt x="1" y="1"/>
                        <a:pt x="2" y="0"/>
                        <a:pt x="1" y="0"/>
                      </a:cubicBezTo>
                      <a:cubicBezTo>
                        <a:pt x="1" y="1"/>
                        <a:pt x="1" y="2"/>
                        <a:pt x="0" y="3"/>
                      </a:cubicBezTo>
                      <a:cubicBezTo>
                        <a:pt x="1" y="3"/>
                        <a:pt x="1" y="4"/>
                        <a:pt x="2" y="4"/>
                      </a:cubicBezTo>
                      <a:cubicBezTo>
                        <a:pt x="2" y="4"/>
                        <a:pt x="3" y="4"/>
                        <a:pt x="3" y="4"/>
                      </a:cubicBezTo>
                      <a:cubicBezTo>
                        <a:pt x="4" y="4"/>
                        <a:pt x="3" y="4"/>
                        <a:pt x="3" y="3"/>
                      </a:cubicBezTo>
                      <a:cubicBezTo>
                        <a:pt x="3"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1" name="Freeform 49"/>
                <p:cNvSpPr>
                  <a:spLocks/>
                </p:cNvSpPr>
                <p:nvPr/>
              </p:nvSpPr>
              <p:spPr bwMode="auto">
                <a:xfrm>
                  <a:off x="3778251" y="41052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2" name="Freeform 64"/>
                <p:cNvSpPr>
                  <a:spLocks/>
                </p:cNvSpPr>
                <p:nvPr/>
              </p:nvSpPr>
              <p:spPr bwMode="auto">
                <a:xfrm>
                  <a:off x="4529138" y="4194175"/>
                  <a:ext cx="184150" cy="261937"/>
                </a:xfrm>
                <a:custGeom>
                  <a:avLst/>
                  <a:gdLst>
                    <a:gd name="T0" fmla="*/ 64 w 64"/>
                    <a:gd name="T1" fmla="*/ 85 h 91"/>
                    <a:gd name="T2" fmla="*/ 63 w 64"/>
                    <a:gd name="T3" fmla="*/ 81 h 91"/>
                    <a:gd name="T4" fmla="*/ 55 w 64"/>
                    <a:gd name="T5" fmla="*/ 72 h 91"/>
                    <a:gd name="T6" fmla="*/ 52 w 64"/>
                    <a:gd name="T7" fmla="*/ 63 h 91"/>
                    <a:gd name="T8" fmla="*/ 50 w 64"/>
                    <a:gd name="T9" fmla="*/ 56 h 91"/>
                    <a:gd name="T10" fmla="*/ 56 w 64"/>
                    <a:gd name="T11" fmla="*/ 47 h 91"/>
                    <a:gd name="T12" fmla="*/ 57 w 64"/>
                    <a:gd name="T13" fmla="*/ 39 h 91"/>
                    <a:gd name="T14" fmla="*/ 53 w 64"/>
                    <a:gd name="T15" fmla="*/ 33 h 91"/>
                    <a:gd name="T16" fmla="*/ 49 w 64"/>
                    <a:gd name="T17" fmla="*/ 23 h 91"/>
                    <a:gd name="T18" fmla="*/ 59 w 64"/>
                    <a:gd name="T19" fmla="*/ 23 h 91"/>
                    <a:gd name="T20" fmla="*/ 55 w 64"/>
                    <a:gd name="T21" fmla="*/ 16 h 91"/>
                    <a:gd name="T22" fmla="*/ 55 w 64"/>
                    <a:gd name="T23" fmla="*/ 8 h 91"/>
                    <a:gd name="T24" fmla="*/ 52 w 64"/>
                    <a:gd name="T25" fmla="*/ 2 h 91"/>
                    <a:gd name="T26" fmla="*/ 50 w 64"/>
                    <a:gd name="T27" fmla="*/ 1 h 91"/>
                    <a:gd name="T28" fmla="*/ 48 w 64"/>
                    <a:gd name="T29" fmla="*/ 3 h 91"/>
                    <a:gd name="T30" fmla="*/ 50 w 64"/>
                    <a:gd name="T31" fmla="*/ 5 h 91"/>
                    <a:gd name="T32" fmla="*/ 51 w 64"/>
                    <a:gd name="T33" fmla="*/ 8 h 91"/>
                    <a:gd name="T34" fmla="*/ 50 w 64"/>
                    <a:gd name="T35" fmla="*/ 12 h 91"/>
                    <a:gd name="T36" fmla="*/ 46 w 64"/>
                    <a:gd name="T37" fmla="*/ 13 h 91"/>
                    <a:gd name="T38" fmla="*/ 43 w 64"/>
                    <a:gd name="T39" fmla="*/ 18 h 91"/>
                    <a:gd name="T40" fmla="*/ 41 w 64"/>
                    <a:gd name="T41" fmla="*/ 23 h 91"/>
                    <a:gd name="T42" fmla="*/ 40 w 64"/>
                    <a:gd name="T43" fmla="*/ 27 h 91"/>
                    <a:gd name="T44" fmla="*/ 38 w 64"/>
                    <a:gd name="T45" fmla="*/ 29 h 91"/>
                    <a:gd name="T46" fmla="*/ 36 w 64"/>
                    <a:gd name="T47" fmla="*/ 33 h 91"/>
                    <a:gd name="T48" fmla="*/ 34 w 64"/>
                    <a:gd name="T49" fmla="*/ 34 h 91"/>
                    <a:gd name="T50" fmla="*/ 33 w 64"/>
                    <a:gd name="T51" fmla="*/ 36 h 91"/>
                    <a:gd name="T52" fmla="*/ 32 w 64"/>
                    <a:gd name="T53" fmla="*/ 38 h 91"/>
                    <a:gd name="T54" fmla="*/ 30 w 64"/>
                    <a:gd name="T55" fmla="*/ 43 h 91"/>
                    <a:gd name="T56" fmla="*/ 29 w 64"/>
                    <a:gd name="T57" fmla="*/ 46 h 91"/>
                    <a:gd name="T58" fmla="*/ 28 w 64"/>
                    <a:gd name="T59" fmla="*/ 48 h 91"/>
                    <a:gd name="T60" fmla="*/ 26 w 64"/>
                    <a:gd name="T61" fmla="*/ 50 h 91"/>
                    <a:gd name="T62" fmla="*/ 23 w 64"/>
                    <a:gd name="T63" fmla="*/ 51 h 91"/>
                    <a:gd name="T64" fmla="*/ 19 w 64"/>
                    <a:gd name="T65" fmla="*/ 47 h 91"/>
                    <a:gd name="T66" fmla="*/ 17 w 64"/>
                    <a:gd name="T67" fmla="*/ 48 h 91"/>
                    <a:gd name="T68" fmla="*/ 13 w 64"/>
                    <a:gd name="T69" fmla="*/ 49 h 91"/>
                    <a:gd name="T70" fmla="*/ 11 w 64"/>
                    <a:gd name="T71" fmla="*/ 52 h 91"/>
                    <a:gd name="T72" fmla="*/ 7 w 64"/>
                    <a:gd name="T73" fmla="*/ 56 h 91"/>
                    <a:gd name="T74" fmla="*/ 5 w 64"/>
                    <a:gd name="T75" fmla="*/ 57 h 91"/>
                    <a:gd name="T76" fmla="*/ 5 w 64"/>
                    <a:gd name="T77" fmla="*/ 62 h 91"/>
                    <a:gd name="T78" fmla="*/ 2 w 64"/>
                    <a:gd name="T79" fmla="*/ 66 h 91"/>
                    <a:gd name="T80" fmla="*/ 4 w 64"/>
                    <a:gd name="T81" fmla="*/ 68 h 91"/>
                    <a:gd name="T82" fmla="*/ 0 w 64"/>
                    <a:gd name="T83" fmla="*/ 68 h 91"/>
                    <a:gd name="T84" fmla="*/ 4 w 64"/>
                    <a:gd name="T85" fmla="*/ 69 h 91"/>
                    <a:gd name="T86" fmla="*/ 7 w 64"/>
                    <a:gd name="T87" fmla="*/ 71 h 91"/>
                    <a:gd name="T88" fmla="*/ 8 w 64"/>
                    <a:gd name="T89" fmla="*/ 72 h 91"/>
                    <a:gd name="T90" fmla="*/ 11 w 64"/>
                    <a:gd name="T91" fmla="*/ 71 h 91"/>
                    <a:gd name="T92" fmla="*/ 12 w 64"/>
                    <a:gd name="T93" fmla="*/ 76 h 91"/>
                    <a:gd name="T94" fmla="*/ 13 w 64"/>
                    <a:gd name="T95" fmla="*/ 81 h 91"/>
                    <a:gd name="T96" fmla="*/ 15 w 64"/>
                    <a:gd name="T97" fmla="*/ 86 h 91"/>
                    <a:gd name="T98" fmla="*/ 27 w 64"/>
                    <a:gd name="T99" fmla="*/ 84 h 91"/>
                    <a:gd name="T100" fmla="*/ 34 w 64"/>
                    <a:gd name="T101" fmla="*/ 85 h 91"/>
                    <a:gd name="T102" fmla="*/ 40 w 64"/>
                    <a:gd name="T103" fmla="*/ 85 h 91"/>
                    <a:gd name="T104" fmla="*/ 50 w 64"/>
                    <a:gd name="T105" fmla="*/ 86 h 91"/>
                    <a:gd name="T106" fmla="*/ 54 w 64"/>
                    <a:gd name="T107" fmla="*/ 87 h 91"/>
                    <a:gd name="T108" fmla="*/ 59 w 64"/>
                    <a:gd name="T109" fmla="*/ 88 h 91"/>
                    <a:gd name="T110" fmla="*/ 63 w 64"/>
                    <a:gd name="T111"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 h="91">
                      <a:moveTo>
                        <a:pt x="63" y="87"/>
                      </a:moveTo>
                      <a:cubicBezTo>
                        <a:pt x="63" y="87"/>
                        <a:pt x="62" y="86"/>
                        <a:pt x="63" y="86"/>
                      </a:cubicBezTo>
                      <a:cubicBezTo>
                        <a:pt x="64" y="86"/>
                        <a:pt x="64" y="86"/>
                        <a:pt x="64" y="85"/>
                      </a:cubicBezTo>
                      <a:cubicBezTo>
                        <a:pt x="64" y="85"/>
                        <a:pt x="64" y="85"/>
                        <a:pt x="64" y="85"/>
                      </a:cubicBezTo>
                      <a:cubicBezTo>
                        <a:pt x="63" y="84"/>
                        <a:pt x="63" y="85"/>
                        <a:pt x="63" y="83"/>
                      </a:cubicBezTo>
                      <a:cubicBezTo>
                        <a:pt x="63" y="83"/>
                        <a:pt x="63" y="82"/>
                        <a:pt x="63" y="82"/>
                      </a:cubicBezTo>
                      <a:cubicBezTo>
                        <a:pt x="63" y="82"/>
                        <a:pt x="63" y="82"/>
                        <a:pt x="63" y="82"/>
                      </a:cubicBezTo>
                      <a:cubicBezTo>
                        <a:pt x="63" y="82"/>
                        <a:pt x="63" y="81"/>
                        <a:pt x="63" y="81"/>
                      </a:cubicBezTo>
                      <a:cubicBezTo>
                        <a:pt x="63" y="81"/>
                        <a:pt x="63" y="79"/>
                        <a:pt x="62" y="79"/>
                      </a:cubicBezTo>
                      <a:cubicBezTo>
                        <a:pt x="61" y="79"/>
                        <a:pt x="62" y="79"/>
                        <a:pt x="62" y="78"/>
                      </a:cubicBezTo>
                      <a:cubicBezTo>
                        <a:pt x="61" y="78"/>
                        <a:pt x="61" y="80"/>
                        <a:pt x="60" y="77"/>
                      </a:cubicBezTo>
                      <a:cubicBezTo>
                        <a:pt x="59" y="76"/>
                        <a:pt x="57" y="75"/>
                        <a:pt x="55" y="72"/>
                      </a:cubicBezTo>
                      <a:cubicBezTo>
                        <a:pt x="54" y="70"/>
                        <a:pt x="56" y="72"/>
                        <a:pt x="55" y="71"/>
                      </a:cubicBezTo>
                      <a:cubicBezTo>
                        <a:pt x="54" y="70"/>
                        <a:pt x="56" y="69"/>
                        <a:pt x="54" y="68"/>
                      </a:cubicBezTo>
                      <a:cubicBezTo>
                        <a:pt x="52" y="66"/>
                        <a:pt x="52" y="66"/>
                        <a:pt x="52" y="65"/>
                      </a:cubicBezTo>
                      <a:cubicBezTo>
                        <a:pt x="52" y="64"/>
                        <a:pt x="52" y="64"/>
                        <a:pt x="52" y="63"/>
                      </a:cubicBezTo>
                      <a:cubicBezTo>
                        <a:pt x="52" y="62"/>
                        <a:pt x="52" y="62"/>
                        <a:pt x="51" y="61"/>
                      </a:cubicBezTo>
                      <a:cubicBezTo>
                        <a:pt x="49" y="61"/>
                        <a:pt x="52" y="60"/>
                        <a:pt x="51" y="59"/>
                      </a:cubicBezTo>
                      <a:cubicBezTo>
                        <a:pt x="51" y="58"/>
                        <a:pt x="52" y="59"/>
                        <a:pt x="51" y="56"/>
                      </a:cubicBezTo>
                      <a:cubicBezTo>
                        <a:pt x="51" y="55"/>
                        <a:pt x="51" y="57"/>
                        <a:pt x="50" y="56"/>
                      </a:cubicBezTo>
                      <a:cubicBezTo>
                        <a:pt x="50" y="55"/>
                        <a:pt x="49" y="55"/>
                        <a:pt x="50" y="55"/>
                      </a:cubicBezTo>
                      <a:cubicBezTo>
                        <a:pt x="51" y="54"/>
                        <a:pt x="50" y="54"/>
                        <a:pt x="52" y="53"/>
                      </a:cubicBezTo>
                      <a:cubicBezTo>
                        <a:pt x="53" y="53"/>
                        <a:pt x="52" y="51"/>
                        <a:pt x="54" y="49"/>
                      </a:cubicBezTo>
                      <a:cubicBezTo>
                        <a:pt x="56" y="48"/>
                        <a:pt x="55" y="47"/>
                        <a:pt x="56" y="47"/>
                      </a:cubicBezTo>
                      <a:cubicBezTo>
                        <a:pt x="56" y="46"/>
                        <a:pt x="55" y="46"/>
                        <a:pt x="57" y="45"/>
                      </a:cubicBezTo>
                      <a:cubicBezTo>
                        <a:pt x="59" y="44"/>
                        <a:pt x="57" y="44"/>
                        <a:pt x="58" y="43"/>
                      </a:cubicBezTo>
                      <a:cubicBezTo>
                        <a:pt x="59" y="42"/>
                        <a:pt x="59" y="41"/>
                        <a:pt x="59" y="41"/>
                      </a:cubicBezTo>
                      <a:cubicBezTo>
                        <a:pt x="58" y="41"/>
                        <a:pt x="58" y="40"/>
                        <a:pt x="57" y="39"/>
                      </a:cubicBezTo>
                      <a:cubicBezTo>
                        <a:pt x="57" y="38"/>
                        <a:pt x="56" y="36"/>
                        <a:pt x="56" y="35"/>
                      </a:cubicBezTo>
                      <a:cubicBezTo>
                        <a:pt x="55" y="34"/>
                        <a:pt x="55" y="34"/>
                        <a:pt x="54" y="34"/>
                      </a:cubicBezTo>
                      <a:cubicBezTo>
                        <a:pt x="54" y="34"/>
                        <a:pt x="54" y="34"/>
                        <a:pt x="54" y="33"/>
                      </a:cubicBezTo>
                      <a:cubicBezTo>
                        <a:pt x="53" y="33"/>
                        <a:pt x="54" y="33"/>
                        <a:pt x="53" y="33"/>
                      </a:cubicBezTo>
                      <a:cubicBezTo>
                        <a:pt x="52" y="33"/>
                        <a:pt x="50" y="31"/>
                        <a:pt x="49" y="30"/>
                      </a:cubicBezTo>
                      <a:cubicBezTo>
                        <a:pt x="49" y="29"/>
                        <a:pt x="47" y="28"/>
                        <a:pt x="47" y="27"/>
                      </a:cubicBezTo>
                      <a:cubicBezTo>
                        <a:pt x="46" y="26"/>
                        <a:pt x="45" y="26"/>
                        <a:pt x="47" y="25"/>
                      </a:cubicBezTo>
                      <a:cubicBezTo>
                        <a:pt x="48" y="24"/>
                        <a:pt x="47" y="24"/>
                        <a:pt x="49" y="23"/>
                      </a:cubicBezTo>
                      <a:cubicBezTo>
                        <a:pt x="50" y="23"/>
                        <a:pt x="52" y="24"/>
                        <a:pt x="53" y="24"/>
                      </a:cubicBezTo>
                      <a:cubicBezTo>
                        <a:pt x="54" y="23"/>
                        <a:pt x="54" y="24"/>
                        <a:pt x="55" y="24"/>
                      </a:cubicBezTo>
                      <a:cubicBezTo>
                        <a:pt x="56" y="23"/>
                        <a:pt x="57" y="24"/>
                        <a:pt x="58" y="24"/>
                      </a:cubicBezTo>
                      <a:cubicBezTo>
                        <a:pt x="60" y="23"/>
                        <a:pt x="60" y="23"/>
                        <a:pt x="59" y="23"/>
                      </a:cubicBezTo>
                      <a:cubicBezTo>
                        <a:pt x="57" y="22"/>
                        <a:pt x="58" y="22"/>
                        <a:pt x="57" y="21"/>
                      </a:cubicBezTo>
                      <a:cubicBezTo>
                        <a:pt x="56" y="21"/>
                        <a:pt x="57" y="20"/>
                        <a:pt x="56" y="19"/>
                      </a:cubicBezTo>
                      <a:cubicBezTo>
                        <a:pt x="55" y="19"/>
                        <a:pt x="56" y="18"/>
                        <a:pt x="55" y="18"/>
                      </a:cubicBezTo>
                      <a:cubicBezTo>
                        <a:pt x="54" y="16"/>
                        <a:pt x="55" y="17"/>
                        <a:pt x="55" y="16"/>
                      </a:cubicBezTo>
                      <a:cubicBezTo>
                        <a:pt x="54" y="15"/>
                        <a:pt x="54" y="14"/>
                        <a:pt x="54" y="13"/>
                      </a:cubicBezTo>
                      <a:cubicBezTo>
                        <a:pt x="55" y="12"/>
                        <a:pt x="54" y="12"/>
                        <a:pt x="55" y="11"/>
                      </a:cubicBezTo>
                      <a:cubicBezTo>
                        <a:pt x="56" y="11"/>
                        <a:pt x="54" y="10"/>
                        <a:pt x="55" y="9"/>
                      </a:cubicBezTo>
                      <a:cubicBezTo>
                        <a:pt x="55" y="8"/>
                        <a:pt x="54" y="9"/>
                        <a:pt x="55" y="8"/>
                      </a:cubicBezTo>
                      <a:cubicBezTo>
                        <a:pt x="55" y="7"/>
                        <a:pt x="54" y="7"/>
                        <a:pt x="54" y="6"/>
                      </a:cubicBezTo>
                      <a:cubicBezTo>
                        <a:pt x="53" y="6"/>
                        <a:pt x="53" y="6"/>
                        <a:pt x="53" y="5"/>
                      </a:cubicBezTo>
                      <a:cubicBezTo>
                        <a:pt x="54" y="3"/>
                        <a:pt x="53" y="5"/>
                        <a:pt x="53" y="3"/>
                      </a:cubicBezTo>
                      <a:cubicBezTo>
                        <a:pt x="53" y="2"/>
                        <a:pt x="53" y="2"/>
                        <a:pt x="52" y="2"/>
                      </a:cubicBezTo>
                      <a:cubicBezTo>
                        <a:pt x="52" y="2"/>
                        <a:pt x="52" y="2"/>
                        <a:pt x="52" y="2"/>
                      </a:cubicBezTo>
                      <a:cubicBezTo>
                        <a:pt x="52" y="1"/>
                        <a:pt x="51" y="2"/>
                        <a:pt x="51" y="1"/>
                      </a:cubicBezTo>
                      <a:cubicBezTo>
                        <a:pt x="51" y="0"/>
                        <a:pt x="50" y="1"/>
                        <a:pt x="50" y="0"/>
                      </a:cubicBezTo>
                      <a:cubicBezTo>
                        <a:pt x="50" y="0"/>
                        <a:pt x="50" y="0"/>
                        <a:pt x="50" y="1"/>
                      </a:cubicBezTo>
                      <a:cubicBezTo>
                        <a:pt x="50" y="1"/>
                        <a:pt x="50" y="2"/>
                        <a:pt x="49" y="1"/>
                      </a:cubicBezTo>
                      <a:cubicBezTo>
                        <a:pt x="49" y="1"/>
                        <a:pt x="48" y="1"/>
                        <a:pt x="49" y="1"/>
                      </a:cubicBezTo>
                      <a:cubicBezTo>
                        <a:pt x="49" y="2"/>
                        <a:pt x="47" y="1"/>
                        <a:pt x="48" y="2"/>
                      </a:cubicBezTo>
                      <a:cubicBezTo>
                        <a:pt x="48" y="2"/>
                        <a:pt x="48" y="3"/>
                        <a:pt x="48" y="3"/>
                      </a:cubicBezTo>
                      <a:cubicBezTo>
                        <a:pt x="48" y="3"/>
                        <a:pt x="48" y="3"/>
                        <a:pt x="48" y="4"/>
                      </a:cubicBezTo>
                      <a:cubicBezTo>
                        <a:pt x="48" y="4"/>
                        <a:pt x="48" y="4"/>
                        <a:pt x="48" y="4"/>
                      </a:cubicBezTo>
                      <a:cubicBezTo>
                        <a:pt x="49" y="4"/>
                        <a:pt x="49" y="4"/>
                        <a:pt x="50" y="4"/>
                      </a:cubicBezTo>
                      <a:cubicBezTo>
                        <a:pt x="50" y="5"/>
                        <a:pt x="50" y="5"/>
                        <a:pt x="50" y="5"/>
                      </a:cubicBezTo>
                      <a:cubicBezTo>
                        <a:pt x="50" y="5"/>
                        <a:pt x="51" y="6"/>
                        <a:pt x="51" y="6"/>
                      </a:cubicBezTo>
                      <a:cubicBezTo>
                        <a:pt x="52" y="6"/>
                        <a:pt x="52" y="6"/>
                        <a:pt x="51" y="6"/>
                      </a:cubicBezTo>
                      <a:cubicBezTo>
                        <a:pt x="51" y="6"/>
                        <a:pt x="51" y="7"/>
                        <a:pt x="51" y="7"/>
                      </a:cubicBezTo>
                      <a:cubicBezTo>
                        <a:pt x="51" y="7"/>
                        <a:pt x="51" y="7"/>
                        <a:pt x="51" y="8"/>
                      </a:cubicBezTo>
                      <a:cubicBezTo>
                        <a:pt x="51" y="8"/>
                        <a:pt x="51" y="9"/>
                        <a:pt x="51" y="9"/>
                      </a:cubicBezTo>
                      <a:cubicBezTo>
                        <a:pt x="51" y="9"/>
                        <a:pt x="51" y="10"/>
                        <a:pt x="51" y="10"/>
                      </a:cubicBezTo>
                      <a:cubicBezTo>
                        <a:pt x="51" y="10"/>
                        <a:pt x="52" y="11"/>
                        <a:pt x="51" y="11"/>
                      </a:cubicBezTo>
                      <a:cubicBezTo>
                        <a:pt x="51" y="11"/>
                        <a:pt x="50" y="12"/>
                        <a:pt x="50" y="12"/>
                      </a:cubicBezTo>
                      <a:cubicBezTo>
                        <a:pt x="49" y="12"/>
                        <a:pt x="49" y="12"/>
                        <a:pt x="48" y="13"/>
                      </a:cubicBezTo>
                      <a:cubicBezTo>
                        <a:pt x="48" y="13"/>
                        <a:pt x="47" y="13"/>
                        <a:pt x="47" y="13"/>
                      </a:cubicBezTo>
                      <a:cubicBezTo>
                        <a:pt x="47" y="13"/>
                        <a:pt x="47" y="13"/>
                        <a:pt x="46" y="13"/>
                      </a:cubicBezTo>
                      <a:cubicBezTo>
                        <a:pt x="46" y="13"/>
                        <a:pt x="46" y="13"/>
                        <a:pt x="46" y="13"/>
                      </a:cubicBezTo>
                      <a:cubicBezTo>
                        <a:pt x="45" y="14"/>
                        <a:pt x="45" y="14"/>
                        <a:pt x="45" y="14"/>
                      </a:cubicBezTo>
                      <a:cubicBezTo>
                        <a:pt x="44" y="15"/>
                        <a:pt x="44" y="15"/>
                        <a:pt x="44" y="15"/>
                      </a:cubicBezTo>
                      <a:cubicBezTo>
                        <a:pt x="44" y="16"/>
                        <a:pt x="44" y="16"/>
                        <a:pt x="44" y="16"/>
                      </a:cubicBezTo>
                      <a:cubicBezTo>
                        <a:pt x="44" y="16"/>
                        <a:pt x="43" y="18"/>
                        <a:pt x="43" y="18"/>
                      </a:cubicBezTo>
                      <a:cubicBezTo>
                        <a:pt x="42" y="19"/>
                        <a:pt x="42" y="20"/>
                        <a:pt x="42" y="20"/>
                      </a:cubicBezTo>
                      <a:cubicBezTo>
                        <a:pt x="42" y="21"/>
                        <a:pt x="42" y="21"/>
                        <a:pt x="42" y="21"/>
                      </a:cubicBezTo>
                      <a:cubicBezTo>
                        <a:pt x="42" y="22"/>
                        <a:pt x="42" y="22"/>
                        <a:pt x="42" y="22"/>
                      </a:cubicBezTo>
                      <a:cubicBezTo>
                        <a:pt x="42" y="22"/>
                        <a:pt x="42" y="23"/>
                        <a:pt x="41" y="23"/>
                      </a:cubicBezTo>
                      <a:cubicBezTo>
                        <a:pt x="40" y="23"/>
                        <a:pt x="40" y="23"/>
                        <a:pt x="40" y="23"/>
                      </a:cubicBezTo>
                      <a:cubicBezTo>
                        <a:pt x="41" y="24"/>
                        <a:pt x="40" y="24"/>
                        <a:pt x="40" y="25"/>
                      </a:cubicBezTo>
                      <a:cubicBezTo>
                        <a:pt x="41" y="25"/>
                        <a:pt x="41" y="25"/>
                        <a:pt x="40" y="25"/>
                      </a:cubicBezTo>
                      <a:cubicBezTo>
                        <a:pt x="40" y="26"/>
                        <a:pt x="40" y="27"/>
                        <a:pt x="40" y="27"/>
                      </a:cubicBezTo>
                      <a:cubicBezTo>
                        <a:pt x="40" y="27"/>
                        <a:pt x="39" y="27"/>
                        <a:pt x="38" y="27"/>
                      </a:cubicBezTo>
                      <a:cubicBezTo>
                        <a:pt x="38" y="28"/>
                        <a:pt x="38" y="28"/>
                        <a:pt x="37" y="28"/>
                      </a:cubicBezTo>
                      <a:cubicBezTo>
                        <a:pt x="37" y="28"/>
                        <a:pt x="37" y="29"/>
                        <a:pt x="37" y="29"/>
                      </a:cubicBezTo>
                      <a:cubicBezTo>
                        <a:pt x="38" y="29"/>
                        <a:pt x="38" y="29"/>
                        <a:pt x="38" y="29"/>
                      </a:cubicBezTo>
                      <a:cubicBezTo>
                        <a:pt x="38" y="29"/>
                        <a:pt x="37" y="30"/>
                        <a:pt x="37" y="30"/>
                      </a:cubicBezTo>
                      <a:cubicBezTo>
                        <a:pt x="37" y="31"/>
                        <a:pt x="37" y="31"/>
                        <a:pt x="37" y="31"/>
                      </a:cubicBezTo>
                      <a:cubicBezTo>
                        <a:pt x="37" y="33"/>
                        <a:pt x="37" y="33"/>
                        <a:pt x="37" y="33"/>
                      </a:cubicBezTo>
                      <a:cubicBezTo>
                        <a:pt x="37" y="33"/>
                        <a:pt x="37" y="33"/>
                        <a:pt x="36" y="33"/>
                      </a:cubicBezTo>
                      <a:cubicBezTo>
                        <a:pt x="36" y="33"/>
                        <a:pt x="36" y="33"/>
                        <a:pt x="36" y="34"/>
                      </a:cubicBezTo>
                      <a:cubicBezTo>
                        <a:pt x="36" y="34"/>
                        <a:pt x="36" y="34"/>
                        <a:pt x="36" y="34"/>
                      </a:cubicBezTo>
                      <a:cubicBezTo>
                        <a:pt x="35" y="35"/>
                        <a:pt x="35" y="35"/>
                        <a:pt x="34" y="34"/>
                      </a:cubicBezTo>
                      <a:cubicBezTo>
                        <a:pt x="34" y="34"/>
                        <a:pt x="34" y="34"/>
                        <a:pt x="34" y="34"/>
                      </a:cubicBezTo>
                      <a:cubicBezTo>
                        <a:pt x="34" y="35"/>
                        <a:pt x="34" y="35"/>
                        <a:pt x="34" y="35"/>
                      </a:cubicBezTo>
                      <a:cubicBezTo>
                        <a:pt x="33" y="35"/>
                        <a:pt x="33" y="35"/>
                        <a:pt x="33" y="35"/>
                      </a:cubicBezTo>
                      <a:cubicBezTo>
                        <a:pt x="34" y="35"/>
                        <a:pt x="34" y="35"/>
                        <a:pt x="34" y="35"/>
                      </a:cubicBezTo>
                      <a:cubicBezTo>
                        <a:pt x="34" y="35"/>
                        <a:pt x="33" y="36"/>
                        <a:pt x="33" y="36"/>
                      </a:cubicBezTo>
                      <a:cubicBezTo>
                        <a:pt x="33" y="36"/>
                        <a:pt x="33" y="36"/>
                        <a:pt x="33" y="36"/>
                      </a:cubicBezTo>
                      <a:cubicBezTo>
                        <a:pt x="33" y="36"/>
                        <a:pt x="33" y="36"/>
                        <a:pt x="32" y="36"/>
                      </a:cubicBezTo>
                      <a:cubicBezTo>
                        <a:pt x="32" y="36"/>
                        <a:pt x="32" y="36"/>
                        <a:pt x="32" y="37"/>
                      </a:cubicBezTo>
                      <a:cubicBezTo>
                        <a:pt x="32" y="37"/>
                        <a:pt x="32" y="37"/>
                        <a:pt x="32" y="38"/>
                      </a:cubicBezTo>
                      <a:cubicBezTo>
                        <a:pt x="32" y="38"/>
                        <a:pt x="32" y="38"/>
                        <a:pt x="32" y="39"/>
                      </a:cubicBezTo>
                      <a:cubicBezTo>
                        <a:pt x="32" y="39"/>
                        <a:pt x="32" y="40"/>
                        <a:pt x="32" y="40"/>
                      </a:cubicBezTo>
                      <a:cubicBezTo>
                        <a:pt x="31" y="41"/>
                        <a:pt x="31" y="41"/>
                        <a:pt x="31" y="42"/>
                      </a:cubicBezTo>
                      <a:cubicBezTo>
                        <a:pt x="31" y="43"/>
                        <a:pt x="31" y="43"/>
                        <a:pt x="30" y="43"/>
                      </a:cubicBezTo>
                      <a:cubicBezTo>
                        <a:pt x="29" y="44"/>
                        <a:pt x="29" y="44"/>
                        <a:pt x="29" y="45"/>
                      </a:cubicBezTo>
                      <a:cubicBezTo>
                        <a:pt x="29" y="45"/>
                        <a:pt x="29" y="45"/>
                        <a:pt x="29" y="45"/>
                      </a:cubicBezTo>
                      <a:cubicBezTo>
                        <a:pt x="28" y="45"/>
                        <a:pt x="28" y="45"/>
                        <a:pt x="28" y="45"/>
                      </a:cubicBezTo>
                      <a:cubicBezTo>
                        <a:pt x="29" y="45"/>
                        <a:pt x="29" y="45"/>
                        <a:pt x="29" y="46"/>
                      </a:cubicBezTo>
                      <a:cubicBezTo>
                        <a:pt x="29" y="46"/>
                        <a:pt x="29" y="46"/>
                        <a:pt x="29" y="46"/>
                      </a:cubicBezTo>
                      <a:cubicBezTo>
                        <a:pt x="30" y="46"/>
                        <a:pt x="29" y="47"/>
                        <a:pt x="29" y="47"/>
                      </a:cubicBezTo>
                      <a:cubicBezTo>
                        <a:pt x="29" y="47"/>
                        <a:pt x="28" y="47"/>
                        <a:pt x="28" y="47"/>
                      </a:cubicBezTo>
                      <a:cubicBezTo>
                        <a:pt x="28" y="48"/>
                        <a:pt x="28" y="47"/>
                        <a:pt x="28" y="48"/>
                      </a:cubicBezTo>
                      <a:cubicBezTo>
                        <a:pt x="28" y="48"/>
                        <a:pt x="27" y="48"/>
                        <a:pt x="27" y="49"/>
                      </a:cubicBezTo>
                      <a:cubicBezTo>
                        <a:pt x="27" y="49"/>
                        <a:pt x="27" y="49"/>
                        <a:pt x="27" y="49"/>
                      </a:cubicBezTo>
                      <a:cubicBezTo>
                        <a:pt x="27" y="49"/>
                        <a:pt x="27" y="49"/>
                        <a:pt x="27" y="50"/>
                      </a:cubicBezTo>
                      <a:cubicBezTo>
                        <a:pt x="27" y="50"/>
                        <a:pt x="27" y="50"/>
                        <a:pt x="26" y="50"/>
                      </a:cubicBezTo>
                      <a:cubicBezTo>
                        <a:pt x="26" y="50"/>
                        <a:pt x="26" y="51"/>
                        <a:pt x="26" y="51"/>
                      </a:cubicBezTo>
                      <a:cubicBezTo>
                        <a:pt x="25" y="52"/>
                        <a:pt x="25" y="52"/>
                        <a:pt x="25" y="52"/>
                      </a:cubicBezTo>
                      <a:cubicBezTo>
                        <a:pt x="23" y="52"/>
                        <a:pt x="23" y="52"/>
                        <a:pt x="23" y="52"/>
                      </a:cubicBezTo>
                      <a:cubicBezTo>
                        <a:pt x="23" y="52"/>
                        <a:pt x="23" y="51"/>
                        <a:pt x="23" y="51"/>
                      </a:cubicBezTo>
                      <a:cubicBezTo>
                        <a:pt x="23" y="50"/>
                        <a:pt x="23" y="49"/>
                        <a:pt x="22" y="49"/>
                      </a:cubicBezTo>
                      <a:cubicBezTo>
                        <a:pt x="21" y="49"/>
                        <a:pt x="21" y="49"/>
                        <a:pt x="21" y="49"/>
                      </a:cubicBezTo>
                      <a:cubicBezTo>
                        <a:pt x="21" y="48"/>
                        <a:pt x="21" y="48"/>
                        <a:pt x="21" y="48"/>
                      </a:cubicBezTo>
                      <a:cubicBezTo>
                        <a:pt x="20" y="47"/>
                        <a:pt x="19" y="47"/>
                        <a:pt x="19" y="47"/>
                      </a:cubicBezTo>
                      <a:cubicBezTo>
                        <a:pt x="19" y="46"/>
                        <a:pt x="19" y="46"/>
                        <a:pt x="19" y="47"/>
                      </a:cubicBezTo>
                      <a:cubicBezTo>
                        <a:pt x="19" y="48"/>
                        <a:pt x="19" y="47"/>
                        <a:pt x="18" y="48"/>
                      </a:cubicBezTo>
                      <a:cubicBezTo>
                        <a:pt x="18" y="48"/>
                        <a:pt x="18" y="48"/>
                        <a:pt x="18" y="48"/>
                      </a:cubicBezTo>
                      <a:cubicBezTo>
                        <a:pt x="17" y="48"/>
                        <a:pt x="17" y="48"/>
                        <a:pt x="17" y="48"/>
                      </a:cubicBezTo>
                      <a:cubicBezTo>
                        <a:pt x="16" y="48"/>
                        <a:pt x="16" y="48"/>
                        <a:pt x="16" y="48"/>
                      </a:cubicBezTo>
                      <a:cubicBezTo>
                        <a:pt x="16" y="47"/>
                        <a:pt x="16" y="47"/>
                        <a:pt x="15" y="47"/>
                      </a:cubicBezTo>
                      <a:cubicBezTo>
                        <a:pt x="15" y="47"/>
                        <a:pt x="14" y="48"/>
                        <a:pt x="14" y="49"/>
                      </a:cubicBezTo>
                      <a:cubicBezTo>
                        <a:pt x="13" y="50"/>
                        <a:pt x="13" y="49"/>
                        <a:pt x="13" y="49"/>
                      </a:cubicBezTo>
                      <a:cubicBezTo>
                        <a:pt x="12" y="49"/>
                        <a:pt x="12" y="49"/>
                        <a:pt x="12" y="50"/>
                      </a:cubicBezTo>
                      <a:cubicBezTo>
                        <a:pt x="12" y="50"/>
                        <a:pt x="12" y="50"/>
                        <a:pt x="12" y="51"/>
                      </a:cubicBezTo>
                      <a:cubicBezTo>
                        <a:pt x="12" y="51"/>
                        <a:pt x="12" y="51"/>
                        <a:pt x="12" y="51"/>
                      </a:cubicBezTo>
                      <a:cubicBezTo>
                        <a:pt x="11" y="51"/>
                        <a:pt x="11" y="51"/>
                        <a:pt x="11" y="52"/>
                      </a:cubicBezTo>
                      <a:cubicBezTo>
                        <a:pt x="11" y="52"/>
                        <a:pt x="10" y="52"/>
                        <a:pt x="10" y="52"/>
                      </a:cubicBezTo>
                      <a:cubicBezTo>
                        <a:pt x="10" y="53"/>
                        <a:pt x="9" y="52"/>
                        <a:pt x="9" y="53"/>
                      </a:cubicBezTo>
                      <a:cubicBezTo>
                        <a:pt x="9" y="54"/>
                        <a:pt x="9" y="54"/>
                        <a:pt x="8" y="54"/>
                      </a:cubicBezTo>
                      <a:cubicBezTo>
                        <a:pt x="7" y="55"/>
                        <a:pt x="7" y="55"/>
                        <a:pt x="7" y="56"/>
                      </a:cubicBezTo>
                      <a:cubicBezTo>
                        <a:pt x="6" y="56"/>
                        <a:pt x="6" y="56"/>
                        <a:pt x="6" y="56"/>
                      </a:cubicBezTo>
                      <a:cubicBezTo>
                        <a:pt x="6" y="56"/>
                        <a:pt x="6" y="56"/>
                        <a:pt x="6" y="56"/>
                      </a:cubicBezTo>
                      <a:cubicBezTo>
                        <a:pt x="6" y="56"/>
                        <a:pt x="5" y="56"/>
                        <a:pt x="5" y="57"/>
                      </a:cubicBezTo>
                      <a:cubicBezTo>
                        <a:pt x="5" y="57"/>
                        <a:pt x="5" y="57"/>
                        <a:pt x="5" y="57"/>
                      </a:cubicBezTo>
                      <a:cubicBezTo>
                        <a:pt x="5" y="58"/>
                        <a:pt x="5" y="58"/>
                        <a:pt x="5" y="58"/>
                      </a:cubicBezTo>
                      <a:cubicBezTo>
                        <a:pt x="6" y="58"/>
                        <a:pt x="6" y="59"/>
                        <a:pt x="6" y="59"/>
                      </a:cubicBezTo>
                      <a:cubicBezTo>
                        <a:pt x="5" y="59"/>
                        <a:pt x="5" y="59"/>
                        <a:pt x="5" y="60"/>
                      </a:cubicBezTo>
                      <a:cubicBezTo>
                        <a:pt x="5" y="61"/>
                        <a:pt x="5" y="61"/>
                        <a:pt x="5" y="62"/>
                      </a:cubicBezTo>
                      <a:cubicBezTo>
                        <a:pt x="3" y="64"/>
                        <a:pt x="3" y="64"/>
                        <a:pt x="3" y="65"/>
                      </a:cubicBezTo>
                      <a:cubicBezTo>
                        <a:pt x="3" y="65"/>
                        <a:pt x="3" y="65"/>
                        <a:pt x="3" y="65"/>
                      </a:cubicBezTo>
                      <a:cubicBezTo>
                        <a:pt x="3" y="65"/>
                        <a:pt x="3" y="65"/>
                        <a:pt x="3" y="65"/>
                      </a:cubicBezTo>
                      <a:cubicBezTo>
                        <a:pt x="3" y="66"/>
                        <a:pt x="3" y="66"/>
                        <a:pt x="2" y="66"/>
                      </a:cubicBezTo>
                      <a:cubicBezTo>
                        <a:pt x="2" y="66"/>
                        <a:pt x="2" y="66"/>
                        <a:pt x="2" y="66"/>
                      </a:cubicBezTo>
                      <a:cubicBezTo>
                        <a:pt x="2" y="66"/>
                        <a:pt x="2" y="66"/>
                        <a:pt x="2" y="67"/>
                      </a:cubicBezTo>
                      <a:cubicBezTo>
                        <a:pt x="2" y="67"/>
                        <a:pt x="3" y="68"/>
                        <a:pt x="3" y="67"/>
                      </a:cubicBezTo>
                      <a:cubicBezTo>
                        <a:pt x="6" y="66"/>
                        <a:pt x="4" y="68"/>
                        <a:pt x="4" y="68"/>
                      </a:cubicBezTo>
                      <a:cubicBezTo>
                        <a:pt x="4" y="68"/>
                        <a:pt x="3" y="68"/>
                        <a:pt x="2" y="68"/>
                      </a:cubicBezTo>
                      <a:cubicBezTo>
                        <a:pt x="1" y="68"/>
                        <a:pt x="1" y="68"/>
                        <a:pt x="1" y="68"/>
                      </a:cubicBezTo>
                      <a:cubicBezTo>
                        <a:pt x="1" y="68"/>
                        <a:pt x="0" y="68"/>
                        <a:pt x="0" y="68"/>
                      </a:cubicBezTo>
                      <a:cubicBezTo>
                        <a:pt x="0" y="68"/>
                        <a:pt x="0" y="68"/>
                        <a:pt x="0" y="68"/>
                      </a:cubicBezTo>
                      <a:cubicBezTo>
                        <a:pt x="1" y="68"/>
                        <a:pt x="2" y="68"/>
                        <a:pt x="1" y="69"/>
                      </a:cubicBezTo>
                      <a:cubicBezTo>
                        <a:pt x="1" y="69"/>
                        <a:pt x="3" y="69"/>
                        <a:pt x="3" y="69"/>
                      </a:cubicBezTo>
                      <a:cubicBezTo>
                        <a:pt x="4" y="68"/>
                        <a:pt x="4" y="69"/>
                        <a:pt x="4" y="69"/>
                      </a:cubicBezTo>
                      <a:cubicBezTo>
                        <a:pt x="4" y="68"/>
                        <a:pt x="5" y="68"/>
                        <a:pt x="4" y="69"/>
                      </a:cubicBezTo>
                      <a:cubicBezTo>
                        <a:pt x="4" y="69"/>
                        <a:pt x="4" y="69"/>
                        <a:pt x="5" y="69"/>
                      </a:cubicBezTo>
                      <a:cubicBezTo>
                        <a:pt x="5" y="69"/>
                        <a:pt x="5" y="69"/>
                        <a:pt x="5" y="69"/>
                      </a:cubicBezTo>
                      <a:cubicBezTo>
                        <a:pt x="6" y="70"/>
                        <a:pt x="6" y="69"/>
                        <a:pt x="6" y="70"/>
                      </a:cubicBezTo>
                      <a:cubicBezTo>
                        <a:pt x="6" y="70"/>
                        <a:pt x="6" y="71"/>
                        <a:pt x="7" y="71"/>
                      </a:cubicBezTo>
                      <a:cubicBezTo>
                        <a:pt x="7" y="71"/>
                        <a:pt x="6" y="71"/>
                        <a:pt x="7" y="71"/>
                      </a:cubicBezTo>
                      <a:cubicBezTo>
                        <a:pt x="7" y="72"/>
                        <a:pt x="7" y="71"/>
                        <a:pt x="7" y="71"/>
                      </a:cubicBezTo>
                      <a:cubicBezTo>
                        <a:pt x="8" y="71"/>
                        <a:pt x="7" y="72"/>
                        <a:pt x="8" y="72"/>
                      </a:cubicBezTo>
                      <a:cubicBezTo>
                        <a:pt x="8" y="72"/>
                        <a:pt x="8" y="72"/>
                        <a:pt x="8" y="72"/>
                      </a:cubicBezTo>
                      <a:cubicBezTo>
                        <a:pt x="9" y="72"/>
                        <a:pt x="9" y="72"/>
                        <a:pt x="9" y="73"/>
                      </a:cubicBezTo>
                      <a:cubicBezTo>
                        <a:pt x="10" y="72"/>
                        <a:pt x="10" y="72"/>
                        <a:pt x="10" y="73"/>
                      </a:cubicBezTo>
                      <a:cubicBezTo>
                        <a:pt x="10" y="73"/>
                        <a:pt x="10" y="73"/>
                        <a:pt x="10" y="73"/>
                      </a:cubicBezTo>
                      <a:cubicBezTo>
                        <a:pt x="11" y="73"/>
                        <a:pt x="11" y="71"/>
                        <a:pt x="11" y="71"/>
                      </a:cubicBezTo>
                      <a:cubicBezTo>
                        <a:pt x="11" y="72"/>
                        <a:pt x="10" y="74"/>
                        <a:pt x="11" y="74"/>
                      </a:cubicBezTo>
                      <a:cubicBezTo>
                        <a:pt x="12" y="74"/>
                        <a:pt x="11" y="74"/>
                        <a:pt x="11" y="75"/>
                      </a:cubicBezTo>
                      <a:cubicBezTo>
                        <a:pt x="11" y="75"/>
                        <a:pt x="11" y="75"/>
                        <a:pt x="11" y="75"/>
                      </a:cubicBezTo>
                      <a:cubicBezTo>
                        <a:pt x="12" y="74"/>
                        <a:pt x="12" y="76"/>
                        <a:pt x="12" y="76"/>
                      </a:cubicBezTo>
                      <a:cubicBezTo>
                        <a:pt x="13" y="76"/>
                        <a:pt x="13" y="76"/>
                        <a:pt x="13" y="76"/>
                      </a:cubicBezTo>
                      <a:cubicBezTo>
                        <a:pt x="13" y="77"/>
                        <a:pt x="13" y="77"/>
                        <a:pt x="13" y="77"/>
                      </a:cubicBezTo>
                      <a:cubicBezTo>
                        <a:pt x="13" y="78"/>
                        <a:pt x="14" y="78"/>
                        <a:pt x="13" y="79"/>
                      </a:cubicBezTo>
                      <a:cubicBezTo>
                        <a:pt x="13" y="79"/>
                        <a:pt x="13" y="80"/>
                        <a:pt x="13" y="81"/>
                      </a:cubicBezTo>
                      <a:cubicBezTo>
                        <a:pt x="13" y="81"/>
                        <a:pt x="13" y="82"/>
                        <a:pt x="13" y="83"/>
                      </a:cubicBezTo>
                      <a:cubicBezTo>
                        <a:pt x="13" y="83"/>
                        <a:pt x="13" y="84"/>
                        <a:pt x="13" y="84"/>
                      </a:cubicBezTo>
                      <a:cubicBezTo>
                        <a:pt x="13" y="84"/>
                        <a:pt x="13" y="84"/>
                        <a:pt x="13" y="84"/>
                      </a:cubicBezTo>
                      <a:cubicBezTo>
                        <a:pt x="13" y="84"/>
                        <a:pt x="13" y="86"/>
                        <a:pt x="15" y="86"/>
                      </a:cubicBezTo>
                      <a:cubicBezTo>
                        <a:pt x="25" y="86"/>
                        <a:pt x="25" y="86"/>
                        <a:pt x="25" y="86"/>
                      </a:cubicBezTo>
                      <a:cubicBezTo>
                        <a:pt x="25" y="86"/>
                        <a:pt x="25" y="85"/>
                        <a:pt x="25" y="85"/>
                      </a:cubicBezTo>
                      <a:cubicBezTo>
                        <a:pt x="25" y="85"/>
                        <a:pt x="25" y="85"/>
                        <a:pt x="26" y="85"/>
                      </a:cubicBezTo>
                      <a:cubicBezTo>
                        <a:pt x="27" y="85"/>
                        <a:pt x="27" y="84"/>
                        <a:pt x="27" y="84"/>
                      </a:cubicBezTo>
                      <a:cubicBezTo>
                        <a:pt x="28" y="84"/>
                        <a:pt x="27" y="85"/>
                        <a:pt x="29" y="85"/>
                      </a:cubicBezTo>
                      <a:cubicBezTo>
                        <a:pt x="30" y="85"/>
                        <a:pt x="31" y="85"/>
                        <a:pt x="32" y="85"/>
                      </a:cubicBezTo>
                      <a:cubicBezTo>
                        <a:pt x="33" y="85"/>
                        <a:pt x="32" y="84"/>
                        <a:pt x="33" y="85"/>
                      </a:cubicBezTo>
                      <a:cubicBezTo>
                        <a:pt x="34" y="85"/>
                        <a:pt x="34" y="84"/>
                        <a:pt x="34" y="85"/>
                      </a:cubicBezTo>
                      <a:cubicBezTo>
                        <a:pt x="35" y="85"/>
                        <a:pt x="36" y="86"/>
                        <a:pt x="36" y="85"/>
                      </a:cubicBezTo>
                      <a:cubicBezTo>
                        <a:pt x="37" y="85"/>
                        <a:pt x="37" y="85"/>
                        <a:pt x="37" y="85"/>
                      </a:cubicBezTo>
                      <a:cubicBezTo>
                        <a:pt x="38" y="85"/>
                        <a:pt x="38" y="86"/>
                        <a:pt x="39" y="85"/>
                      </a:cubicBezTo>
                      <a:cubicBezTo>
                        <a:pt x="40" y="85"/>
                        <a:pt x="39" y="85"/>
                        <a:pt x="40" y="85"/>
                      </a:cubicBezTo>
                      <a:cubicBezTo>
                        <a:pt x="40" y="85"/>
                        <a:pt x="41" y="85"/>
                        <a:pt x="41" y="86"/>
                      </a:cubicBezTo>
                      <a:cubicBezTo>
                        <a:pt x="41" y="86"/>
                        <a:pt x="41" y="86"/>
                        <a:pt x="41" y="86"/>
                      </a:cubicBezTo>
                      <a:cubicBezTo>
                        <a:pt x="49" y="86"/>
                        <a:pt x="49" y="86"/>
                        <a:pt x="49" y="86"/>
                      </a:cubicBezTo>
                      <a:cubicBezTo>
                        <a:pt x="49" y="86"/>
                        <a:pt x="50" y="86"/>
                        <a:pt x="50" y="86"/>
                      </a:cubicBezTo>
                      <a:cubicBezTo>
                        <a:pt x="51" y="86"/>
                        <a:pt x="51" y="86"/>
                        <a:pt x="51" y="86"/>
                      </a:cubicBezTo>
                      <a:cubicBezTo>
                        <a:pt x="52" y="87"/>
                        <a:pt x="52" y="86"/>
                        <a:pt x="52" y="86"/>
                      </a:cubicBezTo>
                      <a:cubicBezTo>
                        <a:pt x="53" y="87"/>
                        <a:pt x="53" y="86"/>
                        <a:pt x="53" y="87"/>
                      </a:cubicBezTo>
                      <a:cubicBezTo>
                        <a:pt x="54" y="87"/>
                        <a:pt x="53" y="88"/>
                        <a:pt x="54" y="87"/>
                      </a:cubicBezTo>
                      <a:cubicBezTo>
                        <a:pt x="55" y="87"/>
                        <a:pt x="54" y="88"/>
                        <a:pt x="55" y="87"/>
                      </a:cubicBezTo>
                      <a:cubicBezTo>
                        <a:pt x="56" y="87"/>
                        <a:pt x="56" y="87"/>
                        <a:pt x="56" y="87"/>
                      </a:cubicBezTo>
                      <a:cubicBezTo>
                        <a:pt x="56" y="87"/>
                        <a:pt x="57" y="88"/>
                        <a:pt x="57" y="88"/>
                      </a:cubicBezTo>
                      <a:cubicBezTo>
                        <a:pt x="58" y="87"/>
                        <a:pt x="58" y="88"/>
                        <a:pt x="59" y="88"/>
                      </a:cubicBezTo>
                      <a:cubicBezTo>
                        <a:pt x="60" y="88"/>
                        <a:pt x="60" y="88"/>
                        <a:pt x="61" y="88"/>
                      </a:cubicBezTo>
                      <a:cubicBezTo>
                        <a:pt x="61" y="89"/>
                        <a:pt x="61" y="89"/>
                        <a:pt x="62" y="89"/>
                      </a:cubicBezTo>
                      <a:cubicBezTo>
                        <a:pt x="62" y="89"/>
                        <a:pt x="62" y="89"/>
                        <a:pt x="62" y="90"/>
                      </a:cubicBezTo>
                      <a:cubicBezTo>
                        <a:pt x="63" y="91"/>
                        <a:pt x="63" y="90"/>
                        <a:pt x="63" y="89"/>
                      </a:cubicBezTo>
                      <a:cubicBezTo>
                        <a:pt x="64" y="89"/>
                        <a:pt x="63" y="89"/>
                        <a:pt x="63" y="89"/>
                      </a:cubicBezTo>
                      <a:cubicBezTo>
                        <a:pt x="63" y="87"/>
                        <a:pt x="62" y="87"/>
                        <a:pt x="63" y="8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3" name="Freeform 130"/>
                <p:cNvSpPr>
                  <a:spLocks noEditPoints="1"/>
                </p:cNvSpPr>
                <p:nvPr/>
              </p:nvSpPr>
              <p:spPr bwMode="auto">
                <a:xfrm>
                  <a:off x="5297488" y="4200525"/>
                  <a:ext cx="36513" cy="39687"/>
                </a:xfrm>
                <a:custGeom>
                  <a:avLst/>
                  <a:gdLst>
                    <a:gd name="T0" fmla="*/ 8 w 13"/>
                    <a:gd name="T1" fmla="*/ 8 h 14"/>
                    <a:gd name="T2" fmla="*/ 9 w 13"/>
                    <a:gd name="T3" fmla="*/ 7 h 14"/>
                    <a:gd name="T4" fmla="*/ 10 w 13"/>
                    <a:gd name="T5" fmla="*/ 7 h 14"/>
                    <a:gd name="T6" fmla="*/ 11 w 13"/>
                    <a:gd name="T7" fmla="*/ 6 h 14"/>
                    <a:gd name="T8" fmla="*/ 13 w 13"/>
                    <a:gd name="T9" fmla="*/ 5 h 14"/>
                    <a:gd name="T10" fmla="*/ 13 w 13"/>
                    <a:gd name="T11" fmla="*/ 3 h 14"/>
                    <a:gd name="T12" fmla="*/ 11 w 13"/>
                    <a:gd name="T13" fmla="*/ 1 h 14"/>
                    <a:gd name="T14" fmla="*/ 11 w 13"/>
                    <a:gd name="T15" fmla="*/ 0 h 14"/>
                    <a:gd name="T16" fmla="*/ 9 w 13"/>
                    <a:gd name="T17" fmla="*/ 1 h 14"/>
                    <a:gd name="T18" fmla="*/ 8 w 13"/>
                    <a:gd name="T19" fmla="*/ 2 h 14"/>
                    <a:gd name="T20" fmla="*/ 5 w 13"/>
                    <a:gd name="T21" fmla="*/ 1 h 14"/>
                    <a:gd name="T22" fmla="*/ 5 w 13"/>
                    <a:gd name="T23" fmla="*/ 1 h 14"/>
                    <a:gd name="T24" fmla="*/ 4 w 13"/>
                    <a:gd name="T25" fmla="*/ 4 h 14"/>
                    <a:gd name="T26" fmla="*/ 2 w 13"/>
                    <a:gd name="T27" fmla="*/ 7 h 14"/>
                    <a:gd name="T28" fmla="*/ 1 w 13"/>
                    <a:gd name="T29" fmla="*/ 8 h 14"/>
                    <a:gd name="T30" fmla="*/ 1 w 13"/>
                    <a:gd name="T31" fmla="*/ 13 h 14"/>
                    <a:gd name="T32" fmla="*/ 1 w 13"/>
                    <a:gd name="T33" fmla="*/ 14 h 14"/>
                    <a:gd name="T34" fmla="*/ 3 w 13"/>
                    <a:gd name="T35" fmla="*/ 14 h 14"/>
                    <a:gd name="T36" fmla="*/ 6 w 13"/>
                    <a:gd name="T37" fmla="*/ 13 h 14"/>
                    <a:gd name="T38" fmla="*/ 7 w 13"/>
                    <a:gd name="T39" fmla="*/ 13 h 14"/>
                    <a:gd name="T40" fmla="*/ 9 w 13"/>
                    <a:gd name="T41" fmla="*/ 13 h 14"/>
                    <a:gd name="T42" fmla="*/ 10 w 13"/>
                    <a:gd name="T43" fmla="*/ 13 h 14"/>
                    <a:gd name="T44" fmla="*/ 10 w 13"/>
                    <a:gd name="T45" fmla="*/ 13 h 14"/>
                    <a:gd name="T46" fmla="*/ 12 w 13"/>
                    <a:gd name="T47" fmla="*/ 10 h 14"/>
                    <a:gd name="T48" fmla="*/ 12 w 13"/>
                    <a:gd name="T49" fmla="*/ 9 h 14"/>
                    <a:gd name="T50" fmla="*/ 12 w 13"/>
                    <a:gd name="T51" fmla="*/ 10 h 14"/>
                    <a:gd name="T52" fmla="*/ 11 w 13"/>
                    <a:gd name="T53" fmla="*/ 9 h 14"/>
                    <a:gd name="T54" fmla="*/ 11 w 13"/>
                    <a:gd name="T55" fmla="*/ 8 h 14"/>
                    <a:gd name="T56" fmla="*/ 11 w 13"/>
                    <a:gd name="T57" fmla="*/ 8 h 14"/>
                    <a:gd name="T58" fmla="*/ 9 w 13"/>
                    <a:gd name="T59" fmla="*/ 8 h 14"/>
                    <a:gd name="T60" fmla="*/ 7 w 13"/>
                    <a:gd name="T61" fmla="*/ 9 h 14"/>
                    <a:gd name="T62" fmla="*/ 8 w 13"/>
                    <a:gd name="T63" fmla="*/ 8 h 14"/>
                    <a:gd name="T64" fmla="*/ 7 w 13"/>
                    <a:gd name="T65" fmla="*/ 9 h 14"/>
                    <a:gd name="T66" fmla="*/ 6 w 13"/>
                    <a:gd name="T67" fmla="*/ 9 h 14"/>
                    <a:gd name="T68" fmla="*/ 6 w 13"/>
                    <a:gd name="T69" fmla="*/ 9 h 14"/>
                    <a:gd name="T70" fmla="*/ 7 w 13"/>
                    <a:gd name="T7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4">
                      <a:moveTo>
                        <a:pt x="8" y="8"/>
                      </a:moveTo>
                      <a:cubicBezTo>
                        <a:pt x="8" y="7"/>
                        <a:pt x="8" y="7"/>
                        <a:pt x="9" y="7"/>
                      </a:cubicBezTo>
                      <a:cubicBezTo>
                        <a:pt x="9" y="7"/>
                        <a:pt x="9" y="7"/>
                        <a:pt x="10" y="7"/>
                      </a:cubicBezTo>
                      <a:cubicBezTo>
                        <a:pt x="10" y="7"/>
                        <a:pt x="11" y="6"/>
                        <a:pt x="11" y="6"/>
                      </a:cubicBezTo>
                      <a:cubicBezTo>
                        <a:pt x="12" y="5"/>
                        <a:pt x="12" y="6"/>
                        <a:pt x="13" y="5"/>
                      </a:cubicBezTo>
                      <a:cubicBezTo>
                        <a:pt x="13" y="4"/>
                        <a:pt x="13" y="3"/>
                        <a:pt x="13" y="3"/>
                      </a:cubicBezTo>
                      <a:cubicBezTo>
                        <a:pt x="13" y="2"/>
                        <a:pt x="12" y="1"/>
                        <a:pt x="11" y="1"/>
                      </a:cubicBezTo>
                      <a:cubicBezTo>
                        <a:pt x="11" y="0"/>
                        <a:pt x="11" y="0"/>
                        <a:pt x="11" y="0"/>
                      </a:cubicBezTo>
                      <a:cubicBezTo>
                        <a:pt x="10" y="0"/>
                        <a:pt x="10" y="0"/>
                        <a:pt x="9" y="1"/>
                      </a:cubicBezTo>
                      <a:cubicBezTo>
                        <a:pt x="8" y="1"/>
                        <a:pt x="9" y="1"/>
                        <a:pt x="8" y="2"/>
                      </a:cubicBezTo>
                      <a:cubicBezTo>
                        <a:pt x="7" y="3"/>
                        <a:pt x="7" y="0"/>
                        <a:pt x="5" y="1"/>
                      </a:cubicBezTo>
                      <a:cubicBezTo>
                        <a:pt x="5" y="1"/>
                        <a:pt x="5" y="1"/>
                        <a:pt x="5" y="1"/>
                      </a:cubicBezTo>
                      <a:cubicBezTo>
                        <a:pt x="4" y="2"/>
                        <a:pt x="5" y="2"/>
                        <a:pt x="4" y="4"/>
                      </a:cubicBezTo>
                      <a:cubicBezTo>
                        <a:pt x="2" y="6"/>
                        <a:pt x="3" y="6"/>
                        <a:pt x="2" y="7"/>
                      </a:cubicBezTo>
                      <a:cubicBezTo>
                        <a:pt x="1" y="7"/>
                        <a:pt x="1" y="7"/>
                        <a:pt x="1" y="8"/>
                      </a:cubicBezTo>
                      <a:cubicBezTo>
                        <a:pt x="0" y="10"/>
                        <a:pt x="1" y="11"/>
                        <a:pt x="1" y="13"/>
                      </a:cubicBezTo>
                      <a:cubicBezTo>
                        <a:pt x="0" y="13"/>
                        <a:pt x="1" y="13"/>
                        <a:pt x="1" y="14"/>
                      </a:cubicBezTo>
                      <a:cubicBezTo>
                        <a:pt x="2" y="14"/>
                        <a:pt x="2" y="14"/>
                        <a:pt x="3" y="14"/>
                      </a:cubicBezTo>
                      <a:cubicBezTo>
                        <a:pt x="4" y="13"/>
                        <a:pt x="5" y="14"/>
                        <a:pt x="6" y="13"/>
                      </a:cubicBezTo>
                      <a:cubicBezTo>
                        <a:pt x="7" y="12"/>
                        <a:pt x="7" y="12"/>
                        <a:pt x="7" y="13"/>
                      </a:cubicBezTo>
                      <a:cubicBezTo>
                        <a:pt x="9" y="13"/>
                        <a:pt x="8" y="14"/>
                        <a:pt x="9" y="13"/>
                      </a:cubicBezTo>
                      <a:cubicBezTo>
                        <a:pt x="10" y="13"/>
                        <a:pt x="10" y="13"/>
                        <a:pt x="10" y="13"/>
                      </a:cubicBezTo>
                      <a:cubicBezTo>
                        <a:pt x="10" y="13"/>
                        <a:pt x="10" y="13"/>
                        <a:pt x="10" y="13"/>
                      </a:cubicBezTo>
                      <a:cubicBezTo>
                        <a:pt x="10" y="13"/>
                        <a:pt x="11" y="11"/>
                        <a:pt x="12" y="10"/>
                      </a:cubicBezTo>
                      <a:cubicBezTo>
                        <a:pt x="12" y="10"/>
                        <a:pt x="12" y="9"/>
                        <a:pt x="12" y="9"/>
                      </a:cubicBezTo>
                      <a:cubicBezTo>
                        <a:pt x="12" y="9"/>
                        <a:pt x="12" y="10"/>
                        <a:pt x="12" y="10"/>
                      </a:cubicBezTo>
                      <a:cubicBezTo>
                        <a:pt x="11" y="9"/>
                        <a:pt x="12" y="9"/>
                        <a:pt x="11" y="9"/>
                      </a:cubicBezTo>
                      <a:cubicBezTo>
                        <a:pt x="11" y="9"/>
                        <a:pt x="11" y="9"/>
                        <a:pt x="11" y="8"/>
                      </a:cubicBezTo>
                      <a:cubicBezTo>
                        <a:pt x="11" y="8"/>
                        <a:pt x="11" y="8"/>
                        <a:pt x="11" y="8"/>
                      </a:cubicBezTo>
                      <a:cubicBezTo>
                        <a:pt x="10" y="9"/>
                        <a:pt x="10" y="8"/>
                        <a:pt x="9" y="8"/>
                      </a:cubicBezTo>
                      <a:cubicBezTo>
                        <a:pt x="7" y="8"/>
                        <a:pt x="8" y="9"/>
                        <a:pt x="7" y="9"/>
                      </a:cubicBezTo>
                      <a:cubicBezTo>
                        <a:pt x="7" y="8"/>
                        <a:pt x="7" y="8"/>
                        <a:pt x="8" y="8"/>
                      </a:cubicBezTo>
                      <a:close/>
                      <a:moveTo>
                        <a:pt x="7" y="9"/>
                      </a:moveTo>
                      <a:cubicBezTo>
                        <a:pt x="7" y="10"/>
                        <a:pt x="6" y="9"/>
                        <a:pt x="6" y="9"/>
                      </a:cubicBezTo>
                      <a:cubicBezTo>
                        <a:pt x="6" y="9"/>
                        <a:pt x="6" y="8"/>
                        <a:pt x="6" y="9"/>
                      </a:cubicBezTo>
                      <a:cubicBezTo>
                        <a:pt x="7" y="9"/>
                        <a:pt x="7" y="9"/>
                        <a:pt x="7"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4" name="Freeform 217"/>
                <p:cNvSpPr>
                  <a:spLocks/>
                </p:cNvSpPr>
                <p:nvPr/>
              </p:nvSpPr>
              <p:spPr bwMode="auto">
                <a:xfrm>
                  <a:off x="3959225" y="4200526"/>
                  <a:ext cx="71438" cy="39688"/>
                </a:xfrm>
                <a:custGeom>
                  <a:avLst/>
                  <a:gdLst>
                    <a:gd name="T0" fmla="*/ 2 w 25"/>
                    <a:gd name="T1" fmla="*/ 4 h 14"/>
                    <a:gd name="T2" fmla="*/ 4 w 25"/>
                    <a:gd name="T3" fmla="*/ 3 h 14"/>
                    <a:gd name="T4" fmla="*/ 3 w 25"/>
                    <a:gd name="T5" fmla="*/ 5 h 14"/>
                    <a:gd name="T6" fmla="*/ 3 w 25"/>
                    <a:gd name="T7" fmla="*/ 7 h 14"/>
                    <a:gd name="T8" fmla="*/ 4 w 25"/>
                    <a:gd name="T9" fmla="*/ 6 h 14"/>
                    <a:gd name="T10" fmla="*/ 5 w 25"/>
                    <a:gd name="T11" fmla="*/ 7 h 14"/>
                    <a:gd name="T12" fmla="*/ 5 w 25"/>
                    <a:gd name="T13" fmla="*/ 7 h 14"/>
                    <a:gd name="T14" fmla="*/ 7 w 25"/>
                    <a:gd name="T15" fmla="*/ 5 h 14"/>
                    <a:gd name="T16" fmla="*/ 6 w 25"/>
                    <a:gd name="T17" fmla="*/ 7 h 14"/>
                    <a:gd name="T18" fmla="*/ 9 w 25"/>
                    <a:gd name="T19" fmla="*/ 7 h 14"/>
                    <a:gd name="T20" fmla="*/ 10 w 25"/>
                    <a:gd name="T21" fmla="*/ 5 h 14"/>
                    <a:gd name="T22" fmla="*/ 13 w 25"/>
                    <a:gd name="T23" fmla="*/ 6 h 14"/>
                    <a:gd name="T24" fmla="*/ 9 w 25"/>
                    <a:gd name="T25" fmla="*/ 7 h 14"/>
                    <a:gd name="T26" fmla="*/ 9 w 25"/>
                    <a:gd name="T27" fmla="*/ 8 h 14"/>
                    <a:gd name="T28" fmla="*/ 8 w 25"/>
                    <a:gd name="T29" fmla="*/ 9 h 14"/>
                    <a:gd name="T30" fmla="*/ 9 w 25"/>
                    <a:gd name="T31" fmla="*/ 9 h 14"/>
                    <a:gd name="T32" fmla="*/ 10 w 25"/>
                    <a:gd name="T33" fmla="*/ 9 h 14"/>
                    <a:gd name="T34" fmla="*/ 11 w 25"/>
                    <a:gd name="T35" fmla="*/ 9 h 14"/>
                    <a:gd name="T36" fmla="*/ 12 w 25"/>
                    <a:gd name="T37" fmla="*/ 8 h 14"/>
                    <a:gd name="T38" fmla="*/ 11 w 25"/>
                    <a:gd name="T39" fmla="*/ 9 h 14"/>
                    <a:gd name="T40" fmla="*/ 10 w 25"/>
                    <a:gd name="T41" fmla="*/ 9 h 14"/>
                    <a:gd name="T42" fmla="*/ 10 w 25"/>
                    <a:gd name="T43" fmla="*/ 11 h 14"/>
                    <a:gd name="T44" fmla="*/ 10 w 25"/>
                    <a:gd name="T45" fmla="*/ 10 h 14"/>
                    <a:gd name="T46" fmla="*/ 10 w 25"/>
                    <a:gd name="T47" fmla="*/ 12 h 14"/>
                    <a:gd name="T48" fmla="*/ 11 w 25"/>
                    <a:gd name="T49" fmla="*/ 12 h 14"/>
                    <a:gd name="T50" fmla="*/ 12 w 25"/>
                    <a:gd name="T51" fmla="*/ 12 h 14"/>
                    <a:gd name="T52" fmla="*/ 11 w 25"/>
                    <a:gd name="T53" fmla="*/ 13 h 14"/>
                    <a:gd name="T54" fmla="*/ 13 w 25"/>
                    <a:gd name="T55" fmla="*/ 12 h 14"/>
                    <a:gd name="T56" fmla="*/ 14 w 25"/>
                    <a:gd name="T57" fmla="*/ 12 h 14"/>
                    <a:gd name="T58" fmla="*/ 13 w 25"/>
                    <a:gd name="T59" fmla="*/ 13 h 14"/>
                    <a:gd name="T60" fmla="*/ 13 w 25"/>
                    <a:gd name="T61" fmla="*/ 14 h 14"/>
                    <a:gd name="T62" fmla="*/ 13 w 25"/>
                    <a:gd name="T63" fmla="*/ 14 h 14"/>
                    <a:gd name="T64" fmla="*/ 13 w 25"/>
                    <a:gd name="T65" fmla="*/ 14 h 14"/>
                    <a:gd name="T66" fmla="*/ 16 w 25"/>
                    <a:gd name="T67" fmla="*/ 10 h 14"/>
                    <a:gd name="T68" fmla="*/ 18 w 25"/>
                    <a:gd name="T69" fmla="*/ 9 h 14"/>
                    <a:gd name="T70" fmla="*/ 20 w 25"/>
                    <a:gd name="T71" fmla="*/ 8 h 14"/>
                    <a:gd name="T72" fmla="*/ 22 w 25"/>
                    <a:gd name="T73" fmla="*/ 8 h 14"/>
                    <a:gd name="T74" fmla="*/ 23 w 25"/>
                    <a:gd name="T75" fmla="*/ 8 h 14"/>
                    <a:gd name="T76" fmla="*/ 23 w 25"/>
                    <a:gd name="T77" fmla="*/ 8 h 14"/>
                    <a:gd name="T78" fmla="*/ 24 w 25"/>
                    <a:gd name="T79" fmla="*/ 8 h 14"/>
                    <a:gd name="T80" fmla="*/ 24 w 25"/>
                    <a:gd name="T81" fmla="*/ 5 h 14"/>
                    <a:gd name="T82" fmla="*/ 23 w 25"/>
                    <a:gd name="T83" fmla="*/ 5 h 14"/>
                    <a:gd name="T84" fmla="*/ 22 w 25"/>
                    <a:gd name="T85" fmla="*/ 4 h 14"/>
                    <a:gd name="T86" fmla="*/ 22 w 25"/>
                    <a:gd name="T87" fmla="*/ 3 h 14"/>
                    <a:gd name="T88" fmla="*/ 24 w 25"/>
                    <a:gd name="T89" fmla="*/ 3 h 14"/>
                    <a:gd name="T90" fmla="*/ 24 w 25"/>
                    <a:gd name="T91" fmla="*/ 2 h 14"/>
                    <a:gd name="T92" fmla="*/ 24 w 25"/>
                    <a:gd name="T93" fmla="*/ 1 h 14"/>
                    <a:gd name="T94" fmla="*/ 24 w 25"/>
                    <a:gd name="T95" fmla="*/ 0 h 14"/>
                    <a:gd name="T96" fmla="*/ 14 w 25"/>
                    <a:gd name="T97" fmla="*/ 0 h 14"/>
                    <a:gd name="T98" fmla="*/ 10 w 25"/>
                    <a:gd name="T99" fmla="*/ 1 h 14"/>
                    <a:gd name="T100" fmla="*/ 3 w 25"/>
                    <a:gd name="T101" fmla="*/ 2 h 14"/>
                    <a:gd name="T102" fmla="*/ 0 w 25"/>
                    <a:gd name="T103" fmla="*/ 3 h 14"/>
                    <a:gd name="T104" fmla="*/ 1 w 25"/>
                    <a:gd name="T105" fmla="*/ 3 h 14"/>
                    <a:gd name="T106" fmla="*/ 2 w 25"/>
                    <a:gd name="T10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14">
                      <a:moveTo>
                        <a:pt x="2" y="4"/>
                      </a:moveTo>
                      <a:cubicBezTo>
                        <a:pt x="3" y="3"/>
                        <a:pt x="3" y="3"/>
                        <a:pt x="4" y="3"/>
                      </a:cubicBezTo>
                      <a:cubicBezTo>
                        <a:pt x="4" y="4"/>
                        <a:pt x="1" y="5"/>
                        <a:pt x="3" y="5"/>
                      </a:cubicBezTo>
                      <a:cubicBezTo>
                        <a:pt x="3" y="6"/>
                        <a:pt x="3" y="6"/>
                        <a:pt x="3" y="7"/>
                      </a:cubicBezTo>
                      <a:cubicBezTo>
                        <a:pt x="3" y="7"/>
                        <a:pt x="4" y="6"/>
                        <a:pt x="4" y="6"/>
                      </a:cubicBezTo>
                      <a:cubicBezTo>
                        <a:pt x="4" y="6"/>
                        <a:pt x="5" y="7"/>
                        <a:pt x="5" y="7"/>
                      </a:cubicBezTo>
                      <a:cubicBezTo>
                        <a:pt x="5" y="7"/>
                        <a:pt x="5" y="7"/>
                        <a:pt x="5" y="7"/>
                      </a:cubicBezTo>
                      <a:cubicBezTo>
                        <a:pt x="6" y="6"/>
                        <a:pt x="6" y="5"/>
                        <a:pt x="7" y="5"/>
                      </a:cubicBezTo>
                      <a:cubicBezTo>
                        <a:pt x="7" y="6"/>
                        <a:pt x="6" y="6"/>
                        <a:pt x="6" y="7"/>
                      </a:cubicBezTo>
                      <a:cubicBezTo>
                        <a:pt x="7" y="7"/>
                        <a:pt x="8" y="7"/>
                        <a:pt x="9" y="7"/>
                      </a:cubicBezTo>
                      <a:cubicBezTo>
                        <a:pt x="9" y="6"/>
                        <a:pt x="10" y="6"/>
                        <a:pt x="10" y="5"/>
                      </a:cubicBezTo>
                      <a:cubicBezTo>
                        <a:pt x="10" y="5"/>
                        <a:pt x="13" y="5"/>
                        <a:pt x="13" y="6"/>
                      </a:cubicBezTo>
                      <a:cubicBezTo>
                        <a:pt x="12" y="6"/>
                        <a:pt x="9" y="6"/>
                        <a:pt x="9" y="7"/>
                      </a:cubicBezTo>
                      <a:cubicBezTo>
                        <a:pt x="9" y="7"/>
                        <a:pt x="10" y="8"/>
                        <a:pt x="9" y="8"/>
                      </a:cubicBezTo>
                      <a:cubicBezTo>
                        <a:pt x="9" y="8"/>
                        <a:pt x="8" y="8"/>
                        <a:pt x="8" y="9"/>
                      </a:cubicBezTo>
                      <a:cubicBezTo>
                        <a:pt x="8" y="9"/>
                        <a:pt x="9" y="9"/>
                        <a:pt x="9" y="9"/>
                      </a:cubicBezTo>
                      <a:cubicBezTo>
                        <a:pt x="9" y="9"/>
                        <a:pt x="9" y="9"/>
                        <a:pt x="10" y="9"/>
                      </a:cubicBezTo>
                      <a:cubicBezTo>
                        <a:pt x="10" y="9"/>
                        <a:pt x="10" y="9"/>
                        <a:pt x="11" y="9"/>
                      </a:cubicBezTo>
                      <a:cubicBezTo>
                        <a:pt x="11" y="8"/>
                        <a:pt x="11" y="8"/>
                        <a:pt x="12" y="8"/>
                      </a:cubicBezTo>
                      <a:cubicBezTo>
                        <a:pt x="12" y="8"/>
                        <a:pt x="12" y="9"/>
                        <a:pt x="11" y="9"/>
                      </a:cubicBezTo>
                      <a:cubicBezTo>
                        <a:pt x="11" y="9"/>
                        <a:pt x="10" y="9"/>
                        <a:pt x="10" y="9"/>
                      </a:cubicBezTo>
                      <a:cubicBezTo>
                        <a:pt x="10" y="11"/>
                        <a:pt x="10" y="11"/>
                        <a:pt x="10" y="11"/>
                      </a:cubicBezTo>
                      <a:cubicBezTo>
                        <a:pt x="10" y="11"/>
                        <a:pt x="10" y="11"/>
                        <a:pt x="10" y="10"/>
                      </a:cubicBezTo>
                      <a:cubicBezTo>
                        <a:pt x="10" y="12"/>
                        <a:pt x="10" y="12"/>
                        <a:pt x="10" y="12"/>
                      </a:cubicBezTo>
                      <a:cubicBezTo>
                        <a:pt x="11" y="12"/>
                        <a:pt x="11" y="12"/>
                        <a:pt x="11" y="12"/>
                      </a:cubicBezTo>
                      <a:cubicBezTo>
                        <a:pt x="11" y="12"/>
                        <a:pt x="12" y="12"/>
                        <a:pt x="12" y="12"/>
                      </a:cubicBezTo>
                      <a:cubicBezTo>
                        <a:pt x="12" y="13"/>
                        <a:pt x="12" y="13"/>
                        <a:pt x="11" y="13"/>
                      </a:cubicBezTo>
                      <a:cubicBezTo>
                        <a:pt x="12" y="13"/>
                        <a:pt x="12" y="13"/>
                        <a:pt x="13" y="12"/>
                      </a:cubicBezTo>
                      <a:cubicBezTo>
                        <a:pt x="13" y="12"/>
                        <a:pt x="14" y="11"/>
                        <a:pt x="14" y="12"/>
                      </a:cubicBezTo>
                      <a:cubicBezTo>
                        <a:pt x="14" y="13"/>
                        <a:pt x="13" y="13"/>
                        <a:pt x="13" y="13"/>
                      </a:cubicBezTo>
                      <a:cubicBezTo>
                        <a:pt x="13" y="13"/>
                        <a:pt x="12" y="13"/>
                        <a:pt x="13" y="14"/>
                      </a:cubicBezTo>
                      <a:cubicBezTo>
                        <a:pt x="13" y="14"/>
                        <a:pt x="13" y="14"/>
                        <a:pt x="13" y="14"/>
                      </a:cubicBezTo>
                      <a:cubicBezTo>
                        <a:pt x="13" y="14"/>
                        <a:pt x="13" y="14"/>
                        <a:pt x="13" y="14"/>
                      </a:cubicBezTo>
                      <a:cubicBezTo>
                        <a:pt x="15" y="13"/>
                        <a:pt x="15" y="11"/>
                        <a:pt x="16" y="10"/>
                      </a:cubicBezTo>
                      <a:cubicBezTo>
                        <a:pt x="17" y="9"/>
                        <a:pt x="17" y="9"/>
                        <a:pt x="18" y="9"/>
                      </a:cubicBezTo>
                      <a:cubicBezTo>
                        <a:pt x="20" y="8"/>
                        <a:pt x="19" y="8"/>
                        <a:pt x="20" y="8"/>
                      </a:cubicBezTo>
                      <a:cubicBezTo>
                        <a:pt x="21" y="8"/>
                        <a:pt x="21" y="8"/>
                        <a:pt x="22" y="8"/>
                      </a:cubicBezTo>
                      <a:cubicBezTo>
                        <a:pt x="23" y="8"/>
                        <a:pt x="23" y="8"/>
                        <a:pt x="23" y="8"/>
                      </a:cubicBezTo>
                      <a:cubicBezTo>
                        <a:pt x="23" y="7"/>
                        <a:pt x="23" y="7"/>
                        <a:pt x="23" y="8"/>
                      </a:cubicBezTo>
                      <a:cubicBezTo>
                        <a:pt x="23" y="8"/>
                        <a:pt x="24" y="8"/>
                        <a:pt x="24" y="8"/>
                      </a:cubicBezTo>
                      <a:cubicBezTo>
                        <a:pt x="24" y="7"/>
                        <a:pt x="24" y="6"/>
                        <a:pt x="24" y="5"/>
                      </a:cubicBezTo>
                      <a:cubicBezTo>
                        <a:pt x="24" y="5"/>
                        <a:pt x="24" y="5"/>
                        <a:pt x="23" y="5"/>
                      </a:cubicBezTo>
                      <a:cubicBezTo>
                        <a:pt x="23" y="4"/>
                        <a:pt x="23" y="4"/>
                        <a:pt x="22" y="4"/>
                      </a:cubicBezTo>
                      <a:cubicBezTo>
                        <a:pt x="22" y="4"/>
                        <a:pt x="22" y="4"/>
                        <a:pt x="22" y="3"/>
                      </a:cubicBezTo>
                      <a:cubicBezTo>
                        <a:pt x="24" y="3"/>
                        <a:pt x="23" y="3"/>
                        <a:pt x="24" y="3"/>
                      </a:cubicBezTo>
                      <a:cubicBezTo>
                        <a:pt x="24" y="3"/>
                        <a:pt x="24" y="3"/>
                        <a:pt x="24" y="2"/>
                      </a:cubicBezTo>
                      <a:cubicBezTo>
                        <a:pt x="24" y="2"/>
                        <a:pt x="25" y="2"/>
                        <a:pt x="24" y="1"/>
                      </a:cubicBezTo>
                      <a:cubicBezTo>
                        <a:pt x="24" y="1"/>
                        <a:pt x="24" y="1"/>
                        <a:pt x="24" y="0"/>
                      </a:cubicBezTo>
                      <a:cubicBezTo>
                        <a:pt x="20" y="0"/>
                        <a:pt x="15" y="0"/>
                        <a:pt x="14" y="0"/>
                      </a:cubicBezTo>
                      <a:cubicBezTo>
                        <a:pt x="13" y="0"/>
                        <a:pt x="12" y="0"/>
                        <a:pt x="10" y="1"/>
                      </a:cubicBezTo>
                      <a:cubicBezTo>
                        <a:pt x="6" y="3"/>
                        <a:pt x="6" y="0"/>
                        <a:pt x="3" y="2"/>
                      </a:cubicBezTo>
                      <a:cubicBezTo>
                        <a:pt x="2" y="3"/>
                        <a:pt x="1" y="2"/>
                        <a:pt x="0" y="3"/>
                      </a:cubicBezTo>
                      <a:cubicBezTo>
                        <a:pt x="0" y="3"/>
                        <a:pt x="1" y="3"/>
                        <a:pt x="1" y="3"/>
                      </a:cubicBezTo>
                      <a:cubicBezTo>
                        <a:pt x="2" y="4"/>
                        <a:pt x="2"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5" name="Freeform 2758"/>
                <p:cNvSpPr>
                  <a:spLocks/>
                </p:cNvSpPr>
                <p:nvPr/>
              </p:nvSpPr>
              <p:spPr bwMode="auto">
                <a:xfrm>
                  <a:off x="3625850" y="3532188"/>
                  <a:ext cx="3175" cy="7937"/>
                </a:xfrm>
                <a:custGeom>
                  <a:avLst/>
                  <a:gdLst>
                    <a:gd name="T0" fmla="*/ 0 w 1"/>
                    <a:gd name="T1" fmla="*/ 2 h 3"/>
                    <a:gd name="T2" fmla="*/ 1 w 1"/>
                    <a:gd name="T3" fmla="*/ 2 h 3"/>
                    <a:gd name="T4" fmla="*/ 0 w 1"/>
                    <a:gd name="T5" fmla="*/ 2 h 3"/>
                  </a:gdLst>
                  <a:ahLst/>
                  <a:cxnLst>
                    <a:cxn ang="0">
                      <a:pos x="T0" y="T1"/>
                    </a:cxn>
                    <a:cxn ang="0">
                      <a:pos x="T2" y="T3"/>
                    </a:cxn>
                    <a:cxn ang="0">
                      <a:pos x="T4" y="T5"/>
                    </a:cxn>
                  </a:cxnLst>
                  <a:rect l="0" t="0" r="r" b="b"/>
                  <a:pathLst>
                    <a:path w="1" h="3">
                      <a:moveTo>
                        <a:pt x="0" y="2"/>
                      </a:moveTo>
                      <a:cubicBezTo>
                        <a:pt x="0" y="3"/>
                        <a:pt x="0" y="2"/>
                        <a:pt x="1" y="2"/>
                      </a:cubicBezTo>
                      <a:cubicBezTo>
                        <a:pt x="1" y="1"/>
                        <a:pt x="0"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6" name="Freeform 2759"/>
                <p:cNvSpPr>
                  <a:spLocks/>
                </p:cNvSpPr>
                <p:nvPr/>
              </p:nvSpPr>
              <p:spPr bwMode="auto">
                <a:xfrm>
                  <a:off x="3683000" y="3560763"/>
                  <a:ext cx="17463" cy="4762"/>
                </a:xfrm>
                <a:custGeom>
                  <a:avLst/>
                  <a:gdLst>
                    <a:gd name="T0" fmla="*/ 3 w 6"/>
                    <a:gd name="T1" fmla="*/ 0 h 2"/>
                    <a:gd name="T2" fmla="*/ 2 w 6"/>
                    <a:gd name="T3" fmla="*/ 1 h 2"/>
                    <a:gd name="T4" fmla="*/ 6 w 6"/>
                    <a:gd name="T5" fmla="*/ 1 h 2"/>
                    <a:gd name="T6" fmla="*/ 4 w 6"/>
                    <a:gd name="T7" fmla="*/ 0 h 2"/>
                    <a:gd name="T8" fmla="*/ 3 w 6"/>
                    <a:gd name="T9" fmla="*/ 0 h 2"/>
                  </a:gdLst>
                  <a:ahLst/>
                  <a:cxnLst>
                    <a:cxn ang="0">
                      <a:pos x="T0" y="T1"/>
                    </a:cxn>
                    <a:cxn ang="0">
                      <a:pos x="T2" y="T3"/>
                    </a:cxn>
                    <a:cxn ang="0">
                      <a:pos x="T4" y="T5"/>
                    </a:cxn>
                    <a:cxn ang="0">
                      <a:pos x="T6" y="T7"/>
                    </a:cxn>
                    <a:cxn ang="0">
                      <a:pos x="T8" y="T9"/>
                    </a:cxn>
                  </a:cxnLst>
                  <a:rect l="0" t="0" r="r" b="b"/>
                  <a:pathLst>
                    <a:path w="6" h="2">
                      <a:moveTo>
                        <a:pt x="3" y="0"/>
                      </a:moveTo>
                      <a:cubicBezTo>
                        <a:pt x="0" y="0"/>
                        <a:pt x="2" y="1"/>
                        <a:pt x="2" y="1"/>
                      </a:cubicBezTo>
                      <a:cubicBezTo>
                        <a:pt x="4" y="1"/>
                        <a:pt x="5" y="2"/>
                        <a:pt x="6" y="1"/>
                      </a:cubicBezTo>
                      <a:cubicBezTo>
                        <a:pt x="6" y="1"/>
                        <a:pt x="4" y="1"/>
                        <a:pt x="4"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7" name="Freeform 2760"/>
                <p:cNvSpPr>
                  <a:spLocks/>
                </p:cNvSpPr>
                <p:nvPr/>
              </p:nvSpPr>
              <p:spPr bwMode="auto">
                <a:xfrm>
                  <a:off x="3692525" y="3551238"/>
                  <a:ext cx="17463" cy="9525"/>
                </a:xfrm>
                <a:custGeom>
                  <a:avLst/>
                  <a:gdLst>
                    <a:gd name="T0" fmla="*/ 1 w 6"/>
                    <a:gd name="T1" fmla="*/ 1 h 3"/>
                    <a:gd name="T2" fmla="*/ 3 w 6"/>
                    <a:gd name="T3" fmla="*/ 3 h 3"/>
                    <a:gd name="T4" fmla="*/ 5 w 6"/>
                    <a:gd name="T5" fmla="*/ 3 h 3"/>
                    <a:gd name="T6" fmla="*/ 1 w 6"/>
                    <a:gd name="T7" fmla="*/ 1 h 3"/>
                  </a:gdLst>
                  <a:ahLst/>
                  <a:cxnLst>
                    <a:cxn ang="0">
                      <a:pos x="T0" y="T1"/>
                    </a:cxn>
                    <a:cxn ang="0">
                      <a:pos x="T2" y="T3"/>
                    </a:cxn>
                    <a:cxn ang="0">
                      <a:pos x="T4" y="T5"/>
                    </a:cxn>
                    <a:cxn ang="0">
                      <a:pos x="T6" y="T7"/>
                    </a:cxn>
                  </a:cxnLst>
                  <a:rect l="0" t="0" r="r" b="b"/>
                  <a:pathLst>
                    <a:path w="6" h="3">
                      <a:moveTo>
                        <a:pt x="1" y="1"/>
                      </a:moveTo>
                      <a:cubicBezTo>
                        <a:pt x="0" y="2"/>
                        <a:pt x="2" y="2"/>
                        <a:pt x="3" y="3"/>
                      </a:cubicBezTo>
                      <a:cubicBezTo>
                        <a:pt x="4" y="3"/>
                        <a:pt x="6" y="3"/>
                        <a:pt x="5" y="3"/>
                      </a:cubicBezTo>
                      <a:cubicBezTo>
                        <a:pt x="4" y="2"/>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8" name="Freeform 2761"/>
                <p:cNvSpPr>
                  <a:spLocks/>
                </p:cNvSpPr>
                <p:nvPr/>
              </p:nvSpPr>
              <p:spPr bwMode="auto">
                <a:xfrm>
                  <a:off x="3714750" y="3551238"/>
                  <a:ext cx="6350" cy="6350"/>
                </a:xfrm>
                <a:custGeom>
                  <a:avLst/>
                  <a:gdLst>
                    <a:gd name="T0" fmla="*/ 0 w 2"/>
                    <a:gd name="T1" fmla="*/ 1 h 2"/>
                    <a:gd name="T2" fmla="*/ 2 w 2"/>
                    <a:gd name="T3" fmla="*/ 2 h 2"/>
                    <a:gd name="T4" fmla="*/ 2 w 2"/>
                    <a:gd name="T5" fmla="*/ 2 h 2"/>
                    <a:gd name="T6" fmla="*/ 2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1" y="2"/>
                        <a:pt x="2" y="2"/>
                      </a:cubicBezTo>
                      <a:cubicBezTo>
                        <a:pt x="2" y="2"/>
                        <a:pt x="2" y="2"/>
                        <a:pt x="2" y="2"/>
                      </a:cubicBezTo>
                      <a:cubicBezTo>
                        <a:pt x="2" y="2"/>
                        <a:pt x="2" y="1"/>
                        <a:pt x="2"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9" name="Freeform 2762"/>
                <p:cNvSpPr>
                  <a:spLocks/>
                </p:cNvSpPr>
                <p:nvPr/>
              </p:nvSpPr>
              <p:spPr bwMode="auto">
                <a:xfrm>
                  <a:off x="3763963" y="3600450"/>
                  <a:ext cx="4763" cy="3175"/>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1" y="1"/>
                      </a:cubicBezTo>
                      <a:cubicBezTo>
                        <a:pt x="2" y="1"/>
                        <a:pt x="2" y="1"/>
                        <a:pt x="2" y="1"/>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0" name="Freeform 2763"/>
                <p:cNvSpPr>
                  <a:spLocks/>
                </p:cNvSpPr>
                <p:nvPr/>
              </p:nvSpPr>
              <p:spPr bwMode="auto">
                <a:xfrm>
                  <a:off x="3746500" y="3576638"/>
                  <a:ext cx="20638" cy="6350"/>
                </a:xfrm>
                <a:custGeom>
                  <a:avLst/>
                  <a:gdLst>
                    <a:gd name="T0" fmla="*/ 7 w 7"/>
                    <a:gd name="T1" fmla="*/ 1 h 2"/>
                    <a:gd name="T2" fmla="*/ 5 w 7"/>
                    <a:gd name="T3" fmla="*/ 0 h 2"/>
                    <a:gd name="T4" fmla="*/ 3 w 7"/>
                    <a:gd name="T5" fmla="*/ 1 h 2"/>
                    <a:gd name="T6" fmla="*/ 1 w 7"/>
                    <a:gd name="T7" fmla="*/ 0 h 2"/>
                    <a:gd name="T8" fmla="*/ 2 w 7"/>
                    <a:gd name="T9" fmla="*/ 2 h 2"/>
                    <a:gd name="T10" fmla="*/ 4 w 7"/>
                    <a:gd name="T11" fmla="*/ 2 h 2"/>
                    <a:gd name="T12" fmla="*/ 6 w 7"/>
                    <a:gd name="T13" fmla="*/ 2 h 2"/>
                    <a:gd name="T14" fmla="*/ 7 w 7"/>
                    <a:gd name="T15" fmla="*/ 1 h 2"/>
                    <a:gd name="T16" fmla="*/ 7 w 7"/>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
                      <a:moveTo>
                        <a:pt x="7" y="1"/>
                      </a:moveTo>
                      <a:cubicBezTo>
                        <a:pt x="6" y="0"/>
                        <a:pt x="6" y="0"/>
                        <a:pt x="5" y="0"/>
                      </a:cubicBezTo>
                      <a:cubicBezTo>
                        <a:pt x="4" y="1"/>
                        <a:pt x="4" y="0"/>
                        <a:pt x="3" y="1"/>
                      </a:cubicBezTo>
                      <a:cubicBezTo>
                        <a:pt x="2" y="1"/>
                        <a:pt x="2" y="0"/>
                        <a:pt x="1" y="0"/>
                      </a:cubicBezTo>
                      <a:cubicBezTo>
                        <a:pt x="1" y="0"/>
                        <a:pt x="0" y="0"/>
                        <a:pt x="2" y="2"/>
                      </a:cubicBezTo>
                      <a:cubicBezTo>
                        <a:pt x="3" y="2"/>
                        <a:pt x="3" y="1"/>
                        <a:pt x="4" y="2"/>
                      </a:cubicBezTo>
                      <a:cubicBezTo>
                        <a:pt x="4" y="2"/>
                        <a:pt x="5" y="2"/>
                        <a:pt x="6" y="2"/>
                      </a:cubicBezTo>
                      <a:cubicBezTo>
                        <a:pt x="7" y="2"/>
                        <a:pt x="6" y="2"/>
                        <a:pt x="7" y="1"/>
                      </a:cubicBezTo>
                      <a:cubicBezTo>
                        <a:pt x="7" y="1"/>
                        <a:pt x="7" y="1"/>
                        <a:pt x="7"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1" name="Freeform 2764"/>
                <p:cNvSpPr>
                  <a:spLocks/>
                </p:cNvSpPr>
                <p:nvPr/>
              </p:nvSpPr>
              <p:spPr bwMode="auto">
                <a:xfrm>
                  <a:off x="3697288" y="3543300"/>
                  <a:ext cx="6350" cy="7937"/>
                </a:xfrm>
                <a:custGeom>
                  <a:avLst/>
                  <a:gdLst>
                    <a:gd name="T0" fmla="*/ 1 w 2"/>
                    <a:gd name="T1" fmla="*/ 2 h 3"/>
                    <a:gd name="T2" fmla="*/ 0 w 2"/>
                    <a:gd name="T3" fmla="*/ 1 h 3"/>
                    <a:gd name="T4" fmla="*/ 1 w 2"/>
                    <a:gd name="T5" fmla="*/ 2 h 3"/>
                  </a:gdLst>
                  <a:ahLst/>
                  <a:cxnLst>
                    <a:cxn ang="0">
                      <a:pos x="T0" y="T1"/>
                    </a:cxn>
                    <a:cxn ang="0">
                      <a:pos x="T2" y="T3"/>
                    </a:cxn>
                    <a:cxn ang="0">
                      <a:pos x="T4" y="T5"/>
                    </a:cxn>
                  </a:cxnLst>
                  <a:rect l="0" t="0" r="r" b="b"/>
                  <a:pathLst>
                    <a:path w="2" h="3">
                      <a:moveTo>
                        <a:pt x="1" y="2"/>
                      </a:moveTo>
                      <a:cubicBezTo>
                        <a:pt x="2" y="1"/>
                        <a:pt x="1" y="0"/>
                        <a:pt x="0" y="1"/>
                      </a:cubicBezTo>
                      <a:cubicBezTo>
                        <a:pt x="0" y="2"/>
                        <a:pt x="1"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2" name="Freeform 2765"/>
                <p:cNvSpPr>
                  <a:spLocks/>
                </p:cNvSpPr>
                <p:nvPr/>
              </p:nvSpPr>
              <p:spPr bwMode="auto">
                <a:xfrm>
                  <a:off x="3679825" y="3557588"/>
                  <a:ext cx="9525" cy="4762"/>
                </a:xfrm>
                <a:custGeom>
                  <a:avLst/>
                  <a:gdLst>
                    <a:gd name="T0" fmla="*/ 1 w 3"/>
                    <a:gd name="T1" fmla="*/ 0 h 2"/>
                    <a:gd name="T2" fmla="*/ 2 w 3"/>
                    <a:gd name="T3" fmla="*/ 1 h 2"/>
                    <a:gd name="T4" fmla="*/ 0 w 3"/>
                    <a:gd name="T5" fmla="*/ 1 h 2"/>
                    <a:gd name="T6" fmla="*/ 0 w 3"/>
                    <a:gd name="T7" fmla="*/ 0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1"/>
                        <a:pt x="2" y="1"/>
                      </a:cubicBezTo>
                      <a:cubicBezTo>
                        <a:pt x="1" y="2"/>
                        <a:pt x="1" y="1"/>
                        <a:pt x="0" y="1"/>
                      </a:cubicBezTo>
                      <a:cubicBezTo>
                        <a:pt x="0" y="1"/>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3" name="Freeform 2766"/>
                <p:cNvSpPr>
                  <a:spLocks/>
                </p:cNvSpPr>
                <p:nvPr/>
              </p:nvSpPr>
              <p:spPr bwMode="auto">
                <a:xfrm>
                  <a:off x="3629025" y="3525838"/>
                  <a:ext cx="3175" cy="6350"/>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2"/>
                        <a:pt x="0" y="2"/>
                      </a:cubicBezTo>
                      <a:cubicBezTo>
                        <a:pt x="0" y="2"/>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3384" name="Group 3383"/>
                <p:cNvGrpSpPr/>
                <p:nvPr/>
              </p:nvGrpSpPr>
              <p:grpSpPr>
                <a:xfrm>
                  <a:off x="3924301" y="3592513"/>
                  <a:ext cx="1868488" cy="1727199"/>
                  <a:chOff x="3924301" y="3592513"/>
                  <a:chExt cx="1868488" cy="1727199"/>
                </a:xfrm>
                <a:grpFill/>
              </p:grpSpPr>
              <p:sp>
                <p:nvSpPr>
                  <p:cNvPr id="3385" name="Freeform 5"/>
                  <p:cNvSpPr>
                    <a:spLocks noEditPoints="1"/>
                  </p:cNvSpPr>
                  <p:nvPr/>
                </p:nvSpPr>
                <p:spPr bwMode="auto">
                  <a:xfrm>
                    <a:off x="4718051" y="5006975"/>
                    <a:ext cx="376238" cy="312737"/>
                  </a:xfrm>
                  <a:custGeom>
                    <a:avLst/>
                    <a:gdLst>
                      <a:gd name="T0" fmla="*/ 124 w 131"/>
                      <a:gd name="T1" fmla="*/ 40 h 109"/>
                      <a:gd name="T2" fmla="*/ 116 w 131"/>
                      <a:gd name="T3" fmla="*/ 40 h 109"/>
                      <a:gd name="T4" fmla="*/ 124 w 131"/>
                      <a:gd name="T5" fmla="*/ 33 h 109"/>
                      <a:gd name="T6" fmla="*/ 123 w 131"/>
                      <a:gd name="T7" fmla="*/ 18 h 109"/>
                      <a:gd name="T8" fmla="*/ 118 w 131"/>
                      <a:gd name="T9" fmla="*/ 2 h 109"/>
                      <a:gd name="T10" fmla="*/ 104 w 131"/>
                      <a:gd name="T11" fmla="*/ 1 h 109"/>
                      <a:gd name="T12" fmla="*/ 100 w 131"/>
                      <a:gd name="T13" fmla="*/ 2 h 109"/>
                      <a:gd name="T14" fmla="*/ 90 w 131"/>
                      <a:gd name="T15" fmla="*/ 9 h 109"/>
                      <a:gd name="T16" fmla="*/ 84 w 131"/>
                      <a:gd name="T17" fmla="*/ 13 h 109"/>
                      <a:gd name="T18" fmla="*/ 75 w 131"/>
                      <a:gd name="T19" fmla="*/ 22 h 109"/>
                      <a:gd name="T20" fmla="*/ 63 w 131"/>
                      <a:gd name="T21" fmla="*/ 30 h 109"/>
                      <a:gd name="T22" fmla="*/ 54 w 131"/>
                      <a:gd name="T23" fmla="*/ 26 h 109"/>
                      <a:gd name="T24" fmla="*/ 50 w 131"/>
                      <a:gd name="T25" fmla="*/ 31 h 109"/>
                      <a:gd name="T26" fmla="*/ 44 w 131"/>
                      <a:gd name="T27" fmla="*/ 38 h 109"/>
                      <a:gd name="T28" fmla="*/ 34 w 131"/>
                      <a:gd name="T29" fmla="*/ 40 h 109"/>
                      <a:gd name="T30" fmla="*/ 34 w 131"/>
                      <a:gd name="T31" fmla="*/ 31 h 109"/>
                      <a:gd name="T32" fmla="*/ 32 w 131"/>
                      <a:gd name="T33" fmla="*/ 26 h 109"/>
                      <a:gd name="T34" fmla="*/ 28 w 131"/>
                      <a:gd name="T35" fmla="*/ 53 h 109"/>
                      <a:gd name="T36" fmla="*/ 19 w 131"/>
                      <a:gd name="T37" fmla="*/ 57 h 109"/>
                      <a:gd name="T38" fmla="*/ 7 w 131"/>
                      <a:gd name="T39" fmla="*/ 53 h 109"/>
                      <a:gd name="T40" fmla="*/ 3 w 131"/>
                      <a:gd name="T41" fmla="*/ 52 h 109"/>
                      <a:gd name="T42" fmla="*/ 0 w 131"/>
                      <a:gd name="T43" fmla="*/ 56 h 109"/>
                      <a:gd name="T44" fmla="*/ 3 w 131"/>
                      <a:gd name="T45" fmla="*/ 60 h 109"/>
                      <a:gd name="T46" fmla="*/ 5 w 131"/>
                      <a:gd name="T47" fmla="*/ 66 h 109"/>
                      <a:gd name="T48" fmla="*/ 8 w 131"/>
                      <a:gd name="T49" fmla="*/ 73 h 109"/>
                      <a:gd name="T50" fmla="*/ 12 w 131"/>
                      <a:gd name="T51" fmla="*/ 80 h 109"/>
                      <a:gd name="T52" fmla="*/ 14 w 131"/>
                      <a:gd name="T53" fmla="*/ 87 h 109"/>
                      <a:gd name="T54" fmla="*/ 11 w 131"/>
                      <a:gd name="T55" fmla="*/ 91 h 109"/>
                      <a:gd name="T56" fmla="*/ 15 w 131"/>
                      <a:gd name="T57" fmla="*/ 98 h 109"/>
                      <a:gd name="T58" fmla="*/ 15 w 131"/>
                      <a:gd name="T59" fmla="*/ 103 h 109"/>
                      <a:gd name="T60" fmla="*/ 18 w 131"/>
                      <a:gd name="T61" fmla="*/ 104 h 109"/>
                      <a:gd name="T62" fmla="*/ 23 w 131"/>
                      <a:gd name="T63" fmla="*/ 107 h 109"/>
                      <a:gd name="T64" fmla="*/ 30 w 131"/>
                      <a:gd name="T65" fmla="*/ 107 h 109"/>
                      <a:gd name="T66" fmla="*/ 37 w 131"/>
                      <a:gd name="T67" fmla="*/ 105 h 109"/>
                      <a:gd name="T68" fmla="*/ 46 w 131"/>
                      <a:gd name="T69" fmla="*/ 102 h 109"/>
                      <a:gd name="T70" fmla="*/ 55 w 131"/>
                      <a:gd name="T71" fmla="*/ 103 h 109"/>
                      <a:gd name="T72" fmla="*/ 63 w 131"/>
                      <a:gd name="T73" fmla="*/ 103 h 109"/>
                      <a:gd name="T74" fmla="*/ 72 w 131"/>
                      <a:gd name="T75" fmla="*/ 102 h 109"/>
                      <a:gd name="T76" fmla="*/ 77 w 131"/>
                      <a:gd name="T77" fmla="*/ 99 h 109"/>
                      <a:gd name="T78" fmla="*/ 83 w 131"/>
                      <a:gd name="T79" fmla="*/ 99 h 109"/>
                      <a:gd name="T80" fmla="*/ 91 w 131"/>
                      <a:gd name="T81" fmla="*/ 94 h 109"/>
                      <a:gd name="T82" fmla="*/ 98 w 131"/>
                      <a:gd name="T83" fmla="*/ 87 h 109"/>
                      <a:gd name="T84" fmla="*/ 106 w 131"/>
                      <a:gd name="T85" fmla="*/ 80 h 109"/>
                      <a:gd name="T86" fmla="*/ 110 w 131"/>
                      <a:gd name="T87" fmla="*/ 76 h 109"/>
                      <a:gd name="T88" fmla="*/ 114 w 131"/>
                      <a:gd name="T89" fmla="*/ 70 h 109"/>
                      <a:gd name="T90" fmla="*/ 117 w 131"/>
                      <a:gd name="T91" fmla="*/ 64 h 109"/>
                      <a:gd name="T92" fmla="*/ 125 w 131"/>
                      <a:gd name="T93" fmla="*/ 57 h 109"/>
                      <a:gd name="T94" fmla="*/ 129 w 131"/>
                      <a:gd name="T95" fmla="*/ 49 h 109"/>
                      <a:gd name="T96" fmla="*/ 131 w 131"/>
                      <a:gd name="T97" fmla="*/ 42 h 109"/>
                      <a:gd name="T98" fmla="*/ 101 w 131"/>
                      <a:gd name="T99" fmla="*/ 66 h 109"/>
                      <a:gd name="T100" fmla="*/ 93 w 131"/>
                      <a:gd name="T101" fmla="*/ 71 h 109"/>
                      <a:gd name="T102" fmla="*/ 87 w 131"/>
                      <a:gd name="T103" fmla="*/ 68 h 109"/>
                      <a:gd name="T104" fmla="*/ 87 w 131"/>
                      <a:gd name="T105" fmla="*/ 62 h 109"/>
                      <a:gd name="T106" fmla="*/ 93 w 131"/>
                      <a:gd name="T107" fmla="*/ 56 h 109"/>
                      <a:gd name="T108" fmla="*/ 100 w 131"/>
                      <a:gd name="T109" fmla="*/ 57 h 109"/>
                      <a:gd name="T110" fmla="*/ 128 w 131"/>
                      <a:gd name="T111" fmla="*/ 5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1" h="109">
                        <a:moveTo>
                          <a:pt x="131" y="41"/>
                        </a:moveTo>
                        <a:cubicBezTo>
                          <a:pt x="131" y="41"/>
                          <a:pt x="131" y="41"/>
                          <a:pt x="131" y="40"/>
                        </a:cubicBezTo>
                        <a:cubicBezTo>
                          <a:pt x="128" y="40"/>
                          <a:pt x="128" y="40"/>
                          <a:pt x="128" y="40"/>
                        </a:cubicBezTo>
                        <a:cubicBezTo>
                          <a:pt x="128" y="40"/>
                          <a:pt x="127" y="40"/>
                          <a:pt x="126" y="40"/>
                        </a:cubicBezTo>
                        <a:cubicBezTo>
                          <a:pt x="125" y="39"/>
                          <a:pt x="126" y="41"/>
                          <a:pt x="125" y="40"/>
                        </a:cubicBezTo>
                        <a:cubicBezTo>
                          <a:pt x="125" y="40"/>
                          <a:pt x="124" y="40"/>
                          <a:pt x="124" y="40"/>
                        </a:cubicBezTo>
                        <a:cubicBezTo>
                          <a:pt x="124" y="39"/>
                          <a:pt x="123" y="41"/>
                          <a:pt x="123" y="42"/>
                        </a:cubicBezTo>
                        <a:cubicBezTo>
                          <a:pt x="123" y="43"/>
                          <a:pt x="123" y="44"/>
                          <a:pt x="123" y="44"/>
                        </a:cubicBezTo>
                        <a:cubicBezTo>
                          <a:pt x="123" y="44"/>
                          <a:pt x="121" y="44"/>
                          <a:pt x="120" y="44"/>
                        </a:cubicBezTo>
                        <a:cubicBezTo>
                          <a:pt x="119" y="44"/>
                          <a:pt x="120" y="44"/>
                          <a:pt x="118" y="43"/>
                        </a:cubicBezTo>
                        <a:cubicBezTo>
                          <a:pt x="117" y="43"/>
                          <a:pt x="117" y="43"/>
                          <a:pt x="116" y="42"/>
                        </a:cubicBezTo>
                        <a:cubicBezTo>
                          <a:pt x="115" y="41"/>
                          <a:pt x="116" y="41"/>
                          <a:pt x="116" y="40"/>
                        </a:cubicBezTo>
                        <a:cubicBezTo>
                          <a:pt x="115" y="40"/>
                          <a:pt x="115" y="40"/>
                          <a:pt x="115" y="39"/>
                        </a:cubicBezTo>
                        <a:cubicBezTo>
                          <a:pt x="115" y="39"/>
                          <a:pt x="114" y="41"/>
                          <a:pt x="114" y="39"/>
                        </a:cubicBezTo>
                        <a:cubicBezTo>
                          <a:pt x="114" y="37"/>
                          <a:pt x="115" y="36"/>
                          <a:pt x="115" y="35"/>
                        </a:cubicBezTo>
                        <a:cubicBezTo>
                          <a:pt x="118" y="33"/>
                          <a:pt x="115" y="32"/>
                          <a:pt x="119" y="30"/>
                        </a:cubicBezTo>
                        <a:cubicBezTo>
                          <a:pt x="119" y="30"/>
                          <a:pt x="123" y="33"/>
                          <a:pt x="123" y="33"/>
                        </a:cubicBezTo>
                        <a:cubicBezTo>
                          <a:pt x="123" y="32"/>
                          <a:pt x="124" y="32"/>
                          <a:pt x="124" y="33"/>
                        </a:cubicBezTo>
                        <a:cubicBezTo>
                          <a:pt x="124" y="33"/>
                          <a:pt x="124" y="33"/>
                          <a:pt x="124" y="33"/>
                        </a:cubicBezTo>
                        <a:cubicBezTo>
                          <a:pt x="124" y="32"/>
                          <a:pt x="124" y="33"/>
                          <a:pt x="123" y="31"/>
                        </a:cubicBezTo>
                        <a:cubicBezTo>
                          <a:pt x="123" y="29"/>
                          <a:pt x="125" y="30"/>
                          <a:pt x="124" y="29"/>
                        </a:cubicBezTo>
                        <a:cubicBezTo>
                          <a:pt x="123" y="28"/>
                          <a:pt x="124" y="29"/>
                          <a:pt x="124" y="24"/>
                        </a:cubicBezTo>
                        <a:cubicBezTo>
                          <a:pt x="124" y="24"/>
                          <a:pt x="124" y="23"/>
                          <a:pt x="124" y="22"/>
                        </a:cubicBezTo>
                        <a:cubicBezTo>
                          <a:pt x="124" y="20"/>
                          <a:pt x="125" y="20"/>
                          <a:pt x="123" y="18"/>
                        </a:cubicBezTo>
                        <a:cubicBezTo>
                          <a:pt x="123" y="16"/>
                          <a:pt x="124" y="16"/>
                          <a:pt x="122" y="15"/>
                        </a:cubicBezTo>
                        <a:cubicBezTo>
                          <a:pt x="121" y="13"/>
                          <a:pt x="122" y="13"/>
                          <a:pt x="121" y="12"/>
                        </a:cubicBezTo>
                        <a:cubicBezTo>
                          <a:pt x="120" y="11"/>
                          <a:pt x="121" y="11"/>
                          <a:pt x="120" y="7"/>
                        </a:cubicBezTo>
                        <a:cubicBezTo>
                          <a:pt x="119" y="5"/>
                          <a:pt x="118" y="3"/>
                          <a:pt x="118" y="3"/>
                        </a:cubicBezTo>
                        <a:cubicBezTo>
                          <a:pt x="118" y="3"/>
                          <a:pt x="118" y="3"/>
                          <a:pt x="118" y="3"/>
                        </a:cubicBezTo>
                        <a:cubicBezTo>
                          <a:pt x="118" y="3"/>
                          <a:pt x="118" y="2"/>
                          <a:pt x="118" y="2"/>
                        </a:cubicBezTo>
                        <a:cubicBezTo>
                          <a:pt x="118" y="2"/>
                          <a:pt x="118" y="2"/>
                          <a:pt x="117" y="2"/>
                        </a:cubicBezTo>
                        <a:cubicBezTo>
                          <a:pt x="116" y="2"/>
                          <a:pt x="115" y="2"/>
                          <a:pt x="114" y="2"/>
                        </a:cubicBezTo>
                        <a:cubicBezTo>
                          <a:pt x="113" y="2"/>
                          <a:pt x="113" y="2"/>
                          <a:pt x="111" y="2"/>
                        </a:cubicBezTo>
                        <a:cubicBezTo>
                          <a:pt x="110" y="3"/>
                          <a:pt x="111" y="2"/>
                          <a:pt x="109" y="2"/>
                        </a:cubicBezTo>
                        <a:cubicBezTo>
                          <a:pt x="109" y="2"/>
                          <a:pt x="108" y="1"/>
                          <a:pt x="106" y="0"/>
                        </a:cubicBezTo>
                        <a:cubicBezTo>
                          <a:pt x="106" y="0"/>
                          <a:pt x="105" y="0"/>
                          <a:pt x="104" y="1"/>
                        </a:cubicBezTo>
                        <a:cubicBezTo>
                          <a:pt x="104" y="1"/>
                          <a:pt x="104" y="1"/>
                          <a:pt x="104" y="1"/>
                        </a:cubicBezTo>
                        <a:cubicBezTo>
                          <a:pt x="104" y="1"/>
                          <a:pt x="103" y="1"/>
                          <a:pt x="103" y="1"/>
                        </a:cubicBezTo>
                        <a:cubicBezTo>
                          <a:pt x="103" y="1"/>
                          <a:pt x="102" y="1"/>
                          <a:pt x="102" y="1"/>
                        </a:cubicBezTo>
                        <a:cubicBezTo>
                          <a:pt x="102" y="0"/>
                          <a:pt x="102" y="0"/>
                          <a:pt x="101" y="1"/>
                        </a:cubicBezTo>
                        <a:cubicBezTo>
                          <a:pt x="101" y="1"/>
                          <a:pt x="101" y="1"/>
                          <a:pt x="100" y="1"/>
                        </a:cubicBezTo>
                        <a:cubicBezTo>
                          <a:pt x="100" y="1"/>
                          <a:pt x="100" y="1"/>
                          <a:pt x="100" y="2"/>
                        </a:cubicBezTo>
                        <a:cubicBezTo>
                          <a:pt x="100" y="3"/>
                          <a:pt x="99" y="3"/>
                          <a:pt x="97" y="4"/>
                        </a:cubicBezTo>
                        <a:cubicBezTo>
                          <a:pt x="96" y="4"/>
                          <a:pt x="95" y="3"/>
                          <a:pt x="94" y="5"/>
                        </a:cubicBezTo>
                        <a:cubicBezTo>
                          <a:pt x="93" y="5"/>
                          <a:pt x="94" y="5"/>
                          <a:pt x="93" y="6"/>
                        </a:cubicBezTo>
                        <a:cubicBezTo>
                          <a:pt x="92" y="6"/>
                          <a:pt x="93" y="6"/>
                          <a:pt x="92" y="7"/>
                        </a:cubicBezTo>
                        <a:cubicBezTo>
                          <a:pt x="91" y="7"/>
                          <a:pt x="92" y="7"/>
                          <a:pt x="91" y="8"/>
                        </a:cubicBezTo>
                        <a:cubicBezTo>
                          <a:pt x="90" y="8"/>
                          <a:pt x="91" y="9"/>
                          <a:pt x="90" y="9"/>
                        </a:cubicBezTo>
                        <a:cubicBezTo>
                          <a:pt x="90" y="10"/>
                          <a:pt x="90" y="8"/>
                          <a:pt x="89" y="9"/>
                        </a:cubicBezTo>
                        <a:cubicBezTo>
                          <a:pt x="89" y="9"/>
                          <a:pt x="89" y="9"/>
                          <a:pt x="89" y="10"/>
                        </a:cubicBezTo>
                        <a:cubicBezTo>
                          <a:pt x="88" y="11"/>
                          <a:pt x="87" y="10"/>
                          <a:pt x="87" y="11"/>
                        </a:cubicBezTo>
                        <a:cubicBezTo>
                          <a:pt x="87" y="11"/>
                          <a:pt x="85" y="11"/>
                          <a:pt x="85" y="12"/>
                        </a:cubicBezTo>
                        <a:cubicBezTo>
                          <a:pt x="85" y="12"/>
                          <a:pt x="85" y="12"/>
                          <a:pt x="85" y="12"/>
                        </a:cubicBezTo>
                        <a:cubicBezTo>
                          <a:pt x="85" y="13"/>
                          <a:pt x="84" y="13"/>
                          <a:pt x="84" y="13"/>
                        </a:cubicBezTo>
                        <a:cubicBezTo>
                          <a:pt x="84" y="12"/>
                          <a:pt x="84" y="12"/>
                          <a:pt x="84" y="13"/>
                        </a:cubicBezTo>
                        <a:cubicBezTo>
                          <a:pt x="84" y="13"/>
                          <a:pt x="84" y="14"/>
                          <a:pt x="83" y="16"/>
                        </a:cubicBezTo>
                        <a:cubicBezTo>
                          <a:pt x="83" y="17"/>
                          <a:pt x="83" y="17"/>
                          <a:pt x="83" y="18"/>
                        </a:cubicBezTo>
                        <a:cubicBezTo>
                          <a:pt x="82" y="18"/>
                          <a:pt x="82" y="17"/>
                          <a:pt x="81" y="19"/>
                        </a:cubicBezTo>
                        <a:cubicBezTo>
                          <a:pt x="80" y="20"/>
                          <a:pt x="80" y="21"/>
                          <a:pt x="79" y="21"/>
                        </a:cubicBezTo>
                        <a:cubicBezTo>
                          <a:pt x="78" y="21"/>
                          <a:pt x="77" y="22"/>
                          <a:pt x="75" y="22"/>
                        </a:cubicBezTo>
                        <a:cubicBezTo>
                          <a:pt x="74" y="22"/>
                          <a:pt x="76" y="23"/>
                          <a:pt x="74" y="25"/>
                        </a:cubicBezTo>
                        <a:cubicBezTo>
                          <a:pt x="73" y="27"/>
                          <a:pt x="74" y="27"/>
                          <a:pt x="72" y="29"/>
                        </a:cubicBezTo>
                        <a:cubicBezTo>
                          <a:pt x="71" y="31"/>
                          <a:pt x="69" y="31"/>
                          <a:pt x="69" y="30"/>
                        </a:cubicBezTo>
                        <a:cubicBezTo>
                          <a:pt x="69" y="30"/>
                          <a:pt x="68" y="30"/>
                          <a:pt x="68" y="31"/>
                        </a:cubicBezTo>
                        <a:cubicBezTo>
                          <a:pt x="67" y="31"/>
                          <a:pt x="67" y="31"/>
                          <a:pt x="66" y="31"/>
                        </a:cubicBezTo>
                        <a:cubicBezTo>
                          <a:pt x="65" y="31"/>
                          <a:pt x="65" y="30"/>
                          <a:pt x="63" y="30"/>
                        </a:cubicBezTo>
                        <a:cubicBezTo>
                          <a:pt x="62" y="30"/>
                          <a:pt x="62" y="29"/>
                          <a:pt x="61" y="29"/>
                        </a:cubicBezTo>
                        <a:cubicBezTo>
                          <a:pt x="60" y="30"/>
                          <a:pt x="60" y="30"/>
                          <a:pt x="60" y="29"/>
                        </a:cubicBezTo>
                        <a:cubicBezTo>
                          <a:pt x="60" y="29"/>
                          <a:pt x="59" y="30"/>
                          <a:pt x="58" y="28"/>
                        </a:cubicBezTo>
                        <a:cubicBezTo>
                          <a:pt x="58" y="28"/>
                          <a:pt x="57" y="27"/>
                          <a:pt x="56" y="27"/>
                        </a:cubicBezTo>
                        <a:cubicBezTo>
                          <a:pt x="56" y="27"/>
                          <a:pt x="56" y="26"/>
                          <a:pt x="55" y="26"/>
                        </a:cubicBezTo>
                        <a:cubicBezTo>
                          <a:pt x="55" y="27"/>
                          <a:pt x="55" y="26"/>
                          <a:pt x="54" y="26"/>
                        </a:cubicBezTo>
                        <a:cubicBezTo>
                          <a:pt x="54" y="26"/>
                          <a:pt x="54" y="26"/>
                          <a:pt x="53" y="26"/>
                        </a:cubicBezTo>
                        <a:cubicBezTo>
                          <a:pt x="52" y="27"/>
                          <a:pt x="53" y="26"/>
                          <a:pt x="52" y="27"/>
                        </a:cubicBezTo>
                        <a:cubicBezTo>
                          <a:pt x="51" y="28"/>
                          <a:pt x="51" y="28"/>
                          <a:pt x="51" y="28"/>
                        </a:cubicBezTo>
                        <a:cubicBezTo>
                          <a:pt x="50" y="29"/>
                          <a:pt x="51" y="29"/>
                          <a:pt x="51" y="29"/>
                        </a:cubicBezTo>
                        <a:cubicBezTo>
                          <a:pt x="50" y="29"/>
                          <a:pt x="51" y="30"/>
                          <a:pt x="50" y="30"/>
                        </a:cubicBezTo>
                        <a:cubicBezTo>
                          <a:pt x="49" y="31"/>
                          <a:pt x="51" y="31"/>
                          <a:pt x="50" y="31"/>
                        </a:cubicBezTo>
                        <a:cubicBezTo>
                          <a:pt x="50" y="32"/>
                          <a:pt x="50" y="32"/>
                          <a:pt x="50" y="32"/>
                        </a:cubicBezTo>
                        <a:cubicBezTo>
                          <a:pt x="49" y="33"/>
                          <a:pt x="50" y="33"/>
                          <a:pt x="49" y="34"/>
                        </a:cubicBezTo>
                        <a:cubicBezTo>
                          <a:pt x="48" y="35"/>
                          <a:pt x="48" y="34"/>
                          <a:pt x="48" y="34"/>
                        </a:cubicBezTo>
                        <a:cubicBezTo>
                          <a:pt x="47" y="35"/>
                          <a:pt x="47" y="35"/>
                          <a:pt x="47" y="35"/>
                        </a:cubicBezTo>
                        <a:cubicBezTo>
                          <a:pt x="46" y="36"/>
                          <a:pt x="46" y="35"/>
                          <a:pt x="46" y="36"/>
                        </a:cubicBezTo>
                        <a:cubicBezTo>
                          <a:pt x="45" y="36"/>
                          <a:pt x="46" y="37"/>
                          <a:pt x="44" y="38"/>
                        </a:cubicBezTo>
                        <a:cubicBezTo>
                          <a:pt x="43" y="38"/>
                          <a:pt x="43" y="38"/>
                          <a:pt x="42" y="38"/>
                        </a:cubicBezTo>
                        <a:cubicBezTo>
                          <a:pt x="42" y="38"/>
                          <a:pt x="43" y="39"/>
                          <a:pt x="42" y="40"/>
                        </a:cubicBezTo>
                        <a:cubicBezTo>
                          <a:pt x="41" y="40"/>
                          <a:pt x="41" y="39"/>
                          <a:pt x="40" y="40"/>
                        </a:cubicBezTo>
                        <a:cubicBezTo>
                          <a:pt x="40" y="40"/>
                          <a:pt x="40" y="39"/>
                          <a:pt x="39" y="40"/>
                        </a:cubicBezTo>
                        <a:cubicBezTo>
                          <a:pt x="38" y="40"/>
                          <a:pt x="38" y="40"/>
                          <a:pt x="37" y="40"/>
                        </a:cubicBezTo>
                        <a:cubicBezTo>
                          <a:pt x="36" y="40"/>
                          <a:pt x="37" y="39"/>
                          <a:pt x="34" y="40"/>
                        </a:cubicBezTo>
                        <a:cubicBezTo>
                          <a:pt x="34" y="40"/>
                          <a:pt x="34" y="41"/>
                          <a:pt x="33" y="39"/>
                        </a:cubicBezTo>
                        <a:cubicBezTo>
                          <a:pt x="33" y="38"/>
                          <a:pt x="33" y="38"/>
                          <a:pt x="33" y="38"/>
                        </a:cubicBezTo>
                        <a:cubicBezTo>
                          <a:pt x="33" y="37"/>
                          <a:pt x="33" y="38"/>
                          <a:pt x="33" y="37"/>
                        </a:cubicBezTo>
                        <a:cubicBezTo>
                          <a:pt x="33" y="36"/>
                          <a:pt x="33" y="36"/>
                          <a:pt x="35" y="34"/>
                        </a:cubicBezTo>
                        <a:cubicBezTo>
                          <a:pt x="35" y="33"/>
                          <a:pt x="34" y="33"/>
                          <a:pt x="35" y="32"/>
                        </a:cubicBezTo>
                        <a:cubicBezTo>
                          <a:pt x="35" y="32"/>
                          <a:pt x="35" y="32"/>
                          <a:pt x="34" y="31"/>
                        </a:cubicBezTo>
                        <a:cubicBezTo>
                          <a:pt x="34" y="31"/>
                          <a:pt x="34" y="31"/>
                          <a:pt x="34" y="30"/>
                        </a:cubicBezTo>
                        <a:cubicBezTo>
                          <a:pt x="34" y="30"/>
                          <a:pt x="34" y="30"/>
                          <a:pt x="34" y="30"/>
                        </a:cubicBezTo>
                        <a:cubicBezTo>
                          <a:pt x="33" y="29"/>
                          <a:pt x="33" y="29"/>
                          <a:pt x="33" y="29"/>
                        </a:cubicBezTo>
                        <a:cubicBezTo>
                          <a:pt x="34" y="29"/>
                          <a:pt x="33" y="28"/>
                          <a:pt x="33" y="28"/>
                        </a:cubicBezTo>
                        <a:cubicBezTo>
                          <a:pt x="34" y="28"/>
                          <a:pt x="33" y="27"/>
                          <a:pt x="32" y="27"/>
                        </a:cubicBezTo>
                        <a:cubicBezTo>
                          <a:pt x="32" y="26"/>
                          <a:pt x="32" y="26"/>
                          <a:pt x="32" y="26"/>
                        </a:cubicBezTo>
                        <a:cubicBezTo>
                          <a:pt x="31" y="25"/>
                          <a:pt x="32" y="26"/>
                          <a:pt x="32" y="25"/>
                        </a:cubicBezTo>
                        <a:cubicBezTo>
                          <a:pt x="31" y="25"/>
                          <a:pt x="31" y="24"/>
                          <a:pt x="30" y="24"/>
                        </a:cubicBezTo>
                        <a:cubicBezTo>
                          <a:pt x="30" y="23"/>
                          <a:pt x="29" y="23"/>
                          <a:pt x="29" y="23"/>
                        </a:cubicBezTo>
                        <a:cubicBezTo>
                          <a:pt x="29" y="23"/>
                          <a:pt x="28" y="22"/>
                          <a:pt x="28" y="22"/>
                        </a:cubicBezTo>
                        <a:cubicBezTo>
                          <a:pt x="28" y="53"/>
                          <a:pt x="28" y="53"/>
                          <a:pt x="28" y="53"/>
                        </a:cubicBezTo>
                        <a:cubicBezTo>
                          <a:pt x="28" y="53"/>
                          <a:pt x="28" y="53"/>
                          <a:pt x="28" y="53"/>
                        </a:cubicBezTo>
                        <a:cubicBezTo>
                          <a:pt x="28" y="54"/>
                          <a:pt x="27" y="53"/>
                          <a:pt x="27" y="53"/>
                        </a:cubicBezTo>
                        <a:cubicBezTo>
                          <a:pt x="26" y="54"/>
                          <a:pt x="25" y="53"/>
                          <a:pt x="24" y="55"/>
                        </a:cubicBezTo>
                        <a:cubicBezTo>
                          <a:pt x="23" y="57"/>
                          <a:pt x="23" y="55"/>
                          <a:pt x="22" y="56"/>
                        </a:cubicBezTo>
                        <a:cubicBezTo>
                          <a:pt x="22" y="57"/>
                          <a:pt x="23" y="57"/>
                          <a:pt x="22" y="57"/>
                        </a:cubicBezTo>
                        <a:cubicBezTo>
                          <a:pt x="21" y="58"/>
                          <a:pt x="22" y="58"/>
                          <a:pt x="21" y="58"/>
                        </a:cubicBezTo>
                        <a:cubicBezTo>
                          <a:pt x="20" y="57"/>
                          <a:pt x="21" y="57"/>
                          <a:pt x="19" y="57"/>
                        </a:cubicBezTo>
                        <a:cubicBezTo>
                          <a:pt x="16" y="56"/>
                          <a:pt x="16" y="58"/>
                          <a:pt x="15" y="57"/>
                        </a:cubicBezTo>
                        <a:cubicBezTo>
                          <a:pt x="14" y="57"/>
                          <a:pt x="14" y="58"/>
                          <a:pt x="12" y="57"/>
                        </a:cubicBezTo>
                        <a:cubicBezTo>
                          <a:pt x="10" y="55"/>
                          <a:pt x="9" y="57"/>
                          <a:pt x="9" y="56"/>
                        </a:cubicBezTo>
                        <a:cubicBezTo>
                          <a:pt x="9" y="55"/>
                          <a:pt x="9" y="55"/>
                          <a:pt x="8" y="56"/>
                        </a:cubicBezTo>
                        <a:cubicBezTo>
                          <a:pt x="8" y="56"/>
                          <a:pt x="7" y="56"/>
                          <a:pt x="7" y="55"/>
                        </a:cubicBezTo>
                        <a:cubicBezTo>
                          <a:pt x="8" y="54"/>
                          <a:pt x="6" y="54"/>
                          <a:pt x="7" y="53"/>
                        </a:cubicBezTo>
                        <a:cubicBezTo>
                          <a:pt x="8" y="53"/>
                          <a:pt x="8" y="53"/>
                          <a:pt x="7" y="52"/>
                        </a:cubicBezTo>
                        <a:cubicBezTo>
                          <a:pt x="7" y="51"/>
                          <a:pt x="7" y="52"/>
                          <a:pt x="6" y="52"/>
                        </a:cubicBezTo>
                        <a:cubicBezTo>
                          <a:pt x="5" y="51"/>
                          <a:pt x="6" y="51"/>
                          <a:pt x="5" y="50"/>
                        </a:cubicBezTo>
                        <a:cubicBezTo>
                          <a:pt x="4" y="49"/>
                          <a:pt x="5" y="50"/>
                          <a:pt x="4" y="50"/>
                        </a:cubicBezTo>
                        <a:cubicBezTo>
                          <a:pt x="3" y="50"/>
                          <a:pt x="4" y="51"/>
                          <a:pt x="3" y="51"/>
                        </a:cubicBezTo>
                        <a:cubicBezTo>
                          <a:pt x="3" y="52"/>
                          <a:pt x="3" y="52"/>
                          <a:pt x="3" y="52"/>
                        </a:cubicBezTo>
                        <a:cubicBezTo>
                          <a:pt x="2" y="52"/>
                          <a:pt x="2" y="52"/>
                          <a:pt x="2" y="52"/>
                        </a:cubicBezTo>
                        <a:cubicBezTo>
                          <a:pt x="3" y="52"/>
                          <a:pt x="3" y="53"/>
                          <a:pt x="3" y="53"/>
                        </a:cubicBezTo>
                        <a:cubicBezTo>
                          <a:pt x="3" y="53"/>
                          <a:pt x="3" y="54"/>
                          <a:pt x="2" y="54"/>
                        </a:cubicBezTo>
                        <a:cubicBezTo>
                          <a:pt x="2" y="54"/>
                          <a:pt x="2" y="53"/>
                          <a:pt x="1" y="54"/>
                        </a:cubicBezTo>
                        <a:cubicBezTo>
                          <a:pt x="0" y="55"/>
                          <a:pt x="1" y="54"/>
                          <a:pt x="1" y="55"/>
                        </a:cubicBezTo>
                        <a:cubicBezTo>
                          <a:pt x="1" y="55"/>
                          <a:pt x="0" y="55"/>
                          <a:pt x="0" y="56"/>
                        </a:cubicBezTo>
                        <a:cubicBezTo>
                          <a:pt x="0" y="56"/>
                          <a:pt x="0" y="56"/>
                          <a:pt x="0" y="56"/>
                        </a:cubicBezTo>
                        <a:cubicBezTo>
                          <a:pt x="1" y="57"/>
                          <a:pt x="1" y="57"/>
                          <a:pt x="1" y="57"/>
                        </a:cubicBezTo>
                        <a:cubicBezTo>
                          <a:pt x="1" y="57"/>
                          <a:pt x="1" y="57"/>
                          <a:pt x="1" y="57"/>
                        </a:cubicBezTo>
                        <a:cubicBezTo>
                          <a:pt x="1" y="58"/>
                          <a:pt x="1" y="58"/>
                          <a:pt x="2" y="58"/>
                        </a:cubicBezTo>
                        <a:cubicBezTo>
                          <a:pt x="2" y="58"/>
                          <a:pt x="2" y="59"/>
                          <a:pt x="2" y="59"/>
                        </a:cubicBezTo>
                        <a:cubicBezTo>
                          <a:pt x="2" y="59"/>
                          <a:pt x="3" y="60"/>
                          <a:pt x="3" y="60"/>
                        </a:cubicBezTo>
                        <a:cubicBezTo>
                          <a:pt x="3" y="61"/>
                          <a:pt x="3" y="61"/>
                          <a:pt x="3" y="61"/>
                        </a:cubicBezTo>
                        <a:cubicBezTo>
                          <a:pt x="4" y="62"/>
                          <a:pt x="4" y="63"/>
                          <a:pt x="4" y="64"/>
                        </a:cubicBezTo>
                        <a:cubicBezTo>
                          <a:pt x="4" y="64"/>
                          <a:pt x="4" y="64"/>
                          <a:pt x="4" y="64"/>
                        </a:cubicBezTo>
                        <a:cubicBezTo>
                          <a:pt x="4" y="65"/>
                          <a:pt x="5" y="64"/>
                          <a:pt x="5" y="64"/>
                        </a:cubicBezTo>
                        <a:cubicBezTo>
                          <a:pt x="5" y="65"/>
                          <a:pt x="4" y="65"/>
                          <a:pt x="4" y="65"/>
                        </a:cubicBezTo>
                        <a:cubicBezTo>
                          <a:pt x="4" y="65"/>
                          <a:pt x="5" y="65"/>
                          <a:pt x="5" y="66"/>
                        </a:cubicBezTo>
                        <a:cubicBezTo>
                          <a:pt x="5" y="66"/>
                          <a:pt x="5" y="66"/>
                          <a:pt x="5" y="66"/>
                        </a:cubicBezTo>
                        <a:cubicBezTo>
                          <a:pt x="6" y="67"/>
                          <a:pt x="5" y="67"/>
                          <a:pt x="5" y="68"/>
                        </a:cubicBezTo>
                        <a:cubicBezTo>
                          <a:pt x="5" y="68"/>
                          <a:pt x="6" y="69"/>
                          <a:pt x="6" y="69"/>
                        </a:cubicBezTo>
                        <a:cubicBezTo>
                          <a:pt x="6" y="69"/>
                          <a:pt x="6" y="69"/>
                          <a:pt x="6" y="69"/>
                        </a:cubicBezTo>
                        <a:cubicBezTo>
                          <a:pt x="6" y="70"/>
                          <a:pt x="6" y="71"/>
                          <a:pt x="7" y="72"/>
                        </a:cubicBezTo>
                        <a:cubicBezTo>
                          <a:pt x="8" y="72"/>
                          <a:pt x="7" y="73"/>
                          <a:pt x="8" y="73"/>
                        </a:cubicBezTo>
                        <a:cubicBezTo>
                          <a:pt x="8" y="73"/>
                          <a:pt x="8" y="73"/>
                          <a:pt x="8" y="74"/>
                        </a:cubicBezTo>
                        <a:cubicBezTo>
                          <a:pt x="9" y="74"/>
                          <a:pt x="8" y="74"/>
                          <a:pt x="8" y="75"/>
                        </a:cubicBezTo>
                        <a:cubicBezTo>
                          <a:pt x="9" y="75"/>
                          <a:pt x="10" y="76"/>
                          <a:pt x="10" y="76"/>
                        </a:cubicBezTo>
                        <a:cubicBezTo>
                          <a:pt x="10" y="77"/>
                          <a:pt x="10" y="77"/>
                          <a:pt x="10" y="77"/>
                        </a:cubicBezTo>
                        <a:cubicBezTo>
                          <a:pt x="11" y="77"/>
                          <a:pt x="10" y="78"/>
                          <a:pt x="11" y="78"/>
                        </a:cubicBezTo>
                        <a:cubicBezTo>
                          <a:pt x="11" y="79"/>
                          <a:pt x="11" y="79"/>
                          <a:pt x="12" y="80"/>
                        </a:cubicBezTo>
                        <a:cubicBezTo>
                          <a:pt x="12" y="80"/>
                          <a:pt x="13" y="81"/>
                          <a:pt x="13" y="81"/>
                        </a:cubicBezTo>
                        <a:cubicBezTo>
                          <a:pt x="13" y="82"/>
                          <a:pt x="13" y="82"/>
                          <a:pt x="13" y="82"/>
                        </a:cubicBezTo>
                        <a:cubicBezTo>
                          <a:pt x="14" y="82"/>
                          <a:pt x="14" y="83"/>
                          <a:pt x="14" y="83"/>
                        </a:cubicBezTo>
                        <a:cubicBezTo>
                          <a:pt x="14" y="84"/>
                          <a:pt x="14" y="84"/>
                          <a:pt x="14" y="84"/>
                        </a:cubicBezTo>
                        <a:cubicBezTo>
                          <a:pt x="15" y="85"/>
                          <a:pt x="14" y="87"/>
                          <a:pt x="15" y="87"/>
                        </a:cubicBezTo>
                        <a:cubicBezTo>
                          <a:pt x="15" y="87"/>
                          <a:pt x="14" y="87"/>
                          <a:pt x="14" y="87"/>
                        </a:cubicBezTo>
                        <a:cubicBezTo>
                          <a:pt x="15" y="88"/>
                          <a:pt x="15" y="87"/>
                          <a:pt x="15" y="88"/>
                        </a:cubicBezTo>
                        <a:cubicBezTo>
                          <a:pt x="14" y="88"/>
                          <a:pt x="15" y="88"/>
                          <a:pt x="15" y="89"/>
                        </a:cubicBezTo>
                        <a:cubicBezTo>
                          <a:pt x="14" y="89"/>
                          <a:pt x="14" y="90"/>
                          <a:pt x="14" y="90"/>
                        </a:cubicBezTo>
                        <a:cubicBezTo>
                          <a:pt x="12" y="92"/>
                          <a:pt x="12" y="91"/>
                          <a:pt x="12" y="90"/>
                        </a:cubicBezTo>
                        <a:cubicBezTo>
                          <a:pt x="12" y="91"/>
                          <a:pt x="11" y="90"/>
                          <a:pt x="11" y="91"/>
                        </a:cubicBezTo>
                        <a:cubicBezTo>
                          <a:pt x="11" y="91"/>
                          <a:pt x="11" y="91"/>
                          <a:pt x="11" y="91"/>
                        </a:cubicBezTo>
                        <a:cubicBezTo>
                          <a:pt x="11" y="92"/>
                          <a:pt x="11" y="94"/>
                          <a:pt x="11" y="93"/>
                        </a:cubicBezTo>
                        <a:cubicBezTo>
                          <a:pt x="12" y="92"/>
                          <a:pt x="13" y="95"/>
                          <a:pt x="12" y="94"/>
                        </a:cubicBezTo>
                        <a:cubicBezTo>
                          <a:pt x="11" y="93"/>
                          <a:pt x="11" y="94"/>
                          <a:pt x="12" y="95"/>
                        </a:cubicBezTo>
                        <a:cubicBezTo>
                          <a:pt x="12" y="95"/>
                          <a:pt x="13" y="95"/>
                          <a:pt x="13" y="96"/>
                        </a:cubicBezTo>
                        <a:cubicBezTo>
                          <a:pt x="13" y="96"/>
                          <a:pt x="13" y="96"/>
                          <a:pt x="14" y="97"/>
                        </a:cubicBezTo>
                        <a:cubicBezTo>
                          <a:pt x="15" y="97"/>
                          <a:pt x="14" y="97"/>
                          <a:pt x="15" y="98"/>
                        </a:cubicBezTo>
                        <a:cubicBezTo>
                          <a:pt x="15" y="98"/>
                          <a:pt x="15" y="99"/>
                          <a:pt x="15" y="99"/>
                        </a:cubicBezTo>
                        <a:cubicBezTo>
                          <a:pt x="15" y="99"/>
                          <a:pt x="16" y="100"/>
                          <a:pt x="16" y="100"/>
                        </a:cubicBezTo>
                        <a:cubicBezTo>
                          <a:pt x="16" y="101"/>
                          <a:pt x="16" y="101"/>
                          <a:pt x="16" y="101"/>
                        </a:cubicBezTo>
                        <a:cubicBezTo>
                          <a:pt x="15" y="101"/>
                          <a:pt x="15" y="100"/>
                          <a:pt x="15" y="101"/>
                        </a:cubicBezTo>
                        <a:cubicBezTo>
                          <a:pt x="15" y="102"/>
                          <a:pt x="14" y="102"/>
                          <a:pt x="15" y="102"/>
                        </a:cubicBezTo>
                        <a:cubicBezTo>
                          <a:pt x="15" y="102"/>
                          <a:pt x="14" y="102"/>
                          <a:pt x="15" y="103"/>
                        </a:cubicBezTo>
                        <a:cubicBezTo>
                          <a:pt x="15" y="104"/>
                          <a:pt x="16" y="105"/>
                          <a:pt x="16" y="104"/>
                        </a:cubicBezTo>
                        <a:cubicBezTo>
                          <a:pt x="16" y="104"/>
                          <a:pt x="15" y="103"/>
                          <a:pt x="16" y="102"/>
                        </a:cubicBezTo>
                        <a:cubicBezTo>
                          <a:pt x="17" y="102"/>
                          <a:pt x="17" y="102"/>
                          <a:pt x="18" y="102"/>
                        </a:cubicBezTo>
                        <a:cubicBezTo>
                          <a:pt x="18" y="102"/>
                          <a:pt x="19" y="103"/>
                          <a:pt x="19" y="103"/>
                        </a:cubicBezTo>
                        <a:cubicBezTo>
                          <a:pt x="18" y="103"/>
                          <a:pt x="19" y="103"/>
                          <a:pt x="19" y="104"/>
                        </a:cubicBezTo>
                        <a:cubicBezTo>
                          <a:pt x="19" y="104"/>
                          <a:pt x="19" y="104"/>
                          <a:pt x="18" y="104"/>
                        </a:cubicBezTo>
                        <a:cubicBezTo>
                          <a:pt x="18" y="104"/>
                          <a:pt x="19" y="105"/>
                          <a:pt x="19" y="105"/>
                        </a:cubicBezTo>
                        <a:cubicBezTo>
                          <a:pt x="19" y="105"/>
                          <a:pt x="20" y="105"/>
                          <a:pt x="20" y="105"/>
                        </a:cubicBezTo>
                        <a:cubicBezTo>
                          <a:pt x="21" y="105"/>
                          <a:pt x="21" y="105"/>
                          <a:pt x="21" y="105"/>
                        </a:cubicBezTo>
                        <a:cubicBezTo>
                          <a:pt x="22" y="106"/>
                          <a:pt x="22" y="105"/>
                          <a:pt x="23" y="106"/>
                        </a:cubicBezTo>
                        <a:cubicBezTo>
                          <a:pt x="23" y="106"/>
                          <a:pt x="23" y="106"/>
                          <a:pt x="23" y="107"/>
                        </a:cubicBezTo>
                        <a:cubicBezTo>
                          <a:pt x="22" y="108"/>
                          <a:pt x="23" y="107"/>
                          <a:pt x="23" y="107"/>
                        </a:cubicBezTo>
                        <a:cubicBezTo>
                          <a:pt x="24" y="108"/>
                          <a:pt x="25" y="108"/>
                          <a:pt x="25" y="108"/>
                        </a:cubicBezTo>
                        <a:cubicBezTo>
                          <a:pt x="25" y="108"/>
                          <a:pt x="27" y="108"/>
                          <a:pt x="27" y="109"/>
                        </a:cubicBezTo>
                        <a:cubicBezTo>
                          <a:pt x="27" y="109"/>
                          <a:pt x="28" y="109"/>
                          <a:pt x="28" y="109"/>
                        </a:cubicBezTo>
                        <a:cubicBezTo>
                          <a:pt x="29" y="109"/>
                          <a:pt x="29" y="108"/>
                          <a:pt x="29" y="108"/>
                        </a:cubicBezTo>
                        <a:cubicBezTo>
                          <a:pt x="29" y="108"/>
                          <a:pt x="29" y="108"/>
                          <a:pt x="29" y="108"/>
                        </a:cubicBezTo>
                        <a:cubicBezTo>
                          <a:pt x="30" y="108"/>
                          <a:pt x="30" y="108"/>
                          <a:pt x="30" y="107"/>
                        </a:cubicBezTo>
                        <a:cubicBezTo>
                          <a:pt x="30" y="107"/>
                          <a:pt x="31" y="107"/>
                          <a:pt x="31" y="107"/>
                        </a:cubicBezTo>
                        <a:cubicBezTo>
                          <a:pt x="32" y="107"/>
                          <a:pt x="31" y="106"/>
                          <a:pt x="32" y="106"/>
                        </a:cubicBezTo>
                        <a:cubicBezTo>
                          <a:pt x="32" y="106"/>
                          <a:pt x="33" y="106"/>
                          <a:pt x="33" y="106"/>
                        </a:cubicBezTo>
                        <a:cubicBezTo>
                          <a:pt x="33" y="105"/>
                          <a:pt x="34" y="106"/>
                          <a:pt x="34" y="106"/>
                        </a:cubicBezTo>
                        <a:cubicBezTo>
                          <a:pt x="35" y="106"/>
                          <a:pt x="35" y="106"/>
                          <a:pt x="35" y="105"/>
                        </a:cubicBezTo>
                        <a:cubicBezTo>
                          <a:pt x="35" y="104"/>
                          <a:pt x="36" y="105"/>
                          <a:pt x="37" y="105"/>
                        </a:cubicBezTo>
                        <a:cubicBezTo>
                          <a:pt x="38" y="105"/>
                          <a:pt x="38" y="106"/>
                          <a:pt x="38" y="105"/>
                        </a:cubicBezTo>
                        <a:cubicBezTo>
                          <a:pt x="39" y="105"/>
                          <a:pt x="40" y="105"/>
                          <a:pt x="40" y="105"/>
                        </a:cubicBezTo>
                        <a:cubicBezTo>
                          <a:pt x="41" y="105"/>
                          <a:pt x="41" y="105"/>
                          <a:pt x="42" y="105"/>
                        </a:cubicBezTo>
                        <a:cubicBezTo>
                          <a:pt x="42" y="105"/>
                          <a:pt x="43" y="105"/>
                          <a:pt x="43" y="105"/>
                        </a:cubicBezTo>
                        <a:cubicBezTo>
                          <a:pt x="44" y="104"/>
                          <a:pt x="43" y="103"/>
                          <a:pt x="45" y="104"/>
                        </a:cubicBezTo>
                        <a:cubicBezTo>
                          <a:pt x="46" y="103"/>
                          <a:pt x="44" y="102"/>
                          <a:pt x="46" y="102"/>
                        </a:cubicBezTo>
                        <a:cubicBezTo>
                          <a:pt x="46" y="102"/>
                          <a:pt x="47" y="102"/>
                          <a:pt x="48" y="102"/>
                        </a:cubicBezTo>
                        <a:cubicBezTo>
                          <a:pt x="49" y="102"/>
                          <a:pt x="49" y="102"/>
                          <a:pt x="49" y="102"/>
                        </a:cubicBezTo>
                        <a:cubicBezTo>
                          <a:pt x="49" y="102"/>
                          <a:pt x="49" y="102"/>
                          <a:pt x="50" y="102"/>
                        </a:cubicBezTo>
                        <a:cubicBezTo>
                          <a:pt x="51" y="102"/>
                          <a:pt x="51" y="102"/>
                          <a:pt x="52" y="102"/>
                        </a:cubicBezTo>
                        <a:cubicBezTo>
                          <a:pt x="53" y="102"/>
                          <a:pt x="53" y="102"/>
                          <a:pt x="53" y="102"/>
                        </a:cubicBezTo>
                        <a:cubicBezTo>
                          <a:pt x="54" y="102"/>
                          <a:pt x="54" y="102"/>
                          <a:pt x="55" y="103"/>
                        </a:cubicBezTo>
                        <a:cubicBezTo>
                          <a:pt x="55" y="103"/>
                          <a:pt x="55" y="103"/>
                          <a:pt x="55" y="103"/>
                        </a:cubicBezTo>
                        <a:cubicBezTo>
                          <a:pt x="56" y="103"/>
                          <a:pt x="54" y="102"/>
                          <a:pt x="56" y="102"/>
                        </a:cubicBezTo>
                        <a:cubicBezTo>
                          <a:pt x="57" y="102"/>
                          <a:pt x="57" y="101"/>
                          <a:pt x="58" y="102"/>
                        </a:cubicBezTo>
                        <a:cubicBezTo>
                          <a:pt x="59" y="102"/>
                          <a:pt x="59" y="102"/>
                          <a:pt x="60" y="102"/>
                        </a:cubicBezTo>
                        <a:cubicBezTo>
                          <a:pt x="60" y="102"/>
                          <a:pt x="61" y="102"/>
                          <a:pt x="61" y="102"/>
                        </a:cubicBezTo>
                        <a:cubicBezTo>
                          <a:pt x="62" y="102"/>
                          <a:pt x="62" y="102"/>
                          <a:pt x="63" y="103"/>
                        </a:cubicBezTo>
                        <a:cubicBezTo>
                          <a:pt x="64" y="103"/>
                          <a:pt x="64" y="104"/>
                          <a:pt x="65" y="103"/>
                        </a:cubicBezTo>
                        <a:cubicBezTo>
                          <a:pt x="66" y="103"/>
                          <a:pt x="67" y="104"/>
                          <a:pt x="67" y="103"/>
                        </a:cubicBezTo>
                        <a:cubicBezTo>
                          <a:pt x="68" y="103"/>
                          <a:pt x="67" y="102"/>
                          <a:pt x="68" y="101"/>
                        </a:cubicBezTo>
                        <a:cubicBezTo>
                          <a:pt x="68" y="101"/>
                          <a:pt x="70" y="101"/>
                          <a:pt x="70" y="101"/>
                        </a:cubicBezTo>
                        <a:cubicBezTo>
                          <a:pt x="71" y="102"/>
                          <a:pt x="71" y="102"/>
                          <a:pt x="71" y="102"/>
                        </a:cubicBezTo>
                        <a:cubicBezTo>
                          <a:pt x="71" y="102"/>
                          <a:pt x="71" y="102"/>
                          <a:pt x="72" y="102"/>
                        </a:cubicBezTo>
                        <a:cubicBezTo>
                          <a:pt x="72" y="102"/>
                          <a:pt x="72" y="102"/>
                          <a:pt x="73" y="102"/>
                        </a:cubicBezTo>
                        <a:cubicBezTo>
                          <a:pt x="73" y="102"/>
                          <a:pt x="74" y="102"/>
                          <a:pt x="74" y="102"/>
                        </a:cubicBezTo>
                        <a:cubicBezTo>
                          <a:pt x="74" y="102"/>
                          <a:pt x="73" y="101"/>
                          <a:pt x="73" y="101"/>
                        </a:cubicBezTo>
                        <a:cubicBezTo>
                          <a:pt x="73" y="101"/>
                          <a:pt x="72" y="100"/>
                          <a:pt x="74" y="100"/>
                        </a:cubicBezTo>
                        <a:cubicBezTo>
                          <a:pt x="75" y="100"/>
                          <a:pt x="76" y="99"/>
                          <a:pt x="77" y="99"/>
                        </a:cubicBezTo>
                        <a:cubicBezTo>
                          <a:pt x="77" y="99"/>
                          <a:pt x="77" y="99"/>
                          <a:pt x="77" y="99"/>
                        </a:cubicBezTo>
                        <a:cubicBezTo>
                          <a:pt x="78" y="99"/>
                          <a:pt x="78" y="100"/>
                          <a:pt x="78" y="100"/>
                        </a:cubicBezTo>
                        <a:cubicBezTo>
                          <a:pt x="79" y="99"/>
                          <a:pt x="79" y="100"/>
                          <a:pt x="80" y="100"/>
                        </a:cubicBezTo>
                        <a:cubicBezTo>
                          <a:pt x="80" y="100"/>
                          <a:pt x="80" y="100"/>
                          <a:pt x="80" y="100"/>
                        </a:cubicBezTo>
                        <a:cubicBezTo>
                          <a:pt x="81" y="99"/>
                          <a:pt x="81" y="99"/>
                          <a:pt x="82" y="99"/>
                        </a:cubicBezTo>
                        <a:cubicBezTo>
                          <a:pt x="82" y="99"/>
                          <a:pt x="82" y="99"/>
                          <a:pt x="82" y="99"/>
                        </a:cubicBezTo>
                        <a:cubicBezTo>
                          <a:pt x="82" y="99"/>
                          <a:pt x="83" y="98"/>
                          <a:pt x="83" y="99"/>
                        </a:cubicBezTo>
                        <a:cubicBezTo>
                          <a:pt x="83" y="98"/>
                          <a:pt x="84" y="99"/>
                          <a:pt x="84" y="98"/>
                        </a:cubicBezTo>
                        <a:cubicBezTo>
                          <a:pt x="84" y="97"/>
                          <a:pt x="85" y="98"/>
                          <a:pt x="85" y="97"/>
                        </a:cubicBezTo>
                        <a:cubicBezTo>
                          <a:pt x="85" y="97"/>
                          <a:pt x="86" y="97"/>
                          <a:pt x="86" y="97"/>
                        </a:cubicBezTo>
                        <a:cubicBezTo>
                          <a:pt x="87" y="96"/>
                          <a:pt x="87" y="96"/>
                          <a:pt x="88" y="96"/>
                        </a:cubicBezTo>
                        <a:cubicBezTo>
                          <a:pt x="88" y="95"/>
                          <a:pt x="89" y="95"/>
                          <a:pt x="89" y="95"/>
                        </a:cubicBezTo>
                        <a:cubicBezTo>
                          <a:pt x="90" y="94"/>
                          <a:pt x="90" y="94"/>
                          <a:pt x="91" y="94"/>
                        </a:cubicBezTo>
                        <a:cubicBezTo>
                          <a:pt x="91" y="93"/>
                          <a:pt x="91" y="93"/>
                          <a:pt x="91" y="93"/>
                        </a:cubicBezTo>
                        <a:cubicBezTo>
                          <a:pt x="92" y="93"/>
                          <a:pt x="92" y="93"/>
                          <a:pt x="92" y="93"/>
                        </a:cubicBezTo>
                        <a:cubicBezTo>
                          <a:pt x="93" y="92"/>
                          <a:pt x="93" y="91"/>
                          <a:pt x="94" y="91"/>
                        </a:cubicBezTo>
                        <a:cubicBezTo>
                          <a:pt x="94" y="91"/>
                          <a:pt x="94" y="91"/>
                          <a:pt x="94" y="90"/>
                        </a:cubicBezTo>
                        <a:cubicBezTo>
                          <a:pt x="95" y="90"/>
                          <a:pt x="97" y="89"/>
                          <a:pt x="97" y="89"/>
                        </a:cubicBezTo>
                        <a:cubicBezTo>
                          <a:pt x="97" y="88"/>
                          <a:pt x="98" y="88"/>
                          <a:pt x="98" y="87"/>
                        </a:cubicBezTo>
                        <a:cubicBezTo>
                          <a:pt x="99" y="87"/>
                          <a:pt x="99" y="87"/>
                          <a:pt x="99" y="87"/>
                        </a:cubicBezTo>
                        <a:cubicBezTo>
                          <a:pt x="100" y="86"/>
                          <a:pt x="99" y="86"/>
                          <a:pt x="100" y="86"/>
                        </a:cubicBezTo>
                        <a:cubicBezTo>
                          <a:pt x="100" y="85"/>
                          <a:pt x="100" y="85"/>
                          <a:pt x="101" y="85"/>
                        </a:cubicBezTo>
                        <a:cubicBezTo>
                          <a:pt x="101" y="83"/>
                          <a:pt x="103" y="83"/>
                          <a:pt x="103" y="82"/>
                        </a:cubicBezTo>
                        <a:cubicBezTo>
                          <a:pt x="103" y="81"/>
                          <a:pt x="104" y="82"/>
                          <a:pt x="105" y="81"/>
                        </a:cubicBezTo>
                        <a:cubicBezTo>
                          <a:pt x="105" y="81"/>
                          <a:pt x="106" y="80"/>
                          <a:pt x="106" y="80"/>
                        </a:cubicBezTo>
                        <a:cubicBezTo>
                          <a:pt x="107" y="80"/>
                          <a:pt x="107" y="80"/>
                          <a:pt x="107" y="80"/>
                        </a:cubicBezTo>
                        <a:cubicBezTo>
                          <a:pt x="107" y="80"/>
                          <a:pt x="107" y="79"/>
                          <a:pt x="107" y="79"/>
                        </a:cubicBezTo>
                        <a:cubicBezTo>
                          <a:pt x="107" y="79"/>
                          <a:pt x="108" y="78"/>
                          <a:pt x="108" y="78"/>
                        </a:cubicBezTo>
                        <a:cubicBezTo>
                          <a:pt x="109" y="78"/>
                          <a:pt x="109" y="78"/>
                          <a:pt x="109" y="77"/>
                        </a:cubicBezTo>
                        <a:cubicBezTo>
                          <a:pt x="109" y="77"/>
                          <a:pt x="109" y="77"/>
                          <a:pt x="109" y="77"/>
                        </a:cubicBezTo>
                        <a:cubicBezTo>
                          <a:pt x="110" y="77"/>
                          <a:pt x="110" y="77"/>
                          <a:pt x="110" y="76"/>
                        </a:cubicBezTo>
                        <a:cubicBezTo>
                          <a:pt x="110" y="76"/>
                          <a:pt x="110" y="75"/>
                          <a:pt x="111" y="75"/>
                        </a:cubicBezTo>
                        <a:cubicBezTo>
                          <a:pt x="111" y="75"/>
                          <a:pt x="111" y="75"/>
                          <a:pt x="111" y="75"/>
                        </a:cubicBezTo>
                        <a:cubicBezTo>
                          <a:pt x="111" y="74"/>
                          <a:pt x="111" y="75"/>
                          <a:pt x="111" y="74"/>
                        </a:cubicBezTo>
                        <a:cubicBezTo>
                          <a:pt x="112" y="74"/>
                          <a:pt x="111" y="74"/>
                          <a:pt x="112" y="73"/>
                        </a:cubicBezTo>
                        <a:cubicBezTo>
                          <a:pt x="112" y="72"/>
                          <a:pt x="113" y="72"/>
                          <a:pt x="113" y="71"/>
                        </a:cubicBezTo>
                        <a:cubicBezTo>
                          <a:pt x="114" y="70"/>
                          <a:pt x="114" y="70"/>
                          <a:pt x="114" y="70"/>
                        </a:cubicBezTo>
                        <a:cubicBezTo>
                          <a:pt x="114" y="69"/>
                          <a:pt x="114" y="69"/>
                          <a:pt x="114" y="69"/>
                        </a:cubicBezTo>
                        <a:cubicBezTo>
                          <a:pt x="114" y="68"/>
                          <a:pt x="114" y="68"/>
                          <a:pt x="115" y="68"/>
                        </a:cubicBezTo>
                        <a:cubicBezTo>
                          <a:pt x="115" y="68"/>
                          <a:pt x="115" y="68"/>
                          <a:pt x="115" y="67"/>
                        </a:cubicBezTo>
                        <a:cubicBezTo>
                          <a:pt x="115" y="67"/>
                          <a:pt x="116" y="67"/>
                          <a:pt x="116" y="67"/>
                        </a:cubicBezTo>
                        <a:cubicBezTo>
                          <a:pt x="116" y="66"/>
                          <a:pt x="117" y="66"/>
                          <a:pt x="116" y="66"/>
                        </a:cubicBezTo>
                        <a:cubicBezTo>
                          <a:pt x="116" y="65"/>
                          <a:pt x="116" y="65"/>
                          <a:pt x="117" y="64"/>
                        </a:cubicBezTo>
                        <a:cubicBezTo>
                          <a:pt x="117" y="63"/>
                          <a:pt x="118" y="63"/>
                          <a:pt x="118" y="62"/>
                        </a:cubicBezTo>
                        <a:cubicBezTo>
                          <a:pt x="118" y="62"/>
                          <a:pt x="119" y="61"/>
                          <a:pt x="119" y="61"/>
                        </a:cubicBezTo>
                        <a:cubicBezTo>
                          <a:pt x="120" y="60"/>
                          <a:pt x="120" y="61"/>
                          <a:pt x="121" y="60"/>
                        </a:cubicBezTo>
                        <a:cubicBezTo>
                          <a:pt x="121" y="59"/>
                          <a:pt x="122" y="59"/>
                          <a:pt x="122" y="59"/>
                        </a:cubicBezTo>
                        <a:cubicBezTo>
                          <a:pt x="122" y="58"/>
                          <a:pt x="123" y="58"/>
                          <a:pt x="124" y="58"/>
                        </a:cubicBezTo>
                        <a:cubicBezTo>
                          <a:pt x="124" y="58"/>
                          <a:pt x="124" y="57"/>
                          <a:pt x="125" y="57"/>
                        </a:cubicBezTo>
                        <a:cubicBezTo>
                          <a:pt x="125" y="57"/>
                          <a:pt x="125" y="56"/>
                          <a:pt x="126" y="55"/>
                        </a:cubicBezTo>
                        <a:cubicBezTo>
                          <a:pt x="127" y="55"/>
                          <a:pt x="127" y="55"/>
                          <a:pt x="127" y="54"/>
                        </a:cubicBezTo>
                        <a:cubicBezTo>
                          <a:pt x="127" y="54"/>
                          <a:pt x="127" y="53"/>
                          <a:pt x="127" y="53"/>
                        </a:cubicBezTo>
                        <a:cubicBezTo>
                          <a:pt x="128" y="52"/>
                          <a:pt x="128" y="52"/>
                          <a:pt x="128" y="51"/>
                        </a:cubicBezTo>
                        <a:cubicBezTo>
                          <a:pt x="129" y="51"/>
                          <a:pt x="128" y="51"/>
                          <a:pt x="128" y="50"/>
                        </a:cubicBezTo>
                        <a:cubicBezTo>
                          <a:pt x="129" y="50"/>
                          <a:pt x="129" y="49"/>
                          <a:pt x="129" y="49"/>
                        </a:cubicBezTo>
                        <a:cubicBezTo>
                          <a:pt x="129" y="49"/>
                          <a:pt x="129" y="48"/>
                          <a:pt x="129" y="48"/>
                        </a:cubicBezTo>
                        <a:cubicBezTo>
                          <a:pt x="129" y="47"/>
                          <a:pt x="129" y="47"/>
                          <a:pt x="129" y="46"/>
                        </a:cubicBezTo>
                        <a:cubicBezTo>
                          <a:pt x="129" y="46"/>
                          <a:pt x="129" y="45"/>
                          <a:pt x="130" y="44"/>
                        </a:cubicBezTo>
                        <a:cubicBezTo>
                          <a:pt x="130" y="44"/>
                          <a:pt x="130" y="44"/>
                          <a:pt x="130" y="43"/>
                        </a:cubicBezTo>
                        <a:cubicBezTo>
                          <a:pt x="130" y="43"/>
                          <a:pt x="130" y="43"/>
                          <a:pt x="130" y="43"/>
                        </a:cubicBezTo>
                        <a:cubicBezTo>
                          <a:pt x="131" y="43"/>
                          <a:pt x="131" y="42"/>
                          <a:pt x="131" y="42"/>
                        </a:cubicBezTo>
                        <a:cubicBezTo>
                          <a:pt x="130" y="42"/>
                          <a:pt x="131" y="42"/>
                          <a:pt x="131" y="42"/>
                        </a:cubicBezTo>
                        <a:cubicBezTo>
                          <a:pt x="131" y="41"/>
                          <a:pt x="131" y="41"/>
                          <a:pt x="131" y="41"/>
                        </a:cubicBezTo>
                        <a:cubicBezTo>
                          <a:pt x="131" y="41"/>
                          <a:pt x="131" y="41"/>
                          <a:pt x="131" y="41"/>
                        </a:cubicBezTo>
                        <a:close/>
                        <a:moveTo>
                          <a:pt x="102" y="63"/>
                        </a:moveTo>
                        <a:cubicBezTo>
                          <a:pt x="103" y="64"/>
                          <a:pt x="102" y="63"/>
                          <a:pt x="101" y="65"/>
                        </a:cubicBezTo>
                        <a:cubicBezTo>
                          <a:pt x="101" y="66"/>
                          <a:pt x="102" y="66"/>
                          <a:pt x="101" y="66"/>
                        </a:cubicBezTo>
                        <a:cubicBezTo>
                          <a:pt x="100" y="66"/>
                          <a:pt x="100" y="67"/>
                          <a:pt x="99" y="67"/>
                        </a:cubicBezTo>
                        <a:cubicBezTo>
                          <a:pt x="98" y="68"/>
                          <a:pt x="97" y="68"/>
                          <a:pt x="97" y="68"/>
                        </a:cubicBezTo>
                        <a:cubicBezTo>
                          <a:pt x="97" y="67"/>
                          <a:pt x="97" y="68"/>
                          <a:pt x="96" y="68"/>
                        </a:cubicBezTo>
                        <a:cubicBezTo>
                          <a:pt x="95" y="68"/>
                          <a:pt x="95" y="69"/>
                          <a:pt x="94" y="69"/>
                        </a:cubicBezTo>
                        <a:cubicBezTo>
                          <a:pt x="93" y="69"/>
                          <a:pt x="95" y="70"/>
                          <a:pt x="94" y="70"/>
                        </a:cubicBezTo>
                        <a:cubicBezTo>
                          <a:pt x="93" y="70"/>
                          <a:pt x="93" y="70"/>
                          <a:pt x="93" y="71"/>
                        </a:cubicBezTo>
                        <a:cubicBezTo>
                          <a:pt x="93" y="72"/>
                          <a:pt x="93" y="71"/>
                          <a:pt x="93" y="72"/>
                        </a:cubicBezTo>
                        <a:cubicBezTo>
                          <a:pt x="93" y="73"/>
                          <a:pt x="92" y="73"/>
                          <a:pt x="91" y="72"/>
                        </a:cubicBezTo>
                        <a:cubicBezTo>
                          <a:pt x="90" y="72"/>
                          <a:pt x="90" y="72"/>
                          <a:pt x="89" y="71"/>
                        </a:cubicBezTo>
                        <a:cubicBezTo>
                          <a:pt x="88" y="71"/>
                          <a:pt x="89" y="71"/>
                          <a:pt x="88" y="70"/>
                        </a:cubicBezTo>
                        <a:cubicBezTo>
                          <a:pt x="87" y="69"/>
                          <a:pt x="87" y="70"/>
                          <a:pt x="87" y="69"/>
                        </a:cubicBezTo>
                        <a:cubicBezTo>
                          <a:pt x="87" y="69"/>
                          <a:pt x="87" y="69"/>
                          <a:pt x="87" y="68"/>
                        </a:cubicBezTo>
                        <a:cubicBezTo>
                          <a:pt x="87" y="68"/>
                          <a:pt x="88" y="68"/>
                          <a:pt x="87" y="68"/>
                        </a:cubicBezTo>
                        <a:cubicBezTo>
                          <a:pt x="86" y="68"/>
                          <a:pt x="87" y="67"/>
                          <a:pt x="86" y="66"/>
                        </a:cubicBezTo>
                        <a:cubicBezTo>
                          <a:pt x="85" y="66"/>
                          <a:pt x="86" y="65"/>
                          <a:pt x="85" y="64"/>
                        </a:cubicBezTo>
                        <a:cubicBezTo>
                          <a:pt x="84" y="64"/>
                          <a:pt x="84" y="64"/>
                          <a:pt x="84" y="64"/>
                        </a:cubicBezTo>
                        <a:cubicBezTo>
                          <a:pt x="84" y="63"/>
                          <a:pt x="85" y="64"/>
                          <a:pt x="85" y="63"/>
                        </a:cubicBezTo>
                        <a:cubicBezTo>
                          <a:pt x="86" y="63"/>
                          <a:pt x="86" y="64"/>
                          <a:pt x="87" y="62"/>
                        </a:cubicBezTo>
                        <a:cubicBezTo>
                          <a:pt x="87" y="62"/>
                          <a:pt x="88" y="62"/>
                          <a:pt x="88" y="61"/>
                        </a:cubicBezTo>
                        <a:cubicBezTo>
                          <a:pt x="88" y="60"/>
                          <a:pt x="88" y="61"/>
                          <a:pt x="88" y="60"/>
                        </a:cubicBezTo>
                        <a:cubicBezTo>
                          <a:pt x="88" y="60"/>
                          <a:pt x="89" y="60"/>
                          <a:pt x="89" y="59"/>
                        </a:cubicBezTo>
                        <a:cubicBezTo>
                          <a:pt x="89" y="58"/>
                          <a:pt x="90" y="59"/>
                          <a:pt x="90" y="58"/>
                        </a:cubicBezTo>
                        <a:cubicBezTo>
                          <a:pt x="90" y="57"/>
                          <a:pt x="91" y="58"/>
                          <a:pt x="91" y="57"/>
                        </a:cubicBezTo>
                        <a:cubicBezTo>
                          <a:pt x="92" y="57"/>
                          <a:pt x="92" y="58"/>
                          <a:pt x="93" y="56"/>
                        </a:cubicBezTo>
                        <a:cubicBezTo>
                          <a:pt x="94" y="55"/>
                          <a:pt x="94" y="56"/>
                          <a:pt x="95" y="55"/>
                        </a:cubicBezTo>
                        <a:cubicBezTo>
                          <a:pt x="96" y="55"/>
                          <a:pt x="96" y="55"/>
                          <a:pt x="97" y="55"/>
                        </a:cubicBezTo>
                        <a:cubicBezTo>
                          <a:pt x="98" y="54"/>
                          <a:pt x="98" y="55"/>
                          <a:pt x="98" y="55"/>
                        </a:cubicBezTo>
                        <a:cubicBezTo>
                          <a:pt x="98" y="56"/>
                          <a:pt x="99" y="55"/>
                          <a:pt x="99" y="56"/>
                        </a:cubicBezTo>
                        <a:cubicBezTo>
                          <a:pt x="99" y="57"/>
                          <a:pt x="99" y="56"/>
                          <a:pt x="100" y="57"/>
                        </a:cubicBezTo>
                        <a:cubicBezTo>
                          <a:pt x="100" y="57"/>
                          <a:pt x="100" y="57"/>
                          <a:pt x="100" y="57"/>
                        </a:cubicBezTo>
                        <a:cubicBezTo>
                          <a:pt x="101" y="58"/>
                          <a:pt x="100" y="58"/>
                          <a:pt x="101" y="58"/>
                        </a:cubicBezTo>
                        <a:cubicBezTo>
                          <a:pt x="102" y="58"/>
                          <a:pt x="101" y="59"/>
                          <a:pt x="102" y="59"/>
                        </a:cubicBezTo>
                        <a:cubicBezTo>
                          <a:pt x="103" y="59"/>
                          <a:pt x="102" y="59"/>
                          <a:pt x="103" y="60"/>
                        </a:cubicBezTo>
                        <a:cubicBezTo>
                          <a:pt x="104" y="60"/>
                          <a:pt x="104" y="60"/>
                          <a:pt x="104" y="61"/>
                        </a:cubicBezTo>
                        <a:cubicBezTo>
                          <a:pt x="104" y="62"/>
                          <a:pt x="102" y="62"/>
                          <a:pt x="102" y="63"/>
                        </a:cubicBezTo>
                        <a:close/>
                        <a:moveTo>
                          <a:pt x="128" y="51"/>
                        </a:moveTo>
                        <a:cubicBezTo>
                          <a:pt x="127" y="51"/>
                          <a:pt x="127" y="51"/>
                          <a:pt x="127" y="50"/>
                        </a:cubicBezTo>
                        <a:cubicBezTo>
                          <a:pt x="128" y="50"/>
                          <a:pt x="128" y="50"/>
                          <a:pt x="128" y="50"/>
                        </a:cubicBezTo>
                        <a:cubicBezTo>
                          <a:pt x="128" y="51"/>
                          <a:pt x="128" y="51"/>
                          <a:pt x="128" y="5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6" name="Freeform 6"/>
                  <p:cNvSpPr>
                    <a:spLocks/>
                  </p:cNvSpPr>
                  <p:nvPr/>
                </p:nvSpPr>
                <p:spPr bwMode="auto">
                  <a:xfrm>
                    <a:off x="4337051" y="4233862"/>
                    <a:ext cx="46038" cy="115887"/>
                  </a:xfrm>
                  <a:custGeom>
                    <a:avLst/>
                    <a:gdLst>
                      <a:gd name="T0" fmla="*/ 15 w 16"/>
                      <a:gd name="T1" fmla="*/ 38 h 40"/>
                      <a:gd name="T2" fmla="*/ 14 w 16"/>
                      <a:gd name="T3" fmla="*/ 35 h 40"/>
                      <a:gd name="T4" fmla="*/ 14 w 16"/>
                      <a:gd name="T5" fmla="*/ 32 h 40"/>
                      <a:gd name="T6" fmla="*/ 14 w 16"/>
                      <a:gd name="T7" fmla="*/ 22 h 40"/>
                      <a:gd name="T8" fmla="*/ 14 w 16"/>
                      <a:gd name="T9" fmla="*/ 20 h 40"/>
                      <a:gd name="T10" fmla="*/ 13 w 16"/>
                      <a:gd name="T11" fmla="*/ 15 h 40"/>
                      <a:gd name="T12" fmla="*/ 12 w 16"/>
                      <a:gd name="T13" fmla="*/ 13 h 40"/>
                      <a:gd name="T14" fmla="*/ 11 w 16"/>
                      <a:gd name="T15" fmla="*/ 9 h 40"/>
                      <a:gd name="T16" fmla="*/ 7 w 16"/>
                      <a:gd name="T17" fmla="*/ 6 h 40"/>
                      <a:gd name="T18" fmla="*/ 8 w 16"/>
                      <a:gd name="T19" fmla="*/ 4 h 40"/>
                      <a:gd name="T20" fmla="*/ 9 w 16"/>
                      <a:gd name="T21" fmla="*/ 1 h 40"/>
                      <a:gd name="T22" fmla="*/ 7 w 16"/>
                      <a:gd name="T23" fmla="*/ 1 h 40"/>
                      <a:gd name="T24" fmla="*/ 4 w 16"/>
                      <a:gd name="T25" fmla="*/ 1 h 40"/>
                      <a:gd name="T26" fmla="*/ 0 w 16"/>
                      <a:gd name="T27" fmla="*/ 1 h 40"/>
                      <a:gd name="T28" fmla="*/ 1 w 16"/>
                      <a:gd name="T29" fmla="*/ 3 h 40"/>
                      <a:gd name="T30" fmla="*/ 3 w 16"/>
                      <a:gd name="T31" fmla="*/ 6 h 40"/>
                      <a:gd name="T32" fmla="*/ 4 w 16"/>
                      <a:gd name="T33" fmla="*/ 7 h 40"/>
                      <a:gd name="T34" fmla="*/ 4 w 16"/>
                      <a:gd name="T35" fmla="*/ 9 h 40"/>
                      <a:gd name="T36" fmla="*/ 4 w 16"/>
                      <a:gd name="T37" fmla="*/ 12 h 40"/>
                      <a:gd name="T38" fmla="*/ 4 w 16"/>
                      <a:gd name="T39" fmla="*/ 13 h 40"/>
                      <a:gd name="T40" fmla="*/ 3 w 16"/>
                      <a:gd name="T41" fmla="*/ 13 h 40"/>
                      <a:gd name="T42" fmla="*/ 3 w 16"/>
                      <a:gd name="T43" fmla="*/ 14 h 40"/>
                      <a:gd name="T44" fmla="*/ 5 w 16"/>
                      <a:gd name="T45" fmla="*/ 13 h 40"/>
                      <a:gd name="T46" fmla="*/ 5 w 16"/>
                      <a:gd name="T47" fmla="*/ 15 h 40"/>
                      <a:gd name="T48" fmla="*/ 5 w 16"/>
                      <a:gd name="T49" fmla="*/ 18 h 40"/>
                      <a:gd name="T50" fmla="*/ 4 w 16"/>
                      <a:gd name="T51" fmla="*/ 20 h 40"/>
                      <a:gd name="T52" fmla="*/ 7 w 16"/>
                      <a:gd name="T53" fmla="*/ 22 h 40"/>
                      <a:gd name="T54" fmla="*/ 6 w 16"/>
                      <a:gd name="T55" fmla="*/ 24 h 40"/>
                      <a:gd name="T56" fmla="*/ 6 w 16"/>
                      <a:gd name="T57" fmla="*/ 27 h 40"/>
                      <a:gd name="T58" fmla="*/ 5 w 16"/>
                      <a:gd name="T59" fmla="*/ 29 h 40"/>
                      <a:gd name="T60" fmla="*/ 7 w 16"/>
                      <a:gd name="T61" fmla="*/ 31 h 40"/>
                      <a:gd name="T62" fmla="*/ 6 w 16"/>
                      <a:gd name="T63" fmla="*/ 34 h 40"/>
                      <a:gd name="T64" fmla="*/ 7 w 16"/>
                      <a:gd name="T65" fmla="*/ 37 h 40"/>
                      <a:gd name="T66" fmla="*/ 9 w 16"/>
                      <a:gd name="T67" fmla="*/ 39 h 40"/>
                      <a:gd name="T68" fmla="*/ 11 w 16"/>
                      <a:gd name="T69" fmla="*/ 40 h 40"/>
                      <a:gd name="T70" fmla="*/ 14 w 16"/>
                      <a:gd name="T71"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40">
                        <a:moveTo>
                          <a:pt x="15" y="39"/>
                        </a:moveTo>
                        <a:cubicBezTo>
                          <a:pt x="16" y="39"/>
                          <a:pt x="16" y="39"/>
                          <a:pt x="15" y="38"/>
                        </a:cubicBezTo>
                        <a:cubicBezTo>
                          <a:pt x="15" y="37"/>
                          <a:pt x="14" y="37"/>
                          <a:pt x="14" y="36"/>
                        </a:cubicBezTo>
                        <a:cubicBezTo>
                          <a:pt x="14" y="35"/>
                          <a:pt x="14" y="35"/>
                          <a:pt x="14" y="35"/>
                        </a:cubicBezTo>
                        <a:cubicBezTo>
                          <a:pt x="14" y="34"/>
                          <a:pt x="14" y="34"/>
                          <a:pt x="14" y="34"/>
                        </a:cubicBezTo>
                        <a:cubicBezTo>
                          <a:pt x="14" y="33"/>
                          <a:pt x="14" y="34"/>
                          <a:pt x="14" y="32"/>
                        </a:cubicBezTo>
                        <a:cubicBezTo>
                          <a:pt x="14" y="31"/>
                          <a:pt x="14" y="24"/>
                          <a:pt x="14" y="23"/>
                        </a:cubicBezTo>
                        <a:cubicBezTo>
                          <a:pt x="14" y="23"/>
                          <a:pt x="14" y="23"/>
                          <a:pt x="14" y="22"/>
                        </a:cubicBezTo>
                        <a:cubicBezTo>
                          <a:pt x="14" y="21"/>
                          <a:pt x="15" y="22"/>
                          <a:pt x="15" y="21"/>
                        </a:cubicBezTo>
                        <a:cubicBezTo>
                          <a:pt x="15" y="21"/>
                          <a:pt x="14" y="21"/>
                          <a:pt x="14" y="20"/>
                        </a:cubicBezTo>
                        <a:cubicBezTo>
                          <a:pt x="14" y="20"/>
                          <a:pt x="14" y="18"/>
                          <a:pt x="14" y="17"/>
                        </a:cubicBezTo>
                        <a:cubicBezTo>
                          <a:pt x="14" y="17"/>
                          <a:pt x="14" y="16"/>
                          <a:pt x="13" y="15"/>
                        </a:cubicBezTo>
                        <a:cubicBezTo>
                          <a:pt x="12" y="15"/>
                          <a:pt x="12" y="15"/>
                          <a:pt x="12" y="14"/>
                        </a:cubicBezTo>
                        <a:cubicBezTo>
                          <a:pt x="12" y="13"/>
                          <a:pt x="12" y="14"/>
                          <a:pt x="12" y="13"/>
                        </a:cubicBezTo>
                        <a:cubicBezTo>
                          <a:pt x="12" y="13"/>
                          <a:pt x="12" y="13"/>
                          <a:pt x="12" y="12"/>
                        </a:cubicBezTo>
                        <a:cubicBezTo>
                          <a:pt x="12" y="10"/>
                          <a:pt x="12" y="10"/>
                          <a:pt x="11" y="9"/>
                        </a:cubicBezTo>
                        <a:cubicBezTo>
                          <a:pt x="10" y="8"/>
                          <a:pt x="9" y="7"/>
                          <a:pt x="8" y="7"/>
                        </a:cubicBezTo>
                        <a:cubicBezTo>
                          <a:pt x="8" y="6"/>
                          <a:pt x="7" y="6"/>
                          <a:pt x="7" y="6"/>
                        </a:cubicBezTo>
                        <a:cubicBezTo>
                          <a:pt x="7" y="5"/>
                          <a:pt x="8" y="5"/>
                          <a:pt x="8" y="5"/>
                        </a:cubicBezTo>
                        <a:cubicBezTo>
                          <a:pt x="8" y="4"/>
                          <a:pt x="7" y="4"/>
                          <a:pt x="8" y="4"/>
                        </a:cubicBezTo>
                        <a:cubicBezTo>
                          <a:pt x="8" y="3"/>
                          <a:pt x="9" y="3"/>
                          <a:pt x="9" y="2"/>
                        </a:cubicBezTo>
                        <a:cubicBezTo>
                          <a:pt x="9" y="2"/>
                          <a:pt x="9" y="1"/>
                          <a:pt x="9" y="1"/>
                        </a:cubicBezTo>
                        <a:cubicBezTo>
                          <a:pt x="9" y="1"/>
                          <a:pt x="9" y="1"/>
                          <a:pt x="9" y="1"/>
                        </a:cubicBezTo>
                        <a:cubicBezTo>
                          <a:pt x="9" y="1"/>
                          <a:pt x="7" y="1"/>
                          <a:pt x="7" y="1"/>
                        </a:cubicBezTo>
                        <a:cubicBezTo>
                          <a:pt x="6" y="1"/>
                          <a:pt x="5" y="2"/>
                          <a:pt x="5" y="2"/>
                        </a:cubicBezTo>
                        <a:cubicBezTo>
                          <a:pt x="5" y="1"/>
                          <a:pt x="5" y="1"/>
                          <a:pt x="4" y="1"/>
                        </a:cubicBezTo>
                        <a:cubicBezTo>
                          <a:pt x="1" y="0"/>
                          <a:pt x="0" y="0"/>
                          <a:pt x="0" y="0"/>
                        </a:cubicBezTo>
                        <a:cubicBezTo>
                          <a:pt x="0" y="0"/>
                          <a:pt x="0" y="1"/>
                          <a:pt x="0" y="1"/>
                        </a:cubicBezTo>
                        <a:cubicBezTo>
                          <a:pt x="1" y="1"/>
                          <a:pt x="2" y="1"/>
                          <a:pt x="1" y="1"/>
                        </a:cubicBezTo>
                        <a:cubicBezTo>
                          <a:pt x="1" y="3"/>
                          <a:pt x="1" y="2"/>
                          <a:pt x="1" y="3"/>
                        </a:cubicBezTo>
                        <a:cubicBezTo>
                          <a:pt x="1" y="3"/>
                          <a:pt x="0" y="4"/>
                          <a:pt x="1" y="4"/>
                        </a:cubicBezTo>
                        <a:cubicBezTo>
                          <a:pt x="3" y="5"/>
                          <a:pt x="2" y="6"/>
                          <a:pt x="3" y="6"/>
                        </a:cubicBezTo>
                        <a:cubicBezTo>
                          <a:pt x="4" y="6"/>
                          <a:pt x="4" y="7"/>
                          <a:pt x="4" y="7"/>
                        </a:cubicBezTo>
                        <a:cubicBezTo>
                          <a:pt x="5" y="7"/>
                          <a:pt x="4" y="7"/>
                          <a:pt x="4" y="7"/>
                        </a:cubicBezTo>
                        <a:cubicBezTo>
                          <a:pt x="4" y="8"/>
                          <a:pt x="4" y="8"/>
                          <a:pt x="4" y="9"/>
                        </a:cubicBezTo>
                        <a:cubicBezTo>
                          <a:pt x="5" y="9"/>
                          <a:pt x="4" y="9"/>
                          <a:pt x="4" y="9"/>
                        </a:cubicBezTo>
                        <a:cubicBezTo>
                          <a:pt x="4" y="10"/>
                          <a:pt x="4" y="10"/>
                          <a:pt x="4" y="11"/>
                        </a:cubicBezTo>
                        <a:cubicBezTo>
                          <a:pt x="4" y="11"/>
                          <a:pt x="4" y="11"/>
                          <a:pt x="4" y="12"/>
                        </a:cubicBezTo>
                        <a:cubicBezTo>
                          <a:pt x="4" y="12"/>
                          <a:pt x="4" y="12"/>
                          <a:pt x="4" y="12"/>
                        </a:cubicBezTo>
                        <a:cubicBezTo>
                          <a:pt x="3" y="12"/>
                          <a:pt x="3" y="13"/>
                          <a:pt x="4" y="13"/>
                        </a:cubicBezTo>
                        <a:cubicBezTo>
                          <a:pt x="4" y="12"/>
                          <a:pt x="4" y="13"/>
                          <a:pt x="4" y="13"/>
                        </a:cubicBezTo>
                        <a:cubicBezTo>
                          <a:pt x="3" y="13"/>
                          <a:pt x="3" y="13"/>
                          <a:pt x="3" y="13"/>
                        </a:cubicBezTo>
                        <a:cubicBezTo>
                          <a:pt x="3" y="13"/>
                          <a:pt x="4" y="13"/>
                          <a:pt x="4" y="13"/>
                        </a:cubicBezTo>
                        <a:cubicBezTo>
                          <a:pt x="4" y="14"/>
                          <a:pt x="3" y="14"/>
                          <a:pt x="3" y="14"/>
                        </a:cubicBezTo>
                        <a:cubicBezTo>
                          <a:pt x="4" y="14"/>
                          <a:pt x="4" y="14"/>
                          <a:pt x="4" y="14"/>
                        </a:cubicBezTo>
                        <a:cubicBezTo>
                          <a:pt x="4" y="13"/>
                          <a:pt x="4" y="13"/>
                          <a:pt x="5" y="13"/>
                        </a:cubicBezTo>
                        <a:cubicBezTo>
                          <a:pt x="6" y="13"/>
                          <a:pt x="5" y="14"/>
                          <a:pt x="5" y="14"/>
                        </a:cubicBezTo>
                        <a:cubicBezTo>
                          <a:pt x="6" y="14"/>
                          <a:pt x="6" y="15"/>
                          <a:pt x="5" y="15"/>
                        </a:cubicBezTo>
                        <a:cubicBezTo>
                          <a:pt x="5" y="16"/>
                          <a:pt x="6" y="15"/>
                          <a:pt x="5" y="16"/>
                        </a:cubicBezTo>
                        <a:cubicBezTo>
                          <a:pt x="5" y="17"/>
                          <a:pt x="5" y="17"/>
                          <a:pt x="5" y="18"/>
                        </a:cubicBezTo>
                        <a:cubicBezTo>
                          <a:pt x="5" y="18"/>
                          <a:pt x="5" y="19"/>
                          <a:pt x="5" y="19"/>
                        </a:cubicBezTo>
                        <a:cubicBezTo>
                          <a:pt x="5" y="19"/>
                          <a:pt x="4" y="19"/>
                          <a:pt x="4" y="20"/>
                        </a:cubicBezTo>
                        <a:cubicBezTo>
                          <a:pt x="5" y="20"/>
                          <a:pt x="5" y="21"/>
                          <a:pt x="6" y="21"/>
                        </a:cubicBezTo>
                        <a:cubicBezTo>
                          <a:pt x="6" y="21"/>
                          <a:pt x="6" y="22"/>
                          <a:pt x="7" y="22"/>
                        </a:cubicBezTo>
                        <a:cubicBezTo>
                          <a:pt x="7" y="22"/>
                          <a:pt x="7" y="23"/>
                          <a:pt x="7" y="23"/>
                        </a:cubicBezTo>
                        <a:cubicBezTo>
                          <a:pt x="6" y="24"/>
                          <a:pt x="6" y="24"/>
                          <a:pt x="6" y="24"/>
                        </a:cubicBezTo>
                        <a:cubicBezTo>
                          <a:pt x="6" y="24"/>
                          <a:pt x="6" y="24"/>
                          <a:pt x="6" y="25"/>
                        </a:cubicBezTo>
                        <a:cubicBezTo>
                          <a:pt x="6" y="25"/>
                          <a:pt x="6" y="27"/>
                          <a:pt x="6" y="27"/>
                        </a:cubicBezTo>
                        <a:cubicBezTo>
                          <a:pt x="6" y="28"/>
                          <a:pt x="6" y="28"/>
                          <a:pt x="6" y="28"/>
                        </a:cubicBezTo>
                        <a:cubicBezTo>
                          <a:pt x="6" y="29"/>
                          <a:pt x="5" y="28"/>
                          <a:pt x="5" y="29"/>
                        </a:cubicBezTo>
                        <a:cubicBezTo>
                          <a:pt x="6" y="30"/>
                          <a:pt x="6" y="31"/>
                          <a:pt x="6" y="30"/>
                        </a:cubicBezTo>
                        <a:cubicBezTo>
                          <a:pt x="7" y="30"/>
                          <a:pt x="7" y="31"/>
                          <a:pt x="7" y="31"/>
                        </a:cubicBezTo>
                        <a:cubicBezTo>
                          <a:pt x="6" y="32"/>
                          <a:pt x="6" y="32"/>
                          <a:pt x="6" y="33"/>
                        </a:cubicBezTo>
                        <a:cubicBezTo>
                          <a:pt x="6" y="34"/>
                          <a:pt x="6" y="33"/>
                          <a:pt x="6" y="34"/>
                        </a:cubicBezTo>
                        <a:cubicBezTo>
                          <a:pt x="6" y="35"/>
                          <a:pt x="6" y="35"/>
                          <a:pt x="6" y="35"/>
                        </a:cubicBezTo>
                        <a:cubicBezTo>
                          <a:pt x="7" y="36"/>
                          <a:pt x="6" y="36"/>
                          <a:pt x="7" y="37"/>
                        </a:cubicBezTo>
                        <a:cubicBezTo>
                          <a:pt x="8" y="37"/>
                          <a:pt x="7" y="37"/>
                          <a:pt x="7" y="38"/>
                        </a:cubicBezTo>
                        <a:cubicBezTo>
                          <a:pt x="9" y="40"/>
                          <a:pt x="9" y="38"/>
                          <a:pt x="9" y="39"/>
                        </a:cubicBezTo>
                        <a:cubicBezTo>
                          <a:pt x="10" y="40"/>
                          <a:pt x="10" y="40"/>
                          <a:pt x="11" y="40"/>
                        </a:cubicBezTo>
                        <a:cubicBezTo>
                          <a:pt x="11" y="40"/>
                          <a:pt x="11" y="40"/>
                          <a:pt x="11" y="40"/>
                        </a:cubicBezTo>
                        <a:cubicBezTo>
                          <a:pt x="12" y="40"/>
                          <a:pt x="12" y="40"/>
                          <a:pt x="13" y="40"/>
                        </a:cubicBezTo>
                        <a:cubicBezTo>
                          <a:pt x="13" y="40"/>
                          <a:pt x="14" y="39"/>
                          <a:pt x="14" y="39"/>
                        </a:cubicBezTo>
                        <a:cubicBezTo>
                          <a:pt x="14" y="39"/>
                          <a:pt x="14" y="39"/>
                          <a:pt x="15" y="3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7" name="Freeform 7"/>
                  <p:cNvSpPr>
                    <a:spLocks/>
                  </p:cNvSpPr>
                  <p:nvPr/>
                </p:nvSpPr>
                <p:spPr bwMode="auto">
                  <a:xfrm>
                    <a:off x="4554538" y="3697287"/>
                    <a:ext cx="361950" cy="339725"/>
                  </a:xfrm>
                  <a:custGeom>
                    <a:avLst/>
                    <a:gdLst>
                      <a:gd name="T0" fmla="*/ 125 w 126"/>
                      <a:gd name="T1" fmla="*/ 11 h 118"/>
                      <a:gd name="T2" fmla="*/ 122 w 126"/>
                      <a:gd name="T3" fmla="*/ 10 h 118"/>
                      <a:gd name="T4" fmla="*/ 116 w 126"/>
                      <a:gd name="T5" fmla="*/ 10 h 118"/>
                      <a:gd name="T6" fmla="*/ 111 w 126"/>
                      <a:gd name="T7" fmla="*/ 9 h 118"/>
                      <a:gd name="T8" fmla="*/ 110 w 126"/>
                      <a:gd name="T9" fmla="*/ 7 h 118"/>
                      <a:gd name="T10" fmla="*/ 108 w 126"/>
                      <a:gd name="T11" fmla="*/ 4 h 118"/>
                      <a:gd name="T12" fmla="*/ 104 w 126"/>
                      <a:gd name="T13" fmla="*/ 3 h 118"/>
                      <a:gd name="T14" fmla="*/ 98 w 126"/>
                      <a:gd name="T15" fmla="*/ 2 h 118"/>
                      <a:gd name="T16" fmla="*/ 92 w 126"/>
                      <a:gd name="T17" fmla="*/ 4 h 118"/>
                      <a:gd name="T18" fmla="*/ 86 w 126"/>
                      <a:gd name="T19" fmla="*/ 8 h 118"/>
                      <a:gd name="T20" fmla="*/ 84 w 126"/>
                      <a:gd name="T21" fmla="*/ 12 h 118"/>
                      <a:gd name="T22" fmla="*/ 85 w 126"/>
                      <a:gd name="T23" fmla="*/ 16 h 118"/>
                      <a:gd name="T24" fmla="*/ 82 w 126"/>
                      <a:gd name="T25" fmla="*/ 24 h 118"/>
                      <a:gd name="T26" fmla="*/ 75 w 126"/>
                      <a:gd name="T27" fmla="*/ 25 h 118"/>
                      <a:gd name="T28" fmla="*/ 68 w 126"/>
                      <a:gd name="T29" fmla="*/ 21 h 118"/>
                      <a:gd name="T30" fmla="*/ 65 w 126"/>
                      <a:gd name="T31" fmla="*/ 19 h 118"/>
                      <a:gd name="T32" fmla="*/ 59 w 126"/>
                      <a:gd name="T33" fmla="*/ 17 h 118"/>
                      <a:gd name="T34" fmla="*/ 50 w 126"/>
                      <a:gd name="T35" fmla="*/ 15 h 118"/>
                      <a:gd name="T36" fmla="*/ 48 w 126"/>
                      <a:gd name="T37" fmla="*/ 9 h 118"/>
                      <a:gd name="T38" fmla="*/ 43 w 126"/>
                      <a:gd name="T39" fmla="*/ 7 h 118"/>
                      <a:gd name="T40" fmla="*/ 39 w 126"/>
                      <a:gd name="T41" fmla="*/ 4 h 118"/>
                      <a:gd name="T42" fmla="*/ 36 w 126"/>
                      <a:gd name="T43" fmla="*/ 4 h 118"/>
                      <a:gd name="T44" fmla="*/ 31 w 126"/>
                      <a:gd name="T45" fmla="*/ 2 h 118"/>
                      <a:gd name="T46" fmla="*/ 23 w 126"/>
                      <a:gd name="T47" fmla="*/ 3 h 118"/>
                      <a:gd name="T48" fmla="*/ 18 w 126"/>
                      <a:gd name="T49" fmla="*/ 1 h 118"/>
                      <a:gd name="T50" fmla="*/ 18 w 126"/>
                      <a:gd name="T51" fmla="*/ 7 h 118"/>
                      <a:gd name="T52" fmla="*/ 11 w 126"/>
                      <a:gd name="T53" fmla="*/ 11 h 118"/>
                      <a:gd name="T54" fmla="*/ 9 w 126"/>
                      <a:gd name="T55" fmla="*/ 14 h 118"/>
                      <a:gd name="T56" fmla="*/ 6 w 126"/>
                      <a:gd name="T57" fmla="*/ 16 h 118"/>
                      <a:gd name="T58" fmla="*/ 5 w 126"/>
                      <a:gd name="T59" fmla="*/ 26 h 118"/>
                      <a:gd name="T60" fmla="*/ 0 w 126"/>
                      <a:gd name="T61" fmla="*/ 28 h 118"/>
                      <a:gd name="T62" fmla="*/ 4 w 126"/>
                      <a:gd name="T63" fmla="*/ 40 h 118"/>
                      <a:gd name="T64" fmla="*/ 4 w 126"/>
                      <a:gd name="T65" fmla="*/ 46 h 118"/>
                      <a:gd name="T66" fmla="*/ 4 w 126"/>
                      <a:gd name="T67" fmla="*/ 51 h 118"/>
                      <a:gd name="T68" fmla="*/ 3 w 126"/>
                      <a:gd name="T69" fmla="*/ 54 h 118"/>
                      <a:gd name="T70" fmla="*/ 4 w 126"/>
                      <a:gd name="T71" fmla="*/ 59 h 118"/>
                      <a:gd name="T72" fmla="*/ 0 w 126"/>
                      <a:gd name="T73" fmla="*/ 63 h 118"/>
                      <a:gd name="T74" fmla="*/ 5 w 126"/>
                      <a:gd name="T75" fmla="*/ 71 h 118"/>
                      <a:gd name="T76" fmla="*/ 6 w 126"/>
                      <a:gd name="T77" fmla="*/ 74 h 118"/>
                      <a:gd name="T78" fmla="*/ 9 w 126"/>
                      <a:gd name="T79" fmla="*/ 77 h 118"/>
                      <a:gd name="T80" fmla="*/ 17 w 126"/>
                      <a:gd name="T81" fmla="*/ 78 h 118"/>
                      <a:gd name="T82" fmla="*/ 33 w 126"/>
                      <a:gd name="T83" fmla="*/ 88 h 118"/>
                      <a:gd name="T84" fmla="*/ 53 w 126"/>
                      <a:gd name="T85" fmla="*/ 86 h 118"/>
                      <a:gd name="T86" fmla="*/ 125 w 126"/>
                      <a:gd name="T87" fmla="*/ 114 h 118"/>
                      <a:gd name="T88" fmla="*/ 124 w 126"/>
                      <a:gd name="T89" fmla="*/ 32 h 118"/>
                      <a:gd name="T90" fmla="*/ 125 w 126"/>
                      <a:gd name="T91" fmla="*/ 24 h 118"/>
                      <a:gd name="T92" fmla="*/ 126 w 126"/>
                      <a:gd name="T93" fmla="*/ 1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6" h="118">
                        <a:moveTo>
                          <a:pt x="126" y="13"/>
                        </a:moveTo>
                        <a:cubicBezTo>
                          <a:pt x="126" y="13"/>
                          <a:pt x="125" y="12"/>
                          <a:pt x="125" y="12"/>
                        </a:cubicBezTo>
                        <a:cubicBezTo>
                          <a:pt x="125" y="11"/>
                          <a:pt x="126" y="11"/>
                          <a:pt x="125" y="11"/>
                        </a:cubicBezTo>
                        <a:cubicBezTo>
                          <a:pt x="125" y="11"/>
                          <a:pt x="125" y="11"/>
                          <a:pt x="124" y="11"/>
                        </a:cubicBezTo>
                        <a:cubicBezTo>
                          <a:pt x="124" y="11"/>
                          <a:pt x="124" y="11"/>
                          <a:pt x="123" y="11"/>
                        </a:cubicBezTo>
                        <a:cubicBezTo>
                          <a:pt x="123" y="10"/>
                          <a:pt x="123" y="10"/>
                          <a:pt x="122" y="10"/>
                        </a:cubicBezTo>
                        <a:cubicBezTo>
                          <a:pt x="122" y="11"/>
                          <a:pt x="119" y="11"/>
                          <a:pt x="119" y="10"/>
                        </a:cubicBezTo>
                        <a:cubicBezTo>
                          <a:pt x="118" y="11"/>
                          <a:pt x="117" y="10"/>
                          <a:pt x="117" y="10"/>
                        </a:cubicBezTo>
                        <a:cubicBezTo>
                          <a:pt x="117" y="10"/>
                          <a:pt x="118" y="10"/>
                          <a:pt x="116" y="10"/>
                        </a:cubicBezTo>
                        <a:cubicBezTo>
                          <a:pt x="117" y="10"/>
                          <a:pt x="116" y="10"/>
                          <a:pt x="116" y="9"/>
                        </a:cubicBezTo>
                        <a:cubicBezTo>
                          <a:pt x="115" y="9"/>
                          <a:pt x="112" y="9"/>
                          <a:pt x="111" y="8"/>
                        </a:cubicBezTo>
                        <a:cubicBezTo>
                          <a:pt x="111" y="8"/>
                          <a:pt x="112" y="9"/>
                          <a:pt x="111" y="9"/>
                        </a:cubicBezTo>
                        <a:cubicBezTo>
                          <a:pt x="111" y="9"/>
                          <a:pt x="111" y="8"/>
                          <a:pt x="110" y="8"/>
                        </a:cubicBezTo>
                        <a:cubicBezTo>
                          <a:pt x="110" y="8"/>
                          <a:pt x="110" y="7"/>
                          <a:pt x="110" y="7"/>
                        </a:cubicBezTo>
                        <a:cubicBezTo>
                          <a:pt x="110" y="7"/>
                          <a:pt x="110" y="7"/>
                          <a:pt x="110" y="7"/>
                        </a:cubicBezTo>
                        <a:cubicBezTo>
                          <a:pt x="110" y="6"/>
                          <a:pt x="110" y="6"/>
                          <a:pt x="110" y="6"/>
                        </a:cubicBezTo>
                        <a:cubicBezTo>
                          <a:pt x="110" y="5"/>
                          <a:pt x="110" y="5"/>
                          <a:pt x="110" y="5"/>
                        </a:cubicBezTo>
                        <a:cubicBezTo>
                          <a:pt x="109" y="5"/>
                          <a:pt x="108" y="5"/>
                          <a:pt x="108" y="4"/>
                        </a:cubicBezTo>
                        <a:cubicBezTo>
                          <a:pt x="108" y="4"/>
                          <a:pt x="108" y="4"/>
                          <a:pt x="108" y="4"/>
                        </a:cubicBezTo>
                        <a:cubicBezTo>
                          <a:pt x="107" y="4"/>
                          <a:pt x="105" y="4"/>
                          <a:pt x="105" y="3"/>
                        </a:cubicBezTo>
                        <a:cubicBezTo>
                          <a:pt x="104" y="3"/>
                          <a:pt x="104" y="3"/>
                          <a:pt x="104" y="3"/>
                        </a:cubicBezTo>
                        <a:cubicBezTo>
                          <a:pt x="102" y="3"/>
                          <a:pt x="103" y="2"/>
                          <a:pt x="102" y="2"/>
                        </a:cubicBezTo>
                        <a:cubicBezTo>
                          <a:pt x="101" y="2"/>
                          <a:pt x="102" y="3"/>
                          <a:pt x="101" y="3"/>
                        </a:cubicBezTo>
                        <a:cubicBezTo>
                          <a:pt x="100" y="3"/>
                          <a:pt x="99" y="2"/>
                          <a:pt x="98" y="2"/>
                        </a:cubicBezTo>
                        <a:cubicBezTo>
                          <a:pt x="97" y="3"/>
                          <a:pt x="97" y="3"/>
                          <a:pt x="97" y="3"/>
                        </a:cubicBezTo>
                        <a:cubicBezTo>
                          <a:pt x="96" y="4"/>
                          <a:pt x="94" y="3"/>
                          <a:pt x="93" y="4"/>
                        </a:cubicBezTo>
                        <a:cubicBezTo>
                          <a:pt x="93" y="4"/>
                          <a:pt x="93" y="4"/>
                          <a:pt x="92" y="4"/>
                        </a:cubicBezTo>
                        <a:cubicBezTo>
                          <a:pt x="91" y="5"/>
                          <a:pt x="91" y="5"/>
                          <a:pt x="90" y="5"/>
                        </a:cubicBezTo>
                        <a:cubicBezTo>
                          <a:pt x="89" y="6"/>
                          <a:pt x="89" y="6"/>
                          <a:pt x="88" y="7"/>
                        </a:cubicBezTo>
                        <a:cubicBezTo>
                          <a:pt x="88" y="7"/>
                          <a:pt x="87" y="8"/>
                          <a:pt x="86" y="8"/>
                        </a:cubicBezTo>
                        <a:cubicBezTo>
                          <a:pt x="86" y="9"/>
                          <a:pt x="85" y="10"/>
                          <a:pt x="85" y="10"/>
                        </a:cubicBezTo>
                        <a:cubicBezTo>
                          <a:pt x="85" y="10"/>
                          <a:pt x="84" y="11"/>
                          <a:pt x="84" y="11"/>
                        </a:cubicBezTo>
                        <a:cubicBezTo>
                          <a:pt x="84" y="11"/>
                          <a:pt x="85" y="11"/>
                          <a:pt x="84" y="12"/>
                        </a:cubicBezTo>
                        <a:cubicBezTo>
                          <a:pt x="84" y="13"/>
                          <a:pt x="85" y="13"/>
                          <a:pt x="85" y="13"/>
                        </a:cubicBezTo>
                        <a:cubicBezTo>
                          <a:pt x="85" y="15"/>
                          <a:pt x="85" y="14"/>
                          <a:pt x="85" y="15"/>
                        </a:cubicBezTo>
                        <a:cubicBezTo>
                          <a:pt x="85" y="15"/>
                          <a:pt x="85" y="15"/>
                          <a:pt x="85" y="16"/>
                        </a:cubicBezTo>
                        <a:cubicBezTo>
                          <a:pt x="85" y="16"/>
                          <a:pt x="86" y="16"/>
                          <a:pt x="86" y="17"/>
                        </a:cubicBezTo>
                        <a:cubicBezTo>
                          <a:pt x="87" y="19"/>
                          <a:pt x="86" y="20"/>
                          <a:pt x="85" y="21"/>
                        </a:cubicBezTo>
                        <a:cubicBezTo>
                          <a:pt x="84" y="22"/>
                          <a:pt x="83" y="25"/>
                          <a:pt x="82" y="24"/>
                        </a:cubicBezTo>
                        <a:cubicBezTo>
                          <a:pt x="82" y="24"/>
                          <a:pt x="81" y="24"/>
                          <a:pt x="81" y="24"/>
                        </a:cubicBezTo>
                        <a:cubicBezTo>
                          <a:pt x="81" y="25"/>
                          <a:pt x="80" y="26"/>
                          <a:pt x="79" y="26"/>
                        </a:cubicBezTo>
                        <a:cubicBezTo>
                          <a:pt x="76" y="26"/>
                          <a:pt x="76" y="25"/>
                          <a:pt x="75" y="25"/>
                        </a:cubicBezTo>
                        <a:cubicBezTo>
                          <a:pt x="74" y="24"/>
                          <a:pt x="74" y="24"/>
                          <a:pt x="73" y="23"/>
                        </a:cubicBezTo>
                        <a:cubicBezTo>
                          <a:pt x="72" y="23"/>
                          <a:pt x="71" y="22"/>
                          <a:pt x="71" y="21"/>
                        </a:cubicBezTo>
                        <a:cubicBezTo>
                          <a:pt x="70" y="21"/>
                          <a:pt x="69" y="21"/>
                          <a:pt x="68" y="21"/>
                        </a:cubicBezTo>
                        <a:cubicBezTo>
                          <a:pt x="68" y="20"/>
                          <a:pt x="68" y="20"/>
                          <a:pt x="67" y="20"/>
                        </a:cubicBezTo>
                        <a:cubicBezTo>
                          <a:pt x="67" y="20"/>
                          <a:pt x="67" y="20"/>
                          <a:pt x="66" y="20"/>
                        </a:cubicBezTo>
                        <a:cubicBezTo>
                          <a:pt x="67" y="20"/>
                          <a:pt x="66" y="19"/>
                          <a:pt x="65" y="19"/>
                        </a:cubicBezTo>
                        <a:cubicBezTo>
                          <a:pt x="65" y="19"/>
                          <a:pt x="64" y="19"/>
                          <a:pt x="64" y="19"/>
                        </a:cubicBezTo>
                        <a:cubicBezTo>
                          <a:pt x="63" y="19"/>
                          <a:pt x="61" y="18"/>
                          <a:pt x="61" y="18"/>
                        </a:cubicBezTo>
                        <a:cubicBezTo>
                          <a:pt x="59" y="18"/>
                          <a:pt x="60" y="17"/>
                          <a:pt x="59" y="17"/>
                        </a:cubicBezTo>
                        <a:cubicBezTo>
                          <a:pt x="58" y="17"/>
                          <a:pt x="56" y="17"/>
                          <a:pt x="55" y="17"/>
                        </a:cubicBezTo>
                        <a:cubicBezTo>
                          <a:pt x="54" y="17"/>
                          <a:pt x="53" y="17"/>
                          <a:pt x="52" y="16"/>
                        </a:cubicBezTo>
                        <a:cubicBezTo>
                          <a:pt x="51" y="16"/>
                          <a:pt x="51" y="16"/>
                          <a:pt x="50" y="15"/>
                        </a:cubicBezTo>
                        <a:cubicBezTo>
                          <a:pt x="50" y="15"/>
                          <a:pt x="50" y="15"/>
                          <a:pt x="49" y="14"/>
                        </a:cubicBezTo>
                        <a:cubicBezTo>
                          <a:pt x="49" y="13"/>
                          <a:pt x="48" y="11"/>
                          <a:pt x="48" y="10"/>
                        </a:cubicBezTo>
                        <a:cubicBezTo>
                          <a:pt x="48" y="10"/>
                          <a:pt x="48" y="9"/>
                          <a:pt x="48" y="9"/>
                        </a:cubicBezTo>
                        <a:cubicBezTo>
                          <a:pt x="47" y="8"/>
                          <a:pt x="48" y="8"/>
                          <a:pt x="47" y="7"/>
                        </a:cubicBezTo>
                        <a:cubicBezTo>
                          <a:pt x="46" y="7"/>
                          <a:pt x="46" y="7"/>
                          <a:pt x="45" y="7"/>
                        </a:cubicBezTo>
                        <a:cubicBezTo>
                          <a:pt x="44" y="7"/>
                          <a:pt x="44" y="7"/>
                          <a:pt x="43" y="7"/>
                        </a:cubicBezTo>
                        <a:cubicBezTo>
                          <a:pt x="42" y="6"/>
                          <a:pt x="42" y="6"/>
                          <a:pt x="41" y="6"/>
                        </a:cubicBezTo>
                        <a:cubicBezTo>
                          <a:pt x="41" y="6"/>
                          <a:pt x="40" y="6"/>
                          <a:pt x="40" y="5"/>
                        </a:cubicBezTo>
                        <a:cubicBezTo>
                          <a:pt x="40" y="5"/>
                          <a:pt x="39" y="5"/>
                          <a:pt x="39" y="4"/>
                        </a:cubicBezTo>
                        <a:cubicBezTo>
                          <a:pt x="38" y="4"/>
                          <a:pt x="37" y="4"/>
                          <a:pt x="37" y="4"/>
                        </a:cubicBezTo>
                        <a:cubicBezTo>
                          <a:pt x="37" y="4"/>
                          <a:pt x="37" y="4"/>
                          <a:pt x="37" y="4"/>
                        </a:cubicBezTo>
                        <a:cubicBezTo>
                          <a:pt x="37" y="4"/>
                          <a:pt x="37" y="4"/>
                          <a:pt x="36" y="4"/>
                        </a:cubicBezTo>
                        <a:cubicBezTo>
                          <a:pt x="36" y="4"/>
                          <a:pt x="36" y="3"/>
                          <a:pt x="35" y="4"/>
                        </a:cubicBezTo>
                        <a:cubicBezTo>
                          <a:pt x="33" y="4"/>
                          <a:pt x="32" y="3"/>
                          <a:pt x="32" y="3"/>
                        </a:cubicBezTo>
                        <a:cubicBezTo>
                          <a:pt x="32" y="3"/>
                          <a:pt x="31" y="3"/>
                          <a:pt x="31" y="2"/>
                        </a:cubicBezTo>
                        <a:cubicBezTo>
                          <a:pt x="31" y="2"/>
                          <a:pt x="31" y="2"/>
                          <a:pt x="30" y="3"/>
                        </a:cubicBezTo>
                        <a:cubicBezTo>
                          <a:pt x="30" y="3"/>
                          <a:pt x="29" y="3"/>
                          <a:pt x="27" y="3"/>
                        </a:cubicBezTo>
                        <a:cubicBezTo>
                          <a:pt x="26" y="4"/>
                          <a:pt x="25" y="4"/>
                          <a:pt x="23" y="3"/>
                        </a:cubicBezTo>
                        <a:cubicBezTo>
                          <a:pt x="21" y="2"/>
                          <a:pt x="21" y="2"/>
                          <a:pt x="20" y="1"/>
                        </a:cubicBezTo>
                        <a:cubicBezTo>
                          <a:pt x="18" y="0"/>
                          <a:pt x="18" y="1"/>
                          <a:pt x="19" y="1"/>
                        </a:cubicBezTo>
                        <a:cubicBezTo>
                          <a:pt x="19" y="1"/>
                          <a:pt x="19" y="1"/>
                          <a:pt x="18" y="1"/>
                        </a:cubicBezTo>
                        <a:cubicBezTo>
                          <a:pt x="18" y="1"/>
                          <a:pt x="18" y="0"/>
                          <a:pt x="18" y="0"/>
                        </a:cubicBezTo>
                        <a:cubicBezTo>
                          <a:pt x="17" y="2"/>
                          <a:pt x="17" y="5"/>
                          <a:pt x="17" y="5"/>
                        </a:cubicBezTo>
                        <a:cubicBezTo>
                          <a:pt x="17" y="7"/>
                          <a:pt x="18" y="6"/>
                          <a:pt x="18" y="7"/>
                        </a:cubicBezTo>
                        <a:cubicBezTo>
                          <a:pt x="18" y="8"/>
                          <a:pt x="17" y="8"/>
                          <a:pt x="16" y="8"/>
                        </a:cubicBezTo>
                        <a:cubicBezTo>
                          <a:pt x="13" y="10"/>
                          <a:pt x="13" y="10"/>
                          <a:pt x="12" y="10"/>
                        </a:cubicBezTo>
                        <a:cubicBezTo>
                          <a:pt x="12" y="11"/>
                          <a:pt x="11" y="12"/>
                          <a:pt x="11" y="11"/>
                        </a:cubicBezTo>
                        <a:cubicBezTo>
                          <a:pt x="10" y="11"/>
                          <a:pt x="10" y="11"/>
                          <a:pt x="10" y="12"/>
                        </a:cubicBezTo>
                        <a:cubicBezTo>
                          <a:pt x="10" y="12"/>
                          <a:pt x="10" y="12"/>
                          <a:pt x="10" y="13"/>
                        </a:cubicBezTo>
                        <a:cubicBezTo>
                          <a:pt x="9" y="14"/>
                          <a:pt x="9" y="14"/>
                          <a:pt x="9" y="14"/>
                        </a:cubicBezTo>
                        <a:cubicBezTo>
                          <a:pt x="8" y="13"/>
                          <a:pt x="8" y="13"/>
                          <a:pt x="8" y="14"/>
                        </a:cubicBezTo>
                        <a:cubicBezTo>
                          <a:pt x="7" y="14"/>
                          <a:pt x="7" y="15"/>
                          <a:pt x="7" y="15"/>
                        </a:cubicBezTo>
                        <a:cubicBezTo>
                          <a:pt x="6" y="16"/>
                          <a:pt x="6" y="16"/>
                          <a:pt x="6" y="16"/>
                        </a:cubicBezTo>
                        <a:cubicBezTo>
                          <a:pt x="7" y="18"/>
                          <a:pt x="7" y="19"/>
                          <a:pt x="7" y="19"/>
                        </a:cubicBezTo>
                        <a:cubicBezTo>
                          <a:pt x="8" y="21"/>
                          <a:pt x="8" y="21"/>
                          <a:pt x="7" y="22"/>
                        </a:cubicBezTo>
                        <a:cubicBezTo>
                          <a:pt x="7" y="22"/>
                          <a:pt x="5" y="26"/>
                          <a:pt x="5" y="26"/>
                        </a:cubicBezTo>
                        <a:cubicBezTo>
                          <a:pt x="4" y="26"/>
                          <a:pt x="4" y="26"/>
                          <a:pt x="3" y="26"/>
                        </a:cubicBezTo>
                        <a:cubicBezTo>
                          <a:pt x="3" y="26"/>
                          <a:pt x="2" y="27"/>
                          <a:pt x="2" y="27"/>
                        </a:cubicBezTo>
                        <a:cubicBezTo>
                          <a:pt x="1" y="27"/>
                          <a:pt x="1" y="28"/>
                          <a:pt x="0" y="28"/>
                        </a:cubicBezTo>
                        <a:cubicBezTo>
                          <a:pt x="0" y="28"/>
                          <a:pt x="0" y="28"/>
                          <a:pt x="0" y="29"/>
                        </a:cubicBezTo>
                        <a:cubicBezTo>
                          <a:pt x="2" y="30"/>
                          <a:pt x="3" y="33"/>
                          <a:pt x="4" y="36"/>
                        </a:cubicBezTo>
                        <a:cubicBezTo>
                          <a:pt x="4" y="37"/>
                          <a:pt x="4" y="39"/>
                          <a:pt x="4" y="40"/>
                        </a:cubicBezTo>
                        <a:cubicBezTo>
                          <a:pt x="4" y="41"/>
                          <a:pt x="4" y="41"/>
                          <a:pt x="4" y="41"/>
                        </a:cubicBezTo>
                        <a:cubicBezTo>
                          <a:pt x="4" y="42"/>
                          <a:pt x="4" y="42"/>
                          <a:pt x="4" y="43"/>
                        </a:cubicBezTo>
                        <a:cubicBezTo>
                          <a:pt x="4" y="44"/>
                          <a:pt x="3" y="45"/>
                          <a:pt x="4" y="46"/>
                        </a:cubicBezTo>
                        <a:cubicBezTo>
                          <a:pt x="5" y="48"/>
                          <a:pt x="5" y="49"/>
                          <a:pt x="5" y="49"/>
                        </a:cubicBezTo>
                        <a:cubicBezTo>
                          <a:pt x="5" y="50"/>
                          <a:pt x="5" y="50"/>
                          <a:pt x="5" y="50"/>
                        </a:cubicBezTo>
                        <a:cubicBezTo>
                          <a:pt x="4" y="51"/>
                          <a:pt x="4" y="51"/>
                          <a:pt x="4" y="51"/>
                        </a:cubicBezTo>
                        <a:cubicBezTo>
                          <a:pt x="4" y="51"/>
                          <a:pt x="4" y="52"/>
                          <a:pt x="4" y="52"/>
                        </a:cubicBezTo>
                        <a:cubicBezTo>
                          <a:pt x="4" y="52"/>
                          <a:pt x="3" y="53"/>
                          <a:pt x="3" y="53"/>
                        </a:cubicBezTo>
                        <a:cubicBezTo>
                          <a:pt x="3" y="53"/>
                          <a:pt x="3" y="54"/>
                          <a:pt x="3" y="54"/>
                        </a:cubicBezTo>
                        <a:cubicBezTo>
                          <a:pt x="4" y="56"/>
                          <a:pt x="4" y="56"/>
                          <a:pt x="4" y="56"/>
                        </a:cubicBezTo>
                        <a:cubicBezTo>
                          <a:pt x="4" y="57"/>
                          <a:pt x="4" y="57"/>
                          <a:pt x="4" y="58"/>
                        </a:cubicBezTo>
                        <a:cubicBezTo>
                          <a:pt x="4" y="58"/>
                          <a:pt x="4" y="58"/>
                          <a:pt x="4" y="59"/>
                        </a:cubicBezTo>
                        <a:cubicBezTo>
                          <a:pt x="4" y="59"/>
                          <a:pt x="4" y="60"/>
                          <a:pt x="4" y="60"/>
                        </a:cubicBezTo>
                        <a:cubicBezTo>
                          <a:pt x="1" y="61"/>
                          <a:pt x="1" y="61"/>
                          <a:pt x="1" y="62"/>
                        </a:cubicBezTo>
                        <a:cubicBezTo>
                          <a:pt x="1" y="62"/>
                          <a:pt x="0" y="63"/>
                          <a:pt x="0" y="63"/>
                        </a:cubicBezTo>
                        <a:cubicBezTo>
                          <a:pt x="0" y="63"/>
                          <a:pt x="1" y="64"/>
                          <a:pt x="1" y="64"/>
                        </a:cubicBezTo>
                        <a:cubicBezTo>
                          <a:pt x="1" y="64"/>
                          <a:pt x="5" y="69"/>
                          <a:pt x="5" y="69"/>
                        </a:cubicBezTo>
                        <a:cubicBezTo>
                          <a:pt x="5" y="69"/>
                          <a:pt x="5" y="70"/>
                          <a:pt x="5" y="71"/>
                        </a:cubicBezTo>
                        <a:cubicBezTo>
                          <a:pt x="5" y="71"/>
                          <a:pt x="5" y="71"/>
                          <a:pt x="5" y="72"/>
                        </a:cubicBezTo>
                        <a:cubicBezTo>
                          <a:pt x="5" y="72"/>
                          <a:pt x="5" y="72"/>
                          <a:pt x="5" y="72"/>
                        </a:cubicBezTo>
                        <a:cubicBezTo>
                          <a:pt x="5" y="73"/>
                          <a:pt x="5" y="74"/>
                          <a:pt x="6" y="74"/>
                        </a:cubicBezTo>
                        <a:cubicBezTo>
                          <a:pt x="7" y="75"/>
                          <a:pt x="7" y="75"/>
                          <a:pt x="7" y="75"/>
                        </a:cubicBezTo>
                        <a:cubicBezTo>
                          <a:pt x="7" y="76"/>
                          <a:pt x="7" y="76"/>
                          <a:pt x="7" y="76"/>
                        </a:cubicBezTo>
                        <a:cubicBezTo>
                          <a:pt x="9" y="77"/>
                          <a:pt x="9" y="77"/>
                          <a:pt x="9" y="77"/>
                        </a:cubicBezTo>
                        <a:cubicBezTo>
                          <a:pt x="10" y="76"/>
                          <a:pt x="11" y="76"/>
                          <a:pt x="11" y="76"/>
                        </a:cubicBezTo>
                        <a:cubicBezTo>
                          <a:pt x="12" y="77"/>
                          <a:pt x="12" y="77"/>
                          <a:pt x="13" y="77"/>
                        </a:cubicBezTo>
                        <a:cubicBezTo>
                          <a:pt x="14" y="78"/>
                          <a:pt x="16" y="78"/>
                          <a:pt x="17" y="78"/>
                        </a:cubicBezTo>
                        <a:cubicBezTo>
                          <a:pt x="17" y="78"/>
                          <a:pt x="17" y="78"/>
                          <a:pt x="18" y="79"/>
                        </a:cubicBezTo>
                        <a:cubicBezTo>
                          <a:pt x="18" y="79"/>
                          <a:pt x="21" y="85"/>
                          <a:pt x="21" y="85"/>
                        </a:cubicBezTo>
                        <a:cubicBezTo>
                          <a:pt x="33" y="88"/>
                          <a:pt x="33" y="88"/>
                          <a:pt x="33" y="88"/>
                        </a:cubicBezTo>
                        <a:cubicBezTo>
                          <a:pt x="39" y="92"/>
                          <a:pt x="39" y="92"/>
                          <a:pt x="39" y="92"/>
                        </a:cubicBezTo>
                        <a:cubicBezTo>
                          <a:pt x="45" y="89"/>
                          <a:pt x="45" y="89"/>
                          <a:pt x="45" y="89"/>
                        </a:cubicBezTo>
                        <a:cubicBezTo>
                          <a:pt x="53" y="86"/>
                          <a:pt x="53" y="86"/>
                          <a:pt x="53" y="86"/>
                        </a:cubicBezTo>
                        <a:cubicBezTo>
                          <a:pt x="117" y="118"/>
                          <a:pt x="117" y="118"/>
                          <a:pt x="117" y="118"/>
                        </a:cubicBezTo>
                        <a:cubicBezTo>
                          <a:pt x="117" y="115"/>
                          <a:pt x="117" y="114"/>
                          <a:pt x="117" y="114"/>
                        </a:cubicBezTo>
                        <a:cubicBezTo>
                          <a:pt x="125" y="114"/>
                          <a:pt x="125" y="114"/>
                          <a:pt x="125" y="114"/>
                        </a:cubicBezTo>
                        <a:cubicBezTo>
                          <a:pt x="125" y="37"/>
                          <a:pt x="125" y="37"/>
                          <a:pt x="125" y="37"/>
                        </a:cubicBezTo>
                        <a:cubicBezTo>
                          <a:pt x="125" y="37"/>
                          <a:pt x="125" y="36"/>
                          <a:pt x="125" y="35"/>
                        </a:cubicBezTo>
                        <a:cubicBezTo>
                          <a:pt x="123" y="33"/>
                          <a:pt x="125" y="33"/>
                          <a:pt x="124" y="32"/>
                        </a:cubicBezTo>
                        <a:cubicBezTo>
                          <a:pt x="123" y="31"/>
                          <a:pt x="124" y="30"/>
                          <a:pt x="123" y="29"/>
                        </a:cubicBezTo>
                        <a:cubicBezTo>
                          <a:pt x="123" y="28"/>
                          <a:pt x="123" y="28"/>
                          <a:pt x="123" y="27"/>
                        </a:cubicBezTo>
                        <a:cubicBezTo>
                          <a:pt x="124" y="25"/>
                          <a:pt x="124" y="26"/>
                          <a:pt x="125" y="24"/>
                        </a:cubicBezTo>
                        <a:cubicBezTo>
                          <a:pt x="125" y="23"/>
                          <a:pt x="125" y="21"/>
                          <a:pt x="124" y="20"/>
                        </a:cubicBezTo>
                        <a:cubicBezTo>
                          <a:pt x="124" y="19"/>
                          <a:pt x="124" y="17"/>
                          <a:pt x="124" y="16"/>
                        </a:cubicBezTo>
                        <a:cubicBezTo>
                          <a:pt x="125" y="16"/>
                          <a:pt x="125" y="15"/>
                          <a:pt x="126" y="15"/>
                        </a:cubicBezTo>
                        <a:cubicBezTo>
                          <a:pt x="126" y="14"/>
                          <a:pt x="126" y="14"/>
                          <a:pt x="126" y="14"/>
                        </a:cubicBezTo>
                        <a:cubicBezTo>
                          <a:pt x="126" y="13"/>
                          <a:pt x="126" y="13"/>
                          <a:pt x="126" y="1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8" name="Freeform 8"/>
                  <p:cNvSpPr>
                    <a:spLocks/>
                  </p:cNvSpPr>
                  <p:nvPr/>
                </p:nvSpPr>
                <p:spPr bwMode="auto">
                  <a:xfrm>
                    <a:off x="3949701" y="3841750"/>
                    <a:ext cx="188913" cy="153987"/>
                  </a:xfrm>
                  <a:custGeom>
                    <a:avLst/>
                    <a:gdLst>
                      <a:gd name="T0" fmla="*/ 30 w 66"/>
                      <a:gd name="T1" fmla="*/ 1 h 54"/>
                      <a:gd name="T2" fmla="*/ 29 w 66"/>
                      <a:gd name="T3" fmla="*/ 3 h 54"/>
                      <a:gd name="T4" fmla="*/ 29 w 66"/>
                      <a:gd name="T5" fmla="*/ 5 h 54"/>
                      <a:gd name="T6" fmla="*/ 28 w 66"/>
                      <a:gd name="T7" fmla="*/ 7 h 54"/>
                      <a:gd name="T8" fmla="*/ 27 w 66"/>
                      <a:gd name="T9" fmla="*/ 8 h 54"/>
                      <a:gd name="T10" fmla="*/ 26 w 66"/>
                      <a:gd name="T11" fmla="*/ 8 h 54"/>
                      <a:gd name="T12" fmla="*/ 24 w 66"/>
                      <a:gd name="T13" fmla="*/ 10 h 54"/>
                      <a:gd name="T14" fmla="*/ 21 w 66"/>
                      <a:gd name="T15" fmla="*/ 11 h 54"/>
                      <a:gd name="T16" fmla="*/ 21 w 66"/>
                      <a:gd name="T17" fmla="*/ 14 h 54"/>
                      <a:gd name="T18" fmla="*/ 19 w 66"/>
                      <a:gd name="T19" fmla="*/ 15 h 54"/>
                      <a:gd name="T20" fmla="*/ 19 w 66"/>
                      <a:gd name="T21" fmla="*/ 18 h 54"/>
                      <a:gd name="T22" fmla="*/ 18 w 66"/>
                      <a:gd name="T23" fmla="*/ 19 h 54"/>
                      <a:gd name="T24" fmla="*/ 18 w 66"/>
                      <a:gd name="T25" fmla="*/ 20 h 54"/>
                      <a:gd name="T26" fmla="*/ 18 w 66"/>
                      <a:gd name="T27" fmla="*/ 22 h 54"/>
                      <a:gd name="T28" fmla="*/ 17 w 66"/>
                      <a:gd name="T29" fmla="*/ 25 h 54"/>
                      <a:gd name="T30" fmla="*/ 15 w 66"/>
                      <a:gd name="T31" fmla="*/ 26 h 54"/>
                      <a:gd name="T32" fmla="*/ 14 w 66"/>
                      <a:gd name="T33" fmla="*/ 27 h 54"/>
                      <a:gd name="T34" fmla="*/ 12 w 66"/>
                      <a:gd name="T35" fmla="*/ 29 h 54"/>
                      <a:gd name="T36" fmla="*/ 9 w 66"/>
                      <a:gd name="T37" fmla="*/ 32 h 54"/>
                      <a:gd name="T38" fmla="*/ 10 w 66"/>
                      <a:gd name="T39" fmla="*/ 32 h 54"/>
                      <a:gd name="T40" fmla="*/ 11 w 66"/>
                      <a:gd name="T41" fmla="*/ 32 h 54"/>
                      <a:gd name="T42" fmla="*/ 9 w 66"/>
                      <a:gd name="T43" fmla="*/ 34 h 54"/>
                      <a:gd name="T44" fmla="*/ 7 w 66"/>
                      <a:gd name="T45" fmla="*/ 37 h 54"/>
                      <a:gd name="T46" fmla="*/ 7 w 66"/>
                      <a:gd name="T47" fmla="*/ 39 h 54"/>
                      <a:gd name="T48" fmla="*/ 6 w 66"/>
                      <a:gd name="T49" fmla="*/ 40 h 54"/>
                      <a:gd name="T50" fmla="*/ 6 w 66"/>
                      <a:gd name="T51" fmla="*/ 41 h 54"/>
                      <a:gd name="T52" fmla="*/ 5 w 66"/>
                      <a:gd name="T53" fmla="*/ 44 h 54"/>
                      <a:gd name="T54" fmla="*/ 3 w 66"/>
                      <a:gd name="T55" fmla="*/ 44 h 54"/>
                      <a:gd name="T56" fmla="*/ 2 w 66"/>
                      <a:gd name="T57" fmla="*/ 46 h 54"/>
                      <a:gd name="T58" fmla="*/ 1 w 66"/>
                      <a:gd name="T59" fmla="*/ 48 h 54"/>
                      <a:gd name="T60" fmla="*/ 1 w 66"/>
                      <a:gd name="T61" fmla="*/ 50 h 54"/>
                      <a:gd name="T62" fmla="*/ 0 w 66"/>
                      <a:gd name="T63" fmla="*/ 52 h 54"/>
                      <a:gd name="T64" fmla="*/ 0 w 66"/>
                      <a:gd name="T65" fmla="*/ 52 h 54"/>
                      <a:gd name="T66" fmla="*/ 0 w 66"/>
                      <a:gd name="T67" fmla="*/ 54 h 54"/>
                      <a:gd name="T68" fmla="*/ 32 w 66"/>
                      <a:gd name="T69" fmla="*/ 53 h 54"/>
                      <a:gd name="T70" fmla="*/ 31 w 66"/>
                      <a:gd name="T71" fmla="*/ 40 h 54"/>
                      <a:gd name="T72" fmla="*/ 40 w 66"/>
                      <a:gd name="T73" fmla="*/ 35 h 54"/>
                      <a:gd name="T74" fmla="*/ 66 w 66"/>
                      <a:gd name="T75" fmla="*/ 14 h 54"/>
                      <a:gd name="T76" fmla="*/ 66 w 66"/>
                      <a:gd name="T7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54">
                        <a:moveTo>
                          <a:pt x="31" y="0"/>
                        </a:moveTo>
                        <a:cubicBezTo>
                          <a:pt x="31" y="1"/>
                          <a:pt x="31" y="1"/>
                          <a:pt x="30" y="1"/>
                        </a:cubicBezTo>
                        <a:cubicBezTo>
                          <a:pt x="30" y="1"/>
                          <a:pt x="30" y="2"/>
                          <a:pt x="30" y="2"/>
                        </a:cubicBezTo>
                        <a:cubicBezTo>
                          <a:pt x="30" y="3"/>
                          <a:pt x="29" y="3"/>
                          <a:pt x="29" y="3"/>
                        </a:cubicBezTo>
                        <a:cubicBezTo>
                          <a:pt x="29" y="4"/>
                          <a:pt x="29" y="4"/>
                          <a:pt x="29" y="4"/>
                        </a:cubicBezTo>
                        <a:cubicBezTo>
                          <a:pt x="29" y="4"/>
                          <a:pt x="29" y="4"/>
                          <a:pt x="29" y="5"/>
                        </a:cubicBezTo>
                        <a:cubicBezTo>
                          <a:pt x="29" y="5"/>
                          <a:pt x="29" y="5"/>
                          <a:pt x="29" y="5"/>
                        </a:cubicBezTo>
                        <a:cubicBezTo>
                          <a:pt x="28" y="6"/>
                          <a:pt x="28" y="6"/>
                          <a:pt x="28" y="7"/>
                        </a:cubicBezTo>
                        <a:cubicBezTo>
                          <a:pt x="28" y="7"/>
                          <a:pt x="28" y="7"/>
                          <a:pt x="28" y="7"/>
                        </a:cubicBezTo>
                        <a:cubicBezTo>
                          <a:pt x="28" y="8"/>
                          <a:pt x="27" y="7"/>
                          <a:pt x="27" y="8"/>
                        </a:cubicBezTo>
                        <a:cubicBezTo>
                          <a:pt x="27" y="8"/>
                          <a:pt x="27" y="8"/>
                          <a:pt x="26" y="8"/>
                        </a:cubicBezTo>
                        <a:cubicBezTo>
                          <a:pt x="26" y="8"/>
                          <a:pt x="26" y="8"/>
                          <a:pt x="26" y="8"/>
                        </a:cubicBezTo>
                        <a:cubicBezTo>
                          <a:pt x="26" y="8"/>
                          <a:pt x="26" y="9"/>
                          <a:pt x="25" y="9"/>
                        </a:cubicBezTo>
                        <a:cubicBezTo>
                          <a:pt x="25" y="9"/>
                          <a:pt x="25" y="9"/>
                          <a:pt x="24" y="10"/>
                        </a:cubicBezTo>
                        <a:cubicBezTo>
                          <a:pt x="22" y="9"/>
                          <a:pt x="23" y="10"/>
                          <a:pt x="22" y="11"/>
                        </a:cubicBezTo>
                        <a:cubicBezTo>
                          <a:pt x="21" y="11"/>
                          <a:pt x="22" y="10"/>
                          <a:pt x="21" y="11"/>
                        </a:cubicBezTo>
                        <a:cubicBezTo>
                          <a:pt x="21" y="12"/>
                          <a:pt x="21" y="12"/>
                          <a:pt x="21" y="13"/>
                        </a:cubicBezTo>
                        <a:cubicBezTo>
                          <a:pt x="21" y="13"/>
                          <a:pt x="21" y="13"/>
                          <a:pt x="21" y="14"/>
                        </a:cubicBezTo>
                        <a:cubicBezTo>
                          <a:pt x="20" y="13"/>
                          <a:pt x="20" y="13"/>
                          <a:pt x="20" y="14"/>
                        </a:cubicBezTo>
                        <a:cubicBezTo>
                          <a:pt x="20" y="14"/>
                          <a:pt x="20" y="15"/>
                          <a:pt x="19" y="15"/>
                        </a:cubicBezTo>
                        <a:cubicBezTo>
                          <a:pt x="19" y="16"/>
                          <a:pt x="19" y="16"/>
                          <a:pt x="19" y="16"/>
                        </a:cubicBezTo>
                        <a:cubicBezTo>
                          <a:pt x="19" y="17"/>
                          <a:pt x="19" y="17"/>
                          <a:pt x="19" y="18"/>
                        </a:cubicBezTo>
                        <a:cubicBezTo>
                          <a:pt x="19" y="18"/>
                          <a:pt x="18" y="17"/>
                          <a:pt x="18" y="18"/>
                        </a:cubicBezTo>
                        <a:cubicBezTo>
                          <a:pt x="18" y="18"/>
                          <a:pt x="18" y="19"/>
                          <a:pt x="18" y="19"/>
                        </a:cubicBezTo>
                        <a:cubicBezTo>
                          <a:pt x="18" y="19"/>
                          <a:pt x="18" y="19"/>
                          <a:pt x="18" y="19"/>
                        </a:cubicBezTo>
                        <a:cubicBezTo>
                          <a:pt x="18" y="20"/>
                          <a:pt x="18" y="19"/>
                          <a:pt x="18" y="20"/>
                        </a:cubicBezTo>
                        <a:cubicBezTo>
                          <a:pt x="18" y="21"/>
                          <a:pt x="18" y="21"/>
                          <a:pt x="18" y="21"/>
                        </a:cubicBezTo>
                        <a:cubicBezTo>
                          <a:pt x="18" y="22"/>
                          <a:pt x="18" y="22"/>
                          <a:pt x="18" y="22"/>
                        </a:cubicBezTo>
                        <a:cubicBezTo>
                          <a:pt x="18" y="23"/>
                          <a:pt x="18" y="23"/>
                          <a:pt x="18" y="23"/>
                        </a:cubicBezTo>
                        <a:cubicBezTo>
                          <a:pt x="18" y="25"/>
                          <a:pt x="17" y="24"/>
                          <a:pt x="17" y="25"/>
                        </a:cubicBezTo>
                        <a:cubicBezTo>
                          <a:pt x="16" y="25"/>
                          <a:pt x="16" y="25"/>
                          <a:pt x="16" y="25"/>
                        </a:cubicBezTo>
                        <a:cubicBezTo>
                          <a:pt x="16" y="26"/>
                          <a:pt x="15" y="26"/>
                          <a:pt x="15" y="26"/>
                        </a:cubicBezTo>
                        <a:cubicBezTo>
                          <a:pt x="15" y="26"/>
                          <a:pt x="15" y="26"/>
                          <a:pt x="15" y="27"/>
                        </a:cubicBezTo>
                        <a:cubicBezTo>
                          <a:pt x="14" y="27"/>
                          <a:pt x="14" y="27"/>
                          <a:pt x="14" y="27"/>
                        </a:cubicBezTo>
                        <a:cubicBezTo>
                          <a:pt x="14" y="28"/>
                          <a:pt x="13" y="28"/>
                          <a:pt x="13" y="28"/>
                        </a:cubicBezTo>
                        <a:cubicBezTo>
                          <a:pt x="13" y="28"/>
                          <a:pt x="13" y="29"/>
                          <a:pt x="12" y="29"/>
                        </a:cubicBezTo>
                        <a:cubicBezTo>
                          <a:pt x="12" y="29"/>
                          <a:pt x="12" y="29"/>
                          <a:pt x="11" y="30"/>
                        </a:cubicBezTo>
                        <a:cubicBezTo>
                          <a:pt x="10" y="30"/>
                          <a:pt x="10" y="31"/>
                          <a:pt x="9" y="32"/>
                        </a:cubicBezTo>
                        <a:cubicBezTo>
                          <a:pt x="8" y="33"/>
                          <a:pt x="8" y="33"/>
                          <a:pt x="9" y="33"/>
                        </a:cubicBezTo>
                        <a:cubicBezTo>
                          <a:pt x="9" y="33"/>
                          <a:pt x="10" y="32"/>
                          <a:pt x="10" y="32"/>
                        </a:cubicBezTo>
                        <a:cubicBezTo>
                          <a:pt x="10" y="31"/>
                          <a:pt x="10" y="31"/>
                          <a:pt x="11" y="31"/>
                        </a:cubicBezTo>
                        <a:cubicBezTo>
                          <a:pt x="11" y="31"/>
                          <a:pt x="11" y="31"/>
                          <a:pt x="11" y="32"/>
                        </a:cubicBezTo>
                        <a:cubicBezTo>
                          <a:pt x="11" y="32"/>
                          <a:pt x="10" y="32"/>
                          <a:pt x="10" y="32"/>
                        </a:cubicBezTo>
                        <a:cubicBezTo>
                          <a:pt x="10" y="33"/>
                          <a:pt x="9" y="33"/>
                          <a:pt x="9" y="34"/>
                        </a:cubicBezTo>
                        <a:cubicBezTo>
                          <a:pt x="8" y="34"/>
                          <a:pt x="10" y="34"/>
                          <a:pt x="8" y="35"/>
                        </a:cubicBezTo>
                        <a:cubicBezTo>
                          <a:pt x="8" y="36"/>
                          <a:pt x="8" y="36"/>
                          <a:pt x="7" y="37"/>
                        </a:cubicBezTo>
                        <a:cubicBezTo>
                          <a:pt x="7" y="37"/>
                          <a:pt x="7" y="38"/>
                          <a:pt x="7" y="38"/>
                        </a:cubicBezTo>
                        <a:cubicBezTo>
                          <a:pt x="8" y="37"/>
                          <a:pt x="8" y="38"/>
                          <a:pt x="7" y="39"/>
                        </a:cubicBezTo>
                        <a:cubicBezTo>
                          <a:pt x="7" y="39"/>
                          <a:pt x="7" y="39"/>
                          <a:pt x="6" y="39"/>
                        </a:cubicBezTo>
                        <a:cubicBezTo>
                          <a:pt x="6" y="39"/>
                          <a:pt x="6" y="40"/>
                          <a:pt x="6" y="40"/>
                        </a:cubicBezTo>
                        <a:cubicBezTo>
                          <a:pt x="7" y="39"/>
                          <a:pt x="7" y="40"/>
                          <a:pt x="6" y="40"/>
                        </a:cubicBezTo>
                        <a:cubicBezTo>
                          <a:pt x="6" y="40"/>
                          <a:pt x="6" y="40"/>
                          <a:pt x="6" y="41"/>
                        </a:cubicBezTo>
                        <a:cubicBezTo>
                          <a:pt x="6" y="41"/>
                          <a:pt x="6" y="42"/>
                          <a:pt x="5" y="42"/>
                        </a:cubicBezTo>
                        <a:cubicBezTo>
                          <a:pt x="5" y="42"/>
                          <a:pt x="5" y="43"/>
                          <a:pt x="5" y="44"/>
                        </a:cubicBezTo>
                        <a:cubicBezTo>
                          <a:pt x="4" y="44"/>
                          <a:pt x="4" y="44"/>
                          <a:pt x="4" y="44"/>
                        </a:cubicBezTo>
                        <a:cubicBezTo>
                          <a:pt x="3" y="44"/>
                          <a:pt x="4" y="44"/>
                          <a:pt x="3" y="44"/>
                        </a:cubicBezTo>
                        <a:cubicBezTo>
                          <a:pt x="3" y="44"/>
                          <a:pt x="3" y="44"/>
                          <a:pt x="2" y="45"/>
                        </a:cubicBezTo>
                        <a:cubicBezTo>
                          <a:pt x="3" y="45"/>
                          <a:pt x="2" y="45"/>
                          <a:pt x="2" y="46"/>
                        </a:cubicBezTo>
                        <a:cubicBezTo>
                          <a:pt x="2" y="46"/>
                          <a:pt x="2" y="47"/>
                          <a:pt x="2" y="47"/>
                        </a:cubicBezTo>
                        <a:cubicBezTo>
                          <a:pt x="1" y="48"/>
                          <a:pt x="1" y="47"/>
                          <a:pt x="1" y="48"/>
                        </a:cubicBezTo>
                        <a:cubicBezTo>
                          <a:pt x="1" y="49"/>
                          <a:pt x="1" y="48"/>
                          <a:pt x="1" y="49"/>
                        </a:cubicBezTo>
                        <a:cubicBezTo>
                          <a:pt x="1" y="49"/>
                          <a:pt x="1" y="48"/>
                          <a:pt x="1" y="50"/>
                        </a:cubicBezTo>
                        <a:cubicBezTo>
                          <a:pt x="1" y="51"/>
                          <a:pt x="1" y="52"/>
                          <a:pt x="0" y="52"/>
                        </a:cubicBezTo>
                        <a:cubicBezTo>
                          <a:pt x="0" y="52"/>
                          <a:pt x="0" y="52"/>
                          <a:pt x="0" y="52"/>
                        </a:cubicBezTo>
                        <a:cubicBezTo>
                          <a:pt x="0" y="52"/>
                          <a:pt x="0" y="52"/>
                          <a:pt x="0" y="52"/>
                        </a:cubicBezTo>
                        <a:cubicBezTo>
                          <a:pt x="0" y="52"/>
                          <a:pt x="0" y="52"/>
                          <a:pt x="0" y="52"/>
                        </a:cubicBezTo>
                        <a:cubicBezTo>
                          <a:pt x="0" y="53"/>
                          <a:pt x="0" y="53"/>
                          <a:pt x="0" y="54"/>
                        </a:cubicBezTo>
                        <a:cubicBezTo>
                          <a:pt x="0" y="54"/>
                          <a:pt x="0" y="54"/>
                          <a:pt x="0" y="54"/>
                        </a:cubicBezTo>
                        <a:cubicBezTo>
                          <a:pt x="1" y="53"/>
                          <a:pt x="1" y="53"/>
                          <a:pt x="1" y="53"/>
                        </a:cubicBezTo>
                        <a:cubicBezTo>
                          <a:pt x="9" y="53"/>
                          <a:pt x="32" y="53"/>
                          <a:pt x="32" y="53"/>
                        </a:cubicBezTo>
                        <a:cubicBezTo>
                          <a:pt x="32" y="53"/>
                          <a:pt x="31" y="46"/>
                          <a:pt x="31" y="44"/>
                        </a:cubicBezTo>
                        <a:cubicBezTo>
                          <a:pt x="31" y="43"/>
                          <a:pt x="30" y="41"/>
                          <a:pt x="31" y="40"/>
                        </a:cubicBezTo>
                        <a:cubicBezTo>
                          <a:pt x="32" y="39"/>
                          <a:pt x="35" y="37"/>
                          <a:pt x="36" y="37"/>
                        </a:cubicBezTo>
                        <a:cubicBezTo>
                          <a:pt x="38" y="37"/>
                          <a:pt x="40" y="35"/>
                          <a:pt x="40" y="35"/>
                        </a:cubicBezTo>
                        <a:cubicBezTo>
                          <a:pt x="40" y="14"/>
                          <a:pt x="40" y="14"/>
                          <a:pt x="40" y="14"/>
                        </a:cubicBezTo>
                        <a:cubicBezTo>
                          <a:pt x="66" y="14"/>
                          <a:pt x="66" y="14"/>
                          <a:pt x="66" y="14"/>
                        </a:cubicBezTo>
                        <a:cubicBezTo>
                          <a:pt x="66" y="14"/>
                          <a:pt x="66" y="9"/>
                          <a:pt x="66" y="3"/>
                        </a:cubicBezTo>
                        <a:cubicBezTo>
                          <a:pt x="66" y="0"/>
                          <a:pt x="66" y="0"/>
                          <a:pt x="66" y="0"/>
                        </a:cubicBezTo>
                        <a:lnTo>
                          <a:pt x="3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9" name="Freeform 9"/>
                  <p:cNvSpPr>
                    <a:spLocks/>
                  </p:cNvSpPr>
                  <p:nvPr/>
                </p:nvSpPr>
                <p:spPr bwMode="auto">
                  <a:xfrm>
                    <a:off x="4038601" y="3625850"/>
                    <a:ext cx="280988" cy="215900"/>
                  </a:xfrm>
                  <a:custGeom>
                    <a:avLst/>
                    <a:gdLst>
                      <a:gd name="T0" fmla="*/ 46 w 98"/>
                      <a:gd name="T1" fmla="*/ 59 h 75"/>
                      <a:gd name="T2" fmla="*/ 53 w 98"/>
                      <a:gd name="T3" fmla="*/ 57 h 75"/>
                      <a:gd name="T4" fmla="*/ 60 w 98"/>
                      <a:gd name="T5" fmla="*/ 55 h 75"/>
                      <a:gd name="T6" fmla="*/ 72 w 98"/>
                      <a:gd name="T7" fmla="*/ 47 h 75"/>
                      <a:gd name="T8" fmla="*/ 75 w 98"/>
                      <a:gd name="T9" fmla="*/ 43 h 75"/>
                      <a:gd name="T10" fmla="*/ 78 w 98"/>
                      <a:gd name="T11" fmla="*/ 39 h 75"/>
                      <a:gd name="T12" fmla="*/ 87 w 98"/>
                      <a:gd name="T13" fmla="*/ 35 h 75"/>
                      <a:gd name="T14" fmla="*/ 96 w 98"/>
                      <a:gd name="T15" fmla="*/ 33 h 75"/>
                      <a:gd name="T16" fmla="*/ 92 w 98"/>
                      <a:gd name="T17" fmla="*/ 23 h 75"/>
                      <a:gd name="T18" fmla="*/ 91 w 98"/>
                      <a:gd name="T19" fmla="*/ 14 h 75"/>
                      <a:gd name="T20" fmla="*/ 87 w 98"/>
                      <a:gd name="T21" fmla="*/ 8 h 75"/>
                      <a:gd name="T22" fmla="*/ 85 w 98"/>
                      <a:gd name="T23" fmla="*/ 8 h 75"/>
                      <a:gd name="T24" fmla="*/ 82 w 98"/>
                      <a:gd name="T25" fmla="*/ 8 h 75"/>
                      <a:gd name="T26" fmla="*/ 82 w 98"/>
                      <a:gd name="T27" fmla="*/ 6 h 75"/>
                      <a:gd name="T28" fmla="*/ 80 w 98"/>
                      <a:gd name="T29" fmla="*/ 7 h 75"/>
                      <a:gd name="T30" fmla="*/ 74 w 98"/>
                      <a:gd name="T31" fmla="*/ 7 h 75"/>
                      <a:gd name="T32" fmla="*/ 71 w 98"/>
                      <a:gd name="T33" fmla="*/ 8 h 75"/>
                      <a:gd name="T34" fmla="*/ 67 w 98"/>
                      <a:gd name="T35" fmla="*/ 7 h 75"/>
                      <a:gd name="T36" fmla="*/ 65 w 98"/>
                      <a:gd name="T37" fmla="*/ 6 h 75"/>
                      <a:gd name="T38" fmla="*/ 63 w 98"/>
                      <a:gd name="T39" fmla="*/ 4 h 75"/>
                      <a:gd name="T40" fmla="*/ 63 w 98"/>
                      <a:gd name="T41" fmla="*/ 1 h 75"/>
                      <a:gd name="T42" fmla="*/ 58 w 98"/>
                      <a:gd name="T43" fmla="*/ 2 h 75"/>
                      <a:gd name="T44" fmla="*/ 56 w 98"/>
                      <a:gd name="T45" fmla="*/ 7 h 75"/>
                      <a:gd name="T46" fmla="*/ 54 w 98"/>
                      <a:gd name="T47" fmla="*/ 12 h 75"/>
                      <a:gd name="T48" fmla="*/ 52 w 98"/>
                      <a:gd name="T49" fmla="*/ 15 h 75"/>
                      <a:gd name="T50" fmla="*/ 47 w 98"/>
                      <a:gd name="T51" fmla="*/ 20 h 75"/>
                      <a:gd name="T52" fmla="*/ 44 w 98"/>
                      <a:gd name="T53" fmla="*/ 22 h 75"/>
                      <a:gd name="T54" fmla="*/ 40 w 98"/>
                      <a:gd name="T55" fmla="*/ 23 h 75"/>
                      <a:gd name="T56" fmla="*/ 36 w 98"/>
                      <a:gd name="T57" fmla="*/ 25 h 75"/>
                      <a:gd name="T58" fmla="*/ 33 w 98"/>
                      <a:gd name="T59" fmla="*/ 29 h 75"/>
                      <a:gd name="T60" fmla="*/ 31 w 98"/>
                      <a:gd name="T61" fmla="*/ 33 h 75"/>
                      <a:gd name="T62" fmla="*/ 31 w 98"/>
                      <a:gd name="T63" fmla="*/ 35 h 75"/>
                      <a:gd name="T64" fmla="*/ 28 w 98"/>
                      <a:gd name="T65" fmla="*/ 38 h 75"/>
                      <a:gd name="T66" fmla="*/ 27 w 98"/>
                      <a:gd name="T67" fmla="*/ 41 h 75"/>
                      <a:gd name="T68" fmla="*/ 27 w 98"/>
                      <a:gd name="T69" fmla="*/ 45 h 75"/>
                      <a:gd name="T70" fmla="*/ 27 w 98"/>
                      <a:gd name="T71" fmla="*/ 48 h 75"/>
                      <a:gd name="T72" fmla="*/ 29 w 98"/>
                      <a:gd name="T73" fmla="*/ 51 h 75"/>
                      <a:gd name="T74" fmla="*/ 27 w 98"/>
                      <a:gd name="T75" fmla="*/ 54 h 75"/>
                      <a:gd name="T76" fmla="*/ 26 w 98"/>
                      <a:gd name="T77" fmla="*/ 56 h 75"/>
                      <a:gd name="T78" fmla="*/ 22 w 98"/>
                      <a:gd name="T79" fmla="*/ 61 h 75"/>
                      <a:gd name="T80" fmla="*/ 16 w 98"/>
                      <a:gd name="T81" fmla="*/ 66 h 75"/>
                      <a:gd name="T82" fmla="*/ 13 w 98"/>
                      <a:gd name="T83" fmla="*/ 69 h 75"/>
                      <a:gd name="T84" fmla="*/ 10 w 98"/>
                      <a:gd name="T85" fmla="*/ 70 h 75"/>
                      <a:gd name="T86" fmla="*/ 8 w 98"/>
                      <a:gd name="T87" fmla="*/ 71 h 75"/>
                      <a:gd name="T88" fmla="*/ 2 w 98"/>
                      <a:gd name="T89" fmla="*/ 73 h 75"/>
                      <a:gd name="T90" fmla="*/ 0 w 98"/>
                      <a:gd name="T91" fmla="*/ 75 h 75"/>
                      <a:gd name="T92" fmla="*/ 36 w 98"/>
                      <a:gd name="T93"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8" h="75">
                        <a:moveTo>
                          <a:pt x="36" y="66"/>
                        </a:moveTo>
                        <a:cubicBezTo>
                          <a:pt x="37" y="66"/>
                          <a:pt x="44" y="59"/>
                          <a:pt x="44" y="59"/>
                        </a:cubicBezTo>
                        <a:cubicBezTo>
                          <a:pt x="44" y="59"/>
                          <a:pt x="45" y="60"/>
                          <a:pt x="46" y="59"/>
                        </a:cubicBezTo>
                        <a:cubicBezTo>
                          <a:pt x="46" y="59"/>
                          <a:pt x="47" y="57"/>
                          <a:pt x="49" y="58"/>
                        </a:cubicBezTo>
                        <a:cubicBezTo>
                          <a:pt x="50" y="58"/>
                          <a:pt x="51" y="58"/>
                          <a:pt x="51" y="58"/>
                        </a:cubicBezTo>
                        <a:cubicBezTo>
                          <a:pt x="52" y="58"/>
                          <a:pt x="53" y="58"/>
                          <a:pt x="53" y="57"/>
                        </a:cubicBezTo>
                        <a:cubicBezTo>
                          <a:pt x="53" y="55"/>
                          <a:pt x="55" y="57"/>
                          <a:pt x="55" y="56"/>
                        </a:cubicBezTo>
                        <a:cubicBezTo>
                          <a:pt x="56" y="55"/>
                          <a:pt x="56" y="56"/>
                          <a:pt x="57" y="56"/>
                        </a:cubicBezTo>
                        <a:cubicBezTo>
                          <a:pt x="58" y="56"/>
                          <a:pt x="59" y="55"/>
                          <a:pt x="60" y="55"/>
                        </a:cubicBezTo>
                        <a:cubicBezTo>
                          <a:pt x="62" y="55"/>
                          <a:pt x="64" y="52"/>
                          <a:pt x="65" y="51"/>
                        </a:cubicBezTo>
                        <a:cubicBezTo>
                          <a:pt x="65" y="49"/>
                          <a:pt x="67" y="49"/>
                          <a:pt x="68" y="49"/>
                        </a:cubicBezTo>
                        <a:cubicBezTo>
                          <a:pt x="70" y="48"/>
                          <a:pt x="71" y="48"/>
                          <a:pt x="72" y="47"/>
                        </a:cubicBezTo>
                        <a:cubicBezTo>
                          <a:pt x="73" y="46"/>
                          <a:pt x="74" y="46"/>
                          <a:pt x="76" y="46"/>
                        </a:cubicBezTo>
                        <a:cubicBezTo>
                          <a:pt x="77" y="46"/>
                          <a:pt x="76" y="45"/>
                          <a:pt x="76" y="44"/>
                        </a:cubicBezTo>
                        <a:cubicBezTo>
                          <a:pt x="75" y="44"/>
                          <a:pt x="74" y="44"/>
                          <a:pt x="75" y="43"/>
                        </a:cubicBezTo>
                        <a:cubicBezTo>
                          <a:pt x="75" y="43"/>
                          <a:pt x="75" y="42"/>
                          <a:pt x="75" y="41"/>
                        </a:cubicBezTo>
                        <a:cubicBezTo>
                          <a:pt x="75" y="41"/>
                          <a:pt x="74" y="42"/>
                          <a:pt x="74" y="40"/>
                        </a:cubicBezTo>
                        <a:cubicBezTo>
                          <a:pt x="75" y="38"/>
                          <a:pt x="77" y="40"/>
                          <a:pt x="78" y="39"/>
                        </a:cubicBezTo>
                        <a:cubicBezTo>
                          <a:pt x="78" y="38"/>
                          <a:pt x="82" y="39"/>
                          <a:pt x="82" y="37"/>
                        </a:cubicBezTo>
                        <a:cubicBezTo>
                          <a:pt x="82" y="37"/>
                          <a:pt x="81" y="35"/>
                          <a:pt x="83" y="35"/>
                        </a:cubicBezTo>
                        <a:cubicBezTo>
                          <a:pt x="84" y="36"/>
                          <a:pt x="86" y="35"/>
                          <a:pt x="87" y="35"/>
                        </a:cubicBezTo>
                        <a:cubicBezTo>
                          <a:pt x="88" y="35"/>
                          <a:pt x="93" y="35"/>
                          <a:pt x="95" y="36"/>
                        </a:cubicBezTo>
                        <a:cubicBezTo>
                          <a:pt x="96" y="36"/>
                          <a:pt x="96" y="35"/>
                          <a:pt x="95" y="35"/>
                        </a:cubicBezTo>
                        <a:cubicBezTo>
                          <a:pt x="94" y="35"/>
                          <a:pt x="95" y="33"/>
                          <a:pt x="96" y="33"/>
                        </a:cubicBezTo>
                        <a:cubicBezTo>
                          <a:pt x="98" y="32"/>
                          <a:pt x="96" y="31"/>
                          <a:pt x="94" y="30"/>
                        </a:cubicBezTo>
                        <a:cubicBezTo>
                          <a:pt x="92" y="28"/>
                          <a:pt x="94" y="27"/>
                          <a:pt x="93" y="26"/>
                        </a:cubicBezTo>
                        <a:cubicBezTo>
                          <a:pt x="92" y="25"/>
                          <a:pt x="92" y="24"/>
                          <a:pt x="92" y="23"/>
                        </a:cubicBezTo>
                        <a:cubicBezTo>
                          <a:pt x="93" y="21"/>
                          <a:pt x="91" y="22"/>
                          <a:pt x="92" y="20"/>
                        </a:cubicBezTo>
                        <a:cubicBezTo>
                          <a:pt x="92" y="20"/>
                          <a:pt x="92" y="18"/>
                          <a:pt x="91" y="16"/>
                        </a:cubicBezTo>
                        <a:cubicBezTo>
                          <a:pt x="90" y="14"/>
                          <a:pt x="93" y="15"/>
                          <a:pt x="91" y="14"/>
                        </a:cubicBezTo>
                        <a:cubicBezTo>
                          <a:pt x="89" y="12"/>
                          <a:pt x="92" y="12"/>
                          <a:pt x="91" y="11"/>
                        </a:cubicBezTo>
                        <a:cubicBezTo>
                          <a:pt x="89" y="11"/>
                          <a:pt x="89" y="10"/>
                          <a:pt x="88" y="10"/>
                        </a:cubicBezTo>
                        <a:cubicBezTo>
                          <a:pt x="88" y="10"/>
                          <a:pt x="87" y="9"/>
                          <a:pt x="87" y="8"/>
                        </a:cubicBezTo>
                        <a:cubicBezTo>
                          <a:pt x="87" y="8"/>
                          <a:pt x="87" y="8"/>
                          <a:pt x="87" y="8"/>
                        </a:cubicBezTo>
                        <a:cubicBezTo>
                          <a:pt x="87" y="8"/>
                          <a:pt x="86" y="8"/>
                          <a:pt x="86" y="8"/>
                        </a:cubicBezTo>
                        <a:cubicBezTo>
                          <a:pt x="86" y="7"/>
                          <a:pt x="86" y="8"/>
                          <a:pt x="85" y="8"/>
                        </a:cubicBezTo>
                        <a:cubicBezTo>
                          <a:pt x="85" y="8"/>
                          <a:pt x="84" y="8"/>
                          <a:pt x="84" y="8"/>
                        </a:cubicBezTo>
                        <a:cubicBezTo>
                          <a:pt x="83" y="7"/>
                          <a:pt x="83" y="8"/>
                          <a:pt x="83" y="8"/>
                        </a:cubicBezTo>
                        <a:cubicBezTo>
                          <a:pt x="83" y="9"/>
                          <a:pt x="82" y="8"/>
                          <a:pt x="82" y="8"/>
                        </a:cubicBezTo>
                        <a:cubicBezTo>
                          <a:pt x="82" y="7"/>
                          <a:pt x="82" y="7"/>
                          <a:pt x="82" y="7"/>
                        </a:cubicBezTo>
                        <a:cubicBezTo>
                          <a:pt x="83" y="8"/>
                          <a:pt x="83" y="7"/>
                          <a:pt x="82" y="7"/>
                        </a:cubicBezTo>
                        <a:cubicBezTo>
                          <a:pt x="82" y="6"/>
                          <a:pt x="82" y="6"/>
                          <a:pt x="82" y="6"/>
                        </a:cubicBezTo>
                        <a:cubicBezTo>
                          <a:pt x="82" y="6"/>
                          <a:pt x="82" y="5"/>
                          <a:pt x="82" y="5"/>
                        </a:cubicBezTo>
                        <a:cubicBezTo>
                          <a:pt x="81" y="5"/>
                          <a:pt x="81" y="6"/>
                          <a:pt x="81" y="6"/>
                        </a:cubicBezTo>
                        <a:cubicBezTo>
                          <a:pt x="81" y="7"/>
                          <a:pt x="80" y="6"/>
                          <a:pt x="80" y="7"/>
                        </a:cubicBezTo>
                        <a:cubicBezTo>
                          <a:pt x="80" y="7"/>
                          <a:pt x="78" y="7"/>
                          <a:pt x="78" y="7"/>
                        </a:cubicBezTo>
                        <a:cubicBezTo>
                          <a:pt x="76" y="7"/>
                          <a:pt x="76" y="6"/>
                          <a:pt x="76" y="7"/>
                        </a:cubicBezTo>
                        <a:cubicBezTo>
                          <a:pt x="75" y="7"/>
                          <a:pt x="76" y="7"/>
                          <a:pt x="74" y="7"/>
                        </a:cubicBezTo>
                        <a:cubicBezTo>
                          <a:pt x="74" y="6"/>
                          <a:pt x="74" y="7"/>
                          <a:pt x="73" y="7"/>
                        </a:cubicBezTo>
                        <a:cubicBezTo>
                          <a:pt x="73" y="7"/>
                          <a:pt x="73" y="7"/>
                          <a:pt x="72" y="7"/>
                        </a:cubicBezTo>
                        <a:cubicBezTo>
                          <a:pt x="71" y="7"/>
                          <a:pt x="71" y="8"/>
                          <a:pt x="71" y="8"/>
                        </a:cubicBezTo>
                        <a:cubicBezTo>
                          <a:pt x="70" y="8"/>
                          <a:pt x="70" y="8"/>
                          <a:pt x="70" y="7"/>
                        </a:cubicBezTo>
                        <a:cubicBezTo>
                          <a:pt x="69" y="7"/>
                          <a:pt x="69" y="8"/>
                          <a:pt x="68" y="7"/>
                        </a:cubicBezTo>
                        <a:cubicBezTo>
                          <a:pt x="68" y="7"/>
                          <a:pt x="68" y="7"/>
                          <a:pt x="67" y="7"/>
                        </a:cubicBezTo>
                        <a:cubicBezTo>
                          <a:pt x="67" y="7"/>
                          <a:pt x="67" y="7"/>
                          <a:pt x="67" y="7"/>
                        </a:cubicBezTo>
                        <a:cubicBezTo>
                          <a:pt x="66" y="6"/>
                          <a:pt x="66" y="7"/>
                          <a:pt x="66" y="6"/>
                        </a:cubicBezTo>
                        <a:cubicBezTo>
                          <a:pt x="66" y="6"/>
                          <a:pt x="66" y="6"/>
                          <a:pt x="65" y="6"/>
                        </a:cubicBezTo>
                        <a:cubicBezTo>
                          <a:pt x="65" y="6"/>
                          <a:pt x="65" y="5"/>
                          <a:pt x="65" y="5"/>
                        </a:cubicBezTo>
                        <a:cubicBezTo>
                          <a:pt x="64" y="5"/>
                          <a:pt x="64" y="4"/>
                          <a:pt x="64" y="4"/>
                        </a:cubicBezTo>
                        <a:cubicBezTo>
                          <a:pt x="64" y="4"/>
                          <a:pt x="63" y="4"/>
                          <a:pt x="63" y="4"/>
                        </a:cubicBezTo>
                        <a:cubicBezTo>
                          <a:pt x="63" y="3"/>
                          <a:pt x="63" y="3"/>
                          <a:pt x="63" y="3"/>
                        </a:cubicBezTo>
                        <a:cubicBezTo>
                          <a:pt x="63" y="3"/>
                          <a:pt x="62" y="2"/>
                          <a:pt x="63" y="2"/>
                        </a:cubicBezTo>
                        <a:cubicBezTo>
                          <a:pt x="63" y="2"/>
                          <a:pt x="63" y="2"/>
                          <a:pt x="63" y="1"/>
                        </a:cubicBezTo>
                        <a:cubicBezTo>
                          <a:pt x="61" y="0"/>
                          <a:pt x="61" y="3"/>
                          <a:pt x="60" y="2"/>
                        </a:cubicBezTo>
                        <a:cubicBezTo>
                          <a:pt x="59" y="2"/>
                          <a:pt x="60" y="3"/>
                          <a:pt x="59" y="3"/>
                        </a:cubicBezTo>
                        <a:cubicBezTo>
                          <a:pt x="59" y="2"/>
                          <a:pt x="58" y="2"/>
                          <a:pt x="58" y="2"/>
                        </a:cubicBezTo>
                        <a:cubicBezTo>
                          <a:pt x="58" y="3"/>
                          <a:pt x="57" y="4"/>
                          <a:pt x="57" y="5"/>
                        </a:cubicBezTo>
                        <a:cubicBezTo>
                          <a:pt x="57" y="5"/>
                          <a:pt x="57" y="6"/>
                          <a:pt x="57" y="6"/>
                        </a:cubicBezTo>
                        <a:cubicBezTo>
                          <a:pt x="57" y="6"/>
                          <a:pt x="56" y="6"/>
                          <a:pt x="56" y="7"/>
                        </a:cubicBezTo>
                        <a:cubicBezTo>
                          <a:pt x="56" y="7"/>
                          <a:pt x="56" y="8"/>
                          <a:pt x="56" y="9"/>
                        </a:cubicBezTo>
                        <a:cubicBezTo>
                          <a:pt x="55" y="10"/>
                          <a:pt x="54" y="11"/>
                          <a:pt x="54" y="11"/>
                        </a:cubicBezTo>
                        <a:cubicBezTo>
                          <a:pt x="54" y="12"/>
                          <a:pt x="54" y="12"/>
                          <a:pt x="54" y="12"/>
                        </a:cubicBezTo>
                        <a:cubicBezTo>
                          <a:pt x="54" y="12"/>
                          <a:pt x="53" y="13"/>
                          <a:pt x="53" y="13"/>
                        </a:cubicBezTo>
                        <a:cubicBezTo>
                          <a:pt x="53" y="14"/>
                          <a:pt x="53" y="14"/>
                          <a:pt x="53" y="14"/>
                        </a:cubicBezTo>
                        <a:cubicBezTo>
                          <a:pt x="53" y="15"/>
                          <a:pt x="52" y="15"/>
                          <a:pt x="52" y="15"/>
                        </a:cubicBezTo>
                        <a:cubicBezTo>
                          <a:pt x="52" y="15"/>
                          <a:pt x="52" y="16"/>
                          <a:pt x="52" y="16"/>
                        </a:cubicBezTo>
                        <a:cubicBezTo>
                          <a:pt x="52" y="17"/>
                          <a:pt x="49" y="19"/>
                          <a:pt x="49" y="19"/>
                        </a:cubicBezTo>
                        <a:cubicBezTo>
                          <a:pt x="48" y="19"/>
                          <a:pt x="48" y="20"/>
                          <a:pt x="47" y="20"/>
                        </a:cubicBezTo>
                        <a:cubicBezTo>
                          <a:pt x="47" y="20"/>
                          <a:pt x="47" y="21"/>
                          <a:pt x="46" y="20"/>
                        </a:cubicBezTo>
                        <a:cubicBezTo>
                          <a:pt x="46" y="20"/>
                          <a:pt x="46" y="21"/>
                          <a:pt x="44" y="21"/>
                        </a:cubicBezTo>
                        <a:cubicBezTo>
                          <a:pt x="44" y="21"/>
                          <a:pt x="44" y="21"/>
                          <a:pt x="44" y="22"/>
                        </a:cubicBezTo>
                        <a:cubicBezTo>
                          <a:pt x="43" y="22"/>
                          <a:pt x="42" y="22"/>
                          <a:pt x="42" y="23"/>
                        </a:cubicBezTo>
                        <a:cubicBezTo>
                          <a:pt x="41" y="23"/>
                          <a:pt x="41" y="23"/>
                          <a:pt x="41" y="23"/>
                        </a:cubicBezTo>
                        <a:cubicBezTo>
                          <a:pt x="40" y="23"/>
                          <a:pt x="40" y="23"/>
                          <a:pt x="40" y="23"/>
                        </a:cubicBezTo>
                        <a:cubicBezTo>
                          <a:pt x="39" y="23"/>
                          <a:pt x="39" y="24"/>
                          <a:pt x="38" y="25"/>
                        </a:cubicBezTo>
                        <a:cubicBezTo>
                          <a:pt x="37" y="24"/>
                          <a:pt x="37" y="24"/>
                          <a:pt x="37" y="25"/>
                        </a:cubicBezTo>
                        <a:cubicBezTo>
                          <a:pt x="37" y="25"/>
                          <a:pt x="36" y="25"/>
                          <a:pt x="36" y="25"/>
                        </a:cubicBezTo>
                        <a:cubicBezTo>
                          <a:pt x="37" y="26"/>
                          <a:pt x="36" y="26"/>
                          <a:pt x="36" y="26"/>
                        </a:cubicBezTo>
                        <a:cubicBezTo>
                          <a:pt x="36" y="27"/>
                          <a:pt x="35" y="27"/>
                          <a:pt x="35" y="27"/>
                        </a:cubicBezTo>
                        <a:cubicBezTo>
                          <a:pt x="35" y="28"/>
                          <a:pt x="34" y="28"/>
                          <a:pt x="33" y="29"/>
                        </a:cubicBezTo>
                        <a:cubicBezTo>
                          <a:pt x="33" y="29"/>
                          <a:pt x="32" y="30"/>
                          <a:pt x="32" y="30"/>
                        </a:cubicBezTo>
                        <a:cubicBezTo>
                          <a:pt x="31" y="31"/>
                          <a:pt x="31" y="31"/>
                          <a:pt x="32" y="31"/>
                        </a:cubicBezTo>
                        <a:cubicBezTo>
                          <a:pt x="32" y="32"/>
                          <a:pt x="31" y="32"/>
                          <a:pt x="31" y="33"/>
                        </a:cubicBezTo>
                        <a:cubicBezTo>
                          <a:pt x="31" y="33"/>
                          <a:pt x="32" y="33"/>
                          <a:pt x="31" y="33"/>
                        </a:cubicBezTo>
                        <a:cubicBezTo>
                          <a:pt x="31" y="34"/>
                          <a:pt x="32" y="34"/>
                          <a:pt x="31" y="34"/>
                        </a:cubicBezTo>
                        <a:cubicBezTo>
                          <a:pt x="31" y="35"/>
                          <a:pt x="31" y="35"/>
                          <a:pt x="31" y="35"/>
                        </a:cubicBezTo>
                        <a:cubicBezTo>
                          <a:pt x="30" y="36"/>
                          <a:pt x="30" y="36"/>
                          <a:pt x="30" y="36"/>
                        </a:cubicBezTo>
                        <a:cubicBezTo>
                          <a:pt x="30" y="36"/>
                          <a:pt x="30" y="36"/>
                          <a:pt x="30" y="36"/>
                        </a:cubicBezTo>
                        <a:cubicBezTo>
                          <a:pt x="29" y="37"/>
                          <a:pt x="28" y="38"/>
                          <a:pt x="28" y="38"/>
                        </a:cubicBezTo>
                        <a:cubicBezTo>
                          <a:pt x="28" y="39"/>
                          <a:pt x="28" y="39"/>
                          <a:pt x="28" y="39"/>
                        </a:cubicBezTo>
                        <a:cubicBezTo>
                          <a:pt x="28" y="39"/>
                          <a:pt x="27" y="40"/>
                          <a:pt x="27" y="40"/>
                        </a:cubicBezTo>
                        <a:cubicBezTo>
                          <a:pt x="27" y="41"/>
                          <a:pt x="27" y="41"/>
                          <a:pt x="27" y="41"/>
                        </a:cubicBezTo>
                        <a:cubicBezTo>
                          <a:pt x="27" y="41"/>
                          <a:pt x="27" y="41"/>
                          <a:pt x="27" y="41"/>
                        </a:cubicBezTo>
                        <a:cubicBezTo>
                          <a:pt x="26" y="45"/>
                          <a:pt x="27" y="43"/>
                          <a:pt x="27" y="44"/>
                        </a:cubicBezTo>
                        <a:cubicBezTo>
                          <a:pt x="27" y="44"/>
                          <a:pt x="27" y="45"/>
                          <a:pt x="27" y="45"/>
                        </a:cubicBezTo>
                        <a:cubicBezTo>
                          <a:pt x="27" y="46"/>
                          <a:pt x="27" y="46"/>
                          <a:pt x="27" y="47"/>
                        </a:cubicBezTo>
                        <a:cubicBezTo>
                          <a:pt x="26" y="47"/>
                          <a:pt x="26" y="48"/>
                          <a:pt x="27" y="48"/>
                        </a:cubicBezTo>
                        <a:cubicBezTo>
                          <a:pt x="27" y="48"/>
                          <a:pt x="27" y="48"/>
                          <a:pt x="27" y="48"/>
                        </a:cubicBezTo>
                        <a:cubicBezTo>
                          <a:pt x="28" y="48"/>
                          <a:pt x="28" y="49"/>
                          <a:pt x="28" y="49"/>
                        </a:cubicBezTo>
                        <a:cubicBezTo>
                          <a:pt x="28" y="49"/>
                          <a:pt x="28" y="50"/>
                          <a:pt x="29" y="50"/>
                        </a:cubicBezTo>
                        <a:cubicBezTo>
                          <a:pt x="29" y="50"/>
                          <a:pt x="29" y="50"/>
                          <a:pt x="29" y="51"/>
                        </a:cubicBezTo>
                        <a:cubicBezTo>
                          <a:pt x="28" y="51"/>
                          <a:pt x="28" y="51"/>
                          <a:pt x="28" y="52"/>
                        </a:cubicBezTo>
                        <a:cubicBezTo>
                          <a:pt x="28" y="53"/>
                          <a:pt x="28" y="52"/>
                          <a:pt x="28" y="53"/>
                        </a:cubicBezTo>
                        <a:cubicBezTo>
                          <a:pt x="28" y="53"/>
                          <a:pt x="28" y="53"/>
                          <a:pt x="27" y="54"/>
                        </a:cubicBezTo>
                        <a:cubicBezTo>
                          <a:pt x="27" y="54"/>
                          <a:pt x="27" y="54"/>
                          <a:pt x="27" y="55"/>
                        </a:cubicBezTo>
                        <a:cubicBezTo>
                          <a:pt x="27" y="55"/>
                          <a:pt x="27" y="55"/>
                          <a:pt x="26" y="55"/>
                        </a:cubicBezTo>
                        <a:cubicBezTo>
                          <a:pt x="26" y="56"/>
                          <a:pt x="26" y="56"/>
                          <a:pt x="26" y="56"/>
                        </a:cubicBezTo>
                        <a:cubicBezTo>
                          <a:pt x="25" y="56"/>
                          <a:pt x="25" y="57"/>
                          <a:pt x="25" y="57"/>
                        </a:cubicBezTo>
                        <a:cubicBezTo>
                          <a:pt x="25" y="58"/>
                          <a:pt x="24" y="58"/>
                          <a:pt x="24" y="59"/>
                        </a:cubicBezTo>
                        <a:cubicBezTo>
                          <a:pt x="24" y="60"/>
                          <a:pt x="23" y="60"/>
                          <a:pt x="22" y="61"/>
                        </a:cubicBezTo>
                        <a:cubicBezTo>
                          <a:pt x="21" y="62"/>
                          <a:pt x="21" y="62"/>
                          <a:pt x="20" y="62"/>
                        </a:cubicBezTo>
                        <a:cubicBezTo>
                          <a:pt x="20" y="63"/>
                          <a:pt x="18" y="65"/>
                          <a:pt x="17" y="65"/>
                        </a:cubicBezTo>
                        <a:cubicBezTo>
                          <a:pt x="17" y="65"/>
                          <a:pt x="17" y="66"/>
                          <a:pt x="16" y="66"/>
                        </a:cubicBezTo>
                        <a:cubicBezTo>
                          <a:pt x="15" y="66"/>
                          <a:pt x="15" y="67"/>
                          <a:pt x="14" y="68"/>
                        </a:cubicBezTo>
                        <a:cubicBezTo>
                          <a:pt x="14" y="68"/>
                          <a:pt x="14" y="68"/>
                          <a:pt x="14" y="69"/>
                        </a:cubicBezTo>
                        <a:cubicBezTo>
                          <a:pt x="13" y="69"/>
                          <a:pt x="13" y="69"/>
                          <a:pt x="13" y="69"/>
                        </a:cubicBezTo>
                        <a:cubicBezTo>
                          <a:pt x="13" y="69"/>
                          <a:pt x="12" y="69"/>
                          <a:pt x="12" y="69"/>
                        </a:cubicBezTo>
                        <a:cubicBezTo>
                          <a:pt x="11" y="69"/>
                          <a:pt x="11" y="69"/>
                          <a:pt x="11" y="70"/>
                        </a:cubicBezTo>
                        <a:cubicBezTo>
                          <a:pt x="11" y="70"/>
                          <a:pt x="10" y="70"/>
                          <a:pt x="10" y="70"/>
                        </a:cubicBezTo>
                        <a:cubicBezTo>
                          <a:pt x="9" y="70"/>
                          <a:pt x="9" y="70"/>
                          <a:pt x="9" y="71"/>
                        </a:cubicBezTo>
                        <a:cubicBezTo>
                          <a:pt x="9" y="71"/>
                          <a:pt x="8" y="71"/>
                          <a:pt x="8" y="71"/>
                        </a:cubicBezTo>
                        <a:cubicBezTo>
                          <a:pt x="8" y="71"/>
                          <a:pt x="8" y="71"/>
                          <a:pt x="8" y="71"/>
                        </a:cubicBezTo>
                        <a:cubicBezTo>
                          <a:pt x="7" y="71"/>
                          <a:pt x="7" y="71"/>
                          <a:pt x="6" y="71"/>
                        </a:cubicBezTo>
                        <a:cubicBezTo>
                          <a:pt x="5" y="71"/>
                          <a:pt x="4" y="72"/>
                          <a:pt x="3" y="72"/>
                        </a:cubicBezTo>
                        <a:cubicBezTo>
                          <a:pt x="3" y="71"/>
                          <a:pt x="2" y="72"/>
                          <a:pt x="2" y="73"/>
                        </a:cubicBezTo>
                        <a:cubicBezTo>
                          <a:pt x="2" y="73"/>
                          <a:pt x="1" y="73"/>
                          <a:pt x="1" y="74"/>
                        </a:cubicBezTo>
                        <a:cubicBezTo>
                          <a:pt x="1" y="74"/>
                          <a:pt x="0" y="73"/>
                          <a:pt x="0" y="75"/>
                        </a:cubicBezTo>
                        <a:cubicBezTo>
                          <a:pt x="0" y="75"/>
                          <a:pt x="0" y="75"/>
                          <a:pt x="0" y="75"/>
                        </a:cubicBezTo>
                        <a:cubicBezTo>
                          <a:pt x="35" y="75"/>
                          <a:pt x="35" y="75"/>
                          <a:pt x="35" y="75"/>
                        </a:cubicBezTo>
                        <a:cubicBezTo>
                          <a:pt x="35" y="71"/>
                          <a:pt x="35" y="68"/>
                          <a:pt x="35" y="68"/>
                        </a:cubicBezTo>
                        <a:cubicBezTo>
                          <a:pt x="35" y="68"/>
                          <a:pt x="35" y="67"/>
                          <a:pt x="36" y="6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0" name="Freeform 10"/>
                  <p:cNvSpPr>
                    <a:spLocks/>
                  </p:cNvSpPr>
                  <p:nvPr/>
                </p:nvSpPr>
                <p:spPr bwMode="auto">
                  <a:xfrm>
                    <a:off x="4138613" y="3597275"/>
                    <a:ext cx="476250" cy="450850"/>
                  </a:xfrm>
                  <a:custGeom>
                    <a:avLst/>
                    <a:gdLst>
                      <a:gd name="T0" fmla="*/ 156 w 166"/>
                      <a:gd name="T1" fmla="*/ 111 h 157"/>
                      <a:gd name="T2" fmla="*/ 151 w 166"/>
                      <a:gd name="T3" fmla="*/ 109 h 157"/>
                      <a:gd name="T4" fmla="*/ 150 w 166"/>
                      <a:gd name="T5" fmla="*/ 104 h 157"/>
                      <a:gd name="T6" fmla="*/ 149 w 166"/>
                      <a:gd name="T7" fmla="*/ 95 h 157"/>
                      <a:gd name="T8" fmla="*/ 148 w 166"/>
                      <a:gd name="T9" fmla="*/ 89 h 157"/>
                      <a:gd name="T10" fmla="*/ 150 w 166"/>
                      <a:gd name="T11" fmla="*/ 85 h 157"/>
                      <a:gd name="T12" fmla="*/ 149 w 166"/>
                      <a:gd name="T13" fmla="*/ 76 h 157"/>
                      <a:gd name="T14" fmla="*/ 145 w 166"/>
                      <a:gd name="T15" fmla="*/ 63 h 157"/>
                      <a:gd name="T16" fmla="*/ 142 w 166"/>
                      <a:gd name="T17" fmla="*/ 45 h 157"/>
                      <a:gd name="T18" fmla="*/ 136 w 166"/>
                      <a:gd name="T19" fmla="*/ 37 h 157"/>
                      <a:gd name="T20" fmla="*/ 131 w 166"/>
                      <a:gd name="T21" fmla="*/ 32 h 157"/>
                      <a:gd name="T22" fmla="*/ 129 w 166"/>
                      <a:gd name="T23" fmla="*/ 27 h 157"/>
                      <a:gd name="T24" fmla="*/ 136 w 166"/>
                      <a:gd name="T25" fmla="*/ 23 h 157"/>
                      <a:gd name="T26" fmla="*/ 138 w 166"/>
                      <a:gd name="T27" fmla="*/ 18 h 157"/>
                      <a:gd name="T28" fmla="*/ 136 w 166"/>
                      <a:gd name="T29" fmla="*/ 11 h 157"/>
                      <a:gd name="T30" fmla="*/ 137 w 166"/>
                      <a:gd name="T31" fmla="*/ 5 h 157"/>
                      <a:gd name="T32" fmla="*/ 138 w 166"/>
                      <a:gd name="T33" fmla="*/ 2 h 157"/>
                      <a:gd name="T34" fmla="*/ 132 w 166"/>
                      <a:gd name="T35" fmla="*/ 2 h 157"/>
                      <a:gd name="T36" fmla="*/ 127 w 166"/>
                      <a:gd name="T37" fmla="*/ 1 h 157"/>
                      <a:gd name="T38" fmla="*/ 122 w 166"/>
                      <a:gd name="T39" fmla="*/ 1 h 157"/>
                      <a:gd name="T40" fmla="*/ 116 w 166"/>
                      <a:gd name="T41" fmla="*/ 3 h 157"/>
                      <a:gd name="T42" fmla="*/ 110 w 166"/>
                      <a:gd name="T43" fmla="*/ 3 h 157"/>
                      <a:gd name="T44" fmla="*/ 102 w 166"/>
                      <a:gd name="T45" fmla="*/ 2 h 157"/>
                      <a:gd name="T46" fmla="*/ 98 w 166"/>
                      <a:gd name="T47" fmla="*/ 3 h 157"/>
                      <a:gd name="T48" fmla="*/ 93 w 166"/>
                      <a:gd name="T49" fmla="*/ 3 h 157"/>
                      <a:gd name="T50" fmla="*/ 88 w 166"/>
                      <a:gd name="T51" fmla="*/ 5 h 157"/>
                      <a:gd name="T52" fmla="*/ 84 w 166"/>
                      <a:gd name="T53" fmla="*/ 5 h 157"/>
                      <a:gd name="T54" fmla="*/ 79 w 166"/>
                      <a:gd name="T55" fmla="*/ 6 h 157"/>
                      <a:gd name="T56" fmla="*/ 75 w 166"/>
                      <a:gd name="T57" fmla="*/ 8 h 157"/>
                      <a:gd name="T58" fmla="*/ 71 w 166"/>
                      <a:gd name="T59" fmla="*/ 11 h 157"/>
                      <a:gd name="T60" fmla="*/ 66 w 166"/>
                      <a:gd name="T61" fmla="*/ 12 h 157"/>
                      <a:gd name="T62" fmla="*/ 64 w 166"/>
                      <a:gd name="T63" fmla="*/ 12 h 157"/>
                      <a:gd name="T64" fmla="*/ 61 w 166"/>
                      <a:gd name="T65" fmla="*/ 14 h 157"/>
                      <a:gd name="T66" fmla="*/ 57 w 166"/>
                      <a:gd name="T67" fmla="*/ 18 h 157"/>
                      <a:gd name="T68" fmla="*/ 53 w 166"/>
                      <a:gd name="T69" fmla="*/ 18 h 157"/>
                      <a:gd name="T70" fmla="*/ 53 w 166"/>
                      <a:gd name="T71" fmla="*/ 20 h 157"/>
                      <a:gd name="T72" fmla="*/ 57 w 166"/>
                      <a:gd name="T73" fmla="*/ 30 h 157"/>
                      <a:gd name="T74" fmla="*/ 61 w 166"/>
                      <a:gd name="T75" fmla="*/ 43 h 157"/>
                      <a:gd name="T76" fmla="*/ 48 w 166"/>
                      <a:gd name="T77" fmla="*/ 45 h 157"/>
                      <a:gd name="T78" fmla="*/ 40 w 166"/>
                      <a:gd name="T79" fmla="*/ 51 h 157"/>
                      <a:gd name="T80" fmla="*/ 37 w 166"/>
                      <a:gd name="T81" fmla="*/ 57 h 157"/>
                      <a:gd name="T82" fmla="*/ 22 w 166"/>
                      <a:gd name="T83" fmla="*/ 66 h 157"/>
                      <a:gd name="T84" fmla="*/ 14 w 166"/>
                      <a:gd name="T85" fmla="*/ 68 h 157"/>
                      <a:gd name="T86" fmla="*/ 0 w 166"/>
                      <a:gd name="T87" fmla="*/ 78 h 157"/>
                      <a:gd name="T88" fmla="*/ 79 w 166"/>
                      <a:gd name="T89" fmla="*/ 141 h 157"/>
                      <a:gd name="T90" fmla="*/ 85 w 166"/>
                      <a:gd name="T91" fmla="*/ 147 h 157"/>
                      <a:gd name="T92" fmla="*/ 94 w 166"/>
                      <a:gd name="T93" fmla="*/ 150 h 157"/>
                      <a:gd name="T94" fmla="*/ 95 w 166"/>
                      <a:gd name="T95" fmla="*/ 156 h 157"/>
                      <a:gd name="T96" fmla="*/ 129 w 166"/>
                      <a:gd name="T97" fmla="*/ 1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 h="157">
                        <a:moveTo>
                          <a:pt x="163" y="114"/>
                        </a:moveTo>
                        <a:cubicBezTo>
                          <a:pt x="162" y="113"/>
                          <a:pt x="162" y="113"/>
                          <a:pt x="162" y="113"/>
                        </a:cubicBezTo>
                        <a:cubicBezTo>
                          <a:pt x="161" y="113"/>
                          <a:pt x="159" y="113"/>
                          <a:pt x="158" y="112"/>
                        </a:cubicBezTo>
                        <a:cubicBezTo>
                          <a:pt x="157" y="112"/>
                          <a:pt x="157" y="112"/>
                          <a:pt x="156" y="111"/>
                        </a:cubicBezTo>
                        <a:cubicBezTo>
                          <a:pt x="156" y="111"/>
                          <a:pt x="155" y="111"/>
                          <a:pt x="154" y="112"/>
                        </a:cubicBezTo>
                        <a:cubicBezTo>
                          <a:pt x="154" y="112"/>
                          <a:pt x="154" y="112"/>
                          <a:pt x="152" y="111"/>
                        </a:cubicBezTo>
                        <a:cubicBezTo>
                          <a:pt x="152" y="111"/>
                          <a:pt x="152" y="111"/>
                          <a:pt x="152" y="110"/>
                        </a:cubicBezTo>
                        <a:cubicBezTo>
                          <a:pt x="152" y="110"/>
                          <a:pt x="152" y="110"/>
                          <a:pt x="151" y="109"/>
                        </a:cubicBezTo>
                        <a:cubicBezTo>
                          <a:pt x="150" y="109"/>
                          <a:pt x="150" y="108"/>
                          <a:pt x="150" y="107"/>
                        </a:cubicBezTo>
                        <a:cubicBezTo>
                          <a:pt x="150" y="107"/>
                          <a:pt x="150" y="107"/>
                          <a:pt x="150" y="107"/>
                        </a:cubicBezTo>
                        <a:cubicBezTo>
                          <a:pt x="150" y="106"/>
                          <a:pt x="150" y="106"/>
                          <a:pt x="150" y="106"/>
                        </a:cubicBezTo>
                        <a:cubicBezTo>
                          <a:pt x="150" y="105"/>
                          <a:pt x="150" y="104"/>
                          <a:pt x="150" y="104"/>
                        </a:cubicBezTo>
                        <a:cubicBezTo>
                          <a:pt x="150" y="104"/>
                          <a:pt x="146" y="99"/>
                          <a:pt x="146" y="99"/>
                        </a:cubicBezTo>
                        <a:cubicBezTo>
                          <a:pt x="146" y="99"/>
                          <a:pt x="145" y="98"/>
                          <a:pt x="145" y="98"/>
                        </a:cubicBezTo>
                        <a:cubicBezTo>
                          <a:pt x="145" y="98"/>
                          <a:pt x="146" y="97"/>
                          <a:pt x="146" y="97"/>
                        </a:cubicBezTo>
                        <a:cubicBezTo>
                          <a:pt x="146" y="96"/>
                          <a:pt x="146" y="96"/>
                          <a:pt x="149" y="95"/>
                        </a:cubicBezTo>
                        <a:cubicBezTo>
                          <a:pt x="149" y="95"/>
                          <a:pt x="149" y="94"/>
                          <a:pt x="149" y="94"/>
                        </a:cubicBezTo>
                        <a:cubicBezTo>
                          <a:pt x="149" y="93"/>
                          <a:pt x="149" y="93"/>
                          <a:pt x="149" y="93"/>
                        </a:cubicBezTo>
                        <a:cubicBezTo>
                          <a:pt x="149" y="92"/>
                          <a:pt x="149" y="92"/>
                          <a:pt x="149" y="91"/>
                        </a:cubicBezTo>
                        <a:cubicBezTo>
                          <a:pt x="149" y="91"/>
                          <a:pt x="149" y="91"/>
                          <a:pt x="148" y="89"/>
                        </a:cubicBezTo>
                        <a:cubicBezTo>
                          <a:pt x="148" y="89"/>
                          <a:pt x="148" y="88"/>
                          <a:pt x="148" y="88"/>
                        </a:cubicBezTo>
                        <a:cubicBezTo>
                          <a:pt x="148" y="88"/>
                          <a:pt x="149" y="87"/>
                          <a:pt x="149" y="87"/>
                        </a:cubicBezTo>
                        <a:cubicBezTo>
                          <a:pt x="149" y="87"/>
                          <a:pt x="149" y="86"/>
                          <a:pt x="149" y="86"/>
                        </a:cubicBezTo>
                        <a:cubicBezTo>
                          <a:pt x="149" y="86"/>
                          <a:pt x="149" y="86"/>
                          <a:pt x="150" y="85"/>
                        </a:cubicBezTo>
                        <a:cubicBezTo>
                          <a:pt x="150" y="85"/>
                          <a:pt x="150" y="85"/>
                          <a:pt x="150" y="84"/>
                        </a:cubicBezTo>
                        <a:cubicBezTo>
                          <a:pt x="150" y="84"/>
                          <a:pt x="150" y="83"/>
                          <a:pt x="149" y="81"/>
                        </a:cubicBezTo>
                        <a:cubicBezTo>
                          <a:pt x="148" y="80"/>
                          <a:pt x="149" y="79"/>
                          <a:pt x="149" y="78"/>
                        </a:cubicBezTo>
                        <a:cubicBezTo>
                          <a:pt x="149" y="77"/>
                          <a:pt x="149" y="77"/>
                          <a:pt x="149" y="76"/>
                        </a:cubicBezTo>
                        <a:cubicBezTo>
                          <a:pt x="149" y="76"/>
                          <a:pt x="149" y="76"/>
                          <a:pt x="149" y="75"/>
                        </a:cubicBezTo>
                        <a:cubicBezTo>
                          <a:pt x="149" y="74"/>
                          <a:pt x="149" y="72"/>
                          <a:pt x="149" y="71"/>
                        </a:cubicBezTo>
                        <a:cubicBezTo>
                          <a:pt x="148" y="68"/>
                          <a:pt x="147" y="65"/>
                          <a:pt x="145" y="64"/>
                        </a:cubicBezTo>
                        <a:cubicBezTo>
                          <a:pt x="145" y="63"/>
                          <a:pt x="145" y="63"/>
                          <a:pt x="145" y="63"/>
                        </a:cubicBezTo>
                        <a:cubicBezTo>
                          <a:pt x="146" y="63"/>
                          <a:pt x="146" y="62"/>
                          <a:pt x="147" y="62"/>
                        </a:cubicBezTo>
                        <a:cubicBezTo>
                          <a:pt x="146" y="59"/>
                          <a:pt x="144" y="49"/>
                          <a:pt x="144" y="48"/>
                        </a:cubicBezTo>
                        <a:cubicBezTo>
                          <a:pt x="143" y="48"/>
                          <a:pt x="144" y="47"/>
                          <a:pt x="143" y="46"/>
                        </a:cubicBezTo>
                        <a:cubicBezTo>
                          <a:pt x="143" y="45"/>
                          <a:pt x="143" y="45"/>
                          <a:pt x="142" y="45"/>
                        </a:cubicBezTo>
                        <a:cubicBezTo>
                          <a:pt x="142" y="44"/>
                          <a:pt x="138" y="42"/>
                          <a:pt x="138" y="42"/>
                        </a:cubicBezTo>
                        <a:cubicBezTo>
                          <a:pt x="138" y="42"/>
                          <a:pt x="138" y="41"/>
                          <a:pt x="137" y="41"/>
                        </a:cubicBezTo>
                        <a:cubicBezTo>
                          <a:pt x="137" y="41"/>
                          <a:pt x="137" y="40"/>
                          <a:pt x="137" y="39"/>
                        </a:cubicBezTo>
                        <a:cubicBezTo>
                          <a:pt x="137" y="38"/>
                          <a:pt x="136" y="37"/>
                          <a:pt x="136" y="37"/>
                        </a:cubicBezTo>
                        <a:cubicBezTo>
                          <a:pt x="135" y="36"/>
                          <a:pt x="135" y="36"/>
                          <a:pt x="135" y="36"/>
                        </a:cubicBezTo>
                        <a:cubicBezTo>
                          <a:pt x="134" y="36"/>
                          <a:pt x="134" y="36"/>
                          <a:pt x="133" y="35"/>
                        </a:cubicBezTo>
                        <a:cubicBezTo>
                          <a:pt x="132" y="35"/>
                          <a:pt x="132" y="34"/>
                          <a:pt x="132" y="34"/>
                        </a:cubicBezTo>
                        <a:cubicBezTo>
                          <a:pt x="132" y="33"/>
                          <a:pt x="132" y="32"/>
                          <a:pt x="131" y="32"/>
                        </a:cubicBezTo>
                        <a:cubicBezTo>
                          <a:pt x="131" y="31"/>
                          <a:pt x="131" y="31"/>
                          <a:pt x="131" y="30"/>
                        </a:cubicBezTo>
                        <a:cubicBezTo>
                          <a:pt x="130" y="29"/>
                          <a:pt x="130" y="29"/>
                          <a:pt x="131" y="29"/>
                        </a:cubicBezTo>
                        <a:cubicBezTo>
                          <a:pt x="131" y="28"/>
                          <a:pt x="131" y="28"/>
                          <a:pt x="131" y="28"/>
                        </a:cubicBezTo>
                        <a:cubicBezTo>
                          <a:pt x="130" y="28"/>
                          <a:pt x="130" y="28"/>
                          <a:pt x="129" y="27"/>
                        </a:cubicBezTo>
                        <a:cubicBezTo>
                          <a:pt x="130" y="27"/>
                          <a:pt x="131" y="27"/>
                          <a:pt x="131" y="27"/>
                        </a:cubicBezTo>
                        <a:cubicBezTo>
                          <a:pt x="132" y="27"/>
                          <a:pt x="132" y="26"/>
                          <a:pt x="132" y="26"/>
                        </a:cubicBezTo>
                        <a:cubicBezTo>
                          <a:pt x="133" y="26"/>
                          <a:pt x="133" y="25"/>
                          <a:pt x="133" y="24"/>
                        </a:cubicBezTo>
                        <a:cubicBezTo>
                          <a:pt x="134" y="24"/>
                          <a:pt x="135" y="24"/>
                          <a:pt x="136" y="23"/>
                        </a:cubicBezTo>
                        <a:cubicBezTo>
                          <a:pt x="136" y="23"/>
                          <a:pt x="136" y="23"/>
                          <a:pt x="136" y="23"/>
                        </a:cubicBezTo>
                        <a:cubicBezTo>
                          <a:pt x="137" y="22"/>
                          <a:pt x="136" y="22"/>
                          <a:pt x="136" y="22"/>
                        </a:cubicBezTo>
                        <a:cubicBezTo>
                          <a:pt x="137" y="21"/>
                          <a:pt x="136" y="21"/>
                          <a:pt x="136" y="20"/>
                        </a:cubicBezTo>
                        <a:cubicBezTo>
                          <a:pt x="136" y="20"/>
                          <a:pt x="137" y="18"/>
                          <a:pt x="138" y="18"/>
                        </a:cubicBezTo>
                        <a:cubicBezTo>
                          <a:pt x="138" y="18"/>
                          <a:pt x="138" y="17"/>
                          <a:pt x="137" y="17"/>
                        </a:cubicBezTo>
                        <a:cubicBezTo>
                          <a:pt x="136" y="16"/>
                          <a:pt x="137" y="15"/>
                          <a:pt x="137" y="15"/>
                        </a:cubicBezTo>
                        <a:cubicBezTo>
                          <a:pt x="137" y="14"/>
                          <a:pt x="137" y="14"/>
                          <a:pt x="136" y="13"/>
                        </a:cubicBezTo>
                        <a:cubicBezTo>
                          <a:pt x="136" y="12"/>
                          <a:pt x="136" y="12"/>
                          <a:pt x="136" y="11"/>
                        </a:cubicBezTo>
                        <a:cubicBezTo>
                          <a:pt x="136" y="11"/>
                          <a:pt x="137" y="9"/>
                          <a:pt x="137" y="8"/>
                        </a:cubicBezTo>
                        <a:cubicBezTo>
                          <a:pt x="137" y="8"/>
                          <a:pt x="137" y="8"/>
                          <a:pt x="137" y="7"/>
                        </a:cubicBezTo>
                        <a:cubicBezTo>
                          <a:pt x="137" y="6"/>
                          <a:pt x="137" y="6"/>
                          <a:pt x="136" y="6"/>
                        </a:cubicBezTo>
                        <a:cubicBezTo>
                          <a:pt x="135" y="6"/>
                          <a:pt x="136" y="5"/>
                          <a:pt x="137" y="5"/>
                        </a:cubicBezTo>
                        <a:cubicBezTo>
                          <a:pt x="137" y="5"/>
                          <a:pt x="138" y="5"/>
                          <a:pt x="137" y="4"/>
                        </a:cubicBezTo>
                        <a:cubicBezTo>
                          <a:pt x="137" y="3"/>
                          <a:pt x="138" y="3"/>
                          <a:pt x="139" y="3"/>
                        </a:cubicBezTo>
                        <a:cubicBezTo>
                          <a:pt x="139" y="3"/>
                          <a:pt x="139" y="3"/>
                          <a:pt x="139" y="2"/>
                        </a:cubicBezTo>
                        <a:cubicBezTo>
                          <a:pt x="138" y="2"/>
                          <a:pt x="138" y="2"/>
                          <a:pt x="138" y="2"/>
                        </a:cubicBezTo>
                        <a:cubicBezTo>
                          <a:pt x="137" y="2"/>
                          <a:pt x="137" y="2"/>
                          <a:pt x="136" y="2"/>
                        </a:cubicBezTo>
                        <a:cubicBezTo>
                          <a:pt x="136" y="1"/>
                          <a:pt x="136" y="2"/>
                          <a:pt x="135" y="2"/>
                        </a:cubicBezTo>
                        <a:cubicBezTo>
                          <a:pt x="135" y="2"/>
                          <a:pt x="134" y="3"/>
                          <a:pt x="133" y="3"/>
                        </a:cubicBezTo>
                        <a:cubicBezTo>
                          <a:pt x="133" y="3"/>
                          <a:pt x="132" y="3"/>
                          <a:pt x="132" y="2"/>
                        </a:cubicBezTo>
                        <a:cubicBezTo>
                          <a:pt x="133" y="2"/>
                          <a:pt x="133" y="1"/>
                          <a:pt x="132" y="2"/>
                        </a:cubicBezTo>
                        <a:cubicBezTo>
                          <a:pt x="131" y="2"/>
                          <a:pt x="131" y="1"/>
                          <a:pt x="131" y="1"/>
                        </a:cubicBezTo>
                        <a:cubicBezTo>
                          <a:pt x="130" y="1"/>
                          <a:pt x="130" y="1"/>
                          <a:pt x="129" y="0"/>
                        </a:cubicBezTo>
                        <a:cubicBezTo>
                          <a:pt x="129" y="1"/>
                          <a:pt x="128" y="0"/>
                          <a:pt x="127" y="1"/>
                        </a:cubicBezTo>
                        <a:cubicBezTo>
                          <a:pt x="127" y="1"/>
                          <a:pt x="129" y="1"/>
                          <a:pt x="128" y="2"/>
                        </a:cubicBezTo>
                        <a:cubicBezTo>
                          <a:pt x="127" y="3"/>
                          <a:pt x="128" y="1"/>
                          <a:pt x="126" y="2"/>
                        </a:cubicBezTo>
                        <a:cubicBezTo>
                          <a:pt x="125" y="1"/>
                          <a:pt x="124" y="1"/>
                          <a:pt x="124" y="2"/>
                        </a:cubicBezTo>
                        <a:cubicBezTo>
                          <a:pt x="123" y="2"/>
                          <a:pt x="123" y="1"/>
                          <a:pt x="122" y="1"/>
                        </a:cubicBezTo>
                        <a:cubicBezTo>
                          <a:pt x="122" y="0"/>
                          <a:pt x="121" y="1"/>
                          <a:pt x="120" y="1"/>
                        </a:cubicBezTo>
                        <a:cubicBezTo>
                          <a:pt x="120" y="1"/>
                          <a:pt x="120" y="2"/>
                          <a:pt x="120" y="2"/>
                        </a:cubicBezTo>
                        <a:cubicBezTo>
                          <a:pt x="118" y="3"/>
                          <a:pt x="117" y="3"/>
                          <a:pt x="117" y="3"/>
                        </a:cubicBezTo>
                        <a:cubicBezTo>
                          <a:pt x="117" y="3"/>
                          <a:pt x="116" y="3"/>
                          <a:pt x="116" y="3"/>
                        </a:cubicBezTo>
                        <a:cubicBezTo>
                          <a:pt x="116" y="3"/>
                          <a:pt x="114" y="3"/>
                          <a:pt x="114" y="4"/>
                        </a:cubicBezTo>
                        <a:cubicBezTo>
                          <a:pt x="115" y="4"/>
                          <a:pt x="113" y="5"/>
                          <a:pt x="113" y="4"/>
                        </a:cubicBezTo>
                        <a:cubicBezTo>
                          <a:pt x="112" y="4"/>
                          <a:pt x="111" y="4"/>
                          <a:pt x="111" y="4"/>
                        </a:cubicBezTo>
                        <a:cubicBezTo>
                          <a:pt x="111" y="3"/>
                          <a:pt x="111" y="4"/>
                          <a:pt x="110" y="3"/>
                        </a:cubicBezTo>
                        <a:cubicBezTo>
                          <a:pt x="110" y="2"/>
                          <a:pt x="108" y="2"/>
                          <a:pt x="107" y="2"/>
                        </a:cubicBezTo>
                        <a:cubicBezTo>
                          <a:pt x="106" y="2"/>
                          <a:pt x="105" y="2"/>
                          <a:pt x="104" y="2"/>
                        </a:cubicBezTo>
                        <a:cubicBezTo>
                          <a:pt x="104" y="2"/>
                          <a:pt x="103" y="2"/>
                          <a:pt x="103" y="2"/>
                        </a:cubicBezTo>
                        <a:cubicBezTo>
                          <a:pt x="103" y="2"/>
                          <a:pt x="103" y="2"/>
                          <a:pt x="102" y="2"/>
                        </a:cubicBezTo>
                        <a:cubicBezTo>
                          <a:pt x="102" y="2"/>
                          <a:pt x="101" y="2"/>
                          <a:pt x="101" y="2"/>
                        </a:cubicBezTo>
                        <a:cubicBezTo>
                          <a:pt x="100" y="2"/>
                          <a:pt x="100" y="2"/>
                          <a:pt x="100" y="2"/>
                        </a:cubicBezTo>
                        <a:cubicBezTo>
                          <a:pt x="100" y="3"/>
                          <a:pt x="99" y="3"/>
                          <a:pt x="99" y="3"/>
                        </a:cubicBezTo>
                        <a:cubicBezTo>
                          <a:pt x="99" y="3"/>
                          <a:pt x="98" y="3"/>
                          <a:pt x="98" y="3"/>
                        </a:cubicBezTo>
                        <a:cubicBezTo>
                          <a:pt x="97" y="3"/>
                          <a:pt x="97" y="3"/>
                          <a:pt x="96" y="3"/>
                        </a:cubicBezTo>
                        <a:cubicBezTo>
                          <a:pt x="96" y="3"/>
                          <a:pt x="97" y="3"/>
                          <a:pt x="96" y="4"/>
                        </a:cubicBezTo>
                        <a:cubicBezTo>
                          <a:pt x="94" y="4"/>
                          <a:pt x="95" y="3"/>
                          <a:pt x="94" y="3"/>
                        </a:cubicBezTo>
                        <a:cubicBezTo>
                          <a:pt x="94" y="3"/>
                          <a:pt x="93" y="3"/>
                          <a:pt x="93" y="3"/>
                        </a:cubicBezTo>
                        <a:cubicBezTo>
                          <a:pt x="93" y="4"/>
                          <a:pt x="93" y="4"/>
                          <a:pt x="92" y="4"/>
                        </a:cubicBezTo>
                        <a:cubicBezTo>
                          <a:pt x="92" y="5"/>
                          <a:pt x="91" y="5"/>
                          <a:pt x="90" y="5"/>
                        </a:cubicBezTo>
                        <a:cubicBezTo>
                          <a:pt x="90" y="5"/>
                          <a:pt x="89" y="5"/>
                          <a:pt x="89" y="4"/>
                        </a:cubicBezTo>
                        <a:cubicBezTo>
                          <a:pt x="89" y="4"/>
                          <a:pt x="88" y="5"/>
                          <a:pt x="88" y="5"/>
                        </a:cubicBezTo>
                        <a:cubicBezTo>
                          <a:pt x="87" y="5"/>
                          <a:pt x="87" y="5"/>
                          <a:pt x="87" y="5"/>
                        </a:cubicBezTo>
                        <a:cubicBezTo>
                          <a:pt x="87" y="5"/>
                          <a:pt x="86" y="5"/>
                          <a:pt x="86" y="5"/>
                        </a:cubicBezTo>
                        <a:cubicBezTo>
                          <a:pt x="86" y="5"/>
                          <a:pt x="85" y="5"/>
                          <a:pt x="85" y="5"/>
                        </a:cubicBezTo>
                        <a:cubicBezTo>
                          <a:pt x="85" y="6"/>
                          <a:pt x="84" y="5"/>
                          <a:pt x="84" y="5"/>
                        </a:cubicBezTo>
                        <a:cubicBezTo>
                          <a:pt x="84" y="5"/>
                          <a:pt x="82" y="6"/>
                          <a:pt x="82" y="5"/>
                        </a:cubicBezTo>
                        <a:cubicBezTo>
                          <a:pt x="81" y="5"/>
                          <a:pt x="81" y="6"/>
                          <a:pt x="81" y="6"/>
                        </a:cubicBezTo>
                        <a:cubicBezTo>
                          <a:pt x="80" y="6"/>
                          <a:pt x="80" y="5"/>
                          <a:pt x="79" y="6"/>
                        </a:cubicBezTo>
                        <a:cubicBezTo>
                          <a:pt x="79" y="6"/>
                          <a:pt x="80" y="6"/>
                          <a:pt x="79" y="6"/>
                        </a:cubicBezTo>
                        <a:cubicBezTo>
                          <a:pt x="79" y="6"/>
                          <a:pt x="78" y="6"/>
                          <a:pt x="78" y="6"/>
                        </a:cubicBezTo>
                        <a:cubicBezTo>
                          <a:pt x="78" y="6"/>
                          <a:pt x="78" y="7"/>
                          <a:pt x="77" y="7"/>
                        </a:cubicBezTo>
                        <a:cubicBezTo>
                          <a:pt x="77" y="7"/>
                          <a:pt x="76" y="7"/>
                          <a:pt x="75" y="7"/>
                        </a:cubicBezTo>
                        <a:cubicBezTo>
                          <a:pt x="75" y="8"/>
                          <a:pt x="75" y="8"/>
                          <a:pt x="75" y="8"/>
                        </a:cubicBezTo>
                        <a:cubicBezTo>
                          <a:pt x="75" y="8"/>
                          <a:pt x="74" y="8"/>
                          <a:pt x="74" y="8"/>
                        </a:cubicBezTo>
                        <a:cubicBezTo>
                          <a:pt x="73" y="8"/>
                          <a:pt x="73" y="8"/>
                          <a:pt x="73" y="9"/>
                        </a:cubicBezTo>
                        <a:cubicBezTo>
                          <a:pt x="73" y="9"/>
                          <a:pt x="72" y="9"/>
                          <a:pt x="71" y="10"/>
                        </a:cubicBezTo>
                        <a:cubicBezTo>
                          <a:pt x="71" y="10"/>
                          <a:pt x="71" y="11"/>
                          <a:pt x="71" y="11"/>
                        </a:cubicBezTo>
                        <a:cubicBezTo>
                          <a:pt x="70" y="11"/>
                          <a:pt x="71" y="12"/>
                          <a:pt x="70" y="12"/>
                        </a:cubicBezTo>
                        <a:cubicBezTo>
                          <a:pt x="69" y="12"/>
                          <a:pt x="69" y="12"/>
                          <a:pt x="68" y="12"/>
                        </a:cubicBezTo>
                        <a:cubicBezTo>
                          <a:pt x="67" y="12"/>
                          <a:pt x="69" y="12"/>
                          <a:pt x="67" y="11"/>
                        </a:cubicBezTo>
                        <a:cubicBezTo>
                          <a:pt x="67" y="12"/>
                          <a:pt x="67" y="11"/>
                          <a:pt x="66" y="12"/>
                        </a:cubicBezTo>
                        <a:cubicBezTo>
                          <a:pt x="66" y="12"/>
                          <a:pt x="66" y="13"/>
                          <a:pt x="66" y="13"/>
                        </a:cubicBezTo>
                        <a:cubicBezTo>
                          <a:pt x="66" y="13"/>
                          <a:pt x="65" y="13"/>
                          <a:pt x="65" y="13"/>
                        </a:cubicBezTo>
                        <a:cubicBezTo>
                          <a:pt x="65" y="13"/>
                          <a:pt x="65" y="13"/>
                          <a:pt x="65" y="13"/>
                        </a:cubicBezTo>
                        <a:cubicBezTo>
                          <a:pt x="64" y="13"/>
                          <a:pt x="64" y="12"/>
                          <a:pt x="64" y="12"/>
                        </a:cubicBezTo>
                        <a:cubicBezTo>
                          <a:pt x="64" y="13"/>
                          <a:pt x="64" y="13"/>
                          <a:pt x="63" y="13"/>
                        </a:cubicBezTo>
                        <a:cubicBezTo>
                          <a:pt x="63" y="13"/>
                          <a:pt x="63" y="12"/>
                          <a:pt x="63" y="13"/>
                        </a:cubicBezTo>
                        <a:cubicBezTo>
                          <a:pt x="62" y="13"/>
                          <a:pt x="62" y="13"/>
                          <a:pt x="62" y="14"/>
                        </a:cubicBezTo>
                        <a:cubicBezTo>
                          <a:pt x="61" y="13"/>
                          <a:pt x="62" y="14"/>
                          <a:pt x="61" y="14"/>
                        </a:cubicBezTo>
                        <a:cubicBezTo>
                          <a:pt x="60" y="14"/>
                          <a:pt x="61" y="15"/>
                          <a:pt x="60" y="16"/>
                        </a:cubicBezTo>
                        <a:cubicBezTo>
                          <a:pt x="60" y="17"/>
                          <a:pt x="59" y="16"/>
                          <a:pt x="58" y="17"/>
                        </a:cubicBezTo>
                        <a:cubicBezTo>
                          <a:pt x="58" y="17"/>
                          <a:pt x="58" y="17"/>
                          <a:pt x="57" y="17"/>
                        </a:cubicBezTo>
                        <a:cubicBezTo>
                          <a:pt x="57" y="17"/>
                          <a:pt x="57" y="18"/>
                          <a:pt x="57" y="18"/>
                        </a:cubicBezTo>
                        <a:cubicBezTo>
                          <a:pt x="57" y="18"/>
                          <a:pt x="56" y="18"/>
                          <a:pt x="56" y="18"/>
                        </a:cubicBezTo>
                        <a:cubicBezTo>
                          <a:pt x="56" y="18"/>
                          <a:pt x="55" y="18"/>
                          <a:pt x="55" y="18"/>
                        </a:cubicBezTo>
                        <a:cubicBezTo>
                          <a:pt x="55" y="18"/>
                          <a:pt x="54" y="18"/>
                          <a:pt x="53" y="18"/>
                        </a:cubicBezTo>
                        <a:cubicBezTo>
                          <a:pt x="53" y="18"/>
                          <a:pt x="53" y="18"/>
                          <a:pt x="53" y="18"/>
                        </a:cubicBezTo>
                        <a:cubicBezTo>
                          <a:pt x="53" y="18"/>
                          <a:pt x="53" y="18"/>
                          <a:pt x="53" y="18"/>
                        </a:cubicBezTo>
                        <a:cubicBezTo>
                          <a:pt x="53" y="18"/>
                          <a:pt x="53" y="18"/>
                          <a:pt x="53" y="18"/>
                        </a:cubicBezTo>
                        <a:cubicBezTo>
                          <a:pt x="52" y="18"/>
                          <a:pt x="52" y="18"/>
                          <a:pt x="52" y="18"/>
                        </a:cubicBezTo>
                        <a:cubicBezTo>
                          <a:pt x="52" y="19"/>
                          <a:pt x="53" y="20"/>
                          <a:pt x="53" y="20"/>
                        </a:cubicBezTo>
                        <a:cubicBezTo>
                          <a:pt x="54" y="20"/>
                          <a:pt x="54" y="21"/>
                          <a:pt x="56" y="21"/>
                        </a:cubicBezTo>
                        <a:cubicBezTo>
                          <a:pt x="57" y="22"/>
                          <a:pt x="54" y="22"/>
                          <a:pt x="56" y="24"/>
                        </a:cubicBezTo>
                        <a:cubicBezTo>
                          <a:pt x="58" y="25"/>
                          <a:pt x="55" y="24"/>
                          <a:pt x="56" y="26"/>
                        </a:cubicBezTo>
                        <a:cubicBezTo>
                          <a:pt x="57" y="28"/>
                          <a:pt x="57" y="30"/>
                          <a:pt x="57" y="30"/>
                        </a:cubicBezTo>
                        <a:cubicBezTo>
                          <a:pt x="56" y="32"/>
                          <a:pt x="58" y="31"/>
                          <a:pt x="57" y="33"/>
                        </a:cubicBezTo>
                        <a:cubicBezTo>
                          <a:pt x="57" y="34"/>
                          <a:pt x="57" y="35"/>
                          <a:pt x="58" y="36"/>
                        </a:cubicBezTo>
                        <a:cubicBezTo>
                          <a:pt x="59" y="37"/>
                          <a:pt x="57" y="38"/>
                          <a:pt x="59" y="40"/>
                        </a:cubicBezTo>
                        <a:cubicBezTo>
                          <a:pt x="61" y="41"/>
                          <a:pt x="63" y="42"/>
                          <a:pt x="61" y="43"/>
                        </a:cubicBezTo>
                        <a:cubicBezTo>
                          <a:pt x="60" y="43"/>
                          <a:pt x="59" y="45"/>
                          <a:pt x="60" y="45"/>
                        </a:cubicBezTo>
                        <a:cubicBezTo>
                          <a:pt x="61" y="45"/>
                          <a:pt x="61" y="46"/>
                          <a:pt x="60" y="46"/>
                        </a:cubicBezTo>
                        <a:cubicBezTo>
                          <a:pt x="58" y="45"/>
                          <a:pt x="53" y="45"/>
                          <a:pt x="52" y="45"/>
                        </a:cubicBezTo>
                        <a:cubicBezTo>
                          <a:pt x="51" y="45"/>
                          <a:pt x="49" y="46"/>
                          <a:pt x="48" y="45"/>
                        </a:cubicBezTo>
                        <a:cubicBezTo>
                          <a:pt x="46" y="45"/>
                          <a:pt x="47" y="47"/>
                          <a:pt x="47" y="47"/>
                        </a:cubicBezTo>
                        <a:cubicBezTo>
                          <a:pt x="47" y="49"/>
                          <a:pt x="43" y="48"/>
                          <a:pt x="43" y="49"/>
                        </a:cubicBezTo>
                        <a:cubicBezTo>
                          <a:pt x="42" y="50"/>
                          <a:pt x="40" y="48"/>
                          <a:pt x="39" y="50"/>
                        </a:cubicBezTo>
                        <a:cubicBezTo>
                          <a:pt x="39" y="52"/>
                          <a:pt x="40" y="51"/>
                          <a:pt x="40" y="51"/>
                        </a:cubicBezTo>
                        <a:cubicBezTo>
                          <a:pt x="40" y="52"/>
                          <a:pt x="40" y="53"/>
                          <a:pt x="40" y="53"/>
                        </a:cubicBezTo>
                        <a:cubicBezTo>
                          <a:pt x="39" y="54"/>
                          <a:pt x="40" y="54"/>
                          <a:pt x="41" y="54"/>
                        </a:cubicBezTo>
                        <a:cubicBezTo>
                          <a:pt x="41" y="55"/>
                          <a:pt x="42" y="56"/>
                          <a:pt x="41" y="56"/>
                        </a:cubicBezTo>
                        <a:cubicBezTo>
                          <a:pt x="39" y="56"/>
                          <a:pt x="38" y="56"/>
                          <a:pt x="37" y="57"/>
                        </a:cubicBezTo>
                        <a:cubicBezTo>
                          <a:pt x="36" y="58"/>
                          <a:pt x="35" y="58"/>
                          <a:pt x="33" y="59"/>
                        </a:cubicBezTo>
                        <a:cubicBezTo>
                          <a:pt x="32" y="59"/>
                          <a:pt x="30" y="59"/>
                          <a:pt x="30" y="61"/>
                        </a:cubicBezTo>
                        <a:cubicBezTo>
                          <a:pt x="29" y="62"/>
                          <a:pt x="27" y="65"/>
                          <a:pt x="25" y="65"/>
                        </a:cubicBezTo>
                        <a:cubicBezTo>
                          <a:pt x="24" y="65"/>
                          <a:pt x="23" y="66"/>
                          <a:pt x="22" y="66"/>
                        </a:cubicBezTo>
                        <a:cubicBezTo>
                          <a:pt x="21" y="66"/>
                          <a:pt x="21" y="65"/>
                          <a:pt x="20" y="66"/>
                        </a:cubicBezTo>
                        <a:cubicBezTo>
                          <a:pt x="20" y="67"/>
                          <a:pt x="18" y="65"/>
                          <a:pt x="18" y="67"/>
                        </a:cubicBezTo>
                        <a:cubicBezTo>
                          <a:pt x="18" y="68"/>
                          <a:pt x="17" y="68"/>
                          <a:pt x="16" y="68"/>
                        </a:cubicBezTo>
                        <a:cubicBezTo>
                          <a:pt x="16" y="68"/>
                          <a:pt x="15" y="68"/>
                          <a:pt x="14" y="68"/>
                        </a:cubicBezTo>
                        <a:cubicBezTo>
                          <a:pt x="12" y="67"/>
                          <a:pt x="11" y="69"/>
                          <a:pt x="11" y="69"/>
                        </a:cubicBezTo>
                        <a:cubicBezTo>
                          <a:pt x="10" y="70"/>
                          <a:pt x="9" y="69"/>
                          <a:pt x="9" y="69"/>
                        </a:cubicBezTo>
                        <a:cubicBezTo>
                          <a:pt x="9" y="69"/>
                          <a:pt x="2" y="76"/>
                          <a:pt x="1" y="76"/>
                        </a:cubicBezTo>
                        <a:cubicBezTo>
                          <a:pt x="0" y="77"/>
                          <a:pt x="0" y="78"/>
                          <a:pt x="0" y="78"/>
                        </a:cubicBezTo>
                        <a:cubicBezTo>
                          <a:pt x="0" y="88"/>
                          <a:pt x="0" y="88"/>
                          <a:pt x="0" y="88"/>
                        </a:cubicBezTo>
                        <a:cubicBezTo>
                          <a:pt x="31" y="108"/>
                          <a:pt x="31" y="108"/>
                          <a:pt x="31" y="108"/>
                        </a:cubicBezTo>
                        <a:cubicBezTo>
                          <a:pt x="79" y="139"/>
                          <a:pt x="79" y="139"/>
                          <a:pt x="79" y="139"/>
                        </a:cubicBezTo>
                        <a:cubicBezTo>
                          <a:pt x="79" y="140"/>
                          <a:pt x="79" y="140"/>
                          <a:pt x="79" y="141"/>
                        </a:cubicBezTo>
                        <a:cubicBezTo>
                          <a:pt x="79" y="141"/>
                          <a:pt x="79" y="143"/>
                          <a:pt x="80" y="143"/>
                        </a:cubicBezTo>
                        <a:cubicBezTo>
                          <a:pt x="81" y="143"/>
                          <a:pt x="81" y="144"/>
                          <a:pt x="82" y="144"/>
                        </a:cubicBezTo>
                        <a:cubicBezTo>
                          <a:pt x="83" y="144"/>
                          <a:pt x="83" y="146"/>
                          <a:pt x="84" y="146"/>
                        </a:cubicBezTo>
                        <a:cubicBezTo>
                          <a:pt x="85" y="146"/>
                          <a:pt x="85" y="147"/>
                          <a:pt x="85" y="147"/>
                        </a:cubicBezTo>
                        <a:cubicBezTo>
                          <a:pt x="86" y="146"/>
                          <a:pt x="86" y="148"/>
                          <a:pt x="87" y="147"/>
                        </a:cubicBezTo>
                        <a:cubicBezTo>
                          <a:pt x="87" y="146"/>
                          <a:pt x="88" y="147"/>
                          <a:pt x="88" y="147"/>
                        </a:cubicBezTo>
                        <a:cubicBezTo>
                          <a:pt x="89" y="148"/>
                          <a:pt x="88" y="148"/>
                          <a:pt x="90" y="149"/>
                        </a:cubicBezTo>
                        <a:cubicBezTo>
                          <a:pt x="91" y="149"/>
                          <a:pt x="94" y="149"/>
                          <a:pt x="94" y="150"/>
                        </a:cubicBezTo>
                        <a:cubicBezTo>
                          <a:pt x="95" y="150"/>
                          <a:pt x="96" y="150"/>
                          <a:pt x="96" y="151"/>
                        </a:cubicBezTo>
                        <a:cubicBezTo>
                          <a:pt x="95" y="152"/>
                          <a:pt x="95" y="152"/>
                          <a:pt x="96" y="153"/>
                        </a:cubicBezTo>
                        <a:cubicBezTo>
                          <a:pt x="96" y="154"/>
                          <a:pt x="96" y="154"/>
                          <a:pt x="95" y="155"/>
                        </a:cubicBezTo>
                        <a:cubicBezTo>
                          <a:pt x="94" y="155"/>
                          <a:pt x="95" y="156"/>
                          <a:pt x="95" y="156"/>
                        </a:cubicBezTo>
                        <a:cubicBezTo>
                          <a:pt x="96" y="157"/>
                          <a:pt x="96" y="157"/>
                          <a:pt x="98" y="157"/>
                        </a:cubicBezTo>
                        <a:cubicBezTo>
                          <a:pt x="98" y="157"/>
                          <a:pt x="101" y="156"/>
                          <a:pt x="104" y="156"/>
                        </a:cubicBezTo>
                        <a:cubicBezTo>
                          <a:pt x="109" y="155"/>
                          <a:pt x="116" y="154"/>
                          <a:pt x="116" y="154"/>
                        </a:cubicBezTo>
                        <a:cubicBezTo>
                          <a:pt x="116" y="154"/>
                          <a:pt x="128" y="143"/>
                          <a:pt x="129" y="142"/>
                        </a:cubicBezTo>
                        <a:cubicBezTo>
                          <a:pt x="131" y="141"/>
                          <a:pt x="166" y="120"/>
                          <a:pt x="166" y="120"/>
                        </a:cubicBezTo>
                        <a:cubicBezTo>
                          <a:pt x="166" y="120"/>
                          <a:pt x="166" y="120"/>
                          <a:pt x="166" y="120"/>
                        </a:cubicBezTo>
                        <a:cubicBezTo>
                          <a:pt x="166" y="120"/>
                          <a:pt x="163" y="114"/>
                          <a:pt x="163" y="1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1" name="Freeform 12"/>
                  <p:cNvSpPr>
                    <a:spLocks/>
                  </p:cNvSpPr>
                  <p:nvPr/>
                </p:nvSpPr>
                <p:spPr bwMode="auto">
                  <a:xfrm>
                    <a:off x="4059238" y="3906837"/>
                    <a:ext cx="377825" cy="350837"/>
                  </a:xfrm>
                  <a:custGeom>
                    <a:avLst/>
                    <a:gdLst>
                      <a:gd name="T0" fmla="*/ 123 w 132"/>
                      <a:gd name="T1" fmla="*/ 48 h 122"/>
                      <a:gd name="T2" fmla="*/ 122 w 132"/>
                      <a:gd name="T3" fmla="*/ 42 h 122"/>
                      <a:gd name="T4" fmla="*/ 113 w 132"/>
                      <a:gd name="T5" fmla="*/ 39 h 122"/>
                      <a:gd name="T6" fmla="*/ 107 w 132"/>
                      <a:gd name="T7" fmla="*/ 33 h 122"/>
                      <a:gd name="T8" fmla="*/ 53 w 132"/>
                      <a:gd name="T9" fmla="*/ 70 h 122"/>
                      <a:gd name="T10" fmla="*/ 54 w 132"/>
                      <a:gd name="T11" fmla="*/ 78 h 122"/>
                      <a:gd name="T12" fmla="*/ 23 w 132"/>
                      <a:gd name="T13" fmla="*/ 77 h 122"/>
                      <a:gd name="T14" fmla="*/ 17 w 132"/>
                      <a:gd name="T15" fmla="*/ 79 h 122"/>
                      <a:gd name="T16" fmla="*/ 11 w 132"/>
                      <a:gd name="T17" fmla="*/ 81 h 122"/>
                      <a:gd name="T18" fmla="*/ 6 w 132"/>
                      <a:gd name="T19" fmla="*/ 76 h 122"/>
                      <a:gd name="T20" fmla="*/ 4 w 132"/>
                      <a:gd name="T21" fmla="*/ 78 h 122"/>
                      <a:gd name="T22" fmla="*/ 3 w 132"/>
                      <a:gd name="T23" fmla="*/ 83 h 122"/>
                      <a:gd name="T24" fmla="*/ 0 w 132"/>
                      <a:gd name="T25" fmla="*/ 84 h 122"/>
                      <a:gd name="T26" fmla="*/ 1 w 132"/>
                      <a:gd name="T27" fmla="*/ 88 h 122"/>
                      <a:gd name="T28" fmla="*/ 2 w 132"/>
                      <a:gd name="T29" fmla="*/ 93 h 122"/>
                      <a:gd name="T30" fmla="*/ 3 w 132"/>
                      <a:gd name="T31" fmla="*/ 97 h 122"/>
                      <a:gd name="T32" fmla="*/ 6 w 132"/>
                      <a:gd name="T33" fmla="*/ 98 h 122"/>
                      <a:gd name="T34" fmla="*/ 7 w 132"/>
                      <a:gd name="T35" fmla="*/ 100 h 122"/>
                      <a:gd name="T36" fmla="*/ 7 w 132"/>
                      <a:gd name="T37" fmla="*/ 103 h 122"/>
                      <a:gd name="T38" fmla="*/ 7 w 132"/>
                      <a:gd name="T39" fmla="*/ 107 h 122"/>
                      <a:gd name="T40" fmla="*/ 11 w 132"/>
                      <a:gd name="T41" fmla="*/ 106 h 122"/>
                      <a:gd name="T42" fmla="*/ 14 w 132"/>
                      <a:gd name="T43" fmla="*/ 106 h 122"/>
                      <a:gd name="T44" fmla="*/ 19 w 132"/>
                      <a:gd name="T45" fmla="*/ 107 h 122"/>
                      <a:gd name="T46" fmla="*/ 24 w 132"/>
                      <a:gd name="T47" fmla="*/ 105 h 122"/>
                      <a:gd name="T48" fmla="*/ 28 w 132"/>
                      <a:gd name="T49" fmla="*/ 108 h 122"/>
                      <a:gd name="T50" fmla="*/ 31 w 132"/>
                      <a:gd name="T51" fmla="*/ 112 h 122"/>
                      <a:gd name="T52" fmla="*/ 29 w 132"/>
                      <a:gd name="T53" fmla="*/ 116 h 122"/>
                      <a:gd name="T54" fmla="*/ 32 w 132"/>
                      <a:gd name="T55" fmla="*/ 117 h 122"/>
                      <a:gd name="T56" fmla="*/ 34 w 132"/>
                      <a:gd name="T57" fmla="*/ 121 h 122"/>
                      <a:gd name="T58" fmla="*/ 36 w 132"/>
                      <a:gd name="T59" fmla="*/ 121 h 122"/>
                      <a:gd name="T60" fmla="*/ 39 w 132"/>
                      <a:gd name="T61" fmla="*/ 121 h 122"/>
                      <a:gd name="T62" fmla="*/ 43 w 132"/>
                      <a:gd name="T63" fmla="*/ 122 h 122"/>
                      <a:gd name="T64" fmla="*/ 45 w 132"/>
                      <a:gd name="T65" fmla="*/ 119 h 122"/>
                      <a:gd name="T66" fmla="*/ 47 w 132"/>
                      <a:gd name="T67" fmla="*/ 118 h 122"/>
                      <a:gd name="T68" fmla="*/ 49 w 132"/>
                      <a:gd name="T69" fmla="*/ 120 h 122"/>
                      <a:gd name="T70" fmla="*/ 52 w 132"/>
                      <a:gd name="T71" fmla="*/ 120 h 122"/>
                      <a:gd name="T72" fmla="*/ 55 w 132"/>
                      <a:gd name="T73" fmla="*/ 117 h 122"/>
                      <a:gd name="T74" fmla="*/ 57 w 132"/>
                      <a:gd name="T75" fmla="*/ 111 h 122"/>
                      <a:gd name="T76" fmla="*/ 58 w 132"/>
                      <a:gd name="T77" fmla="*/ 107 h 122"/>
                      <a:gd name="T78" fmla="*/ 62 w 132"/>
                      <a:gd name="T79" fmla="*/ 106 h 122"/>
                      <a:gd name="T80" fmla="*/ 63 w 132"/>
                      <a:gd name="T81" fmla="*/ 101 h 122"/>
                      <a:gd name="T82" fmla="*/ 65 w 132"/>
                      <a:gd name="T83" fmla="*/ 98 h 122"/>
                      <a:gd name="T84" fmla="*/ 67 w 132"/>
                      <a:gd name="T85" fmla="*/ 96 h 122"/>
                      <a:gd name="T86" fmla="*/ 72 w 132"/>
                      <a:gd name="T87" fmla="*/ 96 h 122"/>
                      <a:gd name="T88" fmla="*/ 74 w 132"/>
                      <a:gd name="T89" fmla="*/ 94 h 122"/>
                      <a:gd name="T90" fmla="*/ 78 w 132"/>
                      <a:gd name="T91" fmla="*/ 88 h 122"/>
                      <a:gd name="T92" fmla="*/ 86 w 132"/>
                      <a:gd name="T93" fmla="*/ 86 h 122"/>
                      <a:gd name="T94" fmla="*/ 99 w 132"/>
                      <a:gd name="T95" fmla="*/ 83 h 122"/>
                      <a:gd name="T96" fmla="*/ 103 w 132"/>
                      <a:gd name="T97" fmla="*/ 82 h 122"/>
                      <a:gd name="T98" fmla="*/ 121 w 132"/>
                      <a:gd name="T99" fmla="*/ 79 h 122"/>
                      <a:gd name="T100" fmla="*/ 127 w 132"/>
                      <a:gd name="T101" fmla="*/ 78 h 122"/>
                      <a:gd name="T102" fmla="*/ 130 w 132"/>
                      <a:gd name="T103" fmla="*/ 73 h 122"/>
                      <a:gd name="T104" fmla="*/ 132 w 132"/>
                      <a:gd name="T105" fmla="*/ 6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22">
                        <a:moveTo>
                          <a:pt x="132" y="63"/>
                        </a:moveTo>
                        <a:cubicBezTo>
                          <a:pt x="132" y="62"/>
                          <a:pt x="132" y="51"/>
                          <a:pt x="132" y="48"/>
                        </a:cubicBezTo>
                        <a:cubicBezTo>
                          <a:pt x="129" y="48"/>
                          <a:pt x="126" y="49"/>
                          <a:pt x="126" y="49"/>
                        </a:cubicBezTo>
                        <a:cubicBezTo>
                          <a:pt x="124" y="49"/>
                          <a:pt x="124" y="49"/>
                          <a:pt x="123" y="48"/>
                        </a:cubicBezTo>
                        <a:cubicBezTo>
                          <a:pt x="123" y="48"/>
                          <a:pt x="122" y="47"/>
                          <a:pt x="123" y="47"/>
                        </a:cubicBezTo>
                        <a:cubicBezTo>
                          <a:pt x="124" y="46"/>
                          <a:pt x="124" y="46"/>
                          <a:pt x="124" y="45"/>
                        </a:cubicBezTo>
                        <a:cubicBezTo>
                          <a:pt x="123" y="44"/>
                          <a:pt x="123" y="44"/>
                          <a:pt x="124" y="43"/>
                        </a:cubicBezTo>
                        <a:cubicBezTo>
                          <a:pt x="124" y="42"/>
                          <a:pt x="123" y="42"/>
                          <a:pt x="122" y="42"/>
                        </a:cubicBezTo>
                        <a:cubicBezTo>
                          <a:pt x="122" y="41"/>
                          <a:pt x="119" y="41"/>
                          <a:pt x="118" y="41"/>
                        </a:cubicBezTo>
                        <a:cubicBezTo>
                          <a:pt x="116" y="40"/>
                          <a:pt x="117" y="40"/>
                          <a:pt x="116" y="39"/>
                        </a:cubicBezTo>
                        <a:cubicBezTo>
                          <a:pt x="116" y="39"/>
                          <a:pt x="115" y="38"/>
                          <a:pt x="115" y="39"/>
                        </a:cubicBezTo>
                        <a:cubicBezTo>
                          <a:pt x="114" y="40"/>
                          <a:pt x="114" y="38"/>
                          <a:pt x="113" y="39"/>
                        </a:cubicBezTo>
                        <a:cubicBezTo>
                          <a:pt x="113" y="39"/>
                          <a:pt x="113" y="38"/>
                          <a:pt x="112" y="38"/>
                        </a:cubicBezTo>
                        <a:cubicBezTo>
                          <a:pt x="111" y="38"/>
                          <a:pt x="111" y="36"/>
                          <a:pt x="110" y="36"/>
                        </a:cubicBezTo>
                        <a:cubicBezTo>
                          <a:pt x="109" y="36"/>
                          <a:pt x="109" y="35"/>
                          <a:pt x="108" y="35"/>
                        </a:cubicBezTo>
                        <a:cubicBezTo>
                          <a:pt x="107" y="35"/>
                          <a:pt x="107" y="33"/>
                          <a:pt x="107" y="33"/>
                        </a:cubicBezTo>
                        <a:cubicBezTo>
                          <a:pt x="107" y="32"/>
                          <a:pt x="107" y="32"/>
                          <a:pt x="107" y="31"/>
                        </a:cubicBezTo>
                        <a:cubicBezTo>
                          <a:pt x="59" y="0"/>
                          <a:pt x="59" y="0"/>
                          <a:pt x="59" y="0"/>
                        </a:cubicBezTo>
                        <a:cubicBezTo>
                          <a:pt x="45" y="0"/>
                          <a:pt x="45" y="0"/>
                          <a:pt x="45" y="0"/>
                        </a:cubicBezTo>
                        <a:cubicBezTo>
                          <a:pt x="53" y="70"/>
                          <a:pt x="53" y="70"/>
                          <a:pt x="53" y="70"/>
                        </a:cubicBezTo>
                        <a:cubicBezTo>
                          <a:pt x="53" y="70"/>
                          <a:pt x="54" y="70"/>
                          <a:pt x="55" y="70"/>
                        </a:cubicBezTo>
                        <a:cubicBezTo>
                          <a:pt x="55" y="71"/>
                          <a:pt x="55" y="71"/>
                          <a:pt x="55" y="72"/>
                        </a:cubicBezTo>
                        <a:cubicBezTo>
                          <a:pt x="55" y="73"/>
                          <a:pt x="55" y="73"/>
                          <a:pt x="55" y="74"/>
                        </a:cubicBezTo>
                        <a:cubicBezTo>
                          <a:pt x="55" y="75"/>
                          <a:pt x="54" y="75"/>
                          <a:pt x="54" y="78"/>
                        </a:cubicBezTo>
                        <a:cubicBezTo>
                          <a:pt x="54" y="78"/>
                          <a:pt x="54" y="78"/>
                          <a:pt x="54" y="78"/>
                        </a:cubicBezTo>
                        <a:cubicBezTo>
                          <a:pt x="24" y="78"/>
                          <a:pt x="24" y="78"/>
                          <a:pt x="24" y="78"/>
                        </a:cubicBezTo>
                        <a:cubicBezTo>
                          <a:pt x="24" y="77"/>
                          <a:pt x="24" y="76"/>
                          <a:pt x="23" y="76"/>
                        </a:cubicBezTo>
                        <a:cubicBezTo>
                          <a:pt x="23" y="77"/>
                          <a:pt x="22" y="77"/>
                          <a:pt x="23" y="77"/>
                        </a:cubicBezTo>
                        <a:cubicBezTo>
                          <a:pt x="23" y="78"/>
                          <a:pt x="23" y="78"/>
                          <a:pt x="23" y="78"/>
                        </a:cubicBezTo>
                        <a:cubicBezTo>
                          <a:pt x="22" y="78"/>
                          <a:pt x="21" y="78"/>
                          <a:pt x="21" y="78"/>
                        </a:cubicBezTo>
                        <a:cubicBezTo>
                          <a:pt x="20" y="78"/>
                          <a:pt x="20" y="79"/>
                          <a:pt x="19" y="79"/>
                        </a:cubicBezTo>
                        <a:cubicBezTo>
                          <a:pt x="19" y="79"/>
                          <a:pt x="18" y="79"/>
                          <a:pt x="17" y="79"/>
                        </a:cubicBezTo>
                        <a:cubicBezTo>
                          <a:pt x="16" y="78"/>
                          <a:pt x="15" y="78"/>
                          <a:pt x="15" y="78"/>
                        </a:cubicBezTo>
                        <a:cubicBezTo>
                          <a:pt x="13" y="78"/>
                          <a:pt x="13" y="78"/>
                          <a:pt x="13" y="78"/>
                        </a:cubicBezTo>
                        <a:cubicBezTo>
                          <a:pt x="13" y="79"/>
                          <a:pt x="13" y="79"/>
                          <a:pt x="12" y="79"/>
                        </a:cubicBezTo>
                        <a:cubicBezTo>
                          <a:pt x="11" y="80"/>
                          <a:pt x="12" y="80"/>
                          <a:pt x="11" y="81"/>
                        </a:cubicBezTo>
                        <a:cubicBezTo>
                          <a:pt x="11" y="81"/>
                          <a:pt x="11" y="81"/>
                          <a:pt x="11" y="81"/>
                        </a:cubicBezTo>
                        <a:cubicBezTo>
                          <a:pt x="11" y="80"/>
                          <a:pt x="11" y="80"/>
                          <a:pt x="9" y="79"/>
                        </a:cubicBezTo>
                        <a:cubicBezTo>
                          <a:pt x="8" y="78"/>
                          <a:pt x="8" y="78"/>
                          <a:pt x="7" y="77"/>
                        </a:cubicBezTo>
                        <a:cubicBezTo>
                          <a:pt x="7" y="77"/>
                          <a:pt x="7" y="76"/>
                          <a:pt x="6" y="76"/>
                        </a:cubicBezTo>
                        <a:cubicBezTo>
                          <a:pt x="6" y="76"/>
                          <a:pt x="6" y="77"/>
                          <a:pt x="6" y="77"/>
                        </a:cubicBezTo>
                        <a:cubicBezTo>
                          <a:pt x="6" y="77"/>
                          <a:pt x="6" y="77"/>
                          <a:pt x="5" y="77"/>
                        </a:cubicBezTo>
                        <a:cubicBezTo>
                          <a:pt x="5" y="78"/>
                          <a:pt x="4" y="77"/>
                          <a:pt x="4" y="78"/>
                        </a:cubicBezTo>
                        <a:cubicBezTo>
                          <a:pt x="4" y="78"/>
                          <a:pt x="4" y="78"/>
                          <a:pt x="4" y="78"/>
                        </a:cubicBezTo>
                        <a:cubicBezTo>
                          <a:pt x="4" y="79"/>
                          <a:pt x="4" y="79"/>
                          <a:pt x="4" y="80"/>
                        </a:cubicBezTo>
                        <a:cubicBezTo>
                          <a:pt x="3" y="81"/>
                          <a:pt x="3" y="82"/>
                          <a:pt x="4" y="82"/>
                        </a:cubicBezTo>
                        <a:cubicBezTo>
                          <a:pt x="4" y="82"/>
                          <a:pt x="4" y="82"/>
                          <a:pt x="4" y="82"/>
                        </a:cubicBezTo>
                        <a:cubicBezTo>
                          <a:pt x="4" y="83"/>
                          <a:pt x="4" y="83"/>
                          <a:pt x="3" y="83"/>
                        </a:cubicBezTo>
                        <a:cubicBezTo>
                          <a:pt x="3" y="83"/>
                          <a:pt x="3" y="84"/>
                          <a:pt x="2" y="84"/>
                        </a:cubicBezTo>
                        <a:cubicBezTo>
                          <a:pt x="2" y="84"/>
                          <a:pt x="2" y="85"/>
                          <a:pt x="1" y="84"/>
                        </a:cubicBezTo>
                        <a:cubicBezTo>
                          <a:pt x="1" y="84"/>
                          <a:pt x="1" y="84"/>
                          <a:pt x="1" y="84"/>
                        </a:cubicBezTo>
                        <a:cubicBezTo>
                          <a:pt x="1" y="84"/>
                          <a:pt x="0" y="84"/>
                          <a:pt x="0" y="84"/>
                        </a:cubicBezTo>
                        <a:cubicBezTo>
                          <a:pt x="1" y="85"/>
                          <a:pt x="1" y="85"/>
                          <a:pt x="1" y="85"/>
                        </a:cubicBezTo>
                        <a:cubicBezTo>
                          <a:pt x="1" y="86"/>
                          <a:pt x="1" y="86"/>
                          <a:pt x="1" y="86"/>
                        </a:cubicBezTo>
                        <a:cubicBezTo>
                          <a:pt x="0" y="86"/>
                          <a:pt x="0" y="87"/>
                          <a:pt x="1" y="87"/>
                        </a:cubicBezTo>
                        <a:cubicBezTo>
                          <a:pt x="1" y="88"/>
                          <a:pt x="1" y="87"/>
                          <a:pt x="1" y="88"/>
                        </a:cubicBezTo>
                        <a:cubicBezTo>
                          <a:pt x="2" y="89"/>
                          <a:pt x="2" y="88"/>
                          <a:pt x="2" y="89"/>
                        </a:cubicBezTo>
                        <a:cubicBezTo>
                          <a:pt x="2" y="89"/>
                          <a:pt x="2" y="89"/>
                          <a:pt x="2" y="90"/>
                        </a:cubicBezTo>
                        <a:cubicBezTo>
                          <a:pt x="2" y="90"/>
                          <a:pt x="2" y="91"/>
                          <a:pt x="2" y="92"/>
                        </a:cubicBezTo>
                        <a:cubicBezTo>
                          <a:pt x="3" y="92"/>
                          <a:pt x="3" y="93"/>
                          <a:pt x="2" y="93"/>
                        </a:cubicBezTo>
                        <a:cubicBezTo>
                          <a:pt x="2" y="93"/>
                          <a:pt x="2" y="93"/>
                          <a:pt x="2" y="93"/>
                        </a:cubicBezTo>
                        <a:cubicBezTo>
                          <a:pt x="1" y="93"/>
                          <a:pt x="1" y="94"/>
                          <a:pt x="2" y="94"/>
                        </a:cubicBezTo>
                        <a:cubicBezTo>
                          <a:pt x="3" y="95"/>
                          <a:pt x="2" y="95"/>
                          <a:pt x="3" y="95"/>
                        </a:cubicBezTo>
                        <a:cubicBezTo>
                          <a:pt x="4" y="96"/>
                          <a:pt x="3" y="96"/>
                          <a:pt x="3" y="97"/>
                        </a:cubicBezTo>
                        <a:cubicBezTo>
                          <a:pt x="4" y="97"/>
                          <a:pt x="4" y="96"/>
                          <a:pt x="5" y="96"/>
                        </a:cubicBezTo>
                        <a:cubicBezTo>
                          <a:pt x="5" y="96"/>
                          <a:pt x="5" y="96"/>
                          <a:pt x="5" y="96"/>
                        </a:cubicBezTo>
                        <a:cubicBezTo>
                          <a:pt x="6" y="97"/>
                          <a:pt x="6" y="97"/>
                          <a:pt x="6" y="97"/>
                        </a:cubicBezTo>
                        <a:cubicBezTo>
                          <a:pt x="6" y="98"/>
                          <a:pt x="6" y="98"/>
                          <a:pt x="6" y="98"/>
                        </a:cubicBezTo>
                        <a:cubicBezTo>
                          <a:pt x="6" y="98"/>
                          <a:pt x="6" y="98"/>
                          <a:pt x="6" y="98"/>
                        </a:cubicBezTo>
                        <a:cubicBezTo>
                          <a:pt x="6" y="99"/>
                          <a:pt x="7" y="99"/>
                          <a:pt x="7" y="99"/>
                        </a:cubicBezTo>
                        <a:cubicBezTo>
                          <a:pt x="7" y="100"/>
                          <a:pt x="7" y="99"/>
                          <a:pt x="7" y="100"/>
                        </a:cubicBezTo>
                        <a:cubicBezTo>
                          <a:pt x="7" y="100"/>
                          <a:pt x="7" y="100"/>
                          <a:pt x="7" y="100"/>
                        </a:cubicBezTo>
                        <a:cubicBezTo>
                          <a:pt x="7" y="101"/>
                          <a:pt x="7" y="101"/>
                          <a:pt x="7" y="101"/>
                        </a:cubicBezTo>
                        <a:cubicBezTo>
                          <a:pt x="7" y="102"/>
                          <a:pt x="7" y="101"/>
                          <a:pt x="7" y="102"/>
                        </a:cubicBezTo>
                        <a:cubicBezTo>
                          <a:pt x="6" y="102"/>
                          <a:pt x="7" y="102"/>
                          <a:pt x="7" y="103"/>
                        </a:cubicBezTo>
                        <a:cubicBezTo>
                          <a:pt x="7" y="103"/>
                          <a:pt x="7" y="103"/>
                          <a:pt x="7" y="103"/>
                        </a:cubicBezTo>
                        <a:cubicBezTo>
                          <a:pt x="7" y="104"/>
                          <a:pt x="7" y="104"/>
                          <a:pt x="7" y="104"/>
                        </a:cubicBezTo>
                        <a:cubicBezTo>
                          <a:pt x="7" y="104"/>
                          <a:pt x="7" y="104"/>
                          <a:pt x="7" y="105"/>
                        </a:cubicBezTo>
                        <a:cubicBezTo>
                          <a:pt x="7" y="105"/>
                          <a:pt x="7" y="106"/>
                          <a:pt x="7" y="106"/>
                        </a:cubicBezTo>
                        <a:cubicBezTo>
                          <a:pt x="7" y="106"/>
                          <a:pt x="7" y="106"/>
                          <a:pt x="7" y="107"/>
                        </a:cubicBezTo>
                        <a:cubicBezTo>
                          <a:pt x="8" y="107"/>
                          <a:pt x="8" y="107"/>
                          <a:pt x="8" y="107"/>
                        </a:cubicBezTo>
                        <a:cubicBezTo>
                          <a:pt x="9" y="107"/>
                          <a:pt x="9" y="107"/>
                          <a:pt x="9" y="106"/>
                        </a:cubicBezTo>
                        <a:cubicBezTo>
                          <a:pt x="10" y="106"/>
                          <a:pt x="10" y="105"/>
                          <a:pt x="10" y="105"/>
                        </a:cubicBezTo>
                        <a:cubicBezTo>
                          <a:pt x="11" y="105"/>
                          <a:pt x="11" y="105"/>
                          <a:pt x="11" y="106"/>
                        </a:cubicBezTo>
                        <a:cubicBezTo>
                          <a:pt x="11" y="106"/>
                          <a:pt x="12" y="106"/>
                          <a:pt x="12" y="107"/>
                        </a:cubicBezTo>
                        <a:cubicBezTo>
                          <a:pt x="12" y="107"/>
                          <a:pt x="12" y="107"/>
                          <a:pt x="12" y="107"/>
                        </a:cubicBezTo>
                        <a:cubicBezTo>
                          <a:pt x="12" y="107"/>
                          <a:pt x="13" y="109"/>
                          <a:pt x="13" y="108"/>
                        </a:cubicBezTo>
                        <a:cubicBezTo>
                          <a:pt x="14" y="107"/>
                          <a:pt x="14" y="107"/>
                          <a:pt x="14" y="106"/>
                        </a:cubicBezTo>
                        <a:cubicBezTo>
                          <a:pt x="14" y="106"/>
                          <a:pt x="15" y="106"/>
                          <a:pt x="15" y="106"/>
                        </a:cubicBezTo>
                        <a:cubicBezTo>
                          <a:pt x="16" y="105"/>
                          <a:pt x="16" y="105"/>
                          <a:pt x="16" y="105"/>
                        </a:cubicBezTo>
                        <a:cubicBezTo>
                          <a:pt x="18" y="106"/>
                          <a:pt x="17" y="106"/>
                          <a:pt x="18" y="106"/>
                        </a:cubicBezTo>
                        <a:cubicBezTo>
                          <a:pt x="19" y="106"/>
                          <a:pt x="19" y="107"/>
                          <a:pt x="19" y="107"/>
                        </a:cubicBezTo>
                        <a:cubicBezTo>
                          <a:pt x="20" y="107"/>
                          <a:pt x="20" y="107"/>
                          <a:pt x="21" y="107"/>
                        </a:cubicBezTo>
                        <a:cubicBezTo>
                          <a:pt x="21" y="106"/>
                          <a:pt x="20" y="106"/>
                          <a:pt x="21" y="106"/>
                        </a:cubicBezTo>
                        <a:cubicBezTo>
                          <a:pt x="22" y="106"/>
                          <a:pt x="22" y="105"/>
                          <a:pt x="23" y="105"/>
                        </a:cubicBezTo>
                        <a:cubicBezTo>
                          <a:pt x="24" y="105"/>
                          <a:pt x="24" y="105"/>
                          <a:pt x="24" y="105"/>
                        </a:cubicBezTo>
                        <a:cubicBezTo>
                          <a:pt x="24" y="104"/>
                          <a:pt x="22" y="103"/>
                          <a:pt x="24" y="103"/>
                        </a:cubicBezTo>
                        <a:cubicBezTo>
                          <a:pt x="25" y="103"/>
                          <a:pt x="27" y="104"/>
                          <a:pt x="27" y="105"/>
                        </a:cubicBezTo>
                        <a:cubicBezTo>
                          <a:pt x="26" y="106"/>
                          <a:pt x="28" y="106"/>
                          <a:pt x="27" y="106"/>
                        </a:cubicBezTo>
                        <a:cubicBezTo>
                          <a:pt x="27" y="107"/>
                          <a:pt x="28" y="106"/>
                          <a:pt x="28" y="108"/>
                        </a:cubicBezTo>
                        <a:cubicBezTo>
                          <a:pt x="27" y="111"/>
                          <a:pt x="28" y="110"/>
                          <a:pt x="28" y="110"/>
                        </a:cubicBezTo>
                        <a:cubicBezTo>
                          <a:pt x="29" y="110"/>
                          <a:pt x="29" y="112"/>
                          <a:pt x="30" y="111"/>
                        </a:cubicBezTo>
                        <a:cubicBezTo>
                          <a:pt x="30" y="111"/>
                          <a:pt x="30" y="111"/>
                          <a:pt x="30" y="112"/>
                        </a:cubicBezTo>
                        <a:cubicBezTo>
                          <a:pt x="30" y="112"/>
                          <a:pt x="32" y="112"/>
                          <a:pt x="31" y="112"/>
                        </a:cubicBezTo>
                        <a:cubicBezTo>
                          <a:pt x="31" y="113"/>
                          <a:pt x="31" y="113"/>
                          <a:pt x="31" y="113"/>
                        </a:cubicBezTo>
                        <a:cubicBezTo>
                          <a:pt x="31" y="114"/>
                          <a:pt x="30" y="113"/>
                          <a:pt x="30" y="113"/>
                        </a:cubicBezTo>
                        <a:cubicBezTo>
                          <a:pt x="30" y="114"/>
                          <a:pt x="30" y="113"/>
                          <a:pt x="30" y="114"/>
                        </a:cubicBezTo>
                        <a:cubicBezTo>
                          <a:pt x="29" y="115"/>
                          <a:pt x="29" y="116"/>
                          <a:pt x="29" y="116"/>
                        </a:cubicBezTo>
                        <a:cubicBezTo>
                          <a:pt x="30" y="115"/>
                          <a:pt x="30" y="116"/>
                          <a:pt x="30" y="115"/>
                        </a:cubicBezTo>
                        <a:cubicBezTo>
                          <a:pt x="30" y="115"/>
                          <a:pt x="30" y="115"/>
                          <a:pt x="31" y="115"/>
                        </a:cubicBezTo>
                        <a:cubicBezTo>
                          <a:pt x="32" y="115"/>
                          <a:pt x="32" y="115"/>
                          <a:pt x="32" y="116"/>
                        </a:cubicBezTo>
                        <a:cubicBezTo>
                          <a:pt x="32" y="117"/>
                          <a:pt x="31" y="116"/>
                          <a:pt x="32" y="117"/>
                        </a:cubicBezTo>
                        <a:cubicBezTo>
                          <a:pt x="32" y="118"/>
                          <a:pt x="32" y="119"/>
                          <a:pt x="32" y="119"/>
                        </a:cubicBezTo>
                        <a:cubicBezTo>
                          <a:pt x="33" y="120"/>
                          <a:pt x="33" y="120"/>
                          <a:pt x="33" y="120"/>
                        </a:cubicBezTo>
                        <a:cubicBezTo>
                          <a:pt x="33" y="120"/>
                          <a:pt x="33" y="120"/>
                          <a:pt x="33" y="120"/>
                        </a:cubicBezTo>
                        <a:cubicBezTo>
                          <a:pt x="33" y="121"/>
                          <a:pt x="34" y="121"/>
                          <a:pt x="34" y="121"/>
                        </a:cubicBezTo>
                        <a:cubicBezTo>
                          <a:pt x="34" y="120"/>
                          <a:pt x="35" y="121"/>
                          <a:pt x="35" y="122"/>
                        </a:cubicBezTo>
                        <a:cubicBezTo>
                          <a:pt x="35" y="122"/>
                          <a:pt x="35" y="122"/>
                          <a:pt x="35" y="122"/>
                        </a:cubicBezTo>
                        <a:cubicBezTo>
                          <a:pt x="35" y="122"/>
                          <a:pt x="35" y="122"/>
                          <a:pt x="35" y="122"/>
                        </a:cubicBezTo>
                        <a:cubicBezTo>
                          <a:pt x="35" y="122"/>
                          <a:pt x="36" y="121"/>
                          <a:pt x="36" y="121"/>
                        </a:cubicBezTo>
                        <a:cubicBezTo>
                          <a:pt x="36" y="121"/>
                          <a:pt x="36" y="121"/>
                          <a:pt x="37" y="120"/>
                        </a:cubicBezTo>
                        <a:cubicBezTo>
                          <a:pt x="37" y="119"/>
                          <a:pt x="37" y="120"/>
                          <a:pt x="37" y="120"/>
                        </a:cubicBezTo>
                        <a:cubicBezTo>
                          <a:pt x="38" y="120"/>
                          <a:pt x="38" y="119"/>
                          <a:pt x="39" y="120"/>
                        </a:cubicBezTo>
                        <a:cubicBezTo>
                          <a:pt x="39" y="120"/>
                          <a:pt x="38" y="121"/>
                          <a:pt x="39" y="121"/>
                        </a:cubicBezTo>
                        <a:cubicBezTo>
                          <a:pt x="40" y="120"/>
                          <a:pt x="40" y="121"/>
                          <a:pt x="39" y="121"/>
                        </a:cubicBezTo>
                        <a:cubicBezTo>
                          <a:pt x="39" y="121"/>
                          <a:pt x="39" y="121"/>
                          <a:pt x="40" y="121"/>
                        </a:cubicBezTo>
                        <a:cubicBezTo>
                          <a:pt x="41" y="121"/>
                          <a:pt x="42" y="122"/>
                          <a:pt x="42" y="122"/>
                        </a:cubicBezTo>
                        <a:cubicBezTo>
                          <a:pt x="42" y="122"/>
                          <a:pt x="43" y="122"/>
                          <a:pt x="43" y="122"/>
                        </a:cubicBezTo>
                        <a:cubicBezTo>
                          <a:pt x="42" y="121"/>
                          <a:pt x="42" y="121"/>
                          <a:pt x="43" y="121"/>
                        </a:cubicBezTo>
                        <a:cubicBezTo>
                          <a:pt x="44" y="121"/>
                          <a:pt x="44" y="120"/>
                          <a:pt x="44" y="120"/>
                        </a:cubicBezTo>
                        <a:cubicBezTo>
                          <a:pt x="44" y="120"/>
                          <a:pt x="45" y="121"/>
                          <a:pt x="45" y="120"/>
                        </a:cubicBezTo>
                        <a:cubicBezTo>
                          <a:pt x="45" y="119"/>
                          <a:pt x="44" y="120"/>
                          <a:pt x="45" y="119"/>
                        </a:cubicBezTo>
                        <a:cubicBezTo>
                          <a:pt x="45" y="119"/>
                          <a:pt x="45" y="119"/>
                          <a:pt x="45" y="118"/>
                        </a:cubicBezTo>
                        <a:cubicBezTo>
                          <a:pt x="45" y="118"/>
                          <a:pt x="45" y="118"/>
                          <a:pt x="46" y="119"/>
                        </a:cubicBezTo>
                        <a:cubicBezTo>
                          <a:pt x="46" y="119"/>
                          <a:pt x="47" y="119"/>
                          <a:pt x="47" y="119"/>
                        </a:cubicBezTo>
                        <a:cubicBezTo>
                          <a:pt x="47" y="118"/>
                          <a:pt x="47" y="118"/>
                          <a:pt x="47" y="118"/>
                        </a:cubicBezTo>
                        <a:cubicBezTo>
                          <a:pt x="48" y="118"/>
                          <a:pt x="48" y="117"/>
                          <a:pt x="48" y="117"/>
                        </a:cubicBezTo>
                        <a:cubicBezTo>
                          <a:pt x="49" y="117"/>
                          <a:pt x="48" y="118"/>
                          <a:pt x="49" y="118"/>
                        </a:cubicBezTo>
                        <a:cubicBezTo>
                          <a:pt x="49" y="119"/>
                          <a:pt x="48" y="118"/>
                          <a:pt x="48" y="119"/>
                        </a:cubicBezTo>
                        <a:cubicBezTo>
                          <a:pt x="48" y="120"/>
                          <a:pt x="49" y="119"/>
                          <a:pt x="49" y="120"/>
                        </a:cubicBezTo>
                        <a:cubicBezTo>
                          <a:pt x="49" y="121"/>
                          <a:pt x="49" y="121"/>
                          <a:pt x="49" y="121"/>
                        </a:cubicBezTo>
                        <a:cubicBezTo>
                          <a:pt x="48" y="121"/>
                          <a:pt x="48" y="122"/>
                          <a:pt x="50" y="122"/>
                        </a:cubicBezTo>
                        <a:cubicBezTo>
                          <a:pt x="51" y="122"/>
                          <a:pt x="50" y="121"/>
                          <a:pt x="51" y="121"/>
                        </a:cubicBezTo>
                        <a:cubicBezTo>
                          <a:pt x="52" y="121"/>
                          <a:pt x="51" y="120"/>
                          <a:pt x="52" y="120"/>
                        </a:cubicBezTo>
                        <a:cubicBezTo>
                          <a:pt x="52" y="120"/>
                          <a:pt x="53" y="120"/>
                          <a:pt x="53" y="120"/>
                        </a:cubicBezTo>
                        <a:cubicBezTo>
                          <a:pt x="54" y="120"/>
                          <a:pt x="54" y="120"/>
                          <a:pt x="54" y="120"/>
                        </a:cubicBezTo>
                        <a:cubicBezTo>
                          <a:pt x="54" y="120"/>
                          <a:pt x="54" y="119"/>
                          <a:pt x="54" y="119"/>
                        </a:cubicBezTo>
                        <a:cubicBezTo>
                          <a:pt x="55" y="119"/>
                          <a:pt x="54" y="119"/>
                          <a:pt x="55" y="117"/>
                        </a:cubicBezTo>
                        <a:cubicBezTo>
                          <a:pt x="55" y="115"/>
                          <a:pt x="54" y="116"/>
                          <a:pt x="54" y="115"/>
                        </a:cubicBezTo>
                        <a:cubicBezTo>
                          <a:pt x="54" y="114"/>
                          <a:pt x="56" y="115"/>
                          <a:pt x="56" y="114"/>
                        </a:cubicBezTo>
                        <a:cubicBezTo>
                          <a:pt x="56" y="113"/>
                          <a:pt x="57" y="114"/>
                          <a:pt x="56" y="113"/>
                        </a:cubicBezTo>
                        <a:cubicBezTo>
                          <a:pt x="56" y="112"/>
                          <a:pt x="57" y="112"/>
                          <a:pt x="57" y="111"/>
                        </a:cubicBezTo>
                        <a:cubicBezTo>
                          <a:pt x="57" y="110"/>
                          <a:pt x="55" y="111"/>
                          <a:pt x="56" y="110"/>
                        </a:cubicBezTo>
                        <a:cubicBezTo>
                          <a:pt x="56" y="109"/>
                          <a:pt x="56" y="109"/>
                          <a:pt x="56" y="109"/>
                        </a:cubicBezTo>
                        <a:cubicBezTo>
                          <a:pt x="55" y="109"/>
                          <a:pt x="55" y="108"/>
                          <a:pt x="56" y="108"/>
                        </a:cubicBezTo>
                        <a:cubicBezTo>
                          <a:pt x="57" y="108"/>
                          <a:pt x="57" y="107"/>
                          <a:pt x="58" y="107"/>
                        </a:cubicBezTo>
                        <a:cubicBezTo>
                          <a:pt x="58" y="107"/>
                          <a:pt x="59" y="107"/>
                          <a:pt x="59" y="107"/>
                        </a:cubicBezTo>
                        <a:cubicBezTo>
                          <a:pt x="60" y="107"/>
                          <a:pt x="60" y="108"/>
                          <a:pt x="60" y="107"/>
                        </a:cubicBezTo>
                        <a:cubicBezTo>
                          <a:pt x="61" y="107"/>
                          <a:pt x="61" y="107"/>
                          <a:pt x="61" y="107"/>
                        </a:cubicBezTo>
                        <a:cubicBezTo>
                          <a:pt x="61" y="106"/>
                          <a:pt x="62" y="106"/>
                          <a:pt x="62" y="106"/>
                        </a:cubicBezTo>
                        <a:cubicBezTo>
                          <a:pt x="62" y="105"/>
                          <a:pt x="62" y="105"/>
                          <a:pt x="62" y="105"/>
                        </a:cubicBezTo>
                        <a:cubicBezTo>
                          <a:pt x="62" y="104"/>
                          <a:pt x="64" y="106"/>
                          <a:pt x="63" y="104"/>
                        </a:cubicBezTo>
                        <a:cubicBezTo>
                          <a:pt x="62" y="103"/>
                          <a:pt x="64" y="103"/>
                          <a:pt x="63" y="102"/>
                        </a:cubicBezTo>
                        <a:cubicBezTo>
                          <a:pt x="63" y="102"/>
                          <a:pt x="62" y="101"/>
                          <a:pt x="63" y="101"/>
                        </a:cubicBezTo>
                        <a:cubicBezTo>
                          <a:pt x="63" y="102"/>
                          <a:pt x="63" y="101"/>
                          <a:pt x="64" y="101"/>
                        </a:cubicBezTo>
                        <a:cubicBezTo>
                          <a:pt x="64" y="102"/>
                          <a:pt x="65" y="101"/>
                          <a:pt x="65" y="100"/>
                        </a:cubicBezTo>
                        <a:cubicBezTo>
                          <a:pt x="64" y="99"/>
                          <a:pt x="63" y="98"/>
                          <a:pt x="64" y="98"/>
                        </a:cubicBezTo>
                        <a:cubicBezTo>
                          <a:pt x="64" y="97"/>
                          <a:pt x="64" y="98"/>
                          <a:pt x="65" y="98"/>
                        </a:cubicBezTo>
                        <a:cubicBezTo>
                          <a:pt x="65" y="97"/>
                          <a:pt x="64" y="97"/>
                          <a:pt x="65" y="97"/>
                        </a:cubicBezTo>
                        <a:cubicBezTo>
                          <a:pt x="66" y="97"/>
                          <a:pt x="65" y="96"/>
                          <a:pt x="66" y="96"/>
                        </a:cubicBezTo>
                        <a:cubicBezTo>
                          <a:pt x="66" y="96"/>
                          <a:pt x="67" y="95"/>
                          <a:pt x="67" y="95"/>
                        </a:cubicBezTo>
                        <a:cubicBezTo>
                          <a:pt x="67" y="96"/>
                          <a:pt x="66" y="96"/>
                          <a:pt x="67" y="96"/>
                        </a:cubicBezTo>
                        <a:cubicBezTo>
                          <a:pt x="68" y="96"/>
                          <a:pt x="68" y="96"/>
                          <a:pt x="69" y="97"/>
                        </a:cubicBezTo>
                        <a:cubicBezTo>
                          <a:pt x="69" y="97"/>
                          <a:pt x="71" y="99"/>
                          <a:pt x="71" y="98"/>
                        </a:cubicBezTo>
                        <a:cubicBezTo>
                          <a:pt x="71" y="97"/>
                          <a:pt x="71" y="97"/>
                          <a:pt x="72" y="97"/>
                        </a:cubicBezTo>
                        <a:cubicBezTo>
                          <a:pt x="72" y="97"/>
                          <a:pt x="72" y="97"/>
                          <a:pt x="72" y="96"/>
                        </a:cubicBezTo>
                        <a:cubicBezTo>
                          <a:pt x="72" y="96"/>
                          <a:pt x="72" y="95"/>
                          <a:pt x="72" y="95"/>
                        </a:cubicBezTo>
                        <a:cubicBezTo>
                          <a:pt x="72" y="94"/>
                          <a:pt x="72" y="93"/>
                          <a:pt x="72" y="93"/>
                        </a:cubicBezTo>
                        <a:cubicBezTo>
                          <a:pt x="73" y="93"/>
                          <a:pt x="72" y="94"/>
                          <a:pt x="73" y="94"/>
                        </a:cubicBezTo>
                        <a:cubicBezTo>
                          <a:pt x="74" y="94"/>
                          <a:pt x="73" y="94"/>
                          <a:pt x="74" y="94"/>
                        </a:cubicBezTo>
                        <a:cubicBezTo>
                          <a:pt x="75" y="94"/>
                          <a:pt x="75" y="94"/>
                          <a:pt x="75" y="93"/>
                        </a:cubicBezTo>
                        <a:cubicBezTo>
                          <a:pt x="75" y="93"/>
                          <a:pt x="75" y="93"/>
                          <a:pt x="75" y="92"/>
                        </a:cubicBezTo>
                        <a:cubicBezTo>
                          <a:pt x="76" y="91"/>
                          <a:pt x="76" y="91"/>
                          <a:pt x="76" y="90"/>
                        </a:cubicBezTo>
                        <a:cubicBezTo>
                          <a:pt x="77" y="90"/>
                          <a:pt x="78" y="88"/>
                          <a:pt x="78" y="88"/>
                        </a:cubicBezTo>
                        <a:cubicBezTo>
                          <a:pt x="79" y="88"/>
                          <a:pt x="79" y="89"/>
                          <a:pt x="80" y="89"/>
                        </a:cubicBezTo>
                        <a:cubicBezTo>
                          <a:pt x="81" y="90"/>
                          <a:pt x="82" y="89"/>
                          <a:pt x="82" y="89"/>
                        </a:cubicBezTo>
                        <a:cubicBezTo>
                          <a:pt x="82" y="88"/>
                          <a:pt x="82" y="87"/>
                          <a:pt x="83" y="87"/>
                        </a:cubicBezTo>
                        <a:cubicBezTo>
                          <a:pt x="84" y="87"/>
                          <a:pt x="85" y="87"/>
                          <a:pt x="86" y="86"/>
                        </a:cubicBezTo>
                        <a:cubicBezTo>
                          <a:pt x="89" y="83"/>
                          <a:pt x="89" y="85"/>
                          <a:pt x="90" y="83"/>
                        </a:cubicBezTo>
                        <a:cubicBezTo>
                          <a:pt x="92" y="82"/>
                          <a:pt x="92" y="82"/>
                          <a:pt x="93" y="81"/>
                        </a:cubicBezTo>
                        <a:cubicBezTo>
                          <a:pt x="96" y="81"/>
                          <a:pt x="94" y="82"/>
                          <a:pt x="96" y="82"/>
                        </a:cubicBezTo>
                        <a:cubicBezTo>
                          <a:pt x="97" y="82"/>
                          <a:pt x="98" y="82"/>
                          <a:pt x="99" y="83"/>
                        </a:cubicBezTo>
                        <a:cubicBezTo>
                          <a:pt x="99" y="83"/>
                          <a:pt x="100" y="83"/>
                          <a:pt x="100" y="83"/>
                        </a:cubicBezTo>
                        <a:cubicBezTo>
                          <a:pt x="100" y="83"/>
                          <a:pt x="100" y="83"/>
                          <a:pt x="100" y="82"/>
                        </a:cubicBezTo>
                        <a:cubicBezTo>
                          <a:pt x="100" y="82"/>
                          <a:pt x="100" y="82"/>
                          <a:pt x="100" y="82"/>
                        </a:cubicBezTo>
                        <a:cubicBezTo>
                          <a:pt x="102" y="83"/>
                          <a:pt x="102" y="82"/>
                          <a:pt x="103" y="82"/>
                        </a:cubicBezTo>
                        <a:cubicBezTo>
                          <a:pt x="104" y="83"/>
                          <a:pt x="104" y="82"/>
                          <a:pt x="105" y="82"/>
                        </a:cubicBezTo>
                        <a:cubicBezTo>
                          <a:pt x="106" y="83"/>
                          <a:pt x="107" y="81"/>
                          <a:pt x="108" y="80"/>
                        </a:cubicBezTo>
                        <a:cubicBezTo>
                          <a:pt x="108" y="80"/>
                          <a:pt x="109" y="80"/>
                          <a:pt x="110" y="80"/>
                        </a:cubicBezTo>
                        <a:cubicBezTo>
                          <a:pt x="111" y="80"/>
                          <a:pt x="120" y="79"/>
                          <a:pt x="121" y="79"/>
                        </a:cubicBezTo>
                        <a:cubicBezTo>
                          <a:pt x="122" y="79"/>
                          <a:pt x="122" y="79"/>
                          <a:pt x="122" y="79"/>
                        </a:cubicBezTo>
                        <a:cubicBezTo>
                          <a:pt x="122" y="78"/>
                          <a:pt x="122" y="78"/>
                          <a:pt x="126" y="79"/>
                        </a:cubicBezTo>
                        <a:cubicBezTo>
                          <a:pt x="126" y="79"/>
                          <a:pt x="126" y="79"/>
                          <a:pt x="126" y="78"/>
                        </a:cubicBezTo>
                        <a:cubicBezTo>
                          <a:pt x="126" y="78"/>
                          <a:pt x="126" y="78"/>
                          <a:pt x="127" y="78"/>
                        </a:cubicBezTo>
                        <a:cubicBezTo>
                          <a:pt x="127" y="77"/>
                          <a:pt x="127" y="77"/>
                          <a:pt x="128" y="77"/>
                        </a:cubicBezTo>
                        <a:cubicBezTo>
                          <a:pt x="128" y="76"/>
                          <a:pt x="128" y="77"/>
                          <a:pt x="129" y="76"/>
                        </a:cubicBezTo>
                        <a:cubicBezTo>
                          <a:pt x="129" y="76"/>
                          <a:pt x="129" y="76"/>
                          <a:pt x="129" y="75"/>
                        </a:cubicBezTo>
                        <a:cubicBezTo>
                          <a:pt x="129" y="74"/>
                          <a:pt x="130" y="74"/>
                          <a:pt x="130" y="73"/>
                        </a:cubicBezTo>
                        <a:cubicBezTo>
                          <a:pt x="130" y="73"/>
                          <a:pt x="130" y="73"/>
                          <a:pt x="130" y="72"/>
                        </a:cubicBezTo>
                        <a:cubicBezTo>
                          <a:pt x="131" y="71"/>
                          <a:pt x="131" y="71"/>
                          <a:pt x="131" y="71"/>
                        </a:cubicBezTo>
                        <a:cubicBezTo>
                          <a:pt x="132" y="70"/>
                          <a:pt x="132" y="69"/>
                          <a:pt x="132" y="67"/>
                        </a:cubicBezTo>
                        <a:cubicBezTo>
                          <a:pt x="132" y="64"/>
                          <a:pt x="132" y="66"/>
                          <a:pt x="132" y="6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2" name="Freeform 13"/>
                  <p:cNvSpPr>
                    <a:spLocks/>
                  </p:cNvSpPr>
                  <p:nvPr/>
                </p:nvSpPr>
                <p:spPr bwMode="auto">
                  <a:xfrm>
                    <a:off x="4265613" y="4233862"/>
                    <a:ext cx="103188" cy="149225"/>
                  </a:xfrm>
                  <a:custGeom>
                    <a:avLst/>
                    <a:gdLst>
                      <a:gd name="T0" fmla="*/ 34 w 36"/>
                      <a:gd name="T1" fmla="*/ 39 h 52"/>
                      <a:gd name="T2" fmla="*/ 32 w 36"/>
                      <a:gd name="T3" fmla="*/ 37 h 52"/>
                      <a:gd name="T4" fmla="*/ 31 w 36"/>
                      <a:gd name="T5" fmla="*/ 34 h 52"/>
                      <a:gd name="T6" fmla="*/ 32 w 36"/>
                      <a:gd name="T7" fmla="*/ 31 h 52"/>
                      <a:gd name="T8" fmla="*/ 30 w 36"/>
                      <a:gd name="T9" fmla="*/ 29 h 52"/>
                      <a:gd name="T10" fmla="*/ 31 w 36"/>
                      <a:gd name="T11" fmla="*/ 27 h 52"/>
                      <a:gd name="T12" fmla="*/ 31 w 36"/>
                      <a:gd name="T13" fmla="*/ 24 h 52"/>
                      <a:gd name="T14" fmla="*/ 32 w 36"/>
                      <a:gd name="T15" fmla="*/ 22 h 52"/>
                      <a:gd name="T16" fmla="*/ 29 w 36"/>
                      <a:gd name="T17" fmla="*/ 20 h 52"/>
                      <a:gd name="T18" fmla="*/ 30 w 36"/>
                      <a:gd name="T19" fmla="*/ 18 h 52"/>
                      <a:gd name="T20" fmla="*/ 30 w 36"/>
                      <a:gd name="T21" fmla="*/ 15 h 52"/>
                      <a:gd name="T22" fmla="*/ 30 w 36"/>
                      <a:gd name="T23" fmla="*/ 13 h 52"/>
                      <a:gd name="T24" fmla="*/ 28 w 36"/>
                      <a:gd name="T25" fmla="*/ 14 h 52"/>
                      <a:gd name="T26" fmla="*/ 28 w 36"/>
                      <a:gd name="T27" fmla="*/ 13 h 52"/>
                      <a:gd name="T28" fmla="*/ 29 w 36"/>
                      <a:gd name="T29" fmla="*/ 13 h 52"/>
                      <a:gd name="T30" fmla="*/ 29 w 36"/>
                      <a:gd name="T31" fmla="*/ 12 h 52"/>
                      <a:gd name="T32" fmla="*/ 29 w 36"/>
                      <a:gd name="T33" fmla="*/ 9 h 52"/>
                      <a:gd name="T34" fmla="*/ 29 w 36"/>
                      <a:gd name="T35" fmla="*/ 7 h 52"/>
                      <a:gd name="T36" fmla="*/ 28 w 36"/>
                      <a:gd name="T37" fmla="*/ 6 h 52"/>
                      <a:gd name="T38" fmla="*/ 26 w 36"/>
                      <a:gd name="T39" fmla="*/ 3 h 52"/>
                      <a:gd name="T40" fmla="*/ 25 w 36"/>
                      <a:gd name="T41" fmla="*/ 1 h 52"/>
                      <a:gd name="T42" fmla="*/ 25 w 36"/>
                      <a:gd name="T43" fmla="*/ 0 h 52"/>
                      <a:gd name="T44" fmla="*/ 24 w 36"/>
                      <a:gd name="T45" fmla="*/ 0 h 52"/>
                      <a:gd name="T46" fmla="*/ 23 w 36"/>
                      <a:gd name="T47" fmla="*/ 1 h 52"/>
                      <a:gd name="T48" fmla="*/ 20 w 36"/>
                      <a:gd name="T49" fmla="*/ 1 h 52"/>
                      <a:gd name="T50" fmla="*/ 18 w 36"/>
                      <a:gd name="T51" fmla="*/ 1 h 52"/>
                      <a:gd name="T52" fmla="*/ 14 w 36"/>
                      <a:gd name="T53" fmla="*/ 1 h 52"/>
                      <a:gd name="T54" fmla="*/ 6 w 36"/>
                      <a:gd name="T55" fmla="*/ 1 h 52"/>
                      <a:gd name="T56" fmla="*/ 4 w 36"/>
                      <a:gd name="T57" fmla="*/ 1 h 52"/>
                      <a:gd name="T58" fmla="*/ 3 w 36"/>
                      <a:gd name="T59" fmla="*/ 2 h 52"/>
                      <a:gd name="T60" fmla="*/ 3 w 36"/>
                      <a:gd name="T61" fmla="*/ 5 h 52"/>
                      <a:gd name="T62" fmla="*/ 4 w 36"/>
                      <a:gd name="T63" fmla="*/ 6 h 52"/>
                      <a:gd name="T64" fmla="*/ 4 w 36"/>
                      <a:gd name="T65" fmla="*/ 7 h 52"/>
                      <a:gd name="T66" fmla="*/ 4 w 36"/>
                      <a:gd name="T67" fmla="*/ 9 h 52"/>
                      <a:gd name="T68" fmla="*/ 4 w 36"/>
                      <a:gd name="T69" fmla="*/ 11 h 52"/>
                      <a:gd name="T70" fmla="*/ 4 w 36"/>
                      <a:gd name="T71" fmla="*/ 13 h 52"/>
                      <a:gd name="T72" fmla="*/ 5 w 36"/>
                      <a:gd name="T73" fmla="*/ 14 h 52"/>
                      <a:gd name="T74" fmla="*/ 5 w 36"/>
                      <a:gd name="T75" fmla="*/ 16 h 52"/>
                      <a:gd name="T76" fmla="*/ 5 w 36"/>
                      <a:gd name="T77" fmla="*/ 18 h 52"/>
                      <a:gd name="T78" fmla="*/ 6 w 36"/>
                      <a:gd name="T79" fmla="*/ 20 h 52"/>
                      <a:gd name="T80" fmla="*/ 5 w 36"/>
                      <a:gd name="T81" fmla="*/ 25 h 52"/>
                      <a:gd name="T82" fmla="*/ 3 w 36"/>
                      <a:gd name="T83" fmla="*/ 32 h 52"/>
                      <a:gd name="T84" fmla="*/ 1 w 36"/>
                      <a:gd name="T85" fmla="*/ 34 h 52"/>
                      <a:gd name="T86" fmla="*/ 1 w 36"/>
                      <a:gd name="T87" fmla="*/ 38 h 52"/>
                      <a:gd name="T88" fmla="*/ 2 w 36"/>
                      <a:gd name="T89" fmla="*/ 43 h 52"/>
                      <a:gd name="T90" fmla="*/ 4 w 36"/>
                      <a:gd name="T91" fmla="*/ 45 h 52"/>
                      <a:gd name="T92" fmla="*/ 4 w 36"/>
                      <a:gd name="T93" fmla="*/ 48 h 52"/>
                      <a:gd name="T94" fmla="*/ 3 w 36"/>
                      <a:gd name="T95" fmla="*/ 48 h 52"/>
                      <a:gd name="T96" fmla="*/ 2 w 36"/>
                      <a:gd name="T97" fmla="*/ 49 h 52"/>
                      <a:gd name="T98" fmla="*/ 9 w 36"/>
                      <a:gd name="T99" fmla="*/ 51 h 52"/>
                      <a:gd name="T100" fmla="*/ 12 w 36"/>
                      <a:gd name="T101" fmla="*/ 50 h 52"/>
                      <a:gd name="T102" fmla="*/ 14 w 36"/>
                      <a:gd name="T103" fmla="*/ 49 h 52"/>
                      <a:gd name="T104" fmla="*/ 17 w 36"/>
                      <a:gd name="T105" fmla="*/ 48 h 52"/>
                      <a:gd name="T106" fmla="*/ 20 w 36"/>
                      <a:gd name="T107" fmla="*/ 47 h 52"/>
                      <a:gd name="T108" fmla="*/ 24 w 36"/>
                      <a:gd name="T109" fmla="*/ 45 h 52"/>
                      <a:gd name="T110" fmla="*/ 29 w 36"/>
                      <a:gd name="T111" fmla="*/ 43 h 52"/>
                      <a:gd name="T112" fmla="*/ 34 w 36"/>
                      <a:gd name="T113" fmla="*/ 43 h 52"/>
                      <a:gd name="T114" fmla="*/ 35 w 36"/>
                      <a:gd name="T115" fmla="*/ 40 h 52"/>
                      <a:gd name="T116" fmla="*/ 36 w 36"/>
                      <a:gd name="T117" fmla="*/ 40 h 52"/>
                      <a:gd name="T118" fmla="*/ 36 w 36"/>
                      <a:gd name="T11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 h="52">
                        <a:moveTo>
                          <a:pt x="36" y="40"/>
                        </a:moveTo>
                        <a:cubicBezTo>
                          <a:pt x="35" y="40"/>
                          <a:pt x="35" y="40"/>
                          <a:pt x="34" y="39"/>
                        </a:cubicBezTo>
                        <a:cubicBezTo>
                          <a:pt x="34" y="38"/>
                          <a:pt x="34" y="40"/>
                          <a:pt x="32" y="38"/>
                        </a:cubicBezTo>
                        <a:cubicBezTo>
                          <a:pt x="32" y="37"/>
                          <a:pt x="33" y="37"/>
                          <a:pt x="32" y="37"/>
                        </a:cubicBezTo>
                        <a:cubicBezTo>
                          <a:pt x="31" y="36"/>
                          <a:pt x="32" y="36"/>
                          <a:pt x="31" y="35"/>
                        </a:cubicBezTo>
                        <a:cubicBezTo>
                          <a:pt x="31" y="35"/>
                          <a:pt x="31" y="35"/>
                          <a:pt x="31" y="34"/>
                        </a:cubicBezTo>
                        <a:cubicBezTo>
                          <a:pt x="31" y="33"/>
                          <a:pt x="31" y="34"/>
                          <a:pt x="31" y="33"/>
                        </a:cubicBezTo>
                        <a:cubicBezTo>
                          <a:pt x="31" y="32"/>
                          <a:pt x="31" y="32"/>
                          <a:pt x="32" y="31"/>
                        </a:cubicBezTo>
                        <a:cubicBezTo>
                          <a:pt x="32" y="31"/>
                          <a:pt x="32" y="30"/>
                          <a:pt x="31" y="30"/>
                        </a:cubicBezTo>
                        <a:cubicBezTo>
                          <a:pt x="31" y="31"/>
                          <a:pt x="31" y="30"/>
                          <a:pt x="30" y="29"/>
                        </a:cubicBezTo>
                        <a:cubicBezTo>
                          <a:pt x="30" y="28"/>
                          <a:pt x="31" y="29"/>
                          <a:pt x="31" y="28"/>
                        </a:cubicBezTo>
                        <a:cubicBezTo>
                          <a:pt x="31" y="28"/>
                          <a:pt x="31" y="28"/>
                          <a:pt x="31" y="27"/>
                        </a:cubicBezTo>
                        <a:cubicBezTo>
                          <a:pt x="31" y="27"/>
                          <a:pt x="31" y="25"/>
                          <a:pt x="31" y="25"/>
                        </a:cubicBezTo>
                        <a:cubicBezTo>
                          <a:pt x="31" y="24"/>
                          <a:pt x="31" y="24"/>
                          <a:pt x="31" y="24"/>
                        </a:cubicBezTo>
                        <a:cubicBezTo>
                          <a:pt x="31" y="24"/>
                          <a:pt x="31" y="24"/>
                          <a:pt x="32" y="23"/>
                        </a:cubicBezTo>
                        <a:cubicBezTo>
                          <a:pt x="32" y="23"/>
                          <a:pt x="32" y="22"/>
                          <a:pt x="32" y="22"/>
                        </a:cubicBezTo>
                        <a:cubicBezTo>
                          <a:pt x="31" y="22"/>
                          <a:pt x="31" y="21"/>
                          <a:pt x="31" y="21"/>
                        </a:cubicBezTo>
                        <a:cubicBezTo>
                          <a:pt x="30" y="21"/>
                          <a:pt x="30" y="20"/>
                          <a:pt x="29" y="20"/>
                        </a:cubicBezTo>
                        <a:cubicBezTo>
                          <a:pt x="29" y="19"/>
                          <a:pt x="30" y="19"/>
                          <a:pt x="30" y="19"/>
                        </a:cubicBezTo>
                        <a:cubicBezTo>
                          <a:pt x="30" y="19"/>
                          <a:pt x="30" y="18"/>
                          <a:pt x="30" y="18"/>
                        </a:cubicBezTo>
                        <a:cubicBezTo>
                          <a:pt x="30" y="17"/>
                          <a:pt x="30" y="17"/>
                          <a:pt x="30" y="16"/>
                        </a:cubicBezTo>
                        <a:cubicBezTo>
                          <a:pt x="31" y="15"/>
                          <a:pt x="30" y="16"/>
                          <a:pt x="30" y="15"/>
                        </a:cubicBezTo>
                        <a:cubicBezTo>
                          <a:pt x="31" y="15"/>
                          <a:pt x="31" y="14"/>
                          <a:pt x="30" y="14"/>
                        </a:cubicBezTo>
                        <a:cubicBezTo>
                          <a:pt x="30" y="14"/>
                          <a:pt x="31" y="13"/>
                          <a:pt x="30" y="13"/>
                        </a:cubicBezTo>
                        <a:cubicBezTo>
                          <a:pt x="29" y="13"/>
                          <a:pt x="29" y="13"/>
                          <a:pt x="29" y="14"/>
                        </a:cubicBezTo>
                        <a:cubicBezTo>
                          <a:pt x="29" y="14"/>
                          <a:pt x="29" y="14"/>
                          <a:pt x="28" y="14"/>
                        </a:cubicBezTo>
                        <a:cubicBezTo>
                          <a:pt x="28" y="14"/>
                          <a:pt x="29" y="14"/>
                          <a:pt x="29" y="13"/>
                        </a:cubicBezTo>
                        <a:cubicBezTo>
                          <a:pt x="29" y="13"/>
                          <a:pt x="28" y="13"/>
                          <a:pt x="28" y="13"/>
                        </a:cubicBezTo>
                        <a:cubicBezTo>
                          <a:pt x="28" y="13"/>
                          <a:pt x="28" y="13"/>
                          <a:pt x="29" y="13"/>
                        </a:cubicBezTo>
                        <a:cubicBezTo>
                          <a:pt x="29" y="13"/>
                          <a:pt x="29" y="12"/>
                          <a:pt x="29" y="13"/>
                        </a:cubicBezTo>
                        <a:cubicBezTo>
                          <a:pt x="28" y="13"/>
                          <a:pt x="28" y="12"/>
                          <a:pt x="29" y="12"/>
                        </a:cubicBezTo>
                        <a:cubicBezTo>
                          <a:pt x="29" y="12"/>
                          <a:pt x="29" y="12"/>
                          <a:pt x="29" y="12"/>
                        </a:cubicBezTo>
                        <a:cubicBezTo>
                          <a:pt x="29" y="11"/>
                          <a:pt x="29" y="11"/>
                          <a:pt x="29" y="11"/>
                        </a:cubicBezTo>
                        <a:cubicBezTo>
                          <a:pt x="29" y="10"/>
                          <a:pt x="29" y="10"/>
                          <a:pt x="29" y="9"/>
                        </a:cubicBezTo>
                        <a:cubicBezTo>
                          <a:pt x="29" y="9"/>
                          <a:pt x="30" y="9"/>
                          <a:pt x="29" y="9"/>
                        </a:cubicBezTo>
                        <a:cubicBezTo>
                          <a:pt x="29" y="8"/>
                          <a:pt x="29" y="8"/>
                          <a:pt x="29" y="7"/>
                        </a:cubicBezTo>
                        <a:cubicBezTo>
                          <a:pt x="29" y="7"/>
                          <a:pt x="30" y="7"/>
                          <a:pt x="29" y="7"/>
                        </a:cubicBezTo>
                        <a:cubicBezTo>
                          <a:pt x="29" y="7"/>
                          <a:pt x="29" y="6"/>
                          <a:pt x="28" y="6"/>
                        </a:cubicBezTo>
                        <a:cubicBezTo>
                          <a:pt x="27" y="6"/>
                          <a:pt x="28" y="5"/>
                          <a:pt x="26" y="4"/>
                        </a:cubicBezTo>
                        <a:cubicBezTo>
                          <a:pt x="25" y="4"/>
                          <a:pt x="26" y="3"/>
                          <a:pt x="26" y="3"/>
                        </a:cubicBezTo>
                        <a:cubicBezTo>
                          <a:pt x="26" y="2"/>
                          <a:pt x="26" y="3"/>
                          <a:pt x="26" y="1"/>
                        </a:cubicBezTo>
                        <a:cubicBezTo>
                          <a:pt x="27" y="1"/>
                          <a:pt x="26" y="1"/>
                          <a:pt x="25" y="1"/>
                        </a:cubicBezTo>
                        <a:cubicBezTo>
                          <a:pt x="25" y="1"/>
                          <a:pt x="25" y="0"/>
                          <a:pt x="25" y="0"/>
                        </a:cubicBezTo>
                        <a:cubicBezTo>
                          <a:pt x="25" y="0"/>
                          <a:pt x="25" y="0"/>
                          <a:pt x="25" y="0"/>
                        </a:cubicBezTo>
                        <a:cubicBezTo>
                          <a:pt x="25" y="0"/>
                          <a:pt x="24" y="0"/>
                          <a:pt x="24" y="0"/>
                        </a:cubicBezTo>
                        <a:cubicBezTo>
                          <a:pt x="24" y="0"/>
                          <a:pt x="24" y="0"/>
                          <a:pt x="24" y="0"/>
                        </a:cubicBezTo>
                        <a:cubicBezTo>
                          <a:pt x="23" y="1"/>
                          <a:pt x="23" y="0"/>
                          <a:pt x="23" y="0"/>
                        </a:cubicBezTo>
                        <a:cubicBezTo>
                          <a:pt x="22" y="1"/>
                          <a:pt x="23" y="1"/>
                          <a:pt x="23" y="1"/>
                        </a:cubicBezTo>
                        <a:cubicBezTo>
                          <a:pt x="22" y="1"/>
                          <a:pt x="22" y="2"/>
                          <a:pt x="21" y="2"/>
                        </a:cubicBezTo>
                        <a:cubicBezTo>
                          <a:pt x="21" y="2"/>
                          <a:pt x="21" y="1"/>
                          <a:pt x="20" y="1"/>
                        </a:cubicBezTo>
                        <a:cubicBezTo>
                          <a:pt x="19" y="1"/>
                          <a:pt x="20" y="2"/>
                          <a:pt x="19" y="1"/>
                        </a:cubicBezTo>
                        <a:cubicBezTo>
                          <a:pt x="19" y="1"/>
                          <a:pt x="18" y="1"/>
                          <a:pt x="18" y="1"/>
                        </a:cubicBezTo>
                        <a:cubicBezTo>
                          <a:pt x="17" y="1"/>
                          <a:pt x="17" y="2"/>
                          <a:pt x="16" y="2"/>
                        </a:cubicBezTo>
                        <a:cubicBezTo>
                          <a:pt x="15" y="2"/>
                          <a:pt x="15" y="1"/>
                          <a:pt x="14" y="1"/>
                        </a:cubicBezTo>
                        <a:cubicBezTo>
                          <a:pt x="14" y="1"/>
                          <a:pt x="13" y="1"/>
                          <a:pt x="13" y="1"/>
                        </a:cubicBezTo>
                        <a:cubicBezTo>
                          <a:pt x="6" y="1"/>
                          <a:pt x="6" y="1"/>
                          <a:pt x="6" y="1"/>
                        </a:cubicBezTo>
                        <a:cubicBezTo>
                          <a:pt x="5" y="1"/>
                          <a:pt x="5" y="1"/>
                          <a:pt x="5" y="1"/>
                        </a:cubicBezTo>
                        <a:cubicBezTo>
                          <a:pt x="4" y="2"/>
                          <a:pt x="4" y="2"/>
                          <a:pt x="4" y="1"/>
                        </a:cubicBezTo>
                        <a:cubicBezTo>
                          <a:pt x="4" y="1"/>
                          <a:pt x="4" y="1"/>
                          <a:pt x="4" y="1"/>
                        </a:cubicBezTo>
                        <a:cubicBezTo>
                          <a:pt x="4" y="2"/>
                          <a:pt x="4" y="2"/>
                          <a:pt x="3" y="2"/>
                        </a:cubicBezTo>
                        <a:cubicBezTo>
                          <a:pt x="3" y="3"/>
                          <a:pt x="3" y="3"/>
                          <a:pt x="3" y="3"/>
                        </a:cubicBezTo>
                        <a:cubicBezTo>
                          <a:pt x="3" y="4"/>
                          <a:pt x="3" y="4"/>
                          <a:pt x="3" y="5"/>
                        </a:cubicBezTo>
                        <a:cubicBezTo>
                          <a:pt x="3" y="5"/>
                          <a:pt x="3" y="5"/>
                          <a:pt x="3" y="5"/>
                        </a:cubicBezTo>
                        <a:cubicBezTo>
                          <a:pt x="3" y="6"/>
                          <a:pt x="3" y="6"/>
                          <a:pt x="4" y="6"/>
                        </a:cubicBezTo>
                        <a:cubicBezTo>
                          <a:pt x="4" y="6"/>
                          <a:pt x="4" y="6"/>
                          <a:pt x="4" y="6"/>
                        </a:cubicBezTo>
                        <a:cubicBezTo>
                          <a:pt x="3" y="7"/>
                          <a:pt x="3" y="7"/>
                          <a:pt x="4" y="7"/>
                        </a:cubicBezTo>
                        <a:cubicBezTo>
                          <a:pt x="4" y="7"/>
                          <a:pt x="4" y="7"/>
                          <a:pt x="4" y="8"/>
                        </a:cubicBezTo>
                        <a:cubicBezTo>
                          <a:pt x="4" y="8"/>
                          <a:pt x="4" y="8"/>
                          <a:pt x="4" y="9"/>
                        </a:cubicBezTo>
                        <a:cubicBezTo>
                          <a:pt x="4" y="9"/>
                          <a:pt x="4" y="10"/>
                          <a:pt x="4" y="10"/>
                        </a:cubicBezTo>
                        <a:cubicBezTo>
                          <a:pt x="4" y="11"/>
                          <a:pt x="4" y="11"/>
                          <a:pt x="4" y="11"/>
                        </a:cubicBezTo>
                        <a:cubicBezTo>
                          <a:pt x="4" y="12"/>
                          <a:pt x="4" y="12"/>
                          <a:pt x="4" y="12"/>
                        </a:cubicBezTo>
                        <a:cubicBezTo>
                          <a:pt x="4" y="13"/>
                          <a:pt x="4" y="13"/>
                          <a:pt x="4" y="13"/>
                        </a:cubicBezTo>
                        <a:cubicBezTo>
                          <a:pt x="4" y="13"/>
                          <a:pt x="5" y="13"/>
                          <a:pt x="5" y="14"/>
                        </a:cubicBezTo>
                        <a:cubicBezTo>
                          <a:pt x="5" y="14"/>
                          <a:pt x="5" y="14"/>
                          <a:pt x="5" y="14"/>
                        </a:cubicBezTo>
                        <a:cubicBezTo>
                          <a:pt x="5" y="15"/>
                          <a:pt x="4" y="15"/>
                          <a:pt x="5" y="15"/>
                        </a:cubicBezTo>
                        <a:cubicBezTo>
                          <a:pt x="5" y="16"/>
                          <a:pt x="5" y="16"/>
                          <a:pt x="5" y="16"/>
                        </a:cubicBezTo>
                        <a:cubicBezTo>
                          <a:pt x="4" y="16"/>
                          <a:pt x="4" y="17"/>
                          <a:pt x="4" y="17"/>
                        </a:cubicBezTo>
                        <a:cubicBezTo>
                          <a:pt x="5" y="17"/>
                          <a:pt x="5" y="17"/>
                          <a:pt x="5" y="18"/>
                        </a:cubicBezTo>
                        <a:cubicBezTo>
                          <a:pt x="5" y="18"/>
                          <a:pt x="5" y="18"/>
                          <a:pt x="5" y="19"/>
                        </a:cubicBezTo>
                        <a:cubicBezTo>
                          <a:pt x="5" y="20"/>
                          <a:pt x="6" y="19"/>
                          <a:pt x="6" y="20"/>
                        </a:cubicBezTo>
                        <a:cubicBezTo>
                          <a:pt x="6" y="22"/>
                          <a:pt x="7" y="24"/>
                          <a:pt x="6" y="24"/>
                        </a:cubicBezTo>
                        <a:cubicBezTo>
                          <a:pt x="5" y="24"/>
                          <a:pt x="6" y="25"/>
                          <a:pt x="5" y="25"/>
                        </a:cubicBezTo>
                        <a:cubicBezTo>
                          <a:pt x="4" y="25"/>
                          <a:pt x="4" y="26"/>
                          <a:pt x="4" y="27"/>
                        </a:cubicBezTo>
                        <a:cubicBezTo>
                          <a:pt x="2" y="29"/>
                          <a:pt x="3" y="31"/>
                          <a:pt x="3" y="32"/>
                        </a:cubicBezTo>
                        <a:cubicBezTo>
                          <a:pt x="2" y="32"/>
                          <a:pt x="2" y="33"/>
                          <a:pt x="2" y="33"/>
                        </a:cubicBezTo>
                        <a:cubicBezTo>
                          <a:pt x="1" y="33"/>
                          <a:pt x="2" y="33"/>
                          <a:pt x="1" y="34"/>
                        </a:cubicBezTo>
                        <a:cubicBezTo>
                          <a:pt x="0" y="36"/>
                          <a:pt x="1" y="35"/>
                          <a:pt x="1" y="36"/>
                        </a:cubicBezTo>
                        <a:cubicBezTo>
                          <a:pt x="0" y="37"/>
                          <a:pt x="1" y="37"/>
                          <a:pt x="1" y="38"/>
                        </a:cubicBezTo>
                        <a:cubicBezTo>
                          <a:pt x="1" y="40"/>
                          <a:pt x="2" y="40"/>
                          <a:pt x="2" y="40"/>
                        </a:cubicBezTo>
                        <a:cubicBezTo>
                          <a:pt x="2" y="42"/>
                          <a:pt x="2" y="41"/>
                          <a:pt x="2" y="43"/>
                        </a:cubicBezTo>
                        <a:cubicBezTo>
                          <a:pt x="2" y="44"/>
                          <a:pt x="3" y="43"/>
                          <a:pt x="3" y="44"/>
                        </a:cubicBezTo>
                        <a:cubicBezTo>
                          <a:pt x="3" y="45"/>
                          <a:pt x="4" y="44"/>
                          <a:pt x="4" y="45"/>
                        </a:cubicBezTo>
                        <a:cubicBezTo>
                          <a:pt x="5" y="46"/>
                          <a:pt x="5" y="47"/>
                          <a:pt x="5" y="47"/>
                        </a:cubicBezTo>
                        <a:cubicBezTo>
                          <a:pt x="4" y="46"/>
                          <a:pt x="6" y="49"/>
                          <a:pt x="4" y="48"/>
                        </a:cubicBezTo>
                        <a:cubicBezTo>
                          <a:pt x="4" y="48"/>
                          <a:pt x="3" y="48"/>
                          <a:pt x="3" y="48"/>
                        </a:cubicBezTo>
                        <a:cubicBezTo>
                          <a:pt x="3" y="48"/>
                          <a:pt x="3" y="48"/>
                          <a:pt x="3" y="48"/>
                        </a:cubicBezTo>
                        <a:cubicBezTo>
                          <a:pt x="3" y="48"/>
                          <a:pt x="2" y="48"/>
                          <a:pt x="2" y="48"/>
                        </a:cubicBezTo>
                        <a:cubicBezTo>
                          <a:pt x="3" y="48"/>
                          <a:pt x="1" y="49"/>
                          <a:pt x="2" y="49"/>
                        </a:cubicBezTo>
                        <a:cubicBezTo>
                          <a:pt x="3" y="49"/>
                          <a:pt x="7" y="50"/>
                          <a:pt x="8" y="50"/>
                        </a:cubicBezTo>
                        <a:cubicBezTo>
                          <a:pt x="9" y="50"/>
                          <a:pt x="8" y="50"/>
                          <a:pt x="9" y="51"/>
                        </a:cubicBezTo>
                        <a:cubicBezTo>
                          <a:pt x="9" y="51"/>
                          <a:pt x="9" y="51"/>
                          <a:pt x="10" y="51"/>
                        </a:cubicBezTo>
                        <a:cubicBezTo>
                          <a:pt x="10" y="52"/>
                          <a:pt x="11" y="51"/>
                          <a:pt x="12" y="50"/>
                        </a:cubicBezTo>
                        <a:cubicBezTo>
                          <a:pt x="12" y="50"/>
                          <a:pt x="12" y="51"/>
                          <a:pt x="13" y="50"/>
                        </a:cubicBezTo>
                        <a:cubicBezTo>
                          <a:pt x="13" y="50"/>
                          <a:pt x="13" y="50"/>
                          <a:pt x="14" y="49"/>
                        </a:cubicBezTo>
                        <a:cubicBezTo>
                          <a:pt x="14" y="49"/>
                          <a:pt x="15" y="49"/>
                          <a:pt x="15" y="49"/>
                        </a:cubicBezTo>
                        <a:cubicBezTo>
                          <a:pt x="15" y="49"/>
                          <a:pt x="17" y="49"/>
                          <a:pt x="17" y="48"/>
                        </a:cubicBezTo>
                        <a:cubicBezTo>
                          <a:pt x="18" y="48"/>
                          <a:pt x="18" y="48"/>
                          <a:pt x="19" y="48"/>
                        </a:cubicBezTo>
                        <a:cubicBezTo>
                          <a:pt x="19" y="48"/>
                          <a:pt x="20" y="48"/>
                          <a:pt x="20" y="47"/>
                        </a:cubicBezTo>
                        <a:cubicBezTo>
                          <a:pt x="22" y="46"/>
                          <a:pt x="22" y="47"/>
                          <a:pt x="22" y="46"/>
                        </a:cubicBezTo>
                        <a:cubicBezTo>
                          <a:pt x="22" y="46"/>
                          <a:pt x="24" y="45"/>
                          <a:pt x="24" y="45"/>
                        </a:cubicBezTo>
                        <a:cubicBezTo>
                          <a:pt x="25" y="45"/>
                          <a:pt x="26" y="45"/>
                          <a:pt x="26" y="44"/>
                        </a:cubicBezTo>
                        <a:cubicBezTo>
                          <a:pt x="27" y="44"/>
                          <a:pt x="28" y="43"/>
                          <a:pt x="29" y="43"/>
                        </a:cubicBezTo>
                        <a:cubicBezTo>
                          <a:pt x="30" y="43"/>
                          <a:pt x="31" y="43"/>
                          <a:pt x="32" y="43"/>
                        </a:cubicBezTo>
                        <a:cubicBezTo>
                          <a:pt x="33" y="43"/>
                          <a:pt x="34" y="43"/>
                          <a:pt x="34" y="43"/>
                        </a:cubicBezTo>
                        <a:cubicBezTo>
                          <a:pt x="34" y="42"/>
                          <a:pt x="35" y="42"/>
                          <a:pt x="34" y="42"/>
                        </a:cubicBezTo>
                        <a:cubicBezTo>
                          <a:pt x="34" y="41"/>
                          <a:pt x="35" y="41"/>
                          <a:pt x="35" y="40"/>
                        </a:cubicBezTo>
                        <a:cubicBezTo>
                          <a:pt x="36" y="40"/>
                          <a:pt x="36" y="40"/>
                          <a:pt x="36" y="40"/>
                        </a:cubicBezTo>
                        <a:cubicBezTo>
                          <a:pt x="36" y="40"/>
                          <a:pt x="36" y="40"/>
                          <a:pt x="36" y="40"/>
                        </a:cubicBezTo>
                        <a:cubicBezTo>
                          <a:pt x="36" y="40"/>
                          <a:pt x="36" y="40"/>
                          <a:pt x="36" y="40"/>
                        </a:cubicBezTo>
                        <a:cubicBezTo>
                          <a:pt x="36" y="40"/>
                          <a:pt x="36" y="40"/>
                          <a:pt x="36" y="40"/>
                        </a:cubicBezTo>
                        <a:cubicBezTo>
                          <a:pt x="36" y="40"/>
                          <a:pt x="36" y="40"/>
                          <a:pt x="36" y="4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3" name="Freeform 15"/>
                  <p:cNvSpPr>
                    <a:spLocks/>
                  </p:cNvSpPr>
                  <p:nvPr/>
                </p:nvSpPr>
                <p:spPr bwMode="auto">
                  <a:xfrm>
                    <a:off x="3938588" y="4098925"/>
                    <a:ext cx="139700" cy="109537"/>
                  </a:xfrm>
                  <a:custGeom>
                    <a:avLst/>
                    <a:gdLst>
                      <a:gd name="T0" fmla="*/ 49 w 49"/>
                      <a:gd name="T1" fmla="*/ 34 h 38"/>
                      <a:gd name="T2" fmla="*/ 49 w 49"/>
                      <a:gd name="T3" fmla="*/ 32 h 38"/>
                      <a:gd name="T4" fmla="*/ 48 w 49"/>
                      <a:gd name="T5" fmla="*/ 30 h 38"/>
                      <a:gd name="T6" fmla="*/ 45 w 49"/>
                      <a:gd name="T7" fmla="*/ 30 h 38"/>
                      <a:gd name="T8" fmla="*/ 44 w 49"/>
                      <a:gd name="T9" fmla="*/ 26 h 38"/>
                      <a:gd name="T10" fmla="*/ 44 w 49"/>
                      <a:gd name="T11" fmla="*/ 23 h 38"/>
                      <a:gd name="T12" fmla="*/ 43 w 49"/>
                      <a:gd name="T13" fmla="*/ 20 h 38"/>
                      <a:gd name="T14" fmla="*/ 42 w 49"/>
                      <a:gd name="T15" fmla="*/ 17 h 38"/>
                      <a:gd name="T16" fmla="*/ 40 w 49"/>
                      <a:gd name="T17" fmla="*/ 15 h 38"/>
                      <a:gd name="T18" fmla="*/ 37 w 49"/>
                      <a:gd name="T19" fmla="*/ 13 h 38"/>
                      <a:gd name="T20" fmla="*/ 35 w 49"/>
                      <a:gd name="T21" fmla="*/ 11 h 38"/>
                      <a:gd name="T22" fmla="*/ 33 w 49"/>
                      <a:gd name="T23" fmla="*/ 7 h 38"/>
                      <a:gd name="T24" fmla="*/ 31 w 49"/>
                      <a:gd name="T25" fmla="*/ 6 h 38"/>
                      <a:gd name="T26" fmla="*/ 28 w 49"/>
                      <a:gd name="T27" fmla="*/ 4 h 38"/>
                      <a:gd name="T28" fmla="*/ 26 w 49"/>
                      <a:gd name="T29" fmla="*/ 2 h 38"/>
                      <a:gd name="T30" fmla="*/ 21 w 49"/>
                      <a:gd name="T31" fmla="*/ 1 h 38"/>
                      <a:gd name="T32" fmla="*/ 18 w 49"/>
                      <a:gd name="T33" fmla="*/ 2 h 38"/>
                      <a:gd name="T34" fmla="*/ 15 w 49"/>
                      <a:gd name="T35" fmla="*/ 3 h 38"/>
                      <a:gd name="T36" fmla="*/ 11 w 49"/>
                      <a:gd name="T37" fmla="*/ 2 h 38"/>
                      <a:gd name="T38" fmla="*/ 9 w 49"/>
                      <a:gd name="T39" fmla="*/ 6 h 38"/>
                      <a:gd name="T40" fmla="*/ 9 w 49"/>
                      <a:gd name="T41" fmla="*/ 6 h 38"/>
                      <a:gd name="T42" fmla="*/ 8 w 49"/>
                      <a:gd name="T43" fmla="*/ 10 h 38"/>
                      <a:gd name="T44" fmla="*/ 7 w 49"/>
                      <a:gd name="T45" fmla="*/ 11 h 38"/>
                      <a:gd name="T46" fmla="*/ 5 w 49"/>
                      <a:gd name="T47" fmla="*/ 14 h 38"/>
                      <a:gd name="T48" fmla="*/ 1 w 49"/>
                      <a:gd name="T49" fmla="*/ 17 h 38"/>
                      <a:gd name="T50" fmla="*/ 4 w 49"/>
                      <a:gd name="T51" fmla="*/ 20 h 38"/>
                      <a:gd name="T52" fmla="*/ 6 w 49"/>
                      <a:gd name="T53" fmla="*/ 22 h 38"/>
                      <a:gd name="T54" fmla="*/ 7 w 49"/>
                      <a:gd name="T55" fmla="*/ 26 h 38"/>
                      <a:gd name="T56" fmla="*/ 16 w 49"/>
                      <a:gd name="T57" fmla="*/ 26 h 38"/>
                      <a:gd name="T58" fmla="*/ 22 w 49"/>
                      <a:gd name="T59" fmla="*/ 26 h 38"/>
                      <a:gd name="T60" fmla="*/ 30 w 49"/>
                      <a:gd name="T61" fmla="*/ 27 h 38"/>
                      <a:gd name="T62" fmla="*/ 24 w 49"/>
                      <a:gd name="T63" fmla="*/ 30 h 38"/>
                      <a:gd name="T64" fmla="*/ 18 w 49"/>
                      <a:gd name="T65" fmla="*/ 30 h 38"/>
                      <a:gd name="T66" fmla="*/ 8 w 49"/>
                      <a:gd name="T67" fmla="*/ 31 h 38"/>
                      <a:gd name="T68" fmla="*/ 7 w 49"/>
                      <a:gd name="T69" fmla="*/ 35 h 38"/>
                      <a:gd name="T70" fmla="*/ 6 w 49"/>
                      <a:gd name="T71" fmla="*/ 37 h 38"/>
                      <a:gd name="T72" fmla="*/ 6 w 49"/>
                      <a:gd name="T73" fmla="*/ 37 h 38"/>
                      <a:gd name="T74" fmla="*/ 17 w 49"/>
                      <a:gd name="T75" fmla="*/ 36 h 38"/>
                      <a:gd name="T76" fmla="*/ 31 w 49"/>
                      <a:gd name="T77" fmla="*/ 35 h 38"/>
                      <a:gd name="T78" fmla="*/ 38 w 49"/>
                      <a:gd name="T79" fmla="*/ 36 h 38"/>
                      <a:gd name="T80" fmla="*/ 44 w 49"/>
                      <a:gd name="T81" fmla="*/ 37 h 38"/>
                      <a:gd name="T82" fmla="*/ 49 w 49"/>
                      <a:gd name="T83"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38">
                        <a:moveTo>
                          <a:pt x="49" y="36"/>
                        </a:moveTo>
                        <a:cubicBezTo>
                          <a:pt x="49" y="35"/>
                          <a:pt x="48" y="35"/>
                          <a:pt x="49" y="35"/>
                        </a:cubicBezTo>
                        <a:cubicBezTo>
                          <a:pt x="49" y="34"/>
                          <a:pt x="49" y="35"/>
                          <a:pt x="49" y="34"/>
                        </a:cubicBezTo>
                        <a:cubicBezTo>
                          <a:pt x="49" y="34"/>
                          <a:pt x="49" y="34"/>
                          <a:pt x="49" y="33"/>
                        </a:cubicBezTo>
                        <a:cubicBezTo>
                          <a:pt x="49" y="33"/>
                          <a:pt x="49" y="33"/>
                          <a:pt x="49" y="33"/>
                        </a:cubicBezTo>
                        <a:cubicBezTo>
                          <a:pt x="49" y="32"/>
                          <a:pt x="49" y="33"/>
                          <a:pt x="49" y="32"/>
                        </a:cubicBezTo>
                        <a:cubicBezTo>
                          <a:pt x="49" y="32"/>
                          <a:pt x="48" y="32"/>
                          <a:pt x="48" y="31"/>
                        </a:cubicBezTo>
                        <a:cubicBezTo>
                          <a:pt x="48" y="31"/>
                          <a:pt x="48" y="31"/>
                          <a:pt x="48" y="31"/>
                        </a:cubicBezTo>
                        <a:cubicBezTo>
                          <a:pt x="48" y="31"/>
                          <a:pt x="48" y="31"/>
                          <a:pt x="48" y="30"/>
                        </a:cubicBezTo>
                        <a:cubicBezTo>
                          <a:pt x="48" y="30"/>
                          <a:pt x="48" y="30"/>
                          <a:pt x="47" y="29"/>
                        </a:cubicBezTo>
                        <a:cubicBezTo>
                          <a:pt x="47" y="29"/>
                          <a:pt x="47" y="29"/>
                          <a:pt x="47" y="29"/>
                        </a:cubicBezTo>
                        <a:cubicBezTo>
                          <a:pt x="46" y="29"/>
                          <a:pt x="46" y="30"/>
                          <a:pt x="45" y="30"/>
                        </a:cubicBezTo>
                        <a:cubicBezTo>
                          <a:pt x="45" y="29"/>
                          <a:pt x="46" y="29"/>
                          <a:pt x="45" y="28"/>
                        </a:cubicBezTo>
                        <a:cubicBezTo>
                          <a:pt x="44" y="28"/>
                          <a:pt x="45" y="28"/>
                          <a:pt x="44" y="27"/>
                        </a:cubicBezTo>
                        <a:cubicBezTo>
                          <a:pt x="43" y="27"/>
                          <a:pt x="43" y="26"/>
                          <a:pt x="44" y="26"/>
                        </a:cubicBezTo>
                        <a:cubicBezTo>
                          <a:pt x="44" y="26"/>
                          <a:pt x="44" y="26"/>
                          <a:pt x="44" y="26"/>
                        </a:cubicBezTo>
                        <a:cubicBezTo>
                          <a:pt x="45" y="26"/>
                          <a:pt x="45" y="25"/>
                          <a:pt x="44" y="25"/>
                        </a:cubicBezTo>
                        <a:cubicBezTo>
                          <a:pt x="44" y="24"/>
                          <a:pt x="44" y="23"/>
                          <a:pt x="44" y="23"/>
                        </a:cubicBezTo>
                        <a:cubicBezTo>
                          <a:pt x="44" y="22"/>
                          <a:pt x="44" y="22"/>
                          <a:pt x="44" y="22"/>
                        </a:cubicBezTo>
                        <a:cubicBezTo>
                          <a:pt x="44" y="21"/>
                          <a:pt x="44" y="22"/>
                          <a:pt x="43" y="21"/>
                        </a:cubicBezTo>
                        <a:cubicBezTo>
                          <a:pt x="43" y="20"/>
                          <a:pt x="43" y="21"/>
                          <a:pt x="43" y="20"/>
                        </a:cubicBezTo>
                        <a:cubicBezTo>
                          <a:pt x="42" y="20"/>
                          <a:pt x="42" y="19"/>
                          <a:pt x="43" y="19"/>
                        </a:cubicBezTo>
                        <a:cubicBezTo>
                          <a:pt x="43" y="19"/>
                          <a:pt x="43" y="19"/>
                          <a:pt x="43" y="18"/>
                        </a:cubicBezTo>
                        <a:cubicBezTo>
                          <a:pt x="43" y="18"/>
                          <a:pt x="43" y="18"/>
                          <a:pt x="42" y="17"/>
                        </a:cubicBezTo>
                        <a:cubicBezTo>
                          <a:pt x="42" y="17"/>
                          <a:pt x="42" y="17"/>
                          <a:pt x="41" y="16"/>
                        </a:cubicBezTo>
                        <a:cubicBezTo>
                          <a:pt x="40" y="16"/>
                          <a:pt x="41" y="16"/>
                          <a:pt x="40" y="15"/>
                        </a:cubicBezTo>
                        <a:cubicBezTo>
                          <a:pt x="40" y="15"/>
                          <a:pt x="40" y="15"/>
                          <a:pt x="40" y="15"/>
                        </a:cubicBezTo>
                        <a:cubicBezTo>
                          <a:pt x="38" y="14"/>
                          <a:pt x="39" y="15"/>
                          <a:pt x="38" y="14"/>
                        </a:cubicBezTo>
                        <a:cubicBezTo>
                          <a:pt x="38" y="14"/>
                          <a:pt x="38" y="13"/>
                          <a:pt x="38" y="13"/>
                        </a:cubicBezTo>
                        <a:cubicBezTo>
                          <a:pt x="37" y="13"/>
                          <a:pt x="37" y="13"/>
                          <a:pt x="37" y="13"/>
                        </a:cubicBezTo>
                        <a:cubicBezTo>
                          <a:pt x="38" y="13"/>
                          <a:pt x="37" y="12"/>
                          <a:pt x="37" y="12"/>
                        </a:cubicBezTo>
                        <a:cubicBezTo>
                          <a:pt x="36" y="12"/>
                          <a:pt x="37" y="11"/>
                          <a:pt x="36" y="11"/>
                        </a:cubicBezTo>
                        <a:cubicBezTo>
                          <a:pt x="36" y="11"/>
                          <a:pt x="35" y="11"/>
                          <a:pt x="35" y="11"/>
                        </a:cubicBezTo>
                        <a:cubicBezTo>
                          <a:pt x="35" y="10"/>
                          <a:pt x="36" y="10"/>
                          <a:pt x="35" y="10"/>
                        </a:cubicBezTo>
                        <a:cubicBezTo>
                          <a:pt x="34" y="10"/>
                          <a:pt x="35" y="9"/>
                          <a:pt x="34" y="9"/>
                        </a:cubicBezTo>
                        <a:cubicBezTo>
                          <a:pt x="33" y="8"/>
                          <a:pt x="34" y="8"/>
                          <a:pt x="33" y="7"/>
                        </a:cubicBezTo>
                        <a:cubicBezTo>
                          <a:pt x="33" y="6"/>
                          <a:pt x="33" y="6"/>
                          <a:pt x="33" y="6"/>
                        </a:cubicBezTo>
                        <a:cubicBezTo>
                          <a:pt x="32" y="6"/>
                          <a:pt x="32" y="6"/>
                          <a:pt x="32" y="6"/>
                        </a:cubicBezTo>
                        <a:cubicBezTo>
                          <a:pt x="32" y="6"/>
                          <a:pt x="33" y="5"/>
                          <a:pt x="31" y="6"/>
                        </a:cubicBezTo>
                        <a:cubicBezTo>
                          <a:pt x="30" y="6"/>
                          <a:pt x="31" y="4"/>
                          <a:pt x="30" y="5"/>
                        </a:cubicBezTo>
                        <a:cubicBezTo>
                          <a:pt x="30" y="6"/>
                          <a:pt x="29" y="6"/>
                          <a:pt x="29" y="5"/>
                        </a:cubicBezTo>
                        <a:cubicBezTo>
                          <a:pt x="29" y="4"/>
                          <a:pt x="28" y="5"/>
                          <a:pt x="28" y="4"/>
                        </a:cubicBezTo>
                        <a:cubicBezTo>
                          <a:pt x="28" y="4"/>
                          <a:pt x="28" y="4"/>
                          <a:pt x="27" y="3"/>
                        </a:cubicBezTo>
                        <a:cubicBezTo>
                          <a:pt x="26" y="2"/>
                          <a:pt x="27" y="2"/>
                          <a:pt x="26" y="2"/>
                        </a:cubicBezTo>
                        <a:cubicBezTo>
                          <a:pt x="26" y="2"/>
                          <a:pt x="26" y="2"/>
                          <a:pt x="26" y="2"/>
                        </a:cubicBezTo>
                        <a:cubicBezTo>
                          <a:pt x="25" y="2"/>
                          <a:pt x="26" y="1"/>
                          <a:pt x="25" y="1"/>
                        </a:cubicBezTo>
                        <a:cubicBezTo>
                          <a:pt x="25" y="1"/>
                          <a:pt x="25" y="1"/>
                          <a:pt x="23" y="1"/>
                        </a:cubicBezTo>
                        <a:cubicBezTo>
                          <a:pt x="23" y="1"/>
                          <a:pt x="22" y="1"/>
                          <a:pt x="21" y="1"/>
                        </a:cubicBezTo>
                        <a:cubicBezTo>
                          <a:pt x="20" y="1"/>
                          <a:pt x="21" y="0"/>
                          <a:pt x="20" y="1"/>
                        </a:cubicBezTo>
                        <a:cubicBezTo>
                          <a:pt x="20" y="1"/>
                          <a:pt x="19" y="0"/>
                          <a:pt x="20" y="1"/>
                        </a:cubicBezTo>
                        <a:cubicBezTo>
                          <a:pt x="20" y="2"/>
                          <a:pt x="19" y="2"/>
                          <a:pt x="18" y="2"/>
                        </a:cubicBezTo>
                        <a:cubicBezTo>
                          <a:pt x="17" y="2"/>
                          <a:pt x="17" y="2"/>
                          <a:pt x="17" y="2"/>
                        </a:cubicBezTo>
                        <a:cubicBezTo>
                          <a:pt x="16" y="1"/>
                          <a:pt x="17" y="2"/>
                          <a:pt x="16" y="2"/>
                        </a:cubicBezTo>
                        <a:cubicBezTo>
                          <a:pt x="15" y="2"/>
                          <a:pt x="15" y="3"/>
                          <a:pt x="15" y="3"/>
                        </a:cubicBezTo>
                        <a:cubicBezTo>
                          <a:pt x="14" y="3"/>
                          <a:pt x="14" y="2"/>
                          <a:pt x="13" y="2"/>
                        </a:cubicBezTo>
                        <a:cubicBezTo>
                          <a:pt x="12" y="2"/>
                          <a:pt x="12" y="3"/>
                          <a:pt x="12" y="2"/>
                        </a:cubicBezTo>
                        <a:cubicBezTo>
                          <a:pt x="11" y="2"/>
                          <a:pt x="11" y="3"/>
                          <a:pt x="11" y="2"/>
                        </a:cubicBezTo>
                        <a:cubicBezTo>
                          <a:pt x="10" y="2"/>
                          <a:pt x="10" y="2"/>
                          <a:pt x="10" y="3"/>
                        </a:cubicBezTo>
                        <a:cubicBezTo>
                          <a:pt x="10" y="6"/>
                          <a:pt x="9" y="5"/>
                          <a:pt x="9" y="5"/>
                        </a:cubicBezTo>
                        <a:cubicBezTo>
                          <a:pt x="9" y="6"/>
                          <a:pt x="9" y="6"/>
                          <a:pt x="9" y="6"/>
                        </a:cubicBezTo>
                        <a:cubicBezTo>
                          <a:pt x="9" y="6"/>
                          <a:pt x="9" y="6"/>
                          <a:pt x="9" y="6"/>
                        </a:cubicBezTo>
                        <a:cubicBezTo>
                          <a:pt x="9" y="6"/>
                          <a:pt x="9" y="6"/>
                          <a:pt x="9" y="6"/>
                        </a:cubicBezTo>
                        <a:cubicBezTo>
                          <a:pt x="9" y="6"/>
                          <a:pt x="9" y="6"/>
                          <a:pt x="9" y="6"/>
                        </a:cubicBezTo>
                        <a:cubicBezTo>
                          <a:pt x="8" y="9"/>
                          <a:pt x="8" y="9"/>
                          <a:pt x="8" y="9"/>
                        </a:cubicBezTo>
                        <a:cubicBezTo>
                          <a:pt x="8" y="9"/>
                          <a:pt x="8" y="9"/>
                          <a:pt x="8" y="9"/>
                        </a:cubicBezTo>
                        <a:cubicBezTo>
                          <a:pt x="8" y="9"/>
                          <a:pt x="8" y="10"/>
                          <a:pt x="8" y="10"/>
                        </a:cubicBezTo>
                        <a:cubicBezTo>
                          <a:pt x="8" y="10"/>
                          <a:pt x="8" y="10"/>
                          <a:pt x="7" y="11"/>
                        </a:cubicBezTo>
                        <a:cubicBezTo>
                          <a:pt x="7" y="11"/>
                          <a:pt x="7" y="11"/>
                          <a:pt x="7" y="11"/>
                        </a:cubicBezTo>
                        <a:cubicBezTo>
                          <a:pt x="7" y="11"/>
                          <a:pt x="7" y="11"/>
                          <a:pt x="7" y="11"/>
                        </a:cubicBezTo>
                        <a:cubicBezTo>
                          <a:pt x="7" y="12"/>
                          <a:pt x="6" y="12"/>
                          <a:pt x="6" y="12"/>
                        </a:cubicBezTo>
                        <a:cubicBezTo>
                          <a:pt x="6" y="13"/>
                          <a:pt x="6" y="13"/>
                          <a:pt x="6" y="13"/>
                        </a:cubicBezTo>
                        <a:cubicBezTo>
                          <a:pt x="5" y="13"/>
                          <a:pt x="6" y="14"/>
                          <a:pt x="5" y="14"/>
                        </a:cubicBezTo>
                        <a:cubicBezTo>
                          <a:pt x="5" y="15"/>
                          <a:pt x="4" y="15"/>
                          <a:pt x="4" y="15"/>
                        </a:cubicBezTo>
                        <a:cubicBezTo>
                          <a:pt x="4" y="16"/>
                          <a:pt x="4" y="16"/>
                          <a:pt x="3" y="16"/>
                        </a:cubicBezTo>
                        <a:cubicBezTo>
                          <a:pt x="2" y="17"/>
                          <a:pt x="1" y="17"/>
                          <a:pt x="1" y="17"/>
                        </a:cubicBezTo>
                        <a:cubicBezTo>
                          <a:pt x="0" y="17"/>
                          <a:pt x="0" y="18"/>
                          <a:pt x="1" y="18"/>
                        </a:cubicBezTo>
                        <a:cubicBezTo>
                          <a:pt x="2" y="18"/>
                          <a:pt x="2" y="18"/>
                          <a:pt x="2" y="18"/>
                        </a:cubicBezTo>
                        <a:cubicBezTo>
                          <a:pt x="3" y="18"/>
                          <a:pt x="4" y="18"/>
                          <a:pt x="4" y="20"/>
                        </a:cubicBezTo>
                        <a:cubicBezTo>
                          <a:pt x="4" y="20"/>
                          <a:pt x="5" y="20"/>
                          <a:pt x="5" y="21"/>
                        </a:cubicBezTo>
                        <a:cubicBezTo>
                          <a:pt x="5" y="21"/>
                          <a:pt x="5" y="21"/>
                          <a:pt x="5" y="21"/>
                        </a:cubicBezTo>
                        <a:cubicBezTo>
                          <a:pt x="5" y="22"/>
                          <a:pt x="6" y="22"/>
                          <a:pt x="6" y="22"/>
                        </a:cubicBezTo>
                        <a:cubicBezTo>
                          <a:pt x="6" y="22"/>
                          <a:pt x="6" y="23"/>
                          <a:pt x="6" y="23"/>
                        </a:cubicBezTo>
                        <a:cubicBezTo>
                          <a:pt x="6" y="24"/>
                          <a:pt x="6" y="24"/>
                          <a:pt x="6" y="24"/>
                        </a:cubicBezTo>
                        <a:cubicBezTo>
                          <a:pt x="6" y="25"/>
                          <a:pt x="6" y="25"/>
                          <a:pt x="7" y="26"/>
                        </a:cubicBezTo>
                        <a:cubicBezTo>
                          <a:pt x="7" y="26"/>
                          <a:pt x="7" y="25"/>
                          <a:pt x="8" y="26"/>
                        </a:cubicBezTo>
                        <a:cubicBezTo>
                          <a:pt x="8" y="26"/>
                          <a:pt x="8" y="26"/>
                          <a:pt x="7" y="26"/>
                        </a:cubicBezTo>
                        <a:cubicBezTo>
                          <a:pt x="16" y="26"/>
                          <a:pt x="16" y="26"/>
                          <a:pt x="16" y="26"/>
                        </a:cubicBezTo>
                        <a:cubicBezTo>
                          <a:pt x="17" y="26"/>
                          <a:pt x="17" y="24"/>
                          <a:pt x="19" y="25"/>
                        </a:cubicBezTo>
                        <a:cubicBezTo>
                          <a:pt x="19" y="26"/>
                          <a:pt x="20" y="24"/>
                          <a:pt x="21" y="25"/>
                        </a:cubicBezTo>
                        <a:cubicBezTo>
                          <a:pt x="22" y="25"/>
                          <a:pt x="22" y="24"/>
                          <a:pt x="22" y="26"/>
                        </a:cubicBezTo>
                        <a:cubicBezTo>
                          <a:pt x="23" y="27"/>
                          <a:pt x="24" y="24"/>
                          <a:pt x="25" y="27"/>
                        </a:cubicBezTo>
                        <a:cubicBezTo>
                          <a:pt x="26" y="28"/>
                          <a:pt x="27" y="27"/>
                          <a:pt x="28" y="27"/>
                        </a:cubicBezTo>
                        <a:cubicBezTo>
                          <a:pt x="29" y="26"/>
                          <a:pt x="29" y="26"/>
                          <a:pt x="30" y="27"/>
                        </a:cubicBezTo>
                        <a:cubicBezTo>
                          <a:pt x="31" y="28"/>
                          <a:pt x="32" y="30"/>
                          <a:pt x="30" y="30"/>
                        </a:cubicBezTo>
                        <a:cubicBezTo>
                          <a:pt x="28" y="30"/>
                          <a:pt x="28" y="31"/>
                          <a:pt x="26" y="31"/>
                        </a:cubicBezTo>
                        <a:cubicBezTo>
                          <a:pt x="25" y="31"/>
                          <a:pt x="25" y="30"/>
                          <a:pt x="24" y="30"/>
                        </a:cubicBezTo>
                        <a:cubicBezTo>
                          <a:pt x="23" y="29"/>
                          <a:pt x="23" y="30"/>
                          <a:pt x="22" y="30"/>
                        </a:cubicBezTo>
                        <a:cubicBezTo>
                          <a:pt x="22" y="29"/>
                          <a:pt x="21" y="29"/>
                          <a:pt x="20" y="28"/>
                        </a:cubicBezTo>
                        <a:cubicBezTo>
                          <a:pt x="19" y="27"/>
                          <a:pt x="20" y="30"/>
                          <a:pt x="18" y="30"/>
                        </a:cubicBezTo>
                        <a:cubicBezTo>
                          <a:pt x="16" y="29"/>
                          <a:pt x="17" y="29"/>
                          <a:pt x="15" y="30"/>
                        </a:cubicBezTo>
                        <a:cubicBezTo>
                          <a:pt x="14" y="30"/>
                          <a:pt x="16" y="31"/>
                          <a:pt x="13" y="31"/>
                        </a:cubicBezTo>
                        <a:cubicBezTo>
                          <a:pt x="8" y="31"/>
                          <a:pt x="8" y="31"/>
                          <a:pt x="8" y="31"/>
                        </a:cubicBezTo>
                        <a:cubicBezTo>
                          <a:pt x="7" y="31"/>
                          <a:pt x="7" y="32"/>
                          <a:pt x="6" y="32"/>
                        </a:cubicBezTo>
                        <a:cubicBezTo>
                          <a:pt x="7" y="32"/>
                          <a:pt x="7" y="33"/>
                          <a:pt x="6" y="33"/>
                        </a:cubicBezTo>
                        <a:cubicBezTo>
                          <a:pt x="6" y="34"/>
                          <a:pt x="6" y="34"/>
                          <a:pt x="7" y="35"/>
                        </a:cubicBezTo>
                        <a:cubicBezTo>
                          <a:pt x="7" y="35"/>
                          <a:pt x="7" y="35"/>
                          <a:pt x="6" y="36"/>
                        </a:cubicBezTo>
                        <a:cubicBezTo>
                          <a:pt x="6" y="36"/>
                          <a:pt x="6" y="36"/>
                          <a:pt x="6" y="36"/>
                        </a:cubicBezTo>
                        <a:cubicBezTo>
                          <a:pt x="6" y="36"/>
                          <a:pt x="6" y="37"/>
                          <a:pt x="6" y="37"/>
                        </a:cubicBezTo>
                        <a:cubicBezTo>
                          <a:pt x="6" y="37"/>
                          <a:pt x="6" y="37"/>
                          <a:pt x="6" y="37"/>
                        </a:cubicBezTo>
                        <a:cubicBezTo>
                          <a:pt x="6" y="37"/>
                          <a:pt x="6" y="37"/>
                          <a:pt x="6" y="37"/>
                        </a:cubicBezTo>
                        <a:cubicBezTo>
                          <a:pt x="6" y="37"/>
                          <a:pt x="6" y="37"/>
                          <a:pt x="6" y="37"/>
                        </a:cubicBezTo>
                        <a:cubicBezTo>
                          <a:pt x="7" y="38"/>
                          <a:pt x="7" y="38"/>
                          <a:pt x="7" y="38"/>
                        </a:cubicBezTo>
                        <a:cubicBezTo>
                          <a:pt x="8" y="37"/>
                          <a:pt x="9" y="38"/>
                          <a:pt x="10" y="37"/>
                        </a:cubicBezTo>
                        <a:cubicBezTo>
                          <a:pt x="13" y="35"/>
                          <a:pt x="13" y="38"/>
                          <a:pt x="17" y="36"/>
                        </a:cubicBezTo>
                        <a:cubicBezTo>
                          <a:pt x="19" y="35"/>
                          <a:pt x="20" y="35"/>
                          <a:pt x="21" y="35"/>
                        </a:cubicBezTo>
                        <a:cubicBezTo>
                          <a:pt x="22" y="35"/>
                          <a:pt x="27" y="35"/>
                          <a:pt x="31" y="35"/>
                        </a:cubicBezTo>
                        <a:cubicBezTo>
                          <a:pt x="31" y="35"/>
                          <a:pt x="31" y="35"/>
                          <a:pt x="31" y="35"/>
                        </a:cubicBezTo>
                        <a:cubicBezTo>
                          <a:pt x="33" y="35"/>
                          <a:pt x="35" y="35"/>
                          <a:pt x="36" y="35"/>
                        </a:cubicBezTo>
                        <a:cubicBezTo>
                          <a:pt x="37" y="35"/>
                          <a:pt x="35" y="36"/>
                          <a:pt x="37" y="36"/>
                        </a:cubicBezTo>
                        <a:cubicBezTo>
                          <a:pt x="38" y="37"/>
                          <a:pt x="37" y="35"/>
                          <a:pt x="38" y="36"/>
                        </a:cubicBezTo>
                        <a:cubicBezTo>
                          <a:pt x="39" y="37"/>
                          <a:pt x="39" y="36"/>
                          <a:pt x="40" y="37"/>
                        </a:cubicBezTo>
                        <a:cubicBezTo>
                          <a:pt x="41" y="38"/>
                          <a:pt x="40" y="36"/>
                          <a:pt x="42" y="37"/>
                        </a:cubicBezTo>
                        <a:cubicBezTo>
                          <a:pt x="43" y="38"/>
                          <a:pt x="44" y="37"/>
                          <a:pt x="44" y="37"/>
                        </a:cubicBezTo>
                        <a:cubicBezTo>
                          <a:pt x="45" y="37"/>
                          <a:pt x="45" y="36"/>
                          <a:pt x="46" y="37"/>
                        </a:cubicBezTo>
                        <a:cubicBezTo>
                          <a:pt x="47" y="38"/>
                          <a:pt x="48" y="36"/>
                          <a:pt x="49" y="37"/>
                        </a:cubicBezTo>
                        <a:cubicBezTo>
                          <a:pt x="49" y="37"/>
                          <a:pt x="49" y="37"/>
                          <a:pt x="49" y="37"/>
                        </a:cubicBezTo>
                        <a:cubicBezTo>
                          <a:pt x="49" y="37"/>
                          <a:pt x="49" y="37"/>
                          <a:pt x="49" y="36"/>
                        </a:cubicBezTo>
                        <a:cubicBezTo>
                          <a:pt x="49" y="36"/>
                          <a:pt x="49" y="36"/>
                          <a:pt x="49" y="3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4" name="Freeform 16"/>
                  <p:cNvSpPr>
                    <a:spLocks/>
                  </p:cNvSpPr>
                  <p:nvPr/>
                </p:nvSpPr>
                <p:spPr bwMode="auto">
                  <a:xfrm>
                    <a:off x="4959351" y="5160962"/>
                    <a:ext cx="57150" cy="55562"/>
                  </a:xfrm>
                  <a:custGeom>
                    <a:avLst/>
                    <a:gdLst>
                      <a:gd name="T0" fmla="*/ 9 w 20"/>
                      <a:gd name="T1" fmla="*/ 2 h 19"/>
                      <a:gd name="T2" fmla="*/ 7 w 20"/>
                      <a:gd name="T3" fmla="*/ 3 h 19"/>
                      <a:gd name="T4" fmla="*/ 6 w 20"/>
                      <a:gd name="T5" fmla="*/ 4 h 19"/>
                      <a:gd name="T6" fmla="*/ 5 w 20"/>
                      <a:gd name="T7" fmla="*/ 5 h 19"/>
                      <a:gd name="T8" fmla="*/ 4 w 20"/>
                      <a:gd name="T9" fmla="*/ 6 h 19"/>
                      <a:gd name="T10" fmla="*/ 4 w 20"/>
                      <a:gd name="T11" fmla="*/ 7 h 19"/>
                      <a:gd name="T12" fmla="*/ 3 w 20"/>
                      <a:gd name="T13" fmla="*/ 8 h 19"/>
                      <a:gd name="T14" fmla="*/ 1 w 20"/>
                      <a:gd name="T15" fmla="*/ 9 h 19"/>
                      <a:gd name="T16" fmla="*/ 0 w 20"/>
                      <a:gd name="T17" fmla="*/ 10 h 19"/>
                      <a:gd name="T18" fmla="*/ 1 w 20"/>
                      <a:gd name="T19" fmla="*/ 10 h 19"/>
                      <a:gd name="T20" fmla="*/ 2 w 20"/>
                      <a:gd name="T21" fmla="*/ 12 h 19"/>
                      <a:gd name="T22" fmla="*/ 3 w 20"/>
                      <a:gd name="T23" fmla="*/ 14 h 19"/>
                      <a:gd name="T24" fmla="*/ 3 w 20"/>
                      <a:gd name="T25" fmla="*/ 14 h 19"/>
                      <a:gd name="T26" fmla="*/ 3 w 20"/>
                      <a:gd name="T27" fmla="*/ 15 h 19"/>
                      <a:gd name="T28" fmla="*/ 4 w 20"/>
                      <a:gd name="T29" fmla="*/ 16 h 19"/>
                      <a:gd name="T30" fmla="*/ 5 w 20"/>
                      <a:gd name="T31" fmla="*/ 17 h 19"/>
                      <a:gd name="T32" fmla="*/ 7 w 20"/>
                      <a:gd name="T33" fmla="*/ 18 h 19"/>
                      <a:gd name="T34" fmla="*/ 9 w 20"/>
                      <a:gd name="T35" fmla="*/ 18 h 19"/>
                      <a:gd name="T36" fmla="*/ 9 w 20"/>
                      <a:gd name="T37" fmla="*/ 17 h 19"/>
                      <a:gd name="T38" fmla="*/ 10 w 20"/>
                      <a:gd name="T39" fmla="*/ 16 h 19"/>
                      <a:gd name="T40" fmla="*/ 10 w 20"/>
                      <a:gd name="T41" fmla="*/ 15 h 19"/>
                      <a:gd name="T42" fmla="*/ 12 w 20"/>
                      <a:gd name="T43" fmla="*/ 14 h 19"/>
                      <a:gd name="T44" fmla="*/ 13 w 20"/>
                      <a:gd name="T45" fmla="*/ 14 h 19"/>
                      <a:gd name="T46" fmla="*/ 15 w 20"/>
                      <a:gd name="T47" fmla="*/ 13 h 19"/>
                      <a:gd name="T48" fmla="*/ 17 w 20"/>
                      <a:gd name="T49" fmla="*/ 12 h 19"/>
                      <a:gd name="T50" fmla="*/ 17 w 20"/>
                      <a:gd name="T51" fmla="*/ 11 h 19"/>
                      <a:gd name="T52" fmla="*/ 18 w 20"/>
                      <a:gd name="T53" fmla="*/ 9 h 19"/>
                      <a:gd name="T54" fmla="*/ 20 w 20"/>
                      <a:gd name="T55" fmla="*/ 7 h 19"/>
                      <a:gd name="T56" fmla="*/ 19 w 20"/>
                      <a:gd name="T57" fmla="*/ 6 h 19"/>
                      <a:gd name="T58" fmla="*/ 18 w 20"/>
                      <a:gd name="T59" fmla="*/ 5 h 19"/>
                      <a:gd name="T60" fmla="*/ 17 w 20"/>
                      <a:gd name="T61" fmla="*/ 4 h 19"/>
                      <a:gd name="T62" fmla="*/ 16 w 20"/>
                      <a:gd name="T63" fmla="*/ 3 h 19"/>
                      <a:gd name="T64" fmla="*/ 16 w 20"/>
                      <a:gd name="T65" fmla="*/ 3 h 19"/>
                      <a:gd name="T66" fmla="*/ 15 w 20"/>
                      <a:gd name="T67" fmla="*/ 2 h 19"/>
                      <a:gd name="T68" fmla="*/ 14 w 20"/>
                      <a:gd name="T69" fmla="*/ 1 h 19"/>
                      <a:gd name="T70" fmla="*/ 13 w 20"/>
                      <a:gd name="T71" fmla="*/ 1 h 19"/>
                      <a:gd name="T72" fmla="*/ 11 w 20"/>
                      <a:gd name="T73" fmla="*/ 1 h 19"/>
                      <a:gd name="T74" fmla="*/ 9 w 20"/>
                      <a:gd name="T75"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19">
                        <a:moveTo>
                          <a:pt x="9" y="2"/>
                        </a:moveTo>
                        <a:cubicBezTo>
                          <a:pt x="8" y="4"/>
                          <a:pt x="8" y="3"/>
                          <a:pt x="7" y="3"/>
                        </a:cubicBezTo>
                        <a:cubicBezTo>
                          <a:pt x="7" y="4"/>
                          <a:pt x="6" y="3"/>
                          <a:pt x="6" y="4"/>
                        </a:cubicBezTo>
                        <a:cubicBezTo>
                          <a:pt x="6" y="5"/>
                          <a:pt x="5" y="4"/>
                          <a:pt x="5" y="5"/>
                        </a:cubicBezTo>
                        <a:cubicBezTo>
                          <a:pt x="5" y="6"/>
                          <a:pt x="4" y="6"/>
                          <a:pt x="4" y="6"/>
                        </a:cubicBezTo>
                        <a:cubicBezTo>
                          <a:pt x="4" y="7"/>
                          <a:pt x="4" y="6"/>
                          <a:pt x="4" y="7"/>
                        </a:cubicBezTo>
                        <a:cubicBezTo>
                          <a:pt x="4" y="8"/>
                          <a:pt x="3" y="8"/>
                          <a:pt x="3" y="8"/>
                        </a:cubicBezTo>
                        <a:cubicBezTo>
                          <a:pt x="2" y="10"/>
                          <a:pt x="2" y="9"/>
                          <a:pt x="1" y="9"/>
                        </a:cubicBezTo>
                        <a:cubicBezTo>
                          <a:pt x="1" y="10"/>
                          <a:pt x="0" y="9"/>
                          <a:pt x="0" y="10"/>
                        </a:cubicBezTo>
                        <a:cubicBezTo>
                          <a:pt x="0" y="10"/>
                          <a:pt x="0" y="10"/>
                          <a:pt x="1" y="10"/>
                        </a:cubicBezTo>
                        <a:cubicBezTo>
                          <a:pt x="2" y="11"/>
                          <a:pt x="1" y="12"/>
                          <a:pt x="2" y="12"/>
                        </a:cubicBezTo>
                        <a:cubicBezTo>
                          <a:pt x="3" y="13"/>
                          <a:pt x="2" y="14"/>
                          <a:pt x="3" y="14"/>
                        </a:cubicBezTo>
                        <a:cubicBezTo>
                          <a:pt x="4" y="14"/>
                          <a:pt x="3" y="14"/>
                          <a:pt x="3" y="14"/>
                        </a:cubicBezTo>
                        <a:cubicBezTo>
                          <a:pt x="3" y="15"/>
                          <a:pt x="3" y="15"/>
                          <a:pt x="3" y="15"/>
                        </a:cubicBezTo>
                        <a:cubicBezTo>
                          <a:pt x="3" y="16"/>
                          <a:pt x="3" y="15"/>
                          <a:pt x="4" y="16"/>
                        </a:cubicBezTo>
                        <a:cubicBezTo>
                          <a:pt x="5" y="17"/>
                          <a:pt x="4" y="17"/>
                          <a:pt x="5" y="17"/>
                        </a:cubicBezTo>
                        <a:cubicBezTo>
                          <a:pt x="6" y="18"/>
                          <a:pt x="6" y="18"/>
                          <a:pt x="7" y="18"/>
                        </a:cubicBezTo>
                        <a:cubicBezTo>
                          <a:pt x="8" y="19"/>
                          <a:pt x="9" y="19"/>
                          <a:pt x="9" y="18"/>
                        </a:cubicBezTo>
                        <a:cubicBezTo>
                          <a:pt x="9" y="17"/>
                          <a:pt x="9" y="18"/>
                          <a:pt x="9" y="17"/>
                        </a:cubicBezTo>
                        <a:cubicBezTo>
                          <a:pt x="9" y="16"/>
                          <a:pt x="9" y="16"/>
                          <a:pt x="10" y="16"/>
                        </a:cubicBezTo>
                        <a:cubicBezTo>
                          <a:pt x="11" y="16"/>
                          <a:pt x="9" y="15"/>
                          <a:pt x="10" y="15"/>
                        </a:cubicBezTo>
                        <a:cubicBezTo>
                          <a:pt x="11" y="15"/>
                          <a:pt x="11" y="14"/>
                          <a:pt x="12" y="14"/>
                        </a:cubicBezTo>
                        <a:cubicBezTo>
                          <a:pt x="13" y="14"/>
                          <a:pt x="13" y="13"/>
                          <a:pt x="13" y="14"/>
                        </a:cubicBezTo>
                        <a:cubicBezTo>
                          <a:pt x="13" y="14"/>
                          <a:pt x="14" y="14"/>
                          <a:pt x="15" y="13"/>
                        </a:cubicBezTo>
                        <a:cubicBezTo>
                          <a:pt x="16" y="13"/>
                          <a:pt x="16" y="12"/>
                          <a:pt x="17" y="12"/>
                        </a:cubicBezTo>
                        <a:cubicBezTo>
                          <a:pt x="18" y="12"/>
                          <a:pt x="17" y="12"/>
                          <a:pt x="17" y="11"/>
                        </a:cubicBezTo>
                        <a:cubicBezTo>
                          <a:pt x="18" y="9"/>
                          <a:pt x="19" y="10"/>
                          <a:pt x="18" y="9"/>
                        </a:cubicBezTo>
                        <a:cubicBezTo>
                          <a:pt x="18" y="8"/>
                          <a:pt x="20" y="8"/>
                          <a:pt x="20" y="7"/>
                        </a:cubicBezTo>
                        <a:cubicBezTo>
                          <a:pt x="20" y="6"/>
                          <a:pt x="20" y="6"/>
                          <a:pt x="19" y="6"/>
                        </a:cubicBezTo>
                        <a:cubicBezTo>
                          <a:pt x="18" y="5"/>
                          <a:pt x="19" y="5"/>
                          <a:pt x="18" y="5"/>
                        </a:cubicBezTo>
                        <a:cubicBezTo>
                          <a:pt x="17" y="5"/>
                          <a:pt x="18" y="4"/>
                          <a:pt x="17" y="4"/>
                        </a:cubicBezTo>
                        <a:cubicBezTo>
                          <a:pt x="16" y="4"/>
                          <a:pt x="17" y="4"/>
                          <a:pt x="16" y="3"/>
                        </a:cubicBezTo>
                        <a:cubicBezTo>
                          <a:pt x="16" y="3"/>
                          <a:pt x="16" y="3"/>
                          <a:pt x="16" y="3"/>
                        </a:cubicBezTo>
                        <a:cubicBezTo>
                          <a:pt x="15" y="2"/>
                          <a:pt x="15" y="3"/>
                          <a:pt x="15" y="2"/>
                        </a:cubicBezTo>
                        <a:cubicBezTo>
                          <a:pt x="15" y="1"/>
                          <a:pt x="14" y="2"/>
                          <a:pt x="14" y="1"/>
                        </a:cubicBezTo>
                        <a:cubicBezTo>
                          <a:pt x="14" y="1"/>
                          <a:pt x="14" y="0"/>
                          <a:pt x="13" y="1"/>
                        </a:cubicBezTo>
                        <a:cubicBezTo>
                          <a:pt x="12" y="1"/>
                          <a:pt x="12" y="1"/>
                          <a:pt x="11" y="1"/>
                        </a:cubicBezTo>
                        <a:cubicBezTo>
                          <a:pt x="10" y="2"/>
                          <a:pt x="10" y="1"/>
                          <a:pt x="9"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5" name="Freeform 17"/>
                  <p:cNvSpPr>
                    <a:spLocks/>
                  </p:cNvSpPr>
                  <p:nvPr/>
                </p:nvSpPr>
                <p:spPr bwMode="auto">
                  <a:xfrm>
                    <a:off x="4078288" y="4292600"/>
                    <a:ext cx="95250" cy="96837"/>
                  </a:xfrm>
                  <a:custGeom>
                    <a:avLst/>
                    <a:gdLst>
                      <a:gd name="T0" fmla="*/ 32 w 33"/>
                      <a:gd name="T1" fmla="*/ 25 h 34"/>
                      <a:gd name="T2" fmla="*/ 32 w 33"/>
                      <a:gd name="T3" fmla="*/ 23 h 34"/>
                      <a:gd name="T4" fmla="*/ 30 w 33"/>
                      <a:gd name="T5" fmla="*/ 22 h 34"/>
                      <a:gd name="T6" fmla="*/ 29 w 33"/>
                      <a:gd name="T7" fmla="*/ 20 h 34"/>
                      <a:gd name="T8" fmla="*/ 26 w 33"/>
                      <a:gd name="T9" fmla="*/ 19 h 34"/>
                      <a:gd name="T10" fmla="*/ 24 w 33"/>
                      <a:gd name="T11" fmla="*/ 18 h 34"/>
                      <a:gd name="T12" fmla="*/ 23 w 33"/>
                      <a:gd name="T13" fmla="*/ 18 h 34"/>
                      <a:gd name="T14" fmla="*/ 24 w 33"/>
                      <a:gd name="T15" fmla="*/ 16 h 34"/>
                      <a:gd name="T16" fmla="*/ 25 w 33"/>
                      <a:gd name="T17" fmla="*/ 13 h 34"/>
                      <a:gd name="T18" fmla="*/ 25 w 33"/>
                      <a:gd name="T19" fmla="*/ 12 h 34"/>
                      <a:gd name="T20" fmla="*/ 24 w 33"/>
                      <a:gd name="T21" fmla="*/ 9 h 34"/>
                      <a:gd name="T22" fmla="*/ 23 w 33"/>
                      <a:gd name="T23" fmla="*/ 8 h 34"/>
                      <a:gd name="T24" fmla="*/ 21 w 33"/>
                      <a:gd name="T25" fmla="*/ 10 h 34"/>
                      <a:gd name="T26" fmla="*/ 19 w 33"/>
                      <a:gd name="T27" fmla="*/ 11 h 34"/>
                      <a:gd name="T28" fmla="*/ 18 w 33"/>
                      <a:gd name="T29" fmla="*/ 11 h 34"/>
                      <a:gd name="T30" fmla="*/ 17 w 33"/>
                      <a:gd name="T31" fmla="*/ 10 h 34"/>
                      <a:gd name="T32" fmla="*/ 16 w 33"/>
                      <a:gd name="T33" fmla="*/ 10 h 34"/>
                      <a:gd name="T34" fmla="*/ 16 w 33"/>
                      <a:gd name="T35" fmla="*/ 5 h 34"/>
                      <a:gd name="T36" fmla="*/ 15 w 33"/>
                      <a:gd name="T37" fmla="*/ 3 h 34"/>
                      <a:gd name="T38" fmla="*/ 14 w 33"/>
                      <a:gd name="T39" fmla="*/ 2 h 34"/>
                      <a:gd name="T40" fmla="*/ 13 w 33"/>
                      <a:gd name="T41" fmla="*/ 1 h 34"/>
                      <a:gd name="T42" fmla="*/ 11 w 33"/>
                      <a:gd name="T43" fmla="*/ 2 h 34"/>
                      <a:gd name="T44" fmla="*/ 9 w 33"/>
                      <a:gd name="T45" fmla="*/ 2 h 34"/>
                      <a:gd name="T46" fmla="*/ 8 w 33"/>
                      <a:gd name="T47" fmla="*/ 4 h 34"/>
                      <a:gd name="T48" fmla="*/ 7 w 33"/>
                      <a:gd name="T49" fmla="*/ 6 h 34"/>
                      <a:gd name="T50" fmla="*/ 5 w 33"/>
                      <a:gd name="T51" fmla="*/ 9 h 34"/>
                      <a:gd name="T52" fmla="*/ 1 w 33"/>
                      <a:gd name="T53" fmla="*/ 12 h 34"/>
                      <a:gd name="T54" fmla="*/ 0 w 33"/>
                      <a:gd name="T55" fmla="*/ 15 h 34"/>
                      <a:gd name="T56" fmla="*/ 5 w 33"/>
                      <a:gd name="T57" fmla="*/ 19 h 34"/>
                      <a:gd name="T58" fmla="*/ 9 w 33"/>
                      <a:gd name="T59" fmla="*/ 20 h 34"/>
                      <a:gd name="T60" fmla="*/ 11 w 33"/>
                      <a:gd name="T61" fmla="*/ 22 h 34"/>
                      <a:gd name="T62" fmla="*/ 13 w 33"/>
                      <a:gd name="T63" fmla="*/ 24 h 34"/>
                      <a:gd name="T64" fmla="*/ 15 w 33"/>
                      <a:gd name="T65" fmla="*/ 26 h 34"/>
                      <a:gd name="T66" fmla="*/ 17 w 33"/>
                      <a:gd name="T67" fmla="*/ 28 h 34"/>
                      <a:gd name="T68" fmla="*/ 19 w 33"/>
                      <a:gd name="T69" fmla="*/ 29 h 34"/>
                      <a:gd name="T70" fmla="*/ 22 w 33"/>
                      <a:gd name="T71" fmla="*/ 31 h 34"/>
                      <a:gd name="T72" fmla="*/ 25 w 33"/>
                      <a:gd name="T73" fmla="*/ 32 h 34"/>
                      <a:gd name="T74" fmla="*/ 28 w 33"/>
                      <a:gd name="T75" fmla="*/ 33 h 34"/>
                      <a:gd name="T76" fmla="*/ 29 w 33"/>
                      <a:gd name="T77" fmla="*/ 34 h 34"/>
                      <a:gd name="T78" fmla="*/ 31 w 33"/>
                      <a:gd name="T79" fmla="*/ 34 h 34"/>
                      <a:gd name="T80" fmla="*/ 31 w 33"/>
                      <a:gd name="T81" fmla="*/ 32 h 34"/>
                      <a:gd name="T82" fmla="*/ 31 w 33"/>
                      <a:gd name="T83" fmla="*/ 29 h 34"/>
                      <a:gd name="T84" fmla="*/ 32 w 33"/>
                      <a:gd name="T8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 h="34">
                        <a:moveTo>
                          <a:pt x="32" y="26"/>
                        </a:moveTo>
                        <a:cubicBezTo>
                          <a:pt x="32" y="26"/>
                          <a:pt x="32" y="26"/>
                          <a:pt x="32" y="25"/>
                        </a:cubicBezTo>
                        <a:cubicBezTo>
                          <a:pt x="32" y="24"/>
                          <a:pt x="32" y="25"/>
                          <a:pt x="32" y="23"/>
                        </a:cubicBezTo>
                        <a:cubicBezTo>
                          <a:pt x="32" y="22"/>
                          <a:pt x="32" y="22"/>
                          <a:pt x="32" y="23"/>
                        </a:cubicBezTo>
                        <a:cubicBezTo>
                          <a:pt x="32" y="23"/>
                          <a:pt x="31" y="22"/>
                          <a:pt x="31" y="22"/>
                        </a:cubicBezTo>
                        <a:cubicBezTo>
                          <a:pt x="30" y="22"/>
                          <a:pt x="30" y="22"/>
                          <a:pt x="30" y="22"/>
                        </a:cubicBezTo>
                        <a:cubicBezTo>
                          <a:pt x="30" y="22"/>
                          <a:pt x="29" y="22"/>
                          <a:pt x="29" y="21"/>
                        </a:cubicBezTo>
                        <a:cubicBezTo>
                          <a:pt x="29" y="20"/>
                          <a:pt x="28" y="21"/>
                          <a:pt x="29" y="20"/>
                        </a:cubicBezTo>
                        <a:cubicBezTo>
                          <a:pt x="29" y="20"/>
                          <a:pt x="29" y="20"/>
                          <a:pt x="28" y="19"/>
                        </a:cubicBezTo>
                        <a:cubicBezTo>
                          <a:pt x="27" y="19"/>
                          <a:pt x="27" y="20"/>
                          <a:pt x="26" y="19"/>
                        </a:cubicBezTo>
                        <a:cubicBezTo>
                          <a:pt x="25" y="19"/>
                          <a:pt x="25" y="19"/>
                          <a:pt x="24" y="19"/>
                        </a:cubicBezTo>
                        <a:cubicBezTo>
                          <a:pt x="24" y="19"/>
                          <a:pt x="24" y="18"/>
                          <a:pt x="24" y="18"/>
                        </a:cubicBezTo>
                        <a:cubicBezTo>
                          <a:pt x="25" y="18"/>
                          <a:pt x="24" y="17"/>
                          <a:pt x="24" y="18"/>
                        </a:cubicBezTo>
                        <a:cubicBezTo>
                          <a:pt x="24" y="18"/>
                          <a:pt x="23" y="18"/>
                          <a:pt x="23" y="18"/>
                        </a:cubicBezTo>
                        <a:cubicBezTo>
                          <a:pt x="23" y="17"/>
                          <a:pt x="22" y="18"/>
                          <a:pt x="23" y="17"/>
                        </a:cubicBezTo>
                        <a:cubicBezTo>
                          <a:pt x="23" y="16"/>
                          <a:pt x="23" y="17"/>
                          <a:pt x="24" y="16"/>
                        </a:cubicBezTo>
                        <a:cubicBezTo>
                          <a:pt x="25" y="15"/>
                          <a:pt x="25" y="15"/>
                          <a:pt x="25" y="14"/>
                        </a:cubicBezTo>
                        <a:cubicBezTo>
                          <a:pt x="25" y="13"/>
                          <a:pt x="25" y="14"/>
                          <a:pt x="25" y="13"/>
                        </a:cubicBezTo>
                        <a:cubicBezTo>
                          <a:pt x="25" y="13"/>
                          <a:pt x="25" y="13"/>
                          <a:pt x="25" y="13"/>
                        </a:cubicBezTo>
                        <a:cubicBezTo>
                          <a:pt x="25" y="12"/>
                          <a:pt x="25" y="12"/>
                          <a:pt x="25" y="12"/>
                        </a:cubicBezTo>
                        <a:cubicBezTo>
                          <a:pt x="24" y="11"/>
                          <a:pt x="24" y="10"/>
                          <a:pt x="24" y="9"/>
                        </a:cubicBezTo>
                        <a:cubicBezTo>
                          <a:pt x="24" y="9"/>
                          <a:pt x="24" y="9"/>
                          <a:pt x="24" y="9"/>
                        </a:cubicBezTo>
                        <a:cubicBezTo>
                          <a:pt x="24" y="9"/>
                          <a:pt x="23" y="9"/>
                          <a:pt x="23" y="9"/>
                        </a:cubicBezTo>
                        <a:cubicBezTo>
                          <a:pt x="22" y="8"/>
                          <a:pt x="23" y="8"/>
                          <a:pt x="23" y="8"/>
                        </a:cubicBezTo>
                        <a:cubicBezTo>
                          <a:pt x="22" y="8"/>
                          <a:pt x="22" y="8"/>
                          <a:pt x="22" y="8"/>
                        </a:cubicBezTo>
                        <a:cubicBezTo>
                          <a:pt x="21" y="9"/>
                          <a:pt x="22" y="9"/>
                          <a:pt x="21" y="10"/>
                        </a:cubicBezTo>
                        <a:cubicBezTo>
                          <a:pt x="20" y="11"/>
                          <a:pt x="21" y="11"/>
                          <a:pt x="20" y="11"/>
                        </a:cubicBezTo>
                        <a:cubicBezTo>
                          <a:pt x="20" y="12"/>
                          <a:pt x="20" y="11"/>
                          <a:pt x="19" y="11"/>
                        </a:cubicBezTo>
                        <a:cubicBezTo>
                          <a:pt x="19" y="12"/>
                          <a:pt x="19" y="12"/>
                          <a:pt x="19" y="12"/>
                        </a:cubicBezTo>
                        <a:cubicBezTo>
                          <a:pt x="19" y="11"/>
                          <a:pt x="18" y="11"/>
                          <a:pt x="18" y="11"/>
                        </a:cubicBezTo>
                        <a:cubicBezTo>
                          <a:pt x="18" y="10"/>
                          <a:pt x="17" y="10"/>
                          <a:pt x="17" y="10"/>
                        </a:cubicBezTo>
                        <a:cubicBezTo>
                          <a:pt x="17" y="10"/>
                          <a:pt x="17" y="10"/>
                          <a:pt x="17" y="10"/>
                        </a:cubicBezTo>
                        <a:cubicBezTo>
                          <a:pt x="16" y="11"/>
                          <a:pt x="16" y="10"/>
                          <a:pt x="16" y="10"/>
                        </a:cubicBezTo>
                        <a:cubicBezTo>
                          <a:pt x="16" y="11"/>
                          <a:pt x="15" y="11"/>
                          <a:pt x="16" y="10"/>
                        </a:cubicBezTo>
                        <a:cubicBezTo>
                          <a:pt x="16" y="9"/>
                          <a:pt x="16" y="9"/>
                          <a:pt x="17" y="8"/>
                        </a:cubicBezTo>
                        <a:cubicBezTo>
                          <a:pt x="17" y="7"/>
                          <a:pt x="16" y="7"/>
                          <a:pt x="16" y="5"/>
                        </a:cubicBezTo>
                        <a:cubicBezTo>
                          <a:pt x="16" y="5"/>
                          <a:pt x="16" y="5"/>
                          <a:pt x="16" y="4"/>
                        </a:cubicBezTo>
                        <a:cubicBezTo>
                          <a:pt x="16" y="4"/>
                          <a:pt x="15" y="4"/>
                          <a:pt x="15" y="3"/>
                        </a:cubicBezTo>
                        <a:cubicBezTo>
                          <a:pt x="15" y="2"/>
                          <a:pt x="15" y="2"/>
                          <a:pt x="15" y="2"/>
                        </a:cubicBezTo>
                        <a:cubicBezTo>
                          <a:pt x="15" y="2"/>
                          <a:pt x="14" y="3"/>
                          <a:pt x="14" y="2"/>
                        </a:cubicBezTo>
                        <a:cubicBezTo>
                          <a:pt x="15" y="1"/>
                          <a:pt x="14" y="2"/>
                          <a:pt x="14" y="1"/>
                        </a:cubicBezTo>
                        <a:cubicBezTo>
                          <a:pt x="13" y="0"/>
                          <a:pt x="13" y="1"/>
                          <a:pt x="13" y="1"/>
                        </a:cubicBezTo>
                        <a:cubicBezTo>
                          <a:pt x="13" y="2"/>
                          <a:pt x="12" y="1"/>
                          <a:pt x="12" y="2"/>
                        </a:cubicBezTo>
                        <a:cubicBezTo>
                          <a:pt x="11" y="2"/>
                          <a:pt x="11" y="2"/>
                          <a:pt x="11" y="2"/>
                        </a:cubicBezTo>
                        <a:cubicBezTo>
                          <a:pt x="11" y="1"/>
                          <a:pt x="10" y="2"/>
                          <a:pt x="9" y="1"/>
                        </a:cubicBezTo>
                        <a:cubicBezTo>
                          <a:pt x="9" y="2"/>
                          <a:pt x="9" y="2"/>
                          <a:pt x="9" y="2"/>
                        </a:cubicBezTo>
                        <a:cubicBezTo>
                          <a:pt x="9" y="3"/>
                          <a:pt x="9" y="2"/>
                          <a:pt x="9" y="4"/>
                        </a:cubicBezTo>
                        <a:cubicBezTo>
                          <a:pt x="9" y="4"/>
                          <a:pt x="9" y="4"/>
                          <a:pt x="8" y="4"/>
                        </a:cubicBezTo>
                        <a:cubicBezTo>
                          <a:pt x="8" y="4"/>
                          <a:pt x="7" y="4"/>
                          <a:pt x="7" y="5"/>
                        </a:cubicBezTo>
                        <a:cubicBezTo>
                          <a:pt x="6" y="5"/>
                          <a:pt x="6" y="6"/>
                          <a:pt x="7" y="6"/>
                        </a:cubicBezTo>
                        <a:cubicBezTo>
                          <a:pt x="7" y="7"/>
                          <a:pt x="7" y="7"/>
                          <a:pt x="6" y="7"/>
                        </a:cubicBezTo>
                        <a:cubicBezTo>
                          <a:pt x="6" y="7"/>
                          <a:pt x="5" y="9"/>
                          <a:pt x="5" y="9"/>
                        </a:cubicBezTo>
                        <a:cubicBezTo>
                          <a:pt x="4" y="9"/>
                          <a:pt x="3" y="10"/>
                          <a:pt x="2" y="11"/>
                        </a:cubicBezTo>
                        <a:cubicBezTo>
                          <a:pt x="2" y="12"/>
                          <a:pt x="1" y="11"/>
                          <a:pt x="1" y="12"/>
                        </a:cubicBezTo>
                        <a:cubicBezTo>
                          <a:pt x="1" y="13"/>
                          <a:pt x="0" y="13"/>
                          <a:pt x="0" y="14"/>
                        </a:cubicBezTo>
                        <a:cubicBezTo>
                          <a:pt x="1" y="15"/>
                          <a:pt x="0" y="15"/>
                          <a:pt x="0" y="15"/>
                        </a:cubicBezTo>
                        <a:cubicBezTo>
                          <a:pt x="1" y="16"/>
                          <a:pt x="3" y="16"/>
                          <a:pt x="4" y="17"/>
                        </a:cubicBezTo>
                        <a:cubicBezTo>
                          <a:pt x="6" y="18"/>
                          <a:pt x="5" y="18"/>
                          <a:pt x="5" y="19"/>
                        </a:cubicBezTo>
                        <a:cubicBezTo>
                          <a:pt x="5" y="19"/>
                          <a:pt x="6" y="19"/>
                          <a:pt x="7" y="20"/>
                        </a:cubicBezTo>
                        <a:cubicBezTo>
                          <a:pt x="9" y="20"/>
                          <a:pt x="8" y="20"/>
                          <a:pt x="9" y="20"/>
                        </a:cubicBezTo>
                        <a:cubicBezTo>
                          <a:pt x="10" y="21"/>
                          <a:pt x="10" y="21"/>
                          <a:pt x="10" y="21"/>
                        </a:cubicBezTo>
                        <a:cubicBezTo>
                          <a:pt x="10" y="22"/>
                          <a:pt x="11" y="21"/>
                          <a:pt x="11" y="22"/>
                        </a:cubicBezTo>
                        <a:cubicBezTo>
                          <a:pt x="11" y="23"/>
                          <a:pt x="12" y="24"/>
                          <a:pt x="13" y="24"/>
                        </a:cubicBezTo>
                        <a:cubicBezTo>
                          <a:pt x="13" y="24"/>
                          <a:pt x="13" y="24"/>
                          <a:pt x="13" y="24"/>
                        </a:cubicBezTo>
                        <a:cubicBezTo>
                          <a:pt x="13" y="24"/>
                          <a:pt x="14" y="25"/>
                          <a:pt x="14" y="25"/>
                        </a:cubicBezTo>
                        <a:cubicBezTo>
                          <a:pt x="15" y="25"/>
                          <a:pt x="15" y="26"/>
                          <a:pt x="15" y="26"/>
                        </a:cubicBezTo>
                        <a:cubicBezTo>
                          <a:pt x="15" y="26"/>
                          <a:pt x="16" y="26"/>
                          <a:pt x="16" y="27"/>
                        </a:cubicBezTo>
                        <a:cubicBezTo>
                          <a:pt x="16" y="27"/>
                          <a:pt x="16" y="27"/>
                          <a:pt x="17" y="28"/>
                        </a:cubicBezTo>
                        <a:cubicBezTo>
                          <a:pt x="17" y="28"/>
                          <a:pt x="18" y="28"/>
                          <a:pt x="18" y="29"/>
                        </a:cubicBezTo>
                        <a:cubicBezTo>
                          <a:pt x="18" y="29"/>
                          <a:pt x="19" y="29"/>
                          <a:pt x="19" y="29"/>
                        </a:cubicBezTo>
                        <a:cubicBezTo>
                          <a:pt x="20" y="30"/>
                          <a:pt x="20" y="30"/>
                          <a:pt x="21" y="30"/>
                        </a:cubicBezTo>
                        <a:cubicBezTo>
                          <a:pt x="22" y="31"/>
                          <a:pt x="22" y="31"/>
                          <a:pt x="22" y="31"/>
                        </a:cubicBezTo>
                        <a:cubicBezTo>
                          <a:pt x="23" y="31"/>
                          <a:pt x="24" y="32"/>
                          <a:pt x="24" y="32"/>
                        </a:cubicBezTo>
                        <a:cubicBezTo>
                          <a:pt x="25" y="32"/>
                          <a:pt x="25" y="32"/>
                          <a:pt x="25" y="32"/>
                        </a:cubicBezTo>
                        <a:cubicBezTo>
                          <a:pt x="25" y="33"/>
                          <a:pt x="25" y="33"/>
                          <a:pt x="26" y="33"/>
                        </a:cubicBezTo>
                        <a:cubicBezTo>
                          <a:pt x="27" y="33"/>
                          <a:pt x="27" y="33"/>
                          <a:pt x="28" y="33"/>
                        </a:cubicBezTo>
                        <a:cubicBezTo>
                          <a:pt x="28" y="33"/>
                          <a:pt x="28" y="33"/>
                          <a:pt x="29" y="33"/>
                        </a:cubicBezTo>
                        <a:cubicBezTo>
                          <a:pt x="29" y="33"/>
                          <a:pt x="28" y="34"/>
                          <a:pt x="29" y="34"/>
                        </a:cubicBezTo>
                        <a:cubicBezTo>
                          <a:pt x="30" y="34"/>
                          <a:pt x="31" y="34"/>
                          <a:pt x="31" y="34"/>
                        </a:cubicBezTo>
                        <a:cubicBezTo>
                          <a:pt x="31" y="34"/>
                          <a:pt x="31" y="34"/>
                          <a:pt x="31" y="34"/>
                        </a:cubicBezTo>
                        <a:cubicBezTo>
                          <a:pt x="31" y="34"/>
                          <a:pt x="31" y="34"/>
                          <a:pt x="31" y="34"/>
                        </a:cubicBezTo>
                        <a:cubicBezTo>
                          <a:pt x="31" y="34"/>
                          <a:pt x="31" y="32"/>
                          <a:pt x="31" y="32"/>
                        </a:cubicBezTo>
                        <a:cubicBezTo>
                          <a:pt x="31" y="31"/>
                          <a:pt x="31" y="31"/>
                          <a:pt x="31" y="31"/>
                        </a:cubicBezTo>
                        <a:cubicBezTo>
                          <a:pt x="31" y="30"/>
                          <a:pt x="31" y="30"/>
                          <a:pt x="31" y="29"/>
                        </a:cubicBezTo>
                        <a:cubicBezTo>
                          <a:pt x="31" y="29"/>
                          <a:pt x="32" y="29"/>
                          <a:pt x="32" y="28"/>
                        </a:cubicBezTo>
                        <a:cubicBezTo>
                          <a:pt x="32" y="27"/>
                          <a:pt x="32" y="27"/>
                          <a:pt x="32" y="27"/>
                        </a:cubicBezTo>
                        <a:cubicBezTo>
                          <a:pt x="32" y="27"/>
                          <a:pt x="33" y="27"/>
                          <a:pt x="32" y="2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6" name="Freeform 18"/>
                  <p:cNvSpPr>
                    <a:spLocks/>
                  </p:cNvSpPr>
                  <p:nvPr/>
                </p:nvSpPr>
                <p:spPr bwMode="auto">
                  <a:xfrm>
                    <a:off x="4597401" y="4403725"/>
                    <a:ext cx="169863" cy="201612"/>
                  </a:xfrm>
                  <a:custGeom>
                    <a:avLst/>
                    <a:gdLst>
                      <a:gd name="T0" fmla="*/ 58 w 59"/>
                      <a:gd name="T1" fmla="*/ 1 h 70"/>
                      <a:gd name="T2" fmla="*/ 54 w 59"/>
                      <a:gd name="T3" fmla="*/ 2 h 70"/>
                      <a:gd name="T4" fmla="*/ 49 w 59"/>
                      <a:gd name="T5" fmla="*/ 1 h 70"/>
                      <a:gd name="T6" fmla="*/ 45 w 59"/>
                      <a:gd name="T7" fmla="*/ 2 h 70"/>
                      <a:gd name="T8" fmla="*/ 42 w 59"/>
                      <a:gd name="T9" fmla="*/ 4 h 70"/>
                      <a:gd name="T10" fmla="*/ 40 w 59"/>
                      <a:gd name="T11" fmla="*/ 12 h 70"/>
                      <a:gd name="T12" fmla="*/ 39 w 59"/>
                      <a:gd name="T13" fmla="*/ 14 h 70"/>
                      <a:gd name="T14" fmla="*/ 38 w 59"/>
                      <a:gd name="T15" fmla="*/ 17 h 70"/>
                      <a:gd name="T16" fmla="*/ 35 w 59"/>
                      <a:gd name="T17" fmla="*/ 15 h 70"/>
                      <a:gd name="T18" fmla="*/ 31 w 59"/>
                      <a:gd name="T19" fmla="*/ 14 h 70"/>
                      <a:gd name="T20" fmla="*/ 28 w 59"/>
                      <a:gd name="T21" fmla="*/ 13 h 70"/>
                      <a:gd name="T22" fmla="*/ 25 w 59"/>
                      <a:gd name="T23" fmla="*/ 13 h 70"/>
                      <a:gd name="T24" fmla="*/ 16 w 59"/>
                      <a:gd name="T25" fmla="*/ 15 h 70"/>
                      <a:gd name="T26" fmla="*/ 16 w 59"/>
                      <a:gd name="T27" fmla="*/ 19 h 70"/>
                      <a:gd name="T28" fmla="*/ 18 w 59"/>
                      <a:gd name="T29" fmla="*/ 20 h 70"/>
                      <a:gd name="T30" fmla="*/ 23 w 59"/>
                      <a:gd name="T31" fmla="*/ 19 h 70"/>
                      <a:gd name="T32" fmla="*/ 26 w 59"/>
                      <a:gd name="T33" fmla="*/ 23 h 70"/>
                      <a:gd name="T34" fmla="*/ 24 w 59"/>
                      <a:gd name="T35" fmla="*/ 26 h 70"/>
                      <a:gd name="T36" fmla="*/ 22 w 59"/>
                      <a:gd name="T37" fmla="*/ 29 h 70"/>
                      <a:gd name="T38" fmla="*/ 24 w 59"/>
                      <a:gd name="T39" fmla="*/ 33 h 70"/>
                      <a:gd name="T40" fmla="*/ 26 w 59"/>
                      <a:gd name="T41" fmla="*/ 35 h 70"/>
                      <a:gd name="T42" fmla="*/ 26 w 59"/>
                      <a:gd name="T43" fmla="*/ 40 h 70"/>
                      <a:gd name="T44" fmla="*/ 26 w 59"/>
                      <a:gd name="T45" fmla="*/ 43 h 70"/>
                      <a:gd name="T46" fmla="*/ 24 w 59"/>
                      <a:gd name="T47" fmla="*/ 47 h 70"/>
                      <a:gd name="T48" fmla="*/ 23 w 59"/>
                      <a:gd name="T49" fmla="*/ 50 h 70"/>
                      <a:gd name="T50" fmla="*/ 21 w 59"/>
                      <a:gd name="T51" fmla="*/ 48 h 70"/>
                      <a:gd name="T52" fmla="*/ 17 w 59"/>
                      <a:gd name="T53" fmla="*/ 49 h 70"/>
                      <a:gd name="T54" fmla="*/ 14 w 59"/>
                      <a:gd name="T55" fmla="*/ 48 h 70"/>
                      <a:gd name="T56" fmla="*/ 11 w 59"/>
                      <a:gd name="T57" fmla="*/ 45 h 70"/>
                      <a:gd name="T58" fmla="*/ 9 w 59"/>
                      <a:gd name="T59" fmla="*/ 49 h 70"/>
                      <a:gd name="T60" fmla="*/ 4 w 59"/>
                      <a:gd name="T61" fmla="*/ 49 h 70"/>
                      <a:gd name="T62" fmla="*/ 3 w 59"/>
                      <a:gd name="T63" fmla="*/ 52 h 70"/>
                      <a:gd name="T64" fmla="*/ 4 w 59"/>
                      <a:gd name="T65" fmla="*/ 54 h 70"/>
                      <a:gd name="T66" fmla="*/ 6 w 59"/>
                      <a:gd name="T67" fmla="*/ 56 h 70"/>
                      <a:gd name="T68" fmla="*/ 6 w 59"/>
                      <a:gd name="T69" fmla="*/ 59 h 70"/>
                      <a:gd name="T70" fmla="*/ 2 w 59"/>
                      <a:gd name="T71" fmla="*/ 59 h 70"/>
                      <a:gd name="T72" fmla="*/ 1 w 59"/>
                      <a:gd name="T73" fmla="*/ 63 h 70"/>
                      <a:gd name="T74" fmla="*/ 2 w 59"/>
                      <a:gd name="T75" fmla="*/ 64 h 70"/>
                      <a:gd name="T76" fmla="*/ 5 w 59"/>
                      <a:gd name="T77" fmla="*/ 67 h 70"/>
                      <a:gd name="T78" fmla="*/ 5 w 59"/>
                      <a:gd name="T79" fmla="*/ 68 h 70"/>
                      <a:gd name="T80" fmla="*/ 6 w 59"/>
                      <a:gd name="T81" fmla="*/ 70 h 70"/>
                      <a:gd name="T82" fmla="*/ 9 w 59"/>
                      <a:gd name="T83" fmla="*/ 68 h 70"/>
                      <a:gd name="T84" fmla="*/ 12 w 59"/>
                      <a:gd name="T85" fmla="*/ 65 h 70"/>
                      <a:gd name="T86" fmla="*/ 15 w 59"/>
                      <a:gd name="T87" fmla="*/ 67 h 70"/>
                      <a:gd name="T88" fmla="*/ 18 w 59"/>
                      <a:gd name="T89" fmla="*/ 69 h 70"/>
                      <a:gd name="T90" fmla="*/ 20 w 59"/>
                      <a:gd name="T91" fmla="*/ 68 h 70"/>
                      <a:gd name="T92" fmla="*/ 22 w 59"/>
                      <a:gd name="T93" fmla="*/ 66 h 70"/>
                      <a:gd name="T94" fmla="*/ 26 w 59"/>
                      <a:gd name="T95" fmla="*/ 65 h 70"/>
                      <a:gd name="T96" fmla="*/ 28 w 59"/>
                      <a:gd name="T97" fmla="*/ 69 h 70"/>
                      <a:gd name="T98" fmla="*/ 34 w 59"/>
                      <a:gd name="T99" fmla="*/ 63 h 70"/>
                      <a:gd name="T100" fmla="*/ 40 w 59"/>
                      <a:gd name="T101" fmla="*/ 58 h 70"/>
                      <a:gd name="T102" fmla="*/ 40 w 59"/>
                      <a:gd name="T103" fmla="*/ 48 h 70"/>
                      <a:gd name="T104" fmla="*/ 47 w 59"/>
                      <a:gd name="T105" fmla="*/ 39 h 70"/>
                      <a:gd name="T106" fmla="*/ 52 w 59"/>
                      <a:gd name="T107" fmla="*/ 31 h 70"/>
                      <a:gd name="T108" fmla="*/ 53 w 59"/>
                      <a:gd name="T109" fmla="*/ 21 h 70"/>
                      <a:gd name="T110" fmla="*/ 55 w 59"/>
                      <a:gd name="T111" fmla="*/ 12 h 70"/>
                      <a:gd name="T112" fmla="*/ 59 w 59"/>
                      <a:gd name="T113" fmla="*/ 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70">
                        <a:moveTo>
                          <a:pt x="59" y="4"/>
                        </a:moveTo>
                        <a:cubicBezTo>
                          <a:pt x="59" y="3"/>
                          <a:pt x="59" y="3"/>
                          <a:pt x="59" y="3"/>
                        </a:cubicBezTo>
                        <a:cubicBezTo>
                          <a:pt x="59" y="2"/>
                          <a:pt x="58" y="2"/>
                          <a:pt x="58" y="1"/>
                        </a:cubicBezTo>
                        <a:cubicBezTo>
                          <a:pt x="58" y="1"/>
                          <a:pt x="58" y="1"/>
                          <a:pt x="57" y="1"/>
                        </a:cubicBezTo>
                        <a:cubicBezTo>
                          <a:pt x="56" y="1"/>
                          <a:pt x="56" y="2"/>
                          <a:pt x="56" y="2"/>
                        </a:cubicBezTo>
                        <a:cubicBezTo>
                          <a:pt x="55" y="3"/>
                          <a:pt x="55" y="1"/>
                          <a:pt x="54" y="2"/>
                        </a:cubicBezTo>
                        <a:cubicBezTo>
                          <a:pt x="54" y="2"/>
                          <a:pt x="54" y="1"/>
                          <a:pt x="53" y="2"/>
                        </a:cubicBezTo>
                        <a:cubicBezTo>
                          <a:pt x="52" y="2"/>
                          <a:pt x="53" y="1"/>
                          <a:pt x="52" y="1"/>
                        </a:cubicBezTo>
                        <a:cubicBezTo>
                          <a:pt x="50" y="1"/>
                          <a:pt x="50" y="0"/>
                          <a:pt x="49" y="1"/>
                        </a:cubicBezTo>
                        <a:cubicBezTo>
                          <a:pt x="49" y="2"/>
                          <a:pt x="49" y="2"/>
                          <a:pt x="48" y="1"/>
                        </a:cubicBezTo>
                        <a:cubicBezTo>
                          <a:pt x="48" y="1"/>
                          <a:pt x="48" y="2"/>
                          <a:pt x="47" y="1"/>
                        </a:cubicBezTo>
                        <a:cubicBezTo>
                          <a:pt x="46" y="1"/>
                          <a:pt x="46" y="2"/>
                          <a:pt x="45" y="2"/>
                        </a:cubicBezTo>
                        <a:cubicBezTo>
                          <a:pt x="45" y="1"/>
                          <a:pt x="45" y="3"/>
                          <a:pt x="44" y="2"/>
                        </a:cubicBezTo>
                        <a:cubicBezTo>
                          <a:pt x="44" y="2"/>
                          <a:pt x="43" y="2"/>
                          <a:pt x="43" y="2"/>
                        </a:cubicBezTo>
                        <a:cubicBezTo>
                          <a:pt x="42" y="3"/>
                          <a:pt x="43" y="3"/>
                          <a:pt x="42" y="4"/>
                        </a:cubicBezTo>
                        <a:cubicBezTo>
                          <a:pt x="42" y="5"/>
                          <a:pt x="42" y="5"/>
                          <a:pt x="42" y="6"/>
                        </a:cubicBezTo>
                        <a:cubicBezTo>
                          <a:pt x="41" y="7"/>
                          <a:pt x="42" y="7"/>
                          <a:pt x="42" y="8"/>
                        </a:cubicBezTo>
                        <a:cubicBezTo>
                          <a:pt x="42" y="8"/>
                          <a:pt x="40" y="11"/>
                          <a:pt x="40" y="12"/>
                        </a:cubicBezTo>
                        <a:cubicBezTo>
                          <a:pt x="40" y="12"/>
                          <a:pt x="40" y="12"/>
                          <a:pt x="40" y="12"/>
                        </a:cubicBezTo>
                        <a:cubicBezTo>
                          <a:pt x="40" y="13"/>
                          <a:pt x="40" y="13"/>
                          <a:pt x="39" y="13"/>
                        </a:cubicBezTo>
                        <a:cubicBezTo>
                          <a:pt x="38" y="13"/>
                          <a:pt x="39" y="14"/>
                          <a:pt x="39" y="14"/>
                        </a:cubicBezTo>
                        <a:cubicBezTo>
                          <a:pt x="38" y="14"/>
                          <a:pt x="39" y="14"/>
                          <a:pt x="39" y="16"/>
                        </a:cubicBezTo>
                        <a:cubicBezTo>
                          <a:pt x="39" y="16"/>
                          <a:pt x="40" y="16"/>
                          <a:pt x="39" y="16"/>
                        </a:cubicBezTo>
                        <a:cubicBezTo>
                          <a:pt x="39" y="17"/>
                          <a:pt x="39" y="18"/>
                          <a:pt x="38" y="17"/>
                        </a:cubicBezTo>
                        <a:cubicBezTo>
                          <a:pt x="38" y="16"/>
                          <a:pt x="38" y="16"/>
                          <a:pt x="38" y="16"/>
                        </a:cubicBezTo>
                        <a:cubicBezTo>
                          <a:pt x="37" y="16"/>
                          <a:pt x="37" y="16"/>
                          <a:pt x="37" y="15"/>
                        </a:cubicBezTo>
                        <a:cubicBezTo>
                          <a:pt x="36" y="15"/>
                          <a:pt x="36" y="15"/>
                          <a:pt x="35" y="15"/>
                        </a:cubicBezTo>
                        <a:cubicBezTo>
                          <a:pt x="34" y="15"/>
                          <a:pt x="34" y="14"/>
                          <a:pt x="33" y="15"/>
                        </a:cubicBezTo>
                        <a:cubicBezTo>
                          <a:pt x="33" y="15"/>
                          <a:pt x="32" y="14"/>
                          <a:pt x="32" y="14"/>
                        </a:cubicBezTo>
                        <a:cubicBezTo>
                          <a:pt x="32" y="14"/>
                          <a:pt x="32" y="14"/>
                          <a:pt x="31" y="14"/>
                        </a:cubicBezTo>
                        <a:cubicBezTo>
                          <a:pt x="30" y="15"/>
                          <a:pt x="31" y="14"/>
                          <a:pt x="30" y="14"/>
                        </a:cubicBezTo>
                        <a:cubicBezTo>
                          <a:pt x="29" y="15"/>
                          <a:pt x="30" y="14"/>
                          <a:pt x="29" y="14"/>
                        </a:cubicBezTo>
                        <a:cubicBezTo>
                          <a:pt x="29" y="13"/>
                          <a:pt x="29" y="14"/>
                          <a:pt x="28" y="13"/>
                        </a:cubicBezTo>
                        <a:cubicBezTo>
                          <a:pt x="28" y="13"/>
                          <a:pt x="28" y="14"/>
                          <a:pt x="27" y="13"/>
                        </a:cubicBezTo>
                        <a:cubicBezTo>
                          <a:pt x="27" y="13"/>
                          <a:pt x="27" y="13"/>
                          <a:pt x="26" y="13"/>
                        </a:cubicBezTo>
                        <a:cubicBezTo>
                          <a:pt x="26" y="13"/>
                          <a:pt x="25" y="13"/>
                          <a:pt x="25" y="13"/>
                        </a:cubicBezTo>
                        <a:cubicBezTo>
                          <a:pt x="17" y="13"/>
                          <a:pt x="17" y="13"/>
                          <a:pt x="17" y="13"/>
                        </a:cubicBezTo>
                        <a:cubicBezTo>
                          <a:pt x="17" y="14"/>
                          <a:pt x="17" y="14"/>
                          <a:pt x="16" y="14"/>
                        </a:cubicBezTo>
                        <a:cubicBezTo>
                          <a:pt x="16" y="14"/>
                          <a:pt x="16" y="14"/>
                          <a:pt x="16" y="15"/>
                        </a:cubicBezTo>
                        <a:cubicBezTo>
                          <a:pt x="15" y="16"/>
                          <a:pt x="16" y="15"/>
                          <a:pt x="16" y="16"/>
                        </a:cubicBezTo>
                        <a:cubicBezTo>
                          <a:pt x="15" y="17"/>
                          <a:pt x="16" y="17"/>
                          <a:pt x="15" y="17"/>
                        </a:cubicBezTo>
                        <a:cubicBezTo>
                          <a:pt x="15" y="18"/>
                          <a:pt x="16" y="18"/>
                          <a:pt x="16" y="19"/>
                        </a:cubicBezTo>
                        <a:cubicBezTo>
                          <a:pt x="16" y="19"/>
                          <a:pt x="16" y="20"/>
                          <a:pt x="16" y="20"/>
                        </a:cubicBezTo>
                        <a:cubicBezTo>
                          <a:pt x="16" y="20"/>
                          <a:pt x="15" y="20"/>
                          <a:pt x="16" y="20"/>
                        </a:cubicBezTo>
                        <a:cubicBezTo>
                          <a:pt x="17" y="20"/>
                          <a:pt x="17" y="20"/>
                          <a:pt x="18" y="20"/>
                        </a:cubicBezTo>
                        <a:cubicBezTo>
                          <a:pt x="19" y="20"/>
                          <a:pt x="19" y="19"/>
                          <a:pt x="20" y="19"/>
                        </a:cubicBezTo>
                        <a:cubicBezTo>
                          <a:pt x="21" y="20"/>
                          <a:pt x="20" y="18"/>
                          <a:pt x="21" y="19"/>
                        </a:cubicBezTo>
                        <a:cubicBezTo>
                          <a:pt x="23" y="19"/>
                          <a:pt x="23" y="20"/>
                          <a:pt x="23" y="19"/>
                        </a:cubicBezTo>
                        <a:cubicBezTo>
                          <a:pt x="23" y="19"/>
                          <a:pt x="24" y="19"/>
                          <a:pt x="24" y="19"/>
                        </a:cubicBezTo>
                        <a:cubicBezTo>
                          <a:pt x="25" y="20"/>
                          <a:pt x="24" y="21"/>
                          <a:pt x="25" y="21"/>
                        </a:cubicBezTo>
                        <a:cubicBezTo>
                          <a:pt x="26" y="22"/>
                          <a:pt x="25" y="22"/>
                          <a:pt x="26" y="23"/>
                        </a:cubicBezTo>
                        <a:cubicBezTo>
                          <a:pt x="26" y="23"/>
                          <a:pt x="26" y="23"/>
                          <a:pt x="26" y="23"/>
                        </a:cubicBezTo>
                        <a:cubicBezTo>
                          <a:pt x="26" y="24"/>
                          <a:pt x="25" y="24"/>
                          <a:pt x="25" y="25"/>
                        </a:cubicBezTo>
                        <a:cubicBezTo>
                          <a:pt x="25" y="25"/>
                          <a:pt x="25" y="25"/>
                          <a:pt x="24" y="26"/>
                        </a:cubicBezTo>
                        <a:cubicBezTo>
                          <a:pt x="24" y="26"/>
                          <a:pt x="23" y="25"/>
                          <a:pt x="23" y="26"/>
                        </a:cubicBezTo>
                        <a:cubicBezTo>
                          <a:pt x="23" y="27"/>
                          <a:pt x="23" y="27"/>
                          <a:pt x="22" y="27"/>
                        </a:cubicBezTo>
                        <a:cubicBezTo>
                          <a:pt x="21" y="28"/>
                          <a:pt x="21" y="28"/>
                          <a:pt x="22" y="29"/>
                        </a:cubicBezTo>
                        <a:cubicBezTo>
                          <a:pt x="22" y="30"/>
                          <a:pt x="22" y="30"/>
                          <a:pt x="21" y="31"/>
                        </a:cubicBezTo>
                        <a:cubicBezTo>
                          <a:pt x="21" y="32"/>
                          <a:pt x="21" y="32"/>
                          <a:pt x="22" y="32"/>
                        </a:cubicBezTo>
                        <a:cubicBezTo>
                          <a:pt x="23" y="32"/>
                          <a:pt x="24" y="32"/>
                          <a:pt x="24" y="33"/>
                        </a:cubicBezTo>
                        <a:cubicBezTo>
                          <a:pt x="23" y="34"/>
                          <a:pt x="24" y="34"/>
                          <a:pt x="24" y="34"/>
                        </a:cubicBezTo>
                        <a:cubicBezTo>
                          <a:pt x="25" y="33"/>
                          <a:pt x="25" y="33"/>
                          <a:pt x="25" y="34"/>
                        </a:cubicBezTo>
                        <a:cubicBezTo>
                          <a:pt x="25" y="34"/>
                          <a:pt x="27" y="35"/>
                          <a:pt x="26" y="35"/>
                        </a:cubicBezTo>
                        <a:cubicBezTo>
                          <a:pt x="25" y="37"/>
                          <a:pt x="26" y="36"/>
                          <a:pt x="26" y="37"/>
                        </a:cubicBezTo>
                        <a:cubicBezTo>
                          <a:pt x="25" y="40"/>
                          <a:pt x="26" y="38"/>
                          <a:pt x="26" y="39"/>
                        </a:cubicBezTo>
                        <a:cubicBezTo>
                          <a:pt x="26" y="40"/>
                          <a:pt x="26" y="40"/>
                          <a:pt x="26" y="40"/>
                        </a:cubicBezTo>
                        <a:cubicBezTo>
                          <a:pt x="26" y="41"/>
                          <a:pt x="27" y="41"/>
                          <a:pt x="26" y="42"/>
                        </a:cubicBezTo>
                        <a:cubicBezTo>
                          <a:pt x="26" y="42"/>
                          <a:pt x="26" y="42"/>
                          <a:pt x="26" y="42"/>
                        </a:cubicBezTo>
                        <a:cubicBezTo>
                          <a:pt x="27" y="43"/>
                          <a:pt x="25" y="43"/>
                          <a:pt x="26" y="43"/>
                        </a:cubicBezTo>
                        <a:cubicBezTo>
                          <a:pt x="26" y="44"/>
                          <a:pt x="26" y="44"/>
                          <a:pt x="26" y="44"/>
                        </a:cubicBezTo>
                        <a:cubicBezTo>
                          <a:pt x="26" y="45"/>
                          <a:pt x="26" y="45"/>
                          <a:pt x="25" y="46"/>
                        </a:cubicBezTo>
                        <a:cubicBezTo>
                          <a:pt x="24" y="46"/>
                          <a:pt x="24" y="46"/>
                          <a:pt x="24" y="47"/>
                        </a:cubicBezTo>
                        <a:cubicBezTo>
                          <a:pt x="25" y="47"/>
                          <a:pt x="24" y="47"/>
                          <a:pt x="24" y="47"/>
                        </a:cubicBezTo>
                        <a:cubicBezTo>
                          <a:pt x="24" y="48"/>
                          <a:pt x="23" y="48"/>
                          <a:pt x="24" y="48"/>
                        </a:cubicBezTo>
                        <a:cubicBezTo>
                          <a:pt x="25" y="49"/>
                          <a:pt x="24" y="49"/>
                          <a:pt x="23" y="50"/>
                        </a:cubicBezTo>
                        <a:cubicBezTo>
                          <a:pt x="23" y="50"/>
                          <a:pt x="23" y="50"/>
                          <a:pt x="22" y="50"/>
                        </a:cubicBezTo>
                        <a:cubicBezTo>
                          <a:pt x="21" y="50"/>
                          <a:pt x="21" y="49"/>
                          <a:pt x="22" y="49"/>
                        </a:cubicBezTo>
                        <a:cubicBezTo>
                          <a:pt x="22" y="49"/>
                          <a:pt x="22" y="49"/>
                          <a:pt x="21" y="48"/>
                        </a:cubicBezTo>
                        <a:cubicBezTo>
                          <a:pt x="20" y="47"/>
                          <a:pt x="20" y="47"/>
                          <a:pt x="20" y="47"/>
                        </a:cubicBezTo>
                        <a:cubicBezTo>
                          <a:pt x="20" y="48"/>
                          <a:pt x="19" y="49"/>
                          <a:pt x="18" y="49"/>
                        </a:cubicBezTo>
                        <a:cubicBezTo>
                          <a:pt x="18" y="50"/>
                          <a:pt x="18" y="50"/>
                          <a:pt x="17" y="49"/>
                        </a:cubicBezTo>
                        <a:cubicBezTo>
                          <a:pt x="16" y="49"/>
                          <a:pt x="16" y="49"/>
                          <a:pt x="15" y="49"/>
                        </a:cubicBezTo>
                        <a:cubicBezTo>
                          <a:pt x="15" y="49"/>
                          <a:pt x="14" y="49"/>
                          <a:pt x="14" y="49"/>
                        </a:cubicBezTo>
                        <a:cubicBezTo>
                          <a:pt x="15" y="48"/>
                          <a:pt x="14" y="48"/>
                          <a:pt x="14" y="48"/>
                        </a:cubicBezTo>
                        <a:cubicBezTo>
                          <a:pt x="14" y="47"/>
                          <a:pt x="14" y="48"/>
                          <a:pt x="14" y="47"/>
                        </a:cubicBezTo>
                        <a:cubicBezTo>
                          <a:pt x="13" y="46"/>
                          <a:pt x="13" y="45"/>
                          <a:pt x="13" y="45"/>
                        </a:cubicBezTo>
                        <a:cubicBezTo>
                          <a:pt x="12" y="45"/>
                          <a:pt x="12" y="44"/>
                          <a:pt x="11" y="45"/>
                        </a:cubicBezTo>
                        <a:cubicBezTo>
                          <a:pt x="10" y="46"/>
                          <a:pt x="10" y="44"/>
                          <a:pt x="10" y="45"/>
                        </a:cubicBezTo>
                        <a:cubicBezTo>
                          <a:pt x="10" y="47"/>
                          <a:pt x="11" y="46"/>
                          <a:pt x="10" y="47"/>
                        </a:cubicBezTo>
                        <a:cubicBezTo>
                          <a:pt x="10" y="48"/>
                          <a:pt x="10" y="49"/>
                          <a:pt x="9" y="49"/>
                        </a:cubicBezTo>
                        <a:cubicBezTo>
                          <a:pt x="7" y="49"/>
                          <a:pt x="8" y="49"/>
                          <a:pt x="7" y="49"/>
                        </a:cubicBezTo>
                        <a:cubicBezTo>
                          <a:pt x="6" y="49"/>
                          <a:pt x="7" y="48"/>
                          <a:pt x="5" y="49"/>
                        </a:cubicBezTo>
                        <a:cubicBezTo>
                          <a:pt x="4" y="50"/>
                          <a:pt x="4" y="49"/>
                          <a:pt x="4" y="49"/>
                        </a:cubicBezTo>
                        <a:cubicBezTo>
                          <a:pt x="3" y="49"/>
                          <a:pt x="3" y="49"/>
                          <a:pt x="3" y="49"/>
                        </a:cubicBezTo>
                        <a:cubicBezTo>
                          <a:pt x="4" y="50"/>
                          <a:pt x="3" y="50"/>
                          <a:pt x="3" y="51"/>
                        </a:cubicBezTo>
                        <a:cubicBezTo>
                          <a:pt x="4" y="51"/>
                          <a:pt x="3" y="51"/>
                          <a:pt x="3" y="52"/>
                        </a:cubicBezTo>
                        <a:cubicBezTo>
                          <a:pt x="2" y="53"/>
                          <a:pt x="3" y="53"/>
                          <a:pt x="3" y="53"/>
                        </a:cubicBezTo>
                        <a:cubicBezTo>
                          <a:pt x="4" y="52"/>
                          <a:pt x="3" y="52"/>
                          <a:pt x="4" y="53"/>
                        </a:cubicBezTo>
                        <a:cubicBezTo>
                          <a:pt x="4" y="53"/>
                          <a:pt x="5" y="54"/>
                          <a:pt x="4" y="54"/>
                        </a:cubicBezTo>
                        <a:cubicBezTo>
                          <a:pt x="4" y="55"/>
                          <a:pt x="4" y="55"/>
                          <a:pt x="4" y="55"/>
                        </a:cubicBezTo>
                        <a:cubicBezTo>
                          <a:pt x="4" y="55"/>
                          <a:pt x="4" y="55"/>
                          <a:pt x="5" y="56"/>
                        </a:cubicBezTo>
                        <a:cubicBezTo>
                          <a:pt x="5" y="56"/>
                          <a:pt x="5" y="56"/>
                          <a:pt x="6" y="56"/>
                        </a:cubicBezTo>
                        <a:cubicBezTo>
                          <a:pt x="6" y="56"/>
                          <a:pt x="6" y="57"/>
                          <a:pt x="6" y="57"/>
                        </a:cubicBezTo>
                        <a:cubicBezTo>
                          <a:pt x="5" y="58"/>
                          <a:pt x="5" y="59"/>
                          <a:pt x="5" y="59"/>
                        </a:cubicBezTo>
                        <a:cubicBezTo>
                          <a:pt x="6" y="59"/>
                          <a:pt x="6" y="59"/>
                          <a:pt x="6" y="59"/>
                        </a:cubicBezTo>
                        <a:cubicBezTo>
                          <a:pt x="6" y="60"/>
                          <a:pt x="5" y="60"/>
                          <a:pt x="5" y="60"/>
                        </a:cubicBezTo>
                        <a:cubicBezTo>
                          <a:pt x="4" y="60"/>
                          <a:pt x="4" y="59"/>
                          <a:pt x="3" y="59"/>
                        </a:cubicBezTo>
                        <a:cubicBezTo>
                          <a:pt x="2" y="57"/>
                          <a:pt x="2" y="59"/>
                          <a:pt x="2" y="59"/>
                        </a:cubicBezTo>
                        <a:cubicBezTo>
                          <a:pt x="1" y="59"/>
                          <a:pt x="0" y="60"/>
                          <a:pt x="0" y="62"/>
                        </a:cubicBezTo>
                        <a:cubicBezTo>
                          <a:pt x="0" y="62"/>
                          <a:pt x="0" y="62"/>
                          <a:pt x="0" y="62"/>
                        </a:cubicBezTo>
                        <a:cubicBezTo>
                          <a:pt x="0" y="62"/>
                          <a:pt x="1" y="63"/>
                          <a:pt x="1" y="63"/>
                        </a:cubicBezTo>
                        <a:cubicBezTo>
                          <a:pt x="1" y="63"/>
                          <a:pt x="1" y="63"/>
                          <a:pt x="1" y="63"/>
                        </a:cubicBezTo>
                        <a:cubicBezTo>
                          <a:pt x="1" y="63"/>
                          <a:pt x="1" y="63"/>
                          <a:pt x="1" y="63"/>
                        </a:cubicBezTo>
                        <a:cubicBezTo>
                          <a:pt x="1" y="64"/>
                          <a:pt x="1" y="64"/>
                          <a:pt x="2" y="64"/>
                        </a:cubicBezTo>
                        <a:cubicBezTo>
                          <a:pt x="2" y="64"/>
                          <a:pt x="3" y="65"/>
                          <a:pt x="3" y="65"/>
                        </a:cubicBezTo>
                        <a:cubicBezTo>
                          <a:pt x="3" y="66"/>
                          <a:pt x="3" y="66"/>
                          <a:pt x="4" y="66"/>
                        </a:cubicBezTo>
                        <a:cubicBezTo>
                          <a:pt x="4" y="66"/>
                          <a:pt x="4" y="66"/>
                          <a:pt x="5" y="67"/>
                        </a:cubicBezTo>
                        <a:cubicBezTo>
                          <a:pt x="5" y="67"/>
                          <a:pt x="4" y="67"/>
                          <a:pt x="4" y="67"/>
                        </a:cubicBezTo>
                        <a:cubicBezTo>
                          <a:pt x="4" y="67"/>
                          <a:pt x="5" y="68"/>
                          <a:pt x="5" y="68"/>
                        </a:cubicBezTo>
                        <a:cubicBezTo>
                          <a:pt x="5" y="68"/>
                          <a:pt x="5" y="68"/>
                          <a:pt x="5" y="68"/>
                        </a:cubicBezTo>
                        <a:cubicBezTo>
                          <a:pt x="5" y="69"/>
                          <a:pt x="5" y="68"/>
                          <a:pt x="5" y="69"/>
                        </a:cubicBezTo>
                        <a:cubicBezTo>
                          <a:pt x="5" y="69"/>
                          <a:pt x="5" y="69"/>
                          <a:pt x="6" y="70"/>
                        </a:cubicBezTo>
                        <a:cubicBezTo>
                          <a:pt x="6" y="70"/>
                          <a:pt x="6" y="70"/>
                          <a:pt x="6" y="70"/>
                        </a:cubicBezTo>
                        <a:cubicBezTo>
                          <a:pt x="6" y="70"/>
                          <a:pt x="6" y="70"/>
                          <a:pt x="6" y="70"/>
                        </a:cubicBezTo>
                        <a:cubicBezTo>
                          <a:pt x="7" y="70"/>
                          <a:pt x="8" y="69"/>
                          <a:pt x="8" y="68"/>
                        </a:cubicBezTo>
                        <a:cubicBezTo>
                          <a:pt x="8" y="68"/>
                          <a:pt x="9" y="69"/>
                          <a:pt x="9" y="68"/>
                        </a:cubicBezTo>
                        <a:cubicBezTo>
                          <a:pt x="10" y="67"/>
                          <a:pt x="9" y="67"/>
                          <a:pt x="10" y="67"/>
                        </a:cubicBezTo>
                        <a:cubicBezTo>
                          <a:pt x="10" y="67"/>
                          <a:pt x="12" y="67"/>
                          <a:pt x="12" y="66"/>
                        </a:cubicBezTo>
                        <a:cubicBezTo>
                          <a:pt x="12" y="65"/>
                          <a:pt x="12" y="66"/>
                          <a:pt x="12" y="65"/>
                        </a:cubicBezTo>
                        <a:cubicBezTo>
                          <a:pt x="12" y="65"/>
                          <a:pt x="13" y="65"/>
                          <a:pt x="13" y="65"/>
                        </a:cubicBezTo>
                        <a:cubicBezTo>
                          <a:pt x="13" y="65"/>
                          <a:pt x="14" y="65"/>
                          <a:pt x="14" y="66"/>
                        </a:cubicBezTo>
                        <a:cubicBezTo>
                          <a:pt x="14" y="66"/>
                          <a:pt x="15" y="67"/>
                          <a:pt x="15" y="67"/>
                        </a:cubicBezTo>
                        <a:cubicBezTo>
                          <a:pt x="15" y="67"/>
                          <a:pt x="15" y="67"/>
                          <a:pt x="15" y="67"/>
                        </a:cubicBezTo>
                        <a:cubicBezTo>
                          <a:pt x="15" y="66"/>
                          <a:pt x="15" y="66"/>
                          <a:pt x="16" y="67"/>
                        </a:cubicBezTo>
                        <a:cubicBezTo>
                          <a:pt x="16" y="68"/>
                          <a:pt x="17" y="68"/>
                          <a:pt x="18" y="69"/>
                        </a:cubicBezTo>
                        <a:cubicBezTo>
                          <a:pt x="18" y="69"/>
                          <a:pt x="18" y="69"/>
                          <a:pt x="18" y="69"/>
                        </a:cubicBezTo>
                        <a:cubicBezTo>
                          <a:pt x="19" y="68"/>
                          <a:pt x="18" y="68"/>
                          <a:pt x="19" y="68"/>
                        </a:cubicBezTo>
                        <a:cubicBezTo>
                          <a:pt x="19" y="69"/>
                          <a:pt x="19" y="68"/>
                          <a:pt x="20" y="68"/>
                        </a:cubicBezTo>
                        <a:cubicBezTo>
                          <a:pt x="20" y="68"/>
                          <a:pt x="20" y="67"/>
                          <a:pt x="20" y="66"/>
                        </a:cubicBezTo>
                        <a:cubicBezTo>
                          <a:pt x="20" y="65"/>
                          <a:pt x="21" y="65"/>
                          <a:pt x="21" y="66"/>
                        </a:cubicBezTo>
                        <a:cubicBezTo>
                          <a:pt x="22" y="66"/>
                          <a:pt x="22" y="66"/>
                          <a:pt x="22" y="66"/>
                        </a:cubicBezTo>
                        <a:cubicBezTo>
                          <a:pt x="23" y="66"/>
                          <a:pt x="22" y="65"/>
                          <a:pt x="23" y="65"/>
                        </a:cubicBezTo>
                        <a:cubicBezTo>
                          <a:pt x="24" y="65"/>
                          <a:pt x="25" y="65"/>
                          <a:pt x="25" y="64"/>
                        </a:cubicBezTo>
                        <a:cubicBezTo>
                          <a:pt x="26" y="64"/>
                          <a:pt x="25" y="65"/>
                          <a:pt x="26" y="65"/>
                        </a:cubicBezTo>
                        <a:cubicBezTo>
                          <a:pt x="27" y="66"/>
                          <a:pt x="25" y="66"/>
                          <a:pt x="26" y="67"/>
                        </a:cubicBezTo>
                        <a:cubicBezTo>
                          <a:pt x="26" y="68"/>
                          <a:pt x="25" y="70"/>
                          <a:pt x="26" y="69"/>
                        </a:cubicBezTo>
                        <a:cubicBezTo>
                          <a:pt x="27" y="68"/>
                          <a:pt x="27" y="70"/>
                          <a:pt x="28" y="69"/>
                        </a:cubicBezTo>
                        <a:cubicBezTo>
                          <a:pt x="30" y="68"/>
                          <a:pt x="29" y="68"/>
                          <a:pt x="30" y="67"/>
                        </a:cubicBezTo>
                        <a:cubicBezTo>
                          <a:pt x="32" y="65"/>
                          <a:pt x="32" y="64"/>
                          <a:pt x="33" y="64"/>
                        </a:cubicBezTo>
                        <a:cubicBezTo>
                          <a:pt x="34" y="64"/>
                          <a:pt x="34" y="64"/>
                          <a:pt x="34" y="63"/>
                        </a:cubicBezTo>
                        <a:cubicBezTo>
                          <a:pt x="34" y="63"/>
                          <a:pt x="34" y="62"/>
                          <a:pt x="36" y="62"/>
                        </a:cubicBezTo>
                        <a:cubicBezTo>
                          <a:pt x="39" y="62"/>
                          <a:pt x="38" y="61"/>
                          <a:pt x="38" y="60"/>
                        </a:cubicBezTo>
                        <a:cubicBezTo>
                          <a:pt x="40" y="58"/>
                          <a:pt x="39" y="58"/>
                          <a:pt x="40" y="58"/>
                        </a:cubicBezTo>
                        <a:cubicBezTo>
                          <a:pt x="41" y="56"/>
                          <a:pt x="40" y="57"/>
                          <a:pt x="40" y="55"/>
                        </a:cubicBezTo>
                        <a:cubicBezTo>
                          <a:pt x="39" y="51"/>
                          <a:pt x="41" y="52"/>
                          <a:pt x="40" y="51"/>
                        </a:cubicBezTo>
                        <a:cubicBezTo>
                          <a:pt x="40" y="50"/>
                          <a:pt x="40" y="49"/>
                          <a:pt x="40" y="48"/>
                        </a:cubicBezTo>
                        <a:cubicBezTo>
                          <a:pt x="40" y="47"/>
                          <a:pt x="40" y="47"/>
                          <a:pt x="41" y="46"/>
                        </a:cubicBezTo>
                        <a:cubicBezTo>
                          <a:pt x="43" y="45"/>
                          <a:pt x="43" y="45"/>
                          <a:pt x="44" y="43"/>
                        </a:cubicBezTo>
                        <a:cubicBezTo>
                          <a:pt x="45" y="40"/>
                          <a:pt x="46" y="39"/>
                          <a:pt x="47" y="39"/>
                        </a:cubicBezTo>
                        <a:cubicBezTo>
                          <a:pt x="49" y="38"/>
                          <a:pt x="49" y="38"/>
                          <a:pt x="50" y="37"/>
                        </a:cubicBezTo>
                        <a:cubicBezTo>
                          <a:pt x="50" y="37"/>
                          <a:pt x="52" y="35"/>
                          <a:pt x="52" y="34"/>
                        </a:cubicBezTo>
                        <a:cubicBezTo>
                          <a:pt x="53" y="32"/>
                          <a:pt x="51" y="33"/>
                          <a:pt x="52" y="31"/>
                        </a:cubicBezTo>
                        <a:cubicBezTo>
                          <a:pt x="53" y="30"/>
                          <a:pt x="52" y="29"/>
                          <a:pt x="53" y="28"/>
                        </a:cubicBezTo>
                        <a:cubicBezTo>
                          <a:pt x="55" y="26"/>
                          <a:pt x="53" y="27"/>
                          <a:pt x="53" y="24"/>
                        </a:cubicBezTo>
                        <a:cubicBezTo>
                          <a:pt x="54" y="23"/>
                          <a:pt x="52" y="23"/>
                          <a:pt x="53" y="21"/>
                        </a:cubicBezTo>
                        <a:cubicBezTo>
                          <a:pt x="54" y="20"/>
                          <a:pt x="53" y="20"/>
                          <a:pt x="54" y="19"/>
                        </a:cubicBezTo>
                        <a:cubicBezTo>
                          <a:pt x="55" y="17"/>
                          <a:pt x="54" y="16"/>
                          <a:pt x="55" y="15"/>
                        </a:cubicBezTo>
                        <a:cubicBezTo>
                          <a:pt x="55" y="14"/>
                          <a:pt x="54" y="13"/>
                          <a:pt x="55" y="12"/>
                        </a:cubicBezTo>
                        <a:cubicBezTo>
                          <a:pt x="56" y="11"/>
                          <a:pt x="55" y="11"/>
                          <a:pt x="56" y="10"/>
                        </a:cubicBezTo>
                        <a:cubicBezTo>
                          <a:pt x="58" y="8"/>
                          <a:pt x="57" y="7"/>
                          <a:pt x="58" y="6"/>
                        </a:cubicBezTo>
                        <a:cubicBezTo>
                          <a:pt x="59" y="5"/>
                          <a:pt x="59" y="5"/>
                          <a:pt x="59"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7" name="Freeform 19"/>
                  <p:cNvSpPr>
                    <a:spLocks/>
                  </p:cNvSpPr>
                  <p:nvPr/>
                </p:nvSpPr>
                <p:spPr bwMode="auto">
                  <a:xfrm>
                    <a:off x="4343401" y="3941762"/>
                    <a:ext cx="363538" cy="280987"/>
                  </a:xfrm>
                  <a:custGeom>
                    <a:avLst/>
                    <a:gdLst>
                      <a:gd name="T0" fmla="*/ 124 w 127"/>
                      <a:gd name="T1" fmla="*/ 23 h 98"/>
                      <a:gd name="T2" fmla="*/ 122 w 127"/>
                      <a:gd name="T3" fmla="*/ 18 h 98"/>
                      <a:gd name="T4" fmla="*/ 120 w 127"/>
                      <a:gd name="T5" fmla="*/ 11 h 98"/>
                      <a:gd name="T6" fmla="*/ 107 w 127"/>
                      <a:gd name="T7" fmla="*/ 3 h 98"/>
                      <a:gd name="T8" fmla="*/ 58 w 127"/>
                      <a:gd name="T9" fmla="*/ 22 h 98"/>
                      <a:gd name="T10" fmla="*/ 33 w 127"/>
                      <a:gd name="T11" fmla="*/ 51 h 98"/>
                      <a:gd name="T12" fmla="*/ 31 w 127"/>
                      <a:gd name="T13" fmla="*/ 60 h 98"/>
                      <a:gd name="T14" fmla="*/ 30 w 127"/>
                      <a:gd name="T15" fmla="*/ 64 h 98"/>
                      <a:gd name="T16" fmla="*/ 27 w 127"/>
                      <a:gd name="T17" fmla="*/ 66 h 98"/>
                      <a:gd name="T18" fmla="*/ 22 w 127"/>
                      <a:gd name="T19" fmla="*/ 67 h 98"/>
                      <a:gd name="T20" fmla="*/ 6 w 127"/>
                      <a:gd name="T21" fmla="*/ 70 h 98"/>
                      <a:gd name="T22" fmla="*/ 1 w 127"/>
                      <a:gd name="T23" fmla="*/ 70 h 98"/>
                      <a:gd name="T24" fmla="*/ 1 w 127"/>
                      <a:gd name="T25" fmla="*/ 73 h 98"/>
                      <a:gd name="T26" fmla="*/ 2 w 127"/>
                      <a:gd name="T27" fmla="*/ 79 h 98"/>
                      <a:gd name="T28" fmla="*/ 4 w 127"/>
                      <a:gd name="T29" fmla="*/ 82 h 98"/>
                      <a:gd name="T30" fmla="*/ 7 w 127"/>
                      <a:gd name="T31" fmla="*/ 83 h 98"/>
                      <a:gd name="T32" fmla="*/ 9 w 127"/>
                      <a:gd name="T33" fmla="*/ 84 h 98"/>
                      <a:gd name="T34" fmla="*/ 7 w 127"/>
                      <a:gd name="T35" fmla="*/ 84 h 98"/>
                      <a:gd name="T36" fmla="*/ 8 w 127"/>
                      <a:gd name="T37" fmla="*/ 87 h 98"/>
                      <a:gd name="T38" fmla="*/ 15 w 127"/>
                      <a:gd name="T39" fmla="*/ 89 h 98"/>
                      <a:gd name="T40" fmla="*/ 17 w 127"/>
                      <a:gd name="T41" fmla="*/ 91 h 98"/>
                      <a:gd name="T42" fmla="*/ 18 w 127"/>
                      <a:gd name="T43" fmla="*/ 96 h 98"/>
                      <a:gd name="T44" fmla="*/ 19 w 127"/>
                      <a:gd name="T45" fmla="*/ 95 h 98"/>
                      <a:gd name="T46" fmla="*/ 21 w 127"/>
                      <a:gd name="T47" fmla="*/ 93 h 98"/>
                      <a:gd name="T48" fmla="*/ 24 w 127"/>
                      <a:gd name="T49" fmla="*/ 94 h 98"/>
                      <a:gd name="T50" fmla="*/ 27 w 127"/>
                      <a:gd name="T51" fmla="*/ 96 h 98"/>
                      <a:gd name="T52" fmla="*/ 29 w 127"/>
                      <a:gd name="T53" fmla="*/ 97 h 98"/>
                      <a:gd name="T54" fmla="*/ 29 w 127"/>
                      <a:gd name="T55" fmla="*/ 91 h 98"/>
                      <a:gd name="T56" fmla="*/ 33 w 127"/>
                      <a:gd name="T57" fmla="*/ 83 h 98"/>
                      <a:gd name="T58" fmla="*/ 41 w 127"/>
                      <a:gd name="T59" fmla="*/ 81 h 98"/>
                      <a:gd name="T60" fmla="*/ 50 w 127"/>
                      <a:gd name="T61" fmla="*/ 82 h 98"/>
                      <a:gd name="T62" fmla="*/ 58 w 127"/>
                      <a:gd name="T63" fmla="*/ 86 h 98"/>
                      <a:gd name="T64" fmla="*/ 67 w 127"/>
                      <a:gd name="T65" fmla="*/ 87 h 98"/>
                      <a:gd name="T66" fmla="*/ 74 w 127"/>
                      <a:gd name="T67" fmla="*/ 89 h 98"/>
                      <a:gd name="T68" fmla="*/ 79 w 127"/>
                      <a:gd name="T69" fmla="*/ 86 h 98"/>
                      <a:gd name="T70" fmla="*/ 89 w 127"/>
                      <a:gd name="T71" fmla="*/ 84 h 98"/>
                      <a:gd name="T72" fmla="*/ 98 w 127"/>
                      <a:gd name="T73" fmla="*/ 87 h 98"/>
                      <a:gd name="T74" fmla="*/ 101 w 127"/>
                      <a:gd name="T75" fmla="*/ 85 h 98"/>
                      <a:gd name="T76" fmla="*/ 103 w 127"/>
                      <a:gd name="T77" fmla="*/ 83 h 98"/>
                      <a:gd name="T78" fmla="*/ 106 w 127"/>
                      <a:gd name="T79" fmla="*/ 82 h 98"/>
                      <a:gd name="T80" fmla="*/ 104 w 127"/>
                      <a:gd name="T81" fmla="*/ 77 h 98"/>
                      <a:gd name="T82" fmla="*/ 109 w 127"/>
                      <a:gd name="T83" fmla="*/ 74 h 98"/>
                      <a:gd name="T84" fmla="*/ 112 w 127"/>
                      <a:gd name="T85" fmla="*/ 66 h 98"/>
                      <a:gd name="T86" fmla="*/ 123 w 127"/>
                      <a:gd name="T87" fmla="*/ 44 h 98"/>
                      <a:gd name="T88" fmla="*/ 126 w 127"/>
                      <a:gd name="T89" fmla="*/ 2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 h="98">
                        <a:moveTo>
                          <a:pt x="126" y="26"/>
                        </a:moveTo>
                        <a:cubicBezTo>
                          <a:pt x="126" y="25"/>
                          <a:pt x="125" y="24"/>
                          <a:pt x="124" y="23"/>
                        </a:cubicBezTo>
                        <a:cubicBezTo>
                          <a:pt x="124" y="23"/>
                          <a:pt x="124" y="23"/>
                          <a:pt x="124" y="23"/>
                        </a:cubicBezTo>
                        <a:cubicBezTo>
                          <a:pt x="123" y="22"/>
                          <a:pt x="123" y="22"/>
                          <a:pt x="123" y="21"/>
                        </a:cubicBezTo>
                        <a:cubicBezTo>
                          <a:pt x="124" y="21"/>
                          <a:pt x="124" y="21"/>
                          <a:pt x="124" y="21"/>
                        </a:cubicBezTo>
                        <a:cubicBezTo>
                          <a:pt x="123" y="20"/>
                          <a:pt x="122" y="18"/>
                          <a:pt x="122" y="18"/>
                        </a:cubicBezTo>
                        <a:cubicBezTo>
                          <a:pt x="121" y="17"/>
                          <a:pt x="122" y="17"/>
                          <a:pt x="121" y="17"/>
                        </a:cubicBezTo>
                        <a:cubicBezTo>
                          <a:pt x="120" y="17"/>
                          <a:pt x="120" y="16"/>
                          <a:pt x="120" y="16"/>
                        </a:cubicBezTo>
                        <a:cubicBezTo>
                          <a:pt x="120" y="12"/>
                          <a:pt x="120" y="12"/>
                          <a:pt x="120" y="11"/>
                        </a:cubicBezTo>
                        <a:cubicBezTo>
                          <a:pt x="120" y="11"/>
                          <a:pt x="120" y="8"/>
                          <a:pt x="119" y="4"/>
                        </a:cubicBezTo>
                        <a:cubicBezTo>
                          <a:pt x="113" y="7"/>
                          <a:pt x="113" y="7"/>
                          <a:pt x="113" y="7"/>
                        </a:cubicBezTo>
                        <a:cubicBezTo>
                          <a:pt x="107" y="3"/>
                          <a:pt x="107" y="3"/>
                          <a:pt x="107" y="3"/>
                        </a:cubicBezTo>
                        <a:cubicBezTo>
                          <a:pt x="95" y="0"/>
                          <a:pt x="95" y="0"/>
                          <a:pt x="95" y="0"/>
                        </a:cubicBezTo>
                        <a:cubicBezTo>
                          <a:pt x="95" y="0"/>
                          <a:pt x="95" y="0"/>
                          <a:pt x="95" y="0"/>
                        </a:cubicBezTo>
                        <a:cubicBezTo>
                          <a:pt x="95" y="0"/>
                          <a:pt x="60" y="21"/>
                          <a:pt x="58" y="22"/>
                        </a:cubicBezTo>
                        <a:cubicBezTo>
                          <a:pt x="57" y="23"/>
                          <a:pt x="45" y="34"/>
                          <a:pt x="45" y="34"/>
                        </a:cubicBezTo>
                        <a:cubicBezTo>
                          <a:pt x="45" y="34"/>
                          <a:pt x="38" y="35"/>
                          <a:pt x="33" y="36"/>
                        </a:cubicBezTo>
                        <a:cubicBezTo>
                          <a:pt x="33" y="39"/>
                          <a:pt x="33" y="50"/>
                          <a:pt x="33" y="51"/>
                        </a:cubicBezTo>
                        <a:cubicBezTo>
                          <a:pt x="33" y="54"/>
                          <a:pt x="33" y="52"/>
                          <a:pt x="33" y="55"/>
                        </a:cubicBezTo>
                        <a:cubicBezTo>
                          <a:pt x="33" y="57"/>
                          <a:pt x="33" y="58"/>
                          <a:pt x="32" y="59"/>
                        </a:cubicBezTo>
                        <a:cubicBezTo>
                          <a:pt x="32" y="59"/>
                          <a:pt x="32" y="59"/>
                          <a:pt x="31" y="60"/>
                        </a:cubicBezTo>
                        <a:cubicBezTo>
                          <a:pt x="31" y="61"/>
                          <a:pt x="31" y="61"/>
                          <a:pt x="31" y="61"/>
                        </a:cubicBezTo>
                        <a:cubicBezTo>
                          <a:pt x="31" y="62"/>
                          <a:pt x="30" y="62"/>
                          <a:pt x="30" y="63"/>
                        </a:cubicBezTo>
                        <a:cubicBezTo>
                          <a:pt x="30" y="64"/>
                          <a:pt x="30" y="64"/>
                          <a:pt x="30" y="64"/>
                        </a:cubicBezTo>
                        <a:cubicBezTo>
                          <a:pt x="29" y="65"/>
                          <a:pt x="29" y="64"/>
                          <a:pt x="29" y="65"/>
                        </a:cubicBezTo>
                        <a:cubicBezTo>
                          <a:pt x="28" y="65"/>
                          <a:pt x="28" y="65"/>
                          <a:pt x="28" y="66"/>
                        </a:cubicBezTo>
                        <a:cubicBezTo>
                          <a:pt x="27" y="66"/>
                          <a:pt x="27" y="66"/>
                          <a:pt x="27" y="66"/>
                        </a:cubicBezTo>
                        <a:cubicBezTo>
                          <a:pt x="27" y="67"/>
                          <a:pt x="27" y="67"/>
                          <a:pt x="27" y="67"/>
                        </a:cubicBezTo>
                        <a:cubicBezTo>
                          <a:pt x="23" y="66"/>
                          <a:pt x="23" y="66"/>
                          <a:pt x="23" y="67"/>
                        </a:cubicBezTo>
                        <a:cubicBezTo>
                          <a:pt x="23" y="67"/>
                          <a:pt x="23" y="67"/>
                          <a:pt x="22" y="67"/>
                        </a:cubicBezTo>
                        <a:cubicBezTo>
                          <a:pt x="21" y="67"/>
                          <a:pt x="12" y="68"/>
                          <a:pt x="11" y="68"/>
                        </a:cubicBezTo>
                        <a:cubicBezTo>
                          <a:pt x="10" y="68"/>
                          <a:pt x="9" y="68"/>
                          <a:pt x="9" y="68"/>
                        </a:cubicBezTo>
                        <a:cubicBezTo>
                          <a:pt x="8" y="69"/>
                          <a:pt x="7" y="71"/>
                          <a:pt x="6" y="70"/>
                        </a:cubicBezTo>
                        <a:cubicBezTo>
                          <a:pt x="5" y="70"/>
                          <a:pt x="5" y="71"/>
                          <a:pt x="4" y="70"/>
                        </a:cubicBezTo>
                        <a:cubicBezTo>
                          <a:pt x="3" y="70"/>
                          <a:pt x="3" y="71"/>
                          <a:pt x="1" y="70"/>
                        </a:cubicBezTo>
                        <a:cubicBezTo>
                          <a:pt x="1" y="70"/>
                          <a:pt x="1" y="70"/>
                          <a:pt x="1" y="70"/>
                        </a:cubicBezTo>
                        <a:cubicBezTo>
                          <a:pt x="1" y="71"/>
                          <a:pt x="1" y="71"/>
                          <a:pt x="1" y="71"/>
                        </a:cubicBezTo>
                        <a:cubicBezTo>
                          <a:pt x="1" y="71"/>
                          <a:pt x="1" y="71"/>
                          <a:pt x="1" y="71"/>
                        </a:cubicBezTo>
                        <a:cubicBezTo>
                          <a:pt x="0" y="72"/>
                          <a:pt x="1" y="72"/>
                          <a:pt x="1" y="73"/>
                        </a:cubicBezTo>
                        <a:cubicBezTo>
                          <a:pt x="1" y="74"/>
                          <a:pt x="0" y="74"/>
                          <a:pt x="1" y="75"/>
                        </a:cubicBezTo>
                        <a:cubicBezTo>
                          <a:pt x="2" y="76"/>
                          <a:pt x="3" y="76"/>
                          <a:pt x="2" y="77"/>
                        </a:cubicBezTo>
                        <a:cubicBezTo>
                          <a:pt x="2" y="78"/>
                          <a:pt x="2" y="78"/>
                          <a:pt x="2" y="79"/>
                        </a:cubicBezTo>
                        <a:cubicBezTo>
                          <a:pt x="3" y="80"/>
                          <a:pt x="3" y="80"/>
                          <a:pt x="3" y="80"/>
                        </a:cubicBezTo>
                        <a:cubicBezTo>
                          <a:pt x="4" y="81"/>
                          <a:pt x="4" y="81"/>
                          <a:pt x="4" y="81"/>
                        </a:cubicBezTo>
                        <a:cubicBezTo>
                          <a:pt x="4" y="82"/>
                          <a:pt x="4" y="82"/>
                          <a:pt x="4" y="82"/>
                        </a:cubicBezTo>
                        <a:cubicBezTo>
                          <a:pt x="5" y="82"/>
                          <a:pt x="5" y="82"/>
                          <a:pt x="6" y="82"/>
                        </a:cubicBezTo>
                        <a:cubicBezTo>
                          <a:pt x="6" y="82"/>
                          <a:pt x="6" y="82"/>
                          <a:pt x="7" y="83"/>
                        </a:cubicBezTo>
                        <a:cubicBezTo>
                          <a:pt x="7" y="83"/>
                          <a:pt x="7" y="83"/>
                          <a:pt x="7" y="83"/>
                        </a:cubicBezTo>
                        <a:cubicBezTo>
                          <a:pt x="7" y="83"/>
                          <a:pt x="7" y="83"/>
                          <a:pt x="8" y="84"/>
                        </a:cubicBezTo>
                        <a:cubicBezTo>
                          <a:pt x="8" y="84"/>
                          <a:pt x="8" y="84"/>
                          <a:pt x="9" y="84"/>
                        </a:cubicBezTo>
                        <a:cubicBezTo>
                          <a:pt x="9" y="84"/>
                          <a:pt x="9" y="84"/>
                          <a:pt x="9" y="84"/>
                        </a:cubicBezTo>
                        <a:cubicBezTo>
                          <a:pt x="10" y="84"/>
                          <a:pt x="9" y="85"/>
                          <a:pt x="9" y="84"/>
                        </a:cubicBezTo>
                        <a:cubicBezTo>
                          <a:pt x="8" y="84"/>
                          <a:pt x="9" y="85"/>
                          <a:pt x="8" y="85"/>
                        </a:cubicBezTo>
                        <a:cubicBezTo>
                          <a:pt x="7" y="84"/>
                          <a:pt x="7" y="84"/>
                          <a:pt x="7" y="84"/>
                        </a:cubicBezTo>
                        <a:cubicBezTo>
                          <a:pt x="7" y="85"/>
                          <a:pt x="7" y="86"/>
                          <a:pt x="7" y="86"/>
                        </a:cubicBezTo>
                        <a:cubicBezTo>
                          <a:pt x="7" y="87"/>
                          <a:pt x="7" y="87"/>
                          <a:pt x="7" y="87"/>
                        </a:cubicBezTo>
                        <a:cubicBezTo>
                          <a:pt x="8" y="87"/>
                          <a:pt x="8" y="87"/>
                          <a:pt x="8" y="87"/>
                        </a:cubicBezTo>
                        <a:cubicBezTo>
                          <a:pt x="12" y="90"/>
                          <a:pt x="12" y="90"/>
                          <a:pt x="12" y="90"/>
                        </a:cubicBezTo>
                        <a:cubicBezTo>
                          <a:pt x="14" y="90"/>
                          <a:pt x="14" y="90"/>
                          <a:pt x="14" y="90"/>
                        </a:cubicBezTo>
                        <a:cubicBezTo>
                          <a:pt x="15" y="90"/>
                          <a:pt x="15" y="89"/>
                          <a:pt x="15" y="89"/>
                        </a:cubicBezTo>
                        <a:cubicBezTo>
                          <a:pt x="16" y="89"/>
                          <a:pt x="16" y="89"/>
                          <a:pt x="16" y="90"/>
                        </a:cubicBezTo>
                        <a:cubicBezTo>
                          <a:pt x="17" y="90"/>
                          <a:pt x="17" y="90"/>
                          <a:pt x="17" y="91"/>
                        </a:cubicBezTo>
                        <a:cubicBezTo>
                          <a:pt x="17" y="91"/>
                          <a:pt x="17" y="91"/>
                          <a:pt x="17" y="91"/>
                        </a:cubicBezTo>
                        <a:cubicBezTo>
                          <a:pt x="17" y="91"/>
                          <a:pt x="17" y="92"/>
                          <a:pt x="17" y="92"/>
                        </a:cubicBezTo>
                        <a:cubicBezTo>
                          <a:pt x="16" y="92"/>
                          <a:pt x="15" y="92"/>
                          <a:pt x="16" y="93"/>
                        </a:cubicBezTo>
                        <a:cubicBezTo>
                          <a:pt x="16" y="93"/>
                          <a:pt x="17" y="94"/>
                          <a:pt x="18" y="96"/>
                        </a:cubicBezTo>
                        <a:cubicBezTo>
                          <a:pt x="19" y="96"/>
                          <a:pt x="19" y="96"/>
                          <a:pt x="19" y="96"/>
                        </a:cubicBezTo>
                        <a:cubicBezTo>
                          <a:pt x="19" y="95"/>
                          <a:pt x="19" y="96"/>
                          <a:pt x="19" y="95"/>
                        </a:cubicBezTo>
                        <a:cubicBezTo>
                          <a:pt x="19" y="95"/>
                          <a:pt x="19" y="95"/>
                          <a:pt x="19" y="95"/>
                        </a:cubicBezTo>
                        <a:cubicBezTo>
                          <a:pt x="18" y="93"/>
                          <a:pt x="18" y="94"/>
                          <a:pt x="18" y="94"/>
                        </a:cubicBezTo>
                        <a:cubicBezTo>
                          <a:pt x="18" y="93"/>
                          <a:pt x="18" y="93"/>
                          <a:pt x="19" y="93"/>
                        </a:cubicBezTo>
                        <a:cubicBezTo>
                          <a:pt x="20" y="93"/>
                          <a:pt x="20" y="93"/>
                          <a:pt x="21" y="93"/>
                        </a:cubicBezTo>
                        <a:cubicBezTo>
                          <a:pt x="22" y="92"/>
                          <a:pt x="22" y="92"/>
                          <a:pt x="22" y="92"/>
                        </a:cubicBezTo>
                        <a:cubicBezTo>
                          <a:pt x="23" y="93"/>
                          <a:pt x="23" y="93"/>
                          <a:pt x="23" y="93"/>
                        </a:cubicBezTo>
                        <a:cubicBezTo>
                          <a:pt x="24" y="94"/>
                          <a:pt x="24" y="94"/>
                          <a:pt x="24" y="94"/>
                        </a:cubicBezTo>
                        <a:cubicBezTo>
                          <a:pt x="25" y="95"/>
                          <a:pt x="25" y="95"/>
                          <a:pt x="25" y="95"/>
                        </a:cubicBezTo>
                        <a:cubicBezTo>
                          <a:pt x="25" y="96"/>
                          <a:pt x="26" y="96"/>
                          <a:pt x="26" y="96"/>
                        </a:cubicBezTo>
                        <a:cubicBezTo>
                          <a:pt x="27" y="96"/>
                          <a:pt x="27" y="96"/>
                          <a:pt x="27" y="96"/>
                        </a:cubicBezTo>
                        <a:cubicBezTo>
                          <a:pt x="27" y="96"/>
                          <a:pt x="27" y="96"/>
                          <a:pt x="27" y="97"/>
                        </a:cubicBezTo>
                        <a:cubicBezTo>
                          <a:pt x="27" y="97"/>
                          <a:pt x="28" y="97"/>
                          <a:pt x="28" y="98"/>
                        </a:cubicBezTo>
                        <a:cubicBezTo>
                          <a:pt x="28" y="97"/>
                          <a:pt x="28" y="98"/>
                          <a:pt x="29" y="97"/>
                        </a:cubicBezTo>
                        <a:cubicBezTo>
                          <a:pt x="29" y="96"/>
                          <a:pt x="28" y="97"/>
                          <a:pt x="28" y="96"/>
                        </a:cubicBezTo>
                        <a:cubicBezTo>
                          <a:pt x="29" y="95"/>
                          <a:pt x="28" y="95"/>
                          <a:pt x="28" y="94"/>
                        </a:cubicBezTo>
                        <a:cubicBezTo>
                          <a:pt x="29" y="93"/>
                          <a:pt x="28" y="91"/>
                          <a:pt x="29" y="91"/>
                        </a:cubicBezTo>
                        <a:cubicBezTo>
                          <a:pt x="29" y="90"/>
                          <a:pt x="31" y="89"/>
                          <a:pt x="31" y="88"/>
                        </a:cubicBezTo>
                        <a:cubicBezTo>
                          <a:pt x="32" y="87"/>
                          <a:pt x="32" y="88"/>
                          <a:pt x="32" y="86"/>
                        </a:cubicBezTo>
                        <a:cubicBezTo>
                          <a:pt x="32" y="84"/>
                          <a:pt x="32" y="84"/>
                          <a:pt x="33" y="83"/>
                        </a:cubicBezTo>
                        <a:cubicBezTo>
                          <a:pt x="35" y="83"/>
                          <a:pt x="34" y="82"/>
                          <a:pt x="36" y="81"/>
                        </a:cubicBezTo>
                        <a:cubicBezTo>
                          <a:pt x="39" y="81"/>
                          <a:pt x="38" y="81"/>
                          <a:pt x="39" y="81"/>
                        </a:cubicBezTo>
                        <a:cubicBezTo>
                          <a:pt x="41" y="81"/>
                          <a:pt x="40" y="81"/>
                          <a:pt x="41" y="81"/>
                        </a:cubicBezTo>
                        <a:cubicBezTo>
                          <a:pt x="43" y="81"/>
                          <a:pt x="41" y="80"/>
                          <a:pt x="43" y="80"/>
                        </a:cubicBezTo>
                        <a:cubicBezTo>
                          <a:pt x="45" y="80"/>
                          <a:pt x="43" y="80"/>
                          <a:pt x="46" y="81"/>
                        </a:cubicBezTo>
                        <a:cubicBezTo>
                          <a:pt x="50" y="83"/>
                          <a:pt x="49" y="81"/>
                          <a:pt x="50" y="82"/>
                        </a:cubicBezTo>
                        <a:cubicBezTo>
                          <a:pt x="51" y="83"/>
                          <a:pt x="51" y="83"/>
                          <a:pt x="52" y="84"/>
                        </a:cubicBezTo>
                        <a:cubicBezTo>
                          <a:pt x="53" y="85"/>
                          <a:pt x="53" y="86"/>
                          <a:pt x="54" y="87"/>
                        </a:cubicBezTo>
                        <a:cubicBezTo>
                          <a:pt x="56" y="88"/>
                          <a:pt x="56" y="86"/>
                          <a:pt x="58" y="86"/>
                        </a:cubicBezTo>
                        <a:cubicBezTo>
                          <a:pt x="60" y="86"/>
                          <a:pt x="60" y="85"/>
                          <a:pt x="62" y="85"/>
                        </a:cubicBezTo>
                        <a:cubicBezTo>
                          <a:pt x="65" y="85"/>
                          <a:pt x="64" y="86"/>
                          <a:pt x="65" y="86"/>
                        </a:cubicBezTo>
                        <a:cubicBezTo>
                          <a:pt x="66" y="86"/>
                          <a:pt x="66" y="87"/>
                          <a:pt x="67" y="87"/>
                        </a:cubicBezTo>
                        <a:cubicBezTo>
                          <a:pt x="69" y="87"/>
                          <a:pt x="67" y="87"/>
                          <a:pt x="69" y="88"/>
                        </a:cubicBezTo>
                        <a:cubicBezTo>
                          <a:pt x="71" y="89"/>
                          <a:pt x="72" y="89"/>
                          <a:pt x="73" y="89"/>
                        </a:cubicBezTo>
                        <a:cubicBezTo>
                          <a:pt x="73" y="88"/>
                          <a:pt x="73" y="89"/>
                          <a:pt x="74" y="89"/>
                        </a:cubicBezTo>
                        <a:cubicBezTo>
                          <a:pt x="75" y="88"/>
                          <a:pt x="76" y="89"/>
                          <a:pt x="77" y="89"/>
                        </a:cubicBezTo>
                        <a:cubicBezTo>
                          <a:pt x="79" y="86"/>
                          <a:pt x="79" y="87"/>
                          <a:pt x="79" y="86"/>
                        </a:cubicBezTo>
                        <a:cubicBezTo>
                          <a:pt x="79" y="86"/>
                          <a:pt x="79" y="86"/>
                          <a:pt x="79" y="86"/>
                        </a:cubicBezTo>
                        <a:cubicBezTo>
                          <a:pt x="82" y="84"/>
                          <a:pt x="82" y="85"/>
                          <a:pt x="83" y="85"/>
                        </a:cubicBezTo>
                        <a:cubicBezTo>
                          <a:pt x="84" y="84"/>
                          <a:pt x="85" y="84"/>
                          <a:pt x="86" y="84"/>
                        </a:cubicBezTo>
                        <a:cubicBezTo>
                          <a:pt x="86" y="84"/>
                          <a:pt x="88" y="85"/>
                          <a:pt x="89" y="84"/>
                        </a:cubicBezTo>
                        <a:cubicBezTo>
                          <a:pt x="91" y="84"/>
                          <a:pt x="93" y="84"/>
                          <a:pt x="94" y="85"/>
                        </a:cubicBezTo>
                        <a:cubicBezTo>
                          <a:pt x="95" y="86"/>
                          <a:pt x="95" y="87"/>
                          <a:pt x="96" y="86"/>
                        </a:cubicBezTo>
                        <a:cubicBezTo>
                          <a:pt x="97" y="86"/>
                          <a:pt x="98" y="87"/>
                          <a:pt x="98" y="87"/>
                        </a:cubicBezTo>
                        <a:cubicBezTo>
                          <a:pt x="99" y="86"/>
                          <a:pt x="99" y="87"/>
                          <a:pt x="99" y="87"/>
                        </a:cubicBezTo>
                        <a:cubicBezTo>
                          <a:pt x="100" y="86"/>
                          <a:pt x="99" y="86"/>
                          <a:pt x="100" y="85"/>
                        </a:cubicBezTo>
                        <a:cubicBezTo>
                          <a:pt x="100" y="85"/>
                          <a:pt x="100" y="85"/>
                          <a:pt x="101" y="85"/>
                        </a:cubicBezTo>
                        <a:cubicBezTo>
                          <a:pt x="101" y="85"/>
                          <a:pt x="101" y="84"/>
                          <a:pt x="102" y="84"/>
                        </a:cubicBezTo>
                        <a:cubicBezTo>
                          <a:pt x="102" y="84"/>
                          <a:pt x="102" y="83"/>
                          <a:pt x="102" y="83"/>
                        </a:cubicBezTo>
                        <a:cubicBezTo>
                          <a:pt x="103" y="83"/>
                          <a:pt x="103" y="83"/>
                          <a:pt x="103" y="83"/>
                        </a:cubicBezTo>
                        <a:cubicBezTo>
                          <a:pt x="104" y="83"/>
                          <a:pt x="104" y="83"/>
                          <a:pt x="104" y="83"/>
                        </a:cubicBezTo>
                        <a:cubicBezTo>
                          <a:pt x="106" y="83"/>
                          <a:pt x="105" y="82"/>
                          <a:pt x="106" y="82"/>
                        </a:cubicBezTo>
                        <a:cubicBezTo>
                          <a:pt x="106" y="82"/>
                          <a:pt x="106" y="82"/>
                          <a:pt x="106" y="82"/>
                        </a:cubicBezTo>
                        <a:cubicBezTo>
                          <a:pt x="106" y="81"/>
                          <a:pt x="106" y="81"/>
                          <a:pt x="106" y="81"/>
                        </a:cubicBezTo>
                        <a:cubicBezTo>
                          <a:pt x="105" y="80"/>
                          <a:pt x="105" y="79"/>
                          <a:pt x="105" y="80"/>
                        </a:cubicBezTo>
                        <a:cubicBezTo>
                          <a:pt x="104" y="80"/>
                          <a:pt x="104" y="78"/>
                          <a:pt x="104" y="77"/>
                        </a:cubicBezTo>
                        <a:cubicBezTo>
                          <a:pt x="105" y="77"/>
                          <a:pt x="106" y="75"/>
                          <a:pt x="107" y="76"/>
                        </a:cubicBezTo>
                        <a:cubicBezTo>
                          <a:pt x="107" y="76"/>
                          <a:pt x="107" y="75"/>
                          <a:pt x="107" y="75"/>
                        </a:cubicBezTo>
                        <a:cubicBezTo>
                          <a:pt x="107" y="74"/>
                          <a:pt x="109" y="75"/>
                          <a:pt x="109" y="74"/>
                        </a:cubicBezTo>
                        <a:cubicBezTo>
                          <a:pt x="108" y="72"/>
                          <a:pt x="110" y="73"/>
                          <a:pt x="109" y="72"/>
                        </a:cubicBezTo>
                        <a:cubicBezTo>
                          <a:pt x="109" y="71"/>
                          <a:pt x="109" y="71"/>
                          <a:pt x="110" y="70"/>
                        </a:cubicBezTo>
                        <a:cubicBezTo>
                          <a:pt x="111" y="69"/>
                          <a:pt x="112" y="68"/>
                          <a:pt x="112" y="66"/>
                        </a:cubicBezTo>
                        <a:cubicBezTo>
                          <a:pt x="113" y="65"/>
                          <a:pt x="114" y="64"/>
                          <a:pt x="115" y="63"/>
                        </a:cubicBezTo>
                        <a:cubicBezTo>
                          <a:pt x="116" y="62"/>
                          <a:pt x="123" y="54"/>
                          <a:pt x="123" y="54"/>
                        </a:cubicBezTo>
                        <a:cubicBezTo>
                          <a:pt x="123" y="54"/>
                          <a:pt x="123" y="45"/>
                          <a:pt x="123" y="44"/>
                        </a:cubicBezTo>
                        <a:cubicBezTo>
                          <a:pt x="123" y="42"/>
                          <a:pt x="125" y="30"/>
                          <a:pt x="125" y="30"/>
                        </a:cubicBezTo>
                        <a:cubicBezTo>
                          <a:pt x="125" y="29"/>
                          <a:pt x="125" y="29"/>
                          <a:pt x="125" y="29"/>
                        </a:cubicBezTo>
                        <a:cubicBezTo>
                          <a:pt x="125" y="28"/>
                          <a:pt x="126" y="27"/>
                          <a:pt x="126" y="26"/>
                        </a:cubicBezTo>
                        <a:cubicBezTo>
                          <a:pt x="127" y="26"/>
                          <a:pt x="127" y="26"/>
                          <a:pt x="126" y="2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8" name="Freeform 20"/>
                  <p:cNvSpPr>
                    <a:spLocks/>
                  </p:cNvSpPr>
                  <p:nvPr/>
                </p:nvSpPr>
                <p:spPr bwMode="auto">
                  <a:xfrm>
                    <a:off x="4213226" y="4140200"/>
                    <a:ext cx="180975" cy="134937"/>
                  </a:xfrm>
                  <a:custGeom>
                    <a:avLst/>
                    <a:gdLst>
                      <a:gd name="T0" fmla="*/ 62 w 63"/>
                      <a:gd name="T1" fmla="*/ 22 h 47"/>
                      <a:gd name="T2" fmla="*/ 60 w 63"/>
                      <a:gd name="T3" fmla="*/ 20 h 47"/>
                      <a:gd name="T4" fmla="*/ 53 w 63"/>
                      <a:gd name="T5" fmla="*/ 18 h 47"/>
                      <a:gd name="T6" fmla="*/ 52 w 63"/>
                      <a:gd name="T7" fmla="*/ 15 h 47"/>
                      <a:gd name="T8" fmla="*/ 54 w 63"/>
                      <a:gd name="T9" fmla="*/ 15 h 47"/>
                      <a:gd name="T10" fmla="*/ 52 w 63"/>
                      <a:gd name="T11" fmla="*/ 14 h 47"/>
                      <a:gd name="T12" fmla="*/ 49 w 63"/>
                      <a:gd name="T13" fmla="*/ 13 h 47"/>
                      <a:gd name="T14" fmla="*/ 47 w 63"/>
                      <a:gd name="T15" fmla="*/ 10 h 47"/>
                      <a:gd name="T16" fmla="*/ 46 w 63"/>
                      <a:gd name="T17" fmla="*/ 4 h 47"/>
                      <a:gd name="T18" fmla="*/ 45 w 63"/>
                      <a:gd name="T19" fmla="*/ 2 h 47"/>
                      <a:gd name="T20" fmla="*/ 36 w 63"/>
                      <a:gd name="T21" fmla="*/ 2 h 47"/>
                      <a:gd name="T22" fmla="*/ 28 w 63"/>
                      <a:gd name="T23" fmla="*/ 8 h 47"/>
                      <a:gd name="T24" fmla="*/ 22 w 63"/>
                      <a:gd name="T25" fmla="*/ 9 h 47"/>
                      <a:gd name="T26" fmla="*/ 20 w 63"/>
                      <a:gd name="T27" fmla="*/ 13 h 47"/>
                      <a:gd name="T28" fmla="*/ 18 w 63"/>
                      <a:gd name="T29" fmla="*/ 14 h 47"/>
                      <a:gd name="T30" fmla="*/ 17 w 63"/>
                      <a:gd name="T31" fmla="*/ 17 h 47"/>
                      <a:gd name="T32" fmla="*/ 13 w 63"/>
                      <a:gd name="T33" fmla="*/ 14 h 47"/>
                      <a:gd name="T34" fmla="*/ 11 w 63"/>
                      <a:gd name="T35" fmla="*/ 17 h 47"/>
                      <a:gd name="T36" fmla="*/ 10 w 63"/>
                      <a:gd name="T37" fmla="*/ 20 h 47"/>
                      <a:gd name="T38" fmla="*/ 9 w 63"/>
                      <a:gd name="T39" fmla="*/ 23 h 47"/>
                      <a:gd name="T40" fmla="*/ 7 w 63"/>
                      <a:gd name="T41" fmla="*/ 26 h 47"/>
                      <a:gd name="T42" fmla="*/ 4 w 63"/>
                      <a:gd name="T43" fmla="*/ 26 h 47"/>
                      <a:gd name="T44" fmla="*/ 2 w 63"/>
                      <a:gd name="T45" fmla="*/ 29 h 47"/>
                      <a:gd name="T46" fmla="*/ 2 w 63"/>
                      <a:gd name="T47" fmla="*/ 33 h 47"/>
                      <a:gd name="T48" fmla="*/ 0 w 63"/>
                      <a:gd name="T49" fmla="*/ 38 h 47"/>
                      <a:gd name="T50" fmla="*/ 2 w 63"/>
                      <a:gd name="T51" fmla="*/ 40 h 47"/>
                      <a:gd name="T52" fmla="*/ 4 w 63"/>
                      <a:gd name="T53" fmla="*/ 41 h 47"/>
                      <a:gd name="T54" fmla="*/ 6 w 63"/>
                      <a:gd name="T55" fmla="*/ 44 h 47"/>
                      <a:gd name="T56" fmla="*/ 8 w 63"/>
                      <a:gd name="T57" fmla="*/ 45 h 47"/>
                      <a:gd name="T58" fmla="*/ 9 w 63"/>
                      <a:gd name="T59" fmla="*/ 46 h 47"/>
                      <a:gd name="T60" fmla="*/ 12 w 63"/>
                      <a:gd name="T61" fmla="*/ 44 h 47"/>
                      <a:gd name="T62" fmla="*/ 16 w 63"/>
                      <a:gd name="T63" fmla="*/ 43 h 47"/>
                      <a:gd name="T64" fmla="*/ 19 w 63"/>
                      <a:gd name="T65" fmla="*/ 44 h 47"/>
                      <a:gd name="T66" fmla="*/ 22 w 63"/>
                      <a:gd name="T67" fmla="*/ 47 h 47"/>
                      <a:gd name="T68" fmla="*/ 22 w 63"/>
                      <a:gd name="T69" fmla="*/ 45 h 47"/>
                      <a:gd name="T70" fmla="*/ 22 w 63"/>
                      <a:gd name="T71" fmla="*/ 42 h 47"/>
                      <a:gd name="T72" fmla="*/ 22 w 63"/>
                      <a:gd name="T73" fmla="*/ 39 h 47"/>
                      <a:gd name="T74" fmla="*/ 21 w 63"/>
                      <a:gd name="T75" fmla="*/ 38 h 47"/>
                      <a:gd name="T76" fmla="*/ 22 w 63"/>
                      <a:gd name="T77" fmla="*/ 34 h 47"/>
                      <a:gd name="T78" fmla="*/ 24 w 63"/>
                      <a:gd name="T79" fmla="*/ 34 h 47"/>
                      <a:gd name="T80" fmla="*/ 34 w 63"/>
                      <a:gd name="T81" fmla="*/ 35 h 47"/>
                      <a:gd name="T82" fmla="*/ 38 w 63"/>
                      <a:gd name="T83" fmla="*/ 34 h 47"/>
                      <a:gd name="T84" fmla="*/ 41 w 63"/>
                      <a:gd name="T85" fmla="*/ 33 h 47"/>
                      <a:gd name="T86" fmla="*/ 43 w 63"/>
                      <a:gd name="T87" fmla="*/ 33 h 47"/>
                      <a:gd name="T88" fmla="*/ 48 w 63"/>
                      <a:gd name="T89" fmla="*/ 35 h 47"/>
                      <a:gd name="T90" fmla="*/ 52 w 63"/>
                      <a:gd name="T91" fmla="*/ 34 h 47"/>
                      <a:gd name="T92" fmla="*/ 53 w 63"/>
                      <a:gd name="T93" fmla="*/ 34 h 47"/>
                      <a:gd name="T94" fmla="*/ 54 w 63"/>
                      <a:gd name="T95" fmla="*/ 32 h 47"/>
                      <a:gd name="T96" fmla="*/ 56 w 63"/>
                      <a:gd name="T97" fmla="*/ 31 h 47"/>
                      <a:gd name="T98" fmla="*/ 61 w 63"/>
                      <a:gd name="T99" fmla="*/ 30 h 47"/>
                      <a:gd name="T100" fmla="*/ 61 w 63"/>
                      <a:gd name="T101"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47">
                        <a:moveTo>
                          <a:pt x="61" y="24"/>
                        </a:moveTo>
                        <a:cubicBezTo>
                          <a:pt x="60" y="23"/>
                          <a:pt x="61" y="23"/>
                          <a:pt x="62" y="23"/>
                        </a:cubicBezTo>
                        <a:cubicBezTo>
                          <a:pt x="62" y="23"/>
                          <a:pt x="62" y="22"/>
                          <a:pt x="62" y="22"/>
                        </a:cubicBezTo>
                        <a:cubicBezTo>
                          <a:pt x="62" y="22"/>
                          <a:pt x="62" y="22"/>
                          <a:pt x="62" y="22"/>
                        </a:cubicBezTo>
                        <a:cubicBezTo>
                          <a:pt x="62" y="21"/>
                          <a:pt x="62" y="21"/>
                          <a:pt x="61" y="21"/>
                        </a:cubicBezTo>
                        <a:cubicBezTo>
                          <a:pt x="61" y="20"/>
                          <a:pt x="61" y="20"/>
                          <a:pt x="60" y="20"/>
                        </a:cubicBezTo>
                        <a:cubicBezTo>
                          <a:pt x="60" y="20"/>
                          <a:pt x="60" y="21"/>
                          <a:pt x="59" y="21"/>
                        </a:cubicBezTo>
                        <a:cubicBezTo>
                          <a:pt x="59" y="21"/>
                          <a:pt x="59" y="21"/>
                          <a:pt x="57" y="21"/>
                        </a:cubicBezTo>
                        <a:cubicBezTo>
                          <a:pt x="57" y="21"/>
                          <a:pt x="57" y="21"/>
                          <a:pt x="53" y="18"/>
                        </a:cubicBezTo>
                        <a:cubicBezTo>
                          <a:pt x="53" y="18"/>
                          <a:pt x="53" y="18"/>
                          <a:pt x="52" y="18"/>
                        </a:cubicBezTo>
                        <a:cubicBezTo>
                          <a:pt x="52" y="18"/>
                          <a:pt x="52" y="18"/>
                          <a:pt x="52" y="17"/>
                        </a:cubicBezTo>
                        <a:cubicBezTo>
                          <a:pt x="52" y="17"/>
                          <a:pt x="52" y="16"/>
                          <a:pt x="52" y="15"/>
                        </a:cubicBezTo>
                        <a:cubicBezTo>
                          <a:pt x="52" y="15"/>
                          <a:pt x="52" y="15"/>
                          <a:pt x="53" y="16"/>
                        </a:cubicBezTo>
                        <a:cubicBezTo>
                          <a:pt x="54" y="16"/>
                          <a:pt x="53" y="15"/>
                          <a:pt x="54" y="15"/>
                        </a:cubicBezTo>
                        <a:cubicBezTo>
                          <a:pt x="54" y="16"/>
                          <a:pt x="55" y="15"/>
                          <a:pt x="54" y="15"/>
                        </a:cubicBezTo>
                        <a:cubicBezTo>
                          <a:pt x="54" y="15"/>
                          <a:pt x="54" y="15"/>
                          <a:pt x="54" y="15"/>
                        </a:cubicBezTo>
                        <a:cubicBezTo>
                          <a:pt x="53" y="15"/>
                          <a:pt x="53" y="15"/>
                          <a:pt x="53" y="15"/>
                        </a:cubicBezTo>
                        <a:cubicBezTo>
                          <a:pt x="52" y="14"/>
                          <a:pt x="52" y="14"/>
                          <a:pt x="52" y="14"/>
                        </a:cubicBezTo>
                        <a:cubicBezTo>
                          <a:pt x="52" y="14"/>
                          <a:pt x="52" y="14"/>
                          <a:pt x="52" y="14"/>
                        </a:cubicBezTo>
                        <a:cubicBezTo>
                          <a:pt x="51" y="13"/>
                          <a:pt x="51" y="13"/>
                          <a:pt x="51" y="13"/>
                        </a:cubicBezTo>
                        <a:cubicBezTo>
                          <a:pt x="50" y="13"/>
                          <a:pt x="50" y="13"/>
                          <a:pt x="49" y="13"/>
                        </a:cubicBezTo>
                        <a:cubicBezTo>
                          <a:pt x="49" y="13"/>
                          <a:pt x="49" y="13"/>
                          <a:pt x="49" y="12"/>
                        </a:cubicBezTo>
                        <a:cubicBezTo>
                          <a:pt x="49" y="12"/>
                          <a:pt x="49" y="12"/>
                          <a:pt x="48" y="11"/>
                        </a:cubicBezTo>
                        <a:cubicBezTo>
                          <a:pt x="48" y="11"/>
                          <a:pt x="48" y="11"/>
                          <a:pt x="47" y="10"/>
                        </a:cubicBezTo>
                        <a:cubicBezTo>
                          <a:pt x="47" y="9"/>
                          <a:pt x="47" y="9"/>
                          <a:pt x="47" y="8"/>
                        </a:cubicBezTo>
                        <a:cubicBezTo>
                          <a:pt x="48" y="7"/>
                          <a:pt x="47" y="7"/>
                          <a:pt x="46" y="6"/>
                        </a:cubicBezTo>
                        <a:cubicBezTo>
                          <a:pt x="45" y="5"/>
                          <a:pt x="46" y="5"/>
                          <a:pt x="46" y="4"/>
                        </a:cubicBezTo>
                        <a:cubicBezTo>
                          <a:pt x="46" y="3"/>
                          <a:pt x="45" y="3"/>
                          <a:pt x="46" y="2"/>
                        </a:cubicBezTo>
                        <a:cubicBezTo>
                          <a:pt x="46" y="2"/>
                          <a:pt x="46" y="2"/>
                          <a:pt x="46" y="2"/>
                        </a:cubicBezTo>
                        <a:cubicBezTo>
                          <a:pt x="46" y="2"/>
                          <a:pt x="45" y="2"/>
                          <a:pt x="45" y="2"/>
                        </a:cubicBezTo>
                        <a:cubicBezTo>
                          <a:pt x="44" y="1"/>
                          <a:pt x="43" y="1"/>
                          <a:pt x="42" y="1"/>
                        </a:cubicBezTo>
                        <a:cubicBezTo>
                          <a:pt x="40" y="1"/>
                          <a:pt x="42" y="0"/>
                          <a:pt x="39" y="0"/>
                        </a:cubicBezTo>
                        <a:cubicBezTo>
                          <a:pt x="38" y="1"/>
                          <a:pt x="38" y="1"/>
                          <a:pt x="36" y="2"/>
                        </a:cubicBezTo>
                        <a:cubicBezTo>
                          <a:pt x="35" y="4"/>
                          <a:pt x="35" y="2"/>
                          <a:pt x="32" y="5"/>
                        </a:cubicBezTo>
                        <a:cubicBezTo>
                          <a:pt x="31" y="6"/>
                          <a:pt x="30" y="6"/>
                          <a:pt x="29" y="6"/>
                        </a:cubicBezTo>
                        <a:cubicBezTo>
                          <a:pt x="28" y="6"/>
                          <a:pt x="28" y="7"/>
                          <a:pt x="28" y="8"/>
                        </a:cubicBezTo>
                        <a:cubicBezTo>
                          <a:pt x="28" y="8"/>
                          <a:pt x="27" y="9"/>
                          <a:pt x="26" y="8"/>
                        </a:cubicBezTo>
                        <a:cubicBezTo>
                          <a:pt x="25" y="8"/>
                          <a:pt x="25" y="7"/>
                          <a:pt x="24" y="7"/>
                        </a:cubicBezTo>
                        <a:cubicBezTo>
                          <a:pt x="24" y="7"/>
                          <a:pt x="23" y="9"/>
                          <a:pt x="22" y="9"/>
                        </a:cubicBezTo>
                        <a:cubicBezTo>
                          <a:pt x="22" y="10"/>
                          <a:pt x="22" y="10"/>
                          <a:pt x="21" y="11"/>
                        </a:cubicBezTo>
                        <a:cubicBezTo>
                          <a:pt x="21" y="12"/>
                          <a:pt x="21" y="12"/>
                          <a:pt x="21" y="12"/>
                        </a:cubicBezTo>
                        <a:cubicBezTo>
                          <a:pt x="21" y="13"/>
                          <a:pt x="21" y="13"/>
                          <a:pt x="20" y="13"/>
                        </a:cubicBezTo>
                        <a:cubicBezTo>
                          <a:pt x="19" y="13"/>
                          <a:pt x="20" y="13"/>
                          <a:pt x="19" y="13"/>
                        </a:cubicBezTo>
                        <a:cubicBezTo>
                          <a:pt x="18" y="13"/>
                          <a:pt x="19" y="12"/>
                          <a:pt x="18" y="12"/>
                        </a:cubicBezTo>
                        <a:cubicBezTo>
                          <a:pt x="18" y="12"/>
                          <a:pt x="18" y="13"/>
                          <a:pt x="18" y="14"/>
                        </a:cubicBezTo>
                        <a:cubicBezTo>
                          <a:pt x="18" y="14"/>
                          <a:pt x="18" y="15"/>
                          <a:pt x="18" y="15"/>
                        </a:cubicBezTo>
                        <a:cubicBezTo>
                          <a:pt x="18" y="16"/>
                          <a:pt x="18" y="16"/>
                          <a:pt x="18" y="16"/>
                        </a:cubicBezTo>
                        <a:cubicBezTo>
                          <a:pt x="17" y="16"/>
                          <a:pt x="17" y="16"/>
                          <a:pt x="17" y="17"/>
                        </a:cubicBezTo>
                        <a:cubicBezTo>
                          <a:pt x="17" y="18"/>
                          <a:pt x="15" y="16"/>
                          <a:pt x="15" y="16"/>
                        </a:cubicBezTo>
                        <a:cubicBezTo>
                          <a:pt x="14" y="15"/>
                          <a:pt x="14" y="15"/>
                          <a:pt x="13" y="15"/>
                        </a:cubicBezTo>
                        <a:cubicBezTo>
                          <a:pt x="12" y="15"/>
                          <a:pt x="13" y="15"/>
                          <a:pt x="13" y="14"/>
                        </a:cubicBezTo>
                        <a:cubicBezTo>
                          <a:pt x="13" y="14"/>
                          <a:pt x="12" y="15"/>
                          <a:pt x="12" y="15"/>
                        </a:cubicBezTo>
                        <a:cubicBezTo>
                          <a:pt x="11" y="15"/>
                          <a:pt x="12" y="16"/>
                          <a:pt x="11" y="16"/>
                        </a:cubicBezTo>
                        <a:cubicBezTo>
                          <a:pt x="10" y="16"/>
                          <a:pt x="11" y="16"/>
                          <a:pt x="11" y="17"/>
                        </a:cubicBezTo>
                        <a:cubicBezTo>
                          <a:pt x="10" y="17"/>
                          <a:pt x="10" y="16"/>
                          <a:pt x="10" y="17"/>
                        </a:cubicBezTo>
                        <a:cubicBezTo>
                          <a:pt x="9" y="17"/>
                          <a:pt x="10" y="18"/>
                          <a:pt x="11" y="19"/>
                        </a:cubicBezTo>
                        <a:cubicBezTo>
                          <a:pt x="11" y="20"/>
                          <a:pt x="10" y="21"/>
                          <a:pt x="10" y="20"/>
                        </a:cubicBezTo>
                        <a:cubicBezTo>
                          <a:pt x="9" y="20"/>
                          <a:pt x="9" y="21"/>
                          <a:pt x="9" y="20"/>
                        </a:cubicBezTo>
                        <a:cubicBezTo>
                          <a:pt x="8" y="20"/>
                          <a:pt x="9" y="21"/>
                          <a:pt x="9" y="21"/>
                        </a:cubicBezTo>
                        <a:cubicBezTo>
                          <a:pt x="10" y="22"/>
                          <a:pt x="8" y="22"/>
                          <a:pt x="9" y="23"/>
                        </a:cubicBezTo>
                        <a:cubicBezTo>
                          <a:pt x="10" y="25"/>
                          <a:pt x="8" y="23"/>
                          <a:pt x="8" y="24"/>
                        </a:cubicBezTo>
                        <a:cubicBezTo>
                          <a:pt x="8" y="24"/>
                          <a:pt x="8" y="24"/>
                          <a:pt x="8" y="25"/>
                        </a:cubicBezTo>
                        <a:cubicBezTo>
                          <a:pt x="8" y="25"/>
                          <a:pt x="7" y="25"/>
                          <a:pt x="7" y="26"/>
                        </a:cubicBezTo>
                        <a:cubicBezTo>
                          <a:pt x="7" y="26"/>
                          <a:pt x="7" y="26"/>
                          <a:pt x="6" y="26"/>
                        </a:cubicBezTo>
                        <a:cubicBezTo>
                          <a:pt x="6" y="27"/>
                          <a:pt x="6" y="26"/>
                          <a:pt x="5" y="26"/>
                        </a:cubicBezTo>
                        <a:cubicBezTo>
                          <a:pt x="5" y="26"/>
                          <a:pt x="4" y="26"/>
                          <a:pt x="4" y="26"/>
                        </a:cubicBezTo>
                        <a:cubicBezTo>
                          <a:pt x="3" y="26"/>
                          <a:pt x="3" y="27"/>
                          <a:pt x="2" y="27"/>
                        </a:cubicBezTo>
                        <a:cubicBezTo>
                          <a:pt x="1" y="27"/>
                          <a:pt x="1" y="28"/>
                          <a:pt x="2" y="28"/>
                        </a:cubicBezTo>
                        <a:cubicBezTo>
                          <a:pt x="2" y="28"/>
                          <a:pt x="2" y="28"/>
                          <a:pt x="2" y="29"/>
                        </a:cubicBezTo>
                        <a:cubicBezTo>
                          <a:pt x="1" y="30"/>
                          <a:pt x="3" y="29"/>
                          <a:pt x="3" y="30"/>
                        </a:cubicBezTo>
                        <a:cubicBezTo>
                          <a:pt x="3" y="31"/>
                          <a:pt x="2" y="31"/>
                          <a:pt x="2" y="32"/>
                        </a:cubicBezTo>
                        <a:cubicBezTo>
                          <a:pt x="3" y="33"/>
                          <a:pt x="2" y="32"/>
                          <a:pt x="2" y="33"/>
                        </a:cubicBezTo>
                        <a:cubicBezTo>
                          <a:pt x="2" y="34"/>
                          <a:pt x="0" y="33"/>
                          <a:pt x="0" y="34"/>
                        </a:cubicBezTo>
                        <a:cubicBezTo>
                          <a:pt x="0" y="35"/>
                          <a:pt x="1" y="34"/>
                          <a:pt x="1" y="36"/>
                        </a:cubicBezTo>
                        <a:cubicBezTo>
                          <a:pt x="0" y="38"/>
                          <a:pt x="1" y="38"/>
                          <a:pt x="0" y="38"/>
                        </a:cubicBezTo>
                        <a:cubicBezTo>
                          <a:pt x="0" y="38"/>
                          <a:pt x="0" y="39"/>
                          <a:pt x="0" y="39"/>
                        </a:cubicBezTo>
                        <a:cubicBezTo>
                          <a:pt x="0" y="39"/>
                          <a:pt x="0" y="39"/>
                          <a:pt x="0" y="39"/>
                        </a:cubicBezTo>
                        <a:cubicBezTo>
                          <a:pt x="1" y="40"/>
                          <a:pt x="1" y="40"/>
                          <a:pt x="2" y="40"/>
                        </a:cubicBezTo>
                        <a:cubicBezTo>
                          <a:pt x="2" y="40"/>
                          <a:pt x="2" y="40"/>
                          <a:pt x="2" y="40"/>
                        </a:cubicBezTo>
                        <a:cubicBezTo>
                          <a:pt x="3" y="40"/>
                          <a:pt x="3" y="40"/>
                          <a:pt x="3" y="40"/>
                        </a:cubicBezTo>
                        <a:cubicBezTo>
                          <a:pt x="4" y="41"/>
                          <a:pt x="3" y="41"/>
                          <a:pt x="4" y="41"/>
                        </a:cubicBezTo>
                        <a:cubicBezTo>
                          <a:pt x="4" y="41"/>
                          <a:pt x="3" y="42"/>
                          <a:pt x="4" y="42"/>
                        </a:cubicBezTo>
                        <a:cubicBezTo>
                          <a:pt x="5" y="42"/>
                          <a:pt x="4" y="43"/>
                          <a:pt x="5" y="43"/>
                        </a:cubicBezTo>
                        <a:cubicBezTo>
                          <a:pt x="6" y="44"/>
                          <a:pt x="6" y="44"/>
                          <a:pt x="6" y="44"/>
                        </a:cubicBezTo>
                        <a:cubicBezTo>
                          <a:pt x="6" y="44"/>
                          <a:pt x="6" y="44"/>
                          <a:pt x="6" y="44"/>
                        </a:cubicBezTo>
                        <a:cubicBezTo>
                          <a:pt x="6" y="44"/>
                          <a:pt x="7" y="44"/>
                          <a:pt x="7" y="45"/>
                        </a:cubicBezTo>
                        <a:cubicBezTo>
                          <a:pt x="7" y="45"/>
                          <a:pt x="7" y="45"/>
                          <a:pt x="8" y="45"/>
                        </a:cubicBezTo>
                        <a:cubicBezTo>
                          <a:pt x="8" y="45"/>
                          <a:pt x="8" y="44"/>
                          <a:pt x="8" y="44"/>
                        </a:cubicBezTo>
                        <a:cubicBezTo>
                          <a:pt x="9" y="44"/>
                          <a:pt x="8" y="45"/>
                          <a:pt x="9" y="45"/>
                        </a:cubicBezTo>
                        <a:cubicBezTo>
                          <a:pt x="9" y="45"/>
                          <a:pt x="9" y="46"/>
                          <a:pt x="9" y="46"/>
                        </a:cubicBezTo>
                        <a:cubicBezTo>
                          <a:pt x="10" y="46"/>
                          <a:pt x="9" y="45"/>
                          <a:pt x="10" y="45"/>
                        </a:cubicBezTo>
                        <a:cubicBezTo>
                          <a:pt x="10" y="45"/>
                          <a:pt x="9" y="45"/>
                          <a:pt x="10" y="44"/>
                        </a:cubicBezTo>
                        <a:cubicBezTo>
                          <a:pt x="11" y="43"/>
                          <a:pt x="12" y="44"/>
                          <a:pt x="12" y="44"/>
                        </a:cubicBezTo>
                        <a:cubicBezTo>
                          <a:pt x="13" y="43"/>
                          <a:pt x="13" y="44"/>
                          <a:pt x="14" y="43"/>
                        </a:cubicBezTo>
                        <a:cubicBezTo>
                          <a:pt x="14" y="43"/>
                          <a:pt x="14" y="43"/>
                          <a:pt x="15" y="43"/>
                        </a:cubicBezTo>
                        <a:cubicBezTo>
                          <a:pt x="16" y="43"/>
                          <a:pt x="15" y="43"/>
                          <a:pt x="16" y="43"/>
                        </a:cubicBezTo>
                        <a:cubicBezTo>
                          <a:pt x="19" y="43"/>
                          <a:pt x="18" y="43"/>
                          <a:pt x="18" y="43"/>
                        </a:cubicBezTo>
                        <a:cubicBezTo>
                          <a:pt x="19" y="43"/>
                          <a:pt x="18" y="43"/>
                          <a:pt x="19" y="43"/>
                        </a:cubicBezTo>
                        <a:cubicBezTo>
                          <a:pt x="19" y="43"/>
                          <a:pt x="19" y="44"/>
                          <a:pt x="19" y="44"/>
                        </a:cubicBezTo>
                        <a:cubicBezTo>
                          <a:pt x="20" y="44"/>
                          <a:pt x="19" y="45"/>
                          <a:pt x="20" y="44"/>
                        </a:cubicBezTo>
                        <a:cubicBezTo>
                          <a:pt x="21" y="44"/>
                          <a:pt x="20" y="45"/>
                          <a:pt x="21" y="46"/>
                        </a:cubicBezTo>
                        <a:cubicBezTo>
                          <a:pt x="22" y="47"/>
                          <a:pt x="22" y="47"/>
                          <a:pt x="22" y="47"/>
                        </a:cubicBezTo>
                        <a:cubicBezTo>
                          <a:pt x="23" y="47"/>
                          <a:pt x="23" y="47"/>
                          <a:pt x="23" y="47"/>
                        </a:cubicBezTo>
                        <a:cubicBezTo>
                          <a:pt x="23" y="46"/>
                          <a:pt x="22" y="46"/>
                          <a:pt x="22" y="46"/>
                        </a:cubicBezTo>
                        <a:cubicBezTo>
                          <a:pt x="22" y="46"/>
                          <a:pt x="22" y="46"/>
                          <a:pt x="22" y="45"/>
                        </a:cubicBezTo>
                        <a:cubicBezTo>
                          <a:pt x="22" y="45"/>
                          <a:pt x="22" y="45"/>
                          <a:pt x="22" y="44"/>
                        </a:cubicBezTo>
                        <a:cubicBezTo>
                          <a:pt x="22" y="44"/>
                          <a:pt x="22" y="44"/>
                          <a:pt x="22" y="43"/>
                        </a:cubicBezTo>
                        <a:cubicBezTo>
                          <a:pt x="22" y="43"/>
                          <a:pt x="22" y="42"/>
                          <a:pt x="22" y="42"/>
                        </a:cubicBezTo>
                        <a:cubicBezTo>
                          <a:pt x="22" y="41"/>
                          <a:pt x="22" y="41"/>
                          <a:pt x="22" y="41"/>
                        </a:cubicBezTo>
                        <a:cubicBezTo>
                          <a:pt x="22" y="40"/>
                          <a:pt x="22" y="40"/>
                          <a:pt x="22" y="40"/>
                        </a:cubicBezTo>
                        <a:cubicBezTo>
                          <a:pt x="21" y="40"/>
                          <a:pt x="21" y="40"/>
                          <a:pt x="22" y="39"/>
                        </a:cubicBezTo>
                        <a:cubicBezTo>
                          <a:pt x="22" y="39"/>
                          <a:pt x="22" y="39"/>
                          <a:pt x="22" y="39"/>
                        </a:cubicBezTo>
                        <a:cubicBezTo>
                          <a:pt x="21" y="39"/>
                          <a:pt x="21" y="39"/>
                          <a:pt x="21" y="38"/>
                        </a:cubicBezTo>
                        <a:cubicBezTo>
                          <a:pt x="21" y="38"/>
                          <a:pt x="21" y="38"/>
                          <a:pt x="21" y="38"/>
                        </a:cubicBezTo>
                        <a:cubicBezTo>
                          <a:pt x="21" y="37"/>
                          <a:pt x="21" y="37"/>
                          <a:pt x="21" y="36"/>
                        </a:cubicBezTo>
                        <a:cubicBezTo>
                          <a:pt x="21" y="36"/>
                          <a:pt x="21" y="36"/>
                          <a:pt x="21" y="35"/>
                        </a:cubicBezTo>
                        <a:cubicBezTo>
                          <a:pt x="22" y="35"/>
                          <a:pt x="22" y="35"/>
                          <a:pt x="22" y="34"/>
                        </a:cubicBezTo>
                        <a:cubicBezTo>
                          <a:pt x="22" y="34"/>
                          <a:pt x="22" y="34"/>
                          <a:pt x="22" y="34"/>
                        </a:cubicBezTo>
                        <a:cubicBezTo>
                          <a:pt x="22" y="35"/>
                          <a:pt x="22" y="35"/>
                          <a:pt x="23" y="34"/>
                        </a:cubicBezTo>
                        <a:cubicBezTo>
                          <a:pt x="23" y="34"/>
                          <a:pt x="23" y="34"/>
                          <a:pt x="24" y="34"/>
                        </a:cubicBezTo>
                        <a:cubicBezTo>
                          <a:pt x="31" y="34"/>
                          <a:pt x="31" y="34"/>
                          <a:pt x="31" y="34"/>
                        </a:cubicBezTo>
                        <a:cubicBezTo>
                          <a:pt x="31" y="34"/>
                          <a:pt x="32" y="34"/>
                          <a:pt x="32" y="34"/>
                        </a:cubicBezTo>
                        <a:cubicBezTo>
                          <a:pt x="33" y="34"/>
                          <a:pt x="33" y="35"/>
                          <a:pt x="34" y="35"/>
                        </a:cubicBezTo>
                        <a:cubicBezTo>
                          <a:pt x="35" y="35"/>
                          <a:pt x="35" y="34"/>
                          <a:pt x="36" y="34"/>
                        </a:cubicBezTo>
                        <a:cubicBezTo>
                          <a:pt x="36" y="34"/>
                          <a:pt x="37" y="34"/>
                          <a:pt x="37" y="34"/>
                        </a:cubicBezTo>
                        <a:cubicBezTo>
                          <a:pt x="38" y="35"/>
                          <a:pt x="37" y="34"/>
                          <a:pt x="38" y="34"/>
                        </a:cubicBezTo>
                        <a:cubicBezTo>
                          <a:pt x="39" y="34"/>
                          <a:pt x="39" y="35"/>
                          <a:pt x="39" y="35"/>
                        </a:cubicBezTo>
                        <a:cubicBezTo>
                          <a:pt x="40" y="35"/>
                          <a:pt x="40" y="34"/>
                          <a:pt x="41" y="34"/>
                        </a:cubicBezTo>
                        <a:cubicBezTo>
                          <a:pt x="41" y="34"/>
                          <a:pt x="40" y="34"/>
                          <a:pt x="41" y="33"/>
                        </a:cubicBezTo>
                        <a:cubicBezTo>
                          <a:pt x="41" y="33"/>
                          <a:pt x="41" y="34"/>
                          <a:pt x="42" y="33"/>
                        </a:cubicBezTo>
                        <a:cubicBezTo>
                          <a:pt x="42" y="33"/>
                          <a:pt x="42" y="33"/>
                          <a:pt x="42" y="33"/>
                        </a:cubicBezTo>
                        <a:cubicBezTo>
                          <a:pt x="42" y="33"/>
                          <a:pt x="43" y="33"/>
                          <a:pt x="43" y="33"/>
                        </a:cubicBezTo>
                        <a:cubicBezTo>
                          <a:pt x="43" y="33"/>
                          <a:pt x="43" y="33"/>
                          <a:pt x="43" y="33"/>
                        </a:cubicBezTo>
                        <a:cubicBezTo>
                          <a:pt x="43" y="33"/>
                          <a:pt x="44" y="33"/>
                          <a:pt x="47" y="34"/>
                        </a:cubicBezTo>
                        <a:cubicBezTo>
                          <a:pt x="48" y="34"/>
                          <a:pt x="48" y="34"/>
                          <a:pt x="48" y="35"/>
                        </a:cubicBezTo>
                        <a:cubicBezTo>
                          <a:pt x="48" y="35"/>
                          <a:pt x="49" y="34"/>
                          <a:pt x="50" y="34"/>
                        </a:cubicBezTo>
                        <a:cubicBezTo>
                          <a:pt x="50" y="34"/>
                          <a:pt x="52" y="34"/>
                          <a:pt x="52" y="34"/>
                        </a:cubicBezTo>
                        <a:cubicBezTo>
                          <a:pt x="52" y="34"/>
                          <a:pt x="52" y="34"/>
                          <a:pt x="52" y="34"/>
                        </a:cubicBezTo>
                        <a:cubicBezTo>
                          <a:pt x="52" y="34"/>
                          <a:pt x="52" y="34"/>
                          <a:pt x="52" y="34"/>
                        </a:cubicBezTo>
                        <a:cubicBezTo>
                          <a:pt x="52" y="34"/>
                          <a:pt x="52" y="34"/>
                          <a:pt x="52" y="34"/>
                        </a:cubicBezTo>
                        <a:cubicBezTo>
                          <a:pt x="52" y="33"/>
                          <a:pt x="52" y="34"/>
                          <a:pt x="53" y="34"/>
                        </a:cubicBezTo>
                        <a:cubicBezTo>
                          <a:pt x="53" y="34"/>
                          <a:pt x="53" y="34"/>
                          <a:pt x="53" y="33"/>
                        </a:cubicBezTo>
                        <a:cubicBezTo>
                          <a:pt x="52" y="33"/>
                          <a:pt x="54" y="33"/>
                          <a:pt x="53" y="33"/>
                        </a:cubicBezTo>
                        <a:cubicBezTo>
                          <a:pt x="53" y="32"/>
                          <a:pt x="54" y="32"/>
                          <a:pt x="54" y="32"/>
                        </a:cubicBezTo>
                        <a:cubicBezTo>
                          <a:pt x="55" y="32"/>
                          <a:pt x="54" y="32"/>
                          <a:pt x="55" y="32"/>
                        </a:cubicBezTo>
                        <a:cubicBezTo>
                          <a:pt x="55" y="32"/>
                          <a:pt x="55" y="31"/>
                          <a:pt x="55" y="31"/>
                        </a:cubicBezTo>
                        <a:cubicBezTo>
                          <a:pt x="56" y="31"/>
                          <a:pt x="55" y="31"/>
                          <a:pt x="56" y="31"/>
                        </a:cubicBezTo>
                        <a:cubicBezTo>
                          <a:pt x="56" y="30"/>
                          <a:pt x="57" y="30"/>
                          <a:pt x="57" y="31"/>
                        </a:cubicBezTo>
                        <a:cubicBezTo>
                          <a:pt x="57" y="32"/>
                          <a:pt x="58" y="31"/>
                          <a:pt x="59" y="31"/>
                        </a:cubicBezTo>
                        <a:cubicBezTo>
                          <a:pt x="60" y="31"/>
                          <a:pt x="61" y="31"/>
                          <a:pt x="61" y="30"/>
                        </a:cubicBezTo>
                        <a:cubicBezTo>
                          <a:pt x="62" y="29"/>
                          <a:pt x="62" y="29"/>
                          <a:pt x="63" y="29"/>
                        </a:cubicBezTo>
                        <a:cubicBezTo>
                          <a:pt x="63" y="28"/>
                          <a:pt x="63" y="28"/>
                          <a:pt x="63" y="27"/>
                        </a:cubicBezTo>
                        <a:cubicBezTo>
                          <a:pt x="62" y="25"/>
                          <a:pt x="61" y="24"/>
                          <a:pt x="61" y="2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9" name="Freeform 21"/>
                  <p:cNvSpPr>
                    <a:spLocks/>
                  </p:cNvSpPr>
                  <p:nvPr/>
                </p:nvSpPr>
                <p:spPr bwMode="auto">
                  <a:xfrm>
                    <a:off x="4141788" y="4243387"/>
                    <a:ext cx="142875" cy="146050"/>
                  </a:xfrm>
                  <a:custGeom>
                    <a:avLst/>
                    <a:gdLst>
                      <a:gd name="T0" fmla="*/ 48 w 50"/>
                      <a:gd name="T1" fmla="*/ 15 h 51"/>
                      <a:gd name="T2" fmla="*/ 48 w 50"/>
                      <a:gd name="T3" fmla="*/ 12 h 51"/>
                      <a:gd name="T4" fmla="*/ 47 w 50"/>
                      <a:gd name="T5" fmla="*/ 11 h 51"/>
                      <a:gd name="T6" fmla="*/ 44 w 50"/>
                      <a:gd name="T7" fmla="*/ 8 h 51"/>
                      <a:gd name="T8" fmla="*/ 41 w 50"/>
                      <a:gd name="T9" fmla="*/ 7 h 51"/>
                      <a:gd name="T10" fmla="*/ 37 w 50"/>
                      <a:gd name="T11" fmla="*/ 8 h 51"/>
                      <a:gd name="T12" fmla="*/ 34 w 50"/>
                      <a:gd name="T13" fmla="*/ 10 h 51"/>
                      <a:gd name="T14" fmla="*/ 33 w 50"/>
                      <a:gd name="T15" fmla="*/ 9 h 51"/>
                      <a:gd name="T16" fmla="*/ 31 w 50"/>
                      <a:gd name="T17" fmla="*/ 8 h 51"/>
                      <a:gd name="T18" fmla="*/ 29 w 50"/>
                      <a:gd name="T19" fmla="*/ 5 h 51"/>
                      <a:gd name="T20" fmla="*/ 27 w 50"/>
                      <a:gd name="T21" fmla="*/ 4 h 51"/>
                      <a:gd name="T22" fmla="*/ 24 w 50"/>
                      <a:gd name="T23" fmla="*/ 3 h 51"/>
                      <a:gd name="T24" fmla="*/ 21 w 50"/>
                      <a:gd name="T25" fmla="*/ 5 h 51"/>
                      <a:gd name="T26" fmla="*/ 19 w 50"/>
                      <a:gd name="T27" fmla="*/ 2 h 51"/>
                      <a:gd name="T28" fmla="*/ 18 w 50"/>
                      <a:gd name="T29" fmla="*/ 1 h 51"/>
                      <a:gd name="T30" fmla="*/ 16 w 50"/>
                      <a:gd name="T31" fmla="*/ 1 h 51"/>
                      <a:gd name="T32" fmla="*/ 15 w 50"/>
                      <a:gd name="T33" fmla="*/ 3 h 51"/>
                      <a:gd name="T34" fmla="*/ 13 w 50"/>
                      <a:gd name="T35" fmla="*/ 5 h 51"/>
                      <a:gd name="T36" fmla="*/ 10 w 50"/>
                      <a:gd name="T37" fmla="*/ 4 h 51"/>
                      <a:gd name="T38" fmla="*/ 8 w 50"/>
                      <a:gd name="T39" fmla="*/ 3 h 51"/>
                      <a:gd name="T40" fmla="*/ 6 w 50"/>
                      <a:gd name="T41" fmla="*/ 5 h 51"/>
                      <a:gd name="T42" fmla="*/ 4 w 50"/>
                      <a:gd name="T43" fmla="*/ 7 h 51"/>
                      <a:gd name="T44" fmla="*/ 6 w 50"/>
                      <a:gd name="T45" fmla="*/ 12 h 51"/>
                      <a:gd name="T46" fmla="*/ 6 w 50"/>
                      <a:gd name="T47" fmla="*/ 15 h 51"/>
                      <a:gd name="T48" fmla="*/ 7 w 50"/>
                      <a:gd name="T49" fmla="*/ 19 h 51"/>
                      <a:gd name="T50" fmla="*/ 4 w 50"/>
                      <a:gd name="T51" fmla="*/ 21 h 51"/>
                      <a:gd name="T52" fmla="*/ 5 w 50"/>
                      <a:gd name="T53" fmla="*/ 23 h 51"/>
                      <a:gd name="T54" fmla="*/ 2 w 50"/>
                      <a:gd name="T55" fmla="*/ 26 h 51"/>
                      <a:gd name="T56" fmla="*/ 3 w 50"/>
                      <a:gd name="T57" fmla="*/ 30 h 51"/>
                      <a:gd name="T58" fmla="*/ 2 w 50"/>
                      <a:gd name="T59" fmla="*/ 33 h 51"/>
                      <a:gd name="T60" fmla="*/ 2 w 50"/>
                      <a:gd name="T61" fmla="*/ 35 h 51"/>
                      <a:gd name="T62" fmla="*/ 4 w 50"/>
                      <a:gd name="T63" fmla="*/ 36 h 51"/>
                      <a:gd name="T64" fmla="*/ 7 w 50"/>
                      <a:gd name="T65" fmla="*/ 38 h 51"/>
                      <a:gd name="T66" fmla="*/ 10 w 50"/>
                      <a:gd name="T67" fmla="*/ 40 h 51"/>
                      <a:gd name="T68" fmla="*/ 10 w 50"/>
                      <a:gd name="T69" fmla="*/ 43 h 51"/>
                      <a:gd name="T70" fmla="*/ 9 w 50"/>
                      <a:gd name="T71" fmla="*/ 46 h 51"/>
                      <a:gd name="T72" fmla="*/ 9 w 50"/>
                      <a:gd name="T73" fmla="*/ 51 h 51"/>
                      <a:gd name="T74" fmla="*/ 12 w 50"/>
                      <a:gd name="T75" fmla="*/ 50 h 51"/>
                      <a:gd name="T76" fmla="*/ 16 w 50"/>
                      <a:gd name="T77" fmla="*/ 49 h 51"/>
                      <a:gd name="T78" fmla="*/ 22 w 50"/>
                      <a:gd name="T79" fmla="*/ 46 h 51"/>
                      <a:gd name="T80" fmla="*/ 29 w 50"/>
                      <a:gd name="T81" fmla="*/ 45 h 51"/>
                      <a:gd name="T82" fmla="*/ 30 w 50"/>
                      <a:gd name="T83" fmla="*/ 45 h 51"/>
                      <a:gd name="T84" fmla="*/ 32 w 50"/>
                      <a:gd name="T85" fmla="*/ 45 h 51"/>
                      <a:gd name="T86" fmla="*/ 36 w 50"/>
                      <a:gd name="T87" fmla="*/ 44 h 51"/>
                      <a:gd name="T88" fmla="*/ 38 w 50"/>
                      <a:gd name="T89" fmla="*/ 44 h 51"/>
                      <a:gd name="T90" fmla="*/ 42 w 50"/>
                      <a:gd name="T91" fmla="*/ 45 h 51"/>
                      <a:gd name="T92" fmla="*/ 43 w 50"/>
                      <a:gd name="T93" fmla="*/ 44 h 51"/>
                      <a:gd name="T94" fmla="*/ 46 w 50"/>
                      <a:gd name="T95" fmla="*/ 45 h 51"/>
                      <a:gd name="T96" fmla="*/ 47 w 50"/>
                      <a:gd name="T97" fmla="*/ 45 h 51"/>
                      <a:gd name="T98" fmla="*/ 46 w 50"/>
                      <a:gd name="T99" fmla="*/ 41 h 51"/>
                      <a:gd name="T100" fmla="*/ 44 w 50"/>
                      <a:gd name="T101" fmla="*/ 35 h 51"/>
                      <a:gd name="T102" fmla="*/ 45 w 50"/>
                      <a:gd name="T103" fmla="*/ 30 h 51"/>
                      <a:gd name="T104" fmla="*/ 48 w 50"/>
                      <a:gd name="T105" fmla="*/ 2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51">
                        <a:moveTo>
                          <a:pt x="49" y="17"/>
                        </a:moveTo>
                        <a:cubicBezTo>
                          <a:pt x="49" y="16"/>
                          <a:pt x="48" y="17"/>
                          <a:pt x="48" y="16"/>
                        </a:cubicBezTo>
                        <a:cubicBezTo>
                          <a:pt x="48" y="15"/>
                          <a:pt x="48" y="15"/>
                          <a:pt x="48" y="15"/>
                        </a:cubicBezTo>
                        <a:cubicBezTo>
                          <a:pt x="48" y="14"/>
                          <a:pt x="48" y="14"/>
                          <a:pt x="47" y="14"/>
                        </a:cubicBezTo>
                        <a:cubicBezTo>
                          <a:pt x="47" y="14"/>
                          <a:pt x="47" y="13"/>
                          <a:pt x="48" y="13"/>
                        </a:cubicBezTo>
                        <a:cubicBezTo>
                          <a:pt x="48" y="13"/>
                          <a:pt x="48" y="13"/>
                          <a:pt x="48" y="12"/>
                        </a:cubicBezTo>
                        <a:cubicBezTo>
                          <a:pt x="47" y="12"/>
                          <a:pt x="48" y="12"/>
                          <a:pt x="48" y="11"/>
                        </a:cubicBezTo>
                        <a:cubicBezTo>
                          <a:pt x="48" y="11"/>
                          <a:pt x="48" y="11"/>
                          <a:pt x="48" y="11"/>
                        </a:cubicBezTo>
                        <a:cubicBezTo>
                          <a:pt x="48" y="11"/>
                          <a:pt x="48" y="11"/>
                          <a:pt x="47" y="11"/>
                        </a:cubicBezTo>
                        <a:cubicBezTo>
                          <a:pt x="47" y="11"/>
                          <a:pt x="47" y="11"/>
                          <a:pt x="46" y="10"/>
                        </a:cubicBezTo>
                        <a:cubicBezTo>
                          <a:pt x="45" y="9"/>
                          <a:pt x="46" y="8"/>
                          <a:pt x="45" y="8"/>
                        </a:cubicBezTo>
                        <a:cubicBezTo>
                          <a:pt x="44" y="9"/>
                          <a:pt x="45" y="8"/>
                          <a:pt x="44" y="8"/>
                        </a:cubicBezTo>
                        <a:cubicBezTo>
                          <a:pt x="44" y="8"/>
                          <a:pt x="44" y="7"/>
                          <a:pt x="44" y="7"/>
                        </a:cubicBezTo>
                        <a:cubicBezTo>
                          <a:pt x="43" y="7"/>
                          <a:pt x="44" y="7"/>
                          <a:pt x="43" y="7"/>
                        </a:cubicBezTo>
                        <a:cubicBezTo>
                          <a:pt x="43" y="7"/>
                          <a:pt x="44" y="7"/>
                          <a:pt x="41" y="7"/>
                        </a:cubicBezTo>
                        <a:cubicBezTo>
                          <a:pt x="40" y="7"/>
                          <a:pt x="41" y="7"/>
                          <a:pt x="40" y="7"/>
                        </a:cubicBezTo>
                        <a:cubicBezTo>
                          <a:pt x="39" y="7"/>
                          <a:pt x="39" y="7"/>
                          <a:pt x="39" y="7"/>
                        </a:cubicBezTo>
                        <a:cubicBezTo>
                          <a:pt x="38" y="8"/>
                          <a:pt x="38" y="7"/>
                          <a:pt x="37" y="8"/>
                        </a:cubicBezTo>
                        <a:cubicBezTo>
                          <a:pt x="37" y="8"/>
                          <a:pt x="36" y="7"/>
                          <a:pt x="35" y="8"/>
                        </a:cubicBezTo>
                        <a:cubicBezTo>
                          <a:pt x="34" y="9"/>
                          <a:pt x="35" y="9"/>
                          <a:pt x="35" y="9"/>
                        </a:cubicBezTo>
                        <a:cubicBezTo>
                          <a:pt x="34" y="9"/>
                          <a:pt x="35" y="10"/>
                          <a:pt x="34" y="10"/>
                        </a:cubicBezTo>
                        <a:cubicBezTo>
                          <a:pt x="34" y="10"/>
                          <a:pt x="34" y="9"/>
                          <a:pt x="34" y="9"/>
                        </a:cubicBezTo>
                        <a:cubicBezTo>
                          <a:pt x="33" y="9"/>
                          <a:pt x="34" y="8"/>
                          <a:pt x="33" y="8"/>
                        </a:cubicBezTo>
                        <a:cubicBezTo>
                          <a:pt x="33" y="8"/>
                          <a:pt x="33" y="9"/>
                          <a:pt x="33" y="9"/>
                        </a:cubicBezTo>
                        <a:cubicBezTo>
                          <a:pt x="32" y="9"/>
                          <a:pt x="32" y="9"/>
                          <a:pt x="32" y="9"/>
                        </a:cubicBezTo>
                        <a:cubicBezTo>
                          <a:pt x="32" y="8"/>
                          <a:pt x="31" y="8"/>
                          <a:pt x="31" y="8"/>
                        </a:cubicBezTo>
                        <a:cubicBezTo>
                          <a:pt x="31" y="8"/>
                          <a:pt x="31" y="8"/>
                          <a:pt x="31" y="8"/>
                        </a:cubicBezTo>
                        <a:cubicBezTo>
                          <a:pt x="31" y="8"/>
                          <a:pt x="31" y="8"/>
                          <a:pt x="30" y="7"/>
                        </a:cubicBezTo>
                        <a:cubicBezTo>
                          <a:pt x="29" y="7"/>
                          <a:pt x="30" y="6"/>
                          <a:pt x="29" y="6"/>
                        </a:cubicBezTo>
                        <a:cubicBezTo>
                          <a:pt x="28" y="6"/>
                          <a:pt x="29" y="5"/>
                          <a:pt x="29" y="5"/>
                        </a:cubicBezTo>
                        <a:cubicBezTo>
                          <a:pt x="28" y="5"/>
                          <a:pt x="29" y="5"/>
                          <a:pt x="28" y="4"/>
                        </a:cubicBezTo>
                        <a:cubicBezTo>
                          <a:pt x="28" y="4"/>
                          <a:pt x="28" y="4"/>
                          <a:pt x="27" y="4"/>
                        </a:cubicBezTo>
                        <a:cubicBezTo>
                          <a:pt x="27" y="4"/>
                          <a:pt x="27" y="4"/>
                          <a:pt x="27" y="4"/>
                        </a:cubicBezTo>
                        <a:cubicBezTo>
                          <a:pt x="26" y="4"/>
                          <a:pt x="26" y="4"/>
                          <a:pt x="25" y="3"/>
                        </a:cubicBezTo>
                        <a:cubicBezTo>
                          <a:pt x="25" y="3"/>
                          <a:pt x="25" y="3"/>
                          <a:pt x="25" y="3"/>
                        </a:cubicBezTo>
                        <a:cubicBezTo>
                          <a:pt x="25" y="3"/>
                          <a:pt x="25" y="3"/>
                          <a:pt x="24" y="3"/>
                        </a:cubicBezTo>
                        <a:cubicBezTo>
                          <a:pt x="24" y="3"/>
                          <a:pt x="23" y="3"/>
                          <a:pt x="23" y="3"/>
                        </a:cubicBezTo>
                        <a:cubicBezTo>
                          <a:pt x="22" y="3"/>
                          <a:pt x="23" y="4"/>
                          <a:pt x="22" y="4"/>
                        </a:cubicBezTo>
                        <a:cubicBezTo>
                          <a:pt x="21" y="4"/>
                          <a:pt x="22" y="5"/>
                          <a:pt x="21" y="5"/>
                        </a:cubicBezTo>
                        <a:cubicBezTo>
                          <a:pt x="19" y="5"/>
                          <a:pt x="19" y="4"/>
                          <a:pt x="20" y="4"/>
                        </a:cubicBezTo>
                        <a:cubicBezTo>
                          <a:pt x="20" y="4"/>
                          <a:pt x="20" y="4"/>
                          <a:pt x="20" y="3"/>
                        </a:cubicBezTo>
                        <a:cubicBezTo>
                          <a:pt x="20" y="2"/>
                          <a:pt x="19" y="3"/>
                          <a:pt x="19" y="2"/>
                        </a:cubicBezTo>
                        <a:cubicBezTo>
                          <a:pt x="19" y="1"/>
                          <a:pt x="20" y="2"/>
                          <a:pt x="20" y="1"/>
                        </a:cubicBezTo>
                        <a:cubicBezTo>
                          <a:pt x="19" y="1"/>
                          <a:pt x="20" y="0"/>
                          <a:pt x="19" y="0"/>
                        </a:cubicBezTo>
                        <a:cubicBezTo>
                          <a:pt x="19" y="0"/>
                          <a:pt x="19" y="1"/>
                          <a:pt x="18" y="1"/>
                        </a:cubicBezTo>
                        <a:cubicBezTo>
                          <a:pt x="18" y="1"/>
                          <a:pt x="18" y="1"/>
                          <a:pt x="18" y="2"/>
                        </a:cubicBezTo>
                        <a:cubicBezTo>
                          <a:pt x="18" y="2"/>
                          <a:pt x="17" y="2"/>
                          <a:pt x="17" y="2"/>
                        </a:cubicBezTo>
                        <a:cubicBezTo>
                          <a:pt x="16" y="1"/>
                          <a:pt x="16" y="1"/>
                          <a:pt x="16" y="1"/>
                        </a:cubicBezTo>
                        <a:cubicBezTo>
                          <a:pt x="16" y="2"/>
                          <a:pt x="16" y="2"/>
                          <a:pt x="16" y="2"/>
                        </a:cubicBezTo>
                        <a:cubicBezTo>
                          <a:pt x="15" y="3"/>
                          <a:pt x="16" y="2"/>
                          <a:pt x="16" y="3"/>
                        </a:cubicBezTo>
                        <a:cubicBezTo>
                          <a:pt x="16" y="4"/>
                          <a:pt x="15" y="3"/>
                          <a:pt x="15" y="3"/>
                        </a:cubicBezTo>
                        <a:cubicBezTo>
                          <a:pt x="15" y="3"/>
                          <a:pt x="15" y="4"/>
                          <a:pt x="14" y="4"/>
                        </a:cubicBezTo>
                        <a:cubicBezTo>
                          <a:pt x="13" y="4"/>
                          <a:pt x="13" y="4"/>
                          <a:pt x="14" y="5"/>
                        </a:cubicBezTo>
                        <a:cubicBezTo>
                          <a:pt x="14" y="5"/>
                          <a:pt x="13" y="5"/>
                          <a:pt x="13" y="5"/>
                        </a:cubicBezTo>
                        <a:cubicBezTo>
                          <a:pt x="13" y="5"/>
                          <a:pt x="12" y="4"/>
                          <a:pt x="11" y="4"/>
                        </a:cubicBezTo>
                        <a:cubicBezTo>
                          <a:pt x="10" y="4"/>
                          <a:pt x="10" y="4"/>
                          <a:pt x="10" y="4"/>
                        </a:cubicBezTo>
                        <a:cubicBezTo>
                          <a:pt x="11" y="4"/>
                          <a:pt x="11" y="3"/>
                          <a:pt x="10" y="4"/>
                        </a:cubicBezTo>
                        <a:cubicBezTo>
                          <a:pt x="9" y="4"/>
                          <a:pt x="10" y="3"/>
                          <a:pt x="10" y="3"/>
                        </a:cubicBezTo>
                        <a:cubicBezTo>
                          <a:pt x="9" y="2"/>
                          <a:pt x="9" y="3"/>
                          <a:pt x="8" y="3"/>
                        </a:cubicBezTo>
                        <a:cubicBezTo>
                          <a:pt x="8" y="3"/>
                          <a:pt x="8" y="2"/>
                          <a:pt x="8" y="3"/>
                        </a:cubicBezTo>
                        <a:cubicBezTo>
                          <a:pt x="7" y="4"/>
                          <a:pt x="7" y="4"/>
                          <a:pt x="7" y="4"/>
                        </a:cubicBezTo>
                        <a:cubicBezTo>
                          <a:pt x="7" y="4"/>
                          <a:pt x="6" y="5"/>
                          <a:pt x="6" y="5"/>
                        </a:cubicBezTo>
                        <a:cubicBezTo>
                          <a:pt x="6" y="5"/>
                          <a:pt x="6" y="5"/>
                          <a:pt x="6" y="5"/>
                        </a:cubicBezTo>
                        <a:cubicBezTo>
                          <a:pt x="6" y="5"/>
                          <a:pt x="6" y="5"/>
                          <a:pt x="6" y="5"/>
                        </a:cubicBezTo>
                        <a:cubicBezTo>
                          <a:pt x="5" y="5"/>
                          <a:pt x="5" y="5"/>
                          <a:pt x="5" y="6"/>
                        </a:cubicBezTo>
                        <a:cubicBezTo>
                          <a:pt x="5" y="6"/>
                          <a:pt x="4" y="6"/>
                          <a:pt x="4" y="7"/>
                        </a:cubicBezTo>
                        <a:cubicBezTo>
                          <a:pt x="4" y="8"/>
                          <a:pt x="5" y="7"/>
                          <a:pt x="4" y="8"/>
                        </a:cubicBezTo>
                        <a:cubicBezTo>
                          <a:pt x="4" y="10"/>
                          <a:pt x="5" y="12"/>
                          <a:pt x="6" y="11"/>
                        </a:cubicBezTo>
                        <a:cubicBezTo>
                          <a:pt x="7" y="11"/>
                          <a:pt x="6" y="11"/>
                          <a:pt x="6" y="12"/>
                        </a:cubicBezTo>
                        <a:cubicBezTo>
                          <a:pt x="5" y="14"/>
                          <a:pt x="6" y="12"/>
                          <a:pt x="7" y="14"/>
                        </a:cubicBezTo>
                        <a:cubicBezTo>
                          <a:pt x="7" y="14"/>
                          <a:pt x="7" y="14"/>
                          <a:pt x="7" y="14"/>
                        </a:cubicBezTo>
                        <a:cubicBezTo>
                          <a:pt x="6" y="14"/>
                          <a:pt x="6" y="15"/>
                          <a:pt x="6" y="15"/>
                        </a:cubicBezTo>
                        <a:cubicBezTo>
                          <a:pt x="5" y="17"/>
                          <a:pt x="7" y="16"/>
                          <a:pt x="7" y="17"/>
                        </a:cubicBezTo>
                        <a:cubicBezTo>
                          <a:pt x="9" y="18"/>
                          <a:pt x="8" y="18"/>
                          <a:pt x="8" y="19"/>
                        </a:cubicBezTo>
                        <a:cubicBezTo>
                          <a:pt x="8" y="19"/>
                          <a:pt x="7" y="20"/>
                          <a:pt x="7" y="19"/>
                        </a:cubicBezTo>
                        <a:cubicBezTo>
                          <a:pt x="6" y="18"/>
                          <a:pt x="7" y="20"/>
                          <a:pt x="6" y="19"/>
                        </a:cubicBezTo>
                        <a:cubicBezTo>
                          <a:pt x="4" y="18"/>
                          <a:pt x="4" y="18"/>
                          <a:pt x="4" y="19"/>
                        </a:cubicBezTo>
                        <a:cubicBezTo>
                          <a:pt x="4" y="20"/>
                          <a:pt x="3" y="20"/>
                          <a:pt x="4" y="21"/>
                        </a:cubicBezTo>
                        <a:cubicBezTo>
                          <a:pt x="5" y="21"/>
                          <a:pt x="6" y="20"/>
                          <a:pt x="5" y="21"/>
                        </a:cubicBezTo>
                        <a:cubicBezTo>
                          <a:pt x="5" y="22"/>
                          <a:pt x="7" y="23"/>
                          <a:pt x="6" y="22"/>
                        </a:cubicBezTo>
                        <a:cubicBezTo>
                          <a:pt x="4" y="22"/>
                          <a:pt x="5" y="22"/>
                          <a:pt x="5" y="23"/>
                        </a:cubicBezTo>
                        <a:cubicBezTo>
                          <a:pt x="4" y="24"/>
                          <a:pt x="5" y="23"/>
                          <a:pt x="5" y="25"/>
                        </a:cubicBezTo>
                        <a:cubicBezTo>
                          <a:pt x="4" y="26"/>
                          <a:pt x="4" y="26"/>
                          <a:pt x="3" y="26"/>
                        </a:cubicBezTo>
                        <a:cubicBezTo>
                          <a:pt x="2" y="25"/>
                          <a:pt x="2" y="25"/>
                          <a:pt x="2" y="26"/>
                        </a:cubicBezTo>
                        <a:cubicBezTo>
                          <a:pt x="2" y="26"/>
                          <a:pt x="2" y="26"/>
                          <a:pt x="2" y="26"/>
                        </a:cubicBezTo>
                        <a:cubicBezTo>
                          <a:pt x="2" y="27"/>
                          <a:pt x="2" y="28"/>
                          <a:pt x="3" y="29"/>
                        </a:cubicBezTo>
                        <a:cubicBezTo>
                          <a:pt x="3" y="29"/>
                          <a:pt x="3" y="29"/>
                          <a:pt x="3" y="30"/>
                        </a:cubicBezTo>
                        <a:cubicBezTo>
                          <a:pt x="3" y="30"/>
                          <a:pt x="3" y="30"/>
                          <a:pt x="3" y="30"/>
                        </a:cubicBezTo>
                        <a:cubicBezTo>
                          <a:pt x="3" y="31"/>
                          <a:pt x="3" y="30"/>
                          <a:pt x="3" y="31"/>
                        </a:cubicBezTo>
                        <a:cubicBezTo>
                          <a:pt x="3" y="32"/>
                          <a:pt x="3" y="32"/>
                          <a:pt x="2" y="33"/>
                        </a:cubicBezTo>
                        <a:cubicBezTo>
                          <a:pt x="1" y="34"/>
                          <a:pt x="1" y="33"/>
                          <a:pt x="1" y="34"/>
                        </a:cubicBezTo>
                        <a:cubicBezTo>
                          <a:pt x="0" y="35"/>
                          <a:pt x="1" y="34"/>
                          <a:pt x="1" y="35"/>
                        </a:cubicBezTo>
                        <a:cubicBezTo>
                          <a:pt x="1" y="35"/>
                          <a:pt x="2" y="35"/>
                          <a:pt x="2" y="35"/>
                        </a:cubicBezTo>
                        <a:cubicBezTo>
                          <a:pt x="2" y="34"/>
                          <a:pt x="3" y="35"/>
                          <a:pt x="2" y="35"/>
                        </a:cubicBezTo>
                        <a:cubicBezTo>
                          <a:pt x="2" y="35"/>
                          <a:pt x="2" y="36"/>
                          <a:pt x="2" y="36"/>
                        </a:cubicBezTo>
                        <a:cubicBezTo>
                          <a:pt x="3" y="36"/>
                          <a:pt x="3" y="36"/>
                          <a:pt x="4" y="36"/>
                        </a:cubicBezTo>
                        <a:cubicBezTo>
                          <a:pt x="5" y="37"/>
                          <a:pt x="5" y="36"/>
                          <a:pt x="6" y="36"/>
                        </a:cubicBezTo>
                        <a:cubicBezTo>
                          <a:pt x="7" y="37"/>
                          <a:pt x="7" y="37"/>
                          <a:pt x="7" y="37"/>
                        </a:cubicBezTo>
                        <a:cubicBezTo>
                          <a:pt x="6" y="38"/>
                          <a:pt x="7" y="37"/>
                          <a:pt x="7" y="38"/>
                        </a:cubicBezTo>
                        <a:cubicBezTo>
                          <a:pt x="7" y="39"/>
                          <a:pt x="8" y="39"/>
                          <a:pt x="8" y="39"/>
                        </a:cubicBezTo>
                        <a:cubicBezTo>
                          <a:pt x="8" y="39"/>
                          <a:pt x="8" y="39"/>
                          <a:pt x="9" y="39"/>
                        </a:cubicBezTo>
                        <a:cubicBezTo>
                          <a:pt x="9" y="39"/>
                          <a:pt x="10" y="40"/>
                          <a:pt x="10" y="40"/>
                        </a:cubicBezTo>
                        <a:cubicBezTo>
                          <a:pt x="10" y="39"/>
                          <a:pt x="10" y="39"/>
                          <a:pt x="10" y="40"/>
                        </a:cubicBezTo>
                        <a:cubicBezTo>
                          <a:pt x="10" y="42"/>
                          <a:pt x="10" y="41"/>
                          <a:pt x="10" y="42"/>
                        </a:cubicBezTo>
                        <a:cubicBezTo>
                          <a:pt x="10" y="43"/>
                          <a:pt x="10" y="43"/>
                          <a:pt x="10" y="43"/>
                        </a:cubicBezTo>
                        <a:cubicBezTo>
                          <a:pt x="11" y="44"/>
                          <a:pt x="10" y="44"/>
                          <a:pt x="10" y="44"/>
                        </a:cubicBezTo>
                        <a:cubicBezTo>
                          <a:pt x="10" y="44"/>
                          <a:pt x="10" y="44"/>
                          <a:pt x="10" y="45"/>
                        </a:cubicBezTo>
                        <a:cubicBezTo>
                          <a:pt x="10" y="46"/>
                          <a:pt x="9" y="46"/>
                          <a:pt x="9" y="46"/>
                        </a:cubicBezTo>
                        <a:cubicBezTo>
                          <a:pt x="9" y="47"/>
                          <a:pt x="9" y="47"/>
                          <a:pt x="9" y="48"/>
                        </a:cubicBezTo>
                        <a:cubicBezTo>
                          <a:pt x="9" y="48"/>
                          <a:pt x="9" y="48"/>
                          <a:pt x="9" y="49"/>
                        </a:cubicBezTo>
                        <a:cubicBezTo>
                          <a:pt x="9" y="49"/>
                          <a:pt x="9" y="51"/>
                          <a:pt x="9" y="51"/>
                        </a:cubicBezTo>
                        <a:cubicBezTo>
                          <a:pt x="9" y="51"/>
                          <a:pt x="9" y="51"/>
                          <a:pt x="9" y="51"/>
                        </a:cubicBezTo>
                        <a:cubicBezTo>
                          <a:pt x="10" y="51"/>
                          <a:pt x="10" y="51"/>
                          <a:pt x="11" y="51"/>
                        </a:cubicBezTo>
                        <a:cubicBezTo>
                          <a:pt x="11" y="51"/>
                          <a:pt x="11" y="50"/>
                          <a:pt x="12" y="50"/>
                        </a:cubicBezTo>
                        <a:cubicBezTo>
                          <a:pt x="12" y="50"/>
                          <a:pt x="13" y="50"/>
                          <a:pt x="13" y="50"/>
                        </a:cubicBezTo>
                        <a:cubicBezTo>
                          <a:pt x="14" y="48"/>
                          <a:pt x="15" y="49"/>
                          <a:pt x="16" y="49"/>
                        </a:cubicBezTo>
                        <a:cubicBezTo>
                          <a:pt x="16" y="49"/>
                          <a:pt x="16" y="49"/>
                          <a:pt x="16" y="49"/>
                        </a:cubicBezTo>
                        <a:cubicBezTo>
                          <a:pt x="17" y="48"/>
                          <a:pt x="18" y="48"/>
                          <a:pt x="18" y="48"/>
                        </a:cubicBezTo>
                        <a:cubicBezTo>
                          <a:pt x="18" y="47"/>
                          <a:pt x="19" y="48"/>
                          <a:pt x="19" y="47"/>
                        </a:cubicBezTo>
                        <a:cubicBezTo>
                          <a:pt x="21" y="47"/>
                          <a:pt x="22" y="46"/>
                          <a:pt x="22" y="46"/>
                        </a:cubicBezTo>
                        <a:cubicBezTo>
                          <a:pt x="22" y="46"/>
                          <a:pt x="25" y="46"/>
                          <a:pt x="25" y="46"/>
                        </a:cubicBezTo>
                        <a:cubicBezTo>
                          <a:pt x="25" y="45"/>
                          <a:pt x="26" y="46"/>
                          <a:pt x="28" y="45"/>
                        </a:cubicBezTo>
                        <a:cubicBezTo>
                          <a:pt x="28" y="45"/>
                          <a:pt x="29" y="46"/>
                          <a:pt x="29" y="45"/>
                        </a:cubicBezTo>
                        <a:cubicBezTo>
                          <a:pt x="29" y="45"/>
                          <a:pt x="27" y="45"/>
                          <a:pt x="27" y="45"/>
                        </a:cubicBezTo>
                        <a:cubicBezTo>
                          <a:pt x="27" y="44"/>
                          <a:pt x="28" y="44"/>
                          <a:pt x="30" y="45"/>
                        </a:cubicBezTo>
                        <a:cubicBezTo>
                          <a:pt x="30" y="45"/>
                          <a:pt x="30" y="45"/>
                          <a:pt x="30" y="45"/>
                        </a:cubicBezTo>
                        <a:cubicBezTo>
                          <a:pt x="32" y="45"/>
                          <a:pt x="37" y="45"/>
                          <a:pt x="37" y="44"/>
                        </a:cubicBezTo>
                        <a:cubicBezTo>
                          <a:pt x="37" y="44"/>
                          <a:pt x="37" y="44"/>
                          <a:pt x="36" y="44"/>
                        </a:cubicBezTo>
                        <a:cubicBezTo>
                          <a:pt x="36" y="44"/>
                          <a:pt x="32" y="45"/>
                          <a:pt x="32" y="45"/>
                        </a:cubicBezTo>
                        <a:cubicBezTo>
                          <a:pt x="32" y="44"/>
                          <a:pt x="33" y="43"/>
                          <a:pt x="33" y="44"/>
                        </a:cubicBezTo>
                        <a:cubicBezTo>
                          <a:pt x="34" y="44"/>
                          <a:pt x="34" y="44"/>
                          <a:pt x="34" y="44"/>
                        </a:cubicBezTo>
                        <a:cubicBezTo>
                          <a:pt x="35" y="44"/>
                          <a:pt x="35" y="44"/>
                          <a:pt x="36" y="44"/>
                        </a:cubicBezTo>
                        <a:cubicBezTo>
                          <a:pt x="36" y="44"/>
                          <a:pt x="37" y="44"/>
                          <a:pt x="37" y="44"/>
                        </a:cubicBezTo>
                        <a:cubicBezTo>
                          <a:pt x="37" y="45"/>
                          <a:pt x="40" y="45"/>
                          <a:pt x="40" y="45"/>
                        </a:cubicBezTo>
                        <a:cubicBezTo>
                          <a:pt x="40" y="45"/>
                          <a:pt x="38" y="44"/>
                          <a:pt x="38" y="44"/>
                        </a:cubicBezTo>
                        <a:cubicBezTo>
                          <a:pt x="38" y="44"/>
                          <a:pt x="39" y="44"/>
                          <a:pt x="39" y="44"/>
                        </a:cubicBezTo>
                        <a:cubicBezTo>
                          <a:pt x="40" y="44"/>
                          <a:pt x="40" y="45"/>
                          <a:pt x="40" y="45"/>
                        </a:cubicBezTo>
                        <a:cubicBezTo>
                          <a:pt x="41" y="45"/>
                          <a:pt x="42" y="45"/>
                          <a:pt x="42" y="45"/>
                        </a:cubicBezTo>
                        <a:cubicBezTo>
                          <a:pt x="42" y="45"/>
                          <a:pt x="44" y="46"/>
                          <a:pt x="44" y="45"/>
                        </a:cubicBezTo>
                        <a:cubicBezTo>
                          <a:pt x="45" y="45"/>
                          <a:pt x="43" y="45"/>
                          <a:pt x="43" y="45"/>
                        </a:cubicBezTo>
                        <a:cubicBezTo>
                          <a:pt x="43" y="44"/>
                          <a:pt x="43" y="44"/>
                          <a:pt x="43" y="44"/>
                        </a:cubicBezTo>
                        <a:cubicBezTo>
                          <a:pt x="43" y="43"/>
                          <a:pt x="44" y="43"/>
                          <a:pt x="44" y="43"/>
                        </a:cubicBezTo>
                        <a:cubicBezTo>
                          <a:pt x="44" y="43"/>
                          <a:pt x="45" y="44"/>
                          <a:pt x="44" y="45"/>
                        </a:cubicBezTo>
                        <a:cubicBezTo>
                          <a:pt x="44" y="45"/>
                          <a:pt x="46" y="45"/>
                          <a:pt x="46" y="45"/>
                        </a:cubicBezTo>
                        <a:cubicBezTo>
                          <a:pt x="47" y="45"/>
                          <a:pt x="47" y="45"/>
                          <a:pt x="47" y="45"/>
                        </a:cubicBezTo>
                        <a:cubicBezTo>
                          <a:pt x="47" y="45"/>
                          <a:pt x="46" y="45"/>
                          <a:pt x="46" y="45"/>
                        </a:cubicBezTo>
                        <a:cubicBezTo>
                          <a:pt x="46" y="45"/>
                          <a:pt x="47" y="45"/>
                          <a:pt x="47" y="45"/>
                        </a:cubicBezTo>
                        <a:cubicBezTo>
                          <a:pt x="49" y="46"/>
                          <a:pt x="47" y="43"/>
                          <a:pt x="48" y="44"/>
                        </a:cubicBezTo>
                        <a:cubicBezTo>
                          <a:pt x="48" y="44"/>
                          <a:pt x="48" y="43"/>
                          <a:pt x="47" y="42"/>
                        </a:cubicBezTo>
                        <a:cubicBezTo>
                          <a:pt x="47" y="41"/>
                          <a:pt x="46" y="42"/>
                          <a:pt x="46" y="41"/>
                        </a:cubicBezTo>
                        <a:cubicBezTo>
                          <a:pt x="46" y="40"/>
                          <a:pt x="45" y="41"/>
                          <a:pt x="45" y="40"/>
                        </a:cubicBezTo>
                        <a:cubicBezTo>
                          <a:pt x="45" y="38"/>
                          <a:pt x="45" y="39"/>
                          <a:pt x="45" y="37"/>
                        </a:cubicBezTo>
                        <a:cubicBezTo>
                          <a:pt x="45" y="37"/>
                          <a:pt x="44" y="37"/>
                          <a:pt x="44" y="35"/>
                        </a:cubicBezTo>
                        <a:cubicBezTo>
                          <a:pt x="44" y="34"/>
                          <a:pt x="43" y="34"/>
                          <a:pt x="44" y="33"/>
                        </a:cubicBezTo>
                        <a:cubicBezTo>
                          <a:pt x="44" y="32"/>
                          <a:pt x="43" y="33"/>
                          <a:pt x="44" y="31"/>
                        </a:cubicBezTo>
                        <a:cubicBezTo>
                          <a:pt x="45" y="30"/>
                          <a:pt x="44" y="30"/>
                          <a:pt x="45" y="30"/>
                        </a:cubicBezTo>
                        <a:cubicBezTo>
                          <a:pt x="45" y="30"/>
                          <a:pt x="45" y="29"/>
                          <a:pt x="46" y="29"/>
                        </a:cubicBezTo>
                        <a:cubicBezTo>
                          <a:pt x="46" y="28"/>
                          <a:pt x="45" y="26"/>
                          <a:pt x="47" y="24"/>
                        </a:cubicBezTo>
                        <a:cubicBezTo>
                          <a:pt x="47" y="23"/>
                          <a:pt x="47" y="22"/>
                          <a:pt x="48" y="22"/>
                        </a:cubicBezTo>
                        <a:cubicBezTo>
                          <a:pt x="49" y="22"/>
                          <a:pt x="48" y="21"/>
                          <a:pt x="49" y="21"/>
                        </a:cubicBezTo>
                        <a:cubicBezTo>
                          <a:pt x="50" y="21"/>
                          <a:pt x="49" y="19"/>
                          <a:pt x="49" y="1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0" name="Freeform 22"/>
                  <p:cNvSpPr>
                    <a:spLocks noEditPoints="1"/>
                  </p:cNvSpPr>
                  <p:nvPr/>
                </p:nvSpPr>
                <p:spPr bwMode="auto">
                  <a:xfrm>
                    <a:off x="5097463" y="4144962"/>
                    <a:ext cx="342900" cy="269875"/>
                  </a:xfrm>
                  <a:custGeom>
                    <a:avLst/>
                    <a:gdLst>
                      <a:gd name="T0" fmla="*/ 27 w 120"/>
                      <a:gd name="T1" fmla="*/ 12 h 94"/>
                      <a:gd name="T2" fmla="*/ 25 w 120"/>
                      <a:gd name="T3" fmla="*/ 17 h 94"/>
                      <a:gd name="T4" fmla="*/ 22 w 120"/>
                      <a:gd name="T5" fmla="*/ 19 h 94"/>
                      <a:gd name="T6" fmla="*/ 19 w 120"/>
                      <a:gd name="T7" fmla="*/ 24 h 94"/>
                      <a:gd name="T8" fmla="*/ 17 w 120"/>
                      <a:gd name="T9" fmla="*/ 27 h 94"/>
                      <a:gd name="T10" fmla="*/ 16 w 120"/>
                      <a:gd name="T11" fmla="*/ 31 h 94"/>
                      <a:gd name="T12" fmla="*/ 15 w 120"/>
                      <a:gd name="T13" fmla="*/ 34 h 94"/>
                      <a:gd name="T14" fmla="*/ 14 w 120"/>
                      <a:gd name="T15" fmla="*/ 34 h 94"/>
                      <a:gd name="T16" fmla="*/ 11 w 120"/>
                      <a:gd name="T17" fmla="*/ 36 h 94"/>
                      <a:gd name="T18" fmla="*/ 9 w 120"/>
                      <a:gd name="T19" fmla="*/ 43 h 94"/>
                      <a:gd name="T20" fmla="*/ 8 w 120"/>
                      <a:gd name="T21" fmla="*/ 53 h 94"/>
                      <a:gd name="T22" fmla="*/ 3 w 120"/>
                      <a:gd name="T23" fmla="*/ 53 h 94"/>
                      <a:gd name="T24" fmla="*/ 2 w 120"/>
                      <a:gd name="T25" fmla="*/ 55 h 94"/>
                      <a:gd name="T26" fmla="*/ 1 w 120"/>
                      <a:gd name="T27" fmla="*/ 58 h 94"/>
                      <a:gd name="T28" fmla="*/ 6 w 120"/>
                      <a:gd name="T29" fmla="*/ 59 h 94"/>
                      <a:gd name="T30" fmla="*/ 10 w 120"/>
                      <a:gd name="T31" fmla="*/ 63 h 94"/>
                      <a:gd name="T32" fmla="*/ 12 w 120"/>
                      <a:gd name="T33" fmla="*/ 66 h 94"/>
                      <a:gd name="T34" fmla="*/ 15 w 120"/>
                      <a:gd name="T35" fmla="*/ 71 h 94"/>
                      <a:gd name="T36" fmla="*/ 18 w 120"/>
                      <a:gd name="T37" fmla="*/ 77 h 94"/>
                      <a:gd name="T38" fmla="*/ 22 w 120"/>
                      <a:gd name="T39" fmla="*/ 78 h 94"/>
                      <a:gd name="T40" fmla="*/ 23 w 120"/>
                      <a:gd name="T41" fmla="*/ 84 h 94"/>
                      <a:gd name="T42" fmla="*/ 24 w 120"/>
                      <a:gd name="T43" fmla="*/ 83 h 94"/>
                      <a:gd name="T44" fmla="*/ 25 w 120"/>
                      <a:gd name="T45" fmla="*/ 84 h 94"/>
                      <a:gd name="T46" fmla="*/ 25 w 120"/>
                      <a:gd name="T47" fmla="*/ 85 h 94"/>
                      <a:gd name="T48" fmla="*/ 39 w 120"/>
                      <a:gd name="T49" fmla="*/ 90 h 94"/>
                      <a:gd name="T50" fmla="*/ 50 w 120"/>
                      <a:gd name="T51" fmla="*/ 93 h 94"/>
                      <a:gd name="T52" fmla="*/ 61 w 120"/>
                      <a:gd name="T53" fmla="*/ 86 h 94"/>
                      <a:gd name="T54" fmla="*/ 66 w 120"/>
                      <a:gd name="T55" fmla="*/ 89 h 94"/>
                      <a:gd name="T56" fmla="*/ 71 w 120"/>
                      <a:gd name="T57" fmla="*/ 89 h 94"/>
                      <a:gd name="T58" fmla="*/ 78 w 120"/>
                      <a:gd name="T59" fmla="*/ 86 h 94"/>
                      <a:gd name="T60" fmla="*/ 88 w 120"/>
                      <a:gd name="T61" fmla="*/ 81 h 94"/>
                      <a:gd name="T62" fmla="*/ 111 w 120"/>
                      <a:gd name="T63" fmla="*/ 64 h 94"/>
                      <a:gd name="T64" fmla="*/ 89 w 120"/>
                      <a:gd name="T65" fmla="*/ 49 h 94"/>
                      <a:gd name="T66" fmla="*/ 81 w 120"/>
                      <a:gd name="T67" fmla="*/ 41 h 94"/>
                      <a:gd name="T68" fmla="*/ 78 w 120"/>
                      <a:gd name="T69" fmla="*/ 35 h 94"/>
                      <a:gd name="T70" fmla="*/ 80 w 120"/>
                      <a:gd name="T71" fmla="*/ 32 h 94"/>
                      <a:gd name="T72" fmla="*/ 76 w 120"/>
                      <a:gd name="T73" fmla="*/ 32 h 94"/>
                      <a:gd name="T74" fmla="*/ 71 w 120"/>
                      <a:gd name="T75" fmla="*/ 32 h 94"/>
                      <a:gd name="T76" fmla="*/ 74 w 120"/>
                      <a:gd name="T77" fmla="*/ 23 h 94"/>
                      <a:gd name="T78" fmla="*/ 72 w 120"/>
                      <a:gd name="T79" fmla="*/ 18 h 94"/>
                      <a:gd name="T80" fmla="*/ 67 w 120"/>
                      <a:gd name="T81" fmla="*/ 12 h 94"/>
                      <a:gd name="T82" fmla="*/ 58 w 120"/>
                      <a:gd name="T83" fmla="*/ 4 h 94"/>
                      <a:gd name="T84" fmla="*/ 53 w 120"/>
                      <a:gd name="T85" fmla="*/ 3 h 94"/>
                      <a:gd name="T86" fmla="*/ 49 w 120"/>
                      <a:gd name="T87" fmla="*/ 3 h 94"/>
                      <a:gd name="T88" fmla="*/ 44 w 120"/>
                      <a:gd name="T89" fmla="*/ 4 h 94"/>
                      <a:gd name="T90" fmla="*/ 40 w 120"/>
                      <a:gd name="T91" fmla="*/ 1 h 94"/>
                      <a:gd name="T92" fmla="*/ 38 w 120"/>
                      <a:gd name="T93" fmla="*/ 4 h 94"/>
                      <a:gd name="T94" fmla="*/ 35 w 120"/>
                      <a:gd name="T95" fmla="*/ 5 h 94"/>
                      <a:gd name="T96" fmla="*/ 32 w 120"/>
                      <a:gd name="T97" fmla="*/ 5 h 94"/>
                      <a:gd name="T98" fmla="*/ 28 w 120"/>
                      <a:gd name="T99" fmla="*/ 5 h 94"/>
                      <a:gd name="T100" fmla="*/ 33 w 120"/>
                      <a:gd name="T101" fmla="*/ 22 h 94"/>
                      <a:gd name="T102" fmla="*/ 36 w 120"/>
                      <a:gd name="T103" fmla="*/ 22 h 94"/>
                      <a:gd name="T104" fmla="*/ 33 w 120"/>
                      <a:gd name="T105" fmla="*/ 2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94">
                        <a:moveTo>
                          <a:pt x="28" y="9"/>
                        </a:moveTo>
                        <a:cubicBezTo>
                          <a:pt x="28" y="10"/>
                          <a:pt x="27" y="10"/>
                          <a:pt x="27" y="11"/>
                        </a:cubicBezTo>
                        <a:cubicBezTo>
                          <a:pt x="27" y="12"/>
                          <a:pt x="27" y="12"/>
                          <a:pt x="27" y="12"/>
                        </a:cubicBezTo>
                        <a:cubicBezTo>
                          <a:pt x="27" y="13"/>
                          <a:pt x="26" y="13"/>
                          <a:pt x="26" y="14"/>
                        </a:cubicBezTo>
                        <a:cubicBezTo>
                          <a:pt x="26" y="14"/>
                          <a:pt x="25" y="16"/>
                          <a:pt x="25" y="16"/>
                        </a:cubicBezTo>
                        <a:cubicBezTo>
                          <a:pt x="25" y="16"/>
                          <a:pt x="25" y="17"/>
                          <a:pt x="25" y="17"/>
                        </a:cubicBezTo>
                        <a:cubicBezTo>
                          <a:pt x="26" y="18"/>
                          <a:pt x="25" y="18"/>
                          <a:pt x="25" y="19"/>
                        </a:cubicBezTo>
                        <a:cubicBezTo>
                          <a:pt x="25" y="19"/>
                          <a:pt x="25" y="18"/>
                          <a:pt x="25" y="18"/>
                        </a:cubicBezTo>
                        <a:cubicBezTo>
                          <a:pt x="24" y="18"/>
                          <a:pt x="22" y="19"/>
                          <a:pt x="22" y="19"/>
                        </a:cubicBezTo>
                        <a:cubicBezTo>
                          <a:pt x="22" y="19"/>
                          <a:pt x="22" y="19"/>
                          <a:pt x="21" y="20"/>
                        </a:cubicBezTo>
                        <a:cubicBezTo>
                          <a:pt x="21" y="20"/>
                          <a:pt x="20" y="22"/>
                          <a:pt x="20" y="22"/>
                        </a:cubicBezTo>
                        <a:cubicBezTo>
                          <a:pt x="20" y="23"/>
                          <a:pt x="19" y="23"/>
                          <a:pt x="19" y="24"/>
                        </a:cubicBezTo>
                        <a:cubicBezTo>
                          <a:pt x="19" y="24"/>
                          <a:pt x="19" y="24"/>
                          <a:pt x="18" y="25"/>
                        </a:cubicBezTo>
                        <a:cubicBezTo>
                          <a:pt x="18" y="25"/>
                          <a:pt x="17" y="25"/>
                          <a:pt x="17" y="26"/>
                        </a:cubicBezTo>
                        <a:cubicBezTo>
                          <a:pt x="17" y="26"/>
                          <a:pt x="17" y="27"/>
                          <a:pt x="17" y="27"/>
                        </a:cubicBezTo>
                        <a:cubicBezTo>
                          <a:pt x="17" y="27"/>
                          <a:pt x="17" y="28"/>
                          <a:pt x="17" y="29"/>
                        </a:cubicBezTo>
                        <a:cubicBezTo>
                          <a:pt x="16" y="30"/>
                          <a:pt x="16" y="30"/>
                          <a:pt x="16" y="31"/>
                        </a:cubicBezTo>
                        <a:cubicBezTo>
                          <a:pt x="16" y="31"/>
                          <a:pt x="16" y="31"/>
                          <a:pt x="16" y="31"/>
                        </a:cubicBezTo>
                        <a:cubicBezTo>
                          <a:pt x="16" y="32"/>
                          <a:pt x="16" y="33"/>
                          <a:pt x="16" y="33"/>
                        </a:cubicBezTo>
                        <a:cubicBezTo>
                          <a:pt x="16" y="33"/>
                          <a:pt x="16" y="33"/>
                          <a:pt x="16" y="34"/>
                        </a:cubicBezTo>
                        <a:cubicBezTo>
                          <a:pt x="15" y="34"/>
                          <a:pt x="15" y="34"/>
                          <a:pt x="15" y="34"/>
                        </a:cubicBezTo>
                        <a:cubicBezTo>
                          <a:pt x="15" y="35"/>
                          <a:pt x="15" y="35"/>
                          <a:pt x="15" y="34"/>
                        </a:cubicBezTo>
                        <a:cubicBezTo>
                          <a:pt x="15" y="34"/>
                          <a:pt x="15" y="35"/>
                          <a:pt x="14" y="35"/>
                        </a:cubicBezTo>
                        <a:cubicBezTo>
                          <a:pt x="14" y="34"/>
                          <a:pt x="14" y="34"/>
                          <a:pt x="14" y="34"/>
                        </a:cubicBezTo>
                        <a:cubicBezTo>
                          <a:pt x="13" y="33"/>
                          <a:pt x="13" y="33"/>
                          <a:pt x="13" y="33"/>
                        </a:cubicBezTo>
                        <a:cubicBezTo>
                          <a:pt x="12" y="34"/>
                          <a:pt x="11" y="35"/>
                          <a:pt x="11" y="36"/>
                        </a:cubicBezTo>
                        <a:cubicBezTo>
                          <a:pt x="11" y="36"/>
                          <a:pt x="10" y="36"/>
                          <a:pt x="11" y="36"/>
                        </a:cubicBezTo>
                        <a:cubicBezTo>
                          <a:pt x="11" y="38"/>
                          <a:pt x="11" y="39"/>
                          <a:pt x="11" y="39"/>
                        </a:cubicBezTo>
                        <a:cubicBezTo>
                          <a:pt x="11" y="39"/>
                          <a:pt x="10" y="40"/>
                          <a:pt x="10" y="41"/>
                        </a:cubicBezTo>
                        <a:cubicBezTo>
                          <a:pt x="10" y="41"/>
                          <a:pt x="9" y="42"/>
                          <a:pt x="9" y="43"/>
                        </a:cubicBezTo>
                        <a:cubicBezTo>
                          <a:pt x="9" y="43"/>
                          <a:pt x="9" y="44"/>
                          <a:pt x="9" y="45"/>
                        </a:cubicBezTo>
                        <a:cubicBezTo>
                          <a:pt x="9" y="46"/>
                          <a:pt x="9" y="51"/>
                          <a:pt x="9" y="51"/>
                        </a:cubicBezTo>
                        <a:cubicBezTo>
                          <a:pt x="9" y="51"/>
                          <a:pt x="8" y="53"/>
                          <a:pt x="8" y="53"/>
                        </a:cubicBezTo>
                        <a:cubicBezTo>
                          <a:pt x="6" y="53"/>
                          <a:pt x="7" y="53"/>
                          <a:pt x="6" y="53"/>
                        </a:cubicBezTo>
                        <a:cubicBezTo>
                          <a:pt x="5" y="53"/>
                          <a:pt x="6" y="53"/>
                          <a:pt x="5" y="53"/>
                        </a:cubicBezTo>
                        <a:cubicBezTo>
                          <a:pt x="4" y="53"/>
                          <a:pt x="3" y="53"/>
                          <a:pt x="3" y="53"/>
                        </a:cubicBezTo>
                        <a:cubicBezTo>
                          <a:pt x="2" y="53"/>
                          <a:pt x="2" y="53"/>
                          <a:pt x="2" y="53"/>
                        </a:cubicBezTo>
                        <a:cubicBezTo>
                          <a:pt x="1" y="54"/>
                          <a:pt x="1" y="54"/>
                          <a:pt x="2" y="54"/>
                        </a:cubicBezTo>
                        <a:cubicBezTo>
                          <a:pt x="2" y="54"/>
                          <a:pt x="2" y="55"/>
                          <a:pt x="2" y="55"/>
                        </a:cubicBezTo>
                        <a:cubicBezTo>
                          <a:pt x="2" y="55"/>
                          <a:pt x="1" y="55"/>
                          <a:pt x="1" y="56"/>
                        </a:cubicBezTo>
                        <a:cubicBezTo>
                          <a:pt x="0" y="56"/>
                          <a:pt x="0" y="57"/>
                          <a:pt x="0" y="57"/>
                        </a:cubicBezTo>
                        <a:cubicBezTo>
                          <a:pt x="0" y="58"/>
                          <a:pt x="1" y="58"/>
                          <a:pt x="1" y="58"/>
                        </a:cubicBezTo>
                        <a:cubicBezTo>
                          <a:pt x="2" y="58"/>
                          <a:pt x="2" y="58"/>
                          <a:pt x="2" y="58"/>
                        </a:cubicBezTo>
                        <a:cubicBezTo>
                          <a:pt x="3" y="59"/>
                          <a:pt x="3" y="58"/>
                          <a:pt x="4" y="59"/>
                        </a:cubicBezTo>
                        <a:cubicBezTo>
                          <a:pt x="5" y="59"/>
                          <a:pt x="6" y="59"/>
                          <a:pt x="6" y="59"/>
                        </a:cubicBezTo>
                        <a:cubicBezTo>
                          <a:pt x="7" y="60"/>
                          <a:pt x="6" y="59"/>
                          <a:pt x="8" y="61"/>
                        </a:cubicBezTo>
                        <a:cubicBezTo>
                          <a:pt x="9" y="62"/>
                          <a:pt x="8" y="62"/>
                          <a:pt x="9" y="63"/>
                        </a:cubicBezTo>
                        <a:cubicBezTo>
                          <a:pt x="9" y="63"/>
                          <a:pt x="10" y="63"/>
                          <a:pt x="10" y="63"/>
                        </a:cubicBezTo>
                        <a:cubicBezTo>
                          <a:pt x="10" y="64"/>
                          <a:pt x="10" y="64"/>
                          <a:pt x="10" y="64"/>
                        </a:cubicBezTo>
                        <a:cubicBezTo>
                          <a:pt x="10" y="65"/>
                          <a:pt x="11" y="65"/>
                          <a:pt x="11" y="65"/>
                        </a:cubicBezTo>
                        <a:cubicBezTo>
                          <a:pt x="12" y="65"/>
                          <a:pt x="12" y="65"/>
                          <a:pt x="12" y="66"/>
                        </a:cubicBezTo>
                        <a:cubicBezTo>
                          <a:pt x="12" y="66"/>
                          <a:pt x="12" y="67"/>
                          <a:pt x="13" y="67"/>
                        </a:cubicBezTo>
                        <a:cubicBezTo>
                          <a:pt x="13" y="67"/>
                          <a:pt x="14" y="67"/>
                          <a:pt x="14" y="68"/>
                        </a:cubicBezTo>
                        <a:cubicBezTo>
                          <a:pt x="14" y="69"/>
                          <a:pt x="15" y="71"/>
                          <a:pt x="15" y="71"/>
                        </a:cubicBezTo>
                        <a:cubicBezTo>
                          <a:pt x="16" y="72"/>
                          <a:pt x="15" y="73"/>
                          <a:pt x="16" y="74"/>
                        </a:cubicBezTo>
                        <a:cubicBezTo>
                          <a:pt x="17" y="75"/>
                          <a:pt x="16" y="75"/>
                          <a:pt x="17" y="76"/>
                        </a:cubicBezTo>
                        <a:cubicBezTo>
                          <a:pt x="19" y="77"/>
                          <a:pt x="18" y="77"/>
                          <a:pt x="18" y="77"/>
                        </a:cubicBezTo>
                        <a:cubicBezTo>
                          <a:pt x="19" y="78"/>
                          <a:pt x="19" y="76"/>
                          <a:pt x="20" y="77"/>
                        </a:cubicBezTo>
                        <a:cubicBezTo>
                          <a:pt x="21" y="78"/>
                          <a:pt x="21" y="77"/>
                          <a:pt x="22" y="77"/>
                        </a:cubicBezTo>
                        <a:cubicBezTo>
                          <a:pt x="22" y="78"/>
                          <a:pt x="23" y="78"/>
                          <a:pt x="22" y="78"/>
                        </a:cubicBezTo>
                        <a:cubicBezTo>
                          <a:pt x="22" y="79"/>
                          <a:pt x="23" y="79"/>
                          <a:pt x="22" y="79"/>
                        </a:cubicBezTo>
                        <a:cubicBezTo>
                          <a:pt x="22" y="80"/>
                          <a:pt x="22" y="82"/>
                          <a:pt x="22" y="82"/>
                        </a:cubicBezTo>
                        <a:cubicBezTo>
                          <a:pt x="23" y="83"/>
                          <a:pt x="23" y="83"/>
                          <a:pt x="23" y="84"/>
                        </a:cubicBezTo>
                        <a:cubicBezTo>
                          <a:pt x="24" y="84"/>
                          <a:pt x="24" y="84"/>
                          <a:pt x="24" y="84"/>
                        </a:cubicBezTo>
                        <a:cubicBezTo>
                          <a:pt x="24" y="83"/>
                          <a:pt x="24" y="83"/>
                          <a:pt x="24" y="83"/>
                        </a:cubicBezTo>
                        <a:cubicBezTo>
                          <a:pt x="24" y="83"/>
                          <a:pt x="24" y="83"/>
                          <a:pt x="24" y="83"/>
                        </a:cubicBezTo>
                        <a:cubicBezTo>
                          <a:pt x="24" y="83"/>
                          <a:pt x="24" y="83"/>
                          <a:pt x="25" y="83"/>
                        </a:cubicBezTo>
                        <a:cubicBezTo>
                          <a:pt x="25" y="83"/>
                          <a:pt x="25" y="83"/>
                          <a:pt x="25" y="83"/>
                        </a:cubicBezTo>
                        <a:cubicBezTo>
                          <a:pt x="25" y="83"/>
                          <a:pt x="25" y="83"/>
                          <a:pt x="25" y="84"/>
                        </a:cubicBezTo>
                        <a:cubicBezTo>
                          <a:pt x="25" y="84"/>
                          <a:pt x="25" y="84"/>
                          <a:pt x="25" y="84"/>
                        </a:cubicBezTo>
                        <a:cubicBezTo>
                          <a:pt x="25" y="84"/>
                          <a:pt x="25" y="84"/>
                          <a:pt x="25" y="84"/>
                        </a:cubicBezTo>
                        <a:cubicBezTo>
                          <a:pt x="25" y="84"/>
                          <a:pt x="25" y="85"/>
                          <a:pt x="25" y="85"/>
                        </a:cubicBezTo>
                        <a:cubicBezTo>
                          <a:pt x="27" y="85"/>
                          <a:pt x="30" y="85"/>
                          <a:pt x="30" y="85"/>
                        </a:cubicBezTo>
                        <a:cubicBezTo>
                          <a:pt x="32" y="85"/>
                          <a:pt x="32" y="85"/>
                          <a:pt x="33" y="86"/>
                        </a:cubicBezTo>
                        <a:cubicBezTo>
                          <a:pt x="34" y="87"/>
                          <a:pt x="38" y="89"/>
                          <a:pt x="39" y="90"/>
                        </a:cubicBezTo>
                        <a:cubicBezTo>
                          <a:pt x="40" y="90"/>
                          <a:pt x="39" y="91"/>
                          <a:pt x="41" y="92"/>
                        </a:cubicBezTo>
                        <a:cubicBezTo>
                          <a:pt x="43" y="92"/>
                          <a:pt x="42" y="91"/>
                          <a:pt x="44" y="91"/>
                        </a:cubicBezTo>
                        <a:cubicBezTo>
                          <a:pt x="46" y="92"/>
                          <a:pt x="49" y="93"/>
                          <a:pt x="50" y="93"/>
                        </a:cubicBezTo>
                        <a:cubicBezTo>
                          <a:pt x="51" y="93"/>
                          <a:pt x="51" y="94"/>
                          <a:pt x="52" y="92"/>
                        </a:cubicBezTo>
                        <a:cubicBezTo>
                          <a:pt x="55" y="89"/>
                          <a:pt x="56" y="89"/>
                          <a:pt x="57" y="88"/>
                        </a:cubicBezTo>
                        <a:cubicBezTo>
                          <a:pt x="59" y="87"/>
                          <a:pt x="61" y="87"/>
                          <a:pt x="61" y="86"/>
                        </a:cubicBezTo>
                        <a:cubicBezTo>
                          <a:pt x="62" y="86"/>
                          <a:pt x="62" y="86"/>
                          <a:pt x="62" y="86"/>
                        </a:cubicBezTo>
                        <a:cubicBezTo>
                          <a:pt x="63" y="88"/>
                          <a:pt x="64" y="87"/>
                          <a:pt x="64" y="88"/>
                        </a:cubicBezTo>
                        <a:cubicBezTo>
                          <a:pt x="65" y="88"/>
                          <a:pt x="65" y="89"/>
                          <a:pt x="66" y="89"/>
                        </a:cubicBezTo>
                        <a:cubicBezTo>
                          <a:pt x="69" y="89"/>
                          <a:pt x="69" y="88"/>
                          <a:pt x="70" y="88"/>
                        </a:cubicBezTo>
                        <a:cubicBezTo>
                          <a:pt x="70" y="88"/>
                          <a:pt x="70" y="89"/>
                          <a:pt x="71" y="89"/>
                        </a:cubicBezTo>
                        <a:cubicBezTo>
                          <a:pt x="71" y="89"/>
                          <a:pt x="71" y="89"/>
                          <a:pt x="71" y="89"/>
                        </a:cubicBezTo>
                        <a:cubicBezTo>
                          <a:pt x="71" y="88"/>
                          <a:pt x="71" y="88"/>
                          <a:pt x="72" y="87"/>
                        </a:cubicBezTo>
                        <a:cubicBezTo>
                          <a:pt x="72" y="87"/>
                          <a:pt x="72" y="87"/>
                          <a:pt x="74" y="87"/>
                        </a:cubicBezTo>
                        <a:cubicBezTo>
                          <a:pt x="75" y="87"/>
                          <a:pt x="75" y="86"/>
                          <a:pt x="78" y="86"/>
                        </a:cubicBezTo>
                        <a:cubicBezTo>
                          <a:pt x="80" y="86"/>
                          <a:pt x="78" y="84"/>
                          <a:pt x="82" y="82"/>
                        </a:cubicBezTo>
                        <a:cubicBezTo>
                          <a:pt x="85" y="81"/>
                          <a:pt x="85" y="81"/>
                          <a:pt x="86" y="81"/>
                        </a:cubicBezTo>
                        <a:cubicBezTo>
                          <a:pt x="87" y="81"/>
                          <a:pt x="87" y="81"/>
                          <a:pt x="88" y="81"/>
                        </a:cubicBezTo>
                        <a:cubicBezTo>
                          <a:pt x="88" y="81"/>
                          <a:pt x="93" y="81"/>
                          <a:pt x="94" y="81"/>
                        </a:cubicBezTo>
                        <a:cubicBezTo>
                          <a:pt x="95" y="81"/>
                          <a:pt x="95" y="81"/>
                          <a:pt x="96" y="80"/>
                        </a:cubicBezTo>
                        <a:cubicBezTo>
                          <a:pt x="97" y="79"/>
                          <a:pt x="110" y="65"/>
                          <a:pt x="111" y="64"/>
                        </a:cubicBezTo>
                        <a:cubicBezTo>
                          <a:pt x="112" y="63"/>
                          <a:pt x="120" y="56"/>
                          <a:pt x="120" y="56"/>
                        </a:cubicBezTo>
                        <a:cubicBezTo>
                          <a:pt x="112" y="56"/>
                          <a:pt x="112" y="56"/>
                          <a:pt x="112" y="56"/>
                        </a:cubicBezTo>
                        <a:cubicBezTo>
                          <a:pt x="112" y="56"/>
                          <a:pt x="92" y="50"/>
                          <a:pt x="89" y="49"/>
                        </a:cubicBezTo>
                        <a:cubicBezTo>
                          <a:pt x="86" y="48"/>
                          <a:pt x="86" y="46"/>
                          <a:pt x="84" y="45"/>
                        </a:cubicBezTo>
                        <a:cubicBezTo>
                          <a:pt x="83" y="45"/>
                          <a:pt x="84" y="45"/>
                          <a:pt x="83" y="43"/>
                        </a:cubicBezTo>
                        <a:cubicBezTo>
                          <a:pt x="81" y="42"/>
                          <a:pt x="83" y="41"/>
                          <a:pt x="81" y="41"/>
                        </a:cubicBezTo>
                        <a:cubicBezTo>
                          <a:pt x="80" y="41"/>
                          <a:pt x="81" y="40"/>
                          <a:pt x="79" y="39"/>
                        </a:cubicBezTo>
                        <a:cubicBezTo>
                          <a:pt x="78" y="38"/>
                          <a:pt x="79" y="38"/>
                          <a:pt x="78" y="36"/>
                        </a:cubicBezTo>
                        <a:cubicBezTo>
                          <a:pt x="77" y="36"/>
                          <a:pt x="77" y="35"/>
                          <a:pt x="78" y="35"/>
                        </a:cubicBezTo>
                        <a:cubicBezTo>
                          <a:pt x="79" y="35"/>
                          <a:pt x="78" y="34"/>
                          <a:pt x="79" y="34"/>
                        </a:cubicBezTo>
                        <a:cubicBezTo>
                          <a:pt x="79" y="33"/>
                          <a:pt x="80" y="32"/>
                          <a:pt x="80" y="32"/>
                        </a:cubicBezTo>
                        <a:cubicBezTo>
                          <a:pt x="80" y="32"/>
                          <a:pt x="80" y="32"/>
                          <a:pt x="80" y="32"/>
                        </a:cubicBezTo>
                        <a:cubicBezTo>
                          <a:pt x="80" y="32"/>
                          <a:pt x="80" y="32"/>
                          <a:pt x="79" y="32"/>
                        </a:cubicBezTo>
                        <a:cubicBezTo>
                          <a:pt x="78" y="33"/>
                          <a:pt x="79" y="32"/>
                          <a:pt x="77" y="32"/>
                        </a:cubicBezTo>
                        <a:cubicBezTo>
                          <a:pt x="77" y="31"/>
                          <a:pt x="77" y="31"/>
                          <a:pt x="76" y="32"/>
                        </a:cubicBezTo>
                        <a:cubicBezTo>
                          <a:pt x="75" y="33"/>
                          <a:pt x="74" y="32"/>
                          <a:pt x="73" y="33"/>
                        </a:cubicBezTo>
                        <a:cubicBezTo>
                          <a:pt x="72" y="33"/>
                          <a:pt x="72" y="33"/>
                          <a:pt x="71" y="33"/>
                        </a:cubicBezTo>
                        <a:cubicBezTo>
                          <a:pt x="71" y="32"/>
                          <a:pt x="70" y="32"/>
                          <a:pt x="71" y="32"/>
                        </a:cubicBezTo>
                        <a:cubicBezTo>
                          <a:pt x="71" y="30"/>
                          <a:pt x="70" y="29"/>
                          <a:pt x="71" y="27"/>
                        </a:cubicBezTo>
                        <a:cubicBezTo>
                          <a:pt x="71" y="26"/>
                          <a:pt x="71" y="26"/>
                          <a:pt x="72" y="26"/>
                        </a:cubicBezTo>
                        <a:cubicBezTo>
                          <a:pt x="73" y="25"/>
                          <a:pt x="72" y="25"/>
                          <a:pt x="74" y="23"/>
                        </a:cubicBezTo>
                        <a:cubicBezTo>
                          <a:pt x="75" y="21"/>
                          <a:pt x="74" y="21"/>
                          <a:pt x="75" y="20"/>
                        </a:cubicBezTo>
                        <a:cubicBezTo>
                          <a:pt x="75" y="20"/>
                          <a:pt x="74" y="19"/>
                          <a:pt x="74" y="18"/>
                        </a:cubicBezTo>
                        <a:cubicBezTo>
                          <a:pt x="73" y="18"/>
                          <a:pt x="73" y="18"/>
                          <a:pt x="72" y="18"/>
                        </a:cubicBezTo>
                        <a:cubicBezTo>
                          <a:pt x="72" y="17"/>
                          <a:pt x="72" y="17"/>
                          <a:pt x="71" y="16"/>
                        </a:cubicBezTo>
                        <a:cubicBezTo>
                          <a:pt x="71" y="15"/>
                          <a:pt x="70" y="15"/>
                          <a:pt x="70" y="14"/>
                        </a:cubicBezTo>
                        <a:cubicBezTo>
                          <a:pt x="70" y="14"/>
                          <a:pt x="68" y="13"/>
                          <a:pt x="67" y="12"/>
                        </a:cubicBezTo>
                        <a:cubicBezTo>
                          <a:pt x="65" y="11"/>
                          <a:pt x="65" y="10"/>
                          <a:pt x="65" y="10"/>
                        </a:cubicBezTo>
                        <a:cubicBezTo>
                          <a:pt x="63" y="8"/>
                          <a:pt x="63" y="7"/>
                          <a:pt x="61" y="6"/>
                        </a:cubicBezTo>
                        <a:cubicBezTo>
                          <a:pt x="60" y="6"/>
                          <a:pt x="59" y="5"/>
                          <a:pt x="58" y="4"/>
                        </a:cubicBezTo>
                        <a:cubicBezTo>
                          <a:pt x="58" y="4"/>
                          <a:pt x="57" y="4"/>
                          <a:pt x="56" y="4"/>
                        </a:cubicBezTo>
                        <a:cubicBezTo>
                          <a:pt x="56" y="4"/>
                          <a:pt x="56" y="4"/>
                          <a:pt x="55" y="4"/>
                        </a:cubicBezTo>
                        <a:cubicBezTo>
                          <a:pt x="54" y="3"/>
                          <a:pt x="54" y="4"/>
                          <a:pt x="53" y="3"/>
                        </a:cubicBezTo>
                        <a:cubicBezTo>
                          <a:pt x="52" y="2"/>
                          <a:pt x="52" y="4"/>
                          <a:pt x="51" y="3"/>
                        </a:cubicBezTo>
                        <a:cubicBezTo>
                          <a:pt x="50" y="3"/>
                          <a:pt x="50" y="3"/>
                          <a:pt x="50" y="4"/>
                        </a:cubicBezTo>
                        <a:cubicBezTo>
                          <a:pt x="50" y="4"/>
                          <a:pt x="50" y="4"/>
                          <a:pt x="49" y="3"/>
                        </a:cubicBezTo>
                        <a:cubicBezTo>
                          <a:pt x="49" y="3"/>
                          <a:pt x="50" y="3"/>
                          <a:pt x="49" y="2"/>
                        </a:cubicBezTo>
                        <a:cubicBezTo>
                          <a:pt x="48" y="2"/>
                          <a:pt x="49" y="3"/>
                          <a:pt x="47" y="3"/>
                        </a:cubicBezTo>
                        <a:cubicBezTo>
                          <a:pt x="46" y="4"/>
                          <a:pt x="46" y="3"/>
                          <a:pt x="44" y="4"/>
                        </a:cubicBezTo>
                        <a:cubicBezTo>
                          <a:pt x="43" y="5"/>
                          <a:pt x="43" y="3"/>
                          <a:pt x="42" y="2"/>
                        </a:cubicBezTo>
                        <a:cubicBezTo>
                          <a:pt x="42" y="1"/>
                          <a:pt x="41" y="3"/>
                          <a:pt x="40" y="1"/>
                        </a:cubicBezTo>
                        <a:cubicBezTo>
                          <a:pt x="40" y="1"/>
                          <a:pt x="40" y="1"/>
                          <a:pt x="40" y="1"/>
                        </a:cubicBezTo>
                        <a:cubicBezTo>
                          <a:pt x="39" y="0"/>
                          <a:pt x="39" y="0"/>
                          <a:pt x="39" y="1"/>
                        </a:cubicBezTo>
                        <a:cubicBezTo>
                          <a:pt x="39" y="1"/>
                          <a:pt x="39" y="1"/>
                          <a:pt x="39" y="2"/>
                        </a:cubicBezTo>
                        <a:cubicBezTo>
                          <a:pt x="39" y="3"/>
                          <a:pt x="38" y="3"/>
                          <a:pt x="38" y="4"/>
                        </a:cubicBezTo>
                        <a:cubicBezTo>
                          <a:pt x="38" y="5"/>
                          <a:pt x="37" y="5"/>
                          <a:pt x="37" y="6"/>
                        </a:cubicBezTo>
                        <a:cubicBezTo>
                          <a:pt x="37" y="7"/>
                          <a:pt x="36" y="7"/>
                          <a:pt x="36" y="7"/>
                        </a:cubicBezTo>
                        <a:cubicBezTo>
                          <a:pt x="36" y="6"/>
                          <a:pt x="36" y="6"/>
                          <a:pt x="35" y="5"/>
                        </a:cubicBezTo>
                        <a:cubicBezTo>
                          <a:pt x="35" y="5"/>
                          <a:pt x="35" y="5"/>
                          <a:pt x="35" y="4"/>
                        </a:cubicBezTo>
                        <a:cubicBezTo>
                          <a:pt x="34" y="4"/>
                          <a:pt x="34" y="4"/>
                          <a:pt x="33" y="4"/>
                        </a:cubicBezTo>
                        <a:cubicBezTo>
                          <a:pt x="33" y="4"/>
                          <a:pt x="33" y="5"/>
                          <a:pt x="32" y="5"/>
                        </a:cubicBezTo>
                        <a:cubicBezTo>
                          <a:pt x="31" y="6"/>
                          <a:pt x="32" y="5"/>
                          <a:pt x="30" y="5"/>
                        </a:cubicBezTo>
                        <a:cubicBezTo>
                          <a:pt x="30" y="5"/>
                          <a:pt x="30" y="5"/>
                          <a:pt x="28" y="5"/>
                        </a:cubicBezTo>
                        <a:cubicBezTo>
                          <a:pt x="28" y="5"/>
                          <a:pt x="28" y="5"/>
                          <a:pt x="28" y="5"/>
                        </a:cubicBezTo>
                        <a:cubicBezTo>
                          <a:pt x="28" y="6"/>
                          <a:pt x="28" y="8"/>
                          <a:pt x="28" y="9"/>
                        </a:cubicBezTo>
                        <a:close/>
                        <a:moveTo>
                          <a:pt x="32" y="24"/>
                        </a:moveTo>
                        <a:cubicBezTo>
                          <a:pt x="32" y="23"/>
                          <a:pt x="31" y="22"/>
                          <a:pt x="33" y="22"/>
                        </a:cubicBezTo>
                        <a:cubicBezTo>
                          <a:pt x="33" y="22"/>
                          <a:pt x="34" y="23"/>
                          <a:pt x="34" y="22"/>
                        </a:cubicBezTo>
                        <a:cubicBezTo>
                          <a:pt x="34" y="22"/>
                          <a:pt x="35" y="21"/>
                          <a:pt x="36" y="21"/>
                        </a:cubicBezTo>
                        <a:cubicBezTo>
                          <a:pt x="37" y="21"/>
                          <a:pt x="36" y="22"/>
                          <a:pt x="36" y="22"/>
                        </a:cubicBezTo>
                        <a:cubicBezTo>
                          <a:pt x="37" y="23"/>
                          <a:pt x="37" y="24"/>
                          <a:pt x="36" y="25"/>
                        </a:cubicBezTo>
                        <a:cubicBezTo>
                          <a:pt x="36" y="25"/>
                          <a:pt x="35" y="27"/>
                          <a:pt x="35" y="27"/>
                        </a:cubicBezTo>
                        <a:cubicBezTo>
                          <a:pt x="33" y="28"/>
                          <a:pt x="35" y="26"/>
                          <a:pt x="33" y="26"/>
                        </a:cubicBezTo>
                        <a:cubicBezTo>
                          <a:pt x="32" y="26"/>
                          <a:pt x="32" y="25"/>
                          <a:pt x="32" y="2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1" name="Freeform 23"/>
                  <p:cNvSpPr>
                    <a:spLocks/>
                  </p:cNvSpPr>
                  <p:nvPr/>
                </p:nvSpPr>
                <p:spPr bwMode="auto">
                  <a:xfrm>
                    <a:off x="5005388" y="4541837"/>
                    <a:ext cx="42863" cy="50800"/>
                  </a:xfrm>
                  <a:custGeom>
                    <a:avLst/>
                    <a:gdLst>
                      <a:gd name="T0" fmla="*/ 11 w 15"/>
                      <a:gd name="T1" fmla="*/ 1 h 18"/>
                      <a:gd name="T2" fmla="*/ 10 w 15"/>
                      <a:gd name="T3" fmla="*/ 1 h 18"/>
                      <a:gd name="T4" fmla="*/ 9 w 15"/>
                      <a:gd name="T5" fmla="*/ 1 h 18"/>
                      <a:gd name="T6" fmla="*/ 8 w 15"/>
                      <a:gd name="T7" fmla="*/ 1 h 18"/>
                      <a:gd name="T8" fmla="*/ 8 w 15"/>
                      <a:gd name="T9" fmla="*/ 2 h 18"/>
                      <a:gd name="T10" fmla="*/ 7 w 15"/>
                      <a:gd name="T11" fmla="*/ 4 h 18"/>
                      <a:gd name="T12" fmla="*/ 6 w 15"/>
                      <a:gd name="T13" fmla="*/ 4 h 18"/>
                      <a:gd name="T14" fmla="*/ 5 w 15"/>
                      <a:gd name="T15" fmla="*/ 5 h 18"/>
                      <a:gd name="T16" fmla="*/ 4 w 15"/>
                      <a:gd name="T17" fmla="*/ 5 h 18"/>
                      <a:gd name="T18" fmla="*/ 3 w 15"/>
                      <a:gd name="T19" fmla="*/ 4 h 18"/>
                      <a:gd name="T20" fmla="*/ 1 w 15"/>
                      <a:gd name="T21" fmla="*/ 3 h 18"/>
                      <a:gd name="T22" fmla="*/ 1 w 15"/>
                      <a:gd name="T23" fmla="*/ 4 h 18"/>
                      <a:gd name="T24" fmla="*/ 1 w 15"/>
                      <a:gd name="T25" fmla="*/ 4 h 18"/>
                      <a:gd name="T26" fmla="*/ 0 w 15"/>
                      <a:gd name="T27" fmla="*/ 4 h 18"/>
                      <a:gd name="T28" fmla="*/ 0 w 15"/>
                      <a:gd name="T29" fmla="*/ 4 h 18"/>
                      <a:gd name="T30" fmla="*/ 0 w 15"/>
                      <a:gd name="T31" fmla="*/ 4 h 18"/>
                      <a:gd name="T32" fmla="*/ 1 w 15"/>
                      <a:gd name="T33" fmla="*/ 5 h 18"/>
                      <a:gd name="T34" fmla="*/ 1 w 15"/>
                      <a:gd name="T35" fmla="*/ 6 h 18"/>
                      <a:gd name="T36" fmla="*/ 2 w 15"/>
                      <a:gd name="T37" fmla="*/ 6 h 18"/>
                      <a:gd name="T38" fmla="*/ 2 w 15"/>
                      <a:gd name="T39" fmla="*/ 7 h 18"/>
                      <a:gd name="T40" fmla="*/ 2 w 15"/>
                      <a:gd name="T41" fmla="*/ 8 h 18"/>
                      <a:gd name="T42" fmla="*/ 2 w 15"/>
                      <a:gd name="T43" fmla="*/ 9 h 18"/>
                      <a:gd name="T44" fmla="*/ 2 w 15"/>
                      <a:gd name="T45" fmla="*/ 9 h 18"/>
                      <a:gd name="T46" fmla="*/ 3 w 15"/>
                      <a:gd name="T47" fmla="*/ 11 h 18"/>
                      <a:gd name="T48" fmla="*/ 2 w 15"/>
                      <a:gd name="T49" fmla="*/ 12 h 18"/>
                      <a:gd name="T50" fmla="*/ 2 w 15"/>
                      <a:gd name="T51" fmla="*/ 12 h 18"/>
                      <a:gd name="T52" fmla="*/ 3 w 15"/>
                      <a:gd name="T53" fmla="*/ 12 h 18"/>
                      <a:gd name="T54" fmla="*/ 3 w 15"/>
                      <a:gd name="T55" fmla="*/ 14 h 18"/>
                      <a:gd name="T56" fmla="*/ 4 w 15"/>
                      <a:gd name="T57" fmla="*/ 15 h 18"/>
                      <a:gd name="T58" fmla="*/ 5 w 15"/>
                      <a:gd name="T59" fmla="*/ 17 h 18"/>
                      <a:gd name="T60" fmla="*/ 5 w 15"/>
                      <a:gd name="T61" fmla="*/ 18 h 18"/>
                      <a:gd name="T62" fmla="*/ 5 w 15"/>
                      <a:gd name="T63" fmla="*/ 18 h 18"/>
                      <a:gd name="T64" fmla="*/ 6 w 15"/>
                      <a:gd name="T65" fmla="*/ 18 h 18"/>
                      <a:gd name="T66" fmla="*/ 6 w 15"/>
                      <a:gd name="T67" fmla="*/ 17 h 18"/>
                      <a:gd name="T68" fmla="*/ 6 w 15"/>
                      <a:gd name="T69" fmla="*/ 18 h 18"/>
                      <a:gd name="T70" fmla="*/ 7 w 15"/>
                      <a:gd name="T71" fmla="*/ 17 h 18"/>
                      <a:gd name="T72" fmla="*/ 9 w 15"/>
                      <a:gd name="T73" fmla="*/ 16 h 18"/>
                      <a:gd name="T74" fmla="*/ 10 w 15"/>
                      <a:gd name="T75" fmla="*/ 14 h 18"/>
                      <a:gd name="T76" fmla="*/ 11 w 15"/>
                      <a:gd name="T77" fmla="*/ 12 h 18"/>
                      <a:gd name="T78" fmla="*/ 12 w 15"/>
                      <a:gd name="T79" fmla="*/ 12 h 18"/>
                      <a:gd name="T80" fmla="*/ 12 w 15"/>
                      <a:gd name="T81" fmla="*/ 11 h 18"/>
                      <a:gd name="T82" fmla="*/ 13 w 15"/>
                      <a:gd name="T83" fmla="*/ 10 h 18"/>
                      <a:gd name="T84" fmla="*/ 14 w 15"/>
                      <a:gd name="T85" fmla="*/ 9 h 18"/>
                      <a:gd name="T86" fmla="*/ 14 w 15"/>
                      <a:gd name="T87" fmla="*/ 8 h 18"/>
                      <a:gd name="T88" fmla="*/ 15 w 15"/>
                      <a:gd name="T89" fmla="*/ 7 h 18"/>
                      <a:gd name="T90" fmla="*/ 15 w 15"/>
                      <a:gd name="T91" fmla="*/ 6 h 18"/>
                      <a:gd name="T92" fmla="*/ 14 w 15"/>
                      <a:gd name="T93" fmla="*/ 6 h 18"/>
                      <a:gd name="T94" fmla="*/ 12 w 15"/>
                      <a:gd name="T95" fmla="*/ 5 h 18"/>
                      <a:gd name="T96" fmla="*/ 12 w 15"/>
                      <a:gd name="T97" fmla="*/ 4 h 18"/>
                      <a:gd name="T98" fmla="*/ 12 w 15"/>
                      <a:gd name="T99" fmla="*/ 3 h 18"/>
                      <a:gd name="T100" fmla="*/ 12 w 15"/>
                      <a:gd name="T101" fmla="*/ 3 h 18"/>
                      <a:gd name="T102" fmla="*/ 13 w 15"/>
                      <a:gd name="T103" fmla="*/ 1 h 18"/>
                      <a:gd name="T104" fmla="*/ 13 w 15"/>
                      <a:gd name="T105" fmla="*/ 1 h 18"/>
                      <a:gd name="T106" fmla="*/ 12 w 15"/>
                      <a:gd name="T107" fmla="*/ 1 h 18"/>
                      <a:gd name="T108" fmla="*/ 11 w 15"/>
                      <a:gd name="T10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 h="18">
                        <a:moveTo>
                          <a:pt x="11" y="1"/>
                        </a:moveTo>
                        <a:cubicBezTo>
                          <a:pt x="11" y="1"/>
                          <a:pt x="10" y="0"/>
                          <a:pt x="10" y="1"/>
                        </a:cubicBezTo>
                        <a:cubicBezTo>
                          <a:pt x="10" y="1"/>
                          <a:pt x="9" y="2"/>
                          <a:pt x="9" y="1"/>
                        </a:cubicBezTo>
                        <a:cubicBezTo>
                          <a:pt x="9" y="1"/>
                          <a:pt x="8" y="1"/>
                          <a:pt x="8" y="1"/>
                        </a:cubicBezTo>
                        <a:cubicBezTo>
                          <a:pt x="8" y="0"/>
                          <a:pt x="8" y="2"/>
                          <a:pt x="8" y="2"/>
                        </a:cubicBezTo>
                        <a:cubicBezTo>
                          <a:pt x="7" y="3"/>
                          <a:pt x="8" y="3"/>
                          <a:pt x="7" y="4"/>
                        </a:cubicBezTo>
                        <a:cubicBezTo>
                          <a:pt x="7" y="4"/>
                          <a:pt x="7" y="4"/>
                          <a:pt x="6" y="4"/>
                        </a:cubicBezTo>
                        <a:cubicBezTo>
                          <a:pt x="6" y="5"/>
                          <a:pt x="6" y="4"/>
                          <a:pt x="5" y="5"/>
                        </a:cubicBezTo>
                        <a:cubicBezTo>
                          <a:pt x="4" y="5"/>
                          <a:pt x="5" y="4"/>
                          <a:pt x="4" y="5"/>
                        </a:cubicBezTo>
                        <a:cubicBezTo>
                          <a:pt x="3" y="5"/>
                          <a:pt x="3" y="4"/>
                          <a:pt x="3" y="4"/>
                        </a:cubicBezTo>
                        <a:cubicBezTo>
                          <a:pt x="3" y="4"/>
                          <a:pt x="3" y="3"/>
                          <a:pt x="1" y="3"/>
                        </a:cubicBezTo>
                        <a:cubicBezTo>
                          <a:pt x="0" y="3"/>
                          <a:pt x="1" y="3"/>
                          <a:pt x="1" y="4"/>
                        </a:cubicBezTo>
                        <a:cubicBezTo>
                          <a:pt x="1" y="4"/>
                          <a:pt x="1" y="4"/>
                          <a:pt x="1" y="4"/>
                        </a:cubicBezTo>
                        <a:cubicBezTo>
                          <a:pt x="1" y="4"/>
                          <a:pt x="1" y="4"/>
                          <a:pt x="0" y="4"/>
                        </a:cubicBezTo>
                        <a:cubicBezTo>
                          <a:pt x="0" y="4"/>
                          <a:pt x="0" y="4"/>
                          <a:pt x="0" y="4"/>
                        </a:cubicBezTo>
                        <a:cubicBezTo>
                          <a:pt x="0" y="4"/>
                          <a:pt x="0" y="4"/>
                          <a:pt x="0" y="4"/>
                        </a:cubicBezTo>
                        <a:cubicBezTo>
                          <a:pt x="0" y="4"/>
                          <a:pt x="0" y="4"/>
                          <a:pt x="1" y="5"/>
                        </a:cubicBezTo>
                        <a:cubicBezTo>
                          <a:pt x="1" y="5"/>
                          <a:pt x="1" y="5"/>
                          <a:pt x="1" y="6"/>
                        </a:cubicBezTo>
                        <a:cubicBezTo>
                          <a:pt x="2" y="6"/>
                          <a:pt x="1" y="6"/>
                          <a:pt x="2" y="6"/>
                        </a:cubicBezTo>
                        <a:cubicBezTo>
                          <a:pt x="2" y="6"/>
                          <a:pt x="3" y="7"/>
                          <a:pt x="2" y="7"/>
                        </a:cubicBezTo>
                        <a:cubicBezTo>
                          <a:pt x="2" y="8"/>
                          <a:pt x="2" y="8"/>
                          <a:pt x="2" y="8"/>
                        </a:cubicBezTo>
                        <a:cubicBezTo>
                          <a:pt x="2" y="8"/>
                          <a:pt x="2" y="9"/>
                          <a:pt x="2" y="9"/>
                        </a:cubicBezTo>
                        <a:cubicBezTo>
                          <a:pt x="2" y="9"/>
                          <a:pt x="2" y="9"/>
                          <a:pt x="2" y="9"/>
                        </a:cubicBezTo>
                        <a:cubicBezTo>
                          <a:pt x="3" y="10"/>
                          <a:pt x="2" y="10"/>
                          <a:pt x="3" y="11"/>
                        </a:cubicBezTo>
                        <a:cubicBezTo>
                          <a:pt x="3" y="11"/>
                          <a:pt x="2" y="11"/>
                          <a:pt x="2" y="12"/>
                        </a:cubicBezTo>
                        <a:cubicBezTo>
                          <a:pt x="2" y="12"/>
                          <a:pt x="2" y="12"/>
                          <a:pt x="2" y="12"/>
                        </a:cubicBezTo>
                        <a:cubicBezTo>
                          <a:pt x="2" y="12"/>
                          <a:pt x="3" y="12"/>
                          <a:pt x="3" y="12"/>
                        </a:cubicBezTo>
                        <a:cubicBezTo>
                          <a:pt x="2" y="13"/>
                          <a:pt x="3" y="13"/>
                          <a:pt x="3" y="14"/>
                        </a:cubicBezTo>
                        <a:cubicBezTo>
                          <a:pt x="4" y="14"/>
                          <a:pt x="4" y="15"/>
                          <a:pt x="4" y="15"/>
                        </a:cubicBezTo>
                        <a:cubicBezTo>
                          <a:pt x="4" y="15"/>
                          <a:pt x="4" y="17"/>
                          <a:pt x="5" y="17"/>
                        </a:cubicBezTo>
                        <a:cubicBezTo>
                          <a:pt x="5" y="17"/>
                          <a:pt x="5" y="18"/>
                          <a:pt x="5" y="18"/>
                        </a:cubicBezTo>
                        <a:cubicBezTo>
                          <a:pt x="5" y="18"/>
                          <a:pt x="5" y="18"/>
                          <a:pt x="5" y="18"/>
                        </a:cubicBezTo>
                        <a:cubicBezTo>
                          <a:pt x="5" y="18"/>
                          <a:pt x="6" y="18"/>
                          <a:pt x="6" y="18"/>
                        </a:cubicBezTo>
                        <a:cubicBezTo>
                          <a:pt x="6" y="18"/>
                          <a:pt x="6" y="17"/>
                          <a:pt x="6" y="17"/>
                        </a:cubicBezTo>
                        <a:cubicBezTo>
                          <a:pt x="6" y="18"/>
                          <a:pt x="6" y="18"/>
                          <a:pt x="6" y="18"/>
                        </a:cubicBezTo>
                        <a:cubicBezTo>
                          <a:pt x="7" y="18"/>
                          <a:pt x="7" y="17"/>
                          <a:pt x="7" y="17"/>
                        </a:cubicBezTo>
                        <a:cubicBezTo>
                          <a:pt x="8" y="17"/>
                          <a:pt x="9" y="17"/>
                          <a:pt x="9" y="16"/>
                        </a:cubicBezTo>
                        <a:cubicBezTo>
                          <a:pt x="9" y="15"/>
                          <a:pt x="10" y="15"/>
                          <a:pt x="10" y="14"/>
                        </a:cubicBezTo>
                        <a:cubicBezTo>
                          <a:pt x="11" y="13"/>
                          <a:pt x="11" y="12"/>
                          <a:pt x="11" y="12"/>
                        </a:cubicBezTo>
                        <a:cubicBezTo>
                          <a:pt x="12" y="12"/>
                          <a:pt x="12" y="12"/>
                          <a:pt x="12" y="12"/>
                        </a:cubicBezTo>
                        <a:cubicBezTo>
                          <a:pt x="12" y="11"/>
                          <a:pt x="12" y="11"/>
                          <a:pt x="12" y="11"/>
                        </a:cubicBezTo>
                        <a:cubicBezTo>
                          <a:pt x="12" y="10"/>
                          <a:pt x="12" y="10"/>
                          <a:pt x="13" y="10"/>
                        </a:cubicBezTo>
                        <a:cubicBezTo>
                          <a:pt x="13" y="10"/>
                          <a:pt x="14" y="9"/>
                          <a:pt x="14" y="9"/>
                        </a:cubicBezTo>
                        <a:cubicBezTo>
                          <a:pt x="13" y="9"/>
                          <a:pt x="14" y="8"/>
                          <a:pt x="14" y="8"/>
                        </a:cubicBezTo>
                        <a:cubicBezTo>
                          <a:pt x="15" y="8"/>
                          <a:pt x="15" y="7"/>
                          <a:pt x="15" y="7"/>
                        </a:cubicBezTo>
                        <a:cubicBezTo>
                          <a:pt x="15" y="6"/>
                          <a:pt x="15" y="6"/>
                          <a:pt x="15" y="6"/>
                        </a:cubicBezTo>
                        <a:cubicBezTo>
                          <a:pt x="15" y="5"/>
                          <a:pt x="14" y="6"/>
                          <a:pt x="14" y="6"/>
                        </a:cubicBezTo>
                        <a:cubicBezTo>
                          <a:pt x="12" y="5"/>
                          <a:pt x="13" y="6"/>
                          <a:pt x="12" y="5"/>
                        </a:cubicBezTo>
                        <a:cubicBezTo>
                          <a:pt x="11" y="5"/>
                          <a:pt x="12" y="4"/>
                          <a:pt x="12" y="4"/>
                        </a:cubicBezTo>
                        <a:cubicBezTo>
                          <a:pt x="13" y="3"/>
                          <a:pt x="12" y="3"/>
                          <a:pt x="12" y="3"/>
                        </a:cubicBezTo>
                        <a:cubicBezTo>
                          <a:pt x="12" y="3"/>
                          <a:pt x="12" y="3"/>
                          <a:pt x="12" y="3"/>
                        </a:cubicBezTo>
                        <a:cubicBezTo>
                          <a:pt x="12" y="2"/>
                          <a:pt x="13" y="2"/>
                          <a:pt x="13" y="1"/>
                        </a:cubicBezTo>
                        <a:cubicBezTo>
                          <a:pt x="13" y="1"/>
                          <a:pt x="13" y="1"/>
                          <a:pt x="13" y="1"/>
                        </a:cubicBezTo>
                        <a:cubicBezTo>
                          <a:pt x="12" y="1"/>
                          <a:pt x="12" y="1"/>
                          <a:pt x="12" y="1"/>
                        </a:cubicBezTo>
                        <a:cubicBezTo>
                          <a:pt x="12" y="0"/>
                          <a:pt x="11" y="0"/>
                          <a:pt x="1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2" name="Freeform 24"/>
                  <p:cNvSpPr>
                    <a:spLocks/>
                  </p:cNvSpPr>
                  <p:nvPr/>
                </p:nvSpPr>
                <p:spPr bwMode="auto">
                  <a:xfrm>
                    <a:off x="5045076" y="5092700"/>
                    <a:ext cx="31750" cy="39687"/>
                  </a:xfrm>
                  <a:custGeom>
                    <a:avLst/>
                    <a:gdLst>
                      <a:gd name="T0" fmla="*/ 9 w 11"/>
                      <a:gd name="T1" fmla="*/ 3 h 14"/>
                      <a:gd name="T2" fmla="*/ 5 w 11"/>
                      <a:gd name="T3" fmla="*/ 0 h 14"/>
                      <a:gd name="T4" fmla="*/ 1 w 11"/>
                      <a:gd name="T5" fmla="*/ 5 h 14"/>
                      <a:gd name="T6" fmla="*/ 0 w 11"/>
                      <a:gd name="T7" fmla="*/ 9 h 14"/>
                      <a:gd name="T8" fmla="*/ 1 w 11"/>
                      <a:gd name="T9" fmla="*/ 9 h 14"/>
                      <a:gd name="T10" fmla="*/ 2 w 11"/>
                      <a:gd name="T11" fmla="*/ 10 h 14"/>
                      <a:gd name="T12" fmla="*/ 2 w 11"/>
                      <a:gd name="T13" fmla="*/ 12 h 14"/>
                      <a:gd name="T14" fmla="*/ 4 w 11"/>
                      <a:gd name="T15" fmla="*/ 13 h 14"/>
                      <a:gd name="T16" fmla="*/ 6 w 11"/>
                      <a:gd name="T17" fmla="*/ 14 h 14"/>
                      <a:gd name="T18" fmla="*/ 9 w 11"/>
                      <a:gd name="T19" fmla="*/ 14 h 14"/>
                      <a:gd name="T20" fmla="*/ 9 w 11"/>
                      <a:gd name="T21" fmla="*/ 12 h 14"/>
                      <a:gd name="T22" fmla="*/ 10 w 11"/>
                      <a:gd name="T23" fmla="*/ 10 h 14"/>
                      <a:gd name="T24" fmla="*/ 11 w 11"/>
                      <a:gd name="T25" fmla="*/ 10 h 14"/>
                      <a:gd name="T26" fmla="*/ 11 w 11"/>
                      <a:gd name="T27" fmla="*/ 10 h 14"/>
                      <a:gd name="T28" fmla="*/ 11 w 11"/>
                      <a:gd name="T29" fmla="*/ 7 h 14"/>
                      <a:gd name="T30" fmla="*/ 11 w 11"/>
                      <a:gd name="T31" fmla="*/ 5 h 14"/>
                      <a:gd name="T32" fmla="*/ 10 w 11"/>
                      <a:gd name="T33" fmla="*/ 3 h 14"/>
                      <a:gd name="T34" fmla="*/ 10 w 11"/>
                      <a:gd name="T35" fmla="*/ 3 h 14"/>
                      <a:gd name="T36" fmla="*/ 9 w 11"/>
                      <a:gd name="T3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4">
                        <a:moveTo>
                          <a:pt x="9" y="3"/>
                        </a:moveTo>
                        <a:cubicBezTo>
                          <a:pt x="9" y="3"/>
                          <a:pt x="5" y="0"/>
                          <a:pt x="5" y="0"/>
                        </a:cubicBezTo>
                        <a:cubicBezTo>
                          <a:pt x="1" y="2"/>
                          <a:pt x="4" y="3"/>
                          <a:pt x="1" y="5"/>
                        </a:cubicBezTo>
                        <a:cubicBezTo>
                          <a:pt x="1" y="6"/>
                          <a:pt x="0" y="7"/>
                          <a:pt x="0" y="9"/>
                        </a:cubicBezTo>
                        <a:cubicBezTo>
                          <a:pt x="0" y="11"/>
                          <a:pt x="1" y="9"/>
                          <a:pt x="1" y="9"/>
                        </a:cubicBezTo>
                        <a:cubicBezTo>
                          <a:pt x="1" y="10"/>
                          <a:pt x="1" y="10"/>
                          <a:pt x="2" y="10"/>
                        </a:cubicBezTo>
                        <a:cubicBezTo>
                          <a:pt x="2" y="11"/>
                          <a:pt x="1" y="11"/>
                          <a:pt x="2" y="12"/>
                        </a:cubicBezTo>
                        <a:cubicBezTo>
                          <a:pt x="3" y="13"/>
                          <a:pt x="3" y="13"/>
                          <a:pt x="4" y="13"/>
                        </a:cubicBezTo>
                        <a:cubicBezTo>
                          <a:pt x="6" y="14"/>
                          <a:pt x="5" y="14"/>
                          <a:pt x="6" y="14"/>
                        </a:cubicBezTo>
                        <a:cubicBezTo>
                          <a:pt x="7" y="14"/>
                          <a:pt x="9" y="14"/>
                          <a:pt x="9" y="14"/>
                        </a:cubicBezTo>
                        <a:cubicBezTo>
                          <a:pt x="9" y="14"/>
                          <a:pt x="9" y="13"/>
                          <a:pt x="9" y="12"/>
                        </a:cubicBezTo>
                        <a:cubicBezTo>
                          <a:pt x="9" y="11"/>
                          <a:pt x="10" y="9"/>
                          <a:pt x="10" y="10"/>
                        </a:cubicBezTo>
                        <a:cubicBezTo>
                          <a:pt x="10" y="10"/>
                          <a:pt x="11" y="10"/>
                          <a:pt x="11" y="10"/>
                        </a:cubicBezTo>
                        <a:cubicBezTo>
                          <a:pt x="11" y="10"/>
                          <a:pt x="11" y="10"/>
                          <a:pt x="11" y="10"/>
                        </a:cubicBezTo>
                        <a:cubicBezTo>
                          <a:pt x="11" y="10"/>
                          <a:pt x="11" y="8"/>
                          <a:pt x="11" y="7"/>
                        </a:cubicBezTo>
                        <a:cubicBezTo>
                          <a:pt x="11" y="6"/>
                          <a:pt x="10" y="6"/>
                          <a:pt x="11" y="5"/>
                        </a:cubicBezTo>
                        <a:cubicBezTo>
                          <a:pt x="11" y="4"/>
                          <a:pt x="10" y="4"/>
                          <a:pt x="10" y="3"/>
                        </a:cubicBezTo>
                        <a:cubicBezTo>
                          <a:pt x="11" y="3"/>
                          <a:pt x="10" y="3"/>
                          <a:pt x="10" y="3"/>
                        </a:cubicBezTo>
                        <a:cubicBezTo>
                          <a:pt x="10" y="2"/>
                          <a:pt x="9" y="2"/>
                          <a:pt x="9"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3" name="Freeform 25"/>
                  <p:cNvSpPr>
                    <a:spLocks noEditPoints="1"/>
                  </p:cNvSpPr>
                  <p:nvPr/>
                </p:nvSpPr>
                <p:spPr bwMode="auto">
                  <a:xfrm>
                    <a:off x="4845051" y="4679950"/>
                    <a:ext cx="266700" cy="231775"/>
                  </a:xfrm>
                  <a:custGeom>
                    <a:avLst/>
                    <a:gdLst>
                      <a:gd name="T0" fmla="*/ 80 w 93"/>
                      <a:gd name="T1" fmla="*/ 7 h 81"/>
                      <a:gd name="T2" fmla="*/ 76 w 93"/>
                      <a:gd name="T3" fmla="*/ 3 h 81"/>
                      <a:gd name="T4" fmla="*/ 73 w 93"/>
                      <a:gd name="T5" fmla="*/ 4 h 81"/>
                      <a:gd name="T6" fmla="*/ 68 w 93"/>
                      <a:gd name="T7" fmla="*/ 3 h 81"/>
                      <a:gd name="T8" fmla="*/ 57 w 93"/>
                      <a:gd name="T9" fmla="*/ 3 h 81"/>
                      <a:gd name="T10" fmla="*/ 56 w 93"/>
                      <a:gd name="T11" fmla="*/ 5 h 81"/>
                      <a:gd name="T12" fmla="*/ 53 w 93"/>
                      <a:gd name="T13" fmla="*/ 9 h 81"/>
                      <a:gd name="T14" fmla="*/ 52 w 93"/>
                      <a:gd name="T15" fmla="*/ 10 h 81"/>
                      <a:gd name="T16" fmla="*/ 53 w 93"/>
                      <a:gd name="T17" fmla="*/ 17 h 81"/>
                      <a:gd name="T18" fmla="*/ 51 w 93"/>
                      <a:gd name="T19" fmla="*/ 24 h 81"/>
                      <a:gd name="T20" fmla="*/ 53 w 93"/>
                      <a:gd name="T21" fmla="*/ 30 h 81"/>
                      <a:gd name="T22" fmla="*/ 60 w 93"/>
                      <a:gd name="T23" fmla="*/ 34 h 81"/>
                      <a:gd name="T24" fmla="*/ 62 w 93"/>
                      <a:gd name="T25" fmla="*/ 33 h 81"/>
                      <a:gd name="T26" fmla="*/ 61 w 93"/>
                      <a:gd name="T27" fmla="*/ 41 h 81"/>
                      <a:gd name="T28" fmla="*/ 54 w 93"/>
                      <a:gd name="T29" fmla="*/ 40 h 81"/>
                      <a:gd name="T30" fmla="*/ 52 w 93"/>
                      <a:gd name="T31" fmla="*/ 37 h 81"/>
                      <a:gd name="T32" fmla="*/ 47 w 93"/>
                      <a:gd name="T33" fmla="*/ 34 h 81"/>
                      <a:gd name="T34" fmla="*/ 40 w 93"/>
                      <a:gd name="T35" fmla="*/ 28 h 81"/>
                      <a:gd name="T36" fmla="*/ 35 w 93"/>
                      <a:gd name="T37" fmla="*/ 30 h 81"/>
                      <a:gd name="T38" fmla="*/ 27 w 93"/>
                      <a:gd name="T39" fmla="*/ 28 h 81"/>
                      <a:gd name="T40" fmla="*/ 22 w 93"/>
                      <a:gd name="T41" fmla="*/ 25 h 81"/>
                      <a:gd name="T42" fmla="*/ 18 w 93"/>
                      <a:gd name="T43" fmla="*/ 23 h 81"/>
                      <a:gd name="T44" fmla="*/ 16 w 93"/>
                      <a:gd name="T45" fmla="*/ 23 h 81"/>
                      <a:gd name="T46" fmla="*/ 16 w 93"/>
                      <a:gd name="T47" fmla="*/ 35 h 81"/>
                      <a:gd name="T48" fmla="*/ 0 w 93"/>
                      <a:gd name="T49" fmla="*/ 64 h 81"/>
                      <a:gd name="T50" fmla="*/ 11 w 93"/>
                      <a:gd name="T51" fmla="*/ 77 h 81"/>
                      <a:gd name="T52" fmla="*/ 22 w 93"/>
                      <a:gd name="T53" fmla="*/ 76 h 81"/>
                      <a:gd name="T54" fmla="*/ 28 w 93"/>
                      <a:gd name="T55" fmla="*/ 79 h 81"/>
                      <a:gd name="T56" fmla="*/ 32 w 93"/>
                      <a:gd name="T57" fmla="*/ 80 h 81"/>
                      <a:gd name="T58" fmla="*/ 37 w 93"/>
                      <a:gd name="T59" fmla="*/ 81 h 81"/>
                      <a:gd name="T60" fmla="*/ 43 w 93"/>
                      <a:gd name="T61" fmla="*/ 77 h 81"/>
                      <a:gd name="T62" fmla="*/ 43 w 93"/>
                      <a:gd name="T63" fmla="*/ 75 h 81"/>
                      <a:gd name="T64" fmla="*/ 46 w 93"/>
                      <a:gd name="T65" fmla="*/ 72 h 81"/>
                      <a:gd name="T66" fmla="*/ 48 w 93"/>
                      <a:gd name="T67" fmla="*/ 71 h 81"/>
                      <a:gd name="T68" fmla="*/ 50 w 93"/>
                      <a:gd name="T69" fmla="*/ 68 h 81"/>
                      <a:gd name="T70" fmla="*/ 54 w 93"/>
                      <a:gd name="T71" fmla="*/ 68 h 81"/>
                      <a:gd name="T72" fmla="*/ 57 w 93"/>
                      <a:gd name="T73" fmla="*/ 63 h 81"/>
                      <a:gd name="T74" fmla="*/ 64 w 93"/>
                      <a:gd name="T75" fmla="*/ 61 h 81"/>
                      <a:gd name="T76" fmla="*/ 67 w 93"/>
                      <a:gd name="T77" fmla="*/ 61 h 81"/>
                      <a:gd name="T78" fmla="*/ 81 w 93"/>
                      <a:gd name="T79" fmla="*/ 50 h 81"/>
                      <a:gd name="T80" fmla="*/ 87 w 93"/>
                      <a:gd name="T81" fmla="*/ 46 h 81"/>
                      <a:gd name="T82" fmla="*/ 85 w 93"/>
                      <a:gd name="T83" fmla="*/ 43 h 81"/>
                      <a:gd name="T84" fmla="*/ 87 w 93"/>
                      <a:gd name="T85" fmla="*/ 38 h 81"/>
                      <a:gd name="T86" fmla="*/ 90 w 93"/>
                      <a:gd name="T87" fmla="*/ 35 h 81"/>
                      <a:gd name="T88" fmla="*/ 89 w 93"/>
                      <a:gd name="T89" fmla="*/ 31 h 81"/>
                      <a:gd name="T90" fmla="*/ 89 w 93"/>
                      <a:gd name="T91" fmla="*/ 25 h 81"/>
                      <a:gd name="T92" fmla="*/ 90 w 93"/>
                      <a:gd name="T93" fmla="*/ 21 h 81"/>
                      <a:gd name="T94" fmla="*/ 92 w 93"/>
                      <a:gd name="T95" fmla="*/ 16 h 81"/>
                      <a:gd name="T96" fmla="*/ 89 w 93"/>
                      <a:gd name="T97" fmla="*/ 11 h 81"/>
                      <a:gd name="T98" fmla="*/ 87 w 93"/>
                      <a:gd name="T99" fmla="*/ 10 h 81"/>
                      <a:gd name="T100" fmla="*/ 63 w 93"/>
                      <a:gd name="T101" fmla="*/ 24 h 81"/>
                      <a:gd name="T102" fmla="*/ 60 w 93"/>
                      <a:gd name="T103" fmla="*/ 25 h 81"/>
                      <a:gd name="T104" fmla="*/ 62 w 93"/>
                      <a:gd name="T105" fmla="*/ 2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3" h="81">
                        <a:moveTo>
                          <a:pt x="85" y="8"/>
                        </a:moveTo>
                        <a:cubicBezTo>
                          <a:pt x="85" y="8"/>
                          <a:pt x="84" y="9"/>
                          <a:pt x="83" y="7"/>
                        </a:cubicBezTo>
                        <a:cubicBezTo>
                          <a:pt x="83" y="7"/>
                          <a:pt x="82" y="8"/>
                          <a:pt x="81" y="7"/>
                        </a:cubicBezTo>
                        <a:cubicBezTo>
                          <a:pt x="81" y="6"/>
                          <a:pt x="81" y="7"/>
                          <a:pt x="80" y="7"/>
                        </a:cubicBezTo>
                        <a:cubicBezTo>
                          <a:pt x="79" y="6"/>
                          <a:pt x="81" y="6"/>
                          <a:pt x="79" y="5"/>
                        </a:cubicBezTo>
                        <a:cubicBezTo>
                          <a:pt x="79" y="5"/>
                          <a:pt x="79" y="6"/>
                          <a:pt x="78" y="5"/>
                        </a:cubicBezTo>
                        <a:cubicBezTo>
                          <a:pt x="77" y="5"/>
                          <a:pt x="77" y="5"/>
                          <a:pt x="77" y="4"/>
                        </a:cubicBezTo>
                        <a:cubicBezTo>
                          <a:pt x="77" y="3"/>
                          <a:pt x="76" y="4"/>
                          <a:pt x="76" y="3"/>
                        </a:cubicBezTo>
                        <a:cubicBezTo>
                          <a:pt x="75" y="3"/>
                          <a:pt x="75" y="4"/>
                          <a:pt x="75" y="3"/>
                        </a:cubicBezTo>
                        <a:cubicBezTo>
                          <a:pt x="74" y="3"/>
                          <a:pt x="74" y="3"/>
                          <a:pt x="74" y="3"/>
                        </a:cubicBezTo>
                        <a:cubicBezTo>
                          <a:pt x="74" y="2"/>
                          <a:pt x="74" y="2"/>
                          <a:pt x="73" y="3"/>
                        </a:cubicBezTo>
                        <a:cubicBezTo>
                          <a:pt x="73" y="3"/>
                          <a:pt x="74" y="4"/>
                          <a:pt x="73" y="4"/>
                        </a:cubicBezTo>
                        <a:cubicBezTo>
                          <a:pt x="73" y="4"/>
                          <a:pt x="73" y="3"/>
                          <a:pt x="72" y="4"/>
                        </a:cubicBezTo>
                        <a:cubicBezTo>
                          <a:pt x="71" y="4"/>
                          <a:pt x="71" y="3"/>
                          <a:pt x="71" y="3"/>
                        </a:cubicBezTo>
                        <a:cubicBezTo>
                          <a:pt x="70" y="3"/>
                          <a:pt x="69" y="3"/>
                          <a:pt x="69" y="2"/>
                        </a:cubicBezTo>
                        <a:cubicBezTo>
                          <a:pt x="69" y="2"/>
                          <a:pt x="69" y="3"/>
                          <a:pt x="68" y="3"/>
                        </a:cubicBezTo>
                        <a:cubicBezTo>
                          <a:pt x="68" y="2"/>
                          <a:pt x="69" y="2"/>
                          <a:pt x="68" y="2"/>
                        </a:cubicBezTo>
                        <a:cubicBezTo>
                          <a:pt x="67" y="2"/>
                          <a:pt x="67" y="1"/>
                          <a:pt x="68" y="1"/>
                        </a:cubicBezTo>
                        <a:cubicBezTo>
                          <a:pt x="68" y="0"/>
                          <a:pt x="68" y="0"/>
                          <a:pt x="68" y="0"/>
                        </a:cubicBezTo>
                        <a:cubicBezTo>
                          <a:pt x="65" y="1"/>
                          <a:pt x="58" y="3"/>
                          <a:pt x="57" y="3"/>
                        </a:cubicBezTo>
                        <a:cubicBezTo>
                          <a:pt x="57" y="3"/>
                          <a:pt x="57" y="3"/>
                          <a:pt x="57" y="3"/>
                        </a:cubicBezTo>
                        <a:cubicBezTo>
                          <a:pt x="57" y="3"/>
                          <a:pt x="57" y="3"/>
                          <a:pt x="57" y="3"/>
                        </a:cubicBezTo>
                        <a:cubicBezTo>
                          <a:pt x="57" y="3"/>
                          <a:pt x="57" y="3"/>
                          <a:pt x="57" y="3"/>
                        </a:cubicBezTo>
                        <a:cubicBezTo>
                          <a:pt x="57" y="4"/>
                          <a:pt x="57" y="4"/>
                          <a:pt x="56" y="5"/>
                        </a:cubicBezTo>
                        <a:cubicBezTo>
                          <a:pt x="56" y="5"/>
                          <a:pt x="56" y="6"/>
                          <a:pt x="56" y="6"/>
                        </a:cubicBezTo>
                        <a:cubicBezTo>
                          <a:pt x="55" y="6"/>
                          <a:pt x="55" y="6"/>
                          <a:pt x="55" y="7"/>
                        </a:cubicBezTo>
                        <a:cubicBezTo>
                          <a:pt x="55" y="7"/>
                          <a:pt x="54" y="8"/>
                          <a:pt x="54" y="8"/>
                        </a:cubicBezTo>
                        <a:cubicBezTo>
                          <a:pt x="54" y="9"/>
                          <a:pt x="54" y="11"/>
                          <a:pt x="53" y="9"/>
                        </a:cubicBezTo>
                        <a:cubicBezTo>
                          <a:pt x="53" y="9"/>
                          <a:pt x="53" y="9"/>
                          <a:pt x="52" y="9"/>
                        </a:cubicBezTo>
                        <a:cubicBezTo>
                          <a:pt x="52" y="9"/>
                          <a:pt x="52" y="9"/>
                          <a:pt x="52" y="9"/>
                        </a:cubicBezTo>
                        <a:cubicBezTo>
                          <a:pt x="52" y="10"/>
                          <a:pt x="52" y="10"/>
                          <a:pt x="52" y="10"/>
                        </a:cubicBezTo>
                        <a:cubicBezTo>
                          <a:pt x="52" y="10"/>
                          <a:pt x="52" y="10"/>
                          <a:pt x="52" y="10"/>
                        </a:cubicBezTo>
                        <a:cubicBezTo>
                          <a:pt x="53" y="11"/>
                          <a:pt x="53" y="11"/>
                          <a:pt x="53" y="11"/>
                        </a:cubicBezTo>
                        <a:cubicBezTo>
                          <a:pt x="53" y="13"/>
                          <a:pt x="54" y="12"/>
                          <a:pt x="53" y="13"/>
                        </a:cubicBezTo>
                        <a:cubicBezTo>
                          <a:pt x="52" y="14"/>
                          <a:pt x="54" y="15"/>
                          <a:pt x="53" y="16"/>
                        </a:cubicBezTo>
                        <a:cubicBezTo>
                          <a:pt x="52" y="16"/>
                          <a:pt x="54" y="17"/>
                          <a:pt x="53" y="17"/>
                        </a:cubicBezTo>
                        <a:cubicBezTo>
                          <a:pt x="52" y="17"/>
                          <a:pt x="52" y="17"/>
                          <a:pt x="52" y="18"/>
                        </a:cubicBezTo>
                        <a:cubicBezTo>
                          <a:pt x="52" y="19"/>
                          <a:pt x="54" y="20"/>
                          <a:pt x="53" y="20"/>
                        </a:cubicBezTo>
                        <a:cubicBezTo>
                          <a:pt x="53" y="20"/>
                          <a:pt x="52" y="21"/>
                          <a:pt x="52" y="22"/>
                        </a:cubicBezTo>
                        <a:cubicBezTo>
                          <a:pt x="52" y="23"/>
                          <a:pt x="51" y="23"/>
                          <a:pt x="51" y="24"/>
                        </a:cubicBezTo>
                        <a:cubicBezTo>
                          <a:pt x="51" y="26"/>
                          <a:pt x="50" y="26"/>
                          <a:pt x="51" y="27"/>
                        </a:cubicBezTo>
                        <a:cubicBezTo>
                          <a:pt x="52" y="28"/>
                          <a:pt x="51" y="28"/>
                          <a:pt x="51" y="29"/>
                        </a:cubicBezTo>
                        <a:cubicBezTo>
                          <a:pt x="52" y="29"/>
                          <a:pt x="51" y="30"/>
                          <a:pt x="52" y="30"/>
                        </a:cubicBezTo>
                        <a:cubicBezTo>
                          <a:pt x="53" y="30"/>
                          <a:pt x="52" y="30"/>
                          <a:pt x="53" y="30"/>
                        </a:cubicBezTo>
                        <a:cubicBezTo>
                          <a:pt x="54" y="30"/>
                          <a:pt x="54" y="31"/>
                          <a:pt x="54" y="31"/>
                        </a:cubicBezTo>
                        <a:cubicBezTo>
                          <a:pt x="56" y="32"/>
                          <a:pt x="55" y="34"/>
                          <a:pt x="56" y="34"/>
                        </a:cubicBezTo>
                        <a:cubicBezTo>
                          <a:pt x="59" y="33"/>
                          <a:pt x="58" y="34"/>
                          <a:pt x="58" y="34"/>
                        </a:cubicBezTo>
                        <a:cubicBezTo>
                          <a:pt x="59" y="34"/>
                          <a:pt x="59" y="35"/>
                          <a:pt x="60" y="34"/>
                        </a:cubicBezTo>
                        <a:cubicBezTo>
                          <a:pt x="60" y="34"/>
                          <a:pt x="60" y="34"/>
                          <a:pt x="59" y="33"/>
                        </a:cubicBezTo>
                        <a:cubicBezTo>
                          <a:pt x="59" y="33"/>
                          <a:pt x="60" y="32"/>
                          <a:pt x="60" y="32"/>
                        </a:cubicBezTo>
                        <a:cubicBezTo>
                          <a:pt x="62" y="33"/>
                          <a:pt x="62" y="31"/>
                          <a:pt x="62" y="32"/>
                        </a:cubicBezTo>
                        <a:cubicBezTo>
                          <a:pt x="62" y="32"/>
                          <a:pt x="62" y="32"/>
                          <a:pt x="62" y="33"/>
                        </a:cubicBezTo>
                        <a:cubicBezTo>
                          <a:pt x="62" y="33"/>
                          <a:pt x="62" y="42"/>
                          <a:pt x="62" y="42"/>
                        </a:cubicBezTo>
                        <a:cubicBezTo>
                          <a:pt x="62" y="43"/>
                          <a:pt x="62" y="43"/>
                          <a:pt x="62" y="43"/>
                        </a:cubicBezTo>
                        <a:cubicBezTo>
                          <a:pt x="61" y="43"/>
                          <a:pt x="60" y="43"/>
                          <a:pt x="61" y="42"/>
                        </a:cubicBezTo>
                        <a:cubicBezTo>
                          <a:pt x="61" y="41"/>
                          <a:pt x="61" y="42"/>
                          <a:pt x="61" y="41"/>
                        </a:cubicBezTo>
                        <a:cubicBezTo>
                          <a:pt x="60" y="41"/>
                          <a:pt x="60" y="41"/>
                          <a:pt x="59" y="42"/>
                        </a:cubicBezTo>
                        <a:cubicBezTo>
                          <a:pt x="58" y="43"/>
                          <a:pt x="57" y="43"/>
                          <a:pt x="57" y="43"/>
                        </a:cubicBezTo>
                        <a:cubicBezTo>
                          <a:pt x="56" y="42"/>
                          <a:pt x="55" y="43"/>
                          <a:pt x="55" y="42"/>
                        </a:cubicBezTo>
                        <a:cubicBezTo>
                          <a:pt x="55" y="40"/>
                          <a:pt x="55" y="41"/>
                          <a:pt x="54" y="40"/>
                        </a:cubicBezTo>
                        <a:cubicBezTo>
                          <a:pt x="54" y="39"/>
                          <a:pt x="54" y="39"/>
                          <a:pt x="54" y="39"/>
                        </a:cubicBezTo>
                        <a:cubicBezTo>
                          <a:pt x="53" y="38"/>
                          <a:pt x="53" y="38"/>
                          <a:pt x="53" y="38"/>
                        </a:cubicBezTo>
                        <a:cubicBezTo>
                          <a:pt x="53" y="38"/>
                          <a:pt x="52" y="38"/>
                          <a:pt x="52" y="38"/>
                        </a:cubicBezTo>
                        <a:cubicBezTo>
                          <a:pt x="52" y="37"/>
                          <a:pt x="52" y="38"/>
                          <a:pt x="52" y="37"/>
                        </a:cubicBezTo>
                        <a:cubicBezTo>
                          <a:pt x="51" y="36"/>
                          <a:pt x="52" y="37"/>
                          <a:pt x="52" y="36"/>
                        </a:cubicBezTo>
                        <a:cubicBezTo>
                          <a:pt x="50" y="34"/>
                          <a:pt x="50" y="35"/>
                          <a:pt x="50" y="34"/>
                        </a:cubicBezTo>
                        <a:cubicBezTo>
                          <a:pt x="49" y="34"/>
                          <a:pt x="49" y="35"/>
                          <a:pt x="48" y="34"/>
                        </a:cubicBezTo>
                        <a:cubicBezTo>
                          <a:pt x="48" y="33"/>
                          <a:pt x="48" y="34"/>
                          <a:pt x="47" y="34"/>
                        </a:cubicBezTo>
                        <a:cubicBezTo>
                          <a:pt x="46" y="32"/>
                          <a:pt x="46" y="34"/>
                          <a:pt x="45" y="33"/>
                        </a:cubicBezTo>
                        <a:cubicBezTo>
                          <a:pt x="43" y="32"/>
                          <a:pt x="44" y="31"/>
                          <a:pt x="42" y="30"/>
                        </a:cubicBezTo>
                        <a:cubicBezTo>
                          <a:pt x="41" y="29"/>
                          <a:pt x="42" y="27"/>
                          <a:pt x="41" y="27"/>
                        </a:cubicBezTo>
                        <a:cubicBezTo>
                          <a:pt x="39" y="27"/>
                          <a:pt x="40" y="28"/>
                          <a:pt x="40" y="28"/>
                        </a:cubicBezTo>
                        <a:cubicBezTo>
                          <a:pt x="39" y="29"/>
                          <a:pt x="40" y="30"/>
                          <a:pt x="39" y="30"/>
                        </a:cubicBezTo>
                        <a:cubicBezTo>
                          <a:pt x="38" y="31"/>
                          <a:pt x="38" y="30"/>
                          <a:pt x="38" y="31"/>
                        </a:cubicBezTo>
                        <a:cubicBezTo>
                          <a:pt x="37" y="31"/>
                          <a:pt x="37" y="31"/>
                          <a:pt x="36" y="30"/>
                        </a:cubicBezTo>
                        <a:cubicBezTo>
                          <a:pt x="35" y="30"/>
                          <a:pt x="36" y="30"/>
                          <a:pt x="35" y="30"/>
                        </a:cubicBezTo>
                        <a:cubicBezTo>
                          <a:pt x="34" y="30"/>
                          <a:pt x="34" y="30"/>
                          <a:pt x="32" y="30"/>
                        </a:cubicBezTo>
                        <a:cubicBezTo>
                          <a:pt x="31" y="30"/>
                          <a:pt x="31" y="29"/>
                          <a:pt x="30" y="29"/>
                        </a:cubicBezTo>
                        <a:cubicBezTo>
                          <a:pt x="29" y="29"/>
                          <a:pt x="29" y="28"/>
                          <a:pt x="28" y="29"/>
                        </a:cubicBezTo>
                        <a:cubicBezTo>
                          <a:pt x="27" y="29"/>
                          <a:pt x="28" y="28"/>
                          <a:pt x="27" y="28"/>
                        </a:cubicBezTo>
                        <a:cubicBezTo>
                          <a:pt x="26" y="27"/>
                          <a:pt x="27" y="26"/>
                          <a:pt x="26" y="26"/>
                        </a:cubicBezTo>
                        <a:cubicBezTo>
                          <a:pt x="26" y="25"/>
                          <a:pt x="27" y="25"/>
                          <a:pt x="26" y="24"/>
                        </a:cubicBezTo>
                        <a:cubicBezTo>
                          <a:pt x="26" y="23"/>
                          <a:pt x="26" y="24"/>
                          <a:pt x="25" y="25"/>
                        </a:cubicBezTo>
                        <a:cubicBezTo>
                          <a:pt x="22" y="25"/>
                          <a:pt x="23" y="25"/>
                          <a:pt x="22" y="25"/>
                        </a:cubicBezTo>
                        <a:cubicBezTo>
                          <a:pt x="21" y="25"/>
                          <a:pt x="21" y="27"/>
                          <a:pt x="19" y="26"/>
                        </a:cubicBezTo>
                        <a:cubicBezTo>
                          <a:pt x="18" y="25"/>
                          <a:pt x="19" y="26"/>
                          <a:pt x="18" y="26"/>
                        </a:cubicBezTo>
                        <a:cubicBezTo>
                          <a:pt x="18" y="25"/>
                          <a:pt x="20" y="25"/>
                          <a:pt x="19" y="24"/>
                        </a:cubicBezTo>
                        <a:cubicBezTo>
                          <a:pt x="18" y="24"/>
                          <a:pt x="20" y="23"/>
                          <a:pt x="18" y="23"/>
                        </a:cubicBezTo>
                        <a:cubicBezTo>
                          <a:pt x="16" y="22"/>
                          <a:pt x="17" y="22"/>
                          <a:pt x="16" y="21"/>
                        </a:cubicBezTo>
                        <a:cubicBezTo>
                          <a:pt x="16" y="21"/>
                          <a:pt x="16" y="21"/>
                          <a:pt x="16" y="21"/>
                        </a:cubicBezTo>
                        <a:cubicBezTo>
                          <a:pt x="15" y="21"/>
                          <a:pt x="15" y="22"/>
                          <a:pt x="15" y="22"/>
                        </a:cubicBezTo>
                        <a:cubicBezTo>
                          <a:pt x="15" y="22"/>
                          <a:pt x="16" y="23"/>
                          <a:pt x="16" y="23"/>
                        </a:cubicBezTo>
                        <a:cubicBezTo>
                          <a:pt x="16" y="24"/>
                          <a:pt x="15" y="24"/>
                          <a:pt x="16" y="25"/>
                        </a:cubicBezTo>
                        <a:cubicBezTo>
                          <a:pt x="17" y="26"/>
                          <a:pt x="15" y="27"/>
                          <a:pt x="16" y="28"/>
                        </a:cubicBezTo>
                        <a:cubicBezTo>
                          <a:pt x="16" y="30"/>
                          <a:pt x="15" y="32"/>
                          <a:pt x="16" y="33"/>
                        </a:cubicBezTo>
                        <a:cubicBezTo>
                          <a:pt x="17" y="34"/>
                          <a:pt x="16" y="35"/>
                          <a:pt x="16" y="35"/>
                        </a:cubicBezTo>
                        <a:cubicBezTo>
                          <a:pt x="15" y="38"/>
                          <a:pt x="15" y="38"/>
                          <a:pt x="15" y="39"/>
                        </a:cubicBezTo>
                        <a:cubicBezTo>
                          <a:pt x="16" y="39"/>
                          <a:pt x="16" y="40"/>
                          <a:pt x="15" y="40"/>
                        </a:cubicBezTo>
                        <a:cubicBezTo>
                          <a:pt x="14" y="40"/>
                          <a:pt x="0" y="40"/>
                          <a:pt x="0" y="40"/>
                        </a:cubicBezTo>
                        <a:cubicBezTo>
                          <a:pt x="0" y="40"/>
                          <a:pt x="0" y="64"/>
                          <a:pt x="0" y="64"/>
                        </a:cubicBezTo>
                        <a:cubicBezTo>
                          <a:pt x="0" y="65"/>
                          <a:pt x="0" y="65"/>
                          <a:pt x="0" y="65"/>
                        </a:cubicBezTo>
                        <a:cubicBezTo>
                          <a:pt x="2" y="67"/>
                          <a:pt x="0" y="67"/>
                          <a:pt x="2" y="68"/>
                        </a:cubicBezTo>
                        <a:cubicBezTo>
                          <a:pt x="3" y="69"/>
                          <a:pt x="7" y="74"/>
                          <a:pt x="8" y="74"/>
                        </a:cubicBezTo>
                        <a:cubicBezTo>
                          <a:pt x="9" y="75"/>
                          <a:pt x="10" y="76"/>
                          <a:pt x="11" y="77"/>
                        </a:cubicBezTo>
                        <a:cubicBezTo>
                          <a:pt x="15" y="76"/>
                          <a:pt x="17" y="76"/>
                          <a:pt x="18" y="76"/>
                        </a:cubicBezTo>
                        <a:cubicBezTo>
                          <a:pt x="18" y="75"/>
                          <a:pt x="18" y="76"/>
                          <a:pt x="19" y="76"/>
                        </a:cubicBezTo>
                        <a:cubicBezTo>
                          <a:pt x="20" y="75"/>
                          <a:pt x="20" y="76"/>
                          <a:pt x="21" y="76"/>
                        </a:cubicBezTo>
                        <a:cubicBezTo>
                          <a:pt x="21" y="75"/>
                          <a:pt x="22" y="76"/>
                          <a:pt x="22" y="76"/>
                        </a:cubicBezTo>
                        <a:cubicBezTo>
                          <a:pt x="23" y="76"/>
                          <a:pt x="23" y="76"/>
                          <a:pt x="24" y="76"/>
                        </a:cubicBezTo>
                        <a:cubicBezTo>
                          <a:pt x="25" y="77"/>
                          <a:pt x="24" y="77"/>
                          <a:pt x="25" y="77"/>
                        </a:cubicBezTo>
                        <a:cubicBezTo>
                          <a:pt x="26" y="78"/>
                          <a:pt x="26" y="78"/>
                          <a:pt x="26" y="78"/>
                        </a:cubicBezTo>
                        <a:cubicBezTo>
                          <a:pt x="27" y="79"/>
                          <a:pt x="27" y="79"/>
                          <a:pt x="28" y="79"/>
                        </a:cubicBezTo>
                        <a:cubicBezTo>
                          <a:pt x="29" y="79"/>
                          <a:pt x="29" y="78"/>
                          <a:pt x="30" y="79"/>
                        </a:cubicBezTo>
                        <a:cubicBezTo>
                          <a:pt x="30" y="79"/>
                          <a:pt x="30" y="79"/>
                          <a:pt x="31" y="79"/>
                        </a:cubicBezTo>
                        <a:cubicBezTo>
                          <a:pt x="31" y="79"/>
                          <a:pt x="30" y="80"/>
                          <a:pt x="31" y="80"/>
                        </a:cubicBezTo>
                        <a:cubicBezTo>
                          <a:pt x="32" y="81"/>
                          <a:pt x="32" y="80"/>
                          <a:pt x="32" y="80"/>
                        </a:cubicBezTo>
                        <a:cubicBezTo>
                          <a:pt x="33" y="80"/>
                          <a:pt x="33" y="79"/>
                          <a:pt x="34" y="79"/>
                        </a:cubicBezTo>
                        <a:cubicBezTo>
                          <a:pt x="34" y="79"/>
                          <a:pt x="34" y="79"/>
                          <a:pt x="35" y="80"/>
                        </a:cubicBezTo>
                        <a:cubicBezTo>
                          <a:pt x="36" y="80"/>
                          <a:pt x="35" y="80"/>
                          <a:pt x="36" y="80"/>
                        </a:cubicBezTo>
                        <a:cubicBezTo>
                          <a:pt x="37" y="80"/>
                          <a:pt x="37" y="81"/>
                          <a:pt x="37" y="81"/>
                        </a:cubicBezTo>
                        <a:cubicBezTo>
                          <a:pt x="38" y="81"/>
                          <a:pt x="38" y="80"/>
                          <a:pt x="39" y="80"/>
                        </a:cubicBezTo>
                        <a:cubicBezTo>
                          <a:pt x="40" y="80"/>
                          <a:pt x="40" y="80"/>
                          <a:pt x="41" y="79"/>
                        </a:cubicBezTo>
                        <a:cubicBezTo>
                          <a:pt x="42" y="78"/>
                          <a:pt x="41" y="79"/>
                          <a:pt x="42" y="78"/>
                        </a:cubicBezTo>
                        <a:cubicBezTo>
                          <a:pt x="42" y="77"/>
                          <a:pt x="42" y="77"/>
                          <a:pt x="43" y="77"/>
                        </a:cubicBezTo>
                        <a:cubicBezTo>
                          <a:pt x="43" y="77"/>
                          <a:pt x="42" y="77"/>
                          <a:pt x="42" y="77"/>
                        </a:cubicBezTo>
                        <a:cubicBezTo>
                          <a:pt x="42" y="77"/>
                          <a:pt x="42" y="77"/>
                          <a:pt x="42" y="77"/>
                        </a:cubicBezTo>
                        <a:cubicBezTo>
                          <a:pt x="42" y="76"/>
                          <a:pt x="42" y="76"/>
                          <a:pt x="43" y="76"/>
                        </a:cubicBezTo>
                        <a:cubicBezTo>
                          <a:pt x="43" y="75"/>
                          <a:pt x="42" y="75"/>
                          <a:pt x="43" y="75"/>
                        </a:cubicBezTo>
                        <a:cubicBezTo>
                          <a:pt x="43" y="75"/>
                          <a:pt x="43" y="74"/>
                          <a:pt x="43" y="74"/>
                        </a:cubicBezTo>
                        <a:cubicBezTo>
                          <a:pt x="44" y="74"/>
                          <a:pt x="44" y="73"/>
                          <a:pt x="44" y="74"/>
                        </a:cubicBezTo>
                        <a:cubicBezTo>
                          <a:pt x="44" y="73"/>
                          <a:pt x="45" y="71"/>
                          <a:pt x="45" y="72"/>
                        </a:cubicBezTo>
                        <a:cubicBezTo>
                          <a:pt x="46" y="72"/>
                          <a:pt x="45" y="72"/>
                          <a:pt x="46" y="72"/>
                        </a:cubicBezTo>
                        <a:cubicBezTo>
                          <a:pt x="46" y="72"/>
                          <a:pt x="45" y="71"/>
                          <a:pt x="46" y="71"/>
                        </a:cubicBezTo>
                        <a:cubicBezTo>
                          <a:pt x="46" y="71"/>
                          <a:pt x="46" y="71"/>
                          <a:pt x="47" y="71"/>
                        </a:cubicBezTo>
                        <a:cubicBezTo>
                          <a:pt x="46" y="70"/>
                          <a:pt x="47" y="70"/>
                          <a:pt x="47" y="70"/>
                        </a:cubicBezTo>
                        <a:cubicBezTo>
                          <a:pt x="47" y="70"/>
                          <a:pt x="47" y="70"/>
                          <a:pt x="48" y="71"/>
                        </a:cubicBezTo>
                        <a:cubicBezTo>
                          <a:pt x="48" y="71"/>
                          <a:pt x="48" y="70"/>
                          <a:pt x="48" y="70"/>
                        </a:cubicBezTo>
                        <a:cubicBezTo>
                          <a:pt x="49" y="70"/>
                          <a:pt x="48" y="70"/>
                          <a:pt x="49" y="69"/>
                        </a:cubicBezTo>
                        <a:cubicBezTo>
                          <a:pt x="49" y="69"/>
                          <a:pt x="49" y="69"/>
                          <a:pt x="49" y="69"/>
                        </a:cubicBezTo>
                        <a:cubicBezTo>
                          <a:pt x="50" y="69"/>
                          <a:pt x="49" y="68"/>
                          <a:pt x="50" y="68"/>
                        </a:cubicBezTo>
                        <a:cubicBezTo>
                          <a:pt x="50" y="68"/>
                          <a:pt x="51" y="68"/>
                          <a:pt x="51" y="68"/>
                        </a:cubicBezTo>
                        <a:cubicBezTo>
                          <a:pt x="51" y="68"/>
                          <a:pt x="52" y="67"/>
                          <a:pt x="52" y="68"/>
                        </a:cubicBezTo>
                        <a:cubicBezTo>
                          <a:pt x="52" y="68"/>
                          <a:pt x="53" y="67"/>
                          <a:pt x="53" y="68"/>
                        </a:cubicBezTo>
                        <a:cubicBezTo>
                          <a:pt x="53" y="68"/>
                          <a:pt x="54" y="68"/>
                          <a:pt x="54" y="68"/>
                        </a:cubicBezTo>
                        <a:cubicBezTo>
                          <a:pt x="54" y="68"/>
                          <a:pt x="54" y="68"/>
                          <a:pt x="55" y="67"/>
                        </a:cubicBezTo>
                        <a:cubicBezTo>
                          <a:pt x="55" y="66"/>
                          <a:pt x="54" y="66"/>
                          <a:pt x="55" y="66"/>
                        </a:cubicBezTo>
                        <a:cubicBezTo>
                          <a:pt x="55" y="65"/>
                          <a:pt x="55" y="64"/>
                          <a:pt x="55" y="64"/>
                        </a:cubicBezTo>
                        <a:cubicBezTo>
                          <a:pt x="56" y="63"/>
                          <a:pt x="56" y="64"/>
                          <a:pt x="57" y="63"/>
                        </a:cubicBezTo>
                        <a:cubicBezTo>
                          <a:pt x="57" y="62"/>
                          <a:pt x="58" y="61"/>
                          <a:pt x="59" y="61"/>
                        </a:cubicBezTo>
                        <a:cubicBezTo>
                          <a:pt x="61" y="61"/>
                          <a:pt x="61" y="60"/>
                          <a:pt x="62" y="60"/>
                        </a:cubicBezTo>
                        <a:cubicBezTo>
                          <a:pt x="62" y="60"/>
                          <a:pt x="62" y="60"/>
                          <a:pt x="63" y="60"/>
                        </a:cubicBezTo>
                        <a:cubicBezTo>
                          <a:pt x="63" y="60"/>
                          <a:pt x="63" y="61"/>
                          <a:pt x="64" y="61"/>
                        </a:cubicBezTo>
                        <a:cubicBezTo>
                          <a:pt x="65" y="61"/>
                          <a:pt x="65" y="60"/>
                          <a:pt x="65" y="60"/>
                        </a:cubicBezTo>
                        <a:cubicBezTo>
                          <a:pt x="66" y="60"/>
                          <a:pt x="65" y="61"/>
                          <a:pt x="67" y="61"/>
                        </a:cubicBezTo>
                        <a:cubicBezTo>
                          <a:pt x="67" y="61"/>
                          <a:pt x="67" y="61"/>
                          <a:pt x="67" y="61"/>
                        </a:cubicBezTo>
                        <a:cubicBezTo>
                          <a:pt x="67" y="61"/>
                          <a:pt x="67" y="61"/>
                          <a:pt x="67" y="61"/>
                        </a:cubicBezTo>
                        <a:cubicBezTo>
                          <a:pt x="67" y="60"/>
                          <a:pt x="67" y="60"/>
                          <a:pt x="67" y="59"/>
                        </a:cubicBezTo>
                        <a:cubicBezTo>
                          <a:pt x="67" y="57"/>
                          <a:pt x="66" y="58"/>
                          <a:pt x="66" y="55"/>
                        </a:cubicBezTo>
                        <a:cubicBezTo>
                          <a:pt x="67" y="55"/>
                          <a:pt x="69" y="53"/>
                          <a:pt x="73" y="53"/>
                        </a:cubicBezTo>
                        <a:cubicBezTo>
                          <a:pt x="77" y="52"/>
                          <a:pt x="78" y="51"/>
                          <a:pt x="81" y="50"/>
                        </a:cubicBezTo>
                        <a:cubicBezTo>
                          <a:pt x="81" y="50"/>
                          <a:pt x="87" y="48"/>
                          <a:pt x="89" y="47"/>
                        </a:cubicBezTo>
                        <a:cubicBezTo>
                          <a:pt x="89" y="47"/>
                          <a:pt x="89" y="46"/>
                          <a:pt x="89" y="46"/>
                        </a:cubicBezTo>
                        <a:cubicBezTo>
                          <a:pt x="88" y="46"/>
                          <a:pt x="88" y="46"/>
                          <a:pt x="88" y="47"/>
                        </a:cubicBezTo>
                        <a:cubicBezTo>
                          <a:pt x="87" y="47"/>
                          <a:pt x="87" y="47"/>
                          <a:pt x="87" y="46"/>
                        </a:cubicBezTo>
                        <a:cubicBezTo>
                          <a:pt x="87" y="46"/>
                          <a:pt x="87" y="46"/>
                          <a:pt x="86" y="45"/>
                        </a:cubicBezTo>
                        <a:cubicBezTo>
                          <a:pt x="86" y="45"/>
                          <a:pt x="85" y="45"/>
                          <a:pt x="86" y="45"/>
                        </a:cubicBezTo>
                        <a:cubicBezTo>
                          <a:pt x="86" y="44"/>
                          <a:pt x="85" y="44"/>
                          <a:pt x="85" y="44"/>
                        </a:cubicBezTo>
                        <a:cubicBezTo>
                          <a:pt x="84" y="43"/>
                          <a:pt x="85" y="43"/>
                          <a:pt x="85" y="43"/>
                        </a:cubicBezTo>
                        <a:cubicBezTo>
                          <a:pt x="86" y="43"/>
                          <a:pt x="86" y="43"/>
                          <a:pt x="86" y="43"/>
                        </a:cubicBezTo>
                        <a:cubicBezTo>
                          <a:pt x="86" y="42"/>
                          <a:pt x="86" y="43"/>
                          <a:pt x="86" y="41"/>
                        </a:cubicBezTo>
                        <a:cubicBezTo>
                          <a:pt x="87" y="40"/>
                          <a:pt x="87" y="41"/>
                          <a:pt x="87" y="40"/>
                        </a:cubicBezTo>
                        <a:cubicBezTo>
                          <a:pt x="87" y="40"/>
                          <a:pt x="87" y="39"/>
                          <a:pt x="87" y="38"/>
                        </a:cubicBezTo>
                        <a:cubicBezTo>
                          <a:pt x="88" y="37"/>
                          <a:pt x="86" y="38"/>
                          <a:pt x="87" y="36"/>
                        </a:cubicBezTo>
                        <a:cubicBezTo>
                          <a:pt x="87" y="36"/>
                          <a:pt x="87" y="35"/>
                          <a:pt x="88" y="35"/>
                        </a:cubicBezTo>
                        <a:cubicBezTo>
                          <a:pt x="88" y="36"/>
                          <a:pt x="88" y="35"/>
                          <a:pt x="88" y="35"/>
                        </a:cubicBezTo>
                        <a:cubicBezTo>
                          <a:pt x="89" y="36"/>
                          <a:pt x="89" y="34"/>
                          <a:pt x="90" y="35"/>
                        </a:cubicBezTo>
                        <a:cubicBezTo>
                          <a:pt x="90" y="35"/>
                          <a:pt x="91" y="34"/>
                          <a:pt x="91" y="34"/>
                        </a:cubicBezTo>
                        <a:cubicBezTo>
                          <a:pt x="92" y="33"/>
                          <a:pt x="91" y="33"/>
                          <a:pt x="90" y="33"/>
                        </a:cubicBezTo>
                        <a:cubicBezTo>
                          <a:pt x="89" y="33"/>
                          <a:pt x="90" y="32"/>
                          <a:pt x="89" y="32"/>
                        </a:cubicBezTo>
                        <a:cubicBezTo>
                          <a:pt x="89" y="32"/>
                          <a:pt x="89" y="31"/>
                          <a:pt x="89" y="31"/>
                        </a:cubicBezTo>
                        <a:cubicBezTo>
                          <a:pt x="89" y="30"/>
                          <a:pt x="90" y="30"/>
                          <a:pt x="90" y="28"/>
                        </a:cubicBezTo>
                        <a:cubicBezTo>
                          <a:pt x="90" y="28"/>
                          <a:pt x="90" y="27"/>
                          <a:pt x="89" y="27"/>
                        </a:cubicBezTo>
                        <a:cubicBezTo>
                          <a:pt x="88" y="27"/>
                          <a:pt x="89" y="27"/>
                          <a:pt x="89" y="26"/>
                        </a:cubicBezTo>
                        <a:cubicBezTo>
                          <a:pt x="88" y="25"/>
                          <a:pt x="89" y="26"/>
                          <a:pt x="89" y="25"/>
                        </a:cubicBezTo>
                        <a:cubicBezTo>
                          <a:pt x="89" y="25"/>
                          <a:pt x="90" y="25"/>
                          <a:pt x="90" y="24"/>
                        </a:cubicBezTo>
                        <a:cubicBezTo>
                          <a:pt x="91" y="23"/>
                          <a:pt x="89" y="24"/>
                          <a:pt x="89" y="22"/>
                        </a:cubicBezTo>
                        <a:cubicBezTo>
                          <a:pt x="89" y="21"/>
                          <a:pt x="88" y="22"/>
                          <a:pt x="89" y="21"/>
                        </a:cubicBezTo>
                        <a:cubicBezTo>
                          <a:pt x="90" y="21"/>
                          <a:pt x="90" y="20"/>
                          <a:pt x="90" y="21"/>
                        </a:cubicBezTo>
                        <a:cubicBezTo>
                          <a:pt x="91" y="21"/>
                          <a:pt x="91" y="19"/>
                          <a:pt x="92" y="19"/>
                        </a:cubicBezTo>
                        <a:cubicBezTo>
                          <a:pt x="93" y="19"/>
                          <a:pt x="92" y="18"/>
                          <a:pt x="91" y="18"/>
                        </a:cubicBezTo>
                        <a:cubicBezTo>
                          <a:pt x="91" y="17"/>
                          <a:pt x="91" y="17"/>
                          <a:pt x="91" y="17"/>
                        </a:cubicBezTo>
                        <a:cubicBezTo>
                          <a:pt x="92" y="17"/>
                          <a:pt x="92" y="17"/>
                          <a:pt x="92" y="16"/>
                        </a:cubicBezTo>
                        <a:cubicBezTo>
                          <a:pt x="92" y="16"/>
                          <a:pt x="92" y="16"/>
                          <a:pt x="91" y="15"/>
                        </a:cubicBezTo>
                        <a:cubicBezTo>
                          <a:pt x="90" y="15"/>
                          <a:pt x="90" y="14"/>
                          <a:pt x="90" y="14"/>
                        </a:cubicBezTo>
                        <a:cubicBezTo>
                          <a:pt x="90" y="13"/>
                          <a:pt x="91" y="13"/>
                          <a:pt x="90" y="12"/>
                        </a:cubicBezTo>
                        <a:cubicBezTo>
                          <a:pt x="89" y="12"/>
                          <a:pt x="90" y="11"/>
                          <a:pt x="89" y="11"/>
                        </a:cubicBezTo>
                        <a:cubicBezTo>
                          <a:pt x="89" y="11"/>
                          <a:pt x="88" y="11"/>
                          <a:pt x="88" y="11"/>
                        </a:cubicBezTo>
                        <a:cubicBezTo>
                          <a:pt x="89" y="12"/>
                          <a:pt x="88" y="12"/>
                          <a:pt x="88" y="11"/>
                        </a:cubicBezTo>
                        <a:cubicBezTo>
                          <a:pt x="88" y="11"/>
                          <a:pt x="87" y="12"/>
                          <a:pt x="87" y="11"/>
                        </a:cubicBezTo>
                        <a:cubicBezTo>
                          <a:pt x="87" y="10"/>
                          <a:pt x="87" y="10"/>
                          <a:pt x="87" y="10"/>
                        </a:cubicBezTo>
                        <a:cubicBezTo>
                          <a:pt x="87" y="10"/>
                          <a:pt x="87" y="10"/>
                          <a:pt x="87" y="9"/>
                        </a:cubicBezTo>
                        <a:cubicBezTo>
                          <a:pt x="86" y="10"/>
                          <a:pt x="86" y="9"/>
                          <a:pt x="85" y="8"/>
                        </a:cubicBezTo>
                        <a:close/>
                        <a:moveTo>
                          <a:pt x="63" y="23"/>
                        </a:moveTo>
                        <a:cubicBezTo>
                          <a:pt x="63" y="23"/>
                          <a:pt x="63" y="24"/>
                          <a:pt x="63" y="24"/>
                        </a:cubicBezTo>
                        <a:cubicBezTo>
                          <a:pt x="64" y="24"/>
                          <a:pt x="64" y="24"/>
                          <a:pt x="63" y="25"/>
                        </a:cubicBezTo>
                        <a:cubicBezTo>
                          <a:pt x="63" y="25"/>
                          <a:pt x="63" y="25"/>
                          <a:pt x="63" y="26"/>
                        </a:cubicBezTo>
                        <a:cubicBezTo>
                          <a:pt x="61" y="26"/>
                          <a:pt x="61" y="26"/>
                          <a:pt x="60" y="26"/>
                        </a:cubicBezTo>
                        <a:cubicBezTo>
                          <a:pt x="60" y="25"/>
                          <a:pt x="61" y="25"/>
                          <a:pt x="60" y="25"/>
                        </a:cubicBezTo>
                        <a:cubicBezTo>
                          <a:pt x="59" y="24"/>
                          <a:pt x="60" y="24"/>
                          <a:pt x="61" y="24"/>
                        </a:cubicBezTo>
                        <a:cubicBezTo>
                          <a:pt x="61" y="23"/>
                          <a:pt x="61" y="22"/>
                          <a:pt x="62" y="22"/>
                        </a:cubicBezTo>
                        <a:cubicBezTo>
                          <a:pt x="62" y="22"/>
                          <a:pt x="62" y="23"/>
                          <a:pt x="62" y="23"/>
                        </a:cubicBezTo>
                        <a:cubicBezTo>
                          <a:pt x="62" y="22"/>
                          <a:pt x="62" y="22"/>
                          <a:pt x="62" y="22"/>
                        </a:cubicBezTo>
                        <a:cubicBezTo>
                          <a:pt x="63" y="22"/>
                          <a:pt x="63" y="20"/>
                          <a:pt x="64" y="22"/>
                        </a:cubicBezTo>
                        <a:cubicBezTo>
                          <a:pt x="64" y="23"/>
                          <a:pt x="64" y="23"/>
                          <a:pt x="63" y="2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4" name="Freeform 26"/>
                  <p:cNvSpPr>
                    <a:spLocks/>
                  </p:cNvSpPr>
                  <p:nvPr/>
                </p:nvSpPr>
                <p:spPr bwMode="auto">
                  <a:xfrm>
                    <a:off x="4799013" y="4903787"/>
                    <a:ext cx="217488" cy="220662"/>
                  </a:xfrm>
                  <a:custGeom>
                    <a:avLst/>
                    <a:gdLst>
                      <a:gd name="T0" fmla="*/ 73 w 76"/>
                      <a:gd name="T1" fmla="*/ 35 h 77"/>
                      <a:gd name="T2" fmla="*/ 70 w 76"/>
                      <a:gd name="T3" fmla="*/ 33 h 77"/>
                      <a:gd name="T4" fmla="*/ 64 w 76"/>
                      <a:gd name="T5" fmla="*/ 32 h 77"/>
                      <a:gd name="T6" fmla="*/ 62 w 76"/>
                      <a:gd name="T7" fmla="*/ 26 h 77"/>
                      <a:gd name="T8" fmla="*/ 62 w 76"/>
                      <a:gd name="T9" fmla="*/ 23 h 77"/>
                      <a:gd name="T10" fmla="*/ 59 w 76"/>
                      <a:gd name="T11" fmla="*/ 23 h 77"/>
                      <a:gd name="T12" fmla="*/ 57 w 76"/>
                      <a:gd name="T13" fmla="*/ 19 h 77"/>
                      <a:gd name="T14" fmla="*/ 53 w 76"/>
                      <a:gd name="T15" fmla="*/ 18 h 77"/>
                      <a:gd name="T16" fmla="*/ 51 w 76"/>
                      <a:gd name="T17" fmla="*/ 16 h 77"/>
                      <a:gd name="T18" fmla="*/ 48 w 76"/>
                      <a:gd name="T19" fmla="*/ 12 h 77"/>
                      <a:gd name="T20" fmla="*/ 47 w 76"/>
                      <a:gd name="T21" fmla="*/ 9 h 77"/>
                      <a:gd name="T22" fmla="*/ 43 w 76"/>
                      <a:gd name="T23" fmla="*/ 3 h 77"/>
                      <a:gd name="T24" fmla="*/ 42 w 76"/>
                      <a:gd name="T25" fmla="*/ 0 h 77"/>
                      <a:gd name="T26" fmla="*/ 40 w 76"/>
                      <a:gd name="T27" fmla="*/ 0 h 77"/>
                      <a:gd name="T28" fmla="*/ 36 w 76"/>
                      <a:gd name="T29" fmla="*/ 3 h 77"/>
                      <a:gd name="T30" fmla="*/ 34 w 76"/>
                      <a:gd name="T31" fmla="*/ 2 h 77"/>
                      <a:gd name="T32" fmla="*/ 31 w 76"/>
                      <a:gd name="T33" fmla="*/ 4 h 77"/>
                      <a:gd name="T34" fmla="*/ 29 w 76"/>
                      <a:gd name="T35" fmla="*/ 7 h 77"/>
                      <a:gd name="T36" fmla="*/ 27 w 76"/>
                      <a:gd name="T37" fmla="*/ 4 h 77"/>
                      <a:gd name="T38" fmla="*/ 13 w 76"/>
                      <a:gd name="T39" fmla="*/ 6 h 77"/>
                      <a:gd name="T40" fmla="*/ 8 w 76"/>
                      <a:gd name="T41" fmla="*/ 35 h 77"/>
                      <a:gd name="T42" fmla="*/ 0 w 76"/>
                      <a:gd name="T43" fmla="*/ 58 h 77"/>
                      <a:gd name="T44" fmla="*/ 2 w 76"/>
                      <a:gd name="T45" fmla="*/ 60 h 77"/>
                      <a:gd name="T46" fmla="*/ 4 w 76"/>
                      <a:gd name="T47" fmla="*/ 62 h 77"/>
                      <a:gd name="T48" fmla="*/ 5 w 76"/>
                      <a:gd name="T49" fmla="*/ 64 h 77"/>
                      <a:gd name="T50" fmla="*/ 6 w 76"/>
                      <a:gd name="T51" fmla="*/ 66 h 77"/>
                      <a:gd name="T52" fmla="*/ 6 w 76"/>
                      <a:gd name="T53" fmla="*/ 67 h 77"/>
                      <a:gd name="T54" fmla="*/ 7 w 76"/>
                      <a:gd name="T55" fmla="*/ 70 h 77"/>
                      <a:gd name="T56" fmla="*/ 5 w 76"/>
                      <a:gd name="T57" fmla="*/ 74 h 77"/>
                      <a:gd name="T58" fmla="*/ 6 w 76"/>
                      <a:gd name="T59" fmla="*/ 76 h 77"/>
                      <a:gd name="T60" fmla="*/ 11 w 76"/>
                      <a:gd name="T61" fmla="*/ 76 h 77"/>
                      <a:gd name="T62" fmla="*/ 14 w 76"/>
                      <a:gd name="T63" fmla="*/ 76 h 77"/>
                      <a:gd name="T64" fmla="*/ 16 w 76"/>
                      <a:gd name="T65" fmla="*/ 74 h 77"/>
                      <a:gd name="T66" fmla="*/ 19 w 76"/>
                      <a:gd name="T67" fmla="*/ 71 h 77"/>
                      <a:gd name="T68" fmla="*/ 21 w 76"/>
                      <a:gd name="T69" fmla="*/ 70 h 77"/>
                      <a:gd name="T70" fmla="*/ 22 w 76"/>
                      <a:gd name="T71" fmla="*/ 67 h 77"/>
                      <a:gd name="T72" fmla="*/ 23 w 76"/>
                      <a:gd name="T73" fmla="*/ 65 h 77"/>
                      <a:gd name="T74" fmla="*/ 24 w 76"/>
                      <a:gd name="T75" fmla="*/ 63 h 77"/>
                      <a:gd name="T76" fmla="*/ 26 w 76"/>
                      <a:gd name="T77" fmla="*/ 62 h 77"/>
                      <a:gd name="T78" fmla="*/ 28 w 76"/>
                      <a:gd name="T79" fmla="*/ 63 h 77"/>
                      <a:gd name="T80" fmla="*/ 32 w 76"/>
                      <a:gd name="T81" fmla="*/ 65 h 77"/>
                      <a:gd name="T82" fmla="*/ 35 w 76"/>
                      <a:gd name="T83" fmla="*/ 66 h 77"/>
                      <a:gd name="T84" fmla="*/ 40 w 76"/>
                      <a:gd name="T85" fmla="*/ 67 h 77"/>
                      <a:gd name="T86" fmla="*/ 44 w 76"/>
                      <a:gd name="T87" fmla="*/ 65 h 77"/>
                      <a:gd name="T88" fmla="*/ 47 w 76"/>
                      <a:gd name="T89" fmla="*/ 58 h 77"/>
                      <a:gd name="T90" fmla="*/ 53 w 76"/>
                      <a:gd name="T91" fmla="*/ 55 h 77"/>
                      <a:gd name="T92" fmla="*/ 55 w 76"/>
                      <a:gd name="T93" fmla="*/ 52 h 77"/>
                      <a:gd name="T94" fmla="*/ 56 w 76"/>
                      <a:gd name="T95" fmla="*/ 49 h 77"/>
                      <a:gd name="T96" fmla="*/ 57 w 76"/>
                      <a:gd name="T97" fmla="*/ 48 h 77"/>
                      <a:gd name="T98" fmla="*/ 61 w 76"/>
                      <a:gd name="T99" fmla="*/ 46 h 77"/>
                      <a:gd name="T100" fmla="*/ 62 w 76"/>
                      <a:gd name="T101" fmla="*/ 45 h 77"/>
                      <a:gd name="T102" fmla="*/ 64 w 76"/>
                      <a:gd name="T103" fmla="*/ 43 h 77"/>
                      <a:gd name="T104" fmla="*/ 66 w 76"/>
                      <a:gd name="T105" fmla="*/ 41 h 77"/>
                      <a:gd name="T106" fmla="*/ 72 w 76"/>
                      <a:gd name="T107" fmla="*/ 38 h 77"/>
                      <a:gd name="T108" fmla="*/ 73 w 76"/>
                      <a:gd name="T109" fmla="*/ 37 h 77"/>
                      <a:gd name="T110" fmla="*/ 75 w 76"/>
                      <a:gd name="T111" fmla="*/ 37 h 77"/>
                      <a:gd name="T112" fmla="*/ 74 w 76"/>
                      <a:gd name="T113" fmla="*/ 3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 h="77">
                        <a:moveTo>
                          <a:pt x="74" y="36"/>
                        </a:moveTo>
                        <a:cubicBezTo>
                          <a:pt x="74" y="35"/>
                          <a:pt x="73" y="36"/>
                          <a:pt x="73" y="35"/>
                        </a:cubicBezTo>
                        <a:cubicBezTo>
                          <a:pt x="71" y="34"/>
                          <a:pt x="74" y="35"/>
                          <a:pt x="72" y="34"/>
                        </a:cubicBezTo>
                        <a:cubicBezTo>
                          <a:pt x="72" y="33"/>
                          <a:pt x="72" y="34"/>
                          <a:pt x="70" y="33"/>
                        </a:cubicBezTo>
                        <a:cubicBezTo>
                          <a:pt x="68" y="32"/>
                          <a:pt x="69" y="33"/>
                          <a:pt x="67" y="32"/>
                        </a:cubicBezTo>
                        <a:cubicBezTo>
                          <a:pt x="67" y="31"/>
                          <a:pt x="65" y="32"/>
                          <a:pt x="64" y="32"/>
                        </a:cubicBezTo>
                        <a:cubicBezTo>
                          <a:pt x="64" y="31"/>
                          <a:pt x="64" y="31"/>
                          <a:pt x="64" y="30"/>
                        </a:cubicBezTo>
                        <a:cubicBezTo>
                          <a:pt x="63" y="28"/>
                          <a:pt x="62" y="29"/>
                          <a:pt x="62" y="26"/>
                        </a:cubicBezTo>
                        <a:cubicBezTo>
                          <a:pt x="62" y="25"/>
                          <a:pt x="62" y="25"/>
                          <a:pt x="62" y="25"/>
                        </a:cubicBezTo>
                        <a:cubicBezTo>
                          <a:pt x="61" y="23"/>
                          <a:pt x="62" y="24"/>
                          <a:pt x="62" y="23"/>
                        </a:cubicBezTo>
                        <a:cubicBezTo>
                          <a:pt x="62" y="23"/>
                          <a:pt x="62" y="23"/>
                          <a:pt x="61" y="23"/>
                        </a:cubicBezTo>
                        <a:cubicBezTo>
                          <a:pt x="61" y="23"/>
                          <a:pt x="60" y="23"/>
                          <a:pt x="59" y="23"/>
                        </a:cubicBezTo>
                        <a:cubicBezTo>
                          <a:pt x="59" y="23"/>
                          <a:pt x="58" y="24"/>
                          <a:pt x="58" y="21"/>
                        </a:cubicBezTo>
                        <a:cubicBezTo>
                          <a:pt x="58" y="21"/>
                          <a:pt x="58" y="19"/>
                          <a:pt x="57" y="19"/>
                        </a:cubicBezTo>
                        <a:cubicBezTo>
                          <a:pt x="55" y="19"/>
                          <a:pt x="55" y="18"/>
                          <a:pt x="54" y="18"/>
                        </a:cubicBezTo>
                        <a:cubicBezTo>
                          <a:pt x="54" y="18"/>
                          <a:pt x="54" y="17"/>
                          <a:pt x="53" y="18"/>
                        </a:cubicBezTo>
                        <a:cubicBezTo>
                          <a:pt x="53" y="18"/>
                          <a:pt x="53" y="17"/>
                          <a:pt x="52" y="17"/>
                        </a:cubicBezTo>
                        <a:cubicBezTo>
                          <a:pt x="52" y="16"/>
                          <a:pt x="52" y="16"/>
                          <a:pt x="51" y="16"/>
                        </a:cubicBezTo>
                        <a:cubicBezTo>
                          <a:pt x="50" y="16"/>
                          <a:pt x="52" y="15"/>
                          <a:pt x="50" y="15"/>
                        </a:cubicBezTo>
                        <a:cubicBezTo>
                          <a:pt x="48" y="15"/>
                          <a:pt x="49" y="13"/>
                          <a:pt x="48" y="12"/>
                        </a:cubicBezTo>
                        <a:cubicBezTo>
                          <a:pt x="47" y="11"/>
                          <a:pt x="48" y="11"/>
                          <a:pt x="47" y="9"/>
                        </a:cubicBezTo>
                        <a:cubicBezTo>
                          <a:pt x="47" y="9"/>
                          <a:pt x="47" y="9"/>
                          <a:pt x="47" y="9"/>
                        </a:cubicBezTo>
                        <a:cubicBezTo>
                          <a:pt x="45" y="7"/>
                          <a:pt x="48" y="9"/>
                          <a:pt x="45" y="6"/>
                        </a:cubicBezTo>
                        <a:cubicBezTo>
                          <a:pt x="43" y="5"/>
                          <a:pt x="44" y="4"/>
                          <a:pt x="43" y="3"/>
                        </a:cubicBezTo>
                        <a:cubicBezTo>
                          <a:pt x="42" y="2"/>
                          <a:pt x="42" y="1"/>
                          <a:pt x="42" y="1"/>
                        </a:cubicBezTo>
                        <a:cubicBezTo>
                          <a:pt x="42" y="1"/>
                          <a:pt x="42" y="0"/>
                          <a:pt x="42" y="0"/>
                        </a:cubicBezTo>
                        <a:cubicBezTo>
                          <a:pt x="41" y="0"/>
                          <a:pt x="41" y="1"/>
                          <a:pt x="40" y="1"/>
                        </a:cubicBezTo>
                        <a:cubicBezTo>
                          <a:pt x="40" y="1"/>
                          <a:pt x="40" y="0"/>
                          <a:pt x="40" y="0"/>
                        </a:cubicBezTo>
                        <a:cubicBezTo>
                          <a:pt x="39" y="0"/>
                          <a:pt x="40" y="1"/>
                          <a:pt x="39" y="1"/>
                        </a:cubicBezTo>
                        <a:cubicBezTo>
                          <a:pt x="38" y="1"/>
                          <a:pt x="37" y="3"/>
                          <a:pt x="36" y="3"/>
                        </a:cubicBezTo>
                        <a:cubicBezTo>
                          <a:pt x="35" y="3"/>
                          <a:pt x="36" y="2"/>
                          <a:pt x="35" y="2"/>
                        </a:cubicBezTo>
                        <a:cubicBezTo>
                          <a:pt x="35" y="2"/>
                          <a:pt x="35" y="2"/>
                          <a:pt x="34" y="2"/>
                        </a:cubicBezTo>
                        <a:cubicBezTo>
                          <a:pt x="33" y="2"/>
                          <a:pt x="33" y="3"/>
                          <a:pt x="32" y="3"/>
                        </a:cubicBezTo>
                        <a:cubicBezTo>
                          <a:pt x="32" y="3"/>
                          <a:pt x="31" y="4"/>
                          <a:pt x="31" y="4"/>
                        </a:cubicBezTo>
                        <a:cubicBezTo>
                          <a:pt x="31" y="5"/>
                          <a:pt x="31" y="6"/>
                          <a:pt x="30" y="6"/>
                        </a:cubicBezTo>
                        <a:cubicBezTo>
                          <a:pt x="30" y="7"/>
                          <a:pt x="29" y="8"/>
                          <a:pt x="29" y="7"/>
                        </a:cubicBezTo>
                        <a:cubicBezTo>
                          <a:pt x="28" y="7"/>
                          <a:pt x="29" y="7"/>
                          <a:pt x="28" y="5"/>
                        </a:cubicBezTo>
                        <a:cubicBezTo>
                          <a:pt x="28" y="5"/>
                          <a:pt x="28" y="5"/>
                          <a:pt x="27" y="4"/>
                        </a:cubicBezTo>
                        <a:cubicBezTo>
                          <a:pt x="27" y="3"/>
                          <a:pt x="27" y="3"/>
                          <a:pt x="26" y="3"/>
                        </a:cubicBezTo>
                        <a:cubicBezTo>
                          <a:pt x="21" y="3"/>
                          <a:pt x="20" y="4"/>
                          <a:pt x="13" y="6"/>
                        </a:cubicBezTo>
                        <a:cubicBezTo>
                          <a:pt x="11" y="6"/>
                          <a:pt x="8" y="6"/>
                          <a:pt x="8" y="6"/>
                        </a:cubicBezTo>
                        <a:cubicBezTo>
                          <a:pt x="8" y="35"/>
                          <a:pt x="8" y="35"/>
                          <a:pt x="8" y="35"/>
                        </a:cubicBezTo>
                        <a:cubicBezTo>
                          <a:pt x="0" y="35"/>
                          <a:pt x="0" y="35"/>
                          <a:pt x="0" y="35"/>
                        </a:cubicBezTo>
                        <a:cubicBezTo>
                          <a:pt x="0" y="35"/>
                          <a:pt x="0" y="46"/>
                          <a:pt x="0" y="58"/>
                        </a:cubicBezTo>
                        <a:cubicBezTo>
                          <a:pt x="0" y="58"/>
                          <a:pt x="1" y="59"/>
                          <a:pt x="1" y="59"/>
                        </a:cubicBezTo>
                        <a:cubicBezTo>
                          <a:pt x="1" y="59"/>
                          <a:pt x="2" y="59"/>
                          <a:pt x="2" y="60"/>
                        </a:cubicBezTo>
                        <a:cubicBezTo>
                          <a:pt x="3" y="60"/>
                          <a:pt x="3" y="61"/>
                          <a:pt x="4" y="61"/>
                        </a:cubicBezTo>
                        <a:cubicBezTo>
                          <a:pt x="4" y="62"/>
                          <a:pt x="3" y="61"/>
                          <a:pt x="4" y="62"/>
                        </a:cubicBezTo>
                        <a:cubicBezTo>
                          <a:pt x="4" y="62"/>
                          <a:pt x="4" y="62"/>
                          <a:pt x="4" y="63"/>
                        </a:cubicBezTo>
                        <a:cubicBezTo>
                          <a:pt x="5" y="63"/>
                          <a:pt x="6" y="64"/>
                          <a:pt x="5" y="64"/>
                        </a:cubicBezTo>
                        <a:cubicBezTo>
                          <a:pt x="5" y="64"/>
                          <a:pt x="6" y="65"/>
                          <a:pt x="5" y="65"/>
                        </a:cubicBezTo>
                        <a:cubicBezTo>
                          <a:pt x="5" y="65"/>
                          <a:pt x="5" y="65"/>
                          <a:pt x="6" y="66"/>
                        </a:cubicBezTo>
                        <a:cubicBezTo>
                          <a:pt x="6" y="66"/>
                          <a:pt x="6" y="66"/>
                          <a:pt x="6" y="66"/>
                        </a:cubicBezTo>
                        <a:cubicBezTo>
                          <a:pt x="6" y="67"/>
                          <a:pt x="6" y="67"/>
                          <a:pt x="6" y="67"/>
                        </a:cubicBezTo>
                        <a:cubicBezTo>
                          <a:pt x="7" y="68"/>
                          <a:pt x="7" y="68"/>
                          <a:pt x="7" y="68"/>
                        </a:cubicBezTo>
                        <a:cubicBezTo>
                          <a:pt x="6" y="69"/>
                          <a:pt x="7" y="69"/>
                          <a:pt x="7" y="70"/>
                        </a:cubicBezTo>
                        <a:cubicBezTo>
                          <a:pt x="5" y="72"/>
                          <a:pt x="5" y="72"/>
                          <a:pt x="5" y="73"/>
                        </a:cubicBezTo>
                        <a:cubicBezTo>
                          <a:pt x="5" y="74"/>
                          <a:pt x="5" y="73"/>
                          <a:pt x="5" y="74"/>
                        </a:cubicBezTo>
                        <a:cubicBezTo>
                          <a:pt x="5" y="74"/>
                          <a:pt x="5" y="74"/>
                          <a:pt x="5" y="75"/>
                        </a:cubicBezTo>
                        <a:cubicBezTo>
                          <a:pt x="6" y="77"/>
                          <a:pt x="6" y="76"/>
                          <a:pt x="6" y="76"/>
                        </a:cubicBezTo>
                        <a:cubicBezTo>
                          <a:pt x="9" y="75"/>
                          <a:pt x="8" y="76"/>
                          <a:pt x="9" y="76"/>
                        </a:cubicBezTo>
                        <a:cubicBezTo>
                          <a:pt x="10" y="76"/>
                          <a:pt x="10" y="76"/>
                          <a:pt x="11" y="76"/>
                        </a:cubicBezTo>
                        <a:cubicBezTo>
                          <a:pt x="12" y="75"/>
                          <a:pt x="12" y="76"/>
                          <a:pt x="12" y="76"/>
                        </a:cubicBezTo>
                        <a:cubicBezTo>
                          <a:pt x="13" y="75"/>
                          <a:pt x="13" y="76"/>
                          <a:pt x="14" y="76"/>
                        </a:cubicBezTo>
                        <a:cubicBezTo>
                          <a:pt x="15" y="75"/>
                          <a:pt x="14" y="74"/>
                          <a:pt x="14" y="74"/>
                        </a:cubicBezTo>
                        <a:cubicBezTo>
                          <a:pt x="15" y="74"/>
                          <a:pt x="15" y="74"/>
                          <a:pt x="16" y="74"/>
                        </a:cubicBezTo>
                        <a:cubicBezTo>
                          <a:pt x="18" y="73"/>
                          <a:pt x="17" y="72"/>
                          <a:pt x="18" y="72"/>
                        </a:cubicBezTo>
                        <a:cubicBezTo>
                          <a:pt x="18" y="71"/>
                          <a:pt x="18" y="72"/>
                          <a:pt x="19" y="71"/>
                        </a:cubicBezTo>
                        <a:cubicBezTo>
                          <a:pt x="19" y="71"/>
                          <a:pt x="19" y="71"/>
                          <a:pt x="20" y="70"/>
                        </a:cubicBezTo>
                        <a:cubicBezTo>
                          <a:pt x="20" y="70"/>
                          <a:pt x="20" y="71"/>
                          <a:pt x="21" y="70"/>
                        </a:cubicBezTo>
                        <a:cubicBezTo>
                          <a:pt x="22" y="69"/>
                          <a:pt x="21" y="69"/>
                          <a:pt x="22" y="68"/>
                        </a:cubicBezTo>
                        <a:cubicBezTo>
                          <a:pt x="22" y="68"/>
                          <a:pt x="22" y="68"/>
                          <a:pt x="22" y="67"/>
                        </a:cubicBezTo>
                        <a:cubicBezTo>
                          <a:pt x="23" y="67"/>
                          <a:pt x="21" y="67"/>
                          <a:pt x="22" y="66"/>
                        </a:cubicBezTo>
                        <a:cubicBezTo>
                          <a:pt x="23" y="66"/>
                          <a:pt x="22" y="65"/>
                          <a:pt x="23" y="65"/>
                        </a:cubicBezTo>
                        <a:cubicBezTo>
                          <a:pt x="23" y="65"/>
                          <a:pt x="22" y="65"/>
                          <a:pt x="23" y="64"/>
                        </a:cubicBezTo>
                        <a:cubicBezTo>
                          <a:pt x="23" y="64"/>
                          <a:pt x="23" y="64"/>
                          <a:pt x="24" y="63"/>
                        </a:cubicBezTo>
                        <a:cubicBezTo>
                          <a:pt x="25" y="62"/>
                          <a:pt x="24" y="63"/>
                          <a:pt x="25" y="62"/>
                        </a:cubicBezTo>
                        <a:cubicBezTo>
                          <a:pt x="26" y="62"/>
                          <a:pt x="26" y="62"/>
                          <a:pt x="26" y="62"/>
                        </a:cubicBezTo>
                        <a:cubicBezTo>
                          <a:pt x="27" y="62"/>
                          <a:pt x="27" y="63"/>
                          <a:pt x="27" y="62"/>
                        </a:cubicBezTo>
                        <a:cubicBezTo>
                          <a:pt x="28" y="62"/>
                          <a:pt x="28" y="63"/>
                          <a:pt x="28" y="63"/>
                        </a:cubicBezTo>
                        <a:cubicBezTo>
                          <a:pt x="29" y="63"/>
                          <a:pt x="30" y="64"/>
                          <a:pt x="30" y="64"/>
                        </a:cubicBezTo>
                        <a:cubicBezTo>
                          <a:pt x="31" y="66"/>
                          <a:pt x="32" y="65"/>
                          <a:pt x="32" y="65"/>
                        </a:cubicBezTo>
                        <a:cubicBezTo>
                          <a:pt x="32" y="66"/>
                          <a:pt x="32" y="66"/>
                          <a:pt x="33" y="65"/>
                        </a:cubicBezTo>
                        <a:cubicBezTo>
                          <a:pt x="34" y="65"/>
                          <a:pt x="34" y="66"/>
                          <a:pt x="35" y="66"/>
                        </a:cubicBezTo>
                        <a:cubicBezTo>
                          <a:pt x="37" y="66"/>
                          <a:pt x="37" y="67"/>
                          <a:pt x="38" y="67"/>
                        </a:cubicBezTo>
                        <a:cubicBezTo>
                          <a:pt x="39" y="67"/>
                          <a:pt x="39" y="67"/>
                          <a:pt x="40" y="67"/>
                        </a:cubicBezTo>
                        <a:cubicBezTo>
                          <a:pt x="40" y="66"/>
                          <a:pt x="41" y="66"/>
                          <a:pt x="41" y="66"/>
                        </a:cubicBezTo>
                        <a:cubicBezTo>
                          <a:pt x="41" y="67"/>
                          <a:pt x="43" y="67"/>
                          <a:pt x="44" y="65"/>
                        </a:cubicBezTo>
                        <a:cubicBezTo>
                          <a:pt x="46" y="63"/>
                          <a:pt x="45" y="63"/>
                          <a:pt x="46" y="61"/>
                        </a:cubicBezTo>
                        <a:cubicBezTo>
                          <a:pt x="48" y="59"/>
                          <a:pt x="46" y="58"/>
                          <a:pt x="47" y="58"/>
                        </a:cubicBezTo>
                        <a:cubicBezTo>
                          <a:pt x="49" y="58"/>
                          <a:pt x="50" y="57"/>
                          <a:pt x="51" y="57"/>
                        </a:cubicBezTo>
                        <a:cubicBezTo>
                          <a:pt x="52" y="57"/>
                          <a:pt x="52" y="56"/>
                          <a:pt x="53" y="55"/>
                        </a:cubicBezTo>
                        <a:cubicBezTo>
                          <a:pt x="54" y="53"/>
                          <a:pt x="54" y="54"/>
                          <a:pt x="55" y="54"/>
                        </a:cubicBezTo>
                        <a:cubicBezTo>
                          <a:pt x="55" y="53"/>
                          <a:pt x="55" y="53"/>
                          <a:pt x="55" y="52"/>
                        </a:cubicBezTo>
                        <a:cubicBezTo>
                          <a:pt x="56" y="50"/>
                          <a:pt x="56" y="49"/>
                          <a:pt x="56" y="49"/>
                        </a:cubicBezTo>
                        <a:cubicBezTo>
                          <a:pt x="56" y="48"/>
                          <a:pt x="56" y="48"/>
                          <a:pt x="56" y="49"/>
                        </a:cubicBezTo>
                        <a:cubicBezTo>
                          <a:pt x="56" y="49"/>
                          <a:pt x="57" y="49"/>
                          <a:pt x="57" y="48"/>
                        </a:cubicBezTo>
                        <a:cubicBezTo>
                          <a:pt x="57" y="48"/>
                          <a:pt x="57" y="48"/>
                          <a:pt x="57" y="48"/>
                        </a:cubicBezTo>
                        <a:cubicBezTo>
                          <a:pt x="57" y="47"/>
                          <a:pt x="59" y="47"/>
                          <a:pt x="59" y="47"/>
                        </a:cubicBezTo>
                        <a:cubicBezTo>
                          <a:pt x="59" y="46"/>
                          <a:pt x="60" y="47"/>
                          <a:pt x="61" y="46"/>
                        </a:cubicBezTo>
                        <a:cubicBezTo>
                          <a:pt x="61" y="45"/>
                          <a:pt x="61" y="45"/>
                          <a:pt x="61" y="45"/>
                        </a:cubicBezTo>
                        <a:cubicBezTo>
                          <a:pt x="62" y="44"/>
                          <a:pt x="62" y="46"/>
                          <a:pt x="62" y="45"/>
                        </a:cubicBezTo>
                        <a:cubicBezTo>
                          <a:pt x="63" y="45"/>
                          <a:pt x="62" y="44"/>
                          <a:pt x="63" y="44"/>
                        </a:cubicBezTo>
                        <a:cubicBezTo>
                          <a:pt x="64" y="43"/>
                          <a:pt x="63" y="43"/>
                          <a:pt x="64" y="43"/>
                        </a:cubicBezTo>
                        <a:cubicBezTo>
                          <a:pt x="65" y="42"/>
                          <a:pt x="64" y="42"/>
                          <a:pt x="65" y="42"/>
                        </a:cubicBezTo>
                        <a:cubicBezTo>
                          <a:pt x="66" y="41"/>
                          <a:pt x="65" y="41"/>
                          <a:pt x="66" y="41"/>
                        </a:cubicBezTo>
                        <a:cubicBezTo>
                          <a:pt x="67" y="39"/>
                          <a:pt x="68" y="40"/>
                          <a:pt x="69" y="40"/>
                        </a:cubicBezTo>
                        <a:cubicBezTo>
                          <a:pt x="71" y="39"/>
                          <a:pt x="72" y="39"/>
                          <a:pt x="72" y="38"/>
                        </a:cubicBezTo>
                        <a:cubicBezTo>
                          <a:pt x="72" y="37"/>
                          <a:pt x="72" y="37"/>
                          <a:pt x="72" y="37"/>
                        </a:cubicBezTo>
                        <a:cubicBezTo>
                          <a:pt x="73" y="37"/>
                          <a:pt x="73" y="37"/>
                          <a:pt x="73" y="37"/>
                        </a:cubicBezTo>
                        <a:cubicBezTo>
                          <a:pt x="74" y="36"/>
                          <a:pt x="74" y="36"/>
                          <a:pt x="74" y="37"/>
                        </a:cubicBezTo>
                        <a:cubicBezTo>
                          <a:pt x="74" y="37"/>
                          <a:pt x="75" y="37"/>
                          <a:pt x="75" y="37"/>
                        </a:cubicBezTo>
                        <a:cubicBezTo>
                          <a:pt x="75" y="37"/>
                          <a:pt x="76" y="37"/>
                          <a:pt x="76" y="37"/>
                        </a:cubicBezTo>
                        <a:cubicBezTo>
                          <a:pt x="75" y="36"/>
                          <a:pt x="74" y="36"/>
                          <a:pt x="74" y="3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5" name="Freeform 27"/>
                  <p:cNvSpPr>
                    <a:spLocks noEditPoints="1"/>
                  </p:cNvSpPr>
                  <p:nvPr/>
                </p:nvSpPr>
                <p:spPr bwMode="auto">
                  <a:xfrm>
                    <a:off x="5084763" y="4705350"/>
                    <a:ext cx="77788" cy="182562"/>
                  </a:xfrm>
                  <a:custGeom>
                    <a:avLst/>
                    <a:gdLst>
                      <a:gd name="T0" fmla="*/ 23 w 27"/>
                      <a:gd name="T1" fmla="*/ 38 h 64"/>
                      <a:gd name="T2" fmla="*/ 18 w 27"/>
                      <a:gd name="T3" fmla="*/ 36 h 64"/>
                      <a:gd name="T4" fmla="*/ 21 w 27"/>
                      <a:gd name="T5" fmla="*/ 39 h 64"/>
                      <a:gd name="T6" fmla="*/ 22 w 27"/>
                      <a:gd name="T7" fmla="*/ 42 h 64"/>
                      <a:gd name="T8" fmla="*/ 19 w 27"/>
                      <a:gd name="T9" fmla="*/ 39 h 64"/>
                      <a:gd name="T10" fmla="*/ 17 w 27"/>
                      <a:gd name="T11" fmla="*/ 40 h 64"/>
                      <a:gd name="T12" fmla="*/ 16 w 27"/>
                      <a:gd name="T13" fmla="*/ 37 h 64"/>
                      <a:gd name="T14" fmla="*/ 15 w 27"/>
                      <a:gd name="T15" fmla="*/ 35 h 64"/>
                      <a:gd name="T16" fmla="*/ 14 w 27"/>
                      <a:gd name="T17" fmla="*/ 29 h 64"/>
                      <a:gd name="T18" fmla="*/ 13 w 27"/>
                      <a:gd name="T19" fmla="*/ 25 h 64"/>
                      <a:gd name="T20" fmla="*/ 13 w 27"/>
                      <a:gd name="T21" fmla="*/ 21 h 64"/>
                      <a:gd name="T22" fmla="*/ 14 w 27"/>
                      <a:gd name="T23" fmla="*/ 18 h 64"/>
                      <a:gd name="T24" fmla="*/ 14 w 27"/>
                      <a:gd name="T25" fmla="*/ 15 h 64"/>
                      <a:gd name="T26" fmla="*/ 13 w 27"/>
                      <a:gd name="T27" fmla="*/ 11 h 64"/>
                      <a:gd name="T28" fmla="*/ 14 w 27"/>
                      <a:gd name="T29" fmla="*/ 8 h 64"/>
                      <a:gd name="T30" fmla="*/ 11 w 27"/>
                      <a:gd name="T31" fmla="*/ 4 h 64"/>
                      <a:gd name="T32" fmla="*/ 11 w 27"/>
                      <a:gd name="T33" fmla="*/ 2 h 64"/>
                      <a:gd name="T34" fmla="*/ 9 w 27"/>
                      <a:gd name="T35" fmla="*/ 2 h 64"/>
                      <a:gd name="T36" fmla="*/ 4 w 27"/>
                      <a:gd name="T37" fmla="*/ 1 h 64"/>
                      <a:gd name="T38" fmla="*/ 3 w 27"/>
                      <a:gd name="T39" fmla="*/ 1 h 64"/>
                      <a:gd name="T40" fmla="*/ 4 w 27"/>
                      <a:gd name="T41" fmla="*/ 2 h 64"/>
                      <a:gd name="T42" fmla="*/ 6 w 27"/>
                      <a:gd name="T43" fmla="*/ 5 h 64"/>
                      <a:gd name="T44" fmla="*/ 7 w 27"/>
                      <a:gd name="T45" fmla="*/ 8 h 64"/>
                      <a:gd name="T46" fmla="*/ 6 w 27"/>
                      <a:gd name="T47" fmla="*/ 12 h 64"/>
                      <a:gd name="T48" fmla="*/ 6 w 27"/>
                      <a:gd name="T49" fmla="*/ 15 h 64"/>
                      <a:gd name="T50" fmla="*/ 5 w 27"/>
                      <a:gd name="T51" fmla="*/ 18 h 64"/>
                      <a:gd name="T52" fmla="*/ 5 w 27"/>
                      <a:gd name="T53" fmla="*/ 23 h 64"/>
                      <a:gd name="T54" fmla="*/ 6 w 27"/>
                      <a:gd name="T55" fmla="*/ 26 h 64"/>
                      <a:gd name="T56" fmla="*/ 3 w 27"/>
                      <a:gd name="T57" fmla="*/ 27 h 64"/>
                      <a:gd name="T58" fmla="*/ 2 w 27"/>
                      <a:gd name="T59" fmla="*/ 32 h 64"/>
                      <a:gd name="T60" fmla="*/ 1 w 27"/>
                      <a:gd name="T61" fmla="*/ 35 h 64"/>
                      <a:gd name="T62" fmla="*/ 3 w 27"/>
                      <a:gd name="T63" fmla="*/ 37 h 64"/>
                      <a:gd name="T64" fmla="*/ 5 w 27"/>
                      <a:gd name="T65" fmla="*/ 38 h 64"/>
                      <a:gd name="T66" fmla="*/ 7 w 27"/>
                      <a:gd name="T67" fmla="*/ 41 h 64"/>
                      <a:gd name="T68" fmla="*/ 9 w 27"/>
                      <a:gd name="T69" fmla="*/ 42 h 64"/>
                      <a:gd name="T70" fmla="*/ 12 w 27"/>
                      <a:gd name="T71" fmla="*/ 42 h 64"/>
                      <a:gd name="T72" fmla="*/ 15 w 27"/>
                      <a:gd name="T73" fmla="*/ 42 h 64"/>
                      <a:gd name="T74" fmla="*/ 16 w 27"/>
                      <a:gd name="T75" fmla="*/ 47 h 64"/>
                      <a:gd name="T76" fmla="*/ 14 w 27"/>
                      <a:gd name="T77" fmla="*/ 54 h 64"/>
                      <a:gd name="T78" fmla="*/ 17 w 27"/>
                      <a:gd name="T79" fmla="*/ 58 h 64"/>
                      <a:gd name="T80" fmla="*/ 20 w 27"/>
                      <a:gd name="T81" fmla="*/ 63 h 64"/>
                      <a:gd name="T82" fmla="*/ 22 w 27"/>
                      <a:gd name="T83" fmla="*/ 62 h 64"/>
                      <a:gd name="T84" fmla="*/ 21 w 27"/>
                      <a:gd name="T85" fmla="*/ 59 h 64"/>
                      <a:gd name="T86" fmla="*/ 25 w 27"/>
                      <a:gd name="T87" fmla="*/ 55 h 64"/>
                      <a:gd name="T88" fmla="*/ 27 w 27"/>
                      <a:gd name="T89" fmla="*/ 45 h 64"/>
                      <a:gd name="T90" fmla="*/ 21 w 27"/>
                      <a:gd name="T91" fmla="*/ 43 h 64"/>
                      <a:gd name="T92" fmla="*/ 22 w 27"/>
                      <a:gd name="T93"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 h="64">
                        <a:moveTo>
                          <a:pt x="27" y="44"/>
                        </a:moveTo>
                        <a:cubicBezTo>
                          <a:pt x="27" y="43"/>
                          <a:pt x="27" y="43"/>
                          <a:pt x="26" y="42"/>
                        </a:cubicBezTo>
                        <a:cubicBezTo>
                          <a:pt x="26" y="42"/>
                          <a:pt x="25" y="41"/>
                          <a:pt x="23" y="38"/>
                        </a:cubicBezTo>
                        <a:cubicBezTo>
                          <a:pt x="21" y="36"/>
                          <a:pt x="21" y="35"/>
                          <a:pt x="20" y="35"/>
                        </a:cubicBezTo>
                        <a:cubicBezTo>
                          <a:pt x="20" y="35"/>
                          <a:pt x="19" y="34"/>
                          <a:pt x="19" y="34"/>
                        </a:cubicBezTo>
                        <a:cubicBezTo>
                          <a:pt x="19" y="34"/>
                          <a:pt x="18" y="35"/>
                          <a:pt x="18" y="36"/>
                        </a:cubicBezTo>
                        <a:cubicBezTo>
                          <a:pt x="18" y="36"/>
                          <a:pt x="20" y="35"/>
                          <a:pt x="20" y="36"/>
                        </a:cubicBezTo>
                        <a:cubicBezTo>
                          <a:pt x="20" y="37"/>
                          <a:pt x="21" y="37"/>
                          <a:pt x="21" y="37"/>
                        </a:cubicBezTo>
                        <a:cubicBezTo>
                          <a:pt x="21" y="38"/>
                          <a:pt x="21" y="38"/>
                          <a:pt x="21" y="39"/>
                        </a:cubicBezTo>
                        <a:cubicBezTo>
                          <a:pt x="21" y="39"/>
                          <a:pt x="22" y="40"/>
                          <a:pt x="22" y="40"/>
                        </a:cubicBezTo>
                        <a:cubicBezTo>
                          <a:pt x="22" y="40"/>
                          <a:pt x="22" y="40"/>
                          <a:pt x="22" y="41"/>
                        </a:cubicBezTo>
                        <a:cubicBezTo>
                          <a:pt x="22" y="42"/>
                          <a:pt x="22" y="42"/>
                          <a:pt x="22" y="42"/>
                        </a:cubicBezTo>
                        <a:cubicBezTo>
                          <a:pt x="21" y="42"/>
                          <a:pt x="21" y="41"/>
                          <a:pt x="21" y="41"/>
                        </a:cubicBezTo>
                        <a:cubicBezTo>
                          <a:pt x="20" y="40"/>
                          <a:pt x="21" y="40"/>
                          <a:pt x="20" y="40"/>
                        </a:cubicBezTo>
                        <a:cubicBezTo>
                          <a:pt x="20" y="39"/>
                          <a:pt x="19" y="40"/>
                          <a:pt x="19" y="39"/>
                        </a:cubicBezTo>
                        <a:cubicBezTo>
                          <a:pt x="19" y="38"/>
                          <a:pt x="19" y="38"/>
                          <a:pt x="18" y="38"/>
                        </a:cubicBezTo>
                        <a:cubicBezTo>
                          <a:pt x="18" y="39"/>
                          <a:pt x="19" y="39"/>
                          <a:pt x="18" y="39"/>
                        </a:cubicBezTo>
                        <a:cubicBezTo>
                          <a:pt x="19" y="40"/>
                          <a:pt x="18" y="41"/>
                          <a:pt x="17" y="40"/>
                        </a:cubicBezTo>
                        <a:cubicBezTo>
                          <a:pt x="17" y="40"/>
                          <a:pt x="17" y="40"/>
                          <a:pt x="16" y="39"/>
                        </a:cubicBezTo>
                        <a:cubicBezTo>
                          <a:pt x="16" y="39"/>
                          <a:pt x="16" y="38"/>
                          <a:pt x="16" y="38"/>
                        </a:cubicBezTo>
                        <a:cubicBezTo>
                          <a:pt x="16" y="37"/>
                          <a:pt x="16" y="37"/>
                          <a:pt x="16" y="37"/>
                        </a:cubicBezTo>
                        <a:cubicBezTo>
                          <a:pt x="17" y="37"/>
                          <a:pt x="16" y="37"/>
                          <a:pt x="17" y="36"/>
                        </a:cubicBezTo>
                        <a:cubicBezTo>
                          <a:pt x="17" y="36"/>
                          <a:pt x="16" y="35"/>
                          <a:pt x="16" y="35"/>
                        </a:cubicBezTo>
                        <a:cubicBezTo>
                          <a:pt x="16" y="35"/>
                          <a:pt x="16" y="34"/>
                          <a:pt x="15" y="35"/>
                        </a:cubicBezTo>
                        <a:cubicBezTo>
                          <a:pt x="15" y="35"/>
                          <a:pt x="14" y="34"/>
                          <a:pt x="14" y="34"/>
                        </a:cubicBezTo>
                        <a:cubicBezTo>
                          <a:pt x="14" y="32"/>
                          <a:pt x="15" y="33"/>
                          <a:pt x="14" y="31"/>
                        </a:cubicBezTo>
                        <a:cubicBezTo>
                          <a:pt x="14" y="30"/>
                          <a:pt x="15" y="29"/>
                          <a:pt x="14" y="29"/>
                        </a:cubicBezTo>
                        <a:cubicBezTo>
                          <a:pt x="13" y="28"/>
                          <a:pt x="14" y="28"/>
                          <a:pt x="14" y="28"/>
                        </a:cubicBezTo>
                        <a:cubicBezTo>
                          <a:pt x="14" y="27"/>
                          <a:pt x="13" y="27"/>
                          <a:pt x="13" y="26"/>
                        </a:cubicBezTo>
                        <a:cubicBezTo>
                          <a:pt x="13" y="26"/>
                          <a:pt x="13" y="25"/>
                          <a:pt x="13" y="25"/>
                        </a:cubicBezTo>
                        <a:cubicBezTo>
                          <a:pt x="13" y="25"/>
                          <a:pt x="12" y="25"/>
                          <a:pt x="12" y="24"/>
                        </a:cubicBezTo>
                        <a:cubicBezTo>
                          <a:pt x="12" y="24"/>
                          <a:pt x="12" y="24"/>
                          <a:pt x="12" y="23"/>
                        </a:cubicBezTo>
                        <a:cubicBezTo>
                          <a:pt x="13" y="22"/>
                          <a:pt x="12" y="21"/>
                          <a:pt x="13" y="21"/>
                        </a:cubicBezTo>
                        <a:cubicBezTo>
                          <a:pt x="14" y="21"/>
                          <a:pt x="13" y="20"/>
                          <a:pt x="13" y="20"/>
                        </a:cubicBezTo>
                        <a:cubicBezTo>
                          <a:pt x="14" y="20"/>
                          <a:pt x="14" y="20"/>
                          <a:pt x="14" y="19"/>
                        </a:cubicBezTo>
                        <a:cubicBezTo>
                          <a:pt x="15" y="19"/>
                          <a:pt x="14" y="19"/>
                          <a:pt x="14" y="18"/>
                        </a:cubicBezTo>
                        <a:cubicBezTo>
                          <a:pt x="14" y="18"/>
                          <a:pt x="14" y="18"/>
                          <a:pt x="14" y="18"/>
                        </a:cubicBezTo>
                        <a:cubicBezTo>
                          <a:pt x="14" y="17"/>
                          <a:pt x="14" y="16"/>
                          <a:pt x="14" y="16"/>
                        </a:cubicBezTo>
                        <a:cubicBezTo>
                          <a:pt x="13" y="16"/>
                          <a:pt x="14" y="15"/>
                          <a:pt x="14" y="15"/>
                        </a:cubicBezTo>
                        <a:cubicBezTo>
                          <a:pt x="13" y="15"/>
                          <a:pt x="13" y="15"/>
                          <a:pt x="13" y="15"/>
                        </a:cubicBezTo>
                        <a:cubicBezTo>
                          <a:pt x="14" y="14"/>
                          <a:pt x="13" y="14"/>
                          <a:pt x="13" y="12"/>
                        </a:cubicBezTo>
                        <a:cubicBezTo>
                          <a:pt x="14" y="11"/>
                          <a:pt x="13" y="11"/>
                          <a:pt x="13" y="11"/>
                        </a:cubicBezTo>
                        <a:cubicBezTo>
                          <a:pt x="13" y="10"/>
                          <a:pt x="13" y="10"/>
                          <a:pt x="14" y="10"/>
                        </a:cubicBezTo>
                        <a:cubicBezTo>
                          <a:pt x="14" y="9"/>
                          <a:pt x="13" y="9"/>
                          <a:pt x="13" y="9"/>
                        </a:cubicBezTo>
                        <a:cubicBezTo>
                          <a:pt x="14" y="9"/>
                          <a:pt x="14" y="9"/>
                          <a:pt x="14" y="8"/>
                        </a:cubicBezTo>
                        <a:cubicBezTo>
                          <a:pt x="13" y="8"/>
                          <a:pt x="13" y="7"/>
                          <a:pt x="12" y="6"/>
                        </a:cubicBezTo>
                        <a:cubicBezTo>
                          <a:pt x="11" y="6"/>
                          <a:pt x="12" y="6"/>
                          <a:pt x="12" y="5"/>
                        </a:cubicBezTo>
                        <a:cubicBezTo>
                          <a:pt x="11" y="5"/>
                          <a:pt x="12" y="4"/>
                          <a:pt x="11" y="4"/>
                        </a:cubicBezTo>
                        <a:cubicBezTo>
                          <a:pt x="11" y="4"/>
                          <a:pt x="11" y="4"/>
                          <a:pt x="11" y="3"/>
                        </a:cubicBezTo>
                        <a:cubicBezTo>
                          <a:pt x="11" y="3"/>
                          <a:pt x="11" y="3"/>
                          <a:pt x="11" y="3"/>
                        </a:cubicBezTo>
                        <a:cubicBezTo>
                          <a:pt x="11" y="2"/>
                          <a:pt x="11" y="2"/>
                          <a:pt x="11" y="2"/>
                        </a:cubicBezTo>
                        <a:cubicBezTo>
                          <a:pt x="11" y="2"/>
                          <a:pt x="11" y="2"/>
                          <a:pt x="11" y="2"/>
                        </a:cubicBezTo>
                        <a:cubicBezTo>
                          <a:pt x="11" y="2"/>
                          <a:pt x="11" y="2"/>
                          <a:pt x="11" y="3"/>
                        </a:cubicBezTo>
                        <a:cubicBezTo>
                          <a:pt x="11" y="4"/>
                          <a:pt x="11" y="2"/>
                          <a:pt x="9" y="2"/>
                        </a:cubicBezTo>
                        <a:cubicBezTo>
                          <a:pt x="9" y="1"/>
                          <a:pt x="9" y="2"/>
                          <a:pt x="8" y="2"/>
                        </a:cubicBezTo>
                        <a:cubicBezTo>
                          <a:pt x="7" y="1"/>
                          <a:pt x="8" y="3"/>
                          <a:pt x="6" y="1"/>
                        </a:cubicBezTo>
                        <a:cubicBezTo>
                          <a:pt x="5" y="0"/>
                          <a:pt x="5" y="2"/>
                          <a:pt x="4" y="1"/>
                        </a:cubicBezTo>
                        <a:cubicBezTo>
                          <a:pt x="4" y="0"/>
                          <a:pt x="3" y="0"/>
                          <a:pt x="3" y="0"/>
                        </a:cubicBezTo>
                        <a:cubicBezTo>
                          <a:pt x="3" y="0"/>
                          <a:pt x="3" y="0"/>
                          <a:pt x="3" y="0"/>
                        </a:cubicBezTo>
                        <a:cubicBezTo>
                          <a:pt x="3" y="1"/>
                          <a:pt x="3" y="1"/>
                          <a:pt x="3" y="1"/>
                        </a:cubicBezTo>
                        <a:cubicBezTo>
                          <a:pt x="3" y="1"/>
                          <a:pt x="3" y="1"/>
                          <a:pt x="3" y="2"/>
                        </a:cubicBezTo>
                        <a:cubicBezTo>
                          <a:pt x="3" y="3"/>
                          <a:pt x="4" y="2"/>
                          <a:pt x="4" y="2"/>
                        </a:cubicBezTo>
                        <a:cubicBezTo>
                          <a:pt x="4" y="3"/>
                          <a:pt x="5" y="3"/>
                          <a:pt x="4" y="2"/>
                        </a:cubicBezTo>
                        <a:cubicBezTo>
                          <a:pt x="4" y="2"/>
                          <a:pt x="5" y="2"/>
                          <a:pt x="5" y="2"/>
                        </a:cubicBezTo>
                        <a:cubicBezTo>
                          <a:pt x="6" y="2"/>
                          <a:pt x="5" y="3"/>
                          <a:pt x="6" y="3"/>
                        </a:cubicBezTo>
                        <a:cubicBezTo>
                          <a:pt x="7" y="4"/>
                          <a:pt x="6" y="4"/>
                          <a:pt x="6" y="5"/>
                        </a:cubicBezTo>
                        <a:cubicBezTo>
                          <a:pt x="6" y="5"/>
                          <a:pt x="6" y="6"/>
                          <a:pt x="7" y="6"/>
                        </a:cubicBezTo>
                        <a:cubicBezTo>
                          <a:pt x="8" y="7"/>
                          <a:pt x="8" y="7"/>
                          <a:pt x="8" y="7"/>
                        </a:cubicBezTo>
                        <a:cubicBezTo>
                          <a:pt x="8" y="8"/>
                          <a:pt x="8" y="8"/>
                          <a:pt x="7" y="8"/>
                        </a:cubicBezTo>
                        <a:cubicBezTo>
                          <a:pt x="7" y="8"/>
                          <a:pt x="7" y="8"/>
                          <a:pt x="7" y="9"/>
                        </a:cubicBezTo>
                        <a:cubicBezTo>
                          <a:pt x="8" y="9"/>
                          <a:pt x="9" y="10"/>
                          <a:pt x="8" y="10"/>
                        </a:cubicBezTo>
                        <a:cubicBezTo>
                          <a:pt x="7" y="10"/>
                          <a:pt x="7" y="12"/>
                          <a:pt x="6" y="12"/>
                        </a:cubicBezTo>
                        <a:cubicBezTo>
                          <a:pt x="6" y="11"/>
                          <a:pt x="6" y="12"/>
                          <a:pt x="5" y="12"/>
                        </a:cubicBezTo>
                        <a:cubicBezTo>
                          <a:pt x="4" y="13"/>
                          <a:pt x="5" y="12"/>
                          <a:pt x="5" y="13"/>
                        </a:cubicBezTo>
                        <a:cubicBezTo>
                          <a:pt x="5" y="15"/>
                          <a:pt x="7" y="14"/>
                          <a:pt x="6" y="15"/>
                        </a:cubicBezTo>
                        <a:cubicBezTo>
                          <a:pt x="6" y="16"/>
                          <a:pt x="5" y="16"/>
                          <a:pt x="5" y="16"/>
                        </a:cubicBezTo>
                        <a:cubicBezTo>
                          <a:pt x="5" y="17"/>
                          <a:pt x="4" y="16"/>
                          <a:pt x="5" y="17"/>
                        </a:cubicBezTo>
                        <a:cubicBezTo>
                          <a:pt x="5" y="18"/>
                          <a:pt x="4" y="18"/>
                          <a:pt x="5" y="18"/>
                        </a:cubicBezTo>
                        <a:cubicBezTo>
                          <a:pt x="6" y="18"/>
                          <a:pt x="6" y="19"/>
                          <a:pt x="6" y="19"/>
                        </a:cubicBezTo>
                        <a:cubicBezTo>
                          <a:pt x="6" y="21"/>
                          <a:pt x="5" y="21"/>
                          <a:pt x="5" y="22"/>
                        </a:cubicBezTo>
                        <a:cubicBezTo>
                          <a:pt x="5" y="22"/>
                          <a:pt x="5" y="23"/>
                          <a:pt x="5" y="23"/>
                        </a:cubicBezTo>
                        <a:cubicBezTo>
                          <a:pt x="6" y="23"/>
                          <a:pt x="5" y="24"/>
                          <a:pt x="6" y="24"/>
                        </a:cubicBezTo>
                        <a:cubicBezTo>
                          <a:pt x="7" y="24"/>
                          <a:pt x="8" y="24"/>
                          <a:pt x="7" y="25"/>
                        </a:cubicBezTo>
                        <a:cubicBezTo>
                          <a:pt x="7" y="25"/>
                          <a:pt x="6" y="26"/>
                          <a:pt x="6" y="26"/>
                        </a:cubicBezTo>
                        <a:cubicBezTo>
                          <a:pt x="5" y="25"/>
                          <a:pt x="5" y="27"/>
                          <a:pt x="4" y="26"/>
                        </a:cubicBezTo>
                        <a:cubicBezTo>
                          <a:pt x="4" y="26"/>
                          <a:pt x="4" y="27"/>
                          <a:pt x="4" y="26"/>
                        </a:cubicBezTo>
                        <a:cubicBezTo>
                          <a:pt x="3" y="26"/>
                          <a:pt x="3" y="27"/>
                          <a:pt x="3" y="27"/>
                        </a:cubicBezTo>
                        <a:cubicBezTo>
                          <a:pt x="2" y="29"/>
                          <a:pt x="4" y="28"/>
                          <a:pt x="3" y="29"/>
                        </a:cubicBezTo>
                        <a:cubicBezTo>
                          <a:pt x="3" y="30"/>
                          <a:pt x="3" y="31"/>
                          <a:pt x="3" y="31"/>
                        </a:cubicBezTo>
                        <a:cubicBezTo>
                          <a:pt x="3" y="32"/>
                          <a:pt x="3" y="31"/>
                          <a:pt x="2" y="32"/>
                        </a:cubicBezTo>
                        <a:cubicBezTo>
                          <a:pt x="2" y="34"/>
                          <a:pt x="2" y="33"/>
                          <a:pt x="2" y="34"/>
                        </a:cubicBezTo>
                        <a:cubicBezTo>
                          <a:pt x="2" y="34"/>
                          <a:pt x="2" y="34"/>
                          <a:pt x="1" y="34"/>
                        </a:cubicBezTo>
                        <a:cubicBezTo>
                          <a:pt x="1" y="34"/>
                          <a:pt x="0" y="34"/>
                          <a:pt x="1" y="35"/>
                        </a:cubicBezTo>
                        <a:cubicBezTo>
                          <a:pt x="1" y="35"/>
                          <a:pt x="2" y="35"/>
                          <a:pt x="2" y="36"/>
                        </a:cubicBezTo>
                        <a:cubicBezTo>
                          <a:pt x="1" y="36"/>
                          <a:pt x="2" y="36"/>
                          <a:pt x="2" y="36"/>
                        </a:cubicBezTo>
                        <a:cubicBezTo>
                          <a:pt x="3" y="37"/>
                          <a:pt x="3" y="37"/>
                          <a:pt x="3" y="37"/>
                        </a:cubicBezTo>
                        <a:cubicBezTo>
                          <a:pt x="3" y="38"/>
                          <a:pt x="3" y="38"/>
                          <a:pt x="4" y="38"/>
                        </a:cubicBezTo>
                        <a:cubicBezTo>
                          <a:pt x="4" y="37"/>
                          <a:pt x="4" y="37"/>
                          <a:pt x="5" y="37"/>
                        </a:cubicBezTo>
                        <a:cubicBezTo>
                          <a:pt x="5" y="37"/>
                          <a:pt x="5" y="38"/>
                          <a:pt x="5" y="38"/>
                        </a:cubicBezTo>
                        <a:cubicBezTo>
                          <a:pt x="5" y="38"/>
                          <a:pt x="5" y="38"/>
                          <a:pt x="5" y="38"/>
                        </a:cubicBezTo>
                        <a:cubicBezTo>
                          <a:pt x="6" y="38"/>
                          <a:pt x="6" y="38"/>
                          <a:pt x="6" y="39"/>
                        </a:cubicBezTo>
                        <a:cubicBezTo>
                          <a:pt x="6" y="40"/>
                          <a:pt x="6" y="40"/>
                          <a:pt x="7" y="41"/>
                        </a:cubicBezTo>
                        <a:cubicBezTo>
                          <a:pt x="7" y="41"/>
                          <a:pt x="8" y="42"/>
                          <a:pt x="8" y="42"/>
                        </a:cubicBezTo>
                        <a:cubicBezTo>
                          <a:pt x="9" y="43"/>
                          <a:pt x="9" y="43"/>
                          <a:pt x="9" y="42"/>
                        </a:cubicBezTo>
                        <a:cubicBezTo>
                          <a:pt x="9" y="42"/>
                          <a:pt x="9" y="42"/>
                          <a:pt x="9" y="42"/>
                        </a:cubicBezTo>
                        <a:cubicBezTo>
                          <a:pt x="9" y="42"/>
                          <a:pt x="9" y="43"/>
                          <a:pt x="10" y="42"/>
                        </a:cubicBezTo>
                        <a:cubicBezTo>
                          <a:pt x="10" y="42"/>
                          <a:pt x="10" y="42"/>
                          <a:pt x="10" y="42"/>
                        </a:cubicBezTo>
                        <a:cubicBezTo>
                          <a:pt x="11" y="41"/>
                          <a:pt x="11" y="42"/>
                          <a:pt x="12" y="42"/>
                        </a:cubicBezTo>
                        <a:cubicBezTo>
                          <a:pt x="13" y="41"/>
                          <a:pt x="13" y="42"/>
                          <a:pt x="14" y="41"/>
                        </a:cubicBezTo>
                        <a:cubicBezTo>
                          <a:pt x="14" y="41"/>
                          <a:pt x="14" y="41"/>
                          <a:pt x="14" y="41"/>
                        </a:cubicBezTo>
                        <a:cubicBezTo>
                          <a:pt x="14" y="42"/>
                          <a:pt x="15" y="42"/>
                          <a:pt x="15" y="42"/>
                        </a:cubicBezTo>
                        <a:cubicBezTo>
                          <a:pt x="16" y="43"/>
                          <a:pt x="16" y="43"/>
                          <a:pt x="15" y="43"/>
                        </a:cubicBezTo>
                        <a:cubicBezTo>
                          <a:pt x="15" y="44"/>
                          <a:pt x="16" y="44"/>
                          <a:pt x="16" y="45"/>
                        </a:cubicBezTo>
                        <a:cubicBezTo>
                          <a:pt x="16" y="45"/>
                          <a:pt x="16" y="46"/>
                          <a:pt x="16" y="47"/>
                        </a:cubicBezTo>
                        <a:cubicBezTo>
                          <a:pt x="15" y="48"/>
                          <a:pt x="17" y="48"/>
                          <a:pt x="15" y="49"/>
                        </a:cubicBezTo>
                        <a:cubicBezTo>
                          <a:pt x="14" y="50"/>
                          <a:pt x="15" y="51"/>
                          <a:pt x="14" y="52"/>
                        </a:cubicBezTo>
                        <a:cubicBezTo>
                          <a:pt x="14" y="52"/>
                          <a:pt x="13" y="53"/>
                          <a:pt x="14" y="54"/>
                        </a:cubicBezTo>
                        <a:cubicBezTo>
                          <a:pt x="15" y="55"/>
                          <a:pt x="15" y="55"/>
                          <a:pt x="15" y="55"/>
                        </a:cubicBezTo>
                        <a:cubicBezTo>
                          <a:pt x="15" y="56"/>
                          <a:pt x="14" y="57"/>
                          <a:pt x="15" y="57"/>
                        </a:cubicBezTo>
                        <a:cubicBezTo>
                          <a:pt x="16" y="57"/>
                          <a:pt x="15" y="57"/>
                          <a:pt x="17" y="58"/>
                        </a:cubicBezTo>
                        <a:cubicBezTo>
                          <a:pt x="18" y="59"/>
                          <a:pt x="18" y="60"/>
                          <a:pt x="19" y="61"/>
                        </a:cubicBezTo>
                        <a:cubicBezTo>
                          <a:pt x="20" y="62"/>
                          <a:pt x="21" y="60"/>
                          <a:pt x="21" y="62"/>
                        </a:cubicBezTo>
                        <a:cubicBezTo>
                          <a:pt x="21" y="63"/>
                          <a:pt x="20" y="62"/>
                          <a:pt x="20" y="63"/>
                        </a:cubicBezTo>
                        <a:cubicBezTo>
                          <a:pt x="20" y="64"/>
                          <a:pt x="21" y="64"/>
                          <a:pt x="21" y="64"/>
                        </a:cubicBezTo>
                        <a:cubicBezTo>
                          <a:pt x="22" y="64"/>
                          <a:pt x="22" y="64"/>
                          <a:pt x="22" y="63"/>
                        </a:cubicBezTo>
                        <a:cubicBezTo>
                          <a:pt x="22" y="63"/>
                          <a:pt x="22" y="63"/>
                          <a:pt x="22" y="62"/>
                        </a:cubicBezTo>
                        <a:cubicBezTo>
                          <a:pt x="21" y="62"/>
                          <a:pt x="22" y="62"/>
                          <a:pt x="22" y="61"/>
                        </a:cubicBezTo>
                        <a:cubicBezTo>
                          <a:pt x="22" y="60"/>
                          <a:pt x="22" y="60"/>
                          <a:pt x="21" y="60"/>
                        </a:cubicBezTo>
                        <a:cubicBezTo>
                          <a:pt x="20" y="59"/>
                          <a:pt x="20" y="59"/>
                          <a:pt x="21" y="59"/>
                        </a:cubicBezTo>
                        <a:cubicBezTo>
                          <a:pt x="22" y="57"/>
                          <a:pt x="21" y="57"/>
                          <a:pt x="22" y="56"/>
                        </a:cubicBezTo>
                        <a:cubicBezTo>
                          <a:pt x="23" y="55"/>
                          <a:pt x="23" y="55"/>
                          <a:pt x="23" y="56"/>
                        </a:cubicBezTo>
                        <a:cubicBezTo>
                          <a:pt x="24" y="56"/>
                          <a:pt x="24" y="55"/>
                          <a:pt x="25" y="55"/>
                        </a:cubicBezTo>
                        <a:cubicBezTo>
                          <a:pt x="26" y="55"/>
                          <a:pt x="26" y="54"/>
                          <a:pt x="26" y="54"/>
                        </a:cubicBezTo>
                        <a:cubicBezTo>
                          <a:pt x="26" y="53"/>
                          <a:pt x="26" y="51"/>
                          <a:pt x="26" y="50"/>
                        </a:cubicBezTo>
                        <a:cubicBezTo>
                          <a:pt x="27" y="48"/>
                          <a:pt x="25" y="49"/>
                          <a:pt x="27" y="45"/>
                        </a:cubicBezTo>
                        <a:cubicBezTo>
                          <a:pt x="27" y="45"/>
                          <a:pt x="26" y="45"/>
                          <a:pt x="27" y="44"/>
                        </a:cubicBezTo>
                        <a:close/>
                        <a:moveTo>
                          <a:pt x="22" y="44"/>
                        </a:moveTo>
                        <a:cubicBezTo>
                          <a:pt x="21" y="44"/>
                          <a:pt x="21" y="44"/>
                          <a:pt x="21" y="43"/>
                        </a:cubicBezTo>
                        <a:cubicBezTo>
                          <a:pt x="21" y="43"/>
                          <a:pt x="21" y="43"/>
                          <a:pt x="21" y="43"/>
                        </a:cubicBezTo>
                        <a:cubicBezTo>
                          <a:pt x="22" y="42"/>
                          <a:pt x="22" y="43"/>
                          <a:pt x="22" y="43"/>
                        </a:cubicBezTo>
                        <a:cubicBezTo>
                          <a:pt x="23" y="44"/>
                          <a:pt x="22" y="43"/>
                          <a:pt x="22" y="4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6" name="Freeform 28"/>
                  <p:cNvSpPr>
                    <a:spLocks/>
                  </p:cNvSpPr>
                  <p:nvPr/>
                </p:nvSpPr>
                <p:spPr bwMode="auto">
                  <a:xfrm>
                    <a:off x="4919663" y="4851400"/>
                    <a:ext cx="179388" cy="163512"/>
                  </a:xfrm>
                  <a:custGeom>
                    <a:avLst/>
                    <a:gdLst>
                      <a:gd name="T0" fmla="*/ 62 w 63"/>
                      <a:gd name="T1" fmla="*/ 34 h 57"/>
                      <a:gd name="T2" fmla="*/ 61 w 63"/>
                      <a:gd name="T3" fmla="*/ 32 h 57"/>
                      <a:gd name="T4" fmla="*/ 61 w 63"/>
                      <a:gd name="T5" fmla="*/ 30 h 57"/>
                      <a:gd name="T6" fmla="*/ 60 w 63"/>
                      <a:gd name="T7" fmla="*/ 28 h 57"/>
                      <a:gd name="T8" fmla="*/ 60 w 63"/>
                      <a:gd name="T9" fmla="*/ 26 h 57"/>
                      <a:gd name="T10" fmla="*/ 62 w 63"/>
                      <a:gd name="T11" fmla="*/ 25 h 57"/>
                      <a:gd name="T12" fmla="*/ 62 w 63"/>
                      <a:gd name="T13" fmla="*/ 23 h 57"/>
                      <a:gd name="T14" fmla="*/ 62 w 63"/>
                      <a:gd name="T15" fmla="*/ 21 h 57"/>
                      <a:gd name="T16" fmla="*/ 62 w 63"/>
                      <a:gd name="T17" fmla="*/ 18 h 57"/>
                      <a:gd name="T18" fmla="*/ 62 w 63"/>
                      <a:gd name="T19" fmla="*/ 14 h 57"/>
                      <a:gd name="T20" fmla="*/ 61 w 63"/>
                      <a:gd name="T21" fmla="*/ 12 h 57"/>
                      <a:gd name="T22" fmla="*/ 60 w 63"/>
                      <a:gd name="T23" fmla="*/ 9 h 57"/>
                      <a:gd name="T24" fmla="*/ 56 w 63"/>
                      <a:gd name="T25" fmla="*/ 7 h 57"/>
                      <a:gd name="T26" fmla="*/ 53 w 63"/>
                      <a:gd name="T27" fmla="*/ 6 h 57"/>
                      <a:gd name="T28" fmla="*/ 50 w 63"/>
                      <a:gd name="T29" fmla="*/ 5 h 57"/>
                      <a:gd name="T30" fmla="*/ 46 w 63"/>
                      <a:gd name="T31" fmla="*/ 4 h 57"/>
                      <a:gd name="T32" fmla="*/ 41 w 63"/>
                      <a:gd name="T33" fmla="*/ 3 h 57"/>
                      <a:gd name="T34" fmla="*/ 41 w 63"/>
                      <a:gd name="T35" fmla="*/ 1 h 57"/>
                      <a:gd name="T36" fmla="*/ 39 w 63"/>
                      <a:gd name="T37" fmla="*/ 0 h 57"/>
                      <a:gd name="T38" fmla="*/ 37 w 63"/>
                      <a:gd name="T39" fmla="*/ 0 h 57"/>
                      <a:gd name="T40" fmla="*/ 33 w 63"/>
                      <a:gd name="T41" fmla="*/ 1 h 57"/>
                      <a:gd name="T42" fmla="*/ 29 w 63"/>
                      <a:gd name="T43" fmla="*/ 4 h 57"/>
                      <a:gd name="T44" fmla="*/ 29 w 63"/>
                      <a:gd name="T45" fmla="*/ 7 h 57"/>
                      <a:gd name="T46" fmla="*/ 29 w 63"/>
                      <a:gd name="T47" fmla="*/ 8 h 57"/>
                      <a:gd name="T48" fmla="*/ 29 w 63"/>
                      <a:gd name="T49" fmla="*/ 9 h 57"/>
                      <a:gd name="T50" fmla="*/ 28 w 63"/>
                      <a:gd name="T51" fmla="*/ 10 h 57"/>
                      <a:gd name="T52" fmla="*/ 27 w 63"/>
                      <a:gd name="T53" fmla="*/ 10 h 57"/>
                      <a:gd name="T54" fmla="*/ 25 w 63"/>
                      <a:gd name="T55" fmla="*/ 10 h 57"/>
                      <a:gd name="T56" fmla="*/ 23 w 63"/>
                      <a:gd name="T57" fmla="*/ 11 h 57"/>
                      <a:gd name="T58" fmla="*/ 21 w 63"/>
                      <a:gd name="T59" fmla="*/ 12 h 57"/>
                      <a:gd name="T60" fmla="*/ 19 w 63"/>
                      <a:gd name="T61" fmla="*/ 14 h 57"/>
                      <a:gd name="T62" fmla="*/ 19 w 63"/>
                      <a:gd name="T63" fmla="*/ 14 h 57"/>
                      <a:gd name="T64" fmla="*/ 19 w 63"/>
                      <a:gd name="T65" fmla="*/ 15 h 57"/>
                      <a:gd name="T66" fmla="*/ 18 w 63"/>
                      <a:gd name="T67" fmla="*/ 16 h 57"/>
                      <a:gd name="T68" fmla="*/ 16 w 63"/>
                      <a:gd name="T69" fmla="*/ 18 h 57"/>
                      <a:gd name="T70" fmla="*/ 13 w 63"/>
                      <a:gd name="T71" fmla="*/ 20 h 57"/>
                      <a:gd name="T72" fmla="*/ 10 w 63"/>
                      <a:gd name="T73" fmla="*/ 20 h 57"/>
                      <a:gd name="T74" fmla="*/ 8 w 63"/>
                      <a:gd name="T75" fmla="*/ 19 h 57"/>
                      <a:gd name="T76" fmla="*/ 5 w 63"/>
                      <a:gd name="T77" fmla="*/ 20 h 57"/>
                      <a:gd name="T78" fmla="*/ 4 w 63"/>
                      <a:gd name="T79" fmla="*/ 19 h 57"/>
                      <a:gd name="T80" fmla="*/ 0 w 63"/>
                      <a:gd name="T81" fmla="*/ 18 h 57"/>
                      <a:gd name="T82" fmla="*/ 1 w 63"/>
                      <a:gd name="T83" fmla="*/ 21 h 57"/>
                      <a:gd name="T84" fmla="*/ 5 w 63"/>
                      <a:gd name="T85" fmla="*/ 27 h 57"/>
                      <a:gd name="T86" fmla="*/ 6 w 63"/>
                      <a:gd name="T87" fmla="*/ 30 h 57"/>
                      <a:gd name="T88" fmla="*/ 9 w 63"/>
                      <a:gd name="T89" fmla="*/ 34 h 57"/>
                      <a:gd name="T90" fmla="*/ 11 w 63"/>
                      <a:gd name="T91" fmla="*/ 36 h 57"/>
                      <a:gd name="T92" fmla="*/ 15 w 63"/>
                      <a:gd name="T93" fmla="*/ 37 h 57"/>
                      <a:gd name="T94" fmla="*/ 17 w 63"/>
                      <a:gd name="T95" fmla="*/ 41 h 57"/>
                      <a:gd name="T96" fmla="*/ 20 w 63"/>
                      <a:gd name="T97" fmla="*/ 41 h 57"/>
                      <a:gd name="T98" fmla="*/ 20 w 63"/>
                      <a:gd name="T99" fmla="*/ 44 h 57"/>
                      <a:gd name="T100" fmla="*/ 22 w 63"/>
                      <a:gd name="T101" fmla="*/ 50 h 57"/>
                      <a:gd name="T102" fmla="*/ 28 w 63"/>
                      <a:gd name="T103" fmla="*/ 51 h 57"/>
                      <a:gd name="T104" fmla="*/ 31 w 63"/>
                      <a:gd name="T105" fmla="*/ 53 h 57"/>
                      <a:gd name="T106" fmla="*/ 34 w 63"/>
                      <a:gd name="T107" fmla="*/ 55 h 57"/>
                      <a:gd name="T108" fmla="*/ 36 w 63"/>
                      <a:gd name="T109" fmla="*/ 54 h 57"/>
                      <a:gd name="T110" fmla="*/ 41 w 63"/>
                      <a:gd name="T111" fmla="*/ 56 h 57"/>
                      <a:gd name="T112" fmla="*/ 47 w 63"/>
                      <a:gd name="T113" fmla="*/ 56 h 57"/>
                      <a:gd name="T114" fmla="*/ 48 w 63"/>
                      <a:gd name="T115" fmla="*/ 57 h 57"/>
                      <a:gd name="T116" fmla="*/ 57 w 63"/>
                      <a:gd name="T117" fmla="*/ 48 h 57"/>
                      <a:gd name="T118" fmla="*/ 58 w 63"/>
                      <a:gd name="T119" fmla="*/ 45 h 57"/>
                      <a:gd name="T120" fmla="*/ 60 w 63"/>
                      <a:gd name="T121" fmla="*/ 41 h 57"/>
                      <a:gd name="T122" fmla="*/ 62 w 63"/>
                      <a:gd name="T123" fmla="*/ 37 h 57"/>
                      <a:gd name="T124" fmla="*/ 62 w 63"/>
                      <a:gd name="T125" fmla="*/ 3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57">
                        <a:moveTo>
                          <a:pt x="62" y="35"/>
                        </a:moveTo>
                        <a:cubicBezTo>
                          <a:pt x="62" y="34"/>
                          <a:pt x="62" y="34"/>
                          <a:pt x="62" y="34"/>
                        </a:cubicBezTo>
                        <a:cubicBezTo>
                          <a:pt x="61" y="33"/>
                          <a:pt x="61" y="35"/>
                          <a:pt x="61" y="34"/>
                        </a:cubicBezTo>
                        <a:cubicBezTo>
                          <a:pt x="60" y="33"/>
                          <a:pt x="61" y="33"/>
                          <a:pt x="61" y="32"/>
                        </a:cubicBezTo>
                        <a:cubicBezTo>
                          <a:pt x="61" y="32"/>
                          <a:pt x="60" y="33"/>
                          <a:pt x="60" y="32"/>
                        </a:cubicBezTo>
                        <a:cubicBezTo>
                          <a:pt x="60" y="31"/>
                          <a:pt x="61" y="31"/>
                          <a:pt x="61" y="30"/>
                        </a:cubicBezTo>
                        <a:cubicBezTo>
                          <a:pt x="61" y="29"/>
                          <a:pt x="62" y="30"/>
                          <a:pt x="61" y="29"/>
                        </a:cubicBezTo>
                        <a:cubicBezTo>
                          <a:pt x="60" y="28"/>
                          <a:pt x="60" y="29"/>
                          <a:pt x="60" y="28"/>
                        </a:cubicBezTo>
                        <a:cubicBezTo>
                          <a:pt x="60" y="28"/>
                          <a:pt x="59" y="28"/>
                          <a:pt x="60" y="28"/>
                        </a:cubicBezTo>
                        <a:cubicBezTo>
                          <a:pt x="60" y="27"/>
                          <a:pt x="59" y="27"/>
                          <a:pt x="60" y="26"/>
                        </a:cubicBezTo>
                        <a:cubicBezTo>
                          <a:pt x="61" y="26"/>
                          <a:pt x="61" y="27"/>
                          <a:pt x="62" y="26"/>
                        </a:cubicBezTo>
                        <a:cubicBezTo>
                          <a:pt x="62" y="26"/>
                          <a:pt x="62" y="26"/>
                          <a:pt x="62" y="25"/>
                        </a:cubicBezTo>
                        <a:cubicBezTo>
                          <a:pt x="60" y="24"/>
                          <a:pt x="63" y="24"/>
                          <a:pt x="62" y="23"/>
                        </a:cubicBezTo>
                        <a:cubicBezTo>
                          <a:pt x="62" y="23"/>
                          <a:pt x="62" y="23"/>
                          <a:pt x="62" y="23"/>
                        </a:cubicBezTo>
                        <a:cubicBezTo>
                          <a:pt x="62" y="23"/>
                          <a:pt x="63" y="23"/>
                          <a:pt x="62" y="22"/>
                        </a:cubicBezTo>
                        <a:cubicBezTo>
                          <a:pt x="61" y="21"/>
                          <a:pt x="63" y="22"/>
                          <a:pt x="62" y="21"/>
                        </a:cubicBezTo>
                        <a:cubicBezTo>
                          <a:pt x="61" y="20"/>
                          <a:pt x="62" y="20"/>
                          <a:pt x="62" y="19"/>
                        </a:cubicBezTo>
                        <a:cubicBezTo>
                          <a:pt x="61" y="18"/>
                          <a:pt x="62" y="18"/>
                          <a:pt x="62" y="18"/>
                        </a:cubicBezTo>
                        <a:cubicBezTo>
                          <a:pt x="62" y="17"/>
                          <a:pt x="63" y="17"/>
                          <a:pt x="62" y="16"/>
                        </a:cubicBezTo>
                        <a:cubicBezTo>
                          <a:pt x="61" y="15"/>
                          <a:pt x="63" y="15"/>
                          <a:pt x="62" y="14"/>
                        </a:cubicBezTo>
                        <a:cubicBezTo>
                          <a:pt x="61" y="13"/>
                          <a:pt x="63" y="14"/>
                          <a:pt x="61" y="12"/>
                        </a:cubicBezTo>
                        <a:cubicBezTo>
                          <a:pt x="61" y="12"/>
                          <a:pt x="61" y="12"/>
                          <a:pt x="61" y="12"/>
                        </a:cubicBezTo>
                        <a:cubicBezTo>
                          <a:pt x="60" y="10"/>
                          <a:pt x="63" y="10"/>
                          <a:pt x="62" y="9"/>
                        </a:cubicBezTo>
                        <a:cubicBezTo>
                          <a:pt x="61" y="9"/>
                          <a:pt x="61" y="10"/>
                          <a:pt x="60" y="9"/>
                        </a:cubicBezTo>
                        <a:cubicBezTo>
                          <a:pt x="59" y="9"/>
                          <a:pt x="60" y="9"/>
                          <a:pt x="60" y="8"/>
                        </a:cubicBezTo>
                        <a:cubicBezTo>
                          <a:pt x="57" y="7"/>
                          <a:pt x="57" y="7"/>
                          <a:pt x="56" y="7"/>
                        </a:cubicBezTo>
                        <a:cubicBezTo>
                          <a:pt x="56" y="7"/>
                          <a:pt x="54" y="7"/>
                          <a:pt x="54" y="7"/>
                        </a:cubicBezTo>
                        <a:cubicBezTo>
                          <a:pt x="53" y="6"/>
                          <a:pt x="54" y="6"/>
                          <a:pt x="53" y="6"/>
                        </a:cubicBezTo>
                        <a:cubicBezTo>
                          <a:pt x="52" y="6"/>
                          <a:pt x="52" y="6"/>
                          <a:pt x="52" y="5"/>
                        </a:cubicBezTo>
                        <a:cubicBezTo>
                          <a:pt x="51" y="5"/>
                          <a:pt x="51" y="5"/>
                          <a:pt x="50" y="5"/>
                        </a:cubicBezTo>
                        <a:cubicBezTo>
                          <a:pt x="48" y="4"/>
                          <a:pt x="49" y="4"/>
                          <a:pt x="47" y="3"/>
                        </a:cubicBezTo>
                        <a:cubicBezTo>
                          <a:pt x="47" y="3"/>
                          <a:pt x="47" y="4"/>
                          <a:pt x="46" y="4"/>
                        </a:cubicBezTo>
                        <a:cubicBezTo>
                          <a:pt x="46" y="4"/>
                          <a:pt x="46" y="3"/>
                          <a:pt x="45" y="3"/>
                        </a:cubicBezTo>
                        <a:cubicBezTo>
                          <a:pt x="41" y="3"/>
                          <a:pt x="41" y="3"/>
                          <a:pt x="41" y="3"/>
                        </a:cubicBezTo>
                        <a:cubicBezTo>
                          <a:pt x="41" y="2"/>
                          <a:pt x="42" y="2"/>
                          <a:pt x="42" y="2"/>
                        </a:cubicBezTo>
                        <a:cubicBezTo>
                          <a:pt x="41" y="1"/>
                          <a:pt x="41" y="1"/>
                          <a:pt x="41" y="1"/>
                        </a:cubicBezTo>
                        <a:cubicBezTo>
                          <a:pt x="41" y="1"/>
                          <a:pt x="41" y="1"/>
                          <a:pt x="41" y="1"/>
                        </a:cubicBezTo>
                        <a:cubicBezTo>
                          <a:pt x="39" y="1"/>
                          <a:pt x="40" y="0"/>
                          <a:pt x="39" y="0"/>
                        </a:cubicBezTo>
                        <a:cubicBezTo>
                          <a:pt x="39" y="0"/>
                          <a:pt x="39" y="1"/>
                          <a:pt x="38" y="1"/>
                        </a:cubicBezTo>
                        <a:cubicBezTo>
                          <a:pt x="37" y="1"/>
                          <a:pt x="37" y="0"/>
                          <a:pt x="37" y="0"/>
                        </a:cubicBezTo>
                        <a:cubicBezTo>
                          <a:pt x="36" y="0"/>
                          <a:pt x="36" y="0"/>
                          <a:pt x="36" y="0"/>
                        </a:cubicBezTo>
                        <a:cubicBezTo>
                          <a:pt x="35" y="0"/>
                          <a:pt x="35" y="1"/>
                          <a:pt x="33" y="1"/>
                        </a:cubicBezTo>
                        <a:cubicBezTo>
                          <a:pt x="32" y="1"/>
                          <a:pt x="31" y="2"/>
                          <a:pt x="31" y="3"/>
                        </a:cubicBezTo>
                        <a:cubicBezTo>
                          <a:pt x="30" y="4"/>
                          <a:pt x="30" y="3"/>
                          <a:pt x="29" y="4"/>
                        </a:cubicBezTo>
                        <a:cubicBezTo>
                          <a:pt x="29" y="4"/>
                          <a:pt x="29" y="5"/>
                          <a:pt x="29" y="6"/>
                        </a:cubicBezTo>
                        <a:cubicBezTo>
                          <a:pt x="28" y="6"/>
                          <a:pt x="29" y="6"/>
                          <a:pt x="29" y="7"/>
                        </a:cubicBezTo>
                        <a:cubicBezTo>
                          <a:pt x="28" y="8"/>
                          <a:pt x="28" y="8"/>
                          <a:pt x="28" y="8"/>
                        </a:cubicBezTo>
                        <a:cubicBezTo>
                          <a:pt x="28" y="8"/>
                          <a:pt x="29" y="8"/>
                          <a:pt x="29" y="8"/>
                        </a:cubicBezTo>
                        <a:cubicBezTo>
                          <a:pt x="29" y="8"/>
                          <a:pt x="30" y="8"/>
                          <a:pt x="30" y="9"/>
                        </a:cubicBezTo>
                        <a:cubicBezTo>
                          <a:pt x="30" y="9"/>
                          <a:pt x="29" y="9"/>
                          <a:pt x="29" y="9"/>
                        </a:cubicBezTo>
                        <a:cubicBezTo>
                          <a:pt x="30" y="9"/>
                          <a:pt x="29" y="9"/>
                          <a:pt x="29" y="9"/>
                        </a:cubicBezTo>
                        <a:cubicBezTo>
                          <a:pt x="29" y="10"/>
                          <a:pt x="28" y="10"/>
                          <a:pt x="28" y="10"/>
                        </a:cubicBezTo>
                        <a:cubicBezTo>
                          <a:pt x="27" y="10"/>
                          <a:pt x="27" y="10"/>
                          <a:pt x="27" y="10"/>
                        </a:cubicBezTo>
                        <a:cubicBezTo>
                          <a:pt x="27" y="10"/>
                          <a:pt x="28" y="9"/>
                          <a:pt x="27" y="10"/>
                        </a:cubicBezTo>
                        <a:cubicBezTo>
                          <a:pt x="26" y="10"/>
                          <a:pt x="26" y="9"/>
                          <a:pt x="26" y="10"/>
                        </a:cubicBezTo>
                        <a:cubicBezTo>
                          <a:pt x="25" y="10"/>
                          <a:pt x="25" y="11"/>
                          <a:pt x="25" y="10"/>
                        </a:cubicBezTo>
                        <a:cubicBezTo>
                          <a:pt x="24" y="11"/>
                          <a:pt x="24" y="10"/>
                          <a:pt x="24" y="10"/>
                        </a:cubicBezTo>
                        <a:cubicBezTo>
                          <a:pt x="24" y="11"/>
                          <a:pt x="23" y="10"/>
                          <a:pt x="23" y="11"/>
                        </a:cubicBezTo>
                        <a:cubicBezTo>
                          <a:pt x="23" y="11"/>
                          <a:pt x="23" y="11"/>
                          <a:pt x="22" y="12"/>
                        </a:cubicBezTo>
                        <a:cubicBezTo>
                          <a:pt x="23" y="12"/>
                          <a:pt x="23" y="12"/>
                          <a:pt x="21" y="12"/>
                        </a:cubicBezTo>
                        <a:cubicBezTo>
                          <a:pt x="21" y="12"/>
                          <a:pt x="21" y="13"/>
                          <a:pt x="21" y="13"/>
                        </a:cubicBezTo>
                        <a:cubicBezTo>
                          <a:pt x="20" y="13"/>
                          <a:pt x="19" y="13"/>
                          <a:pt x="19" y="14"/>
                        </a:cubicBezTo>
                        <a:cubicBezTo>
                          <a:pt x="19" y="14"/>
                          <a:pt x="19" y="14"/>
                          <a:pt x="19" y="14"/>
                        </a:cubicBezTo>
                        <a:cubicBezTo>
                          <a:pt x="19" y="14"/>
                          <a:pt x="19" y="14"/>
                          <a:pt x="19" y="14"/>
                        </a:cubicBezTo>
                        <a:cubicBezTo>
                          <a:pt x="19" y="15"/>
                          <a:pt x="18" y="14"/>
                          <a:pt x="18" y="15"/>
                        </a:cubicBezTo>
                        <a:cubicBezTo>
                          <a:pt x="18" y="15"/>
                          <a:pt x="18" y="15"/>
                          <a:pt x="19" y="15"/>
                        </a:cubicBezTo>
                        <a:cubicBezTo>
                          <a:pt x="19" y="15"/>
                          <a:pt x="19" y="15"/>
                          <a:pt x="19" y="15"/>
                        </a:cubicBezTo>
                        <a:cubicBezTo>
                          <a:pt x="18" y="16"/>
                          <a:pt x="18" y="16"/>
                          <a:pt x="18" y="16"/>
                        </a:cubicBezTo>
                        <a:cubicBezTo>
                          <a:pt x="17" y="16"/>
                          <a:pt x="18" y="16"/>
                          <a:pt x="17" y="17"/>
                        </a:cubicBezTo>
                        <a:cubicBezTo>
                          <a:pt x="16" y="17"/>
                          <a:pt x="16" y="17"/>
                          <a:pt x="16" y="18"/>
                        </a:cubicBezTo>
                        <a:cubicBezTo>
                          <a:pt x="15" y="19"/>
                          <a:pt x="16" y="18"/>
                          <a:pt x="15" y="19"/>
                        </a:cubicBezTo>
                        <a:cubicBezTo>
                          <a:pt x="14" y="20"/>
                          <a:pt x="14" y="20"/>
                          <a:pt x="13" y="20"/>
                        </a:cubicBezTo>
                        <a:cubicBezTo>
                          <a:pt x="12" y="20"/>
                          <a:pt x="12" y="21"/>
                          <a:pt x="11" y="21"/>
                        </a:cubicBezTo>
                        <a:cubicBezTo>
                          <a:pt x="11" y="21"/>
                          <a:pt x="11" y="20"/>
                          <a:pt x="10" y="20"/>
                        </a:cubicBezTo>
                        <a:cubicBezTo>
                          <a:pt x="9" y="20"/>
                          <a:pt x="10" y="20"/>
                          <a:pt x="9" y="20"/>
                        </a:cubicBezTo>
                        <a:cubicBezTo>
                          <a:pt x="8" y="19"/>
                          <a:pt x="8" y="19"/>
                          <a:pt x="8" y="19"/>
                        </a:cubicBezTo>
                        <a:cubicBezTo>
                          <a:pt x="7" y="19"/>
                          <a:pt x="7" y="20"/>
                          <a:pt x="6" y="20"/>
                        </a:cubicBezTo>
                        <a:cubicBezTo>
                          <a:pt x="6" y="20"/>
                          <a:pt x="6" y="21"/>
                          <a:pt x="5" y="20"/>
                        </a:cubicBezTo>
                        <a:cubicBezTo>
                          <a:pt x="4" y="20"/>
                          <a:pt x="5" y="19"/>
                          <a:pt x="5" y="19"/>
                        </a:cubicBezTo>
                        <a:cubicBezTo>
                          <a:pt x="4" y="19"/>
                          <a:pt x="4" y="19"/>
                          <a:pt x="4" y="19"/>
                        </a:cubicBezTo>
                        <a:cubicBezTo>
                          <a:pt x="3" y="18"/>
                          <a:pt x="3" y="19"/>
                          <a:pt x="2" y="19"/>
                        </a:cubicBezTo>
                        <a:cubicBezTo>
                          <a:pt x="1" y="19"/>
                          <a:pt x="1" y="19"/>
                          <a:pt x="0" y="18"/>
                        </a:cubicBezTo>
                        <a:cubicBezTo>
                          <a:pt x="0" y="18"/>
                          <a:pt x="0" y="19"/>
                          <a:pt x="0" y="19"/>
                        </a:cubicBezTo>
                        <a:cubicBezTo>
                          <a:pt x="0" y="19"/>
                          <a:pt x="0" y="20"/>
                          <a:pt x="1" y="21"/>
                        </a:cubicBezTo>
                        <a:cubicBezTo>
                          <a:pt x="2" y="22"/>
                          <a:pt x="1" y="23"/>
                          <a:pt x="3" y="24"/>
                        </a:cubicBezTo>
                        <a:cubicBezTo>
                          <a:pt x="6" y="27"/>
                          <a:pt x="3" y="25"/>
                          <a:pt x="5" y="27"/>
                        </a:cubicBezTo>
                        <a:cubicBezTo>
                          <a:pt x="5" y="27"/>
                          <a:pt x="5" y="27"/>
                          <a:pt x="5" y="27"/>
                        </a:cubicBezTo>
                        <a:cubicBezTo>
                          <a:pt x="6" y="29"/>
                          <a:pt x="5" y="29"/>
                          <a:pt x="6" y="30"/>
                        </a:cubicBezTo>
                        <a:cubicBezTo>
                          <a:pt x="7" y="31"/>
                          <a:pt x="6" y="33"/>
                          <a:pt x="8" y="33"/>
                        </a:cubicBezTo>
                        <a:cubicBezTo>
                          <a:pt x="10" y="33"/>
                          <a:pt x="8" y="34"/>
                          <a:pt x="9" y="34"/>
                        </a:cubicBezTo>
                        <a:cubicBezTo>
                          <a:pt x="10" y="34"/>
                          <a:pt x="10" y="34"/>
                          <a:pt x="10" y="35"/>
                        </a:cubicBezTo>
                        <a:cubicBezTo>
                          <a:pt x="11" y="35"/>
                          <a:pt x="11" y="36"/>
                          <a:pt x="11" y="36"/>
                        </a:cubicBezTo>
                        <a:cubicBezTo>
                          <a:pt x="12" y="35"/>
                          <a:pt x="12" y="36"/>
                          <a:pt x="12" y="36"/>
                        </a:cubicBezTo>
                        <a:cubicBezTo>
                          <a:pt x="13" y="36"/>
                          <a:pt x="13" y="37"/>
                          <a:pt x="15" y="37"/>
                        </a:cubicBezTo>
                        <a:cubicBezTo>
                          <a:pt x="16" y="37"/>
                          <a:pt x="16" y="39"/>
                          <a:pt x="16" y="39"/>
                        </a:cubicBezTo>
                        <a:cubicBezTo>
                          <a:pt x="16" y="42"/>
                          <a:pt x="17" y="41"/>
                          <a:pt x="17" y="41"/>
                        </a:cubicBezTo>
                        <a:cubicBezTo>
                          <a:pt x="18" y="41"/>
                          <a:pt x="19" y="41"/>
                          <a:pt x="19" y="41"/>
                        </a:cubicBezTo>
                        <a:cubicBezTo>
                          <a:pt x="20" y="41"/>
                          <a:pt x="20" y="41"/>
                          <a:pt x="20" y="41"/>
                        </a:cubicBezTo>
                        <a:cubicBezTo>
                          <a:pt x="20" y="42"/>
                          <a:pt x="19" y="41"/>
                          <a:pt x="20" y="43"/>
                        </a:cubicBezTo>
                        <a:cubicBezTo>
                          <a:pt x="20" y="43"/>
                          <a:pt x="20" y="43"/>
                          <a:pt x="20" y="44"/>
                        </a:cubicBezTo>
                        <a:cubicBezTo>
                          <a:pt x="20" y="47"/>
                          <a:pt x="21" y="46"/>
                          <a:pt x="22" y="48"/>
                        </a:cubicBezTo>
                        <a:cubicBezTo>
                          <a:pt x="22" y="49"/>
                          <a:pt x="22" y="49"/>
                          <a:pt x="22" y="50"/>
                        </a:cubicBezTo>
                        <a:cubicBezTo>
                          <a:pt x="23" y="50"/>
                          <a:pt x="25" y="49"/>
                          <a:pt x="25" y="50"/>
                        </a:cubicBezTo>
                        <a:cubicBezTo>
                          <a:pt x="27" y="51"/>
                          <a:pt x="26" y="50"/>
                          <a:pt x="28" y="51"/>
                        </a:cubicBezTo>
                        <a:cubicBezTo>
                          <a:pt x="30" y="52"/>
                          <a:pt x="30" y="51"/>
                          <a:pt x="30" y="52"/>
                        </a:cubicBezTo>
                        <a:cubicBezTo>
                          <a:pt x="32" y="53"/>
                          <a:pt x="29" y="52"/>
                          <a:pt x="31" y="53"/>
                        </a:cubicBezTo>
                        <a:cubicBezTo>
                          <a:pt x="31" y="54"/>
                          <a:pt x="32" y="53"/>
                          <a:pt x="32" y="54"/>
                        </a:cubicBezTo>
                        <a:cubicBezTo>
                          <a:pt x="32" y="54"/>
                          <a:pt x="33" y="54"/>
                          <a:pt x="34" y="55"/>
                        </a:cubicBezTo>
                        <a:cubicBezTo>
                          <a:pt x="34" y="55"/>
                          <a:pt x="34" y="55"/>
                          <a:pt x="34" y="55"/>
                        </a:cubicBezTo>
                        <a:cubicBezTo>
                          <a:pt x="35" y="54"/>
                          <a:pt x="36" y="54"/>
                          <a:pt x="36" y="54"/>
                        </a:cubicBezTo>
                        <a:cubicBezTo>
                          <a:pt x="38" y="55"/>
                          <a:pt x="39" y="56"/>
                          <a:pt x="39" y="56"/>
                        </a:cubicBezTo>
                        <a:cubicBezTo>
                          <a:pt x="41" y="56"/>
                          <a:pt x="40" y="57"/>
                          <a:pt x="41" y="56"/>
                        </a:cubicBezTo>
                        <a:cubicBezTo>
                          <a:pt x="43" y="56"/>
                          <a:pt x="43" y="56"/>
                          <a:pt x="44" y="56"/>
                        </a:cubicBezTo>
                        <a:cubicBezTo>
                          <a:pt x="45" y="56"/>
                          <a:pt x="46" y="56"/>
                          <a:pt x="47" y="56"/>
                        </a:cubicBezTo>
                        <a:cubicBezTo>
                          <a:pt x="48" y="56"/>
                          <a:pt x="48" y="56"/>
                          <a:pt x="48" y="56"/>
                        </a:cubicBezTo>
                        <a:cubicBezTo>
                          <a:pt x="48" y="56"/>
                          <a:pt x="48" y="57"/>
                          <a:pt x="48" y="57"/>
                        </a:cubicBezTo>
                        <a:cubicBezTo>
                          <a:pt x="48" y="57"/>
                          <a:pt x="48" y="57"/>
                          <a:pt x="48" y="57"/>
                        </a:cubicBezTo>
                        <a:cubicBezTo>
                          <a:pt x="48" y="57"/>
                          <a:pt x="57" y="48"/>
                          <a:pt x="57" y="48"/>
                        </a:cubicBezTo>
                        <a:cubicBezTo>
                          <a:pt x="57" y="47"/>
                          <a:pt x="59" y="48"/>
                          <a:pt x="58" y="47"/>
                        </a:cubicBezTo>
                        <a:cubicBezTo>
                          <a:pt x="57" y="46"/>
                          <a:pt x="57" y="46"/>
                          <a:pt x="58" y="45"/>
                        </a:cubicBezTo>
                        <a:cubicBezTo>
                          <a:pt x="58" y="44"/>
                          <a:pt x="58" y="45"/>
                          <a:pt x="58" y="43"/>
                        </a:cubicBezTo>
                        <a:cubicBezTo>
                          <a:pt x="58" y="40"/>
                          <a:pt x="59" y="42"/>
                          <a:pt x="60" y="41"/>
                        </a:cubicBezTo>
                        <a:cubicBezTo>
                          <a:pt x="60" y="40"/>
                          <a:pt x="60" y="40"/>
                          <a:pt x="61" y="39"/>
                        </a:cubicBezTo>
                        <a:cubicBezTo>
                          <a:pt x="62" y="38"/>
                          <a:pt x="61" y="38"/>
                          <a:pt x="62" y="37"/>
                        </a:cubicBezTo>
                        <a:cubicBezTo>
                          <a:pt x="62" y="36"/>
                          <a:pt x="63" y="37"/>
                          <a:pt x="62" y="36"/>
                        </a:cubicBezTo>
                        <a:cubicBezTo>
                          <a:pt x="62" y="35"/>
                          <a:pt x="63" y="35"/>
                          <a:pt x="62" y="3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7" name="Freeform 29"/>
                  <p:cNvSpPr>
                    <a:spLocks/>
                  </p:cNvSpPr>
                  <p:nvPr/>
                </p:nvSpPr>
                <p:spPr bwMode="auto">
                  <a:xfrm>
                    <a:off x="4610101" y="4883150"/>
                    <a:ext cx="309563" cy="288925"/>
                  </a:xfrm>
                  <a:custGeom>
                    <a:avLst/>
                    <a:gdLst>
                      <a:gd name="T0" fmla="*/ 104 w 108"/>
                      <a:gd name="T1" fmla="*/ 5 h 101"/>
                      <a:gd name="T2" fmla="*/ 100 w 108"/>
                      <a:gd name="T3" fmla="*/ 5 h 101"/>
                      <a:gd name="T4" fmla="*/ 74 w 108"/>
                      <a:gd name="T5" fmla="*/ 8 h 101"/>
                      <a:gd name="T6" fmla="*/ 70 w 108"/>
                      <a:gd name="T7" fmla="*/ 9 h 101"/>
                      <a:gd name="T8" fmla="*/ 66 w 108"/>
                      <a:gd name="T9" fmla="*/ 8 h 101"/>
                      <a:gd name="T10" fmla="*/ 62 w 108"/>
                      <a:gd name="T11" fmla="*/ 8 h 101"/>
                      <a:gd name="T12" fmla="*/ 54 w 108"/>
                      <a:gd name="T13" fmla="*/ 6 h 101"/>
                      <a:gd name="T14" fmla="*/ 24 w 108"/>
                      <a:gd name="T15" fmla="*/ 4 h 101"/>
                      <a:gd name="T16" fmla="*/ 19 w 108"/>
                      <a:gd name="T17" fmla="*/ 5 h 101"/>
                      <a:gd name="T18" fmla="*/ 15 w 108"/>
                      <a:gd name="T19" fmla="*/ 3 h 101"/>
                      <a:gd name="T20" fmla="*/ 10 w 108"/>
                      <a:gd name="T21" fmla="*/ 1 h 101"/>
                      <a:gd name="T22" fmla="*/ 4 w 108"/>
                      <a:gd name="T23" fmla="*/ 3 h 101"/>
                      <a:gd name="T24" fmla="*/ 0 w 108"/>
                      <a:gd name="T25" fmla="*/ 4 h 101"/>
                      <a:gd name="T26" fmla="*/ 1 w 108"/>
                      <a:gd name="T27" fmla="*/ 10 h 101"/>
                      <a:gd name="T28" fmla="*/ 3 w 108"/>
                      <a:gd name="T29" fmla="*/ 13 h 101"/>
                      <a:gd name="T30" fmla="*/ 7 w 108"/>
                      <a:gd name="T31" fmla="*/ 18 h 101"/>
                      <a:gd name="T32" fmla="*/ 8 w 108"/>
                      <a:gd name="T33" fmla="*/ 20 h 101"/>
                      <a:gd name="T34" fmla="*/ 10 w 108"/>
                      <a:gd name="T35" fmla="*/ 25 h 101"/>
                      <a:gd name="T36" fmla="*/ 12 w 108"/>
                      <a:gd name="T37" fmla="*/ 27 h 101"/>
                      <a:gd name="T38" fmla="*/ 12 w 108"/>
                      <a:gd name="T39" fmla="*/ 29 h 101"/>
                      <a:gd name="T40" fmla="*/ 13 w 108"/>
                      <a:gd name="T41" fmla="*/ 32 h 101"/>
                      <a:gd name="T42" fmla="*/ 15 w 108"/>
                      <a:gd name="T43" fmla="*/ 35 h 101"/>
                      <a:gd name="T44" fmla="*/ 17 w 108"/>
                      <a:gd name="T45" fmla="*/ 38 h 101"/>
                      <a:gd name="T46" fmla="*/ 19 w 108"/>
                      <a:gd name="T47" fmla="*/ 41 h 101"/>
                      <a:gd name="T48" fmla="*/ 21 w 108"/>
                      <a:gd name="T49" fmla="*/ 44 h 101"/>
                      <a:gd name="T50" fmla="*/ 22 w 108"/>
                      <a:gd name="T51" fmla="*/ 46 h 101"/>
                      <a:gd name="T52" fmla="*/ 22 w 108"/>
                      <a:gd name="T53" fmla="*/ 49 h 101"/>
                      <a:gd name="T54" fmla="*/ 21 w 108"/>
                      <a:gd name="T55" fmla="*/ 50 h 101"/>
                      <a:gd name="T56" fmla="*/ 22 w 108"/>
                      <a:gd name="T57" fmla="*/ 54 h 101"/>
                      <a:gd name="T58" fmla="*/ 22 w 108"/>
                      <a:gd name="T59" fmla="*/ 58 h 101"/>
                      <a:gd name="T60" fmla="*/ 22 w 108"/>
                      <a:gd name="T61" fmla="*/ 61 h 101"/>
                      <a:gd name="T62" fmla="*/ 24 w 108"/>
                      <a:gd name="T63" fmla="*/ 64 h 101"/>
                      <a:gd name="T64" fmla="*/ 25 w 108"/>
                      <a:gd name="T65" fmla="*/ 69 h 101"/>
                      <a:gd name="T66" fmla="*/ 25 w 108"/>
                      <a:gd name="T67" fmla="*/ 72 h 101"/>
                      <a:gd name="T68" fmla="*/ 26 w 108"/>
                      <a:gd name="T69" fmla="*/ 77 h 101"/>
                      <a:gd name="T70" fmla="*/ 28 w 108"/>
                      <a:gd name="T71" fmla="*/ 82 h 101"/>
                      <a:gd name="T72" fmla="*/ 28 w 108"/>
                      <a:gd name="T73" fmla="*/ 84 h 101"/>
                      <a:gd name="T74" fmla="*/ 28 w 108"/>
                      <a:gd name="T75" fmla="*/ 86 h 101"/>
                      <a:gd name="T76" fmla="*/ 30 w 108"/>
                      <a:gd name="T77" fmla="*/ 90 h 101"/>
                      <a:gd name="T78" fmla="*/ 34 w 108"/>
                      <a:gd name="T79" fmla="*/ 95 h 101"/>
                      <a:gd name="T80" fmla="*/ 38 w 108"/>
                      <a:gd name="T81" fmla="*/ 98 h 101"/>
                      <a:gd name="T82" fmla="*/ 39 w 108"/>
                      <a:gd name="T83" fmla="*/ 97 h 101"/>
                      <a:gd name="T84" fmla="*/ 40 w 108"/>
                      <a:gd name="T85" fmla="*/ 95 h 101"/>
                      <a:gd name="T86" fmla="*/ 42 w 108"/>
                      <a:gd name="T87" fmla="*/ 93 h 101"/>
                      <a:gd name="T88" fmla="*/ 45 w 108"/>
                      <a:gd name="T89" fmla="*/ 95 h 101"/>
                      <a:gd name="T90" fmla="*/ 46 w 108"/>
                      <a:gd name="T91" fmla="*/ 99 h 101"/>
                      <a:gd name="T92" fmla="*/ 53 w 108"/>
                      <a:gd name="T93" fmla="*/ 100 h 101"/>
                      <a:gd name="T94" fmla="*/ 60 w 108"/>
                      <a:gd name="T95" fmla="*/ 100 h 101"/>
                      <a:gd name="T96" fmla="*/ 65 w 108"/>
                      <a:gd name="T97" fmla="*/ 96 h 101"/>
                      <a:gd name="T98" fmla="*/ 66 w 108"/>
                      <a:gd name="T99" fmla="*/ 65 h 101"/>
                      <a:gd name="T100" fmla="*/ 74 w 108"/>
                      <a:gd name="T101" fmla="*/ 13 h 101"/>
                      <a:gd name="T102" fmla="*/ 93 w 108"/>
                      <a:gd name="T103" fmla="*/ 11 h 101"/>
                      <a:gd name="T104" fmla="*/ 96 w 108"/>
                      <a:gd name="T105" fmla="*/ 13 h 101"/>
                      <a:gd name="T106" fmla="*/ 100 w 108"/>
                      <a:gd name="T107" fmla="*/ 9 h 101"/>
                      <a:gd name="T108" fmla="*/ 105 w 108"/>
                      <a:gd name="T109" fmla="*/ 8 h 101"/>
                      <a:gd name="T110" fmla="*/ 108 w 108"/>
                      <a:gd name="T111" fmla="*/ 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8" h="101">
                        <a:moveTo>
                          <a:pt x="107" y="6"/>
                        </a:moveTo>
                        <a:cubicBezTo>
                          <a:pt x="106" y="6"/>
                          <a:pt x="107" y="6"/>
                          <a:pt x="106" y="5"/>
                        </a:cubicBezTo>
                        <a:cubicBezTo>
                          <a:pt x="105" y="5"/>
                          <a:pt x="105" y="5"/>
                          <a:pt x="104" y="5"/>
                        </a:cubicBezTo>
                        <a:cubicBezTo>
                          <a:pt x="104" y="5"/>
                          <a:pt x="103" y="4"/>
                          <a:pt x="103" y="5"/>
                        </a:cubicBezTo>
                        <a:cubicBezTo>
                          <a:pt x="102" y="5"/>
                          <a:pt x="102" y="4"/>
                          <a:pt x="101" y="5"/>
                        </a:cubicBezTo>
                        <a:cubicBezTo>
                          <a:pt x="100" y="5"/>
                          <a:pt x="100" y="4"/>
                          <a:pt x="100" y="5"/>
                        </a:cubicBezTo>
                        <a:cubicBezTo>
                          <a:pt x="99" y="5"/>
                          <a:pt x="97" y="5"/>
                          <a:pt x="93" y="6"/>
                        </a:cubicBezTo>
                        <a:cubicBezTo>
                          <a:pt x="87" y="7"/>
                          <a:pt x="78" y="9"/>
                          <a:pt x="77" y="9"/>
                        </a:cubicBezTo>
                        <a:cubicBezTo>
                          <a:pt x="76" y="9"/>
                          <a:pt x="77" y="8"/>
                          <a:pt x="74" y="8"/>
                        </a:cubicBezTo>
                        <a:cubicBezTo>
                          <a:pt x="73" y="9"/>
                          <a:pt x="73" y="9"/>
                          <a:pt x="72" y="9"/>
                        </a:cubicBezTo>
                        <a:cubicBezTo>
                          <a:pt x="72" y="9"/>
                          <a:pt x="72" y="9"/>
                          <a:pt x="71" y="9"/>
                        </a:cubicBezTo>
                        <a:cubicBezTo>
                          <a:pt x="70" y="9"/>
                          <a:pt x="70" y="8"/>
                          <a:pt x="70" y="9"/>
                        </a:cubicBezTo>
                        <a:cubicBezTo>
                          <a:pt x="69" y="9"/>
                          <a:pt x="69" y="8"/>
                          <a:pt x="69" y="8"/>
                        </a:cubicBezTo>
                        <a:cubicBezTo>
                          <a:pt x="68" y="8"/>
                          <a:pt x="68" y="8"/>
                          <a:pt x="68" y="8"/>
                        </a:cubicBezTo>
                        <a:cubicBezTo>
                          <a:pt x="68" y="9"/>
                          <a:pt x="67" y="8"/>
                          <a:pt x="66" y="8"/>
                        </a:cubicBezTo>
                        <a:cubicBezTo>
                          <a:pt x="66" y="8"/>
                          <a:pt x="65" y="8"/>
                          <a:pt x="64" y="8"/>
                        </a:cubicBezTo>
                        <a:cubicBezTo>
                          <a:pt x="63" y="9"/>
                          <a:pt x="64" y="8"/>
                          <a:pt x="63" y="8"/>
                        </a:cubicBezTo>
                        <a:cubicBezTo>
                          <a:pt x="63" y="8"/>
                          <a:pt x="63" y="8"/>
                          <a:pt x="62" y="8"/>
                        </a:cubicBezTo>
                        <a:cubicBezTo>
                          <a:pt x="60" y="8"/>
                          <a:pt x="61" y="8"/>
                          <a:pt x="59" y="7"/>
                        </a:cubicBezTo>
                        <a:cubicBezTo>
                          <a:pt x="58" y="7"/>
                          <a:pt x="59" y="8"/>
                          <a:pt x="58" y="8"/>
                        </a:cubicBezTo>
                        <a:cubicBezTo>
                          <a:pt x="56" y="8"/>
                          <a:pt x="57" y="7"/>
                          <a:pt x="54" y="6"/>
                        </a:cubicBezTo>
                        <a:cubicBezTo>
                          <a:pt x="54" y="5"/>
                          <a:pt x="54" y="5"/>
                          <a:pt x="54" y="5"/>
                        </a:cubicBezTo>
                        <a:cubicBezTo>
                          <a:pt x="54" y="4"/>
                          <a:pt x="54" y="4"/>
                          <a:pt x="53" y="4"/>
                        </a:cubicBezTo>
                        <a:cubicBezTo>
                          <a:pt x="52" y="4"/>
                          <a:pt x="24" y="4"/>
                          <a:pt x="24" y="4"/>
                        </a:cubicBezTo>
                        <a:cubicBezTo>
                          <a:pt x="24" y="4"/>
                          <a:pt x="22" y="4"/>
                          <a:pt x="22" y="4"/>
                        </a:cubicBezTo>
                        <a:cubicBezTo>
                          <a:pt x="21" y="4"/>
                          <a:pt x="21" y="5"/>
                          <a:pt x="20" y="4"/>
                        </a:cubicBezTo>
                        <a:cubicBezTo>
                          <a:pt x="19" y="4"/>
                          <a:pt x="20" y="5"/>
                          <a:pt x="19" y="5"/>
                        </a:cubicBezTo>
                        <a:cubicBezTo>
                          <a:pt x="19" y="5"/>
                          <a:pt x="19" y="5"/>
                          <a:pt x="18" y="4"/>
                        </a:cubicBezTo>
                        <a:cubicBezTo>
                          <a:pt x="18" y="4"/>
                          <a:pt x="18" y="5"/>
                          <a:pt x="17" y="4"/>
                        </a:cubicBezTo>
                        <a:cubicBezTo>
                          <a:pt x="17" y="4"/>
                          <a:pt x="15" y="3"/>
                          <a:pt x="15" y="3"/>
                        </a:cubicBezTo>
                        <a:cubicBezTo>
                          <a:pt x="14" y="2"/>
                          <a:pt x="15" y="2"/>
                          <a:pt x="13" y="1"/>
                        </a:cubicBezTo>
                        <a:cubicBezTo>
                          <a:pt x="12" y="0"/>
                          <a:pt x="13" y="2"/>
                          <a:pt x="11" y="1"/>
                        </a:cubicBezTo>
                        <a:cubicBezTo>
                          <a:pt x="11" y="0"/>
                          <a:pt x="11" y="1"/>
                          <a:pt x="10" y="1"/>
                        </a:cubicBezTo>
                        <a:cubicBezTo>
                          <a:pt x="10" y="1"/>
                          <a:pt x="10" y="1"/>
                          <a:pt x="8" y="2"/>
                        </a:cubicBezTo>
                        <a:cubicBezTo>
                          <a:pt x="7" y="3"/>
                          <a:pt x="7" y="3"/>
                          <a:pt x="6" y="3"/>
                        </a:cubicBezTo>
                        <a:cubicBezTo>
                          <a:pt x="5" y="4"/>
                          <a:pt x="6" y="3"/>
                          <a:pt x="4" y="3"/>
                        </a:cubicBezTo>
                        <a:cubicBezTo>
                          <a:pt x="3" y="3"/>
                          <a:pt x="4" y="2"/>
                          <a:pt x="2" y="2"/>
                        </a:cubicBezTo>
                        <a:cubicBezTo>
                          <a:pt x="1" y="2"/>
                          <a:pt x="2" y="3"/>
                          <a:pt x="0" y="3"/>
                        </a:cubicBezTo>
                        <a:cubicBezTo>
                          <a:pt x="0" y="3"/>
                          <a:pt x="0" y="3"/>
                          <a:pt x="0" y="4"/>
                        </a:cubicBezTo>
                        <a:cubicBezTo>
                          <a:pt x="0" y="5"/>
                          <a:pt x="0" y="6"/>
                          <a:pt x="0" y="7"/>
                        </a:cubicBezTo>
                        <a:cubicBezTo>
                          <a:pt x="1" y="7"/>
                          <a:pt x="0" y="7"/>
                          <a:pt x="0" y="8"/>
                        </a:cubicBezTo>
                        <a:cubicBezTo>
                          <a:pt x="0" y="9"/>
                          <a:pt x="1" y="9"/>
                          <a:pt x="1" y="10"/>
                        </a:cubicBezTo>
                        <a:cubicBezTo>
                          <a:pt x="1" y="10"/>
                          <a:pt x="2" y="11"/>
                          <a:pt x="2" y="11"/>
                        </a:cubicBezTo>
                        <a:cubicBezTo>
                          <a:pt x="2" y="12"/>
                          <a:pt x="2" y="12"/>
                          <a:pt x="2" y="12"/>
                        </a:cubicBezTo>
                        <a:cubicBezTo>
                          <a:pt x="2" y="12"/>
                          <a:pt x="2" y="13"/>
                          <a:pt x="3" y="13"/>
                        </a:cubicBezTo>
                        <a:cubicBezTo>
                          <a:pt x="4" y="14"/>
                          <a:pt x="5" y="15"/>
                          <a:pt x="5" y="16"/>
                        </a:cubicBezTo>
                        <a:cubicBezTo>
                          <a:pt x="5" y="17"/>
                          <a:pt x="6" y="16"/>
                          <a:pt x="6" y="17"/>
                        </a:cubicBezTo>
                        <a:cubicBezTo>
                          <a:pt x="6" y="17"/>
                          <a:pt x="6" y="17"/>
                          <a:pt x="7" y="18"/>
                        </a:cubicBezTo>
                        <a:cubicBezTo>
                          <a:pt x="7" y="18"/>
                          <a:pt x="7" y="19"/>
                          <a:pt x="7" y="20"/>
                        </a:cubicBezTo>
                        <a:cubicBezTo>
                          <a:pt x="8" y="20"/>
                          <a:pt x="7" y="20"/>
                          <a:pt x="8" y="20"/>
                        </a:cubicBezTo>
                        <a:cubicBezTo>
                          <a:pt x="8" y="20"/>
                          <a:pt x="8" y="20"/>
                          <a:pt x="8" y="20"/>
                        </a:cubicBezTo>
                        <a:cubicBezTo>
                          <a:pt x="8" y="21"/>
                          <a:pt x="9" y="21"/>
                          <a:pt x="9" y="22"/>
                        </a:cubicBezTo>
                        <a:cubicBezTo>
                          <a:pt x="9" y="22"/>
                          <a:pt x="9" y="23"/>
                          <a:pt x="9" y="24"/>
                        </a:cubicBezTo>
                        <a:cubicBezTo>
                          <a:pt x="10" y="24"/>
                          <a:pt x="10" y="25"/>
                          <a:pt x="10" y="25"/>
                        </a:cubicBezTo>
                        <a:cubicBezTo>
                          <a:pt x="10" y="25"/>
                          <a:pt x="10" y="25"/>
                          <a:pt x="10" y="26"/>
                        </a:cubicBezTo>
                        <a:cubicBezTo>
                          <a:pt x="11" y="26"/>
                          <a:pt x="11" y="26"/>
                          <a:pt x="11" y="26"/>
                        </a:cubicBezTo>
                        <a:cubicBezTo>
                          <a:pt x="11" y="26"/>
                          <a:pt x="11" y="27"/>
                          <a:pt x="12" y="27"/>
                        </a:cubicBezTo>
                        <a:cubicBezTo>
                          <a:pt x="12" y="27"/>
                          <a:pt x="12" y="27"/>
                          <a:pt x="12" y="28"/>
                        </a:cubicBezTo>
                        <a:cubicBezTo>
                          <a:pt x="12" y="28"/>
                          <a:pt x="12" y="28"/>
                          <a:pt x="12" y="28"/>
                        </a:cubicBezTo>
                        <a:cubicBezTo>
                          <a:pt x="12" y="29"/>
                          <a:pt x="12" y="29"/>
                          <a:pt x="12" y="29"/>
                        </a:cubicBezTo>
                        <a:cubicBezTo>
                          <a:pt x="12" y="30"/>
                          <a:pt x="13" y="30"/>
                          <a:pt x="13" y="31"/>
                        </a:cubicBezTo>
                        <a:cubicBezTo>
                          <a:pt x="13" y="31"/>
                          <a:pt x="13" y="31"/>
                          <a:pt x="13" y="31"/>
                        </a:cubicBezTo>
                        <a:cubicBezTo>
                          <a:pt x="13" y="32"/>
                          <a:pt x="13" y="32"/>
                          <a:pt x="13" y="32"/>
                        </a:cubicBezTo>
                        <a:cubicBezTo>
                          <a:pt x="13" y="33"/>
                          <a:pt x="13" y="32"/>
                          <a:pt x="13" y="33"/>
                        </a:cubicBezTo>
                        <a:cubicBezTo>
                          <a:pt x="13" y="33"/>
                          <a:pt x="14" y="33"/>
                          <a:pt x="14" y="34"/>
                        </a:cubicBezTo>
                        <a:cubicBezTo>
                          <a:pt x="15" y="34"/>
                          <a:pt x="14" y="35"/>
                          <a:pt x="15" y="35"/>
                        </a:cubicBezTo>
                        <a:cubicBezTo>
                          <a:pt x="15" y="36"/>
                          <a:pt x="16" y="35"/>
                          <a:pt x="16" y="36"/>
                        </a:cubicBezTo>
                        <a:cubicBezTo>
                          <a:pt x="16" y="36"/>
                          <a:pt x="16" y="37"/>
                          <a:pt x="16" y="37"/>
                        </a:cubicBezTo>
                        <a:cubicBezTo>
                          <a:pt x="16" y="37"/>
                          <a:pt x="17" y="38"/>
                          <a:pt x="17" y="38"/>
                        </a:cubicBezTo>
                        <a:cubicBezTo>
                          <a:pt x="17" y="39"/>
                          <a:pt x="17" y="39"/>
                          <a:pt x="18" y="39"/>
                        </a:cubicBezTo>
                        <a:cubicBezTo>
                          <a:pt x="18" y="40"/>
                          <a:pt x="18" y="40"/>
                          <a:pt x="18" y="40"/>
                        </a:cubicBezTo>
                        <a:cubicBezTo>
                          <a:pt x="18" y="40"/>
                          <a:pt x="18" y="41"/>
                          <a:pt x="19" y="41"/>
                        </a:cubicBezTo>
                        <a:cubicBezTo>
                          <a:pt x="19" y="41"/>
                          <a:pt x="19" y="42"/>
                          <a:pt x="20" y="42"/>
                        </a:cubicBezTo>
                        <a:cubicBezTo>
                          <a:pt x="21" y="43"/>
                          <a:pt x="20" y="43"/>
                          <a:pt x="20" y="43"/>
                        </a:cubicBezTo>
                        <a:cubicBezTo>
                          <a:pt x="21" y="44"/>
                          <a:pt x="21" y="44"/>
                          <a:pt x="21" y="44"/>
                        </a:cubicBezTo>
                        <a:cubicBezTo>
                          <a:pt x="22" y="44"/>
                          <a:pt x="21" y="45"/>
                          <a:pt x="21" y="45"/>
                        </a:cubicBezTo>
                        <a:cubicBezTo>
                          <a:pt x="22" y="45"/>
                          <a:pt x="22" y="45"/>
                          <a:pt x="22" y="45"/>
                        </a:cubicBezTo>
                        <a:cubicBezTo>
                          <a:pt x="22" y="46"/>
                          <a:pt x="21" y="46"/>
                          <a:pt x="22" y="46"/>
                        </a:cubicBezTo>
                        <a:cubicBezTo>
                          <a:pt x="22" y="46"/>
                          <a:pt x="22" y="47"/>
                          <a:pt x="22" y="47"/>
                        </a:cubicBezTo>
                        <a:cubicBezTo>
                          <a:pt x="22" y="47"/>
                          <a:pt x="22" y="47"/>
                          <a:pt x="22" y="48"/>
                        </a:cubicBezTo>
                        <a:cubicBezTo>
                          <a:pt x="22" y="48"/>
                          <a:pt x="22" y="48"/>
                          <a:pt x="22" y="49"/>
                        </a:cubicBezTo>
                        <a:cubicBezTo>
                          <a:pt x="22" y="49"/>
                          <a:pt x="22" y="49"/>
                          <a:pt x="22" y="50"/>
                        </a:cubicBezTo>
                        <a:cubicBezTo>
                          <a:pt x="22" y="51"/>
                          <a:pt x="22" y="49"/>
                          <a:pt x="22" y="49"/>
                        </a:cubicBezTo>
                        <a:cubicBezTo>
                          <a:pt x="21" y="49"/>
                          <a:pt x="21" y="50"/>
                          <a:pt x="21" y="50"/>
                        </a:cubicBezTo>
                        <a:cubicBezTo>
                          <a:pt x="21" y="51"/>
                          <a:pt x="22" y="53"/>
                          <a:pt x="22" y="53"/>
                        </a:cubicBezTo>
                        <a:cubicBezTo>
                          <a:pt x="22" y="54"/>
                          <a:pt x="22" y="53"/>
                          <a:pt x="21" y="53"/>
                        </a:cubicBezTo>
                        <a:cubicBezTo>
                          <a:pt x="21" y="53"/>
                          <a:pt x="22" y="54"/>
                          <a:pt x="22" y="54"/>
                        </a:cubicBezTo>
                        <a:cubicBezTo>
                          <a:pt x="22" y="54"/>
                          <a:pt x="22" y="55"/>
                          <a:pt x="22" y="55"/>
                        </a:cubicBezTo>
                        <a:cubicBezTo>
                          <a:pt x="22" y="56"/>
                          <a:pt x="22" y="58"/>
                          <a:pt x="22" y="58"/>
                        </a:cubicBezTo>
                        <a:cubicBezTo>
                          <a:pt x="22" y="58"/>
                          <a:pt x="22" y="57"/>
                          <a:pt x="22" y="58"/>
                        </a:cubicBezTo>
                        <a:cubicBezTo>
                          <a:pt x="22" y="58"/>
                          <a:pt x="22" y="59"/>
                          <a:pt x="22" y="60"/>
                        </a:cubicBezTo>
                        <a:cubicBezTo>
                          <a:pt x="22" y="60"/>
                          <a:pt x="22" y="60"/>
                          <a:pt x="22" y="60"/>
                        </a:cubicBezTo>
                        <a:cubicBezTo>
                          <a:pt x="22" y="60"/>
                          <a:pt x="22" y="61"/>
                          <a:pt x="22" y="61"/>
                        </a:cubicBezTo>
                        <a:cubicBezTo>
                          <a:pt x="22" y="61"/>
                          <a:pt x="23" y="61"/>
                          <a:pt x="23" y="62"/>
                        </a:cubicBezTo>
                        <a:cubicBezTo>
                          <a:pt x="24" y="62"/>
                          <a:pt x="23" y="63"/>
                          <a:pt x="23" y="63"/>
                        </a:cubicBezTo>
                        <a:cubicBezTo>
                          <a:pt x="23" y="63"/>
                          <a:pt x="23" y="64"/>
                          <a:pt x="24" y="64"/>
                        </a:cubicBezTo>
                        <a:cubicBezTo>
                          <a:pt x="25" y="65"/>
                          <a:pt x="24" y="66"/>
                          <a:pt x="24" y="66"/>
                        </a:cubicBezTo>
                        <a:cubicBezTo>
                          <a:pt x="25" y="66"/>
                          <a:pt x="25" y="67"/>
                          <a:pt x="25" y="68"/>
                        </a:cubicBezTo>
                        <a:cubicBezTo>
                          <a:pt x="25" y="68"/>
                          <a:pt x="25" y="69"/>
                          <a:pt x="25" y="69"/>
                        </a:cubicBezTo>
                        <a:cubicBezTo>
                          <a:pt x="24" y="70"/>
                          <a:pt x="25" y="70"/>
                          <a:pt x="25" y="70"/>
                        </a:cubicBezTo>
                        <a:cubicBezTo>
                          <a:pt x="25" y="71"/>
                          <a:pt x="25" y="71"/>
                          <a:pt x="25" y="71"/>
                        </a:cubicBezTo>
                        <a:cubicBezTo>
                          <a:pt x="26" y="72"/>
                          <a:pt x="25" y="72"/>
                          <a:pt x="25" y="72"/>
                        </a:cubicBezTo>
                        <a:cubicBezTo>
                          <a:pt x="25" y="73"/>
                          <a:pt x="24" y="74"/>
                          <a:pt x="25" y="74"/>
                        </a:cubicBezTo>
                        <a:cubicBezTo>
                          <a:pt x="26" y="74"/>
                          <a:pt x="25" y="75"/>
                          <a:pt x="26" y="76"/>
                        </a:cubicBezTo>
                        <a:cubicBezTo>
                          <a:pt x="26" y="76"/>
                          <a:pt x="26" y="76"/>
                          <a:pt x="26" y="77"/>
                        </a:cubicBezTo>
                        <a:cubicBezTo>
                          <a:pt x="25" y="77"/>
                          <a:pt x="26" y="76"/>
                          <a:pt x="26" y="78"/>
                        </a:cubicBezTo>
                        <a:cubicBezTo>
                          <a:pt x="26" y="79"/>
                          <a:pt x="26" y="78"/>
                          <a:pt x="26" y="79"/>
                        </a:cubicBezTo>
                        <a:cubicBezTo>
                          <a:pt x="27" y="79"/>
                          <a:pt x="28" y="82"/>
                          <a:pt x="28" y="82"/>
                        </a:cubicBezTo>
                        <a:cubicBezTo>
                          <a:pt x="27" y="82"/>
                          <a:pt x="27" y="81"/>
                          <a:pt x="26" y="81"/>
                        </a:cubicBezTo>
                        <a:cubicBezTo>
                          <a:pt x="26" y="82"/>
                          <a:pt x="27" y="82"/>
                          <a:pt x="27" y="83"/>
                        </a:cubicBezTo>
                        <a:cubicBezTo>
                          <a:pt x="27" y="84"/>
                          <a:pt x="28" y="84"/>
                          <a:pt x="28" y="84"/>
                        </a:cubicBezTo>
                        <a:cubicBezTo>
                          <a:pt x="28" y="84"/>
                          <a:pt x="28" y="85"/>
                          <a:pt x="28" y="85"/>
                        </a:cubicBezTo>
                        <a:cubicBezTo>
                          <a:pt x="28" y="85"/>
                          <a:pt x="28" y="84"/>
                          <a:pt x="28" y="85"/>
                        </a:cubicBezTo>
                        <a:cubicBezTo>
                          <a:pt x="28" y="86"/>
                          <a:pt x="28" y="85"/>
                          <a:pt x="28" y="86"/>
                        </a:cubicBezTo>
                        <a:cubicBezTo>
                          <a:pt x="28" y="86"/>
                          <a:pt x="28" y="87"/>
                          <a:pt x="28" y="87"/>
                        </a:cubicBezTo>
                        <a:cubicBezTo>
                          <a:pt x="28" y="87"/>
                          <a:pt x="29" y="88"/>
                          <a:pt x="30" y="89"/>
                        </a:cubicBezTo>
                        <a:cubicBezTo>
                          <a:pt x="30" y="90"/>
                          <a:pt x="30" y="90"/>
                          <a:pt x="30" y="90"/>
                        </a:cubicBezTo>
                        <a:cubicBezTo>
                          <a:pt x="30" y="91"/>
                          <a:pt x="31" y="91"/>
                          <a:pt x="31" y="92"/>
                        </a:cubicBezTo>
                        <a:cubicBezTo>
                          <a:pt x="31" y="93"/>
                          <a:pt x="32" y="93"/>
                          <a:pt x="33" y="94"/>
                        </a:cubicBezTo>
                        <a:cubicBezTo>
                          <a:pt x="33" y="94"/>
                          <a:pt x="34" y="95"/>
                          <a:pt x="34" y="95"/>
                        </a:cubicBezTo>
                        <a:cubicBezTo>
                          <a:pt x="34" y="95"/>
                          <a:pt x="35" y="95"/>
                          <a:pt x="35" y="96"/>
                        </a:cubicBezTo>
                        <a:cubicBezTo>
                          <a:pt x="35" y="96"/>
                          <a:pt x="36" y="97"/>
                          <a:pt x="36" y="97"/>
                        </a:cubicBezTo>
                        <a:cubicBezTo>
                          <a:pt x="36" y="97"/>
                          <a:pt x="37" y="98"/>
                          <a:pt x="38" y="98"/>
                        </a:cubicBezTo>
                        <a:cubicBezTo>
                          <a:pt x="38" y="99"/>
                          <a:pt x="38" y="99"/>
                          <a:pt x="38" y="99"/>
                        </a:cubicBezTo>
                        <a:cubicBezTo>
                          <a:pt x="38" y="98"/>
                          <a:pt x="39" y="98"/>
                          <a:pt x="39" y="98"/>
                        </a:cubicBezTo>
                        <a:cubicBezTo>
                          <a:pt x="39" y="97"/>
                          <a:pt x="38" y="98"/>
                          <a:pt x="39" y="97"/>
                        </a:cubicBezTo>
                        <a:cubicBezTo>
                          <a:pt x="40" y="96"/>
                          <a:pt x="40" y="97"/>
                          <a:pt x="40" y="97"/>
                        </a:cubicBezTo>
                        <a:cubicBezTo>
                          <a:pt x="41" y="97"/>
                          <a:pt x="41" y="96"/>
                          <a:pt x="41" y="96"/>
                        </a:cubicBezTo>
                        <a:cubicBezTo>
                          <a:pt x="41" y="96"/>
                          <a:pt x="41" y="95"/>
                          <a:pt x="40" y="95"/>
                        </a:cubicBezTo>
                        <a:cubicBezTo>
                          <a:pt x="40" y="95"/>
                          <a:pt x="40" y="95"/>
                          <a:pt x="41" y="95"/>
                        </a:cubicBezTo>
                        <a:cubicBezTo>
                          <a:pt x="41" y="95"/>
                          <a:pt x="41" y="95"/>
                          <a:pt x="41" y="94"/>
                        </a:cubicBezTo>
                        <a:cubicBezTo>
                          <a:pt x="42" y="94"/>
                          <a:pt x="41" y="93"/>
                          <a:pt x="42" y="93"/>
                        </a:cubicBezTo>
                        <a:cubicBezTo>
                          <a:pt x="43" y="93"/>
                          <a:pt x="42" y="92"/>
                          <a:pt x="43" y="93"/>
                        </a:cubicBezTo>
                        <a:cubicBezTo>
                          <a:pt x="44" y="94"/>
                          <a:pt x="43" y="94"/>
                          <a:pt x="44" y="95"/>
                        </a:cubicBezTo>
                        <a:cubicBezTo>
                          <a:pt x="45" y="95"/>
                          <a:pt x="45" y="94"/>
                          <a:pt x="45" y="95"/>
                        </a:cubicBezTo>
                        <a:cubicBezTo>
                          <a:pt x="46" y="96"/>
                          <a:pt x="46" y="96"/>
                          <a:pt x="45" y="96"/>
                        </a:cubicBezTo>
                        <a:cubicBezTo>
                          <a:pt x="44" y="97"/>
                          <a:pt x="46" y="97"/>
                          <a:pt x="45" y="98"/>
                        </a:cubicBezTo>
                        <a:cubicBezTo>
                          <a:pt x="45" y="99"/>
                          <a:pt x="46" y="99"/>
                          <a:pt x="46" y="99"/>
                        </a:cubicBezTo>
                        <a:cubicBezTo>
                          <a:pt x="47" y="98"/>
                          <a:pt x="47" y="98"/>
                          <a:pt x="47" y="99"/>
                        </a:cubicBezTo>
                        <a:cubicBezTo>
                          <a:pt x="47" y="100"/>
                          <a:pt x="48" y="98"/>
                          <a:pt x="50" y="100"/>
                        </a:cubicBezTo>
                        <a:cubicBezTo>
                          <a:pt x="52" y="101"/>
                          <a:pt x="52" y="100"/>
                          <a:pt x="53" y="100"/>
                        </a:cubicBezTo>
                        <a:cubicBezTo>
                          <a:pt x="54" y="101"/>
                          <a:pt x="54" y="99"/>
                          <a:pt x="57" y="100"/>
                        </a:cubicBezTo>
                        <a:cubicBezTo>
                          <a:pt x="59" y="100"/>
                          <a:pt x="58" y="100"/>
                          <a:pt x="59" y="101"/>
                        </a:cubicBezTo>
                        <a:cubicBezTo>
                          <a:pt x="60" y="101"/>
                          <a:pt x="59" y="101"/>
                          <a:pt x="60" y="100"/>
                        </a:cubicBezTo>
                        <a:cubicBezTo>
                          <a:pt x="61" y="100"/>
                          <a:pt x="60" y="100"/>
                          <a:pt x="60" y="99"/>
                        </a:cubicBezTo>
                        <a:cubicBezTo>
                          <a:pt x="61" y="98"/>
                          <a:pt x="61" y="100"/>
                          <a:pt x="62" y="98"/>
                        </a:cubicBezTo>
                        <a:cubicBezTo>
                          <a:pt x="63" y="96"/>
                          <a:pt x="64" y="97"/>
                          <a:pt x="65" y="96"/>
                        </a:cubicBezTo>
                        <a:cubicBezTo>
                          <a:pt x="65" y="96"/>
                          <a:pt x="66" y="97"/>
                          <a:pt x="66" y="96"/>
                        </a:cubicBezTo>
                        <a:cubicBezTo>
                          <a:pt x="66" y="96"/>
                          <a:pt x="66" y="96"/>
                          <a:pt x="66" y="96"/>
                        </a:cubicBezTo>
                        <a:cubicBezTo>
                          <a:pt x="66" y="65"/>
                          <a:pt x="66" y="65"/>
                          <a:pt x="66" y="65"/>
                        </a:cubicBezTo>
                        <a:cubicBezTo>
                          <a:pt x="66" y="53"/>
                          <a:pt x="66" y="42"/>
                          <a:pt x="66" y="42"/>
                        </a:cubicBezTo>
                        <a:cubicBezTo>
                          <a:pt x="74" y="42"/>
                          <a:pt x="74" y="42"/>
                          <a:pt x="74" y="42"/>
                        </a:cubicBezTo>
                        <a:cubicBezTo>
                          <a:pt x="74" y="13"/>
                          <a:pt x="74" y="13"/>
                          <a:pt x="74" y="13"/>
                        </a:cubicBezTo>
                        <a:cubicBezTo>
                          <a:pt x="74" y="13"/>
                          <a:pt x="77" y="13"/>
                          <a:pt x="79" y="13"/>
                        </a:cubicBezTo>
                        <a:cubicBezTo>
                          <a:pt x="86" y="11"/>
                          <a:pt x="87" y="10"/>
                          <a:pt x="92" y="10"/>
                        </a:cubicBezTo>
                        <a:cubicBezTo>
                          <a:pt x="93" y="10"/>
                          <a:pt x="93" y="10"/>
                          <a:pt x="93" y="11"/>
                        </a:cubicBezTo>
                        <a:cubicBezTo>
                          <a:pt x="94" y="12"/>
                          <a:pt x="94" y="12"/>
                          <a:pt x="94" y="12"/>
                        </a:cubicBezTo>
                        <a:cubicBezTo>
                          <a:pt x="95" y="14"/>
                          <a:pt x="94" y="14"/>
                          <a:pt x="95" y="14"/>
                        </a:cubicBezTo>
                        <a:cubicBezTo>
                          <a:pt x="95" y="15"/>
                          <a:pt x="96" y="14"/>
                          <a:pt x="96" y="13"/>
                        </a:cubicBezTo>
                        <a:cubicBezTo>
                          <a:pt x="97" y="13"/>
                          <a:pt x="97" y="12"/>
                          <a:pt x="97" y="11"/>
                        </a:cubicBezTo>
                        <a:cubicBezTo>
                          <a:pt x="97" y="11"/>
                          <a:pt x="98" y="10"/>
                          <a:pt x="98" y="10"/>
                        </a:cubicBezTo>
                        <a:cubicBezTo>
                          <a:pt x="99" y="10"/>
                          <a:pt x="99" y="9"/>
                          <a:pt x="100" y="9"/>
                        </a:cubicBezTo>
                        <a:cubicBezTo>
                          <a:pt x="101" y="9"/>
                          <a:pt x="101" y="9"/>
                          <a:pt x="101" y="9"/>
                        </a:cubicBezTo>
                        <a:cubicBezTo>
                          <a:pt x="102" y="9"/>
                          <a:pt x="101" y="10"/>
                          <a:pt x="102" y="10"/>
                        </a:cubicBezTo>
                        <a:cubicBezTo>
                          <a:pt x="103" y="10"/>
                          <a:pt x="104" y="8"/>
                          <a:pt x="105" y="8"/>
                        </a:cubicBezTo>
                        <a:cubicBezTo>
                          <a:pt x="106" y="8"/>
                          <a:pt x="105" y="7"/>
                          <a:pt x="106" y="7"/>
                        </a:cubicBezTo>
                        <a:cubicBezTo>
                          <a:pt x="106" y="7"/>
                          <a:pt x="106" y="8"/>
                          <a:pt x="106" y="8"/>
                        </a:cubicBezTo>
                        <a:cubicBezTo>
                          <a:pt x="107" y="8"/>
                          <a:pt x="107" y="7"/>
                          <a:pt x="108" y="7"/>
                        </a:cubicBezTo>
                        <a:cubicBezTo>
                          <a:pt x="108" y="7"/>
                          <a:pt x="108" y="7"/>
                          <a:pt x="107"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8" name="Freeform 30"/>
                  <p:cNvSpPr>
                    <a:spLocks/>
                  </p:cNvSpPr>
                  <p:nvPr/>
                </p:nvSpPr>
                <p:spPr bwMode="auto">
                  <a:xfrm>
                    <a:off x="4649788" y="3944937"/>
                    <a:ext cx="241300" cy="376237"/>
                  </a:xfrm>
                  <a:custGeom>
                    <a:avLst/>
                    <a:gdLst>
                      <a:gd name="T0" fmla="*/ 24 w 84"/>
                      <a:gd name="T1" fmla="*/ 129 h 131"/>
                      <a:gd name="T2" fmla="*/ 25 w 84"/>
                      <a:gd name="T3" fmla="*/ 128 h 131"/>
                      <a:gd name="T4" fmla="*/ 28 w 84"/>
                      <a:gd name="T5" fmla="*/ 129 h 131"/>
                      <a:gd name="T6" fmla="*/ 30 w 84"/>
                      <a:gd name="T7" fmla="*/ 128 h 131"/>
                      <a:gd name="T8" fmla="*/ 33 w 84"/>
                      <a:gd name="T9" fmla="*/ 127 h 131"/>
                      <a:gd name="T10" fmla="*/ 43 w 84"/>
                      <a:gd name="T11" fmla="*/ 124 h 131"/>
                      <a:gd name="T12" fmla="*/ 45 w 84"/>
                      <a:gd name="T13" fmla="*/ 118 h 131"/>
                      <a:gd name="T14" fmla="*/ 52 w 84"/>
                      <a:gd name="T15" fmla="*/ 118 h 131"/>
                      <a:gd name="T16" fmla="*/ 56 w 84"/>
                      <a:gd name="T17" fmla="*/ 117 h 131"/>
                      <a:gd name="T18" fmla="*/ 59 w 84"/>
                      <a:gd name="T19" fmla="*/ 115 h 131"/>
                      <a:gd name="T20" fmla="*/ 66 w 84"/>
                      <a:gd name="T21" fmla="*/ 108 h 131"/>
                      <a:gd name="T22" fmla="*/ 68 w 84"/>
                      <a:gd name="T23" fmla="*/ 104 h 131"/>
                      <a:gd name="T24" fmla="*/ 73 w 84"/>
                      <a:gd name="T25" fmla="*/ 103 h 131"/>
                      <a:gd name="T26" fmla="*/ 75 w 84"/>
                      <a:gd name="T27" fmla="*/ 102 h 131"/>
                      <a:gd name="T28" fmla="*/ 73 w 84"/>
                      <a:gd name="T29" fmla="*/ 98 h 131"/>
                      <a:gd name="T30" fmla="*/ 72 w 84"/>
                      <a:gd name="T31" fmla="*/ 93 h 131"/>
                      <a:gd name="T32" fmla="*/ 70 w 84"/>
                      <a:gd name="T33" fmla="*/ 88 h 131"/>
                      <a:gd name="T34" fmla="*/ 67 w 84"/>
                      <a:gd name="T35" fmla="*/ 87 h 131"/>
                      <a:gd name="T36" fmla="*/ 70 w 84"/>
                      <a:gd name="T37" fmla="*/ 82 h 131"/>
                      <a:gd name="T38" fmla="*/ 71 w 84"/>
                      <a:gd name="T39" fmla="*/ 78 h 131"/>
                      <a:gd name="T40" fmla="*/ 72 w 84"/>
                      <a:gd name="T41" fmla="*/ 75 h 131"/>
                      <a:gd name="T42" fmla="*/ 73 w 84"/>
                      <a:gd name="T43" fmla="*/ 72 h 131"/>
                      <a:gd name="T44" fmla="*/ 75 w 84"/>
                      <a:gd name="T45" fmla="*/ 68 h 131"/>
                      <a:gd name="T46" fmla="*/ 76 w 84"/>
                      <a:gd name="T47" fmla="*/ 63 h 131"/>
                      <a:gd name="T48" fmla="*/ 83 w 84"/>
                      <a:gd name="T49" fmla="*/ 63 h 131"/>
                      <a:gd name="T50" fmla="*/ 20 w 84"/>
                      <a:gd name="T51" fmla="*/ 0 h 131"/>
                      <a:gd name="T52" fmla="*/ 13 w 84"/>
                      <a:gd name="T53" fmla="*/ 15 h 131"/>
                      <a:gd name="T54" fmla="*/ 17 w 84"/>
                      <a:gd name="T55" fmla="*/ 20 h 131"/>
                      <a:gd name="T56" fmla="*/ 17 w 84"/>
                      <a:gd name="T57" fmla="*/ 22 h 131"/>
                      <a:gd name="T58" fmla="*/ 18 w 84"/>
                      <a:gd name="T59" fmla="*/ 28 h 131"/>
                      <a:gd name="T60" fmla="*/ 16 w 84"/>
                      <a:gd name="T61" fmla="*/ 53 h 131"/>
                      <a:gd name="T62" fmla="*/ 3 w 84"/>
                      <a:gd name="T63" fmla="*/ 69 h 131"/>
                      <a:gd name="T64" fmla="*/ 0 w 84"/>
                      <a:gd name="T65" fmla="*/ 74 h 131"/>
                      <a:gd name="T66" fmla="*/ 0 w 84"/>
                      <a:gd name="T67" fmla="*/ 75 h 131"/>
                      <a:gd name="T68" fmla="*/ 3 w 84"/>
                      <a:gd name="T69" fmla="*/ 76 h 131"/>
                      <a:gd name="T70" fmla="*/ 4 w 84"/>
                      <a:gd name="T71" fmla="*/ 80 h 131"/>
                      <a:gd name="T72" fmla="*/ 6 w 84"/>
                      <a:gd name="T73" fmla="*/ 82 h 131"/>
                      <a:gd name="T74" fmla="*/ 9 w 84"/>
                      <a:gd name="T75" fmla="*/ 83 h 131"/>
                      <a:gd name="T76" fmla="*/ 13 w 84"/>
                      <a:gd name="T77" fmla="*/ 84 h 131"/>
                      <a:gd name="T78" fmla="*/ 12 w 84"/>
                      <a:gd name="T79" fmla="*/ 86 h 131"/>
                      <a:gd name="T80" fmla="*/ 9 w 84"/>
                      <a:gd name="T81" fmla="*/ 87 h 131"/>
                      <a:gd name="T82" fmla="*/ 10 w 84"/>
                      <a:gd name="T83" fmla="*/ 89 h 131"/>
                      <a:gd name="T84" fmla="*/ 11 w 84"/>
                      <a:gd name="T85" fmla="*/ 92 h 131"/>
                      <a:gd name="T86" fmla="*/ 13 w 84"/>
                      <a:gd name="T87" fmla="*/ 96 h 131"/>
                      <a:gd name="T88" fmla="*/ 13 w 84"/>
                      <a:gd name="T89" fmla="*/ 103 h 131"/>
                      <a:gd name="T90" fmla="*/ 15 w 84"/>
                      <a:gd name="T91" fmla="*/ 108 h 131"/>
                      <a:gd name="T92" fmla="*/ 13 w 84"/>
                      <a:gd name="T93" fmla="*/ 111 h 131"/>
                      <a:gd name="T94" fmla="*/ 5 w 84"/>
                      <a:gd name="T95" fmla="*/ 112 h 131"/>
                      <a:gd name="T96" fmla="*/ 11 w 84"/>
                      <a:gd name="T97" fmla="*/ 120 h 131"/>
                      <a:gd name="T98" fmla="*/ 14 w 84"/>
                      <a:gd name="T99" fmla="*/ 122 h 131"/>
                      <a:gd name="T100" fmla="*/ 16 w 84"/>
                      <a:gd name="T101" fmla="*/ 130 h 131"/>
                      <a:gd name="T102" fmla="*/ 19 w 84"/>
                      <a:gd name="T103"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 h="131">
                        <a:moveTo>
                          <a:pt x="19" y="131"/>
                        </a:moveTo>
                        <a:cubicBezTo>
                          <a:pt x="21" y="130"/>
                          <a:pt x="20" y="130"/>
                          <a:pt x="21" y="130"/>
                        </a:cubicBezTo>
                        <a:cubicBezTo>
                          <a:pt x="24" y="129"/>
                          <a:pt x="24" y="130"/>
                          <a:pt x="24" y="129"/>
                        </a:cubicBezTo>
                        <a:cubicBezTo>
                          <a:pt x="23" y="128"/>
                          <a:pt x="23" y="128"/>
                          <a:pt x="24" y="128"/>
                        </a:cubicBezTo>
                        <a:cubicBezTo>
                          <a:pt x="24" y="128"/>
                          <a:pt x="24" y="127"/>
                          <a:pt x="25" y="127"/>
                        </a:cubicBezTo>
                        <a:cubicBezTo>
                          <a:pt x="25" y="128"/>
                          <a:pt x="24" y="128"/>
                          <a:pt x="25" y="128"/>
                        </a:cubicBezTo>
                        <a:cubicBezTo>
                          <a:pt x="26" y="129"/>
                          <a:pt x="24" y="129"/>
                          <a:pt x="26" y="129"/>
                        </a:cubicBezTo>
                        <a:cubicBezTo>
                          <a:pt x="27" y="130"/>
                          <a:pt x="26" y="130"/>
                          <a:pt x="27" y="130"/>
                        </a:cubicBezTo>
                        <a:cubicBezTo>
                          <a:pt x="28" y="130"/>
                          <a:pt x="27" y="129"/>
                          <a:pt x="28" y="129"/>
                        </a:cubicBezTo>
                        <a:cubicBezTo>
                          <a:pt x="29" y="129"/>
                          <a:pt x="29" y="129"/>
                          <a:pt x="29" y="129"/>
                        </a:cubicBezTo>
                        <a:cubicBezTo>
                          <a:pt x="30" y="129"/>
                          <a:pt x="30" y="129"/>
                          <a:pt x="30" y="129"/>
                        </a:cubicBezTo>
                        <a:cubicBezTo>
                          <a:pt x="30" y="128"/>
                          <a:pt x="31" y="129"/>
                          <a:pt x="30" y="128"/>
                        </a:cubicBezTo>
                        <a:cubicBezTo>
                          <a:pt x="30" y="128"/>
                          <a:pt x="31" y="128"/>
                          <a:pt x="31" y="127"/>
                        </a:cubicBezTo>
                        <a:cubicBezTo>
                          <a:pt x="32" y="127"/>
                          <a:pt x="32" y="128"/>
                          <a:pt x="32" y="127"/>
                        </a:cubicBezTo>
                        <a:cubicBezTo>
                          <a:pt x="32" y="126"/>
                          <a:pt x="33" y="127"/>
                          <a:pt x="33" y="127"/>
                        </a:cubicBezTo>
                        <a:cubicBezTo>
                          <a:pt x="34" y="126"/>
                          <a:pt x="35" y="127"/>
                          <a:pt x="36" y="127"/>
                        </a:cubicBezTo>
                        <a:cubicBezTo>
                          <a:pt x="38" y="126"/>
                          <a:pt x="41" y="127"/>
                          <a:pt x="41" y="126"/>
                        </a:cubicBezTo>
                        <a:cubicBezTo>
                          <a:pt x="42" y="124"/>
                          <a:pt x="42" y="125"/>
                          <a:pt x="43" y="124"/>
                        </a:cubicBezTo>
                        <a:cubicBezTo>
                          <a:pt x="45" y="121"/>
                          <a:pt x="45" y="121"/>
                          <a:pt x="45" y="121"/>
                        </a:cubicBezTo>
                        <a:cubicBezTo>
                          <a:pt x="44" y="120"/>
                          <a:pt x="43" y="119"/>
                          <a:pt x="44" y="119"/>
                        </a:cubicBezTo>
                        <a:cubicBezTo>
                          <a:pt x="45" y="119"/>
                          <a:pt x="45" y="118"/>
                          <a:pt x="45" y="118"/>
                        </a:cubicBezTo>
                        <a:cubicBezTo>
                          <a:pt x="46" y="119"/>
                          <a:pt x="46" y="118"/>
                          <a:pt x="47" y="118"/>
                        </a:cubicBezTo>
                        <a:cubicBezTo>
                          <a:pt x="49" y="119"/>
                          <a:pt x="48" y="118"/>
                          <a:pt x="49" y="118"/>
                        </a:cubicBezTo>
                        <a:cubicBezTo>
                          <a:pt x="50" y="119"/>
                          <a:pt x="51" y="119"/>
                          <a:pt x="52" y="118"/>
                        </a:cubicBezTo>
                        <a:cubicBezTo>
                          <a:pt x="52" y="117"/>
                          <a:pt x="52" y="118"/>
                          <a:pt x="53" y="118"/>
                        </a:cubicBezTo>
                        <a:cubicBezTo>
                          <a:pt x="53" y="117"/>
                          <a:pt x="53" y="117"/>
                          <a:pt x="54" y="117"/>
                        </a:cubicBezTo>
                        <a:cubicBezTo>
                          <a:pt x="55" y="118"/>
                          <a:pt x="55" y="118"/>
                          <a:pt x="56" y="117"/>
                        </a:cubicBezTo>
                        <a:cubicBezTo>
                          <a:pt x="57" y="117"/>
                          <a:pt x="56" y="117"/>
                          <a:pt x="56" y="116"/>
                        </a:cubicBezTo>
                        <a:cubicBezTo>
                          <a:pt x="57" y="115"/>
                          <a:pt x="58" y="117"/>
                          <a:pt x="58" y="116"/>
                        </a:cubicBezTo>
                        <a:cubicBezTo>
                          <a:pt x="58" y="115"/>
                          <a:pt x="58" y="116"/>
                          <a:pt x="59" y="115"/>
                        </a:cubicBezTo>
                        <a:cubicBezTo>
                          <a:pt x="61" y="113"/>
                          <a:pt x="59" y="114"/>
                          <a:pt x="61" y="112"/>
                        </a:cubicBezTo>
                        <a:cubicBezTo>
                          <a:pt x="64" y="109"/>
                          <a:pt x="63" y="112"/>
                          <a:pt x="64" y="110"/>
                        </a:cubicBezTo>
                        <a:cubicBezTo>
                          <a:pt x="65" y="108"/>
                          <a:pt x="65" y="110"/>
                          <a:pt x="66" y="108"/>
                        </a:cubicBezTo>
                        <a:cubicBezTo>
                          <a:pt x="67" y="106"/>
                          <a:pt x="65" y="107"/>
                          <a:pt x="66" y="106"/>
                        </a:cubicBezTo>
                        <a:cubicBezTo>
                          <a:pt x="67" y="104"/>
                          <a:pt x="67" y="106"/>
                          <a:pt x="68" y="105"/>
                        </a:cubicBezTo>
                        <a:cubicBezTo>
                          <a:pt x="68" y="104"/>
                          <a:pt x="68" y="105"/>
                          <a:pt x="68" y="104"/>
                        </a:cubicBezTo>
                        <a:cubicBezTo>
                          <a:pt x="69" y="103"/>
                          <a:pt x="70" y="104"/>
                          <a:pt x="70" y="103"/>
                        </a:cubicBezTo>
                        <a:cubicBezTo>
                          <a:pt x="70" y="102"/>
                          <a:pt x="71" y="103"/>
                          <a:pt x="71" y="102"/>
                        </a:cubicBezTo>
                        <a:cubicBezTo>
                          <a:pt x="72" y="102"/>
                          <a:pt x="72" y="103"/>
                          <a:pt x="73" y="103"/>
                        </a:cubicBezTo>
                        <a:cubicBezTo>
                          <a:pt x="74" y="102"/>
                          <a:pt x="74" y="103"/>
                          <a:pt x="74" y="103"/>
                        </a:cubicBezTo>
                        <a:cubicBezTo>
                          <a:pt x="74" y="103"/>
                          <a:pt x="75" y="103"/>
                          <a:pt x="75" y="103"/>
                        </a:cubicBezTo>
                        <a:cubicBezTo>
                          <a:pt x="75" y="103"/>
                          <a:pt x="75" y="103"/>
                          <a:pt x="75" y="102"/>
                        </a:cubicBezTo>
                        <a:cubicBezTo>
                          <a:pt x="76" y="102"/>
                          <a:pt x="76" y="101"/>
                          <a:pt x="76" y="100"/>
                        </a:cubicBezTo>
                        <a:cubicBezTo>
                          <a:pt x="76" y="99"/>
                          <a:pt x="76" y="99"/>
                          <a:pt x="75" y="99"/>
                        </a:cubicBezTo>
                        <a:cubicBezTo>
                          <a:pt x="74" y="99"/>
                          <a:pt x="75" y="99"/>
                          <a:pt x="73" y="98"/>
                        </a:cubicBezTo>
                        <a:cubicBezTo>
                          <a:pt x="73" y="98"/>
                          <a:pt x="72" y="96"/>
                          <a:pt x="73" y="95"/>
                        </a:cubicBezTo>
                        <a:cubicBezTo>
                          <a:pt x="73" y="94"/>
                          <a:pt x="73" y="94"/>
                          <a:pt x="73" y="94"/>
                        </a:cubicBezTo>
                        <a:cubicBezTo>
                          <a:pt x="72" y="94"/>
                          <a:pt x="72" y="94"/>
                          <a:pt x="72" y="93"/>
                        </a:cubicBezTo>
                        <a:cubicBezTo>
                          <a:pt x="72" y="92"/>
                          <a:pt x="72" y="92"/>
                          <a:pt x="72" y="91"/>
                        </a:cubicBezTo>
                        <a:cubicBezTo>
                          <a:pt x="71" y="91"/>
                          <a:pt x="71" y="91"/>
                          <a:pt x="72" y="90"/>
                        </a:cubicBezTo>
                        <a:cubicBezTo>
                          <a:pt x="72" y="89"/>
                          <a:pt x="71" y="89"/>
                          <a:pt x="70" y="88"/>
                        </a:cubicBezTo>
                        <a:cubicBezTo>
                          <a:pt x="70" y="88"/>
                          <a:pt x="70" y="88"/>
                          <a:pt x="69" y="89"/>
                        </a:cubicBezTo>
                        <a:cubicBezTo>
                          <a:pt x="69" y="89"/>
                          <a:pt x="68" y="89"/>
                          <a:pt x="67" y="89"/>
                        </a:cubicBezTo>
                        <a:cubicBezTo>
                          <a:pt x="67" y="88"/>
                          <a:pt x="67" y="88"/>
                          <a:pt x="67" y="87"/>
                        </a:cubicBezTo>
                        <a:cubicBezTo>
                          <a:pt x="68" y="86"/>
                          <a:pt x="68" y="85"/>
                          <a:pt x="69" y="85"/>
                        </a:cubicBezTo>
                        <a:cubicBezTo>
                          <a:pt x="70" y="84"/>
                          <a:pt x="70" y="84"/>
                          <a:pt x="70" y="83"/>
                        </a:cubicBezTo>
                        <a:cubicBezTo>
                          <a:pt x="70" y="83"/>
                          <a:pt x="70" y="83"/>
                          <a:pt x="70" y="82"/>
                        </a:cubicBezTo>
                        <a:cubicBezTo>
                          <a:pt x="70" y="81"/>
                          <a:pt x="69" y="81"/>
                          <a:pt x="69" y="81"/>
                        </a:cubicBezTo>
                        <a:cubicBezTo>
                          <a:pt x="69" y="80"/>
                          <a:pt x="69" y="80"/>
                          <a:pt x="69" y="79"/>
                        </a:cubicBezTo>
                        <a:cubicBezTo>
                          <a:pt x="70" y="79"/>
                          <a:pt x="70" y="78"/>
                          <a:pt x="71" y="78"/>
                        </a:cubicBezTo>
                        <a:cubicBezTo>
                          <a:pt x="72" y="78"/>
                          <a:pt x="72" y="77"/>
                          <a:pt x="72" y="77"/>
                        </a:cubicBezTo>
                        <a:cubicBezTo>
                          <a:pt x="73" y="77"/>
                          <a:pt x="73" y="76"/>
                          <a:pt x="72" y="76"/>
                        </a:cubicBezTo>
                        <a:cubicBezTo>
                          <a:pt x="72" y="76"/>
                          <a:pt x="71" y="75"/>
                          <a:pt x="72" y="75"/>
                        </a:cubicBezTo>
                        <a:cubicBezTo>
                          <a:pt x="72" y="75"/>
                          <a:pt x="72" y="74"/>
                          <a:pt x="72" y="74"/>
                        </a:cubicBezTo>
                        <a:cubicBezTo>
                          <a:pt x="72" y="74"/>
                          <a:pt x="72" y="74"/>
                          <a:pt x="71" y="73"/>
                        </a:cubicBezTo>
                        <a:cubicBezTo>
                          <a:pt x="71" y="73"/>
                          <a:pt x="72" y="72"/>
                          <a:pt x="73" y="72"/>
                        </a:cubicBezTo>
                        <a:cubicBezTo>
                          <a:pt x="73" y="72"/>
                          <a:pt x="74" y="72"/>
                          <a:pt x="73" y="71"/>
                        </a:cubicBezTo>
                        <a:cubicBezTo>
                          <a:pt x="73" y="70"/>
                          <a:pt x="74" y="70"/>
                          <a:pt x="74" y="69"/>
                        </a:cubicBezTo>
                        <a:cubicBezTo>
                          <a:pt x="74" y="69"/>
                          <a:pt x="74" y="69"/>
                          <a:pt x="75" y="68"/>
                        </a:cubicBezTo>
                        <a:cubicBezTo>
                          <a:pt x="76" y="68"/>
                          <a:pt x="76" y="67"/>
                          <a:pt x="76" y="67"/>
                        </a:cubicBezTo>
                        <a:cubicBezTo>
                          <a:pt x="76" y="66"/>
                          <a:pt x="76" y="66"/>
                          <a:pt x="76" y="65"/>
                        </a:cubicBezTo>
                        <a:cubicBezTo>
                          <a:pt x="75" y="65"/>
                          <a:pt x="75" y="64"/>
                          <a:pt x="76" y="63"/>
                        </a:cubicBezTo>
                        <a:cubicBezTo>
                          <a:pt x="77" y="63"/>
                          <a:pt x="77" y="63"/>
                          <a:pt x="78" y="63"/>
                        </a:cubicBezTo>
                        <a:cubicBezTo>
                          <a:pt x="79" y="63"/>
                          <a:pt x="79" y="63"/>
                          <a:pt x="80" y="63"/>
                        </a:cubicBezTo>
                        <a:cubicBezTo>
                          <a:pt x="82" y="62"/>
                          <a:pt x="82" y="63"/>
                          <a:pt x="83" y="63"/>
                        </a:cubicBezTo>
                        <a:cubicBezTo>
                          <a:pt x="84" y="63"/>
                          <a:pt x="84" y="64"/>
                          <a:pt x="84" y="63"/>
                        </a:cubicBezTo>
                        <a:cubicBezTo>
                          <a:pt x="84" y="32"/>
                          <a:pt x="84" y="32"/>
                          <a:pt x="84" y="32"/>
                        </a:cubicBezTo>
                        <a:cubicBezTo>
                          <a:pt x="20" y="0"/>
                          <a:pt x="20" y="0"/>
                          <a:pt x="20" y="0"/>
                        </a:cubicBezTo>
                        <a:cubicBezTo>
                          <a:pt x="12" y="3"/>
                          <a:pt x="12" y="3"/>
                          <a:pt x="12" y="3"/>
                        </a:cubicBezTo>
                        <a:cubicBezTo>
                          <a:pt x="13" y="7"/>
                          <a:pt x="13" y="10"/>
                          <a:pt x="13" y="10"/>
                        </a:cubicBezTo>
                        <a:cubicBezTo>
                          <a:pt x="13" y="11"/>
                          <a:pt x="13" y="11"/>
                          <a:pt x="13" y="15"/>
                        </a:cubicBezTo>
                        <a:cubicBezTo>
                          <a:pt x="13" y="15"/>
                          <a:pt x="13" y="16"/>
                          <a:pt x="14" y="16"/>
                        </a:cubicBezTo>
                        <a:cubicBezTo>
                          <a:pt x="15" y="16"/>
                          <a:pt x="14" y="16"/>
                          <a:pt x="15" y="17"/>
                        </a:cubicBezTo>
                        <a:cubicBezTo>
                          <a:pt x="15" y="17"/>
                          <a:pt x="16" y="19"/>
                          <a:pt x="17" y="20"/>
                        </a:cubicBezTo>
                        <a:cubicBezTo>
                          <a:pt x="17" y="20"/>
                          <a:pt x="17" y="20"/>
                          <a:pt x="16" y="20"/>
                        </a:cubicBezTo>
                        <a:cubicBezTo>
                          <a:pt x="16" y="21"/>
                          <a:pt x="16" y="21"/>
                          <a:pt x="17" y="22"/>
                        </a:cubicBezTo>
                        <a:cubicBezTo>
                          <a:pt x="17" y="22"/>
                          <a:pt x="17" y="22"/>
                          <a:pt x="17" y="22"/>
                        </a:cubicBezTo>
                        <a:cubicBezTo>
                          <a:pt x="18" y="23"/>
                          <a:pt x="19" y="24"/>
                          <a:pt x="19" y="25"/>
                        </a:cubicBezTo>
                        <a:cubicBezTo>
                          <a:pt x="20" y="25"/>
                          <a:pt x="20" y="25"/>
                          <a:pt x="19" y="25"/>
                        </a:cubicBezTo>
                        <a:cubicBezTo>
                          <a:pt x="19" y="26"/>
                          <a:pt x="18" y="27"/>
                          <a:pt x="18" y="28"/>
                        </a:cubicBezTo>
                        <a:cubicBezTo>
                          <a:pt x="18" y="28"/>
                          <a:pt x="18" y="28"/>
                          <a:pt x="18" y="29"/>
                        </a:cubicBezTo>
                        <a:cubicBezTo>
                          <a:pt x="18" y="29"/>
                          <a:pt x="16" y="41"/>
                          <a:pt x="16" y="43"/>
                        </a:cubicBezTo>
                        <a:cubicBezTo>
                          <a:pt x="16" y="44"/>
                          <a:pt x="16" y="53"/>
                          <a:pt x="16" y="53"/>
                        </a:cubicBezTo>
                        <a:cubicBezTo>
                          <a:pt x="16" y="53"/>
                          <a:pt x="9" y="61"/>
                          <a:pt x="8" y="62"/>
                        </a:cubicBezTo>
                        <a:cubicBezTo>
                          <a:pt x="7" y="63"/>
                          <a:pt x="6" y="64"/>
                          <a:pt x="5" y="65"/>
                        </a:cubicBezTo>
                        <a:cubicBezTo>
                          <a:pt x="5" y="67"/>
                          <a:pt x="4" y="68"/>
                          <a:pt x="3" y="69"/>
                        </a:cubicBezTo>
                        <a:cubicBezTo>
                          <a:pt x="2" y="70"/>
                          <a:pt x="2" y="70"/>
                          <a:pt x="2" y="71"/>
                        </a:cubicBezTo>
                        <a:cubicBezTo>
                          <a:pt x="3" y="72"/>
                          <a:pt x="1" y="71"/>
                          <a:pt x="2" y="73"/>
                        </a:cubicBezTo>
                        <a:cubicBezTo>
                          <a:pt x="2" y="74"/>
                          <a:pt x="0" y="73"/>
                          <a:pt x="0" y="74"/>
                        </a:cubicBezTo>
                        <a:cubicBezTo>
                          <a:pt x="0" y="74"/>
                          <a:pt x="0" y="75"/>
                          <a:pt x="0" y="75"/>
                        </a:cubicBezTo>
                        <a:cubicBezTo>
                          <a:pt x="0" y="75"/>
                          <a:pt x="0" y="75"/>
                          <a:pt x="0" y="75"/>
                        </a:cubicBezTo>
                        <a:cubicBezTo>
                          <a:pt x="0" y="75"/>
                          <a:pt x="0" y="75"/>
                          <a:pt x="0" y="75"/>
                        </a:cubicBezTo>
                        <a:cubicBezTo>
                          <a:pt x="0" y="75"/>
                          <a:pt x="1" y="75"/>
                          <a:pt x="1" y="75"/>
                        </a:cubicBezTo>
                        <a:cubicBezTo>
                          <a:pt x="1" y="76"/>
                          <a:pt x="2" y="75"/>
                          <a:pt x="2" y="76"/>
                        </a:cubicBezTo>
                        <a:cubicBezTo>
                          <a:pt x="2" y="76"/>
                          <a:pt x="3" y="75"/>
                          <a:pt x="3" y="76"/>
                        </a:cubicBezTo>
                        <a:cubicBezTo>
                          <a:pt x="3" y="76"/>
                          <a:pt x="3" y="76"/>
                          <a:pt x="3" y="76"/>
                        </a:cubicBezTo>
                        <a:cubicBezTo>
                          <a:pt x="4" y="77"/>
                          <a:pt x="4" y="77"/>
                          <a:pt x="4" y="78"/>
                        </a:cubicBezTo>
                        <a:cubicBezTo>
                          <a:pt x="4" y="78"/>
                          <a:pt x="4" y="79"/>
                          <a:pt x="4" y="80"/>
                        </a:cubicBezTo>
                        <a:cubicBezTo>
                          <a:pt x="3" y="80"/>
                          <a:pt x="4" y="80"/>
                          <a:pt x="4" y="80"/>
                        </a:cubicBezTo>
                        <a:cubicBezTo>
                          <a:pt x="5" y="81"/>
                          <a:pt x="5" y="81"/>
                          <a:pt x="5" y="81"/>
                        </a:cubicBezTo>
                        <a:cubicBezTo>
                          <a:pt x="1" y="84"/>
                          <a:pt x="5" y="83"/>
                          <a:pt x="6" y="82"/>
                        </a:cubicBezTo>
                        <a:cubicBezTo>
                          <a:pt x="6" y="82"/>
                          <a:pt x="7" y="82"/>
                          <a:pt x="7" y="82"/>
                        </a:cubicBezTo>
                        <a:cubicBezTo>
                          <a:pt x="7" y="82"/>
                          <a:pt x="8" y="82"/>
                          <a:pt x="8" y="82"/>
                        </a:cubicBezTo>
                        <a:cubicBezTo>
                          <a:pt x="8" y="82"/>
                          <a:pt x="8" y="83"/>
                          <a:pt x="9" y="83"/>
                        </a:cubicBezTo>
                        <a:cubicBezTo>
                          <a:pt x="9" y="83"/>
                          <a:pt x="9" y="82"/>
                          <a:pt x="10" y="83"/>
                        </a:cubicBezTo>
                        <a:cubicBezTo>
                          <a:pt x="11" y="83"/>
                          <a:pt x="11" y="83"/>
                          <a:pt x="11" y="83"/>
                        </a:cubicBezTo>
                        <a:cubicBezTo>
                          <a:pt x="12" y="84"/>
                          <a:pt x="12" y="84"/>
                          <a:pt x="13" y="84"/>
                        </a:cubicBezTo>
                        <a:cubicBezTo>
                          <a:pt x="13" y="84"/>
                          <a:pt x="13" y="85"/>
                          <a:pt x="13" y="85"/>
                        </a:cubicBezTo>
                        <a:cubicBezTo>
                          <a:pt x="13" y="85"/>
                          <a:pt x="13" y="86"/>
                          <a:pt x="12" y="86"/>
                        </a:cubicBezTo>
                        <a:cubicBezTo>
                          <a:pt x="11" y="86"/>
                          <a:pt x="11" y="86"/>
                          <a:pt x="12" y="86"/>
                        </a:cubicBezTo>
                        <a:cubicBezTo>
                          <a:pt x="12" y="87"/>
                          <a:pt x="12" y="87"/>
                          <a:pt x="11" y="87"/>
                        </a:cubicBezTo>
                        <a:cubicBezTo>
                          <a:pt x="10" y="86"/>
                          <a:pt x="11" y="87"/>
                          <a:pt x="9" y="87"/>
                        </a:cubicBezTo>
                        <a:cubicBezTo>
                          <a:pt x="9" y="87"/>
                          <a:pt x="9" y="87"/>
                          <a:pt x="9" y="87"/>
                        </a:cubicBezTo>
                        <a:cubicBezTo>
                          <a:pt x="9" y="88"/>
                          <a:pt x="9" y="87"/>
                          <a:pt x="8" y="87"/>
                        </a:cubicBezTo>
                        <a:cubicBezTo>
                          <a:pt x="8" y="88"/>
                          <a:pt x="9" y="87"/>
                          <a:pt x="9" y="88"/>
                        </a:cubicBezTo>
                        <a:cubicBezTo>
                          <a:pt x="9" y="89"/>
                          <a:pt x="10" y="88"/>
                          <a:pt x="10" y="89"/>
                        </a:cubicBezTo>
                        <a:cubicBezTo>
                          <a:pt x="10" y="89"/>
                          <a:pt x="10" y="89"/>
                          <a:pt x="10" y="89"/>
                        </a:cubicBezTo>
                        <a:cubicBezTo>
                          <a:pt x="11" y="89"/>
                          <a:pt x="11" y="89"/>
                          <a:pt x="11" y="90"/>
                        </a:cubicBezTo>
                        <a:cubicBezTo>
                          <a:pt x="11" y="92"/>
                          <a:pt x="12" y="90"/>
                          <a:pt x="11" y="92"/>
                        </a:cubicBezTo>
                        <a:cubicBezTo>
                          <a:pt x="11" y="93"/>
                          <a:pt x="11" y="93"/>
                          <a:pt x="12" y="93"/>
                        </a:cubicBezTo>
                        <a:cubicBezTo>
                          <a:pt x="12" y="94"/>
                          <a:pt x="13" y="94"/>
                          <a:pt x="13" y="95"/>
                        </a:cubicBezTo>
                        <a:cubicBezTo>
                          <a:pt x="12" y="96"/>
                          <a:pt x="13" y="95"/>
                          <a:pt x="13" y="96"/>
                        </a:cubicBezTo>
                        <a:cubicBezTo>
                          <a:pt x="12" y="97"/>
                          <a:pt x="14" y="98"/>
                          <a:pt x="13" y="98"/>
                        </a:cubicBezTo>
                        <a:cubicBezTo>
                          <a:pt x="12" y="99"/>
                          <a:pt x="13" y="99"/>
                          <a:pt x="12" y="100"/>
                        </a:cubicBezTo>
                        <a:cubicBezTo>
                          <a:pt x="12" y="101"/>
                          <a:pt x="12" y="102"/>
                          <a:pt x="13" y="103"/>
                        </a:cubicBezTo>
                        <a:cubicBezTo>
                          <a:pt x="13" y="104"/>
                          <a:pt x="12" y="103"/>
                          <a:pt x="13" y="105"/>
                        </a:cubicBezTo>
                        <a:cubicBezTo>
                          <a:pt x="14" y="105"/>
                          <a:pt x="13" y="106"/>
                          <a:pt x="14" y="106"/>
                        </a:cubicBezTo>
                        <a:cubicBezTo>
                          <a:pt x="15" y="107"/>
                          <a:pt x="14" y="108"/>
                          <a:pt x="15" y="108"/>
                        </a:cubicBezTo>
                        <a:cubicBezTo>
                          <a:pt x="16" y="109"/>
                          <a:pt x="15" y="109"/>
                          <a:pt x="17" y="110"/>
                        </a:cubicBezTo>
                        <a:cubicBezTo>
                          <a:pt x="18" y="110"/>
                          <a:pt x="18" y="110"/>
                          <a:pt x="16" y="111"/>
                        </a:cubicBezTo>
                        <a:cubicBezTo>
                          <a:pt x="15" y="111"/>
                          <a:pt x="14" y="110"/>
                          <a:pt x="13" y="111"/>
                        </a:cubicBezTo>
                        <a:cubicBezTo>
                          <a:pt x="12" y="111"/>
                          <a:pt x="12" y="110"/>
                          <a:pt x="11" y="111"/>
                        </a:cubicBezTo>
                        <a:cubicBezTo>
                          <a:pt x="10" y="111"/>
                          <a:pt x="8" y="110"/>
                          <a:pt x="7" y="110"/>
                        </a:cubicBezTo>
                        <a:cubicBezTo>
                          <a:pt x="5" y="111"/>
                          <a:pt x="6" y="111"/>
                          <a:pt x="5" y="112"/>
                        </a:cubicBezTo>
                        <a:cubicBezTo>
                          <a:pt x="3" y="113"/>
                          <a:pt x="4" y="113"/>
                          <a:pt x="5" y="114"/>
                        </a:cubicBezTo>
                        <a:cubicBezTo>
                          <a:pt x="5" y="115"/>
                          <a:pt x="7" y="116"/>
                          <a:pt x="7" y="117"/>
                        </a:cubicBezTo>
                        <a:cubicBezTo>
                          <a:pt x="8" y="118"/>
                          <a:pt x="10" y="120"/>
                          <a:pt x="11" y="120"/>
                        </a:cubicBezTo>
                        <a:cubicBezTo>
                          <a:pt x="12" y="120"/>
                          <a:pt x="11" y="120"/>
                          <a:pt x="12" y="120"/>
                        </a:cubicBezTo>
                        <a:cubicBezTo>
                          <a:pt x="12" y="121"/>
                          <a:pt x="12" y="121"/>
                          <a:pt x="12" y="121"/>
                        </a:cubicBezTo>
                        <a:cubicBezTo>
                          <a:pt x="13" y="121"/>
                          <a:pt x="13" y="121"/>
                          <a:pt x="14" y="122"/>
                        </a:cubicBezTo>
                        <a:cubicBezTo>
                          <a:pt x="14" y="123"/>
                          <a:pt x="15" y="125"/>
                          <a:pt x="15" y="126"/>
                        </a:cubicBezTo>
                        <a:cubicBezTo>
                          <a:pt x="16" y="127"/>
                          <a:pt x="16" y="128"/>
                          <a:pt x="17" y="128"/>
                        </a:cubicBezTo>
                        <a:cubicBezTo>
                          <a:pt x="17" y="128"/>
                          <a:pt x="17" y="129"/>
                          <a:pt x="16" y="130"/>
                        </a:cubicBezTo>
                        <a:cubicBezTo>
                          <a:pt x="16" y="130"/>
                          <a:pt x="16" y="130"/>
                          <a:pt x="16" y="130"/>
                        </a:cubicBezTo>
                        <a:cubicBezTo>
                          <a:pt x="17" y="130"/>
                          <a:pt x="17" y="130"/>
                          <a:pt x="17" y="130"/>
                        </a:cubicBezTo>
                        <a:cubicBezTo>
                          <a:pt x="18" y="130"/>
                          <a:pt x="17" y="131"/>
                          <a:pt x="19" y="13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9" name="Freeform 31"/>
                  <p:cNvSpPr>
                    <a:spLocks/>
                  </p:cNvSpPr>
                  <p:nvPr/>
                </p:nvSpPr>
                <p:spPr bwMode="auto">
                  <a:xfrm>
                    <a:off x="4668838" y="4237037"/>
                    <a:ext cx="298450" cy="201612"/>
                  </a:xfrm>
                  <a:custGeom>
                    <a:avLst/>
                    <a:gdLst>
                      <a:gd name="T0" fmla="*/ 103 w 104"/>
                      <a:gd name="T1" fmla="*/ 44 h 70"/>
                      <a:gd name="T2" fmla="*/ 100 w 104"/>
                      <a:gd name="T3" fmla="*/ 41 h 70"/>
                      <a:gd name="T4" fmla="*/ 97 w 104"/>
                      <a:gd name="T5" fmla="*/ 40 h 70"/>
                      <a:gd name="T6" fmla="*/ 96 w 104"/>
                      <a:gd name="T7" fmla="*/ 36 h 70"/>
                      <a:gd name="T8" fmla="*/ 92 w 104"/>
                      <a:gd name="T9" fmla="*/ 32 h 70"/>
                      <a:gd name="T10" fmla="*/ 87 w 104"/>
                      <a:gd name="T11" fmla="*/ 28 h 70"/>
                      <a:gd name="T12" fmla="*/ 83 w 104"/>
                      <a:gd name="T13" fmla="*/ 23 h 70"/>
                      <a:gd name="T14" fmla="*/ 79 w 104"/>
                      <a:gd name="T15" fmla="*/ 19 h 70"/>
                      <a:gd name="T16" fmla="*/ 74 w 104"/>
                      <a:gd name="T17" fmla="*/ 19 h 70"/>
                      <a:gd name="T18" fmla="*/ 73 w 104"/>
                      <a:gd name="T19" fmla="*/ 15 h 70"/>
                      <a:gd name="T20" fmla="*/ 74 w 104"/>
                      <a:gd name="T21" fmla="*/ 9 h 70"/>
                      <a:gd name="T22" fmla="*/ 68 w 104"/>
                      <a:gd name="T23" fmla="*/ 1 h 70"/>
                      <a:gd name="T24" fmla="*/ 64 w 104"/>
                      <a:gd name="T25" fmla="*/ 0 h 70"/>
                      <a:gd name="T26" fmla="*/ 61 w 104"/>
                      <a:gd name="T27" fmla="*/ 3 h 70"/>
                      <a:gd name="T28" fmla="*/ 57 w 104"/>
                      <a:gd name="T29" fmla="*/ 8 h 70"/>
                      <a:gd name="T30" fmla="*/ 51 w 104"/>
                      <a:gd name="T31" fmla="*/ 14 h 70"/>
                      <a:gd name="T32" fmla="*/ 47 w 104"/>
                      <a:gd name="T33" fmla="*/ 15 h 70"/>
                      <a:gd name="T34" fmla="*/ 42 w 104"/>
                      <a:gd name="T35" fmla="*/ 16 h 70"/>
                      <a:gd name="T36" fmla="*/ 37 w 104"/>
                      <a:gd name="T37" fmla="*/ 17 h 70"/>
                      <a:gd name="T38" fmla="*/ 34 w 104"/>
                      <a:gd name="T39" fmla="*/ 24 h 70"/>
                      <a:gd name="T40" fmla="*/ 25 w 104"/>
                      <a:gd name="T41" fmla="*/ 25 h 70"/>
                      <a:gd name="T42" fmla="*/ 23 w 104"/>
                      <a:gd name="T43" fmla="*/ 27 h 70"/>
                      <a:gd name="T44" fmla="*/ 20 w 104"/>
                      <a:gd name="T45" fmla="*/ 28 h 70"/>
                      <a:gd name="T46" fmla="*/ 18 w 104"/>
                      <a:gd name="T47" fmla="*/ 25 h 70"/>
                      <a:gd name="T48" fmla="*/ 14 w 104"/>
                      <a:gd name="T49" fmla="*/ 28 h 70"/>
                      <a:gd name="T50" fmla="*/ 9 w 104"/>
                      <a:gd name="T51" fmla="*/ 28 h 70"/>
                      <a:gd name="T52" fmla="*/ 5 w 104"/>
                      <a:gd name="T53" fmla="*/ 34 h 70"/>
                      <a:gd name="T54" fmla="*/ 1 w 104"/>
                      <a:gd name="T55" fmla="*/ 41 h 70"/>
                      <a:gd name="T56" fmla="*/ 2 w 104"/>
                      <a:gd name="T57" fmla="*/ 46 h 70"/>
                      <a:gd name="T58" fmla="*/ 3 w 104"/>
                      <a:gd name="T59" fmla="*/ 50 h 70"/>
                      <a:gd name="T60" fmla="*/ 6 w 104"/>
                      <a:gd name="T61" fmla="*/ 57 h 70"/>
                      <a:gd name="T62" fmla="*/ 13 w 104"/>
                      <a:gd name="T63" fmla="*/ 64 h 70"/>
                      <a:gd name="T64" fmla="*/ 14 w 104"/>
                      <a:gd name="T65" fmla="*/ 67 h 70"/>
                      <a:gd name="T66" fmla="*/ 15 w 104"/>
                      <a:gd name="T67" fmla="*/ 70 h 70"/>
                      <a:gd name="T68" fmla="*/ 17 w 104"/>
                      <a:gd name="T69" fmla="*/ 64 h 70"/>
                      <a:gd name="T70" fmla="*/ 19 w 104"/>
                      <a:gd name="T71" fmla="*/ 60 h 70"/>
                      <a:gd name="T72" fmla="*/ 23 w 104"/>
                      <a:gd name="T73" fmla="*/ 59 h 70"/>
                      <a:gd name="T74" fmla="*/ 28 w 104"/>
                      <a:gd name="T75" fmla="*/ 60 h 70"/>
                      <a:gd name="T76" fmla="*/ 32 w 104"/>
                      <a:gd name="T77" fmla="*/ 59 h 70"/>
                      <a:gd name="T78" fmla="*/ 34 w 104"/>
                      <a:gd name="T79" fmla="*/ 58 h 70"/>
                      <a:gd name="T80" fmla="*/ 35 w 104"/>
                      <a:gd name="T81" fmla="*/ 53 h 70"/>
                      <a:gd name="T82" fmla="*/ 41 w 104"/>
                      <a:gd name="T83" fmla="*/ 47 h 70"/>
                      <a:gd name="T84" fmla="*/ 48 w 104"/>
                      <a:gd name="T85" fmla="*/ 51 h 70"/>
                      <a:gd name="T86" fmla="*/ 53 w 104"/>
                      <a:gd name="T87" fmla="*/ 53 h 70"/>
                      <a:gd name="T88" fmla="*/ 59 w 104"/>
                      <a:gd name="T89" fmla="*/ 54 h 70"/>
                      <a:gd name="T90" fmla="*/ 66 w 104"/>
                      <a:gd name="T91" fmla="*/ 54 h 70"/>
                      <a:gd name="T92" fmla="*/ 69 w 104"/>
                      <a:gd name="T93" fmla="*/ 50 h 70"/>
                      <a:gd name="T94" fmla="*/ 73 w 104"/>
                      <a:gd name="T95" fmla="*/ 51 h 70"/>
                      <a:gd name="T96" fmla="*/ 80 w 104"/>
                      <a:gd name="T97" fmla="*/ 48 h 70"/>
                      <a:gd name="T98" fmla="*/ 83 w 104"/>
                      <a:gd name="T99" fmla="*/ 49 h 70"/>
                      <a:gd name="T100" fmla="*/ 88 w 104"/>
                      <a:gd name="T101" fmla="*/ 46 h 70"/>
                      <a:gd name="T102" fmla="*/ 90 w 104"/>
                      <a:gd name="T103" fmla="*/ 46 h 70"/>
                      <a:gd name="T104" fmla="*/ 96 w 104"/>
                      <a:gd name="T105" fmla="*/ 47 h 70"/>
                      <a:gd name="T106" fmla="*/ 103 w 104"/>
                      <a:gd name="T107" fmla="*/ 4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4" h="70">
                        <a:moveTo>
                          <a:pt x="104" y="47"/>
                        </a:moveTo>
                        <a:cubicBezTo>
                          <a:pt x="103" y="46"/>
                          <a:pt x="103" y="45"/>
                          <a:pt x="103" y="44"/>
                        </a:cubicBezTo>
                        <a:cubicBezTo>
                          <a:pt x="103" y="44"/>
                          <a:pt x="104" y="44"/>
                          <a:pt x="103" y="44"/>
                        </a:cubicBezTo>
                        <a:cubicBezTo>
                          <a:pt x="102" y="44"/>
                          <a:pt x="103" y="43"/>
                          <a:pt x="102" y="42"/>
                        </a:cubicBezTo>
                        <a:cubicBezTo>
                          <a:pt x="102" y="42"/>
                          <a:pt x="102" y="42"/>
                          <a:pt x="101" y="42"/>
                        </a:cubicBezTo>
                        <a:cubicBezTo>
                          <a:pt x="101" y="41"/>
                          <a:pt x="101" y="42"/>
                          <a:pt x="100" y="41"/>
                        </a:cubicBezTo>
                        <a:cubicBezTo>
                          <a:pt x="100" y="41"/>
                          <a:pt x="100" y="42"/>
                          <a:pt x="99" y="41"/>
                        </a:cubicBezTo>
                        <a:cubicBezTo>
                          <a:pt x="99" y="40"/>
                          <a:pt x="98" y="41"/>
                          <a:pt x="98" y="40"/>
                        </a:cubicBezTo>
                        <a:cubicBezTo>
                          <a:pt x="97" y="40"/>
                          <a:pt x="97" y="39"/>
                          <a:pt x="97" y="40"/>
                        </a:cubicBezTo>
                        <a:cubicBezTo>
                          <a:pt x="97" y="40"/>
                          <a:pt x="96" y="40"/>
                          <a:pt x="97" y="39"/>
                        </a:cubicBezTo>
                        <a:cubicBezTo>
                          <a:pt x="97" y="39"/>
                          <a:pt x="97" y="39"/>
                          <a:pt x="96" y="38"/>
                        </a:cubicBezTo>
                        <a:cubicBezTo>
                          <a:pt x="95" y="37"/>
                          <a:pt x="95" y="37"/>
                          <a:pt x="96" y="36"/>
                        </a:cubicBezTo>
                        <a:cubicBezTo>
                          <a:pt x="97" y="35"/>
                          <a:pt x="96" y="35"/>
                          <a:pt x="94" y="34"/>
                        </a:cubicBezTo>
                        <a:cubicBezTo>
                          <a:pt x="93" y="33"/>
                          <a:pt x="94" y="33"/>
                          <a:pt x="93" y="32"/>
                        </a:cubicBezTo>
                        <a:cubicBezTo>
                          <a:pt x="93" y="32"/>
                          <a:pt x="92" y="32"/>
                          <a:pt x="92" y="32"/>
                        </a:cubicBezTo>
                        <a:cubicBezTo>
                          <a:pt x="92" y="31"/>
                          <a:pt x="91" y="31"/>
                          <a:pt x="91" y="31"/>
                        </a:cubicBezTo>
                        <a:cubicBezTo>
                          <a:pt x="90" y="31"/>
                          <a:pt x="88" y="30"/>
                          <a:pt x="88" y="29"/>
                        </a:cubicBezTo>
                        <a:cubicBezTo>
                          <a:pt x="87" y="28"/>
                          <a:pt x="87" y="29"/>
                          <a:pt x="87" y="28"/>
                        </a:cubicBezTo>
                        <a:cubicBezTo>
                          <a:pt x="86" y="27"/>
                          <a:pt x="88" y="28"/>
                          <a:pt x="87" y="27"/>
                        </a:cubicBezTo>
                        <a:cubicBezTo>
                          <a:pt x="87" y="26"/>
                          <a:pt x="87" y="25"/>
                          <a:pt x="86" y="25"/>
                        </a:cubicBezTo>
                        <a:cubicBezTo>
                          <a:pt x="85" y="26"/>
                          <a:pt x="85" y="23"/>
                          <a:pt x="83" y="23"/>
                        </a:cubicBezTo>
                        <a:cubicBezTo>
                          <a:pt x="80" y="23"/>
                          <a:pt x="82" y="22"/>
                          <a:pt x="80" y="22"/>
                        </a:cubicBezTo>
                        <a:cubicBezTo>
                          <a:pt x="79" y="22"/>
                          <a:pt x="79" y="22"/>
                          <a:pt x="78" y="22"/>
                        </a:cubicBezTo>
                        <a:cubicBezTo>
                          <a:pt x="78" y="20"/>
                          <a:pt x="79" y="20"/>
                          <a:pt x="79" y="19"/>
                        </a:cubicBezTo>
                        <a:cubicBezTo>
                          <a:pt x="79" y="19"/>
                          <a:pt x="79" y="19"/>
                          <a:pt x="78" y="19"/>
                        </a:cubicBezTo>
                        <a:cubicBezTo>
                          <a:pt x="77" y="19"/>
                          <a:pt x="77" y="18"/>
                          <a:pt x="76" y="19"/>
                        </a:cubicBezTo>
                        <a:cubicBezTo>
                          <a:pt x="74" y="19"/>
                          <a:pt x="74" y="18"/>
                          <a:pt x="74" y="19"/>
                        </a:cubicBezTo>
                        <a:cubicBezTo>
                          <a:pt x="73" y="19"/>
                          <a:pt x="73" y="19"/>
                          <a:pt x="74" y="17"/>
                        </a:cubicBezTo>
                        <a:cubicBezTo>
                          <a:pt x="74" y="17"/>
                          <a:pt x="74" y="16"/>
                          <a:pt x="74" y="17"/>
                        </a:cubicBezTo>
                        <a:cubicBezTo>
                          <a:pt x="73" y="17"/>
                          <a:pt x="72" y="16"/>
                          <a:pt x="73" y="15"/>
                        </a:cubicBezTo>
                        <a:cubicBezTo>
                          <a:pt x="74" y="14"/>
                          <a:pt x="74" y="14"/>
                          <a:pt x="74" y="13"/>
                        </a:cubicBezTo>
                        <a:cubicBezTo>
                          <a:pt x="75" y="12"/>
                          <a:pt x="73" y="13"/>
                          <a:pt x="75" y="11"/>
                        </a:cubicBezTo>
                        <a:cubicBezTo>
                          <a:pt x="75" y="11"/>
                          <a:pt x="75" y="10"/>
                          <a:pt x="74" y="9"/>
                        </a:cubicBezTo>
                        <a:cubicBezTo>
                          <a:pt x="74" y="8"/>
                          <a:pt x="73" y="7"/>
                          <a:pt x="72" y="5"/>
                        </a:cubicBezTo>
                        <a:cubicBezTo>
                          <a:pt x="71" y="4"/>
                          <a:pt x="70" y="4"/>
                          <a:pt x="69" y="2"/>
                        </a:cubicBezTo>
                        <a:cubicBezTo>
                          <a:pt x="69" y="2"/>
                          <a:pt x="68" y="1"/>
                          <a:pt x="68" y="1"/>
                        </a:cubicBezTo>
                        <a:cubicBezTo>
                          <a:pt x="68" y="1"/>
                          <a:pt x="67" y="1"/>
                          <a:pt x="67" y="1"/>
                        </a:cubicBezTo>
                        <a:cubicBezTo>
                          <a:pt x="67" y="1"/>
                          <a:pt x="67" y="0"/>
                          <a:pt x="66" y="1"/>
                        </a:cubicBezTo>
                        <a:cubicBezTo>
                          <a:pt x="65" y="1"/>
                          <a:pt x="65" y="0"/>
                          <a:pt x="64" y="0"/>
                        </a:cubicBezTo>
                        <a:cubicBezTo>
                          <a:pt x="64" y="1"/>
                          <a:pt x="63" y="0"/>
                          <a:pt x="63" y="1"/>
                        </a:cubicBezTo>
                        <a:cubicBezTo>
                          <a:pt x="63" y="2"/>
                          <a:pt x="62" y="1"/>
                          <a:pt x="61" y="2"/>
                        </a:cubicBezTo>
                        <a:cubicBezTo>
                          <a:pt x="61" y="3"/>
                          <a:pt x="61" y="2"/>
                          <a:pt x="61" y="3"/>
                        </a:cubicBezTo>
                        <a:cubicBezTo>
                          <a:pt x="60" y="4"/>
                          <a:pt x="60" y="2"/>
                          <a:pt x="59" y="4"/>
                        </a:cubicBezTo>
                        <a:cubicBezTo>
                          <a:pt x="58" y="5"/>
                          <a:pt x="60" y="4"/>
                          <a:pt x="59" y="6"/>
                        </a:cubicBezTo>
                        <a:cubicBezTo>
                          <a:pt x="58" y="8"/>
                          <a:pt x="58" y="6"/>
                          <a:pt x="57" y="8"/>
                        </a:cubicBezTo>
                        <a:cubicBezTo>
                          <a:pt x="56" y="10"/>
                          <a:pt x="57" y="7"/>
                          <a:pt x="54" y="10"/>
                        </a:cubicBezTo>
                        <a:cubicBezTo>
                          <a:pt x="52" y="12"/>
                          <a:pt x="54" y="11"/>
                          <a:pt x="52" y="13"/>
                        </a:cubicBezTo>
                        <a:cubicBezTo>
                          <a:pt x="51" y="14"/>
                          <a:pt x="51" y="13"/>
                          <a:pt x="51" y="14"/>
                        </a:cubicBezTo>
                        <a:cubicBezTo>
                          <a:pt x="51" y="15"/>
                          <a:pt x="50" y="13"/>
                          <a:pt x="49" y="14"/>
                        </a:cubicBezTo>
                        <a:cubicBezTo>
                          <a:pt x="49" y="15"/>
                          <a:pt x="50" y="15"/>
                          <a:pt x="49" y="15"/>
                        </a:cubicBezTo>
                        <a:cubicBezTo>
                          <a:pt x="48" y="16"/>
                          <a:pt x="48" y="16"/>
                          <a:pt x="47" y="15"/>
                        </a:cubicBezTo>
                        <a:cubicBezTo>
                          <a:pt x="46" y="15"/>
                          <a:pt x="46" y="15"/>
                          <a:pt x="46" y="16"/>
                        </a:cubicBezTo>
                        <a:cubicBezTo>
                          <a:pt x="45" y="16"/>
                          <a:pt x="45" y="15"/>
                          <a:pt x="45" y="16"/>
                        </a:cubicBezTo>
                        <a:cubicBezTo>
                          <a:pt x="44" y="17"/>
                          <a:pt x="43" y="17"/>
                          <a:pt x="42" y="16"/>
                        </a:cubicBezTo>
                        <a:cubicBezTo>
                          <a:pt x="41" y="16"/>
                          <a:pt x="42" y="17"/>
                          <a:pt x="40" y="16"/>
                        </a:cubicBezTo>
                        <a:cubicBezTo>
                          <a:pt x="39" y="16"/>
                          <a:pt x="39" y="17"/>
                          <a:pt x="38" y="16"/>
                        </a:cubicBezTo>
                        <a:cubicBezTo>
                          <a:pt x="38" y="16"/>
                          <a:pt x="38" y="17"/>
                          <a:pt x="37" y="17"/>
                        </a:cubicBezTo>
                        <a:cubicBezTo>
                          <a:pt x="36" y="17"/>
                          <a:pt x="37" y="18"/>
                          <a:pt x="38" y="19"/>
                        </a:cubicBezTo>
                        <a:cubicBezTo>
                          <a:pt x="38" y="19"/>
                          <a:pt x="38" y="19"/>
                          <a:pt x="36" y="22"/>
                        </a:cubicBezTo>
                        <a:cubicBezTo>
                          <a:pt x="35" y="23"/>
                          <a:pt x="35" y="22"/>
                          <a:pt x="34" y="24"/>
                        </a:cubicBezTo>
                        <a:cubicBezTo>
                          <a:pt x="34" y="25"/>
                          <a:pt x="31" y="24"/>
                          <a:pt x="29" y="25"/>
                        </a:cubicBezTo>
                        <a:cubicBezTo>
                          <a:pt x="28" y="25"/>
                          <a:pt x="27" y="24"/>
                          <a:pt x="26" y="25"/>
                        </a:cubicBezTo>
                        <a:cubicBezTo>
                          <a:pt x="26" y="25"/>
                          <a:pt x="25" y="24"/>
                          <a:pt x="25" y="25"/>
                        </a:cubicBezTo>
                        <a:cubicBezTo>
                          <a:pt x="25" y="26"/>
                          <a:pt x="25" y="25"/>
                          <a:pt x="24" y="25"/>
                        </a:cubicBezTo>
                        <a:cubicBezTo>
                          <a:pt x="24" y="26"/>
                          <a:pt x="23" y="26"/>
                          <a:pt x="23" y="26"/>
                        </a:cubicBezTo>
                        <a:cubicBezTo>
                          <a:pt x="24" y="27"/>
                          <a:pt x="23" y="26"/>
                          <a:pt x="23" y="27"/>
                        </a:cubicBezTo>
                        <a:cubicBezTo>
                          <a:pt x="23" y="27"/>
                          <a:pt x="23" y="27"/>
                          <a:pt x="22" y="27"/>
                        </a:cubicBezTo>
                        <a:cubicBezTo>
                          <a:pt x="22" y="27"/>
                          <a:pt x="22" y="27"/>
                          <a:pt x="21" y="27"/>
                        </a:cubicBezTo>
                        <a:cubicBezTo>
                          <a:pt x="20" y="27"/>
                          <a:pt x="21" y="28"/>
                          <a:pt x="20" y="28"/>
                        </a:cubicBezTo>
                        <a:cubicBezTo>
                          <a:pt x="19" y="28"/>
                          <a:pt x="20" y="28"/>
                          <a:pt x="19" y="27"/>
                        </a:cubicBezTo>
                        <a:cubicBezTo>
                          <a:pt x="17" y="27"/>
                          <a:pt x="19" y="27"/>
                          <a:pt x="18" y="26"/>
                        </a:cubicBezTo>
                        <a:cubicBezTo>
                          <a:pt x="17" y="26"/>
                          <a:pt x="18" y="26"/>
                          <a:pt x="18" y="25"/>
                        </a:cubicBezTo>
                        <a:cubicBezTo>
                          <a:pt x="17" y="25"/>
                          <a:pt x="17" y="26"/>
                          <a:pt x="17" y="26"/>
                        </a:cubicBezTo>
                        <a:cubicBezTo>
                          <a:pt x="16" y="26"/>
                          <a:pt x="16" y="26"/>
                          <a:pt x="17" y="27"/>
                        </a:cubicBezTo>
                        <a:cubicBezTo>
                          <a:pt x="17" y="28"/>
                          <a:pt x="17" y="27"/>
                          <a:pt x="14" y="28"/>
                        </a:cubicBezTo>
                        <a:cubicBezTo>
                          <a:pt x="13" y="28"/>
                          <a:pt x="14" y="28"/>
                          <a:pt x="12" y="29"/>
                        </a:cubicBezTo>
                        <a:cubicBezTo>
                          <a:pt x="10" y="29"/>
                          <a:pt x="11" y="28"/>
                          <a:pt x="10" y="28"/>
                        </a:cubicBezTo>
                        <a:cubicBezTo>
                          <a:pt x="10" y="28"/>
                          <a:pt x="10" y="28"/>
                          <a:pt x="9" y="28"/>
                        </a:cubicBezTo>
                        <a:cubicBezTo>
                          <a:pt x="9" y="29"/>
                          <a:pt x="9" y="29"/>
                          <a:pt x="8" y="30"/>
                        </a:cubicBezTo>
                        <a:cubicBezTo>
                          <a:pt x="6" y="31"/>
                          <a:pt x="7" y="31"/>
                          <a:pt x="7" y="32"/>
                        </a:cubicBezTo>
                        <a:cubicBezTo>
                          <a:pt x="6" y="32"/>
                          <a:pt x="7" y="33"/>
                          <a:pt x="5" y="34"/>
                        </a:cubicBezTo>
                        <a:cubicBezTo>
                          <a:pt x="3" y="36"/>
                          <a:pt x="4" y="38"/>
                          <a:pt x="3" y="38"/>
                        </a:cubicBezTo>
                        <a:cubicBezTo>
                          <a:pt x="1" y="39"/>
                          <a:pt x="2" y="39"/>
                          <a:pt x="1" y="40"/>
                        </a:cubicBezTo>
                        <a:cubicBezTo>
                          <a:pt x="0" y="40"/>
                          <a:pt x="1" y="40"/>
                          <a:pt x="1" y="41"/>
                        </a:cubicBezTo>
                        <a:cubicBezTo>
                          <a:pt x="2" y="42"/>
                          <a:pt x="2" y="40"/>
                          <a:pt x="2" y="41"/>
                        </a:cubicBezTo>
                        <a:cubicBezTo>
                          <a:pt x="3" y="44"/>
                          <a:pt x="2" y="43"/>
                          <a:pt x="2" y="44"/>
                        </a:cubicBezTo>
                        <a:cubicBezTo>
                          <a:pt x="3" y="45"/>
                          <a:pt x="0" y="46"/>
                          <a:pt x="2" y="46"/>
                        </a:cubicBezTo>
                        <a:cubicBezTo>
                          <a:pt x="2" y="47"/>
                          <a:pt x="3" y="47"/>
                          <a:pt x="3" y="47"/>
                        </a:cubicBezTo>
                        <a:cubicBezTo>
                          <a:pt x="3" y="47"/>
                          <a:pt x="3" y="48"/>
                          <a:pt x="3" y="48"/>
                        </a:cubicBezTo>
                        <a:cubicBezTo>
                          <a:pt x="3" y="49"/>
                          <a:pt x="3" y="49"/>
                          <a:pt x="3" y="50"/>
                        </a:cubicBezTo>
                        <a:cubicBezTo>
                          <a:pt x="3" y="51"/>
                          <a:pt x="3" y="51"/>
                          <a:pt x="5" y="53"/>
                        </a:cubicBezTo>
                        <a:cubicBezTo>
                          <a:pt x="7" y="54"/>
                          <a:pt x="5" y="55"/>
                          <a:pt x="6" y="56"/>
                        </a:cubicBezTo>
                        <a:cubicBezTo>
                          <a:pt x="7" y="57"/>
                          <a:pt x="5" y="55"/>
                          <a:pt x="6" y="57"/>
                        </a:cubicBezTo>
                        <a:cubicBezTo>
                          <a:pt x="8" y="60"/>
                          <a:pt x="10" y="61"/>
                          <a:pt x="11" y="62"/>
                        </a:cubicBezTo>
                        <a:cubicBezTo>
                          <a:pt x="12" y="65"/>
                          <a:pt x="12" y="63"/>
                          <a:pt x="13" y="63"/>
                        </a:cubicBezTo>
                        <a:cubicBezTo>
                          <a:pt x="13" y="64"/>
                          <a:pt x="12" y="64"/>
                          <a:pt x="13" y="64"/>
                        </a:cubicBezTo>
                        <a:cubicBezTo>
                          <a:pt x="14" y="64"/>
                          <a:pt x="14" y="66"/>
                          <a:pt x="14" y="66"/>
                        </a:cubicBezTo>
                        <a:cubicBezTo>
                          <a:pt x="14" y="66"/>
                          <a:pt x="14" y="67"/>
                          <a:pt x="14" y="67"/>
                        </a:cubicBezTo>
                        <a:cubicBezTo>
                          <a:pt x="14" y="67"/>
                          <a:pt x="14" y="67"/>
                          <a:pt x="14" y="67"/>
                        </a:cubicBezTo>
                        <a:cubicBezTo>
                          <a:pt x="14" y="67"/>
                          <a:pt x="14" y="68"/>
                          <a:pt x="14" y="68"/>
                        </a:cubicBezTo>
                        <a:cubicBezTo>
                          <a:pt x="14" y="70"/>
                          <a:pt x="14" y="69"/>
                          <a:pt x="15" y="70"/>
                        </a:cubicBezTo>
                        <a:cubicBezTo>
                          <a:pt x="15" y="70"/>
                          <a:pt x="15" y="70"/>
                          <a:pt x="15" y="70"/>
                        </a:cubicBezTo>
                        <a:cubicBezTo>
                          <a:pt x="15" y="70"/>
                          <a:pt x="15" y="70"/>
                          <a:pt x="15" y="70"/>
                        </a:cubicBezTo>
                        <a:cubicBezTo>
                          <a:pt x="15" y="69"/>
                          <a:pt x="17" y="66"/>
                          <a:pt x="17" y="66"/>
                        </a:cubicBezTo>
                        <a:cubicBezTo>
                          <a:pt x="17" y="65"/>
                          <a:pt x="16" y="65"/>
                          <a:pt x="17" y="64"/>
                        </a:cubicBezTo>
                        <a:cubicBezTo>
                          <a:pt x="17" y="63"/>
                          <a:pt x="17" y="63"/>
                          <a:pt x="17" y="62"/>
                        </a:cubicBezTo>
                        <a:cubicBezTo>
                          <a:pt x="18" y="61"/>
                          <a:pt x="17" y="61"/>
                          <a:pt x="18" y="60"/>
                        </a:cubicBezTo>
                        <a:cubicBezTo>
                          <a:pt x="18" y="60"/>
                          <a:pt x="19" y="60"/>
                          <a:pt x="19" y="60"/>
                        </a:cubicBezTo>
                        <a:cubicBezTo>
                          <a:pt x="20" y="61"/>
                          <a:pt x="20" y="59"/>
                          <a:pt x="20" y="60"/>
                        </a:cubicBezTo>
                        <a:cubicBezTo>
                          <a:pt x="21" y="60"/>
                          <a:pt x="21" y="59"/>
                          <a:pt x="22" y="59"/>
                        </a:cubicBezTo>
                        <a:cubicBezTo>
                          <a:pt x="23" y="60"/>
                          <a:pt x="23" y="59"/>
                          <a:pt x="23" y="59"/>
                        </a:cubicBezTo>
                        <a:cubicBezTo>
                          <a:pt x="24" y="60"/>
                          <a:pt x="24" y="60"/>
                          <a:pt x="24" y="59"/>
                        </a:cubicBezTo>
                        <a:cubicBezTo>
                          <a:pt x="25" y="58"/>
                          <a:pt x="25" y="59"/>
                          <a:pt x="27" y="59"/>
                        </a:cubicBezTo>
                        <a:cubicBezTo>
                          <a:pt x="28" y="59"/>
                          <a:pt x="27" y="60"/>
                          <a:pt x="28" y="60"/>
                        </a:cubicBezTo>
                        <a:cubicBezTo>
                          <a:pt x="29" y="59"/>
                          <a:pt x="29" y="60"/>
                          <a:pt x="29" y="60"/>
                        </a:cubicBezTo>
                        <a:cubicBezTo>
                          <a:pt x="30" y="59"/>
                          <a:pt x="30" y="61"/>
                          <a:pt x="31" y="60"/>
                        </a:cubicBezTo>
                        <a:cubicBezTo>
                          <a:pt x="31" y="60"/>
                          <a:pt x="31" y="59"/>
                          <a:pt x="32" y="59"/>
                        </a:cubicBezTo>
                        <a:cubicBezTo>
                          <a:pt x="33" y="59"/>
                          <a:pt x="33" y="59"/>
                          <a:pt x="33" y="59"/>
                        </a:cubicBezTo>
                        <a:cubicBezTo>
                          <a:pt x="33" y="60"/>
                          <a:pt x="34" y="60"/>
                          <a:pt x="34" y="61"/>
                        </a:cubicBezTo>
                        <a:cubicBezTo>
                          <a:pt x="34" y="59"/>
                          <a:pt x="34" y="59"/>
                          <a:pt x="34" y="58"/>
                        </a:cubicBezTo>
                        <a:cubicBezTo>
                          <a:pt x="34" y="57"/>
                          <a:pt x="35" y="56"/>
                          <a:pt x="34" y="54"/>
                        </a:cubicBezTo>
                        <a:cubicBezTo>
                          <a:pt x="33" y="54"/>
                          <a:pt x="33" y="54"/>
                          <a:pt x="34" y="54"/>
                        </a:cubicBezTo>
                        <a:cubicBezTo>
                          <a:pt x="34" y="53"/>
                          <a:pt x="35" y="54"/>
                          <a:pt x="35" y="53"/>
                        </a:cubicBezTo>
                        <a:cubicBezTo>
                          <a:pt x="37" y="50"/>
                          <a:pt x="37" y="51"/>
                          <a:pt x="37" y="50"/>
                        </a:cubicBezTo>
                        <a:cubicBezTo>
                          <a:pt x="38" y="48"/>
                          <a:pt x="38" y="50"/>
                          <a:pt x="39" y="48"/>
                        </a:cubicBezTo>
                        <a:cubicBezTo>
                          <a:pt x="40" y="47"/>
                          <a:pt x="40" y="47"/>
                          <a:pt x="41" y="47"/>
                        </a:cubicBezTo>
                        <a:cubicBezTo>
                          <a:pt x="42" y="47"/>
                          <a:pt x="44" y="47"/>
                          <a:pt x="44" y="48"/>
                        </a:cubicBezTo>
                        <a:cubicBezTo>
                          <a:pt x="44" y="49"/>
                          <a:pt x="45" y="48"/>
                          <a:pt x="46" y="49"/>
                        </a:cubicBezTo>
                        <a:cubicBezTo>
                          <a:pt x="47" y="50"/>
                          <a:pt x="48" y="50"/>
                          <a:pt x="48" y="51"/>
                        </a:cubicBezTo>
                        <a:cubicBezTo>
                          <a:pt x="49" y="52"/>
                          <a:pt x="48" y="51"/>
                          <a:pt x="49" y="53"/>
                        </a:cubicBezTo>
                        <a:cubicBezTo>
                          <a:pt x="50" y="53"/>
                          <a:pt x="50" y="53"/>
                          <a:pt x="51" y="53"/>
                        </a:cubicBezTo>
                        <a:cubicBezTo>
                          <a:pt x="52" y="52"/>
                          <a:pt x="52" y="53"/>
                          <a:pt x="53" y="53"/>
                        </a:cubicBezTo>
                        <a:cubicBezTo>
                          <a:pt x="54" y="53"/>
                          <a:pt x="55" y="55"/>
                          <a:pt x="55" y="54"/>
                        </a:cubicBezTo>
                        <a:cubicBezTo>
                          <a:pt x="55" y="53"/>
                          <a:pt x="56" y="54"/>
                          <a:pt x="57" y="54"/>
                        </a:cubicBezTo>
                        <a:cubicBezTo>
                          <a:pt x="58" y="55"/>
                          <a:pt x="58" y="53"/>
                          <a:pt x="59" y="54"/>
                        </a:cubicBezTo>
                        <a:cubicBezTo>
                          <a:pt x="61" y="55"/>
                          <a:pt x="61" y="54"/>
                          <a:pt x="62" y="55"/>
                        </a:cubicBezTo>
                        <a:cubicBezTo>
                          <a:pt x="63" y="55"/>
                          <a:pt x="63" y="55"/>
                          <a:pt x="64" y="55"/>
                        </a:cubicBezTo>
                        <a:cubicBezTo>
                          <a:pt x="67" y="55"/>
                          <a:pt x="65" y="54"/>
                          <a:pt x="66" y="54"/>
                        </a:cubicBezTo>
                        <a:cubicBezTo>
                          <a:pt x="67" y="53"/>
                          <a:pt x="65" y="52"/>
                          <a:pt x="66" y="52"/>
                        </a:cubicBezTo>
                        <a:cubicBezTo>
                          <a:pt x="67" y="53"/>
                          <a:pt x="66" y="51"/>
                          <a:pt x="68" y="51"/>
                        </a:cubicBezTo>
                        <a:cubicBezTo>
                          <a:pt x="69" y="50"/>
                          <a:pt x="67" y="49"/>
                          <a:pt x="69" y="50"/>
                        </a:cubicBezTo>
                        <a:cubicBezTo>
                          <a:pt x="69" y="50"/>
                          <a:pt x="69" y="51"/>
                          <a:pt x="70" y="50"/>
                        </a:cubicBezTo>
                        <a:cubicBezTo>
                          <a:pt x="71" y="50"/>
                          <a:pt x="71" y="52"/>
                          <a:pt x="72" y="52"/>
                        </a:cubicBezTo>
                        <a:cubicBezTo>
                          <a:pt x="73" y="51"/>
                          <a:pt x="72" y="51"/>
                          <a:pt x="73" y="51"/>
                        </a:cubicBezTo>
                        <a:cubicBezTo>
                          <a:pt x="76" y="49"/>
                          <a:pt x="75" y="50"/>
                          <a:pt x="76" y="50"/>
                        </a:cubicBezTo>
                        <a:cubicBezTo>
                          <a:pt x="77" y="50"/>
                          <a:pt x="76" y="49"/>
                          <a:pt x="77" y="49"/>
                        </a:cubicBezTo>
                        <a:cubicBezTo>
                          <a:pt x="80" y="49"/>
                          <a:pt x="79" y="48"/>
                          <a:pt x="80" y="48"/>
                        </a:cubicBezTo>
                        <a:cubicBezTo>
                          <a:pt x="81" y="48"/>
                          <a:pt x="79" y="47"/>
                          <a:pt x="80" y="47"/>
                        </a:cubicBezTo>
                        <a:cubicBezTo>
                          <a:pt x="81" y="47"/>
                          <a:pt x="81" y="48"/>
                          <a:pt x="82" y="48"/>
                        </a:cubicBezTo>
                        <a:cubicBezTo>
                          <a:pt x="83" y="49"/>
                          <a:pt x="82" y="50"/>
                          <a:pt x="83" y="49"/>
                        </a:cubicBezTo>
                        <a:cubicBezTo>
                          <a:pt x="86" y="48"/>
                          <a:pt x="85" y="50"/>
                          <a:pt x="86" y="49"/>
                        </a:cubicBezTo>
                        <a:cubicBezTo>
                          <a:pt x="86" y="48"/>
                          <a:pt x="87" y="49"/>
                          <a:pt x="88" y="48"/>
                        </a:cubicBezTo>
                        <a:cubicBezTo>
                          <a:pt x="88" y="47"/>
                          <a:pt x="87" y="48"/>
                          <a:pt x="88" y="46"/>
                        </a:cubicBezTo>
                        <a:cubicBezTo>
                          <a:pt x="89" y="45"/>
                          <a:pt x="89" y="46"/>
                          <a:pt x="89" y="46"/>
                        </a:cubicBezTo>
                        <a:cubicBezTo>
                          <a:pt x="89" y="46"/>
                          <a:pt x="89" y="45"/>
                          <a:pt x="90" y="45"/>
                        </a:cubicBezTo>
                        <a:cubicBezTo>
                          <a:pt x="90" y="45"/>
                          <a:pt x="90" y="46"/>
                          <a:pt x="90" y="46"/>
                        </a:cubicBezTo>
                        <a:cubicBezTo>
                          <a:pt x="92" y="46"/>
                          <a:pt x="91" y="47"/>
                          <a:pt x="92" y="47"/>
                        </a:cubicBezTo>
                        <a:cubicBezTo>
                          <a:pt x="93" y="46"/>
                          <a:pt x="93" y="47"/>
                          <a:pt x="94" y="47"/>
                        </a:cubicBezTo>
                        <a:cubicBezTo>
                          <a:pt x="95" y="46"/>
                          <a:pt x="95" y="47"/>
                          <a:pt x="96" y="47"/>
                        </a:cubicBezTo>
                        <a:cubicBezTo>
                          <a:pt x="97" y="47"/>
                          <a:pt x="96" y="48"/>
                          <a:pt x="98" y="48"/>
                        </a:cubicBezTo>
                        <a:cubicBezTo>
                          <a:pt x="100" y="47"/>
                          <a:pt x="99" y="49"/>
                          <a:pt x="100" y="48"/>
                        </a:cubicBezTo>
                        <a:cubicBezTo>
                          <a:pt x="101" y="46"/>
                          <a:pt x="102" y="47"/>
                          <a:pt x="103" y="47"/>
                        </a:cubicBezTo>
                        <a:cubicBezTo>
                          <a:pt x="104" y="47"/>
                          <a:pt x="104" y="48"/>
                          <a:pt x="104" y="48"/>
                        </a:cubicBezTo>
                        <a:cubicBezTo>
                          <a:pt x="104" y="47"/>
                          <a:pt x="104" y="47"/>
                          <a:pt x="104" y="4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0" name="Freeform 32"/>
                  <p:cNvSpPr>
                    <a:spLocks/>
                  </p:cNvSpPr>
                  <p:nvPr/>
                </p:nvSpPr>
                <p:spPr bwMode="auto">
                  <a:xfrm>
                    <a:off x="5603876" y="4975225"/>
                    <a:ext cx="14288" cy="14287"/>
                  </a:xfrm>
                  <a:custGeom>
                    <a:avLst/>
                    <a:gdLst>
                      <a:gd name="T0" fmla="*/ 1 w 5"/>
                      <a:gd name="T1" fmla="*/ 1 h 5"/>
                      <a:gd name="T2" fmla="*/ 0 w 5"/>
                      <a:gd name="T3" fmla="*/ 2 h 5"/>
                      <a:gd name="T4" fmla="*/ 0 w 5"/>
                      <a:gd name="T5" fmla="*/ 2 h 5"/>
                      <a:gd name="T6" fmla="*/ 1 w 5"/>
                      <a:gd name="T7" fmla="*/ 3 h 5"/>
                      <a:gd name="T8" fmla="*/ 1 w 5"/>
                      <a:gd name="T9" fmla="*/ 3 h 5"/>
                      <a:gd name="T10" fmla="*/ 1 w 5"/>
                      <a:gd name="T11" fmla="*/ 4 h 5"/>
                      <a:gd name="T12" fmla="*/ 1 w 5"/>
                      <a:gd name="T13" fmla="*/ 4 h 5"/>
                      <a:gd name="T14" fmla="*/ 2 w 5"/>
                      <a:gd name="T15" fmla="*/ 4 h 5"/>
                      <a:gd name="T16" fmla="*/ 4 w 5"/>
                      <a:gd name="T17" fmla="*/ 5 h 5"/>
                      <a:gd name="T18" fmla="*/ 5 w 5"/>
                      <a:gd name="T19" fmla="*/ 4 h 5"/>
                      <a:gd name="T20" fmla="*/ 4 w 5"/>
                      <a:gd name="T21" fmla="*/ 2 h 5"/>
                      <a:gd name="T22" fmla="*/ 1 w 5"/>
                      <a:gd name="T2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1" y="1"/>
                        </a:moveTo>
                        <a:cubicBezTo>
                          <a:pt x="1" y="1"/>
                          <a:pt x="0" y="2"/>
                          <a:pt x="0" y="2"/>
                        </a:cubicBezTo>
                        <a:cubicBezTo>
                          <a:pt x="0" y="2"/>
                          <a:pt x="0" y="2"/>
                          <a:pt x="0" y="2"/>
                        </a:cubicBezTo>
                        <a:cubicBezTo>
                          <a:pt x="0" y="3"/>
                          <a:pt x="1" y="2"/>
                          <a:pt x="1" y="3"/>
                        </a:cubicBezTo>
                        <a:cubicBezTo>
                          <a:pt x="1" y="3"/>
                          <a:pt x="1" y="3"/>
                          <a:pt x="1" y="3"/>
                        </a:cubicBezTo>
                        <a:cubicBezTo>
                          <a:pt x="1" y="4"/>
                          <a:pt x="1" y="3"/>
                          <a:pt x="1" y="4"/>
                        </a:cubicBezTo>
                        <a:cubicBezTo>
                          <a:pt x="1" y="4"/>
                          <a:pt x="1" y="4"/>
                          <a:pt x="1" y="4"/>
                        </a:cubicBezTo>
                        <a:cubicBezTo>
                          <a:pt x="2" y="4"/>
                          <a:pt x="2" y="4"/>
                          <a:pt x="2" y="4"/>
                        </a:cubicBezTo>
                        <a:cubicBezTo>
                          <a:pt x="2" y="5"/>
                          <a:pt x="4" y="5"/>
                          <a:pt x="4" y="5"/>
                        </a:cubicBezTo>
                        <a:cubicBezTo>
                          <a:pt x="5" y="5"/>
                          <a:pt x="5" y="4"/>
                          <a:pt x="5" y="4"/>
                        </a:cubicBezTo>
                        <a:cubicBezTo>
                          <a:pt x="5" y="3"/>
                          <a:pt x="5" y="3"/>
                          <a:pt x="4" y="2"/>
                        </a:cubicBezTo>
                        <a:cubicBezTo>
                          <a:pt x="4" y="0"/>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1" name="Freeform 34"/>
                  <p:cNvSpPr>
                    <a:spLocks/>
                  </p:cNvSpPr>
                  <p:nvPr/>
                </p:nvSpPr>
                <p:spPr bwMode="auto">
                  <a:xfrm>
                    <a:off x="4024313" y="4271962"/>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2" name="Freeform 35"/>
                  <p:cNvSpPr>
                    <a:spLocks/>
                  </p:cNvSpPr>
                  <p:nvPr/>
                </p:nvSpPr>
                <p:spPr bwMode="auto">
                  <a:xfrm>
                    <a:off x="4554538" y="4435475"/>
                    <a:ext cx="46038" cy="34925"/>
                  </a:xfrm>
                  <a:custGeom>
                    <a:avLst/>
                    <a:gdLst>
                      <a:gd name="T0" fmla="*/ 4 w 16"/>
                      <a:gd name="T1" fmla="*/ 1 h 12"/>
                      <a:gd name="T2" fmla="*/ 3 w 16"/>
                      <a:gd name="T3" fmla="*/ 3 h 12"/>
                      <a:gd name="T4" fmla="*/ 4 w 16"/>
                      <a:gd name="T5" fmla="*/ 4 h 12"/>
                      <a:gd name="T6" fmla="*/ 3 w 16"/>
                      <a:gd name="T7" fmla="*/ 5 h 12"/>
                      <a:gd name="T8" fmla="*/ 2 w 16"/>
                      <a:gd name="T9" fmla="*/ 6 h 12"/>
                      <a:gd name="T10" fmla="*/ 2 w 16"/>
                      <a:gd name="T11" fmla="*/ 7 h 12"/>
                      <a:gd name="T12" fmla="*/ 1 w 16"/>
                      <a:gd name="T13" fmla="*/ 8 h 12"/>
                      <a:gd name="T14" fmla="*/ 1 w 16"/>
                      <a:gd name="T15" fmla="*/ 9 h 12"/>
                      <a:gd name="T16" fmla="*/ 0 w 16"/>
                      <a:gd name="T17" fmla="*/ 9 h 12"/>
                      <a:gd name="T18" fmla="*/ 0 w 16"/>
                      <a:gd name="T19" fmla="*/ 10 h 12"/>
                      <a:gd name="T20" fmla="*/ 1 w 16"/>
                      <a:gd name="T21" fmla="*/ 10 h 12"/>
                      <a:gd name="T22" fmla="*/ 2 w 16"/>
                      <a:gd name="T23" fmla="*/ 11 h 12"/>
                      <a:gd name="T24" fmla="*/ 2 w 16"/>
                      <a:gd name="T25" fmla="*/ 11 h 12"/>
                      <a:gd name="T26" fmla="*/ 2 w 16"/>
                      <a:gd name="T27" fmla="*/ 11 h 12"/>
                      <a:gd name="T28" fmla="*/ 2 w 16"/>
                      <a:gd name="T29" fmla="*/ 11 h 12"/>
                      <a:gd name="T30" fmla="*/ 3 w 16"/>
                      <a:gd name="T31" fmla="*/ 10 h 12"/>
                      <a:gd name="T32" fmla="*/ 3 w 16"/>
                      <a:gd name="T33" fmla="*/ 11 h 12"/>
                      <a:gd name="T34" fmla="*/ 4 w 16"/>
                      <a:gd name="T35" fmla="*/ 11 h 12"/>
                      <a:gd name="T36" fmla="*/ 4 w 16"/>
                      <a:gd name="T37" fmla="*/ 11 h 12"/>
                      <a:gd name="T38" fmla="*/ 5 w 16"/>
                      <a:gd name="T39" fmla="*/ 11 h 12"/>
                      <a:gd name="T40" fmla="*/ 6 w 16"/>
                      <a:gd name="T41" fmla="*/ 11 h 12"/>
                      <a:gd name="T42" fmla="*/ 16 w 16"/>
                      <a:gd name="T43" fmla="*/ 11 h 12"/>
                      <a:gd name="T44" fmla="*/ 16 w 16"/>
                      <a:gd name="T45" fmla="*/ 2 h 12"/>
                      <a:gd name="T46" fmla="*/ 6 w 16"/>
                      <a:gd name="T47" fmla="*/ 2 h 12"/>
                      <a:gd name="T48" fmla="*/ 4 w 16"/>
                      <a:gd name="T49" fmla="*/ 0 h 12"/>
                      <a:gd name="T50" fmla="*/ 4 w 16"/>
                      <a:gd name="T51" fmla="*/ 0 h 12"/>
                      <a:gd name="T52" fmla="*/ 4 w 16"/>
                      <a:gd name="T53" fmla="*/ 1 h 12"/>
                      <a:gd name="T54" fmla="*/ 4 w 16"/>
                      <a:gd name="T5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2">
                        <a:moveTo>
                          <a:pt x="4" y="1"/>
                        </a:moveTo>
                        <a:cubicBezTo>
                          <a:pt x="4" y="1"/>
                          <a:pt x="3" y="2"/>
                          <a:pt x="3" y="3"/>
                        </a:cubicBezTo>
                        <a:cubicBezTo>
                          <a:pt x="3" y="3"/>
                          <a:pt x="4" y="3"/>
                          <a:pt x="4" y="4"/>
                        </a:cubicBezTo>
                        <a:cubicBezTo>
                          <a:pt x="3" y="4"/>
                          <a:pt x="3" y="4"/>
                          <a:pt x="3" y="5"/>
                        </a:cubicBezTo>
                        <a:cubicBezTo>
                          <a:pt x="3" y="5"/>
                          <a:pt x="2" y="5"/>
                          <a:pt x="2" y="6"/>
                        </a:cubicBezTo>
                        <a:cubicBezTo>
                          <a:pt x="2" y="6"/>
                          <a:pt x="2" y="7"/>
                          <a:pt x="2" y="7"/>
                        </a:cubicBezTo>
                        <a:cubicBezTo>
                          <a:pt x="2" y="7"/>
                          <a:pt x="1" y="7"/>
                          <a:pt x="1" y="8"/>
                        </a:cubicBezTo>
                        <a:cubicBezTo>
                          <a:pt x="1" y="8"/>
                          <a:pt x="1" y="8"/>
                          <a:pt x="1" y="9"/>
                        </a:cubicBezTo>
                        <a:cubicBezTo>
                          <a:pt x="0" y="9"/>
                          <a:pt x="0" y="9"/>
                          <a:pt x="0" y="9"/>
                        </a:cubicBezTo>
                        <a:cubicBezTo>
                          <a:pt x="0" y="10"/>
                          <a:pt x="0" y="9"/>
                          <a:pt x="0" y="10"/>
                        </a:cubicBezTo>
                        <a:cubicBezTo>
                          <a:pt x="0" y="11"/>
                          <a:pt x="1" y="10"/>
                          <a:pt x="1" y="10"/>
                        </a:cubicBezTo>
                        <a:cubicBezTo>
                          <a:pt x="1" y="10"/>
                          <a:pt x="2" y="10"/>
                          <a:pt x="2" y="11"/>
                        </a:cubicBezTo>
                        <a:cubicBezTo>
                          <a:pt x="2" y="11"/>
                          <a:pt x="2" y="11"/>
                          <a:pt x="2" y="11"/>
                        </a:cubicBezTo>
                        <a:cubicBezTo>
                          <a:pt x="2" y="11"/>
                          <a:pt x="2" y="11"/>
                          <a:pt x="2" y="11"/>
                        </a:cubicBezTo>
                        <a:cubicBezTo>
                          <a:pt x="2" y="11"/>
                          <a:pt x="2" y="11"/>
                          <a:pt x="2" y="11"/>
                        </a:cubicBezTo>
                        <a:cubicBezTo>
                          <a:pt x="3" y="10"/>
                          <a:pt x="3" y="10"/>
                          <a:pt x="3" y="10"/>
                        </a:cubicBezTo>
                        <a:cubicBezTo>
                          <a:pt x="3" y="11"/>
                          <a:pt x="3" y="11"/>
                          <a:pt x="3" y="11"/>
                        </a:cubicBezTo>
                        <a:cubicBezTo>
                          <a:pt x="4" y="11"/>
                          <a:pt x="4" y="11"/>
                          <a:pt x="4" y="11"/>
                        </a:cubicBezTo>
                        <a:cubicBezTo>
                          <a:pt x="4" y="11"/>
                          <a:pt x="4" y="11"/>
                          <a:pt x="4" y="11"/>
                        </a:cubicBezTo>
                        <a:cubicBezTo>
                          <a:pt x="5" y="12"/>
                          <a:pt x="5" y="12"/>
                          <a:pt x="5" y="11"/>
                        </a:cubicBezTo>
                        <a:cubicBezTo>
                          <a:pt x="5" y="11"/>
                          <a:pt x="5" y="11"/>
                          <a:pt x="6" y="11"/>
                        </a:cubicBezTo>
                        <a:cubicBezTo>
                          <a:pt x="6" y="11"/>
                          <a:pt x="16" y="11"/>
                          <a:pt x="16" y="11"/>
                        </a:cubicBezTo>
                        <a:cubicBezTo>
                          <a:pt x="16" y="11"/>
                          <a:pt x="16" y="4"/>
                          <a:pt x="16" y="2"/>
                        </a:cubicBezTo>
                        <a:cubicBezTo>
                          <a:pt x="13" y="2"/>
                          <a:pt x="8" y="2"/>
                          <a:pt x="6" y="2"/>
                        </a:cubicBezTo>
                        <a:cubicBezTo>
                          <a:pt x="4" y="2"/>
                          <a:pt x="4" y="0"/>
                          <a:pt x="4" y="0"/>
                        </a:cubicBezTo>
                        <a:cubicBezTo>
                          <a:pt x="4" y="0"/>
                          <a:pt x="4" y="0"/>
                          <a:pt x="4" y="0"/>
                        </a:cubicBezTo>
                        <a:cubicBezTo>
                          <a:pt x="4" y="1"/>
                          <a:pt x="4" y="1"/>
                          <a:pt x="4"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3" name="Freeform 36"/>
                  <p:cNvSpPr>
                    <a:spLocks/>
                  </p:cNvSpPr>
                  <p:nvPr/>
                </p:nvSpPr>
                <p:spPr bwMode="auto">
                  <a:xfrm>
                    <a:off x="4532313" y="4403725"/>
                    <a:ext cx="14288" cy="14287"/>
                  </a:xfrm>
                  <a:custGeom>
                    <a:avLst/>
                    <a:gdLst>
                      <a:gd name="T0" fmla="*/ 4 w 5"/>
                      <a:gd name="T1" fmla="*/ 2 h 5"/>
                      <a:gd name="T2" fmla="*/ 4 w 5"/>
                      <a:gd name="T3" fmla="*/ 2 h 5"/>
                      <a:gd name="T4" fmla="*/ 5 w 5"/>
                      <a:gd name="T5" fmla="*/ 1 h 5"/>
                      <a:gd name="T6" fmla="*/ 5 w 5"/>
                      <a:gd name="T7" fmla="*/ 0 h 5"/>
                      <a:gd name="T8" fmla="*/ 3 w 5"/>
                      <a:gd name="T9" fmla="*/ 0 h 5"/>
                      <a:gd name="T10" fmla="*/ 3 w 5"/>
                      <a:gd name="T11" fmla="*/ 0 h 5"/>
                      <a:gd name="T12" fmla="*/ 2 w 5"/>
                      <a:gd name="T13" fmla="*/ 1 h 5"/>
                      <a:gd name="T14" fmla="*/ 2 w 5"/>
                      <a:gd name="T15" fmla="*/ 2 h 5"/>
                      <a:gd name="T16" fmla="*/ 1 w 5"/>
                      <a:gd name="T17" fmla="*/ 3 h 5"/>
                      <a:gd name="T18" fmla="*/ 1 w 5"/>
                      <a:gd name="T19" fmla="*/ 4 h 5"/>
                      <a:gd name="T20" fmla="*/ 2 w 5"/>
                      <a:gd name="T21" fmla="*/ 5 h 5"/>
                      <a:gd name="T22" fmla="*/ 3 w 5"/>
                      <a:gd name="T23" fmla="*/ 4 h 5"/>
                      <a:gd name="T24" fmla="*/ 4 w 5"/>
                      <a:gd name="T2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2"/>
                        </a:moveTo>
                        <a:cubicBezTo>
                          <a:pt x="4" y="2"/>
                          <a:pt x="4" y="2"/>
                          <a:pt x="4" y="2"/>
                        </a:cubicBezTo>
                        <a:cubicBezTo>
                          <a:pt x="4" y="1"/>
                          <a:pt x="5" y="1"/>
                          <a:pt x="5" y="1"/>
                        </a:cubicBezTo>
                        <a:cubicBezTo>
                          <a:pt x="5" y="1"/>
                          <a:pt x="5" y="0"/>
                          <a:pt x="5" y="0"/>
                        </a:cubicBezTo>
                        <a:cubicBezTo>
                          <a:pt x="3" y="0"/>
                          <a:pt x="3" y="0"/>
                          <a:pt x="3" y="0"/>
                        </a:cubicBezTo>
                        <a:cubicBezTo>
                          <a:pt x="4" y="0"/>
                          <a:pt x="3" y="0"/>
                          <a:pt x="3" y="0"/>
                        </a:cubicBezTo>
                        <a:cubicBezTo>
                          <a:pt x="3" y="0"/>
                          <a:pt x="3" y="0"/>
                          <a:pt x="2" y="1"/>
                        </a:cubicBezTo>
                        <a:cubicBezTo>
                          <a:pt x="2" y="1"/>
                          <a:pt x="2" y="2"/>
                          <a:pt x="2" y="2"/>
                        </a:cubicBezTo>
                        <a:cubicBezTo>
                          <a:pt x="1" y="2"/>
                          <a:pt x="2" y="3"/>
                          <a:pt x="1" y="3"/>
                        </a:cubicBezTo>
                        <a:cubicBezTo>
                          <a:pt x="1" y="2"/>
                          <a:pt x="0" y="3"/>
                          <a:pt x="1" y="4"/>
                        </a:cubicBezTo>
                        <a:cubicBezTo>
                          <a:pt x="1" y="4"/>
                          <a:pt x="2" y="4"/>
                          <a:pt x="2" y="5"/>
                        </a:cubicBezTo>
                        <a:cubicBezTo>
                          <a:pt x="3" y="5"/>
                          <a:pt x="3" y="5"/>
                          <a:pt x="3" y="4"/>
                        </a:cubicBezTo>
                        <a:cubicBezTo>
                          <a:pt x="4" y="4"/>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4" name="Freeform 37"/>
                  <p:cNvSpPr>
                    <a:spLocks/>
                  </p:cNvSpPr>
                  <p:nvPr/>
                </p:nvSpPr>
                <p:spPr bwMode="auto">
                  <a:xfrm>
                    <a:off x="3949701" y="3849687"/>
                    <a:ext cx="277813" cy="301625"/>
                  </a:xfrm>
                  <a:custGeom>
                    <a:avLst/>
                    <a:gdLst>
                      <a:gd name="T0" fmla="*/ 83 w 97"/>
                      <a:gd name="T1" fmla="*/ 20 h 105"/>
                      <a:gd name="T2" fmla="*/ 66 w 97"/>
                      <a:gd name="T3" fmla="*/ 11 h 105"/>
                      <a:gd name="T4" fmla="*/ 36 w 97"/>
                      <a:gd name="T5" fmla="*/ 34 h 105"/>
                      <a:gd name="T6" fmla="*/ 32 w 97"/>
                      <a:gd name="T7" fmla="*/ 50 h 105"/>
                      <a:gd name="T8" fmla="*/ 0 w 97"/>
                      <a:gd name="T9" fmla="*/ 54 h 105"/>
                      <a:gd name="T10" fmla="*/ 2 w 97"/>
                      <a:gd name="T11" fmla="*/ 52 h 105"/>
                      <a:gd name="T12" fmla="*/ 3 w 97"/>
                      <a:gd name="T13" fmla="*/ 55 h 105"/>
                      <a:gd name="T14" fmla="*/ 6 w 97"/>
                      <a:gd name="T15" fmla="*/ 56 h 105"/>
                      <a:gd name="T16" fmla="*/ 7 w 97"/>
                      <a:gd name="T17" fmla="*/ 59 h 105"/>
                      <a:gd name="T18" fmla="*/ 6 w 97"/>
                      <a:gd name="T19" fmla="*/ 62 h 105"/>
                      <a:gd name="T20" fmla="*/ 6 w 97"/>
                      <a:gd name="T21" fmla="*/ 64 h 105"/>
                      <a:gd name="T22" fmla="*/ 5 w 97"/>
                      <a:gd name="T23" fmla="*/ 66 h 105"/>
                      <a:gd name="T24" fmla="*/ 7 w 97"/>
                      <a:gd name="T25" fmla="*/ 69 h 105"/>
                      <a:gd name="T26" fmla="*/ 8 w 97"/>
                      <a:gd name="T27" fmla="*/ 72 h 105"/>
                      <a:gd name="T28" fmla="*/ 8 w 97"/>
                      <a:gd name="T29" fmla="*/ 81 h 105"/>
                      <a:gd name="T30" fmla="*/ 7 w 97"/>
                      <a:gd name="T31" fmla="*/ 83 h 105"/>
                      <a:gd name="T32" fmla="*/ 7 w 97"/>
                      <a:gd name="T33" fmla="*/ 85 h 105"/>
                      <a:gd name="T34" fmla="*/ 6 w 97"/>
                      <a:gd name="T35" fmla="*/ 87 h 105"/>
                      <a:gd name="T36" fmla="*/ 5 w 97"/>
                      <a:gd name="T37" fmla="*/ 89 h 105"/>
                      <a:gd name="T38" fmla="*/ 5 w 97"/>
                      <a:gd name="T39" fmla="*/ 93 h 105"/>
                      <a:gd name="T40" fmla="*/ 6 w 97"/>
                      <a:gd name="T41" fmla="*/ 90 h 105"/>
                      <a:gd name="T42" fmla="*/ 9 w 97"/>
                      <a:gd name="T43" fmla="*/ 89 h 105"/>
                      <a:gd name="T44" fmla="*/ 13 w 97"/>
                      <a:gd name="T45" fmla="*/ 89 h 105"/>
                      <a:gd name="T46" fmla="*/ 16 w 97"/>
                      <a:gd name="T47" fmla="*/ 88 h 105"/>
                      <a:gd name="T48" fmla="*/ 21 w 97"/>
                      <a:gd name="T49" fmla="*/ 88 h 105"/>
                      <a:gd name="T50" fmla="*/ 23 w 97"/>
                      <a:gd name="T51" fmla="*/ 90 h 105"/>
                      <a:gd name="T52" fmla="*/ 26 w 97"/>
                      <a:gd name="T53" fmla="*/ 92 h 105"/>
                      <a:gd name="T54" fmla="*/ 29 w 97"/>
                      <a:gd name="T55" fmla="*/ 93 h 105"/>
                      <a:gd name="T56" fmla="*/ 31 w 97"/>
                      <a:gd name="T57" fmla="*/ 97 h 105"/>
                      <a:gd name="T58" fmla="*/ 33 w 97"/>
                      <a:gd name="T59" fmla="*/ 99 h 105"/>
                      <a:gd name="T60" fmla="*/ 34 w 97"/>
                      <a:gd name="T61" fmla="*/ 101 h 105"/>
                      <a:gd name="T62" fmla="*/ 37 w 97"/>
                      <a:gd name="T63" fmla="*/ 103 h 105"/>
                      <a:gd name="T64" fmla="*/ 39 w 97"/>
                      <a:gd name="T65" fmla="*/ 104 h 105"/>
                      <a:gd name="T66" fmla="*/ 42 w 97"/>
                      <a:gd name="T67" fmla="*/ 102 h 105"/>
                      <a:gd name="T68" fmla="*/ 42 w 97"/>
                      <a:gd name="T69" fmla="*/ 98 h 105"/>
                      <a:gd name="T70" fmla="*/ 44 w 97"/>
                      <a:gd name="T71" fmla="*/ 97 h 105"/>
                      <a:gd name="T72" fmla="*/ 47 w 97"/>
                      <a:gd name="T73" fmla="*/ 99 h 105"/>
                      <a:gd name="T74" fmla="*/ 50 w 97"/>
                      <a:gd name="T75" fmla="*/ 99 h 105"/>
                      <a:gd name="T76" fmla="*/ 55 w 97"/>
                      <a:gd name="T77" fmla="*/ 99 h 105"/>
                      <a:gd name="T78" fmla="*/ 61 w 97"/>
                      <a:gd name="T79" fmla="*/ 98 h 105"/>
                      <a:gd name="T80" fmla="*/ 62 w 97"/>
                      <a:gd name="T81" fmla="*/ 98 h 105"/>
                      <a:gd name="T82" fmla="*/ 93 w 97"/>
                      <a:gd name="T83"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 h="105">
                        <a:moveTo>
                          <a:pt x="93" y="90"/>
                        </a:moveTo>
                        <a:cubicBezTo>
                          <a:pt x="92" y="90"/>
                          <a:pt x="91" y="90"/>
                          <a:pt x="91" y="90"/>
                        </a:cubicBezTo>
                        <a:cubicBezTo>
                          <a:pt x="83" y="20"/>
                          <a:pt x="83" y="20"/>
                          <a:pt x="83" y="20"/>
                        </a:cubicBezTo>
                        <a:cubicBezTo>
                          <a:pt x="97" y="20"/>
                          <a:pt x="97" y="20"/>
                          <a:pt x="97" y="20"/>
                        </a:cubicBezTo>
                        <a:cubicBezTo>
                          <a:pt x="66" y="0"/>
                          <a:pt x="66" y="0"/>
                          <a:pt x="66" y="0"/>
                        </a:cubicBezTo>
                        <a:cubicBezTo>
                          <a:pt x="66" y="6"/>
                          <a:pt x="66" y="11"/>
                          <a:pt x="66" y="11"/>
                        </a:cubicBezTo>
                        <a:cubicBezTo>
                          <a:pt x="40" y="11"/>
                          <a:pt x="40" y="11"/>
                          <a:pt x="40" y="11"/>
                        </a:cubicBezTo>
                        <a:cubicBezTo>
                          <a:pt x="40" y="32"/>
                          <a:pt x="40" y="32"/>
                          <a:pt x="40" y="32"/>
                        </a:cubicBezTo>
                        <a:cubicBezTo>
                          <a:pt x="40" y="32"/>
                          <a:pt x="38" y="34"/>
                          <a:pt x="36" y="34"/>
                        </a:cubicBezTo>
                        <a:cubicBezTo>
                          <a:pt x="35" y="34"/>
                          <a:pt x="32" y="36"/>
                          <a:pt x="31" y="37"/>
                        </a:cubicBezTo>
                        <a:cubicBezTo>
                          <a:pt x="30" y="38"/>
                          <a:pt x="31" y="40"/>
                          <a:pt x="31" y="41"/>
                        </a:cubicBezTo>
                        <a:cubicBezTo>
                          <a:pt x="31" y="43"/>
                          <a:pt x="32" y="50"/>
                          <a:pt x="32" y="50"/>
                        </a:cubicBezTo>
                        <a:cubicBezTo>
                          <a:pt x="32" y="50"/>
                          <a:pt x="9" y="50"/>
                          <a:pt x="1" y="50"/>
                        </a:cubicBezTo>
                        <a:cubicBezTo>
                          <a:pt x="1" y="50"/>
                          <a:pt x="1" y="50"/>
                          <a:pt x="0" y="51"/>
                        </a:cubicBezTo>
                        <a:cubicBezTo>
                          <a:pt x="0" y="52"/>
                          <a:pt x="0" y="54"/>
                          <a:pt x="0" y="54"/>
                        </a:cubicBezTo>
                        <a:cubicBezTo>
                          <a:pt x="1" y="55"/>
                          <a:pt x="0" y="52"/>
                          <a:pt x="1" y="52"/>
                        </a:cubicBezTo>
                        <a:cubicBezTo>
                          <a:pt x="1" y="51"/>
                          <a:pt x="0" y="51"/>
                          <a:pt x="2" y="50"/>
                        </a:cubicBezTo>
                        <a:cubicBezTo>
                          <a:pt x="1" y="51"/>
                          <a:pt x="2" y="51"/>
                          <a:pt x="2" y="52"/>
                        </a:cubicBezTo>
                        <a:cubicBezTo>
                          <a:pt x="2" y="52"/>
                          <a:pt x="3" y="53"/>
                          <a:pt x="3" y="54"/>
                        </a:cubicBezTo>
                        <a:cubicBezTo>
                          <a:pt x="3" y="54"/>
                          <a:pt x="3" y="54"/>
                          <a:pt x="3" y="54"/>
                        </a:cubicBezTo>
                        <a:cubicBezTo>
                          <a:pt x="3" y="55"/>
                          <a:pt x="3" y="55"/>
                          <a:pt x="3" y="55"/>
                        </a:cubicBezTo>
                        <a:cubicBezTo>
                          <a:pt x="4" y="55"/>
                          <a:pt x="4" y="55"/>
                          <a:pt x="4" y="56"/>
                        </a:cubicBezTo>
                        <a:cubicBezTo>
                          <a:pt x="5" y="56"/>
                          <a:pt x="4" y="54"/>
                          <a:pt x="5" y="54"/>
                        </a:cubicBezTo>
                        <a:cubicBezTo>
                          <a:pt x="5" y="55"/>
                          <a:pt x="5" y="55"/>
                          <a:pt x="6" y="56"/>
                        </a:cubicBezTo>
                        <a:cubicBezTo>
                          <a:pt x="6" y="56"/>
                          <a:pt x="6" y="57"/>
                          <a:pt x="6" y="57"/>
                        </a:cubicBezTo>
                        <a:cubicBezTo>
                          <a:pt x="6" y="57"/>
                          <a:pt x="6" y="57"/>
                          <a:pt x="6" y="58"/>
                        </a:cubicBezTo>
                        <a:cubicBezTo>
                          <a:pt x="6" y="58"/>
                          <a:pt x="7" y="58"/>
                          <a:pt x="7" y="59"/>
                        </a:cubicBezTo>
                        <a:cubicBezTo>
                          <a:pt x="7" y="59"/>
                          <a:pt x="6" y="59"/>
                          <a:pt x="7" y="60"/>
                        </a:cubicBezTo>
                        <a:cubicBezTo>
                          <a:pt x="7" y="61"/>
                          <a:pt x="6" y="61"/>
                          <a:pt x="6" y="62"/>
                        </a:cubicBezTo>
                        <a:cubicBezTo>
                          <a:pt x="7" y="62"/>
                          <a:pt x="7" y="62"/>
                          <a:pt x="6" y="62"/>
                        </a:cubicBezTo>
                        <a:cubicBezTo>
                          <a:pt x="6" y="63"/>
                          <a:pt x="6" y="63"/>
                          <a:pt x="6" y="64"/>
                        </a:cubicBezTo>
                        <a:cubicBezTo>
                          <a:pt x="5" y="64"/>
                          <a:pt x="5" y="65"/>
                          <a:pt x="5" y="65"/>
                        </a:cubicBezTo>
                        <a:cubicBezTo>
                          <a:pt x="6" y="65"/>
                          <a:pt x="6" y="64"/>
                          <a:pt x="6" y="64"/>
                        </a:cubicBezTo>
                        <a:cubicBezTo>
                          <a:pt x="6" y="65"/>
                          <a:pt x="6" y="65"/>
                          <a:pt x="5" y="66"/>
                        </a:cubicBezTo>
                        <a:cubicBezTo>
                          <a:pt x="5" y="66"/>
                          <a:pt x="5" y="66"/>
                          <a:pt x="4" y="66"/>
                        </a:cubicBezTo>
                        <a:cubicBezTo>
                          <a:pt x="4" y="66"/>
                          <a:pt x="5" y="66"/>
                          <a:pt x="5" y="66"/>
                        </a:cubicBezTo>
                        <a:cubicBezTo>
                          <a:pt x="5" y="67"/>
                          <a:pt x="5" y="67"/>
                          <a:pt x="6" y="67"/>
                        </a:cubicBezTo>
                        <a:cubicBezTo>
                          <a:pt x="6" y="67"/>
                          <a:pt x="6" y="68"/>
                          <a:pt x="7" y="68"/>
                        </a:cubicBezTo>
                        <a:cubicBezTo>
                          <a:pt x="7" y="69"/>
                          <a:pt x="7" y="69"/>
                          <a:pt x="7" y="69"/>
                        </a:cubicBezTo>
                        <a:cubicBezTo>
                          <a:pt x="7" y="70"/>
                          <a:pt x="7" y="70"/>
                          <a:pt x="7" y="70"/>
                        </a:cubicBezTo>
                        <a:cubicBezTo>
                          <a:pt x="7" y="72"/>
                          <a:pt x="7" y="72"/>
                          <a:pt x="7" y="72"/>
                        </a:cubicBezTo>
                        <a:cubicBezTo>
                          <a:pt x="8" y="72"/>
                          <a:pt x="8" y="72"/>
                          <a:pt x="8" y="72"/>
                        </a:cubicBezTo>
                        <a:cubicBezTo>
                          <a:pt x="8" y="73"/>
                          <a:pt x="8" y="73"/>
                          <a:pt x="8" y="74"/>
                        </a:cubicBezTo>
                        <a:cubicBezTo>
                          <a:pt x="8" y="76"/>
                          <a:pt x="8" y="77"/>
                          <a:pt x="8" y="79"/>
                        </a:cubicBezTo>
                        <a:cubicBezTo>
                          <a:pt x="8" y="80"/>
                          <a:pt x="8" y="80"/>
                          <a:pt x="8" y="81"/>
                        </a:cubicBezTo>
                        <a:cubicBezTo>
                          <a:pt x="8" y="81"/>
                          <a:pt x="8" y="81"/>
                          <a:pt x="8" y="82"/>
                        </a:cubicBezTo>
                        <a:cubicBezTo>
                          <a:pt x="8" y="82"/>
                          <a:pt x="8" y="82"/>
                          <a:pt x="8" y="82"/>
                        </a:cubicBezTo>
                        <a:cubicBezTo>
                          <a:pt x="8" y="82"/>
                          <a:pt x="7" y="82"/>
                          <a:pt x="7" y="83"/>
                        </a:cubicBezTo>
                        <a:cubicBezTo>
                          <a:pt x="7" y="83"/>
                          <a:pt x="7" y="84"/>
                          <a:pt x="7" y="84"/>
                        </a:cubicBezTo>
                        <a:cubicBezTo>
                          <a:pt x="7" y="84"/>
                          <a:pt x="7" y="84"/>
                          <a:pt x="7" y="84"/>
                        </a:cubicBezTo>
                        <a:cubicBezTo>
                          <a:pt x="7" y="84"/>
                          <a:pt x="7" y="85"/>
                          <a:pt x="7" y="85"/>
                        </a:cubicBezTo>
                        <a:cubicBezTo>
                          <a:pt x="6" y="85"/>
                          <a:pt x="6" y="85"/>
                          <a:pt x="6" y="85"/>
                        </a:cubicBezTo>
                        <a:cubicBezTo>
                          <a:pt x="6" y="86"/>
                          <a:pt x="6" y="86"/>
                          <a:pt x="6" y="86"/>
                        </a:cubicBezTo>
                        <a:cubicBezTo>
                          <a:pt x="6" y="86"/>
                          <a:pt x="6" y="87"/>
                          <a:pt x="6" y="87"/>
                        </a:cubicBezTo>
                        <a:cubicBezTo>
                          <a:pt x="5" y="87"/>
                          <a:pt x="6" y="87"/>
                          <a:pt x="6" y="87"/>
                        </a:cubicBezTo>
                        <a:cubicBezTo>
                          <a:pt x="6" y="88"/>
                          <a:pt x="6" y="88"/>
                          <a:pt x="6" y="88"/>
                        </a:cubicBezTo>
                        <a:cubicBezTo>
                          <a:pt x="5" y="88"/>
                          <a:pt x="5" y="88"/>
                          <a:pt x="5" y="89"/>
                        </a:cubicBezTo>
                        <a:cubicBezTo>
                          <a:pt x="5" y="89"/>
                          <a:pt x="5" y="89"/>
                          <a:pt x="5" y="90"/>
                        </a:cubicBezTo>
                        <a:cubicBezTo>
                          <a:pt x="5" y="90"/>
                          <a:pt x="5" y="90"/>
                          <a:pt x="5" y="91"/>
                        </a:cubicBezTo>
                        <a:cubicBezTo>
                          <a:pt x="4" y="91"/>
                          <a:pt x="4" y="92"/>
                          <a:pt x="5" y="93"/>
                        </a:cubicBezTo>
                        <a:cubicBezTo>
                          <a:pt x="5" y="93"/>
                          <a:pt x="5" y="93"/>
                          <a:pt x="5" y="93"/>
                        </a:cubicBezTo>
                        <a:cubicBezTo>
                          <a:pt x="5" y="93"/>
                          <a:pt x="5" y="93"/>
                          <a:pt x="5" y="92"/>
                        </a:cubicBezTo>
                        <a:cubicBezTo>
                          <a:pt x="5" y="92"/>
                          <a:pt x="6" y="93"/>
                          <a:pt x="6" y="90"/>
                        </a:cubicBezTo>
                        <a:cubicBezTo>
                          <a:pt x="6" y="89"/>
                          <a:pt x="6" y="89"/>
                          <a:pt x="7" y="89"/>
                        </a:cubicBezTo>
                        <a:cubicBezTo>
                          <a:pt x="7" y="90"/>
                          <a:pt x="7" y="89"/>
                          <a:pt x="8" y="89"/>
                        </a:cubicBezTo>
                        <a:cubicBezTo>
                          <a:pt x="8" y="90"/>
                          <a:pt x="8" y="89"/>
                          <a:pt x="9" y="89"/>
                        </a:cubicBezTo>
                        <a:cubicBezTo>
                          <a:pt x="10" y="89"/>
                          <a:pt x="10" y="90"/>
                          <a:pt x="11" y="90"/>
                        </a:cubicBezTo>
                        <a:cubicBezTo>
                          <a:pt x="11" y="90"/>
                          <a:pt x="11" y="89"/>
                          <a:pt x="12" y="89"/>
                        </a:cubicBezTo>
                        <a:cubicBezTo>
                          <a:pt x="13" y="89"/>
                          <a:pt x="12" y="88"/>
                          <a:pt x="13" y="89"/>
                        </a:cubicBezTo>
                        <a:cubicBezTo>
                          <a:pt x="13" y="89"/>
                          <a:pt x="13" y="89"/>
                          <a:pt x="14" y="89"/>
                        </a:cubicBezTo>
                        <a:cubicBezTo>
                          <a:pt x="15" y="89"/>
                          <a:pt x="16" y="89"/>
                          <a:pt x="16" y="88"/>
                        </a:cubicBezTo>
                        <a:cubicBezTo>
                          <a:pt x="15" y="87"/>
                          <a:pt x="16" y="88"/>
                          <a:pt x="16" y="88"/>
                        </a:cubicBezTo>
                        <a:cubicBezTo>
                          <a:pt x="17" y="87"/>
                          <a:pt x="16" y="88"/>
                          <a:pt x="17" y="88"/>
                        </a:cubicBezTo>
                        <a:cubicBezTo>
                          <a:pt x="18" y="88"/>
                          <a:pt x="19" y="88"/>
                          <a:pt x="19" y="88"/>
                        </a:cubicBezTo>
                        <a:cubicBezTo>
                          <a:pt x="21" y="88"/>
                          <a:pt x="21" y="88"/>
                          <a:pt x="21" y="88"/>
                        </a:cubicBezTo>
                        <a:cubicBezTo>
                          <a:pt x="22" y="88"/>
                          <a:pt x="21" y="89"/>
                          <a:pt x="22" y="89"/>
                        </a:cubicBezTo>
                        <a:cubicBezTo>
                          <a:pt x="22" y="89"/>
                          <a:pt x="22" y="89"/>
                          <a:pt x="22" y="89"/>
                        </a:cubicBezTo>
                        <a:cubicBezTo>
                          <a:pt x="23" y="89"/>
                          <a:pt x="22" y="89"/>
                          <a:pt x="23" y="90"/>
                        </a:cubicBezTo>
                        <a:cubicBezTo>
                          <a:pt x="24" y="91"/>
                          <a:pt x="24" y="91"/>
                          <a:pt x="24" y="91"/>
                        </a:cubicBezTo>
                        <a:cubicBezTo>
                          <a:pt x="24" y="92"/>
                          <a:pt x="25" y="91"/>
                          <a:pt x="25" y="92"/>
                        </a:cubicBezTo>
                        <a:cubicBezTo>
                          <a:pt x="25" y="93"/>
                          <a:pt x="26" y="93"/>
                          <a:pt x="26" y="92"/>
                        </a:cubicBezTo>
                        <a:cubicBezTo>
                          <a:pt x="27" y="91"/>
                          <a:pt x="26" y="93"/>
                          <a:pt x="27" y="93"/>
                        </a:cubicBezTo>
                        <a:cubicBezTo>
                          <a:pt x="29" y="92"/>
                          <a:pt x="28" y="93"/>
                          <a:pt x="28" y="93"/>
                        </a:cubicBezTo>
                        <a:cubicBezTo>
                          <a:pt x="28" y="93"/>
                          <a:pt x="28" y="93"/>
                          <a:pt x="29" y="93"/>
                        </a:cubicBezTo>
                        <a:cubicBezTo>
                          <a:pt x="29" y="93"/>
                          <a:pt x="29" y="93"/>
                          <a:pt x="29" y="94"/>
                        </a:cubicBezTo>
                        <a:cubicBezTo>
                          <a:pt x="30" y="95"/>
                          <a:pt x="29" y="95"/>
                          <a:pt x="30" y="96"/>
                        </a:cubicBezTo>
                        <a:cubicBezTo>
                          <a:pt x="31" y="96"/>
                          <a:pt x="30" y="97"/>
                          <a:pt x="31" y="97"/>
                        </a:cubicBezTo>
                        <a:cubicBezTo>
                          <a:pt x="32" y="97"/>
                          <a:pt x="31" y="97"/>
                          <a:pt x="31" y="98"/>
                        </a:cubicBezTo>
                        <a:cubicBezTo>
                          <a:pt x="31" y="98"/>
                          <a:pt x="32" y="98"/>
                          <a:pt x="32" y="98"/>
                        </a:cubicBezTo>
                        <a:cubicBezTo>
                          <a:pt x="33" y="98"/>
                          <a:pt x="32" y="99"/>
                          <a:pt x="33" y="99"/>
                        </a:cubicBezTo>
                        <a:cubicBezTo>
                          <a:pt x="33" y="99"/>
                          <a:pt x="34" y="100"/>
                          <a:pt x="33" y="100"/>
                        </a:cubicBezTo>
                        <a:cubicBezTo>
                          <a:pt x="33" y="100"/>
                          <a:pt x="33" y="100"/>
                          <a:pt x="34" y="100"/>
                        </a:cubicBezTo>
                        <a:cubicBezTo>
                          <a:pt x="34" y="100"/>
                          <a:pt x="34" y="101"/>
                          <a:pt x="34" y="101"/>
                        </a:cubicBezTo>
                        <a:cubicBezTo>
                          <a:pt x="35" y="102"/>
                          <a:pt x="34" y="101"/>
                          <a:pt x="36" y="102"/>
                        </a:cubicBezTo>
                        <a:cubicBezTo>
                          <a:pt x="36" y="102"/>
                          <a:pt x="36" y="102"/>
                          <a:pt x="36" y="102"/>
                        </a:cubicBezTo>
                        <a:cubicBezTo>
                          <a:pt x="37" y="103"/>
                          <a:pt x="36" y="103"/>
                          <a:pt x="37" y="103"/>
                        </a:cubicBezTo>
                        <a:cubicBezTo>
                          <a:pt x="38" y="104"/>
                          <a:pt x="38" y="104"/>
                          <a:pt x="38" y="104"/>
                        </a:cubicBezTo>
                        <a:cubicBezTo>
                          <a:pt x="38" y="104"/>
                          <a:pt x="39" y="104"/>
                          <a:pt x="39" y="104"/>
                        </a:cubicBezTo>
                        <a:cubicBezTo>
                          <a:pt x="39" y="104"/>
                          <a:pt x="39" y="104"/>
                          <a:pt x="39" y="104"/>
                        </a:cubicBezTo>
                        <a:cubicBezTo>
                          <a:pt x="40" y="105"/>
                          <a:pt x="40" y="104"/>
                          <a:pt x="40" y="104"/>
                        </a:cubicBezTo>
                        <a:cubicBezTo>
                          <a:pt x="41" y="104"/>
                          <a:pt x="41" y="103"/>
                          <a:pt x="41" y="103"/>
                        </a:cubicBezTo>
                        <a:cubicBezTo>
                          <a:pt x="42" y="103"/>
                          <a:pt x="42" y="103"/>
                          <a:pt x="42" y="102"/>
                        </a:cubicBezTo>
                        <a:cubicBezTo>
                          <a:pt x="42" y="102"/>
                          <a:pt x="42" y="102"/>
                          <a:pt x="42" y="102"/>
                        </a:cubicBezTo>
                        <a:cubicBezTo>
                          <a:pt x="41" y="102"/>
                          <a:pt x="41" y="101"/>
                          <a:pt x="42" y="100"/>
                        </a:cubicBezTo>
                        <a:cubicBezTo>
                          <a:pt x="42" y="99"/>
                          <a:pt x="42" y="99"/>
                          <a:pt x="42" y="98"/>
                        </a:cubicBezTo>
                        <a:cubicBezTo>
                          <a:pt x="42" y="98"/>
                          <a:pt x="42" y="98"/>
                          <a:pt x="42" y="98"/>
                        </a:cubicBezTo>
                        <a:cubicBezTo>
                          <a:pt x="42" y="97"/>
                          <a:pt x="43" y="98"/>
                          <a:pt x="43" y="97"/>
                        </a:cubicBezTo>
                        <a:cubicBezTo>
                          <a:pt x="44" y="97"/>
                          <a:pt x="44" y="97"/>
                          <a:pt x="44" y="97"/>
                        </a:cubicBezTo>
                        <a:cubicBezTo>
                          <a:pt x="44" y="97"/>
                          <a:pt x="44" y="96"/>
                          <a:pt x="44" y="96"/>
                        </a:cubicBezTo>
                        <a:cubicBezTo>
                          <a:pt x="45" y="96"/>
                          <a:pt x="45" y="97"/>
                          <a:pt x="45" y="97"/>
                        </a:cubicBezTo>
                        <a:cubicBezTo>
                          <a:pt x="46" y="98"/>
                          <a:pt x="46" y="98"/>
                          <a:pt x="47" y="99"/>
                        </a:cubicBezTo>
                        <a:cubicBezTo>
                          <a:pt x="49" y="100"/>
                          <a:pt x="49" y="100"/>
                          <a:pt x="49" y="101"/>
                        </a:cubicBezTo>
                        <a:cubicBezTo>
                          <a:pt x="49" y="101"/>
                          <a:pt x="49" y="101"/>
                          <a:pt x="49" y="101"/>
                        </a:cubicBezTo>
                        <a:cubicBezTo>
                          <a:pt x="50" y="100"/>
                          <a:pt x="49" y="100"/>
                          <a:pt x="50" y="99"/>
                        </a:cubicBezTo>
                        <a:cubicBezTo>
                          <a:pt x="51" y="99"/>
                          <a:pt x="51" y="99"/>
                          <a:pt x="51" y="98"/>
                        </a:cubicBezTo>
                        <a:cubicBezTo>
                          <a:pt x="53" y="98"/>
                          <a:pt x="53" y="98"/>
                          <a:pt x="53" y="98"/>
                        </a:cubicBezTo>
                        <a:cubicBezTo>
                          <a:pt x="53" y="98"/>
                          <a:pt x="54" y="98"/>
                          <a:pt x="55" y="99"/>
                        </a:cubicBezTo>
                        <a:cubicBezTo>
                          <a:pt x="56" y="99"/>
                          <a:pt x="57" y="99"/>
                          <a:pt x="57" y="99"/>
                        </a:cubicBezTo>
                        <a:cubicBezTo>
                          <a:pt x="58" y="99"/>
                          <a:pt x="58" y="98"/>
                          <a:pt x="59" y="98"/>
                        </a:cubicBezTo>
                        <a:cubicBezTo>
                          <a:pt x="59" y="98"/>
                          <a:pt x="60" y="98"/>
                          <a:pt x="61" y="98"/>
                        </a:cubicBezTo>
                        <a:cubicBezTo>
                          <a:pt x="61" y="98"/>
                          <a:pt x="61" y="98"/>
                          <a:pt x="61" y="97"/>
                        </a:cubicBezTo>
                        <a:cubicBezTo>
                          <a:pt x="60" y="97"/>
                          <a:pt x="61" y="97"/>
                          <a:pt x="61" y="96"/>
                        </a:cubicBezTo>
                        <a:cubicBezTo>
                          <a:pt x="62" y="96"/>
                          <a:pt x="62" y="97"/>
                          <a:pt x="62" y="98"/>
                        </a:cubicBezTo>
                        <a:cubicBezTo>
                          <a:pt x="92" y="98"/>
                          <a:pt x="92" y="98"/>
                          <a:pt x="92" y="98"/>
                        </a:cubicBezTo>
                        <a:cubicBezTo>
                          <a:pt x="92" y="98"/>
                          <a:pt x="92" y="98"/>
                          <a:pt x="92" y="98"/>
                        </a:cubicBezTo>
                        <a:cubicBezTo>
                          <a:pt x="92" y="95"/>
                          <a:pt x="93" y="95"/>
                          <a:pt x="93" y="94"/>
                        </a:cubicBezTo>
                        <a:cubicBezTo>
                          <a:pt x="93" y="93"/>
                          <a:pt x="93" y="93"/>
                          <a:pt x="93" y="92"/>
                        </a:cubicBezTo>
                        <a:cubicBezTo>
                          <a:pt x="93" y="91"/>
                          <a:pt x="93" y="91"/>
                          <a:pt x="93" y="9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5" name="Freeform 38"/>
                  <p:cNvSpPr>
                    <a:spLocks/>
                  </p:cNvSpPr>
                  <p:nvPr/>
                </p:nvSpPr>
                <p:spPr bwMode="auto">
                  <a:xfrm>
                    <a:off x="3960813" y="4024312"/>
                    <a:ext cx="6350" cy="9525"/>
                  </a:xfrm>
                  <a:custGeom>
                    <a:avLst/>
                    <a:gdLst>
                      <a:gd name="T0" fmla="*/ 1 w 2"/>
                      <a:gd name="T1" fmla="*/ 3 h 3"/>
                      <a:gd name="T2" fmla="*/ 1 w 2"/>
                      <a:gd name="T3" fmla="*/ 2 h 3"/>
                      <a:gd name="T4" fmla="*/ 1 w 2"/>
                      <a:gd name="T5" fmla="*/ 0 h 3"/>
                      <a:gd name="T6" fmla="*/ 1 w 2"/>
                      <a:gd name="T7" fmla="*/ 1 h 3"/>
                      <a:gd name="T8" fmla="*/ 1 w 2"/>
                      <a:gd name="T9" fmla="*/ 2 h 3"/>
                      <a:gd name="T10" fmla="*/ 1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1" y="3"/>
                        </a:moveTo>
                        <a:cubicBezTo>
                          <a:pt x="1" y="3"/>
                          <a:pt x="1" y="2"/>
                          <a:pt x="1" y="2"/>
                        </a:cubicBezTo>
                        <a:cubicBezTo>
                          <a:pt x="2" y="1"/>
                          <a:pt x="2" y="1"/>
                          <a:pt x="1" y="0"/>
                        </a:cubicBezTo>
                        <a:cubicBezTo>
                          <a:pt x="1" y="1"/>
                          <a:pt x="1" y="1"/>
                          <a:pt x="1" y="1"/>
                        </a:cubicBezTo>
                        <a:cubicBezTo>
                          <a:pt x="1" y="1"/>
                          <a:pt x="1" y="2"/>
                          <a:pt x="1" y="2"/>
                        </a:cubicBezTo>
                        <a:cubicBezTo>
                          <a:pt x="1" y="2"/>
                          <a:pt x="0"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6" name="Freeform 50"/>
                  <p:cNvSpPr>
                    <a:spLocks/>
                  </p:cNvSpPr>
                  <p:nvPr/>
                </p:nvSpPr>
                <p:spPr bwMode="auto">
                  <a:xfrm>
                    <a:off x="4208463" y="4857750"/>
                    <a:ext cx="4763" cy="4762"/>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0" y="1"/>
                          <a:pt x="0" y="2"/>
                          <a:pt x="1" y="2"/>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7" name="Freeform 51"/>
                  <p:cNvSpPr>
                    <a:spLocks/>
                  </p:cNvSpPr>
                  <p:nvPr/>
                </p:nvSpPr>
                <p:spPr bwMode="auto">
                  <a:xfrm>
                    <a:off x="4540251" y="4435475"/>
                    <a:ext cx="134938" cy="146050"/>
                  </a:xfrm>
                  <a:custGeom>
                    <a:avLst/>
                    <a:gdLst>
                      <a:gd name="T0" fmla="*/ 46 w 47"/>
                      <a:gd name="T1" fmla="*/ 26 h 51"/>
                      <a:gd name="T2" fmla="*/ 44 w 47"/>
                      <a:gd name="T3" fmla="*/ 23 h 51"/>
                      <a:gd name="T4" fmla="*/ 41 w 47"/>
                      <a:gd name="T5" fmla="*/ 20 h 51"/>
                      <a:gd name="T6" fmla="*/ 43 w 47"/>
                      <a:gd name="T7" fmla="*/ 15 h 51"/>
                      <a:gd name="T8" fmla="*/ 46 w 47"/>
                      <a:gd name="T9" fmla="*/ 12 h 51"/>
                      <a:gd name="T10" fmla="*/ 44 w 47"/>
                      <a:gd name="T11" fmla="*/ 8 h 51"/>
                      <a:gd name="T12" fmla="*/ 40 w 47"/>
                      <a:gd name="T13" fmla="*/ 8 h 51"/>
                      <a:gd name="T14" fmla="*/ 36 w 47"/>
                      <a:gd name="T15" fmla="*/ 9 h 51"/>
                      <a:gd name="T16" fmla="*/ 36 w 47"/>
                      <a:gd name="T17" fmla="*/ 5 h 51"/>
                      <a:gd name="T18" fmla="*/ 37 w 47"/>
                      <a:gd name="T19" fmla="*/ 2 h 51"/>
                      <a:gd name="T20" fmla="*/ 35 w 47"/>
                      <a:gd name="T21" fmla="*/ 1 h 51"/>
                      <a:gd name="T22" fmla="*/ 30 w 47"/>
                      <a:gd name="T23" fmla="*/ 1 h 51"/>
                      <a:gd name="T24" fmla="*/ 25 w 47"/>
                      <a:gd name="T25" fmla="*/ 1 h 51"/>
                      <a:gd name="T26" fmla="*/ 21 w 47"/>
                      <a:gd name="T27" fmla="*/ 1 h 51"/>
                      <a:gd name="T28" fmla="*/ 11 w 47"/>
                      <a:gd name="T29" fmla="*/ 11 h 51"/>
                      <a:gd name="T30" fmla="*/ 9 w 47"/>
                      <a:gd name="T31" fmla="*/ 11 h 51"/>
                      <a:gd name="T32" fmla="*/ 7 w 47"/>
                      <a:gd name="T33" fmla="*/ 11 h 51"/>
                      <a:gd name="T34" fmla="*/ 6 w 47"/>
                      <a:gd name="T35" fmla="*/ 12 h 51"/>
                      <a:gd name="T36" fmla="*/ 5 w 47"/>
                      <a:gd name="T37" fmla="*/ 14 h 51"/>
                      <a:gd name="T38" fmla="*/ 6 w 47"/>
                      <a:gd name="T39" fmla="*/ 16 h 51"/>
                      <a:gd name="T40" fmla="*/ 5 w 47"/>
                      <a:gd name="T41" fmla="*/ 16 h 51"/>
                      <a:gd name="T42" fmla="*/ 4 w 47"/>
                      <a:gd name="T43" fmla="*/ 21 h 51"/>
                      <a:gd name="T44" fmla="*/ 3 w 47"/>
                      <a:gd name="T45" fmla="*/ 24 h 51"/>
                      <a:gd name="T46" fmla="*/ 1 w 47"/>
                      <a:gd name="T47" fmla="*/ 25 h 51"/>
                      <a:gd name="T48" fmla="*/ 0 w 47"/>
                      <a:gd name="T49" fmla="*/ 26 h 51"/>
                      <a:gd name="T50" fmla="*/ 2 w 47"/>
                      <a:gd name="T51" fmla="*/ 29 h 51"/>
                      <a:gd name="T52" fmla="*/ 3 w 47"/>
                      <a:gd name="T53" fmla="*/ 31 h 51"/>
                      <a:gd name="T54" fmla="*/ 4 w 47"/>
                      <a:gd name="T55" fmla="*/ 32 h 51"/>
                      <a:gd name="T56" fmla="*/ 5 w 47"/>
                      <a:gd name="T57" fmla="*/ 35 h 51"/>
                      <a:gd name="T58" fmla="*/ 7 w 47"/>
                      <a:gd name="T59" fmla="*/ 38 h 51"/>
                      <a:gd name="T60" fmla="*/ 11 w 47"/>
                      <a:gd name="T61" fmla="*/ 42 h 51"/>
                      <a:gd name="T62" fmla="*/ 15 w 47"/>
                      <a:gd name="T63" fmla="*/ 46 h 51"/>
                      <a:gd name="T64" fmla="*/ 18 w 47"/>
                      <a:gd name="T65" fmla="*/ 48 h 51"/>
                      <a:gd name="T66" fmla="*/ 22 w 47"/>
                      <a:gd name="T67" fmla="*/ 48 h 51"/>
                      <a:gd name="T68" fmla="*/ 26 w 47"/>
                      <a:gd name="T69" fmla="*/ 48 h 51"/>
                      <a:gd name="T70" fmla="*/ 26 w 47"/>
                      <a:gd name="T71" fmla="*/ 45 h 51"/>
                      <a:gd name="T72" fmla="*/ 24 w 47"/>
                      <a:gd name="T73" fmla="*/ 43 h 51"/>
                      <a:gd name="T74" fmla="*/ 23 w 47"/>
                      <a:gd name="T75" fmla="*/ 41 h 51"/>
                      <a:gd name="T76" fmla="*/ 24 w 47"/>
                      <a:gd name="T77" fmla="*/ 38 h 51"/>
                      <a:gd name="T78" fmla="*/ 29 w 47"/>
                      <a:gd name="T79" fmla="*/ 38 h 51"/>
                      <a:gd name="T80" fmla="*/ 31 w 47"/>
                      <a:gd name="T81" fmla="*/ 34 h 51"/>
                      <a:gd name="T82" fmla="*/ 34 w 47"/>
                      <a:gd name="T83" fmla="*/ 37 h 51"/>
                      <a:gd name="T84" fmla="*/ 37 w 47"/>
                      <a:gd name="T85" fmla="*/ 38 h 51"/>
                      <a:gd name="T86" fmla="*/ 41 w 47"/>
                      <a:gd name="T87" fmla="*/ 37 h 51"/>
                      <a:gd name="T88" fmla="*/ 43 w 47"/>
                      <a:gd name="T89" fmla="*/ 39 h 51"/>
                      <a:gd name="T90" fmla="*/ 44 w 47"/>
                      <a:gd name="T91" fmla="*/ 36 h 51"/>
                      <a:gd name="T92" fmla="*/ 46 w 47"/>
                      <a:gd name="T93" fmla="*/ 32 h 51"/>
                      <a:gd name="T94" fmla="*/ 46 w 47"/>
                      <a:gd name="T95"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7" h="51">
                        <a:moveTo>
                          <a:pt x="46" y="29"/>
                        </a:moveTo>
                        <a:cubicBezTo>
                          <a:pt x="46" y="29"/>
                          <a:pt x="46" y="29"/>
                          <a:pt x="46" y="28"/>
                        </a:cubicBezTo>
                        <a:cubicBezTo>
                          <a:pt x="46" y="27"/>
                          <a:pt x="45" y="29"/>
                          <a:pt x="46" y="26"/>
                        </a:cubicBezTo>
                        <a:cubicBezTo>
                          <a:pt x="46" y="25"/>
                          <a:pt x="45" y="26"/>
                          <a:pt x="46" y="24"/>
                        </a:cubicBezTo>
                        <a:cubicBezTo>
                          <a:pt x="47" y="24"/>
                          <a:pt x="45" y="23"/>
                          <a:pt x="45" y="23"/>
                        </a:cubicBezTo>
                        <a:cubicBezTo>
                          <a:pt x="45" y="22"/>
                          <a:pt x="45" y="22"/>
                          <a:pt x="44" y="23"/>
                        </a:cubicBezTo>
                        <a:cubicBezTo>
                          <a:pt x="44" y="23"/>
                          <a:pt x="43" y="23"/>
                          <a:pt x="44" y="22"/>
                        </a:cubicBezTo>
                        <a:cubicBezTo>
                          <a:pt x="44" y="21"/>
                          <a:pt x="43" y="21"/>
                          <a:pt x="42" y="21"/>
                        </a:cubicBezTo>
                        <a:cubicBezTo>
                          <a:pt x="41" y="21"/>
                          <a:pt x="41" y="21"/>
                          <a:pt x="41" y="20"/>
                        </a:cubicBezTo>
                        <a:cubicBezTo>
                          <a:pt x="42" y="19"/>
                          <a:pt x="42" y="19"/>
                          <a:pt x="42" y="18"/>
                        </a:cubicBezTo>
                        <a:cubicBezTo>
                          <a:pt x="41" y="17"/>
                          <a:pt x="41" y="17"/>
                          <a:pt x="42" y="16"/>
                        </a:cubicBezTo>
                        <a:cubicBezTo>
                          <a:pt x="43" y="16"/>
                          <a:pt x="43" y="16"/>
                          <a:pt x="43" y="15"/>
                        </a:cubicBezTo>
                        <a:cubicBezTo>
                          <a:pt x="43" y="14"/>
                          <a:pt x="44" y="15"/>
                          <a:pt x="44" y="15"/>
                        </a:cubicBezTo>
                        <a:cubicBezTo>
                          <a:pt x="45" y="14"/>
                          <a:pt x="45" y="14"/>
                          <a:pt x="45" y="14"/>
                        </a:cubicBezTo>
                        <a:cubicBezTo>
                          <a:pt x="45" y="13"/>
                          <a:pt x="46" y="13"/>
                          <a:pt x="46" y="12"/>
                        </a:cubicBezTo>
                        <a:cubicBezTo>
                          <a:pt x="46" y="12"/>
                          <a:pt x="46" y="12"/>
                          <a:pt x="46" y="12"/>
                        </a:cubicBezTo>
                        <a:cubicBezTo>
                          <a:pt x="45" y="11"/>
                          <a:pt x="46" y="11"/>
                          <a:pt x="45" y="10"/>
                        </a:cubicBezTo>
                        <a:cubicBezTo>
                          <a:pt x="44" y="10"/>
                          <a:pt x="45" y="9"/>
                          <a:pt x="44" y="8"/>
                        </a:cubicBezTo>
                        <a:cubicBezTo>
                          <a:pt x="44" y="8"/>
                          <a:pt x="43" y="8"/>
                          <a:pt x="43" y="8"/>
                        </a:cubicBezTo>
                        <a:cubicBezTo>
                          <a:pt x="43" y="9"/>
                          <a:pt x="43" y="8"/>
                          <a:pt x="41" y="8"/>
                        </a:cubicBezTo>
                        <a:cubicBezTo>
                          <a:pt x="40" y="7"/>
                          <a:pt x="41" y="9"/>
                          <a:pt x="40" y="8"/>
                        </a:cubicBezTo>
                        <a:cubicBezTo>
                          <a:pt x="39" y="8"/>
                          <a:pt x="39" y="9"/>
                          <a:pt x="38" y="9"/>
                        </a:cubicBezTo>
                        <a:cubicBezTo>
                          <a:pt x="37" y="9"/>
                          <a:pt x="37" y="9"/>
                          <a:pt x="36" y="9"/>
                        </a:cubicBezTo>
                        <a:cubicBezTo>
                          <a:pt x="35" y="9"/>
                          <a:pt x="36" y="9"/>
                          <a:pt x="36" y="9"/>
                        </a:cubicBezTo>
                        <a:cubicBezTo>
                          <a:pt x="36" y="9"/>
                          <a:pt x="36" y="8"/>
                          <a:pt x="36" y="8"/>
                        </a:cubicBezTo>
                        <a:cubicBezTo>
                          <a:pt x="36" y="7"/>
                          <a:pt x="35" y="7"/>
                          <a:pt x="35" y="6"/>
                        </a:cubicBezTo>
                        <a:cubicBezTo>
                          <a:pt x="36" y="6"/>
                          <a:pt x="35" y="6"/>
                          <a:pt x="36" y="5"/>
                        </a:cubicBezTo>
                        <a:cubicBezTo>
                          <a:pt x="36" y="4"/>
                          <a:pt x="35" y="5"/>
                          <a:pt x="36" y="4"/>
                        </a:cubicBezTo>
                        <a:cubicBezTo>
                          <a:pt x="36" y="3"/>
                          <a:pt x="36" y="3"/>
                          <a:pt x="36" y="3"/>
                        </a:cubicBezTo>
                        <a:cubicBezTo>
                          <a:pt x="37" y="3"/>
                          <a:pt x="37" y="3"/>
                          <a:pt x="37" y="2"/>
                        </a:cubicBezTo>
                        <a:cubicBezTo>
                          <a:pt x="37" y="2"/>
                          <a:pt x="37" y="2"/>
                          <a:pt x="37" y="2"/>
                        </a:cubicBezTo>
                        <a:cubicBezTo>
                          <a:pt x="37" y="1"/>
                          <a:pt x="36" y="1"/>
                          <a:pt x="36" y="1"/>
                        </a:cubicBezTo>
                        <a:cubicBezTo>
                          <a:pt x="35" y="1"/>
                          <a:pt x="36" y="1"/>
                          <a:pt x="35" y="1"/>
                        </a:cubicBezTo>
                        <a:cubicBezTo>
                          <a:pt x="34" y="2"/>
                          <a:pt x="34" y="1"/>
                          <a:pt x="33" y="1"/>
                        </a:cubicBezTo>
                        <a:cubicBezTo>
                          <a:pt x="33" y="1"/>
                          <a:pt x="33" y="1"/>
                          <a:pt x="32" y="1"/>
                        </a:cubicBezTo>
                        <a:cubicBezTo>
                          <a:pt x="32" y="2"/>
                          <a:pt x="31" y="1"/>
                          <a:pt x="30" y="1"/>
                        </a:cubicBezTo>
                        <a:cubicBezTo>
                          <a:pt x="30" y="0"/>
                          <a:pt x="30" y="1"/>
                          <a:pt x="29" y="1"/>
                        </a:cubicBezTo>
                        <a:cubicBezTo>
                          <a:pt x="28" y="0"/>
                          <a:pt x="29" y="1"/>
                          <a:pt x="28" y="1"/>
                        </a:cubicBezTo>
                        <a:cubicBezTo>
                          <a:pt x="27" y="1"/>
                          <a:pt x="26" y="1"/>
                          <a:pt x="25" y="1"/>
                        </a:cubicBezTo>
                        <a:cubicBezTo>
                          <a:pt x="23" y="1"/>
                          <a:pt x="24" y="0"/>
                          <a:pt x="23" y="0"/>
                        </a:cubicBezTo>
                        <a:cubicBezTo>
                          <a:pt x="23" y="0"/>
                          <a:pt x="23" y="1"/>
                          <a:pt x="22" y="1"/>
                        </a:cubicBezTo>
                        <a:cubicBezTo>
                          <a:pt x="21" y="1"/>
                          <a:pt x="21" y="1"/>
                          <a:pt x="21" y="1"/>
                        </a:cubicBezTo>
                        <a:cubicBezTo>
                          <a:pt x="21" y="1"/>
                          <a:pt x="21" y="2"/>
                          <a:pt x="21" y="2"/>
                        </a:cubicBezTo>
                        <a:cubicBezTo>
                          <a:pt x="21" y="4"/>
                          <a:pt x="21" y="11"/>
                          <a:pt x="21" y="11"/>
                        </a:cubicBezTo>
                        <a:cubicBezTo>
                          <a:pt x="21" y="11"/>
                          <a:pt x="11" y="11"/>
                          <a:pt x="11" y="11"/>
                        </a:cubicBezTo>
                        <a:cubicBezTo>
                          <a:pt x="10" y="11"/>
                          <a:pt x="10" y="11"/>
                          <a:pt x="10" y="11"/>
                        </a:cubicBezTo>
                        <a:cubicBezTo>
                          <a:pt x="10" y="12"/>
                          <a:pt x="10" y="12"/>
                          <a:pt x="9" y="11"/>
                        </a:cubicBezTo>
                        <a:cubicBezTo>
                          <a:pt x="9" y="11"/>
                          <a:pt x="9" y="11"/>
                          <a:pt x="9" y="11"/>
                        </a:cubicBezTo>
                        <a:cubicBezTo>
                          <a:pt x="8" y="11"/>
                          <a:pt x="8" y="11"/>
                          <a:pt x="8" y="11"/>
                        </a:cubicBezTo>
                        <a:cubicBezTo>
                          <a:pt x="8" y="10"/>
                          <a:pt x="8" y="10"/>
                          <a:pt x="8" y="10"/>
                        </a:cubicBezTo>
                        <a:cubicBezTo>
                          <a:pt x="7" y="11"/>
                          <a:pt x="7" y="11"/>
                          <a:pt x="7" y="11"/>
                        </a:cubicBezTo>
                        <a:cubicBezTo>
                          <a:pt x="7" y="11"/>
                          <a:pt x="7" y="11"/>
                          <a:pt x="7" y="11"/>
                        </a:cubicBezTo>
                        <a:cubicBezTo>
                          <a:pt x="7" y="11"/>
                          <a:pt x="7" y="11"/>
                          <a:pt x="6" y="11"/>
                        </a:cubicBezTo>
                        <a:cubicBezTo>
                          <a:pt x="6" y="11"/>
                          <a:pt x="7" y="12"/>
                          <a:pt x="6" y="12"/>
                        </a:cubicBezTo>
                        <a:cubicBezTo>
                          <a:pt x="7" y="12"/>
                          <a:pt x="7" y="15"/>
                          <a:pt x="7" y="15"/>
                        </a:cubicBezTo>
                        <a:cubicBezTo>
                          <a:pt x="7" y="15"/>
                          <a:pt x="7" y="14"/>
                          <a:pt x="6" y="14"/>
                        </a:cubicBezTo>
                        <a:cubicBezTo>
                          <a:pt x="6" y="14"/>
                          <a:pt x="5" y="14"/>
                          <a:pt x="5" y="14"/>
                        </a:cubicBezTo>
                        <a:cubicBezTo>
                          <a:pt x="5" y="14"/>
                          <a:pt x="5" y="15"/>
                          <a:pt x="5" y="14"/>
                        </a:cubicBezTo>
                        <a:cubicBezTo>
                          <a:pt x="4" y="14"/>
                          <a:pt x="4" y="15"/>
                          <a:pt x="5" y="15"/>
                        </a:cubicBezTo>
                        <a:cubicBezTo>
                          <a:pt x="6" y="15"/>
                          <a:pt x="6" y="16"/>
                          <a:pt x="6" y="16"/>
                        </a:cubicBezTo>
                        <a:cubicBezTo>
                          <a:pt x="7" y="17"/>
                          <a:pt x="7" y="17"/>
                          <a:pt x="6" y="17"/>
                        </a:cubicBezTo>
                        <a:cubicBezTo>
                          <a:pt x="6" y="18"/>
                          <a:pt x="5" y="18"/>
                          <a:pt x="5" y="17"/>
                        </a:cubicBezTo>
                        <a:cubicBezTo>
                          <a:pt x="5" y="16"/>
                          <a:pt x="5" y="16"/>
                          <a:pt x="5" y="16"/>
                        </a:cubicBezTo>
                        <a:cubicBezTo>
                          <a:pt x="5" y="16"/>
                          <a:pt x="5" y="18"/>
                          <a:pt x="4" y="18"/>
                        </a:cubicBezTo>
                        <a:cubicBezTo>
                          <a:pt x="5" y="18"/>
                          <a:pt x="5" y="19"/>
                          <a:pt x="5" y="20"/>
                        </a:cubicBezTo>
                        <a:cubicBezTo>
                          <a:pt x="4" y="20"/>
                          <a:pt x="5" y="20"/>
                          <a:pt x="4" y="21"/>
                        </a:cubicBezTo>
                        <a:cubicBezTo>
                          <a:pt x="4" y="22"/>
                          <a:pt x="4" y="22"/>
                          <a:pt x="4" y="22"/>
                        </a:cubicBezTo>
                        <a:cubicBezTo>
                          <a:pt x="4" y="22"/>
                          <a:pt x="4" y="23"/>
                          <a:pt x="4" y="23"/>
                        </a:cubicBezTo>
                        <a:cubicBezTo>
                          <a:pt x="3" y="23"/>
                          <a:pt x="3" y="24"/>
                          <a:pt x="3" y="24"/>
                        </a:cubicBezTo>
                        <a:cubicBezTo>
                          <a:pt x="3" y="24"/>
                          <a:pt x="3" y="24"/>
                          <a:pt x="2" y="24"/>
                        </a:cubicBezTo>
                        <a:cubicBezTo>
                          <a:pt x="2" y="24"/>
                          <a:pt x="2" y="25"/>
                          <a:pt x="2" y="25"/>
                        </a:cubicBezTo>
                        <a:cubicBezTo>
                          <a:pt x="1" y="25"/>
                          <a:pt x="1" y="25"/>
                          <a:pt x="1" y="25"/>
                        </a:cubicBezTo>
                        <a:cubicBezTo>
                          <a:pt x="0" y="25"/>
                          <a:pt x="1" y="24"/>
                          <a:pt x="0" y="24"/>
                        </a:cubicBezTo>
                        <a:cubicBezTo>
                          <a:pt x="0" y="24"/>
                          <a:pt x="0" y="25"/>
                          <a:pt x="0" y="25"/>
                        </a:cubicBezTo>
                        <a:cubicBezTo>
                          <a:pt x="0" y="25"/>
                          <a:pt x="0" y="26"/>
                          <a:pt x="0" y="26"/>
                        </a:cubicBezTo>
                        <a:cubicBezTo>
                          <a:pt x="0" y="27"/>
                          <a:pt x="0" y="27"/>
                          <a:pt x="1" y="27"/>
                        </a:cubicBezTo>
                        <a:cubicBezTo>
                          <a:pt x="1" y="27"/>
                          <a:pt x="1" y="28"/>
                          <a:pt x="2" y="28"/>
                        </a:cubicBezTo>
                        <a:cubicBezTo>
                          <a:pt x="2" y="28"/>
                          <a:pt x="2" y="28"/>
                          <a:pt x="2" y="29"/>
                        </a:cubicBezTo>
                        <a:cubicBezTo>
                          <a:pt x="2" y="30"/>
                          <a:pt x="2" y="28"/>
                          <a:pt x="2" y="29"/>
                        </a:cubicBezTo>
                        <a:cubicBezTo>
                          <a:pt x="2" y="29"/>
                          <a:pt x="2" y="30"/>
                          <a:pt x="2" y="30"/>
                        </a:cubicBezTo>
                        <a:cubicBezTo>
                          <a:pt x="3" y="30"/>
                          <a:pt x="3" y="30"/>
                          <a:pt x="3" y="31"/>
                        </a:cubicBezTo>
                        <a:cubicBezTo>
                          <a:pt x="2" y="31"/>
                          <a:pt x="3" y="31"/>
                          <a:pt x="3" y="31"/>
                        </a:cubicBezTo>
                        <a:cubicBezTo>
                          <a:pt x="3" y="31"/>
                          <a:pt x="3" y="31"/>
                          <a:pt x="3" y="31"/>
                        </a:cubicBezTo>
                        <a:cubicBezTo>
                          <a:pt x="3" y="32"/>
                          <a:pt x="4" y="32"/>
                          <a:pt x="4" y="32"/>
                        </a:cubicBezTo>
                        <a:cubicBezTo>
                          <a:pt x="4" y="33"/>
                          <a:pt x="4" y="32"/>
                          <a:pt x="4" y="33"/>
                        </a:cubicBezTo>
                        <a:cubicBezTo>
                          <a:pt x="4" y="33"/>
                          <a:pt x="4" y="34"/>
                          <a:pt x="4" y="34"/>
                        </a:cubicBezTo>
                        <a:cubicBezTo>
                          <a:pt x="4" y="35"/>
                          <a:pt x="5" y="35"/>
                          <a:pt x="5" y="35"/>
                        </a:cubicBezTo>
                        <a:cubicBezTo>
                          <a:pt x="5" y="36"/>
                          <a:pt x="6" y="36"/>
                          <a:pt x="6" y="36"/>
                        </a:cubicBezTo>
                        <a:cubicBezTo>
                          <a:pt x="6" y="36"/>
                          <a:pt x="6" y="36"/>
                          <a:pt x="6" y="36"/>
                        </a:cubicBezTo>
                        <a:cubicBezTo>
                          <a:pt x="7" y="37"/>
                          <a:pt x="7" y="37"/>
                          <a:pt x="7" y="38"/>
                        </a:cubicBezTo>
                        <a:cubicBezTo>
                          <a:pt x="7" y="39"/>
                          <a:pt x="8" y="38"/>
                          <a:pt x="8" y="39"/>
                        </a:cubicBezTo>
                        <a:cubicBezTo>
                          <a:pt x="8" y="40"/>
                          <a:pt x="9" y="40"/>
                          <a:pt x="9" y="40"/>
                        </a:cubicBezTo>
                        <a:cubicBezTo>
                          <a:pt x="9" y="41"/>
                          <a:pt x="10" y="41"/>
                          <a:pt x="11" y="42"/>
                        </a:cubicBezTo>
                        <a:cubicBezTo>
                          <a:pt x="11" y="42"/>
                          <a:pt x="13" y="43"/>
                          <a:pt x="14" y="44"/>
                        </a:cubicBezTo>
                        <a:cubicBezTo>
                          <a:pt x="14" y="44"/>
                          <a:pt x="15" y="45"/>
                          <a:pt x="14" y="45"/>
                        </a:cubicBezTo>
                        <a:cubicBezTo>
                          <a:pt x="16" y="45"/>
                          <a:pt x="16" y="46"/>
                          <a:pt x="15" y="46"/>
                        </a:cubicBezTo>
                        <a:cubicBezTo>
                          <a:pt x="15" y="46"/>
                          <a:pt x="15" y="47"/>
                          <a:pt x="16" y="47"/>
                        </a:cubicBezTo>
                        <a:cubicBezTo>
                          <a:pt x="16" y="47"/>
                          <a:pt x="16" y="47"/>
                          <a:pt x="17" y="47"/>
                        </a:cubicBezTo>
                        <a:cubicBezTo>
                          <a:pt x="17" y="48"/>
                          <a:pt x="17" y="48"/>
                          <a:pt x="18" y="48"/>
                        </a:cubicBezTo>
                        <a:cubicBezTo>
                          <a:pt x="18" y="49"/>
                          <a:pt x="18" y="50"/>
                          <a:pt x="19" y="50"/>
                        </a:cubicBezTo>
                        <a:cubicBezTo>
                          <a:pt x="19" y="51"/>
                          <a:pt x="19" y="51"/>
                          <a:pt x="20" y="51"/>
                        </a:cubicBezTo>
                        <a:cubicBezTo>
                          <a:pt x="20" y="49"/>
                          <a:pt x="21" y="48"/>
                          <a:pt x="22" y="48"/>
                        </a:cubicBezTo>
                        <a:cubicBezTo>
                          <a:pt x="22" y="48"/>
                          <a:pt x="22" y="46"/>
                          <a:pt x="23" y="48"/>
                        </a:cubicBezTo>
                        <a:cubicBezTo>
                          <a:pt x="24" y="48"/>
                          <a:pt x="24" y="49"/>
                          <a:pt x="25" y="49"/>
                        </a:cubicBezTo>
                        <a:cubicBezTo>
                          <a:pt x="25" y="49"/>
                          <a:pt x="26" y="49"/>
                          <a:pt x="26" y="48"/>
                        </a:cubicBezTo>
                        <a:cubicBezTo>
                          <a:pt x="26" y="48"/>
                          <a:pt x="26" y="48"/>
                          <a:pt x="25" y="48"/>
                        </a:cubicBezTo>
                        <a:cubicBezTo>
                          <a:pt x="25" y="48"/>
                          <a:pt x="25" y="47"/>
                          <a:pt x="26" y="46"/>
                        </a:cubicBezTo>
                        <a:cubicBezTo>
                          <a:pt x="26" y="46"/>
                          <a:pt x="26" y="45"/>
                          <a:pt x="26" y="45"/>
                        </a:cubicBezTo>
                        <a:cubicBezTo>
                          <a:pt x="25" y="45"/>
                          <a:pt x="25" y="45"/>
                          <a:pt x="25" y="45"/>
                        </a:cubicBezTo>
                        <a:cubicBezTo>
                          <a:pt x="24" y="44"/>
                          <a:pt x="24" y="44"/>
                          <a:pt x="24" y="44"/>
                        </a:cubicBezTo>
                        <a:cubicBezTo>
                          <a:pt x="24" y="44"/>
                          <a:pt x="24" y="44"/>
                          <a:pt x="24" y="43"/>
                        </a:cubicBezTo>
                        <a:cubicBezTo>
                          <a:pt x="25" y="43"/>
                          <a:pt x="24" y="42"/>
                          <a:pt x="24" y="42"/>
                        </a:cubicBezTo>
                        <a:cubicBezTo>
                          <a:pt x="23" y="41"/>
                          <a:pt x="24" y="41"/>
                          <a:pt x="23" y="42"/>
                        </a:cubicBezTo>
                        <a:cubicBezTo>
                          <a:pt x="23" y="42"/>
                          <a:pt x="22" y="42"/>
                          <a:pt x="23" y="41"/>
                        </a:cubicBezTo>
                        <a:cubicBezTo>
                          <a:pt x="23" y="40"/>
                          <a:pt x="24" y="40"/>
                          <a:pt x="23" y="40"/>
                        </a:cubicBezTo>
                        <a:cubicBezTo>
                          <a:pt x="23" y="39"/>
                          <a:pt x="24" y="39"/>
                          <a:pt x="23" y="38"/>
                        </a:cubicBezTo>
                        <a:cubicBezTo>
                          <a:pt x="23" y="38"/>
                          <a:pt x="23" y="38"/>
                          <a:pt x="24" y="38"/>
                        </a:cubicBezTo>
                        <a:cubicBezTo>
                          <a:pt x="24" y="38"/>
                          <a:pt x="24" y="39"/>
                          <a:pt x="25" y="38"/>
                        </a:cubicBezTo>
                        <a:cubicBezTo>
                          <a:pt x="27" y="37"/>
                          <a:pt x="26" y="38"/>
                          <a:pt x="27" y="38"/>
                        </a:cubicBezTo>
                        <a:cubicBezTo>
                          <a:pt x="28" y="38"/>
                          <a:pt x="27" y="38"/>
                          <a:pt x="29" y="38"/>
                        </a:cubicBezTo>
                        <a:cubicBezTo>
                          <a:pt x="30" y="38"/>
                          <a:pt x="30" y="37"/>
                          <a:pt x="30" y="36"/>
                        </a:cubicBezTo>
                        <a:cubicBezTo>
                          <a:pt x="31" y="35"/>
                          <a:pt x="30" y="36"/>
                          <a:pt x="30" y="34"/>
                        </a:cubicBezTo>
                        <a:cubicBezTo>
                          <a:pt x="30" y="33"/>
                          <a:pt x="30" y="35"/>
                          <a:pt x="31" y="34"/>
                        </a:cubicBezTo>
                        <a:cubicBezTo>
                          <a:pt x="32" y="33"/>
                          <a:pt x="32" y="34"/>
                          <a:pt x="33" y="34"/>
                        </a:cubicBezTo>
                        <a:cubicBezTo>
                          <a:pt x="33" y="34"/>
                          <a:pt x="33" y="35"/>
                          <a:pt x="34" y="36"/>
                        </a:cubicBezTo>
                        <a:cubicBezTo>
                          <a:pt x="34" y="37"/>
                          <a:pt x="34" y="36"/>
                          <a:pt x="34" y="37"/>
                        </a:cubicBezTo>
                        <a:cubicBezTo>
                          <a:pt x="34" y="37"/>
                          <a:pt x="35" y="37"/>
                          <a:pt x="34" y="38"/>
                        </a:cubicBezTo>
                        <a:cubicBezTo>
                          <a:pt x="34" y="38"/>
                          <a:pt x="35" y="38"/>
                          <a:pt x="35" y="38"/>
                        </a:cubicBezTo>
                        <a:cubicBezTo>
                          <a:pt x="36" y="38"/>
                          <a:pt x="36" y="38"/>
                          <a:pt x="37" y="38"/>
                        </a:cubicBezTo>
                        <a:cubicBezTo>
                          <a:pt x="38" y="39"/>
                          <a:pt x="38" y="39"/>
                          <a:pt x="38" y="38"/>
                        </a:cubicBezTo>
                        <a:cubicBezTo>
                          <a:pt x="39" y="38"/>
                          <a:pt x="40" y="37"/>
                          <a:pt x="40" y="36"/>
                        </a:cubicBezTo>
                        <a:cubicBezTo>
                          <a:pt x="40" y="36"/>
                          <a:pt x="40" y="36"/>
                          <a:pt x="41" y="37"/>
                        </a:cubicBezTo>
                        <a:cubicBezTo>
                          <a:pt x="42" y="38"/>
                          <a:pt x="42" y="38"/>
                          <a:pt x="42" y="38"/>
                        </a:cubicBezTo>
                        <a:cubicBezTo>
                          <a:pt x="41" y="38"/>
                          <a:pt x="41" y="39"/>
                          <a:pt x="42" y="39"/>
                        </a:cubicBezTo>
                        <a:cubicBezTo>
                          <a:pt x="43" y="39"/>
                          <a:pt x="43" y="39"/>
                          <a:pt x="43" y="39"/>
                        </a:cubicBezTo>
                        <a:cubicBezTo>
                          <a:pt x="44" y="38"/>
                          <a:pt x="45" y="38"/>
                          <a:pt x="44" y="37"/>
                        </a:cubicBezTo>
                        <a:cubicBezTo>
                          <a:pt x="43" y="37"/>
                          <a:pt x="44" y="37"/>
                          <a:pt x="44" y="36"/>
                        </a:cubicBezTo>
                        <a:cubicBezTo>
                          <a:pt x="44" y="36"/>
                          <a:pt x="45" y="36"/>
                          <a:pt x="44" y="36"/>
                        </a:cubicBezTo>
                        <a:cubicBezTo>
                          <a:pt x="44" y="35"/>
                          <a:pt x="44" y="35"/>
                          <a:pt x="45" y="35"/>
                        </a:cubicBezTo>
                        <a:cubicBezTo>
                          <a:pt x="46" y="34"/>
                          <a:pt x="46" y="34"/>
                          <a:pt x="46" y="33"/>
                        </a:cubicBezTo>
                        <a:cubicBezTo>
                          <a:pt x="46" y="33"/>
                          <a:pt x="46" y="33"/>
                          <a:pt x="46" y="32"/>
                        </a:cubicBezTo>
                        <a:cubicBezTo>
                          <a:pt x="45" y="32"/>
                          <a:pt x="47" y="32"/>
                          <a:pt x="46" y="31"/>
                        </a:cubicBezTo>
                        <a:cubicBezTo>
                          <a:pt x="46" y="31"/>
                          <a:pt x="46" y="31"/>
                          <a:pt x="46" y="31"/>
                        </a:cubicBezTo>
                        <a:cubicBezTo>
                          <a:pt x="47" y="30"/>
                          <a:pt x="46" y="30"/>
                          <a:pt x="46" y="2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8" name="Freeform 52"/>
                  <p:cNvSpPr>
                    <a:spLocks/>
                  </p:cNvSpPr>
                  <p:nvPr/>
                </p:nvSpPr>
                <p:spPr bwMode="auto">
                  <a:xfrm>
                    <a:off x="4551363" y="4467225"/>
                    <a:ext cx="6350" cy="3175"/>
                  </a:xfrm>
                  <a:custGeom>
                    <a:avLst/>
                    <a:gdLst>
                      <a:gd name="T0" fmla="*/ 1 w 2"/>
                      <a:gd name="T1" fmla="*/ 1 h 1"/>
                      <a:gd name="T2" fmla="*/ 1 w 2"/>
                      <a:gd name="T3" fmla="*/ 1 h 1"/>
                      <a:gd name="T4" fmla="*/ 1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1" y="1"/>
                        </a:cubicBezTo>
                        <a:cubicBezTo>
                          <a:pt x="1" y="1"/>
                          <a:pt x="1" y="1"/>
                          <a:pt x="1" y="1"/>
                        </a:cubicBezTo>
                        <a:cubicBezTo>
                          <a:pt x="0" y="1"/>
                          <a:pt x="0" y="1"/>
                          <a:pt x="0"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9" name="Freeform 53"/>
                  <p:cNvSpPr>
                    <a:spLocks/>
                  </p:cNvSpPr>
                  <p:nvPr/>
                </p:nvSpPr>
                <p:spPr bwMode="auto">
                  <a:xfrm>
                    <a:off x="4006851" y="4667250"/>
                    <a:ext cx="9525" cy="6350"/>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3" y="1"/>
                          <a:pt x="2" y="2"/>
                          <a:pt x="1" y="2"/>
                        </a:cubicBezTo>
                        <a:cubicBezTo>
                          <a:pt x="0" y="2"/>
                          <a:pt x="1"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0" name="Freeform 54"/>
                  <p:cNvSpPr>
                    <a:spLocks/>
                  </p:cNvSpPr>
                  <p:nvPr/>
                </p:nvSpPr>
                <p:spPr bwMode="auto">
                  <a:xfrm>
                    <a:off x="4614863" y="4591050"/>
                    <a:ext cx="25400" cy="33337"/>
                  </a:xfrm>
                  <a:custGeom>
                    <a:avLst/>
                    <a:gdLst>
                      <a:gd name="T0" fmla="*/ 4 w 9"/>
                      <a:gd name="T1" fmla="*/ 11 h 12"/>
                      <a:gd name="T2" fmla="*/ 5 w 9"/>
                      <a:gd name="T3" fmla="*/ 9 h 12"/>
                      <a:gd name="T4" fmla="*/ 5 w 9"/>
                      <a:gd name="T5" fmla="*/ 6 h 12"/>
                      <a:gd name="T6" fmla="*/ 5 w 9"/>
                      <a:gd name="T7" fmla="*/ 5 h 12"/>
                      <a:gd name="T8" fmla="*/ 6 w 9"/>
                      <a:gd name="T9" fmla="*/ 4 h 12"/>
                      <a:gd name="T10" fmla="*/ 7 w 9"/>
                      <a:gd name="T11" fmla="*/ 3 h 12"/>
                      <a:gd name="T12" fmla="*/ 9 w 9"/>
                      <a:gd name="T13" fmla="*/ 2 h 12"/>
                      <a:gd name="T14" fmla="*/ 8 w 9"/>
                      <a:gd name="T15" fmla="*/ 1 h 12"/>
                      <a:gd name="T16" fmla="*/ 7 w 9"/>
                      <a:gd name="T17" fmla="*/ 0 h 12"/>
                      <a:gd name="T18" fmla="*/ 6 w 9"/>
                      <a:gd name="T19" fmla="*/ 0 h 12"/>
                      <a:gd name="T20" fmla="*/ 6 w 9"/>
                      <a:gd name="T21" fmla="*/ 1 h 12"/>
                      <a:gd name="T22" fmla="*/ 4 w 9"/>
                      <a:gd name="T23" fmla="*/ 2 h 12"/>
                      <a:gd name="T24" fmla="*/ 3 w 9"/>
                      <a:gd name="T25" fmla="*/ 3 h 12"/>
                      <a:gd name="T26" fmla="*/ 2 w 9"/>
                      <a:gd name="T27" fmla="*/ 3 h 12"/>
                      <a:gd name="T28" fmla="*/ 0 w 9"/>
                      <a:gd name="T29" fmla="*/ 5 h 12"/>
                      <a:gd name="T30" fmla="*/ 0 w 9"/>
                      <a:gd name="T31" fmla="*/ 6 h 12"/>
                      <a:gd name="T32" fmla="*/ 1 w 9"/>
                      <a:gd name="T33" fmla="*/ 6 h 12"/>
                      <a:gd name="T34" fmla="*/ 1 w 9"/>
                      <a:gd name="T35" fmla="*/ 7 h 12"/>
                      <a:gd name="T36" fmla="*/ 2 w 9"/>
                      <a:gd name="T37" fmla="*/ 8 h 12"/>
                      <a:gd name="T38" fmla="*/ 2 w 9"/>
                      <a:gd name="T39" fmla="*/ 9 h 12"/>
                      <a:gd name="T40" fmla="*/ 2 w 9"/>
                      <a:gd name="T41" fmla="*/ 9 h 12"/>
                      <a:gd name="T42" fmla="*/ 1 w 9"/>
                      <a:gd name="T43" fmla="*/ 10 h 12"/>
                      <a:gd name="T44" fmla="*/ 2 w 9"/>
                      <a:gd name="T45" fmla="*/ 11 h 12"/>
                      <a:gd name="T46" fmla="*/ 2 w 9"/>
                      <a:gd name="T47" fmla="*/ 11 h 12"/>
                      <a:gd name="T48" fmla="*/ 2 w 9"/>
                      <a:gd name="T49" fmla="*/ 11 h 12"/>
                      <a:gd name="T50" fmla="*/ 2 w 9"/>
                      <a:gd name="T51" fmla="*/ 12 h 12"/>
                      <a:gd name="T52" fmla="*/ 2 w 9"/>
                      <a:gd name="T53" fmla="*/ 12 h 12"/>
                      <a:gd name="T54" fmla="*/ 3 w 9"/>
                      <a:gd name="T55" fmla="*/ 12 h 12"/>
                      <a:gd name="T56" fmla="*/ 4 w 9"/>
                      <a:gd name="T5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 h="12">
                        <a:moveTo>
                          <a:pt x="4" y="11"/>
                        </a:moveTo>
                        <a:cubicBezTo>
                          <a:pt x="5" y="11"/>
                          <a:pt x="5" y="11"/>
                          <a:pt x="5" y="9"/>
                        </a:cubicBezTo>
                        <a:cubicBezTo>
                          <a:pt x="5" y="6"/>
                          <a:pt x="5" y="6"/>
                          <a:pt x="5" y="6"/>
                        </a:cubicBezTo>
                        <a:cubicBezTo>
                          <a:pt x="4" y="6"/>
                          <a:pt x="4" y="5"/>
                          <a:pt x="5" y="5"/>
                        </a:cubicBezTo>
                        <a:cubicBezTo>
                          <a:pt x="6" y="5"/>
                          <a:pt x="5" y="4"/>
                          <a:pt x="6" y="4"/>
                        </a:cubicBezTo>
                        <a:cubicBezTo>
                          <a:pt x="7" y="4"/>
                          <a:pt x="7" y="3"/>
                          <a:pt x="7" y="3"/>
                        </a:cubicBezTo>
                        <a:cubicBezTo>
                          <a:pt x="9" y="3"/>
                          <a:pt x="9" y="3"/>
                          <a:pt x="9" y="2"/>
                        </a:cubicBezTo>
                        <a:cubicBezTo>
                          <a:pt x="9" y="2"/>
                          <a:pt x="8" y="1"/>
                          <a:pt x="8" y="1"/>
                        </a:cubicBezTo>
                        <a:cubicBezTo>
                          <a:pt x="8" y="0"/>
                          <a:pt x="7" y="0"/>
                          <a:pt x="7" y="0"/>
                        </a:cubicBezTo>
                        <a:cubicBezTo>
                          <a:pt x="7" y="0"/>
                          <a:pt x="6" y="0"/>
                          <a:pt x="6" y="0"/>
                        </a:cubicBezTo>
                        <a:cubicBezTo>
                          <a:pt x="6" y="1"/>
                          <a:pt x="6" y="0"/>
                          <a:pt x="6" y="1"/>
                        </a:cubicBezTo>
                        <a:cubicBezTo>
                          <a:pt x="6" y="2"/>
                          <a:pt x="4" y="2"/>
                          <a:pt x="4" y="2"/>
                        </a:cubicBezTo>
                        <a:cubicBezTo>
                          <a:pt x="3" y="2"/>
                          <a:pt x="4" y="2"/>
                          <a:pt x="3" y="3"/>
                        </a:cubicBezTo>
                        <a:cubicBezTo>
                          <a:pt x="3" y="4"/>
                          <a:pt x="2" y="3"/>
                          <a:pt x="2" y="3"/>
                        </a:cubicBezTo>
                        <a:cubicBezTo>
                          <a:pt x="2" y="4"/>
                          <a:pt x="1" y="5"/>
                          <a:pt x="0" y="5"/>
                        </a:cubicBezTo>
                        <a:cubicBezTo>
                          <a:pt x="0" y="6"/>
                          <a:pt x="0" y="6"/>
                          <a:pt x="0" y="6"/>
                        </a:cubicBezTo>
                        <a:cubicBezTo>
                          <a:pt x="0" y="6"/>
                          <a:pt x="1" y="6"/>
                          <a:pt x="1" y="6"/>
                        </a:cubicBezTo>
                        <a:cubicBezTo>
                          <a:pt x="1" y="7"/>
                          <a:pt x="1" y="7"/>
                          <a:pt x="1" y="7"/>
                        </a:cubicBezTo>
                        <a:cubicBezTo>
                          <a:pt x="1" y="8"/>
                          <a:pt x="2" y="8"/>
                          <a:pt x="2" y="8"/>
                        </a:cubicBezTo>
                        <a:cubicBezTo>
                          <a:pt x="2" y="8"/>
                          <a:pt x="2" y="9"/>
                          <a:pt x="2" y="9"/>
                        </a:cubicBezTo>
                        <a:cubicBezTo>
                          <a:pt x="2" y="9"/>
                          <a:pt x="2" y="9"/>
                          <a:pt x="2" y="9"/>
                        </a:cubicBezTo>
                        <a:cubicBezTo>
                          <a:pt x="1" y="9"/>
                          <a:pt x="2" y="10"/>
                          <a:pt x="1" y="10"/>
                        </a:cubicBezTo>
                        <a:cubicBezTo>
                          <a:pt x="1" y="10"/>
                          <a:pt x="1" y="11"/>
                          <a:pt x="2" y="11"/>
                        </a:cubicBezTo>
                        <a:cubicBezTo>
                          <a:pt x="2" y="11"/>
                          <a:pt x="2" y="11"/>
                          <a:pt x="2" y="11"/>
                        </a:cubicBezTo>
                        <a:cubicBezTo>
                          <a:pt x="2" y="11"/>
                          <a:pt x="2" y="11"/>
                          <a:pt x="2" y="11"/>
                        </a:cubicBezTo>
                        <a:cubicBezTo>
                          <a:pt x="2" y="11"/>
                          <a:pt x="2" y="12"/>
                          <a:pt x="2" y="12"/>
                        </a:cubicBezTo>
                        <a:cubicBezTo>
                          <a:pt x="2" y="12"/>
                          <a:pt x="2" y="12"/>
                          <a:pt x="2" y="12"/>
                        </a:cubicBezTo>
                        <a:cubicBezTo>
                          <a:pt x="3" y="12"/>
                          <a:pt x="3" y="12"/>
                          <a:pt x="3" y="12"/>
                        </a:cubicBezTo>
                        <a:cubicBezTo>
                          <a:pt x="4" y="12"/>
                          <a:pt x="3" y="11"/>
                          <a:pt x="4" y="1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1" name="Freeform 55"/>
                  <p:cNvSpPr>
                    <a:spLocks/>
                  </p:cNvSpPr>
                  <p:nvPr/>
                </p:nvSpPr>
                <p:spPr bwMode="auto">
                  <a:xfrm>
                    <a:off x="4606926" y="4621212"/>
                    <a:ext cx="285750" cy="287337"/>
                  </a:xfrm>
                  <a:custGeom>
                    <a:avLst/>
                    <a:gdLst>
                      <a:gd name="T0" fmla="*/ 9 w 100"/>
                      <a:gd name="T1" fmla="*/ 93 h 100"/>
                      <a:gd name="T2" fmla="*/ 16 w 100"/>
                      <a:gd name="T3" fmla="*/ 94 h 100"/>
                      <a:gd name="T4" fmla="*/ 21 w 100"/>
                      <a:gd name="T5" fmla="*/ 95 h 100"/>
                      <a:gd name="T6" fmla="*/ 55 w 100"/>
                      <a:gd name="T7" fmla="*/ 96 h 100"/>
                      <a:gd name="T8" fmla="*/ 63 w 100"/>
                      <a:gd name="T9" fmla="*/ 99 h 100"/>
                      <a:gd name="T10" fmla="*/ 69 w 100"/>
                      <a:gd name="T11" fmla="*/ 99 h 100"/>
                      <a:gd name="T12" fmla="*/ 73 w 100"/>
                      <a:gd name="T13" fmla="*/ 100 h 100"/>
                      <a:gd name="T14" fmla="*/ 91 w 100"/>
                      <a:gd name="T15" fmla="*/ 94 h 100"/>
                      <a:gd name="T16" fmla="*/ 83 w 100"/>
                      <a:gd name="T17" fmla="*/ 60 h 100"/>
                      <a:gd name="T18" fmla="*/ 99 w 100"/>
                      <a:gd name="T19" fmla="*/ 53 h 100"/>
                      <a:gd name="T20" fmla="*/ 98 w 100"/>
                      <a:gd name="T21" fmla="*/ 42 h 100"/>
                      <a:gd name="T22" fmla="*/ 91 w 100"/>
                      <a:gd name="T23" fmla="*/ 43 h 100"/>
                      <a:gd name="T24" fmla="*/ 85 w 100"/>
                      <a:gd name="T25" fmla="*/ 44 h 100"/>
                      <a:gd name="T26" fmla="*/ 85 w 100"/>
                      <a:gd name="T27" fmla="*/ 39 h 100"/>
                      <a:gd name="T28" fmla="*/ 81 w 100"/>
                      <a:gd name="T29" fmla="*/ 29 h 100"/>
                      <a:gd name="T30" fmla="*/ 82 w 100"/>
                      <a:gd name="T31" fmla="*/ 20 h 100"/>
                      <a:gd name="T32" fmla="*/ 82 w 100"/>
                      <a:gd name="T33" fmla="*/ 13 h 100"/>
                      <a:gd name="T34" fmla="*/ 72 w 100"/>
                      <a:gd name="T35" fmla="*/ 9 h 100"/>
                      <a:gd name="T36" fmla="*/ 63 w 100"/>
                      <a:gd name="T37" fmla="*/ 12 h 100"/>
                      <a:gd name="T38" fmla="*/ 62 w 100"/>
                      <a:gd name="T39" fmla="*/ 18 h 100"/>
                      <a:gd name="T40" fmla="*/ 55 w 100"/>
                      <a:gd name="T41" fmla="*/ 18 h 100"/>
                      <a:gd name="T42" fmla="*/ 49 w 100"/>
                      <a:gd name="T43" fmla="*/ 19 h 100"/>
                      <a:gd name="T44" fmla="*/ 46 w 100"/>
                      <a:gd name="T45" fmla="*/ 16 h 100"/>
                      <a:gd name="T46" fmla="*/ 43 w 100"/>
                      <a:gd name="T47" fmla="*/ 11 h 100"/>
                      <a:gd name="T48" fmla="*/ 41 w 100"/>
                      <a:gd name="T49" fmla="*/ 5 h 100"/>
                      <a:gd name="T50" fmla="*/ 39 w 100"/>
                      <a:gd name="T51" fmla="*/ 1 h 100"/>
                      <a:gd name="T52" fmla="*/ 20 w 100"/>
                      <a:gd name="T53" fmla="*/ 1 h 100"/>
                      <a:gd name="T54" fmla="*/ 13 w 100"/>
                      <a:gd name="T55" fmla="*/ 1 h 100"/>
                      <a:gd name="T56" fmla="*/ 7 w 100"/>
                      <a:gd name="T57" fmla="*/ 2 h 100"/>
                      <a:gd name="T58" fmla="*/ 5 w 100"/>
                      <a:gd name="T59" fmla="*/ 3 h 100"/>
                      <a:gd name="T60" fmla="*/ 7 w 100"/>
                      <a:gd name="T61" fmla="*/ 7 h 100"/>
                      <a:gd name="T62" fmla="*/ 10 w 100"/>
                      <a:gd name="T63" fmla="*/ 13 h 100"/>
                      <a:gd name="T64" fmla="*/ 12 w 100"/>
                      <a:gd name="T65" fmla="*/ 17 h 100"/>
                      <a:gd name="T66" fmla="*/ 14 w 100"/>
                      <a:gd name="T67" fmla="*/ 23 h 100"/>
                      <a:gd name="T68" fmla="*/ 11 w 100"/>
                      <a:gd name="T69" fmla="*/ 26 h 100"/>
                      <a:gd name="T70" fmla="*/ 13 w 100"/>
                      <a:gd name="T71" fmla="*/ 31 h 100"/>
                      <a:gd name="T72" fmla="*/ 15 w 100"/>
                      <a:gd name="T73" fmla="*/ 36 h 100"/>
                      <a:gd name="T74" fmla="*/ 17 w 100"/>
                      <a:gd name="T75" fmla="*/ 41 h 100"/>
                      <a:gd name="T76" fmla="*/ 17 w 100"/>
                      <a:gd name="T77" fmla="*/ 47 h 100"/>
                      <a:gd name="T78" fmla="*/ 17 w 100"/>
                      <a:gd name="T79" fmla="*/ 52 h 100"/>
                      <a:gd name="T80" fmla="*/ 14 w 100"/>
                      <a:gd name="T81" fmla="*/ 55 h 100"/>
                      <a:gd name="T82" fmla="*/ 11 w 100"/>
                      <a:gd name="T83" fmla="*/ 58 h 100"/>
                      <a:gd name="T84" fmla="*/ 8 w 100"/>
                      <a:gd name="T85" fmla="*/ 61 h 100"/>
                      <a:gd name="T86" fmla="*/ 6 w 100"/>
                      <a:gd name="T87" fmla="*/ 66 h 100"/>
                      <a:gd name="T88" fmla="*/ 6 w 100"/>
                      <a:gd name="T89" fmla="*/ 69 h 100"/>
                      <a:gd name="T90" fmla="*/ 5 w 100"/>
                      <a:gd name="T91" fmla="*/ 74 h 100"/>
                      <a:gd name="T92" fmla="*/ 4 w 100"/>
                      <a:gd name="T93" fmla="*/ 77 h 100"/>
                      <a:gd name="T94" fmla="*/ 1 w 100"/>
                      <a:gd name="T95" fmla="*/ 82 h 100"/>
                      <a:gd name="T96" fmla="*/ 1 w 100"/>
                      <a:gd name="T97" fmla="*/ 90 h 100"/>
                      <a:gd name="T98" fmla="*/ 3 w 100"/>
                      <a:gd name="T99" fmla="*/ 9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0" h="100">
                        <a:moveTo>
                          <a:pt x="3" y="93"/>
                        </a:moveTo>
                        <a:cubicBezTo>
                          <a:pt x="5" y="93"/>
                          <a:pt x="4" y="94"/>
                          <a:pt x="5" y="94"/>
                        </a:cubicBezTo>
                        <a:cubicBezTo>
                          <a:pt x="7" y="94"/>
                          <a:pt x="6" y="95"/>
                          <a:pt x="7" y="94"/>
                        </a:cubicBezTo>
                        <a:cubicBezTo>
                          <a:pt x="8" y="94"/>
                          <a:pt x="8" y="94"/>
                          <a:pt x="9" y="93"/>
                        </a:cubicBezTo>
                        <a:cubicBezTo>
                          <a:pt x="11" y="92"/>
                          <a:pt x="11" y="92"/>
                          <a:pt x="11" y="92"/>
                        </a:cubicBezTo>
                        <a:cubicBezTo>
                          <a:pt x="12" y="92"/>
                          <a:pt x="12" y="91"/>
                          <a:pt x="12" y="92"/>
                        </a:cubicBezTo>
                        <a:cubicBezTo>
                          <a:pt x="14" y="93"/>
                          <a:pt x="13" y="91"/>
                          <a:pt x="14" y="92"/>
                        </a:cubicBezTo>
                        <a:cubicBezTo>
                          <a:pt x="16" y="93"/>
                          <a:pt x="15" y="93"/>
                          <a:pt x="16" y="94"/>
                        </a:cubicBezTo>
                        <a:cubicBezTo>
                          <a:pt x="16" y="94"/>
                          <a:pt x="18" y="95"/>
                          <a:pt x="18" y="95"/>
                        </a:cubicBezTo>
                        <a:cubicBezTo>
                          <a:pt x="19" y="96"/>
                          <a:pt x="19" y="95"/>
                          <a:pt x="19" y="95"/>
                        </a:cubicBezTo>
                        <a:cubicBezTo>
                          <a:pt x="20" y="96"/>
                          <a:pt x="20" y="96"/>
                          <a:pt x="20" y="96"/>
                        </a:cubicBezTo>
                        <a:cubicBezTo>
                          <a:pt x="21" y="96"/>
                          <a:pt x="20" y="95"/>
                          <a:pt x="21" y="95"/>
                        </a:cubicBezTo>
                        <a:cubicBezTo>
                          <a:pt x="22" y="96"/>
                          <a:pt x="22" y="95"/>
                          <a:pt x="23" y="95"/>
                        </a:cubicBezTo>
                        <a:cubicBezTo>
                          <a:pt x="23" y="95"/>
                          <a:pt x="25" y="95"/>
                          <a:pt x="25" y="95"/>
                        </a:cubicBezTo>
                        <a:cubicBezTo>
                          <a:pt x="25" y="95"/>
                          <a:pt x="53" y="95"/>
                          <a:pt x="54" y="95"/>
                        </a:cubicBezTo>
                        <a:cubicBezTo>
                          <a:pt x="55" y="95"/>
                          <a:pt x="55" y="95"/>
                          <a:pt x="55" y="96"/>
                        </a:cubicBezTo>
                        <a:cubicBezTo>
                          <a:pt x="55" y="96"/>
                          <a:pt x="55" y="96"/>
                          <a:pt x="55" y="97"/>
                        </a:cubicBezTo>
                        <a:cubicBezTo>
                          <a:pt x="58" y="98"/>
                          <a:pt x="57" y="99"/>
                          <a:pt x="59" y="99"/>
                        </a:cubicBezTo>
                        <a:cubicBezTo>
                          <a:pt x="60" y="99"/>
                          <a:pt x="59" y="98"/>
                          <a:pt x="60" y="98"/>
                        </a:cubicBezTo>
                        <a:cubicBezTo>
                          <a:pt x="62" y="99"/>
                          <a:pt x="61" y="99"/>
                          <a:pt x="63" y="99"/>
                        </a:cubicBezTo>
                        <a:cubicBezTo>
                          <a:pt x="64" y="99"/>
                          <a:pt x="64" y="99"/>
                          <a:pt x="64" y="99"/>
                        </a:cubicBezTo>
                        <a:cubicBezTo>
                          <a:pt x="65" y="99"/>
                          <a:pt x="64" y="100"/>
                          <a:pt x="65" y="99"/>
                        </a:cubicBezTo>
                        <a:cubicBezTo>
                          <a:pt x="66" y="99"/>
                          <a:pt x="67" y="99"/>
                          <a:pt x="67" y="99"/>
                        </a:cubicBezTo>
                        <a:cubicBezTo>
                          <a:pt x="68" y="99"/>
                          <a:pt x="69" y="100"/>
                          <a:pt x="69" y="99"/>
                        </a:cubicBezTo>
                        <a:cubicBezTo>
                          <a:pt x="69" y="99"/>
                          <a:pt x="69" y="99"/>
                          <a:pt x="70" y="99"/>
                        </a:cubicBezTo>
                        <a:cubicBezTo>
                          <a:pt x="70" y="99"/>
                          <a:pt x="70" y="100"/>
                          <a:pt x="71" y="100"/>
                        </a:cubicBezTo>
                        <a:cubicBezTo>
                          <a:pt x="71" y="99"/>
                          <a:pt x="71" y="100"/>
                          <a:pt x="72" y="100"/>
                        </a:cubicBezTo>
                        <a:cubicBezTo>
                          <a:pt x="73" y="100"/>
                          <a:pt x="73" y="100"/>
                          <a:pt x="73" y="100"/>
                        </a:cubicBezTo>
                        <a:cubicBezTo>
                          <a:pt x="74" y="100"/>
                          <a:pt x="74" y="100"/>
                          <a:pt x="75" y="99"/>
                        </a:cubicBezTo>
                        <a:cubicBezTo>
                          <a:pt x="78" y="99"/>
                          <a:pt x="77" y="100"/>
                          <a:pt x="78" y="100"/>
                        </a:cubicBezTo>
                        <a:cubicBezTo>
                          <a:pt x="79" y="100"/>
                          <a:pt x="88" y="98"/>
                          <a:pt x="94" y="97"/>
                        </a:cubicBezTo>
                        <a:cubicBezTo>
                          <a:pt x="93" y="96"/>
                          <a:pt x="92" y="95"/>
                          <a:pt x="91" y="94"/>
                        </a:cubicBezTo>
                        <a:cubicBezTo>
                          <a:pt x="90" y="94"/>
                          <a:pt x="86" y="89"/>
                          <a:pt x="85" y="88"/>
                        </a:cubicBezTo>
                        <a:cubicBezTo>
                          <a:pt x="83" y="87"/>
                          <a:pt x="85" y="87"/>
                          <a:pt x="83" y="85"/>
                        </a:cubicBezTo>
                        <a:cubicBezTo>
                          <a:pt x="83" y="85"/>
                          <a:pt x="83" y="85"/>
                          <a:pt x="83" y="84"/>
                        </a:cubicBezTo>
                        <a:cubicBezTo>
                          <a:pt x="83" y="84"/>
                          <a:pt x="83" y="60"/>
                          <a:pt x="83" y="60"/>
                        </a:cubicBezTo>
                        <a:cubicBezTo>
                          <a:pt x="83" y="60"/>
                          <a:pt x="97" y="60"/>
                          <a:pt x="98" y="60"/>
                        </a:cubicBezTo>
                        <a:cubicBezTo>
                          <a:pt x="99" y="60"/>
                          <a:pt x="99" y="59"/>
                          <a:pt x="98" y="59"/>
                        </a:cubicBezTo>
                        <a:cubicBezTo>
                          <a:pt x="98" y="58"/>
                          <a:pt x="98" y="58"/>
                          <a:pt x="99" y="55"/>
                        </a:cubicBezTo>
                        <a:cubicBezTo>
                          <a:pt x="99" y="55"/>
                          <a:pt x="100" y="54"/>
                          <a:pt x="99" y="53"/>
                        </a:cubicBezTo>
                        <a:cubicBezTo>
                          <a:pt x="98" y="52"/>
                          <a:pt x="99" y="50"/>
                          <a:pt x="99" y="48"/>
                        </a:cubicBezTo>
                        <a:cubicBezTo>
                          <a:pt x="98" y="47"/>
                          <a:pt x="100" y="46"/>
                          <a:pt x="99" y="45"/>
                        </a:cubicBezTo>
                        <a:cubicBezTo>
                          <a:pt x="98" y="44"/>
                          <a:pt x="99" y="44"/>
                          <a:pt x="99" y="43"/>
                        </a:cubicBezTo>
                        <a:cubicBezTo>
                          <a:pt x="99" y="43"/>
                          <a:pt x="98" y="42"/>
                          <a:pt x="98" y="42"/>
                        </a:cubicBezTo>
                        <a:cubicBezTo>
                          <a:pt x="98" y="42"/>
                          <a:pt x="98" y="42"/>
                          <a:pt x="98" y="42"/>
                        </a:cubicBezTo>
                        <a:cubicBezTo>
                          <a:pt x="97" y="43"/>
                          <a:pt x="97" y="42"/>
                          <a:pt x="96" y="43"/>
                        </a:cubicBezTo>
                        <a:cubicBezTo>
                          <a:pt x="95" y="43"/>
                          <a:pt x="95" y="42"/>
                          <a:pt x="93" y="43"/>
                        </a:cubicBezTo>
                        <a:cubicBezTo>
                          <a:pt x="91" y="44"/>
                          <a:pt x="92" y="43"/>
                          <a:pt x="91" y="43"/>
                        </a:cubicBezTo>
                        <a:cubicBezTo>
                          <a:pt x="89" y="44"/>
                          <a:pt x="91" y="42"/>
                          <a:pt x="89" y="43"/>
                        </a:cubicBezTo>
                        <a:cubicBezTo>
                          <a:pt x="87" y="44"/>
                          <a:pt x="87" y="42"/>
                          <a:pt x="87" y="43"/>
                        </a:cubicBezTo>
                        <a:cubicBezTo>
                          <a:pt x="87" y="43"/>
                          <a:pt x="86" y="43"/>
                          <a:pt x="86" y="43"/>
                        </a:cubicBezTo>
                        <a:cubicBezTo>
                          <a:pt x="86" y="44"/>
                          <a:pt x="86" y="43"/>
                          <a:pt x="85" y="44"/>
                        </a:cubicBezTo>
                        <a:cubicBezTo>
                          <a:pt x="85" y="45"/>
                          <a:pt x="84" y="45"/>
                          <a:pt x="84" y="44"/>
                        </a:cubicBezTo>
                        <a:cubicBezTo>
                          <a:pt x="84" y="43"/>
                          <a:pt x="85" y="43"/>
                          <a:pt x="84" y="42"/>
                        </a:cubicBezTo>
                        <a:cubicBezTo>
                          <a:pt x="83" y="41"/>
                          <a:pt x="84" y="41"/>
                          <a:pt x="85" y="41"/>
                        </a:cubicBezTo>
                        <a:cubicBezTo>
                          <a:pt x="85" y="41"/>
                          <a:pt x="85" y="40"/>
                          <a:pt x="85" y="39"/>
                        </a:cubicBezTo>
                        <a:cubicBezTo>
                          <a:pt x="84" y="37"/>
                          <a:pt x="85" y="38"/>
                          <a:pt x="85" y="37"/>
                        </a:cubicBezTo>
                        <a:cubicBezTo>
                          <a:pt x="84" y="36"/>
                          <a:pt x="85" y="36"/>
                          <a:pt x="84" y="33"/>
                        </a:cubicBezTo>
                        <a:cubicBezTo>
                          <a:pt x="84" y="32"/>
                          <a:pt x="84" y="33"/>
                          <a:pt x="83" y="32"/>
                        </a:cubicBezTo>
                        <a:cubicBezTo>
                          <a:pt x="82" y="31"/>
                          <a:pt x="82" y="31"/>
                          <a:pt x="81" y="29"/>
                        </a:cubicBezTo>
                        <a:cubicBezTo>
                          <a:pt x="81" y="28"/>
                          <a:pt x="82" y="28"/>
                          <a:pt x="82" y="27"/>
                        </a:cubicBezTo>
                        <a:cubicBezTo>
                          <a:pt x="83" y="25"/>
                          <a:pt x="82" y="25"/>
                          <a:pt x="83" y="23"/>
                        </a:cubicBezTo>
                        <a:cubicBezTo>
                          <a:pt x="83" y="22"/>
                          <a:pt x="83" y="22"/>
                          <a:pt x="83" y="21"/>
                        </a:cubicBezTo>
                        <a:cubicBezTo>
                          <a:pt x="82" y="21"/>
                          <a:pt x="83" y="21"/>
                          <a:pt x="82" y="20"/>
                        </a:cubicBezTo>
                        <a:cubicBezTo>
                          <a:pt x="82" y="20"/>
                          <a:pt x="83" y="20"/>
                          <a:pt x="82" y="18"/>
                        </a:cubicBezTo>
                        <a:cubicBezTo>
                          <a:pt x="81" y="18"/>
                          <a:pt x="81" y="17"/>
                          <a:pt x="81" y="17"/>
                        </a:cubicBezTo>
                        <a:cubicBezTo>
                          <a:pt x="82" y="16"/>
                          <a:pt x="82" y="15"/>
                          <a:pt x="82" y="15"/>
                        </a:cubicBezTo>
                        <a:cubicBezTo>
                          <a:pt x="82" y="14"/>
                          <a:pt x="82" y="13"/>
                          <a:pt x="82" y="13"/>
                        </a:cubicBezTo>
                        <a:cubicBezTo>
                          <a:pt x="82" y="12"/>
                          <a:pt x="82" y="12"/>
                          <a:pt x="81" y="12"/>
                        </a:cubicBezTo>
                        <a:cubicBezTo>
                          <a:pt x="81" y="12"/>
                          <a:pt x="75" y="12"/>
                          <a:pt x="73" y="12"/>
                        </a:cubicBezTo>
                        <a:cubicBezTo>
                          <a:pt x="71" y="12"/>
                          <a:pt x="72" y="12"/>
                          <a:pt x="72" y="10"/>
                        </a:cubicBezTo>
                        <a:cubicBezTo>
                          <a:pt x="72" y="10"/>
                          <a:pt x="73" y="9"/>
                          <a:pt x="72" y="9"/>
                        </a:cubicBezTo>
                        <a:cubicBezTo>
                          <a:pt x="72" y="9"/>
                          <a:pt x="71" y="9"/>
                          <a:pt x="70" y="9"/>
                        </a:cubicBezTo>
                        <a:cubicBezTo>
                          <a:pt x="70" y="9"/>
                          <a:pt x="70" y="10"/>
                          <a:pt x="69" y="10"/>
                        </a:cubicBezTo>
                        <a:cubicBezTo>
                          <a:pt x="69" y="10"/>
                          <a:pt x="64" y="10"/>
                          <a:pt x="64" y="10"/>
                        </a:cubicBezTo>
                        <a:cubicBezTo>
                          <a:pt x="64" y="11"/>
                          <a:pt x="63" y="10"/>
                          <a:pt x="63" y="12"/>
                        </a:cubicBezTo>
                        <a:cubicBezTo>
                          <a:pt x="63" y="13"/>
                          <a:pt x="64" y="13"/>
                          <a:pt x="63" y="14"/>
                        </a:cubicBezTo>
                        <a:cubicBezTo>
                          <a:pt x="63" y="15"/>
                          <a:pt x="62" y="14"/>
                          <a:pt x="63" y="15"/>
                        </a:cubicBezTo>
                        <a:cubicBezTo>
                          <a:pt x="63" y="16"/>
                          <a:pt x="62" y="16"/>
                          <a:pt x="62" y="17"/>
                        </a:cubicBezTo>
                        <a:cubicBezTo>
                          <a:pt x="63" y="18"/>
                          <a:pt x="62" y="18"/>
                          <a:pt x="62" y="18"/>
                        </a:cubicBezTo>
                        <a:cubicBezTo>
                          <a:pt x="62" y="18"/>
                          <a:pt x="59" y="18"/>
                          <a:pt x="59" y="18"/>
                        </a:cubicBezTo>
                        <a:cubicBezTo>
                          <a:pt x="58" y="18"/>
                          <a:pt x="58" y="18"/>
                          <a:pt x="58" y="18"/>
                        </a:cubicBezTo>
                        <a:cubicBezTo>
                          <a:pt x="57" y="17"/>
                          <a:pt x="57" y="18"/>
                          <a:pt x="56" y="17"/>
                        </a:cubicBezTo>
                        <a:cubicBezTo>
                          <a:pt x="55" y="17"/>
                          <a:pt x="56" y="18"/>
                          <a:pt x="55" y="18"/>
                        </a:cubicBezTo>
                        <a:cubicBezTo>
                          <a:pt x="55" y="18"/>
                          <a:pt x="54" y="18"/>
                          <a:pt x="53" y="18"/>
                        </a:cubicBezTo>
                        <a:cubicBezTo>
                          <a:pt x="53" y="18"/>
                          <a:pt x="52" y="18"/>
                          <a:pt x="52" y="19"/>
                        </a:cubicBezTo>
                        <a:cubicBezTo>
                          <a:pt x="53" y="19"/>
                          <a:pt x="52" y="19"/>
                          <a:pt x="51" y="19"/>
                        </a:cubicBezTo>
                        <a:cubicBezTo>
                          <a:pt x="50" y="18"/>
                          <a:pt x="50" y="19"/>
                          <a:pt x="49" y="19"/>
                        </a:cubicBezTo>
                        <a:cubicBezTo>
                          <a:pt x="49" y="18"/>
                          <a:pt x="49" y="19"/>
                          <a:pt x="48" y="19"/>
                        </a:cubicBezTo>
                        <a:cubicBezTo>
                          <a:pt x="47" y="19"/>
                          <a:pt x="48" y="18"/>
                          <a:pt x="48" y="18"/>
                        </a:cubicBezTo>
                        <a:cubicBezTo>
                          <a:pt x="47" y="18"/>
                          <a:pt x="47" y="17"/>
                          <a:pt x="47" y="17"/>
                        </a:cubicBezTo>
                        <a:cubicBezTo>
                          <a:pt x="46" y="16"/>
                          <a:pt x="46" y="16"/>
                          <a:pt x="46" y="16"/>
                        </a:cubicBezTo>
                        <a:cubicBezTo>
                          <a:pt x="46" y="16"/>
                          <a:pt x="46" y="16"/>
                          <a:pt x="46" y="15"/>
                        </a:cubicBezTo>
                        <a:cubicBezTo>
                          <a:pt x="46" y="15"/>
                          <a:pt x="45" y="15"/>
                          <a:pt x="45" y="14"/>
                        </a:cubicBezTo>
                        <a:cubicBezTo>
                          <a:pt x="45" y="13"/>
                          <a:pt x="44" y="14"/>
                          <a:pt x="44" y="13"/>
                        </a:cubicBezTo>
                        <a:cubicBezTo>
                          <a:pt x="44" y="12"/>
                          <a:pt x="44" y="13"/>
                          <a:pt x="43" y="11"/>
                        </a:cubicBezTo>
                        <a:cubicBezTo>
                          <a:pt x="43" y="10"/>
                          <a:pt x="44" y="10"/>
                          <a:pt x="43" y="10"/>
                        </a:cubicBezTo>
                        <a:cubicBezTo>
                          <a:pt x="43" y="10"/>
                          <a:pt x="43" y="9"/>
                          <a:pt x="43" y="9"/>
                        </a:cubicBezTo>
                        <a:cubicBezTo>
                          <a:pt x="42" y="8"/>
                          <a:pt x="42" y="7"/>
                          <a:pt x="41" y="6"/>
                        </a:cubicBezTo>
                        <a:cubicBezTo>
                          <a:pt x="41" y="6"/>
                          <a:pt x="41" y="6"/>
                          <a:pt x="41" y="5"/>
                        </a:cubicBezTo>
                        <a:cubicBezTo>
                          <a:pt x="41" y="5"/>
                          <a:pt x="41" y="5"/>
                          <a:pt x="41" y="4"/>
                        </a:cubicBezTo>
                        <a:cubicBezTo>
                          <a:pt x="41" y="3"/>
                          <a:pt x="40" y="3"/>
                          <a:pt x="40" y="2"/>
                        </a:cubicBezTo>
                        <a:cubicBezTo>
                          <a:pt x="40" y="2"/>
                          <a:pt x="40" y="2"/>
                          <a:pt x="40" y="1"/>
                        </a:cubicBezTo>
                        <a:cubicBezTo>
                          <a:pt x="40" y="1"/>
                          <a:pt x="40" y="1"/>
                          <a:pt x="39" y="1"/>
                        </a:cubicBezTo>
                        <a:cubicBezTo>
                          <a:pt x="39" y="1"/>
                          <a:pt x="39" y="1"/>
                          <a:pt x="38" y="1"/>
                        </a:cubicBezTo>
                        <a:cubicBezTo>
                          <a:pt x="37" y="1"/>
                          <a:pt x="28" y="1"/>
                          <a:pt x="27" y="1"/>
                        </a:cubicBezTo>
                        <a:cubicBezTo>
                          <a:pt x="27" y="1"/>
                          <a:pt x="25" y="1"/>
                          <a:pt x="24" y="1"/>
                        </a:cubicBezTo>
                        <a:cubicBezTo>
                          <a:pt x="23" y="2"/>
                          <a:pt x="21" y="1"/>
                          <a:pt x="20" y="1"/>
                        </a:cubicBezTo>
                        <a:cubicBezTo>
                          <a:pt x="19" y="1"/>
                          <a:pt x="20" y="0"/>
                          <a:pt x="19" y="1"/>
                        </a:cubicBezTo>
                        <a:cubicBezTo>
                          <a:pt x="18" y="1"/>
                          <a:pt x="16" y="1"/>
                          <a:pt x="15" y="1"/>
                        </a:cubicBezTo>
                        <a:cubicBezTo>
                          <a:pt x="14" y="1"/>
                          <a:pt x="15" y="1"/>
                          <a:pt x="14" y="1"/>
                        </a:cubicBezTo>
                        <a:cubicBezTo>
                          <a:pt x="14" y="1"/>
                          <a:pt x="14" y="1"/>
                          <a:pt x="13" y="1"/>
                        </a:cubicBezTo>
                        <a:cubicBezTo>
                          <a:pt x="12" y="1"/>
                          <a:pt x="13" y="1"/>
                          <a:pt x="12" y="1"/>
                        </a:cubicBezTo>
                        <a:cubicBezTo>
                          <a:pt x="12" y="1"/>
                          <a:pt x="12" y="1"/>
                          <a:pt x="11" y="1"/>
                        </a:cubicBezTo>
                        <a:cubicBezTo>
                          <a:pt x="11" y="1"/>
                          <a:pt x="9" y="2"/>
                          <a:pt x="9" y="2"/>
                        </a:cubicBezTo>
                        <a:cubicBezTo>
                          <a:pt x="9" y="2"/>
                          <a:pt x="8" y="2"/>
                          <a:pt x="7" y="2"/>
                        </a:cubicBezTo>
                        <a:cubicBezTo>
                          <a:pt x="7" y="2"/>
                          <a:pt x="7" y="3"/>
                          <a:pt x="7" y="3"/>
                        </a:cubicBezTo>
                        <a:cubicBezTo>
                          <a:pt x="7" y="3"/>
                          <a:pt x="7" y="3"/>
                          <a:pt x="6" y="3"/>
                        </a:cubicBezTo>
                        <a:cubicBezTo>
                          <a:pt x="6" y="3"/>
                          <a:pt x="6" y="3"/>
                          <a:pt x="6" y="3"/>
                        </a:cubicBezTo>
                        <a:cubicBezTo>
                          <a:pt x="6" y="3"/>
                          <a:pt x="5" y="2"/>
                          <a:pt x="5" y="3"/>
                        </a:cubicBezTo>
                        <a:cubicBezTo>
                          <a:pt x="6" y="4"/>
                          <a:pt x="6" y="4"/>
                          <a:pt x="6" y="4"/>
                        </a:cubicBezTo>
                        <a:cubicBezTo>
                          <a:pt x="6" y="4"/>
                          <a:pt x="7" y="5"/>
                          <a:pt x="6" y="5"/>
                        </a:cubicBezTo>
                        <a:cubicBezTo>
                          <a:pt x="6" y="6"/>
                          <a:pt x="6" y="6"/>
                          <a:pt x="7" y="6"/>
                        </a:cubicBezTo>
                        <a:cubicBezTo>
                          <a:pt x="7" y="6"/>
                          <a:pt x="7" y="7"/>
                          <a:pt x="7" y="7"/>
                        </a:cubicBezTo>
                        <a:cubicBezTo>
                          <a:pt x="8" y="8"/>
                          <a:pt x="9" y="8"/>
                          <a:pt x="9" y="9"/>
                        </a:cubicBezTo>
                        <a:cubicBezTo>
                          <a:pt x="9" y="9"/>
                          <a:pt x="10" y="10"/>
                          <a:pt x="10" y="11"/>
                        </a:cubicBezTo>
                        <a:cubicBezTo>
                          <a:pt x="10" y="11"/>
                          <a:pt x="10" y="12"/>
                          <a:pt x="10" y="12"/>
                        </a:cubicBezTo>
                        <a:cubicBezTo>
                          <a:pt x="10" y="12"/>
                          <a:pt x="11" y="12"/>
                          <a:pt x="10" y="13"/>
                        </a:cubicBezTo>
                        <a:cubicBezTo>
                          <a:pt x="10" y="13"/>
                          <a:pt x="11" y="14"/>
                          <a:pt x="11" y="14"/>
                        </a:cubicBezTo>
                        <a:cubicBezTo>
                          <a:pt x="11" y="14"/>
                          <a:pt x="11" y="15"/>
                          <a:pt x="11" y="15"/>
                        </a:cubicBezTo>
                        <a:cubicBezTo>
                          <a:pt x="12" y="15"/>
                          <a:pt x="11" y="16"/>
                          <a:pt x="12" y="16"/>
                        </a:cubicBezTo>
                        <a:cubicBezTo>
                          <a:pt x="12" y="17"/>
                          <a:pt x="12" y="17"/>
                          <a:pt x="12" y="17"/>
                        </a:cubicBezTo>
                        <a:cubicBezTo>
                          <a:pt x="13" y="18"/>
                          <a:pt x="12" y="18"/>
                          <a:pt x="13" y="19"/>
                        </a:cubicBezTo>
                        <a:cubicBezTo>
                          <a:pt x="13" y="20"/>
                          <a:pt x="13" y="20"/>
                          <a:pt x="14" y="20"/>
                        </a:cubicBezTo>
                        <a:cubicBezTo>
                          <a:pt x="15" y="22"/>
                          <a:pt x="14" y="21"/>
                          <a:pt x="14" y="22"/>
                        </a:cubicBezTo>
                        <a:cubicBezTo>
                          <a:pt x="14" y="23"/>
                          <a:pt x="14" y="22"/>
                          <a:pt x="14" y="23"/>
                        </a:cubicBezTo>
                        <a:cubicBezTo>
                          <a:pt x="15" y="24"/>
                          <a:pt x="14" y="24"/>
                          <a:pt x="14" y="24"/>
                        </a:cubicBezTo>
                        <a:cubicBezTo>
                          <a:pt x="13" y="24"/>
                          <a:pt x="13" y="24"/>
                          <a:pt x="13" y="24"/>
                        </a:cubicBezTo>
                        <a:cubicBezTo>
                          <a:pt x="13" y="24"/>
                          <a:pt x="13" y="25"/>
                          <a:pt x="12" y="25"/>
                        </a:cubicBezTo>
                        <a:cubicBezTo>
                          <a:pt x="12" y="25"/>
                          <a:pt x="11" y="26"/>
                          <a:pt x="11" y="26"/>
                        </a:cubicBezTo>
                        <a:cubicBezTo>
                          <a:pt x="11" y="26"/>
                          <a:pt x="12" y="27"/>
                          <a:pt x="11" y="28"/>
                        </a:cubicBezTo>
                        <a:cubicBezTo>
                          <a:pt x="11" y="28"/>
                          <a:pt x="12" y="28"/>
                          <a:pt x="12" y="29"/>
                        </a:cubicBezTo>
                        <a:cubicBezTo>
                          <a:pt x="12" y="29"/>
                          <a:pt x="12" y="30"/>
                          <a:pt x="12" y="30"/>
                        </a:cubicBezTo>
                        <a:cubicBezTo>
                          <a:pt x="12" y="31"/>
                          <a:pt x="13" y="30"/>
                          <a:pt x="13" y="31"/>
                        </a:cubicBezTo>
                        <a:cubicBezTo>
                          <a:pt x="13" y="31"/>
                          <a:pt x="13" y="32"/>
                          <a:pt x="13" y="31"/>
                        </a:cubicBezTo>
                        <a:cubicBezTo>
                          <a:pt x="12" y="31"/>
                          <a:pt x="12" y="31"/>
                          <a:pt x="13" y="32"/>
                        </a:cubicBezTo>
                        <a:cubicBezTo>
                          <a:pt x="15" y="34"/>
                          <a:pt x="13" y="34"/>
                          <a:pt x="13" y="34"/>
                        </a:cubicBezTo>
                        <a:cubicBezTo>
                          <a:pt x="14" y="35"/>
                          <a:pt x="14" y="35"/>
                          <a:pt x="15" y="36"/>
                        </a:cubicBezTo>
                        <a:cubicBezTo>
                          <a:pt x="15" y="36"/>
                          <a:pt x="16" y="37"/>
                          <a:pt x="15" y="37"/>
                        </a:cubicBezTo>
                        <a:cubicBezTo>
                          <a:pt x="15" y="37"/>
                          <a:pt x="16" y="38"/>
                          <a:pt x="16" y="38"/>
                        </a:cubicBezTo>
                        <a:cubicBezTo>
                          <a:pt x="16" y="39"/>
                          <a:pt x="18" y="40"/>
                          <a:pt x="17" y="40"/>
                        </a:cubicBezTo>
                        <a:cubicBezTo>
                          <a:pt x="16" y="40"/>
                          <a:pt x="17" y="41"/>
                          <a:pt x="17" y="41"/>
                        </a:cubicBezTo>
                        <a:cubicBezTo>
                          <a:pt x="17" y="42"/>
                          <a:pt x="18" y="42"/>
                          <a:pt x="18" y="42"/>
                        </a:cubicBezTo>
                        <a:cubicBezTo>
                          <a:pt x="18" y="43"/>
                          <a:pt x="17" y="44"/>
                          <a:pt x="18" y="44"/>
                        </a:cubicBezTo>
                        <a:cubicBezTo>
                          <a:pt x="18" y="45"/>
                          <a:pt x="18" y="45"/>
                          <a:pt x="18" y="45"/>
                        </a:cubicBezTo>
                        <a:cubicBezTo>
                          <a:pt x="17" y="46"/>
                          <a:pt x="18" y="46"/>
                          <a:pt x="17" y="47"/>
                        </a:cubicBezTo>
                        <a:cubicBezTo>
                          <a:pt x="17" y="47"/>
                          <a:pt x="17" y="48"/>
                          <a:pt x="17" y="48"/>
                        </a:cubicBezTo>
                        <a:cubicBezTo>
                          <a:pt x="17" y="49"/>
                          <a:pt x="17" y="49"/>
                          <a:pt x="17" y="50"/>
                        </a:cubicBezTo>
                        <a:cubicBezTo>
                          <a:pt x="18" y="50"/>
                          <a:pt x="17" y="50"/>
                          <a:pt x="17" y="51"/>
                        </a:cubicBezTo>
                        <a:cubicBezTo>
                          <a:pt x="17" y="51"/>
                          <a:pt x="17" y="52"/>
                          <a:pt x="17" y="52"/>
                        </a:cubicBezTo>
                        <a:cubicBezTo>
                          <a:pt x="16" y="52"/>
                          <a:pt x="17" y="53"/>
                          <a:pt x="16" y="53"/>
                        </a:cubicBezTo>
                        <a:cubicBezTo>
                          <a:pt x="16" y="53"/>
                          <a:pt x="15" y="54"/>
                          <a:pt x="15" y="54"/>
                        </a:cubicBezTo>
                        <a:cubicBezTo>
                          <a:pt x="15" y="54"/>
                          <a:pt x="15" y="54"/>
                          <a:pt x="15" y="54"/>
                        </a:cubicBezTo>
                        <a:cubicBezTo>
                          <a:pt x="16" y="55"/>
                          <a:pt x="15" y="55"/>
                          <a:pt x="14" y="55"/>
                        </a:cubicBezTo>
                        <a:cubicBezTo>
                          <a:pt x="14" y="56"/>
                          <a:pt x="14" y="55"/>
                          <a:pt x="13" y="55"/>
                        </a:cubicBezTo>
                        <a:cubicBezTo>
                          <a:pt x="13" y="55"/>
                          <a:pt x="13" y="56"/>
                          <a:pt x="13" y="56"/>
                        </a:cubicBezTo>
                        <a:cubicBezTo>
                          <a:pt x="13" y="55"/>
                          <a:pt x="12" y="56"/>
                          <a:pt x="11" y="57"/>
                        </a:cubicBezTo>
                        <a:cubicBezTo>
                          <a:pt x="11" y="57"/>
                          <a:pt x="10" y="58"/>
                          <a:pt x="11" y="58"/>
                        </a:cubicBezTo>
                        <a:cubicBezTo>
                          <a:pt x="11" y="59"/>
                          <a:pt x="11" y="59"/>
                          <a:pt x="10" y="59"/>
                        </a:cubicBezTo>
                        <a:cubicBezTo>
                          <a:pt x="10" y="60"/>
                          <a:pt x="10" y="59"/>
                          <a:pt x="10" y="60"/>
                        </a:cubicBezTo>
                        <a:cubicBezTo>
                          <a:pt x="10" y="60"/>
                          <a:pt x="9" y="61"/>
                          <a:pt x="9" y="61"/>
                        </a:cubicBezTo>
                        <a:cubicBezTo>
                          <a:pt x="8" y="61"/>
                          <a:pt x="8" y="61"/>
                          <a:pt x="8" y="61"/>
                        </a:cubicBezTo>
                        <a:cubicBezTo>
                          <a:pt x="8" y="62"/>
                          <a:pt x="8" y="62"/>
                          <a:pt x="7" y="62"/>
                        </a:cubicBezTo>
                        <a:cubicBezTo>
                          <a:pt x="7" y="63"/>
                          <a:pt x="8" y="62"/>
                          <a:pt x="7" y="64"/>
                        </a:cubicBezTo>
                        <a:cubicBezTo>
                          <a:pt x="7" y="65"/>
                          <a:pt x="8" y="66"/>
                          <a:pt x="7" y="66"/>
                        </a:cubicBezTo>
                        <a:cubicBezTo>
                          <a:pt x="7" y="66"/>
                          <a:pt x="6" y="66"/>
                          <a:pt x="6" y="66"/>
                        </a:cubicBezTo>
                        <a:cubicBezTo>
                          <a:pt x="7" y="67"/>
                          <a:pt x="6" y="67"/>
                          <a:pt x="6" y="67"/>
                        </a:cubicBezTo>
                        <a:cubicBezTo>
                          <a:pt x="6" y="68"/>
                          <a:pt x="6" y="67"/>
                          <a:pt x="6" y="68"/>
                        </a:cubicBezTo>
                        <a:cubicBezTo>
                          <a:pt x="6" y="68"/>
                          <a:pt x="6" y="68"/>
                          <a:pt x="6" y="68"/>
                        </a:cubicBezTo>
                        <a:cubicBezTo>
                          <a:pt x="6" y="69"/>
                          <a:pt x="6" y="69"/>
                          <a:pt x="6" y="69"/>
                        </a:cubicBezTo>
                        <a:cubicBezTo>
                          <a:pt x="6" y="70"/>
                          <a:pt x="5" y="72"/>
                          <a:pt x="5" y="72"/>
                        </a:cubicBezTo>
                        <a:cubicBezTo>
                          <a:pt x="5" y="73"/>
                          <a:pt x="5" y="73"/>
                          <a:pt x="5" y="73"/>
                        </a:cubicBezTo>
                        <a:cubicBezTo>
                          <a:pt x="5" y="73"/>
                          <a:pt x="5" y="73"/>
                          <a:pt x="5" y="74"/>
                        </a:cubicBezTo>
                        <a:cubicBezTo>
                          <a:pt x="5" y="74"/>
                          <a:pt x="5" y="74"/>
                          <a:pt x="5" y="74"/>
                        </a:cubicBezTo>
                        <a:cubicBezTo>
                          <a:pt x="5" y="75"/>
                          <a:pt x="4" y="75"/>
                          <a:pt x="4" y="75"/>
                        </a:cubicBezTo>
                        <a:cubicBezTo>
                          <a:pt x="4" y="76"/>
                          <a:pt x="4" y="76"/>
                          <a:pt x="4" y="76"/>
                        </a:cubicBezTo>
                        <a:cubicBezTo>
                          <a:pt x="4" y="77"/>
                          <a:pt x="5" y="76"/>
                          <a:pt x="4" y="77"/>
                        </a:cubicBezTo>
                        <a:cubicBezTo>
                          <a:pt x="4" y="77"/>
                          <a:pt x="4" y="77"/>
                          <a:pt x="4" y="77"/>
                        </a:cubicBezTo>
                        <a:cubicBezTo>
                          <a:pt x="4" y="77"/>
                          <a:pt x="4" y="78"/>
                          <a:pt x="3" y="78"/>
                        </a:cubicBezTo>
                        <a:cubicBezTo>
                          <a:pt x="3" y="79"/>
                          <a:pt x="4" y="80"/>
                          <a:pt x="3" y="81"/>
                        </a:cubicBezTo>
                        <a:cubicBezTo>
                          <a:pt x="3" y="81"/>
                          <a:pt x="2" y="80"/>
                          <a:pt x="2" y="81"/>
                        </a:cubicBezTo>
                        <a:cubicBezTo>
                          <a:pt x="2" y="82"/>
                          <a:pt x="2" y="82"/>
                          <a:pt x="1" y="82"/>
                        </a:cubicBezTo>
                        <a:cubicBezTo>
                          <a:pt x="1" y="82"/>
                          <a:pt x="1" y="82"/>
                          <a:pt x="1" y="82"/>
                        </a:cubicBezTo>
                        <a:cubicBezTo>
                          <a:pt x="0" y="83"/>
                          <a:pt x="2" y="83"/>
                          <a:pt x="2" y="84"/>
                        </a:cubicBezTo>
                        <a:cubicBezTo>
                          <a:pt x="1" y="85"/>
                          <a:pt x="2" y="88"/>
                          <a:pt x="2" y="90"/>
                        </a:cubicBezTo>
                        <a:cubicBezTo>
                          <a:pt x="2" y="89"/>
                          <a:pt x="2" y="90"/>
                          <a:pt x="1" y="90"/>
                        </a:cubicBezTo>
                        <a:cubicBezTo>
                          <a:pt x="1" y="90"/>
                          <a:pt x="1" y="91"/>
                          <a:pt x="1" y="91"/>
                        </a:cubicBezTo>
                        <a:cubicBezTo>
                          <a:pt x="1" y="92"/>
                          <a:pt x="1" y="93"/>
                          <a:pt x="1" y="93"/>
                        </a:cubicBezTo>
                        <a:cubicBezTo>
                          <a:pt x="1" y="94"/>
                          <a:pt x="1" y="94"/>
                          <a:pt x="1" y="94"/>
                        </a:cubicBezTo>
                        <a:cubicBezTo>
                          <a:pt x="3" y="94"/>
                          <a:pt x="2" y="93"/>
                          <a:pt x="3" y="9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2" name="Freeform 56"/>
                  <p:cNvSpPr>
                    <a:spLocks/>
                  </p:cNvSpPr>
                  <p:nvPr/>
                </p:nvSpPr>
                <p:spPr bwMode="auto">
                  <a:xfrm>
                    <a:off x="4606926" y="4872037"/>
                    <a:ext cx="3175" cy="7937"/>
                  </a:xfrm>
                  <a:custGeom>
                    <a:avLst/>
                    <a:gdLst>
                      <a:gd name="T0" fmla="*/ 1 w 1"/>
                      <a:gd name="T1" fmla="*/ 0 h 3"/>
                      <a:gd name="T2" fmla="*/ 0 w 1"/>
                      <a:gd name="T3" fmla="*/ 2 h 3"/>
                      <a:gd name="T4" fmla="*/ 1 w 1"/>
                      <a:gd name="T5" fmla="*/ 3 h 3"/>
                      <a:gd name="T6" fmla="*/ 1 w 1"/>
                      <a:gd name="T7" fmla="*/ 2 h 3"/>
                      <a:gd name="T8" fmla="*/ 1 w 1"/>
                      <a:gd name="T9" fmla="*/ 1 h 3"/>
                      <a:gd name="T10" fmla="*/ 1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0"/>
                        </a:moveTo>
                        <a:cubicBezTo>
                          <a:pt x="0" y="1"/>
                          <a:pt x="0" y="1"/>
                          <a:pt x="0" y="2"/>
                        </a:cubicBezTo>
                        <a:cubicBezTo>
                          <a:pt x="0" y="2"/>
                          <a:pt x="1" y="2"/>
                          <a:pt x="1" y="3"/>
                        </a:cubicBezTo>
                        <a:cubicBezTo>
                          <a:pt x="1" y="3"/>
                          <a:pt x="1" y="3"/>
                          <a:pt x="1" y="2"/>
                        </a:cubicBezTo>
                        <a:cubicBezTo>
                          <a:pt x="1" y="2"/>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3" name="Freeform 57"/>
                  <p:cNvSpPr>
                    <a:spLocks/>
                  </p:cNvSpPr>
                  <p:nvPr/>
                </p:nvSpPr>
                <p:spPr bwMode="auto">
                  <a:xfrm>
                    <a:off x="5245101" y="4989512"/>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2"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4" name="Freeform 58"/>
                  <p:cNvSpPr>
                    <a:spLocks/>
                  </p:cNvSpPr>
                  <p:nvPr/>
                </p:nvSpPr>
                <p:spPr bwMode="auto">
                  <a:xfrm>
                    <a:off x="5262563" y="5008562"/>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5" name="Freeform 59"/>
                  <p:cNvSpPr>
                    <a:spLocks/>
                  </p:cNvSpPr>
                  <p:nvPr/>
                </p:nvSpPr>
                <p:spPr bwMode="auto">
                  <a:xfrm>
                    <a:off x="4437063" y="434657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6" name="Freeform 60"/>
                  <p:cNvSpPr>
                    <a:spLocks/>
                  </p:cNvSpPr>
                  <p:nvPr/>
                </p:nvSpPr>
                <p:spPr bwMode="auto">
                  <a:xfrm>
                    <a:off x="4403726" y="4171950"/>
                    <a:ext cx="274638" cy="223837"/>
                  </a:xfrm>
                  <a:custGeom>
                    <a:avLst/>
                    <a:gdLst>
                      <a:gd name="T0" fmla="*/ 92 w 96"/>
                      <a:gd name="T1" fmla="*/ 12 h 78"/>
                      <a:gd name="T2" fmla="*/ 91 w 96"/>
                      <a:gd name="T3" fmla="*/ 11 h 78"/>
                      <a:gd name="T4" fmla="*/ 89 w 96"/>
                      <a:gd name="T5" fmla="*/ 7 h 78"/>
                      <a:gd name="T6" fmla="*/ 87 w 96"/>
                      <a:gd name="T7" fmla="*/ 5 h 78"/>
                      <a:gd name="T8" fmla="*/ 83 w 96"/>
                      <a:gd name="T9" fmla="*/ 3 h 78"/>
                      <a:gd name="T10" fmla="*/ 80 w 96"/>
                      <a:gd name="T11" fmla="*/ 5 h 78"/>
                      <a:gd name="T12" fmla="*/ 75 w 96"/>
                      <a:gd name="T13" fmla="*/ 6 h 78"/>
                      <a:gd name="T14" fmla="*/ 62 w 96"/>
                      <a:gd name="T15" fmla="*/ 5 h 78"/>
                      <a:gd name="T16" fmla="*/ 53 w 96"/>
                      <a:gd name="T17" fmla="*/ 9 h 78"/>
                      <a:gd name="T18" fmla="*/ 44 w 96"/>
                      <a:gd name="T19" fmla="*/ 6 h 78"/>
                      <a:gd name="T20" fmla="*/ 31 w 96"/>
                      <a:gd name="T21" fmla="*/ 4 h 78"/>
                      <a:gd name="T22" fmla="*/ 20 w 96"/>
                      <a:gd name="T23" fmla="*/ 1 h 78"/>
                      <a:gd name="T24" fmla="*/ 11 w 96"/>
                      <a:gd name="T25" fmla="*/ 6 h 78"/>
                      <a:gd name="T26" fmla="*/ 7 w 96"/>
                      <a:gd name="T27" fmla="*/ 16 h 78"/>
                      <a:gd name="T28" fmla="*/ 6 w 96"/>
                      <a:gd name="T29" fmla="*/ 19 h 78"/>
                      <a:gd name="T30" fmla="*/ 9 w 96"/>
                      <a:gd name="T31" fmla="*/ 26 h 78"/>
                      <a:gd name="T32" fmla="*/ 7 w 96"/>
                      <a:gd name="T33" fmla="*/ 31 h 78"/>
                      <a:gd name="T34" fmla="*/ 5 w 96"/>
                      <a:gd name="T35" fmla="*/ 34 h 78"/>
                      <a:gd name="T36" fmla="*/ 2 w 96"/>
                      <a:gd name="T37" fmla="*/ 39 h 78"/>
                      <a:gd name="T38" fmla="*/ 0 w 96"/>
                      <a:gd name="T39" fmla="*/ 41 h 78"/>
                      <a:gd name="T40" fmla="*/ 0 w 96"/>
                      <a:gd name="T41" fmla="*/ 48 h 78"/>
                      <a:gd name="T42" fmla="*/ 1 w 96"/>
                      <a:gd name="T43" fmla="*/ 54 h 78"/>
                      <a:gd name="T44" fmla="*/ 0 w 96"/>
                      <a:gd name="T45" fmla="*/ 57 h 78"/>
                      <a:gd name="T46" fmla="*/ 6 w 96"/>
                      <a:gd name="T47" fmla="*/ 60 h 78"/>
                      <a:gd name="T48" fmla="*/ 7 w 96"/>
                      <a:gd name="T49" fmla="*/ 60 h 78"/>
                      <a:gd name="T50" fmla="*/ 11 w 96"/>
                      <a:gd name="T51" fmla="*/ 60 h 78"/>
                      <a:gd name="T52" fmla="*/ 17 w 96"/>
                      <a:gd name="T53" fmla="*/ 63 h 78"/>
                      <a:gd name="T54" fmla="*/ 19 w 96"/>
                      <a:gd name="T55" fmla="*/ 66 h 78"/>
                      <a:gd name="T56" fmla="*/ 21 w 96"/>
                      <a:gd name="T57" fmla="*/ 69 h 78"/>
                      <a:gd name="T58" fmla="*/ 22 w 96"/>
                      <a:gd name="T59" fmla="*/ 71 h 78"/>
                      <a:gd name="T60" fmla="*/ 26 w 96"/>
                      <a:gd name="T61" fmla="*/ 77 h 78"/>
                      <a:gd name="T62" fmla="*/ 28 w 96"/>
                      <a:gd name="T63" fmla="*/ 77 h 78"/>
                      <a:gd name="T64" fmla="*/ 29 w 96"/>
                      <a:gd name="T65" fmla="*/ 77 h 78"/>
                      <a:gd name="T66" fmla="*/ 33 w 96"/>
                      <a:gd name="T67" fmla="*/ 77 h 78"/>
                      <a:gd name="T68" fmla="*/ 39 w 96"/>
                      <a:gd name="T69" fmla="*/ 76 h 78"/>
                      <a:gd name="T70" fmla="*/ 45 w 96"/>
                      <a:gd name="T71" fmla="*/ 75 h 78"/>
                      <a:gd name="T72" fmla="*/ 46 w 96"/>
                      <a:gd name="T73" fmla="*/ 74 h 78"/>
                      <a:gd name="T74" fmla="*/ 47 w 96"/>
                      <a:gd name="T75" fmla="*/ 73 h 78"/>
                      <a:gd name="T76" fmla="*/ 49 w 96"/>
                      <a:gd name="T77" fmla="*/ 66 h 78"/>
                      <a:gd name="T78" fmla="*/ 50 w 96"/>
                      <a:gd name="T79" fmla="*/ 64 h 78"/>
                      <a:gd name="T80" fmla="*/ 54 w 96"/>
                      <a:gd name="T81" fmla="*/ 60 h 78"/>
                      <a:gd name="T82" fmla="*/ 56 w 96"/>
                      <a:gd name="T83" fmla="*/ 58 h 78"/>
                      <a:gd name="T84" fmla="*/ 60 w 96"/>
                      <a:gd name="T85" fmla="*/ 56 h 78"/>
                      <a:gd name="T86" fmla="*/ 63 w 96"/>
                      <a:gd name="T87" fmla="*/ 55 h 78"/>
                      <a:gd name="T88" fmla="*/ 66 w 96"/>
                      <a:gd name="T89" fmla="*/ 57 h 78"/>
                      <a:gd name="T90" fmla="*/ 70 w 96"/>
                      <a:gd name="T91" fmla="*/ 59 h 78"/>
                      <a:gd name="T92" fmla="*/ 71 w 96"/>
                      <a:gd name="T93" fmla="*/ 57 h 78"/>
                      <a:gd name="T94" fmla="*/ 73 w 96"/>
                      <a:gd name="T95" fmla="*/ 54 h 78"/>
                      <a:gd name="T96" fmla="*/ 73 w 96"/>
                      <a:gd name="T97" fmla="*/ 53 h 78"/>
                      <a:gd name="T98" fmla="*/ 76 w 96"/>
                      <a:gd name="T99" fmla="*/ 47 h 78"/>
                      <a:gd name="T100" fmla="*/ 77 w 96"/>
                      <a:gd name="T101" fmla="*/ 44 h 78"/>
                      <a:gd name="T102" fmla="*/ 78 w 96"/>
                      <a:gd name="T103" fmla="*/ 43 h 78"/>
                      <a:gd name="T104" fmla="*/ 80 w 96"/>
                      <a:gd name="T105" fmla="*/ 42 h 78"/>
                      <a:gd name="T106" fmla="*/ 81 w 96"/>
                      <a:gd name="T107" fmla="*/ 38 h 78"/>
                      <a:gd name="T108" fmla="*/ 82 w 96"/>
                      <a:gd name="T109" fmla="*/ 35 h 78"/>
                      <a:gd name="T110" fmla="*/ 84 w 96"/>
                      <a:gd name="T111" fmla="*/ 31 h 78"/>
                      <a:gd name="T112" fmla="*/ 86 w 96"/>
                      <a:gd name="T113" fmla="*/ 28 h 78"/>
                      <a:gd name="T114" fmla="*/ 89 w 96"/>
                      <a:gd name="T115" fmla="*/ 22 h 78"/>
                      <a:gd name="T116" fmla="*/ 92 w 96"/>
                      <a:gd name="T117" fmla="*/ 21 h 78"/>
                      <a:gd name="T118" fmla="*/ 95 w 96"/>
                      <a:gd name="T119" fmla="*/ 17 h 78"/>
                      <a:gd name="T120" fmla="*/ 95 w 96"/>
                      <a:gd name="T121" fmla="*/ 1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78">
                        <a:moveTo>
                          <a:pt x="95" y="14"/>
                        </a:moveTo>
                        <a:cubicBezTo>
                          <a:pt x="95" y="14"/>
                          <a:pt x="94" y="13"/>
                          <a:pt x="94" y="13"/>
                        </a:cubicBezTo>
                        <a:cubicBezTo>
                          <a:pt x="94" y="13"/>
                          <a:pt x="94" y="13"/>
                          <a:pt x="94" y="12"/>
                        </a:cubicBezTo>
                        <a:cubicBezTo>
                          <a:pt x="93" y="12"/>
                          <a:pt x="93" y="12"/>
                          <a:pt x="92" y="12"/>
                        </a:cubicBezTo>
                        <a:cubicBezTo>
                          <a:pt x="92" y="12"/>
                          <a:pt x="92" y="12"/>
                          <a:pt x="92" y="12"/>
                        </a:cubicBezTo>
                        <a:cubicBezTo>
                          <a:pt x="92" y="11"/>
                          <a:pt x="92" y="11"/>
                          <a:pt x="92" y="11"/>
                        </a:cubicBezTo>
                        <a:cubicBezTo>
                          <a:pt x="92" y="11"/>
                          <a:pt x="92" y="11"/>
                          <a:pt x="92" y="11"/>
                        </a:cubicBezTo>
                        <a:cubicBezTo>
                          <a:pt x="92" y="11"/>
                          <a:pt x="92" y="11"/>
                          <a:pt x="91" y="11"/>
                        </a:cubicBezTo>
                        <a:cubicBezTo>
                          <a:pt x="91" y="12"/>
                          <a:pt x="91" y="11"/>
                          <a:pt x="90" y="11"/>
                        </a:cubicBezTo>
                        <a:cubicBezTo>
                          <a:pt x="90" y="11"/>
                          <a:pt x="89" y="10"/>
                          <a:pt x="89" y="10"/>
                        </a:cubicBezTo>
                        <a:cubicBezTo>
                          <a:pt x="89" y="8"/>
                          <a:pt x="88" y="9"/>
                          <a:pt x="89" y="8"/>
                        </a:cubicBezTo>
                        <a:cubicBezTo>
                          <a:pt x="89" y="8"/>
                          <a:pt x="89" y="7"/>
                          <a:pt x="89" y="7"/>
                        </a:cubicBezTo>
                        <a:cubicBezTo>
                          <a:pt x="89" y="7"/>
                          <a:pt x="89" y="7"/>
                          <a:pt x="89" y="7"/>
                        </a:cubicBezTo>
                        <a:cubicBezTo>
                          <a:pt x="89" y="7"/>
                          <a:pt x="89" y="6"/>
                          <a:pt x="89" y="6"/>
                        </a:cubicBezTo>
                        <a:cubicBezTo>
                          <a:pt x="89" y="6"/>
                          <a:pt x="89" y="6"/>
                          <a:pt x="88" y="6"/>
                        </a:cubicBezTo>
                        <a:cubicBezTo>
                          <a:pt x="88" y="6"/>
                          <a:pt x="87" y="6"/>
                          <a:pt x="87" y="5"/>
                        </a:cubicBezTo>
                        <a:cubicBezTo>
                          <a:pt x="87" y="5"/>
                          <a:pt x="86" y="5"/>
                          <a:pt x="86" y="5"/>
                        </a:cubicBezTo>
                        <a:cubicBezTo>
                          <a:pt x="86" y="4"/>
                          <a:pt x="86" y="4"/>
                          <a:pt x="86" y="3"/>
                        </a:cubicBezTo>
                        <a:cubicBezTo>
                          <a:pt x="85" y="3"/>
                          <a:pt x="85" y="2"/>
                          <a:pt x="85" y="2"/>
                        </a:cubicBezTo>
                        <a:cubicBezTo>
                          <a:pt x="84" y="2"/>
                          <a:pt x="85" y="3"/>
                          <a:pt x="83" y="3"/>
                        </a:cubicBezTo>
                        <a:cubicBezTo>
                          <a:pt x="83" y="3"/>
                          <a:pt x="83" y="3"/>
                          <a:pt x="82" y="3"/>
                        </a:cubicBezTo>
                        <a:cubicBezTo>
                          <a:pt x="82" y="3"/>
                          <a:pt x="82" y="3"/>
                          <a:pt x="81" y="3"/>
                        </a:cubicBezTo>
                        <a:cubicBezTo>
                          <a:pt x="81" y="3"/>
                          <a:pt x="81" y="4"/>
                          <a:pt x="81" y="4"/>
                        </a:cubicBezTo>
                        <a:cubicBezTo>
                          <a:pt x="80" y="4"/>
                          <a:pt x="80" y="5"/>
                          <a:pt x="80" y="5"/>
                        </a:cubicBezTo>
                        <a:cubicBezTo>
                          <a:pt x="79" y="5"/>
                          <a:pt x="79" y="5"/>
                          <a:pt x="79" y="5"/>
                        </a:cubicBezTo>
                        <a:cubicBezTo>
                          <a:pt x="78" y="6"/>
                          <a:pt x="79" y="6"/>
                          <a:pt x="78" y="7"/>
                        </a:cubicBezTo>
                        <a:cubicBezTo>
                          <a:pt x="78" y="7"/>
                          <a:pt x="78" y="6"/>
                          <a:pt x="77" y="7"/>
                        </a:cubicBezTo>
                        <a:cubicBezTo>
                          <a:pt x="77" y="7"/>
                          <a:pt x="76" y="6"/>
                          <a:pt x="75" y="6"/>
                        </a:cubicBezTo>
                        <a:cubicBezTo>
                          <a:pt x="74" y="7"/>
                          <a:pt x="74" y="6"/>
                          <a:pt x="73" y="5"/>
                        </a:cubicBezTo>
                        <a:cubicBezTo>
                          <a:pt x="72" y="4"/>
                          <a:pt x="70" y="4"/>
                          <a:pt x="68" y="4"/>
                        </a:cubicBezTo>
                        <a:cubicBezTo>
                          <a:pt x="67" y="5"/>
                          <a:pt x="65" y="4"/>
                          <a:pt x="65" y="4"/>
                        </a:cubicBezTo>
                        <a:cubicBezTo>
                          <a:pt x="64" y="4"/>
                          <a:pt x="63" y="4"/>
                          <a:pt x="62" y="5"/>
                        </a:cubicBezTo>
                        <a:cubicBezTo>
                          <a:pt x="61" y="5"/>
                          <a:pt x="61" y="4"/>
                          <a:pt x="58" y="6"/>
                        </a:cubicBezTo>
                        <a:cubicBezTo>
                          <a:pt x="58" y="6"/>
                          <a:pt x="58" y="6"/>
                          <a:pt x="58" y="6"/>
                        </a:cubicBezTo>
                        <a:cubicBezTo>
                          <a:pt x="58" y="7"/>
                          <a:pt x="58" y="6"/>
                          <a:pt x="56" y="9"/>
                        </a:cubicBezTo>
                        <a:cubicBezTo>
                          <a:pt x="55" y="9"/>
                          <a:pt x="54" y="8"/>
                          <a:pt x="53" y="9"/>
                        </a:cubicBezTo>
                        <a:cubicBezTo>
                          <a:pt x="52" y="9"/>
                          <a:pt x="52" y="8"/>
                          <a:pt x="52" y="9"/>
                        </a:cubicBezTo>
                        <a:cubicBezTo>
                          <a:pt x="51" y="9"/>
                          <a:pt x="50" y="9"/>
                          <a:pt x="48" y="8"/>
                        </a:cubicBezTo>
                        <a:cubicBezTo>
                          <a:pt x="46" y="7"/>
                          <a:pt x="48" y="7"/>
                          <a:pt x="46" y="7"/>
                        </a:cubicBezTo>
                        <a:cubicBezTo>
                          <a:pt x="45" y="7"/>
                          <a:pt x="45" y="6"/>
                          <a:pt x="44" y="6"/>
                        </a:cubicBezTo>
                        <a:cubicBezTo>
                          <a:pt x="43" y="6"/>
                          <a:pt x="44" y="5"/>
                          <a:pt x="41" y="5"/>
                        </a:cubicBezTo>
                        <a:cubicBezTo>
                          <a:pt x="39" y="5"/>
                          <a:pt x="39" y="6"/>
                          <a:pt x="37" y="6"/>
                        </a:cubicBezTo>
                        <a:cubicBezTo>
                          <a:pt x="35" y="6"/>
                          <a:pt x="35" y="8"/>
                          <a:pt x="33" y="7"/>
                        </a:cubicBezTo>
                        <a:cubicBezTo>
                          <a:pt x="32" y="6"/>
                          <a:pt x="32" y="5"/>
                          <a:pt x="31" y="4"/>
                        </a:cubicBezTo>
                        <a:cubicBezTo>
                          <a:pt x="30" y="3"/>
                          <a:pt x="30" y="3"/>
                          <a:pt x="29" y="2"/>
                        </a:cubicBezTo>
                        <a:cubicBezTo>
                          <a:pt x="28" y="1"/>
                          <a:pt x="29" y="3"/>
                          <a:pt x="25" y="1"/>
                        </a:cubicBezTo>
                        <a:cubicBezTo>
                          <a:pt x="22" y="0"/>
                          <a:pt x="24" y="0"/>
                          <a:pt x="22" y="0"/>
                        </a:cubicBezTo>
                        <a:cubicBezTo>
                          <a:pt x="20" y="0"/>
                          <a:pt x="22" y="1"/>
                          <a:pt x="20" y="1"/>
                        </a:cubicBezTo>
                        <a:cubicBezTo>
                          <a:pt x="19" y="1"/>
                          <a:pt x="20" y="1"/>
                          <a:pt x="18" y="1"/>
                        </a:cubicBezTo>
                        <a:cubicBezTo>
                          <a:pt x="17" y="1"/>
                          <a:pt x="18" y="1"/>
                          <a:pt x="15" y="1"/>
                        </a:cubicBezTo>
                        <a:cubicBezTo>
                          <a:pt x="13" y="2"/>
                          <a:pt x="14" y="3"/>
                          <a:pt x="12" y="3"/>
                        </a:cubicBezTo>
                        <a:cubicBezTo>
                          <a:pt x="11" y="4"/>
                          <a:pt x="11" y="4"/>
                          <a:pt x="11" y="6"/>
                        </a:cubicBezTo>
                        <a:cubicBezTo>
                          <a:pt x="11" y="8"/>
                          <a:pt x="11" y="7"/>
                          <a:pt x="10" y="8"/>
                        </a:cubicBezTo>
                        <a:cubicBezTo>
                          <a:pt x="10" y="9"/>
                          <a:pt x="8" y="10"/>
                          <a:pt x="8" y="11"/>
                        </a:cubicBezTo>
                        <a:cubicBezTo>
                          <a:pt x="7" y="11"/>
                          <a:pt x="8" y="13"/>
                          <a:pt x="7" y="14"/>
                        </a:cubicBezTo>
                        <a:cubicBezTo>
                          <a:pt x="7" y="15"/>
                          <a:pt x="8" y="15"/>
                          <a:pt x="7" y="16"/>
                        </a:cubicBezTo>
                        <a:cubicBezTo>
                          <a:pt x="7" y="17"/>
                          <a:pt x="8" y="16"/>
                          <a:pt x="8" y="17"/>
                        </a:cubicBezTo>
                        <a:cubicBezTo>
                          <a:pt x="7" y="18"/>
                          <a:pt x="7" y="17"/>
                          <a:pt x="7" y="18"/>
                        </a:cubicBezTo>
                        <a:cubicBezTo>
                          <a:pt x="7" y="18"/>
                          <a:pt x="7" y="18"/>
                          <a:pt x="7" y="18"/>
                        </a:cubicBezTo>
                        <a:cubicBezTo>
                          <a:pt x="7" y="19"/>
                          <a:pt x="7" y="18"/>
                          <a:pt x="6" y="19"/>
                        </a:cubicBezTo>
                        <a:cubicBezTo>
                          <a:pt x="6" y="20"/>
                          <a:pt x="6" y="20"/>
                          <a:pt x="8" y="22"/>
                        </a:cubicBezTo>
                        <a:cubicBezTo>
                          <a:pt x="8" y="22"/>
                          <a:pt x="8" y="22"/>
                          <a:pt x="8" y="23"/>
                        </a:cubicBezTo>
                        <a:cubicBezTo>
                          <a:pt x="8" y="24"/>
                          <a:pt x="8" y="23"/>
                          <a:pt x="8" y="25"/>
                        </a:cubicBezTo>
                        <a:cubicBezTo>
                          <a:pt x="8" y="27"/>
                          <a:pt x="9" y="25"/>
                          <a:pt x="9" y="26"/>
                        </a:cubicBezTo>
                        <a:cubicBezTo>
                          <a:pt x="9" y="27"/>
                          <a:pt x="9" y="27"/>
                          <a:pt x="9" y="28"/>
                        </a:cubicBezTo>
                        <a:cubicBezTo>
                          <a:pt x="8" y="29"/>
                          <a:pt x="8" y="27"/>
                          <a:pt x="7" y="29"/>
                        </a:cubicBezTo>
                        <a:cubicBezTo>
                          <a:pt x="6" y="30"/>
                          <a:pt x="8" y="30"/>
                          <a:pt x="8" y="30"/>
                        </a:cubicBezTo>
                        <a:cubicBezTo>
                          <a:pt x="8" y="31"/>
                          <a:pt x="7" y="30"/>
                          <a:pt x="7" y="31"/>
                        </a:cubicBezTo>
                        <a:cubicBezTo>
                          <a:pt x="7" y="32"/>
                          <a:pt x="7" y="32"/>
                          <a:pt x="7" y="32"/>
                        </a:cubicBezTo>
                        <a:cubicBezTo>
                          <a:pt x="7" y="33"/>
                          <a:pt x="7" y="33"/>
                          <a:pt x="6" y="33"/>
                        </a:cubicBezTo>
                        <a:cubicBezTo>
                          <a:pt x="5" y="33"/>
                          <a:pt x="5" y="33"/>
                          <a:pt x="5" y="33"/>
                        </a:cubicBezTo>
                        <a:cubicBezTo>
                          <a:pt x="5" y="34"/>
                          <a:pt x="5" y="34"/>
                          <a:pt x="5" y="34"/>
                        </a:cubicBezTo>
                        <a:cubicBezTo>
                          <a:pt x="4" y="34"/>
                          <a:pt x="5" y="34"/>
                          <a:pt x="3" y="36"/>
                        </a:cubicBezTo>
                        <a:cubicBezTo>
                          <a:pt x="3" y="36"/>
                          <a:pt x="4" y="36"/>
                          <a:pt x="4" y="37"/>
                        </a:cubicBezTo>
                        <a:cubicBezTo>
                          <a:pt x="4" y="38"/>
                          <a:pt x="3" y="38"/>
                          <a:pt x="3" y="38"/>
                        </a:cubicBezTo>
                        <a:cubicBezTo>
                          <a:pt x="3" y="39"/>
                          <a:pt x="2" y="39"/>
                          <a:pt x="2" y="39"/>
                        </a:cubicBezTo>
                        <a:cubicBezTo>
                          <a:pt x="2" y="39"/>
                          <a:pt x="1" y="39"/>
                          <a:pt x="1" y="39"/>
                        </a:cubicBezTo>
                        <a:cubicBezTo>
                          <a:pt x="1" y="39"/>
                          <a:pt x="0" y="39"/>
                          <a:pt x="1" y="39"/>
                        </a:cubicBezTo>
                        <a:cubicBezTo>
                          <a:pt x="1" y="40"/>
                          <a:pt x="0" y="40"/>
                          <a:pt x="1" y="41"/>
                        </a:cubicBezTo>
                        <a:cubicBezTo>
                          <a:pt x="1" y="41"/>
                          <a:pt x="0" y="41"/>
                          <a:pt x="0" y="41"/>
                        </a:cubicBezTo>
                        <a:cubicBezTo>
                          <a:pt x="0" y="42"/>
                          <a:pt x="0" y="43"/>
                          <a:pt x="0" y="43"/>
                        </a:cubicBezTo>
                        <a:cubicBezTo>
                          <a:pt x="0" y="44"/>
                          <a:pt x="0" y="44"/>
                          <a:pt x="0" y="44"/>
                        </a:cubicBezTo>
                        <a:cubicBezTo>
                          <a:pt x="0" y="45"/>
                          <a:pt x="1" y="45"/>
                          <a:pt x="0" y="47"/>
                        </a:cubicBezTo>
                        <a:cubicBezTo>
                          <a:pt x="0" y="47"/>
                          <a:pt x="0" y="47"/>
                          <a:pt x="0" y="48"/>
                        </a:cubicBezTo>
                        <a:cubicBezTo>
                          <a:pt x="0" y="49"/>
                          <a:pt x="0" y="48"/>
                          <a:pt x="0" y="50"/>
                        </a:cubicBezTo>
                        <a:cubicBezTo>
                          <a:pt x="0" y="51"/>
                          <a:pt x="1" y="51"/>
                          <a:pt x="1" y="52"/>
                        </a:cubicBezTo>
                        <a:cubicBezTo>
                          <a:pt x="1" y="52"/>
                          <a:pt x="0" y="51"/>
                          <a:pt x="0" y="53"/>
                        </a:cubicBezTo>
                        <a:cubicBezTo>
                          <a:pt x="0" y="54"/>
                          <a:pt x="1" y="53"/>
                          <a:pt x="1" y="54"/>
                        </a:cubicBezTo>
                        <a:cubicBezTo>
                          <a:pt x="1" y="54"/>
                          <a:pt x="0" y="54"/>
                          <a:pt x="0" y="54"/>
                        </a:cubicBezTo>
                        <a:cubicBezTo>
                          <a:pt x="0" y="55"/>
                          <a:pt x="1" y="55"/>
                          <a:pt x="1" y="55"/>
                        </a:cubicBezTo>
                        <a:cubicBezTo>
                          <a:pt x="1" y="56"/>
                          <a:pt x="0" y="55"/>
                          <a:pt x="0" y="56"/>
                        </a:cubicBezTo>
                        <a:cubicBezTo>
                          <a:pt x="0" y="56"/>
                          <a:pt x="0" y="56"/>
                          <a:pt x="0" y="57"/>
                        </a:cubicBezTo>
                        <a:cubicBezTo>
                          <a:pt x="0" y="57"/>
                          <a:pt x="1" y="57"/>
                          <a:pt x="1" y="58"/>
                        </a:cubicBezTo>
                        <a:cubicBezTo>
                          <a:pt x="1" y="58"/>
                          <a:pt x="0" y="57"/>
                          <a:pt x="0" y="60"/>
                        </a:cubicBezTo>
                        <a:cubicBezTo>
                          <a:pt x="1" y="60"/>
                          <a:pt x="2" y="60"/>
                          <a:pt x="3" y="60"/>
                        </a:cubicBezTo>
                        <a:cubicBezTo>
                          <a:pt x="3" y="60"/>
                          <a:pt x="4" y="60"/>
                          <a:pt x="6" y="60"/>
                        </a:cubicBezTo>
                        <a:cubicBezTo>
                          <a:pt x="6" y="59"/>
                          <a:pt x="5" y="59"/>
                          <a:pt x="6" y="58"/>
                        </a:cubicBezTo>
                        <a:cubicBezTo>
                          <a:pt x="7" y="58"/>
                          <a:pt x="6" y="59"/>
                          <a:pt x="9" y="58"/>
                        </a:cubicBezTo>
                        <a:cubicBezTo>
                          <a:pt x="10" y="58"/>
                          <a:pt x="10" y="59"/>
                          <a:pt x="9" y="59"/>
                        </a:cubicBezTo>
                        <a:cubicBezTo>
                          <a:pt x="8" y="59"/>
                          <a:pt x="6" y="59"/>
                          <a:pt x="7" y="60"/>
                        </a:cubicBezTo>
                        <a:cubicBezTo>
                          <a:pt x="8" y="60"/>
                          <a:pt x="9" y="60"/>
                          <a:pt x="10" y="60"/>
                        </a:cubicBezTo>
                        <a:cubicBezTo>
                          <a:pt x="12" y="60"/>
                          <a:pt x="8" y="58"/>
                          <a:pt x="11" y="59"/>
                        </a:cubicBezTo>
                        <a:cubicBezTo>
                          <a:pt x="11" y="59"/>
                          <a:pt x="12" y="59"/>
                          <a:pt x="12" y="59"/>
                        </a:cubicBezTo>
                        <a:cubicBezTo>
                          <a:pt x="12" y="60"/>
                          <a:pt x="11" y="60"/>
                          <a:pt x="11" y="60"/>
                        </a:cubicBezTo>
                        <a:cubicBezTo>
                          <a:pt x="11" y="60"/>
                          <a:pt x="13" y="60"/>
                          <a:pt x="13" y="60"/>
                        </a:cubicBezTo>
                        <a:cubicBezTo>
                          <a:pt x="14" y="60"/>
                          <a:pt x="14" y="61"/>
                          <a:pt x="15" y="61"/>
                        </a:cubicBezTo>
                        <a:cubicBezTo>
                          <a:pt x="15" y="61"/>
                          <a:pt x="16" y="62"/>
                          <a:pt x="16" y="62"/>
                        </a:cubicBezTo>
                        <a:cubicBezTo>
                          <a:pt x="16" y="62"/>
                          <a:pt x="16" y="62"/>
                          <a:pt x="17" y="63"/>
                        </a:cubicBezTo>
                        <a:cubicBezTo>
                          <a:pt x="18" y="63"/>
                          <a:pt x="17" y="63"/>
                          <a:pt x="17" y="64"/>
                        </a:cubicBezTo>
                        <a:cubicBezTo>
                          <a:pt x="17" y="64"/>
                          <a:pt x="18" y="64"/>
                          <a:pt x="18" y="64"/>
                        </a:cubicBezTo>
                        <a:cubicBezTo>
                          <a:pt x="18" y="65"/>
                          <a:pt x="20" y="64"/>
                          <a:pt x="21" y="64"/>
                        </a:cubicBezTo>
                        <a:cubicBezTo>
                          <a:pt x="21" y="64"/>
                          <a:pt x="19" y="66"/>
                          <a:pt x="19" y="66"/>
                        </a:cubicBezTo>
                        <a:cubicBezTo>
                          <a:pt x="19" y="66"/>
                          <a:pt x="20" y="68"/>
                          <a:pt x="20" y="68"/>
                        </a:cubicBezTo>
                        <a:cubicBezTo>
                          <a:pt x="20" y="68"/>
                          <a:pt x="20" y="68"/>
                          <a:pt x="20" y="68"/>
                        </a:cubicBezTo>
                        <a:cubicBezTo>
                          <a:pt x="21" y="68"/>
                          <a:pt x="23" y="68"/>
                          <a:pt x="23" y="68"/>
                        </a:cubicBezTo>
                        <a:cubicBezTo>
                          <a:pt x="23" y="68"/>
                          <a:pt x="22" y="69"/>
                          <a:pt x="21" y="69"/>
                        </a:cubicBezTo>
                        <a:cubicBezTo>
                          <a:pt x="20" y="69"/>
                          <a:pt x="21" y="69"/>
                          <a:pt x="21" y="70"/>
                        </a:cubicBezTo>
                        <a:cubicBezTo>
                          <a:pt x="20" y="70"/>
                          <a:pt x="21" y="71"/>
                          <a:pt x="21" y="71"/>
                        </a:cubicBezTo>
                        <a:cubicBezTo>
                          <a:pt x="21" y="70"/>
                          <a:pt x="21" y="70"/>
                          <a:pt x="22" y="70"/>
                        </a:cubicBezTo>
                        <a:cubicBezTo>
                          <a:pt x="22" y="71"/>
                          <a:pt x="21" y="71"/>
                          <a:pt x="22" y="71"/>
                        </a:cubicBezTo>
                        <a:cubicBezTo>
                          <a:pt x="22" y="72"/>
                          <a:pt x="22" y="72"/>
                          <a:pt x="22" y="73"/>
                        </a:cubicBezTo>
                        <a:cubicBezTo>
                          <a:pt x="23" y="73"/>
                          <a:pt x="22" y="74"/>
                          <a:pt x="23" y="74"/>
                        </a:cubicBezTo>
                        <a:cubicBezTo>
                          <a:pt x="24" y="75"/>
                          <a:pt x="24" y="75"/>
                          <a:pt x="25" y="76"/>
                        </a:cubicBezTo>
                        <a:cubicBezTo>
                          <a:pt x="25" y="76"/>
                          <a:pt x="25" y="76"/>
                          <a:pt x="26" y="77"/>
                        </a:cubicBezTo>
                        <a:cubicBezTo>
                          <a:pt x="26" y="77"/>
                          <a:pt x="27" y="78"/>
                          <a:pt x="27" y="78"/>
                        </a:cubicBezTo>
                        <a:cubicBezTo>
                          <a:pt x="27" y="78"/>
                          <a:pt x="27" y="77"/>
                          <a:pt x="27" y="77"/>
                        </a:cubicBezTo>
                        <a:cubicBezTo>
                          <a:pt x="27" y="77"/>
                          <a:pt x="27" y="77"/>
                          <a:pt x="27" y="77"/>
                        </a:cubicBezTo>
                        <a:cubicBezTo>
                          <a:pt x="27" y="77"/>
                          <a:pt x="27" y="77"/>
                          <a:pt x="28" y="77"/>
                        </a:cubicBezTo>
                        <a:cubicBezTo>
                          <a:pt x="28" y="77"/>
                          <a:pt x="28" y="77"/>
                          <a:pt x="28" y="77"/>
                        </a:cubicBezTo>
                        <a:cubicBezTo>
                          <a:pt x="27" y="77"/>
                          <a:pt x="28" y="78"/>
                          <a:pt x="28" y="78"/>
                        </a:cubicBezTo>
                        <a:cubicBezTo>
                          <a:pt x="28" y="77"/>
                          <a:pt x="29" y="78"/>
                          <a:pt x="29" y="77"/>
                        </a:cubicBezTo>
                        <a:cubicBezTo>
                          <a:pt x="29" y="77"/>
                          <a:pt x="29" y="77"/>
                          <a:pt x="29" y="77"/>
                        </a:cubicBezTo>
                        <a:cubicBezTo>
                          <a:pt x="30" y="77"/>
                          <a:pt x="31" y="77"/>
                          <a:pt x="31" y="77"/>
                        </a:cubicBezTo>
                        <a:cubicBezTo>
                          <a:pt x="32" y="77"/>
                          <a:pt x="32" y="76"/>
                          <a:pt x="32" y="76"/>
                        </a:cubicBezTo>
                        <a:cubicBezTo>
                          <a:pt x="32" y="76"/>
                          <a:pt x="32" y="76"/>
                          <a:pt x="32" y="76"/>
                        </a:cubicBezTo>
                        <a:cubicBezTo>
                          <a:pt x="32" y="77"/>
                          <a:pt x="33" y="77"/>
                          <a:pt x="33" y="77"/>
                        </a:cubicBezTo>
                        <a:cubicBezTo>
                          <a:pt x="33" y="76"/>
                          <a:pt x="35" y="77"/>
                          <a:pt x="35" y="76"/>
                        </a:cubicBezTo>
                        <a:cubicBezTo>
                          <a:pt x="36" y="76"/>
                          <a:pt x="36" y="75"/>
                          <a:pt x="36" y="75"/>
                        </a:cubicBezTo>
                        <a:cubicBezTo>
                          <a:pt x="36" y="75"/>
                          <a:pt x="36" y="77"/>
                          <a:pt x="37" y="76"/>
                        </a:cubicBezTo>
                        <a:cubicBezTo>
                          <a:pt x="38" y="76"/>
                          <a:pt x="36" y="74"/>
                          <a:pt x="39" y="76"/>
                        </a:cubicBezTo>
                        <a:cubicBezTo>
                          <a:pt x="39" y="76"/>
                          <a:pt x="38" y="75"/>
                          <a:pt x="39" y="75"/>
                        </a:cubicBezTo>
                        <a:cubicBezTo>
                          <a:pt x="40" y="76"/>
                          <a:pt x="41" y="75"/>
                          <a:pt x="42" y="75"/>
                        </a:cubicBezTo>
                        <a:cubicBezTo>
                          <a:pt x="44" y="75"/>
                          <a:pt x="44" y="75"/>
                          <a:pt x="44" y="75"/>
                        </a:cubicBezTo>
                        <a:cubicBezTo>
                          <a:pt x="44" y="75"/>
                          <a:pt x="45" y="75"/>
                          <a:pt x="45" y="75"/>
                        </a:cubicBezTo>
                        <a:cubicBezTo>
                          <a:pt x="45" y="75"/>
                          <a:pt x="45" y="74"/>
                          <a:pt x="45" y="74"/>
                        </a:cubicBezTo>
                        <a:cubicBezTo>
                          <a:pt x="45" y="74"/>
                          <a:pt x="45" y="73"/>
                          <a:pt x="45" y="73"/>
                        </a:cubicBezTo>
                        <a:cubicBezTo>
                          <a:pt x="45" y="72"/>
                          <a:pt x="45" y="73"/>
                          <a:pt x="45" y="73"/>
                        </a:cubicBezTo>
                        <a:cubicBezTo>
                          <a:pt x="46" y="73"/>
                          <a:pt x="46" y="73"/>
                          <a:pt x="46" y="74"/>
                        </a:cubicBezTo>
                        <a:cubicBezTo>
                          <a:pt x="46" y="74"/>
                          <a:pt x="46" y="74"/>
                          <a:pt x="46" y="74"/>
                        </a:cubicBezTo>
                        <a:cubicBezTo>
                          <a:pt x="47" y="74"/>
                          <a:pt x="47" y="74"/>
                          <a:pt x="47" y="73"/>
                        </a:cubicBezTo>
                        <a:cubicBezTo>
                          <a:pt x="47" y="73"/>
                          <a:pt x="47" y="73"/>
                          <a:pt x="47" y="73"/>
                        </a:cubicBezTo>
                        <a:cubicBezTo>
                          <a:pt x="47" y="73"/>
                          <a:pt x="47" y="73"/>
                          <a:pt x="47" y="73"/>
                        </a:cubicBezTo>
                        <a:cubicBezTo>
                          <a:pt x="47" y="72"/>
                          <a:pt x="47" y="72"/>
                          <a:pt x="49" y="70"/>
                        </a:cubicBezTo>
                        <a:cubicBezTo>
                          <a:pt x="49" y="69"/>
                          <a:pt x="49" y="69"/>
                          <a:pt x="49" y="68"/>
                        </a:cubicBezTo>
                        <a:cubicBezTo>
                          <a:pt x="49" y="67"/>
                          <a:pt x="49" y="67"/>
                          <a:pt x="50" y="67"/>
                        </a:cubicBezTo>
                        <a:cubicBezTo>
                          <a:pt x="50" y="67"/>
                          <a:pt x="50" y="66"/>
                          <a:pt x="49" y="66"/>
                        </a:cubicBezTo>
                        <a:cubicBezTo>
                          <a:pt x="49" y="66"/>
                          <a:pt x="49" y="66"/>
                          <a:pt x="49" y="65"/>
                        </a:cubicBezTo>
                        <a:cubicBezTo>
                          <a:pt x="49" y="65"/>
                          <a:pt x="49" y="65"/>
                          <a:pt x="49" y="65"/>
                        </a:cubicBezTo>
                        <a:cubicBezTo>
                          <a:pt x="49" y="64"/>
                          <a:pt x="50" y="64"/>
                          <a:pt x="50" y="64"/>
                        </a:cubicBezTo>
                        <a:cubicBezTo>
                          <a:pt x="50" y="64"/>
                          <a:pt x="50" y="64"/>
                          <a:pt x="50" y="64"/>
                        </a:cubicBezTo>
                        <a:cubicBezTo>
                          <a:pt x="50" y="64"/>
                          <a:pt x="50" y="64"/>
                          <a:pt x="51" y="64"/>
                        </a:cubicBezTo>
                        <a:cubicBezTo>
                          <a:pt x="51" y="63"/>
                          <a:pt x="51" y="63"/>
                          <a:pt x="52" y="62"/>
                        </a:cubicBezTo>
                        <a:cubicBezTo>
                          <a:pt x="53" y="62"/>
                          <a:pt x="53" y="62"/>
                          <a:pt x="53" y="61"/>
                        </a:cubicBezTo>
                        <a:cubicBezTo>
                          <a:pt x="53" y="60"/>
                          <a:pt x="54" y="61"/>
                          <a:pt x="54" y="60"/>
                        </a:cubicBezTo>
                        <a:cubicBezTo>
                          <a:pt x="54" y="60"/>
                          <a:pt x="55" y="60"/>
                          <a:pt x="55" y="60"/>
                        </a:cubicBezTo>
                        <a:cubicBezTo>
                          <a:pt x="55" y="59"/>
                          <a:pt x="55" y="59"/>
                          <a:pt x="56" y="59"/>
                        </a:cubicBezTo>
                        <a:cubicBezTo>
                          <a:pt x="56" y="59"/>
                          <a:pt x="56" y="59"/>
                          <a:pt x="56" y="59"/>
                        </a:cubicBezTo>
                        <a:cubicBezTo>
                          <a:pt x="56" y="58"/>
                          <a:pt x="56" y="58"/>
                          <a:pt x="56" y="58"/>
                        </a:cubicBezTo>
                        <a:cubicBezTo>
                          <a:pt x="56" y="57"/>
                          <a:pt x="56" y="57"/>
                          <a:pt x="57" y="57"/>
                        </a:cubicBezTo>
                        <a:cubicBezTo>
                          <a:pt x="57" y="57"/>
                          <a:pt x="57" y="58"/>
                          <a:pt x="58" y="57"/>
                        </a:cubicBezTo>
                        <a:cubicBezTo>
                          <a:pt x="58" y="56"/>
                          <a:pt x="59" y="55"/>
                          <a:pt x="59" y="55"/>
                        </a:cubicBezTo>
                        <a:cubicBezTo>
                          <a:pt x="60" y="55"/>
                          <a:pt x="60" y="55"/>
                          <a:pt x="60" y="56"/>
                        </a:cubicBezTo>
                        <a:cubicBezTo>
                          <a:pt x="60" y="56"/>
                          <a:pt x="60" y="56"/>
                          <a:pt x="61" y="56"/>
                        </a:cubicBezTo>
                        <a:cubicBezTo>
                          <a:pt x="61" y="56"/>
                          <a:pt x="61" y="56"/>
                          <a:pt x="62" y="56"/>
                        </a:cubicBezTo>
                        <a:cubicBezTo>
                          <a:pt x="62" y="56"/>
                          <a:pt x="62" y="56"/>
                          <a:pt x="62" y="56"/>
                        </a:cubicBezTo>
                        <a:cubicBezTo>
                          <a:pt x="63" y="55"/>
                          <a:pt x="63" y="56"/>
                          <a:pt x="63" y="55"/>
                        </a:cubicBezTo>
                        <a:cubicBezTo>
                          <a:pt x="63" y="54"/>
                          <a:pt x="63" y="54"/>
                          <a:pt x="63" y="55"/>
                        </a:cubicBezTo>
                        <a:cubicBezTo>
                          <a:pt x="63" y="55"/>
                          <a:pt x="64" y="55"/>
                          <a:pt x="65" y="56"/>
                        </a:cubicBezTo>
                        <a:cubicBezTo>
                          <a:pt x="65" y="56"/>
                          <a:pt x="65" y="56"/>
                          <a:pt x="65" y="57"/>
                        </a:cubicBezTo>
                        <a:cubicBezTo>
                          <a:pt x="65" y="57"/>
                          <a:pt x="65" y="57"/>
                          <a:pt x="66" y="57"/>
                        </a:cubicBezTo>
                        <a:cubicBezTo>
                          <a:pt x="67" y="57"/>
                          <a:pt x="67" y="58"/>
                          <a:pt x="67" y="59"/>
                        </a:cubicBezTo>
                        <a:cubicBezTo>
                          <a:pt x="67" y="59"/>
                          <a:pt x="67" y="60"/>
                          <a:pt x="67" y="60"/>
                        </a:cubicBezTo>
                        <a:cubicBezTo>
                          <a:pt x="67" y="60"/>
                          <a:pt x="67" y="60"/>
                          <a:pt x="69" y="60"/>
                        </a:cubicBezTo>
                        <a:cubicBezTo>
                          <a:pt x="69" y="60"/>
                          <a:pt x="69" y="60"/>
                          <a:pt x="70" y="59"/>
                        </a:cubicBezTo>
                        <a:cubicBezTo>
                          <a:pt x="70" y="59"/>
                          <a:pt x="70" y="58"/>
                          <a:pt x="70" y="58"/>
                        </a:cubicBezTo>
                        <a:cubicBezTo>
                          <a:pt x="71" y="58"/>
                          <a:pt x="71" y="58"/>
                          <a:pt x="71" y="58"/>
                        </a:cubicBezTo>
                        <a:cubicBezTo>
                          <a:pt x="71" y="57"/>
                          <a:pt x="71" y="57"/>
                          <a:pt x="71" y="57"/>
                        </a:cubicBezTo>
                        <a:cubicBezTo>
                          <a:pt x="71" y="57"/>
                          <a:pt x="71" y="57"/>
                          <a:pt x="71" y="57"/>
                        </a:cubicBezTo>
                        <a:cubicBezTo>
                          <a:pt x="71" y="56"/>
                          <a:pt x="72" y="56"/>
                          <a:pt x="72" y="56"/>
                        </a:cubicBezTo>
                        <a:cubicBezTo>
                          <a:pt x="72" y="55"/>
                          <a:pt x="72" y="56"/>
                          <a:pt x="72" y="55"/>
                        </a:cubicBezTo>
                        <a:cubicBezTo>
                          <a:pt x="72" y="55"/>
                          <a:pt x="73" y="55"/>
                          <a:pt x="73" y="55"/>
                        </a:cubicBezTo>
                        <a:cubicBezTo>
                          <a:pt x="73" y="55"/>
                          <a:pt x="74" y="54"/>
                          <a:pt x="73" y="54"/>
                        </a:cubicBezTo>
                        <a:cubicBezTo>
                          <a:pt x="73" y="54"/>
                          <a:pt x="73" y="54"/>
                          <a:pt x="73" y="54"/>
                        </a:cubicBezTo>
                        <a:cubicBezTo>
                          <a:pt x="73" y="53"/>
                          <a:pt x="73" y="53"/>
                          <a:pt x="72" y="53"/>
                        </a:cubicBezTo>
                        <a:cubicBezTo>
                          <a:pt x="72" y="53"/>
                          <a:pt x="72" y="53"/>
                          <a:pt x="73" y="53"/>
                        </a:cubicBezTo>
                        <a:cubicBezTo>
                          <a:pt x="73" y="53"/>
                          <a:pt x="73" y="53"/>
                          <a:pt x="73" y="53"/>
                        </a:cubicBezTo>
                        <a:cubicBezTo>
                          <a:pt x="73" y="52"/>
                          <a:pt x="73" y="52"/>
                          <a:pt x="74" y="51"/>
                        </a:cubicBezTo>
                        <a:cubicBezTo>
                          <a:pt x="75" y="51"/>
                          <a:pt x="75" y="51"/>
                          <a:pt x="75" y="50"/>
                        </a:cubicBezTo>
                        <a:cubicBezTo>
                          <a:pt x="75" y="49"/>
                          <a:pt x="75" y="49"/>
                          <a:pt x="76" y="48"/>
                        </a:cubicBezTo>
                        <a:cubicBezTo>
                          <a:pt x="76" y="48"/>
                          <a:pt x="76" y="47"/>
                          <a:pt x="76" y="47"/>
                        </a:cubicBezTo>
                        <a:cubicBezTo>
                          <a:pt x="76" y="46"/>
                          <a:pt x="76" y="46"/>
                          <a:pt x="76" y="46"/>
                        </a:cubicBezTo>
                        <a:cubicBezTo>
                          <a:pt x="76" y="45"/>
                          <a:pt x="76" y="45"/>
                          <a:pt x="76" y="45"/>
                        </a:cubicBezTo>
                        <a:cubicBezTo>
                          <a:pt x="76" y="44"/>
                          <a:pt x="76" y="44"/>
                          <a:pt x="76" y="44"/>
                        </a:cubicBezTo>
                        <a:cubicBezTo>
                          <a:pt x="77" y="44"/>
                          <a:pt x="77" y="44"/>
                          <a:pt x="77" y="44"/>
                        </a:cubicBezTo>
                        <a:cubicBezTo>
                          <a:pt x="77" y="44"/>
                          <a:pt x="77" y="44"/>
                          <a:pt x="77" y="44"/>
                        </a:cubicBezTo>
                        <a:cubicBezTo>
                          <a:pt x="77" y="44"/>
                          <a:pt x="78" y="43"/>
                          <a:pt x="78" y="43"/>
                        </a:cubicBezTo>
                        <a:cubicBezTo>
                          <a:pt x="78" y="43"/>
                          <a:pt x="78" y="43"/>
                          <a:pt x="77" y="43"/>
                        </a:cubicBezTo>
                        <a:cubicBezTo>
                          <a:pt x="77" y="43"/>
                          <a:pt x="77" y="43"/>
                          <a:pt x="78" y="43"/>
                        </a:cubicBezTo>
                        <a:cubicBezTo>
                          <a:pt x="78" y="43"/>
                          <a:pt x="78" y="43"/>
                          <a:pt x="78" y="42"/>
                        </a:cubicBezTo>
                        <a:cubicBezTo>
                          <a:pt x="78" y="42"/>
                          <a:pt x="78" y="42"/>
                          <a:pt x="78" y="42"/>
                        </a:cubicBezTo>
                        <a:cubicBezTo>
                          <a:pt x="79" y="43"/>
                          <a:pt x="79" y="43"/>
                          <a:pt x="80" y="42"/>
                        </a:cubicBezTo>
                        <a:cubicBezTo>
                          <a:pt x="80" y="42"/>
                          <a:pt x="80" y="42"/>
                          <a:pt x="80" y="42"/>
                        </a:cubicBezTo>
                        <a:cubicBezTo>
                          <a:pt x="80" y="41"/>
                          <a:pt x="80" y="41"/>
                          <a:pt x="80" y="41"/>
                        </a:cubicBezTo>
                        <a:cubicBezTo>
                          <a:pt x="81" y="41"/>
                          <a:pt x="81" y="41"/>
                          <a:pt x="81" y="41"/>
                        </a:cubicBezTo>
                        <a:cubicBezTo>
                          <a:pt x="81" y="41"/>
                          <a:pt x="81" y="41"/>
                          <a:pt x="81" y="39"/>
                        </a:cubicBezTo>
                        <a:cubicBezTo>
                          <a:pt x="81" y="39"/>
                          <a:pt x="81" y="39"/>
                          <a:pt x="81" y="38"/>
                        </a:cubicBezTo>
                        <a:cubicBezTo>
                          <a:pt x="81" y="38"/>
                          <a:pt x="82" y="37"/>
                          <a:pt x="82" y="37"/>
                        </a:cubicBezTo>
                        <a:cubicBezTo>
                          <a:pt x="82" y="37"/>
                          <a:pt x="82" y="37"/>
                          <a:pt x="81" y="37"/>
                        </a:cubicBezTo>
                        <a:cubicBezTo>
                          <a:pt x="81" y="37"/>
                          <a:pt x="81" y="36"/>
                          <a:pt x="81" y="36"/>
                        </a:cubicBezTo>
                        <a:cubicBezTo>
                          <a:pt x="82" y="36"/>
                          <a:pt x="82" y="36"/>
                          <a:pt x="82" y="35"/>
                        </a:cubicBezTo>
                        <a:cubicBezTo>
                          <a:pt x="83" y="35"/>
                          <a:pt x="84" y="35"/>
                          <a:pt x="84" y="35"/>
                        </a:cubicBezTo>
                        <a:cubicBezTo>
                          <a:pt x="84" y="35"/>
                          <a:pt x="84" y="34"/>
                          <a:pt x="84" y="33"/>
                        </a:cubicBezTo>
                        <a:cubicBezTo>
                          <a:pt x="85" y="33"/>
                          <a:pt x="85" y="33"/>
                          <a:pt x="84" y="33"/>
                        </a:cubicBezTo>
                        <a:cubicBezTo>
                          <a:pt x="84" y="32"/>
                          <a:pt x="85" y="32"/>
                          <a:pt x="84" y="31"/>
                        </a:cubicBezTo>
                        <a:cubicBezTo>
                          <a:pt x="84" y="31"/>
                          <a:pt x="84" y="31"/>
                          <a:pt x="85" y="31"/>
                        </a:cubicBezTo>
                        <a:cubicBezTo>
                          <a:pt x="86" y="31"/>
                          <a:pt x="86" y="30"/>
                          <a:pt x="86" y="30"/>
                        </a:cubicBezTo>
                        <a:cubicBezTo>
                          <a:pt x="86" y="30"/>
                          <a:pt x="86" y="30"/>
                          <a:pt x="86" y="29"/>
                        </a:cubicBezTo>
                        <a:cubicBezTo>
                          <a:pt x="86" y="29"/>
                          <a:pt x="86" y="29"/>
                          <a:pt x="86" y="28"/>
                        </a:cubicBezTo>
                        <a:cubicBezTo>
                          <a:pt x="86" y="28"/>
                          <a:pt x="86" y="27"/>
                          <a:pt x="87" y="26"/>
                        </a:cubicBezTo>
                        <a:cubicBezTo>
                          <a:pt x="87" y="26"/>
                          <a:pt x="88" y="24"/>
                          <a:pt x="88" y="24"/>
                        </a:cubicBezTo>
                        <a:cubicBezTo>
                          <a:pt x="88" y="24"/>
                          <a:pt x="88" y="24"/>
                          <a:pt x="88" y="23"/>
                        </a:cubicBezTo>
                        <a:cubicBezTo>
                          <a:pt x="88" y="23"/>
                          <a:pt x="88" y="23"/>
                          <a:pt x="89" y="22"/>
                        </a:cubicBezTo>
                        <a:cubicBezTo>
                          <a:pt x="89" y="22"/>
                          <a:pt x="89" y="22"/>
                          <a:pt x="90" y="21"/>
                        </a:cubicBezTo>
                        <a:cubicBezTo>
                          <a:pt x="90" y="21"/>
                          <a:pt x="90" y="21"/>
                          <a:pt x="90" y="21"/>
                        </a:cubicBezTo>
                        <a:cubicBezTo>
                          <a:pt x="91" y="21"/>
                          <a:pt x="91" y="21"/>
                          <a:pt x="91" y="21"/>
                        </a:cubicBezTo>
                        <a:cubicBezTo>
                          <a:pt x="91" y="21"/>
                          <a:pt x="92" y="21"/>
                          <a:pt x="92" y="21"/>
                        </a:cubicBezTo>
                        <a:cubicBezTo>
                          <a:pt x="93" y="20"/>
                          <a:pt x="93" y="20"/>
                          <a:pt x="94" y="20"/>
                        </a:cubicBezTo>
                        <a:cubicBezTo>
                          <a:pt x="94" y="20"/>
                          <a:pt x="95" y="19"/>
                          <a:pt x="95" y="19"/>
                        </a:cubicBezTo>
                        <a:cubicBezTo>
                          <a:pt x="96" y="19"/>
                          <a:pt x="95" y="18"/>
                          <a:pt x="95" y="18"/>
                        </a:cubicBezTo>
                        <a:cubicBezTo>
                          <a:pt x="95" y="18"/>
                          <a:pt x="95" y="17"/>
                          <a:pt x="95" y="17"/>
                        </a:cubicBezTo>
                        <a:cubicBezTo>
                          <a:pt x="95" y="17"/>
                          <a:pt x="95" y="16"/>
                          <a:pt x="95" y="16"/>
                        </a:cubicBezTo>
                        <a:cubicBezTo>
                          <a:pt x="95" y="15"/>
                          <a:pt x="95" y="15"/>
                          <a:pt x="95" y="15"/>
                        </a:cubicBezTo>
                        <a:cubicBezTo>
                          <a:pt x="95" y="15"/>
                          <a:pt x="95" y="14"/>
                          <a:pt x="95" y="14"/>
                        </a:cubicBezTo>
                        <a:cubicBezTo>
                          <a:pt x="96" y="14"/>
                          <a:pt x="96" y="14"/>
                          <a:pt x="95"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7" name="Freeform 61"/>
                  <p:cNvSpPr>
                    <a:spLocks/>
                  </p:cNvSpPr>
                  <p:nvPr/>
                </p:nvSpPr>
                <p:spPr bwMode="auto">
                  <a:xfrm>
                    <a:off x="4522788" y="4386262"/>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8" name="Freeform 62"/>
                  <p:cNvSpPr>
                    <a:spLocks/>
                  </p:cNvSpPr>
                  <p:nvPr/>
                </p:nvSpPr>
                <p:spPr bwMode="auto">
                  <a:xfrm>
                    <a:off x="4532313" y="4383087"/>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9" name="Freeform 63"/>
                  <p:cNvSpPr>
                    <a:spLocks/>
                  </p:cNvSpPr>
                  <p:nvPr/>
                </p:nvSpPr>
                <p:spPr bwMode="auto">
                  <a:xfrm>
                    <a:off x="4514851" y="4389437"/>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0" name="Freeform 65"/>
                  <p:cNvSpPr>
                    <a:spLocks/>
                  </p:cNvSpPr>
                  <p:nvPr/>
                </p:nvSpPr>
                <p:spPr bwMode="auto">
                  <a:xfrm>
                    <a:off x="4486276" y="4478337"/>
                    <a:ext cx="7938" cy="11112"/>
                  </a:xfrm>
                  <a:custGeom>
                    <a:avLst/>
                    <a:gdLst>
                      <a:gd name="T0" fmla="*/ 3 w 3"/>
                      <a:gd name="T1" fmla="*/ 0 h 4"/>
                      <a:gd name="T2" fmla="*/ 1 w 3"/>
                      <a:gd name="T3" fmla="*/ 1 h 4"/>
                      <a:gd name="T4" fmla="*/ 1 w 3"/>
                      <a:gd name="T5" fmla="*/ 4 h 4"/>
                      <a:gd name="T6" fmla="*/ 3 w 3"/>
                      <a:gd name="T7" fmla="*/ 3 h 4"/>
                      <a:gd name="T8" fmla="*/ 3 w 3"/>
                      <a:gd name="T9" fmla="*/ 2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0"/>
                          <a:pt x="2" y="1"/>
                          <a:pt x="1" y="1"/>
                        </a:cubicBezTo>
                        <a:cubicBezTo>
                          <a:pt x="0" y="2"/>
                          <a:pt x="1" y="3"/>
                          <a:pt x="1" y="4"/>
                        </a:cubicBezTo>
                        <a:cubicBezTo>
                          <a:pt x="2" y="4"/>
                          <a:pt x="1" y="3"/>
                          <a:pt x="3" y="3"/>
                        </a:cubicBezTo>
                        <a:cubicBezTo>
                          <a:pt x="3" y="3"/>
                          <a:pt x="3" y="2"/>
                          <a:pt x="3" y="2"/>
                        </a:cubicBezTo>
                        <a:cubicBezTo>
                          <a:pt x="3" y="1"/>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1" name="Freeform 66"/>
                  <p:cNvSpPr>
                    <a:spLocks/>
                  </p:cNvSpPr>
                  <p:nvPr/>
                </p:nvSpPr>
                <p:spPr bwMode="auto">
                  <a:xfrm>
                    <a:off x="4506913" y="4449762"/>
                    <a:ext cx="4763" cy="6350"/>
                  </a:xfrm>
                  <a:custGeom>
                    <a:avLst/>
                    <a:gdLst>
                      <a:gd name="T0" fmla="*/ 1 w 2"/>
                      <a:gd name="T1" fmla="*/ 0 h 2"/>
                      <a:gd name="T2" fmla="*/ 2 w 2"/>
                      <a:gd name="T3" fmla="*/ 1 h 2"/>
                      <a:gd name="T4" fmla="*/ 1 w 2"/>
                      <a:gd name="T5" fmla="*/ 2 h 2"/>
                      <a:gd name="T6" fmla="*/ 1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2" y="0"/>
                          <a:pt x="2" y="1"/>
                          <a:pt x="2" y="1"/>
                        </a:cubicBezTo>
                        <a:cubicBezTo>
                          <a:pt x="2" y="1"/>
                          <a:pt x="2" y="2"/>
                          <a:pt x="1" y="2"/>
                        </a:cubicBezTo>
                        <a:cubicBezTo>
                          <a:pt x="1" y="2"/>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2" name="Freeform 67"/>
                  <p:cNvSpPr>
                    <a:spLocks/>
                  </p:cNvSpPr>
                  <p:nvPr/>
                </p:nvSpPr>
                <p:spPr bwMode="auto">
                  <a:xfrm>
                    <a:off x="4537076" y="4392612"/>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3" name="Freeform 68"/>
                  <p:cNvSpPr>
                    <a:spLocks/>
                  </p:cNvSpPr>
                  <p:nvPr/>
                </p:nvSpPr>
                <p:spPr bwMode="auto">
                  <a:xfrm>
                    <a:off x="5318126" y="4883150"/>
                    <a:ext cx="1588" cy="4762"/>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2"/>
                          <a:pt x="0"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4" name="Freeform 69"/>
                  <p:cNvSpPr>
                    <a:spLocks/>
                  </p:cNvSpPr>
                  <p:nvPr/>
                </p:nvSpPr>
                <p:spPr bwMode="auto">
                  <a:xfrm>
                    <a:off x="5443538" y="4794250"/>
                    <a:ext cx="6350" cy="4762"/>
                  </a:xfrm>
                  <a:custGeom>
                    <a:avLst/>
                    <a:gdLst>
                      <a:gd name="T0" fmla="*/ 1 w 2"/>
                      <a:gd name="T1" fmla="*/ 2 h 2"/>
                      <a:gd name="T2" fmla="*/ 1 w 2"/>
                      <a:gd name="T3" fmla="*/ 1 h 2"/>
                      <a:gd name="T4" fmla="*/ 0 w 2"/>
                      <a:gd name="T5" fmla="*/ 1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2" y="2"/>
                          <a:pt x="1" y="1"/>
                        </a:cubicBezTo>
                        <a:cubicBezTo>
                          <a:pt x="1" y="0"/>
                          <a:pt x="0" y="0"/>
                          <a:pt x="0" y="1"/>
                        </a:cubicBezTo>
                        <a:cubicBezTo>
                          <a:pt x="0" y="2"/>
                          <a:pt x="0" y="0"/>
                          <a:pt x="0" y="1"/>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5" name="Freeform 70"/>
                  <p:cNvSpPr>
                    <a:spLocks/>
                  </p:cNvSpPr>
                  <p:nvPr/>
                </p:nvSpPr>
                <p:spPr bwMode="auto">
                  <a:xfrm>
                    <a:off x="5329238" y="4765675"/>
                    <a:ext cx="168275" cy="327025"/>
                  </a:xfrm>
                  <a:custGeom>
                    <a:avLst/>
                    <a:gdLst>
                      <a:gd name="T0" fmla="*/ 56 w 59"/>
                      <a:gd name="T1" fmla="*/ 19 h 114"/>
                      <a:gd name="T2" fmla="*/ 55 w 59"/>
                      <a:gd name="T3" fmla="*/ 14 h 114"/>
                      <a:gd name="T4" fmla="*/ 54 w 59"/>
                      <a:gd name="T5" fmla="*/ 10 h 114"/>
                      <a:gd name="T6" fmla="*/ 52 w 59"/>
                      <a:gd name="T7" fmla="*/ 7 h 114"/>
                      <a:gd name="T8" fmla="*/ 51 w 59"/>
                      <a:gd name="T9" fmla="*/ 5 h 114"/>
                      <a:gd name="T10" fmla="*/ 49 w 59"/>
                      <a:gd name="T11" fmla="*/ 3 h 114"/>
                      <a:gd name="T12" fmla="*/ 49 w 59"/>
                      <a:gd name="T13" fmla="*/ 1 h 114"/>
                      <a:gd name="T14" fmla="*/ 47 w 59"/>
                      <a:gd name="T15" fmla="*/ 2 h 114"/>
                      <a:gd name="T16" fmla="*/ 47 w 59"/>
                      <a:gd name="T17" fmla="*/ 3 h 114"/>
                      <a:gd name="T18" fmla="*/ 44 w 59"/>
                      <a:gd name="T19" fmla="*/ 4 h 114"/>
                      <a:gd name="T20" fmla="*/ 45 w 59"/>
                      <a:gd name="T21" fmla="*/ 9 h 114"/>
                      <a:gd name="T22" fmla="*/ 43 w 59"/>
                      <a:gd name="T23" fmla="*/ 12 h 114"/>
                      <a:gd name="T24" fmla="*/ 41 w 59"/>
                      <a:gd name="T25" fmla="*/ 13 h 114"/>
                      <a:gd name="T26" fmla="*/ 40 w 59"/>
                      <a:gd name="T27" fmla="*/ 15 h 114"/>
                      <a:gd name="T28" fmla="*/ 38 w 59"/>
                      <a:gd name="T29" fmla="*/ 14 h 114"/>
                      <a:gd name="T30" fmla="*/ 38 w 59"/>
                      <a:gd name="T31" fmla="*/ 17 h 114"/>
                      <a:gd name="T32" fmla="*/ 38 w 59"/>
                      <a:gd name="T33" fmla="*/ 18 h 114"/>
                      <a:gd name="T34" fmla="*/ 37 w 59"/>
                      <a:gd name="T35" fmla="*/ 20 h 114"/>
                      <a:gd name="T36" fmla="*/ 34 w 59"/>
                      <a:gd name="T37" fmla="*/ 26 h 114"/>
                      <a:gd name="T38" fmla="*/ 34 w 59"/>
                      <a:gd name="T39" fmla="*/ 23 h 114"/>
                      <a:gd name="T40" fmla="*/ 32 w 59"/>
                      <a:gd name="T41" fmla="*/ 28 h 114"/>
                      <a:gd name="T42" fmla="*/ 30 w 59"/>
                      <a:gd name="T43" fmla="*/ 27 h 114"/>
                      <a:gd name="T44" fmla="*/ 26 w 59"/>
                      <a:gd name="T45" fmla="*/ 30 h 114"/>
                      <a:gd name="T46" fmla="*/ 22 w 59"/>
                      <a:gd name="T47" fmla="*/ 32 h 114"/>
                      <a:gd name="T48" fmla="*/ 19 w 59"/>
                      <a:gd name="T49" fmla="*/ 33 h 114"/>
                      <a:gd name="T50" fmla="*/ 16 w 59"/>
                      <a:gd name="T51" fmla="*/ 33 h 114"/>
                      <a:gd name="T52" fmla="*/ 10 w 59"/>
                      <a:gd name="T53" fmla="*/ 35 h 114"/>
                      <a:gd name="T54" fmla="*/ 9 w 59"/>
                      <a:gd name="T55" fmla="*/ 39 h 114"/>
                      <a:gd name="T56" fmla="*/ 7 w 59"/>
                      <a:gd name="T57" fmla="*/ 43 h 114"/>
                      <a:gd name="T58" fmla="*/ 6 w 59"/>
                      <a:gd name="T59" fmla="*/ 48 h 114"/>
                      <a:gd name="T60" fmla="*/ 7 w 59"/>
                      <a:gd name="T61" fmla="*/ 52 h 114"/>
                      <a:gd name="T62" fmla="*/ 8 w 59"/>
                      <a:gd name="T63" fmla="*/ 58 h 114"/>
                      <a:gd name="T64" fmla="*/ 10 w 59"/>
                      <a:gd name="T65" fmla="*/ 62 h 114"/>
                      <a:gd name="T66" fmla="*/ 10 w 59"/>
                      <a:gd name="T67" fmla="*/ 65 h 114"/>
                      <a:gd name="T68" fmla="*/ 8 w 59"/>
                      <a:gd name="T69" fmla="*/ 69 h 114"/>
                      <a:gd name="T70" fmla="*/ 6 w 59"/>
                      <a:gd name="T71" fmla="*/ 74 h 114"/>
                      <a:gd name="T72" fmla="*/ 2 w 59"/>
                      <a:gd name="T73" fmla="*/ 78 h 114"/>
                      <a:gd name="T74" fmla="*/ 1 w 59"/>
                      <a:gd name="T75" fmla="*/ 81 h 114"/>
                      <a:gd name="T76" fmla="*/ 1 w 59"/>
                      <a:gd name="T77" fmla="*/ 88 h 114"/>
                      <a:gd name="T78" fmla="*/ 3 w 59"/>
                      <a:gd name="T79" fmla="*/ 91 h 114"/>
                      <a:gd name="T80" fmla="*/ 4 w 59"/>
                      <a:gd name="T81" fmla="*/ 96 h 114"/>
                      <a:gd name="T82" fmla="*/ 4 w 59"/>
                      <a:gd name="T83" fmla="*/ 102 h 114"/>
                      <a:gd name="T84" fmla="*/ 6 w 59"/>
                      <a:gd name="T85" fmla="*/ 107 h 114"/>
                      <a:gd name="T86" fmla="*/ 8 w 59"/>
                      <a:gd name="T87" fmla="*/ 109 h 114"/>
                      <a:gd name="T88" fmla="*/ 15 w 59"/>
                      <a:gd name="T89" fmla="*/ 113 h 114"/>
                      <a:gd name="T90" fmla="*/ 26 w 59"/>
                      <a:gd name="T91" fmla="*/ 109 h 114"/>
                      <a:gd name="T92" fmla="*/ 32 w 59"/>
                      <a:gd name="T93" fmla="*/ 107 h 114"/>
                      <a:gd name="T94" fmla="*/ 34 w 59"/>
                      <a:gd name="T95" fmla="*/ 99 h 114"/>
                      <a:gd name="T96" fmla="*/ 37 w 59"/>
                      <a:gd name="T97" fmla="*/ 88 h 114"/>
                      <a:gd name="T98" fmla="*/ 43 w 59"/>
                      <a:gd name="T99" fmla="*/ 70 h 114"/>
                      <a:gd name="T100" fmla="*/ 47 w 59"/>
                      <a:gd name="T101" fmla="*/ 61 h 114"/>
                      <a:gd name="T102" fmla="*/ 49 w 59"/>
                      <a:gd name="T103" fmla="*/ 52 h 114"/>
                      <a:gd name="T104" fmla="*/ 50 w 59"/>
                      <a:gd name="T105" fmla="*/ 45 h 114"/>
                      <a:gd name="T106" fmla="*/ 53 w 59"/>
                      <a:gd name="T107" fmla="*/ 40 h 114"/>
                      <a:gd name="T108" fmla="*/ 53 w 59"/>
                      <a:gd name="T109" fmla="*/ 37 h 114"/>
                      <a:gd name="T110" fmla="*/ 52 w 59"/>
                      <a:gd name="T111" fmla="*/ 35 h 114"/>
                      <a:gd name="T112" fmla="*/ 51 w 59"/>
                      <a:gd name="T113" fmla="*/ 30 h 114"/>
                      <a:gd name="T114" fmla="*/ 54 w 59"/>
                      <a:gd name="T115" fmla="*/ 30 h 114"/>
                      <a:gd name="T116" fmla="*/ 56 w 59"/>
                      <a:gd name="T117" fmla="*/ 34 h 114"/>
                      <a:gd name="T118" fmla="*/ 58 w 59"/>
                      <a:gd name="T119" fmla="*/ 2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 h="114">
                        <a:moveTo>
                          <a:pt x="56" y="23"/>
                        </a:moveTo>
                        <a:cubicBezTo>
                          <a:pt x="56" y="22"/>
                          <a:pt x="56" y="21"/>
                          <a:pt x="56" y="20"/>
                        </a:cubicBezTo>
                        <a:cubicBezTo>
                          <a:pt x="56" y="19"/>
                          <a:pt x="56" y="19"/>
                          <a:pt x="56" y="19"/>
                        </a:cubicBezTo>
                        <a:cubicBezTo>
                          <a:pt x="55" y="19"/>
                          <a:pt x="56" y="19"/>
                          <a:pt x="56" y="18"/>
                        </a:cubicBezTo>
                        <a:cubicBezTo>
                          <a:pt x="56" y="17"/>
                          <a:pt x="55" y="18"/>
                          <a:pt x="56" y="15"/>
                        </a:cubicBezTo>
                        <a:cubicBezTo>
                          <a:pt x="56" y="15"/>
                          <a:pt x="55" y="15"/>
                          <a:pt x="55" y="14"/>
                        </a:cubicBezTo>
                        <a:cubicBezTo>
                          <a:pt x="55" y="14"/>
                          <a:pt x="55" y="13"/>
                          <a:pt x="55" y="13"/>
                        </a:cubicBezTo>
                        <a:cubicBezTo>
                          <a:pt x="55" y="12"/>
                          <a:pt x="55" y="11"/>
                          <a:pt x="54" y="11"/>
                        </a:cubicBezTo>
                        <a:cubicBezTo>
                          <a:pt x="54" y="11"/>
                          <a:pt x="54" y="10"/>
                          <a:pt x="54" y="10"/>
                        </a:cubicBezTo>
                        <a:cubicBezTo>
                          <a:pt x="54" y="9"/>
                          <a:pt x="54" y="9"/>
                          <a:pt x="53" y="8"/>
                        </a:cubicBezTo>
                        <a:cubicBezTo>
                          <a:pt x="53" y="8"/>
                          <a:pt x="53" y="8"/>
                          <a:pt x="53" y="7"/>
                        </a:cubicBezTo>
                        <a:cubicBezTo>
                          <a:pt x="53" y="7"/>
                          <a:pt x="53" y="7"/>
                          <a:pt x="52" y="7"/>
                        </a:cubicBezTo>
                        <a:cubicBezTo>
                          <a:pt x="52" y="6"/>
                          <a:pt x="52" y="7"/>
                          <a:pt x="52" y="6"/>
                        </a:cubicBezTo>
                        <a:cubicBezTo>
                          <a:pt x="52" y="6"/>
                          <a:pt x="51" y="7"/>
                          <a:pt x="51" y="5"/>
                        </a:cubicBezTo>
                        <a:cubicBezTo>
                          <a:pt x="51" y="5"/>
                          <a:pt x="51" y="5"/>
                          <a:pt x="51" y="5"/>
                        </a:cubicBezTo>
                        <a:cubicBezTo>
                          <a:pt x="51" y="5"/>
                          <a:pt x="51" y="3"/>
                          <a:pt x="51" y="3"/>
                        </a:cubicBezTo>
                        <a:cubicBezTo>
                          <a:pt x="50" y="4"/>
                          <a:pt x="50" y="3"/>
                          <a:pt x="50" y="3"/>
                        </a:cubicBezTo>
                        <a:cubicBezTo>
                          <a:pt x="50" y="3"/>
                          <a:pt x="49" y="2"/>
                          <a:pt x="49" y="3"/>
                        </a:cubicBezTo>
                        <a:cubicBezTo>
                          <a:pt x="49" y="4"/>
                          <a:pt x="48" y="2"/>
                          <a:pt x="49" y="2"/>
                        </a:cubicBezTo>
                        <a:cubicBezTo>
                          <a:pt x="49" y="2"/>
                          <a:pt x="49" y="2"/>
                          <a:pt x="50" y="2"/>
                        </a:cubicBezTo>
                        <a:cubicBezTo>
                          <a:pt x="50" y="2"/>
                          <a:pt x="50" y="2"/>
                          <a:pt x="49" y="1"/>
                        </a:cubicBezTo>
                        <a:cubicBezTo>
                          <a:pt x="49" y="1"/>
                          <a:pt x="49" y="0"/>
                          <a:pt x="48" y="0"/>
                        </a:cubicBezTo>
                        <a:cubicBezTo>
                          <a:pt x="49" y="0"/>
                          <a:pt x="48" y="1"/>
                          <a:pt x="47" y="1"/>
                        </a:cubicBezTo>
                        <a:cubicBezTo>
                          <a:pt x="46" y="1"/>
                          <a:pt x="46" y="3"/>
                          <a:pt x="47" y="2"/>
                        </a:cubicBezTo>
                        <a:cubicBezTo>
                          <a:pt x="47" y="2"/>
                          <a:pt x="47" y="2"/>
                          <a:pt x="47" y="2"/>
                        </a:cubicBezTo>
                        <a:cubicBezTo>
                          <a:pt x="48" y="1"/>
                          <a:pt x="48" y="2"/>
                          <a:pt x="48" y="2"/>
                        </a:cubicBezTo>
                        <a:cubicBezTo>
                          <a:pt x="48" y="3"/>
                          <a:pt x="47" y="3"/>
                          <a:pt x="47" y="3"/>
                        </a:cubicBezTo>
                        <a:cubicBezTo>
                          <a:pt x="46" y="3"/>
                          <a:pt x="46" y="3"/>
                          <a:pt x="46" y="4"/>
                        </a:cubicBezTo>
                        <a:cubicBezTo>
                          <a:pt x="46" y="5"/>
                          <a:pt x="45" y="5"/>
                          <a:pt x="45" y="4"/>
                        </a:cubicBezTo>
                        <a:cubicBezTo>
                          <a:pt x="45" y="4"/>
                          <a:pt x="45" y="3"/>
                          <a:pt x="44" y="4"/>
                        </a:cubicBezTo>
                        <a:cubicBezTo>
                          <a:pt x="44" y="5"/>
                          <a:pt x="46" y="5"/>
                          <a:pt x="45" y="6"/>
                        </a:cubicBezTo>
                        <a:cubicBezTo>
                          <a:pt x="46" y="6"/>
                          <a:pt x="45" y="7"/>
                          <a:pt x="46" y="7"/>
                        </a:cubicBezTo>
                        <a:cubicBezTo>
                          <a:pt x="46" y="8"/>
                          <a:pt x="45" y="9"/>
                          <a:pt x="45" y="9"/>
                        </a:cubicBezTo>
                        <a:cubicBezTo>
                          <a:pt x="45" y="10"/>
                          <a:pt x="45" y="10"/>
                          <a:pt x="45" y="11"/>
                        </a:cubicBezTo>
                        <a:cubicBezTo>
                          <a:pt x="46" y="11"/>
                          <a:pt x="45" y="11"/>
                          <a:pt x="45" y="11"/>
                        </a:cubicBezTo>
                        <a:cubicBezTo>
                          <a:pt x="45" y="12"/>
                          <a:pt x="44" y="13"/>
                          <a:pt x="43" y="12"/>
                        </a:cubicBezTo>
                        <a:cubicBezTo>
                          <a:pt x="42" y="12"/>
                          <a:pt x="42" y="11"/>
                          <a:pt x="42" y="11"/>
                        </a:cubicBezTo>
                        <a:cubicBezTo>
                          <a:pt x="42" y="11"/>
                          <a:pt x="42" y="12"/>
                          <a:pt x="42" y="12"/>
                        </a:cubicBezTo>
                        <a:cubicBezTo>
                          <a:pt x="43" y="13"/>
                          <a:pt x="42" y="13"/>
                          <a:pt x="41" y="13"/>
                        </a:cubicBezTo>
                        <a:cubicBezTo>
                          <a:pt x="41" y="13"/>
                          <a:pt x="41" y="14"/>
                          <a:pt x="41" y="14"/>
                        </a:cubicBezTo>
                        <a:cubicBezTo>
                          <a:pt x="40" y="14"/>
                          <a:pt x="42" y="15"/>
                          <a:pt x="41" y="16"/>
                        </a:cubicBezTo>
                        <a:cubicBezTo>
                          <a:pt x="40" y="16"/>
                          <a:pt x="40" y="15"/>
                          <a:pt x="40" y="15"/>
                        </a:cubicBezTo>
                        <a:cubicBezTo>
                          <a:pt x="40" y="15"/>
                          <a:pt x="40" y="14"/>
                          <a:pt x="39" y="13"/>
                        </a:cubicBezTo>
                        <a:cubicBezTo>
                          <a:pt x="39" y="13"/>
                          <a:pt x="39" y="13"/>
                          <a:pt x="38" y="13"/>
                        </a:cubicBezTo>
                        <a:cubicBezTo>
                          <a:pt x="38" y="13"/>
                          <a:pt x="38" y="14"/>
                          <a:pt x="38" y="14"/>
                        </a:cubicBezTo>
                        <a:cubicBezTo>
                          <a:pt x="38" y="15"/>
                          <a:pt x="37" y="15"/>
                          <a:pt x="37" y="15"/>
                        </a:cubicBezTo>
                        <a:cubicBezTo>
                          <a:pt x="37" y="16"/>
                          <a:pt x="37" y="16"/>
                          <a:pt x="38" y="17"/>
                        </a:cubicBezTo>
                        <a:cubicBezTo>
                          <a:pt x="39" y="17"/>
                          <a:pt x="39" y="17"/>
                          <a:pt x="38" y="17"/>
                        </a:cubicBezTo>
                        <a:cubicBezTo>
                          <a:pt x="38" y="17"/>
                          <a:pt x="38" y="17"/>
                          <a:pt x="38" y="17"/>
                        </a:cubicBezTo>
                        <a:cubicBezTo>
                          <a:pt x="39" y="18"/>
                          <a:pt x="39" y="18"/>
                          <a:pt x="39" y="19"/>
                        </a:cubicBezTo>
                        <a:cubicBezTo>
                          <a:pt x="38" y="18"/>
                          <a:pt x="38" y="18"/>
                          <a:pt x="38" y="18"/>
                        </a:cubicBezTo>
                        <a:cubicBezTo>
                          <a:pt x="37" y="18"/>
                          <a:pt x="38" y="19"/>
                          <a:pt x="38" y="19"/>
                        </a:cubicBezTo>
                        <a:cubicBezTo>
                          <a:pt x="37" y="20"/>
                          <a:pt x="37" y="19"/>
                          <a:pt x="37" y="19"/>
                        </a:cubicBezTo>
                        <a:cubicBezTo>
                          <a:pt x="37" y="19"/>
                          <a:pt x="37" y="20"/>
                          <a:pt x="37" y="20"/>
                        </a:cubicBezTo>
                        <a:cubicBezTo>
                          <a:pt x="35" y="20"/>
                          <a:pt x="36" y="22"/>
                          <a:pt x="36" y="22"/>
                        </a:cubicBezTo>
                        <a:cubicBezTo>
                          <a:pt x="37" y="23"/>
                          <a:pt x="36" y="23"/>
                          <a:pt x="36" y="23"/>
                        </a:cubicBezTo>
                        <a:cubicBezTo>
                          <a:pt x="35" y="25"/>
                          <a:pt x="35" y="25"/>
                          <a:pt x="34" y="26"/>
                        </a:cubicBezTo>
                        <a:cubicBezTo>
                          <a:pt x="34" y="26"/>
                          <a:pt x="34" y="26"/>
                          <a:pt x="34" y="25"/>
                        </a:cubicBezTo>
                        <a:cubicBezTo>
                          <a:pt x="34" y="24"/>
                          <a:pt x="35" y="24"/>
                          <a:pt x="35" y="24"/>
                        </a:cubicBezTo>
                        <a:cubicBezTo>
                          <a:pt x="34" y="23"/>
                          <a:pt x="35" y="22"/>
                          <a:pt x="34" y="23"/>
                        </a:cubicBezTo>
                        <a:cubicBezTo>
                          <a:pt x="33" y="24"/>
                          <a:pt x="32" y="24"/>
                          <a:pt x="33" y="25"/>
                        </a:cubicBezTo>
                        <a:cubicBezTo>
                          <a:pt x="32" y="25"/>
                          <a:pt x="33" y="25"/>
                          <a:pt x="31" y="26"/>
                        </a:cubicBezTo>
                        <a:cubicBezTo>
                          <a:pt x="30" y="27"/>
                          <a:pt x="31" y="27"/>
                          <a:pt x="32" y="28"/>
                        </a:cubicBezTo>
                        <a:cubicBezTo>
                          <a:pt x="32" y="29"/>
                          <a:pt x="31" y="29"/>
                          <a:pt x="30" y="29"/>
                        </a:cubicBezTo>
                        <a:cubicBezTo>
                          <a:pt x="29" y="30"/>
                          <a:pt x="32" y="28"/>
                          <a:pt x="30" y="28"/>
                        </a:cubicBezTo>
                        <a:cubicBezTo>
                          <a:pt x="30" y="28"/>
                          <a:pt x="30" y="27"/>
                          <a:pt x="30" y="27"/>
                        </a:cubicBezTo>
                        <a:cubicBezTo>
                          <a:pt x="30" y="27"/>
                          <a:pt x="28" y="28"/>
                          <a:pt x="28" y="28"/>
                        </a:cubicBezTo>
                        <a:cubicBezTo>
                          <a:pt x="28" y="29"/>
                          <a:pt x="28" y="28"/>
                          <a:pt x="27" y="29"/>
                        </a:cubicBezTo>
                        <a:cubicBezTo>
                          <a:pt x="27" y="30"/>
                          <a:pt x="27" y="29"/>
                          <a:pt x="26" y="30"/>
                        </a:cubicBezTo>
                        <a:cubicBezTo>
                          <a:pt x="24" y="31"/>
                          <a:pt x="25" y="31"/>
                          <a:pt x="25" y="32"/>
                        </a:cubicBezTo>
                        <a:cubicBezTo>
                          <a:pt x="24" y="32"/>
                          <a:pt x="25" y="31"/>
                          <a:pt x="24" y="31"/>
                        </a:cubicBezTo>
                        <a:cubicBezTo>
                          <a:pt x="23" y="31"/>
                          <a:pt x="23" y="32"/>
                          <a:pt x="22" y="32"/>
                        </a:cubicBezTo>
                        <a:cubicBezTo>
                          <a:pt x="22" y="31"/>
                          <a:pt x="22" y="31"/>
                          <a:pt x="21" y="31"/>
                        </a:cubicBezTo>
                        <a:cubicBezTo>
                          <a:pt x="20" y="32"/>
                          <a:pt x="19" y="32"/>
                          <a:pt x="20" y="33"/>
                        </a:cubicBezTo>
                        <a:cubicBezTo>
                          <a:pt x="19" y="35"/>
                          <a:pt x="19" y="33"/>
                          <a:pt x="19" y="33"/>
                        </a:cubicBezTo>
                        <a:cubicBezTo>
                          <a:pt x="17" y="33"/>
                          <a:pt x="17" y="33"/>
                          <a:pt x="17" y="34"/>
                        </a:cubicBezTo>
                        <a:cubicBezTo>
                          <a:pt x="18" y="34"/>
                          <a:pt x="17" y="34"/>
                          <a:pt x="17" y="34"/>
                        </a:cubicBezTo>
                        <a:cubicBezTo>
                          <a:pt x="17" y="34"/>
                          <a:pt x="17" y="33"/>
                          <a:pt x="16" y="33"/>
                        </a:cubicBezTo>
                        <a:cubicBezTo>
                          <a:pt x="16" y="33"/>
                          <a:pt x="16" y="33"/>
                          <a:pt x="16" y="33"/>
                        </a:cubicBezTo>
                        <a:cubicBezTo>
                          <a:pt x="14" y="35"/>
                          <a:pt x="13" y="35"/>
                          <a:pt x="11" y="35"/>
                        </a:cubicBezTo>
                        <a:cubicBezTo>
                          <a:pt x="11" y="35"/>
                          <a:pt x="10" y="35"/>
                          <a:pt x="10" y="35"/>
                        </a:cubicBezTo>
                        <a:cubicBezTo>
                          <a:pt x="10" y="35"/>
                          <a:pt x="10" y="36"/>
                          <a:pt x="10" y="36"/>
                        </a:cubicBezTo>
                        <a:cubicBezTo>
                          <a:pt x="9" y="36"/>
                          <a:pt x="9" y="36"/>
                          <a:pt x="10" y="37"/>
                        </a:cubicBezTo>
                        <a:cubicBezTo>
                          <a:pt x="11" y="38"/>
                          <a:pt x="9" y="37"/>
                          <a:pt x="9" y="39"/>
                        </a:cubicBezTo>
                        <a:cubicBezTo>
                          <a:pt x="10" y="39"/>
                          <a:pt x="10" y="39"/>
                          <a:pt x="9" y="40"/>
                        </a:cubicBezTo>
                        <a:cubicBezTo>
                          <a:pt x="9" y="41"/>
                          <a:pt x="8" y="41"/>
                          <a:pt x="8" y="41"/>
                        </a:cubicBezTo>
                        <a:cubicBezTo>
                          <a:pt x="8" y="42"/>
                          <a:pt x="7" y="42"/>
                          <a:pt x="7" y="43"/>
                        </a:cubicBezTo>
                        <a:cubicBezTo>
                          <a:pt x="7" y="44"/>
                          <a:pt x="7" y="44"/>
                          <a:pt x="6" y="45"/>
                        </a:cubicBezTo>
                        <a:cubicBezTo>
                          <a:pt x="6" y="45"/>
                          <a:pt x="6" y="45"/>
                          <a:pt x="6" y="46"/>
                        </a:cubicBezTo>
                        <a:cubicBezTo>
                          <a:pt x="6" y="47"/>
                          <a:pt x="6" y="48"/>
                          <a:pt x="6" y="48"/>
                        </a:cubicBezTo>
                        <a:cubicBezTo>
                          <a:pt x="7" y="47"/>
                          <a:pt x="7" y="48"/>
                          <a:pt x="7" y="49"/>
                        </a:cubicBezTo>
                        <a:cubicBezTo>
                          <a:pt x="7" y="49"/>
                          <a:pt x="7" y="50"/>
                          <a:pt x="7" y="51"/>
                        </a:cubicBezTo>
                        <a:cubicBezTo>
                          <a:pt x="7" y="52"/>
                          <a:pt x="7" y="52"/>
                          <a:pt x="7" y="52"/>
                        </a:cubicBezTo>
                        <a:cubicBezTo>
                          <a:pt x="7" y="53"/>
                          <a:pt x="7" y="53"/>
                          <a:pt x="7" y="53"/>
                        </a:cubicBezTo>
                        <a:cubicBezTo>
                          <a:pt x="7" y="54"/>
                          <a:pt x="8" y="55"/>
                          <a:pt x="8" y="56"/>
                        </a:cubicBezTo>
                        <a:cubicBezTo>
                          <a:pt x="9" y="57"/>
                          <a:pt x="8" y="57"/>
                          <a:pt x="8" y="58"/>
                        </a:cubicBezTo>
                        <a:cubicBezTo>
                          <a:pt x="8" y="58"/>
                          <a:pt x="8" y="59"/>
                          <a:pt x="8" y="59"/>
                        </a:cubicBezTo>
                        <a:cubicBezTo>
                          <a:pt x="8" y="60"/>
                          <a:pt x="9" y="59"/>
                          <a:pt x="9" y="60"/>
                        </a:cubicBezTo>
                        <a:cubicBezTo>
                          <a:pt x="9" y="61"/>
                          <a:pt x="10" y="61"/>
                          <a:pt x="10" y="62"/>
                        </a:cubicBezTo>
                        <a:cubicBezTo>
                          <a:pt x="10" y="63"/>
                          <a:pt x="9" y="62"/>
                          <a:pt x="10" y="63"/>
                        </a:cubicBezTo>
                        <a:cubicBezTo>
                          <a:pt x="10" y="63"/>
                          <a:pt x="9" y="63"/>
                          <a:pt x="9" y="63"/>
                        </a:cubicBezTo>
                        <a:cubicBezTo>
                          <a:pt x="10" y="64"/>
                          <a:pt x="10" y="65"/>
                          <a:pt x="10" y="65"/>
                        </a:cubicBezTo>
                        <a:cubicBezTo>
                          <a:pt x="10" y="66"/>
                          <a:pt x="11" y="65"/>
                          <a:pt x="10" y="66"/>
                        </a:cubicBezTo>
                        <a:cubicBezTo>
                          <a:pt x="11" y="67"/>
                          <a:pt x="10" y="67"/>
                          <a:pt x="9" y="68"/>
                        </a:cubicBezTo>
                        <a:cubicBezTo>
                          <a:pt x="9" y="69"/>
                          <a:pt x="9" y="69"/>
                          <a:pt x="8" y="69"/>
                        </a:cubicBezTo>
                        <a:cubicBezTo>
                          <a:pt x="9" y="70"/>
                          <a:pt x="8" y="70"/>
                          <a:pt x="7" y="70"/>
                        </a:cubicBezTo>
                        <a:cubicBezTo>
                          <a:pt x="7" y="71"/>
                          <a:pt x="7" y="73"/>
                          <a:pt x="7" y="72"/>
                        </a:cubicBezTo>
                        <a:cubicBezTo>
                          <a:pt x="6" y="73"/>
                          <a:pt x="5" y="73"/>
                          <a:pt x="6" y="74"/>
                        </a:cubicBezTo>
                        <a:cubicBezTo>
                          <a:pt x="6" y="75"/>
                          <a:pt x="5" y="77"/>
                          <a:pt x="4" y="77"/>
                        </a:cubicBezTo>
                        <a:cubicBezTo>
                          <a:pt x="3" y="77"/>
                          <a:pt x="3" y="77"/>
                          <a:pt x="3" y="77"/>
                        </a:cubicBezTo>
                        <a:cubicBezTo>
                          <a:pt x="2" y="77"/>
                          <a:pt x="2" y="78"/>
                          <a:pt x="2" y="78"/>
                        </a:cubicBezTo>
                        <a:cubicBezTo>
                          <a:pt x="2" y="78"/>
                          <a:pt x="2" y="78"/>
                          <a:pt x="2" y="79"/>
                        </a:cubicBezTo>
                        <a:cubicBezTo>
                          <a:pt x="2" y="79"/>
                          <a:pt x="2" y="80"/>
                          <a:pt x="2" y="80"/>
                        </a:cubicBezTo>
                        <a:cubicBezTo>
                          <a:pt x="2" y="81"/>
                          <a:pt x="1" y="80"/>
                          <a:pt x="1" y="81"/>
                        </a:cubicBezTo>
                        <a:cubicBezTo>
                          <a:pt x="1" y="82"/>
                          <a:pt x="1" y="81"/>
                          <a:pt x="1" y="82"/>
                        </a:cubicBezTo>
                        <a:cubicBezTo>
                          <a:pt x="0" y="83"/>
                          <a:pt x="0" y="84"/>
                          <a:pt x="0" y="85"/>
                        </a:cubicBezTo>
                        <a:cubicBezTo>
                          <a:pt x="0" y="85"/>
                          <a:pt x="0" y="87"/>
                          <a:pt x="1" y="88"/>
                        </a:cubicBezTo>
                        <a:cubicBezTo>
                          <a:pt x="1" y="89"/>
                          <a:pt x="1" y="90"/>
                          <a:pt x="2" y="90"/>
                        </a:cubicBezTo>
                        <a:cubicBezTo>
                          <a:pt x="3" y="91"/>
                          <a:pt x="2" y="91"/>
                          <a:pt x="3" y="92"/>
                        </a:cubicBezTo>
                        <a:cubicBezTo>
                          <a:pt x="3" y="92"/>
                          <a:pt x="2" y="91"/>
                          <a:pt x="3" y="91"/>
                        </a:cubicBezTo>
                        <a:cubicBezTo>
                          <a:pt x="3" y="91"/>
                          <a:pt x="4" y="92"/>
                          <a:pt x="3" y="93"/>
                        </a:cubicBezTo>
                        <a:cubicBezTo>
                          <a:pt x="3" y="95"/>
                          <a:pt x="5" y="94"/>
                          <a:pt x="5" y="95"/>
                        </a:cubicBezTo>
                        <a:cubicBezTo>
                          <a:pt x="4" y="97"/>
                          <a:pt x="4" y="95"/>
                          <a:pt x="4" y="96"/>
                        </a:cubicBezTo>
                        <a:cubicBezTo>
                          <a:pt x="3" y="97"/>
                          <a:pt x="4" y="98"/>
                          <a:pt x="4" y="98"/>
                        </a:cubicBezTo>
                        <a:cubicBezTo>
                          <a:pt x="4" y="99"/>
                          <a:pt x="4" y="100"/>
                          <a:pt x="4" y="100"/>
                        </a:cubicBezTo>
                        <a:cubicBezTo>
                          <a:pt x="4" y="101"/>
                          <a:pt x="4" y="101"/>
                          <a:pt x="4" y="102"/>
                        </a:cubicBezTo>
                        <a:cubicBezTo>
                          <a:pt x="3" y="103"/>
                          <a:pt x="5" y="103"/>
                          <a:pt x="5" y="103"/>
                        </a:cubicBezTo>
                        <a:cubicBezTo>
                          <a:pt x="5" y="103"/>
                          <a:pt x="6" y="104"/>
                          <a:pt x="6" y="105"/>
                        </a:cubicBezTo>
                        <a:cubicBezTo>
                          <a:pt x="6" y="105"/>
                          <a:pt x="6" y="106"/>
                          <a:pt x="6" y="107"/>
                        </a:cubicBezTo>
                        <a:cubicBezTo>
                          <a:pt x="7" y="107"/>
                          <a:pt x="7" y="107"/>
                          <a:pt x="7" y="107"/>
                        </a:cubicBezTo>
                        <a:cubicBezTo>
                          <a:pt x="7" y="108"/>
                          <a:pt x="6" y="108"/>
                          <a:pt x="7" y="108"/>
                        </a:cubicBezTo>
                        <a:cubicBezTo>
                          <a:pt x="7" y="109"/>
                          <a:pt x="8" y="109"/>
                          <a:pt x="8" y="109"/>
                        </a:cubicBezTo>
                        <a:cubicBezTo>
                          <a:pt x="8" y="108"/>
                          <a:pt x="10" y="110"/>
                          <a:pt x="9" y="110"/>
                        </a:cubicBezTo>
                        <a:cubicBezTo>
                          <a:pt x="11" y="111"/>
                          <a:pt x="13" y="110"/>
                          <a:pt x="14" y="112"/>
                        </a:cubicBezTo>
                        <a:cubicBezTo>
                          <a:pt x="14" y="112"/>
                          <a:pt x="15" y="112"/>
                          <a:pt x="15" y="113"/>
                        </a:cubicBezTo>
                        <a:cubicBezTo>
                          <a:pt x="16" y="114"/>
                          <a:pt x="16" y="113"/>
                          <a:pt x="17" y="113"/>
                        </a:cubicBezTo>
                        <a:cubicBezTo>
                          <a:pt x="18" y="113"/>
                          <a:pt x="19" y="113"/>
                          <a:pt x="20" y="112"/>
                        </a:cubicBezTo>
                        <a:cubicBezTo>
                          <a:pt x="20" y="112"/>
                          <a:pt x="24" y="109"/>
                          <a:pt x="26" y="109"/>
                        </a:cubicBezTo>
                        <a:cubicBezTo>
                          <a:pt x="27" y="109"/>
                          <a:pt x="28" y="110"/>
                          <a:pt x="29" y="109"/>
                        </a:cubicBezTo>
                        <a:cubicBezTo>
                          <a:pt x="30" y="108"/>
                          <a:pt x="30" y="109"/>
                          <a:pt x="31" y="109"/>
                        </a:cubicBezTo>
                        <a:cubicBezTo>
                          <a:pt x="30" y="107"/>
                          <a:pt x="31" y="108"/>
                          <a:pt x="32" y="107"/>
                        </a:cubicBezTo>
                        <a:cubicBezTo>
                          <a:pt x="32" y="106"/>
                          <a:pt x="32" y="106"/>
                          <a:pt x="32" y="106"/>
                        </a:cubicBezTo>
                        <a:cubicBezTo>
                          <a:pt x="32" y="105"/>
                          <a:pt x="33" y="105"/>
                          <a:pt x="33" y="105"/>
                        </a:cubicBezTo>
                        <a:cubicBezTo>
                          <a:pt x="33" y="103"/>
                          <a:pt x="33" y="101"/>
                          <a:pt x="34" y="99"/>
                        </a:cubicBezTo>
                        <a:cubicBezTo>
                          <a:pt x="35" y="98"/>
                          <a:pt x="35" y="98"/>
                          <a:pt x="35" y="97"/>
                        </a:cubicBezTo>
                        <a:cubicBezTo>
                          <a:pt x="35" y="96"/>
                          <a:pt x="36" y="95"/>
                          <a:pt x="36" y="94"/>
                        </a:cubicBezTo>
                        <a:cubicBezTo>
                          <a:pt x="36" y="92"/>
                          <a:pt x="38" y="90"/>
                          <a:pt x="37" y="88"/>
                        </a:cubicBezTo>
                        <a:cubicBezTo>
                          <a:pt x="37" y="87"/>
                          <a:pt x="39" y="84"/>
                          <a:pt x="39" y="83"/>
                        </a:cubicBezTo>
                        <a:cubicBezTo>
                          <a:pt x="40" y="82"/>
                          <a:pt x="41" y="77"/>
                          <a:pt x="41" y="77"/>
                        </a:cubicBezTo>
                        <a:cubicBezTo>
                          <a:pt x="42" y="77"/>
                          <a:pt x="42" y="72"/>
                          <a:pt x="43" y="70"/>
                        </a:cubicBezTo>
                        <a:cubicBezTo>
                          <a:pt x="44" y="69"/>
                          <a:pt x="44" y="68"/>
                          <a:pt x="45" y="67"/>
                        </a:cubicBezTo>
                        <a:cubicBezTo>
                          <a:pt x="46" y="65"/>
                          <a:pt x="45" y="65"/>
                          <a:pt x="46" y="63"/>
                        </a:cubicBezTo>
                        <a:cubicBezTo>
                          <a:pt x="46" y="62"/>
                          <a:pt x="46" y="61"/>
                          <a:pt x="47" y="61"/>
                        </a:cubicBezTo>
                        <a:cubicBezTo>
                          <a:pt x="47" y="59"/>
                          <a:pt x="47" y="59"/>
                          <a:pt x="47" y="58"/>
                        </a:cubicBezTo>
                        <a:cubicBezTo>
                          <a:pt x="48" y="56"/>
                          <a:pt x="48" y="55"/>
                          <a:pt x="49" y="55"/>
                        </a:cubicBezTo>
                        <a:cubicBezTo>
                          <a:pt x="49" y="54"/>
                          <a:pt x="49" y="53"/>
                          <a:pt x="49" y="52"/>
                        </a:cubicBezTo>
                        <a:cubicBezTo>
                          <a:pt x="50" y="51"/>
                          <a:pt x="50" y="51"/>
                          <a:pt x="50" y="51"/>
                        </a:cubicBezTo>
                        <a:cubicBezTo>
                          <a:pt x="50" y="50"/>
                          <a:pt x="50" y="49"/>
                          <a:pt x="50" y="49"/>
                        </a:cubicBezTo>
                        <a:cubicBezTo>
                          <a:pt x="51" y="47"/>
                          <a:pt x="50" y="46"/>
                          <a:pt x="50" y="45"/>
                        </a:cubicBezTo>
                        <a:cubicBezTo>
                          <a:pt x="50" y="45"/>
                          <a:pt x="50" y="44"/>
                          <a:pt x="50" y="44"/>
                        </a:cubicBezTo>
                        <a:cubicBezTo>
                          <a:pt x="51" y="43"/>
                          <a:pt x="51" y="41"/>
                          <a:pt x="51" y="41"/>
                        </a:cubicBezTo>
                        <a:cubicBezTo>
                          <a:pt x="52" y="41"/>
                          <a:pt x="53" y="41"/>
                          <a:pt x="53" y="40"/>
                        </a:cubicBezTo>
                        <a:cubicBezTo>
                          <a:pt x="53" y="40"/>
                          <a:pt x="52" y="40"/>
                          <a:pt x="52" y="40"/>
                        </a:cubicBezTo>
                        <a:cubicBezTo>
                          <a:pt x="53" y="39"/>
                          <a:pt x="53" y="39"/>
                          <a:pt x="53" y="38"/>
                        </a:cubicBezTo>
                        <a:cubicBezTo>
                          <a:pt x="53" y="38"/>
                          <a:pt x="54" y="37"/>
                          <a:pt x="53" y="37"/>
                        </a:cubicBezTo>
                        <a:cubicBezTo>
                          <a:pt x="53" y="37"/>
                          <a:pt x="53" y="36"/>
                          <a:pt x="53" y="36"/>
                        </a:cubicBezTo>
                        <a:cubicBezTo>
                          <a:pt x="53" y="35"/>
                          <a:pt x="53" y="35"/>
                          <a:pt x="53" y="35"/>
                        </a:cubicBezTo>
                        <a:cubicBezTo>
                          <a:pt x="53" y="34"/>
                          <a:pt x="52" y="35"/>
                          <a:pt x="52" y="35"/>
                        </a:cubicBezTo>
                        <a:cubicBezTo>
                          <a:pt x="52" y="34"/>
                          <a:pt x="52" y="34"/>
                          <a:pt x="52" y="33"/>
                        </a:cubicBezTo>
                        <a:cubicBezTo>
                          <a:pt x="52" y="33"/>
                          <a:pt x="52" y="32"/>
                          <a:pt x="52" y="31"/>
                        </a:cubicBezTo>
                        <a:cubicBezTo>
                          <a:pt x="52" y="31"/>
                          <a:pt x="52" y="30"/>
                          <a:pt x="51" y="30"/>
                        </a:cubicBezTo>
                        <a:cubicBezTo>
                          <a:pt x="51" y="30"/>
                          <a:pt x="52" y="28"/>
                          <a:pt x="53" y="29"/>
                        </a:cubicBezTo>
                        <a:cubicBezTo>
                          <a:pt x="53" y="29"/>
                          <a:pt x="54" y="28"/>
                          <a:pt x="54" y="30"/>
                        </a:cubicBezTo>
                        <a:cubicBezTo>
                          <a:pt x="54" y="30"/>
                          <a:pt x="54" y="30"/>
                          <a:pt x="54" y="30"/>
                        </a:cubicBezTo>
                        <a:cubicBezTo>
                          <a:pt x="54" y="31"/>
                          <a:pt x="54" y="31"/>
                          <a:pt x="54" y="31"/>
                        </a:cubicBezTo>
                        <a:cubicBezTo>
                          <a:pt x="55" y="32"/>
                          <a:pt x="54" y="32"/>
                          <a:pt x="55" y="33"/>
                        </a:cubicBezTo>
                        <a:cubicBezTo>
                          <a:pt x="56" y="33"/>
                          <a:pt x="55" y="34"/>
                          <a:pt x="56" y="34"/>
                        </a:cubicBezTo>
                        <a:cubicBezTo>
                          <a:pt x="57" y="32"/>
                          <a:pt x="57" y="33"/>
                          <a:pt x="57" y="32"/>
                        </a:cubicBezTo>
                        <a:cubicBezTo>
                          <a:pt x="57" y="32"/>
                          <a:pt x="57" y="32"/>
                          <a:pt x="58" y="30"/>
                        </a:cubicBezTo>
                        <a:cubicBezTo>
                          <a:pt x="59" y="29"/>
                          <a:pt x="59" y="28"/>
                          <a:pt x="58" y="27"/>
                        </a:cubicBezTo>
                        <a:cubicBezTo>
                          <a:pt x="58" y="26"/>
                          <a:pt x="57" y="26"/>
                          <a:pt x="57" y="25"/>
                        </a:cubicBezTo>
                        <a:cubicBezTo>
                          <a:pt x="57" y="24"/>
                          <a:pt x="56" y="24"/>
                          <a:pt x="56" y="2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6" name="Freeform 71"/>
                  <p:cNvSpPr>
                    <a:spLocks/>
                  </p:cNvSpPr>
                  <p:nvPr/>
                </p:nvSpPr>
                <p:spPr bwMode="auto">
                  <a:xfrm>
                    <a:off x="5337176" y="5035550"/>
                    <a:ext cx="3175" cy="1587"/>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7" name="Freeform 72"/>
                  <p:cNvSpPr>
                    <a:spLocks/>
                  </p:cNvSpPr>
                  <p:nvPr/>
                </p:nvSpPr>
                <p:spPr bwMode="auto">
                  <a:xfrm>
                    <a:off x="5343526" y="4919662"/>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8" name="Freeform 73"/>
                  <p:cNvSpPr>
                    <a:spLocks/>
                  </p:cNvSpPr>
                  <p:nvPr/>
                </p:nvSpPr>
                <p:spPr bwMode="auto">
                  <a:xfrm>
                    <a:off x="5429251" y="4826000"/>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9" name="Freeform 74"/>
                  <p:cNvSpPr>
                    <a:spLocks/>
                  </p:cNvSpPr>
                  <p:nvPr/>
                </p:nvSpPr>
                <p:spPr bwMode="auto">
                  <a:xfrm>
                    <a:off x="5432426" y="4811712"/>
                    <a:ext cx="3175" cy="4762"/>
                  </a:xfrm>
                  <a:custGeom>
                    <a:avLst/>
                    <a:gdLst>
                      <a:gd name="T0" fmla="*/ 1 w 1"/>
                      <a:gd name="T1" fmla="*/ 1 h 2"/>
                      <a:gd name="T2" fmla="*/ 1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1" y="2"/>
                        </a:cubicBezTo>
                        <a:cubicBezTo>
                          <a:pt x="0" y="1"/>
                          <a:pt x="0" y="1"/>
                          <a:pt x="1"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0" name="Freeform 75"/>
                  <p:cNvSpPr>
                    <a:spLocks/>
                  </p:cNvSpPr>
                  <p:nvPr/>
                </p:nvSpPr>
                <p:spPr bwMode="auto">
                  <a:xfrm>
                    <a:off x="5432426" y="4816475"/>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1" name="Freeform 76"/>
                  <p:cNvSpPr>
                    <a:spLocks/>
                  </p:cNvSpPr>
                  <p:nvPr/>
                </p:nvSpPr>
                <p:spPr bwMode="auto">
                  <a:xfrm>
                    <a:off x="5435601" y="48053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2" name="Freeform 77"/>
                  <p:cNvSpPr>
                    <a:spLocks/>
                  </p:cNvSpPr>
                  <p:nvPr/>
                </p:nvSpPr>
                <p:spPr bwMode="auto">
                  <a:xfrm>
                    <a:off x="5446713" y="4799012"/>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1"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3" name="Freeform 78"/>
                  <p:cNvSpPr>
                    <a:spLocks/>
                  </p:cNvSpPr>
                  <p:nvPr/>
                </p:nvSpPr>
                <p:spPr bwMode="auto">
                  <a:xfrm>
                    <a:off x="5451476" y="4784725"/>
                    <a:ext cx="3175" cy="6350"/>
                  </a:xfrm>
                  <a:custGeom>
                    <a:avLst/>
                    <a:gdLst>
                      <a:gd name="T0" fmla="*/ 1 w 1"/>
                      <a:gd name="T1" fmla="*/ 1 h 2"/>
                      <a:gd name="T2" fmla="*/ 0 w 1"/>
                      <a:gd name="T3" fmla="*/ 1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0" y="2"/>
                          <a:pt x="0" y="1"/>
                        </a:cubicBezTo>
                        <a:cubicBezTo>
                          <a:pt x="0" y="1"/>
                          <a:pt x="0" y="1"/>
                          <a:pt x="0" y="1"/>
                        </a:cubicBezTo>
                        <a:cubicBezTo>
                          <a:pt x="0" y="1"/>
                          <a:pt x="0" y="1"/>
                          <a:pt x="0" y="1"/>
                        </a:cubicBezTo>
                        <a:cubicBezTo>
                          <a:pt x="0"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4" name="Freeform 79"/>
                  <p:cNvSpPr>
                    <a:spLocks/>
                  </p:cNvSpPr>
                  <p:nvPr/>
                </p:nvSpPr>
                <p:spPr bwMode="auto">
                  <a:xfrm>
                    <a:off x="5454651" y="4783137"/>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5" name="Freeform 80"/>
                  <p:cNvSpPr>
                    <a:spLocks/>
                  </p:cNvSpPr>
                  <p:nvPr/>
                </p:nvSpPr>
                <p:spPr bwMode="auto">
                  <a:xfrm>
                    <a:off x="5451476" y="4776787"/>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6" name="Freeform 81"/>
                  <p:cNvSpPr>
                    <a:spLocks/>
                  </p:cNvSpPr>
                  <p:nvPr/>
                </p:nvSpPr>
                <p:spPr bwMode="auto">
                  <a:xfrm>
                    <a:off x="5481638" y="4784725"/>
                    <a:ext cx="1588"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7" name="Freeform 82"/>
                  <p:cNvSpPr>
                    <a:spLocks/>
                  </p:cNvSpPr>
                  <p:nvPr/>
                </p:nvSpPr>
                <p:spPr bwMode="auto">
                  <a:xfrm>
                    <a:off x="5478463" y="4876800"/>
                    <a:ext cx="7938" cy="11112"/>
                  </a:xfrm>
                  <a:custGeom>
                    <a:avLst/>
                    <a:gdLst>
                      <a:gd name="T0" fmla="*/ 2 w 3"/>
                      <a:gd name="T1" fmla="*/ 1 h 4"/>
                      <a:gd name="T2" fmla="*/ 1 w 3"/>
                      <a:gd name="T3" fmla="*/ 2 h 4"/>
                      <a:gd name="T4" fmla="*/ 1 w 3"/>
                      <a:gd name="T5" fmla="*/ 3 h 4"/>
                      <a:gd name="T6" fmla="*/ 1 w 3"/>
                      <a:gd name="T7" fmla="*/ 4 h 4"/>
                      <a:gd name="T8" fmla="*/ 2 w 3"/>
                      <a:gd name="T9" fmla="*/ 2 h 4"/>
                      <a:gd name="T10" fmla="*/ 3 w 3"/>
                      <a:gd name="T11" fmla="*/ 0 h 4"/>
                      <a:gd name="T12" fmla="*/ 2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1"/>
                        </a:moveTo>
                        <a:cubicBezTo>
                          <a:pt x="2" y="1"/>
                          <a:pt x="2" y="1"/>
                          <a:pt x="1" y="2"/>
                        </a:cubicBezTo>
                        <a:cubicBezTo>
                          <a:pt x="1" y="2"/>
                          <a:pt x="1" y="3"/>
                          <a:pt x="1" y="3"/>
                        </a:cubicBezTo>
                        <a:cubicBezTo>
                          <a:pt x="0" y="4"/>
                          <a:pt x="1" y="4"/>
                          <a:pt x="1" y="4"/>
                        </a:cubicBezTo>
                        <a:cubicBezTo>
                          <a:pt x="1" y="3"/>
                          <a:pt x="2" y="2"/>
                          <a:pt x="2" y="2"/>
                        </a:cubicBezTo>
                        <a:cubicBezTo>
                          <a:pt x="2" y="1"/>
                          <a:pt x="3" y="1"/>
                          <a:pt x="3" y="0"/>
                        </a:cubicBezTo>
                        <a:cubicBezTo>
                          <a:pt x="3" y="0"/>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8" name="Freeform 83"/>
                  <p:cNvSpPr>
                    <a:spLocks/>
                  </p:cNvSpPr>
                  <p:nvPr/>
                </p:nvSpPr>
                <p:spPr bwMode="auto">
                  <a:xfrm>
                    <a:off x="5403851" y="4773612"/>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9" name="Freeform 84"/>
                  <p:cNvSpPr>
                    <a:spLocks/>
                  </p:cNvSpPr>
                  <p:nvPr/>
                </p:nvSpPr>
                <p:spPr bwMode="auto">
                  <a:xfrm>
                    <a:off x="5788026" y="4946650"/>
                    <a:ext cx="4763" cy="4762"/>
                  </a:xfrm>
                  <a:custGeom>
                    <a:avLst/>
                    <a:gdLst>
                      <a:gd name="T0" fmla="*/ 1 w 2"/>
                      <a:gd name="T1" fmla="*/ 1 h 2"/>
                      <a:gd name="T2" fmla="*/ 1 w 2"/>
                      <a:gd name="T3" fmla="*/ 2 h 2"/>
                      <a:gd name="T4" fmla="*/ 2 w 2"/>
                      <a:gd name="T5" fmla="*/ 2 h 2"/>
                      <a:gd name="T6" fmla="*/ 2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1"/>
                          <a:pt x="1" y="2"/>
                          <a:pt x="1" y="2"/>
                        </a:cubicBezTo>
                        <a:cubicBezTo>
                          <a:pt x="1" y="2"/>
                          <a:pt x="2" y="2"/>
                          <a:pt x="2" y="2"/>
                        </a:cubicBezTo>
                        <a:cubicBezTo>
                          <a:pt x="2" y="1"/>
                          <a:pt x="2" y="1"/>
                          <a:pt x="2" y="1"/>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0" name="Freeform 85"/>
                  <p:cNvSpPr>
                    <a:spLocks/>
                  </p:cNvSpPr>
                  <p:nvPr/>
                </p:nvSpPr>
                <p:spPr bwMode="auto">
                  <a:xfrm>
                    <a:off x="5653088" y="4954587"/>
                    <a:ext cx="11113" cy="14287"/>
                  </a:xfrm>
                  <a:custGeom>
                    <a:avLst/>
                    <a:gdLst>
                      <a:gd name="T0" fmla="*/ 2 w 4"/>
                      <a:gd name="T1" fmla="*/ 0 h 5"/>
                      <a:gd name="T2" fmla="*/ 1 w 4"/>
                      <a:gd name="T3" fmla="*/ 1 h 5"/>
                      <a:gd name="T4" fmla="*/ 1 w 4"/>
                      <a:gd name="T5" fmla="*/ 2 h 5"/>
                      <a:gd name="T6" fmla="*/ 0 w 4"/>
                      <a:gd name="T7" fmla="*/ 2 h 5"/>
                      <a:gd name="T8" fmla="*/ 0 w 4"/>
                      <a:gd name="T9" fmla="*/ 4 h 5"/>
                      <a:gd name="T10" fmla="*/ 1 w 4"/>
                      <a:gd name="T11" fmla="*/ 5 h 5"/>
                      <a:gd name="T12" fmla="*/ 4 w 4"/>
                      <a:gd name="T13" fmla="*/ 3 h 5"/>
                      <a:gd name="T14" fmla="*/ 3 w 4"/>
                      <a:gd name="T15" fmla="*/ 1 h 5"/>
                      <a:gd name="T16" fmla="*/ 2 w 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0"/>
                        </a:moveTo>
                        <a:cubicBezTo>
                          <a:pt x="2" y="0"/>
                          <a:pt x="2" y="1"/>
                          <a:pt x="1" y="1"/>
                        </a:cubicBezTo>
                        <a:cubicBezTo>
                          <a:pt x="1" y="1"/>
                          <a:pt x="2" y="1"/>
                          <a:pt x="1" y="2"/>
                        </a:cubicBezTo>
                        <a:cubicBezTo>
                          <a:pt x="1" y="2"/>
                          <a:pt x="1" y="1"/>
                          <a:pt x="0" y="2"/>
                        </a:cubicBezTo>
                        <a:cubicBezTo>
                          <a:pt x="0" y="3"/>
                          <a:pt x="1" y="3"/>
                          <a:pt x="0" y="4"/>
                        </a:cubicBezTo>
                        <a:cubicBezTo>
                          <a:pt x="0" y="4"/>
                          <a:pt x="1" y="5"/>
                          <a:pt x="1" y="5"/>
                        </a:cubicBezTo>
                        <a:cubicBezTo>
                          <a:pt x="2" y="5"/>
                          <a:pt x="4" y="4"/>
                          <a:pt x="4" y="3"/>
                        </a:cubicBezTo>
                        <a:cubicBezTo>
                          <a:pt x="4" y="2"/>
                          <a:pt x="3" y="2"/>
                          <a:pt x="3" y="1"/>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1" name="Freeform 86"/>
                  <p:cNvSpPr>
                    <a:spLocks/>
                  </p:cNvSpPr>
                  <p:nvPr/>
                </p:nvSpPr>
                <p:spPr bwMode="auto">
                  <a:xfrm>
                    <a:off x="5702301" y="4872037"/>
                    <a:ext cx="4763" cy="11112"/>
                  </a:xfrm>
                  <a:custGeom>
                    <a:avLst/>
                    <a:gdLst>
                      <a:gd name="T0" fmla="*/ 2 w 2"/>
                      <a:gd name="T1" fmla="*/ 0 h 4"/>
                      <a:gd name="T2" fmla="*/ 2 w 2"/>
                      <a:gd name="T3" fmla="*/ 2 h 4"/>
                      <a:gd name="T4" fmla="*/ 1 w 2"/>
                      <a:gd name="T5" fmla="*/ 3 h 4"/>
                      <a:gd name="T6" fmla="*/ 1 w 2"/>
                      <a:gd name="T7" fmla="*/ 2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2" y="1"/>
                          <a:pt x="2" y="2"/>
                          <a:pt x="2" y="2"/>
                        </a:cubicBezTo>
                        <a:cubicBezTo>
                          <a:pt x="2" y="2"/>
                          <a:pt x="0" y="4"/>
                          <a:pt x="1" y="3"/>
                        </a:cubicBezTo>
                        <a:cubicBezTo>
                          <a:pt x="1" y="2"/>
                          <a:pt x="2" y="2"/>
                          <a:pt x="1" y="2"/>
                        </a:cubicBezTo>
                        <a:cubicBezTo>
                          <a:pt x="1" y="1"/>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2" name="Freeform 87"/>
                  <p:cNvSpPr>
                    <a:spLocks/>
                  </p:cNvSpPr>
                  <p:nvPr/>
                </p:nvSpPr>
                <p:spPr bwMode="auto">
                  <a:xfrm>
                    <a:off x="4621213" y="4367212"/>
                    <a:ext cx="434975" cy="434975"/>
                  </a:xfrm>
                  <a:custGeom>
                    <a:avLst/>
                    <a:gdLst>
                      <a:gd name="T0" fmla="*/ 148 w 152"/>
                      <a:gd name="T1" fmla="*/ 18 h 152"/>
                      <a:gd name="T2" fmla="*/ 146 w 152"/>
                      <a:gd name="T3" fmla="*/ 14 h 152"/>
                      <a:gd name="T4" fmla="*/ 140 w 152"/>
                      <a:gd name="T5" fmla="*/ 7 h 152"/>
                      <a:gd name="T6" fmla="*/ 133 w 152"/>
                      <a:gd name="T7" fmla="*/ 7 h 152"/>
                      <a:gd name="T8" fmla="*/ 124 w 152"/>
                      <a:gd name="T9" fmla="*/ 6 h 152"/>
                      <a:gd name="T10" fmla="*/ 115 w 152"/>
                      <a:gd name="T11" fmla="*/ 3 h 152"/>
                      <a:gd name="T12" fmla="*/ 105 w 152"/>
                      <a:gd name="T13" fmla="*/ 1 h 152"/>
                      <a:gd name="T14" fmla="*/ 94 w 152"/>
                      <a:gd name="T15" fmla="*/ 4 h 152"/>
                      <a:gd name="T16" fmla="*/ 83 w 152"/>
                      <a:gd name="T17" fmla="*/ 7 h 152"/>
                      <a:gd name="T18" fmla="*/ 70 w 152"/>
                      <a:gd name="T19" fmla="*/ 8 h 152"/>
                      <a:gd name="T20" fmla="*/ 56 w 152"/>
                      <a:gd name="T21" fmla="*/ 3 h 152"/>
                      <a:gd name="T22" fmla="*/ 51 w 152"/>
                      <a:gd name="T23" fmla="*/ 17 h 152"/>
                      <a:gd name="T24" fmla="*/ 45 w 152"/>
                      <a:gd name="T25" fmla="*/ 37 h 152"/>
                      <a:gd name="T26" fmla="*/ 33 w 152"/>
                      <a:gd name="T27" fmla="*/ 59 h 152"/>
                      <a:gd name="T28" fmla="*/ 26 w 152"/>
                      <a:gd name="T29" fmla="*/ 76 h 152"/>
                      <a:gd name="T30" fmla="*/ 17 w 152"/>
                      <a:gd name="T31" fmla="*/ 77 h 152"/>
                      <a:gd name="T32" fmla="*/ 10 w 152"/>
                      <a:gd name="T33" fmla="*/ 82 h 152"/>
                      <a:gd name="T34" fmla="*/ 3 w 152"/>
                      <a:gd name="T35" fmla="*/ 83 h 152"/>
                      <a:gd name="T36" fmla="*/ 2 w 152"/>
                      <a:gd name="T37" fmla="*/ 91 h 152"/>
                      <a:gd name="T38" fmla="*/ 14 w 152"/>
                      <a:gd name="T39" fmla="*/ 90 h 152"/>
                      <a:gd name="T40" fmla="*/ 35 w 152"/>
                      <a:gd name="T41" fmla="*/ 91 h 152"/>
                      <a:gd name="T42" fmla="*/ 39 w 152"/>
                      <a:gd name="T43" fmla="*/ 102 h 152"/>
                      <a:gd name="T44" fmla="*/ 44 w 152"/>
                      <a:gd name="T45" fmla="*/ 108 h 152"/>
                      <a:gd name="T46" fmla="*/ 54 w 152"/>
                      <a:gd name="T47" fmla="*/ 107 h 152"/>
                      <a:gd name="T48" fmla="*/ 64 w 152"/>
                      <a:gd name="T49" fmla="*/ 99 h 152"/>
                      <a:gd name="T50" fmla="*/ 77 w 152"/>
                      <a:gd name="T51" fmla="*/ 104 h 152"/>
                      <a:gd name="T52" fmla="*/ 76 w 152"/>
                      <a:gd name="T53" fmla="*/ 118 h 152"/>
                      <a:gd name="T54" fmla="*/ 79 w 152"/>
                      <a:gd name="T55" fmla="*/ 133 h 152"/>
                      <a:gd name="T56" fmla="*/ 91 w 152"/>
                      <a:gd name="T57" fmla="*/ 132 h 152"/>
                      <a:gd name="T58" fmla="*/ 96 w 152"/>
                      <a:gd name="T59" fmla="*/ 135 h 152"/>
                      <a:gd name="T60" fmla="*/ 106 w 152"/>
                      <a:gd name="T61" fmla="*/ 138 h 152"/>
                      <a:gd name="T62" fmla="*/ 118 w 152"/>
                      <a:gd name="T63" fmla="*/ 137 h 152"/>
                      <a:gd name="T64" fmla="*/ 130 w 152"/>
                      <a:gd name="T65" fmla="*/ 145 h 152"/>
                      <a:gd name="T66" fmla="*/ 135 w 152"/>
                      <a:gd name="T67" fmla="*/ 152 h 152"/>
                      <a:gd name="T68" fmla="*/ 140 w 152"/>
                      <a:gd name="T69" fmla="*/ 141 h 152"/>
                      <a:gd name="T70" fmla="*/ 131 w 152"/>
                      <a:gd name="T71" fmla="*/ 139 h 152"/>
                      <a:gd name="T72" fmla="*/ 130 w 152"/>
                      <a:gd name="T73" fmla="*/ 127 h 152"/>
                      <a:gd name="T74" fmla="*/ 130 w 152"/>
                      <a:gd name="T75" fmla="*/ 119 h 152"/>
                      <a:gd name="T76" fmla="*/ 133 w 152"/>
                      <a:gd name="T77" fmla="*/ 111 h 152"/>
                      <a:gd name="T78" fmla="*/ 146 w 152"/>
                      <a:gd name="T79" fmla="*/ 107 h 152"/>
                      <a:gd name="T80" fmla="*/ 143 w 152"/>
                      <a:gd name="T81" fmla="*/ 101 h 152"/>
                      <a:gd name="T82" fmla="*/ 137 w 152"/>
                      <a:gd name="T83" fmla="*/ 93 h 152"/>
                      <a:gd name="T84" fmla="*/ 135 w 152"/>
                      <a:gd name="T85" fmla="*/ 83 h 152"/>
                      <a:gd name="T86" fmla="*/ 136 w 152"/>
                      <a:gd name="T87" fmla="*/ 76 h 152"/>
                      <a:gd name="T88" fmla="*/ 135 w 152"/>
                      <a:gd name="T89" fmla="*/ 73 h 152"/>
                      <a:gd name="T90" fmla="*/ 136 w 152"/>
                      <a:gd name="T91" fmla="*/ 68 h 152"/>
                      <a:gd name="T92" fmla="*/ 135 w 152"/>
                      <a:gd name="T93" fmla="*/ 65 h 152"/>
                      <a:gd name="T94" fmla="*/ 133 w 152"/>
                      <a:gd name="T95" fmla="*/ 63 h 152"/>
                      <a:gd name="T96" fmla="*/ 133 w 152"/>
                      <a:gd name="T97" fmla="*/ 60 h 152"/>
                      <a:gd name="T98" fmla="*/ 135 w 152"/>
                      <a:gd name="T99" fmla="*/ 56 h 152"/>
                      <a:gd name="T100" fmla="*/ 138 w 152"/>
                      <a:gd name="T101" fmla="*/ 55 h 152"/>
                      <a:gd name="T102" fmla="*/ 139 w 152"/>
                      <a:gd name="T103" fmla="*/ 47 h 152"/>
                      <a:gd name="T104" fmla="*/ 136 w 152"/>
                      <a:gd name="T105" fmla="*/ 48 h 152"/>
                      <a:gd name="T106" fmla="*/ 140 w 152"/>
                      <a:gd name="T107" fmla="*/ 43 h 152"/>
                      <a:gd name="T108" fmla="*/ 145 w 152"/>
                      <a:gd name="T109" fmla="*/ 34 h 152"/>
                      <a:gd name="T110" fmla="*/ 145 w 152"/>
                      <a:gd name="T111" fmla="*/ 32 h 152"/>
                      <a:gd name="T112" fmla="*/ 148 w 152"/>
                      <a:gd name="T113" fmla="*/ 2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2" h="152">
                        <a:moveTo>
                          <a:pt x="152" y="26"/>
                        </a:moveTo>
                        <a:cubicBezTo>
                          <a:pt x="151" y="25"/>
                          <a:pt x="151" y="24"/>
                          <a:pt x="151" y="25"/>
                        </a:cubicBezTo>
                        <a:cubicBezTo>
                          <a:pt x="150" y="25"/>
                          <a:pt x="150" y="25"/>
                          <a:pt x="150" y="24"/>
                        </a:cubicBezTo>
                        <a:cubicBezTo>
                          <a:pt x="150" y="24"/>
                          <a:pt x="150" y="23"/>
                          <a:pt x="149" y="24"/>
                        </a:cubicBezTo>
                        <a:cubicBezTo>
                          <a:pt x="149" y="25"/>
                          <a:pt x="149" y="24"/>
                          <a:pt x="148" y="24"/>
                        </a:cubicBezTo>
                        <a:cubicBezTo>
                          <a:pt x="147" y="24"/>
                          <a:pt x="148" y="22"/>
                          <a:pt x="149" y="21"/>
                        </a:cubicBezTo>
                        <a:cubicBezTo>
                          <a:pt x="149" y="19"/>
                          <a:pt x="147" y="20"/>
                          <a:pt x="148" y="18"/>
                        </a:cubicBezTo>
                        <a:cubicBezTo>
                          <a:pt x="148" y="16"/>
                          <a:pt x="149" y="17"/>
                          <a:pt x="149" y="16"/>
                        </a:cubicBezTo>
                        <a:cubicBezTo>
                          <a:pt x="149" y="15"/>
                          <a:pt x="150" y="15"/>
                          <a:pt x="149" y="15"/>
                        </a:cubicBezTo>
                        <a:cubicBezTo>
                          <a:pt x="149" y="15"/>
                          <a:pt x="149" y="15"/>
                          <a:pt x="149" y="15"/>
                        </a:cubicBezTo>
                        <a:cubicBezTo>
                          <a:pt x="148" y="15"/>
                          <a:pt x="148" y="15"/>
                          <a:pt x="148" y="14"/>
                        </a:cubicBezTo>
                        <a:cubicBezTo>
                          <a:pt x="148" y="14"/>
                          <a:pt x="148" y="13"/>
                          <a:pt x="148" y="14"/>
                        </a:cubicBezTo>
                        <a:cubicBezTo>
                          <a:pt x="147" y="14"/>
                          <a:pt x="147" y="14"/>
                          <a:pt x="147" y="14"/>
                        </a:cubicBezTo>
                        <a:cubicBezTo>
                          <a:pt x="147" y="15"/>
                          <a:pt x="146" y="15"/>
                          <a:pt x="146" y="14"/>
                        </a:cubicBezTo>
                        <a:cubicBezTo>
                          <a:pt x="146" y="13"/>
                          <a:pt x="146" y="14"/>
                          <a:pt x="147" y="13"/>
                        </a:cubicBezTo>
                        <a:cubicBezTo>
                          <a:pt x="147" y="13"/>
                          <a:pt x="147" y="12"/>
                          <a:pt x="146" y="12"/>
                        </a:cubicBezTo>
                        <a:cubicBezTo>
                          <a:pt x="145" y="12"/>
                          <a:pt x="145" y="12"/>
                          <a:pt x="144" y="12"/>
                        </a:cubicBezTo>
                        <a:cubicBezTo>
                          <a:pt x="143" y="11"/>
                          <a:pt x="144" y="11"/>
                          <a:pt x="143" y="11"/>
                        </a:cubicBezTo>
                        <a:cubicBezTo>
                          <a:pt x="142" y="10"/>
                          <a:pt x="143" y="10"/>
                          <a:pt x="142" y="10"/>
                        </a:cubicBezTo>
                        <a:cubicBezTo>
                          <a:pt x="141" y="9"/>
                          <a:pt x="142" y="9"/>
                          <a:pt x="141" y="9"/>
                        </a:cubicBezTo>
                        <a:cubicBezTo>
                          <a:pt x="139" y="8"/>
                          <a:pt x="141" y="7"/>
                          <a:pt x="140" y="7"/>
                        </a:cubicBezTo>
                        <a:cubicBezTo>
                          <a:pt x="140" y="6"/>
                          <a:pt x="140" y="7"/>
                          <a:pt x="139" y="6"/>
                        </a:cubicBezTo>
                        <a:cubicBezTo>
                          <a:pt x="139" y="6"/>
                          <a:pt x="139" y="6"/>
                          <a:pt x="138" y="6"/>
                        </a:cubicBezTo>
                        <a:cubicBezTo>
                          <a:pt x="138" y="6"/>
                          <a:pt x="138" y="6"/>
                          <a:pt x="138" y="7"/>
                        </a:cubicBezTo>
                        <a:cubicBezTo>
                          <a:pt x="137" y="7"/>
                          <a:pt x="137" y="7"/>
                          <a:pt x="137" y="8"/>
                        </a:cubicBezTo>
                        <a:cubicBezTo>
                          <a:pt x="137" y="9"/>
                          <a:pt x="136" y="8"/>
                          <a:pt x="136" y="8"/>
                        </a:cubicBezTo>
                        <a:cubicBezTo>
                          <a:pt x="136" y="9"/>
                          <a:pt x="135" y="8"/>
                          <a:pt x="135" y="8"/>
                        </a:cubicBezTo>
                        <a:cubicBezTo>
                          <a:pt x="135" y="8"/>
                          <a:pt x="134" y="7"/>
                          <a:pt x="133" y="7"/>
                        </a:cubicBezTo>
                        <a:cubicBezTo>
                          <a:pt x="132" y="8"/>
                          <a:pt x="133" y="7"/>
                          <a:pt x="132" y="7"/>
                        </a:cubicBezTo>
                        <a:cubicBezTo>
                          <a:pt x="131" y="7"/>
                          <a:pt x="131" y="8"/>
                          <a:pt x="130" y="8"/>
                        </a:cubicBezTo>
                        <a:cubicBezTo>
                          <a:pt x="130" y="8"/>
                          <a:pt x="130" y="9"/>
                          <a:pt x="129" y="9"/>
                        </a:cubicBezTo>
                        <a:cubicBezTo>
                          <a:pt x="129" y="9"/>
                          <a:pt x="129" y="9"/>
                          <a:pt x="129" y="9"/>
                        </a:cubicBezTo>
                        <a:cubicBezTo>
                          <a:pt x="129" y="8"/>
                          <a:pt x="128" y="9"/>
                          <a:pt x="127" y="8"/>
                        </a:cubicBezTo>
                        <a:cubicBezTo>
                          <a:pt x="127" y="7"/>
                          <a:pt x="126" y="8"/>
                          <a:pt x="126" y="7"/>
                        </a:cubicBezTo>
                        <a:cubicBezTo>
                          <a:pt x="126" y="6"/>
                          <a:pt x="125" y="7"/>
                          <a:pt x="124" y="6"/>
                        </a:cubicBezTo>
                        <a:cubicBezTo>
                          <a:pt x="124" y="6"/>
                          <a:pt x="125" y="5"/>
                          <a:pt x="124" y="5"/>
                        </a:cubicBezTo>
                        <a:cubicBezTo>
                          <a:pt x="123" y="5"/>
                          <a:pt x="124" y="4"/>
                          <a:pt x="123" y="4"/>
                        </a:cubicBezTo>
                        <a:cubicBezTo>
                          <a:pt x="122" y="4"/>
                          <a:pt x="122" y="4"/>
                          <a:pt x="122" y="3"/>
                        </a:cubicBezTo>
                        <a:cubicBezTo>
                          <a:pt x="122" y="3"/>
                          <a:pt x="122" y="3"/>
                          <a:pt x="121" y="3"/>
                        </a:cubicBezTo>
                        <a:cubicBezTo>
                          <a:pt x="121" y="3"/>
                          <a:pt x="121" y="2"/>
                          <a:pt x="120" y="2"/>
                        </a:cubicBezTo>
                        <a:cubicBezTo>
                          <a:pt x="119" y="2"/>
                          <a:pt x="118" y="1"/>
                          <a:pt x="117" y="3"/>
                        </a:cubicBezTo>
                        <a:cubicBezTo>
                          <a:pt x="116" y="4"/>
                          <a:pt x="117" y="2"/>
                          <a:pt x="115" y="3"/>
                        </a:cubicBezTo>
                        <a:cubicBezTo>
                          <a:pt x="113" y="3"/>
                          <a:pt x="114" y="2"/>
                          <a:pt x="113" y="2"/>
                        </a:cubicBezTo>
                        <a:cubicBezTo>
                          <a:pt x="112" y="2"/>
                          <a:pt x="112" y="1"/>
                          <a:pt x="111" y="2"/>
                        </a:cubicBezTo>
                        <a:cubicBezTo>
                          <a:pt x="110" y="2"/>
                          <a:pt x="110" y="1"/>
                          <a:pt x="109" y="2"/>
                        </a:cubicBezTo>
                        <a:cubicBezTo>
                          <a:pt x="108" y="2"/>
                          <a:pt x="109" y="1"/>
                          <a:pt x="107" y="1"/>
                        </a:cubicBezTo>
                        <a:cubicBezTo>
                          <a:pt x="107" y="1"/>
                          <a:pt x="107" y="0"/>
                          <a:pt x="107" y="0"/>
                        </a:cubicBezTo>
                        <a:cubicBezTo>
                          <a:pt x="106" y="0"/>
                          <a:pt x="106" y="1"/>
                          <a:pt x="106" y="1"/>
                        </a:cubicBezTo>
                        <a:cubicBezTo>
                          <a:pt x="106" y="1"/>
                          <a:pt x="106" y="0"/>
                          <a:pt x="105" y="1"/>
                        </a:cubicBezTo>
                        <a:cubicBezTo>
                          <a:pt x="104" y="3"/>
                          <a:pt x="105" y="2"/>
                          <a:pt x="105" y="3"/>
                        </a:cubicBezTo>
                        <a:cubicBezTo>
                          <a:pt x="104" y="4"/>
                          <a:pt x="103" y="3"/>
                          <a:pt x="103" y="4"/>
                        </a:cubicBezTo>
                        <a:cubicBezTo>
                          <a:pt x="102" y="5"/>
                          <a:pt x="103" y="3"/>
                          <a:pt x="100" y="4"/>
                        </a:cubicBezTo>
                        <a:cubicBezTo>
                          <a:pt x="99" y="5"/>
                          <a:pt x="100" y="4"/>
                          <a:pt x="99" y="3"/>
                        </a:cubicBezTo>
                        <a:cubicBezTo>
                          <a:pt x="98" y="3"/>
                          <a:pt x="98" y="2"/>
                          <a:pt x="97" y="2"/>
                        </a:cubicBezTo>
                        <a:cubicBezTo>
                          <a:pt x="96" y="2"/>
                          <a:pt x="98" y="3"/>
                          <a:pt x="97" y="3"/>
                        </a:cubicBezTo>
                        <a:cubicBezTo>
                          <a:pt x="96" y="3"/>
                          <a:pt x="97" y="4"/>
                          <a:pt x="94" y="4"/>
                        </a:cubicBezTo>
                        <a:cubicBezTo>
                          <a:pt x="93" y="4"/>
                          <a:pt x="94" y="5"/>
                          <a:pt x="93" y="5"/>
                        </a:cubicBezTo>
                        <a:cubicBezTo>
                          <a:pt x="92" y="5"/>
                          <a:pt x="93" y="4"/>
                          <a:pt x="90" y="6"/>
                        </a:cubicBezTo>
                        <a:cubicBezTo>
                          <a:pt x="89" y="6"/>
                          <a:pt x="90" y="6"/>
                          <a:pt x="89" y="7"/>
                        </a:cubicBezTo>
                        <a:cubicBezTo>
                          <a:pt x="88" y="7"/>
                          <a:pt x="88" y="5"/>
                          <a:pt x="87" y="5"/>
                        </a:cubicBezTo>
                        <a:cubicBezTo>
                          <a:pt x="86" y="6"/>
                          <a:pt x="86" y="5"/>
                          <a:pt x="86" y="5"/>
                        </a:cubicBezTo>
                        <a:cubicBezTo>
                          <a:pt x="84" y="4"/>
                          <a:pt x="86" y="5"/>
                          <a:pt x="85" y="6"/>
                        </a:cubicBezTo>
                        <a:cubicBezTo>
                          <a:pt x="83" y="6"/>
                          <a:pt x="84" y="8"/>
                          <a:pt x="83" y="7"/>
                        </a:cubicBezTo>
                        <a:cubicBezTo>
                          <a:pt x="82" y="7"/>
                          <a:pt x="84" y="8"/>
                          <a:pt x="83" y="9"/>
                        </a:cubicBezTo>
                        <a:cubicBezTo>
                          <a:pt x="82" y="9"/>
                          <a:pt x="84" y="10"/>
                          <a:pt x="81" y="10"/>
                        </a:cubicBezTo>
                        <a:cubicBezTo>
                          <a:pt x="80" y="10"/>
                          <a:pt x="80" y="10"/>
                          <a:pt x="79" y="10"/>
                        </a:cubicBezTo>
                        <a:cubicBezTo>
                          <a:pt x="78" y="9"/>
                          <a:pt x="78" y="10"/>
                          <a:pt x="76" y="9"/>
                        </a:cubicBezTo>
                        <a:cubicBezTo>
                          <a:pt x="75" y="8"/>
                          <a:pt x="75" y="10"/>
                          <a:pt x="74" y="9"/>
                        </a:cubicBezTo>
                        <a:cubicBezTo>
                          <a:pt x="73" y="9"/>
                          <a:pt x="72" y="8"/>
                          <a:pt x="72" y="9"/>
                        </a:cubicBezTo>
                        <a:cubicBezTo>
                          <a:pt x="72" y="10"/>
                          <a:pt x="71" y="8"/>
                          <a:pt x="70" y="8"/>
                        </a:cubicBezTo>
                        <a:cubicBezTo>
                          <a:pt x="69" y="8"/>
                          <a:pt x="69" y="7"/>
                          <a:pt x="68" y="8"/>
                        </a:cubicBezTo>
                        <a:cubicBezTo>
                          <a:pt x="67" y="8"/>
                          <a:pt x="67" y="8"/>
                          <a:pt x="66" y="8"/>
                        </a:cubicBezTo>
                        <a:cubicBezTo>
                          <a:pt x="65" y="6"/>
                          <a:pt x="66" y="7"/>
                          <a:pt x="65" y="6"/>
                        </a:cubicBezTo>
                        <a:cubicBezTo>
                          <a:pt x="65" y="5"/>
                          <a:pt x="64" y="5"/>
                          <a:pt x="63" y="4"/>
                        </a:cubicBezTo>
                        <a:cubicBezTo>
                          <a:pt x="62" y="3"/>
                          <a:pt x="61" y="4"/>
                          <a:pt x="61" y="3"/>
                        </a:cubicBezTo>
                        <a:cubicBezTo>
                          <a:pt x="61" y="2"/>
                          <a:pt x="59" y="2"/>
                          <a:pt x="58" y="2"/>
                        </a:cubicBezTo>
                        <a:cubicBezTo>
                          <a:pt x="57" y="2"/>
                          <a:pt x="57" y="2"/>
                          <a:pt x="56" y="3"/>
                        </a:cubicBezTo>
                        <a:cubicBezTo>
                          <a:pt x="55" y="5"/>
                          <a:pt x="55" y="3"/>
                          <a:pt x="54" y="5"/>
                        </a:cubicBezTo>
                        <a:cubicBezTo>
                          <a:pt x="54" y="6"/>
                          <a:pt x="54" y="5"/>
                          <a:pt x="52" y="8"/>
                        </a:cubicBezTo>
                        <a:cubicBezTo>
                          <a:pt x="52" y="9"/>
                          <a:pt x="51" y="8"/>
                          <a:pt x="51" y="9"/>
                        </a:cubicBezTo>
                        <a:cubicBezTo>
                          <a:pt x="50" y="9"/>
                          <a:pt x="50" y="9"/>
                          <a:pt x="51" y="9"/>
                        </a:cubicBezTo>
                        <a:cubicBezTo>
                          <a:pt x="52" y="11"/>
                          <a:pt x="51" y="12"/>
                          <a:pt x="51" y="13"/>
                        </a:cubicBezTo>
                        <a:cubicBezTo>
                          <a:pt x="51" y="14"/>
                          <a:pt x="51" y="14"/>
                          <a:pt x="51" y="16"/>
                        </a:cubicBezTo>
                        <a:cubicBezTo>
                          <a:pt x="51" y="16"/>
                          <a:pt x="51" y="16"/>
                          <a:pt x="51" y="17"/>
                        </a:cubicBezTo>
                        <a:cubicBezTo>
                          <a:pt x="51" y="18"/>
                          <a:pt x="51" y="18"/>
                          <a:pt x="50" y="19"/>
                        </a:cubicBezTo>
                        <a:cubicBezTo>
                          <a:pt x="49" y="20"/>
                          <a:pt x="50" y="21"/>
                          <a:pt x="48" y="23"/>
                        </a:cubicBezTo>
                        <a:cubicBezTo>
                          <a:pt x="47" y="24"/>
                          <a:pt x="48" y="24"/>
                          <a:pt x="47" y="25"/>
                        </a:cubicBezTo>
                        <a:cubicBezTo>
                          <a:pt x="46" y="26"/>
                          <a:pt x="47" y="27"/>
                          <a:pt x="47" y="28"/>
                        </a:cubicBezTo>
                        <a:cubicBezTo>
                          <a:pt x="46" y="29"/>
                          <a:pt x="47" y="30"/>
                          <a:pt x="46" y="32"/>
                        </a:cubicBezTo>
                        <a:cubicBezTo>
                          <a:pt x="45" y="33"/>
                          <a:pt x="46" y="33"/>
                          <a:pt x="45" y="34"/>
                        </a:cubicBezTo>
                        <a:cubicBezTo>
                          <a:pt x="44" y="36"/>
                          <a:pt x="46" y="36"/>
                          <a:pt x="45" y="37"/>
                        </a:cubicBezTo>
                        <a:cubicBezTo>
                          <a:pt x="45" y="40"/>
                          <a:pt x="47" y="39"/>
                          <a:pt x="45" y="41"/>
                        </a:cubicBezTo>
                        <a:cubicBezTo>
                          <a:pt x="44" y="42"/>
                          <a:pt x="45" y="43"/>
                          <a:pt x="44" y="44"/>
                        </a:cubicBezTo>
                        <a:cubicBezTo>
                          <a:pt x="43" y="46"/>
                          <a:pt x="45" y="45"/>
                          <a:pt x="44" y="47"/>
                        </a:cubicBezTo>
                        <a:cubicBezTo>
                          <a:pt x="44" y="48"/>
                          <a:pt x="42" y="50"/>
                          <a:pt x="42" y="50"/>
                        </a:cubicBezTo>
                        <a:cubicBezTo>
                          <a:pt x="41" y="51"/>
                          <a:pt x="41" y="51"/>
                          <a:pt x="39" y="52"/>
                        </a:cubicBezTo>
                        <a:cubicBezTo>
                          <a:pt x="38" y="52"/>
                          <a:pt x="37" y="53"/>
                          <a:pt x="36" y="56"/>
                        </a:cubicBezTo>
                        <a:cubicBezTo>
                          <a:pt x="35" y="58"/>
                          <a:pt x="35" y="58"/>
                          <a:pt x="33" y="59"/>
                        </a:cubicBezTo>
                        <a:cubicBezTo>
                          <a:pt x="32" y="60"/>
                          <a:pt x="32" y="60"/>
                          <a:pt x="32" y="61"/>
                        </a:cubicBezTo>
                        <a:cubicBezTo>
                          <a:pt x="32" y="62"/>
                          <a:pt x="32" y="63"/>
                          <a:pt x="32" y="64"/>
                        </a:cubicBezTo>
                        <a:cubicBezTo>
                          <a:pt x="33" y="65"/>
                          <a:pt x="31" y="64"/>
                          <a:pt x="32" y="68"/>
                        </a:cubicBezTo>
                        <a:cubicBezTo>
                          <a:pt x="32" y="70"/>
                          <a:pt x="33" y="69"/>
                          <a:pt x="32" y="71"/>
                        </a:cubicBezTo>
                        <a:cubicBezTo>
                          <a:pt x="31" y="71"/>
                          <a:pt x="32" y="71"/>
                          <a:pt x="30" y="73"/>
                        </a:cubicBezTo>
                        <a:cubicBezTo>
                          <a:pt x="30" y="74"/>
                          <a:pt x="31" y="75"/>
                          <a:pt x="28" y="75"/>
                        </a:cubicBezTo>
                        <a:cubicBezTo>
                          <a:pt x="26" y="75"/>
                          <a:pt x="26" y="76"/>
                          <a:pt x="26" y="76"/>
                        </a:cubicBezTo>
                        <a:cubicBezTo>
                          <a:pt x="26" y="77"/>
                          <a:pt x="26" y="77"/>
                          <a:pt x="25" y="77"/>
                        </a:cubicBezTo>
                        <a:cubicBezTo>
                          <a:pt x="24" y="77"/>
                          <a:pt x="24" y="78"/>
                          <a:pt x="22" y="80"/>
                        </a:cubicBezTo>
                        <a:cubicBezTo>
                          <a:pt x="21" y="81"/>
                          <a:pt x="22" y="81"/>
                          <a:pt x="20" y="82"/>
                        </a:cubicBezTo>
                        <a:cubicBezTo>
                          <a:pt x="19" y="83"/>
                          <a:pt x="19" y="81"/>
                          <a:pt x="18" y="82"/>
                        </a:cubicBezTo>
                        <a:cubicBezTo>
                          <a:pt x="17" y="83"/>
                          <a:pt x="18" y="81"/>
                          <a:pt x="18" y="80"/>
                        </a:cubicBezTo>
                        <a:cubicBezTo>
                          <a:pt x="17" y="79"/>
                          <a:pt x="19" y="79"/>
                          <a:pt x="18" y="78"/>
                        </a:cubicBezTo>
                        <a:cubicBezTo>
                          <a:pt x="17" y="78"/>
                          <a:pt x="18" y="77"/>
                          <a:pt x="17" y="77"/>
                        </a:cubicBezTo>
                        <a:cubicBezTo>
                          <a:pt x="17" y="78"/>
                          <a:pt x="16" y="78"/>
                          <a:pt x="15" y="78"/>
                        </a:cubicBezTo>
                        <a:cubicBezTo>
                          <a:pt x="14" y="78"/>
                          <a:pt x="15" y="79"/>
                          <a:pt x="14" y="79"/>
                        </a:cubicBezTo>
                        <a:cubicBezTo>
                          <a:pt x="14" y="79"/>
                          <a:pt x="14" y="79"/>
                          <a:pt x="13" y="79"/>
                        </a:cubicBezTo>
                        <a:cubicBezTo>
                          <a:pt x="13" y="78"/>
                          <a:pt x="12" y="78"/>
                          <a:pt x="12" y="79"/>
                        </a:cubicBezTo>
                        <a:cubicBezTo>
                          <a:pt x="12" y="80"/>
                          <a:pt x="12" y="81"/>
                          <a:pt x="12" y="81"/>
                        </a:cubicBezTo>
                        <a:cubicBezTo>
                          <a:pt x="11" y="81"/>
                          <a:pt x="11" y="82"/>
                          <a:pt x="11" y="81"/>
                        </a:cubicBezTo>
                        <a:cubicBezTo>
                          <a:pt x="10" y="81"/>
                          <a:pt x="11" y="81"/>
                          <a:pt x="10" y="82"/>
                        </a:cubicBezTo>
                        <a:cubicBezTo>
                          <a:pt x="10" y="82"/>
                          <a:pt x="10" y="82"/>
                          <a:pt x="10" y="82"/>
                        </a:cubicBezTo>
                        <a:cubicBezTo>
                          <a:pt x="9" y="81"/>
                          <a:pt x="8" y="81"/>
                          <a:pt x="8" y="80"/>
                        </a:cubicBezTo>
                        <a:cubicBezTo>
                          <a:pt x="7" y="79"/>
                          <a:pt x="7" y="79"/>
                          <a:pt x="7" y="80"/>
                        </a:cubicBezTo>
                        <a:cubicBezTo>
                          <a:pt x="7" y="80"/>
                          <a:pt x="7" y="80"/>
                          <a:pt x="7" y="80"/>
                        </a:cubicBezTo>
                        <a:cubicBezTo>
                          <a:pt x="7" y="81"/>
                          <a:pt x="7" y="81"/>
                          <a:pt x="5" y="81"/>
                        </a:cubicBezTo>
                        <a:cubicBezTo>
                          <a:pt x="5" y="81"/>
                          <a:pt x="5" y="82"/>
                          <a:pt x="4" y="82"/>
                        </a:cubicBezTo>
                        <a:cubicBezTo>
                          <a:pt x="3" y="82"/>
                          <a:pt x="4" y="83"/>
                          <a:pt x="3" y="83"/>
                        </a:cubicBezTo>
                        <a:cubicBezTo>
                          <a:pt x="2" y="83"/>
                          <a:pt x="2" y="84"/>
                          <a:pt x="3" y="84"/>
                        </a:cubicBezTo>
                        <a:cubicBezTo>
                          <a:pt x="3" y="84"/>
                          <a:pt x="3" y="84"/>
                          <a:pt x="3" y="87"/>
                        </a:cubicBezTo>
                        <a:cubicBezTo>
                          <a:pt x="3" y="89"/>
                          <a:pt x="3" y="89"/>
                          <a:pt x="2" y="89"/>
                        </a:cubicBezTo>
                        <a:cubicBezTo>
                          <a:pt x="1" y="89"/>
                          <a:pt x="2" y="90"/>
                          <a:pt x="1" y="90"/>
                        </a:cubicBezTo>
                        <a:cubicBezTo>
                          <a:pt x="1" y="90"/>
                          <a:pt x="1" y="90"/>
                          <a:pt x="0" y="90"/>
                        </a:cubicBezTo>
                        <a:cubicBezTo>
                          <a:pt x="1" y="91"/>
                          <a:pt x="0" y="91"/>
                          <a:pt x="2" y="91"/>
                        </a:cubicBezTo>
                        <a:cubicBezTo>
                          <a:pt x="2" y="91"/>
                          <a:pt x="3" y="91"/>
                          <a:pt x="2" y="91"/>
                        </a:cubicBezTo>
                        <a:cubicBezTo>
                          <a:pt x="3" y="91"/>
                          <a:pt x="4" y="91"/>
                          <a:pt x="4" y="91"/>
                        </a:cubicBezTo>
                        <a:cubicBezTo>
                          <a:pt x="4" y="91"/>
                          <a:pt x="6" y="90"/>
                          <a:pt x="6" y="90"/>
                        </a:cubicBezTo>
                        <a:cubicBezTo>
                          <a:pt x="7" y="90"/>
                          <a:pt x="7" y="90"/>
                          <a:pt x="7" y="90"/>
                        </a:cubicBezTo>
                        <a:cubicBezTo>
                          <a:pt x="8" y="90"/>
                          <a:pt x="7" y="90"/>
                          <a:pt x="8" y="90"/>
                        </a:cubicBezTo>
                        <a:cubicBezTo>
                          <a:pt x="9" y="90"/>
                          <a:pt x="9" y="90"/>
                          <a:pt x="9" y="90"/>
                        </a:cubicBezTo>
                        <a:cubicBezTo>
                          <a:pt x="10" y="90"/>
                          <a:pt x="9" y="90"/>
                          <a:pt x="10" y="90"/>
                        </a:cubicBezTo>
                        <a:cubicBezTo>
                          <a:pt x="11" y="90"/>
                          <a:pt x="13" y="90"/>
                          <a:pt x="14" y="90"/>
                        </a:cubicBezTo>
                        <a:cubicBezTo>
                          <a:pt x="15" y="89"/>
                          <a:pt x="14" y="90"/>
                          <a:pt x="15" y="90"/>
                        </a:cubicBezTo>
                        <a:cubicBezTo>
                          <a:pt x="16" y="90"/>
                          <a:pt x="18" y="91"/>
                          <a:pt x="19" y="90"/>
                        </a:cubicBezTo>
                        <a:cubicBezTo>
                          <a:pt x="20" y="90"/>
                          <a:pt x="22" y="90"/>
                          <a:pt x="22" y="90"/>
                        </a:cubicBezTo>
                        <a:cubicBezTo>
                          <a:pt x="33" y="90"/>
                          <a:pt x="33" y="90"/>
                          <a:pt x="33" y="90"/>
                        </a:cubicBezTo>
                        <a:cubicBezTo>
                          <a:pt x="34" y="90"/>
                          <a:pt x="34" y="90"/>
                          <a:pt x="34" y="90"/>
                        </a:cubicBezTo>
                        <a:cubicBezTo>
                          <a:pt x="35" y="90"/>
                          <a:pt x="35" y="90"/>
                          <a:pt x="35" y="90"/>
                        </a:cubicBezTo>
                        <a:cubicBezTo>
                          <a:pt x="35" y="91"/>
                          <a:pt x="35" y="91"/>
                          <a:pt x="35" y="91"/>
                        </a:cubicBezTo>
                        <a:cubicBezTo>
                          <a:pt x="35" y="92"/>
                          <a:pt x="36" y="92"/>
                          <a:pt x="36" y="93"/>
                        </a:cubicBezTo>
                        <a:cubicBezTo>
                          <a:pt x="36" y="94"/>
                          <a:pt x="36" y="94"/>
                          <a:pt x="36" y="94"/>
                        </a:cubicBezTo>
                        <a:cubicBezTo>
                          <a:pt x="36" y="95"/>
                          <a:pt x="36" y="95"/>
                          <a:pt x="36" y="95"/>
                        </a:cubicBezTo>
                        <a:cubicBezTo>
                          <a:pt x="37" y="96"/>
                          <a:pt x="37" y="97"/>
                          <a:pt x="38" y="98"/>
                        </a:cubicBezTo>
                        <a:cubicBezTo>
                          <a:pt x="38" y="98"/>
                          <a:pt x="38" y="99"/>
                          <a:pt x="38" y="99"/>
                        </a:cubicBezTo>
                        <a:cubicBezTo>
                          <a:pt x="39" y="99"/>
                          <a:pt x="38" y="99"/>
                          <a:pt x="38" y="100"/>
                        </a:cubicBezTo>
                        <a:cubicBezTo>
                          <a:pt x="39" y="102"/>
                          <a:pt x="39" y="101"/>
                          <a:pt x="39" y="102"/>
                        </a:cubicBezTo>
                        <a:cubicBezTo>
                          <a:pt x="39" y="103"/>
                          <a:pt x="40" y="102"/>
                          <a:pt x="40" y="103"/>
                        </a:cubicBezTo>
                        <a:cubicBezTo>
                          <a:pt x="40" y="104"/>
                          <a:pt x="41" y="104"/>
                          <a:pt x="41" y="104"/>
                        </a:cubicBezTo>
                        <a:cubicBezTo>
                          <a:pt x="41" y="105"/>
                          <a:pt x="41" y="105"/>
                          <a:pt x="41" y="105"/>
                        </a:cubicBezTo>
                        <a:cubicBezTo>
                          <a:pt x="41" y="105"/>
                          <a:pt x="41" y="105"/>
                          <a:pt x="42" y="106"/>
                        </a:cubicBezTo>
                        <a:cubicBezTo>
                          <a:pt x="42" y="106"/>
                          <a:pt x="42" y="107"/>
                          <a:pt x="43" y="107"/>
                        </a:cubicBezTo>
                        <a:cubicBezTo>
                          <a:pt x="43" y="107"/>
                          <a:pt x="42" y="108"/>
                          <a:pt x="43" y="108"/>
                        </a:cubicBezTo>
                        <a:cubicBezTo>
                          <a:pt x="44" y="108"/>
                          <a:pt x="44" y="107"/>
                          <a:pt x="44" y="108"/>
                        </a:cubicBezTo>
                        <a:cubicBezTo>
                          <a:pt x="45" y="108"/>
                          <a:pt x="45" y="107"/>
                          <a:pt x="46" y="108"/>
                        </a:cubicBezTo>
                        <a:cubicBezTo>
                          <a:pt x="47" y="108"/>
                          <a:pt x="48" y="108"/>
                          <a:pt x="47" y="108"/>
                        </a:cubicBezTo>
                        <a:cubicBezTo>
                          <a:pt x="47" y="107"/>
                          <a:pt x="48" y="107"/>
                          <a:pt x="48" y="107"/>
                        </a:cubicBezTo>
                        <a:cubicBezTo>
                          <a:pt x="49" y="107"/>
                          <a:pt x="50" y="107"/>
                          <a:pt x="50" y="107"/>
                        </a:cubicBezTo>
                        <a:cubicBezTo>
                          <a:pt x="51" y="107"/>
                          <a:pt x="50" y="106"/>
                          <a:pt x="51" y="106"/>
                        </a:cubicBezTo>
                        <a:cubicBezTo>
                          <a:pt x="52" y="107"/>
                          <a:pt x="52" y="106"/>
                          <a:pt x="53" y="107"/>
                        </a:cubicBezTo>
                        <a:cubicBezTo>
                          <a:pt x="53" y="107"/>
                          <a:pt x="53" y="107"/>
                          <a:pt x="54" y="107"/>
                        </a:cubicBezTo>
                        <a:cubicBezTo>
                          <a:pt x="54" y="107"/>
                          <a:pt x="57" y="107"/>
                          <a:pt x="57" y="107"/>
                        </a:cubicBezTo>
                        <a:cubicBezTo>
                          <a:pt x="57" y="107"/>
                          <a:pt x="58" y="107"/>
                          <a:pt x="57" y="106"/>
                        </a:cubicBezTo>
                        <a:cubicBezTo>
                          <a:pt x="57" y="105"/>
                          <a:pt x="58" y="105"/>
                          <a:pt x="58" y="104"/>
                        </a:cubicBezTo>
                        <a:cubicBezTo>
                          <a:pt x="57" y="103"/>
                          <a:pt x="58" y="104"/>
                          <a:pt x="58" y="103"/>
                        </a:cubicBezTo>
                        <a:cubicBezTo>
                          <a:pt x="59" y="102"/>
                          <a:pt x="58" y="102"/>
                          <a:pt x="58" y="101"/>
                        </a:cubicBezTo>
                        <a:cubicBezTo>
                          <a:pt x="58" y="99"/>
                          <a:pt x="59" y="100"/>
                          <a:pt x="59" y="99"/>
                        </a:cubicBezTo>
                        <a:cubicBezTo>
                          <a:pt x="59" y="99"/>
                          <a:pt x="64" y="99"/>
                          <a:pt x="64" y="99"/>
                        </a:cubicBezTo>
                        <a:cubicBezTo>
                          <a:pt x="65" y="99"/>
                          <a:pt x="65" y="98"/>
                          <a:pt x="65" y="98"/>
                        </a:cubicBezTo>
                        <a:cubicBezTo>
                          <a:pt x="66" y="98"/>
                          <a:pt x="67" y="98"/>
                          <a:pt x="67" y="98"/>
                        </a:cubicBezTo>
                        <a:cubicBezTo>
                          <a:pt x="68" y="98"/>
                          <a:pt x="67" y="99"/>
                          <a:pt x="67" y="99"/>
                        </a:cubicBezTo>
                        <a:cubicBezTo>
                          <a:pt x="67" y="101"/>
                          <a:pt x="66" y="101"/>
                          <a:pt x="68" y="101"/>
                        </a:cubicBezTo>
                        <a:cubicBezTo>
                          <a:pt x="70" y="101"/>
                          <a:pt x="76" y="101"/>
                          <a:pt x="76" y="101"/>
                        </a:cubicBezTo>
                        <a:cubicBezTo>
                          <a:pt x="77" y="101"/>
                          <a:pt x="77" y="101"/>
                          <a:pt x="77" y="102"/>
                        </a:cubicBezTo>
                        <a:cubicBezTo>
                          <a:pt x="77" y="102"/>
                          <a:pt x="77" y="103"/>
                          <a:pt x="77" y="104"/>
                        </a:cubicBezTo>
                        <a:cubicBezTo>
                          <a:pt x="77" y="104"/>
                          <a:pt x="77" y="105"/>
                          <a:pt x="76" y="106"/>
                        </a:cubicBezTo>
                        <a:cubicBezTo>
                          <a:pt x="76" y="106"/>
                          <a:pt x="76" y="107"/>
                          <a:pt x="77" y="107"/>
                        </a:cubicBezTo>
                        <a:cubicBezTo>
                          <a:pt x="78" y="109"/>
                          <a:pt x="77" y="109"/>
                          <a:pt x="77" y="109"/>
                        </a:cubicBezTo>
                        <a:cubicBezTo>
                          <a:pt x="78" y="110"/>
                          <a:pt x="77" y="110"/>
                          <a:pt x="78" y="110"/>
                        </a:cubicBezTo>
                        <a:cubicBezTo>
                          <a:pt x="78" y="111"/>
                          <a:pt x="78" y="111"/>
                          <a:pt x="78" y="112"/>
                        </a:cubicBezTo>
                        <a:cubicBezTo>
                          <a:pt x="77" y="114"/>
                          <a:pt x="78" y="114"/>
                          <a:pt x="77" y="116"/>
                        </a:cubicBezTo>
                        <a:cubicBezTo>
                          <a:pt x="77" y="117"/>
                          <a:pt x="76" y="117"/>
                          <a:pt x="76" y="118"/>
                        </a:cubicBezTo>
                        <a:cubicBezTo>
                          <a:pt x="77" y="120"/>
                          <a:pt x="77" y="120"/>
                          <a:pt x="78" y="121"/>
                        </a:cubicBezTo>
                        <a:cubicBezTo>
                          <a:pt x="79" y="122"/>
                          <a:pt x="79" y="121"/>
                          <a:pt x="79" y="122"/>
                        </a:cubicBezTo>
                        <a:cubicBezTo>
                          <a:pt x="80" y="125"/>
                          <a:pt x="79" y="125"/>
                          <a:pt x="80" y="126"/>
                        </a:cubicBezTo>
                        <a:cubicBezTo>
                          <a:pt x="80" y="127"/>
                          <a:pt x="79" y="126"/>
                          <a:pt x="80" y="128"/>
                        </a:cubicBezTo>
                        <a:cubicBezTo>
                          <a:pt x="80" y="129"/>
                          <a:pt x="80" y="130"/>
                          <a:pt x="80" y="130"/>
                        </a:cubicBezTo>
                        <a:cubicBezTo>
                          <a:pt x="79" y="130"/>
                          <a:pt x="78" y="130"/>
                          <a:pt x="79" y="131"/>
                        </a:cubicBezTo>
                        <a:cubicBezTo>
                          <a:pt x="80" y="132"/>
                          <a:pt x="79" y="132"/>
                          <a:pt x="79" y="133"/>
                        </a:cubicBezTo>
                        <a:cubicBezTo>
                          <a:pt x="79" y="134"/>
                          <a:pt x="80" y="134"/>
                          <a:pt x="80" y="133"/>
                        </a:cubicBezTo>
                        <a:cubicBezTo>
                          <a:pt x="81" y="132"/>
                          <a:pt x="81" y="133"/>
                          <a:pt x="81" y="132"/>
                        </a:cubicBezTo>
                        <a:cubicBezTo>
                          <a:pt x="81" y="132"/>
                          <a:pt x="82" y="132"/>
                          <a:pt x="82" y="132"/>
                        </a:cubicBezTo>
                        <a:cubicBezTo>
                          <a:pt x="82" y="131"/>
                          <a:pt x="82" y="133"/>
                          <a:pt x="84" y="132"/>
                        </a:cubicBezTo>
                        <a:cubicBezTo>
                          <a:pt x="86" y="131"/>
                          <a:pt x="84" y="133"/>
                          <a:pt x="86" y="132"/>
                        </a:cubicBezTo>
                        <a:cubicBezTo>
                          <a:pt x="87" y="132"/>
                          <a:pt x="86" y="133"/>
                          <a:pt x="88" y="132"/>
                        </a:cubicBezTo>
                        <a:cubicBezTo>
                          <a:pt x="90" y="131"/>
                          <a:pt x="90" y="132"/>
                          <a:pt x="91" y="132"/>
                        </a:cubicBezTo>
                        <a:cubicBezTo>
                          <a:pt x="92" y="131"/>
                          <a:pt x="92" y="132"/>
                          <a:pt x="93" y="131"/>
                        </a:cubicBezTo>
                        <a:cubicBezTo>
                          <a:pt x="93" y="131"/>
                          <a:pt x="93" y="131"/>
                          <a:pt x="93" y="131"/>
                        </a:cubicBezTo>
                        <a:cubicBezTo>
                          <a:pt x="93" y="131"/>
                          <a:pt x="93" y="130"/>
                          <a:pt x="94" y="130"/>
                        </a:cubicBezTo>
                        <a:cubicBezTo>
                          <a:pt x="94" y="130"/>
                          <a:pt x="94" y="130"/>
                          <a:pt x="94" y="130"/>
                        </a:cubicBezTo>
                        <a:cubicBezTo>
                          <a:pt x="95" y="131"/>
                          <a:pt x="94" y="131"/>
                          <a:pt x="96" y="132"/>
                        </a:cubicBezTo>
                        <a:cubicBezTo>
                          <a:pt x="98" y="132"/>
                          <a:pt x="96" y="133"/>
                          <a:pt x="97" y="133"/>
                        </a:cubicBezTo>
                        <a:cubicBezTo>
                          <a:pt x="98" y="134"/>
                          <a:pt x="96" y="134"/>
                          <a:pt x="96" y="135"/>
                        </a:cubicBezTo>
                        <a:cubicBezTo>
                          <a:pt x="97" y="135"/>
                          <a:pt x="96" y="134"/>
                          <a:pt x="97" y="135"/>
                        </a:cubicBezTo>
                        <a:cubicBezTo>
                          <a:pt x="99" y="136"/>
                          <a:pt x="99" y="134"/>
                          <a:pt x="100" y="134"/>
                        </a:cubicBezTo>
                        <a:cubicBezTo>
                          <a:pt x="101" y="134"/>
                          <a:pt x="100" y="134"/>
                          <a:pt x="103" y="134"/>
                        </a:cubicBezTo>
                        <a:cubicBezTo>
                          <a:pt x="104" y="133"/>
                          <a:pt x="104" y="132"/>
                          <a:pt x="104" y="133"/>
                        </a:cubicBezTo>
                        <a:cubicBezTo>
                          <a:pt x="105" y="134"/>
                          <a:pt x="104" y="134"/>
                          <a:pt x="104" y="135"/>
                        </a:cubicBezTo>
                        <a:cubicBezTo>
                          <a:pt x="105" y="135"/>
                          <a:pt x="104" y="136"/>
                          <a:pt x="105" y="137"/>
                        </a:cubicBezTo>
                        <a:cubicBezTo>
                          <a:pt x="106" y="137"/>
                          <a:pt x="105" y="138"/>
                          <a:pt x="106" y="138"/>
                        </a:cubicBezTo>
                        <a:cubicBezTo>
                          <a:pt x="107" y="137"/>
                          <a:pt x="107" y="138"/>
                          <a:pt x="108" y="138"/>
                        </a:cubicBezTo>
                        <a:cubicBezTo>
                          <a:pt x="109" y="138"/>
                          <a:pt x="109" y="139"/>
                          <a:pt x="110" y="139"/>
                        </a:cubicBezTo>
                        <a:cubicBezTo>
                          <a:pt x="112" y="139"/>
                          <a:pt x="112" y="139"/>
                          <a:pt x="113" y="139"/>
                        </a:cubicBezTo>
                        <a:cubicBezTo>
                          <a:pt x="114" y="139"/>
                          <a:pt x="113" y="139"/>
                          <a:pt x="114" y="139"/>
                        </a:cubicBezTo>
                        <a:cubicBezTo>
                          <a:pt x="115" y="140"/>
                          <a:pt x="115" y="140"/>
                          <a:pt x="116" y="140"/>
                        </a:cubicBezTo>
                        <a:cubicBezTo>
                          <a:pt x="116" y="139"/>
                          <a:pt x="116" y="140"/>
                          <a:pt x="117" y="139"/>
                        </a:cubicBezTo>
                        <a:cubicBezTo>
                          <a:pt x="118" y="139"/>
                          <a:pt x="117" y="138"/>
                          <a:pt x="118" y="137"/>
                        </a:cubicBezTo>
                        <a:cubicBezTo>
                          <a:pt x="118" y="137"/>
                          <a:pt x="117" y="136"/>
                          <a:pt x="119" y="136"/>
                        </a:cubicBezTo>
                        <a:cubicBezTo>
                          <a:pt x="120" y="136"/>
                          <a:pt x="119" y="138"/>
                          <a:pt x="120" y="139"/>
                        </a:cubicBezTo>
                        <a:cubicBezTo>
                          <a:pt x="122" y="140"/>
                          <a:pt x="121" y="141"/>
                          <a:pt x="123" y="142"/>
                        </a:cubicBezTo>
                        <a:cubicBezTo>
                          <a:pt x="124" y="143"/>
                          <a:pt x="124" y="141"/>
                          <a:pt x="125" y="143"/>
                        </a:cubicBezTo>
                        <a:cubicBezTo>
                          <a:pt x="126" y="143"/>
                          <a:pt x="126" y="142"/>
                          <a:pt x="126" y="143"/>
                        </a:cubicBezTo>
                        <a:cubicBezTo>
                          <a:pt x="127" y="144"/>
                          <a:pt x="127" y="143"/>
                          <a:pt x="128" y="143"/>
                        </a:cubicBezTo>
                        <a:cubicBezTo>
                          <a:pt x="128" y="144"/>
                          <a:pt x="128" y="143"/>
                          <a:pt x="130" y="145"/>
                        </a:cubicBezTo>
                        <a:cubicBezTo>
                          <a:pt x="130" y="146"/>
                          <a:pt x="129" y="145"/>
                          <a:pt x="130" y="146"/>
                        </a:cubicBezTo>
                        <a:cubicBezTo>
                          <a:pt x="130" y="147"/>
                          <a:pt x="130" y="146"/>
                          <a:pt x="130" y="147"/>
                        </a:cubicBezTo>
                        <a:cubicBezTo>
                          <a:pt x="130" y="147"/>
                          <a:pt x="131" y="147"/>
                          <a:pt x="131" y="147"/>
                        </a:cubicBezTo>
                        <a:cubicBezTo>
                          <a:pt x="131" y="147"/>
                          <a:pt x="131" y="147"/>
                          <a:pt x="132" y="148"/>
                        </a:cubicBezTo>
                        <a:cubicBezTo>
                          <a:pt x="132" y="148"/>
                          <a:pt x="132" y="148"/>
                          <a:pt x="132" y="149"/>
                        </a:cubicBezTo>
                        <a:cubicBezTo>
                          <a:pt x="133" y="150"/>
                          <a:pt x="133" y="149"/>
                          <a:pt x="133" y="151"/>
                        </a:cubicBezTo>
                        <a:cubicBezTo>
                          <a:pt x="133" y="152"/>
                          <a:pt x="134" y="151"/>
                          <a:pt x="135" y="152"/>
                        </a:cubicBezTo>
                        <a:cubicBezTo>
                          <a:pt x="135" y="152"/>
                          <a:pt x="136" y="152"/>
                          <a:pt x="137" y="151"/>
                        </a:cubicBezTo>
                        <a:cubicBezTo>
                          <a:pt x="138" y="150"/>
                          <a:pt x="138" y="150"/>
                          <a:pt x="139" y="150"/>
                        </a:cubicBezTo>
                        <a:cubicBezTo>
                          <a:pt x="139" y="151"/>
                          <a:pt x="139" y="150"/>
                          <a:pt x="139" y="151"/>
                        </a:cubicBezTo>
                        <a:cubicBezTo>
                          <a:pt x="138" y="152"/>
                          <a:pt x="139" y="152"/>
                          <a:pt x="140" y="152"/>
                        </a:cubicBezTo>
                        <a:cubicBezTo>
                          <a:pt x="140" y="152"/>
                          <a:pt x="140" y="152"/>
                          <a:pt x="140" y="151"/>
                        </a:cubicBezTo>
                        <a:cubicBezTo>
                          <a:pt x="140" y="151"/>
                          <a:pt x="140" y="142"/>
                          <a:pt x="140" y="142"/>
                        </a:cubicBezTo>
                        <a:cubicBezTo>
                          <a:pt x="140" y="141"/>
                          <a:pt x="140" y="141"/>
                          <a:pt x="140" y="141"/>
                        </a:cubicBezTo>
                        <a:cubicBezTo>
                          <a:pt x="140" y="140"/>
                          <a:pt x="140" y="142"/>
                          <a:pt x="138" y="141"/>
                        </a:cubicBezTo>
                        <a:cubicBezTo>
                          <a:pt x="138" y="141"/>
                          <a:pt x="137" y="142"/>
                          <a:pt x="137" y="142"/>
                        </a:cubicBezTo>
                        <a:cubicBezTo>
                          <a:pt x="138" y="143"/>
                          <a:pt x="138" y="143"/>
                          <a:pt x="138" y="143"/>
                        </a:cubicBezTo>
                        <a:cubicBezTo>
                          <a:pt x="137" y="144"/>
                          <a:pt x="137" y="143"/>
                          <a:pt x="136" y="143"/>
                        </a:cubicBezTo>
                        <a:cubicBezTo>
                          <a:pt x="136" y="143"/>
                          <a:pt x="137" y="142"/>
                          <a:pt x="134" y="143"/>
                        </a:cubicBezTo>
                        <a:cubicBezTo>
                          <a:pt x="133" y="143"/>
                          <a:pt x="134" y="141"/>
                          <a:pt x="132" y="140"/>
                        </a:cubicBezTo>
                        <a:cubicBezTo>
                          <a:pt x="132" y="140"/>
                          <a:pt x="132" y="139"/>
                          <a:pt x="131" y="139"/>
                        </a:cubicBezTo>
                        <a:cubicBezTo>
                          <a:pt x="130" y="139"/>
                          <a:pt x="131" y="139"/>
                          <a:pt x="130" y="139"/>
                        </a:cubicBezTo>
                        <a:cubicBezTo>
                          <a:pt x="129" y="139"/>
                          <a:pt x="130" y="138"/>
                          <a:pt x="129" y="138"/>
                        </a:cubicBezTo>
                        <a:cubicBezTo>
                          <a:pt x="129" y="137"/>
                          <a:pt x="130" y="137"/>
                          <a:pt x="129" y="136"/>
                        </a:cubicBezTo>
                        <a:cubicBezTo>
                          <a:pt x="128" y="135"/>
                          <a:pt x="129" y="135"/>
                          <a:pt x="129" y="133"/>
                        </a:cubicBezTo>
                        <a:cubicBezTo>
                          <a:pt x="129" y="132"/>
                          <a:pt x="130" y="132"/>
                          <a:pt x="130" y="131"/>
                        </a:cubicBezTo>
                        <a:cubicBezTo>
                          <a:pt x="130" y="130"/>
                          <a:pt x="131" y="129"/>
                          <a:pt x="131" y="129"/>
                        </a:cubicBezTo>
                        <a:cubicBezTo>
                          <a:pt x="132" y="129"/>
                          <a:pt x="130" y="128"/>
                          <a:pt x="130" y="127"/>
                        </a:cubicBezTo>
                        <a:cubicBezTo>
                          <a:pt x="130" y="126"/>
                          <a:pt x="130" y="126"/>
                          <a:pt x="131" y="126"/>
                        </a:cubicBezTo>
                        <a:cubicBezTo>
                          <a:pt x="132" y="126"/>
                          <a:pt x="130" y="125"/>
                          <a:pt x="131" y="125"/>
                        </a:cubicBezTo>
                        <a:cubicBezTo>
                          <a:pt x="132" y="124"/>
                          <a:pt x="130" y="123"/>
                          <a:pt x="131" y="122"/>
                        </a:cubicBezTo>
                        <a:cubicBezTo>
                          <a:pt x="132" y="121"/>
                          <a:pt x="131" y="122"/>
                          <a:pt x="131" y="120"/>
                        </a:cubicBezTo>
                        <a:cubicBezTo>
                          <a:pt x="131" y="120"/>
                          <a:pt x="131" y="120"/>
                          <a:pt x="130" y="119"/>
                        </a:cubicBezTo>
                        <a:cubicBezTo>
                          <a:pt x="130" y="119"/>
                          <a:pt x="130" y="119"/>
                          <a:pt x="130" y="119"/>
                        </a:cubicBezTo>
                        <a:cubicBezTo>
                          <a:pt x="130" y="119"/>
                          <a:pt x="130" y="119"/>
                          <a:pt x="130" y="119"/>
                        </a:cubicBezTo>
                        <a:cubicBezTo>
                          <a:pt x="129" y="119"/>
                          <a:pt x="128" y="119"/>
                          <a:pt x="129" y="119"/>
                        </a:cubicBezTo>
                        <a:cubicBezTo>
                          <a:pt x="129" y="119"/>
                          <a:pt x="129" y="118"/>
                          <a:pt x="129" y="118"/>
                        </a:cubicBezTo>
                        <a:cubicBezTo>
                          <a:pt x="128" y="118"/>
                          <a:pt x="129" y="118"/>
                          <a:pt x="129" y="117"/>
                        </a:cubicBezTo>
                        <a:cubicBezTo>
                          <a:pt x="128" y="115"/>
                          <a:pt x="129" y="116"/>
                          <a:pt x="129" y="115"/>
                        </a:cubicBezTo>
                        <a:cubicBezTo>
                          <a:pt x="129" y="115"/>
                          <a:pt x="131" y="113"/>
                          <a:pt x="131" y="113"/>
                        </a:cubicBezTo>
                        <a:cubicBezTo>
                          <a:pt x="132" y="113"/>
                          <a:pt x="132" y="112"/>
                          <a:pt x="132" y="112"/>
                        </a:cubicBezTo>
                        <a:cubicBezTo>
                          <a:pt x="133" y="111"/>
                          <a:pt x="133" y="111"/>
                          <a:pt x="133" y="111"/>
                        </a:cubicBezTo>
                        <a:cubicBezTo>
                          <a:pt x="133" y="111"/>
                          <a:pt x="133" y="111"/>
                          <a:pt x="134" y="111"/>
                        </a:cubicBezTo>
                        <a:cubicBezTo>
                          <a:pt x="134" y="111"/>
                          <a:pt x="134" y="111"/>
                          <a:pt x="135" y="112"/>
                        </a:cubicBezTo>
                        <a:cubicBezTo>
                          <a:pt x="136" y="112"/>
                          <a:pt x="143" y="110"/>
                          <a:pt x="146" y="109"/>
                        </a:cubicBezTo>
                        <a:cubicBezTo>
                          <a:pt x="146" y="109"/>
                          <a:pt x="146" y="109"/>
                          <a:pt x="146" y="109"/>
                        </a:cubicBezTo>
                        <a:cubicBezTo>
                          <a:pt x="146" y="109"/>
                          <a:pt x="146" y="109"/>
                          <a:pt x="146" y="109"/>
                        </a:cubicBezTo>
                        <a:cubicBezTo>
                          <a:pt x="146" y="108"/>
                          <a:pt x="147" y="108"/>
                          <a:pt x="147" y="108"/>
                        </a:cubicBezTo>
                        <a:cubicBezTo>
                          <a:pt x="146" y="107"/>
                          <a:pt x="146" y="108"/>
                          <a:pt x="146" y="107"/>
                        </a:cubicBezTo>
                        <a:cubicBezTo>
                          <a:pt x="146" y="107"/>
                          <a:pt x="146" y="107"/>
                          <a:pt x="145" y="107"/>
                        </a:cubicBezTo>
                        <a:cubicBezTo>
                          <a:pt x="145" y="106"/>
                          <a:pt x="144" y="106"/>
                          <a:pt x="144" y="105"/>
                        </a:cubicBezTo>
                        <a:cubicBezTo>
                          <a:pt x="144" y="105"/>
                          <a:pt x="144" y="104"/>
                          <a:pt x="143" y="104"/>
                        </a:cubicBezTo>
                        <a:cubicBezTo>
                          <a:pt x="143" y="104"/>
                          <a:pt x="143" y="103"/>
                          <a:pt x="143" y="103"/>
                        </a:cubicBezTo>
                        <a:cubicBezTo>
                          <a:pt x="143" y="103"/>
                          <a:pt x="143" y="103"/>
                          <a:pt x="144" y="102"/>
                        </a:cubicBezTo>
                        <a:cubicBezTo>
                          <a:pt x="144" y="102"/>
                          <a:pt x="143" y="102"/>
                          <a:pt x="143" y="102"/>
                        </a:cubicBezTo>
                        <a:cubicBezTo>
                          <a:pt x="144" y="101"/>
                          <a:pt x="143" y="102"/>
                          <a:pt x="143" y="101"/>
                        </a:cubicBezTo>
                        <a:cubicBezTo>
                          <a:pt x="143" y="100"/>
                          <a:pt x="143" y="100"/>
                          <a:pt x="142" y="100"/>
                        </a:cubicBezTo>
                        <a:cubicBezTo>
                          <a:pt x="142" y="99"/>
                          <a:pt x="140" y="100"/>
                          <a:pt x="140" y="99"/>
                        </a:cubicBezTo>
                        <a:cubicBezTo>
                          <a:pt x="139" y="98"/>
                          <a:pt x="139" y="98"/>
                          <a:pt x="139" y="98"/>
                        </a:cubicBezTo>
                        <a:cubicBezTo>
                          <a:pt x="139" y="97"/>
                          <a:pt x="139" y="98"/>
                          <a:pt x="138" y="96"/>
                        </a:cubicBezTo>
                        <a:cubicBezTo>
                          <a:pt x="137" y="96"/>
                          <a:pt x="138" y="95"/>
                          <a:pt x="138" y="95"/>
                        </a:cubicBezTo>
                        <a:cubicBezTo>
                          <a:pt x="138" y="95"/>
                          <a:pt x="137" y="95"/>
                          <a:pt x="137" y="94"/>
                        </a:cubicBezTo>
                        <a:cubicBezTo>
                          <a:pt x="137" y="94"/>
                          <a:pt x="137" y="94"/>
                          <a:pt x="137" y="93"/>
                        </a:cubicBezTo>
                        <a:cubicBezTo>
                          <a:pt x="137" y="92"/>
                          <a:pt x="136" y="93"/>
                          <a:pt x="136" y="92"/>
                        </a:cubicBezTo>
                        <a:cubicBezTo>
                          <a:pt x="136" y="91"/>
                          <a:pt x="135" y="92"/>
                          <a:pt x="135" y="91"/>
                        </a:cubicBezTo>
                        <a:cubicBezTo>
                          <a:pt x="136" y="91"/>
                          <a:pt x="135" y="90"/>
                          <a:pt x="136" y="90"/>
                        </a:cubicBezTo>
                        <a:cubicBezTo>
                          <a:pt x="137" y="89"/>
                          <a:pt x="137" y="88"/>
                          <a:pt x="136" y="88"/>
                        </a:cubicBezTo>
                        <a:cubicBezTo>
                          <a:pt x="136" y="88"/>
                          <a:pt x="136" y="88"/>
                          <a:pt x="137" y="88"/>
                        </a:cubicBezTo>
                        <a:cubicBezTo>
                          <a:pt x="137" y="88"/>
                          <a:pt x="136" y="87"/>
                          <a:pt x="136" y="86"/>
                        </a:cubicBezTo>
                        <a:cubicBezTo>
                          <a:pt x="135" y="84"/>
                          <a:pt x="135" y="84"/>
                          <a:pt x="135" y="83"/>
                        </a:cubicBezTo>
                        <a:cubicBezTo>
                          <a:pt x="135" y="83"/>
                          <a:pt x="135" y="83"/>
                          <a:pt x="135" y="82"/>
                        </a:cubicBezTo>
                        <a:cubicBezTo>
                          <a:pt x="135" y="82"/>
                          <a:pt x="134" y="80"/>
                          <a:pt x="135" y="80"/>
                        </a:cubicBezTo>
                        <a:cubicBezTo>
                          <a:pt x="135" y="79"/>
                          <a:pt x="135" y="79"/>
                          <a:pt x="135" y="79"/>
                        </a:cubicBezTo>
                        <a:cubicBezTo>
                          <a:pt x="135" y="79"/>
                          <a:pt x="135" y="79"/>
                          <a:pt x="135" y="79"/>
                        </a:cubicBezTo>
                        <a:cubicBezTo>
                          <a:pt x="135" y="79"/>
                          <a:pt x="135" y="79"/>
                          <a:pt x="135" y="79"/>
                        </a:cubicBezTo>
                        <a:cubicBezTo>
                          <a:pt x="136" y="79"/>
                          <a:pt x="136" y="79"/>
                          <a:pt x="136" y="79"/>
                        </a:cubicBezTo>
                        <a:cubicBezTo>
                          <a:pt x="136" y="79"/>
                          <a:pt x="135" y="78"/>
                          <a:pt x="136" y="76"/>
                        </a:cubicBezTo>
                        <a:cubicBezTo>
                          <a:pt x="136" y="76"/>
                          <a:pt x="136" y="75"/>
                          <a:pt x="136" y="75"/>
                        </a:cubicBezTo>
                        <a:cubicBezTo>
                          <a:pt x="135" y="75"/>
                          <a:pt x="136" y="76"/>
                          <a:pt x="135" y="76"/>
                        </a:cubicBezTo>
                        <a:cubicBezTo>
                          <a:pt x="135" y="77"/>
                          <a:pt x="135" y="77"/>
                          <a:pt x="135" y="77"/>
                        </a:cubicBezTo>
                        <a:cubicBezTo>
                          <a:pt x="135" y="78"/>
                          <a:pt x="135" y="77"/>
                          <a:pt x="134" y="77"/>
                        </a:cubicBezTo>
                        <a:cubicBezTo>
                          <a:pt x="134" y="77"/>
                          <a:pt x="135" y="77"/>
                          <a:pt x="135" y="76"/>
                        </a:cubicBezTo>
                        <a:cubicBezTo>
                          <a:pt x="134" y="75"/>
                          <a:pt x="135" y="76"/>
                          <a:pt x="135" y="74"/>
                        </a:cubicBezTo>
                        <a:cubicBezTo>
                          <a:pt x="135" y="74"/>
                          <a:pt x="135" y="74"/>
                          <a:pt x="135" y="73"/>
                        </a:cubicBezTo>
                        <a:cubicBezTo>
                          <a:pt x="135" y="73"/>
                          <a:pt x="134" y="74"/>
                          <a:pt x="135" y="72"/>
                        </a:cubicBezTo>
                        <a:cubicBezTo>
                          <a:pt x="135" y="72"/>
                          <a:pt x="135" y="71"/>
                          <a:pt x="135" y="70"/>
                        </a:cubicBezTo>
                        <a:cubicBezTo>
                          <a:pt x="135" y="70"/>
                          <a:pt x="135" y="70"/>
                          <a:pt x="135" y="70"/>
                        </a:cubicBezTo>
                        <a:cubicBezTo>
                          <a:pt x="135" y="70"/>
                          <a:pt x="136" y="70"/>
                          <a:pt x="136" y="70"/>
                        </a:cubicBezTo>
                        <a:cubicBezTo>
                          <a:pt x="136" y="70"/>
                          <a:pt x="136" y="70"/>
                          <a:pt x="136" y="70"/>
                        </a:cubicBezTo>
                        <a:cubicBezTo>
                          <a:pt x="136" y="70"/>
                          <a:pt x="136" y="69"/>
                          <a:pt x="136" y="69"/>
                        </a:cubicBezTo>
                        <a:cubicBezTo>
                          <a:pt x="136" y="69"/>
                          <a:pt x="136" y="69"/>
                          <a:pt x="136" y="68"/>
                        </a:cubicBezTo>
                        <a:cubicBezTo>
                          <a:pt x="137" y="68"/>
                          <a:pt x="136" y="67"/>
                          <a:pt x="136" y="67"/>
                        </a:cubicBezTo>
                        <a:cubicBezTo>
                          <a:pt x="135" y="67"/>
                          <a:pt x="136" y="67"/>
                          <a:pt x="135" y="67"/>
                        </a:cubicBezTo>
                        <a:cubicBezTo>
                          <a:pt x="135" y="66"/>
                          <a:pt x="135" y="66"/>
                          <a:pt x="135" y="66"/>
                        </a:cubicBezTo>
                        <a:cubicBezTo>
                          <a:pt x="134" y="65"/>
                          <a:pt x="134" y="65"/>
                          <a:pt x="134" y="65"/>
                        </a:cubicBezTo>
                        <a:cubicBezTo>
                          <a:pt x="134" y="65"/>
                          <a:pt x="134" y="65"/>
                          <a:pt x="134" y="65"/>
                        </a:cubicBezTo>
                        <a:cubicBezTo>
                          <a:pt x="134" y="65"/>
                          <a:pt x="135" y="65"/>
                          <a:pt x="135" y="65"/>
                        </a:cubicBezTo>
                        <a:cubicBezTo>
                          <a:pt x="135" y="65"/>
                          <a:pt x="135" y="65"/>
                          <a:pt x="135" y="65"/>
                        </a:cubicBezTo>
                        <a:cubicBezTo>
                          <a:pt x="135" y="65"/>
                          <a:pt x="134" y="65"/>
                          <a:pt x="134" y="64"/>
                        </a:cubicBezTo>
                        <a:cubicBezTo>
                          <a:pt x="133" y="64"/>
                          <a:pt x="134" y="64"/>
                          <a:pt x="133" y="64"/>
                        </a:cubicBezTo>
                        <a:cubicBezTo>
                          <a:pt x="133" y="63"/>
                          <a:pt x="134" y="63"/>
                          <a:pt x="133" y="63"/>
                        </a:cubicBezTo>
                        <a:cubicBezTo>
                          <a:pt x="133" y="63"/>
                          <a:pt x="133" y="62"/>
                          <a:pt x="133" y="62"/>
                        </a:cubicBezTo>
                        <a:cubicBezTo>
                          <a:pt x="133" y="62"/>
                          <a:pt x="133" y="62"/>
                          <a:pt x="133" y="62"/>
                        </a:cubicBezTo>
                        <a:cubicBezTo>
                          <a:pt x="133" y="63"/>
                          <a:pt x="133" y="63"/>
                          <a:pt x="133" y="63"/>
                        </a:cubicBezTo>
                        <a:cubicBezTo>
                          <a:pt x="133" y="63"/>
                          <a:pt x="133" y="63"/>
                          <a:pt x="133" y="63"/>
                        </a:cubicBezTo>
                        <a:cubicBezTo>
                          <a:pt x="133" y="63"/>
                          <a:pt x="132" y="62"/>
                          <a:pt x="133" y="62"/>
                        </a:cubicBezTo>
                        <a:cubicBezTo>
                          <a:pt x="133" y="62"/>
                          <a:pt x="133" y="62"/>
                          <a:pt x="133" y="62"/>
                        </a:cubicBezTo>
                        <a:cubicBezTo>
                          <a:pt x="133" y="62"/>
                          <a:pt x="134" y="62"/>
                          <a:pt x="134" y="61"/>
                        </a:cubicBezTo>
                        <a:cubicBezTo>
                          <a:pt x="134" y="61"/>
                          <a:pt x="133" y="62"/>
                          <a:pt x="133" y="61"/>
                        </a:cubicBezTo>
                        <a:cubicBezTo>
                          <a:pt x="133" y="61"/>
                          <a:pt x="133" y="61"/>
                          <a:pt x="133" y="61"/>
                        </a:cubicBezTo>
                        <a:cubicBezTo>
                          <a:pt x="133" y="61"/>
                          <a:pt x="132" y="61"/>
                          <a:pt x="133" y="60"/>
                        </a:cubicBezTo>
                        <a:cubicBezTo>
                          <a:pt x="133" y="60"/>
                          <a:pt x="133" y="60"/>
                          <a:pt x="133" y="60"/>
                        </a:cubicBezTo>
                        <a:cubicBezTo>
                          <a:pt x="132" y="60"/>
                          <a:pt x="133" y="60"/>
                          <a:pt x="133" y="60"/>
                        </a:cubicBezTo>
                        <a:cubicBezTo>
                          <a:pt x="134" y="59"/>
                          <a:pt x="134" y="59"/>
                          <a:pt x="133" y="59"/>
                        </a:cubicBezTo>
                        <a:cubicBezTo>
                          <a:pt x="133" y="59"/>
                          <a:pt x="133" y="59"/>
                          <a:pt x="133" y="59"/>
                        </a:cubicBezTo>
                        <a:cubicBezTo>
                          <a:pt x="133" y="59"/>
                          <a:pt x="133" y="59"/>
                          <a:pt x="134" y="58"/>
                        </a:cubicBezTo>
                        <a:cubicBezTo>
                          <a:pt x="134" y="58"/>
                          <a:pt x="133" y="58"/>
                          <a:pt x="134" y="58"/>
                        </a:cubicBezTo>
                        <a:cubicBezTo>
                          <a:pt x="134" y="58"/>
                          <a:pt x="134" y="57"/>
                          <a:pt x="134" y="57"/>
                        </a:cubicBezTo>
                        <a:cubicBezTo>
                          <a:pt x="134" y="57"/>
                          <a:pt x="135" y="57"/>
                          <a:pt x="135" y="56"/>
                        </a:cubicBezTo>
                        <a:cubicBezTo>
                          <a:pt x="135" y="56"/>
                          <a:pt x="135" y="56"/>
                          <a:pt x="135" y="56"/>
                        </a:cubicBezTo>
                        <a:cubicBezTo>
                          <a:pt x="135" y="56"/>
                          <a:pt x="135" y="56"/>
                          <a:pt x="136" y="57"/>
                        </a:cubicBezTo>
                        <a:cubicBezTo>
                          <a:pt x="136" y="57"/>
                          <a:pt x="136" y="57"/>
                          <a:pt x="136" y="57"/>
                        </a:cubicBezTo>
                        <a:cubicBezTo>
                          <a:pt x="136" y="57"/>
                          <a:pt x="136" y="57"/>
                          <a:pt x="136" y="57"/>
                        </a:cubicBezTo>
                        <a:cubicBezTo>
                          <a:pt x="136" y="57"/>
                          <a:pt x="136" y="56"/>
                          <a:pt x="136" y="56"/>
                        </a:cubicBezTo>
                        <a:cubicBezTo>
                          <a:pt x="137" y="56"/>
                          <a:pt x="137" y="56"/>
                          <a:pt x="137" y="55"/>
                        </a:cubicBezTo>
                        <a:cubicBezTo>
                          <a:pt x="137" y="55"/>
                          <a:pt x="137" y="55"/>
                          <a:pt x="138" y="55"/>
                        </a:cubicBezTo>
                        <a:cubicBezTo>
                          <a:pt x="138" y="55"/>
                          <a:pt x="138" y="54"/>
                          <a:pt x="139" y="54"/>
                        </a:cubicBezTo>
                        <a:cubicBezTo>
                          <a:pt x="139" y="54"/>
                          <a:pt x="139" y="54"/>
                          <a:pt x="139" y="54"/>
                        </a:cubicBezTo>
                        <a:cubicBezTo>
                          <a:pt x="139" y="54"/>
                          <a:pt x="139" y="54"/>
                          <a:pt x="139" y="54"/>
                        </a:cubicBezTo>
                        <a:cubicBezTo>
                          <a:pt x="139" y="53"/>
                          <a:pt x="139" y="52"/>
                          <a:pt x="139" y="51"/>
                        </a:cubicBezTo>
                        <a:cubicBezTo>
                          <a:pt x="139" y="50"/>
                          <a:pt x="139" y="51"/>
                          <a:pt x="139" y="49"/>
                        </a:cubicBezTo>
                        <a:cubicBezTo>
                          <a:pt x="139" y="47"/>
                          <a:pt x="140" y="48"/>
                          <a:pt x="140" y="47"/>
                        </a:cubicBezTo>
                        <a:cubicBezTo>
                          <a:pt x="140" y="47"/>
                          <a:pt x="139" y="47"/>
                          <a:pt x="139" y="47"/>
                        </a:cubicBezTo>
                        <a:cubicBezTo>
                          <a:pt x="139" y="47"/>
                          <a:pt x="139" y="47"/>
                          <a:pt x="139" y="47"/>
                        </a:cubicBezTo>
                        <a:cubicBezTo>
                          <a:pt x="139" y="47"/>
                          <a:pt x="139" y="47"/>
                          <a:pt x="139" y="47"/>
                        </a:cubicBezTo>
                        <a:cubicBezTo>
                          <a:pt x="139" y="47"/>
                          <a:pt x="139" y="47"/>
                          <a:pt x="139" y="47"/>
                        </a:cubicBezTo>
                        <a:cubicBezTo>
                          <a:pt x="139" y="48"/>
                          <a:pt x="138" y="48"/>
                          <a:pt x="138" y="48"/>
                        </a:cubicBezTo>
                        <a:cubicBezTo>
                          <a:pt x="137" y="48"/>
                          <a:pt x="137" y="48"/>
                          <a:pt x="137" y="48"/>
                        </a:cubicBezTo>
                        <a:cubicBezTo>
                          <a:pt x="137" y="48"/>
                          <a:pt x="137" y="48"/>
                          <a:pt x="137" y="48"/>
                        </a:cubicBezTo>
                        <a:cubicBezTo>
                          <a:pt x="137" y="48"/>
                          <a:pt x="137" y="48"/>
                          <a:pt x="136" y="48"/>
                        </a:cubicBezTo>
                        <a:cubicBezTo>
                          <a:pt x="136" y="48"/>
                          <a:pt x="136" y="48"/>
                          <a:pt x="137" y="47"/>
                        </a:cubicBezTo>
                        <a:cubicBezTo>
                          <a:pt x="137" y="47"/>
                          <a:pt x="136" y="47"/>
                          <a:pt x="136" y="47"/>
                        </a:cubicBezTo>
                        <a:cubicBezTo>
                          <a:pt x="136" y="47"/>
                          <a:pt x="137" y="47"/>
                          <a:pt x="137" y="47"/>
                        </a:cubicBezTo>
                        <a:cubicBezTo>
                          <a:pt x="137" y="46"/>
                          <a:pt x="137" y="46"/>
                          <a:pt x="137" y="46"/>
                        </a:cubicBezTo>
                        <a:cubicBezTo>
                          <a:pt x="138" y="45"/>
                          <a:pt x="137" y="44"/>
                          <a:pt x="139" y="44"/>
                        </a:cubicBezTo>
                        <a:cubicBezTo>
                          <a:pt x="139" y="44"/>
                          <a:pt x="139" y="44"/>
                          <a:pt x="140" y="43"/>
                        </a:cubicBezTo>
                        <a:cubicBezTo>
                          <a:pt x="140" y="43"/>
                          <a:pt x="140" y="43"/>
                          <a:pt x="140" y="43"/>
                        </a:cubicBezTo>
                        <a:cubicBezTo>
                          <a:pt x="140" y="43"/>
                          <a:pt x="140" y="43"/>
                          <a:pt x="140" y="43"/>
                        </a:cubicBezTo>
                        <a:cubicBezTo>
                          <a:pt x="140" y="43"/>
                          <a:pt x="140" y="43"/>
                          <a:pt x="140" y="44"/>
                        </a:cubicBezTo>
                        <a:cubicBezTo>
                          <a:pt x="140" y="43"/>
                          <a:pt x="140" y="43"/>
                          <a:pt x="140" y="42"/>
                        </a:cubicBezTo>
                        <a:cubicBezTo>
                          <a:pt x="140" y="41"/>
                          <a:pt x="141" y="42"/>
                          <a:pt x="141" y="41"/>
                        </a:cubicBezTo>
                        <a:cubicBezTo>
                          <a:pt x="141" y="40"/>
                          <a:pt x="142" y="40"/>
                          <a:pt x="142" y="39"/>
                        </a:cubicBezTo>
                        <a:cubicBezTo>
                          <a:pt x="141" y="38"/>
                          <a:pt x="141" y="36"/>
                          <a:pt x="143" y="36"/>
                        </a:cubicBezTo>
                        <a:cubicBezTo>
                          <a:pt x="145" y="36"/>
                          <a:pt x="143" y="34"/>
                          <a:pt x="145" y="34"/>
                        </a:cubicBezTo>
                        <a:cubicBezTo>
                          <a:pt x="145" y="34"/>
                          <a:pt x="146" y="33"/>
                          <a:pt x="146" y="33"/>
                        </a:cubicBezTo>
                        <a:cubicBezTo>
                          <a:pt x="146" y="33"/>
                          <a:pt x="146" y="33"/>
                          <a:pt x="146" y="33"/>
                        </a:cubicBezTo>
                        <a:cubicBezTo>
                          <a:pt x="146" y="33"/>
                          <a:pt x="146" y="33"/>
                          <a:pt x="146" y="33"/>
                        </a:cubicBezTo>
                        <a:cubicBezTo>
                          <a:pt x="146" y="33"/>
                          <a:pt x="146" y="33"/>
                          <a:pt x="146" y="33"/>
                        </a:cubicBezTo>
                        <a:cubicBezTo>
                          <a:pt x="146" y="33"/>
                          <a:pt x="146" y="33"/>
                          <a:pt x="145" y="33"/>
                        </a:cubicBezTo>
                        <a:cubicBezTo>
                          <a:pt x="145" y="33"/>
                          <a:pt x="145" y="33"/>
                          <a:pt x="145" y="33"/>
                        </a:cubicBezTo>
                        <a:cubicBezTo>
                          <a:pt x="145" y="33"/>
                          <a:pt x="145" y="32"/>
                          <a:pt x="145" y="32"/>
                        </a:cubicBezTo>
                        <a:cubicBezTo>
                          <a:pt x="145" y="32"/>
                          <a:pt x="145" y="32"/>
                          <a:pt x="145" y="32"/>
                        </a:cubicBezTo>
                        <a:cubicBezTo>
                          <a:pt x="146" y="32"/>
                          <a:pt x="146" y="32"/>
                          <a:pt x="146" y="31"/>
                        </a:cubicBezTo>
                        <a:cubicBezTo>
                          <a:pt x="146" y="31"/>
                          <a:pt x="147" y="31"/>
                          <a:pt x="147" y="30"/>
                        </a:cubicBezTo>
                        <a:cubicBezTo>
                          <a:pt x="146" y="30"/>
                          <a:pt x="147" y="30"/>
                          <a:pt x="147" y="30"/>
                        </a:cubicBezTo>
                        <a:cubicBezTo>
                          <a:pt x="147" y="30"/>
                          <a:pt x="147" y="30"/>
                          <a:pt x="147" y="30"/>
                        </a:cubicBezTo>
                        <a:cubicBezTo>
                          <a:pt x="147" y="29"/>
                          <a:pt x="147" y="29"/>
                          <a:pt x="148" y="29"/>
                        </a:cubicBezTo>
                        <a:cubicBezTo>
                          <a:pt x="148" y="29"/>
                          <a:pt x="148" y="29"/>
                          <a:pt x="148" y="28"/>
                        </a:cubicBezTo>
                        <a:cubicBezTo>
                          <a:pt x="149" y="28"/>
                          <a:pt x="149" y="28"/>
                          <a:pt x="149" y="28"/>
                        </a:cubicBezTo>
                        <a:cubicBezTo>
                          <a:pt x="149" y="27"/>
                          <a:pt x="150" y="28"/>
                          <a:pt x="150" y="27"/>
                        </a:cubicBezTo>
                        <a:cubicBezTo>
                          <a:pt x="151" y="26"/>
                          <a:pt x="151" y="27"/>
                          <a:pt x="151" y="26"/>
                        </a:cubicBezTo>
                        <a:cubicBezTo>
                          <a:pt x="151" y="26"/>
                          <a:pt x="152" y="26"/>
                          <a:pt x="152" y="26"/>
                        </a:cubicBezTo>
                        <a:cubicBezTo>
                          <a:pt x="152" y="26"/>
                          <a:pt x="152" y="26"/>
                          <a:pt x="152" y="2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3" name="Freeform 88"/>
                  <p:cNvSpPr>
                    <a:spLocks/>
                  </p:cNvSpPr>
                  <p:nvPr/>
                </p:nvSpPr>
                <p:spPr bwMode="auto">
                  <a:xfrm>
                    <a:off x="4991101" y="4702175"/>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4" name="Freeform 89"/>
                  <p:cNvSpPr>
                    <a:spLocks/>
                  </p:cNvSpPr>
                  <p:nvPr/>
                </p:nvSpPr>
                <p:spPr bwMode="auto">
                  <a:xfrm>
                    <a:off x="5329238" y="4751387"/>
                    <a:ext cx="7938" cy="14287"/>
                  </a:xfrm>
                  <a:custGeom>
                    <a:avLst/>
                    <a:gdLst>
                      <a:gd name="T0" fmla="*/ 1 w 3"/>
                      <a:gd name="T1" fmla="*/ 0 h 5"/>
                      <a:gd name="T2" fmla="*/ 0 w 3"/>
                      <a:gd name="T3" fmla="*/ 3 h 5"/>
                      <a:gd name="T4" fmla="*/ 2 w 3"/>
                      <a:gd name="T5" fmla="*/ 5 h 5"/>
                      <a:gd name="T6" fmla="*/ 3 w 3"/>
                      <a:gd name="T7" fmla="*/ 5 h 5"/>
                      <a:gd name="T8" fmla="*/ 2 w 3"/>
                      <a:gd name="T9" fmla="*/ 4 h 5"/>
                      <a:gd name="T10" fmla="*/ 2 w 3"/>
                      <a:gd name="T11" fmla="*/ 3 h 5"/>
                      <a:gd name="T12" fmla="*/ 2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1"/>
                          <a:pt x="1" y="2"/>
                          <a:pt x="0" y="3"/>
                        </a:cubicBezTo>
                        <a:cubicBezTo>
                          <a:pt x="1" y="5"/>
                          <a:pt x="1" y="4"/>
                          <a:pt x="2" y="5"/>
                        </a:cubicBezTo>
                        <a:cubicBezTo>
                          <a:pt x="2" y="5"/>
                          <a:pt x="3" y="5"/>
                          <a:pt x="3" y="5"/>
                        </a:cubicBezTo>
                        <a:cubicBezTo>
                          <a:pt x="3" y="5"/>
                          <a:pt x="3" y="4"/>
                          <a:pt x="2" y="4"/>
                        </a:cubicBezTo>
                        <a:cubicBezTo>
                          <a:pt x="2" y="4"/>
                          <a:pt x="2" y="3"/>
                          <a:pt x="2" y="3"/>
                        </a:cubicBezTo>
                        <a:cubicBezTo>
                          <a:pt x="1" y="3"/>
                          <a:pt x="2" y="2"/>
                          <a:pt x="2" y="2"/>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5" name="Freeform 90"/>
                  <p:cNvSpPr>
                    <a:spLocks/>
                  </p:cNvSpPr>
                  <p:nvPr/>
                </p:nvSpPr>
                <p:spPr bwMode="auto">
                  <a:xfrm>
                    <a:off x="5368926" y="4779962"/>
                    <a:ext cx="9525" cy="11112"/>
                  </a:xfrm>
                  <a:custGeom>
                    <a:avLst/>
                    <a:gdLst>
                      <a:gd name="T0" fmla="*/ 2 w 3"/>
                      <a:gd name="T1" fmla="*/ 1 h 4"/>
                      <a:gd name="T2" fmla="*/ 1 w 3"/>
                      <a:gd name="T3" fmla="*/ 2 h 4"/>
                      <a:gd name="T4" fmla="*/ 2 w 3"/>
                      <a:gd name="T5" fmla="*/ 4 h 4"/>
                      <a:gd name="T6" fmla="*/ 2 w 3"/>
                      <a:gd name="T7" fmla="*/ 3 h 4"/>
                      <a:gd name="T8" fmla="*/ 3 w 3"/>
                      <a:gd name="T9" fmla="*/ 2 h 4"/>
                      <a:gd name="T10" fmla="*/ 2 w 3"/>
                      <a:gd name="T11" fmla="*/ 1 h 4"/>
                    </a:gdLst>
                    <a:ahLst/>
                    <a:cxnLst>
                      <a:cxn ang="0">
                        <a:pos x="T0" y="T1"/>
                      </a:cxn>
                      <a:cxn ang="0">
                        <a:pos x="T2" y="T3"/>
                      </a:cxn>
                      <a:cxn ang="0">
                        <a:pos x="T4" y="T5"/>
                      </a:cxn>
                      <a:cxn ang="0">
                        <a:pos x="T6" y="T7"/>
                      </a:cxn>
                      <a:cxn ang="0">
                        <a:pos x="T8" y="T9"/>
                      </a:cxn>
                      <a:cxn ang="0">
                        <a:pos x="T10" y="T11"/>
                      </a:cxn>
                    </a:cxnLst>
                    <a:rect l="0" t="0" r="r" b="b"/>
                    <a:pathLst>
                      <a:path w="3" h="4">
                        <a:moveTo>
                          <a:pt x="2" y="1"/>
                        </a:moveTo>
                        <a:cubicBezTo>
                          <a:pt x="1" y="0"/>
                          <a:pt x="0" y="2"/>
                          <a:pt x="1" y="2"/>
                        </a:cubicBezTo>
                        <a:cubicBezTo>
                          <a:pt x="1" y="3"/>
                          <a:pt x="1" y="4"/>
                          <a:pt x="2" y="4"/>
                        </a:cubicBezTo>
                        <a:cubicBezTo>
                          <a:pt x="2" y="4"/>
                          <a:pt x="2" y="4"/>
                          <a:pt x="2" y="3"/>
                        </a:cubicBezTo>
                        <a:cubicBezTo>
                          <a:pt x="2" y="2"/>
                          <a:pt x="3" y="2"/>
                          <a:pt x="3" y="2"/>
                        </a:cubicBezTo>
                        <a:cubicBezTo>
                          <a:pt x="2" y="1"/>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6" name="Freeform 91"/>
                  <p:cNvSpPr>
                    <a:spLocks/>
                  </p:cNvSpPr>
                  <p:nvPr/>
                </p:nvSpPr>
                <p:spPr bwMode="auto">
                  <a:xfrm>
                    <a:off x="5351463" y="4768850"/>
                    <a:ext cx="9525" cy="7937"/>
                  </a:xfrm>
                  <a:custGeom>
                    <a:avLst/>
                    <a:gdLst>
                      <a:gd name="T0" fmla="*/ 2 w 3"/>
                      <a:gd name="T1" fmla="*/ 1 h 3"/>
                      <a:gd name="T2" fmla="*/ 1 w 3"/>
                      <a:gd name="T3" fmla="*/ 1 h 3"/>
                      <a:gd name="T4" fmla="*/ 0 w 3"/>
                      <a:gd name="T5" fmla="*/ 2 h 3"/>
                      <a:gd name="T6" fmla="*/ 2 w 3"/>
                      <a:gd name="T7" fmla="*/ 2 h 3"/>
                      <a:gd name="T8" fmla="*/ 3 w 3"/>
                      <a:gd name="T9" fmla="*/ 2 h 3"/>
                      <a:gd name="T10" fmla="*/ 3 w 3"/>
                      <a:gd name="T11" fmla="*/ 0 h 3"/>
                      <a:gd name="T12" fmla="*/ 2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2" y="1"/>
                          <a:pt x="1" y="1"/>
                          <a:pt x="1" y="1"/>
                        </a:cubicBezTo>
                        <a:cubicBezTo>
                          <a:pt x="0" y="1"/>
                          <a:pt x="0" y="1"/>
                          <a:pt x="0" y="2"/>
                        </a:cubicBezTo>
                        <a:cubicBezTo>
                          <a:pt x="1" y="2"/>
                          <a:pt x="2" y="1"/>
                          <a:pt x="2" y="2"/>
                        </a:cubicBezTo>
                        <a:cubicBezTo>
                          <a:pt x="3" y="3"/>
                          <a:pt x="3" y="3"/>
                          <a:pt x="3" y="2"/>
                        </a:cubicBezTo>
                        <a:cubicBezTo>
                          <a:pt x="3" y="1"/>
                          <a:pt x="2" y="1"/>
                          <a:pt x="3" y="0"/>
                        </a:cubicBezTo>
                        <a:cubicBezTo>
                          <a:pt x="3" y="0"/>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7" name="Freeform 92"/>
                  <p:cNvSpPr>
                    <a:spLocks/>
                  </p:cNvSpPr>
                  <p:nvPr/>
                </p:nvSpPr>
                <p:spPr bwMode="auto">
                  <a:xfrm>
                    <a:off x="5337176" y="4770437"/>
                    <a:ext cx="9525" cy="6350"/>
                  </a:xfrm>
                  <a:custGeom>
                    <a:avLst/>
                    <a:gdLst>
                      <a:gd name="T0" fmla="*/ 2 w 3"/>
                      <a:gd name="T1" fmla="*/ 1 h 2"/>
                      <a:gd name="T2" fmla="*/ 2 w 3"/>
                      <a:gd name="T3" fmla="*/ 2 h 2"/>
                      <a:gd name="T4" fmla="*/ 0 w 3"/>
                      <a:gd name="T5" fmla="*/ 1 h 2"/>
                      <a:gd name="T6" fmla="*/ 2 w 3"/>
                      <a:gd name="T7" fmla="*/ 1 h 2"/>
                    </a:gdLst>
                    <a:ahLst/>
                    <a:cxnLst>
                      <a:cxn ang="0">
                        <a:pos x="T0" y="T1"/>
                      </a:cxn>
                      <a:cxn ang="0">
                        <a:pos x="T2" y="T3"/>
                      </a:cxn>
                      <a:cxn ang="0">
                        <a:pos x="T4" y="T5"/>
                      </a:cxn>
                      <a:cxn ang="0">
                        <a:pos x="T6" y="T7"/>
                      </a:cxn>
                    </a:cxnLst>
                    <a:rect l="0" t="0" r="r" b="b"/>
                    <a:pathLst>
                      <a:path w="3" h="2">
                        <a:moveTo>
                          <a:pt x="2" y="1"/>
                        </a:moveTo>
                        <a:cubicBezTo>
                          <a:pt x="3" y="1"/>
                          <a:pt x="3" y="2"/>
                          <a:pt x="2" y="2"/>
                        </a:cubicBezTo>
                        <a:cubicBezTo>
                          <a:pt x="1" y="2"/>
                          <a:pt x="0" y="1"/>
                          <a:pt x="0" y="1"/>
                        </a:cubicBezTo>
                        <a:cubicBezTo>
                          <a:pt x="1" y="0"/>
                          <a:pt x="1"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8" name="Freeform 93"/>
                  <p:cNvSpPr>
                    <a:spLocks/>
                  </p:cNvSpPr>
                  <p:nvPr/>
                </p:nvSpPr>
                <p:spPr bwMode="auto">
                  <a:xfrm>
                    <a:off x="5584826" y="4862512"/>
                    <a:ext cx="1588"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0" y="2"/>
                          <a:pt x="0"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9" name="Freeform 94"/>
                  <p:cNvSpPr>
                    <a:spLocks/>
                  </p:cNvSpPr>
                  <p:nvPr/>
                </p:nvSpPr>
                <p:spPr bwMode="auto">
                  <a:xfrm>
                    <a:off x="5422901" y="4754562"/>
                    <a:ext cx="3175" cy="4762"/>
                  </a:xfrm>
                  <a:custGeom>
                    <a:avLst/>
                    <a:gdLst>
                      <a:gd name="T0" fmla="*/ 0 w 1"/>
                      <a:gd name="T1" fmla="*/ 1 h 2"/>
                      <a:gd name="T2" fmla="*/ 0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1"/>
                        </a:cubicBezTo>
                        <a:cubicBezTo>
                          <a:pt x="1" y="1"/>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0" name="Freeform 95"/>
                  <p:cNvSpPr>
                    <a:spLocks/>
                  </p:cNvSpPr>
                  <p:nvPr/>
                </p:nvSpPr>
                <p:spPr bwMode="auto">
                  <a:xfrm>
                    <a:off x="5397501" y="4705350"/>
                    <a:ext cx="9525" cy="3175"/>
                  </a:xfrm>
                  <a:custGeom>
                    <a:avLst/>
                    <a:gdLst>
                      <a:gd name="T0" fmla="*/ 1 w 3"/>
                      <a:gd name="T1" fmla="*/ 0 h 1"/>
                      <a:gd name="T2" fmla="*/ 3 w 3"/>
                      <a:gd name="T3" fmla="*/ 0 h 1"/>
                      <a:gd name="T4" fmla="*/ 2 w 3"/>
                      <a:gd name="T5" fmla="*/ 1 h 1"/>
                      <a:gd name="T6" fmla="*/ 1 w 3"/>
                      <a:gd name="T7" fmla="*/ 1 h 1"/>
                      <a:gd name="T8" fmla="*/ 0 w 3"/>
                      <a:gd name="T9" fmla="*/ 0 h 1"/>
                      <a:gd name="T10" fmla="*/ 1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1" y="0"/>
                        </a:moveTo>
                        <a:cubicBezTo>
                          <a:pt x="1" y="0"/>
                          <a:pt x="2" y="0"/>
                          <a:pt x="3" y="0"/>
                        </a:cubicBezTo>
                        <a:cubicBezTo>
                          <a:pt x="3" y="1"/>
                          <a:pt x="3" y="1"/>
                          <a:pt x="2" y="1"/>
                        </a:cubicBezTo>
                        <a:cubicBezTo>
                          <a:pt x="2" y="1"/>
                          <a:pt x="1" y="1"/>
                          <a:pt x="1" y="1"/>
                        </a:cubicBezTo>
                        <a:cubicBezTo>
                          <a:pt x="1" y="1"/>
                          <a:pt x="0" y="1"/>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1" name="Freeform 96"/>
                  <p:cNvSpPr>
                    <a:spLocks/>
                  </p:cNvSpPr>
                  <p:nvPr/>
                </p:nvSpPr>
                <p:spPr bwMode="auto">
                  <a:xfrm>
                    <a:off x="5426076" y="4710112"/>
                    <a:ext cx="6350" cy="6350"/>
                  </a:xfrm>
                  <a:custGeom>
                    <a:avLst/>
                    <a:gdLst>
                      <a:gd name="T0" fmla="*/ 1 w 2"/>
                      <a:gd name="T1" fmla="*/ 1 h 2"/>
                      <a:gd name="T2" fmla="*/ 2 w 2"/>
                      <a:gd name="T3" fmla="*/ 0 h 2"/>
                      <a:gd name="T4" fmla="*/ 2 w 2"/>
                      <a:gd name="T5" fmla="*/ 1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1"/>
                          <a:pt x="1" y="0"/>
                          <a:pt x="2" y="0"/>
                        </a:cubicBezTo>
                        <a:cubicBezTo>
                          <a:pt x="2" y="1"/>
                          <a:pt x="2" y="1"/>
                          <a:pt x="2" y="1"/>
                        </a:cubicBezTo>
                        <a:cubicBezTo>
                          <a:pt x="1" y="1"/>
                          <a:pt x="1" y="2"/>
                          <a:pt x="1"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2" name="Freeform 97"/>
                  <p:cNvSpPr>
                    <a:spLocks/>
                  </p:cNvSpPr>
                  <p:nvPr/>
                </p:nvSpPr>
                <p:spPr bwMode="auto">
                  <a:xfrm>
                    <a:off x="5432426" y="4719637"/>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3" name="Freeform 98"/>
                  <p:cNvSpPr>
                    <a:spLocks/>
                  </p:cNvSpPr>
                  <p:nvPr/>
                </p:nvSpPr>
                <p:spPr bwMode="auto">
                  <a:xfrm>
                    <a:off x="5403851" y="4710112"/>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0"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4" name="Freeform 99"/>
                  <p:cNvSpPr>
                    <a:spLocks/>
                  </p:cNvSpPr>
                  <p:nvPr/>
                </p:nvSpPr>
                <p:spPr bwMode="auto">
                  <a:xfrm>
                    <a:off x="5546726" y="4649787"/>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5" name="Freeform 100"/>
                  <p:cNvSpPr>
                    <a:spLocks/>
                  </p:cNvSpPr>
                  <p:nvPr/>
                </p:nvSpPr>
                <p:spPr bwMode="auto">
                  <a:xfrm>
                    <a:off x="5561013" y="461327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6" name="Freeform 101"/>
                  <p:cNvSpPr>
                    <a:spLocks/>
                  </p:cNvSpPr>
                  <p:nvPr/>
                </p:nvSpPr>
                <p:spPr bwMode="auto">
                  <a:xfrm>
                    <a:off x="5557838" y="4621212"/>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7" name="Freeform 102"/>
                  <p:cNvSpPr>
                    <a:spLocks/>
                  </p:cNvSpPr>
                  <p:nvPr/>
                </p:nvSpPr>
                <p:spPr bwMode="auto">
                  <a:xfrm>
                    <a:off x="5567363" y="4616450"/>
                    <a:ext cx="3175" cy="4762"/>
                  </a:xfrm>
                  <a:custGeom>
                    <a:avLst/>
                    <a:gdLst>
                      <a:gd name="T0" fmla="*/ 1 w 1"/>
                      <a:gd name="T1" fmla="*/ 1 h 2"/>
                      <a:gd name="T2" fmla="*/ 1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2"/>
                          <a:pt x="1" y="2"/>
                        </a:cubicBezTo>
                        <a:cubicBezTo>
                          <a:pt x="1" y="2"/>
                          <a:pt x="1" y="1"/>
                          <a:pt x="1"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8" name="Freeform 103"/>
                  <p:cNvSpPr>
                    <a:spLocks/>
                  </p:cNvSpPr>
                  <p:nvPr/>
                </p:nvSpPr>
                <p:spPr bwMode="auto">
                  <a:xfrm>
                    <a:off x="5507038" y="4699000"/>
                    <a:ext cx="4763" cy="11112"/>
                  </a:xfrm>
                  <a:custGeom>
                    <a:avLst/>
                    <a:gdLst>
                      <a:gd name="T0" fmla="*/ 1 w 2"/>
                      <a:gd name="T1" fmla="*/ 1 h 4"/>
                      <a:gd name="T2" fmla="*/ 1 w 2"/>
                      <a:gd name="T3" fmla="*/ 3 h 4"/>
                      <a:gd name="T4" fmla="*/ 0 w 2"/>
                      <a:gd name="T5" fmla="*/ 3 h 4"/>
                      <a:gd name="T6" fmla="*/ 1 w 2"/>
                      <a:gd name="T7" fmla="*/ 2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2" y="2"/>
                          <a:pt x="2" y="2"/>
                          <a:pt x="1" y="3"/>
                        </a:cubicBezTo>
                        <a:cubicBezTo>
                          <a:pt x="0" y="4"/>
                          <a:pt x="0" y="4"/>
                          <a:pt x="0" y="3"/>
                        </a:cubicBezTo>
                        <a:cubicBezTo>
                          <a:pt x="0" y="2"/>
                          <a:pt x="1" y="3"/>
                          <a:pt x="1" y="2"/>
                        </a:cubicBezTo>
                        <a:cubicBezTo>
                          <a:pt x="0"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9" name="Freeform 104"/>
                  <p:cNvSpPr>
                    <a:spLocks/>
                  </p:cNvSpPr>
                  <p:nvPr/>
                </p:nvSpPr>
                <p:spPr bwMode="auto">
                  <a:xfrm>
                    <a:off x="5507038" y="4722812"/>
                    <a:ext cx="4763" cy="4762"/>
                  </a:xfrm>
                  <a:custGeom>
                    <a:avLst/>
                    <a:gdLst>
                      <a:gd name="T0" fmla="*/ 1 w 2"/>
                      <a:gd name="T1" fmla="*/ 0 h 2"/>
                      <a:gd name="T2" fmla="*/ 2 w 2"/>
                      <a:gd name="T3" fmla="*/ 1 h 2"/>
                      <a:gd name="T4" fmla="*/ 1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2" y="0"/>
                          <a:pt x="2" y="0"/>
                          <a:pt x="2" y="1"/>
                        </a:cubicBezTo>
                        <a:cubicBezTo>
                          <a:pt x="2" y="1"/>
                          <a:pt x="1" y="2"/>
                          <a:pt x="1" y="1"/>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0" name="Freeform 105"/>
                  <p:cNvSpPr>
                    <a:spLocks/>
                  </p:cNvSpPr>
                  <p:nvPr/>
                </p:nvSpPr>
                <p:spPr bwMode="auto">
                  <a:xfrm>
                    <a:off x="5607051" y="4592637"/>
                    <a:ext cx="6350" cy="9525"/>
                  </a:xfrm>
                  <a:custGeom>
                    <a:avLst/>
                    <a:gdLst>
                      <a:gd name="T0" fmla="*/ 1 w 2"/>
                      <a:gd name="T1" fmla="*/ 0 h 3"/>
                      <a:gd name="T2" fmla="*/ 1 w 2"/>
                      <a:gd name="T3" fmla="*/ 1 h 3"/>
                      <a:gd name="T4" fmla="*/ 2 w 2"/>
                      <a:gd name="T5" fmla="*/ 1 h 3"/>
                      <a:gd name="T6" fmla="*/ 1 w 2"/>
                      <a:gd name="T7" fmla="*/ 2 h 3"/>
                      <a:gd name="T8" fmla="*/ 1 w 2"/>
                      <a:gd name="T9" fmla="*/ 2 h 3"/>
                      <a:gd name="T10" fmla="*/ 0 w 2"/>
                      <a:gd name="T11" fmla="*/ 1 h 3"/>
                      <a:gd name="T12" fmla="*/ 0 w 2"/>
                      <a:gd name="T13" fmla="*/ 1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1" y="1"/>
                          <a:pt x="1" y="0"/>
                          <a:pt x="1" y="1"/>
                        </a:cubicBezTo>
                        <a:cubicBezTo>
                          <a:pt x="2" y="1"/>
                          <a:pt x="2" y="1"/>
                          <a:pt x="2" y="1"/>
                        </a:cubicBezTo>
                        <a:cubicBezTo>
                          <a:pt x="2" y="2"/>
                          <a:pt x="2" y="3"/>
                          <a:pt x="1" y="2"/>
                        </a:cubicBezTo>
                        <a:cubicBezTo>
                          <a:pt x="1" y="2"/>
                          <a:pt x="1" y="2"/>
                          <a:pt x="1" y="2"/>
                        </a:cubicBezTo>
                        <a:cubicBezTo>
                          <a:pt x="1" y="1"/>
                          <a:pt x="1" y="1"/>
                          <a:pt x="0" y="1"/>
                        </a:cubicBezTo>
                        <a:cubicBezTo>
                          <a:pt x="0" y="1"/>
                          <a:pt x="0" y="1"/>
                          <a:pt x="0"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1" name="Freeform 106"/>
                  <p:cNvSpPr>
                    <a:spLocks/>
                  </p:cNvSpPr>
                  <p:nvPr/>
                </p:nvSpPr>
                <p:spPr bwMode="auto">
                  <a:xfrm>
                    <a:off x="5603876" y="4591050"/>
                    <a:ext cx="3175"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2" name="Freeform 107"/>
                  <p:cNvSpPr>
                    <a:spLocks/>
                  </p:cNvSpPr>
                  <p:nvPr/>
                </p:nvSpPr>
                <p:spPr bwMode="auto">
                  <a:xfrm>
                    <a:off x="5613401" y="4575175"/>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3" name="Freeform 108"/>
                  <p:cNvSpPr>
                    <a:spLocks/>
                  </p:cNvSpPr>
                  <p:nvPr/>
                </p:nvSpPr>
                <p:spPr bwMode="auto">
                  <a:xfrm>
                    <a:off x="5613401" y="4587875"/>
                    <a:ext cx="4763" cy="3175"/>
                  </a:xfrm>
                  <a:custGeom>
                    <a:avLst/>
                    <a:gdLst>
                      <a:gd name="T0" fmla="*/ 1 w 2"/>
                      <a:gd name="T1" fmla="*/ 0 h 1"/>
                      <a:gd name="T2" fmla="*/ 2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2" y="0"/>
                          <a:pt x="2" y="1"/>
                        </a:cubicBezTo>
                        <a:cubicBezTo>
                          <a:pt x="1" y="1"/>
                          <a:pt x="1" y="1"/>
                          <a:pt x="1" y="1"/>
                        </a:cubicBezTo>
                        <a:cubicBezTo>
                          <a:pt x="1" y="1"/>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4" name="Freeform 109"/>
                  <p:cNvSpPr>
                    <a:spLocks/>
                  </p:cNvSpPr>
                  <p:nvPr/>
                </p:nvSpPr>
                <p:spPr bwMode="auto">
                  <a:xfrm>
                    <a:off x="5618163" y="45878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5" name="Freeform 110"/>
                  <p:cNvSpPr>
                    <a:spLocks/>
                  </p:cNvSpPr>
                  <p:nvPr/>
                </p:nvSpPr>
                <p:spPr bwMode="auto">
                  <a:xfrm>
                    <a:off x="5618163" y="458787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1" y="1"/>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6" name="Freeform 111"/>
                  <p:cNvSpPr>
                    <a:spLocks/>
                  </p:cNvSpPr>
                  <p:nvPr/>
                </p:nvSpPr>
                <p:spPr bwMode="auto">
                  <a:xfrm>
                    <a:off x="5621338" y="4592637"/>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7" name="Freeform 112"/>
                  <p:cNvSpPr>
                    <a:spLocks/>
                  </p:cNvSpPr>
                  <p:nvPr/>
                </p:nvSpPr>
                <p:spPr bwMode="auto">
                  <a:xfrm>
                    <a:off x="5627688" y="4649787"/>
                    <a:ext cx="1588"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0"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8" name="Freeform 113"/>
                  <p:cNvSpPr>
                    <a:spLocks/>
                  </p:cNvSpPr>
                  <p:nvPr/>
                </p:nvSpPr>
                <p:spPr bwMode="auto">
                  <a:xfrm>
                    <a:off x="5635626" y="4727575"/>
                    <a:ext cx="3175" cy="6350"/>
                  </a:xfrm>
                  <a:custGeom>
                    <a:avLst/>
                    <a:gdLst>
                      <a:gd name="T0" fmla="*/ 0 w 1"/>
                      <a:gd name="T1" fmla="*/ 0 h 2"/>
                      <a:gd name="T2" fmla="*/ 1 w 1"/>
                      <a:gd name="T3" fmla="*/ 1 h 2"/>
                      <a:gd name="T4" fmla="*/ 1 w 1"/>
                      <a:gd name="T5" fmla="*/ 1 h 2"/>
                      <a:gd name="T6" fmla="*/ 0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1" y="0"/>
                          <a:pt x="1" y="1"/>
                          <a:pt x="1" y="1"/>
                        </a:cubicBezTo>
                        <a:cubicBezTo>
                          <a:pt x="1" y="1"/>
                          <a:pt x="1" y="2"/>
                          <a:pt x="1" y="1"/>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9" name="Freeform 114"/>
                  <p:cNvSpPr>
                    <a:spLocks/>
                  </p:cNvSpPr>
                  <p:nvPr/>
                </p:nvSpPr>
                <p:spPr bwMode="auto">
                  <a:xfrm>
                    <a:off x="5276851" y="4214812"/>
                    <a:ext cx="241300" cy="312737"/>
                  </a:xfrm>
                  <a:custGeom>
                    <a:avLst/>
                    <a:gdLst>
                      <a:gd name="T0" fmla="*/ 82 w 84"/>
                      <a:gd name="T1" fmla="*/ 12 h 109"/>
                      <a:gd name="T2" fmla="*/ 82 w 84"/>
                      <a:gd name="T3" fmla="*/ 7 h 109"/>
                      <a:gd name="T4" fmla="*/ 82 w 84"/>
                      <a:gd name="T5" fmla="*/ 3 h 109"/>
                      <a:gd name="T6" fmla="*/ 80 w 84"/>
                      <a:gd name="T7" fmla="*/ 1 h 109"/>
                      <a:gd name="T8" fmla="*/ 73 w 84"/>
                      <a:gd name="T9" fmla="*/ 4 h 109"/>
                      <a:gd name="T10" fmla="*/ 68 w 84"/>
                      <a:gd name="T11" fmla="*/ 5 h 109"/>
                      <a:gd name="T12" fmla="*/ 61 w 84"/>
                      <a:gd name="T13" fmla="*/ 5 h 109"/>
                      <a:gd name="T14" fmla="*/ 58 w 84"/>
                      <a:gd name="T15" fmla="*/ 7 h 109"/>
                      <a:gd name="T16" fmla="*/ 50 w 84"/>
                      <a:gd name="T17" fmla="*/ 7 h 109"/>
                      <a:gd name="T18" fmla="*/ 45 w 84"/>
                      <a:gd name="T19" fmla="*/ 10 h 109"/>
                      <a:gd name="T20" fmla="*/ 42 w 84"/>
                      <a:gd name="T21" fmla="*/ 10 h 109"/>
                      <a:gd name="T22" fmla="*/ 38 w 84"/>
                      <a:gd name="T23" fmla="*/ 9 h 109"/>
                      <a:gd name="T24" fmla="*/ 35 w 84"/>
                      <a:gd name="T25" fmla="*/ 11 h 109"/>
                      <a:gd name="T26" fmla="*/ 31 w 84"/>
                      <a:gd name="T27" fmla="*/ 13 h 109"/>
                      <a:gd name="T28" fmla="*/ 22 w 84"/>
                      <a:gd name="T29" fmla="*/ 8 h 109"/>
                      <a:gd name="T30" fmla="*/ 19 w 84"/>
                      <a:gd name="T31" fmla="*/ 5 h 109"/>
                      <a:gd name="T32" fmla="*/ 17 w 84"/>
                      <a:gd name="T33" fmla="*/ 8 h 109"/>
                      <a:gd name="T34" fmla="*/ 15 w 84"/>
                      <a:gd name="T35" fmla="*/ 12 h 109"/>
                      <a:gd name="T36" fmla="*/ 20 w 84"/>
                      <a:gd name="T37" fmla="*/ 19 h 109"/>
                      <a:gd name="T38" fmla="*/ 49 w 84"/>
                      <a:gd name="T39" fmla="*/ 32 h 109"/>
                      <a:gd name="T40" fmla="*/ 33 w 84"/>
                      <a:gd name="T41" fmla="*/ 56 h 109"/>
                      <a:gd name="T42" fmla="*/ 23 w 84"/>
                      <a:gd name="T43" fmla="*/ 57 h 109"/>
                      <a:gd name="T44" fmla="*/ 11 w 84"/>
                      <a:gd name="T45" fmla="*/ 63 h 109"/>
                      <a:gd name="T46" fmla="*/ 8 w 84"/>
                      <a:gd name="T47" fmla="*/ 65 h 109"/>
                      <a:gd name="T48" fmla="*/ 0 w 84"/>
                      <a:gd name="T49" fmla="*/ 74 h 109"/>
                      <a:gd name="T50" fmla="*/ 1 w 84"/>
                      <a:gd name="T51" fmla="*/ 103 h 109"/>
                      <a:gd name="T52" fmla="*/ 5 w 84"/>
                      <a:gd name="T53" fmla="*/ 109 h 109"/>
                      <a:gd name="T54" fmla="*/ 9 w 84"/>
                      <a:gd name="T55" fmla="*/ 105 h 109"/>
                      <a:gd name="T56" fmla="*/ 11 w 84"/>
                      <a:gd name="T57" fmla="*/ 102 h 109"/>
                      <a:gd name="T58" fmla="*/ 13 w 84"/>
                      <a:gd name="T59" fmla="*/ 100 h 109"/>
                      <a:gd name="T60" fmla="*/ 25 w 84"/>
                      <a:gd name="T61" fmla="*/ 87 h 109"/>
                      <a:gd name="T62" fmla="*/ 36 w 84"/>
                      <a:gd name="T63" fmla="*/ 80 h 109"/>
                      <a:gd name="T64" fmla="*/ 44 w 84"/>
                      <a:gd name="T65" fmla="*/ 73 h 109"/>
                      <a:gd name="T66" fmla="*/ 53 w 84"/>
                      <a:gd name="T67" fmla="*/ 64 h 109"/>
                      <a:gd name="T68" fmla="*/ 60 w 84"/>
                      <a:gd name="T69" fmla="*/ 54 h 109"/>
                      <a:gd name="T70" fmla="*/ 65 w 84"/>
                      <a:gd name="T71" fmla="*/ 45 h 109"/>
                      <a:gd name="T72" fmla="*/ 70 w 84"/>
                      <a:gd name="T73" fmla="*/ 36 h 109"/>
                      <a:gd name="T74" fmla="*/ 71 w 84"/>
                      <a:gd name="T75" fmla="*/ 32 h 109"/>
                      <a:gd name="T76" fmla="*/ 74 w 84"/>
                      <a:gd name="T77" fmla="*/ 30 h 109"/>
                      <a:gd name="T78" fmla="*/ 76 w 84"/>
                      <a:gd name="T79" fmla="*/ 25 h 109"/>
                      <a:gd name="T80" fmla="*/ 79 w 84"/>
                      <a:gd name="T81" fmla="*/ 19 h 109"/>
                      <a:gd name="T82" fmla="*/ 80 w 84"/>
                      <a:gd name="T83" fmla="*/ 15 h 109"/>
                      <a:gd name="T84" fmla="*/ 84 w 84"/>
                      <a:gd name="T85" fmla="*/ 1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109">
                        <a:moveTo>
                          <a:pt x="84" y="12"/>
                        </a:moveTo>
                        <a:cubicBezTo>
                          <a:pt x="83" y="12"/>
                          <a:pt x="83" y="13"/>
                          <a:pt x="82" y="12"/>
                        </a:cubicBezTo>
                        <a:cubicBezTo>
                          <a:pt x="82" y="12"/>
                          <a:pt x="82" y="12"/>
                          <a:pt x="82" y="12"/>
                        </a:cubicBezTo>
                        <a:cubicBezTo>
                          <a:pt x="82" y="13"/>
                          <a:pt x="81" y="13"/>
                          <a:pt x="82" y="12"/>
                        </a:cubicBezTo>
                        <a:cubicBezTo>
                          <a:pt x="82" y="11"/>
                          <a:pt x="82" y="10"/>
                          <a:pt x="82" y="9"/>
                        </a:cubicBezTo>
                        <a:cubicBezTo>
                          <a:pt x="82" y="9"/>
                          <a:pt x="81" y="8"/>
                          <a:pt x="82" y="7"/>
                        </a:cubicBezTo>
                        <a:cubicBezTo>
                          <a:pt x="82" y="7"/>
                          <a:pt x="82" y="7"/>
                          <a:pt x="81" y="7"/>
                        </a:cubicBezTo>
                        <a:cubicBezTo>
                          <a:pt x="81" y="7"/>
                          <a:pt x="81" y="6"/>
                          <a:pt x="81" y="5"/>
                        </a:cubicBezTo>
                        <a:cubicBezTo>
                          <a:pt x="82" y="5"/>
                          <a:pt x="81" y="4"/>
                          <a:pt x="82" y="3"/>
                        </a:cubicBezTo>
                        <a:cubicBezTo>
                          <a:pt x="83" y="3"/>
                          <a:pt x="82" y="2"/>
                          <a:pt x="83" y="2"/>
                        </a:cubicBezTo>
                        <a:cubicBezTo>
                          <a:pt x="83" y="1"/>
                          <a:pt x="83" y="1"/>
                          <a:pt x="82" y="1"/>
                        </a:cubicBezTo>
                        <a:cubicBezTo>
                          <a:pt x="82" y="1"/>
                          <a:pt x="80" y="1"/>
                          <a:pt x="80" y="1"/>
                        </a:cubicBezTo>
                        <a:cubicBezTo>
                          <a:pt x="79" y="1"/>
                          <a:pt x="79" y="0"/>
                          <a:pt x="79" y="0"/>
                        </a:cubicBezTo>
                        <a:cubicBezTo>
                          <a:pt x="78" y="1"/>
                          <a:pt x="77" y="0"/>
                          <a:pt x="77" y="1"/>
                        </a:cubicBezTo>
                        <a:cubicBezTo>
                          <a:pt x="76" y="4"/>
                          <a:pt x="74" y="3"/>
                          <a:pt x="73" y="4"/>
                        </a:cubicBezTo>
                        <a:cubicBezTo>
                          <a:pt x="73" y="5"/>
                          <a:pt x="72" y="3"/>
                          <a:pt x="71" y="4"/>
                        </a:cubicBezTo>
                        <a:cubicBezTo>
                          <a:pt x="71" y="5"/>
                          <a:pt x="70" y="4"/>
                          <a:pt x="69" y="4"/>
                        </a:cubicBezTo>
                        <a:cubicBezTo>
                          <a:pt x="69" y="4"/>
                          <a:pt x="68" y="5"/>
                          <a:pt x="68" y="5"/>
                        </a:cubicBezTo>
                        <a:cubicBezTo>
                          <a:pt x="67" y="6"/>
                          <a:pt x="67" y="5"/>
                          <a:pt x="67" y="6"/>
                        </a:cubicBezTo>
                        <a:cubicBezTo>
                          <a:pt x="65" y="6"/>
                          <a:pt x="65" y="6"/>
                          <a:pt x="64" y="6"/>
                        </a:cubicBezTo>
                        <a:cubicBezTo>
                          <a:pt x="62" y="6"/>
                          <a:pt x="63" y="5"/>
                          <a:pt x="61" y="5"/>
                        </a:cubicBezTo>
                        <a:cubicBezTo>
                          <a:pt x="60" y="5"/>
                          <a:pt x="60" y="6"/>
                          <a:pt x="60" y="6"/>
                        </a:cubicBezTo>
                        <a:cubicBezTo>
                          <a:pt x="59" y="6"/>
                          <a:pt x="59" y="6"/>
                          <a:pt x="59" y="6"/>
                        </a:cubicBezTo>
                        <a:cubicBezTo>
                          <a:pt x="58" y="6"/>
                          <a:pt x="58" y="7"/>
                          <a:pt x="58" y="7"/>
                        </a:cubicBezTo>
                        <a:cubicBezTo>
                          <a:pt x="56" y="7"/>
                          <a:pt x="55" y="7"/>
                          <a:pt x="54" y="7"/>
                        </a:cubicBezTo>
                        <a:cubicBezTo>
                          <a:pt x="53" y="8"/>
                          <a:pt x="53" y="7"/>
                          <a:pt x="53" y="7"/>
                        </a:cubicBezTo>
                        <a:cubicBezTo>
                          <a:pt x="51" y="7"/>
                          <a:pt x="51" y="7"/>
                          <a:pt x="50" y="7"/>
                        </a:cubicBezTo>
                        <a:cubicBezTo>
                          <a:pt x="49" y="8"/>
                          <a:pt x="49" y="8"/>
                          <a:pt x="49" y="8"/>
                        </a:cubicBezTo>
                        <a:cubicBezTo>
                          <a:pt x="48" y="8"/>
                          <a:pt x="49" y="9"/>
                          <a:pt x="48" y="9"/>
                        </a:cubicBezTo>
                        <a:cubicBezTo>
                          <a:pt x="47" y="9"/>
                          <a:pt x="46" y="10"/>
                          <a:pt x="45" y="10"/>
                        </a:cubicBezTo>
                        <a:cubicBezTo>
                          <a:pt x="45" y="10"/>
                          <a:pt x="45" y="11"/>
                          <a:pt x="44" y="11"/>
                        </a:cubicBezTo>
                        <a:cubicBezTo>
                          <a:pt x="43" y="10"/>
                          <a:pt x="43" y="10"/>
                          <a:pt x="43" y="10"/>
                        </a:cubicBezTo>
                        <a:cubicBezTo>
                          <a:pt x="43" y="10"/>
                          <a:pt x="42" y="10"/>
                          <a:pt x="42" y="10"/>
                        </a:cubicBezTo>
                        <a:cubicBezTo>
                          <a:pt x="41" y="10"/>
                          <a:pt x="41" y="10"/>
                          <a:pt x="41" y="10"/>
                        </a:cubicBezTo>
                        <a:cubicBezTo>
                          <a:pt x="40" y="10"/>
                          <a:pt x="40" y="10"/>
                          <a:pt x="40" y="9"/>
                        </a:cubicBezTo>
                        <a:cubicBezTo>
                          <a:pt x="39" y="9"/>
                          <a:pt x="39" y="9"/>
                          <a:pt x="38" y="9"/>
                        </a:cubicBezTo>
                        <a:cubicBezTo>
                          <a:pt x="38" y="10"/>
                          <a:pt x="37" y="10"/>
                          <a:pt x="37" y="10"/>
                        </a:cubicBezTo>
                        <a:cubicBezTo>
                          <a:pt x="37" y="11"/>
                          <a:pt x="36" y="10"/>
                          <a:pt x="36" y="11"/>
                        </a:cubicBezTo>
                        <a:cubicBezTo>
                          <a:pt x="36" y="11"/>
                          <a:pt x="35" y="10"/>
                          <a:pt x="35" y="11"/>
                        </a:cubicBezTo>
                        <a:cubicBezTo>
                          <a:pt x="34" y="11"/>
                          <a:pt x="35" y="12"/>
                          <a:pt x="34" y="12"/>
                        </a:cubicBezTo>
                        <a:cubicBezTo>
                          <a:pt x="33" y="12"/>
                          <a:pt x="33" y="12"/>
                          <a:pt x="33" y="12"/>
                        </a:cubicBezTo>
                        <a:cubicBezTo>
                          <a:pt x="33" y="12"/>
                          <a:pt x="32" y="13"/>
                          <a:pt x="31" y="13"/>
                        </a:cubicBezTo>
                        <a:cubicBezTo>
                          <a:pt x="30" y="13"/>
                          <a:pt x="30" y="13"/>
                          <a:pt x="29" y="13"/>
                        </a:cubicBezTo>
                        <a:cubicBezTo>
                          <a:pt x="27" y="13"/>
                          <a:pt x="26" y="12"/>
                          <a:pt x="24" y="11"/>
                        </a:cubicBezTo>
                        <a:cubicBezTo>
                          <a:pt x="23" y="10"/>
                          <a:pt x="22" y="9"/>
                          <a:pt x="22" y="8"/>
                        </a:cubicBezTo>
                        <a:cubicBezTo>
                          <a:pt x="21" y="7"/>
                          <a:pt x="21" y="6"/>
                          <a:pt x="21" y="6"/>
                        </a:cubicBezTo>
                        <a:cubicBezTo>
                          <a:pt x="20" y="5"/>
                          <a:pt x="21" y="5"/>
                          <a:pt x="20" y="5"/>
                        </a:cubicBezTo>
                        <a:cubicBezTo>
                          <a:pt x="20" y="5"/>
                          <a:pt x="19" y="5"/>
                          <a:pt x="19" y="5"/>
                        </a:cubicBezTo>
                        <a:cubicBezTo>
                          <a:pt x="18" y="6"/>
                          <a:pt x="17" y="8"/>
                          <a:pt x="17" y="8"/>
                        </a:cubicBezTo>
                        <a:cubicBezTo>
                          <a:pt x="17" y="8"/>
                          <a:pt x="17" y="8"/>
                          <a:pt x="17" y="8"/>
                        </a:cubicBezTo>
                        <a:cubicBezTo>
                          <a:pt x="17" y="8"/>
                          <a:pt x="17" y="8"/>
                          <a:pt x="17" y="8"/>
                        </a:cubicBezTo>
                        <a:cubicBezTo>
                          <a:pt x="17" y="8"/>
                          <a:pt x="16" y="9"/>
                          <a:pt x="16" y="10"/>
                        </a:cubicBezTo>
                        <a:cubicBezTo>
                          <a:pt x="15" y="10"/>
                          <a:pt x="16" y="11"/>
                          <a:pt x="15" y="11"/>
                        </a:cubicBezTo>
                        <a:cubicBezTo>
                          <a:pt x="14" y="11"/>
                          <a:pt x="14" y="12"/>
                          <a:pt x="15" y="12"/>
                        </a:cubicBezTo>
                        <a:cubicBezTo>
                          <a:pt x="16" y="14"/>
                          <a:pt x="15" y="14"/>
                          <a:pt x="16" y="15"/>
                        </a:cubicBezTo>
                        <a:cubicBezTo>
                          <a:pt x="18" y="16"/>
                          <a:pt x="17" y="17"/>
                          <a:pt x="18" y="17"/>
                        </a:cubicBezTo>
                        <a:cubicBezTo>
                          <a:pt x="20" y="17"/>
                          <a:pt x="18" y="18"/>
                          <a:pt x="20" y="19"/>
                        </a:cubicBezTo>
                        <a:cubicBezTo>
                          <a:pt x="21" y="21"/>
                          <a:pt x="20" y="21"/>
                          <a:pt x="21" y="21"/>
                        </a:cubicBezTo>
                        <a:cubicBezTo>
                          <a:pt x="23" y="22"/>
                          <a:pt x="23" y="24"/>
                          <a:pt x="26" y="25"/>
                        </a:cubicBezTo>
                        <a:cubicBezTo>
                          <a:pt x="29" y="26"/>
                          <a:pt x="49" y="32"/>
                          <a:pt x="49" y="32"/>
                        </a:cubicBezTo>
                        <a:cubicBezTo>
                          <a:pt x="57" y="32"/>
                          <a:pt x="57" y="32"/>
                          <a:pt x="57" y="32"/>
                        </a:cubicBezTo>
                        <a:cubicBezTo>
                          <a:pt x="57" y="32"/>
                          <a:pt x="49" y="39"/>
                          <a:pt x="48" y="40"/>
                        </a:cubicBezTo>
                        <a:cubicBezTo>
                          <a:pt x="47" y="41"/>
                          <a:pt x="34" y="55"/>
                          <a:pt x="33" y="56"/>
                        </a:cubicBezTo>
                        <a:cubicBezTo>
                          <a:pt x="32" y="57"/>
                          <a:pt x="32" y="57"/>
                          <a:pt x="31" y="57"/>
                        </a:cubicBezTo>
                        <a:cubicBezTo>
                          <a:pt x="30" y="57"/>
                          <a:pt x="25" y="57"/>
                          <a:pt x="25" y="57"/>
                        </a:cubicBezTo>
                        <a:cubicBezTo>
                          <a:pt x="24" y="57"/>
                          <a:pt x="24" y="57"/>
                          <a:pt x="23" y="57"/>
                        </a:cubicBezTo>
                        <a:cubicBezTo>
                          <a:pt x="22" y="57"/>
                          <a:pt x="22" y="57"/>
                          <a:pt x="19" y="58"/>
                        </a:cubicBezTo>
                        <a:cubicBezTo>
                          <a:pt x="15" y="60"/>
                          <a:pt x="17" y="62"/>
                          <a:pt x="15" y="62"/>
                        </a:cubicBezTo>
                        <a:cubicBezTo>
                          <a:pt x="12" y="62"/>
                          <a:pt x="12" y="63"/>
                          <a:pt x="11" y="63"/>
                        </a:cubicBezTo>
                        <a:cubicBezTo>
                          <a:pt x="9" y="63"/>
                          <a:pt x="9" y="63"/>
                          <a:pt x="9" y="63"/>
                        </a:cubicBezTo>
                        <a:cubicBezTo>
                          <a:pt x="8" y="64"/>
                          <a:pt x="8" y="64"/>
                          <a:pt x="8" y="65"/>
                        </a:cubicBezTo>
                        <a:cubicBezTo>
                          <a:pt x="8" y="65"/>
                          <a:pt x="8" y="65"/>
                          <a:pt x="8" y="65"/>
                        </a:cubicBezTo>
                        <a:cubicBezTo>
                          <a:pt x="7" y="66"/>
                          <a:pt x="4" y="69"/>
                          <a:pt x="4" y="70"/>
                        </a:cubicBezTo>
                        <a:cubicBezTo>
                          <a:pt x="3" y="71"/>
                          <a:pt x="3" y="71"/>
                          <a:pt x="1" y="73"/>
                        </a:cubicBezTo>
                        <a:cubicBezTo>
                          <a:pt x="0" y="74"/>
                          <a:pt x="0" y="74"/>
                          <a:pt x="0" y="74"/>
                        </a:cubicBezTo>
                        <a:cubicBezTo>
                          <a:pt x="0" y="75"/>
                          <a:pt x="0" y="80"/>
                          <a:pt x="1" y="86"/>
                        </a:cubicBezTo>
                        <a:cubicBezTo>
                          <a:pt x="1" y="93"/>
                          <a:pt x="1" y="102"/>
                          <a:pt x="1" y="102"/>
                        </a:cubicBezTo>
                        <a:cubicBezTo>
                          <a:pt x="1" y="103"/>
                          <a:pt x="1" y="103"/>
                          <a:pt x="1" y="103"/>
                        </a:cubicBezTo>
                        <a:cubicBezTo>
                          <a:pt x="2" y="104"/>
                          <a:pt x="5" y="108"/>
                          <a:pt x="5" y="108"/>
                        </a:cubicBezTo>
                        <a:cubicBezTo>
                          <a:pt x="5" y="108"/>
                          <a:pt x="5" y="108"/>
                          <a:pt x="5" y="109"/>
                        </a:cubicBezTo>
                        <a:cubicBezTo>
                          <a:pt x="5" y="109"/>
                          <a:pt x="5" y="109"/>
                          <a:pt x="5" y="109"/>
                        </a:cubicBezTo>
                        <a:cubicBezTo>
                          <a:pt x="6" y="108"/>
                          <a:pt x="6" y="108"/>
                          <a:pt x="7" y="107"/>
                        </a:cubicBezTo>
                        <a:cubicBezTo>
                          <a:pt x="8" y="106"/>
                          <a:pt x="8" y="106"/>
                          <a:pt x="8" y="105"/>
                        </a:cubicBezTo>
                        <a:cubicBezTo>
                          <a:pt x="8" y="105"/>
                          <a:pt x="8" y="105"/>
                          <a:pt x="9" y="105"/>
                        </a:cubicBezTo>
                        <a:cubicBezTo>
                          <a:pt x="9" y="104"/>
                          <a:pt x="9" y="104"/>
                          <a:pt x="9" y="104"/>
                        </a:cubicBezTo>
                        <a:cubicBezTo>
                          <a:pt x="9" y="103"/>
                          <a:pt x="9" y="104"/>
                          <a:pt x="10" y="103"/>
                        </a:cubicBezTo>
                        <a:cubicBezTo>
                          <a:pt x="10" y="103"/>
                          <a:pt x="10" y="103"/>
                          <a:pt x="11" y="102"/>
                        </a:cubicBezTo>
                        <a:cubicBezTo>
                          <a:pt x="10" y="101"/>
                          <a:pt x="11" y="102"/>
                          <a:pt x="12" y="101"/>
                        </a:cubicBezTo>
                        <a:cubicBezTo>
                          <a:pt x="11" y="100"/>
                          <a:pt x="12" y="101"/>
                          <a:pt x="12" y="100"/>
                        </a:cubicBezTo>
                        <a:cubicBezTo>
                          <a:pt x="12" y="99"/>
                          <a:pt x="12" y="100"/>
                          <a:pt x="13" y="100"/>
                        </a:cubicBezTo>
                        <a:cubicBezTo>
                          <a:pt x="13" y="99"/>
                          <a:pt x="13" y="99"/>
                          <a:pt x="13" y="99"/>
                        </a:cubicBezTo>
                        <a:cubicBezTo>
                          <a:pt x="14" y="98"/>
                          <a:pt x="15" y="97"/>
                          <a:pt x="20" y="92"/>
                        </a:cubicBezTo>
                        <a:cubicBezTo>
                          <a:pt x="21" y="90"/>
                          <a:pt x="23" y="89"/>
                          <a:pt x="25" y="87"/>
                        </a:cubicBezTo>
                        <a:cubicBezTo>
                          <a:pt x="26" y="87"/>
                          <a:pt x="27" y="85"/>
                          <a:pt x="28" y="84"/>
                        </a:cubicBezTo>
                        <a:cubicBezTo>
                          <a:pt x="31" y="82"/>
                          <a:pt x="32" y="82"/>
                          <a:pt x="33" y="81"/>
                        </a:cubicBezTo>
                        <a:cubicBezTo>
                          <a:pt x="34" y="81"/>
                          <a:pt x="36" y="79"/>
                          <a:pt x="36" y="80"/>
                        </a:cubicBezTo>
                        <a:cubicBezTo>
                          <a:pt x="38" y="78"/>
                          <a:pt x="39" y="78"/>
                          <a:pt x="41" y="77"/>
                        </a:cubicBezTo>
                        <a:cubicBezTo>
                          <a:pt x="41" y="76"/>
                          <a:pt x="42" y="75"/>
                          <a:pt x="43" y="74"/>
                        </a:cubicBezTo>
                        <a:cubicBezTo>
                          <a:pt x="43" y="74"/>
                          <a:pt x="43" y="74"/>
                          <a:pt x="44" y="73"/>
                        </a:cubicBezTo>
                        <a:cubicBezTo>
                          <a:pt x="46" y="72"/>
                          <a:pt x="45" y="72"/>
                          <a:pt x="47" y="71"/>
                        </a:cubicBezTo>
                        <a:cubicBezTo>
                          <a:pt x="47" y="71"/>
                          <a:pt x="49" y="68"/>
                          <a:pt x="50" y="67"/>
                        </a:cubicBezTo>
                        <a:cubicBezTo>
                          <a:pt x="51" y="66"/>
                          <a:pt x="52" y="64"/>
                          <a:pt x="53" y="64"/>
                        </a:cubicBezTo>
                        <a:cubicBezTo>
                          <a:pt x="53" y="64"/>
                          <a:pt x="54" y="62"/>
                          <a:pt x="56" y="61"/>
                        </a:cubicBezTo>
                        <a:cubicBezTo>
                          <a:pt x="56" y="60"/>
                          <a:pt x="58" y="58"/>
                          <a:pt x="58" y="57"/>
                        </a:cubicBezTo>
                        <a:cubicBezTo>
                          <a:pt x="58" y="57"/>
                          <a:pt x="60" y="55"/>
                          <a:pt x="60" y="54"/>
                        </a:cubicBezTo>
                        <a:cubicBezTo>
                          <a:pt x="61" y="53"/>
                          <a:pt x="62" y="52"/>
                          <a:pt x="62" y="52"/>
                        </a:cubicBezTo>
                        <a:cubicBezTo>
                          <a:pt x="62" y="51"/>
                          <a:pt x="63" y="50"/>
                          <a:pt x="64" y="49"/>
                        </a:cubicBezTo>
                        <a:cubicBezTo>
                          <a:pt x="65" y="47"/>
                          <a:pt x="65" y="46"/>
                          <a:pt x="65" y="45"/>
                        </a:cubicBezTo>
                        <a:cubicBezTo>
                          <a:pt x="65" y="44"/>
                          <a:pt x="66" y="43"/>
                          <a:pt x="66" y="42"/>
                        </a:cubicBezTo>
                        <a:cubicBezTo>
                          <a:pt x="66" y="42"/>
                          <a:pt x="67" y="40"/>
                          <a:pt x="68" y="39"/>
                        </a:cubicBezTo>
                        <a:cubicBezTo>
                          <a:pt x="70" y="37"/>
                          <a:pt x="70" y="36"/>
                          <a:pt x="70" y="36"/>
                        </a:cubicBezTo>
                        <a:cubicBezTo>
                          <a:pt x="71" y="35"/>
                          <a:pt x="70" y="35"/>
                          <a:pt x="71" y="35"/>
                        </a:cubicBezTo>
                        <a:cubicBezTo>
                          <a:pt x="71" y="34"/>
                          <a:pt x="71" y="34"/>
                          <a:pt x="71" y="34"/>
                        </a:cubicBezTo>
                        <a:cubicBezTo>
                          <a:pt x="71" y="33"/>
                          <a:pt x="71" y="33"/>
                          <a:pt x="71" y="32"/>
                        </a:cubicBezTo>
                        <a:cubicBezTo>
                          <a:pt x="72" y="32"/>
                          <a:pt x="73" y="31"/>
                          <a:pt x="73" y="31"/>
                        </a:cubicBezTo>
                        <a:cubicBezTo>
                          <a:pt x="74" y="31"/>
                          <a:pt x="74" y="31"/>
                          <a:pt x="74" y="30"/>
                        </a:cubicBezTo>
                        <a:cubicBezTo>
                          <a:pt x="74" y="29"/>
                          <a:pt x="74" y="30"/>
                          <a:pt x="74" y="30"/>
                        </a:cubicBezTo>
                        <a:cubicBezTo>
                          <a:pt x="74" y="28"/>
                          <a:pt x="75" y="28"/>
                          <a:pt x="75" y="28"/>
                        </a:cubicBezTo>
                        <a:cubicBezTo>
                          <a:pt x="75" y="27"/>
                          <a:pt x="76" y="27"/>
                          <a:pt x="76" y="26"/>
                        </a:cubicBezTo>
                        <a:cubicBezTo>
                          <a:pt x="76" y="26"/>
                          <a:pt x="76" y="25"/>
                          <a:pt x="76" y="25"/>
                        </a:cubicBezTo>
                        <a:cubicBezTo>
                          <a:pt x="77" y="24"/>
                          <a:pt x="78" y="24"/>
                          <a:pt x="78" y="23"/>
                        </a:cubicBezTo>
                        <a:cubicBezTo>
                          <a:pt x="78" y="22"/>
                          <a:pt x="78" y="23"/>
                          <a:pt x="79" y="20"/>
                        </a:cubicBezTo>
                        <a:cubicBezTo>
                          <a:pt x="79" y="20"/>
                          <a:pt x="79" y="21"/>
                          <a:pt x="79" y="19"/>
                        </a:cubicBezTo>
                        <a:cubicBezTo>
                          <a:pt x="79" y="18"/>
                          <a:pt x="80" y="18"/>
                          <a:pt x="79" y="17"/>
                        </a:cubicBezTo>
                        <a:cubicBezTo>
                          <a:pt x="79" y="17"/>
                          <a:pt x="80" y="17"/>
                          <a:pt x="80" y="17"/>
                        </a:cubicBezTo>
                        <a:cubicBezTo>
                          <a:pt x="80" y="15"/>
                          <a:pt x="79" y="16"/>
                          <a:pt x="80" y="15"/>
                        </a:cubicBezTo>
                        <a:cubicBezTo>
                          <a:pt x="80" y="15"/>
                          <a:pt x="79" y="14"/>
                          <a:pt x="80" y="14"/>
                        </a:cubicBezTo>
                        <a:cubicBezTo>
                          <a:pt x="80" y="13"/>
                          <a:pt x="82" y="12"/>
                          <a:pt x="82" y="13"/>
                        </a:cubicBezTo>
                        <a:cubicBezTo>
                          <a:pt x="83" y="14"/>
                          <a:pt x="84" y="13"/>
                          <a:pt x="84" y="1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0" name="Freeform 115"/>
                  <p:cNvSpPr>
                    <a:spLocks/>
                  </p:cNvSpPr>
                  <p:nvPr/>
                </p:nvSpPr>
                <p:spPr bwMode="auto">
                  <a:xfrm>
                    <a:off x="5421313" y="4232275"/>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1" name="Freeform 116"/>
                  <p:cNvSpPr>
                    <a:spLocks/>
                  </p:cNvSpPr>
                  <p:nvPr/>
                </p:nvSpPr>
                <p:spPr bwMode="auto">
                  <a:xfrm>
                    <a:off x="5334001" y="422592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2" name="Freeform 117"/>
                  <p:cNvSpPr>
                    <a:spLocks/>
                  </p:cNvSpPr>
                  <p:nvPr/>
                </p:nvSpPr>
                <p:spPr bwMode="auto">
                  <a:xfrm>
                    <a:off x="5334001" y="422592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3" name="Freeform 118"/>
                  <p:cNvSpPr>
                    <a:spLocks/>
                  </p:cNvSpPr>
                  <p:nvPr/>
                </p:nvSpPr>
                <p:spPr bwMode="auto">
                  <a:xfrm>
                    <a:off x="5332413" y="4225925"/>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4" name="Freeform 119"/>
                  <p:cNvSpPr>
                    <a:spLocks noEditPoints="1"/>
                  </p:cNvSpPr>
                  <p:nvPr/>
                </p:nvSpPr>
                <p:spPr bwMode="auto">
                  <a:xfrm>
                    <a:off x="5033963" y="4730750"/>
                    <a:ext cx="242888" cy="393700"/>
                  </a:xfrm>
                  <a:custGeom>
                    <a:avLst/>
                    <a:gdLst>
                      <a:gd name="T0" fmla="*/ 82 w 85"/>
                      <a:gd name="T1" fmla="*/ 31 h 137"/>
                      <a:gd name="T2" fmla="*/ 82 w 85"/>
                      <a:gd name="T3" fmla="*/ 23 h 137"/>
                      <a:gd name="T4" fmla="*/ 83 w 85"/>
                      <a:gd name="T5" fmla="*/ 17 h 137"/>
                      <a:gd name="T6" fmla="*/ 83 w 85"/>
                      <a:gd name="T7" fmla="*/ 14 h 137"/>
                      <a:gd name="T8" fmla="*/ 81 w 85"/>
                      <a:gd name="T9" fmla="*/ 10 h 137"/>
                      <a:gd name="T10" fmla="*/ 82 w 85"/>
                      <a:gd name="T11" fmla="*/ 6 h 137"/>
                      <a:gd name="T12" fmla="*/ 82 w 85"/>
                      <a:gd name="T13" fmla="*/ 3 h 137"/>
                      <a:gd name="T14" fmla="*/ 81 w 85"/>
                      <a:gd name="T15" fmla="*/ 0 h 137"/>
                      <a:gd name="T16" fmla="*/ 70 w 85"/>
                      <a:gd name="T17" fmla="*/ 5 h 137"/>
                      <a:gd name="T18" fmla="*/ 59 w 85"/>
                      <a:gd name="T19" fmla="*/ 9 h 137"/>
                      <a:gd name="T20" fmla="*/ 51 w 85"/>
                      <a:gd name="T21" fmla="*/ 9 h 137"/>
                      <a:gd name="T22" fmla="*/ 42 w 85"/>
                      <a:gd name="T23" fmla="*/ 9 h 137"/>
                      <a:gd name="T24" fmla="*/ 36 w 85"/>
                      <a:gd name="T25" fmla="*/ 13 h 137"/>
                      <a:gd name="T26" fmla="*/ 36 w 85"/>
                      <a:gd name="T27" fmla="*/ 21 h 137"/>
                      <a:gd name="T28" fmla="*/ 37 w 85"/>
                      <a:gd name="T29" fmla="*/ 25 h 137"/>
                      <a:gd name="T30" fmla="*/ 44 w 85"/>
                      <a:gd name="T31" fmla="*/ 41 h 137"/>
                      <a:gd name="T32" fmla="*/ 39 w 85"/>
                      <a:gd name="T33" fmla="*/ 51 h 137"/>
                      <a:gd name="T34" fmla="*/ 39 w 85"/>
                      <a:gd name="T35" fmla="*/ 53 h 137"/>
                      <a:gd name="T36" fmla="*/ 32 w 85"/>
                      <a:gd name="T37" fmla="*/ 43 h 137"/>
                      <a:gd name="T38" fmla="*/ 32 w 85"/>
                      <a:gd name="T39" fmla="*/ 32 h 137"/>
                      <a:gd name="T40" fmla="*/ 27 w 85"/>
                      <a:gd name="T41" fmla="*/ 33 h 137"/>
                      <a:gd name="T42" fmla="*/ 15 w 85"/>
                      <a:gd name="T43" fmla="*/ 32 h 137"/>
                      <a:gd name="T44" fmla="*/ 2 w 85"/>
                      <a:gd name="T45" fmla="*/ 44 h 137"/>
                      <a:gd name="T46" fmla="*/ 12 w 85"/>
                      <a:gd name="T47" fmla="*/ 47 h 137"/>
                      <a:gd name="T48" fmla="*/ 22 w 85"/>
                      <a:gd name="T49" fmla="*/ 51 h 137"/>
                      <a:gd name="T50" fmla="*/ 22 w 85"/>
                      <a:gd name="T51" fmla="*/ 61 h 137"/>
                      <a:gd name="T52" fmla="*/ 22 w 85"/>
                      <a:gd name="T53" fmla="*/ 68 h 137"/>
                      <a:gd name="T54" fmla="*/ 20 w 85"/>
                      <a:gd name="T55" fmla="*/ 74 h 137"/>
                      <a:gd name="T56" fmla="*/ 22 w 85"/>
                      <a:gd name="T57" fmla="*/ 79 h 137"/>
                      <a:gd name="T58" fmla="*/ 17 w 85"/>
                      <a:gd name="T59" fmla="*/ 90 h 137"/>
                      <a:gd name="T60" fmla="*/ 14 w 85"/>
                      <a:gd name="T61" fmla="*/ 118 h 137"/>
                      <a:gd name="T62" fmla="*/ 14 w 85"/>
                      <a:gd name="T63" fmla="*/ 129 h 137"/>
                      <a:gd name="T64" fmla="*/ 18 w 85"/>
                      <a:gd name="T65" fmla="*/ 136 h 137"/>
                      <a:gd name="T66" fmla="*/ 20 w 85"/>
                      <a:gd name="T67" fmla="*/ 130 h 137"/>
                      <a:gd name="T68" fmla="*/ 22 w 85"/>
                      <a:gd name="T69" fmla="*/ 124 h 137"/>
                      <a:gd name="T70" fmla="*/ 30 w 85"/>
                      <a:gd name="T71" fmla="*/ 120 h 137"/>
                      <a:gd name="T72" fmla="*/ 36 w 85"/>
                      <a:gd name="T73" fmla="*/ 118 h 137"/>
                      <a:gd name="T74" fmla="*/ 42 w 85"/>
                      <a:gd name="T75" fmla="*/ 112 h 137"/>
                      <a:gd name="T76" fmla="*/ 42 w 85"/>
                      <a:gd name="T77" fmla="*/ 106 h 137"/>
                      <a:gd name="T78" fmla="*/ 42 w 85"/>
                      <a:gd name="T79" fmla="*/ 98 h 137"/>
                      <a:gd name="T80" fmla="*/ 40 w 85"/>
                      <a:gd name="T81" fmla="*/ 94 h 137"/>
                      <a:gd name="T82" fmla="*/ 39 w 85"/>
                      <a:gd name="T83" fmla="*/ 90 h 137"/>
                      <a:gd name="T84" fmla="*/ 36 w 85"/>
                      <a:gd name="T85" fmla="*/ 83 h 137"/>
                      <a:gd name="T86" fmla="*/ 41 w 85"/>
                      <a:gd name="T87" fmla="*/ 74 h 137"/>
                      <a:gd name="T88" fmla="*/ 49 w 85"/>
                      <a:gd name="T89" fmla="*/ 68 h 137"/>
                      <a:gd name="T90" fmla="*/ 54 w 85"/>
                      <a:gd name="T91" fmla="*/ 62 h 137"/>
                      <a:gd name="T92" fmla="*/ 61 w 85"/>
                      <a:gd name="T93" fmla="*/ 57 h 137"/>
                      <a:gd name="T94" fmla="*/ 68 w 85"/>
                      <a:gd name="T95" fmla="*/ 54 h 137"/>
                      <a:gd name="T96" fmla="*/ 76 w 85"/>
                      <a:gd name="T97" fmla="*/ 49 h 137"/>
                      <a:gd name="T98" fmla="*/ 82 w 85"/>
                      <a:gd name="T99" fmla="*/ 42 h 137"/>
                      <a:gd name="T100" fmla="*/ 83 w 85"/>
                      <a:gd name="T101" fmla="*/ 37 h 137"/>
                      <a:gd name="T102" fmla="*/ 14 w 85"/>
                      <a:gd name="T103" fmla="*/ 44 h 137"/>
                      <a:gd name="T104" fmla="*/ 7 w 85"/>
                      <a:gd name="T105" fmla="*/ 45 h 137"/>
                      <a:gd name="T106" fmla="*/ 10 w 85"/>
                      <a:gd name="T107" fmla="*/ 4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137">
                        <a:moveTo>
                          <a:pt x="85" y="35"/>
                        </a:moveTo>
                        <a:cubicBezTo>
                          <a:pt x="85" y="34"/>
                          <a:pt x="84" y="35"/>
                          <a:pt x="84" y="34"/>
                        </a:cubicBezTo>
                        <a:cubicBezTo>
                          <a:pt x="84" y="34"/>
                          <a:pt x="84" y="33"/>
                          <a:pt x="84" y="33"/>
                        </a:cubicBezTo>
                        <a:cubicBezTo>
                          <a:pt x="84" y="32"/>
                          <a:pt x="83" y="33"/>
                          <a:pt x="83" y="32"/>
                        </a:cubicBezTo>
                        <a:cubicBezTo>
                          <a:pt x="83" y="32"/>
                          <a:pt x="84" y="32"/>
                          <a:pt x="84" y="31"/>
                        </a:cubicBezTo>
                        <a:cubicBezTo>
                          <a:pt x="84" y="30"/>
                          <a:pt x="83" y="30"/>
                          <a:pt x="82" y="31"/>
                        </a:cubicBezTo>
                        <a:cubicBezTo>
                          <a:pt x="81" y="31"/>
                          <a:pt x="82" y="31"/>
                          <a:pt x="83" y="30"/>
                        </a:cubicBezTo>
                        <a:cubicBezTo>
                          <a:pt x="82" y="29"/>
                          <a:pt x="83" y="28"/>
                          <a:pt x="82" y="28"/>
                        </a:cubicBezTo>
                        <a:cubicBezTo>
                          <a:pt x="82" y="28"/>
                          <a:pt x="82" y="27"/>
                          <a:pt x="82" y="27"/>
                        </a:cubicBezTo>
                        <a:cubicBezTo>
                          <a:pt x="81" y="26"/>
                          <a:pt x="82" y="26"/>
                          <a:pt x="82" y="26"/>
                        </a:cubicBezTo>
                        <a:cubicBezTo>
                          <a:pt x="83" y="25"/>
                          <a:pt x="81" y="25"/>
                          <a:pt x="82" y="24"/>
                        </a:cubicBezTo>
                        <a:cubicBezTo>
                          <a:pt x="83" y="24"/>
                          <a:pt x="83" y="23"/>
                          <a:pt x="82" y="23"/>
                        </a:cubicBezTo>
                        <a:cubicBezTo>
                          <a:pt x="82" y="22"/>
                          <a:pt x="82" y="22"/>
                          <a:pt x="82" y="22"/>
                        </a:cubicBezTo>
                        <a:cubicBezTo>
                          <a:pt x="83" y="21"/>
                          <a:pt x="83" y="20"/>
                          <a:pt x="82" y="21"/>
                        </a:cubicBezTo>
                        <a:cubicBezTo>
                          <a:pt x="82" y="22"/>
                          <a:pt x="80" y="20"/>
                          <a:pt x="82" y="20"/>
                        </a:cubicBezTo>
                        <a:cubicBezTo>
                          <a:pt x="82" y="20"/>
                          <a:pt x="83" y="19"/>
                          <a:pt x="83" y="19"/>
                        </a:cubicBezTo>
                        <a:cubicBezTo>
                          <a:pt x="82" y="18"/>
                          <a:pt x="83" y="18"/>
                          <a:pt x="83" y="18"/>
                        </a:cubicBezTo>
                        <a:cubicBezTo>
                          <a:pt x="82" y="18"/>
                          <a:pt x="83" y="18"/>
                          <a:pt x="83" y="17"/>
                        </a:cubicBezTo>
                        <a:cubicBezTo>
                          <a:pt x="83" y="17"/>
                          <a:pt x="83" y="17"/>
                          <a:pt x="82" y="17"/>
                        </a:cubicBezTo>
                        <a:cubicBezTo>
                          <a:pt x="81" y="17"/>
                          <a:pt x="82" y="16"/>
                          <a:pt x="82" y="17"/>
                        </a:cubicBezTo>
                        <a:cubicBezTo>
                          <a:pt x="83" y="17"/>
                          <a:pt x="83" y="16"/>
                          <a:pt x="83" y="16"/>
                        </a:cubicBezTo>
                        <a:cubicBezTo>
                          <a:pt x="83" y="15"/>
                          <a:pt x="83" y="15"/>
                          <a:pt x="82" y="15"/>
                        </a:cubicBezTo>
                        <a:cubicBezTo>
                          <a:pt x="81" y="16"/>
                          <a:pt x="81" y="14"/>
                          <a:pt x="82" y="15"/>
                        </a:cubicBezTo>
                        <a:cubicBezTo>
                          <a:pt x="83" y="15"/>
                          <a:pt x="83" y="14"/>
                          <a:pt x="83" y="14"/>
                        </a:cubicBezTo>
                        <a:cubicBezTo>
                          <a:pt x="82" y="14"/>
                          <a:pt x="82" y="14"/>
                          <a:pt x="82" y="14"/>
                        </a:cubicBezTo>
                        <a:cubicBezTo>
                          <a:pt x="81" y="14"/>
                          <a:pt x="82" y="14"/>
                          <a:pt x="82" y="13"/>
                        </a:cubicBezTo>
                        <a:cubicBezTo>
                          <a:pt x="82" y="13"/>
                          <a:pt x="83" y="12"/>
                          <a:pt x="82" y="12"/>
                        </a:cubicBezTo>
                        <a:cubicBezTo>
                          <a:pt x="82" y="12"/>
                          <a:pt x="82" y="11"/>
                          <a:pt x="82" y="11"/>
                        </a:cubicBezTo>
                        <a:cubicBezTo>
                          <a:pt x="82" y="11"/>
                          <a:pt x="81" y="11"/>
                          <a:pt x="82" y="11"/>
                        </a:cubicBezTo>
                        <a:cubicBezTo>
                          <a:pt x="82" y="11"/>
                          <a:pt x="81" y="10"/>
                          <a:pt x="81" y="10"/>
                        </a:cubicBezTo>
                        <a:cubicBezTo>
                          <a:pt x="81" y="10"/>
                          <a:pt x="82" y="9"/>
                          <a:pt x="81" y="9"/>
                        </a:cubicBezTo>
                        <a:cubicBezTo>
                          <a:pt x="81" y="9"/>
                          <a:pt x="82" y="9"/>
                          <a:pt x="81" y="8"/>
                        </a:cubicBezTo>
                        <a:cubicBezTo>
                          <a:pt x="81" y="8"/>
                          <a:pt x="81" y="8"/>
                          <a:pt x="82" y="8"/>
                        </a:cubicBezTo>
                        <a:cubicBezTo>
                          <a:pt x="82" y="8"/>
                          <a:pt x="82" y="8"/>
                          <a:pt x="81" y="7"/>
                        </a:cubicBezTo>
                        <a:cubicBezTo>
                          <a:pt x="80" y="7"/>
                          <a:pt x="81" y="7"/>
                          <a:pt x="81" y="7"/>
                        </a:cubicBezTo>
                        <a:cubicBezTo>
                          <a:pt x="81" y="6"/>
                          <a:pt x="82" y="6"/>
                          <a:pt x="82" y="6"/>
                        </a:cubicBezTo>
                        <a:cubicBezTo>
                          <a:pt x="82" y="6"/>
                          <a:pt x="82" y="5"/>
                          <a:pt x="83" y="5"/>
                        </a:cubicBezTo>
                        <a:cubicBezTo>
                          <a:pt x="84" y="5"/>
                          <a:pt x="84" y="4"/>
                          <a:pt x="82" y="4"/>
                        </a:cubicBezTo>
                        <a:cubicBezTo>
                          <a:pt x="82" y="5"/>
                          <a:pt x="82" y="4"/>
                          <a:pt x="82" y="4"/>
                        </a:cubicBezTo>
                        <a:cubicBezTo>
                          <a:pt x="83" y="4"/>
                          <a:pt x="83" y="3"/>
                          <a:pt x="83" y="3"/>
                        </a:cubicBezTo>
                        <a:cubicBezTo>
                          <a:pt x="84" y="4"/>
                          <a:pt x="83" y="2"/>
                          <a:pt x="83" y="3"/>
                        </a:cubicBezTo>
                        <a:cubicBezTo>
                          <a:pt x="83" y="3"/>
                          <a:pt x="82" y="3"/>
                          <a:pt x="82" y="3"/>
                        </a:cubicBezTo>
                        <a:cubicBezTo>
                          <a:pt x="82" y="3"/>
                          <a:pt x="82" y="2"/>
                          <a:pt x="82" y="2"/>
                        </a:cubicBezTo>
                        <a:cubicBezTo>
                          <a:pt x="83" y="2"/>
                          <a:pt x="83" y="1"/>
                          <a:pt x="82" y="1"/>
                        </a:cubicBezTo>
                        <a:cubicBezTo>
                          <a:pt x="82" y="1"/>
                          <a:pt x="81" y="1"/>
                          <a:pt x="82" y="0"/>
                        </a:cubicBezTo>
                        <a:cubicBezTo>
                          <a:pt x="82" y="0"/>
                          <a:pt x="82" y="0"/>
                          <a:pt x="82" y="0"/>
                        </a:cubicBezTo>
                        <a:cubicBezTo>
                          <a:pt x="81" y="0"/>
                          <a:pt x="81" y="0"/>
                          <a:pt x="81" y="0"/>
                        </a:cubicBezTo>
                        <a:cubicBezTo>
                          <a:pt x="81" y="0"/>
                          <a:pt x="81" y="0"/>
                          <a:pt x="81" y="0"/>
                        </a:cubicBezTo>
                        <a:cubicBezTo>
                          <a:pt x="80" y="1"/>
                          <a:pt x="81" y="0"/>
                          <a:pt x="78" y="2"/>
                        </a:cubicBezTo>
                        <a:cubicBezTo>
                          <a:pt x="77" y="3"/>
                          <a:pt x="77" y="3"/>
                          <a:pt x="76" y="3"/>
                        </a:cubicBezTo>
                        <a:cubicBezTo>
                          <a:pt x="75" y="4"/>
                          <a:pt x="75" y="4"/>
                          <a:pt x="74" y="4"/>
                        </a:cubicBezTo>
                        <a:cubicBezTo>
                          <a:pt x="73" y="4"/>
                          <a:pt x="73" y="5"/>
                          <a:pt x="72" y="5"/>
                        </a:cubicBezTo>
                        <a:cubicBezTo>
                          <a:pt x="72" y="6"/>
                          <a:pt x="71" y="6"/>
                          <a:pt x="71" y="6"/>
                        </a:cubicBezTo>
                        <a:cubicBezTo>
                          <a:pt x="71" y="5"/>
                          <a:pt x="70" y="5"/>
                          <a:pt x="70" y="5"/>
                        </a:cubicBezTo>
                        <a:cubicBezTo>
                          <a:pt x="68" y="5"/>
                          <a:pt x="69" y="6"/>
                          <a:pt x="68" y="6"/>
                        </a:cubicBezTo>
                        <a:cubicBezTo>
                          <a:pt x="67" y="6"/>
                          <a:pt x="66" y="8"/>
                          <a:pt x="65" y="7"/>
                        </a:cubicBezTo>
                        <a:cubicBezTo>
                          <a:pt x="65" y="7"/>
                          <a:pt x="65" y="8"/>
                          <a:pt x="63" y="7"/>
                        </a:cubicBezTo>
                        <a:cubicBezTo>
                          <a:pt x="63" y="6"/>
                          <a:pt x="63" y="7"/>
                          <a:pt x="62" y="6"/>
                        </a:cubicBezTo>
                        <a:cubicBezTo>
                          <a:pt x="62" y="6"/>
                          <a:pt x="62" y="6"/>
                          <a:pt x="60" y="6"/>
                        </a:cubicBezTo>
                        <a:cubicBezTo>
                          <a:pt x="59" y="7"/>
                          <a:pt x="60" y="8"/>
                          <a:pt x="59" y="9"/>
                        </a:cubicBezTo>
                        <a:cubicBezTo>
                          <a:pt x="59" y="9"/>
                          <a:pt x="59" y="10"/>
                          <a:pt x="58" y="10"/>
                        </a:cubicBezTo>
                        <a:cubicBezTo>
                          <a:pt x="58" y="10"/>
                          <a:pt x="57" y="9"/>
                          <a:pt x="57" y="10"/>
                        </a:cubicBezTo>
                        <a:cubicBezTo>
                          <a:pt x="56" y="11"/>
                          <a:pt x="57" y="10"/>
                          <a:pt x="55" y="10"/>
                        </a:cubicBezTo>
                        <a:cubicBezTo>
                          <a:pt x="54" y="10"/>
                          <a:pt x="54" y="9"/>
                          <a:pt x="53" y="9"/>
                        </a:cubicBezTo>
                        <a:cubicBezTo>
                          <a:pt x="53" y="8"/>
                          <a:pt x="53" y="9"/>
                          <a:pt x="52" y="9"/>
                        </a:cubicBezTo>
                        <a:cubicBezTo>
                          <a:pt x="52" y="9"/>
                          <a:pt x="52" y="9"/>
                          <a:pt x="51" y="9"/>
                        </a:cubicBezTo>
                        <a:cubicBezTo>
                          <a:pt x="50" y="10"/>
                          <a:pt x="50" y="10"/>
                          <a:pt x="50" y="10"/>
                        </a:cubicBezTo>
                        <a:cubicBezTo>
                          <a:pt x="48" y="10"/>
                          <a:pt x="50" y="9"/>
                          <a:pt x="47" y="10"/>
                        </a:cubicBezTo>
                        <a:cubicBezTo>
                          <a:pt x="45" y="10"/>
                          <a:pt x="47" y="9"/>
                          <a:pt x="45" y="8"/>
                        </a:cubicBezTo>
                        <a:cubicBezTo>
                          <a:pt x="44" y="8"/>
                          <a:pt x="45" y="8"/>
                          <a:pt x="44" y="8"/>
                        </a:cubicBezTo>
                        <a:cubicBezTo>
                          <a:pt x="44" y="8"/>
                          <a:pt x="44" y="8"/>
                          <a:pt x="43" y="8"/>
                        </a:cubicBezTo>
                        <a:cubicBezTo>
                          <a:pt x="43" y="8"/>
                          <a:pt x="43" y="8"/>
                          <a:pt x="42" y="9"/>
                        </a:cubicBezTo>
                        <a:cubicBezTo>
                          <a:pt x="42" y="9"/>
                          <a:pt x="42" y="9"/>
                          <a:pt x="41" y="9"/>
                        </a:cubicBezTo>
                        <a:cubicBezTo>
                          <a:pt x="41" y="9"/>
                          <a:pt x="41" y="9"/>
                          <a:pt x="40" y="9"/>
                        </a:cubicBezTo>
                        <a:cubicBezTo>
                          <a:pt x="37" y="9"/>
                          <a:pt x="37" y="9"/>
                          <a:pt x="37" y="9"/>
                        </a:cubicBezTo>
                        <a:cubicBezTo>
                          <a:pt x="37" y="10"/>
                          <a:pt x="37" y="11"/>
                          <a:pt x="37" y="11"/>
                        </a:cubicBezTo>
                        <a:cubicBezTo>
                          <a:pt x="37" y="12"/>
                          <a:pt x="37" y="12"/>
                          <a:pt x="37" y="12"/>
                        </a:cubicBezTo>
                        <a:cubicBezTo>
                          <a:pt x="37" y="13"/>
                          <a:pt x="36" y="13"/>
                          <a:pt x="36" y="13"/>
                        </a:cubicBezTo>
                        <a:cubicBezTo>
                          <a:pt x="35" y="14"/>
                          <a:pt x="35" y="14"/>
                          <a:pt x="35" y="15"/>
                        </a:cubicBezTo>
                        <a:cubicBezTo>
                          <a:pt x="36" y="15"/>
                          <a:pt x="35" y="16"/>
                          <a:pt x="35" y="16"/>
                        </a:cubicBezTo>
                        <a:cubicBezTo>
                          <a:pt x="35" y="17"/>
                          <a:pt x="36" y="17"/>
                          <a:pt x="36" y="18"/>
                        </a:cubicBezTo>
                        <a:cubicBezTo>
                          <a:pt x="36" y="18"/>
                          <a:pt x="36" y="17"/>
                          <a:pt x="36" y="19"/>
                        </a:cubicBezTo>
                        <a:cubicBezTo>
                          <a:pt x="36" y="19"/>
                          <a:pt x="36" y="19"/>
                          <a:pt x="36" y="20"/>
                        </a:cubicBezTo>
                        <a:cubicBezTo>
                          <a:pt x="36" y="20"/>
                          <a:pt x="36" y="20"/>
                          <a:pt x="36" y="21"/>
                        </a:cubicBezTo>
                        <a:cubicBezTo>
                          <a:pt x="36" y="21"/>
                          <a:pt x="36" y="21"/>
                          <a:pt x="36" y="21"/>
                        </a:cubicBezTo>
                        <a:cubicBezTo>
                          <a:pt x="36" y="22"/>
                          <a:pt x="36" y="22"/>
                          <a:pt x="36" y="22"/>
                        </a:cubicBezTo>
                        <a:cubicBezTo>
                          <a:pt x="36" y="23"/>
                          <a:pt x="36" y="23"/>
                          <a:pt x="36" y="23"/>
                        </a:cubicBezTo>
                        <a:cubicBezTo>
                          <a:pt x="36" y="24"/>
                          <a:pt x="36" y="24"/>
                          <a:pt x="37" y="24"/>
                        </a:cubicBezTo>
                        <a:cubicBezTo>
                          <a:pt x="37" y="24"/>
                          <a:pt x="37" y="24"/>
                          <a:pt x="37" y="24"/>
                        </a:cubicBezTo>
                        <a:cubicBezTo>
                          <a:pt x="37" y="24"/>
                          <a:pt x="37" y="25"/>
                          <a:pt x="37" y="25"/>
                        </a:cubicBezTo>
                        <a:cubicBezTo>
                          <a:pt x="37" y="25"/>
                          <a:pt x="38" y="26"/>
                          <a:pt x="38" y="26"/>
                        </a:cubicBezTo>
                        <a:cubicBezTo>
                          <a:pt x="39" y="26"/>
                          <a:pt x="39" y="27"/>
                          <a:pt x="41" y="29"/>
                        </a:cubicBezTo>
                        <a:cubicBezTo>
                          <a:pt x="43" y="32"/>
                          <a:pt x="44" y="33"/>
                          <a:pt x="44" y="33"/>
                        </a:cubicBezTo>
                        <a:cubicBezTo>
                          <a:pt x="45" y="34"/>
                          <a:pt x="45" y="34"/>
                          <a:pt x="45" y="35"/>
                        </a:cubicBezTo>
                        <a:cubicBezTo>
                          <a:pt x="44" y="36"/>
                          <a:pt x="45" y="36"/>
                          <a:pt x="45" y="36"/>
                        </a:cubicBezTo>
                        <a:cubicBezTo>
                          <a:pt x="43" y="40"/>
                          <a:pt x="45" y="39"/>
                          <a:pt x="44" y="41"/>
                        </a:cubicBezTo>
                        <a:cubicBezTo>
                          <a:pt x="44" y="42"/>
                          <a:pt x="44" y="44"/>
                          <a:pt x="44" y="45"/>
                        </a:cubicBezTo>
                        <a:cubicBezTo>
                          <a:pt x="44" y="45"/>
                          <a:pt x="44" y="46"/>
                          <a:pt x="43" y="46"/>
                        </a:cubicBezTo>
                        <a:cubicBezTo>
                          <a:pt x="42" y="46"/>
                          <a:pt x="42" y="47"/>
                          <a:pt x="41" y="47"/>
                        </a:cubicBezTo>
                        <a:cubicBezTo>
                          <a:pt x="41" y="46"/>
                          <a:pt x="41" y="46"/>
                          <a:pt x="40" y="47"/>
                        </a:cubicBezTo>
                        <a:cubicBezTo>
                          <a:pt x="39" y="48"/>
                          <a:pt x="40" y="48"/>
                          <a:pt x="39" y="50"/>
                        </a:cubicBezTo>
                        <a:cubicBezTo>
                          <a:pt x="38" y="50"/>
                          <a:pt x="38" y="50"/>
                          <a:pt x="39" y="51"/>
                        </a:cubicBezTo>
                        <a:cubicBezTo>
                          <a:pt x="40" y="51"/>
                          <a:pt x="40" y="51"/>
                          <a:pt x="40" y="52"/>
                        </a:cubicBezTo>
                        <a:cubicBezTo>
                          <a:pt x="40" y="53"/>
                          <a:pt x="39" y="53"/>
                          <a:pt x="40" y="53"/>
                        </a:cubicBezTo>
                        <a:cubicBezTo>
                          <a:pt x="40" y="54"/>
                          <a:pt x="40" y="54"/>
                          <a:pt x="40" y="54"/>
                        </a:cubicBezTo>
                        <a:cubicBezTo>
                          <a:pt x="40" y="55"/>
                          <a:pt x="40" y="55"/>
                          <a:pt x="39" y="55"/>
                        </a:cubicBezTo>
                        <a:cubicBezTo>
                          <a:pt x="39" y="55"/>
                          <a:pt x="38" y="55"/>
                          <a:pt x="38" y="54"/>
                        </a:cubicBezTo>
                        <a:cubicBezTo>
                          <a:pt x="38" y="53"/>
                          <a:pt x="39" y="54"/>
                          <a:pt x="39" y="53"/>
                        </a:cubicBezTo>
                        <a:cubicBezTo>
                          <a:pt x="39" y="51"/>
                          <a:pt x="38" y="53"/>
                          <a:pt x="37" y="52"/>
                        </a:cubicBezTo>
                        <a:cubicBezTo>
                          <a:pt x="36" y="51"/>
                          <a:pt x="36" y="50"/>
                          <a:pt x="35" y="49"/>
                        </a:cubicBezTo>
                        <a:cubicBezTo>
                          <a:pt x="33" y="48"/>
                          <a:pt x="34" y="48"/>
                          <a:pt x="33" y="48"/>
                        </a:cubicBezTo>
                        <a:cubicBezTo>
                          <a:pt x="32" y="48"/>
                          <a:pt x="33" y="47"/>
                          <a:pt x="33" y="46"/>
                        </a:cubicBezTo>
                        <a:cubicBezTo>
                          <a:pt x="33" y="46"/>
                          <a:pt x="33" y="46"/>
                          <a:pt x="32" y="45"/>
                        </a:cubicBezTo>
                        <a:cubicBezTo>
                          <a:pt x="31" y="44"/>
                          <a:pt x="32" y="43"/>
                          <a:pt x="32" y="43"/>
                        </a:cubicBezTo>
                        <a:cubicBezTo>
                          <a:pt x="33" y="42"/>
                          <a:pt x="32" y="41"/>
                          <a:pt x="33" y="40"/>
                        </a:cubicBezTo>
                        <a:cubicBezTo>
                          <a:pt x="35" y="39"/>
                          <a:pt x="33" y="39"/>
                          <a:pt x="34" y="38"/>
                        </a:cubicBezTo>
                        <a:cubicBezTo>
                          <a:pt x="34" y="37"/>
                          <a:pt x="34" y="36"/>
                          <a:pt x="34" y="36"/>
                        </a:cubicBezTo>
                        <a:cubicBezTo>
                          <a:pt x="34" y="35"/>
                          <a:pt x="33" y="35"/>
                          <a:pt x="33" y="34"/>
                        </a:cubicBezTo>
                        <a:cubicBezTo>
                          <a:pt x="34" y="34"/>
                          <a:pt x="34" y="34"/>
                          <a:pt x="33" y="33"/>
                        </a:cubicBezTo>
                        <a:cubicBezTo>
                          <a:pt x="33" y="33"/>
                          <a:pt x="32" y="33"/>
                          <a:pt x="32" y="32"/>
                        </a:cubicBezTo>
                        <a:cubicBezTo>
                          <a:pt x="32" y="32"/>
                          <a:pt x="32" y="32"/>
                          <a:pt x="32" y="32"/>
                        </a:cubicBezTo>
                        <a:cubicBezTo>
                          <a:pt x="31" y="33"/>
                          <a:pt x="31" y="32"/>
                          <a:pt x="30" y="33"/>
                        </a:cubicBezTo>
                        <a:cubicBezTo>
                          <a:pt x="29" y="33"/>
                          <a:pt x="29" y="32"/>
                          <a:pt x="28" y="33"/>
                        </a:cubicBezTo>
                        <a:cubicBezTo>
                          <a:pt x="28" y="33"/>
                          <a:pt x="28" y="33"/>
                          <a:pt x="28" y="33"/>
                        </a:cubicBezTo>
                        <a:cubicBezTo>
                          <a:pt x="27" y="34"/>
                          <a:pt x="27" y="33"/>
                          <a:pt x="27" y="33"/>
                        </a:cubicBezTo>
                        <a:cubicBezTo>
                          <a:pt x="27" y="33"/>
                          <a:pt x="27" y="33"/>
                          <a:pt x="27" y="33"/>
                        </a:cubicBezTo>
                        <a:cubicBezTo>
                          <a:pt x="27" y="34"/>
                          <a:pt x="27" y="34"/>
                          <a:pt x="26" y="33"/>
                        </a:cubicBezTo>
                        <a:cubicBezTo>
                          <a:pt x="26" y="33"/>
                          <a:pt x="25" y="32"/>
                          <a:pt x="25" y="32"/>
                        </a:cubicBezTo>
                        <a:cubicBezTo>
                          <a:pt x="24" y="31"/>
                          <a:pt x="24" y="31"/>
                          <a:pt x="24" y="30"/>
                        </a:cubicBezTo>
                        <a:cubicBezTo>
                          <a:pt x="24" y="29"/>
                          <a:pt x="24" y="29"/>
                          <a:pt x="23" y="29"/>
                        </a:cubicBezTo>
                        <a:cubicBezTo>
                          <a:pt x="23" y="29"/>
                          <a:pt x="23" y="29"/>
                          <a:pt x="23" y="29"/>
                        </a:cubicBezTo>
                        <a:cubicBezTo>
                          <a:pt x="21" y="30"/>
                          <a:pt x="15" y="32"/>
                          <a:pt x="15" y="32"/>
                        </a:cubicBezTo>
                        <a:cubicBezTo>
                          <a:pt x="12" y="33"/>
                          <a:pt x="11" y="34"/>
                          <a:pt x="7" y="35"/>
                        </a:cubicBezTo>
                        <a:cubicBezTo>
                          <a:pt x="3" y="35"/>
                          <a:pt x="1" y="37"/>
                          <a:pt x="0" y="37"/>
                        </a:cubicBezTo>
                        <a:cubicBezTo>
                          <a:pt x="0" y="40"/>
                          <a:pt x="1" y="39"/>
                          <a:pt x="1" y="41"/>
                        </a:cubicBezTo>
                        <a:cubicBezTo>
                          <a:pt x="1" y="42"/>
                          <a:pt x="1" y="42"/>
                          <a:pt x="1" y="43"/>
                        </a:cubicBezTo>
                        <a:cubicBezTo>
                          <a:pt x="1" y="43"/>
                          <a:pt x="1" y="43"/>
                          <a:pt x="1" y="43"/>
                        </a:cubicBezTo>
                        <a:cubicBezTo>
                          <a:pt x="1" y="43"/>
                          <a:pt x="1" y="43"/>
                          <a:pt x="2" y="44"/>
                        </a:cubicBezTo>
                        <a:cubicBezTo>
                          <a:pt x="2" y="44"/>
                          <a:pt x="1" y="44"/>
                          <a:pt x="1" y="45"/>
                        </a:cubicBezTo>
                        <a:cubicBezTo>
                          <a:pt x="5" y="45"/>
                          <a:pt x="5" y="45"/>
                          <a:pt x="5" y="45"/>
                        </a:cubicBezTo>
                        <a:cubicBezTo>
                          <a:pt x="6" y="45"/>
                          <a:pt x="6" y="46"/>
                          <a:pt x="6" y="46"/>
                        </a:cubicBezTo>
                        <a:cubicBezTo>
                          <a:pt x="7" y="46"/>
                          <a:pt x="7" y="45"/>
                          <a:pt x="7" y="45"/>
                        </a:cubicBezTo>
                        <a:cubicBezTo>
                          <a:pt x="9" y="46"/>
                          <a:pt x="8" y="46"/>
                          <a:pt x="10" y="47"/>
                        </a:cubicBezTo>
                        <a:cubicBezTo>
                          <a:pt x="11" y="47"/>
                          <a:pt x="11" y="47"/>
                          <a:pt x="12" y="47"/>
                        </a:cubicBezTo>
                        <a:cubicBezTo>
                          <a:pt x="12" y="48"/>
                          <a:pt x="12" y="48"/>
                          <a:pt x="13" y="48"/>
                        </a:cubicBezTo>
                        <a:cubicBezTo>
                          <a:pt x="14" y="48"/>
                          <a:pt x="13" y="48"/>
                          <a:pt x="14" y="49"/>
                        </a:cubicBezTo>
                        <a:cubicBezTo>
                          <a:pt x="14" y="49"/>
                          <a:pt x="16" y="49"/>
                          <a:pt x="16" y="49"/>
                        </a:cubicBezTo>
                        <a:cubicBezTo>
                          <a:pt x="17" y="49"/>
                          <a:pt x="17" y="49"/>
                          <a:pt x="20" y="50"/>
                        </a:cubicBezTo>
                        <a:cubicBezTo>
                          <a:pt x="20" y="51"/>
                          <a:pt x="19" y="51"/>
                          <a:pt x="20" y="51"/>
                        </a:cubicBezTo>
                        <a:cubicBezTo>
                          <a:pt x="21" y="52"/>
                          <a:pt x="21" y="51"/>
                          <a:pt x="22" y="51"/>
                        </a:cubicBezTo>
                        <a:cubicBezTo>
                          <a:pt x="23" y="52"/>
                          <a:pt x="20" y="52"/>
                          <a:pt x="21" y="54"/>
                        </a:cubicBezTo>
                        <a:cubicBezTo>
                          <a:pt x="21" y="54"/>
                          <a:pt x="21" y="54"/>
                          <a:pt x="21" y="54"/>
                        </a:cubicBezTo>
                        <a:cubicBezTo>
                          <a:pt x="23" y="56"/>
                          <a:pt x="21" y="55"/>
                          <a:pt x="22" y="56"/>
                        </a:cubicBezTo>
                        <a:cubicBezTo>
                          <a:pt x="23" y="57"/>
                          <a:pt x="21" y="57"/>
                          <a:pt x="22" y="58"/>
                        </a:cubicBezTo>
                        <a:cubicBezTo>
                          <a:pt x="23" y="59"/>
                          <a:pt x="22" y="59"/>
                          <a:pt x="22" y="60"/>
                        </a:cubicBezTo>
                        <a:cubicBezTo>
                          <a:pt x="22" y="60"/>
                          <a:pt x="21" y="60"/>
                          <a:pt x="22" y="61"/>
                        </a:cubicBezTo>
                        <a:cubicBezTo>
                          <a:pt x="22" y="62"/>
                          <a:pt x="21" y="62"/>
                          <a:pt x="22" y="63"/>
                        </a:cubicBezTo>
                        <a:cubicBezTo>
                          <a:pt x="23" y="64"/>
                          <a:pt x="21" y="63"/>
                          <a:pt x="22" y="64"/>
                        </a:cubicBezTo>
                        <a:cubicBezTo>
                          <a:pt x="23" y="65"/>
                          <a:pt x="22" y="65"/>
                          <a:pt x="22" y="65"/>
                        </a:cubicBezTo>
                        <a:cubicBezTo>
                          <a:pt x="22" y="65"/>
                          <a:pt x="22" y="65"/>
                          <a:pt x="22" y="65"/>
                        </a:cubicBezTo>
                        <a:cubicBezTo>
                          <a:pt x="23" y="66"/>
                          <a:pt x="20" y="66"/>
                          <a:pt x="22" y="67"/>
                        </a:cubicBezTo>
                        <a:cubicBezTo>
                          <a:pt x="22" y="68"/>
                          <a:pt x="22" y="68"/>
                          <a:pt x="22" y="68"/>
                        </a:cubicBezTo>
                        <a:cubicBezTo>
                          <a:pt x="21" y="69"/>
                          <a:pt x="21" y="68"/>
                          <a:pt x="20" y="68"/>
                        </a:cubicBezTo>
                        <a:cubicBezTo>
                          <a:pt x="19" y="69"/>
                          <a:pt x="20" y="69"/>
                          <a:pt x="20" y="70"/>
                        </a:cubicBezTo>
                        <a:cubicBezTo>
                          <a:pt x="19" y="70"/>
                          <a:pt x="20" y="70"/>
                          <a:pt x="20" y="70"/>
                        </a:cubicBezTo>
                        <a:cubicBezTo>
                          <a:pt x="20" y="71"/>
                          <a:pt x="20" y="70"/>
                          <a:pt x="21" y="71"/>
                        </a:cubicBezTo>
                        <a:cubicBezTo>
                          <a:pt x="22" y="72"/>
                          <a:pt x="21" y="71"/>
                          <a:pt x="21" y="72"/>
                        </a:cubicBezTo>
                        <a:cubicBezTo>
                          <a:pt x="21" y="73"/>
                          <a:pt x="20" y="73"/>
                          <a:pt x="20" y="74"/>
                        </a:cubicBezTo>
                        <a:cubicBezTo>
                          <a:pt x="20" y="75"/>
                          <a:pt x="21" y="74"/>
                          <a:pt x="21" y="74"/>
                        </a:cubicBezTo>
                        <a:cubicBezTo>
                          <a:pt x="21" y="75"/>
                          <a:pt x="20" y="75"/>
                          <a:pt x="21" y="76"/>
                        </a:cubicBezTo>
                        <a:cubicBezTo>
                          <a:pt x="21" y="77"/>
                          <a:pt x="21" y="75"/>
                          <a:pt x="22" y="76"/>
                        </a:cubicBezTo>
                        <a:cubicBezTo>
                          <a:pt x="22" y="76"/>
                          <a:pt x="22" y="76"/>
                          <a:pt x="22" y="77"/>
                        </a:cubicBezTo>
                        <a:cubicBezTo>
                          <a:pt x="23" y="77"/>
                          <a:pt x="22" y="77"/>
                          <a:pt x="22" y="78"/>
                        </a:cubicBezTo>
                        <a:cubicBezTo>
                          <a:pt x="23" y="79"/>
                          <a:pt x="22" y="78"/>
                          <a:pt x="22" y="79"/>
                        </a:cubicBezTo>
                        <a:cubicBezTo>
                          <a:pt x="21" y="80"/>
                          <a:pt x="22" y="80"/>
                          <a:pt x="21" y="81"/>
                        </a:cubicBezTo>
                        <a:cubicBezTo>
                          <a:pt x="20" y="82"/>
                          <a:pt x="20" y="82"/>
                          <a:pt x="20" y="83"/>
                        </a:cubicBezTo>
                        <a:cubicBezTo>
                          <a:pt x="19" y="84"/>
                          <a:pt x="18" y="82"/>
                          <a:pt x="18" y="85"/>
                        </a:cubicBezTo>
                        <a:cubicBezTo>
                          <a:pt x="18" y="87"/>
                          <a:pt x="18" y="86"/>
                          <a:pt x="18" y="87"/>
                        </a:cubicBezTo>
                        <a:cubicBezTo>
                          <a:pt x="17" y="88"/>
                          <a:pt x="17" y="88"/>
                          <a:pt x="18" y="89"/>
                        </a:cubicBezTo>
                        <a:cubicBezTo>
                          <a:pt x="19" y="90"/>
                          <a:pt x="17" y="89"/>
                          <a:pt x="17" y="90"/>
                        </a:cubicBezTo>
                        <a:cubicBezTo>
                          <a:pt x="17" y="90"/>
                          <a:pt x="8" y="99"/>
                          <a:pt x="8" y="99"/>
                        </a:cubicBezTo>
                        <a:cubicBezTo>
                          <a:pt x="8" y="99"/>
                          <a:pt x="9" y="101"/>
                          <a:pt x="10" y="103"/>
                        </a:cubicBezTo>
                        <a:cubicBezTo>
                          <a:pt x="11" y="107"/>
                          <a:pt x="10" y="107"/>
                          <a:pt x="11" y="108"/>
                        </a:cubicBezTo>
                        <a:cubicBezTo>
                          <a:pt x="12" y="109"/>
                          <a:pt x="11" y="109"/>
                          <a:pt x="12" y="111"/>
                        </a:cubicBezTo>
                        <a:cubicBezTo>
                          <a:pt x="14" y="112"/>
                          <a:pt x="13" y="112"/>
                          <a:pt x="13" y="114"/>
                        </a:cubicBezTo>
                        <a:cubicBezTo>
                          <a:pt x="15" y="116"/>
                          <a:pt x="14" y="116"/>
                          <a:pt x="14" y="118"/>
                        </a:cubicBezTo>
                        <a:cubicBezTo>
                          <a:pt x="14" y="119"/>
                          <a:pt x="14" y="120"/>
                          <a:pt x="14" y="120"/>
                        </a:cubicBezTo>
                        <a:cubicBezTo>
                          <a:pt x="14" y="125"/>
                          <a:pt x="13" y="124"/>
                          <a:pt x="14" y="125"/>
                        </a:cubicBezTo>
                        <a:cubicBezTo>
                          <a:pt x="15" y="126"/>
                          <a:pt x="13" y="125"/>
                          <a:pt x="13" y="127"/>
                        </a:cubicBezTo>
                        <a:cubicBezTo>
                          <a:pt x="14" y="129"/>
                          <a:pt x="14" y="128"/>
                          <a:pt x="14" y="129"/>
                        </a:cubicBezTo>
                        <a:cubicBezTo>
                          <a:pt x="14" y="129"/>
                          <a:pt x="14" y="129"/>
                          <a:pt x="14" y="129"/>
                        </a:cubicBezTo>
                        <a:cubicBezTo>
                          <a:pt x="14" y="129"/>
                          <a:pt x="15" y="129"/>
                          <a:pt x="14" y="129"/>
                        </a:cubicBezTo>
                        <a:cubicBezTo>
                          <a:pt x="14" y="130"/>
                          <a:pt x="15" y="130"/>
                          <a:pt x="15" y="131"/>
                        </a:cubicBezTo>
                        <a:cubicBezTo>
                          <a:pt x="14" y="132"/>
                          <a:pt x="15" y="132"/>
                          <a:pt x="15" y="133"/>
                        </a:cubicBezTo>
                        <a:cubicBezTo>
                          <a:pt x="15" y="134"/>
                          <a:pt x="15" y="136"/>
                          <a:pt x="15" y="136"/>
                        </a:cubicBezTo>
                        <a:cubicBezTo>
                          <a:pt x="15" y="136"/>
                          <a:pt x="15" y="136"/>
                          <a:pt x="15" y="136"/>
                        </a:cubicBezTo>
                        <a:cubicBezTo>
                          <a:pt x="16" y="137"/>
                          <a:pt x="15" y="135"/>
                          <a:pt x="16" y="136"/>
                        </a:cubicBezTo>
                        <a:cubicBezTo>
                          <a:pt x="17" y="136"/>
                          <a:pt x="18" y="136"/>
                          <a:pt x="18" y="136"/>
                        </a:cubicBezTo>
                        <a:cubicBezTo>
                          <a:pt x="21" y="136"/>
                          <a:pt x="21" y="136"/>
                          <a:pt x="21" y="136"/>
                        </a:cubicBezTo>
                        <a:cubicBezTo>
                          <a:pt x="21" y="136"/>
                          <a:pt x="21" y="136"/>
                          <a:pt x="21" y="136"/>
                        </a:cubicBezTo>
                        <a:cubicBezTo>
                          <a:pt x="21" y="135"/>
                          <a:pt x="21" y="133"/>
                          <a:pt x="21" y="132"/>
                        </a:cubicBezTo>
                        <a:cubicBezTo>
                          <a:pt x="21" y="131"/>
                          <a:pt x="22" y="129"/>
                          <a:pt x="22" y="128"/>
                        </a:cubicBezTo>
                        <a:cubicBezTo>
                          <a:pt x="22" y="128"/>
                          <a:pt x="21" y="128"/>
                          <a:pt x="21" y="128"/>
                        </a:cubicBezTo>
                        <a:cubicBezTo>
                          <a:pt x="21" y="129"/>
                          <a:pt x="21" y="131"/>
                          <a:pt x="20" y="130"/>
                        </a:cubicBezTo>
                        <a:cubicBezTo>
                          <a:pt x="19" y="130"/>
                          <a:pt x="20" y="129"/>
                          <a:pt x="19" y="129"/>
                        </a:cubicBezTo>
                        <a:cubicBezTo>
                          <a:pt x="19" y="129"/>
                          <a:pt x="19" y="129"/>
                          <a:pt x="19" y="128"/>
                        </a:cubicBezTo>
                        <a:cubicBezTo>
                          <a:pt x="19" y="128"/>
                          <a:pt x="19" y="128"/>
                          <a:pt x="20" y="128"/>
                        </a:cubicBezTo>
                        <a:cubicBezTo>
                          <a:pt x="20" y="127"/>
                          <a:pt x="20" y="127"/>
                          <a:pt x="20" y="126"/>
                        </a:cubicBezTo>
                        <a:cubicBezTo>
                          <a:pt x="20" y="126"/>
                          <a:pt x="20" y="125"/>
                          <a:pt x="21" y="125"/>
                        </a:cubicBezTo>
                        <a:cubicBezTo>
                          <a:pt x="21" y="124"/>
                          <a:pt x="22" y="124"/>
                          <a:pt x="22" y="124"/>
                        </a:cubicBezTo>
                        <a:cubicBezTo>
                          <a:pt x="23" y="123"/>
                          <a:pt x="24" y="122"/>
                          <a:pt x="25" y="122"/>
                        </a:cubicBezTo>
                        <a:cubicBezTo>
                          <a:pt x="26" y="122"/>
                          <a:pt x="26" y="122"/>
                          <a:pt x="26" y="122"/>
                        </a:cubicBezTo>
                        <a:cubicBezTo>
                          <a:pt x="27" y="122"/>
                          <a:pt x="27" y="121"/>
                          <a:pt x="27" y="121"/>
                        </a:cubicBezTo>
                        <a:cubicBezTo>
                          <a:pt x="28" y="121"/>
                          <a:pt x="28" y="121"/>
                          <a:pt x="29" y="121"/>
                        </a:cubicBezTo>
                        <a:cubicBezTo>
                          <a:pt x="29" y="121"/>
                          <a:pt x="29" y="121"/>
                          <a:pt x="29" y="120"/>
                        </a:cubicBezTo>
                        <a:cubicBezTo>
                          <a:pt x="30" y="120"/>
                          <a:pt x="30" y="120"/>
                          <a:pt x="30" y="120"/>
                        </a:cubicBezTo>
                        <a:cubicBezTo>
                          <a:pt x="31" y="120"/>
                          <a:pt x="32" y="120"/>
                          <a:pt x="32" y="119"/>
                        </a:cubicBezTo>
                        <a:cubicBezTo>
                          <a:pt x="32" y="119"/>
                          <a:pt x="33" y="119"/>
                          <a:pt x="33" y="119"/>
                        </a:cubicBezTo>
                        <a:cubicBezTo>
                          <a:pt x="33" y="119"/>
                          <a:pt x="33" y="119"/>
                          <a:pt x="33" y="119"/>
                        </a:cubicBezTo>
                        <a:cubicBezTo>
                          <a:pt x="33" y="119"/>
                          <a:pt x="34" y="119"/>
                          <a:pt x="34" y="119"/>
                        </a:cubicBezTo>
                        <a:cubicBezTo>
                          <a:pt x="34" y="118"/>
                          <a:pt x="35" y="119"/>
                          <a:pt x="35" y="118"/>
                        </a:cubicBezTo>
                        <a:cubicBezTo>
                          <a:pt x="36" y="118"/>
                          <a:pt x="36" y="118"/>
                          <a:pt x="36" y="118"/>
                        </a:cubicBezTo>
                        <a:cubicBezTo>
                          <a:pt x="37" y="118"/>
                          <a:pt x="37" y="117"/>
                          <a:pt x="38" y="117"/>
                        </a:cubicBezTo>
                        <a:cubicBezTo>
                          <a:pt x="38" y="117"/>
                          <a:pt x="39" y="117"/>
                          <a:pt x="39" y="117"/>
                        </a:cubicBezTo>
                        <a:cubicBezTo>
                          <a:pt x="40" y="116"/>
                          <a:pt x="39" y="116"/>
                          <a:pt x="40" y="115"/>
                        </a:cubicBezTo>
                        <a:cubicBezTo>
                          <a:pt x="40" y="115"/>
                          <a:pt x="40" y="114"/>
                          <a:pt x="41" y="114"/>
                        </a:cubicBezTo>
                        <a:cubicBezTo>
                          <a:pt x="41" y="113"/>
                          <a:pt x="42" y="113"/>
                          <a:pt x="42" y="112"/>
                        </a:cubicBezTo>
                        <a:cubicBezTo>
                          <a:pt x="41" y="112"/>
                          <a:pt x="41" y="112"/>
                          <a:pt x="42" y="112"/>
                        </a:cubicBezTo>
                        <a:cubicBezTo>
                          <a:pt x="42" y="112"/>
                          <a:pt x="42" y="111"/>
                          <a:pt x="42" y="111"/>
                        </a:cubicBezTo>
                        <a:cubicBezTo>
                          <a:pt x="42" y="110"/>
                          <a:pt x="43" y="110"/>
                          <a:pt x="42" y="110"/>
                        </a:cubicBezTo>
                        <a:cubicBezTo>
                          <a:pt x="42" y="109"/>
                          <a:pt x="41" y="109"/>
                          <a:pt x="41" y="110"/>
                        </a:cubicBezTo>
                        <a:cubicBezTo>
                          <a:pt x="40" y="113"/>
                          <a:pt x="40" y="110"/>
                          <a:pt x="41" y="109"/>
                        </a:cubicBezTo>
                        <a:cubicBezTo>
                          <a:pt x="41" y="108"/>
                          <a:pt x="41" y="108"/>
                          <a:pt x="41" y="108"/>
                        </a:cubicBezTo>
                        <a:cubicBezTo>
                          <a:pt x="41" y="108"/>
                          <a:pt x="41" y="107"/>
                          <a:pt x="42" y="106"/>
                        </a:cubicBezTo>
                        <a:cubicBezTo>
                          <a:pt x="42" y="105"/>
                          <a:pt x="42" y="104"/>
                          <a:pt x="42" y="104"/>
                        </a:cubicBezTo>
                        <a:cubicBezTo>
                          <a:pt x="42" y="104"/>
                          <a:pt x="42" y="104"/>
                          <a:pt x="42" y="104"/>
                        </a:cubicBezTo>
                        <a:cubicBezTo>
                          <a:pt x="42" y="103"/>
                          <a:pt x="43" y="103"/>
                          <a:pt x="43" y="103"/>
                        </a:cubicBezTo>
                        <a:cubicBezTo>
                          <a:pt x="43" y="102"/>
                          <a:pt x="42" y="103"/>
                          <a:pt x="42" y="102"/>
                        </a:cubicBezTo>
                        <a:cubicBezTo>
                          <a:pt x="42" y="102"/>
                          <a:pt x="42" y="103"/>
                          <a:pt x="42" y="102"/>
                        </a:cubicBezTo>
                        <a:cubicBezTo>
                          <a:pt x="41" y="101"/>
                          <a:pt x="42" y="99"/>
                          <a:pt x="42" y="98"/>
                        </a:cubicBezTo>
                        <a:cubicBezTo>
                          <a:pt x="42" y="98"/>
                          <a:pt x="42" y="97"/>
                          <a:pt x="42" y="96"/>
                        </a:cubicBezTo>
                        <a:cubicBezTo>
                          <a:pt x="42" y="95"/>
                          <a:pt x="42" y="95"/>
                          <a:pt x="41" y="96"/>
                        </a:cubicBezTo>
                        <a:cubicBezTo>
                          <a:pt x="41" y="97"/>
                          <a:pt x="40" y="97"/>
                          <a:pt x="41" y="96"/>
                        </a:cubicBezTo>
                        <a:cubicBezTo>
                          <a:pt x="41" y="96"/>
                          <a:pt x="41" y="96"/>
                          <a:pt x="41" y="96"/>
                        </a:cubicBezTo>
                        <a:cubicBezTo>
                          <a:pt x="40" y="95"/>
                          <a:pt x="40" y="95"/>
                          <a:pt x="40" y="94"/>
                        </a:cubicBezTo>
                        <a:cubicBezTo>
                          <a:pt x="40" y="94"/>
                          <a:pt x="40" y="94"/>
                          <a:pt x="40" y="94"/>
                        </a:cubicBezTo>
                        <a:cubicBezTo>
                          <a:pt x="40" y="94"/>
                          <a:pt x="40" y="94"/>
                          <a:pt x="40" y="94"/>
                        </a:cubicBezTo>
                        <a:cubicBezTo>
                          <a:pt x="40" y="94"/>
                          <a:pt x="40" y="93"/>
                          <a:pt x="40" y="93"/>
                        </a:cubicBezTo>
                        <a:cubicBezTo>
                          <a:pt x="40" y="92"/>
                          <a:pt x="40" y="92"/>
                          <a:pt x="40" y="92"/>
                        </a:cubicBezTo>
                        <a:cubicBezTo>
                          <a:pt x="40" y="92"/>
                          <a:pt x="40" y="91"/>
                          <a:pt x="40" y="91"/>
                        </a:cubicBezTo>
                        <a:cubicBezTo>
                          <a:pt x="39" y="91"/>
                          <a:pt x="39" y="91"/>
                          <a:pt x="39" y="90"/>
                        </a:cubicBezTo>
                        <a:cubicBezTo>
                          <a:pt x="39" y="90"/>
                          <a:pt x="39" y="90"/>
                          <a:pt x="39" y="90"/>
                        </a:cubicBezTo>
                        <a:cubicBezTo>
                          <a:pt x="38" y="89"/>
                          <a:pt x="39" y="89"/>
                          <a:pt x="38" y="87"/>
                        </a:cubicBezTo>
                        <a:cubicBezTo>
                          <a:pt x="38" y="87"/>
                          <a:pt x="39" y="87"/>
                          <a:pt x="39" y="86"/>
                        </a:cubicBezTo>
                        <a:cubicBezTo>
                          <a:pt x="39" y="86"/>
                          <a:pt x="39" y="86"/>
                          <a:pt x="38" y="85"/>
                        </a:cubicBezTo>
                        <a:cubicBezTo>
                          <a:pt x="38" y="84"/>
                          <a:pt x="38" y="85"/>
                          <a:pt x="38" y="84"/>
                        </a:cubicBezTo>
                        <a:cubicBezTo>
                          <a:pt x="37" y="82"/>
                          <a:pt x="37" y="84"/>
                          <a:pt x="36" y="84"/>
                        </a:cubicBezTo>
                        <a:cubicBezTo>
                          <a:pt x="36" y="83"/>
                          <a:pt x="36" y="83"/>
                          <a:pt x="36" y="83"/>
                        </a:cubicBezTo>
                        <a:cubicBezTo>
                          <a:pt x="36" y="83"/>
                          <a:pt x="36" y="83"/>
                          <a:pt x="36" y="83"/>
                        </a:cubicBezTo>
                        <a:cubicBezTo>
                          <a:pt x="35" y="81"/>
                          <a:pt x="37" y="80"/>
                          <a:pt x="36" y="79"/>
                        </a:cubicBezTo>
                        <a:cubicBezTo>
                          <a:pt x="36" y="79"/>
                          <a:pt x="36" y="78"/>
                          <a:pt x="36" y="78"/>
                        </a:cubicBezTo>
                        <a:cubicBezTo>
                          <a:pt x="37" y="78"/>
                          <a:pt x="35" y="75"/>
                          <a:pt x="37" y="77"/>
                        </a:cubicBezTo>
                        <a:cubicBezTo>
                          <a:pt x="38" y="76"/>
                          <a:pt x="38" y="76"/>
                          <a:pt x="39" y="76"/>
                        </a:cubicBezTo>
                        <a:cubicBezTo>
                          <a:pt x="40" y="75"/>
                          <a:pt x="40" y="75"/>
                          <a:pt x="41" y="74"/>
                        </a:cubicBezTo>
                        <a:cubicBezTo>
                          <a:pt x="41" y="74"/>
                          <a:pt x="41" y="73"/>
                          <a:pt x="42" y="73"/>
                        </a:cubicBezTo>
                        <a:cubicBezTo>
                          <a:pt x="42" y="73"/>
                          <a:pt x="42" y="73"/>
                          <a:pt x="43" y="72"/>
                        </a:cubicBezTo>
                        <a:cubicBezTo>
                          <a:pt x="43" y="71"/>
                          <a:pt x="44" y="71"/>
                          <a:pt x="45" y="70"/>
                        </a:cubicBezTo>
                        <a:cubicBezTo>
                          <a:pt x="45" y="70"/>
                          <a:pt x="46" y="70"/>
                          <a:pt x="46" y="69"/>
                        </a:cubicBezTo>
                        <a:cubicBezTo>
                          <a:pt x="48" y="69"/>
                          <a:pt x="48" y="69"/>
                          <a:pt x="49" y="69"/>
                        </a:cubicBezTo>
                        <a:cubicBezTo>
                          <a:pt x="49" y="68"/>
                          <a:pt x="49" y="69"/>
                          <a:pt x="49" y="68"/>
                        </a:cubicBezTo>
                        <a:cubicBezTo>
                          <a:pt x="49" y="66"/>
                          <a:pt x="50" y="68"/>
                          <a:pt x="50" y="67"/>
                        </a:cubicBezTo>
                        <a:cubicBezTo>
                          <a:pt x="51" y="66"/>
                          <a:pt x="50" y="66"/>
                          <a:pt x="50" y="65"/>
                        </a:cubicBezTo>
                        <a:cubicBezTo>
                          <a:pt x="51" y="64"/>
                          <a:pt x="51" y="66"/>
                          <a:pt x="52" y="65"/>
                        </a:cubicBezTo>
                        <a:cubicBezTo>
                          <a:pt x="52" y="64"/>
                          <a:pt x="52" y="64"/>
                          <a:pt x="52" y="64"/>
                        </a:cubicBezTo>
                        <a:cubicBezTo>
                          <a:pt x="53" y="64"/>
                          <a:pt x="53" y="63"/>
                          <a:pt x="53" y="63"/>
                        </a:cubicBezTo>
                        <a:cubicBezTo>
                          <a:pt x="53" y="62"/>
                          <a:pt x="54" y="63"/>
                          <a:pt x="54" y="62"/>
                        </a:cubicBezTo>
                        <a:cubicBezTo>
                          <a:pt x="54" y="61"/>
                          <a:pt x="55" y="61"/>
                          <a:pt x="55" y="60"/>
                        </a:cubicBezTo>
                        <a:cubicBezTo>
                          <a:pt x="56" y="60"/>
                          <a:pt x="55" y="60"/>
                          <a:pt x="56" y="60"/>
                        </a:cubicBezTo>
                        <a:cubicBezTo>
                          <a:pt x="56" y="60"/>
                          <a:pt x="57" y="59"/>
                          <a:pt x="57" y="59"/>
                        </a:cubicBezTo>
                        <a:cubicBezTo>
                          <a:pt x="58" y="59"/>
                          <a:pt x="58" y="58"/>
                          <a:pt x="59" y="58"/>
                        </a:cubicBezTo>
                        <a:cubicBezTo>
                          <a:pt x="60" y="58"/>
                          <a:pt x="60" y="58"/>
                          <a:pt x="60" y="57"/>
                        </a:cubicBezTo>
                        <a:cubicBezTo>
                          <a:pt x="61" y="57"/>
                          <a:pt x="61" y="57"/>
                          <a:pt x="61" y="57"/>
                        </a:cubicBezTo>
                        <a:cubicBezTo>
                          <a:pt x="62" y="57"/>
                          <a:pt x="62" y="56"/>
                          <a:pt x="62" y="56"/>
                        </a:cubicBezTo>
                        <a:cubicBezTo>
                          <a:pt x="63" y="57"/>
                          <a:pt x="63" y="57"/>
                          <a:pt x="63" y="57"/>
                        </a:cubicBezTo>
                        <a:cubicBezTo>
                          <a:pt x="63" y="57"/>
                          <a:pt x="63" y="56"/>
                          <a:pt x="63" y="56"/>
                        </a:cubicBezTo>
                        <a:cubicBezTo>
                          <a:pt x="64" y="55"/>
                          <a:pt x="65" y="56"/>
                          <a:pt x="65" y="55"/>
                        </a:cubicBezTo>
                        <a:cubicBezTo>
                          <a:pt x="65" y="54"/>
                          <a:pt x="67" y="55"/>
                          <a:pt x="67" y="55"/>
                        </a:cubicBezTo>
                        <a:cubicBezTo>
                          <a:pt x="67" y="54"/>
                          <a:pt x="67" y="54"/>
                          <a:pt x="68" y="54"/>
                        </a:cubicBezTo>
                        <a:cubicBezTo>
                          <a:pt x="68" y="54"/>
                          <a:pt x="68" y="54"/>
                          <a:pt x="69" y="54"/>
                        </a:cubicBezTo>
                        <a:cubicBezTo>
                          <a:pt x="70" y="54"/>
                          <a:pt x="70" y="55"/>
                          <a:pt x="71" y="53"/>
                        </a:cubicBezTo>
                        <a:cubicBezTo>
                          <a:pt x="71" y="53"/>
                          <a:pt x="71" y="52"/>
                          <a:pt x="72" y="52"/>
                        </a:cubicBezTo>
                        <a:cubicBezTo>
                          <a:pt x="72" y="52"/>
                          <a:pt x="73" y="52"/>
                          <a:pt x="73" y="51"/>
                        </a:cubicBezTo>
                        <a:cubicBezTo>
                          <a:pt x="74" y="51"/>
                          <a:pt x="74" y="51"/>
                          <a:pt x="74" y="51"/>
                        </a:cubicBezTo>
                        <a:cubicBezTo>
                          <a:pt x="76" y="50"/>
                          <a:pt x="75" y="49"/>
                          <a:pt x="76" y="49"/>
                        </a:cubicBezTo>
                        <a:cubicBezTo>
                          <a:pt x="78" y="49"/>
                          <a:pt x="76" y="48"/>
                          <a:pt x="78" y="48"/>
                        </a:cubicBezTo>
                        <a:cubicBezTo>
                          <a:pt x="76" y="48"/>
                          <a:pt x="78" y="47"/>
                          <a:pt x="78" y="47"/>
                        </a:cubicBezTo>
                        <a:cubicBezTo>
                          <a:pt x="78" y="46"/>
                          <a:pt x="79" y="46"/>
                          <a:pt x="79" y="45"/>
                        </a:cubicBezTo>
                        <a:cubicBezTo>
                          <a:pt x="79" y="44"/>
                          <a:pt x="80" y="44"/>
                          <a:pt x="81" y="44"/>
                        </a:cubicBezTo>
                        <a:cubicBezTo>
                          <a:pt x="81" y="43"/>
                          <a:pt x="81" y="42"/>
                          <a:pt x="81" y="42"/>
                        </a:cubicBezTo>
                        <a:cubicBezTo>
                          <a:pt x="82" y="42"/>
                          <a:pt x="82" y="42"/>
                          <a:pt x="82" y="42"/>
                        </a:cubicBezTo>
                        <a:cubicBezTo>
                          <a:pt x="83" y="41"/>
                          <a:pt x="82" y="41"/>
                          <a:pt x="82" y="41"/>
                        </a:cubicBezTo>
                        <a:cubicBezTo>
                          <a:pt x="82" y="40"/>
                          <a:pt x="83" y="40"/>
                          <a:pt x="83" y="39"/>
                        </a:cubicBezTo>
                        <a:cubicBezTo>
                          <a:pt x="83" y="39"/>
                          <a:pt x="82" y="39"/>
                          <a:pt x="83" y="38"/>
                        </a:cubicBezTo>
                        <a:cubicBezTo>
                          <a:pt x="83" y="38"/>
                          <a:pt x="83" y="38"/>
                          <a:pt x="84" y="38"/>
                        </a:cubicBezTo>
                        <a:cubicBezTo>
                          <a:pt x="84" y="38"/>
                          <a:pt x="82" y="37"/>
                          <a:pt x="84" y="37"/>
                        </a:cubicBezTo>
                        <a:cubicBezTo>
                          <a:pt x="84" y="37"/>
                          <a:pt x="84" y="37"/>
                          <a:pt x="83" y="37"/>
                        </a:cubicBezTo>
                        <a:cubicBezTo>
                          <a:pt x="83" y="36"/>
                          <a:pt x="84" y="36"/>
                          <a:pt x="84" y="36"/>
                        </a:cubicBezTo>
                        <a:cubicBezTo>
                          <a:pt x="84" y="35"/>
                          <a:pt x="85" y="35"/>
                          <a:pt x="85" y="35"/>
                        </a:cubicBezTo>
                        <a:close/>
                        <a:moveTo>
                          <a:pt x="17" y="43"/>
                        </a:moveTo>
                        <a:cubicBezTo>
                          <a:pt x="17" y="43"/>
                          <a:pt x="17" y="43"/>
                          <a:pt x="16" y="43"/>
                        </a:cubicBezTo>
                        <a:cubicBezTo>
                          <a:pt x="16" y="43"/>
                          <a:pt x="15" y="43"/>
                          <a:pt x="15" y="43"/>
                        </a:cubicBezTo>
                        <a:cubicBezTo>
                          <a:pt x="15" y="44"/>
                          <a:pt x="15" y="43"/>
                          <a:pt x="14" y="44"/>
                        </a:cubicBezTo>
                        <a:cubicBezTo>
                          <a:pt x="14" y="44"/>
                          <a:pt x="13" y="43"/>
                          <a:pt x="13" y="43"/>
                        </a:cubicBezTo>
                        <a:cubicBezTo>
                          <a:pt x="12" y="43"/>
                          <a:pt x="12" y="44"/>
                          <a:pt x="11" y="43"/>
                        </a:cubicBezTo>
                        <a:cubicBezTo>
                          <a:pt x="10" y="43"/>
                          <a:pt x="9" y="43"/>
                          <a:pt x="9" y="43"/>
                        </a:cubicBezTo>
                        <a:cubicBezTo>
                          <a:pt x="9" y="44"/>
                          <a:pt x="8" y="43"/>
                          <a:pt x="8" y="44"/>
                        </a:cubicBezTo>
                        <a:cubicBezTo>
                          <a:pt x="8" y="45"/>
                          <a:pt x="7" y="44"/>
                          <a:pt x="7" y="44"/>
                        </a:cubicBezTo>
                        <a:cubicBezTo>
                          <a:pt x="7" y="45"/>
                          <a:pt x="7" y="45"/>
                          <a:pt x="7" y="45"/>
                        </a:cubicBezTo>
                        <a:cubicBezTo>
                          <a:pt x="7" y="44"/>
                          <a:pt x="6" y="44"/>
                          <a:pt x="6" y="44"/>
                        </a:cubicBezTo>
                        <a:cubicBezTo>
                          <a:pt x="5" y="43"/>
                          <a:pt x="4" y="43"/>
                          <a:pt x="3" y="42"/>
                        </a:cubicBezTo>
                        <a:cubicBezTo>
                          <a:pt x="3" y="42"/>
                          <a:pt x="4" y="42"/>
                          <a:pt x="5" y="42"/>
                        </a:cubicBezTo>
                        <a:cubicBezTo>
                          <a:pt x="5" y="43"/>
                          <a:pt x="7" y="43"/>
                          <a:pt x="8" y="43"/>
                        </a:cubicBezTo>
                        <a:cubicBezTo>
                          <a:pt x="8" y="43"/>
                          <a:pt x="8" y="42"/>
                          <a:pt x="8" y="42"/>
                        </a:cubicBezTo>
                        <a:cubicBezTo>
                          <a:pt x="8" y="42"/>
                          <a:pt x="9" y="42"/>
                          <a:pt x="10" y="42"/>
                        </a:cubicBezTo>
                        <a:cubicBezTo>
                          <a:pt x="11" y="43"/>
                          <a:pt x="12" y="42"/>
                          <a:pt x="13" y="42"/>
                        </a:cubicBezTo>
                        <a:cubicBezTo>
                          <a:pt x="14" y="42"/>
                          <a:pt x="15" y="42"/>
                          <a:pt x="15" y="42"/>
                        </a:cubicBezTo>
                        <a:cubicBezTo>
                          <a:pt x="14" y="41"/>
                          <a:pt x="16" y="42"/>
                          <a:pt x="16" y="42"/>
                        </a:cubicBezTo>
                        <a:cubicBezTo>
                          <a:pt x="16" y="42"/>
                          <a:pt x="18" y="42"/>
                          <a:pt x="18" y="42"/>
                        </a:cubicBezTo>
                        <a:cubicBezTo>
                          <a:pt x="18" y="42"/>
                          <a:pt x="17" y="42"/>
                          <a:pt x="17" y="4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5" name="Freeform 120"/>
                  <p:cNvSpPr>
                    <a:spLocks/>
                  </p:cNvSpPr>
                  <p:nvPr/>
                </p:nvSpPr>
                <p:spPr bwMode="auto">
                  <a:xfrm>
                    <a:off x="5151438" y="4989512"/>
                    <a:ext cx="3175" cy="11112"/>
                  </a:xfrm>
                  <a:custGeom>
                    <a:avLst/>
                    <a:gdLst>
                      <a:gd name="T0" fmla="*/ 1 w 1"/>
                      <a:gd name="T1" fmla="*/ 1 h 4"/>
                      <a:gd name="T2" fmla="*/ 1 w 1"/>
                      <a:gd name="T3" fmla="*/ 3 h 4"/>
                      <a:gd name="T4" fmla="*/ 0 w 1"/>
                      <a:gd name="T5" fmla="*/ 4 h 4"/>
                      <a:gd name="T6" fmla="*/ 0 w 1"/>
                      <a:gd name="T7" fmla="*/ 4 h 4"/>
                      <a:gd name="T8" fmla="*/ 0 w 1"/>
                      <a:gd name="T9" fmla="*/ 2 h 4"/>
                      <a:gd name="T10" fmla="*/ 0 w 1"/>
                      <a:gd name="T11" fmla="*/ 1 h 4"/>
                      <a:gd name="T12" fmla="*/ 1 w 1"/>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1"/>
                        </a:moveTo>
                        <a:cubicBezTo>
                          <a:pt x="1" y="1"/>
                          <a:pt x="1" y="2"/>
                          <a:pt x="1" y="3"/>
                        </a:cubicBezTo>
                        <a:cubicBezTo>
                          <a:pt x="0" y="3"/>
                          <a:pt x="0" y="3"/>
                          <a:pt x="0" y="4"/>
                        </a:cubicBezTo>
                        <a:cubicBezTo>
                          <a:pt x="0" y="4"/>
                          <a:pt x="0" y="4"/>
                          <a:pt x="0" y="4"/>
                        </a:cubicBezTo>
                        <a:cubicBezTo>
                          <a:pt x="0" y="3"/>
                          <a:pt x="0" y="3"/>
                          <a:pt x="0" y="2"/>
                        </a:cubicBezTo>
                        <a:cubicBezTo>
                          <a:pt x="0" y="1"/>
                          <a:pt x="0" y="1"/>
                          <a:pt x="0"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6" name="Freeform 121"/>
                  <p:cNvSpPr>
                    <a:spLocks/>
                  </p:cNvSpPr>
                  <p:nvPr/>
                </p:nvSpPr>
                <p:spPr bwMode="auto">
                  <a:xfrm>
                    <a:off x="5268913" y="4745037"/>
                    <a:ext cx="3175" cy="317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1"/>
                          <a:pt x="1" y="1"/>
                          <a:pt x="1" y="1"/>
                        </a:cubicBezTo>
                        <a:cubicBezTo>
                          <a:pt x="0" y="1"/>
                          <a:pt x="1" y="1"/>
                          <a:pt x="1"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7" name="Freeform 122"/>
                  <p:cNvSpPr>
                    <a:spLocks/>
                  </p:cNvSpPr>
                  <p:nvPr/>
                </p:nvSpPr>
                <p:spPr bwMode="auto">
                  <a:xfrm>
                    <a:off x="5268913" y="4751387"/>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8" name="Freeform 123"/>
                  <p:cNvSpPr>
                    <a:spLocks/>
                  </p:cNvSpPr>
                  <p:nvPr/>
                </p:nvSpPr>
                <p:spPr bwMode="auto">
                  <a:xfrm>
                    <a:off x="5268913" y="4756150"/>
                    <a:ext cx="3175" cy="3175"/>
                  </a:xfrm>
                  <a:custGeom>
                    <a:avLst/>
                    <a:gdLst>
                      <a:gd name="T0" fmla="*/ 0 w 1"/>
                      <a:gd name="T1" fmla="*/ 1 h 1"/>
                      <a:gd name="T2" fmla="*/ 0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1"/>
                          <a:pt x="1" y="1"/>
                        </a:cubicBezTo>
                        <a:cubicBezTo>
                          <a:pt x="1"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9" name="Freeform 124"/>
                  <p:cNvSpPr>
                    <a:spLocks/>
                  </p:cNvSpPr>
                  <p:nvPr/>
                </p:nvSpPr>
                <p:spPr bwMode="auto">
                  <a:xfrm>
                    <a:off x="5268913" y="4754562"/>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0" name="Freeform 125"/>
                  <p:cNvSpPr>
                    <a:spLocks/>
                  </p:cNvSpPr>
                  <p:nvPr/>
                </p:nvSpPr>
                <p:spPr bwMode="auto">
                  <a:xfrm>
                    <a:off x="5268913" y="47625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1" name="Freeform 126"/>
                  <p:cNvSpPr>
                    <a:spLocks/>
                  </p:cNvSpPr>
                  <p:nvPr/>
                </p:nvSpPr>
                <p:spPr bwMode="auto">
                  <a:xfrm>
                    <a:off x="5268913" y="4751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2" name="Freeform 127"/>
                  <p:cNvSpPr>
                    <a:spLocks/>
                  </p:cNvSpPr>
                  <p:nvPr/>
                </p:nvSpPr>
                <p:spPr bwMode="auto">
                  <a:xfrm>
                    <a:off x="5268913" y="4751387"/>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3" name="Freeform 128"/>
                  <p:cNvSpPr>
                    <a:spLocks/>
                  </p:cNvSpPr>
                  <p:nvPr/>
                </p:nvSpPr>
                <p:spPr bwMode="auto">
                  <a:xfrm>
                    <a:off x="5133976" y="4768850"/>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4" name="Freeform 129"/>
                  <p:cNvSpPr>
                    <a:spLocks/>
                  </p:cNvSpPr>
                  <p:nvPr/>
                </p:nvSpPr>
                <p:spPr bwMode="auto">
                  <a:xfrm>
                    <a:off x="5329238" y="421957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5" name="Freeform 131"/>
                  <p:cNvSpPr>
                    <a:spLocks/>
                  </p:cNvSpPr>
                  <p:nvPr/>
                </p:nvSpPr>
                <p:spPr bwMode="auto">
                  <a:xfrm>
                    <a:off x="5173663" y="4070350"/>
                    <a:ext cx="155575" cy="138112"/>
                  </a:xfrm>
                  <a:custGeom>
                    <a:avLst/>
                    <a:gdLst>
                      <a:gd name="T0" fmla="*/ 15 w 54"/>
                      <a:gd name="T1" fmla="*/ 3 h 48"/>
                      <a:gd name="T2" fmla="*/ 14 w 54"/>
                      <a:gd name="T3" fmla="*/ 4 h 48"/>
                      <a:gd name="T4" fmla="*/ 12 w 54"/>
                      <a:gd name="T5" fmla="*/ 4 h 48"/>
                      <a:gd name="T6" fmla="*/ 11 w 54"/>
                      <a:gd name="T7" fmla="*/ 4 h 48"/>
                      <a:gd name="T8" fmla="*/ 9 w 54"/>
                      <a:gd name="T9" fmla="*/ 6 h 48"/>
                      <a:gd name="T10" fmla="*/ 8 w 54"/>
                      <a:gd name="T11" fmla="*/ 8 h 48"/>
                      <a:gd name="T12" fmla="*/ 6 w 54"/>
                      <a:gd name="T13" fmla="*/ 8 h 48"/>
                      <a:gd name="T14" fmla="*/ 5 w 54"/>
                      <a:gd name="T15" fmla="*/ 9 h 48"/>
                      <a:gd name="T16" fmla="*/ 4 w 54"/>
                      <a:gd name="T17" fmla="*/ 13 h 48"/>
                      <a:gd name="T18" fmla="*/ 4 w 54"/>
                      <a:gd name="T19" fmla="*/ 16 h 48"/>
                      <a:gd name="T20" fmla="*/ 2 w 54"/>
                      <a:gd name="T21" fmla="*/ 20 h 48"/>
                      <a:gd name="T22" fmla="*/ 2 w 54"/>
                      <a:gd name="T23" fmla="*/ 22 h 48"/>
                      <a:gd name="T24" fmla="*/ 1 w 54"/>
                      <a:gd name="T25" fmla="*/ 24 h 48"/>
                      <a:gd name="T26" fmla="*/ 3 w 54"/>
                      <a:gd name="T27" fmla="*/ 31 h 48"/>
                      <a:gd name="T28" fmla="*/ 6 w 54"/>
                      <a:gd name="T29" fmla="*/ 30 h 48"/>
                      <a:gd name="T30" fmla="*/ 8 w 54"/>
                      <a:gd name="T31" fmla="*/ 31 h 48"/>
                      <a:gd name="T32" fmla="*/ 10 w 54"/>
                      <a:gd name="T33" fmla="*/ 32 h 48"/>
                      <a:gd name="T34" fmla="*/ 12 w 54"/>
                      <a:gd name="T35" fmla="*/ 28 h 48"/>
                      <a:gd name="T36" fmla="*/ 13 w 54"/>
                      <a:gd name="T37" fmla="*/ 27 h 48"/>
                      <a:gd name="T38" fmla="*/ 15 w 54"/>
                      <a:gd name="T39" fmla="*/ 28 h 48"/>
                      <a:gd name="T40" fmla="*/ 20 w 54"/>
                      <a:gd name="T41" fmla="*/ 29 h 48"/>
                      <a:gd name="T42" fmla="*/ 22 w 54"/>
                      <a:gd name="T43" fmla="*/ 29 h 48"/>
                      <a:gd name="T44" fmla="*/ 24 w 54"/>
                      <a:gd name="T45" fmla="*/ 29 h 48"/>
                      <a:gd name="T46" fmla="*/ 28 w 54"/>
                      <a:gd name="T47" fmla="*/ 30 h 48"/>
                      <a:gd name="T48" fmla="*/ 31 w 54"/>
                      <a:gd name="T49" fmla="*/ 30 h 48"/>
                      <a:gd name="T50" fmla="*/ 38 w 54"/>
                      <a:gd name="T51" fmla="*/ 36 h 48"/>
                      <a:gd name="T52" fmla="*/ 43 w 54"/>
                      <a:gd name="T53" fmla="*/ 40 h 48"/>
                      <a:gd name="T54" fmla="*/ 45 w 54"/>
                      <a:gd name="T55" fmla="*/ 44 h 48"/>
                      <a:gd name="T56" fmla="*/ 48 w 54"/>
                      <a:gd name="T57" fmla="*/ 46 h 48"/>
                      <a:gd name="T58" fmla="*/ 51 w 54"/>
                      <a:gd name="T59" fmla="*/ 47 h 48"/>
                      <a:gd name="T60" fmla="*/ 54 w 54"/>
                      <a:gd name="T61" fmla="*/ 45 h 48"/>
                      <a:gd name="T62" fmla="*/ 53 w 54"/>
                      <a:gd name="T63" fmla="*/ 44 h 48"/>
                      <a:gd name="T64" fmla="*/ 52 w 54"/>
                      <a:gd name="T65" fmla="*/ 42 h 48"/>
                      <a:gd name="T66" fmla="*/ 52 w 54"/>
                      <a:gd name="T67" fmla="*/ 43 h 48"/>
                      <a:gd name="T68" fmla="*/ 51 w 54"/>
                      <a:gd name="T69" fmla="*/ 43 h 48"/>
                      <a:gd name="T70" fmla="*/ 49 w 54"/>
                      <a:gd name="T71" fmla="*/ 40 h 48"/>
                      <a:gd name="T72" fmla="*/ 46 w 54"/>
                      <a:gd name="T73" fmla="*/ 37 h 48"/>
                      <a:gd name="T74" fmla="*/ 45 w 54"/>
                      <a:gd name="T75" fmla="*/ 36 h 48"/>
                      <a:gd name="T76" fmla="*/ 42 w 54"/>
                      <a:gd name="T77" fmla="*/ 34 h 48"/>
                      <a:gd name="T78" fmla="*/ 41 w 54"/>
                      <a:gd name="T79" fmla="*/ 31 h 48"/>
                      <a:gd name="T80" fmla="*/ 40 w 54"/>
                      <a:gd name="T81" fmla="*/ 30 h 48"/>
                      <a:gd name="T82" fmla="*/ 38 w 54"/>
                      <a:gd name="T83" fmla="*/ 29 h 48"/>
                      <a:gd name="T84" fmla="*/ 36 w 54"/>
                      <a:gd name="T85" fmla="*/ 27 h 48"/>
                      <a:gd name="T86" fmla="*/ 35 w 54"/>
                      <a:gd name="T87" fmla="*/ 27 h 48"/>
                      <a:gd name="T88" fmla="*/ 34 w 54"/>
                      <a:gd name="T89" fmla="*/ 26 h 48"/>
                      <a:gd name="T90" fmla="*/ 33 w 54"/>
                      <a:gd name="T91" fmla="*/ 25 h 48"/>
                      <a:gd name="T92" fmla="*/ 32 w 54"/>
                      <a:gd name="T93" fmla="*/ 26 h 48"/>
                      <a:gd name="T94" fmla="*/ 30 w 54"/>
                      <a:gd name="T95" fmla="*/ 25 h 48"/>
                      <a:gd name="T96" fmla="*/ 29 w 54"/>
                      <a:gd name="T97" fmla="*/ 23 h 48"/>
                      <a:gd name="T98" fmla="*/ 28 w 54"/>
                      <a:gd name="T99" fmla="*/ 21 h 48"/>
                      <a:gd name="T100" fmla="*/ 27 w 54"/>
                      <a:gd name="T101" fmla="*/ 21 h 48"/>
                      <a:gd name="T102" fmla="*/ 28 w 54"/>
                      <a:gd name="T103" fmla="*/ 24 h 48"/>
                      <a:gd name="T104" fmla="*/ 26 w 54"/>
                      <a:gd name="T105" fmla="*/ 24 h 48"/>
                      <a:gd name="T106" fmla="*/ 25 w 54"/>
                      <a:gd name="T107" fmla="*/ 21 h 48"/>
                      <a:gd name="T108" fmla="*/ 24 w 54"/>
                      <a:gd name="T109" fmla="*/ 20 h 48"/>
                      <a:gd name="T110" fmla="*/ 23 w 54"/>
                      <a:gd name="T111" fmla="*/ 18 h 48"/>
                      <a:gd name="T112" fmla="*/ 21 w 54"/>
                      <a:gd name="T113" fmla="*/ 9 h 48"/>
                      <a:gd name="T114" fmla="*/ 19 w 54"/>
                      <a:gd name="T115" fmla="*/ 2 h 48"/>
                      <a:gd name="T116" fmla="*/ 16 w 54"/>
                      <a:gd name="T1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 h="48">
                        <a:moveTo>
                          <a:pt x="16" y="2"/>
                        </a:moveTo>
                        <a:cubicBezTo>
                          <a:pt x="16" y="2"/>
                          <a:pt x="15" y="3"/>
                          <a:pt x="15" y="3"/>
                        </a:cubicBezTo>
                        <a:cubicBezTo>
                          <a:pt x="15" y="4"/>
                          <a:pt x="14" y="4"/>
                          <a:pt x="14" y="3"/>
                        </a:cubicBezTo>
                        <a:cubicBezTo>
                          <a:pt x="14" y="3"/>
                          <a:pt x="14" y="3"/>
                          <a:pt x="14" y="4"/>
                        </a:cubicBezTo>
                        <a:cubicBezTo>
                          <a:pt x="14" y="4"/>
                          <a:pt x="13" y="4"/>
                          <a:pt x="13" y="3"/>
                        </a:cubicBezTo>
                        <a:cubicBezTo>
                          <a:pt x="13" y="3"/>
                          <a:pt x="12" y="3"/>
                          <a:pt x="12" y="4"/>
                        </a:cubicBezTo>
                        <a:cubicBezTo>
                          <a:pt x="12" y="5"/>
                          <a:pt x="12" y="4"/>
                          <a:pt x="11" y="4"/>
                        </a:cubicBezTo>
                        <a:cubicBezTo>
                          <a:pt x="11" y="4"/>
                          <a:pt x="11" y="4"/>
                          <a:pt x="11" y="4"/>
                        </a:cubicBezTo>
                        <a:cubicBezTo>
                          <a:pt x="11" y="5"/>
                          <a:pt x="10" y="5"/>
                          <a:pt x="9" y="5"/>
                        </a:cubicBezTo>
                        <a:cubicBezTo>
                          <a:pt x="9" y="5"/>
                          <a:pt x="9" y="6"/>
                          <a:pt x="9" y="6"/>
                        </a:cubicBezTo>
                        <a:cubicBezTo>
                          <a:pt x="9" y="6"/>
                          <a:pt x="9" y="6"/>
                          <a:pt x="9" y="7"/>
                        </a:cubicBezTo>
                        <a:cubicBezTo>
                          <a:pt x="8" y="8"/>
                          <a:pt x="8" y="8"/>
                          <a:pt x="8" y="8"/>
                        </a:cubicBezTo>
                        <a:cubicBezTo>
                          <a:pt x="7" y="7"/>
                          <a:pt x="7" y="8"/>
                          <a:pt x="7" y="8"/>
                        </a:cubicBezTo>
                        <a:cubicBezTo>
                          <a:pt x="6" y="8"/>
                          <a:pt x="6" y="8"/>
                          <a:pt x="6" y="8"/>
                        </a:cubicBezTo>
                        <a:cubicBezTo>
                          <a:pt x="5" y="7"/>
                          <a:pt x="4" y="7"/>
                          <a:pt x="5" y="8"/>
                        </a:cubicBezTo>
                        <a:cubicBezTo>
                          <a:pt x="5" y="8"/>
                          <a:pt x="4" y="9"/>
                          <a:pt x="5" y="9"/>
                        </a:cubicBezTo>
                        <a:cubicBezTo>
                          <a:pt x="5" y="10"/>
                          <a:pt x="5" y="10"/>
                          <a:pt x="4" y="11"/>
                        </a:cubicBezTo>
                        <a:cubicBezTo>
                          <a:pt x="4" y="11"/>
                          <a:pt x="4" y="12"/>
                          <a:pt x="4" y="13"/>
                        </a:cubicBezTo>
                        <a:cubicBezTo>
                          <a:pt x="4" y="13"/>
                          <a:pt x="5" y="14"/>
                          <a:pt x="4" y="14"/>
                        </a:cubicBezTo>
                        <a:cubicBezTo>
                          <a:pt x="4" y="15"/>
                          <a:pt x="4" y="15"/>
                          <a:pt x="4" y="16"/>
                        </a:cubicBezTo>
                        <a:cubicBezTo>
                          <a:pt x="4" y="17"/>
                          <a:pt x="3" y="18"/>
                          <a:pt x="3" y="18"/>
                        </a:cubicBezTo>
                        <a:cubicBezTo>
                          <a:pt x="2" y="19"/>
                          <a:pt x="2" y="20"/>
                          <a:pt x="2" y="20"/>
                        </a:cubicBezTo>
                        <a:cubicBezTo>
                          <a:pt x="2" y="21"/>
                          <a:pt x="2" y="21"/>
                          <a:pt x="2" y="21"/>
                        </a:cubicBezTo>
                        <a:cubicBezTo>
                          <a:pt x="1" y="22"/>
                          <a:pt x="2" y="22"/>
                          <a:pt x="2" y="22"/>
                        </a:cubicBezTo>
                        <a:cubicBezTo>
                          <a:pt x="1" y="23"/>
                          <a:pt x="1" y="23"/>
                          <a:pt x="1" y="23"/>
                        </a:cubicBezTo>
                        <a:cubicBezTo>
                          <a:pt x="1" y="24"/>
                          <a:pt x="0" y="24"/>
                          <a:pt x="1" y="24"/>
                        </a:cubicBezTo>
                        <a:cubicBezTo>
                          <a:pt x="1" y="25"/>
                          <a:pt x="1" y="30"/>
                          <a:pt x="1" y="31"/>
                        </a:cubicBezTo>
                        <a:cubicBezTo>
                          <a:pt x="3" y="31"/>
                          <a:pt x="3" y="31"/>
                          <a:pt x="3" y="31"/>
                        </a:cubicBezTo>
                        <a:cubicBezTo>
                          <a:pt x="5" y="31"/>
                          <a:pt x="4" y="32"/>
                          <a:pt x="5" y="31"/>
                        </a:cubicBezTo>
                        <a:cubicBezTo>
                          <a:pt x="6" y="31"/>
                          <a:pt x="6" y="30"/>
                          <a:pt x="6" y="30"/>
                        </a:cubicBezTo>
                        <a:cubicBezTo>
                          <a:pt x="7" y="30"/>
                          <a:pt x="7" y="30"/>
                          <a:pt x="8" y="30"/>
                        </a:cubicBezTo>
                        <a:cubicBezTo>
                          <a:pt x="8" y="31"/>
                          <a:pt x="8" y="31"/>
                          <a:pt x="8" y="31"/>
                        </a:cubicBezTo>
                        <a:cubicBezTo>
                          <a:pt x="9" y="32"/>
                          <a:pt x="9" y="32"/>
                          <a:pt x="9" y="33"/>
                        </a:cubicBezTo>
                        <a:cubicBezTo>
                          <a:pt x="9" y="33"/>
                          <a:pt x="10" y="33"/>
                          <a:pt x="10" y="32"/>
                        </a:cubicBezTo>
                        <a:cubicBezTo>
                          <a:pt x="10" y="31"/>
                          <a:pt x="11" y="31"/>
                          <a:pt x="11" y="30"/>
                        </a:cubicBezTo>
                        <a:cubicBezTo>
                          <a:pt x="11" y="29"/>
                          <a:pt x="12" y="29"/>
                          <a:pt x="12" y="28"/>
                        </a:cubicBezTo>
                        <a:cubicBezTo>
                          <a:pt x="12" y="27"/>
                          <a:pt x="12" y="27"/>
                          <a:pt x="12" y="27"/>
                        </a:cubicBezTo>
                        <a:cubicBezTo>
                          <a:pt x="12" y="26"/>
                          <a:pt x="12" y="26"/>
                          <a:pt x="13" y="27"/>
                        </a:cubicBezTo>
                        <a:cubicBezTo>
                          <a:pt x="13" y="27"/>
                          <a:pt x="13" y="27"/>
                          <a:pt x="13" y="27"/>
                        </a:cubicBezTo>
                        <a:cubicBezTo>
                          <a:pt x="14" y="29"/>
                          <a:pt x="15" y="27"/>
                          <a:pt x="15" y="28"/>
                        </a:cubicBezTo>
                        <a:cubicBezTo>
                          <a:pt x="16" y="29"/>
                          <a:pt x="16" y="31"/>
                          <a:pt x="17" y="30"/>
                        </a:cubicBezTo>
                        <a:cubicBezTo>
                          <a:pt x="19" y="29"/>
                          <a:pt x="19" y="30"/>
                          <a:pt x="20" y="29"/>
                        </a:cubicBezTo>
                        <a:cubicBezTo>
                          <a:pt x="22" y="29"/>
                          <a:pt x="21" y="28"/>
                          <a:pt x="22" y="28"/>
                        </a:cubicBezTo>
                        <a:cubicBezTo>
                          <a:pt x="23" y="29"/>
                          <a:pt x="22" y="29"/>
                          <a:pt x="22" y="29"/>
                        </a:cubicBezTo>
                        <a:cubicBezTo>
                          <a:pt x="23" y="30"/>
                          <a:pt x="23" y="30"/>
                          <a:pt x="23" y="30"/>
                        </a:cubicBezTo>
                        <a:cubicBezTo>
                          <a:pt x="23" y="29"/>
                          <a:pt x="23" y="29"/>
                          <a:pt x="24" y="29"/>
                        </a:cubicBezTo>
                        <a:cubicBezTo>
                          <a:pt x="25" y="30"/>
                          <a:pt x="25" y="28"/>
                          <a:pt x="26" y="29"/>
                        </a:cubicBezTo>
                        <a:cubicBezTo>
                          <a:pt x="27" y="30"/>
                          <a:pt x="27" y="29"/>
                          <a:pt x="28" y="30"/>
                        </a:cubicBezTo>
                        <a:cubicBezTo>
                          <a:pt x="29" y="30"/>
                          <a:pt x="29" y="30"/>
                          <a:pt x="29" y="30"/>
                        </a:cubicBezTo>
                        <a:cubicBezTo>
                          <a:pt x="30" y="30"/>
                          <a:pt x="31" y="30"/>
                          <a:pt x="31" y="30"/>
                        </a:cubicBezTo>
                        <a:cubicBezTo>
                          <a:pt x="32" y="31"/>
                          <a:pt x="33" y="32"/>
                          <a:pt x="34" y="32"/>
                        </a:cubicBezTo>
                        <a:cubicBezTo>
                          <a:pt x="36" y="33"/>
                          <a:pt x="36" y="34"/>
                          <a:pt x="38" y="36"/>
                        </a:cubicBezTo>
                        <a:cubicBezTo>
                          <a:pt x="38" y="36"/>
                          <a:pt x="38" y="37"/>
                          <a:pt x="40" y="38"/>
                        </a:cubicBezTo>
                        <a:cubicBezTo>
                          <a:pt x="41" y="39"/>
                          <a:pt x="43" y="40"/>
                          <a:pt x="43" y="40"/>
                        </a:cubicBezTo>
                        <a:cubicBezTo>
                          <a:pt x="43" y="41"/>
                          <a:pt x="44" y="41"/>
                          <a:pt x="44" y="42"/>
                        </a:cubicBezTo>
                        <a:cubicBezTo>
                          <a:pt x="45" y="43"/>
                          <a:pt x="45" y="43"/>
                          <a:pt x="45" y="44"/>
                        </a:cubicBezTo>
                        <a:cubicBezTo>
                          <a:pt x="46" y="44"/>
                          <a:pt x="46" y="44"/>
                          <a:pt x="47" y="44"/>
                        </a:cubicBezTo>
                        <a:cubicBezTo>
                          <a:pt x="47" y="45"/>
                          <a:pt x="48" y="46"/>
                          <a:pt x="48" y="46"/>
                        </a:cubicBezTo>
                        <a:cubicBezTo>
                          <a:pt x="48" y="46"/>
                          <a:pt x="48" y="46"/>
                          <a:pt x="48" y="46"/>
                        </a:cubicBezTo>
                        <a:cubicBezTo>
                          <a:pt x="50" y="45"/>
                          <a:pt x="50" y="48"/>
                          <a:pt x="51" y="47"/>
                        </a:cubicBezTo>
                        <a:cubicBezTo>
                          <a:pt x="52" y="46"/>
                          <a:pt x="51" y="46"/>
                          <a:pt x="52" y="46"/>
                        </a:cubicBezTo>
                        <a:cubicBezTo>
                          <a:pt x="53" y="45"/>
                          <a:pt x="53" y="45"/>
                          <a:pt x="54" y="45"/>
                        </a:cubicBezTo>
                        <a:cubicBezTo>
                          <a:pt x="54" y="45"/>
                          <a:pt x="54" y="44"/>
                          <a:pt x="54" y="44"/>
                        </a:cubicBezTo>
                        <a:cubicBezTo>
                          <a:pt x="54" y="44"/>
                          <a:pt x="53" y="44"/>
                          <a:pt x="53" y="44"/>
                        </a:cubicBezTo>
                        <a:cubicBezTo>
                          <a:pt x="53" y="43"/>
                          <a:pt x="53" y="43"/>
                          <a:pt x="53" y="43"/>
                        </a:cubicBezTo>
                        <a:cubicBezTo>
                          <a:pt x="53" y="43"/>
                          <a:pt x="52" y="43"/>
                          <a:pt x="52" y="42"/>
                        </a:cubicBezTo>
                        <a:cubicBezTo>
                          <a:pt x="52" y="42"/>
                          <a:pt x="51" y="42"/>
                          <a:pt x="51" y="42"/>
                        </a:cubicBezTo>
                        <a:cubicBezTo>
                          <a:pt x="51" y="42"/>
                          <a:pt x="51" y="43"/>
                          <a:pt x="52" y="43"/>
                        </a:cubicBezTo>
                        <a:cubicBezTo>
                          <a:pt x="53" y="43"/>
                          <a:pt x="52" y="44"/>
                          <a:pt x="52" y="43"/>
                        </a:cubicBezTo>
                        <a:cubicBezTo>
                          <a:pt x="51" y="43"/>
                          <a:pt x="51" y="43"/>
                          <a:pt x="51" y="43"/>
                        </a:cubicBezTo>
                        <a:cubicBezTo>
                          <a:pt x="51" y="42"/>
                          <a:pt x="51" y="42"/>
                          <a:pt x="50" y="42"/>
                        </a:cubicBezTo>
                        <a:cubicBezTo>
                          <a:pt x="50" y="41"/>
                          <a:pt x="49" y="40"/>
                          <a:pt x="49" y="40"/>
                        </a:cubicBezTo>
                        <a:cubicBezTo>
                          <a:pt x="48" y="41"/>
                          <a:pt x="48" y="40"/>
                          <a:pt x="48" y="39"/>
                        </a:cubicBezTo>
                        <a:cubicBezTo>
                          <a:pt x="47" y="38"/>
                          <a:pt x="47" y="38"/>
                          <a:pt x="46" y="37"/>
                        </a:cubicBezTo>
                        <a:cubicBezTo>
                          <a:pt x="45" y="36"/>
                          <a:pt x="46" y="37"/>
                          <a:pt x="46" y="37"/>
                        </a:cubicBezTo>
                        <a:cubicBezTo>
                          <a:pt x="45" y="37"/>
                          <a:pt x="46" y="37"/>
                          <a:pt x="45" y="36"/>
                        </a:cubicBezTo>
                        <a:cubicBezTo>
                          <a:pt x="44" y="34"/>
                          <a:pt x="44" y="35"/>
                          <a:pt x="43" y="35"/>
                        </a:cubicBezTo>
                        <a:cubicBezTo>
                          <a:pt x="43" y="34"/>
                          <a:pt x="42" y="35"/>
                          <a:pt x="42" y="34"/>
                        </a:cubicBezTo>
                        <a:cubicBezTo>
                          <a:pt x="42" y="34"/>
                          <a:pt x="41" y="33"/>
                          <a:pt x="41" y="32"/>
                        </a:cubicBezTo>
                        <a:cubicBezTo>
                          <a:pt x="41" y="32"/>
                          <a:pt x="41" y="32"/>
                          <a:pt x="41" y="31"/>
                        </a:cubicBezTo>
                        <a:cubicBezTo>
                          <a:pt x="40" y="31"/>
                          <a:pt x="40" y="31"/>
                          <a:pt x="40" y="31"/>
                        </a:cubicBezTo>
                        <a:cubicBezTo>
                          <a:pt x="40" y="31"/>
                          <a:pt x="40" y="31"/>
                          <a:pt x="40" y="30"/>
                        </a:cubicBezTo>
                        <a:cubicBezTo>
                          <a:pt x="39" y="30"/>
                          <a:pt x="39" y="30"/>
                          <a:pt x="39" y="30"/>
                        </a:cubicBezTo>
                        <a:cubicBezTo>
                          <a:pt x="39" y="29"/>
                          <a:pt x="38" y="29"/>
                          <a:pt x="38" y="29"/>
                        </a:cubicBezTo>
                        <a:cubicBezTo>
                          <a:pt x="38" y="28"/>
                          <a:pt x="37" y="28"/>
                          <a:pt x="37" y="28"/>
                        </a:cubicBezTo>
                        <a:cubicBezTo>
                          <a:pt x="36" y="28"/>
                          <a:pt x="36" y="28"/>
                          <a:pt x="36" y="27"/>
                        </a:cubicBezTo>
                        <a:cubicBezTo>
                          <a:pt x="35" y="27"/>
                          <a:pt x="36" y="28"/>
                          <a:pt x="35" y="28"/>
                        </a:cubicBezTo>
                        <a:cubicBezTo>
                          <a:pt x="35" y="28"/>
                          <a:pt x="35" y="28"/>
                          <a:pt x="35" y="27"/>
                        </a:cubicBezTo>
                        <a:cubicBezTo>
                          <a:pt x="34" y="27"/>
                          <a:pt x="35" y="27"/>
                          <a:pt x="35" y="26"/>
                        </a:cubicBezTo>
                        <a:cubicBezTo>
                          <a:pt x="34" y="26"/>
                          <a:pt x="34" y="26"/>
                          <a:pt x="34" y="26"/>
                        </a:cubicBezTo>
                        <a:cubicBezTo>
                          <a:pt x="34" y="25"/>
                          <a:pt x="33" y="25"/>
                          <a:pt x="33" y="25"/>
                        </a:cubicBezTo>
                        <a:cubicBezTo>
                          <a:pt x="33" y="25"/>
                          <a:pt x="33" y="25"/>
                          <a:pt x="33" y="25"/>
                        </a:cubicBezTo>
                        <a:cubicBezTo>
                          <a:pt x="33" y="26"/>
                          <a:pt x="32" y="26"/>
                          <a:pt x="32" y="25"/>
                        </a:cubicBezTo>
                        <a:cubicBezTo>
                          <a:pt x="32" y="25"/>
                          <a:pt x="32" y="25"/>
                          <a:pt x="32" y="26"/>
                        </a:cubicBezTo>
                        <a:cubicBezTo>
                          <a:pt x="31" y="25"/>
                          <a:pt x="31" y="26"/>
                          <a:pt x="31" y="26"/>
                        </a:cubicBezTo>
                        <a:cubicBezTo>
                          <a:pt x="30" y="26"/>
                          <a:pt x="30" y="25"/>
                          <a:pt x="30" y="25"/>
                        </a:cubicBezTo>
                        <a:cubicBezTo>
                          <a:pt x="30" y="25"/>
                          <a:pt x="29" y="24"/>
                          <a:pt x="29" y="24"/>
                        </a:cubicBezTo>
                        <a:cubicBezTo>
                          <a:pt x="30" y="24"/>
                          <a:pt x="29" y="23"/>
                          <a:pt x="29" y="23"/>
                        </a:cubicBezTo>
                        <a:cubicBezTo>
                          <a:pt x="30" y="22"/>
                          <a:pt x="29" y="22"/>
                          <a:pt x="29" y="22"/>
                        </a:cubicBezTo>
                        <a:cubicBezTo>
                          <a:pt x="28" y="22"/>
                          <a:pt x="28" y="22"/>
                          <a:pt x="28" y="21"/>
                        </a:cubicBezTo>
                        <a:cubicBezTo>
                          <a:pt x="28" y="21"/>
                          <a:pt x="28" y="21"/>
                          <a:pt x="28" y="21"/>
                        </a:cubicBezTo>
                        <a:cubicBezTo>
                          <a:pt x="28" y="21"/>
                          <a:pt x="27" y="21"/>
                          <a:pt x="27" y="21"/>
                        </a:cubicBezTo>
                        <a:cubicBezTo>
                          <a:pt x="27" y="22"/>
                          <a:pt x="27" y="22"/>
                          <a:pt x="27" y="22"/>
                        </a:cubicBezTo>
                        <a:cubicBezTo>
                          <a:pt x="27" y="25"/>
                          <a:pt x="28" y="21"/>
                          <a:pt x="28" y="24"/>
                        </a:cubicBezTo>
                        <a:cubicBezTo>
                          <a:pt x="27" y="24"/>
                          <a:pt x="27" y="25"/>
                          <a:pt x="27" y="25"/>
                        </a:cubicBezTo>
                        <a:cubicBezTo>
                          <a:pt x="26" y="25"/>
                          <a:pt x="26" y="24"/>
                          <a:pt x="26" y="24"/>
                        </a:cubicBezTo>
                        <a:cubicBezTo>
                          <a:pt x="27" y="23"/>
                          <a:pt x="26" y="23"/>
                          <a:pt x="26" y="22"/>
                        </a:cubicBezTo>
                        <a:cubicBezTo>
                          <a:pt x="26" y="21"/>
                          <a:pt x="25" y="21"/>
                          <a:pt x="25" y="21"/>
                        </a:cubicBezTo>
                        <a:cubicBezTo>
                          <a:pt x="25" y="20"/>
                          <a:pt x="25" y="21"/>
                          <a:pt x="24" y="21"/>
                        </a:cubicBezTo>
                        <a:cubicBezTo>
                          <a:pt x="24" y="20"/>
                          <a:pt x="25" y="20"/>
                          <a:pt x="24" y="20"/>
                        </a:cubicBezTo>
                        <a:cubicBezTo>
                          <a:pt x="24" y="19"/>
                          <a:pt x="25" y="19"/>
                          <a:pt x="24" y="18"/>
                        </a:cubicBezTo>
                        <a:cubicBezTo>
                          <a:pt x="24" y="19"/>
                          <a:pt x="23" y="18"/>
                          <a:pt x="23" y="18"/>
                        </a:cubicBezTo>
                        <a:cubicBezTo>
                          <a:pt x="23" y="17"/>
                          <a:pt x="23" y="16"/>
                          <a:pt x="22" y="15"/>
                        </a:cubicBezTo>
                        <a:cubicBezTo>
                          <a:pt x="22" y="12"/>
                          <a:pt x="22" y="11"/>
                          <a:pt x="21" y="9"/>
                        </a:cubicBezTo>
                        <a:cubicBezTo>
                          <a:pt x="21" y="9"/>
                          <a:pt x="21" y="7"/>
                          <a:pt x="21" y="7"/>
                        </a:cubicBezTo>
                        <a:cubicBezTo>
                          <a:pt x="20" y="6"/>
                          <a:pt x="21" y="5"/>
                          <a:pt x="19" y="2"/>
                        </a:cubicBezTo>
                        <a:cubicBezTo>
                          <a:pt x="18" y="2"/>
                          <a:pt x="18" y="0"/>
                          <a:pt x="17" y="0"/>
                        </a:cubicBezTo>
                        <a:cubicBezTo>
                          <a:pt x="17" y="0"/>
                          <a:pt x="16" y="0"/>
                          <a:pt x="16" y="0"/>
                        </a:cubicBezTo>
                        <a:cubicBezTo>
                          <a:pt x="16" y="1"/>
                          <a:pt x="16" y="2"/>
                          <a:pt x="1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6" name="Freeform 159"/>
                  <p:cNvSpPr>
                    <a:spLocks/>
                  </p:cNvSpPr>
                  <p:nvPr/>
                </p:nvSpPr>
                <p:spPr bwMode="auto">
                  <a:xfrm>
                    <a:off x="4841876" y="3949700"/>
                    <a:ext cx="381000" cy="460375"/>
                  </a:xfrm>
                  <a:custGeom>
                    <a:avLst/>
                    <a:gdLst>
                      <a:gd name="T0" fmla="*/ 131 w 133"/>
                      <a:gd name="T1" fmla="*/ 41 h 160"/>
                      <a:gd name="T2" fmla="*/ 127 w 133"/>
                      <a:gd name="T3" fmla="*/ 37 h 160"/>
                      <a:gd name="T4" fmla="*/ 123 w 133"/>
                      <a:gd name="T5" fmla="*/ 29 h 160"/>
                      <a:gd name="T6" fmla="*/ 122 w 133"/>
                      <a:gd name="T7" fmla="*/ 24 h 160"/>
                      <a:gd name="T8" fmla="*/ 122 w 133"/>
                      <a:gd name="T9" fmla="*/ 17 h 160"/>
                      <a:gd name="T10" fmla="*/ 122 w 133"/>
                      <a:gd name="T11" fmla="*/ 15 h 160"/>
                      <a:gd name="T12" fmla="*/ 119 w 133"/>
                      <a:gd name="T13" fmla="*/ 8 h 160"/>
                      <a:gd name="T14" fmla="*/ 116 w 133"/>
                      <a:gd name="T15" fmla="*/ 5 h 160"/>
                      <a:gd name="T16" fmla="*/ 110 w 133"/>
                      <a:gd name="T17" fmla="*/ 1 h 160"/>
                      <a:gd name="T18" fmla="*/ 99 w 133"/>
                      <a:gd name="T19" fmla="*/ 8 h 160"/>
                      <a:gd name="T20" fmla="*/ 78 w 133"/>
                      <a:gd name="T21" fmla="*/ 9 h 160"/>
                      <a:gd name="T22" fmla="*/ 17 w 133"/>
                      <a:gd name="T23" fmla="*/ 26 h 160"/>
                      <a:gd name="T24" fmla="*/ 11 w 133"/>
                      <a:gd name="T25" fmla="*/ 61 h 160"/>
                      <a:gd name="T26" fmla="*/ 7 w 133"/>
                      <a:gd name="T27" fmla="*/ 67 h 160"/>
                      <a:gd name="T28" fmla="*/ 5 w 133"/>
                      <a:gd name="T29" fmla="*/ 73 h 160"/>
                      <a:gd name="T30" fmla="*/ 2 w 133"/>
                      <a:gd name="T31" fmla="*/ 79 h 160"/>
                      <a:gd name="T32" fmla="*/ 0 w 133"/>
                      <a:gd name="T33" fmla="*/ 87 h 160"/>
                      <a:gd name="T34" fmla="*/ 5 w 133"/>
                      <a:gd name="T35" fmla="*/ 91 h 160"/>
                      <a:gd name="T36" fmla="*/ 9 w 133"/>
                      <a:gd name="T37" fmla="*/ 98 h 160"/>
                      <a:gd name="T38" fmla="*/ 15 w 133"/>
                      <a:gd name="T39" fmla="*/ 111 h 160"/>
                      <a:gd name="T40" fmla="*/ 14 w 133"/>
                      <a:gd name="T41" fmla="*/ 119 h 160"/>
                      <a:gd name="T42" fmla="*/ 20 w 133"/>
                      <a:gd name="T43" fmla="*/ 122 h 160"/>
                      <a:gd name="T44" fmla="*/ 28 w 133"/>
                      <a:gd name="T45" fmla="*/ 129 h 160"/>
                      <a:gd name="T46" fmla="*/ 36 w 133"/>
                      <a:gd name="T47" fmla="*/ 138 h 160"/>
                      <a:gd name="T48" fmla="*/ 40 w 133"/>
                      <a:gd name="T49" fmla="*/ 141 h 160"/>
                      <a:gd name="T50" fmla="*/ 44 w 133"/>
                      <a:gd name="T51" fmla="*/ 147 h 160"/>
                      <a:gd name="T52" fmla="*/ 47 w 133"/>
                      <a:gd name="T53" fmla="*/ 151 h 160"/>
                      <a:gd name="T54" fmla="*/ 53 w 133"/>
                      <a:gd name="T55" fmla="*/ 153 h 160"/>
                      <a:gd name="T56" fmla="*/ 60 w 133"/>
                      <a:gd name="T57" fmla="*/ 153 h 160"/>
                      <a:gd name="T58" fmla="*/ 64 w 133"/>
                      <a:gd name="T59" fmla="*/ 154 h 160"/>
                      <a:gd name="T60" fmla="*/ 70 w 133"/>
                      <a:gd name="T61" fmla="*/ 158 h 160"/>
                      <a:gd name="T62" fmla="*/ 72 w 133"/>
                      <a:gd name="T63" fmla="*/ 160 h 160"/>
                      <a:gd name="T64" fmla="*/ 80 w 133"/>
                      <a:gd name="T65" fmla="*/ 158 h 160"/>
                      <a:gd name="T66" fmla="*/ 85 w 133"/>
                      <a:gd name="T67" fmla="*/ 158 h 160"/>
                      <a:gd name="T68" fmla="*/ 100 w 133"/>
                      <a:gd name="T69" fmla="*/ 152 h 160"/>
                      <a:gd name="T70" fmla="*/ 111 w 133"/>
                      <a:gd name="T71" fmla="*/ 145 h 160"/>
                      <a:gd name="T72" fmla="*/ 104 w 133"/>
                      <a:gd name="T73" fmla="*/ 139 h 160"/>
                      <a:gd name="T74" fmla="*/ 99 w 133"/>
                      <a:gd name="T75" fmla="*/ 132 h 160"/>
                      <a:gd name="T76" fmla="*/ 93 w 133"/>
                      <a:gd name="T77" fmla="*/ 127 h 160"/>
                      <a:gd name="T78" fmla="*/ 91 w 133"/>
                      <a:gd name="T79" fmla="*/ 123 h 160"/>
                      <a:gd name="T80" fmla="*/ 95 w 133"/>
                      <a:gd name="T81" fmla="*/ 121 h 160"/>
                      <a:gd name="T82" fmla="*/ 99 w 133"/>
                      <a:gd name="T83" fmla="*/ 109 h 160"/>
                      <a:gd name="T84" fmla="*/ 103 w 133"/>
                      <a:gd name="T85" fmla="*/ 102 h 160"/>
                      <a:gd name="T86" fmla="*/ 105 w 133"/>
                      <a:gd name="T87" fmla="*/ 101 h 160"/>
                      <a:gd name="T88" fmla="*/ 106 w 133"/>
                      <a:gd name="T89" fmla="*/ 94 h 160"/>
                      <a:gd name="T90" fmla="*/ 111 w 133"/>
                      <a:gd name="T91" fmla="*/ 87 h 160"/>
                      <a:gd name="T92" fmla="*/ 115 w 133"/>
                      <a:gd name="T93" fmla="*/ 82 h 160"/>
                      <a:gd name="T94" fmla="*/ 117 w 133"/>
                      <a:gd name="T95" fmla="*/ 73 h 160"/>
                      <a:gd name="T96" fmla="*/ 118 w 133"/>
                      <a:gd name="T97" fmla="*/ 62 h 160"/>
                      <a:gd name="T98" fmla="*/ 120 w 133"/>
                      <a:gd name="T99" fmla="*/ 53 h 160"/>
                      <a:gd name="T100" fmla="*/ 124 w 133"/>
                      <a:gd name="T101" fmla="*/ 50 h 160"/>
                      <a:gd name="T102" fmla="*/ 127 w 133"/>
                      <a:gd name="T103" fmla="*/ 46 h 160"/>
                      <a:gd name="T104" fmla="*/ 131 w 133"/>
                      <a:gd name="T105" fmla="*/ 4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3" h="160">
                        <a:moveTo>
                          <a:pt x="133" y="41"/>
                        </a:moveTo>
                        <a:cubicBezTo>
                          <a:pt x="133" y="41"/>
                          <a:pt x="133" y="41"/>
                          <a:pt x="133" y="41"/>
                        </a:cubicBezTo>
                        <a:cubicBezTo>
                          <a:pt x="133" y="41"/>
                          <a:pt x="132" y="40"/>
                          <a:pt x="132" y="41"/>
                        </a:cubicBezTo>
                        <a:cubicBezTo>
                          <a:pt x="132" y="41"/>
                          <a:pt x="132" y="41"/>
                          <a:pt x="132" y="41"/>
                        </a:cubicBezTo>
                        <a:cubicBezTo>
                          <a:pt x="132" y="40"/>
                          <a:pt x="132" y="40"/>
                          <a:pt x="131" y="41"/>
                        </a:cubicBezTo>
                        <a:cubicBezTo>
                          <a:pt x="130" y="40"/>
                          <a:pt x="132" y="40"/>
                          <a:pt x="131" y="40"/>
                        </a:cubicBezTo>
                        <a:cubicBezTo>
                          <a:pt x="131" y="40"/>
                          <a:pt x="131" y="40"/>
                          <a:pt x="131" y="40"/>
                        </a:cubicBezTo>
                        <a:cubicBezTo>
                          <a:pt x="130" y="40"/>
                          <a:pt x="129" y="40"/>
                          <a:pt x="129" y="39"/>
                        </a:cubicBezTo>
                        <a:cubicBezTo>
                          <a:pt x="130" y="38"/>
                          <a:pt x="129" y="38"/>
                          <a:pt x="128" y="38"/>
                        </a:cubicBezTo>
                        <a:cubicBezTo>
                          <a:pt x="128" y="37"/>
                          <a:pt x="128" y="37"/>
                          <a:pt x="127" y="37"/>
                        </a:cubicBezTo>
                        <a:cubicBezTo>
                          <a:pt x="127" y="37"/>
                          <a:pt x="127" y="36"/>
                          <a:pt x="126" y="36"/>
                        </a:cubicBezTo>
                        <a:cubicBezTo>
                          <a:pt x="126" y="35"/>
                          <a:pt x="125" y="37"/>
                          <a:pt x="124" y="35"/>
                        </a:cubicBezTo>
                        <a:cubicBezTo>
                          <a:pt x="124" y="34"/>
                          <a:pt x="124" y="34"/>
                          <a:pt x="124" y="33"/>
                        </a:cubicBezTo>
                        <a:cubicBezTo>
                          <a:pt x="124" y="32"/>
                          <a:pt x="123" y="32"/>
                          <a:pt x="123" y="32"/>
                        </a:cubicBezTo>
                        <a:cubicBezTo>
                          <a:pt x="123" y="31"/>
                          <a:pt x="123" y="30"/>
                          <a:pt x="123" y="29"/>
                        </a:cubicBezTo>
                        <a:cubicBezTo>
                          <a:pt x="122" y="28"/>
                          <a:pt x="123" y="29"/>
                          <a:pt x="123" y="27"/>
                        </a:cubicBezTo>
                        <a:cubicBezTo>
                          <a:pt x="123" y="27"/>
                          <a:pt x="123" y="27"/>
                          <a:pt x="123" y="27"/>
                        </a:cubicBezTo>
                        <a:cubicBezTo>
                          <a:pt x="123" y="26"/>
                          <a:pt x="122" y="26"/>
                          <a:pt x="122" y="26"/>
                        </a:cubicBezTo>
                        <a:cubicBezTo>
                          <a:pt x="122" y="25"/>
                          <a:pt x="122" y="25"/>
                          <a:pt x="122" y="25"/>
                        </a:cubicBezTo>
                        <a:cubicBezTo>
                          <a:pt x="123" y="25"/>
                          <a:pt x="123" y="24"/>
                          <a:pt x="122" y="24"/>
                        </a:cubicBezTo>
                        <a:cubicBezTo>
                          <a:pt x="122" y="23"/>
                          <a:pt x="122" y="23"/>
                          <a:pt x="122" y="23"/>
                        </a:cubicBezTo>
                        <a:cubicBezTo>
                          <a:pt x="122" y="21"/>
                          <a:pt x="123" y="22"/>
                          <a:pt x="123" y="22"/>
                        </a:cubicBezTo>
                        <a:cubicBezTo>
                          <a:pt x="123" y="21"/>
                          <a:pt x="123" y="21"/>
                          <a:pt x="122" y="20"/>
                        </a:cubicBezTo>
                        <a:cubicBezTo>
                          <a:pt x="122" y="19"/>
                          <a:pt x="122" y="19"/>
                          <a:pt x="122" y="18"/>
                        </a:cubicBezTo>
                        <a:cubicBezTo>
                          <a:pt x="122" y="18"/>
                          <a:pt x="122" y="17"/>
                          <a:pt x="122" y="17"/>
                        </a:cubicBezTo>
                        <a:cubicBezTo>
                          <a:pt x="121" y="16"/>
                          <a:pt x="122" y="17"/>
                          <a:pt x="122" y="16"/>
                        </a:cubicBezTo>
                        <a:cubicBezTo>
                          <a:pt x="121" y="15"/>
                          <a:pt x="122" y="15"/>
                          <a:pt x="122" y="16"/>
                        </a:cubicBezTo>
                        <a:cubicBezTo>
                          <a:pt x="122" y="16"/>
                          <a:pt x="122" y="16"/>
                          <a:pt x="122" y="17"/>
                        </a:cubicBezTo>
                        <a:cubicBezTo>
                          <a:pt x="122" y="17"/>
                          <a:pt x="123" y="17"/>
                          <a:pt x="123" y="17"/>
                        </a:cubicBezTo>
                        <a:cubicBezTo>
                          <a:pt x="123" y="16"/>
                          <a:pt x="123" y="16"/>
                          <a:pt x="122" y="15"/>
                        </a:cubicBezTo>
                        <a:cubicBezTo>
                          <a:pt x="122" y="15"/>
                          <a:pt x="122" y="14"/>
                          <a:pt x="121" y="14"/>
                        </a:cubicBezTo>
                        <a:cubicBezTo>
                          <a:pt x="120" y="13"/>
                          <a:pt x="120" y="12"/>
                          <a:pt x="120" y="9"/>
                        </a:cubicBezTo>
                        <a:cubicBezTo>
                          <a:pt x="120" y="9"/>
                          <a:pt x="120" y="9"/>
                          <a:pt x="120" y="9"/>
                        </a:cubicBezTo>
                        <a:cubicBezTo>
                          <a:pt x="120" y="8"/>
                          <a:pt x="120" y="8"/>
                          <a:pt x="120" y="8"/>
                        </a:cubicBezTo>
                        <a:cubicBezTo>
                          <a:pt x="120" y="8"/>
                          <a:pt x="119" y="8"/>
                          <a:pt x="119" y="8"/>
                        </a:cubicBezTo>
                        <a:cubicBezTo>
                          <a:pt x="119" y="7"/>
                          <a:pt x="119" y="7"/>
                          <a:pt x="119" y="7"/>
                        </a:cubicBezTo>
                        <a:cubicBezTo>
                          <a:pt x="119" y="7"/>
                          <a:pt x="118" y="7"/>
                          <a:pt x="118" y="7"/>
                        </a:cubicBezTo>
                        <a:cubicBezTo>
                          <a:pt x="118" y="6"/>
                          <a:pt x="118" y="6"/>
                          <a:pt x="117" y="6"/>
                        </a:cubicBezTo>
                        <a:cubicBezTo>
                          <a:pt x="117" y="6"/>
                          <a:pt x="117" y="6"/>
                          <a:pt x="116" y="6"/>
                        </a:cubicBezTo>
                        <a:cubicBezTo>
                          <a:pt x="116" y="5"/>
                          <a:pt x="117" y="5"/>
                          <a:pt x="116" y="5"/>
                        </a:cubicBezTo>
                        <a:cubicBezTo>
                          <a:pt x="115" y="5"/>
                          <a:pt x="115" y="4"/>
                          <a:pt x="115" y="4"/>
                        </a:cubicBezTo>
                        <a:cubicBezTo>
                          <a:pt x="114" y="3"/>
                          <a:pt x="114" y="3"/>
                          <a:pt x="114" y="3"/>
                        </a:cubicBezTo>
                        <a:cubicBezTo>
                          <a:pt x="113" y="3"/>
                          <a:pt x="113" y="3"/>
                          <a:pt x="113" y="3"/>
                        </a:cubicBezTo>
                        <a:cubicBezTo>
                          <a:pt x="113" y="3"/>
                          <a:pt x="112" y="3"/>
                          <a:pt x="112" y="2"/>
                        </a:cubicBezTo>
                        <a:cubicBezTo>
                          <a:pt x="111" y="2"/>
                          <a:pt x="111" y="0"/>
                          <a:pt x="110" y="1"/>
                        </a:cubicBezTo>
                        <a:cubicBezTo>
                          <a:pt x="110" y="1"/>
                          <a:pt x="110" y="1"/>
                          <a:pt x="110" y="0"/>
                        </a:cubicBezTo>
                        <a:cubicBezTo>
                          <a:pt x="107" y="3"/>
                          <a:pt x="107" y="3"/>
                          <a:pt x="107" y="3"/>
                        </a:cubicBezTo>
                        <a:cubicBezTo>
                          <a:pt x="105" y="2"/>
                          <a:pt x="105" y="2"/>
                          <a:pt x="105" y="2"/>
                        </a:cubicBezTo>
                        <a:cubicBezTo>
                          <a:pt x="102" y="7"/>
                          <a:pt x="102" y="7"/>
                          <a:pt x="102" y="7"/>
                        </a:cubicBezTo>
                        <a:cubicBezTo>
                          <a:pt x="102" y="7"/>
                          <a:pt x="100" y="7"/>
                          <a:pt x="99" y="8"/>
                        </a:cubicBezTo>
                        <a:cubicBezTo>
                          <a:pt x="98" y="8"/>
                          <a:pt x="98" y="8"/>
                          <a:pt x="97" y="11"/>
                        </a:cubicBezTo>
                        <a:cubicBezTo>
                          <a:pt x="97" y="12"/>
                          <a:pt x="96" y="11"/>
                          <a:pt x="95" y="11"/>
                        </a:cubicBezTo>
                        <a:cubicBezTo>
                          <a:pt x="94" y="11"/>
                          <a:pt x="94" y="12"/>
                          <a:pt x="93" y="12"/>
                        </a:cubicBezTo>
                        <a:cubicBezTo>
                          <a:pt x="93" y="11"/>
                          <a:pt x="90" y="9"/>
                          <a:pt x="90" y="9"/>
                        </a:cubicBezTo>
                        <a:cubicBezTo>
                          <a:pt x="90" y="9"/>
                          <a:pt x="78" y="9"/>
                          <a:pt x="78" y="9"/>
                        </a:cubicBezTo>
                        <a:cubicBezTo>
                          <a:pt x="77" y="9"/>
                          <a:pt x="78" y="8"/>
                          <a:pt x="77" y="8"/>
                        </a:cubicBezTo>
                        <a:cubicBezTo>
                          <a:pt x="75" y="8"/>
                          <a:pt x="75" y="9"/>
                          <a:pt x="74" y="9"/>
                        </a:cubicBezTo>
                        <a:cubicBezTo>
                          <a:pt x="73" y="9"/>
                          <a:pt x="41" y="9"/>
                          <a:pt x="25" y="9"/>
                        </a:cubicBezTo>
                        <a:cubicBezTo>
                          <a:pt x="25" y="26"/>
                          <a:pt x="25" y="26"/>
                          <a:pt x="25" y="26"/>
                        </a:cubicBezTo>
                        <a:cubicBezTo>
                          <a:pt x="17" y="26"/>
                          <a:pt x="17" y="26"/>
                          <a:pt x="17" y="26"/>
                        </a:cubicBezTo>
                        <a:cubicBezTo>
                          <a:pt x="17" y="26"/>
                          <a:pt x="17" y="27"/>
                          <a:pt x="17" y="30"/>
                        </a:cubicBezTo>
                        <a:cubicBezTo>
                          <a:pt x="17" y="61"/>
                          <a:pt x="17" y="61"/>
                          <a:pt x="17" y="61"/>
                        </a:cubicBezTo>
                        <a:cubicBezTo>
                          <a:pt x="17" y="62"/>
                          <a:pt x="17" y="61"/>
                          <a:pt x="16" y="61"/>
                        </a:cubicBezTo>
                        <a:cubicBezTo>
                          <a:pt x="15" y="61"/>
                          <a:pt x="15" y="60"/>
                          <a:pt x="13" y="61"/>
                        </a:cubicBezTo>
                        <a:cubicBezTo>
                          <a:pt x="12" y="61"/>
                          <a:pt x="12" y="61"/>
                          <a:pt x="11" y="61"/>
                        </a:cubicBezTo>
                        <a:cubicBezTo>
                          <a:pt x="10" y="61"/>
                          <a:pt x="10" y="61"/>
                          <a:pt x="9" y="61"/>
                        </a:cubicBezTo>
                        <a:cubicBezTo>
                          <a:pt x="8" y="62"/>
                          <a:pt x="8" y="63"/>
                          <a:pt x="9" y="63"/>
                        </a:cubicBezTo>
                        <a:cubicBezTo>
                          <a:pt x="9" y="64"/>
                          <a:pt x="9" y="64"/>
                          <a:pt x="9" y="65"/>
                        </a:cubicBezTo>
                        <a:cubicBezTo>
                          <a:pt x="9" y="65"/>
                          <a:pt x="9" y="66"/>
                          <a:pt x="8" y="66"/>
                        </a:cubicBezTo>
                        <a:cubicBezTo>
                          <a:pt x="7" y="67"/>
                          <a:pt x="7" y="67"/>
                          <a:pt x="7" y="67"/>
                        </a:cubicBezTo>
                        <a:cubicBezTo>
                          <a:pt x="7" y="68"/>
                          <a:pt x="6" y="68"/>
                          <a:pt x="6" y="69"/>
                        </a:cubicBezTo>
                        <a:cubicBezTo>
                          <a:pt x="7" y="70"/>
                          <a:pt x="6" y="70"/>
                          <a:pt x="6" y="70"/>
                        </a:cubicBezTo>
                        <a:cubicBezTo>
                          <a:pt x="5" y="70"/>
                          <a:pt x="4" y="71"/>
                          <a:pt x="4" y="71"/>
                        </a:cubicBezTo>
                        <a:cubicBezTo>
                          <a:pt x="5" y="72"/>
                          <a:pt x="5" y="72"/>
                          <a:pt x="5" y="72"/>
                        </a:cubicBezTo>
                        <a:cubicBezTo>
                          <a:pt x="5" y="72"/>
                          <a:pt x="5" y="73"/>
                          <a:pt x="5" y="73"/>
                        </a:cubicBezTo>
                        <a:cubicBezTo>
                          <a:pt x="4" y="73"/>
                          <a:pt x="5" y="74"/>
                          <a:pt x="5" y="74"/>
                        </a:cubicBezTo>
                        <a:cubicBezTo>
                          <a:pt x="6" y="74"/>
                          <a:pt x="6" y="75"/>
                          <a:pt x="5" y="75"/>
                        </a:cubicBezTo>
                        <a:cubicBezTo>
                          <a:pt x="5" y="75"/>
                          <a:pt x="5" y="76"/>
                          <a:pt x="4" y="76"/>
                        </a:cubicBezTo>
                        <a:cubicBezTo>
                          <a:pt x="3" y="76"/>
                          <a:pt x="3" y="77"/>
                          <a:pt x="2" y="77"/>
                        </a:cubicBezTo>
                        <a:cubicBezTo>
                          <a:pt x="2" y="78"/>
                          <a:pt x="2" y="78"/>
                          <a:pt x="2" y="79"/>
                        </a:cubicBezTo>
                        <a:cubicBezTo>
                          <a:pt x="2" y="79"/>
                          <a:pt x="3" y="79"/>
                          <a:pt x="3" y="80"/>
                        </a:cubicBezTo>
                        <a:cubicBezTo>
                          <a:pt x="3" y="81"/>
                          <a:pt x="3" y="81"/>
                          <a:pt x="3" y="81"/>
                        </a:cubicBezTo>
                        <a:cubicBezTo>
                          <a:pt x="3" y="82"/>
                          <a:pt x="3" y="82"/>
                          <a:pt x="2" y="83"/>
                        </a:cubicBezTo>
                        <a:cubicBezTo>
                          <a:pt x="1" y="83"/>
                          <a:pt x="1" y="84"/>
                          <a:pt x="0" y="85"/>
                        </a:cubicBezTo>
                        <a:cubicBezTo>
                          <a:pt x="0" y="86"/>
                          <a:pt x="0" y="86"/>
                          <a:pt x="0" y="87"/>
                        </a:cubicBezTo>
                        <a:cubicBezTo>
                          <a:pt x="1" y="87"/>
                          <a:pt x="2" y="87"/>
                          <a:pt x="2" y="87"/>
                        </a:cubicBezTo>
                        <a:cubicBezTo>
                          <a:pt x="3" y="86"/>
                          <a:pt x="3" y="86"/>
                          <a:pt x="3" y="86"/>
                        </a:cubicBezTo>
                        <a:cubicBezTo>
                          <a:pt x="4" y="87"/>
                          <a:pt x="5" y="87"/>
                          <a:pt x="5" y="88"/>
                        </a:cubicBezTo>
                        <a:cubicBezTo>
                          <a:pt x="4" y="89"/>
                          <a:pt x="4" y="89"/>
                          <a:pt x="5" y="89"/>
                        </a:cubicBezTo>
                        <a:cubicBezTo>
                          <a:pt x="5" y="90"/>
                          <a:pt x="5" y="90"/>
                          <a:pt x="5" y="91"/>
                        </a:cubicBezTo>
                        <a:cubicBezTo>
                          <a:pt x="5" y="92"/>
                          <a:pt x="5" y="92"/>
                          <a:pt x="6" y="92"/>
                        </a:cubicBezTo>
                        <a:cubicBezTo>
                          <a:pt x="6" y="92"/>
                          <a:pt x="6" y="92"/>
                          <a:pt x="6" y="93"/>
                        </a:cubicBezTo>
                        <a:cubicBezTo>
                          <a:pt x="5" y="94"/>
                          <a:pt x="6" y="96"/>
                          <a:pt x="6" y="96"/>
                        </a:cubicBezTo>
                        <a:cubicBezTo>
                          <a:pt x="8" y="97"/>
                          <a:pt x="7" y="97"/>
                          <a:pt x="8" y="97"/>
                        </a:cubicBezTo>
                        <a:cubicBezTo>
                          <a:pt x="9" y="97"/>
                          <a:pt x="9" y="97"/>
                          <a:pt x="9" y="98"/>
                        </a:cubicBezTo>
                        <a:cubicBezTo>
                          <a:pt x="9" y="99"/>
                          <a:pt x="9" y="100"/>
                          <a:pt x="8" y="100"/>
                        </a:cubicBezTo>
                        <a:cubicBezTo>
                          <a:pt x="8" y="101"/>
                          <a:pt x="8" y="101"/>
                          <a:pt x="9" y="102"/>
                        </a:cubicBezTo>
                        <a:cubicBezTo>
                          <a:pt x="10" y="104"/>
                          <a:pt x="11" y="104"/>
                          <a:pt x="12" y="105"/>
                        </a:cubicBezTo>
                        <a:cubicBezTo>
                          <a:pt x="13" y="107"/>
                          <a:pt x="14" y="108"/>
                          <a:pt x="14" y="109"/>
                        </a:cubicBezTo>
                        <a:cubicBezTo>
                          <a:pt x="15" y="110"/>
                          <a:pt x="15" y="111"/>
                          <a:pt x="15" y="111"/>
                        </a:cubicBezTo>
                        <a:cubicBezTo>
                          <a:pt x="13" y="113"/>
                          <a:pt x="15" y="112"/>
                          <a:pt x="14" y="113"/>
                        </a:cubicBezTo>
                        <a:cubicBezTo>
                          <a:pt x="14" y="114"/>
                          <a:pt x="14" y="114"/>
                          <a:pt x="13" y="115"/>
                        </a:cubicBezTo>
                        <a:cubicBezTo>
                          <a:pt x="12" y="116"/>
                          <a:pt x="13" y="117"/>
                          <a:pt x="14" y="117"/>
                        </a:cubicBezTo>
                        <a:cubicBezTo>
                          <a:pt x="14" y="116"/>
                          <a:pt x="14" y="117"/>
                          <a:pt x="14" y="117"/>
                        </a:cubicBezTo>
                        <a:cubicBezTo>
                          <a:pt x="13" y="119"/>
                          <a:pt x="13" y="119"/>
                          <a:pt x="14" y="119"/>
                        </a:cubicBezTo>
                        <a:cubicBezTo>
                          <a:pt x="14" y="118"/>
                          <a:pt x="14" y="119"/>
                          <a:pt x="16" y="119"/>
                        </a:cubicBezTo>
                        <a:cubicBezTo>
                          <a:pt x="17" y="118"/>
                          <a:pt x="17" y="119"/>
                          <a:pt x="18" y="119"/>
                        </a:cubicBezTo>
                        <a:cubicBezTo>
                          <a:pt x="19" y="119"/>
                          <a:pt x="19" y="119"/>
                          <a:pt x="19" y="119"/>
                        </a:cubicBezTo>
                        <a:cubicBezTo>
                          <a:pt x="19" y="120"/>
                          <a:pt x="18" y="120"/>
                          <a:pt x="18" y="122"/>
                        </a:cubicBezTo>
                        <a:cubicBezTo>
                          <a:pt x="19" y="122"/>
                          <a:pt x="19" y="122"/>
                          <a:pt x="20" y="122"/>
                        </a:cubicBezTo>
                        <a:cubicBezTo>
                          <a:pt x="22" y="122"/>
                          <a:pt x="20" y="123"/>
                          <a:pt x="23" y="123"/>
                        </a:cubicBezTo>
                        <a:cubicBezTo>
                          <a:pt x="25" y="123"/>
                          <a:pt x="25" y="126"/>
                          <a:pt x="26" y="125"/>
                        </a:cubicBezTo>
                        <a:cubicBezTo>
                          <a:pt x="27" y="125"/>
                          <a:pt x="27" y="126"/>
                          <a:pt x="27" y="127"/>
                        </a:cubicBezTo>
                        <a:cubicBezTo>
                          <a:pt x="28" y="128"/>
                          <a:pt x="26" y="127"/>
                          <a:pt x="27" y="128"/>
                        </a:cubicBezTo>
                        <a:cubicBezTo>
                          <a:pt x="27" y="129"/>
                          <a:pt x="27" y="128"/>
                          <a:pt x="28" y="129"/>
                        </a:cubicBezTo>
                        <a:cubicBezTo>
                          <a:pt x="28" y="130"/>
                          <a:pt x="30" y="131"/>
                          <a:pt x="31" y="131"/>
                        </a:cubicBezTo>
                        <a:cubicBezTo>
                          <a:pt x="32" y="131"/>
                          <a:pt x="32" y="132"/>
                          <a:pt x="33" y="132"/>
                        </a:cubicBezTo>
                        <a:cubicBezTo>
                          <a:pt x="34" y="133"/>
                          <a:pt x="33" y="133"/>
                          <a:pt x="34" y="134"/>
                        </a:cubicBezTo>
                        <a:cubicBezTo>
                          <a:pt x="36" y="135"/>
                          <a:pt x="37" y="135"/>
                          <a:pt x="36" y="136"/>
                        </a:cubicBezTo>
                        <a:cubicBezTo>
                          <a:pt x="35" y="137"/>
                          <a:pt x="35" y="137"/>
                          <a:pt x="36" y="138"/>
                        </a:cubicBezTo>
                        <a:cubicBezTo>
                          <a:pt x="37" y="139"/>
                          <a:pt x="37" y="139"/>
                          <a:pt x="37" y="139"/>
                        </a:cubicBezTo>
                        <a:cubicBezTo>
                          <a:pt x="36" y="140"/>
                          <a:pt x="37" y="140"/>
                          <a:pt x="37" y="140"/>
                        </a:cubicBezTo>
                        <a:cubicBezTo>
                          <a:pt x="37" y="139"/>
                          <a:pt x="37" y="140"/>
                          <a:pt x="38" y="140"/>
                        </a:cubicBezTo>
                        <a:cubicBezTo>
                          <a:pt x="38" y="141"/>
                          <a:pt x="39" y="140"/>
                          <a:pt x="39" y="141"/>
                        </a:cubicBezTo>
                        <a:cubicBezTo>
                          <a:pt x="40" y="142"/>
                          <a:pt x="40" y="141"/>
                          <a:pt x="40" y="141"/>
                        </a:cubicBezTo>
                        <a:cubicBezTo>
                          <a:pt x="41" y="142"/>
                          <a:pt x="41" y="141"/>
                          <a:pt x="41" y="142"/>
                        </a:cubicBezTo>
                        <a:cubicBezTo>
                          <a:pt x="42" y="142"/>
                          <a:pt x="42" y="142"/>
                          <a:pt x="42" y="142"/>
                        </a:cubicBezTo>
                        <a:cubicBezTo>
                          <a:pt x="43" y="143"/>
                          <a:pt x="42" y="144"/>
                          <a:pt x="43" y="144"/>
                        </a:cubicBezTo>
                        <a:cubicBezTo>
                          <a:pt x="44" y="144"/>
                          <a:pt x="43" y="144"/>
                          <a:pt x="43" y="144"/>
                        </a:cubicBezTo>
                        <a:cubicBezTo>
                          <a:pt x="43" y="145"/>
                          <a:pt x="43" y="146"/>
                          <a:pt x="44" y="147"/>
                        </a:cubicBezTo>
                        <a:cubicBezTo>
                          <a:pt x="44" y="147"/>
                          <a:pt x="44" y="147"/>
                          <a:pt x="44" y="148"/>
                        </a:cubicBezTo>
                        <a:cubicBezTo>
                          <a:pt x="45" y="148"/>
                          <a:pt x="45" y="148"/>
                          <a:pt x="45" y="148"/>
                        </a:cubicBezTo>
                        <a:cubicBezTo>
                          <a:pt x="45" y="149"/>
                          <a:pt x="45" y="149"/>
                          <a:pt x="46" y="149"/>
                        </a:cubicBezTo>
                        <a:cubicBezTo>
                          <a:pt x="47" y="149"/>
                          <a:pt x="46" y="150"/>
                          <a:pt x="47" y="150"/>
                        </a:cubicBezTo>
                        <a:cubicBezTo>
                          <a:pt x="48" y="150"/>
                          <a:pt x="47" y="151"/>
                          <a:pt x="47" y="151"/>
                        </a:cubicBezTo>
                        <a:cubicBezTo>
                          <a:pt x="48" y="152"/>
                          <a:pt x="49" y="151"/>
                          <a:pt x="49" y="152"/>
                        </a:cubicBezTo>
                        <a:cubicBezTo>
                          <a:pt x="49" y="153"/>
                          <a:pt x="50" y="152"/>
                          <a:pt x="50" y="153"/>
                        </a:cubicBezTo>
                        <a:cubicBezTo>
                          <a:pt x="51" y="154"/>
                          <a:pt x="52" y="153"/>
                          <a:pt x="52" y="154"/>
                        </a:cubicBezTo>
                        <a:cubicBezTo>
                          <a:pt x="52" y="154"/>
                          <a:pt x="52" y="154"/>
                          <a:pt x="52" y="154"/>
                        </a:cubicBezTo>
                        <a:cubicBezTo>
                          <a:pt x="53" y="154"/>
                          <a:pt x="53" y="153"/>
                          <a:pt x="53" y="153"/>
                        </a:cubicBezTo>
                        <a:cubicBezTo>
                          <a:pt x="54" y="153"/>
                          <a:pt x="54" y="152"/>
                          <a:pt x="55" y="152"/>
                        </a:cubicBezTo>
                        <a:cubicBezTo>
                          <a:pt x="56" y="152"/>
                          <a:pt x="55" y="153"/>
                          <a:pt x="56" y="152"/>
                        </a:cubicBezTo>
                        <a:cubicBezTo>
                          <a:pt x="57" y="152"/>
                          <a:pt x="58" y="153"/>
                          <a:pt x="58" y="153"/>
                        </a:cubicBezTo>
                        <a:cubicBezTo>
                          <a:pt x="58" y="153"/>
                          <a:pt x="59" y="154"/>
                          <a:pt x="59" y="153"/>
                        </a:cubicBezTo>
                        <a:cubicBezTo>
                          <a:pt x="59" y="153"/>
                          <a:pt x="60" y="154"/>
                          <a:pt x="60" y="153"/>
                        </a:cubicBezTo>
                        <a:cubicBezTo>
                          <a:pt x="60" y="152"/>
                          <a:pt x="60" y="152"/>
                          <a:pt x="61" y="152"/>
                        </a:cubicBezTo>
                        <a:cubicBezTo>
                          <a:pt x="61" y="151"/>
                          <a:pt x="61" y="151"/>
                          <a:pt x="61" y="151"/>
                        </a:cubicBezTo>
                        <a:cubicBezTo>
                          <a:pt x="62" y="151"/>
                          <a:pt x="62" y="151"/>
                          <a:pt x="62" y="151"/>
                        </a:cubicBezTo>
                        <a:cubicBezTo>
                          <a:pt x="63" y="152"/>
                          <a:pt x="63" y="151"/>
                          <a:pt x="63" y="152"/>
                        </a:cubicBezTo>
                        <a:cubicBezTo>
                          <a:pt x="64" y="152"/>
                          <a:pt x="62" y="153"/>
                          <a:pt x="64" y="154"/>
                        </a:cubicBezTo>
                        <a:cubicBezTo>
                          <a:pt x="65" y="154"/>
                          <a:pt x="64" y="154"/>
                          <a:pt x="65" y="155"/>
                        </a:cubicBezTo>
                        <a:cubicBezTo>
                          <a:pt x="66" y="155"/>
                          <a:pt x="65" y="155"/>
                          <a:pt x="66" y="156"/>
                        </a:cubicBezTo>
                        <a:cubicBezTo>
                          <a:pt x="67" y="156"/>
                          <a:pt x="66" y="156"/>
                          <a:pt x="67" y="157"/>
                        </a:cubicBezTo>
                        <a:cubicBezTo>
                          <a:pt x="68" y="157"/>
                          <a:pt x="68" y="157"/>
                          <a:pt x="69" y="157"/>
                        </a:cubicBezTo>
                        <a:cubicBezTo>
                          <a:pt x="70" y="157"/>
                          <a:pt x="70" y="158"/>
                          <a:pt x="70" y="158"/>
                        </a:cubicBezTo>
                        <a:cubicBezTo>
                          <a:pt x="69" y="159"/>
                          <a:pt x="69" y="158"/>
                          <a:pt x="69" y="159"/>
                        </a:cubicBezTo>
                        <a:cubicBezTo>
                          <a:pt x="69" y="160"/>
                          <a:pt x="70" y="160"/>
                          <a:pt x="70" y="159"/>
                        </a:cubicBezTo>
                        <a:cubicBezTo>
                          <a:pt x="70" y="159"/>
                          <a:pt x="70" y="159"/>
                          <a:pt x="71" y="159"/>
                        </a:cubicBezTo>
                        <a:cubicBezTo>
                          <a:pt x="71" y="158"/>
                          <a:pt x="71" y="159"/>
                          <a:pt x="71" y="159"/>
                        </a:cubicBezTo>
                        <a:cubicBezTo>
                          <a:pt x="71" y="160"/>
                          <a:pt x="71" y="160"/>
                          <a:pt x="72" y="160"/>
                        </a:cubicBezTo>
                        <a:cubicBezTo>
                          <a:pt x="72" y="160"/>
                          <a:pt x="72" y="159"/>
                          <a:pt x="73" y="159"/>
                        </a:cubicBezTo>
                        <a:cubicBezTo>
                          <a:pt x="74" y="158"/>
                          <a:pt x="74" y="158"/>
                          <a:pt x="75" y="158"/>
                        </a:cubicBezTo>
                        <a:cubicBezTo>
                          <a:pt x="76" y="158"/>
                          <a:pt x="75" y="159"/>
                          <a:pt x="76" y="159"/>
                        </a:cubicBezTo>
                        <a:cubicBezTo>
                          <a:pt x="77" y="159"/>
                          <a:pt x="77" y="158"/>
                          <a:pt x="78" y="158"/>
                        </a:cubicBezTo>
                        <a:cubicBezTo>
                          <a:pt x="79" y="159"/>
                          <a:pt x="79" y="157"/>
                          <a:pt x="80" y="158"/>
                        </a:cubicBezTo>
                        <a:cubicBezTo>
                          <a:pt x="81" y="158"/>
                          <a:pt x="79" y="158"/>
                          <a:pt x="80" y="159"/>
                        </a:cubicBezTo>
                        <a:cubicBezTo>
                          <a:pt x="80" y="159"/>
                          <a:pt x="80" y="160"/>
                          <a:pt x="81" y="160"/>
                        </a:cubicBezTo>
                        <a:cubicBezTo>
                          <a:pt x="81" y="160"/>
                          <a:pt x="81" y="160"/>
                          <a:pt x="82" y="160"/>
                        </a:cubicBezTo>
                        <a:cubicBezTo>
                          <a:pt x="83" y="160"/>
                          <a:pt x="82" y="160"/>
                          <a:pt x="82" y="159"/>
                        </a:cubicBezTo>
                        <a:cubicBezTo>
                          <a:pt x="83" y="159"/>
                          <a:pt x="83" y="158"/>
                          <a:pt x="85" y="158"/>
                        </a:cubicBezTo>
                        <a:cubicBezTo>
                          <a:pt x="88" y="158"/>
                          <a:pt x="88" y="157"/>
                          <a:pt x="89" y="157"/>
                        </a:cubicBezTo>
                        <a:cubicBezTo>
                          <a:pt x="91" y="157"/>
                          <a:pt x="89" y="158"/>
                          <a:pt x="91" y="158"/>
                        </a:cubicBezTo>
                        <a:cubicBezTo>
                          <a:pt x="93" y="158"/>
                          <a:pt x="93" y="158"/>
                          <a:pt x="93" y="158"/>
                        </a:cubicBezTo>
                        <a:cubicBezTo>
                          <a:pt x="94" y="158"/>
                          <a:pt x="95" y="156"/>
                          <a:pt x="97" y="155"/>
                        </a:cubicBezTo>
                        <a:cubicBezTo>
                          <a:pt x="98" y="153"/>
                          <a:pt x="100" y="152"/>
                          <a:pt x="100" y="152"/>
                        </a:cubicBezTo>
                        <a:cubicBezTo>
                          <a:pt x="112" y="152"/>
                          <a:pt x="112" y="152"/>
                          <a:pt x="112" y="152"/>
                        </a:cubicBezTo>
                        <a:cubicBezTo>
                          <a:pt x="112" y="151"/>
                          <a:pt x="112" y="151"/>
                          <a:pt x="111" y="150"/>
                        </a:cubicBezTo>
                        <a:cubicBezTo>
                          <a:pt x="111" y="150"/>
                          <a:pt x="111" y="148"/>
                          <a:pt x="111" y="147"/>
                        </a:cubicBezTo>
                        <a:cubicBezTo>
                          <a:pt x="112" y="147"/>
                          <a:pt x="111" y="147"/>
                          <a:pt x="111" y="146"/>
                        </a:cubicBezTo>
                        <a:cubicBezTo>
                          <a:pt x="112" y="146"/>
                          <a:pt x="111" y="146"/>
                          <a:pt x="111" y="145"/>
                        </a:cubicBezTo>
                        <a:cubicBezTo>
                          <a:pt x="110" y="145"/>
                          <a:pt x="110" y="146"/>
                          <a:pt x="109" y="145"/>
                        </a:cubicBezTo>
                        <a:cubicBezTo>
                          <a:pt x="108" y="144"/>
                          <a:pt x="108" y="146"/>
                          <a:pt x="107" y="145"/>
                        </a:cubicBezTo>
                        <a:cubicBezTo>
                          <a:pt x="107" y="145"/>
                          <a:pt x="108" y="145"/>
                          <a:pt x="106" y="144"/>
                        </a:cubicBezTo>
                        <a:cubicBezTo>
                          <a:pt x="105" y="143"/>
                          <a:pt x="106" y="143"/>
                          <a:pt x="105" y="142"/>
                        </a:cubicBezTo>
                        <a:cubicBezTo>
                          <a:pt x="104" y="141"/>
                          <a:pt x="105" y="140"/>
                          <a:pt x="104" y="139"/>
                        </a:cubicBezTo>
                        <a:cubicBezTo>
                          <a:pt x="104" y="139"/>
                          <a:pt x="103" y="137"/>
                          <a:pt x="103" y="136"/>
                        </a:cubicBezTo>
                        <a:cubicBezTo>
                          <a:pt x="103" y="135"/>
                          <a:pt x="102" y="135"/>
                          <a:pt x="102" y="135"/>
                        </a:cubicBezTo>
                        <a:cubicBezTo>
                          <a:pt x="101" y="135"/>
                          <a:pt x="101" y="134"/>
                          <a:pt x="101" y="134"/>
                        </a:cubicBezTo>
                        <a:cubicBezTo>
                          <a:pt x="101" y="133"/>
                          <a:pt x="101" y="133"/>
                          <a:pt x="100" y="133"/>
                        </a:cubicBezTo>
                        <a:cubicBezTo>
                          <a:pt x="100" y="133"/>
                          <a:pt x="99" y="133"/>
                          <a:pt x="99" y="132"/>
                        </a:cubicBezTo>
                        <a:cubicBezTo>
                          <a:pt x="99" y="132"/>
                          <a:pt x="99" y="132"/>
                          <a:pt x="99" y="131"/>
                        </a:cubicBezTo>
                        <a:cubicBezTo>
                          <a:pt x="99" y="131"/>
                          <a:pt x="98" y="131"/>
                          <a:pt x="98" y="131"/>
                        </a:cubicBezTo>
                        <a:cubicBezTo>
                          <a:pt x="97" y="130"/>
                          <a:pt x="98" y="130"/>
                          <a:pt x="97" y="129"/>
                        </a:cubicBezTo>
                        <a:cubicBezTo>
                          <a:pt x="95" y="127"/>
                          <a:pt x="96" y="128"/>
                          <a:pt x="95" y="127"/>
                        </a:cubicBezTo>
                        <a:cubicBezTo>
                          <a:pt x="95" y="127"/>
                          <a:pt x="94" y="127"/>
                          <a:pt x="93" y="127"/>
                        </a:cubicBezTo>
                        <a:cubicBezTo>
                          <a:pt x="92" y="126"/>
                          <a:pt x="92" y="127"/>
                          <a:pt x="91" y="126"/>
                        </a:cubicBezTo>
                        <a:cubicBezTo>
                          <a:pt x="91" y="126"/>
                          <a:pt x="91" y="126"/>
                          <a:pt x="90" y="126"/>
                        </a:cubicBezTo>
                        <a:cubicBezTo>
                          <a:pt x="90" y="126"/>
                          <a:pt x="89" y="126"/>
                          <a:pt x="89" y="125"/>
                        </a:cubicBezTo>
                        <a:cubicBezTo>
                          <a:pt x="89" y="125"/>
                          <a:pt x="89" y="124"/>
                          <a:pt x="90" y="124"/>
                        </a:cubicBezTo>
                        <a:cubicBezTo>
                          <a:pt x="90" y="123"/>
                          <a:pt x="91" y="123"/>
                          <a:pt x="91" y="123"/>
                        </a:cubicBezTo>
                        <a:cubicBezTo>
                          <a:pt x="91" y="123"/>
                          <a:pt x="91" y="122"/>
                          <a:pt x="91" y="122"/>
                        </a:cubicBezTo>
                        <a:cubicBezTo>
                          <a:pt x="90" y="122"/>
                          <a:pt x="90" y="122"/>
                          <a:pt x="91" y="121"/>
                        </a:cubicBezTo>
                        <a:cubicBezTo>
                          <a:pt x="91" y="121"/>
                          <a:pt x="91" y="121"/>
                          <a:pt x="92" y="121"/>
                        </a:cubicBezTo>
                        <a:cubicBezTo>
                          <a:pt x="92" y="121"/>
                          <a:pt x="93" y="121"/>
                          <a:pt x="94" y="121"/>
                        </a:cubicBezTo>
                        <a:cubicBezTo>
                          <a:pt x="95" y="121"/>
                          <a:pt x="94" y="121"/>
                          <a:pt x="95" y="121"/>
                        </a:cubicBezTo>
                        <a:cubicBezTo>
                          <a:pt x="96" y="121"/>
                          <a:pt x="95" y="121"/>
                          <a:pt x="97" y="121"/>
                        </a:cubicBezTo>
                        <a:cubicBezTo>
                          <a:pt x="97" y="121"/>
                          <a:pt x="98" y="119"/>
                          <a:pt x="98" y="119"/>
                        </a:cubicBezTo>
                        <a:cubicBezTo>
                          <a:pt x="98" y="119"/>
                          <a:pt x="98" y="114"/>
                          <a:pt x="98" y="113"/>
                        </a:cubicBezTo>
                        <a:cubicBezTo>
                          <a:pt x="98" y="112"/>
                          <a:pt x="98" y="111"/>
                          <a:pt x="98" y="111"/>
                        </a:cubicBezTo>
                        <a:cubicBezTo>
                          <a:pt x="98" y="110"/>
                          <a:pt x="99" y="109"/>
                          <a:pt x="99" y="109"/>
                        </a:cubicBezTo>
                        <a:cubicBezTo>
                          <a:pt x="99" y="108"/>
                          <a:pt x="100" y="107"/>
                          <a:pt x="100" y="107"/>
                        </a:cubicBezTo>
                        <a:cubicBezTo>
                          <a:pt x="100" y="107"/>
                          <a:pt x="100" y="106"/>
                          <a:pt x="100" y="104"/>
                        </a:cubicBezTo>
                        <a:cubicBezTo>
                          <a:pt x="99" y="104"/>
                          <a:pt x="100" y="104"/>
                          <a:pt x="100" y="104"/>
                        </a:cubicBezTo>
                        <a:cubicBezTo>
                          <a:pt x="100" y="103"/>
                          <a:pt x="101" y="102"/>
                          <a:pt x="102" y="101"/>
                        </a:cubicBezTo>
                        <a:cubicBezTo>
                          <a:pt x="102" y="101"/>
                          <a:pt x="102" y="101"/>
                          <a:pt x="103" y="102"/>
                        </a:cubicBezTo>
                        <a:cubicBezTo>
                          <a:pt x="103" y="102"/>
                          <a:pt x="103" y="102"/>
                          <a:pt x="103" y="103"/>
                        </a:cubicBezTo>
                        <a:cubicBezTo>
                          <a:pt x="104" y="103"/>
                          <a:pt x="104" y="102"/>
                          <a:pt x="104" y="102"/>
                        </a:cubicBezTo>
                        <a:cubicBezTo>
                          <a:pt x="104" y="103"/>
                          <a:pt x="104" y="103"/>
                          <a:pt x="104" y="102"/>
                        </a:cubicBezTo>
                        <a:cubicBezTo>
                          <a:pt x="104" y="102"/>
                          <a:pt x="104" y="102"/>
                          <a:pt x="105" y="102"/>
                        </a:cubicBezTo>
                        <a:cubicBezTo>
                          <a:pt x="105" y="101"/>
                          <a:pt x="105" y="101"/>
                          <a:pt x="105" y="101"/>
                        </a:cubicBezTo>
                        <a:cubicBezTo>
                          <a:pt x="105" y="101"/>
                          <a:pt x="105" y="100"/>
                          <a:pt x="105" y="99"/>
                        </a:cubicBezTo>
                        <a:cubicBezTo>
                          <a:pt x="105" y="99"/>
                          <a:pt x="105" y="99"/>
                          <a:pt x="105" y="99"/>
                        </a:cubicBezTo>
                        <a:cubicBezTo>
                          <a:pt x="105" y="98"/>
                          <a:pt x="105" y="98"/>
                          <a:pt x="106" y="97"/>
                        </a:cubicBezTo>
                        <a:cubicBezTo>
                          <a:pt x="106" y="96"/>
                          <a:pt x="106" y="95"/>
                          <a:pt x="106" y="95"/>
                        </a:cubicBezTo>
                        <a:cubicBezTo>
                          <a:pt x="106" y="95"/>
                          <a:pt x="106" y="94"/>
                          <a:pt x="106" y="94"/>
                        </a:cubicBezTo>
                        <a:cubicBezTo>
                          <a:pt x="106" y="93"/>
                          <a:pt x="107" y="93"/>
                          <a:pt x="107" y="93"/>
                        </a:cubicBezTo>
                        <a:cubicBezTo>
                          <a:pt x="108" y="92"/>
                          <a:pt x="108" y="92"/>
                          <a:pt x="108" y="92"/>
                        </a:cubicBezTo>
                        <a:cubicBezTo>
                          <a:pt x="108" y="91"/>
                          <a:pt x="109" y="91"/>
                          <a:pt x="109" y="90"/>
                        </a:cubicBezTo>
                        <a:cubicBezTo>
                          <a:pt x="109" y="90"/>
                          <a:pt x="110" y="88"/>
                          <a:pt x="110" y="88"/>
                        </a:cubicBezTo>
                        <a:cubicBezTo>
                          <a:pt x="111" y="87"/>
                          <a:pt x="111" y="87"/>
                          <a:pt x="111" y="87"/>
                        </a:cubicBezTo>
                        <a:cubicBezTo>
                          <a:pt x="111" y="87"/>
                          <a:pt x="113" y="86"/>
                          <a:pt x="114" y="86"/>
                        </a:cubicBezTo>
                        <a:cubicBezTo>
                          <a:pt x="114" y="86"/>
                          <a:pt x="114" y="87"/>
                          <a:pt x="114" y="87"/>
                        </a:cubicBezTo>
                        <a:cubicBezTo>
                          <a:pt x="114" y="86"/>
                          <a:pt x="115" y="86"/>
                          <a:pt x="114" y="85"/>
                        </a:cubicBezTo>
                        <a:cubicBezTo>
                          <a:pt x="114" y="85"/>
                          <a:pt x="114" y="84"/>
                          <a:pt x="114" y="84"/>
                        </a:cubicBezTo>
                        <a:cubicBezTo>
                          <a:pt x="114" y="84"/>
                          <a:pt x="115" y="82"/>
                          <a:pt x="115" y="82"/>
                        </a:cubicBezTo>
                        <a:cubicBezTo>
                          <a:pt x="115" y="81"/>
                          <a:pt x="116" y="81"/>
                          <a:pt x="116" y="80"/>
                        </a:cubicBezTo>
                        <a:cubicBezTo>
                          <a:pt x="116" y="80"/>
                          <a:pt x="116" y="80"/>
                          <a:pt x="116" y="79"/>
                        </a:cubicBezTo>
                        <a:cubicBezTo>
                          <a:pt x="116" y="78"/>
                          <a:pt x="117" y="78"/>
                          <a:pt x="117" y="77"/>
                        </a:cubicBezTo>
                        <a:cubicBezTo>
                          <a:pt x="117" y="76"/>
                          <a:pt x="117" y="74"/>
                          <a:pt x="117" y="73"/>
                        </a:cubicBezTo>
                        <a:cubicBezTo>
                          <a:pt x="117" y="73"/>
                          <a:pt x="117" y="73"/>
                          <a:pt x="117" y="73"/>
                        </a:cubicBezTo>
                        <a:cubicBezTo>
                          <a:pt x="117" y="72"/>
                          <a:pt x="117" y="67"/>
                          <a:pt x="117" y="66"/>
                        </a:cubicBezTo>
                        <a:cubicBezTo>
                          <a:pt x="116" y="66"/>
                          <a:pt x="117" y="66"/>
                          <a:pt x="117" y="65"/>
                        </a:cubicBezTo>
                        <a:cubicBezTo>
                          <a:pt x="117" y="65"/>
                          <a:pt x="117" y="65"/>
                          <a:pt x="118" y="64"/>
                        </a:cubicBezTo>
                        <a:cubicBezTo>
                          <a:pt x="118" y="64"/>
                          <a:pt x="117" y="64"/>
                          <a:pt x="118" y="63"/>
                        </a:cubicBezTo>
                        <a:cubicBezTo>
                          <a:pt x="118" y="63"/>
                          <a:pt x="118" y="63"/>
                          <a:pt x="118" y="62"/>
                        </a:cubicBezTo>
                        <a:cubicBezTo>
                          <a:pt x="118" y="62"/>
                          <a:pt x="118" y="61"/>
                          <a:pt x="119" y="60"/>
                        </a:cubicBezTo>
                        <a:cubicBezTo>
                          <a:pt x="119" y="60"/>
                          <a:pt x="120" y="59"/>
                          <a:pt x="120" y="58"/>
                        </a:cubicBezTo>
                        <a:cubicBezTo>
                          <a:pt x="120" y="57"/>
                          <a:pt x="120" y="57"/>
                          <a:pt x="120" y="56"/>
                        </a:cubicBezTo>
                        <a:cubicBezTo>
                          <a:pt x="121" y="56"/>
                          <a:pt x="120" y="55"/>
                          <a:pt x="120" y="55"/>
                        </a:cubicBezTo>
                        <a:cubicBezTo>
                          <a:pt x="120" y="54"/>
                          <a:pt x="120" y="53"/>
                          <a:pt x="120" y="53"/>
                        </a:cubicBezTo>
                        <a:cubicBezTo>
                          <a:pt x="121" y="52"/>
                          <a:pt x="121" y="52"/>
                          <a:pt x="121" y="51"/>
                        </a:cubicBezTo>
                        <a:cubicBezTo>
                          <a:pt x="120" y="51"/>
                          <a:pt x="121" y="50"/>
                          <a:pt x="121" y="50"/>
                        </a:cubicBezTo>
                        <a:cubicBezTo>
                          <a:pt x="120" y="49"/>
                          <a:pt x="121" y="49"/>
                          <a:pt x="122" y="50"/>
                        </a:cubicBezTo>
                        <a:cubicBezTo>
                          <a:pt x="122" y="50"/>
                          <a:pt x="122" y="50"/>
                          <a:pt x="123" y="50"/>
                        </a:cubicBezTo>
                        <a:cubicBezTo>
                          <a:pt x="123" y="50"/>
                          <a:pt x="123" y="49"/>
                          <a:pt x="124" y="50"/>
                        </a:cubicBezTo>
                        <a:cubicBezTo>
                          <a:pt x="124" y="50"/>
                          <a:pt x="124" y="50"/>
                          <a:pt x="125" y="49"/>
                        </a:cubicBezTo>
                        <a:cubicBezTo>
                          <a:pt x="125" y="48"/>
                          <a:pt x="125" y="48"/>
                          <a:pt x="125" y="48"/>
                        </a:cubicBezTo>
                        <a:cubicBezTo>
                          <a:pt x="125" y="48"/>
                          <a:pt x="125" y="47"/>
                          <a:pt x="125" y="47"/>
                        </a:cubicBezTo>
                        <a:cubicBezTo>
                          <a:pt x="126" y="47"/>
                          <a:pt x="127" y="47"/>
                          <a:pt x="127" y="46"/>
                        </a:cubicBezTo>
                        <a:cubicBezTo>
                          <a:pt x="127" y="46"/>
                          <a:pt x="127" y="46"/>
                          <a:pt x="127" y="46"/>
                        </a:cubicBezTo>
                        <a:cubicBezTo>
                          <a:pt x="128" y="46"/>
                          <a:pt x="128" y="47"/>
                          <a:pt x="128" y="46"/>
                        </a:cubicBezTo>
                        <a:cubicBezTo>
                          <a:pt x="128" y="45"/>
                          <a:pt x="129" y="45"/>
                          <a:pt x="129" y="45"/>
                        </a:cubicBezTo>
                        <a:cubicBezTo>
                          <a:pt x="129" y="46"/>
                          <a:pt x="130" y="46"/>
                          <a:pt x="130" y="46"/>
                        </a:cubicBezTo>
                        <a:cubicBezTo>
                          <a:pt x="130" y="45"/>
                          <a:pt x="130" y="45"/>
                          <a:pt x="130" y="45"/>
                        </a:cubicBezTo>
                        <a:cubicBezTo>
                          <a:pt x="130" y="46"/>
                          <a:pt x="131" y="46"/>
                          <a:pt x="131" y="45"/>
                        </a:cubicBezTo>
                        <a:cubicBezTo>
                          <a:pt x="131" y="45"/>
                          <a:pt x="132" y="44"/>
                          <a:pt x="132" y="44"/>
                        </a:cubicBezTo>
                        <a:cubicBezTo>
                          <a:pt x="132" y="44"/>
                          <a:pt x="132" y="43"/>
                          <a:pt x="132" y="42"/>
                        </a:cubicBezTo>
                        <a:cubicBezTo>
                          <a:pt x="132" y="42"/>
                          <a:pt x="133" y="42"/>
                          <a:pt x="133" y="42"/>
                        </a:cubicBezTo>
                        <a:cubicBezTo>
                          <a:pt x="133" y="42"/>
                          <a:pt x="133" y="41"/>
                          <a:pt x="133" y="4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7" name="Freeform 167"/>
                  <p:cNvSpPr>
                    <a:spLocks noEditPoints="1"/>
                  </p:cNvSpPr>
                  <p:nvPr/>
                </p:nvSpPr>
                <p:spPr bwMode="auto">
                  <a:xfrm>
                    <a:off x="4906963" y="3738562"/>
                    <a:ext cx="252413" cy="246062"/>
                  </a:xfrm>
                  <a:custGeom>
                    <a:avLst/>
                    <a:gdLst>
                      <a:gd name="T0" fmla="*/ 86 w 88"/>
                      <a:gd name="T1" fmla="*/ 72 h 86"/>
                      <a:gd name="T2" fmla="*/ 86 w 88"/>
                      <a:gd name="T3" fmla="*/ 67 h 86"/>
                      <a:gd name="T4" fmla="*/ 86 w 88"/>
                      <a:gd name="T5" fmla="*/ 65 h 86"/>
                      <a:gd name="T6" fmla="*/ 83 w 88"/>
                      <a:gd name="T7" fmla="*/ 61 h 86"/>
                      <a:gd name="T8" fmla="*/ 81 w 88"/>
                      <a:gd name="T9" fmla="*/ 57 h 86"/>
                      <a:gd name="T10" fmla="*/ 78 w 88"/>
                      <a:gd name="T11" fmla="*/ 52 h 86"/>
                      <a:gd name="T12" fmla="*/ 76 w 88"/>
                      <a:gd name="T13" fmla="*/ 48 h 86"/>
                      <a:gd name="T14" fmla="*/ 74 w 88"/>
                      <a:gd name="T15" fmla="*/ 44 h 86"/>
                      <a:gd name="T16" fmla="*/ 74 w 88"/>
                      <a:gd name="T17" fmla="*/ 42 h 86"/>
                      <a:gd name="T18" fmla="*/ 71 w 88"/>
                      <a:gd name="T19" fmla="*/ 38 h 86"/>
                      <a:gd name="T20" fmla="*/ 70 w 88"/>
                      <a:gd name="T21" fmla="*/ 35 h 86"/>
                      <a:gd name="T22" fmla="*/ 70 w 88"/>
                      <a:gd name="T23" fmla="*/ 33 h 86"/>
                      <a:gd name="T24" fmla="*/ 67 w 88"/>
                      <a:gd name="T25" fmla="*/ 29 h 86"/>
                      <a:gd name="T26" fmla="*/ 63 w 88"/>
                      <a:gd name="T27" fmla="*/ 24 h 86"/>
                      <a:gd name="T28" fmla="*/ 63 w 88"/>
                      <a:gd name="T29" fmla="*/ 20 h 86"/>
                      <a:gd name="T30" fmla="*/ 61 w 88"/>
                      <a:gd name="T31" fmla="*/ 15 h 86"/>
                      <a:gd name="T32" fmla="*/ 63 w 88"/>
                      <a:gd name="T33" fmla="*/ 16 h 86"/>
                      <a:gd name="T34" fmla="*/ 64 w 88"/>
                      <a:gd name="T35" fmla="*/ 20 h 86"/>
                      <a:gd name="T36" fmla="*/ 68 w 88"/>
                      <a:gd name="T37" fmla="*/ 26 h 86"/>
                      <a:gd name="T38" fmla="*/ 71 w 88"/>
                      <a:gd name="T39" fmla="*/ 31 h 86"/>
                      <a:gd name="T40" fmla="*/ 74 w 88"/>
                      <a:gd name="T41" fmla="*/ 34 h 86"/>
                      <a:gd name="T42" fmla="*/ 76 w 88"/>
                      <a:gd name="T43" fmla="*/ 33 h 86"/>
                      <a:gd name="T44" fmla="*/ 77 w 88"/>
                      <a:gd name="T45" fmla="*/ 29 h 86"/>
                      <a:gd name="T46" fmla="*/ 79 w 88"/>
                      <a:gd name="T47" fmla="*/ 23 h 86"/>
                      <a:gd name="T48" fmla="*/ 81 w 88"/>
                      <a:gd name="T49" fmla="*/ 19 h 86"/>
                      <a:gd name="T50" fmla="*/ 75 w 88"/>
                      <a:gd name="T51" fmla="*/ 2 h 86"/>
                      <a:gd name="T52" fmla="*/ 68 w 88"/>
                      <a:gd name="T53" fmla="*/ 4 h 86"/>
                      <a:gd name="T54" fmla="*/ 66 w 88"/>
                      <a:gd name="T55" fmla="*/ 5 h 86"/>
                      <a:gd name="T56" fmla="*/ 68 w 88"/>
                      <a:gd name="T57" fmla="*/ 3 h 86"/>
                      <a:gd name="T58" fmla="*/ 61 w 88"/>
                      <a:gd name="T59" fmla="*/ 4 h 86"/>
                      <a:gd name="T60" fmla="*/ 59 w 88"/>
                      <a:gd name="T61" fmla="*/ 4 h 86"/>
                      <a:gd name="T62" fmla="*/ 58 w 88"/>
                      <a:gd name="T63" fmla="*/ 2 h 86"/>
                      <a:gd name="T64" fmla="*/ 49 w 88"/>
                      <a:gd name="T65" fmla="*/ 0 h 86"/>
                      <a:gd name="T66" fmla="*/ 47 w 88"/>
                      <a:gd name="T67" fmla="*/ 2 h 86"/>
                      <a:gd name="T68" fmla="*/ 44 w 88"/>
                      <a:gd name="T69" fmla="*/ 3 h 86"/>
                      <a:gd name="T70" fmla="*/ 42 w 88"/>
                      <a:gd name="T71" fmla="*/ 4 h 86"/>
                      <a:gd name="T72" fmla="*/ 36 w 88"/>
                      <a:gd name="T73" fmla="*/ 7 h 86"/>
                      <a:gd name="T74" fmla="*/ 28 w 88"/>
                      <a:gd name="T75" fmla="*/ 5 h 86"/>
                      <a:gd name="T76" fmla="*/ 21 w 88"/>
                      <a:gd name="T77" fmla="*/ 2 h 86"/>
                      <a:gd name="T78" fmla="*/ 13 w 88"/>
                      <a:gd name="T79" fmla="*/ 1 h 86"/>
                      <a:gd name="T80" fmla="*/ 7 w 88"/>
                      <a:gd name="T81" fmla="*/ 1 h 86"/>
                      <a:gd name="T82" fmla="*/ 1 w 88"/>
                      <a:gd name="T83" fmla="*/ 6 h 86"/>
                      <a:gd name="T84" fmla="*/ 1 w 88"/>
                      <a:gd name="T85" fmla="*/ 18 h 86"/>
                      <a:gd name="T86" fmla="*/ 51 w 88"/>
                      <a:gd name="T87" fmla="*/ 83 h 86"/>
                      <a:gd name="T88" fmla="*/ 70 w 88"/>
                      <a:gd name="T89" fmla="*/ 86 h 86"/>
                      <a:gd name="T90" fmla="*/ 79 w 88"/>
                      <a:gd name="T91" fmla="*/ 81 h 86"/>
                      <a:gd name="T92" fmla="*/ 87 w 88"/>
                      <a:gd name="T93" fmla="*/ 74 h 86"/>
                      <a:gd name="T94" fmla="*/ 62 w 88"/>
                      <a:gd name="T95"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8" h="86">
                        <a:moveTo>
                          <a:pt x="87" y="74"/>
                        </a:moveTo>
                        <a:cubicBezTo>
                          <a:pt x="86" y="72"/>
                          <a:pt x="87" y="72"/>
                          <a:pt x="87" y="73"/>
                        </a:cubicBezTo>
                        <a:cubicBezTo>
                          <a:pt x="88" y="74"/>
                          <a:pt x="88" y="72"/>
                          <a:pt x="87" y="72"/>
                        </a:cubicBezTo>
                        <a:cubicBezTo>
                          <a:pt x="87" y="72"/>
                          <a:pt x="86" y="72"/>
                          <a:pt x="86" y="72"/>
                        </a:cubicBezTo>
                        <a:cubicBezTo>
                          <a:pt x="86" y="71"/>
                          <a:pt x="86" y="71"/>
                          <a:pt x="86" y="71"/>
                        </a:cubicBezTo>
                        <a:cubicBezTo>
                          <a:pt x="85" y="70"/>
                          <a:pt x="86" y="70"/>
                          <a:pt x="86" y="69"/>
                        </a:cubicBezTo>
                        <a:cubicBezTo>
                          <a:pt x="86" y="69"/>
                          <a:pt x="86" y="69"/>
                          <a:pt x="86" y="68"/>
                        </a:cubicBezTo>
                        <a:cubicBezTo>
                          <a:pt x="86" y="68"/>
                          <a:pt x="86" y="67"/>
                          <a:pt x="86" y="67"/>
                        </a:cubicBezTo>
                        <a:cubicBezTo>
                          <a:pt x="87" y="66"/>
                          <a:pt x="86" y="67"/>
                          <a:pt x="87" y="67"/>
                        </a:cubicBezTo>
                        <a:cubicBezTo>
                          <a:pt x="88" y="66"/>
                          <a:pt x="88" y="67"/>
                          <a:pt x="88" y="67"/>
                        </a:cubicBezTo>
                        <a:cubicBezTo>
                          <a:pt x="88" y="65"/>
                          <a:pt x="87" y="66"/>
                          <a:pt x="87" y="66"/>
                        </a:cubicBezTo>
                        <a:cubicBezTo>
                          <a:pt x="86" y="65"/>
                          <a:pt x="86" y="65"/>
                          <a:pt x="86" y="65"/>
                        </a:cubicBezTo>
                        <a:cubicBezTo>
                          <a:pt x="86" y="65"/>
                          <a:pt x="86" y="65"/>
                          <a:pt x="85" y="65"/>
                        </a:cubicBezTo>
                        <a:cubicBezTo>
                          <a:pt x="85" y="64"/>
                          <a:pt x="85" y="63"/>
                          <a:pt x="85" y="63"/>
                        </a:cubicBezTo>
                        <a:cubicBezTo>
                          <a:pt x="84" y="63"/>
                          <a:pt x="84" y="63"/>
                          <a:pt x="83" y="62"/>
                        </a:cubicBezTo>
                        <a:cubicBezTo>
                          <a:pt x="82" y="62"/>
                          <a:pt x="83" y="61"/>
                          <a:pt x="83" y="61"/>
                        </a:cubicBezTo>
                        <a:cubicBezTo>
                          <a:pt x="82" y="60"/>
                          <a:pt x="83" y="60"/>
                          <a:pt x="83" y="60"/>
                        </a:cubicBezTo>
                        <a:cubicBezTo>
                          <a:pt x="83" y="60"/>
                          <a:pt x="82" y="60"/>
                          <a:pt x="82" y="59"/>
                        </a:cubicBezTo>
                        <a:cubicBezTo>
                          <a:pt x="81" y="59"/>
                          <a:pt x="82" y="58"/>
                          <a:pt x="81" y="58"/>
                        </a:cubicBezTo>
                        <a:cubicBezTo>
                          <a:pt x="81" y="58"/>
                          <a:pt x="81" y="57"/>
                          <a:pt x="81" y="57"/>
                        </a:cubicBezTo>
                        <a:cubicBezTo>
                          <a:pt x="81" y="57"/>
                          <a:pt x="81" y="56"/>
                          <a:pt x="81" y="56"/>
                        </a:cubicBezTo>
                        <a:cubicBezTo>
                          <a:pt x="79" y="55"/>
                          <a:pt x="80" y="54"/>
                          <a:pt x="79" y="54"/>
                        </a:cubicBezTo>
                        <a:cubicBezTo>
                          <a:pt x="79" y="53"/>
                          <a:pt x="79" y="53"/>
                          <a:pt x="79" y="53"/>
                        </a:cubicBezTo>
                        <a:cubicBezTo>
                          <a:pt x="79" y="52"/>
                          <a:pt x="79" y="52"/>
                          <a:pt x="78" y="52"/>
                        </a:cubicBezTo>
                        <a:cubicBezTo>
                          <a:pt x="78" y="52"/>
                          <a:pt x="78" y="51"/>
                          <a:pt x="78" y="51"/>
                        </a:cubicBezTo>
                        <a:cubicBezTo>
                          <a:pt x="77" y="51"/>
                          <a:pt x="77" y="50"/>
                          <a:pt x="77" y="50"/>
                        </a:cubicBezTo>
                        <a:cubicBezTo>
                          <a:pt x="77" y="50"/>
                          <a:pt x="77" y="50"/>
                          <a:pt x="77" y="49"/>
                        </a:cubicBezTo>
                        <a:cubicBezTo>
                          <a:pt x="76" y="49"/>
                          <a:pt x="76" y="48"/>
                          <a:pt x="76" y="48"/>
                        </a:cubicBezTo>
                        <a:cubicBezTo>
                          <a:pt x="76" y="48"/>
                          <a:pt x="76" y="48"/>
                          <a:pt x="76" y="47"/>
                        </a:cubicBezTo>
                        <a:cubicBezTo>
                          <a:pt x="75" y="47"/>
                          <a:pt x="76" y="46"/>
                          <a:pt x="75" y="46"/>
                        </a:cubicBezTo>
                        <a:cubicBezTo>
                          <a:pt x="75" y="46"/>
                          <a:pt x="74" y="46"/>
                          <a:pt x="74" y="45"/>
                        </a:cubicBezTo>
                        <a:cubicBezTo>
                          <a:pt x="74" y="44"/>
                          <a:pt x="74" y="44"/>
                          <a:pt x="74" y="44"/>
                        </a:cubicBezTo>
                        <a:cubicBezTo>
                          <a:pt x="73" y="43"/>
                          <a:pt x="74" y="43"/>
                          <a:pt x="74" y="43"/>
                        </a:cubicBezTo>
                        <a:cubicBezTo>
                          <a:pt x="74" y="43"/>
                          <a:pt x="74" y="43"/>
                          <a:pt x="74" y="43"/>
                        </a:cubicBezTo>
                        <a:cubicBezTo>
                          <a:pt x="74" y="43"/>
                          <a:pt x="74" y="43"/>
                          <a:pt x="73" y="43"/>
                        </a:cubicBezTo>
                        <a:cubicBezTo>
                          <a:pt x="73" y="42"/>
                          <a:pt x="74" y="42"/>
                          <a:pt x="74" y="42"/>
                        </a:cubicBezTo>
                        <a:cubicBezTo>
                          <a:pt x="74" y="41"/>
                          <a:pt x="73" y="41"/>
                          <a:pt x="73" y="40"/>
                        </a:cubicBezTo>
                        <a:cubicBezTo>
                          <a:pt x="72" y="40"/>
                          <a:pt x="72" y="39"/>
                          <a:pt x="73" y="39"/>
                        </a:cubicBezTo>
                        <a:cubicBezTo>
                          <a:pt x="73" y="39"/>
                          <a:pt x="72" y="39"/>
                          <a:pt x="72" y="38"/>
                        </a:cubicBezTo>
                        <a:cubicBezTo>
                          <a:pt x="72" y="38"/>
                          <a:pt x="71" y="38"/>
                          <a:pt x="71" y="38"/>
                        </a:cubicBezTo>
                        <a:cubicBezTo>
                          <a:pt x="72" y="38"/>
                          <a:pt x="71" y="37"/>
                          <a:pt x="71" y="37"/>
                        </a:cubicBezTo>
                        <a:cubicBezTo>
                          <a:pt x="70" y="36"/>
                          <a:pt x="71" y="36"/>
                          <a:pt x="70" y="36"/>
                        </a:cubicBezTo>
                        <a:cubicBezTo>
                          <a:pt x="70" y="35"/>
                          <a:pt x="70" y="35"/>
                          <a:pt x="70" y="35"/>
                        </a:cubicBezTo>
                        <a:cubicBezTo>
                          <a:pt x="70" y="36"/>
                          <a:pt x="71" y="35"/>
                          <a:pt x="70" y="35"/>
                        </a:cubicBezTo>
                        <a:cubicBezTo>
                          <a:pt x="70" y="35"/>
                          <a:pt x="70" y="34"/>
                          <a:pt x="70" y="34"/>
                        </a:cubicBezTo>
                        <a:cubicBezTo>
                          <a:pt x="70" y="34"/>
                          <a:pt x="69" y="34"/>
                          <a:pt x="70" y="34"/>
                        </a:cubicBezTo>
                        <a:cubicBezTo>
                          <a:pt x="70" y="35"/>
                          <a:pt x="71" y="35"/>
                          <a:pt x="71" y="34"/>
                        </a:cubicBezTo>
                        <a:cubicBezTo>
                          <a:pt x="71" y="34"/>
                          <a:pt x="70" y="33"/>
                          <a:pt x="70" y="33"/>
                        </a:cubicBezTo>
                        <a:cubicBezTo>
                          <a:pt x="70" y="32"/>
                          <a:pt x="69" y="32"/>
                          <a:pt x="69" y="32"/>
                        </a:cubicBezTo>
                        <a:cubicBezTo>
                          <a:pt x="69" y="32"/>
                          <a:pt x="68" y="32"/>
                          <a:pt x="68" y="32"/>
                        </a:cubicBezTo>
                        <a:cubicBezTo>
                          <a:pt x="68" y="31"/>
                          <a:pt x="68" y="31"/>
                          <a:pt x="67" y="31"/>
                        </a:cubicBezTo>
                        <a:cubicBezTo>
                          <a:pt x="66" y="30"/>
                          <a:pt x="67" y="29"/>
                          <a:pt x="67" y="29"/>
                        </a:cubicBezTo>
                        <a:cubicBezTo>
                          <a:pt x="66" y="29"/>
                          <a:pt x="66" y="29"/>
                          <a:pt x="66" y="28"/>
                        </a:cubicBezTo>
                        <a:cubicBezTo>
                          <a:pt x="65" y="27"/>
                          <a:pt x="65" y="28"/>
                          <a:pt x="65" y="27"/>
                        </a:cubicBezTo>
                        <a:cubicBezTo>
                          <a:pt x="65" y="27"/>
                          <a:pt x="64" y="26"/>
                          <a:pt x="64" y="26"/>
                        </a:cubicBezTo>
                        <a:cubicBezTo>
                          <a:pt x="64" y="26"/>
                          <a:pt x="64" y="24"/>
                          <a:pt x="63" y="24"/>
                        </a:cubicBezTo>
                        <a:cubicBezTo>
                          <a:pt x="63" y="24"/>
                          <a:pt x="63" y="24"/>
                          <a:pt x="63" y="23"/>
                        </a:cubicBezTo>
                        <a:cubicBezTo>
                          <a:pt x="62" y="23"/>
                          <a:pt x="63" y="23"/>
                          <a:pt x="63" y="22"/>
                        </a:cubicBezTo>
                        <a:cubicBezTo>
                          <a:pt x="63" y="21"/>
                          <a:pt x="63" y="21"/>
                          <a:pt x="63" y="21"/>
                        </a:cubicBezTo>
                        <a:cubicBezTo>
                          <a:pt x="62" y="21"/>
                          <a:pt x="63" y="20"/>
                          <a:pt x="63" y="20"/>
                        </a:cubicBezTo>
                        <a:cubicBezTo>
                          <a:pt x="63" y="20"/>
                          <a:pt x="62" y="19"/>
                          <a:pt x="61" y="19"/>
                        </a:cubicBezTo>
                        <a:cubicBezTo>
                          <a:pt x="61" y="18"/>
                          <a:pt x="60" y="18"/>
                          <a:pt x="61" y="17"/>
                        </a:cubicBezTo>
                        <a:cubicBezTo>
                          <a:pt x="61" y="16"/>
                          <a:pt x="61" y="16"/>
                          <a:pt x="62" y="16"/>
                        </a:cubicBezTo>
                        <a:cubicBezTo>
                          <a:pt x="62" y="16"/>
                          <a:pt x="62" y="16"/>
                          <a:pt x="61" y="15"/>
                        </a:cubicBezTo>
                        <a:cubicBezTo>
                          <a:pt x="61" y="15"/>
                          <a:pt x="62" y="15"/>
                          <a:pt x="62" y="14"/>
                        </a:cubicBezTo>
                        <a:cubicBezTo>
                          <a:pt x="62" y="14"/>
                          <a:pt x="62" y="14"/>
                          <a:pt x="62" y="15"/>
                        </a:cubicBezTo>
                        <a:cubicBezTo>
                          <a:pt x="62" y="15"/>
                          <a:pt x="62" y="15"/>
                          <a:pt x="63" y="15"/>
                        </a:cubicBezTo>
                        <a:cubicBezTo>
                          <a:pt x="63" y="16"/>
                          <a:pt x="62" y="16"/>
                          <a:pt x="63" y="16"/>
                        </a:cubicBezTo>
                        <a:cubicBezTo>
                          <a:pt x="63" y="16"/>
                          <a:pt x="63" y="17"/>
                          <a:pt x="63" y="17"/>
                        </a:cubicBezTo>
                        <a:cubicBezTo>
                          <a:pt x="63" y="18"/>
                          <a:pt x="64" y="18"/>
                          <a:pt x="63" y="19"/>
                        </a:cubicBezTo>
                        <a:cubicBezTo>
                          <a:pt x="63" y="19"/>
                          <a:pt x="63" y="19"/>
                          <a:pt x="64" y="19"/>
                        </a:cubicBezTo>
                        <a:cubicBezTo>
                          <a:pt x="64" y="19"/>
                          <a:pt x="64" y="20"/>
                          <a:pt x="64" y="20"/>
                        </a:cubicBezTo>
                        <a:cubicBezTo>
                          <a:pt x="65" y="21"/>
                          <a:pt x="64" y="21"/>
                          <a:pt x="65" y="21"/>
                        </a:cubicBezTo>
                        <a:cubicBezTo>
                          <a:pt x="65" y="21"/>
                          <a:pt x="66" y="22"/>
                          <a:pt x="66" y="22"/>
                        </a:cubicBezTo>
                        <a:cubicBezTo>
                          <a:pt x="67" y="23"/>
                          <a:pt x="67" y="23"/>
                          <a:pt x="67" y="24"/>
                        </a:cubicBezTo>
                        <a:cubicBezTo>
                          <a:pt x="67" y="25"/>
                          <a:pt x="68" y="26"/>
                          <a:pt x="68" y="26"/>
                        </a:cubicBezTo>
                        <a:cubicBezTo>
                          <a:pt x="67" y="26"/>
                          <a:pt x="67" y="27"/>
                          <a:pt x="67" y="27"/>
                        </a:cubicBezTo>
                        <a:cubicBezTo>
                          <a:pt x="67" y="28"/>
                          <a:pt x="68" y="28"/>
                          <a:pt x="68" y="28"/>
                        </a:cubicBezTo>
                        <a:cubicBezTo>
                          <a:pt x="69" y="29"/>
                          <a:pt x="69" y="29"/>
                          <a:pt x="70" y="30"/>
                        </a:cubicBezTo>
                        <a:cubicBezTo>
                          <a:pt x="70" y="30"/>
                          <a:pt x="70" y="30"/>
                          <a:pt x="71" y="31"/>
                        </a:cubicBezTo>
                        <a:cubicBezTo>
                          <a:pt x="71" y="31"/>
                          <a:pt x="71" y="31"/>
                          <a:pt x="71" y="31"/>
                        </a:cubicBezTo>
                        <a:cubicBezTo>
                          <a:pt x="73" y="33"/>
                          <a:pt x="73" y="33"/>
                          <a:pt x="73" y="33"/>
                        </a:cubicBezTo>
                        <a:cubicBezTo>
                          <a:pt x="73" y="33"/>
                          <a:pt x="73" y="34"/>
                          <a:pt x="73" y="34"/>
                        </a:cubicBezTo>
                        <a:cubicBezTo>
                          <a:pt x="74" y="33"/>
                          <a:pt x="74" y="34"/>
                          <a:pt x="74" y="34"/>
                        </a:cubicBezTo>
                        <a:cubicBezTo>
                          <a:pt x="74" y="35"/>
                          <a:pt x="75" y="34"/>
                          <a:pt x="75" y="34"/>
                        </a:cubicBezTo>
                        <a:cubicBezTo>
                          <a:pt x="75" y="35"/>
                          <a:pt x="76" y="35"/>
                          <a:pt x="76" y="35"/>
                        </a:cubicBezTo>
                        <a:cubicBezTo>
                          <a:pt x="76" y="34"/>
                          <a:pt x="75" y="34"/>
                          <a:pt x="76" y="34"/>
                        </a:cubicBezTo>
                        <a:cubicBezTo>
                          <a:pt x="76" y="34"/>
                          <a:pt x="76" y="34"/>
                          <a:pt x="76" y="33"/>
                        </a:cubicBezTo>
                        <a:cubicBezTo>
                          <a:pt x="76" y="33"/>
                          <a:pt x="77" y="33"/>
                          <a:pt x="77" y="32"/>
                        </a:cubicBezTo>
                        <a:cubicBezTo>
                          <a:pt x="77" y="31"/>
                          <a:pt x="77" y="32"/>
                          <a:pt x="77" y="31"/>
                        </a:cubicBezTo>
                        <a:cubicBezTo>
                          <a:pt x="77" y="31"/>
                          <a:pt x="77" y="30"/>
                          <a:pt x="77" y="30"/>
                        </a:cubicBezTo>
                        <a:cubicBezTo>
                          <a:pt x="77" y="29"/>
                          <a:pt x="77" y="30"/>
                          <a:pt x="77" y="29"/>
                        </a:cubicBezTo>
                        <a:cubicBezTo>
                          <a:pt x="77" y="28"/>
                          <a:pt x="78" y="29"/>
                          <a:pt x="78" y="28"/>
                        </a:cubicBezTo>
                        <a:cubicBezTo>
                          <a:pt x="78" y="27"/>
                          <a:pt x="79" y="26"/>
                          <a:pt x="79" y="26"/>
                        </a:cubicBezTo>
                        <a:cubicBezTo>
                          <a:pt x="79" y="26"/>
                          <a:pt x="79" y="25"/>
                          <a:pt x="79" y="24"/>
                        </a:cubicBezTo>
                        <a:cubicBezTo>
                          <a:pt x="79" y="24"/>
                          <a:pt x="79" y="23"/>
                          <a:pt x="79" y="23"/>
                        </a:cubicBezTo>
                        <a:cubicBezTo>
                          <a:pt x="80" y="23"/>
                          <a:pt x="79" y="22"/>
                          <a:pt x="79" y="22"/>
                        </a:cubicBezTo>
                        <a:cubicBezTo>
                          <a:pt x="80" y="21"/>
                          <a:pt x="80" y="21"/>
                          <a:pt x="80" y="21"/>
                        </a:cubicBezTo>
                        <a:cubicBezTo>
                          <a:pt x="80" y="20"/>
                          <a:pt x="80" y="20"/>
                          <a:pt x="80" y="20"/>
                        </a:cubicBezTo>
                        <a:cubicBezTo>
                          <a:pt x="81" y="19"/>
                          <a:pt x="80" y="19"/>
                          <a:pt x="81" y="19"/>
                        </a:cubicBezTo>
                        <a:cubicBezTo>
                          <a:pt x="81" y="19"/>
                          <a:pt x="81" y="19"/>
                          <a:pt x="81" y="19"/>
                        </a:cubicBezTo>
                        <a:cubicBezTo>
                          <a:pt x="81" y="16"/>
                          <a:pt x="81" y="16"/>
                          <a:pt x="81" y="16"/>
                        </a:cubicBezTo>
                        <a:cubicBezTo>
                          <a:pt x="76" y="2"/>
                          <a:pt x="76" y="2"/>
                          <a:pt x="76" y="2"/>
                        </a:cubicBezTo>
                        <a:cubicBezTo>
                          <a:pt x="76" y="2"/>
                          <a:pt x="76" y="2"/>
                          <a:pt x="75" y="2"/>
                        </a:cubicBezTo>
                        <a:cubicBezTo>
                          <a:pt x="75" y="3"/>
                          <a:pt x="74" y="4"/>
                          <a:pt x="72" y="4"/>
                        </a:cubicBezTo>
                        <a:cubicBezTo>
                          <a:pt x="69" y="5"/>
                          <a:pt x="70" y="4"/>
                          <a:pt x="69" y="4"/>
                        </a:cubicBezTo>
                        <a:cubicBezTo>
                          <a:pt x="68" y="4"/>
                          <a:pt x="68" y="4"/>
                          <a:pt x="68" y="4"/>
                        </a:cubicBezTo>
                        <a:cubicBezTo>
                          <a:pt x="70" y="4"/>
                          <a:pt x="69" y="4"/>
                          <a:pt x="68" y="4"/>
                        </a:cubicBezTo>
                        <a:cubicBezTo>
                          <a:pt x="68" y="4"/>
                          <a:pt x="67" y="5"/>
                          <a:pt x="67" y="5"/>
                        </a:cubicBezTo>
                        <a:cubicBezTo>
                          <a:pt x="67" y="5"/>
                          <a:pt x="67" y="4"/>
                          <a:pt x="67" y="4"/>
                        </a:cubicBezTo>
                        <a:cubicBezTo>
                          <a:pt x="67" y="4"/>
                          <a:pt x="67" y="4"/>
                          <a:pt x="66" y="4"/>
                        </a:cubicBezTo>
                        <a:cubicBezTo>
                          <a:pt x="66" y="4"/>
                          <a:pt x="66" y="4"/>
                          <a:pt x="66" y="5"/>
                        </a:cubicBezTo>
                        <a:cubicBezTo>
                          <a:pt x="66" y="5"/>
                          <a:pt x="65" y="5"/>
                          <a:pt x="65" y="5"/>
                        </a:cubicBezTo>
                        <a:cubicBezTo>
                          <a:pt x="65" y="5"/>
                          <a:pt x="66" y="4"/>
                          <a:pt x="67" y="4"/>
                        </a:cubicBezTo>
                        <a:cubicBezTo>
                          <a:pt x="67" y="3"/>
                          <a:pt x="67" y="4"/>
                          <a:pt x="67" y="4"/>
                        </a:cubicBezTo>
                        <a:cubicBezTo>
                          <a:pt x="68" y="4"/>
                          <a:pt x="68" y="4"/>
                          <a:pt x="68" y="3"/>
                        </a:cubicBezTo>
                        <a:cubicBezTo>
                          <a:pt x="67" y="3"/>
                          <a:pt x="66" y="3"/>
                          <a:pt x="65" y="4"/>
                        </a:cubicBezTo>
                        <a:cubicBezTo>
                          <a:pt x="65" y="4"/>
                          <a:pt x="64" y="5"/>
                          <a:pt x="64" y="5"/>
                        </a:cubicBezTo>
                        <a:cubicBezTo>
                          <a:pt x="63" y="5"/>
                          <a:pt x="62" y="5"/>
                          <a:pt x="62" y="4"/>
                        </a:cubicBezTo>
                        <a:cubicBezTo>
                          <a:pt x="62" y="4"/>
                          <a:pt x="61" y="4"/>
                          <a:pt x="61" y="4"/>
                        </a:cubicBezTo>
                        <a:cubicBezTo>
                          <a:pt x="60" y="4"/>
                          <a:pt x="61" y="4"/>
                          <a:pt x="61" y="3"/>
                        </a:cubicBezTo>
                        <a:cubicBezTo>
                          <a:pt x="61" y="3"/>
                          <a:pt x="60" y="3"/>
                          <a:pt x="60" y="3"/>
                        </a:cubicBezTo>
                        <a:cubicBezTo>
                          <a:pt x="59" y="2"/>
                          <a:pt x="60" y="3"/>
                          <a:pt x="60" y="3"/>
                        </a:cubicBezTo>
                        <a:cubicBezTo>
                          <a:pt x="60" y="3"/>
                          <a:pt x="60" y="4"/>
                          <a:pt x="59" y="4"/>
                        </a:cubicBezTo>
                        <a:cubicBezTo>
                          <a:pt x="58" y="4"/>
                          <a:pt x="58" y="3"/>
                          <a:pt x="57" y="3"/>
                        </a:cubicBezTo>
                        <a:cubicBezTo>
                          <a:pt x="57" y="3"/>
                          <a:pt x="56" y="4"/>
                          <a:pt x="57" y="3"/>
                        </a:cubicBezTo>
                        <a:cubicBezTo>
                          <a:pt x="56" y="1"/>
                          <a:pt x="59" y="3"/>
                          <a:pt x="59" y="3"/>
                        </a:cubicBezTo>
                        <a:cubicBezTo>
                          <a:pt x="59" y="3"/>
                          <a:pt x="58" y="2"/>
                          <a:pt x="58" y="2"/>
                        </a:cubicBezTo>
                        <a:cubicBezTo>
                          <a:pt x="58" y="1"/>
                          <a:pt x="58" y="1"/>
                          <a:pt x="57" y="1"/>
                        </a:cubicBezTo>
                        <a:cubicBezTo>
                          <a:pt x="57" y="1"/>
                          <a:pt x="58" y="2"/>
                          <a:pt x="56" y="1"/>
                        </a:cubicBezTo>
                        <a:cubicBezTo>
                          <a:pt x="56" y="1"/>
                          <a:pt x="55" y="2"/>
                          <a:pt x="54" y="1"/>
                        </a:cubicBezTo>
                        <a:cubicBezTo>
                          <a:pt x="52" y="0"/>
                          <a:pt x="51" y="0"/>
                          <a:pt x="49" y="0"/>
                        </a:cubicBezTo>
                        <a:cubicBezTo>
                          <a:pt x="49" y="1"/>
                          <a:pt x="51" y="0"/>
                          <a:pt x="50" y="1"/>
                        </a:cubicBezTo>
                        <a:cubicBezTo>
                          <a:pt x="50" y="1"/>
                          <a:pt x="50" y="1"/>
                          <a:pt x="49" y="1"/>
                        </a:cubicBezTo>
                        <a:cubicBezTo>
                          <a:pt x="49" y="1"/>
                          <a:pt x="48" y="2"/>
                          <a:pt x="48" y="2"/>
                        </a:cubicBezTo>
                        <a:cubicBezTo>
                          <a:pt x="47" y="2"/>
                          <a:pt x="47" y="2"/>
                          <a:pt x="47" y="2"/>
                        </a:cubicBezTo>
                        <a:cubicBezTo>
                          <a:pt x="47" y="1"/>
                          <a:pt x="49" y="1"/>
                          <a:pt x="49" y="0"/>
                        </a:cubicBezTo>
                        <a:cubicBezTo>
                          <a:pt x="48" y="0"/>
                          <a:pt x="48" y="0"/>
                          <a:pt x="47" y="1"/>
                        </a:cubicBezTo>
                        <a:cubicBezTo>
                          <a:pt x="47" y="1"/>
                          <a:pt x="45" y="1"/>
                          <a:pt x="45" y="1"/>
                        </a:cubicBezTo>
                        <a:cubicBezTo>
                          <a:pt x="44" y="0"/>
                          <a:pt x="45" y="2"/>
                          <a:pt x="44" y="3"/>
                        </a:cubicBezTo>
                        <a:cubicBezTo>
                          <a:pt x="43" y="3"/>
                          <a:pt x="42" y="3"/>
                          <a:pt x="42" y="2"/>
                        </a:cubicBezTo>
                        <a:cubicBezTo>
                          <a:pt x="42" y="2"/>
                          <a:pt x="41" y="3"/>
                          <a:pt x="41" y="4"/>
                        </a:cubicBezTo>
                        <a:cubicBezTo>
                          <a:pt x="41" y="4"/>
                          <a:pt x="41" y="4"/>
                          <a:pt x="42" y="4"/>
                        </a:cubicBezTo>
                        <a:cubicBezTo>
                          <a:pt x="42" y="4"/>
                          <a:pt x="42" y="4"/>
                          <a:pt x="42" y="4"/>
                        </a:cubicBezTo>
                        <a:cubicBezTo>
                          <a:pt x="41" y="4"/>
                          <a:pt x="41" y="5"/>
                          <a:pt x="41" y="5"/>
                        </a:cubicBezTo>
                        <a:cubicBezTo>
                          <a:pt x="40" y="4"/>
                          <a:pt x="41" y="4"/>
                          <a:pt x="40" y="4"/>
                        </a:cubicBezTo>
                        <a:cubicBezTo>
                          <a:pt x="40" y="4"/>
                          <a:pt x="39" y="5"/>
                          <a:pt x="39" y="5"/>
                        </a:cubicBezTo>
                        <a:cubicBezTo>
                          <a:pt x="38" y="6"/>
                          <a:pt x="38" y="6"/>
                          <a:pt x="36" y="7"/>
                        </a:cubicBezTo>
                        <a:cubicBezTo>
                          <a:pt x="35" y="7"/>
                          <a:pt x="33" y="7"/>
                          <a:pt x="33" y="6"/>
                        </a:cubicBezTo>
                        <a:cubicBezTo>
                          <a:pt x="32" y="5"/>
                          <a:pt x="31" y="6"/>
                          <a:pt x="31" y="5"/>
                        </a:cubicBezTo>
                        <a:cubicBezTo>
                          <a:pt x="30" y="5"/>
                          <a:pt x="30" y="5"/>
                          <a:pt x="29" y="5"/>
                        </a:cubicBezTo>
                        <a:cubicBezTo>
                          <a:pt x="29" y="4"/>
                          <a:pt x="28" y="5"/>
                          <a:pt x="28" y="5"/>
                        </a:cubicBezTo>
                        <a:cubicBezTo>
                          <a:pt x="27" y="4"/>
                          <a:pt x="26" y="5"/>
                          <a:pt x="26" y="5"/>
                        </a:cubicBezTo>
                        <a:cubicBezTo>
                          <a:pt x="25" y="4"/>
                          <a:pt x="26" y="4"/>
                          <a:pt x="25" y="3"/>
                        </a:cubicBezTo>
                        <a:cubicBezTo>
                          <a:pt x="23" y="4"/>
                          <a:pt x="23" y="4"/>
                          <a:pt x="21" y="4"/>
                        </a:cubicBezTo>
                        <a:cubicBezTo>
                          <a:pt x="21" y="3"/>
                          <a:pt x="21" y="2"/>
                          <a:pt x="21" y="2"/>
                        </a:cubicBezTo>
                        <a:cubicBezTo>
                          <a:pt x="20" y="2"/>
                          <a:pt x="19" y="2"/>
                          <a:pt x="19" y="2"/>
                        </a:cubicBezTo>
                        <a:cubicBezTo>
                          <a:pt x="19" y="2"/>
                          <a:pt x="18" y="1"/>
                          <a:pt x="18" y="2"/>
                        </a:cubicBezTo>
                        <a:cubicBezTo>
                          <a:pt x="16" y="2"/>
                          <a:pt x="17" y="1"/>
                          <a:pt x="15" y="1"/>
                        </a:cubicBezTo>
                        <a:cubicBezTo>
                          <a:pt x="14" y="1"/>
                          <a:pt x="13" y="1"/>
                          <a:pt x="13" y="1"/>
                        </a:cubicBezTo>
                        <a:cubicBezTo>
                          <a:pt x="12" y="1"/>
                          <a:pt x="12" y="0"/>
                          <a:pt x="12" y="0"/>
                        </a:cubicBezTo>
                        <a:cubicBezTo>
                          <a:pt x="11" y="0"/>
                          <a:pt x="10" y="1"/>
                          <a:pt x="10" y="0"/>
                        </a:cubicBezTo>
                        <a:cubicBezTo>
                          <a:pt x="10" y="0"/>
                          <a:pt x="8" y="0"/>
                          <a:pt x="8" y="0"/>
                        </a:cubicBezTo>
                        <a:cubicBezTo>
                          <a:pt x="7" y="1"/>
                          <a:pt x="7" y="1"/>
                          <a:pt x="7" y="1"/>
                        </a:cubicBezTo>
                        <a:cubicBezTo>
                          <a:pt x="6" y="1"/>
                          <a:pt x="6" y="1"/>
                          <a:pt x="5" y="1"/>
                        </a:cubicBezTo>
                        <a:cubicBezTo>
                          <a:pt x="4" y="1"/>
                          <a:pt x="3" y="1"/>
                          <a:pt x="3" y="1"/>
                        </a:cubicBezTo>
                        <a:cubicBezTo>
                          <a:pt x="2" y="1"/>
                          <a:pt x="2" y="2"/>
                          <a:pt x="1" y="2"/>
                        </a:cubicBezTo>
                        <a:cubicBezTo>
                          <a:pt x="1" y="3"/>
                          <a:pt x="1" y="5"/>
                          <a:pt x="1" y="6"/>
                        </a:cubicBezTo>
                        <a:cubicBezTo>
                          <a:pt x="2" y="7"/>
                          <a:pt x="2" y="9"/>
                          <a:pt x="2" y="10"/>
                        </a:cubicBezTo>
                        <a:cubicBezTo>
                          <a:pt x="1" y="12"/>
                          <a:pt x="1" y="11"/>
                          <a:pt x="0" y="13"/>
                        </a:cubicBezTo>
                        <a:cubicBezTo>
                          <a:pt x="0" y="14"/>
                          <a:pt x="0" y="14"/>
                          <a:pt x="0" y="15"/>
                        </a:cubicBezTo>
                        <a:cubicBezTo>
                          <a:pt x="1" y="16"/>
                          <a:pt x="0" y="17"/>
                          <a:pt x="1" y="18"/>
                        </a:cubicBezTo>
                        <a:cubicBezTo>
                          <a:pt x="2" y="19"/>
                          <a:pt x="0" y="19"/>
                          <a:pt x="2" y="21"/>
                        </a:cubicBezTo>
                        <a:cubicBezTo>
                          <a:pt x="2" y="22"/>
                          <a:pt x="2" y="23"/>
                          <a:pt x="2" y="23"/>
                        </a:cubicBezTo>
                        <a:cubicBezTo>
                          <a:pt x="2" y="83"/>
                          <a:pt x="2" y="83"/>
                          <a:pt x="2" y="83"/>
                        </a:cubicBezTo>
                        <a:cubicBezTo>
                          <a:pt x="18" y="83"/>
                          <a:pt x="50" y="83"/>
                          <a:pt x="51" y="83"/>
                        </a:cubicBezTo>
                        <a:cubicBezTo>
                          <a:pt x="52" y="83"/>
                          <a:pt x="52" y="82"/>
                          <a:pt x="54" y="82"/>
                        </a:cubicBezTo>
                        <a:cubicBezTo>
                          <a:pt x="55" y="82"/>
                          <a:pt x="54" y="83"/>
                          <a:pt x="55" y="83"/>
                        </a:cubicBezTo>
                        <a:cubicBezTo>
                          <a:pt x="55" y="83"/>
                          <a:pt x="67" y="83"/>
                          <a:pt x="67" y="83"/>
                        </a:cubicBezTo>
                        <a:cubicBezTo>
                          <a:pt x="67" y="83"/>
                          <a:pt x="70" y="85"/>
                          <a:pt x="70" y="86"/>
                        </a:cubicBezTo>
                        <a:cubicBezTo>
                          <a:pt x="71" y="86"/>
                          <a:pt x="71" y="85"/>
                          <a:pt x="72" y="85"/>
                        </a:cubicBezTo>
                        <a:cubicBezTo>
                          <a:pt x="73" y="85"/>
                          <a:pt x="74" y="86"/>
                          <a:pt x="74" y="85"/>
                        </a:cubicBezTo>
                        <a:cubicBezTo>
                          <a:pt x="75" y="82"/>
                          <a:pt x="75" y="82"/>
                          <a:pt x="76" y="82"/>
                        </a:cubicBezTo>
                        <a:cubicBezTo>
                          <a:pt x="77" y="81"/>
                          <a:pt x="79" y="81"/>
                          <a:pt x="79" y="81"/>
                        </a:cubicBezTo>
                        <a:cubicBezTo>
                          <a:pt x="82" y="76"/>
                          <a:pt x="82" y="76"/>
                          <a:pt x="82" y="76"/>
                        </a:cubicBezTo>
                        <a:cubicBezTo>
                          <a:pt x="84" y="77"/>
                          <a:pt x="84" y="77"/>
                          <a:pt x="84" y="77"/>
                        </a:cubicBezTo>
                        <a:cubicBezTo>
                          <a:pt x="87" y="74"/>
                          <a:pt x="87" y="74"/>
                          <a:pt x="87" y="74"/>
                        </a:cubicBezTo>
                        <a:cubicBezTo>
                          <a:pt x="87" y="74"/>
                          <a:pt x="87" y="74"/>
                          <a:pt x="87" y="74"/>
                        </a:cubicBezTo>
                        <a:close/>
                        <a:moveTo>
                          <a:pt x="60" y="10"/>
                        </a:moveTo>
                        <a:cubicBezTo>
                          <a:pt x="60" y="10"/>
                          <a:pt x="60" y="9"/>
                          <a:pt x="60" y="8"/>
                        </a:cubicBezTo>
                        <a:cubicBezTo>
                          <a:pt x="61" y="8"/>
                          <a:pt x="60" y="10"/>
                          <a:pt x="61" y="10"/>
                        </a:cubicBezTo>
                        <a:cubicBezTo>
                          <a:pt x="61" y="10"/>
                          <a:pt x="62" y="11"/>
                          <a:pt x="62" y="12"/>
                        </a:cubicBezTo>
                        <a:cubicBezTo>
                          <a:pt x="62" y="13"/>
                          <a:pt x="62" y="13"/>
                          <a:pt x="61" y="12"/>
                        </a:cubicBezTo>
                        <a:cubicBezTo>
                          <a:pt x="61" y="12"/>
                          <a:pt x="61" y="12"/>
                          <a:pt x="60" y="11"/>
                        </a:cubicBezTo>
                        <a:cubicBezTo>
                          <a:pt x="60" y="11"/>
                          <a:pt x="60" y="10"/>
                          <a:pt x="60"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8" name="Freeform 175"/>
                  <p:cNvSpPr>
                    <a:spLocks/>
                  </p:cNvSpPr>
                  <p:nvPr/>
                </p:nvSpPr>
                <p:spPr bwMode="auto">
                  <a:xfrm>
                    <a:off x="4006851" y="3813175"/>
                    <a:ext cx="17463" cy="17462"/>
                  </a:xfrm>
                  <a:custGeom>
                    <a:avLst/>
                    <a:gdLst>
                      <a:gd name="T0" fmla="*/ 2 w 6"/>
                      <a:gd name="T1" fmla="*/ 6 h 6"/>
                      <a:gd name="T2" fmla="*/ 3 w 6"/>
                      <a:gd name="T3" fmla="*/ 5 h 6"/>
                      <a:gd name="T4" fmla="*/ 4 w 6"/>
                      <a:gd name="T5" fmla="*/ 5 h 6"/>
                      <a:gd name="T6" fmla="*/ 6 w 6"/>
                      <a:gd name="T7" fmla="*/ 3 h 6"/>
                      <a:gd name="T8" fmla="*/ 6 w 6"/>
                      <a:gd name="T9" fmla="*/ 2 h 6"/>
                      <a:gd name="T10" fmla="*/ 6 w 6"/>
                      <a:gd name="T11" fmla="*/ 0 h 6"/>
                      <a:gd name="T12" fmla="*/ 5 w 6"/>
                      <a:gd name="T13" fmla="*/ 0 h 6"/>
                      <a:gd name="T14" fmla="*/ 4 w 6"/>
                      <a:gd name="T15" fmla="*/ 0 h 6"/>
                      <a:gd name="T16" fmla="*/ 3 w 6"/>
                      <a:gd name="T17" fmla="*/ 3 h 6"/>
                      <a:gd name="T18" fmla="*/ 3 w 6"/>
                      <a:gd name="T19" fmla="*/ 4 h 6"/>
                      <a:gd name="T20" fmla="*/ 2 w 6"/>
                      <a:gd name="T21" fmla="*/ 5 h 6"/>
                      <a:gd name="T22" fmla="*/ 1 w 6"/>
                      <a:gd name="T23" fmla="*/ 5 h 6"/>
                      <a:gd name="T24" fmla="*/ 1 w 6"/>
                      <a:gd name="T25" fmla="*/ 6 h 6"/>
                      <a:gd name="T26" fmla="*/ 2 w 6"/>
                      <a:gd name="T2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6">
                        <a:moveTo>
                          <a:pt x="2" y="6"/>
                        </a:moveTo>
                        <a:cubicBezTo>
                          <a:pt x="3" y="6"/>
                          <a:pt x="3" y="5"/>
                          <a:pt x="3" y="5"/>
                        </a:cubicBezTo>
                        <a:cubicBezTo>
                          <a:pt x="3" y="5"/>
                          <a:pt x="4" y="5"/>
                          <a:pt x="4" y="5"/>
                        </a:cubicBezTo>
                        <a:cubicBezTo>
                          <a:pt x="6" y="5"/>
                          <a:pt x="5" y="4"/>
                          <a:pt x="6" y="3"/>
                        </a:cubicBezTo>
                        <a:cubicBezTo>
                          <a:pt x="6" y="3"/>
                          <a:pt x="6" y="3"/>
                          <a:pt x="6" y="2"/>
                        </a:cubicBezTo>
                        <a:cubicBezTo>
                          <a:pt x="6" y="2"/>
                          <a:pt x="6" y="1"/>
                          <a:pt x="6" y="0"/>
                        </a:cubicBezTo>
                        <a:cubicBezTo>
                          <a:pt x="6" y="0"/>
                          <a:pt x="5" y="0"/>
                          <a:pt x="5" y="0"/>
                        </a:cubicBezTo>
                        <a:cubicBezTo>
                          <a:pt x="4" y="0"/>
                          <a:pt x="4" y="0"/>
                          <a:pt x="4" y="0"/>
                        </a:cubicBezTo>
                        <a:cubicBezTo>
                          <a:pt x="4" y="1"/>
                          <a:pt x="4" y="2"/>
                          <a:pt x="3" y="3"/>
                        </a:cubicBezTo>
                        <a:cubicBezTo>
                          <a:pt x="3" y="4"/>
                          <a:pt x="3" y="3"/>
                          <a:pt x="3" y="4"/>
                        </a:cubicBezTo>
                        <a:cubicBezTo>
                          <a:pt x="3" y="4"/>
                          <a:pt x="3" y="4"/>
                          <a:pt x="2" y="5"/>
                        </a:cubicBezTo>
                        <a:cubicBezTo>
                          <a:pt x="2" y="5"/>
                          <a:pt x="1" y="5"/>
                          <a:pt x="1" y="5"/>
                        </a:cubicBezTo>
                        <a:cubicBezTo>
                          <a:pt x="0" y="6"/>
                          <a:pt x="1" y="6"/>
                          <a:pt x="1" y="6"/>
                        </a:cubicBezTo>
                        <a:cubicBezTo>
                          <a:pt x="2" y="6"/>
                          <a:pt x="2" y="6"/>
                          <a:pt x="2"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9" name="Freeform 176"/>
                  <p:cNvSpPr>
                    <a:spLocks/>
                  </p:cNvSpPr>
                  <p:nvPr/>
                </p:nvSpPr>
                <p:spPr bwMode="auto">
                  <a:xfrm>
                    <a:off x="3924301" y="3832225"/>
                    <a:ext cx="7938" cy="9525"/>
                  </a:xfrm>
                  <a:custGeom>
                    <a:avLst/>
                    <a:gdLst>
                      <a:gd name="T0" fmla="*/ 2 w 3"/>
                      <a:gd name="T1" fmla="*/ 1 h 3"/>
                      <a:gd name="T2" fmla="*/ 3 w 3"/>
                      <a:gd name="T3" fmla="*/ 1 h 3"/>
                      <a:gd name="T4" fmla="*/ 2 w 3"/>
                      <a:gd name="T5" fmla="*/ 2 h 3"/>
                      <a:gd name="T6" fmla="*/ 1 w 3"/>
                      <a:gd name="T7" fmla="*/ 2 h 3"/>
                      <a:gd name="T8" fmla="*/ 1 w 3"/>
                      <a:gd name="T9" fmla="*/ 2 h 3"/>
                      <a:gd name="T10" fmla="*/ 1 w 3"/>
                      <a:gd name="T11" fmla="*/ 1 h 3"/>
                      <a:gd name="T12" fmla="*/ 2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2" y="0"/>
                          <a:pt x="3" y="0"/>
                          <a:pt x="3" y="1"/>
                        </a:cubicBezTo>
                        <a:cubicBezTo>
                          <a:pt x="2" y="2"/>
                          <a:pt x="2" y="2"/>
                          <a:pt x="2" y="2"/>
                        </a:cubicBezTo>
                        <a:cubicBezTo>
                          <a:pt x="2" y="3"/>
                          <a:pt x="2" y="3"/>
                          <a:pt x="1" y="2"/>
                        </a:cubicBezTo>
                        <a:cubicBezTo>
                          <a:pt x="1" y="2"/>
                          <a:pt x="1" y="2"/>
                          <a:pt x="1" y="2"/>
                        </a:cubicBezTo>
                        <a:cubicBezTo>
                          <a:pt x="0" y="2"/>
                          <a:pt x="0" y="1"/>
                          <a:pt x="1"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0" name="Freeform 177"/>
                  <p:cNvSpPr>
                    <a:spLocks/>
                  </p:cNvSpPr>
                  <p:nvPr/>
                </p:nvSpPr>
                <p:spPr bwMode="auto">
                  <a:xfrm>
                    <a:off x="3944938" y="3824287"/>
                    <a:ext cx="4763" cy="6350"/>
                  </a:xfrm>
                  <a:custGeom>
                    <a:avLst/>
                    <a:gdLst>
                      <a:gd name="T0" fmla="*/ 1 w 2"/>
                      <a:gd name="T1" fmla="*/ 1 h 2"/>
                      <a:gd name="T2" fmla="*/ 2 w 2"/>
                      <a:gd name="T3" fmla="*/ 2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2" y="1"/>
                          <a:pt x="2" y="2"/>
                          <a:pt x="2" y="2"/>
                        </a:cubicBezTo>
                        <a:cubicBezTo>
                          <a:pt x="1" y="2"/>
                          <a:pt x="0" y="2"/>
                          <a:pt x="0" y="2"/>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1" name="Freeform 178"/>
                  <p:cNvSpPr>
                    <a:spLocks/>
                  </p:cNvSpPr>
                  <p:nvPr/>
                </p:nvSpPr>
                <p:spPr bwMode="auto">
                  <a:xfrm>
                    <a:off x="3927476" y="3806825"/>
                    <a:ext cx="7938" cy="14287"/>
                  </a:xfrm>
                  <a:custGeom>
                    <a:avLst/>
                    <a:gdLst>
                      <a:gd name="T0" fmla="*/ 3 w 3"/>
                      <a:gd name="T1" fmla="*/ 3 h 5"/>
                      <a:gd name="T2" fmla="*/ 2 w 3"/>
                      <a:gd name="T3" fmla="*/ 4 h 5"/>
                      <a:gd name="T4" fmla="*/ 2 w 3"/>
                      <a:gd name="T5" fmla="*/ 4 h 5"/>
                      <a:gd name="T6" fmla="*/ 1 w 3"/>
                      <a:gd name="T7" fmla="*/ 2 h 5"/>
                      <a:gd name="T8" fmla="*/ 1 w 3"/>
                      <a:gd name="T9" fmla="*/ 0 h 5"/>
                      <a:gd name="T10" fmla="*/ 2 w 3"/>
                      <a:gd name="T11" fmla="*/ 0 h 5"/>
                      <a:gd name="T12" fmla="*/ 3 w 3"/>
                      <a:gd name="T13" fmla="*/ 0 h 5"/>
                      <a:gd name="T14" fmla="*/ 3 w 3"/>
                      <a:gd name="T15" fmla="*/ 2 h 5"/>
                      <a:gd name="T16" fmla="*/ 3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3" y="3"/>
                        </a:moveTo>
                        <a:cubicBezTo>
                          <a:pt x="3" y="4"/>
                          <a:pt x="2" y="4"/>
                          <a:pt x="2" y="4"/>
                        </a:cubicBezTo>
                        <a:cubicBezTo>
                          <a:pt x="2" y="5"/>
                          <a:pt x="2" y="5"/>
                          <a:pt x="2" y="4"/>
                        </a:cubicBezTo>
                        <a:cubicBezTo>
                          <a:pt x="2" y="4"/>
                          <a:pt x="1" y="3"/>
                          <a:pt x="1" y="2"/>
                        </a:cubicBezTo>
                        <a:cubicBezTo>
                          <a:pt x="0" y="2"/>
                          <a:pt x="1" y="1"/>
                          <a:pt x="1" y="0"/>
                        </a:cubicBezTo>
                        <a:cubicBezTo>
                          <a:pt x="1" y="0"/>
                          <a:pt x="1" y="1"/>
                          <a:pt x="2" y="0"/>
                        </a:cubicBezTo>
                        <a:cubicBezTo>
                          <a:pt x="2" y="0"/>
                          <a:pt x="2" y="0"/>
                          <a:pt x="3" y="0"/>
                        </a:cubicBezTo>
                        <a:cubicBezTo>
                          <a:pt x="3" y="1"/>
                          <a:pt x="3" y="2"/>
                          <a:pt x="3" y="2"/>
                        </a:cubicBezTo>
                        <a:cubicBezTo>
                          <a:pt x="3" y="3"/>
                          <a:pt x="2"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2" name="Freeform 179"/>
                  <p:cNvSpPr>
                    <a:spLocks/>
                  </p:cNvSpPr>
                  <p:nvPr/>
                </p:nvSpPr>
                <p:spPr bwMode="auto">
                  <a:xfrm>
                    <a:off x="3952876" y="3816350"/>
                    <a:ext cx="20638" cy="15875"/>
                  </a:xfrm>
                  <a:custGeom>
                    <a:avLst/>
                    <a:gdLst>
                      <a:gd name="T0" fmla="*/ 6 w 7"/>
                      <a:gd name="T1" fmla="*/ 1 h 6"/>
                      <a:gd name="T2" fmla="*/ 6 w 7"/>
                      <a:gd name="T3" fmla="*/ 0 h 6"/>
                      <a:gd name="T4" fmla="*/ 4 w 7"/>
                      <a:gd name="T5" fmla="*/ 1 h 6"/>
                      <a:gd name="T6" fmla="*/ 2 w 7"/>
                      <a:gd name="T7" fmla="*/ 2 h 6"/>
                      <a:gd name="T8" fmla="*/ 0 w 7"/>
                      <a:gd name="T9" fmla="*/ 2 h 6"/>
                      <a:gd name="T10" fmla="*/ 1 w 7"/>
                      <a:gd name="T11" fmla="*/ 3 h 6"/>
                      <a:gd name="T12" fmla="*/ 2 w 7"/>
                      <a:gd name="T13" fmla="*/ 5 h 6"/>
                      <a:gd name="T14" fmla="*/ 3 w 7"/>
                      <a:gd name="T15" fmla="*/ 5 h 6"/>
                      <a:gd name="T16" fmla="*/ 4 w 7"/>
                      <a:gd name="T17" fmla="*/ 4 h 6"/>
                      <a:gd name="T18" fmla="*/ 5 w 7"/>
                      <a:gd name="T19" fmla="*/ 3 h 6"/>
                      <a:gd name="T20" fmla="*/ 5 w 7"/>
                      <a:gd name="T21" fmla="*/ 2 h 6"/>
                      <a:gd name="T22" fmla="*/ 6 w 7"/>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6" y="1"/>
                        </a:moveTo>
                        <a:cubicBezTo>
                          <a:pt x="7" y="1"/>
                          <a:pt x="7" y="0"/>
                          <a:pt x="6" y="0"/>
                        </a:cubicBezTo>
                        <a:cubicBezTo>
                          <a:pt x="5" y="1"/>
                          <a:pt x="5" y="0"/>
                          <a:pt x="4" y="1"/>
                        </a:cubicBezTo>
                        <a:cubicBezTo>
                          <a:pt x="4" y="2"/>
                          <a:pt x="3" y="2"/>
                          <a:pt x="2" y="2"/>
                        </a:cubicBezTo>
                        <a:cubicBezTo>
                          <a:pt x="1" y="2"/>
                          <a:pt x="1" y="2"/>
                          <a:pt x="0" y="2"/>
                        </a:cubicBezTo>
                        <a:cubicBezTo>
                          <a:pt x="0" y="2"/>
                          <a:pt x="1" y="3"/>
                          <a:pt x="1" y="3"/>
                        </a:cubicBezTo>
                        <a:cubicBezTo>
                          <a:pt x="1" y="4"/>
                          <a:pt x="2" y="5"/>
                          <a:pt x="2" y="5"/>
                        </a:cubicBezTo>
                        <a:cubicBezTo>
                          <a:pt x="2" y="6"/>
                          <a:pt x="2" y="5"/>
                          <a:pt x="3" y="5"/>
                        </a:cubicBezTo>
                        <a:cubicBezTo>
                          <a:pt x="3" y="5"/>
                          <a:pt x="4" y="5"/>
                          <a:pt x="4" y="4"/>
                        </a:cubicBezTo>
                        <a:cubicBezTo>
                          <a:pt x="4" y="4"/>
                          <a:pt x="4" y="3"/>
                          <a:pt x="5" y="3"/>
                        </a:cubicBezTo>
                        <a:cubicBezTo>
                          <a:pt x="5" y="3"/>
                          <a:pt x="4" y="2"/>
                          <a:pt x="5" y="2"/>
                        </a:cubicBezTo>
                        <a:cubicBezTo>
                          <a:pt x="5" y="2"/>
                          <a:pt x="5" y="2"/>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3" name="Freeform 180"/>
                  <p:cNvSpPr>
                    <a:spLocks/>
                  </p:cNvSpPr>
                  <p:nvPr/>
                </p:nvSpPr>
                <p:spPr bwMode="auto">
                  <a:xfrm>
                    <a:off x="3978276" y="3827462"/>
                    <a:ext cx="11113" cy="11112"/>
                  </a:xfrm>
                  <a:custGeom>
                    <a:avLst/>
                    <a:gdLst>
                      <a:gd name="T0" fmla="*/ 3 w 4"/>
                      <a:gd name="T1" fmla="*/ 0 h 4"/>
                      <a:gd name="T2" fmla="*/ 3 w 4"/>
                      <a:gd name="T3" fmla="*/ 0 h 4"/>
                      <a:gd name="T4" fmla="*/ 4 w 4"/>
                      <a:gd name="T5" fmla="*/ 2 h 4"/>
                      <a:gd name="T6" fmla="*/ 3 w 4"/>
                      <a:gd name="T7" fmla="*/ 3 h 4"/>
                      <a:gd name="T8" fmla="*/ 1 w 4"/>
                      <a:gd name="T9" fmla="*/ 4 h 4"/>
                      <a:gd name="T10" fmla="*/ 0 w 4"/>
                      <a:gd name="T11" fmla="*/ 2 h 4"/>
                      <a:gd name="T12" fmla="*/ 1 w 4"/>
                      <a:gd name="T13" fmla="*/ 0 h 4"/>
                      <a:gd name="T14" fmla="*/ 2 w 4"/>
                      <a:gd name="T15" fmla="*/ 0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3" y="0"/>
                          <a:pt x="4" y="0"/>
                          <a:pt x="3" y="0"/>
                        </a:cubicBezTo>
                        <a:cubicBezTo>
                          <a:pt x="3" y="1"/>
                          <a:pt x="4" y="1"/>
                          <a:pt x="4" y="2"/>
                        </a:cubicBezTo>
                        <a:cubicBezTo>
                          <a:pt x="4" y="2"/>
                          <a:pt x="3" y="3"/>
                          <a:pt x="3" y="3"/>
                        </a:cubicBezTo>
                        <a:cubicBezTo>
                          <a:pt x="2" y="3"/>
                          <a:pt x="2" y="4"/>
                          <a:pt x="1" y="4"/>
                        </a:cubicBezTo>
                        <a:cubicBezTo>
                          <a:pt x="0" y="3"/>
                          <a:pt x="0" y="2"/>
                          <a:pt x="0" y="2"/>
                        </a:cubicBezTo>
                        <a:cubicBezTo>
                          <a:pt x="0" y="1"/>
                          <a:pt x="1" y="1"/>
                          <a:pt x="1" y="0"/>
                        </a:cubicBezTo>
                        <a:cubicBezTo>
                          <a:pt x="1" y="0"/>
                          <a:pt x="1" y="0"/>
                          <a:pt x="2" y="0"/>
                        </a:cubicBezTo>
                        <a:cubicBezTo>
                          <a:pt x="2"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4" name="Freeform 181"/>
                  <p:cNvSpPr>
                    <a:spLocks/>
                  </p:cNvSpPr>
                  <p:nvPr/>
                </p:nvSpPr>
                <p:spPr bwMode="auto">
                  <a:xfrm>
                    <a:off x="4021138" y="3795712"/>
                    <a:ext cx="12700" cy="14287"/>
                  </a:xfrm>
                  <a:custGeom>
                    <a:avLst/>
                    <a:gdLst>
                      <a:gd name="T0" fmla="*/ 3 w 4"/>
                      <a:gd name="T1" fmla="*/ 1 h 5"/>
                      <a:gd name="T2" fmla="*/ 3 w 4"/>
                      <a:gd name="T3" fmla="*/ 2 h 5"/>
                      <a:gd name="T4" fmla="*/ 2 w 4"/>
                      <a:gd name="T5" fmla="*/ 2 h 5"/>
                      <a:gd name="T6" fmla="*/ 1 w 4"/>
                      <a:gd name="T7" fmla="*/ 3 h 5"/>
                      <a:gd name="T8" fmla="*/ 1 w 4"/>
                      <a:gd name="T9" fmla="*/ 4 h 5"/>
                      <a:gd name="T10" fmla="*/ 1 w 4"/>
                      <a:gd name="T11" fmla="*/ 4 h 5"/>
                      <a:gd name="T12" fmla="*/ 1 w 4"/>
                      <a:gd name="T13" fmla="*/ 4 h 5"/>
                      <a:gd name="T14" fmla="*/ 2 w 4"/>
                      <a:gd name="T15" fmla="*/ 4 h 5"/>
                      <a:gd name="T16" fmla="*/ 4 w 4"/>
                      <a:gd name="T17" fmla="*/ 3 h 5"/>
                      <a:gd name="T18" fmla="*/ 4 w 4"/>
                      <a:gd name="T19" fmla="*/ 1 h 5"/>
                      <a:gd name="T20" fmla="*/ 4 w 4"/>
                      <a:gd name="T21" fmla="*/ 1 h 5"/>
                      <a:gd name="T22" fmla="*/ 3 w 4"/>
                      <a:gd name="T23" fmla="*/ 1 h 5"/>
                      <a:gd name="T24" fmla="*/ 3 w 4"/>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1"/>
                        </a:moveTo>
                        <a:cubicBezTo>
                          <a:pt x="4" y="1"/>
                          <a:pt x="3" y="2"/>
                          <a:pt x="3" y="2"/>
                        </a:cubicBezTo>
                        <a:cubicBezTo>
                          <a:pt x="3" y="1"/>
                          <a:pt x="2" y="2"/>
                          <a:pt x="2" y="2"/>
                        </a:cubicBezTo>
                        <a:cubicBezTo>
                          <a:pt x="2" y="2"/>
                          <a:pt x="1" y="2"/>
                          <a:pt x="1" y="3"/>
                        </a:cubicBezTo>
                        <a:cubicBezTo>
                          <a:pt x="1" y="3"/>
                          <a:pt x="1" y="3"/>
                          <a:pt x="1" y="4"/>
                        </a:cubicBezTo>
                        <a:cubicBezTo>
                          <a:pt x="0" y="4"/>
                          <a:pt x="1" y="4"/>
                          <a:pt x="1" y="4"/>
                        </a:cubicBezTo>
                        <a:cubicBezTo>
                          <a:pt x="1" y="4"/>
                          <a:pt x="1" y="5"/>
                          <a:pt x="1" y="4"/>
                        </a:cubicBezTo>
                        <a:cubicBezTo>
                          <a:pt x="2" y="4"/>
                          <a:pt x="2" y="4"/>
                          <a:pt x="2" y="4"/>
                        </a:cubicBezTo>
                        <a:cubicBezTo>
                          <a:pt x="3" y="4"/>
                          <a:pt x="4" y="3"/>
                          <a:pt x="4" y="3"/>
                        </a:cubicBezTo>
                        <a:cubicBezTo>
                          <a:pt x="4" y="1"/>
                          <a:pt x="4" y="2"/>
                          <a:pt x="4" y="1"/>
                        </a:cubicBezTo>
                        <a:cubicBezTo>
                          <a:pt x="4" y="1"/>
                          <a:pt x="4" y="1"/>
                          <a:pt x="4" y="1"/>
                        </a:cubicBezTo>
                        <a:cubicBezTo>
                          <a:pt x="4" y="0"/>
                          <a:pt x="3" y="0"/>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5" name="Freeform 182"/>
                  <p:cNvSpPr>
                    <a:spLocks/>
                  </p:cNvSpPr>
                  <p:nvPr/>
                </p:nvSpPr>
                <p:spPr bwMode="auto">
                  <a:xfrm>
                    <a:off x="4030663" y="3792537"/>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6" name="Freeform 183"/>
                  <p:cNvSpPr>
                    <a:spLocks/>
                  </p:cNvSpPr>
                  <p:nvPr/>
                </p:nvSpPr>
                <p:spPr bwMode="auto">
                  <a:xfrm>
                    <a:off x="5002213" y="4516437"/>
                    <a:ext cx="46038" cy="39687"/>
                  </a:xfrm>
                  <a:custGeom>
                    <a:avLst/>
                    <a:gdLst>
                      <a:gd name="T0" fmla="*/ 16 w 16"/>
                      <a:gd name="T1" fmla="*/ 6 h 14"/>
                      <a:gd name="T2" fmla="*/ 16 w 16"/>
                      <a:gd name="T3" fmla="*/ 4 h 14"/>
                      <a:gd name="T4" fmla="*/ 14 w 16"/>
                      <a:gd name="T5" fmla="*/ 2 h 14"/>
                      <a:gd name="T6" fmla="*/ 13 w 16"/>
                      <a:gd name="T7" fmla="*/ 0 h 14"/>
                      <a:gd name="T8" fmla="*/ 13 w 16"/>
                      <a:gd name="T9" fmla="*/ 0 h 14"/>
                      <a:gd name="T10" fmla="*/ 13 w 16"/>
                      <a:gd name="T11" fmla="*/ 0 h 14"/>
                      <a:gd name="T12" fmla="*/ 12 w 16"/>
                      <a:gd name="T13" fmla="*/ 0 h 14"/>
                      <a:gd name="T14" fmla="*/ 11 w 16"/>
                      <a:gd name="T15" fmla="*/ 2 h 14"/>
                      <a:gd name="T16" fmla="*/ 9 w 16"/>
                      <a:gd name="T17" fmla="*/ 3 h 14"/>
                      <a:gd name="T18" fmla="*/ 8 w 16"/>
                      <a:gd name="T19" fmla="*/ 2 h 14"/>
                      <a:gd name="T20" fmla="*/ 7 w 16"/>
                      <a:gd name="T21" fmla="*/ 2 h 14"/>
                      <a:gd name="T22" fmla="*/ 6 w 16"/>
                      <a:gd name="T23" fmla="*/ 2 h 14"/>
                      <a:gd name="T24" fmla="*/ 6 w 16"/>
                      <a:gd name="T25" fmla="*/ 2 h 14"/>
                      <a:gd name="T26" fmla="*/ 5 w 16"/>
                      <a:gd name="T27" fmla="*/ 3 h 14"/>
                      <a:gd name="T28" fmla="*/ 4 w 16"/>
                      <a:gd name="T29" fmla="*/ 3 h 14"/>
                      <a:gd name="T30" fmla="*/ 3 w 16"/>
                      <a:gd name="T31" fmla="*/ 4 h 14"/>
                      <a:gd name="T32" fmla="*/ 3 w 16"/>
                      <a:gd name="T33" fmla="*/ 5 h 14"/>
                      <a:gd name="T34" fmla="*/ 3 w 16"/>
                      <a:gd name="T35" fmla="*/ 5 h 14"/>
                      <a:gd name="T36" fmla="*/ 3 w 16"/>
                      <a:gd name="T37" fmla="*/ 6 h 14"/>
                      <a:gd name="T38" fmla="*/ 3 w 16"/>
                      <a:gd name="T39" fmla="*/ 7 h 14"/>
                      <a:gd name="T40" fmla="*/ 4 w 16"/>
                      <a:gd name="T41" fmla="*/ 7 h 14"/>
                      <a:gd name="T42" fmla="*/ 3 w 16"/>
                      <a:gd name="T43" fmla="*/ 8 h 14"/>
                      <a:gd name="T44" fmla="*/ 2 w 16"/>
                      <a:gd name="T45" fmla="*/ 9 h 14"/>
                      <a:gd name="T46" fmla="*/ 2 w 16"/>
                      <a:gd name="T47" fmla="*/ 9 h 14"/>
                      <a:gd name="T48" fmla="*/ 2 w 16"/>
                      <a:gd name="T49" fmla="*/ 10 h 14"/>
                      <a:gd name="T50" fmla="*/ 1 w 16"/>
                      <a:gd name="T51" fmla="*/ 9 h 14"/>
                      <a:gd name="T52" fmla="*/ 1 w 16"/>
                      <a:gd name="T53" fmla="*/ 9 h 14"/>
                      <a:gd name="T54" fmla="*/ 1 w 16"/>
                      <a:gd name="T55" fmla="*/ 10 h 14"/>
                      <a:gd name="T56" fmla="*/ 0 w 16"/>
                      <a:gd name="T57" fmla="*/ 10 h 14"/>
                      <a:gd name="T58" fmla="*/ 0 w 16"/>
                      <a:gd name="T59" fmla="*/ 11 h 14"/>
                      <a:gd name="T60" fmla="*/ 0 w 16"/>
                      <a:gd name="T61" fmla="*/ 12 h 14"/>
                      <a:gd name="T62" fmla="*/ 1 w 16"/>
                      <a:gd name="T63" fmla="*/ 12 h 14"/>
                      <a:gd name="T64" fmla="*/ 2 w 16"/>
                      <a:gd name="T65" fmla="*/ 13 h 14"/>
                      <a:gd name="T66" fmla="*/ 2 w 16"/>
                      <a:gd name="T67" fmla="*/ 12 h 14"/>
                      <a:gd name="T68" fmla="*/ 4 w 16"/>
                      <a:gd name="T69" fmla="*/ 13 h 14"/>
                      <a:gd name="T70" fmla="*/ 5 w 16"/>
                      <a:gd name="T71" fmla="*/ 14 h 14"/>
                      <a:gd name="T72" fmla="*/ 6 w 16"/>
                      <a:gd name="T73" fmla="*/ 14 h 14"/>
                      <a:gd name="T74" fmla="*/ 7 w 16"/>
                      <a:gd name="T75" fmla="*/ 13 h 14"/>
                      <a:gd name="T76" fmla="*/ 8 w 16"/>
                      <a:gd name="T77" fmla="*/ 13 h 14"/>
                      <a:gd name="T78" fmla="*/ 9 w 16"/>
                      <a:gd name="T79" fmla="*/ 11 h 14"/>
                      <a:gd name="T80" fmla="*/ 9 w 16"/>
                      <a:gd name="T81" fmla="*/ 10 h 14"/>
                      <a:gd name="T82" fmla="*/ 10 w 16"/>
                      <a:gd name="T83" fmla="*/ 10 h 14"/>
                      <a:gd name="T84" fmla="*/ 11 w 16"/>
                      <a:gd name="T85" fmla="*/ 10 h 14"/>
                      <a:gd name="T86" fmla="*/ 12 w 16"/>
                      <a:gd name="T87" fmla="*/ 10 h 14"/>
                      <a:gd name="T88" fmla="*/ 13 w 16"/>
                      <a:gd name="T89" fmla="*/ 10 h 14"/>
                      <a:gd name="T90" fmla="*/ 14 w 16"/>
                      <a:gd name="T91" fmla="*/ 10 h 14"/>
                      <a:gd name="T92" fmla="*/ 15 w 16"/>
                      <a:gd name="T93" fmla="*/ 10 h 14"/>
                      <a:gd name="T94" fmla="*/ 15 w 16"/>
                      <a:gd name="T95" fmla="*/ 10 h 14"/>
                      <a:gd name="T96" fmla="*/ 16 w 16"/>
                      <a:gd name="T97" fmla="*/ 9 h 14"/>
                      <a:gd name="T98" fmla="*/ 16 w 16"/>
                      <a:gd name="T99" fmla="*/ 8 h 14"/>
                      <a:gd name="T100" fmla="*/ 16 w 16"/>
                      <a:gd name="T10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 h="14">
                        <a:moveTo>
                          <a:pt x="16" y="6"/>
                        </a:moveTo>
                        <a:cubicBezTo>
                          <a:pt x="16" y="5"/>
                          <a:pt x="16" y="4"/>
                          <a:pt x="16" y="4"/>
                        </a:cubicBezTo>
                        <a:cubicBezTo>
                          <a:pt x="15" y="3"/>
                          <a:pt x="15" y="3"/>
                          <a:pt x="14" y="2"/>
                        </a:cubicBezTo>
                        <a:cubicBezTo>
                          <a:pt x="13" y="1"/>
                          <a:pt x="14" y="1"/>
                          <a:pt x="13" y="0"/>
                        </a:cubicBezTo>
                        <a:cubicBezTo>
                          <a:pt x="13" y="0"/>
                          <a:pt x="13" y="0"/>
                          <a:pt x="13" y="0"/>
                        </a:cubicBezTo>
                        <a:cubicBezTo>
                          <a:pt x="13" y="0"/>
                          <a:pt x="13" y="0"/>
                          <a:pt x="13" y="0"/>
                        </a:cubicBezTo>
                        <a:cubicBezTo>
                          <a:pt x="12" y="0"/>
                          <a:pt x="12" y="0"/>
                          <a:pt x="12" y="0"/>
                        </a:cubicBezTo>
                        <a:cubicBezTo>
                          <a:pt x="11" y="1"/>
                          <a:pt x="11" y="1"/>
                          <a:pt x="11" y="2"/>
                        </a:cubicBezTo>
                        <a:cubicBezTo>
                          <a:pt x="10" y="2"/>
                          <a:pt x="10" y="2"/>
                          <a:pt x="9" y="3"/>
                        </a:cubicBezTo>
                        <a:cubicBezTo>
                          <a:pt x="8" y="3"/>
                          <a:pt x="9" y="1"/>
                          <a:pt x="8" y="2"/>
                        </a:cubicBezTo>
                        <a:cubicBezTo>
                          <a:pt x="7" y="2"/>
                          <a:pt x="7" y="2"/>
                          <a:pt x="7" y="2"/>
                        </a:cubicBezTo>
                        <a:cubicBezTo>
                          <a:pt x="7" y="2"/>
                          <a:pt x="6" y="2"/>
                          <a:pt x="6" y="2"/>
                        </a:cubicBezTo>
                        <a:cubicBezTo>
                          <a:pt x="6" y="2"/>
                          <a:pt x="6" y="2"/>
                          <a:pt x="6" y="2"/>
                        </a:cubicBezTo>
                        <a:cubicBezTo>
                          <a:pt x="5" y="2"/>
                          <a:pt x="5" y="3"/>
                          <a:pt x="5" y="3"/>
                        </a:cubicBezTo>
                        <a:cubicBezTo>
                          <a:pt x="4" y="3"/>
                          <a:pt x="4" y="3"/>
                          <a:pt x="4" y="3"/>
                        </a:cubicBezTo>
                        <a:cubicBezTo>
                          <a:pt x="4" y="4"/>
                          <a:pt x="4" y="4"/>
                          <a:pt x="3" y="4"/>
                        </a:cubicBezTo>
                        <a:cubicBezTo>
                          <a:pt x="3" y="4"/>
                          <a:pt x="3" y="5"/>
                          <a:pt x="3" y="5"/>
                        </a:cubicBezTo>
                        <a:cubicBezTo>
                          <a:pt x="3" y="5"/>
                          <a:pt x="3" y="5"/>
                          <a:pt x="3" y="5"/>
                        </a:cubicBezTo>
                        <a:cubicBezTo>
                          <a:pt x="3" y="6"/>
                          <a:pt x="3" y="5"/>
                          <a:pt x="3" y="6"/>
                        </a:cubicBezTo>
                        <a:cubicBezTo>
                          <a:pt x="3" y="6"/>
                          <a:pt x="3" y="6"/>
                          <a:pt x="3" y="7"/>
                        </a:cubicBezTo>
                        <a:cubicBezTo>
                          <a:pt x="4" y="7"/>
                          <a:pt x="4" y="7"/>
                          <a:pt x="4" y="7"/>
                        </a:cubicBezTo>
                        <a:cubicBezTo>
                          <a:pt x="3" y="8"/>
                          <a:pt x="3" y="7"/>
                          <a:pt x="3" y="8"/>
                        </a:cubicBezTo>
                        <a:cubicBezTo>
                          <a:pt x="3" y="8"/>
                          <a:pt x="2" y="8"/>
                          <a:pt x="2" y="9"/>
                        </a:cubicBezTo>
                        <a:cubicBezTo>
                          <a:pt x="2" y="9"/>
                          <a:pt x="2" y="9"/>
                          <a:pt x="2" y="9"/>
                        </a:cubicBezTo>
                        <a:cubicBezTo>
                          <a:pt x="2" y="9"/>
                          <a:pt x="2" y="10"/>
                          <a:pt x="2" y="10"/>
                        </a:cubicBezTo>
                        <a:cubicBezTo>
                          <a:pt x="2" y="10"/>
                          <a:pt x="1" y="10"/>
                          <a:pt x="1" y="9"/>
                        </a:cubicBezTo>
                        <a:cubicBezTo>
                          <a:pt x="1" y="9"/>
                          <a:pt x="1" y="9"/>
                          <a:pt x="1" y="9"/>
                        </a:cubicBezTo>
                        <a:cubicBezTo>
                          <a:pt x="1" y="9"/>
                          <a:pt x="1" y="10"/>
                          <a:pt x="1" y="10"/>
                        </a:cubicBezTo>
                        <a:cubicBezTo>
                          <a:pt x="1" y="10"/>
                          <a:pt x="0" y="10"/>
                          <a:pt x="0" y="10"/>
                        </a:cubicBezTo>
                        <a:cubicBezTo>
                          <a:pt x="0" y="10"/>
                          <a:pt x="0" y="11"/>
                          <a:pt x="0" y="11"/>
                        </a:cubicBezTo>
                        <a:cubicBezTo>
                          <a:pt x="1" y="11"/>
                          <a:pt x="0" y="11"/>
                          <a:pt x="0" y="12"/>
                        </a:cubicBezTo>
                        <a:cubicBezTo>
                          <a:pt x="1" y="12"/>
                          <a:pt x="0" y="12"/>
                          <a:pt x="1" y="12"/>
                        </a:cubicBezTo>
                        <a:cubicBezTo>
                          <a:pt x="1" y="13"/>
                          <a:pt x="2" y="13"/>
                          <a:pt x="2" y="13"/>
                        </a:cubicBezTo>
                        <a:cubicBezTo>
                          <a:pt x="2" y="12"/>
                          <a:pt x="1" y="12"/>
                          <a:pt x="2" y="12"/>
                        </a:cubicBezTo>
                        <a:cubicBezTo>
                          <a:pt x="4" y="12"/>
                          <a:pt x="4" y="13"/>
                          <a:pt x="4" y="13"/>
                        </a:cubicBezTo>
                        <a:cubicBezTo>
                          <a:pt x="4" y="13"/>
                          <a:pt x="4" y="14"/>
                          <a:pt x="5" y="14"/>
                        </a:cubicBezTo>
                        <a:cubicBezTo>
                          <a:pt x="6" y="13"/>
                          <a:pt x="5" y="14"/>
                          <a:pt x="6" y="14"/>
                        </a:cubicBezTo>
                        <a:cubicBezTo>
                          <a:pt x="7" y="13"/>
                          <a:pt x="7" y="14"/>
                          <a:pt x="7" y="13"/>
                        </a:cubicBezTo>
                        <a:cubicBezTo>
                          <a:pt x="8" y="13"/>
                          <a:pt x="8" y="13"/>
                          <a:pt x="8" y="13"/>
                        </a:cubicBezTo>
                        <a:cubicBezTo>
                          <a:pt x="9" y="12"/>
                          <a:pt x="8" y="12"/>
                          <a:pt x="9" y="11"/>
                        </a:cubicBezTo>
                        <a:cubicBezTo>
                          <a:pt x="9" y="11"/>
                          <a:pt x="9" y="9"/>
                          <a:pt x="9" y="10"/>
                        </a:cubicBezTo>
                        <a:cubicBezTo>
                          <a:pt x="9" y="10"/>
                          <a:pt x="10" y="10"/>
                          <a:pt x="10" y="10"/>
                        </a:cubicBezTo>
                        <a:cubicBezTo>
                          <a:pt x="10" y="11"/>
                          <a:pt x="11" y="10"/>
                          <a:pt x="11" y="10"/>
                        </a:cubicBezTo>
                        <a:cubicBezTo>
                          <a:pt x="11" y="9"/>
                          <a:pt x="12" y="10"/>
                          <a:pt x="12" y="10"/>
                        </a:cubicBezTo>
                        <a:cubicBezTo>
                          <a:pt x="12" y="9"/>
                          <a:pt x="13" y="9"/>
                          <a:pt x="13" y="10"/>
                        </a:cubicBezTo>
                        <a:cubicBezTo>
                          <a:pt x="13" y="10"/>
                          <a:pt x="13" y="10"/>
                          <a:pt x="14" y="10"/>
                        </a:cubicBezTo>
                        <a:cubicBezTo>
                          <a:pt x="14" y="10"/>
                          <a:pt x="14" y="10"/>
                          <a:pt x="15" y="10"/>
                        </a:cubicBezTo>
                        <a:cubicBezTo>
                          <a:pt x="15" y="10"/>
                          <a:pt x="15" y="10"/>
                          <a:pt x="15" y="10"/>
                        </a:cubicBezTo>
                        <a:cubicBezTo>
                          <a:pt x="16" y="10"/>
                          <a:pt x="16" y="10"/>
                          <a:pt x="16" y="9"/>
                        </a:cubicBezTo>
                        <a:cubicBezTo>
                          <a:pt x="16" y="8"/>
                          <a:pt x="16" y="8"/>
                          <a:pt x="16" y="8"/>
                        </a:cubicBezTo>
                        <a:cubicBezTo>
                          <a:pt x="16" y="7"/>
                          <a:pt x="16" y="7"/>
                          <a:pt x="16"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7" name="Freeform 184"/>
                  <p:cNvSpPr>
                    <a:spLocks/>
                  </p:cNvSpPr>
                  <p:nvPr/>
                </p:nvSpPr>
                <p:spPr bwMode="auto">
                  <a:xfrm>
                    <a:off x="5005388" y="4532312"/>
                    <a:ext cx="3175" cy="9525"/>
                  </a:xfrm>
                  <a:custGeom>
                    <a:avLst/>
                    <a:gdLst>
                      <a:gd name="T0" fmla="*/ 1 w 1"/>
                      <a:gd name="T1" fmla="*/ 0 h 3"/>
                      <a:gd name="T2" fmla="*/ 1 w 1"/>
                      <a:gd name="T3" fmla="*/ 1 h 3"/>
                      <a:gd name="T4" fmla="*/ 1 w 1"/>
                      <a:gd name="T5" fmla="*/ 2 h 3"/>
                      <a:gd name="T6" fmla="*/ 1 w 1"/>
                      <a:gd name="T7" fmla="*/ 2 h 3"/>
                      <a:gd name="T8" fmla="*/ 0 w 1"/>
                      <a:gd name="T9" fmla="*/ 3 h 3"/>
                      <a:gd name="T10" fmla="*/ 0 w 1"/>
                      <a:gd name="T11" fmla="*/ 3 h 3"/>
                      <a:gd name="T12" fmla="*/ 0 w 1"/>
                      <a:gd name="T13" fmla="*/ 2 h 3"/>
                      <a:gd name="T14" fmla="*/ 0 w 1"/>
                      <a:gd name="T15" fmla="*/ 2 h 3"/>
                      <a:gd name="T16" fmla="*/ 0 w 1"/>
                      <a:gd name="T17" fmla="*/ 1 h 3"/>
                      <a:gd name="T18" fmla="*/ 0 w 1"/>
                      <a:gd name="T19" fmla="*/ 1 h 3"/>
                      <a:gd name="T20" fmla="*/ 1 w 1"/>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
                        <a:moveTo>
                          <a:pt x="1" y="0"/>
                        </a:moveTo>
                        <a:cubicBezTo>
                          <a:pt x="1" y="0"/>
                          <a:pt x="1" y="1"/>
                          <a:pt x="1" y="1"/>
                        </a:cubicBezTo>
                        <a:cubicBezTo>
                          <a:pt x="0" y="1"/>
                          <a:pt x="0" y="2"/>
                          <a:pt x="1" y="2"/>
                        </a:cubicBezTo>
                        <a:cubicBezTo>
                          <a:pt x="1" y="2"/>
                          <a:pt x="1" y="2"/>
                          <a:pt x="1" y="2"/>
                        </a:cubicBezTo>
                        <a:cubicBezTo>
                          <a:pt x="0" y="2"/>
                          <a:pt x="1" y="3"/>
                          <a:pt x="0" y="3"/>
                        </a:cubicBezTo>
                        <a:cubicBezTo>
                          <a:pt x="0" y="3"/>
                          <a:pt x="0" y="3"/>
                          <a:pt x="0" y="3"/>
                        </a:cubicBezTo>
                        <a:cubicBezTo>
                          <a:pt x="0" y="3"/>
                          <a:pt x="0" y="3"/>
                          <a:pt x="0" y="2"/>
                        </a:cubicBezTo>
                        <a:cubicBezTo>
                          <a:pt x="0" y="2"/>
                          <a:pt x="0" y="2"/>
                          <a:pt x="0" y="2"/>
                        </a:cubicBezTo>
                        <a:cubicBezTo>
                          <a:pt x="0" y="2"/>
                          <a:pt x="0" y="2"/>
                          <a:pt x="0" y="1"/>
                        </a:cubicBezTo>
                        <a:cubicBezTo>
                          <a:pt x="0" y="1"/>
                          <a:pt x="0" y="1"/>
                          <a:pt x="0"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8" name="Freeform 185"/>
                  <p:cNvSpPr>
                    <a:spLocks/>
                  </p:cNvSpPr>
                  <p:nvPr/>
                </p:nvSpPr>
                <p:spPr bwMode="auto">
                  <a:xfrm>
                    <a:off x="5245101" y="4602162"/>
                    <a:ext cx="9525" cy="14287"/>
                  </a:xfrm>
                  <a:custGeom>
                    <a:avLst/>
                    <a:gdLst>
                      <a:gd name="T0" fmla="*/ 2 w 3"/>
                      <a:gd name="T1" fmla="*/ 1 h 5"/>
                      <a:gd name="T2" fmla="*/ 1 w 3"/>
                      <a:gd name="T3" fmla="*/ 0 h 5"/>
                      <a:gd name="T4" fmla="*/ 0 w 3"/>
                      <a:gd name="T5" fmla="*/ 5 h 5"/>
                      <a:gd name="T6" fmla="*/ 2 w 3"/>
                      <a:gd name="T7" fmla="*/ 5 h 5"/>
                      <a:gd name="T8" fmla="*/ 2 w 3"/>
                      <a:gd name="T9" fmla="*/ 2 h 5"/>
                      <a:gd name="T10" fmla="*/ 2 w 3"/>
                      <a:gd name="T11" fmla="*/ 1 h 5"/>
                    </a:gdLst>
                    <a:ahLst/>
                    <a:cxnLst>
                      <a:cxn ang="0">
                        <a:pos x="T0" y="T1"/>
                      </a:cxn>
                      <a:cxn ang="0">
                        <a:pos x="T2" y="T3"/>
                      </a:cxn>
                      <a:cxn ang="0">
                        <a:pos x="T4" y="T5"/>
                      </a:cxn>
                      <a:cxn ang="0">
                        <a:pos x="T6" y="T7"/>
                      </a:cxn>
                      <a:cxn ang="0">
                        <a:pos x="T8" y="T9"/>
                      </a:cxn>
                      <a:cxn ang="0">
                        <a:pos x="T10" y="T11"/>
                      </a:cxn>
                    </a:cxnLst>
                    <a:rect l="0" t="0" r="r" b="b"/>
                    <a:pathLst>
                      <a:path w="3" h="5">
                        <a:moveTo>
                          <a:pt x="2" y="1"/>
                        </a:moveTo>
                        <a:cubicBezTo>
                          <a:pt x="2" y="0"/>
                          <a:pt x="1" y="0"/>
                          <a:pt x="1" y="0"/>
                        </a:cubicBezTo>
                        <a:cubicBezTo>
                          <a:pt x="1" y="2"/>
                          <a:pt x="1" y="3"/>
                          <a:pt x="0" y="5"/>
                        </a:cubicBezTo>
                        <a:cubicBezTo>
                          <a:pt x="1" y="5"/>
                          <a:pt x="1" y="5"/>
                          <a:pt x="2" y="5"/>
                        </a:cubicBezTo>
                        <a:cubicBezTo>
                          <a:pt x="2" y="4"/>
                          <a:pt x="2" y="3"/>
                          <a:pt x="2" y="2"/>
                        </a:cubicBezTo>
                        <a:cubicBezTo>
                          <a:pt x="3" y="2"/>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9" name="Freeform 186"/>
                  <p:cNvSpPr>
                    <a:spLocks/>
                  </p:cNvSpPr>
                  <p:nvPr/>
                </p:nvSpPr>
                <p:spPr bwMode="auto">
                  <a:xfrm>
                    <a:off x="5245101" y="4662487"/>
                    <a:ext cx="9525" cy="11112"/>
                  </a:xfrm>
                  <a:custGeom>
                    <a:avLst/>
                    <a:gdLst>
                      <a:gd name="T0" fmla="*/ 1 w 3"/>
                      <a:gd name="T1" fmla="*/ 4 h 4"/>
                      <a:gd name="T2" fmla="*/ 2 w 3"/>
                      <a:gd name="T3" fmla="*/ 3 h 4"/>
                      <a:gd name="T4" fmla="*/ 3 w 3"/>
                      <a:gd name="T5" fmla="*/ 1 h 4"/>
                      <a:gd name="T6" fmla="*/ 2 w 3"/>
                      <a:gd name="T7" fmla="*/ 2 h 4"/>
                      <a:gd name="T8" fmla="*/ 1 w 3"/>
                      <a:gd name="T9" fmla="*/ 3 h 4"/>
                      <a:gd name="T10" fmla="*/ 1 w 3"/>
                      <a:gd name="T11" fmla="*/ 4 h 4"/>
                      <a:gd name="T12" fmla="*/ 1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4"/>
                        </a:moveTo>
                        <a:cubicBezTo>
                          <a:pt x="1" y="2"/>
                          <a:pt x="2" y="3"/>
                          <a:pt x="2" y="3"/>
                        </a:cubicBezTo>
                        <a:cubicBezTo>
                          <a:pt x="3" y="2"/>
                          <a:pt x="3" y="2"/>
                          <a:pt x="3" y="1"/>
                        </a:cubicBezTo>
                        <a:cubicBezTo>
                          <a:pt x="3" y="0"/>
                          <a:pt x="2" y="2"/>
                          <a:pt x="2" y="2"/>
                        </a:cubicBezTo>
                        <a:cubicBezTo>
                          <a:pt x="1" y="2"/>
                          <a:pt x="1" y="2"/>
                          <a:pt x="1" y="3"/>
                        </a:cubicBezTo>
                        <a:cubicBezTo>
                          <a:pt x="0" y="3"/>
                          <a:pt x="0" y="3"/>
                          <a:pt x="1" y="4"/>
                        </a:cubicBezTo>
                        <a:cubicBezTo>
                          <a:pt x="1" y="4"/>
                          <a:pt x="2"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0" name="Freeform 187"/>
                  <p:cNvSpPr>
                    <a:spLocks/>
                  </p:cNvSpPr>
                  <p:nvPr/>
                </p:nvSpPr>
                <p:spPr bwMode="auto">
                  <a:xfrm>
                    <a:off x="5243513" y="4681537"/>
                    <a:ext cx="1588"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2"/>
                          <a:pt x="1"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1" name="Freeform 188"/>
                  <p:cNvSpPr>
                    <a:spLocks/>
                  </p:cNvSpPr>
                  <p:nvPr/>
                </p:nvSpPr>
                <p:spPr bwMode="auto">
                  <a:xfrm>
                    <a:off x="5245101" y="4684712"/>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2" name="Freeform 189"/>
                  <p:cNvSpPr>
                    <a:spLocks/>
                  </p:cNvSpPr>
                  <p:nvPr/>
                </p:nvSpPr>
                <p:spPr bwMode="auto">
                  <a:xfrm>
                    <a:off x="5248276" y="4662487"/>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3" name="Freeform 190"/>
                  <p:cNvSpPr>
                    <a:spLocks/>
                  </p:cNvSpPr>
                  <p:nvPr/>
                </p:nvSpPr>
                <p:spPr bwMode="auto">
                  <a:xfrm>
                    <a:off x="5248276" y="4670425"/>
                    <a:ext cx="6350" cy="635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0" y="2"/>
                          <a:pt x="0" y="2"/>
                          <a:pt x="0" y="1"/>
                        </a:cubicBezTo>
                        <a:cubicBezTo>
                          <a:pt x="1" y="0"/>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4" name="Freeform 191"/>
                  <p:cNvSpPr>
                    <a:spLocks/>
                  </p:cNvSpPr>
                  <p:nvPr/>
                </p:nvSpPr>
                <p:spPr bwMode="auto">
                  <a:xfrm>
                    <a:off x="5237163" y="4619625"/>
                    <a:ext cx="11113" cy="19050"/>
                  </a:xfrm>
                  <a:custGeom>
                    <a:avLst/>
                    <a:gdLst>
                      <a:gd name="T0" fmla="*/ 1 w 4"/>
                      <a:gd name="T1" fmla="*/ 1 h 7"/>
                      <a:gd name="T2" fmla="*/ 2 w 4"/>
                      <a:gd name="T3" fmla="*/ 2 h 7"/>
                      <a:gd name="T4" fmla="*/ 2 w 4"/>
                      <a:gd name="T5" fmla="*/ 4 h 7"/>
                      <a:gd name="T6" fmla="*/ 3 w 4"/>
                      <a:gd name="T7" fmla="*/ 4 h 7"/>
                      <a:gd name="T8" fmla="*/ 3 w 4"/>
                      <a:gd name="T9" fmla="*/ 6 h 7"/>
                      <a:gd name="T10" fmla="*/ 2 w 4"/>
                      <a:gd name="T11" fmla="*/ 7 h 7"/>
                      <a:gd name="T12" fmla="*/ 1 w 4"/>
                      <a:gd name="T13" fmla="*/ 5 h 7"/>
                      <a:gd name="T14" fmla="*/ 1 w 4"/>
                      <a:gd name="T15" fmla="*/ 5 h 7"/>
                      <a:gd name="T16" fmla="*/ 0 w 4"/>
                      <a:gd name="T17" fmla="*/ 4 h 7"/>
                      <a:gd name="T18" fmla="*/ 0 w 4"/>
                      <a:gd name="T19" fmla="*/ 3 h 7"/>
                      <a:gd name="T20" fmla="*/ 0 w 4"/>
                      <a:gd name="T21" fmla="*/ 1 h 7"/>
                      <a:gd name="T22" fmla="*/ 1 w 4"/>
                      <a:gd name="T23" fmla="*/ 1 h 7"/>
                      <a:gd name="T24" fmla="*/ 1 w 4"/>
                      <a:gd name="T25" fmla="*/ 1 h 7"/>
                      <a:gd name="T26" fmla="*/ 1 w 4"/>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7">
                        <a:moveTo>
                          <a:pt x="1" y="1"/>
                        </a:moveTo>
                        <a:cubicBezTo>
                          <a:pt x="1" y="1"/>
                          <a:pt x="2" y="1"/>
                          <a:pt x="2" y="2"/>
                        </a:cubicBezTo>
                        <a:cubicBezTo>
                          <a:pt x="2" y="2"/>
                          <a:pt x="2" y="4"/>
                          <a:pt x="2" y="4"/>
                        </a:cubicBezTo>
                        <a:cubicBezTo>
                          <a:pt x="3" y="3"/>
                          <a:pt x="3" y="4"/>
                          <a:pt x="3" y="4"/>
                        </a:cubicBezTo>
                        <a:cubicBezTo>
                          <a:pt x="3" y="5"/>
                          <a:pt x="3" y="5"/>
                          <a:pt x="3" y="6"/>
                        </a:cubicBezTo>
                        <a:cubicBezTo>
                          <a:pt x="4" y="6"/>
                          <a:pt x="3" y="7"/>
                          <a:pt x="2" y="7"/>
                        </a:cubicBezTo>
                        <a:cubicBezTo>
                          <a:pt x="2" y="6"/>
                          <a:pt x="1" y="4"/>
                          <a:pt x="1" y="5"/>
                        </a:cubicBezTo>
                        <a:cubicBezTo>
                          <a:pt x="1" y="6"/>
                          <a:pt x="1" y="6"/>
                          <a:pt x="1" y="5"/>
                        </a:cubicBezTo>
                        <a:cubicBezTo>
                          <a:pt x="0" y="5"/>
                          <a:pt x="0" y="5"/>
                          <a:pt x="0" y="4"/>
                        </a:cubicBezTo>
                        <a:cubicBezTo>
                          <a:pt x="0" y="4"/>
                          <a:pt x="0" y="4"/>
                          <a:pt x="0" y="3"/>
                        </a:cubicBezTo>
                        <a:cubicBezTo>
                          <a:pt x="0" y="2"/>
                          <a:pt x="1" y="2"/>
                          <a:pt x="0" y="1"/>
                        </a:cubicBezTo>
                        <a:cubicBezTo>
                          <a:pt x="0" y="1"/>
                          <a:pt x="1" y="1"/>
                          <a:pt x="1" y="1"/>
                        </a:cubicBezTo>
                        <a:cubicBezTo>
                          <a:pt x="1" y="2"/>
                          <a:pt x="1" y="2"/>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5" name="Freeform 192"/>
                  <p:cNvSpPr>
                    <a:spLocks noEditPoints="1"/>
                  </p:cNvSpPr>
                  <p:nvPr/>
                </p:nvSpPr>
                <p:spPr bwMode="auto">
                  <a:xfrm>
                    <a:off x="5016501" y="4513262"/>
                    <a:ext cx="252413" cy="249237"/>
                  </a:xfrm>
                  <a:custGeom>
                    <a:avLst/>
                    <a:gdLst>
                      <a:gd name="T0" fmla="*/ 83 w 88"/>
                      <a:gd name="T1" fmla="*/ 72 h 87"/>
                      <a:gd name="T2" fmla="*/ 81 w 88"/>
                      <a:gd name="T3" fmla="*/ 66 h 87"/>
                      <a:gd name="T4" fmla="*/ 79 w 88"/>
                      <a:gd name="T5" fmla="*/ 62 h 87"/>
                      <a:gd name="T6" fmla="*/ 79 w 88"/>
                      <a:gd name="T7" fmla="*/ 54 h 87"/>
                      <a:gd name="T8" fmla="*/ 78 w 88"/>
                      <a:gd name="T9" fmla="*/ 50 h 87"/>
                      <a:gd name="T10" fmla="*/ 78 w 88"/>
                      <a:gd name="T11" fmla="*/ 46 h 87"/>
                      <a:gd name="T12" fmla="*/ 74 w 88"/>
                      <a:gd name="T13" fmla="*/ 41 h 87"/>
                      <a:gd name="T14" fmla="*/ 77 w 88"/>
                      <a:gd name="T15" fmla="*/ 33 h 87"/>
                      <a:gd name="T16" fmla="*/ 77 w 88"/>
                      <a:gd name="T17" fmla="*/ 30 h 87"/>
                      <a:gd name="T18" fmla="*/ 66 w 88"/>
                      <a:gd name="T19" fmla="*/ 20 h 87"/>
                      <a:gd name="T20" fmla="*/ 36 w 88"/>
                      <a:gd name="T21" fmla="*/ 1 h 87"/>
                      <a:gd name="T22" fmla="*/ 35 w 88"/>
                      <a:gd name="T23" fmla="*/ 4 h 87"/>
                      <a:gd name="T24" fmla="*/ 32 w 88"/>
                      <a:gd name="T25" fmla="*/ 5 h 87"/>
                      <a:gd name="T26" fmla="*/ 31 w 88"/>
                      <a:gd name="T27" fmla="*/ 7 h 87"/>
                      <a:gd name="T28" fmla="*/ 32 w 88"/>
                      <a:gd name="T29" fmla="*/ 9 h 87"/>
                      <a:gd name="T30" fmla="*/ 31 w 88"/>
                      <a:gd name="T31" fmla="*/ 12 h 87"/>
                      <a:gd name="T32" fmla="*/ 25 w 88"/>
                      <a:gd name="T33" fmla="*/ 11 h 87"/>
                      <a:gd name="T34" fmla="*/ 21 w 88"/>
                      <a:gd name="T35" fmla="*/ 11 h 87"/>
                      <a:gd name="T36" fmla="*/ 19 w 88"/>
                      <a:gd name="T37" fmla="*/ 13 h 87"/>
                      <a:gd name="T38" fmla="*/ 18 w 88"/>
                      <a:gd name="T39" fmla="*/ 12 h 87"/>
                      <a:gd name="T40" fmla="*/ 17 w 88"/>
                      <a:gd name="T41" fmla="*/ 9 h 87"/>
                      <a:gd name="T42" fmla="*/ 18 w 88"/>
                      <a:gd name="T43" fmla="*/ 4 h 87"/>
                      <a:gd name="T44" fmla="*/ 19 w 88"/>
                      <a:gd name="T45" fmla="*/ 0 h 87"/>
                      <a:gd name="T46" fmla="*/ 8 w 88"/>
                      <a:gd name="T47" fmla="*/ 1 h 87"/>
                      <a:gd name="T48" fmla="*/ 11 w 88"/>
                      <a:gd name="T49" fmla="*/ 7 h 87"/>
                      <a:gd name="T50" fmla="*/ 9 w 88"/>
                      <a:gd name="T51" fmla="*/ 11 h 87"/>
                      <a:gd name="T52" fmla="*/ 8 w 88"/>
                      <a:gd name="T53" fmla="*/ 15 h 87"/>
                      <a:gd name="T54" fmla="*/ 10 w 88"/>
                      <a:gd name="T55" fmla="*/ 19 h 87"/>
                      <a:gd name="T56" fmla="*/ 6 w 88"/>
                      <a:gd name="T57" fmla="*/ 24 h 87"/>
                      <a:gd name="T58" fmla="*/ 2 w 88"/>
                      <a:gd name="T59" fmla="*/ 28 h 87"/>
                      <a:gd name="T60" fmla="*/ 2 w 88"/>
                      <a:gd name="T61" fmla="*/ 33 h 87"/>
                      <a:gd name="T62" fmla="*/ 3 w 88"/>
                      <a:gd name="T63" fmla="*/ 40 h 87"/>
                      <a:gd name="T64" fmla="*/ 6 w 88"/>
                      <a:gd name="T65" fmla="*/ 45 h 87"/>
                      <a:gd name="T66" fmla="*/ 9 w 88"/>
                      <a:gd name="T67" fmla="*/ 50 h 87"/>
                      <a:gd name="T68" fmla="*/ 11 w 88"/>
                      <a:gd name="T69" fmla="*/ 56 h 87"/>
                      <a:gd name="T70" fmla="*/ 13 w 88"/>
                      <a:gd name="T71" fmla="*/ 61 h 87"/>
                      <a:gd name="T72" fmla="*/ 18 w 88"/>
                      <a:gd name="T73" fmla="*/ 63 h 87"/>
                      <a:gd name="T74" fmla="*/ 25 w 88"/>
                      <a:gd name="T75" fmla="*/ 66 h 87"/>
                      <a:gd name="T76" fmla="*/ 32 w 88"/>
                      <a:gd name="T77" fmla="*/ 69 h 87"/>
                      <a:gd name="T78" fmla="*/ 35 w 88"/>
                      <a:gd name="T79" fmla="*/ 69 h 87"/>
                      <a:gd name="T80" fmla="*/ 40 w 88"/>
                      <a:gd name="T81" fmla="*/ 73 h 87"/>
                      <a:gd name="T82" fmla="*/ 40 w 88"/>
                      <a:gd name="T83" fmla="*/ 77 h 87"/>
                      <a:gd name="T84" fmla="*/ 42 w 88"/>
                      <a:gd name="T85" fmla="*/ 82 h 87"/>
                      <a:gd name="T86" fmla="*/ 46 w 88"/>
                      <a:gd name="T87" fmla="*/ 85 h 87"/>
                      <a:gd name="T88" fmla="*/ 51 w 88"/>
                      <a:gd name="T89" fmla="*/ 84 h 87"/>
                      <a:gd name="T90" fmla="*/ 59 w 88"/>
                      <a:gd name="T91" fmla="*/ 85 h 87"/>
                      <a:gd name="T92" fmla="*/ 66 w 88"/>
                      <a:gd name="T93" fmla="*/ 82 h 87"/>
                      <a:gd name="T94" fmla="*/ 76 w 88"/>
                      <a:gd name="T95" fmla="*/ 81 h 87"/>
                      <a:gd name="T96" fmla="*/ 84 w 88"/>
                      <a:gd name="T97" fmla="*/ 78 h 87"/>
                      <a:gd name="T98" fmla="*/ 27 w 88"/>
                      <a:gd name="T99" fmla="*/ 60 h 87"/>
                      <a:gd name="T100" fmla="*/ 23 w 88"/>
                      <a:gd name="T101" fmla="*/ 57 h 87"/>
                      <a:gd name="T102" fmla="*/ 19 w 88"/>
                      <a:gd name="T103" fmla="*/ 57 h 87"/>
                      <a:gd name="T104" fmla="*/ 17 w 88"/>
                      <a:gd name="T105" fmla="*/ 51 h 87"/>
                      <a:gd name="T106" fmla="*/ 24 w 88"/>
                      <a:gd name="T107" fmla="*/ 56 h 87"/>
                      <a:gd name="T108" fmla="*/ 27 w 88"/>
                      <a:gd name="T109" fmla="*/ 6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8" h="87">
                        <a:moveTo>
                          <a:pt x="87" y="76"/>
                        </a:moveTo>
                        <a:cubicBezTo>
                          <a:pt x="88" y="74"/>
                          <a:pt x="86" y="74"/>
                          <a:pt x="86" y="74"/>
                        </a:cubicBezTo>
                        <a:cubicBezTo>
                          <a:pt x="86" y="73"/>
                          <a:pt x="85" y="74"/>
                          <a:pt x="85" y="74"/>
                        </a:cubicBezTo>
                        <a:cubicBezTo>
                          <a:pt x="85" y="74"/>
                          <a:pt x="85" y="73"/>
                          <a:pt x="84" y="73"/>
                        </a:cubicBezTo>
                        <a:cubicBezTo>
                          <a:pt x="82" y="73"/>
                          <a:pt x="83" y="72"/>
                          <a:pt x="83" y="72"/>
                        </a:cubicBezTo>
                        <a:cubicBezTo>
                          <a:pt x="80" y="72"/>
                          <a:pt x="83" y="71"/>
                          <a:pt x="82" y="71"/>
                        </a:cubicBezTo>
                        <a:cubicBezTo>
                          <a:pt x="81" y="70"/>
                          <a:pt x="82" y="70"/>
                          <a:pt x="82" y="69"/>
                        </a:cubicBezTo>
                        <a:cubicBezTo>
                          <a:pt x="82" y="69"/>
                          <a:pt x="82" y="69"/>
                          <a:pt x="81" y="68"/>
                        </a:cubicBezTo>
                        <a:cubicBezTo>
                          <a:pt x="81" y="68"/>
                          <a:pt x="81" y="67"/>
                          <a:pt x="81" y="67"/>
                        </a:cubicBezTo>
                        <a:cubicBezTo>
                          <a:pt x="81" y="67"/>
                          <a:pt x="81" y="67"/>
                          <a:pt x="81" y="66"/>
                        </a:cubicBezTo>
                        <a:cubicBezTo>
                          <a:pt x="81" y="65"/>
                          <a:pt x="81" y="65"/>
                          <a:pt x="81" y="65"/>
                        </a:cubicBezTo>
                        <a:cubicBezTo>
                          <a:pt x="80" y="65"/>
                          <a:pt x="81" y="65"/>
                          <a:pt x="80" y="64"/>
                        </a:cubicBezTo>
                        <a:cubicBezTo>
                          <a:pt x="79" y="64"/>
                          <a:pt x="80" y="63"/>
                          <a:pt x="80" y="63"/>
                        </a:cubicBezTo>
                        <a:cubicBezTo>
                          <a:pt x="81" y="63"/>
                          <a:pt x="80" y="63"/>
                          <a:pt x="80" y="62"/>
                        </a:cubicBezTo>
                        <a:cubicBezTo>
                          <a:pt x="79" y="62"/>
                          <a:pt x="79" y="62"/>
                          <a:pt x="79" y="62"/>
                        </a:cubicBezTo>
                        <a:cubicBezTo>
                          <a:pt x="78" y="62"/>
                          <a:pt x="79" y="61"/>
                          <a:pt x="79" y="60"/>
                        </a:cubicBezTo>
                        <a:cubicBezTo>
                          <a:pt x="78" y="60"/>
                          <a:pt x="78" y="60"/>
                          <a:pt x="78" y="59"/>
                        </a:cubicBezTo>
                        <a:cubicBezTo>
                          <a:pt x="78" y="59"/>
                          <a:pt x="77" y="58"/>
                          <a:pt x="79" y="58"/>
                        </a:cubicBezTo>
                        <a:cubicBezTo>
                          <a:pt x="79" y="58"/>
                          <a:pt x="78" y="58"/>
                          <a:pt x="80" y="55"/>
                        </a:cubicBezTo>
                        <a:cubicBezTo>
                          <a:pt x="79" y="55"/>
                          <a:pt x="79" y="55"/>
                          <a:pt x="79" y="54"/>
                        </a:cubicBezTo>
                        <a:cubicBezTo>
                          <a:pt x="79" y="54"/>
                          <a:pt x="79" y="54"/>
                          <a:pt x="79" y="53"/>
                        </a:cubicBezTo>
                        <a:cubicBezTo>
                          <a:pt x="79" y="53"/>
                          <a:pt x="78" y="53"/>
                          <a:pt x="78" y="52"/>
                        </a:cubicBezTo>
                        <a:cubicBezTo>
                          <a:pt x="78" y="52"/>
                          <a:pt x="78" y="51"/>
                          <a:pt x="79" y="51"/>
                        </a:cubicBezTo>
                        <a:cubicBezTo>
                          <a:pt x="79" y="51"/>
                          <a:pt x="79" y="51"/>
                          <a:pt x="79" y="51"/>
                        </a:cubicBezTo>
                        <a:cubicBezTo>
                          <a:pt x="79" y="50"/>
                          <a:pt x="78" y="51"/>
                          <a:pt x="78" y="50"/>
                        </a:cubicBezTo>
                        <a:cubicBezTo>
                          <a:pt x="79" y="50"/>
                          <a:pt x="79" y="50"/>
                          <a:pt x="79" y="49"/>
                        </a:cubicBezTo>
                        <a:cubicBezTo>
                          <a:pt x="80" y="49"/>
                          <a:pt x="80" y="49"/>
                          <a:pt x="80" y="49"/>
                        </a:cubicBezTo>
                        <a:cubicBezTo>
                          <a:pt x="80" y="48"/>
                          <a:pt x="80" y="48"/>
                          <a:pt x="80" y="48"/>
                        </a:cubicBezTo>
                        <a:cubicBezTo>
                          <a:pt x="79" y="47"/>
                          <a:pt x="80" y="47"/>
                          <a:pt x="79" y="47"/>
                        </a:cubicBezTo>
                        <a:cubicBezTo>
                          <a:pt x="79" y="47"/>
                          <a:pt x="78" y="46"/>
                          <a:pt x="78" y="46"/>
                        </a:cubicBezTo>
                        <a:cubicBezTo>
                          <a:pt x="78" y="45"/>
                          <a:pt x="78" y="46"/>
                          <a:pt x="77" y="45"/>
                        </a:cubicBezTo>
                        <a:cubicBezTo>
                          <a:pt x="77" y="45"/>
                          <a:pt x="76" y="44"/>
                          <a:pt x="76" y="44"/>
                        </a:cubicBezTo>
                        <a:cubicBezTo>
                          <a:pt x="75" y="44"/>
                          <a:pt x="75" y="44"/>
                          <a:pt x="75" y="43"/>
                        </a:cubicBezTo>
                        <a:cubicBezTo>
                          <a:pt x="75" y="42"/>
                          <a:pt x="74" y="43"/>
                          <a:pt x="75" y="42"/>
                        </a:cubicBezTo>
                        <a:cubicBezTo>
                          <a:pt x="75" y="41"/>
                          <a:pt x="75" y="41"/>
                          <a:pt x="74" y="41"/>
                        </a:cubicBezTo>
                        <a:cubicBezTo>
                          <a:pt x="74" y="40"/>
                          <a:pt x="74" y="40"/>
                          <a:pt x="74" y="39"/>
                        </a:cubicBezTo>
                        <a:cubicBezTo>
                          <a:pt x="74" y="38"/>
                          <a:pt x="75" y="38"/>
                          <a:pt x="75" y="37"/>
                        </a:cubicBezTo>
                        <a:cubicBezTo>
                          <a:pt x="75" y="36"/>
                          <a:pt x="76" y="37"/>
                          <a:pt x="76" y="36"/>
                        </a:cubicBezTo>
                        <a:cubicBezTo>
                          <a:pt x="76" y="35"/>
                          <a:pt x="76" y="35"/>
                          <a:pt x="76" y="34"/>
                        </a:cubicBezTo>
                        <a:cubicBezTo>
                          <a:pt x="76" y="33"/>
                          <a:pt x="77" y="34"/>
                          <a:pt x="77" y="33"/>
                        </a:cubicBezTo>
                        <a:cubicBezTo>
                          <a:pt x="76" y="33"/>
                          <a:pt x="76" y="33"/>
                          <a:pt x="77" y="33"/>
                        </a:cubicBezTo>
                        <a:cubicBezTo>
                          <a:pt x="77" y="32"/>
                          <a:pt x="76" y="33"/>
                          <a:pt x="77" y="32"/>
                        </a:cubicBezTo>
                        <a:cubicBezTo>
                          <a:pt x="77" y="32"/>
                          <a:pt x="77" y="31"/>
                          <a:pt x="77" y="31"/>
                        </a:cubicBezTo>
                        <a:cubicBezTo>
                          <a:pt x="77" y="31"/>
                          <a:pt x="77" y="30"/>
                          <a:pt x="77" y="30"/>
                        </a:cubicBezTo>
                        <a:cubicBezTo>
                          <a:pt x="77" y="30"/>
                          <a:pt x="77" y="30"/>
                          <a:pt x="77" y="30"/>
                        </a:cubicBezTo>
                        <a:cubicBezTo>
                          <a:pt x="77" y="30"/>
                          <a:pt x="77" y="29"/>
                          <a:pt x="77" y="29"/>
                        </a:cubicBezTo>
                        <a:cubicBezTo>
                          <a:pt x="77" y="29"/>
                          <a:pt x="77" y="29"/>
                          <a:pt x="78" y="29"/>
                        </a:cubicBezTo>
                        <a:cubicBezTo>
                          <a:pt x="77" y="29"/>
                          <a:pt x="77" y="29"/>
                          <a:pt x="77" y="29"/>
                        </a:cubicBezTo>
                        <a:cubicBezTo>
                          <a:pt x="77" y="29"/>
                          <a:pt x="68" y="23"/>
                          <a:pt x="67" y="22"/>
                        </a:cubicBezTo>
                        <a:cubicBezTo>
                          <a:pt x="66" y="21"/>
                          <a:pt x="66" y="20"/>
                          <a:pt x="66" y="20"/>
                        </a:cubicBezTo>
                        <a:cubicBezTo>
                          <a:pt x="65" y="20"/>
                          <a:pt x="65" y="20"/>
                          <a:pt x="65" y="20"/>
                        </a:cubicBezTo>
                        <a:cubicBezTo>
                          <a:pt x="65" y="19"/>
                          <a:pt x="66" y="19"/>
                          <a:pt x="66" y="18"/>
                        </a:cubicBezTo>
                        <a:cubicBezTo>
                          <a:pt x="66" y="17"/>
                          <a:pt x="66" y="16"/>
                          <a:pt x="65" y="16"/>
                        </a:cubicBezTo>
                        <a:cubicBezTo>
                          <a:pt x="64" y="16"/>
                          <a:pt x="38" y="1"/>
                          <a:pt x="38" y="1"/>
                        </a:cubicBezTo>
                        <a:cubicBezTo>
                          <a:pt x="37" y="1"/>
                          <a:pt x="37" y="1"/>
                          <a:pt x="36" y="1"/>
                        </a:cubicBezTo>
                        <a:cubicBezTo>
                          <a:pt x="36" y="2"/>
                          <a:pt x="36" y="2"/>
                          <a:pt x="35" y="1"/>
                        </a:cubicBezTo>
                        <a:cubicBezTo>
                          <a:pt x="35" y="1"/>
                          <a:pt x="35" y="2"/>
                          <a:pt x="35" y="2"/>
                        </a:cubicBezTo>
                        <a:cubicBezTo>
                          <a:pt x="35" y="2"/>
                          <a:pt x="36" y="3"/>
                          <a:pt x="34" y="3"/>
                        </a:cubicBezTo>
                        <a:cubicBezTo>
                          <a:pt x="34" y="3"/>
                          <a:pt x="34" y="3"/>
                          <a:pt x="34" y="3"/>
                        </a:cubicBezTo>
                        <a:cubicBezTo>
                          <a:pt x="34" y="3"/>
                          <a:pt x="35" y="4"/>
                          <a:pt x="35" y="4"/>
                        </a:cubicBezTo>
                        <a:cubicBezTo>
                          <a:pt x="35" y="4"/>
                          <a:pt x="35" y="4"/>
                          <a:pt x="34" y="4"/>
                        </a:cubicBezTo>
                        <a:cubicBezTo>
                          <a:pt x="34" y="4"/>
                          <a:pt x="33" y="4"/>
                          <a:pt x="33" y="4"/>
                        </a:cubicBezTo>
                        <a:cubicBezTo>
                          <a:pt x="33" y="4"/>
                          <a:pt x="34" y="4"/>
                          <a:pt x="33" y="5"/>
                        </a:cubicBezTo>
                        <a:cubicBezTo>
                          <a:pt x="32" y="5"/>
                          <a:pt x="34" y="5"/>
                          <a:pt x="34" y="5"/>
                        </a:cubicBezTo>
                        <a:cubicBezTo>
                          <a:pt x="33" y="6"/>
                          <a:pt x="32" y="5"/>
                          <a:pt x="32" y="5"/>
                        </a:cubicBezTo>
                        <a:cubicBezTo>
                          <a:pt x="33" y="6"/>
                          <a:pt x="32" y="7"/>
                          <a:pt x="31" y="7"/>
                        </a:cubicBezTo>
                        <a:cubicBezTo>
                          <a:pt x="31" y="6"/>
                          <a:pt x="31" y="6"/>
                          <a:pt x="30" y="7"/>
                        </a:cubicBezTo>
                        <a:cubicBezTo>
                          <a:pt x="30" y="7"/>
                          <a:pt x="30" y="8"/>
                          <a:pt x="30" y="7"/>
                        </a:cubicBezTo>
                        <a:cubicBezTo>
                          <a:pt x="31" y="7"/>
                          <a:pt x="31" y="7"/>
                          <a:pt x="32" y="7"/>
                        </a:cubicBezTo>
                        <a:cubicBezTo>
                          <a:pt x="33" y="8"/>
                          <a:pt x="32" y="9"/>
                          <a:pt x="31" y="7"/>
                        </a:cubicBezTo>
                        <a:cubicBezTo>
                          <a:pt x="31" y="7"/>
                          <a:pt x="31" y="8"/>
                          <a:pt x="31" y="8"/>
                        </a:cubicBezTo>
                        <a:cubicBezTo>
                          <a:pt x="31" y="8"/>
                          <a:pt x="31" y="8"/>
                          <a:pt x="30" y="8"/>
                        </a:cubicBezTo>
                        <a:cubicBezTo>
                          <a:pt x="30" y="8"/>
                          <a:pt x="29" y="9"/>
                          <a:pt x="29" y="9"/>
                        </a:cubicBezTo>
                        <a:cubicBezTo>
                          <a:pt x="30" y="9"/>
                          <a:pt x="30" y="9"/>
                          <a:pt x="30" y="9"/>
                        </a:cubicBezTo>
                        <a:cubicBezTo>
                          <a:pt x="30" y="10"/>
                          <a:pt x="31" y="9"/>
                          <a:pt x="32" y="9"/>
                        </a:cubicBezTo>
                        <a:cubicBezTo>
                          <a:pt x="33" y="10"/>
                          <a:pt x="33" y="9"/>
                          <a:pt x="34" y="9"/>
                        </a:cubicBezTo>
                        <a:cubicBezTo>
                          <a:pt x="34" y="8"/>
                          <a:pt x="35" y="10"/>
                          <a:pt x="33" y="10"/>
                        </a:cubicBezTo>
                        <a:cubicBezTo>
                          <a:pt x="33" y="10"/>
                          <a:pt x="33" y="11"/>
                          <a:pt x="33" y="11"/>
                        </a:cubicBezTo>
                        <a:cubicBezTo>
                          <a:pt x="33" y="11"/>
                          <a:pt x="32" y="11"/>
                          <a:pt x="32" y="11"/>
                        </a:cubicBezTo>
                        <a:cubicBezTo>
                          <a:pt x="32" y="12"/>
                          <a:pt x="32" y="12"/>
                          <a:pt x="31" y="12"/>
                        </a:cubicBezTo>
                        <a:cubicBezTo>
                          <a:pt x="31" y="11"/>
                          <a:pt x="29" y="12"/>
                          <a:pt x="29" y="12"/>
                        </a:cubicBezTo>
                        <a:cubicBezTo>
                          <a:pt x="29" y="11"/>
                          <a:pt x="29" y="11"/>
                          <a:pt x="28" y="11"/>
                        </a:cubicBezTo>
                        <a:cubicBezTo>
                          <a:pt x="27" y="11"/>
                          <a:pt x="27" y="12"/>
                          <a:pt x="26" y="12"/>
                        </a:cubicBezTo>
                        <a:cubicBezTo>
                          <a:pt x="26" y="12"/>
                          <a:pt x="25" y="12"/>
                          <a:pt x="25" y="12"/>
                        </a:cubicBezTo>
                        <a:cubicBezTo>
                          <a:pt x="25" y="11"/>
                          <a:pt x="25" y="11"/>
                          <a:pt x="25" y="11"/>
                        </a:cubicBezTo>
                        <a:cubicBezTo>
                          <a:pt x="25" y="11"/>
                          <a:pt x="25" y="11"/>
                          <a:pt x="25" y="11"/>
                        </a:cubicBezTo>
                        <a:cubicBezTo>
                          <a:pt x="25" y="12"/>
                          <a:pt x="24" y="13"/>
                          <a:pt x="24" y="12"/>
                        </a:cubicBezTo>
                        <a:cubicBezTo>
                          <a:pt x="24" y="11"/>
                          <a:pt x="23" y="12"/>
                          <a:pt x="22" y="11"/>
                        </a:cubicBezTo>
                        <a:cubicBezTo>
                          <a:pt x="22" y="10"/>
                          <a:pt x="22" y="10"/>
                          <a:pt x="22" y="10"/>
                        </a:cubicBezTo>
                        <a:cubicBezTo>
                          <a:pt x="21" y="10"/>
                          <a:pt x="21" y="11"/>
                          <a:pt x="21" y="11"/>
                        </a:cubicBezTo>
                        <a:cubicBezTo>
                          <a:pt x="21" y="11"/>
                          <a:pt x="19" y="11"/>
                          <a:pt x="21" y="12"/>
                        </a:cubicBezTo>
                        <a:cubicBezTo>
                          <a:pt x="22" y="12"/>
                          <a:pt x="21" y="13"/>
                          <a:pt x="20" y="12"/>
                        </a:cubicBezTo>
                        <a:cubicBezTo>
                          <a:pt x="20" y="12"/>
                          <a:pt x="20" y="12"/>
                          <a:pt x="20" y="12"/>
                        </a:cubicBezTo>
                        <a:cubicBezTo>
                          <a:pt x="20" y="12"/>
                          <a:pt x="20" y="13"/>
                          <a:pt x="19" y="13"/>
                        </a:cubicBezTo>
                        <a:cubicBezTo>
                          <a:pt x="19" y="13"/>
                          <a:pt x="19" y="13"/>
                          <a:pt x="19" y="13"/>
                        </a:cubicBezTo>
                        <a:cubicBezTo>
                          <a:pt x="20" y="13"/>
                          <a:pt x="19" y="13"/>
                          <a:pt x="19" y="13"/>
                        </a:cubicBezTo>
                        <a:cubicBezTo>
                          <a:pt x="18" y="13"/>
                          <a:pt x="18" y="13"/>
                          <a:pt x="19" y="13"/>
                        </a:cubicBezTo>
                        <a:cubicBezTo>
                          <a:pt x="19" y="12"/>
                          <a:pt x="18" y="13"/>
                          <a:pt x="18" y="13"/>
                        </a:cubicBezTo>
                        <a:cubicBezTo>
                          <a:pt x="18" y="13"/>
                          <a:pt x="18" y="12"/>
                          <a:pt x="18" y="12"/>
                        </a:cubicBezTo>
                        <a:cubicBezTo>
                          <a:pt x="17" y="12"/>
                          <a:pt x="17" y="12"/>
                          <a:pt x="18" y="12"/>
                        </a:cubicBezTo>
                        <a:cubicBezTo>
                          <a:pt x="18" y="12"/>
                          <a:pt x="18" y="12"/>
                          <a:pt x="18" y="12"/>
                        </a:cubicBezTo>
                        <a:cubicBezTo>
                          <a:pt x="18" y="11"/>
                          <a:pt x="18" y="11"/>
                          <a:pt x="18" y="10"/>
                        </a:cubicBezTo>
                        <a:cubicBezTo>
                          <a:pt x="17" y="11"/>
                          <a:pt x="16" y="11"/>
                          <a:pt x="17" y="11"/>
                        </a:cubicBezTo>
                        <a:cubicBezTo>
                          <a:pt x="17" y="10"/>
                          <a:pt x="17" y="10"/>
                          <a:pt x="17" y="10"/>
                        </a:cubicBezTo>
                        <a:cubicBezTo>
                          <a:pt x="17" y="10"/>
                          <a:pt x="17" y="9"/>
                          <a:pt x="17" y="9"/>
                        </a:cubicBezTo>
                        <a:cubicBezTo>
                          <a:pt x="17" y="9"/>
                          <a:pt x="17" y="9"/>
                          <a:pt x="17" y="9"/>
                        </a:cubicBezTo>
                        <a:cubicBezTo>
                          <a:pt x="17" y="8"/>
                          <a:pt x="18" y="7"/>
                          <a:pt x="17" y="8"/>
                        </a:cubicBezTo>
                        <a:cubicBezTo>
                          <a:pt x="17" y="9"/>
                          <a:pt x="16" y="8"/>
                          <a:pt x="17" y="7"/>
                        </a:cubicBezTo>
                        <a:cubicBezTo>
                          <a:pt x="17" y="7"/>
                          <a:pt x="17" y="6"/>
                          <a:pt x="18" y="5"/>
                        </a:cubicBezTo>
                        <a:cubicBezTo>
                          <a:pt x="18" y="5"/>
                          <a:pt x="18" y="5"/>
                          <a:pt x="18" y="4"/>
                        </a:cubicBezTo>
                        <a:cubicBezTo>
                          <a:pt x="18" y="3"/>
                          <a:pt x="18" y="4"/>
                          <a:pt x="18" y="3"/>
                        </a:cubicBezTo>
                        <a:cubicBezTo>
                          <a:pt x="18" y="2"/>
                          <a:pt x="19" y="3"/>
                          <a:pt x="19" y="2"/>
                        </a:cubicBezTo>
                        <a:cubicBezTo>
                          <a:pt x="19" y="1"/>
                          <a:pt x="19" y="1"/>
                          <a:pt x="19" y="0"/>
                        </a:cubicBezTo>
                        <a:cubicBezTo>
                          <a:pt x="19" y="0"/>
                          <a:pt x="19" y="0"/>
                          <a:pt x="19" y="0"/>
                        </a:cubicBezTo>
                        <a:cubicBezTo>
                          <a:pt x="19" y="0"/>
                          <a:pt x="19" y="0"/>
                          <a:pt x="19" y="0"/>
                        </a:cubicBezTo>
                        <a:cubicBezTo>
                          <a:pt x="19" y="0"/>
                          <a:pt x="18" y="0"/>
                          <a:pt x="18" y="0"/>
                        </a:cubicBezTo>
                        <a:cubicBezTo>
                          <a:pt x="18" y="0"/>
                          <a:pt x="18" y="0"/>
                          <a:pt x="18" y="0"/>
                        </a:cubicBezTo>
                        <a:cubicBezTo>
                          <a:pt x="18" y="1"/>
                          <a:pt x="18" y="1"/>
                          <a:pt x="18" y="0"/>
                        </a:cubicBezTo>
                        <a:cubicBezTo>
                          <a:pt x="10" y="0"/>
                          <a:pt x="10" y="0"/>
                          <a:pt x="10" y="0"/>
                        </a:cubicBezTo>
                        <a:cubicBezTo>
                          <a:pt x="9" y="0"/>
                          <a:pt x="10" y="1"/>
                          <a:pt x="8" y="1"/>
                        </a:cubicBezTo>
                        <a:cubicBezTo>
                          <a:pt x="8" y="1"/>
                          <a:pt x="8" y="1"/>
                          <a:pt x="8" y="1"/>
                        </a:cubicBezTo>
                        <a:cubicBezTo>
                          <a:pt x="8" y="1"/>
                          <a:pt x="8" y="1"/>
                          <a:pt x="8" y="1"/>
                        </a:cubicBezTo>
                        <a:cubicBezTo>
                          <a:pt x="9" y="2"/>
                          <a:pt x="8" y="2"/>
                          <a:pt x="9" y="3"/>
                        </a:cubicBezTo>
                        <a:cubicBezTo>
                          <a:pt x="10" y="4"/>
                          <a:pt x="10" y="4"/>
                          <a:pt x="11" y="5"/>
                        </a:cubicBezTo>
                        <a:cubicBezTo>
                          <a:pt x="11" y="5"/>
                          <a:pt x="11" y="6"/>
                          <a:pt x="11" y="7"/>
                        </a:cubicBezTo>
                        <a:cubicBezTo>
                          <a:pt x="11" y="8"/>
                          <a:pt x="11" y="8"/>
                          <a:pt x="11" y="9"/>
                        </a:cubicBezTo>
                        <a:cubicBezTo>
                          <a:pt x="11" y="9"/>
                          <a:pt x="11" y="9"/>
                          <a:pt x="11" y="10"/>
                        </a:cubicBezTo>
                        <a:cubicBezTo>
                          <a:pt x="11" y="11"/>
                          <a:pt x="11" y="11"/>
                          <a:pt x="10" y="11"/>
                        </a:cubicBezTo>
                        <a:cubicBezTo>
                          <a:pt x="10" y="11"/>
                          <a:pt x="10" y="11"/>
                          <a:pt x="10" y="11"/>
                        </a:cubicBezTo>
                        <a:cubicBezTo>
                          <a:pt x="9" y="11"/>
                          <a:pt x="9" y="11"/>
                          <a:pt x="9" y="11"/>
                        </a:cubicBezTo>
                        <a:cubicBezTo>
                          <a:pt x="9" y="11"/>
                          <a:pt x="9" y="11"/>
                          <a:pt x="9" y="11"/>
                        </a:cubicBezTo>
                        <a:cubicBezTo>
                          <a:pt x="9" y="12"/>
                          <a:pt x="8" y="12"/>
                          <a:pt x="8" y="13"/>
                        </a:cubicBezTo>
                        <a:cubicBezTo>
                          <a:pt x="8" y="13"/>
                          <a:pt x="8" y="13"/>
                          <a:pt x="8" y="13"/>
                        </a:cubicBezTo>
                        <a:cubicBezTo>
                          <a:pt x="8" y="13"/>
                          <a:pt x="9" y="13"/>
                          <a:pt x="8" y="14"/>
                        </a:cubicBezTo>
                        <a:cubicBezTo>
                          <a:pt x="8" y="14"/>
                          <a:pt x="7" y="15"/>
                          <a:pt x="8" y="15"/>
                        </a:cubicBezTo>
                        <a:cubicBezTo>
                          <a:pt x="9" y="16"/>
                          <a:pt x="8" y="15"/>
                          <a:pt x="10" y="16"/>
                        </a:cubicBezTo>
                        <a:cubicBezTo>
                          <a:pt x="10" y="16"/>
                          <a:pt x="11" y="15"/>
                          <a:pt x="11" y="16"/>
                        </a:cubicBezTo>
                        <a:cubicBezTo>
                          <a:pt x="11" y="16"/>
                          <a:pt x="11" y="16"/>
                          <a:pt x="11" y="17"/>
                        </a:cubicBezTo>
                        <a:cubicBezTo>
                          <a:pt x="11" y="17"/>
                          <a:pt x="11" y="18"/>
                          <a:pt x="10" y="18"/>
                        </a:cubicBezTo>
                        <a:cubicBezTo>
                          <a:pt x="10" y="18"/>
                          <a:pt x="9" y="19"/>
                          <a:pt x="10" y="19"/>
                        </a:cubicBezTo>
                        <a:cubicBezTo>
                          <a:pt x="10" y="19"/>
                          <a:pt x="9" y="20"/>
                          <a:pt x="9" y="20"/>
                        </a:cubicBezTo>
                        <a:cubicBezTo>
                          <a:pt x="8" y="20"/>
                          <a:pt x="8" y="20"/>
                          <a:pt x="8" y="21"/>
                        </a:cubicBezTo>
                        <a:cubicBezTo>
                          <a:pt x="8" y="21"/>
                          <a:pt x="8" y="21"/>
                          <a:pt x="8" y="22"/>
                        </a:cubicBezTo>
                        <a:cubicBezTo>
                          <a:pt x="8" y="22"/>
                          <a:pt x="8" y="22"/>
                          <a:pt x="7" y="22"/>
                        </a:cubicBezTo>
                        <a:cubicBezTo>
                          <a:pt x="7" y="22"/>
                          <a:pt x="7" y="23"/>
                          <a:pt x="6" y="24"/>
                        </a:cubicBezTo>
                        <a:cubicBezTo>
                          <a:pt x="6" y="25"/>
                          <a:pt x="5" y="25"/>
                          <a:pt x="5" y="26"/>
                        </a:cubicBezTo>
                        <a:cubicBezTo>
                          <a:pt x="5" y="27"/>
                          <a:pt x="4" y="27"/>
                          <a:pt x="3" y="27"/>
                        </a:cubicBezTo>
                        <a:cubicBezTo>
                          <a:pt x="3" y="27"/>
                          <a:pt x="3" y="28"/>
                          <a:pt x="2" y="28"/>
                        </a:cubicBezTo>
                        <a:cubicBezTo>
                          <a:pt x="2" y="28"/>
                          <a:pt x="2" y="28"/>
                          <a:pt x="2" y="27"/>
                        </a:cubicBezTo>
                        <a:cubicBezTo>
                          <a:pt x="2" y="27"/>
                          <a:pt x="2" y="28"/>
                          <a:pt x="2" y="28"/>
                        </a:cubicBezTo>
                        <a:cubicBezTo>
                          <a:pt x="2" y="28"/>
                          <a:pt x="1" y="28"/>
                          <a:pt x="1" y="28"/>
                        </a:cubicBezTo>
                        <a:cubicBezTo>
                          <a:pt x="1" y="28"/>
                          <a:pt x="1" y="28"/>
                          <a:pt x="1" y="29"/>
                        </a:cubicBezTo>
                        <a:cubicBezTo>
                          <a:pt x="0" y="30"/>
                          <a:pt x="1" y="30"/>
                          <a:pt x="1" y="31"/>
                        </a:cubicBezTo>
                        <a:cubicBezTo>
                          <a:pt x="1" y="31"/>
                          <a:pt x="1" y="32"/>
                          <a:pt x="2" y="32"/>
                        </a:cubicBezTo>
                        <a:cubicBezTo>
                          <a:pt x="2" y="32"/>
                          <a:pt x="2" y="32"/>
                          <a:pt x="2" y="33"/>
                        </a:cubicBezTo>
                        <a:cubicBezTo>
                          <a:pt x="2" y="34"/>
                          <a:pt x="2" y="33"/>
                          <a:pt x="2" y="34"/>
                        </a:cubicBezTo>
                        <a:cubicBezTo>
                          <a:pt x="3" y="34"/>
                          <a:pt x="2" y="34"/>
                          <a:pt x="2" y="35"/>
                        </a:cubicBezTo>
                        <a:cubicBezTo>
                          <a:pt x="1" y="36"/>
                          <a:pt x="2" y="36"/>
                          <a:pt x="2" y="36"/>
                        </a:cubicBezTo>
                        <a:cubicBezTo>
                          <a:pt x="2" y="36"/>
                          <a:pt x="3" y="37"/>
                          <a:pt x="3" y="38"/>
                        </a:cubicBezTo>
                        <a:cubicBezTo>
                          <a:pt x="4" y="40"/>
                          <a:pt x="3" y="39"/>
                          <a:pt x="3" y="40"/>
                        </a:cubicBezTo>
                        <a:cubicBezTo>
                          <a:pt x="3" y="40"/>
                          <a:pt x="2" y="40"/>
                          <a:pt x="2" y="40"/>
                        </a:cubicBezTo>
                        <a:cubicBezTo>
                          <a:pt x="2" y="40"/>
                          <a:pt x="2" y="41"/>
                          <a:pt x="2" y="41"/>
                        </a:cubicBezTo>
                        <a:cubicBezTo>
                          <a:pt x="2" y="42"/>
                          <a:pt x="0" y="41"/>
                          <a:pt x="3" y="44"/>
                        </a:cubicBezTo>
                        <a:cubicBezTo>
                          <a:pt x="4" y="44"/>
                          <a:pt x="4" y="43"/>
                          <a:pt x="5" y="43"/>
                        </a:cubicBezTo>
                        <a:cubicBezTo>
                          <a:pt x="5" y="44"/>
                          <a:pt x="5" y="44"/>
                          <a:pt x="6" y="45"/>
                        </a:cubicBezTo>
                        <a:cubicBezTo>
                          <a:pt x="6" y="45"/>
                          <a:pt x="7" y="46"/>
                          <a:pt x="7" y="46"/>
                        </a:cubicBezTo>
                        <a:cubicBezTo>
                          <a:pt x="7" y="46"/>
                          <a:pt x="8" y="47"/>
                          <a:pt x="8" y="48"/>
                        </a:cubicBezTo>
                        <a:cubicBezTo>
                          <a:pt x="9" y="48"/>
                          <a:pt x="8" y="48"/>
                          <a:pt x="8" y="48"/>
                        </a:cubicBezTo>
                        <a:cubicBezTo>
                          <a:pt x="8" y="49"/>
                          <a:pt x="8" y="48"/>
                          <a:pt x="8" y="49"/>
                        </a:cubicBezTo>
                        <a:cubicBezTo>
                          <a:pt x="8" y="49"/>
                          <a:pt x="8" y="50"/>
                          <a:pt x="9" y="50"/>
                        </a:cubicBezTo>
                        <a:cubicBezTo>
                          <a:pt x="9" y="51"/>
                          <a:pt x="8" y="51"/>
                          <a:pt x="9" y="51"/>
                        </a:cubicBezTo>
                        <a:cubicBezTo>
                          <a:pt x="9" y="51"/>
                          <a:pt x="8" y="51"/>
                          <a:pt x="9" y="52"/>
                        </a:cubicBezTo>
                        <a:cubicBezTo>
                          <a:pt x="9" y="53"/>
                          <a:pt x="10" y="53"/>
                          <a:pt x="10" y="54"/>
                        </a:cubicBezTo>
                        <a:cubicBezTo>
                          <a:pt x="10" y="55"/>
                          <a:pt x="11" y="55"/>
                          <a:pt x="11" y="55"/>
                        </a:cubicBezTo>
                        <a:cubicBezTo>
                          <a:pt x="10" y="56"/>
                          <a:pt x="11" y="56"/>
                          <a:pt x="11" y="56"/>
                        </a:cubicBezTo>
                        <a:cubicBezTo>
                          <a:pt x="11" y="56"/>
                          <a:pt x="11" y="56"/>
                          <a:pt x="11" y="57"/>
                        </a:cubicBezTo>
                        <a:cubicBezTo>
                          <a:pt x="12" y="57"/>
                          <a:pt x="11" y="57"/>
                          <a:pt x="12" y="58"/>
                        </a:cubicBezTo>
                        <a:cubicBezTo>
                          <a:pt x="12" y="59"/>
                          <a:pt x="13" y="59"/>
                          <a:pt x="13" y="60"/>
                        </a:cubicBezTo>
                        <a:cubicBezTo>
                          <a:pt x="13" y="60"/>
                          <a:pt x="13" y="60"/>
                          <a:pt x="13" y="61"/>
                        </a:cubicBezTo>
                        <a:cubicBezTo>
                          <a:pt x="13" y="61"/>
                          <a:pt x="13" y="61"/>
                          <a:pt x="13" y="61"/>
                        </a:cubicBezTo>
                        <a:cubicBezTo>
                          <a:pt x="14" y="60"/>
                          <a:pt x="14" y="60"/>
                          <a:pt x="14" y="61"/>
                        </a:cubicBezTo>
                        <a:cubicBezTo>
                          <a:pt x="14" y="61"/>
                          <a:pt x="14" y="61"/>
                          <a:pt x="15" y="61"/>
                        </a:cubicBezTo>
                        <a:cubicBezTo>
                          <a:pt x="15" y="62"/>
                          <a:pt x="15" y="61"/>
                          <a:pt x="16" y="61"/>
                        </a:cubicBezTo>
                        <a:cubicBezTo>
                          <a:pt x="16" y="62"/>
                          <a:pt x="17" y="61"/>
                          <a:pt x="17" y="62"/>
                        </a:cubicBezTo>
                        <a:cubicBezTo>
                          <a:pt x="17" y="63"/>
                          <a:pt x="17" y="63"/>
                          <a:pt x="18" y="63"/>
                        </a:cubicBezTo>
                        <a:cubicBezTo>
                          <a:pt x="19" y="64"/>
                          <a:pt x="19" y="63"/>
                          <a:pt x="19" y="63"/>
                        </a:cubicBezTo>
                        <a:cubicBezTo>
                          <a:pt x="21" y="64"/>
                          <a:pt x="19" y="64"/>
                          <a:pt x="20" y="65"/>
                        </a:cubicBezTo>
                        <a:cubicBezTo>
                          <a:pt x="21" y="65"/>
                          <a:pt x="21" y="64"/>
                          <a:pt x="21" y="65"/>
                        </a:cubicBezTo>
                        <a:cubicBezTo>
                          <a:pt x="22" y="66"/>
                          <a:pt x="23" y="65"/>
                          <a:pt x="23" y="65"/>
                        </a:cubicBezTo>
                        <a:cubicBezTo>
                          <a:pt x="24" y="67"/>
                          <a:pt x="25" y="66"/>
                          <a:pt x="25" y="66"/>
                        </a:cubicBezTo>
                        <a:cubicBezTo>
                          <a:pt x="26" y="67"/>
                          <a:pt x="26" y="68"/>
                          <a:pt x="27" y="67"/>
                        </a:cubicBezTo>
                        <a:cubicBezTo>
                          <a:pt x="27" y="67"/>
                          <a:pt x="27" y="67"/>
                          <a:pt x="27" y="67"/>
                        </a:cubicBezTo>
                        <a:cubicBezTo>
                          <a:pt x="27" y="67"/>
                          <a:pt x="28" y="67"/>
                          <a:pt x="28" y="68"/>
                        </a:cubicBezTo>
                        <a:cubicBezTo>
                          <a:pt x="29" y="69"/>
                          <a:pt x="29" y="67"/>
                          <a:pt x="30" y="68"/>
                        </a:cubicBezTo>
                        <a:cubicBezTo>
                          <a:pt x="32" y="70"/>
                          <a:pt x="31" y="68"/>
                          <a:pt x="32" y="69"/>
                        </a:cubicBezTo>
                        <a:cubicBezTo>
                          <a:pt x="33" y="69"/>
                          <a:pt x="33" y="68"/>
                          <a:pt x="33" y="69"/>
                        </a:cubicBezTo>
                        <a:cubicBezTo>
                          <a:pt x="35" y="69"/>
                          <a:pt x="35" y="71"/>
                          <a:pt x="35" y="70"/>
                        </a:cubicBezTo>
                        <a:cubicBezTo>
                          <a:pt x="35" y="69"/>
                          <a:pt x="35" y="69"/>
                          <a:pt x="35" y="69"/>
                        </a:cubicBezTo>
                        <a:cubicBezTo>
                          <a:pt x="35" y="69"/>
                          <a:pt x="35" y="69"/>
                          <a:pt x="35" y="69"/>
                        </a:cubicBezTo>
                        <a:cubicBezTo>
                          <a:pt x="35" y="69"/>
                          <a:pt x="35" y="69"/>
                          <a:pt x="35" y="69"/>
                        </a:cubicBezTo>
                        <a:cubicBezTo>
                          <a:pt x="36" y="69"/>
                          <a:pt x="36" y="69"/>
                          <a:pt x="35" y="69"/>
                        </a:cubicBezTo>
                        <a:cubicBezTo>
                          <a:pt x="35" y="68"/>
                          <a:pt x="36" y="68"/>
                          <a:pt x="36" y="68"/>
                        </a:cubicBezTo>
                        <a:cubicBezTo>
                          <a:pt x="36" y="68"/>
                          <a:pt x="37" y="69"/>
                          <a:pt x="38" y="70"/>
                        </a:cubicBezTo>
                        <a:cubicBezTo>
                          <a:pt x="39" y="71"/>
                          <a:pt x="39" y="72"/>
                          <a:pt x="40" y="72"/>
                        </a:cubicBezTo>
                        <a:cubicBezTo>
                          <a:pt x="40" y="73"/>
                          <a:pt x="40" y="73"/>
                          <a:pt x="40" y="73"/>
                        </a:cubicBezTo>
                        <a:cubicBezTo>
                          <a:pt x="40" y="73"/>
                          <a:pt x="40" y="73"/>
                          <a:pt x="40" y="74"/>
                        </a:cubicBezTo>
                        <a:cubicBezTo>
                          <a:pt x="40" y="75"/>
                          <a:pt x="40" y="74"/>
                          <a:pt x="40" y="75"/>
                        </a:cubicBezTo>
                        <a:cubicBezTo>
                          <a:pt x="40" y="75"/>
                          <a:pt x="40" y="76"/>
                          <a:pt x="40" y="76"/>
                        </a:cubicBezTo>
                        <a:cubicBezTo>
                          <a:pt x="40" y="76"/>
                          <a:pt x="40" y="76"/>
                          <a:pt x="40" y="76"/>
                        </a:cubicBezTo>
                        <a:cubicBezTo>
                          <a:pt x="40" y="76"/>
                          <a:pt x="40" y="77"/>
                          <a:pt x="40" y="77"/>
                        </a:cubicBezTo>
                        <a:cubicBezTo>
                          <a:pt x="41" y="77"/>
                          <a:pt x="40" y="77"/>
                          <a:pt x="41" y="78"/>
                        </a:cubicBezTo>
                        <a:cubicBezTo>
                          <a:pt x="41" y="78"/>
                          <a:pt x="41" y="78"/>
                          <a:pt x="41" y="78"/>
                        </a:cubicBezTo>
                        <a:cubicBezTo>
                          <a:pt x="41" y="79"/>
                          <a:pt x="41" y="80"/>
                          <a:pt x="41" y="80"/>
                        </a:cubicBezTo>
                        <a:cubicBezTo>
                          <a:pt x="41" y="81"/>
                          <a:pt x="41" y="80"/>
                          <a:pt x="41" y="82"/>
                        </a:cubicBezTo>
                        <a:cubicBezTo>
                          <a:pt x="41" y="82"/>
                          <a:pt x="42" y="82"/>
                          <a:pt x="42" y="82"/>
                        </a:cubicBezTo>
                        <a:cubicBezTo>
                          <a:pt x="42" y="83"/>
                          <a:pt x="42" y="83"/>
                          <a:pt x="43" y="83"/>
                        </a:cubicBezTo>
                        <a:cubicBezTo>
                          <a:pt x="43" y="84"/>
                          <a:pt x="43" y="84"/>
                          <a:pt x="43" y="84"/>
                        </a:cubicBezTo>
                        <a:cubicBezTo>
                          <a:pt x="43" y="84"/>
                          <a:pt x="43" y="85"/>
                          <a:pt x="43" y="85"/>
                        </a:cubicBezTo>
                        <a:cubicBezTo>
                          <a:pt x="43" y="85"/>
                          <a:pt x="43" y="85"/>
                          <a:pt x="43" y="85"/>
                        </a:cubicBezTo>
                        <a:cubicBezTo>
                          <a:pt x="46" y="85"/>
                          <a:pt x="46" y="85"/>
                          <a:pt x="46" y="85"/>
                        </a:cubicBezTo>
                        <a:cubicBezTo>
                          <a:pt x="47" y="85"/>
                          <a:pt x="47" y="85"/>
                          <a:pt x="47" y="85"/>
                        </a:cubicBezTo>
                        <a:cubicBezTo>
                          <a:pt x="48" y="85"/>
                          <a:pt x="48" y="85"/>
                          <a:pt x="48" y="85"/>
                        </a:cubicBezTo>
                        <a:cubicBezTo>
                          <a:pt x="49" y="84"/>
                          <a:pt x="49" y="84"/>
                          <a:pt x="49" y="84"/>
                        </a:cubicBezTo>
                        <a:cubicBezTo>
                          <a:pt x="50" y="84"/>
                          <a:pt x="50" y="84"/>
                          <a:pt x="50" y="84"/>
                        </a:cubicBezTo>
                        <a:cubicBezTo>
                          <a:pt x="51" y="84"/>
                          <a:pt x="50" y="84"/>
                          <a:pt x="51" y="84"/>
                        </a:cubicBezTo>
                        <a:cubicBezTo>
                          <a:pt x="53" y="85"/>
                          <a:pt x="51" y="86"/>
                          <a:pt x="53" y="86"/>
                        </a:cubicBezTo>
                        <a:cubicBezTo>
                          <a:pt x="56" y="85"/>
                          <a:pt x="54" y="86"/>
                          <a:pt x="56" y="86"/>
                        </a:cubicBezTo>
                        <a:cubicBezTo>
                          <a:pt x="56" y="86"/>
                          <a:pt x="56" y="86"/>
                          <a:pt x="57" y="85"/>
                        </a:cubicBezTo>
                        <a:cubicBezTo>
                          <a:pt x="58" y="85"/>
                          <a:pt x="58" y="85"/>
                          <a:pt x="58" y="85"/>
                        </a:cubicBezTo>
                        <a:cubicBezTo>
                          <a:pt x="59" y="85"/>
                          <a:pt x="59" y="84"/>
                          <a:pt x="59" y="85"/>
                        </a:cubicBezTo>
                        <a:cubicBezTo>
                          <a:pt x="60" y="85"/>
                          <a:pt x="60" y="86"/>
                          <a:pt x="61" y="86"/>
                        </a:cubicBezTo>
                        <a:cubicBezTo>
                          <a:pt x="63" y="86"/>
                          <a:pt x="62" y="87"/>
                          <a:pt x="63" y="86"/>
                        </a:cubicBezTo>
                        <a:cubicBezTo>
                          <a:pt x="63" y="85"/>
                          <a:pt x="64" y="86"/>
                          <a:pt x="64" y="86"/>
                        </a:cubicBezTo>
                        <a:cubicBezTo>
                          <a:pt x="65" y="86"/>
                          <a:pt x="65" y="85"/>
                          <a:pt x="65" y="85"/>
                        </a:cubicBezTo>
                        <a:cubicBezTo>
                          <a:pt x="66" y="84"/>
                          <a:pt x="65" y="83"/>
                          <a:pt x="66" y="82"/>
                        </a:cubicBezTo>
                        <a:cubicBezTo>
                          <a:pt x="68" y="82"/>
                          <a:pt x="68" y="82"/>
                          <a:pt x="68" y="82"/>
                        </a:cubicBezTo>
                        <a:cubicBezTo>
                          <a:pt x="69" y="83"/>
                          <a:pt x="69" y="82"/>
                          <a:pt x="69" y="83"/>
                        </a:cubicBezTo>
                        <a:cubicBezTo>
                          <a:pt x="71" y="84"/>
                          <a:pt x="71" y="83"/>
                          <a:pt x="71" y="83"/>
                        </a:cubicBezTo>
                        <a:cubicBezTo>
                          <a:pt x="72" y="84"/>
                          <a:pt x="73" y="82"/>
                          <a:pt x="74" y="82"/>
                        </a:cubicBezTo>
                        <a:cubicBezTo>
                          <a:pt x="75" y="82"/>
                          <a:pt x="74" y="81"/>
                          <a:pt x="76" y="81"/>
                        </a:cubicBezTo>
                        <a:cubicBezTo>
                          <a:pt x="76" y="81"/>
                          <a:pt x="77" y="81"/>
                          <a:pt x="77" y="82"/>
                        </a:cubicBezTo>
                        <a:cubicBezTo>
                          <a:pt x="77" y="82"/>
                          <a:pt x="78" y="82"/>
                          <a:pt x="78" y="81"/>
                        </a:cubicBezTo>
                        <a:cubicBezTo>
                          <a:pt x="79" y="81"/>
                          <a:pt x="79" y="80"/>
                          <a:pt x="80" y="80"/>
                        </a:cubicBezTo>
                        <a:cubicBezTo>
                          <a:pt x="81" y="80"/>
                          <a:pt x="81" y="80"/>
                          <a:pt x="82" y="79"/>
                        </a:cubicBezTo>
                        <a:cubicBezTo>
                          <a:pt x="83" y="79"/>
                          <a:pt x="83" y="79"/>
                          <a:pt x="84" y="78"/>
                        </a:cubicBezTo>
                        <a:cubicBezTo>
                          <a:pt x="87" y="76"/>
                          <a:pt x="86" y="77"/>
                          <a:pt x="87" y="76"/>
                        </a:cubicBezTo>
                        <a:cubicBezTo>
                          <a:pt x="87" y="76"/>
                          <a:pt x="87" y="76"/>
                          <a:pt x="87" y="76"/>
                        </a:cubicBezTo>
                        <a:cubicBezTo>
                          <a:pt x="87" y="76"/>
                          <a:pt x="87" y="76"/>
                          <a:pt x="87" y="76"/>
                        </a:cubicBezTo>
                        <a:cubicBezTo>
                          <a:pt x="87" y="76"/>
                          <a:pt x="87" y="76"/>
                          <a:pt x="87" y="76"/>
                        </a:cubicBezTo>
                        <a:close/>
                        <a:moveTo>
                          <a:pt x="27" y="60"/>
                        </a:moveTo>
                        <a:cubicBezTo>
                          <a:pt x="27" y="60"/>
                          <a:pt x="27" y="60"/>
                          <a:pt x="26" y="60"/>
                        </a:cubicBezTo>
                        <a:cubicBezTo>
                          <a:pt x="26" y="60"/>
                          <a:pt x="26" y="60"/>
                          <a:pt x="26" y="60"/>
                        </a:cubicBezTo>
                        <a:cubicBezTo>
                          <a:pt x="26" y="60"/>
                          <a:pt x="25" y="60"/>
                          <a:pt x="25" y="60"/>
                        </a:cubicBezTo>
                        <a:cubicBezTo>
                          <a:pt x="24" y="60"/>
                          <a:pt x="25" y="59"/>
                          <a:pt x="24" y="59"/>
                        </a:cubicBezTo>
                        <a:cubicBezTo>
                          <a:pt x="23" y="59"/>
                          <a:pt x="23" y="58"/>
                          <a:pt x="23" y="57"/>
                        </a:cubicBezTo>
                        <a:cubicBezTo>
                          <a:pt x="22" y="57"/>
                          <a:pt x="22" y="57"/>
                          <a:pt x="22" y="58"/>
                        </a:cubicBezTo>
                        <a:cubicBezTo>
                          <a:pt x="22" y="58"/>
                          <a:pt x="21" y="57"/>
                          <a:pt x="21" y="58"/>
                        </a:cubicBezTo>
                        <a:cubicBezTo>
                          <a:pt x="21" y="58"/>
                          <a:pt x="20" y="58"/>
                          <a:pt x="20" y="58"/>
                        </a:cubicBezTo>
                        <a:cubicBezTo>
                          <a:pt x="20" y="57"/>
                          <a:pt x="20" y="57"/>
                          <a:pt x="20" y="57"/>
                        </a:cubicBezTo>
                        <a:cubicBezTo>
                          <a:pt x="20" y="57"/>
                          <a:pt x="19" y="57"/>
                          <a:pt x="19" y="57"/>
                        </a:cubicBezTo>
                        <a:cubicBezTo>
                          <a:pt x="19" y="57"/>
                          <a:pt x="19" y="57"/>
                          <a:pt x="19" y="56"/>
                        </a:cubicBezTo>
                        <a:cubicBezTo>
                          <a:pt x="19" y="56"/>
                          <a:pt x="19" y="55"/>
                          <a:pt x="19" y="55"/>
                        </a:cubicBezTo>
                        <a:cubicBezTo>
                          <a:pt x="18" y="55"/>
                          <a:pt x="19" y="53"/>
                          <a:pt x="18" y="54"/>
                        </a:cubicBezTo>
                        <a:cubicBezTo>
                          <a:pt x="17" y="54"/>
                          <a:pt x="17" y="54"/>
                          <a:pt x="16" y="52"/>
                        </a:cubicBezTo>
                        <a:cubicBezTo>
                          <a:pt x="16" y="52"/>
                          <a:pt x="17" y="52"/>
                          <a:pt x="17" y="51"/>
                        </a:cubicBezTo>
                        <a:cubicBezTo>
                          <a:pt x="17" y="51"/>
                          <a:pt x="17" y="52"/>
                          <a:pt x="18" y="52"/>
                        </a:cubicBezTo>
                        <a:cubicBezTo>
                          <a:pt x="18" y="51"/>
                          <a:pt x="18" y="51"/>
                          <a:pt x="18" y="51"/>
                        </a:cubicBezTo>
                        <a:cubicBezTo>
                          <a:pt x="19" y="51"/>
                          <a:pt x="19" y="52"/>
                          <a:pt x="20" y="52"/>
                        </a:cubicBezTo>
                        <a:cubicBezTo>
                          <a:pt x="20" y="52"/>
                          <a:pt x="21" y="54"/>
                          <a:pt x="22" y="54"/>
                        </a:cubicBezTo>
                        <a:cubicBezTo>
                          <a:pt x="23" y="55"/>
                          <a:pt x="23" y="56"/>
                          <a:pt x="24" y="56"/>
                        </a:cubicBezTo>
                        <a:cubicBezTo>
                          <a:pt x="24" y="56"/>
                          <a:pt x="25" y="56"/>
                          <a:pt x="25" y="57"/>
                        </a:cubicBezTo>
                        <a:cubicBezTo>
                          <a:pt x="25" y="57"/>
                          <a:pt x="25" y="57"/>
                          <a:pt x="25" y="57"/>
                        </a:cubicBezTo>
                        <a:cubicBezTo>
                          <a:pt x="25" y="58"/>
                          <a:pt x="26" y="58"/>
                          <a:pt x="26" y="58"/>
                        </a:cubicBezTo>
                        <a:cubicBezTo>
                          <a:pt x="26" y="58"/>
                          <a:pt x="26" y="58"/>
                          <a:pt x="27" y="59"/>
                        </a:cubicBezTo>
                        <a:cubicBezTo>
                          <a:pt x="27" y="59"/>
                          <a:pt x="28" y="59"/>
                          <a:pt x="27" y="6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6" name="Freeform 193"/>
                  <p:cNvSpPr>
                    <a:spLocks/>
                  </p:cNvSpPr>
                  <p:nvPr/>
                </p:nvSpPr>
                <p:spPr bwMode="auto">
                  <a:xfrm>
                    <a:off x="5083176" y="4541837"/>
                    <a:ext cx="1588" cy="3175"/>
                  </a:xfrm>
                  <a:custGeom>
                    <a:avLst/>
                    <a:gdLst>
                      <a:gd name="T0" fmla="*/ 0 w 1"/>
                      <a:gd name="T1" fmla="*/ 0 h 1"/>
                      <a:gd name="T2" fmla="*/ 1 w 1"/>
                      <a:gd name="T3" fmla="*/ 0 h 1"/>
                      <a:gd name="T4" fmla="*/ 1 w 1"/>
                      <a:gd name="T5" fmla="*/ 1 h 1"/>
                      <a:gd name="T6" fmla="*/ 1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1" y="0"/>
                          <a:pt x="1" y="0"/>
                          <a:pt x="1" y="0"/>
                        </a:cubicBezTo>
                        <a:cubicBezTo>
                          <a:pt x="1" y="0"/>
                          <a:pt x="1" y="0"/>
                          <a:pt x="1" y="1"/>
                        </a:cubicBezTo>
                        <a:cubicBezTo>
                          <a:pt x="1" y="1"/>
                          <a:pt x="1" y="1"/>
                          <a:pt x="1" y="1"/>
                        </a:cubicBez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7" name="Freeform 194"/>
                  <p:cNvSpPr>
                    <a:spLocks/>
                  </p:cNvSpPr>
                  <p:nvPr/>
                </p:nvSpPr>
                <p:spPr bwMode="auto">
                  <a:xfrm>
                    <a:off x="5073651" y="4541837"/>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8" name="Freeform 195"/>
                  <p:cNvSpPr>
                    <a:spLocks/>
                  </p:cNvSpPr>
                  <p:nvPr/>
                </p:nvSpPr>
                <p:spPr bwMode="auto">
                  <a:xfrm>
                    <a:off x="5091113" y="4532312"/>
                    <a:ext cx="7938" cy="6350"/>
                  </a:xfrm>
                  <a:custGeom>
                    <a:avLst/>
                    <a:gdLst>
                      <a:gd name="T0" fmla="*/ 2 w 3"/>
                      <a:gd name="T1" fmla="*/ 1 h 2"/>
                      <a:gd name="T2" fmla="*/ 3 w 3"/>
                      <a:gd name="T3" fmla="*/ 1 h 2"/>
                      <a:gd name="T4" fmla="*/ 3 w 3"/>
                      <a:gd name="T5" fmla="*/ 2 h 2"/>
                      <a:gd name="T6" fmla="*/ 3 w 3"/>
                      <a:gd name="T7" fmla="*/ 2 h 2"/>
                      <a:gd name="T8" fmla="*/ 2 w 3"/>
                      <a:gd name="T9" fmla="*/ 2 h 2"/>
                      <a:gd name="T10" fmla="*/ 1 w 3"/>
                      <a:gd name="T11" fmla="*/ 1 h 2"/>
                      <a:gd name="T12" fmla="*/ 1 w 3"/>
                      <a:gd name="T13" fmla="*/ 1 h 2"/>
                      <a:gd name="T14" fmla="*/ 1 w 3"/>
                      <a:gd name="T15" fmla="*/ 0 h 2"/>
                      <a:gd name="T16" fmla="*/ 1 w 3"/>
                      <a:gd name="T17" fmla="*/ 0 h 2"/>
                      <a:gd name="T18" fmla="*/ 1 w 3"/>
                      <a:gd name="T19" fmla="*/ 0 h 2"/>
                      <a:gd name="T20" fmla="*/ 2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1"/>
                        </a:moveTo>
                        <a:cubicBezTo>
                          <a:pt x="2" y="1"/>
                          <a:pt x="3" y="0"/>
                          <a:pt x="3" y="1"/>
                        </a:cubicBezTo>
                        <a:cubicBezTo>
                          <a:pt x="3" y="1"/>
                          <a:pt x="3" y="2"/>
                          <a:pt x="3" y="2"/>
                        </a:cubicBezTo>
                        <a:cubicBezTo>
                          <a:pt x="3" y="2"/>
                          <a:pt x="3" y="2"/>
                          <a:pt x="3" y="2"/>
                        </a:cubicBezTo>
                        <a:cubicBezTo>
                          <a:pt x="3" y="2"/>
                          <a:pt x="2" y="2"/>
                          <a:pt x="2" y="2"/>
                        </a:cubicBezTo>
                        <a:cubicBezTo>
                          <a:pt x="2" y="2"/>
                          <a:pt x="1" y="2"/>
                          <a:pt x="1" y="1"/>
                        </a:cubicBezTo>
                        <a:cubicBezTo>
                          <a:pt x="0" y="1"/>
                          <a:pt x="1" y="1"/>
                          <a:pt x="1" y="1"/>
                        </a:cubicBezTo>
                        <a:cubicBezTo>
                          <a:pt x="0" y="0"/>
                          <a:pt x="0" y="0"/>
                          <a:pt x="1" y="0"/>
                        </a:cubicBezTo>
                        <a:cubicBezTo>
                          <a:pt x="1" y="0"/>
                          <a:pt x="1" y="0"/>
                          <a:pt x="1" y="0"/>
                        </a:cubicBezTo>
                        <a:cubicBezTo>
                          <a:pt x="1" y="0"/>
                          <a:pt x="1" y="0"/>
                          <a:pt x="1" y="0"/>
                        </a:cubicBezTo>
                        <a:cubicBezTo>
                          <a:pt x="1"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9" name="Freeform 196"/>
                  <p:cNvSpPr>
                    <a:spLocks/>
                  </p:cNvSpPr>
                  <p:nvPr/>
                </p:nvSpPr>
                <p:spPr bwMode="auto">
                  <a:xfrm>
                    <a:off x="5094288" y="4530725"/>
                    <a:ext cx="4763"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2" y="1"/>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0" name="Freeform 197"/>
                  <p:cNvSpPr>
                    <a:spLocks/>
                  </p:cNvSpPr>
                  <p:nvPr/>
                </p:nvSpPr>
                <p:spPr bwMode="auto">
                  <a:xfrm>
                    <a:off x="5276851" y="4535487"/>
                    <a:ext cx="6350" cy="6350"/>
                  </a:xfrm>
                  <a:custGeom>
                    <a:avLst/>
                    <a:gdLst>
                      <a:gd name="T0" fmla="*/ 1 w 2"/>
                      <a:gd name="T1" fmla="*/ 1 h 2"/>
                      <a:gd name="T2" fmla="*/ 1 w 2"/>
                      <a:gd name="T3" fmla="*/ 1 h 2"/>
                      <a:gd name="T4" fmla="*/ 2 w 2"/>
                      <a:gd name="T5" fmla="*/ 0 h 2"/>
                      <a:gd name="T6" fmla="*/ 2 w 2"/>
                      <a:gd name="T7" fmla="*/ 1 h 2"/>
                      <a:gd name="T8" fmla="*/ 2 w 2"/>
                      <a:gd name="T9" fmla="*/ 1 h 2"/>
                      <a:gd name="T10" fmla="*/ 1 w 2"/>
                      <a:gd name="T11" fmla="*/ 1 h 2"/>
                      <a:gd name="T12" fmla="*/ 1 w 2"/>
                      <a:gd name="T13" fmla="*/ 2 h 2"/>
                      <a:gd name="T14" fmla="*/ 1 w 2"/>
                      <a:gd name="T15" fmla="*/ 2 h 2"/>
                      <a:gd name="T16" fmla="*/ 0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1" y="0"/>
                          <a:pt x="1" y="0"/>
                          <a:pt x="2" y="0"/>
                        </a:cubicBezTo>
                        <a:cubicBezTo>
                          <a:pt x="2" y="1"/>
                          <a:pt x="2" y="1"/>
                          <a:pt x="2" y="1"/>
                        </a:cubicBezTo>
                        <a:cubicBezTo>
                          <a:pt x="2" y="1"/>
                          <a:pt x="2" y="1"/>
                          <a:pt x="2" y="1"/>
                        </a:cubicBezTo>
                        <a:cubicBezTo>
                          <a:pt x="1" y="1"/>
                          <a:pt x="1" y="1"/>
                          <a:pt x="1" y="1"/>
                        </a:cubicBezTo>
                        <a:cubicBezTo>
                          <a:pt x="1" y="1"/>
                          <a:pt x="1" y="1"/>
                          <a:pt x="1" y="2"/>
                        </a:cubicBezTo>
                        <a:cubicBezTo>
                          <a:pt x="1" y="2"/>
                          <a:pt x="1" y="2"/>
                          <a:pt x="1" y="2"/>
                        </a:cubicBezTo>
                        <a:cubicBezTo>
                          <a:pt x="1" y="2"/>
                          <a:pt x="0" y="2"/>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1" name="Freeform 198"/>
                  <p:cNvSpPr>
                    <a:spLocks noEditPoints="1"/>
                  </p:cNvSpPr>
                  <p:nvPr/>
                </p:nvSpPr>
                <p:spPr bwMode="auto">
                  <a:xfrm>
                    <a:off x="5116513" y="4386262"/>
                    <a:ext cx="184150" cy="212725"/>
                  </a:xfrm>
                  <a:custGeom>
                    <a:avLst/>
                    <a:gdLst>
                      <a:gd name="T0" fmla="*/ 57 w 64"/>
                      <a:gd name="T1" fmla="*/ 42 h 74"/>
                      <a:gd name="T2" fmla="*/ 57 w 64"/>
                      <a:gd name="T3" fmla="*/ 13 h 74"/>
                      <a:gd name="T4" fmla="*/ 63 w 64"/>
                      <a:gd name="T5" fmla="*/ 4 h 74"/>
                      <a:gd name="T6" fmla="*/ 55 w 64"/>
                      <a:gd name="T7" fmla="*/ 2 h 74"/>
                      <a:gd name="T8" fmla="*/ 45 w 64"/>
                      <a:gd name="T9" fmla="*/ 8 h 74"/>
                      <a:gd name="T10" fmla="*/ 34 w 64"/>
                      <a:gd name="T11" fmla="*/ 8 h 74"/>
                      <a:gd name="T12" fmla="*/ 23 w 64"/>
                      <a:gd name="T13" fmla="*/ 1 h 74"/>
                      <a:gd name="T14" fmla="*/ 18 w 64"/>
                      <a:gd name="T15" fmla="*/ 1 h 74"/>
                      <a:gd name="T16" fmla="*/ 19 w 64"/>
                      <a:gd name="T17" fmla="*/ 3 h 74"/>
                      <a:gd name="T18" fmla="*/ 18 w 64"/>
                      <a:gd name="T19" fmla="*/ 5 h 74"/>
                      <a:gd name="T20" fmla="*/ 18 w 64"/>
                      <a:gd name="T21" fmla="*/ 8 h 74"/>
                      <a:gd name="T22" fmla="*/ 19 w 64"/>
                      <a:gd name="T23" fmla="*/ 11 h 74"/>
                      <a:gd name="T24" fmla="*/ 22 w 64"/>
                      <a:gd name="T25" fmla="*/ 13 h 74"/>
                      <a:gd name="T26" fmla="*/ 22 w 64"/>
                      <a:gd name="T27" fmla="*/ 16 h 74"/>
                      <a:gd name="T28" fmla="*/ 20 w 64"/>
                      <a:gd name="T29" fmla="*/ 15 h 74"/>
                      <a:gd name="T30" fmla="*/ 19 w 64"/>
                      <a:gd name="T31" fmla="*/ 12 h 74"/>
                      <a:gd name="T32" fmla="*/ 18 w 64"/>
                      <a:gd name="T33" fmla="*/ 10 h 74"/>
                      <a:gd name="T34" fmla="*/ 15 w 64"/>
                      <a:gd name="T35" fmla="*/ 7 h 74"/>
                      <a:gd name="T36" fmla="*/ 16 w 64"/>
                      <a:gd name="T37" fmla="*/ 2 h 74"/>
                      <a:gd name="T38" fmla="*/ 16 w 64"/>
                      <a:gd name="T39" fmla="*/ 1 h 74"/>
                      <a:gd name="T40" fmla="*/ 17 w 64"/>
                      <a:gd name="T41" fmla="*/ 0 h 74"/>
                      <a:gd name="T42" fmla="*/ 4 w 64"/>
                      <a:gd name="T43" fmla="*/ 0 h 74"/>
                      <a:gd name="T44" fmla="*/ 2 w 64"/>
                      <a:gd name="T45" fmla="*/ 5 h 74"/>
                      <a:gd name="T46" fmla="*/ 3 w 64"/>
                      <a:gd name="T47" fmla="*/ 6 h 74"/>
                      <a:gd name="T48" fmla="*/ 4 w 64"/>
                      <a:gd name="T49" fmla="*/ 9 h 74"/>
                      <a:gd name="T50" fmla="*/ 6 w 64"/>
                      <a:gd name="T51" fmla="*/ 13 h 74"/>
                      <a:gd name="T52" fmla="*/ 8 w 64"/>
                      <a:gd name="T53" fmla="*/ 16 h 74"/>
                      <a:gd name="T54" fmla="*/ 9 w 64"/>
                      <a:gd name="T55" fmla="*/ 19 h 74"/>
                      <a:gd name="T56" fmla="*/ 8 w 64"/>
                      <a:gd name="T57" fmla="*/ 24 h 74"/>
                      <a:gd name="T58" fmla="*/ 7 w 64"/>
                      <a:gd name="T59" fmla="*/ 26 h 74"/>
                      <a:gd name="T60" fmla="*/ 5 w 64"/>
                      <a:gd name="T61" fmla="*/ 28 h 74"/>
                      <a:gd name="T62" fmla="*/ 2 w 64"/>
                      <a:gd name="T63" fmla="*/ 32 h 74"/>
                      <a:gd name="T64" fmla="*/ 0 w 64"/>
                      <a:gd name="T65" fmla="*/ 35 h 74"/>
                      <a:gd name="T66" fmla="*/ 0 w 64"/>
                      <a:gd name="T67" fmla="*/ 36 h 74"/>
                      <a:gd name="T68" fmla="*/ 1 w 64"/>
                      <a:gd name="T69" fmla="*/ 35 h 74"/>
                      <a:gd name="T70" fmla="*/ 2 w 64"/>
                      <a:gd name="T71" fmla="*/ 37 h 74"/>
                      <a:gd name="T72" fmla="*/ 4 w 64"/>
                      <a:gd name="T73" fmla="*/ 38 h 74"/>
                      <a:gd name="T74" fmla="*/ 6 w 64"/>
                      <a:gd name="T75" fmla="*/ 37 h 74"/>
                      <a:gd name="T76" fmla="*/ 4 w 64"/>
                      <a:gd name="T77" fmla="*/ 40 h 74"/>
                      <a:gd name="T78" fmla="*/ 2 w 64"/>
                      <a:gd name="T79" fmla="*/ 40 h 74"/>
                      <a:gd name="T80" fmla="*/ 2 w 64"/>
                      <a:gd name="T81" fmla="*/ 41 h 74"/>
                      <a:gd name="T82" fmla="*/ 2 w 64"/>
                      <a:gd name="T83" fmla="*/ 44 h 74"/>
                      <a:gd name="T84" fmla="*/ 2 w 64"/>
                      <a:gd name="T85" fmla="*/ 44 h 74"/>
                      <a:gd name="T86" fmla="*/ 1 w 64"/>
                      <a:gd name="T87" fmla="*/ 45 h 74"/>
                      <a:gd name="T88" fmla="*/ 1 w 64"/>
                      <a:gd name="T89" fmla="*/ 45 h 74"/>
                      <a:gd name="T90" fmla="*/ 31 w 64"/>
                      <a:gd name="T91" fmla="*/ 62 h 74"/>
                      <a:gd name="T92" fmla="*/ 32 w 64"/>
                      <a:gd name="T93" fmla="*/ 66 h 74"/>
                      <a:gd name="T94" fmla="*/ 43 w 64"/>
                      <a:gd name="T95" fmla="*/ 73 h 74"/>
                      <a:gd name="T96" fmla="*/ 45 w 64"/>
                      <a:gd name="T97" fmla="*/ 70 h 74"/>
                      <a:gd name="T98" fmla="*/ 47 w 64"/>
                      <a:gd name="T99" fmla="*/ 68 h 74"/>
                      <a:gd name="T100" fmla="*/ 50 w 64"/>
                      <a:gd name="T101" fmla="*/ 61 h 74"/>
                      <a:gd name="T102" fmla="*/ 50 w 64"/>
                      <a:gd name="T103" fmla="*/ 59 h 74"/>
                      <a:gd name="T104" fmla="*/ 53 w 64"/>
                      <a:gd name="T105" fmla="*/ 56 h 74"/>
                      <a:gd name="T106" fmla="*/ 55 w 64"/>
                      <a:gd name="T107" fmla="*/ 55 h 74"/>
                      <a:gd name="T108" fmla="*/ 56 w 64"/>
                      <a:gd name="T109" fmla="*/ 53 h 74"/>
                      <a:gd name="T110" fmla="*/ 58 w 64"/>
                      <a:gd name="T111" fmla="*/ 52 h 74"/>
                      <a:gd name="T112" fmla="*/ 61 w 64"/>
                      <a:gd name="T113" fmla="*/ 48 h 74"/>
                      <a:gd name="T114" fmla="*/ 8 w 64"/>
                      <a:gd name="T115" fmla="*/ 2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 h="74">
                        <a:moveTo>
                          <a:pt x="61" y="48"/>
                        </a:moveTo>
                        <a:cubicBezTo>
                          <a:pt x="61" y="48"/>
                          <a:pt x="58" y="44"/>
                          <a:pt x="57" y="43"/>
                        </a:cubicBezTo>
                        <a:cubicBezTo>
                          <a:pt x="57" y="43"/>
                          <a:pt x="57" y="43"/>
                          <a:pt x="57" y="42"/>
                        </a:cubicBezTo>
                        <a:cubicBezTo>
                          <a:pt x="57" y="42"/>
                          <a:pt x="57" y="33"/>
                          <a:pt x="57" y="26"/>
                        </a:cubicBezTo>
                        <a:cubicBezTo>
                          <a:pt x="56" y="20"/>
                          <a:pt x="56" y="15"/>
                          <a:pt x="56" y="14"/>
                        </a:cubicBezTo>
                        <a:cubicBezTo>
                          <a:pt x="56" y="14"/>
                          <a:pt x="56" y="14"/>
                          <a:pt x="57" y="13"/>
                        </a:cubicBezTo>
                        <a:cubicBezTo>
                          <a:pt x="59" y="11"/>
                          <a:pt x="59" y="11"/>
                          <a:pt x="60" y="10"/>
                        </a:cubicBezTo>
                        <a:cubicBezTo>
                          <a:pt x="60" y="9"/>
                          <a:pt x="63" y="6"/>
                          <a:pt x="64" y="5"/>
                        </a:cubicBezTo>
                        <a:cubicBezTo>
                          <a:pt x="63" y="5"/>
                          <a:pt x="63" y="4"/>
                          <a:pt x="63" y="4"/>
                        </a:cubicBezTo>
                        <a:cubicBezTo>
                          <a:pt x="62" y="4"/>
                          <a:pt x="62" y="5"/>
                          <a:pt x="59" y="5"/>
                        </a:cubicBezTo>
                        <a:cubicBezTo>
                          <a:pt x="58" y="5"/>
                          <a:pt x="58" y="4"/>
                          <a:pt x="57" y="4"/>
                        </a:cubicBezTo>
                        <a:cubicBezTo>
                          <a:pt x="57" y="3"/>
                          <a:pt x="56" y="4"/>
                          <a:pt x="55" y="2"/>
                        </a:cubicBezTo>
                        <a:cubicBezTo>
                          <a:pt x="55" y="2"/>
                          <a:pt x="55" y="2"/>
                          <a:pt x="54" y="2"/>
                        </a:cubicBezTo>
                        <a:cubicBezTo>
                          <a:pt x="54" y="3"/>
                          <a:pt x="52" y="3"/>
                          <a:pt x="50" y="4"/>
                        </a:cubicBezTo>
                        <a:cubicBezTo>
                          <a:pt x="49" y="5"/>
                          <a:pt x="48" y="5"/>
                          <a:pt x="45" y="8"/>
                        </a:cubicBezTo>
                        <a:cubicBezTo>
                          <a:pt x="44" y="10"/>
                          <a:pt x="44" y="9"/>
                          <a:pt x="43" y="9"/>
                        </a:cubicBezTo>
                        <a:cubicBezTo>
                          <a:pt x="42" y="9"/>
                          <a:pt x="39" y="8"/>
                          <a:pt x="37" y="7"/>
                        </a:cubicBezTo>
                        <a:cubicBezTo>
                          <a:pt x="35" y="7"/>
                          <a:pt x="36" y="8"/>
                          <a:pt x="34" y="8"/>
                        </a:cubicBezTo>
                        <a:cubicBezTo>
                          <a:pt x="32" y="7"/>
                          <a:pt x="33" y="6"/>
                          <a:pt x="32" y="6"/>
                        </a:cubicBezTo>
                        <a:cubicBezTo>
                          <a:pt x="31" y="5"/>
                          <a:pt x="27" y="3"/>
                          <a:pt x="26" y="2"/>
                        </a:cubicBezTo>
                        <a:cubicBezTo>
                          <a:pt x="25" y="1"/>
                          <a:pt x="25" y="1"/>
                          <a:pt x="23" y="1"/>
                        </a:cubicBezTo>
                        <a:cubicBezTo>
                          <a:pt x="18" y="1"/>
                          <a:pt x="18" y="1"/>
                          <a:pt x="18" y="1"/>
                        </a:cubicBezTo>
                        <a:cubicBezTo>
                          <a:pt x="18" y="1"/>
                          <a:pt x="18" y="1"/>
                          <a:pt x="18" y="1"/>
                        </a:cubicBezTo>
                        <a:cubicBezTo>
                          <a:pt x="18" y="1"/>
                          <a:pt x="18" y="1"/>
                          <a:pt x="18" y="1"/>
                        </a:cubicBezTo>
                        <a:cubicBezTo>
                          <a:pt x="18" y="1"/>
                          <a:pt x="18" y="2"/>
                          <a:pt x="18" y="2"/>
                        </a:cubicBezTo>
                        <a:cubicBezTo>
                          <a:pt x="19" y="2"/>
                          <a:pt x="18" y="3"/>
                          <a:pt x="19" y="3"/>
                        </a:cubicBezTo>
                        <a:cubicBezTo>
                          <a:pt x="19" y="3"/>
                          <a:pt x="19" y="3"/>
                          <a:pt x="19" y="3"/>
                        </a:cubicBezTo>
                        <a:cubicBezTo>
                          <a:pt x="19" y="3"/>
                          <a:pt x="19" y="3"/>
                          <a:pt x="19" y="3"/>
                        </a:cubicBezTo>
                        <a:cubicBezTo>
                          <a:pt x="18" y="3"/>
                          <a:pt x="18" y="3"/>
                          <a:pt x="18" y="4"/>
                        </a:cubicBezTo>
                        <a:cubicBezTo>
                          <a:pt x="18" y="4"/>
                          <a:pt x="18" y="4"/>
                          <a:pt x="18" y="5"/>
                        </a:cubicBezTo>
                        <a:cubicBezTo>
                          <a:pt x="19" y="5"/>
                          <a:pt x="19" y="5"/>
                          <a:pt x="19" y="6"/>
                        </a:cubicBezTo>
                        <a:cubicBezTo>
                          <a:pt x="19" y="6"/>
                          <a:pt x="19" y="6"/>
                          <a:pt x="19" y="7"/>
                        </a:cubicBezTo>
                        <a:cubicBezTo>
                          <a:pt x="18" y="7"/>
                          <a:pt x="18" y="8"/>
                          <a:pt x="18" y="8"/>
                        </a:cubicBezTo>
                        <a:cubicBezTo>
                          <a:pt x="19" y="9"/>
                          <a:pt x="19" y="9"/>
                          <a:pt x="18" y="9"/>
                        </a:cubicBezTo>
                        <a:cubicBezTo>
                          <a:pt x="18" y="9"/>
                          <a:pt x="18" y="10"/>
                          <a:pt x="19" y="10"/>
                        </a:cubicBezTo>
                        <a:cubicBezTo>
                          <a:pt x="19" y="10"/>
                          <a:pt x="19" y="10"/>
                          <a:pt x="19" y="11"/>
                        </a:cubicBezTo>
                        <a:cubicBezTo>
                          <a:pt x="20" y="11"/>
                          <a:pt x="20" y="11"/>
                          <a:pt x="20" y="12"/>
                        </a:cubicBezTo>
                        <a:cubicBezTo>
                          <a:pt x="20" y="12"/>
                          <a:pt x="20" y="13"/>
                          <a:pt x="21" y="13"/>
                        </a:cubicBezTo>
                        <a:cubicBezTo>
                          <a:pt x="21" y="13"/>
                          <a:pt x="21" y="13"/>
                          <a:pt x="22" y="13"/>
                        </a:cubicBezTo>
                        <a:cubicBezTo>
                          <a:pt x="22" y="13"/>
                          <a:pt x="22" y="14"/>
                          <a:pt x="22" y="14"/>
                        </a:cubicBezTo>
                        <a:cubicBezTo>
                          <a:pt x="22" y="14"/>
                          <a:pt x="22" y="15"/>
                          <a:pt x="22" y="16"/>
                        </a:cubicBezTo>
                        <a:cubicBezTo>
                          <a:pt x="22" y="16"/>
                          <a:pt x="22" y="16"/>
                          <a:pt x="22" y="16"/>
                        </a:cubicBezTo>
                        <a:cubicBezTo>
                          <a:pt x="22" y="16"/>
                          <a:pt x="22" y="17"/>
                          <a:pt x="22" y="17"/>
                        </a:cubicBezTo>
                        <a:cubicBezTo>
                          <a:pt x="22" y="17"/>
                          <a:pt x="21" y="17"/>
                          <a:pt x="21" y="16"/>
                        </a:cubicBezTo>
                        <a:cubicBezTo>
                          <a:pt x="21" y="15"/>
                          <a:pt x="20" y="15"/>
                          <a:pt x="20" y="15"/>
                        </a:cubicBezTo>
                        <a:cubicBezTo>
                          <a:pt x="20" y="15"/>
                          <a:pt x="20" y="14"/>
                          <a:pt x="20" y="14"/>
                        </a:cubicBezTo>
                        <a:cubicBezTo>
                          <a:pt x="20" y="13"/>
                          <a:pt x="20" y="13"/>
                          <a:pt x="19" y="13"/>
                        </a:cubicBezTo>
                        <a:cubicBezTo>
                          <a:pt x="19" y="13"/>
                          <a:pt x="19" y="13"/>
                          <a:pt x="19" y="12"/>
                        </a:cubicBezTo>
                        <a:cubicBezTo>
                          <a:pt x="19" y="12"/>
                          <a:pt x="19" y="12"/>
                          <a:pt x="18" y="12"/>
                        </a:cubicBezTo>
                        <a:cubicBezTo>
                          <a:pt x="18" y="12"/>
                          <a:pt x="18" y="12"/>
                          <a:pt x="18" y="11"/>
                        </a:cubicBezTo>
                        <a:cubicBezTo>
                          <a:pt x="18" y="11"/>
                          <a:pt x="18" y="10"/>
                          <a:pt x="18" y="10"/>
                        </a:cubicBezTo>
                        <a:cubicBezTo>
                          <a:pt x="16" y="10"/>
                          <a:pt x="17" y="9"/>
                          <a:pt x="16" y="9"/>
                        </a:cubicBezTo>
                        <a:cubicBezTo>
                          <a:pt x="16" y="9"/>
                          <a:pt x="16" y="8"/>
                          <a:pt x="16" y="8"/>
                        </a:cubicBezTo>
                        <a:cubicBezTo>
                          <a:pt x="16" y="7"/>
                          <a:pt x="15" y="8"/>
                          <a:pt x="15" y="7"/>
                        </a:cubicBezTo>
                        <a:cubicBezTo>
                          <a:pt x="15" y="5"/>
                          <a:pt x="16" y="6"/>
                          <a:pt x="16" y="5"/>
                        </a:cubicBezTo>
                        <a:cubicBezTo>
                          <a:pt x="16" y="5"/>
                          <a:pt x="15" y="4"/>
                          <a:pt x="16" y="4"/>
                        </a:cubicBezTo>
                        <a:cubicBezTo>
                          <a:pt x="16" y="3"/>
                          <a:pt x="16" y="2"/>
                          <a:pt x="16" y="2"/>
                        </a:cubicBezTo>
                        <a:cubicBezTo>
                          <a:pt x="16" y="1"/>
                          <a:pt x="16" y="1"/>
                          <a:pt x="16" y="1"/>
                        </a:cubicBezTo>
                        <a:cubicBezTo>
                          <a:pt x="16" y="1"/>
                          <a:pt x="16" y="1"/>
                          <a:pt x="16" y="1"/>
                        </a:cubicBezTo>
                        <a:cubicBezTo>
                          <a:pt x="16" y="1"/>
                          <a:pt x="16" y="1"/>
                          <a:pt x="16" y="1"/>
                        </a:cubicBezTo>
                        <a:cubicBezTo>
                          <a:pt x="16" y="1"/>
                          <a:pt x="16" y="1"/>
                          <a:pt x="16" y="0"/>
                        </a:cubicBezTo>
                        <a:cubicBezTo>
                          <a:pt x="17" y="0"/>
                          <a:pt x="17" y="0"/>
                          <a:pt x="17" y="0"/>
                        </a:cubicBezTo>
                        <a:cubicBezTo>
                          <a:pt x="17" y="0"/>
                          <a:pt x="17" y="0"/>
                          <a:pt x="17" y="0"/>
                        </a:cubicBezTo>
                        <a:cubicBezTo>
                          <a:pt x="17" y="0"/>
                          <a:pt x="17" y="0"/>
                          <a:pt x="17" y="0"/>
                        </a:cubicBezTo>
                        <a:cubicBezTo>
                          <a:pt x="17" y="0"/>
                          <a:pt x="17" y="0"/>
                          <a:pt x="17" y="0"/>
                        </a:cubicBezTo>
                        <a:cubicBezTo>
                          <a:pt x="4" y="0"/>
                          <a:pt x="4" y="0"/>
                          <a:pt x="4" y="0"/>
                        </a:cubicBezTo>
                        <a:cubicBezTo>
                          <a:pt x="4" y="0"/>
                          <a:pt x="2" y="1"/>
                          <a:pt x="1" y="3"/>
                        </a:cubicBezTo>
                        <a:cubicBezTo>
                          <a:pt x="2" y="4"/>
                          <a:pt x="1" y="4"/>
                          <a:pt x="2" y="5"/>
                        </a:cubicBezTo>
                        <a:cubicBezTo>
                          <a:pt x="2" y="5"/>
                          <a:pt x="1" y="5"/>
                          <a:pt x="2" y="5"/>
                        </a:cubicBezTo>
                        <a:cubicBezTo>
                          <a:pt x="3" y="5"/>
                          <a:pt x="2" y="6"/>
                          <a:pt x="2" y="6"/>
                        </a:cubicBezTo>
                        <a:cubicBezTo>
                          <a:pt x="2" y="6"/>
                          <a:pt x="3" y="6"/>
                          <a:pt x="3" y="6"/>
                        </a:cubicBezTo>
                        <a:cubicBezTo>
                          <a:pt x="3" y="6"/>
                          <a:pt x="3" y="6"/>
                          <a:pt x="3" y="6"/>
                        </a:cubicBezTo>
                        <a:cubicBezTo>
                          <a:pt x="2" y="6"/>
                          <a:pt x="3" y="7"/>
                          <a:pt x="3" y="7"/>
                        </a:cubicBezTo>
                        <a:cubicBezTo>
                          <a:pt x="4" y="6"/>
                          <a:pt x="4" y="7"/>
                          <a:pt x="4" y="8"/>
                        </a:cubicBezTo>
                        <a:cubicBezTo>
                          <a:pt x="4" y="9"/>
                          <a:pt x="4" y="8"/>
                          <a:pt x="4" y="9"/>
                        </a:cubicBezTo>
                        <a:cubicBezTo>
                          <a:pt x="4" y="10"/>
                          <a:pt x="4" y="10"/>
                          <a:pt x="4" y="10"/>
                        </a:cubicBezTo>
                        <a:cubicBezTo>
                          <a:pt x="4" y="12"/>
                          <a:pt x="5" y="11"/>
                          <a:pt x="5" y="12"/>
                        </a:cubicBezTo>
                        <a:cubicBezTo>
                          <a:pt x="5" y="13"/>
                          <a:pt x="6" y="13"/>
                          <a:pt x="6" y="13"/>
                        </a:cubicBezTo>
                        <a:cubicBezTo>
                          <a:pt x="6" y="13"/>
                          <a:pt x="7" y="14"/>
                          <a:pt x="7" y="15"/>
                        </a:cubicBezTo>
                        <a:cubicBezTo>
                          <a:pt x="7" y="15"/>
                          <a:pt x="7" y="16"/>
                          <a:pt x="8" y="15"/>
                        </a:cubicBezTo>
                        <a:cubicBezTo>
                          <a:pt x="8" y="15"/>
                          <a:pt x="8" y="16"/>
                          <a:pt x="8" y="16"/>
                        </a:cubicBezTo>
                        <a:cubicBezTo>
                          <a:pt x="9" y="17"/>
                          <a:pt x="8" y="17"/>
                          <a:pt x="8" y="17"/>
                        </a:cubicBezTo>
                        <a:cubicBezTo>
                          <a:pt x="8" y="17"/>
                          <a:pt x="7" y="17"/>
                          <a:pt x="8" y="17"/>
                        </a:cubicBezTo>
                        <a:cubicBezTo>
                          <a:pt x="8" y="18"/>
                          <a:pt x="8" y="18"/>
                          <a:pt x="9" y="19"/>
                        </a:cubicBezTo>
                        <a:cubicBezTo>
                          <a:pt x="9" y="20"/>
                          <a:pt x="8" y="20"/>
                          <a:pt x="9" y="21"/>
                        </a:cubicBezTo>
                        <a:cubicBezTo>
                          <a:pt x="9" y="21"/>
                          <a:pt x="9" y="21"/>
                          <a:pt x="9" y="22"/>
                        </a:cubicBezTo>
                        <a:cubicBezTo>
                          <a:pt x="9" y="23"/>
                          <a:pt x="9" y="23"/>
                          <a:pt x="8" y="24"/>
                        </a:cubicBezTo>
                        <a:cubicBezTo>
                          <a:pt x="8" y="24"/>
                          <a:pt x="8" y="24"/>
                          <a:pt x="8" y="24"/>
                        </a:cubicBezTo>
                        <a:cubicBezTo>
                          <a:pt x="8" y="24"/>
                          <a:pt x="8" y="25"/>
                          <a:pt x="7" y="25"/>
                        </a:cubicBezTo>
                        <a:cubicBezTo>
                          <a:pt x="7" y="25"/>
                          <a:pt x="7" y="25"/>
                          <a:pt x="7" y="26"/>
                        </a:cubicBezTo>
                        <a:cubicBezTo>
                          <a:pt x="8" y="26"/>
                          <a:pt x="8" y="27"/>
                          <a:pt x="7" y="26"/>
                        </a:cubicBezTo>
                        <a:cubicBezTo>
                          <a:pt x="6" y="26"/>
                          <a:pt x="6" y="28"/>
                          <a:pt x="5" y="27"/>
                        </a:cubicBezTo>
                        <a:cubicBezTo>
                          <a:pt x="5" y="27"/>
                          <a:pt x="5" y="28"/>
                          <a:pt x="5" y="28"/>
                        </a:cubicBezTo>
                        <a:cubicBezTo>
                          <a:pt x="5" y="29"/>
                          <a:pt x="4" y="30"/>
                          <a:pt x="4" y="30"/>
                        </a:cubicBezTo>
                        <a:cubicBezTo>
                          <a:pt x="3" y="30"/>
                          <a:pt x="4" y="31"/>
                          <a:pt x="3" y="31"/>
                        </a:cubicBezTo>
                        <a:cubicBezTo>
                          <a:pt x="3" y="31"/>
                          <a:pt x="3" y="30"/>
                          <a:pt x="2" y="32"/>
                        </a:cubicBezTo>
                        <a:cubicBezTo>
                          <a:pt x="2" y="33"/>
                          <a:pt x="2" y="33"/>
                          <a:pt x="1" y="34"/>
                        </a:cubicBezTo>
                        <a:cubicBezTo>
                          <a:pt x="1" y="34"/>
                          <a:pt x="1" y="34"/>
                          <a:pt x="1" y="34"/>
                        </a:cubicBezTo>
                        <a:cubicBezTo>
                          <a:pt x="1" y="34"/>
                          <a:pt x="0" y="35"/>
                          <a:pt x="0" y="35"/>
                        </a:cubicBezTo>
                        <a:cubicBezTo>
                          <a:pt x="0" y="35"/>
                          <a:pt x="0" y="35"/>
                          <a:pt x="0" y="35"/>
                        </a:cubicBezTo>
                        <a:cubicBezTo>
                          <a:pt x="0" y="35"/>
                          <a:pt x="0" y="35"/>
                          <a:pt x="0" y="35"/>
                        </a:cubicBezTo>
                        <a:cubicBezTo>
                          <a:pt x="0" y="35"/>
                          <a:pt x="0" y="36"/>
                          <a:pt x="0" y="36"/>
                        </a:cubicBezTo>
                        <a:cubicBezTo>
                          <a:pt x="0" y="36"/>
                          <a:pt x="0" y="36"/>
                          <a:pt x="0" y="36"/>
                        </a:cubicBezTo>
                        <a:cubicBezTo>
                          <a:pt x="0" y="36"/>
                          <a:pt x="0" y="36"/>
                          <a:pt x="0" y="36"/>
                        </a:cubicBezTo>
                        <a:cubicBezTo>
                          <a:pt x="0" y="36"/>
                          <a:pt x="1" y="35"/>
                          <a:pt x="1" y="35"/>
                        </a:cubicBezTo>
                        <a:cubicBezTo>
                          <a:pt x="2" y="35"/>
                          <a:pt x="3" y="36"/>
                          <a:pt x="1" y="36"/>
                        </a:cubicBezTo>
                        <a:cubicBezTo>
                          <a:pt x="1" y="36"/>
                          <a:pt x="1" y="37"/>
                          <a:pt x="2" y="37"/>
                        </a:cubicBezTo>
                        <a:cubicBezTo>
                          <a:pt x="2" y="37"/>
                          <a:pt x="1" y="37"/>
                          <a:pt x="2" y="37"/>
                        </a:cubicBezTo>
                        <a:cubicBezTo>
                          <a:pt x="2" y="38"/>
                          <a:pt x="2" y="38"/>
                          <a:pt x="3" y="38"/>
                        </a:cubicBezTo>
                        <a:cubicBezTo>
                          <a:pt x="3" y="38"/>
                          <a:pt x="2" y="38"/>
                          <a:pt x="3" y="39"/>
                        </a:cubicBezTo>
                        <a:cubicBezTo>
                          <a:pt x="5" y="38"/>
                          <a:pt x="3" y="38"/>
                          <a:pt x="4" y="38"/>
                        </a:cubicBezTo>
                        <a:cubicBezTo>
                          <a:pt x="5" y="37"/>
                          <a:pt x="5" y="38"/>
                          <a:pt x="5" y="37"/>
                        </a:cubicBezTo>
                        <a:cubicBezTo>
                          <a:pt x="5" y="37"/>
                          <a:pt x="6" y="37"/>
                          <a:pt x="6" y="37"/>
                        </a:cubicBezTo>
                        <a:cubicBezTo>
                          <a:pt x="6" y="37"/>
                          <a:pt x="8" y="37"/>
                          <a:pt x="6" y="37"/>
                        </a:cubicBezTo>
                        <a:cubicBezTo>
                          <a:pt x="6" y="37"/>
                          <a:pt x="6" y="39"/>
                          <a:pt x="5" y="39"/>
                        </a:cubicBezTo>
                        <a:cubicBezTo>
                          <a:pt x="5" y="38"/>
                          <a:pt x="4" y="39"/>
                          <a:pt x="5" y="39"/>
                        </a:cubicBezTo>
                        <a:cubicBezTo>
                          <a:pt x="5" y="40"/>
                          <a:pt x="5" y="40"/>
                          <a:pt x="4" y="40"/>
                        </a:cubicBezTo>
                        <a:cubicBezTo>
                          <a:pt x="4" y="41"/>
                          <a:pt x="4" y="39"/>
                          <a:pt x="3" y="40"/>
                        </a:cubicBezTo>
                        <a:cubicBezTo>
                          <a:pt x="3" y="40"/>
                          <a:pt x="3" y="39"/>
                          <a:pt x="3" y="39"/>
                        </a:cubicBezTo>
                        <a:cubicBezTo>
                          <a:pt x="2" y="39"/>
                          <a:pt x="2" y="40"/>
                          <a:pt x="2" y="40"/>
                        </a:cubicBezTo>
                        <a:cubicBezTo>
                          <a:pt x="2" y="41"/>
                          <a:pt x="2" y="41"/>
                          <a:pt x="2" y="41"/>
                        </a:cubicBezTo>
                        <a:cubicBezTo>
                          <a:pt x="2" y="40"/>
                          <a:pt x="2" y="41"/>
                          <a:pt x="1" y="40"/>
                        </a:cubicBezTo>
                        <a:cubicBezTo>
                          <a:pt x="1" y="41"/>
                          <a:pt x="2" y="41"/>
                          <a:pt x="2" y="41"/>
                        </a:cubicBezTo>
                        <a:cubicBezTo>
                          <a:pt x="1" y="41"/>
                          <a:pt x="1" y="41"/>
                          <a:pt x="1" y="42"/>
                        </a:cubicBezTo>
                        <a:cubicBezTo>
                          <a:pt x="1" y="42"/>
                          <a:pt x="2" y="42"/>
                          <a:pt x="2" y="43"/>
                        </a:cubicBezTo>
                        <a:cubicBezTo>
                          <a:pt x="3" y="43"/>
                          <a:pt x="2" y="43"/>
                          <a:pt x="2" y="44"/>
                        </a:cubicBezTo>
                        <a:cubicBezTo>
                          <a:pt x="2" y="44"/>
                          <a:pt x="2" y="44"/>
                          <a:pt x="2" y="44"/>
                        </a:cubicBezTo>
                        <a:cubicBezTo>
                          <a:pt x="2" y="44"/>
                          <a:pt x="2" y="44"/>
                          <a:pt x="2" y="44"/>
                        </a:cubicBezTo>
                        <a:cubicBezTo>
                          <a:pt x="2" y="44"/>
                          <a:pt x="2" y="44"/>
                          <a:pt x="2" y="44"/>
                        </a:cubicBezTo>
                        <a:cubicBezTo>
                          <a:pt x="2" y="44"/>
                          <a:pt x="2" y="44"/>
                          <a:pt x="2" y="44"/>
                        </a:cubicBezTo>
                        <a:cubicBezTo>
                          <a:pt x="1" y="44"/>
                          <a:pt x="1" y="44"/>
                          <a:pt x="1" y="44"/>
                        </a:cubicBezTo>
                        <a:cubicBezTo>
                          <a:pt x="1" y="44"/>
                          <a:pt x="1" y="44"/>
                          <a:pt x="1" y="45"/>
                        </a:cubicBezTo>
                        <a:cubicBezTo>
                          <a:pt x="1" y="45"/>
                          <a:pt x="0" y="45"/>
                          <a:pt x="1" y="45"/>
                        </a:cubicBezTo>
                        <a:cubicBezTo>
                          <a:pt x="1" y="45"/>
                          <a:pt x="1" y="45"/>
                          <a:pt x="0" y="45"/>
                        </a:cubicBezTo>
                        <a:cubicBezTo>
                          <a:pt x="1" y="46"/>
                          <a:pt x="1" y="46"/>
                          <a:pt x="1" y="45"/>
                        </a:cubicBezTo>
                        <a:cubicBezTo>
                          <a:pt x="2" y="45"/>
                          <a:pt x="2" y="45"/>
                          <a:pt x="3" y="45"/>
                        </a:cubicBezTo>
                        <a:cubicBezTo>
                          <a:pt x="3" y="45"/>
                          <a:pt x="29" y="60"/>
                          <a:pt x="30" y="60"/>
                        </a:cubicBezTo>
                        <a:cubicBezTo>
                          <a:pt x="31" y="60"/>
                          <a:pt x="31" y="61"/>
                          <a:pt x="31" y="62"/>
                        </a:cubicBezTo>
                        <a:cubicBezTo>
                          <a:pt x="31" y="63"/>
                          <a:pt x="30" y="63"/>
                          <a:pt x="30" y="64"/>
                        </a:cubicBezTo>
                        <a:cubicBezTo>
                          <a:pt x="30" y="64"/>
                          <a:pt x="30" y="64"/>
                          <a:pt x="31" y="64"/>
                        </a:cubicBezTo>
                        <a:cubicBezTo>
                          <a:pt x="31" y="64"/>
                          <a:pt x="31" y="65"/>
                          <a:pt x="32" y="66"/>
                        </a:cubicBezTo>
                        <a:cubicBezTo>
                          <a:pt x="33" y="67"/>
                          <a:pt x="42" y="73"/>
                          <a:pt x="42" y="73"/>
                        </a:cubicBezTo>
                        <a:cubicBezTo>
                          <a:pt x="43" y="73"/>
                          <a:pt x="43" y="73"/>
                          <a:pt x="43" y="73"/>
                        </a:cubicBezTo>
                        <a:cubicBezTo>
                          <a:pt x="43" y="73"/>
                          <a:pt x="43" y="73"/>
                          <a:pt x="43" y="73"/>
                        </a:cubicBezTo>
                        <a:cubicBezTo>
                          <a:pt x="43" y="73"/>
                          <a:pt x="44" y="74"/>
                          <a:pt x="44" y="73"/>
                        </a:cubicBezTo>
                        <a:cubicBezTo>
                          <a:pt x="44" y="72"/>
                          <a:pt x="44" y="73"/>
                          <a:pt x="44" y="72"/>
                        </a:cubicBezTo>
                        <a:cubicBezTo>
                          <a:pt x="45" y="71"/>
                          <a:pt x="45" y="72"/>
                          <a:pt x="45" y="70"/>
                        </a:cubicBezTo>
                        <a:cubicBezTo>
                          <a:pt x="46" y="70"/>
                          <a:pt x="46" y="69"/>
                          <a:pt x="46" y="69"/>
                        </a:cubicBezTo>
                        <a:cubicBezTo>
                          <a:pt x="46" y="69"/>
                          <a:pt x="46" y="69"/>
                          <a:pt x="46" y="68"/>
                        </a:cubicBezTo>
                        <a:cubicBezTo>
                          <a:pt x="46" y="68"/>
                          <a:pt x="46" y="68"/>
                          <a:pt x="47" y="68"/>
                        </a:cubicBezTo>
                        <a:cubicBezTo>
                          <a:pt x="47" y="68"/>
                          <a:pt x="47" y="66"/>
                          <a:pt x="48" y="66"/>
                        </a:cubicBezTo>
                        <a:cubicBezTo>
                          <a:pt x="48" y="64"/>
                          <a:pt x="48" y="63"/>
                          <a:pt x="49" y="63"/>
                        </a:cubicBezTo>
                        <a:cubicBezTo>
                          <a:pt x="50" y="62"/>
                          <a:pt x="49" y="62"/>
                          <a:pt x="50" y="61"/>
                        </a:cubicBezTo>
                        <a:cubicBezTo>
                          <a:pt x="50" y="61"/>
                          <a:pt x="50" y="60"/>
                          <a:pt x="50" y="60"/>
                        </a:cubicBezTo>
                        <a:cubicBezTo>
                          <a:pt x="51" y="60"/>
                          <a:pt x="51" y="60"/>
                          <a:pt x="50" y="60"/>
                        </a:cubicBezTo>
                        <a:cubicBezTo>
                          <a:pt x="50" y="60"/>
                          <a:pt x="50" y="59"/>
                          <a:pt x="50" y="59"/>
                        </a:cubicBezTo>
                        <a:cubicBezTo>
                          <a:pt x="50" y="59"/>
                          <a:pt x="51" y="58"/>
                          <a:pt x="50" y="58"/>
                        </a:cubicBezTo>
                        <a:cubicBezTo>
                          <a:pt x="50" y="58"/>
                          <a:pt x="51" y="57"/>
                          <a:pt x="51" y="57"/>
                        </a:cubicBezTo>
                        <a:cubicBezTo>
                          <a:pt x="52" y="57"/>
                          <a:pt x="52" y="56"/>
                          <a:pt x="53" y="56"/>
                        </a:cubicBezTo>
                        <a:cubicBezTo>
                          <a:pt x="53" y="57"/>
                          <a:pt x="54" y="57"/>
                          <a:pt x="54" y="56"/>
                        </a:cubicBezTo>
                        <a:cubicBezTo>
                          <a:pt x="54" y="56"/>
                          <a:pt x="54" y="56"/>
                          <a:pt x="54" y="56"/>
                        </a:cubicBezTo>
                        <a:cubicBezTo>
                          <a:pt x="55" y="56"/>
                          <a:pt x="55" y="55"/>
                          <a:pt x="55" y="55"/>
                        </a:cubicBezTo>
                        <a:cubicBezTo>
                          <a:pt x="55" y="55"/>
                          <a:pt x="56" y="54"/>
                          <a:pt x="56" y="55"/>
                        </a:cubicBezTo>
                        <a:cubicBezTo>
                          <a:pt x="56" y="55"/>
                          <a:pt x="57" y="54"/>
                          <a:pt x="57" y="54"/>
                        </a:cubicBezTo>
                        <a:cubicBezTo>
                          <a:pt x="56" y="54"/>
                          <a:pt x="56" y="53"/>
                          <a:pt x="56" y="53"/>
                        </a:cubicBezTo>
                        <a:cubicBezTo>
                          <a:pt x="56" y="52"/>
                          <a:pt x="56" y="53"/>
                          <a:pt x="56" y="53"/>
                        </a:cubicBezTo>
                        <a:cubicBezTo>
                          <a:pt x="57" y="52"/>
                          <a:pt x="57" y="52"/>
                          <a:pt x="57" y="52"/>
                        </a:cubicBezTo>
                        <a:cubicBezTo>
                          <a:pt x="57" y="52"/>
                          <a:pt x="58" y="52"/>
                          <a:pt x="58" y="52"/>
                        </a:cubicBezTo>
                        <a:cubicBezTo>
                          <a:pt x="59" y="53"/>
                          <a:pt x="60" y="51"/>
                          <a:pt x="59" y="52"/>
                        </a:cubicBezTo>
                        <a:cubicBezTo>
                          <a:pt x="59" y="51"/>
                          <a:pt x="60" y="50"/>
                          <a:pt x="61" y="49"/>
                        </a:cubicBezTo>
                        <a:cubicBezTo>
                          <a:pt x="61" y="48"/>
                          <a:pt x="61" y="48"/>
                          <a:pt x="61" y="48"/>
                        </a:cubicBezTo>
                        <a:close/>
                        <a:moveTo>
                          <a:pt x="8" y="25"/>
                        </a:moveTo>
                        <a:cubicBezTo>
                          <a:pt x="8" y="25"/>
                          <a:pt x="8" y="25"/>
                          <a:pt x="8" y="25"/>
                        </a:cubicBezTo>
                        <a:cubicBezTo>
                          <a:pt x="8" y="25"/>
                          <a:pt x="8" y="25"/>
                          <a:pt x="8" y="25"/>
                        </a:cubicBezTo>
                        <a:cubicBezTo>
                          <a:pt x="8" y="25"/>
                          <a:pt x="8" y="25"/>
                          <a:pt x="8" y="2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2" name="Freeform 199"/>
                  <p:cNvSpPr>
                    <a:spLocks/>
                  </p:cNvSpPr>
                  <p:nvPr/>
                </p:nvSpPr>
                <p:spPr bwMode="auto">
                  <a:xfrm>
                    <a:off x="5122863" y="4498975"/>
                    <a:ext cx="3175" cy="1587"/>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3" name="Freeform 200"/>
                  <p:cNvSpPr>
                    <a:spLocks/>
                  </p:cNvSpPr>
                  <p:nvPr/>
                </p:nvSpPr>
                <p:spPr bwMode="auto">
                  <a:xfrm>
                    <a:off x="5116513" y="4498975"/>
                    <a:ext cx="3175" cy="1587"/>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1"/>
                          <a:pt x="1" y="1"/>
                          <a:pt x="1" y="1"/>
                        </a:cubicBezTo>
                        <a:cubicBezTo>
                          <a:pt x="0" y="1"/>
                          <a:pt x="0" y="0"/>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4" name="Freeform 201"/>
                  <p:cNvSpPr>
                    <a:spLocks noEditPoints="1"/>
                  </p:cNvSpPr>
                  <p:nvPr/>
                </p:nvSpPr>
                <p:spPr bwMode="auto">
                  <a:xfrm>
                    <a:off x="5019676" y="4395787"/>
                    <a:ext cx="122238" cy="128587"/>
                  </a:xfrm>
                  <a:custGeom>
                    <a:avLst/>
                    <a:gdLst>
                      <a:gd name="T0" fmla="*/ 42 w 43"/>
                      <a:gd name="T1" fmla="*/ 14 h 45"/>
                      <a:gd name="T2" fmla="*/ 42 w 43"/>
                      <a:gd name="T3" fmla="*/ 12 h 45"/>
                      <a:gd name="T4" fmla="*/ 39 w 43"/>
                      <a:gd name="T5" fmla="*/ 9 h 45"/>
                      <a:gd name="T6" fmla="*/ 38 w 43"/>
                      <a:gd name="T7" fmla="*/ 5 h 45"/>
                      <a:gd name="T8" fmla="*/ 37 w 43"/>
                      <a:gd name="T9" fmla="*/ 3 h 45"/>
                      <a:gd name="T10" fmla="*/ 36 w 43"/>
                      <a:gd name="T11" fmla="*/ 2 h 45"/>
                      <a:gd name="T12" fmla="*/ 29 w 43"/>
                      <a:gd name="T13" fmla="*/ 3 h 45"/>
                      <a:gd name="T14" fmla="*/ 20 w 43"/>
                      <a:gd name="T15" fmla="*/ 4 h 45"/>
                      <a:gd name="T16" fmla="*/ 18 w 43"/>
                      <a:gd name="T17" fmla="*/ 4 h 45"/>
                      <a:gd name="T18" fmla="*/ 14 w 43"/>
                      <a:gd name="T19" fmla="*/ 4 h 45"/>
                      <a:gd name="T20" fmla="*/ 10 w 43"/>
                      <a:gd name="T21" fmla="*/ 5 h 45"/>
                      <a:gd name="T22" fmla="*/ 9 w 43"/>
                      <a:gd name="T23" fmla="*/ 8 h 45"/>
                      <a:gd name="T24" fmla="*/ 10 w 43"/>
                      <a:gd name="T25" fmla="*/ 14 h 45"/>
                      <a:gd name="T26" fmla="*/ 13 w 43"/>
                      <a:gd name="T27" fmla="*/ 16 h 45"/>
                      <a:gd name="T28" fmla="*/ 14 w 43"/>
                      <a:gd name="T29" fmla="*/ 15 h 45"/>
                      <a:gd name="T30" fmla="*/ 14 w 43"/>
                      <a:gd name="T31" fmla="*/ 15 h 45"/>
                      <a:gd name="T32" fmla="*/ 13 w 43"/>
                      <a:gd name="T33" fmla="*/ 19 h 45"/>
                      <a:gd name="T34" fmla="*/ 11 w 43"/>
                      <a:gd name="T35" fmla="*/ 21 h 45"/>
                      <a:gd name="T36" fmla="*/ 9 w 43"/>
                      <a:gd name="T37" fmla="*/ 23 h 45"/>
                      <a:gd name="T38" fmla="*/ 7 w 43"/>
                      <a:gd name="T39" fmla="*/ 23 h 45"/>
                      <a:gd name="T40" fmla="*/ 4 w 43"/>
                      <a:gd name="T41" fmla="*/ 26 h 45"/>
                      <a:gd name="T42" fmla="*/ 1 w 43"/>
                      <a:gd name="T43" fmla="*/ 32 h 45"/>
                      <a:gd name="T44" fmla="*/ 2 w 43"/>
                      <a:gd name="T45" fmla="*/ 34 h 45"/>
                      <a:gd name="T46" fmla="*/ 0 w 43"/>
                      <a:gd name="T47" fmla="*/ 37 h 45"/>
                      <a:gd name="T48" fmla="*/ 0 w 43"/>
                      <a:gd name="T49" fmla="*/ 41 h 45"/>
                      <a:gd name="T50" fmla="*/ 0 w 43"/>
                      <a:gd name="T51" fmla="*/ 44 h 45"/>
                      <a:gd name="T52" fmla="*/ 2 w 43"/>
                      <a:gd name="T53" fmla="*/ 44 h 45"/>
                      <a:gd name="T54" fmla="*/ 6 w 43"/>
                      <a:gd name="T55" fmla="*/ 42 h 45"/>
                      <a:gd name="T56" fmla="*/ 7 w 43"/>
                      <a:gd name="T57" fmla="*/ 42 h 45"/>
                      <a:gd name="T58" fmla="*/ 17 w 43"/>
                      <a:gd name="T59" fmla="*/ 41 h 45"/>
                      <a:gd name="T60" fmla="*/ 16 w 43"/>
                      <a:gd name="T61" fmla="*/ 39 h 45"/>
                      <a:gd name="T62" fmla="*/ 19 w 43"/>
                      <a:gd name="T63" fmla="*/ 35 h 45"/>
                      <a:gd name="T64" fmla="*/ 19 w 43"/>
                      <a:gd name="T65" fmla="*/ 34 h 45"/>
                      <a:gd name="T66" fmla="*/ 21 w 43"/>
                      <a:gd name="T67" fmla="*/ 33 h 45"/>
                      <a:gd name="T68" fmla="*/ 22 w 43"/>
                      <a:gd name="T69" fmla="*/ 33 h 45"/>
                      <a:gd name="T70" fmla="*/ 23 w 43"/>
                      <a:gd name="T71" fmla="*/ 32 h 45"/>
                      <a:gd name="T72" fmla="*/ 25 w 43"/>
                      <a:gd name="T73" fmla="*/ 32 h 45"/>
                      <a:gd name="T74" fmla="*/ 27 w 43"/>
                      <a:gd name="T75" fmla="*/ 31 h 45"/>
                      <a:gd name="T76" fmla="*/ 29 w 43"/>
                      <a:gd name="T77" fmla="*/ 30 h 45"/>
                      <a:gd name="T78" fmla="*/ 30 w 43"/>
                      <a:gd name="T79" fmla="*/ 30 h 45"/>
                      <a:gd name="T80" fmla="*/ 32 w 43"/>
                      <a:gd name="T81" fmla="*/ 31 h 45"/>
                      <a:gd name="T82" fmla="*/ 34 w 43"/>
                      <a:gd name="T83" fmla="*/ 32 h 45"/>
                      <a:gd name="T84" fmla="*/ 36 w 43"/>
                      <a:gd name="T85" fmla="*/ 29 h 45"/>
                      <a:gd name="T86" fmla="*/ 39 w 43"/>
                      <a:gd name="T87" fmla="*/ 25 h 45"/>
                      <a:gd name="T88" fmla="*/ 41 w 43"/>
                      <a:gd name="T89" fmla="*/ 23 h 45"/>
                      <a:gd name="T90" fmla="*/ 42 w 43"/>
                      <a:gd name="T91" fmla="*/ 21 h 45"/>
                      <a:gd name="T92" fmla="*/ 41 w 43"/>
                      <a:gd name="T93"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5">
                        <a:moveTo>
                          <a:pt x="43" y="18"/>
                        </a:moveTo>
                        <a:cubicBezTo>
                          <a:pt x="42" y="17"/>
                          <a:pt x="43" y="17"/>
                          <a:pt x="43" y="16"/>
                        </a:cubicBezTo>
                        <a:cubicBezTo>
                          <a:pt x="42" y="15"/>
                          <a:pt x="42" y="15"/>
                          <a:pt x="42" y="14"/>
                        </a:cubicBezTo>
                        <a:cubicBezTo>
                          <a:pt x="41" y="14"/>
                          <a:pt x="42" y="14"/>
                          <a:pt x="42" y="14"/>
                        </a:cubicBezTo>
                        <a:cubicBezTo>
                          <a:pt x="42" y="14"/>
                          <a:pt x="43" y="14"/>
                          <a:pt x="42" y="13"/>
                        </a:cubicBezTo>
                        <a:cubicBezTo>
                          <a:pt x="42" y="13"/>
                          <a:pt x="42" y="12"/>
                          <a:pt x="42" y="12"/>
                        </a:cubicBezTo>
                        <a:cubicBezTo>
                          <a:pt x="41" y="13"/>
                          <a:pt x="41" y="12"/>
                          <a:pt x="41" y="12"/>
                        </a:cubicBezTo>
                        <a:cubicBezTo>
                          <a:pt x="41" y="11"/>
                          <a:pt x="40" y="10"/>
                          <a:pt x="40" y="10"/>
                        </a:cubicBezTo>
                        <a:cubicBezTo>
                          <a:pt x="40" y="10"/>
                          <a:pt x="39" y="10"/>
                          <a:pt x="39" y="9"/>
                        </a:cubicBezTo>
                        <a:cubicBezTo>
                          <a:pt x="39" y="8"/>
                          <a:pt x="38" y="9"/>
                          <a:pt x="38" y="7"/>
                        </a:cubicBezTo>
                        <a:cubicBezTo>
                          <a:pt x="38" y="7"/>
                          <a:pt x="38" y="7"/>
                          <a:pt x="38" y="6"/>
                        </a:cubicBezTo>
                        <a:cubicBezTo>
                          <a:pt x="38" y="5"/>
                          <a:pt x="38" y="6"/>
                          <a:pt x="38" y="5"/>
                        </a:cubicBezTo>
                        <a:cubicBezTo>
                          <a:pt x="38" y="4"/>
                          <a:pt x="38" y="3"/>
                          <a:pt x="37" y="4"/>
                        </a:cubicBezTo>
                        <a:cubicBezTo>
                          <a:pt x="37" y="4"/>
                          <a:pt x="36" y="3"/>
                          <a:pt x="37" y="3"/>
                        </a:cubicBezTo>
                        <a:cubicBezTo>
                          <a:pt x="37" y="3"/>
                          <a:pt x="37" y="3"/>
                          <a:pt x="37" y="3"/>
                        </a:cubicBezTo>
                        <a:cubicBezTo>
                          <a:pt x="37" y="3"/>
                          <a:pt x="36" y="3"/>
                          <a:pt x="36" y="3"/>
                        </a:cubicBezTo>
                        <a:cubicBezTo>
                          <a:pt x="36" y="3"/>
                          <a:pt x="37" y="2"/>
                          <a:pt x="36" y="2"/>
                        </a:cubicBezTo>
                        <a:cubicBezTo>
                          <a:pt x="35" y="2"/>
                          <a:pt x="36" y="2"/>
                          <a:pt x="36" y="2"/>
                        </a:cubicBezTo>
                        <a:cubicBezTo>
                          <a:pt x="35" y="1"/>
                          <a:pt x="36" y="1"/>
                          <a:pt x="35" y="0"/>
                        </a:cubicBezTo>
                        <a:cubicBezTo>
                          <a:pt x="33" y="1"/>
                          <a:pt x="32" y="3"/>
                          <a:pt x="31" y="3"/>
                        </a:cubicBezTo>
                        <a:cubicBezTo>
                          <a:pt x="31" y="3"/>
                          <a:pt x="31" y="3"/>
                          <a:pt x="29" y="3"/>
                        </a:cubicBezTo>
                        <a:cubicBezTo>
                          <a:pt x="27" y="3"/>
                          <a:pt x="29" y="2"/>
                          <a:pt x="27" y="2"/>
                        </a:cubicBezTo>
                        <a:cubicBezTo>
                          <a:pt x="26" y="2"/>
                          <a:pt x="26" y="3"/>
                          <a:pt x="23" y="3"/>
                        </a:cubicBezTo>
                        <a:cubicBezTo>
                          <a:pt x="21" y="3"/>
                          <a:pt x="21" y="4"/>
                          <a:pt x="20" y="4"/>
                        </a:cubicBezTo>
                        <a:cubicBezTo>
                          <a:pt x="20" y="5"/>
                          <a:pt x="21" y="5"/>
                          <a:pt x="20" y="5"/>
                        </a:cubicBezTo>
                        <a:cubicBezTo>
                          <a:pt x="19" y="5"/>
                          <a:pt x="19" y="5"/>
                          <a:pt x="19" y="5"/>
                        </a:cubicBezTo>
                        <a:cubicBezTo>
                          <a:pt x="18" y="5"/>
                          <a:pt x="18" y="4"/>
                          <a:pt x="18" y="4"/>
                        </a:cubicBezTo>
                        <a:cubicBezTo>
                          <a:pt x="17" y="3"/>
                          <a:pt x="19" y="3"/>
                          <a:pt x="18" y="3"/>
                        </a:cubicBezTo>
                        <a:cubicBezTo>
                          <a:pt x="17" y="2"/>
                          <a:pt x="17" y="4"/>
                          <a:pt x="16" y="3"/>
                        </a:cubicBezTo>
                        <a:cubicBezTo>
                          <a:pt x="15" y="3"/>
                          <a:pt x="15" y="4"/>
                          <a:pt x="14" y="4"/>
                        </a:cubicBezTo>
                        <a:cubicBezTo>
                          <a:pt x="13" y="4"/>
                          <a:pt x="14" y="3"/>
                          <a:pt x="13" y="3"/>
                        </a:cubicBezTo>
                        <a:cubicBezTo>
                          <a:pt x="12" y="3"/>
                          <a:pt x="12" y="3"/>
                          <a:pt x="11" y="4"/>
                        </a:cubicBezTo>
                        <a:cubicBezTo>
                          <a:pt x="10" y="4"/>
                          <a:pt x="10" y="5"/>
                          <a:pt x="10" y="5"/>
                        </a:cubicBezTo>
                        <a:cubicBezTo>
                          <a:pt x="10" y="5"/>
                          <a:pt x="10" y="5"/>
                          <a:pt x="10" y="5"/>
                        </a:cubicBezTo>
                        <a:cubicBezTo>
                          <a:pt x="11" y="5"/>
                          <a:pt x="10" y="5"/>
                          <a:pt x="10" y="6"/>
                        </a:cubicBezTo>
                        <a:cubicBezTo>
                          <a:pt x="10" y="7"/>
                          <a:pt x="9" y="6"/>
                          <a:pt x="9" y="8"/>
                        </a:cubicBezTo>
                        <a:cubicBezTo>
                          <a:pt x="8" y="10"/>
                          <a:pt x="10" y="9"/>
                          <a:pt x="10" y="11"/>
                        </a:cubicBezTo>
                        <a:cubicBezTo>
                          <a:pt x="9" y="12"/>
                          <a:pt x="8" y="14"/>
                          <a:pt x="9" y="14"/>
                        </a:cubicBezTo>
                        <a:cubicBezTo>
                          <a:pt x="10" y="14"/>
                          <a:pt x="10" y="15"/>
                          <a:pt x="10" y="14"/>
                        </a:cubicBezTo>
                        <a:cubicBezTo>
                          <a:pt x="11" y="13"/>
                          <a:pt x="11" y="14"/>
                          <a:pt x="11" y="14"/>
                        </a:cubicBezTo>
                        <a:cubicBezTo>
                          <a:pt x="11" y="15"/>
                          <a:pt x="11" y="15"/>
                          <a:pt x="12" y="15"/>
                        </a:cubicBezTo>
                        <a:cubicBezTo>
                          <a:pt x="12" y="14"/>
                          <a:pt x="12" y="15"/>
                          <a:pt x="13" y="16"/>
                        </a:cubicBezTo>
                        <a:cubicBezTo>
                          <a:pt x="13" y="16"/>
                          <a:pt x="13" y="16"/>
                          <a:pt x="13" y="16"/>
                        </a:cubicBezTo>
                        <a:cubicBezTo>
                          <a:pt x="13" y="16"/>
                          <a:pt x="13" y="16"/>
                          <a:pt x="13" y="16"/>
                        </a:cubicBezTo>
                        <a:cubicBezTo>
                          <a:pt x="13" y="15"/>
                          <a:pt x="13" y="15"/>
                          <a:pt x="14" y="15"/>
                        </a:cubicBezTo>
                        <a:cubicBezTo>
                          <a:pt x="14" y="14"/>
                          <a:pt x="14" y="14"/>
                          <a:pt x="14" y="14"/>
                        </a:cubicBezTo>
                        <a:cubicBezTo>
                          <a:pt x="14" y="14"/>
                          <a:pt x="14" y="15"/>
                          <a:pt x="14" y="15"/>
                        </a:cubicBezTo>
                        <a:cubicBezTo>
                          <a:pt x="14" y="15"/>
                          <a:pt x="15" y="15"/>
                          <a:pt x="14" y="15"/>
                        </a:cubicBezTo>
                        <a:cubicBezTo>
                          <a:pt x="14" y="16"/>
                          <a:pt x="14" y="17"/>
                          <a:pt x="14" y="17"/>
                        </a:cubicBezTo>
                        <a:cubicBezTo>
                          <a:pt x="14" y="17"/>
                          <a:pt x="14" y="19"/>
                          <a:pt x="14" y="18"/>
                        </a:cubicBezTo>
                        <a:cubicBezTo>
                          <a:pt x="13" y="18"/>
                          <a:pt x="14" y="19"/>
                          <a:pt x="13" y="19"/>
                        </a:cubicBezTo>
                        <a:cubicBezTo>
                          <a:pt x="13" y="19"/>
                          <a:pt x="13" y="20"/>
                          <a:pt x="13" y="20"/>
                        </a:cubicBezTo>
                        <a:cubicBezTo>
                          <a:pt x="12" y="20"/>
                          <a:pt x="12" y="20"/>
                          <a:pt x="12" y="20"/>
                        </a:cubicBezTo>
                        <a:cubicBezTo>
                          <a:pt x="11" y="20"/>
                          <a:pt x="11" y="21"/>
                          <a:pt x="11" y="21"/>
                        </a:cubicBezTo>
                        <a:cubicBezTo>
                          <a:pt x="10" y="21"/>
                          <a:pt x="10" y="21"/>
                          <a:pt x="10" y="21"/>
                        </a:cubicBezTo>
                        <a:cubicBezTo>
                          <a:pt x="10" y="21"/>
                          <a:pt x="10" y="22"/>
                          <a:pt x="9" y="22"/>
                        </a:cubicBezTo>
                        <a:cubicBezTo>
                          <a:pt x="9" y="23"/>
                          <a:pt x="9" y="23"/>
                          <a:pt x="9" y="23"/>
                        </a:cubicBezTo>
                        <a:cubicBezTo>
                          <a:pt x="8" y="24"/>
                          <a:pt x="8" y="24"/>
                          <a:pt x="8" y="25"/>
                        </a:cubicBezTo>
                        <a:cubicBezTo>
                          <a:pt x="8" y="25"/>
                          <a:pt x="7" y="25"/>
                          <a:pt x="7" y="24"/>
                        </a:cubicBezTo>
                        <a:cubicBezTo>
                          <a:pt x="8" y="24"/>
                          <a:pt x="7" y="24"/>
                          <a:pt x="7" y="23"/>
                        </a:cubicBezTo>
                        <a:cubicBezTo>
                          <a:pt x="7" y="23"/>
                          <a:pt x="7" y="23"/>
                          <a:pt x="7" y="23"/>
                        </a:cubicBezTo>
                        <a:cubicBezTo>
                          <a:pt x="7" y="23"/>
                          <a:pt x="6" y="24"/>
                          <a:pt x="6" y="24"/>
                        </a:cubicBezTo>
                        <a:cubicBezTo>
                          <a:pt x="4" y="24"/>
                          <a:pt x="6" y="26"/>
                          <a:pt x="4" y="26"/>
                        </a:cubicBezTo>
                        <a:cubicBezTo>
                          <a:pt x="2" y="26"/>
                          <a:pt x="2" y="28"/>
                          <a:pt x="3" y="29"/>
                        </a:cubicBezTo>
                        <a:cubicBezTo>
                          <a:pt x="3" y="30"/>
                          <a:pt x="2" y="30"/>
                          <a:pt x="2" y="31"/>
                        </a:cubicBezTo>
                        <a:cubicBezTo>
                          <a:pt x="2" y="32"/>
                          <a:pt x="1" y="31"/>
                          <a:pt x="1" y="32"/>
                        </a:cubicBezTo>
                        <a:cubicBezTo>
                          <a:pt x="1" y="33"/>
                          <a:pt x="1" y="33"/>
                          <a:pt x="1" y="34"/>
                        </a:cubicBezTo>
                        <a:cubicBezTo>
                          <a:pt x="1" y="34"/>
                          <a:pt x="1" y="34"/>
                          <a:pt x="1" y="34"/>
                        </a:cubicBezTo>
                        <a:cubicBezTo>
                          <a:pt x="1" y="34"/>
                          <a:pt x="1" y="34"/>
                          <a:pt x="2" y="34"/>
                        </a:cubicBezTo>
                        <a:cubicBezTo>
                          <a:pt x="2" y="34"/>
                          <a:pt x="2" y="35"/>
                          <a:pt x="2" y="35"/>
                        </a:cubicBezTo>
                        <a:cubicBezTo>
                          <a:pt x="2" y="35"/>
                          <a:pt x="1" y="36"/>
                          <a:pt x="1" y="36"/>
                        </a:cubicBezTo>
                        <a:cubicBezTo>
                          <a:pt x="1" y="36"/>
                          <a:pt x="1" y="36"/>
                          <a:pt x="0" y="37"/>
                        </a:cubicBezTo>
                        <a:cubicBezTo>
                          <a:pt x="0" y="37"/>
                          <a:pt x="1" y="37"/>
                          <a:pt x="1" y="37"/>
                        </a:cubicBezTo>
                        <a:cubicBezTo>
                          <a:pt x="1" y="38"/>
                          <a:pt x="0" y="37"/>
                          <a:pt x="0" y="39"/>
                        </a:cubicBezTo>
                        <a:cubicBezTo>
                          <a:pt x="0" y="41"/>
                          <a:pt x="0" y="40"/>
                          <a:pt x="0" y="41"/>
                        </a:cubicBezTo>
                        <a:cubicBezTo>
                          <a:pt x="0" y="42"/>
                          <a:pt x="0" y="43"/>
                          <a:pt x="0" y="44"/>
                        </a:cubicBezTo>
                        <a:cubicBezTo>
                          <a:pt x="0" y="44"/>
                          <a:pt x="0" y="44"/>
                          <a:pt x="0" y="44"/>
                        </a:cubicBezTo>
                        <a:cubicBezTo>
                          <a:pt x="0" y="44"/>
                          <a:pt x="0" y="44"/>
                          <a:pt x="0" y="44"/>
                        </a:cubicBezTo>
                        <a:cubicBezTo>
                          <a:pt x="0" y="44"/>
                          <a:pt x="0" y="44"/>
                          <a:pt x="0" y="44"/>
                        </a:cubicBezTo>
                        <a:cubicBezTo>
                          <a:pt x="0" y="44"/>
                          <a:pt x="1" y="44"/>
                          <a:pt x="1" y="44"/>
                        </a:cubicBezTo>
                        <a:cubicBezTo>
                          <a:pt x="1" y="44"/>
                          <a:pt x="1" y="44"/>
                          <a:pt x="2" y="44"/>
                        </a:cubicBezTo>
                        <a:cubicBezTo>
                          <a:pt x="3" y="43"/>
                          <a:pt x="2" y="45"/>
                          <a:pt x="3" y="45"/>
                        </a:cubicBezTo>
                        <a:cubicBezTo>
                          <a:pt x="4" y="44"/>
                          <a:pt x="4" y="44"/>
                          <a:pt x="5" y="44"/>
                        </a:cubicBezTo>
                        <a:cubicBezTo>
                          <a:pt x="5" y="43"/>
                          <a:pt x="5" y="43"/>
                          <a:pt x="6" y="42"/>
                        </a:cubicBezTo>
                        <a:cubicBezTo>
                          <a:pt x="6" y="42"/>
                          <a:pt x="6" y="42"/>
                          <a:pt x="7" y="42"/>
                        </a:cubicBezTo>
                        <a:cubicBezTo>
                          <a:pt x="7" y="42"/>
                          <a:pt x="7" y="42"/>
                          <a:pt x="7" y="42"/>
                        </a:cubicBezTo>
                        <a:cubicBezTo>
                          <a:pt x="7" y="42"/>
                          <a:pt x="7" y="42"/>
                          <a:pt x="7" y="42"/>
                        </a:cubicBezTo>
                        <a:cubicBezTo>
                          <a:pt x="9" y="42"/>
                          <a:pt x="8" y="41"/>
                          <a:pt x="9" y="41"/>
                        </a:cubicBezTo>
                        <a:cubicBezTo>
                          <a:pt x="17" y="41"/>
                          <a:pt x="17" y="41"/>
                          <a:pt x="17" y="41"/>
                        </a:cubicBezTo>
                        <a:cubicBezTo>
                          <a:pt x="17" y="41"/>
                          <a:pt x="17" y="41"/>
                          <a:pt x="17" y="41"/>
                        </a:cubicBezTo>
                        <a:cubicBezTo>
                          <a:pt x="17" y="40"/>
                          <a:pt x="17" y="40"/>
                          <a:pt x="17" y="40"/>
                        </a:cubicBezTo>
                        <a:cubicBezTo>
                          <a:pt x="17" y="40"/>
                          <a:pt x="17" y="40"/>
                          <a:pt x="17" y="40"/>
                        </a:cubicBezTo>
                        <a:cubicBezTo>
                          <a:pt x="16" y="41"/>
                          <a:pt x="16" y="40"/>
                          <a:pt x="16" y="39"/>
                        </a:cubicBezTo>
                        <a:cubicBezTo>
                          <a:pt x="18" y="38"/>
                          <a:pt x="17" y="38"/>
                          <a:pt x="18" y="37"/>
                        </a:cubicBezTo>
                        <a:cubicBezTo>
                          <a:pt x="19" y="36"/>
                          <a:pt x="19" y="36"/>
                          <a:pt x="19" y="36"/>
                        </a:cubicBezTo>
                        <a:cubicBezTo>
                          <a:pt x="19" y="35"/>
                          <a:pt x="19" y="35"/>
                          <a:pt x="19" y="35"/>
                        </a:cubicBezTo>
                        <a:cubicBezTo>
                          <a:pt x="18" y="35"/>
                          <a:pt x="19" y="35"/>
                          <a:pt x="19" y="34"/>
                        </a:cubicBezTo>
                        <a:cubicBezTo>
                          <a:pt x="18" y="34"/>
                          <a:pt x="18" y="36"/>
                          <a:pt x="18" y="34"/>
                        </a:cubicBezTo>
                        <a:cubicBezTo>
                          <a:pt x="18" y="34"/>
                          <a:pt x="19" y="34"/>
                          <a:pt x="19" y="34"/>
                        </a:cubicBezTo>
                        <a:cubicBezTo>
                          <a:pt x="19" y="34"/>
                          <a:pt x="20" y="34"/>
                          <a:pt x="19" y="33"/>
                        </a:cubicBezTo>
                        <a:cubicBezTo>
                          <a:pt x="19" y="33"/>
                          <a:pt x="19" y="33"/>
                          <a:pt x="20" y="33"/>
                        </a:cubicBezTo>
                        <a:cubicBezTo>
                          <a:pt x="20" y="33"/>
                          <a:pt x="21" y="34"/>
                          <a:pt x="21" y="33"/>
                        </a:cubicBezTo>
                        <a:cubicBezTo>
                          <a:pt x="20" y="33"/>
                          <a:pt x="21" y="33"/>
                          <a:pt x="21" y="33"/>
                        </a:cubicBezTo>
                        <a:cubicBezTo>
                          <a:pt x="21" y="33"/>
                          <a:pt x="21" y="33"/>
                          <a:pt x="21" y="33"/>
                        </a:cubicBezTo>
                        <a:cubicBezTo>
                          <a:pt x="21" y="33"/>
                          <a:pt x="22" y="33"/>
                          <a:pt x="22" y="33"/>
                        </a:cubicBezTo>
                        <a:cubicBezTo>
                          <a:pt x="22" y="32"/>
                          <a:pt x="22" y="32"/>
                          <a:pt x="22" y="32"/>
                        </a:cubicBezTo>
                        <a:cubicBezTo>
                          <a:pt x="22" y="33"/>
                          <a:pt x="22" y="33"/>
                          <a:pt x="23" y="32"/>
                        </a:cubicBezTo>
                        <a:cubicBezTo>
                          <a:pt x="23" y="32"/>
                          <a:pt x="23" y="32"/>
                          <a:pt x="23" y="32"/>
                        </a:cubicBezTo>
                        <a:cubicBezTo>
                          <a:pt x="24" y="32"/>
                          <a:pt x="23" y="32"/>
                          <a:pt x="24" y="31"/>
                        </a:cubicBezTo>
                        <a:cubicBezTo>
                          <a:pt x="24" y="31"/>
                          <a:pt x="24" y="32"/>
                          <a:pt x="24" y="32"/>
                        </a:cubicBezTo>
                        <a:cubicBezTo>
                          <a:pt x="25" y="31"/>
                          <a:pt x="25" y="32"/>
                          <a:pt x="25" y="32"/>
                        </a:cubicBezTo>
                        <a:cubicBezTo>
                          <a:pt x="25" y="32"/>
                          <a:pt x="23" y="32"/>
                          <a:pt x="24" y="32"/>
                        </a:cubicBezTo>
                        <a:cubicBezTo>
                          <a:pt x="25" y="32"/>
                          <a:pt x="26" y="31"/>
                          <a:pt x="26" y="32"/>
                        </a:cubicBezTo>
                        <a:cubicBezTo>
                          <a:pt x="27" y="32"/>
                          <a:pt x="28" y="32"/>
                          <a:pt x="27" y="31"/>
                        </a:cubicBezTo>
                        <a:cubicBezTo>
                          <a:pt x="27" y="31"/>
                          <a:pt x="27" y="31"/>
                          <a:pt x="28" y="31"/>
                        </a:cubicBezTo>
                        <a:cubicBezTo>
                          <a:pt x="28" y="31"/>
                          <a:pt x="28" y="31"/>
                          <a:pt x="28" y="30"/>
                        </a:cubicBezTo>
                        <a:cubicBezTo>
                          <a:pt x="28" y="31"/>
                          <a:pt x="29" y="30"/>
                          <a:pt x="29" y="30"/>
                        </a:cubicBezTo>
                        <a:cubicBezTo>
                          <a:pt x="28" y="30"/>
                          <a:pt x="29" y="29"/>
                          <a:pt x="29" y="30"/>
                        </a:cubicBezTo>
                        <a:cubicBezTo>
                          <a:pt x="30" y="30"/>
                          <a:pt x="29" y="30"/>
                          <a:pt x="30" y="30"/>
                        </a:cubicBezTo>
                        <a:cubicBezTo>
                          <a:pt x="30" y="31"/>
                          <a:pt x="30" y="30"/>
                          <a:pt x="30" y="30"/>
                        </a:cubicBezTo>
                        <a:cubicBezTo>
                          <a:pt x="32" y="32"/>
                          <a:pt x="29" y="30"/>
                          <a:pt x="30" y="31"/>
                        </a:cubicBezTo>
                        <a:cubicBezTo>
                          <a:pt x="30" y="31"/>
                          <a:pt x="31" y="32"/>
                          <a:pt x="31" y="32"/>
                        </a:cubicBezTo>
                        <a:cubicBezTo>
                          <a:pt x="31" y="32"/>
                          <a:pt x="31" y="31"/>
                          <a:pt x="32" y="31"/>
                        </a:cubicBezTo>
                        <a:cubicBezTo>
                          <a:pt x="32" y="31"/>
                          <a:pt x="31" y="30"/>
                          <a:pt x="33" y="30"/>
                        </a:cubicBezTo>
                        <a:cubicBezTo>
                          <a:pt x="33" y="31"/>
                          <a:pt x="32" y="31"/>
                          <a:pt x="33" y="32"/>
                        </a:cubicBezTo>
                        <a:cubicBezTo>
                          <a:pt x="33" y="31"/>
                          <a:pt x="34" y="32"/>
                          <a:pt x="34" y="32"/>
                        </a:cubicBezTo>
                        <a:cubicBezTo>
                          <a:pt x="34" y="31"/>
                          <a:pt x="35" y="31"/>
                          <a:pt x="35" y="31"/>
                        </a:cubicBezTo>
                        <a:cubicBezTo>
                          <a:pt x="35" y="31"/>
                          <a:pt x="35" y="31"/>
                          <a:pt x="35" y="31"/>
                        </a:cubicBezTo>
                        <a:cubicBezTo>
                          <a:pt x="36" y="30"/>
                          <a:pt x="36" y="30"/>
                          <a:pt x="36" y="29"/>
                        </a:cubicBezTo>
                        <a:cubicBezTo>
                          <a:pt x="37" y="27"/>
                          <a:pt x="37" y="28"/>
                          <a:pt x="37" y="28"/>
                        </a:cubicBezTo>
                        <a:cubicBezTo>
                          <a:pt x="38" y="28"/>
                          <a:pt x="37" y="27"/>
                          <a:pt x="38" y="27"/>
                        </a:cubicBezTo>
                        <a:cubicBezTo>
                          <a:pt x="38" y="27"/>
                          <a:pt x="39" y="26"/>
                          <a:pt x="39" y="25"/>
                        </a:cubicBezTo>
                        <a:cubicBezTo>
                          <a:pt x="39" y="25"/>
                          <a:pt x="39" y="24"/>
                          <a:pt x="39" y="24"/>
                        </a:cubicBezTo>
                        <a:cubicBezTo>
                          <a:pt x="40" y="25"/>
                          <a:pt x="40" y="23"/>
                          <a:pt x="41" y="23"/>
                        </a:cubicBezTo>
                        <a:cubicBezTo>
                          <a:pt x="42" y="24"/>
                          <a:pt x="42" y="23"/>
                          <a:pt x="41" y="23"/>
                        </a:cubicBezTo>
                        <a:cubicBezTo>
                          <a:pt x="41" y="22"/>
                          <a:pt x="41" y="22"/>
                          <a:pt x="41" y="22"/>
                        </a:cubicBezTo>
                        <a:cubicBezTo>
                          <a:pt x="42" y="22"/>
                          <a:pt x="42" y="21"/>
                          <a:pt x="42" y="21"/>
                        </a:cubicBezTo>
                        <a:cubicBezTo>
                          <a:pt x="42" y="21"/>
                          <a:pt x="42" y="21"/>
                          <a:pt x="42" y="21"/>
                        </a:cubicBezTo>
                        <a:cubicBezTo>
                          <a:pt x="43" y="20"/>
                          <a:pt x="43" y="20"/>
                          <a:pt x="43" y="19"/>
                        </a:cubicBezTo>
                        <a:cubicBezTo>
                          <a:pt x="43" y="18"/>
                          <a:pt x="43" y="18"/>
                          <a:pt x="43" y="18"/>
                        </a:cubicBezTo>
                        <a:close/>
                        <a:moveTo>
                          <a:pt x="41" y="23"/>
                        </a:moveTo>
                        <a:cubicBezTo>
                          <a:pt x="41" y="23"/>
                          <a:pt x="41" y="23"/>
                          <a:pt x="41" y="23"/>
                        </a:cubicBezTo>
                        <a:cubicBezTo>
                          <a:pt x="41" y="23"/>
                          <a:pt x="41" y="23"/>
                          <a:pt x="41" y="2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5" name="Freeform 202"/>
                  <p:cNvSpPr>
                    <a:spLocks/>
                  </p:cNvSpPr>
                  <p:nvPr/>
                </p:nvSpPr>
                <p:spPr bwMode="auto">
                  <a:xfrm>
                    <a:off x="5099051" y="4481512"/>
                    <a:ext cx="6350" cy="4762"/>
                  </a:xfrm>
                  <a:custGeom>
                    <a:avLst/>
                    <a:gdLst>
                      <a:gd name="T0" fmla="*/ 1 w 2"/>
                      <a:gd name="T1" fmla="*/ 1 h 2"/>
                      <a:gd name="T2" fmla="*/ 1 w 2"/>
                      <a:gd name="T3" fmla="*/ 1 h 2"/>
                      <a:gd name="T4" fmla="*/ 1 w 2"/>
                      <a:gd name="T5" fmla="*/ 1 h 2"/>
                      <a:gd name="T6" fmla="*/ 1 w 2"/>
                      <a:gd name="T7" fmla="*/ 1 h 2"/>
                      <a:gd name="T8" fmla="*/ 1 w 2"/>
                      <a:gd name="T9" fmla="*/ 2 h 2"/>
                      <a:gd name="T10" fmla="*/ 2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1" y="1"/>
                        </a:cubicBezTo>
                        <a:cubicBezTo>
                          <a:pt x="1" y="1"/>
                          <a:pt x="1" y="0"/>
                          <a:pt x="1" y="1"/>
                        </a:cubicBezTo>
                        <a:cubicBezTo>
                          <a:pt x="0" y="1"/>
                          <a:pt x="1" y="1"/>
                          <a:pt x="1" y="1"/>
                        </a:cubicBezTo>
                        <a:cubicBezTo>
                          <a:pt x="1" y="2"/>
                          <a:pt x="1" y="2"/>
                          <a:pt x="1" y="2"/>
                        </a:cubicBezTo>
                        <a:cubicBezTo>
                          <a:pt x="2" y="2"/>
                          <a:pt x="1" y="1"/>
                          <a:pt x="2"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6" name="Freeform 203"/>
                  <p:cNvSpPr>
                    <a:spLocks/>
                  </p:cNvSpPr>
                  <p:nvPr/>
                </p:nvSpPr>
                <p:spPr bwMode="auto">
                  <a:xfrm>
                    <a:off x="5113338" y="44862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7" name="Freeform 204"/>
                  <p:cNvSpPr>
                    <a:spLocks/>
                  </p:cNvSpPr>
                  <p:nvPr/>
                </p:nvSpPr>
                <p:spPr bwMode="auto">
                  <a:xfrm>
                    <a:off x="5102226" y="44862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8" name="Freeform 206"/>
                  <p:cNvSpPr>
                    <a:spLocks/>
                  </p:cNvSpPr>
                  <p:nvPr/>
                </p:nvSpPr>
                <p:spPr bwMode="auto">
                  <a:xfrm>
                    <a:off x="5111750" y="4492626"/>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9" name="Freeform 207"/>
                  <p:cNvSpPr>
                    <a:spLocks/>
                  </p:cNvSpPr>
                  <p:nvPr/>
                </p:nvSpPr>
                <p:spPr bwMode="auto">
                  <a:xfrm>
                    <a:off x="5111750" y="44894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0" name="Freeform 208"/>
                  <p:cNvSpPr>
                    <a:spLocks/>
                  </p:cNvSpPr>
                  <p:nvPr/>
                </p:nvSpPr>
                <p:spPr bwMode="auto">
                  <a:xfrm>
                    <a:off x="5108575" y="4486276"/>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1" name="Freeform 209"/>
                  <p:cNvSpPr>
                    <a:spLocks/>
                  </p:cNvSpPr>
                  <p:nvPr/>
                </p:nvSpPr>
                <p:spPr bwMode="auto">
                  <a:xfrm>
                    <a:off x="5087938" y="4489451"/>
                    <a:ext cx="6350" cy="3175"/>
                  </a:xfrm>
                  <a:custGeom>
                    <a:avLst/>
                    <a:gdLst>
                      <a:gd name="T0" fmla="*/ 1 w 2"/>
                      <a:gd name="T1" fmla="*/ 0 h 1"/>
                      <a:gd name="T2" fmla="*/ 1 w 2"/>
                      <a:gd name="T3" fmla="*/ 0 h 1"/>
                      <a:gd name="T4" fmla="*/ 1 w 2"/>
                      <a:gd name="T5" fmla="*/ 1 h 1"/>
                      <a:gd name="T6" fmla="*/ 0 w 2"/>
                      <a:gd name="T7" fmla="*/ 1 h 1"/>
                      <a:gd name="T8" fmla="*/ 1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0"/>
                          <a:pt x="1" y="0"/>
                        </a:cubicBezTo>
                        <a:cubicBezTo>
                          <a:pt x="2" y="0"/>
                          <a:pt x="1" y="1"/>
                          <a:pt x="1" y="1"/>
                        </a:cubicBezTo>
                        <a:cubicBezTo>
                          <a:pt x="1" y="1"/>
                          <a:pt x="0" y="1"/>
                          <a:pt x="0" y="1"/>
                        </a:cubicBezTo>
                        <a:cubicBezTo>
                          <a:pt x="1" y="1"/>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2" name="Freeform 210"/>
                  <p:cNvSpPr>
                    <a:spLocks/>
                  </p:cNvSpPr>
                  <p:nvPr/>
                </p:nvSpPr>
                <p:spPr bwMode="auto">
                  <a:xfrm>
                    <a:off x="5073650" y="4495801"/>
                    <a:ext cx="6350" cy="4763"/>
                  </a:xfrm>
                  <a:custGeom>
                    <a:avLst/>
                    <a:gdLst>
                      <a:gd name="T0" fmla="*/ 1 w 2"/>
                      <a:gd name="T1" fmla="*/ 0 h 2"/>
                      <a:gd name="T2" fmla="*/ 1 w 2"/>
                      <a:gd name="T3" fmla="*/ 0 h 2"/>
                      <a:gd name="T4" fmla="*/ 2 w 2"/>
                      <a:gd name="T5" fmla="*/ 0 h 2"/>
                      <a:gd name="T6" fmla="*/ 2 w 2"/>
                      <a:gd name="T7" fmla="*/ 1 h 2"/>
                      <a:gd name="T8" fmla="*/ 2 w 2"/>
                      <a:gd name="T9" fmla="*/ 1 h 2"/>
                      <a:gd name="T10" fmla="*/ 2 w 2"/>
                      <a:gd name="T11" fmla="*/ 2 h 2"/>
                      <a:gd name="T12" fmla="*/ 1 w 2"/>
                      <a:gd name="T13" fmla="*/ 2 h 2"/>
                      <a:gd name="T14" fmla="*/ 1 w 2"/>
                      <a:gd name="T15" fmla="*/ 1 h 2"/>
                      <a:gd name="T16" fmla="*/ 1 w 2"/>
                      <a:gd name="T17" fmla="*/ 1 h 2"/>
                      <a:gd name="T18" fmla="*/ 1 w 2"/>
                      <a:gd name="T19" fmla="*/ 1 h 2"/>
                      <a:gd name="T20" fmla="*/ 0 w 2"/>
                      <a:gd name="T21" fmla="*/ 0 h 2"/>
                      <a:gd name="T22" fmla="*/ 1 w 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1" y="0"/>
                        </a:moveTo>
                        <a:cubicBezTo>
                          <a:pt x="1" y="0"/>
                          <a:pt x="1" y="0"/>
                          <a:pt x="1" y="0"/>
                        </a:cubicBezTo>
                        <a:cubicBezTo>
                          <a:pt x="1" y="0"/>
                          <a:pt x="2" y="0"/>
                          <a:pt x="2" y="0"/>
                        </a:cubicBezTo>
                        <a:cubicBezTo>
                          <a:pt x="2" y="0"/>
                          <a:pt x="2" y="1"/>
                          <a:pt x="2" y="1"/>
                        </a:cubicBezTo>
                        <a:cubicBezTo>
                          <a:pt x="2" y="1"/>
                          <a:pt x="2" y="1"/>
                          <a:pt x="2" y="1"/>
                        </a:cubicBezTo>
                        <a:cubicBezTo>
                          <a:pt x="2" y="2"/>
                          <a:pt x="2" y="2"/>
                          <a:pt x="2" y="2"/>
                        </a:cubicBezTo>
                        <a:cubicBezTo>
                          <a:pt x="1" y="2"/>
                          <a:pt x="1" y="2"/>
                          <a:pt x="1" y="2"/>
                        </a:cubicBezTo>
                        <a:cubicBezTo>
                          <a:pt x="1" y="2"/>
                          <a:pt x="1" y="1"/>
                          <a:pt x="1" y="1"/>
                        </a:cubicBezTo>
                        <a:cubicBezTo>
                          <a:pt x="2" y="1"/>
                          <a:pt x="2" y="1"/>
                          <a:pt x="1" y="1"/>
                        </a:cubicBezTo>
                        <a:cubicBezTo>
                          <a:pt x="1" y="1"/>
                          <a:pt x="1" y="1"/>
                          <a:pt x="1" y="1"/>
                        </a:cubicBez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3" name="Freeform 211"/>
                  <p:cNvSpPr>
                    <a:spLocks/>
                  </p:cNvSpPr>
                  <p:nvPr/>
                </p:nvSpPr>
                <p:spPr bwMode="auto">
                  <a:xfrm>
                    <a:off x="5080000" y="4498976"/>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4" name="Freeform 212"/>
                  <p:cNvSpPr>
                    <a:spLocks/>
                  </p:cNvSpPr>
                  <p:nvPr/>
                </p:nvSpPr>
                <p:spPr bwMode="auto">
                  <a:xfrm>
                    <a:off x="5080000" y="4498976"/>
                    <a:ext cx="3175" cy="4763"/>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5" name="Freeform 213"/>
                  <p:cNvSpPr>
                    <a:spLocks/>
                  </p:cNvSpPr>
                  <p:nvPr/>
                </p:nvSpPr>
                <p:spPr bwMode="auto">
                  <a:xfrm>
                    <a:off x="5080000" y="4492626"/>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6" name="Freeform 214"/>
                  <p:cNvSpPr>
                    <a:spLocks/>
                  </p:cNvSpPr>
                  <p:nvPr/>
                </p:nvSpPr>
                <p:spPr bwMode="auto">
                  <a:xfrm>
                    <a:off x="5083175" y="4498976"/>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7" name="Freeform 215"/>
                  <p:cNvSpPr>
                    <a:spLocks/>
                  </p:cNvSpPr>
                  <p:nvPr/>
                </p:nvSpPr>
                <p:spPr bwMode="auto">
                  <a:xfrm>
                    <a:off x="5083175" y="4498976"/>
                    <a:ext cx="1588" cy="158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8" name="Freeform 216"/>
                  <p:cNvSpPr>
                    <a:spLocks/>
                  </p:cNvSpPr>
                  <p:nvPr/>
                </p:nvSpPr>
                <p:spPr bwMode="auto">
                  <a:xfrm>
                    <a:off x="5084763" y="4495801"/>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9" name="Freeform 218"/>
                  <p:cNvSpPr>
                    <a:spLocks/>
                  </p:cNvSpPr>
                  <p:nvPr/>
                </p:nvSpPr>
                <p:spPr bwMode="auto">
                  <a:xfrm>
                    <a:off x="3981450" y="4229101"/>
                    <a:ext cx="3175" cy="7938"/>
                  </a:xfrm>
                  <a:custGeom>
                    <a:avLst/>
                    <a:gdLst>
                      <a:gd name="T0" fmla="*/ 0 w 1"/>
                      <a:gd name="T1" fmla="*/ 1 h 3"/>
                      <a:gd name="T2" fmla="*/ 0 w 1"/>
                      <a:gd name="T3" fmla="*/ 1 h 3"/>
                      <a:gd name="T4" fmla="*/ 0 w 1"/>
                      <a:gd name="T5" fmla="*/ 1 h 3"/>
                    </a:gdLst>
                    <a:ahLst/>
                    <a:cxnLst>
                      <a:cxn ang="0">
                        <a:pos x="T0" y="T1"/>
                      </a:cxn>
                      <a:cxn ang="0">
                        <a:pos x="T2" y="T3"/>
                      </a:cxn>
                      <a:cxn ang="0">
                        <a:pos x="T4" y="T5"/>
                      </a:cxn>
                    </a:cxnLst>
                    <a:rect l="0" t="0" r="r" b="b"/>
                    <a:pathLst>
                      <a:path w="1" h="3">
                        <a:moveTo>
                          <a:pt x="0" y="1"/>
                        </a:moveTo>
                        <a:cubicBezTo>
                          <a:pt x="0" y="3"/>
                          <a:pt x="0" y="1"/>
                          <a:pt x="0"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0" name="Freeform 219"/>
                  <p:cNvSpPr>
                    <a:spLocks/>
                  </p:cNvSpPr>
                  <p:nvPr/>
                </p:nvSpPr>
                <p:spPr bwMode="auto">
                  <a:xfrm>
                    <a:off x="3975100" y="4229101"/>
                    <a:ext cx="3175" cy="4763"/>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0" y="1"/>
                          <a:pt x="1" y="2"/>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1" name="Freeform 220"/>
                  <p:cNvSpPr>
                    <a:spLocks/>
                  </p:cNvSpPr>
                  <p:nvPr/>
                </p:nvSpPr>
                <p:spPr bwMode="auto">
                  <a:xfrm>
                    <a:off x="3970338" y="4222751"/>
                    <a:ext cx="7938" cy="9525"/>
                  </a:xfrm>
                  <a:custGeom>
                    <a:avLst/>
                    <a:gdLst>
                      <a:gd name="T0" fmla="*/ 2 w 3"/>
                      <a:gd name="T1" fmla="*/ 2 h 3"/>
                      <a:gd name="T2" fmla="*/ 2 w 3"/>
                      <a:gd name="T3" fmla="*/ 0 h 3"/>
                      <a:gd name="T4" fmla="*/ 1 w 3"/>
                      <a:gd name="T5" fmla="*/ 1 h 3"/>
                      <a:gd name="T6" fmla="*/ 2 w 3"/>
                      <a:gd name="T7" fmla="*/ 2 h 3"/>
                    </a:gdLst>
                    <a:ahLst/>
                    <a:cxnLst>
                      <a:cxn ang="0">
                        <a:pos x="T0" y="T1"/>
                      </a:cxn>
                      <a:cxn ang="0">
                        <a:pos x="T2" y="T3"/>
                      </a:cxn>
                      <a:cxn ang="0">
                        <a:pos x="T4" y="T5"/>
                      </a:cxn>
                      <a:cxn ang="0">
                        <a:pos x="T6" y="T7"/>
                      </a:cxn>
                    </a:cxnLst>
                    <a:rect l="0" t="0" r="r" b="b"/>
                    <a:pathLst>
                      <a:path w="3" h="3">
                        <a:moveTo>
                          <a:pt x="2" y="2"/>
                        </a:moveTo>
                        <a:cubicBezTo>
                          <a:pt x="3" y="1"/>
                          <a:pt x="2" y="1"/>
                          <a:pt x="2" y="0"/>
                        </a:cubicBezTo>
                        <a:cubicBezTo>
                          <a:pt x="2" y="0"/>
                          <a:pt x="2" y="1"/>
                          <a:pt x="1" y="1"/>
                        </a:cubicBezTo>
                        <a:cubicBezTo>
                          <a:pt x="0" y="3"/>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2" name="Freeform 221"/>
                  <p:cNvSpPr>
                    <a:spLocks/>
                  </p:cNvSpPr>
                  <p:nvPr/>
                </p:nvSpPr>
                <p:spPr bwMode="auto">
                  <a:xfrm>
                    <a:off x="3970338" y="4232276"/>
                    <a:ext cx="7938" cy="4763"/>
                  </a:xfrm>
                  <a:custGeom>
                    <a:avLst/>
                    <a:gdLst>
                      <a:gd name="T0" fmla="*/ 2 w 3"/>
                      <a:gd name="T1" fmla="*/ 1 h 2"/>
                      <a:gd name="T2" fmla="*/ 1 w 3"/>
                      <a:gd name="T3" fmla="*/ 1 h 2"/>
                      <a:gd name="T4" fmla="*/ 1 w 3"/>
                      <a:gd name="T5" fmla="*/ 1 h 2"/>
                      <a:gd name="T6" fmla="*/ 0 w 3"/>
                      <a:gd name="T7" fmla="*/ 2 h 2"/>
                      <a:gd name="T8" fmla="*/ 0 w 3"/>
                      <a:gd name="T9" fmla="*/ 2 h 2"/>
                      <a:gd name="T10" fmla="*/ 1 w 3"/>
                      <a:gd name="T11" fmla="*/ 2 h 2"/>
                      <a:gd name="T12" fmla="*/ 1 w 3"/>
                      <a:gd name="T13" fmla="*/ 2 h 2"/>
                      <a:gd name="T14" fmla="*/ 2 w 3"/>
                      <a:gd name="T15" fmla="*/ 2 h 2"/>
                      <a:gd name="T16" fmla="*/ 2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1"/>
                        </a:moveTo>
                        <a:cubicBezTo>
                          <a:pt x="2" y="1"/>
                          <a:pt x="1" y="0"/>
                          <a:pt x="1" y="1"/>
                        </a:cubicBezTo>
                        <a:cubicBezTo>
                          <a:pt x="1" y="1"/>
                          <a:pt x="1" y="0"/>
                          <a:pt x="1" y="1"/>
                        </a:cubicBezTo>
                        <a:cubicBezTo>
                          <a:pt x="0" y="1"/>
                          <a:pt x="0" y="1"/>
                          <a:pt x="0" y="2"/>
                        </a:cubicBezTo>
                        <a:cubicBezTo>
                          <a:pt x="0" y="2"/>
                          <a:pt x="0" y="2"/>
                          <a:pt x="0" y="2"/>
                        </a:cubicBezTo>
                        <a:cubicBezTo>
                          <a:pt x="1" y="2"/>
                          <a:pt x="1" y="2"/>
                          <a:pt x="1" y="2"/>
                        </a:cubicBezTo>
                        <a:cubicBezTo>
                          <a:pt x="1" y="2"/>
                          <a:pt x="1" y="2"/>
                          <a:pt x="1" y="2"/>
                        </a:cubicBezTo>
                        <a:cubicBezTo>
                          <a:pt x="2" y="2"/>
                          <a:pt x="2" y="2"/>
                          <a:pt x="2" y="2"/>
                        </a:cubicBezTo>
                        <a:cubicBezTo>
                          <a:pt x="3" y="2"/>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3" name="Freeform 222"/>
                  <p:cNvSpPr>
                    <a:spLocks/>
                  </p:cNvSpPr>
                  <p:nvPr/>
                </p:nvSpPr>
                <p:spPr bwMode="auto">
                  <a:xfrm>
                    <a:off x="3963988" y="4222751"/>
                    <a:ext cx="6350" cy="6350"/>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1"/>
                          <a:pt x="2" y="0"/>
                        </a:cubicBezTo>
                        <a:cubicBezTo>
                          <a:pt x="1" y="1"/>
                          <a:pt x="1" y="1"/>
                          <a:pt x="0" y="1"/>
                        </a:cubicBezTo>
                        <a:cubicBezTo>
                          <a:pt x="0"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4" name="Freeform 223"/>
                  <p:cNvSpPr>
                    <a:spLocks/>
                  </p:cNvSpPr>
                  <p:nvPr/>
                </p:nvSpPr>
                <p:spPr bwMode="auto">
                  <a:xfrm>
                    <a:off x="3967163" y="4229101"/>
                    <a:ext cx="6350" cy="4763"/>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0"/>
                          <a:pt x="2" y="1"/>
                          <a:pt x="1" y="1"/>
                        </a:cubicBezTo>
                        <a:cubicBezTo>
                          <a:pt x="0" y="2"/>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5" name="Freeform 224"/>
                  <p:cNvSpPr>
                    <a:spLocks/>
                  </p:cNvSpPr>
                  <p:nvPr/>
                </p:nvSpPr>
                <p:spPr bwMode="auto">
                  <a:xfrm>
                    <a:off x="3981450" y="4225926"/>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6" name="Freeform 225"/>
                  <p:cNvSpPr>
                    <a:spLocks/>
                  </p:cNvSpPr>
                  <p:nvPr/>
                </p:nvSpPr>
                <p:spPr bwMode="auto">
                  <a:xfrm>
                    <a:off x="3963988" y="42322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7" name="Freeform 226"/>
                  <p:cNvSpPr>
                    <a:spLocks/>
                  </p:cNvSpPr>
                  <p:nvPr/>
                </p:nvSpPr>
                <p:spPr bwMode="auto">
                  <a:xfrm>
                    <a:off x="3973513" y="4229101"/>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8" name="Freeform 227"/>
                  <p:cNvSpPr>
                    <a:spLocks/>
                  </p:cNvSpPr>
                  <p:nvPr/>
                </p:nvSpPr>
                <p:spPr bwMode="auto">
                  <a:xfrm>
                    <a:off x="3981450" y="423386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0" y="1"/>
                          <a:pt x="1" y="1"/>
                          <a:pt x="1"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9" name="Freeform 228"/>
                  <p:cNvSpPr>
                    <a:spLocks/>
                  </p:cNvSpPr>
                  <p:nvPr/>
                </p:nvSpPr>
                <p:spPr bwMode="auto">
                  <a:xfrm>
                    <a:off x="4033838" y="4260851"/>
                    <a:ext cx="71438" cy="71438"/>
                  </a:xfrm>
                  <a:custGeom>
                    <a:avLst/>
                    <a:gdLst>
                      <a:gd name="T0" fmla="*/ 21 w 25"/>
                      <a:gd name="T1" fmla="*/ 20 h 25"/>
                      <a:gd name="T2" fmla="*/ 23 w 25"/>
                      <a:gd name="T3" fmla="*/ 17 h 25"/>
                      <a:gd name="T4" fmla="*/ 24 w 25"/>
                      <a:gd name="T5" fmla="*/ 15 h 25"/>
                      <a:gd name="T6" fmla="*/ 25 w 25"/>
                      <a:gd name="T7" fmla="*/ 13 h 25"/>
                      <a:gd name="T8" fmla="*/ 25 w 25"/>
                      <a:gd name="T9" fmla="*/ 12 h 25"/>
                      <a:gd name="T10" fmla="*/ 22 w 25"/>
                      <a:gd name="T11" fmla="*/ 14 h 25"/>
                      <a:gd name="T12" fmla="*/ 23 w 25"/>
                      <a:gd name="T13" fmla="*/ 12 h 25"/>
                      <a:gd name="T14" fmla="*/ 23 w 25"/>
                      <a:gd name="T15" fmla="*/ 9 h 25"/>
                      <a:gd name="T16" fmla="*/ 22 w 25"/>
                      <a:gd name="T17" fmla="*/ 7 h 25"/>
                      <a:gd name="T18" fmla="*/ 20 w 25"/>
                      <a:gd name="T19" fmla="*/ 3 h 25"/>
                      <a:gd name="T20" fmla="*/ 17 w 25"/>
                      <a:gd name="T21" fmla="*/ 0 h 25"/>
                      <a:gd name="T22" fmla="*/ 11 w 25"/>
                      <a:gd name="T23" fmla="*/ 1 h 25"/>
                      <a:gd name="T24" fmla="*/ 7 w 25"/>
                      <a:gd name="T25" fmla="*/ 3 h 25"/>
                      <a:gd name="T26" fmla="*/ 4 w 25"/>
                      <a:gd name="T27" fmla="*/ 6 h 25"/>
                      <a:gd name="T28" fmla="*/ 2 w 25"/>
                      <a:gd name="T29" fmla="*/ 8 h 25"/>
                      <a:gd name="T30" fmla="*/ 1 w 25"/>
                      <a:gd name="T31" fmla="*/ 9 h 25"/>
                      <a:gd name="T32" fmla="*/ 1 w 25"/>
                      <a:gd name="T33" fmla="*/ 9 h 25"/>
                      <a:gd name="T34" fmla="*/ 2 w 25"/>
                      <a:gd name="T35" fmla="*/ 11 h 25"/>
                      <a:gd name="T36" fmla="*/ 4 w 25"/>
                      <a:gd name="T37" fmla="*/ 11 h 25"/>
                      <a:gd name="T38" fmla="*/ 4 w 25"/>
                      <a:gd name="T39" fmla="*/ 11 h 25"/>
                      <a:gd name="T40" fmla="*/ 1 w 25"/>
                      <a:gd name="T41" fmla="*/ 12 h 25"/>
                      <a:gd name="T42" fmla="*/ 2 w 25"/>
                      <a:gd name="T43" fmla="*/ 15 h 25"/>
                      <a:gd name="T44" fmla="*/ 4 w 25"/>
                      <a:gd name="T45" fmla="*/ 15 h 25"/>
                      <a:gd name="T46" fmla="*/ 5 w 25"/>
                      <a:gd name="T47" fmla="*/ 18 h 25"/>
                      <a:gd name="T48" fmla="*/ 7 w 25"/>
                      <a:gd name="T49" fmla="*/ 19 h 25"/>
                      <a:gd name="T50" fmla="*/ 10 w 25"/>
                      <a:gd name="T51" fmla="*/ 20 h 25"/>
                      <a:gd name="T52" fmla="*/ 7 w 25"/>
                      <a:gd name="T53" fmla="*/ 21 h 25"/>
                      <a:gd name="T54" fmla="*/ 10 w 25"/>
                      <a:gd name="T55" fmla="*/ 22 h 25"/>
                      <a:gd name="T56" fmla="*/ 13 w 25"/>
                      <a:gd name="T57" fmla="*/ 23 h 25"/>
                      <a:gd name="T58" fmla="*/ 16 w 25"/>
                      <a:gd name="T59" fmla="*/ 25 h 25"/>
                      <a:gd name="T60" fmla="*/ 16 w 25"/>
                      <a:gd name="T61" fmla="*/ 25 h 25"/>
                      <a:gd name="T62" fmla="*/ 17 w 25"/>
                      <a:gd name="T6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 h="25">
                        <a:moveTo>
                          <a:pt x="18" y="22"/>
                        </a:moveTo>
                        <a:cubicBezTo>
                          <a:pt x="19" y="21"/>
                          <a:pt x="20" y="20"/>
                          <a:pt x="21" y="20"/>
                        </a:cubicBezTo>
                        <a:cubicBezTo>
                          <a:pt x="21" y="20"/>
                          <a:pt x="22" y="18"/>
                          <a:pt x="22" y="18"/>
                        </a:cubicBezTo>
                        <a:cubicBezTo>
                          <a:pt x="23" y="18"/>
                          <a:pt x="23" y="18"/>
                          <a:pt x="23" y="17"/>
                        </a:cubicBezTo>
                        <a:cubicBezTo>
                          <a:pt x="22" y="17"/>
                          <a:pt x="22" y="16"/>
                          <a:pt x="23" y="16"/>
                        </a:cubicBezTo>
                        <a:cubicBezTo>
                          <a:pt x="23" y="15"/>
                          <a:pt x="24" y="15"/>
                          <a:pt x="24" y="15"/>
                        </a:cubicBezTo>
                        <a:cubicBezTo>
                          <a:pt x="25" y="15"/>
                          <a:pt x="25" y="15"/>
                          <a:pt x="25" y="15"/>
                        </a:cubicBezTo>
                        <a:cubicBezTo>
                          <a:pt x="25" y="13"/>
                          <a:pt x="25" y="14"/>
                          <a:pt x="25" y="13"/>
                        </a:cubicBezTo>
                        <a:cubicBezTo>
                          <a:pt x="25" y="13"/>
                          <a:pt x="25" y="13"/>
                          <a:pt x="25" y="12"/>
                        </a:cubicBezTo>
                        <a:cubicBezTo>
                          <a:pt x="25" y="12"/>
                          <a:pt x="25" y="12"/>
                          <a:pt x="25" y="12"/>
                        </a:cubicBezTo>
                        <a:cubicBezTo>
                          <a:pt x="24" y="12"/>
                          <a:pt x="24" y="13"/>
                          <a:pt x="24" y="13"/>
                        </a:cubicBezTo>
                        <a:cubicBezTo>
                          <a:pt x="23" y="14"/>
                          <a:pt x="23" y="13"/>
                          <a:pt x="22" y="14"/>
                        </a:cubicBezTo>
                        <a:cubicBezTo>
                          <a:pt x="22" y="15"/>
                          <a:pt x="21" y="14"/>
                          <a:pt x="22" y="13"/>
                        </a:cubicBezTo>
                        <a:cubicBezTo>
                          <a:pt x="23" y="13"/>
                          <a:pt x="21" y="12"/>
                          <a:pt x="23" y="12"/>
                        </a:cubicBezTo>
                        <a:cubicBezTo>
                          <a:pt x="24" y="11"/>
                          <a:pt x="24" y="11"/>
                          <a:pt x="23" y="11"/>
                        </a:cubicBezTo>
                        <a:cubicBezTo>
                          <a:pt x="23" y="10"/>
                          <a:pt x="22" y="9"/>
                          <a:pt x="23" y="9"/>
                        </a:cubicBezTo>
                        <a:cubicBezTo>
                          <a:pt x="23" y="8"/>
                          <a:pt x="23" y="8"/>
                          <a:pt x="22" y="8"/>
                        </a:cubicBezTo>
                        <a:cubicBezTo>
                          <a:pt x="21" y="8"/>
                          <a:pt x="21" y="7"/>
                          <a:pt x="22" y="7"/>
                        </a:cubicBezTo>
                        <a:cubicBezTo>
                          <a:pt x="22" y="7"/>
                          <a:pt x="23" y="6"/>
                          <a:pt x="21" y="5"/>
                        </a:cubicBezTo>
                        <a:cubicBezTo>
                          <a:pt x="20" y="5"/>
                          <a:pt x="21" y="4"/>
                          <a:pt x="20" y="3"/>
                        </a:cubicBezTo>
                        <a:cubicBezTo>
                          <a:pt x="19" y="3"/>
                          <a:pt x="20" y="2"/>
                          <a:pt x="19" y="2"/>
                        </a:cubicBezTo>
                        <a:cubicBezTo>
                          <a:pt x="17" y="1"/>
                          <a:pt x="18" y="0"/>
                          <a:pt x="17" y="0"/>
                        </a:cubicBezTo>
                        <a:cubicBezTo>
                          <a:pt x="16" y="0"/>
                          <a:pt x="15" y="0"/>
                          <a:pt x="13" y="0"/>
                        </a:cubicBezTo>
                        <a:cubicBezTo>
                          <a:pt x="11" y="0"/>
                          <a:pt x="14" y="1"/>
                          <a:pt x="11" y="1"/>
                        </a:cubicBezTo>
                        <a:cubicBezTo>
                          <a:pt x="9" y="2"/>
                          <a:pt x="11" y="0"/>
                          <a:pt x="8" y="1"/>
                        </a:cubicBezTo>
                        <a:cubicBezTo>
                          <a:pt x="7" y="2"/>
                          <a:pt x="8" y="2"/>
                          <a:pt x="7" y="3"/>
                        </a:cubicBezTo>
                        <a:cubicBezTo>
                          <a:pt x="5" y="4"/>
                          <a:pt x="7" y="5"/>
                          <a:pt x="6" y="5"/>
                        </a:cubicBezTo>
                        <a:cubicBezTo>
                          <a:pt x="5" y="5"/>
                          <a:pt x="5" y="6"/>
                          <a:pt x="4" y="6"/>
                        </a:cubicBezTo>
                        <a:cubicBezTo>
                          <a:pt x="3" y="6"/>
                          <a:pt x="4" y="7"/>
                          <a:pt x="3" y="7"/>
                        </a:cubicBezTo>
                        <a:cubicBezTo>
                          <a:pt x="3" y="8"/>
                          <a:pt x="3" y="8"/>
                          <a:pt x="2" y="8"/>
                        </a:cubicBezTo>
                        <a:cubicBezTo>
                          <a:pt x="2" y="8"/>
                          <a:pt x="1" y="8"/>
                          <a:pt x="1" y="8"/>
                        </a:cubicBezTo>
                        <a:cubicBezTo>
                          <a:pt x="1" y="8"/>
                          <a:pt x="1" y="9"/>
                          <a:pt x="1" y="9"/>
                        </a:cubicBezTo>
                        <a:cubicBezTo>
                          <a:pt x="2" y="9"/>
                          <a:pt x="2" y="9"/>
                          <a:pt x="2" y="9"/>
                        </a:cubicBezTo>
                        <a:cubicBezTo>
                          <a:pt x="2" y="9"/>
                          <a:pt x="1" y="9"/>
                          <a:pt x="1" y="9"/>
                        </a:cubicBezTo>
                        <a:cubicBezTo>
                          <a:pt x="0" y="9"/>
                          <a:pt x="2" y="10"/>
                          <a:pt x="2" y="10"/>
                        </a:cubicBezTo>
                        <a:cubicBezTo>
                          <a:pt x="2" y="11"/>
                          <a:pt x="2" y="11"/>
                          <a:pt x="2" y="11"/>
                        </a:cubicBezTo>
                        <a:cubicBezTo>
                          <a:pt x="2" y="11"/>
                          <a:pt x="2" y="12"/>
                          <a:pt x="2" y="12"/>
                        </a:cubicBezTo>
                        <a:cubicBezTo>
                          <a:pt x="3" y="11"/>
                          <a:pt x="3" y="11"/>
                          <a:pt x="4" y="11"/>
                        </a:cubicBezTo>
                        <a:cubicBezTo>
                          <a:pt x="4" y="11"/>
                          <a:pt x="4" y="11"/>
                          <a:pt x="4" y="11"/>
                        </a:cubicBezTo>
                        <a:cubicBezTo>
                          <a:pt x="4" y="11"/>
                          <a:pt x="4" y="11"/>
                          <a:pt x="4" y="11"/>
                        </a:cubicBezTo>
                        <a:cubicBezTo>
                          <a:pt x="4" y="11"/>
                          <a:pt x="3" y="13"/>
                          <a:pt x="2" y="13"/>
                        </a:cubicBezTo>
                        <a:cubicBezTo>
                          <a:pt x="2" y="12"/>
                          <a:pt x="1" y="12"/>
                          <a:pt x="1" y="12"/>
                        </a:cubicBezTo>
                        <a:cubicBezTo>
                          <a:pt x="1" y="12"/>
                          <a:pt x="1" y="13"/>
                          <a:pt x="1" y="13"/>
                        </a:cubicBezTo>
                        <a:cubicBezTo>
                          <a:pt x="3" y="14"/>
                          <a:pt x="2" y="15"/>
                          <a:pt x="2" y="15"/>
                        </a:cubicBezTo>
                        <a:cubicBezTo>
                          <a:pt x="3" y="15"/>
                          <a:pt x="3" y="15"/>
                          <a:pt x="3" y="15"/>
                        </a:cubicBezTo>
                        <a:cubicBezTo>
                          <a:pt x="3" y="14"/>
                          <a:pt x="4" y="15"/>
                          <a:pt x="4" y="15"/>
                        </a:cubicBezTo>
                        <a:cubicBezTo>
                          <a:pt x="5" y="16"/>
                          <a:pt x="4" y="16"/>
                          <a:pt x="4" y="17"/>
                        </a:cubicBezTo>
                        <a:cubicBezTo>
                          <a:pt x="4" y="18"/>
                          <a:pt x="4" y="18"/>
                          <a:pt x="5" y="18"/>
                        </a:cubicBezTo>
                        <a:cubicBezTo>
                          <a:pt x="6" y="18"/>
                          <a:pt x="5" y="19"/>
                          <a:pt x="6" y="19"/>
                        </a:cubicBezTo>
                        <a:cubicBezTo>
                          <a:pt x="8" y="18"/>
                          <a:pt x="8" y="18"/>
                          <a:pt x="7" y="19"/>
                        </a:cubicBezTo>
                        <a:cubicBezTo>
                          <a:pt x="7" y="19"/>
                          <a:pt x="7" y="20"/>
                          <a:pt x="8" y="20"/>
                        </a:cubicBezTo>
                        <a:cubicBezTo>
                          <a:pt x="9" y="20"/>
                          <a:pt x="10" y="19"/>
                          <a:pt x="10" y="20"/>
                        </a:cubicBezTo>
                        <a:cubicBezTo>
                          <a:pt x="10" y="21"/>
                          <a:pt x="9" y="20"/>
                          <a:pt x="8" y="20"/>
                        </a:cubicBezTo>
                        <a:cubicBezTo>
                          <a:pt x="7" y="21"/>
                          <a:pt x="7" y="21"/>
                          <a:pt x="7" y="21"/>
                        </a:cubicBezTo>
                        <a:cubicBezTo>
                          <a:pt x="7" y="21"/>
                          <a:pt x="8" y="21"/>
                          <a:pt x="9" y="21"/>
                        </a:cubicBezTo>
                        <a:cubicBezTo>
                          <a:pt x="10" y="22"/>
                          <a:pt x="10" y="22"/>
                          <a:pt x="10" y="22"/>
                        </a:cubicBezTo>
                        <a:cubicBezTo>
                          <a:pt x="11" y="23"/>
                          <a:pt x="11" y="22"/>
                          <a:pt x="12" y="23"/>
                        </a:cubicBezTo>
                        <a:cubicBezTo>
                          <a:pt x="12" y="23"/>
                          <a:pt x="13" y="23"/>
                          <a:pt x="13" y="23"/>
                        </a:cubicBezTo>
                        <a:cubicBezTo>
                          <a:pt x="13" y="23"/>
                          <a:pt x="14" y="23"/>
                          <a:pt x="14" y="24"/>
                        </a:cubicBezTo>
                        <a:cubicBezTo>
                          <a:pt x="14" y="25"/>
                          <a:pt x="15" y="25"/>
                          <a:pt x="16" y="25"/>
                        </a:cubicBezTo>
                        <a:cubicBezTo>
                          <a:pt x="16" y="25"/>
                          <a:pt x="16" y="25"/>
                          <a:pt x="16" y="25"/>
                        </a:cubicBezTo>
                        <a:cubicBezTo>
                          <a:pt x="16" y="25"/>
                          <a:pt x="16" y="25"/>
                          <a:pt x="16" y="25"/>
                        </a:cubicBezTo>
                        <a:cubicBezTo>
                          <a:pt x="16" y="25"/>
                          <a:pt x="16" y="25"/>
                          <a:pt x="16" y="25"/>
                        </a:cubicBezTo>
                        <a:cubicBezTo>
                          <a:pt x="16" y="24"/>
                          <a:pt x="17" y="24"/>
                          <a:pt x="17" y="23"/>
                        </a:cubicBezTo>
                        <a:cubicBezTo>
                          <a:pt x="17" y="22"/>
                          <a:pt x="18" y="23"/>
                          <a:pt x="18" y="2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0" name="Freeform 229"/>
                  <p:cNvSpPr>
                    <a:spLocks/>
                  </p:cNvSpPr>
                  <p:nvPr/>
                </p:nvSpPr>
                <p:spPr bwMode="auto">
                  <a:xfrm>
                    <a:off x="4044950" y="4314826"/>
                    <a:ext cx="7938" cy="6350"/>
                  </a:xfrm>
                  <a:custGeom>
                    <a:avLst/>
                    <a:gdLst>
                      <a:gd name="T0" fmla="*/ 0 w 3"/>
                      <a:gd name="T1" fmla="*/ 0 h 2"/>
                      <a:gd name="T2" fmla="*/ 1 w 3"/>
                      <a:gd name="T3" fmla="*/ 0 h 2"/>
                      <a:gd name="T4" fmla="*/ 2 w 3"/>
                      <a:gd name="T5" fmla="*/ 0 h 2"/>
                      <a:gd name="T6" fmla="*/ 3 w 3"/>
                      <a:gd name="T7" fmla="*/ 1 h 2"/>
                      <a:gd name="T8" fmla="*/ 3 w 3"/>
                      <a:gd name="T9" fmla="*/ 2 h 2"/>
                      <a:gd name="T10" fmla="*/ 2 w 3"/>
                      <a:gd name="T11" fmla="*/ 1 h 2"/>
                      <a:gd name="T12" fmla="*/ 0 w 3"/>
                      <a:gd name="T13" fmla="*/ 1 h 2"/>
                      <a:gd name="T14" fmla="*/ 0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0"/>
                        </a:moveTo>
                        <a:cubicBezTo>
                          <a:pt x="0" y="0"/>
                          <a:pt x="1" y="0"/>
                          <a:pt x="1" y="0"/>
                        </a:cubicBezTo>
                        <a:cubicBezTo>
                          <a:pt x="1" y="0"/>
                          <a:pt x="2" y="0"/>
                          <a:pt x="2" y="0"/>
                        </a:cubicBezTo>
                        <a:cubicBezTo>
                          <a:pt x="2" y="0"/>
                          <a:pt x="3" y="1"/>
                          <a:pt x="3" y="1"/>
                        </a:cubicBezTo>
                        <a:cubicBezTo>
                          <a:pt x="3" y="1"/>
                          <a:pt x="3" y="1"/>
                          <a:pt x="3" y="2"/>
                        </a:cubicBezTo>
                        <a:cubicBezTo>
                          <a:pt x="3" y="2"/>
                          <a:pt x="2" y="1"/>
                          <a:pt x="2" y="1"/>
                        </a:cubicBezTo>
                        <a:cubicBezTo>
                          <a:pt x="2"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1" name="Freeform 230"/>
                  <p:cNvSpPr>
                    <a:spLocks noEditPoints="1"/>
                  </p:cNvSpPr>
                  <p:nvPr/>
                </p:nvSpPr>
                <p:spPr bwMode="auto">
                  <a:xfrm>
                    <a:off x="4511675" y="3592513"/>
                    <a:ext cx="95250" cy="182563"/>
                  </a:xfrm>
                  <a:custGeom>
                    <a:avLst/>
                    <a:gdLst>
                      <a:gd name="T0" fmla="*/ 7 w 33"/>
                      <a:gd name="T1" fmla="*/ 7 h 64"/>
                      <a:gd name="T2" fmla="*/ 7 w 33"/>
                      <a:gd name="T3" fmla="*/ 10 h 64"/>
                      <a:gd name="T4" fmla="*/ 7 w 33"/>
                      <a:gd name="T5" fmla="*/ 17 h 64"/>
                      <a:gd name="T6" fmla="*/ 6 w 33"/>
                      <a:gd name="T7" fmla="*/ 22 h 64"/>
                      <a:gd name="T8" fmla="*/ 6 w 33"/>
                      <a:gd name="T9" fmla="*/ 25 h 64"/>
                      <a:gd name="T10" fmla="*/ 1 w 33"/>
                      <a:gd name="T11" fmla="*/ 29 h 64"/>
                      <a:gd name="T12" fmla="*/ 2 w 33"/>
                      <a:gd name="T13" fmla="*/ 29 h 64"/>
                      <a:gd name="T14" fmla="*/ 1 w 33"/>
                      <a:gd name="T15" fmla="*/ 30 h 64"/>
                      <a:gd name="T16" fmla="*/ 1 w 33"/>
                      <a:gd name="T17" fmla="*/ 31 h 64"/>
                      <a:gd name="T18" fmla="*/ 2 w 33"/>
                      <a:gd name="T19" fmla="*/ 36 h 64"/>
                      <a:gd name="T20" fmla="*/ 6 w 33"/>
                      <a:gd name="T21" fmla="*/ 39 h 64"/>
                      <a:gd name="T22" fmla="*/ 8 w 33"/>
                      <a:gd name="T23" fmla="*/ 44 h 64"/>
                      <a:gd name="T24" fmla="*/ 14 w 33"/>
                      <a:gd name="T25" fmla="*/ 50 h 64"/>
                      <a:gd name="T26" fmla="*/ 20 w 33"/>
                      <a:gd name="T27" fmla="*/ 63 h 64"/>
                      <a:gd name="T28" fmla="*/ 21 w 33"/>
                      <a:gd name="T29" fmla="*/ 53 h 64"/>
                      <a:gd name="T30" fmla="*/ 24 w 33"/>
                      <a:gd name="T31" fmla="*/ 51 h 64"/>
                      <a:gd name="T32" fmla="*/ 26 w 33"/>
                      <a:gd name="T33" fmla="*/ 48 h 64"/>
                      <a:gd name="T34" fmla="*/ 33 w 33"/>
                      <a:gd name="T35" fmla="*/ 44 h 64"/>
                      <a:gd name="T36" fmla="*/ 33 w 33"/>
                      <a:gd name="T37" fmla="*/ 37 h 64"/>
                      <a:gd name="T38" fmla="*/ 31 w 33"/>
                      <a:gd name="T39" fmla="*/ 37 h 64"/>
                      <a:gd name="T40" fmla="*/ 29 w 33"/>
                      <a:gd name="T41" fmla="*/ 35 h 64"/>
                      <a:gd name="T42" fmla="*/ 27 w 33"/>
                      <a:gd name="T43" fmla="*/ 33 h 64"/>
                      <a:gd name="T44" fmla="*/ 26 w 33"/>
                      <a:gd name="T45" fmla="*/ 33 h 64"/>
                      <a:gd name="T46" fmla="*/ 21 w 33"/>
                      <a:gd name="T47" fmla="*/ 31 h 64"/>
                      <a:gd name="T48" fmla="*/ 24 w 33"/>
                      <a:gd name="T49" fmla="*/ 25 h 64"/>
                      <a:gd name="T50" fmla="*/ 27 w 33"/>
                      <a:gd name="T51" fmla="*/ 23 h 64"/>
                      <a:gd name="T52" fmla="*/ 29 w 33"/>
                      <a:gd name="T53" fmla="*/ 20 h 64"/>
                      <a:gd name="T54" fmla="*/ 28 w 33"/>
                      <a:gd name="T55" fmla="*/ 18 h 64"/>
                      <a:gd name="T56" fmla="*/ 28 w 33"/>
                      <a:gd name="T57" fmla="*/ 15 h 64"/>
                      <a:gd name="T58" fmla="*/ 26 w 33"/>
                      <a:gd name="T59" fmla="*/ 15 h 64"/>
                      <a:gd name="T60" fmla="*/ 25 w 33"/>
                      <a:gd name="T61" fmla="*/ 9 h 64"/>
                      <a:gd name="T62" fmla="*/ 28 w 33"/>
                      <a:gd name="T63" fmla="*/ 6 h 64"/>
                      <a:gd name="T64" fmla="*/ 29 w 33"/>
                      <a:gd name="T65" fmla="*/ 3 h 64"/>
                      <a:gd name="T66" fmla="*/ 26 w 33"/>
                      <a:gd name="T67" fmla="*/ 4 h 64"/>
                      <a:gd name="T68" fmla="*/ 23 w 33"/>
                      <a:gd name="T69" fmla="*/ 6 h 64"/>
                      <a:gd name="T70" fmla="*/ 22 w 33"/>
                      <a:gd name="T71" fmla="*/ 4 h 64"/>
                      <a:gd name="T72" fmla="*/ 20 w 33"/>
                      <a:gd name="T73" fmla="*/ 1 h 64"/>
                      <a:gd name="T74" fmla="*/ 19 w 33"/>
                      <a:gd name="T75" fmla="*/ 1 h 64"/>
                      <a:gd name="T76" fmla="*/ 16 w 33"/>
                      <a:gd name="T77" fmla="*/ 1 h 64"/>
                      <a:gd name="T78" fmla="*/ 13 w 33"/>
                      <a:gd name="T79" fmla="*/ 2 h 64"/>
                      <a:gd name="T80" fmla="*/ 10 w 33"/>
                      <a:gd name="T81" fmla="*/ 4 h 64"/>
                      <a:gd name="T82" fmla="*/ 9 w 33"/>
                      <a:gd name="T83" fmla="*/ 4 h 64"/>
                      <a:gd name="T84" fmla="*/ 11 w 33"/>
                      <a:gd name="T85" fmla="*/ 30 h 64"/>
                      <a:gd name="T86" fmla="*/ 17 w 33"/>
                      <a:gd name="T87" fmla="*/ 31 h 64"/>
                      <a:gd name="T88" fmla="*/ 13 w 33"/>
                      <a:gd name="T89" fmla="*/ 32 h 64"/>
                      <a:gd name="T90" fmla="*/ 12 w 33"/>
                      <a:gd name="T91" fmla="*/ 32 h 64"/>
                      <a:gd name="T92" fmla="*/ 10 w 33"/>
                      <a:gd name="T93" fmla="*/ 32 h 64"/>
                      <a:gd name="T94" fmla="*/ 9 w 33"/>
                      <a:gd name="T95"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 h="64">
                        <a:moveTo>
                          <a:pt x="9" y="5"/>
                        </a:moveTo>
                        <a:cubicBezTo>
                          <a:pt x="8" y="5"/>
                          <a:pt x="7" y="5"/>
                          <a:pt x="7" y="6"/>
                        </a:cubicBezTo>
                        <a:cubicBezTo>
                          <a:pt x="8" y="7"/>
                          <a:pt x="7" y="7"/>
                          <a:pt x="7" y="7"/>
                        </a:cubicBezTo>
                        <a:cubicBezTo>
                          <a:pt x="6" y="7"/>
                          <a:pt x="5" y="8"/>
                          <a:pt x="6" y="8"/>
                        </a:cubicBezTo>
                        <a:cubicBezTo>
                          <a:pt x="7" y="8"/>
                          <a:pt x="7" y="8"/>
                          <a:pt x="7" y="9"/>
                        </a:cubicBezTo>
                        <a:cubicBezTo>
                          <a:pt x="7" y="10"/>
                          <a:pt x="7" y="10"/>
                          <a:pt x="7" y="10"/>
                        </a:cubicBezTo>
                        <a:cubicBezTo>
                          <a:pt x="7" y="11"/>
                          <a:pt x="6" y="13"/>
                          <a:pt x="6" y="13"/>
                        </a:cubicBezTo>
                        <a:cubicBezTo>
                          <a:pt x="6" y="14"/>
                          <a:pt x="6" y="14"/>
                          <a:pt x="6" y="15"/>
                        </a:cubicBezTo>
                        <a:cubicBezTo>
                          <a:pt x="7" y="16"/>
                          <a:pt x="7" y="16"/>
                          <a:pt x="7" y="17"/>
                        </a:cubicBezTo>
                        <a:cubicBezTo>
                          <a:pt x="7" y="17"/>
                          <a:pt x="6" y="18"/>
                          <a:pt x="7" y="19"/>
                        </a:cubicBezTo>
                        <a:cubicBezTo>
                          <a:pt x="8" y="19"/>
                          <a:pt x="8" y="20"/>
                          <a:pt x="8" y="20"/>
                        </a:cubicBezTo>
                        <a:cubicBezTo>
                          <a:pt x="7" y="20"/>
                          <a:pt x="6" y="22"/>
                          <a:pt x="6" y="22"/>
                        </a:cubicBezTo>
                        <a:cubicBezTo>
                          <a:pt x="6" y="23"/>
                          <a:pt x="7" y="23"/>
                          <a:pt x="6" y="24"/>
                        </a:cubicBezTo>
                        <a:cubicBezTo>
                          <a:pt x="6" y="24"/>
                          <a:pt x="7" y="24"/>
                          <a:pt x="6" y="25"/>
                        </a:cubicBezTo>
                        <a:cubicBezTo>
                          <a:pt x="6" y="25"/>
                          <a:pt x="6" y="25"/>
                          <a:pt x="6" y="25"/>
                        </a:cubicBezTo>
                        <a:cubicBezTo>
                          <a:pt x="5" y="26"/>
                          <a:pt x="4" y="26"/>
                          <a:pt x="3" y="26"/>
                        </a:cubicBezTo>
                        <a:cubicBezTo>
                          <a:pt x="3" y="27"/>
                          <a:pt x="3" y="28"/>
                          <a:pt x="2" y="28"/>
                        </a:cubicBezTo>
                        <a:cubicBezTo>
                          <a:pt x="2" y="28"/>
                          <a:pt x="2" y="29"/>
                          <a:pt x="1" y="29"/>
                        </a:cubicBezTo>
                        <a:cubicBezTo>
                          <a:pt x="2" y="29"/>
                          <a:pt x="2" y="29"/>
                          <a:pt x="2" y="29"/>
                        </a:cubicBezTo>
                        <a:cubicBezTo>
                          <a:pt x="2" y="29"/>
                          <a:pt x="2" y="29"/>
                          <a:pt x="2" y="29"/>
                        </a:cubicBezTo>
                        <a:cubicBezTo>
                          <a:pt x="2" y="29"/>
                          <a:pt x="2" y="29"/>
                          <a:pt x="2" y="29"/>
                        </a:cubicBezTo>
                        <a:cubicBezTo>
                          <a:pt x="3" y="29"/>
                          <a:pt x="3" y="29"/>
                          <a:pt x="3" y="28"/>
                        </a:cubicBezTo>
                        <a:cubicBezTo>
                          <a:pt x="5" y="28"/>
                          <a:pt x="6" y="29"/>
                          <a:pt x="5" y="30"/>
                        </a:cubicBezTo>
                        <a:cubicBezTo>
                          <a:pt x="4" y="30"/>
                          <a:pt x="3" y="30"/>
                          <a:pt x="1" y="30"/>
                        </a:cubicBezTo>
                        <a:cubicBezTo>
                          <a:pt x="1" y="30"/>
                          <a:pt x="1" y="30"/>
                          <a:pt x="1" y="30"/>
                        </a:cubicBezTo>
                        <a:cubicBezTo>
                          <a:pt x="1" y="30"/>
                          <a:pt x="1" y="30"/>
                          <a:pt x="1" y="30"/>
                        </a:cubicBezTo>
                        <a:cubicBezTo>
                          <a:pt x="1" y="30"/>
                          <a:pt x="1" y="30"/>
                          <a:pt x="1" y="31"/>
                        </a:cubicBezTo>
                        <a:cubicBezTo>
                          <a:pt x="0" y="31"/>
                          <a:pt x="0" y="31"/>
                          <a:pt x="1" y="32"/>
                        </a:cubicBezTo>
                        <a:cubicBezTo>
                          <a:pt x="1" y="33"/>
                          <a:pt x="1" y="33"/>
                          <a:pt x="1" y="34"/>
                        </a:cubicBezTo>
                        <a:cubicBezTo>
                          <a:pt x="2" y="34"/>
                          <a:pt x="2" y="35"/>
                          <a:pt x="2" y="36"/>
                        </a:cubicBezTo>
                        <a:cubicBezTo>
                          <a:pt x="2" y="36"/>
                          <a:pt x="2" y="37"/>
                          <a:pt x="3" y="37"/>
                        </a:cubicBezTo>
                        <a:cubicBezTo>
                          <a:pt x="4" y="38"/>
                          <a:pt x="4" y="38"/>
                          <a:pt x="5" y="38"/>
                        </a:cubicBezTo>
                        <a:cubicBezTo>
                          <a:pt x="5" y="38"/>
                          <a:pt x="5" y="38"/>
                          <a:pt x="6" y="39"/>
                        </a:cubicBezTo>
                        <a:cubicBezTo>
                          <a:pt x="6" y="39"/>
                          <a:pt x="7" y="40"/>
                          <a:pt x="7" y="41"/>
                        </a:cubicBezTo>
                        <a:cubicBezTo>
                          <a:pt x="7" y="42"/>
                          <a:pt x="7" y="43"/>
                          <a:pt x="7" y="43"/>
                        </a:cubicBezTo>
                        <a:cubicBezTo>
                          <a:pt x="8" y="43"/>
                          <a:pt x="8" y="44"/>
                          <a:pt x="8" y="44"/>
                        </a:cubicBezTo>
                        <a:cubicBezTo>
                          <a:pt x="8" y="44"/>
                          <a:pt x="12" y="46"/>
                          <a:pt x="12" y="47"/>
                        </a:cubicBezTo>
                        <a:cubicBezTo>
                          <a:pt x="13" y="47"/>
                          <a:pt x="13" y="47"/>
                          <a:pt x="13" y="48"/>
                        </a:cubicBezTo>
                        <a:cubicBezTo>
                          <a:pt x="14" y="49"/>
                          <a:pt x="13" y="50"/>
                          <a:pt x="14" y="50"/>
                        </a:cubicBezTo>
                        <a:cubicBezTo>
                          <a:pt x="14" y="51"/>
                          <a:pt x="16" y="61"/>
                          <a:pt x="17" y="64"/>
                        </a:cubicBezTo>
                        <a:cubicBezTo>
                          <a:pt x="17" y="64"/>
                          <a:pt x="18" y="63"/>
                          <a:pt x="18" y="63"/>
                        </a:cubicBezTo>
                        <a:cubicBezTo>
                          <a:pt x="19" y="63"/>
                          <a:pt x="19" y="63"/>
                          <a:pt x="20" y="63"/>
                        </a:cubicBezTo>
                        <a:cubicBezTo>
                          <a:pt x="20" y="63"/>
                          <a:pt x="22" y="59"/>
                          <a:pt x="22" y="59"/>
                        </a:cubicBezTo>
                        <a:cubicBezTo>
                          <a:pt x="23" y="58"/>
                          <a:pt x="23" y="58"/>
                          <a:pt x="22" y="56"/>
                        </a:cubicBezTo>
                        <a:cubicBezTo>
                          <a:pt x="22" y="56"/>
                          <a:pt x="22" y="55"/>
                          <a:pt x="21" y="53"/>
                        </a:cubicBezTo>
                        <a:cubicBezTo>
                          <a:pt x="21" y="53"/>
                          <a:pt x="21" y="53"/>
                          <a:pt x="22" y="52"/>
                        </a:cubicBezTo>
                        <a:cubicBezTo>
                          <a:pt x="22" y="52"/>
                          <a:pt x="22" y="51"/>
                          <a:pt x="23" y="51"/>
                        </a:cubicBezTo>
                        <a:cubicBezTo>
                          <a:pt x="23" y="50"/>
                          <a:pt x="23" y="50"/>
                          <a:pt x="24" y="51"/>
                        </a:cubicBezTo>
                        <a:cubicBezTo>
                          <a:pt x="24" y="51"/>
                          <a:pt x="24" y="51"/>
                          <a:pt x="25" y="50"/>
                        </a:cubicBezTo>
                        <a:cubicBezTo>
                          <a:pt x="25" y="49"/>
                          <a:pt x="25" y="49"/>
                          <a:pt x="25" y="49"/>
                        </a:cubicBezTo>
                        <a:cubicBezTo>
                          <a:pt x="25" y="48"/>
                          <a:pt x="25" y="48"/>
                          <a:pt x="26" y="48"/>
                        </a:cubicBezTo>
                        <a:cubicBezTo>
                          <a:pt x="26" y="49"/>
                          <a:pt x="27" y="48"/>
                          <a:pt x="27" y="47"/>
                        </a:cubicBezTo>
                        <a:cubicBezTo>
                          <a:pt x="28" y="47"/>
                          <a:pt x="28" y="47"/>
                          <a:pt x="31" y="45"/>
                        </a:cubicBezTo>
                        <a:cubicBezTo>
                          <a:pt x="32" y="45"/>
                          <a:pt x="33" y="45"/>
                          <a:pt x="33" y="44"/>
                        </a:cubicBezTo>
                        <a:cubicBezTo>
                          <a:pt x="33" y="43"/>
                          <a:pt x="32" y="44"/>
                          <a:pt x="32" y="42"/>
                        </a:cubicBezTo>
                        <a:cubicBezTo>
                          <a:pt x="32" y="42"/>
                          <a:pt x="32" y="39"/>
                          <a:pt x="33" y="37"/>
                        </a:cubicBezTo>
                        <a:cubicBezTo>
                          <a:pt x="33" y="37"/>
                          <a:pt x="33" y="37"/>
                          <a:pt x="33" y="37"/>
                        </a:cubicBezTo>
                        <a:cubicBezTo>
                          <a:pt x="33" y="37"/>
                          <a:pt x="33" y="37"/>
                          <a:pt x="32" y="37"/>
                        </a:cubicBezTo>
                        <a:cubicBezTo>
                          <a:pt x="32" y="37"/>
                          <a:pt x="31" y="36"/>
                          <a:pt x="31" y="36"/>
                        </a:cubicBezTo>
                        <a:cubicBezTo>
                          <a:pt x="31" y="37"/>
                          <a:pt x="31" y="37"/>
                          <a:pt x="31" y="37"/>
                        </a:cubicBezTo>
                        <a:cubicBezTo>
                          <a:pt x="29" y="36"/>
                          <a:pt x="29" y="36"/>
                          <a:pt x="29" y="36"/>
                        </a:cubicBezTo>
                        <a:cubicBezTo>
                          <a:pt x="29" y="36"/>
                          <a:pt x="29" y="36"/>
                          <a:pt x="30" y="36"/>
                        </a:cubicBezTo>
                        <a:cubicBezTo>
                          <a:pt x="30" y="36"/>
                          <a:pt x="29" y="36"/>
                          <a:pt x="29" y="35"/>
                        </a:cubicBezTo>
                        <a:cubicBezTo>
                          <a:pt x="29" y="35"/>
                          <a:pt x="29" y="35"/>
                          <a:pt x="29" y="34"/>
                        </a:cubicBezTo>
                        <a:cubicBezTo>
                          <a:pt x="29" y="33"/>
                          <a:pt x="28" y="33"/>
                          <a:pt x="28" y="33"/>
                        </a:cubicBezTo>
                        <a:cubicBezTo>
                          <a:pt x="28" y="34"/>
                          <a:pt x="28" y="33"/>
                          <a:pt x="27" y="33"/>
                        </a:cubicBezTo>
                        <a:cubicBezTo>
                          <a:pt x="27" y="34"/>
                          <a:pt x="28" y="34"/>
                          <a:pt x="28" y="34"/>
                        </a:cubicBezTo>
                        <a:cubicBezTo>
                          <a:pt x="27" y="34"/>
                          <a:pt x="26" y="35"/>
                          <a:pt x="26" y="34"/>
                        </a:cubicBezTo>
                        <a:cubicBezTo>
                          <a:pt x="25" y="34"/>
                          <a:pt x="26" y="34"/>
                          <a:pt x="26" y="33"/>
                        </a:cubicBezTo>
                        <a:cubicBezTo>
                          <a:pt x="26" y="32"/>
                          <a:pt x="24" y="34"/>
                          <a:pt x="24" y="33"/>
                        </a:cubicBezTo>
                        <a:cubicBezTo>
                          <a:pt x="24" y="33"/>
                          <a:pt x="23" y="33"/>
                          <a:pt x="23" y="32"/>
                        </a:cubicBezTo>
                        <a:cubicBezTo>
                          <a:pt x="22" y="32"/>
                          <a:pt x="21" y="31"/>
                          <a:pt x="21" y="31"/>
                        </a:cubicBezTo>
                        <a:cubicBezTo>
                          <a:pt x="20" y="29"/>
                          <a:pt x="20" y="30"/>
                          <a:pt x="21" y="28"/>
                        </a:cubicBezTo>
                        <a:cubicBezTo>
                          <a:pt x="21" y="27"/>
                          <a:pt x="22" y="27"/>
                          <a:pt x="23" y="26"/>
                        </a:cubicBezTo>
                        <a:cubicBezTo>
                          <a:pt x="23" y="28"/>
                          <a:pt x="23" y="25"/>
                          <a:pt x="24" y="25"/>
                        </a:cubicBezTo>
                        <a:cubicBezTo>
                          <a:pt x="25" y="26"/>
                          <a:pt x="25" y="25"/>
                          <a:pt x="25" y="25"/>
                        </a:cubicBezTo>
                        <a:cubicBezTo>
                          <a:pt x="25" y="24"/>
                          <a:pt x="26" y="25"/>
                          <a:pt x="26" y="24"/>
                        </a:cubicBezTo>
                        <a:cubicBezTo>
                          <a:pt x="27" y="23"/>
                          <a:pt x="27" y="23"/>
                          <a:pt x="27" y="23"/>
                        </a:cubicBezTo>
                        <a:cubicBezTo>
                          <a:pt x="27" y="22"/>
                          <a:pt x="28" y="23"/>
                          <a:pt x="28" y="22"/>
                        </a:cubicBezTo>
                        <a:cubicBezTo>
                          <a:pt x="27" y="21"/>
                          <a:pt x="29" y="22"/>
                          <a:pt x="28" y="21"/>
                        </a:cubicBezTo>
                        <a:cubicBezTo>
                          <a:pt x="28" y="20"/>
                          <a:pt x="29" y="20"/>
                          <a:pt x="29" y="20"/>
                        </a:cubicBezTo>
                        <a:cubicBezTo>
                          <a:pt x="29" y="19"/>
                          <a:pt x="29" y="19"/>
                          <a:pt x="29" y="19"/>
                        </a:cubicBezTo>
                        <a:cubicBezTo>
                          <a:pt x="30" y="19"/>
                          <a:pt x="29" y="19"/>
                          <a:pt x="29" y="19"/>
                        </a:cubicBezTo>
                        <a:cubicBezTo>
                          <a:pt x="28" y="18"/>
                          <a:pt x="28" y="18"/>
                          <a:pt x="28" y="18"/>
                        </a:cubicBezTo>
                        <a:cubicBezTo>
                          <a:pt x="29" y="18"/>
                          <a:pt x="28" y="17"/>
                          <a:pt x="29" y="17"/>
                        </a:cubicBezTo>
                        <a:cubicBezTo>
                          <a:pt x="29" y="16"/>
                          <a:pt x="28" y="17"/>
                          <a:pt x="28" y="16"/>
                        </a:cubicBezTo>
                        <a:cubicBezTo>
                          <a:pt x="29" y="16"/>
                          <a:pt x="28" y="15"/>
                          <a:pt x="28" y="15"/>
                        </a:cubicBezTo>
                        <a:cubicBezTo>
                          <a:pt x="27" y="15"/>
                          <a:pt x="27" y="15"/>
                          <a:pt x="27" y="15"/>
                        </a:cubicBezTo>
                        <a:cubicBezTo>
                          <a:pt x="27" y="15"/>
                          <a:pt x="27" y="15"/>
                          <a:pt x="27" y="14"/>
                        </a:cubicBezTo>
                        <a:cubicBezTo>
                          <a:pt x="27" y="14"/>
                          <a:pt x="26" y="15"/>
                          <a:pt x="26" y="15"/>
                        </a:cubicBezTo>
                        <a:cubicBezTo>
                          <a:pt x="26" y="14"/>
                          <a:pt x="25" y="14"/>
                          <a:pt x="24" y="12"/>
                        </a:cubicBezTo>
                        <a:cubicBezTo>
                          <a:pt x="24" y="12"/>
                          <a:pt x="24" y="12"/>
                          <a:pt x="24" y="11"/>
                        </a:cubicBezTo>
                        <a:cubicBezTo>
                          <a:pt x="24" y="10"/>
                          <a:pt x="24" y="9"/>
                          <a:pt x="25" y="9"/>
                        </a:cubicBezTo>
                        <a:cubicBezTo>
                          <a:pt x="25" y="9"/>
                          <a:pt x="26" y="9"/>
                          <a:pt x="26" y="8"/>
                        </a:cubicBezTo>
                        <a:cubicBezTo>
                          <a:pt x="26" y="8"/>
                          <a:pt x="27" y="8"/>
                          <a:pt x="27" y="8"/>
                        </a:cubicBezTo>
                        <a:cubicBezTo>
                          <a:pt x="27" y="7"/>
                          <a:pt x="28" y="6"/>
                          <a:pt x="28" y="6"/>
                        </a:cubicBezTo>
                        <a:cubicBezTo>
                          <a:pt x="28" y="5"/>
                          <a:pt x="28" y="5"/>
                          <a:pt x="29" y="5"/>
                        </a:cubicBezTo>
                        <a:cubicBezTo>
                          <a:pt x="29" y="5"/>
                          <a:pt x="30" y="4"/>
                          <a:pt x="29" y="4"/>
                        </a:cubicBezTo>
                        <a:cubicBezTo>
                          <a:pt x="29" y="3"/>
                          <a:pt x="29" y="3"/>
                          <a:pt x="29" y="3"/>
                        </a:cubicBezTo>
                        <a:cubicBezTo>
                          <a:pt x="29" y="3"/>
                          <a:pt x="29" y="2"/>
                          <a:pt x="28" y="2"/>
                        </a:cubicBezTo>
                        <a:cubicBezTo>
                          <a:pt x="28" y="3"/>
                          <a:pt x="28" y="3"/>
                          <a:pt x="27" y="3"/>
                        </a:cubicBezTo>
                        <a:cubicBezTo>
                          <a:pt x="27" y="4"/>
                          <a:pt x="27" y="4"/>
                          <a:pt x="26" y="4"/>
                        </a:cubicBezTo>
                        <a:cubicBezTo>
                          <a:pt x="26" y="5"/>
                          <a:pt x="25" y="4"/>
                          <a:pt x="25" y="5"/>
                        </a:cubicBezTo>
                        <a:cubicBezTo>
                          <a:pt x="25" y="5"/>
                          <a:pt x="25" y="5"/>
                          <a:pt x="24" y="6"/>
                        </a:cubicBezTo>
                        <a:cubicBezTo>
                          <a:pt x="24" y="6"/>
                          <a:pt x="23" y="6"/>
                          <a:pt x="23" y="6"/>
                        </a:cubicBezTo>
                        <a:cubicBezTo>
                          <a:pt x="22" y="6"/>
                          <a:pt x="23" y="5"/>
                          <a:pt x="22" y="5"/>
                        </a:cubicBezTo>
                        <a:cubicBezTo>
                          <a:pt x="22" y="6"/>
                          <a:pt x="22" y="4"/>
                          <a:pt x="23" y="5"/>
                        </a:cubicBezTo>
                        <a:cubicBezTo>
                          <a:pt x="23" y="4"/>
                          <a:pt x="23" y="4"/>
                          <a:pt x="22" y="4"/>
                        </a:cubicBezTo>
                        <a:cubicBezTo>
                          <a:pt x="21" y="3"/>
                          <a:pt x="22" y="2"/>
                          <a:pt x="22" y="2"/>
                        </a:cubicBezTo>
                        <a:cubicBezTo>
                          <a:pt x="20" y="1"/>
                          <a:pt x="22" y="2"/>
                          <a:pt x="22" y="2"/>
                        </a:cubicBezTo>
                        <a:cubicBezTo>
                          <a:pt x="23" y="2"/>
                          <a:pt x="22" y="1"/>
                          <a:pt x="20" y="1"/>
                        </a:cubicBezTo>
                        <a:cubicBezTo>
                          <a:pt x="20" y="2"/>
                          <a:pt x="20" y="1"/>
                          <a:pt x="20" y="1"/>
                        </a:cubicBezTo>
                        <a:cubicBezTo>
                          <a:pt x="20" y="1"/>
                          <a:pt x="20" y="2"/>
                          <a:pt x="19" y="2"/>
                        </a:cubicBezTo>
                        <a:cubicBezTo>
                          <a:pt x="18" y="2"/>
                          <a:pt x="18" y="1"/>
                          <a:pt x="19" y="1"/>
                        </a:cubicBezTo>
                        <a:cubicBezTo>
                          <a:pt x="19" y="1"/>
                          <a:pt x="19" y="1"/>
                          <a:pt x="19" y="1"/>
                        </a:cubicBezTo>
                        <a:cubicBezTo>
                          <a:pt x="19" y="0"/>
                          <a:pt x="19" y="0"/>
                          <a:pt x="19" y="0"/>
                        </a:cubicBezTo>
                        <a:cubicBezTo>
                          <a:pt x="18" y="0"/>
                          <a:pt x="17" y="0"/>
                          <a:pt x="16" y="1"/>
                        </a:cubicBezTo>
                        <a:cubicBezTo>
                          <a:pt x="16" y="1"/>
                          <a:pt x="16" y="1"/>
                          <a:pt x="15" y="1"/>
                        </a:cubicBezTo>
                        <a:cubicBezTo>
                          <a:pt x="15" y="1"/>
                          <a:pt x="14" y="1"/>
                          <a:pt x="14" y="1"/>
                        </a:cubicBezTo>
                        <a:cubicBezTo>
                          <a:pt x="14" y="1"/>
                          <a:pt x="13" y="2"/>
                          <a:pt x="13" y="2"/>
                        </a:cubicBezTo>
                        <a:cubicBezTo>
                          <a:pt x="13" y="2"/>
                          <a:pt x="12" y="2"/>
                          <a:pt x="12" y="2"/>
                        </a:cubicBezTo>
                        <a:cubicBezTo>
                          <a:pt x="12" y="3"/>
                          <a:pt x="12" y="2"/>
                          <a:pt x="11" y="3"/>
                        </a:cubicBezTo>
                        <a:cubicBezTo>
                          <a:pt x="11" y="4"/>
                          <a:pt x="10" y="3"/>
                          <a:pt x="10" y="4"/>
                        </a:cubicBezTo>
                        <a:cubicBezTo>
                          <a:pt x="10" y="4"/>
                          <a:pt x="10" y="4"/>
                          <a:pt x="9" y="4"/>
                        </a:cubicBezTo>
                        <a:cubicBezTo>
                          <a:pt x="9" y="4"/>
                          <a:pt x="9" y="4"/>
                          <a:pt x="9" y="4"/>
                        </a:cubicBezTo>
                        <a:cubicBezTo>
                          <a:pt x="9" y="4"/>
                          <a:pt x="9" y="4"/>
                          <a:pt x="9" y="4"/>
                        </a:cubicBezTo>
                        <a:cubicBezTo>
                          <a:pt x="9" y="4"/>
                          <a:pt x="9" y="4"/>
                          <a:pt x="9" y="4"/>
                        </a:cubicBezTo>
                        <a:cubicBezTo>
                          <a:pt x="9" y="5"/>
                          <a:pt x="9" y="5"/>
                          <a:pt x="9" y="5"/>
                        </a:cubicBezTo>
                        <a:close/>
                        <a:moveTo>
                          <a:pt x="11" y="30"/>
                        </a:moveTo>
                        <a:cubicBezTo>
                          <a:pt x="11" y="30"/>
                          <a:pt x="10" y="31"/>
                          <a:pt x="11" y="31"/>
                        </a:cubicBezTo>
                        <a:cubicBezTo>
                          <a:pt x="11" y="30"/>
                          <a:pt x="13" y="30"/>
                          <a:pt x="14" y="30"/>
                        </a:cubicBezTo>
                        <a:cubicBezTo>
                          <a:pt x="14" y="30"/>
                          <a:pt x="17" y="30"/>
                          <a:pt x="17" y="31"/>
                        </a:cubicBezTo>
                        <a:cubicBezTo>
                          <a:pt x="16" y="31"/>
                          <a:pt x="14" y="32"/>
                          <a:pt x="13" y="31"/>
                        </a:cubicBezTo>
                        <a:cubicBezTo>
                          <a:pt x="13" y="32"/>
                          <a:pt x="14" y="32"/>
                          <a:pt x="14" y="32"/>
                        </a:cubicBezTo>
                        <a:cubicBezTo>
                          <a:pt x="14" y="32"/>
                          <a:pt x="13" y="32"/>
                          <a:pt x="13" y="32"/>
                        </a:cubicBezTo>
                        <a:cubicBezTo>
                          <a:pt x="13" y="32"/>
                          <a:pt x="13" y="32"/>
                          <a:pt x="13" y="32"/>
                        </a:cubicBezTo>
                        <a:cubicBezTo>
                          <a:pt x="13" y="32"/>
                          <a:pt x="13" y="32"/>
                          <a:pt x="12" y="32"/>
                        </a:cubicBezTo>
                        <a:cubicBezTo>
                          <a:pt x="12" y="32"/>
                          <a:pt x="12" y="32"/>
                          <a:pt x="12" y="32"/>
                        </a:cubicBezTo>
                        <a:cubicBezTo>
                          <a:pt x="11" y="32"/>
                          <a:pt x="11" y="32"/>
                          <a:pt x="11" y="32"/>
                        </a:cubicBezTo>
                        <a:cubicBezTo>
                          <a:pt x="10" y="32"/>
                          <a:pt x="10" y="32"/>
                          <a:pt x="10" y="31"/>
                        </a:cubicBezTo>
                        <a:cubicBezTo>
                          <a:pt x="10" y="32"/>
                          <a:pt x="10" y="32"/>
                          <a:pt x="10" y="32"/>
                        </a:cubicBezTo>
                        <a:cubicBezTo>
                          <a:pt x="6" y="31"/>
                          <a:pt x="6" y="31"/>
                          <a:pt x="6" y="31"/>
                        </a:cubicBezTo>
                        <a:cubicBezTo>
                          <a:pt x="7" y="31"/>
                          <a:pt x="7" y="30"/>
                          <a:pt x="7" y="30"/>
                        </a:cubicBezTo>
                        <a:cubicBezTo>
                          <a:pt x="8" y="30"/>
                          <a:pt x="8" y="30"/>
                          <a:pt x="9" y="29"/>
                        </a:cubicBezTo>
                        <a:cubicBezTo>
                          <a:pt x="9" y="31"/>
                          <a:pt x="10" y="30"/>
                          <a:pt x="11" y="3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2" name="Freeform 231"/>
                  <p:cNvSpPr>
                    <a:spLocks/>
                  </p:cNvSpPr>
                  <p:nvPr/>
                </p:nvSpPr>
                <p:spPr bwMode="auto">
                  <a:xfrm>
                    <a:off x="4586288" y="3681413"/>
                    <a:ext cx="9525" cy="4763"/>
                  </a:xfrm>
                  <a:custGeom>
                    <a:avLst/>
                    <a:gdLst>
                      <a:gd name="T0" fmla="*/ 0 w 3"/>
                      <a:gd name="T1" fmla="*/ 0 h 2"/>
                      <a:gd name="T2" fmla="*/ 0 w 3"/>
                      <a:gd name="T3" fmla="*/ 1 h 2"/>
                      <a:gd name="T4" fmla="*/ 0 w 3"/>
                      <a:gd name="T5" fmla="*/ 2 h 2"/>
                      <a:gd name="T6" fmla="*/ 1 w 3"/>
                      <a:gd name="T7" fmla="*/ 1 h 2"/>
                      <a:gd name="T8" fmla="*/ 1 w 3"/>
                      <a:gd name="T9" fmla="*/ 2 h 2"/>
                      <a:gd name="T10" fmla="*/ 1 w 3"/>
                      <a:gd name="T11" fmla="*/ 2 h 2"/>
                      <a:gd name="T12" fmla="*/ 2 w 3"/>
                      <a:gd name="T13" fmla="*/ 2 h 2"/>
                      <a:gd name="T14" fmla="*/ 2 w 3"/>
                      <a:gd name="T15" fmla="*/ 2 h 2"/>
                      <a:gd name="T16" fmla="*/ 2 w 3"/>
                      <a:gd name="T17" fmla="*/ 1 h 2"/>
                      <a:gd name="T18" fmla="*/ 3 w 3"/>
                      <a:gd name="T19" fmla="*/ 1 h 2"/>
                      <a:gd name="T20" fmla="*/ 2 w 3"/>
                      <a:gd name="T21" fmla="*/ 0 h 2"/>
                      <a:gd name="T22" fmla="*/ 1 w 3"/>
                      <a:gd name="T23" fmla="*/ 0 h 2"/>
                      <a:gd name="T24" fmla="*/ 1 w 3"/>
                      <a:gd name="T25" fmla="*/ 0 h 2"/>
                      <a:gd name="T26" fmla="*/ 0 w 3"/>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
                        <a:moveTo>
                          <a:pt x="0" y="0"/>
                        </a:moveTo>
                        <a:cubicBezTo>
                          <a:pt x="0" y="0"/>
                          <a:pt x="0" y="1"/>
                          <a:pt x="0" y="1"/>
                        </a:cubicBezTo>
                        <a:cubicBezTo>
                          <a:pt x="0" y="1"/>
                          <a:pt x="0" y="1"/>
                          <a:pt x="0" y="2"/>
                        </a:cubicBezTo>
                        <a:cubicBezTo>
                          <a:pt x="0" y="2"/>
                          <a:pt x="1" y="2"/>
                          <a:pt x="1" y="1"/>
                        </a:cubicBezTo>
                        <a:cubicBezTo>
                          <a:pt x="1" y="1"/>
                          <a:pt x="1" y="1"/>
                          <a:pt x="1" y="2"/>
                        </a:cubicBezTo>
                        <a:cubicBezTo>
                          <a:pt x="1" y="2"/>
                          <a:pt x="1" y="2"/>
                          <a:pt x="1" y="2"/>
                        </a:cubicBezTo>
                        <a:cubicBezTo>
                          <a:pt x="1" y="2"/>
                          <a:pt x="1" y="2"/>
                          <a:pt x="2" y="2"/>
                        </a:cubicBezTo>
                        <a:cubicBezTo>
                          <a:pt x="2" y="2"/>
                          <a:pt x="2" y="2"/>
                          <a:pt x="2" y="2"/>
                        </a:cubicBezTo>
                        <a:cubicBezTo>
                          <a:pt x="2" y="1"/>
                          <a:pt x="2" y="1"/>
                          <a:pt x="2" y="1"/>
                        </a:cubicBezTo>
                        <a:cubicBezTo>
                          <a:pt x="3" y="1"/>
                          <a:pt x="3" y="1"/>
                          <a:pt x="3" y="1"/>
                        </a:cubicBezTo>
                        <a:cubicBezTo>
                          <a:pt x="2" y="0"/>
                          <a:pt x="2" y="0"/>
                          <a:pt x="2" y="0"/>
                        </a:cubicBezTo>
                        <a:cubicBezTo>
                          <a:pt x="2" y="0"/>
                          <a:pt x="1" y="0"/>
                          <a:pt x="1" y="0"/>
                        </a:cubicBezTo>
                        <a:cubicBezTo>
                          <a:pt x="2"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3" name="Freeform 232"/>
                  <p:cNvSpPr>
                    <a:spLocks/>
                  </p:cNvSpPr>
                  <p:nvPr/>
                </p:nvSpPr>
                <p:spPr bwMode="auto">
                  <a:xfrm>
                    <a:off x="4592638" y="3657601"/>
                    <a:ext cx="7938" cy="6350"/>
                  </a:xfrm>
                  <a:custGeom>
                    <a:avLst/>
                    <a:gdLst>
                      <a:gd name="T0" fmla="*/ 2 w 3"/>
                      <a:gd name="T1" fmla="*/ 0 h 2"/>
                      <a:gd name="T2" fmla="*/ 2 w 3"/>
                      <a:gd name="T3" fmla="*/ 0 h 2"/>
                      <a:gd name="T4" fmla="*/ 3 w 3"/>
                      <a:gd name="T5" fmla="*/ 1 h 2"/>
                      <a:gd name="T6" fmla="*/ 1 w 3"/>
                      <a:gd name="T7" fmla="*/ 2 h 2"/>
                      <a:gd name="T8" fmla="*/ 0 w 3"/>
                      <a:gd name="T9" fmla="*/ 1 h 2"/>
                      <a:gd name="T10" fmla="*/ 0 w 3"/>
                      <a:gd name="T11" fmla="*/ 1 h 2"/>
                      <a:gd name="T12" fmla="*/ 1 w 3"/>
                      <a:gd name="T13" fmla="*/ 1 h 2"/>
                      <a:gd name="T14" fmla="*/ 2 w 3"/>
                      <a:gd name="T15" fmla="*/ 0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2" y="0"/>
                          <a:pt x="2" y="0"/>
                          <a:pt x="2" y="0"/>
                        </a:cubicBezTo>
                        <a:cubicBezTo>
                          <a:pt x="3" y="0"/>
                          <a:pt x="3" y="0"/>
                          <a:pt x="3" y="1"/>
                        </a:cubicBezTo>
                        <a:cubicBezTo>
                          <a:pt x="2" y="1"/>
                          <a:pt x="1" y="1"/>
                          <a:pt x="1" y="2"/>
                        </a:cubicBezTo>
                        <a:cubicBezTo>
                          <a:pt x="1" y="2"/>
                          <a:pt x="0" y="1"/>
                          <a:pt x="0" y="1"/>
                        </a:cubicBezTo>
                        <a:cubicBezTo>
                          <a:pt x="0" y="1"/>
                          <a:pt x="0" y="1"/>
                          <a:pt x="0" y="1"/>
                        </a:cubicBezTo>
                        <a:cubicBezTo>
                          <a:pt x="1" y="1"/>
                          <a:pt x="1" y="1"/>
                          <a:pt x="1" y="1"/>
                        </a:cubicBezTo>
                        <a:cubicBezTo>
                          <a:pt x="2" y="0"/>
                          <a:pt x="2" y="0"/>
                          <a:pt x="2" y="0"/>
                        </a:cubicBezTo>
                        <a:cubicBezTo>
                          <a:pt x="2" y="0"/>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4" name="Freeform 240"/>
                  <p:cNvSpPr>
                    <a:spLocks/>
                  </p:cNvSpPr>
                  <p:nvPr/>
                </p:nvSpPr>
                <p:spPr bwMode="auto">
                  <a:xfrm>
                    <a:off x="4208463" y="4857751"/>
                    <a:ext cx="4763" cy="4763"/>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0" y="1"/>
                          <a:pt x="0" y="2"/>
                          <a:pt x="1" y="2"/>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5" name="Freeform 2768"/>
                  <p:cNvSpPr>
                    <a:spLocks/>
                  </p:cNvSpPr>
                  <p:nvPr/>
                </p:nvSpPr>
                <p:spPr bwMode="auto">
                  <a:xfrm>
                    <a:off x="3963988" y="3697288"/>
                    <a:ext cx="6350" cy="6350"/>
                  </a:xfrm>
                  <a:custGeom>
                    <a:avLst/>
                    <a:gdLst>
                      <a:gd name="T0" fmla="*/ 1 w 2"/>
                      <a:gd name="T1" fmla="*/ 2 h 2"/>
                      <a:gd name="T2" fmla="*/ 1 w 2"/>
                      <a:gd name="T3" fmla="*/ 1 h 2"/>
                      <a:gd name="T4" fmla="*/ 1 w 2"/>
                      <a:gd name="T5" fmla="*/ 2 h 2"/>
                    </a:gdLst>
                    <a:ahLst/>
                    <a:cxnLst>
                      <a:cxn ang="0">
                        <a:pos x="T0" y="T1"/>
                      </a:cxn>
                      <a:cxn ang="0">
                        <a:pos x="T2" y="T3"/>
                      </a:cxn>
                      <a:cxn ang="0">
                        <a:pos x="T4" y="T5"/>
                      </a:cxn>
                    </a:cxnLst>
                    <a:rect l="0" t="0" r="r" b="b"/>
                    <a:pathLst>
                      <a:path w="2" h="2">
                        <a:moveTo>
                          <a:pt x="1" y="2"/>
                        </a:moveTo>
                        <a:cubicBezTo>
                          <a:pt x="2" y="1"/>
                          <a:pt x="1" y="0"/>
                          <a:pt x="1" y="1"/>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6" name="Freeform 2769"/>
                  <p:cNvSpPr>
                    <a:spLocks/>
                  </p:cNvSpPr>
                  <p:nvPr/>
                </p:nvSpPr>
                <p:spPr bwMode="auto">
                  <a:xfrm>
                    <a:off x="3944938" y="3706813"/>
                    <a:ext cx="14288" cy="7937"/>
                  </a:xfrm>
                  <a:custGeom>
                    <a:avLst/>
                    <a:gdLst>
                      <a:gd name="T0" fmla="*/ 4 w 5"/>
                      <a:gd name="T1" fmla="*/ 2 h 3"/>
                      <a:gd name="T2" fmla="*/ 5 w 5"/>
                      <a:gd name="T3" fmla="*/ 1 h 3"/>
                      <a:gd name="T4" fmla="*/ 4 w 5"/>
                      <a:gd name="T5" fmla="*/ 1 h 3"/>
                      <a:gd name="T6" fmla="*/ 2 w 5"/>
                      <a:gd name="T7" fmla="*/ 0 h 3"/>
                      <a:gd name="T8" fmla="*/ 2 w 5"/>
                      <a:gd name="T9" fmla="*/ 1 h 3"/>
                      <a:gd name="T10" fmla="*/ 2 w 5"/>
                      <a:gd name="T11" fmla="*/ 0 h 3"/>
                      <a:gd name="T12" fmla="*/ 1 w 5"/>
                      <a:gd name="T13" fmla="*/ 0 h 3"/>
                      <a:gd name="T14" fmla="*/ 1 w 5"/>
                      <a:gd name="T15" fmla="*/ 1 h 3"/>
                      <a:gd name="T16" fmla="*/ 4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2"/>
                        </a:moveTo>
                        <a:cubicBezTo>
                          <a:pt x="5" y="1"/>
                          <a:pt x="5" y="2"/>
                          <a:pt x="5" y="1"/>
                        </a:cubicBezTo>
                        <a:cubicBezTo>
                          <a:pt x="5" y="1"/>
                          <a:pt x="4" y="1"/>
                          <a:pt x="4" y="1"/>
                        </a:cubicBezTo>
                        <a:cubicBezTo>
                          <a:pt x="4" y="0"/>
                          <a:pt x="3" y="0"/>
                          <a:pt x="2" y="0"/>
                        </a:cubicBezTo>
                        <a:cubicBezTo>
                          <a:pt x="2" y="0"/>
                          <a:pt x="2" y="0"/>
                          <a:pt x="2" y="1"/>
                        </a:cubicBezTo>
                        <a:cubicBezTo>
                          <a:pt x="2" y="1"/>
                          <a:pt x="2" y="0"/>
                          <a:pt x="2" y="0"/>
                        </a:cubicBezTo>
                        <a:cubicBezTo>
                          <a:pt x="1" y="0"/>
                          <a:pt x="2" y="0"/>
                          <a:pt x="1" y="0"/>
                        </a:cubicBezTo>
                        <a:cubicBezTo>
                          <a:pt x="0" y="1"/>
                          <a:pt x="1" y="1"/>
                          <a:pt x="1" y="1"/>
                        </a:cubicBezTo>
                        <a:cubicBezTo>
                          <a:pt x="2" y="1"/>
                          <a:pt x="4" y="3"/>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7" name="Freeform 2770"/>
                  <p:cNvSpPr>
                    <a:spLocks/>
                  </p:cNvSpPr>
                  <p:nvPr/>
                </p:nvSpPr>
                <p:spPr bwMode="auto">
                  <a:xfrm>
                    <a:off x="3960813" y="3711575"/>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2"/>
                          <a:pt x="0"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grpSp>
        <p:grpSp>
          <p:nvGrpSpPr>
            <p:cNvPr id="301" name="Group 300"/>
            <p:cNvGrpSpPr/>
            <p:nvPr/>
          </p:nvGrpSpPr>
          <p:grpSpPr>
            <a:xfrm>
              <a:off x="3781426" y="2682875"/>
              <a:ext cx="252413" cy="117474"/>
              <a:chOff x="3781426" y="2682875"/>
              <a:chExt cx="252413" cy="117474"/>
            </a:xfrm>
            <a:grpFill/>
          </p:grpSpPr>
          <p:sp>
            <p:nvSpPr>
              <p:cNvPr id="3349" name="Freeform 2558"/>
              <p:cNvSpPr>
                <a:spLocks noEditPoints="1"/>
              </p:cNvSpPr>
              <p:nvPr/>
            </p:nvSpPr>
            <p:spPr bwMode="auto">
              <a:xfrm>
                <a:off x="3781426" y="2684462"/>
                <a:ext cx="252413" cy="115887"/>
              </a:xfrm>
              <a:custGeom>
                <a:avLst/>
                <a:gdLst>
                  <a:gd name="T0" fmla="*/ 86 w 88"/>
                  <a:gd name="T1" fmla="*/ 15 h 40"/>
                  <a:gd name="T2" fmla="*/ 85 w 88"/>
                  <a:gd name="T3" fmla="*/ 12 h 40"/>
                  <a:gd name="T4" fmla="*/ 80 w 88"/>
                  <a:gd name="T5" fmla="*/ 10 h 40"/>
                  <a:gd name="T6" fmla="*/ 78 w 88"/>
                  <a:gd name="T7" fmla="*/ 6 h 40"/>
                  <a:gd name="T8" fmla="*/ 77 w 88"/>
                  <a:gd name="T9" fmla="*/ 3 h 40"/>
                  <a:gd name="T10" fmla="*/ 73 w 88"/>
                  <a:gd name="T11" fmla="*/ 3 h 40"/>
                  <a:gd name="T12" fmla="*/ 69 w 88"/>
                  <a:gd name="T13" fmla="*/ 1 h 40"/>
                  <a:gd name="T14" fmla="*/ 63 w 88"/>
                  <a:gd name="T15" fmla="*/ 1 h 40"/>
                  <a:gd name="T16" fmla="*/ 57 w 88"/>
                  <a:gd name="T17" fmla="*/ 5 h 40"/>
                  <a:gd name="T18" fmla="*/ 52 w 88"/>
                  <a:gd name="T19" fmla="*/ 5 h 40"/>
                  <a:gd name="T20" fmla="*/ 51 w 88"/>
                  <a:gd name="T21" fmla="*/ 8 h 40"/>
                  <a:gd name="T22" fmla="*/ 47 w 88"/>
                  <a:gd name="T23" fmla="*/ 6 h 40"/>
                  <a:gd name="T24" fmla="*/ 43 w 88"/>
                  <a:gd name="T25" fmla="*/ 4 h 40"/>
                  <a:gd name="T26" fmla="*/ 40 w 88"/>
                  <a:gd name="T27" fmla="*/ 9 h 40"/>
                  <a:gd name="T28" fmla="*/ 36 w 88"/>
                  <a:gd name="T29" fmla="*/ 7 h 40"/>
                  <a:gd name="T30" fmla="*/ 33 w 88"/>
                  <a:gd name="T31" fmla="*/ 7 h 40"/>
                  <a:gd name="T32" fmla="*/ 32 w 88"/>
                  <a:gd name="T33" fmla="*/ 12 h 40"/>
                  <a:gd name="T34" fmla="*/ 28 w 88"/>
                  <a:gd name="T35" fmla="*/ 12 h 40"/>
                  <a:gd name="T36" fmla="*/ 26 w 88"/>
                  <a:gd name="T37" fmla="*/ 15 h 40"/>
                  <a:gd name="T38" fmla="*/ 22 w 88"/>
                  <a:gd name="T39" fmla="*/ 10 h 40"/>
                  <a:gd name="T40" fmla="*/ 24 w 88"/>
                  <a:gd name="T41" fmla="*/ 6 h 40"/>
                  <a:gd name="T42" fmla="*/ 19 w 88"/>
                  <a:gd name="T43" fmla="*/ 3 h 40"/>
                  <a:gd name="T44" fmla="*/ 15 w 88"/>
                  <a:gd name="T45" fmla="*/ 1 h 40"/>
                  <a:gd name="T46" fmla="*/ 10 w 88"/>
                  <a:gd name="T47" fmla="*/ 2 h 40"/>
                  <a:gd name="T48" fmla="*/ 16 w 88"/>
                  <a:gd name="T49" fmla="*/ 2 h 40"/>
                  <a:gd name="T50" fmla="*/ 15 w 88"/>
                  <a:gd name="T51" fmla="*/ 5 h 40"/>
                  <a:gd name="T52" fmla="*/ 14 w 88"/>
                  <a:gd name="T53" fmla="*/ 6 h 40"/>
                  <a:gd name="T54" fmla="*/ 11 w 88"/>
                  <a:gd name="T55" fmla="*/ 5 h 40"/>
                  <a:gd name="T56" fmla="*/ 7 w 88"/>
                  <a:gd name="T57" fmla="*/ 6 h 40"/>
                  <a:gd name="T58" fmla="*/ 5 w 88"/>
                  <a:gd name="T59" fmla="*/ 8 h 40"/>
                  <a:gd name="T60" fmla="*/ 3 w 88"/>
                  <a:gd name="T61" fmla="*/ 10 h 40"/>
                  <a:gd name="T62" fmla="*/ 1 w 88"/>
                  <a:gd name="T63" fmla="*/ 12 h 40"/>
                  <a:gd name="T64" fmla="*/ 10 w 88"/>
                  <a:gd name="T65" fmla="*/ 13 h 40"/>
                  <a:gd name="T66" fmla="*/ 15 w 88"/>
                  <a:gd name="T67" fmla="*/ 13 h 40"/>
                  <a:gd name="T68" fmla="*/ 21 w 88"/>
                  <a:gd name="T69" fmla="*/ 14 h 40"/>
                  <a:gd name="T70" fmla="*/ 15 w 88"/>
                  <a:gd name="T71" fmla="*/ 17 h 40"/>
                  <a:gd name="T72" fmla="*/ 21 w 88"/>
                  <a:gd name="T73" fmla="*/ 19 h 40"/>
                  <a:gd name="T74" fmla="*/ 13 w 88"/>
                  <a:gd name="T75" fmla="*/ 20 h 40"/>
                  <a:gd name="T76" fmla="*/ 7 w 88"/>
                  <a:gd name="T77" fmla="*/ 21 h 40"/>
                  <a:gd name="T78" fmla="*/ 8 w 88"/>
                  <a:gd name="T79" fmla="*/ 23 h 40"/>
                  <a:gd name="T80" fmla="*/ 16 w 88"/>
                  <a:gd name="T81" fmla="*/ 24 h 40"/>
                  <a:gd name="T82" fmla="*/ 20 w 88"/>
                  <a:gd name="T83" fmla="*/ 28 h 40"/>
                  <a:gd name="T84" fmla="*/ 20 w 88"/>
                  <a:gd name="T85" fmla="*/ 30 h 40"/>
                  <a:gd name="T86" fmla="*/ 14 w 88"/>
                  <a:gd name="T87" fmla="*/ 32 h 40"/>
                  <a:gd name="T88" fmla="*/ 18 w 88"/>
                  <a:gd name="T89" fmla="*/ 34 h 40"/>
                  <a:gd name="T90" fmla="*/ 29 w 88"/>
                  <a:gd name="T91" fmla="*/ 35 h 40"/>
                  <a:gd name="T92" fmla="*/ 39 w 88"/>
                  <a:gd name="T93" fmla="*/ 38 h 40"/>
                  <a:gd name="T94" fmla="*/ 51 w 88"/>
                  <a:gd name="T95" fmla="*/ 39 h 40"/>
                  <a:gd name="T96" fmla="*/ 58 w 88"/>
                  <a:gd name="T97" fmla="*/ 35 h 40"/>
                  <a:gd name="T98" fmla="*/ 63 w 88"/>
                  <a:gd name="T99" fmla="*/ 34 h 40"/>
                  <a:gd name="T100" fmla="*/ 73 w 88"/>
                  <a:gd name="T101" fmla="*/ 29 h 40"/>
                  <a:gd name="T102" fmla="*/ 80 w 88"/>
                  <a:gd name="T103" fmla="*/ 25 h 40"/>
                  <a:gd name="T104" fmla="*/ 84 w 88"/>
                  <a:gd name="T105" fmla="*/ 22 h 40"/>
                  <a:gd name="T106" fmla="*/ 87 w 88"/>
                  <a:gd name="T107" fmla="*/ 19 h 40"/>
                  <a:gd name="T108" fmla="*/ 59 w 88"/>
                  <a:gd name="T109"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8" h="40">
                    <a:moveTo>
                      <a:pt x="87" y="18"/>
                    </a:moveTo>
                    <a:cubicBezTo>
                      <a:pt x="86" y="18"/>
                      <a:pt x="86" y="18"/>
                      <a:pt x="86" y="18"/>
                    </a:cubicBezTo>
                    <a:cubicBezTo>
                      <a:pt x="87" y="18"/>
                      <a:pt x="87" y="17"/>
                      <a:pt x="86" y="17"/>
                    </a:cubicBezTo>
                    <a:cubicBezTo>
                      <a:pt x="86" y="17"/>
                      <a:pt x="87" y="16"/>
                      <a:pt x="87" y="16"/>
                    </a:cubicBezTo>
                    <a:cubicBezTo>
                      <a:pt x="87" y="16"/>
                      <a:pt x="86" y="16"/>
                      <a:pt x="86" y="16"/>
                    </a:cubicBezTo>
                    <a:cubicBezTo>
                      <a:pt x="84" y="16"/>
                      <a:pt x="86" y="15"/>
                      <a:pt x="86" y="15"/>
                    </a:cubicBezTo>
                    <a:cubicBezTo>
                      <a:pt x="84" y="15"/>
                      <a:pt x="86" y="15"/>
                      <a:pt x="86" y="15"/>
                    </a:cubicBezTo>
                    <a:cubicBezTo>
                      <a:pt x="86" y="14"/>
                      <a:pt x="86" y="14"/>
                      <a:pt x="87" y="14"/>
                    </a:cubicBezTo>
                    <a:cubicBezTo>
                      <a:pt x="86" y="14"/>
                      <a:pt x="86" y="14"/>
                      <a:pt x="87" y="13"/>
                    </a:cubicBezTo>
                    <a:cubicBezTo>
                      <a:pt x="87" y="13"/>
                      <a:pt x="87" y="13"/>
                      <a:pt x="86" y="13"/>
                    </a:cubicBezTo>
                    <a:cubicBezTo>
                      <a:pt x="86" y="13"/>
                      <a:pt x="86" y="12"/>
                      <a:pt x="86" y="12"/>
                    </a:cubicBezTo>
                    <a:cubicBezTo>
                      <a:pt x="86" y="12"/>
                      <a:pt x="86" y="12"/>
                      <a:pt x="85" y="13"/>
                    </a:cubicBezTo>
                    <a:cubicBezTo>
                      <a:pt x="85" y="13"/>
                      <a:pt x="85" y="12"/>
                      <a:pt x="85" y="12"/>
                    </a:cubicBezTo>
                    <a:cubicBezTo>
                      <a:pt x="84" y="13"/>
                      <a:pt x="85" y="12"/>
                      <a:pt x="85" y="12"/>
                    </a:cubicBezTo>
                    <a:cubicBezTo>
                      <a:pt x="84" y="12"/>
                      <a:pt x="83" y="11"/>
                      <a:pt x="82" y="11"/>
                    </a:cubicBezTo>
                    <a:cubicBezTo>
                      <a:pt x="82" y="11"/>
                      <a:pt x="82" y="11"/>
                      <a:pt x="82" y="11"/>
                    </a:cubicBezTo>
                    <a:cubicBezTo>
                      <a:pt x="82" y="10"/>
                      <a:pt x="81" y="10"/>
                      <a:pt x="81" y="10"/>
                    </a:cubicBezTo>
                    <a:cubicBezTo>
                      <a:pt x="81" y="10"/>
                      <a:pt x="82" y="9"/>
                      <a:pt x="81" y="9"/>
                    </a:cubicBezTo>
                    <a:cubicBezTo>
                      <a:pt x="81" y="9"/>
                      <a:pt x="81" y="9"/>
                      <a:pt x="81" y="9"/>
                    </a:cubicBezTo>
                    <a:cubicBezTo>
                      <a:pt x="81" y="9"/>
                      <a:pt x="80" y="9"/>
                      <a:pt x="80" y="9"/>
                    </a:cubicBezTo>
                    <a:cubicBezTo>
                      <a:pt x="80" y="9"/>
                      <a:pt x="80" y="9"/>
                      <a:pt x="80" y="10"/>
                    </a:cubicBezTo>
                    <a:cubicBezTo>
                      <a:pt x="79" y="10"/>
                      <a:pt x="78" y="10"/>
                      <a:pt x="77" y="10"/>
                    </a:cubicBezTo>
                    <a:cubicBezTo>
                      <a:pt x="77" y="10"/>
                      <a:pt x="78" y="9"/>
                      <a:pt x="77" y="9"/>
                    </a:cubicBezTo>
                    <a:cubicBezTo>
                      <a:pt x="77" y="9"/>
                      <a:pt x="77" y="9"/>
                      <a:pt x="78" y="9"/>
                    </a:cubicBezTo>
                    <a:cubicBezTo>
                      <a:pt x="78" y="9"/>
                      <a:pt x="78" y="8"/>
                      <a:pt x="78" y="8"/>
                    </a:cubicBezTo>
                    <a:cubicBezTo>
                      <a:pt x="78" y="8"/>
                      <a:pt x="79" y="8"/>
                      <a:pt x="79" y="7"/>
                    </a:cubicBezTo>
                    <a:cubicBezTo>
                      <a:pt x="79" y="7"/>
                      <a:pt x="79" y="7"/>
                      <a:pt x="79" y="7"/>
                    </a:cubicBezTo>
                    <a:cubicBezTo>
                      <a:pt x="78" y="7"/>
                      <a:pt x="79" y="6"/>
                      <a:pt x="78" y="6"/>
                    </a:cubicBezTo>
                    <a:cubicBezTo>
                      <a:pt x="78" y="6"/>
                      <a:pt x="77" y="6"/>
                      <a:pt x="77" y="6"/>
                    </a:cubicBezTo>
                    <a:cubicBezTo>
                      <a:pt x="77" y="7"/>
                      <a:pt x="76" y="6"/>
                      <a:pt x="76" y="6"/>
                    </a:cubicBezTo>
                    <a:cubicBezTo>
                      <a:pt x="76" y="6"/>
                      <a:pt x="76" y="6"/>
                      <a:pt x="75" y="6"/>
                    </a:cubicBezTo>
                    <a:cubicBezTo>
                      <a:pt x="75" y="6"/>
                      <a:pt x="75" y="5"/>
                      <a:pt x="75" y="5"/>
                    </a:cubicBezTo>
                    <a:cubicBezTo>
                      <a:pt x="73" y="5"/>
                      <a:pt x="75" y="5"/>
                      <a:pt x="75" y="5"/>
                    </a:cubicBezTo>
                    <a:cubicBezTo>
                      <a:pt x="76" y="4"/>
                      <a:pt x="76" y="4"/>
                      <a:pt x="76" y="4"/>
                    </a:cubicBezTo>
                    <a:cubicBezTo>
                      <a:pt x="76" y="3"/>
                      <a:pt x="75" y="3"/>
                      <a:pt x="77" y="3"/>
                    </a:cubicBezTo>
                    <a:cubicBezTo>
                      <a:pt x="77" y="3"/>
                      <a:pt x="77" y="3"/>
                      <a:pt x="77" y="3"/>
                    </a:cubicBezTo>
                    <a:cubicBezTo>
                      <a:pt x="77" y="2"/>
                      <a:pt x="79" y="2"/>
                      <a:pt x="79" y="2"/>
                    </a:cubicBezTo>
                    <a:cubicBezTo>
                      <a:pt x="79" y="2"/>
                      <a:pt x="79" y="1"/>
                      <a:pt x="79" y="2"/>
                    </a:cubicBezTo>
                    <a:cubicBezTo>
                      <a:pt x="79" y="2"/>
                      <a:pt x="78" y="2"/>
                      <a:pt x="78" y="2"/>
                    </a:cubicBezTo>
                    <a:cubicBezTo>
                      <a:pt x="77" y="2"/>
                      <a:pt x="77" y="1"/>
                      <a:pt x="76" y="2"/>
                    </a:cubicBezTo>
                    <a:cubicBezTo>
                      <a:pt x="75" y="2"/>
                      <a:pt x="75" y="3"/>
                      <a:pt x="75" y="3"/>
                    </a:cubicBezTo>
                    <a:cubicBezTo>
                      <a:pt x="75" y="3"/>
                      <a:pt x="74" y="3"/>
                      <a:pt x="73" y="3"/>
                    </a:cubicBezTo>
                    <a:cubicBezTo>
                      <a:pt x="73" y="3"/>
                      <a:pt x="73" y="4"/>
                      <a:pt x="73" y="4"/>
                    </a:cubicBezTo>
                    <a:cubicBezTo>
                      <a:pt x="73" y="5"/>
                      <a:pt x="72" y="4"/>
                      <a:pt x="72" y="4"/>
                    </a:cubicBezTo>
                    <a:cubicBezTo>
                      <a:pt x="71" y="4"/>
                      <a:pt x="71" y="4"/>
                      <a:pt x="71" y="4"/>
                    </a:cubicBezTo>
                    <a:cubicBezTo>
                      <a:pt x="70" y="4"/>
                      <a:pt x="70" y="3"/>
                      <a:pt x="70" y="3"/>
                    </a:cubicBezTo>
                    <a:cubicBezTo>
                      <a:pt x="69" y="3"/>
                      <a:pt x="70" y="3"/>
                      <a:pt x="70" y="2"/>
                    </a:cubicBezTo>
                    <a:cubicBezTo>
                      <a:pt x="70" y="2"/>
                      <a:pt x="70" y="1"/>
                      <a:pt x="70" y="1"/>
                    </a:cubicBezTo>
                    <a:cubicBezTo>
                      <a:pt x="69" y="2"/>
                      <a:pt x="69" y="1"/>
                      <a:pt x="69" y="1"/>
                    </a:cubicBezTo>
                    <a:cubicBezTo>
                      <a:pt x="69" y="1"/>
                      <a:pt x="69" y="1"/>
                      <a:pt x="68" y="1"/>
                    </a:cubicBezTo>
                    <a:cubicBezTo>
                      <a:pt x="68" y="1"/>
                      <a:pt x="69" y="0"/>
                      <a:pt x="68" y="0"/>
                    </a:cubicBezTo>
                    <a:cubicBezTo>
                      <a:pt x="67" y="0"/>
                      <a:pt x="67" y="0"/>
                      <a:pt x="67" y="0"/>
                    </a:cubicBezTo>
                    <a:cubicBezTo>
                      <a:pt x="65" y="0"/>
                      <a:pt x="66" y="0"/>
                      <a:pt x="65" y="0"/>
                    </a:cubicBezTo>
                    <a:cubicBezTo>
                      <a:pt x="65" y="0"/>
                      <a:pt x="66" y="0"/>
                      <a:pt x="63" y="0"/>
                    </a:cubicBezTo>
                    <a:cubicBezTo>
                      <a:pt x="63" y="0"/>
                      <a:pt x="63" y="1"/>
                      <a:pt x="63" y="1"/>
                    </a:cubicBezTo>
                    <a:cubicBezTo>
                      <a:pt x="63" y="1"/>
                      <a:pt x="64" y="1"/>
                      <a:pt x="63" y="1"/>
                    </a:cubicBezTo>
                    <a:cubicBezTo>
                      <a:pt x="63" y="2"/>
                      <a:pt x="65" y="4"/>
                      <a:pt x="64" y="4"/>
                    </a:cubicBezTo>
                    <a:cubicBezTo>
                      <a:pt x="63" y="4"/>
                      <a:pt x="64" y="4"/>
                      <a:pt x="63" y="4"/>
                    </a:cubicBezTo>
                    <a:cubicBezTo>
                      <a:pt x="62" y="4"/>
                      <a:pt x="61" y="5"/>
                      <a:pt x="61" y="5"/>
                    </a:cubicBezTo>
                    <a:cubicBezTo>
                      <a:pt x="61" y="5"/>
                      <a:pt x="60" y="5"/>
                      <a:pt x="60" y="4"/>
                    </a:cubicBezTo>
                    <a:cubicBezTo>
                      <a:pt x="60" y="4"/>
                      <a:pt x="59" y="4"/>
                      <a:pt x="59" y="4"/>
                    </a:cubicBezTo>
                    <a:cubicBezTo>
                      <a:pt x="59" y="4"/>
                      <a:pt x="58" y="4"/>
                      <a:pt x="58" y="4"/>
                    </a:cubicBezTo>
                    <a:cubicBezTo>
                      <a:pt x="57" y="4"/>
                      <a:pt x="58" y="5"/>
                      <a:pt x="57" y="5"/>
                    </a:cubicBezTo>
                    <a:cubicBezTo>
                      <a:pt x="57" y="5"/>
                      <a:pt x="57" y="6"/>
                      <a:pt x="57" y="6"/>
                    </a:cubicBezTo>
                    <a:cubicBezTo>
                      <a:pt x="57" y="6"/>
                      <a:pt x="56" y="6"/>
                      <a:pt x="57" y="7"/>
                    </a:cubicBezTo>
                    <a:cubicBezTo>
                      <a:pt x="56" y="7"/>
                      <a:pt x="56" y="7"/>
                      <a:pt x="55" y="7"/>
                    </a:cubicBezTo>
                    <a:cubicBezTo>
                      <a:pt x="55" y="6"/>
                      <a:pt x="54" y="7"/>
                      <a:pt x="54" y="6"/>
                    </a:cubicBezTo>
                    <a:cubicBezTo>
                      <a:pt x="54" y="6"/>
                      <a:pt x="53" y="6"/>
                      <a:pt x="53" y="5"/>
                    </a:cubicBezTo>
                    <a:cubicBezTo>
                      <a:pt x="53" y="5"/>
                      <a:pt x="53" y="5"/>
                      <a:pt x="53" y="5"/>
                    </a:cubicBezTo>
                    <a:cubicBezTo>
                      <a:pt x="52" y="5"/>
                      <a:pt x="52" y="5"/>
                      <a:pt x="52" y="5"/>
                    </a:cubicBezTo>
                    <a:cubicBezTo>
                      <a:pt x="52" y="5"/>
                      <a:pt x="52" y="4"/>
                      <a:pt x="52" y="4"/>
                    </a:cubicBezTo>
                    <a:cubicBezTo>
                      <a:pt x="51" y="5"/>
                      <a:pt x="51" y="4"/>
                      <a:pt x="51" y="4"/>
                    </a:cubicBezTo>
                    <a:cubicBezTo>
                      <a:pt x="50" y="5"/>
                      <a:pt x="50" y="4"/>
                      <a:pt x="50" y="4"/>
                    </a:cubicBezTo>
                    <a:cubicBezTo>
                      <a:pt x="49" y="4"/>
                      <a:pt x="49" y="5"/>
                      <a:pt x="49" y="5"/>
                    </a:cubicBezTo>
                    <a:cubicBezTo>
                      <a:pt x="49" y="5"/>
                      <a:pt x="49" y="5"/>
                      <a:pt x="49" y="6"/>
                    </a:cubicBezTo>
                    <a:cubicBezTo>
                      <a:pt x="49" y="7"/>
                      <a:pt x="50" y="7"/>
                      <a:pt x="50" y="7"/>
                    </a:cubicBezTo>
                    <a:cubicBezTo>
                      <a:pt x="50" y="8"/>
                      <a:pt x="51" y="8"/>
                      <a:pt x="51" y="8"/>
                    </a:cubicBezTo>
                    <a:cubicBezTo>
                      <a:pt x="51" y="9"/>
                      <a:pt x="51" y="10"/>
                      <a:pt x="51" y="10"/>
                    </a:cubicBezTo>
                    <a:cubicBezTo>
                      <a:pt x="50" y="10"/>
                      <a:pt x="51" y="10"/>
                      <a:pt x="50" y="9"/>
                    </a:cubicBezTo>
                    <a:cubicBezTo>
                      <a:pt x="50" y="9"/>
                      <a:pt x="50" y="8"/>
                      <a:pt x="50" y="8"/>
                    </a:cubicBezTo>
                    <a:cubicBezTo>
                      <a:pt x="50" y="8"/>
                      <a:pt x="49" y="7"/>
                      <a:pt x="49" y="7"/>
                    </a:cubicBezTo>
                    <a:cubicBezTo>
                      <a:pt x="49" y="7"/>
                      <a:pt x="48" y="7"/>
                      <a:pt x="48" y="7"/>
                    </a:cubicBezTo>
                    <a:cubicBezTo>
                      <a:pt x="47" y="7"/>
                      <a:pt x="48" y="6"/>
                      <a:pt x="48" y="6"/>
                    </a:cubicBezTo>
                    <a:cubicBezTo>
                      <a:pt x="48" y="6"/>
                      <a:pt x="47" y="5"/>
                      <a:pt x="47" y="6"/>
                    </a:cubicBezTo>
                    <a:cubicBezTo>
                      <a:pt x="47" y="6"/>
                      <a:pt x="47" y="5"/>
                      <a:pt x="47" y="5"/>
                    </a:cubicBezTo>
                    <a:cubicBezTo>
                      <a:pt x="47" y="5"/>
                      <a:pt x="47" y="5"/>
                      <a:pt x="47" y="5"/>
                    </a:cubicBezTo>
                    <a:cubicBezTo>
                      <a:pt x="47" y="5"/>
                      <a:pt x="46" y="5"/>
                      <a:pt x="46" y="5"/>
                    </a:cubicBezTo>
                    <a:cubicBezTo>
                      <a:pt x="46" y="4"/>
                      <a:pt x="46" y="5"/>
                      <a:pt x="46" y="4"/>
                    </a:cubicBezTo>
                    <a:cubicBezTo>
                      <a:pt x="45" y="4"/>
                      <a:pt x="45" y="4"/>
                      <a:pt x="45" y="4"/>
                    </a:cubicBezTo>
                    <a:cubicBezTo>
                      <a:pt x="45" y="5"/>
                      <a:pt x="44" y="4"/>
                      <a:pt x="44" y="4"/>
                    </a:cubicBezTo>
                    <a:cubicBezTo>
                      <a:pt x="44" y="4"/>
                      <a:pt x="43" y="4"/>
                      <a:pt x="43" y="4"/>
                    </a:cubicBezTo>
                    <a:cubicBezTo>
                      <a:pt x="43" y="5"/>
                      <a:pt x="43" y="6"/>
                      <a:pt x="43" y="5"/>
                    </a:cubicBezTo>
                    <a:cubicBezTo>
                      <a:pt x="43" y="5"/>
                      <a:pt x="42" y="6"/>
                      <a:pt x="42" y="6"/>
                    </a:cubicBezTo>
                    <a:cubicBezTo>
                      <a:pt x="42" y="6"/>
                      <a:pt x="42" y="5"/>
                      <a:pt x="41" y="6"/>
                    </a:cubicBezTo>
                    <a:cubicBezTo>
                      <a:pt x="41" y="6"/>
                      <a:pt x="41" y="5"/>
                      <a:pt x="41" y="6"/>
                    </a:cubicBezTo>
                    <a:cubicBezTo>
                      <a:pt x="40" y="6"/>
                      <a:pt x="40" y="6"/>
                      <a:pt x="40" y="6"/>
                    </a:cubicBezTo>
                    <a:cubicBezTo>
                      <a:pt x="41" y="7"/>
                      <a:pt x="40" y="7"/>
                      <a:pt x="40" y="8"/>
                    </a:cubicBezTo>
                    <a:cubicBezTo>
                      <a:pt x="41" y="7"/>
                      <a:pt x="41" y="9"/>
                      <a:pt x="40" y="9"/>
                    </a:cubicBezTo>
                    <a:cubicBezTo>
                      <a:pt x="40" y="9"/>
                      <a:pt x="40" y="11"/>
                      <a:pt x="40" y="10"/>
                    </a:cubicBezTo>
                    <a:cubicBezTo>
                      <a:pt x="39" y="9"/>
                      <a:pt x="39" y="10"/>
                      <a:pt x="39" y="10"/>
                    </a:cubicBezTo>
                    <a:cubicBezTo>
                      <a:pt x="39" y="10"/>
                      <a:pt x="38" y="10"/>
                      <a:pt x="38" y="10"/>
                    </a:cubicBezTo>
                    <a:cubicBezTo>
                      <a:pt x="38" y="8"/>
                      <a:pt x="38" y="8"/>
                      <a:pt x="38" y="8"/>
                    </a:cubicBezTo>
                    <a:cubicBezTo>
                      <a:pt x="37" y="8"/>
                      <a:pt x="37" y="8"/>
                      <a:pt x="37" y="8"/>
                    </a:cubicBezTo>
                    <a:cubicBezTo>
                      <a:pt x="37" y="8"/>
                      <a:pt x="37" y="7"/>
                      <a:pt x="36" y="7"/>
                    </a:cubicBezTo>
                    <a:cubicBezTo>
                      <a:pt x="36" y="7"/>
                      <a:pt x="36" y="7"/>
                      <a:pt x="36" y="7"/>
                    </a:cubicBezTo>
                    <a:cubicBezTo>
                      <a:pt x="36" y="7"/>
                      <a:pt x="35" y="6"/>
                      <a:pt x="35" y="5"/>
                    </a:cubicBezTo>
                    <a:cubicBezTo>
                      <a:pt x="35" y="5"/>
                      <a:pt x="35" y="5"/>
                      <a:pt x="34" y="5"/>
                    </a:cubicBezTo>
                    <a:cubicBezTo>
                      <a:pt x="33" y="5"/>
                      <a:pt x="33" y="6"/>
                      <a:pt x="33" y="5"/>
                    </a:cubicBezTo>
                    <a:cubicBezTo>
                      <a:pt x="32" y="5"/>
                      <a:pt x="33" y="6"/>
                      <a:pt x="32" y="6"/>
                    </a:cubicBezTo>
                    <a:cubicBezTo>
                      <a:pt x="32" y="6"/>
                      <a:pt x="32" y="6"/>
                      <a:pt x="32" y="7"/>
                    </a:cubicBezTo>
                    <a:cubicBezTo>
                      <a:pt x="33" y="7"/>
                      <a:pt x="33" y="7"/>
                      <a:pt x="33" y="7"/>
                    </a:cubicBezTo>
                    <a:cubicBezTo>
                      <a:pt x="33" y="7"/>
                      <a:pt x="33" y="7"/>
                      <a:pt x="33" y="7"/>
                    </a:cubicBezTo>
                    <a:cubicBezTo>
                      <a:pt x="33" y="7"/>
                      <a:pt x="33" y="8"/>
                      <a:pt x="33" y="8"/>
                    </a:cubicBezTo>
                    <a:cubicBezTo>
                      <a:pt x="33" y="8"/>
                      <a:pt x="33" y="8"/>
                      <a:pt x="33" y="8"/>
                    </a:cubicBezTo>
                    <a:cubicBezTo>
                      <a:pt x="33" y="8"/>
                      <a:pt x="33" y="8"/>
                      <a:pt x="33" y="8"/>
                    </a:cubicBezTo>
                    <a:cubicBezTo>
                      <a:pt x="34" y="9"/>
                      <a:pt x="33" y="9"/>
                      <a:pt x="33" y="9"/>
                    </a:cubicBezTo>
                    <a:cubicBezTo>
                      <a:pt x="34" y="11"/>
                      <a:pt x="33" y="10"/>
                      <a:pt x="33" y="11"/>
                    </a:cubicBezTo>
                    <a:cubicBezTo>
                      <a:pt x="33" y="11"/>
                      <a:pt x="33" y="12"/>
                      <a:pt x="31" y="12"/>
                    </a:cubicBezTo>
                    <a:cubicBezTo>
                      <a:pt x="31" y="12"/>
                      <a:pt x="31" y="12"/>
                      <a:pt x="32" y="12"/>
                    </a:cubicBezTo>
                    <a:cubicBezTo>
                      <a:pt x="32" y="12"/>
                      <a:pt x="32" y="14"/>
                      <a:pt x="31" y="13"/>
                    </a:cubicBezTo>
                    <a:cubicBezTo>
                      <a:pt x="31" y="12"/>
                      <a:pt x="31" y="12"/>
                      <a:pt x="31" y="12"/>
                    </a:cubicBezTo>
                    <a:cubicBezTo>
                      <a:pt x="31" y="12"/>
                      <a:pt x="31" y="12"/>
                      <a:pt x="31" y="12"/>
                    </a:cubicBezTo>
                    <a:cubicBezTo>
                      <a:pt x="31" y="12"/>
                      <a:pt x="31" y="11"/>
                      <a:pt x="31" y="11"/>
                    </a:cubicBezTo>
                    <a:cubicBezTo>
                      <a:pt x="31" y="11"/>
                      <a:pt x="31" y="11"/>
                      <a:pt x="30" y="11"/>
                    </a:cubicBezTo>
                    <a:cubicBezTo>
                      <a:pt x="30" y="11"/>
                      <a:pt x="29" y="11"/>
                      <a:pt x="29" y="11"/>
                    </a:cubicBezTo>
                    <a:cubicBezTo>
                      <a:pt x="29" y="12"/>
                      <a:pt x="29" y="11"/>
                      <a:pt x="28" y="12"/>
                    </a:cubicBezTo>
                    <a:cubicBezTo>
                      <a:pt x="28" y="12"/>
                      <a:pt x="28" y="13"/>
                      <a:pt x="28" y="13"/>
                    </a:cubicBezTo>
                    <a:cubicBezTo>
                      <a:pt x="28" y="14"/>
                      <a:pt x="28" y="14"/>
                      <a:pt x="28" y="15"/>
                    </a:cubicBezTo>
                    <a:cubicBezTo>
                      <a:pt x="28" y="16"/>
                      <a:pt x="27" y="14"/>
                      <a:pt x="27" y="14"/>
                    </a:cubicBezTo>
                    <a:cubicBezTo>
                      <a:pt x="27" y="14"/>
                      <a:pt x="27" y="14"/>
                      <a:pt x="27" y="14"/>
                    </a:cubicBezTo>
                    <a:cubicBezTo>
                      <a:pt x="27" y="14"/>
                      <a:pt x="28" y="16"/>
                      <a:pt x="27" y="16"/>
                    </a:cubicBezTo>
                    <a:cubicBezTo>
                      <a:pt x="27" y="16"/>
                      <a:pt x="28" y="20"/>
                      <a:pt x="26" y="16"/>
                    </a:cubicBezTo>
                    <a:cubicBezTo>
                      <a:pt x="26" y="16"/>
                      <a:pt x="26" y="15"/>
                      <a:pt x="26" y="15"/>
                    </a:cubicBezTo>
                    <a:cubicBezTo>
                      <a:pt x="26" y="15"/>
                      <a:pt x="26" y="14"/>
                      <a:pt x="26" y="14"/>
                    </a:cubicBezTo>
                    <a:cubicBezTo>
                      <a:pt x="26" y="14"/>
                      <a:pt x="26" y="14"/>
                      <a:pt x="26" y="13"/>
                    </a:cubicBezTo>
                    <a:cubicBezTo>
                      <a:pt x="26" y="13"/>
                      <a:pt x="23" y="14"/>
                      <a:pt x="26" y="12"/>
                    </a:cubicBezTo>
                    <a:cubicBezTo>
                      <a:pt x="26" y="12"/>
                      <a:pt x="25" y="12"/>
                      <a:pt x="25" y="12"/>
                    </a:cubicBezTo>
                    <a:cubicBezTo>
                      <a:pt x="25" y="12"/>
                      <a:pt x="24" y="12"/>
                      <a:pt x="25" y="11"/>
                    </a:cubicBezTo>
                    <a:cubicBezTo>
                      <a:pt x="24" y="11"/>
                      <a:pt x="24" y="11"/>
                      <a:pt x="23" y="11"/>
                    </a:cubicBezTo>
                    <a:cubicBezTo>
                      <a:pt x="23" y="12"/>
                      <a:pt x="22" y="11"/>
                      <a:pt x="22" y="10"/>
                    </a:cubicBezTo>
                    <a:cubicBezTo>
                      <a:pt x="23" y="10"/>
                      <a:pt x="23" y="11"/>
                      <a:pt x="24" y="11"/>
                    </a:cubicBezTo>
                    <a:cubicBezTo>
                      <a:pt x="24" y="11"/>
                      <a:pt x="25" y="10"/>
                      <a:pt x="25" y="10"/>
                    </a:cubicBezTo>
                    <a:cubicBezTo>
                      <a:pt x="25" y="10"/>
                      <a:pt x="24" y="10"/>
                      <a:pt x="25" y="9"/>
                    </a:cubicBezTo>
                    <a:cubicBezTo>
                      <a:pt x="26" y="9"/>
                      <a:pt x="26" y="9"/>
                      <a:pt x="26" y="9"/>
                    </a:cubicBezTo>
                    <a:cubicBezTo>
                      <a:pt x="26" y="8"/>
                      <a:pt x="25" y="8"/>
                      <a:pt x="26" y="8"/>
                    </a:cubicBezTo>
                    <a:cubicBezTo>
                      <a:pt x="25" y="7"/>
                      <a:pt x="25" y="7"/>
                      <a:pt x="25" y="7"/>
                    </a:cubicBezTo>
                    <a:cubicBezTo>
                      <a:pt x="26" y="7"/>
                      <a:pt x="25" y="6"/>
                      <a:pt x="24" y="6"/>
                    </a:cubicBezTo>
                    <a:cubicBezTo>
                      <a:pt x="23" y="7"/>
                      <a:pt x="24" y="5"/>
                      <a:pt x="23" y="5"/>
                    </a:cubicBezTo>
                    <a:cubicBezTo>
                      <a:pt x="22" y="5"/>
                      <a:pt x="23" y="6"/>
                      <a:pt x="22" y="6"/>
                    </a:cubicBezTo>
                    <a:cubicBezTo>
                      <a:pt x="22" y="6"/>
                      <a:pt x="22" y="5"/>
                      <a:pt x="22" y="5"/>
                    </a:cubicBezTo>
                    <a:cubicBezTo>
                      <a:pt x="22" y="5"/>
                      <a:pt x="22" y="4"/>
                      <a:pt x="21" y="4"/>
                    </a:cubicBezTo>
                    <a:cubicBezTo>
                      <a:pt x="20" y="4"/>
                      <a:pt x="21" y="3"/>
                      <a:pt x="19" y="3"/>
                    </a:cubicBezTo>
                    <a:cubicBezTo>
                      <a:pt x="19" y="3"/>
                      <a:pt x="19" y="3"/>
                      <a:pt x="19" y="3"/>
                    </a:cubicBezTo>
                    <a:cubicBezTo>
                      <a:pt x="19" y="3"/>
                      <a:pt x="19" y="3"/>
                      <a:pt x="19" y="3"/>
                    </a:cubicBezTo>
                    <a:cubicBezTo>
                      <a:pt x="17" y="3"/>
                      <a:pt x="18" y="2"/>
                      <a:pt x="18" y="3"/>
                    </a:cubicBezTo>
                    <a:cubicBezTo>
                      <a:pt x="18" y="2"/>
                      <a:pt x="18" y="2"/>
                      <a:pt x="18" y="2"/>
                    </a:cubicBezTo>
                    <a:cubicBezTo>
                      <a:pt x="18" y="2"/>
                      <a:pt x="18" y="2"/>
                      <a:pt x="17" y="2"/>
                    </a:cubicBezTo>
                    <a:cubicBezTo>
                      <a:pt x="17" y="2"/>
                      <a:pt x="17" y="2"/>
                      <a:pt x="17" y="1"/>
                    </a:cubicBezTo>
                    <a:cubicBezTo>
                      <a:pt x="16" y="1"/>
                      <a:pt x="17" y="1"/>
                      <a:pt x="16" y="1"/>
                    </a:cubicBezTo>
                    <a:cubicBezTo>
                      <a:pt x="15" y="0"/>
                      <a:pt x="16" y="1"/>
                      <a:pt x="16" y="1"/>
                    </a:cubicBezTo>
                    <a:cubicBezTo>
                      <a:pt x="16" y="1"/>
                      <a:pt x="15" y="1"/>
                      <a:pt x="15" y="1"/>
                    </a:cubicBezTo>
                    <a:cubicBezTo>
                      <a:pt x="14" y="0"/>
                      <a:pt x="15" y="1"/>
                      <a:pt x="15" y="1"/>
                    </a:cubicBezTo>
                    <a:cubicBezTo>
                      <a:pt x="14" y="1"/>
                      <a:pt x="14" y="1"/>
                      <a:pt x="13" y="1"/>
                    </a:cubicBezTo>
                    <a:cubicBezTo>
                      <a:pt x="13" y="1"/>
                      <a:pt x="13" y="0"/>
                      <a:pt x="12" y="1"/>
                    </a:cubicBezTo>
                    <a:cubicBezTo>
                      <a:pt x="12" y="1"/>
                      <a:pt x="13" y="1"/>
                      <a:pt x="12" y="1"/>
                    </a:cubicBezTo>
                    <a:cubicBezTo>
                      <a:pt x="12" y="1"/>
                      <a:pt x="11" y="0"/>
                      <a:pt x="12" y="1"/>
                    </a:cubicBezTo>
                    <a:cubicBezTo>
                      <a:pt x="12" y="1"/>
                      <a:pt x="10" y="1"/>
                      <a:pt x="11" y="1"/>
                    </a:cubicBezTo>
                    <a:cubicBezTo>
                      <a:pt x="11" y="1"/>
                      <a:pt x="12" y="2"/>
                      <a:pt x="10" y="2"/>
                    </a:cubicBezTo>
                    <a:cubicBezTo>
                      <a:pt x="10" y="2"/>
                      <a:pt x="10" y="3"/>
                      <a:pt x="11" y="3"/>
                    </a:cubicBezTo>
                    <a:cubicBezTo>
                      <a:pt x="11" y="3"/>
                      <a:pt x="12" y="3"/>
                      <a:pt x="12" y="3"/>
                    </a:cubicBezTo>
                    <a:cubicBezTo>
                      <a:pt x="13" y="2"/>
                      <a:pt x="13" y="3"/>
                      <a:pt x="14" y="3"/>
                    </a:cubicBezTo>
                    <a:cubicBezTo>
                      <a:pt x="14" y="2"/>
                      <a:pt x="14" y="2"/>
                      <a:pt x="15" y="2"/>
                    </a:cubicBezTo>
                    <a:cubicBezTo>
                      <a:pt x="15" y="2"/>
                      <a:pt x="14" y="2"/>
                      <a:pt x="14" y="3"/>
                    </a:cubicBezTo>
                    <a:cubicBezTo>
                      <a:pt x="14" y="3"/>
                      <a:pt x="15" y="3"/>
                      <a:pt x="15" y="3"/>
                    </a:cubicBezTo>
                    <a:cubicBezTo>
                      <a:pt x="16" y="3"/>
                      <a:pt x="16" y="2"/>
                      <a:pt x="16" y="2"/>
                    </a:cubicBezTo>
                    <a:cubicBezTo>
                      <a:pt x="16" y="3"/>
                      <a:pt x="16" y="3"/>
                      <a:pt x="15" y="3"/>
                    </a:cubicBezTo>
                    <a:cubicBezTo>
                      <a:pt x="16" y="3"/>
                      <a:pt x="16" y="3"/>
                      <a:pt x="17" y="3"/>
                    </a:cubicBezTo>
                    <a:cubicBezTo>
                      <a:pt x="16" y="3"/>
                      <a:pt x="14" y="4"/>
                      <a:pt x="14" y="3"/>
                    </a:cubicBezTo>
                    <a:cubicBezTo>
                      <a:pt x="14" y="3"/>
                      <a:pt x="12" y="3"/>
                      <a:pt x="13" y="4"/>
                    </a:cubicBezTo>
                    <a:cubicBezTo>
                      <a:pt x="13" y="4"/>
                      <a:pt x="11" y="4"/>
                      <a:pt x="12" y="4"/>
                    </a:cubicBezTo>
                    <a:cubicBezTo>
                      <a:pt x="13" y="4"/>
                      <a:pt x="12" y="5"/>
                      <a:pt x="13" y="5"/>
                    </a:cubicBezTo>
                    <a:cubicBezTo>
                      <a:pt x="14" y="5"/>
                      <a:pt x="14" y="6"/>
                      <a:pt x="15" y="5"/>
                    </a:cubicBezTo>
                    <a:cubicBezTo>
                      <a:pt x="15" y="5"/>
                      <a:pt x="15" y="6"/>
                      <a:pt x="16" y="6"/>
                    </a:cubicBezTo>
                    <a:cubicBezTo>
                      <a:pt x="16" y="6"/>
                      <a:pt x="16" y="6"/>
                      <a:pt x="16" y="6"/>
                    </a:cubicBezTo>
                    <a:cubicBezTo>
                      <a:pt x="16" y="7"/>
                      <a:pt x="17" y="7"/>
                      <a:pt x="16" y="7"/>
                    </a:cubicBezTo>
                    <a:cubicBezTo>
                      <a:pt x="16" y="7"/>
                      <a:pt x="17" y="7"/>
                      <a:pt x="17" y="8"/>
                    </a:cubicBezTo>
                    <a:cubicBezTo>
                      <a:pt x="16" y="7"/>
                      <a:pt x="16" y="7"/>
                      <a:pt x="16" y="7"/>
                    </a:cubicBezTo>
                    <a:cubicBezTo>
                      <a:pt x="15" y="6"/>
                      <a:pt x="15" y="8"/>
                      <a:pt x="15" y="7"/>
                    </a:cubicBezTo>
                    <a:cubicBezTo>
                      <a:pt x="15" y="6"/>
                      <a:pt x="14" y="7"/>
                      <a:pt x="14" y="6"/>
                    </a:cubicBezTo>
                    <a:cubicBezTo>
                      <a:pt x="14" y="6"/>
                      <a:pt x="14" y="6"/>
                      <a:pt x="14" y="6"/>
                    </a:cubicBezTo>
                    <a:cubicBezTo>
                      <a:pt x="14" y="6"/>
                      <a:pt x="13" y="6"/>
                      <a:pt x="13" y="6"/>
                    </a:cubicBezTo>
                    <a:cubicBezTo>
                      <a:pt x="14" y="9"/>
                      <a:pt x="13" y="8"/>
                      <a:pt x="13" y="7"/>
                    </a:cubicBezTo>
                    <a:cubicBezTo>
                      <a:pt x="13" y="7"/>
                      <a:pt x="13" y="6"/>
                      <a:pt x="13" y="6"/>
                    </a:cubicBezTo>
                    <a:cubicBezTo>
                      <a:pt x="12" y="7"/>
                      <a:pt x="12" y="6"/>
                      <a:pt x="12" y="6"/>
                    </a:cubicBezTo>
                    <a:cubicBezTo>
                      <a:pt x="12" y="6"/>
                      <a:pt x="12" y="5"/>
                      <a:pt x="11" y="5"/>
                    </a:cubicBezTo>
                    <a:cubicBezTo>
                      <a:pt x="10" y="7"/>
                      <a:pt x="11" y="5"/>
                      <a:pt x="11" y="5"/>
                    </a:cubicBezTo>
                    <a:cubicBezTo>
                      <a:pt x="11" y="5"/>
                      <a:pt x="10" y="5"/>
                      <a:pt x="10" y="4"/>
                    </a:cubicBezTo>
                    <a:cubicBezTo>
                      <a:pt x="9" y="4"/>
                      <a:pt x="8" y="4"/>
                      <a:pt x="8" y="4"/>
                    </a:cubicBezTo>
                    <a:cubicBezTo>
                      <a:pt x="8" y="4"/>
                      <a:pt x="8" y="4"/>
                      <a:pt x="8" y="4"/>
                    </a:cubicBezTo>
                    <a:cubicBezTo>
                      <a:pt x="8" y="4"/>
                      <a:pt x="7" y="4"/>
                      <a:pt x="7" y="4"/>
                    </a:cubicBezTo>
                    <a:cubicBezTo>
                      <a:pt x="7" y="4"/>
                      <a:pt x="7" y="5"/>
                      <a:pt x="7" y="5"/>
                    </a:cubicBezTo>
                    <a:cubicBezTo>
                      <a:pt x="7" y="5"/>
                      <a:pt x="6" y="5"/>
                      <a:pt x="6" y="5"/>
                    </a:cubicBezTo>
                    <a:cubicBezTo>
                      <a:pt x="9" y="6"/>
                      <a:pt x="7" y="6"/>
                      <a:pt x="7" y="6"/>
                    </a:cubicBezTo>
                    <a:cubicBezTo>
                      <a:pt x="6" y="6"/>
                      <a:pt x="6" y="5"/>
                      <a:pt x="5" y="6"/>
                    </a:cubicBezTo>
                    <a:cubicBezTo>
                      <a:pt x="5" y="6"/>
                      <a:pt x="5" y="6"/>
                      <a:pt x="6" y="6"/>
                    </a:cubicBezTo>
                    <a:cubicBezTo>
                      <a:pt x="6" y="7"/>
                      <a:pt x="6" y="7"/>
                      <a:pt x="6" y="7"/>
                    </a:cubicBezTo>
                    <a:cubicBezTo>
                      <a:pt x="6" y="7"/>
                      <a:pt x="7" y="8"/>
                      <a:pt x="8" y="8"/>
                    </a:cubicBezTo>
                    <a:cubicBezTo>
                      <a:pt x="7" y="8"/>
                      <a:pt x="6" y="8"/>
                      <a:pt x="5" y="8"/>
                    </a:cubicBezTo>
                    <a:cubicBezTo>
                      <a:pt x="5" y="7"/>
                      <a:pt x="5" y="8"/>
                      <a:pt x="5" y="8"/>
                    </a:cubicBezTo>
                    <a:cubicBezTo>
                      <a:pt x="5" y="8"/>
                      <a:pt x="5" y="8"/>
                      <a:pt x="5" y="8"/>
                    </a:cubicBezTo>
                    <a:cubicBezTo>
                      <a:pt x="5" y="9"/>
                      <a:pt x="5" y="9"/>
                      <a:pt x="6" y="9"/>
                    </a:cubicBezTo>
                    <a:cubicBezTo>
                      <a:pt x="6" y="9"/>
                      <a:pt x="6" y="9"/>
                      <a:pt x="6" y="10"/>
                    </a:cubicBezTo>
                    <a:cubicBezTo>
                      <a:pt x="11" y="10"/>
                      <a:pt x="7" y="10"/>
                      <a:pt x="8" y="11"/>
                    </a:cubicBezTo>
                    <a:cubicBezTo>
                      <a:pt x="7" y="11"/>
                      <a:pt x="6" y="10"/>
                      <a:pt x="5" y="10"/>
                    </a:cubicBezTo>
                    <a:cubicBezTo>
                      <a:pt x="5" y="10"/>
                      <a:pt x="5" y="10"/>
                      <a:pt x="5" y="10"/>
                    </a:cubicBezTo>
                    <a:cubicBezTo>
                      <a:pt x="4" y="10"/>
                      <a:pt x="4" y="9"/>
                      <a:pt x="3" y="9"/>
                    </a:cubicBezTo>
                    <a:cubicBezTo>
                      <a:pt x="3" y="9"/>
                      <a:pt x="3" y="10"/>
                      <a:pt x="3" y="10"/>
                    </a:cubicBezTo>
                    <a:cubicBezTo>
                      <a:pt x="3" y="10"/>
                      <a:pt x="3" y="10"/>
                      <a:pt x="3" y="10"/>
                    </a:cubicBezTo>
                    <a:cubicBezTo>
                      <a:pt x="3" y="10"/>
                      <a:pt x="3" y="10"/>
                      <a:pt x="3" y="10"/>
                    </a:cubicBezTo>
                    <a:cubicBezTo>
                      <a:pt x="3" y="11"/>
                      <a:pt x="4" y="11"/>
                      <a:pt x="4" y="11"/>
                    </a:cubicBezTo>
                    <a:cubicBezTo>
                      <a:pt x="4" y="11"/>
                      <a:pt x="3" y="11"/>
                      <a:pt x="3" y="12"/>
                    </a:cubicBezTo>
                    <a:cubicBezTo>
                      <a:pt x="5" y="13"/>
                      <a:pt x="3" y="12"/>
                      <a:pt x="3" y="12"/>
                    </a:cubicBezTo>
                    <a:cubicBezTo>
                      <a:pt x="3" y="11"/>
                      <a:pt x="2" y="11"/>
                      <a:pt x="1" y="11"/>
                    </a:cubicBezTo>
                    <a:cubicBezTo>
                      <a:pt x="1" y="12"/>
                      <a:pt x="1" y="12"/>
                      <a:pt x="1" y="12"/>
                    </a:cubicBezTo>
                    <a:cubicBezTo>
                      <a:pt x="1" y="13"/>
                      <a:pt x="0" y="13"/>
                      <a:pt x="0" y="13"/>
                    </a:cubicBezTo>
                    <a:cubicBezTo>
                      <a:pt x="0" y="14"/>
                      <a:pt x="0" y="13"/>
                      <a:pt x="0" y="13"/>
                    </a:cubicBezTo>
                    <a:cubicBezTo>
                      <a:pt x="1" y="13"/>
                      <a:pt x="1" y="13"/>
                      <a:pt x="2" y="13"/>
                    </a:cubicBezTo>
                    <a:cubicBezTo>
                      <a:pt x="3" y="13"/>
                      <a:pt x="4" y="13"/>
                      <a:pt x="4" y="14"/>
                    </a:cubicBezTo>
                    <a:cubicBezTo>
                      <a:pt x="5" y="14"/>
                      <a:pt x="5" y="14"/>
                      <a:pt x="6" y="14"/>
                    </a:cubicBezTo>
                    <a:cubicBezTo>
                      <a:pt x="6" y="14"/>
                      <a:pt x="8" y="13"/>
                      <a:pt x="8" y="13"/>
                    </a:cubicBezTo>
                    <a:cubicBezTo>
                      <a:pt x="9" y="13"/>
                      <a:pt x="9" y="13"/>
                      <a:pt x="10" y="13"/>
                    </a:cubicBezTo>
                    <a:cubicBezTo>
                      <a:pt x="11" y="13"/>
                      <a:pt x="10" y="13"/>
                      <a:pt x="10" y="13"/>
                    </a:cubicBezTo>
                    <a:cubicBezTo>
                      <a:pt x="10" y="12"/>
                      <a:pt x="10" y="12"/>
                      <a:pt x="11" y="12"/>
                    </a:cubicBezTo>
                    <a:cubicBezTo>
                      <a:pt x="12" y="14"/>
                      <a:pt x="12" y="11"/>
                      <a:pt x="12" y="12"/>
                    </a:cubicBezTo>
                    <a:cubicBezTo>
                      <a:pt x="13" y="12"/>
                      <a:pt x="14" y="11"/>
                      <a:pt x="13" y="13"/>
                    </a:cubicBezTo>
                    <a:cubicBezTo>
                      <a:pt x="13" y="13"/>
                      <a:pt x="13" y="13"/>
                      <a:pt x="14" y="13"/>
                    </a:cubicBezTo>
                    <a:cubicBezTo>
                      <a:pt x="14" y="11"/>
                      <a:pt x="14" y="13"/>
                      <a:pt x="15" y="13"/>
                    </a:cubicBezTo>
                    <a:cubicBezTo>
                      <a:pt x="15" y="13"/>
                      <a:pt x="15" y="13"/>
                      <a:pt x="15" y="13"/>
                    </a:cubicBezTo>
                    <a:cubicBezTo>
                      <a:pt x="16" y="10"/>
                      <a:pt x="16" y="13"/>
                      <a:pt x="16" y="13"/>
                    </a:cubicBezTo>
                    <a:cubicBezTo>
                      <a:pt x="17" y="13"/>
                      <a:pt x="18" y="11"/>
                      <a:pt x="17" y="13"/>
                    </a:cubicBezTo>
                    <a:cubicBezTo>
                      <a:pt x="16" y="14"/>
                      <a:pt x="17" y="14"/>
                      <a:pt x="17" y="14"/>
                    </a:cubicBezTo>
                    <a:cubicBezTo>
                      <a:pt x="18" y="14"/>
                      <a:pt x="18" y="14"/>
                      <a:pt x="18" y="14"/>
                    </a:cubicBezTo>
                    <a:cubicBezTo>
                      <a:pt x="19" y="14"/>
                      <a:pt x="19" y="12"/>
                      <a:pt x="19" y="13"/>
                    </a:cubicBezTo>
                    <a:cubicBezTo>
                      <a:pt x="19" y="14"/>
                      <a:pt x="20" y="13"/>
                      <a:pt x="20" y="13"/>
                    </a:cubicBezTo>
                    <a:cubicBezTo>
                      <a:pt x="20" y="13"/>
                      <a:pt x="20" y="14"/>
                      <a:pt x="21" y="14"/>
                    </a:cubicBezTo>
                    <a:cubicBezTo>
                      <a:pt x="20" y="14"/>
                      <a:pt x="20" y="15"/>
                      <a:pt x="19" y="15"/>
                    </a:cubicBezTo>
                    <a:cubicBezTo>
                      <a:pt x="19" y="15"/>
                      <a:pt x="19" y="15"/>
                      <a:pt x="18" y="15"/>
                    </a:cubicBezTo>
                    <a:cubicBezTo>
                      <a:pt x="18" y="15"/>
                      <a:pt x="17" y="15"/>
                      <a:pt x="17" y="16"/>
                    </a:cubicBezTo>
                    <a:cubicBezTo>
                      <a:pt x="17" y="16"/>
                      <a:pt x="17" y="16"/>
                      <a:pt x="17" y="16"/>
                    </a:cubicBezTo>
                    <a:cubicBezTo>
                      <a:pt x="16" y="16"/>
                      <a:pt x="16" y="16"/>
                      <a:pt x="16" y="17"/>
                    </a:cubicBezTo>
                    <a:cubicBezTo>
                      <a:pt x="16" y="17"/>
                      <a:pt x="14" y="17"/>
                      <a:pt x="14" y="18"/>
                    </a:cubicBezTo>
                    <a:cubicBezTo>
                      <a:pt x="14" y="18"/>
                      <a:pt x="15" y="17"/>
                      <a:pt x="15" y="17"/>
                    </a:cubicBezTo>
                    <a:cubicBezTo>
                      <a:pt x="16" y="18"/>
                      <a:pt x="15" y="18"/>
                      <a:pt x="15" y="18"/>
                    </a:cubicBezTo>
                    <a:cubicBezTo>
                      <a:pt x="15" y="18"/>
                      <a:pt x="16" y="18"/>
                      <a:pt x="16" y="18"/>
                    </a:cubicBezTo>
                    <a:cubicBezTo>
                      <a:pt x="17" y="18"/>
                      <a:pt x="18" y="18"/>
                      <a:pt x="19" y="18"/>
                    </a:cubicBezTo>
                    <a:cubicBezTo>
                      <a:pt x="20" y="18"/>
                      <a:pt x="20" y="18"/>
                      <a:pt x="21" y="18"/>
                    </a:cubicBezTo>
                    <a:cubicBezTo>
                      <a:pt x="21" y="18"/>
                      <a:pt x="21" y="17"/>
                      <a:pt x="22" y="17"/>
                    </a:cubicBezTo>
                    <a:cubicBezTo>
                      <a:pt x="22" y="17"/>
                      <a:pt x="22" y="17"/>
                      <a:pt x="22" y="17"/>
                    </a:cubicBezTo>
                    <a:cubicBezTo>
                      <a:pt x="21" y="18"/>
                      <a:pt x="22" y="19"/>
                      <a:pt x="21" y="19"/>
                    </a:cubicBezTo>
                    <a:cubicBezTo>
                      <a:pt x="20" y="19"/>
                      <a:pt x="20" y="19"/>
                      <a:pt x="19" y="19"/>
                    </a:cubicBezTo>
                    <a:cubicBezTo>
                      <a:pt x="19" y="19"/>
                      <a:pt x="19" y="19"/>
                      <a:pt x="18" y="19"/>
                    </a:cubicBezTo>
                    <a:cubicBezTo>
                      <a:pt x="18" y="19"/>
                      <a:pt x="17" y="19"/>
                      <a:pt x="16" y="19"/>
                    </a:cubicBezTo>
                    <a:cubicBezTo>
                      <a:pt x="16" y="19"/>
                      <a:pt x="15" y="19"/>
                      <a:pt x="15" y="19"/>
                    </a:cubicBezTo>
                    <a:cubicBezTo>
                      <a:pt x="14" y="21"/>
                      <a:pt x="15" y="19"/>
                      <a:pt x="14" y="19"/>
                    </a:cubicBezTo>
                    <a:cubicBezTo>
                      <a:pt x="14" y="19"/>
                      <a:pt x="14" y="18"/>
                      <a:pt x="14" y="19"/>
                    </a:cubicBezTo>
                    <a:cubicBezTo>
                      <a:pt x="13" y="19"/>
                      <a:pt x="13" y="19"/>
                      <a:pt x="13" y="20"/>
                    </a:cubicBezTo>
                    <a:cubicBezTo>
                      <a:pt x="12" y="20"/>
                      <a:pt x="12" y="19"/>
                      <a:pt x="12" y="19"/>
                    </a:cubicBezTo>
                    <a:cubicBezTo>
                      <a:pt x="11" y="21"/>
                      <a:pt x="11" y="20"/>
                      <a:pt x="11" y="20"/>
                    </a:cubicBezTo>
                    <a:cubicBezTo>
                      <a:pt x="11" y="20"/>
                      <a:pt x="11" y="19"/>
                      <a:pt x="10" y="19"/>
                    </a:cubicBezTo>
                    <a:cubicBezTo>
                      <a:pt x="9" y="19"/>
                      <a:pt x="10" y="21"/>
                      <a:pt x="10" y="21"/>
                    </a:cubicBezTo>
                    <a:cubicBezTo>
                      <a:pt x="9" y="20"/>
                      <a:pt x="8" y="19"/>
                      <a:pt x="9" y="20"/>
                    </a:cubicBezTo>
                    <a:cubicBezTo>
                      <a:pt x="9" y="21"/>
                      <a:pt x="7" y="20"/>
                      <a:pt x="8" y="21"/>
                    </a:cubicBezTo>
                    <a:cubicBezTo>
                      <a:pt x="8" y="21"/>
                      <a:pt x="7" y="21"/>
                      <a:pt x="7" y="21"/>
                    </a:cubicBezTo>
                    <a:cubicBezTo>
                      <a:pt x="7" y="21"/>
                      <a:pt x="6" y="21"/>
                      <a:pt x="6" y="21"/>
                    </a:cubicBezTo>
                    <a:cubicBezTo>
                      <a:pt x="6" y="21"/>
                      <a:pt x="6" y="21"/>
                      <a:pt x="5" y="20"/>
                    </a:cubicBezTo>
                    <a:cubicBezTo>
                      <a:pt x="5" y="20"/>
                      <a:pt x="5" y="21"/>
                      <a:pt x="4" y="21"/>
                    </a:cubicBezTo>
                    <a:cubicBezTo>
                      <a:pt x="3" y="21"/>
                      <a:pt x="3" y="22"/>
                      <a:pt x="4" y="22"/>
                    </a:cubicBezTo>
                    <a:cubicBezTo>
                      <a:pt x="4" y="22"/>
                      <a:pt x="4" y="23"/>
                      <a:pt x="5" y="23"/>
                    </a:cubicBezTo>
                    <a:cubicBezTo>
                      <a:pt x="5" y="23"/>
                      <a:pt x="7" y="23"/>
                      <a:pt x="7" y="23"/>
                    </a:cubicBezTo>
                    <a:cubicBezTo>
                      <a:pt x="7" y="22"/>
                      <a:pt x="8" y="22"/>
                      <a:pt x="8" y="23"/>
                    </a:cubicBezTo>
                    <a:cubicBezTo>
                      <a:pt x="9" y="23"/>
                      <a:pt x="8" y="22"/>
                      <a:pt x="10" y="22"/>
                    </a:cubicBezTo>
                    <a:cubicBezTo>
                      <a:pt x="11" y="22"/>
                      <a:pt x="10" y="22"/>
                      <a:pt x="11" y="22"/>
                    </a:cubicBezTo>
                    <a:cubicBezTo>
                      <a:pt x="11" y="22"/>
                      <a:pt x="11" y="22"/>
                      <a:pt x="12" y="22"/>
                    </a:cubicBezTo>
                    <a:cubicBezTo>
                      <a:pt x="12" y="22"/>
                      <a:pt x="12" y="22"/>
                      <a:pt x="13" y="22"/>
                    </a:cubicBezTo>
                    <a:cubicBezTo>
                      <a:pt x="13" y="23"/>
                      <a:pt x="14" y="23"/>
                      <a:pt x="14" y="23"/>
                    </a:cubicBezTo>
                    <a:cubicBezTo>
                      <a:pt x="15" y="23"/>
                      <a:pt x="15" y="23"/>
                      <a:pt x="16" y="23"/>
                    </a:cubicBezTo>
                    <a:cubicBezTo>
                      <a:pt x="17" y="23"/>
                      <a:pt x="17" y="24"/>
                      <a:pt x="16" y="24"/>
                    </a:cubicBezTo>
                    <a:cubicBezTo>
                      <a:pt x="16" y="24"/>
                      <a:pt x="16" y="24"/>
                      <a:pt x="17" y="24"/>
                    </a:cubicBezTo>
                    <a:cubicBezTo>
                      <a:pt x="17" y="24"/>
                      <a:pt x="16" y="27"/>
                      <a:pt x="17" y="26"/>
                    </a:cubicBezTo>
                    <a:cubicBezTo>
                      <a:pt x="18" y="25"/>
                      <a:pt x="18" y="25"/>
                      <a:pt x="18" y="26"/>
                    </a:cubicBezTo>
                    <a:cubicBezTo>
                      <a:pt x="18" y="26"/>
                      <a:pt x="18" y="27"/>
                      <a:pt x="19" y="27"/>
                    </a:cubicBezTo>
                    <a:cubicBezTo>
                      <a:pt x="19" y="27"/>
                      <a:pt x="19" y="26"/>
                      <a:pt x="20" y="26"/>
                    </a:cubicBezTo>
                    <a:cubicBezTo>
                      <a:pt x="20" y="26"/>
                      <a:pt x="19" y="27"/>
                      <a:pt x="19" y="27"/>
                    </a:cubicBezTo>
                    <a:cubicBezTo>
                      <a:pt x="19" y="27"/>
                      <a:pt x="20" y="27"/>
                      <a:pt x="20" y="28"/>
                    </a:cubicBezTo>
                    <a:cubicBezTo>
                      <a:pt x="20" y="28"/>
                      <a:pt x="19" y="28"/>
                      <a:pt x="19" y="29"/>
                    </a:cubicBezTo>
                    <a:cubicBezTo>
                      <a:pt x="19" y="29"/>
                      <a:pt x="20" y="28"/>
                      <a:pt x="20" y="29"/>
                    </a:cubicBezTo>
                    <a:cubicBezTo>
                      <a:pt x="21" y="29"/>
                      <a:pt x="22" y="27"/>
                      <a:pt x="23" y="27"/>
                    </a:cubicBezTo>
                    <a:cubicBezTo>
                      <a:pt x="25" y="27"/>
                      <a:pt x="24" y="28"/>
                      <a:pt x="24" y="28"/>
                    </a:cubicBezTo>
                    <a:cubicBezTo>
                      <a:pt x="23" y="28"/>
                      <a:pt x="20" y="29"/>
                      <a:pt x="21" y="29"/>
                    </a:cubicBezTo>
                    <a:cubicBezTo>
                      <a:pt x="21" y="29"/>
                      <a:pt x="22" y="30"/>
                      <a:pt x="21" y="30"/>
                    </a:cubicBezTo>
                    <a:cubicBezTo>
                      <a:pt x="20" y="30"/>
                      <a:pt x="20" y="30"/>
                      <a:pt x="20" y="30"/>
                    </a:cubicBezTo>
                    <a:cubicBezTo>
                      <a:pt x="21" y="31"/>
                      <a:pt x="19" y="30"/>
                      <a:pt x="19" y="31"/>
                    </a:cubicBezTo>
                    <a:cubicBezTo>
                      <a:pt x="21" y="32"/>
                      <a:pt x="19" y="31"/>
                      <a:pt x="19" y="31"/>
                    </a:cubicBezTo>
                    <a:cubicBezTo>
                      <a:pt x="18" y="32"/>
                      <a:pt x="18" y="31"/>
                      <a:pt x="17" y="32"/>
                    </a:cubicBezTo>
                    <a:cubicBezTo>
                      <a:pt x="17" y="32"/>
                      <a:pt x="16" y="32"/>
                      <a:pt x="17" y="32"/>
                    </a:cubicBezTo>
                    <a:cubicBezTo>
                      <a:pt x="17" y="33"/>
                      <a:pt x="16" y="32"/>
                      <a:pt x="16" y="32"/>
                    </a:cubicBezTo>
                    <a:cubicBezTo>
                      <a:pt x="16" y="32"/>
                      <a:pt x="15" y="31"/>
                      <a:pt x="14" y="31"/>
                    </a:cubicBezTo>
                    <a:cubicBezTo>
                      <a:pt x="14" y="31"/>
                      <a:pt x="14" y="31"/>
                      <a:pt x="14" y="32"/>
                    </a:cubicBezTo>
                    <a:cubicBezTo>
                      <a:pt x="14" y="32"/>
                      <a:pt x="14" y="32"/>
                      <a:pt x="14" y="33"/>
                    </a:cubicBezTo>
                    <a:cubicBezTo>
                      <a:pt x="15" y="33"/>
                      <a:pt x="14" y="33"/>
                      <a:pt x="14" y="33"/>
                    </a:cubicBezTo>
                    <a:cubicBezTo>
                      <a:pt x="14" y="34"/>
                      <a:pt x="15" y="34"/>
                      <a:pt x="14" y="34"/>
                    </a:cubicBezTo>
                    <a:cubicBezTo>
                      <a:pt x="14" y="34"/>
                      <a:pt x="13" y="34"/>
                      <a:pt x="14" y="35"/>
                    </a:cubicBezTo>
                    <a:cubicBezTo>
                      <a:pt x="15" y="35"/>
                      <a:pt x="15" y="34"/>
                      <a:pt x="15" y="35"/>
                    </a:cubicBezTo>
                    <a:cubicBezTo>
                      <a:pt x="15" y="34"/>
                      <a:pt x="16" y="34"/>
                      <a:pt x="17" y="34"/>
                    </a:cubicBezTo>
                    <a:cubicBezTo>
                      <a:pt x="17" y="34"/>
                      <a:pt x="18" y="34"/>
                      <a:pt x="18" y="34"/>
                    </a:cubicBezTo>
                    <a:cubicBezTo>
                      <a:pt x="19" y="34"/>
                      <a:pt x="20" y="34"/>
                      <a:pt x="21" y="34"/>
                    </a:cubicBezTo>
                    <a:cubicBezTo>
                      <a:pt x="21" y="34"/>
                      <a:pt x="21" y="33"/>
                      <a:pt x="22" y="34"/>
                    </a:cubicBezTo>
                    <a:cubicBezTo>
                      <a:pt x="22" y="34"/>
                      <a:pt x="22" y="34"/>
                      <a:pt x="23" y="34"/>
                    </a:cubicBezTo>
                    <a:cubicBezTo>
                      <a:pt x="23" y="34"/>
                      <a:pt x="23" y="34"/>
                      <a:pt x="24" y="34"/>
                    </a:cubicBezTo>
                    <a:cubicBezTo>
                      <a:pt x="24" y="34"/>
                      <a:pt x="25" y="34"/>
                      <a:pt x="25" y="34"/>
                    </a:cubicBezTo>
                    <a:cubicBezTo>
                      <a:pt x="24" y="33"/>
                      <a:pt x="26" y="34"/>
                      <a:pt x="26" y="34"/>
                    </a:cubicBezTo>
                    <a:cubicBezTo>
                      <a:pt x="27" y="34"/>
                      <a:pt x="28" y="34"/>
                      <a:pt x="29" y="35"/>
                    </a:cubicBezTo>
                    <a:cubicBezTo>
                      <a:pt x="29" y="35"/>
                      <a:pt x="29" y="35"/>
                      <a:pt x="30" y="35"/>
                    </a:cubicBezTo>
                    <a:cubicBezTo>
                      <a:pt x="30" y="35"/>
                      <a:pt x="30" y="35"/>
                      <a:pt x="30" y="35"/>
                    </a:cubicBezTo>
                    <a:cubicBezTo>
                      <a:pt x="31" y="36"/>
                      <a:pt x="32" y="36"/>
                      <a:pt x="32" y="37"/>
                    </a:cubicBezTo>
                    <a:cubicBezTo>
                      <a:pt x="33" y="37"/>
                      <a:pt x="33" y="37"/>
                      <a:pt x="34" y="38"/>
                    </a:cubicBezTo>
                    <a:cubicBezTo>
                      <a:pt x="35" y="38"/>
                      <a:pt x="35" y="38"/>
                      <a:pt x="36" y="38"/>
                    </a:cubicBezTo>
                    <a:cubicBezTo>
                      <a:pt x="36" y="38"/>
                      <a:pt x="37" y="38"/>
                      <a:pt x="37" y="38"/>
                    </a:cubicBezTo>
                    <a:cubicBezTo>
                      <a:pt x="37" y="38"/>
                      <a:pt x="38" y="38"/>
                      <a:pt x="39" y="38"/>
                    </a:cubicBezTo>
                    <a:cubicBezTo>
                      <a:pt x="39" y="38"/>
                      <a:pt x="40" y="39"/>
                      <a:pt x="40" y="39"/>
                    </a:cubicBezTo>
                    <a:cubicBezTo>
                      <a:pt x="40" y="39"/>
                      <a:pt x="41" y="38"/>
                      <a:pt x="41" y="39"/>
                    </a:cubicBezTo>
                    <a:cubicBezTo>
                      <a:pt x="41" y="39"/>
                      <a:pt x="42" y="39"/>
                      <a:pt x="42" y="39"/>
                    </a:cubicBezTo>
                    <a:cubicBezTo>
                      <a:pt x="43" y="40"/>
                      <a:pt x="43" y="39"/>
                      <a:pt x="43" y="39"/>
                    </a:cubicBezTo>
                    <a:cubicBezTo>
                      <a:pt x="43" y="40"/>
                      <a:pt x="44" y="39"/>
                      <a:pt x="44" y="40"/>
                    </a:cubicBezTo>
                    <a:cubicBezTo>
                      <a:pt x="45" y="40"/>
                      <a:pt x="46" y="39"/>
                      <a:pt x="47" y="39"/>
                    </a:cubicBezTo>
                    <a:cubicBezTo>
                      <a:pt x="48" y="39"/>
                      <a:pt x="49" y="39"/>
                      <a:pt x="51" y="39"/>
                    </a:cubicBezTo>
                    <a:cubicBezTo>
                      <a:pt x="52" y="38"/>
                      <a:pt x="52" y="38"/>
                      <a:pt x="53" y="38"/>
                    </a:cubicBezTo>
                    <a:cubicBezTo>
                      <a:pt x="53" y="37"/>
                      <a:pt x="52" y="37"/>
                      <a:pt x="52" y="37"/>
                    </a:cubicBezTo>
                    <a:cubicBezTo>
                      <a:pt x="53" y="37"/>
                      <a:pt x="53" y="37"/>
                      <a:pt x="53" y="37"/>
                    </a:cubicBezTo>
                    <a:cubicBezTo>
                      <a:pt x="53" y="36"/>
                      <a:pt x="53" y="37"/>
                      <a:pt x="54" y="36"/>
                    </a:cubicBezTo>
                    <a:cubicBezTo>
                      <a:pt x="54" y="36"/>
                      <a:pt x="54" y="36"/>
                      <a:pt x="54" y="35"/>
                    </a:cubicBezTo>
                    <a:cubicBezTo>
                      <a:pt x="55" y="35"/>
                      <a:pt x="55" y="35"/>
                      <a:pt x="56" y="35"/>
                    </a:cubicBezTo>
                    <a:cubicBezTo>
                      <a:pt x="56" y="35"/>
                      <a:pt x="58" y="35"/>
                      <a:pt x="58" y="35"/>
                    </a:cubicBezTo>
                    <a:cubicBezTo>
                      <a:pt x="58" y="35"/>
                      <a:pt x="58" y="34"/>
                      <a:pt x="58" y="34"/>
                    </a:cubicBezTo>
                    <a:cubicBezTo>
                      <a:pt x="58" y="34"/>
                      <a:pt x="58" y="34"/>
                      <a:pt x="59" y="34"/>
                    </a:cubicBezTo>
                    <a:cubicBezTo>
                      <a:pt x="59" y="34"/>
                      <a:pt x="58" y="34"/>
                      <a:pt x="59" y="34"/>
                    </a:cubicBezTo>
                    <a:cubicBezTo>
                      <a:pt x="59" y="34"/>
                      <a:pt x="59" y="35"/>
                      <a:pt x="59" y="35"/>
                    </a:cubicBezTo>
                    <a:cubicBezTo>
                      <a:pt x="60" y="35"/>
                      <a:pt x="61" y="35"/>
                      <a:pt x="61" y="35"/>
                    </a:cubicBezTo>
                    <a:cubicBezTo>
                      <a:pt x="62" y="35"/>
                      <a:pt x="62" y="34"/>
                      <a:pt x="63" y="34"/>
                    </a:cubicBezTo>
                    <a:cubicBezTo>
                      <a:pt x="63" y="34"/>
                      <a:pt x="63" y="34"/>
                      <a:pt x="63" y="34"/>
                    </a:cubicBezTo>
                    <a:cubicBezTo>
                      <a:pt x="64" y="33"/>
                      <a:pt x="63" y="33"/>
                      <a:pt x="64" y="33"/>
                    </a:cubicBezTo>
                    <a:cubicBezTo>
                      <a:pt x="64" y="33"/>
                      <a:pt x="65" y="33"/>
                      <a:pt x="65" y="32"/>
                    </a:cubicBezTo>
                    <a:cubicBezTo>
                      <a:pt x="65" y="32"/>
                      <a:pt x="66" y="32"/>
                      <a:pt x="67" y="31"/>
                    </a:cubicBezTo>
                    <a:cubicBezTo>
                      <a:pt x="67" y="31"/>
                      <a:pt x="69" y="31"/>
                      <a:pt x="69" y="30"/>
                    </a:cubicBezTo>
                    <a:cubicBezTo>
                      <a:pt x="69" y="30"/>
                      <a:pt x="70" y="30"/>
                      <a:pt x="71" y="30"/>
                    </a:cubicBezTo>
                    <a:cubicBezTo>
                      <a:pt x="71" y="30"/>
                      <a:pt x="72" y="30"/>
                      <a:pt x="72" y="29"/>
                    </a:cubicBezTo>
                    <a:cubicBezTo>
                      <a:pt x="72" y="29"/>
                      <a:pt x="73" y="29"/>
                      <a:pt x="73" y="29"/>
                    </a:cubicBezTo>
                    <a:cubicBezTo>
                      <a:pt x="74" y="29"/>
                      <a:pt x="75" y="30"/>
                      <a:pt x="76" y="29"/>
                    </a:cubicBezTo>
                    <a:cubicBezTo>
                      <a:pt x="76" y="29"/>
                      <a:pt x="76" y="28"/>
                      <a:pt x="77" y="28"/>
                    </a:cubicBezTo>
                    <a:cubicBezTo>
                      <a:pt x="78" y="28"/>
                      <a:pt x="78" y="28"/>
                      <a:pt x="78" y="27"/>
                    </a:cubicBezTo>
                    <a:cubicBezTo>
                      <a:pt x="79" y="27"/>
                      <a:pt x="79" y="27"/>
                      <a:pt x="79" y="27"/>
                    </a:cubicBezTo>
                    <a:cubicBezTo>
                      <a:pt x="80" y="27"/>
                      <a:pt x="79" y="26"/>
                      <a:pt x="80" y="26"/>
                    </a:cubicBezTo>
                    <a:cubicBezTo>
                      <a:pt x="80" y="26"/>
                      <a:pt x="80" y="26"/>
                      <a:pt x="80" y="25"/>
                    </a:cubicBezTo>
                    <a:cubicBezTo>
                      <a:pt x="79" y="25"/>
                      <a:pt x="80" y="25"/>
                      <a:pt x="80" y="25"/>
                    </a:cubicBezTo>
                    <a:cubicBezTo>
                      <a:pt x="81" y="25"/>
                      <a:pt x="79" y="24"/>
                      <a:pt x="81" y="24"/>
                    </a:cubicBezTo>
                    <a:cubicBezTo>
                      <a:pt x="81" y="24"/>
                      <a:pt x="82" y="24"/>
                      <a:pt x="82" y="24"/>
                    </a:cubicBezTo>
                    <a:cubicBezTo>
                      <a:pt x="81" y="24"/>
                      <a:pt x="80" y="23"/>
                      <a:pt x="80" y="23"/>
                    </a:cubicBezTo>
                    <a:cubicBezTo>
                      <a:pt x="80" y="23"/>
                      <a:pt x="81" y="24"/>
                      <a:pt x="82" y="24"/>
                    </a:cubicBezTo>
                    <a:cubicBezTo>
                      <a:pt x="83" y="24"/>
                      <a:pt x="82" y="24"/>
                      <a:pt x="83" y="23"/>
                    </a:cubicBezTo>
                    <a:cubicBezTo>
                      <a:pt x="85" y="23"/>
                      <a:pt x="83" y="23"/>
                      <a:pt x="83" y="22"/>
                    </a:cubicBezTo>
                    <a:cubicBezTo>
                      <a:pt x="84" y="22"/>
                      <a:pt x="84" y="23"/>
                      <a:pt x="84" y="22"/>
                    </a:cubicBezTo>
                    <a:cubicBezTo>
                      <a:pt x="85" y="22"/>
                      <a:pt x="85" y="22"/>
                      <a:pt x="85" y="22"/>
                    </a:cubicBezTo>
                    <a:cubicBezTo>
                      <a:pt x="86" y="22"/>
                      <a:pt x="86" y="21"/>
                      <a:pt x="86" y="21"/>
                    </a:cubicBezTo>
                    <a:cubicBezTo>
                      <a:pt x="84" y="21"/>
                      <a:pt x="84" y="20"/>
                      <a:pt x="86" y="21"/>
                    </a:cubicBezTo>
                    <a:cubicBezTo>
                      <a:pt x="86" y="21"/>
                      <a:pt x="86" y="20"/>
                      <a:pt x="86" y="20"/>
                    </a:cubicBezTo>
                    <a:cubicBezTo>
                      <a:pt x="85" y="20"/>
                      <a:pt x="84" y="18"/>
                      <a:pt x="85" y="20"/>
                    </a:cubicBezTo>
                    <a:cubicBezTo>
                      <a:pt x="85" y="20"/>
                      <a:pt x="86" y="20"/>
                      <a:pt x="87" y="20"/>
                    </a:cubicBezTo>
                    <a:cubicBezTo>
                      <a:pt x="87" y="20"/>
                      <a:pt x="86" y="20"/>
                      <a:pt x="87" y="19"/>
                    </a:cubicBezTo>
                    <a:cubicBezTo>
                      <a:pt x="88" y="19"/>
                      <a:pt x="88" y="19"/>
                      <a:pt x="88" y="18"/>
                    </a:cubicBezTo>
                    <a:cubicBezTo>
                      <a:pt x="88" y="18"/>
                      <a:pt x="87" y="19"/>
                      <a:pt x="88" y="18"/>
                    </a:cubicBezTo>
                    <a:cubicBezTo>
                      <a:pt x="88" y="17"/>
                      <a:pt x="87" y="17"/>
                      <a:pt x="87" y="18"/>
                    </a:cubicBezTo>
                    <a:close/>
                    <a:moveTo>
                      <a:pt x="8" y="11"/>
                    </a:moveTo>
                    <a:cubicBezTo>
                      <a:pt x="7" y="11"/>
                      <a:pt x="8" y="11"/>
                      <a:pt x="8" y="11"/>
                    </a:cubicBezTo>
                    <a:cubicBezTo>
                      <a:pt x="8" y="11"/>
                      <a:pt x="9" y="12"/>
                      <a:pt x="8" y="11"/>
                    </a:cubicBezTo>
                    <a:close/>
                    <a:moveTo>
                      <a:pt x="59" y="34"/>
                    </a:moveTo>
                    <a:cubicBezTo>
                      <a:pt x="60" y="34"/>
                      <a:pt x="60" y="34"/>
                      <a:pt x="60" y="34"/>
                    </a:cubicBezTo>
                    <a:cubicBezTo>
                      <a:pt x="60" y="34"/>
                      <a:pt x="60" y="34"/>
                      <a:pt x="59" y="3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0" name="Freeform 2559"/>
              <p:cNvSpPr>
                <a:spLocks/>
              </p:cNvSpPr>
              <p:nvPr/>
            </p:nvSpPr>
            <p:spPr bwMode="auto">
              <a:xfrm>
                <a:off x="3875088" y="2797175"/>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1" name="Freeform 2560"/>
              <p:cNvSpPr>
                <a:spLocks/>
              </p:cNvSpPr>
              <p:nvPr/>
            </p:nvSpPr>
            <p:spPr bwMode="auto">
              <a:xfrm>
                <a:off x="3827463" y="2736850"/>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2" name="Freeform 2561"/>
              <p:cNvSpPr>
                <a:spLocks/>
              </p:cNvSpPr>
              <p:nvPr/>
            </p:nvSpPr>
            <p:spPr bwMode="auto">
              <a:xfrm>
                <a:off x="3930651" y="2697162"/>
                <a:ext cx="1588"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3" name="Freeform 2562"/>
              <p:cNvSpPr>
                <a:spLocks/>
              </p:cNvSpPr>
              <p:nvPr/>
            </p:nvSpPr>
            <p:spPr bwMode="auto">
              <a:xfrm>
                <a:off x="3927476" y="2682875"/>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4" name="Freeform 2563"/>
              <p:cNvSpPr>
                <a:spLocks/>
              </p:cNvSpPr>
              <p:nvPr/>
            </p:nvSpPr>
            <p:spPr bwMode="auto">
              <a:xfrm>
                <a:off x="3917951" y="27019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5" name="Freeform 2564"/>
              <p:cNvSpPr>
                <a:spLocks/>
              </p:cNvSpPr>
              <p:nvPr/>
            </p:nvSpPr>
            <p:spPr bwMode="auto">
              <a:xfrm>
                <a:off x="3892551" y="27051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2" name="Group 301"/>
            <p:cNvGrpSpPr/>
            <p:nvPr/>
          </p:nvGrpSpPr>
          <p:grpSpPr>
            <a:xfrm>
              <a:off x="4016376" y="2495550"/>
              <a:ext cx="1243012" cy="1139825"/>
              <a:chOff x="4016376" y="2495550"/>
              <a:chExt cx="1243012" cy="1139825"/>
            </a:xfrm>
            <a:grpFill/>
          </p:grpSpPr>
          <p:sp>
            <p:nvSpPr>
              <p:cNvPr id="2539" name="Freeform 2565"/>
              <p:cNvSpPr>
                <a:spLocks/>
              </p:cNvSpPr>
              <p:nvPr/>
            </p:nvSpPr>
            <p:spPr bwMode="auto">
              <a:xfrm>
                <a:off x="4122738" y="3195637"/>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0" name="Freeform 2566"/>
              <p:cNvSpPr>
                <a:spLocks/>
              </p:cNvSpPr>
              <p:nvPr/>
            </p:nvSpPr>
            <p:spPr bwMode="auto">
              <a:xfrm>
                <a:off x="4105276" y="3130550"/>
                <a:ext cx="3175" cy="1587"/>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1" name="Freeform 2567"/>
              <p:cNvSpPr>
                <a:spLocks/>
              </p:cNvSpPr>
              <p:nvPr/>
            </p:nvSpPr>
            <p:spPr bwMode="auto">
              <a:xfrm>
                <a:off x="4144963" y="3084512"/>
                <a:ext cx="0" cy="1587"/>
              </a:xfrm>
              <a:custGeom>
                <a:avLst/>
                <a:gdLst>
                  <a:gd name="T0" fmla="*/ 1 h 1"/>
                  <a:gd name="T1" fmla="*/ 1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1"/>
                      <a:pt x="0" y="1"/>
                    </a:cubicBezTo>
                    <a:cubicBezTo>
                      <a:pt x="0" y="1"/>
                      <a:pt x="0" y="1"/>
                      <a:pt x="0" y="1"/>
                    </a:cubicBez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2" name="Freeform 2568"/>
              <p:cNvSpPr>
                <a:spLocks/>
              </p:cNvSpPr>
              <p:nvPr/>
            </p:nvSpPr>
            <p:spPr bwMode="auto">
              <a:xfrm>
                <a:off x="4151313" y="3074987"/>
                <a:ext cx="1588"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3" name="Freeform 2569"/>
              <p:cNvSpPr>
                <a:spLocks/>
              </p:cNvSpPr>
              <p:nvPr/>
            </p:nvSpPr>
            <p:spPr bwMode="auto">
              <a:xfrm>
                <a:off x="4144963" y="30861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4" name="Freeform 2570"/>
              <p:cNvSpPr>
                <a:spLocks/>
              </p:cNvSpPr>
              <p:nvPr/>
            </p:nvSpPr>
            <p:spPr bwMode="auto">
              <a:xfrm>
                <a:off x="4105276" y="3130550"/>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5" name="Freeform 2571"/>
              <p:cNvSpPr>
                <a:spLocks/>
              </p:cNvSpPr>
              <p:nvPr/>
            </p:nvSpPr>
            <p:spPr bwMode="auto">
              <a:xfrm>
                <a:off x="4098926" y="317500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6" name="Freeform 2572"/>
              <p:cNvSpPr>
                <a:spLocks/>
              </p:cNvSpPr>
              <p:nvPr/>
            </p:nvSpPr>
            <p:spPr bwMode="auto">
              <a:xfrm>
                <a:off x="4095751" y="3178175"/>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7" name="Freeform 2573"/>
              <p:cNvSpPr>
                <a:spLocks/>
              </p:cNvSpPr>
              <p:nvPr/>
            </p:nvSpPr>
            <p:spPr bwMode="auto">
              <a:xfrm>
                <a:off x="4119563" y="31416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8" name="Freeform 2574"/>
              <p:cNvSpPr>
                <a:spLocks/>
              </p:cNvSpPr>
              <p:nvPr/>
            </p:nvSpPr>
            <p:spPr bwMode="auto">
              <a:xfrm>
                <a:off x="4105276" y="31877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49" name="Freeform 2575"/>
              <p:cNvSpPr>
                <a:spLocks/>
              </p:cNvSpPr>
              <p:nvPr/>
            </p:nvSpPr>
            <p:spPr bwMode="auto">
              <a:xfrm>
                <a:off x="4110038" y="3124200"/>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1"/>
                      <a:pt x="1" y="0"/>
                    </a:cubicBezTo>
                    <a:cubicBezTo>
                      <a:pt x="1" y="0"/>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0" name="Freeform 2576"/>
              <p:cNvSpPr>
                <a:spLocks/>
              </p:cNvSpPr>
              <p:nvPr/>
            </p:nvSpPr>
            <p:spPr bwMode="auto">
              <a:xfrm>
                <a:off x="4113213" y="3144837"/>
                <a:ext cx="9525" cy="1587"/>
              </a:xfrm>
              <a:custGeom>
                <a:avLst/>
                <a:gdLst>
                  <a:gd name="T0" fmla="*/ 1 w 3"/>
                  <a:gd name="T1" fmla="*/ 0 h 1"/>
                  <a:gd name="T2" fmla="*/ 2 w 3"/>
                  <a:gd name="T3" fmla="*/ 1 h 1"/>
                  <a:gd name="T4" fmla="*/ 2 w 3"/>
                  <a:gd name="T5" fmla="*/ 0 h 1"/>
                  <a:gd name="T6" fmla="*/ 1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1" y="0"/>
                      <a:pt x="1" y="1"/>
                      <a:pt x="2" y="1"/>
                    </a:cubicBezTo>
                    <a:cubicBezTo>
                      <a:pt x="3" y="1"/>
                      <a:pt x="2" y="1"/>
                      <a:pt x="2" y="0"/>
                    </a:cubicBezTo>
                    <a:cubicBezTo>
                      <a:pt x="2"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1" name="Freeform 2577"/>
              <p:cNvSpPr>
                <a:spLocks/>
              </p:cNvSpPr>
              <p:nvPr/>
            </p:nvSpPr>
            <p:spPr bwMode="auto">
              <a:xfrm>
                <a:off x="4122738" y="3146425"/>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2" name="Freeform 2578"/>
              <p:cNvSpPr>
                <a:spLocks/>
              </p:cNvSpPr>
              <p:nvPr/>
            </p:nvSpPr>
            <p:spPr bwMode="auto">
              <a:xfrm>
                <a:off x="4108451" y="3127375"/>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3" name="Freeform 2579"/>
              <p:cNvSpPr>
                <a:spLocks/>
              </p:cNvSpPr>
              <p:nvPr/>
            </p:nvSpPr>
            <p:spPr bwMode="auto">
              <a:xfrm>
                <a:off x="4119563" y="3144837"/>
                <a:ext cx="3175" cy="1587"/>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0" y="1"/>
                      <a:pt x="1"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4" name="Freeform 2580"/>
              <p:cNvSpPr>
                <a:spLocks/>
              </p:cNvSpPr>
              <p:nvPr/>
            </p:nvSpPr>
            <p:spPr bwMode="auto">
              <a:xfrm>
                <a:off x="4119563" y="3138487"/>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5" name="Freeform 2583"/>
              <p:cNvSpPr>
                <a:spLocks/>
              </p:cNvSpPr>
              <p:nvPr/>
            </p:nvSpPr>
            <p:spPr bwMode="auto">
              <a:xfrm>
                <a:off x="4116388" y="31416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6" name="Freeform 2584"/>
              <p:cNvSpPr>
                <a:spLocks/>
              </p:cNvSpPr>
              <p:nvPr/>
            </p:nvSpPr>
            <p:spPr bwMode="auto">
              <a:xfrm>
                <a:off x="4113213" y="3138487"/>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7" name="Freeform 2585"/>
              <p:cNvSpPr>
                <a:spLocks/>
              </p:cNvSpPr>
              <p:nvPr/>
            </p:nvSpPr>
            <p:spPr bwMode="auto">
              <a:xfrm>
                <a:off x="4113213" y="311785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8" name="Freeform 2586"/>
              <p:cNvSpPr>
                <a:spLocks/>
              </p:cNvSpPr>
              <p:nvPr/>
            </p:nvSpPr>
            <p:spPr bwMode="auto">
              <a:xfrm>
                <a:off x="4148138" y="30845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59" name="Freeform 2588"/>
              <p:cNvSpPr>
                <a:spLocks/>
              </p:cNvSpPr>
              <p:nvPr/>
            </p:nvSpPr>
            <p:spPr bwMode="auto">
              <a:xfrm>
                <a:off x="4148138" y="3086100"/>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0" name="Freeform 2589"/>
              <p:cNvSpPr>
                <a:spLocks/>
              </p:cNvSpPr>
              <p:nvPr/>
            </p:nvSpPr>
            <p:spPr bwMode="auto">
              <a:xfrm>
                <a:off x="4098926" y="3074987"/>
                <a:ext cx="106363" cy="120650"/>
              </a:xfrm>
              <a:custGeom>
                <a:avLst/>
                <a:gdLst>
                  <a:gd name="T0" fmla="*/ 29 w 37"/>
                  <a:gd name="T1" fmla="*/ 11 h 42"/>
                  <a:gd name="T2" fmla="*/ 26 w 37"/>
                  <a:gd name="T3" fmla="*/ 14 h 42"/>
                  <a:gd name="T4" fmla="*/ 20 w 37"/>
                  <a:gd name="T5" fmla="*/ 9 h 42"/>
                  <a:gd name="T6" fmla="*/ 23 w 37"/>
                  <a:gd name="T7" fmla="*/ 7 h 42"/>
                  <a:gd name="T8" fmla="*/ 27 w 37"/>
                  <a:gd name="T9" fmla="*/ 3 h 42"/>
                  <a:gd name="T10" fmla="*/ 27 w 37"/>
                  <a:gd name="T11" fmla="*/ 0 h 42"/>
                  <a:gd name="T12" fmla="*/ 25 w 37"/>
                  <a:gd name="T13" fmla="*/ 3 h 42"/>
                  <a:gd name="T14" fmla="*/ 24 w 37"/>
                  <a:gd name="T15" fmla="*/ 3 h 42"/>
                  <a:gd name="T16" fmla="*/ 23 w 37"/>
                  <a:gd name="T17" fmla="*/ 1 h 42"/>
                  <a:gd name="T18" fmla="*/ 22 w 37"/>
                  <a:gd name="T19" fmla="*/ 2 h 42"/>
                  <a:gd name="T20" fmla="*/ 20 w 37"/>
                  <a:gd name="T21" fmla="*/ 2 h 42"/>
                  <a:gd name="T22" fmla="*/ 18 w 37"/>
                  <a:gd name="T23" fmla="*/ 2 h 42"/>
                  <a:gd name="T24" fmla="*/ 17 w 37"/>
                  <a:gd name="T25" fmla="*/ 3 h 42"/>
                  <a:gd name="T26" fmla="*/ 17 w 37"/>
                  <a:gd name="T27" fmla="*/ 5 h 42"/>
                  <a:gd name="T28" fmla="*/ 17 w 37"/>
                  <a:gd name="T29" fmla="*/ 6 h 42"/>
                  <a:gd name="T30" fmla="*/ 15 w 37"/>
                  <a:gd name="T31" fmla="*/ 7 h 42"/>
                  <a:gd name="T32" fmla="*/ 16 w 37"/>
                  <a:gd name="T33" fmla="*/ 8 h 42"/>
                  <a:gd name="T34" fmla="*/ 18 w 37"/>
                  <a:gd name="T35" fmla="*/ 8 h 42"/>
                  <a:gd name="T36" fmla="*/ 16 w 37"/>
                  <a:gd name="T37" fmla="*/ 10 h 42"/>
                  <a:gd name="T38" fmla="*/ 16 w 37"/>
                  <a:gd name="T39" fmla="*/ 13 h 42"/>
                  <a:gd name="T40" fmla="*/ 11 w 37"/>
                  <a:gd name="T41" fmla="*/ 13 h 42"/>
                  <a:gd name="T42" fmla="*/ 6 w 37"/>
                  <a:gd name="T43" fmla="*/ 11 h 42"/>
                  <a:gd name="T44" fmla="*/ 4 w 37"/>
                  <a:gd name="T45" fmla="*/ 12 h 42"/>
                  <a:gd name="T46" fmla="*/ 4 w 37"/>
                  <a:gd name="T47" fmla="*/ 13 h 42"/>
                  <a:gd name="T48" fmla="*/ 6 w 37"/>
                  <a:gd name="T49" fmla="*/ 15 h 42"/>
                  <a:gd name="T50" fmla="*/ 4 w 37"/>
                  <a:gd name="T51" fmla="*/ 15 h 42"/>
                  <a:gd name="T52" fmla="*/ 4 w 37"/>
                  <a:gd name="T53" fmla="*/ 16 h 42"/>
                  <a:gd name="T54" fmla="*/ 7 w 37"/>
                  <a:gd name="T55" fmla="*/ 17 h 42"/>
                  <a:gd name="T56" fmla="*/ 5 w 37"/>
                  <a:gd name="T57" fmla="*/ 19 h 42"/>
                  <a:gd name="T58" fmla="*/ 3 w 37"/>
                  <a:gd name="T59" fmla="*/ 20 h 42"/>
                  <a:gd name="T60" fmla="*/ 4 w 37"/>
                  <a:gd name="T61" fmla="*/ 21 h 42"/>
                  <a:gd name="T62" fmla="*/ 5 w 37"/>
                  <a:gd name="T63" fmla="*/ 21 h 42"/>
                  <a:gd name="T64" fmla="*/ 6 w 37"/>
                  <a:gd name="T65" fmla="*/ 23 h 42"/>
                  <a:gd name="T66" fmla="*/ 8 w 37"/>
                  <a:gd name="T67" fmla="*/ 22 h 42"/>
                  <a:gd name="T68" fmla="*/ 10 w 37"/>
                  <a:gd name="T69" fmla="*/ 23 h 42"/>
                  <a:gd name="T70" fmla="*/ 11 w 37"/>
                  <a:gd name="T71" fmla="*/ 24 h 42"/>
                  <a:gd name="T72" fmla="*/ 9 w 37"/>
                  <a:gd name="T73" fmla="*/ 27 h 42"/>
                  <a:gd name="T74" fmla="*/ 7 w 37"/>
                  <a:gd name="T75" fmla="*/ 29 h 42"/>
                  <a:gd name="T76" fmla="*/ 12 w 37"/>
                  <a:gd name="T77" fmla="*/ 29 h 42"/>
                  <a:gd name="T78" fmla="*/ 9 w 37"/>
                  <a:gd name="T79" fmla="*/ 30 h 42"/>
                  <a:gd name="T80" fmla="*/ 5 w 37"/>
                  <a:gd name="T81" fmla="*/ 33 h 42"/>
                  <a:gd name="T82" fmla="*/ 3 w 37"/>
                  <a:gd name="T83" fmla="*/ 34 h 42"/>
                  <a:gd name="T84" fmla="*/ 1 w 37"/>
                  <a:gd name="T85" fmla="*/ 35 h 42"/>
                  <a:gd name="T86" fmla="*/ 2 w 37"/>
                  <a:gd name="T87" fmla="*/ 37 h 42"/>
                  <a:gd name="T88" fmla="*/ 2 w 37"/>
                  <a:gd name="T89" fmla="*/ 39 h 42"/>
                  <a:gd name="T90" fmla="*/ 5 w 37"/>
                  <a:gd name="T91" fmla="*/ 38 h 42"/>
                  <a:gd name="T92" fmla="*/ 3 w 37"/>
                  <a:gd name="T93" fmla="*/ 41 h 42"/>
                  <a:gd name="T94" fmla="*/ 8 w 37"/>
                  <a:gd name="T95" fmla="*/ 39 h 42"/>
                  <a:gd name="T96" fmla="*/ 7 w 37"/>
                  <a:gd name="T97" fmla="*/ 41 h 42"/>
                  <a:gd name="T98" fmla="*/ 8 w 37"/>
                  <a:gd name="T99" fmla="*/ 42 h 42"/>
                  <a:gd name="T100" fmla="*/ 12 w 37"/>
                  <a:gd name="T101" fmla="*/ 41 h 42"/>
                  <a:gd name="T102" fmla="*/ 16 w 37"/>
                  <a:gd name="T103" fmla="*/ 40 h 42"/>
                  <a:gd name="T104" fmla="*/ 19 w 37"/>
                  <a:gd name="T105" fmla="*/ 38 h 42"/>
                  <a:gd name="T106" fmla="*/ 22 w 37"/>
                  <a:gd name="T107" fmla="*/ 37 h 42"/>
                  <a:gd name="T108" fmla="*/ 25 w 37"/>
                  <a:gd name="T109" fmla="*/ 35 h 42"/>
                  <a:gd name="T110" fmla="*/ 29 w 37"/>
                  <a:gd name="T111" fmla="*/ 35 h 42"/>
                  <a:gd name="T112" fmla="*/ 33 w 37"/>
                  <a:gd name="T113" fmla="*/ 34 h 42"/>
                  <a:gd name="T114" fmla="*/ 34 w 37"/>
                  <a:gd name="T115" fmla="*/ 32 h 42"/>
                  <a:gd name="T116" fmla="*/ 36 w 37"/>
                  <a:gd name="T117" fmla="*/ 28 h 42"/>
                  <a:gd name="T118" fmla="*/ 36 w 37"/>
                  <a:gd name="T119" fmla="*/ 24 h 42"/>
                  <a:gd name="T120" fmla="*/ 36 w 37"/>
                  <a:gd name="T121" fmla="*/ 20 h 42"/>
                  <a:gd name="T122" fmla="*/ 35 w 37"/>
                  <a:gd name="T123" fmla="*/ 17 h 42"/>
                  <a:gd name="T124" fmla="*/ 36 w 37"/>
                  <a:gd name="T125" fmla="*/ 1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 h="42">
                    <a:moveTo>
                      <a:pt x="33" y="14"/>
                    </a:moveTo>
                    <a:cubicBezTo>
                      <a:pt x="32" y="14"/>
                      <a:pt x="32" y="15"/>
                      <a:pt x="31" y="15"/>
                    </a:cubicBezTo>
                    <a:cubicBezTo>
                      <a:pt x="31" y="14"/>
                      <a:pt x="32" y="14"/>
                      <a:pt x="31" y="13"/>
                    </a:cubicBezTo>
                    <a:cubicBezTo>
                      <a:pt x="31" y="13"/>
                      <a:pt x="31" y="14"/>
                      <a:pt x="30" y="13"/>
                    </a:cubicBezTo>
                    <a:cubicBezTo>
                      <a:pt x="29" y="11"/>
                      <a:pt x="31" y="12"/>
                      <a:pt x="29" y="11"/>
                    </a:cubicBezTo>
                    <a:cubicBezTo>
                      <a:pt x="29" y="10"/>
                      <a:pt x="28" y="10"/>
                      <a:pt x="28" y="11"/>
                    </a:cubicBezTo>
                    <a:cubicBezTo>
                      <a:pt x="27" y="12"/>
                      <a:pt x="27" y="11"/>
                      <a:pt x="27" y="12"/>
                    </a:cubicBezTo>
                    <a:cubicBezTo>
                      <a:pt x="27" y="12"/>
                      <a:pt x="28" y="13"/>
                      <a:pt x="27" y="13"/>
                    </a:cubicBezTo>
                    <a:cubicBezTo>
                      <a:pt x="26" y="13"/>
                      <a:pt x="27" y="14"/>
                      <a:pt x="26" y="13"/>
                    </a:cubicBezTo>
                    <a:cubicBezTo>
                      <a:pt x="26" y="13"/>
                      <a:pt x="26" y="13"/>
                      <a:pt x="26" y="14"/>
                    </a:cubicBezTo>
                    <a:cubicBezTo>
                      <a:pt x="26" y="15"/>
                      <a:pt x="25" y="13"/>
                      <a:pt x="24" y="14"/>
                    </a:cubicBezTo>
                    <a:cubicBezTo>
                      <a:pt x="24" y="14"/>
                      <a:pt x="24" y="13"/>
                      <a:pt x="22" y="13"/>
                    </a:cubicBezTo>
                    <a:cubicBezTo>
                      <a:pt x="21" y="13"/>
                      <a:pt x="22" y="11"/>
                      <a:pt x="21" y="12"/>
                    </a:cubicBezTo>
                    <a:cubicBezTo>
                      <a:pt x="20" y="12"/>
                      <a:pt x="21" y="11"/>
                      <a:pt x="20" y="10"/>
                    </a:cubicBezTo>
                    <a:cubicBezTo>
                      <a:pt x="19" y="10"/>
                      <a:pt x="20" y="10"/>
                      <a:pt x="20" y="9"/>
                    </a:cubicBezTo>
                    <a:cubicBezTo>
                      <a:pt x="21" y="9"/>
                      <a:pt x="22" y="10"/>
                      <a:pt x="22" y="9"/>
                    </a:cubicBezTo>
                    <a:cubicBezTo>
                      <a:pt x="23" y="9"/>
                      <a:pt x="23" y="9"/>
                      <a:pt x="23" y="8"/>
                    </a:cubicBezTo>
                    <a:cubicBezTo>
                      <a:pt x="23" y="8"/>
                      <a:pt x="22" y="9"/>
                      <a:pt x="22" y="8"/>
                    </a:cubicBezTo>
                    <a:cubicBezTo>
                      <a:pt x="21" y="7"/>
                      <a:pt x="21" y="8"/>
                      <a:pt x="22" y="7"/>
                    </a:cubicBezTo>
                    <a:cubicBezTo>
                      <a:pt x="22" y="6"/>
                      <a:pt x="22" y="8"/>
                      <a:pt x="23" y="7"/>
                    </a:cubicBezTo>
                    <a:cubicBezTo>
                      <a:pt x="23" y="7"/>
                      <a:pt x="23" y="6"/>
                      <a:pt x="24" y="7"/>
                    </a:cubicBezTo>
                    <a:cubicBezTo>
                      <a:pt x="24" y="7"/>
                      <a:pt x="25" y="7"/>
                      <a:pt x="24" y="6"/>
                    </a:cubicBezTo>
                    <a:cubicBezTo>
                      <a:pt x="24" y="6"/>
                      <a:pt x="25" y="6"/>
                      <a:pt x="25" y="5"/>
                    </a:cubicBezTo>
                    <a:cubicBezTo>
                      <a:pt x="25" y="5"/>
                      <a:pt x="26" y="5"/>
                      <a:pt x="26" y="4"/>
                    </a:cubicBezTo>
                    <a:cubicBezTo>
                      <a:pt x="25" y="3"/>
                      <a:pt x="26" y="3"/>
                      <a:pt x="27" y="3"/>
                    </a:cubicBezTo>
                    <a:cubicBezTo>
                      <a:pt x="27" y="3"/>
                      <a:pt x="27" y="3"/>
                      <a:pt x="27" y="3"/>
                    </a:cubicBezTo>
                    <a:cubicBezTo>
                      <a:pt x="27" y="2"/>
                      <a:pt x="27" y="2"/>
                      <a:pt x="28" y="2"/>
                    </a:cubicBezTo>
                    <a:cubicBezTo>
                      <a:pt x="29" y="2"/>
                      <a:pt x="29" y="2"/>
                      <a:pt x="29" y="1"/>
                    </a:cubicBezTo>
                    <a:cubicBezTo>
                      <a:pt x="29" y="1"/>
                      <a:pt x="28" y="1"/>
                      <a:pt x="28" y="1"/>
                    </a:cubicBezTo>
                    <a:cubicBezTo>
                      <a:pt x="28" y="0"/>
                      <a:pt x="27" y="1"/>
                      <a:pt x="27" y="0"/>
                    </a:cubicBezTo>
                    <a:cubicBezTo>
                      <a:pt x="27" y="0"/>
                      <a:pt x="26" y="0"/>
                      <a:pt x="25" y="0"/>
                    </a:cubicBezTo>
                    <a:cubicBezTo>
                      <a:pt x="25" y="0"/>
                      <a:pt x="26" y="0"/>
                      <a:pt x="25" y="0"/>
                    </a:cubicBezTo>
                    <a:cubicBezTo>
                      <a:pt x="25" y="1"/>
                      <a:pt x="24" y="0"/>
                      <a:pt x="24" y="1"/>
                    </a:cubicBezTo>
                    <a:cubicBezTo>
                      <a:pt x="25" y="1"/>
                      <a:pt x="24" y="1"/>
                      <a:pt x="24" y="2"/>
                    </a:cubicBezTo>
                    <a:cubicBezTo>
                      <a:pt x="25" y="2"/>
                      <a:pt x="25" y="2"/>
                      <a:pt x="25" y="3"/>
                    </a:cubicBezTo>
                    <a:cubicBezTo>
                      <a:pt x="25" y="3"/>
                      <a:pt x="25" y="3"/>
                      <a:pt x="25" y="3"/>
                    </a:cubicBezTo>
                    <a:cubicBezTo>
                      <a:pt x="24" y="4"/>
                      <a:pt x="23" y="4"/>
                      <a:pt x="24" y="4"/>
                    </a:cubicBezTo>
                    <a:cubicBezTo>
                      <a:pt x="24" y="4"/>
                      <a:pt x="24" y="3"/>
                      <a:pt x="24" y="3"/>
                    </a:cubicBezTo>
                    <a:cubicBezTo>
                      <a:pt x="24" y="3"/>
                      <a:pt x="24" y="3"/>
                      <a:pt x="24" y="3"/>
                    </a:cubicBezTo>
                    <a:cubicBezTo>
                      <a:pt x="23" y="4"/>
                      <a:pt x="23" y="3"/>
                      <a:pt x="24" y="3"/>
                    </a:cubicBezTo>
                    <a:cubicBezTo>
                      <a:pt x="24" y="3"/>
                      <a:pt x="24" y="2"/>
                      <a:pt x="24" y="2"/>
                    </a:cubicBezTo>
                    <a:cubicBezTo>
                      <a:pt x="24" y="2"/>
                      <a:pt x="23" y="2"/>
                      <a:pt x="24" y="1"/>
                    </a:cubicBezTo>
                    <a:cubicBezTo>
                      <a:pt x="24" y="1"/>
                      <a:pt x="24" y="1"/>
                      <a:pt x="24" y="1"/>
                    </a:cubicBezTo>
                    <a:cubicBezTo>
                      <a:pt x="24" y="1"/>
                      <a:pt x="23" y="0"/>
                      <a:pt x="23" y="1"/>
                    </a:cubicBezTo>
                    <a:cubicBezTo>
                      <a:pt x="23" y="1"/>
                      <a:pt x="23" y="1"/>
                      <a:pt x="23" y="1"/>
                    </a:cubicBezTo>
                    <a:cubicBezTo>
                      <a:pt x="22" y="1"/>
                      <a:pt x="23" y="2"/>
                      <a:pt x="23" y="2"/>
                    </a:cubicBezTo>
                    <a:cubicBezTo>
                      <a:pt x="23" y="2"/>
                      <a:pt x="22" y="2"/>
                      <a:pt x="22" y="1"/>
                    </a:cubicBezTo>
                    <a:cubicBezTo>
                      <a:pt x="22" y="1"/>
                      <a:pt x="22" y="1"/>
                      <a:pt x="21" y="1"/>
                    </a:cubicBezTo>
                    <a:cubicBezTo>
                      <a:pt x="21" y="2"/>
                      <a:pt x="22" y="1"/>
                      <a:pt x="22" y="2"/>
                    </a:cubicBezTo>
                    <a:cubicBezTo>
                      <a:pt x="22" y="2"/>
                      <a:pt x="21" y="3"/>
                      <a:pt x="22" y="2"/>
                    </a:cubicBezTo>
                    <a:cubicBezTo>
                      <a:pt x="21" y="2"/>
                      <a:pt x="21" y="2"/>
                      <a:pt x="21" y="2"/>
                    </a:cubicBezTo>
                    <a:cubicBezTo>
                      <a:pt x="21" y="2"/>
                      <a:pt x="21" y="2"/>
                      <a:pt x="21" y="2"/>
                    </a:cubicBezTo>
                    <a:cubicBezTo>
                      <a:pt x="21" y="1"/>
                      <a:pt x="21" y="1"/>
                      <a:pt x="20" y="1"/>
                    </a:cubicBezTo>
                    <a:cubicBezTo>
                      <a:pt x="20" y="1"/>
                      <a:pt x="20" y="2"/>
                      <a:pt x="20" y="2"/>
                    </a:cubicBezTo>
                    <a:cubicBezTo>
                      <a:pt x="20" y="2"/>
                      <a:pt x="20" y="2"/>
                      <a:pt x="20" y="2"/>
                    </a:cubicBezTo>
                    <a:cubicBezTo>
                      <a:pt x="20" y="2"/>
                      <a:pt x="19" y="2"/>
                      <a:pt x="19" y="2"/>
                    </a:cubicBezTo>
                    <a:cubicBezTo>
                      <a:pt x="19" y="2"/>
                      <a:pt x="19" y="2"/>
                      <a:pt x="19" y="2"/>
                    </a:cubicBezTo>
                    <a:cubicBezTo>
                      <a:pt x="19" y="2"/>
                      <a:pt x="19" y="2"/>
                      <a:pt x="19" y="2"/>
                    </a:cubicBezTo>
                    <a:cubicBezTo>
                      <a:pt x="19" y="2"/>
                      <a:pt x="18" y="2"/>
                      <a:pt x="18" y="2"/>
                    </a:cubicBezTo>
                    <a:cubicBezTo>
                      <a:pt x="19" y="2"/>
                      <a:pt x="18" y="2"/>
                      <a:pt x="18" y="2"/>
                    </a:cubicBezTo>
                    <a:cubicBezTo>
                      <a:pt x="18" y="2"/>
                      <a:pt x="18" y="2"/>
                      <a:pt x="18" y="2"/>
                    </a:cubicBezTo>
                    <a:cubicBezTo>
                      <a:pt x="18" y="3"/>
                      <a:pt x="17" y="2"/>
                      <a:pt x="17" y="3"/>
                    </a:cubicBezTo>
                    <a:cubicBezTo>
                      <a:pt x="17" y="3"/>
                      <a:pt x="18" y="3"/>
                      <a:pt x="18" y="3"/>
                    </a:cubicBezTo>
                    <a:cubicBezTo>
                      <a:pt x="18" y="3"/>
                      <a:pt x="17" y="4"/>
                      <a:pt x="17" y="3"/>
                    </a:cubicBezTo>
                    <a:cubicBezTo>
                      <a:pt x="17" y="3"/>
                      <a:pt x="17" y="4"/>
                      <a:pt x="17" y="3"/>
                    </a:cubicBezTo>
                    <a:cubicBezTo>
                      <a:pt x="17" y="3"/>
                      <a:pt x="17" y="4"/>
                      <a:pt x="17" y="4"/>
                    </a:cubicBezTo>
                    <a:cubicBezTo>
                      <a:pt x="17" y="4"/>
                      <a:pt x="17" y="4"/>
                      <a:pt x="17" y="4"/>
                    </a:cubicBezTo>
                    <a:cubicBezTo>
                      <a:pt x="18" y="5"/>
                      <a:pt x="17" y="5"/>
                      <a:pt x="17" y="5"/>
                    </a:cubicBezTo>
                    <a:cubicBezTo>
                      <a:pt x="17" y="5"/>
                      <a:pt x="17" y="5"/>
                      <a:pt x="17" y="5"/>
                    </a:cubicBezTo>
                    <a:cubicBezTo>
                      <a:pt x="17" y="5"/>
                      <a:pt x="18" y="5"/>
                      <a:pt x="17" y="5"/>
                    </a:cubicBezTo>
                    <a:cubicBezTo>
                      <a:pt x="17" y="5"/>
                      <a:pt x="17" y="5"/>
                      <a:pt x="17" y="5"/>
                    </a:cubicBezTo>
                    <a:cubicBezTo>
                      <a:pt x="17" y="6"/>
                      <a:pt x="17" y="5"/>
                      <a:pt x="17" y="6"/>
                    </a:cubicBezTo>
                    <a:cubicBezTo>
                      <a:pt x="17" y="6"/>
                      <a:pt x="17" y="5"/>
                      <a:pt x="16" y="6"/>
                    </a:cubicBezTo>
                    <a:cubicBezTo>
                      <a:pt x="16" y="6"/>
                      <a:pt x="16" y="6"/>
                      <a:pt x="16" y="6"/>
                    </a:cubicBezTo>
                    <a:cubicBezTo>
                      <a:pt x="16" y="6"/>
                      <a:pt x="17" y="6"/>
                      <a:pt x="17" y="6"/>
                    </a:cubicBezTo>
                    <a:cubicBezTo>
                      <a:pt x="17" y="7"/>
                      <a:pt x="17" y="6"/>
                      <a:pt x="17" y="7"/>
                    </a:cubicBezTo>
                    <a:cubicBezTo>
                      <a:pt x="17" y="7"/>
                      <a:pt x="16" y="6"/>
                      <a:pt x="16" y="6"/>
                    </a:cubicBezTo>
                    <a:cubicBezTo>
                      <a:pt x="16" y="7"/>
                      <a:pt x="17" y="7"/>
                      <a:pt x="16" y="6"/>
                    </a:cubicBezTo>
                    <a:cubicBezTo>
                      <a:pt x="16" y="6"/>
                      <a:pt x="16" y="6"/>
                      <a:pt x="15" y="6"/>
                    </a:cubicBezTo>
                    <a:cubicBezTo>
                      <a:pt x="15" y="6"/>
                      <a:pt x="15" y="7"/>
                      <a:pt x="15" y="7"/>
                    </a:cubicBezTo>
                    <a:cubicBezTo>
                      <a:pt x="15" y="7"/>
                      <a:pt x="15" y="7"/>
                      <a:pt x="14" y="7"/>
                    </a:cubicBezTo>
                    <a:cubicBezTo>
                      <a:pt x="14" y="7"/>
                      <a:pt x="14" y="8"/>
                      <a:pt x="14" y="8"/>
                    </a:cubicBezTo>
                    <a:cubicBezTo>
                      <a:pt x="15" y="8"/>
                      <a:pt x="15" y="8"/>
                      <a:pt x="15" y="8"/>
                    </a:cubicBezTo>
                    <a:cubicBezTo>
                      <a:pt x="15" y="8"/>
                      <a:pt x="15" y="8"/>
                      <a:pt x="16" y="8"/>
                    </a:cubicBezTo>
                    <a:cubicBezTo>
                      <a:pt x="15" y="9"/>
                      <a:pt x="17" y="8"/>
                      <a:pt x="16" y="8"/>
                    </a:cubicBezTo>
                    <a:cubicBezTo>
                      <a:pt x="16" y="9"/>
                      <a:pt x="17" y="8"/>
                      <a:pt x="17" y="8"/>
                    </a:cubicBezTo>
                    <a:cubicBezTo>
                      <a:pt x="18" y="8"/>
                      <a:pt x="17" y="8"/>
                      <a:pt x="17" y="9"/>
                    </a:cubicBezTo>
                    <a:cubicBezTo>
                      <a:pt x="17" y="9"/>
                      <a:pt x="17" y="9"/>
                      <a:pt x="18" y="8"/>
                    </a:cubicBezTo>
                    <a:cubicBezTo>
                      <a:pt x="18" y="8"/>
                      <a:pt x="18" y="8"/>
                      <a:pt x="18" y="8"/>
                    </a:cubicBezTo>
                    <a:cubicBezTo>
                      <a:pt x="18" y="8"/>
                      <a:pt x="18" y="8"/>
                      <a:pt x="18" y="8"/>
                    </a:cubicBezTo>
                    <a:cubicBezTo>
                      <a:pt x="19" y="8"/>
                      <a:pt x="19" y="8"/>
                      <a:pt x="19" y="8"/>
                    </a:cubicBezTo>
                    <a:cubicBezTo>
                      <a:pt x="19" y="8"/>
                      <a:pt x="18" y="9"/>
                      <a:pt x="18" y="9"/>
                    </a:cubicBezTo>
                    <a:cubicBezTo>
                      <a:pt x="18" y="10"/>
                      <a:pt x="17" y="10"/>
                      <a:pt x="17" y="10"/>
                    </a:cubicBezTo>
                    <a:cubicBezTo>
                      <a:pt x="16" y="9"/>
                      <a:pt x="17" y="10"/>
                      <a:pt x="17" y="10"/>
                    </a:cubicBezTo>
                    <a:cubicBezTo>
                      <a:pt x="16" y="10"/>
                      <a:pt x="16" y="10"/>
                      <a:pt x="16" y="10"/>
                    </a:cubicBezTo>
                    <a:cubicBezTo>
                      <a:pt x="16" y="10"/>
                      <a:pt x="16" y="11"/>
                      <a:pt x="15" y="11"/>
                    </a:cubicBezTo>
                    <a:cubicBezTo>
                      <a:pt x="14" y="11"/>
                      <a:pt x="15" y="11"/>
                      <a:pt x="15" y="12"/>
                    </a:cubicBezTo>
                    <a:cubicBezTo>
                      <a:pt x="15" y="11"/>
                      <a:pt x="16" y="11"/>
                      <a:pt x="16" y="11"/>
                    </a:cubicBezTo>
                    <a:cubicBezTo>
                      <a:pt x="17" y="11"/>
                      <a:pt x="17" y="12"/>
                      <a:pt x="16" y="12"/>
                    </a:cubicBezTo>
                    <a:cubicBezTo>
                      <a:pt x="15" y="12"/>
                      <a:pt x="16" y="13"/>
                      <a:pt x="16" y="13"/>
                    </a:cubicBezTo>
                    <a:cubicBezTo>
                      <a:pt x="15" y="13"/>
                      <a:pt x="15" y="12"/>
                      <a:pt x="15" y="12"/>
                    </a:cubicBezTo>
                    <a:cubicBezTo>
                      <a:pt x="15" y="12"/>
                      <a:pt x="15" y="12"/>
                      <a:pt x="14" y="12"/>
                    </a:cubicBezTo>
                    <a:cubicBezTo>
                      <a:pt x="14" y="11"/>
                      <a:pt x="14" y="12"/>
                      <a:pt x="14" y="12"/>
                    </a:cubicBezTo>
                    <a:cubicBezTo>
                      <a:pt x="13" y="12"/>
                      <a:pt x="13" y="12"/>
                      <a:pt x="12" y="12"/>
                    </a:cubicBezTo>
                    <a:cubicBezTo>
                      <a:pt x="11" y="12"/>
                      <a:pt x="13" y="13"/>
                      <a:pt x="11" y="13"/>
                    </a:cubicBezTo>
                    <a:cubicBezTo>
                      <a:pt x="11" y="13"/>
                      <a:pt x="11" y="12"/>
                      <a:pt x="11" y="12"/>
                    </a:cubicBezTo>
                    <a:cubicBezTo>
                      <a:pt x="11" y="12"/>
                      <a:pt x="10" y="11"/>
                      <a:pt x="10" y="11"/>
                    </a:cubicBezTo>
                    <a:cubicBezTo>
                      <a:pt x="9" y="11"/>
                      <a:pt x="10" y="12"/>
                      <a:pt x="9" y="12"/>
                    </a:cubicBezTo>
                    <a:cubicBezTo>
                      <a:pt x="9" y="11"/>
                      <a:pt x="8" y="12"/>
                      <a:pt x="8" y="11"/>
                    </a:cubicBezTo>
                    <a:cubicBezTo>
                      <a:pt x="7" y="11"/>
                      <a:pt x="7" y="12"/>
                      <a:pt x="6" y="11"/>
                    </a:cubicBezTo>
                    <a:cubicBezTo>
                      <a:pt x="6" y="11"/>
                      <a:pt x="6" y="11"/>
                      <a:pt x="6" y="11"/>
                    </a:cubicBezTo>
                    <a:cubicBezTo>
                      <a:pt x="6" y="12"/>
                      <a:pt x="5" y="12"/>
                      <a:pt x="5" y="12"/>
                    </a:cubicBezTo>
                    <a:cubicBezTo>
                      <a:pt x="6" y="13"/>
                      <a:pt x="6" y="13"/>
                      <a:pt x="5" y="13"/>
                    </a:cubicBezTo>
                    <a:cubicBezTo>
                      <a:pt x="5" y="13"/>
                      <a:pt x="6" y="12"/>
                      <a:pt x="5" y="12"/>
                    </a:cubicBezTo>
                    <a:cubicBezTo>
                      <a:pt x="4" y="12"/>
                      <a:pt x="5" y="11"/>
                      <a:pt x="4" y="12"/>
                    </a:cubicBezTo>
                    <a:cubicBezTo>
                      <a:pt x="4" y="12"/>
                      <a:pt x="4" y="12"/>
                      <a:pt x="4" y="12"/>
                    </a:cubicBezTo>
                    <a:cubicBezTo>
                      <a:pt x="4" y="12"/>
                      <a:pt x="4" y="13"/>
                      <a:pt x="4" y="13"/>
                    </a:cubicBezTo>
                    <a:cubicBezTo>
                      <a:pt x="4" y="13"/>
                      <a:pt x="3" y="13"/>
                      <a:pt x="3" y="14"/>
                    </a:cubicBezTo>
                    <a:cubicBezTo>
                      <a:pt x="4" y="14"/>
                      <a:pt x="4" y="14"/>
                      <a:pt x="4" y="14"/>
                    </a:cubicBezTo>
                    <a:cubicBezTo>
                      <a:pt x="4" y="14"/>
                      <a:pt x="4" y="13"/>
                      <a:pt x="4" y="13"/>
                    </a:cubicBezTo>
                    <a:cubicBezTo>
                      <a:pt x="4" y="13"/>
                      <a:pt x="4" y="12"/>
                      <a:pt x="5" y="13"/>
                    </a:cubicBezTo>
                    <a:cubicBezTo>
                      <a:pt x="4" y="13"/>
                      <a:pt x="6" y="14"/>
                      <a:pt x="5" y="14"/>
                    </a:cubicBezTo>
                    <a:cubicBezTo>
                      <a:pt x="5" y="14"/>
                      <a:pt x="5" y="14"/>
                      <a:pt x="5" y="14"/>
                    </a:cubicBezTo>
                    <a:cubicBezTo>
                      <a:pt x="5" y="14"/>
                      <a:pt x="5" y="14"/>
                      <a:pt x="5" y="14"/>
                    </a:cubicBezTo>
                    <a:cubicBezTo>
                      <a:pt x="6" y="14"/>
                      <a:pt x="5" y="15"/>
                      <a:pt x="6" y="15"/>
                    </a:cubicBezTo>
                    <a:cubicBezTo>
                      <a:pt x="6" y="15"/>
                      <a:pt x="6" y="15"/>
                      <a:pt x="6" y="16"/>
                    </a:cubicBezTo>
                    <a:cubicBezTo>
                      <a:pt x="6" y="17"/>
                      <a:pt x="6" y="16"/>
                      <a:pt x="6" y="16"/>
                    </a:cubicBezTo>
                    <a:cubicBezTo>
                      <a:pt x="6" y="15"/>
                      <a:pt x="5" y="16"/>
                      <a:pt x="5" y="16"/>
                    </a:cubicBezTo>
                    <a:cubicBezTo>
                      <a:pt x="5" y="16"/>
                      <a:pt x="5" y="15"/>
                      <a:pt x="5" y="15"/>
                    </a:cubicBezTo>
                    <a:cubicBezTo>
                      <a:pt x="4" y="15"/>
                      <a:pt x="5" y="15"/>
                      <a:pt x="4" y="15"/>
                    </a:cubicBezTo>
                    <a:cubicBezTo>
                      <a:pt x="4" y="15"/>
                      <a:pt x="4" y="15"/>
                      <a:pt x="4" y="15"/>
                    </a:cubicBezTo>
                    <a:cubicBezTo>
                      <a:pt x="3" y="15"/>
                      <a:pt x="4" y="15"/>
                      <a:pt x="3" y="15"/>
                    </a:cubicBezTo>
                    <a:cubicBezTo>
                      <a:pt x="3" y="15"/>
                      <a:pt x="3" y="15"/>
                      <a:pt x="3" y="15"/>
                    </a:cubicBezTo>
                    <a:cubicBezTo>
                      <a:pt x="2" y="15"/>
                      <a:pt x="3" y="15"/>
                      <a:pt x="3" y="16"/>
                    </a:cubicBezTo>
                    <a:cubicBezTo>
                      <a:pt x="4" y="15"/>
                      <a:pt x="4" y="16"/>
                      <a:pt x="4" y="16"/>
                    </a:cubicBezTo>
                    <a:cubicBezTo>
                      <a:pt x="4" y="16"/>
                      <a:pt x="4" y="16"/>
                      <a:pt x="5" y="16"/>
                    </a:cubicBezTo>
                    <a:cubicBezTo>
                      <a:pt x="5" y="17"/>
                      <a:pt x="5" y="17"/>
                      <a:pt x="6" y="17"/>
                    </a:cubicBezTo>
                    <a:cubicBezTo>
                      <a:pt x="6" y="16"/>
                      <a:pt x="6" y="16"/>
                      <a:pt x="7" y="16"/>
                    </a:cubicBezTo>
                    <a:cubicBezTo>
                      <a:pt x="8" y="17"/>
                      <a:pt x="7" y="17"/>
                      <a:pt x="7" y="17"/>
                    </a:cubicBezTo>
                    <a:cubicBezTo>
                      <a:pt x="8" y="17"/>
                      <a:pt x="8" y="17"/>
                      <a:pt x="7" y="17"/>
                    </a:cubicBezTo>
                    <a:cubicBezTo>
                      <a:pt x="7" y="17"/>
                      <a:pt x="7" y="18"/>
                      <a:pt x="7" y="18"/>
                    </a:cubicBezTo>
                    <a:cubicBezTo>
                      <a:pt x="6" y="18"/>
                      <a:pt x="6" y="17"/>
                      <a:pt x="6" y="18"/>
                    </a:cubicBezTo>
                    <a:cubicBezTo>
                      <a:pt x="5" y="18"/>
                      <a:pt x="6" y="18"/>
                      <a:pt x="5" y="18"/>
                    </a:cubicBezTo>
                    <a:cubicBezTo>
                      <a:pt x="5" y="19"/>
                      <a:pt x="6" y="19"/>
                      <a:pt x="6" y="19"/>
                    </a:cubicBezTo>
                    <a:cubicBezTo>
                      <a:pt x="6" y="19"/>
                      <a:pt x="7" y="20"/>
                      <a:pt x="5" y="19"/>
                    </a:cubicBezTo>
                    <a:cubicBezTo>
                      <a:pt x="5" y="19"/>
                      <a:pt x="5" y="20"/>
                      <a:pt x="5" y="20"/>
                    </a:cubicBezTo>
                    <a:cubicBezTo>
                      <a:pt x="5" y="19"/>
                      <a:pt x="4" y="19"/>
                      <a:pt x="4" y="19"/>
                    </a:cubicBezTo>
                    <a:cubicBezTo>
                      <a:pt x="4" y="20"/>
                      <a:pt x="4" y="20"/>
                      <a:pt x="4" y="20"/>
                    </a:cubicBezTo>
                    <a:cubicBezTo>
                      <a:pt x="4" y="20"/>
                      <a:pt x="3" y="20"/>
                      <a:pt x="3" y="20"/>
                    </a:cubicBezTo>
                    <a:cubicBezTo>
                      <a:pt x="4" y="20"/>
                      <a:pt x="3" y="20"/>
                      <a:pt x="3" y="20"/>
                    </a:cubicBezTo>
                    <a:cubicBezTo>
                      <a:pt x="3" y="20"/>
                      <a:pt x="3" y="20"/>
                      <a:pt x="3" y="20"/>
                    </a:cubicBezTo>
                    <a:cubicBezTo>
                      <a:pt x="3" y="21"/>
                      <a:pt x="4" y="20"/>
                      <a:pt x="4" y="21"/>
                    </a:cubicBezTo>
                    <a:cubicBezTo>
                      <a:pt x="4" y="21"/>
                      <a:pt x="3" y="21"/>
                      <a:pt x="3" y="21"/>
                    </a:cubicBezTo>
                    <a:cubicBezTo>
                      <a:pt x="3" y="21"/>
                      <a:pt x="3" y="21"/>
                      <a:pt x="3" y="21"/>
                    </a:cubicBezTo>
                    <a:cubicBezTo>
                      <a:pt x="3" y="21"/>
                      <a:pt x="3" y="21"/>
                      <a:pt x="4" y="21"/>
                    </a:cubicBezTo>
                    <a:cubicBezTo>
                      <a:pt x="4" y="21"/>
                      <a:pt x="4" y="21"/>
                      <a:pt x="4" y="21"/>
                    </a:cubicBezTo>
                    <a:cubicBezTo>
                      <a:pt x="4" y="21"/>
                      <a:pt x="4" y="21"/>
                      <a:pt x="4" y="22"/>
                    </a:cubicBezTo>
                    <a:cubicBezTo>
                      <a:pt x="4" y="22"/>
                      <a:pt x="5" y="22"/>
                      <a:pt x="5" y="22"/>
                    </a:cubicBezTo>
                    <a:cubicBezTo>
                      <a:pt x="5" y="22"/>
                      <a:pt x="5" y="21"/>
                      <a:pt x="5" y="21"/>
                    </a:cubicBezTo>
                    <a:cubicBezTo>
                      <a:pt x="5" y="21"/>
                      <a:pt x="5" y="21"/>
                      <a:pt x="5" y="21"/>
                    </a:cubicBezTo>
                    <a:cubicBezTo>
                      <a:pt x="6" y="21"/>
                      <a:pt x="6" y="21"/>
                      <a:pt x="6" y="21"/>
                    </a:cubicBezTo>
                    <a:cubicBezTo>
                      <a:pt x="6" y="21"/>
                      <a:pt x="6" y="22"/>
                      <a:pt x="6" y="22"/>
                    </a:cubicBezTo>
                    <a:cubicBezTo>
                      <a:pt x="6" y="22"/>
                      <a:pt x="5" y="22"/>
                      <a:pt x="5" y="22"/>
                    </a:cubicBezTo>
                    <a:cubicBezTo>
                      <a:pt x="6" y="22"/>
                      <a:pt x="5" y="22"/>
                      <a:pt x="6" y="22"/>
                    </a:cubicBezTo>
                    <a:cubicBezTo>
                      <a:pt x="6" y="22"/>
                      <a:pt x="6" y="23"/>
                      <a:pt x="6" y="23"/>
                    </a:cubicBezTo>
                    <a:cubicBezTo>
                      <a:pt x="6" y="23"/>
                      <a:pt x="6" y="22"/>
                      <a:pt x="6" y="22"/>
                    </a:cubicBezTo>
                    <a:cubicBezTo>
                      <a:pt x="6" y="22"/>
                      <a:pt x="6" y="23"/>
                      <a:pt x="7" y="22"/>
                    </a:cubicBezTo>
                    <a:cubicBezTo>
                      <a:pt x="7" y="22"/>
                      <a:pt x="7" y="22"/>
                      <a:pt x="7" y="22"/>
                    </a:cubicBezTo>
                    <a:cubicBezTo>
                      <a:pt x="7" y="22"/>
                      <a:pt x="7" y="22"/>
                      <a:pt x="7" y="22"/>
                    </a:cubicBezTo>
                    <a:cubicBezTo>
                      <a:pt x="8" y="22"/>
                      <a:pt x="7" y="22"/>
                      <a:pt x="8" y="22"/>
                    </a:cubicBezTo>
                    <a:cubicBezTo>
                      <a:pt x="8" y="22"/>
                      <a:pt x="8" y="22"/>
                      <a:pt x="8" y="23"/>
                    </a:cubicBezTo>
                    <a:cubicBezTo>
                      <a:pt x="8" y="23"/>
                      <a:pt x="7" y="23"/>
                      <a:pt x="8" y="23"/>
                    </a:cubicBezTo>
                    <a:cubicBezTo>
                      <a:pt x="8" y="23"/>
                      <a:pt x="8" y="23"/>
                      <a:pt x="8" y="23"/>
                    </a:cubicBezTo>
                    <a:cubicBezTo>
                      <a:pt x="8" y="23"/>
                      <a:pt x="8" y="23"/>
                      <a:pt x="8" y="23"/>
                    </a:cubicBezTo>
                    <a:cubicBezTo>
                      <a:pt x="9" y="23"/>
                      <a:pt x="9" y="23"/>
                      <a:pt x="10" y="23"/>
                    </a:cubicBezTo>
                    <a:cubicBezTo>
                      <a:pt x="11" y="23"/>
                      <a:pt x="11" y="23"/>
                      <a:pt x="12" y="23"/>
                    </a:cubicBezTo>
                    <a:cubicBezTo>
                      <a:pt x="14" y="22"/>
                      <a:pt x="12" y="23"/>
                      <a:pt x="12" y="23"/>
                    </a:cubicBezTo>
                    <a:cubicBezTo>
                      <a:pt x="12" y="24"/>
                      <a:pt x="14" y="24"/>
                      <a:pt x="13" y="24"/>
                    </a:cubicBezTo>
                    <a:cubicBezTo>
                      <a:pt x="13" y="24"/>
                      <a:pt x="12" y="24"/>
                      <a:pt x="12" y="24"/>
                    </a:cubicBezTo>
                    <a:cubicBezTo>
                      <a:pt x="11" y="24"/>
                      <a:pt x="12" y="25"/>
                      <a:pt x="11" y="24"/>
                    </a:cubicBezTo>
                    <a:cubicBezTo>
                      <a:pt x="11" y="24"/>
                      <a:pt x="10" y="24"/>
                      <a:pt x="10" y="24"/>
                    </a:cubicBezTo>
                    <a:cubicBezTo>
                      <a:pt x="10" y="25"/>
                      <a:pt x="10" y="24"/>
                      <a:pt x="9" y="25"/>
                    </a:cubicBezTo>
                    <a:cubicBezTo>
                      <a:pt x="9" y="26"/>
                      <a:pt x="9" y="26"/>
                      <a:pt x="9" y="26"/>
                    </a:cubicBezTo>
                    <a:cubicBezTo>
                      <a:pt x="8" y="27"/>
                      <a:pt x="10" y="26"/>
                      <a:pt x="10" y="26"/>
                    </a:cubicBezTo>
                    <a:cubicBezTo>
                      <a:pt x="10" y="27"/>
                      <a:pt x="9" y="27"/>
                      <a:pt x="9" y="27"/>
                    </a:cubicBezTo>
                    <a:cubicBezTo>
                      <a:pt x="9" y="27"/>
                      <a:pt x="9" y="27"/>
                      <a:pt x="9" y="27"/>
                    </a:cubicBezTo>
                    <a:cubicBezTo>
                      <a:pt x="8" y="27"/>
                      <a:pt x="8" y="28"/>
                      <a:pt x="8" y="28"/>
                    </a:cubicBezTo>
                    <a:cubicBezTo>
                      <a:pt x="9" y="28"/>
                      <a:pt x="9" y="28"/>
                      <a:pt x="9" y="28"/>
                    </a:cubicBezTo>
                    <a:cubicBezTo>
                      <a:pt x="8" y="29"/>
                      <a:pt x="8" y="28"/>
                      <a:pt x="7" y="28"/>
                    </a:cubicBezTo>
                    <a:cubicBezTo>
                      <a:pt x="7" y="28"/>
                      <a:pt x="8" y="29"/>
                      <a:pt x="7" y="29"/>
                    </a:cubicBezTo>
                    <a:cubicBezTo>
                      <a:pt x="6" y="29"/>
                      <a:pt x="6" y="30"/>
                      <a:pt x="6" y="30"/>
                    </a:cubicBezTo>
                    <a:cubicBezTo>
                      <a:pt x="5" y="30"/>
                      <a:pt x="5" y="30"/>
                      <a:pt x="5" y="30"/>
                    </a:cubicBezTo>
                    <a:cubicBezTo>
                      <a:pt x="6" y="30"/>
                      <a:pt x="7" y="30"/>
                      <a:pt x="7" y="30"/>
                    </a:cubicBezTo>
                    <a:cubicBezTo>
                      <a:pt x="7" y="29"/>
                      <a:pt x="8" y="29"/>
                      <a:pt x="8" y="30"/>
                    </a:cubicBezTo>
                    <a:cubicBezTo>
                      <a:pt x="9" y="30"/>
                      <a:pt x="11" y="30"/>
                      <a:pt x="12" y="29"/>
                    </a:cubicBezTo>
                    <a:cubicBezTo>
                      <a:pt x="12" y="29"/>
                      <a:pt x="12" y="28"/>
                      <a:pt x="12" y="29"/>
                    </a:cubicBezTo>
                    <a:cubicBezTo>
                      <a:pt x="12" y="29"/>
                      <a:pt x="12" y="29"/>
                      <a:pt x="13" y="29"/>
                    </a:cubicBezTo>
                    <a:cubicBezTo>
                      <a:pt x="13" y="29"/>
                      <a:pt x="15" y="29"/>
                      <a:pt x="14" y="30"/>
                    </a:cubicBezTo>
                    <a:cubicBezTo>
                      <a:pt x="13" y="30"/>
                      <a:pt x="12" y="29"/>
                      <a:pt x="11" y="30"/>
                    </a:cubicBezTo>
                    <a:cubicBezTo>
                      <a:pt x="11" y="31"/>
                      <a:pt x="10" y="30"/>
                      <a:pt x="9" y="30"/>
                    </a:cubicBezTo>
                    <a:cubicBezTo>
                      <a:pt x="8" y="30"/>
                      <a:pt x="8" y="30"/>
                      <a:pt x="7" y="30"/>
                    </a:cubicBezTo>
                    <a:cubicBezTo>
                      <a:pt x="7" y="30"/>
                      <a:pt x="7" y="31"/>
                      <a:pt x="7" y="31"/>
                    </a:cubicBezTo>
                    <a:cubicBezTo>
                      <a:pt x="6" y="31"/>
                      <a:pt x="6" y="32"/>
                      <a:pt x="5" y="32"/>
                    </a:cubicBezTo>
                    <a:cubicBezTo>
                      <a:pt x="5" y="32"/>
                      <a:pt x="6" y="32"/>
                      <a:pt x="6" y="32"/>
                    </a:cubicBezTo>
                    <a:cubicBezTo>
                      <a:pt x="6" y="33"/>
                      <a:pt x="5" y="33"/>
                      <a:pt x="5" y="33"/>
                    </a:cubicBezTo>
                    <a:cubicBezTo>
                      <a:pt x="6" y="34"/>
                      <a:pt x="6" y="33"/>
                      <a:pt x="6" y="33"/>
                    </a:cubicBezTo>
                    <a:cubicBezTo>
                      <a:pt x="7" y="33"/>
                      <a:pt x="6" y="34"/>
                      <a:pt x="5" y="34"/>
                    </a:cubicBezTo>
                    <a:cubicBezTo>
                      <a:pt x="5" y="34"/>
                      <a:pt x="4" y="34"/>
                      <a:pt x="5" y="33"/>
                    </a:cubicBezTo>
                    <a:cubicBezTo>
                      <a:pt x="5" y="32"/>
                      <a:pt x="4" y="33"/>
                      <a:pt x="4" y="33"/>
                    </a:cubicBezTo>
                    <a:cubicBezTo>
                      <a:pt x="4" y="33"/>
                      <a:pt x="4" y="34"/>
                      <a:pt x="3" y="34"/>
                    </a:cubicBezTo>
                    <a:cubicBezTo>
                      <a:pt x="3" y="33"/>
                      <a:pt x="3" y="33"/>
                      <a:pt x="3" y="33"/>
                    </a:cubicBezTo>
                    <a:cubicBezTo>
                      <a:pt x="3" y="33"/>
                      <a:pt x="3" y="33"/>
                      <a:pt x="2" y="33"/>
                    </a:cubicBezTo>
                    <a:cubicBezTo>
                      <a:pt x="2" y="34"/>
                      <a:pt x="2" y="34"/>
                      <a:pt x="2" y="34"/>
                    </a:cubicBezTo>
                    <a:cubicBezTo>
                      <a:pt x="2" y="35"/>
                      <a:pt x="1" y="34"/>
                      <a:pt x="1" y="34"/>
                    </a:cubicBezTo>
                    <a:cubicBezTo>
                      <a:pt x="0" y="34"/>
                      <a:pt x="1" y="35"/>
                      <a:pt x="1" y="35"/>
                    </a:cubicBezTo>
                    <a:cubicBezTo>
                      <a:pt x="2" y="35"/>
                      <a:pt x="1" y="35"/>
                      <a:pt x="2" y="35"/>
                    </a:cubicBezTo>
                    <a:cubicBezTo>
                      <a:pt x="3" y="35"/>
                      <a:pt x="3" y="35"/>
                      <a:pt x="4" y="35"/>
                    </a:cubicBezTo>
                    <a:cubicBezTo>
                      <a:pt x="5" y="35"/>
                      <a:pt x="5" y="35"/>
                      <a:pt x="5" y="36"/>
                    </a:cubicBezTo>
                    <a:cubicBezTo>
                      <a:pt x="3" y="36"/>
                      <a:pt x="2" y="36"/>
                      <a:pt x="2" y="36"/>
                    </a:cubicBezTo>
                    <a:cubicBezTo>
                      <a:pt x="2" y="37"/>
                      <a:pt x="2" y="36"/>
                      <a:pt x="2" y="37"/>
                    </a:cubicBezTo>
                    <a:cubicBezTo>
                      <a:pt x="2" y="37"/>
                      <a:pt x="2" y="37"/>
                      <a:pt x="2" y="37"/>
                    </a:cubicBezTo>
                    <a:cubicBezTo>
                      <a:pt x="1" y="37"/>
                      <a:pt x="1" y="37"/>
                      <a:pt x="1" y="37"/>
                    </a:cubicBezTo>
                    <a:cubicBezTo>
                      <a:pt x="1" y="38"/>
                      <a:pt x="1" y="37"/>
                      <a:pt x="1" y="38"/>
                    </a:cubicBezTo>
                    <a:cubicBezTo>
                      <a:pt x="2" y="38"/>
                      <a:pt x="2" y="38"/>
                      <a:pt x="2" y="38"/>
                    </a:cubicBezTo>
                    <a:cubicBezTo>
                      <a:pt x="2" y="38"/>
                      <a:pt x="1" y="39"/>
                      <a:pt x="2" y="39"/>
                    </a:cubicBezTo>
                    <a:cubicBezTo>
                      <a:pt x="2" y="39"/>
                      <a:pt x="2" y="37"/>
                      <a:pt x="3" y="38"/>
                    </a:cubicBezTo>
                    <a:cubicBezTo>
                      <a:pt x="4" y="39"/>
                      <a:pt x="2" y="38"/>
                      <a:pt x="3" y="39"/>
                    </a:cubicBezTo>
                    <a:cubicBezTo>
                      <a:pt x="4" y="39"/>
                      <a:pt x="3" y="39"/>
                      <a:pt x="3" y="39"/>
                    </a:cubicBezTo>
                    <a:cubicBezTo>
                      <a:pt x="4" y="39"/>
                      <a:pt x="4" y="39"/>
                      <a:pt x="4" y="39"/>
                    </a:cubicBezTo>
                    <a:cubicBezTo>
                      <a:pt x="5" y="39"/>
                      <a:pt x="5" y="38"/>
                      <a:pt x="5" y="38"/>
                    </a:cubicBezTo>
                    <a:cubicBezTo>
                      <a:pt x="6" y="39"/>
                      <a:pt x="6" y="38"/>
                      <a:pt x="7" y="38"/>
                    </a:cubicBezTo>
                    <a:cubicBezTo>
                      <a:pt x="7" y="38"/>
                      <a:pt x="5" y="39"/>
                      <a:pt x="5" y="39"/>
                    </a:cubicBezTo>
                    <a:cubicBezTo>
                      <a:pt x="4" y="39"/>
                      <a:pt x="6" y="40"/>
                      <a:pt x="5" y="40"/>
                    </a:cubicBezTo>
                    <a:cubicBezTo>
                      <a:pt x="2" y="40"/>
                      <a:pt x="5" y="40"/>
                      <a:pt x="4" y="40"/>
                    </a:cubicBezTo>
                    <a:cubicBezTo>
                      <a:pt x="3" y="40"/>
                      <a:pt x="2" y="40"/>
                      <a:pt x="3" y="41"/>
                    </a:cubicBezTo>
                    <a:cubicBezTo>
                      <a:pt x="4" y="41"/>
                      <a:pt x="4" y="41"/>
                      <a:pt x="4" y="41"/>
                    </a:cubicBezTo>
                    <a:cubicBezTo>
                      <a:pt x="5" y="41"/>
                      <a:pt x="4" y="40"/>
                      <a:pt x="5" y="41"/>
                    </a:cubicBezTo>
                    <a:cubicBezTo>
                      <a:pt x="6" y="41"/>
                      <a:pt x="6" y="40"/>
                      <a:pt x="6" y="40"/>
                    </a:cubicBezTo>
                    <a:cubicBezTo>
                      <a:pt x="6" y="40"/>
                      <a:pt x="7" y="40"/>
                      <a:pt x="7" y="40"/>
                    </a:cubicBezTo>
                    <a:cubicBezTo>
                      <a:pt x="7" y="40"/>
                      <a:pt x="8" y="40"/>
                      <a:pt x="8" y="39"/>
                    </a:cubicBezTo>
                    <a:cubicBezTo>
                      <a:pt x="8" y="39"/>
                      <a:pt x="9" y="39"/>
                      <a:pt x="9" y="39"/>
                    </a:cubicBezTo>
                    <a:cubicBezTo>
                      <a:pt x="9" y="39"/>
                      <a:pt x="8" y="40"/>
                      <a:pt x="8" y="40"/>
                    </a:cubicBezTo>
                    <a:cubicBezTo>
                      <a:pt x="8" y="40"/>
                      <a:pt x="7" y="40"/>
                      <a:pt x="7" y="40"/>
                    </a:cubicBezTo>
                    <a:cubicBezTo>
                      <a:pt x="6" y="41"/>
                      <a:pt x="6" y="41"/>
                      <a:pt x="6" y="41"/>
                    </a:cubicBezTo>
                    <a:cubicBezTo>
                      <a:pt x="6" y="42"/>
                      <a:pt x="7" y="41"/>
                      <a:pt x="7" y="41"/>
                    </a:cubicBezTo>
                    <a:cubicBezTo>
                      <a:pt x="8" y="41"/>
                      <a:pt x="8" y="41"/>
                      <a:pt x="8" y="41"/>
                    </a:cubicBezTo>
                    <a:cubicBezTo>
                      <a:pt x="7" y="41"/>
                      <a:pt x="7" y="42"/>
                      <a:pt x="7" y="41"/>
                    </a:cubicBezTo>
                    <a:cubicBezTo>
                      <a:pt x="6" y="41"/>
                      <a:pt x="6" y="42"/>
                      <a:pt x="6" y="42"/>
                    </a:cubicBezTo>
                    <a:cubicBezTo>
                      <a:pt x="7" y="42"/>
                      <a:pt x="7" y="42"/>
                      <a:pt x="7" y="42"/>
                    </a:cubicBezTo>
                    <a:cubicBezTo>
                      <a:pt x="7" y="41"/>
                      <a:pt x="7" y="42"/>
                      <a:pt x="8" y="42"/>
                    </a:cubicBezTo>
                    <a:cubicBezTo>
                      <a:pt x="8" y="42"/>
                      <a:pt x="9" y="41"/>
                      <a:pt x="9" y="41"/>
                    </a:cubicBezTo>
                    <a:cubicBezTo>
                      <a:pt x="10" y="41"/>
                      <a:pt x="9" y="42"/>
                      <a:pt x="9" y="42"/>
                    </a:cubicBezTo>
                    <a:cubicBezTo>
                      <a:pt x="9" y="42"/>
                      <a:pt x="10" y="42"/>
                      <a:pt x="11" y="42"/>
                    </a:cubicBezTo>
                    <a:cubicBezTo>
                      <a:pt x="11" y="42"/>
                      <a:pt x="11" y="41"/>
                      <a:pt x="11" y="41"/>
                    </a:cubicBezTo>
                    <a:cubicBezTo>
                      <a:pt x="12" y="42"/>
                      <a:pt x="11" y="41"/>
                      <a:pt x="12" y="41"/>
                    </a:cubicBezTo>
                    <a:cubicBezTo>
                      <a:pt x="13" y="41"/>
                      <a:pt x="13" y="41"/>
                      <a:pt x="13" y="41"/>
                    </a:cubicBezTo>
                    <a:cubicBezTo>
                      <a:pt x="14" y="41"/>
                      <a:pt x="13" y="41"/>
                      <a:pt x="14" y="41"/>
                    </a:cubicBezTo>
                    <a:cubicBezTo>
                      <a:pt x="14" y="40"/>
                      <a:pt x="14" y="41"/>
                      <a:pt x="15" y="41"/>
                    </a:cubicBezTo>
                    <a:cubicBezTo>
                      <a:pt x="15" y="41"/>
                      <a:pt x="15" y="40"/>
                      <a:pt x="15" y="40"/>
                    </a:cubicBezTo>
                    <a:cubicBezTo>
                      <a:pt x="15" y="40"/>
                      <a:pt x="15" y="40"/>
                      <a:pt x="16" y="40"/>
                    </a:cubicBezTo>
                    <a:cubicBezTo>
                      <a:pt x="16" y="40"/>
                      <a:pt x="16" y="41"/>
                      <a:pt x="16" y="40"/>
                    </a:cubicBezTo>
                    <a:cubicBezTo>
                      <a:pt x="17" y="40"/>
                      <a:pt x="16" y="40"/>
                      <a:pt x="17" y="40"/>
                    </a:cubicBezTo>
                    <a:cubicBezTo>
                      <a:pt x="17" y="40"/>
                      <a:pt x="17" y="39"/>
                      <a:pt x="18" y="39"/>
                    </a:cubicBezTo>
                    <a:cubicBezTo>
                      <a:pt x="18" y="39"/>
                      <a:pt x="18" y="39"/>
                      <a:pt x="18" y="39"/>
                    </a:cubicBezTo>
                    <a:cubicBezTo>
                      <a:pt x="18" y="38"/>
                      <a:pt x="18" y="38"/>
                      <a:pt x="19" y="38"/>
                    </a:cubicBezTo>
                    <a:cubicBezTo>
                      <a:pt x="19" y="38"/>
                      <a:pt x="18" y="39"/>
                      <a:pt x="19" y="39"/>
                    </a:cubicBezTo>
                    <a:cubicBezTo>
                      <a:pt x="19" y="38"/>
                      <a:pt x="20" y="38"/>
                      <a:pt x="21" y="38"/>
                    </a:cubicBezTo>
                    <a:cubicBezTo>
                      <a:pt x="21" y="38"/>
                      <a:pt x="20" y="38"/>
                      <a:pt x="20" y="38"/>
                    </a:cubicBezTo>
                    <a:cubicBezTo>
                      <a:pt x="21" y="38"/>
                      <a:pt x="21" y="38"/>
                      <a:pt x="22" y="38"/>
                    </a:cubicBezTo>
                    <a:cubicBezTo>
                      <a:pt x="22" y="37"/>
                      <a:pt x="21" y="37"/>
                      <a:pt x="22" y="37"/>
                    </a:cubicBezTo>
                    <a:cubicBezTo>
                      <a:pt x="22" y="37"/>
                      <a:pt x="22" y="37"/>
                      <a:pt x="22" y="37"/>
                    </a:cubicBezTo>
                    <a:cubicBezTo>
                      <a:pt x="23" y="37"/>
                      <a:pt x="22" y="37"/>
                      <a:pt x="23" y="37"/>
                    </a:cubicBezTo>
                    <a:cubicBezTo>
                      <a:pt x="24" y="36"/>
                      <a:pt x="24" y="36"/>
                      <a:pt x="24" y="36"/>
                    </a:cubicBezTo>
                    <a:cubicBezTo>
                      <a:pt x="24" y="36"/>
                      <a:pt x="25" y="36"/>
                      <a:pt x="24" y="36"/>
                    </a:cubicBezTo>
                    <a:cubicBezTo>
                      <a:pt x="24" y="36"/>
                      <a:pt x="24" y="35"/>
                      <a:pt x="25" y="35"/>
                    </a:cubicBezTo>
                    <a:cubicBezTo>
                      <a:pt x="25" y="35"/>
                      <a:pt x="25" y="35"/>
                      <a:pt x="27" y="35"/>
                    </a:cubicBezTo>
                    <a:cubicBezTo>
                      <a:pt x="27" y="34"/>
                      <a:pt x="28" y="34"/>
                      <a:pt x="28" y="35"/>
                    </a:cubicBezTo>
                    <a:cubicBezTo>
                      <a:pt x="27" y="35"/>
                      <a:pt x="28" y="35"/>
                      <a:pt x="28" y="35"/>
                    </a:cubicBezTo>
                    <a:cubicBezTo>
                      <a:pt x="29" y="35"/>
                      <a:pt x="29" y="35"/>
                      <a:pt x="29" y="34"/>
                    </a:cubicBezTo>
                    <a:cubicBezTo>
                      <a:pt x="28" y="34"/>
                      <a:pt x="29" y="34"/>
                      <a:pt x="29" y="35"/>
                    </a:cubicBezTo>
                    <a:cubicBezTo>
                      <a:pt x="29" y="35"/>
                      <a:pt x="29" y="35"/>
                      <a:pt x="29" y="35"/>
                    </a:cubicBezTo>
                    <a:cubicBezTo>
                      <a:pt x="30" y="35"/>
                      <a:pt x="30" y="35"/>
                      <a:pt x="30" y="34"/>
                    </a:cubicBezTo>
                    <a:cubicBezTo>
                      <a:pt x="30" y="34"/>
                      <a:pt x="30" y="34"/>
                      <a:pt x="31" y="34"/>
                    </a:cubicBezTo>
                    <a:cubicBezTo>
                      <a:pt x="32" y="34"/>
                      <a:pt x="31" y="35"/>
                      <a:pt x="32" y="35"/>
                    </a:cubicBezTo>
                    <a:cubicBezTo>
                      <a:pt x="32" y="35"/>
                      <a:pt x="31" y="34"/>
                      <a:pt x="33" y="34"/>
                    </a:cubicBezTo>
                    <a:cubicBezTo>
                      <a:pt x="33" y="34"/>
                      <a:pt x="34" y="35"/>
                      <a:pt x="34" y="34"/>
                    </a:cubicBezTo>
                    <a:cubicBezTo>
                      <a:pt x="34" y="34"/>
                      <a:pt x="34" y="34"/>
                      <a:pt x="34" y="33"/>
                    </a:cubicBezTo>
                    <a:cubicBezTo>
                      <a:pt x="33" y="33"/>
                      <a:pt x="33" y="33"/>
                      <a:pt x="33" y="33"/>
                    </a:cubicBezTo>
                    <a:cubicBezTo>
                      <a:pt x="32" y="33"/>
                      <a:pt x="33" y="32"/>
                      <a:pt x="33" y="33"/>
                    </a:cubicBezTo>
                    <a:cubicBezTo>
                      <a:pt x="33" y="33"/>
                      <a:pt x="34" y="33"/>
                      <a:pt x="34" y="32"/>
                    </a:cubicBezTo>
                    <a:cubicBezTo>
                      <a:pt x="33" y="32"/>
                      <a:pt x="34" y="31"/>
                      <a:pt x="35" y="31"/>
                    </a:cubicBezTo>
                    <a:cubicBezTo>
                      <a:pt x="35" y="31"/>
                      <a:pt x="35" y="30"/>
                      <a:pt x="35" y="30"/>
                    </a:cubicBezTo>
                    <a:cubicBezTo>
                      <a:pt x="35" y="30"/>
                      <a:pt x="35" y="29"/>
                      <a:pt x="35" y="29"/>
                    </a:cubicBezTo>
                    <a:cubicBezTo>
                      <a:pt x="35" y="29"/>
                      <a:pt x="35" y="29"/>
                      <a:pt x="35" y="29"/>
                    </a:cubicBezTo>
                    <a:cubicBezTo>
                      <a:pt x="36" y="28"/>
                      <a:pt x="35" y="28"/>
                      <a:pt x="36" y="28"/>
                    </a:cubicBezTo>
                    <a:cubicBezTo>
                      <a:pt x="36" y="27"/>
                      <a:pt x="36" y="27"/>
                      <a:pt x="36" y="27"/>
                    </a:cubicBezTo>
                    <a:cubicBezTo>
                      <a:pt x="36" y="27"/>
                      <a:pt x="37" y="26"/>
                      <a:pt x="36" y="26"/>
                    </a:cubicBezTo>
                    <a:cubicBezTo>
                      <a:pt x="36" y="26"/>
                      <a:pt x="36" y="26"/>
                      <a:pt x="36" y="25"/>
                    </a:cubicBezTo>
                    <a:cubicBezTo>
                      <a:pt x="36" y="25"/>
                      <a:pt x="36" y="25"/>
                      <a:pt x="36" y="25"/>
                    </a:cubicBezTo>
                    <a:cubicBezTo>
                      <a:pt x="36" y="24"/>
                      <a:pt x="36" y="24"/>
                      <a:pt x="36" y="24"/>
                    </a:cubicBezTo>
                    <a:cubicBezTo>
                      <a:pt x="36" y="24"/>
                      <a:pt x="36" y="23"/>
                      <a:pt x="36" y="23"/>
                    </a:cubicBezTo>
                    <a:cubicBezTo>
                      <a:pt x="36" y="22"/>
                      <a:pt x="35" y="23"/>
                      <a:pt x="35" y="22"/>
                    </a:cubicBezTo>
                    <a:cubicBezTo>
                      <a:pt x="35" y="22"/>
                      <a:pt x="36" y="22"/>
                      <a:pt x="36" y="22"/>
                    </a:cubicBezTo>
                    <a:cubicBezTo>
                      <a:pt x="36" y="22"/>
                      <a:pt x="36" y="21"/>
                      <a:pt x="36" y="21"/>
                    </a:cubicBezTo>
                    <a:cubicBezTo>
                      <a:pt x="35" y="20"/>
                      <a:pt x="36" y="20"/>
                      <a:pt x="36" y="20"/>
                    </a:cubicBezTo>
                    <a:cubicBezTo>
                      <a:pt x="36" y="21"/>
                      <a:pt x="37" y="21"/>
                      <a:pt x="36" y="21"/>
                    </a:cubicBezTo>
                    <a:cubicBezTo>
                      <a:pt x="36" y="21"/>
                      <a:pt x="36" y="20"/>
                      <a:pt x="36" y="20"/>
                    </a:cubicBezTo>
                    <a:cubicBezTo>
                      <a:pt x="36" y="20"/>
                      <a:pt x="36" y="20"/>
                      <a:pt x="35" y="20"/>
                    </a:cubicBezTo>
                    <a:cubicBezTo>
                      <a:pt x="35" y="19"/>
                      <a:pt x="35" y="19"/>
                      <a:pt x="35" y="19"/>
                    </a:cubicBezTo>
                    <a:cubicBezTo>
                      <a:pt x="34" y="17"/>
                      <a:pt x="35" y="17"/>
                      <a:pt x="35" y="17"/>
                    </a:cubicBezTo>
                    <a:cubicBezTo>
                      <a:pt x="34" y="17"/>
                      <a:pt x="35" y="17"/>
                      <a:pt x="35" y="16"/>
                    </a:cubicBezTo>
                    <a:cubicBezTo>
                      <a:pt x="34" y="16"/>
                      <a:pt x="34" y="16"/>
                      <a:pt x="34" y="16"/>
                    </a:cubicBezTo>
                    <a:cubicBezTo>
                      <a:pt x="34" y="16"/>
                      <a:pt x="33" y="15"/>
                      <a:pt x="34" y="15"/>
                    </a:cubicBezTo>
                    <a:cubicBezTo>
                      <a:pt x="35" y="15"/>
                      <a:pt x="35" y="15"/>
                      <a:pt x="35" y="15"/>
                    </a:cubicBezTo>
                    <a:cubicBezTo>
                      <a:pt x="35" y="16"/>
                      <a:pt x="35" y="15"/>
                      <a:pt x="36" y="15"/>
                    </a:cubicBezTo>
                    <a:cubicBezTo>
                      <a:pt x="36" y="15"/>
                      <a:pt x="35" y="15"/>
                      <a:pt x="35" y="15"/>
                    </a:cubicBezTo>
                    <a:cubicBezTo>
                      <a:pt x="35" y="15"/>
                      <a:pt x="35" y="15"/>
                      <a:pt x="35" y="14"/>
                    </a:cubicBezTo>
                    <a:cubicBezTo>
                      <a:pt x="35" y="14"/>
                      <a:pt x="35" y="14"/>
                      <a:pt x="34" y="14"/>
                    </a:cubicBezTo>
                    <a:cubicBezTo>
                      <a:pt x="33" y="14"/>
                      <a:pt x="34" y="15"/>
                      <a:pt x="33"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1" name="Freeform 2590"/>
              <p:cNvSpPr>
                <a:spLocks/>
              </p:cNvSpPr>
              <p:nvPr/>
            </p:nvSpPr>
            <p:spPr bwMode="auto">
              <a:xfrm>
                <a:off x="4664076" y="3625850"/>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0"/>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2" name="Freeform 2591"/>
              <p:cNvSpPr>
                <a:spLocks/>
              </p:cNvSpPr>
              <p:nvPr/>
            </p:nvSpPr>
            <p:spPr bwMode="auto">
              <a:xfrm>
                <a:off x="4668838" y="3625850"/>
                <a:ext cx="6350" cy="9525"/>
              </a:xfrm>
              <a:custGeom>
                <a:avLst/>
                <a:gdLst>
                  <a:gd name="T0" fmla="*/ 0 w 2"/>
                  <a:gd name="T1" fmla="*/ 1 h 3"/>
                  <a:gd name="T2" fmla="*/ 1 w 2"/>
                  <a:gd name="T3" fmla="*/ 1 h 3"/>
                  <a:gd name="T4" fmla="*/ 2 w 2"/>
                  <a:gd name="T5" fmla="*/ 2 h 3"/>
                  <a:gd name="T6" fmla="*/ 1 w 2"/>
                  <a:gd name="T7" fmla="*/ 2 h 3"/>
                  <a:gd name="T8" fmla="*/ 0 w 2"/>
                  <a:gd name="T9" fmla="*/ 1 h 3"/>
                  <a:gd name="T10" fmla="*/ 0 w 2"/>
                  <a:gd name="T11" fmla="*/ 1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cubicBezTo>
                      <a:pt x="0" y="1"/>
                      <a:pt x="1" y="1"/>
                      <a:pt x="1" y="1"/>
                    </a:cubicBezTo>
                    <a:cubicBezTo>
                      <a:pt x="2" y="2"/>
                      <a:pt x="2" y="2"/>
                      <a:pt x="2" y="2"/>
                    </a:cubicBezTo>
                    <a:cubicBezTo>
                      <a:pt x="2" y="2"/>
                      <a:pt x="1" y="3"/>
                      <a:pt x="1" y="2"/>
                    </a:cubicBezTo>
                    <a:cubicBezTo>
                      <a:pt x="1" y="2"/>
                      <a:pt x="0" y="2"/>
                      <a:pt x="0" y="1"/>
                    </a:cubicBez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3" name="Freeform 2623"/>
              <p:cNvSpPr>
                <a:spLocks/>
              </p:cNvSpPr>
              <p:nvPr/>
            </p:nvSpPr>
            <p:spPr bwMode="auto">
              <a:xfrm>
                <a:off x="4635500" y="36322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4" name="Freeform 2771"/>
              <p:cNvSpPr>
                <a:spLocks/>
              </p:cNvSpPr>
              <p:nvPr/>
            </p:nvSpPr>
            <p:spPr bwMode="auto">
              <a:xfrm>
                <a:off x="4137025" y="3451225"/>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5" name="Freeform 2772"/>
              <p:cNvSpPr>
                <a:spLocks/>
              </p:cNvSpPr>
              <p:nvPr/>
            </p:nvSpPr>
            <p:spPr bwMode="auto">
              <a:xfrm>
                <a:off x="4137025" y="345440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6" name="Freeform 2778"/>
              <p:cNvSpPr>
                <a:spLocks/>
              </p:cNvSpPr>
              <p:nvPr/>
            </p:nvSpPr>
            <p:spPr bwMode="auto">
              <a:xfrm>
                <a:off x="4137025" y="345916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7" name="Freeform 2811"/>
              <p:cNvSpPr>
                <a:spLocks/>
              </p:cNvSpPr>
              <p:nvPr/>
            </p:nvSpPr>
            <p:spPr bwMode="auto">
              <a:xfrm>
                <a:off x="4973638" y="3614738"/>
                <a:ext cx="14288" cy="17462"/>
              </a:xfrm>
              <a:custGeom>
                <a:avLst/>
                <a:gdLst>
                  <a:gd name="T0" fmla="*/ 4 w 5"/>
                  <a:gd name="T1" fmla="*/ 1 h 6"/>
                  <a:gd name="T2" fmla="*/ 5 w 5"/>
                  <a:gd name="T3" fmla="*/ 1 h 6"/>
                  <a:gd name="T4" fmla="*/ 4 w 5"/>
                  <a:gd name="T5" fmla="*/ 2 h 6"/>
                  <a:gd name="T6" fmla="*/ 3 w 5"/>
                  <a:gd name="T7" fmla="*/ 3 h 6"/>
                  <a:gd name="T8" fmla="*/ 4 w 5"/>
                  <a:gd name="T9" fmla="*/ 4 h 6"/>
                  <a:gd name="T10" fmla="*/ 3 w 5"/>
                  <a:gd name="T11" fmla="*/ 4 h 6"/>
                  <a:gd name="T12" fmla="*/ 2 w 5"/>
                  <a:gd name="T13" fmla="*/ 5 h 6"/>
                  <a:gd name="T14" fmla="*/ 1 w 5"/>
                  <a:gd name="T15" fmla="*/ 5 h 6"/>
                  <a:gd name="T16" fmla="*/ 1 w 5"/>
                  <a:gd name="T17" fmla="*/ 4 h 6"/>
                  <a:gd name="T18" fmla="*/ 0 w 5"/>
                  <a:gd name="T19" fmla="*/ 3 h 6"/>
                  <a:gd name="T20" fmla="*/ 1 w 5"/>
                  <a:gd name="T21" fmla="*/ 3 h 6"/>
                  <a:gd name="T22" fmla="*/ 2 w 5"/>
                  <a:gd name="T23" fmla="*/ 2 h 6"/>
                  <a:gd name="T24" fmla="*/ 3 w 5"/>
                  <a:gd name="T25" fmla="*/ 1 h 6"/>
                  <a:gd name="T26" fmla="*/ 4 w 5"/>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6">
                    <a:moveTo>
                      <a:pt x="4" y="1"/>
                    </a:moveTo>
                    <a:cubicBezTo>
                      <a:pt x="5" y="0"/>
                      <a:pt x="5" y="0"/>
                      <a:pt x="5" y="1"/>
                    </a:cubicBezTo>
                    <a:cubicBezTo>
                      <a:pt x="5" y="1"/>
                      <a:pt x="5" y="1"/>
                      <a:pt x="4" y="2"/>
                    </a:cubicBezTo>
                    <a:cubicBezTo>
                      <a:pt x="4" y="3"/>
                      <a:pt x="4" y="3"/>
                      <a:pt x="3" y="3"/>
                    </a:cubicBezTo>
                    <a:cubicBezTo>
                      <a:pt x="3" y="4"/>
                      <a:pt x="4" y="3"/>
                      <a:pt x="4" y="4"/>
                    </a:cubicBezTo>
                    <a:cubicBezTo>
                      <a:pt x="3" y="5"/>
                      <a:pt x="3" y="3"/>
                      <a:pt x="3" y="4"/>
                    </a:cubicBezTo>
                    <a:cubicBezTo>
                      <a:pt x="2" y="5"/>
                      <a:pt x="2" y="5"/>
                      <a:pt x="2" y="5"/>
                    </a:cubicBezTo>
                    <a:cubicBezTo>
                      <a:pt x="1" y="6"/>
                      <a:pt x="1" y="6"/>
                      <a:pt x="1" y="5"/>
                    </a:cubicBezTo>
                    <a:cubicBezTo>
                      <a:pt x="0" y="5"/>
                      <a:pt x="1" y="5"/>
                      <a:pt x="1" y="4"/>
                    </a:cubicBezTo>
                    <a:cubicBezTo>
                      <a:pt x="1" y="3"/>
                      <a:pt x="0" y="4"/>
                      <a:pt x="0" y="3"/>
                    </a:cubicBezTo>
                    <a:cubicBezTo>
                      <a:pt x="0" y="3"/>
                      <a:pt x="1" y="3"/>
                      <a:pt x="1" y="3"/>
                    </a:cubicBezTo>
                    <a:cubicBezTo>
                      <a:pt x="1" y="2"/>
                      <a:pt x="1" y="2"/>
                      <a:pt x="2" y="2"/>
                    </a:cubicBezTo>
                    <a:cubicBezTo>
                      <a:pt x="2" y="1"/>
                      <a:pt x="3" y="1"/>
                      <a:pt x="3"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8" name="Freeform 2840"/>
              <p:cNvSpPr>
                <a:spLocks/>
              </p:cNvSpPr>
              <p:nvPr/>
            </p:nvSpPr>
            <p:spPr bwMode="auto">
              <a:xfrm>
                <a:off x="4873625" y="3629025"/>
                <a:ext cx="1588" cy="635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2"/>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69" name="Freeform 3454"/>
              <p:cNvSpPr>
                <a:spLocks/>
              </p:cNvSpPr>
              <p:nvPr/>
            </p:nvSpPr>
            <p:spPr bwMode="auto">
              <a:xfrm>
                <a:off x="4144963" y="298926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0" name="Freeform 3455"/>
              <p:cNvSpPr>
                <a:spLocks/>
              </p:cNvSpPr>
              <p:nvPr/>
            </p:nvSpPr>
            <p:spPr bwMode="auto">
              <a:xfrm>
                <a:off x="4141788" y="299243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1" name="Freeform 3515"/>
              <p:cNvSpPr>
                <a:spLocks noEditPoints="1"/>
              </p:cNvSpPr>
              <p:nvPr/>
            </p:nvSpPr>
            <p:spPr bwMode="auto">
              <a:xfrm>
                <a:off x="4152901" y="3078163"/>
                <a:ext cx="63500" cy="39687"/>
              </a:xfrm>
              <a:custGeom>
                <a:avLst/>
                <a:gdLst>
                  <a:gd name="T0" fmla="*/ 16 w 22"/>
                  <a:gd name="T1" fmla="*/ 13 h 14"/>
                  <a:gd name="T2" fmla="*/ 17 w 22"/>
                  <a:gd name="T3" fmla="*/ 14 h 14"/>
                  <a:gd name="T4" fmla="*/ 19 w 22"/>
                  <a:gd name="T5" fmla="*/ 11 h 14"/>
                  <a:gd name="T6" fmla="*/ 21 w 22"/>
                  <a:gd name="T7" fmla="*/ 11 h 14"/>
                  <a:gd name="T8" fmla="*/ 20 w 22"/>
                  <a:gd name="T9" fmla="*/ 10 h 14"/>
                  <a:gd name="T10" fmla="*/ 20 w 22"/>
                  <a:gd name="T11" fmla="*/ 8 h 14"/>
                  <a:gd name="T12" fmla="*/ 21 w 22"/>
                  <a:gd name="T13" fmla="*/ 10 h 14"/>
                  <a:gd name="T14" fmla="*/ 22 w 22"/>
                  <a:gd name="T15" fmla="*/ 9 h 14"/>
                  <a:gd name="T16" fmla="*/ 20 w 22"/>
                  <a:gd name="T17" fmla="*/ 6 h 14"/>
                  <a:gd name="T18" fmla="*/ 18 w 22"/>
                  <a:gd name="T19" fmla="*/ 7 h 14"/>
                  <a:gd name="T20" fmla="*/ 20 w 22"/>
                  <a:gd name="T21" fmla="*/ 5 h 14"/>
                  <a:gd name="T22" fmla="*/ 19 w 22"/>
                  <a:gd name="T23" fmla="*/ 4 h 14"/>
                  <a:gd name="T24" fmla="*/ 18 w 22"/>
                  <a:gd name="T25" fmla="*/ 3 h 14"/>
                  <a:gd name="T26" fmla="*/ 17 w 22"/>
                  <a:gd name="T27" fmla="*/ 2 h 14"/>
                  <a:gd name="T28" fmla="*/ 17 w 22"/>
                  <a:gd name="T29" fmla="*/ 1 h 14"/>
                  <a:gd name="T30" fmla="*/ 15 w 22"/>
                  <a:gd name="T31" fmla="*/ 1 h 14"/>
                  <a:gd name="T32" fmla="*/ 13 w 22"/>
                  <a:gd name="T33" fmla="*/ 0 h 14"/>
                  <a:gd name="T34" fmla="*/ 11 w 22"/>
                  <a:gd name="T35" fmla="*/ 1 h 14"/>
                  <a:gd name="T36" fmla="*/ 10 w 22"/>
                  <a:gd name="T37" fmla="*/ 1 h 14"/>
                  <a:gd name="T38" fmla="*/ 9 w 22"/>
                  <a:gd name="T39" fmla="*/ 2 h 14"/>
                  <a:gd name="T40" fmla="*/ 8 w 22"/>
                  <a:gd name="T41" fmla="*/ 2 h 14"/>
                  <a:gd name="T42" fmla="*/ 6 w 22"/>
                  <a:gd name="T43" fmla="*/ 4 h 14"/>
                  <a:gd name="T44" fmla="*/ 5 w 22"/>
                  <a:gd name="T45" fmla="*/ 6 h 14"/>
                  <a:gd name="T46" fmla="*/ 3 w 22"/>
                  <a:gd name="T47" fmla="*/ 6 h 14"/>
                  <a:gd name="T48" fmla="*/ 4 w 22"/>
                  <a:gd name="T49" fmla="*/ 7 h 14"/>
                  <a:gd name="T50" fmla="*/ 1 w 22"/>
                  <a:gd name="T51" fmla="*/ 8 h 14"/>
                  <a:gd name="T52" fmla="*/ 2 w 22"/>
                  <a:gd name="T53" fmla="*/ 11 h 14"/>
                  <a:gd name="T54" fmla="*/ 5 w 22"/>
                  <a:gd name="T55" fmla="*/ 13 h 14"/>
                  <a:gd name="T56" fmla="*/ 7 w 22"/>
                  <a:gd name="T57" fmla="*/ 12 h 14"/>
                  <a:gd name="T58" fmla="*/ 8 w 22"/>
                  <a:gd name="T59" fmla="*/ 11 h 14"/>
                  <a:gd name="T60" fmla="*/ 10 w 22"/>
                  <a:gd name="T61" fmla="*/ 10 h 14"/>
                  <a:gd name="T62" fmla="*/ 12 w 22"/>
                  <a:gd name="T63" fmla="*/ 12 h 14"/>
                  <a:gd name="T64" fmla="*/ 14 w 22"/>
                  <a:gd name="T65" fmla="*/ 13 h 14"/>
                  <a:gd name="T66" fmla="*/ 16 w 22"/>
                  <a:gd name="T67" fmla="*/ 13 h 14"/>
                  <a:gd name="T68" fmla="*/ 15 w 22"/>
                  <a:gd name="T69" fmla="*/ 8 h 14"/>
                  <a:gd name="T70" fmla="*/ 15 w 22"/>
                  <a:gd name="T71" fmla="*/ 9 h 14"/>
                  <a:gd name="T72" fmla="*/ 13 w 22"/>
                  <a:gd name="T73" fmla="*/ 8 h 14"/>
                  <a:gd name="T74" fmla="*/ 13 w 22"/>
                  <a:gd name="T75" fmla="*/ 6 h 14"/>
                  <a:gd name="T76" fmla="*/ 16 w 22"/>
                  <a:gd name="T77" fmla="*/ 6 h 14"/>
                  <a:gd name="T78" fmla="*/ 15 w 22"/>
                  <a:gd name="T7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4">
                    <a:moveTo>
                      <a:pt x="16" y="13"/>
                    </a:moveTo>
                    <a:cubicBezTo>
                      <a:pt x="16" y="13"/>
                      <a:pt x="16" y="13"/>
                      <a:pt x="16" y="13"/>
                    </a:cubicBezTo>
                    <a:cubicBezTo>
                      <a:pt x="16" y="13"/>
                      <a:pt x="17" y="13"/>
                      <a:pt x="17" y="14"/>
                    </a:cubicBezTo>
                    <a:cubicBezTo>
                      <a:pt x="17" y="14"/>
                      <a:pt x="17" y="14"/>
                      <a:pt x="17" y="14"/>
                    </a:cubicBezTo>
                    <a:cubicBezTo>
                      <a:pt x="17" y="13"/>
                      <a:pt x="18" y="13"/>
                      <a:pt x="18" y="13"/>
                    </a:cubicBezTo>
                    <a:cubicBezTo>
                      <a:pt x="19" y="12"/>
                      <a:pt x="18" y="12"/>
                      <a:pt x="19" y="11"/>
                    </a:cubicBezTo>
                    <a:cubicBezTo>
                      <a:pt x="20" y="11"/>
                      <a:pt x="20" y="12"/>
                      <a:pt x="20" y="12"/>
                    </a:cubicBezTo>
                    <a:cubicBezTo>
                      <a:pt x="21" y="11"/>
                      <a:pt x="20" y="11"/>
                      <a:pt x="21" y="11"/>
                    </a:cubicBezTo>
                    <a:cubicBezTo>
                      <a:pt x="21" y="11"/>
                      <a:pt x="21" y="10"/>
                      <a:pt x="21" y="10"/>
                    </a:cubicBezTo>
                    <a:cubicBezTo>
                      <a:pt x="20" y="10"/>
                      <a:pt x="20" y="10"/>
                      <a:pt x="20" y="10"/>
                    </a:cubicBezTo>
                    <a:cubicBezTo>
                      <a:pt x="20" y="10"/>
                      <a:pt x="21" y="9"/>
                      <a:pt x="20" y="9"/>
                    </a:cubicBezTo>
                    <a:cubicBezTo>
                      <a:pt x="20" y="8"/>
                      <a:pt x="20" y="8"/>
                      <a:pt x="20" y="8"/>
                    </a:cubicBezTo>
                    <a:cubicBezTo>
                      <a:pt x="20" y="8"/>
                      <a:pt x="21" y="8"/>
                      <a:pt x="21" y="9"/>
                    </a:cubicBezTo>
                    <a:cubicBezTo>
                      <a:pt x="21" y="9"/>
                      <a:pt x="20" y="9"/>
                      <a:pt x="21" y="10"/>
                    </a:cubicBezTo>
                    <a:cubicBezTo>
                      <a:pt x="21" y="10"/>
                      <a:pt x="21" y="10"/>
                      <a:pt x="21" y="10"/>
                    </a:cubicBezTo>
                    <a:cubicBezTo>
                      <a:pt x="22" y="10"/>
                      <a:pt x="22" y="10"/>
                      <a:pt x="22" y="9"/>
                    </a:cubicBezTo>
                    <a:cubicBezTo>
                      <a:pt x="22" y="9"/>
                      <a:pt x="22" y="8"/>
                      <a:pt x="22" y="8"/>
                    </a:cubicBezTo>
                    <a:cubicBezTo>
                      <a:pt x="21" y="8"/>
                      <a:pt x="21" y="6"/>
                      <a:pt x="20" y="6"/>
                    </a:cubicBezTo>
                    <a:cubicBezTo>
                      <a:pt x="20" y="7"/>
                      <a:pt x="19" y="6"/>
                      <a:pt x="19" y="7"/>
                    </a:cubicBezTo>
                    <a:cubicBezTo>
                      <a:pt x="19" y="7"/>
                      <a:pt x="19" y="7"/>
                      <a:pt x="18" y="7"/>
                    </a:cubicBezTo>
                    <a:cubicBezTo>
                      <a:pt x="18" y="7"/>
                      <a:pt x="19" y="6"/>
                      <a:pt x="19" y="6"/>
                    </a:cubicBezTo>
                    <a:cubicBezTo>
                      <a:pt x="20" y="6"/>
                      <a:pt x="20" y="6"/>
                      <a:pt x="20" y="5"/>
                    </a:cubicBezTo>
                    <a:cubicBezTo>
                      <a:pt x="20" y="5"/>
                      <a:pt x="20" y="4"/>
                      <a:pt x="19" y="4"/>
                    </a:cubicBezTo>
                    <a:cubicBezTo>
                      <a:pt x="19" y="5"/>
                      <a:pt x="19" y="4"/>
                      <a:pt x="19" y="4"/>
                    </a:cubicBezTo>
                    <a:cubicBezTo>
                      <a:pt x="18" y="4"/>
                      <a:pt x="18" y="3"/>
                      <a:pt x="18" y="3"/>
                    </a:cubicBezTo>
                    <a:cubicBezTo>
                      <a:pt x="17" y="3"/>
                      <a:pt x="17" y="3"/>
                      <a:pt x="18" y="3"/>
                    </a:cubicBezTo>
                    <a:cubicBezTo>
                      <a:pt x="18" y="3"/>
                      <a:pt x="18" y="2"/>
                      <a:pt x="17" y="2"/>
                    </a:cubicBezTo>
                    <a:cubicBezTo>
                      <a:pt x="17" y="2"/>
                      <a:pt x="17" y="2"/>
                      <a:pt x="17" y="2"/>
                    </a:cubicBezTo>
                    <a:cubicBezTo>
                      <a:pt x="17" y="2"/>
                      <a:pt x="17" y="2"/>
                      <a:pt x="17" y="1"/>
                    </a:cubicBezTo>
                    <a:cubicBezTo>
                      <a:pt x="17" y="1"/>
                      <a:pt x="18" y="1"/>
                      <a:pt x="17" y="1"/>
                    </a:cubicBezTo>
                    <a:cubicBezTo>
                      <a:pt x="17" y="1"/>
                      <a:pt x="17" y="0"/>
                      <a:pt x="16" y="0"/>
                    </a:cubicBezTo>
                    <a:cubicBezTo>
                      <a:pt x="16" y="0"/>
                      <a:pt x="16" y="1"/>
                      <a:pt x="15" y="1"/>
                    </a:cubicBezTo>
                    <a:cubicBezTo>
                      <a:pt x="15" y="1"/>
                      <a:pt x="15" y="0"/>
                      <a:pt x="15" y="0"/>
                    </a:cubicBezTo>
                    <a:cubicBezTo>
                      <a:pt x="14" y="0"/>
                      <a:pt x="14" y="0"/>
                      <a:pt x="13" y="0"/>
                    </a:cubicBezTo>
                    <a:cubicBezTo>
                      <a:pt x="13" y="0"/>
                      <a:pt x="14" y="1"/>
                      <a:pt x="13" y="0"/>
                    </a:cubicBezTo>
                    <a:cubicBezTo>
                      <a:pt x="11" y="0"/>
                      <a:pt x="12" y="1"/>
                      <a:pt x="11" y="1"/>
                    </a:cubicBezTo>
                    <a:cubicBezTo>
                      <a:pt x="11" y="1"/>
                      <a:pt x="11" y="1"/>
                      <a:pt x="10" y="1"/>
                    </a:cubicBezTo>
                    <a:cubicBezTo>
                      <a:pt x="10" y="1"/>
                      <a:pt x="10" y="1"/>
                      <a:pt x="10" y="1"/>
                    </a:cubicBezTo>
                    <a:cubicBezTo>
                      <a:pt x="10" y="1"/>
                      <a:pt x="9" y="2"/>
                      <a:pt x="9" y="2"/>
                    </a:cubicBezTo>
                    <a:cubicBezTo>
                      <a:pt x="10" y="2"/>
                      <a:pt x="9" y="2"/>
                      <a:pt x="9" y="2"/>
                    </a:cubicBezTo>
                    <a:cubicBezTo>
                      <a:pt x="9" y="2"/>
                      <a:pt x="8" y="2"/>
                      <a:pt x="8" y="2"/>
                    </a:cubicBezTo>
                    <a:cubicBezTo>
                      <a:pt x="8" y="2"/>
                      <a:pt x="8" y="2"/>
                      <a:pt x="8" y="2"/>
                    </a:cubicBezTo>
                    <a:cubicBezTo>
                      <a:pt x="7" y="2"/>
                      <a:pt x="6" y="2"/>
                      <a:pt x="7" y="3"/>
                    </a:cubicBezTo>
                    <a:cubicBezTo>
                      <a:pt x="7" y="4"/>
                      <a:pt x="6" y="4"/>
                      <a:pt x="6" y="4"/>
                    </a:cubicBezTo>
                    <a:cubicBezTo>
                      <a:pt x="6" y="5"/>
                      <a:pt x="5" y="5"/>
                      <a:pt x="5" y="5"/>
                    </a:cubicBezTo>
                    <a:cubicBezTo>
                      <a:pt x="6" y="6"/>
                      <a:pt x="5" y="6"/>
                      <a:pt x="5" y="6"/>
                    </a:cubicBezTo>
                    <a:cubicBezTo>
                      <a:pt x="4" y="5"/>
                      <a:pt x="4" y="6"/>
                      <a:pt x="4" y="6"/>
                    </a:cubicBezTo>
                    <a:cubicBezTo>
                      <a:pt x="3" y="7"/>
                      <a:pt x="3" y="5"/>
                      <a:pt x="3" y="6"/>
                    </a:cubicBezTo>
                    <a:cubicBezTo>
                      <a:pt x="2" y="7"/>
                      <a:pt x="2" y="6"/>
                      <a:pt x="3" y="7"/>
                    </a:cubicBezTo>
                    <a:cubicBezTo>
                      <a:pt x="3" y="8"/>
                      <a:pt x="4" y="7"/>
                      <a:pt x="4" y="7"/>
                    </a:cubicBezTo>
                    <a:cubicBezTo>
                      <a:pt x="4" y="8"/>
                      <a:pt x="4" y="8"/>
                      <a:pt x="3" y="8"/>
                    </a:cubicBezTo>
                    <a:cubicBezTo>
                      <a:pt x="3" y="9"/>
                      <a:pt x="2" y="8"/>
                      <a:pt x="1" y="8"/>
                    </a:cubicBezTo>
                    <a:cubicBezTo>
                      <a:pt x="1" y="9"/>
                      <a:pt x="0" y="9"/>
                      <a:pt x="1" y="9"/>
                    </a:cubicBezTo>
                    <a:cubicBezTo>
                      <a:pt x="2" y="10"/>
                      <a:pt x="1" y="11"/>
                      <a:pt x="2" y="11"/>
                    </a:cubicBezTo>
                    <a:cubicBezTo>
                      <a:pt x="3" y="10"/>
                      <a:pt x="2" y="12"/>
                      <a:pt x="3" y="12"/>
                    </a:cubicBezTo>
                    <a:cubicBezTo>
                      <a:pt x="5" y="12"/>
                      <a:pt x="5" y="13"/>
                      <a:pt x="5" y="13"/>
                    </a:cubicBezTo>
                    <a:cubicBezTo>
                      <a:pt x="6" y="12"/>
                      <a:pt x="7" y="14"/>
                      <a:pt x="7" y="13"/>
                    </a:cubicBezTo>
                    <a:cubicBezTo>
                      <a:pt x="7" y="12"/>
                      <a:pt x="7" y="12"/>
                      <a:pt x="7" y="12"/>
                    </a:cubicBezTo>
                    <a:cubicBezTo>
                      <a:pt x="8" y="13"/>
                      <a:pt x="7" y="12"/>
                      <a:pt x="8" y="12"/>
                    </a:cubicBezTo>
                    <a:cubicBezTo>
                      <a:pt x="9" y="12"/>
                      <a:pt x="8" y="11"/>
                      <a:pt x="8" y="11"/>
                    </a:cubicBezTo>
                    <a:cubicBezTo>
                      <a:pt x="8" y="10"/>
                      <a:pt x="8" y="11"/>
                      <a:pt x="9" y="10"/>
                    </a:cubicBezTo>
                    <a:cubicBezTo>
                      <a:pt x="9" y="9"/>
                      <a:pt x="10" y="9"/>
                      <a:pt x="10" y="10"/>
                    </a:cubicBezTo>
                    <a:cubicBezTo>
                      <a:pt x="12" y="11"/>
                      <a:pt x="10" y="10"/>
                      <a:pt x="11" y="12"/>
                    </a:cubicBezTo>
                    <a:cubicBezTo>
                      <a:pt x="12" y="13"/>
                      <a:pt x="12" y="12"/>
                      <a:pt x="12" y="12"/>
                    </a:cubicBezTo>
                    <a:cubicBezTo>
                      <a:pt x="13" y="13"/>
                      <a:pt x="12" y="13"/>
                      <a:pt x="12" y="14"/>
                    </a:cubicBezTo>
                    <a:cubicBezTo>
                      <a:pt x="13" y="14"/>
                      <a:pt x="13" y="13"/>
                      <a:pt x="14" y="13"/>
                    </a:cubicBezTo>
                    <a:cubicBezTo>
                      <a:pt x="15" y="14"/>
                      <a:pt x="14" y="13"/>
                      <a:pt x="15" y="13"/>
                    </a:cubicBezTo>
                    <a:cubicBezTo>
                      <a:pt x="16" y="13"/>
                      <a:pt x="16" y="13"/>
                      <a:pt x="16" y="13"/>
                    </a:cubicBezTo>
                    <a:cubicBezTo>
                      <a:pt x="16" y="13"/>
                      <a:pt x="16" y="13"/>
                      <a:pt x="16" y="13"/>
                    </a:cubicBezTo>
                    <a:close/>
                    <a:moveTo>
                      <a:pt x="15" y="8"/>
                    </a:moveTo>
                    <a:cubicBezTo>
                      <a:pt x="15" y="8"/>
                      <a:pt x="15" y="8"/>
                      <a:pt x="15" y="8"/>
                    </a:cubicBezTo>
                    <a:cubicBezTo>
                      <a:pt x="15" y="8"/>
                      <a:pt x="15" y="9"/>
                      <a:pt x="15" y="9"/>
                    </a:cubicBezTo>
                    <a:cubicBezTo>
                      <a:pt x="14" y="9"/>
                      <a:pt x="14" y="8"/>
                      <a:pt x="14" y="8"/>
                    </a:cubicBezTo>
                    <a:cubicBezTo>
                      <a:pt x="14" y="8"/>
                      <a:pt x="13" y="8"/>
                      <a:pt x="13" y="8"/>
                    </a:cubicBezTo>
                    <a:cubicBezTo>
                      <a:pt x="12" y="8"/>
                      <a:pt x="13" y="8"/>
                      <a:pt x="13" y="7"/>
                    </a:cubicBezTo>
                    <a:cubicBezTo>
                      <a:pt x="14" y="7"/>
                      <a:pt x="13" y="7"/>
                      <a:pt x="13" y="6"/>
                    </a:cubicBezTo>
                    <a:cubicBezTo>
                      <a:pt x="13" y="6"/>
                      <a:pt x="14" y="5"/>
                      <a:pt x="14" y="6"/>
                    </a:cubicBezTo>
                    <a:cubicBezTo>
                      <a:pt x="14" y="7"/>
                      <a:pt x="15" y="5"/>
                      <a:pt x="16" y="6"/>
                    </a:cubicBezTo>
                    <a:cubicBezTo>
                      <a:pt x="16" y="7"/>
                      <a:pt x="15" y="7"/>
                      <a:pt x="15" y="7"/>
                    </a:cubicBezTo>
                    <a:cubicBezTo>
                      <a:pt x="15" y="7"/>
                      <a:pt x="15" y="7"/>
                      <a:pt x="15"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2" name="Freeform 234"/>
              <p:cNvSpPr>
                <a:spLocks/>
              </p:cNvSpPr>
              <p:nvPr/>
            </p:nvSpPr>
            <p:spPr bwMode="auto">
              <a:xfrm>
                <a:off x="4543425" y="358616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3" name="Freeform 1502"/>
              <p:cNvSpPr>
                <a:spLocks/>
              </p:cNvSpPr>
              <p:nvPr/>
            </p:nvSpPr>
            <p:spPr bwMode="auto">
              <a:xfrm>
                <a:off x="5010150" y="3508375"/>
                <a:ext cx="12700" cy="3175"/>
              </a:xfrm>
              <a:custGeom>
                <a:avLst/>
                <a:gdLst>
                  <a:gd name="T0" fmla="*/ 1 w 4"/>
                  <a:gd name="T1" fmla="*/ 0 h 1"/>
                  <a:gd name="T2" fmla="*/ 4 w 4"/>
                  <a:gd name="T3" fmla="*/ 1 h 1"/>
                  <a:gd name="T4" fmla="*/ 1 w 4"/>
                  <a:gd name="T5" fmla="*/ 0 h 1"/>
                </a:gdLst>
                <a:ahLst/>
                <a:cxnLst>
                  <a:cxn ang="0">
                    <a:pos x="T0" y="T1"/>
                  </a:cxn>
                  <a:cxn ang="0">
                    <a:pos x="T2" y="T3"/>
                  </a:cxn>
                  <a:cxn ang="0">
                    <a:pos x="T4" y="T5"/>
                  </a:cxn>
                </a:cxnLst>
                <a:rect l="0" t="0" r="r" b="b"/>
                <a:pathLst>
                  <a:path w="4" h="1">
                    <a:moveTo>
                      <a:pt x="1" y="0"/>
                    </a:moveTo>
                    <a:cubicBezTo>
                      <a:pt x="0" y="1"/>
                      <a:pt x="3" y="1"/>
                      <a:pt x="4" y="1"/>
                    </a:cubicBezTo>
                    <a:cubicBezTo>
                      <a:pt x="4"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4" name="Freeform 1503"/>
              <p:cNvSpPr>
                <a:spLocks/>
              </p:cNvSpPr>
              <p:nvPr/>
            </p:nvSpPr>
            <p:spPr bwMode="auto">
              <a:xfrm>
                <a:off x="4933950" y="3522663"/>
                <a:ext cx="4763" cy="6350"/>
              </a:xfrm>
              <a:custGeom>
                <a:avLst/>
                <a:gdLst>
                  <a:gd name="T0" fmla="*/ 0 w 2"/>
                  <a:gd name="T1" fmla="*/ 1 h 2"/>
                  <a:gd name="T2" fmla="*/ 2 w 2"/>
                  <a:gd name="T3" fmla="*/ 1 h 2"/>
                  <a:gd name="T4" fmla="*/ 0 w 2"/>
                  <a:gd name="T5" fmla="*/ 1 h 2"/>
                </a:gdLst>
                <a:ahLst/>
                <a:cxnLst>
                  <a:cxn ang="0">
                    <a:pos x="T0" y="T1"/>
                  </a:cxn>
                  <a:cxn ang="0">
                    <a:pos x="T2" y="T3"/>
                  </a:cxn>
                  <a:cxn ang="0">
                    <a:pos x="T4" y="T5"/>
                  </a:cxn>
                </a:cxnLst>
                <a:rect l="0" t="0" r="r" b="b"/>
                <a:pathLst>
                  <a:path w="2" h="2">
                    <a:moveTo>
                      <a:pt x="0" y="1"/>
                    </a:moveTo>
                    <a:cubicBezTo>
                      <a:pt x="0" y="2"/>
                      <a:pt x="1" y="2"/>
                      <a:pt x="2" y="1"/>
                    </a:cubicBezTo>
                    <a:cubicBezTo>
                      <a:pt x="2"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5" name="Freeform 1504"/>
              <p:cNvSpPr>
                <a:spLocks/>
              </p:cNvSpPr>
              <p:nvPr/>
            </p:nvSpPr>
            <p:spPr bwMode="auto">
              <a:xfrm>
                <a:off x="4967288" y="3505200"/>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6" name="Freeform 1505"/>
              <p:cNvSpPr>
                <a:spLocks/>
              </p:cNvSpPr>
              <p:nvPr/>
            </p:nvSpPr>
            <p:spPr bwMode="auto">
              <a:xfrm>
                <a:off x="4970463" y="3503613"/>
                <a:ext cx="6350" cy="1587"/>
              </a:xfrm>
              <a:custGeom>
                <a:avLst/>
                <a:gdLst>
                  <a:gd name="T0" fmla="*/ 1 w 2"/>
                  <a:gd name="T1" fmla="*/ 1 h 1"/>
                  <a:gd name="T2" fmla="*/ 2 w 2"/>
                  <a:gd name="T3" fmla="*/ 1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1"/>
                      <a:pt x="2" y="1"/>
                    </a:cubicBezTo>
                    <a:cubicBezTo>
                      <a:pt x="2" y="0"/>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7" name="Freeform 1506"/>
              <p:cNvSpPr>
                <a:spLocks/>
              </p:cNvSpPr>
              <p:nvPr/>
            </p:nvSpPr>
            <p:spPr bwMode="auto">
              <a:xfrm>
                <a:off x="4970463" y="3508375"/>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8" name="Freeform 1507"/>
              <p:cNvSpPr>
                <a:spLocks/>
              </p:cNvSpPr>
              <p:nvPr/>
            </p:nvSpPr>
            <p:spPr bwMode="auto">
              <a:xfrm>
                <a:off x="5005388" y="349726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79" name="Freeform 1509"/>
              <p:cNvSpPr>
                <a:spLocks/>
              </p:cNvSpPr>
              <p:nvPr/>
            </p:nvSpPr>
            <p:spPr bwMode="auto">
              <a:xfrm>
                <a:off x="4948238" y="3579813"/>
                <a:ext cx="11113" cy="3175"/>
              </a:xfrm>
              <a:custGeom>
                <a:avLst/>
                <a:gdLst>
                  <a:gd name="T0" fmla="*/ 4 w 4"/>
                  <a:gd name="T1" fmla="*/ 0 h 1"/>
                  <a:gd name="T2" fmla="*/ 3 w 4"/>
                  <a:gd name="T3" fmla="*/ 0 h 1"/>
                  <a:gd name="T4" fmla="*/ 2 w 4"/>
                  <a:gd name="T5" fmla="*/ 0 h 1"/>
                  <a:gd name="T6" fmla="*/ 1 w 4"/>
                  <a:gd name="T7" fmla="*/ 0 h 1"/>
                  <a:gd name="T8" fmla="*/ 1 w 4"/>
                  <a:gd name="T9" fmla="*/ 1 h 1"/>
                  <a:gd name="T10" fmla="*/ 2 w 4"/>
                  <a:gd name="T11" fmla="*/ 1 h 1"/>
                  <a:gd name="T12" fmla="*/ 3 w 4"/>
                  <a:gd name="T13" fmla="*/ 1 h 1"/>
                  <a:gd name="T14" fmla="*/ 3 w 4"/>
                  <a:gd name="T15" fmla="*/ 1 h 1"/>
                  <a:gd name="T16" fmla="*/ 4 w 4"/>
                  <a:gd name="T17" fmla="*/ 1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cubicBezTo>
                      <a:pt x="4" y="0"/>
                      <a:pt x="4" y="0"/>
                      <a:pt x="3" y="0"/>
                    </a:cubicBezTo>
                    <a:cubicBezTo>
                      <a:pt x="3" y="0"/>
                      <a:pt x="3" y="0"/>
                      <a:pt x="2" y="0"/>
                    </a:cubicBezTo>
                    <a:cubicBezTo>
                      <a:pt x="1" y="0"/>
                      <a:pt x="2" y="0"/>
                      <a:pt x="1" y="0"/>
                    </a:cubicBezTo>
                    <a:cubicBezTo>
                      <a:pt x="0" y="0"/>
                      <a:pt x="1" y="1"/>
                      <a:pt x="1" y="1"/>
                    </a:cubicBezTo>
                    <a:cubicBezTo>
                      <a:pt x="1" y="1"/>
                      <a:pt x="2" y="1"/>
                      <a:pt x="2" y="1"/>
                    </a:cubicBezTo>
                    <a:cubicBezTo>
                      <a:pt x="2" y="1"/>
                      <a:pt x="2" y="1"/>
                      <a:pt x="3" y="1"/>
                    </a:cubicBezTo>
                    <a:cubicBezTo>
                      <a:pt x="3" y="1"/>
                      <a:pt x="3" y="1"/>
                      <a:pt x="3" y="1"/>
                    </a:cubicBezTo>
                    <a:cubicBezTo>
                      <a:pt x="4" y="1"/>
                      <a:pt x="3" y="1"/>
                      <a:pt x="4" y="1"/>
                    </a:cubicBezTo>
                    <a:cubicBezTo>
                      <a:pt x="4" y="1"/>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0" name="Freeform 2504"/>
              <p:cNvSpPr>
                <a:spLocks/>
              </p:cNvSpPr>
              <p:nvPr/>
            </p:nvSpPr>
            <p:spPr bwMode="auto">
              <a:xfrm>
                <a:off x="4870451" y="3046412"/>
                <a:ext cx="220663" cy="155575"/>
              </a:xfrm>
              <a:custGeom>
                <a:avLst/>
                <a:gdLst>
                  <a:gd name="T0" fmla="*/ 74 w 77"/>
                  <a:gd name="T1" fmla="*/ 30 h 54"/>
                  <a:gd name="T2" fmla="*/ 73 w 77"/>
                  <a:gd name="T3" fmla="*/ 28 h 54"/>
                  <a:gd name="T4" fmla="*/ 69 w 77"/>
                  <a:gd name="T5" fmla="*/ 28 h 54"/>
                  <a:gd name="T6" fmla="*/ 70 w 77"/>
                  <a:gd name="T7" fmla="*/ 25 h 54"/>
                  <a:gd name="T8" fmla="*/ 67 w 77"/>
                  <a:gd name="T9" fmla="*/ 23 h 54"/>
                  <a:gd name="T10" fmla="*/ 64 w 77"/>
                  <a:gd name="T11" fmla="*/ 20 h 54"/>
                  <a:gd name="T12" fmla="*/ 63 w 77"/>
                  <a:gd name="T13" fmla="*/ 18 h 54"/>
                  <a:gd name="T14" fmla="*/ 61 w 77"/>
                  <a:gd name="T15" fmla="*/ 15 h 54"/>
                  <a:gd name="T16" fmla="*/ 63 w 77"/>
                  <a:gd name="T17" fmla="*/ 13 h 54"/>
                  <a:gd name="T18" fmla="*/ 62 w 77"/>
                  <a:gd name="T19" fmla="*/ 10 h 54"/>
                  <a:gd name="T20" fmla="*/ 62 w 77"/>
                  <a:gd name="T21" fmla="*/ 6 h 54"/>
                  <a:gd name="T22" fmla="*/ 60 w 77"/>
                  <a:gd name="T23" fmla="*/ 5 h 54"/>
                  <a:gd name="T24" fmla="*/ 57 w 77"/>
                  <a:gd name="T25" fmla="*/ 4 h 54"/>
                  <a:gd name="T26" fmla="*/ 53 w 77"/>
                  <a:gd name="T27" fmla="*/ 5 h 54"/>
                  <a:gd name="T28" fmla="*/ 50 w 77"/>
                  <a:gd name="T29" fmla="*/ 4 h 54"/>
                  <a:gd name="T30" fmla="*/ 49 w 77"/>
                  <a:gd name="T31" fmla="*/ 2 h 54"/>
                  <a:gd name="T32" fmla="*/ 45 w 77"/>
                  <a:gd name="T33" fmla="*/ 3 h 54"/>
                  <a:gd name="T34" fmla="*/ 44 w 77"/>
                  <a:gd name="T35" fmla="*/ 1 h 54"/>
                  <a:gd name="T36" fmla="*/ 40 w 77"/>
                  <a:gd name="T37" fmla="*/ 1 h 54"/>
                  <a:gd name="T38" fmla="*/ 36 w 77"/>
                  <a:gd name="T39" fmla="*/ 4 h 54"/>
                  <a:gd name="T40" fmla="*/ 32 w 77"/>
                  <a:gd name="T41" fmla="*/ 4 h 54"/>
                  <a:gd name="T42" fmla="*/ 28 w 77"/>
                  <a:gd name="T43" fmla="*/ 5 h 54"/>
                  <a:gd name="T44" fmla="*/ 27 w 77"/>
                  <a:gd name="T45" fmla="*/ 9 h 54"/>
                  <a:gd name="T46" fmla="*/ 30 w 77"/>
                  <a:gd name="T47" fmla="*/ 11 h 54"/>
                  <a:gd name="T48" fmla="*/ 25 w 77"/>
                  <a:gd name="T49" fmla="*/ 12 h 54"/>
                  <a:gd name="T50" fmla="*/ 22 w 77"/>
                  <a:gd name="T51" fmla="*/ 15 h 54"/>
                  <a:gd name="T52" fmla="*/ 20 w 77"/>
                  <a:gd name="T53" fmla="*/ 21 h 54"/>
                  <a:gd name="T54" fmla="*/ 20 w 77"/>
                  <a:gd name="T55" fmla="*/ 24 h 54"/>
                  <a:gd name="T56" fmla="*/ 17 w 77"/>
                  <a:gd name="T57" fmla="*/ 22 h 54"/>
                  <a:gd name="T58" fmla="*/ 13 w 77"/>
                  <a:gd name="T59" fmla="*/ 24 h 54"/>
                  <a:gd name="T60" fmla="*/ 11 w 77"/>
                  <a:gd name="T61" fmla="*/ 26 h 54"/>
                  <a:gd name="T62" fmla="*/ 7 w 77"/>
                  <a:gd name="T63" fmla="*/ 26 h 54"/>
                  <a:gd name="T64" fmla="*/ 4 w 77"/>
                  <a:gd name="T65" fmla="*/ 29 h 54"/>
                  <a:gd name="T66" fmla="*/ 6 w 77"/>
                  <a:gd name="T67" fmla="*/ 33 h 54"/>
                  <a:gd name="T68" fmla="*/ 6 w 77"/>
                  <a:gd name="T69" fmla="*/ 38 h 54"/>
                  <a:gd name="T70" fmla="*/ 0 w 77"/>
                  <a:gd name="T71" fmla="*/ 43 h 54"/>
                  <a:gd name="T72" fmla="*/ 4 w 77"/>
                  <a:gd name="T73" fmla="*/ 46 h 54"/>
                  <a:gd name="T74" fmla="*/ 3 w 77"/>
                  <a:gd name="T75" fmla="*/ 50 h 54"/>
                  <a:gd name="T76" fmla="*/ 8 w 77"/>
                  <a:gd name="T77" fmla="*/ 50 h 54"/>
                  <a:gd name="T78" fmla="*/ 11 w 77"/>
                  <a:gd name="T79" fmla="*/ 47 h 54"/>
                  <a:gd name="T80" fmla="*/ 18 w 77"/>
                  <a:gd name="T81" fmla="*/ 46 h 54"/>
                  <a:gd name="T82" fmla="*/ 26 w 77"/>
                  <a:gd name="T83" fmla="*/ 47 h 54"/>
                  <a:gd name="T84" fmla="*/ 30 w 77"/>
                  <a:gd name="T85" fmla="*/ 49 h 54"/>
                  <a:gd name="T86" fmla="*/ 36 w 77"/>
                  <a:gd name="T87" fmla="*/ 50 h 54"/>
                  <a:gd name="T88" fmla="*/ 39 w 77"/>
                  <a:gd name="T89" fmla="*/ 50 h 54"/>
                  <a:gd name="T90" fmla="*/ 43 w 77"/>
                  <a:gd name="T91" fmla="*/ 50 h 54"/>
                  <a:gd name="T92" fmla="*/ 46 w 77"/>
                  <a:gd name="T93" fmla="*/ 50 h 54"/>
                  <a:gd name="T94" fmla="*/ 49 w 77"/>
                  <a:gd name="T95" fmla="*/ 51 h 54"/>
                  <a:gd name="T96" fmla="*/ 51 w 77"/>
                  <a:gd name="T97" fmla="*/ 51 h 54"/>
                  <a:gd name="T98" fmla="*/ 57 w 77"/>
                  <a:gd name="T99" fmla="*/ 52 h 54"/>
                  <a:gd name="T100" fmla="*/ 60 w 77"/>
                  <a:gd name="T101" fmla="*/ 52 h 54"/>
                  <a:gd name="T102" fmla="*/ 62 w 77"/>
                  <a:gd name="T103" fmla="*/ 45 h 54"/>
                  <a:gd name="T104" fmla="*/ 66 w 77"/>
                  <a:gd name="T105" fmla="*/ 45 h 54"/>
                  <a:gd name="T106" fmla="*/ 69 w 77"/>
                  <a:gd name="T107" fmla="*/ 44 h 54"/>
                  <a:gd name="T108" fmla="*/ 68 w 77"/>
                  <a:gd name="T109" fmla="*/ 41 h 54"/>
                  <a:gd name="T110" fmla="*/ 67 w 77"/>
                  <a:gd name="T111" fmla="*/ 39 h 54"/>
                  <a:gd name="T112" fmla="*/ 66 w 77"/>
                  <a:gd name="T113" fmla="*/ 36 h 54"/>
                  <a:gd name="T114" fmla="*/ 65 w 77"/>
                  <a:gd name="T115" fmla="*/ 34 h 54"/>
                  <a:gd name="T116" fmla="*/ 68 w 77"/>
                  <a:gd name="T117" fmla="*/ 33 h 54"/>
                  <a:gd name="T118" fmla="*/ 71 w 77"/>
                  <a:gd name="T119" fmla="*/ 34 h 54"/>
                  <a:gd name="T120" fmla="*/ 76 w 77"/>
                  <a:gd name="T121"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4">
                    <a:moveTo>
                      <a:pt x="77" y="31"/>
                    </a:moveTo>
                    <a:cubicBezTo>
                      <a:pt x="77" y="30"/>
                      <a:pt x="77" y="30"/>
                      <a:pt x="77" y="30"/>
                    </a:cubicBezTo>
                    <a:cubicBezTo>
                      <a:pt x="77" y="30"/>
                      <a:pt x="76" y="31"/>
                      <a:pt x="76" y="31"/>
                    </a:cubicBezTo>
                    <a:cubicBezTo>
                      <a:pt x="76" y="31"/>
                      <a:pt x="76" y="31"/>
                      <a:pt x="76" y="31"/>
                    </a:cubicBezTo>
                    <a:cubicBezTo>
                      <a:pt x="76" y="31"/>
                      <a:pt x="76" y="30"/>
                      <a:pt x="75" y="30"/>
                    </a:cubicBezTo>
                    <a:cubicBezTo>
                      <a:pt x="75" y="30"/>
                      <a:pt x="75" y="30"/>
                      <a:pt x="75" y="30"/>
                    </a:cubicBezTo>
                    <a:cubicBezTo>
                      <a:pt x="74" y="30"/>
                      <a:pt x="74" y="30"/>
                      <a:pt x="74" y="30"/>
                    </a:cubicBezTo>
                    <a:cubicBezTo>
                      <a:pt x="74" y="30"/>
                      <a:pt x="74" y="30"/>
                      <a:pt x="74" y="30"/>
                    </a:cubicBezTo>
                    <a:cubicBezTo>
                      <a:pt x="74" y="30"/>
                      <a:pt x="74" y="30"/>
                      <a:pt x="75" y="29"/>
                    </a:cubicBezTo>
                    <a:cubicBezTo>
                      <a:pt x="75" y="29"/>
                      <a:pt x="75" y="29"/>
                      <a:pt x="75" y="29"/>
                    </a:cubicBezTo>
                    <a:cubicBezTo>
                      <a:pt x="75" y="29"/>
                      <a:pt x="75" y="29"/>
                      <a:pt x="74" y="29"/>
                    </a:cubicBezTo>
                    <a:cubicBezTo>
                      <a:pt x="74" y="29"/>
                      <a:pt x="74" y="29"/>
                      <a:pt x="74" y="29"/>
                    </a:cubicBezTo>
                    <a:cubicBezTo>
                      <a:pt x="74" y="28"/>
                      <a:pt x="74" y="28"/>
                      <a:pt x="74" y="28"/>
                    </a:cubicBezTo>
                    <a:cubicBezTo>
                      <a:pt x="73" y="28"/>
                      <a:pt x="73" y="28"/>
                      <a:pt x="73" y="28"/>
                    </a:cubicBezTo>
                    <a:cubicBezTo>
                      <a:pt x="73" y="28"/>
                      <a:pt x="72" y="28"/>
                      <a:pt x="72" y="28"/>
                    </a:cubicBezTo>
                    <a:cubicBezTo>
                      <a:pt x="72" y="28"/>
                      <a:pt x="72" y="28"/>
                      <a:pt x="72" y="28"/>
                    </a:cubicBezTo>
                    <a:cubicBezTo>
                      <a:pt x="72" y="28"/>
                      <a:pt x="72" y="28"/>
                      <a:pt x="72" y="28"/>
                    </a:cubicBezTo>
                    <a:cubicBezTo>
                      <a:pt x="70" y="28"/>
                      <a:pt x="70" y="28"/>
                      <a:pt x="70" y="28"/>
                    </a:cubicBezTo>
                    <a:cubicBezTo>
                      <a:pt x="70" y="28"/>
                      <a:pt x="70" y="28"/>
                      <a:pt x="70" y="28"/>
                    </a:cubicBezTo>
                    <a:cubicBezTo>
                      <a:pt x="69" y="28"/>
                      <a:pt x="69" y="28"/>
                      <a:pt x="69" y="28"/>
                    </a:cubicBezTo>
                    <a:cubicBezTo>
                      <a:pt x="69" y="28"/>
                      <a:pt x="69" y="28"/>
                      <a:pt x="69" y="28"/>
                    </a:cubicBezTo>
                    <a:cubicBezTo>
                      <a:pt x="69" y="28"/>
                      <a:pt x="69" y="27"/>
                      <a:pt x="69" y="27"/>
                    </a:cubicBezTo>
                    <a:cubicBezTo>
                      <a:pt x="70" y="27"/>
                      <a:pt x="70" y="27"/>
                      <a:pt x="70" y="27"/>
                    </a:cubicBezTo>
                    <a:cubicBezTo>
                      <a:pt x="70" y="27"/>
                      <a:pt x="70" y="26"/>
                      <a:pt x="70" y="26"/>
                    </a:cubicBezTo>
                    <a:cubicBezTo>
                      <a:pt x="70" y="26"/>
                      <a:pt x="70" y="26"/>
                      <a:pt x="70" y="26"/>
                    </a:cubicBezTo>
                    <a:cubicBezTo>
                      <a:pt x="70" y="25"/>
                      <a:pt x="70" y="25"/>
                      <a:pt x="70" y="25"/>
                    </a:cubicBezTo>
                    <a:cubicBezTo>
                      <a:pt x="70" y="25"/>
                      <a:pt x="70" y="25"/>
                      <a:pt x="70" y="25"/>
                    </a:cubicBezTo>
                    <a:cubicBezTo>
                      <a:pt x="70" y="25"/>
                      <a:pt x="70" y="25"/>
                      <a:pt x="70" y="25"/>
                    </a:cubicBezTo>
                    <a:cubicBezTo>
                      <a:pt x="69" y="25"/>
                      <a:pt x="69" y="25"/>
                      <a:pt x="69" y="25"/>
                    </a:cubicBezTo>
                    <a:cubicBezTo>
                      <a:pt x="69" y="24"/>
                      <a:pt x="69" y="24"/>
                      <a:pt x="69" y="24"/>
                    </a:cubicBezTo>
                    <a:cubicBezTo>
                      <a:pt x="69" y="24"/>
                      <a:pt x="69" y="24"/>
                      <a:pt x="69" y="24"/>
                    </a:cubicBezTo>
                    <a:cubicBezTo>
                      <a:pt x="68" y="24"/>
                      <a:pt x="68" y="24"/>
                      <a:pt x="68" y="24"/>
                    </a:cubicBezTo>
                    <a:cubicBezTo>
                      <a:pt x="68" y="24"/>
                      <a:pt x="68" y="24"/>
                      <a:pt x="68" y="24"/>
                    </a:cubicBezTo>
                    <a:cubicBezTo>
                      <a:pt x="67" y="24"/>
                      <a:pt x="67" y="24"/>
                      <a:pt x="67" y="24"/>
                    </a:cubicBezTo>
                    <a:cubicBezTo>
                      <a:pt x="67" y="23"/>
                      <a:pt x="67" y="23"/>
                      <a:pt x="67" y="23"/>
                    </a:cubicBezTo>
                    <a:cubicBezTo>
                      <a:pt x="66" y="23"/>
                      <a:pt x="66" y="23"/>
                      <a:pt x="66" y="23"/>
                    </a:cubicBezTo>
                    <a:cubicBezTo>
                      <a:pt x="66" y="23"/>
                      <a:pt x="66" y="23"/>
                      <a:pt x="66" y="23"/>
                    </a:cubicBezTo>
                    <a:cubicBezTo>
                      <a:pt x="66" y="23"/>
                      <a:pt x="65" y="22"/>
                      <a:pt x="65" y="22"/>
                    </a:cubicBezTo>
                    <a:cubicBezTo>
                      <a:pt x="65" y="22"/>
                      <a:pt x="65" y="22"/>
                      <a:pt x="65" y="22"/>
                    </a:cubicBezTo>
                    <a:cubicBezTo>
                      <a:pt x="65" y="22"/>
                      <a:pt x="65" y="21"/>
                      <a:pt x="65" y="21"/>
                    </a:cubicBezTo>
                    <a:cubicBezTo>
                      <a:pt x="65" y="21"/>
                      <a:pt x="65" y="21"/>
                      <a:pt x="65" y="21"/>
                    </a:cubicBezTo>
                    <a:cubicBezTo>
                      <a:pt x="65" y="20"/>
                      <a:pt x="65" y="20"/>
                      <a:pt x="64" y="20"/>
                    </a:cubicBezTo>
                    <a:cubicBezTo>
                      <a:pt x="64" y="20"/>
                      <a:pt x="64" y="20"/>
                      <a:pt x="64" y="20"/>
                    </a:cubicBezTo>
                    <a:cubicBezTo>
                      <a:pt x="64" y="20"/>
                      <a:pt x="64" y="20"/>
                      <a:pt x="64" y="20"/>
                    </a:cubicBezTo>
                    <a:cubicBezTo>
                      <a:pt x="64" y="19"/>
                      <a:pt x="64" y="19"/>
                      <a:pt x="64" y="19"/>
                    </a:cubicBezTo>
                    <a:cubicBezTo>
                      <a:pt x="64" y="18"/>
                      <a:pt x="64" y="18"/>
                      <a:pt x="64" y="18"/>
                    </a:cubicBezTo>
                    <a:cubicBezTo>
                      <a:pt x="65" y="18"/>
                      <a:pt x="65" y="18"/>
                      <a:pt x="65" y="18"/>
                    </a:cubicBezTo>
                    <a:cubicBezTo>
                      <a:pt x="65" y="18"/>
                      <a:pt x="64" y="18"/>
                      <a:pt x="64" y="18"/>
                    </a:cubicBezTo>
                    <a:cubicBezTo>
                      <a:pt x="63" y="18"/>
                      <a:pt x="63" y="18"/>
                      <a:pt x="63" y="18"/>
                    </a:cubicBezTo>
                    <a:cubicBezTo>
                      <a:pt x="63" y="18"/>
                      <a:pt x="63" y="18"/>
                      <a:pt x="63" y="17"/>
                    </a:cubicBezTo>
                    <a:cubicBezTo>
                      <a:pt x="63" y="17"/>
                      <a:pt x="63" y="17"/>
                      <a:pt x="63" y="17"/>
                    </a:cubicBezTo>
                    <a:cubicBezTo>
                      <a:pt x="63" y="17"/>
                      <a:pt x="63" y="17"/>
                      <a:pt x="62" y="17"/>
                    </a:cubicBezTo>
                    <a:cubicBezTo>
                      <a:pt x="61" y="16"/>
                      <a:pt x="61" y="16"/>
                      <a:pt x="61" y="16"/>
                    </a:cubicBezTo>
                    <a:cubicBezTo>
                      <a:pt x="61" y="16"/>
                      <a:pt x="61" y="16"/>
                      <a:pt x="61" y="16"/>
                    </a:cubicBezTo>
                    <a:cubicBezTo>
                      <a:pt x="61" y="16"/>
                      <a:pt x="61" y="16"/>
                      <a:pt x="61" y="16"/>
                    </a:cubicBezTo>
                    <a:cubicBezTo>
                      <a:pt x="61" y="16"/>
                      <a:pt x="61" y="15"/>
                      <a:pt x="61" y="15"/>
                    </a:cubicBezTo>
                    <a:cubicBezTo>
                      <a:pt x="61" y="15"/>
                      <a:pt x="62" y="15"/>
                      <a:pt x="62" y="15"/>
                    </a:cubicBezTo>
                    <a:cubicBezTo>
                      <a:pt x="62" y="15"/>
                      <a:pt x="62" y="15"/>
                      <a:pt x="62" y="15"/>
                    </a:cubicBezTo>
                    <a:cubicBezTo>
                      <a:pt x="62" y="15"/>
                      <a:pt x="62" y="14"/>
                      <a:pt x="62" y="14"/>
                    </a:cubicBezTo>
                    <a:cubicBezTo>
                      <a:pt x="62" y="14"/>
                      <a:pt x="62" y="14"/>
                      <a:pt x="62" y="14"/>
                    </a:cubicBezTo>
                    <a:cubicBezTo>
                      <a:pt x="62" y="14"/>
                      <a:pt x="63" y="14"/>
                      <a:pt x="63" y="14"/>
                    </a:cubicBezTo>
                    <a:cubicBezTo>
                      <a:pt x="62" y="14"/>
                      <a:pt x="63" y="14"/>
                      <a:pt x="63" y="14"/>
                    </a:cubicBezTo>
                    <a:cubicBezTo>
                      <a:pt x="63" y="14"/>
                      <a:pt x="63" y="14"/>
                      <a:pt x="63" y="13"/>
                    </a:cubicBezTo>
                    <a:cubicBezTo>
                      <a:pt x="63" y="13"/>
                      <a:pt x="63" y="13"/>
                      <a:pt x="63" y="13"/>
                    </a:cubicBezTo>
                    <a:cubicBezTo>
                      <a:pt x="63" y="13"/>
                      <a:pt x="63" y="12"/>
                      <a:pt x="63" y="12"/>
                    </a:cubicBezTo>
                    <a:cubicBezTo>
                      <a:pt x="63" y="12"/>
                      <a:pt x="63" y="12"/>
                      <a:pt x="63" y="12"/>
                    </a:cubicBezTo>
                    <a:cubicBezTo>
                      <a:pt x="62" y="11"/>
                      <a:pt x="62" y="11"/>
                      <a:pt x="62" y="11"/>
                    </a:cubicBezTo>
                    <a:cubicBezTo>
                      <a:pt x="62" y="11"/>
                      <a:pt x="62" y="11"/>
                      <a:pt x="62" y="10"/>
                    </a:cubicBezTo>
                    <a:cubicBezTo>
                      <a:pt x="61" y="10"/>
                      <a:pt x="62" y="10"/>
                      <a:pt x="62" y="10"/>
                    </a:cubicBezTo>
                    <a:cubicBezTo>
                      <a:pt x="62" y="10"/>
                      <a:pt x="62" y="10"/>
                      <a:pt x="62" y="10"/>
                    </a:cubicBezTo>
                    <a:cubicBezTo>
                      <a:pt x="62" y="10"/>
                      <a:pt x="62" y="9"/>
                      <a:pt x="62" y="9"/>
                    </a:cubicBezTo>
                    <a:cubicBezTo>
                      <a:pt x="62" y="9"/>
                      <a:pt x="62" y="9"/>
                      <a:pt x="62" y="9"/>
                    </a:cubicBezTo>
                    <a:cubicBezTo>
                      <a:pt x="62" y="9"/>
                      <a:pt x="62" y="8"/>
                      <a:pt x="62" y="8"/>
                    </a:cubicBezTo>
                    <a:cubicBezTo>
                      <a:pt x="62" y="8"/>
                      <a:pt x="63" y="8"/>
                      <a:pt x="63" y="8"/>
                    </a:cubicBezTo>
                    <a:cubicBezTo>
                      <a:pt x="63" y="7"/>
                      <a:pt x="63" y="7"/>
                      <a:pt x="63" y="7"/>
                    </a:cubicBezTo>
                    <a:cubicBezTo>
                      <a:pt x="63" y="7"/>
                      <a:pt x="63" y="6"/>
                      <a:pt x="62" y="6"/>
                    </a:cubicBezTo>
                    <a:cubicBezTo>
                      <a:pt x="62" y="6"/>
                      <a:pt x="62" y="6"/>
                      <a:pt x="62" y="6"/>
                    </a:cubicBezTo>
                    <a:cubicBezTo>
                      <a:pt x="62" y="6"/>
                      <a:pt x="62" y="6"/>
                      <a:pt x="62" y="6"/>
                    </a:cubicBezTo>
                    <a:cubicBezTo>
                      <a:pt x="62" y="7"/>
                      <a:pt x="61" y="7"/>
                      <a:pt x="61" y="7"/>
                    </a:cubicBezTo>
                    <a:cubicBezTo>
                      <a:pt x="61" y="7"/>
                      <a:pt x="61" y="6"/>
                      <a:pt x="61" y="6"/>
                    </a:cubicBezTo>
                    <a:cubicBezTo>
                      <a:pt x="61" y="6"/>
                      <a:pt x="61" y="6"/>
                      <a:pt x="60" y="6"/>
                    </a:cubicBezTo>
                    <a:cubicBezTo>
                      <a:pt x="60" y="6"/>
                      <a:pt x="60" y="6"/>
                      <a:pt x="60" y="6"/>
                    </a:cubicBezTo>
                    <a:cubicBezTo>
                      <a:pt x="60" y="5"/>
                      <a:pt x="60" y="5"/>
                      <a:pt x="60" y="5"/>
                    </a:cubicBezTo>
                    <a:cubicBezTo>
                      <a:pt x="60" y="5"/>
                      <a:pt x="60" y="5"/>
                      <a:pt x="60" y="5"/>
                    </a:cubicBezTo>
                    <a:cubicBezTo>
                      <a:pt x="59" y="5"/>
                      <a:pt x="59" y="5"/>
                      <a:pt x="59" y="5"/>
                    </a:cubicBezTo>
                    <a:cubicBezTo>
                      <a:pt x="59" y="5"/>
                      <a:pt x="59" y="5"/>
                      <a:pt x="59" y="5"/>
                    </a:cubicBezTo>
                    <a:cubicBezTo>
                      <a:pt x="59" y="4"/>
                      <a:pt x="59" y="4"/>
                      <a:pt x="59" y="4"/>
                    </a:cubicBezTo>
                    <a:cubicBezTo>
                      <a:pt x="58" y="4"/>
                      <a:pt x="58" y="4"/>
                      <a:pt x="58" y="4"/>
                    </a:cubicBezTo>
                    <a:cubicBezTo>
                      <a:pt x="58" y="4"/>
                      <a:pt x="58" y="4"/>
                      <a:pt x="57" y="4"/>
                    </a:cubicBezTo>
                    <a:cubicBezTo>
                      <a:pt x="57" y="4"/>
                      <a:pt x="57" y="4"/>
                      <a:pt x="57" y="4"/>
                    </a:cubicBezTo>
                    <a:cubicBezTo>
                      <a:pt x="57" y="4"/>
                      <a:pt x="57" y="4"/>
                      <a:pt x="57" y="4"/>
                    </a:cubicBezTo>
                    <a:cubicBezTo>
                      <a:pt x="57" y="4"/>
                      <a:pt x="56" y="4"/>
                      <a:pt x="56" y="4"/>
                    </a:cubicBezTo>
                    <a:cubicBezTo>
                      <a:pt x="56" y="4"/>
                      <a:pt x="56" y="4"/>
                      <a:pt x="56" y="4"/>
                    </a:cubicBezTo>
                    <a:cubicBezTo>
                      <a:pt x="55" y="4"/>
                      <a:pt x="55" y="4"/>
                      <a:pt x="55" y="4"/>
                    </a:cubicBezTo>
                    <a:cubicBezTo>
                      <a:pt x="55" y="4"/>
                      <a:pt x="55" y="4"/>
                      <a:pt x="55" y="4"/>
                    </a:cubicBezTo>
                    <a:cubicBezTo>
                      <a:pt x="54" y="4"/>
                      <a:pt x="54" y="4"/>
                      <a:pt x="54" y="4"/>
                    </a:cubicBezTo>
                    <a:cubicBezTo>
                      <a:pt x="54" y="4"/>
                      <a:pt x="54" y="4"/>
                      <a:pt x="54" y="4"/>
                    </a:cubicBezTo>
                    <a:cubicBezTo>
                      <a:pt x="53" y="5"/>
                      <a:pt x="53" y="5"/>
                      <a:pt x="53" y="5"/>
                    </a:cubicBezTo>
                    <a:cubicBezTo>
                      <a:pt x="53" y="5"/>
                      <a:pt x="53" y="5"/>
                      <a:pt x="53" y="5"/>
                    </a:cubicBezTo>
                    <a:cubicBezTo>
                      <a:pt x="53" y="5"/>
                      <a:pt x="53" y="5"/>
                      <a:pt x="52" y="5"/>
                    </a:cubicBezTo>
                    <a:cubicBezTo>
                      <a:pt x="52" y="5"/>
                      <a:pt x="52" y="5"/>
                      <a:pt x="52" y="5"/>
                    </a:cubicBezTo>
                    <a:cubicBezTo>
                      <a:pt x="51" y="5"/>
                      <a:pt x="51" y="5"/>
                      <a:pt x="51" y="5"/>
                    </a:cubicBezTo>
                    <a:cubicBezTo>
                      <a:pt x="51" y="6"/>
                      <a:pt x="51" y="6"/>
                      <a:pt x="51" y="5"/>
                    </a:cubicBezTo>
                    <a:cubicBezTo>
                      <a:pt x="50" y="5"/>
                      <a:pt x="50" y="5"/>
                      <a:pt x="50" y="5"/>
                    </a:cubicBezTo>
                    <a:cubicBezTo>
                      <a:pt x="50" y="5"/>
                      <a:pt x="50" y="5"/>
                      <a:pt x="50" y="4"/>
                    </a:cubicBezTo>
                    <a:cubicBezTo>
                      <a:pt x="50" y="4"/>
                      <a:pt x="50" y="4"/>
                      <a:pt x="50" y="4"/>
                    </a:cubicBezTo>
                    <a:cubicBezTo>
                      <a:pt x="50" y="4"/>
                      <a:pt x="50" y="4"/>
                      <a:pt x="50" y="3"/>
                    </a:cubicBezTo>
                    <a:cubicBezTo>
                      <a:pt x="50" y="3"/>
                      <a:pt x="51" y="3"/>
                      <a:pt x="51" y="3"/>
                    </a:cubicBezTo>
                    <a:cubicBezTo>
                      <a:pt x="51" y="3"/>
                      <a:pt x="51" y="3"/>
                      <a:pt x="50" y="3"/>
                    </a:cubicBezTo>
                    <a:cubicBezTo>
                      <a:pt x="50" y="3"/>
                      <a:pt x="50" y="3"/>
                      <a:pt x="50" y="3"/>
                    </a:cubicBezTo>
                    <a:cubicBezTo>
                      <a:pt x="50" y="3"/>
                      <a:pt x="50" y="2"/>
                      <a:pt x="49" y="2"/>
                    </a:cubicBezTo>
                    <a:cubicBezTo>
                      <a:pt x="49" y="2"/>
                      <a:pt x="49" y="2"/>
                      <a:pt x="49" y="2"/>
                    </a:cubicBezTo>
                    <a:cubicBezTo>
                      <a:pt x="49" y="2"/>
                      <a:pt x="48" y="2"/>
                      <a:pt x="48" y="2"/>
                    </a:cubicBezTo>
                    <a:cubicBezTo>
                      <a:pt x="48" y="2"/>
                      <a:pt x="48" y="2"/>
                      <a:pt x="48" y="2"/>
                    </a:cubicBezTo>
                    <a:cubicBezTo>
                      <a:pt x="48" y="2"/>
                      <a:pt x="48" y="2"/>
                      <a:pt x="48" y="2"/>
                    </a:cubicBezTo>
                    <a:cubicBezTo>
                      <a:pt x="47" y="2"/>
                      <a:pt x="47" y="2"/>
                      <a:pt x="47" y="2"/>
                    </a:cubicBezTo>
                    <a:cubicBezTo>
                      <a:pt x="47" y="2"/>
                      <a:pt x="47" y="2"/>
                      <a:pt x="47" y="2"/>
                    </a:cubicBezTo>
                    <a:cubicBezTo>
                      <a:pt x="46" y="3"/>
                      <a:pt x="46" y="3"/>
                      <a:pt x="46" y="3"/>
                    </a:cubicBezTo>
                    <a:cubicBezTo>
                      <a:pt x="46" y="3"/>
                      <a:pt x="45" y="3"/>
                      <a:pt x="45" y="3"/>
                    </a:cubicBezTo>
                    <a:cubicBezTo>
                      <a:pt x="45" y="3"/>
                      <a:pt x="45" y="3"/>
                      <a:pt x="45" y="3"/>
                    </a:cubicBezTo>
                    <a:cubicBezTo>
                      <a:pt x="45" y="3"/>
                      <a:pt x="45" y="3"/>
                      <a:pt x="45" y="3"/>
                    </a:cubicBezTo>
                    <a:cubicBezTo>
                      <a:pt x="45" y="2"/>
                      <a:pt x="45" y="2"/>
                      <a:pt x="45" y="2"/>
                    </a:cubicBezTo>
                    <a:cubicBezTo>
                      <a:pt x="45" y="2"/>
                      <a:pt x="44" y="2"/>
                      <a:pt x="44" y="2"/>
                    </a:cubicBezTo>
                    <a:cubicBezTo>
                      <a:pt x="44" y="2"/>
                      <a:pt x="44" y="2"/>
                      <a:pt x="44" y="1"/>
                    </a:cubicBezTo>
                    <a:cubicBezTo>
                      <a:pt x="44" y="1"/>
                      <a:pt x="44" y="1"/>
                      <a:pt x="44" y="1"/>
                    </a:cubicBezTo>
                    <a:cubicBezTo>
                      <a:pt x="44" y="1"/>
                      <a:pt x="44" y="1"/>
                      <a:pt x="44" y="1"/>
                    </a:cubicBezTo>
                    <a:cubicBezTo>
                      <a:pt x="43" y="1"/>
                      <a:pt x="43" y="1"/>
                      <a:pt x="43" y="1"/>
                    </a:cubicBezTo>
                    <a:cubicBezTo>
                      <a:pt x="43" y="1"/>
                      <a:pt x="42" y="1"/>
                      <a:pt x="42" y="1"/>
                    </a:cubicBezTo>
                    <a:cubicBezTo>
                      <a:pt x="42" y="1"/>
                      <a:pt x="42" y="1"/>
                      <a:pt x="42" y="1"/>
                    </a:cubicBezTo>
                    <a:cubicBezTo>
                      <a:pt x="42" y="1"/>
                      <a:pt x="42" y="1"/>
                      <a:pt x="41" y="1"/>
                    </a:cubicBezTo>
                    <a:cubicBezTo>
                      <a:pt x="41" y="1"/>
                      <a:pt x="41" y="1"/>
                      <a:pt x="41" y="1"/>
                    </a:cubicBezTo>
                    <a:cubicBezTo>
                      <a:pt x="41" y="1"/>
                      <a:pt x="41" y="1"/>
                      <a:pt x="41" y="1"/>
                    </a:cubicBezTo>
                    <a:cubicBezTo>
                      <a:pt x="41" y="1"/>
                      <a:pt x="41" y="1"/>
                      <a:pt x="40" y="1"/>
                    </a:cubicBezTo>
                    <a:cubicBezTo>
                      <a:pt x="40" y="1"/>
                      <a:pt x="40" y="1"/>
                      <a:pt x="40" y="1"/>
                    </a:cubicBezTo>
                    <a:cubicBezTo>
                      <a:pt x="40" y="1"/>
                      <a:pt x="40" y="0"/>
                      <a:pt x="40" y="0"/>
                    </a:cubicBezTo>
                    <a:cubicBezTo>
                      <a:pt x="39" y="1"/>
                      <a:pt x="39" y="1"/>
                      <a:pt x="39" y="1"/>
                    </a:cubicBezTo>
                    <a:cubicBezTo>
                      <a:pt x="39" y="1"/>
                      <a:pt x="39" y="1"/>
                      <a:pt x="39" y="1"/>
                    </a:cubicBezTo>
                    <a:cubicBezTo>
                      <a:pt x="36" y="3"/>
                      <a:pt x="36" y="3"/>
                      <a:pt x="36" y="3"/>
                    </a:cubicBezTo>
                    <a:cubicBezTo>
                      <a:pt x="36" y="3"/>
                      <a:pt x="36" y="3"/>
                      <a:pt x="36" y="3"/>
                    </a:cubicBezTo>
                    <a:cubicBezTo>
                      <a:pt x="36" y="4"/>
                      <a:pt x="36" y="4"/>
                      <a:pt x="36" y="4"/>
                    </a:cubicBezTo>
                    <a:cubicBezTo>
                      <a:pt x="36" y="5"/>
                      <a:pt x="36" y="5"/>
                      <a:pt x="36" y="5"/>
                    </a:cubicBezTo>
                    <a:cubicBezTo>
                      <a:pt x="34" y="5"/>
                      <a:pt x="34" y="5"/>
                      <a:pt x="34" y="5"/>
                    </a:cubicBezTo>
                    <a:cubicBezTo>
                      <a:pt x="33" y="5"/>
                      <a:pt x="33" y="5"/>
                      <a:pt x="33" y="4"/>
                    </a:cubicBezTo>
                    <a:cubicBezTo>
                      <a:pt x="33" y="4"/>
                      <a:pt x="33" y="4"/>
                      <a:pt x="33" y="4"/>
                    </a:cubicBezTo>
                    <a:cubicBezTo>
                      <a:pt x="33" y="4"/>
                      <a:pt x="33" y="4"/>
                      <a:pt x="32" y="3"/>
                    </a:cubicBezTo>
                    <a:cubicBezTo>
                      <a:pt x="32" y="3"/>
                      <a:pt x="32" y="3"/>
                      <a:pt x="32" y="4"/>
                    </a:cubicBezTo>
                    <a:cubicBezTo>
                      <a:pt x="32" y="4"/>
                      <a:pt x="32" y="4"/>
                      <a:pt x="32" y="4"/>
                    </a:cubicBezTo>
                    <a:cubicBezTo>
                      <a:pt x="31" y="4"/>
                      <a:pt x="31" y="4"/>
                      <a:pt x="31" y="4"/>
                    </a:cubicBezTo>
                    <a:cubicBezTo>
                      <a:pt x="30" y="4"/>
                      <a:pt x="30" y="4"/>
                      <a:pt x="30" y="4"/>
                    </a:cubicBezTo>
                    <a:cubicBezTo>
                      <a:pt x="30" y="4"/>
                      <a:pt x="30" y="5"/>
                      <a:pt x="30" y="5"/>
                    </a:cubicBezTo>
                    <a:cubicBezTo>
                      <a:pt x="30" y="6"/>
                      <a:pt x="30" y="6"/>
                      <a:pt x="30" y="6"/>
                    </a:cubicBezTo>
                    <a:cubicBezTo>
                      <a:pt x="30" y="6"/>
                      <a:pt x="30" y="6"/>
                      <a:pt x="29" y="6"/>
                    </a:cubicBezTo>
                    <a:cubicBezTo>
                      <a:pt x="29" y="5"/>
                      <a:pt x="29" y="5"/>
                      <a:pt x="29" y="5"/>
                    </a:cubicBezTo>
                    <a:cubicBezTo>
                      <a:pt x="29" y="5"/>
                      <a:pt x="28" y="5"/>
                      <a:pt x="28" y="5"/>
                    </a:cubicBezTo>
                    <a:cubicBezTo>
                      <a:pt x="28" y="6"/>
                      <a:pt x="28" y="6"/>
                      <a:pt x="28" y="6"/>
                    </a:cubicBezTo>
                    <a:cubicBezTo>
                      <a:pt x="28" y="6"/>
                      <a:pt x="28" y="6"/>
                      <a:pt x="28" y="6"/>
                    </a:cubicBezTo>
                    <a:cubicBezTo>
                      <a:pt x="28" y="7"/>
                      <a:pt x="28" y="7"/>
                      <a:pt x="28" y="7"/>
                    </a:cubicBezTo>
                    <a:cubicBezTo>
                      <a:pt x="27" y="8"/>
                      <a:pt x="27" y="8"/>
                      <a:pt x="27" y="8"/>
                    </a:cubicBezTo>
                    <a:cubicBezTo>
                      <a:pt x="27" y="8"/>
                      <a:pt x="27" y="8"/>
                      <a:pt x="27" y="8"/>
                    </a:cubicBezTo>
                    <a:cubicBezTo>
                      <a:pt x="27" y="9"/>
                      <a:pt x="27" y="9"/>
                      <a:pt x="27" y="9"/>
                    </a:cubicBezTo>
                    <a:cubicBezTo>
                      <a:pt x="27" y="9"/>
                      <a:pt x="27" y="9"/>
                      <a:pt x="27" y="9"/>
                    </a:cubicBezTo>
                    <a:cubicBezTo>
                      <a:pt x="27" y="9"/>
                      <a:pt x="27" y="9"/>
                      <a:pt x="27" y="9"/>
                    </a:cubicBezTo>
                    <a:cubicBezTo>
                      <a:pt x="27" y="10"/>
                      <a:pt x="27" y="10"/>
                      <a:pt x="27" y="10"/>
                    </a:cubicBezTo>
                    <a:cubicBezTo>
                      <a:pt x="27" y="10"/>
                      <a:pt x="27" y="10"/>
                      <a:pt x="27" y="10"/>
                    </a:cubicBezTo>
                    <a:cubicBezTo>
                      <a:pt x="29" y="10"/>
                      <a:pt x="29" y="10"/>
                      <a:pt x="29" y="10"/>
                    </a:cubicBezTo>
                    <a:cubicBezTo>
                      <a:pt x="29" y="10"/>
                      <a:pt x="29" y="10"/>
                      <a:pt x="30" y="10"/>
                    </a:cubicBezTo>
                    <a:cubicBezTo>
                      <a:pt x="30" y="10"/>
                      <a:pt x="30" y="10"/>
                      <a:pt x="30" y="10"/>
                    </a:cubicBezTo>
                    <a:cubicBezTo>
                      <a:pt x="30" y="10"/>
                      <a:pt x="30" y="11"/>
                      <a:pt x="30" y="11"/>
                    </a:cubicBezTo>
                    <a:cubicBezTo>
                      <a:pt x="29" y="11"/>
                      <a:pt x="29" y="11"/>
                      <a:pt x="29" y="11"/>
                    </a:cubicBezTo>
                    <a:cubicBezTo>
                      <a:pt x="29" y="11"/>
                      <a:pt x="29" y="12"/>
                      <a:pt x="29" y="12"/>
                    </a:cubicBezTo>
                    <a:cubicBezTo>
                      <a:pt x="28" y="12"/>
                      <a:pt x="28" y="12"/>
                      <a:pt x="28" y="12"/>
                    </a:cubicBezTo>
                    <a:cubicBezTo>
                      <a:pt x="28" y="12"/>
                      <a:pt x="28" y="12"/>
                      <a:pt x="28" y="12"/>
                    </a:cubicBezTo>
                    <a:cubicBezTo>
                      <a:pt x="26" y="12"/>
                      <a:pt x="26" y="12"/>
                      <a:pt x="26" y="12"/>
                    </a:cubicBezTo>
                    <a:cubicBezTo>
                      <a:pt x="26" y="12"/>
                      <a:pt x="26" y="12"/>
                      <a:pt x="26" y="12"/>
                    </a:cubicBezTo>
                    <a:cubicBezTo>
                      <a:pt x="25" y="12"/>
                      <a:pt x="25" y="12"/>
                      <a:pt x="25" y="12"/>
                    </a:cubicBezTo>
                    <a:cubicBezTo>
                      <a:pt x="25" y="12"/>
                      <a:pt x="25" y="13"/>
                      <a:pt x="25" y="13"/>
                    </a:cubicBezTo>
                    <a:cubicBezTo>
                      <a:pt x="25" y="14"/>
                      <a:pt x="25" y="14"/>
                      <a:pt x="25" y="14"/>
                    </a:cubicBezTo>
                    <a:cubicBezTo>
                      <a:pt x="25" y="14"/>
                      <a:pt x="25" y="14"/>
                      <a:pt x="24" y="14"/>
                    </a:cubicBezTo>
                    <a:cubicBezTo>
                      <a:pt x="24" y="14"/>
                      <a:pt x="24" y="14"/>
                      <a:pt x="24" y="14"/>
                    </a:cubicBezTo>
                    <a:cubicBezTo>
                      <a:pt x="24" y="15"/>
                      <a:pt x="23" y="15"/>
                      <a:pt x="23" y="15"/>
                    </a:cubicBezTo>
                    <a:cubicBezTo>
                      <a:pt x="23" y="15"/>
                      <a:pt x="23" y="15"/>
                      <a:pt x="23" y="15"/>
                    </a:cubicBezTo>
                    <a:cubicBezTo>
                      <a:pt x="22" y="15"/>
                      <a:pt x="22" y="15"/>
                      <a:pt x="22" y="15"/>
                    </a:cubicBezTo>
                    <a:cubicBezTo>
                      <a:pt x="21" y="16"/>
                      <a:pt x="21" y="16"/>
                      <a:pt x="21" y="16"/>
                    </a:cubicBezTo>
                    <a:cubicBezTo>
                      <a:pt x="21" y="16"/>
                      <a:pt x="21" y="16"/>
                      <a:pt x="21" y="16"/>
                    </a:cubicBezTo>
                    <a:cubicBezTo>
                      <a:pt x="21" y="18"/>
                      <a:pt x="21" y="18"/>
                      <a:pt x="21" y="18"/>
                    </a:cubicBezTo>
                    <a:cubicBezTo>
                      <a:pt x="21" y="19"/>
                      <a:pt x="21" y="19"/>
                      <a:pt x="21" y="19"/>
                    </a:cubicBezTo>
                    <a:cubicBezTo>
                      <a:pt x="20" y="19"/>
                      <a:pt x="20" y="19"/>
                      <a:pt x="20" y="19"/>
                    </a:cubicBezTo>
                    <a:cubicBezTo>
                      <a:pt x="20" y="20"/>
                      <a:pt x="20" y="20"/>
                      <a:pt x="20" y="20"/>
                    </a:cubicBezTo>
                    <a:cubicBezTo>
                      <a:pt x="20" y="21"/>
                      <a:pt x="20" y="21"/>
                      <a:pt x="20" y="21"/>
                    </a:cubicBezTo>
                    <a:cubicBezTo>
                      <a:pt x="20" y="21"/>
                      <a:pt x="20" y="21"/>
                      <a:pt x="20" y="21"/>
                    </a:cubicBezTo>
                    <a:cubicBezTo>
                      <a:pt x="21" y="22"/>
                      <a:pt x="21" y="22"/>
                      <a:pt x="21" y="22"/>
                    </a:cubicBezTo>
                    <a:cubicBezTo>
                      <a:pt x="21" y="22"/>
                      <a:pt x="21" y="22"/>
                      <a:pt x="21" y="22"/>
                    </a:cubicBezTo>
                    <a:cubicBezTo>
                      <a:pt x="21" y="23"/>
                      <a:pt x="21" y="23"/>
                      <a:pt x="21" y="23"/>
                    </a:cubicBezTo>
                    <a:cubicBezTo>
                      <a:pt x="21" y="23"/>
                      <a:pt x="21" y="24"/>
                      <a:pt x="21" y="24"/>
                    </a:cubicBezTo>
                    <a:cubicBezTo>
                      <a:pt x="20" y="24"/>
                      <a:pt x="20" y="24"/>
                      <a:pt x="20" y="24"/>
                    </a:cubicBezTo>
                    <a:cubicBezTo>
                      <a:pt x="20" y="24"/>
                      <a:pt x="20" y="24"/>
                      <a:pt x="20" y="24"/>
                    </a:cubicBezTo>
                    <a:cubicBezTo>
                      <a:pt x="19" y="24"/>
                      <a:pt x="19" y="24"/>
                      <a:pt x="19" y="24"/>
                    </a:cubicBezTo>
                    <a:cubicBezTo>
                      <a:pt x="19" y="24"/>
                      <a:pt x="19" y="24"/>
                      <a:pt x="19" y="24"/>
                    </a:cubicBezTo>
                    <a:cubicBezTo>
                      <a:pt x="19" y="23"/>
                      <a:pt x="19" y="23"/>
                      <a:pt x="19" y="23"/>
                    </a:cubicBezTo>
                    <a:cubicBezTo>
                      <a:pt x="19" y="22"/>
                      <a:pt x="19" y="22"/>
                      <a:pt x="19" y="22"/>
                    </a:cubicBezTo>
                    <a:cubicBezTo>
                      <a:pt x="18" y="22"/>
                      <a:pt x="18" y="22"/>
                      <a:pt x="18" y="22"/>
                    </a:cubicBezTo>
                    <a:cubicBezTo>
                      <a:pt x="18" y="22"/>
                      <a:pt x="18" y="23"/>
                      <a:pt x="18" y="22"/>
                    </a:cubicBezTo>
                    <a:cubicBezTo>
                      <a:pt x="17" y="22"/>
                      <a:pt x="17" y="22"/>
                      <a:pt x="17" y="22"/>
                    </a:cubicBezTo>
                    <a:cubicBezTo>
                      <a:pt x="17" y="22"/>
                      <a:pt x="17" y="23"/>
                      <a:pt x="17" y="23"/>
                    </a:cubicBezTo>
                    <a:cubicBezTo>
                      <a:pt x="16" y="24"/>
                      <a:pt x="16" y="24"/>
                      <a:pt x="16" y="24"/>
                    </a:cubicBezTo>
                    <a:cubicBezTo>
                      <a:pt x="16" y="24"/>
                      <a:pt x="16" y="24"/>
                      <a:pt x="15" y="24"/>
                    </a:cubicBezTo>
                    <a:cubicBezTo>
                      <a:pt x="15" y="23"/>
                      <a:pt x="15" y="23"/>
                      <a:pt x="15" y="23"/>
                    </a:cubicBezTo>
                    <a:cubicBezTo>
                      <a:pt x="14" y="23"/>
                      <a:pt x="14" y="23"/>
                      <a:pt x="14" y="23"/>
                    </a:cubicBezTo>
                    <a:cubicBezTo>
                      <a:pt x="13" y="24"/>
                      <a:pt x="13" y="24"/>
                      <a:pt x="13" y="24"/>
                    </a:cubicBezTo>
                    <a:cubicBezTo>
                      <a:pt x="13" y="24"/>
                      <a:pt x="13" y="24"/>
                      <a:pt x="13" y="24"/>
                    </a:cubicBezTo>
                    <a:cubicBezTo>
                      <a:pt x="14" y="25"/>
                      <a:pt x="14" y="25"/>
                      <a:pt x="14" y="25"/>
                    </a:cubicBezTo>
                    <a:cubicBezTo>
                      <a:pt x="14" y="25"/>
                      <a:pt x="14" y="25"/>
                      <a:pt x="14" y="25"/>
                    </a:cubicBezTo>
                    <a:cubicBezTo>
                      <a:pt x="14" y="26"/>
                      <a:pt x="14" y="26"/>
                      <a:pt x="14" y="26"/>
                    </a:cubicBezTo>
                    <a:cubicBezTo>
                      <a:pt x="13" y="26"/>
                      <a:pt x="13" y="26"/>
                      <a:pt x="13" y="26"/>
                    </a:cubicBezTo>
                    <a:cubicBezTo>
                      <a:pt x="13" y="26"/>
                      <a:pt x="13" y="26"/>
                      <a:pt x="13" y="26"/>
                    </a:cubicBezTo>
                    <a:cubicBezTo>
                      <a:pt x="12" y="25"/>
                      <a:pt x="12" y="25"/>
                      <a:pt x="12" y="25"/>
                    </a:cubicBezTo>
                    <a:cubicBezTo>
                      <a:pt x="11" y="26"/>
                      <a:pt x="11" y="26"/>
                      <a:pt x="11" y="26"/>
                    </a:cubicBezTo>
                    <a:cubicBezTo>
                      <a:pt x="11" y="26"/>
                      <a:pt x="11" y="26"/>
                      <a:pt x="11" y="26"/>
                    </a:cubicBezTo>
                    <a:cubicBezTo>
                      <a:pt x="10" y="27"/>
                      <a:pt x="10" y="27"/>
                      <a:pt x="10" y="27"/>
                    </a:cubicBezTo>
                    <a:cubicBezTo>
                      <a:pt x="10" y="27"/>
                      <a:pt x="10" y="27"/>
                      <a:pt x="10" y="27"/>
                    </a:cubicBezTo>
                    <a:cubicBezTo>
                      <a:pt x="9" y="26"/>
                      <a:pt x="9" y="26"/>
                      <a:pt x="9" y="26"/>
                    </a:cubicBezTo>
                    <a:cubicBezTo>
                      <a:pt x="8" y="26"/>
                      <a:pt x="8" y="26"/>
                      <a:pt x="8" y="26"/>
                    </a:cubicBezTo>
                    <a:cubicBezTo>
                      <a:pt x="8" y="26"/>
                      <a:pt x="8" y="26"/>
                      <a:pt x="8" y="26"/>
                    </a:cubicBezTo>
                    <a:cubicBezTo>
                      <a:pt x="7" y="26"/>
                      <a:pt x="7" y="26"/>
                      <a:pt x="7" y="26"/>
                    </a:cubicBezTo>
                    <a:cubicBezTo>
                      <a:pt x="6" y="26"/>
                      <a:pt x="6" y="26"/>
                      <a:pt x="6" y="26"/>
                    </a:cubicBezTo>
                    <a:cubicBezTo>
                      <a:pt x="6" y="26"/>
                      <a:pt x="6" y="26"/>
                      <a:pt x="5" y="26"/>
                    </a:cubicBezTo>
                    <a:cubicBezTo>
                      <a:pt x="3" y="27"/>
                      <a:pt x="3" y="27"/>
                      <a:pt x="3" y="27"/>
                    </a:cubicBezTo>
                    <a:cubicBezTo>
                      <a:pt x="3" y="27"/>
                      <a:pt x="3" y="27"/>
                      <a:pt x="3" y="27"/>
                    </a:cubicBezTo>
                    <a:cubicBezTo>
                      <a:pt x="3" y="27"/>
                      <a:pt x="3" y="27"/>
                      <a:pt x="3" y="27"/>
                    </a:cubicBezTo>
                    <a:cubicBezTo>
                      <a:pt x="4" y="29"/>
                      <a:pt x="4" y="29"/>
                      <a:pt x="4" y="29"/>
                    </a:cubicBezTo>
                    <a:cubicBezTo>
                      <a:pt x="4" y="29"/>
                      <a:pt x="4" y="29"/>
                      <a:pt x="4" y="29"/>
                    </a:cubicBezTo>
                    <a:cubicBezTo>
                      <a:pt x="4" y="30"/>
                      <a:pt x="4" y="30"/>
                      <a:pt x="4" y="30"/>
                    </a:cubicBezTo>
                    <a:cubicBezTo>
                      <a:pt x="4" y="30"/>
                      <a:pt x="4" y="29"/>
                      <a:pt x="4" y="30"/>
                    </a:cubicBezTo>
                    <a:cubicBezTo>
                      <a:pt x="5" y="30"/>
                      <a:pt x="5" y="30"/>
                      <a:pt x="5" y="30"/>
                    </a:cubicBezTo>
                    <a:cubicBezTo>
                      <a:pt x="5" y="31"/>
                      <a:pt x="5" y="30"/>
                      <a:pt x="5" y="31"/>
                    </a:cubicBezTo>
                    <a:cubicBezTo>
                      <a:pt x="5" y="32"/>
                      <a:pt x="5" y="32"/>
                      <a:pt x="5" y="32"/>
                    </a:cubicBezTo>
                    <a:cubicBezTo>
                      <a:pt x="5" y="32"/>
                      <a:pt x="5" y="32"/>
                      <a:pt x="5" y="32"/>
                    </a:cubicBezTo>
                    <a:cubicBezTo>
                      <a:pt x="6" y="33"/>
                      <a:pt x="6" y="33"/>
                      <a:pt x="6" y="33"/>
                    </a:cubicBezTo>
                    <a:cubicBezTo>
                      <a:pt x="6" y="33"/>
                      <a:pt x="6" y="33"/>
                      <a:pt x="6" y="34"/>
                    </a:cubicBezTo>
                    <a:cubicBezTo>
                      <a:pt x="6" y="34"/>
                      <a:pt x="6" y="34"/>
                      <a:pt x="6" y="34"/>
                    </a:cubicBezTo>
                    <a:cubicBezTo>
                      <a:pt x="6" y="34"/>
                      <a:pt x="6" y="34"/>
                      <a:pt x="6" y="34"/>
                    </a:cubicBezTo>
                    <a:cubicBezTo>
                      <a:pt x="6" y="35"/>
                      <a:pt x="6" y="35"/>
                      <a:pt x="6" y="35"/>
                    </a:cubicBezTo>
                    <a:cubicBezTo>
                      <a:pt x="6" y="35"/>
                      <a:pt x="6" y="35"/>
                      <a:pt x="6" y="35"/>
                    </a:cubicBezTo>
                    <a:cubicBezTo>
                      <a:pt x="7" y="38"/>
                      <a:pt x="7" y="38"/>
                      <a:pt x="7" y="38"/>
                    </a:cubicBezTo>
                    <a:cubicBezTo>
                      <a:pt x="7" y="38"/>
                      <a:pt x="6" y="38"/>
                      <a:pt x="6" y="38"/>
                    </a:cubicBezTo>
                    <a:cubicBezTo>
                      <a:pt x="5" y="39"/>
                      <a:pt x="5" y="39"/>
                      <a:pt x="5" y="39"/>
                    </a:cubicBezTo>
                    <a:cubicBezTo>
                      <a:pt x="5" y="39"/>
                      <a:pt x="5" y="39"/>
                      <a:pt x="4" y="39"/>
                    </a:cubicBezTo>
                    <a:cubicBezTo>
                      <a:pt x="3" y="40"/>
                      <a:pt x="3" y="40"/>
                      <a:pt x="3" y="40"/>
                    </a:cubicBezTo>
                    <a:cubicBezTo>
                      <a:pt x="3" y="40"/>
                      <a:pt x="3" y="40"/>
                      <a:pt x="2" y="40"/>
                    </a:cubicBezTo>
                    <a:cubicBezTo>
                      <a:pt x="1" y="42"/>
                      <a:pt x="1" y="42"/>
                      <a:pt x="1" y="42"/>
                    </a:cubicBezTo>
                    <a:cubicBezTo>
                      <a:pt x="0" y="42"/>
                      <a:pt x="0" y="42"/>
                      <a:pt x="0" y="43"/>
                    </a:cubicBezTo>
                    <a:cubicBezTo>
                      <a:pt x="0" y="43"/>
                      <a:pt x="0" y="43"/>
                      <a:pt x="0" y="43"/>
                    </a:cubicBezTo>
                    <a:cubicBezTo>
                      <a:pt x="0" y="43"/>
                      <a:pt x="1" y="43"/>
                      <a:pt x="1" y="43"/>
                    </a:cubicBezTo>
                    <a:cubicBezTo>
                      <a:pt x="1" y="43"/>
                      <a:pt x="1" y="43"/>
                      <a:pt x="1" y="43"/>
                    </a:cubicBezTo>
                    <a:cubicBezTo>
                      <a:pt x="2" y="43"/>
                      <a:pt x="2" y="44"/>
                      <a:pt x="2" y="44"/>
                    </a:cubicBezTo>
                    <a:cubicBezTo>
                      <a:pt x="4" y="45"/>
                      <a:pt x="4" y="45"/>
                      <a:pt x="4" y="45"/>
                    </a:cubicBezTo>
                    <a:cubicBezTo>
                      <a:pt x="4" y="45"/>
                      <a:pt x="4" y="45"/>
                      <a:pt x="4" y="45"/>
                    </a:cubicBezTo>
                    <a:cubicBezTo>
                      <a:pt x="4" y="46"/>
                      <a:pt x="4" y="46"/>
                      <a:pt x="4" y="46"/>
                    </a:cubicBezTo>
                    <a:cubicBezTo>
                      <a:pt x="4" y="46"/>
                      <a:pt x="4" y="46"/>
                      <a:pt x="4" y="46"/>
                    </a:cubicBezTo>
                    <a:cubicBezTo>
                      <a:pt x="4" y="47"/>
                      <a:pt x="4" y="47"/>
                      <a:pt x="4" y="47"/>
                    </a:cubicBezTo>
                    <a:cubicBezTo>
                      <a:pt x="4" y="47"/>
                      <a:pt x="4" y="47"/>
                      <a:pt x="4" y="48"/>
                    </a:cubicBezTo>
                    <a:cubicBezTo>
                      <a:pt x="4" y="48"/>
                      <a:pt x="4" y="48"/>
                      <a:pt x="4" y="48"/>
                    </a:cubicBezTo>
                    <a:cubicBezTo>
                      <a:pt x="4" y="48"/>
                      <a:pt x="4" y="48"/>
                      <a:pt x="4" y="48"/>
                    </a:cubicBezTo>
                    <a:cubicBezTo>
                      <a:pt x="4" y="48"/>
                      <a:pt x="4" y="48"/>
                      <a:pt x="4" y="48"/>
                    </a:cubicBezTo>
                    <a:cubicBezTo>
                      <a:pt x="3" y="49"/>
                      <a:pt x="3" y="49"/>
                      <a:pt x="3" y="49"/>
                    </a:cubicBezTo>
                    <a:cubicBezTo>
                      <a:pt x="3" y="50"/>
                      <a:pt x="3" y="50"/>
                      <a:pt x="3" y="50"/>
                    </a:cubicBezTo>
                    <a:cubicBezTo>
                      <a:pt x="3" y="50"/>
                      <a:pt x="3" y="50"/>
                      <a:pt x="3" y="50"/>
                    </a:cubicBezTo>
                    <a:cubicBezTo>
                      <a:pt x="3" y="50"/>
                      <a:pt x="3" y="50"/>
                      <a:pt x="3" y="50"/>
                    </a:cubicBezTo>
                    <a:cubicBezTo>
                      <a:pt x="5" y="49"/>
                      <a:pt x="5" y="49"/>
                      <a:pt x="5" y="49"/>
                    </a:cubicBezTo>
                    <a:cubicBezTo>
                      <a:pt x="5" y="49"/>
                      <a:pt x="5" y="49"/>
                      <a:pt x="5" y="50"/>
                    </a:cubicBezTo>
                    <a:cubicBezTo>
                      <a:pt x="7" y="50"/>
                      <a:pt x="7" y="50"/>
                      <a:pt x="7" y="50"/>
                    </a:cubicBezTo>
                    <a:cubicBezTo>
                      <a:pt x="7" y="50"/>
                      <a:pt x="7" y="50"/>
                      <a:pt x="7" y="50"/>
                    </a:cubicBezTo>
                    <a:cubicBezTo>
                      <a:pt x="8" y="50"/>
                      <a:pt x="8" y="50"/>
                      <a:pt x="8" y="50"/>
                    </a:cubicBezTo>
                    <a:cubicBezTo>
                      <a:pt x="8" y="50"/>
                      <a:pt x="8" y="49"/>
                      <a:pt x="8" y="49"/>
                    </a:cubicBezTo>
                    <a:cubicBezTo>
                      <a:pt x="9" y="49"/>
                      <a:pt x="9" y="49"/>
                      <a:pt x="9" y="49"/>
                    </a:cubicBezTo>
                    <a:cubicBezTo>
                      <a:pt x="9" y="49"/>
                      <a:pt x="10" y="49"/>
                      <a:pt x="9" y="48"/>
                    </a:cubicBezTo>
                    <a:cubicBezTo>
                      <a:pt x="9" y="48"/>
                      <a:pt x="9" y="48"/>
                      <a:pt x="9" y="48"/>
                    </a:cubicBezTo>
                    <a:cubicBezTo>
                      <a:pt x="9" y="48"/>
                      <a:pt x="9" y="47"/>
                      <a:pt x="10" y="47"/>
                    </a:cubicBezTo>
                    <a:cubicBezTo>
                      <a:pt x="10" y="47"/>
                      <a:pt x="10" y="47"/>
                      <a:pt x="10" y="47"/>
                    </a:cubicBezTo>
                    <a:cubicBezTo>
                      <a:pt x="10" y="47"/>
                      <a:pt x="11" y="47"/>
                      <a:pt x="11" y="47"/>
                    </a:cubicBezTo>
                    <a:cubicBezTo>
                      <a:pt x="12" y="47"/>
                      <a:pt x="12" y="47"/>
                      <a:pt x="12" y="47"/>
                    </a:cubicBezTo>
                    <a:cubicBezTo>
                      <a:pt x="13" y="47"/>
                      <a:pt x="13" y="47"/>
                      <a:pt x="13" y="47"/>
                    </a:cubicBezTo>
                    <a:cubicBezTo>
                      <a:pt x="14" y="47"/>
                      <a:pt x="14" y="47"/>
                      <a:pt x="14" y="47"/>
                    </a:cubicBezTo>
                    <a:cubicBezTo>
                      <a:pt x="14" y="47"/>
                      <a:pt x="15" y="47"/>
                      <a:pt x="15" y="47"/>
                    </a:cubicBezTo>
                    <a:cubicBezTo>
                      <a:pt x="17" y="46"/>
                      <a:pt x="17" y="46"/>
                      <a:pt x="17" y="46"/>
                    </a:cubicBezTo>
                    <a:cubicBezTo>
                      <a:pt x="17" y="46"/>
                      <a:pt x="17" y="46"/>
                      <a:pt x="17" y="46"/>
                    </a:cubicBezTo>
                    <a:cubicBezTo>
                      <a:pt x="18" y="46"/>
                      <a:pt x="18" y="46"/>
                      <a:pt x="18" y="46"/>
                    </a:cubicBezTo>
                    <a:cubicBezTo>
                      <a:pt x="18" y="46"/>
                      <a:pt x="18" y="47"/>
                      <a:pt x="19" y="47"/>
                    </a:cubicBezTo>
                    <a:cubicBezTo>
                      <a:pt x="22" y="46"/>
                      <a:pt x="22" y="46"/>
                      <a:pt x="22" y="46"/>
                    </a:cubicBezTo>
                    <a:cubicBezTo>
                      <a:pt x="22" y="46"/>
                      <a:pt x="23" y="46"/>
                      <a:pt x="23" y="47"/>
                    </a:cubicBezTo>
                    <a:cubicBezTo>
                      <a:pt x="24" y="47"/>
                      <a:pt x="24" y="47"/>
                      <a:pt x="24" y="47"/>
                    </a:cubicBezTo>
                    <a:cubicBezTo>
                      <a:pt x="24" y="47"/>
                      <a:pt x="24" y="47"/>
                      <a:pt x="24" y="47"/>
                    </a:cubicBezTo>
                    <a:cubicBezTo>
                      <a:pt x="25" y="47"/>
                      <a:pt x="25" y="47"/>
                      <a:pt x="25" y="47"/>
                    </a:cubicBezTo>
                    <a:cubicBezTo>
                      <a:pt x="25" y="47"/>
                      <a:pt x="26" y="47"/>
                      <a:pt x="26" y="47"/>
                    </a:cubicBezTo>
                    <a:cubicBezTo>
                      <a:pt x="26" y="48"/>
                      <a:pt x="26" y="48"/>
                      <a:pt x="26" y="48"/>
                    </a:cubicBezTo>
                    <a:cubicBezTo>
                      <a:pt x="27" y="48"/>
                      <a:pt x="27" y="48"/>
                      <a:pt x="27" y="48"/>
                    </a:cubicBezTo>
                    <a:cubicBezTo>
                      <a:pt x="28" y="48"/>
                      <a:pt x="28" y="48"/>
                      <a:pt x="28" y="48"/>
                    </a:cubicBezTo>
                    <a:cubicBezTo>
                      <a:pt x="28" y="47"/>
                      <a:pt x="28" y="48"/>
                      <a:pt x="28" y="48"/>
                    </a:cubicBezTo>
                    <a:cubicBezTo>
                      <a:pt x="29" y="48"/>
                      <a:pt x="29" y="48"/>
                      <a:pt x="29" y="48"/>
                    </a:cubicBezTo>
                    <a:cubicBezTo>
                      <a:pt x="29" y="48"/>
                      <a:pt x="29" y="48"/>
                      <a:pt x="29" y="48"/>
                    </a:cubicBezTo>
                    <a:cubicBezTo>
                      <a:pt x="29" y="48"/>
                      <a:pt x="29" y="49"/>
                      <a:pt x="30" y="49"/>
                    </a:cubicBezTo>
                    <a:cubicBezTo>
                      <a:pt x="30" y="49"/>
                      <a:pt x="30" y="49"/>
                      <a:pt x="30" y="49"/>
                    </a:cubicBezTo>
                    <a:cubicBezTo>
                      <a:pt x="31" y="49"/>
                      <a:pt x="31" y="48"/>
                      <a:pt x="31" y="48"/>
                    </a:cubicBezTo>
                    <a:cubicBezTo>
                      <a:pt x="32" y="48"/>
                      <a:pt x="32" y="48"/>
                      <a:pt x="32" y="48"/>
                    </a:cubicBezTo>
                    <a:cubicBezTo>
                      <a:pt x="32" y="48"/>
                      <a:pt x="33" y="48"/>
                      <a:pt x="33" y="48"/>
                    </a:cubicBezTo>
                    <a:cubicBezTo>
                      <a:pt x="33" y="50"/>
                      <a:pt x="33" y="50"/>
                      <a:pt x="33" y="50"/>
                    </a:cubicBezTo>
                    <a:cubicBezTo>
                      <a:pt x="33" y="50"/>
                      <a:pt x="33" y="50"/>
                      <a:pt x="33" y="50"/>
                    </a:cubicBezTo>
                    <a:cubicBezTo>
                      <a:pt x="36" y="50"/>
                      <a:pt x="36" y="50"/>
                      <a:pt x="36" y="50"/>
                    </a:cubicBezTo>
                    <a:cubicBezTo>
                      <a:pt x="36" y="50"/>
                      <a:pt x="36" y="50"/>
                      <a:pt x="36" y="50"/>
                    </a:cubicBezTo>
                    <a:cubicBezTo>
                      <a:pt x="36" y="51"/>
                      <a:pt x="36" y="51"/>
                      <a:pt x="36" y="51"/>
                    </a:cubicBezTo>
                    <a:cubicBezTo>
                      <a:pt x="36" y="51"/>
                      <a:pt x="36" y="51"/>
                      <a:pt x="36" y="51"/>
                    </a:cubicBezTo>
                    <a:cubicBezTo>
                      <a:pt x="36" y="51"/>
                      <a:pt x="36" y="51"/>
                      <a:pt x="36" y="51"/>
                    </a:cubicBezTo>
                    <a:cubicBezTo>
                      <a:pt x="37" y="51"/>
                      <a:pt x="37" y="51"/>
                      <a:pt x="37" y="51"/>
                    </a:cubicBezTo>
                    <a:cubicBezTo>
                      <a:pt x="38" y="50"/>
                      <a:pt x="38" y="50"/>
                      <a:pt x="38" y="50"/>
                    </a:cubicBezTo>
                    <a:cubicBezTo>
                      <a:pt x="38" y="50"/>
                      <a:pt x="38" y="50"/>
                      <a:pt x="39" y="50"/>
                    </a:cubicBezTo>
                    <a:cubicBezTo>
                      <a:pt x="39" y="50"/>
                      <a:pt x="39" y="50"/>
                      <a:pt x="39" y="50"/>
                    </a:cubicBezTo>
                    <a:cubicBezTo>
                      <a:pt x="39" y="50"/>
                      <a:pt x="39" y="50"/>
                      <a:pt x="39" y="50"/>
                    </a:cubicBezTo>
                    <a:cubicBezTo>
                      <a:pt x="41" y="49"/>
                      <a:pt x="41" y="49"/>
                      <a:pt x="41" y="49"/>
                    </a:cubicBezTo>
                    <a:cubicBezTo>
                      <a:pt x="41" y="49"/>
                      <a:pt x="41" y="49"/>
                      <a:pt x="41" y="49"/>
                    </a:cubicBezTo>
                    <a:cubicBezTo>
                      <a:pt x="42" y="50"/>
                      <a:pt x="42" y="50"/>
                      <a:pt x="42" y="50"/>
                    </a:cubicBezTo>
                    <a:cubicBezTo>
                      <a:pt x="42" y="50"/>
                      <a:pt x="42" y="51"/>
                      <a:pt x="42" y="51"/>
                    </a:cubicBezTo>
                    <a:cubicBezTo>
                      <a:pt x="43" y="50"/>
                      <a:pt x="43" y="50"/>
                      <a:pt x="43" y="50"/>
                    </a:cubicBezTo>
                    <a:cubicBezTo>
                      <a:pt x="44" y="50"/>
                      <a:pt x="44" y="51"/>
                      <a:pt x="44" y="51"/>
                    </a:cubicBezTo>
                    <a:cubicBezTo>
                      <a:pt x="44" y="52"/>
                      <a:pt x="44" y="52"/>
                      <a:pt x="44" y="52"/>
                    </a:cubicBezTo>
                    <a:cubicBezTo>
                      <a:pt x="44" y="52"/>
                      <a:pt x="44" y="52"/>
                      <a:pt x="44" y="52"/>
                    </a:cubicBezTo>
                    <a:cubicBezTo>
                      <a:pt x="45" y="52"/>
                      <a:pt x="45" y="52"/>
                      <a:pt x="45" y="52"/>
                    </a:cubicBezTo>
                    <a:cubicBezTo>
                      <a:pt x="45" y="52"/>
                      <a:pt x="45" y="52"/>
                      <a:pt x="45" y="52"/>
                    </a:cubicBezTo>
                    <a:cubicBezTo>
                      <a:pt x="45" y="51"/>
                      <a:pt x="45" y="51"/>
                      <a:pt x="45" y="51"/>
                    </a:cubicBezTo>
                    <a:cubicBezTo>
                      <a:pt x="46" y="51"/>
                      <a:pt x="46" y="50"/>
                      <a:pt x="46" y="50"/>
                    </a:cubicBezTo>
                    <a:cubicBezTo>
                      <a:pt x="46" y="50"/>
                      <a:pt x="46" y="50"/>
                      <a:pt x="46" y="50"/>
                    </a:cubicBezTo>
                    <a:cubicBezTo>
                      <a:pt x="47" y="50"/>
                      <a:pt x="47" y="50"/>
                      <a:pt x="47" y="50"/>
                    </a:cubicBezTo>
                    <a:cubicBezTo>
                      <a:pt x="48" y="49"/>
                      <a:pt x="48" y="49"/>
                      <a:pt x="48" y="49"/>
                    </a:cubicBezTo>
                    <a:cubicBezTo>
                      <a:pt x="48" y="49"/>
                      <a:pt x="48" y="49"/>
                      <a:pt x="48" y="49"/>
                    </a:cubicBezTo>
                    <a:cubicBezTo>
                      <a:pt x="48" y="50"/>
                      <a:pt x="48" y="50"/>
                      <a:pt x="48" y="50"/>
                    </a:cubicBezTo>
                    <a:cubicBezTo>
                      <a:pt x="49" y="50"/>
                      <a:pt x="49" y="50"/>
                      <a:pt x="49" y="50"/>
                    </a:cubicBezTo>
                    <a:cubicBezTo>
                      <a:pt x="49" y="51"/>
                      <a:pt x="49" y="51"/>
                      <a:pt x="49" y="51"/>
                    </a:cubicBezTo>
                    <a:cubicBezTo>
                      <a:pt x="49" y="51"/>
                      <a:pt x="49" y="51"/>
                      <a:pt x="49" y="52"/>
                    </a:cubicBezTo>
                    <a:cubicBezTo>
                      <a:pt x="49" y="52"/>
                      <a:pt x="49" y="52"/>
                      <a:pt x="49" y="52"/>
                    </a:cubicBezTo>
                    <a:cubicBezTo>
                      <a:pt x="49" y="52"/>
                      <a:pt x="49" y="52"/>
                      <a:pt x="50" y="52"/>
                    </a:cubicBezTo>
                    <a:cubicBezTo>
                      <a:pt x="50" y="52"/>
                      <a:pt x="50" y="52"/>
                      <a:pt x="50" y="52"/>
                    </a:cubicBezTo>
                    <a:cubicBezTo>
                      <a:pt x="51" y="52"/>
                      <a:pt x="51" y="52"/>
                      <a:pt x="51" y="52"/>
                    </a:cubicBezTo>
                    <a:cubicBezTo>
                      <a:pt x="51" y="52"/>
                      <a:pt x="51" y="52"/>
                      <a:pt x="51" y="52"/>
                    </a:cubicBezTo>
                    <a:cubicBezTo>
                      <a:pt x="51" y="51"/>
                      <a:pt x="51" y="51"/>
                      <a:pt x="51" y="51"/>
                    </a:cubicBezTo>
                    <a:cubicBezTo>
                      <a:pt x="52" y="51"/>
                      <a:pt x="52" y="51"/>
                      <a:pt x="52" y="51"/>
                    </a:cubicBezTo>
                    <a:cubicBezTo>
                      <a:pt x="52" y="51"/>
                      <a:pt x="52" y="51"/>
                      <a:pt x="53" y="51"/>
                    </a:cubicBezTo>
                    <a:cubicBezTo>
                      <a:pt x="53" y="51"/>
                      <a:pt x="53" y="51"/>
                      <a:pt x="53" y="51"/>
                    </a:cubicBezTo>
                    <a:cubicBezTo>
                      <a:pt x="53" y="51"/>
                      <a:pt x="53" y="52"/>
                      <a:pt x="54" y="52"/>
                    </a:cubicBezTo>
                    <a:cubicBezTo>
                      <a:pt x="56" y="51"/>
                      <a:pt x="56" y="51"/>
                      <a:pt x="56" y="51"/>
                    </a:cubicBezTo>
                    <a:cubicBezTo>
                      <a:pt x="56" y="51"/>
                      <a:pt x="56" y="51"/>
                      <a:pt x="56" y="51"/>
                    </a:cubicBezTo>
                    <a:cubicBezTo>
                      <a:pt x="57" y="52"/>
                      <a:pt x="57" y="52"/>
                      <a:pt x="57" y="52"/>
                    </a:cubicBezTo>
                    <a:cubicBezTo>
                      <a:pt x="57" y="52"/>
                      <a:pt x="57" y="52"/>
                      <a:pt x="57" y="52"/>
                    </a:cubicBezTo>
                    <a:cubicBezTo>
                      <a:pt x="57" y="53"/>
                      <a:pt x="57" y="53"/>
                      <a:pt x="57" y="53"/>
                    </a:cubicBezTo>
                    <a:cubicBezTo>
                      <a:pt x="57" y="53"/>
                      <a:pt x="57" y="53"/>
                      <a:pt x="58" y="53"/>
                    </a:cubicBezTo>
                    <a:cubicBezTo>
                      <a:pt x="58" y="54"/>
                      <a:pt x="58" y="54"/>
                      <a:pt x="58" y="54"/>
                    </a:cubicBezTo>
                    <a:cubicBezTo>
                      <a:pt x="59" y="54"/>
                      <a:pt x="59" y="54"/>
                      <a:pt x="59" y="53"/>
                    </a:cubicBezTo>
                    <a:cubicBezTo>
                      <a:pt x="60" y="53"/>
                      <a:pt x="60" y="53"/>
                      <a:pt x="60" y="53"/>
                    </a:cubicBezTo>
                    <a:cubicBezTo>
                      <a:pt x="60" y="53"/>
                      <a:pt x="60" y="52"/>
                      <a:pt x="60" y="52"/>
                    </a:cubicBezTo>
                    <a:cubicBezTo>
                      <a:pt x="59" y="50"/>
                      <a:pt x="59" y="50"/>
                      <a:pt x="59" y="50"/>
                    </a:cubicBezTo>
                    <a:cubicBezTo>
                      <a:pt x="59" y="50"/>
                      <a:pt x="59" y="50"/>
                      <a:pt x="59" y="50"/>
                    </a:cubicBezTo>
                    <a:cubicBezTo>
                      <a:pt x="61" y="47"/>
                      <a:pt x="61" y="47"/>
                      <a:pt x="61" y="47"/>
                    </a:cubicBezTo>
                    <a:cubicBezTo>
                      <a:pt x="61" y="47"/>
                      <a:pt x="61" y="47"/>
                      <a:pt x="61" y="47"/>
                    </a:cubicBezTo>
                    <a:cubicBezTo>
                      <a:pt x="61" y="46"/>
                      <a:pt x="61" y="46"/>
                      <a:pt x="61" y="46"/>
                    </a:cubicBezTo>
                    <a:cubicBezTo>
                      <a:pt x="62" y="46"/>
                      <a:pt x="62" y="46"/>
                      <a:pt x="62" y="46"/>
                    </a:cubicBezTo>
                    <a:cubicBezTo>
                      <a:pt x="62" y="45"/>
                      <a:pt x="62" y="45"/>
                      <a:pt x="62" y="45"/>
                    </a:cubicBezTo>
                    <a:cubicBezTo>
                      <a:pt x="62" y="45"/>
                      <a:pt x="62" y="45"/>
                      <a:pt x="63" y="45"/>
                    </a:cubicBezTo>
                    <a:cubicBezTo>
                      <a:pt x="63" y="45"/>
                      <a:pt x="63" y="45"/>
                      <a:pt x="63" y="45"/>
                    </a:cubicBezTo>
                    <a:cubicBezTo>
                      <a:pt x="64" y="45"/>
                      <a:pt x="64" y="45"/>
                      <a:pt x="64" y="45"/>
                    </a:cubicBezTo>
                    <a:cubicBezTo>
                      <a:pt x="64" y="45"/>
                      <a:pt x="64" y="45"/>
                      <a:pt x="64" y="45"/>
                    </a:cubicBezTo>
                    <a:cubicBezTo>
                      <a:pt x="64" y="45"/>
                      <a:pt x="65" y="45"/>
                      <a:pt x="65" y="45"/>
                    </a:cubicBezTo>
                    <a:cubicBezTo>
                      <a:pt x="65" y="45"/>
                      <a:pt x="65" y="45"/>
                      <a:pt x="66" y="45"/>
                    </a:cubicBezTo>
                    <a:cubicBezTo>
                      <a:pt x="66" y="45"/>
                      <a:pt x="66" y="45"/>
                      <a:pt x="66" y="45"/>
                    </a:cubicBezTo>
                    <a:cubicBezTo>
                      <a:pt x="66" y="44"/>
                      <a:pt x="66" y="44"/>
                      <a:pt x="66" y="44"/>
                    </a:cubicBezTo>
                    <a:cubicBezTo>
                      <a:pt x="69" y="44"/>
                      <a:pt x="69" y="44"/>
                      <a:pt x="69" y="44"/>
                    </a:cubicBezTo>
                    <a:cubicBezTo>
                      <a:pt x="69" y="44"/>
                      <a:pt x="69" y="44"/>
                      <a:pt x="69" y="44"/>
                    </a:cubicBezTo>
                    <a:cubicBezTo>
                      <a:pt x="69" y="44"/>
                      <a:pt x="69" y="44"/>
                      <a:pt x="69" y="44"/>
                    </a:cubicBezTo>
                    <a:cubicBezTo>
                      <a:pt x="69" y="44"/>
                      <a:pt x="69" y="44"/>
                      <a:pt x="69" y="44"/>
                    </a:cubicBezTo>
                    <a:cubicBezTo>
                      <a:pt x="69" y="44"/>
                      <a:pt x="69" y="44"/>
                      <a:pt x="69" y="44"/>
                    </a:cubicBezTo>
                    <a:cubicBezTo>
                      <a:pt x="69" y="44"/>
                      <a:pt x="69" y="44"/>
                      <a:pt x="69" y="44"/>
                    </a:cubicBezTo>
                    <a:cubicBezTo>
                      <a:pt x="68" y="43"/>
                      <a:pt x="68" y="43"/>
                      <a:pt x="68" y="43"/>
                    </a:cubicBezTo>
                    <a:cubicBezTo>
                      <a:pt x="68" y="43"/>
                      <a:pt x="68" y="43"/>
                      <a:pt x="68" y="43"/>
                    </a:cubicBezTo>
                    <a:cubicBezTo>
                      <a:pt x="68" y="43"/>
                      <a:pt x="68" y="43"/>
                      <a:pt x="68" y="43"/>
                    </a:cubicBezTo>
                    <a:cubicBezTo>
                      <a:pt x="68" y="42"/>
                      <a:pt x="68" y="42"/>
                      <a:pt x="68" y="42"/>
                    </a:cubicBezTo>
                    <a:cubicBezTo>
                      <a:pt x="68" y="42"/>
                      <a:pt x="67" y="42"/>
                      <a:pt x="68" y="42"/>
                    </a:cubicBezTo>
                    <a:cubicBezTo>
                      <a:pt x="68" y="42"/>
                      <a:pt x="68" y="42"/>
                      <a:pt x="68" y="42"/>
                    </a:cubicBezTo>
                    <a:cubicBezTo>
                      <a:pt x="68" y="42"/>
                      <a:pt x="68" y="41"/>
                      <a:pt x="68" y="41"/>
                    </a:cubicBezTo>
                    <a:cubicBezTo>
                      <a:pt x="68" y="41"/>
                      <a:pt x="68" y="41"/>
                      <a:pt x="68" y="41"/>
                    </a:cubicBezTo>
                    <a:cubicBezTo>
                      <a:pt x="67" y="41"/>
                      <a:pt x="68" y="40"/>
                      <a:pt x="68" y="40"/>
                    </a:cubicBezTo>
                    <a:cubicBezTo>
                      <a:pt x="68" y="40"/>
                      <a:pt x="68" y="40"/>
                      <a:pt x="68" y="40"/>
                    </a:cubicBezTo>
                    <a:cubicBezTo>
                      <a:pt x="68" y="40"/>
                      <a:pt x="68" y="40"/>
                      <a:pt x="68" y="40"/>
                    </a:cubicBezTo>
                    <a:cubicBezTo>
                      <a:pt x="68" y="40"/>
                      <a:pt x="68" y="40"/>
                      <a:pt x="68" y="40"/>
                    </a:cubicBezTo>
                    <a:cubicBezTo>
                      <a:pt x="68" y="40"/>
                      <a:pt x="67" y="39"/>
                      <a:pt x="67" y="39"/>
                    </a:cubicBezTo>
                    <a:cubicBezTo>
                      <a:pt x="67" y="39"/>
                      <a:pt x="67" y="39"/>
                      <a:pt x="67" y="39"/>
                    </a:cubicBezTo>
                    <a:cubicBezTo>
                      <a:pt x="67" y="39"/>
                      <a:pt x="67" y="38"/>
                      <a:pt x="67" y="38"/>
                    </a:cubicBezTo>
                    <a:cubicBezTo>
                      <a:pt x="67" y="38"/>
                      <a:pt x="67" y="38"/>
                      <a:pt x="67" y="38"/>
                    </a:cubicBezTo>
                    <a:cubicBezTo>
                      <a:pt x="68" y="38"/>
                      <a:pt x="68" y="37"/>
                      <a:pt x="67" y="37"/>
                    </a:cubicBezTo>
                    <a:cubicBezTo>
                      <a:pt x="67" y="37"/>
                      <a:pt x="67" y="37"/>
                      <a:pt x="67" y="37"/>
                    </a:cubicBezTo>
                    <a:cubicBezTo>
                      <a:pt x="67" y="37"/>
                      <a:pt x="67" y="37"/>
                      <a:pt x="66" y="37"/>
                    </a:cubicBezTo>
                    <a:cubicBezTo>
                      <a:pt x="66" y="36"/>
                      <a:pt x="66" y="36"/>
                      <a:pt x="66" y="36"/>
                    </a:cubicBezTo>
                    <a:cubicBezTo>
                      <a:pt x="66" y="36"/>
                      <a:pt x="66" y="36"/>
                      <a:pt x="66" y="36"/>
                    </a:cubicBezTo>
                    <a:cubicBezTo>
                      <a:pt x="66" y="36"/>
                      <a:pt x="66" y="36"/>
                      <a:pt x="66" y="36"/>
                    </a:cubicBezTo>
                    <a:cubicBezTo>
                      <a:pt x="66" y="36"/>
                      <a:pt x="66" y="35"/>
                      <a:pt x="65" y="35"/>
                    </a:cubicBezTo>
                    <a:cubicBezTo>
                      <a:pt x="65" y="35"/>
                      <a:pt x="65" y="35"/>
                      <a:pt x="65" y="35"/>
                    </a:cubicBezTo>
                    <a:cubicBezTo>
                      <a:pt x="65" y="35"/>
                      <a:pt x="65" y="35"/>
                      <a:pt x="65" y="35"/>
                    </a:cubicBezTo>
                    <a:cubicBezTo>
                      <a:pt x="65" y="35"/>
                      <a:pt x="65" y="35"/>
                      <a:pt x="65" y="35"/>
                    </a:cubicBezTo>
                    <a:cubicBezTo>
                      <a:pt x="65" y="35"/>
                      <a:pt x="65" y="35"/>
                      <a:pt x="65" y="35"/>
                    </a:cubicBezTo>
                    <a:cubicBezTo>
                      <a:pt x="65" y="35"/>
                      <a:pt x="65" y="34"/>
                      <a:pt x="65" y="34"/>
                    </a:cubicBezTo>
                    <a:cubicBezTo>
                      <a:pt x="65" y="34"/>
                      <a:pt x="65" y="34"/>
                      <a:pt x="66" y="34"/>
                    </a:cubicBezTo>
                    <a:cubicBezTo>
                      <a:pt x="66" y="34"/>
                      <a:pt x="66" y="34"/>
                      <a:pt x="66" y="34"/>
                    </a:cubicBezTo>
                    <a:cubicBezTo>
                      <a:pt x="66" y="33"/>
                      <a:pt x="66" y="33"/>
                      <a:pt x="66" y="33"/>
                    </a:cubicBezTo>
                    <a:cubicBezTo>
                      <a:pt x="66" y="33"/>
                      <a:pt x="66" y="33"/>
                      <a:pt x="66" y="33"/>
                    </a:cubicBezTo>
                    <a:cubicBezTo>
                      <a:pt x="67" y="33"/>
                      <a:pt x="67" y="33"/>
                      <a:pt x="67" y="33"/>
                    </a:cubicBezTo>
                    <a:cubicBezTo>
                      <a:pt x="67" y="33"/>
                      <a:pt x="68" y="33"/>
                      <a:pt x="68" y="33"/>
                    </a:cubicBezTo>
                    <a:cubicBezTo>
                      <a:pt x="68" y="33"/>
                      <a:pt x="68" y="33"/>
                      <a:pt x="68" y="33"/>
                    </a:cubicBezTo>
                    <a:cubicBezTo>
                      <a:pt x="69" y="33"/>
                      <a:pt x="69" y="33"/>
                      <a:pt x="69" y="33"/>
                    </a:cubicBezTo>
                    <a:cubicBezTo>
                      <a:pt x="69" y="33"/>
                      <a:pt x="69" y="33"/>
                      <a:pt x="69" y="33"/>
                    </a:cubicBezTo>
                    <a:cubicBezTo>
                      <a:pt x="69" y="34"/>
                      <a:pt x="69" y="34"/>
                      <a:pt x="69" y="34"/>
                    </a:cubicBezTo>
                    <a:cubicBezTo>
                      <a:pt x="69" y="34"/>
                      <a:pt x="69" y="34"/>
                      <a:pt x="69" y="34"/>
                    </a:cubicBezTo>
                    <a:cubicBezTo>
                      <a:pt x="70" y="34"/>
                      <a:pt x="70" y="34"/>
                      <a:pt x="70" y="34"/>
                    </a:cubicBezTo>
                    <a:cubicBezTo>
                      <a:pt x="70" y="34"/>
                      <a:pt x="70" y="34"/>
                      <a:pt x="70" y="34"/>
                    </a:cubicBezTo>
                    <a:cubicBezTo>
                      <a:pt x="70" y="34"/>
                      <a:pt x="71" y="34"/>
                      <a:pt x="71" y="34"/>
                    </a:cubicBezTo>
                    <a:cubicBezTo>
                      <a:pt x="72" y="34"/>
                      <a:pt x="72" y="34"/>
                      <a:pt x="72" y="34"/>
                    </a:cubicBezTo>
                    <a:cubicBezTo>
                      <a:pt x="72" y="34"/>
                      <a:pt x="72" y="34"/>
                      <a:pt x="73" y="34"/>
                    </a:cubicBezTo>
                    <a:cubicBezTo>
                      <a:pt x="74" y="33"/>
                      <a:pt x="74" y="33"/>
                      <a:pt x="74" y="33"/>
                    </a:cubicBezTo>
                    <a:cubicBezTo>
                      <a:pt x="74" y="33"/>
                      <a:pt x="75" y="33"/>
                      <a:pt x="75" y="33"/>
                    </a:cubicBezTo>
                    <a:cubicBezTo>
                      <a:pt x="75" y="32"/>
                      <a:pt x="75" y="32"/>
                      <a:pt x="75" y="32"/>
                    </a:cubicBezTo>
                    <a:cubicBezTo>
                      <a:pt x="75" y="32"/>
                      <a:pt x="75" y="32"/>
                      <a:pt x="75" y="32"/>
                    </a:cubicBezTo>
                    <a:cubicBezTo>
                      <a:pt x="76" y="32"/>
                      <a:pt x="76" y="32"/>
                      <a:pt x="76" y="32"/>
                    </a:cubicBezTo>
                    <a:cubicBezTo>
                      <a:pt x="77" y="32"/>
                      <a:pt x="77" y="31"/>
                      <a:pt x="77" y="31"/>
                    </a:cubicBezTo>
                    <a:cubicBezTo>
                      <a:pt x="77" y="31"/>
                      <a:pt x="77" y="31"/>
                      <a:pt x="77" y="3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1" name="Freeform 2506"/>
              <p:cNvSpPr>
                <a:spLocks noEditPoints="1"/>
              </p:cNvSpPr>
              <p:nvPr/>
            </p:nvSpPr>
            <p:spPr bwMode="auto">
              <a:xfrm>
                <a:off x="4821238" y="2986087"/>
                <a:ext cx="166688" cy="77787"/>
              </a:xfrm>
              <a:custGeom>
                <a:avLst/>
                <a:gdLst>
                  <a:gd name="T0" fmla="*/ 57 w 58"/>
                  <a:gd name="T1" fmla="*/ 18 h 27"/>
                  <a:gd name="T2" fmla="*/ 56 w 58"/>
                  <a:gd name="T3" fmla="*/ 17 h 27"/>
                  <a:gd name="T4" fmla="*/ 55 w 58"/>
                  <a:gd name="T5" fmla="*/ 15 h 27"/>
                  <a:gd name="T6" fmla="*/ 55 w 58"/>
                  <a:gd name="T7" fmla="*/ 14 h 27"/>
                  <a:gd name="T8" fmla="*/ 54 w 58"/>
                  <a:gd name="T9" fmla="*/ 13 h 27"/>
                  <a:gd name="T10" fmla="*/ 54 w 58"/>
                  <a:gd name="T11" fmla="*/ 11 h 27"/>
                  <a:gd name="T12" fmla="*/ 55 w 58"/>
                  <a:gd name="T13" fmla="*/ 9 h 27"/>
                  <a:gd name="T14" fmla="*/ 52 w 58"/>
                  <a:gd name="T15" fmla="*/ 7 h 27"/>
                  <a:gd name="T16" fmla="*/ 51 w 58"/>
                  <a:gd name="T17" fmla="*/ 6 h 27"/>
                  <a:gd name="T18" fmla="*/ 47 w 58"/>
                  <a:gd name="T19" fmla="*/ 5 h 27"/>
                  <a:gd name="T20" fmla="*/ 45 w 58"/>
                  <a:gd name="T21" fmla="*/ 6 h 27"/>
                  <a:gd name="T22" fmla="*/ 43 w 58"/>
                  <a:gd name="T23" fmla="*/ 6 h 27"/>
                  <a:gd name="T24" fmla="*/ 41 w 58"/>
                  <a:gd name="T25" fmla="*/ 4 h 27"/>
                  <a:gd name="T26" fmla="*/ 39 w 58"/>
                  <a:gd name="T27" fmla="*/ 3 h 27"/>
                  <a:gd name="T28" fmla="*/ 37 w 58"/>
                  <a:gd name="T29" fmla="*/ 2 h 27"/>
                  <a:gd name="T30" fmla="*/ 35 w 58"/>
                  <a:gd name="T31" fmla="*/ 0 h 27"/>
                  <a:gd name="T32" fmla="*/ 33 w 58"/>
                  <a:gd name="T33" fmla="*/ 0 h 27"/>
                  <a:gd name="T34" fmla="*/ 31 w 58"/>
                  <a:gd name="T35" fmla="*/ 1 h 27"/>
                  <a:gd name="T36" fmla="*/ 28 w 58"/>
                  <a:gd name="T37" fmla="*/ 2 h 27"/>
                  <a:gd name="T38" fmla="*/ 27 w 58"/>
                  <a:gd name="T39" fmla="*/ 6 h 27"/>
                  <a:gd name="T40" fmla="*/ 24 w 58"/>
                  <a:gd name="T41" fmla="*/ 11 h 27"/>
                  <a:gd name="T42" fmla="*/ 18 w 58"/>
                  <a:gd name="T43" fmla="*/ 11 h 27"/>
                  <a:gd name="T44" fmla="*/ 14 w 58"/>
                  <a:gd name="T45" fmla="*/ 5 h 27"/>
                  <a:gd name="T46" fmla="*/ 5 w 58"/>
                  <a:gd name="T47" fmla="*/ 6 h 27"/>
                  <a:gd name="T48" fmla="*/ 2 w 58"/>
                  <a:gd name="T49" fmla="*/ 12 h 27"/>
                  <a:gd name="T50" fmla="*/ 0 w 58"/>
                  <a:gd name="T51" fmla="*/ 19 h 27"/>
                  <a:gd name="T52" fmla="*/ 2 w 58"/>
                  <a:gd name="T53" fmla="*/ 23 h 27"/>
                  <a:gd name="T54" fmla="*/ 3 w 58"/>
                  <a:gd name="T55" fmla="*/ 21 h 27"/>
                  <a:gd name="T56" fmla="*/ 4 w 58"/>
                  <a:gd name="T57" fmla="*/ 20 h 27"/>
                  <a:gd name="T58" fmla="*/ 7 w 58"/>
                  <a:gd name="T59" fmla="*/ 20 h 27"/>
                  <a:gd name="T60" fmla="*/ 8 w 58"/>
                  <a:gd name="T61" fmla="*/ 19 h 27"/>
                  <a:gd name="T62" fmla="*/ 11 w 58"/>
                  <a:gd name="T63" fmla="*/ 19 h 27"/>
                  <a:gd name="T64" fmla="*/ 14 w 58"/>
                  <a:gd name="T65" fmla="*/ 19 h 27"/>
                  <a:gd name="T66" fmla="*/ 16 w 58"/>
                  <a:gd name="T67" fmla="*/ 19 h 27"/>
                  <a:gd name="T68" fmla="*/ 18 w 58"/>
                  <a:gd name="T69" fmla="*/ 19 h 27"/>
                  <a:gd name="T70" fmla="*/ 20 w 58"/>
                  <a:gd name="T71" fmla="*/ 20 h 27"/>
                  <a:gd name="T72" fmla="*/ 22 w 58"/>
                  <a:gd name="T73" fmla="*/ 20 h 27"/>
                  <a:gd name="T74" fmla="*/ 24 w 58"/>
                  <a:gd name="T75" fmla="*/ 20 h 27"/>
                  <a:gd name="T76" fmla="*/ 27 w 58"/>
                  <a:gd name="T77" fmla="*/ 20 h 27"/>
                  <a:gd name="T78" fmla="*/ 29 w 58"/>
                  <a:gd name="T79" fmla="*/ 19 h 27"/>
                  <a:gd name="T80" fmla="*/ 31 w 58"/>
                  <a:gd name="T81" fmla="*/ 18 h 27"/>
                  <a:gd name="T82" fmla="*/ 32 w 58"/>
                  <a:gd name="T83" fmla="*/ 20 h 27"/>
                  <a:gd name="T84" fmla="*/ 34 w 58"/>
                  <a:gd name="T85" fmla="*/ 21 h 27"/>
                  <a:gd name="T86" fmla="*/ 37 w 58"/>
                  <a:gd name="T87" fmla="*/ 22 h 27"/>
                  <a:gd name="T88" fmla="*/ 39 w 58"/>
                  <a:gd name="T89" fmla="*/ 23 h 27"/>
                  <a:gd name="T90" fmla="*/ 42 w 58"/>
                  <a:gd name="T91" fmla="*/ 25 h 27"/>
                  <a:gd name="T92" fmla="*/ 43 w 58"/>
                  <a:gd name="T93" fmla="*/ 26 h 27"/>
                  <a:gd name="T94" fmla="*/ 46 w 58"/>
                  <a:gd name="T95" fmla="*/ 26 h 27"/>
                  <a:gd name="T96" fmla="*/ 48 w 58"/>
                  <a:gd name="T97" fmla="*/ 25 h 27"/>
                  <a:gd name="T98" fmla="*/ 50 w 58"/>
                  <a:gd name="T99" fmla="*/ 25 h 27"/>
                  <a:gd name="T100" fmla="*/ 53 w 58"/>
                  <a:gd name="T101" fmla="*/ 24 h 27"/>
                  <a:gd name="T102" fmla="*/ 57 w 58"/>
                  <a:gd name="T103" fmla="*/ 21 h 27"/>
                  <a:gd name="T104" fmla="*/ 0 w 58"/>
                  <a:gd name="T105" fmla="*/ 18 h 27"/>
                  <a:gd name="T106" fmla="*/ 17 w 58"/>
                  <a:gd name="T10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 h="27">
                    <a:moveTo>
                      <a:pt x="58" y="20"/>
                    </a:moveTo>
                    <a:cubicBezTo>
                      <a:pt x="57" y="20"/>
                      <a:pt x="57" y="20"/>
                      <a:pt x="57" y="20"/>
                    </a:cubicBezTo>
                    <a:cubicBezTo>
                      <a:pt x="57" y="19"/>
                      <a:pt x="57" y="19"/>
                      <a:pt x="57" y="19"/>
                    </a:cubicBezTo>
                    <a:cubicBezTo>
                      <a:pt x="57" y="19"/>
                      <a:pt x="57" y="19"/>
                      <a:pt x="57" y="19"/>
                    </a:cubicBezTo>
                    <a:cubicBezTo>
                      <a:pt x="57" y="18"/>
                      <a:pt x="57" y="18"/>
                      <a:pt x="57" y="18"/>
                    </a:cubicBezTo>
                    <a:cubicBezTo>
                      <a:pt x="57" y="18"/>
                      <a:pt x="57" y="18"/>
                      <a:pt x="57" y="18"/>
                    </a:cubicBezTo>
                    <a:cubicBezTo>
                      <a:pt x="57" y="18"/>
                      <a:pt x="57" y="18"/>
                      <a:pt x="57" y="18"/>
                    </a:cubicBezTo>
                    <a:cubicBezTo>
                      <a:pt x="57" y="17"/>
                      <a:pt x="57" y="17"/>
                      <a:pt x="57" y="17"/>
                    </a:cubicBezTo>
                    <a:cubicBezTo>
                      <a:pt x="57" y="17"/>
                      <a:pt x="57" y="17"/>
                      <a:pt x="57" y="17"/>
                    </a:cubicBezTo>
                    <a:cubicBezTo>
                      <a:pt x="56" y="17"/>
                      <a:pt x="56" y="17"/>
                      <a:pt x="56" y="17"/>
                    </a:cubicBezTo>
                    <a:cubicBezTo>
                      <a:pt x="56" y="17"/>
                      <a:pt x="56" y="17"/>
                      <a:pt x="56" y="16"/>
                    </a:cubicBezTo>
                    <a:cubicBezTo>
                      <a:pt x="56" y="16"/>
                      <a:pt x="56" y="16"/>
                      <a:pt x="56" y="16"/>
                    </a:cubicBezTo>
                    <a:cubicBezTo>
                      <a:pt x="56" y="16"/>
                      <a:pt x="56" y="16"/>
                      <a:pt x="56" y="15"/>
                    </a:cubicBezTo>
                    <a:cubicBezTo>
                      <a:pt x="55" y="15"/>
                      <a:pt x="55" y="15"/>
                      <a:pt x="55" y="15"/>
                    </a:cubicBezTo>
                    <a:cubicBezTo>
                      <a:pt x="55" y="15"/>
                      <a:pt x="55" y="15"/>
                      <a:pt x="55" y="15"/>
                    </a:cubicBezTo>
                    <a:cubicBezTo>
                      <a:pt x="55" y="15"/>
                      <a:pt x="55" y="15"/>
                      <a:pt x="55" y="15"/>
                    </a:cubicBezTo>
                    <a:cubicBezTo>
                      <a:pt x="56" y="15"/>
                      <a:pt x="56" y="14"/>
                      <a:pt x="56" y="14"/>
                    </a:cubicBezTo>
                    <a:cubicBezTo>
                      <a:pt x="56" y="14"/>
                      <a:pt x="56" y="14"/>
                      <a:pt x="55" y="14"/>
                    </a:cubicBezTo>
                    <a:cubicBezTo>
                      <a:pt x="55" y="14"/>
                      <a:pt x="55" y="14"/>
                      <a:pt x="55" y="14"/>
                    </a:cubicBezTo>
                    <a:cubicBezTo>
                      <a:pt x="55" y="14"/>
                      <a:pt x="55" y="14"/>
                      <a:pt x="55" y="14"/>
                    </a:cubicBezTo>
                    <a:cubicBezTo>
                      <a:pt x="55" y="13"/>
                      <a:pt x="54" y="14"/>
                      <a:pt x="54" y="14"/>
                    </a:cubicBezTo>
                    <a:cubicBezTo>
                      <a:pt x="53" y="14"/>
                      <a:pt x="53" y="14"/>
                      <a:pt x="53" y="14"/>
                    </a:cubicBezTo>
                    <a:cubicBezTo>
                      <a:pt x="53" y="14"/>
                      <a:pt x="53" y="14"/>
                      <a:pt x="53" y="14"/>
                    </a:cubicBezTo>
                    <a:cubicBezTo>
                      <a:pt x="53" y="13"/>
                      <a:pt x="53" y="13"/>
                      <a:pt x="53" y="13"/>
                    </a:cubicBezTo>
                    <a:cubicBezTo>
                      <a:pt x="53" y="13"/>
                      <a:pt x="53" y="13"/>
                      <a:pt x="54" y="13"/>
                    </a:cubicBezTo>
                    <a:cubicBezTo>
                      <a:pt x="54" y="13"/>
                      <a:pt x="54" y="13"/>
                      <a:pt x="54" y="13"/>
                    </a:cubicBezTo>
                    <a:cubicBezTo>
                      <a:pt x="54" y="13"/>
                      <a:pt x="54" y="13"/>
                      <a:pt x="54" y="12"/>
                    </a:cubicBezTo>
                    <a:cubicBezTo>
                      <a:pt x="54" y="12"/>
                      <a:pt x="54" y="12"/>
                      <a:pt x="54" y="12"/>
                    </a:cubicBezTo>
                    <a:cubicBezTo>
                      <a:pt x="54" y="12"/>
                      <a:pt x="54" y="12"/>
                      <a:pt x="54" y="11"/>
                    </a:cubicBezTo>
                    <a:cubicBezTo>
                      <a:pt x="54" y="11"/>
                      <a:pt x="54" y="11"/>
                      <a:pt x="54" y="11"/>
                    </a:cubicBezTo>
                    <a:cubicBezTo>
                      <a:pt x="54" y="11"/>
                      <a:pt x="54" y="11"/>
                      <a:pt x="54" y="11"/>
                    </a:cubicBezTo>
                    <a:cubicBezTo>
                      <a:pt x="54" y="11"/>
                      <a:pt x="54" y="11"/>
                      <a:pt x="54" y="11"/>
                    </a:cubicBezTo>
                    <a:cubicBezTo>
                      <a:pt x="54" y="10"/>
                      <a:pt x="55" y="10"/>
                      <a:pt x="55" y="10"/>
                    </a:cubicBezTo>
                    <a:cubicBezTo>
                      <a:pt x="55" y="10"/>
                      <a:pt x="55" y="10"/>
                      <a:pt x="55" y="10"/>
                    </a:cubicBezTo>
                    <a:cubicBezTo>
                      <a:pt x="55" y="10"/>
                      <a:pt x="55" y="9"/>
                      <a:pt x="55" y="9"/>
                    </a:cubicBezTo>
                    <a:cubicBezTo>
                      <a:pt x="55" y="9"/>
                      <a:pt x="55" y="9"/>
                      <a:pt x="55" y="9"/>
                    </a:cubicBezTo>
                    <a:cubicBezTo>
                      <a:pt x="53" y="8"/>
                      <a:pt x="53" y="8"/>
                      <a:pt x="53" y="8"/>
                    </a:cubicBezTo>
                    <a:cubicBezTo>
                      <a:pt x="53" y="8"/>
                      <a:pt x="53" y="8"/>
                      <a:pt x="53" y="8"/>
                    </a:cubicBezTo>
                    <a:cubicBezTo>
                      <a:pt x="53" y="8"/>
                      <a:pt x="53" y="8"/>
                      <a:pt x="53" y="8"/>
                    </a:cubicBezTo>
                    <a:cubicBezTo>
                      <a:pt x="52" y="8"/>
                      <a:pt x="52" y="7"/>
                      <a:pt x="52" y="7"/>
                    </a:cubicBezTo>
                    <a:cubicBezTo>
                      <a:pt x="52" y="7"/>
                      <a:pt x="52" y="7"/>
                      <a:pt x="52" y="7"/>
                    </a:cubicBezTo>
                    <a:cubicBezTo>
                      <a:pt x="52" y="7"/>
                      <a:pt x="52" y="7"/>
                      <a:pt x="52" y="7"/>
                    </a:cubicBezTo>
                    <a:cubicBezTo>
                      <a:pt x="52" y="7"/>
                      <a:pt x="52" y="6"/>
                      <a:pt x="52" y="7"/>
                    </a:cubicBezTo>
                    <a:cubicBezTo>
                      <a:pt x="51" y="7"/>
                      <a:pt x="51" y="7"/>
                      <a:pt x="51" y="7"/>
                    </a:cubicBezTo>
                    <a:cubicBezTo>
                      <a:pt x="51" y="7"/>
                      <a:pt x="51" y="7"/>
                      <a:pt x="51" y="6"/>
                    </a:cubicBezTo>
                    <a:cubicBezTo>
                      <a:pt x="50" y="6"/>
                      <a:pt x="50" y="6"/>
                      <a:pt x="50" y="6"/>
                    </a:cubicBezTo>
                    <a:cubicBezTo>
                      <a:pt x="49" y="6"/>
                      <a:pt x="49" y="6"/>
                      <a:pt x="49" y="6"/>
                    </a:cubicBezTo>
                    <a:cubicBezTo>
                      <a:pt x="48" y="6"/>
                      <a:pt x="48" y="6"/>
                      <a:pt x="48" y="6"/>
                    </a:cubicBezTo>
                    <a:cubicBezTo>
                      <a:pt x="48" y="6"/>
                      <a:pt x="48" y="5"/>
                      <a:pt x="48" y="5"/>
                    </a:cubicBezTo>
                    <a:cubicBezTo>
                      <a:pt x="47" y="5"/>
                      <a:pt x="47" y="5"/>
                      <a:pt x="47" y="5"/>
                    </a:cubicBezTo>
                    <a:cubicBezTo>
                      <a:pt x="47" y="5"/>
                      <a:pt x="47" y="5"/>
                      <a:pt x="47" y="5"/>
                    </a:cubicBezTo>
                    <a:cubicBezTo>
                      <a:pt x="47" y="5"/>
                      <a:pt x="47" y="5"/>
                      <a:pt x="47" y="5"/>
                    </a:cubicBezTo>
                    <a:cubicBezTo>
                      <a:pt x="47" y="6"/>
                      <a:pt x="46" y="6"/>
                      <a:pt x="46" y="6"/>
                    </a:cubicBezTo>
                    <a:cubicBezTo>
                      <a:pt x="46" y="6"/>
                      <a:pt x="46" y="6"/>
                      <a:pt x="46" y="6"/>
                    </a:cubicBezTo>
                    <a:cubicBezTo>
                      <a:pt x="46" y="6"/>
                      <a:pt x="45" y="6"/>
                      <a:pt x="45" y="6"/>
                    </a:cubicBezTo>
                    <a:cubicBezTo>
                      <a:pt x="45" y="7"/>
                      <a:pt x="45" y="7"/>
                      <a:pt x="45" y="7"/>
                    </a:cubicBezTo>
                    <a:cubicBezTo>
                      <a:pt x="45" y="7"/>
                      <a:pt x="45" y="7"/>
                      <a:pt x="45" y="7"/>
                    </a:cubicBezTo>
                    <a:cubicBezTo>
                      <a:pt x="44" y="7"/>
                      <a:pt x="44" y="7"/>
                      <a:pt x="44" y="7"/>
                    </a:cubicBezTo>
                    <a:cubicBezTo>
                      <a:pt x="44" y="7"/>
                      <a:pt x="44" y="7"/>
                      <a:pt x="44" y="7"/>
                    </a:cubicBezTo>
                    <a:cubicBezTo>
                      <a:pt x="43" y="6"/>
                      <a:pt x="43" y="6"/>
                      <a:pt x="43" y="6"/>
                    </a:cubicBezTo>
                    <a:cubicBezTo>
                      <a:pt x="43" y="6"/>
                      <a:pt x="43" y="6"/>
                      <a:pt x="43" y="6"/>
                    </a:cubicBezTo>
                    <a:cubicBezTo>
                      <a:pt x="42" y="6"/>
                      <a:pt x="42" y="6"/>
                      <a:pt x="42" y="6"/>
                    </a:cubicBezTo>
                    <a:cubicBezTo>
                      <a:pt x="42" y="6"/>
                      <a:pt x="42" y="6"/>
                      <a:pt x="42" y="5"/>
                    </a:cubicBezTo>
                    <a:cubicBezTo>
                      <a:pt x="41" y="5"/>
                      <a:pt x="41" y="5"/>
                      <a:pt x="41" y="5"/>
                    </a:cubicBezTo>
                    <a:cubicBezTo>
                      <a:pt x="41" y="4"/>
                      <a:pt x="41" y="4"/>
                      <a:pt x="41" y="4"/>
                    </a:cubicBezTo>
                    <a:cubicBezTo>
                      <a:pt x="41" y="4"/>
                      <a:pt x="41" y="4"/>
                      <a:pt x="41" y="4"/>
                    </a:cubicBezTo>
                    <a:cubicBezTo>
                      <a:pt x="41" y="4"/>
                      <a:pt x="40" y="3"/>
                      <a:pt x="40" y="3"/>
                    </a:cubicBezTo>
                    <a:cubicBezTo>
                      <a:pt x="40" y="3"/>
                      <a:pt x="40" y="3"/>
                      <a:pt x="40" y="3"/>
                    </a:cubicBezTo>
                    <a:cubicBezTo>
                      <a:pt x="40" y="3"/>
                      <a:pt x="40" y="3"/>
                      <a:pt x="40" y="3"/>
                    </a:cubicBezTo>
                    <a:cubicBezTo>
                      <a:pt x="39" y="3"/>
                      <a:pt x="39" y="3"/>
                      <a:pt x="39" y="3"/>
                    </a:cubicBezTo>
                    <a:cubicBezTo>
                      <a:pt x="39" y="3"/>
                      <a:pt x="39" y="3"/>
                      <a:pt x="39" y="2"/>
                    </a:cubicBezTo>
                    <a:cubicBezTo>
                      <a:pt x="39" y="2"/>
                      <a:pt x="39" y="2"/>
                      <a:pt x="39" y="2"/>
                    </a:cubicBezTo>
                    <a:cubicBezTo>
                      <a:pt x="39" y="2"/>
                      <a:pt x="38" y="2"/>
                      <a:pt x="38" y="2"/>
                    </a:cubicBezTo>
                    <a:cubicBezTo>
                      <a:pt x="37" y="2"/>
                      <a:pt x="37" y="2"/>
                      <a:pt x="37" y="2"/>
                    </a:cubicBezTo>
                    <a:cubicBezTo>
                      <a:pt x="37" y="2"/>
                      <a:pt x="37" y="2"/>
                      <a:pt x="37" y="2"/>
                    </a:cubicBezTo>
                    <a:cubicBezTo>
                      <a:pt x="37" y="1"/>
                      <a:pt x="37" y="1"/>
                      <a:pt x="37" y="1"/>
                    </a:cubicBezTo>
                    <a:cubicBezTo>
                      <a:pt x="36" y="1"/>
                      <a:pt x="36" y="1"/>
                      <a:pt x="36" y="1"/>
                    </a:cubicBezTo>
                    <a:cubicBezTo>
                      <a:pt x="36" y="1"/>
                      <a:pt x="36" y="1"/>
                      <a:pt x="36" y="1"/>
                    </a:cubicBezTo>
                    <a:cubicBezTo>
                      <a:pt x="36" y="1"/>
                      <a:pt x="36" y="1"/>
                      <a:pt x="36" y="1"/>
                    </a:cubicBezTo>
                    <a:cubicBezTo>
                      <a:pt x="35" y="1"/>
                      <a:pt x="35" y="0"/>
                      <a:pt x="35" y="0"/>
                    </a:cubicBezTo>
                    <a:cubicBezTo>
                      <a:pt x="35" y="0"/>
                      <a:pt x="35" y="0"/>
                      <a:pt x="34" y="0"/>
                    </a:cubicBezTo>
                    <a:cubicBezTo>
                      <a:pt x="34" y="1"/>
                      <a:pt x="34" y="1"/>
                      <a:pt x="34" y="1"/>
                    </a:cubicBezTo>
                    <a:cubicBezTo>
                      <a:pt x="34" y="1"/>
                      <a:pt x="34" y="1"/>
                      <a:pt x="34" y="1"/>
                    </a:cubicBezTo>
                    <a:cubicBezTo>
                      <a:pt x="34" y="0"/>
                      <a:pt x="34" y="0"/>
                      <a:pt x="34" y="0"/>
                    </a:cubicBezTo>
                    <a:cubicBezTo>
                      <a:pt x="33" y="0"/>
                      <a:pt x="33" y="0"/>
                      <a:pt x="33" y="0"/>
                    </a:cubicBezTo>
                    <a:cubicBezTo>
                      <a:pt x="33" y="0"/>
                      <a:pt x="33" y="0"/>
                      <a:pt x="33" y="0"/>
                    </a:cubicBezTo>
                    <a:cubicBezTo>
                      <a:pt x="33" y="0"/>
                      <a:pt x="32" y="0"/>
                      <a:pt x="32" y="0"/>
                    </a:cubicBezTo>
                    <a:cubicBezTo>
                      <a:pt x="32" y="1"/>
                      <a:pt x="32" y="1"/>
                      <a:pt x="32" y="1"/>
                    </a:cubicBezTo>
                    <a:cubicBezTo>
                      <a:pt x="32" y="1"/>
                      <a:pt x="32" y="1"/>
                      <a:pt x="31" y="1"/>
                    </a:cubicBezTo>
                    <a:cubicBezTo>
                      <a:pt x="31" y="1"/>
                      <a:pt x="31" y="1"/>
                      <a:pt x="31" y="1"/>
                    </a:cubicBezTo>
                    <a:cubicBezTo>
                      <a:pt x="31" y="1"/>
                      <a:pt x="30" y="1"/>
                      <a:pt x="30" y="1"/>
                    </a:cubicBezTo>
                    <a:cubicBezTo>
                      <a:pt x="30" y="1"/>
                      <a:pt x="30" y="1"/>
                      <a:pt x="30" y="1"/>
                    </a:cubicBezTo>
                    <a:cubicBezTo>
                      <a:pt x="30" y="2"/>
                      <a:pt x="29" y="2"/>
                      <a:pt x="29" y="2"/>
                    </a:cubicBezTo>
                    <a:cubicBezTo>
                      <a:pt x="29" y="2"/>
                      <a:pt x="29" y="2"/>
                      <a:pt x="29" y="2"/>
                    </a:cubicBezTo>
                    <a:cubicBezTo>
                      <a:pt x="28" y="2"/>
                      <a:pt x="28" y="2"/>
                      <a:pt x="28" y="2"/>
                    </a:cubicBezTo>
                    <a:cubicBezTo>
                      <a:pt x="28" y="3"/>
                      <a:pt x="28" y="3"/>
                      <a:pt x="28" y="3"/>
                    </a:cubicBezTo>
                    <a:cubicBezTo>
                      <a:pt x="28" y="3"/>
                      <a:pt x="27" y="3"/>
                      <a:pt x="27" y="3"/>
                    </a:cubicBezTo>
                    <a:cubicBezTo>
                      <a:pt x="27" y="3"/>
                      <a:pt x="27" y="3"/>
                      <a:pt x="27" y="3"/>
                    </a:cubicBezTo>
                    <a:cubicBezTo>
                      <a:pt x="27" y="3"/>
                      <a:pt x="27" y="4"/>
                      <a:pt x="27" y="4"/>
                    </a:cubicBezTo>
                    <a:cubicBezTo>
                      <a:pt x="27" y="6"/>
                      <a:pt x="27" y="5"/>
                      <a:pt x="27" y="6"/>
                    </a:cubicBezTo>
                    <a:cubicBezTo>
                      <a:pt x="27" y="6"/>
                      <a:pt x="27" y="7"/>
                      <a:pt x="27" y="7"/>
                    </a:cubicBezTo>
                    <a:cubicBezTo>
                      <a:pt x="27" y="8"/>
                      <a:pt x="27" y="8"/>
                      <a:pt x="27" y="9"/>
                    </a:cubicBezTo>
                    <a:cubicBezTo>
                      <a:pt x="27" y="9"/>
                      <a:pt x="28" y="9"/>
                      <a:pt x="27" y="10"/>
                    </a:cubicBezTo>
                    <a:cubicBezTo>
                      <a:pt x="27" y="10"/>
                      <a:pt x="26" y="10"/>
                      <a:pt x="25" y="11"/>
                    </a:cubicBezTo>
                    <a:cubicBezTo>
                      <a:pt x="25" y="11"/>
                      <a:pt x="25" y="11"/>
                      <a:pt x="24" y="11"/>
                    </a:cubicBezTo>
                    <a:cubicBezTo>
                      <a:pt x="26" y="13"/>
                      <a:pt x="26" y="14"/>
                      <a:pt x="24" y="11"/>
                    </a:cubicBezTo>
                    <a:cubicBezTo>
                      <a:pt x="24" y="12"/>
                      <a:pt x="23" y="12"/>
                      <a:pt x="23" y="12"/>
                    </a:cubicBezTo>
                    <a:cubicBezTo>
                      <a:pt x="22" y="12"/>
                      <a:pt x="20" y="12"/>
                      <a:pt x="20" y="12"/>
                    </a:cubicBezTo>
                    <a:cubicBezTo>
                      <a:pt x="20" y="12"/>
                      <a:pt x="20" y="12"/>
                      <a:pt x="19" y="12"/>
                    </a:cubicBezTo>
                    <a:cubicBezTo>
                      <a:pt x="18" y="12"/>
                      <a:pt x="18" y="11"/>
                      <a:pt x="18" y="11"/>
                    </a:cubicBezTo>
                    <a:cubicBezTo>
                      <a:pt x="18" y="10"/>
                      <a:pt x="18" y="10"/>
                      <a:pt x="18" y="10"/>
                    </a:cubicBezTo>
                    <a:cubicBezTo>
                      <a:pt x="18" y="9"/>
                      <a:pt x="17" y="8"/>
                      <a:pt x="17" y="8"/>
                    </a:cubicBezTo>
                    <a:cubicBezTo>
                      <a:pt x="16" y="8"/>
                      <a:pt x="15" y="7"/>
                      <a:pt x="15" y="7"/>
                    </a:cubicBezTo>
                    <a:cubicBezTo>
                      <a:pt x="15" y="6"/>
                      <a:pt x="15" y="6"/>
                      <a:pt x="14" y="6"/>
                    </a:cubicBezTo>
                    <a:cubicBezTo>
                      <a:pt x="14" y="6"/>
                      <a:pt x="14" y="6"/>
                      <a:pt x="14" y="5"/>
                    </a:cubicBezTo>
                    <a:cubicBezTo>
                      <a:pt x="13" y="5"/>
                      <a:pt x="12" y="4"/>
                      <a:pt x="13" y="3"/>
                    </a:cubicBezTo>
                    <a:cubicBezTo>
                      <a:pt x="13" y="2"/>
                      <a:pt x="13" y="3"/>
                      <a:pt x="13" y="3"/>
                    </a:cubicBezTo>
                    <a:cubicBezTo>
                      <a:pt x="12" y="4"/>
                      <a:pt x="10" y="4"/>
                      <a:pt x="9" y="4"/>
                    </a:cubicBezTo>
                    <a:cubicBezTo>
                      <a:pt x="8" y="5"/>
                      <a:pt x="7" y="5"/>
                      <a:pt x="6" y="5"/>
                    </a:cubicBezTo>
                    <a:cubicBezTo>
                      <a:pt x="6" y="5"/>
                      <a:pt x="5" y="5"/>
                      <a:pt x="5" y="6"/>
                    </a:cubicBezTo>
                    <a:cubicBezTo>
                      <a:pt x="5" y="6"/>
                      <a:pt x="5" y="6"/>
                      <a:pt x="5" y="7"/>
                    </a:cubicBezTo>
                    <a:cubicBezTo>
                      <a:pt x="4" y="7"/>
                      <a:pt x="4" y="8"/>
                      <a:pt x="4" y="8"/>
                    </a:cubicBezTo>
                    <a:cubicBezTo>
                      <a:pt x="3" y="8"/>
                      <a:pt x="3" y="8"/>
                      <a:pt x="3" y="9"/>
                    </a:cubicBezTo>
                    <a:cubicBezTo>
                      <a:pt x="3" y="9"/>
                      <a:pt x="3" y="10"/>
                      <a:pt x="3" y="10"/>
                    </a:cubicBezTo>
                    <a:cubicBezTo>
                      <a:pt x="3" y="11"/>
                      <a:pt x="4" y="12"/>
                      <a:pt x="2" y="12"/>
                    </a:cubicBezTo>
                    <a:cubicBezTo>
                      <a:pt x="2" y="13"/>
                      <a:pt x="2" y="13"/>
                      <a:pt x="2" y="13"/>
                    </a:cubicBezTo>
                    <a:cubicBezTo>
                      <a:pt x="1" y="14"/>
                      <a:pt x="0" y="14"/>
                      <a:pt x="0" y="15"/>
                    </a:cubicBezTo>
                    <a:cubicBezTo>
                      <a:pt x="0" y="16"/>
                      <a:pt x="0" y="17"/>
                      <a:pt x="0" y="17"/>
                    </a:cubicBezTo>
                    <a:cubicBezTo>
                      <a:pt x="0" y="17"/>
                      <a:pt x="0" y="17"/>
                      <a:pt x="0" y="18"/>
                    </a:cubicBezTo>
                    <a:cubicBezTo>
                      <a:pt x="0" y="18"/>
                      <a:pt x="0" y="18"/>
                      <a:pt x="0" y="19"/>
                    </a:cubicBezTo>
                    <a:cubicBezTo>
                      <a:pt x="0" y="19"/>
                      <a:pt x="0" y="20"/>
                      <a:pt x="0" y="21"/>
                    </a:cubicBezTo>
                    <a:cubicBezTo>
                      <a:pt x="0" y="21"/>
                      <a:pt x="0" y="21"/>
                      <a:pt x="0" y="21"/>
                    </a:cubicBezTo>
                    <a:cubicBezTo>
                      <a:pt x="0" y="22"/>
                      <a:pt x="0" y="22"/>
                      <a:pt x="0" y="22"/>
                    </a:cubicBezTo>
                    <a:cubicBezTo>
                      <a:pt x="1" y="22"/>
                      <a:pt x="1" y="22"/>
                      <a:pt x="1" y="22"/>
                    </a:cubicBezTo>
                    <a:cubicBezTo>
                      <a:pt x="1" y="22"/>
                      <a:pt x="2" y="23"/>
                      <a:pt x="2" y="23"/>
                    </a:cubicBezTo>
                    <a:cubicBezTo>
                      <a:pt x="2" y="23"/>
                      <a:pt x="2" y="23"/>
                      <a:pt x="2" y="23"/>
                    </a:cubicBezTo>
                    <a:cubicBezTo>
                      <a:pt x="2" y="22"/>
                      <a:pt x="2" y="22"/>
                      <a:pt x="2" y="22"/>
                    </a:cubicBezTo>
                    <a:cubicBezTo>
                      <a:pt x="2" y="21"/>
                      <a:pt x="2" y="21"/>
                      <a:pt x="2" y="21"/>
                    </a:cubicBezTo>
                    <a:cubicBezTo>
                      <a:pt x="2" y="21"/>
                      <a:pt x="2" y="21"/>
                      <a:pt x="2" y="21"/>
                    </a:cubicBezTo>
                    <a:cubicBezTo>
                      <a:pt x="2" y="21"/>
                      <a:pt x="3" y="21"/>
                      <a:pt x="3" y="21"/>
                    </a:cubicBezTo>
                    <a:cubicBezTo>
                      <a:pt x="3" y="21"/>
                      <a:pt x="3" y="21"/>
                      <a:pt x="3" y="21"/>
                    </a:cubicBezTo>
                    <a:cubicBezTo>
                      <a:pt x="3" y="21"/>
                      <a:pt x="4" y="21"/>
                      <a:pt x="4" y="21"/>
                    </a:cubicBezTo>
                    <a:cubicBezTo>
                      <a:pt x="4" y="21"/>
                      <a:pt x="4" y="21"/>
                      <a:pt x="4" y="21"/>
                    </a:cubicBezTo>
                    <a:cubicBezTo>
                      <a:pt x="4" y="20"/>
                      <a:pt x="4" y="20"/>
                      <a:pt x="4" y="20"/>
                    </a:cubicBezTo>
                    <a:cubicBezTo>
                      <a:pt x="4" y="20"/>
                      <a:pt x="4" y="20"/>
                      <a:pt x="4" y="20"/>
                    </a:cubicBezTo>
                    <a:cubicBezTo>
                      <a:pt x="4" y="20"/>
                      <a:pt x="5" y="20"/>
                      <a:pt x="5" y="20"/>
                    </a:cubicBezTo>
                    <a:cubicBezTo>
                      <a:pt x="6" y="20"/>
                      <a:pt x="6" y="20"/>
                      <a:pt x="6" y="20"/>
                    </a:cubicBezTo>
                    <a:cubicBezTo>
                      <a:pt x="6" y="20"/>
                      <a:pt x="6" y="20"/>
                      <a:pt x="6" y="20"/>
                    </a:cubicBezTo>
                    <a:cubicBezTo>
                      <a:pt x="6" y="20"/>
                      <a:pt x="6" y="20"/>
                      <a:pt x="6" y="20"/>
                    </a:cubicBezTo>
                    <a:cubicBezTo>
                      <a:pt x="6" y="20"/>
                      <a:pt x="7" y="20"/>
                      <a:pt x="7" y="20"/>
                    </a:cubicBezTo>
                    <a:cubicBezTo>
                      <a:pt x="7" y="20"/>
                      <a:pt x="7" y="20"/>
                      <a:pt x="7" y="20"/>
                    </a:cubicBezTo>
                    <a:cubicBezTo>
                      <a:pt x="7" y="20"/>
                      <a:pt x="8" y="20"/>
                      <a:pt x="8" y="19"/>
                    </a:cubicBezTo>
                    <a:cubicBezTo>
                      <a:pt x="8" y="19"/>
                      <a:pt x="8" y="19"/>
                      <a:pt x="8" y="19"/>
                    </a:cubicBezTo>
                    <a:cubicBezTo>
                      <a:pt x="8" y="19"/>
                      <a:pt x="8" y="19"/>
                      <a:pt x="8" y="19"/>
                    </a:cubicBezTo>
                    <a:cubicBezTo>
                      <a:pt x="8" y="19"/>
                      <a:pt x="8" y="19"/>
                      <a:pt x="8"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1" y="19"/>
                      <a:pt x="11" y="19"/>
                    </a:cubicBezTo>
                    <a:cubicBezTo>
                      <a:pt x="11" y="19"/>
                      <a:pt x="11" y="19"/>
                      <a:pt x="11" y="19"/>
                    </a:cubicBezTo>
                    <a:cubicBezTo>
                      <a:pt x="12" y="19"/>
                      <a:pt x="12" y="19"/>
                      <a:pt x="12" y="19"/>
                    </a:cubicBezTo>
                    <a:cubicBezTo>
                      <a:pt x="12" y="19"/>
                      <a:pt x="13" y="19"/>
                      <a:pt x="13" y="19"/>
                    </a:cubicBezTo>
                    <a:cubicBezTo>
                      <a:pt x="13" y="19"/>
                      <a:pt x="13" y="19"/>
                      <a:pt x="13" y="19"/>
                    </a:cubicBezTo>
                    <a:cubicBezTo>
                      <a:pt x="13" y="19"/>
                      <a:pt x="13" y="19"/>
                      <a:pt x="14" y="19"/>
                    </a:cubicBezTo>
                    <a:cubicBezTo>
                      <a:pt x="14" y="19"/>
                      <a:pt x="14" y="19"/>
                      <a:pt x="14" y="19"/>
                    </a:cubicBezTo>
                    <a:cubicBezTo>
                      <a:pt x="14" y="19"/>
                      <a:pt x="15" y="19"/>
                      <a:pt x="15" y="19"/>
                    </a:cubicBezTo>
                    <a:cubicBezTo>
                      <a:pt x="15" y="19"/>
                      <a:pt x="15" y="19"/>
                      <a:pt x="15" y="19"/>
                    </a:cubicBezTo>
                    <a:cubicBezTo>
                      <a:pt x="15" y="19"/>
                      <a:pt x="15" y="19"/>
                      <a:pt x="16" y="19"/>
                    </a:cubicBezTo>
                    <a:cubicBezTo>
                      <a:pt x="16" y="19"/>
                      <a:pt x="16" y="19"/>
                      <a:pt x="16" y="19"/>
                    </a:cubicBezTo>
                    <a:cubicBezTo>
                      <a:pt x="16" y="20"/>
                      <a:pt x="16" y="20"/>
                      <a:pt x="16" y="20"/>
                    </a:cubicBezTo>
                    <a:cubicBezTo>
                      <a:pt x="16" y="20"/>
                      <a:pt x="16" y="20"/>
                      <a:pt x="17" y="20"/>
                    </a:cubicBezTo>
                    <a:cubicBezTo>
                      <a:pt x="17" y="20"/>
                      <a:pt x="17" y="20"/>
                      <a:pt x="17" y="20"/>
                    </a:cubicBezTo>
                    <a:cubicBezTo>
                      <a:pt x="17" y="20"/>
                      <a:pt x="17" y="20"/>
                      <a:pt x="18" y="20"/>
                    </a:cubicBezTo>
                    <a:cubicBezTo>
                      <a:pt x="18" y="19"/>
                      <a:pt x="18" y="19"/>
                      <a:pt x="18" y="19"/>
                    </a:cubicBezTo>
                    <a:cubicBezTo>
                      <a:pt x="18" y="19"/>
                      <a:pt x="18" y="19"/>
                      <a:pt x="18" y="19"/>
                    </a:cubicBezTo>
                    <a:cubicBezTo>
                      <a:pt x="19" y="19"/>
                      <a:pt x="19" y="19"/>
                      <a:pt x="19" y="19"/>
                    </a:cubicBezTo>
                    <a:cubicBezTo>
                      <a:pt x="19" y="19"/>
                      <a:pt x="19" y="19"/>
                      <a:pt x="19" y="19"/>
                    </a:cubicBezTo>
                    <a:cubicBezTo>
                      <a:pt x="20" y="20"/>
                      <a:pt x="20" y="20"/>
                      <a:pt x="20" y="20"/>
                    </a:cubicBezTo>
                    <a:cubicBezTo>
                      <a:pt x="20" y="20"/>
                      <a:pt x="20" y="20"/>
                      <a:pt x="20" y="20"/>
                    </a:cubicBezTo>
                    <a:cubicBezTo>
                      <a:pt x="21" y="19"/>
                      <a:pt x="21" y="19"/>
                      <a:pt x="21" y="19"/>
                    </a:cubicBezTo>
                    <a:cubicBezTo>
                      <a:pt x="21" y="19"/>
                      <a:pt x="21" y="19"/>
                      <a:pt x="22" y="19"/>
                    </a:cubicBezTo>
                    <a:cubicBezTo>
                      <a:pt x="22" y="19"/>
                      <a:pt x="22" y="19"/>
                      <a:pt x="22" y="19"/>
                    </a:cubicBezTo>
                    <a:cubicBezTo>
                      <a:pt x="22" y="19"/>
                      <a:pt x="22" y="19"/>
                      <a:pt x="22" y="19"/>
                    </a:cubicBezTo>
                    <a:cubicBezTo>
                      <a:pt x="22" y="20"/>
                      <a:pt x="22" y="20"/>
                      <a:pt x="22" y="20"/>
                    </a:cubicBezTo>
                    <a:cubicBezTo>
                      <a:pt x="22" y="20"/>
                      <a:pt x="23" y="20"/>
                      <a:pt x="23" y="20"/>
                    </a:cubicBezTo>
                    <a:cubicBezTo>
                      <a:pt x="23" y="20"/>
                      <a:pt x="23" y="20"/>
                      <a:pt x="23" y="20"/>
                    </a:cubicBezTo>
                    <a:cubicBezTo>
                      <a:pt x="23" y="20"/>
                      <a:pt x="23" y="20"/>
                      <a:pt x="24" y="20"/>
                    </a:cubicBezTo>
                    <a:cubicBezTo>
                      <a:pt x="24" y="20"/>
                      <a:pt x="24" y="20"/>
                      <a:pt x="24" y="20"/>
                    </a:cubicBezTo>
                    <a:cubicBezTo>
                      <a:pt x="24" y="20"/>
                      <a:pt x="24" y="20"/>
                      <a:pt x="24" y="20"/>
                    </a:cubicBezTo>
                    <a:cubicBezTo>
                      <a:pt x="24" y="20"/>
                      <a:pt x="24" y="20"/>
                      <a:pt x="24" y="20"/>
                    </a:cubicBezTo>
                    <a:cubicBezTo>
                      <a:pt x="25" y="20"/>
                      <a:pt x="25" y="20"/>
                      <a:pt x="25" y="20"/>
                    </a:cubicBezTo>
                    <a:cubicBezTo>
                      <a:pt x="25" y="21"/>
                      <a:pt x="25" y="21"/>
                      <a:pt x="26" y="20"/>
                    </a:cubicBezTo>
                    <a:cubicBezTo>
                      <a:pt x="26" y="20"/>
                      <a:pt x="26" y="20"/>
                      <a:pt x="26" y="20"/>
                    </a:cubicBezTo>
                    <a:cubicBezTo>
                      <a:pt x="26" y="20"/>
                      <a:pt x="27" y="20"/>
                      <a:pt x="27" y="20"/>
                    </a:cubicBezTo>
                    <a:cubicBezTo>
                      <a:pt x="27" y="20"/>
                      <a:pt x="27" y="20"/>
                      <a:pt x="27" y="20"/>
                    </a:cubicBezTo>
                    <a:cubicBezTo>
                      <a:pt x="27" y="20"/>
                      <a:pt x="28" y="20"/>
                      <a:pt x="28" y="20"/>
                    </a:cubicBezTo>
                    <a:cubicBezTo>
                      <a:pt x="28" y="20"/>
                      <a:pt x="28" y="20"/>
                      <a:pt x="28" y="20"/>
                    </a:cubicBezTo>
                    <a:cubicBezTo>
                      <a:pt x="28" y="20"/>
                      <a:pt x="29" y="20"/>
                      <a:pt x="29" y="20"/>
                    </a:cubicBezTo>
                    <a:cubicBezTo>
                      <a:pt x="29" y="19"/>
                      <a:pt x="29" y="19"/>
                      <a:pt x="29" y="19"/>
                    </a:cubicBezTo>
                    <a:cubicBezTo>
                      <a:pt x="29" y="19"/>
                      <a:pt x="29" y="19"/>
                      <a:pt x="30" y="19"/>
                    </a:cubicBezTo>
                    <a:cubicBezTo>
                      <a:pt x="30" y="19"/>
                      <a:pt x="30" y="19"/>
                      <a:pt x="30" y="19"/>
                    </a:cubicBezTo>
                    <a:cubicBezTo>
                      <a:pt x="30" y="19"/>
                      <a:pt x="30" y="19"/>
                      <a:pt x="30" y="19"/>
                    </a:cubicBezTo>
                    <a:cubicBezTo>
                      <a:pt x="31" y="18"/>
                      <a:pt x="31" y="18"/>
                      <a:pt x="31" y="18"/>
                    </a:cubicBezTo>
                    <a:cubicBezTo>
                      <a:pt x="31" y="18"/>
                      <a:pt x="31" y="18"/>
                      <a:pt x="31" y="18"/>
                    </a:cubicBezTo>
                    <a:cubicBezTo>
                      <a:pt x="31" y="18"/>
                      <a:pt x="31" y="18"/>
                      <a:pt x="32" y="19"/>
                    </a:cubicBezTo>
                    <a:cubicBezTo>
                      <a:pt x="32" y="19"/>
                      <a:pt x="32" y="19"/>
                      <a:pt x="32" y="19"/>
                    </a:cubicBezTo>
                    <a:cubicBezTo>
                      <a:pt x="32" y="19"/>
                      <a:pt x="32" y="19"/>
                      <a:pt x="32" y="19"/>
                    </a:cubicBezTo>
                    <a:cubicBezTo>
                      <a:pt x="32" y="20"/>
                      <a:pt x="32" y="20"/>
                      <a:pt x="32" y="20"/>
                    </a:cubicBezTo>
                    <a:cubicBezTo>
                      <a:pt x="32" y="20"/>
                      <a:pt x="32" y="20"/>
                      <a:pt x="32" y="20"/>
                    </a:cubicBezTo>
                    <a:cubicBezTo>
                      <a:pt x="32" y="20"/>
                      <a:pt x="32" y="20"/>
                      <a:pt x="32" y="21"/>
                    </a:cubicBezTo>
                    <a:cubicBezTo>
                      <a:pt x="32" y="21"/>
                      <a:pt x="32" y="21"/>
                      <a:pt x="32" y="21"/>
                    </a:cubicBezTo>
                    <a:cubicBezTo>
                      <a:pt x="32" y="21"/>
                      <a:pt x="33" y="21"/>
                      <a:pt x="33" y="21"/>
                    </a:cubicBezTo>
                    <a:cubicBezTo>
                      <a:pt x="33" y="21"/>
                      <a:pt x="33" y="21"/>
                      <a:pt x="33" y="21"/>
                    </a:cubicBezTo>
                    <a:cubicBezTo>
                      <a:pt x="34" y="21"/>
                      <a:pt x="34" y="21"/>
                      <a:pt x="34" y="21"/>
                    </a:cubicBezTo>
                    <a:cubicBezTo>
                      <a:pt x="34" y="22"/>
                      <a:pt x="34" y="22"/>
                      <a:pt x="35" y="22"/>
                    </a:cubicBezTo>
                    <a:cubicBezTo>
                      <a:pt x="36" y="22"/>
                      <a:pt x="36" y="22"/>
                      <a:pt x="36" y="22"/>
                    </a:cubicBezTo>
                    <a:cubicBezTo>
                      <a:pt x="36" y="22"/>
                      <a:pt x="37" y="22"/>
                      <a:pt x="37" y="22"/>
                    </a:cubicBezTo>
                    <a:cubicBezTo>
                      <a:pt x="37" y="22"/>
                      <a:pt x="37" y="22"/>
                      <a:pt x="37" y="22"/>
                    </a:cubicBezTo>
                    <a:cubicBezTo>
                      <a:pt x="37" y="22"/>
                      <a:pt x="37" y="22"/>
                      <a:pt x="37" y="22"/>
                    </a:cubicBezTo>
                    <a:cubicBezTo>
                      <a:pt x="38" y="22"/>
                      <a:pt x="38" y="22"/>
                      <a:pt x="38" y="22"/>
                    </a:cubicBezTo>
                    <a:cubicBezTo>
                      <a:pt x="38" y="23"/>
                      <a:pt x="38" y="23"/>
                      <a:pt x="38" y="23"/>
                    </a:cubicBezTo>
                    <a:cubicBezTo>
                      <a:pt x="38" y="23"/>
                      <a:pt x="39" y="23"/>
                      <a:pt x="39" y="23"/>
                    </a:cubicBezTo>
                    <a:cubicBezTo>
                      <a:pt x="39" y="23"/>
                      <a:pt x="39" y="23"/>
                      <a:pt x="39" y="23"/>
                    </a:cubicBezTo>
                    <a:cubicBezTo>
                      <a:pt x="39" y="23"/>
                      <a:pt x="39" y="23"/>
                      <a:pt x="39" y="23"/>
                    </a:cubicBezTo>
                    <a:cubicBezTo>
                      <a:pt x="39" y="23"/>
                      <a:pt x="39" y="23"/>
                      <a:pt x="39" y="23"/>
                    </a:cubicBezTo>
                    <a:cubicBezTo>
                      <a:pt x="40" y="23"/>
                      <a:pt x="40" y="24"/>
                      <a:pt x="40" y="24"/>
                    </a:cubicBezTo>
                    <a:cubicBezTo>
                      <a:pt x="40" y="24"/>
                      <a:pt x="40" y="24"/>
                      <a:pt x="40" y="24"/>
                    </a:cubicBezTo>
                    <a:cubicBezTo>
                      <a:pt x="41" y="24"/>
                      <a:pt x="41" y="24"/>
                      <a:pt x="41" y="25"/>
                    </a:cubicBezTo>
                    <a:cubicBezTo>
                      <a:pt x="42" y="25"/>
                      <a:pt x="42" y="25"/>
                      <a:pt x="42" y="25"/>
                    </a:cubicBezTo>
                    <a:cubicBezTo>
                      <a:pt x="42" y="25"/>
                      <a:pt x="42" y="25"/>
                      <a:pt x="42" y="25"/>
                    </a:cubicBezTo>
                    <a:cubicBezTo>
                      <a:pt x="42" y="25"/>
                      <a:pt x="42" y="25"/>
                      <a:pt x="42" y="25"/>
                    </a:cubicBezTo>
                    <a:cubicBezTo>
                      <a:pt x="42" y="26"/>
                      <a:pt x="42" y="26"/>
                      <a:pt x="42" y="26"/>
                    </a:cubicBezTo>
                    <a:cubicBezTo>
                      <a:pt x="42" y="26"/>
                      <a:pt x="42" y="26"/>
                      <a:pt x="42" y="26"/>
                    </a:cubicBezTo>
                    <a:cubicBezTo>
                      <a:pt x="43" y="26"/>
                      <a:pt x="43" y="26"/>
                      <a:pt x="43" y="26"/>
                    </a:cubicBezTo>
                    <a:cubicBezTo>
                      <a:pt x="43" y="26"/>
                      <a:pt x="43" y="26"/>
                      <a:pt x="43" y="26"/>
                    </a:cubicBezTo>
                    <a:cubicBezTo>
                      <a:pt x="45" y="27"/>
                      <a:pt x="45" y="27"/>
                      <a:pt x="45" y="27"/>
                    </a:cubicBezTo>
                    <a:cubicBezTo>
                      <a:pt x="45" y="27"/>
                      <a:pt x="45" y="27"/>
                      <a:pt x="45" y="27"/>
                    </a:cubicBezTo>
                    <a:cubicBezTo>
                      <a:pt x="45" y="26"/>
                      <a:pt x="45" y="26"/>
                      <a:pt x="45" y="26"/>
                    </a:cubicBezTo>
                    <a:cubicBezTo>
                      <a:pt x="45" y="26"/>
                      <a:pt x="46" y="26"/>
                      <a:pt x="46" y="26"/>
                    </a:cubicBezTo>
                    <a:cubicBezTo>
                      <a:pt x="46" y="27"/>
                      <a:pt x="46" y="27"/>
                      <a:pt x="46" y="27"/>
                    </a:cubicBezTo>
                    <a:cubicBezTo>
                      <a:pt x="47" y="27"/>
                      <a:pt x="47" y="27"/>
                      <a:pt x="47" y="27"/>
                    </a:cubicBezTo>
                    <a:cubicBezTo>
                      <a:pt x="47" y="26"/>
                      <a:pt x="47" y="26"/>
                      <a:pt x="47" y="26"/>
                    </a:cubicBezTo>
                    <a:cubicBezTo>
                      <a:pt x="47" y="26"/>
                      <a:pt x="47" y="25"/>
                      <a:pt x="47" y="25"/>
                    </a:cubicBezTo>
                    <a:cubicBezTo>
                      <a:pt x="48" y="25"/>
                      <a:pt x="48" y="25"/>
                      <a:pt x="48" y="25"/>
                    </a:cubicBezTo>
                    <a:cubicBezTo>
                      <a:pt x="48" y="25"/>
                      <a:pt x="48" y="25"/>
                      <a:pt x="49" y="25"/>
                    </a:cubicBezTo>
                    <a:cubicBezTo>
                      <a:pt x="49" y="25"/>
                      <a:pt x="49" y="25"/>
                      <a:pt x="49" y="25"/>
                    </a:cubicBezTo>
                    <a:cubicBezTo>
                      <a:pt x="49" y="24"/>
                      <a:pt x="49" y="24"/>
                      <a:pt x="49" y="24"/>
                    </a:cubicBezTo>
                    <a:cubicBezTo>
                      <a:pt x="50" y="25"/>
                      <a:pt x="50" y="25"/>
                      <a:pt x="50" y="25"/>
                    </a:cubicBezTo>
                    <a:cubicBezTo>
                      <a:pt x="50" y="25"/>
                      <a:pt x="50" y="25"/>
                      <a:pt x="50" y="25"/>
                    </a:cubicBezTo>
                    <a:cubicBezTo>
                      <a:pt x="50" y="26"/>
                      <a:pt x="50" y="26"/>
                      <a:pt x="51" y="26"/>
                    </a:cubicBezTo>
                    <a:cubicBezTo>
                      <a:pt x="53" y="26"/>
                      <a:pt x="53" y="26"/>
                      <a:pt x="53" y="26"/>
                    </a:cubicBezTo>
                    <a:cubicBezTo>
                      <a:pt x="53" y="26"/>
                      <a:pt x="53" y="26"/>
                      <a:pt x="53" y="25"/>
                    </a:cubicBezTo>
                    <a:cubicBezTo>
                      <a:pt x="53" y="24"/>
                      <a:pt x="53" y="24"/>
                      <a:pt x="53" y="24"/>
                    </a:cubicBezTo>
                    <a:cubicBezTo>
                      <a:pt x="53" y="24"/>
                      <a:pt x="53" y="24"/>
                      <a:pt x="53" y="24"/>
                    </a:cubicBezTo>
                    <a:cubicBezTo>
                      <a:pt x="56" y="22"/>
                      <a:pt x="56" y="22"/>
                      <a:pt x="56" y="22"/>
                    </a:cubicBezTo>
                    <a:cubicBezTo>
                      <a:pt x="56" y="22"/>
                      <a:pt x="56" y="22"/>
                      <a:pt x="56" y="22"/>
                    </a:cubicBezTo>
                    <a:cubicBezTo>
                      <a:pt x="57" y="21"/>
                      <a:pt x="57" y="21"/>
                      <a:pt x="57" y="21"/>
                    </a:cubicBezTo>
                    <a:cubicBezTo>
                      <a:pt x="57" y="21"/>
                      <a:pt x="57" y="21"/>
                      <a:pt x="57" y="21"/>
                    </a:cubicBezTo>
                    <a:cubicBezTo>
                      <a:pt x="57" y="21"/>
                      <a:pt x="57" y="21"/>
                      <a:pt x="57" y="21"/>
                    </a:cubicBezTo>
                    <a:cubicBezTo>
                      <a:pt x="57" y="21"/>
                      <a:pt x="58" y="21"/>
                      <a:pt x="58" y="20"/>
                    </a:cubicBezTo>
                    <a:cubicBezTo>
                      <a:pt x="58" y="20"/>
                      <a:pt x="58" y="20"/>
                      <a:pt x="58" y="20"/>
                    </a:cubicBezTo>
                    <a:cubicBezTo>
                      <a:pt x="58" y="20"/>
                      <a:pt x="58" y="20"/>
                      <a:pt x="58" y="20"/>
                    </a:cubicBezTo>
                    <a:close/>
                    <a:moveTo>
                      <a:pt x="1" y="19"/>
                    </a:moveTo>
                    <a:cubicBezTo>
                      <a:pt x="0" y="19"/>
                      <a:pt x="0" y="19"/>
                      <a:pt x="0" y="18"/>
                    </a:cubicBezTo>
                    <a:cubicBezTo>
                      <a:pt x="0" y="18"/>
                      <a:pt x="0" y="18"/>
                      <a:pt x="1" y="18"/>
                    </a:cubicBezTo>
                    <a:cubicBezTo>
                      <a:pt x="1" y="18"/>
                      <a:pt x="1" y="19"/>
                      <a:pt x="1" y="19"/>
                    </a:cubicBezTo>
                    <a:close/>
                    <a:moveTo>
                      <a:pt x="17" y="9"/>
                    </a:moveTo>
                    <a:cubicBezTo>
                      <a:pt x="16" y="9"/>
                      <a:pt x="17" y="8"/>
                      <a:pt x="17" y="9"/>
                    </a:cubicBezTo>
                    <a:cubicBezTo>
                      <a:pt x="17" y="9"/>
                      <a:pt x="17" y="9"/>
                      <a:pt x="17" y="9"/>
                    </a:cubicBezTo>
                    <a:cubicBezTo>
                      <a:pt x="17" y="10"/>
                      <a:pt x="17" y="10"/>
                      <a:pt x="17" y="9"/>
                    </a:cubicBezTo>
                    <a:close/>
                    <a:moveTo>
                      <a:pt x="20" y="13"/>
                    </a:moveTo>
                    <a:cubicBezTo>
                      <a:pt x="20" y="12"/>
                      <a:pt x="20" y="12"/>
                      <a:pt x="20" y="12"/>
                    </a:cubicBezTo>
                    <a:cubicBezTo>
                      <a:pt x="20" y="12"/>
                      <a:pt x="20" y="13"/>
                      <a:pt x="20" y="1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2" name="Freeform 2507"/>
              <p:cNvSpPr>
                <a:spLocks/>
              </p:cNvSpPr>
              <p:nvPr/>
            </p:nvSpPr>
            <p:spPr bwMode="auto">
              <a:xfrm>
                <a:off x="4870451" y="2992437"/>
                <a:ext cx="3175" cy="4762"/>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2"/>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3" name="Freeform 2508"/>
              <p:cNvSpPr>
                <a:spLocks/>
              </p:cNvSpPr>
              <p:nvPr/>
            </p:nvSpPr>
            <p:spPr bwMode="auto">
              <a:xfrm>
                <a:off x="4821238" y="3038475"/>
                <a:ext cx="134938" cy="85725"/>
              </a:xfrm>
              <a:custGeom>
                <a:avLst/>
                <a:gdLst>
                  <a:gd name="T0" fmla="*/ 44 w 47"/>
                  <a:gd name="T1" fmla="*/ 13 h 30"/>
                  <a:gd name="T2" fmla="*/ 44 w 47"/>
                  <a:gd name="T3" fmla="*/ 12 h 30"/>
                  <a:gd name="T4" fmla="*/ 45 w 47"/>
                  <a:gd name="T5" fmla="*/ 9 h 30"/>
                  <a:gd name="T6" fmla="*/ 43 w 47"/>
                  <a:gd name="T7" fmla="*/ 8 h 30"/>
                  <a:gd name="T8" fmla="*/ 42 w 47"/>
                  <a:gd name="T9" fmla="*/ 7 h 30"/>
                  <a:gd name="T10" fmla="*/ 40 w 47"/>
                  <a:gd name="T11" fmla="*/ 6 h 30"/>
                  <a:gd name="T12" fmla="*/ 39 w 47"/>
                  <a:gd name="T13" fmla="*/ 5 h 30"/>
                  <a:gd name="T14" fmla="*/ 37 w 47"/>
                  <a:gd name="T15" fmla="*/ 4 h 30"/>
                  <a:gd name="T16" fmla="*/ 34 w 47"/>
                  <a:gd name="T17" fmla="*/ 3 h 30"/>
                  <a:gd name="T18" fmla="*/ 32 w 47"/>
                  <a:gd name="T19" fmla="*/ 3 h 30"/>
                  <a:gd name="T20" fmla="*/ 32 w 47"/>
                  <a:gd name="T21" fmla="*/ 1 h 30"/>
                  <a:gd name="T22" fmla="*/ 30 w 47"/>
                  <a:gd name="T23" fmla="*/ 1 h 30"/>
                  <a:gd name="T24" fmla="*/ 29 w 47"/>
                  <a:gd name="T25" fmla="*/ 2 h 30"/>
                  <a:gd name="T26" fmla="*/ 27 w 47"/>
                  <a:gd name="T27" fmla="*/ 2 h 30"/>
                  <a:gd name="T28" fmla="*/ 24 w 47"/>
                  <a:gd name="T29" fmla="*/ 2 h 30"/>
                  <a:gd name="T30" fmla="*/ 23 w 47"/>
                  <a:gd name="T31" fmla="*/ 2 h 30"/>
                  <a:gd name="T32" fmla="*/ 22 w 47"/>
                  <a:gd name="T33" fmla="*/ 1 h 30"/>
                  <a:gd name="T34" fmla="*/ 20 w 47"/>
                  <a:gd name="T35" fmla="*/ 2 h 30"/>
                  <a:gd name="T36" fmla="*/ 18 w 47"/>
                  <a:gd name="T37" fmla="*/ 1 h 30"/>
                  <a:gd name="T38" fmla="*/ 16 w 47"/>
                  <a:gd name="T39" fmla="*/ 2 h 30"/>
                  <a:gd name="T40" fmla="*/ 15 w 47"/>
                  <a:gd name="T41" fmla="*/ 1 h 30"/>
                  <a:gd name="T42" fmla="*/ 13 w 47"/>
                  <a:gd name="T43" fmla="*/ 1 h 30"/>
                  <a:gd name="T44" fmla="*/ 10 w 47"/>
                  <a:gd name="T45" fmla="*/ 1 h 30"/>
                  <a:gd name="T46" fmla="*/ 8 w 47"/>
                  <a:gd name="T47" fmla="*/ 1 h 30"/>
                  <a:gd name="T48" fmla="*/ 7 w 47"/>
                  <a:gd name="T49" fmla="*/ 2 h 30"/>
                  <a:gd name="T50" fmla="*/ 6 w 47"/>
                  <a:gd name="T51" fmla="*/ 2 h 30"/>
                  <a:gd name="T52" fmla="*/ 4 w 47"/>
                  <a:gd name="T53" fmla="*/ 3 h 30"/>
                  <a:gd name="T54" fmla="*/ 2 w 47"/>
                  <a:gd name="T55" fmla="*/ 3 h 30"/>
                  <a:gd name="T56" fmla="*/ 2 w 47"/>
                  <a:gd name="T57" fmla="*/ 5 h 30"/>
                  <a:gd name="T58" fmla="*/ 0 w 47"/>
                  <a:gd name="T59" fmla="*/ 7 h 30"/>
                  <a:gd name="T60" fmla="*/ 1 w 47"/>
                  <a:gd name="T61" fmla="*/ 13 h 30"/>
                  <a:gd name="T62" fmla="*/ 2 w 47"/>
                  <a:gd name="T63" fmla="*/ 13 h 30"/>
                  <a:gd name="T64" fmla="*/ 4 w 47"/>
                  <a:gd name="T65" fmla="*/ 14 h 30"/>
                  <a:gd name="T66" fmla="*/ 5 w 47"/>
                  <a:gd name="T67" fmla="*/ 15 h 30"/>
                  <a:gd name="T68" fmla="*/ 6 w 47"/>
                  <a:gd name="T69" fmla="*/ 16 h 30"/>
                  <a:gd name="T70" fmla="*/ 8 w 47"/>
                  <a:gd name="T71" fmla="*/ 16 h 30"/>
                  <a:gd name="T72" fmla="*/ 10 w 47"/>
                  <a:gd name="T73" fmla="*/ 16 h 30"/>
                  <a:gd name="T74" fmla="*/ 12 w 47"/>
                  <a:gd name="T75" fmla="*/ 17 h 30"/>
                  <a:gd name="T76" fmla="*/ 13 w 47"/>
                  <a:gd name="T77" fmla="*/ 16 h 30"/>
                  <a:gd name="T78" fmla="*/ 14 w 47"/>
                  <a:gd name="T79" fmla="*/ 17 h 30"/>
                  <a:gd name="T80" fmla="*/ 15 w 47"/>
                  <a:gd name="T81" fmla="*/ 19 h 30"/>
                  <a:gd name="T82" fmla="*/ 14 w 47"/>
                  <a:gd name="T83" fmla="*/ 21 h 30"/>
                  <a:gd name="T84" fmla="*/ 14 w 47"/>
                  <a:gd name="T85" fmla="*/ 22 h 30"/>
                  <a:gd name="T86" fmla="*/ 14 w 47"/>
                  <a:gd name="T87" fmla="*/ 23 h 30"/>
                  <a:gd name="T88" fmla="*/ 15 w 47"/>
                  <a:gd name="T89" fmla="*/ 24 h 30"/>
                  <a:gd name="T90" fmla="*/ 17 w 47"/>
                  <a:gd name="T91" fmla="*/ 25 h 30"/>
                  <a:gd name="T92" fmla="*/ 19 w 47"/>
                  <a:gd name="T93" fmla="*/ 26 h 30"/>
                  <a:gd name="T94" fmla="*/ 20 w 47"/>
                  <a:gd name="T95" fmla="*/ 29 h 30"/>
                  <a:gd name="T96" fmla="*/ 23 w 47"/>
                  <a:gd name="T97" fmla="*/ 29 h 30"/>
                  <a:gd name="T98" fmla="*/ 26 w 47"/>
                  <a:gd name="T99" fmla="*/ 29 h 30"/>
                  <a:gd name="T100" fmla="*/ 28 w 47"/>
                  <a:gd name="T101" fmla="*/ 29 h 30"/>
                  <a:gd name="T102" fmla="*/ 31 w 47"/>
                  <a:gd name="T103" fmla="*/ 29 h 30"/>
                  <a:gd name="T104" fmla="*/ 30 w 47"/>
                  <a:gd name="T105" fmla="*/ 27 h 30"/>
                  <a:gd name="T106" fmla="*/ 33 w 47"/>
                  <a:gd name="T107" fmla="*/ 27 h 30"/>
                  <a:gd name="T108" fmla="*/ 35 w 47"/>
                  <a:gd name="T109" fmla="*/ 25 h 30"/>
                  <a:gd name="T110" fmla="*/ 36 w 47"/>
                  <a:gd name="T111" fmla="*/ 27 h 30"/>
                  <a:gd name="T112" fmla="*/ 38 w 47"/>
                  <a:gd name="T113" fmla="*/ 26 h 30"/>
                  <a:gd name="T114" fmla="*/ 37 w 47"/>
                  <a:gd name="T115" fmla="*/ 24 h 30"/>
                  <a:gd name="T116" fmla="*/ 38 w 47"/>
                  <a:gd name="T117" fmla="*/ 21 h 30"/>
                  <a:gd name="T118" fmla="*/ 40 w 47"/>
                  <a:gd name="T119" fmla="*/ 18 h 30"/>
                  <a:gd name="T120" fmla="*/ 42 w 47"/>
                  <a:gd name="T121" fmla="*/ 17 h 30"/>
                  <a:gd name="T122" fmla="*/ 43 w 47"/>
                  <a:gd name="T123" fmla="*/ 15 h 30"/>
                  <a:gd name="T124" fmla="*/ 46 w 47"/>
                  <a:gd name="T125"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 h="30">
                    <a:moveTo>
                      <a:pt x="47" y="13"/>
                    </a:moveTo>
                    <a:cubicBezTo>
                      <a:pt x="47" y="13"/>
                      <a:pt x="47" y="13"/>
                      <a:pt x="47" y="13"/>
                    </a:cubicBezTo>
                    <a:cubicBezTo>
                      <a:pt x="46" y="13"/>
                      <a:pt x="46" y="13"/>
                      <a:pt x="46" y="13"/>
                    </a:cubicBezTo>
                    <a:cubicBezTo>
                      <a:pt x="44" y="13"/>
                      <a:pt x="44" y="13"/>
                      <a:pt x="44" y="13"/>
                    </a:cubicBezTo>
                    <a:cubicBezTo>
                      <a:pt x="44" y="13"/>
                      <a:pt x="44" y="13"/>
                      <a:pt x="44" y="13"/>
                    </a:cubicBezTo>
                    <a:cubicBezTo>
                      <a:pt x="44" y="13"/>
                      <a:pt x="44" y="13"/>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5" y="10"/>
                      <a:pt x="45" y="10"/>
                      <a:pt x="45" y="10"/>
                    </a:cubicBezTo>
                    <a:cubicBezTo>
                      <a:pt x="45" y="10"/>
                      <a:pt x="45" y="10"/>
                      <a:pt x="45" y="9"/>
                    </a:cubicBezTo>
                    <a:cubicBezTo>
                      <a:pt x="45" y="9"/>
                      <a:pt x="45" y="9"/>
                      <a:pt x="45" y="9"/>
                    </a:cubicBezTo>
                    <a:cubicBezTo>
                      <a:pt x="45" y="9"/>
                      <a:pt x="45" y="9"/>
                      <a:pt x="45" y="9"/>
                    </a:cubicBezTo>
                    <a:cubicBezTo>
                      <a:pt x="43" y="8"/>
                      <a:pt x="43" y="8"/>
                      <a:pt x="43" y="8"/>
                    </a:cubicBezTo>
                    <a:cubicBezTo>
                      <a:pt x="43" y="8"/>
                      <a:pt x="43" y="8"/>
                      <a:pt x="43" y="8"/>
                    </a:cubicBezTo>
                    <a:cubicBezTo>
                      <a:pt x="43" y="8"/>
                      <a:pt x="43" y="8"/>
                      <a:pt x="42" y="8"/>
                    </a:cubicBezTo>
                    <a:cubicBezTo>
                      <a:pt x="42" y="8"/>
                      <a:pt x="42" y="8"/>
                      <a:pt x="42" y="8"/>
                    </a:cubicBezTo>
                    <a:cubicBezTo>
                      <a:pt x="42" y="8"/>
                      <a:pt x="42" y="8"/>
                      <a:pt x="42" y="7"/>
                    </a:cubicBezTo>
                    <a:cubicBezTo>
                      <a:pt x="42" y="7"/>
                      <a:pt x="42" y="7"/>
                      <a:pt x="42" y="7"/>
                    </a:cubicBezTo>
                    <a:cubicBezTo>
                      <a:pt x="42" y="7"/>
                      <a:pt x="42" y="7"/>
                      <a:pt x="42" y="7"/>
                    </a:cubicBezTo>
                    <a:cubicBezTo>
                      <a:pt x="41" y="7"/>
                      <a:pt x="41" y="7"/>
                      <a:pt x="41" y="7"/>
                    </a:cubicBezTo>
                    <a:cubicBezTo>
                      <a:pt x="41" y="6"/>
                      <a:pt x="41" y="6"/>
                      <a:pt x="40" y="6"/>
                    </a:cubicBezTo>
                    <a:cubicBezTo>
                      <a:pt x="40" y="6"/>
                      <a:pt x="40" y="6"/>
                      <a:pt x="40" y="6"/>
                    </a:cubicBezTo>
                    <a:cubicBezTo>
                      <a:pt x="40" y="6"/>
                      <a:pt x="40" y="5"/>
                      <a:pt x="39" y="5"/>
                    </a:cubicBezTo>
                    <a:cubicBezTo>
                      <a:pt x="39" y="5"/>
                      <a:pt x="39" y="5"/>
                      <a:pt x="39" y="5"/>
                    </a:cubicBezTo>
                    <a:cubicBezTo>
                      <a:pt x="39" y="5"/>
                      <a:pt x="39" y="5"/>
                      <a:pt x="39" y="5"/>
                    </a:cubicBezTo>
                    <a:cubicBezTo>
                      <a:pt x="39" y="5"/>
                      <a:pt x="39" y="5"/>
                      <a:pt x="39" y="5"/>
                    </a:cubicBezTo>
                    <a:cubicBezTo>
                      <a:pt x="39" y="5"/>
                      <a:pt x="38" y="5"/>
                      <a:pt x="38" y="5"/>
                    </a:cubicBezTo>
                    <a:cubicBezTo>
                      <a:pt x="38" y="4"/>
                      <a:pt x="38" y="4"/>
                      <a:pt x="38" y="4"/>
                    </a:cubicBezTo>
                    <a:cubicBezTo>
                      <a:pt x="38" y="4"/>
                      <a:pt x="38" y="4"/>
                      <a:pt x="37" y="4"/>
                    </a:cubicBezTo>
                    <a:cubicBezTo>
                      <a:pt x="37" y="4"/>
                      <a:pt x="37" y="4"/>
                      <a:pt x="37" y="4"/>
                    </a:cubicBezTo>
                    <a:cubicBezTo>
                      <a:pt x="37" y="4"/>
                      <a:pt x="37" y="4"/>
                      <a:pt x="37" y="4"/>
                    </a:cubicBezTo>
                    <a:cubicBezTo>
                      <a:pt x="37" y="4"/>
                      <a:pt x="36" y="4"/>
                      <a:pt x="36" y="4"/>
                    </a:cubicBezTo>
                    <a:cubicBezTo>
                      <a:pt x="35" y="4"/>
                      <a:pt x="35" y="4"/>
                      <a:pt x="35" y="4"/>
                    </a:cubicBezTo>
                    <a:cubicBezTo>
                      <a:pt x="34" y="4"/>
                      <a:pt x="34" y="4"/>
                      <a:pt x="34" y="3"/>
                    </a:cubicBezTo>
                    <a:cubicBezTo>
                      <a:pt x="34" y="3"/>
                      <a:pt x="34" y="3"/>
                      <a:pt x="33" y="3"/>
                    </a:cubicBezTo>
                    <a:cubicBezTo>
                      <a:pt x="33" y="3"/>
                      <a:pt x="33" y="3"/>
                      <a:pt x="33" y="3"/>
                    </a:cubicBezTo>
                    <a:cubicBezTo>
                      <a:pt x="33" y="3"/>
                      <a:pt x="32" y="3"/>
                      <a:pt x="32" y="3"/>
                    </a:cubicBezTo>
                    <a:cubicBezTo>
                      <a:pt x="32" y="3"/>
                      <a:pt x="32" y="3"/>
                      <a:pt x="32" y="3"/>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0"/>
                      <a:pt x="31" y="0"/>
                      <a:pt x="31" y="0"/>
                    </a:cubicBezTo>
                    <a:cubicBezTo>
                      <a:pt x="31" y="0"/>
                      <a:pt x="31" y="0"/>
                      <a:pt x="31" y="0"/>
                    </a:cubicBezTo>
                    <a:cubicBezTo>
                      <a:pt x="31" y="0"/>
                      <a:pt x="31" y="0"/>
                      <a:pt x="30" y="1"/>
                    </a:cubicBezTo>
                    <a:cubicBezTo>
                      <a:pt x="30" y="1"/>
                      <a:pt x="30" y="1"/>
                      <a:pt x="30" y="1"/>
                    </a:cubicBezTo>
                    <a:cubicBezTo>
                      <a:pt x="30" y="1"/>
                      <a:pt x="30" y="1"/>
                      <a:pt x="30" y="1"/>
                    </a:cubicBezTo>
                    <a:cubicBezTo>
                      <a:pt x="29" y="1"/>
                      <a:pt x="29" y="1"/>
                      <a:pt x="29" y="1"/>
                    </a:cubicBezTo>
                    <a:cubicBezTo>
                      <a:pt x="29" y="2"/>
                      <a:pt x="29" y="2"/>
                      <a:pt x="29" y="2"/>
                    </a:cubicBezTo>
                    <a:cubicBezTo>
                      <a:pt x="29" y="2"/>
                      <a:pt x="28" y="2"/>
                      <a:pt x="28" y="2"/>
                    </a:cubicBezTo>
                    <a:cubicBezTo>
                      <a:pt x="28" y="2"/>
                      <a:pt x="28" y="2"/>
                      <a:pt x="28" y="2"/>
                    </a:cubicBezTo>
                    <a:cubicBezTo>
                      <a:pt x="28" y="2"/>
                      <a:pt x="27" y="2"/>
                      <a:pt x="27" y="2"/>
                    </a:cubicBezTo>
                    <a:cubicBezTo>
                      <a:pt x="27" y="2"/>
                      <a:pt x="27" y="2"/>
                      <a:pt x="27" y="2"/>
                    </a:cubicBezTo>
                    <a:cubicBezTo>
                      <a:pt x="27" y="2"/>
                      <a:pt x="26" y="2"/>
                      <a:pt x="26" y="2"/>
                    </a:cubicBezTo>
                    <a:cubicBezTo>
                      <a:pt x="26" y="2"/>
                      <a:pt x="26" y="2"/>
                      <a:pt x="26" y="2"/>
                    </a:cubicBezTo>
                    <a:cubicBezTo>
                      <a:pt x="25" y="3"/>
                      <a:pt x="25" y="3"/>
                      <a:pt x="25" y="2"/>
                    </a:cubicBezTo>
                    <a:cubicBezTo>
                      <a:pt x="25" y="2"/>
                      <a:pt x="25" y="2"/>
                      <a:pt x="24" y="2"/>
                    </a:cubicBezTo>
                    <a:cubicBezTo>
                      <a:pt x="24" y="2"/>
                      <a:pt x="24" y="2"/>
                      <a:pt x="24" y="2"/>
                    </a:cubicBezTo>
                    <a:cubicBezTo>
                      <a:pt x="24" y="2"/>
                      <a:pt x="24" y="2"/>
                      <a:pt x="24" y="2"/>
                    </a:cubicBezTo>
                    <a:cubicBezTo>
                      <a:pt x="24" y="2"/>
                      <a:pt x="24" y="2"/>
                      <a:pt x="24" y="2"/>
                    </a:cubicBezTo>
                    <a:cubicBezTo>
                      <a:pt x="23" y="2"/>
                      <a:pt x="23" y="2"/>
                      <a:pt x="23" y="2"/>
                    </a:cubicBezTo>
                    <a:cubicBezTo>
                      <a:pt x="23" y="2"/>
                      <a:pt x="23" y="2"/>
                      <a:pt x="23" y="2"/>
                    </a:cubicBezTo>
                    <a:cubicBezTo>
                      <a:pt x="23" y="2"/>
                      <a:pt x="22" y="2"/>
                      <a:pt x="22" y="2"/>
                    </a:cubicBezTo>
                    <a:cubicBezTo>
                      <a:pt x="22" y="1"/>
                      <a:pt x="22" y="1"/>
                      <a:pt x="22" y="1"/>
                    </a:cubicBezTo>
                    <a:cubicBezTo>
                      <a:pt x="22" y="1"/>
                      <a:pt x="22" y="1"/>
                      <a:pt x="22" y="1"/>
                    </a:cubicBezTo>
                    <a:cubicBezTo>
                      <a:pt x="22" y="1"/>
                      <a:pt x="22" y="1"/>
                      <a:pt x="22" y="1"/>
                    </a:cubicBezTo>
                    <a:cubicBezTo>
                      <a:pt x="21" y="1"/>
                      <a:pt x="21" y="1"/>
                      <a:pt x="21" y="1"/>
                    </a:cubicBezTo>
                    <a:cubicBezTo>
                      <a:pt x="20" y="2"/>
                      <a:pt x="20" y="2"/>
                      <a:pt x="20" y="2"/>
                    </a:cubicBezTo>
                    <a:cubicBezTo>
                      <a:pt x="20" y="2"/>
                      <a:pt x="20" y="2"/>
                      <a:pt x="20" y="2"/>
                    </a:cubicBezTo>
                    <a:cubicBezTo>
                      <a:pt x="19" y="1"/>
                      <a:pt x="19" y="1"/>
                      <a:pt x="19" y="1"/>
                    </a:cubicBezTo>
                    <a:cubicBezTo>
                      <a:pt x="19" y="1"/>
                      <a:pt x="19" y="1"/>
                      <a:pt x="19" y="1"/>
                    </a:cubicBezTo>
                    <a:cubicBezTo>
                      <a:pt x="18" y="1"/>
                      <a:pt x="18" y="1"/>
                      <a:pt x="18" y="1"/>
                    </a:cubicBezTo>
                    <a:cubicBezTo>
                      <a:pt x="18" y="1"/>
                      <a:pt x="18" y="1"/>
                      <a:pt x="18" y="1"/>
                    </a:cubicBezTo>
                    <a:cubicBezTo>
                      <a:pt x="18" y="2"/>
                      <a:pt x="18" y="2"/>
                      <a:pt x="18" y="2"/>
                    </a:cubicBezTo>
                    <a:cubicBezTo>
                      <a:pt x="17" y="2"/>
                      <a:pt x="17" y="2"/>
                      <a:pt x="17" y="2"/>
                    </a:cubicBezTo>
                    <a:cubicBezTo>
                      <a:pt x="17" y="2"/>
                      <a:pt x="17" y="2"/>
                      <a:pt x="17" y="2"/>
                    </a:cubicBezTo>
                    <a:cubicBezTo>
                      <a:pt x="16" y="2"/>
                      <a:pt x="16" y="2"/>
                      <a:pt x="16" y="2"/>
                    </a:cubicBezTo>
                    <a:cubicBezTo>
                      <a:pt x="16" y="1"/>
                      <a:pt x="16" y="1"/>
                      <a:pt x="16" y="1"/>
                    </a:cubicBezTo>
                    <a:cubicBezTo>
                      <a:pt x="16" y="1"/>
                      <a:pt x="16" y="1"/>
                      <a:pt x="16" y="1"/>
                    </a:cubicBezTo>
                    <a:cubicBezTo>
                      <a:pt x="15" y="1"/>
                      <a:pt x="15" y="1"/>
                      <a:pt x="15" y="1"/>
                    </a:cubicBezTo>
                    <a:cubicBezTo>
                      <a:pt x="15" y="1"/>
                      <a:pt x="15" y="1"/>
                      <a:pt x="15" y="1"/>
                    </a:cubicBezTo>
                    <a:cubicBezTo>
                      <a:pt x="15" y="1"/>
                      <a:pt x="14" y="1"/>
                      <a:pt x="14" y="1"/>
                    </a:cubicBezTo>
                    <a:cubicBezTo>
                      <a:pt x="14" y="1"/>
                      <a:pt x="14" y="1"/>
                      <a:pt x="14" y="1"/>
                    </a:cubicBezTo>
                    <a:cubicBezTo>
                      <a:pt x="13" y="1"/>
                      <a:pt x="13" y="1"/>
                      <a:pt x="13" y="1"/>
                    </a:cubicBezTo>
                    <a:cubicBezTo>
                      <a:pt x="13" y="1"/>
                      <a:pt x="13" y="1"/>
                      <a:pt x="13" y="1"/>
                    </a:cubicBezTo>
                    <a:cubicBezTo>
                      <a:pt x="13" y="1"/>
                      <a:pt x="12" y="1"/>
                      <a:pt x="12" y="1"/>
                    </a:cubicBezTo>
                    <a:cubicBezTo>
                      <a:pt x="11" y="1"/>
                      <a:pt x="11" y="1"/>
                      <a:pt x="11" y="1"/>
                    </a:cubicBezTo>
                    <a:cubicBezTo>
                      <a:pt x="11" y="1"/>
                      <a:pt x="11" y="1"/>
                      <a:pt x="11" y="1"/>
                    </a:cubicBezTo>
                    <a:cubicBezTo>
                      <a:pt x="11" y="1"/>
                      <a:pt x="10" y="1"/>
                      <a:pt x="10" y="1"/>
                    </a:cubicBezTo>
                    <a:cubicBezTo>
                      <a:pt x="10" y="1"/>
                      <a:pt x="10" y="1"/>
                      <a:pt x="10" y="1"/>
                    </a:cubicBezTo>
                    <a:cubicBezTo>
                      <a:pt x="10" y="1"/>
                      <a:pt x="10" y="1"/>
                      <a:pt x="10" y="1"/>
                    </a:cubicBezTo>
                    <a:cubicBezTo>
                      <a:pt x="9" y="1"/>
                      <a:pt x="9" y="1"/>
                      <a:pt x="9" y="1"/>
                    </a:cubicBezTo>
                    <a:cubicBezTo>
                      <a:pt x="9" y="1"/>
                      <a:pt x="9" y="1"/>
                      <a:pt x="8" y="1"/>
                    </a:cubicBezTo>
                    <a:cubicBezTo>
                      <a:pt x="8" y="1"/>
                      <a:pt x="8" y="1"/>
                      <a:pt x="8" y="1"/>
                    </a:cubicBezTo>
                    <a:cubicBezTo>
                      <a:pt x="8" y="1"/>
                      <a:pt x="8" y="1"/>
                      <a:pt x="8" y="1"/>
                    </a:cubicBezTo>
                    <a:cubicBezTo>
                      <a:pt x="8" y="1"/>
                      <a:pt x="8" y="1"/>
                      <a:pt x="8" y="1"/>
                    </a:cubicBezTo>
                    <a:cubicBezTo>
                      <a:pt x="8" y="2"/>
                      <a:pt x="7" y="2"/>
                      <a:pt x="7" y="2"/>
                    </a:cubicBezTo>
                    <a:cubicBezTo>
                      <a:pt x="7" y="2"/>
                      <a:pt x="7" y="2"/>
                      <a:pt x="7" y="2"/>
                    </a:cubicBezTo>
                    <a:cubicBezTo>
                      <a:pt x="7" y="2"/>
                      <a:pt x="6" y="2"/>
                      <a:pt x="6" y="2"/>
                    </a:cubicBezTo>
                    <a:cubicBezTo>
                      <a:pt x="6" y="2"/>
                      <a:pt x="6" y="2"/>
                      <a:pt x="6" y="2"/>
                    </a:cubicBezTo>
                    <a:cubicBezTo>
                      <a:pt x="6" y="2"/>
                      <a:pt x="6" y="2"/>
                      <a:pt x="6" y="2"/>
                    </a:cubicBezTo>
                    <a:cubicBezTo>
                      <a:pt x="5" y="2"/>
                      <a:pt x="5" y="2"/>
                      <a:pt x="5" y="2"/>
                    </a:cubicBezTo>
                    <a:cubicBezTo>
                      <a:pt x="5" y="2"/>
                      <a:pt x="4" y="2"/>
                      <a:pt x="4" y="2"/>
                    </a:cubicBezTo>
                    <a:cubicBezTo>
                      <a:pt x="4" y="2"/>
                      <a:pt x="4" y="2"/>
                      <a:pt x="4" y="2"/>
                    </a:cubicBezTo>
                    <a:cubicBezTo>
                      <a:pt x="4" y="2"/>
                      <a:pt x="4" y="2"/>
                      <a:pt x="4" y="3"/>
                    </a:cubicBezTo>
                    <a:cubicBezTo>
                      <a:pt x="4" y="3"/>
                      <a:pt x="4" y="3"/>
                      <a:pt x="4" y="3"/>
                    </a:cubicBezTo>
                    <a:cubicBezTo>
                      <a:pt x="4" y="3"/>
                      <a:pt x="3" y="3"/>
                      <a:pt x="3" y="3"/>
                    </a:cubicBezTo>
                    <a:cubicBezTo>
                      <a:pt x="3" y="3"/>
                      <a:pt x="3" y="3"/>
                      <a:pt x="3" y="3"/>
                    </a:cubicBezTo>
                    <a:cubicBezTo>
                      <a:pt x="3" y="3"/>
                      <a:pt x="2" y="3"/>
                      <a:pt x="2" y="3"/>
                    </a:cubicBezTo>
                    <a:cubicBezTo>
                      <a:pt x="2" y="3"/>
                      <a:pt x="2" y="3"/>
                      <a:pt x="2" y="3"/>
                    </a:cubicBezTo>
                    <a:cubicBezTo>
                      <a:pt x="2" y="4"/>
                      <a:pt x="2" y="4"/>
                      <a:pt x="2" y="4"/>
                    </a:cubicBezTo>
                    <a:cubicBezTo>
                      <a:pt x="2" y="4"/>
                      <a:pt x="2" y="4"/>
                      <a:pt x="2" y="5"/>
                    </a:cubicBezTo>
                    <a:cubicBezTo>
                      <a:pt x="2" y="5"/>
                      <a:pt x="2" y="5"/>
                      <a:pt x="2" y="5"/>
                    </a:cubicBezTo>
                    <a:cubicBezTo>
                      <a:pt x="2" y="5"/>
                      <a:pt x="1" y="4"/>
                      <a:pt x="1" y="4"/>
                    </a:cubicBezTo>
                    <a:cubicBezTo>
                      <a:pt x="0" y="4"/>
                      <a:pt x="0" y="4"/>
                      <a:pt x="0" y="4"/>
                    </a:cubicBezTo>
                    <a:cubicBezTo>
                      <a:pt x="1" y="5"/>
                      <a:pt x="1" y="6"/>
                      <a:pt x="0" y="7"/>
                    </a:cubicBezTo>
                    <a:cubicBezTo>
                      <a:pt x="0" y="7"/>
                      <a:pt x="0" y="7"/>
                      <a:pt x="0" y="7"/>
                    </a:cubicBezTo>
                    <a:cubicBezTo>
                      <a:pt x="0" y="8"/>
                      <a:pt x="0" y="8"/>
                      <a:pt x="0" y="9"/>
                    </a:cubicBezTo>
                    <a:cubicBezTo>
                      <a:pt x="1" y="9"/>
                      <a:pt x="1" y="10"/>
                      <a:pt x="0" y="11"/>
                    </a:cubicBezTo>
                    <a:cubicBezTo>
                      <a:pt x="0" y="12"/>
                      <a:pt x="0" y="12"/>
                      <a:pt x="0" y="13"/>
                    </a:cubicBezTo>
                    <a:cubicBezTo>
                      <a:pt x="1" y="13"/>
                      <a:pt x="1" y="13"/>
                      <a:pt x="1" y="13"/>
                    </a:cubicBezTo>
                    <a:cubicBezTo>
                      <a:pt x="1" y="13"/>
                      <a:pt x="1" y="13"/>
                      <a:pt x="1" y="12"/>
                    </a:cubicBezTo>
                    <a:cubicBezTo>
                      <a:pt x="1" y="12"/>
                      <a:pt x="0" y="10"/>
                      <a:pt x="2" y="10"/>
                    </a:cubicBezTo>
                    <a:cubicBezTo>
                      <a:pt x="2" y="10"/>
                      <a:pt x="3" y="12"/>
                      <a:pt x="2" y="13"/>
                    </a:cubicBezTo>
                    <a:cubicBezTo>
                      <a:pt x="2" y="13"/>
                      <a:pt x="2" y="13"/>
                      <a:pt x="2" y="13"/>
                    </a:cubicBezTo>
                    <a:cubicBezTo>
                      <a:pt x="2" y="13"/>
                      <a:pt x="2" y="13"/>
                      <a:pt x="2" y="14"/>
                    </a:cubicBezTo>
                    <a:cubicBezTo>
                      <a:pt x="3" y="13"/>
                      <a:pt x="3" y="13"/>
                      <a:pt x="3" y="13"/>
                    </a:cubicBezTo>
                    <a:cubicBezTo>
                      <a:pt x="3" y="13"/>
                      <a:pt x="3" y="13"/>
                      <a:pt x="3" y="13"/>
                    </a:cubicBezTo>
                    <a:cubicBezTo>
                      <a:pt x="3" y="13"/>
                      <a:pt x="4" y="14"/>
                      <a:pt x="4" y="14"/>
                    </a:cubicBezTo>
                    <a:cubicBezTo>
                      <a:pt x="4" y="14"/>
                      <a:pt x="4" y="14"/>
                      <a:pt x="4" y="14"/>
                    </a:cubicBezTo>
                    <a:cubicBezTo>
                      <a:pt x="4" y="14"/>
                      <a:pt x="4" y="14"/>
                      <a:pt x="4" y="15"/>
                    </a:cubicBezTo>
                    <a:cubicBezTo>
                      <a:pt x="4" y="15"/>
                      <a:pt x="4" y="15"/>
                      <a:pt x="5" y="15"/>
                    </a:cubicBezTo>
                    <a:cubicBezTo>
                      <a:pt x="5" y="15"/>
                      <a:pt x="5" y="15"/>
                      <a:pt x="5" y="15"/>
                    </a:cubicBezTo>
                    <a:cubicBezTo>
                      <a:pt x="5" y="15"/>
                      <a:pt x="5" y="15"/>
                      <a:pt x="5" y="15"/>
                    </a:cubicBezTo>
                    <a:cubicBezTo>
                      <a:pt x="5" y="15"/>
                      <a:pt x="5" y="15"/>
                      <a:pt x="5" y="15"/>
                    </a:cubicBezTo>
                    <a:cubicBezTo>
                      <a:pt x="6" y="15"/>
                      <a:pt x="6" y="15"/>
                      <a:pt x="6" y="15"/>
                    </a:cubicBezTo>
                    <a:cubicBezTo>
                      <a:pt x="6" y="15"/>
                      <a:pt x="6" y="16"/>
                      <a:pt x="6" y="16"/>
                    </a:cubicBezTo>
                    <a:cubicBezTo>
                      <a:pt x="7" y="16"/>
                      <a:pt x="7" y="16"/>
                      <a:pt x="7" y="16"/>
                    </a:cubicBezTo>
                    <a:cubicBezTo>
                      <a:pt x="7" y="16"/>
                      <a:pt x="7" y="16"/>
                      <a:pt x="7" y="16"/>
                    </a:cubicBezTo>
                    <a:cubicBezTo>
                      <a:pt x="8" y="16"/>
                      <a:pt x="8" y="16"/>
                      <a:pt x="8" y="16"/>
                    </a:cubicBezTo>
                    <a:cubicBezTo>
                      <a:pt x="8" y="16"/>
                      <a:pt x="8" y="16"/>
                      <a:pt x="8" y="16"/>
                    </a:cubicBezTo>
                    <a:cubicBezTo>
                      <a:pt x="8" y="17"/>
                      <a:pt x="8" y="17"/>
                      <a:pt x="8" y="17"/>
                    </a:cubicBezTo>
                    <a:cubicBezTo>
                      <a:pt x="8" y="17"/>
                      <a:pt x="9" y="17"/>
                      <a:pt x="9" y="17"/>
                    </a:cubicBezTo>
                    <a:cubicBezTo>
                      <a:pt x="9" y="17"/>
                      <a:pt x="9" y="17"/>
                      <a:pt x="9" y="17"/>
                    </a:cubicBezTo>
                    <a:cubicBezTo>
                      <a:pt x="10" y="16"/>
                      <a:pt x="10" y="16"/>
                      <a:pt x="10" y="16"/>
                    </a:cubicBezTo>
                    <a:cubicBezTo>
                      <a:pt x="10" y="16"/>
                      <a:pt x="10" y="16"/>
                      <a:pt x="10" y="16"/>
                    </a:cubicBezTo>
                    <a:cubicBezTo>
                      <a:pt x="10" y="16"/>
                      <a:pt x="11" y="16"/>
                      <a:pt x="11" y="16"/>
                    </a:cubicBezTo>
                    <a:cubicBezTo>
                      <a:pt x="11" y="16"/>
                      <a:pt x="11" y="16"/>
                      <a:pt x="11" y="16"/>
                    </a:cubicBezTo>
                    <a:cubicBezTo>
                      <a:pt x="11" y="16"/>
                      <a:pt x="11" y="17"/>
                      <a:pt x="12" y="17"/>
                    </a:cubicBezTo>
                    <a:cubicBezTo>
                      <a:pt x="12" y="17"/>
                      <a:pt x="12" y="17"/>
                      <a:pt x="12" y="17"/>
                    </a:cubicBezTo>
                    <a:cubicBezTo>
                      <a:pt x="12" y="17"/>
                      <a:pt x="12" y="16"/>
                      <a:pt x="12" y="16"/>
                    </a:cubicBezTo>
                    <a:cubicBezTo>
                      <a:pt x="12" y="16"/>
                      <a:pt x="12" y="16"/>
                      <a:pt x="12" y="16"/>
                    </a:cubicBezTo>
                    <a:cubicBezTo>
                      <a:pt x="12" y="16"/>
                      <a:pt x="13" y="16"/>
                      <a:pt x="13" y="16"/>
                    </a:cubicBezTo>
                    <a:cubicBezTo>
                      <a:pt x="13" y="16"/>
                      <a:pt x="13" y="16"/>
                      <a:pt x="13" y="16"/>
                    </a:cubicBezTo>
                    <a:cubicBezTo>
                      <a:pt x="13" y="17"/>
                      <a:pt x="13" y="17"/>
                      <a:pt x="13" y="17"/>
                    </a:cubicBezTo>
                    <a:cubicBezTo>
                      <a:pt x="13" y="17"/>
                      <a:pt x="13" y="17"/>
                      <a:pt x="14" y="17"/>
                    </a:cubicBezTo>
                    <a:cubicBezTo>
                      <a:pt x="14" y="17"/>
                      <a:pt x="14" y="17"/>
                      <a:pt x="14" y="17"/>
                    </a:cubicBezTo>
                    <a:cubicBezTo>
                      <a:pt x="14" y="17"/>
                      <a:pt x="14" y="17"/>
                      <a:pt x="14" y="18"/>
                    </a:cubicBezTo>
                    <a:cubicBezTo>
                      <a:pt x="15" y="18"/>
                      <a:pt x="15" y="18"/>
                      <a:pt x="15" y="18"/>
                    </a:cubicBezTo>
                    <a:cubicBezTo>
                      <a:pt x="15" y="18"/>
                      <a:pt x="15" y="18"/>
                      <a:pt x="15" y="19"/>
                    </a:cubicBezTo>
                    <a:cubicBezTo>
                      <a:pt x="15" y="19"/>
                      <a:pt x="15" y="19"/>
                      <a:pt x="15" y="19"/>
                    </a:cubicBezTo>
                    <a:cubicBezTo>
                      <a:pt x="15" y="19"/>
                      <a:pt x="15" y="19"/>
                      <a:pt x="15" y="19"/>
                    </a:cubicBezTo>
                    <a:cubicBezTo>
                      <a:pt x="14" y="20"/>
                      <a:pt x="14" y="20"/>
                      <a:pt x="14" y="20"/>
                    </a:cubicBezTo>
                    <a:cubicBezTo>
                      <a:pt x="14" y="20"/>
                      <a:pt x="14" y="20"/>
                      <a:pt x="14" y="20"/>
                    </a:cubicBezTo>
                    <a:cubicBezTo>
                      <a:pt x="14" y="20"/>
                      <a:pt x="14" y="21"/>
                      <a:pt x="14" y="21"/>
                    </a:cubicBezTo>
                    <a:cubicBezTo>
                      <a:pt x="14" y="21"/>
                      <a:pt x="14" y="21"/>
                      <a:pt x="14" y="21"/>
                    </a:cubicBezTo>
                    <a:cubicBezTo>
                      <a:pt x="14" y="21"/>
                      <a:pt x="15" y="21"/>
                      <a:pt x="15" y="21"/>
                    </a:cubicBezTo>
                    <a:cubicBezTo>
                      <a:pt x="15"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3" y="23"/>
                      <a:pt x="13" y="23"/>
                      <a:pt x="14" y="23"/>
                    </a:cubicBezTo>
                    <a:cubicBezTo>
                      <a:pt x="14" y="23"/>
                      <a:pt x="14" y="23"/>
                      <a:pt x="14" y="23"/>
                    </a:cubicBezTo>
                    <a:cubicBezTo>
                      <a:pt x="14" y="23"/>
                      <a:pt x="14" y="24"/>
                      <a:pt x="14" y="24"/>
                    </a:cubicBezTo>
                    <a:cubicBezTo>
                      <a:pt x="14" y="24"/>
                      <a:pt x="14" y="24"/>
                      <a:pt x="14" y="24"/>
                    </a:cubicBezTo>
                    <a:cubicBezTo>
                      <a:pt x="15" y="24"/>
                      <a:pt x="15" y="24"/>
                      <a:pt x="15" y="24"/>
                    </a:cubicBezTo>
                    <a:cubicBezTo>
                      <a:pt x="16" y="24"/>
                      <a:pt x="16" y="24"/>
                      <a:pt x="16" y="24"/>
                    </a:cubicBezTo>
                    <a:cubicBezTo>
                      <a:pt x="16" y="24"/>
                      <a:pt x="16" y="24"/>
                      <a:pt x="16" y="25"/>
                    </a:cubicBezTo>
                    <a:cubicBezTo>
                      <a:pt x="16" y="25"/>
                      <a:pt x="16" y="25"/>
                      <a:pt x="16" y="25"/>
                    </a:cubicBezTo>
                    <a:cubicBezTo>
                      <a:pt x="17" y="25"/>
                      <a:pt x="17" y="25"/>
                      <a:pt x="17" y="25"/>
                    </a:cubicBezTo>
                    <a:cubicBezTo>
                      <a:pt x="17" y="25"/>
                      <a:pt x="17" y="25"/>
                      <a:pt x="18" y="25"/>
                    </a:cubicBezTo>
                    <a:cubicBezTo>
                      <a:pt x="18" y="25"/>
                      <a:pt x="18" y="25"/>
                      <a:pt x="18" y="25"/>
                    </a:cubicBezTo>
                    <a:cubicBezTo>
                      <a:pt x="18" y="26"/>
                      <a:pt x="18" y="26"/>
                      <a:pt x="18" y="26"/>
                    </a:cubicBezTo>
                    <a:cubicBezTo>
                      <a:pt x="19" y="26"/>
                      <a:pt x="19" y="26"/>
                      <a:pt x="19" y="26"/>
                    </a:cubicBezTo>
                    <a:cubicBezTo>
                      <a:pt x="19" y="26"/>
                      <a:pt x="19" y="26"/>
                      <a:pt x="19" y="26"/>
                    </a:cubicBezTo>
                    <a:cubicBezTo>
                      <a:pt x="20" y="27"/>
                      <a:pt x="20" y="27"/>
                      <a:pt x="20" y="27"/>
                    </a:cubicBezTo>
                    <a:cubicBezTo>
                      <a:pt x="20" y="27"/>
                      <a:pt x="20" y="27"/>
                      <a:pt x="20" y="28"/>
                    </a:cubicBezTo>
                    <a:cubicBezTo>
                      <a:pt x="20" y="29"/>
                      <a:pt x="20" y="29"/>
                      <a:pt x="20" y="29"/>
                    </a:cubicBezTo>
                    <a:cubicBezTo>
                      <a:pt x="20" y="29"/>
                      <a:pt x="20" y="29"/>
                      <a:pt x="20" y="30"/>
                    </a:cubicBezTo>
                    <a:cubicBezTo>
                      <a:pt x="20" y="30"/>
                      <a:pt x="20" y="30"/>
                      <a:pt x="20" y="30"/>
                    </a:cubicBezTo>
                    <a:cubicBezTo>
                      <a:pt x="22" y="29"/>
                      <a:pt x="22" y="29"/>
                      <a:pt x="22" y="29"/>
                    </a:cubicBezTo>
                    <a:cubicBezTo>
                      <a:pt x="23" y="29"/>
                      <a:pt x="23" y="29"/>
                      <a:pt x="23" y="29"/>
                    </a:cubicBezTo>
                    <a:cubicBezTo>
                      <a:pt x="24" y="29"/>
                      <a:pt x="24" y="29"/>
                      <a:pt x="24" y="29"/>
                    </a:cubicBezTo>
                    <a:cubicBezTo>
                      <a:pt x="24" y="29"/>
                      <a:pt x="24" y="29"/>
                      <a:pt x="25" y="29"/>
                    </a:cubicBezTo>
                    <a:cubicBezTo>
                      <a:pt x="25" y="29"/>
                      <a:pt x="25" y="29"/>
                      <a:pt x="25" y="29"/>
                    </a:cubicBezTo>
                    <a:cubicBezTo>
                      <a:pt x="25" y="29"/>
                      <a:pt x="25" y="29"/>
                      <a:pt x="26" y="29"/>
                    </a:cubicBezTo>
                    <a:cubicBezTo>
                      <a:pt x="27" y="30"/>
                      <a:pt x="27" y="30"/>
                      <a:pt x="27" y="30"/>
                    </a:cubicBezTo>
                    <a:cubicBezTo>
                      <a:pt x="27" y="30"/>
                      <a:pt x="27" y="30"/>
                      <a:pt x="27" y="30"/>
                    </a:cubicBezTo>
                    <a:cubicBezTo>
                      <a:pt x="28" y="29"/>
                      <a:pt x="28" y="29"/>
                      <a:pt x="28" y="29"/>
                    </a:cubicBezTo>
                    <a:cubicBezTo>
                      <a:pt x="28" y="29"/>
                      <a:pt x="28" y="29"/>
                      <a:pt x="28" y="29"/>
                    </a:cubicBezTo>
                    <a:cubicBezTo>
                      <a:pt x="29" y="28"/>
                      <a:pt x="29" y="28"/>
                      <a:pt x="29" y="28"/>
                    </a:cubicBezTo>
                    <a:cubicBezTo>
                      <a:pt x="29" y="28"/>
                      <a:pt x="29" y="28"/>
                      <a:pt x="30" y="29"/>
                    </a:cubicBezTo>
                    <a:cubicBezTo>
                      <a:pt x="30" y="29"/>
                      <a:pt x="30" y="29"/>
                      <a:pt x="30" y="29"/>
                    </a:cubicBezTo>
                    <a:cubicBezTo>
                      <a:pt x="30" y="29"/>
                      <a:pt x="30" y="29"/>
                      <a:pt x="31" y="29"/>
                    </a:cubicBezTo>
                    <a:cubicBezTo>
                      <a:pt x="31" y="28"/>
                      <a:pt x="31" y="28"/>
                      <a:pt x="31" y="28"/>
                    </a:cubicBezTo>
                    <a:cubicBezTo>
                      <a:pt x="31" y="28"/>
                      <a:pt x="31" y="28"/>
                      <a:pt x="31" y="28"/>
                    </a:cubicBezTo>
                    <a:cubicBezTo>
                      <a:pt x="30" y="27"/>
                      <a:pt x="30" y="27"/>
                      <a:pt x="30" y="27"/>
                    </a:cubicBezTo>
                    <a:cubicBezTo>
                      <a:pt x="30" y="27"/>
                      <a:pt x="30" y="27"/>
                      <a:pt x="30" y="27"/>
                    </a:cubicBezTo>
                    <a:cubicBezTo>
                      <a:pt x="31" y="26"/>
                      <a:pt x="31" y="26"/>
                      <a:pt x="31" y="26"/>
                    </a:cubicBezTo>
                    <a:cubicBezTo>
                      <a:pt x="31" y="26"/>
                      <a:pt x="31" y="26"/>
                      <a:pt x="32" y="26"/>
                    </a:cubicBezTo>
                    <a:cubicBezTo>
                      <a:pt x="32" y="27"/>
                      <a:pt x="32" y="27"/>
                      <a:pt x="32" y="27"/>
                    </a:cubicBezTo>
                    <a:cubicBezTo>
                      <a:pt x="33" y="27"/>
                      <a:pt x="33" y="27"/>
                      <a:pt x="33" y="27"/>
                    </a:cubicBezTo>
                    <a:cubicBezTo>
                      <a:pt x="34" y="26"/>
                      <a:pt x="34" y="26"/>
                      <a:pt x="34" y="26"/>
                    </a:cubicBezTo>
                    <a:cubicBezTo>
                      <a:pt x="34" y="26"/>
                      <a:pt x="34" y="25"/>
                      <a:pt x="34" y="25"/>
                    </a:cubicBezTo>
                    <a:cubicBezTo>
                      <a:pt x="35" y="25"/>
                      <a:pt x="35" y="25"/>
                      <a:pt x="35" y="25"/>
                    </a:cubicBezTo>
                    <a:cubicBezTo>
                      <a:pt x="35" y="26"/>
                      <a:pt x="35" y="25"/>
                      <a:pt x="35" y="25"/>
                    </a:cubicBezTo>
                    <a:cubicBezTo>
                      <a:pt x="36" y="25"/>
                      <a:pt x="36" y="25"/>
                      <a:pt x="36" y="25"/>
                    </a:cubicBezTo>
                    <a:cubicBezTo>
                      <a:pt x="36" y="25"/>
                      <a:pt x="36" y="25"/>
                      <a:pt x="36" y="26"/>
                    </a:cubicBezTo>
                    <a:cubicBezTo>
                      <a:pt x="36" y="27"/>
                      <a:pt x="36" y="27"/>
                      <a:pt x="36" y="27"/>
                    </a:cubicBezTo>
                    <a:cubicBezTo>
                      <a:pt x="36" y="27"/>
                      <a:pt x="36" y="27"/>
                      <a:pt x="36" y="27"/>
                    </a:cubicBezTo>
                    <a:cubicBezTo>
                      <a:pt x="37" y="27"/>
                      <a:pt x="37" y="27"/>
                      <a:pt x="37" y="27"/>
                    </a:cubicBezTo>
                    <a:cubicBezTo>
                      <a:pt x="37" y="27"/>
                      <a:pt x="37" y="27"/>
                      <a:pt x="37" y="27"/>
                    </a:cubicBezTo>
                    <a:cubicBezTo>
                      <a:pt x="38" y="27"/>
                      <a:pt x="38" y="27"/>
                      <a:pt x="38" y="27"/>
                    </a:cubicBezTo>
                    <a:cubicBezTo>
                      <a:pt x="38" y="27"/>
                      <a:pt x="38" y="26"/>
                      <a:pt x="38" y="26"/>
                    </a:cubicBezTo>
                    <a:cubicBezTo>
                      <a:pt x="38" y="25"/>
                      <a:pt x="38" y="25"/>
                      <a:pt x="38" y="25"/>
                    </a:cubicBezTo>
                    <a:cubicBezTo>
                      <a:pt x="38" y="25"/>
                      <a:pt x="38" y="25"/>
                      <a:pt x="38" y="25"/>
                    </a:cubicBezTo>
                    <a:cubicBezTo>
                      <a:pt x="37" y="24"/>
                      <a:pt x="37" y="24"/>
                      <a:pt x="37" y="24"/>
                    </a:cubicBezTo>
                    <a:cubicBezTo>
                      <a:pt x="37" y="24"/>
                      <a:pt x="37" y="24"/>
                      <a:pt x="37" y="24"/>
                    </a:cubicBezTo>
                    <a:cubicBezTo>
                      <a:pt x="37" y="23"/>
                      <a:pt x="37" y="23"/>
                      <a:pt x="37" y="23"/>
                    </a:cubicBezTo>
                    <a:cubicBezTo>
                      <a:pt x="37" y="23"/>
                      <a:pt x="37" y="23"/>
                      <a:pt x="37" y="22"/>
                    </a:cubicBezTo>
                    <a:cubicBezTo>
                      <a:pt x="38" y="22"/>
                      <a:pt x="38" y="22"/>
                      <a:pt x="38" y="22"/>
                    </a:cubicBezTo>
                    <a:cubicBezTo>
                      <a:pt x="38" y="22"/>
                      <a:pt x="38" y="22"/>
                      <a:pt x="38" y="21"/>
                    </a:cubicBezTo>
                    <a:cubicBezTo>
                      <a:pt x="38" y="19"/>
                      <a:pt x="38" y="19"/>
                      <a:pt x="38" y="19"/>
                    </a:cubicBezTo>
                    <a:cubicBezTo>
                      <a:pt x="38" y="19"/>
                      <a:pt x="38" y="19"/>
                      <a:pt x="38" y="19"/>
                    </a:cubicBezTo>
                    <a:cubicBezTo>
                      <a:pt x="39" y="18"/>
                      <a:pt x="39" y="18"/>
                      <a:pt x="39" y="18"/>
                    </a:cubicBezTo>
                    <a:cubicBezTo>
                      <a:pt x="39" y="18"/>
                      <a:pt x="39" y="18"/>
                      <a:pt x="40" y="18"/>
                    </a:cubicBezTo>
                    <a:cubicBezTo>
                      <a:pt x="40" y="18"/>
                      <a:pt x="40" y="18"/>
                      <a:pt x="40" y="18"/>
                    </a:cubicBezTo>
                    <a:cubicBezTo>
                      <a:pt x="40" y="18"/>
                      <a:pt x="41" y="18"/>
                      <a:pt x="41" y="17"/>
                    </a:cubicBezTo>
                    <a:cubicBezTo>
                      <a:pt x="41" y="17"/>
                      <a:pt x="41" y="17"/>
                      <a:pt x="41" y="17"/>
                    </a:cubicBezTo>
                    <a:cubicBezTo>
                      <a:pt x="42" y="17"/>
                      <a:pt x="42" y="17"/>
                      <a:pt x="42" y="17"/>
                    </a:cubicBezTo>
                    <a:cubicBezTo>
                      <a:pt x="42" y="16"/>
                      <a:pt x="42" y="16"/>
                      <a:pt x="42" y="16"/>
                    </a:cubicBezTo>
                    <a:cubicBezTo>
                      <a:pt x="42" y="16"/>
                      <a:pt x="42" y="15"/>
                      <a:pt x="42" y="15"/>
                    </a:cubicBezTo>
                    <a:cubicBezTo>
                      <a:pt x="43" y="15"/>
                      <a:pt x="43" y="15"/>
                      <a:pt x="43" y="15"/>
                    </a:cubicBezTo>
                    <a:cubicBezTo>
                      <a:pt x="43" y="15"/>
                      <a:pt x="43" y="15"/>
                      <a:pt x="43" y="15"/>
                    </a:cubicBezTo>
                    <a:cubicBezTo>
                      <a:pt x="45" y="15"/>
                      <a:pt x="45" y="15"/>
                      <a:pt x="45" y="15"/>
                    </a:cubicBezTo>
                    <a:cubicBezTo>
                      <a:pt x="45" y="15"/>
                      <a:pt x="45" y="15"/>
                      <a:pt x="45" y="15"/>
                    </a:cubicBezTo>
                    <a:cubicBezTo>
                      <a:pt x="46" y="15"/>
                      <a:pt x="46" y="15"/>
                      <a:pt x="46" y="15"/>
                    </a:cubicBezTo>
                    <a:cubicBezTo>
                      <a:pt x="46" y="15"/>
                      <a:pt x="46" y="14"/>
                      <a:pt x="46" y="14"/>
                    </a:cubicBezTo>
                    <a:cubicBezTo>
                      <a:pt x="47" y="14"/>
                      <a:pt x="47" y="14"/>
                      <a:pt x="47" y="14"/>
                    </a:cubicBezTo>
                    <a:cubicBezTo>
                      <a:pt x="47" y="14"/>
                      <a:pt x="47" y="13"/>
                      <a:pt x="47" y="1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4" name="Freeform 2544"/>
              <p:cNvSpPr>
                <a:spLocks/>
              </p:cNvSpPr>
              <p:nvPr/>
            </p:nvSpPr>
            <p:spPr bwMode="auto">
              <a:xfrm>
                <a:off x="4875213" y="2928937"/>
                <a:ext cx="112713" cy="77787"/>
              </a:xfrm>
              <a:custGeom>
                <a:avLst/>
                <a:gdLst>
                  <a:gd name="T0" fmla="*/ 10 w 39"/>
                  <a:gd name="T1" fmla="*/ 22 h 27"/>
                  <a:gd name="T2" fmla="*/ 11 w 39"/>
                  <a:gd name="T3" fmla="*/ 21 h 27"/>
                  <a:gd name="T4" fmla="*/ 13 w 39"/>
                  <a:gd name="T5" fmla="*/ 21 h 27"/>
                  <a:gd name="T6" fmla="*/ 14 w 39"/>
                  <a:gd name="T7" fmla="*/ 20 h 27"/>
                  <a:gd name="T8" fmla="*/ 15 w 39"/>
                  <a:gd name="T9" fmla="*/ 21 h 27"/>
                  <a:gd name="T10" fmla="*/ 17 w 39"/>
                  <a:gd name="T11" fmla="*/ 21 h 27"/>
                  <a:gd name="T12" fmla="*/ 18 w 39"/>
                  <a:gd name="T13" fmla="*/ 21 h 27"/>
                  <a:gd name="T14" fmla="*/ 19 w 39"/>
                  <a:gd name="T15" fmla="*/ 22 h 27"/>
                  <a:gd name="T16" fmla="*/ 20 w 39"/>
                  <a:gd name="T17" fmla="*/ 23 h 27"/>
                  <a:gd name="T18" fmla="*/ 21 w 39"/>
                  <a:gd name="T19" fmla="*/ 23 h 27"/>
                  <a:gd name="T20" fmla="*/ 22 w 39"/>
                  <a:gd name="T21" fmla="*/ 25 h 27"/>
                  <a:gd name="T22" fmla="*/ 24 w 39"/>
                  <a:gd name="T23" fmla="*/ 26 h 27"/>
                  <a:gd name="T24" fmla="*/ 25 w 39"/>
                  <a:gd name="T25" fmla="*/ 27 h 27"/>
                  <a:gd name="T26" fmla="*/ 26 w 39"/>
                  <a:gd name="T27" fmla="*/ 26 h 27"/>
                  <a:gd name="T28" fmla="*/ 28 w 39"/>
                  <a:gd name="T29" fmla="*/ 25 h 27"/>
                  <a:gd name="T30" fmla="*/ 29 w 39"/>
                  <a:gd name="T31" fmla="*/ 25 h 27"/>
                  <a:gd name="T32" fmla="*/ 31 w 39"/>
                  <a:gd name="T33" fmla="*/ 26 h 27"/>
                  <a:gd name="T34" fmla="*/ 31 w 39"/>
                  <a:gd name="T35" fmla="*/ 26 h 27"/>
                  <a:gd name="T36" fmla="*/ 32 w 39"/>
                  <a:gd name="T37" fmla="*/ 25 h 27"/>
                  <a:gd name="T38" fmla="*/ 33 w 39"/>
                  <a:gd name="T39" fmla="*/ 24 h 27"/>
                  <a:gd name="T40" fmla="*/ 34 w 39"/>
                  <a:gd name="T41" fmla="*/ 23 h 27"/>
                  <a:gd name="T42" fmla="*/ 36 w 39"/>
                  <a:gd name="T43" fmla="*/ 22 h 27"/>
                  <a:gd name="T44" fmla="*/ 34 w 39"/>
                  <a:gd name="T45" fmla="*/ 21 h 27"/>
                  <a:gd name="T46" fmla="*/ 34 w 39"/>
                  <a:gd name="T47" fmla="*/ 20 h 27"/>
                  <a:gd name="T48" fmla="*/ 33 w 39"/>
                  <a:gd name="T49" fmla="*/ 18 h 27"/>
                  <a:gd name="T50" fmla="*/ 31 w 39"/>
                  <a:gd name="T51" fmla="*/ 15 h 27"/>
                  <a:gd name="T52" fmla="*/ 31 w 39"/>
                  <a:gd name="T53" fmla="*/ 13 h 27"/>
                  <a:gd name="T54" fmla="*/ 29 w 39"/>
                  <a:gd name="T55" fmla="*/ 10 h 27"/>
                  <a:gd name="T56" fmla="*/ 34 w 39"/>
                  <a:gd name="T57" fmla="*/ 9 h 27"/>
                  <a:gd name="T58" fmla="*/ 36 w 39"/>
                  <a:gd name="T59" fmla="*/ 6 h 27"/>
                  <a:gd name="T60" fmla="*/ 38 w 39"/>
                  <a:gd name="T61" fmla="*/ 5 h 27"/>
                  <a:gd name="T62" fmla="*/ 37 w 39"/>
                  <a:gd name="T63" fmla="*/ 3 h 27"/>
                  <a:gd name="T64" fmla="*/ 31 w 39"/>
                  <a:gd name="T65" fmla="*/ 3 h 27"/>
                  <a:gd name="T66" fmla="*/ 25 w 39"/>
                  <a:gd name="T67" fmla="*/ 2 h 27"/>
                  <a:gd name="T68" fmla="*/ 21 w 39"/>
                  <a:gd name="T69" fmla="*/ 1 h 27"/>
                  <a:gd name="T70" fmla="*/ 18 w 39"/>
                  <a:gd name="T71" fmla="*/ 1 h 27"/>
                  <a:gd name="T72" fmla="*/ 17 w 39"/>
                  <a:gd name="T73" fmla="*/ 3 h 27"/>
                  <a:gd name="T74" fmla="*/ 14 w 39"/>
                  <a:gd name="T75" fmla="*/ 3 h 27"/>
                  <a:gd name="T76" fmla="*/ 12 w 39"/>
                  <a:gd name="T77" fmla="*/ 3 h 27"/>
                  <a:gd name="T78" fmla="*/ 8 w 39"/>
                  <a:gd name="T79" fmla="*/ 4 h 27"/>
                  <a:gd name="T80" fmla="*/ 5 w 39"/>
                  <a:gd name="T81" fmla="*/ 5 h 27"/>
                  <a:gd name="T82" fmla="*/ 2 w 39"/>
                  <a:gd name="T83" fmla="*/ 6 h 27"/>
                  <a:gd name="T84" fmla="*/ 1 w 39"/>
                  <a:gd name="T85" fmla="*/ 7 h 27"/>
                  <a:gd name="T86" fmla="*/ 2 w 39"/>
                  <a:gd name="T87" fmla="*/ 9 h 27"/>
                  <a:gd name="T88" fmla="*/ 0 w 39"/>
                  <a:gd name="T89" fmla="*/ 12 h 27"/>
                  <a:gd name="T90" fmla="*/ 1 w 39"/>
                  <a:gd name="T91" fmla="*/ 13 h 27"/>
                  <a:gd name="T92" fmla="*/ 3 w 39"/>
                  <a:gd name="T93" fmla="*/ 17 h 27"/>
                  <a:gd name="T94" fmla="*/ 6 w 39"/>
                  <a:gd name="T95" fmla="*/ 18 h 27"/>
                  <a:gd name="T96" fmla="*/ 8 w 39"/>
                  <a:gd name="T97" fmla="*/ 17 h 27"/>
                  <a:gd name="T98" fmla="*/ 8 w 39"/>
                  <a:gd name="T99" fmla="*/ 18 h 27"/>
                  <a:gd name="T100" fmla="*/ 8 w 39"/>
                  <a:gd name="T101" fmla="*/ 22 h 27"/>
                  <a:gd name="T102" fmla="*/ 9 w 39"/>
                  <a:gd name="T103"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 h="27">
                    <a:moveTo>
                      <a:pt x="9" y="23"/>
                    </a:moveTo>
                    <a:cubicBezTo>
                      <a:pt x="9" y="22"/>
                      <a:pt x="9" y="22"/>
                      <a:pt x="9" y="22"/>
                    </a:cubicBezTo>
                    <a:cubicBezTo>
                      <a:pt x="9" y="22"/>
                      <a:pt x="9" y="22"/>
                      <a:pt x="10" y="22"/>
                    </a:cubicBezTo>
                    <a:cubicBezTo>
                      <a:pt x="10" y="22"/>
                      <a:pt x="10" y="22"/>
                      <a:pt x="10" y="22"/>
                    </a:cubicBezTo>
                    <a:cubicBezTo>
                      <a:pt x="10" y="22"/>
                      <a:pt x="11" y="22"/>
                      <a:pt x="11" y="21"/>
                    </a:cubicBezTo>
                    <a:cubicBezTo>
                      <a:pt x="11" y="21"/>
                      <a:pt x="11" y="21"/>
                      <a:pt x="11" y="21"/>
                    </a:cubicBezTo>
                    <a:cubicBezTo>
                      <a:pt x="11" y="21"/>
                      <a:pt x="12" y="21"/>
                      <a:pt x="12" y="21"/>
                    </a:cubicBezTo>
                    <a:cubicBezTo>
                      <a:pt x="12" y="21"/>
                      <a:pt x="12" y="21"/>
                      <a:pt x="12" y="21"/>
                    </a:cubicBezTo>
                    <a:cubicBezTo>
                      <a:pt x="13" y="21"/>
                      <a:pt x="13" y="21"/>
                      <a:pt x="13" y="21"/>
                    </a:cubicBezTo>
                    <a:cubicBezTo>
                      <a:pt x="13" y="20"/>
                      <a:pt x="13" y="20"/>
                      <a:pt x="13" y="20"/>
                    </a:cubicBezTo>
                    <a:cubicBezTo>
                      <a:pt x="13" y="20"/>
                      <a:pt x="14" y="20"/>
                      <a:pt x="14" y="20"/>
                    </a:cubicBezTo>
                    <a:cubicBezTo>
                      <a:pt x="14" y="20"/>
                      <a:pt x="14" y="20"/>
                      <a:pt x="14" y="20"/>
                    </a:cubicBezTo>
                    <a:cubicBezTo>
                      <a:pt x="14" y="20"/>
                      <a:pt x="14" y="20"/>
                      <a:pt x="15" y="20"/>
                    </a:cubicBezTo>
                    <a:cubicBezTo>
                      <a:pt x="15" y="21"/>
                      <a:pt x="15" y="21"/>
                      <a:pt x="15" y="21"/>
                    </a:cubicBezTo>
                    <a:cubicBezTo>
                      <a:pt x="15" y="21"/>
                      <a:pt x="15" y="21"/>
                      <a:pt x="15" y="21"/>
                    </a:cubicBezTo>
                    <a:cubicBezTo>
                      <a:pt x="15" y="20"/>
                      <a:pt x="15" y="20"/>
                      <a:pt x="15" y="20"/>
                    </a:cubicBezTo>
                    <a:cubicBezTo>
                      <a:pt x="16" y="20"/>
                      <a:pt x="16" y="20"/>
                      <a:pt x="16" y="20"/>
                    </a:cubicBezTo>
                    <a:cubicBezTo>
                      <a:pt x="16" y="20"/>
                      <a:pt x="16" y="21"/>
                      <a:pt x="17" y="21"/>
                    </a:cubicBezTo>
                    <a:cubicBezTo>
                      <a:pt x="17" y="21"/>
                      <a:pt x="17" y="21"/>
                      <a:pt x="17" y="21"/>
                    </a:cubicBezTo>
                    <a:cubicBezTo>
                      <a:pt x="17" y="21"/>
                      <a:pt x="17" y="21"/>
                      <a:pt x="17" y="21"/>
                    </a:cubicBezTo>
                    <a:cubicBezTo>
                      <a:pt x="17" y="21"/>
                      <a:pt x="17" y="21"/>
                      <a:pt x="18" y="21"/>
                    </a:cubicBezTo>
                    <a:cubicBezTo>
                      <a:pt x="18" y="22"/>
                      <a:pt x="18" y="22"/>
                      <a:pt x="18" y="22"/>
                    </a:cubicBezTo>
                    <a:cubicBezTo>
                      <a:pt x="18" y="22"/>
                      <a:pt x="18" y="22"/>
                      <a:pt x="18" y="22"/>
                    </a:cubicBezTo>
                    <a:cubicBezTo>
                      <a:pt x="19" y="22"/>
                      <a:pt x="19" y="22"/>
                      <a:pt x="19" y="22"/>
                    </a:cubicBezTo>
                    <a:cubicBezTo>
                      <a:pt x="19" y="22"/>
                      <a:pt x="20" y="22"/>
                      <a:pt x="20" y="22"/>
                    </a:cubicBezTo>
                    <a:cubicBezTo>
                      <a:pt x="20" y="22"/>
                      <a:pt x="20" y="22"/>
                      <a:pt x="20" y="22"/>
                    </a:cubicBezTo>
                    <a:cubicBezTo>
                      <a:pt x="20" y="23"/>
                      <a:pt x="20" y="23"/>
                      <a:pt x="20" y="23"/>
                    </a:cubicBezTo>
                    <a:cubicBezTo>
                      <a:pt x="21" y="23"/>
                      <a:pt x="21" y="23"/>
                      <a:pt x="21" y="23"/>
                    </a:cubicBezTo>
                    <a:cubicBezTo>
                      <a:pt x="21" y="23"/>
                      <a:pt x="21" y="23"/>
                      <a:pt x="21" y="23"/>
                    </a:cubicBezTo>
                    <a:cubicBezTo>
                      <a:pt x="21" y="23"/>
                      <a:pt x="21" y="23"/>
                      <a:pt x="21" y="23"/>
                    </a:cubicBezTo>
                    <a:cubicBezTo>
                      <a:pt x="21" y="23"/>
                      <a:pt x="22" y="24"/>
                      <a:pt x="22" y="24"/>
                    </a:cubicBezTo>
                    <a:cubicBezTo>
                      <a:pt x="22" y="24"/>
                      <a:pt x="22" y="24"/>
                      <a:pt x="22" y="24"/>
                    </a:cubicBezTo>
                    <a:cubicBezTo>
                      <a:pt x="22" y="24"/>
                      <a:pt x="22" y="24"/>
                      <a:pt x="22" y="25"/>
                    </a:cubicBezTo>
                    <a:cubicBezTo>
                      <a:pt x="23" y="25"/>
                      <a:pt x="23" y="25"/>
                      <a:pt x="23" y="25"/>
                    </a:cubicBezTo>
                    <a:cubicBezTo>
                      <a:pt x="23" y="26"/>
                      <a:pt x="23" y="26"/>
                      <a:pt x="23" y="26"/>
                    </a:cubicBezTo>
                    <a:cubicBezTo>
                      <a:pt x="24" y="26"/>
                      <a:pt x="24" y="26"/>
                      <a:pt x="24" y="26"/>
                    </a:cubicBezTo>
                    <a:cubicBezTo>
                      <a:pt x="24" y="26"/>
                      <a:pt x="24" y="26"/>
                      <a:pt x="24" y="26"/>
                    </a:cubicBezTo>
                    <a:cubicBezTo>
                      <a:pt x="25" y="27"/>
                      <a:pt x="25" y="27"/>
                      <a:pt x="25" y="27"/>
                    </a:cubicBezTo>
                    <a:cubicBezTo>
                      <a:pt x="25" y="27"/>
                      <a:pt x="25" y="27"/>
                      <a:pt x="25" y="27"/>
                    </a:cubicBezTo>
                    <a:cubicBezTo>
                      <a:pt x="26" y="27"/>
                      <a:pt x="26" y="27"/>
                      <a:pt x="26" y="27"/>
                    </a:cubicBezTo>
                    <a:cubicBezTo>
                      <a:pt x="26" y="27"/>
                      <a:pt x="26" y="27"/>
                      <a:pt x="26" y="27"/>
                    </a:cubicBezTo>
                    <a:cubicBezTo>
                      <a:pt x="26" y="26"/>
                      <a:pt x="26" y="26"/>
                      <a:pt x="26" y="26"/>
                    </a:cubicBezTo>
                    <a:cubicBezTo>
                      <a:pt x="26" y="26"/>
                      <a:pt x="27" y="26"/>
                      <a:pt x="27" y="26"/>
                    </a:cubicBezTo>
                    <a:cubicBezTo>
                      <a:pt x="27" y="26"/>
                      <a:pt x="27" y="26"/>
                      <a:pt x="27" y="26"/>
                    </a:cubicBezTo>
                    <a:cubicBezTo>
                      <a:pt x="27" y="26"/>
                      <a:pt x="28" y="26"/>
                      <a:pt x="28" y="25"/>
                    </a:cubicBezTo>
                    <a:cubicBezTo>
                      <a:pt x="28" y="25"/>
                      <a:pt x="28" y="25"/>
                      <a:pt x="28" y="25"/>
                    </a:cubicBezTo>
                    <a:cubicBezTo>
                      <a:pt x="28" y="25"/>
                      <a:pt x="28" y="25"/>
                      <a:pt x="28" y="25"/>
                    </a:cubicBezTo>
                    <a:cubicBezTo>
                      <a:pt x="29" y="25"/>
                      <a:pt x="29" y="25"/>
                      <a:pt x="29" y="25"/>
                    </a:cubicBezTo>
                    <a:cubicBezTo>
                      <a:pt x="29" y="25"/>
                      <a:pt x="29" y="26"/>
                      <a:pt x="29" y="26"/>
                    </a:cubicBezTo>
                    <a:cubicBezTo>
                      <a:pt x="29" y="26"/>
                      <a:pt x="29" y="26"/>
                      <a:pt x="30" y="26"/>
                    </a:cubicBezTo>
                    <a:cubicBezTo>
                      <a:pt x="31" y="26"/>
                      <a:pt x="31" y="26"/>
                      <a:pt x="31" y="26"/>
                    </a:cubicBezTo>
                    <a:cubicBezTo>
                      <a:pt x="31" y="26"/>
                      <a:pt x="31" y="26"/>
                      <a:pt x="32" y="26"/>
                    </a:cubicBezTo>
                    <a:cubicBezTo>
                      <a:pt x="31" y="26"/>
                      <a:pt x="31" y="26"/>
                      <a:pt x="31" y="26"/>
                    </a:cubicBezTo>
                    <a:cubicBezTo>
                      <a:pt x="31" y="26"/>
                      <a:pt x="31" y="26"/>
                      <a:pt x="31" y="26"/>
                    </a:cubicBezTo>
                    <a:cubicBezTo>
                      <a:pt x="31" y="26"/>
                      <a:pt x="31" y="26"/>
                      <a:pt x="32" y="26"/>
                    </a:cubicBezTo>
                    <a:cubicBezTo>
                      <a:pt x="32" y="26"/>
                      <a:pt x="32" y="25"/>
                      <a:pt x="32" y="25"/>
                    </a:cubicBezTo>
                    <a:cubicBezTo>
                      <a:pt x="32" y="25"/>
                      <a:pt x="32" y="25"/>
                      <a:pt x="32" y="25"/>
                    </a:cubicBezTo>
                    <a:cubicBezTo>
                      <a:pt x="32" y="25"/>
                      <a:pt x="32" y="25"/>
                      <a:pt x="33" y="25"/>
                    </a:cubicBezTo>
                    <a:cubicBezTo>
                      <a:pt x="33" y="25"/>
                      <a:pt x="33" y="25"/>
                      <a:pt x="33" y="25"/>
                    </a:cubicBezTo>
                    <a:cubicBezTo>
                      <a:pt x="33" y="24"/>
                      <a:pt x="33" y="24"/>
                      <a:pt x="33" y="24"/>
                    </a:cubicBezTo>
                    <a:cubicBezTo>
                      <a:pt x="33" y="24"/>
                      <a:pt x="33" y="24"/>
                      <a:pt x="33" y="24"/>
                    </a:cubicBezTo>
                    <a:cubicBezTo>
                      <a:pt x="33" y="24"/>
                      <a:pt x="33" y="23"/>
                      <a:pt x="33" y="23"/>
                    </a:cubicBezTo>
                    <a:cubicBezTo>
                      <a:pt x="34" y="23"/>
                      <a:pt x="34" y="23"/>
                      <a:pt x="34" y="23"/>
                    </a:cubicBezTo>
                    <a:cubicBezTo>
                      <a:pt x="35" y="23"/>
                      <a:pt x="35" y="23"/>
                      <a:pt x="35" y="23"/>
                    </a:cubicBezTo>
                    <a:cubicBezTo>
                      <a:pt x="35" y="23"/>
                      <a:pt x="35" y="23"/>
                      <a:pt x="35" y="23"/>
                    </a:cubicBezTo>
                    <a:cubicBezTo>
                      <a:pt x="36" y="22"/>
                      <a:pt x="36" y="22"/>
                      <a:pt x="36" y="22"/>
                    </a:cubicBezTo>
                    <a:cubicBezTo>
                      <a:pt x="36" y="22"/>
                      <a:pt x="36" y="22"/>
                      <a:pt x="35" y="22"/>
                    </a:cubicBezTo>
                    <a:cubicBezTo>
                      <a:pt x="35" y="21"/>
                      <a:pt x="35" y="21"/>
                      <a:pt x="35" y="21"/>
                    </a:cubicBezTo>
                    <a:cubicBezTo>
                      <a:pt x="34" y="21"/>
                      <a:pt x="34" y="21"/>
                      <a:pt x="34" y="21"/>
                    </a:cubicBezTo>
                    <a:cubicBezTo>
                      <a:pt x="34" y="21"/>
                      <a:pt x="34" y="21"/>
                      <a:pt x="34" y="21"/>
                    </a:cubicBezTo>
                    <a:cubicBezTo>
                      <a:pt x="34" y="21"/>
                      <a:pt x="34" y="20"/>
                      <a:pt x="34" y="20"/>
                    </a:cubicBezTo>
                    <a:cubicBezTo>
                      <a:pt x="34" y="20"/>
                      <a:pt x="34" y="20"/>
                      <a:pt x="34" y="20"/>
                    </a:cubicBezTo>
                    <a:cubicBezTo>
                      <a:pt x="34" y="20"/>
                      <a:pt x="34" y="20"/>
                      <a:pt x="33" y="19"/>
                    </a:cubicBezTo>
                    <a:cubicBezTo>
                      <a:pt x="33" y="18"/>
                      <a:pt x="33" y="18"/>
                      <a:pt x="33" y="18"/>
                    </a:cubicBezTo>
                    <a:cubicBezTo>
                      <a:pt x="33" y="18"/>
                      <a:pt x="33" y="18"/>
                      <a:pt x="33" y="18"/>
                    </a:cubicBezTo>
                    <a:cubicBezTo>
                      <a:pt x="33" y="18"/>
                      <a:pt x="32" y="18"/>
                      <a:pt x="32" y="17"/>
                    </a:cubicBezTo>
                    <a:cubicBezTo>
                      <a:pt x="32" y="17"/>
                      <a:pt x="32" y="16"/>
                      <a:pt x="33" y="16"/>
                    </a:cubicBezTo>
                    <a:cubicBezTo>
                      <a:pt x="34" y="15"/>
                      <a:pt x="31" y="16"/>
                      <a:pt x="31" y="15"/>
                    </a:cubicBezTo>
                    <a:cubicBezTo>
                      <a:pt x="31" y="15"/>
                      <a:pt x="31" y="15"/>
                      <a:pt x="31" y="15"/>
                    </a:cubicBezTo>
                    <a:cubicBezTo>
                      <a:pt x="31" y="15"/>
                      <a:pt x="31" y="15"/>
                      <a:pt x="31" y="14"/>
                    </a:cubicBezTo>
                    <a:cubicBezTo>
                      <a:pt x="31" y="14"/>
                      <a:pt x="31" y="14"/>
                      <a:pt x="31" y="13"/>
                    </a:cubicBezTo>
                    <a:cubicBezTo>
                      <a:pt x="31" y="13"/>
                      <a:pt x="30" y="13"/>
                      <a:pt x="30" y="12"/>
                    </a:cubicBezTo>
                    <a:cubicBezTo>
                      <a:pt x="30" y="12"/>
                      <a:pt x="30" y="12"/>
                      <a:pt x="30" y="12"/>
                    </a:cubicBezTo>
                    <a:cubicBezTo>
                      <a:pt x="29" y="11"/>
                      <a:pt x="28" y="11"/>
                      <a:pt x="29" y="10"/>
                    </a:cubicBezTo>
                    <a:cubicBezTo>
                      <a:pt x="29" y="9"/>
                      <a:pt x="31" y="9"/>
                      <a:pt x="32" y="9"/>
                    </a:cubicBezTo>
                    <a:cubicBezTo>
                      <a:pt x="33" y="9"/>
                      <a:pt x="33" y="9"/>
                      <a:pt x="34" y="9"/>
                    </a:cubicBezTo>
                    <a:cubicBezTo>
                      <a:pt x="34" y="9"/>
                      <a:pt x="34" y="9"/>
                      <a:pt x="34" y="9"/>
                    </a:cubicBezTo>
                    <a:cubicBezTo>
                      <a:pt x="35" y="9"/>
                      <a:pt x="35" y="9"/>
                      <a:pt x="35" y="9"/>
                    </a:cubicBezTo>
                    <a:cubicBezTo>
                      <a:pt x="35" y="9"/>
                      <a:pt x="35" y="9"/>
                      <a:pt x="35" y="8"/>
                    </a:cubicBezTo>
                    <a:cubicBezTo>
                      <a:pt x="36" y="6"/>
                      <a:pt x="36" y="6"/>
                      <a:pt x="36" y="6"/>
                    </a:cubicBezTo>
                    <a:cubicBezTo>
                      <a:pt x="36" y="6"/>
                      <a:pt x="36" y="6"/>
                      <a:pt x="37" y="6"/>
                    </a:cubicBezTo>
                    <a:cubicBezTo>
                      <a:pt x="37" y="6"/>
                      <a:pt x="37" y="6"/>
                      <a:pt x="37" y="6"/>
                    </a:cubicBezTo>
                    <a:cubicBezTo>
                      <a:pt x="38" y="6"/>
                      <a:pt x="38" y="5"/>
                      <a:pt x="38" y="5"/>
                    </a:cubicBezTo>
                    <a:cubicBezTo>
                      <a:pt x="39" y="5"/>
                      <a:pt x="39" y="5"/>
                      <a:pt x="39" y="5"/>
                    </a:cubicBezTo>
                    <a:cubicBezTo>
                      <a:pt x="39" y="4"/>
                      <a:pt x="39" y="4"/>
                      <a:pt x="38" y="4"/>
                    </a:cubicBezTo>
                    <a:cubicBezTo>
                      <a:pt x="37" y="3"/>
                      <a:pt x="37" y="3"/>
                      <a:pt x="37" y="3"/>
                    </a:cubicBezTo>
                    <a:cubicBezTo>
                      <a:pt x="37" y="3"/>
                      <a:pt x="37" y="4"/>
                      <a:pt x="36" y="4"/>
                    </a:cubicBezTo>
                    <a:cubicBezTo>
                      <a:pt x="35" y="4"/>
                      <a:pt x="34" y="4"/>
                      <a:pt x="34" y="4"/>
                    </a:cubicBezTo>
                    <a:cubicBezTo>
                      <a:pt x="33" y="3"/>
                      <a:pt x="31" y="3"/>
                      <a:pt x="31" y="3"/>
                    </a:cubicBezTo>
                    <a:cubicBezTo>
                      <a:pt x="30" y="4"/>
                      <a:pt x="29" y="3"/>
                      <a:pt x="28" y="3"/>
                    </a:cubicBezTo>
                    <a:cubicBezTo>
                      <a:pt x="27" y="3"/>
                      <a:pt x="27" y="2"/>
                      <a:pt x="26" y="2"/>
                    </a:cubicBezTo>
                    <a:cubicBezTo>
                      <a:pt x="26" y="2"/>
                      <a:pt x="24" y="2"/>
                      <a:pt x="25" y="2"/>
                    </a:cubicBezTo>
                    <a:cubicBezTo>
                      <a:pt x="25" y="2"/>
                      <a:pt x="25" y="3"/>
                      <a:pt x="23" y="1"/>
                    </a:cubicBezTo>
                    <a:cubicBezTo>
                      <a:pt x="23" y="1"/>
                      <a:pt x="22" y="2"/>
                      <a:pt x="21" y="1"/>
                    </a:cubicBezTo>
                    <a:cubicBezTo>
                      <a:pt x="21" y="1"/>
                      <a:pt x="20" y="1"/>
                      <a:pt x="21" y="1"/>
                    </a:cubicBezTo>
                    <a:cubicBezTo>
                      <a:pt x="21" y="2"/>
                      <a:pt x="19" y="0"/>
                      <a:pt x="20" y="2"/>
                    </a:cubicBezTo>
                    <a:cubicBezTo>
                      <a:pt x="19" y="2"/>
                      <a:pt x="19" y="1"/>
                      <a:pt x="19" y="1"/>
                    </a:cubicBezTo>
                    <a:cubicBezTo>
                      <a:pt x="18" y="1"/>
                      <a:pt x="18" y="0"/>
                      <a:pt x="18" y="1"/>
                    </a:cubicBezTo>
                    <a:cubicBezTo>
                      <a:pt x="19" y="3"/>
                      <a:pt x="18" y="1"/>
                      <a:pt x="17" y="1"/>
                    </a:cubicBezTo>
                    <a:cubicBezTo>
                      <a:pt x="17" y="1"/>
                      <a:pt x="17" y="2"/>
                      <a:pt x="17" y="2"/>
                    </a:cubicBezTo>
                    <a:cubicBezTo>
                      <a:pt x="17" y="2"/>
                      <a:pt x="17" y="2"/>
                      <a:pt x="17" y="3"/>
                    </a:cubicBezTo>
                    <a:cubicBezTo>
                      <a:pt x="16" y="3"/>
                      <a:pt x="16" y="3"/>
                      <a:pt x="15" y="2"/>
                    </a:cubicBezTo>
                    <a:cubicBezTo>
                      <a:pt x="14" y="1"/>
                      <a:pt x="15" y="3"/>
                      <a:pt x="15" y="3"/>
                    </a:cubicBezTo>
                    <a:cubicBezTo>
                      <a:pt x="14" y="2"/>
                      <a:pt x="14" y="3"/>
                      <a:pt x="14" y="3"/>
                    </a:cubicBezTo>
                    <a:cubicBezTo>
                      <a:pt x="14" y="3"/>
                      <a:pt x="13" y="2"/>
                      <a:pt x="13" y="2"/>
                    </a:cubicBezTo>
                    <a:cubicBezTo>
                      <a:pt x="12" y="3"/>
                      <a:pt x="12" y="1"/>
                      <a:pt x="11" y="2"/>
                    </a:cubicBezTo>
                    <a:cubicBezTo>
                      <a:pt x="11" y="2"/>
                      <a:pt x="11" y="3"/>
                      <a:pt x="12" y="3"/>
                    </a:cubicBezTo>
                    <a:cubicBezTo>
                      <a:pt x="11" y="4"/>
                      <a:pt x="11" y="4"/>
                      <a:pt x="11" y="3"/>
                    </a:cubicBezTo>
                    <a:cubicBezTo>
                      <a:pt x="10" y="3"/>
                      <a:pt x="10" y="4"/>
                      <a:pt x="9" y="3"/>
                    </a:cubicBezTo>
                    <a:cubicBezTo>
                      <a:pt x="8" y="2"/>
                      <a:pt x="7" y="3"/>
                      <a:pt x="8" y="4"/>
                    </a:cubicBezTo>
                    <a:cubicBezTo>
                      <a:pt x="8" y="4"/>
                      <a:pt x="6" y="3"/>
                      <a:pt x="7" y="4"/>
                    </a:cubicBezTo>
                    <a:cubicBezTo>
                      <a:pt x="8" y="6"/>
                      <a:pt x="5" y="3"/>
                      <a:pt x="5" y="4"/>
                    </a:cubicBezTo>
                    <a:cubicBezTo>
                      <a:pt x="6" y="5"/>
                      <a:pt x="5" y="6"/>
                      <a:pt x="5" y="5"/>
                    </a:cubicBezTo>
                    <a:cubicBezTo>
                      <a:pt x="4" y="5"/>
                      <a:pt x="4" y="5"/>
                      <a:pt x="4" y="5"/>
                    </a:cubicBezTo>
                    <a:cubicBezTo>
                      <a:pt x="3" y="5"/>
                      <a:pt x="3" y="5"/>
                      <a:pt x="3" y="6"/>
                    </a:cubicBezTo>
                    <a:cubicBezTo>
                      <a:pt x="3" y="6"/>
                      <a:pt x="2" y="6"/>
                      <a:pt x="2" y="6"/>
                    </a:cubicBezTo>
                    <a:cubicBezTo>
                      <a:pt x="2" y="6"/>
                      <a:pt x="1" y="6"/>
                      <a:pt x="1" y="6"/>
                    </a:cubicBezTo>
                    <a:cubicBezTo>
                      <a:pt x="1" y="7"/>
                      <a:pt x="1" y="7"/>
                      <a:pt x="1" y="7"/>
                    </a:cubicBezTo>
                    <a:cubicBezTo>
                      <a:pt x="1" y="7"/>
                      <a:pt x="1" y="7"/>
                      <a:pt x="1" y="7"/>
                    </a:cubicBezTo>
                    <a:cubicBezTo>
                      <a:pt x="0" y="8"/>
                      <a:pt x="0" y="8"/>
                      <a:pt x="1" y="9"/>
                    </a:cubicBezTo>
                    <a:cubicBezTo>
                      <a:pt x="1" y="9"/>
                      <a:pt x="3" y="8"/>
                      <a:pt x="2" y="9"/>
                    </a:cubicBezTo>
                    <a:cubicBezTo>
                      <a:pt x="2" y="9"/>
                      <a:pt x="2" y="9"/>
                      <a:pt x="2" y="9"/>
                    </a:cubicBezTo>
                    <a:cubicBezTo>
                      <a:pt x="1" y="9"/>
                      <a:pt x="1" y="10"/>
                      <a:pt x="1" y="9"/>
                    </a:cubicBezTo>
                    <a:cubicBezTo>
                      <a:pt x="0" y="10"/>
                      <a:pt x="1" y="10"/>
                      <a:pt x="1" y="11"/>
                    </a:cubicBezTo>
                    <a:cubicBezTo>
                      <a:pt x="0" y="11"/>
                      <a:pt x="0" y="11"/>
                      <a:pt x="0" y="12"/>
                    </a:cubicBezTo>
                    <a:cubicBezTo>
                      <a:pt x="1" y="12"/>
                      <a:pt x="1" y="11"/>
                      <a:pt x="2" y="11"/>
                    </a:cubicBezTo>
                    <a:cubicBezTo>
                      <a:pt x="3" y="12"/>
                      <a:pt x="3" y="12"/>
                      <a:pt x="2" y="12"/>
                    </a:cubicBezTo>
                    <a:cubicBezTo>
                      <a:pt x="1" y="12"/>
                      <a:pt x="1" y="12"/>
                      <a:pt x="1" y="13"/>
                    </a:cubicBezTo>
                    <a:cubicBezTo>
                      <a:pt x="1" y="13"/>
                      <a:pt x="2" y="14"/>
                      <a:pt x="2" y="14"/>
                    </a:cubicBezTo>
                    <a:cubicBezTo>
                      <a:pt x="2" y="15"/>
                      <a:pt x="2" y="15"/>
                      <a:pt x="3" y="15"/>
                    </a:cubicBezTo>
                    <a:cubicBezTo>
                      <a:pt x="2" y="15"/>
                      <a:pt x="3" y="16"/>
                      <a:pt x="3" y="17"/>
                    </a:cubicBezTo>
                    <a:cubicBezTo>
                      <a:pt x="3" y="18"/>
                      <a:pt x="4" y="16"/>
                      <a:pt x="4" y="17"/>
                    </a:cubicBezTo>
                    <a:cubicBezTo>
                      <a:pt x="5" y="17"/>
                      <a:pt x="4" y="17"/>
                      <a:pt x="5" y="17"/>
                    </a:cubicBezTo>
                    <a:cubicBezTo>
                      <a:pt x="5" y="18"/>
                      <a:pt x="5" y="18"/>
                      <a:pt x="6" y="18"/>
                    </a:cubicBezTo>
                    <a:cubicBezTo>
                      <a:pt x="6" y="18"/>
                      <a:pt x="6" y="18"/>
                      <a:pt x="6" y="18"/>
                    </a:cubicBezTo>
                    <a:cubicBezTo>
                      <a:pt x="6" y="17"/>
                      <a:pt x="7" y="18"/>
                      <a:pt x="7" y="17"/>
                    </a:cubicBezTo>
                    <a:cubicBezTo>
                      <a:pt x="7" y="17"/>
                      <a:pt x="7" y="17"/>
                      <a:pt x="8" y="17"/>
                    </a:cubicBezTo>
                    <a:cubicBezTo>
                      <a:pt x="8" y="16"/>
                      <a:pt x="9" y="16"/>
                      <a:pt x="9" y="17"/>
                    </a:cubicBezTo>
                    <a:cubicBezTo>
                      <a:pt x="10" y="17"/>
                      <a:pt x="10" y="17"/>
                      <a:pt x="9" y="18"/>
                    </a:cubicBezTo>
                    <a:cubicBezTo>
                      <a:pt x="8" y="18"/>
                      <a:pt x="9" y="18"/>
                      <a:pt x="8" y="18"/>
                    </a:cubicBezTo>
                    <a:cubicBezTo>
                      <a:pt x="8" y="19"/>
                      <a:pt x="9" y="19"/>
                      <a:pt x="9" y="19"/>
                    </a:cubicBezTo>
                    <a:cubicBezTo>
                      <a:pt x="9" y="20"/>
                      <a:pt x="9" y="21"/>
                      <a:pt x="8" y="21"/>
                    </a:cubicBezTo>
                    <a:cubicBezTo>
                      <a:pt x="8" y="22"/>
                      <a:pt x="8" y="22"/>
                      <a:pt x="8" y="22"/>
                    </a:cubicBezTo>
                    <a:cubicBezTo>
                      <a:pt x="8" y="23"/>
                      <a:pt x="8" y="23"/>
                      <a:pt x="8" y="23"/>
                    </a:cubicBezTo>
                    <a:cubicBezTo>
                      <a:pt x="8" y="23"/>
                      <a:pt x="8" y="23"/>
                      <a:pt x="8" y="23"/>
                    </a:cubicBezTo>
                    <a:cubicBezTo>
                      <a:pt x="8" y="23"/>
                      <a:pt x="9" y="23"/>
                      <a:pt x="9" y="2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5" name="Freeform 2545"/>
              <p:cNvSpPr>
                <a:spLocks/>
              </p:cNvSpPr>
              <p:nvPr/>
            </p:nvSpPr>
            <p:spPr bwMode="auto">
              <a:xfrm>
                <a:off x="4838701" y="2974975"/>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6" name="Freeform 2546"/>
              <p:cNvSpPr>
                <a:spLocks/>
              </p:cNvSpPr>
              <p:nvPr/>
            </p:nvSpPr>
            <p:spPr bwMode="auto">
              <a:xfrm>
                <a:off x="4860926" y="2960687"/>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1"/>
                      <a:pt x="1"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7" name="Freeform 2547"/>
              <p:cNvSpPr>
                <a:spLocks/>
              </p:cNvSpPr>
              <p:nvPr/>
            </p:nvSpPr>
            <p:spPr bwMode="auto">
              <a:xfrm>
                <a:off x="4875213" y="2943225"/>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8" name="Freeform 2548"/>
              <p:cNvSpPr>
                <a:spLocks/>
              </p:cNvSpPr>
              <p:nvPr/>
            </p:nvSpPr>
            <p:spPr bwMode="auto">
              <a:xfrm>
                <a:off x="4856163" y="2982912"/>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89" name="Freeform 2549"/>
              <p:cNvSpPr>
                <a:spLocks/>
              </p:cNvSpPr>
              <p:nvPr/>
            </p:nvSpPr>
            <p:spPr bwMode="auto">
              <a:xfrm>
                <a:off x="4838701" y="2967037"/>
                <a:ext cx="34925" cy="25400"/>
              </a:xfrm>
              <a:custGeom>
                <a:avLst/>
                <a:gdLst>
                  <a:gd name="T0" fmla="*/ 10 w 12"/>
                  <a:gd name="T1" fmla="*/ 1 h 9"/>
                  <a:gd name="T2" fmla="*/ 9 w 12"/>
                  <a:gd name="T3" fmla="*/ 0 h 9"/>
                  <a:gd name="T4" fmla="*/ 8 w 12"/>
                  <a:gd name="T5" fmla="*/ 1 h 9"/>
                  <a:gd name="T6" fmla="*/ 7 w 12"/>
                  <a:gd name="T7" fmla="*/ 0 h 9"/>
                  <a:gd name="T8" fmla="*/ 7 w 12"/>
                  <a:gd name="T9" fmla="*/ 0 h 9"/>
                  <a:gd name="T10" fmla="*/ 6 w 12"/>
                  <a:gd name="T11" fmla="*/ 1 h 9"/>
                  <a:gd name="T12" fmla="*/ 4 w 12"/>
                  <a:gd name="T13" fmla="*/ 2 h 9"/>
                  <a:gd name="T14" fmla="*/ 2 w 12"/>
                  <a:gd name="T15" fmla="*/ 2 h 9"/>
                  <a:gd name="T16" fmla="*/ 1 w 12"/>
                  <a:gd name="T17" fmla="*/ 2 h 9"/>
                  <a:gd name="T18" fmla="*/ 0 w 12"/>
                  <a:gd name="T19" fmla="*/ 4 h 9"/>
                  <a:gd name="T20" fmla="*/ 2 w 12"/>
                  <a:gd name="T21" fmla="*/ 5 h 9"/>
                  <a:gd name="T22" fmla="*/ 2 w 12"/>
                  <a:gd name="T23" fmla="*/ 6 h 9"/>
                  <a:gd name="T24" fmla="*/ 4 w 12"/>
                  <a:gd name="T25" fmla="*/ 6 h 9"/>
                  <a:gd name="T26" fmla="*/ 2 w 12"/>
                  <a:gd name="T27" fmla="*/ 8 h 9"/>
                  <a:gd name="T28" fmla="*/ 2 w 12"/>
                  <a:gd name="T29" fmla="*/ 9 h 9"/>
                  <a:gd name="T30" fmla="*/ 4 w 12"/>
                  <a:gd name="T31" fmla="*/ 6 h 9"/>
                  <a:gd name="T32" fmla="*/ 5 w 12"/>
                  <a:gd name="T33" fmla="*/ 6 h 9"/>
                  <a:gd name="T34" fmla="*/ 6 w 12"/>
                  <a:gd name="T35" fmla="*/ 5 h 9"/>
                  <a:gd name="T36" fmla="*/ 6 w 12"/>
                  <a:gd name="T37" fmla="*/ 5 h 9"/>
                  <a:gd name="T38" fmla="*/ 7 w 12"/>
                  <a:gd name="T39" fmla="*/ 5 h 9"/>
                  <a:gd name="T40" fmla="*/ 9 w 12"/>
                  <a:gd name="T41" fmla="*/ 5 h 9"/>
                  <a:gd name="T42" fmla="*/ 9 w 12"/>
                  <a:gd name="T43" fmla="*/ 4 h 9"/>
                  <a:gd name="T44" fmla="*/ 10 w 12"/>
                  <a:gd name="T45" fmla="*/ 4 h 9"/>
                  <a:gd name="T46" fmla="*/ 11 w 12"/>
                  <a:gd name="T47" fmla="*/ 3 h 9"/>
                  <a:gd name="T48" fmla="*/ 12 w 12"/>
                  <a:gd name="T49" fmla="*/ 2 h 9"/>
                  <a:gd name="T50" fmla="*/ 12 w 12"/>
                  <a:gd name="T51" fmla="*/ 2 h 9"/>
                  <a:gd name="T52" fmla="*/ 11 w 12"/>
                  <a:gd name="T53" fmla="*/ 1 h 9"/>
                  <a:gd name="T54" fmla="*/ 10 w 12"/>
                  <a:gd name="T5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9">
                    <a:moveTo>
                      <a:pt x="10" y="1"/>
                    </a:moveTo>
                    <a:cubicBezTo>
                      <a:pt x="10" y="0"/>
                      <a:pt x="10" y="0"/>
                      <a:pt x="9" y="0"/>
                    </a:cubicBezTo>
                    <a:cubicBezTo>
                      <a:pt x="8" y="0"/>
                      <a:pt x="8" y="0"/>
                      <a:pt x="8" y="1"/>
                    </a:cubicBezTo>
                    <a:cubicBezTo>
                      <a:pt x="7" y="0"/>
                      <a:pt x="7" y="0"/>
                      <a:pt x="7" y="0"/>
                    </a:cubicBezTo>
                    <a:cubicBezTo>
                      <a:pt x="7" y="0"/>
                      <a:pt x="7" y="0"/>
                      <a:pt x="7" y="0"/>
                    </a:cubicBezTo>
                    <a:cubicBezTo>
                      <a:pt x="6" y="0"/>
                      <a:pt x="6" y="0"/>
                      <a:pt x="6" y="1"/>
                    </a:cubicBezTo>
                    <a:cubicBezTo>
                      <a:pt x="5" y="1"/>
                      <a:pt x="4" y="1"/>
                      <a:pt x="4" y="2"/>
                    </a:cubicBezTo>
                    <a:cubicBezTo>
                      <a:pt x="4" y="2"/>
                      <a:pt x="2" y="2"/>
                      <a:pt x="2" y="2"/>
                    </a:cubicBezTo>
                    <a:cubicBezTo>
                      <a:pt x="2" y="2"/>
                      <a:pt x="1" y="2"/>
                      <a:pt x="1" y="2"/>
                    </a:cubicBezTo>
                    <a:cubicBezTo>
                      <a:pt x="2" y="3"/>
                      <a:pt x="2" y="4"/>
                      <a:pt x="0" y="4"/>
                    </a:cubicBezTo>
                    <a:cubicBezTo>
                      <a:pt x="1" y="5"/>
                      <a:pt x="1" y="5"/>
                      <a:pt x="2" y="5"/>
                    </a:cubicBezTo>
                    <a:cubicBezTo>
                      <a:pt x="2" y="5"/>
                      <a:pt x="1" y="5"/>
                      <a:pt x="2" y="6"/>
                    </a:cubicBezTo>
                    <a:cubicBezTo>
                      <a:pt x="3" y="6"/>
                      <a:pt x="3" y="6"/>
                      <a:pt x="4" y="6"/>
                    </a:cubicBezTo>
                    <a:cubicBezTo>
                      <a:pt x="3" y="7"/>
                      <a:pt x="3" y="7"/>
                      <a:pt x="2" y="8"/>
                    </a:cubicBezTo>
                    <a:cubicBezTo>
                      <a:pt x="2" y="8"/>
                      <a:pt x="2" y="8"/>
                      <a:pt x="2" y="9"/>
                    </a:cubicBezTo>
                    <a:cubicBezTo>
                      <a:pt x="4" y="9"/>
                      <a:pt x="4" y="7"/>
                      <a:pt x="4" y="6"/>
                    </a:cubicBezTo>
                    <a:cubicBezTo>
                      <a:pt x="4" y="6"/>
                      <a:pt x="5" y="6"/>
                      <a:pt x="5" y="6"/>
                    </a:cubicBezTo>
                    <a:cubicBezTo>
                      <a:pt x="5" y="5"/>
                      <a:pt x="5" y="5"/>
                      <a:pt x="6" y="5"/>
                    </a:cubicBezTo>
                    <a:cubicBezTo>
                      <a:pt x="5" y="5"/>
                      <a:pt x="7" y="4"/>
                      <a:pt x="6" y="5"/>
                    </a:cubicBezTo>
                    <a:cubicBezTo>
                      <a:pt x="6" y="5"/>
                      <a:pt x="7" y="5"/>
                      <a:pt x="7" y="5"/>
                    </a:cubicBezTo>
                    <a:cubicBezTo>
                      <a:pt x="9" y="5"/>
                      <a:pt x="6" y="4"/>
                      <a:pt x="9" y="5"/>
                    </a:cubicBezTo>
                    <a:cubicBezTo>
                      <a:pt x="9" y="5"/>
                      <a:pt x="9" y="4"/>
                      <a:pt x="9" y="4"/>
                    </a:cubicBezTo>
                    <a:cubicBezTo>
                      <a:pt x="10" y="4"/>
                      <a:pt x="10" y="4"/>
                      <a:pt x="10" y="4"/>
                    </a:cubicBezTo>
                    <a:cubicBezTo>
                      <a:pt x="11" y="4"/>
                      <a:pt x="10" y="2"/>
                      <a:pt x="11" y="3"/>
                    </a:cubicBezTo>
                    <a:cubicBezTo>
                      <a:pt x="11" y="3"/>
                      <a:pt x="12" y="2"/>
                      <a:pt x="12" y="2"/>
                    </a:cubicBezTo>
                    <a:cubicBezTo>
                      <a:pt x="12" y="2"/>
                      <a:pt x="12" y="2"/>
                      <a:pt x="12" y="2"/>
                    </a:cubicBezTo>
                    <a:cubicBezTo>
                      <a:pt x="12" y="2"/>
                      <a:pt x="11" y="2"/>
                      <a:pt x="11" y="1"/>
                    </a:cubicBezTo>
                    <a:cubicBezTo>
                      <a:pt x="11" y="1"/>
                      <a:pt x="10" y="1"/>
                      <a:pt x="1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0" name="Freeform 2550"/>
              <p:cNvSpPr>
                <a:spLocks/>
              </p:cNvSpPr>
              <p:nvPr/>
            </p:nvSpPr>
            <p:spPr bwMode="auto">
              <a:xfrm>
                <a:off x="4867276" y="2967037"/>
                <a:ext cx="7938" cy="4762"/>
              </a:xfrm>
              <a:custGeom>
                <a:avLst/>
                <a:gdLst>
                  <a:gd name="T0" fmla="*/ 3 w 3"/>
                  <a:gd name="T1" fmla="*/ 1 h 2"/>
                  <a:gd name="T2" fmla="*/ 3 w 3"/>
                  <a:gd name="T3" fmla="*/ 0 h 2"/>
                  <a:gd name="T4" fmla="*/ 1 w 3"/>
                  <a:gd name="T5" fmla="*/ 0 h 2"/>
                  <a:gd name="T6" fmla="*/ 3 w 3"/>
                  <a:gd name="T7" fmla="*/ 1 h 2"/>
                </a:gdLst>
                <a:ahLst/>
                <a:cxnLst>
                  <a:cxn ang="0">
                    <a:pos x="T0" y="T1"/>
                  </a:cxn>
                  <a:cxn ang="0">
                    <a:pos x="T2" y="T3"/>
                  </a:cxn>
                  <a:cxn ang="0">
                    <a:pos x="T4" y="T5"/>
                  </a:cxn>
                  <a:cxn ang="0">
                    <a:pos x="T6" y="T7"/>
                  </a:cxn>
                </a:cxnLst>
                <a:rect l="0" t="0" r="r" b="b"/>
                <a:pathLst>
                  <a:path w="3" h="2">
                    <a:moveTo>
                      <a:pt x="3" y="1"/>
                    </a:moveTo>
                    <a:cubicBezTo>
                      <a:pt x="3" y="1"/>
                      <a:pt x="3" y="0"/>
                      <a:pt x="3" y="0"/>
                    </a:cubicBezTo>
                    <a:cubicBezTo>
                      <a:pt x="3" y="0"/>
                      <a:pt x="1" y="0"/>
                      <a:pt x="1" y="0"/>
                    </a:cubicBezTo>
                    <a:cubicBezTo>
                      <a:pt x="0" y="0"/>
                      <a:pt x="2"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1" name="Freeform 2551"/>
              <p:cNvSpPr>
                <a:spLocks/>
              </p:cNvSpPr>
              <p:nvPr/>
            </p:nvSpPr>
            <p:spPr bwMode="auto">
              <a:xfrm>
                <a:off x="4870451" y="2951162"/>
                <a:ext cx="4763" cy="3175"/>
              </a:xfrm>
              <a:custGeom>
                <a:avLst/>
                <a:gdLst>
                  <a:gd name="T0" fmla="*/ 1 w 2"/>
                  <a:gd name="T1" fmla="*/ 0 h 1"/>
                  <a:gd name="T2" fmla="*/ 0 w 2"/>
                  <a:gd name="T3" fmla="*/ 1 h 1"/>
                  <a:gd name="T4" fmla="*/ 0 w 2"/>
                  <a:gd name="T5" fmla="*/ 1 h 1"/>
                  <a:gd name="T6" fmla="*/ 1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1"/>
                      <a:pt x="0" y="1"/>
                    </a:cubicBezTo>
                    <a:cubicBezTo>
                      <a:pt x="0" y="1"/>
                      <a:pt x="0" y="1"/>
                      <a:pt x="0" y="1"/>
                    </a:cubicBezTo>
                    <a:cubicBezTo>
                      <a:pt x="1" y="1"/>
                      <a:pt x="1"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2" name="Freeform 2552"/>
              <p:cNvSpPr>
                <a:spLocks/>
              </p:cNvSpPr>
              <p:nvPr/>
            </p:nvSpPr>
            <p:spPr bwMode="auto">
              <a:xfrm>
                <a:off x="4845051" y="2949575"/>
                <a:ext cx="25400" cy="14287"/>
              </a:xfrm>
              <a:custGeom>
                <a:avLst/>
                <a:gdLst>
                  <a:gd name="T0" fmla="*/ 1 w 9"/>
                  <a:gd name="T1" fmla="*/ 3 h 5"/>
                  <a:gd name="T2" fmla="*/ 2 w 9"/>
                  <a:gd name="T3" fmla="*/ 3 h 5"/>
                  <a:gd name="T4" fmla="*/ 4 w 9"/>
                  <a:gd name="T5" fmla="*/ 4 h 5"/>
                  <a:gd name="T6" fmla="*/ 5 w 9"/>
                  <a:gd name="T7" fmla="*/ 5 h 5"/>
                  <a:gd name="T8" fmla="*/ 9 w 9"/>
                  <a:gd name="T9" fmla="*/ 4 h 5"/>
                  <a:gd name="T10" fmla="*/ 8 w 9"/>
                  <a:gd name="T11" fmla="*/ 2 h 5"/>
                  <a:gd name="T12" fmla="*/ 7 w 9"/>
                  <a:gd name="T13" fmla="*/ 2 h 5"/>
                  <a:gd name="T14" fmla="*/ 6 w 9"/>
                  <a:gd name="T15" fmla="*/ 1 h 5"/>
                  <a:gd name="T16" fmla="*/ 6 w 9"/>
                  <a:gd name="T17" fmla="*/ 1 h 5"/>
                  <a:gd name="T18" fmla="*/ 5 w 9"/>
                  <a:gd name="T19" fmla="*/ 1 h 5"/>
                  <a:gd name="T20" fmla="*/ 4 w 9"/>
                  <a:gd name="T21" fmla="*/ 2 h 5"/>
                  <a:gd name="T22" fmla="*/ 1 w 9"/>
                  <a:gd name="T23" fmla="*/ 2 h 5"/>
                  <a:gd name="T24" fmla="*/ 1 w 9"/>
                  <a:gd name="T2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5">
                    <a:moveTo>
                      <a:pt x="1" y="3"/>
                    </a:moveTo>
                    <a:cubicBezTo>
                      <a:pt x="2" y="3"/>
                      <a:pt x="2" y="3"/>
                      <a:pt x="2" y="3"/>
                    </a:cubicBezTo>
                    <a:cubicBezTo>
                      <a:pt x="3" y="3"/>
                      <a:pt x="4" y="3"/>
                      <a:pt x="4" y="4"/>
                    </a:cubicBezTo>
                    <a:cubicBezTo>
                      <a:pt x="4" y="5"/>
                      <a:pt x="4" y="5"/>
                      <a:pt x="5" y="5"/>
                    </a:cubicBezTo>
                    <a:cubicBezTo>
                      <a:pt x="6" y="4"/>
                      <a:pt x="8" y="3"/>
                      <a:pt x="9" y="4"/>
                    </a:cubicBezTo>
                    <a:cubicBezTo>
                      <a:pt x="9" y="3"/>
                      <a:pt x="8" y="3"/>
                      <a:pt x="8" y="2"/>
                    </a:cubicBezTo>
                    <a:cubicBezTo>
                      <a:pt x="8" y="2"/>
                      <a:pt x="7" y="2"/>
                      <a:pt x="7" y="2"/>
                    </a:cubicBezTo>
                    <a:cubicBezTo>
                      <a:pt x="6" y="2"/>
                      <a:pt x="7" y="1"/>
                      <a:pt x="6" y="1"/>
                    </a:cubicBezTo>
                    <a:cubicBezTo>
                      <a:pt x="6" y="1"/>
                      <a:pt x="6" y="1"/>
                      <a:pt x="6" y="1"/>
                    </a:cubicBezTo>
                    <a:cubicBezTo>
                      <a:pt x="6" y="0"/>
                      <a:pt x="5" y="0"/>
                      <a:pt x="5" y="1"/>
                    </a:cubicBezTo>
                    <a:cubicBezTo>
                      <a:pt x="4" y="1"/>
                      <a:pt x="4" y="2"/>
                      <a:pt x="4" y="2"/>
                    </a:cubicBezTo>
                    <a:cubicBezTo>
                      <a:pt x="3" y="3"/>
                      <a:pt x="2" y="2"/>
                      <a:pt x="1" y="2"/>
                    </a:cubicBezTo>
                    <a:cubicBezTo>
                      <a:pt x="1" y="2"/>
                      <a:pt x="0"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3" name="Freeform 2553"/>
              <p:cNvSpPr>
                <a:spLocks/>
              </p:cNvSpPr>
              <p:nvPr/>
            </p:nvSpPr>
            <p:spPr bwMode="auto">
              <a:xfrm>
                <a:off x="4899026" y="2932112"/>
                <a:ext cx="6350"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0"/>
                      <a:pt x="0" y="1"/>
                      <a:pt x="1"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4" name="Freeform 2554"/>
              <p:cNvSpPr>
                <a:spLocks/>
              </p:cNvSpPr>
              <p:nvPr/>
            </p:nvSpPr>
            <p:spPr bwMode="auto">
              <a:xfrm>
                <a:off x="4905376" y="2932112"/>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5" name="Freeform 2555"/>
              <p:cNvSpPr>
                <a:spLocks/>
              </p:cNvSpPr>
              <p:nvPr/>
            </p:nvSpPr>
            <p:spPr bwMode="auto">
              <a:xfrm>
                <a:off x="4910138" y="2932112"/>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6" name="Freeform 2556"/>
              <p:cNvSpPr>
                <a:spLocks/>
              </p:cNvSpPr>
              <p:nvPr/>
            </p:nvSpPr>
            <p:spPr bwMode="auto">
              <a:xfrm>
                <a:off x="4887913" y="2940050"/>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7" name="Freeform 2557"/>
              <p:cNvSpPr>
                <a:spLocks/>
              </p:cNvSpPr>
              <p:nvPr/>
            </p:nvSpPr>
            <p:spPr bwMode="auto">
              <a:xfrm>
                <a:off x="4887913" y="2982912"/>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8" name="Freeform 2581"/>
              <p:cNvSpPr>
                <a:spLocks/>
              </p:cNvSpPr>
              <p:nvPr/>
            </p:nvSpPr>
            <p:spPr bwMode="auto">
              <a:xfrm>
                <a:off x="4202113" y="3132137"/>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99" name="Freeform 2582"/>
              <p:cNvSpPr>
                <a:spLocks/>
              </p:cNvSpPr>
              <p:nvPr/>
            </p:nvSpPr>
            <p:spPr bwMode="auto">
              <a:xfrm>
                <a:off x="4187826" y="3175000"/>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1"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0" name="Freeform 2587"/>
              <p:cNvSpPr>
                <a:spLocks/>
              </p:cNvSpPr>
              <p:nvPr/>
            </p:nvSpPr>
            <p:spPr bwMode="auto">
              <a:xfrm>
                <a:off x="4167188" y="3084512"/>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1" name="Freeform 2592"/>
              <p:cNvSpPr>
                <a:spLocks/>
              </p:cNvSpPr>
              <p:nvPr/>
            </p:nvSpPr>
            <p:spPr bwMode="auto">
              <a:xfrm>
                <a:off x="4689476" y="359410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2" name="Freeform 2593"/>
              <p:cNvSpPr>
                <a:spLocks/>
              </p:cNvSpPr>
              <p:nvPr/>
            </p:nvSpPr>
            <p:spPr bwMode="auto">
              <a:xfrm>
                <a:off x="4614863" y="3575050"/>
                <a:ext cx="3175" cy="1587"/>
              </a:xfrm>
              <a:custGeom>
                <a:avLst/>
                <a:gdLst>
                  <a:gd name="T0" fmla="*/ 1 w 1"/>
                  <a:gd name="T1" fmla="*/ 0 h 1"/>
                  <a:gd name="T2" fmla="*/ 1 w 1"/>
                  <a:gd name="T3" fmla="*/ 1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1" y="1"/>
                    </a:cubicBezTo>
                    <a:cubicBezTo>
                      <a:pt x="1" y="1"/>
                      <a:pt x="1"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3" name="Freeform 2594"/>
              <p:cNvSpPr>
                <a:spLocks/>
              </p:cNvSpPr>
              <p:nvPr/>
            </p:nvSpPr>
            <p:spPr bwMode="auto">
              <a:xfrm>
                <a:off x="4621213" y="3575050"/>
                <a:ext cx="3175" cy="1587"/>
              </a:xfrm>
              <a:custGeom>
                <a:avLst/>
                <a:gdLst>
                  <a:gd name="T0" fmla="*/ 1 w 1"/>
                  <a:gd name="T1" fmla="*/ 1 h 1"/>
                  <a:gd name="T2" fmla="*/ 0 w 1"/>
                  <a:gd name="T3" fmla="*/ 1 h 1"/>
                  <a:gd name="T4" fmla="*/ 0 w 1"/>
                  <a:gd name="T5" fmla="*/ 1 h 1"/>
                  <a:gd name="T6" fmla="*/ 1 w 1"/>
                  <a:gd name="T7" fmla="*/ 1 h 1"/>
                  <a:gd name="T8" fmla="*/ 1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0" y="1"/>
                    </a:cubicBezTo>
                    <a:cubicBezTo>
                      <a:pt x="0" y="0"/>
                      <a:pt x="0" y="1"/>
                      <a:pt x="0" y="1"/>
                    </a:cubicBezTo>
                    <a:cubicBezTo>
                      <a:pt x="0" y="1"/>
                      <a:pt x="0" y="1"/>
                      <a:pt x="1"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4" name="Freeform 2595"/>
              <p:cNvSpPr>
                <a:spLocks/>
              </p:cNvSpPr>
              <p:nvPr/>
            </p:nvSpPr>
            <p:spPr bwMode="auto">
              <a:xfrm>
                <a:off x="4611688" y="3606800"/>
                <a:ext cx="6350"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5" name="Freeform 2596"/>
              <p:cNvSpPr>
                <a:spLocks/>
              </p:cNvSpPr>
              <p:nvPr/>
            </p:nvSpPr>
            <p:spPr bwMode="auto">
              <a:xfrm>
                <a:off x="4624388" y="35718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6" name="Freeform 2597"/>
              <p:cNvSpPr>
                <a:spLocks/>
              </p:cNvSpPr>
              <p:nvPr/>
            </p:nvSpPr>
            <p:spPr bwMode="auto">
              <a:xfrm>
                <a:off x="4595813" y="3454400"/>
                <a:ext cx="1588" cy="317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7" name="Freeform 2598"/>
              <p:cNvSpPr>
                <a:spLocks/>
              </p:cNvSpPr>
              <p:nvPr/>
            </p:nvSpPr>
            <p:spPr bwMode="auto">
              <a:xfrm>
                <a:off x="4624388" y="3576637"/>
                <a:ext cx="1588"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0"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8" name="Freeform 2600"/>
              <p:cNvSpPr>
                <a:spLocks/>
              </p:cNvSpPr>
              <p:nvPr/>
            </p:nvSpPr>
            <p:spPr bwMode="auto">
              <a:xfrm>
                <a:off x="4554538" y="3486150"/>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09" name="Freeform 2601"/>
              <p:cNvSpPr>
                <a:spLocks/>
              </p:cNvSpPr>
              <p:nvPr/>
            </p:nvSpPr>
            <p:spPr bwMode="auto">
              <a:xfrm>
                <a:off x="4589463" y="3457575"/>
                <a:ext cx="3175" cy="1587"/>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0" name="Freeform 2602"/>
              <p:cNvSpPr>
                <a:spLocks/>
              </p:cNvSpPr>
              <p:nvPr/>
            </p:nvSpPr>
            <p:spPr bwMode="auto">
              <a:xfrm>
                <a:off x="4564063" y="3497262"/>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1" name="Freeform 2603"/>
              <p:cNvSpPr>
                <a:spLocks/>
              </p:cNvSpPr>
              <p:nvPr/>
            </p:nvSpPr>
            <p:spPr bwMode="auto">
              <a:xfrm>
                <a:off x="4624388" y="3565525"/>
                <a:ext cx="74613" cy="46037"/>
              </a:xfrm>
              <a:custGeom>
                <a:avLst/>
                <a:gdLst>
                  <a:gd name="T0" fmla="*/ 25 w 26"/>
                  <a:gd name="T1" fmla="*/ 0 h 16"/>
                  <a:gd name="T2" fmla="*/ 23 w 26"/>
                  <a:gd name="T3" fmla="*/ 1 h 16"/>
                  <a:gd name="T4" fmla="*/ 22 w 26"/>
                  <a:gd name="T5" fmla="*/ 1 h 16"/>
                  <a:gd name="T6" fmla="*/ 21 w 26"/>
                  <a:gd name="T7" fmla="*/ 1 h 16"/>
                  <a:gd name="T8" fmla="*/ 18 w 26"/>
                  <a:gd name="T9" fmla="*/ 2 h 16"/>
                  <a:gd name="T10" fmla="*/ 16 w 26"/>
                  <a:gd name="T11" fmla="*/ 3 h 16"/>
                  <a:gd name="T12" fmla="*/ 13 w 26"/>
                  <a:gd name="T13" fmla="*/ 3 h 16"/>
                  <a:gd name="T14" fmla="*/ 10 w 26"/>
                  <a:gd name="T15" fmla="*/ 3 h 16"/>
                  <a:gd name="T16" fmla="*/ 9 w 26"/>
                  <a:gd name="T17" fmla="*/ 2 h 16"/>
                  <a:gd name="T18" fmla="*/ 8 w 26"/>
                  <a:gd name="T19" fmla="*/ 2 h 16"/>
                  <a:gd name="T20" fmla="*/ 7 w 26"/>
                  <a:gd name="T21" fmla="*/ 1 h 16"/>
                  <a:gd name="T22" fmla="*/ 6 w 26"/>
                  <a:gd name="T23" fmla="*/ 1 h 16"/>
                  <a:gd name="T24" fmla="*/ 5 w 26"/>
                  <a:gd name="T25" fmla="*/ 3 h 16"/>
                  <a:gd name="T26" fmla="*/ 4 w 26"/>
                  <a:gd name="T27" fmla="*/ 2 h 16"/>
                  <a:gd name="T28" fmla="*/ 3 w 26"/>
                  <a:gd name="T29" fmla="*/ 2 h 16"/>
                  <a:gd name="T30" fmla="*/ 1 w 26"/>
                  <a:gd name="T31" fmla="*/ 2 h 16"/>
                  <a:gd name="T32" fmla="*/ 1 w 26"/>
                  <a:gd name="T33" fmla="*/ 4 h 16"/>
                  <a:gd name="T34" fmla="*/ 1 w 26"/>
                  <a:gd name="T35" fmla="*/ 5 h 16"/>
                  <a:gd name="T36" fmla="*/ 1 w 26"/>
                  <a:gd name="T37" fmla="*/ 6 h 16"/>
                  <a:gd name="T38" fmla="*/ 3 w 26"/>
                  <a:gd name="T39" fmla="*/ 7 h 16"/>
                  <a:gd name="T40" fmla="*/ 5 w 26"/>
                  <a:gd name="T41" fmla="*/ 8 h 16"/>
                  <a:gd name="T42" fmla="*/ 7 w 26"/>
                  <a:gd name="T43" fmla="*/ 8 h 16"/>
                  <a:gd name="T44" fmla="*/ 8 w 26"/>
                  <a:gd name="T45" fmla="*/ 9 h 16"/>
                  <a:gd name="T46" fmla="*/ 10 w 26"/>
                  <a:gd name="T47" fmla="*/ 11 h 16"/>
                  <a:gd name="T48" fmla="*/ 12 w 26"/>
                  <a:gd name="T49" fmla="*/ 11 h 16"/>
                  <a:gd name="T50" fmla="*/ 13 w 26"/>
                  <a:gd name="T51" fmla="*/ 11 h 16"/>
                  <a:gd name="T52" fmla="*/ 16 w 26"/>
                  <a:gd name="T53" fmla="*/ 13 h 16"/>
                  <a:gd name="T54" fmla="*/ 18 w 26"/>
                  <a:gd name="T55" fmla="*/ 14 h 16"/>
                  <a:gd name="T56" fmla="*/ 19 w 26"/>
                  <a:gd name="T57" fmla="*/ 15 h 16"/>
                  <a:gd name="T58" fmla="*/ 20 w 26"/>
                  <a:gd name="T59" fmla="*/ 15 h 16"/>
                  <a:gd name="T60" fmla="*/ 22 w 26"/>
                  <a:gd name="T61" fmla="*/ 16 h 16"/>
                  <a:gd name="T62" fmla="*/ 22 w 26"/>
                  <a:gd name="T63" fmla="*/ 14 h 16"/>
                  <a:gd name="T64" fmla="*/ 23 w 26"/>
                  <a:gd name="T65" fmla="*/ 13 h 16"/>
                  <a:gd name="T66" fmla="*/ 24 w 26"/>
                  <a:gd name="T67" fmla="*/ 12 h 16"/>
                  <a:gd name="T68" fmla="*/ 24 w 26"/>
                  <a:gd name="T69" fmla="*/ 12 h 16"/>
                  <a:gd name="T70" fmla="*/ 23 w 26"/>
                  <a:gd name="T71" fmla="*/ 11 h 16"/>
                  <a:gd name="T72" fmla="*/ 23 w 26"/>
                  <a:gd name="T73" fmla="*/ 10 h 16"/>
                  <a:gd name="T74" fmla="*/ 23 w 26"/>
                  <a:gd name="T75" fmla="*/ 10 h 16"/>
                  <a:gd name="T76" fmla="*/ 22 w 26"/>
                  <a:gd name="T77" fmla="*/ 10 h 16"/>
                  <a:gd name="T78" fmla="*/ 22 w 26"/>
                  <a:gd name="T79" fmla="*/ 7 h 16"/>
                  <a:gd name="T80" fmla="*/ 23 w 26"/>
                  <a:gd name="T81" fmla="*/ 6 h 16"/>
                  <a:gd name="T82" fmla="*/ 25 w 26"/>
                  <a:gd name="T83" fmla="*/ 3 h 16"/>
                  <a:gd name="T84" fmla="*/ 25 w 26"/>
                  <a:gd name="T85" fmla="*/ 2 h 16"/>
                  <a:gd name="T86" fmla="*/ 26 w 26"/>
                  <a:gd name="T8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16">
                    <a:moveTo>
                      <a:pt x="26" y="0"/>
                    </a:moveTo>
                    <a:cubicBezTo>
                      <a:pt x="25" y="1"/>
                      <a:pt x="26" y="0"/>
                      <a:pt x="25" y="0"/>
                    </a:cubicBezTo>
                    <a:cubicBezTo>
                      <a:pt x="25" y="1"/>
                      <a:pt x="25" y="1"/>
                      <a:pt x="24" y="1"/>
                    </a:cubicBezTo>
                    <a:cubicBezTo>
                      <a:pt x="24" y="1"/>
                      <a:pt x="23" y="1"/>
                      <a:pt x="23" y="1"/>
                    </a:cubicBezTo>
                    <a:cubicBezTo>
                      <a:pt x="23" y="0"/>
                      <a:pt x="23" y="0"/>
                      <a:pt x="23" y="1"/>
                    </a:cubicBezTo>
                    <a:cubicBezTo>
                      <a:pt x="23" y="2"/>
                      <a:pt x="23" y="1"/>
                      <a:pt x="22" y="1"/>
                    </a:cubicBezTo>
                    <a:cubicBezTo>
                      <a:pt x="22" y="2"/>
                      <a:pt x="21" y="2"/>
                      <a:pt x="21" y="2"/>
                    </a:cubicBezTo>
                    <a:cubicBezTo>
                      <a:pt x="22" y="1"/>
                      <a:pt x="21" y="2"/>
                      <a:pt x="21" y="1"/>
                    </a:cubicBezTo>
                    <a:cubicBezTo>
                      <a:pt x="21" y="1"/>
                      <a:pt x="20" y="2"/>
                      <a:pt x="19" y="1"/>
                    </a:cubicBezTo>
                    <a:cubicBezTo>
                      <a:pt x="18" y="2"/>
                      <a:pt x="20" y="2"/>
                      <a:pt x="18" y="2"/>
                    </a:cubicBezTo>
                    <a:cubicBezTo>
                      <a:pt x="18" y="2"/>
                      <a:pt x="18" y="3"/>
                      <a:pt x="17" y="3"/>
                    </a:cubicBezTo>
                    <a:cubicBezTo>
                      <a:pt x="17" y="3"/>
                      <a:pt x="16" y="2"/>
                      <a:pt x="16" y="3"/>
                    </a:cubicBezTo>
                    <a:cubicBezTo>
                      <a:pt x="16" y="3"/>
                      <a:pt x="15" y="3"/>
                      <a:pt x="15" y="3"/>
                    </a:cubicBezTo>
                    <a:cubicBezTo>
                      <a:pt x="14" y="3"/>
                      <a:pt x="13" y="3"/>
                      <a:pt x="13" y="3"/>
                    </a:cubicBezTo>
                    <a:cubicBezTo>
                      <a:pt x="13" y="3"/>
                      <a:pt x="13" y="3"/>
                      <a:pt x="12" y="3"/>
                    </a:cubicBezTo>
                    <a:cubicBezTo>
                      <a:pt x="13" y="3"/>
                      <a:pt x="11" y="3"/>
                      <a:pt x="10" y="3"/>
                    </a:cubicBezTo>
                    <a:cubicBezTo>
                      <a:pt x="10" y="3"/>
                      <a:pt x="9" y="3"/>
                      <a:pt x="10" y="2"/>
                    </a:cubicBezTo>
                    <a:cubicBezTo>
                      <a:pt x="10" y="2"/>
                      <a:pt x="9" y="2"/>
                      <a:pt x="9" y="2"/>
                    </a:cubicBezTo>
                    <a:cubicBezTo>
                      <a:pt x="9" y="2"/>
                      <a:pt x="9" y="2"/>
                      <a:pt x="9" y="2"/>
                    </a:cubicBezTo>
                    <a:cubicBezTo>
                      <a:pt x="8" y="2"/>
                      <a:pt x="8" y="2"/>
                      <a:pt x="8" y="2"/>
                    </a:cubicBezTo>
                    <a:cubicBezTo>
                      <a:pt x="8" y="2"/>
                      <a:pt x="8" y="1"/>
                      <a:pt x="8" y="1"/>
                    </a:cubicBezTo>
                    <a:cubicBezTo>
                      <a:pt x="8" y="1"/>
                      <a:pt x="8" y="1"/>
                      <a:pt x="7" y="1"/>
                    </a:cubicBezTo>
                    <a:cubicBezTo>
                      <a:pt x="7" y="1"/>
                      <a:pt x="7" y="1"/>
                      <a:pt x="7" y="1"/>
                    </a:cubicBezTo>
                    <a:cubicBezTo>
                      <a:pt x="7" y="1"/>
                      <a:pt x="6" y="2"/>
                      <a:pt x="6" y="1"/>
                    </a:cubicBezTo>
                    <a:cubicBezTo>
                      <a:pt x="6" y="1"/>
                      <a:pt x="6" y="1"/>
                      <a:pt x="6" y="1"/>
                    </a:cubicBezTo>
                    <a:cubicBezTo>
                      <a:pt x="5" y="2"/>
                      <a:pt x="6" y="2"/>
                      <a:pt x="5" y="3"/>
                    </a:cubicBezTo>
                    <a:cubicBezTo>
                      <a:pt x="4" y="3"/>
                      <a:pt x="4" y="2"/>
                      <a:pt x="4" y="2"/>
                    </a:cubicBezTo>
                    <a:cubicBezTo>
                      <a:pt x="3" y="2"/>
                      <a:pt x="4" y="2"/>
                      <a:pt x="4" y="2"/>
                    </a:cubicBezTo>
                    <a:cubicBezTo>
                      <a:pt x="3" y="2"/>
                      <a:pt x="3" y="2"/>
                      <a:pt x="3" y="1"/>
                    </a:cubicBezTo>
                    <a:cubicBezTo>
                      <a:pt x="3" y="1"/>
                      <a:pt x="2" y="1"/>
                      <a:pt x="3" y="2"/>
                    </a:cubicBezTo>
                    <a:cubicBezTo>
                      <a:pt x="3" y="2"/>
                      <a:pt x="3" y="2"/>
                      <a:pt x="2" y="2"/>
                    </a:cubicBezTo>
                    <a:cubicBezTo>
                      <a:pt x="2" y="2"/>
                      <a:pt x="2" y="2"/>
                      <a:pt x="1" y="2"/>
                    </a:cubicBezTo>
                    <a:cubicBezTo>
                      <a:pt x="1" y="3"/>
                      <a:pt x="1" y="3"/>
                      <a:pt x="1" y="3"/>
                    </a:cubicBezTo>
                    <a:cubicBezTo>
                      <a:pt x="1" y="3"/>
                      <a:pt x="1" y="4"/>
                      <a:pt x="1" y="4"/>
                    </a:cubicBezTo>
                    <a:cubicBezTo>
                      <a:pt x="0" y="5"/>
                      <a:pt x="1" y="4"/>
                      <a:pt x="1" y="4"/>
                    </a:cubicBezTo>
                    <a:cubicBezTo>
                      <a:pt x="1" y="4"/>
                      <a:pt x="1" y="5"/>
                      <a:pt x="1" y="5"/>
                    </a:cubicBezTo>
                    <a:cubicBezTo>
                      <a:pt x="1" y="5"/>
                      <a:pt x="1" y="5"/>
                      <a:pt x="1" y="5"/>
                    </a:cubicBezTo>
                    <a:cubicBezTo>
                      <a:pt x="1" y="5"/>
                      <a:pt x="1" y="6"/>
                      <a:pt x="1" y="6"/>
                    </a:cubicBezTo>
                    <a:cubicBezTo>
                      <a:pt x="1" y="7"/>
                      <a:pt x="2" y="6"/>
                      <a:pt x="2" y="7"/>
                    </a:cubicBezTo>
                    <a:cubicBezTo>
                      <a:pt x="3" y="8"/>
                      <a:pt x="2" y="7"/>
                      <a:pt x="3" y="7"/>
                    </a:cubicBezTo>
                    <a:cubicBezTo>
                      <a:pt x="4" y="7"/>
                      <a:pt x="4" y="7"/>
                      <a:pt x="4" y="7"/>
                    </a:cubicBezTo>
                    <a:cubicBezTo>
                      <a:pt x="5" y="7"/>
                      <a:pt x="5" y="7"/>
                      <a:pt x="5" y="8"/>
                    </a:cubicBezTo>
                    <a:cubicBezTo>
                      <a:pt x="5" y="8"/>
                      <a:pt x="5" y="8"/>
                      <a:pt x="5" y="8"/>
                    </a:cubicBezTo>
                    <a:cubicBezTo>
                      <a:pt x="6" y="8"/>
                      <a:pt x="6" y="8"/>
                      <a:pt x="7" y="8"/>
                    </a:cubicBezTo>
                    <a:cubicBezTo>
                      <a:pt x="7" y="8"/>
                      <a:pt x="7" y="9"/>
                      <a:pt x="7" y="9"/>
                    </a:cubicBezTo>
                    <a:cubicBezTo>
                      <a:pt x="8" y="9"/>
                      <a:pt x="8" y="9"/>
                      <a:pt x="8" y="9"/>
                    </a:cubicBezTo>
                    <a:cubicBezTo>
                      <a:pt x="9" y="10"/>
                      <a:pt x="9" y="10"/>
                      <a:pt x="10" y="10"/>
                    </a:cubicBezTo>
                    <a:cubicBezTo>
                      <a:pt x="10" y="10"/>
                      <a:pt x="10" y="11"/>
                      <a:pt x="10" y="11"/>
                    </a:cubicBezTo>
                    <a:cubicBezTo>
                      <a:pt x="11" y="11"/>
                      <a:pt x="11" y="11"/>
                      <a:pt x="11" y="11"/>
                    </a:cubicBezTo>
                    <a:cubicBezTo>
                      <a:pt x="11" y="11"/>
                      <a:pt x="11" y="11"/>
                      <a:pt x="12" y="11"/>
                    </a:cubicBezTo>
                    <a:cubicBezTo>
                      <a:pt x="12" y="11"/>
                      <a:pt x="12" y="11"/>
                      <a:pt x="12" y="11"/>
                    </a:cubicBezTo>
                    <a:cubicBezTo>
                      <a:pt x="13" y="11"/>
                      <a:pt x="12" y="12"/>
                      <a:pt x="13" y="11"/>
                    </a:cubicBezTo>
                    <a:cubicBezTo>
                      <a:pt x="14" y="11"/>
                      <a:pt x="15" y="12"/>
                      <a:pt x="15" y="12"/>
                    </a:cubicBezTo>
                    <a:cubicBezTo>
                      <a:pt x="16" y="12"/>
                      <a:pt x="16" y="13"/>
                      <a:pt x="16" y="13"/>
                    </a:cubicBezTo>
                    <a:cubicBezTo>
                      <a:pt x="16" y="14"/>
                      <a:pt x="17" y="14"/>
                      <a:pt x="17" y="14"/>
                    </a:cubicBezTo>
                    <a:cubicBezTo>
                      <a:pt x="17" y="14"/>
                      <a:pt x="17" y="14"/>
                      <a:pt x="18" y="14"/>
                    </a:cubicBezTo>
                    <a:cubicBezTo>
                      <a:pt x="18" y="14"/>
                      <a:pt x="18" y="15"/>
                      <a:pt x="18" y="15"/>
                    </a:cubicBezTo>
                    <a:cubicBezTo>
                      <a:pt x="19" y="15"/>
                      <a:pt x="19" y="15"/>
                      <a:pt x="19" y="15"/>
                    </a:cubicBezTo>
                    <a:cubicBezTo>
                      <a:pt x="19" y="15"/>
                      <a:pt x="19" y="15"/>
                      <a:pt x="20" y="15"/>
                    </a:cubicBezTo>
                    <a:cubicBezTo>
                      <a:pt x="20" y="15"/>
                      <a:pt x="20" y="15"/>
                      <a:pt x="20" y="15"/>
                    </a:cubicBezTo>
                    <a:cubicBezTo>
                      <a:pt x="21" y="15"/>
                      <a:pt x="21" y="15"/>
                      <a:pt x="21" y="15"/>
                    </a:cubicBezTo>
                    <a:cubicBezTo>
                      <a:pt x="21" y="15"/>
                      <a:pt x="22" y="15"/>
                      <a:pt x="22" y="16"/>
                    </a:cubicBezTo>
                    <a:cubicBezTo>
                      <a:pt x="22" y="15"/>
                      <a:pt x="23" y="15"/>
                      <a:pt x="22" y="15"/>
                    </a:cubicBezTo>
                    <a:cubicBezTo>
                      <a:pt x="22" y="15"/>
                      <a:pt x="22" y="15"/>
                      <a:pt x="22" y="14"/>
                    </a:cubicBezTo>
                    <a:cubicBezTo>
                      <a:pt x="22" y="14"/>
                      <a:pt x="22" y="13"/>
                      <a:pt x="23" y="13"/>
                    </a:cubicBezTo>
                    <a:cubicBezTo>
                      <a:pt x="23" y="13"/>
                      <a:pt x="23" y="13"/>
                      <a:pt x="23" y="13"/>
                    </a:cubicBezTo>
                    <a:cubicBezTo>
                      <a:pt x="24" y="13"/>
                      <a:pt x="23" y="13"/>
                      <a:pt x="23" y="12"/>
                    </a:cubicBezTo>
                    <a:cubicBezTo>
                      <a:pt x="23" y="12"/>
                      <a:pt x="23" y="12"/>
                      <a:pt x="24" y="12"/>
                    </a:cubicBezTo>
                    <a:cubicBezTo>
                      <a:pt x="24" y="13"/>
                      <a:pt x="24" y="13"/>
                      <a:pt x="24" y="12"/>
                    </a:cubicBezTo>
                    <a:cubicBezTo>
                      <a:pt x="24" y="12"/>
                      <a:pt x="24" y="12"/>
                      <a:pt x="24" y="12"/>
                    </a:cubicBezTo>
                    <a:cubicBezTo>
                      <a:pt x="24" y="12"/>
                      <a:pt x="23" y="12"/>
                      <a:pt x="24" y="12"/>
                    </a:cubicBezTo>
                    <a:cubicBezTo>
                      <a:pt x="24" y="11"/>
                      <a:pt x="23" y="11"/>
                      <a:pt x="23" y="11"/>
                    </a:cubicBezTo>
                    <a:cubicBezTo>
                      <a:pt x="23" y="11"/>
                      <a:pt x="23" y="11"/>
                      <a:pt x="23" y="11"/>
                    </a:cubicBezTo>
                    <a:cubicBezTo>
                      <a:pt x="23" y="11"/>
                      <a:pt x="22" y="10"/>
                      <a:pt x="23" y="10"/>
                    </a:cubicBezTo>
                    <a:cubicBezTo>
                      <a:pt x="23" y="10"/>
                      <a:pt x="23" y="10"/>
                      <a:pt x="23" y="10"/>
                    </a:cubicBezTo>
                    <a:cubicBezTo>
                      <a:pt x="23" y="10"/>
                      <a:pt x="23" y="10"/>
                      <a:pt x="23" y="10"/>
                    </a:cubicBezTo>
                    <a:cubicBezTo>
                      <a:pt x="23" y="10"/>
                      <a:pt x="23" y="10"/>
                      <a:pt x="23" y="10"/>
                    </a:cubicBezTo>
                    <a:cubicBezTo>
                      <a:pt x="23" y="10"/>
                      <a:pt x="23" y="10"/>
                      <a:pt x="22" y="10"/>
                    </a:cubicBezTo>
                    <a:cubicBezTo>
                      <a:pt x="22" y="9"/>
                      <a:pt x="22" y="9"/>
                      <a:pt x="22" y="9"/>
                    </a:cubicBezTo>
                    <a:cubicBezTo>
                      <a:pt x="22" y="8"/>
                      <a:pt x="21" y="8"/>
                      <a:pt x="22" y="7"/>
                    </a:cubicBezTo>
                    <a:cubicBezTo>
                      <a:pt x="23" y="7"/>
                      <a:pt x="22" y="7"/>
                      <a:pt x="23" y="6"/>
                    </a:cubicBezTo>
                    <a:cubicBezTo>
                      <a:pt x="23" y="6"/>
                      <a:pt x="23" y="6"/>
                      <a:pt x="23" y="6"/>
                    </a:cubicBezTo>
                    <a:cubicBezTo>
                      <a:pt x="23" y="5"/>
                      <a:pt x="23" y="5"/>
                      <a:pt x="24" y="4"/>
                    </a:cubicBezTo>
                    <a:cubicBezTo>
                      <a:pt x="24" y="3"/>
                      <a:pt x="24" y="3"/>
                      <a:pt x="25" y="3"/>
                    </a:cubicBezTo>
                    <a:cubicBezTo>
                      <a:pt x="25" y="3"/>
                      <a:pt x="25" y="3"/>
                      <a:pt x="25" y="2"/>
                    </a:cubicBezTo>
                    <a:cubicBezTo>
                      <a:pt x="25" y="2"/>
                      <a:pt x="25" y="2"/>
                      <a:pt x="25" y="2"/>
                    </a:cubicBezTo>
                    <a:cubicBezTo>
                      <a:pt x="26" y="2"/>
                      <a:pt x="25" y="1"/>
                      <a:pt x="26" y="1"/>
                    </a:cubicBezTo>
                    <a:cubicBezTo>
                      <a:pt x="26" y="1"/>
                      <a:pt x="26" y="0"/>
                      <a:pt x="26"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2" name="Freeform 2604"/>
              <p:cNvSpPr>
                <a:spLocks/>
              </p:cNvSpPr>
              <p:nvPr/>
            </p:nvSpPr>
            <p:spPr bwMode="auto">
              <a:xfrm>
                <a:off x="4564063" y="3436937"/>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3" name="Freeform 2605"/>
              <p:cNvSpPr>
                <a:spLocks/>
              </p:cNvSpPr>
              <p:nvPr/>
            </p:nvSpPr>
            <p:spPr bwMode="auto">
              <a:xfrm>
                <a:off x="4572001" y="3443287"/>
                <a:ext cx="7938" cy="4762"/>
              </a:xfrm>
              <a:custGeom>
                <a:avLst/>
                <a:gdLst>
                  <a:gd name="T0" fmla="*/ 3 w 3"/>
                  <a:gd name="T1" fmla="*/ 1 h 2"/>
                  <a:gd name="T2" fmla="*/ 3 w 3"/>
                  <a:gd name="T3" fmla="*/ 0 h 2"/>
                  <a:gd name="T4" fmla="*/ 1 w 3"/>
                  <a:gd name="T5" fmla="*/ 0 h 2"/>
                  <a:gd name="T6" fmla="*/ 1 w 3"/>
                  <a:gd name="T7" fmla="*/ 1 h 2"/>
                  <a:gd name="T8" fmla="*/ 0 w 3"/>
                  <a:gd name="T9" fmla="*/ 1 h 2"/>
                  <a:gd name="T10" fmla="*/ 2 w 3"/>
                  <a:gd name="T11" fmla="*/ 1 h 2"/>
                  <a:gd name="T12" fmla="*/ 3 w 3"/>
                  <a:gd name="T13" fmla="*/ 2 h 2"/>
                  <a:gd name="T14" fmla="*/ 3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1"/>
                    </a:moveTo>
                    <a:cubicBezTo>
                      <a:pt x="3" y="0"/>
                      <a:pt x="3" y="0"/>
                      <a:pt x="3" y="0"/>
                    </a:cubicBezTo>
                    <a:cubicBezTo>
                      <a:pt x="2" y="0"/>
                      <a:pt x="2" y="1"/>
                      <a:pt x="1" y="0"/>
                    </a:cubicBezTo>
                    <a:cubicBezTo>
                      <a:pt x="1" y="0"/>
                      <a:pt x="2" y="1"/>
                      <a:pt x="1" y="1"/>
                    </a:cubicBezTo>
                    <a:cubicBezTo>
                      <a:pt x="0" y="0"/>
                      <a:pt x="0" y="1"/>
                      <a:pt x="0" y="1"/>
                    </a:cubicBezTo>
                    <a:cubicBezTo>
                      <a:pt x="1" y="2"/>
                      <a:pt x="1" y="1"/>
                      <a:pt x="2" y="1"/>
                    </a:cubicBezTo>
                    <a:cubicBezTo>
                      <a:pt x="2" y="1"/>
                      <a:pt x="2" y="2"/>
                      <a:pt x="3" y="2"/>
                    </a:cubicBezTo>
                    <a:cubicBezTo>
                      <a:pt x="3" y="2"/>
                      <a:pt x="3"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4" name="Freeform 2606"/>
              <p:cNvSpPr>
                <a:spLocks/>
              </p:cNvSpPr>
              <p:nvPr/>
            </p:nvSpPr>
            <p:spPr bwMode="auto">
              <a:xfrm>
                <a:off x="4568826" y="3448050"/>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5" name="Freeform 2607"/>
              <p:cNvSpPr>
                <a:spLocks/>
              </p:cNvSpPr>
              <p:nvPr/>
            </p:nvSpPr>
            <p:spPr bwMode="auto">
              <a:xfrm>
                <a:off x="4575176" y="3457575"/>
                <a:ext cx="3175"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6" name="Freeform 2608"/>
              <p:cNvSpPr>
                <a:spLocks/>
              </p:cNvSpPr>
              <p:nvPr/>
            </p:nvSpPr>
            <p:spPr bwMode="auto">
              <a:xfrm>
                <a:off x="4686301" y="3557587"/>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7" name="Freeform 2609"/>
              <p:cNvSpPr>
                <a:spLocks/>
              </p:cNvSpPr>
              <p:nvPr/>
            </p:nvSpPr>
            <p:spPr bwMode="auto">
              <a:xfrm>
                <a:off x="4686301" y="3551237"/>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0" y="1"/>
                      <a:pt x="1" y="1"/>
                      <a:pt x="1"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8" name="Freeform 2610"/>
              <p:cNvSpPr>
                <a:spLocks/>
              </p:cNvSpPr>
              <p:nvPr/>
            </p:nvSpPr>
            <p:spPr bwMode="auto">
              <a:xfrm>
                <a:off x="4684713" y="3562350"/>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19" name="Freeform 2611"/>
              <p:cNvSpPr>
                <a:spLocks/>
              </p:cNvSpPr>
              <p:nvPr/>
            </p:nvSpPr>
            <p:spPr bwMode="auto">
              <a:xfrm>
                <a:off x="4660901" y="3500437"/>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0" name="Freeform 2612"/>
              <p:cNvSpPr>
                <a:spLocks/>
              </p:cNvSpPr>
              <p:nvPr/>
            </p:nvSpPr>
            <p:spPr bwMode="auto">
              <a:xfrm>
                <a:off x="4640263" y="3554412"/>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1" name="Freeform 2613"/>
              <p:cNvSpPr>
                <a:spLocks/>
              </p:cNvSpPr>
              <p:nvPr/>
            </p:nvSpPr>
            <p:spPr bwMode="auto">
              <a:xfrm>
                <a:off x="4657726" y="3500437"/>
                <a:ext cx="3175" cy="4762"/>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0"/>
                      <a:pt x="0" y="1"/>
                      <a:pt x="0" y="1"/>
                    </a:cubicBezTo>
                    <a:cubicBezTo>
                      <a:pt x="0" y="2"/>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2" name="Freeform 2614"/>
              <p:cNvSpPr>
                <a:spLocks/>
              </p:cNvSpPr>
              <p:nvPr/>
            </p:nvSpPr>
            <p:spPr bwMode="auto">
              <a:xfrm>
                <a:off x="4681538" y="3560762"/>
                <a:ext cx="3175" cy="1587"/>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0"/>
                      <a:pt x="1"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3" name="Freeform 2615"/>
              <p:cNvSpPr>
                <a:spLocks/>
              </p:cNvSpPr>
              <p:nvPr/>
            </p:nvSpPr>
            <p:spPr bwMode="auto">
              <a:xfrm>
                <a:off x="4635501" y="3497262"/>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4" name="Freeform 2616"/>
              <p:cNvSpPr>
                <a:spLocks/>
              </p:cNvSpPr>
              <p:nvPr/>
            </p:nvSpPr>
            <p:spPr bwMode="auto">
              <a:xfrm>
                <a:off x="4678363" y="35607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5" name="Freeform 2618"/>
              <p:cNvSpPr>
                <a:spLocks/>
              </p:cNvSpPr>
              <p:nvPr/>
            </p:nvSpPr>
            <p:spPr bwMode="auto">
              <a:xfrm>
                <a:off x="4664075" y="3505200"/>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6" name="Freeform 2619"/>
              <p:cNvSpPr>
                <a:spLocks/>
              </p:cNvSpPr>
              <p:nvPr/>
            </p:nvSpPr>
            <p:spPr bwMode="auto">
              <a:xfrm>
                <a:off x="4672013" y="3560763"/>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7" name="Freeform 2620"/>
              <p:cNvSpPr>
                <a:spLocks/>
              </p:cNvSpPr>
              <p:nvPr/>
            </p:nvSpPr>
            <p:spPr bwMode="auto">
              <a:xfrm>
                <a:off x="4529138" y="354330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8" name="Freeform 2621"/>
              <p:cNvSpPr>
                <a:spLocks/>
              </p:cNvSpPr>
              <p:nvPr/>
            </p:nvSpPr>
            <p:spPr bwMode="auto">
              <a:xfrm>
                <a:off x="4525963" y="3487738"/>
                <a:ext cx="39688" cy="63500"/>
              </a:xfrm>
              <a:custGeom>
                <a:avLst/>
                <a:gdLst>
                  <a:gd name="T0" fmla="*/ 13 w 14"/>
                  <a:gd name="T1" fmla="*/ 5 h 22"/>
                  <a:gd name="T2" fmla="*/ 13 w 14"/>
                  <a:gd name="T3" fmla="*/ 4 h 22"/>
                  <a:gd name="T4" fmla="*/ 12 w 14"/>
                  <a:gd name="T5" fmla="*/ 4 h 22"/>
                  <a:gd name="T6" fmla="*/ 12 w 14"/>
                  <a:gd name="T7" fmla="*/ 3 h 22"/>
                  <a:gd name="T8" fmla="*/ 12 w 14"/>
                  <a:gd name="T9" fmla="*/ 3 h 22"/>
                  <a:gd name="T10" fmla="*/ 12 w 14"/>
                  <a:gd name="T11" fmla="*/ 2 h 22"/>
                  <a:gd name="T12" fmla="*/ 12 w 14"/>
                  <a:gd name="T13" fmla="*/ 2 h 22"/>
                  <a:gd name="T14" fmla="*/ 11 w 14"/>
                  <a:gd name="T15" fmla="*/ 1 h 22"/>
                  <a:gd name="T16" fmla="*/ 11 w 14"/>
                  <a:gd name="T17" fmla="*/ 1 h 22"/>
                  <a:gd name="T18" fmla="*/ 11 w 14"/>
                  <a:gd name="T19" fmla="*/ 1 h 22"/>
                  <a:gd name="T20" fmla="*/ 10 w 14"/>
                  <a:gd name="T21" fmla="*/ 1 h 22"/>
                  <a:gd name="T22" fmla="*/ 9 w 14"/>
                  <a:gd name="T23" fmla="*/ 0 h 22"/>
                  <a:gd name="T24" fmla="*/ 8 w 14"/>
                  <a:gd name="T25" fmla="*/ 0 h 22"/>
                  <a:gd name="T26" fmla="*/ 8 w 14"/>
                  <a:gd name="T27" fmla="*/ 1 h 22"/>
                  <a:gd name="T28" fmla="*/ 6 w 14"/>
                  <a:gd name="T29" fmla="*/ 2 h 22"/>
                  <a:gd name="T30" fmla="*/ 5 w 14"/>
                  <a:gd name="T31" fmla="*/ 3 h 22"/>
                  <a:gd name="T32" fmla="*/ 3 w 14"/>
                  <a:gd name="T33" fmla="*/ 4 h 22"/>
                  <a:gd name="T34" fmla="*/ 1 w 14"/>
                  <a:gd name="T35" fmla="*/ 3 h 22"/>
                  <a:gd name="T36" fmla="*/ 1 w 14"/>
                  <a:gd name="T37" fmla="*/ 3 h 22"/>
                  <a:gd name="T38" fmla="*/ 0 w 14"/>
                  <a:gd name="T39" fmla="*/ 6 h 22"/>
                  <a:gd name="T40" fmla="*/ 1 w 14"/>
                  <a:gd name="T41" fmla="*/ 6 h 22"/>
                  <a:gd name="T42" fmla="*/ 2 w 14"/>
                  <a:gd name="T43" fmla="*/ 8 h 22"/>
                  <a:gd name="T44" fmla="*/ 3 w 14"/>
                  <a:gd name="T45" fmla="*/ 9 h 22"/>
                  <a:gd name="T46" fmla="*/ 3 w 14"/>
                  <a:gd name="T47" fmla="*/ 11 h 22"/>
                  <a:gd name="T48" fmla="*/ 2 w 14"/>
                  <a:gd name="T49" fmla="*/ 13 h 22"/>
                  <a:gd name="T50" fmla="*/ 3 w 14"/>
                  <a:gd name="T51" fmla="*/ 14 h 22"/>
                  <a:gd name="T52" fmla="*/ 3 w 14"/>
                  <a:gd name="T53" fmla="*/ 14 h 22"/>
                  <a:gd name="T54" fmla="*/ 2 w 14"/>
                  <a:gd name="T55" fmla="*/ 17 h 22"/>
                  <a:gd name="T56" fmla="*/ 3 w 14"/>
                  <a:gd name="T57" fmla="*/ 20 h 22"/>
                  <a:gd name="T58" fmla="*/ 2 w 14"/>
                  <a:gd name="T59" fmla="*/ 20 h 22"/>
                  <a:gd name="T60" fmla="*/ 3 w 14"/>
                  <a:gd name="T61" fmla="*/ 21 h 22"/>
                  <a:gd name="T62" fmla="*/ 4 w 14"/>
                  <a:gd name="T63" fmla="*/ 21 h 22"/>
                  <a:gd name="T64" fmla="*/ 5 w 14"/>
                  <a:gd name="T65" fmla="*/ 22 h 22"/>
                  <a:gd name="T66" fmla="*/ 7 w 14"/>
                  <a:gd name="T67" fmla="*/ 22 h 22"/>
                  <a:gd name="T68" fmla="*/ 7 w 14"/>
                  <a:gd name="T69" fmla="*/ 21 h 22"/>
                  <a:gd name="T70" fmla="*/ 8 w 14"/>
                  <a:gd name="T71" fmla="*/ 19 h 22"/>
                  <a:gd name="T72" fmla="*/ 9 w 14"/>
                  <a:gd name="T73" fmla="*/ 19 h 22"/>
                  <a:gd name="T74" fmla="*/ 11 w 14"/>
                  <a:gd name="T75" fmla="*/ 20 h 22"/>
                  <a:gd name="T76" fmla="*/ 12 w 14"/>
                  <a:gd name="T77" fmla="*/ 19 h 22"/>
                  <a:gd name="T78" fmla="*/ 12 w 14"/>
                  <a:gd name="T79" fmla="*/ 18 h 22"/>
                  <a:gd name="T80" fmla="*/ 12 w 14"/>
                  <a:gd name="T81" fmla="*/ 17 h 22"/>
                  <a:gd name="T82" fmla="*/ 13 w 14"/>
                  <a:gd name="T83" fmla="*/ 14 h 22"/>
                  <a:gd name="T84" fmla="*/ 13 w 14"/>
                  <a:gd name="T85" fmla="*/ 12 h 22"/>
                  <a:gd name="T86" fmla="*/ 12 w 14"/>
                  <a:gd name="T87" fmla="*/ 10 h 22"/>
                  <a:gd name="T88" fmla="*/ 14 w 14"/>
                  <a:gd name="T8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 h="22">
                    <a:moveTo>
                      <a:pt x="14" y="6"/>
                    </a:moveTo>
                    <a:cubicBezTo>
                      <a:pt x="13" y="6"/>
                      <a:pt x="13" y="5"/>
                      <a:pt x="13" y="5"/>
                    </a:cubicBezTo>
                    <a:cubicBezTo>
                      <a:pt x="13" y="5"/>
                      <a:pt x="13" y="5"/>
                      <a:pt x="13" y="5"/>
                    </a:cubicBezTo>
                    <a:cubicBezTo>
                      <a:pt x="13" y="4"/>
                      <a:pt x="13" y="4"/>
                      <a:pt x="13" y="4"/>
                    </a:cubicBezTo>
                    <a:cubicBezTo>
                      <a:pt x="13" y="4"/>
                      <a:pt x="13" y="4"/>
                      <a:pt x="13" y="4"/>
                    </a:cubicBezTo>
                    <a:cubicBezTo>
                      <a:pt x="13" y="4"/>
                      <a:pt x="12" y="4"/>
                      <a:pt x="12" y="4"/>
                    </a:cubicBezTo>
                    <a:cubicBezTo>
                      <a:pt x="13" y="3"/>
                      <a:pt x="12" y="4"/>
                      <a:pt x="12" y="3"/>
                    </a:cubicBezTo>
                    <a:cubicBezTo>
                      <a:pt x="12" y="3"/>
                      <a:pt x="12" y="3"/>
                      <a:pt x="12" y="3"/>
                    </a:cubicBezTo>
                    <a:cubicBezTo>
                      <a:pt x="12" y="3"/>
                      <a:pt x="11" y="3"/>
                      <a:pt x="11" y="3"/>
                    </a:cubicBezTo>
                    <a:cubicBezTo>
                      <a:pt x="12" y="3"/>
                      <a:pt x="12" y="2"/>
                      <a:pt x="12" y="3"/>
                    </a:cubicBezTo>
                    <a:cubicBezTo>
                      <a:pt x="13" y="3"/>
                      <a:pt x="13" y="2"/>
                      <a:pt x="12" y="2"/>
                    </a:cubicBezTo>
                    <a:cubicBezTo>
                      <a:pt x="12" y="3"/>
                      <a:pt x="12" y="2"/>
                      <a:pt x="12" y="2"/>
                    </a:cubicBezTo>
                    <a:cubicBezTo>
                      <a:pt x="12" y="2"/>
                      <a:pt x="11" y="3"/>
                      <a:pt x="11" y="2"/>
                    </a:cubicBezTo>
                    <a:cubicBezTo>
                      <a:pt x="12" y="2"/>
                      <a:pt x="12" y="1"/>
                      <a:pt x="12" y="2"/>
                    </a:cubicBezTo>
                    <a:cubicBezTo>
                      <a:pt x="12" y="2"/>
                      <a:pt x="12" y="1"/>
                      <a:pt x="12" y="1"/>
                    </a:cubicBezTo>
                    <a:cubicBezTo>
                      <a:pt x="12" y="1"/>
                      <a:pt x="11" y="1"/>
                      <a:pt x="11" y="1"/>
                    </a:cubicBezTo>
                    <a:cubicBezTo>
                      <a:pt x="12" y="1"/>
                      <a:pt x="11" y="1"/>
                      <a:pt x="11" y="1"/>
                    </a:cubicBezTo>
                    <a:cubicBezTo>
                      <a:pt x="11" y="1"/>
                      <a:pt x="11" y="1"/>
                      <a:pt x="11" y="1"/>
                    </a:cubicBezTo>
                    <a:cubicBezTo>
                      <a:pt x="11" y="1"/>
                      <a:pt x="11" y="2"/>
                      <a:pt x="11" y="2"/>
                    </a:cubicBezTo>
                    <a:cubicBezTo>
                      <a:pt x="11" y="1"/>
                      <a:pt x="11" y="1"/>
                      <a:pt x="11" y="1"/>
                    </a:cubicBezTo>
                    <a:cubicBezTo>
                      <a:pt x="11" y="1"/>
                      <a:pt x="10" y="1"/>
                      <a:pt x="10" y="1"/>
                    </a:cubicBezTo>
                    <a:cubicBezTo>
                      <a:pt x="10" y="1"/>
                      <a:pt x="10" y="0"/>
                      <a:pt x="10" y="1"/>
                    </a:cubicBezTo>
                    <a:cubicBezTo>
                      <a:pt x="10" y="1"/>
                      <a:pt x="9" y="1"/>
                      <a:pt x="10" y="0"/>
                    </a:cubicBezTo>
                    <a:cubicBezTo>
                      <a:pt x="10" y="0"/>
                      <a:pt x="9" y="0"/>
                      <a:pt x="9" y="0"/>
                    </a:cubicBezTo>
                    <a:cubicBezTo>
                      <a:pt x="9" y="0"/>
                      <a:pt x="9" y="0"/>
                      <a:pt x="8" y="0"/>
                    </a:cubicBezTo>
                    <a:cubicBezTo>
                      <a:pt x="8" y="0"/>
                      <a:pt x="8" y="0"/>
                      <a:pt x="8" y="0"/>
                    </a:cubicBezTo>
                    <a:cubicBezTo>
                      <a:pt x="9" y="0"/>
                      <a:pt x="8" y="0"/>
                      <a:pt x="8" y="1"/>
                    </a:cubicBezTo>
                    <a:cubicBezTo>
                      <a:pt x="9" y="1"/>
                      <a:pt x="8" y="1"/>
                      <a:pt x="8" y="1"/>
                    </a:cubicBezTo>
                    <a:cubicBezTo>
                      <a:pt x="7" y="2"/>
                      <a:pt x="8" y="0"/>
                      <a:pt x="7" y="1"/>
                    </a:cubicBezTo>
                    <a:cubicBezTo>
                      <a:pt x="7" y="2"/>
                      <a:pt x="6" y="2"/>
                      <a:pt x="6" y="2"/>
                    </a:cubicBezTo>
                    <a:cubicBezTo>
                      <a:pt x="6" y="2"/>
                      <a:pt x="6" y="3"/>
                      <a:pt x="6" y="3"/>
                    </a:cubicBezTo>
                    <a:cubicBezTo>
                      <a:pt x="6" y="3"/>
                      <a:pt x="6" y="3"/>
                      <a:pt x="5" y="3"/>
                    </a:cubicBezTo>
                    <a:cubicBezTo>
                      <a:pt x="5" y="3"/>
                      <a:pt x="5" y="3"/>
                      <a:pt x="4" y="4"/>
                    </a:cubicBezTo>
                    <a:cubicBezTo>
                      <a:pt x="4" y="4"/>
                      <a:pt x="3" y="4"/>
                      <a:pt x="3" y="4"/>
                    </a:cubicBezTo>
                    <a:cubicBezTo>
                      <a:pt x="2" y="4"/>
                      <a:pt x="2" y="4"/>
                      <a:pt x="2" y="4"/>
                    </a:cubicBezTo>
                    <a:cubicBezTo>
                      <a:pt x="1" y="4"/>
                      <a:pt x="1" y="3"/>
                      <a:pt x="1" y="3"/>
                    </a:cubicBezTo>
                    <a:cubicBezTo>
                      <a:pt x="1" y="3"/>
                      <a:pt x="1" y="3"/>
                      <a:pt x="1" y="3"/>
                    </a:cubicBezTo>
                    <a:cubicBezTo>
                      <a:pt x="1" y="3"/>
                      <a:pt x="1" y="3"/>
                      <a:pt x="1" y="3"/>
                    </a:cubicBezTo>
                    <a:cubicBezTo>
                      <a:pt x="1" y="4"/>
                      <a:pt x="0" y="4"/>
                      <a:pt x="0" y="5"/>
                    </a:cubicBezTo>
                    <a:cubicBezTo>
                      <a:pt x="0" y="5"/>
                      <a:pt x="1" y="5"/>
                      <a:pt x="0" y="6"/>
                    </a:cubicBezTo>
                    <a:cubicBezTo>
                      <a:pt x="0" y="6"/>
                      <a:pt x="0" y="6"/>
                      <a:pt x="1" y="7"/>
                    </a:cubicBezTo>
                    <a:cubicBezTo>
                      <a:pt x="1" y="6"/>
                      <a:pt x="1" y="7"/>
                      <a:pt x="1" y="6"/>
                    </a:cubicBezTo>
                    <a:cubicBezTo>
                      <a:pt x="1" y="6"/>
                      <a:pt x="1" y="6"/>
                      <a:pt x="2" y="7"/>
                    </a:cubicBezTo>
                    <a:cubicBezTo>
                      <a:pt x="2" y="8"/>
                      <a:pt x="2" y="7"/>
                      <a:pt x="2" y="8"/>
                    </a:cubicBezTo>
                    <a:cubicBezTo>
                      <a:pt x="2" y="8"/>
                      <a:pt x="2" y="8"/>
                      <a:pt x="2" y="8"/>
                    </a:cubicBezTo>
                    <a:cubicBezTo>
                      <a:pt x="2" y="8"/>
                      <a:pt x="3" y="9"/>
                      <a:pt x="3" y="9"/>
                    </a:cubicBezTo>
                    <a:cubicBezTo>
                      <a:pt x="2" y="10"/>
                      <a:pt x="3" y="10"/>
                      <a:pt x="3" y="11"/>
                    </a:cubicBezTo>
                    <a:cubicBezTo>
                      <a:pt x="3" y="11"/>
                      <a:pt x="3" y="11"/>
                      <a:pt x="3" y="11"/>
                    </a:cubicBezTo>
                    <a:cubicBezTo>
                      <a:pt x="2" y="11"/>
                      <a:pt x="2" y="11"/>
                      <a:pt x="2" y="11"/>
                    </a:cubicBezTo>
                    <a:cubicBezTo>
                      <a:pt x="3" y="11"/>
                      <a:pt x="2" y="12"/>
                      <a:pt x="2" y="13"/>
                    </a:cubicBezTo>
                    <a:cubicBezTo>
                      <a:pt x="2" y="12"/>
                      <a:pt x="3" y="13"/>
                      <a:pt x="3" y="13"/>
                    </a:cubicBezTo>
                    <a:cubicBezTo>
                      <a:pt x="3" y="12"/>
                      <a:pt x="4" y="13"/>
                      <a:pt x="3" y="14"/>
                    </a:cubicBezTo>
                    <a:cubicBezTo>
                      <a:pt x="4" y="15"/>
                      <a:pt x="3" y="15"/>
                      <a:pt x="3" y="14"/>
                    </a:cubicBezTo>
                    <a:cubicBezTo>
                      <a:pt x="3" y="14"/>
                      <a:pt x="3" y="13"/>
                      <a:pt x="3" y="14"/>
                    </a:cubicBezTo>
                    <a:cubicBezTo>
                      <a:pt x="3" y="15"/>
                      <a:pt x="3" y="15"/>
                      <a:pt x="3" y="15"/>
                    </a:cubicBezTo>
                    <a:cubicBezTo>
                      <a:pt x="3" y="16"/>
                      <a:pt x="2" y="16"/>
                      <a:pt x="2" y="17"/>
                    </a:cubicBezTo>
                    <a:cubicBezTo>
                      <a:pt x="3" y="17"/>
                      <a:pt x="1" y="17"/>
                      <a:pt x="3" y="18"/>
                    </a:cubicBezTo>
                    <a:cubicBezTo>
                      <a:pt x="1" y="19"/>
                      <a:pt x="3" y="19"/>
                      <a:pt x="3" y="20"/>
                    </a:cubicBezTo>
                    <a:cubicBezTo>
                      <a:pt x="3" y="20"/>
                      <a:pt x="3" y="20"/>
                      <a:pt x="3" y="20"/>
                    </a:cubicBezTo>
                    <a:cubicBezTo>
                      <a:pt x="2" y="20"/>
                      <a:pt x="2" y="20"/>
                      <a:pt x="2" y="20"/>
                    </a:cubicBezTo>
                    <a:cubicBezTo>
                      <a:pt x="2" y="20"/>
                      <a:pt x="2" y="21"/>
                      <a:pt x="2" y="21"/>
                    </a:cubicBezTo>
                    <a:cubicBezTo>
                      <a:pt x="2" y="22"/>
                      <a:pt x="3" y="21"/>
                      <a:pt x="3" y="21"/>
                    </a:cubicBezTo>
                    <a:cubicBezTo>
                      <a:pt x="3" y="20"/>
                      <a:pt x="3" y="20"/>
                      <a:pt x="3" y="20"/>
                    </a:cubicBezTo>
                    <a:cubicBezTo>
                      <a:pt x="4" y="20"/>
                      <a:pt x="4" y="21"/>
                      <a:pt x="4" y="21"/>
                    </a:cubicBezTo>
                    <a:cubicBezTo>
                      <a:pt x="4" y="22"/>
                      <a:pt x="4" y="21"/>
                      <a:pt x="4" y="22"/>
                    </a:cubicBezTo>
                    <a:cubicBezTo>
                      <a:pt x="4" y="22"/>
                      <a:pt x="4" y="22"/>
                      <a:pt x="5" y="22"/>
                    </a:cubicBezTo>
                    <a:cubicBezTo>
                      <a:pt x="5" y="21"/>
                      <a:pt x="5" y="21"/>
                      <a:pt x="6" y="22"/>
                    </a:cubicBezTo>
                    <a:cubicBezTo>
                      <a:pt x="6" y="22"/>
                      <a:pt x="6" y="22"/>
                      <a:pt x="7" y="22"/>
                    </a:cubicBezTo>
                    <a:cubicBezTo>
                      <a:pt x="7" y="22"/>
                      <a:pt x="7" y="21"/>
                      <a:pt x="7" y="21"/>
                    </a:cubicBezTo>
                    <a:cubicBezTo>
                      <a:pt x="7" y="21"/>
                      <a:pt x="7" y="21"/>
                      <a:pt x="7" y="21"/>
                    </a:cubicBezTo>
                    <a:cubicBezTo>
                      <a:pt x="8" y="21"/>
                      <a:pt x="8" y="20"/>
                      <a:pt x="8" y="20"/>
                    </a:cubicBezTo>
                    <a:cubicBezTo>
                      <a:pt x="7" y="21"/>
                      <a:pt x="7" y="19"/>
                      <a:pt x="8" y="19"/>
                    </a:cubicBezTo>
                    <a:cubicBezTo>
                      <a:pt x="7" y="19"/>
                      <a:pt x="7" y="18"/>
                      <a:pt x="8" y="19"/>
                    </a:cubicBezTo>
                    <a:cubicBezTo>
                      <a:pt x="8" y="19"/>
                      <a:pt x="9" y="19"/>
                      <a:pt x="9" y="19"/>
                    </a:cubicBezTo>
                    <a:cubicBezTo>
                      <a:pt x="8" y="18"/>
                      <a:pt x="10" y="19"/>
                      <a:pt x="10" y="19"/>
                    </a:cubicBezTo>
                    <a:cubicBezTo>
                      <a:pt x="10" y="20"/>
                      <a:pt x="11" y="19"/>
                      <a:pt x="11" y="20"/>
                    </a:cubicBezTo>
                    <a:cubicBezTo>
                      <a:pt x="11" y="20"/>
                      <a:pt x="11" y="19"/>
                      <a:pt x="11" y="20"/>
                    </a:cubicBezTo>
                    <a:cubicBezTo>
                      <a:pt x="11" y="20"/>
                      <a:pt x="12" y="19"/>
                      <a:pt x="12" y="19"/>
                    </a:cubicBezTo>
                    <a:cubicBezTo>
                      <a:pt x="12" y="19"/>
                      <a:pt x="12" y="19"/>
                      <a:pt x="12" y="19"/>
                    </a:cubicBezTo>
                    <a:cubicBezTo>
                      <a:pt x="12" y="18"/>
                      <a:pt x="12" y="18"/>
                      <a:pt x="12" y="18"/>
                    </a:cubicBezTo>
                    <a:cubicBezTo>
                      <a:pt x="12" y="18"/>
                      <a:pt x="12" y="18"/>
                      <a:pt x="12" y="18"/>
                    </a:cubicBezTo>
                    <a:cubicBezTo>
                      <a:pt x="12" y="17"/>
                      <a:pt x="13" y="17"/>
                      <a:pt x="12" y="17"/>
                    </a:cubicBezTo>
                    <a:cubicBezTo>
                      <a:pt x="12" y="16"/>
                      <a:pt x="13" y="16"/>
                      <a:pt x="12" y="15"/>
                    </a:cubicBezTo>
                    <a:cubicBezTo>
                      <a:pt x="12" y="14"/>
                      <a:pt x="13" y="15"/>
                      <a:pt x="13" y="14"/>
                    </a:cubicBezTo>
                    <a:cubicBezTo>
                      <a:pt x="12" y="13"/>
                      <a:pt x="13" y="13"/>
                      <a:pt x="13" y="13"/>
                    </a:cubicBezTo>
                    <a:cubicBezTo>
                      <a:pt x="12" y="12"/>
                      <a:pt x="13" y="13"/>
                      <a:pt x="13" y="12"/>
                    </a:cubicBezTo>
                    <a:cubicBezTo>
                      <a:pt x="12" y="12"/>
                      <a:pt x="13" y="12"/>
                      <a:pt x="13" y="11"/>
                    </a:cubicBezTo>
                    <a:cubicBezTo>
                      <a:pt x="13" y="10"/>
                      <a:pt x="12" y="11"/>
                      <a:pt x="12" y="10"/>
                    </a:cubicBezTo>
                    <a:cubicBezTo>
                      <a:pt x="12" y="9"/>
                      <a:pt x="13" y="8"/>
                      <a:pt x="13" y="8"/>
                    </a:cubicBezTo>
                    <a:cubicBezTo>
                      <a:pt x="14" y="8"/>
                      <a:pt x="13" y="7"/>
                      <a:pt x="14" y="7"/>
                    </a:cubicBezTo>
                    <a:cubicBezTo>
                      <a:pt x="14" y="7"/>
                      <a:pt x="14" y="7"/>
                      <a:pt x="14"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29" name="Freeform 2622"/>
              <p:cNvSpPr>
                <a:spLocks/>
              </p:cNvSpPr>
              <p:nvPr/>
            </p:nvSpPr>
            <p:spPr bwMode="auto">
              <a:xfrm>
                <a:off x="4525963" y="3490913"/>
                <a:ext cx="6350" cy="6350"/>
              </a:xfrm>
              <a:custGeom>
                <a:avLst/>
                <a:gdLst>
                  <a:gd name="T0" fmla="*/ 2 w 2"/>
                  <a:gd name="T1" fmla="*/ 1 h 2"/>
                  <a:gd name="T2" fmla="*/ 2 w 2"/>
                  <a:gd name="T3" fmla="*/ 0 h 2"/>
                  <a:gd name="T4" fmla="*/ 1 w 2"/>
                  <a:gd name="T5" fmla="*/ 1 h 2"/>
                  <a:gd name="T6" fmla="*/ 1 w 2"/>
                  <a:gd name="T7" fmla="*/ 2 h 2"/>
                  <a:gd name="T8" fmla="*/ 1 w 2"/>
                  <a:gd name="T9" fmla="*/ 1 h 2"/>
                  <a:gd name="T10" fmla="*/ 2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2" y="1"/>
                    </a:moveTo>
                    <a:cubicBezTo>
                      <a:pt x="2" y="1"/>
                      <a:pt x="2" y="1"/>
                      <a:pt x="2" y="0"/>
                    </a:cubicBezTo>
                    <a:cubicBezTo>
                      <a:pt x="2" y="0"/>
                      <a:pt x="1" y="0"/>
                      <a:pt x="1" y="1"/>
                    </a:cubicBezTo>
                    <a:cubicBezTo>
                      <a:pt x="0" y="1"/>
                      <a:pt x="1" y="2"/>
                      <a:pt x="1" y="2"/>
                    </a:cubicBezTo>
                    <a:cubicBezTo>
                      <a:pt x="1" y="2"/>
                      <a:pt x="1" y="2"/>
                      <a:pt x="1"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0" name="Freeform 2624"/>
              <p:cNvSpPr>
                <a:spLocks/>
              </p:cNvSpPr>
              <p:nvPr/>
            </p:nvSpPr>
            <p:spPr bwMode="auto">
              <a:xfrm>
                <a:off x="4695825" y="346233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1" name="Freeform 2625"/>
              <p:cNvSpPr>
                <a:spLocks/>
              </p:cNvSpPr>
              <p:nvPr/>
            </p:nvSpPr>
            <p:spPr bwMode="auto">
              <a:xfrm>
                <a:off x="4643438" y="33623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2" name="Freeform 2626"/>
              <p:cNvSpPr>
                <a:spLocks/>
              </p:cNvSpPr>
              <p:nvPr/>
            </p:nvSpPr>
            <p:spPr bwMode="auto">
              <a:xfrm>
                <a:off x="4643438" y="33623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3" name="Freeform 2627"/>
              <p:cNvSpPr>
                <a:spLocks/>
              </p:cNvSpPr>
              <p:nvPr/>
            </p:nvSpPr>
            <p:spPr bwMode="auto">
              <a:xfrm>
                <a:off x="4621213" y="3370263"/>
                <a:ext cx="4763" cy="6350"/>
              </a:xfrm>
              <a:custGeom>
                <a:avLst/>
                <a:gdLst>
                  <a:gd name="T0" fmla="*/ 2 w 2"/>
                  <a:gd name="T1" fmla="*/ 0 h 2"/>
                  <a:gd name="T2" fmla="*/ 2 w 2"/>
                  <a:gd name="T3" fmla="*/ 0 h 2"/>
                  <a:gd name="T4" fmla="*/ 1 w 2"/>
                  <a:gd name="T5" fmla="*/ 1 h 2"/>
                  <a:gd name="T6" fmla="*/ 1 w 2"/>
                  <a:gd name="T7" fmla="*/ 1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2" y="0"/>
                      <a:pt x="2" y="0"/>
                    </a:cubicBezTo>
                    <a:cubicBezTo>
                      <a:pt x="1" y="0"/>
                      <a:pt x="1" y="0"/>
                      <a:pt x="1" y="1"/>
                    </a:cubicBezTo>
                    <a:cubicBezTo>
                      <a:pt x="1" y="2"/>
                      <a:pt x="0" y="2"/>
                      <a:pt x="1" y="1"/>
                    </a:cubicBezTo>
                    <a:cubicBezTo>
                      <a:pt x="1"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4" name="Freeform 2628"/>
              <p:cNvSpPr>
                <a:spLocks/>
              </p:cNvSpPr>
              <p:nvPr/>
            </p:nvSpPr>
            <p:spPr bwMode="auto">
              <a:xfrm>
                <a:off x="4621213" y="337343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5" name="Freeform 2629"/>
              <p:cNvSpPr>
                <a:spLocks/>
              </p:cNvSpPr>
              <p:nvPr/>
            </p:nvSpPr>
            <p:spPr bwMode="auto">
              <a:xfrm>
                <a:off x="4625975" y="3368675"/>
                <a:ext cx="0" cy="1587"/>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6" name="Freeform 2630"/>
              <p:cNvSpPr>
                <a:spLocks/>
              </p:cNvSpPr>
              <p:nvPr/>
            </p:nvSpPr>
            <p:spPr bwMode="auto">
              <a:xfrm>
                <a:off x="4668838" y="35607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7" name="Freeform 2631"/>
              <p:cNvSpPr>
                <a:spLocks/>
              </p:cNvSpPr>
              <p:nvPr/>
            </p:nvSpPr>
            <p:spPr bwMode="auto">
              <a:xfrm>
                <a:off x="4646613" y="3500438"/>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8" name="Freeform 2632"/>
              <p:cNvSpPr>
                <a:spLocks/>
              </p:cNvSpPr>
              <p:nvPr/>
            </p:nvSpPr>
            <p:spPr bwMode="auto">
              <a:xfrm>
                <a:off x="4595813" y="34591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39" name="Freeform 2633"/>
              <p:cNvSpPr>
                <a:spLocks/>
              </p:cNvSpPr>
              <p:nvPr/>
            </p:nvSpPr>
            <p:spPr bwMode="auto">
              <a:xfrm>
                <a:off x="4554538" y="3487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0" name="Freeform 2634"/>
              <p:cNvSpPr>
                <a:spLocks/>
              </p:cNvSpPr>
              <p:nvPr/>
            </p:nvSpPr>
            <p:spPr bwMode="auto">
              <a:xfrm>
                <a:off x="4554538" y="3487738"/>
                <a:ext cx="3175" cy="3175"/>
              </a:xfrm>
              <a:custGeom>
                <a:avLst/>
                <a:gdLst>
                  <a:gd name="T0" fmla="*/ 1 w 1"/>
                  <a:gd name="T1" fmla="*/ 0 h 1"/>
                  <a:gd name="T2" fmla="*/ 1 w 1"/>
                  <a:gd name="T3" fmla="*/ 0 h 1"/>
                  <a:gd name="T4" fmla="*/ 1 w 1"/>
                  <a:gd name="T5" fmla="*/ 0 h 1"/>
                  <a:gd name="T6" fmla="*/ 0 w 1"/>
                  <a:gd name="T7" fmla="*/ 0 h 1"/>
                  <a:gd name="T8" fmla="*/ 0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0" y="1"/>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1" name="Freeform 2635"/>
              <p:cNvSpPr>
                <a:spLocks/>
              </p:cNvSpPr>
              <p:nvPr/>
            </p:nvSpPr>
            <p:spPr bwMode="auto">
              <a:xfrm>
                <a:off x="4557713" y="3487738"/>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2" name="Freeform 2636"/>
              <p:cNvSpPr>
                <a:spLocks/>
              </p:cNvSpPr>
              <p:nvPr/>
            </p:nvSpPr>
            <p:spPr bwMode="auto">
              <a:xfrm>
                <a:off x="4554538" y="34909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3" name="Freeform 2637"/>
              <p:cNvSpPr>
                <a:spLocks/>
              </p:cNvSpPr>
              <p:nvPr/>
            </p:nvSpPr>
            <p:spPr bwMode="auto">
              <a:xfrm>
                <a:off x="4564063" y="3497263"/>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4" name="Freeform 2638"/>
              <p:cNvSpPr>
                <a:spLocks noEditPoints="1"/>
              </p:cNvSpPr>
              <p:nvPr/>
            </p:nvSpPr>
            <p:spPr bwMode="auto">
              <a:xfrm>
                <a:off x="4492625" y="3319463"/>
                <a:ext cx="274638" cy="257175"/>
              </a:xfrm>
              <a:custGeom>
                <a:avLst/>
                <a:gdLst>
                  <a:gd name="T0" fmla="*/ 55 w 96"/>
                  <a:gd name="T1" fmla="*/ 13 h 90"/>
                  <a:gd name="T2" fmla="*/ 57 w 96"/>
                  <a:gd name="T3" fmla="*/ 9 h 90"/>
                  <a:gd name="T4" fmla="*/ 47 w 96"/>
                  <a:gd name="T5" fmla="*/ 6 h 90"/>
                  <a:gd name="T6" fmla="*/ 42 w 96"/>
                  <a:gd name="T7" fmla="*/ 2 h 90"/>
                  <a:gd name="T8" fmla="*/ 36 w 96"/>
                  <a:gd name="T9" fmla="*/ 3 h 90"/>
                  <a:gd name="T10" fmla="*/ 32 w 96"/>
                  <a:gd name="T11" fmla="*/ 4 h 90"/>
                  <a:gd name="T12" fmla="*/ 28 w 96"/>
                  <a:gd name="T13" fmla="*/ 7 h 90"/>
                  <a:gd name="T14" fmla="*/ 25 w 96"/>
                  <a:gd name="T15" fmla="*/ 9 h 90"/>
                  <a:gd name="T16" fmla="*/ 20 w 96"/>
                  <a:gd name="T17" fmla="*/ 11 h 90"/>
                  <a:gd name="T18" fmla="*/ 16 w 96"/>
                  <a:gd name="T19" fmla="*/ 11 h 90"/>
                  <a:gd name="T20" fmla="*/ 12 w 96"/>
                  <a:gd name="T21" fmla="*/ 11 h 90"/>
                  <a:gd name="T22" fmla="*/ 4 w 96"/>
                  <a:gd name="T23" fmla="*/ 13 h 90"/>
                  <a:gd name="T24" fmla="*/ 3 w 96"/>
                  <a:gd name="T25" fmla="*/ 21 h 90"/>
                  <a:gd name="T26" fmla="*/ 4 w 96"/>
                  <a:gd name="T27" fmla="*/ 25 h 90"/>
                  <a:gd name="T28" fmla="*/ 8 w 96"/>
                  <a:gd name="T29" fmla="*/ 30 h 90"/>
                  <a:gd name="T30" fmla="*/ 10 w 96"/>
                  <a:gd name="T31" fmla="*/ 34 h 90"/>
                  <a:gd name="T32" fmla="*/ 15 w 96"/>
                  <a:gd name="T33" fmla="*/ 29 h 90"/>
                  <a:gd name="T34" fmla="*/ 23 w 96"/>
                  <a:gd name="T35" fmla="*/ 30 h 90"/>
                  <a:gd name="T36" fmla="*/ 29 w 96"/>
                  <a:gd name="T37" fmla="*/ 34 h 90"/>
                  <a:gd name="T38" fmla="*/ 32 w 96"/>
                  <a:gd name="T39" fmla="*/ 40 h 90"/>
                  <a:gd name="T40" fmla="*/ 35 w 96"/>
                  <a:gd name="T41" fmla="*/ 45 h 90"/>
                  <a:gd name="T42" fmla="*/ 40 w 96"/>
                  <a:gd name="T43" fmla="*/ 49 h 90"/>
                  <a:gd name="T44" fmla="*/ 46 w 96"/>
                  <a:gd name="T45" fmla="*/ 55 h 90"/>
                  <a:gd name="T46" fmla="*/ 53 w 96"/>
                  <a:gd name="T47" fmla="*/ 59 h 90"/>
                  <a:gd name="T48" fmla="*/ 60 w 96"/>
                  <a:gd name="T49" fmla="*/ 63 h 90"/>
                  <a:gd name="T50" fmla="*/ 63 w 96"/>
                  <a:gd name="T51" fmla="*/ 65 h 90"/>
                  <a:gd name="T52" fmla="*/ 67 w 96"/>
                  <a:gd name="T53" fmla="*/ 69 h 90"/>
                  <a:gd name="T54" fmla="*/ 73 w 96"/>
                  <a:gd name="T55" fmla="*/ 72 h 90"/>
                  <a:gd name="T56" fmla="*/ 75 w 96"/>
                  <a:gd name="T57" fmla="*/ 82 h 90"/>
                  <a:gd name="T58" fmla="*/ 72 w 96"/>
                  <a:gd name="T59" fmla="*/ 87 h 90"/>
                  <a:gd name="T60" fmla="*/ 78 w 96"/>
                  <a:gd name="T61" fmla="*/ 87 h 90"/>
                  <a:gd name="T62" fmla="*/ 83 w 96"/>
                  <a:gd name="T63" fmla="*/ 81 h 90"/>
                  <a:gd name="T64" fmla="*/ 84 w 96"/>
                  <a:gd name="T65" fmla="*/ 76 h 90"/>
                  <a:gd name="T66" fmla="*/ 80 w 96"/>
                  <a:gd name="T67" fmla="*/ 71 h 90"/>
                  <a:gd name="T68" fmla="*/ 84 w 96"/>
                  <a:gd name="T69" fmla="*/ 66 h 90"/>
                  <a:gd name="T70" fmla="*/ 90 w 96"/>
                  <a:gd name="T71" fmla="*/ 68 h 90"/>
                  <a:gd name="T72" fmla="*/ 94 w 96"/>
                  <a:gd name="T73" fmla="*/ 72 h 90"/>
                  <a:gd name="T74" fmla="*/ 91 w 96"/>
                  <a:gd name="T75" fmla="*/ 65 h 90"/>
                  <a:gd name="T76" fmla="*/ 81 w 96"/>
                  <a:gd name="T77" fmla="*/ 60 h 90"/>
                  <a:gd name="T78" fmla="*/ 76 w 96"/>
                  <a:gd name="T79" fmla="*/ 53 h 90"/>
                  <a:gd name="T80" fmla="*/ 70 w 96"/>
                  <a:gd name="T81" fmla="*/ 53 h 90"/>
                  <a:gd name="T82" fmla="*/ 65 w 96"/>
                  <a:gd name="T83" fmla="*/ 50 h 90"/>
                  <a:gd name="T84" fmla="*/ 57 w 96"/>
                  <a:gd name="T85" fmla="*/ 39 h 90"/>
                  <a:gd name="T86" fmla="*/ 55 w 96"/>
                  <a:gd name="T87" fmla="*/ 36 h 90"/>
                  <a:gd name="T88" fmla="*/ 46 w 96"/>
                  <a:gd name="T89" fmla="*/ 30 h 90"/>
                  <a:gd name="T90" fmla="*/ 46 w 96"/>
                  <a:gd name="T91" fmla="*/ 24 h 90"/>
                  <a:gd name="T92" fmla="*/ 47 w 96"/>
                  <a:gd name="T93" fmla="*/ 23 h 90"/>
                  <a:gd name="T94" fmla="*/ 45 w 96"/>
                  <a:gd name="T95" fmla="*/ 21 h 90"/>
                  <a:gd name="T96" fmla="*/ 45 w 96"/>
                  <a:gd name="T97" fmla="*/ 20 h 90"/>
                  <a:gd name="T98" fmla="*/ 46 w 96"/>
                  <a:gd name="T99" fmla="*/ 17 h 90"/>
                  <a:gd name="T100" fmla="*/ 50 w 96"/>
                  <a:gd name="T101" fmla="*/ 17 h 90"/>
                  <a:gd name="T102" fmla="*/ 53 w 96"/>
                  <a:gd name="T103" fmla="*/ 15 h 90"/>
                  <a:gd name="T104" fmla="*/ 57 w 96"/>
                  <a:gd name="T105" fmla="*/ 16 h 90"/>
                  <a:gd name="T106" fmla="*/ 33 w 96"/>
                  <a:gd name="T107" fmla="*/ 16 h 90"/>
                  <a:gd name="T108" fmla="*/ 32 w 96"/>
                  <a:gd name="T109" fmla="*/ 16 h 90"/>
                  <a:gd name="T110" fmla="*/ 44 w 96"/>
                  <a:gd name="T111" fmla="*/ 2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90">
                    <a:moveTo>
                      <a:pt x="58" y="15"/>
                    </a:moveTo>
                    <a:cubicBezTo>
                      <a:pt x="57" y="15"/>
                      <a:pt x="57" y="14"/>
                      <a:pt x="56" y="14"/>
                    </a:cubicBezTo>
                    <a:cubicBezTo>
                      <a:pt x="56" y="14"/>
                      <a:pt x="56" y="14"/>
                      <a:pt x="56" y="14"/>
                    </a:cubicBezTo>
                    <a:cubicBezTo>
                      <a:pt x="57" y="13"/>
                      <a:pt x="57" y="13"/>
                      <a:pt x="57" y="13"/>
                    </a:cubicBezTo>
                    <a:cubicBezTo>
                      <a:pt x="56" y="13"/>
                      <a:pt x="56" y="12"/>
                      <a:pt x="56" y="13"/>
                    </a:cubicBezTo>
                    <a:cubicBezTo>
                      <a:pt x="55" y="13"/>
                      <a:pt x="55" y="13"/>
                      <a:pt x="55" y="13"/>
                    </a:cubicBezTo>
                    <a:cubicBezTo>
                      <a:pt x="55" y="12"/>
                      <a:pt x="56" y="12"/>
                      <a:pt x="56" y="12"/>
                    </a:cubicBezTo>
                    <a:cubicBezTo>
                      <a:pt x="57" y="11"/>
                      <a:pt x="57" y="11"/>
                      <a:pt x="56" y="11"/>
                    </a:cubicBezTo>
                    <a:cubicBezTo>
                      <a:pt x="55" y="11"/>
                      <a:pt x="55" y="10"/>
                      <a:pt x="55" y="11"/>
                    </a:cubicBezTo>
                    <a:cubicBezTo>
                      <a:pt x="55" y="11"/>
                      <a:pt x="54" y="11"/>
                      <a:pt x="54" y="10"/>
                    </a:cubicBezTo>
                    <a:cubicBezTo>
                      <a:pt x="54" y="9"/>
                      <a:pt x="55" y="9"/>
                      <a:pt x="56" y="8"/>
                    </a:cubicBezTo>
                    <a:cubicBezTo>
                      <a:pt x="57" y="8"/>
                      <a:pt x="57" y="9"/>
                      <a:pt x="57" y="9"/>
                    </a:cubicBezTo>
                    <a:cubicBezTo>
                      <a:pt x="57" y="8"/>
                      <a:pt x="57" y="8"/>
                      <a:pt x="57" y="8"/>
                    </a:cubicBezTo>
                    <a:cubicBezTo>
                      <a:pt x="56" y="8"/>
                      <a:pt x="55" y="7"/>
                      <a:pt x="54" y="7"/>
                    </a:cubicBezTo>
                    <a:cubicBezTo>
                      <a:pt x="52" y="8"/>
                      <a:pt x="53" y="7"/>
                      <a:pt x="52" y="7"/>
                    </a:cubicBezTo>
                    <a:cubicBezTo>
                      <a:pt x="50" y="7"/>
                      <a:pt x="51" y="6"/>
                      <a:pt x="50" y="7"/>
                    </a:cubicBezTo>
                    <a:cubicBezTo>
                      <a:pt x="49" y="7"/>
                      <a:pt x="49" y="5"/>
                      <a:pt x="48" y="6"/>
                    </a:cubicBezTo>
                    <a:cubicBezTo>
                      <a:pt x="48" y="6"/>
                      <a:pt x="47" y="6"/>
                      <a:pt x="47" y="6"/>
                    </a:cubicBezTo>
                    <a:cubicBezTo>
                      <a:pt x="47" y="5"/>
                      <a:pt x="46" y="6"/>
                      <a:pt x="46" y="5"/>
                    </a:cubicBezTo>
                    <a:cubicBezTo>
                      <a:pt x="46" y="4"/>
                      <a:pt x="45" y="5"/>
                      <a:pt x="45" y="4"/>
                    </a:cubicBezTo>
                    <a:cubicBezTo>
                      <a:pt x="46" y="3"/>
                      <a:pt x="45" y="4"/>
                      <a:pt x="44" y="3"/>
                    </a:cubicBezTo>
                    <a:cubicBezTo>
                      <a:pt x="44" y="2"/>
                      <a:pt x="45" y="2"/>
                      <a:pt x="45" y="2"/>
                    </a:cubicBezTo>
                    <a:cubicBezTo>
                      <a:pt x="46" y="2"/>
                      <a:pt x="46" y="2"/>
                      <a:pt x="45" y="1"/>
                    </a:cubicBezTo>
                    <a:cubicBezTo>
                      <a:pt x="45" y="0"/>
                      <a:pt x="43" y="2"/>
                      <a:pt x="42" y="2"/>
                    </a:cubicBezTo>
                    <a:cubicBezTo>
                      <a:pt x="41" y="3"/>
                      <a:pt x="42" y="4"/>
                      <a:pt x="41" y="4"/>
                    </a:cubicBezTo>
                    <a:cubicBezTo>
                      <a:pt x="41" y="4"/>
                      <a:pt x="42" y="3"/>
                      <a:pt x="41" y="2"/>
                    </a:cubicBezTo>
                    <a:cubicBezTo>
                      <a:pt x="40" y="2"/>
                      <a:pt x="40" y="2"/>
                      <a:pt x="39" y="2"/>
                    </a:cubicBezTo>
                    <a:cubicBezTo>
                      <a:pt x="39" y="3"/>
                      <a:pt x="38" y="3"/>
                      <a:pt x="38" y="2"/>
                    </a:cubicBezTo>
                    <a:cubicBezTo>
                      <a:pt x="38" y="2"/>
                      <a:pt x="38" y="2"/>
                      <a:pt x="37" y="2"/>
                    </a:cubicBezTo>
                    <a:cubicBezTo>
                      <a:pt x="37" y="3"/>
                      <a:pt x="37" y="2"/>
                      <a:pt x="36" y="3"/>
                    </a:cubicBezTo>
                    <a:cubicBezTo>
                      <a:pt x="36" y="4"/>
                      <a:pt x="36" y="4"/>
                      <a:pt x="36" y="4"/>
                    </a:cubicBezTo>
                    <a:cubicBezTo>
                      <a:pt x="37" y="5"/>
                      <a:pt x="36" y="6"/>
                      <a:pt x="35" y="5"/>
                    </a:cubicBezTo>
                    <a:cubicBezTo>
                      <a:pt x="35" y="5"/>
                      <a:pt x="35" y="5"/>
                      <a:pt x="34" y="5"/>
                    </a:cubicBezTo>
                    <a:cubicBezTo>
                      <a:pt x="34" y="5"/>
                      <a:pt x="34" y="5"/>
                      <a:pt x="33" y="5"/>
                    </a:cubicBezTo>
                    <a:cubicBezTo>
                      <a:pt x="33" y="5"/>
                      <a:pt x="34" y="4"/>
                      <a:pt x="33" y="4"/>
                    </a:cubicBezTo>
                    <a:cubicBezTo>
                      <a:pt x="32" y="3"/>
                      <a:pt x="32" y="4"/>
                      <a:pt x="32" y="4"/>
                    </a:cubicBezTo>
                    <a:cubicBezTo>
                      <a:pt x="31" y="4"/>
                      <a:pt x="31" y="4"/>
                      <a:pt x="31" y="5"/>
                    </a:cubicBezTo>
                    <a:cubicBezTo>
                      <a:pt x="31" y="5"/>
                      <a:pt x="30" y="6"/>
                      <a:pt x="31" y="6"/>
                    </a:cubicBezTo>
                    <a:cubicBezTo>
                      <a:pt x="32" y="6"/>
                      <a:pt x="32" y="7"/>
                      <a:pt x="31" y="7"/>
                    </a:cubicBezTo>
                    <a:cubicBezTo>
                      <a:pt x="29" y="7"/>
                      <a:pt x="30" y="6"/>
                      <a:pt x="29" y="6"/>
                    </a:cubicBezTo>
                    <a:cubicBezTo>
                      <a:pt x="29" y="6"/>
                      <a:pt x="29" y="7"/>
                      <a:pt x="28" y="7"/>
                    </a:cubicBezTo>
                    <a:cubicBezTo>
                      <a:pt x="28" y="7"/>
                      <a:pt x="28" y="7"/>
                      <a:pt x="28" y="7"/>
                    </a:cubicBezTo>
                    <a:cubicBezTo>
                      <a:pt x="27" y="7"/>
                      <a:pt x="27" y="8"/>
                      <a:pt x="28" y="8"/>
                    </a:cubicBezTo>
                    <a:cubicBezTo>
                      <a:pt x="30" y="8"/>
                      <a:pt x="28" y="9"/>
                      <a:pt x="29" y="9"/>
                    </a:cubicBezTo>
                    <a:cubicBezTo>
                      <a:pt x="30" y="10"/>
                      <a:pt x="28" y="11"/>
                      <a:pt x="28" y="10"/>
                    </a:cubicBezTo>
                    <a:cubicBezTo>
                      <a:pt x="28" y="9"/>
                      <a:pt x="27" y="10"/>
                      <a:pt x="27" y="9"/>
                    </a:cubicBezTo>
                    <a:cubicBezTo>
                      <a:pt x="28" y="9"/>
                      <a:pt x="27" y="8"/>
                      <a:pt x="26" y="9"/>
                    </a:cubicBezTo>
                    <a:cubicBezTo>
                      <a:pt x="26" y="9"/>
                      <a:pt x="26" y="8"/>
                      <a:pt x="25" y="9"/>
                    </a:cubicBezTo>
                    <a:cubicBezTo>
                      <a:pt x="25" y="10"/>
                      <a:pt x="24" y="9"/>
                      <a:pt x="23" y="9"/>
                    </a:cubicBezTo>
                    <a:cubicBezTo>
                      <a:pt x="23" y="9"/>
                      <a:pt x="23" y="8"/>
                      <a:pt x="23" y="8"/>
                    </a:cubicBezTo>
                    <a:cubicBezTo>
                      <a:pt x="23" y="8"/>
                      <a:pt x="23" y="7"/>
                      <a:pt x="23" y="8"/>
                    </a:cubicBezTo>
                    <a:cubicBezTo>
                      <a:pt x="22" y="8"/>
                      <a:pt x="23" y="7"/>
                      <a:pt x="22" y="7"/>
                    </a:cubicBezTo>
                    <a:cubicBezTo>
                      <a:pt x="21" y="7"/>
                      <a:pt x="22" y="8"/>
                      <a:pt x="22" y="9"/>
                    </a:cubicBezTo>
                    <a:cubicBezTo>
                      <a:pt x="22" y="10"/>
                      <a:pt x="21" y="11"/>
                      <a:pt x="20" y="11"/>
                    </a:cubicBezTo>
                    <a:cubicBezTo>
                      <a:pt x="19" y="12"/>
                      <a:pt x="19" y="13"/>
                      <a:pt x="20" y="13"/>
                    </a:cubicBezTo>
                    <a:cubicBezTo>
                      <a:pt x="20" y="14"/>
                      <a:pt x="20" y="14"/>
                      <a:pt x="19" y="14"/>
                    </a:cubicBezTo>
                    <a:cubicBezTo>
                      <a:pt x="18" y="14"/>
                      <a:pt x="20" y="13"/>
                      <a:pt x="18" y="13"/>
                    </a:cubicBezTo>
                    <a:cubicBezTo>
                      <a:pt x="17" y="13"/>
                      <a:pt x="19" y="11"/>
                      <a:pt x="18" y="12"/>
                    </a:cubicBezTo>
                    <a:cubicBezTo>
                      <a:pt x="17" y="12"/>
                      <a:pt x="17" y="11"/>
                      <a:pt x="17" y="11"/>
                    </a:cubicBezTo>
                    <a:cubicBezTo>
                      <a:pt x="17" y="12"/>
                      <a:pt x="16" y="11"/>
                      <a:pt x="16" y="11"/>
                    </a:cubicBezTo>
                    <a:cubicBezTo>
                      <a:pt x="15" y="10"/>
                      <a:pt x="15" y="10"/>
                      <a:pt x="15" y="10"/>
                    </a:cubicBezTo>
                    <a:cubicBezTo>
                      <a:pt x="15" y="9"/>
                      <a:pt x="15" y="8"/>
                      <a:pt x="15" y="8"/>
                    </a:cubicBezTo>
                    <a:cubicBezTo>
                      <a:pt x="14" y="8"/>
                      <a:pt x="14" y="9"/>
                      <a:pt x="13" y="9"/>
                    </a:cubicBezTo>
                    <a:cubicBezTo>
                      <a:pt x="13" y="10"/>
                      <a:pt x="13" y="9"/>
                      <a:pt x="12" y="9"/>
                    </a:cubicBezTo>
                    <a:cubicBezTo>
                      <a:pt x="12" y="10"/>
                      <a:pt x="12" y="10"/>
                      <a:pt x="12" y="10"/>
                    </a:cubicBezTo>
                    <a:cubicBezTo>
                      <a:pt x="12" y="10"/>
                      <a:pt x="13" y="11"/>
                      <a:pt x="12" y="11"/>
                    </a:cubicBezTo>
                    <a:cubicBezTo>
                      <a:pt x="11" y="12"/>
                      <a:pt x="12" y="12"/>
                      <a:pt x="11" y="12"/>
                    </a:cubicBezTo>
                    <a:cubicBezTo>
                      <a:pt x="10" y="13"/>
                      <a:pt x="11" y="13"/>
                      <a:pt x="10" y="13"/>
                    </a:cubicBezTo>
                    <a:cubicBezTo>
                      <a:pt x="9" y="13"/>
                      <a:pt x="9" y="13"/>
                      <a:pt x="8" y="13"/>
                    </a:cubicBezTo>
                    <a:cubicBezTo>
                      <a:pt x="8" y="13"/>
                      <a:pt x="8" y="12"/>
                      <a:pt x="7" y="13"/>
                    </a:cubicBezTo>
                    <a:cubicBezTo>
                      <a:pt x="6" y="14"/>
                      <a:pt x="6" y="13"/>
                      <a:pt x="5" y="13"/>
                    </a:cubicBezTo>
                    <a:cubicBezTo>
                      <a:pt x="4" y="14"/>
                      <a:pt x="4" y="14"/>
                      <a:pt x="4" y="13"/>
                    </a:cubicBezTo>
                    <a:cubicBezTo>
                      <a:pt x="3" y="13"/>
                      <a:pt x="3" y="14"/>
                      <a:pt x="3" y="14"/>
                    </a:cubicBezTo>
                    <a:cubicBezTo>
                      <a:pt x="3" y="14"/>
                      <a:pt x="2" y="14"/>
                      <a:pt x="2" y="14"/>
                    </a:cubicBezTo>
                    <a:cubicBezTo>
                      <a:pt x="2" y="15"/>
                      <a:pt x="2" y="15"/>
                      <a:pt x="3" y="15"/>
                    </a:cubicBezTo>
                    <a:cubicBezTo>
                      <a:pt x="4" y="16"/>
                      <a:pt x="3" y="17"/>
                      <a:pt x="5" y="18"/>
                    </a:cubicBezTo>
                    <a:cubicBezTo>
                      <a:pt x="6" y="18"/>
                      <a:pt x="4" y="19"/>
                      <a:pt x="4" y="20"/>
                    </a:cubicBezTo>
                    <a:cubicBezTo>
                      <a:pt x="4" y="21"/>
                      <a:pt x="4" y="20"/>
                      <a:pt x="3" y="21"/>
                    </a:cubicBezTo>
                    <a:cubicBezTo>
                      <a:pt x="3" y="21"/>
                      <a:pt x="3" y="22"/>
                      <a:pt x="2" y="21"/>
                    </a:cubicBezTo>
                    <a:cubicBezTo>
                      <a:pt x="1" y="21"/>
                      <a:pt x="0" y="22"/>
                      <a:pt x="1" y="22"/>
                    </a:cubicBezTo>
                    <a:cubicBezTo>
                      <a:pt x="1" y="23"/>
                      <a:pt x="0" y="22"/>
                      <a:pt x="1" y="23"/>
                    </a:cubicBezTo>
                    <a:cubicBezTo>
                      <a:pt x="2" y="23"/>
                      <a:pt x="1" y="24"/>
                      <a:pt x="2" y="24"/>
                    </a:cubicBezTo>
                    <a:cubicBezTo>
                      <a:pt x="2" y="24"/>
                      <a:pt x="2" y="24"/>
                      <a:pt x="3" y="24"/>
                    </a:cubicBezTo>
                    <a:cubicBezTo>
                      <a:pt x="4" y="24"/>
                      <a:pt x="3" y="25"/>
                      <a:pt x="4" y="25"/>
                    </a:cubicBezTo>
                    <a:cubicBezTo>
                      <a:pt x="4" y="26"/>
                      <a:pt x="3" y="25"/>
                      <a:pt x="3" y="26"/>
                    </a:cubicBezTo>
                    <a:cubicBezTo>
                      <a:pt x="3" y="27"/>
                      <a:pt x="2" y="27"/>
                      <a:pt x="3" y="28"/>
                    </a:cubicBezTo>
                    <a:cubicBezTo>
                      <a:pt x="3" y="28"/>
                      <a:pt x="2" y="28"/>
                      <a:pt x="3" y="30"/>
                    </a:cubicBezTo>
                    <a:cubicBezTo>
                      <a:pt x="4" y="31"/>
                      <a:pt x="5" y="30"/>
                      <a:pt x="6" y="30"/>
                    </a:cubicBezTo>
                    <a:cubicBezTo>
                      <a:pt x="6" y="31"/>
                      <a:pt x="7" y="31"/>
                      <a:pt x="7" y="31"/>
                    </a:cubicBezTo>
                    <a:cubicBezTo>
                      <a:pt x="8" y="30"/>
                      <a:pt x="7" y="31"/>
                      <a:pt x="8" y="30"/>
                    </a:cubicBezTo>
                    <a:cubicBezTo>
                      <a:pt x="9" y="30"/>
                      <a:pt x="9" y="31"/>
                      <a:pt x="9" y="31"/>
                    </a:cubicBezTo>
                    <a:cubicBezTo>
                      <a:pt x="9" y="31"/>
                      <a:pt x="9" y="31"/>
                      <a:pt x="9" y="31"/>
                    </a:cubicBezTo>
                    <a:cubicBezTo>
                      <a:pt x="8" y="32"/>
                      <a:pt x="9" y="32"/>
                      <a:pt x="8" y="33"/>
                    </a:cubicBezTo>
                    <a:cubicBezTo>
                      <a:pt x="7" y="33"/>
                      <a:pt x="7" y="34"/>
                      <a:pt x="8" y="34"/>
                    </a:cubicBezTo>
                    <a:cubicBezTo>
                      <a:pt x="8" y="34"/>
                      <a:pt x="9" y="34"/>
                      <a:pt x="9" y="34"/>
                    </a:cubicBezTo>
                    <a:cubicBezTo>
                      <a:pt x="9" y="34"/>
                      <a:pt x="10" y="34"/>
                      <a:pt x="10" y="34"/>
                    </a:cubicBezTo>
                    <a:cubicBezTo>
                      <a:pt x="10" y="34"/>
                      <a:pt x="11" y="34"/>
                      <a:pt x="11" y="33"/>
                    </a:cubicBezTo>
                    <a:cubicBezTo>
                      <a:pt x="12" y="33"/>
                      <a:pt x="12" y="33"/>
                      <a:pt x="13" y="33"/>
                    </a:cubicBezTo>
                    <a:cubicBezTo>
                      <a:pt x="13" y="32"/>
                      <a:pt x="12" y="32"/>
                      <a:pt x="13" y="32"/>
                    </a:cubicBezTo>
                    <a:cubicBezTo>
                      <a:pt x="13" y="32"/>
                      <a:pt x="13" y="31"/>
                      <a:pt x="14" y="30"/>
                    </a:cubicBezTo>
                    <a:cubicBezTo>
                      <a:pt x="15" y="30"/>
                      <a:pt x="14" y="30"/>
                      <a:pt x="15" y="30"/>
                    </a:cubicBezTo>
                    <a:cubicBezTo>
                      <a:pt x="15" y="30"/>
                      <a:pt x="14" y="30"/>
                      <a:pt x="15" y="29"/>
                    </a:cubicBezTo>
                    <a:cubicBezTo>
                      <a:pt x="15" y="29"/>
                      <a:pt x="16" y="29"/>
                      <a:pt x="16" y="29"/>
                    </a:cubicBezTo>
                    <a:cubicBezTo>
                      <a:pt x="16" y="28"/>
                      <a:pt x="16" y="28"/>
                      <a:pt x="17" y="28"/>
                    </a:cubicBezTo>
                    <a:cubicBezTo>
                      <a:pt x="17" y="28"/>
                      <a:pt x="18" y="28"/>
                      <a:pt x="18" y="28"/>
                    </a:cubicBezTo>
                    <a:cubicBezTo>
                      <a:pt x="19" y="28"/>
                      <a:pt x="19" y="28"/>
                      <a:pt x="19" y="28"/>
                    </a:cubicBezTo>
                    <a:cubicBezTo>
                      <a:pt x="21" y="28"/>
                      <a:pt x="20" y="29"/>
                      <a:pt x="20" y="29"/>
                    </a:cubicBezTo>
                    <a:cubicBezTo>
                      <a:pt x="22" y="29"/>
                      <a:pt x="20" y="28"/>
                      <a:pt x="23" y="30"/>
                    </a:cubicBezTo>
                    <a:cubicBezTo>
                      <a:pt x="23" y="30"/>
                      <a:pt x="24" y="30"/>
                      <a:pt x="24" y="30"/>
                    </a:cubicBezTo>
                    <a:cubicBezTo>
                      <a:pt x="24" y="31"/>
                      <a:pt x="25" y="31"/>
                      <a:pt x="25" y="31"/>
                    </a:cubicBezTo>
                    <a:cubicBezTo>
                      <a:pt x="27" y="33"/>
                      <a:pt x="25" y="30"/>
                      <a:pt x="27" y="32"/>
                    </a:cubicBezTo>
                    <a:cubicBezTo>
                      <a:pt x="27" y="32"/>
                      <a:pt x="27" y="32"/>
                      <a:pt x="27" y="32"/>
                    </a:cubicBezTo>
                    <a:cubicBezTo>
                      <a:pt x="28" y="32"/>
                      <a:pt x="27" y="31"/>
                      <a:pt x="28" y="32"/>
                    </a:cubicBezTo>
                    <a:cubicBezTo>
                      <a:pt x="28" y="32"/>
                      <a:pt x="29" y="33"/>
                      <a:pt x="29" y="34"/>
                    </a:cubicBezTo>
                    <a:cubicBezTo>
                      <a:pt x="29" y="34"/>
                      <a:pt x="29" y="34"/>
                      <a:pt x="29" y="35"/>
                    </a:cubicBezTo>
                    <a:cubicBezTo>
                      <a:pt x="29" y="35"/>
                      <a:pt x="30" y="36"/>
                      <a:pt x="29" y="36"/>
                    </a:cubicBezTo>
                    <a:cubicBezTo>
                      <a:pt x="30" y="37"/>
                      <a:pt x="29" y="37"/>
                      <a:pt x="30" y="37"/>
                    </a:cubicBezTo>
                    <a:cubicBezTo>
                      <a:pt x="30" y="38"/>
                      <a:pt x="30" y="38"/>
                      <a:pt x="31" y="38"/>
                    </a:cubicBezTo>
                    <a:cubicBezTo>
                      <a:pt x="31" y="39"/>
                      <a:pt x="31" y="39"/>
                      <a:pt x="31" y="39"/>
                    </a:cubicBezTo>
                    <a:cubicBezTo>
                      <a:pt x="31" y="39"/>
                      <a:pt x="31" y="40"/>
                      <a:pt x="32" y="40"/>
                    </a:cubicBezTo>
                    <a:cubicBezTo>
                      <a:pt x="32" y="41"/>
                      <a:pt x="31" y="42"/>
                      <a:pt x="31" y="42"/>
                    </a:cubicBezTo>
                    <a:cubicBezTo>
                      <a:pt x="31" y="42"/>
                      <a:pt x="32" y="43"/>
                      <a:pt x="32" y="42"/>
                    </a:cubicBezTo>
                    <a:cubicBezTo>
                      <a:pt x="32" y="42"/>
                      <a:pt x="33" y="42"/>
                      <a:pt x="33" y="42"/>
                    </a:cubicBezTo>
                    <a:cubicBezTo>
                      <a:pt x="34" y="43"/>
                      <a:pt x="33" y="44"/>
                      <a:pt x="33" y="44"/>
                    </a:cubicBezTo>
                    <a:cubicBezTo>
                      <a:pt x="33" y="43"/>
                      <a:pt x="33" y="44"/>
                      <a:pt x="33" y="44"/>
                    </a:cubicBezTo>
                    <a:cubicBezTo>
                      <a:pt x="33" y="44"/>
                      <a:pt x="35" y="44"/>
                      <a:pt x="35" y="45"/>
                    </a:cubicBezTo>
                    <a:cubicBezTo>
                      <a:pt x="35" y="46"/>
                      <a:pt x="36" y="45"/>
                      <a:pt x="36" y="46"/>
                    </a:cubicBezTo>
                    <a:cubicBezTo>
                      <a:pt x="36" y="46"/>
                      <a:pt x="36" y="46"/>
                      <a:pt x="37" y="46"/>
                    </a:cubicBezTo>
                    <a:cubicBezTo>
                      <a:pt x="37" y="46"/>
                      <a:pt x="37" y="47"/>
                      <a:pt x="37" y="47"/>
                    </a:cubicBezTo>
                    <a:cubicBezTo>
                      <a:pt x="37" y="47"/>
                      <a:pt x="37" y="47"/>
                      <a:pt x="37" y="47"/>
                    </a:cubicBezTo>
                    <a:cubicBezTo>
                      <a:pt x="37" y="47"/>
                      <a:pt x="37" y="47"/>
                      <a:pt x="37" y="48"/>
                    </a:cubicBezTo>
                    <a:cubicBezTo>
                      <a:pt x="38" y="48"/>
                      <a:pt x="39" y="48"/>
                      <a:pt x="40" y="49"/>
                    </a:cubicBezTo>
                    <a:cubicBezTo>
                      <a:pt x="41" y="49"/>
                      <a:pt x="41" y="50"/>
                      <a:pt x="41" y="50"/>
                    </a:cubicBezTo>
                    <a:cubicBezTo>
                      <a:pt x="41" y="51"/>
                      <a:pt x="42" y="51"/>
                      <a:pt x="42" y="52"/>
                    </a:cubicBezTo>
                    <a:cubicBezTo>
                      <a:pt x="42" y="52"/>
                      <a:pt x="42" y="52"/>
                      <a:pt x="43" y="52"/>
                    </a:cubicBezTo>
                    <a:cubicBezTo>
                      <a:pt x="43" y="53"/>
                      <a:pt x="44" y="52"/>
                      <a:pt x="45" y="53"/>
                    </a:cubicBezTo>
                    <a:cubicBezTo>
                      <a:pt x="45" y="54"/>
                      <a:pt x="45" y="54"/>
                      <a:pt x="45" y="55"/>
                    </a:cubicBezTo>
                    <a:cubicBezTo>
                      <a:pt x="45" y="55"/>
                      <a:pt x="45" y="55"/>
                      <a:pt x="46" y="55"/>
                    </a:cubicBezTo>
                    <a:cubicBezTo>
                      <a:pt x="46" y="55"/>
                      <a:pt x="47" y="56"/>
                      <a:pt x="47" y="56"/>
                    </a:cubicBezTo>
                    <a:cubicBezTo>
                      <a:pt x="48" y="57"/>
                      <a:pt x="48" y="57"/>
                      <a:pt x="48" y="57"/>
                    </a:cubicBezTo>
                    <a:cubicBezTo>
                      <a:pt x="49" y="57"/>
                      <a:pt x="49" y="57"/>
                      <a:pt x="49" y="58"/>
                    </a:cubicBezTo>
                    <a:cubicBezTo>
                      <a:pt x="49" y="58"/>
                      <a:pt x="50" y="57"/>
                      <a:pt x="51" y="59"/>
                    </a:cubicBezTo>
                    <a:cubicBezTo>
                      <a:pt x="51" y="59"/>
                      <a:pt x="51" y="59"/>
                      <a:pt x="51" y="59"/>
                    </a:cubicBezTo>
                    <a:cubicBezTo>
                      <a:pt x="52" y="60"/>
                      <a:pt x="52" y="59"/>
                      <a:pt x="53" y="59"/>
                    </a:cubicBezTo>
                    <a:cubicBezTo>
                      <a:pt x="54" y="59"/>
                      <a:pt x="56" y="60"/>
                      <a:pt x="56" y="59"/>
                    </a:cubicBezTo>
                    <a:cubicBezTo>
                      <a:pt x="56" y="59"/>
                      <a:pt x="56" y="59"/>
                      <a:pt x="57" y="60"/>
                    </a:cubicBezTo>
                    <a:cubicBezTo>
                      <a:pt x="59" y="61"/>
                      <a:pt x="58" y="61"/>
                      <a:pt x="59" y="61"/>
                    </a:cubicBezTo>
                    <a:cubicBezTo>
                      <a:pt x="59" y="62"/>
                      <a:pt x="59" y="62"/>
                      <a:pt x="59" y="62"/>
                    </a:cubicBezTo>
                    <a:cubicBezTo>
                      <a:pt x="59" y="63"/>
                      <a:pt x="60" y="63"/>
                      <a:pt x="59" y="63"/>
                    </a:cubicBezTo>
                    <a:cubicBezTo>
                      <a:pt x="59" y="63"/>
                      <a:pt x="60" y="64"/>
                      <a:pt x="60" y="63"/>
                    </a:cubicBezTo>
                    <a:cubicBezTo>
                      <a:pt x="60" y="63"/>
                      <a:pt x="61" y="64"/>
                      <a:pt x="61" y="63"/>
                    </a:cubicBezTo>
                    <a:cubicBezTo>
                      <a:pt x="61" y="62"/>
                      <a:pt x="62" y="64"/>
                      <a:pt x="62" y="64"/>
                    </a:cubicBezTo>
                    <a:cubicBezTo>
                      <a:pt x="63" y="64"/>
                      <a:pt x="64" y="64"/>
                      <a:pt x="62" y="64"/>
                    </a:cubicBezTo>
                    <a:cubicBezTo>
                      <a:pt x="62" y="64"/>
                      <a:pt x="62" y="65"/>
                      <a:pt x="61" y="65"/>
                    </a:cubicBezTo>
                    <a:cubicBezTo>
                      <a:pt x="61" y="65"/>
                      <a:pt x="62" y="65"/>
                      <a:pt x="62" y="65"/>
                    </a:cubicBezTo>
                    <a:cubicBezTo>
                      <a:pt x="63" y="65"/>
                      <a:pt x="63" y="65"/>
                      <a:pt x="63" y="65"/>
                    </a:cubicBezTo>
                    <a:cubicBezTo>
                      <a:pt x="63" y="65"/>
                      <a:pt x="64" y="65"/>
                      <a:pt x="64" y="65"/>
                    </a:cubicBezTo>
                    <a:cubicBezTo>
                      <a:pt x="65" y="65"/>
                      <a:pt x="65" y="65"/>
                      <a:pt x="65" y="65"/>
                    </a:cubicBezTo>
                    <a:cubicBezTo>
                      <a:pt x="65" y="64"/>
                      <a:pt x="65" y="64"/>
                      <a:pt x="66" y="66"/>
                    </a:cubicBezTo>
                    <a:cubicBezTo>
                      <a:pt x="68" y="68"/>
                      <a:pt x="67" y="67"/>
                      <a:pt x="67" y="68"/>
                    </a:cubicBezTo>
                    <a:cubicBezTo>
                      <a:pt x="67" y="68"/>
                      <a:pt x="66" y="68"/>
                      <a:pt x="66" y="68"/>
                    </a:cubicBezTo>
                    <a:cubicBezTo>
                      <a:pt x="66" y="69"/>
                      <a:pt x="67" y="69"/>
                      <a:pt x="67" y="69"/>
                    </a:cubicBezTo>
                    <a:cubicBezTo>
                      <a:pt x="67" y="69"/>
                      <a:pt x="68" y="69"/>
                      <a:pt x="69" y="70"/>
                    </a:cubicBezTo>
                    <a:cubicBezTo>
                      <a:pt x="70" y="70"/>
                      <a:pt x="69" y="71"/>
                      <a:pt x="69" y="70"/>
                    </a:cubicBezTo>
                    <a:cubicBezTo>
                      <a:pt x="70" y="70"/>
                      <a:pt x="70" y="70"/>
                      <a:pt x="70" y="71"/>
                    </a:cubicBezTo>
                    <a:cubicBezTo>
                      <a:pt x="70" y="71"/>
                      <a:pt x="71" y="70"/>
                      <a:pt x="71" y="70"/>
                    </a:cubicBezTo>
                    <a:cubicBezTo>
                      <a:pt x="72" y="70"/>
                      <a:pt x="72" y="71"/>
                      <a:pt x="73" y="71"/>
                    </a:cubicBezTo>
                    <a:cubicBezTo>
                      <a:pt x="74" y="72"/>
                      <a:pt x="73" y="72"/>
                      <a:pt x="73" y="72"/>
                    </a:cubicBezTo>
                    <a:cubicBezTo>
                      <a:pt x="74" y="72"/>
                      <a:pt x="73" y="73"/>
                      <a:pt x="73" y="73"/>
                    </a:cubicBezTo>
                    <a:cubicBezTo>
                      <a:pt x="73" y="74"/>
                      <a:pt x="74" y="74"/>
                      <a:pt x="74" y="74"/>
                    </a:cubicBezTo>
                    <a:cubicBezTo>
                      <a:pt x="74" y="75"/>
                      <a:pt x="75" y="75"/>
                      <a:pt x="75" y="77"/>
                    </a:cubicBezTo>
                    <a:cubicBezTo>
                      <a:pt x="75" y="78"/>
                      <a:pt x="76" y="79"/>
                      <a:pt x="76" y="80"/>
                    </a:cubicBezTo>
                    <a:cubicBezTo>
                      <a:pt x="76" y="81"/>
                      <a:pt x="77" y="80"/>
                      <a:pt x="77" y="82"/>
                    </a:cubicBezTo>
                    <a:cubicBezTo>
                      <a:pt x="76" y="83"/>
                      <a:pt x="75" y="82"/>
                      <a:pt x="75" y="82"/>
                    </a:cubicBezTo>
                    <a:cubicBezTo>
                      <a:pt x="75" y="83"/>
                      <a:pt x="74" y="82"/>
                      <a:pt x="74" y="83"/>
                    </a:cubicBezTo>
                    <a:cubicBezTo>
                      <a:pt x="74" y="83"/>
                      <a:pt x="73" y="83"/>
                      <a:pt x="74" y="84"/>
                    </a:cubicBezTo>
                    <a:cubicBezTo>
                      <a:pt x="75" y="84"/>
                      <a:pt x="74" y="85"/>
                      <a:pt x="74" y="86"/>
                    </a:cubicBezTo>
                    <a:cubicBezTo>
                      <a:pt x="74" y="86"/>
                      <a:pt x="74" y="87"/>
                      <a:pt x="73" y="87"/>
                    </a:cubicBezTo>
                    <a:cubicBezTo>
                      <a:pt x="73" y="87"/>
                      <a:pt x="72" y="87"/>
                      <a:pt x="72" y="87"/>
                    </a:cubicBezTo>
                    <a:cubicBezTo>
                      <a:pt x="72" y="87"/>
                      <a:pt x="72" y="87"/>
                      <a:pt x="72" y="87"/>
                    </a:cubicBezTo>
                    <a:cubicBezTo>
                      <a:pt x="72" y="88"/>
                      <a:pt x="72" y="88"/>
                      <a:pt x="72" y="88"/>
                    </a:cubicBezTo>
                    <a:cubicBezTo>
                      <a:pt x="73" y="89"/>
                      <a:pt x="72" y="89"/>
                      <a:pt x="72" y="90"/>
                    </a:cubicBezTo>
                    <a:cubicBezTo>
                      <a:pt x="73" y="90"/>
                      <a:pt x="74" y="90"/>
                      <a:pt x="74" y="90"/>
                    </a:cubicBezTo>
                    <a:cubicBezTo>
                      <a:pt x="75" y="90"/>
                      <a:pt x="75" y="90"/>
                      <a:pt x="76" y="90"/>
                    </a:cubicBezTo>
                    <a:cubicBezTo>
                      <a:pt x="76" y="90"/>
                      <a:pt x="76" y="89"/>
                      <a:pt x="76" y="88"/>
                    </a:cubicBezTo>
                    <a:cubicBezTo>
                      <a:pt x="76" y="88"/>
                      <a:pt x="77" y="87"/>
                      <a:pt x="78" y="87"/>
                    </a:cubicBezTo>
                    <a:cubicBezTo>
                      <a:pt x="78" y="87"/>
                      <a:pt x="78" y="86"/>
                      <a:pt x="78" y="86"/>
                    </a:cubicBezTo>
                    <a:cubicBezTo>
                      <a:pt x="79" y="86"/>
                      <a:pt x="78" y="86"/>
                      <a:pt x="79" y="86"/>
                    </a:cubicBezTo>
                    <a:cubicBezTo>
                      <a:pt x="79" y="86"/>
                      <a:pt x="80" y="86"/>
                      <a:pt x="80" y="85"/>
                    </a:cubicBezTo>
                    <a:cubicBezTo>
                      <a:pt x="80" y="84"/>
                      <a:pt x="80" y="84"/>
                      <a:pt x="80" y="83"/>
                    </a:cubicBezTo>
                    <a:cubicBezTo>
                      <a:pt x="80" y="83"/>
                      <a:pt x="79" y="82"/>
                      <a:pt x="81" y="81"/>
                    </a:cubicBezTo>
                    <a:cubicBezTo>
                      <a:pt x="82" y="81"/>
                      <a:pt x="83" y="80"/>
                      <a:pt x="83" y="81"/>
                    </a:cubicBezTo>
                    <a:cubicBezTo>
                      <a:pt x="83" y="81"/>
                      <a:pt x="83" y="80"/>
                      <a:pt x="84" y="81"/>
                    </a:cubicBezTo>
                    <a:cubicBezTo>
                      <a:pt x="84" y="80"/>
                      <a:pt x="85" y="81"/>
                      <a:pt x="84" y="80"/>
                    </a:cubicBezTo>
                    <a:cubicBezTo>
                      <a:pt x="84" y="79"/>
                      <a:pt x="85" y="80"/>
                      <a:pt x="84" y="79"/>
                    </a:cubicBezTo>
                    <a:cubicBezTo>
                      <a:pt x="83" y="79"/>
                      <a:pt x="85" y="78"/>
                      <a:pt x="84" y="78"/>
                    </a:cubicBezTo>
                    <a:cubicBezTo>
                      <a:pt x="84" y="77"/>
                      <a:pt x="84" y="77"/>
                      <a:pt x="84" y="77"/>
                    </a:cubicBezTo>
                    <a:cubicBezTo>
                      <a:pt x="84" y="76"/>
                      <a:pt x="85" y="77"/>
                      <a:pt x="84" y="76"/>
                    </a:cubicBezTo>
                    <a:cubicBezTo>
                      <a:pt x="84" y="76"/>
                      <a:pt x="84" y="76"/>
                      <a:pt x="83" y="75"/>
                    </a:cubicBezTo>
                    <a:cubicBezTo>
                      <a:pt x="83" y="75"/>
                      <a:pt x="83" y="76"/>
                      <a:pt x="82" y="74"/>
                    </a:cubicBezTo>
                    <a:cubicBezTo>
                      <a:pt x="81" y="74"/>
                      <a:pt x="80" y="74"/>
                      <a:pt x="80" y="74"/>
                    </a:cubicBezTo>
                    <a:cubicBezTo>
                      <a:pt x="79" y="74"/>
                      <a:pt x="79" y="74"/>
                      <a:pt x="79" y="73"/>
                    </a:cubicBezTo>
                    <a:cubicBezTo>
                      <a:pt x="79" y="73"/>
                      <a:pt x="79" y="73"/>
                      <a:pt x="79" y="73"/>
                    </a:cubicBezTo>
                    <a:cubicBezTo>
                      <a:pt x="79" y="72"/>
                      <a:pt x="80" y="72"/>
                      <a:pt x="80" y="71"/>
                    </a:cubicBezTo>
                    <a:cubicBezTo>
                      <a:pt x="80" y="71"/>
                      <a:pt x="80" y="71"/>
                      <a:pt x="80" y="70"/>
                    </a:cubicBezTo>
                    <a:cubicBezTo>
                      <a:pt x="80" y="70"/>
                      <a:pt x="80" y="69"/>
                      <a:pt x="80" y="69"/>
                    </a:cubicBezTo>
                    <a:cubicBezTo>
                      <a:pt x="81" y="69"/>
                      <a:pt x="81" y="69"/>
                      <a:pt x="81" y="69"/>
                    </a:cubicBezTo>
                    <a:cubicBezTo>
                      <a:pt x="81" y="69"/>
                      <a:pt x="81" y="68"/>
                      <a:pt x="81" y="68"/>
                    </a:cubicBezTo>
                    <a:cubicBezTo>
                      <a:pt x="82" y="68"/>
                      <a:pt x="82" y="67"/>
                      <a:pt x="82" y="67"/>
                    </a:cubicBezTo>
                    <a:cubicBezTo>
                      <a:pt x="82" y="67"/>
                      <a:pt x="83" y="66"/>
                      <a:pt x="84" y="66"/>
                    </a:cubicBezTo>
                    <a:cubicBezTo>
                      <a:pt x="84" y="67"/>
                      <a:pt x="84" y="66"/>
                      <a:pt x="85" y="66"/>
                    </a:cubicBezTo>
                    <a:cubicBezTo>
                      <a:pt x="86" y="66"/>
                      <a:pt x="85" y="67"/>
                      <a:pt x="85" y="67"/>
                    </a:cubicBezTo>
                    <a:cubicBezTo>
                      <a:pt x="85" y="67"/>
                      <a:pt x="84" y="67"/>
                      <a:pt x="85" y="67"/>
                    </a:cubicBezTo>
                    <a:cubicBezTo>
                      <a:pt x="85" y="67"/>
                      <a:pt x="86" y="67"/>
                      <a:pt x="86" y="68"/>
                    </a:cubicBezTo>
                    <a:cubicBezTo>
                      <a:pt x="87" y="67"/>
                      <a:pt x="87" y="68"/>
                      <a:pt x="87" y="68"/>
                    </a:cubicBezTo>
                    <a:cubicBezTo>
                      <a:pt x="89" y="67"/>
                      <a:pt x="90" y="68"/>
                      <a:pt x="90" y="68"/>
                    </a:cubicBezTo>
                    <a:cubicBezTo>
                      <a:pt x="91" y="69"/>
                      <a:pt x="90" y="69"/>
                      <a:pt x="91" y="70"/>
                    </a:cubicBezTo>
                    <a:cubicBezTo>
                      <a:pt x="91" y="70"/>
                      <a:pt x="91" y="70"/>
                      <a:pt x="91" y="70"/>
                    </a:cubicBezTo>
                    <a:cubicBezTo>
                      <a:pt x="91" y="70"/>
                      <a:pt x="91" y="71"/>
                      <a:pt x="91" y="71"/>
                    </a:cubicBezTo>
                    <a:cubicBezTo>
                      <a:pt x="91" y="70"/>
                      <a:pt x="91" y="71"/>
                      <a:pt x="91" y="71"/>
                    </a:cubicBezTo>
                    <a:cubicBezTo>
                      <a:pt x="92" y="73"/>
                      <a:pt x="93" y="72"/>
                      <a:pt x="93" y="72"/>
                    </a:cubicBezTo>
                    <a:cubicBezTo>
                      <a:pt x="94" y="73"/>
                      <a:pt x="94" y="73"/>
                      <a:pt x="94" y="72"/>
                    </a:cubicBezTo>
                    <a:cubicBezTo>
                      <a:pt x="94" y="72"/>
                      <a:pt x="94" y="71"/>
                      <a:pt x="95" y="70"/>
                    </a:cubicBezTo>
                    <a:cubicBezTo>
                      <a:pt x="95" y="70"/>
                      <a:pt x="96" y="70"/>
                      <a:pt x="95" y="69"/>
                    </a:cubicBezTo>
                    <a:cubicBezTo>
                      <a:pt x="95" y="68"/>
                      <a:pt x="95" y="68"/>
                      <a:pt x="94" y="67"/>
                    </a:cubicBezTo>
                    <a:cubicBezTo>
                      <a:pt x="94" y="67"/>
                      <a:pt x="93" y="66"/>
                      <a:pt x="93" y="66"/>
                    </a:cubicBezTo>
                    <a:cubicBezTo>
                      <a:pt x="92" y="66"/>
                      <a:pt x="92" y="66"/>
                      <a:pt x="92" y="66"/>
                    </a:cubicBezTo>
                    <a:cubicBezTo>
                      <a:pt x="92" y="65"/>
                      <a:pt x="92" y="65"/>
                      <a:pt x="91" y="65"/>
                    </a:cubicBezTo>
                    <a:cubicBezTo>
                      <a:pt x="91" y="65"/>
                      <a:pt x="91" y="64"/>
                      <a:pt x="90" y="64"/>
                    </a:cubicBezTo>
                    <a:cubicBezTo>
                      <a:pt x="90" y="64"/>
                      <a:pt x="89" y="64"/>
                      <a:pt x="89" y="64"/>
                    </a:cubicBezTo>
                    <a:cubicBezTo>
                      <a:pt x="89" y="63"/>
                      <a:pt x="89" y="63"/>
                      <a:pt x="88" y="63"/>
                    </a:cubicBezTo>
                    <a:cubicBezTo>
                      <a:pt x="88" y="63"/>
                      <a:pt x="87" y="63"/>
                      <a:pt x="86" y="62"/>
                    </a:cubicBezTo>
                    <a:cubicBezTo>
                      <a:pt x="85" y="62"/>
                      <a:pt x="86" y="62"/>
                      <a:pt x="85" y="61"/>
                    </a:cubicBezTo>
                    <a:cubicBezTo>
                      <a:pt x="83" y="60"/>
                      <a:pt x="83" y="61"/>
                      <a:pt x="81" y="60"/>
                    </a:cubicBezTo>
                    <a:cubicBezTo>
                      <a:pt x="81" y="60"/>
                      <a:pt x="81" y="59"/>
                      <a:pt x="80" y="59"/>
                    </a:cubicBezTo>
                    <a:cubicBezTo>
                      <a:pt x="79" y="59"/>
                      <a:pt x="77" y="58"/>
                      <a:pt x="77" y="58"/>
                    </a:cubicBezTo>
                    <a:cubicBezTo>
                      <a:pt x="76" y="58"/>
                      <a:pt x="75" y="57"/>
                      <a:pt x="74" y="57"/>
                    </a:cubicBezTo>
                    <a:cubicBezTo>
                      <a:pt x="74" y="56"/>
                      <a:pt x="74" y="55"/>
                      <a:pt x="75" y="55"/>
                    </a:cubicBezTo>
                    <a:cubicBezTo>
                      <a:pt x="76" y="55"/>
                      <a:pt x="76" y="54"/>
                      <a:pt x="76" y="54"/>
                    </a:cubicBezTo>
                    <a:cubicBezTo>
                      <a:pt x="77" y="54"/>
                      <a:pt x="77" y="53"/>
                      <a:pt x="76" y="53"/>
                    </a:cubicBezTo>
                    <a:cubicBezTo>
                      <a:pt x="75" y="52"/>
                      <a:pt x="75" y="52"/>
                      <a:pt x="75" y="53"/>
                    </a:cubicBezTo>
                    <a:cubicBezTo>
                      <a:pt x="73" y="53"/>
                      <a:pt x="73" y="53"/>
                      <a:pt x="73" y="53"/>
                    </a:cubicBezTo>
                    <a:cubicBezTo>
                      <a:pt x="74" y="54"/>
                      <a:pt x="72" y="54"/>
                      <a:pt x="72" y="53"/>
                    </a:cubicBezTo>
                    <a:cubicBezTo>
                      <a:pt x="74" y="53"/>
                      <a:pt x="72" y="53"/>
                      <a:pt x="72" y="53"/>
                    </a:cubicBezTo>
                    <a:cubicBezTo>
                      <a:pt x="69" y="53"/>
                      <a:pt x="73" y="53"/>
                      <a:pt x="71" y="53"/>
                    </a:cubicBezTo>
                    <a:cubicBezTo>
                      <a:pt x="70" y="53"/>
                      <a:pt x="69" y="53"/>
                      <a:pt x="70" y="53"/>
                    </a:cubicBezTo>
                    <a:cubicBezTo>
                      <a:pt x="70" y="53"/>
                      <a:pt x="71" y="53"/>
                      <a:pt x="71" y="53"/>
                    </a:cubicBezTo>
                    <a:cubicBezTo>
                      <a:pt x="71" y="53"/>
                      <a:pt x="69" y="53"/>
                      <a:pt x="68" y="53"/>
                    </a:cubicBezTo>
                    <a:cubicBezTo>
                      <a:pt x="67" y="53"/>
                      <a:pt x="68" y="52"/>
                      <a:pt x="67" y="52"/>
                    </a:cubicBezTo>
                    <a:cubicBezTo>
                      <a:pt x="67" y="52"/>
                      <a:pt x="66" y="52"/>
                      <a:pt x="66" y="52"/>
                    </a:cubicBezTo>
                    <a:cubicBezTo>
                      <a:pt x="66" y="52"/>
                      <a:pt x="66" y="51"/>
                      <a:pt x="66" y="51"/>
                    </a:cubicBezTo>
                    <a:cubicBezTo>
                      <a:pt x="64" y="51"/>
                      <a:pt x="65" y="50"/>
                      <a:pt x="65" y="50"/>
                    </a:cubicBezTo>
                    <a:cubicBezTo>
                      <a:pt x="64" y="49"/>
                      <a:pt x="64" y="50"/>
                      <a:pt x="63" y="49"/>
                    </a:cubicBezTo>
                    <a:cubicBezTo>
                      <a:pt x="63" y="49"/>
                      <a:pt x="63" y="48"/>
                      <a:pt x="63" y="48"/>
                    </a:cubicBezTo>
                    <a:cubicBezTo>
                      <a:pt x="63" y="48"/>
                      <a:pt x="62" y="48"/>
                      <a:pt x="61" y="47"/>
                    </a:cubicBezTo>
                    <a:cubicBezTo>
                      <a:pt x="61" y="47"/>
                      <a:pt x="59" y="45"/>
                      <a:pt x="59" y="44"/>
                    </a:cubicBezTo>
                    <a:cubicBezTo>
                      <a:pt x="58" y="42"/>
                      <a:pt x="58" y="42"/>
                      <a:pt x="58" y="40"/>
                    </a:cubicBezTo>
                    <a:cubicBezTo>
                      <a:pt x="57" y="40"/>
                      <a:pt x="57" y="39"/>
                      <a:pt x="57" y="39"/>
                    </a:cubicBezTo>
                    <a:cubicBezTo>
                      <a:pt x="57" y="39"/>
                      <a:pt x="57" y="39"/>
                      <a:pt x="57" y="38"/>
                    </a:cubicBezTo>
                    <a:cubicBezTo>
                      <a:pt x="57" y="38"/>
                      <a:pt x="57" y="38"/>
                      <a:pt x="56" y="37"/>
                    </a:cubicBezTo>
                    <a:cubicBezTo>
                      <a:pt x="56" y="37"/>
                      <a:pt x="56" y="37"/>
                      <a:pt x="56" y="37"/>
                    </a:cubicBezTo>
                    <a:cubicBezTo>
                      <a:pt x="56" y="36"/>
                      <a:pt x="57" y="37"/>
                      <a:pt x="56" y="36"/>
                    </a:cubicBezTo>
                    <a:cubicBezTo>
                      <a:pt x="56" y="36"/>
                      <a:pt x="56" y="36"/>
                      <a:pt x="55" y="35"/>
                    </a:cubicBezTo>
                    <a:cubicBezTo>
                      <a:pt x="55" y="36"/>
                      <a:pt x="55" y="36"/>
                      <a:pt x="55" y="36"/>
                    </a:cubicBezTo>
                    <a:cubicBezTo>
                      <a:pt x="55" y="36"/>
                      <a:pt x="54" y="36"/>
                      <a:pt x="54" y="35"/>
                    </a:cubicBezTo>
                    <a:cubicBezTo>
                      <a:pt x="54" y="35"/>
                      <a:pt x="54" y="35"/>
                      <a:pt x="53" y="35"/>
                    </a:cubicBezTo>
                    <a:cubicBezTo>
                      <a:pt x="53" y="35"/>
                      <a:pt x="53" y="34"/>
                      <a:pt x="52" y="34"/>
                    </a:cubicBezTo>
                    <a:cubicBezTo>
                      <a:pt x="51" y="34"/>
                      <a:pt x="50" y="32"/>
                      <a:pt x="49" y="32"/>
                    </a:cubicBezTo>
                    <a:cubicBezTo>
                      <a:pt x="48" y="32"/>
                      <a:pt x="48" y="31"/>
                      <a:pt x="47" y="31"/>
                    </a:cubicBezTo>
                    <a:cubicBezTo>
                      <a:pt x="47" y="31"/>
                      <a:pt x="46" y="30"/>
                      <a:pt x="46" y="30"/>
                    </a:cubicBezTo>
                    <a:cubicBezTo>
                      <a:pt x="46" y="29"/>
                      <a:pt x="46" y="28"/>
                      <a:pt x="46" y="27"/>
                    </a:cubicBezTo>
                    <a:cubicBezTo>
                      <a:pt x="45" y="26"/>
                      <a:pt x="45" y="26"/>
                      <a:pt x="45" y="26"/>
                    </a:cubicBezTo>
                    <a:cubicBezTo>
                      <a:pt x="46" y="23"/>
                      <a:pt x="44" y="27"/>
                      <a:pt x="45" y="24"/>
                    </a:cubicBezTo>
                    <a:cubicBezTo>
                      <a:pt x="45" y="25"/>
                      <a:pt x="45" y="24"/>
                      <a:pt x="45" y="24"/>
                    </a:cubicBezTo>
                    <a:cubicBezTo>
                      <a:pt x="45" y="23"/>
                      <a:pt x="46" y="24"/>
                      <a:pt x="46" y="24"/>
                    </a:cubicBezTo>
                    <a:cubicBezTo>
                      <a:pt x="46" y="25"/>
                      <a:pt x="46" y="25"/>
                      <a:pt x="46" y="24"/>
                    </a:cubicBezTo>
                    <a:cubicBezTo>
                      <a:pt x="47" y="24"/>
                      <a:pt x="46" y="24"/>
                      <a:pt x="46" y="24"/>
                    </a:cubicBezTo>
                    <a:cubicBezTo>
                      <a:pt x="46" y="23"/>
                      <a:pt x="46" y="23"/>
                      <a:pt x="47" y="23"/>
                    </a:cubicBezTo>
                    <a:cubicBezTo>
                      <a:pt x="47" y="23"/>
                      <a:pt x="46" y="24"/>
                      <a:pt x="47" y="24"/>
                    </a:cubicBezTo>
                    <a:cubicBezTo>
                      <a:pt x="47" y="24"/>
                      <a:pt x="47" y="24"/>
                      <a:pt x="47" y="23"/>
                    </a:cubicBezTo>
                    <a:cubicBezTo>
                      <a:pt x="47" y="23"/>
                      <a:pt x="47" y="23"/>
                      <a:pt x="48" y="23"/>
                    </a:cubicBezTo>
                    <a:cubicBezTo>
                      <a:pt x="48" y="22"/>
                      <a:pt x="46" y="22"/>
                      <a:pt x="47" y="23"/>
                    </a:cubicBezTo>
                    <a:cubicBezTo>
                      <a:pt x="47" y="23"/>
                      <a:pt x="47" y="23"/>
                      <a:pt x="46" y="23"/>
                    </a:cubicBezTo>
                    <a:cubicBezTo>
                      <a:pt x="46" y="23"/>
                      <a:pt x="47" y="22"/>
                      <a:pt x="47" y="22"/>
                    </a:cubicBezTo>
                    <a:cubicBezTo>
                      <a:pt x="46" y="22"/>
                      <a:pt x="46" y="22"/>
                      <a:pt x="46" y="22"/>
                    </a:cubicBezTo>
                    <a:cubicBezTo>
                      <a:pt x="46" y="22"/>
                      <a:pt x="46" y="23"/>
                      <a:pt x="46" y="22"/>
                    </a:cubicBezTo>
                    <a:cubicBezTo>
                      <a:pt x="45" y="22"/>
                      <a:pt x="46" y="22"/>
                      <a:pt x="46" y="22"/>
                    </a:cubicBezTo>
                    <a:cubicBezTo>
                      <a:pt x="45" y="22"/>
                      <a:pt x="45" y="21"/>
                      <a:pt x="45" y="21"/>
                    </a:cubicBezTo>
                    <a:cubicBezTo>
                      <a:pt x="46" y="21"/>
                      <a:pt x="46" y="21"/>
                      <a:pt x="46" y="21"/>
                    </a:cubicBezTo>
                    <a:cubicBezTo>
                      <a:pt x="47" y="23"/>
                      <a:pt x="46" y="21"/>
                      <a:pt x="46" y="21"/>
                    </a:cubicBezTo>
                    <a:cubicBezTo>
                      <a:pt x="46" y="21"/>
                      <a:pt x="46" y="20"/>
                      <a:pt x="46" y="20"/>
                    </a:cubicBezTo>
                    <a:cubicBezTo>
                      <a:pt x="46" y="20"/>
                      <a:pt x="45" y="20"/>
                      <a:pt x="45" y="20"/>
                    </a:cubicBezTo>
                    <a:cubicBezTo>
                      <a:pt x="45" y="21"/>
                      <a:pt x="45" y="21"/>
                      <a:pt x="45" y="21"/>
                    </a:cubicBezTo>
                    <a:cubicBezTo>
                      <a:pt x="45" y="20"/>
                      <a:pt x="45" y="20"/>
                      <a:pt x="45" y="20"/>
                    </a:cubicBezTo>
                    <a:cubicBezTo>
                      <a:pt x="45" y="19"/>
                      <a:pt x="44" y="20"/>
                      <a:pt x="44" y="19"/>
                    </a:cubicBezTo>
                    <a:cubicBezTo>
                      <a:pt x="44" y="18"/>
                      <a:pt x="45" y="19"/>
                      <a:pt x="45" y="18"/>
                    </a:cubicBezTo>
                    <a:cubicBezTo>
                      <a:pt x="45" y="18"/>
                      <a:pt x="45" y="18"/>
                      <a:pt x="46" y="18"/>
                    </a:cubicBezTo>
                    <a:cubicBezTo>
                      <a:pt x="46" y="18"/>
                      <a:pt x="46" y="18"/>
                      <a:pt x="46" y="18"/>
                    </a:cubicBezTo>
                    <a:cubicBezTo>
                      <a:pt x="46" y="18"/>
                      <a:pt x="47" y="18"/>
                      <a:pt x="46" y="18"/>
                    </a:cubicBezTo>
                    <a:cubicBezTo>
                      <a:pt x="46" y="17"/>
                      <a:pt x="46" y="18"/>
                      <a:pt x="46" y="17"/>
                    </a:cubicBezTo>
                    <a:cubicBezTo>
                      <a:pt x="46" y="17"/>
                      <a:pt x="47" y="16"/>
                      <a:pt x="48" y="17"/>
                    </a:cubicBezTo>
                    <a:cubicBezTo>
                      <a:pt x="48" y="17"/>
                      <a:pt x="48" y="17"/>
                      <a:pt x="48" y="17"/>
                    </a:cubicBezTo>
                    <a:cubicBezTo>
                      <a:pt x="48" y="16"/>
                      <a:pt x="49" y="17"/>
                      <a:pt x="48" y="17"/>
                    </a:cubicBezTo>
                    <a:cubicBezTo>
                      <a:pt x="47" y="17"/>
                      <a:pt x="47" y="18"/>
                      <a:pt x="47" y="18"/>
                    </a:cubicBezTo>
                    <a:cubicBezTo>
                      <a:pt x="47" y="18"/>
                      <a:pt x="48" y="17"/>
                      <a:pt x="49" y="17"/>
                    </a:cubicBezTo>
                    <a:cubicBezTo>
                      <a:pt x="49" y="17"/>
                      <a:pt x="49" y="17"/>
                      <a:pt x="50" y="17"/>
                    </a:cubicBezTo>
                    <a:cubicBezTo>
                      <a:pt x="51" y="17"/>
                      <a:pt x="50" y="15"/>
                      <a:pt x="51" y="16"/>
                    </a:cubicBezTo>
                    <a:cubicBezTo>
                      <a:pt x="51" y="16"/>
                      <a:pt x="51" y="16"/>
                      <a:pt x="52" y="16"/>
                    </a:cubicBezTo>
                    <a:cubicBezTo>
                      <a:pt x="52" y="16"/>
                      <a:pt x="53" y="16"/>
                      <a:pt x="53" y="16"/>
                    </a:cubicBezTo>
                    <a:cubicBezTo>
                      <a:pt x="53" y="15"/>
                      <a:pt x="52" y="16"/>
                      <a:pt x="52" y="15"/>
                    </a:cubicBezTo>
                    <a:cubicBezTo>
                      <a:pt x="52" y="15"/>
                      <a:pt x="52" y="15"/>
                      <a:pt x="52" y="15"/>
                    </a:cubicBezTo>
                    <a:cubicBezTo>
                      <a:pt x="52" y="15"/>
                      <a:pt x="53" y="14"/>
                      <a:pt x="53" y="15"/>
                    </a:cubicBezTo>
                    <a:cubicBezTo>
                      <a:pt x="53" y="15"/>
                      <a:pt x="53" y="14"/>
                      <a:pt x="54" y="15"/>
                    </a:cubicBezTo>
                    <a:cubicBezTo>
                      <a:pt x="55" y="16"/>
                      <a:pt x="54" y="16"/>
                      <a:pt x="54" y="16"/>
                    </a:cubicBezTo>
                    <a:cubicBezTo>
                      <a:pt x="54" y="16"/>
                      <a:pt x="55" y="15"/>
                      <a:pt x="56" y="15"/>
                    </a:cubicBezTo>
                    <a:cubicBezTo>
                      <a:pt x="56" y="15"/>
                      <a:pt x="55" y="15"/>
                      <a:pt x="55" y="15"/>
                    </a:cubicBezTo>
                    <a:cubicBezTo>
                      <a:pt x="56" y="14"/>
                      <a:pt x="56" y="15"/>
                      <a:pt x="57" y="16"/>
                    </a:cubicBezTo>
                    <a:cubicBezTo>
                      <a:pt x="58" y="16"/>
                      <a:pt x="58" y="16"/>
                      <a:pt x="57" y="16"/>
                    </a:cubicBezTo>
                    <a:cubicBezTo>
                      <a:pt x="57" y="16"/>
                      <a:pt x="58" y="16"/>
                      <a:pt x="57" y="16"/>
                    </a:cubicBezTo>
                    <a:cubicBezTo>
                      <a:pt x="57" y="16"/>
                      <a:pt x="57" y="16"/>
                      <a:pt x="57" y="16"/>
                    </a:cubicBezTo>
                    <a:cubicBezTo>
                      <a:pt x="57" y="17"/>
                      <a:pt x="57" y="17"/>
                      <a:pt x="57" y="17"/>
                    </a:cubicBezTo>
                    <a:cubicBezTo>
                      <a:pt x="57" y="17"/>
                      <a:pt x="58" y="17"/>
                      <a:pt x="58" y="17"/>
                    </a:cubicBezTo>
                    <a:cubicBezTo>
                      <a:pt x="59" y="17"/>
                      <a:pt x="58" y="16"/>
                      <a:pt x="58" y="15"/>
                    </a:cubicBezTo>
                    <a:close/>
                    <a:moveTo>
                      <a:pt x="33" y="16"/>
                    </a:moveTo>
                    <a:cubicBezTo>
                      <a:pt x="33" y="16"/>
                      <a:pt x="33" y="16"/>
                      <a:pt x="33" y="17"/>
                    </a:cubicBezTo>
                    <a:cubicBezTo>
                      <a:pt x="33" y="17"/>
                      <a:pt x="33" y="17"/>
                      <a:pt x="33" y="18"/>
                    </a:cubicBezTo>
                    <a:cubicBezTo>
                      <a:pt x="33" y="18"/>
                      <a:pt x="33" y="18"/>
                      <a:pt x="32" y="18"/>
                    </a:cubicBezTo>
                    <a:cubicBezTo>
                      <a:pt x="32" y="17"/>
                      <a:pt x="32" y="18"/>
                      <a:pt x="31" y="18"/>
                    </a:cubicBezTo>
                    <a:cubicBezTo>
                      <a:pt x="31" y="17"/>
                      <a:pt x="32" y="17"/>
                      <a:pt x="32" y="17"/>
                    </a:cubicBezTo>
                    <a:cubicBezTo>
                      <a:pt x="32" y="16"/>
                      <a:pt x="32" y="16"/>
                      <a:pt x="32" y="16"/>
                    </a:cubicBezTo>
                    <a:cubicBezTo>
                      <a:pt x="33" y="15"/>
                      <a:pt x="33" y="14"/>
                      <a:pt x="34" y="14"/>
                    </a:cubicBezTo>
                    <a:cubicBezTo>
                      <a:pt x="35" y="14"/>
                      <a:pt x="34" y="14"/>
                      <a:pt x="33" y="16"/>
                    </a:cubicBezTo>
                    <a:close/>
                    <a:moveTo>
                      <a:pt x="44" y="26"/>
                    </a:moveTo>
                    <a:cubicBezTo>
                      <a:pt x="45" y="25"/>
                      <a:pt x="45" y="26"/>
                      <a:pt x="45" y="27"/>
                    </a:cubicBezTo>
                    <a:cubicBezTo>
                      <a:pt x="45" y="27"/>
                      <a:pt x="44" y="26"/>
                      <a:pt x="44" y="26"/>
                    </a:cubicBezTo>
                    <a:cubicBezTo>
                      <a:pt x="44" y="25"/>
                      <a:pt x="44" y="26"/>
                      <a:pt x="44" y="2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5" name="Freeform 2639"/>
              <p:cNvSpPr>
                <a:spLocks/>
              </p:cNvSpPr>
              <p:nvPr/>
            </p:nvSpPr>
            <p:spPr bwMode="auto">
              <a:xfrm>
                <a:off x="5122863" y="3351213"/>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6" name="Freeform 2640"/>
              <p:cNvSpPr>
                <a:spLocks/>
              </p:cNvSpPr>
              <p:nvPr/>
            </p:nvSpPr>
            <p:spPr bwMode="auto">
              <a:xfrm>
                <a:off x="5126038" y="3351213"/>
                <a:ext cx="7938" cy="3175"/>
              </a:xfrm>
              <a:custGeom>
                <a:avLst/>
                <a:gdLst>
                  <a:gd name="T0" fmla="*/ 1 w 3"/>
                  <a:gd name="T1" fmla="*/ 1 h 1"/>
                  <a:gd name="T2" fmla="*/ 1 w 3"/>
                  <a:gd name="T3" fmla="*/ 1 h 1"/>
                  <a:gd name="T4" fmla="*/ 2 w 3"/>
                  <a:gd name="T5" fmla="*/ 1 h 1"/>
                  <a:gd name="T6" fmla="*/ 3 w 3"/>
                  <a:gd name="T7" fmla="*/ 0 h 1"/>
                  <a:gd name="T8" fmla="*/ 2 w 3"/>
                  <a:gd name="T9" fmla="*/ 0 h 1"/>
                  <a:gd name="T10" fmla="*/ 1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1" y="1"/>
                      <a:pt x="2" y="1"/>
                      <a:pt x="2" y="1"/>
                    </a:cubicBezTo>
                    <a:cubicBezTo>
                      <a:pt x="2" y="1"/>
                      <a:pt x="3" y="1"/>
                      <a:pt x="3" y="0"/>
                    </a:cubicBezTo>
                    <a:cubicBezTo>
                      <a:pt x="2" y="0"/>
                      <a:pt x="2" y="0"/>
                      <a:pt x="2" y="0"/>
                    </a:cubicBezTo>
                    <a:cubicBezTo>
                      <a:pt x="2" y="1"/>
                      <a:pt x="2" y="1"/>
                      <a:pt x="1" y="0"/>
                    </a:cubicBezTo>
                    <a:cubicBezTo>
                      <a:pt x="0" y="0"/>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7" name="Freeform 2641"/>
              <p:cNvSpPr>
                <a:spLocks/>
              </p:cNvSpPr>
              <p:nvPr/>
            </p:nvSpPr>
            <p:spPr bwMode="auto">
              <a:xfrm>
                <a:off x="5141913" y="3348038"/>
                <a:ext cx="6350" cy="6350"/>
              </a:xfrm>
              <a:custGeom>
                <a:avLst/>
                <a:gdLst>
                  <a:gd name="T0" fmla="*/ 0 w 2"/>
                  <a:gd name="T1" fmla="*/ 2 h 2"/>
                  <a:gd name="T2" fmla="*/ 1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0" y="2"/>
                      <a:pt x="1" y="2"/>
                      <a:pt x="1" y="2"/>
                    </a:cubicBezTo>
                    <a:cubicBezTo>
                      <a:pt x="1" y="1"/>
                      <a:pt x="2" y="1"/>
                      <a:pt x="2" y="0"/>
                    </a:cubicBezTo>
                    <a:cubicBezTo>
                      <a:pt x="2"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8" name="Freeform 2642"/>
              <p:cNvSpPr>
                <a:spLocks/>
              </p:cNvSpPr>
              <p:nvPr/>
            </p:nvSpPr>
            <p:spPr bwMode="auto">
              <a:xfrm>
                <a:off x="5062538" y="3348038"/>
                <a:ext cx="14288" cy="3175"/>
              </a:xfrm>
              <a:custGeom>
                <a:avLst/>
                <a:gdLst>
                  <a:gd name="T0" fmla="*/ 1 w 5"/>
                  <a:gd name="T1" fmla="*/ 0 h 1"/>
                  <a:gd name="T2" fmla="*/ 1 w 5"/>
                  <a:gd name="T3" fmla="*/ 0 h 1"/>
                  <a:gd name="T4" fmla="*/ 5 w 5"/>
                  <a:gd name="T5" fmla="*/ 1 h 1"/>
                  <a:gd name="T6" fmla="*/ 5 w 5"/>
                  <a:gd name="T7" fmla="*/ 1 h 1"/>
                  <a:gd name="T8" fmla="*/ 1 w 5"/>
                  <a:gd name="T9" fmla="*/ 0 h 1"/>
                </a:gdLst>
                <a:ahLst/>
                <a:cxnLst>
                  <a:cxn ang="0">
                    <a:pos x="T0" y="T1"/>
                  </a:cxn>
                  <a:cxn ang="0">
                    <a:pos x="T2" y="T3"/>
                  </a:cxn>
                  <a:cxn ang="0">
                    <a:pos x="T4" y="T5"/>
                  </a:cxn>
                  <a:cxn ang="0">
                    <a:pos x="T6" y="T7"/>
                  </a:cxn>
                  <a:cxn ang="0">
                    <a:pos x="T8" y="T9"/>
                  </a:cxn>
                </a:cxnLst>
                <a:rect l="0" t="0" r="r" b="b"/>
                <a:pathLst>
                  <a:path w="5" h="1">
                    <a:moveTo>
                      <a:pt x="1" y="0"/>
                    </a:moveTo>
                    <a:cubicBezTo>
                      <a:pt x="1" y="0"/>
                      <a:pt x="0" y="0"/>
                      <a:pt x="1" y="0"/>
                    </a:cubicBezTo>
                    <a:cubicBezTo>
                      <a:pt x="1" y="1"/>
                      <a:pt x="4" y="1"/>
                      <a:pt x="5" y="1"/>
                    </a:cubicBezTo>
                    <a:cubicBezTo>
                      <a:pt x="5" y="1"/>
                      <a:pt x="5" y="1"/>
                      <a:pt x="5" y="1"/>
                    </a:cubicBezTo>
                    <a:cubicBezTo>
                      <a:pt x="4"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49" name="Freeform 2643"/>
              <p:cNvSpPr>
                <a:spLocks/>
              </p:cNvSpPr>
              <p:nvPr/>
            </p:nvSpPr>
            <p:spPr bwMode="auto">
              <a:xfrm>
                <a:off x="5087938" y="3354388"/>
                <a:ext cx="11113" cy="1587"/>
              </a:xfrm>
              <a:custGeom>
                <a:avLst/>
                <a:gdLst>
                  <a:gd name="T0" fmla="*/ 3 w 4"/>
                  <a:gd name="T1" fmla="*/ 1 h 1"/>
                  <a:gd name="T2" fmla="*/ 1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cubicBezTo>
                      <a:pt x="4" y="0"/>
                      <a:pt x="1" y="0"/>
                      <a:pt x="1" y="0"/>
                    </a:cubicBezTo>
                    <a:cubicBezTo>
                      <a:pt x="0" y="0"/>
                      <a:pt x="0" y="0"/>
                      <a:pt x="0" y="0"/>
                    </a:cubicBezTo>
                    <a:cubicBezTo>
                      <a:pt x="1" y="0"/>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0" name="Freeform 2644"/>
              <p:cNvSpPr>
                <a:spLocks noEditPoints="1"/>
              </p:cNvSpPr>
              <p:nvPr/>
            </p:nvSpPr>
            <p:spPr bwMode="auto">
              <a:xfrm>
                <a:off x="4846638" y="3167063"/>
                <a:ext cx="412750" cy="234950"/>
              </a:xfrm>
              <a:custGeom>
                <a:avLst/>
                <a:gdLst>
                  <a:gd name="T0" fmla="*/ 141 w 144"/>
                  <a:gd name="T1" fmla="*/ 30 h 82"/>
                  <a:gd name="T2" fmla="*/ 136 w 144"/>
                  <a:gd name="T3" fmla="*/ 27 h 82"/>
                  <a:gd name="T4" fmla="*/ 131 w 144"/>
                  <a:gd name="T5" fmla="*/ 26 h 82"/>
                  <a:gd name="T6" fmla="*/ 126 w 144"/>
                  <a:gd name="T7" fmla="*/ 25 h 82"/>
                  <a:gd name="T8" fmla="*/ 122 w 144"/>
                  <a:gd name="T9" fmla="*/ 21 h 82"/>
                  <a:gd name="T10" fmla="*/ 116 w 144"/>
                  <a:gd name="T11" fmla="*/ 23 h 82"/>
                  <a:gd name="T12" fmla="*/ 110 w 144"/>
                  <a:gd name="T13" fmla="*/ 21 h 82"/>
                  <a:gd name="T14" fmla="*/ 106 w 144"/>
                  <a:gd name="T15" fmla="*/ 18 h 82"/>
                  <a:gd name="T16" fmla="*/ 104 w 144"/>
                  <a:gd name="T17" fmla="*/ 14 h 82"/>
                  <a:gd name="T18" fmla="*/ 99 w 144"/>
                  <a:gd name="T19" fmla="*/ 12 h 82"/>
                  <a:gd name="T20" fmla="*/ 96 w 144"/>
                  <a:gd name="T21" fmla="*/ 8 h 82"/>
                  <a:gd name="T22" fmla="*/ 95 w 144"/>
                  <a:gd name="T23" fmla="*/ 3 h 82"/>
                  <a:gd name="T24" fmla="*/ 90 w 144"/>
                  <a:gd name="T25" fmla="*/ 0 h 82"/>
                  <a:gd name="T26" fmla="*/ 83 w 144"/>
                  <a:gd name="T27" fmla="*/ 1 h 82"/>
                  <a:gd name="T28" fmla="*/ 78 w 144"/>
                  <a:gd name="T29" fmla="*/ 3 h 82"/>
                  <a:gd name="T30" fmla="*/ 71 w 144"/>
                  <a:gd name="T31" fmla="*/ 3 h 82"/>
                  <a:gd name="T32" fmla="*/ 65 w 144"/>
                  <a:gd name="T33" fmla="*/ 11 h 82"/>
                  <a:gd name="T34" fmla="*/ 58 w 144"/>
                  <a:gd name="T35" fmla="*/ 10 h 82"/>
                  <a:gd name="T36" fmla="*/ 53 w 144"/>
                  <a:gd name="T37" fmla="*/ 10 h 82"/>
                  <a:gd name="T38" fmla="*/ 45 w 144"/>
                  <a:gd name="T39" fmla="*/ 9 h 82"/>
                  <a:gd name="T40" fmla="*/ 37 w 144"/>
                  <a:gd name="T41" fmla="*/ 6 h 82"/>
                  <a:gd name="T42" fmla="*/ 26 w 144"/>
                  <a:gd name="T43" fmla="*/ 4 h 82"/>
                  <a:gd name="T44" fmla="*/ 16 w 144"/>
                  <a:gd name="T45" fmla="*/ 7 h 82"/>
                  <a:gd name="T46" fmla="*/ 13 w 144"/>
                  <a:gd name="T47" fmla="*/ 12 h 82"/>
                  <a:gd name="T48" fmla="*/ 15 w 144"/>
                  <a:gd name="T49" fmla="*/ 19 h 82"/>
                  <a:gd name="T50" fmla="*/ 5 w 144"/>
                  <a:gd name="T51" fmla="*/ 32 h 82"/>
                  <a:gd name="T52" fmla="*/ 2 w 144"/>
                  <a:gd name="T53" fmla="*/ 36 h 82"/>
                  <a:gd name="T54" fmla="*/ 3 w 144"/>
                  <a:gd name="T55" fmla="*/ 43 h 82"/>
                  <a:gd name="T56" fmla="*/ 9 w 144"/>
                  <a:gd name="T57" fmla="*/ 44 h 82"/>
                  <a:gd name="T58" fmla="*/ 18 w 144"/>
                  <a:gd name="T59" fmla="*/ 45 h 82"/>
                  <a:gd name="T60" fmla="*/ 25 w 144"/>
                  <a:gd name="T61" fmla="*/ 46 h 82"/>
                  <a:gd name="T62" fmla="*/ 36 w 144"/>
                  <a:gd name="T63" fmla="*/ 43 h 82"/>
                  <a:gd name="T64" fmla="*/ 50 w 144"/>
                  <a:gd name="T65" fmla="*/ 43 h 82"/>
                  <a:gd name="T66" fmla="*/ 60 w 144"/>
                  <a:gd name="T67" fmla="*/ 55 h 82"/>
                  <a:gd name="T68" fmla="*/ 64 w 144"/>
                  <a:gd name="T69" fmla="*/ 63 h 82"/>
                  <a:gd name="T70" fmla="*/ 54 w 144"/>
                  <a:gd name="T71" fmla="*/ 63 h 82"/>
                  <a:gd name="T72" fmla="*/ 49 w 144"/>
                  <a:gd name="T73" fmla="*/ 72 h 82"/>
                  <a:gd name="T74" fmla="*/ 59 w 144"/>
                  <a:gd name="T75" fmla="*/ 71 h 82"/>
                  <a:gd name="T76" fmla="*/ 75 w 144"/>
                  <a:gd name="T77" fmla="*/ 60 h 82"/>
                  <a:gd name="T78" fmla="*/ 76 w 144"/>
                  <a:gd name="T79" fmla="*/ 60 h 82"/>
                  <a:gd name="T80" fmla="*/ 88 w 144"/>
                  <a:gd name="T81" fmla="*/ 64 h 82"/>
                  <a:gd name="T82" fmla="*/ 84 w 144"/>
                  <a:gd name="T83" fmla="*/ 70 h 82"/>
                  <a:gd name="T84" fmla="*/ 92 w 144"/>
                  <a:gd name="T85" fmla="*/ 81 h 82"/>
                  <a:gd name="T86" fmla="*/ 109 w 144"/>
                  <a:gd name="T87" fmla="*/ 74 h 82"/>
                  <a:gd name="T88" fmla="*/ 104 w 144"/>
                  <a:gd name="T89" fmla="*/ 71 h 82"/>
                  <a:gd name="T90" fmla="*/ 103 w 144"/>
                  <a:gd name="T91" fmla="*/ 70 h 82"/>
                  <a:gd name="T92" fmla="*/ 98 w 144"/>
                  <a:gd name="T93" fmla="*/ 67 h 82"/>
                  <a:gd name="T94" fmla="*/ 94 w 144"/>
                  <a:gd name="T95" fmla="*/ 63 h 82"/>
                  <a:gd name="T96" fmla="*/ 102 w 144"/>
                  <a:gd name="T97" fmla="*/ 63 h 82"/>
                  <a:gd name="T98" fmla="*/ 114 w 144"/>
                  <a:gd name="T99" fmla="*/ 59 h 82"/>
                  <a:gd name="T100" fmla="*/ 129 w 144"/>
                  <a:gd name="T101" fmla="*/ 52 h 82"/>
                  <a:gd name="T102" fmla="*/ 133 w 144"/>
                  <a:gd name="T103" fmla="*/ 48 h 82"/>
                  <a:gd name="T104" fmla="*/ 141 w 144"/>
                  <a:gd name="T105" fmla="*/ 46 h 82"/>
                  <a:gd name="T106" fmla="*/ 142 w 144"/>
                  <a:gd name="T107" fmla="*/ 41 h 82"/>
                  <a:gd name="T108" fmla="*/ 142 w 144"/>
                  <a:gd name="T109" fmla="*/ 37 h 82"/>
                  <a:gd name="T110" fmla="*/ 143 w 144"/>
                  <a:gd name="T111" fmla="*/ 33 h 82"/>
                  <a:gd name="T112" fmla="*/ 68 w 144"/>
                  <a:gd name="T113" fmla="*/ 16 h 82"/>
                  <a:gd name="T114" fmla="*/ 71 w 144"/>
                  <a:gd name="T115" fmla="*/ 25 h 82"/>
                  <a:gd name="T116" fmla="*/ 84 w 144"/>
                  <a:gd name="T117" fmla="*/ 30 h 82"/>
                  <a:gd name="T118" fmla="*/ 97 w 144"/>
                  <a:gd name="T119" fmla="*/ 51 h 82"/>
                  <a:gd name="T120" fmla="*/ 104 w 144"/>
                  <a:gd name="T121" fmla="*/ 5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 h="82">
                    <a:moveTo>
                      <a:pt x="144" y="32"/>
                    </a:moveTo>
                    <a:cubicBezTo>
                      <a:pt x="144" y="32"/>
                      <a:pt x="144" y="32"/>
                      <a:pt x="144" y="32"/>
                    </a:cubicBezTo>
                    <a:cubicBezTo>
                      <a:pt x="143" y="31"/>
                      <a:pt x="143" y="31"/>
                      <a:pt x="143" y="31"/>
                    </a:cubicBezTo>
                    <a:cubicBezTo>
                      <a:pt x="143" y="31"/>
                      <a:pt x="143" y="31"/>
                      <a:pt x="143" y="31"/>
                    </a:cubicBezTo>
                    <a:cubicBezTo>
                      <a:pt x="143" y="31"/>
                      <a:pt x="143" y="30"/>
                      <a:pt x="143" y="30"/>
                    </a:cubicBezTo>
                    <a:cubicBezTo>
                      <a:pt x="144" y="30"/>
                      <a:pt x="144" y="30"/>
                      <a:pt x="144" y="30"/>
                    </a:cubicBezTo>
                    <a:cubicBezTo>
                      <a:pt x="144" y="30"/>
                      <a:pt x="144" y="30"/>
                      <a:pt x="144" y="29"/>
                    </a:cubicBezTo>
                    <a:cubicBezTo>
                      <a:pt x="144" y="29"/>
                      <a:pt x="144" y="29"/>
                      <a:pt x="143" y="29"/>
                    </a:cubicBezTo>
                    <a:cubicBezTo>
                      <a:pt x="143" y="29"/>
                      <a:pt x="143" y="29"/>
                      <a:pt x="143" y="29"/>
                    </a:cubicBezTo>
                    <a:cubicBezTo>
                      <a:pt x="142" y="29"/>
                      <a:pt x="142" y="29"/>
                      <a:pt x="142" y="29"/>
                    </a:cubicBezTo>
                    <a:cubicBezTo>
                      <a:pt x="142" y="30"/>
                      <a:pt x="142" y="30"/>
                      <a:pt x="142" y="30"/>
                    </a:cubicBezTo>
                    <a:cubicBezTo>
                      <a:pt x="142" y="30"/>
                      <a:pt x="142" y="30"/>
                      <a:pt x="142" y="30"/>
                    </a:cubicBezTo>
                    <a:cubicBezTo>
                      <a:pt x="141" y="30"/>
                      <a:pt x="141" y="30"/>
                      <a:pt x="141" y="30"/>
                    </a:cubicBezTo>
                    <a:cubicBezTo>
                      <a:pt x="141" y="29"/>
                      <a:pt x="141" y="29"/>
                      <a:pt x="141" y="29"/>
                    </a:cubicBezTo>
                    <a:cubicBezTo>
                      <a:pt x="140" y="29"/>
                      <a:pt x="140" y="29"/>
                      <a:pt x="140" y="29"/>
                    </a:cubicBezTo>
                    <a:cubicBezTo>
                      <a:pt x="140" y="29"/>
                      <a:pt x="140" y="29"/>
                      <a:pt x="140" y="29"/>
                    </a:cubicBezTo>
                    <a:cubicBezTo>
                      <a:pt x="140" y="29"/>
                      <a:pt x="140" y="29"/>
                      <a:pt x="140" y="29"/>
                    </a:cubicBezTo>
                    <a:cubicBezTo>
                      <a:pt x="140" y="28"/>
                      <a:pt x="140" y="28"/>
                      <a:pt x="140" y="28"/>
                    </a:cubicBezTo>
                    <a:cubicBezTo>
                      <a:pt x="140" y="28"/>
                      <a:pt x="139" y="28"/>
                      <a:pt x="139" y="28"/>
                    </a:cubicBezTo>
                    <a:cubicBezTo>
                      <a:pt x="139" y="28"/>
                      <a:pt x="139" y="28"/>
                      <a:pt x="139" y="28"/>
                    </a:cubicBezTo>
                    <a:cubicBezTo>
                      <a:pt x="139" y="28"/>
                      <a:pt x="138" y="28"/>
                      <a:pt x="138" y="28"/>
                    </a:cubicBezTo>
                    <a:cubicBezTo>
                      <a:pt x="138" y="28"/>
                      <a:pt x="138" y="28"/>
                      <a:pt x="138" y="28"/>
                    </a:cubicBezTo>
                    <a:cubicBezTo>
                      <a:pt x="137" y="28"/>
                      <a:pt x="137" y="28"/>
                      <a:pt x="137" y="28"/>
                    </a:cubicBezTo>
                    <a:cubicBezTo>
                      <a:pt x="137" y="28"/>
                      <a:pt x="136" y="28"/>
                      <a:pt x="136" y="27"/>
                    </a:cubicBezTo>
                    <a:cubicBezTo>
                      <a:pt x="136" y="27"/>
                      <a:pt x="136" y="27"/>
                      <a:pt x="136" y="27"/>
                    </a:cubicBezTo>
                    <a:cubicBezTo>
                      <a:pt x="136" y="27"/>
                      <a:pt x="136" y="27"/>
                      <a:pt x="136" y="27"/>
                    </a:cubicBezTo>
                    <a:cubicBezTo>
                      <a:pt x="136" y="27"/>
                      <a:pt x="136" y="27"/>
                      <a:pt x="136" y="27"/>
                    </a:cubicBezTo>
                    <a:cubicBezTo>
                      <a:pt x="136" y="27"/>
                      <a:pt x="135" y="27"/>
                      <a:pt x="135" y="27"/>
                    </a:cubicBezTo>
                    <a:cubicBezTo>
                      <a:pt x="135" y="27"/>
                      <a:pt x="135" y="27"/>
                      <a:pt x="135" y="27"/>
                    </a:cubicBezTo>
                    <a:cubicBezTo>
                      <a:pt x="135" y="27"/>
                      <a:pt x="134" y="27"/>
                      <a:pt x="134" y="27"/>
                    </a:cubicBezTo>
                    <a:cubicBezTo>
                      <a:pt x="134" y="27"/>
                      <a:pt x="134" y="27"/>
                      <a:pt x="134" y="27"/>
                    </a:cubicBezTo>
                    <a:cubicBezTo>
                      <a:pt x="134" y="27"/>
                      <a:pt x="134" y="27"/>
                      <a:pt x="134" y="27"/>
                    </a:cubicBezTo>
                    <a:cubicBezTo>
                      <a:pt x="134" y="27"/>
                      <a:pt x="134" y="27"/>
                      <a:pt x="134" y="27"/>
                    </a:cubicBezTo>
                    <a:cubicBezTo>
                      <a:pt x="133" y="27"/>
                      <a:pt x="133" y="27"/>
                      <a:pt x="133" y="27"/>
                    </a:cubicBezTo>
                    <a:cubicBezTo>
                      <a:pt x="133" y="27"/>
                      <a:pt x="133" y="27"/>
                      <a:pt x="133" y="26"/>
                    </a:cubicBezTo>
                    <a:cubicBezTo>
                      <a:pt x="133" y="26"/>
                      <a:pt x="133" y="26"/>
                      <a:pt x="133" y="26"/>
                    </a:cubicBezTo>
                    <a:cubicBezTo>
                      <a:pt x="132" y="26"/>
                      <a:pt x="132" y="26"/>
                      <a:pt x="132" y="26"/>
                    </a:cubicBezTo>
                    <a:cubicBezTo>
                      <a:pt x="132" y="26"/>
                      <a:pt x="132" y="25"/>
                      <a:pt x="132" y="26"/>
                    </a:cubicBezTo>
                    <a:cubicBezTo>
                      <a:pt x="131" y="26"/>
                      <a:pt x="131" y="26"/>
                      <a:pt x="131" y="26"/>
                    </a:cubicBezTo>
                    <a:cubicBezTo>
                      <a:pt x="131" y="26"/>
                      <a:pt x="131" y="26"/>
                      <a:pt x="131" y="26"/>
                    </a:cubicBezTo>
                    <a:cubicBezTo>
                      <a:pt x="131" y="25"/>
                      <a:pt x="130" y="25"/>
                      <a:pt x="130" y="25"/>
                    </a:cubicBezTo>
                    <a:cubicBezTo>
                      <a:pt x="130" y="25"/>
                      <a:pt x="130" y="25"/>
                      <a:pt x="130" y="25"/>
                    </a:cubicBezTo>
                    <a:cubicBezTo>
                      <a:pt x="130" y="25"/>
                      <a:pt x="130" y="25"/>
                      <a:pt x="130" y="25"/>
                    </a:cubicBezTo>
                    <a:cubicBezTo>
                      <a:pt x="129" y="25"/>
                      <a:pt x="129" y="25"/>
                      <a:pt x="129" y="25"/>
                    </a:cubicBezTo>
                    <a:cubicBezTo>
                      <a:pt x="129" y="25"/>
                      <a:pt x="129" y="25"/>
                      <a:pt x="129" y="25"/>
                    </a:cubicBezTo>
                    <a:cubicBezTo>
                      <a:pt x="128" y="25"/>
                      <a:pt x="128" y="25"/>
                      <a:pt x="128" y="25"/>
                    </a:cubicBezTo>
                    <a:cubicBezTo>
                      <a:pt x="128" y="26"/>
                      <a:pt x="128" y="26"/>
                      <a:pt x="128" y="26"/>
                    </a:cubicBezTo>
                    <a:cubicBezTo>
                      <a:pt x="128" y="26"/>
                      <a:pt x="128" y="26"/>
                      <a:pt x="128" y="26"/>
                    </a:cubicBezTo>
                    <a:cubicBezTo>
                      <a:pt x="127" y="26"/>
                      <a:pt x="127" y="26"/>
                      <a:pt x="127" y="26"/>
                    </a:cubicBezTo>
                    <a:cubicBezTo>
                      <a:pt x="127" y="26"/>
                      <a:pt x="127" y="26"/>
                      <a:pt x="127" y="26"/>
                    </a:cubicBezTo>
                    <a:cubicBezTo>
                      <a:pt x="126" y="25"/>
                      <a:pt x="126" y="25"/>
                      <a:pt x="126" y="25"/>
                    </a:cubicBezTo>
                    <a:cubicBezTo>
                      <a:pt x="126" y="25"/>
                      <a:pt x="126" y="25"/>
                      <a:pt x="126" y="25"/>
                    </a:cubicBezTo>
                    <a:cubicBezTo>
                      <a:pt x="125" y="25"/>
                      <a:pt x="125" y="25"/>
                      <a:pt x="125" y="25"/>
                    </a:cubicBezTo>
                    <a:cubicBezTo>
                      <a:pt x="125" y="25"/>
                      <a:pt x="125" y="25"/>
                      <a:pt x="125" y="24"/>
                    </a:cubicBezTo>
                    <a:cubicBezTo>
                      <a:pt x="124" y="24"/>
                      <a:pt x="124" y="24"/>
                      <a:pt x="124" y="24"/>
                    </a:cubicBezTo>
                    <a:cubicBezTo>
                      <a:pt x="124" y="24"/>
                      <a:pt x="124" y="23"/>
                      <a:pt x="124" y="23"/>
                    </a:cubicBezTo>
                    <a:cubicBezTo>
                      <a:pt x="124" y="23"/>
                      <a:pt x="124" y="23"/>
                      <a:pt x="124" y="23"/>
                    </a:cubicBezTo>
                    <a:cubicBezTo>
                      <a:pt x="124" y="23"/>
                      <a:pt x="124" y="22"/>
                      <a:pt x="123" y="22"/>
                    </a:cubicBezTo>
                    <a:cubicBezTo>
                      <a:pt x="123" y="22"/>
                      <a:pt x="123" y="22"/>
                      <a:pt x="123" y="22"/>
                    </a:cubicBezTo>
                    <a:cubicBezTo>
                      <a:pt x="123" y="22"/>
                      <a:pt x="123" y="22"/>
                      <a:pt x="122" y="22"/>
                    </a:cubicBezTo>
                    <a:cubicBezTo>
                      <a:pt x="122" y="22"/>
                      <a:pt x="122" y="22"/>
                      <a:pt x="122" y="22"/>
                    </a:cubicBezTo>
                    <a:cubicBezTo>
                      <a:pt x="122" y="22"/>
                      <a:pt x="123" y="21"/>
                      <a:pt x="123" y="21"/>
                    </a:cubicBezTo>
                    <a:cubicBezTo>
                      <a:pt x="123" y="21"/>
                      <a:pt x="123" y="21"/>
                      <a:pt x="123" y="21"/>
                    </a:cubicBezTo>
                    <a:cubicBezTo>
                      <a:pt x="123" y="21"/>
                      <a:pt x="122" y="21"/>
                      <a:pt x="122" y="21"/>
                    </a:cubicBezTo>
                    <a:cubicBezTo>
                      <a:pt x="122" y="21"/>
                      <a:pt x="122" y="21"/>
                      <a:pt x="122" y="21"/>
                    </a:cubicBezTo>
                    <a:cubicBezTo>
                      <a:pt x="122" y="21"/>
                      <a:pt x="121" y="21"/>
                      <a:pt x="121" y="21"/>
                    </a:cubicBezTo>
                    <a:cubicBezTo>
                      <a:pt x="121" y="21"/>
                      <a:pt x="121" y="22"/>
                      <a:pt x="121" y="22"/>
                    </a:cubicBezTo>
                    <a:cubicBezTo>
                      <a:pt x="121" y="22"/>
                      <a:pt x="121" y="22"/>
                      <a:pt x="121" y="22"/>
                    </a:cubicBezTo>
                    <a:cubicBezTo>
                      <a:pt x="120" y="22"/>
                      <a:pt x="120" y="22"/>
                      <a:pt x="120" y="22"/>
                    </a:cubicBezTo>
                    <a:cubicBezTo>
                      <a:pt x="120" y="22"/>
                      <a:pt x="120" y="22"/>
                      <a:pt x="120" y="22"/>
                    </a:cubicBezTo>
                    <a:cubicBezTo>
                      <a:pt x="119" y="22"/>
                      <a:pt x="119" y="22"/>
                      <a:pt x="119" y="22"/>
                    </a:cubicBezTo>
                    <a:cubicBezTo>
                      <a:pt x="118" y="22"/>
                      <a:pt x="118" y="22"/>
                      <a:pt x="118" y="22"/>
                    </a:cubicBezTo>
                    <a:cubicBezTo>
                      <a:pt x="118" y="22"/>
                      <a:pt x="118" y="22"/>
                      <a:pt x="118" y="22"/>
                    </a:cubicBezTo>
                    <a:cubicBezTo>
                      <a:pt x="117" y="23"/>
                      <a:pt x="117" y="23"/>
                      <a:pt x="117" y="23"/>
                    </a:cubicBezTo>
                    <a:cubicBezTo>
                      <a:pt x="117" y="23"/>
                      <a:pt x="117" y="23"/>
                      <a:pt x="116" y="23"/>
                    </a:cubicBezTo>
                    <a:cubicBezTo>
                      <a:pt x="116" y="23"/>
                      <a:pt x="116" y="23"/>
                      <a:pt x="116" y="23"/>
                    </a:cubicBezTo>
                    <a:cubicBezTo>
                      <a:pt x="116" y="23"/>
                      <a:pt x="116" y="23"/>
                      <a:pt x="116" y="23"/>
                    </a:cubicBezTo>
                    <a:cubicBezTo>
                      <a:pt x="116" y="23"/>
                      <a:pt x="116" y="23"/>
                      <a:pt x="116" y="23"/>
                    </a:cubicBezTo>
                    <a:cubicBezTo>
                      <a:pt x="116" y="23"/>
                      <a:pt x="115" y="23"/>
                      <a:pt x="115" y="23"/>
                    </a:cubicBezTo>
                    <a:cubicBezTo>
                      <a:pt x="115" y="23"/>
                      <a:pt x="115" y="23"/>
                      <a:pt x="115" y="23"/>
                    </a:cubicBezTo>
                    <a:cubicBezTo>
                      <a:pt x="115" y="23"/>
                      <a:pt x="115" y="22"/>
                      <a:pt x="115" y="22"/>
                    </a:cubicBezTo>
                    <a:cubicBezTo>
                      <a:pt x="115" y="22"/>
                      <a:pt x="115" y="22"/>
                      <a:pt x="115" y="22"/>
                    </a:cubicBezTo>
                    <a:cubicBezTo>
                      <a:pt x="114" y="22"/>
                      <a:pt x="114" y="22"/>
                      <a:pt x="114" y="23"/>
                    </a:cubicBezTo>
                    <a:cubicBezTo>
                      <a:pt x="114" y="23"/>
                      <a:pt x="114" y="23"/>
                      <a:pt x="113" y="23"/>
                    </a:cubicBezTo>
                    <a:cubicBezTo>
                      <a:pt x="113" y="23"/>
                      <a:pt x="113" y="22"/>
                      <a:pt x="113" y="22"/>
                    </a:cubicBezTo>
                    <a:cubicBezTo>
                      <a:pt x="113" y="22"/>
                      <a:pt x="113" y="22"/>
                      <a:pt x="113" y="22"/>
                    </a:cubicBezTo>
                    <a:cubicBezTo>
                      <a:pt x="113" y="22"/>
                      <a:pt x="112" y="21"/>
                      <a:pt x="112" y="21"/>
                    </a:cubicBezTo>
                    <a:cubicBezTo>
                      <a:pt x="112" y="21"/>
                      <a:pt x="112" y="21"/>
                      <a:pt x="112" y="21"/>
                    </a:cubicBezTo>
                    <a:cubicBezTo>
                      <a:pt x="112" y="21"/>
                      <a:pt x="111" y="21"/>
                      <a:pt x="111" y="21"/>
                    </a:cubicBezTo>
                    <a:cubicBezTo>
                      <a:pt x="111" y="21"/>
                      <a:pt x="111" y="21"/>
                      <a:pt x="111" y="21"/>
                    </a:cubicBezTo>
                    <a:cubicBezTo>
                      <a:pt x="111" y="21"/>
                      <a:pt x="110" y="21"/>
                      <a:pt x="110" y="21"/>
                    </a:cubicBezTo>
                    <a:cubicBezTo>
                      <a:pt x="110" y="21"/>
                      <a:pt x="110" y="21"/>
                      <a:pt x="110" y="21"/>
                    </a:cubicBezTo>
                    <a:cubicBezTo>
                      <a:pt x="110" y="21"/>
                      <a:pt x="109" y="21"/>
                      <a:pt x="109" y="22"/>
                    </a:cubicBezTo>
                    <a:cubicBezTo>
                      <a:pt x="109" y="22"/>
                      <a:pt x="109" y="22"/>
                      <a:pt x="109" y="22"/>
                    </a:cubicBezTo>
                    <a:cubicBezTo>
                      <a:pt x="109" y="22"/>
                      <a:pt x="108" y="22"/>
                      <a:pt x="108" y="22"/>
                    </a:cubicBezTo>
                    <a:cubicBezTo>
                      <a:pt x="108" y="22"/>
                      <a:pt x="108" y="22"/>
                      <a:pt x="108" y="22"/>
                    </a:cubicBezTo>
                    <a:cubicBezTo>
                      <a:pt x="108" y="22"/>
                      <a:pt x="108" y="22"/>
                      <a:pt x="107" y="21"/>
                    </a:cubicBezTo>
                    <a:cubicBezTo>
                      <a:pt x="107" y="21"/>
                      <a:pt x="107" y="21"/>
                      <a:pt x="107" y="21"/>
                    </a:cubicBezTo>
                    <a:cubicBezTo>
                      <a:pt x="107" y="21"/>
                      <a:pt x="107" y="20"/>
                      <a:pt x="107" y="20"/>
                    </a:cubicBezTo>
                    <a:cubicBezTo>
                      <a:pt x="107" y="20"/>
                      <a:pt x="106" y="20"/>
                      <a:pt x="106" y="19"/>
                    </a:cubicBezTo>
                    <a:cubicBezTo>
                      <a:pt x="106" y="19"/>
                      <a:pt x="106" y="19"/>
                      <a:pt x="106" y="19"/>
                    </a:cubicBezTo>
                    <a:cubicBezTo>
                      <a:pt x="106" y="19"/>
                      <a:pt x="106" y="19"/>
                      <a:pt x="106" y="19"/>
                    </a:cubicBezTo>
                    <a:cubicBezTo>
                      <a:pt x="106" y="18"/>
                      <a:pt x="106" y="18"/>
                      <a:pt x="106" y="18"/>
                    </a:cubicBezTo>
                    <a:cubicBezTo>
                      <a:pt x="106" y="18"/>
                      <a:pt x="106" y="18"/>
                      <a:pt x="106" y="18"/>
                    </a:cubicBezTo>
                    <a:cubicBezTo>
                      <a:pt x="106" y="18"/>
                      <a:pt x="107" y="18"/>
                      <a:pt x="107" y="17"/>
                    </a:cubicBezTo>
                    <a:cubicBezTo>
                      <a:pt x="107" y="17"/>
                      <a:pt x="107" y="17"/>
                      <a:pt x="107" y="17"/>
                    </a:cubicBezTo>
                    <a:cubicBezTo>
                      <a:pt x="107" y="17"/>
                      <a:pt x="106" y="17"/>
                      <a:pt x="106" y="17"/>
                    </a:cubicBezTo>
                    <a:cubicBezTo>
                      <a:pt x="106" y="16"/>
                      <a:pt x="106" y="16"/>
                      <a:pt x="106" y="16"/>
                    </a:cubicBezTo>
                    <a:cubicBezTo>
                      <a:pt x="106" y="16"/>
                      <a:pt x="106" y="16"/>
                      <a:pt x="106" y="16"/>
                    </a:cubicBezTo>
                    <a:cubicBezTo>
                      <a:pt x="106" y="16"/>
                      <a:pt x="106" y="16"/>
                      <a:pt x="106" y="16"/>
                    </a:cubicBezTo>
                    <a:cubicBezTo>
                      <a:pt x="106" y="15"/>
                      <a:pt x="106" y="15"/>
                      <a:pt x="105" y="15"/>
                    </a:cubicBezTo>
                    <a:cubicBezTo>
                      <a:pt x="105" y="15"/>
                      <a:pt x="105" y="15"/>
                      <a:pt x="105" y="15"/>
                    </a:cubicBezTo>
                    <a:cubicBezTo>
                      <a:pt x="106" y="14"/>
                      <a:pt x="106" y="14"/>
                      <a:pt x="106" y="14"/>
                    </a:cubicBezTo>
                    <a:cubicBezTo>
                      <a:pt x="106" y="14"/>
                      <a:pt x="106" y="14"/>
                      <a:pt x="106" y="14"/>
                    </a:cubicBezTo>
                    <a:cubicBezTo>
                      <a:pt x="106" y="14"/>
                      <a:pt x="106" y="14"/>
                      <a:pt x="106" y="14"/>
                    </a:cubicBezTo>
                    <a:cubicBezTo>
                      <a:pt x="105" y="14"/>
                      <a:pt x="105" y="14"/>
                      <a:pt x="105" y="14"/>
                    </a:cubicBezTo>
                    <a:cubicBezTo>
                      <a:pt x="105" y="14"/>
                      <a:pt x="105" y="14"/>
                      <a:pt x="104" y="14"/>
                    </a:cubicBezTo>
                    <a:cubicBezTo>
                      <a:pt x="104" y="14"/>
                      <a:pt x="104" y="14"/>
                      <a:pt x="104" y="14"/>
                    </a:cubicBezTo>
                    <a:cubicBezTo>
                      <a:pt x="104" y="14"/>
                      <a:pt x="104" y="14"/>
                      <a:pt x="104" y="13"/>
                    </a:cubicBezTo>
                    <a:cubicBezTo>
                      <a:pt x="104" y="12"/>
                      <a:pt x="104" y="12"/>
                      <a:pt x="104" y="12"/>
                    </a:cubicBezTo>
                    <a:cubicBezTo>
                      <a:pt x="104" y="12"/>
                      <a:pt x="104" y="12"/>
                      <a:pt x="103" y="12"/>
                    </a:cubicBezTo>
                    <a:cubicBezTo>
                      <a:pt x="103" y="12"/>
                      <a:pt x="103" y="12"/>
                      <a:pt x="103" y="12"/>
                    </a:cubicBezTo>
                    <a:cubicBezTo>
                      <a:pt x="102" y="12"/>
                      <a:pt x="102" y="12"/>
                      <a:pt x="102" y="12"/>
                    </a:cubicBezTo>
                    <a:cubicBezTo>
                      <a:pt x="102" y="12"/>
                      <a:pt x="102" y="12"/>
                      <a:pt x="102" y="12"/>
                    </a:cubicBezTo>
                    <a:cubicBezTo>
                      <a:pt x="102" y="13"/>
                      <a:pt x="102" y="13"/>
                      <a:pt x="102" y="13"/>
                    </a:cubicBezTo>
                    <a:cubicBezTo>
                      <a:pt x="101" y="13"/>
                      <a:pt x="101" y="13"/>
                      <a:pt x="101" y="13"/>
                    </a:cubicBezTo>
                    <a:cubicBezTo>
                      <a:pt x="100" y="13"/>
                      <a:pt x="100" y="13"/>
                      <a:pt x="100" y="13"/>
                    </a:cubicBezTo>
                    <a:cubicBezTo>
                      <a:pt x="100" y="13"/>
                      <a:pt x="100" y="12"/>
                      <a:pt x="100" y="12"/>
                    </a:cubicBezTo>
                    <a:cubicBezTo>
                      <a:pt x="100" y="12"/>
                      <a:pt x="100" y="12"/>
                      <a:pt x="100" y="12"/>
                    </a:cubicBezTo>
                    <a:cubicBezTo>
                      <a:pt x="100" y="12"/>
                      <a:pt x="99" y="12"/>
                      <a:pt x="99" y="12"/>
                    </a:cubicBezTo>
                    <a:cubicBezTo>
                      <a:pt x="98" y="12"/>
                      <a:pt x="98" y="12"/>
                      <a:pt x="98" y="12"/>
                    </a:cubicBezTo>
                    <a:cubicBezTo>
                      <a:pt x="98" y="12"/>
                      <a:pt x="98" y="12"/>
                      <a:pt x="97" y="12"/>
                    </a:cubicBezTo>
                    <a:cubicBezTo>
                      <a:pt x="97" y="12"/>
                      <a:pt x="97" y="12"/>
                      <a:pt x="97" y="12"/>
                    </a:cubicBezTo>
                    <a:cubicBezTo>
                      <a:pt x="97" y="12"/>
                      <a:pt x="97" y="12"/>
                      <a:pt x="97" y="12"/>
                    </a:cubicBezTo>
                    <a:cubicBezTo>
                      <a:pt x="97" y="12"/>
                      <a:pt x="97" y="12"/>
                      <a:pt x="97" y="12"/>
                    </a:cubicBezTo>
                    <a:cubicBezTo>
                      <a:pt x="96" y="11"/>
                      <a:pt x="96" y="11"/>
                      <a:pt x="97" y="11"/>
                    </a:cubicBezTo>
                    <a:cubicBezTo>
                      <a:pt x="97" y="11"/>
                      <a:pt x="97" y="11"/>
                      <a:pt x="97" y="11"/>
                    </a:cubicBezTo>
                    <a:cubicBezTo>
                      <a:pt x="97" y="11"/>
                      <a:pt x="97" y="11"/>
                      <a:pt x="97" y="10"/>
                    </a:cubicBezTo>
                    <a:cubicBezTo>
                      <a:pt x="97" y="10"/>
                      <a:pt x="97" y="10"/>
                      <a:pt x="97" y="10"/>
                    </a:cubicBezTo>
                    <a:cubicBezTo>
                      <a:pt x="96" y="10"/>
                      <a:pt x="96" y="10"/>
                      <a:pt x="96" y="10"/>
                    </a:cubicBezTo>
                    <a:cubicBezTo>
                      <a:pt x="97" y="9"/>
                      <a:pt x="97" y="9"/>
                      <a:pt x="97" y="9"/>
                    </a:cubicBezTo>
                    <a:cubicBezTo>
                      <a:pt x="97" y="9"/>
                      <a:pt x="97" y="9"/>
                      <a:pt x="97" y="9"/>
                    </a:cubicBezTo>
                    <a:cubicBezTo>
                      <a:pt x="96" y="8"/>
                      <a:pt x="96" y="8"/>
                      <a:pt x="96" y="8"/>
                    </a:cubicBezTo>
                    <a:cubicBezTo>
                      <a:pt x="96" y="7"/>
                      <a:pt x="96" y="7"/>
                      <a:pt x="96" y="7"/>
                    </a:cubicBezTo>
                    <a:cubicBezTo>
                      <a:pt x="97" y="7"/>
                      <a:pt x="97" y="7"/>
                      <a:pt x="97" y="7"/>
                    </a:cubicBezTo>
                    <a:cubicBezTo>
                      <a:pt x="97" y="7"/>
                      <a:pt x="97" y="7"/>
                      <a:pt x="97" y="7"/>
                    </a:cubicBezTo>
                    <a:cubicBezTo>
                      <a:pt x="98" y="7"/>
                      <a:pt x="98" y="7"/>
                      <a:pt x="98" y="7"/>
                    </a:cubicBezTo>
                    <a:cubicBezTo>
                      <a:pt x="98" y="7"/>
                      <a:pt x="98" y="7"/>
                      <a:pt x="98" y="6"/>
                    </a:cubicBezTo>
                    <a:cubicBezTo>
                      <a:pt x="98" y="6"/>
                      <a:pt x="98" y="6"/>
                      <a:pt x="98" y="6"/>
                    </a:cubicBezTo>
                    <a:cubicBezTo>
                      <a:pt x="98" y="6"/>
                      <a:pt x="98" y="5"/>
                      <a:pt x="98" y="5"/>
                    </a:cubicBezTo>
                    <a:cubicBezTo>
                      <a:pt x="97" y="5"/>
                      <a:pt x="97" y="5"/>
                      <a:pt x="97" y="5"/>
                    </a:cubicBezTo>
                    <a:cubicBezTo>
                      <a:pt x="97" y="5"/>
                      <a:pt x="97" y="5"/>
                      <a:pt x="97" y="5"/>
                    </a:cubicBezTo>
                    <a:cubicBezTo>
                      <a:pt x="97" y="5"/>
                      <a:pt x="96" y="5"/>
                      <a:pt x="96" y="5"/>
                    </a:cubicBezTo>
                    <a:cubicBezTo>
                      <a:pt x="95" y="3"/>
                      <a:pt x="95" y="3"/>
                      <a:pt x="95" y="3"/>
                    </a:cubicBezTo>
                    <a:cubicBezTo>
                      <a:pt x="95" y="3"/>
                      <a:pt x="95" y="3"/>
                      <a:pt x="95" y="3"/>
                    </a:cubicBezTo>
                    <a:cubicBezTo>
                      <a:pt x="95" y="3"/>
                      <a:pt x="95" y="3"/>
                      <a:pt x="95" y="3"/>
                    </a:cubicBezTo>
                    <a:cubicBezTo>
                      <a:pt x="96" y="2"/>
                      <a:pt x="96" y="2"/>
                      <a:pt x="95" y="2"/>
                    </a:cubicBezTo>
                    <a:cubicBezTo>
                      <a:pt x="94" y="1"/>
                      <a:pt x="94" y="1"/>
                      <a:pt x="94" y="1"/>
                    </a:cubicBezTo>
                    <a:cubicBezTo>
                      <a:pt x="94" y="1"/>
                      <a:pt x="94" y="1"/>
                      <a:pt x="94" y="0"/>
                    </a:cubicBezTo>
                    <a:cubicBezTo>
                      <a:pt x="94" y="0"/>
                      <a:pt x="94" y="0"/>
                      <a:pt x="94" y="0"/>
                    </a:cubicBezTo>
                    <a:cubicBezTo>
                      <a:pt x="94" y="0"/>
                      <a:pt x="93" y="0"/>
                      <a:pt x="93" y="0"/>
                    </a:cubicBezTo>
                    <a:cubicBezTo>
                      <a:pt x="93" y="0"/>
                      <a:pt x="93" y="0"/>
                      <a:pt x="93" y="0"/>
                    </a:cubicBezTo>
                    <a:cubicBezTo>
                      <a:pt x="93" y="0"/>
                      <a:pt x="93" y="0"/>
                      <a:pt x="92" y="0"/>
                    </a:cubicBezTo>
                    <a:cubicBezTo>
                      <a:pt x="92" y="0"/>
                      <a:pt x="92" y="0"/>
                      <a:pt x="92" y="0"/>
                    </a:cubicBezTo>
                    <a:cubicBezTo>
                      <a:pt x="92" y="0"/>
                      <a:pt x="91" y="0"/>
                      <a:pt x="91" y="0"/>
                    </a:cubicBezTo>
                    <a:cubicBezTo>
                      <a:pt x="91" y="1"/>
                      <a:pt x="91" y="0"/>
                      <a:pt x="91" y="0"/>
                    </a:cubicBezTo>
                    <a:cubicBezTo>
                      <a:pt x="90" y="0"/>
                      <a:pt x="90" y="0"/>
                      <a:pt x="90" y="0"/>
                    </a:cubicBezTo>
                    <a:cubicBezTo>
                      <a:pt x="90" y="0"/>
                      <a:pt x="90" y="0"/>
                      <a:pt x="90" y="0"/>
                    </a:cubicBezTo>
                    <a:cubicBezTo>
                      <a:pt x="90" y="0"/>
                      <a:pt x="90" y="0"/>
                      <a:pt x="90" y="0"/>
                    </a:cubicBezTo>
                    <a:cubicBezTo>
                      <a:pt x="89" y="0"/>
                      <a:pt x="89" y="0"/>
                      <a:pt x="89" y="0"/>
                    </a:cubicBezTo>
                    <a:cubicBezTo>
                      <a:pt x="89" y="0"/>
                      <a:pt x="89" y="0"/>
                      <a:pt x="88" y="0"/>
                    </a:cubicBezTo>
                    <a:cubicBezTo>
                      <a:pt x="88" y="0"/>
                      <a:pt x="88" y="0"/>
                      <a:pt x="88" y="0"/>
                    </a:cubicBezTo>
                    <a:cubicBezTo>
                      <a:pt x="88" y="0"/>
                      <a:pt x="88" y="0"/>
                      <a:pt x="88" y="0"/>
                    </a:cubicBezTo>
                    <a:cubicBezTo>
                      <a:pt x="88" y="0"/>
                      <a:pt x="88" y="0"/>
                      <a:pt x="88" y="0"/>
                    </a:cubicBezTo>
                    <a:cubicBezTo>
                      <a:pt x="87" y="0"/>
                      <a:pt x="87" y="0"/>
                      <a:pt x="87" y="1"/>
                    </a:cubicBezTo>
                    <a:cubicBezTo>
                      <a:pt x="87" y="1"/>
                      <a:pt x="87" y="1"/>
                      <a:pt x="87" y="1"/>
                    </a:cubicBezTo>
                    <a:cubicBezTo>
                      <a:pt x="86" y="1"/>
                      <a:pt x="86" y="1"/>
                      <a:pt x="86" y="1"/>
                    </a:cubicBezTo>
                    <a:cubicBezTo>
                      <a:pt x="86" y="1"/>
                      <a:pt x="86" y="1"/>
                      <a:pt x="86" y="1"/>
                    </a:cubicBezTo>
                    <a:cubicBezTo>
                      <a:pt x="85" y="1"/>
                      <a:pt x="85" y="1"/>
                      <a:pt x="85" y="1"/>
                    </a:cubicBezTo>
                    <a:cubicBezTo>
                      <a:pt x="85" y="1"/>
                      <a:pt x="85" y="1"/>
                      <a:pt x="85" y="1"/>
                    </a:cubicBezTo>
                    <a:cubicBezTo>
                      <a:pt x="84" y="1"/>
                      <a:pt x="84" y="1"/>
                      <a:pt x="84" y="1"/>
                    </a:cubicBezTo>
                    <a:cubicBezTo>
                      <a:pt x="83" y="1"/>
                      <a:pt x="83" y="1"/>
                      <a:pt x="83" y="1"/>
                    </a:cubicBezTo>
                    <a:cubicBezTo>
                      <a:pt x="83" y="0"/>
                      <a:pt x="83" y="0"/>
                      <a:pt x="83" y="0"/>
                    </a:cubicBezTo>
                    <a:cubicBezTo>
                      <a:pt x="82" y="0"/>
                      <a:pt x="82" y="0"/>
                      <a:pt x="82" y="0"/>
                    </a:cubicBezTo>
                    <a:cubicBezTo>
                      <a:pt x="82" y="0"/>
                      <a:pt x="82" y="0"/>
                      <a:pt x="82" y="1"/>
                    </a:cubicBezTo>
                    <a:cubicBezTo>
                      <a:pt x="82" y="1"/>
                      <a:pt x="82" y="1"/>
                      <a:pt x="82" y="1"/>
                    </a:cubicBezTo>
                    <a:cubicBezTo>
                      <a:pt x="82" y="1"/>
                      <a:pt x="82" y="1"/>
                      <a:pt x="82" y="1"/>
                    </a:cubicBezTo>
                    <a:cubicBezTo>
                      <a:pt x="82" y="1"/>
                      <a:pt x="81" y="1"/>
                      <a:pt x="81" y="2"/>
                    </a:cubicBezTo>
                    <a:cubicBezTo>
                      <a:pt x="81" y="2"/>
                      <a:pt x="81" y="2"/>
                      <a:pt x="81" y="2"/>
                    </a:cubicBezTo>
                    <a:cubicBezTo>
                      <a:pt x="81" y="3"/>
                      <a:pt x="81" y="3"/>
                      <a:pt x="81" y="3"/>
                    </a:cubicBezTo>
                    <a:cubicBezTo>
                      <a:pt x="81" y="3"/>
                      <a:pt x="81" y="3"/>
                      <a:pt x="81" y="3"/>
                    </a:cubicBezTo>
                    <a:cubicBezTo>
                      <a:pt x="80" y="3"/>
                      <a:pt x="80" y="3"/>
                      <a:pt x="80" y="3"/>
                    </a:cubicBezTo>
                    <a:cubicBezTo>
                      <a:pt x="80" y="3"/>
                      <a:pt x="79" y="3"/>
                      <a:pt x="79" y="3"/>
                    </a:cubicBezTo>
                    <a:cubicBezTo>
                      <a:pt x="79" y="3"/>
                      <a:pt x="79" y="3"/>
                      <a:pt x="79" y="3"/>
                    </a:cubicBezTo>
                    <a:cubicBezTo>
                      <a:pt x="78" y="3"/>
                      <a:pt x="78" y="3"/>
                      <a:pt x="78" y="3"/>
                    </a:cubicBezTo>
                    <a:cubicBezTo>
                      <a:pt x="78" y="3"/>
                      <a:pt x="78" y="3"/>
                      <a:pt x="78" y="3"/>
                    </a:cubicBezTo>
                    <a:cubicBezTo>
                      <a:pt x="78" y="3"/>
                      <a:pt x="78" y="3"/>
                      <a:pt x="78" y="3"/>
                    </a:cubicBezTo>
                    <a:cubicBezTo>
                      <a:pt x="77" y="3"/>
                      <a:pt x="77" y="3"/>
                      <a:pt x="77" y="3"/>
                    </a:cubicBezTo>
                    <a:cubicBezTo>
                      <a:pt x="77" y="3"/>
                      <a:pt x="77" y="2"/>
                      <a:pt x="77" y="2"/>
                    </a:cubicBezTo>
                    <a:cubicBezTo>
                      <a:pt x="77" y="2"/>
                      <a:pt x="77" y="2"/>
                      <a:pt x="77" y="2"/>
                    </a:cubicBezTo>
                    <a:cubicBezTo>
                      <a:pt x="74" y="2"/>
                      <a:pt x="74" y="2"/>
                      <a:pt x="74" y="2"/>
                    </a:cubicBezTo>
                    <a:cubicBezTo>
                      <a:pt x="74" y="2"/>
                      <a:pt x="74" y="2"/>
                      <a:pt x="74" y="3"/>
                    </a:cubicBezTo>
                    <a:cubicBezTo>
                      <a:pt x="74" y="3"/>
                      <a:pt x="74" y="3"/>
                      <a:pt x="74" y="3"/>
                    </a:cubicBezTo>
                    <a:cubicBezTo>
                      <a:pt x="73" y="3"/>
                      <a:pt x="73" y="3"/>
                      <a:pt x="73" y="3"/>
                    </a:cubicBezTo>
                    <a:cubicBezTo>
                      <a:pt x="73" y="3"/>
                      <a:pt x="72" y="3"/>
                      <a:pt x="72" y="3"/>
                    </a:cubicBezTo>
                    <a:cubicBezTo>
                      <a:pt x="72" y="3"/>
                      <a:pt x="72" y="3"/>
                      <a:pt x="72" y="3"/>
                    </a:cubicBezTo>
                    <a:cubicBezTo>
                      <a:pt x="72" y="3"/>
                      <a:pt x="72" y="3"/>
                      <a:pt x="71" y="3"/>
                    </a:cubicBezTo>
                    <a:cubicBezTo>
                      <a:pt x="71" y="3"/>
                      <a:pt x="71" y="3"/>
                      <a:pt x="71" y="3"/>
                    </a:cubicBezTo>
                    <a:cubicBezTo>
                      <a:pt x="70" y="3"/>
                      <a:pt x="70" y="3"/>
                      <a:pt x="70" y="3"/>
                    </a:cubicBezTo>
                    <a:cubicBezTo>
                      <a:pt x="70" y="4"/>
                      <a:pt x="70" y="4"/>
                      <a:pt x="70" y="4"/>
                    </a:cubicBezTo>
                    <a:cubicBezTo>
                      <a:pt x="70" y="4"/>
                      <a:pt x="70" y="4"/>
                      <a:pt x="69" y="4"/>
                    </a:cubicBezTo>
                    <a:cubicBezTo>
                      <a:pt x="69" y="5"/>
                      <a:pt x="69" y="5"/>
                      <a:pt x="69" y="5"/>
                    </a:cubicBezTo>
                    <a:cubicBezTo>
                      <a:pt x="69" y="5"/>
                      <a:pt x="69" y="5"/>
                      <a:pt x="69" y="5"/>
                    </a:cubicBezTo>
                    <a:cubicBezTo>
                      <a:pt x="67" y="8"/>
                      <a:pt x="67" y="8"/>
                      <a:pt x="67" y="8"/>
                    </a:cubicBezTo>
                    <a:cubicBezTo>
                      <a:pt x="67" y="8"/>
                      <a:pt x="67" y="8"/>
                      <a:pt x="67" y="8"/>
                    </a:cubicBezTo>
                    <a:cubicBezTo>
                      <a:pt x="68" y="10"/>
                      <a:pt x="68" y="10"/>
                      <a:pt x="68" y="10"/>
                    </a:cubicBezTo>
                    <a:cubicBezTo>
                      <a:pt x="68" y="10"/>
                      <a:pt x="68" y="11"/>
                      <a:pt x="68" y="11"/>
                    </a:cubicBezTo>
                    <a:cubicBezTo>
                      <a:pt x="67" y="11"/>
                      <a:pt x="67" y="11"/>
                      <a:pt x="67" y="11"/>
                    </a:cubicBezTo>
                    <a:cubicBezTo>
                      <a:pt x="67" y="12"/>
                      <a:pt x="67" y="12"/>
                      <a:pt x="66" y="12"/>
                    </a:cubicBezTo>
                    <a:cubicBezTo>
                      <a:pt x="66" y="11"/>
                      <a:pt x="66" y="11"/>
                      <a:pt x="66" y="11"/>
                    </a:cubicBezTo>
                    <a:cubicBezTo>
                      <a:pt x="65" y="11"/>
                      <a:pt x="65" y="11"/>
                      <a:pt x="65" y="11"/>
                    </a:cubicBezTo>
                    <a:cubicBezTo>
                      <a:pt x="65" y="10"/>
                      <a:pt x="65" y="10"/>
                      <a:pt x="65" y="10"/>
                    </a:cubicBezTo>
                    <a:cubicBezTo>
                      <a:pt x="65" y="10"/>
                      <a:pt x="65" y="10"/>
                      <a:pt x="65" y="10"/>
                    </a:cubicBezTo>
                    <a:cubicBezTo>
                      <a:pt x="64" y="9"/>
                      <a:pt x="64" y="9"/>
                      <a:pt x="64" y="9"/>
                    </a:cubicBezTo>
                    <a:cubicBezTo>
                      <a:pt x="64" y="9"/>
                      <a:pt x="64" y="9"/>
                      <a:pt x="64" y="9"/>
                    </a:cubicBezTo>
                    <a:cubicBezTo>
                      <a:pt x="62" y="10"/>
                      <a:pt x="62" y="10"/>
                      <a:pt x="62" y="10"/>
                    </a:cubicBezTo>
                    <a:cubicBezTo>
                      <a:pt x="61" y="10"/>
                      <a:pt x="61" y="9"/>
                      <a:pt x="61" y="9"/>
                    </a:cubicBezTo>
                    <a:cubicBezTo>
                      <a:pt x="61" y="9"/>
                      <a:pt x="61" y="9"/>
                      <a:pt x="61" y="9"/>
                    </a:cubicBezTo>
                    <a:cubicBezTo>
                      <a:pt x="60" y="9"/>
                      <a:pt x="60" y="9"/>
                      <a:pt x="60" y="9"/>
                    </a:cubicBezTo>
                    <a:cubicBezTo>
                      <a:pt x="59" y="9"/>
                      <a:pt x="59" y="9"/>
                      <a:pt x="59" y="9"/>
                    </a:cubicBezTo>
                    <a:cubicBezTo>
                      <a:pt x="59" y="9"/>
                      <a:pt x="59" y="9"/>
                      <a:pt x="59" y="10"/>
                    </a:cubicBezTo>
                    <a:cubicBezTo>
                      <a:pt x="59" y="10"/>
                      <a:pt x="59" y="10"/>
                      <a:pt x="59" y="10"/>
                    </a:cubicBezTo>
                    <a:cubicBezTo>
                      <a:pt x="59" y="10"/>
                      <a:pt x="59" y="10"/>
                      <a:pt x="58" y="10"/>
                    </a:cubicBezTo>
                    <a:cubicBezTo>
                      <a:pt x="58" y="10"/>
                      <a:pt x="58" y="10"/>
                      <a:pt x="58" y="10"/>
                    </a:cubicBezTo>
                    <a:cubicBezTo>
                      <a:pt x="57" y="10"/>
                      <a:pt x="57" y="10"/>
                      <a:pt x="57" y="10"/>
                    </a:cubicBezTo>
                    <a:cubicBezTo>
                      <a:pt x="57" y="10"/>
                      <a:pt x="57" y="10"/>
                      <a:pt x="57" y="10"/>
                    </a:cubicBezTo>
                    <a:cubicBezTo>
                      <a:pt x="57" y="9"/>
                      <a:pt x="57" y="9"/>
                      <a:pt x="57" y="9"/>
                    </a:cubicBezTo>
                    <a:cubicBezTo>
                      <a:pt x="57" y="8"/>
                      <a:pt x="57" y="8"/>
                      <a:pt x="57" y="8"/>
                    </a:cubicBezTo>
                    <a:cubicBezTo>
                      <a:pt x="57" y="8"/>
                      <a:pt x="57" y="8"/>
                      <a:pt x="56" y="8"/>
                    </a:cubicBezTo>
                    <a:cubicBezTo>
                      <a:pt x="56" y="7"/>
                      <a:pt x="56" y="7"/>
                      <a:pt x="56" y="7"/>
                    </a:cubicBezTo>
                    <a:cubicBezTo>
                      <a:pt x="56" y="7"/>
                      <a:pt x="56" y="7"/>
                      <a:pt x="56" y="7"/>
                    </a:cubicBezTo>
                    <a:cubicBezTo>
                      <a:pt x="55" y="8"/>
                      <a:pt x="55" y="8"/>
                      <a:pt x="55" y="8"/>
                    </a:cubicBezTo>
                    <a:cubicBezTo>
                      <a:pt x="55" y="8"/>
                      <a:pt x="55" y="8"/>
                      <a:pt x="54" y="8"/>
                    </a:cubicBezTo>
                    <a:cubicBezTo>
                      <a:pt x="54" y="8"/>
                      <a:pt x="54" y="8"/>
                      <a:pt x="54" y="8"/>
                    </a:cubicBezTo>
                    <a:cubicBezTo>
                      <a:pt x="54" y="8"/>
                      <a:pt x="54" y="9"/>
                      <a:pt x="53" y="9"/>
                    </a:cubicBezTo>
                    <a:cubicBezTo>
                      <a:pt x="53" y="10"/>
                      <a:pt x="53" y="10"/>
                      <a:pt x="53" y="10"/>
                    </a:cubicBezTo>
                    <a:cubicBezTo>
                      <a:pt x="53" y="10"/>
                      <a:pt x="53" y="10"/>
                      <a:pt x="53" y="10"/>
                    </a:cubicBezTo>
                    <a:cubicBezTo>
                      <a:pt x="52" y="10"/>
                      <a:pt x="52" y="10"/>
                      <a:pt x="52" y="10"/>
                    </a:cubicBezTo>
                    <a:cubicBezTo>
                      <a:pt x="52" y="10"/>
                      <a:pt x="52" y="10"/>
                      <a:pt x="52" y="10"/>
                    </a:cubicBezTo>
                    <a:cubicBezTo>
                      <a:pt x="52" y="9"/>
                      <a:pt x="52" y="9"/>
                      <a:pt x="52" y="9"/>
                    </a:cubicBezTo>
                    <a:cubicBezTo>
                      <a:pt x="52" y="9"/>
                      <a:pt x="52" y="8"/>
                      <a:pt x="51" y="8"/>
                    </a:cubicBezTo>
                    <a:cubicBezTo>
                      <a:pt x="50" y="9"/>
                      <a:pt x="50" y="9"/>
                      <a:pt x="50" y="9"/>
                    </a:cubicBezTo>
                    <a:cubicBezTo>
                      <a:pt x="50" y="9"/>
                      <a:pt x="50" y="8"/>
                      <a:pt x="50" y="8"/>
                    </a:cubicBezTo>
                    <a:cubicBezTo>
                      <a:pt x="49" y="7"/>
                      <a:pt x="49" y="7"/>
                      <a:pt x="49" y="7"/>
                    </a:cubicBezTo>
                    <a:cubicBezTo>
                      <a:pt x="49" y="7"/>
                      <a:pt x="49" y="7"/>
                      <a:pt x="49" y="7"/>
                    </a:cubicBezTo>
                    <a:cubicBezTo>
                      <a:pt x="47" y="8"/>
                      <a:pt x="47" y="8"/>
                      <a:pt x="47" y="8"/>
                    </a:cubicBezTo>
                    <a:cubicBezTo>
                      <a:pt x="47" y="8"/>
                      <a:pt x="47" y="8"/>
                      <a:pt x="47" y="8"/>
                    </a:cubicBezTo>
                    <a:cubicBezTo>
                      <a:pt x="47" y="8"/>
                      <a:pt x="47" y="8"/>
                      <a:pt x="47" y="8"/>
                    </a:cubicBezTo>
                    <a:cubicBezTo>
                      <a:pt x="46" y="8"/>
                      <a:pt x="46" y="8"/>
                      <a:pt x="46" y="8"/>
                    </a:cubicBezTo>
                    <a:cubicBezTo>
                      <a:pt x="45" y="9"/>
                      <a:pt x="45" y="9"/>
                      <a:pt x="45" y="9"/>
                    </a:cubicBezTo>
                    <a:cubicBezTo>
                      <a:pt x="45" y="9"/>
                      <a:pt x="45" y="9"/>
                      <a:pt x="44" y="9"/>
                    </a:cubicBezTo>
                    <a:cubicBezTo>
                      <a:pt x="44" y="9"/>
                      <a:pt x="44" y="9"/>
                      <a:pt x="44" y="9"/>
                    </a:cubicBezTo>
                    <a:cubicBezTo>
                      <a:pt x="44" y="9"/>
                      <a:pt x="44" y="9"/>
                      <a:pt x="44" y="9"/>
                    </a:cubicBezTo>
                    <a:cubicBezTo>
                      <a:pt x="44" y="8"/>
                      <a:pt x="44" y="8"/>
                      <a:pt x="44" y="8"/>
                    </a:cubicBezTo>
                    <a:cubicBezTo>
                      <a:pt x="44" y="8"/>
                      <a:pt x="44" y="8"/>
                      <a:pt x="44" y="8"/>
                    </a:cubicBezTo>
                    <a:cubicBezTo>
                      <a:pt x="41" y="8"/>
                      <a:pt x="41" y="8"/>
                      <a:pt x="41" y="8"/>
                    </a:cubicBezTo>
                    <a:cubicBezTo>
                      <a:pt x="41" y="8"/>
                      <a:pt x="41" y="8"/>
                      <a:pt x="41" y="8"/>
                    </a:cubicBezTo>
                    <a:cubicBezTo>
                      <a:pt x="41" y="6"/>
                      <a:pt x="41" y="6"/>
                      <a:pt x="41" y="6"/>
                    </a:cubicBezTo>
                    <a:cubicBezTo>
                      <a:pt x="41" y="6"/>
                      <a:pt x="40" y="6"/>
                      <a:pt x="40" y="6"/>
                    </a:cubicBezTo>
                    <a:cubicBezTo>
                      <a:pt x="39" y="6"/>
                      <a:pt x="39" y="6"/>
                      <a:pt x="39" y="6"/>
                    </a:cubicBezTo>
                    <a:cubicBezTo>
                      <a:pt x="39" y="6"/>
                      <a:pt x="39" y="7"/>
                      <a:pt x="38" y="7"/>
                    </a:cubicBezTo>
                    <a:cubicBezTo>
                      <a:pt x="38" y="7"/>
                      <a:pt x="38" y="7"/>
                      <a:pt x="38" y="7"/>
                    </a:cubicBezTo>
                    <a:cubicBezTo>
                      <a:pt x="37" y="7"/>
                      <a:pt x="37" y="6"/>
                      <a:pt x="37" y="6"/>
                    </a:cubicBezTo>
                    <a:cubicBezTo>
                      <a:pt x="37" y="6"/>
                      <a:pt x="37" y="6"/>
                      <a:pt x="37" y="6"/>
                    </a:cubicBezTo>
                    <a:cubicBezTo>
                      <a:pt x="36" y="6"/>
                      <a:pt x="36" y="6"/>
                      <a:pt x="36" y="6"/>
                    </a:cubicBezTo>
                    <a:cubicBezTo>
                      <a:pt x="36" y="6"/>
                      <a:pt x="36" y="5"/>
                      <a:pt x="36" y="6"/>
                    </a:cubicBezTo>
                    <a:cubicBezTo>
                      <a:pt x="35" y="6"/>
                      <a:pt x="35" y="6"/>
                      <a:pt x="35" y="6"/>
                    </a:cubicBezTo>
                    <a:cubicBezTo>
                      <a:pt x="35" y="6"/>
                      <a:pt x="35" y="6"/>
                      <a:pt x="34" y="6"/>
                    </a:cubicBezTo>
                    <a:cubicBezTo>
                      <a:pt x="34" y="5"/>
                      <a:pt x="34" y="5"/>
                      <a:pt x="34" y="5"/>
                    </a:cubicBezTo>
                    <a:cubicBezTo>
                      <a:pt x="34" y="5"/>
                      <a:pt x="33" y="5"/>
                      <a:pt x="33" y="5"/>
                    </a:cubicBezTo>
                    <a:cubicBezTo>
                      <a:pt x="32" y="5"/>
                      <a:pt x="32" y="5"/>
                      <a:pt x="32" y="5"/>
                    </a:cubicBezTo>
                    <a:cubicBezTo>
                      <a:pt x="32" y="5"/>
                      <a:pt x="32" y="5"/>
                      <a:pt x="32" y="5"/>
                    </a:cubicBezTo>
                    <a:cubicBezTo>
                      <a:pt x="31" y="5"/>
                      <a:pt x="31" y="5"/>
                      <a:pt x="31" y="5"/>
                    </a:cubicBezTo>
                    <a:cubicBezTo>
                      <a:pt x="31" y="4"/>
                      <a:pt x="30" y="4"/>
                      <a:pt x="30" y="4"/>
                    </a:cubicBezTo>
                    <a:cubicBezTo>
                      <a:pt x="27" y="5"/>
                      <a:pt x="27" y="5"/>
                      <a:pt x="27" y="5"/>
                    </a:cubicBezTo>
                    <a:cubicBezTo>
                      <a:pt x="26" y="5"/>
                      <a:pt x="26" y="4"/>
                      <a:pt x="26" y="4"/>
                    </a:cubicBezTo>
                    <a:cubicBezTo>
                      <a:pt x="25" y="4"/>
                      <a:pt x="25" y="4"/>
                      <a:pt x="25" y="4"/>
                    </a:cubicBezTo>
                    <a:cubicBezTo>
                      <a:pt x="25" y="4"/>
                      <a:pt x="25" y="4"/>
                      <a:pt x="25" y="4"/>
                    </a:cubicBezTo>
                    <a:cubicBezTo>
                      <a:pt x="23" y="5"/>
                      <a:pt x="23" y="5"/>
                      <a:pt x="23" y="5"/>
                    </a:cubicBezTo>
                    <a:cubicBezTo>
                      <a:pt x="23" y="5"/>
                      <a:pt x="22" y="5"/>
                      <a:pt x="22" y="5"/>
                    </a:cubicBezTo>
                    <a:cubicBezTo>
                      <a:pt x="21" y="5"/>
                      <a:pt x="21" y="5"/>
                      <a:pt x="21" y="5"/>
                    </a:cubicBezTo>
                    <a:cubicBezTo>
                      <a:pt x="21" y="5"/>
                      <a:pt x="21" y="5"/>
                      <a:pt x="20" y="5"/>
                    </a:cubicBezTo>
                    <a:cubicBezTo>
                      <a:pt x="19" y="5"/>
                      <a:pt x="19" y="5"/>
                      <a:pt x="19" y="5"/>
                    </a:cubicBezTo>
                    <a:cubicBezTo>
                      <a:pt x="19" y="5"/>
                      <a:pt x="18" y="5"/>
                      <a:pt x="18" y="5"/>
                    </a:cubicBezTo>
                    <a:cubicBezTo>
                      <a:pt x="18" y="5"/>
                      <a:pt x="18" y="5"/>
                      <a:pt x="18" y="5"/>
                    </a:cubicBezTo>
                    <a:cubicBezTo>
                      <a:pt x="17" y="5"/>
                      <a:pt x="17" y="6"/>
                      <a:pt x="17" y="6"/>
                    </a:cubicBezTo>
                    <a:cubicBezTo>
                      <a:pt x="17" y="6"/>
                      <a:pt x="17" y="6"/>
                      <a:pt x="17" y="6"/>
                    </a:cubicBezTo>
                    <a:cubicBezTo>
                      <a:pt x="18" y="7"/>
                      <a:pt x="17" y="7"/>
                      <a:pt x="17" y="7"/>
                    </a:cubicBezTo>
                    <a:cubicBezTo>
                      <a:pt x="16" y="7"/>
                      <a:pt x="16" y="7"/>
                      <a:pt x="16" y="7"/>
                    </a:cubicBezTo>
                    <a:cubicBezTo>
                      <a:pt x="16" y="7"/>
                      <a:pt x="16" y="8"/>
                      <a:pt x="16" y="8"/>
                    </a:cubicBezTo>
                    <a:cubicBezTo>
                      <a:pt x="15" y="8"/>
                      <a:pt x="15" y="8"/>
                      <a:pt x="15" y="8"/>
                    </a:cubicBezTo>
                    <a:cubicBezTo>
                      <a:pt x="15" y="8"/>
                      <a:pt x="15" y="8"/>
                      <a:pt x="15" y="8"/>
                    </a:cubicBezTo>
                    <a:cubicBezTo>
                      <a:pt x="13" y="8"/>
                      <a:pt x="13" y="8"/>
                      <a:pt x="13" y="8"/>
                    </a:cubicBezTo>
                    <a:cubicBezTo>
                      <a:pt x="13" y="7"/>
                      <a:pt x="13" y="7"/>
                      <a:pt x="13" y="7"/>
                    </a:cubicBezTo>
                    <a:cubicBezTo>
                      <a:pt x="11" y="8"/>
                      <a:pt x="11" y="8"/>
                      <a:pt x="11" y="8"/>
                    </a:cubicBezTo>
                    <a:cubicBezTo>
                      <a:pt x="11" y="8"/>
                      <a:pt x="11" y="8"/>
                      <a:pt x="11" y="8"/>
                    </a:cubicBezTo>
                    <a:cubicBezTo>
                      <a:pt x="11" y="8"/>
                      <a:pt x="11" y="8"/>
                      <a:pt x="11" y="8"/>
                    </a:cubicBezTo>
                    <a:cubicBezTo>
                      <a:pt x="12" y="10"/>
                      <a:pt x="12" y="10"/>
                      <a:pt x="12" y="10"/>
                    </a:cubicBezTo>
                    <a:cubicBezTo>
                      <a:pt x="13" y="10"/>
                      <a:pt x="13" y="10"/>
                      <a:pt x="12" y="10"/>
                    </a:cubicBezTo>
                    <a:cubicBezTo>
                      <a:pt x="12" y="11"/>
                      <a:pt x="12" y="11"/>
                      <a:pt x="12" y="11"/>
                    </a:cubicBezTo>
                    <a:cubicBezTo>
                      <a:pt x="12" y="11"/>
                      <a:pt x="12" y="11"/>
                      <a:pt x="12" y="11"/>
                    </a:cubicBezTo>
                    <a:cubicBezTo>
                      <a:pt x="13" y="12"/>
                      <a:pt x="13" y="12"/>
                      <a:pt x="13" y="12"/>
                    </a:cubicBezTo>
                    <a:cubicBezTo>
                      <a:pt x="14" y="12"/>
                      <a:pt x="14" y="13"/>
                      <a:pt x="14" y="13"/>
                    </a:cubicBezTo>
                    <a:cubicBezTo>
                      <a:pt x="14" y="14"/>
                      <a:pt x="14" y="14"/>
                      <a:pt x="14" y="14"/>
                    </a:cubicBezTo>
                    <a:cubicBezTo>
                      <a:pt x="14" y="14"/>
                      <a:pt x="14" y="14"/>
                      <a:pt x="14" y="14"/>
                    </a:cubicBezTo>
                    <a:cubicBezTo>
                      <a:pt x="15" y="15"/>
                      <a:pt x="15" y="15"/>
                      <a:pt x="15" y="15"/>
                    </a:cubicBezTo>
                    <a:cubicBezTo>
                      <a:pt x="15" y="15"/>
                      <a:pt x="15" y="15"/>
                      <a:pt x="16" y="15"/>
                    </a:cubicBezTo>
                    <a:cubicBezTo>
                      <a:pt x="16" y="16"/>
                      <a:pt x="16" y="16"/>
                      <a:pt x="16" y="16"/>
                    </a:cubicBezTo>
                    <a:cubicBezTo>
                      <a:pt x="16" y="16"/>
                      <a:pt x="16" y="16"/>
                      <a:pt x="16" y="16"/>
                    </a:cubicBezTo>
                    <a:cubicBezTo>
                      <a:pt x="15" y="16"/>
                      <a:pt x="15" y="16"/>
                      <a:pt x="15" y="16"/>
                    </a:cubicBezTo>
                    <a:cubicBezTo>
                      <a:pt x="15" y="16"/>
                      <a:pt x="15" y="17"/>
                      <a:pt x="15" y="17"/>
                    </a:cubicBezTo>
                    <a:cubicBezTo>
                      <a:pt x="15" y="17"/>
                      <a:pt x="15" y="17"/>
                      <a:pt x="15" y="17"/>
                    </a:cubicBezTo>
                    <a:cubicBezTo>
                      <a:pt x="15" y="17"/>
                      <a:pt x="15" y="17"/>
                      <a:pt x="15" y="17"/>
                    </a:cubicBezTo>
                    <a:cubicBezTo>
                      <a:pt x="15" y="18"/>
                      <a:pt x="15" y="18"/>
                      <a:pt x="15" y="18"/>
                    </a:cubicBezTo>
                    <a:cubicBezTo>
                      <a:pt x="15" y="18"/>
                      <a:pt x="15" y="18"/>
                      <a:pt x="15" y="19"/>
                    </a:cubicBezTo>
                    <a:cubicBezTo>
                      <a:pt x="15" y="21"/>
                      <a:pt x="15" y="21"/>
                      <a:pt x="15" y="21"/>
                    </a:cubicBezTo>
                    <a:cubicBezTo>
                      <a:pt x="15" y="21"/>
                      <a:pt x="15" y="21"/>
                      <a:pt x="15" y="21"/>
                    </a:cubicBezTo>
                    <a:cubicBezTo>
                      <a:pt x="14" y="21"/>
                      <a:pt x="14" y="21"/>
                      <a:pt x="14" y="21"/>
                    </a:cubicBezTo>
                    <a:cubicBezTo>
                      <a:pt x="14" y="21"/>
                      <a:pt x="13" y="21"/>
                      <a:pt x="13" y="21"/>
                    </a:cubicBezTo>
                    <a:cubicBezTo>
                      <a:pt x="11" y="23"/>
                      <a:pt x="11" y="23"/>
                      <a:pt x="11" y="23"/>
                    </a:cubicBezTo>
                    <a:cubicBezTo>
                      <a:pt x="11" y="23"/>
                      <a:pt x="11" y="23"/>
                      <a:pt x="11" y="23"/>
                    </a:cubicBezTo>
                    <a:cubicBezTo>
                      <a:pt x="9" y="24"/>
                      <a:pt x="9" y="24"/>
                      <a:pt x="9" y="24"/>
                    </a:cubicBezTo>
                    <a:cubicBezTo>
                      <a:pt x="9" y="24"/>
                      <a:pt x="9" y="25"/>
                      <a:pt x="9" y="25"/>
                    </a:cubicBezTo>
                    <a:cubicBezTo>
                      <a:pt x="7" y="27"/>
                      <a:pt x="7" y="27"/>
                      <a:pt x="7" y="27"/>
                    </a:cubicBezTo>
                    <a:cubicBezTo>
                      <a:pt x="4" y="30"/>
                      <a:pt x="4" y="30"/>
                      <a:pt x="4" y="30"/>
                    </a:cubicBezTo>
                    <a:cubicBezTo>
                      <a:pt x="4" y="30"/>
                      <a:pt x="4" y="30"/>
                      <a:pt x="4" y="30"/>
                    </a:cubicBezTo>
                    <a:cubicBezTo>
                      <a:pt x="5" y="31"/>
                      <a:pt x="5" y="31"/>
                      <a:pt x="5" y="31"/>
                    </a:cubicBezTo>
                    <a:cubicBezTo>
                      <a:pt x="5" y="32"/>
                      <a:pt x="5" y="32"/>
                      <a:pt x="5" y="32"/>
                    </a:cubicBezTo>
                    <a:cubicBezTo>
                      <a:pt x="5" y="33"/>
                      <a:pt x="5" y="33"/>
                      <a:pt x="5" y="33"/>
                    </a:cubicBezTo>
                    <a:cubicBezTo>
                      <a:pt x="5" y="33"/>
                      <a:pt x="5" y="33"/>
                      <a:pt x="5" y="33"/>
                    </a:cubicBezTo>
                    <a:cubicBezTo>
                      <a:pt x="6" y="34"/>
                      <a:pt x="6" y="34"/>
                      <a:pt x="6" y="34"/>
                    </a:cubicBezTo>
                    <a:cubicBezTo>
                      <a:pt x="6" y="34"/>
                      <a:pt x="6" y="34"/>
                      <a:pt x="6" y="35"/>
                    </a:cubicBezTo>
                    <a:cubicBezTo>
                      <a:pt x="6" y="35"/>
                      <a:pt x="6" y="35"/>
                      <a:pt x="6" y="35"/>
                    </a:cubicBezTo>
                    <a:cubicBezTo>
                      <a:pt x="6" y="35"/>
                      <a:pt x="6" y="35"/>
                      <a:pt x="6" y="35"/>
                    </a:cubicBezTo>
                    <a:cubicBezTo>
                      <a:pt x="4" y="35"/>
                      <a:pt x="4" y="35"/>
                      <a:pt x="4" y="35"/>
                    </a:cubicBezTo>
                    <a:cubicBezTo>
                      <a:pt x="4" y="35"/>
                      <a:pt x="4" y="35"/>
                      <a:pt x="4" y="35"/>
                    </a:cubicBezTo>
                    <a:cubicBezTo>
                      <a:pt x="4" y="35"/>
                      <a:pt x="4" y="35"/>
                      <a:pt x="4" y="35"/>
                    </a:cubicBezTo>
                    <a:cubicBezTo>
                      <a:pt x="3" y="35"/>
                      <a:pt x="3" y="35"/>
                      <a:pt x="3" y="35"/>
                    </a:cubicBezTo>
                    <a:cubicBezTo>
                      <a:pt x="3" y="35"/>
                      <a:pt x="3" y="35"/>
                      <a:pt x="3" y="36"/>
                    </a:cubicBezTo>
                    <a:cubicBezTo>
                      <a:pt x="2" y="36"/>
                      <a:pt x="2" y="36"/>
                      <a:pt x="2" y="36"/>
                    </a:cubicBezTo>
                    <a:cubicBezTo>
                      <a:pt x="2" y="36"/>
                      <a:pt x="2" y="36"/>
                      <a:pt x="2" y="36"/>
                    </a:cubicBezTo>
                    <a:cubicBezTo>
                      <a:pt x="2" y="38"/>
                      <a:pt x="2" y="38"/>
                      <a:pt x="2" y="38"/>
                    </a:cubicBezTo>
                    <a:cubicBezTo>
                      <a:pt x="2" y="38"/>
                      <a:pt x="2" y="38"/>
                      <a:pt x="2" y="39"/>
                    </a:cubicBezTo>
                    <a:cubicBezTo>
                      <a:pt x="1" y="39"/>
                      <a:pt x="1" y="39"/>
                      <a:pt x="1" y="39"/>
                    </a:cubicBezTo>
                    <a:cubicBezTo>
                      <a:pt x="0" y="39"/>
                      <a:pt x="0" y="40"/>
                      <a:pt x="0" y="40"/>
                    </a:cubicBezTo>
                    <a:cubicBezTo>
                      <a:pt x="0" y="41"/>
                      <a:pt x="0" y="41"/>
                      <a:pt x="0" y="41"/>
                    </a:cubicBezTo>
                    <a:cubicBezTo>
                      <a:pt x="0" y="41"/>
                      <a:pt x="0" y="41"/>
                      <a:pt x="0" y="41"/>
                    </a:cubicBezTo>
                    <a:cubicBezTo>
                      <a:pt x="0" y="41"/>
                      <a:pt x="1" y="41"/>
                      <a:pt x="1" y="41"/>
                    </a:cubicBezTo>
                    <a:cubicBezTo>
                      <a:pt x="1" y="41"/>
                      <a:pt x="1" y="41"/>
                      <a:pt x="1" y="41"/>
                    </a:cubicBezTo>
                    <a:cubicBezTo>
                      <a:pt x="1" y="41"/>
                      <a:pt x="1" y="42"/>
                      <a:pt x="1" y="42"/>
                    </a:cubicBezTo>
                    <a:cubicBezTo>
                      <a:pt x="1" y="42"/>
                      <a:pt x="1" y="42"/>
                      <a:pt x="1" y="42"/>
                    </a:cubicBezTo>
                    <a:cubicBezTo>
                      <a:pt x="1" y="42"/>
                      <a:pt x="2" y="43"/>
                      <a:pt x="2" y="43"/>
                    </a:cubicBezTo>
                    <a:cubicBezTo>
                      <a:pt x="3" y="43"/>
                      <a:pt x="3" y="43"/>
                      <a:pt x="3" y="43"/>
                    </a:cubicBezTo>
                    <a:cubicBezTo>
                      <a:pt x="3" y="43"/>
                      <a:pt x="3" y="43"/>
                      <a:pt x="3" y="43"/>
                    </a:cubicBezTo>
                    <a:cubicBezTo>
                      <a:pt x="4" y="44"/>
                      <a:pt x="4" y="44"/>
                      <a:pt x="4" y="44"/>
                    </a:cubicBezTo>
                    <a:cubicBezTo>
                      <a:pt x="4" y="44"/>
                      <a:pt x="4" y="44"/>
                      <a:pt x="4" y="44"/>
                    </a:cubicBezTo>
                    <a:cubicBezTo>
                      <a:pt x="5" y="44"/>
                      <a:pt x="5" y="44"/>
                      <a:pt x="5" y="44"/>
                    </a:cubicBezTo>
                    <a:cubicBezTo>
                      <a:pt x="5" y="44"/>
                      <a:pt x="5" y="44"/>
                      <a:pt x="6" y="44"/>
                    </a:cubicBezTo>
                    <a:cubicBezTo>
                      <a:pt x="6" y="45"/>
                      <a:pt x="6" y="45"/>
                      <a:pt x="6" y="45"/>
                    </a:cubicBezTo>
                    <a:cubicBezTo>
                      <a:pt x="6" y="45"/>
                      <a:pt x="7" y="45"/>
                      <a:pt x="7" y="45"/>
                    </a:cubicBezTo>
                    <a:cubicBezTo>
                      <a:pt x="7" y="45"/>
                      <a:pt x="7" y="45"/>
                      <a:pt x="7" y="45"/>
                    </a:cubicBezTo>
                    <a:cubicBezTo>
                      <a:pt x="7" y="45"/>
                      <a:pt x="7" y="45"/>
                      <a:pt x="7" y="45"/>
                    </a:cubicBezTo>
                    <a:cubicBezTo>
                      <a:pt x="7" y="45"/>
                      <a:pt x="8" y="45"/>
                      <a:pt x="8" y="45"/>
                    </a:cubicBezTo>
                    <a:cubicBezTo>
                      <a:pt x="8" y="44"/>
                      <a:pt x="8" y="44"/>
                      <a:pt x="8" y="44"/>
                    </a:cubicBezTo>
                    <a:cubicBezTo>
                      <a:pt x="8" y="44"/>
                      <a:pt x="8" y="44"/>
                      <a:pt x="8" y="44"/>
                    </a:cubicBezTo>
                    <a:cubicBezTo>
                      <a:pt x="9" y="44"/>
                      <a:pt x="9" y="44"/>
                      <a:pt x="9" y="44"/>
                    </a:cubicBezTo>
                    <a:cubicBezTo>
                      <a:pt x="9" y="44"/>
                      <a:pt x="9" y="44"/>
                      <a:pt x="9" y="44"/>
                    </a:cubicBezTo>
                    <a:cubicBezTo>
                      <a:pt x="10" y="45"/>
                      <a:pt x="10" y="45"/>
                      <a:pt x="10" y="45"/>
                    </a:cubicBezTo>
                    <a:cubicBezTo>
                      <a:pt x="10" y="45"/>
                      <a:pt x="10" y="45"/>
                      <a:pt x="11" y="45"/>
                    </a:cubicBezTo>
                    <a:cubicBezTo>
                      <a:pt x="11" y="45"/>
                      <a:pt x="11" y="45"/>
                      <a:pt x="11" y="45"/>
                    </a:cubicBezTo>
                    <a:cubicBezTo>
                      <a:pt x="11" y="45"/>
                      <a:pt x="12" y="45"/>
                      <a:pt x="12" y="45"/>
                    </a:cubicBezTo>
                    <a:cubicBezTo>
                      <a:pt x="12" y="45"/>
                      <a:pt x="12" y="45"/>
                      <a:pt x="12" y="45"/>
                    </a:cubicBezTo>
                    <a:cubicBezTo>
                      <a:pt x="13" y="45"/>
                      <a:pt x="13" y="45"/>
                      <a:pt x="13" y="45"/>
                    </a:cubicBezTo>
                    <a:cubicBezTo>
                      <a:pt x="14" y="45"/>
                      <a:pt x="14" y="45"/>
                      <a:pt x="14" y="45"/>
                    </a:cubicBezTo>
                    <a:cubicBezTo>
                      <a:pt x="14" y="46"/>
                      <a:pt x="14" y="46"/>
                      <a:pt x="14" y="46"/>
                    </a:cubicBezTo>
                    <a:cubicBezTo>
                      <a:pt x="15" y="45"/>
                      <a:pt x="15" y="45"/>
                      <a:pt x="15" y="45"/>
                    </a:cubicBezTo>
                    <a:cubicBezTo>
                      <a:pt x="15" y="45"/>
                      <a:pt x="16" y="45"/>
                      <a:pt x="16" y="45"/>
                    </a:cubicBezTo>
                    <a:cubicBezTo>
                      <a:pt x="16" y="46"/>
                      <a:pt x="16" y="46"/>
                      <a:pt x="16" y="46"/>
                    </a:cubicBezTo>
                    <a:cubicBezTo>
                      <a:pt x="16" y="46"/>
                      <a:pt x="17" y="46"/>
                      <a:pt x="17" y="46"/>
                    </a:cubicBezTo>
                    <a:cubicBezTo>
                      <a:pt x="18" y="45"/>
                      <a:pt x="18" y="45"/>
                      <a:pt x="18" y="45"/>
                    </a:cubicBezTo>
                    <a:cubicBezTo>
                      <a:pt x="18" y="45"/>
                      <a:pt x="19" y="45"/>
                      <a:pt x="19" y="45"/>
                    </a:cubicBezTo>
                    <a:cubicBezTo>
                      <a:pt x="20" y="45"/>
                      <a:pt x="20" y="45"/>
                      <a:pt x="20" y="45"/>
                    </a:cubicBezTo>
                    <a:cubicBezTo>
                      <a:pt x="20" y="45"/>
                      <a:pt x="20" y="46"/>
                      <a:pt x="20" y="46"/>
                    </a:cubicBezTo>
                    <a:cubicBezTo>
                      <a:pt x="20" y="46"/>
                      <a:pt x="20" y="46"/>
                      <a:pt x="20" y="46"/>
                    </a:cubicBezTo>
                    <a:cubicBezTo>
                      <a:pt x="20" y="46"/>
                      <a:pt x="21" y="46"/>
                      <a:pt x="21" y="47"/>
                    </a:cubicBezTo>
                    <a:cubicBezTo>
                      <a:pt x="21" y="47"/>
                      <a:pt x="21" y="47"/>
                      <a:pt x="21" y="47"/>
                    </a:cubicBezTo>
                    <a:cubicBezTo>
                      <a:pt x="21" y="47"/>
                      <a:pt x="21" y="47"/>
                      <a:pt x="22" y="47"/>
                    </a:cubicBezTo>
                    <a:cubicBezTo>
                      <a:pt x="22" y="48"/>
                      <a:pt x="22" y="48"/>
                      <a:pt x="22" y="48"/>
                    </a:cubicBezTo>
                    <a:cubicBezTo>
                      <a:pt x="22" y="48"/>
                      <a:pt x="22" y="48"/>
                      <a:pt x="23" y="48"/>
                    </a:cubicBezTo>
                    <a:cubicBezTo>
                      <a:pt x="23" y="48"/>
                      <a:pt x="23" y="48"/>
                      <a:pt x="23" y="48"/>
                    </a:cubicBezTo>
                    <a:cubicBezTo>
                      <a:pt x="23" y="48"/>
                      <a:pt x="23" y="48"/>
                      <a:pt x="24" y="48"/>
                    </a:cubicBezTo>
                    <a:cubicBezTo>
                      <a:pt x="24" y="47"/>
                      <a:pt x="24" y="47"/>
                      <a:pt x="24" y="47"/>
                    </a:cubicBezTo>
                    <a:cubicBezTo>
                      <a:pt x="25" y="47"/>
                      <a:pt x="25" y="46"/>
                      <a:pt x="25" y="46"/>
                    </a:cubicBezTo>
                    <a:cubicBezTo>
                      <a:pt x="26" y="46"/>
                      <a:pt x="26" y="46"/>
                      <a:pt x="26" y="46"/>
                    </a:cubicBezTo>
                    <a:cubicBezTo>
                      <a:pt x="26" y="46"/>
                      <a:pt x="26" y="46"/>
                      <a:pt x="27" y="46"/>
                    </a:cubicBezTo>
                    <a:cubicBezTo>
                      <a:pt x="28" y="46"/>
                      <a:pt x="28" y="46"/>
                      <a:pt x="28" y="46"/>
                    </a:cubicBezTo>
                    <a:cubicBezTo>
                      <a:pt x="28" y="46"/>
                      <a:pt x="29" y="46"/>
                      <a:pt x="29" y="46"/>
                    </a:cubicBezTo>
                    <a:cubicBezTo>
                      <a:pt x="30" y="45"/>
                      <a:pt x="30" y="45"/>
                      <a:pt x="30" y="45"/>
                    </a:cubicBezTo>
                    <a:cubicBezTo>
                      <a:pt x="30" y="45"/>
                      <a:pt x="30" y="45"/>
                      <a:pt x="30" y="45"/>
                    </a:cubicBezTo>
                    <a:cubicBezTo>
                      <a:pt x="32" y="45"/>
                      <a:pt x="32" y="45"/>
                      <a:pt x="32" y="45"/>
                    </a:cubicBezTo>
                    <a:cubicBezTo>
                      <a:pt x="32" y="45"/>
                      <a:pt x="32" y="45"/>
                      <a:pt x="32" y="45"/>
                    </a:cubicBezTo>
                    <a:cubicBezTo>
                      <a:pt x="34" y="43"/>
                      <a:pt x="34" y="43"/>
                      <a:pt x="34" y="43"/>
                    </a:cubicBezTo>
                    <a:cubicBezTo>
                      <a:pt x="34" y="43"/>
                      <a:pt x="34" y="43"/>
                      <a:pt x="34" y="43"/>
                    </a:cubicBezTo>
                    <a:cubicBezTo>
                      <a:pt x="35" y="43"/>
                      <a:pt x="35" y="43"/>
                      <a:pt x="35" y="43"/>
                    </a:cubicBezTo>
                    <a:cubicBezTo>
                      <a:pt x="35" y="43"/>
                      <a:pt x="35" y="43"/>
                      <a:pt x="36" y="43"/>
                    </a:cubicBezTo>
                    <a:cubicBezTo>
                      <a:pt x="36" y="43"/>
                      <a:pt x="36" y="43"/>
                      <a:pt x="36" y="43"/>
                    </a:cubicBezTo>
                    <a:cubicBezTo>
                      <a:pt x="36" y="41"/>
                      <a:pt x="37" y="42"/>
                      <a:pt x="37" y="42"/>
                    </a:cubicBezTo>
                    <a:cubicBezTo>
                      <a:pt x="38" y="42"/>
                      <a:pt x="37" y="41"/>
                      <a:pt x="38" y="41"/>
                    </a:cubicBezTo>
                    <a:cubicBezTo>
                      <a:pt x="38" y="41"/>
                      <a:pt x="38" y="42"/>
                      <a:pt x="39" y="42"/>
                    </a:cubicBezTo>
                    <a:cubicBezTo>
                      <a:pt x="39" y="42"/>
                      <a:pt x="39" y="41"/>
                      <a:pt x="39" y="41"/>
                    </a:cubicBezTo>
                    <a:cubicBezTo>
                      <a:pt x="40" y="41"/>
                      <a:pt x="39" y="41"/>
                      <a:pt x="40" y="41"/>
                    </a:cubicBezTo>
                    <a:cubicBezTo>
                      <a:pt x="41" y="41"/>
                      <a:pt x="41" y="40"/>
                      <a:pt x="42" y="41"/>
                    </a:cubicBezTo>
                    <a:cubicBezTo>
                      <a:pt x="43" y="41"/>
                      <a:pt x="43" y="39"/>
                      <a:pt x="44" y="40"/>
                    </a:cubicBezTo>
                    <a:cubicBezTo>
                      <a:pt x="44" y="41"/>
                      <a:pt x="44" y="40"/>
                      <a:pt x="46" y="41"/>
                    </a:cubicBezTo>
                    <a:cubicBezTo>
                      <a:pt x="47" y="42"/>
                      <a:pt x="47" y="41"/>
                      <a:pt x="47" y="42"/>
                    </a:cubicBezTo>
                    <a:cubicBezTo>
                      <a:pt x="47" y="44"/>
                      <a:pt x="48" y="42"/>
                      <a:pt x="48" y="43"/>
                    </a:cubicBezTo>
                    <a:cubicBezTo>
                      <a:pt x="48" y="44"/>
                      <a:pt x="49" y="42"/>
                      <a:pt x="49" y="43"/>
                    </a:cubicBezTo>
                    <a:cubicBezTo>
                      <a:pt x="50" y="43"/>
                      <a:pt x="49" y="43"/>
                      <a:pt x="49" y="44"/>
                    </a:cubicBezTo>
                    <a:cubicBezTo>
                      <a:pt x="50" y="44"/>
                      <a:pt x="50" y="43"/>
                      <a:pt x="50" y="43"/>
                    </a:cubicBezTo>
                    <a:cubicBezTo>
                      <a:pt x="50" y="44"/>
                      <a:pt x="50" y="44"/>
                      <a:pt x="50" y="44"/>
                    </a:cubicBezTo>
                    <a:cubicBezTo>
                      <a:pt x="51" y="44"/>
                      <a:pt x="50" y="43"/>
                      <a:pt x="52" y="44"/>
                    </a:cubicBezTo>
                    <a:cubicBezTo>
                      <a:pt x="53" y="44"/>
                      <a:pt x="53" y="44"/>
                      <a:pt x="54" y="44"/>
                    </a:cubicBezTo>
                    <a:cubicBezTo>
                      <a:pt x="55" y="46"/>
                      <a:pt x="55" y="46"/>
                      <a:pt x="56" y="45"/>
                    </a:cubicBezTo>
                    <a:cubicBezTo>
                      <a:pt x="56" y="45"/>
                      <a:pt x="56" y="46"/>
                      <a:pt x="57" y="46"/>
                    </a:cubicBezTo>
                    <a:cubicBezTo>
                      <a:pt x="58" y="47"/>
                      <a:pt x="56" y="47"/>
                      <a:pt x="57" y="47"/>
                    </a:cubicBezTo>
                    <a:cubicBezTo>
                      <a:pt x="57" y="48"/>
                      <a:pt x="57" y="48"/>
                      <a:pt x="57" y="48"/>
                    </a:cubicBezTo>
                    <a:cubicBezTo>
                      <a:pt x="57" y="49"/>
                      <a:pt x="56" y="49"/>
                      <a:pt x="56" y="50"/>
                    </a:cubicBezTo>
                    <a:cubicBezTo>
                      <a:pt x="57" y="52"/>
                      <a:pt x="57" y="50"/>
                      <a:pt x="58" y="52"/>
                    </a:cubicBezTo>
                    <a:cubicBezTo>
                      <a:pt x="59" y="54"/>
                      <a:pt x="59" y="50"/>
                      <a:pt x="60" y="52"/>
                    </a:cubicBezTo>
                    <a:cubicBezTo>
                      <a:pt x="60" y="53"/>
                      <a:pt x="59" y="53"/>
                      <a:pt x="60" y="53"/>
                    </a:cubicBezTo>
                    <a:cubicBezTo>
                      <a:pt x="60" y="55"/>
                      <a:pt x="58" y="53"/>
                      <a:pt x="59" y="55"/>
                    </a:cubicBezTo>
                    <a:cubicBezTo>
                      <a:pt x="60" y="55"/>
                      <a:pt x="60" y="54"/>
                      <a:pt x="60" y="55"/>
                    </a:cubicBezTo>
                    <a:cubicBezTo>
                      <a:pt x="61" y="56"/>
                      <a:pt x="59" y="56"/>
                      <a:pt x="60" y="56"/>
                    </a:cubicBezTo>
                    <a:cubicBezTo>
                      <a:pt x="61" y="56"/>
                      <a:pt x="61" y="57"/>
                      <a:pt x="62" y="57"/>
                    </a:cubicBezTo>
                    <a:cubicBezTo>
                      <a:pt x="62" y="57"/>
                      <a:pt x="62" y="58"/>
                      <a:pt x="63" y="57"/>
                    </a:cubicBezTo>
                    <a:cubicBezTo>
                      <a:pt x="63" y="57"/>
                      <a:pt x="63" y="58"/>
                      <a:pt x="63" y="59"/>
                    </a:cubicBezTo>
                    <a:cubicBezTo>
                      <a:pt x="63" y="59"/>
                      <a:pt x="63" y="60"/>
                      <a:pt x="63" y="60"/>
                    </a:cubicBezTo>
                    <a:cubicBezTo>
                      <a:pt x="62" y="60"/>
                      <a:pt x="63" y="61"/>
                      <a:pt x="63" y="61"/>
                    </a:cubicBezTo>
                    <a:cubicBezTo>
                      <a:pt x="64" y="61"/>
                      <a:pt x="63" y="61"/>
                      <a:pt x="64" y="61"/>
                    </a:cubicBezTo>
                    <a:cubicBezTo>
                      <a:pt x="64" y="61"/>
                      <a:pt x="65" y="62"/>
                      <a:pt x="65" y="62"/>
                    </a:cubicBezTo>
                    <a:cubicBezTo>
                      <a:pt x="66" y="62"/>
                      <a:pt x="65" y="63"/>
                      <a:pt x="66" y="63"/>
                    </a:cubicBezTo>
                    <a:cubicBezTo>
                      <a:pt x="66" y="63"/>
                      <a:pt x="66" y="64"/>
                      <a:pt x="66" y="64"/>
                    </a:cubicBezTo>
                    <a:cubicBezTo>
                      <a:pt x="66" y="64"/>
                      <a:pt x="67" y="64"/>
                      <a:pt x="66" y="65"/>
                    </a:cubicBezTo>
                    <a:cubicBezTo>
                      <a:pt x="66" y="65"/>
                      <a:pt x="66" y="64"/>
                      <a:pt x="65" y="64"/>
                    </a:cubicBezTo>
                    <a:cubicBezTo>
                      <a:pt x="65" y="63"/>
                      <a:pt x="64" y="63"/>
                      <a:pt x="64" y="63"/>
                    </a:cubicBezTo>
                    <a:cubicBezTo>
                      <a:pt x="64" y="62"/>
                      <a:pt x="64" y="62"/>
                      <a:pt x="64" y="62"/>
                    </a:cubicBezTo>
                    <a:cubicBezTo>
                      <a:pt x="64" y="62"/>
                      <a:pt x="63" y="62"/>
                      <a:pt x="63" y="62"/>
                    </a:cubicBezTo>
                    <a:cubicBezTo>
                      <a:pt x="62" y="62"/>
                      <a:pt x="62" y="62"/>
                      <a:pt x="62" y="62"/>
                    </a:cubicBezTo>
                    <a:cubicBezTo>
                      <a:pt x="61" y="62"/>
                      <a:pt x="61" y="61"/>
                      <a:pt x="61" y="61"/>
                    </a:cubicBezTo>
                    <a:cubicBezTo>
                      <a:pt x="60" y="61"/>
                      <a:pt x="61" y="61"/>
                      <a:pt x="60" y="61"/>
                    </a:cubicBezTo>
                    <a:cubicBezTo>
                      <a:pt x="60" y="61"/>
                      <a:pt x="60" y="62"/>
                      <a:pt x="60" y="62"/>
                    </a:cubicBezTo>
                    <a:cubicBezTo>
                      <a:pt x="59" y="62"/>
                      <a:pt x="60" y="61"/>
                      <a:pt x="59" y="61"/>
                    </a:cubicBezTo>
                    <a:cubicBezTo>
                      <a:pt x="58" y="61"/>
                      <a:pt x="59" y="60"/>
                      <a:pt x="58" y="61"/>
                    </a:cubicBezTo>
                    <a:cubicBezTo>
                      <a:pt x="57" y="62"/>
                      <a:pt x="58" y="60"/>
                      <a:pt x="57" y="61"/>
                    </a:cubicBezTo>
                    <a:cubicBezTo>
                      <a:pt x="57" y="61"/>
                      <a:pt x="57" y="61"/>
                      <a:pt x="57" y="62"/>
                    </a:cubicBezTo>
                    <a:cubicBezTo>
                      <a:pt x="57" y="62"/>
                      <a:pt x="56" y="62"/>
                      <a:pt x="56" y="61"/>
                    </a:cubicBezTo>
                    <a:cubicBezTo>
                      <a:pt x="57" y="60"/>
                      <a:pt x="56" y="60"/>
                      <a:pt x="55" y="61"/>
                    </a:cubicBezTo>
                    <a:cubicBezTo>
                      <a:pt x="54" y="61"/>
                      <a:pt x="54" y="62"/>
                      <a:pt x="54" y="63"/>
                    </a:cubicBezTo>
                    <a:cubicBezTo>
                      <a:pt x="54" y="63"/>
                      <a:pt x="56" y="63"/>
                      <a:pt x="55" y="64"/>
                    </a:cubicBezTo>
                    <a:cubicBezTo>
                      <a:pt x="54" y="65"/>
                      <a:pt x="56" y="65"/>
                      <a:pt x="53" y="66"/>
                    </a:cubicBezTo>
                    <a:cubicBezTo>
                      <a:pt x="52" y="66"/>
                      <a:pt x="53" y="67"/>
                      <a:pt x="53" y="67"/>
                    </a:cubicBezTo>
                    <a:cubicBezTo>
                      <a:pt x="52" y="67"/>
                      <a:pt x="53" y="68"/>
                      <a:pt x="52" y="68"/>
                    </a:cubicBezTo>
                    <a:cubicBezTo>
                      <a:pt x="51" y="67"/>
                      <a:pt x="52" y="68"/>
                      <a:pt x="51" y="68"/>
                    </a:cubicBezTo>
                    <a:cubicBezTo>
                      <a:pt x="50" y="68"/>
                      <a:pt x="52" y="69"/>
                      <a:pt x="51" y="70"/>
                    </a:cubicBezTo>
                    <a:cubicBezTo>
                      <a:pt x="51" y="70"/>
                      <a:pt x="51" y="70"/>
                      <a:pt x="51" y="70"/>
                    </a:cubicBezTo>
                    <a:cubicBezTo>
                      <a:pt x="49" y="70"/>
                      <a:pt x="49" y="70"/>
                      <a:pt x="49" y="70"/>
                    </a:cubicBezTo>
                    <a:cubicBezTo>
                      <a:pt x="49" y="70"/>
                      <a:pt x="48" y="70"/>
                      <a:pt x="48" y="70"/>
                    </a:cubicBezTo>
                    <a:cubicBezTo>
                      <a:pt x="48" y="70"/>
                      <a:pt x="48" y="70"/>
                      <a:pt x="48" y="70"/>
                    </a:cubicBezTo>
                    <a:cubicBezTo>
                      <a:pt x="49" y="71"/>
                      <a:pt x="49" y="71"/>
                      <a:pt x="49" y="71"/>
                    </a:cubicBezTo>
                    <a:cubicBezTo>
                      <a:pt x="49" y="71"/>
                      <a:pt x="49" y="72"/>
                      <a:pt x="49" y="72"/>
                    </a:cubicBezTo>
                    <a:cubicBezTo>
                      <a:pt x="49" y="72"/>
                      <a:pt x="49" y="72"/>
                      <a:pt x="49" y="72"/>
                    </a:cubicBezTo>
                    <a:cubicBezTo>
                      <a:pt x="49" y="72"/>
                      <a:pt x="49" y="72"/>
                      <a:pt x="50" y="72"/>
                    </a:cubicBezTo>
                    <a:cubicBezTo>
                      <a:pt x="53" y="74"/>
                      <a:pt x="53" y="74"/>
                      <a:pt x="53" y="74"/>
                    </a:cubicBezTo>
                    <a:cubicBezTo>
                      <a:pt x="53" y="74"/>
                      <a:pt x="53" y="74"/>
                      <a:pt x="53" y="73"/>
                    </a:cubicBezTo>
                    <a:cubicBezTo>
                      <a:pt x="53" y="72"/>
                      <a:pt x="53" y="72"/>
                      <a:pt x="53" y="72"/>
                    </a:cubicBezTo>
                    <a:cubicBezTo>
                      <a:pt x="53" y="72"/>
                      <a:pt x="53" y="72"/>
                      <a:pt x="53" y="72"/>
                    </a:cubicBezTo>
                    <a:cubicBezTo>
                      <a:pt x="54" y="72"/>
                      <a:pt x="54" y="72"/>
                      <a:pt x="54" y="72"/>
                    </a:cubicBezTo>
                    <a:cubicBezTo>
                      <a:pt x="54" y="72"/>
                      <a:pt x="54" y="72"/>
                      <a:pt x="54" y="72"/>
                    </a:cubicBezTo>
                    <a:cubicBezTo>
                      <a:pt x="55" y="72"/>
                      <a:pt x="55" y="72"/>
                      <a:pt x="55" y="72"/>
                    </a:cubicBezTo>
                    <a:cubicBezTo>
                      <a:pt x="55" y="72"/>
                      <a:pt x="55" y="72"/>
                      <a:pt x="55" y="72"/>
                    </a:cubicBezTo>
                    <a:cubicBezTo>
                      <a:pt x="57" y="71"/>
                      <a:pt x="57" y="71"/>
                      <a:pt x="57" y="71"/>
                    </a:cubicBezTo>
                    <a:cubicBezTo>
                      <a:pt x="57" y="71"/>
                      <a:pt x="57" y="71"/>
                      <a:pt x="58" y="71"/>
                    </a:cubicBezTo>
                    <a:cubicBezTo>
                      <a:pt x="59" y="71"/>
                      <a:pt x="59" y="71"/>
                      <a:pt x="59" y="71"/>
                    </a:cubicBezTo>
                    <a:cubicBezTo>
                      <a:pt x="59" y="71"/>
                      <a:pt x="59" y="71"/>
                      <a:pt x="59" y="71"/>
                    </a:cubicBezTo>
                    <a:cubicBezTo>
                      <a:pt x="60" y="71"/>
                      <a:pt x="60" y="71"/>
                      <a:pt x="60" y="71"/>
                    </a:cubicBezTo>
                    <a:cubicBezTo>
                      <a:pt x="60" y="71"/>
                      <a:pt x="60" y="72"/>
                      <a:pt x="60" y="72"/>
                    </a:cubicBezTo>
                    <a:cubicBezTo>
                      <a:pt x="61" y="73"/>
                      <a:pt x="61" y="73"/>
                      <a:pt x="61" y="73"/>
                    </a:cubicBezTo>
                    <a:cubicBezTo>
                      <a:pt x="61" y="73"/>
                      <a:pt x="61" y="73"/>
                      <a:pt x="61" y="72"/>
                    </a:cubicBezTo>
                    <a:cubicBezTo>
                      <a:pt x="62" y="69"/>
                      <a:pt x="60" y="71"/>
                      <a:pt x="60" y="70"/>
                    </a:cubicBezTo>
                    <a:cubicBezTo>
                      <a:pt x="62" y="69"/>
                      <a:pt x="64" y="68"/>
                      <a:pt x="64" y="67"/>
                    </a:cubicBezTo>
                    <a:cubicBezTo>
                      <a:pt x="66" y="66"/>
                      <a:pt x="65" y="66"/>
                      <a:pt x="67" y="64"/>
                    </a:cubicBezTo>
                    <a:cubicBezTo>
                      <a:pt x="68" y="64"/>
                      <a:pt x="68" y="63"/>
                      <a:pt x="68" y="62"/>
                    </a:cubicBezTo>
                    <a:cubicBezTo>
                      <a:pt x="70" y="61"/>
                      <a:pt x="68" y="61"/>
                      <a:pt x="69" y="60"/>
                    </a:cubicBezTo>
                    <a:cubicBezTo>
                      <a:pt x="69" y="60"/>
                      <a:pt x="69" y="61"/>
                      <a:pt x="70" y="60"/>
                    </a:cubicBezTo>
                    <a:cubicBezTo>
                      <a:pt x="71" y="60"/>
                      <a:pt x="72" y="60"/>
                      <a:pt x="72" y="60"/>
                    </a:cubicBezTo>
                    <a:cubicBezTo>
                      <a:pt x="72" y="57"/>
                      <a:pt x="72" y="57"/>
                      <a:pt x="72" y="59"/>
                    </a:cubicBezTo>
                    <a:cubicBezTo>
                      <a:pt x="73" y="60"/>
                      <a:pt x="74" y="60"/>
                      <a:pt x="75" y="60"/>
                    </a:cubicBezTo>
                    <a:cubicBezTo>
                      <a:pt x="76" y="60"/>
                      <a:pt x="75" y="59"/>
                      <a:pt x="77" y="59"/>
                    </a:cubicBezTo>
                    <a:cubicBezTo>
                      <a:pt x="77" y="59"/>
                      <a:pt x="78" y="60"/>
                      <a:pt x="78" y="59"/>
                    </a:cubicBezTo>
                    <a:cubicBezTo>
                      <a:pt x="78" y="59"/>
                      <a:pt x="78" y="58"/>
                      <a:pt x="78" y="58"/>
                    </a:cubicBezTo>
                    <a:cubicBezTo>
                      <a:pt x="77" y="57"/>
                      <a:pt x="78" y="58"/>
                      <a:pt x="78" y="58"/>
                    </a:cubicBezTo>
                    <a:cubicBezTo>
                      <a:pt x="79" y="58"/>
                      <a:pt x="79" y="58"/>
                      <a:pt x="79" y="59"/>
                    </a:cubicBezTo>
                    <a:cubicBezTo>
                      <a:pt x="79" y="59"/>
                      <a:pt x="79" y="59"/>
                      <a:pt x="79" y="59"/>
                    </a:cubicBezTo>
                    <a:cubicBezTo>
                      <a:pt x="80" y="59"/>
                      <a:pt x="79" y="61"/>
                      <a:pt x="81" y="60"/>
                    </a:cubicBezTo>
                    <a:cubicBezTo>
                      <a:pt x="81" y="60"/>
                      <a:pt x="81" y="60"/>
                      <a:pt x="82" y="60"/>
                    </a:cubicBezTo>
                    <a:cubicBezTo>
                      <a:pt x="82" y="60"/>
                      <a:pt x="83" y="60"/>
                      <a:pt x="83" y="59"/>
                    </a:cubicBezTo>
                    <a:cubicBezTo>
                      <a:pt x="84" y="59"/>
                      <a:pt x="85" y="60"/>
                      <a:pt x="83" y="60"/>
                    </a:cubicBezTo>
                    <a:cubicBezTo>
                      <a:pt x="83" y="60"/>
                      <a:pt x="82" y="61"/>
                      <a:pt x="81" y="61"/>
                    </a:cubicBezTo>
                    <a:cubicBezTo>
                      <a:pt x="81" y="61"/>
                      <a:pt x="80" y="61"/>
                      <a:pt x="80" y="61"/>
                    </a:cubicBezTo>
                    <a:cubicBezTo>
                      <a:pt x="78" y="61"/>
                      <a:pt x="76" y="60"/>
                      <a:pt x="76" y="60"/>
                    </a:cubicBezTo>
                    <a:cubicBezTo>
                      <a:pt x="76" y="60"/>
                      <a:pt x="75" y="60"/>
                      <a:pt x="75" y="60"/>
                    </a:cubicBezTo>
                    <a:cubicBezTo>
                      <a:pt x="76" y="61"/>
                      <a:pt x="76" y="62"/>
                      <a:pt x="77" y="62"/>
                    </a:cubicBezTo>
                    <a:cubicBezTo>
                      <a:pt x="78" y="62"/>
                      <a:pt x="76" y="61"/>
                      <a:pt x="76" y="61"/>
                    </a:cubicBezTo>
                    <a:cubicBezTo>
                      <a:pt x="78" y="61"/>
                      <a:pt x="78" y="62"/>
                      <a:pt x="79" y="61"/>
                    </a:cubicBezTo>
                    <a:cubicBezTo>
                      <a:pt x="78" y="63"/>
                      <a:pt x="78" y="62"/>
                      <a:pt x="77" y="63"/>
                    </a:cubicBezTo>
                    <a:cubicBezTo>
                      <a:pt x="77" y="63"/>
                      <a:pt x="77" y="63"/>
                      <a:pt x="77" y="63"/>
                    </a:cubicBezTo>
                    <a:cubicBezTo>
                      <a:pt x="78" y="63"/>
                      <a:pt x="80" y="63"/>
                      <a:pt x="79" y="63"/>
                    </a:cubicBezTo>
                    <a:cubicBezTo>
                      <a:pt x="80" y="64"/>
                      <a:pt x="79" y="64"/>
                      <a:pt x="80" y="64"/>
                    </a:cubicBezTo>
                    <a:cubicBezTo>
                      <a:pt x="81" y="64"/>
                      <a:pt x="81" y="65"/>
                      <a:pt x="81" y="65"/>
                    </a:cubicBezTo>
                    <a:cubicBezTo>
                      <a:pt x="84" y="65"/>
                      <a:pt x="83" y="65"/>
                      <a:pt x="84" y="65"/>
                    </a:cubicBezTo>
                    <a:cubicBezTo>
                      <a:pt x="84" y="65"/>
                      <a:pt x="84" y="64"/>
                      <a:pt x="85" y="65"/>
                    </a:cubicBezTo>
                    <a:cubicBezTo>
                      <a:pt x="85" y="65"/>
                      <a:pt x="86" y="65"/>
                      <a:pt x="87" y="65"/>
                    </a:cubicBezTo>
                    <a:cubicBezTo>
                      <a:pt x="88" y="65"/>
                      <a:pt x="86" y="64"/>
                      <a:pt x="88" y="64"/>
                    </a:cubicBezTo>
                    <a:cubicBezTo>
                      <a:pt x="89" y="64"/>
                      <a:pt x="88" y="65"/>
                      <a:pt x="88" y="65"/>
                    </a:cubicBezTo>
                    <a:cubicBezTo>
                      <a:pt x="89" y="65"/>
                      <a:pt x="89" y="64"/>
                      <a:pt x="89" y="65"/>
                    </a:cubicBezTo>
                    <a:cubicBezTo>
                      <a:pt x="89" y="64"/>
                      <a:pt x="90" y="65"/>
                      <a:pt x="90" y="65"/>
                    </a:cubicBezTo>
                    <a:cubicBezTo>
                      <a:pt x="91" y="65"/>
                      <a:pt x="91" y="65"/>
                      <a:pt x="91" y="65"/>
                    </a:cubicBezTo>
                    <a:cubicBezTo>
                      <a:pt x="91" y="64"/>
                      <a:pt x="91" y="64"/>
                      <a:pt x="92" y="64"/>
                    </a:cubicBezTo>
                    <a:cubicBezTo>
                      <a:pt x="92" y="65"/>
                      <a:pt x="91" y="65"/>
                      <a:pt x="92" y="65"/>
                    </a:cubicBezTo>
                    <a:cubicBezTo>
                      <a:pt x="92" y="66"/>
                      <a:pt x="91" y="66"/>
                      <a:pt x="92" y="66"/>
                    </a:cubicBezTo>
                    <a:cubicBezTo>
                      <a:pt x="93" y="66"/>
                      <a:pt x="94" y="67"/>
                      <a:pt x="91" y="67"/>
                    </a:cubicBezTo>
                    <a:cubicBezTo>
                      <a:pt x="90" y="67"/>
                      <a:pt x="90" y="67"/>
                      <a:pt x="90" y="68"/>
                    </a:cubicBezTo>
                    <a:cubicBezTo>
                      <a:pt x="90" y="68"/>
                      <a:pt x="89" y="68"/>
                      <a:pt x="89" y="68"/>
                    </a:cubicBezTo>
                    <a:cubicBezTo>
                      <a:pt x="89" y="68"/>
                      <a:pt x="88" y="68"/>
                      <a:pt x="88" y="68"/>
                    </a:cubicBezTo>
                    <a:cubicBezTo>
                      <a:pt x="87" y="69"/>
                      <a:pt x="88" y="69"/>
                      <a:pt x="87" y="69"/>
                    </a:cubicBezTo>
                    <a:cubicBezTo>
                      <a:pt x="85" y="69"/>
                      <a:pt x="86" y="70"/>
                      <a:pt x="84" y="70"/>
                    </a:cubicBezTo>
                    <a:cubicBezTo>
                      <a:pt x="84" y="70"/>
                      <a:pt x="84" y="70"/>
                      <a:pt x="83" y="71"/>
                    </a:cubicBezTo>
                    <a:cubicBezTo>
                      <a:pt x="83" y="71"/>
                      <a:pt x="83" y="71"/>
                      <a:pt x="83" y="72"/>
                    </a:cubicBezTo>
                    <a:cubicBezTo>
                      <a:pt x="84" y="71"/>
                      <a:pt x="82" y="72"/>
                      <a:pt x="84" y="72"/>
                    </a:cubicBezTo>
                    <a:cubicBezTo>
                      <a:pt x="84" y="72"/>
                      <a:pt x="84" y="72"/>
                      <a:pt x="85" y="72"/>
                    </a:cubicBezTo>
                    <a:cubicBezTo>
                      <a:pt x="86" y="72"/>
                      <a:pt x="86" y="72"/>
                      <a:pt x="86" y="72"/>
                    </a:cubicBezTo>
                    <a:cubicBezTo>
                      <a:pt x="86" y="72"/>
                      <a:pt x="89" y="70"/>
                      <a:pt x="87" y="72"/>
                    </a:cubicBezTo>
                    <a:cubicBezTo>
                      <a:pt x="87" y="73"/>
                      <a:pt x="87" y="73"/>
                      <a:pt x="87" y="73"/>
                    </a:cubicBezTo>
                    <a:cubicBezTo>
                      <a:pt x="89" y="75"/>
                      <a:pt x="89" y="73"/>
                      <a:pt x="90" y="74"/>
                    </a:cubicBezTo>
                    <a:cubicBezTo>
                      <a:pt x="91" y="74"/>
                      <a:pt x="92" y="75"/>
                      <a:pt x="92" y="76"/>
                    </a:cubicBezTo>
                    <a:cubicBezTo>
                      <a:pt x="92" y="78"/>
                      <a:pt x="91" y="76"/>
                      <a:pt x="91" y="77"/>
                    </a:cubicBezTo>
                    <a:cubicBezTo>
                      <a:pt x="91" y="79"/>
                      <a:pt x="91" y="79"/>
                      <a:pt x="91" y="79"/>
                    </a:cubicBezTo>
                    <a:cubicBezTo>
                      <a:pt x="89" y="79"/>
                      <a:pt x="90" y="79"/>
                      <a:pt x="91" y="80"/>
                    </a:cubicBezTo>
                    <a:cubicBezTo>
                      <a:pt x="92" y="80"/>
                      <a:pt x="91" y="81"/>
                      <a:pt x="92" y="81"/>
                    </a:cubicBezTo>
                    <a:cubicBezTo>
                      <a:pt x="93" y="81"/>
                      <a:pt x="93" y="81"/>
                      <a:pt x="93" y="81"/>
                    </a:cubicBezTo>
                    <a:cubicBezTo>
                      <a:pt x="94" y="81"/>
                      <a:pt x="94" y="81"/>
                      <a:pt x="94" y="81"/>
                    </a:cubicBezTo>
                    <a:cubicBezTo>
                      <a:pt x="95" y="81"/>
                      <a:pt x="95" y="82"/>
                      <a:pt x="96" y="80"/>
                    </a:cubicBezTo>
                    <a:cubicBezTo>
                      <a:pt x="96" y="80"/>
                      <a:pt x="97" y="81"/>
                      <a:pt x="97" y="80"/>
                    </a:cubicBezTo>
                    <a:cubicBezTo>
                      <a:pt x="98" y="79"/>
                      <a:pt x="98" y="79"/>
                      <a:pt x="98" y="78"/>
                    </a:cubicBezTo>
                    <a:cubicBezTo>
                      <a:pt x="99" y="77"/>
                      <a:pt x="101" y="77"/>
                      <a:pt x="102" y="77"/>
                    </a:cubicBezTo>
                    <a:cubicBezTo>
                      <a:pt x="102" y="77"/>
                      <a:pt x="102" y="77"/>
                      <a:pt x="103" y="77"/>
                    </a:cubicBezTo>
                    <a:cubicBezTo>
                      <a:pt x="103" y="77"/>
                      <a:pt x="103" y="78"/>
                      <a:pt x="104" y="77"/>
                    </a:cubicBezTo>
                    <a:cubicBezTo>
                      <a:pt x="104" y="77"/>
                      <a:pt x="103" y="77"/>
                      <a:pt x="104" y="76"/>
                    </a:cubicBezTo>
                    <a:cubicBezTo>
                      <a:pt x="105" y="76"/>
                      <a:pt x="105" y="76"/>
                      <a:pt x="105" y="76"/>
                    </a:cubicBezTo>
                    <a:cubicBezTo>
                      <a:pt x="106" y="76"/>
                      <a:pt x="105" y="75"/>
                      <a:pt x="106" y="75"/>
                    </a:cubicBezTo>
                    <a:cubicBezTo>
                      <a:pt x="106" y="75"/>
                      <a:pt x="105" y="75"/>
                      <a:pt x="106" y="74"/>
                    </a:cubicBezTo>
                    <a:cubicBezTo>
                      <a:pt x="107" y="74"/>
                      <a:pt x="108" y="74"/>
                      <a:pt x="109" y="74"/>
                    </a:cubicBezTo>
                    <a:cubicBezTo>
                      <a:pt x="110" y="76"/>
                      <a:pt x="111" y="75"/>
                      <a:pt x="114" y="75"/>
                    </a:cubicBezTo>
                    <a:cubicBezTo>
                      <a:pt x="114" y="74"/>
                      <a:pt x="114" y="74"/>
                      <a:pt x="114" y="73"/>
                    </a:cubicBezTo>
                    <a:cubicBezTo>
                      <a:pt x="114" y="73"/>
                      <a:pt x="114" y="72"/>
                      <a:pt x="115" y="72"/>
                    </a:cubicBezTo>
                    <a:cubicBezTo>
                      <a:pt x="115" y="72"/>
                      <a:pt x="115" y="72"/>
                      <a:pt x="116" y="72"/>
                    </a:cubicBezTo>
                    <a:cubicBezTo>
                      <a:pt x="116" y="72"/>
                      <a:pt x="116" y="71"/>
                      <a:pt x="115" y="71"/>
                    </a:cubicBezTo>
                    <a:cubicBezTo>
                      <a:pt x="115" y="71"/>
                      <a:pt x="115" y="71"/>
                      <a:pt x="115" y="71"/>
                    </a:cubicBezTo>
                    <a:cubicBezTo>
                      <a:pt x="114" y="71"/>
                      <a:pt x="114" y="71"/>
                      <a:pt x="114" y="71"/>
                    </a:cubicBezTo>
                    <a:cubicBezTo>
                      <a:pt x="113" y="71"/>
                      <a:pt x="112" y="71"/>
                      <a:pt x="112" y="71"/>
                    </a:cubicBezTo>
                    <a:cubicBezTo>
                      <a:pt x="112" y="71"/>
                      <a:pt x="112" y="72"/>
                      <a:pt x="110" y="71"/>
                    </a:cubicBezTo>
                    <a:cubicBezTo>
                      <a:pt x="110" y="71"/>
                      <a:pt x="110" y="71"/>
                      <a:pt x="110" y="71"/>
                    </a:cubicBezTo>
                    <a:cubicBezTo>
                      <a:pt x="109" y="71"/>
                      <a:pt x="110" y="71"/>
                      <a:pt x="109" y="71"/>
                    </a:cubicBezTo>
                    <a:cubicBezTo>
                      <a:pt x="108" y="72"/>
                      <a:pt x="109" y="72"/>
                      <a:pt x="107" y="72"/>
                    </a:cubicBezTo>
                    <a:cubicBezTo>
                      <a:pt x="106" y="72"/>
                      <a:pt x="105" y="71"/>
                      <a:pt x="104" y="71"/>
                    </a:cubicBezTo>
                    <a:cubicBezTo>
                      <a:pt x="103" y="69"/>
                      <a:pt x="102" y="67"/>
                      <a:pt x="101" y="65"/>
                    </a:cubicBezTo>
                    <a:cubicBezTo>
                      <a:pt x="101" y="64"/>
                      <a:pt x="101" y="64"/>
                      <a:pt x="101" y="65"/>
                    </a:cubicBezTo>
                    <a:cubicBezTo>
                      <a:pt x="101" y="65"/>
                      <a:pt x="101" y="65"/>
                      <a:pt x="101" y="65"/>
                    </a:cubicBezTo>
                    <a:cubicBezTo>
                      <a:pt x="101" y="65"/>
                      <a:pt x="100" y="65"/>
                      <a:pt x="100" y="65"/>
                    </a:cubicBezTo>
                    <a:cubicBezTo>
                      <a:pt x="101" y="66"/>
                      <a:pt x="101" y="64"/>
                      <a:pt x="101" y="66"/>
                    </a:cubicBezTo>
                    <a:cubicBezTo>
                      <a:pt x="101" y="66"/>
                      <a:pt x="101" y="67"/>
                      <a:pt x="101" y="67"/>
                    </a:cubicBezTo>
                    <a:cubicBezTo>
                      <a:pt x="101" y="68"/>
                      <a:pt x="101" y="67"/>
                      <a:pt x="102" y="68"/>
                    </a:cubicBezTo>
                    <a:cubicBezTo>
                      <a:pt x="102" y="68"/>
                      <a:pt x="103" y="70"/>
                      <a:pt x="104" y="70"/>
                    </a:cubicBezTo>
                    <a:cubicBezTo>
                      <a:pt x="104" y="71"/>
                      <a:pt x="105" y="72"/>
                      <a:pt x="106" y="72"/>
                    </a:cubicBezTo>
                    <a:cubicBezTo>
                      <a:pt x="106" y="73"/>
                      <a:pt x="106" y="73"/>
                      <a:pt x="105" y="73"/>
                    </a:cubicBezTo>
                    <a:cubicBezTo>
                      <a:pt x="105" y="73"/>
                      <a:pt x="104" y="72"/>
                      <a:pt x="104" y="72"/>
                    </a:cubicBezTo>
                    <a:cubicBezTo>
                      <a:pt x="103" y="72"/>
                      <a:pt x="102" y="71"/>
                      <a:pt x="103" y="71"/>
                    </a:cubicBezTo>
                    <a:cubicBezTo>
                      <a:pt x="104" y="71"/>
                      <a:pt x="103" y="70"/>
                      <a:pt x="103" y="70"/>
                    </a:cubicBezTo>
                    <a:cubicBezTo>
                      <a:pt x="103" y="70"/>
                      <a:pt x="102" y="69"/>
                      <a:pt x="102" y="69"/>
                    </a:cubicBezTo>
                    <a:cubicBezTo>
                      <a:pt x="102" y="69"/>
                      <a:pt x="102" y="69"/>
                      <a:pt x="102" y="69"/>
                    </a:cubicBezTo>
                    <a:cubicBezTo>
                      <a:pt x="101" y="69"/>
                      <a:pt x="101" y="68"/>
                      <a:pt x="101" y="69"/>
                    </a:cubicBezTo>
                    <a:cubicBezTo>
                      <a:pt x="101" y="69"/>
                      <a:pt x="101" y="68"/>
                      <a:pt x="101" y="68"/>
                    </a:cubicBezTo>
                    <a:cubicBezTo>
                      <a:pt x="100" y="69"/>
                      <a:pt x="100" y="69"/>
                      <a:pt x="100" y="68"/>
                    </a:cubicBezTo>
                    <a:cubicBezTo>
                      <a:pt x="101" y="68"/>
                      <a:pt x="100" y="67"/>
                      <a:pt x="100" y="68"/>
                    </a:cubicBezTo>
                    <a:cubicBezTo>
                      <a:pt x="99" y="68"/>
                      <a:pt x="99" y="68"/>
                      <a:pt x="100" y="68"/>
                    </a:cubicBezTo>
                    <a:cubicBezTo>
                      <a:pt x="100" y="67"/>
                      <a:pt x="101" y="67"/>
                      <a:pt x="100" y="67"/>
                    </a:cubicBezTo>
                    <a:cubicBezTo>
                      <a:pt x="99" y="67"/>
                      <a:pt x="99" y="68"/>
                      <a:pt x="99" y="68"/>
                    </a:cubicBezTo>
                    <a:cubicBezTo>
                      <a:pt x="99" y="68"/>
                      <a:pt x="98" y="68"/>
                      <a:pt x="99" y="67"/>
                    </a:cubicBezTo>
                    <a:cubicBezTo>
                      <a:pt x="99" y="67"/>
                      <a:pt x="100" y="66"/>
                      <a:pt x="100" y="66"/>
                    </a:cubicBezTo>
                    <a:cubicBezTo>
                      <a:pt x="99" y="65"/>
                      <a:pt x="98" y="66"/>
                      <a:pt x="99" y="66"/>
                    </a:cubicBezTo>
                    <a:cubicBezTo>
                      <a:pt x="99" y="66"/>
                      <a:pt x="98" y="67"/>
                      <a:pt x="98" y="67"/>
                    </a:cubicBezTo>
                    <a:cubicBezTo>
                      <a:pt x="98" y="67"/>
                      <a:pt x="98" y="67"/>
                      <a:pt x="98" y="67"/>
                    </a:cubicBezTo>
                    <a:cubicBezTo>
                      <a:pt x="97" y="67"/>
                      <a:pt x="97" y="66"/>
                      <a:pt x="98" y="66"/>
                    </a:cubicBezTo>
                    <a:cubicBezTo>
                      <a:pt x="98" y="66"/>
                      <a:pt x="97" y="66"/>
                      <a:pt x="97" y="65"/>
                    </a:cubicBezTo>
                    <a:cubicBezTo>
                      <a:pt x="97" y="65"/>
                      <a:pt x="97" y="66"/>
                      <a:pt x="97" y="65"/>
                    </a:cubicBezTo>
                    <a:cubicBezTo>
                      <a:pt x="96" y="65"/>
                      <a:pt x="96" y="65"/>
                      <a:pt x="96" y="65"/>
                    </a:cubicBezTo>
                    <a:cubicBezTo>
                      <a:pt x="97" y="66"/>
                      <a:pt x="95" y="66"/>
                      <a:pt x="95" y="66"/>
                    </a:cubicBezTo>
                    <a:cubicBezTo>
                      <a:pt x="96" y="65"/>
                      <a:pt x="96" y="65"/>
                      <a:pt x="95" y="65"/>
                    </a:cubicBezTo>
                    <a:cubicBezTo>
                      <a:pt x="95" y="65"/>
                      <a:pt x="95" y="65"/>
                      <a:pt x="95" y="65"/>
                    </a:cubicBezTo>
                    <a:cubicBezTo>
                      <a:pt x="95" y="65"/>
                      <a:pt x="94" y="65"/>
                      <a:pt x="94" y="65"/>
                    </a:cubicBezTo>
                    <a:cubicBezTo>
                      <a:pt x="94" y="65"/>
                      <a:pt x="94" y="65"/>
                      <a:pt x="94" y="65"/>
                    </a:cubicBezTo>
                    <a:cubicBezTo>
                      <a:pt x="94" y="64"/>
                      <a:pt x="94" y="64"/>
                      <a:pt x="93" y="64"/>
                    </a:cubicBezTo>
                    <a:cubicBezTo>
                      <a:pt x="93" y="64"/>
                      <a:pt x="92" y="64"/>
                      <a:pt x="93" y="63"/>
                    </a:cubicBezTo>
                    <a:cubicBezTo>
                      <a:pt x="93" y="63"/>
                      <a:pt x="93" y="63"/>
                      <a:pt x="94" y="63"/>
                    </a:cubicBezTo>
                    <a:cubicBezTo>
                      <a:pt x="94" y="64"/>
                      <a:pt x="95" y="63"/>
                      <a:pt x="95" y="64"/>
                    </a:cubicBezTo>
                    <a:cubicBezTo>
                      <a:pt x="95" y="64"/>
                      <a:pt x="95" y="64"/>
                      <a:pt x="95" y="64"/>
                    </a:cubicBezTo>
                    <a:cubicBezTo>
                      <a:pt x="95" y="63"/>
                      <a:pt x="95" y="64"/>
                      <a:pt x="96" y="64"/>
                    </a:cubicBezTo>
                    <a:cubicBezTo>
                      <a:pt x="96" y="64"/>
                      <a:pt x="97" y="64"/>
                      <a:pt x="96" y="64"/>
                    </a:cubicBezTo>
                    <a:cubicBezTo>
                      <a:pt x="95" y="63"/>
                      <a:pt x="96" y="62"/>
                      <a:pt x="96" y="63"/>
                    </a:cubicBezTo>
                    <a:cubicBezTo>
                      <a:pt x="97" y="64"/>
                      <a:pt x="97" y="64"/>
                      <a:pt x="97" y="64"/>
                    </a:cubicBezTo>
                    <a:cubicBezTo>
                      <a:pt x="97" y="65"/>
                      <a:pt x="97" y="65"/>
                      <a:pt x="97" y="64"/>
                    </a:cubicBezTo>
                    <a:cubicBezTo>
                      <a:pt x="97" y="64"/>
                      <a:pt x="97" y="63"/>
                      <a:pt x="97" y="64"/>
                    </a:cubicBezTo>
                    <a:cubicBezTo>
                      <a:pt x="98" y="64"/>
                      <a:pt x="98" y="64"/>
                      <a:pt x="99" y="64"/>
                    </a:cubicBezTo>
                    <a:cubicBezTo>
                      <a:pt x="99" y="64"/>
                      <a:pt x="99" y="63"/>
                      <a:pt x="99" y="64"/>
                    </a:cubicBezTo>
                    <a:cubicBezTo>
                      <a:pt x="100" y="64"/>
                      <a:pt x="100" y="63"/>
                      <a:pt x="100" y="64"/>
                    </a:cubicBezTo>
                    <a:cubicBezTo>
                      <a:pt x="101" y="64"/>
                      <a:pt x="101" y="64"/>
                      <a:pt x="101" y="64"/>
                    </a:cubicBezTo>
                    <a:cubicBezTo>
                      <a:pt x="101" y="63"/>
                      <a:pt x="101" y="64"/>
                      <a:pt x="102" y="63"/>
                    </a:cubicBezTo>
                    <a:cubicBezTo>
                      <a:pt x="102" y="63"/>
                      <a:pt x="102" y="63"/>
                      <a:pt x="103" y="63"/>
                    </a:cubicBezTo>
                    <a:cubicBezTo>
                      <a:pt x="103" y="63"/>
                      <a:pt x="103" y="63"/>
                      <a:pt x="104" y="63"/>
                    </a:cubicBezTo>
                    <a:cubicBezTo>
                      <a:pt x="105" y="62"/>
                      <a:pt x="104" y="61"/>
                      <a:pt x="104" y="61"/>
                    </a:cubicBezTo>
                    <a:cubicBezTo>
                      <a:pt x="105" y="61"/>
                      <a:pt x="105" y="63"/>
                      <a:pt x="105" y="63"/>
                    </a:cubicBezTo>
                    <a:cubicBezTo>
                      <a:pt x="106" y="62"/>
                      <a:pt x="106" y="62"/>
                      <a:pt x="106" y="62"/>
                    </a:cubicBezTo>
                    <a:cubicBezTo>
                      <a:pt x="106" y="62"/>
                      <a:pt x="106" y="61"/>
                      <a:pt x="105" y="61"/>
                    </a:cubicBezTo>
                    <a:cubicBezTo>
                      <a:pt x="105" y="61"/>
                      <a:pt x="105" y="60"/>
                      <a:pt x="105" y="59"/>
                    </a:cubicBezTo>
                    <a:cubicBezTo>
                      <a:pt x="105" y="60"/>
                      <a:pt x="106" y="60"/>
                      <a:pt x="106" y="61"/>
                    </a:cubicBezTo>
                    <a:cubicBezTo>
                      <a:pt x="106" y="62"/>
                      <a:pt x="107" y="61"/>
                      <a:pt x="107" y="61"/>
                    </a:cubicBezTo>
                    <a:cubicBezTo>
                      <a:pt x="107" y="61"/>
                      <a:pt x="109" y="60"/>
                      <a:pt x="109" y="60"/>
                    </a:cubicBezTo>
                    <a:cubicBezTo>
                      <a:pt x="110" y="59"/>
                      <a:pt x="113" y="59"/>
                      <a:pt x="112" y="60"/>
                    </a:cubicBezTo>
                    <a:cubicBezTo>
                      <a:pt x="112" y="60"/>
                      <a:pt x="112" y="61"/>
                      <a:pt x="112" y="61"/>
                    </a:cubicBezTo>
                    <a:cubicBezTo>
                      <a:pt x="113" y="61"/>
                      <a:pt x="113" y="59"/>
                      <a:pt x="114" y="59"/>
                    </a:cubicBezTo>
                    <a:cubicBezTo>
                      <a:pt x="114" y="58"/>
                      <a:pt x="115" y="58"/>
                      <a:pt x="116" y="58"/>
                    </a:cubicBezTo>
                    <a:cubicBezTo>
                      <a:pt x="118" y="58"/>
                      <a:pt x="117" y="59"/>
                      <a:pt x="117" y="60"/>
                    </a:cubicBezTo>
                    <a:cubicBezTo>
                      <a:pt x="117" y="60"/>
                      <a:pt x="118" y="59"/>
                      <a:pt x="118" y="58"/>
                    </a:cubicBezTo>
                    <a:cubicBezTo>
                      <a:pt x="118" y="57"/>
                      <a:pt x="119" y="57"/>
                      <a:pt x="120" y="57"/>
                    </a:cubicBezTo>
                    <a:cubicBezTo>
                      <a:pt x="122" y="56"/>
                      <a:pt x="121" y="58"/>
                      <a:pt x="121" y="57"/>
                    </a:cubicBezTo>
                    <a:cubicBezTo>
                      <a:pt x="123" y="56"/>
                      <a:pt x="122" y="54"/>
                      <a:pt x="123" y="54"/>
                    </a:cubicBezTo>
                    <a:cubicBezTo>
                      <a:pt x="124" y="55"/>
                      <a:pt x="126" y="55"/>
                      <a:pt x="127" y="55"/>
                    </a:cubicBezTo>
                    <a:cubicBezTo>
                      <a:pt x="128" y="55"/>
                      <a:pt x="128" y="55"/>
                      <a:pt x="129" y="54"/>
                    </a:cubicBezTo>
                    <a:cubicBezTo>
                      <a:pt x="128" y="54"/>
                      <a:pt x="128" y="54"/>
                      <a:pt x="128" y="54"/>
                    </a:cubicBezTo>
                    <a:cubicBezTo>
                      <a:pt x="128" y="53"/>
                      <a:pt x="129" y="53"/>
                      <a:pt x="129" y="53"/>
                    </a:cubicBezTo>
                    <a:cubicBezTo>
                      <a:pt x="129" y="53"/>
                      <a:pt x="129" y="53"/>
                      <a:pt x="129" y="53"/>
                    </a:cubicBezTo>
                    <a:cubicBezTo>
                      <a:pt x="129" y="53"/>
                      <a:pt x="129" y="52"/>
                      <a:pt x="129" y="52"/>
                    </a:cubicBezTo>
                    <a:cubicBezTo>
                      <a:pt x="129" y="52"/>
                      <a:pt x="129" y="52"/>
                      <a:pt x="129" y="52"/>
                    </a:cubicBezTo>
                    <a:cubicBezTo>
                      <a:pt x="129" y="52"/>
                      <a:pt x="128" y="52"/>
                      <a:pt x="128" y="52"/>
                    </a:cubicBezTo>
                    <a:cubicBezTo>
                      <a:pt x="128" y="52"/>
                      <a:pt x="129" y="52"/>
                      <a:pt x="129" y="51"/>
                    </a:cubicBezTo>
                    <a:cubicBezTo>
                      <a:pt x="129" y="51"/>
                      <a:pt x="129" y="51"/>
                      <a:pt x="129" y="51"/>
                    </a:cubicBezTo>
                    <a:cubicBezTo>
                      <a:pt x="129" y="51"/>
                      <a:pt x="129" y="51"/>
                      <a:pt x="129" y="51"/>
                    </a:cubicBezTo>
                    <a:cubicBezTo>
                      <a:pt x="129" y="51"/>
                      <a:pt x="129" y="50"/>
                      <a:pt x="129" y="50"/>
                    </a:cubicBezTo>
                    <a:cubicBezTo>
                      <a:pt x="129" y="50"/>
                      <a:pt x="129" y="50"/>
                      <a:pt x="129" y="50"/>
                    </a:cubicBezTo>
                    <a:cubicBezTo>
                      <a:pt x="129" y="50"/>
                      <a:pt x="130" y="49"/>
                      <a:pt x="130" y="49"/>
                    </a:cubicBezTo>
                    <a:cubicBezTo>
                      <a:pt x="130" y="49"/>
                      <a:pt x="130" y="49"/>
                      <a:pt x="130" y="49"/>
                    </a:cubicBezTo>
                    <a:cubicBezTo>
                      <a:pt x="130" y="49"/>
                      <a:pt x="130" y="49"/>
                      <a:pt x="131" y="49"/>
                    </a:cubicBezTo>
                    <a:cubicBezTo>
                      <a:pt x="132" y="48"/>
                      <a:pt x="132" y="48"/>
                      <a:pt x="132" y="48"/>
                    </a:cubicBezTo>
                    <a:cubicBezTo>
                      <a:pt x="132" y="48"/>
                      <a:pt x="132" y="48"/>
                      <a:pt x="132" y="48"/>
                    </a:cubicBezTo>
                    <a:cubicBezTo>
                      <a:pt x="132" y="48"/>
                      <a:pt x="132" y="48"/>
                      <a:pt x="132" y="48"/>
                    </a:cubicBezTo>
                    <a:cubicBezTo>
                      <a:pt x="133" y="48"/>
                      <a:pt x="133" y="48"/>
                      <a:pt x="133" y="48"/>
                    </a:cubicBezTo>
                    <a:cubicBezTo>
                      <a:pt x="133" y="47"/>
                      <a:pt x="133" y="47"/>
                      <a:pt x="133" y="47"/>
                    </a:cubicBezTo>
                    <a:cubicBezTo>
                      <a:pt x="133" y="47"/>
                      <a:pt x="133" y="47"/>
                      <a:pt x="133" y="47"/>
                    </a:cubicBezTo>
                    <a:cubicBezTo>
                      <a:pt x="134" y="47"/>
                      <a:pt x="134" y="47"/>
                      <a:pt x="134" y="47"/>
                    </a:cubicBezTo>
                    <a:cubicBezTo>
                      <a:pt x="134" y="46"/>
                      <a:pt x="134" y="46"/>
                      <a:pt x="134" y="46"/>
                    </a:cubicBezTo>
                    <a:cubicBezTo>
                      <a:pt x="135" y="46"/>
                      <a:pt x="135" y="46"/>
                      <a:pt x="135" y="46"/>
                    </a:cubicBezTo>
                    <a:cubicBezTo>
                      <a:pt x="135" y="46"/>
                      <a:pt x="135" y="46"/>
                      <a:pt x="136" y="46"/>
                    </a:cubicBezTo>
                    <a:cubicBezTo>
                      <a:pt x="136" y="47"/>
                      <a:pt x="136" y="47"/>
                      <a:pt x="136" y="47"/>
                    </a:cubicBezTo>
                    <a:cubicBezTo>
                      <a:pt x="137" y="46"/>
                      <a:pt x="137" y="46"/>
                      <a:pt x="137" y="46"/>
                    </a:cubicBezTo>
                    <a:cubicBezTo>
                      <a:pt x="137" y="46"/>
                      <a:pt x="138" y="46"/>
                      <a:pt x="138" y="47"/>
                    </a:cubicBezTo>
                    <a:cubicBezTo>
                      <a:pt x="139" y="47"/>
                      <a:pt x="139" y="47"/>
                      <a:pt x="139" y="47"/>
                    </a:cubicBezTo>
                    <a:cubicBezTo>
                      <a:pt x="139" y="47"/>
                      <a:pt x="139" y="47"/>
                      <a:pt x="139" y="47"/>
                    </a:cubicBezTo>
                    <a:cubicBezTo>
                      <a:pt x="140" y="47"/>
                      <a:pt x="140" y="47"/>
                      <a:pt x="140" y="47"/>
                    </a:cubicBezTo>
                    <a:cubicBezTo>
                      <a:pt x="141" y="47"/>
                      <a:pt x="141" y="46"/>
                      <a:pt x="141" y="46"/>
                    </a:cubicBezTo>
                    <a:cubicBezTo>
                      <a:pt x="141" y="46"/>
                      <a:pt x="141" y="46"/>
                      <a:pt x="141" y="46"/>
                    </a:cubicBezTo>
                    <a:cubicBezTo>
                      <a:pt x="141" y="46"/>
                      <a:pt x="141" y="45"/>
                      <a:pt x="141" y="45"/>
                    </a:cubicBezTo>
                    <a:cubicBezTo>
                      <a:pt x="141" y="45"/>
                      <a:pt x="141" y="45"/>
                      <a:pt x="141" y="45"/>
                    </a:cubicBezTo>
                    <a:cubicBezTo>
                      <a:pt x="141" y="45"/>
                      <a:pt x="141" y="45"/>
                      <a:pt x="141" y="45"/>
                    </a:cubicBezTo>
                    <a:cubicBezTo>
                      <a:pt x="141" y="44"/>
                      <a:pt x="141" y="44"/>
                      <a:pt x="141" y="44"/>
                    </a:cubicBezTo>
                    <a:cubicBezTo>
                      <a:pt x="142" y="44"/>
                      <a:pt x="142" y="44"/>
                      <a:pt x="142" y="44"/>
                    </a:cubicBezTo>
                    <a:cubicBezTo>
                      <a:pt x="142" y="44"/>
                      <a:pt x="142" y="44"/>
                      <a:pt x="142" y="44"/>
                    </a:cubicBezTo>
                    <a:cubicBezTo>
                      <a:pt x="142" y="43"/>
                      <a:pt x="142" y="43"/>
                      <a:pt x="143" y="43"/>
                    </a:cubicBezTo>
                    <a:cubicBezTo>
                      <a:pt x="143" y="43"/>
                      <a:pt x="143" y="43"/>
                      <a:pt x="143" y="43"/>
                    </a:cubicBezTo>
                    <a:cubicBezTo>
                      <a:pt x="143" y="43"/>
                      <a:pt x="143" y="43"/>
                      <a:pt x="143" y="43"/>
                    </a:cubicBezTo>
                    <a:cubicBezTo>
                      <a:pt x="143" y="42"/>
                      <a:pt x="143" y="42"/>
                      <a:pt x="143" y="42"/>
                    </a:cubicBezTo>
                    <a:cubicBezTo>
                      <a:pt x="143" y="42"/>
                      <a:pt x="143" y="42"/>
                      <a:pt x="143" y="42"/>
                    </a:cubicBezTo>
                    <a:cubicBezTo>
                      <a:pt x="142" y="41"/>
                      <a:pt x="142" y="41"/>
                      <a:pt x="142" y="41"/>
                    </a:cubicBezTo>
                    <a:cubicBezTo>
                      <a:pt x="142" y="41"/>
                      <a:pt x="142" y="41"/>
                      <a:pt x="142" y="40"/>
                    </a:cubicBezTo>
                    <a:cubicBezTo>
                      <a:pt x="142" y="40"/>
                      <a:pt x="142" y="40"/>
                      <a:pt x="142" y="40"/>
                    </a:cubicBezTo>
                    <a:cubicBezTo>
                      <a:pt x="142" y="40"/>
                      <a:pt x="142" y="40"/>
                      <a:pt x="142" y="40"/>
                    </a:cubicBezTo>
                    <a:cubicBezTo>
                      <a:pt x="142" y="40"/>
                      <a:pt x="141" y="40"/>
                      <a:pt x="141" y="40"/>
                    </a:cubicBezTo>
                    <a:cubicBezTo>
                      <a:pt x="140" y="40"/>
                      <a:pt x="140" y="40"/>
                      <a:pt x="140" y="40"/>
                    </a:cubicBezTo>
                    <a:cubicBezTo>
                      <a:pt x="140" y="40"/>
                      <a:pt x="140" y="40"/>
                      <a:pt x="140" y="39"/>
                    </a:cubicBezTo>
                    <a:cubicBezTo>
                      <a:pt x="140" y="39"/>
                      <a:pt x="140" y="39"/>
                      <a:pt x="140" y="39"/>
                    </a:cubicBezTo>
                    <a:cubicBezTo>
                      <a:pt x="140" y="39"/>
                      <a:pt x="140" y="39"/>
                      <a:pt x="140" y="39"/>
                    </a:cubicBezTo>
                    <a:cubicBezTo>
                      <a:pt x="140" y="39"/>
                      <a:pt x="141" y="38"/>
                      <a:pt x="141" y="38"/>
                    </a:cubicBezTo>
                    <a:cubicBezTo>
                      <a:pt x="141" y="38"/>
                      <a:pt x="141" y="38"/>
                      <a:pt x="141" y="38"/>
                    </a:cubicBezTo>
                    <a:cubicBezTo>
                      <a:pt x="141" y="38"/>
                      <a:pt x="141" y="37"/>
                      <a:pt x="141" y="37"/>
                    </a:cubicBezTo>
                    <a:cubicBezTo>
                      <a:pt x="141" y="37"/>
                      <a:pt x="141" y="37"/>
                      <a:pt x="141" y="37"/>
                    </a:cubicBezTo>
                    <a:cubicBezTo>
                      <a:pt x="141" y="37"/>
                      <a:pt x="142" y="37"/>
                      <a:pt x="142" y="37"/>
                    </a:cubicBezTo>
                    <a:cubicBezTo>
                      <a:pt x="142" y="37"/>
                      <a:pt x="142" y="37"/>
                      <a:pt x="142" y="37"/>
                    </a:cubicBezTo>
                    <a:cubicBezTo>
                      <a:pt x="143" y="37"/>
                      <a:pt x="143" y="37"/>
                      <a:pt x="143" y="37"/>
                    </a:cubicBezTo>
                    <a:cubicBezTo>
                      <a:pt x="143" y="37"/>
                      <a:pt x="143" y="37"/>
                      <a:pt x="143" y="37"/>
                    </a:cubicBezTo>
                    <a:cubicBezTo>
                      <a:pt x="143" y="37"/>
                      <a:pt x="143" y="37"/>
                      <a:pt x="143" y="36"/>
                    </a:cubicBezTo>
                    <a:cubicBezTo>
                      <a:pt x="143" y="36"/>
                      <a:pt x="143" y="36"/>
                      <a:pt x="143" y="36"/>
                    </a:cubicBezTo>
                    <a:cubicBezTo>
                      <a:pt x="141" y="36"/>
                      <a:pt x="141" y="36"/>
                      <a:pt x="141" y="36"/>
                    </a:cubicBezTo>
                    <a:cubicBezTo>
                      <a:pt x="141" y="36"/>
                      <a:pt x="141" y="36"/>
                      <a:pt x="141" y="36"/>
                    </a:cubicBezTo>
                    <a:cubicBezTo>
                      <a:pt x="140" y="35"/>
                      <a:pt x="140" y="35"/>
                      <a:pt x="140" y="35"/>
                    </a:cubicBezTo>
                    <a:cubicBezTo>
                      <a:pt x="140" y="35"/>
                      <a:pt x="140" y="35"/>
                      <a:pt x="141" y="35"/>
                    </a:cubicBezTo>
                    <a:cubicBezTo>
                      <a:pt x="142" y="35"/>
                      <a:pt x="142" y="35"/>
                      <a:pt x="142" y="35"/>
                    </a:cubicBezTo>
                    <a:cubicBezTo>
                      <a:pt x="142" y="35"/>
                      <a:pt x="142" y="34"/>
                      <a:pt x="142" y="34"/>
                    </a:cubicBezTo>
                    <a:cubicBezTo>
                      <a:pt x="143" y="34"/>
                      <a:pt x="143" y="34"/>
                      <a:pt x="143" y="34"/>
                    </a:cubicBezTo>
                    <a:cubicBezTo>
                      <a:pt x="143" y="34"/>
                      <a:pt x="143" y="33"/>
                      <a:pt x="143" y="33"/>
                    </a:cubicBezTo>
                    <a:cubicBezTo>
                      <a:pt x="144" y="33"/>
                      <a:pt x="144" y="33"/>
                      <a:pt x="144" y="33"/>
                    </a:cubicBezTo>
                    <a:cubicBezTo>
                      <a:pt x="144" y="33"/>
                      <a:pt x="144" y="33"/>
                      <a:pt x="144" y="33"/>
                    </a:cubicBezTo>
                    <a:lnTo>
                      <a:pt x="144" y="32"/>
                    </a:lnTo>
                    <a:close/>
                    <a:moveTo>
                      <a:pt x="64" y="67"/>
                    </a:moveTo>
                    <a:cubicBezTo>
                      <a:pt x="63" y="68"/>
                      <a:pt x="62" y="68"/>
                      <a:pt x="62" y="68"/>
                    </a:cubicBezTo>
                    <a:cubicBezTo>
                      <a:pt x="62" y="68"/>
                      <a:pt x="61" y="69"/>
                      <a:pt x="61" y="68"/>
                    </a:cubicBezTo>
                    <a:cubicBezTo>
                      <a:pt x="61" y="68"/>
                      <a:pt x="62" y="68"/>
                      <a:pt x="62" y="68"/>
                    </a:cubicBezTo>
                    <a:cubicBezTo>
                      <a:pt x="62" y="68"/>
                      <a:pt x="62" y="68"/>
                      <a:pt x="62" y="67"/>
                    </a:cubicBezTo>
                    <a:cubicBezTo>
                      <a:pt x="62" y="67"/>
                      <a:pt x="63" y="66"/>
                      <a:pt x="63" y="67"/>
                    </a:cubicBezTo>
                    <a:cubicBezTo>
                      <a:pt x="63" y="67"/>
                      <a:pt x="63" y="67"/>
                      <a:pt x="63" y="67"/>
                    </a:cubicBezTo>
                    <a:cubicBezTo>
                      <a:pt x="64" y="67"/>
                      <a:pt x="64" y="67"/>
                      <a:pt x="64" y="67"/>
                    </a:cubicBezTo>
                    <a:cubicBezTo>
                      <a:pt x="64" y="67"/>
                      <a:pt x="64" y="67"/>
                      <a:pt x="64" y="67"/>
                    </a:cubicBezTo>
                    <a:close/>
                    <a:moveTo>
                      <a:pt x="68" y="16"/>
                    </a:moveTo>
                    <a:cubicBezTo>
                      <a:pt x="67" y="17"/>
                      <a:pt x="67" y="18"/>
                      <a:pt x="67" y="18"/>
                    </a:cubicBezTo>
                    <a:cubicBezTo>
                      <a:pt x="67" y="19"/>
                      <a:pt x="67" y="19"/>
                      <a:pt x="66" y="19"/>
                    </a:cubicBezTo>
                    <a:cubicBezTo>
                      <a:pt x="66" y="18"/>
                      <a:pt x="65" y="17"/>
                      <a:pt x="66" y="17"/>
                    </a:cubicBezTo>
                    <a:cubicBezTo>
                      <a:pt x="66" y="16"/>
                      <a:pt x="67" y="16"/>
                      <a:pt x="66" y="15"/>
                    </a:cubicBezTo>
                    <a:cubicBezTo>
                      <a:pt x="66" y="15"/>
                      <a:pt x="66" y="14"/>
                      <a:pt x="66" y="14"/>
                    </a:cubicBezTo>
                    <a:cubicBezTo>
                      <a:pt x="67" y="14"/>
                      <a:pt x="66" y="15"/>
                      <a:pt x="67" y="14"/>
                    </a:cubicBezTo>
                    <a:cubicBezTo>
                      <a:pt x="67" y="13"/>
                      <a:pt x="67" y="13"/>
                      <a:pt x="67" y="14"/>
                    </a:cubicBezTo>
                    <a:cubicBezTo>
                      <a:pt x="68" y="14"/>
                      <a:pt x="68" y="16"/>
                      <a:pt x="68" y="16"/>
                    </a:cubicBezTo>
                    <a:close/>
                    <a:moveTo>
                      <a:pt x="75" y="28"/>
                    </a:moveTo>
                    <a:cubicBezTo>
                      <a:pt x="75" y="28"/>
                      <a:pt x="75" y="27"/>
                      <a:pt x="75" y="27"/>
                    </a:cubicBezTo>
                    <a:cubicBezTo>
                      <a:pt x="74" y="26"/>
                      <a:pt x="74" y="26"/>
                      <a:pt x="73" y="26"/>
                    </a:cubicBezTo>
                    <a:cubicBezTo>
                      <a:pt x="73" y="26"/>
                      <a:pt x="72" y="26"/>
                      <a:pt x="71" y="26"/>
                    </a:cubicBezTo>
                    <a:cubicBezTo>
                      <a:pt x="71" y="26"/>
                      <a:pt x="70" y="25"/>
                      <a:pt x="71" y="25"/>
                    </a:cubicBezTo>
                    <a:cubicBezTo>
                      <a:pt x="73" y="24"/>
                      <a:pt x="78" y="25"/>
                      <a:pt x="75" y="28"/>
                    </a:cubicBezTo>
                    <a:close/>
                    <a:moveTo>
                      <a:pt x="88" y="35"/>
                    </a:moveTo>
                    <a:cubicBezTo>
                      <a:pt x="87" y="34"/>
                      <a:pt x="87" y="35"/>
                      <a:pt x="86" y="35"/>
                    </a:cubicBezTo>
                    <a:cubicBezTo>
                      <a:pt x="85" y="35"/>
                      <a:pt x="85" y="34"/>
                      <a:pt x="85" y="34"/>
                    </a:cubicBezTo>
                    <a:cubicBezTo>
                      <a:pt x="85" y="34"/>
                      <a:pt x="84" y="34"/>
                      <a:pt x="84" y="34"/>
                    </a:cubicBezTo>
                    <a:cubicBezTo>
                      <a:pt x="83" y="33"/>
                      <a:pt x="81" y="32"/>
                      <a:pt x="80" y="32"/>
                    </a:cubicBezTo>
                    <a:cubicBezTo>
                      <a:pt x="79" y="31"/>
                      <a:pt x="80" y="31"/>
                      <a:pt x="78" y="30"/>
                    </a:cubicBezTo>
                    <a:cubicBezTo>
                      <a:pt x="77" y="30"/>
                      <a:pt x="77" y="29"/>
                      <a:pt x="77" y="29"/>
                    </a:cubicBezTo>
                    <a:cubicBezTo>
                      <a:pt x="77" y="29"/>
                      <a:pt x="79" y="29"/>
                      <a:pt x="79" y="29"/>
                    </a:cubicBezTo>
                    <a:cubicBezTo>
                      <a:pt x="80" y="30"/>
                      <a:pt x="81" y="30"/>
                      <a:pt x="82" y="31"/>
                    </a:cubicBezTo>
                    <a:cubicBezTo>
                      <a:pt x="83" y="31"/>
                      <a:pt x="83" y="32"/>
                      <a:pt x="84" y="32"/>
                    </a:cubicBezTo>
                    <a:cubicBezTo>
                      <a:pt x="84" y="32"/>
                      <a:pt x="84" y="32"/>
                      <a:pt x="85" y="32"/>
                    </a:cubicBezTo>
                    <a:cubicBezTo>
                      <a:pt x="85" y="31"/>
                      <a:pt x="83" y="31"/>
                      <a:pt x="84" y="30"/>
                    </a:cubicBezTo>
                    <a:cubicBezTo>
                      <a:pt x="85" y="30"/>
                      <a:pt x="83" y="29"/>
                      <a:pt x="85" y="29"/>
                    </a:cubicBezTo>
                    <a:cubicBezTo>
                      <a:pt x="86" y="29"/>
                      <a:pt x="84" y="31"/>
                      <a:pt x="85" y="30"/>
                    </a:cubicBezTo>
                    <a:cubicBezTo>
                      <a:pt x="87" y="30"/>
                      <a:pt x="86" y="31"/>
                      <a:pt x="86" y="31"/>
                    </a:cubicBezTo>
                    <a:cubicBezTo>
                      <a:pt x="87" y="32"/>
                      <a:pt x="86" y="32"/>
                      <a:pt x="87" y="32"/>
                    </a:cubicBezTo>
                    <a:cubicBezTo>
                      <a:pt x="88" y="33"/>
                      <a:pt x="87" y="33"/>
                      <a:pt x="88" y="34"/>
                    </a:cubicBezTo>
                    <a:cubicBezTo>
                      <a:pt x="89" y="34"/>
                      <a:pt x="89" y="34"/>
                      <a:pt x="90" y="35"/>
                    </a:cubicBezTo>
                    <a:cubicBezTo>
                      <a:pt x="89" y="35"/>
                      <a:pt x="89" y="35"/>
                      <a:pt x="88" y="35"/>
                    </a:cubicBezTo>
                    <a:close/>
                    <a:moveTo>
                      <a:pt x="104" y="51"/>
                    </a:moveTo>
                    <a:cubicBezTo>
                      <a:pt x="103" y="51"/>
                      <a:pt x="103" y="52"/>
                      <a:pt x="102" y="52"/>
                    </a:cubicBezTo>
                    <a:cubicBezTo>
                      <a:pt x="101" y="52"/>
                      <a:pt x="102" y="51"/>
                      <a:pt x="101" y="51"/>
                    </a:cubicBezTo>
                    <a:cubicBezTo>
                      <a:pt x="100" y="51"/>
                      <a:pt x="100" y="51"/>
                      <a:pt x="100" y="51"/>
                    </a:cubicBezTo>
                    <a:cubicBezTo>
                      <a:pt x="100" y="50"/>
                      <a:pt x="100" y="51"/>
                      <a:pt x="99" y="51"/>
                    </a:cubicBezTo>
                    <a:cubicBezTo>
                      <a:pt x="98" y="51"/>
                      <a:pt x="98" y="51"/>
                      <a:pt x="97" y="51"/>
                    </a:cubicBezTo>
                    <a:cubicBezTo>
                      <a:pt x="97" y="51"/>
                      <a:pt x="97" y="52"/>
                      <a:pt x="95" y="52"/>
                    </a:cubicBezTo>
                    <a:cubicBezTo>
                      <a:pt x="94" y="56"/>
                      <a:pt x="95" y="52"/>
                      <a:pt x="94" y="52"/>
                    </a:cubicBezTo>
                    <a:cubicBezTo>
                      <a:pt x="94" y="51"/>
                      <a:pt x="94" y="51"/>
                      <a:pt x="94" y="50"/>
                    </a:cubicBezTo>
                    <a:cubicBezTo>
                      <a:pt x="95" y="50"/>
                      <a:pt x="95" y="49"/>
                      <a:pt x="95" y="49"/>
                    </a:cubicBezTo>
                    <a:cubicBezTo>
                      <a:pt x="96" y="49"/>
                      <a:pt x="96" y="50"/>
                      <a:pt x="96" y="50"/>
                    </a:cubicBezTo>
                    <a:cubicBezTo>
                      <a:pt x="96" y="50"/>
                      <a:pt x="97" y="50"/>
                      <a:pt x="98" y="50"/>
                    </a:cubicBezTo>
                    <a:cubicBezTo>
                      <a:pt x="98" y="50"/>
                      <a:pt x="98" y="50"/>
                      <a:pt x="98" y="49"/>
                    </a:cubicBezTo>
                    <a:cubicBezTo>
                      <a:pt x="100" y="49"/>
                      <a:pt x="100" y="50"/>
                      <a:pt x="102" y="50"/>
                    </a:cubicBezTo>
                    <a:cubicBezTo>
                      <a:pt x="103" y="50"/>
                      <a:pt x="103" y="49"/>
                      <a:pt x="103" y="49"/>
                    </a:cubicBezTo>
                    <a:cubicBezTo>
                      <a:pt x="104" y="49"/>
                      <a:pt x="104" y="46"/>
                      <a:pt x="105" y="49"/>
                    </a:cubicBezTo>
                    <a:cubicBezTo>
                      <a:pt x="105" y="49"/>
                      <a:pt x="105" y="49"/>
                      <a:pt x="105" y="49"/>
                    </a:cubicBezTo>
                    <a:cubicBezTo>
                      <a:pt x="105" y="50"/>
                      <a:pt x="105" y="50"/>
                      <a:pt x="106" y="50"/>
                    </a:cubicBezTo>
                    <a:cubicBezTo>
                      <a:pt x="104" y="50"/>
                      <a:pt x="106" y="52"/>
                      <a:pt x="104" y="5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1" name="Freeform 2645"/>
              <p:cNvSpPr>
                <a:spLocks noEditPoints="1"/>
              </p:cNvSpPr>
              <p:nvPr/>
            </p:nvSpPr>
            <p:spPr bwMode="auto">
              <a:xfrm>
                <a:off x="4475163" y="3298825"/>
                <a:ext cx="107950" cy="60325"/>
              </a:xfrm>
              <a:custGeom>
                <a:avLst/>
                <a:gdLst>
                  <a:gd name="T0" fmla="*/ 36 w 38"/>
                  <a:gd name="T1" fmla="*/ 10 h 21"/>
                  <a:gd name="T2" fmla="*/ 33 w 38"/>
                  <a:gd name="T3" fmla="*/ 10 h 21"/>
                  <a:gd name="T4" fmla="*/ 30 w 38"/>
                  <a:gd name="T5" fmla="*/ 9 h 21"/>
                  <a:gd name="T6" fmla="*/ 31 w 38"/>
                  <a:gd name="T7" fmla="*/ 5 h 21"/>
                  <a:gd name="T8" fmla="*/ 30 w 38"/>
                  <a:gd name="T9" fmla="*/ 3 h 21"/>
                  <a:gd name="T10" fmla="*/ 26 w 38"/>
                  <a:gd name="T11" fmla="*/ 2 h 21"/>
                  <a:gd name="T12" fmla="*/ 24 w 38"/>
                  <a:gd name="T13" fmla="*/ 2 h 21"/>
                  <a:gd name="T14" fmla="*/ 23 w 38"/>
                  <a:gd name="T15" fmla="*/ 1 h 21"/>
                  <a:gd name="T16" fmla="*/ 22 w 38"/>
                  <a:gd name="T17" fmla="*/ 1 h 21"/>
                  <a:gd name="T18" fmla="*/ 22 w 38"/>
                  <a:gd name="T19" fmla="*/ 2 h 21"/>
                  <a:gd name="T20" fmla="*/ 21 w 38"/>
                  <a:gd name="T21" fmla="*/ 3 h 21"/>
                  <a:gd name="T22" fmla="*/ 17 w 38"/>
                  <a:gd name="T23" fmla="*/ 4 h 21"/>
                  <a:gd name="T24" fmla="*/ 14 w 38"/>
                  <a:gd name="T25" fmla="*/ 3 h 21"/>
                  <a:gd name="T26" fmla="*/ 13 w 38"/>
                  <a:gd name="T27" fmla="*/ 4 h 21"/>
                  <a:gd name="T28" fmla="*/ 10 w 38"/>
                  <a:gd name="T29" fmla="*/ 4 h 21"/>
                  <a:gd name="T30" fmla="*/ 9 w 38"/>
                  <a:gd name="T31" fmla="*/ 5 h 21"/>
                  <a:gd name="T32" fmla="*/ 9 w 38"/>
                  <a:gd name="T33" fmla="*/ 6 h 21"/>
                  <a:gd name="T34" fmla="*/ 6 w 38"/>
                  <a:gd name="T35" fmla="*/ 9 h 21"/>
                  <a:gd name="T36" fmla="*/ 5 w 38"/>
                  <a:gd name="T37" fmla="*/ 10 h 21"/>
                  <a:gd name="T38" fmla="*/ 3 w 38"/>
                  <a:gd name="T39" fmla="*/ 13 h 21"/>
                  <a:gd name="T40" fmla="*/ 1 w 38"/>
                  <a:gd name="T41" fmla="*/ 15 h 21"/>
                  <a:gd name="T42" fmla="*/ 1 w 38"/>
                  <a:gd name="T43" fmla="*/ 17 h 21"/>
                  <a:gd name="T44" fmla="*/ 1 w 38"/>
                  <a:gd name="T45" fmla="*/ 18 h 21"/>
                  <a:gd name="T46" fmla="*/ 2 w 38"/>
                  <a:gd name="T47" fmla="*/ 18 h 21"/>
                  <a:gd name="T48" fmla="*/ 4 w 38"/>
                  <a:gd name="T49" fmla="*/ 15 h 21"/>
                  <a:gd name="T50" fmla="*/ 7 w 38"/>
                  <a:gd name="T51" fmla="*/ 15 h 21"/>
                  <a:gd name="T52" fmla="*/ 8 w 38"/>
                  <a:gd name="T53" fmla="*/ 16 h 21"/>
                  <a:gd name="T54" fmla="*/ 8 w 38"/>
                  <a:gd name="T55" fmla="*/ 17 h 21"/>
                  <a:gd name="T56" fmla="*/ 8 w 38"/>
                  <a:gd name="T57" fmla="*/ 19 h 21"/>
                  <a:gd name="T58" fmla="*/ 9 w 38"/>
                  <a:gd name="T59" fmla="*/ 20 h 21"/>
                  <a:gd name="T60" fmla="*/ 11 w 38"/>
                  <a:gd name="T61" fmla="*/ 20 h 21"/>
                  <a:gd name="T62" fmla="*/ 14 w 38"/>
                  <a:gd name="T63" fmla="*/ 20 h 21"/>
                  <a:gd name="T64" fmla="*/ 17 w 38"/>
                  <a:gd name="T65" fmla="*/ 19 h 21"/>
                  <a:gd name="T66" fmla="*/ 18 w 38"/>
                  <a:gd name="T67" fmla="*/ 17 h 21"/>
                  <a:gd name="T68" fmla="*/ 19 w 38"/>
                  <a:gd name="T69" fmla="*/ 16 h 21"/>
                  <a:gd name="T70" fmla="*/ 21 w 38"/>
                  <a:gd name="T71" fmla="*/ 17 h 21"/>
                  <a:gd name="T72" fmla="*/ 23 w 38"/>
                  <a:gd name="T73" fmla="*/ 18 h 21"/>
                  <a:gd name="T74" fmla="*/ 24 w 38"/>
                  <a:gd name="T75" fmla="*/ 20 h 21"/>
                  <a:gd name="T76" fmla="*/ 26 w 38"/>
                  <a:gd name="T77" fmla="*/ 20 h 21"/>
                  <a:gd name="T78" fmla="*/ 28 w 38"/>
                  <a:gd name="T79" fmla="*/ 16 h 21"/>
                  <a:gd name="T80" fmla="*/ 29 w 38"/>
                  <a:gd name="T81" fmla="*/ 15 h 21"/>
                  <a:gd name="T82" fmla="*/ 29 w 38"/>
                  <a:gd name="T83" fmla="*/ 16 h 21"/>
                  <a:gd name="T84" fmla="*/ 32 w 38"/>
                  <a:gd name="T85" fmla="*/ 16 h 21"/>
                  <a:gd name="T86" fmla="*/ 34 w 38"/>
                  <a:gd name="T87" fmla="*/ 17 h 21"/>
                  <a:gd name="T88" fmla="*/ 34 w 38"/>
                  <a:gd name="T89" fmla="*/ 15 h 21"/>
                  <a:gd name="T90" fmla="*/ 34 w 38"/>
                  <a:gd name="T91" fmla="*/ 14 h 21"/>
                  <a:gd name="T92" fmla="*/ 37 w 38"/>
                  <a:gd name="T93" fmla="*/ 14 h 21"/>
                  <a:gd name="T94" fmla="*/ 37 w 38"/>
                  <a:gd name="T95" fmla="*/ 12 h 21"/>
                  <a:gd name="T96" fmla="*/ 37 w 38"/>
                  <a:gd name="T97" fmla="*/ 9 h 21"/>
                  <a:gd name="T98" fmla="*/ 8 w 38"/>
                  <a:gd name="T99" fmla="*/ 11 h 21"/>
                  <a:gd name="T100" fmla="*/ 10 w 38"/>
                  <a:gd name="T10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 h="21">
                    <a:moveTo>
                      <a:pt x="37" y="9"/>
                    </a:moveTo>
                    <a:cubicBezTo>
                      <a:pt x="36" y="9"/>
                      <a:pt x="37" y="10"/>
                      <a:pt x="36" y="10"/>
                    </a:cubicBezTo>
                    <a:cubicBezTo>
                      <a:pt x="35" y="10"/>
                      <a:pt x="36" y="11"/>
                      <a:pt x="35" y="11"/>
                    </a:cubicBezTo>
                    <a:cubicBezTo>
                      <a:pt x="34" y="11"/>
                      <a:pt x="34" y="10"/>
                      <a:pt x="33" y="10"/>
                    </a:cubicBezTo>
                    <a:cubicBezTo>
                      <a:pt x="32" y="10"/>
                      <a:pt x="33" y="9"/>
                      <a:pt x="31" y="9"/>
                    </a:cubicBezTo>
                    <a:cubicBezTo>
                      <a:pt x="30" y="8"/>
                      <a:pt x="31" y="8"/>
                      <a:pt x="30" y="9"/>
                    </a:cubicBezTo>
                    <a:cubicBezTo>
                      <a:pt x="29" y="9"/>
                      <a:pt x="30" y="8"/>
                      <a:pt x="29" y="8"/>
                    </a:cubicBezTo>
                    <a:cubicBezTo>
                      <a:pt x="29" y="6"/>
                      <a:pt x="31" y="6"/>
                      <a:pt x="31" y="5"/>
                    </a:cubicBezTo>
                    <a:cubicBezTo>
                      <a:pt x="31" y="5"/>
                      <a:pt x="31" y="4"/>
                      <a:pt x="30" y="4"/>
                    </a:cubicBezTo>
                    <a:cubicBezTo>
                      <a:pt x="30" y="4"/>
                      <a:pt x="30" y="4"/>
                      <a:pt x="30" y="3"/>
                    </a:cubicBezTo>
                    <a:cubicBezTo>
                      <a:pt x="29" y="3"/>
                      <a:pt x="28" y="3"/>
                      <a:pt x="27" y="2"/>
                    </a:cubicBezTo>
                    <a:cubicBezTo>
                      <a:pt x="26" y="2"/>
                      <a:pt x="27" y="2"/>
                      <a:pt x="26" y="2"/>
                    </a:cubicBezTo>
                    <a:cubicBezTo>
                      <a:pt x="25" y="2"/>
                      <a:pt x="26" y="2"/>
                      <a:pt x="25" y="2"/>
                    </a:cubicBezTo>
                    <a:cubicBezTo>
                      <a:pt x="24" y="2"/>
                      <a:pt x="25" y="2"/>
                      <a:pt x="24" y="2"/>
                    </a:cubicBezTo>
                    <a:cubicBezTo>
                      <a:pt x="23" y="1"/>
                      <a:pt x="24" y="3"/>
                      <a:pt x="23" y="2"/>
                    </a:cubicBezTo>
                    <a:cubicBezTo>
                      <a:pt x="23" y="2"/>
                      <a:pt x="24" y="2"/>
                      <a:pt x="23" y="1"/>
                    </a:cubicBezTo>
                    <a:cubicBezTo>
                      <a:pt x="22" y="1"/>
                      <a:pt x="23" y="1"/>
                      <a:pt x="22" y="1"/>
                    </a:cubicBezTo>
                    <a:cubicBezTo>
                      <a:pt x="22" y="0"/>
                      <a:pt x="22" y="1"/>
                      <a:pt x="22" y="1"/>
                    </a:cubicBezTo>
                    <a:cubicBezTo>
                      <a:pt x="21" y="1"/>
                      <a:pt x="21" y="1"/>
                      <a:pt x="21" y="2"/>
                    </a:cubicBezTo>
                    <a:cubicBezTo>
                      <a:pt x="20" y="3"/>
                      <a:pt x="21" y="2"/>
                      <a:pt x="22" y="2"/>
                    </a:cubicBezTo>
                    <a:cubicBezTo>
                      <a:pt x="23" y="2"/>
                      <a:pt x="22" y="3"/>
                      <a:pt x="22" y="3"/>
                    </a:cubicBezTo>
                    <a:cubicBezTo>
                      <a:pt x="22" y="3"/>
                      <a:pt x="21" y="3"/>
                      <a:pt x="21" y="3"/>
                    </a:cubicBezTo>
                    <a:cubicBezTo>
                      <a:pt x="21" y="3"/>
                      <a:pt x="21" y="3"/>
                      <a:pt x="20" y="3"/>
                    </a:cubicBezTo>
                    <a:cubicBezTo>
                      <a:pt x="18" y="2"/>
                      <a:pt x="18" y="4"/>
                      <a:pt x="17" y="4"/>
                    </a:cubicBezTo>
                    <a:cubicBezTo>
                      <a:pt x="17" y="3"/>
                      <a:pt x="16" y="4"/>
                      <a:pt x="16" y="3"/>
                    </a:cubicBezTo>
                    <a:cubicBezTo>
                      <a:pt x="16" y="3"/>
                      <a:pt x="14" y="4"/>
                      <a:pt x="14" y="3"/>
                    </a:cubicBezTo>
                    <a:cubicBezTo>
                      <a:pt x="15" y="3"/>
                      <a:pt x="14" y="3"/>
                      <a:pt x="14" y="3"/>
                    </a:cubicBezTo>
                    <a:cubicBezTo>
                      <a:pt x="13" y="3"/>
                      <a:pt x="14" y="4"/>
                      <a:pt x="13" y="4"/>
                    </a:cubicBezTo>
                    <a:cubicBezTo>
                      <a:pt x="12" y="4"/>
                      <a:pt x="14" y="5"/>
                      <a:pt x="11" y="5"/>
                    </a:cubicBezTo>
                    <a:cubicBezTo>
                      <a:pt x="10" y="5"/>
                      <a:pt x="11" y="4"/>
                      <a:pt x="10" y="4"/>
                    </a:cubicBezTo>
                    <a:cubicBezTo>
                      <a:pt x="10" y="4"/>
                      <a:pt x="10" y="4"/>
                      <a:pt x="9" y="4"/>
                    </a:cubicBezTo>
                    <a:cubicBezTo>
                      <a:pt x="9" y="4"/>
                      <a:pt x="9" y="4"/>
                      <a:pt x="9" y="5"/>
                    </a:cubicBezTo>
                    <a:cubicBezTo>
                      <a:pt x="8" y="5"/>
                      <a:pt x="8" y="5"/>
                      <a:pt x="9" y="5"/>
                    </a:cubicBezTo>
                    <a:cubicBezTo>
                      <a:pt x="10" y="5"/>
                      <a:pt x="10" y="6"/>
                      <a:pt x="9" y="6"/>
                    </a:cubicBezTo>
                    <a:cubicBezTo>
                      <a:pt x="8" y="7"/>
                      <a:pt x="9" y="7"/>
                      <a:pt x="7" y="8"/>
                    </a:cubicBezTo>
                    <a:cubicBezTo>
                      <a:pt x="6" y="9"/>
                      <a:pt x="7" y="9"/>
                      <a:pt x="6" y="9"/>
                    </a:cubicBezTo>
                    <a:cubicBezTo>
                      <a:pt x="6" y="9"/>
                      <a:pt x="6" y="9"/>
                      <a:pt x="5" y="9"/>
                    </a:cubicBezTo>
                    <a:cubicBezTo>
                      <a:pt x="5" y="9"/>
                      <a:pt x="4" y="10"/>
                      <a:pt x="5" y="10"/>
                    </a:cubicBezTo>
                    <a:cubicBezTo>
                      <a:pt x="5" y="11"/>
                      <a:pt x="4" y="11"/>
                      <a:pt x="4" y="11"/>
                    </a:cubicBezTo>
                    <a:cubicBezTo>
                      <a:pt x="5" y="12"/>
                      <a:pt x="4" y="12"/>
                      <a:pt x="3" y="13"/>
                    </a:cubicBezTo>
                    <a:cubicBezTo>
                      <a:pt x="2" y="13"/>
                      <a:pt x="2" y="13"/>
                      <a:pt x="2" y="14"/>
                    </a:cubicBezTo>
                    <a:cubicBezTo>
                      <a:pt x="3" y="14"/>
                      <a:pt x="1" y="14"/>
                      <a:pt x="1" y="15"/>
                    </a:cubicBezTo>
                    <a:cubicBezTo>
                      <a:pt x="1" y="16"/>
                      <a:pt x="2" y="15"/>
                      <a:pt x="2" y="16"/>
                    </a:cubicBezTo>
                    <a:cubicBezTo>
                      <a:pt x="2" y="17"/>
                      <a:pt x="2" y="17"/>
                      <a:pt x="1" y="17"/>
                    </a:cubicBezTo>
                    <a:cubicBezTo>
                      <a:pt x="0" y="17"/>
                      <a:pt x="1" y="17"/>
                      <a:pt x="1" y="18"/>
                    </a:cubicBezTo>
                    <a:cubicBezTo>
                      <a:pt x="0" y="18"/>
                      <a:pt x="1" y="18"/>
                      <a:pt x="1" y="18"/>
                    </a:cubicBezTo>
                    <a:cubicBezTo>
                      <a:pt x="2" y="18"/>
                      <a:pt x="2" y="18"/>
                      <a:pt x="3" y="18"/>
                    </a:cubicBezTo>
                    <a:cubicBezTo>
                      <a:pt x="2" y="18"/>
                      <a:pt x="2" y="18"/>
                      <a:pt x="2" y="18"/>
                    </a:cubicBezTo>
                    <a:cubicBezTo>
                      <a:pt x="2" y="18"/>
                      <a:pt x="2" y="17"/>
                      <a:pt x="2" y="17"/>
                    </a:cubicBezTo>
                    <a:cubicBezTo>
                      <a:pt x="3" y="16"/>
                      <a:pt x="3" y="15"/>
                      <a:pt x="4" y="15"/>
                    </a:cubicBezTo>
                    <a:cubicBezTo>
                      <a:pt x="5" y="15"/>
                      <a:pt x="5" y="15"/>
                      <a:pt x="6" y="14"/>
                    </a:cubicBezTo>
                    <a:cubicBezTo>
                      <a:pt x="6" y="14"/>
                      <a:pt x="7" y="14"/>
                      <a:pt x="7" y="15"/>
                    </a:cubicBezTo>
                    <a:cubicBezTo>
                      <a:pt x="8" y="15"/>
                      <a:pt x="10" y="16"/>
                      <a:pt x="9" y="16"/>
                    </a:cubicBezTo>
                    <a:cubicBezTo>
                      <a:pt x="9" y="16"/>
                      <a:pt x="8" y="16"/>
                      <a:pt x="8" y="16"/>
                    </a:cubicBezTo>
                    <a:cubicBezTo>
                      <a:pt x="7" y="16"/>
                      <a:pt x="7" y="16"/>
                      <a:pt x="7" y="16"/>
                    </a:cubicBezTo>
                    <a:cubicBezTo>
                      <a:pt x="7" y="16"/>
                      <a:pt x="8" y="16"/>
                      <a:pt x="8" y="17"/>
                    </a:cubicBezTo>
                    <a:cubicBezTo>
                      <a:pt x="8" y="17"/>
                      <a:pt x="7" y="17"/>
                      <a:pt x="7" y="18"/>
                    </a:cubicBezTo>
                    <a:cubicBezTo>
                      <a:pt x="7" y="18"/>
                      <a:pt x="8" y="17"/>
                      <a:pt x="8" y="19"/>
                    </a:cubicBezTo>
                    <a:cubicBezTo>
                      <a:pt x="8" y="19"/>
                      <a:pt x="8" y="18"/>
                      <a:pt x="9" y="19"/>
                    </a:cubicBezTo>
                    <a:cubicBezTo>
                      <a:pt x="9" y="20"/>
                      <a:pt x="9" y="20"/>
                      <a:pt x="9" y="20"/>
                    </a:cubicBezTo>
                    <a:cubicBezTo>
                      <a:pt x="9" y="20"/>
                      <a:pt x="10" y="20"/>
                      <a:pt x="10" y="20"/>
                    </a:cubicBezTo>
                    <a:cubicBezTo>
                      <a:pt x="10" y="21"/>
                      <a:pt x="10" y="21"/>
                      <a:pt x="11" y="20"/>
                    </a:cubicBezTo>
                    <a:cubicBezTo>
                      <a:pt x="12" y="20"/>
                      <a:pt x="12" y="21"/>
                      <a:pt x="13" y="20"/>
                    </a:cubicBezTo>
                    <a:cubicBezTo>
                      <a:pt x="14" y="19"/>
                      <a:pt x="14" y="20"/>
                      <a:pt x="14" y="20"/>
                    </a:cubicBezTo>
                    <a:cubicBezTo>
                      <a:pt x="15" y="20"/>
                      <a:pt x="15" y="20"/>
                      <a:pt x="16" y="20"/>
                    </a:cubicBezTo>
                    <a:cubicBezTo>
                      <a:pt x="17" y="20"/>
                      <a:pt x="16" y="20"/>
                      <a:pt x="17" y="19"/>
                    </a:cubicBezTo>
                    <a:cubicBezTo>
                      <a:pt x="18" y="19"/>
                      <a:pt x="17" y="19"/>
                      <a:pt x="18" y="18"/>
                    </a:cubicBezTo>
                    <a:cubicBezTo>
                      <a:pt x="19" y="18"/>
                      <a:pt x="18" y="17"/>
                      <a:pt x="18" y="17"/>
                    </a:cubicBezTo>
                    <a:cubicBezTo>
                      <a:pt x="18" y="17"/>
                      <a:pt x="18" y="17"/>
                      <a:pt x="18" y="16"/>
                    </a:cubicBezTo>
                    <a:cubicBezTo>
                      <a:pt x="19" y="16"/>
                      <a:pt x="19" y="17"/>
                      <a:pt x="19" y="16"/>
                    </a:cubicBezTo>
                    <a:cubicBezTo>
                      <a:pt x="20" y="16"/>
                      <a:pt x="20" y="15"/>
                      <a:pt x="21" y="15"/>
                    </a:cubicBezTo>
                    <a:cubicBezTo>
                      <a:pt x="21" y="15"/>
                      <a:pt x="21" y="16"/>
                      <a:pt x="21" y="17"/>
                    </a:cubicBezTo>
                    <a:cubicBezTo>
                      <a:pt x="21" y="17"/>
                      <a:pt x="21" y="17"/>
                      <a:pt x="22" y="18"/>
                    </a:cubicBezTo>
                    <a:cubicBezTo>
                      <a:pt x="22" y="18"/>
                      <a:pt x="23" y="19"/>
                      <a:pt x="23" y="18"/>
                    </a:cubicBezTo>
                    <a:cubicBezTo>
                      <a:pt x="23" y="18"/>
                      <a:pt x="23" y="19"/>
                      <a:pt x="24" y="19"/>
                    </a:cubicBezTo>
                    <a:cubicBezTo>
                      <a:pt x="25" y="18"/>
                      <a:pt x="23" y="20"/>
                      <a:pt x="24" y="20"/>
                    </a:cubicBezTo>
                    <a:cubicBezTo>
                      <a:pt x="26" y="20"/>
                      <a:pt x="24" y="21"/>
                      <a:pt x="25" y="21"/>
                    </a:cubicBezTo>
                    <a:cubicBezTo>
                      <a:pt x="26" y="21"/>
                      <a:pt x="26" y="21"/>
                      <a:pt x="26" y="20"/>
                    </a:cubicBezTo>
                    <a:cubicBezTo>
                      <a:pt x="25" y="20"/>
                      <a:pt x="25" y="19"/>
                      <a:pt x="26" y="18"/>
                    </a:cubicBezTo>
                    <a:cubicBezTo>
                      <a:pt x="27" y="18"/>
                      <a:pt x="28" y="17"/>
                      <a:pt x="28" y="16"/>
                    </a:cubicBezTo>
                    <a:cubicBezTo>
                      <a:pt x="28" y="15"/>
                      <a:pt x="27" y="14"/>
                      <a:pt x="28" y="14"/>
                    </a:cubicBezTo>
                    <a:cubicBezTo>
                      <a:pt x="29" y="14"/>
                      <a:pt x="28" y="15"/>
                      <a:pt x="29" y="15"/>
                    </a:cubicBezTo>
                    <a:cubicBezTo>
                      <a:pt x="29" y="14"/>
                      <a:pt x="29" y="15"/>
                      <a:pt x="29" y="15"/>
                    </a:cubicBezTo>
                    <a:cubicBezTo>
                      <a:pt x="29" y="15"/>
                      <a:pt x="29" y="16"/>
                      <a:pt x="29" y="16"/>
                    </a:cubicBezTo>
                    <a:cubicBezTo>
                      <a:pt x="30" y="16"/>
                      <a:pt x="31" y="17"/>
                      <a:pt x="31" y="16"/>
                    </a:cubicBezTo>
                    <a:cubicBezTo>
                      <a:pt x="32" y="15"/>
                      <a:pt x="32" y="16"/>
                      <a:pt x="32" y="16"/>
                    </a:cubicBezTo>
                    <a:cubicBezTo>
                      <a:pt x="33" y="15"/>
                      <a:pt x="34" y="16"/>
                      <a:pt x="33" y="16"/>
                    </a:cubicBezTo>
                    <a:cubicBezTo>
                      <a:pt x="33" y="17"/>
                      <a:pt x="34" y="16"/>
                      <a:pt x="34" y="17"/>
                    </a:cubicBezTo>
                    <a:cubicBezTo>
                      <a:pt x="34" y="18"/>
                      <a:pt x="36" y="17"/>
                      <a:pt x="35" y="16"/>
                    </a:cubicBezTo>
                    <a:cubicBezTo>
                      <a:pt x="34" y="16"/>
                      <a:pt x="36" y="15"/>
                      <a:pt x="34" y="15"/>
                    </a:cubicBezTo>
                    <a:cubicBezTo>
                      <a:pt x="33" y="15"/>
                      <a:pt x="33" y="14"/>
                      <a:pt x="34" y="14"/>
                    </a:cubicBezTo>
                    <a:cubicBezTo>
                      <a:pt x="34" y="14"/>
                      <a:pt x="34" y="14"/>
                      <a:pt x="34" y="14"/>
                    </a:cubicBezTo>
                    <a:cubicBezTo>
                      <a:pt x="35" y="14"/>
                      <a:pt x="35" y="13"/>
                      <a:pt x="35" y="13"/>
                    </a:cubicBezTo>
                    <a:cubicBezTo>
                      <a:pt x="36" y="13"/>
                      <a:pt x="35" y="14"/>
                      <a:pt x="37" y="14"/>
                    </a:cubicBezTo>
                    <a:cubicBezTo>
                      <a:pt x="38" y="14"/>
                      <a:pt x="38" y="13"/>
                      <a:pt x="37" y="13"/>
                    </a:cubicBezTo>
                    <a:cubicBezTo>
                      <a:pt x="36" y="13"/>
                      <a:pt x="37" y="12"/>
                      <a:pt x="37" y="12"/>
                    </a:cubicBezTo>
                    <a:cubicBezTo>
                      <a:pt x="37" y="11"/>
                      <a:pt x="37" y="11"/>
                      <a:pt x="37" y="11"/>
                    </a:cubicBezTo>
                    <a:cubicBezTo>
                      <a:pt x="37" y="10"/>
                      <a:pt x="38" y="10"/>
                      <a:pt x="37" y="9"/>
                    </a:cubicBezTo>
                    <a:close/>
                    <a:moveTo>
                      <a:pt x="9" y="10"/>
                    </a:moveTo>
                    <a:cubicBezTo>
                      <a:pt x="9" y="10"/>
                      <a:pt x="9" y="11"/>
                      <a:pt x="8" y="11"/>
                    </a:cubicBezTo>
                    <a:cubicBezTo>
                      <a:pt x="8" y="12"/>
                      <a:pt x="7" y="12"/>
                      <a:pt x="6" y="12"/>
                    </a:cubicBezTo>
                    <a:cubicBezTo>
                      <a:pt x="8" y="10"/>
                      <a:pt x="8" y="10"/>
                      <a:pt x="10" y="10"/>
                    </a:cubicBezTo>
                    <a:cubicBezTo>
                      <a:pt x="10" y="10"/>
                      <a:pt x="9" y="10"/>
                      <a:pt x="9"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2" name="Freeform 2646"/>
              <p:cNvSpPr>
                <a:spLocks/>
              </p:cNvSpPr>
              <p:nvPr/>
            </p:nvSpPr>
            <p:spPr bwMode="auto">
              <a:xfrm>
                <a:off x="4222750" y="328136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3" name="Freeform 2647"/>
              <p:cNvSpPr>
                <a:spLocks/>
              </p:cNvSpPr>
              <p:nvPr/>
            </p:nvSpPr>
            <p:spPr bwMode="auto">
              <a:xfrm>
                <a:off x="4308475" y="3354388"/>
                <a:ext cx="6350" cy="7937"/>
              </a:xfrm>
              <a:custGeom>
                <a:avLst/>
                <a:gdLst>
                  <a:gd name="T0" fmla="*/ 1 w 2"/>
                  <a:gd name="T1" fmla="*/ 1 h 3"/>
                  <a:gd name="T2" fmla="*/ 0 w 2"/>
                  <a:gd name="T3" fmla="*/ 0 h 3"/>
                  <a:gd name="T4" fmla="*/ 0 w 2"/>
                  <a:gd name="T5" fmla="*/ 1 h 3"/>
                  <a:gd name="T6" fmla="*/ 1 w 2"/>
                  <a:gd name="T7" fmla="*/ 1 h 3"/>
                  <a:gd name="T8" fmla="*/ 1 w 2"/>
                  <a:gd name="T9" fmla="*/ 2 h 3"/>
                  <a:gd name="T10" fmla="*/ 2 w 2"/>
                  <a:gd name="T11" fmla="*/ 2 h 3"/>
                  <a:gd name="T12" fmla="*/ 2 w 2"/>
                  <a:gd name="T13" fmla="*/ 1 h 3"/>
                  <a:gd name="T14" fmla="*/ 1 w 2"/>
                  <a:gd name="T15" fmla="*/ 1 h 3"/>
                  <a:gd name="T16" fmla="*/ 1 w 2"/>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1"/>
                    </a:moveTo>
                    <a:cubicBezTo>
                      <a:pt x="1" y="1"/>
                      <a:pt x="1" y="1"/>
                      <a:pt x="0" y="0"/>
                    </a:cubicBezTo>
                    <a:cubicBezTo>
                      <a:pt x="0" y="0"/>
                      <a:pt x="0" y="0"/>
                      <a:pt x="0" y="1"/>
                    </a:cubicBezTo>
                    <a:cubicBezTo>
                      <a:pt x="0" y="1"/>
                      <a:pt x="0" y="1"/>
                      <a:pt x="1" y="1"/>
                    </a:cubicBezTo>
                    <a:cubicBezTo>
                      <a:pt x="1" y="2"/>
                      <a:pt x="1" y="2"/>
                      <a:pt x="1" y="2"/>
                    </a:cubicBezTo>
                    <a:cubicBezTo>
                      <a:pt x="1" y="3"/>
                      <a:pt x="2" y="2"/>
                      <a:pt x="2" y="2"/>
                    </a:cubicBezTo>
                    <a:cubicBezTo>
                      <a:pt x="2" y="2"/>
                      <a:pt x="2" y="2"/>
                      <a:pt x="2" y="1"/>
                    </a:cubicBezTo>
                    <a:cubicBezTo>
                      <a:pt x="2" y="1"/>
                      <a:pt x="1" y="1"/>
                      <a:pt x="1"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4" name="Freeform 2648"/>
              <p:cNvSpPr>
                <a:spLocks/>
              </p:cNvSpPr>
              <p:nvPr/>
            </p:nvSpPr>
            <p:spPr bwMode="auto">
              <a:xfrm>
                <a:off x="4265613" y="3316288"/>
                <a:ext cx="4763" cy="3175"/>
              </a:xfrm>
              <a:custGeom>
                <a:avLst/>
                <a:gdLst>
                  <a:gd name="T0" fmla="*/ 2 w 2"/>
                  <a:gd name="T1" fmla="*/ 0 h 1"/>
                  <a:gd name="T2" fmla="*/ 1 w 2"/>
                  <a:gd name="T3" fmla="*/ 0 h 1"/>
                  <a:gd name="T4" fmla="*/ 1 w 2"/>
                  <a:gd name="T5" fmla="*/ 0 h 1"/>
                  <a:gd name="T6" fmla="*/ 0 w 2"/>
                  <a:gd name="T7" fmla="*/ 0 h 1"/>
                  <a:gd name="T8" fmla="*/ 0 w 2"/>
                  <a:gd name="T9" fmla="*/ 0 h 1"/>
                  <a:gd name="T10" fmla="*/ 0 w 2"/>
                  <a:gd name="T11" fmla="*/ 0 h 1"/>
                  <a:gd name="T12" fmla="*/ 1 w 2"/>
                  <a:gd name="T13" fmla="*/ 1 h 1"/>
                  <a:gd name="T14" fmla="*/ 1 w 2"/>
                  <a:gd name="T15" fmla="*/ 1 h 1"/>
                  <a:gd name="T16" fmla="*/ 2 w 2"/>
                  <a:gd name="T17" fmla="*/ 1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2" y="0"/>
                      <a:pt x="1" y="0"/>
                    </a:cubicBezTo>
                    <a:cubicBezTo>
                      <a:pt x="1" y="0"/>
                      <a:pt x="1" y="0"/>
                      <a:pt x="1" y="0"/>
                    </a:cubicBezTo>
                    <a:cubicBezTo>
                      <a:pt x="1" y="0"/>
                      <a:pt x="1" y="0"/>
                      <a:pt x="0" y="0"/>
                    </a:cubicBezTo>
                    <a:cubicBezTo>
                      <a:pt x="0" y="0"/>
                      <a:pt x="0" y="0"/>
                      <a:pt x="0" y="0"/>
                    </a:cubicBezTo>
                    <a:cubicBezTo>
                      <a:pt x="0" y="0"/>
                      <a:pt x="1" y="0"/>
                      <a:pt x="0" y="0"/>
                    </a:cubicBezTo>
                    <a:cubicBezTo>
                      <a:pt x="0" y="0"/>
                      <a:pt x="0" y="1"/>
                      <a:pt x="1" y="1"/>
                    </a:cubicBezTo>
                    <a:cubicBezTo>
                      <a:pt x="1" y="1"/>
                      <a:pt x="1" y="1"/>
                      <a:pt x="1" y="1"/>
                    </a:cubicBezTo>
                    <a:cubicBezTo>
                      <a:pt x="2" y="1"/>
                      <a:pt x="2" y="1"/>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5" name="Freeform 2649"/>
              <p:cNvSpPr>
                <a:spLocks/>
              </p:cNvSpPr>
              <p:nvPr/>
            </p:nvSpPr>
            <p:spPr bwMode="auto">
              <a:xfrm>
                <a:off x="4270375" y="331628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6" name="Freeform 2650"/>
              <p:cNvSpPr>
                <a:spLocks/>
              </p:cNvSpPr>
              <p:nvPr/>
            </p:nvSpPr>
            <p:spPr bwMode="auto">
              <a:xfrm>
                <a:off x="4256088" y="3308350"/>
                <a:ext cx="6350"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7" name="Freeform 2651"/>
              <p:cNvSpPr>
                <a:spLocks/>
              </p:cNvSpPr>
              <p:nvPr/>
            </p:nvSpPr>
            <p:spPr bwMode="auto">
              <a:xfrm>
                <a:off x="4273550" y="331628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8" name="Freeform 2652"/>
              <p:cNvSpPr>
                <a:spLocks/>
              </p:cNvSpPr>
              <p:nvPr/>
            </p:nvSpPr>
            <p:spPr bwMode="auto">
              <a:xfrm>
                <a:off x="4308475" y="33480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59" name="Freeform 2653"/>
              <p:cNvSpPr>
                <a:spLocks/>
              </p:cNvSpPr>
              <p:nvPr/>
            </p:nvSpPr>
            <p:spPr bwMode="auto">
              <a:xfrm>
                <a:off x="4284663" y="3333750"/>
                <a:ext cx="3175" cy="3175"/>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0"/>
                      <a:pt x="0" y="0"/>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0" name="Freeform 2654"/>
              <p:cNvSpPr>
                <a:spLocks/>
              </p:cNvSpPr>
              <p:nvPr/>
            </p:nvSpPr>
            <p:spPr bwMode="auto">
              <a:xfrm>
                <a:off x="4305300" y="3348038"/>
                <a:ext cx="6350" cy="3175"/>
              </a:xfrm>
              <a:custGeom>
                <a:avLst/>
                <a:gdLst>
                  <a:gd name="T0" fmla="*/ 1 w 2"/>
                  <a:gd name="T1" fmla="*/ 0 h 1"/>
                  <a:gd name="T2" fmla="*/ 1 w 2"/>
                  <a:gd name="T3" fmla="*/ 0 h 1"/>
                  <a:gd name="T4" fmla="*/ 0 w 2"/>
                  <a:gd name="T5" fmla="*/ 0 h 1"/>
                  <a:gd name="T6" fmla="*/ 0 w 2"/>
                  <a:gd name="T7" fmla="*/ 0 h 1"/>
                  <a:gd name="T8" fmla="*/ 0 w 2"/>
                  <a:gd name="T9" fmla="*/ 1 h 1"/>
                  <a:gd name="T10" fmla="*/ 1 w 2"/>
                  <a:gd name="T11" fmla="*/ 1 h 1"/>
                  <a:gd name="T12" fmla="*/ 1 w 2"/>
                  <a:gd name="T13" fmla="*/ 1 h 1"/>
                  <a:gd name="T14" fmla="*/ 2 w 2"/>
                  <a:gd name="T15" fmla="*/ 1 h 1"/>
                  <a:gd name="T16" fmla="*/ 2 w 2"/>
                  <a:gd name="T17" fmla="*/ 1 h 1"/>
                  <a:gd name="T18" fmla="*/ 2 w 2"/>
                  <a:gd name="T19" fmla="*/ 1 h 1"/>
                  <a:gd name="T20" fmla="*/ 2 w 2"/>
                  <a:gd name="T21" fmla="*/ 1 h 1"/>
                  <a:gd name="T22" fmla="*/ 1 w 2"/>
                  <a:gd name="T23" fmla="*/ 1 h 1"/>
                  <a:gd name="T24" fmla="*/ 0 w 2"/>
                  <a:gd name="T25" fmla="*/ 1 h 1"/>
                  <a:gd name="T26" fmla="*/ 0 w 2"/>
                  <a:gd name="T27" fmla="*/ 0 h 1"/>
                  <a:gd name="T28" fmla="*/ 1 w 2"/>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
                    <a:moveTo>
                      <a:pt x="1" y="0"/>
                    </a:moveTo>
                    <a:cubicBezTo>
                      <a:pt x="1" y="0"/>
                      <a:pt x="1" y="0"/>
                      <a:pt x="1" y="0"/>
                    </a:cubicBezTo>
                    <a:cubicBezTo>
                      <a:pt x="1" y="0"/>
                      <a:pt x="1" y="0"/>
                      <a:pt x="0" y="0"/>
                    </a:cubicBezTo>
                    <a:cubicBezTo>
                      <a:pt x="0" y="0"/>
                      <a:pt x="0" y="0"/>
                      <a:pt x="0" y="0"/>
                    </a:cubicBezTo>
                    <a:cubicBezTo>
                      <a:pt x="0" y="0"/>
                      <a:pt x="0" y="0"/>
                      <a:pt x="0" y="1"/>
                    </a:cubicBezTo>
                    <a:cubicBezTo>
                      <a:pt x="0" y="1"/>
                      <a:pt x="1" y="1"/>
                      <a:pt x="1" y="1"/>
                    </a:cubicBezTo>
                    <a:cubicBezTo>
                      <a:pt x="1" y="1"/>
                      <a:pt x="1" y="1"/>
                      <a:pt x="1" y="1"/>
                    </a:cubicBezTo>
                    <a:cubicBezTo>
                      <a:pt x="1" y="1"/>
                      <a:pt x="2" y="1"/>
                      <a:pt x="2" y="1"/>
                    </a:cubicBezTo>
                    <a:cubicBezTo>
                      <a:pt x="2" y="1"/>
                      <a:pt x="2" y="1"/>
                      <a:pt x="2" y="1"/>
                    </a:cubicBezTo>
                    <a:cubicBezTo>
                      <a:pt x="2" y="1"/>
                      <a:pt x="2" y="1"/>
                      <a:pt x="2" y="1"/>
                    </a:cubicBezTo>
                    <a:cubicBezTo>
                      <a:pt x="2" y="1"/>
                      <a:pt x="2" y="1"/>
                      <a:pt x="2" y="1"/>
                    </a:cubicBezTo>
                    <a:cubicBezTo>
                      <a:pt x="2" y="0"/>
                      <a:pt x="1" y="1"/>
                      <a:pt x="1" y="1"/>
                    </a:cubicBezTo>
                    <a:cubicBezTo>
                      <a:pt x="1" y="1"/>
                      <a:pt x="1" y="1"/>
                      <a:pt x="0" y="1"/>
                    </a:cubicBezTo>
                    <a:cubicBezTo>
                      <a:pt x="0" y="1"/>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1" name="Freeform 2655"/>
              <p:cNvSpPr>
                <a:spLocks/>
              </p:cNvSpPr>
              <p:nvPr/>
            </p:nvSpPr>
            <p:spPr bwMode="auto">
              <a:xfrm>
                <a:off x="4314825" y="3354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2" name="Freeform 2656"/>
              <p:cNvSpPr>
                <a:spLocks/>
              </p:cNvSpPr>
              <p:nvPr/>
            </p:nvSpPr>
            <p:spPr bwMode="auto">
              <a:xfrm>
                <a:off x="4248150" y="330517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3" name="Freeform 2657"/>
              <p:cNvSpPr>
                <a:spLocks/>
              </p:cNvSpPr>
              <p:nvPr/>
            </p:nvSpPr>
            <p:spPr bwMode="auto">
              <a:xfrm>
                <a:off x="4227513" y="32956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4" name="Freeform 2658"/>
              <p:cNvSpPr>
                <a:spLocks/>
              </p:cNvSpPr>
              <p:nvPr/>
            </p:nvSpPr>
            <p:spPr bwMode="auto">
              <a:xfrm>
                <a:off x="4486275" y="3436938"/>
                <a:ext cx="6350" cy="3175"/>
              </a:xfrm>
              <a:custGeom>
                <a:avLst/>
                <a:gdLst>
                  <a:gd name="T0" fmla="*/ 1 w 2"/>
                  <a:gd name="T1" fmla="*/ 0 h 1"/>
                  <a:gd name="T2" fmla="*/ 1 w 2"/>
                  <a:gd name="T3" fmla="*/ 1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1" y="1"/>
                    </a:cubicBezTo>
                    <a:cubicBezTo>
                      <a:pt x="1" y="1"/>
                      <a:pt x="1" y="0"/>
                      <a:pt x="1"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5" name="Freeform 2659"/>
              <p:cNvSpPr>
                <a:spLocks/>
              </p:cNvSpPr>
              <p:nvPr/>
            </p:nvSpPr>
            <p:spPr bwMode="auto">
              <a:xfrm>
                <a:off x="4486275" y="343693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6" name="Freeform 2660"/>
              <p:cNvSpPr>
                <a:spLocks/>
              </p:cNvSpPr>
              <p:nvPr/>
            </p:nvSpPr>
            <p:spPr bwMode="auto">
              <a:xfrm>
                <a:off x="4479925" y="3436938"/>
                <a:ext cx="6350" cy="3175"/>
              </a:xfrm>
              <a:custGeom>
                <a:avLst/>
                <a:gdLst>
                  <a:gd name="T0" fmla="*/ 0 w 2"/>
                  <a:gd name="T1" fmla="*/ 1 h 1"/>
                  <a:gd name="T2" fmla="*/ 1 w 2"/>
                  <a:gd name="T3" fmla="*/ 1 h 1"/>
                  <a:gd name="T4" fmla="*/ 2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1"/>
                      <a:pt x="2" y="1"/>
                      <a:pt x="2" y="1"/>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7" name="Freeform 2661"/>
              <p:cNvSpPr>
                <a:spLocks/>
              </p:cNvSpPr>
              <p:nvPr/>
            </p:nvSpPr>
            <p:spPr bwMode="auto">
              <a:xfrm>
                <a:off x="4471988" y="34369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8" name="Freeform 2662"/>
              <p:cNvSpPr>
                <a:spLocks/>
              </p:cNvSpPr>
              <p:nvPr/>
            </p:nvSpPr>
            <p:spPr bwMode="auto">
              <a:xfrm>
                <a:off x="4460875" y="3430588"/>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69" name="Freeform 2663"/>
              <p:cNvSpPr>
                <a:spLocks/>
              </p:cNvSpPr>
              <p:nvPr/>
            </p:nvSpPr>
            <p:spPr bwMode="auto">
              <a:xfrm>
                <a:off x="4443413" y="3429000"/>
                <a:ext cx="4763" cy="0"/>
              </a:xfrm>
              <a:custGeom>
                <a:avLst/>
                <a:gdLst>
                  <a:gd name="T0" fmla="*/ 2 w 2"/>
                  <a:gd name="T1" fmla="*/ 1 w 2"/>
                  <a:gd name="T2" fmla="*/ 1 w 2"/>
                  <a:gd name="T3" fmla="*/ 2 w 2"/>
                  <a:gd name="T4" fmla="*/ 2 w 2"/>
                </a:gdLst>
                <a:ahLst/>
                <a:cxnLst>
                  <a:cxn ang="0">
                    <a:pos x="T0" y="0"/>
                  </a:cxn>
                  <a:cxn ang="0">
                    <a:pos x="T1" y="0"/>
                  </a:cxn>
                  <a:cxn ang="0">
                    <a:pos x="T2" y="0"/>
                  </a:cxn>
                  <a:cxn ang="0">
                    <a:pos x="T3" y="0"/>
                  </a:cxn>
                  <a:cxn ang="0">
                    <a:pos x="T4" y="0"/>
                  </a:cxn>
                </a:cxnLst>
                <a:rect l="0" t="0" r="r" b="b"/>
                <a:pathLst>
                  <a:path w="2">
                    <a:moveTo>
                      <a:pt x="2" y="0"/>
                    </a:moveTo>
                    <a:cubicBezTo>
                      <a:pt x="1" y="0"/>
                      <a:pt x="1" y="0"/>
                      <a:pt x="1" y="0"/>
                    </a:cubicBezTo>
                    <a:cubicBezTo>
                      <a:pt x="1" y="0"/>
                      <a:pt x="1" y="0"/>
                      <a:pt x="1" y="0"/>
                    </a:cubicBezTo>
                    <a:cubicBezTo>
                      <a:pt x="0"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0" name="Freeform 2664"/>
              <p:cNvSpPr>
                <a:spLocks/>
              </p:cNvSpPr>
              <p:nvPr/>
            </p:nvSpPr>
            <p:spPr bwMode="auto">
              <a:xfrm>
                <a:off x="4537075" y="3436938"/>
                <a:ext cx="23813" cy="50800"/>
              </a:xfrm>
              <a:custGeom>
                <a:avLst/>
                <a:gdLst>
                  <a:gd name="T0" fmla="*/ 0 w 8"/>
                  <a:gd name="T1" fmla="*/ 8 h 18"/>
                  <a:gd name="T2" fmla="*/ 0 w 8"/>
                  <a:gd name="T3" fmla="*/ 9 h 18"/>
                  <a:gd name="T4" fmla="*/ 0 w 8"/>
                  <a:gd name="T5" fmla="*/ 9 h 18"/>
                  <a:gd name="T6" fmla="*/ 1 w 8"/>
                  <a:gd name="T7" fmla="*/ 10 h 18"/>
                  <a:gd name="T8" fmla="*/ 0 w 8"/>
                  <a:gd name="T9" fmla="*/ 11 h 18"/>
                  <a:gd name="T10" fmla="*/ 0 w 8"/>
                  <a:gd name="T11" fmla="*/ 11 h 18"/>
                  <a:gd name="T12" fmla="*/ 0 w 8"/>
                  <a:gd name="T13" fmla="*/ 12 h 18"/>
                  <a:gd name="T14" fmla="*/ 1 w 8"/>
                  <a:gd name="T15" fmla="*/ 12 h 18"/>
                  <a:gd name="T16" fmla="*/ 1 w 8"/>
                  <a:gd name="T17" fmla="*/ 12 h 18"/>
                  <a:gd name="T18" fmla="*/ 1 w 8"/>
                  <a:gd name="T19" fmla="*/ 12 h 18"/>
                  <a:gd name="T20" fmla="*/ 1 w 8"/>
                  <a:gd name="T21" fmla="*/ 13 h 18"/>
                  <a:gd name="T22" fmla="*/ 0 w 8"/>
                  <a:gd name="T23" fmla="*/ 14 h 18"/>
                  <a:gd name="T24" fmla="*/ 1 w 8"/>
                  <a:gd name="T25" fmla="*/ 14 h 18"/>
                  <a:gd name="T26" fmla="*/ 1 w 8"/>
                  <a:gd name="T27" fmla="*/ 14 h 18"/>
                  <a:gd name="T28" fmla="*/ 2 w 8"/>
                  <a:gd name="T29" fmla="*/ 14 h 18"/>
                  <a:gd name="T30" fmla="*/ 2 w 8"/>
                  <a:gd name="T31" fmla="*/ 14 h 18"/>
                  <a:gd name="T32" fmla="*/ 1 w 8"/>
                  <a:gd name="T33" fmla="*/ 15 h 18"/>
                  <a:gd name="T34" fmla="*/ 2 w 8"/>
                  <a:gd name="T35" fmla="*/ 16 h 18"/>
                  <a:gd name="T36" fmla="*/ 3 w 8"/>
                  <a:gd name="T37" fmla="*/ 16 h 18"/>
                  <a:gd name="T38" fmla="*/ 3 w 8"/>
                  <a:gd name="T39" fmla="*/ 16 h 18"/>
                  <a:gd name="T40" fmla="*/ 4 w 8"/>
                  <a:gd name="T41" fmla="*/ 16 h 18"/>
                  <a:gd name="T42" fmla="*/ 4 w 8"/>
                  <a:gd name="T43" fmla="*/ 17 h 18"/>
                  <a:gd name="T44" fmla="*/ 5 w 8"/>
                  <a:gd name="T45" fmla="*/ 17 h 18"/>
                  <a:gd name="T46" fmla="*/ 6 w 8"/>
                  <a:gd name="T47" fmla="*/ 17 h 18"/>
                  <a:gd name="T48" fmla="*/ 5 w 8"/>
                  <a:gd name="T49" fmla="*/ 17 h 18"/>
                  <a:gd name="T50" fmla="*/ 5 w 8"/>
                  <a:gd name="T51" fmla="*/ 16 h 18"/>
                  <a:gd name="T52" fmla="*/ 6 w 8"/>
                  <a:gd name="T53" fmla="*/ 16 h 18"/>
                  <a:gd name="T54" fmla="*/ 6 w 8"/>
                  <a:gd name="T55" fmla="*/ 15 h 18"/>
                  <a:gd name="T56" fmla="*/ 6 w 8"/>
                  <a:gd name="T57" fmla="*/ 14 h 18"/>
                  <a:gd name="T58" fmla="*/ 7 w 8"/>
                  <a:gd name="T59" fmla="*/ 14 h 18"/>
                  <a:gd name="T60" fmla="*/ 6 w 8"/>
                  <a:gd name="T61" fmla="*/ 12 h 18"/>
                  <a:gd name="T62" fmla="*/ 7 w 8"/>
                  <a:gd name="T63" fmla="*/ 11 h 18"/>
                  <a:gd name="T64" fmla="*/ 8 w 8"/>
                  <a:gd name="T65" fmla="*/ 9 h 18"/>
                  <a:gd name="T66" fmla="*/ 8 w 8"/>
                  <a:gd name="T67" fmla="*/ 8 h 18"/>
                  <a:gd name="T68" fmla="*/ 8 w 8"/>
                  <a:gd name="T69" fmla="*/ 7 h 18"/>
                  <a:gd name="T70" fmla="*/ 8 w 8"/>
                  <a:gd name="T71" fmla="*/ 6 h 18"/>
                  <a:gd name="T72" fmla="*/ 7 w 8"/>
                  <a:gd name="T73" fmla="*/ 5 h 18"/>
                  <a:gd name="T74" fmla="*/ 7 w 8"/>
                  <a:gd name="T75" fmla="*/ 5 h 18"/>
                  <a:gd name="T76" fmla="*/ 7 w 8"/>
                  <a:gd name="T77" fmla="*/ 4 h 18"/>
                  <a:gd name="T78" fmla="*/ 7 w 8"/>
                  <a:gd name="T79" fmla="*/ 3 h 18"/>
                  <a:gd name="T80" fmla="*/ 7 w 8"/>
                  <a:gd name="T81" fmla="*/ 2 h 18"/>
                  <a:gd name="T82" fmla="*/ 7 w 8"/>
                  <a:gd name="T83" fmla="*/ 1 h 18"/>
                  <a:gd name="T84" fmla="*/ 6 w 8"/>
                  <a:gd name="T85" fmla="*/ 0 h 18"/>
                  <a:gd name="T86" fmla="*/ 6 w 8"/>
                  <a:gd name="T87" fmla="*/ 1 h 18"/>
                  <a:gd name="T88" fmla="*/ 6 w 8"/>
                  <a:gd name="T89" fmla="*/ 2 h 18"/>
                  <a:gd name="T90" fmla="*/ 6 w 8"/>
                  <a:gd name="T91" fmla="*/ 2 h 18"/>
                  <a:gd name="T92" fmla="*/ 6 w 8"/>
                  <a:gd name="T93" fmla="*/ 3 h 18"/>
                  <a:gd name="T94" fmla="*/ 5 w 8"/>
                  <a:gd name="T95" fmla="*/ 3 h 18"/>
                  <a:gd name="T96" fmla="*/ 4 w 8"/>
                  <a:gd name="T97" fmla="*/ 4 h 18"/>
                  <a:gd name="T98" fmla="*/ 2 w 8"/>
                  <a:gd name="T99" fmla="*/ 4 h 18"/>
                  <a:gd name="T100" fmla="*/ 2 w 8"/>
                  <a:gd name="T101" fmla="*/ 5 h 18"/>
                  <a:gd name="T102" fmla="*/ 1 w 8"/>
                  <a:gd name="T103" fmla="*/ 5 h 18"/>
                  <a:gd name="T104" fmla="*/ 0 w 8"/>
                  <a:gd name="T105" fmla="*/ 6 h 18"/>
                  <a:gd name="T106" fmla="*/ 0 w 8"/>
                  <a:gd name="T107" fmla="*/ 6 h 18"/>
                  <a:gd name="T108" fmla="*/ 0 w 8"/>
                  <a:gd name="T109" fmla="*/ 7 h 18"/>
                  <a:gd name="T110" fmla="*/ 0 w 8"/>
                  <a:gd name="T111" fmla="*/ 7 h 18"/>
                  <a:gd name="T112" fmla="*/ 1 w 8"/>
                  <a:gd name="T113" fmla="*/ 8 h 18"/>
                  <a:gd name="T114" fmla="*/ 0 w 8"/>
                  <a:gd name="T115"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 h="18">
                    <a:moveTo>
                      <a:pt x="0" y="8"/>
                    </a:moveTo>
                    <a:cubicBezTo>
                      <a:pt x="0" y="9"/>
                      <a:pt x="0" y="9"/>
                      <a:pt x="0" y="9"/>
                    </a:cubicBezTo>
                    <a:cubicBezTo>
                      <a:pt x="0" y="9"/>
                      <a:pt x="0" y="9"/>
                      <a:pt x="0" y="9"/>
                    </a:cubicBezTo>
                    <a:cubicBezTo>
                      <a:pt x="0" y="10"/>
                      <a:pt x="1" y="9"/>
                      <a:pt x="1" y="10"/>
                    </a:cubicBezTo>
                    <a:cubicBezTo>
                      <a:pt x="1" y="10"/>
                      <a:pt x="0" y="11"/>
                      <a:pt x="0" y="11"/>
                    </a:cubicBezTo>
                    <a:cubicBezTo>
                      <a:pt x="1" y="11"/>
                      <a:pt x="0" y="11"/>
                      <a:pt x="0" y="11"/>
                    </a:cubicBezTo>
                    <a:cubicBezTo>
                      <a:pt x="0" y="12"/>
                      <a:pt x="0" y="12"/>
                      <a:pt x="0" y="12"/>
                    </a:cubicBezTo>
                    <a:cubicBezTo>
                      <a:pt x="0" y="12"/>
                      <a:pt x="1" y="12"/>
                      <a:pt x="1" y="12"/>
                    </a:cubicBezTo>
                    <a:cubicBezTo>
                      <a:pt x="1" y="12"/>
                      <a:pt x="1" y="12"/>
                      <a:pt x="1" y="12"/>
                    </a:cubicBezTo>
                    <a:cubicBezTo>
                      <a:pt x="2" y="12"/>
                      <a:pt x="1" y="12"/>
                      <a:pt x="1" y="12"/>
                    </a:cubicBezTo>
                    <a:cubicBezTo>
                      <a:pt x="1" y="13"/>
                      <a:pt x="2" y="13"/>
                      <a:pt x="1" y="13"/>
                    </a:cubicBezTo>
                    <a:cubicBezTo>
                      <a:pt x="1" y="13"/>
                      <a:pt x="1" y="13"/>
                      <a:pt x="0" y="14"/>
                    </a:cubicBezTo>
                    <a:cubicBezTo>
                      <a:pt x="0" y="14"/>
                      <a:pt x="1" y="14"/>
                      <a:pt x="1" y="14"/>
                    </a:cubicBezTo>
                    <a:cubicBezTo>
                      <a:pt x="1" y="13"/>
                      <a:pt x="2" y="14"/>
                      <a:pt x="1" y="14"/>
                    </a:cubicBezTo>
                    <a:cubicBezTo>
                      <a:pt x="1" y="14"/>
                      <a:pt x="2" y="14"/>
                      <a:pt x="2" y="14"/>
                    </a:cubicBezTo>
                    <a:cubicBezTo>
                      <a:pt x="2" y="14"/>
                      <a:pt x="2" y="14"/>
                      <a:pt x="2" y="14"/>
                    </a:cubicBezTo>
                    <a:cubicBezTo>
                      <a:pt x="1" y="15"/>
                      <a:pt x="2" y="14"/>
                      <a:pt x="1" y="15"/>
                    </a:cubicBezTo>
                    <a:cubicBezTo>
                      <a:pt x="2" y="15"/>
                      <a:pt x="2" y="15"/>
                      <a:pt x="2" y="16"/>
                    </a:cubicBezTo>
                    <a:cubicBezTo>
                      <a:pt x="2" y="16"/>
                      <a:pt x="3" y="16"/>
                      <a:pt x="3" y="16"/>
                    </a:cubicBezTo>
                    <a:cubicBezTo>
                      <a:pt x="3" y="16"/>
                      <a:pt x="4" y="16"/>
                      <a:pt x="3" y="16"/>
                    </a:cubicBezTo>
                    <a:cubicBezTo>
                      <a:pt x="3" y="16"/>
                      <a:pt x="3" y="16"/>
                      <a:pt x="4" y="16"/>
                    </a:cubicBezTo>
                    <a:cubicBezTo>
                      <a:pt x="4" y="16"/>
                      <a:pt x="4" y="16"/>
                      <a:pt x="4" y="17"/>
                    </a:cubicBezTo>
                    <a:cubicBezTo>
                      <a:pt x="5" y="17"/>
                      <a:pt x="5" y="18"/>
                      <a:pt x="5" y="17"/>
                    </a:cubicBezTo>
                    <a:cubicBezTo>
                      <a:pt x="6" y="17"/>
                      <a:pt x="5" y="17"/>
                      <a:pt x="6" y="17"/>
                    </a:cubicBezTo>
                    <a:cubicBezTo>
                      <a:pt x="6" y="16"/>
                      <a:pt x="5" y="17"/>
                      <a:pt x="5" y="17"/>
                    </a:cubicBezTo>
                    <a:cubicBezTo>
                      <a:pt x="6" y="17"/>
                      <a:pt x="5" y="16"/>
                      <a:pt x="5" y="16"/>
                    </a:cubicBezTo>
                    <a:cubicBezTo>
                      <a:pt x="6" y="16"/>
                      <a:pt x="5" y="15"/>
                      <a:pt x="6" y="16"/>
                    </a:cubicBezTo>
                    <a:cubicBezTo>
                      <a:pt x="6" y="15"/>
                      <a:pt x="6" y="15"/>
                      <a:pt x="6" y="15"/>
                    </a:cubicBezTo>
                    <a:cubicBezTo>
                      <a:pt x="6" y="14"/>
                      <a:pt x="6" y="15"/>
                      <a:pt x="6" y="14"/>
                    </a:cubicBezTo>
                    <a:cubicBezTo>
                      <a:pt x="6" y="14"/>
                      <a:pt x="7" y="14"/>
                      <a:pt x="7" y="14"/>
                    </a:cubicBezTo>
                    <a:cubicBezTo>
                      <a:pt x="6" y="13"/>
                      <a:pt x="6" y="12"/>
                      <a:pt x="6" y="12"/>
                    </a:cubicBezTo>
                    <a:cubicBezTo>
                      <a:pt x="7" y="12"/>
                      <a:pt x="6" y="12"/>
                      <a:pt x="7" y="11"/>
                    </a:cubicBezTo>
                    <a:cubicBezTo>
                      <a:pt x="7" y="11"/>
                      <a:pt x="8" y="10"/>
                      <a:pt x="8" y="9"/>
                    </a:cubicBezTo>
                    <a:cubicBezTo>
                      <a:pt x="8" y="8"/>
                      <a:pt x="7" y="9"/>
                      <a:pt x="8" y="8"/>
                    </a:cubicBezTo>
                    <a:cubicBezTo>
                      <a:pt x="8" y="8"/>
                      <a:pt x="8" y="8"/>
                      <a:pt x="8" y="7"/>
                    </a:cubicBezTo>
                    <a:cubicBezTo>
                      <a:pt x="7" y="7"/>
                      <a:pt x="8" y="7"/>
                      <a:pt x="8" y="6"/>
                    </a:cubicBezTo>
                    <a:cubicBezTo>
                      <a:pt x="8" y="6"/>
                      <a:pt x="8" y="5"/>
                      <a:pt x="7" y="5"/>
                    </a:cubicBezTo>
                    <a:cubicBezTo>
                      <a:pt x="6" y="4"/>
                      <a:pt x="8" y="5"/>
                      <a:pt x="7" y="5"/>
                    </a:cubicBezTo>
                    <a:cubicBezTo>
                      <a:pt x="7" y="5"/>
                      <a:pt x="7" y="5"/>
                      <a:pt x="7" y="4"/>
                    </a:cubicBezTo>
                    <a:cubicBezTo>
                      <a:pt x="7" y="3"/>
                      <a:pt x="7" y="3"/>
                      <a:pt x="7" y="3"/>
                    </a:cubicBezTo>
                    <a:cubicBezTo>
                      <a:pt x="7" y="2"/>
                      <a:pt x="7" y="2"/>
                      <a:pt x="7" y="2"/>
                    </a:cubicBezTo>
                    <a:cubicBezTo>
                      <a:pt x="7" y="1"/>
                      <a:pt x="7" y="1"/>
                      <a:pt x="7" y="1"/>
                    </a:cubicBezTo>
                    <a:cubicBezTo>
                      <a:pt x="7" y="1"/>
                      <a:pt x="6" y="0"/>
                      <a:pt x="6" y="0"/>
                    </a:cubicBezTo>
                    <a:cubicBezTo>
                      <a:pt x="6" y="1"/>
                      <a:pt x="6" y="1"/>
                      <a:pt x="6" y="1"/>
                    </a:cubicBezTo>
                    <a:cubicBezTo>
                      <a:pt x="6" y="1"/>
                      <a:pt x="6" y="2"/>
                      <a:pt x="6" y="2"/>
                    </a:cubicBezTo>
                    <a:cubicBezTo>
                      <a:pt x="6" y="2"/>
                      <a:pt x="6" y="2"/>
                      <a:pt x="6" y="2"/>
                    </a:cubicBezTo>
                    <a:cubicBezTo>
                      <a:pt x="6" y="3"/>
                      <a:pt x="6" y="3"/>
                      <a:pt x="6" y="3"/>
                    </a:cubicBezTo>
                    <a:cubicBezTo>
                      <a:pt x="6" y="4"/>
                      <a:pt x="5" y="4"/>
                      <a:pt x="5" y="3"/>
                    </a:cubicBezTo>
                    <a:cubicBezTo>
                      <a:pt x="5" y="3"/>
                      <a:pt x="4" y="3"/>
                      <a:pt x="4" y="4"/>
                    </a:cubicBezTo>
                    <a:cubicBezTo>
                      <a:pt x="4" y="4"/>
                      <a:pt x="3" y="4"/>
                      <a:pt x="2" y="4"/>
                    </a:cubicBezTo>
                    <a:cubicBezTo>
                      <a:pt x="2" y="4"/>
                      <a:pt x="2" y="4"/>
                      <a:pt x="2" y="5"/>
                    </a:cubicBezTo>
                    <a:cubicBezTo>
                      <a:pt x="2" y="5"/>
                      <a:pt x="1" y="5"/>
                      <a:pt x="1" y="5"/>
                    </a:cubicBezTo>
                    <a:cubicBezTo>
                      <a:pt x="1" y="5"/>
                      <a:pt x="1" y="5"/>
                      <a:pt x="0" y="6"/>
                    </a:cubicBezTo>
                    <a:cubicBezTo>
                      <a:pt x="1" y="6"/>
                      <a:pt x="1" y="6"/>
                      <a:pt x="0" y="6"/>
                    </a:cubicBezTo>
                    <a:cubicBezTo>
                      <a:pt x="0" y="6"/>
                      <a:pt x="0" y="7"/>
                      <a:pt x="0" y="7"/>
                    </a:cubicBezTo>
                    <a:cubicBezTo>
                      <a:pt x="0" y="8"/>
                      <a:pt x="0" y="7"/>
                      <a:pt x="0" y="7"/>
                    </a:cubicBezTo>
                    <a:cubicBezTo>
                      <a:pt x="0" y="8"/>
                      <a:pt x="1" y="7"/>
                      <a:pt x="1" y="8"/>
                    </a:cubicBezTo>
                    <a:cubicBezTo>
                      <a:pt x="1" y="8"/>
                      <a:pt x="0" y="8"/>
                      <a:pt x="0"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1" name="Freeform 2665"/>
              <p:cNvSpPr>
                <a:spLocks noEditPoints="1"/>
              </p:cNvSpPr>
              <p:nvPr/>
            </p:nvSpPr>
            <p:spPr bwMode="auto">
              <a:xfrm>
                <a:off x="4230688" y="3206750"/>
                <a:ext cx="298450" cy="252412"/>
              </a:xfrm>
              <a:custGeom>
                <a:avLst/>
                <a:gdLst>
                  <a:gd name="T0" fmla="*/ 93 w 104"/>
                  <a:gd name="T1" fmla="*/ 20 h 88"/>
                  <a:gd name="T2" fmla="*/ 82 w 104"/>
                  <a:gd name="T3" fmla="*/ 15 h 88"/>
                  <a:gd name="T4" fmla="*/ 75 w 104"/>
                  <a:gd name="T5" fmla="*/ 12 h 88"/>
                  <a:gd name="T6" fmla="*/ 70 w 104"/>
                  <a:gd name="T7" fmla="*/ 8 h 88"/>
                  <a:gd name="T8" fmla="*/ 64 w 104"/>
                  <a:gd name="T9" fmla="*/ 4 h 88"/>
                  <a:gd name="T10" fmla="*/ 56 w 104"/>
                  <a:gd name="T11" fmla="*/ 1 h 88"/>
                  <a:gd name="T12" fmla="*/ 51 w 104"/>
                  <a:gd name="T13" fmla="*/ 7 h 88"/>
                  <a:gd name="T14" fmla="*/ 48 w 104"/>
                  <a:gd name="T15" fmla="*/ 11 h 88"/>
                  <a:gd name="T16" fmla="*/ 39 w 104"/>
                  <a:gd name="T17" fmla="*/ 15 h 88"/>
                  <a:gd name="T18" fmla="*/ 30 w 104"/>
                  <a:gd name="T19" fmla="*/ 17 h 88"/>
                  <a:gd name="T20" fmla="*/ 23 w 104"/>
                  <a:gd name="T21" fmla="*/ 14 h 88"/>
                  <a:gd name="T22" fmla="*/ 26 w 104"/>
                  <a:gd name="T23" fmla="*/ 19 h 88"/>
                  <a:gd name="T24" fmla="*/ 24 w 104"/>
                  <a:gd name="T25" fmla="*/ 25 h 88"/>
                  <a:gd name="T26" fmla="*/ 19 w 104"/>
                  <a:gd name="T27" fmla="*/ 25 h 88"/>
                  <a:gd name="T28" fmla="*/ 14 w 104"/>
                  <a:gd name="T29" fmla="*/ 23 h 88"/>
                  <a:gd name="T30" fmla="*/ 10 w 104"/>
                  <a:gd name="T31" fmla="*/ 24 h 88"/>
                  <a:gd name="T32" fmla="*/ 6 w 104"/>
                  <a:gd name="T33" fmla="*/ 24 h 88"/>
                  <a:gd name="T34" fmla="*/ 0 w 104"/>
                  <a:gd name="T35" fmla="*/ 28 h 88"/>
                  <a:gd name="T36" fmla="*/ 2 w 104"/>
                  <a:gd name="T37" fmla="*/ 28 h 88"/>
                  <a:gd name="T38" fmla="*/ 1 w 104"/>
                  <a:gd name="T39" fmla="*/ 31 h 88"/>
                  <a:gd name="T40" fmla="*/ 8 w 104"/>
                  <a:gd name="T41" fmla="*/ 34 h 88"/>
                  <a:gd name="T42" fmla="*/ 13 w 104"/>
                  <a:gd name="T43" fmla="*/ 36 h 88"/>
                  <a:gd name="T44" fmla="*/ 14 w 104"/>
                  <a:gd name="T45" fmla="*/ 36 h 88"/>
                  <a:gd name="T46" fmla="*/ 16 w 104"/>
                  <a:gd name="T47" fmla="*/ 37 h 88"/>
                  <a:gd name="T48" fmla="*/ 18 w 104"/>
                  <a:gd name="T49" fmla="*/ 38 h 88"/>
                  <a:gd name="T50" fmla="*/ 22 w 104"/>
                  <a:gd name="T51" fmla="*/ 39 h 88"/>
                  <a:gd name="T52" fmla="*/ 22 w 104"/>
                  <a:gd name="T53" fmla="*/ 42 h 88"/>
                  <a:gd name="T54" fmla="*/ 20 w 104"/>
                  <a:gd name="T55" fmla="*/ 42 h 88"/>
                  <a:gd name="T56" fmla="*/ 27 w 104"/>
                  <a:gd name="T57" fmla="*/ 48 h 88"/>
                  <a:gd name="T58" fmla="*/ 29 w 104"/>
                  <a:gd name="T59" fmla="*/ 50 h 88"/>
                  <a:gd name="T60" fmla="*/ 29 w 104"/>
                  <a:gd name="T61" fmla="*/ 53 h 88"/>
                  <a:gd name="T62" fmla="*/ 31 w 104"/>
                  <a:gd name="T63" fmla="*/ 57 h 88"/>
                  <a:gd name="T64" fmla="*/ 29 w 104"/>
                  <a:gd name="T65" fmla="*/ 65 h 88"/>
                  <a:gd name="T66" fmla="*/ 24 w 104"/>
                  <a:gd name="T67" fmla="*/ 77 h 88"/>
                  <a:gd name="T68" fmla="*/ 33 w 104"/>
                  <a:gd name="T69" fmla="*/ 82 h 88"/>
                  <a:gd name="T70" fmla="*/ 45 w 104"/>
                  <a:gd name="T71" fmla="*/ 82 h 88"/>
                  <a:gd name="T72" fmla="*/ 53 w 104"/>
                  <a:gd name="T73" fmla="*/ 86 h 88"/>
                  <a:gd name="T74" fmla="*/ 63 w 104"/>
                  <a:gd name="T75" fmla="*/ 85 h 88"/>
                  <a:gd name="T76" fmla="*/ 64 w 104"/>
                  <a:gd name="T77" fmla="*/ 79 h 88"/>
                  <a:gd name="T78" fmla="*/ 73 w 104"/>
                  <a:gd name="T79" fmla="*/ 76 h 88"/>
                  <a:gd name="T80" fmla="*/ 77 w 104"/>
                  <a:gd name="T81" fmla="*/ 77 h 88"/>
                  <a:gd name="T82" fmla="*/ 81 w 104"/>
                  <a:gd name="T83" fmla="*/ 78 h 88"/>
                  <a:gd name="T84" fmla="*/ 87 w 104"/>
                  <a:gd name="T85" fmla="*/ 80 h 88"/>
                  <a:gd name="T86" fmla="*/ 92 w 104"/>
                  <a:gd name="T87" fmla="*/ 77 h 88"/>
                  <a:gd name="T88" fmla="*/ 97 w 104"/>
                  <a:gd name="T89" fmla="*/ 74 h 88"/>
                  <a:gd name="T90" fmla="*/ 99 w 104"/>
                  <a:gd name="T91" fmla="*/ 69 h 88"/>
                  <a:gd name="T92" fmla="*/ 93 w 104"/>
                  <a:gd name="T93" fmla="*/ 63 h 88"/>
                  <a:gd name="T94" fmla="*/ 93 w 104"/>
                  <a:gd name="T95" fmla="*/ 53 h 88"/>
                  <a:gd name="T96" fmla="*/ 91 w 104"/>
                  <a:gd name="T97" fmla="*/ 48 h 88"/>
                  <a:gd name="T98" fmla="*/ 86 w 104"/>
                  <a:gd name="T99" fmla="*/ 47 h 88"/>
                  <a:gd name="T100" fmla="*/ 92 w 104"/>
                  <a:gd name="T101" fmla="*/ 40 h 88"/>
                  <a:gd name="T102" fmla="*/ 99 w 104"/>
                  <a:gd name="T103" fmla="*/ 35 h 88"/>
                  <a:gd name="T104" fmla="*/ 101 w 104"/>
                  <a:gd name="T105" fmla="*/ 26 h 88"/>
                  <a:gd name="T106" fmla="*/ 29 w 104"/>
                  <a:gd name="T107" fmla="*/ 61 h 88"/>
                  <a:gd name="T108" fmla="*/ 29 w 104"/>
                  <a:gd name="T109" fmla="*/ 67 h 88"/>
                  <a:gd name="T110" fmla="*/ 63 w 104"/>
                  <a:gd name="T111" fmla="*/ 81 h 88"/>
                  <a:gd name="T112" fmla="*/ 67 w 104"/>
                  <a:gd name="T113" fmla="*/ 77 h 88"/>
                  <a:gd name="T114" fmla="*/ 70 w 104"/>
                  <a:gd name="T115" fmla="*/ 75 h 88"/>
                  <a:gd name="T116" fmla="*/ 72 w 104"/>
                  <a:gd name="T117" fmla="*/ 76 h 88"/>
                  <a:gd name="T118" fmla="*/ 79 w 104"/>
                  <a:gd name="T119" fmla="*/ 77 h 88"/>
                  <a:gd name="T120" fmla="*/ 80 w 104"/>
                  <a:gd name="T121" fmla="*/ 7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88">
                    <a:moveTo>
                      <a:pt x="103" y="21"/>
                    </a:moveTo>
                    <a:cubicBezTo>
                      <a:pt x="102" y="21"/>
                      <a:pt x="102" y="21"/>
                      <a:pt x="100" y="21"/>
                    </a:cubicBezTo>
                    <a:cubicBezTo>
                      <a:pt x="99" y="22"/>
                      <a:pt x="100" y="21"/>
                      <a:pt x="99" y="21"/>
                    </a:cubicBezTo>
                    <a:cubicBezTo>
                      <a:pt x="98" y="21"/>
                      <a:pt x="99" y="20"/>
                      <a:pt x="98" y="20"/>
                    </a:cubicBezTo>
                    <a:cubicBezTo>
                      <a:pt x="97" y="20"/>
                      <a:pt x="98" y="21"/>
                      <a:pt x="96" y="20"/>
                    </a:cubicBezTo>
                    <a:cubicBezTo>
                      <a:pt x="95" y="20"/>
                      <a:pt x="96" y="21"/>
                      <a:pt x="95" y="21"/>
                    </a:cubicBezTo>
                    <a:cubicBezTo>
                      <a:pt x="94" y="21"/>
                      <a:pt x="95" y="20"/>
                      <a:pt x="94" y="19"/>
                    </a:cubicBezTo>
                    <a:cubicBezTo>
                      <a:pt x="93" y="19"/>
                      <a:pt x="94" y="20"/>
                      <a:pt x="93" y="20"/>
                    </a:cubicBezTo>
                    <a:cubicBezTo>
                      <a:pt x="92" y="20"/>
                      <a:pt x="93" y="20"/>
                      <a:pt x="92" y="19"/>
                    </a:cubicBezTo>
                    <a:cubicBezTo>
                      <a:pt x="90" y="18"/>
                      <a:pt x="92" y="18"/>
                      <a:pt x="91" y="17"/>
                    </a:cubicBezTo>
                    <a:cubicBezTo>
                      <a:pt x="91" y="17"/>
                      <a:pt x="90" y="17"/>
                      <a:pt x="90" y="17"/>
                    </a:cubicBezTo>
                    <a:cubicBezTo>
                      <a:pt x="88" y="17"/>
                      <a:pt x="89" y="16"/>
                      <a:pt x="87" y="17"/>
                    </a:cubicBezTo>
                    <a:cubicBezTo>
                      <a:pt x="86" y="18"/>
                      <a:pt x="87" y="17"/>
                      <a:pt x="86" y="17"/>
                    </a:cubicBezTo>
                    <a:cubicBezTo>
                      <a:pt x="85" y="17"/>
                      <a:pt x="85" y="16"/>
                      <a:pt x="84" y="16"/>
                    </a:cubicBezTo>
                    <a:cubicBezTo>
                      <a:pt x="83" y="16"/>
                      <a:pt x="84" y="16"/>
                      <a:pt x="83" y="16"/>
                    </a:cubicBezTo>
                    <a:cubicBezTo>
                      <a:pt x="82" y="16"/>
                      <a:pt x="83" y="16"/>
                      <a:pt x="82" y="15"/>
                    </a:cubicBezTo>
                    <a:cubicBezTo>
                      <a:pt x="80" y="15"/>
                      <a:pt x="82" y="14"/>
                      <a:pt x="81" y="15"/>
                    </a:cubicBezTo>
                    <a:cubicBezTo>
                      <a:pt x="79" y="15"/>
                      <a:pt x="80" y="13"/>
                      <a:pt x="78" y="14"/>
                    </a:cubicBezTo>
                    <a:cubicBezTo>
                      <a:pt x="77" y="14"/>
                      <a:pt x="78" y="12"/>
                      <a:pt x="77" y="12"/>
                    </a:cubicBezTo>
                    <a:cubicBezTo>
                      <a:pt x="77" y="12"/>
                      <a:pt x="77" y="12"/>
                      <a:pt x="77" y="11"/>
                    </a:cubicBezTo>
                    <a:cubicBezTo>
                      <a:pt x="77" y="10"/>
                      <a:pt x="78" y="11"/>
                      <a:pt x="78" y="10"/>
                    </a:cubicBezTo>
                    <a:cubicBezTo>
                      <a:pt x="78" y="10"/>
                      <a:pt x="77" y="10"/>
                      <a:pt x="77" y="10"/>
                    </a:cubicBezTo>
                    <a:cubicBezTo>
                      <a:pt x="76" y="10"/>
                      <a:pt x="76" y="10"/>
                      <a:pt x="76" y="11"/>
                    </a:cubicBezTo>
                    <a:cubicBezTo>
                      <a:pt x="76" y="12"/>
                      <a:pt x="75" y="12"/>
                      <a:pt x="75" y="12"/>
                    </a:cubicBezTo>
                    <a:cubicBezTo>
                      <a:pt x="74" y="12"/>
                      <a:pt x="74" y="12"/>
                      <a:pt x="73" y="12"/>
                    </a:cubicBezTo>
                    <a:cubicBezTo>
                      <a:pt x="73" y="12"/>
                      <a:pt x="72" y="12"/>
                      <a:pt x="72" y="12"/>
                    </a:cubicBezTo>
                    <a:cubicBezTo>
                      <a:pt x="72" y="11"/>
                      <a:pt x="73" y="11"/>
                      <a:pt x="72" y="10"/>
                    </a:cubicBezTo>
                    <a:cubicBezTo>
                      <a:pt x="72" y="10"/>
                      <a:pt x="72" y="10"/>
                      <a:pt x="72" y="10"/>
                    </a:cubicBezTo>
                    <a:cubicBezTo>
                      <a:pt x="71" y="10"/>
                      <a:pt x="73" y="9"/>
                      <a:pt x="72" y="9"/>
                    </a:cubicBezTo>
                    <a:cubicBezTo>
                      <a:pt x="72" y="8"/>
                      <a:pt x="72" y="9"/>
                      <a:pt x="72" y="9"/>
                    </a:cubicBezTo>
                    <a:cubicBezTo>
                      <a:pt x="71" y="8"/>
                      <a:pt x="71" y="8"/>
                      <a:pt x="71" y="8"/>
                    </a:cubicBezTo>
                    <a:cubicBezTo>
                      <a:pt x="71" y="7"/>
                      <a:pt x="71" y="8"/>
                      <a:pt x="70" y="8"/>
                    </a:cubicBezTo>
                    <a:cubicBezTo>
                      <a:pt x="70" y="8"/>
                      <a:pt x="70" y="8"/>
                      <a:pt x="69" y="8"/>
                    </a:cubicBezTo>
                    <a:cubicBezTo>
                      <a:pt x="68" y="8"/>
                      <a:pt x="69" y="9"/>
                      <a:pt x="68" y="8"/>
                    </a:cubicBezTo>
                    <a:cubicBezTo>
                      <a:pt x="68" y="8"/>
                      <a:pt x="68" y="7"/>
                      <a:pt x="68" y="7"/>
                    </a:cubicBezTo>
                    <a:cubicBezTo>
                      <a:pt x="68" y="6"/>
                      <a:pt x="68" y="6"/>
                      <a:pt x="67" y="6"/>
                    </a:cubicBezTo>
                    <a:cubicBezTo>
                      <a:pt x="66" y="7"/>
                      <a:pt x="67" y="6"/>
                      <a:pt x="66" y="6"/>
                    </a:cubicBezTo>
                    <a:cubicBezTo>
                      <a:pt x="66" y="6"/>
                      <a:pt x="66" y="7"/>
                      <a:pt x="65" y="6"/>
                    </a:cubicBezTo>
                    <a:cubicBezTo>
                      <a:pt x="65" y="6"/>
                      <a:pt x="65" y="5"/>
                      <a:pt x="65" y="5"/>
                    </a:cubicBezTo>
                    <a:cubicBezTo>
                      <a:pt x="64" y="5"/>
                      <a:pt x="65" y="4"/>
                      <a:pt x="64" y="4"/>
                    </a:cubicBezTo>
                    <a:cubicBezTo>
                      <a:pt x="64" y="4"/>
                      <a:pt x="64" y="3"/>
                      <a:pt x="63" y="3"/>
                    </a:cubicBezTo>
                    <a:cubicBezTo>
                      <a:pt x="63" y="4"/>
                      <a:pt x="63" y="3"/>
                      <a:pt x="62" y="4"/>
                    </a:cubicBezTo>
                    <a:cubicBezTo>
                      <a:pt x="62" y="5"/>
                      <a:pt x="62" y="5"/>
                      <a:pt x="61" y="4"/>
                    </a:cubicBezTo>
                    <a:cubicBezTo>
                      <a:pt x="60" y="2"/>
                      <a:pt x="59" y="4"/>
                      <a:pt x="60" y="2"/>
                    </a:cubicBezTo>
                    <a:cubicBezTo>
                      <a:pt x="60" y="1"/>
                      <a:pt x="60" y="1"/>
                      <a:pt x="59" y="0"/>
                    </a:cubicBezTo>
                    <a:cubicBezTo>
                      <a:pt x="59" y="0"/>
                      <a:pt x="59" y="0"/>
                      <a:pt x="59" y="0"/>
                    </a:cubicBezTo>
                    <a:cubicBezTo>
                      <a:pt x="58" y="0"/>
                      <a:pt x="58" y="0"/>
                      <a:pt x="57" y="0"/>
                    </a:cubicBezTo>
                    <a:cubicBezTo>
                      <a:pt x="57" y="1"/>
                      <a:pt x="56" y="0"/>
                      <a:pt x="56" y="1"/>
                    </a:cubicBezTo>
                    <a:cubicBezTo>
                      <a:pt x="55" y="1"/>
                      <a:pt x="54" y="1"/>
                      <a:pt x="54" y="1"/>
                    </a:cubicBezTo>
                    <a:cubicBezTo>
                      <a:pt x="53" y="1"/>
                      <a:pt x="53" y="1"/>
                      <a:pt x="53" y="1"/>
                    </a:cubicBezTo>
                    <a:cubicBezTo>
                      <a:pt x="53" y="2"/>
                      <a:pt x="52" y="1"/>
                      <a:pt x="52" y="2"/>
                    </a:cubicBezTo>
                    <a:cubicBezTo>
                      <a:pt x="51" y="3"/>
                      <a:pt x="50" y="1"/>
                      <a:pt x="51" y="3"/>
                    </a:cubicBezTo>
                    <a:cubicBezTo>
                      <a:pt x="52" y="4"/>
                      <a:pt x="50" y="3"/>
                      <a:pt x="51" y="5"/>
                    </a:cubicBezTo>
                    <a:cubicBezTo>
                      <a:pt x="51" y="6"/>
                      <a:pt x="51" y="6"/>
                      <a:pt x="52" y="6"/>
                    </a:cubicBezTo>
                    <a:cubicBezTo>
                      <a:pt x="52" y="6"/>
                      <a:pt x="51" y="6"/>
                      <a:pt x="51" y="6"/>
                    </a:cubicBezTo>
                    <a:cubicBezTo>
                      <a:pt x="51" y="6"/>
                      <a:pt x="51" y="7"/>
                      <a:pt x="51" y="7"/>
                    </a:cubicBezTo>
                    <a:cubicBezTo>
                      <a:pt x="52" y="8"/>
                      <a:pt x="51" y="7"/>
                      <a:pt x="51" y="8"/>
                    </a:cubicBezTo>
                    <a:cubicBezTo>
                      <a:pt x="51" y="9"/>
                      <a:pt x="51" y="8"/>
                      <a:pt x="51" y="9"/>
                    </a:cubicBezTo>
                    <a:cubicBezTo>
                      <a:pt x="51" y="9"/>
                      <a:pt x="51" y="9"/>
                      <a:pt x="52" y="9"/>
                    </a:cubicBezTo>
                    <a:cubicBezTo>
                      <a:pt x="53" y="11"/>
                      <a:pt x="52" y="10"/>
                      <a:pt x="52" y="10"/>
                    </a:cubicBezTo>
                    <a:cubicBezTo>
                      <a:pt x="51" y="10"/>
                      <a:pt x="51" y="8"/>
                      <a:pt x="50" y="10"/>
                    </a:cubicBezTo>
                    <a:cubicBezTo>
                      <a:pt x="50" y="10"/>
                      <a:pt x="50" y="10"/>
                      <a:pt x="50" y="10"/>
                    </a:cubicBezTo>
                    <a:cubicBezTo>
                      <a:pt x="49" y="11"/>
                      <a:pt x="49" y="11"/>
                      <a:pt x="48" y="11"/>
                    </a:cubicBezTo>
                    <a:cubicBezTo>
                      <a:pt x="48" y="11"/>
                      <a:pt x="48" y="11"/>
                      <a:pt x="48" y="11"/>
                    </a:cubicBezTo>
                    <a:cubicBezTo>
                      <a:pt x="48" y="11"/>
                      <a:pt x="48" y="11"/>
                      <a:pt x="47" y="12"/>
                    </a:cubicBezTo>
                    <a:cubicBezTo>
                      <a:pt x="47" y="12"/>
                      <a:pt x="47" y="12"/>
                      <a:pt x="46" y="12"/>
                    </a:cubicBezTo>
                    <a:cubicBezTo>
                      <a:pt x="46" y="12"/>
                      <a:pt x="46" y="12"/>
                      <a:pt x="46" y="12"/>
                    </a:cubicBezTo>
                    <a:cubicBezTo>
                      <a:pt x="45" y="12"/>
                      <a:pt x="45" y="12"/>
                      <a:pt x="45" y="12"/>
                    </a:cubicBezTo>
                    <a:cubicBezTo>
                      <a:pt x="44" y="13"/>
                      <a:pt x="44" y="12"/>
                      <a:pt x="44" y="12"/>
                    </a:cubicBezTo>
                    <a:cubicBezTo>
                      <a:pt x="43" y="13"/>
                      <a:pt x="42" y="13"/>
                      <a:pt x="42" y="13"/>
                    </a:cubicBezTo>
                    <a:cubicBezTo>
                      <a:pt x="42" y="13"/>
                      <a:pt x="41" y="14"/>
                      <a:pt x="41" y="14"/>
                    </a:cubicBezTo>
                    <a:cubicBezTo>
                      <a:pt x="39" y="14"/>
                      <a:pt x="40" y="15"/>
                      <a:pt x="39" y="15"/>
                    </a:cubicBezTo>
                    <a:cubicBezTo>
                      <a:pt x="39" y="16"/>
                      <a:pt x="38" y="16"/>
                      <a:pt x="40" y="17"/>
                    </a:cubicBezTo>
                    <a:cubicBezTo>
                      <a:pt x="41" y="16"/>
                      <a:pt x="43" y="17"/>
                      <a:pt x="40" y="17"/>
                    </a:cubicBezTo>
                    <a:cubicBezTo>
                      <a:pt x="39" y="17"/>
                      <a:pt x="39" y="17"/>
                      <a:pt x="39" y="18"/>
                    </a:cubicBezTo>
                    <a:cubicBezTo>
                      <a:pt x="39" y="18"/>
                      <a:pt x="37" y="18"/>
                      <a:pt x="37" y="18"/>
                    </a:cubicBezTo>
                    <a:cubicBezTo>
                      <a:pt x="36" y="20"/>
                      <a:pt x="37" y="18"/>
                      <a:pt x="37" y="18"/>
                    </a:cubicBezTo>
                    <a:cubicBezTo>
                      <a:pt x="35" y="18"/>
                      <a:pt x="36" y="18"/>
                      <a:pt x="35" y="18"/>
                    </a:cubicBezTo>
                    <a:cubicBezTo>
                      <a:pt x="35" y="18"/>
                      <a:pt x="32" y="18"/>
                      <a:pt x="32" y="18"/>
                    </a:cubicBezTo>
                    <a:cubicBezTo>
                      <a:pt x="31" y="17"/>
                      <a:pt x="30" y="17"/>
                      <a:pt x="30" y="17"/>
                    </a:cubicBezTo>
                    <a:cubicBezTo>
                      <a:pt x="29" y="18"/>
                      <a:pt x="30" y="18"/>
                      <a:pt x="29" y="18"/>
                    </a:cubicBezTo>
                    <a:cubicBezTo>
                      <a:pt x="28" y="17"/>
                      <a:pt x="30" y="18"/>
                      <a:pt x="28" y="16"/>
                    </a:cubicBezTo>
                    <a:cubicBezTo>
                      <a:pt x="28" y="16"/>
                      <a:pt x="28" y="15"/>
                      <a:pt x="28" y="15"/>
                    </a:cubicBezTo>
                    <a:cubicBezTo>
                      <a:pt x="29" y="16"/>
                      <a:pt x="29" y="15"/>
                      <a:pt x="28" y="15"/>
                    </a:cubicBezTo>
                    <a:cubicBezTo>
                      <a:pt x="28" y="14"/>
                      <a:pt x="28" y="14"/>
                      <a:pt x="28" y="14"/>
                    </a:cubicBezTo>
                    <a:cubicBezTo>
                      <a:pt x="27" y="14"/>
                      <a:pt x="27" y="14"/>
                      <a:pt x="27" y="14"/>
                    </a:cubicBezTo>
                    <a:cubicBezTo>
                      <a:pt x="26" y="15"/>
                      <a:pt x="27" y="15"/>
                      <a:pt x="25" y="15"/>
                    </a:cubicBezTo>
                    <a:cubicBezTo>
                      <a:pt x="25" y="14"/>
                      <a:pt x="24" y="15"/>
                      <a:pt x="23" y="14"/>
                    </a:cubicBezTo>
                    <a:cubicBezTo>
                      <a:pt x="23" y="14"/>
                      <a:pt x="23" y="15"/>
                      <a:pt x="23" y="14"/>
                    </a:cubicBezTo>
                    <a:cubicBezTo>
                      <a:pt x="24" y="15"/>
                      <a:pt x="24" y="15"/>
                      <a:pt x="24" y="15"/>
                    </a:cubicBezTo>
                    <a:cubicBezTo>
                      <a:pt x="24" y="16"/>
                      <a:pt x="23" y="16"/>
                      <a:pt x="23" y="16"/>
                    </a:cubicBezTo>
                    <a:cubicBezTo>
                      <a:pt x="23" y="16"/>
                      <a:pt x="23" y="16"/>
                      <a:pt x="24" y="16"/>
                    </a:cubicBezTo>
                    <a:cubicBezTo>
                      <a:pt x="24" y="17"/>
                      <a:pt x="24" y="17"/>
                      <a:pt x="24" y="17"/>
                    </a:cubicBezTo>
                    <a:cubicBezTo>
                      <a:pt x="25" y="17"/>
                      <a:pt x="24" y="18"/>
                      <a:pt x="25" y="18"/>
                    </a:cubicBezTo>
                    <a:cubicBezTo>
                      <a:pt x="25" y="18"/>
                      <a:pt x="25" y="19"/>
                      <a:pt x="25" y="19"/>
                    </a:cubicBezTo>
                    <a:cubicBezTo>
                      <a:pt x="26" y="19"/>
                      <a:pt x="26" y="19"/>
                      <a:pt x="26" y="19"/>
                    </a:cubicBezTo>
                    <a:cubicBezTo>
                      <a:pt x="26" y="19"/>
                      <a:pt x="25" y="19"/>
                      <a:pt x="26" y="20"/>
                    </a:cubicBezTo>
                    <a:cubicBezTo>
                      <a:pt x="26" y="20"/>
                      <a:pt x="25" y="22"/>
                      <a:pt x="26" y="21"/>
                    </a:cubicBezTo>
                    <a:cubicBezTo>
                      <a:pt x="27" y="20"/>
                      <a:pt x="25" y="24"/>
                      <a:pt x="26" y="24"/>
                    </a:cubicBezTo>
                    <a:cubicBezTo>
                      <a:pt x="27" y="23"/>
                      <a:pt x="26" y="24"/>
                      <a:pt x="26" y="24"/>
                    </a:cubicBezTo>
                    <a:cubicBezTo>
                      <a:pt x="26" y="25"/>
                      <a:pt x="27" y="24"/>
                      <a:pt x="27" y="25"/>
                    </a:cubicBezTo>
                    <a:cubicBezTo>
                      <a:pt x="28" y="25"/>
                      <a:pt x="27" y="25"/>
                      <a:pt x="27" y="25"/>
                    </a:cubicBezTo>
                    <a:cubicBezTo>
                      <a:pt x="26" y="25"/>
                      <a:pt x="26" y="25"/>
                      <a:pt x="26" y="25"/>
                    </a:cubicBezTo>
                    <a:cubicBezTo>
                      <a:pt x="25" y="25"/>
                      <a:pt x="23" y="26"/>
                      <a:pt x="24" y="25"/>
                    </a:cubicBezTo>
                    <a:cubicBezTo>
                      <a:pt x="24" y="24"/>
                      <a:pt x="24" y="24"/>
                      <a:pt x="24" y="24"/>
                    </a:cubicBezTo>
                    <a:cubicBezTo>
                      <a:pt x="23" y="24"/>
                      <a:pt x="23" y="25"/>
                      <a:pt x="23" y="24"/>
                    </a:cubicBezTo>
                    <a:cubicBezTo>
                      <a:pt x="23" y="24"/>
                      <a:pt x="22" y="25"/>
                      <a:pt x="22" y="25"/>
                    </a:cubicBezTo>
                    <a:cubicBezTo>
                      <a:pt x="22" y="25"/>
                      <a:pt x="23" y="27"/>
                      <a:pt x="22" y="25"/>
                    </a:cubicBezTo>
                    <a:cubicBezTo>
                      <a:pt x="22" y="25"/>
                      <a:pt x="21" y="25"/>
                      <a:pt x="21" y="25"/>
                    </a:cubicBezTo>
                    <a:cubicBezTo>
                      <a:pt x="20" y="26"/>
                      <a:pt x="21" y="25"/>
                      <a:pt x="20" y="25"/>
                    </a:cubicBezTo>
                    <a:cubicBezTo>
                      <a:pt x="20" y="25"/>
                      <a:pt x="20" y="25"/>
                      <a:pt x="20" y="25"/>
                    </a:cubicBezTo>
                    <a:cubicBezTo>
                      <a:pt x="20" y="24"/>
                      <a:pt x="20" y="25"/>
                      <a:pt x="19" y="25"/>
                    </a:cubicBezTo>
                    <a:cubicBezTo>
                      <a:pt x="19" y="25"/>
                      <a:pt x="19" y="25"/>
                      <a:pt x="19" y="25"/>
                    </a:cubicBezTo>
                    <a:cubicBezTo>
                      <a:pt x="19" y="25"/>
                      <a:pt x="19" y="25"/>
                      <a:pt x="18" y="25"/>
                    </a:cubicBezTo>
                    <a:cubicBezTo>
                      <a:pt x="18" y="25"/>
                      <a:pt x="18" y="26"/>
                      <a:pt x="17" y="26"/>
                    </a:cubicBezTo>
                    <a:cubicBezTo>
                      <a:pt x="16" y="26"/>
                      <a:pt x="17" y="26"/>
                      <a:pt x="16" y="25"/>
                    </a:cubicBezTo>
                    <a:cubicBezTo>
                      <a:pt x="16" y="25"/>
                      <a:pt x="16" y="25"/>
                      <a:pt x="16" y="25"/>
                    </a:cubicBezTo>
                    <a:cubicBezTo>
                      <a:pt x="15" y="25"/>
                      <a:pt x="15" y="24"/>
                      <a:pt x="15" y="24"/>
                    </a:cubicBezTo>
                    <a:cubicBezTo>
                      <a:pt x="15" y="24"/>
                      <a:pt x="15" y="24"/>
                      <a:pt x="15" y="24"/>
                    </a:cubicBezTo>
                    <a:cubicBezTo>
                      <a:pt x="14" y="24"/>
                      <a:pt x="15" y="23"/>
                      <a:pt x="14" y="23"/>
                    </a:cubicBezTo>
                    <a:cubicBezTo>
                      <a:pt x="14" y="23"/>
                      <a:pt x="14" y="23"/>
                      <a:pt x="14" y="23"/>
                    </a:cubicBezTo>
                    <a:cubicBezTo>
                      <a:pt x="14" y="22"/>
                      <a:pt x="15" y="23"/>
                      <a:pt x="14" y="22"/>
                    </a:cubicBezTo>
                    <a:cubicBezTo>
                      <a:pt x="13" y="23"/>
                      <a:pt x="13" y="23"/>
                      <a:pt x="13" y="23"/>
                    </a:cubicBezTo>
                    <a:cubicBezTo>
                      <a:pt x="12" y="23"/>
                      <a:pt x="12" y="23"/>
                      <a:pt x="12" y="23"/>
                    </a:cubicBezTo>
                    <a:cubicBezTo>
                      <a:pt x="12" y="23"/>
                      <a:pt x="11" y="23"/>
                      <a:pt x="11" y="23"/>
                    </a:cubicBezTo>
                    <a:cubicBezTo>
                      <a:pt x="11" y="24"/>
                      <a:pt x="11" y="23"/>
                      <a:pt x="10" y="23"/>
                    </a:cubicBezTo>
                    <a:cubicBezTo>
                      <a:pt x="10" y="23"/>
                      <a:pt x="10" y="24"/>
                      <a:pt x="10" y="23"/>
                    </a:cubicBezTo>
                    <a:cubicBezTo>
                      <a:pt x="10" y="23"/>
                      <a:pt x="9" y="24"/>
                      <a:pt x="10" y="24"/>
                    </a:cubicBezTo>
                    <a:cubicBezTo>
                      <a:pt x="10" y="24"/>
                      <a:pt x="10" y="24"/>
                      <a:pt x="10" y="24"/>
                    </a:cubicBezTo>
                    <a:cubicBezTo>
                      <a:pt x="10" y="24"/>
                      <a:pt x="10" y="24"/>
                      <a:pt x="10" y="25"/>
                    </a:cubicBezTo>
                    <a:cubicBezTo>
                      <a:pt x="10" y="25"/>
                      <a:pt x="9" y="24"/>
                      <a:pt x="8" y="24"/>
                    </a:cubicBezTo>
                    <a:cubicBezTo>
                      <a:pt x="8" y="24"/>
                      <a:pt x="8" y="24"/>
                      <a:pt x="8" y="24"/>
                    </a:cubicBezTo>
                    <a:cubicBezTo>
                      <a:pt x="7" y="24"/>
                      <a:pt x="8" y="25"/>
                      <a:pt x="7" y="25"/>
                    </a:cubicBezTo>
                    <a:cubicBezTo>
                      <a:pt x="7" y="25"/>
                      <a:pt x="6" y="25"/>
                      <a:pt x="7" y="24"/>
                    </a:cubicBezTo>
                    <a:cubicBezTo>
                      <a:pt x="6" y="24"/>
                      <a:pt x="7" y="24"/>
                      <a:pt x="7" y="24"/>
                    </a:cubicBezTo>
                    <a:cubicBezTo>
                      <a:pt x="7" y="24"/>
                      <a:pt x="6" y="24"/>
                      <a:pt x="6" y="24"/>
                    </a:cubicBezTo>
                    <a:cubicBezTo>
                      <a:pt x="5" y="24"/>
                      <a:pt x="7" y="24"/>
                      <a:pt x="6" y="24"/>
                    </a:cubicBezTo>
                    <a:cubicBezTo>
                      <a:pt x="4" y="24"/>
                      <a:pt x="6" y="25"/>
                      <a:pt x="4" y="25"/>
                    </a:cubicBezTo>
                    <a:cubicBezTo>
                      <a:pt x="4" y="25"/>
                      <a:pt x="4" y="24"/>
                      <a:pt x="4" y="25"/>
                    </a:cubicBezTo>
                    <a:cubicBezTo>
                      <a:pt x="3" y="25"/>
                      <a:pt x="3" y="25"/>
                      <a:pt x="3" y="25"/>
                    </a:cubicBezTo>
                    <a:cubicBezTo>
                      <a:pt x="3" y="25"/>
                      <a:pt x="3" y="25"/>
                      <a:pt x="2" y="25"/>
                    </a:cubicBezTo>
                    <a:cubicBezTo>
                      <a:pt x="1" y="25"/>
                      <a:pt x="2" y="26"/>
                      <a:pt x="1" y="26"/>
                    </a:cubicBezTo>
                    <a:cubicBezTo>
                      <a:pt x="1" y="26"/>
                      <a:pt x="0" y="26"/>
                      <a:pt x="0" y="26"/>
                    </a:cubicBezTo>
                    <a:cubicBezTo>
                      <a:pt x="0" y="27"/>
                      <a:pt x="0" y="27"/>
                      <a:pt x="0" y="28"/>
                    </a:cubicBezTo>
                    <a:cubicBezTo>
                      <a:pt x="1" y="28"/>
                      <a:pt x="0" y="28"/>
                      <a:pt x="0" y="28"/>
                    </a:cubicBezTo>
                    <a:cubicBezTo>
                      <a:pt x="1" y="28"/>
                      <a:pt x="1" y="28"/>
                      <a:pt x="1" y="28"/>
                    </a:cubicBezTo>
                    <a:cubicBezTo>
                      <a:pt x="2" y="28"/>
                      <a:pt x="2" y="28"/>
                      <a:pt x="3" y="28"/>
                    </a:cubicBezTo>
                    <a:cubicBezTo>
                      <a:pt x="4" y="28"/>
                      <a:pt x="3" y="27"/>
                      <a:pt x="3" y="27"/>
                    </a:cubicBezTo>
                    <a:cubicBezTo>
                      <a:pt x="4" y="28"/>
                      <a:pt x="3" y="28"/>
                      <a:pt x="3" y="28"/>
                    </a:cubicBezTo>
                    <a:cubicBezTo>
                      <a:pt x="4" y="29"/>
                      <a:pt x="4" y="28"/>
                      <a:pt x="4" y="28"/>
                    </a:cubicBezTo>
                    <a:cubicBezTo>
                      <a:pt x="4" y="29"/>
                      <a:pt x="3" y="28"/>
                      <a:pt x="2" y="28"/>
                    </a:cubicBezTo>
                    <a:cubicBezTo>
                      <a:pt x="2" y="28"/>
                      <a:pt x="2" y="28"/>
                      <a:pt x="2" y="28"/>
                    </a:cubicBezTo>
                    <a:cubicBezTo>
                      <a:pt x="2" y="28"/>
                      <a:pt x="2" y="29"/>
                      <a:pt x="2" y="29"/>
                    </a:cubicBezTo>
                    <a:cubicBezTo>
                      <a:pt x="2" y="29"/>
                      <a:pt x="1" y="29"/>
                      <a:pt x="2" y="29"/>
                    </a:cubicBezTo>
                    <a:cubicBezTo>
                      <a:pt x="2" y="29"/>
                      <a:pt x="2" y="29"/>
                      <a:pt x="2" y="30"/>
                    </a:cubicBezTo>
                    <a:cubicBezTo>
                      <a:pt x="2" y="30"/>
                      <a:pt x="2" y="29"/>
                      <a:pt x="3" y="29"/>
                    </a:cubicBezTo>
                    <a:cubicBezTo>
                      <a:pt x="3" y="29"/>
                      <a:pt x="3" y="29"/>
                      <a:pt x="3" y="29"/>
                    </a:cubicBezTo>
                    <a:cubicBezTo>
                      <a:pt x="4" y="30"/>
                      <a:pt x="4" y="29"/>
                      <a:pt x="4" y="30"/>
                    </a:cubicBezTo>
                    <a:cubicBezTo>
                      <a:pt x="4" y="31"/>
                      <a:pt x="4" y="31"/>
                      <a:pt x="2" y="31"/>
                    </a:cubicBezTo>
                    <a:cubicBezTo>
                      <a:pt x="1" y="31"/>
                      <a:pt x="0" y="31"/>
                      <a:pt x="1" y="31"/>
                    </a:cubicBezTo>
                    <a:cubicBezTo>
                      <a:pt x="2" y="31"/>
                      <a:pt x="1" y="32"/>
                      <a:pt x="2" y="32"/>
                    </a:cubicBezTo>
                    <a:cubicBezTo>
                      <a:pt x="2" y="32"/>
                      <a:pt x="2" y="31"/>
                      <a:pt x="3" y="32"/>
                    </a:cubicBezTo>
                    <a:cubicBezTo>
                      <a:pt x="5" y="34"/>
                      <a:pt x="3" y="33"/>
                      <a:pt x="3" y="34"/>
                    </a:cubicBezTo>
                    <a:cubicBezTo>
                      <a:pt x="4" y="33"/>
                      <a:pt x="5" y="34"/>
                      <a:pt x="5" y="33"/>
                    </a:cubicBezTo>
                    <a:cubicBezTo>
                      <a:pt x="5" y="33"/>
                      <a:pt x="4" y="33"/>
                      <a:pt x="6" y="33"/>
                    </a:cubicBezTo>
                    <a:cubicBezTo>
                      <a:pt x="6" y="33"/>
                      <a:pt x="6" y="33"/>
                      <a:pt x="7" y="33"/>
                    </a:cubicBezTo>
                    <a:cubicBezTo>
                      <a:pt x="7" y="33"/>
                      <a:pt x="6" y="33"/>
                      <a:pt x="7" y="33"/>
                    </a:cubicBezTo>
                    <a:cubicBezTo>
                      <a:pt x="7" y="32"/>
                      <a:pt x="7" y="34"/>
                      <a:pt x="8" y="34"/>
                    </a:cubicBezTo>
                    <a:cubicBezTo>
                      <a:pt x="8" y="34"/>
                      <a:pt x="10" y="33"/>
                      <a:pt x="10" y="34"/>
                    </a:cubicBezTo>
                    <a:cubicBezTo>
                      <a:pt x="10" y="34"/>
                      <a:pt x="11" y="35"/>
                      <a:pt x="11" y="35"/>
                    </a:cubicBezTo>
                    <a:cubicBezTo>
                      <a:pt x="11" y="35"/>
                      <a:pt x="11" y="34"/>
                      <a:pt x="12" y="34"/>
                    </a:cubicBezTo>
                    <a:cubicBezTo>
                      <a:pt x="12" y="35"/>
                      <a:pt x="12" y="34"/>
                      <a:pt x="12" y="34"/>
                    </a:cubicBezTo>
                    <a:cubicBezTo>
                      <a:pt x="13" y="34"/>
                      <a:pt x="12" y="35"/>
                      <a:pt x="12" y="35"/>
                    </a:cubicBezTo>
                    <a:cubicBezTo>
                      <a:pt x="12" y="35"/>
                      <a:pt x="13" y="35"/>
                      <a:pt x="13" y="35"/>
                    </a:cubicBezTo>
                    <a:cubicBezTo>
                      <a:pt x="13" y="35"/>
                      <a:pt x="12" y="35"/>
                      <a:pt x="12" y="35"/>
                    </a:cubicBezTo>
                    <a:cubicBezTo>
                      <a:pt x="12" y="35"/>
                      <a:pt x="13" y="35"/>
                      <a:pt x="13" y="36"/>
                    </a:cubicBezTo>
                    <a:cubicBezTo>
                      <a:pt x="13" y="36"/>
                      <a:pt x="13" y="35"/>
                      <a:pt x="13" y="35"/>
                    </a:cubicBezTo>
                    <a:cubicBezTo>
                      <a:pt x="13" y="35"/>
                      <a:pt x="13" y="35"/>
                      <a:pt x="13" y="35"/>
                    </a:cubicBezTo>
                    <a:cubicBezTo>
                      <a:pt x="14" y="35"/>
                      <a:pt x="13" y="35"/>
                      <a:pt x="13" y="36"/>
                    </a:cubicBezTo>
                    <a:cubicBezTo>
                      <a:pt x="13" y="36"/>
                      <a:pt x="14" y="36"/>
                      <a:pt x="13" y="36"/>
                    </a:cubicBezTo>
                    <a:cubicBezTo>
                      <a:pt x="13" y="37"/>
                      <a:pt x="13" y="37"/>
                      <a:pt x="13" y="37"/>
                    </a:cubicBezTo>
                    <a:cubicBezTo>
                      <a:pt x="14" y="37"/>
                      <a:pt x="14" y="37"/>
                      <a:pt x="14" y="37"/>
                    </a:cubicBezTo>
                    <a:cubicBezTo>
                      <a:pt x="13" y="36"/>
                      <a:pt x="14" y="36"/>
                      <a:pt x="14" y="36"/>
                    </a:cubicBezTo>
                    <a:cubicBezTo>
                      <a:pt x="14" y="36"/>
                      <a:pt x="14" y="36"/>
                      <a:pt x="14" y="36"/>
                    </a:cubicBezTo>
                    <a:cubicBezTo>
                      <a:pt x="14" y="36"/>
                      <a:pt x="15" y="36"/>
                      <a:pt x="15" y="36"/>
                    </a:cubicBezTo>
                    <a:cubicBezTo>
                      <a:pt x="15" y="36"/>
                      <a:pt x="15" y="36"/>
                      <a:pt x="15" y="36"/>
                    </a:cubicBezTo>
                    <a:cubicBezTo>
                      <a:pt x="15" y="36"/>
                      <a:pt x="15" y="36"/>
                      <a:pt x="15" y="36"/>
                    </a:cubicBezTo>
                    <a:cubicBezTo>
                      <a:pt x="16" y="35"/>
                      <a:pt x="16" y="36"/>
                      <a:pt x="16" y="36"/>
                    </a:cubicBezTo>
                    <a:cubicBezTo>
                      <a:pt x="16" y="35"/>
                      <a:pt x="17" y="36"/>
                      <a:pt x="17" y="36"/>
                    </a:cubicBezTo>
                    <a:cubicBezTo>
                      <a:pt x="17" y="36"/>
                      <a:pt x="16" y="36"/>
                      <a:pt x="16" y="36"/>
                    </a:cubicBezTo>
                    <a:cubicBezTo>
                      <a:pt x="16" y="36"/>
                      <a:pt x="15" y="36"/>
                      <a:pt x="15" y="36"/>
                    </a:cubicBezTo>
                    <a:cubicBezTo>
                      <a:pt x="15" y="36"/>
                      <a:pt x="16" y="36"/>
                      <a:pt x="16" y="37"/>
                    </a:cubicBezTo>
                    <a:cubicBezTo>
                      <a:pt x="16" y="37"/>
                      <a:pt x="16" y="36"/>
                      <a:pt x="17" y="37"/>
                    </a:cubicBezTo>
                    <a:cubicBezTo>
                      <a:pt x="17" y="36"/>
                      <a:pt x="18" y="37"/>
                      <a:pt x="18" y="36"/>
                    </a:cubicBezTo>
                    <a:cubicBezTo>
                      <a:pt x="19" y="36"/>
                      <a:pt x="18" y="37"/>
                      <a:pt x="19" y="37"/>
                    </a:cubicBezTo>
                    <a:cubicBezTo>
                      <a:pt x="21" y="36"/>
                      <a:pt x="19" y="37"/>
                      <a:pt x="19" y="37"/>
                    </a:cubicBezTo>
                    <a:cubicBezTo>
                      <a:pt x="18" y="37"/>
                      <a:pt x="18" y="37"/>
                      <a:pt x="19" y="37"/>
                    </a:cubicBezTo>
                    <a:cubicBezTo>
                      <a:pt x="19" y="37"/>
                      <a:pt x="19" y="37"/>
                      <a:pt x="19" y="37"/>
                    </a:cubicBezTo>
                    <a:cubicBezTo>
                      <a:pt x="19" y="38"/>
                      <a:pt x="19" y="38"/>
                      <a:pt x="18" y="38"/>
                    </a:cubicBezTo>
                    <a:cubicBezTo>
                      <a:pt x="18" y="38"/>
                      <a:pt x="18" y="38"/>
                      <a:pt x="18" y="38"/>
                    </a:cubicBezTo>
                    <a:cubicBezTo>
                      <a:pt x="18" y="38"/>
                      <a:pt x="18" y="38"/>
                      <a:pt x="18" y="38"/>
                    </a:cubicBezTo>
                    <a:cubicBezTo>
                      <a:pt x="19" y="38"/>
                      <a:pt x="19" y="39"/>
                      <a:pt x="19" y="39"/>
                    </a:cubicBezTo>
                    <a:cubicBezTo>
                      <a:pt x="18" y="39"/>
                      <a:pt x="18" y="38"/>
                      <a:pt x="18" y="39"/>
                    </a:cubicBezTo>
                    <a:cubicBezTo>
                      <a:pt x="18" y="39"/>
                      <a:pt x="18" y="39"/>
                      <a:pt x="19" y="39"/>
                    </a:cubicBezTo>
                    <a:cubicBezTo>
                      <a:pt x="19" y="39"/>
                      <a:pt x="19" y="39"/>
                      <a:pt x="19" y="39"/>
                    </a:cubicBezTo>
                    <a:cubicBezTo>
                      <a:pt x="20" y="39"/>
                      <a:pt x="20" y="39"/>
                      <a:pt x="20" y="39"/>
                    </a:cubicBezTo>
                    <a:cubicBezTo>
                      <a:pt x="20" y="39"/>
                      <a:pt x="20" y="39"/>
                      <a:pt x="20" y="39"/>
                    </a:cubicBezTo>
                    <a:cubicBezTo>
                      <a:pt x="21" y="39"/>
                      <a:pt x="21" y="38"/>
                      <a:pt x="22" y="39"/>
                    </a:cubicBezTo>
                    <a:cubicBezTo>
                      <a:pt x="24" y="39"/>
                      <a:pt x="24" y="39"/>
                      <a:pt x="23" y="39"/>
                    </a:cubicBezTo>
                    <a:cubicBezTo>
                      <a:pt x="23" y="39"/>
                      <a:pt x="22" y="39"/>
                      <a:pt x="22" y="39"/>
                    </a:cubicBezTo>
                    <a:cubicBezTo>
                      <a:pt x="21" y="39"/>
                      <a:pt x="21" y="39"/>
                      <a:pt x="21" y="39"/>
                    </a:cubicBezTo>
                    <a:cubicBezTo>
                      <a:pt x="21" y="40"/>
                      <a:pt x="21" y="40"/>
                      <a:pt x="21" y="40"/>
                    </a:cubicBezTo>
                    <a:cubicBezTo>
                      <a:pt x="21" y="40"/>
                      <a:pt x="20" y="40"/>
                      <a:pt x="21" y="41"/>
                    </a:cubicBezTo>
                    <a:cubicBezTo>
                      <a:pt x="21" y="41"/>
                      <a:pt x="22" y="41"/>
                      <a:pt x="22" y="41"/>
                    </a:cubicBezTo>
                    <a:cubicBezTo>
                      <a:pt x="22" y="41"/>
                      <a:pt x="22" y="41"/>
                      <a:pt x="22" y="41"/>
                    </a:cubicBezTo>
                    <a:cubicBezTo>
                      <a:pt x="23" y="41"/>
                      <a:pt x="23" y="41"/>
                      <a:pt x="22" y="42"/>
                    </a:cubicBezTo>
                    <a:cubicBezTo>
                      <a:pt x="22" y="42"/>
                      <a:pt x="22" y="42"/>
                      <a:pt x="22" y="42"/>
                    </a:cubicBezTo>
                    <a:cubicBezTo>
                      <a:pt x="22" y="42"/>
                      <a:pt x="22" y="42"/>
                      <a:pt x="22" y="43"/>
                    </a:cubicBezTo>
                    <a:cubicBezTo>
                      <a:pt x="21" y="43"/>
                      <a:pt x="21" y="43"/>
                      <a:pt x="21" y="43"/>
                    </a:cubicBezTo>
                    <a:cubicBezTo>
                      <a:pt x="21" y="42"/>
                      <a:pt x="21" y="42"/>
                      <a:pt x="21" y="42"/>
                    </a:cubicBezTo>
                    <a:cubicBezTo>
                      <a:pt x="20" y="42"/>
                      <a:pt x="20" y="42"/>
                      <a:pt x="21" y="42"/>
                    </a:cubicBezTo>
                    <a:cubicBezTo>
                      <a:pt x="21" y="42"/>
                      <a:pt x="21" y="41"/>
                      <a:pt x="20" y="41"/>
                    </a:cubicBezTo>
                    <a:cubicBezTo>
                      <a:pt x="20" y="42"/>
                      <a:pt x="20" y="42"/>
                      <a:pt x="20" y="42"/>
                    </a:cubicBezTo>
                    <a:cubicBezTo>
                      <a:pt x="20" y="42"/>
                      <a:pt x="20" y="42"/>
                      <a:pt x="20" y="42"/>
                    </a:cubicBezTo>
                    <a:cubicBezTo>
                      <a:pt x="21" y="42"/>
                      <a:pt x="21" y="43"/>
                      <a:pt x="21" y="43"/>
                    </a:cubicBezTo>
                    <a:cubicBezTo>
                      <a:pt x="21" y="44"/>
                      <a:pt x="21" y="44"/>
                      <a:pt x="22" y="44"/>
                    </a:cubicBezTo>
                    <a:cubicBezTo>
                      <a:pt x="22" y="44"/>
                      <a:pt x="23" y="45"/>
                      <a:pt x="23" y="46"/>
                    </a:cubicBezTo>
                    <a:cubicBezTo>
                      <a:pt x="24" y="46"/>
                      <a:pt x="24" y="46"/>
                      <a:pt x="24" y="47"/>
                    </a:cubicBezTo>
                    <a:cubicBezTo>
                      <a:pt x="24" y="47"/>
                      <a:pt x="25" y="48"/>
                      <a:pt x="25" y="48"/>
                    </a:cubicBezTo>
                    <a:cubicBezTo>
                      <a:pt x="26" y="48"/>
                      <a:pt x="26" y="47"/>
                      <a:pt x="27" y="48"/>
                    </a:cubicBezTo>
                    <a:cubicBezTo>
                      <a:pt x="27" y="48"/>
                      <a:pt x="26" y="48"/>
                      <a:pt x="27" y="48"/>
                    </a:cubicBezTo>
                    <a:cubicBezTo>
                      <a:pt x="27" y="48"/>
                      <a:pt x="27" y="49"/>
                      <a:pt x="27" y="48"/>
                    </a:cubicBezTo>
                    <a:cubicBezTo>
                      <a:pt x="27" y="48"/>
                      <a:pt x="28" y="48"/>
                      <a:pt x="28" y="49"/>
                    </a:cubicBezTo>
                    <a:cubicBezTo>
                      <a:pt x="28" y="49"/>
                      <a:pt x="28" y="49"/>
                      <a:pt x="29" y="49"/>
                    </a:cubicBezTo>
                    <a:cubicBezTo>
                      <a:pt x="29" y="49"/>
                      <a:pt x="29" y="49"/>
                      <a:pt x="29" y="49"/>
                    </a:cubicBezTo>
                    <a:cubicBezTo>
                      <a:pt x="28" y="48"/>
                      <a:pt x="29" y="48"/>
                      <a:pt x="29" y="49"/>
                    </a:cubicBezTo>
                    <a:cubicBezTo>
                      <a:pt x="30" y="49"/>
                      <a:pt x="29" y="49"/>
                      <a:pt x="29" y="49"/>
                    </a:cubicBezTo>
                    <a:cubicBezTo>
                      <a:pt x="29" y="50"/>
                      <a:pt x="29" y="50"/>
                      <a:pt x="28" y="50"/>
                    </a:cubicBezTo>
                    <a:cubicBezTo>
                      <a:pt x="28" y="50"/>
                      <a:pt x="28" y="50"/>
                      <a:pt x="29" y="50"/>
                    </a:cubicBezTo>
                    <a:cubicBezTo>
                      <a:pt x="29" y="50"/>
                      <a:pt x="29" y="50"/>
                      <a:pt x="29" y="50"/>
                    </a:cubicBezTo>
                    <a:cubicBezTo>
                      <a:pt x="29" y="50"/>
                      <a:pt x="29" y="50"/>
                      <a:pt x="29" y="50"/>
                    </a:cubicBezTo>
                    <a:cubicBezTo>
                      <a:pt x="30" y="51"/>
                      <a:pt x="29" y="51"/>
                      <a:pt x="30" y="51"/>
                    </a:cubicBezTo>
                    <a:cubicBezTo>
                      <a:pt x="30" y="51"/>
                      <a:pt x="30" y="52"/>
                      <a:pt x="30" y="52"/>
                    </a:cubicBezTo>
                    <a:cubicBezTo>
                      <a:pt x="29" y="52"/>
                      <a:pt x="30" y="52"/>
                      <a:pt x="30" y="52"/>
                    </a:cubicBezTo>
                    <a:cubicBezTo>
                      <a:pt x="31" y="52"/>
                      <a:pt x="31" y="52"/>
                      <a:pt x="30" y="52"/>
                    </a:cubicBezTo>
                    <a:cubicBezTo>
                      <a:pt x="29" y="52"/>
                      <a:pt x="30" y="52"/>
                      <a:pt x="30" y="53"/>
                    </a:cubicBezTo>
                    <a:cubicBezTo>
                      <a:pt x="30" y="53"/>
                      <a:pt x="30" y="53"/>
                      <a:pt x="29" y="53"/>
                    </a:cubicBezTo>
                    <a:cubicBezTo>
                      <a:pt x="29" y="53"/>
                      <a:pt x="29" y="53"/>
                      <a:pt x="29" y="53"/>
                    </a:cubicBezTo>
                    <a:cubicBezTo>
                      <a:pt x="30" y="54"/>
                      <a:pt x="29" y="54"/>
                      <a:pt x="28" y="54"/>
                    </a:cubicBezTo>
                    <a:cubicBezTo>
                      <a:pt x="28" y="54"/>
                      <a:pt x="28" y="54"/>
                      <a:pt x="28" y="54"/>
                    </a:cubicBezTo>
                    <a:cubicBezTo>
                      <a:pt x="28" y="55"/>
                      <a:pt x="28" y="55"/>
                      <a:pt x="29" y="55"/>
                    </a:cubicBezTo>
                    <a:cubicBezTo>
                      <a:pt x="30" y="55"/>
                      <a:pt x="30" y="56"/>
                      <a:pt x="31" y="56"/>
                    </a:cubicBezTo>
                    <a:cubicBezTo>
                      <a:pt x="32" y="57"/>
                      <a:pt x="33" y="57"/>
                      <a:pt x="33" y="58"/>
                    </a:cubicBezTo>
                    <a:cubicBezTo>
                      <a:pt x="33" y="59"/>
                      <a:pt x="33" y="60"/>
                      <a:pt x="33" y="60"/>
                    </a:cubicBezTo>
                    <a:cubicBezTo>
                      <a:pt x="32" y="60"/>
                      <a:pt x="32" y="59"/>
                      <a:pt x="32" y="59"/>
                    </a:cubicBezTo>
                    <a:cubicBezTo>
                      <a:pt x="32" y="58"/>
                      <a:pt x="32" y="57"/>
                      <a:pt x="31" y="57"/>
                    </a:cubicBezTo>
                    <a:cubicBezTo>
                      <a:pt x="30" y="56"/>
                      <a:pt x="29" y="56"/>
                      <a:pt x="30" y="56"/>
                    </a:cubicBezTo>
                    <a:cubicBezTo>
                      <a:pt x="30" y="55"/>
                      <a:pt x="29" y="56"/>
                      <a:pt x="29" y="56"/>
                    </a:cubicBezTo>
                    <a:cubicBezTo>
                      <a:pt x="29" y="57"/>
                      <a:pt x="29" y="57"/>
                      <a:pt x="29" y="57"/>
                    </a:cubicBezTo>
                    <a:cubicBezTo>
                      <a:pt x="29" y="57"/>
                      <a:pt x="29" y="60"/>
                      <a:pt x="28" y="64"/>
                    </a:cubicBezTo>
                    <a:cubicBezTo>
                      <a:pt x="28" y="65"/>
                      <a:pt x="29" y="65"/>
                      <a:pt x="29" y="64"/>
                    </a:cubicBezTo>
                    <a:cubicBezTo>
                      <a:pt x="29" y="64"/>
                      <a:pt x="29" y="64"/>
                      <a:pt x="29" y="64"/>
                    </a:cubicBezTo>
                    <a:cubicBezTo>
                      <a:pt x="29" y="63"/>
                      <a:pt x="31" y="64"/>
                      <a:pt x="30" y="65"/>
                    </a:cubicBezTo>
                    <a:cubicBezTo>
                      <a:pt x="30" y="65"/>
                      <a:pt x="29" y="65"/>
                      <a:pt x="29" y="65"/>
                    </a:cubicBezTo>
                    <a:cubicBezTo>
                      <a:pt x="29" y="65"/>
                      <a:pt x="28" y="65"/>
                      <a:pt x="28" y="65"/>
                    </a:cubicBezTo>
                    <a:cubicBezTo>
                      <a:pt x="28" y="66"/>
                      <a:pt x="28" y="65"/>
                      <a:pt x="28" y="67"/>
                    </a:cubicBezTo>
                    <a:cubicBezTo>
                      <a:pt x="28" y="67"/>
                      <a:pt x="28" y="69"/>
                      <a:pt x="28" y="69"/>
                    </a:cubicBezTo>
                    <a:cubicBezTo>
                      <a:pt x="27" y="74"/>
                      <a:pt x="27" y="73"/>
                      <a:pt x="27" y="74"/>
                    </a:cubicBezTo>
                    <a:cubicBezTo>
                      <a:pt x="27" y="74"/>
                      <a:pt x="27" y="74"/>
                      <a:pt x="27" y="75"/>
                    </a:cubicBezTo>
                    <a:cubicBezTo>
                      <a:pt x="27" y="75"/>
                      <a:pt x="26" y="75"/>
                      <a:pt x="26" y="76"/>
                    </a:cubicBezTo>
                    <a:cubicBezTo>
                      <a:pt x="26" y="76"/>
                      <a:pt x="25" y="77"/>
                      <a:pt x="25" y="77"/>
                    </a:cubicBezTo>
                    <a:cubicBezTo>
                      <a:pt x="24" y="77"/>
                      <a:pt x="24" y="77"/>
                      <a:pt x="24" y="77"/>
                    </a:cubicBezTo>
                    <a:cubicBezTo>
                      <a:pt x="24" y="77"/>
                      <a:pt x="25" y="78"/>
                      <a:pt x="25" y="77"/>
                    </a:cubicBezTo>
                    <a:cubicBezTo>
                      <a:pt x="26" y="77"/>
                      <a:pt x="25" y="78"/>
                      <a:pt x="26" y="78"/>
                    </a:cubicBezTo>
                    <a:cubicBezTo>
                      <a:pt x="27" y="77"/>
                      <a:pt x="28" y="78"/>
                      <a:pt x="27" y="79"/>
                    </a:cubicBezTo>
                    <a:cubicBezTo>
                      <a:pt x="27" y="79"/>
                      <a:pt x="26" y="80"/>
                      <a:pt x="27" y="80"/>
                    </a:cubicBezTo>
                    <a:cubicBezTo>
                      <a:pt x="28" y="81"/>
                      <a:pt x="27" y="80"/>
                      <a:pt x="28" y="79"/>
                    </a:cubicBezTo>
                    <a:cubicBezTo>
                      <a:pt x="29" y="79"/>
                      <a:pt x="28" y="80"/>
                      <a:pt x="29" y="80"/>
                    </a:cubicBezTo>
                    <a:cubicBezTo>
                      <a:pt x="31" y="80"/>
                      <a:pt x="31" y="82"/>
                      <a:pt x="32" y="81"/>
                    </a:cubicBezTo>
                    <a:cubicBezTo>
                      <a:pt x="33" y="80"/>
                      <a:pt x="32" y="82"/>
                      <a:pt x="33" y="82"/>
                    </a:cubicBezTo>
                    <a:cubicBezTo>
                      <a:pt x="34" y="82"/>
                      <a:pt x="34" y="83"/>
                      <a:pt x="34" y="83"/>
                    </a:cubicBezTo>
                    <a:cubicBezTo>
                      <a:pt x="35" y="82"/>
                      <a:pt x="35" y="83"/>
                      <a:pt x="36" y="82"/>
                    </a:cubicBezTo>
                    <a:cubicBezTo>
                      <a:pt x="36" y="82"/>
                      <a:pt x="36" y="83"/>
                      <a:pt x="37" y="82"/>
                    </a:cubicBezTo>
                    <a:cubicBezTo>
                      <a:pt x="37" y="82"/>
                      <a:pt x="38" y="85"/>
                      <a:pt x="39" y="83"/>
                    </a:cubicBezTo>
                    <a:cubicBezTo>
                      <a:pt x="41" y="83"/>
                      <a:pt x="40" y="85"/>
                      <a:pt x="41" y="83"/>
                    </a:cubicBezTo>
                    <a:cubicBezTo>
                      <a:pt x="42" y="83"/>
                      <a:pt x="42" y="84"/>
                      <a:pt x="43" y="83"/>
                    </a:cubicBezTo>
                    <a:cubicBezTo>
                      <a:pt x="43" y="83"/>
                      <a:pt x="44" y="84"/>
                      <a:pt x="44" y="83"/>
                    </a:cubicBezTo>
                    <a:cubicBezTo>
                      <a:pt x="44" y="82"/>
                      <a:pt x="44" y="82"/>
                      <a:pt x="45" y="82"/>
                    </a:cubicBezTo>
                    <a:cubicBezTo>
                      <a:pt x="45" y="82"/>
                      <a:pt x="46" y="83"/>
                      <a:pt x="47" y="82"/>
                    </a:cubicBezTo>
                    <a:cubicBezTo>
                      <a:pt x="48" y="82"/>
                      <a:pt x="47" y="84"/>
                      <a:pt x="48" y="83"/>
                    </a:cubicBezTo>
                    <a:cubicBezTo>
                      <a:pt x="49" y="83"/>
                      <a:pt x="50" y="84"/>
                      <a:pt x="50" y="84"/>
                    </a:cubicBezTo>
                    <a:cubicBezTo>
                      <a:pt x="50" y="84"/>
                      <a:pt x="50" y="84"/>
                      <a:pt x="50" y="84"/>
                    </a:cubicBezTo>
                    <a:cubicBezTo>
                      <a:pt x="51" y="83"/>
                      <a:pt x="52" y="84"/>
                      <a:pt x="53" y="84"/>
                    </a:cubicBezTo>
                    <a:cubicBezTo>
                      <a:pt x="53" y="84"/>
                      <a:pt x="53" y="85"/>
                      <a:pt x="53" y="85"/>
                    </a:cubicBezTo>
                    <a:cubicBezTo>
                      <a:pt x="52" y="85"/>
                      <a:pt x="52" y="86"/>
                      <a:pt x="52" y="86"/>
                    </a:cubicBezTo>
                    <a:cubicBezTo>
                      <a:pt x="52" y="86"/>
                      <a:pt x="53" y="86"/>
                      <a:pt x="53" y="86"/>
                    </a:cubicBezTo>
                    <a:cubicBezTo>
                      <a:pt x="55" y="86"/>
                      <a:pt x="54" y="88"/>
                      <a:pt x="55" y="87"/>
                    </a:cubicBezTo>
                    <a:cubicBezTo>
                      <a:pt x="56" y="86"/>
                      <a:pt x="56" y="86"/>
                      <a:pt x="57" y="86"/>
                    </a:cubicBezTo>
                    <a:cubicBezTo>
                      <a:pt x="58" y="86"/>
                      <a:pt x="57" y="87"/>
                      <a:pt x="59" y="87"/>
                    </a:cubicBezTo>
                    <a:cubicBezTo>
                      <a:pt x="62" y="87"/>
                      <a:pt x="58" y="86"/>
                      <a:pt x="61" y="86"/>
                    </a:cubicBezTo>
                    <a:cubicBezTo>
                      <a:pt x="62" y="86"/>
                      <a:pt x="61" y="86"/>
                      <a:pt x="62" y="86"/>
                    </a:cubicBezTo>
                    <a:cubicBezTo>
                      <a:pt x="63" y="86"/>
                      <a:pt x="63" y="86"/>
                      <a:pt x="64" y="86"/>
                    </a:cubicBezTo>
                    <a:cubicBezTo>
                      <a:pt x="64" y="86"/>
                      <a:pt x="64" y="86"/>
                      <a:pt x="64" y="86"/>
                    </a:cubicBezTo>
                    <a:cubicBezTo>
                      <a:pt x="64" y="85"/>
                      <a:pt x="63" y="85"/>
                      <a:pt x="63" y="85"/>
                    </a:cubicBezTo>
                    <a:cubicBezTo>
                      <a:pt x="63" y="84"/>
                      <a:pt x="63" y="84"/>
                      <a:pt x="63" y="84"/>
                    </a:cubicBezTo>
                    <a:cubicBezTo>
                      <a:pt x="63" y="83"/>
                      <a:pt x="63" y="82"/>
                      <a:pt x="63" y="82"/>
                    </a:cubicBezTo>
                    <a:cubicBezTo>
                      <a:pt x="62" y="82"/>
                      <a:pt x="63" y="82"/>
                      <a:pt x="62" y="83"/>
                    </a:cubicBezTo>
                    <a:cubicBezTo>
                      <a:pt x="62" y="82"/>
                      <a:pt x="62" y="82"/>
                      <a:pt x="62" y="82"/>
                    </a:cubicBezTo>
                    <a:cubicBezTo>
                      <a:pt x="62" y="81"/>
                      <a:pt x="63" y="82"/>
                      <a:pt x="63" y="82"/>
                    </a:cubicBezTo>
                    <a:cubicBezTo>
                      <a:pt x="63" y="82"/>
                      <a:pt x="63" y="82"/>
                      <a:pt x="63" y="82"/>
                    </a:cubicBezTo>
                    <a:cubicBezTo>
                      <a:pt x="63" y="81"/>
                      <a:pt x="62" y="81"/>
                      <a:pt x="63" y="81"/>
                    </a:cubicBezTo>
                    <a:cubicBezTo>
                      <a:pt x="63" y="80"/>
                      <a:pt x="63" y="79"/>
                      <a:pt x="64" y="79"/>
                    </a:cubicBezTo>
                    <a:cubicBezTo>
                      <a:pt x="65" y="78"/>
                      <a:pt x="66" y="78"/>
                      <a:pt x="66" y="78"/>
                    </a:cubicBezTo>
                    <a:cubicBezTo>
                      <a:pt x="66" y="78"/>
                      <a:pt x="67" y="78"/>
                      <a:pt x="67" y="78"/>
                    </a:cubicBezTo>
                    <a:cubicBezTo>
                      <a:pt x="67" y="77"/>
                      <a:pt x="68" y="77"/>
                      <a:pt x="68" y="77"/>
                    </a:cubicBezTo>
                    <a:cubicBezTo>
                      <a:pt x="69" y="77"/>
                      <a:pt x="69" y="76"/>
                      <a:pt x="69" y="76"/>
                    </a:cubicBezTo>
                    <a:cubicBezTo>
                      <a:pt x="70" y="75"/>
                      <a:pt x="71" y="75"/>
                      <a:pt x="71" y="75"/>
                    </a:cubicBezTo>
                    <a:cubicBezTo>
                      <a:pt x="72" y="76"/>
                      <a:pt x="71" y="76"/>
                      <a:pt x="71" y="76"/>
                    </a:cubicBezTo>
                    <a:cubicBezTo>
                      <a:pt x="71" y="76"/>
                      <a:pt x="71" y="76"/>
                      <a:pt x="72" y="76"/>
                    </a:cubicBezTo>
                    <a:cubicBezTo>
                      <a:pt x="72" y="76"/>
                      <a:pt x="73" y="76"/>
                      <a:pt x="73" y="76"/>
                    </a:cubicBezTo>
                    <a:cubicBezTo>
                      <a:pt x="73" y="77"/>
                      <a:pt x="75" y="76"/>
                      <a:pt x="75" y="77"/>
                    </a:cubicBezTo>
                    <a:cubicBezTo>
                      <a:pt x="75" y="76"/>
                      <a:pt x="73" y="76"/>
                      <a:pt x="75" y="76"/>
                    </a:cubicBezTo>
                    <a:cubicBezTo>
                      <a:pt x="75" y="76"/>
                      <a:pt x="75" y="76"/>
                      <a:pt x="74" y="76"/>
                    </a:cubicBezTo>
                    <a:cubicBezTo>
                      <a:pt x="74" y="76"/>
                      <a:pt x="74" y="76"/>
                      <a:pt x="74" y="75"/>
                    </a:cubicBezTo>
                    <a:cubicBezTo>
                      <a:pt x="74" y="75"/>
                      <a:pt x="75" y="75"/>
                      <a:pt x="76" y="76"/>
                    </a:cubicBezTo>
                    <a:cubicBezTo>
                      <a:pt x="76" y="76"/>
                      <a:pt x="75" y="76"/>
                      <a:pt x="76" y="77"/>
                    </a:cubicBezTo>
                    <a:cubicBezTo>
                      <a:pt x="76" y="77"/>
                      <a:pt x="76" y="77"/>
                      <a:pt x="76" y="77"/>
                    </a:cubicBezTo>
                    <a:cubicBezTo>
                      <a:pt x="77" y="77"/>
                      <a:pt x="76" y="77"/>
                      <a:pt x="77" y="77"/>
                    </a:cubicBezTo>
                    <a:cubicBezTo>
                      <a:pt x="77" y="78"/>
                      <a:pt x="77" y="78"/>
                      <a:pt x="77" y="77"/>
                    </a:cubicBezTo>
                    <a:cubicBezTo>
                      <a:pt x="78" y="77"/>
                      <a:pt x="78" y="77"/>
                      <a:pt x="77" y="77"/>
                    </a:cubicBezTo>
                    <a:cubicBezTo>
                      <a:pt x="77" y="77"/>
                      <a:pt x="77" y="76"/>
                      <a:pt x="78" y="76"/>
                    </a:cubicBezTo>
                    <a:cubicBezTo>
                      <a:pt x="78" y="76"/>
                      <a:pt x="78" y="77"/>
                      <a:pt x="78" y="77"/>
                    </a:cubicBezTo>
                    <a:cubicBezTo>
                      <a:pt x="78" y="77"/>
                      <a:pt x="78" y="78"/>
                      <a:pt x="79" y="78"/>
                    </a:cubicBezTo>
                    <a:cubicBezTo>
                      <a:pt x="79" y="78"/>
                      <a:pt x="80" y="77"/>
                      <a:pt x="80" y="78"/>
                    </a:cubicBezTo>
                    <a:cubicBezTo>
                      <a:pt x="81" y="78"/>
                      <a:pt x="80" y="77"/>
                      <a:pt x="81" y="77"/>
                    </a:cubicBezTo>
                    <a:cubicBezTo>
                      <a:pt x="81" y="77"/>
                      <a:pt x="81" y="78"/>
                      <a:pt x="81" y="78"/>
                    </a:cubicBezTo>
                    <a:cubicBezTo>
                      <a:pt x="81" y="78"/>
                      <a:pt x="82" y="78"/>
                      <a:pt x="81" y="78"/>
                    </a:cubicBezTo>
                    <a:cubicBezTo>
                      <a:pt x="80" y="79"/>
                      <a:pt x="81" y="79"/>
                      <a:pt x="82" y="79"/>
                    </a:cubicBezTo>
                    <a:cubicBezTo>
                      <a:pt x="82" y="78"/>
                      <a:pt x="83" y="79"/>
                      <a:pt x="83" y="79"/>
                    </a:cubicBezTo>
                    <a:cubicBezTo>
                      <a:pt x="83" y="79"/>
                      <a:pt x="83" y="79"/>
                      <a:pt x="83" y="79"/>
                    </a:cubicBezTo>
                    <a:cubicBezTo>
                      <a:pt x="83" y="79"/>
                      <a:pt x="84" y="79"/>
                      <a:pt x="84" y="79"/>
                    </a:cubicBezTo>
                    <a:cubicBezTo>
                      <a:pt x="86" y="80"/>
                      <a:pt x="83" y="80"/>
                      <a:pt x="85" y="80"/>
                    </a:cubicBezTo>
                    <a:cubicBezTo>
                      <a:pt x="86" y="80"/>
                      <a:pt x="84" y="80"/>
                      <a:pt x="86" y="80"/>
                    </a:cubicBezTo>
                    <a:cubicBezTo>
                      <a:pt x="87" y="80"/>
                      <a:pt x="86" y="80"/>
                      <a:pt x="87" y="80"/>
                    </a:cubicBezTo>
                    <a:cubicBezTo>
                      <a:pt x="87" y="80"/>
                      <a:pt x="87" y="80"/>
                      <a:pt x="87" y="80"/>
                    </a:cubicBezTo>
                    <a:cubicBezTo>
                      <a:pt x="88" y="80"/>
                      <a:pt x="87" y="80"/>
                      <a:pt x="88" y="80"/>
                    </a:cubicBezTo>
                    <a:cubicBezTo>
                      <a:pt x="88" y="80"/>
                      <a:pt x="88" y="80"/>
                      <a:pt x="89" y="80"/>
                    </a:cubicBezTo>
                    <a:cubicBezTo>
                      <a:pt x="90" y="80"/>
                      <a:pt x="89" y="79"/>
                      <a:pt x="90" y="79"/>
                    </a:cubicBezTo>
                    <a:cubicBezTo>
                      <a:pt x="91" y="79"/>
                      <a:pt x="91" y="79"/>
                      <a:pt x="91" y="79"/>
                    </a:cubicBezTo>
                    <a:cubicBezTo>
                      <a:pt x="92" y="79"/>
                      <a:pt x="91" y="79"/>
                      <a:pt x="92" y="79"/>
                    </a:cubicBezTo>
                    <a:cubicBezTo>
                      <a:pt x="92" y="79"/>
                      <a:pt x="92" y="78"/>
                      <a:pt x="92" y="78"/>
                    </a:cubicBezTo>
                    <a:cubicBezTo>
                      <a:pt x="90" y="78"/>
                      <a:pt x="92" y="77"/>
                      <a:pt x="92" y="77"/>
                    </a:cubicBezTo>
                    <a:cubicBezTo>
                      <a:pt x="92" y="77"/>
                      <a:pt x="92" y="77"/>
                      <a:pt x="93" y="77"/>
                    </a:cubicBezTo>
                    <a:cubicBezTo>
                      <a:pt x="93" y="77"/>
                      <a:pt x="94" y="76"/>
                      <a:pt x="94" y="76"/>
                    </a:cubicBezTo>
                    <a:cubicBezTo>
                      <a:pt x="94" y="75"/>
                      <a:pt x="95" y="75"/>
                      <a:pt x="94" y="76"/>
                    </a:cubicBezTo>
                    <a:cubicBezTo>
                      <a:pt x="94" y="76"/>
                      <a:pt x="95" y="76"/>
                      <a:pt x="95" y="76"/>
                    </a:cubicBezTo>
                    <a:cubicBezTo>
                      <a:pt x="95" y="75"/>
                      <a:pt x="95" y="75"/>
                      <a:pt x="95" y="75"/>
                    </a:cubicBezTo>
                    <a:cubicBezTo>
                      <a:pt x="95" y="76"/>
                      <a:pt x="96" y="75"/>
                      <a:pt x="96" y="75"/>
                    </a:cubicBezTo>
                    <a:cubicBezTo>
                      <a:pt x="95" y="75"/>
                      <a:pt x="95" y="74"/>
                      <a:pt x="96" y="74"/>
                    </a:cubicBezTo>
                    <a:cubicBezTo>
                      <a:pt x="96" y="75"/>
                      <a:pt x="96" y="74"/>
                      <a:pt x="97" y="74"/>
                    </a:cubicBezTo>
                    <a:cubicBezTo>
                      <a:pt x="97" y="75"/>
                      <a:pt x="97" y="74"/>
                      <a:pt x="97" y="74"/>
                    </a:cubicBezTo>
                    <a:cubicBezTo>
                      <a:pt x="98" y="74"/>
                      <a:pt x="98" y="73"/>
                      <a:pt x="98" y="73"/>
                    </a:cubicBezTo>
                    <a:cubicBezTo>
                      <a:pt x="98" y="73"/>
                      <a:pt x="98" y="73"/>
                      <a:pt x="98" y="73"/>
                    </a:cubicBezTo>
                    <a:cubicBezTo>
                      <a:pt x="98" y="73"/>
                      <a:pt x="99" y="73"/>
                      <a:pt x="99" y="73"/>
                    </a:cubicBezTo>
                    <a:cubicBezTo>
                      <a:pt x="98" y="73"/>
                      <a:pt x="98" y="72"/>
                      <a:pt x="99" y="72"/>
                    </a:cubicBezTo>
                    <a:cubicBezTo>
                      <a:pt x="100" y="71"/>
                      <a:pt x="99" y="71"/>
                      <a:pt x="100" y="70"/>
                    </a:cubicBezTo>
                    <a:cubicBezTo>
                      <a:pt x="100" y="70"/>
                      <a:pt x="100" y="70"/>
                      <a:pt x="100" y="70"/>
                    </a:cubicBezTo>
                    <a:cubicBezTo>
                      <a:pt x="100" y="70"/>
                      <a:pt x="100" y="69"/>
                      <a:pt x="99" y="69"/>
                    </a:cubicBezTo>
                    <a:cubicBezTo>
                      <a:pt x="98" y="70"/>
                      <a:pt x="99" y="69"/>
                      <a:pt x="98" y="70"/>
                    </a:cubicBezTo>
                    <a:cubicBezTo>
                      <a:pt x="98" y="70"/>
                      <a:pt x="97" y="70"/>
                      <a:pt x="97" y="69"/>
                    </a:cubicBezTo>
                    <a:cubicBezTo>
                      <a:pt x="96" y="69"/>
                      <a:pt x="95" y="70"/>
                      <a:pt x="94" y="69"/>
                    </a:cubicBezTo>
                    <a:cubicBezTo>
                      <a:pt x="93" y="67"/>
                      <a:pt x="94" y="67"/>
                      <a:pt x="94" y="67"/>
                    </a:cubicBezTo>
                    <a:cubicBezTo>
                      <a:pt x="93" y="66"/>
                      <a:pt x="94" y="66"/>
                      <a:pt x="94" y="65"/>
                    </a:cubicBezTo>
                    <a:cubicBezTo>
                      <a:pt x="94" y="64"/>
                      <a:pt x="95" y="65"/>
                      <a:pt x="95" y="64"/>
                    </a:cubicBezTo>
                    <a:cubicBezTo>
                      <a:pt x="94" y="64"/>
                      <a:pt x="95" y="63"/>
                      <a:pt x="94" y="63"/>
                    </a:cubicBezTo>
                    <a:cubicBezTo>
                      <a:pt x="93" y="63"/>
                      <a:pt x="93" y="63"/>
                      <a:pt x="93" y="63"/>
                    </a:cubicBezTo>
                    <a:cubicBezTo>
                      <a:pt x="92" y="63"/>
                      <a:pt x="93" y="62"/>
                      <a:pt x="92" y="62"/>
                    </a:cubicBezTo>
                    <a:cubicBezTo>
                      <a:pt x="91" y="61"/>
                      <a:pt x="92" y="62"/>
                      <a:pt x="92" y="61"/>
                    </a:cubicBezTo>
                    <a:cubicBezTo>
                      <a:pt x="91" y="61"/>
                      <a:pt x="92" y="60"/>
                      <a:pt x="93" y="60"/>
                    </a:cubicBezTo>
                    <a:cubicBezTo>
                      <a:pt x="94" y="61"/>
                      <a:pt x="94" y="60"/>
                      <a:pt x="94" y="60"/>
                    </a:cubicBezTo>
                    <a:cubicBezTo>
                      <a:pt x="95" y="59"/>
                      <a:pt x="95" y="60"/>
                      <a:pt x="95" y="59"/>
                    </a:cubicBezTo>
                    <a:cubicBezTo>
                      <a:pt x="95" y="58"/>
                      <a:pt x="97" y="57"/>
                      <a:pt x="96" y="57"/>
                    </a:cubicBezTo>
                    <a:cubicBezTo>
                      <a:pt x="94" y="56"/>
                      <a:pt x="95" y="55"/>
                      <a:pt x="94" y="54"/>
                    </a:cubicBezTo>
                    <a:cubicBezTo>
                      <a:pt x="93" y="54"/>
                      <a:pt x="93" y="54"/>
                      <a:pt x="93" y="53"/>
                    </a:cubicBezTo>
                    <a:cubicBezTo>
                      <a:pt x="93" y="53"/>
                      <a:pt x="94" y="53"/>
                      <a:pt x="94" y="53"/>
                    </a:cubicBezTo>
                    <a:cubicBezTo>
                      <a:pt x="94" y="53"/>
                      <a:pt x="94" y="53"/>
                      <a:pt x="94" y="52"/>
                    </a:cubicBezTo>
                    <a:cubicBezTo>
                      <a:pt x="94" y="52"/>
                      <a:pt x="94" y="52"/>
                      <a:pt x="94" y="51"/>
                    </a:cubicBezTo>
                    <a:cubicBezTo>
                      <a:pt x="93" y="50"/>
                      <a:pt x="93" y="51"/>
                      <a:pt x="93" y="51"/>
                    </a:cubicBezTo>
                    <a:cubicBezTo>
                      <a:pt x="93" y="49"/>
                      <a:pt x="92" y="50"/>
                      <a:pt x="92" y="50"/>
                    </a:cubicBezTo>
                    <a:cubicBezTo>
                      <a:pt x="92" y="49"/>
                      <a:pt x="93" y="49"/>
                      <a:pt x="93" y="49"/>
                    </a:cubicBezTo>
                    <a:cubicBezTo>
                      <a:pt x="93" y="48"/>
                      <a:pt x="92" y="48"/>
                      <a:pt x="92" y="48"/>
                    </a:cubicBezTo>
                    <a:cubicBezTo>
                      <a:pt x="92" y="48"/>
                      <a:pt x="92" y="48"/>
                      <a:pt x="91" y="48"/>
                    </a:cubicBezTo>
                    <a:cubicBezTo>
                      <a:pt x="90" y="48"/>
                      <a:pt x="90" y="49"/>
                      <a:pt x="89" y="48"/>
                    </a:cubicBezTo>
                    <a:cubicBezTo>
                      <a:pt x="88" y="48"/>
                      <a:pt x="88" y="49"/>
                      <a:pt x="88" y="49"/>
                    </a:cubicBezTo>
                    <a:cubicBezTo>
                      <a:pt x="88" y="50"/>
                      <a:pt x="88" y="50"/>
                      <a:pt x="88" y="50"/>
                    </a:cubicBezTo>
                    <a:cubicBezTo>
                      <a:pt x="87" y="50"/>
                      <a:pt x="87" y="50"/>
                      <a:pt x="86" y="50"/>
                    </a:cubicBezTo>
                    <a:cubicBezTo>
                      <a:pt x="86" y="50"/>
                      <a:pt x="85" y="50"/>
                      <a:pt x="86" y="50"/>
                    </a:cubicBezTo>
                    <a:cubicBezTo>
                      <a:pt x="86" y="49"/>
                      <a:pt x="85" y="49"/>
                      <a:pt x="86" y="49"/>
                    </a:cubicBezTo>
                    <a:cubicBezTo>
                      <a:pt x="87" y="49"/>
                      <a:pt x="87" y="49"/>
                      <a:pt x="87" y="48"/>
                    </a:cubicBezTo>
                    <a:cubicBezTo>
                      <a:pt x="87" y="47"/>
                      <a:pt x="86" y="48"/>
                      <a:pt x="86" y="47"/>
                    </a:cubicBezTo>
                    <a:cubicBezTo>
                      <a:pt x="86" y="46"/>
                      <a:pt x="88" y="46"/>
                      <a:pt x="87" y="46"/>
                    </a:cubicBezTo>
                    <a:cubicBezTo>
                      <a:pt x="87" y="45"/>
                      <a:pt x="87" y="45"/>
                      <a:pt x="88" y="45"/>
                    </a:cubicBezTo>
                    <a:cubicBezTo>
                      <a:pt x="89" y="44"/>
                      <a:pt x="90" y="44"/>
                      <a:pt x="89" y="43"/>
                    </a:cubicBezTo>
                    <a:cubicBezTo>
                      <a:pt x="89" y="43"/>
                      <a:pt x="90" y="43"/>
                      <a:pt x="90" y="42"/>
                    </a:cubicBezTo>
                    <a:cubicBezTo>
                      <a:pt x="89" y="42"/>
                      <a:pt x="90" y="41"/>
                      <a:pt x="90" y="41"/>
                    </a:cubicBezTo>
                    <a:cubicBezTo>
                      <a:pt x="91" y="41"/>
                      <a:pt x="91" y="41"/>
                      <a:pt x="91" y="41"/>
                    </a:cubicBezTo>
                    <a:cubicBezTo>
                      <a:pt x="92" y="41"/>
                      <a:pt x="91" y="41"/>
                      <a:pt x="92" y="40"/>
                    </a:cubicBezTo>
                    <a:cubicBezTo>
                      <a:pt x="92" y="40"/>
                      <a:pt x="92" y="40"/>
                      <a:pt x="92" y="40"/>
                    </a:cubicBezTo>
                    <a:cubicBezTo>
                      <a:pt x="94" y="39"/>
                      <a:pt x="93" y="38"/>
                      <a:pt x="94" y="38"/>
                    </a:cubicBezTo>
                    <a:cubicBezTo>
                      <a:pt x="95" y="38"/>
                      <a:pt x="95" y="37"/>
                      <a:pt x="94" y="37"/>
                    </a:cubicBezTo>
                    <a:cubicBezTo>
                      <a:pt x="93" y="37"/>
                      <a:pt x="93" y="37"/>
                      <a:pt x="94" y="37"/>
                    </a:cubicBezTo>
                    <a:cubicBezTo>
                      <a:pt x="94" y="36"/>
                      <a:pt x="94" y="36"/>
                      <a:pt x="94" y="36"/>
                    </a:cubicBezTo>
                    <a:cubicBezTo>
                      <a:pt x="95" y="36"/>
                      <a:pt x="95" y="36"/>
                      <a:pt x="95" y="36"/>
                    </a:cubicBezTo>
                    <a:cubicBezTo>
                      <a:pt x="96" y="36"/>
                      <a:pt x="95" y="37"/>
                      <a:pt x="96" y="37"/>
                    </a:cubicBezTo>
                    <a:cubicBezTo>
                      <a:pt x="99" y="37"/>
                      <a:pt x="97" y="36"/>
                      <a:pt x="98" y="36"/>
                    </a:cubicBezTo>
                    <a:cubicBezTo>
                      <a:pt x="99" y="36"/>
                      <a:pt x="98" y="35"/>
                      <a:pt x="99" y="35"/>
                    </a:cubicBezTo>
                    <a:cubicBezTo>
                      <a:pt x="99" y="35"/>
                      <a:pt x="99" y="35"/>
                      <a:pt x="99" y="35"/>
                    </a:cubicBezTo>
                    <a:cubicBezTo>
                      <a:pt x="99" y="35"/>
                      <a:pt x="99" y="35"/>
                      <a:pt x="99" y="35"/>
                    </a:cubicBezTo>
                    <a:cubicBezTo>
                      <a:pt x="99" y="35"/>
                      <a:pt x="99" y="35"/>
                      <a:pt x="99" y="34"/>
                    </a:cubicBezTo>
                    <a:cubicBezTo>
                      <a:pt x="98" y="34"/>
                      <a:pt x="99" y="34"/>
                      <a:pt x="99" y="33"/>
                    </a:cubicBezTo>
                    <a:cubicBezTo>
                      <a:pt x="99" y="31"/>
                      <a:pt x="100" y="31"/>
                      <a:pt x="99" y="30"/>
                    </a:cubicBezTo>
                    <a:cubicBezTo>
                      <a:pt x="99" y="30"/>
                      <a:pt x="99" y="29"/>
                      <a:pt x="99" y="29"/>
                    </a:cubicBezTo>
                    <a:cubicBezTo>
                      <a:pt x="100" y="30"/>
                      <a:pt x="99" y="29"/>
                      <a:pt x="100" y="28"/>
                    </a:cubicBezTo>
                    <a:cubicBezTo>
                      <a:pt x="101" y="28"/>
                      <a:pt x="100" y="28"/>
                      <a:pt x="101" y="26"/>
                    </a:cubicBezTo>
                    <a:cubicBezTo>
                      <a:pt x="101" y="26"/>
                      <a:pt x="100" y="26"/>
                      <a:pt x="102" y="24"/>
                    </a:cubicBezTo>
                    <a:cubicBezTo>
                      <a:pt x="103" y="23"/>
                      <a:pt x="102" y="24"/>
                      <a:pt x="103" y="24"/>
                    </a:cubicBezTo>
                    <a:cubicBezTo>
                      <a:pt x="103" y="23"/>
                      <a:pt x="104" y="23"/>
                      <a:pt x="104" y="23"/>
                    </a:cubicBezTo>
                    <a:cubicBezTo>
                      <a:pt x="104" y="22"/>
                      <a:pt x="104" y="23"/>
                      <a:pt x="104" y="22"/>
                    </a:cubicBezTo>
                    <a:cubicBezTo>
                      <a:pt x="104" y="21"/>
                      <a:pt x="104" y="22"/>
                      <a:pt x="103" y="21"/>
                    </a:cubicBezTo>
                    <a:close/>
                    <a:moveTo>
                      <a:pt x="29" y="61"/>
                    </a:moveTo>
                    <a:cubicBezTo>
                      <a:pt x="29" y="61"/>
                      <a:pt x="30" y="60"/>
                      <a:pt x="30" y="61"/>
                    </a:cubicBezTo>
                    <a:cubicBezTo>
                      <a:pt x="30" y="61"/>
                      <a:pt x="29" y="62"/>
                      <a:pt x="29" y="61"/>
                    </a:cubicBezTo>
                    <a:close/>
                    <a:moveTo>
                      <a:pt x="29" y="60"/>
                    </a:moveTo>
                    <a:cubicBezTo>
                      <a:pt x="29" y="58"/>
                      <a:pt x="30" y="58"/>
                      <a:pt x="30" y="59"/>
                    </a:cubicBezTo>
                    <a:cubicBezTo>
                      <a:pt x="30" y="59"/>
                      <a:pt x="30" y="61"/>
                      <a:pt x="29" y="60"/>
                    </a:cubicBezTo>
                    <a:close/>
                    <a:moveTo>
                      <a:pt x="29" y="68"/>
                    </a:moveTo>
                    <a:cubicBezTo>
                      <a:pt x="29" y="68"/>
                      <a:pt x="29" y="68"/>
                      <a:pt x="29" y="68"/>
                    </a:cubicBezTo>
                    <a:cubicBezTo>
                      <a:pt x="29" y="67"/>
                      <a:pt x="29" y="67"/>
                      <a:pt x="29" y="67"/>
                    </a:cubicBezTo>
                    <a:cubicBezTo>
                      <a:pt x="29" y="68"/>
                      <a:pt x="30" y="68"/>
                      <a:pt x="29" y="68"/>
                    </a:cubicBezTo>
                    <a:close/>
                    <a:moveTo>
                      <a:pt x="29" y="67"/>
                    </a:moveTo>
                    <a:cubicBezTo>
                      <a:pt x="29" y="67"/>
                      <a:pt x="29" y="67"/>
                      <a:pt x="29" y="67"/>
                    </a:cubicBezTo>
                    <a:cubicBezTo>
                      <a:pt x="29" y="67"/>
                      <a:pt x="29" y="66"/>
                      <a:pt x="29" y="66"/>
                    </a:cubicBezTo>
                    <a:cubicBezTo>
                      <a:pt x="29" y="66"/>
                      <a:pt x="29" y="66"/>
                      <a:pt x="29" y="66"/>
                    </a:cubicBezTo>
                    <a:cubicBezTo>
                      <a:pt x="29" y="66"/>
                      <a:pt x="30" y="66"/>
                      <a:pt x="29" y="67"/>
                    </a:cubicBezTo>
                    <a:close/>
                    <a:moveTo>
                      <a:pt x="63" y="80"/>
                    </a:moveTo>
                    <a:cubicBezTo>
                      <a:pt x="63" y="80"/>
                      <a:pt x="63" y="80"/>
                      <a:pt x="63" y="80"/>
                    </a:cubicBezTo>
                    <a:cubicBezTo>
                      <a:pt x="62" y="80"/>
                      <a:pt x="62" y="80"/>
                      <a:pt x="62" y="80"/>
                    </a:cubicBezTo>
                    <a:cubicBezTo>
                      <a:pt x="63" y="80"/>
                      <a:pt x="63" y="81"/>
                      <a:pt x="63" y="81"/>
                    </a:cubicBezTo>
                    <a:cubicBezTo>
                      <a:pt x="63" y="81"/>
                      <a:pt x="62" y="81"/>
                      <a:pt x="62" y="80"/>
                    </a:cubicBezTo>
                    <a:cubicBezTo>
                      <a:pt x="62" y="80"/>
                      <a:pt x="62" y="80"/>
                      <a:pt x="62" y="80"/>
                    </a:cubicBezTo>
                    <a:cubicBezTo>
                      <a:pt x="62" y="80"/>
                      <a:pt x="62" y="80"/>
                      <a:pt x="62" y="80"/>
                    </a:cubicBezTo>
                    <a:cubicBezTo>
                      <a:pt x="62" y="79"/>
                      <a:pt x="63" y="80"/>
                      <a:pt x="63" y="80"/>
                    </a:cubicBezTo>
                    <a:cubicBezTo>
                      <a:pt x="63" y="80"/>
                      <a:pt x="63" y="79"/>
                      <a:pt x="63" y="80"/>
                    </a:cubicBezTo>
                    <a:close/>
                    <a:moveTo>
                      <a:pt x="68" y="77"/>
                    </a:moveTo>
                    <a:cubicBezTo>
                      <a:pt x="68" y="77"/>
                      <a:pt x="67" y="77"/>
                      <a:pt x="67" y="77"/>
                    </a:cubicBezTo>
                    <a:cubicBezTo>
                      <a:pt x="67" y="78"/>
                      <a:pt x="67" y="77"/>
                      <a:pt x="67" y="77"/>
                    </a:cubicBezTo>
                    <a:cubicBezTo>
                      <a:pt x="67" y="77"/>
                      <a:pt x="67" y="77"/>
                      <a:pt x="67" y="76"/>
                    </a:cubicBezTo>
                    <a:cubicBezTo>
                      <a:pt x="68" y="76"/>
                      <a:pt x="68" y="76"/>
                      <a:pt x="68" y="76"/>
                    </a:cubicBezTo>
                    <a:cubicBezTo>
                      <a:pt x="68" y="76"/>
                      <a:pt x="68" y="77"/>
                      <a:pt x="68" y="77"/>
                    </a:cubicBezTo>
                    <a:close/>
                    <a:moveTo>
                      <a:pt x="71" y="75"/>
                    </a:moveTo>
                    <a:cubicBezTo>
                      <a:pt x="70" y="75"/>
                      <a:pt x="69" y="76"/>
                      <a:pt x="69" y="76"/>
                    </a:cubicBezTo>
                    <a:cubicBezTo>
                      <a:pt x="69" y="76"/>
                      <a:pt x="69" y="75"/>
                      <a:pt x="69" y="75"/>
                    </a:cubicBezTo>
                    <a:cubicBezTo>
                      <a:pt x="69" y="75"/>
                      <a:pt x="69" y="75"/>
                      <a:pt x="70" y="75"/>
                    </a:cubicBezTo>
                    <a:cubicBezTo>
                      <a:pt x="70" y="75"/>
                      <a:pt x="70" y="75"/>
                      <a:pt x="70" y="75"/>
                    </a:cubicBezTo>
                    <a:cubicBezTo>
                      <a:pt x="70" y="75"/>
                      <a:pt x="70" y="75"/>
                      <a:pt x="70" y="75"/>
                    </a:cubicBezTo>
                    <a:cubicBezTo>
                      <a:pt x="71" y="75"/>
                      <a:pt x="70" y="75"/>
                      <a:pt x="71" y="75"/>
                    </a:cubicBezTo>
                    <a:cubicBezTo>
                      <a:pt x="71" y="75"/>
                      <a:pt x="71" y="75"/>
                      <a:pt x="71" y="75"/>
                    </a:cubicBezTo>
                    <a:close/>
                    <a:moveTo>
                      <a:pt x="73" y="76"/>
                    </a:moveTo>
                    <a:cubicBezTo>
                      <a:pt x="73" y="76"/>
                      <a:pt x="73" y="76"/>
                      <a:pt x="72" y="76"/>
                    </a:cubicBezTo>
                    <a:cubicBezTo>
                      <a:pt x="72" y="76"/>
                      <a:pt x="72" y="76"/>
                      <a:pt x="72" y="76"/>
                    </a:cubicBezTo>
                    <a:cubicBezTo>
                      <a:pt x="72" y="76"/>
                      <a:pt x="72" y="75"/>
                      <a:pt x="72" y="75"/>
                    </a:cubicBezTo>
                    <a:cubicBezTo>
                      <a:pt x="72" y="75"/>
                      <a:pt x="72" y="76"/>
                      <a:pt x="72" y="76"/>
                    </a:cubicBezTo>
                    <a:cubicBezTo>
                      <a:pt x="72" y="76"/>
                      <a:pt x="73" y="76"/>
                      <a:pt x="72" y="76"/>
                    </a:cubicBezTo>
                    <a:cubicBezTo>
                      <a:pt x="72" y="75"/>
                      <a:pt x="72" y="75"/>
                      <a:pt x="73" y="75"/>
                    </a:cubicBezTo>
                    <a:cubicBezTo>
                      <a:pt x="73" y="75"/>
                      <a:pt x="73" y="75"/>
                      <a:pt x="73" y="75"/>
                    </a:cubicBezTo>
                    <a:cubicBezTo>
                      <a:pt x="73" y="75"/>
                      <a:pt x="73" y="76"/>
                      <a:pt x="73" y="76"/>
                    </a:cubicBezTo>
                    <a:cubicBezTo>
                      <a:pt x="73" y="76"/>
                      <a:pt x="73" y="75"/>
                      <a:pt x="73" y="76"/>
                    </a:cubicBezTo>
                    <a:cubicBezTo>
                      <a:pt x="73" y="76"/>
                      <a:pt x="73" y="76"/>
                      <a:pt x="73" y="76"/>
                    </a:cubicBezTo>
                    <a:close/>
                    <a:moveTo>
                      <a:pt x="80" y="77"/>
                    </a:moveTo>
                    <a:cubicBezTo>
                      <a:pt x="79" y="77"/>
                      <a:pt x="79" y="77"/>
                      <a:pt x="79" y="77"/>
                    </a:cubicBezTo>
                    <a:cubicBezTo>
                      <a:pt x="79" y="77"/>
                      <a:pt x="79" y="77"/>
                      <a:pt x="79" y="77"/>
                    </a:cubicBezTo>
                    <a:cubicBezTo>
                      <a:pt x="79" y="76"/>
                      <a:pt x="78" y="76"/>
                      <a:pt x="78" y="76"/>
                    </a:cubicBezTo>
                    <a:cubicBezTo>
                      <a:pt x="78" y="76"/>
                      <a:pt x="78" y="75"/>
                      <a:pt x="78" y="75"/>
                    </a:cubicBezTo>
                    <a:cubicBezTo>
                      <a:pt x="79" y="76"/>
                      <a:pt x="79" y="76"/>
                      <a:pt x="79" y="75"/>
                    </a:cubicBezTo>
                    <a:cubicBezTo>
                      <a:pt x="79" y="75"/>
                      <a:pt x="79" y="76"/>
                      <a:pt x="79" y="76"/>
                    </a:cubicBezTo>
                    <a:cubicBezTo>
                      <a:pt x="79" y="76"/>
                      <a:pt x="79" y="76"/>
                      <a:pt x="80" y="76"/>
                    </a:cubicBezTo>
                    <a:cubicBezTo>
                      <a:pt x="80" y="76"/>
                      <a:pt x="80" y="76"/>
                      <a:pt x="80" y="76"/>
                    </a:cubicBezTo>
                    <a:cubicBezTo>
                      <a:pt x="80" y="76"/>
                      <a:pt x="80" y="77"/>
                      <a:pt x="80" y="7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2" name="Freeform 2666"/>
              <p:cNvSpPr>
                <a:spLocks/>
              </p:cNvSpPr>
              <p:nvPr/>
            </p:nvSpPr>
            <p:spPr bwMode="auto">
              <a:xfrm>
                <a:off x="4803775" y="3287713"/>
                <a:ext cx="219075" cy="131762"/>
              </a:xfrm>
              <a:custGeom>
                <a:avLst/>
                <a:gdLst>
                  <a:gd name="T0" fmla="*/ 64 w 76"/>
                  <a:gd name="T1" fmla="*/ 19 h 46"/>
                  <a:gd name="T2" fmla="*/ 58 w 76"/>
                  <a:gd name="T3" fmla="*/ 7 h 46"/>
                  <a:gd name="T4" fmla="*/ 51 w 76"/>
                  <a:gd name="T5" fmla="*/ 1 h 46"/>
                  <a:gd name="T6" fmla="*/ 47 w 76"/>
                  <a:gd name="T7" fmla="*/ 3 h 46"/>
                  <a:gd name="T8" fmla="*/ 43 w 76"/>
                  <a:gd name="T9" fmla="*/ 4 h 46"/>
                  <a:gd name="T10" fmla="*/ 39 w 76"/>
                  <a:gd name="T11" fmla="*/ 6 h 46"/>
                  <a:gd name="T12" fmla="*/ 36 w 76"/>
                  <a:gd name="T13" fmla="*/ 5 h 46"/>
                  <a:gd name="T14" fmla="*/ 34 w 76"/>
                  <a:gd name="T15" fmla="*/ 3 h 46"/>
                  <a:gd name="T16" fmla="*/ 30 w 76"/>
                  <a:gd name="T17" fmla="*/ 3 h 46"/>
                  <a:gd name="T18" fmla="*/ 27 w 76"/>
                  <a:gd name="T19" fmla="*/ 3 h 46"/>
                  <a:gd name="T20" fmla="*/ 24 w 76"/>
                  <a:gd name="T21" fmla="*/ 2 h 46"/>
                  <a:gd name="T22" fmla="*/ 22 w 76"/>
                  <a:gd name="T23" fmla="*/ 3 h 46"/>
                  <a:gd name="T24" fmla="*/ 19 w 76"/>
                  <a:gd name="T25" fmla="*/ 5 h 46"/>
                  <a:gd name="T26" fmla="*/ 17 w 76"/>
                  <a:gd name="T27" fmla="*/ 5 h 46"/>
                  <a:gd name="T28" fmla="*/ 15 w 76"/>
                  <a:gd name="T29" fmla="*/ 7 h 46"/>
                  <a:gd name="T30" fmla="*/ 13 w 76"/>
                  <a:gd name="T31" fmla="*/ 9 h 46"/>
                  <a:gd name="T32" fmla="*/ 11 w 76"/>
                  <a:gd name="T33" fmla="*/ 13 h 46"/>
                  <a:gd name="T34" fmla="*/ 10 w 76"/>
                  <a:gd name="T35" fmla="*/ 17 h 46"/>
                  <a:gd name="T36" fmla="*/ 8 w 76"/>
                  <a:gd name="T37" fmla="*/ 19 h 46"/>
                  <a:gd name="T38" fmla="*/ 7 w 76"/>
                  <a:gd name="T39" fmla="*/ 20 h 46"/>
                  <a:gd name="T40" fmla="*/ 6 w 76"/>
                  <a:gd name="T41" fmla="*/ 21 h 46"/>
                  <a:gd name="T42" fmla="*/ 4 w 76"/>
                  <a:gd name="T43" fmla="*/ 22 h 46"/>
                  <a:gd name="T44" fmla="*/ 1 w 76"/>
                  <a:gd name="T45" fmla="*/ 22 h 46"/>
                  <a:gd name="T46" fmla="*/ 1 w 76"/>
                  <a:gd name="T47" fmla="*/ 23 h 46"/>
                  <a:gd name="T48" fmla="*/ 3 w 76"/>
                  <a:gd name="T49" fmla="*/ 25 h 46"/>
                  <a:gd name="T50" fmla="*/ 5 w 76"/>
                  <a:gd name="T51" fmla="*/ 26 h 46"/>
                  <a:gd name="T52" fmla="*/ 5 w 76"/>
                  <a:gd name="T53" fmla="*/ 28 h 46"/>
                  <a:gd name="T54" fmla="*/ 7 w 76"/>
                  <a:gd name="T55" fmla="*/ 30 h 46"/>
                  <a:gd name="T56" fmla="*/ 10 w 76"/>
                  <a:gd name="T57" fmla="*/ 31 h 46"/>
                  <a:gd name="T58" fmla="*/ 9 w 76"/>
                  <a:gd name="T59" fmla="*/ 33 h 46"/>
                  <a:gd name="T60" fmla="*/ 10 w 76"/>
                  <a:gd name="T61" fmla="*/ 34 h 46"/>
                  <a:gd name="T62" fmla="*/ 10 w 76"/>
                  <a:gd name="T63" fmla="*/ 35 h 46"/>
                  <a:gd name="T64" fmla="*/ 14 w 76"/>
                  <a:gd name="T65" fmla="*/ 36 h 46"/>
                  <a:gd name="T66" fmla="*/ 16 w 76"/>
                  <a:gd name="T67" fmla="*/ 36 h 46"/>
                  <a:gd name="T68" fmla="*/ 18 w 76"/>
                  <a:gd name="T69" fmla="*/ 36 h 46"/>
                  <a:gd name="T70" fmla="*/ 20 w 76"/>
                  <a:gd name="T71" fmla="*/ 37 h 46"/>
                  <a:gd name="T72" fmla="*/ 18 w 76"/>
                  <a:gd name="T73" fmla="*/ 38 h 46"/>
                  <a:gd name="T74" fmla="*/ 19 w 76"/>
                  <a:gd name="T75" fmla="*/ 39 h 46"/>
                  <a:gd name="T76" fmla="*/ 21 w 76"/>
                  <a:gd name="T77" fmla="*/ 41 h 46"/>
                  <a:gd name="T78" fmla="*/ 22 w 76"/>
                  <a:gd name="T79" fmla="*/ 42 h 46"/>
                  <a:gd name="T80" fmla="*/ 21 w 76"/>
                  <a:gd name="T81" fmla="*/ 43 h 46"/>
                  <a:gd name="T82" fmla="*/ 24 w 76"/>
                  <a:gd name="T83" fmla="*/ 43 h 46"/>
                  <a:gd name="T84" fmla="*/ 27 w 76"/>
                  <a:gd name="T85" fmla="*/ 44 h 46"/>
                  <a:gd name="T86" fmla="*/ 30 w 76"/>
                  <a:gd name="T87" fmla="*/ 44 h 46"/>
                  <a:gd name="T88" fmla="*/ 33 w 76"/>
                  <a:gd name="T89" fmla="*/ 45 h 46"/>
                  <a:gd name="T90" fmla="*/ 37 w 76"/>
                  <a:gd name="T91" fmla="*/ 45 h 46"/>
                  <a:gd name="T92" fmla="*/ 40 w 76"/>
                  <a:gd name="T93" fmla="*/ 45 h 46"/>
                  <a:gd name="T94" fmla="*/ 44 w 76"/>
                  <a:gd name="T95" fmla="*/ 45 h 46"/>
                  <a:gd name="T96" fmla="*/ 47 w 76"/>
                  <a:gd name="T97" fmla="*/ 43 h 46"/>
                  <a:gd name="T98" fmla="*/ 54 w 76"/>
                  <a:gd name="T99" fmla="*/ 42 h 46"/>
                  <a:gd name="T100" fmla="*/ 58 w 76"/>
                  <a:gd name="T101" fmla="*/ 43 h 46"/>
                  <a:gd name="T102" fmla="*/ 61 w 76"/>
                  <a:gd name="T103" fmla="*/ 43 h 46"/>
                  <a:gd name="T104" fmla="*/ 62 w 76"/>
                  <a:gd name="T105" fmla="*/ 44 h 46"/>
                  <a:gd name="T106" fmla="*/ 67 w 76"/>
                  <a:gd name="T107" fmla="*/ 44 h 46"/>
                  <a:gd name="T108" fmla="*/ 69 w 76"/>
                  <a:gd name="T109" fmla="*/ 37 h 46"/>
                  <a:gd name="T110" fmla="*/ 71 w 76"/>
                  <a:gd name="T111" fmla="*/ 34 h 46"/>
                  <a:gd name="T112" fmla="*/ 75 w 76"/>
                  <a:gd name="T113" fmla="*/ 33 h 46"/>
                  <a:gd name="T114" fmla="*/ 75 w 76"/>
                  <a:gd name="T115" fmla="*/ 29 h 46"/>
                  <a:gd name="T116" fmla="*/ 70 w 76"/>
                  <a:gd name="T117" fmla="*/ 30 h 46"/>
                  <a:gd name="T118" fmla="*/ 68 w 76"/>
                  <a:gd name="T119" fmla="*/ 30 h 46"/>
                  <a:gd name="T120" fmla="*/ 64 w 76"/>
                  <a:gd name="T121" fmla="*/ 30 h 46"/>
                  <a:gd name="T122" fmla="*/ 63 w 76"/>
                  <a:gd name="T123" fmla="*/ 2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46">
                    <a:moveTo>
                      <a:pt x="63" y="26"/>
                    </a:moveTo>
                    <a:cubicBezTo>
                      <a:pt x="63" y="25"/>
                      <a:pt x="64" y="25"/>
                      <a:pt x="63" y="24"/>
                    </a:cubicBezTo>
                    <a:cubicBezTo>
                      <a:pt x="62" y="23"/>
                      <a:pt x="64" y="22"/>
                      <a:pt x="63" y="21"/>
                    </a:cubicBezTo>
                    <a:cubicBezTo>
                      <a:pt x="63" y="20"/>
                      <a:pt x="64" y="21"/>
                      <a:pt x="64" y="20"/>
                    </a:cubicBezTo>
                    <a:cubicBezTo>
                      <a:pt x="63" y="19"/>
                      <a:pt x="65" y="19"/>
                      <a:pt x="64" y="19"/>
                    </a:cubicBezTo>
                    <a:cubicBezTo>
                      <a:pt x="63" y="18"/>
                      <a:pt x="65" y="17"/>
                      <a:pt x="64" y="16"/>
                    </a:cubicBezTo>
                    <a:cubicBezTo>
                      <a:pt x="63" y="15"/>
                      <a:pt x="63" y="14"/>
                      <a:pt x="61" y="12"/>
                    </a:cubicBezTo>
                    <a:cubicBezTo>
                      <a:pt x="60" y="11"/>
                      <a:pt x="61" y="10"/>
                      <a:pt x="60" y="10"/>
                    </a:cubicBezTo>
                    <a:cubicBezTo>
                      <a:pt x="59" y="9"/>
                      <a:pt x="59" y="9"/>
                      <a:pt x="59" y="8"/>
                    </a:cubicBezTo>
                    <a:cubicBezTo>
                      <a:pt x="59" y="7"/>
                      <a:pt x="58" y="8"/>
                      <a:pt x="58" y="7"/>
                    </a:cubicBezTo>
                    <a:cubicBezTo>
                      <a:pt x="57" y="7"/>
                      <a:pt x="56" y="6"/>
                      <a:pt x="56" y="5"/>
                    </a:cubicBezTo>
                    <a:cubicBezTo>
                      <a:pt x="57" y="4"/>
                      <a:pt x="55" y="4"/>
                      <a:pt x="56" y="4"/>
                    </a:cubicBezTo>
                    <a:cubicBezTo>
                      <a:pt x="56" y="2"/>
                      <a:pt x="55" y="4"/>
                      <a:pt x="55" y="2"/>
                    </a:cubicBezTo>
                    <a:cubicBezTo>
                      <a:pt x="54" y="1"/>
                      <a:pt x="53" y="1"/>
                      <a:pt x="53" y="1"/>
                    </a:cubicBezTo>
                    <a:cubicBezTo>
                      <a:pt x="53" y="0"/>
                      <a:pt x="52" y="1"/>
                      <a:pt x="51" y="1"/>
                    </a:cubicBezTo>
                    <a:cubicBezTo>
                      <a:pt x="51" y="1"/>
                      <a:pt x="51" y="1"/>
                      <a:pt x="51" y="1"/>
                    </a:cubicBezTo>
                    <a:cubicBezTo>
                      <a:pt x="50" y="1"/>
                      <a:pt x="50" y="1"/>
                      <a:pt x="50" y="1"/>
                    </a:cubicBezTo>
                    <a:cubicBezTo>
                      <a:pt x="49" y="1"/>
                      <a:pt x="49" y="1"/>
                      <a:pt x="49" y="1"/>
                    </a:cubicBezTo>
                    <a:cubicBezTo>
                      <a:pt x="49" y="1"/>
                      <a:pt x="49" y="1"/>
                      <a:pt x="49" y="1"/>
                    </a:cubicBezTo>
                    <a:cubicBezTo>
                      <a:pt x="47" y="3"/>
                      <a:pt x="47" y="3"/>
                      <a:pt x="47" y="3"/>
                    </a:cubicBezTo>
                    <a:cubicBezTo>
                      <a:pt x="47" y="3"/>
                      <a:pt x="47" y="3"/>
                      <a:pt x="47" y="3"/>
                    </a:cubicBezTo>
                    <a:cubicBezTo>
                      <a:pt x="45" y="3"/>
                      <a:pt x="45" y="3"/>
                      <a:pt x="45" y="3"/>
                    </a:cubicBezTo>
                    <a:cubicBezTo>
                      <a:pt x="45" y="3"/>
                      <a:pt x="45" y="3"/>
                      <a:pt x="45" y="3"/>
                    </a:cubicBezTo>
                    <a:cubicBezTo>
                      <a:pt x="44" y="4"/>
                      <a:pt x="44" y="4"/>
                      <a:pt x="44" y="4"/>
                    </a:cubicBezTo>
                    <a:cubicBezTo>
                      <a:pt x="44" y="4"/>
                      <a:pt x="43" y="4"/>
                      <a:pt x="43" y="4"/>
                    </a:cubicBezTo>
                    <a:cubicBezTo>
                      <a:pt x="42" y="4"/>
                      <a:pt x="42" y="4"/>
                      <a:pt x="42" y="4"/>
                    </a:cubicBezTo>
                    <a:cubicBezTo>
                      <a:pt x="41" y="4"/>
                      <a:pt x="41" y="4"/>
                      <a:pt x="41" y="4"/>
                    </a:cubicBezTo>
                    <a:cubicBezTo>
                      <a:pt x="40" y="4"/>
                      <a:pt x="40" y="4"/>
                      <a:pt x="40" y="4"/>
                    </a:cubicBezTo>
                    <a:cubicBezTo>
                      <a:pt x="40" y="4"/>
                      <a:pt x="40" y="5"/>
                      <a:pt x="39" y="5"/>
                    </a:cubicBezTo>
                    <a:cubicBezTo>
                      <a:pt x="39" y="6"/>
                      <a:pt x="39" y="6"/>
                      <a:pt x="39" y="6"/>
                    </a:cubicBezTo>
                    <a:cubicBezTo>
                      <a:pt x="38" y="6"/>
                      <a:pt x="38" y="6"/>
                      <a:pt x="38" y="6"/>
                    </a:cubicBezTo>
                    <a:cubicBezTo>
                      <a:pt x="38" y="6"/>
                      <a:pt x="38" y="6"/>
                      <a:pt x="38" y="6"/>
                    </a:cubicBezTo>
                    <a:cubicBezTo>
                      <a:pt x="37" y="6"/>
                      <a:pt x="37" y="6"/>
                      <a:pt x="37" y="6"/>
                    </a:cubicBezTo>
                    <a:cubicBezTo>
                      <a:pt x="37" y="5"/>
                      <a:pt x="37" y="5"/>
                      <a:pt x="37" y="5"/>
                    </a:cubicBezTo>
                    <a:cubicBezTo>
                      <a:pt x="36" y="5"/>
                      <a:pt x="36" y="5"/>
                      <a:pt x="36" y="5"/>
                    </a:cubicBezTo>
                    <a:cubicBezTo>
                      <a:pt x="36" y="5"/>
                      <a:pt x="36" y="5"/>
                      <a:pt x="36" y="5"/>
                    </a:cubicBezTo>
                    <a:cubicBezTo>
                      <a:pt x="36" y="4"/>
                      <a:pt x="35" y="4"/>
                      <a:pt x="35" y="4"/>
                    </a:cubicBezTo>
                    <a:cubicBezTo>
                      <a:pt x="35" y="4"/>
                      <a:pt x="35" y="4"/>
                      <a:pt x="35" y="4"/>
                    </a:cubicBezTo>
                    <a:cubicBezTo>
                      <a:pt x="35" y="4"/>
                      <a:pt x="35" y="3"/>
                      <a:pt x="35" y="3"/>
                    </a:cubicBezTo>
                    <a:cubicBezTo>
                      <a:pt x="34" y="3"/>
                      <a:pt x="34" y="3"/>
                      <a:pt x="34" y="3"/>
                    </a:cubicBezTo>
                    <a:cubicBezTo>
                      <a:pt x="34" y="3"/>
                      <a:pt x="33" y="3"/>
                      <a:pt x="33" y="3"/>
                    </a:cubicBezTo>
                    <a:cubicBezTo>
                      <a:pt x="32" y="4"/>
                      <a:pt x="32" y="4"/>
                      <a:pt x="32" y="4"/>
                    </a:cubicBezTo>
                    <a:cubicBezTo>
                      <a:pt x="32" y="4"/>
                      <a:pt x="31" y="4"/>
                      <a:pt x="31" y="4"/>
                    </a:cubicBezTo>
                    <a:cubicBezTo>
                      <a:pt x="31" y="3"/>
                      <a:pt x="31" y="3"/>
                      <a:pt x="31" y="3"/>
                    </a:cubicBezTo>
                    <a:cubicBezTo>
                      <a:pt x="31" y="3"/>
                      <a:pt x="30" y="3"/>
                      <a:pt x="30" y="3"/>
                    </a:cubicBezTo>
                    <a:cubicBezTo>
                      <a:pt x="29" y="4"/>
                      <a:pt x="29" y="4"/>
                      <a:pt x="29" y="4"/>
                    </a:cubicBezTo>
                    <a:cubicBezTo>
                      <a:pt x="29" y="4"/>
                      <a:pt x="29" y="4"/>
                      <a:pt x="29" y="3"/>
                    </a:cubicBezTo>
                    <a:cubicBezTo>
                      <a:pt x="28" y="3"/>
                      <a:pt x="28" y="3"/>
                      <a:pt x="28" y="3"/>
                    </a:cubicBezTo>
                    <a:cubicBezTo>
                      <a:pt x="28" y="3"/>
                      <a:pt x="28" y="3"/>
                      <a:pt x="27" y="3"/>
                    </a:cubicBezTo>
                    <a:cubicBezTo>
                      <a:pt x="27" y="3"/>
                      <a:pt x="27" y="3"/>
                      <a:pt x="27" y="3"/>
                    </a:cubicBezTo>
                    <a:cubicBezTo>
                      <a:pt x="27" y="3"/>
                      <a:pt x="26" y="3"/>
                      <a:pt x="26" y="3"/>
                    </a:cubicBezTo>
                    <a:cubicBezTo>
                      <a:pt x="26" y="3"/>
                      <a:pt x="26" y="3"/>
                      <a:pt x="26" y="3"/>
                    </a:cubicBezTo>
                    <a:cubicBezTo>
                      <a:pt x="25" y="3"/>
                      <a:pt x="25" y="3"/>
                      <a:pt x="25" y="3"/>
                    </a:cubicBezTo>
                    <a:cubicBezTo>
                      <a:pt x="24" y="2"/>
                      <a:pt x="24" y="2"/>
                      <a:pt x="24" y="2"/>
                    </a:cubicBezTo>
                    <a:cubicBezTo>
                      <a:pt x="24" y="2"/>
                      <a:pt x="24" y="2"/>
                      <a:pt x="24" y="2"/>
                    </a:cubicBezTo>
                    <a:cubicBezTo>
                      <a:pt x="23" y="2"/>
                      <a:pt x="23" y="2"/>
                      <a:pt x="23" y="2"/>
                    </a:cubicBezTo>
                    <a:cubicBezTo>
                      <a:pt x="23" y="2"/>
                      <a:pt x="23" y="2"/>
                      <a:pt x="23" y="2"/>
                    </a:cubicBezTo>
                    <a:cubicBezTo>
                      <a:pt x="23" y="3"/>
                      <a:pt x="23" y="3"/>
                      <a:pt x="23" y="3"/>
                    </a:cubicBezTo>
                    <a:cubicBezTo>
                      <a:pt x="23" y="3"/>
                      <a:pt x="22" y="3"/>
                      <a:pt x="22" y="3"/>
                    </a:cubicBezTo>
                    <a:cubicBezTo>
                      <a:pt x="22" y="3"/>
                      <a:pt x="22" y="3"/>
                      <a:pt x="22" y="3"/>
                    </a:cubicBezTo>
                    <a:cubicBezTo>
                      <a:pt x="22" y="3"/>
                      <a:pt x="22" y="3"/>
                      <a:pt x="22" y="3"/>
                    </a:cubicBezTo>
                    <a:cubicBezTo>
                      <a:pt x="22" y="3"/>
                      <a:pt x="21" y="3"/>
                      <a:pt x="21" y="3"/>
                    </a:cubicBezTo>
                    <a:cubicBezTo>
                      <a:pt x="20" y="5"/>
                      <a:pt x="20" y="5"/>
                      <a:pt x="20" y="5"/>
                    </a:cubicBezTo>
                    <a:cubicBezTo>
                      <a:pt x="20" y="5"/>
                      <a:pt x="19" y="5"/>
                      <a:pt x="19" y="5"/>
                    </a:cubicBezTo>
                    <a:cubicBezTo>
                      <a:pt x="19" y="5"/>
                      <a:pt x="19" y="5"/>
                      <a:pt x="19" y="5"/>
                    </a:cubicBezTo>
                    <a:cubicBezTo>
                      <a:pt x="19" y="5"/>
                      <a:pt x="18" y="5"/>
                      <a:pt x="18" y="5"/>
                    </a:cubicBezTo>
                    <a:cubicBezTo>
                      <a:pt x="18" y="5"/>
                      <a:pt x="18" y="5"/>
                      <a:pt x="18" y="5"/>
                    </a:cubicBezTo>
                    <a:cubicBezTo>
                      <a:pt x="18" y="5"/>
                      <a:pt x="18" y="5"/>
                      <a:pt x="18" y="5"/>
                    </a:cubicBezTo>
                    <a:cubicBezTo>
                      <a:pt x="18" y="5"/>
                      <a:pt x="18" y="5"/>
                      <a:pt x="18" y="5"/>
                    </a:cubicBezTo>
                    <a:cubicBezTo>
                      <a:pt x="17" y="5"/>
                      <a:pt x="17" y="5"/>
                      <a:pt x="17" y="5"/>
                    </a:cubicBezTo>
                    <a:cubicBezTo>
                      <a:pt x="17" y="5"/>
                      <a:pt x="17" y="5"/>
                      <a:pt x="17" y="5"/>
                    </a:cubicBezTo>
                    <a:cubicBezTo>
                      <a:pt x="17" y="5"/>
                      <a:pt x="16" y="5"/>
                      <a:pt x="16" y="6"/>
                    </a:cubicBezTo>
                    <a:cubicBezTo>
                      <a:pt x="16" y="6"/>
                      <a:pt x="16" y="6"/>
                      <a:pt x="16" y="6"/>
                    </a:cubicBezTo>
                    <a:cubicBezTo>
                      <a:pt x="16" y="7"/>
                      <a:pt x="15" y="7"/>
                      <a:pt x="15" y="7"/>
                    </a:cubicBezTo>
                    <a:cubicBezTo>
                      <a:pt x="15" y="7"/>
                      <a:pt x="15" y="7"/>
                      <a:pt x="15" y="7"/>
                    </a:cubicBezTo>
                    <a:cubicBezTo>
                      <a:pt x="15" y="7"/>
                      <a:pt x="14" y="8"/>
                      <a:pt x="14" y="8"/>
                    </a:cubicBezTo>
                    <a:cubicBezTo>
                      <a:pt x="14" y="9"/>
                      <a:pt x="14" y="9"/>
                      <a:pt x="14" y="9"/>
                    </a:cubicBezTo>
                    <a:cubicBezTo>
                      <a:pt x="14" y="9"/>
                      <a:pt x="14" y="9"/>
                      <a:pt x="14" y="9"/>
                    </a:cubicBezTo>
                    <a:cubicBezTo>
                      <a:pt x="14" y="9"/>
                      <a:pt x="14" y="9"/>
                      <a:pt x="14" y="9"/>
                    </a:cubicBezTo>
                    <a:cubicBezTo>
                      <a:pt x="14" y="9"/>
                      <a:pt x="13" y="9"/>
                      <a:pt x="13" y="9"/>
                    </a:cubicBezTo>
                    <a:cubicBezTo>
                      <a:pt x="13" y="11"/>
                      <a:pt x="13" y="11"/>
                      <a:pt x="13" y="11"/>
                    </a:cubicBezTo>
                    <a:cubicBezTo>
                      <a:pt x="13" y="11"/>
                      <a:pt x="13" y="11"/>
                      <a:pt x="12" y="11"/>
                    </a:cubicBezTo>
                    <a:cubicBezTo>
                      <a:pt x="12" y="12"/>
                      <a:pt x="12" y="12"/>
                      <a:pt x="12" y="12"/>
                    </a:cubicBezTo>
                    <a:cubicBezTo>
                      <a:pt x="12" y="12"/>
                      <a:pt x="11" y="12"/>
                      <a:pt x="11" y="12"/>
                    </a:cubicBezTo>
                    <a:cubicBezTo>
                      <a:pt x="11" y="13"/>
                      <a:pt x="11" y="13"/>
                      <a:pt x="11" y="13"/>
                    </a:cubicBezTo>
                    <a:cubicBezTo>
                      <a:pt x="11" y="13"/>
                      <a:pt x="11" y="14"/>
                      <a:pt x="11" y="15"/>
                    </a:cubicBezTo>
                    <a:cubicBezTo>
                      <a:pt x="10" y="15"/>
                      <a:pt x="10" y="15"/>
                      <a:pt x="10" y="15"/>
                    </a:cubicBezTo>
                    <a:cubicBezTo>
                      <a:pt x="10" y="16"/>
                      <a:pt x="10" y="16"/>
                      <a:pt x="10" y="16"/>
                    </a:cubicBezTo>
                    <a:cubicBezTo>
                      <a:pt x="10" y="16"/>
                      <a:pt x="10" y="16"/>
                      <a:pt x="10" y="16"/>
                    </a:cubicBezTo>
                    <a:cubicBezTo>
                      <a:pt x="10" y="17"/>
                      <a:pt x="10" y="17"/>
                      <a:pt x="10" y="17"/>
                    </a:cubicBezTo>
                    <a:cubicBezTo>
                      <a:pt x="10" y="17"/>
                      <a:pt x="10" y="17"/>
                      <a:pt x="9" y="17"/>
                    </a:cubicBezTo>
                    <a:cubicBezTo>
                      <a:pt x="9" y="17"/>
                      <a:pt x="9" y="17"/>
                      <a:pt x="9" y="17"/>
                    </a:cubicBezTo>
                    <a:cubicBezTo>
                      <a:pt x="9" y="17"/>
                      <a:pt x="9" y="18"/>
                      <a:pt x="9" y="18"/>
                    </a:cubicBezTo>
                    <a:cubicBezTo>
                      <a:pt x="8" y="18"/>
                      <a:pt x="8" y="18"/>
                      <a:pt x="8" y="18"/>
                    </a:cubicBezTo>
                    <a:cubicBezTo>
                      <a:pt x="8" y="18"/>
                      <a:pt x="8" y="18"/>
                      <a:pt x="8" y="19"/>
                    </a:cubicBezTo>
                    <a:cubicBezTo>
                      <a:pt x="9" y="19"/>
                      <a:pt x="9" y="19"/>
                      <a:pt x="9" y="19"/>
                    </a:cubicBezTo>
                    <a:cubicBezTo>
                      <a:pt x="9" y="19"/>
                      <a:pt x="9" y="19"/>
                      <a:pt x="9" y="19"/>
                    </a:cubicBezTo>
                    <a:cubicBezTo>
                      <a:pt x="9" y="19"/>
                      <a:pt x="9" y="20"/>
                      <a:pt x="8" y="20"/>
                    </a:cubicBezTo>
                    <a:cubicBezTo>
                      <a:pt x="8" y="20"/>
                      <a:pt x="8" y="20"/>
                      <a:pt x="8" y="20"/>
                    </a:cubicBezTo>
                    <a:cubicBezTo>
                      <a:pt x="8" y="20"/>
                      <a:pt x="8" y="20"/>
                      <a:pt x="7" y="20"/>
                    </a:cubicBezTo>
                    <a:cubicBezTo>
                      <a:pt x="7" y="20"/>
                      <a:pt x="7" y="20"/>
                      <a:pt x="7" y="20"/>
                    </a:cubicBezTo>
                    <a:cubicBezTo>
                      <a:pt x="7" y="21"/>
                      <a:pt x="7" y="21"/>
                      <a:pt x="7" y="21"/>
                    </a:cubicBezTo>
                    <a:cubicBezTo>
                      <a:pt x="7" y="21"/>
                      <a:pt x="7" y="21"/>
                      <a:pt x="7" y="21"/>
                    </a:cubicBezTo>
                    <a:cubicBezTo>
                      <a:pt x="6" y="21"/>
                      <a:pt x="6" y="21"/>
                      <a:pt x="6" y="21"/>
                    </a:cubicBezTo>
                    <a:cubicBezTo>
                      <a:pt x="6" y="21"/>
                      <a:pt x="6" y="21"/>
                      <a:pt x="6" y="21"/>
                    </a:cubicBezTo>
                    <a:cubicBezTo>
                      <a:pt x="5" y="21"/>
                      <a:pt x="5" y="21"/>
                      <a:pt x="5" y="21"/>
                    </a:cubicBezTo>
                    <a:cubicBezTo>
                      <a:pt x="5" y="21"/>
                      <a:pt x="5" y="21"/>
                      <a:pt x="5" y="21"/>
                    </a:cubicBezTo>
                    <a:cubicBezTo>
                      <a:pt x="4" y="21"/>
                      <a:pt x="4" y="21"/>
                      <a:pt x="4" y="21"/>
                    </a:cubicBezTo>
                    <a:cubicBezTo>
                      <a:pt x="4" y="22"/>
                      <a:pt x="4" y="22"/>
                      <a:pt x="4" y="22"/>
                    </a:cubicBezTo>
                    <a:cubicBezTo>
                      <a:pt x="4" y="22"/>
                      <a:pt x="4" y="22"/>
                      <a:pt x="4" y="22"/>
                    </a:cubicBezTo>
                    <a:cubicBezTo>
                      <a:pt x="3" y="22"/>
                      <a:pt x="3" y="22"/>
                      <a:pt x="3" y="22"/>
                    </a:cubicBezTo>
                    <a:cubicBezTo>
                      <a:pt x="3" y="22"/>
                      <a:pt x="3" y="22"/>
                      <a:pt x="3" y="22"/>
                    </a:cubicBezTo>
                    <a:cubicBezTo>
                      <a:pt x="2" y="22"/>
                      <a:pt x="2" y="22"/>
                      <a:pt x="2" y="22"/>
                    </a:cubicBezTo>
                    <a:cubicBezTo>
                      <a:pt x="2" y="21"/>
                      <a:pt x="2" y="21"/>
                      <a:pt x="2" y="21"/>
                    </a:cubicBezTo>
                    <a:cubicBezTo>
                      <a:pt x="1" y="22"/>
                      <a:pt x="1" y="22"/>
                      <a:pt x="1" y="22"/>
                    </a:cubicBezTo>
                    <a:cubicBezTo>
                      <a:pt x="1" y="22"/>
                      <a:pt x="1" y="22"/>
                      <a:pt x="1" y="22"/>
                    </a:cubicBezTo>
                    <a:cubicBezTo>
                      <a:pt x="0" y="22"/>
                      <a:pt x="0" y="22"/>
                      <a:pt x="0" y="22"/>
                    </a:cubicBezTo>
                    <a:cubicBezTo>
                      <a:pt x="1" y="23"/>
                      <a:pt x="1" y="23"/>
                      <a:pt x="1" y="23"/>
                    </a:cubicBezTo>
                    <a:cubicBezTo>
                      <a:pt x="1" y="23"/>
                      <a:pt x="1" y="23"/>
                      <a:pt x="1" y="23"/>
                    </a:cubicBezTo>
                    <a:cubicBezTo>
                      <a:pt x="1" y="23"/>
                      <a:pt x="1" y="23"/>
                      <a:pt x="1" y="23"/>
                    </a:cubicBezTo>
                    <a:cubicBezTo>
                      <a:pt x="2" y="23"/>
                      <a:pt x="2" y="24"/>
                      <a:pt x="2" y="24"/>
                    </a:cubicBezTo>
                    <a:cubicBezTo>
                      <a:pt x="2" y="24"/>
                      <a:pt x="2" y="24"/>
                      <a:pt x="2" y="24"/>
                    </a:cubicBezTo>
                    <a:cubicBezTo>
                      <a:pt x="2" y="24"/>
                      <a:pt x="2" y="24"/>
                      <a:pt x="3" y="24"/>
                    </a:cubicBezTo>
                    <a:cubicBezTo>
                      <a:pt x="3" y="24"/>
                      <a:pt x="3" y="24"/>
                      <a:pt x="3" y="24"/>
                    </a:cubicBezTo>
                    <a:cubicBezTo>
                      <a:pt x="3" y="25"/>
                      <a:pt x="3" y="25"/>
                      <a:pt x="3" y="25"/>
                    </a:cubicBezTo>
                    <a:cubicBezTo>
                      <a:pt x="4" y="25"/>
                      <a:pt x="4" y="25"/>
                      <a:pt x="4" y="25"/>
                    </a:cubicBezTo>
                    <a:cubicBezTo>
                      <a:pt x="4" y="25"/>
                      <a:pt x="4" y="25"/>
                      <a:pt x="4" y="25"/>
                    </a:cubicBezTo>
                    <a:cubicBezTo>
                      <a:pt x="4" y="25"/>
                      <a:pt x="4" y="25"/>
                      <a:pt x="4" y="25"/>
                    </a:cubicBezTo>
                    <a:cubicBezTo>
                      <a:pt x="5" y="25"/>
                      <a:pt x="5" y="26"/>
                      <a:pt x="5" y="26"/>
                    </a:cubicBezTo>
                    <a:cubicBezTo>
                      <a:pt x="5" y="26"/>
                      <a:pt x="5" y="26"/>
                      <a:pt x="5" y="26"/>
                    </a:cubicBezTo>
                    <a:cubicBezTo>
                      <a:pt x="5" y="26"/>
                      <a:pt x="5" y="26"/>
                      <a:pt x="4" y="27"/>
                    </a:cubicBezTo>
                    <a:cubicBezTo>
                      <a:pt x="4" y="27"/>
                      <a:pt x="4" y="27"/>
                      <a:pt x="4" y="27"/>
                    </a:cubicBezTo>
                    <a:cubicBezTo>
                      <a:pt x="4" y="27"/>
                      <a:pt x="4" y="27"/>
                      <a:pt x="4" y="27"/>
                    </a:cubicBezTo>
                    <a:cubicBezTo>
                      <a:pt x="5" y="28"/>
                      <a:pt x="5" y="28"/>
                      <a:pt x="5" y="28"/>
                    </a:cubicBezTo>
                    <a:cubicBezTo>
                      <a:pt x="5" y="28"/>
                      <a:pt x="5" y="28"/>
                      <a:pt x="5" y="28"/>
                    </a:cubicBezTo>
                    <a:cubicBezTo>
                      <a:pt x="5" y="28"/>
                      <a:pt x="5" y="28"/>
                      <a:pt x="5" y="28"/>
                    </a:cubicBezTo>
                    <a:cubicBezTo>
                      <a:pt x="4" y="28"/>
                      <a:pt x="4" y="29"/>
                      <a:pt x="5" y="29"/>
                    </a:cubicBezTo>
                    <a:cubicBezTo>
                      <a:pt x="6" y="30"/>
                      <a:pt x="6" y="30"/>
                      <a:pt x="6" y="30"/>
                    </a:cubicBezTo>
                    <a:cubicBezTo>
                      <a:pt x="6" y="30"/>
                      <a:pt x="7" y="30"/>
                      <a:pt x="7" y="30"/>
                    </a:cubicBezTo>
                    <a:cubicBezTo>
                      <a:pt x="7" y="30"/>
                      <a:pt x="7" y="30"/>
                      <a:pt x="7" y="30"/>
                    </a:cubicBezTo>
                    <a:cubicBezTo>
                      <a:pt x="7" y="30"/>
                      <a:pt x="8" y="30"/>
                      <a:pt x="8" y="30"/>
                    </a:cubicBezTo>
                    <a:cubicBezTo>
                      <a:pt x="8" y="30"/>
                      <a:pt x="8" y="30"/>
                      <a:pt x="8" y="30"/>
                    </a:cubicBezTo>
                    <a:cubicBezTo>
                      <a:pt x="8" y="31"/>
                      <a:pt x="8" y="31"/>
                      <a:pt x="8" y="31"/>
                    </a:cubicBezTo>
                    <a:cubicBezTo>
                      <a:pt x="9" y="31"/>
                      <a:pt x="9" y="31"/>
                      <a:pt x="9" y="31"/>
                    </a:cubicBezTo>
                    <a:cubicBezTo>
                      <a:pt x="9" y="31"/>
                      <a:pt x="9" y="31"/>
                      <a:pt x="10" y="31"/>
                    </a:cubicBezTo>
                    <a:cubicBezTo>
                      <a:pt x="10" y="31"/>
                      <a:pt x="10" y="31"/>
                      <a:pt x="10" y="31"/>
                    </a:cubicBezTo>
                    <a:cubicBezTo>
                      <a:pt x="10" y="32"/>
                      <a:pt x="10" y="32"/>
                      <a:pt x="10" y="32"/>
                    </a:cubicBezTo>
                    <a:cubicBezTo>
                      <a:pt x="10" y="32"/>
                      <a:pt x="10" y="32"/>
                      <a:pt x="10" y="32"/>
                    </a:cubicBezTo>
                    <a:cubicBezTo>
                      <a:pt x="9" y="32"/>
                      <a:pt x="9" y="32"/>
                      <a:pt x="9" y="32"/>
                    </a:cubicBezTo>
                    <a:cubicBezTo>
                      <a:pt x="9" y="32"/>
                      <a:pt x="9" y="33"/>
                      <a:pt x="9" y="33"/>
                    </a:cubicBezTo>
                    <a:cubicBezTo>
                      <a:pt x="9" y="33"/>
                      <a:pt x="9" y="33"/>
                      <a:pt x="9" y="33"/>
                    </a:cubicBezTo>
                    <a:cubicBezTo>
                      <a:pt x="10" y="33"/>
                      <a:pt x="10" y="33"/>
                      <a:pt x="10" y="33"/>
                    </a:cubicBezTo>
                    <a:cubicBezTo>
                      <a:pt x="10" y="33"/>
                      <a:pt x="10" y="33"/>
                      <a:pt x="10" y="33"/>
                    </a:cubicBezTo>
                    <a:cubicBezTo>
                      <a:pt x="11" y="33"/>
                      <a:pt x="11" y="34"/>
                      <a:pt x="11" y="34"/>
                    </a:cubicBezTo>
                    <a:cubicBezTo>
                      <a:pt x="11" y="34"/>
                      <a:pt x="11" y="34"/>
                      <a:pt x="10" y="34"/>
                    </a:cubicBezTo>
                    <a:cubicBezTo>
                      <a:pt x="9" y="34"/>
                      <a:pt x="9" y="34"/>
                      <a:pt x="9" y="34"/>
                    </a:cubicBezTo>
                    <a:cubicBezTo>
                      <a:pt x="9" y="34"/>
                      <a:pt x="9" y="34"/>
                      <a:pt x="9" y="34"/>
                    </a:cubicBezTo>
                    <a:cubicBezTo>
                      <a:pt x="9" y="35"/>
                      <a:pt x="9" y="35"/>
                      <a:pt x="9" y="35"/>
                    </a:cubicBezTo>
                    <a:cubicBezTo>
                      <a:pt x="9" y="35"/>
                      <a:pt x="9" y="35"/>
                      <a:pt x="9" y="35"/>
                    </a:cubicBezTo>
                    <a:cubicBezTo>
                      <a:pt x="10" y="35"/>
                      <a:pt x="10" y="35"/>
                      <a:pt x="10" y="35"/>
                    </a:cubicBezTo>
                    <a:cubicBezTo>
                      <a:pt x="10" y="35"/>
                      <a:pt x="11" y="35"/>
                      <a:pt x="11" y="35"/>
                    </a:cubicBezTo>
                    <a:cubicBezTo>
                      <a:pt x="11" y="36"/>
                      <a:pt x="11" y="36"/>
                      <a:pt x="11" y="36"/>
                    </a:cubicBezTo>
                    <a:cubicBezTo>
                      <a:pt x="11" y="36"/>
                      <a:pt x="12" y="36"/>
                      <a:pt x="12" y="36"/>
                    </a:cubicBezTo>
                    <a:cubicBezTo>
                      <a:pt x="13" y="36"/>
                      <a:pt x="13" y="36"/>
                      <a:pt x="13" y="36"/>
                    </a:cubicBezTo>
                    <a:cubicBezTo>
                      <a:pt x="13" y="36"/>
                      <a:pt x="14" y="36"/>
                      <a:pt x="14" y="36"/>
                    </a:cubicBezTo>
                    <a:cubicBezTo>
                      <a:pt x="15" y="37"/>
                      <a:pt x="15" y="37"/>
                      <a:pt x="15" y="37"/>
                    </a:cubicBezTo>
                    <a:cubicBezTo>
                      <a:pt x="15" y="38"/>
                      <a:pt x="15" y="38"/>
                      <a:pt x="15" y="38"/>
                    </a:cubicBezTo>
                    <a:cubicBezTo>
                      <a:pt x="16" y="38"/>
                      <a:pt x="16" y="38"/>
                      <a:pt x="16" y="37"/>
                    </a:cubicBezTo>
                    <a:cubicBezTo>
                      <a:pt x="16" y="37"/>
                      <a:pt x="16" y="37"/>
                      <a:pt x="16" y="37"/>
                    </a:cubicBezTo>
                    <a:cubicBezTo>
                      <a:pt x="16" y="37"/>
                      <a:pt x="16" y="37"/>
                      <a:pt x="16" y="36"/>
                    </a:cubicBezTo>
                    <a:cubicBezTo>
                      <a:pt x="16" y="36"/>
                      <a:pt x="16" y="36"/>
                      <a:pt x="16" y="36"/>
                    </a:cubicBezTo>
                    <a:cubicBezTo>
                      <a:pt x="17" y="36"/>
                      <a:pt x="17" y="36"/>
                      <a:pt x="17" y="36"/>
                    </a:cubicBezTo>
                    <a:cubicBezTo>
                      <a:pt x="17" y="35"/>
                      <a:pt x="17" y="35"/>
                      <a:pt x="17" y="35"/>
                    </a:cubicBezTo>
                    <a:cubicBezTo>
                      <a:pt x="18" y="35"/>
                      <a:pt x="18" y="35"/>
                      <a:pt x="18" y="36"/>
                    </a:cubicBezTo>
                    <a:cubicBezTo>
                      <a:pt x="18" y="36"/>
                      <a:pt x="18" y="36"/>
                      <a:pt x="18" y="36"/>
                    </a:cubicBezTo>
                    <a:cubicBezTo>
                      <a:pt x="19" y="36"/>
                      <a:pt x="19" y="36"/>
                      <a:pt x="19" y="36"/>
                    </a:cubicBezTo>
                    <a:cubicBezTo>
                      <a:pt x="19" y="36"/>
                      <a:pt x="19" y="36"/>
                      <a:pt x="19" y="36"/>
                    </a:cubicBezTo>
                    <a:cubicBezTo>
                      <a:pt x="20" y="36"/>
                      <a:pt x="20" y="36"/>
                      <a:pt x="20" y="36"/>
                    </a:cubicBezTo>
                    <a:cubicBezTo>
                      <a:pt x="20" y="36"/>
                      <a:pt x="20" y="36"/>
                      <a:pt x="20" y="36"/>
                    </a:cubicBezTo>
                    <a:cubicBezTo>
                      <a:pt x="20" y="37"/>
                      <a:pt x="20" y="37"/>
                      <a:pt x="20" y="37"/>
                    </a:cubicBezTo>
                    <a:cubicBezTo>
                      <a:pt x="20" y="37"/>
                      <a:pt x="20" y="37"/>
                      <a:pt x="20" y="37"/>
                    </a:cubicBezTo>
                    <a:cubicBezTo>
                      <a:pt x="20" y="37"/>
                      <a:pt x="20" y="37"/>
                      <a:pt x="20" y="37"/>
                    </a:cubicBezTo>
                    <a:cubicBezTo>
                      <a:pt x="19" y="37"/>
                      <a:pt x="19" y="37"/>
                      <a:pt x="19" y="37"/>
                    </a:cubicBezTo>
                    <a:cubicBezTo>
                      <a:pt x="19" y="37"/>
                      <a:pt x="19" y="37"/>
                      <a:pt x="18" y="37"/>
                    </a:cubicBezTo>
                    <a:cubicBezTo>
                      <a:pt x="18" y="37"/>
                      <a:pt x="18" y="38"/>
                      <a:pt x="18" y="38"/>
                    </a:cubicBezTo>
                    <a:cubicBezTo>
                      <a:pt x="18" y="38"/>
                      <a:pt x="18" y="38"/>
                      <a:pt x="18" y="38"/>
                    </a:cubicBezTo>
                    <a:cubicBezTo>
                      <a:pt x="18" y="38"/>
                      <a:pt x="18" y="38"/>
                      <a:pt x="18" y="38"/>
                    </a:cubicBezTo>
                    <a:cubicBezTo>
                      <a:pt x="18" y="38"/>
                      <a:pt x="18" y="38"/>
                      <a:pt x="18" y="38"/>
                    </a:cubicBezTo>
                    <a:cubicBezTo>
                      <a:pt x="18" y="38"/>
                      <a:pt x="18" y="38"/>
                      <a:pt x="18" y="39"/>
                    </a:cubicBezTo>
                    <a:cubicBezTo>
                      <a:pt x="18" y="39"/>
                      <a:pt x="19" y="39"/>
                      <a:pt x="19" y="39"/>
                    </a:cubicBezTo>
                    <a:cubicBezTo>
                      <a:pt x="19" y="39"/>
                      <a:pt x="19" y="39"/>
                      <a:pt x="19" y="39"/>
                    </a:cubicBezTo>
                    <a:cubicBezTo>
                      <a:pt x="19" y="39"/>
                      <a:pt x="20" y="39"/>
                      <a:pt x="20" y="40"/>
                    </a:cubicBezTo>
                    <a:cubicBezTo>
                      <a:pt x="20" y="40"/>
                      <a:pt x="20" y="40"/>
                      <a:pt x="20" y="40"/>
                    </a:cubicBezTo>
                    <a:cubicBezTo>
                      <a:pt x="20" y="40"/>
                      <a:pt x="20" y="40"/>
                      <a:pt x="20" y="40"/>
                    </a:cubicBezTo>
                    <a:cubicBezTo>
                      <a:pt x="21" y="41"/>
                      <a:pt x="21" y="41"/>
                      <a:pt x="21" y="41"/>
                    </a:cubicBezTo>
                    <a:cubicBezTo>
                      <a:pt x="22" y="41"/>
                      <a:pt x="22" y="41"/>
                      <a:pt x="22" y="41"/>
                    </a:cubicBezTo>
                    <a:cubicBezTo>
                      <a:pt x="22" y="41"/>
                      <a:pt x="22" y="41"/>
                      <a:pt x="22" y="41"/>
                    </a:cubicBezTo>
                    <a:cubicBezTo>
                      <a:pt x="22" y="41"/>
                      <a:pt x="22" y="41"/>
                      <a:pt x="23" y="41"/>
                    </a:cubicBezTo>
                    <a:cubicBezTo>
                      <a:pt x="23" y="41"/>
                      <a:pt x="23" y="41"/>
                      <a:pt x="22" y="42"/>
                    </a:cubicBezTo>
                    <a:cubicBezTo>
                      <a:pt x="22" y="42"/>
                      <a:pt x="22" y="42"/>
                      <a:pt x="22" y="42"/>
                    </a:cubicBezTo>
                    <a:cubicBezTo>
                      <a:pt x="22" y="42"/>
                      <a:pt x="22" y="42"/>
                      <a:pt x="22" y="42"/>
                    </a:cubicBezTo>
                    <a:cubicBezTo>
                      <a:pt x="22" y="42"/>
                      <a:pt x="22" y="42"/>
                      <a:pt x="22" y="42"/>
                    </a:cubicBezTo>
                    <a:cubicBezTo>
                      <a:pt x="21" y="42"/>
                      <a:pt x="21" y="42"/>
                      <a:pt x="21" y="42"/>
                    </a:cubicBezTo>
                    <a:cubicBezTo>
                      <a:pt x="21" y="43"/>
                      <a:pt x="21" y="43"/>
                      <a:pt x="21" y="43"/>
                    </a:cubicBezTo>
                    <a:cubicBezTo>
                      <a:pt x="21" y="43"/>
                      <a:pt x="21" y="43"/>
                      <a:pt x="21" y="43"/>
                    </a:cubicBezTo>
                    <a:cubicBezTo>
                      <a:pt x="21" y="43"/>
                      <a:pt x="21" y="43"/>
                      <a:pt x="21" y="43"/>
                    </a:cubicBezTo>
                    <a:cubicBezTo>
                      <a:pt x="21" y="44"/>
                      <a:pt x="22" y="44"/>
                      <a:pt x="22" y="44"/>
                    </a:cubicBezTo>
                    <a:cubicBezTo>
                      <a:pt x="23" y="44"/>
                      <a:pt x="23" y="44"/>
                      <a:pt x="23" y="44"/>
                    </a:cubicBezTo>
                    <a:cubicBezTo>
                      <a:pt x="23" y="44"/>
                      <a:pt x="23" y="44"/>
                      <a:pt x="23" y="44"/>
                    </a:cubicBezTo>
                    <a:cubicBezTo>
                      <a:pt x="24" y="43"/>
                      <a:pt x="24" y="43"/>
                      <a:pt x="24" y="43"/>
                    </a:cubicBezTo>
                    <a:cubicBezTo>
                      <a:pt x="24" y="43"/>
                      <a:pt x="24" y="43"/>
                      <a:pt x="24" y="43"/>
                    </a:cubicBezTo>
                    <a:cubicBezTo>
                      <a:pt x="25" y="43"/>
                      <a:pt x="25" y="43"/>
                      <a:pt x="25" y="43"/>
                    </a:cubicBezTo>
                    <a:cubicBezTo>
                      <a:pt x="25" y="43"/>
                      <a:pt x="25" y="43"/>
                      <a:pt x="25" y="43"/>
                    </a:cubicBezTo>
                    <a:cubicBezTo>
                      <a:pt x="26" y="44"/>
                      <a:pt x="26" y="44"/>
                      <a:pt x="26" y="44"/>
                    </a:cubicBezTo>
                    <a:cubicBezTo>
                      <a:pt x="27" y="44"/>
                      <a:pt x="27" y="44"/>
                      <a:pt x="27" y="44"/>
                    </a:cubicBezTo>
                    <a:cubicBezTo>
                      <a:pt x="28" y="44"/>
                      <a:pt x="28" y="44"/>
                      <a:pt x="28" y="44"/>
                    </a:cubicBezTo>
                    <a:cubicBezTo>
                      <a:pt x="28" y="44"/>
                      <a:pt x="28" y="44"/>
                      <a:pt x="28" y="44"/>
                    </a:cubicBezTo>
                    <a:cubicBezTo>
                      <a:pt x="29" y="44"/>
                      <a:pt x="29" y="44"/>
                      <a:pt x="29" y="44"/>
                    </a:cubicBezTo>
                    <a:cubicBezTo>
                      <a:pt x="29" y="44"/>
                      <a:pt x="29" y="44"/>
                      <a:pt x="29" y="44"/>
                    </a:cubicBezTo>
                    <a:cubicBezTo>
                      <a:pt x="30" y="44"/>
                      <a:pt x="30" y="44"/>
                      <a:pt x="30" y="44"/>
                    </a:cubicBezTo>
                    <a:cubicBezTo>
                      <a:pt x="30" y="44"/>
                      <a:pt x="30" y="44"/>
                      <a:pt x="31" y="44"/>
                    </a:cubicBezTo>
                    <a:cubicBezTo>
                      <a:pt x="31" y="45"/>
                      <a:pt x="31" y="45"/>
                      <a:pt x="31" y="45"/>
                    </a:cubicBezTo>
                    <a:cubicBezTo>
                      <a:pt x="31" y="45"/>
                      <a:pt x="31" y="45"/>
                      <a:pt x="32" y="45"/>
                    </a:cubicBezTo>
                    <a:cubicBezTo>
                      <a:pt x="32" y="45"/>
                      <a:pt x="32" y="45"/>
                      <a:pt x="32" y="45"/>
                    </a:cubicBezTo>
                    <a:cubicBezTo>
                      <a:pt x="33" y="45"/>
                      <a:pt x="33" y="46"/>
                      <a:pt x="33" y="45"/>
                    </a:cubicBezTo>
                    <a:cubicBezTo>
                      <a:pt x="34" y="45"/>
                      <a:pt x="34" y="45"/>
                      <a:pt x="34" y="45"/>
                    </a:cubicBezTo>
                    <a:cubicBezTo>
                      <a:pt x="34" y="45"/>
                      <a:pt x="34" y="45"/>
                      <a:pt x="35" y="45"/>
                    </a:cubicBezTo>
                    <a:cubicBezTo>
                      <a:pt x="35" y="46"/>
                      <a:pt x="35" y="46"/>
                      <a:pt x="35" y="46"/>
                    </a:cubicBezTo>
                    <a:cubicBezTo>
                      <a:pt x="36" y="46"/>
                      <a:pt x="36" y="46"/>
                      <a:pt x="36" y="46"/>
                    </a:cubicBezTo>
                    <a:cubicBezTo>
                      <a:pt x="37" y="45"/>
                      <a:pt x="37" y="45"/>
                      <a:pt x="37" y="45"/>
                    </a:cubicBezTo>
                    <a:cubicBezTo>
                      <a:pt x="37" y="45"/>
                      <a:pt x="38" y="45"/>
                      <a:pt x="38" y="45"/>
                    </a:cubicBezTo>
                    <a:cubicBezTo>
                      <a:pt x="38" y="46"/>
                      <a:pt x="38" y="46"/>
                      <a:pt x="38" y="46"/>
                    </a:cubicBezTo>
                    <a:cubicBezTo>
                      <a:pt x="39" y="46"/>
                      <a:pt x="39" y="46"/>
                      <a:pt x="39" y="45"/>
                    </a:cubicBezTo>
                    <a:cubicBezTo>
                      <a:pt x="39" y="45"/>
                      <a:pt x="39" y="45"/>
                      <a:pt x="39" y="45"/>
                    </a:cubicBezTo>
                    <a:cubicBezTo>
                      <a:pt x="40" y="45"/>
                      <a:pt x="40" y="45"/>
                      <a:pt x="40" y="45"/>
                    </a:cubicBezTo>
                    <a:cubicBezTo>
                      <a:pt x="41" y="46"/>
                      <a:pt x="41" y="46"/>
                      <a:pt x="41" y="46"/>
                    </a:cubicBezTo>
                    <a:cubicBezTo>
                      <a:pt x="41" y="46"/>
                      <a:pt x="41" y="46"/>
                      <a:pt x="42" y="46"/>
                    </a:cubicBezTo>
                    <a:cubicBezTo>
                      <a:pt x="42" y="46"/>
                      <a:pt x="42" y="46"/>
                      <a:pt x="42" y="46"/>
                    </a:cubicBezTo>
                    <a:cubicBezTo>
                      <a:pt x="42" y="46"/>
                      <a:pt x="42" y="46"/>
                      <a:pt x="43" y="46"/>
                    </a:cubicBezTo>
                    <a:cubicBezTo>
                      <a:pt x="44" y="45"/>
                      <a:pt x="44" y="45"/>
                      <a:pt x="44" y="45"/>
                    </a:cubicBezTo>
                    <a:cubicBezTo>
                      <a:pt x="44" y="45"/>
                      <a:pt x="44" y="45"/>
                      <a:pt x="44" y="45"/>
                    </a:cubicBezTo>
                    <a:cubicBezTo>
                      <a:pt x="45" y="45"/>
                      <a:pt x="45" y="45"/>
                      <a:pt x="45" y="45"/>
                    </a:cubicBezTo>
                    <a:cubicBezTo>
                      <a:pt x="45" y="45"/>
                      <a:pt x="45" y="44"/>
                      <a:pt x="45" y="44"/>
                    </a:cubicBezTo>
                    <a:cubicBezTo>
                      <a:pt x="47" y="43"/>
                      <a:pt x="47" y="43"/>
                      <a:pt x="47" y="43"/>
                    </a:cubicBezTo>
                    <a:cubicBezTo>
                      <a:pt x="47" y="43"/>
                      <a:pt x="47" y="43"/>
                      <a:pt x="47" y="43"/>
                    </a:cubicBezTo>
                    <a:cubicBezTo>
                      <a:pt x="49" y="42"/>
                      <a:pt x="49" y="42"/>
                      <a:pt x="49" y="42"/>
                    </a:cubicBezTo>
                    <a:cubicBezTo>
                      <a:pt x="49" y="42"/>
                      <a:pt x="49" y="42"/>
                      <a:pt x="50" y="42"/>
                    </a:cubicBezTo>
                    <a:cubicBezTo>
                      <a:pt x="52" y="42"/>
                      <a:pt x="52" y="42"/>
                      <a:pt x="52" y="42"/>
                    </a:cubicBezTo>
                    <a:cubicBezTo>
                      <a:pt x="52" y="42"/>
                      <a:pt x="52" y="42"/>
                      <a:pt x="52" y="42"/>
                    </a:cubicBezTo>
                    <a:cubicBezTo>
                      <a:pt x="54" y="42"/>
                      <a:pt x="54" y="42"/>
                      <a:pt x="54" y="42"/>
                    </a:cubicBezTo>
                    <a:cubicBezTo>
                      <a:pt x="54" y="41"/>
                      <a:pt x="54" y="41"/>
                      <a:pt x="54" y="41"/>
                    </a:cubicBezTo>
                    <a:cubicBezTo>
                      <a:pt x="55" y="41"/>
                      <a:pt x="55" y="41"/>
                      <a:pt x="55" y="41"/>
                    </a:cubicBezTo>
                    <a:cubicBezTo>
                      <a:pt x="55" y="41"/>
                      <a:pt x="56" y="42"/>
                      <a:pt x="56" y="42"/>
                    </a:cubicBezTo>
                    <a:cubicBezTo>
                      <a:pt x="57" y="42"/>
                      <a:pt x="57" y="42"/>
                      <a:pt x="57" y="42"/>
                    </a:cubicBezTo>
                    <a:cubicBezTo>
                      <a:pt x="57" y="42"/>
                      <a:pt x="57" y="43"/>
                      <a:pt x="58" y="43"/>
                    </a:cubicBezTo>
                    <a:cubicBezTo>
                      <a:pt x="59" y="43"/>
                      <a:pt x="59" y="43"/>
                      <a:pt x="59" y="43"/>
                    </a:cubicBezTo>
                    <a:cubicBezTo>
                      <a:pt x="59" y="42"/>
                      <a:pt x="59" y="43"/>
                      <a:pt x="59" y="43"/>
                    </a:cubicBezTo>
                    <a:cubicBezTo>
                      <a:pt x="59" y="43"/>
                      <a:pt x="59" y="43"/>
                      <a:pt x="59" y="43"/>
                    </a:cubicBezTo>
                    <a:cubicBezTo>
                      <a:pt x="60" y="43"/>
                      <a:pt x="60" y="43"/>
                      <a:pt x="60" y="43"/>
                    </a:cubicBezTo>
                    <a:cubicBezTo>
                      <a:pt x="60" y="43"/>
                      <a:pt x="61" y="43"/>
                      <a:pt x="61" y="43"/>
                    </a:cubicBezTo>
                    <a:cubicBezTo>
                      <a:pt x="61" y="43"/>
                      <a:pt x="61" y="43"/>
                      <a:pt x="61" y="43"/>
                    </a:cubicBezTo>
                    <a:cubicBezTo>
                      <a:pt x="61" y="43"/>
                      <a:pt x="61" y="43"/>
                      <a:pt x="61" y="43"/>
                    </a:cubicBezTo>
                    <a:cubicBezTo>
                      <a:pt x="61" y="43"/>
                      <a:pt x="62" y="43"/>
                      <a:pt x="62" y="43"/>
                    </a:cubicBezTo>
                    <a:cubicBezTo>
                      <a:pt x="62" y="44"/>
                      <a:pt x="62" y="44"/>
                      <a:pt x="62" y="44"/>
                    </a:cubicBezTo>
                    <a:cubicBezTo>
                      <a:pt x="62" y="44"/>
                      <a:pt x="62" y="44"/>
                      <a:pt x="62" y="44"/>
                    </a:cubicBezTo>
                    <a:cubicBezTo>
                      <a:pt x="64" y="45"/>
                      <a:pt x="64" y="45"/>
                      <a:pt x="64" y="45"/>
                    </a:cubicBezTo>
                    <a:cubicBezTo>
                      <a:pt x="64" y="45"/>
                      <a:pt x="65" y="45"/>
                      <a:pt x="65" y="45"/>
                    </a:cubicBezTo>
                    <a:cubicBezTo>
                      <a:pt x="66" y="45"/>
                      <a:pt x="66" y="45"/>
                      <a:pt x="66" y="45"/>
                    </a:cubicBezTo>
                    <a:cubicBezTo>
                      <a:pt x="66" y="45"/>
                      <a:pt x="66" y="45"/>
                      <a:pt x="66" y="44"/>
                    </a:cubicBezTo>
                    <a:cubicBezTo>
                      <a:pt x="67" y="44"/>
                      <a:pt x="67" y="44"/>
                      <a:pt x="67" y="44"/>
                    </a:cubicBezTo>
                    <a:cubicBezTo>
                      <a:pt x="68" y="42"/>
                      <a:pt x="67" y="43"/>
                      <a:pt x="67" y="42"/>
                    </a:cubicBezTo>
                    <a:cubicBezTo>
                      <a:pt x="67" y="41"/>
                      <a:pt x="67" y="41"/>
                      <a:pt x="67" y="41"/>
                    </a:cubicBezTo>
                    <a:cubicBezTo>
                      <a:pt x="67" y="41"/>
                      <a:pt x="66" y="40"/>
                      <a:pt x="67" y="40"/>
                    </a:cubicBezTo>
                    <a:cubicBezTo>
                      <a:pt x="67" y="40"/>
                      <a:pt x="68" y="39"/>
                      <a:pt x="68" y="39"/>
                    </a:cubicBezTo>
                    <a:cubicBezTo>
                      <a:pt x="69" y="37"/>
                      <a:pt x="68" y="38"/>
                      <a:pt x="69" y="37"/>
                    </a:cubicBezTo>
                    <a:cubicBezTo>
                      <a:pt x="70" y="36"/>
                      <a:pt x="71" y="36"/>
                      <a:pt x="71" y="35"/>
                    </a:cubicBezTo>
                    <a:cubicBezTo>
                      <a:pt x="69" y="36"/>
                      <a:pt x="69" y="35"/>
                      <a:pt x="70" y="35"/>
                    </a:cubicBezTo>
                    <a:cubicBezTo>
                      <a:pt x="70" y="35"/>
                      <a:pt x="70" y="35"/>
                      <a:pt x="70" y="35"/>
                    </a:cubicBezTo>
                    <a:cubicBezTo>
                      <a:pt x="70" y="34"/>
                      <a:pt x="69" y="35"/>
                      <a:pt x="69" y="34"/>
                    </a:cubicBezTo>
                    <a:cubicBezTo>
                      <a:pt x="70" y="34"/>
                      <a:pt x="70" y="34"/>
                      <a:pt x="71" y="34"/>
                    </a:cubicBezTo>
                    <a:cubicBezTo>
                      <a:pt x="73" y="33"/>
                      <a:pt x="72" y="34"/>
                      <a:pt x="71" y="34"/>
                    </a:cubicBezTo>
                    <a:cubicBezTo>
                      <a:pt x="71" y="36"/>
                      <a:pt x="72" y="34"/>
                      <a:pt x="72" y="34"/>
                    </a:cubicBezTo>
                    <a:cubicBezTo>
                      <a:pt x="72" y="35"/>
                      <a:pt x="70" y="35"/>
                      <a:pt x="72" y="35"/>
                    </a:cubicBezTo>
                    <a:cubicBezTo>
                      <a:pt x="73" y="34"/>
                      <a:pt x="75" y="36"/>
                      <a:pt x="75" y="35"/>
                    </a:cubicBezTo>
                    <a:cubicBezTo>
                      <a:pt x="75" y="34"/>
                      <a:pt x="75" y="34"/>
                      <a:pt x="75" y="33"/>
                    </a:cubicBezTo>
                    <a:cubicBezTo>
                      <a:pt x="75" y="33"/>
                      <a:pt x="75" y="32"/>
                      <a:pt x="75" y="32"/>
                    </a:cubicBezTo>
                    <a:cubicBezTo>
                      <a:pt x="74" y="32"/>
                      <a:pt x="75" y="31"/>
                      <a:pt x="76" y="31"/>
                    </a:cubicBezTo>
                    <a:cubicBezTo>
                      <a:pt x="76" y="31"/>
                      <a:pt x="76" y="31"/>
                      <a:pt x="76" y="31"/>
                    </a:cubicBezTo>
                    <a:cubicBezTo>
                      <a:pt x="75" y="30"/>
                      <a:pt x="75" y="30"/>
                      <a:pt x="75" y="30"/>
                    </a:cubicBezTo>
                    <a:cubicBezTo>
                      <a:pt x="75" y="30"/>
                      <a:pt x="75" y="29"/>
                      <a:pt x="75" y="29"/>
                    </a:cubicBezTo>
                    <a:cubicBezTo>
                      <a:pt x="74" y="29"/>
                      <a:pt x="74" y="29"/>
                      <a:pt x="74" y="29"/>
                    </a:cubicBezTo>
                    <a:cubicBezTo>
                      <a:pt x="74" y="29"/>
                      <a:pt x="74" y="29"/>
                      <a:pt x="74" y="29"/>
                    </a:cubicBezTo>
                    <a:cubicBezTo>
                      <a:pt x="73" y="29"/>
                      <a:pt x="73" y="29"/>
                      <a:pt x="73" y="29"/>
                    </a:cubicBezTo>
                    <a:cubicBezTo>
                      <a:pt x="72" y="29"/>
                      <a:pt x="72" y="29"/>
                      <a:pt x="72" y="29"/>
                    </a:cubicBezTo>
                    <a:cubicBezTo>
                      <a:pt x="70" y="30"/>
                      <a:pt x="70" y="30"/>
                      <a:pt x="70" y="30"/>
                    </a:cubicBezTo>
                    <a:cubicBezTo>
                      <a:pt x="70" y="30"/>
                      <a:pt x="70" y="30"/>
                      <a:pt x="70" y="30"/>
                    </a:cubicBezTo>
                    <a:cubicBezTo>
                      <a:pt x="69" y="30"/>
                      <a:pt x="69" y="30"/>
                      <a:pt x="69" y="30"/>
                    </a:cubicBezTo>
                    <a:cubicBezTo>
                      <a:pt x="69" y="30"/>
                      <a:pt x="69" y="30"/>
                      <a:pt x="69" y="30"/>
                    </a:cubicBezTo>
                    <a:cubicBezTo>
                      <a:pt x="68" y="30"/>
                      <a:pt x="68" y="30"/>
                      <a:pt x="68" y="30"/>
                    </a:cubicBezTo>
                    <a:cubicBezTo>
                      <a:pt x="68" y="30"/>
                      <a:pt x="68" y="30"/>
                      <a:pt x="68" y="30"/>
                    </a:cubicBezTo>
                    <a:cubicBezTo>
                      <a:pt x="68" y="31"/>
                      <a:pt x="68" y="31"/>
                      <a:pt x="68" y="31"/>
                    </a:cubicBezTo>
                    <a:cubicBezTo>
                      <a:pt x="68" y="32"/>
                      <a:pt x="68" y="32"/>
                      <a:pt x="68" y="32"/>
                    </a:cubicBezTo>
                    <a:cubicBezTo>
                      <a:pt x="65" y="30"/>
                      <a:pt x="65" y="30"/>
                      <a:pt x="65" y="30"/>
                    </a:cubicBezTo>
                    <a:cubicBezTo>
                      <a:pt x="64" y="30"/>
                      <a:pt x="64" y="30"/>
                      <a:pt x="64" y="30"/>
                    </a:cubicBezTo>
                    <a:cubicBezTo>
                      <a:pt x="64" y="30"/>
                      <a:pt x="64" y="30"/>
                      <a:pt x="64" y="30"/>
                    </a:cubicBezTo>
                    <a:cubicBezTo>
                      <a:pt x="64" y="30"/>
                      <a:pt x="64" y="29"/>
                      <a:pt x="64" y="29"/>
                    </a:cubicBezTo>
                    <a:cubicBezTo>
                      <a:pt x="63" y="28"/>
                      <a:pt x="63" y="28"/>
                      <a:pt x="63" y="28"/>
                    </a:cubicBezTo>
                    <a:cubicBezTo>
                      <a:pt x="63" y="28"/>
                      <a:pt x="63" y="28"/>
                      <a:pt x="63" y="28"/>
                    </a:cubicBezTo>
                    <a:cubicBezTo>
                      <a:pt x="63" y="28"/>
                      <a:pt x="63" y="28"/>
                      <a:pt x="63" y="28"/>
                    </a:cubicBezTo>
                    <a:cubicBezTo>
                      <a:pt x="62" y="27"/>
                      <a:pt x="64" y="27"/>
                      <a:pt x="63" y="2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3" name="Freeform 2667"/>
              <p:cNvSpPr>
                <a:spLocks/>
              </p:cNvSpPr>
              <p:nvPr/>
            </p:nvSpPr>
            <p:spPr bwMode="auto">
              <a:xfrm>
                <a:off x="4949825" y="3279775"/>
                <a:ext cx="84138" cy="88900"/>
              </a:xfrm>
              <a:custGeom>
                <a:avLst/>
                <a:gdLst>
                  <a:gd name="T0" fmla="*/ 27 w 29"/>
                  <a:gd name="T1" fmla="*/ 22 h 31"/>
                  <a:gd name="T2" fmla="*/ 27 w 29"/>
                  <a:gd name="T3" fmla="*/ 20 h 31"/>
                  <a:gd name="T4" fmla="*/ 26 w 29"/>
                  <a:gd name="T5" fmla="*/ 18 h 31"/>
                  <a:gd name="T6" fmla="*/ 24 w 29"/>
                  <a:gd name="T7" fmla="*/ 16 h 31"/>
                  <a:gd name="T8" fmla="*/ 24 w 29"/>
                  <a:gd name="T9" fmla="*/ 14 h 31"/>
                  <a:gd name="T10" fmla="*/ 22 w 29"/>
                  <a:gd name="T11" fmla="*/ 13 h 31"/>
                  <a:gd name="T12" fmla="*/ 21 w 29"/>
                  <a:gd name="T13" fmla="*/ 9 h 31"/>
                  <a:gd name="T14" fmla="*/ 21 w 29"/>
                  <a:gd name="T15" fmla="*/ 7 h 31"/>
                  <a:gd name="T16" fmla="*/ 18 w 29"/>
                  <a:gd name="T17" fmla="*/ 5 h 31"/>
                  <a:gd name="T18" fmla="*/ 14 w 29"/>
                  <a:gd name="T19" fmla="*/ 5 h 31"/>
                  <a:gd name="T20" fmla="*/ 13 w 29"/>
                  <a:gd name="T21" fmla="*/ 5 h 31"/>
                  <a:gd name="T22" fmla="*/ 12 w 29"/>
                  <a:gd name="T23" fmla="*/ 4 h 31"/>
                  <a:gd name="T24" fmla="*/ 10 w 29"/>
                  <a:gd name="T25" fmla="*/ 2 h 31"/>
                  <a:gd name="T26" fmla="*/ 6 w 29"/>
                  <a:gd name="T27" fmla="*/ 2 h 31"/>
                  <a:gd name="T28" fmla="*/ 3 w 29"/>
                  <a:gd name="T29" fmla="*/ 2 h 31"/>
                  <a:gd name="T30" fmla="*/ 2 w 29"/>
                  <a:gd name="T31" fmla="*/ 2 h 31"/>
                  <a:gd name="T32" fmla="*/ 0 w 29"/>
                  <a:gd name="T33" fmla="*/ 4 h 31"/>
                  <a:gd name="T34" fmla="*/ 2 w 29"/>
                  <a:gd name="T35" fmla="*/ 4 h 31"/>
                  <a:gd name="T36" fmla="*/ 5 w 29"/>
                  <a:gd name="T37" fmla="*/ 7 h 31"/>
                  <a:gd name="T38" fmla="*/ 7 w 29"/>
                  <a:gd name="T39" fmla="*/ 10 h 31"/>
                  <a:gd name="T40" fmla="*/ 9 w 29"/>
                  <a:gd name="T41" fmla="*/ 13 h 31"/>
                  <a:gd name="T42" fmla="*/ 13 w 29"/>
                  <a:gd name="T43" fmla="*/ 19 h 31"/>
                  <a:gd name="T44" fmla="*/ 13 w 29"/>
                  <a:gd name="T45" fmla="*/ 23 h 31"/>
                  <a:gd name="T46" fmla="*/ 12 w 29"/>
                  <a:gd name="T47" fmla="*/ 27 h 31"/>
                  <a:gd name="T48" fmla="*/ 12 w 29"/>
                  <a:gd name="T49" fmla="*/ 31 h 31"/>
                  <a:gd name="T50" fmla="*/ 13 w 29"/>
                  <a:gd name="T51" fmla="*/ 31 h 31"/>
                  <a:gd name="T52" fmla="*/ 15 w 29"/>
                  <a:gd name="T53" fmla="*/ 31 h 31"/>
                  <a:gd name="T54" fmla="*/ 16 w 29"/>
                  <a:gd name="T55" fmla="*/ 29 h 31"/>
                  <a:gd name="T56" fmla="*/ 17 w 29"/>
                  <a:gd name="T57" fmla="*/ 27 h 31"/>
                  <a:gd name="T58" fmla="*/ 18 w 29"/>
                  <a:gd name="T59" fmla="*/ 24 h 31"/>
                  <a:gd name="T60" fmla="*/ 20 w 29"/>
                  <a:gd name="T61" fmla="*/ 22 h 31"/>
                  <a:gd name="T62" fmla="*/ 21 w 29"/>
                  <a:gd name="T63" fmla="*/ 22 h 31"/>
                  <a:gd name="T64" fmla="*/ 23 w 29"/>
                  <a:gd name="T65" fmla="*/ 22 h 31"/>
                  <a:gd name="T66" fmla="*/ 24 w 29"/>
                  <a:gd name="T67" fmla="*/ 22 h 31"/>
                  <a:gd name="T68" fmla="*/ 26 w 29"/>
                  <a:gd name="T69" fmla="*/ 23 h 31"/>
                  <a:gd name="T70" fmla="*/ 28 w 29"/>
                  <a:gd name="T71" fmla="*/ 23 h 31"/>
                  <a:gd name="T72" fmla="*/ 29 w 29"/>
                  <a:gd name="T73"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1">
                    <a:moveTo>
                      <a:pt x="28" y="22"/>
                    </a:moveTo>
                    <a:cubicBezTo>
                      <a:pt x="27" y="22"/>
                      <a:pt x="28" y="22"/>
                      <a:pt x="27" y="22"/>
                    </a:cubicBezTo>
                    <a:cubicBezTo>
                      <a:pt x="27" y="22"/>
                      <a:pt x="26" y="21"/>
                      <a:pt x="27" y="21"/>
                    </a:cubicBezTo>
                    <a:cubicBezTo>
                      <a:pt x="27" y="21"/>
                      <a:pt x="27" y="20"/>
                      <a:pt x="27" y="20"/>
                    </a:cubicBezTo>
                    <a:cubicBezTo>
                      <a:pt x="27" y="19"/>
                      <a:pt x="27" y="18"/>
                      <a:pt x="27" y="18"/>
                    </a:cubicBezTo>
                    <a:cubicBezTo>
                      <a:pt x="26" y="19"/>
                      <a:pt x="26" y="18"/>
                      <a:pt x="26" y="18"/>
                    </a:cubicBezTo>
                    <a:cubicBezTo>
                      <a:pt x="25" y="18"/>
                      <a:pt x="25" y="17"/>
                      <a:pt x="24" y="17"/>
                    </a:cubicBezTo>
                    <a:cubicBezTo>
                      <a:pt x="23" y="17"/>
                      <a:pt x="25" y="17"/>
                      <a:pt x="24" y="16"/>
                    </a:cubicBezTo>
                    <a:cubicBezTo>
                      <a:pt x="24" y="15"/>
                      <a:pt x="24" y="16"/>
                      <a:pt x="23" y="16"/>
                    </a:cubicBezTo>
                    <a:cubicBezTo>
                      <a:pt x="22" y="14"/>
                      <a:pt x="24" y="16"/>
                      <a:pt x="24" y="14"/>
                    </a:cubicBezTo>
                    <a:cubicBezTo>
                      <a:pt x="23" y="14"/>
                      <a:pt x="24" y="14"/>
                      <a:pt x="24" y="13"/>
                    </a:cubicBezTo>
                    <a:cubicBezTo>
                      <a:pt x="23" y="11"/>
                      <a:pt x="23" y="15"/>
                      <a:pt x="22" y="13"/>
                    </a:cubicBezTo>
                    <a:cubicBezTo>
                      <a:pt x="21" y="11"/>
                      <a:pt x="21" y="13"/>
                      <a:pt x="20" y="11"/>
                    </a:cubicBezTo>
                    <a:cubicBezTo>
                      <a:pt x="20" y="10"/>
                      <a:pt x="21" y="10"/>
                      <a:pt x="21" y="9"/>
                    </a:cubicBezTo>
                    <a:cubicBezTo>
                      <a:pt x="21" y="9"/>
                      <a:pt x="21" y="9"/>
                      <a:pt x="21" y="8"/>
                    </a:cubicBezTo>
                    <a:cubicBezTo>
                      <a:pt x="20" y="8"/>
                      <a:pt x="22" y="8"/>
                      <a:pt x="21" y="7"/>
                    </a:cubicBezTo>
                    <a:cubicBezTo>
                      <a:pt x="20" y="7"/>
                      <a:pt x="20" y="6"/>
                      <a:pt x="20" y="6"/>
                    </a:cubicBezTo>
                    <a:cubicBezTo>
                      <a:pt x="19" y="7"/>
                      <a:pt x="19" y="7"/>
                      <a:pt x="18" y="5"/>
                    </a:cubicBezTo>
                    <a:cubicBezTo>
                      <a:pt x="17" y="5"/>
                      <a:pt x="17" y="5"/>
                      <a:pt x="16" y="5"/>
                    </a:cubicBezTo>
                    <a:cubicBezTo>
                      <a:pt x="14" y="4"/>
                      <a:pt x="15" y="5"/>
                      <a:pt x="14" y="5"/>
                    </a:cubicBezTo>
                    <a:cubicBezTo>
                      <a:pt x="14" y="5"/>
                      <a:pt x="14" y="5"/>
                      <a:pt x="14" y="4"/>
                    </a:cubicBezTo>
                    <a:cubicBezTo>
                      <a:pt x="14" y="4"/>
                      <a:pt x="14" y="5"/>
                      <a:pt x="13" y="5"/>
                    </a:cubicBezTo>
                    <a:cubicBezTo>
                      <a:pt x="13" y="4"/>
                      <a:pt x="14" y="4"/>
                      <a:pt x="13" y="4"/>
                    </a:cubicBezTo>
                    <a:cubicBezTo>
                      <a:pt x="13" y="3"/>
                      <a:pt x="12" y="5"/>
                      <a:pt x="12" y="4"/>
                    </a:cubicBezTo>
                    <a:cubicBezTo>
                      <a:pt x="12" y="3"/>
                      <a:pt x="11" y="5"/>
                      <a:pt x="11" y="3"/>
                    </a:cubicBezTo>
                    <a:cubicBezTo>
                      <a:pt x="11" y="2"/>
                      <a:pt x="11" y="3"/>
                      <a:pt x="10" y="2"/>
                    </a:cubicBezTo>
                    <a:cubicBezTo>
                      <a:pt x="8" y="1"/>
                      <a:pt x="8" y="2"/>
                      <a:pt x="8" y="1"/>
                    </a:cubicBezTo>
                    <a:cubicBezTo>
                      <a:pt x="7" y="0"/>
                      <a:pt x="7" y="2"/>
                      <a:pt x="6" y="2"/>
                    </a:cubicBezTo>
                    <a:cubicBezTo>
                      <a:pt x="5" y="1"/>
                      <a:pt x="5" y="2"/>
                      <a:pt x="4" y="2"/>
                    </a:cubicBezTo>
                    <a:cubicBezTo>
                      <a:pt x="3" y="2"/>
                      <a:pt x="4" y="2"/>
                      <a:pt x="3" y="2"/>
                    </a:cubicBezTo>
                    <a:cubicBezTo>
                      <a:pt x="3" y="2"/>
                      <a:pt x="3" y="3"/>
                      <a:pt x="3" y="3"/>
                    </a:cubicBezTo>
                    <a:cubicBezTo>
                      <a:pt x="2" y="3"/>
                      <a:pt x="2" y="2"/>
                      <a:pt x="2" y="2"/>
                    </a:cubicBezTo>
                    <a:cubicBezTo>
                      <a:pt x="1" y="2"/>
                      <a:pt x="2" y="3"/>
                      <a:pt x="1" y="3"/>
                    </a:cubicBezTo>
                    <a:cubicBezTo>
                      <a:pt x="1" y="3"/>
                      <a:pt x="0" y="2"/>
                      <a:pt x="0" y="4"/>
                    </a:cubicBezTo>
                    <a:cubicBezTo>
                      <a:pt x="0" y="4"/>
                      <a:pt x="0" y="4"/>
                      <a:pt x="0" y="4"/>
                    </a:cubicBezTo>
                    <a:cubicBezTo>
                      <a:pt x="1" y="4"/>
                      <a:pt x="2" y="3"/>
                      <a:pt x="2" y="4"/>
                    </a:cubicBezTo>
                    <a:cubicBezTo>
                      <a:pt x="2" y="4"/>
                      <a:pt x="3" y="4"/>
                      <a:pt x="4" y="5"/>
                    </a:cubicBezTo>
                    <a:cubicBezTo>
                      <a:pt x="4" y="7"/>
                      <a:pt x="5" y="5"/>
                      <a:pt x="5" y="7"/>
                    </a:cubicBezTo>
                    <a:cubicBezTo>
                      <a:pt x="4" y="7"/>
                      <a:pt x="6" y="7"/>
                      <a:pt x="5" y="8"/>
                    </a:cubicBezTo>
                    <a:cubicBezTo>
                      <a:pt x="5" y="9"/>
                      <a:pt x="6" y="10"/>
                      <a:pt x="7" y="10"/>
                    </a:cubicBezTo>
                    <a:cubicBezTo>
                      <a:pt x="7" y="11"/>
                      <a:pt x="8" y="10"/>
                      <a:pt x="8" y="11"/>
                    </a:cubicBezTo>
                    <a:cubicBezTo>
                      <a:pt x="8" y="12"/>
                      <a:pt x="8" y="12"/>
                      <a:pt x="9" y="13"/>
                    </a:cubicBezTo>
                    <a:cubicBezTo>
                      <a:pt x="10" y="13"/>
                      <a:pt x="9" y="14"/>
                      <a:pt x="10" y="15"/>
                    </a:cubicBezTo>
                    <a:cubicBezTo>
                      <a:pt x="12" y="17"/>
                      <a:pt x="12" y="18"/>
                      <a:pt x="13" y="19"/>
                    </a:cubicBezTo>
                    <a:cubicBezTo>
                      <a:pt x="14" y="20"/>
                      <a:pt x="12" y="21"/>
                      <a:pt x="13" y="22"/>
                    </a:cubicBezTo>
                    <a:cubicBezTo>
                      <a:pt x="14" y="22"/>
                      <a:pt x="12" y="22"/>
                      <a:pt x="13" y="23"/>
                    </a:cubicBezTo>
                    <a:cubicBezTo>
                      <a:pt x="13" y="24"/>
                      <a:pt x="12" y="23"/>
                      <a:pt x="12" y="24"/>
                    </a:cubicBezTo>
                    <a:cubicBezTo>
                      <a:pt x="13" y="25"/>
                      <a:pt x="11" y="26"/>
                      <a:pt x="12" y="27"/>
                    </a:cubicBezTo>
                    <a:cubicBezTo>
                      <a:pt x="13" y="28"/>
                      <a:pt x="12" y="28"/>
                      <a:pt x="12" y="29"/>
                    </a:cubicBezTo>
                    <a:cubicBezTo>
                      <a:pt x="13" y="30"/>
                      <a:pt x="11" y="30"/>
                      <a:pt x="12" y="31"/>
                    </a:cubicBezTo>
                    <a:cubicBezTo>
                      <a:pt x="12" y="31"/>
                      <a:pt x="12" y="31"/>
                      <a:pt x="12" y="31"/>
                    </a:cubicBezTo>
                    <a:cubicBezTo>
                      <a:pt x="12" y="31"/>
                      <a:pt x="13" y="31"/>
                      <a:pt x="13" y="31"/>
                    </a:cubicBezTo>
                    <a:cubicBezTo>
                      <a:pt x="13" y="31"/>
                      <a:pt x="13" y="31"/>
                      <a:pt x="15" y="31"/>
                    </a:cubicBezTo>
                    <a:cubicBezTo>
                      <a:pt x="15" y="31"/>
                      <a:pt x="15" y="31"/>
                      <a:pt x="15" y="31"/>
                    </a:cubicBezTo>
                    <a:cubicBezTo>
                      <a:pt x="16" y="30"/>
                      <a:pt x="14" y="29"/>
                      <a:pt x="15" y="29"/>
                    </a:cubicBezTo>
                    <a:cubicBezTo>
                      <a:pt x="16" y="29"/>
                      <a:pt x="15" y="28"/>
                      <a:pt x="16" y="29"/>
                    </a:cubicBezTo>
                    <a:cubicBezTo>
                      <a:pt x="17" y="29"/>
                      <a:pt x="16" y="28"/>
                      <a:pt x="17" y="28"/>
                    </a:cubicBezTo>
                    <a:cubicBezTo>
                      <a:pt x="17" y="28"/>
                      <a:pt x="16" y="27"/>
                      <a:pt x="17" y="27"/>
                    </a:cubicBezTo>
                    <a:cubicBezTo>
                      <a:pt x="20" y="26"/>
                      <a:pt x="18" y="26"/>
                      <a:pt x="19" y="25"/>
                    </a:cubicBezTo>
                    <a:cubicBezTo>
                      <a:pt x="20" y="24"/>
                      <a:pt x="18" y="24"/>
                      <a:pt x="18" y="24"/>
                    </a:cubicBezTo>
                    <a:cubicBezTo>
                      <a:pt x="18" y="23"/>
                      <a:pt x="18" y="22"/>
                      <a:pt x="19" y="22"/>
                    </a:cubicBezTo>
                    <a:cubicBezTo>
                      <a:pt x="20" y="21"/>
                      <a:pt x="21" y="21"/>
                      <a:pt x="20" y="22"/>
                    </a:cubicBezTo>
                    <a:cubicBezTo>
                      <a:pt x="20" y="23"/>
                      <a:pt x="21" y="23"/>
                      <a:pt x="21" y="23"/>
                    </a:cubicBezTo>
                    <a:cubicBezTo>
                      <a:pt x="21" y="22"/>
                      <a:pt x="21" y="22"/>
                      <a:pt x="21" y="22"/>
                    </a:cubicBezTo>
                    <a:cubicBezTo>
                      <a:pt x="22" y="21"/>
                      <a:pt x="21" y="23"/>
                      <a:pt x="22" y="22"/>
                    </a:cubicBezTo>
                    <a:cubicBezTo>
                      <a:pt x="23" y="21"/>
                      <a:pt x="22" y="22"/>
                      <a:pt x="23" y="22"/>
                    </a:cubicBezTo>
                    <a:cubicBezTo>
                      <a:pt x="24" y="22"/>
                      <a:pt x="23" y="23"/>
                      <a:pt x="24" y="23"/>
                    </a:cubicBezTo>
                    <a:cubicBezTo>
                      <a:pt x="24" y="23"/>
                      <a:pt x="24" y="22"/>
                      <a:pt x="24" y="22"/>
                    </a:cubicBezTo>
                    <a:cubicBezTo>
                      <a:pt x="25" y="22"/>
                      <a:pt x="24" y="22"/>
                      <a:pt x="25" y="22"/>
                    </a:cubicBezTo>
                    <a:cubicBezTo>
                      <a:pt x="25" y="22"/>
                      <a:pt x="25" y="23"/>
                      <a:pt x="26" y="23"/>
                    </a:cubicBezTo>
                    <a:cubicBezTo>
                      <a:pt x="26" y="23"/>
                      <a:pt x="26" y="23"/>
                      <a:pt x="27" y="23"/>
                    </a:cubicBezTo>
                    <a:cubicBezTo>
                      <a:pt x="27" y="23"/>
                      <a:pt x="28" y="23"/>
                      <a:pt x="28" y="23"/>
                    </a:cubicBezTo>
                    <a:cubicBezTo>
                      <a:pt x="28" y="23"/>
                      <a:pt x="28" y="23"/>
                      <a:pt x="28" y="24"/>
                    </a:cubicBezTo>
                    <a:cubicBezTo>
                      <a:pt x="28" y="24"/>
                      <a:pt x="29" y="23"/>
                      <a:pt x="29" y="23"/>
                    </a:cubicBezTo>
                    <a:cubicBezTo>
                      <a:pt x="29" y="23"/>
                      <a:pt x="28" y="22"/>
                      <a:pt x="28" y="2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4" name="Freeform 2668"/>
              <p:cNvSpPr>
                <a:spLocks/>
              </p:cNvSpPr>
              <p:nvPr/>
            </p:nvSpPr>
            <p:spPr bwMode="auto">
              <a:xfrm>
                <a:off x="4557713" y="3267075"/>
                <a:ext cx="174625" cy="77787"/>
              </a:xfrm>
              <a:custGeom>
                <a:avLst/>
                <a:gdLst>
                  <a:gd name="T0" fmla="*/ 59 w 61"/>
                  <a:gd name="T1" fmla="*/ 6 h 27"/>
                  <a:gd name="T2" fmla="*/ 57 w 61"/>
                  <a:gd name="T3" fmla="*/ 3 h 27"/>
                  <a:gd name="T4" fmla="*/ 54 w 61"/>
                  <a:gd name="T5" fmla="*/ 3 h 27"/>
                  <a:gd name="T6" fmla="*/ 48 w 61"/>
                  <a:gd name="T7" fmla="*/ 1 h 27"/>
                  <a:gd name="T8" fmla="*/ 45 w 61"/>
                  <a:gd name="T9" fmla="*/ 0 h 27"/>
                  <a:gd name="T10" fmla="*/ 43 w 61"/>
                  <a:gd name="T11" fmla="*/ 3 h 27"/>
                  <a:gd name="T12" fmla="*/ 41 w 61"/>
                  <a:gd name="T13" fmla="*/ 4 h 27"/>
                  <a:gd name="T14" fmla="*/ 38 w 61"/>
                  <a:gd name="T15" fmla="*/ 5 h 27"/>
                  <a:gd name="T16" fmla="*/ 35 w 61"/>
                  <a:gd name="T17" fmla="*/ 3 h 27"/>
                  <a:gd name="T18" fmla="*/ 32 w 61"/>
                  <a:gd name="T19" fmla="*/ 5 h 27"/>
                  <a:gd name="T20" fmla="*/ 28 w 61"/>
                  <a:gd name="T21" fmla="*/ 11 h 27"/>
                  <a:gd name="T22" fmla="*/ 29 w 61"/>
                  <a:gd name="T23" fmla="*/ 15 h 27"/>
                  <a:gd name="T24" fmla="*/ 25 w 61"/>
                  <a:gd name="T25" fmla="*/ 13 h 27"/>
                  <a:gd name="T26" fmla="*/ 22 w 61"/>
                  <a:gd name="T27" fmla="*/ 13 h 27"/>
                  <a:gd name="T28" fmla="*/ 18 w 61"/>
                  <a:gd name="T29" fmla="*/ 14 h 27"/>
                  <a:gd name="T30" fmla="*/ 14 w 61"/>
                  <a:gd name="T31" fmla="*/ 16 h 27"/>
                  <a:gd name="T32" fmla="*/ 11 w 61"/>
                  <a:gd name="T33" fmla="*/ 15 h 27"/>
                  <a:gd name="T34" fmla="*/ 8 w 61"/>
                  <a:gd name="T35" fmla="*/ 16 h 27"/>
                  <a:gd name="T36" fmla="*/ 5 w 61"/>
                  <a:gd name="T37" fmla="*/ 16 h 27"/>
                  <a:gd name="T38" fmla="*/ 3 w 61"/>
                  <a:gd name="T39" fmla="*/ 14 h 27"/>
                  <a:gd name="T40" fmla="*/ 1 w 61"/>
                  <a:gd name="T41" fmla="*/ 15 h 27"/>
                  <a:gd name="T42" fmla="*/ 0 w 61"/>
                  <a:gd name="T43" fmla="*/ 19 h 27"/>
                  <a:gd name="T44" fmla="*/ 4 w 61"/>
                  <a:gd name="T45" fmla="*/ 21 h 27"/>
                  <a:gd name="T46" fmla="*/ 8 w 61"/>
                  <a:gd name="T47" fmla="*/ 20 h 27"/>
                  <a:gd name="T48" fmla="*/ 10 w 61"/>
                  <a:gd name="T49" fmla="*/ 22 h 27"/>
                  <a:gd name="T50" fmla="*/ 12 w 61"/>
                  <a:gd name="T51" fmla="*/ 23 h 27"/>
                  <a:gd name="T52" fmla="*/ 14 w 61"/>
                  <a:gd name="T53" fmla="*/ 20 h 27"/>
                  <a:gd name="T54" fmla="*/ 18 w 61"/>
                  <a:gd name="T55" fmla="*/ 20 h 27"/>
                  <a:gd name="T56" fmla="*/ 22 w 61"/>
                  <a:gd name="T57" fmla="*/ 19 h 27"/>
                  <a:gd name="T58" fmla="*/ 22 w 61"/>
                  <a:gd name="T59" fmla="*/ 22 h 27"/>
                  <a:gd name="T60" fmla="*/ 25 w 61"/>
                  <a:gd name="T61" fmla="*/ 24 h 27"/>
                  <a:gd name="T62" fmla="*/ 31 w 61"/>
                  <a:gd name="T63" fmla="*/ 25 h 27"/>
                  <a:gd name="T64" fmla="*/ 34 w 61"/>
                  <a:gd name="T65" fmla="*/ 26 h 27"/>
                  <a:gd name="T66" fmla="*/ 38 w 61"/>
                  <a:gd name="T67" fmla="*/ 26 h 27"/>
                  <a:gd name="T68" fmla="*/ 43 w 61"/>
                  <a:gd name="T69" fmla="*/ 25 h 27"/>
                  <a:gd name="T70" fmla="*/ 47 w 61"/>
                  <a:gd name="T71" fmla="*/ 24 h 27"/>
                  <a:gd name="T72" fmla="*/ 50 w 61"/>
                  <a:gd name="T73" fmla="*/ 24 h 27"/>
                  <a:gd name="T74" fmla="*/ 52 w 61"/>
                  <a:gd name="T75" fmla="*/ 23 h 27"/>
                  <a:gd name="T76" fmla="*/ 55 w 61"/>
                  <a:gd name="T77" fmla="*/ 20 h 27"/>
                  <a:gd name="T78" fmla="*/ 56 w 61"/>
                  <a:gd name="T79" fmla="*/ 16 h 27"/>
                  <a:gd name="T80" fmla="*/ 56 w 61"/>
                  <a:gd name="T81" fmla="*/ 14 h 27"/>
                  <a:gd name="T82" fmla="*/ 58 w 61"/>
                  <a:gd name="T83" fmla="*/ 13 h 27"/>
                  <a:gd name="T84" fmla="*/ 60 w 61"/>
                  <a:gd name="T85" fmla="*/ 12 h 27"/>
                  <a:gd name="T86" fmla="*/ 61 w 61"/>
                  <a:gd name="T8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 h="27">
                    <a:moveTo>
                      <a:pt x="61" y="9"/>
                    </a:moveTo>
                    <a:cubicBezTo>
                      <a:pt x="61" y="8"/>
                      <a:pt x="59" y="9"/>
                      <a:pt x="60" y="8"/>
                    </a:cubicBezTo>
                    <a:cubicBezTo>
                      <a:pt x="60" y="6"/>
                      <a:pt x="59" y="7"/>
                      <a:pt x="59" y="6"/>
                    </a:cubicBezTo>
                    <a:cubicBezTo>
                      <a:pt x="59" y="5"/>
                      <a:pt x="60" y="5"/>
                      <a:pt x="60" y="4"/>
                    </a:cubicBezTo>
                    <a:cubicBezTo>
                      <a:pt x="59" y="3"/>
                      <a:pt x="59" y="3"/>
                      <a:pt x="59" y="3"/>
                    </a:cubicBezTo>
                    <a:cubicBezTo>
                      <a:pt x="57" y="3"/>
                      <a:pt x="58" y="2"/>
                      <a:pt x="57" y="3"/>
                    </a:cubicBezTo>
                    <a:cubicBezTo>
                      <a:pt x="57" y="3"/>
                      <a:pt x="57" y="2"/>
                      <a:pt x="56" y="2"/>
                    </a:cubicBezTo>
                    <a:cubicBezTo>
                      <a:pt x="55" y="2"/>
                      <a:pt x="56" y="3"/>
                      <a:pt x="54" y="3"/>
                    </a:cubicBezTo>
                    <a:cubicBezTo>
                      <a:pt x="54" y="3"/>
                      <a:pt x="54" y="3"/>
                      <a:pt x="54" y="3"/>
                    </a:cubicBezTo>
                    <a:cubicBezTo>
                      <a:pt x="51" y="3"/>
                      <a:pt x="52" y="2"/>
                      <a:pt x="51" y="2"/>
                    </a:cubicBezTo>
                    <a:cubicBezTo>
                      <a:pt x="50" y="2"/>
                      <a:pt x="50" y="2"/>
                      <a:pt x="50" y="2"/>
                    </a:cubicBezTo>
                    <a:cubicBezTo>
                      <a:pt x="49" y="2"/>
                      <a:pt x="49" y="1"/>
                      <a:pt x="48" y="1"/>
                    </a:cubicBezTo>
                    <a:cubicBezTo>
                      <a:pt x="48" y="1"/>
                      <a:pt x="48" y="1"/>
                      <a:pt x="47" y="1"/>
                    </a:cubicBezTo>
                    <a:cubicBezTo>
                      <a:pt x="46" y="1"/>
                      <a:pt x="46" y="1"/>
                      <a:pt x="46" y="1"/>
                    </a:cubicBezTo>
                    <a:cubicBezTo>
                      <a:pt x="45" y="1"/>
                      <a:pt x="46" y="0"/>
                      <a:pt x="45" y="0"/>
                    </a:cubicBezTo>
                    <a:cubicBezTo>
                      <a:pt x="44" y="1"/>
                      <a:pt x="44" y="0"/>
                      <a:pt x="44" y="0"/>
                    </a:cubicBezTo>
                    <a:cubicBezTo>
                      <a:pt x="44" y="1"/>
                      <a:pt x="44" y="1"/>
                      <a:pt x="44" y="2"/>
                    </a:cubicBezTo>
                    <a:cubicBezTo>
                      <a:pt x="44" y="4"/>
                      <a:pt x="43" y="2"/>
                      <a:pt x="43" y="3"/>
                    </a:cubicBezTo>
                    <a:cubicBezTo>
                      <a:pt x="43" y="3"/>
                      <a:pt x="43" y="3"/>
                      <a:pt x="42" y="3"/>
                    </a:cubicBezTo>
                    <a:cubicBezTo>
                      <a:pt x="42" y="4"/>
                      <a:pt x="42" y="4"/>
                      <a:pt x="42" y="5"/>
                    </a:cubicBezTo>
                    <a:cubicBezTo>
                      <a:pt x="42" y="5"/>
                      <a:pt x="41" y="4"/>
                      <a:pt x="41" y="4"/>
                    </a:cubicBezTo>
                    <a:cubicBezTo>
                      <a:pt x="40" y="4"/>
                      <a:pt x="40" y="4"/>
                      <a:pt x="40" y="4"/>
                    </a:cubicBezTo>
                    <a:cubicBezTo>
                      <a:pt x="40" y="5"/>
                      <a:pt x="39" y="4"/>
                      <a:pt x="39" y="5"/>
                    </a:cubicBezTo>
                    <a:cubicBezTo>
                      <a:pt x="39" y="5"/>
                      <a:pt x="38" y="5"/>
                      <a:pt x="38" y="5"/>
                    </a:cubicBezTo>
                    <a:cubicBezTo>
                      <a:pt x="38" y="4"/>
                      <a:pt x="37" y="5"/>
                      <a:pt x="36" y="4"/>
                    </a:cubicBezTo>
                    <a:cubicBezTo>
                      <a:pt x="36" y="4"/>
                      <a:pt x="37" y="3"/>
                      <a:pt x="36" y="3"/>
                    </a:cubicBezTo>
                    <a:cubicBezTo>
                      <a:pt x="35" y="3"/>
                      <a:pt x="35" y="3"/>
                      <a:pt x="35" y="3"/>
                    </a:cubicBezTo>
                    <a:cubicBezTo>
                      <a:pt x="35" y="4"/>
                      <a:pt x="35" y="4"/>
                      <a:pt x="35" y="4"/>
                    </a:cubicBezTo>
                    <a:cubicBezTo>
                      <a:pt x="34" y="5"/>
                      <a:pt x="33" y="4"/>
                      <a:pt x="33" y="4"/>
                    </a:cubicBezTo>
                    <a:cubicBezTo>
                      <a:pt x="32" y="4"/>
                      <a:pt x="32" y="4"/>
                      <a:pt x="32" y="5"/>
                    </a:cubicBezTo>
                    <a:cubicBezTo>
                      <a:pt x="32" y="6"/>
                      <a:pt x="31" y="7"/>
                      <a:pt x="31" y="7"/>
                    </a:cubicBezTo>
                    <a:cubicBezTo>
                      <a:pt x="30" y="7"/>
                      <a:pt x="28" y="8"/>
                      <a:pt x="27" y="8"/>
                    </a:cubicBezTo>
                    <a:cubicBezTo>
                      <a:pt x="26" y="9"/>
                      <a:pt x="26" y="9"/>
                      <a:pt x="28" y="11"/>
                    </a:cubicBezTo>
                    <a:cubicBezTo>
                      <a:pt x="29" y="12"/>
                      <a:pt x="28" y="12"/>
                      <a:pt x="28" y="13"/>
                    </a:cubicBezTo>
                    <a:cubicBezTo>
                      <a:pt x="28" y="13"/>
                      <a:pt x="29" y="13"/>
                      <a:pt x="29" y="13"/>
                    </a:cubicBezTo>
                    <a:cubicBezTo>
                      <a:pt x="29" y="14"/>
                      <a:pt x="29" y="14"/>
                      <a:pt x="29" y="15"/>
                    </a:cubicBezTo>
                    <a:cubicBezTo>
                      <a:pt x="29" y="16"/>
                      <a:pt x="28" y="15"/>
                      <a:pt x="27" y="15"/>
                    </a:cubicBezTo>
                    <a:cubicBezTo>
                      <a:pt x="26" y="14"/>
                      <a:pt x="28" y="14"/>
                      <a:pt x="27" y="13"/>
                    </a:cubicBezTo>
                    <a:cubicBezTo>
                      <a:pt x="26" y="13"/>
                      <a:pt x="26" y="13"/>
                      <a:pt x="25" y="13"/>
                    </a:cubicBezTo>
                    <a:cubicBezTo>
                      <a:pt x="24" y="14"/>
                      <a:pt x="24" y="13"/>
                      <a:pt x="24" y="13"/>
                    </a:cubicBezTo>
                    <a:cubicBezTo>
                      <a:pt x="23" y="13"/>
                      <a:pt x="23" y="13"/>
                      <a:pt x="23" y="13"/>
                    </a:cubicBezTo>
                    <a:cubicBezTo>
                      <a:pt x="22" y="13"/>
                      <a:pt x="23" y="12"/>
                      <a:pt x="22" y="13"/>
                    </a:cubicBezTo>
                    <a:cubicBezTo>
                      <a:pt x="21" y="13"/>
                      <a:pt x="22" y="13"/>
                      <a:pt x="22" y="14"/>
                    </a:cubicBezTo>
                    <a:cubicBezTo>
                      <a:pt x="22" y="14"/>
                      <a:pt x="21" y="14"/>
                      <a:pt x="21" y="14"/>
                    </a:cubicBezTo>
                    <a:cubicBezTo>
                      <a:pt x="20" y="14"/>
                      <a:pt x="20" y="14"/>
                      <a:pt x="18" y="14"/>
                    </a:cubicBezTo>
                    <a:cubicBezTo>
                      <a:pt x="16" y="14"/>
                      <a:pt x="18" y="15"/>
                      <a:pt x="16" y="15"/>
                    </a:cubicBezTo>
                    <a:cubicBezTo>
                      <a:pt x="15" y="15"/>
                      <a:pt x="16" y="16"/>
                      <a:pt x="15" y="16"/>
                    </a:cubicBezTo>
                    <a:cubicBezTo>
                      <a:pt x="15" y="16"/>
                      <a:pt x="14" y="16"/>
                      <a:pt x="14" y="16"/>
                    </a:cubicBezTo>
                    <a:cubicBezTo>
                      <a:pt x="14" y="15"/>
                      <a:pt x="14" y="16"/>
                      <a:pt x="13" y="16"/>
                    </a:cubicBezTo>
                    <a:cubicBezTo>
                      <a:pt x="12" y="16"/>
                      <a:pt x="13" y="15"/>
                      <a:pt x="12" y="15"/>
                    </a:cubicBezTo>
                    <a:cubicBezTo>
                      <a:pt x="11" y="15"/>
                      <a:pt x="12" y="14"/>
                      <a:pt x="11" y="15"/>
                    </a:cubicBezTo>
                    <a:cubicBezTo>
                      <a:pt x="10" y="15"/>
                      <a:pt x="10" y="14"/>
                      <a:pt x="9" y="14"/>
                    </a:cubicBezTo>
                    <a:cubicBezTo>
                      <a:pt x="8" y="15"/>
                      <a:pt x="9" y="14"/>
                      <a:pt x="8" y="14"/>
                    </a:cubicBezTo>
                    <a:cubicBezTo>
                      <a:pt x="8" y="14"/>
                      <a:pt x="8" y="15"/>
                      <a:pt x="8" y="16"/>
                    </a:cubicBezTo>
                    <a:cubicBezTo>
                      <a:pt x="8" y="16"/>
                      <a:pt x="7" y="17"/>
                      <a:pt x="6" y="17"/>
                    </a:cubicBezTo>
                    <a:cubicBezTo>
                      <a:pt x="5" y="17"/>
                      <a:pt x="6" y="17"/>
                      <a:pt x="6" y="16"/>
                    </a:cubicBezTo>
                    <a:cubicBezTo>
                      <a:pt x="6" y="16"/>
                      <a:pt x="6" y="16"/>
                      <a:pt x="5" y="16"/>
                    </a:cubicBezTo>
                    <a:cubicBezTo>
                      <a:pt x="5" y="16"/>
                      <a:pt x="6" y="16"/>
                      <a:pt x="5" y="15"/>
                    </a:cubicBezTo>
                    <a:cubicBezTo>
                      <a:pt x="4" y="15"/>
                      <a:pt x="5" y="15"/>
                      <a:pt x="4" y="15"/>
                    </a:cubicBezTo>
                    <a:cubicBezTo>
                      <a:pt x="3" y="15"/>
                      <a:pt x="4" y="14"/>
                      <a:pt x="3" y="14"/>
                    </a:cubicBezTo>
                    <a:cubicBezTo>
                      <a:pt x="2" y="14"/>
                      <a:pt x="3" y="15"/>
                      <a:pt x="2" y="15"/>
                    </a:cubicBezTo>
                    <a:cubicBezTo>
                      <a:pt x="2" y="15"/>
                      <a:pt x="1" y="15"/>
                      <a:pt x="1" y="15"/>
                    </a:cubicBezTo>
                    <a:cubicBezTo>
                      <a:pt x="1" y="15"/>
                      <a:pt x="1" y="15"/>
                      <a:pt x="1" y="15"/>
                    </a:cubicBezTo>
                    <a:cubicBezTo>
                      <a:pt x="2" y="15"/>
                      <a:pt x="2" y="16"/>
                      <a:pt x="2" y="16"/>
                    </a:cubicBezTo>
                    <a:cubicBezTo>
                      <a:pt x="2" y="17"/>
                      <a:pt x="0" y="17"/>
                      <a:pt x="0" y="19"/>
                    </a:cubicBezTo>
                    <a:cubicBezTo>
                      <a:pt x="0" y="19"/>
                      <a:pt x="0" y="19"/>
                      <a:pt x="0" y="19"/>
                    </a:cubicBezTo>
                    <a:cubicBezTo>
                      <a:pt x="1" y="19"/>
                      <a:pt x="0" y="20"/>
                      <a:pt x="1" y="20"/>
                    </a:cubicBezTo>
                    <a:cubicBezTo>
                      <a:pt x="2" y="19"/>
                      <a:pt x="1" y="19"/>
                      <a:pt x="2" y="20"/>
                    </a:cubicBezTo>
                    <a:cubicBezTo>
                      <a:pt x="4" y="20"/>
                      <a:pt x="3" y="21"/>
                      <a:pt x="4" y="21"/>
                    </a:cubicBezTo>
                    <a:cubicBezTo>
                      <a:pt x="5" y="21"/>
                      <a:pt x="5" y="22"/>
                      <a:pt x="6" y="22"/>
                    </a:cubicBezTo>
                    <a:cubicBezTo>
                      <a:pt x="7" y="22"/>
                      <a:pt x="6" y="21"/>
                      <a:pt x="7" y="21"/>
                    </a:cubicBezTo>
                    <a:cubicBezTo>
                      <a:pt x="8" y="21"/>
                      <a:pt x="7" y="20"/>
                      <a:pt x="8" y="20"/>
                    </a:cubicBezTo>
                    <a:cubicBezTo>
                      <a:pt x="9" y="21"/>
                      <a:pt x="8" y="21"/>
                      <a:pt x="8" y="22"/>
                    </a:cubicBezTo>
                    <a:cubicBezTo>
                      <a:pt x="9" y="22"/>
                      <a:pt x="9" y="22"/>
                      <a:pt x="9" y="22"/>
                    </a:cubicBezTo>
                    <a:cubicBezTo>
                      <a:pt x="9" y="22"/>
                      <a:pt x="9" y="21"/>
                      <a:pt x="10" y="22"/>
                    </a:cubicBezTo>
                    <a:cubicBezTo>
                      <a:pt x="11" y="22"/>
                      <a:pt x="10" y="23"/>
                      <a:pt x="10" y="23"/>
                    </a:cubicBezTo>
                    <a:cubicBezTo>
                      <a:pt x="11" y="23"/>
                      <a:pt x="11" y="23"/>
                      <a:pt x="11" y="23"/>
                    </a:cubicBezTo>
                    <a:cubicBezTo>
                      <a:pt x="12" y="23"/>
                      <a:pt x="12" y="23"/>
                      <a:pt x="12" y="23"/>
                    </a:cubicBezTo>
                    <a:cubicBezTo>
                      <a:pt x="13" y="24"/>
                      <a:pt x="14" y="23"/>
                      <a:pt x="13" y="22"/>
                    </a:cubicBezTo>
                    <a:cubicBezTo>
                      <a:pt x="13" y="22"/>
                      <a:pt x="13" y="22"/>
                      <a:pt x="13" y="21"/>
                    </a:cubicBezTo>
                    <a:cubicBezTo>
                      <a:pt x="14" y="20"/>
                      <a:pt x="14" y="21"/>
                      <a:pt x="14" y="20"/>
                    </a:cubicBezTo>
                    <a:cubicBezTo>
                      <a:pt x="15" y="20"/>
                      <a:pt x="15" y="20"/>
                      <a:pt x="15" y="20"/>
                    </a:cubicBezTo>
                    <a:cubicBezTo>
                      <a:pt x="15" y="21"/>
                      <a:pt x="16" y="21"/>
                      <a:pt x="16" y="20"/>
                    </a:cubicBezTo>
                    <a:cubicBezTo>
                      <a:pt x="17" y="20"/>
                      <a:pt x="17" y="20"/>
                      <a:pt x="18" y="20"/>
                    </a:cubicBezTo>
                    <a:cubicBezTo>
                      <a:pt x="19" y="21"/>
                      <a:pt x="18" y="22"/>
                      <a:pt x="18" y="22"/>
                    </a:cubicBezTo>
                    <a:cubicBezTo>
                      <a:pt x="19" y="22"/>
                      <a:pt x="18" y="21"/>
                      <a:pt x="19" y="20"/>
                    </a:cubicBezTo>
                    <a:cubicBezTo>
                      <a:pt x="20" y="20"/>
                      <a:pt x="22" y="18"/>
                      <a:pt x="22" y="19"/>
                    </a:cubicBezTo>
                    <a:cubicBezTo>
                      <a:pt x="23" y="20"/>
                      <a:pt x="23" y="20"/>
                      <a:pt x="22" y="20"/>
                    </a:cubicBezTo>
                    <a:cubicBezTo>
                      <a:pt x="22" y="20"/>
                      <a:pt x="21" y="20"/>
                      <a:pt x="21" y="21"/>
                    </a:cubicBezTo>
                    <a:cubicBezTo>
                      <a:pt x="22" y="22"/>
                      <a:pt x="23" y="21"/>
                      <a:pt x="22" y="22"/>
                    </a:cubicBezTo>
                    <a:cubicBezTo>
                      <a:pt x="22" y="23"/>
                      <a:pt x="23" y="22"/>
                      <a:pt x="23" y="23"/>
                    </a:cubicBezTo>
                    <a:cubicBezTo>
                      <a:pt x="23" y="24"/>
                      <a:pt x="24" y="23"/>
                      <a:pt x="24" y="24"/>
                    </a:cubicBezTo>
                    <a:cubicBezTo>
                      <a:pt x="24" y="24"/>
                      <a:pt x="25" y="24"/>
                      <a:pt x="25" y="24"/>
                    </a:cubicBezTo>
                    <a:cubicBezTo>
                      <a:pt x="26" y="23"/>
                      <a:pt x="26" y="25"/>
                      <a:pt x="27" y="25"/>
                    </a:cubicBezTo>
                    <a:cubicBezTo>
                      <a:pt x="28" y="24"/>
                      <a:pt x="27" y="25"/>
                      <a:pt x="29" y="25"/>
                    </a:cubicBezTo>
                    <a:cubicBezTo>
                      <a:pt x="30" y="25"/>
                      <a:pt x="29" y="26"/>
                      <a:pt x="31" y="25"/>
                    </a:cubicBezTo>
                    <a:cubicBezTo>
                      <a:pt x="32" y="25"/>
                      <a:pt x="33" y="26"/>
                      <a:pt x="34" y="26"/>
                    </a:cubicBezTo>
                    <a:cubicBezTo>
                      <a:pt x="34" y="26"/>
                      <a:pt x="34" y="26"/>
                      <a:pt x="34" y="26"/>
                    </a:cubicBezTo>
                    <a:cubicBezTo>
                      <a:pt x="34" y="26"/>
                      <a:pt x="34" y="26"/>
                      <a:pt x="34" y="26"/>
                    </a:cubicBezTo>
                    <a:cubicBezTo>
                      <a:pt x="35" y="25"/>
                      <a:pt x="35" y="26"/>
                      <a:pt x="35" y="26"/>
                    </a:cubicBezTo>
                    <a:cubicBezTo>
                      <a:pt x="36" y="25"/>
                      <a:pt x="36" y="26"/>
                      <a:pt x="37" y="26"/>
                    </a:cubicBezTo>
                    <a:cubicBezTo>
                      <a:pt x="37" y="26"/>
                      <a:pt x="37" y="26"/>
                      <a:pt x="38" y="26"/>
                    </a:cubicBezTo>
                    <a:cubicBezTo>
                      <a:pt x="40" y="27"/>
                      <a:pt x="40" y="26"/>
                      <a:pt x="41" y="27"/>
                    </a:cubicBezTo>
                    <a:cubicBezTo>
                      <a:pt x="41" y="27"/>
                      <a:pt x="41" y="27"/>
                      <a:pt x="42" y="26"/>
                    </a:cubicBezTo>
                    <a:cubicBezTo>
                      <a:pt x="42" y="25"/>
                      <a:pt x="43" y="26"/>
                      <a:pt x="43" y="25"/>
                    </a:cubicBezTo>
                    <a:cubicBezTo>
                      <a:pt x="43" y="25"/>
                      <a:pt x="43" y="24"/>
                      <a:pt x="44" y="25"/>
                    </a:cubicBezTo>
                    <a:cubicBezTo>
                      <a:pt x="45" y="25"/>
                      <a:pt x="44" y="24"/>
                      <a:pt x="45" y="24"/>
                    </a:cubicBezTo>
                    <a:cubicBezTo>
                      <a:pt x="46" y="24"/>
                      <a:pt x="46" y="24"/>
                      <a:pt x="47" y="24"/>
                    </a:cubicBezTo>
                    <a:cubicBezTo>
                      <a:pt x="47" y="24"/>
                      <a:pt x="47" y="24"/>
                      <a:pt x="47" y="24"/>
                    </a:cubicBezTo>
                    <a:cubicBezTo>
                      <a:pt x="48" y="24"/>
                      <a:pt x="48" y="25"/>
                      <a:pt x="48" y="25"/>
                    </a:cubicBezTo>
                    <a:cubicBezTo>
                      <a:pt x="49" y="23"/>
                      <a:pt x="49" y="24"/>
                      <a:pt x="50" y="24"/>
                    </a:cubicBezTo>
                    <a:cubicBezTo>
                      <a:pt x="50" y="23"/>
                      <a:pt x="50" y="24"/>
                      <a:pt x="51" y="23"/>
                    </a:cubicBezTo>
                    <a:cubicBezTo>
                      <a:pt x="52" y="23"/>
                      <a:pt x="52" y="25"/>
                      <a:pt x="53" y="24"/>
                    </a:cubicBezTo>
                    <a:cubicBezTo>
                      <a:pt x="53" y="23"/>
                      <a:pt x="52" y="23"/>
                      <a:pt x="52" y="23"/>
                    </a:cubicBezTo>
                    <a:cubicBezTo>
                      <a:pt x="52" y="22"/>
                      <a:pt x="53" y="22"/>
                      <a:pt x="53" y="22"/>
                    </a:cubicBezTo>
                    <a:cubicBezTo>
                      <a:pt x="53" y="22"/>
                      <a:pt x="52" y="22"/>
                      <a:pt x="53" y="21"/>
                    </a:cubicBezTo>
                    <a:cubicBezTo>
                      <a:pt x="54" y="20"/>
                      <a:pt x="53" y="20"/>
                      <a:pt x="55" y="20"/>
                    </a:cubicBezTo>
                    <a:cubicBezTo>
                      <a:pt x="55" y="20"/>
                      <a:pt x="56" y="20"/>
                      <a:pt x="56" y="19"/>
                    </a:cubicBezTo>
                    <a:cubicBezTo>
                      <a:pt x="55" y="17"/>
                      <a:pt x="57" y="18"/>
                      <a:pt x="56" y="17"/>
                    </a:cubicBezTo>
                    <a:cubicBezTo>
                      <a:pt x="55" y="16"/>
                      <a:pt x="56" y="16"/>
                      <a:pt x="56" y="16"/>
                    </a:cubicBezTo>
                    <a:cubicBezTo>
                      <a:pt x="56" y="16"/>
                      <a:pt x="57" y="16"/>
                      <a:pt x="57" y="15"/>
                    </a:cubicBezTo>
                    <a:cubicBezTo>
                      <a:pt x="57" y="14"/>
                      <a:pt x="58" y="15"/>
                      <a:pt x="57" y="14"/>
                    </a:cubicBezTo>
                    <a:cubicBezTo>
                      <a:pt x="57" y="14"/>
                      <a:pt x="56" y="14"/>
                      <a:pt x="56" y="14"/>
                    </a:cubicBezTo>
                    <a:cubicBezTo>
                      <a:pt x="55" y="14"/>
                      <a:pt x="55" y="13"/>
                      <a:pt x="56" y="13"/>
                    </a:cubicBezTo>
                    <a:cubicBezTo>
                      <a:pt x="57" y="13"/>
                      <a:pt x="55" y="12"/>
                      <a:pt x="57" y="12"/>
                    </a:cubicBezTo>
                    <a:cubicBezTo>
                      <a:pt x="58" y="12"/>
                      <a:pt x="58" y="13"/>
                      <a:pt x="58" y="13"/>
                    </a:cubicBezTo>
                    <a:cubicBezTo>
                      <a:pt x="59" y="13"/>
                      <a:pt x="59" y="13"/>
                      <a:pt x="60" y="13"/>
                    </a:cubicBezTo>
                    <a:cubicBezTo>
                      <a:pt x="61" y="13"/>
                      <a:pt x="61" y="13"/>
                      <a:pt x="61" y="13"/>
                    </a:cubicBezTo>
                    <a:cubicBezTo>
                      <a:pt x="60" y="12"/>
                      <a:pt x="61" y="12"/>
                      <a:pt x="60" y="12"/>
                    </a:cubicBezTo>
                    <a:cubicBezTo>
                      <a:pt x="60" y="11"/>
                      <a:pt x="61" y="11"/>
                      <a:pt x="61" y="11"/>
                    </a:cubicBezTo>
                    <a:cubicBezTo>
                      <a:pt x="61" y="10"/>
                      <a:pt x="61" y="10"/>
                      <a:pt x="61" y="10"/>
                    </a:cubicBezTo>
                    <a:cubicBezTo>
                      <a:pt x="61" y="10"/>
                      <a:pt x="61" y="10"/>
                      <a:pt x="61"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5" name="Freeform 2669"/>
              <p:cNvSpPr>
                <a:spLocks/>
              </p:cNvSpPr>
              <p:nvPr/>
            </p:nvSpPr>
            <p:spPr bwMode="auto">
              <a:xfrm>
                <a:off x="4618038" y="3209925"/>
                <a:ext cx="153988" cy="71437"/>
              </a:xfrm>
              <a:custGeom>
                <a:avLst/>
                <a:gdLst>
                  <a:gd name="T0" fmla="*/ 52 w 54"/>
                  <a:gd name="T1" fmla="*/ 12 h 25"/>
                  <a:gd name="T2" fmla="*/ 49 w 54"/>
                  <a:gd name="T3" fmla="*/ 11 h 25"/>
                  <a:gd name="T4" fmla="*/ 47 w 54"/>
                  <a:gd name="T5" fmla="*/ 10 h 25"/>
                  <a:gd name="T6" fmla="*/ 45 w 54"/>
                  <a:gd name="T7" fmla="*/ 9 h 25"/>
                  <a:gd name="T8" fmla="*/ 45 w 54"/>
                  <a:gd name="T9" fmla="*/ 7 h 25"/>
                  <a:gd name="T10" fmla="*/ 43 w 54"/>
                  <a:gd name="T11" fmla="*/ 8 h 25"/>
                  <a:gd name="T12" fmla="*/ 38 w 54"/>
                  <a:gd name="T13" fmla="*/ 6 h 25"/>
                  <a:gd name="T14" fmla="*/ 39 w 54"/>
                  <a:gd name="T15" fmla="*/ 8 h 25"/>
                  <a:gd name="T16" fmla="*/ 37 w 54"/>
                  <a:gd name="T17" fmla="*/ 9 h 25"/>
                  <a:gd name="T18" fmla="*/ 35 w 54"/>
                  <a:gd name="T19" fmla="*/ 7 h 25"/>
                  <a:gd name="T20" fmla="*/ 33 w 54"/>
                  <a:gd name="T21" fmla="*/ 6 h 25"/>
                  <a:gd name="T22" fmla="*/ 35 w 54"/>
                  <a:gd name="T23" fmla="*/ 5 h 25"/>
                  <a:gd name="T24" fmla="*/ 31 w 54"/>
                  <a:gd name="T25" fmla="*/ 4 h 25"/>
                  <a:gd name="T26" fmla="*/ 27 w 54"/>
                  <a:gd name="T27" fmla="*/ 2 h 25"/>
                  <a:gd name="T28" fmla="*/ 25 w 54"/>
                  <a:gd name="T29" fmla="*/ 1 h 25"/>
                  <a:gd name="T30" fmla="*/ 24 w 54"/>
                  <a:gd name="T31" fmla="*/ 0 h 25"/>
                  <a:gd name="T32" fmla="*/ 23 w 54"/>
                  <a:gd name="T33" fmla="*/ 2 h 25"/>
                  <a:gd name="T34" fmla="*/ 22 w 54"/>
                  <a:gd name="T35" fmla="*/ 2 h 25"/>
                  <a:gd name="T36" fmla="*/ 20 w 54"/>
                  <a:gd name="T37" fmla="*/ 1 h 25"/>
                  <a:gd name="T38" fmla="*/ 19 w 54"/>
                  <a:gd name="T39" fmla="*/ 0 h 25"/>
                  <a:gd name="T40" fmla="*/ 18 w 54"/>
                  <a:gd name="T41" fmla="*/ 0 h 25"/>
                  <a:gd name="T42" fmla="*/ 18 w 54"/>
                  <a:gd name="T43" fmla="*/ 1 h 25"/>
                  <a:gd name="T44" fmla="*/ 17 w 54"/>
                  <a:gd name="T45" fmla="*/ 2 h 25"/>
                  <a:gd name="T46" fmla="*/ 12 w 54"/>
                  <a:gd name="T47" fmla="*/ 3 h 25"/>
                  <a:gd name="T48" fmla="*/ 11 w 54"/>
                  <a:gd name="T49" fmla="*/ 4 h 25"/>
                  <a:gd name="T50" fmla="*/ 8 w 54"/>
                  <a:gd name="T51" fmla="*/ 5 h 25"/>
                  <a:gd name="T52" fmla="*/ 4 w 54"/>
                  <a:gd name="T53" fmla="*/ 6 h 25"/>
                  <a:gd name="T54" fmla="*/ 2 w 54"/>
                  <a:gd name="T55" fmla="*/ 8 h 25"/>
                  <a:gd name="T56" fmla="*/ 1 w 54"/>
                  <a:gd name="T57" fmla="*/ 7 h 25"/>
                  <a:gd name="T58" fmla="*/ 0 w 54"/>
                  <a:gd name="T59" fmla="*/ 8 h 25"/>
                  <a:gd name="T60" fmla="*/ 3 w 54"/>
                  <a:gd name="T61" fmla="*/ 11 h 25"/>
                  <a:gd name="T62" fmla="*/ 2 w 54"/>
                  <a:gd name="T63" fmla="*/ 13 h 25"/>
                  <a:gd name="T64" fmla="*/ 4 w 54"/>
                  <a:gd name="T65" fmla="*/ 14 h 25"/>
                  <a:gd name="T66" fmla="*/ 5 w 54"/>
                  <a:gd name="T67" fmla="*/ 17 h 25"/>
                  <a:gd name="T68" fmla="*/ 10 w 54"/>
                  <a:gd name="T69" fmla="*/ 20 h 25"/>
                  <a:gd name="T70" fmla="*/ 11 w 54"/>
                  <a:gd name="T71" fmla="*/ 21 h 25"/>
                  <a:gd name="T72" fmla="*/ 14 w 54"/>
                  <a:gd name="T73" fmla="*/ 23 h 25"/>
                  <a:gd name="T74" fmla="*/ 15 w 54"/>
                  <a:gd name="T75" fmla="*/ 24 h 25"/>
                  <a:gd name="T76" fmla="*/ 18 w 54"/>
                  <a:gd name="T77" fmla="*/ 25 h 25"/>
                  <a:gd name="T78" fmla="*/ 20 w 54"/>
                  <a:gd name="T79" fmla="*/ 24 h 25"/>
                  <a:gd name="T80" fmla="*/ 21 w 54"/>
                  <a:gd name="T81" fmla="*/ 23 h 25"/>
                  <a:gd name="T82" fmla="*/ 23 w 54"/>
                  <a:gd name="T83" fmla="*/ 22 h 25"/>
                  <a:gd name="T84" fmla="*/ 24 w 54"/>
                  <a:gd name="T85" fmla="*/ 20 h 25"/>
                  <a:gd name="T86" fmla="*/ 26 w 54"/>
                  <a:gd name="T87" fmla="*/ 21 h 25"/>
                  <a:gd name="T88" fmla="*/ 29 w 54"/>
                  <a:gd name="T89" fmla="*/ 22 h 25"/>
                  <a:gd name="T90" fmla="*/ 33 w 54"/>
                  <a:gd name="T91" fmla="*/ 23 h 25"/>
                  <a:gd name="T92" fmla="*/ 36 w 54"/>
                  <a:gd name="T93" fmla="*/ 23 h 25"/>
                  <a:gd name="T94" fmla="*/ 39 w 54"/>
                  <a:gd name="T95" fmla="*/ 24 h 25"/>
                  <a:gd name="T96" fmla="*/ 42 w 54"/>
                  <a:gd name="T97" fmla="*/ 21 h 25"/>
                  <a:gd name="T98" fmla="*/ 45 w 54"/>
                  <a:gd name="T99" fmla="*/ 21 h 25"/>
                  <a:gd name="T100" fmla="*/ 47 w 54"/>
                  <a:gd name="T101" fmla="*/ 19 h 25"/>
                  <a:gd name="T102" fmla="*/ 50 w 54"/>
                  <a:gd name="T103" fmla="*/ 16 h 25"/>
                  <a:gd name="T104" fmla="*/ 54 w 54"/>
                  <a:gd name="T105"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 h="25">
                    <a:moveTo>
                      <a:pt x="53" y="13"/>
                    </a:moveTo>
                    <a:cubicBezTo>
                      <a:pt x="52" y="13"/>
                      <a:pt x="52" y="13"/>
                      <a:pt x="52" y="12"/>
                    </a:cubicBezTo>
                    <a:cubicBezTo>
                      <a:pt x="52" y="11"/>
                      <a:pt x="51" y="11"/>
                      <a:pt x="51" y="11"/>
                    </a:cubicBezTo>
                    <a:cubicBezTo>
                      <a:pt x="49" y="11"/>
                      <a:pt x="50" y="11"/>
                      <a:pt x="49" y="11"/>
                    </a:cubicBezTo>
                    <a:cubicBezTo>
                      <a:pt x="48" y="11"/>
                      <a:pt x="48" y="10"/>
                      <a:pt x="48" y="10"/>
                    </a:cubicBezTo>
                    <a:cubicBezTo>
                      <a:pt x="47" y="10"/>
                      <a:pt x="47" y="10"/>
                      <a:pt x="47" y="10"/>
                    </a:cubicBezTo>
                    <a:cubicBezTo>
                      <a:pt x="48" y="10"/>
                      <a:pt x="47" y="11"/>
                      <a:pt x="46" y="11"/>
                    </a:cubicBezTo>
                    <a:cubicBezTo>
                      <a:pt x="45" y="10"/>
                      <a:pt x="46" y="10"/>
                      <a:pt x="45" y="9"/>
                    </a:cubicBezTo>
                    <a:cubicBezTo>
                      <a:pt x="44" y="9"/>
                      <a:pt x="44" y="8"/>
                      <a:pt x="45" y="9"/>
                    </a:cubicBezTo>
                    <a:cubicBezTo>
                      <a:pt x="46" y="9"/>
                      <a:pt x="45" y="8"/>
                      <a:pt x="45" y="7"/>
                    </a:cubicBezTo>
                    <a:cubicBezTo>
                      <a:pt x="45" y="7"/>
                      <a:pt x="45" y="8"/>
                      <a:pt x="44" y="8"/>
                    </a:cubicBezTo>
                    <a:cubicBezTo>
                      <a:pt x="43" y="7"/>
                      <a:pt x="44" y="8"/>
                      <a:pt x="43" y="8"/>
                    </a:cubicBezTo>
                    <a:cubicBezTo>
                      <a:pt x="42" y="8"/>
                      <a:pt x="42" y="7"/>
                      <a:pt x="41" y="7"/>
                    </a:cubicBezTo>
                    <a:cubicBezTo>
                      <a:pt x="41" y="7"/>
                      <a:pt x="39" y="5"/>
                      <a:pt x="38" y="6"/>
                    </a:cubicBezTo>
                    <a:cubicBezTo>
                      <a:pt x="38" y="7"/>
                      <a:pt x="38" y="7"/>
                      <a:pt x="39" y="7"/>
                    </a:cubicBezTo>
                    <a:cubicBezTo>
                      <a:pt x="40" y="8"/>
                      <a:pt x="39" y="8"/>
                      <a:pt x="39" y="8"/>
                    </a:cubicBezTo>
                    <a:cubicBezTo>
                      <a:pt x="38" y="8"/>
                      <a:pt x="39" y="9"/>
                      <a:pt x="38" y="8"/>
                    </a:cubicBezTo>
                    <a:cubicBezTo>
                      <a:pt x="37" y="8"/>
                      <a:pt x="38" y="9"/>
                      <a:pt x="37" y="9"/>
                    </a:cubicBezTo>
                    <a:cubicBezTo>
                      <a:pt x="36" y="9"/>
                      <a:pt x="36" y="9"/>
                      <a:pt x="36" y="8"/>
                    </a:cubicBezTo>
                    <a:cubicBezTo>
                      <a:pt x="36" y="8"/>
                      <a:pt x="35" y="8"/>
                      <a:pt x="35" y="7"/>
                    </a:cubicBezTo>
                    <a:cubicBezTo>
                      <a:pt x="34" y="6"/>
                      <a:pt x="34" y="7"/>
                      <a:pt x="33" y="7"/>
                    </a:cubicBezTo>
                    <a:cubicBezTo>
                      <a:pt x="33" y="6"/>
                      <a:pt x="33" y="7"/>
                      <a:pt x="33" y="6"/>
                    </a:cubicBezTo>
                    <a:cubicBezTo>
                      <a:pt x="33" y="5"/>
                      <a:pt x="34" y="6"/>
                      <a:pt x="34" y="5"/>
                    </a:cubicBezTo>
                    <a:cubicBezTo>
                      <a:pt x="34" y="5"/>
                      <a:pt x="35" y="5"/>
                      <a:pt x="35" y="5"/>
                    </a:cubicBezTo>
                    <a:cubicBezTo>
                      <a:pt x="35" y="4"/>
                      <a:pt x="33" y="4"/>
                      <a:pt x="32" y="4"/>
                    </a:cubicBezTo>
                    <a:cubicBezTo>
                      <a:pt x="32" y="4"/>
                      <a:pt x="31" y="5"/>
                      <a:pt x="31" y="4"/>
                    </a:cubicBezTo>
                    <a:cubicBezTo>
                      <a:pt x="31" y="3"/>
                      <a:pt x="30" y="4"/>
                      <a:pt x="30" y="3"/>
                    </a:cubicBezTo>
                    <a:cubicBezTo>
                      <a:pt x="29" y="2"/>
                      <a:pt x="30" y="4"/>
                      <a:pt x="27" y="2"/>
                    </a:cubicBezTo>
                    <a:cubicBezTo>
                      <a:pt x="27" y="2"/>
                      <a:pt x="26" y="3"/>
                      <a:pt x="26" y="2"/>
                    </a:cubicBezTo>
                    <a:cubicBezTo>
                      <a:pt x="26" y="2"/>
                      <a:pt x="25" y="1"/>
                      <a:pt x="25" y="1"/>
                    </a:cubicBezTo>
                    <a:cubicBezTo>
                      <a:pt x="26" y="1"/>
                      <a:pt x="25" y="0"/>
                      <a:pt x="25" y="1"/>
                    </a:cubicBezTo>
                    <a:cubicBezTo>
                      <a:pt x="24" y="1"/>
                      <a:pt x="24" y="0"/>
                      <a:pt x="24" y="0"/>
                    </a:cubicBezTo>
                    <a:cubicBezTo>
                      <a:pt x="23" y="0"/>
                      <a:pt x="23" y="1"/>
                      <a:pt x="23" y="1"/>
                    </a:cubicBezTo>
                    <a:cubicBezTo>
                      <a:pt x="23" y="2"/>
                      <a:pt x="23" y="2"/>
                      <a:pt x="23" y="2"/>
                    </a:cubicBezTo>
                    <a:cubicBezTo>
                      <a:pt x="22" y="2"/>
                      <a:pt x="22" y="2"/>
                      <a:pt x="22" y="2"/>
                    </a:cubicBezTo>
                    <a:cubicBezTo>
                      <a:pt x="22" y="2"/>
                      <a:pt x="22" y="2"/>
                      <a:pt x="22" y="2"/>
                    </a:cubicBezTo>
                    <a:cubicBezTo>
                      <a:pt x="21" y="3"/>
                      <a:pt x="21" y="2"/>
                      <a:pt x="21" y="2"/>
                    </a:cubicBezTo>
                    <a:cubicBezTo>
                      <a:pt x="20" y="2"/>
                      <a:pt x="20" y="2"/>
                      <a:pt x="20" y="1"/>
                    </a:cubicBezTo>
                    <a:cubicBezTo>
                      <a:pt x="20" y="1"/>
                      <a:pt x="19" y="2"/>
                      <a:pt x="20" y="1"/>
                    </a:cubicBezTo>
                    <a:cubicBezTo>
                      <a:pt x="20" y="0"/>
                      <a:pt x="19" y="1"/>
                      <a:pt x="19" y="0"/>
                    </a:cubicBezTo>
                    <a:cubicBezTo>
                      <a:pt x="19" y="0"/>
                      <a:pt x="19" y="0"/>
                      <a:pt x="19" y="0"/>
                    </a:cubicBezTo>
                    <a:cubicBezTo>
                      <a:pt x="18" y="0"/>
                      <a:pt x="18" y="0"/>
                      <a:pt x="18" y="0"/>
                    </a:cubicBezTo>
                    <a:cubicBezTo>
                      <a:pt x="17" y="0"/>
                      <a:pt x="17" y="0"/>
                      <a:pt x="17" y="1"/>
                    </a:cubicBezTo>
                    <a:cubicBezTo>
                      <a:pt x="18" y="1"/>
                      <a:pt x="17" y="1"/>
                      <a:pt x="18" y="1"/>
                    </a:cubicBezTo>
                    <a:cubicBezTo>
                      <a:pt x="18" y="1"/>
                      <a:pt x="19" y="2"/>
                      <a:pt x="17" y="2"/>
                    </a:cubicBezTo>
                    <a:cubicBezTo>
                      <a:pt x="17" y="2"/>
                      <a:pt x="17" y="2"/>
                      <a:pt x="17" y="2"/>
                    </a:cubicBezTo>
                    <a:cubicBezTo>
                      <a:pt x="16" y="2"/>
                      <a:pt x="16" y="2"/>
                      <a:pt x="15" y="2"/>
                    </a:cubicBezTo>
                    <a:cubicBezTo>
                      <a:pt x="14" y="3"/>
                      <a:pt x="15" y="4"/>
                      <a:pt x="12" y="3"/>
                    </a:cubicBezTo>
                    <a:cubicBezTo>
                      <a:pt x="12" y="3"/>
                      <a:pt x="11" y="3"/>
                      <a:pt x="12" y="4"/>
                    </a:cubicBezTo>
                    <a:cubicBezTo>
                      <a:pt x="12" y="4"/>
                      <a:pt x="11" y="5"/>
                      <a:pt x="11" y="4"/>
                    </a:cubicBezTo>
                    <a:cubicBezTo>
                      <a:pt x="10" y="4"/>
                      <a:pt x="10" y="5"/>
                      <a:pt x="9" y="5"/>
                    </a:cubicBezTo>
                    <a:cubicBezTo>
                      <a:pt x="9" y="4"/>
                      <a:pt x="10" y="5"/>
                      <a:pt x="8" y="5"/>
                    </a:cubicBezTo>
                    <a:cubicBezTo>
                      <a:pt x="6" y="5"/>
                      <a:pt x="8" y="7"/>
                      <a:pt x="6" y="6"/>
                    </a:cubicBezTo>
                    <a:cubicBezTo>
                      <a:pt x="5" y="6"/>
                      <a:pt x="6" y="7"/>
                      <a:pt x="4" y="6"/>
                    </a:cubicBezTo>
                    <a:cubicBezTo>
                      <a:pt x="4" y="6"/>
                      <a:pt x="3" y="6"/>
                      <a:pt x="3" y="7"/>
                    </a:cubicBezTo>
                    <a:cubicBezTo>
                      <a:pt x="2" y="8"/>
                      <a:pt x="2" y="7"/>
                      <a:pt x="2" y="8"/>
                    </a:cubicBezTo>
                    <a:cubicBezTo>
                      <a:pt x="2" y="9"/>
                      <a:pt x="1" y="8"/>
                      <a:pt x="1" y="8"/>
                    </a:cubicBezTo>
                    <a:cubicBezTo>
                      <a:pt x="1" y="8"/>
                      <a:pt x="1" y="8"/>
                      <a:pt x="1" y="7"/>
                    </a:cubicBezTo>
                    <a:cubicBezTo>
                      <a:pt x="1" y="7"/>
                      <a:pt x="0" y="7"/>
                      <a:pt x="0" y="7"/>
                    </a:cubicBezTo>
                    <a:cubicBezTo>
                      <a:pt x="0" y="8"/>
                      <a:pt x="0" y="8"/>
                      <a:pt x="0" y="8"/>
                    </a:cubicBezTo>
                    <a:cubicBezTo>
                      <a:pt x="1" y="8"/>
                      <a:pt x="1" y="8"/>
                      <a:pt x="1" y="9"/>
                    </a:cubicBezTo>
                    <a:cubicBezTo>
                      <a:pt x="1" y="10"/>
                      <a:pt x="3" y="10"/>
                      <a:pt x="3" y="11"/>
                    </a:cubicBezTo>
                    <a:cubicBezTo>
                      <a:pt x="3" y="11"/>
                      <a:pt x="4" y="11"/>
                      <a:pt x="3" y="12"/>
                    </a:cubicBezTo>
                    <a:cubicBezTo>
                      <a:pt x="3" y="13"/>
                      <a:pt x="2" y="12"/>
                      <a:pt x="2" y="13"/>
                    </a:cubicBezTo>
                    <a:cubicBezTo>
                      <a:pt x="2" y="13"/>
                      <a:pt x="2" y="13"/>
                      <a:pt x="3" y="13"/>
                    </a:cubicBezTo>
                    <a:cubicBezTo>
                      <a:pt x="4" y="14"/>
                      <a:pt x="3" y="14"/>
                      <a:pt x="4" y="14"/>
                    </a:cubicBezTo>
                    <a:cubicBezTo>
                      <a:pt x="4" y="14"/>
                      <a:pt x="4" y="15"/>
                      <a:pt x="4" y="15"/>
                    </a:cubicBezTo>
                    <a:cubicBezTo>
                      <a:pt x="5" y="15"/>
                      <a:pt x="4" y="16"/>
                      <a:pt x="5" y="17"/>
                    </a:cubicBezTo>
                    <a:cubicBezTo>
                      <a:pt x="6" y="18"/>
                      <a:pt x="6" y="16"/>
                      <a:pt x="9" y="19"/>
                    </a:cubicBezTo>
                    <a:cubicBezTo>
                      <a:pt x="9" y="20"/>
                      <a:pt x="9" y="19"/>
                      <a:pt x="10" y="20"/>
                    </a:cubicBezTo>
                    <a:cubicBezTo>
                      <a:pt x="11" y="20"/>
                      <a:pt x="10" y="20"/>
                      <a:pt x="11" y="21"/>
                    </a:cubicBezTo>
                    <a:cubicBezTo>
                      <a:pt x="11" y="21"/>
                      <a:pt x="11" y="21"/>
                      <a:pt x="11" y="21"/>
                    </a:cubicBezTo>
                    <a:cubicBezTo>
                      <a:pt x="12" y="20"/>
                      <a:pt x="12" y="21"/>
                      <a:pt x="13" y="21"/>
                    </a:cubicBezTo>
                    <a:cubicBezTo>
                      <a:pt x="13" y="22"/>
                      <a:pt x="13" y="22"/>
                      <a:pt x="14" y="23"/>
                    </a:cubicBezTo>
                    <a:cubicBezTo>
                      <a:pt x="14" y="23"/>
                      <a:pt x="14" y="23"/>
                      <a:pt x="15" y="23"/>
                    </a:cubicBezTo>
                    <a:cubicBezTo>
                      <a:pt x="16" y="23"/>
                      <a:pt x="15" y="24"/>
                      <a:pt x="15" y="24"/>
                    </a:cubicBezTo>
                    <a:cubicBezTo>
                      <a:pt x="16" y="25"/>
                      <a:pt x="17" y="24"/>
                      <a:pt x="17" y="25"/>
                    </a:cubicBezTo>
                    <a:cubicBezTo>
                      <a:pt x="17" y="25"/>
                      <a:pt x="18" y="25"/>
                      <a:pt x="18" y="25"/>
                    </a:cubicBezTo>
                    <a:cubicBezTo>
                      <a:pt x="18" y="24"/>
                      <a:pt x="19" y="25"/>
                      <a:pt x="19" y="24"/>
                    </a:cubicBezTo>
                    <a:cubicBezTo>
                      <a:pt x="19" y="24"/>
                      <a:pt x="19" y="24"/>
                      <a:pt x="20" y="24"/>
                    </a:cubicBezTo>
                    <a:cubicBezTo>
                      <a:pt x="20" y="24"/>
                      <a:pt x="21" y="25"/>
                      <a:pt x="21" y="25"/>
                    </a:cubicBezTo>
                    <a:cubicBezTo>
                      <a:pt x="21" y="24"/>
                      <a:pt x="21" y="24"/>
                      <a:pt x="21" y="23"/>
                    </a:cubicBezTo>
                    <a:cubicBezTo>
                      <a:pt x="22" y="23"/>
                      <a:pt x="22" y="23"/>
                      <a:pt x="22" y="23"/>
                    </a:cubicBezTo>
                    <a:cubicBezTo>
                      <a:pt x="22" y="22"/>
                      <a:pt x="23" y="24"/>
                      <a:pt x="23" y="22"/>
                    </a:cubicBezTo>
                    <a:cubicBezTo>
                      <a:pt x="23" y="21"/>
                      <a:pt x="23" y="21"/>
                      <a:pt x="23" y="20"/>
                    </a:cubicBezTo>
                    <a:cubicBezTo>
                      <a:pt x="23" y="20"/>
                      <a:pt x="23" y="21"/>
                      <a:pt x="24" y="20"/>
                    </a:cubicBezTo>
                    <a:cubicBezTo>
                      <a:pt x="25" y="20"/>
                      <a:pt x="24" y="21"/>
                      <a:pt x="25" y="21"/>
                    </a:cubicBezTo>
                    <a:cubicBezTo>
                      <a:pt x="25" y="21"/>
                      <a:pt x="25" y="21"/>
                      <a:pt x="26" y="21"/>
                    </a:cubicBezTo>
                    <a:cubicBezTo>
                      <a:pt x="27" y="21"/>
                      <a:pt x="27" y="21"/>
                      <a:pt x="27" y="21"/>
                    </a:cubicBezTo>
                    <a:cubicBezTo>
                      <a:pt x="28" y="21"/>
                      <a:pt x="28" y="22"/>
                      <a:pt x="29" y="22"/>
                    </a:cubicBezTo>
                    <a:cubicBezTo>
                      <a:pt x="29" y="22"/>
                      <a:pt x="29" y="22"/>
                      <a:pt x="30" y="22"/>
                    </a:cubicBezTo>
                    <a:cubicBezTo>
                      <a:pt x="31" y="22"/>
                      <a:pt x="30" y="23"/>
                      <a:pt x="33" y="23"/>
                    </a:cubicBezTo>
                    <a:cubicBezTo>
                      <a:pt x="35" y="23"/>
                      <a:pt x="34" y="22"/>
                      <a:pt x="35" y="22"/>
                    </a:cubicBezTo>
                    <a:cubicBezTo>
                      <a:pt x="36" y="22"/>
                      <a:pt x="36" y="23"/>
                      <a:pt x="36" y="23"/>
                    </a:cubicBezTo>
                    <a:cubicBezTo>
                      <a:pt x="37" y="22"/>
                      <a:pt x="36" y="23"/>
                      <a:pt x="38" y="23"/>
                    </a:cubicBezTo>
                    <a:cubicBezTo>
                      <a:pt x="38" y="23"/>
                      <a:pt x="38" y="23"/>
                      <a:pt x="39" y="24"/>
                    </a:cubicBezTo>
                    <a:cubicBezTo>
                      <a:pt x="39" y="24"/>
                      <a:pt x="38" y="23"/>
                      <a:pt x="40" y="22"/>
                    </a:cubicBezTo>
                    <a:cubicBezTo>
                      <a:pt x="40" y="21"/>
                      <a:pt x="41" y="21"/>
                      <a:pt x="42" y="21"/>
                    </a:cubicBezTo>
                    <a:cubicBezTo>
                      <a:pt x="43" y="22"/>
                      <a:pt x="42" y="21"/>
                      <a:pt x="43" y="21"/>
                    </a:cubicBezTo>
                    <a:cubicBezTo>
                      <a:pt x="44" y="22"/>
                      <a:pt x="44" y="21"/>
                      <a:pt x="45" y="21"/>
                    </a:cubicBezTo>
                    <a:cubicBezTo>
                      <a:pt x="45" y="21"/>
                      <a:pt x="45" y="20"/>
                      <a:pt x="46" y="20"/>
                    </a:cubicBezTo>
                    <a:cubicBezTo>
                      <a:pt x="47" y="21"/>
                      <a:pt x="46" y="19"/>
                      <a:pt x="47" y="19"/>
                    </a:cubicBezTo>
                    <a:cubicBezTo>
                      <a:pt x="49" y="19"/>
                      <a:pt x="47" y="17"/>
                      <a:pt x="49" y="17"/>
                    </a:cubicBezTo>
                    <a:cubicBezTo>
                      <a:pt x="51" y="16"/>
                      <a:pt x="50" y="16"/>
                      <a:pt x="50" y="16"/>
                    </a:cubicBezTo>
                    <a:cubicBezTo>
                      <a:pt x="51" y="16"/>
                      <a:pt x="51" y="15"/>
                      <a:pt x="52" y="15"/>
                    </a:cubicBezTo>
                    <a:cubicBezTo>
                      <a:pt x="54" y="15"/>
                      <a:pt x="53" y="14"/>
                      <a:pt x="54" y="14"/>
                    </a:cubicBezTo>
                    <a:cubicBezTo>
                      <a:pt x="54" y="14"/>
                      <a:pt x="53" y="13"/>
                      <a:pt x="53" y="1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6" name="Freeform 2670"/>
              <p:cNvSpPr>
                <a:spLocks/>
              </p:cNvSpPr>
              <p:nvPr/>
            </p:nvSpPr>
            <p:spPr bwMode="auto">
              <a:xfrm>
                <a:off x="4781550" y="35083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7" name="Freeform 2671"/>
              <p:cNvSpPr>
                <a:spLocks/>
              </p:cNvSpPr>
              <p:nvPr/>
            </p:nvSpPr>
            <p:spPr bwMode="auto">
              <a:xfrm>
                <a:off x="4781550" y="3448050"/>
                <a:ext cx="42863" cy="84137"/>
              </a:xfrm>
              <a:custGeom>
                <a:avLst/>
                <a:gdLst>
                  <a:gd name="T0" fmla="*/ 14 w 15"/>
                  <a:gd name="T1" fmla="*/ 17 h 29"/>
                  <a:gd name="T2" fmla="*/ 12 w 15"/>
                  <a:gd name="T3" fmla="*/ 17 h 29"/>
                  <a:gd name="T4" fmla="*/ 10 w 15"/>
                  <a:gd name="T5" fmla="*/ 15 h 29"/>
                  <a:gd name="T6" fmla="*/ 10 w 15"/>
                  <a:gd name="T7" fmla="*/ 13 h 29"/>
                  <a:gd name="T8" fmla="*/ 10 w 15"/>
                  <a:gd name="T9" fmla="*/ 10 h 29"/>
                  <a:gd name="T10" fmla="*/ 10 w 15"/>
                  <a:gd name="T11" fmla="*/ 9 h 29"/>
                  <a:gd name="T12" fmla="*/ 10 w 15"/>
                  <a:gd name="T13" fmla="*/ 8 h 29"/>
                  <a:gd name="T14" fmla="*/ 10 w 15"/>
                  <a:gd name="T15" fmla="*/ 5 h 29"/>
                  <a:gd name="T16" fmla="*/ 7 w 15"/>
                  <a:gd name="T17" fmla="*/ 2 h 29"/>
                  <a:gd name="T18" fmla="*/ 6 w 15"/>
                  <a:gd name="T19" fmla="*/ 1 h 29"/>
                  <a:gd name="T20" fmla="*/ 4 w 15"/>
                  <a:gd name="T21" fmla="*/ 1 h 29"/>
                  <a:gd name="T22" fmla="*/ 2 w 15"/>
                  <a:gd name="T23" fmla="*/ 1 h 29"/>
                  <a:gd name="T24" fmla="*/ 1 w 15"/>
                  <a:gd name="T25" fmla="*/ 4 h 29"/>
                  <a:gd name="T26" fmla="*/ 2 w 15"/>
                  <a:gd name="T27" fmla="*/ 5 h 29"/>
                  <a:gd name="T28" fmla="*/ 1 w 15"/>
                  <a:gd name="T29" fmla="*/ 6 h 29"/>
                  <a:gd name="T30" fmla="*/ 1 w 15"/>
                  <a:gd name="T31" fmla="*/ 8 h 29"/>
                  <a:gd name="T32" fmla="*/ 2 w 15"/>
                  <a:gd name="T33" fmla="*/ 8 h 29"/>
                  <a:gd name="T34" fmla="*/ 2 w 15"/>
                  <a:gd name="T35" fmla="*/ 10 h 29"/>
                  <a:gd name="T36" fmla="*/ 2 w 15"/>
                  <a:gd name="T37" fmla="*/ 12 h 29"/>
                  <a:gd name="T38" fmla="*/ 1 w 15"/>
                  <a:gd name="T39" fmla="*/ 13 h 29"/>
                  <a:gd name="T40" fmla="*/ 2 w 15"/>
                  <a:gd name="T41" fmla="*/ 15 h 29"/>
                  <a:gd name="T42" fmla="*/ 2 w 15"/>
                  <a:gd name="T43" fmla="*/ 17 h 29"/>
                  <a:gd name="T44" fmla="*/ 1 w 15"/>
                  <a:gd name="T45" fmla="*/ 18 h 29"/>
                  <a:gd name="T46" fmla="*/ 1 w 15"/>
                  <a:gd name="T47" fmla="*/ 20 h 29"/>
                  <a:gd name="T48" fmla="*/ 2 w 15"/>
                  <a:gd name="T49" fmla="*/ 22 h 29"/>
                  <a:gd name="T50" fmla="*/ 1 w 15"/>
                  <a:gd name="T51" fmla="*/ 22 h 29"/>
                  <a:gd name="T52" fmla="*/ 3 w 15"/>
                  <a:gd name="T53" fmla="*/ 24 h 29"/>
                  <a:gd name="T54" fmla="*/ 5 w 15"/>
                  <a:gd name="T55" fmla="*/ 25 h 29"/>
                  <a:gd name="T56" fmla="*/ 6 w 15"/>
                  <a:gd name="T57" fmla="*/ 28 h 29"/>
                  <a:gd name="T58" fmla="*/ 6 w 15"/>
                  <a:gd name="T59" fmla="*/ 28 h 29"/>
                  <a:gd name="T60" fmla="*/ 8 w 15"/>
                  <a:gd name="T61" fmla="*/ 27 h 29"/>
                  <a:gd name="T62" fmla="*/ 9 w 15"/>
                  <a:gd name="T63" fmla="*/ 26 h 29"/>
                  <a:gd name="T64" fmla="*/ 11 w 15"/>
                  <a:gd name="T65" fmla="*/ 24 h 29"/>
                  <a:gd name="T66" fmla="*/ 13 w 15"/>
                  <a:gd name="T67" fmla="*/ 21 h 29"/>
                  <a:gd name="T68" fmla="*/ 14 w 15"/>
                  <a:gd name="T6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9">
                    <a:moveTo>
                      <a:pt x="14" y="19"/>
                    </a:moveTo>
                    <a:cubicBezTo>
                      <a:pt x="14" y="19"/>
                      <a:pt x="14" y="18"/>
                      <a:pt x="14" y="17"/>
                    </a:cubicBezTo>
                    <a:cubicBezTo>
                      <a:pt x="14" y="17"/>
                      <a:pt x="14" y="17"/>
                      <a:pt x="13" y="17"/>
                    </a:cubicBezTo>
                    <a:cubicBezTo>
                      <a:pt x="12" y="17"/>
                      <a:pt x="13" y="18"/>
                      <a:pt x="12" y="17"/>
                    </a:cubicBezTo>
                    <a:cubicBezTo>
                      <a:pt x="11" y="17"/>
                      <a:pt x="12" y="16"/>
                      <a:pt x="11" y="16"/>
                    </a:cubicBezTo>
                    <a:cubicBezTo>
                      <a:pt x="10" y="15"/>
                      <a:pt x="11" y="15"/>
                      <a:pt x="10" y="15"/>
                    </a:cubicBezTo>
                    <a:cubicBezTo>
                      <a:pt x="10" y="14"/>
                      <a:pt x="10" y="14"/>
                      <a:pt x="10" y="14"/>
                    </a:cubicBezTo>
                    <a:cubicBezTo>
                      <a:pt x="10" y="14"/>
                      <a:pt x="10" y="13"/>
                      <a:pt x="10" y="13"/>
                    </a:cubicBezTo>
                    <a:cubicBezTo>
                      <a:pt x="11" y="13"/>
                      <a:pt x="10" y="12"/>
                      <a:pt x="10" y="12"/>
                    </a:cubicBezTo>
                    <a:cubicBezTo>
                      <a:pt x="9" y="11"/>
                      <a:pt x="11" y="12"/>
                      <a:pt x="10" y="10"/>
                    </a:cubicBezTo>
                    <a:cubicBezTo>
                      <a:pt x="10" y="10"/>
                      <a:pt x="10" y="10"/>
                      <a:pt x="10" y="10"/>
                    </a:cubicBezTo>
                    <a:cubicBezTo>
                      <a:pt x="10" y="9"/>
                      <a:pt x="11" y="9"/>
                      <a:pt x="10" y="9"/>
                    </a:cubicBezTo>
                    <a:cubicBezTo>
                      <a:pt x="10" y="9"/>
                      <a:pt x="10" y="8"/>
                      <a:pt x="10" y="8"/>
                    </a:cubicBezTo>
                    <a:cubicBezTo>
                      <a:pt x="10" y="8"/>
                      <a:pt x="10" y="8"/>
                      <a:pt x="10" y="8"/>
                    </a:cubicBezTo>
                    <a:cubicBezTo>
                      <a:pt x="11" y="8"/>
                      <a:pt x="10" y="8"/>
                      <a:pt x="11" y="7"/>
                    </a:cubicBezTo>
                    <a:cubicBezTo>
                      <a:pt x="11" y="7"/>
                      <a:pt x="10" y="6"/>
                      <a:pt x="10" y="5"/>
                    </a:cubicBezTo>
                    <a:cubicBezTo>
                      <a:pt x="10" y="4"/>
                      <a:pt x="9" y="3"/>
                      <a:pt x="8" y="3"/>
                    </a:cubicBezTo>
                    <a:cubicBezTo>
                      <a:pt x="8" y="3"/>
                      <a:pt x="7" y="2"/>
                      <a:pt x="7" y="2"/>
                    </a:cubicBezTo>
                    <a:cubicBezTo>
                      <a:pt x="7" y="1"/>
                      <a:pt x="7" y="1"/>
                      <a:pt x="6" y="1"/>
                    </a:cubicBezTo>
                    <a:cubicBezTo>
                      <a:pt x="6" y="1"/>
                      <a:pt x="6" y="1"/>
                      <a:pt x="6" y="1"/>
                    </a:cubicBezTo>
                    <a:cubicBezTo>
                      <a:pt x="6" y="1"/>
                      <a:pt x="5" y="1"/>
                      <a:pt x="5" y="2"/>
                    </a:cubicBezTo>
                    <a:cubicBezTo>
                      <a:pt x="4" y="2"/>
                      <a:pt x="3" y="1"/>
                      <a:pt x="4" y="1"/>
                    </a:cubicBezTo>
                    <a:cubicBezTo>
                      <a:pt x="4" y="0"/>
                      <a:pt x="4" y="0"/>
                      <a:pt x="4" y="0"/>
                    </a:cubicBezTo>
                    <a:cubicBezTo>
                      <a:pt x="3" y="0"/>
                      <a:pt x="3" y="0"/>
                      <a:pt x="2" y="1"/>
                    </a:cubicBezTo>
                    <a:cubicBezTo>
                      <a:pt x="2" y="2"/>
                      <a:pt x="1" y="2"/>
                      <a:pt x="1" y="3"/>
                    </a:cubicBezTo>
                    <a:cubicBezTo>
                      <a:pt x="1" y="3"/>
                      <a:pt x="1" y="3"/>
                      <a:pt x="1" y="4"/>
                    </a:cubicBezTo>
                    <a:cubicBezTo>
                      <a:pt x="1" y="4"/>
                      <a:pt x="1" y="4"/>
                      <a:pt x="1" y="4"/>
                    </a:cubicBezTo>
                    <a:cubicBezTo>
                      <a:pt x="1" y="4"/>
                      <a:pt x="2" y="5"/>
                      <a:pt x="2" y="5"/>
                    </a:cubicBezTo>
                    <a:cubicBezTo>
                      <a:pt x="2" y="7"/>
                      <a:pt x="1" y="6"/>
                      <a:pt x="1" y="6"/>
                    </a:cubicBezTo>
                    <a:cubicBezTo>
                      <a:pt x="1" y="6"/>
                      <a:pt x="1" y="6"/>
                      <a:pt x="1" y="6"/>
                    </a:cubicBezTo>
                    <a:cubicBezTo>
                      <a:pt x="1" y="6"/>
                      <a:pt x="1" y="7"/>
                      <a:pt x="1" y="7"/>
                    </a:cubicBezTo>
                    <a:cubicBezTo>
                      <a:pt x="1" y="7"/>
                      <a:pt x="0" y="7"/>
                      <a:pt x="1" y="8"/>
                    </a:cubicBezTo>
                    <a:cubicBezTo>
                      <a:pt x="1" y="8"/>
                      <a:pt x="1" y="8"/>
                      <a:pt x="1" y="9"/>
                    </a:cubicBezTo>
                    <a:cubicBezTo>
                      <a:pt x="1" y="8"/>
                      <a:pt x="2" y="8"/>
                      <a:pt x="2" y="8"/>
                    </a:cubicBezTo>
                    <a:cubicBezTo>
                      <a:pt x="2" y="9"/>
                      <a:pt x="3" y="9"/>
                      <a:pt x="3" y="9"/>
                    </a:cubicBezTo>
                    <a:cubicBezTo>
                      <a:pt x="3" y="10"/>
                      <a:pt x="2" y="10"/>
                      <a:pt x="2" y="10"/>
                    </a:cubicBezTo>
                    <a:cubicBezTo>
                      <a:pt x="3" y="11"/>
                      <a:pt x="2" y="11"/>
                      <a:pt x="2" y="11"/>
                    </a:cubicBezTo>
                    <a:cubicBezTo>
                      <a:pt x="2" y="12"/>
                      <a:pt x="2" y="11"/>
                      <a:pt x="2" y="12"/>
                    </a:cubicBezTo>
                    <a:cubicBezTo>
                      <a:pt x="2" y="12"/>
                      <a:pt x="1" y="12"/>
                      <a:pt x="1" y="13"/>
                    </a:cubicBezTo>
                    <a:cubicBezTo>
                      <a:pt x="1" y="13"/>
                      <a:pt x="1" y="13"/>
                      <a:pt x="1" y="13"/>
                    </a:cubicBezTo>
                    <a:cubicBezTo>
                      <a:pt x="1" y="14"/>
                      <a:pt x="2" y="13"/>
                      <a:pt x="2" y="14"/>
                    </a:cubicBezTo>
                    <a:cubicBezTo>
                      <a:pt x="2" y="15"/>
                      <a:pt x="1" y="14"/>
                      <a:pt x="2" y="15"/>
                    </a:cubicBezTo>
                    <a:cubicBezTo>
                      <a:pt x="2" y="15"/>
                      <a:pt x="1" y="16"/>
                      <a:pt x="2" y="16"/>
                    </a:cubicBezTo>
                    <a:cubicBezTo>
                      <a:pt x="2" y="16"/>
                      <a:pt x="2" y="17"/>
                      <a:pt x="2" y="17"/>
                    </a:cubicBezTo>
                    <a:cubicBezTo>
                      <a:pt x="1" y="17"/>
                      <a:pt x="1" y="17"/>
                      <a:pt x="1" y="17"/>
                    </a:cubicBezTo>
                    <a:cubicBezTo>
                      <a:pt x="2" y="18"/>
                      <a:pt x="1" y="17"/>
                      <a:pt x="1" y="18"/>
                    </a:cubicBezTo>
                    <a:cubicBezTo>
                      <a:pt x="1" y="20"/>
                      <a:pt x="0" y="19"/>
                      <a:pt x="0" y="19"/>
                    </a:cubicBezTo>
                    <a:cubicBezTo>
                      <a:pt x="0" y="20"/>
                      <a:pt x="0" y="20"/>
                      <a:pt x="1" y="20"/>
                    </a:cubicBezTo>
                    <a:cubicBezTo>
                      <a:pt x="1" y="20"/>
                      <a:pt x="1" y="21"/>
                      <a:pt x="1" y="21"/>
                    </a:cubicBezTo>
                    <a:cubicBezTo>
                      <a:pt x="2" y="21"/>
                      <a:pt x="2" y="22"/>
                      <a:pt x="2" y="22"/>
                    </a:cubicBezTo>
                    <a:cubicBezTo>
                      <a:pt x="1" y="23"/>
                      <a:pt x="1" y="21"/>
                      <a:pt x="0" y="22"/>
                    </a:cubicBezTo>
                    <a:cubicBezTo>
                      <a:pt x="0" y="22"/>
                      <a:pt x="1" y="22"/>
                      <a:pt x="1" y="22"/>
                    </a:cubicBezTo>
                    <a:cubicBezTo>
                      <a:pt x="1" y="23"/>
                      <a:pt x="1" y="23"/>
                      <a:pt x="2" y="24"/>
                    </a:cubicBezTo>
                    <a:cubicBezTo>
                      <a:pt x="2" y="24"/>
                      <a:pt x="3" y="24"/>
                      <a:pt x="3" y="24"/>
                    </a:cubicBezTo>
                    <a:cubicBezTo>
                      <a:pt x="4" y="25"/>
                      <a:pt x="4" y="26"/>
                      <a:pt x="4" y="25"/>
                    </a:cubicBezTo>
                    <a:cubicBezTo>
                      <a:pt x="5" y="25"/>
                      <a:pt x="4" y="25"/>
                      <a:pt x="5" y="25"/>
                    </a:cubicBezTo>
                    <a:cubicBezTo>
                      <a:pt x="6" y="27"/>
                      <a:pt x="5" y="26"/>
                      <a:pt x="5" y="27"/>
                    </a:cubicBezTo>
                    <a:cubicBezTo>
                      <a:pt x="6" y="26"/>
                      <a:pt x="6" y="27"/>
                      <a:pt x="6" y="28"/>
                    </a:cubicBezTo>
                    <a:cubicBezTo>
                      <a:pt x="6" y="28"/>
                      <a:pt x="6" y="28"/>
                      <a:pt x="6" y="28"/>
                    </a:cubicBezTo>
                    <a:cubicBezTo>
                      <a:pt x="6" y="28"/>
                      <a:pt x="6" y="28"/>
                      <a:pt x="6" y="28"/>
                    </a:cubicBezTo>
                    <a:cubicBezTo>
                      <a:pt x="7" y="28"/>
                      <a:pt x="7" y="29"/>
                      <a:pt x="8" y="29"/>
                    </a:cubicBezTo>
                    <a:cubicBezTo>
                      <a:pt x="9" y="28"/>
                      <a:pt x="8" y="28"/>
                      <a:pt x="8" y="27"/>
                    </a:cubicBezTo>
                    <a:cubicBezTo>
                      <a:pt x="9" y="27"/>
                      <a:pt x="9" y="28"/>
                      <a:pt x="9" y="28"/>
                    </a:cubicBezTo>
                    <a:cubicBezTo>
                      <a:pt x="10" y="27"/>
                      <a:pt x="7" y="26"/>
                      <a:pt x="9" y="26"/>
                    </a:cubicBezTo>
                    <a:cubicBezTo>
                      <a:pt x="10" y="26"/>
                      <a:pt x="9" y="25"/>
                      <a:pt x="10" y="25"/>
                    </a:cubicBezTo>
                    <a:cubicBezTo>
                      <a:pt x="12" y="25"/>
                      <a:pt x="11" y="24"/>
                      <a:pt x="11" y="24"/>
                    </a:cubicBezTo>
                    <a:cubicBezTo>
                      <a:pt x="12" y="24"/>
                      <a:pt x="11" y="23"/>
                      <a:pt x="12" y="23"/>
                    </a:cubicBezTo>
                    <a:cubicBezTo>
                      <a:pt x="13" y="22"/>
                      <a:pt x="12" y="21"/>
                      <a:pt x="13" y="21"/>
                    </a:cubicBezTo>
                    <a:cubicBezTo>
                      <a:pt x="14" y="21"/>
                      <a:pt x="14" y="21"/>
                      <a:pt x="14" y="21"/>
                    </a:cubicBezTo>
                    <a:cubicBezTo>
                      <a:pt x="15" y="20"/>
                      <a:pt x="14" y="19"/>
                      <a:pt x="14" y="1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8" name="Freeform 2672"/>
              <p:cNvSpPr>
                <a:spLocks/>
              </p:cNvSpPr>
              <p:nvPr/>
            </p:nvSpPr>
            <p:spPr bwMode="auto">
              <a:xfrm>
                <a:off x="4799013" y="3429000"/>
                <a:ext cx="42863" cy="44450"/>
              </a:xfrm>
              <a:custGeom>
                <a:avLst/>
                <a:gdLst>
                  <a:gd name="T0" fmla="*/ 1 w 15"/>
                  <a:gd name="T1" fmla="*/ 9 h 16"/>
                  <a:gd name="T2" fmla="*/ 2 w 15"/>
                  <a:gd name="T3" fmla="*/ 10 h 16"/>
                  <a:gd name="T4" fmla="*/ 4 w 15"/>
                  <a:gd name="T5" fmla="*/ 12 h 16"/>
                  <a:gd name="T6" fmla="*/ 5 w 15"/>
                  <a:gd name="T7" fmla="*/ 14 h 16"/>
                  <a:gd name="T8" fmla="*/ 4 w 15"/>
                  <a:gd name="T9" fmla="*/ 15 h 16"/>
                  <a:gd name="T10" fmla="*/ 4 w 15"/>
                  <a:gd name="T11" fmla="*/ 15 h 16"/>
                  <a:gd name="T12" fmla="*/ 5 w 15"/>
                  <a:gd name="T13" fmla="*/ 15 h 16"/>
                  <a:gd name="T14" fmla="*/ 5 w 15"/>
                  <a:gd name="T15" fmla="*/ 15 h 16"/>
                  <a:gd name="T16" fmla="*/ 6 w 15"/>
                  <a:gd name="T17" fmla="*/ 14 h 16"/>
                  <a:gd name="T18" fmla="*/ 7 w 15"/>
                  <a:gd name="T19" fmla="*/ 12 h 16"/>
                  <a:gd name="T20" fmla="*/ 8 w 15"/>
                  <a:gd name="T21" fmla="*/ 12 h 16"/>
                  <a:gd name="T22" fmla="*/ 9 w 15"/>
                  <a:gd name="T23" fmla="*/ 12 h 16"/>
                  <a:gd name="T24" fmla="*/ 11 w 15"/>
                  <a:gd name="T25" fmla="*/ 12 h 16"/>
                  <a:gd name="T26" fmla="*/ 11 w 15"/>
                  <a:gd name="T27" fmla="*/ 11 h 16"/>
                  <a:gd name="T28" fmla="*/ 13 w 15"/>
                  <a:gd name="T29" fmla="*/ 11 h 16"/>
                  <a:gd name="T30" fmla="*/ 13 w 15"/>
                  <a:gd name="T31" fmla="*/ 11 h 16"/>
                  <a:gd name="T32" fmla="*/ 13 w 15"/>
                  <a:gd name="T33" fmla="*/ 10 h 16"/>
                  <a:gd name="T34" fmla="*/ 14 w 15"/>
                  <a:gd name="T35" fmla="*/ 8 h 16"/>
                  <a:gd name="T36" fmla="*/ 15 w 15"/>
                  <a:gd name="T37" fmla="*/ 7 h 16"/>
                  <a:gd name="T38" fmla="*/ 14 w 15"/>
                  <a:gd name="T39" fmla="*/ 6 h 16"/>
                  <a:gd name="T40" fmla="*/ 12 w 15"/>
                  <a:gd name="T41" fmla="*/ 6 h 16"/>
                  <a:gd name="T42" fmla="*/ 11 w 15"/>
                  <a:gd name="T43" fmla="*/ 4 h 16"/>
                  <a:gd name="T44" fmla="*/ 10 w 15"/>
                  <a:gd name="T45" fmla="*/ 3 h 16"/>
                  <a:gd name="T46" fmla="*/ 9 w 15"/>
                  <a:gd name="T47" fmla="*/ 2 h 16"/>
                  <a:gd name="T48" fmla="*/ 8 w 15"/>
                  <a:gd name="T49" fmla="*/ 1 h 16"/>
                  <a:gd name="T50" fmla="*/ 7 w 15"/>
                  <a:gd name="T51" fmla="*/ 1 h 16"/>
                  <a:gd name="T52" fmla="*/ 7 w 15"/>
                  <a:gd name="T53" fmla="*/ 0 h 16"/>
                  <a:gd name="T54" fmla="*/ 6 w 15"/>
                  <a:gd name="T55" fmla="*/ 1 h 16"/>
                  <a:gd name="T56" fmla="*/ 5 w 15"/>
                  <a:gd name="T57" fmla="*/ 1 h 16"/>
                  <a:gd name="T58" fmla="*/ 5 w 15"/>
                  <a:gd name="T59" fmla="*/ 2 h 16"/>
                  <a:gd name="T60" fmla="*/ 5 w 15"/>
                  <a:gd name="T61" fmla="*/ 3 h 16"/>
                  <a:gd name="T62" fmla="*/ 4 w 15"/>
                  <a:gd name="T63" fmla="*/ 4 h 16"/>
                  <a:gd name="T64" fmla="*/ 4 w 15"/>
                  <a:gd name="T65" fmla="*/ 4 h 16"/>
                  <a:gd name="T66" fmla="*/ 2 w 15"/>
                  <a:gd name="T67" fmla="*/ 5 h 16"/>
                  <a:gd name="T68" fmla="*/ 2 w 15"/>
                  <a:gd name="T69" fmla="*/ 5 h 16"/>
                  <a:gd name="T70" fmla="*/ 1 w 15"/>
                  <a:gd name="T71" fmla="*/ 5 h 16"/>
                  <a:gd name="T72" fmla="*/ 0 w 15"/>
                  <a:gd name="T73" fmla="*/ 5 h 16"/>
                  <a:gd name="T74" fmla="*/ 1 w 15"/>
                  <a:gd name="T75" fmla="*/ 7 h 16"/>
                  <a:gd name="T76" fmla="*/ 0 w 15"/>
                  <a:gd name="T77" fmla="*/ 8 h 16"/>
                  <a:gd name="T78" fmla="*/ 1 w 15"/>
                  <a:gd name="T79"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 h="16">
                    <a:moveTo>
                      <a:pt x="1" y="9"/>
                    </a:moveTo>
                    <a:cubicBezTo>
                      <a:pt x="1" y="9"/>
                      <a:pt x="2" y="10"/>
                      <a:pt x="2" y="10"/>
                    </a:cubicBezTo>
                    <a:cubicBezTo>
                      <a:pt x="3" y="10"/>
                      <a:pt x="4" y="11"/>
                      <a:pt x="4" y="12"/>
                    </a:cubicBezTo>
                    <a:cubicBezTo>
                      <a:pt x="4" y="13"/>
                      <a:pt x="5" y="14"/>
                      <a:pt x="5" y="14"/>
                    </a:cubicBezTo>
                    <a:cubicBezTo>
                      <a:pt x="4" y="15"/>
                      <a:pt x="5" y="15"/>
                      <a:pt x="4" y="15"/>
                    </a:cubicBezTo>
                    <a:cubicBezTo>
                      <a:pt x="4" y="15"/>
                      <a:pt x="4" y="15"/>
                      <a:pt x="4" y="15"/>
                    </a:cubicBezTo>
                    <a:cubicBezTo>
                      <a:pt x="5" y="15"/>
                      <a:pt x="5" y="15"/>
                      <a:pt x="5" y="15"/>
                    </a:cubicBezTo>
                    <a:cubicBezTo>
                      <a:pt x="5" y="16"/>
                      <a:pt x="5" y="15"/>
                      <a:pt x="5" y="15"/>
                    </a:cubicBezTo>
                    <a:cubicBezTo>
                      <a:pt x="6" y="16"/>
                      <a:pt x="6" y="15"/>
                      <a:pt x="6" y="14"/>
                    </a:cubicBezTo>
                    <a:cubicBezTo>
                      <a:pt x="6" y="13"/>
                      <a:pt x="6" y="12"/>
                      <a:pt x="7" y="12"/>
                    </a:cubicBezTo>
                    <a:cubicBezTo>
                      <a:pt x="8" y="12"/>
                      <a:pt x="8" y="12"/>
                      <a:pt x="8" y="12"/>
                    </a:cubicBezTo>
                    <a:cubicBezTo>
                      <a:pt x="9" y="11"/>
                      <a:pt x="9" y="11"/>
                      <a:pt x="9" y="12"/>
                    </a:cubicBezTo>
                    <a:cubicBezTo>
                      <a:pt x="10" y="12"/>
                      <a:pt x="10" y="13"/>
                      <a:pt x="11" y="12"/>
                    </a:cubicBezTo>
                    <a:cubicBezTo>
                      <a:pt x="11" y="12"/>
                      <a:pt x="10" y="11"/>
                      <a:pt x="11" y="11"/>
                    </a:cubicBezTo>
                    <a:cubicBezTo>
                      <a:pt x="12" y="11"/>
                      <a:pt x="12" y="11"/>
                      <a:pt x="13" y="11"/>
                    </a:cubicBezTo>
                    <a:cubicBezTo>
                      <a:pt x="13" y="11"/>
                      <a:pt x="13" y="11"/>
                      <a:pt x="13" y="11"/>
                    </a:cubicBezTo>
                    <a:cubicBezTo>
                      <a:pt x="12" y="10"/>
                      <a:pt x="13" y="10"/>
                      <a:pt x="13" y="10"/>
                    </a:cubicBezTo>
                    <a:cubicBezTo>
                      <a:pt x="13" y="9"/>
                      <a:pt x="13" y="9"/>
                      <a:pt x="14" y="8"/>
                    </a:cubicBezTo>
                    <a:cubicBezTo>
                      <a:pt x="15" y="7"/>
                      <a:pt x="14" y="7"/>
                      <a:pt x="15" y="7"/>
                    </a:cubicBezTo>
                    <a:cubicBezTo>
                      <a:pt x="15" y="7"/>
                      <a:pt x="14" y="6"/>
                      <a:pt x="14" y="6"/>
                    </a:cubicBezTo>
                    <a:cubicBezTo>
                      <a:pt x="13" y="7"/>
                      <a:pt x="14" y="6"/>
                      <a:pt x="12" y="6"/>
                    </a:cubicBezTo>
                    <a:cubicBezTo>
                      <a:pt x="11" y="6"/>
                      <a:pt x="13" y="5"/>
                      <a:pt x="11" y="4"/>
                    </a:cubicBezTo>
                    <a:cubicBezTo>
                      <a:pt x="9" y="4"/>
                      <a:pt x="11" y="2"/>
                      <a:pt x="10" y="3"/>
                    </a:cubicBezTo>
                    <a:cubicBezTo>
                      <a:pt x="9" y="3"/>
                      <a:pt x="10" y="2"/>
                      <a:pt x="9" y="2"/>
                    </a:cubicBezTo>
                    <a:cubicBezTo>
                      <a:pt x="9" y="2"/>
                      <a:pt x="9" y="2"/>
                      <a:pt x="8" y="1"/>
                    </a:cubicBezTo>
                    <a:cubicBezTo>
                      <a:pt x="7" y="1"/>
                      <a:pt x="7" y="1"/>
                      <a:pt x="7" y="1"/>
                    </a:cubicBezTo>
                    <a:cubicBezTo>
                      <a:pt x="8" y="1"/>
                      <a:pt x="7" y="0"/>
                      <a:pt x="7" y="0"/>
                    </a:cubicBezTo>
                    <a:cubicBezTo>
                      <a:pt x="6" y="0"/>
                      <a:pt x="6" y="0"/>
                      <a:pt x="6" y="1"/>
                    </a:cubicBezTo>
                    <a:cubicBezTo>
                      <a:pt x="5" y="1"/>
                      <a:pt x="5" y="1"/>
                      <a:pt x="5" y="1"/>
                    </a:cubicBezTo>
                    <a:cubicBezTo>
                      <a:pt x="6" y="2"/>
                      <a:pt x="6" y="1"/>
                      <a:pt x="5" y="2"/>
                    </a:cubicBezTo>
                    <a:cubicBezTo>
                      <a:pt x="5" y="3"/>
                      <a:pt x="5" y="2"/>
                      <a:pt x="5" y="3"/>
                    </a:cubicBezTo>
                    <a:cubicBezTo>
                      <a:pt x="5" y="4"/>
                      <a:pt x="4" y="3"/>
                      <a:pt x="4" y="4"/>
                    </a:cubicBezTo>
                    <a:cubicBezTo>
                      <a:pt x="4" y="4"/>
                      <a:pt x="4" y="4"/>
                      <a:pt x="4" y="4"/>
                    </a:cubicBezTo>
                    <a:cubicBezTo>
                      <a:pt x="5" y="4"/>
                      <a:pt x="3" y="5"/>
                      <a:pt x="2" y="5"/>
                    </a:cubicBezTo>
                    <a:cubicBezTo>
                      <a:pt x="2" y="5"/>
                      <a:pt x="2" y="5"/>
                      <a:pt x="2" y="5"/>
                    </a:cubicBezTo>
                    <a:cubicBezTo>
                      <a:pt x="1" y="5"/>
                      <a:pt x="2" y="5"/>
                      <a:pt x="1" y="5"/>
                    </a:cubicBezTo>
                    <a:cubicBezTo>
                      <a:pt x="1" y="5"/>
                      <a:pt x="1" y="4"/>
                      <a:pt x="0" y="5"/>
                    </a:cubicBezTo>
                    <a:cubicBezTo>
                      <a:pt x="0" y="6"/>
                      <a:pt x="1" y="6"/>
                      <a:pt x="1" y="7"/>
                    </a:cubicBezTo>
                    <a:cubicBezTo>
                      <a:pt x="0" y="7"/>
                      <a:pt x="0" y="7"/>
                      <a:pt x="0" y="8"/>
                    </a:cubicBezTo>
                    <a:cubicBezTo>
                      <a:pt x="1" y="8"/>
                      <a:pt x="1" y="8"/>
                      <a:pt x="1"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79" name="Freeform 2673"/>
              <p:cNvSpPr>
                <a:spLocks/>
              </p:cNvSpPr>
              <p:nvPr/>
            </p:nvSpPr>
            <p:spPr bwMode="auto">
              <a:xfrm>
                <a:off x="4764088" y="3419475"/>
                <a:ext cx="42863" cy="53975"/>
              </a:xfrm>
              <a:custGeom>
                <a:avLst/>
                <a:gdLst>
                  <a:gd name="T0" fmla="*/ 14 w 15"/>
                  <a:gd name="T1" fmla="*/ 6 h 19"/>
                  <a:gd name="T2" fmla="*/ 11 w 15"/>
                  <a:gd name="T3" fmla="*/ 4 h 19"/>
                  <a:gd name="T4" fmla="*/ 10 w 15"/>
                  <a:gd name="T5" fmla="*/ 4 h 19"/>
                  <a:gd name="T6" fmla="*/ 8 w 15"/>
                  <a:gd name="T7" fmla="*/ 3 h 19"/>
                  <a:gd name="T8" fmla="*/ 7 w 15"/>
                  <a:gd name="T9" fmla="*/ 2 h 19"/>
                  <a:gd name="T10" fmla="*/ 6 w 15"/>
                  <a:gd name="T11" fmla="*/ 1 h 19"/>
                  <a:gd name="T12" fmla="*/ 6 w 15"/>
                  <a:gd name="T13" fmla="*/ 0 h 19"/>
                  <a:gd name="T14" fmla="*/ 5 w 15"/>
                  <a:gd name="T15" fmla="*/ 0 h 19"/>
                  <a:gd name="T16" fmla="*/ 5 w 15"/>
                  <a:gd name="T17" fmla="*/ 1 h 19"/>
                  <a:gd name="T18" fmla="*/ 4 w 15"/>
                  <a:gd name="T19" fmla="*/ 0 h 19"/>
                  <a:gd name="T20" fmla="*/ 4 w 15"/>
                  <a:gd name="T21" fmla="*/ 1 h 19"/>
                  <a:gd name="T22" fmla="*/ 5 w 15"/>
                  <a:gd name="T23" fmla="*/ 2 h 19"/>
                  <a:gd name="T24" fmla="*/ 4 w 15"/>
                  <a:gd name="T25" fmla="*/ 3 h 19"/>
                  <a:gd name="T26" fmla="*/ 4 w 15"/>
                  <a:gd name="T27" fmla="*/ 3 h 19"/>
                  <a:gd name="T28" fmla="*/ 3 w 15"/>
                  <a:gd name="T29" fmla="*/ 3 h 19"/>
                  <a:gd name="T30" fmla="*/ 2 w 15"/>
                  <a:gd name="T31" fmla="*/ 4 h 19"/>
                  <a:gd name="T32" fmla="*/ 1 w 15"/>
                  <a:gd name="T33" fmla="*/ 5 h 19"/>
                  <a:gd name="T34" fmla="*/ 1 w 15"/>
                  <a:gd name="T35" fmla="*/ 6 h 19"/>
                  <a:gd name="T36" fmla="*/ 0 w 15"/>
                  <a:gd name="T37" fmla="*/ 7 h 19"/>
                  <a:gd name="T38" fmla="*/ 0 w 15"/>
                  <a:gd name="T39" fmla="*/ 9 h 19"/>
                  <a:gd name="T40" fmla="*/ 0 w 15"/>
                  <a:gd name="T41" fmla="*/ 11 h 19"/>
                  <a:gd name="T42" fmla="*/ 0 w 15"/>
                  <a:gd name="T43" fmla="*/ 11 h 19"/>
                  <a:gd name="T44" fmla="*/ 0 w 15"/>
                  <a:gd name="T45" fmla="*/ 11 h 19"/>
                  <a:gd name="T46" fmla="*/ 0 w 15"/>
                  <a:gd name="T47" fmla="*/ 11 h 19"/>
                  <a:gd name="T48" fmla="*/ 0 w 15"/>
                  <a:gd name="T49" fmla="*/ 11 h 19"/>
                  <a:gd name="T50" fmla="*/ 0 w 15"/>
                  <a:gd name="T51" fmla="*/ 11 h 19"/>
                  <a:gd name="T52" fmla="*/ 0 w 15"/>
                  <a:gd name="T53" fmla="*/ 11 h 19"/>
                  <a:gd name="T54" fmla="*/ 0 w 15"/>
                  <a:gd name="T55" fmla="*/ 11 h 19"/>
                  <a:gd name="T56" fmla="*/ 0 w 15"/>
                  <a:gd name="T57" fmla="*/ 11 h 19"/>
                  <a:gd name="T58" fmla="*/ 0 w 15"/>
                  <a:gd name="T59" fmla="*/ 11 h 19"/>
                  <a:gd name="T60" fmla="*/ 0 w 15"/>
                  <a:gd name="T61" fmla="*/ 12 h 19"/>
                  <a:gd name="T62" fmla="*/ 0 w 15"/>
                  <a:gd name="T63" fmla="*/ 12 h 19"/>
                  <a:gd name="T64" fmla="*/ 0 w 15"/>
                  <a:gd name="T65" fmla="*/ 12 h 19"/>
                  <a:gd name="T66" fmla="*/ 0 w 15"/>
                  <a:gd name="T67" fmla="*/ 12 h 19"/>
                  <a:gd name="T68" fmla="*/ 2 w 15"/>
                  <a:gd name="T69" fmla="*/ 13 h 19"/>
                  <a:gd name="T70" fmla="*/ 3 w 15"/>
                  <a:gd name="T71" fmla="*/ 14 h 19"/>
                  <a:gd name="T72" fmla="*/ 3 w 15"/>
                  <a:gd name="T73" fmla="*/ 14 h 19"/>
                  <a:gd name="T74" fmla="*/ 4 w 15"/>
                  <a:gd name="T75" fmla="*/ 14 h 19"/>
                  <a:gd name="T76" fmla="*/ 5 w 15"/>
                  <a:gd name="T77" fmla="*/ 17 h 19"/>
                  <a:gd name="T78" fmla="*/ 6 w 15"/>
                  <a:gd name="T79" fmla="*/ 18 h 19"/>
                  <a:gd name="T80" fmla="*/ 7 w 15"/>
                  <a:gd name="T81" fmla="*/ 19 h 19"/>
                  <a:gd name="T82" fmla="*/ 7 w 15"/>
                  <a:gd name="T83" fmla="*/ 19 h 19"/>
                  <a:gd name="T84" fmla="*/ 7 w 15"/>
                  <a:gd name="T85" fmla="*/ 18 h 19"/>
                  <a:gd name="T86" fmla="*/ 7 w 15"/>
                  <a:gd name="T87" fmla="*/ 17 h 19"/>
                  <a:gd name="T88" fmla="*/ 7 w 15"/>
                  <a:gd name="T89" fmla="*/ 16 h 19"/>
                  <a:gd name="T90" fmla="*/ 6 w 15"/>
                  <a:gd name="T91" fmla="*/ 15 h 19"/>
                  <a:gd name="T92" fmla="*/ 5 w 15"/>
                  <a:gd name="T93" fmla="*/ 15 h 19"/>
                  <a:gd name="T94" fmla="*/ 5 w 15"/>
                  <a:gd name="T95" fmla="*/ 13 h 19"/>
                  <a:gd name="T96" fmla="*/ 7 w 15"/>
                  <a:gd name="T97" fmla="*/ 14 h 19"/>
                  <a:gd name="T98" fmla="*/ 7 w 15"/>
                  <a:gd name="T99" fmla="*/ 13 h 19"/>
                  <a:gd name="T100" fmla="*/ 8 w 15"/>
                  <a:gd name="T101" fmla="*/ 11 h 19"/>
                  <a:gd name="T102" fmla="*/ 10 w 15"/>
                  <a:gd name="T103" fmla="*/ 10 h 19"/>
                  <a:gd name="T104" fmla="*/ 10 w 15"/>
                  <a:gd name="T105" fmla="*/ 11 h 19"/>
                  <a:gd name="T106" fmla="*/ 11 w 15"/>
                  <a:gd name="T107" fmla="*/ 12 h 19"/>
                  <a:gd name="T108" fmla="*/ 12 w 15"/>
                  <a:gd name="T109" fmla="*/ 11 h 19"/>
                  <a:gd name="T110" fmla="*/ 12 w 15"/>
                  <a:gd name="T111" fmla="*/ 11 h 19"/>
                  <a:gd name="T112" fmla="*/ 13 w 15"/>
                  <a:gd name="T113" fmla="*/ 10 h 19"/>
                  <a:gd name="T114" fmla="*/ 12 w 15"/>
                  <a:gd name="T115" fmla="*/ 8 h 19"/>
                  <a:gd name="T116" fmla="*/ 13 w 15"/>
                  <a:gd name="T117" fmla="*/ 8 h 19"/>
                  <a:gd name="T118" fmla="*/ 14 w 15"/>
                  <a:gd name="T119" fmla="*/ 8 h 19"/>
                  <a:gd name="T120" fmla="*/ 14 w 15"/>
                  <a:gd name="T121" fmla="*/ 8 h 19"/>
                  <a:gd name="T122" fmla="*/ 15 w 15"/>
                  <a:gd name="T123" fmla="*/ 7 h 19"/>
                  <a:gd name="T124" fmla="*/ 14 w 15"/>
                  <a:gd name="T125"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 h="19">
                    <a:moveTo>
                      <a:pt x="14" y="6"/>
                    </a:moveTo>
                    <a:cubicBezTo>
                      <a:pt x="13" y="6"/>
                      <a:pt x="12" y="4"/>
                      <a:pt x="11" y="4"/>
                    </a:cubicBezTo>
                    <a:cubicBezTo>
                      <a:pt x="10" y="5"/>
                      <a:pt x="11" y="4"/>
                      <a:pt x="10" y="4"/>
                    </a:cubicBezTo>
                    <a:cubicBezTo>
                      <a:pt x="9" y="4"/>
                      <a:pt x="9" y="4"/>
                      <a:pt x="8" y="3"/>
                    </a:cubicBezTo>
                    <a:cubicBezTo>
                      <a:pt x="8" y="2"/>
                      <a:pt x="8" y="2"/>
                      <a:pt x="7" y="2"/>
                    </a:cubicBezTo>
                    <a:cubicBezTo>
                      <a:pt x="6" y="1"/>
                      <a:pt x="6" y="1"/>
                      <a:pt x="6" y="1"/>
                    </a:cubicBezTo>
                    <a:cubicBezTo>
                      <a:pt x="6" y="1"/>
                      <a:pt x="6" y="1"/>
                      <a:pt x="6" y="0"/>
                    </a:cubicBezTo>
                    <a:cubicBezTo>
                      <a:pt x="6" y="0"/>
                      <a:pt x="6" y="1"/>
                      <a:pt x="5" y="0"/>
                    </a:cubicBezTo>
                    <a:cubicBezTo>
                      <a:pt x="5" y="0"/>
                      <a:pt x="5" y="1"/>
                      <a:pt x="5" y="1"/>
                    </a:cubicBezTo>
                    <a:cubicBezTo>
                      <a:pt x="4" y="0"/>
                      <a:pt x="4" y="0"/>
                      <a:pt x="4" y="0"/>
                    </a:cubicBezTo>
                    <a:cubicBezTo>
                      <a:pt x="4" y="1"/>
                      <a:pt x="4" y="1"/>
                      <a:pt x="4" y="1"/>
                    </a:cubicBezTo>
                    <a:cubicBezTo>
                      <a:pt x="5" y="2"/>
                      <a:pt x="4" y="2"/>
                      <a:pt x="5" y="2"/>
                    </a:cubicBezTo>
                    <a:cubicBezTo>
                      <a:pt x="5" y="3"/>
                      <a:pt x="5" y="3"/>
                      <a:pt x="4" y="3"/>
                    </a:cubicBezTo>
                    <a:cubicBezTo>
                      <a:pt x="4" y="4"/>
                      <a:pt x="4" y="3"/>
                      <a:pt x="4" y="3"/>
                    </a:cubicBezTo>
                    <a:cubicBezTo>
                      <a:pt x="4" y="2"/>
                      <a:pt x="3" y="2"/>
                      <a:pt x="3" y="3"/>
                    </a:cubicBezTo>
                    <a:cubicBezTo>
                      <a:pt x="3" y="4"/>
                      <a:pt x="2" y="3"/>
                      <a:pt x="2" y="4"/>
                    </a:cubicBezTo>
                    <a:cubicBezTo>
                      <a:pt x="2" y="4"/>
                      <a:pt x="1" y="4"/>
                      <a:pt x="1" y="5"/>
                    </a:cubicBezTo>
                    <a:cubicBezTo>
                      <a:pt x="2" y="6"/>
                      <a:pt x="2" y="6"/>
                      <a:pt x="1" y="6"/>
                    </a:cubicBezTo>
                    <a:cubicBezTo>
                      <a:pt x="0" y="6"/>
                      <a:pt x="0" y="6"/>
                      <a:pt x="0" y="7"/>
                    </a:cubicBezTo>
                    <a:cubicBezTo>
                      <a:pt x="1" y="8"/>
                      <a:pt x="0" y="8"/>
                      <a:pt x="0" y="9"/>
                    </a:cubicBezTo>
                    <a:cubicBezTo>
                      <a:pt x="1" y="9"/>
                      <a:pt x="1" y="10"/>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1" y="14"/>
                      <a:pt x="1" y="12"/>
                      <a:pt x="2" y="13"/>
                    </a:cubicBezTo>
                    <a:cubicBezTo>
                      <a:pt x="2" y="14"/>
                      <a:pt x="2" y="14"/>
                      <a:pt x="3" y="14"/>
                    </a:cubicBezTo>
                    <a:cubicBezTo>
                      <a:pt x="3" y="14"/>
                      <a:pt x="3" y="14"/>
                      <a:pt x="3" y="14"/>
                    </a:cubicBezTo>
                    <a:cubicBezTo>
                      <a:pt x="3" y="14"/>
                      <a:pt x="3" y="14"/>
                      <a:pt x="4" y="14"/>
                    </a:cubicBezTo>
                    <a:cubicBezTo>
                      <a:pt x="4" y="15"/>
                      <a:pt x="5" y="16"/>
                      <a:pt x="5" y="17"/>
                    </a:cubicBezTo>
                    <a:cubicBezTo>
                      <a:pt x="5" y="18"/>
                      <a:pt x="6" y="18"/>
                      <a:pt x="6" y="18"/>
                    </a:cubicBezTo>
                    <a:cubicBezTo>
                      <a:pt x="7" y="18"/>
                      <a:pt x="7" y="19"/>
                      <a:pt x="7" y="19"/>
                    </a:cubicBezTo>
                    <a:cubicBezTo>
                      <a:pt x="7" y="19"/>
                      <a:pt x="7" y="19"/>
                      <a:pt x="7" y="19"/>
                    </a:cubicBezTo>
                    <a:cubicBezTo>
                      <a:pt x="7" y="18"/>
                      <a:pt x="7" y="18"/>
                      <a:pt x="7" y="18"/>
                    </a:cubicBezTo>
                    <a:cubicBezTo>
                      <a:pt x="6" y="17"/>
                      <a:pt x="7" y="17"/>
                      <a:pt x="7" y="17"/>
                    </a:cubicBezTo>
                    <a:cubicBezTo>
                      <a:pt x="7" y="17"/>
                      <a:pt x="7" y="16"/>
                      <a:pt x="7" y="16"/>
                    </a:cubicBezTo>
                    <a:cubicBezTo>
                      <a:pt x="7" y="16"/>
                      <a:pt x="6" y="15"/>
                      <a:pt x="6" y="15"/>
                    </a:cubicBezTo>
                    <a:cubicBezTo>
                      <a:pt x="7" y="15"/>
                      <a:pt x="5" y="15"/>
                      <a:pt x="5" y="15"/>
                    </a:cubicBezTo>
                    <a:cubicBezTo>
                      <a:pt x="6" y="14"/>
                      <a:pt x="4" y="14"/>
                      <a:pt x="5" y="13"/>
                    </a:cubicBezTo>
                    <a:cubicBezTo>
                      <a:pt x="6" y="13"/>
                      <a:pt x="6" y="13"/>
                      <a:pt x="7" y="14"/>
                    </a:cubicBezTo>
                    <a:cubicBezTo>
                      <a:pt x="7" y="13"/>
                      <a:pt x="7" y="13"/>
                      <a:pt x="7" y="13"/>
                    </a:cubicBezTo>
                    <a:cubicBezTo>
                      <a:pt x="7" y="12"/>
                      <a:pt x="8" y="12"/>
                      <a:pt x="8" y="11"/>
                    </a:cubicBezTo>
                    <a:cubicBezTo>
                      <a:pt x="9" y="10"/>
                      <a:pt x="9" y="10"/>
                      <a:pt x="10" y="10"/>
                    </a:cubicBezTo>
                    <a:cubicBezTo>
                      <a:pt x="10" y="10"/>
                      <a:pt x="10" y="10"/>
                      <a:pt x="10" y="11"/>
                    </a:cubicBezTo>
                    <a:cubicBezTo>
                      <a:pt x="9" y="11"/>
                      <a:pt x="10" y="12"/>
                      <a:pt x="11" y="12"/>
                    </a:cubicBezTo>
                    <a:cubicBezTo>
                      <a:pt x="11" y="11"/>
                      <a:pt x="12" y="11"/>
                      <a:pt x="12" y="11"/>
                    </a:cubicBezTo>
                    <a:cubicBezTo>
                      <a:pt x="12" y="11"/>
                      <a:pt x="12" y="11"/>
                      <a:pt x="12" y="11"/>
                    </a:cubicBezTo>
                    <a:cubicBezTo>
                      <a:pt x="12" y="10"/>
                      <a:pt x="12" y="10"/>
                      <a:pt x="13" y="10"/>
                    </a:cubicBezTo>
                    <a:cubicBezTo>
                      <a:pt x="13" y="9"/>
                      <a:pt x="12" y="9"/>
                      <a:pt x="12" y="8"/>
                    </a:cubicBezTo>
                    <a:cubicBezTo>
                      <a:pt x="13" y="7"/>
                      <a:pt x="13" y="8"/>
                      <a:pt x="13" y="8"/>
                    </a:cubicBezTo>
                    <a:cubicBezTo>
                      <a:pt x="14" y="8"/>
                      <a:pt x="13" y="8"/>
                      <a:pt x="14" y="8"/>
                    </a:cubicBezTo>
                    <a:cubicBezTo>
                      <a:pt x="14" y="8"/>
                      <a:pt x="14" y="8"/>
                      <a:pt x="14" y="8"/>
                    </a:cubicBezTo>
                    <a:cubicBezTo>
                      <a:pt x="14" y="7"/>
                      <a:pt x="14" y="7"/>
                      <a:pt x="15" y="7"/>
                    </a:cubicBezTo>
                    <a:cubicBezTo>
                      <a:pt x="15" y="7"/>
                      <a:pt x="15" y="6"/>
                      <a:pt x="14"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0" name="Freeform 2674"/>
              <p:cNvSpPr>
                <a:spLocks/>
              </p:cNvSpPr>
              <p:nvPr/>
            </p:nvSpPr>
            <p:spPr bwMode="auto">
              <a:xfrm>
                <a:off x="4746625" y="3444875"/>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0"/>
                      <a:pt x="1" y="1"/>
                    </a:cubicBezTo>
                    <a:cubicBezTo>
                      <a:pt x="2"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1" name="Freeform 2675"/>
              <p:cNvSpPr>
                <a:spLocks/>
              </p:cNvSpPr>
              <p:nvPr/>
            </p:nvSpPr>
            <p:spPr bwMode="auto">
              <a:xfrm>
                <a:off x="4752975" y="34480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2" name="Freeform 2676"/>
              <p:cNvSpPr>
                <a:spLocks/>
              </p:cNvSpPr>
              <p:nvPr/>
            </p:nvSpPr>
            <p:spPr bwMode="auto">
              <a:xfrm>
                <a:off x="4684713" y="3411538"/>
                <a:ext cx="7938" cy="4762"/>
              </a:xfrm>
              <a:custGeom>
                <a:avLst/>
                <a:gdLst>
                  <a:gd name="T0" fmla="*/ 3 w 3"/>
                  <a:gd name="T1" fmla="*/ 2 h 2"/>
                  <a:gd name="T2" fmla="*/ 3 w 3"/>
                  <a:gd name="T3" fmla="*/ 2 h 2"/>
                  <a:gd name="T4" fmla="*/ 1 w 3"/>
                  <a:gd name="T5" fmla="*/ 1 h 2"/>
                  <a:gd name="T6" fmla="*/ 1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3" y="2"/>
                      <a:pt x="3" y="2"/>
                      <a:pt x="3" y="2"/>
                    </a:cubicBezTo>
                    <a:cubicBezTo>
                      <a:pt x="2" y="2"/>
                      <a:pt x="2" y="1"/>
                      <a:pt x="1" y="1"/>
                    </a:cubicBezTo>
                    <a:cubicBezTo>
                      <a:pt x="1" y="0"/>
                      <a:pt x="0" y="0"/>
                      <a:pt x="1" y="1"/>
                    </a:cubicBezTo>
                    <a:cubicBezTo>
                      <a:pt x="2" y="2"/>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3" name="Freeform 2677"/>
              <p:cNvSpPr>
                <a:spLocks/>
              </p:cNvSpPr>
              <p:nvPr/>
            </p:nvSpPr>
            <p:spPr bwMode="auto">
              <a:xfrm>
                <a:off x="4686300" y="3411538"/>
                <a:ext cx="9525" cy="4762"/>
              </a:xfrm>
              <a:custGeom>
                <a:avLst/>
                <a:gdLst>
                  <a:gd name="T0" fmla="*/ 2 w 3"/>
                  <a:gd name="T1" fmla="*/ 0 h 2"/>
                  <a:gd name="T2" fmla="*/ 2 w 3"/>
                  <a:gd name="T3" fmla="*/ 1 h 2"/>
                  <a:gd name="T4" fmla="*/ 2 w 3"/>
                  <a:gd name="T5" fmla="*/ 0 h 2"/>
                </a:gdLst>
                <a:ahLst/>
                <a:cxnLst>
                  <a:cxn ang="0">
                    <a:pos x="T0" y="T1"/>
                  </a:cxn>
                  <a:cxn ang="0">
                    <a:pos x="T2" y="T3"/>
                  </a:cxn>
                  <a:cxn ang="0">
                    <a:pos x="T4" y="T5"/>
                  </a:cxn>
                </a:cxnLst>
                <a:rect l="0" t="0" r="r" b="b"/>
                <a:pathLst>
                  <a:path w="3" h="2">
                    <a:moveTo>
                      <a:pt x="2" y="0"/>
                    </a:moveTo>
                    <a:cubicBezTo>
                      <a:pt x="0" y="0"/>
                      <a:pt x="1" y="0"/>
                      <a:pt x="2" y="1"/>
                    </a:cubicBezTo>
                    <a:cubicBezTo>
                      <a:pt x="3" y="2"/>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4" name="Freeform 2678"/>
              <p:cNvSpPr>
                <a:spLocks/>
              </p:cNvSpPr>
              <p:nvPr/>
            </p:nvSpPr>
            <p:spPr bwMode="auto">
              <a:xfrm>
                <a:off x="4684713" y="3408363"/>
                <a:ext cx="4763" cy="3175"/>
              </a:xfrm>
              <a:custGeom>
                <a:avLst/>
                <a:gdLst>
                  <a:gd name="T0" fmla="*/ 2 w 2"/>
                  <a:gd name="T1" fmla="*/ 0 h 1"/>
                  <a:gd name="T2" fmla="*/ 1 w 2"/>
                  <a:gd name="T3" fmla="*/ 0 h 1"/>
                  <a:gd name="T4" fmla="*/ 1 w 2"/>
                  <a:gd name="T5" fmla="*/ 0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2" y="0"/>
                      <a:pt x="1" y="0"/>
                    </a:cubicBezTo>
                    <a:cubicBezTo>
                      <a:pt x="1" y="0"/>
                      <a:pt x="0" y="0"/>
                      <a:pt x="1" y="0"/>
                    </a:cubicBezTo>
                    <a:cubicBezTo>
                      <a:pt x="1" y="1"/>
                      <a:pt x="1" y="0"/>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5" name="Freeform 2679"/>
              <p:cNvSpPr>
                <a:spLocks/>
              </p:cNvSpPr>
              <p:nvPr/>
            </p:nvSpPr>
            <p:spPr bwMode="auto">
              <a:xfrm>
                <a:off x="4699000" y="3419475"/>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6" name="Freeform 2680"/>
              <p:cNvSpPr>
                <a:spLocks/>
              </p:cNvSpPr>
              <p:nvPr/>
            </p:nvSpPr>
            <p:spPr bwMode="auto">
              <a:xfrm>
                <a:off x="4681538" y="3405188"/>
                <a:ext cx="4763" cy="7937"/>
              </a:xfrm>
              <a:custGeom>
                <a:avLst/>
                <a:gdLst>
                  <a:gd name="T0" fmla="*/ 2 w 2"/>
                  <a:gd name="T1" fmla="*/ 2 h 3"/>
                  <a:gd name="T2" fmla="*/ 2 w 2"/>
                  <a:gd name="T3" fmla="*/ 2 h 3"/>
                  <a:gd name="T4" fmla="*/ 1 w 2"/>
                  <a:gd name="T5" fmla="*/ 1 h 3"/>
                  <a:gd name="T6" fmla="*/ 0 w 2"/>
                  <a:gd name="T7" fmla="*/ 1 h 3"/>
                  <a:gd name="T8" fmla="*/ 0 w 2"/>
                  <a:gd name="T9" fmla="*/ 1 h 3"/>
                  <a:gd name="T10" fmla="*/ 0 w 2"/>
                  <a:gd name="T11" fmla="*/ 1 h 3"/>
                  <a:gd name="T12" fmla="*/ 1 w 2"/>
                  <a:gd name="T13" fmla="*/ 1 h 3"/>
                  <a:gd name="T14" fmla="*/ 1 w 2"/>
                  <a:gd name="T15" fmla="*/ 2 h 3"/>
                  <a:gd name="T16" fmla="*/ 2 w 2"/>
                  <a:gd name="T17" fmla="*/ 3 h 3"/>
                  <a:gd name="T18" fmla="*/ 1 w 2"/>
                  <a:gd name="T19" fmla="*/ 2 h 3"/>
                  <a:gd name="T20" fmla="*/ 2 w 2"/>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2" y="2"/>
                    </a:moveTo>
                    <a:cubicBezTo>
                      <a:pt x="2" y="3"/>
                      <a:pt x="2" y="2"/>
                      <a:pt x="2" y="2"/>
                    </a:cubicBezTo>
                    <a:cubicBezTo>
                      <a:pt x="1" y="2"/>
                      <a:pt x="1" y="1"/>
                      <a:pt x="1" y="1"/>
                    </a:cubicBezTo>
                    <a:cubicBezTo>
                      <a:pt x="1" y="1"/>
                      <a:pt x="0" y="1"/>
                      <a:pt x="0" y="1"/>
                    </a:cubicBezTo>
                    <a:cubicBezTo>
                      <a:pt x="0" y="0"/>
                      <a:pt x="0" y="0"/>
                      <a:pt x="0" y="1"/>
                    </a:cubicBezTo>
                    <a:cubicBezTo>
                      <a:pt x="0" y="1"/>
                      <a:pt x="0" y="0"/>
                      <a:pt x="0" y="1"/>
                    </a:cubicBezTo>
                    <a:cubicBezTo>
                      <a:pt x="0" y="1"/>
                      <a:pt x="0" y="1"/>
                      <a:pt x="1" y="1"/>
                    </a:cubicBezTo>
                    <a:cubicBezTo>
                      <a:pt x="1" y="1"/>
                      <a:pt x="1" y="1"/>
                      <a:pt x="1" y="2"/>
                    </a:cubicBezTo>
                    <a:cubicBezTo>
                      <a:pt x="1" y="2"/>
                      <a:pt x="1" y="2"/>
                      <a:pt x="2" y="3"/>
                    </a:cubicBezTo>
                    <a:cubicBezTo>
                      <a:pt x="2" y="3"/>
                      <a:pt x="2" y="3"/>
                      <a:pt x="1" y="2"/>
                    </a:cubicBezTo>
                    <a:cubicBezTo>
                      <a:pt x="1"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7" name="Freeform 2681"/>
              <p:cNvSpPr>
                <a:spLocks/>
              </p:cNvSpPr>
              <p:nvPr/>
            </p:nvSpPr>
            <p:spPr bwMode="auto">
              <a:xfrm>
                <a:off x="4700588" y="34194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8" name="Freeform 2682"/>
              <p:cNvSpPr>
                <a:spLocks/>
              </p:cNvSpPr>
              <p:nvPr/>
            </p:nvSpPr>
            <p:spPr bwMode="auto">
              <a:xfrm>
                <a:off x="4678363" y="3398838"/>
                <a:ext cx="3175" cy="3175"/>
              </a:xfrm>
              <a:custGeom>
                <a:avLst/>
                <a:gdLst>
                  <a:gd name="T0" fmla="*/ 0 w 1"/>
                  <a:gd name="T1" fmla="*/ 1 h 1"/>
                  <a:gd name="T2" fmla="*/ 1 w 1"/>
                  <a:gd name="T3" fmla="*/ 1 h 1"/>
                  <a:gd name="T4" fmla="*/ 1 w 1"/>
                  <a:gd name="T5" fmla="*/ 0 h 1"/>
                  <a:gd name="T6" fmla="*/ 0 w 1"/>
                  <a:gd name="T7" fmla="*/ 0 h 1"/>
                  <a:gd name="T8" fmla="*/ 0 w 1"/>
                  <a:gd name="T9" fmla="*/ 0 h 1"/>
                  <a:gd name="T10" fmla="*/ 0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0"/>
                      <a:pt x="0" y="0"/>
                      <a:pt x="1" y="0"/>
                    </a:cubicBezTo>
                    <a:cubicBezTo>
                      <a:pt x="1" y="0"/>
                      <a:pt x="1" y="0"/>
                      <a:pt x="0" y="0"/>
                    </a:cubicBezTo>
                    <a:cubicBezTo>
                      <a:pt x="0" y="0"/>
                      <a:pt x="0"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89" name="Freeform 2683"/>
              <p:cNvSpPr>
                <a:spLocks/>
              </p:cNvSpPr>
              <p:nvPr/>
            </p:nvSpPr>
            <p:spPr bwMode="auto">
              <a:xfrm>
                <a:off x="4678363" y="3402013"/>
                <a:ext cx="6350" cy="3175"/>
              </a:xfrm>
              <a:custGeom>
                <a:avLst/>
                <a:gdLst>
                  <a:gd name="T0" fmla="*/ 1 w 2"/>
                  <a:gd name="T1" fmla="*/ 1 h 1"/>
                  <a:gd name="T2" fmla="*/ 1 w 2"/>
                  <a:gd name="T3" fmla="*/ 1 h 1"/>
                  <a:gd name="T4" fmla="*/ 2 w 2"/>
                  <a:gd name="T5" fmla="*/ 1 h 1"/>
                  <a:gd name="T6" fmla="*/ 1 w 2"/>
                  <a:gd name="T7" fmla="*/ 1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2" y="1"/>
                      <a:pt x="2" y="1"/>
                      <a:pt x="2" y="1"/>
                    </a:cubicBezTo>
                    <a:cubicBezTo>
                      <a:pt x="1" y="1"/>
                      <a:pt x="1" y="1"/>
                      <a:pt x="1" y="1"/>
                    </a:cubicBezTo>
                    <a:cubicBezTo>
                      <a:pt x="0"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0" name="Freeform 2684"/>
              <p:cNvSpPr>
                <a:spLocks/>
              </p:cNvSpPr>
              <p:nvPr/>
            </p:nvSpPr>
            <p:spPr bwMode="auto">
              <a:xfrm>
                <a:off x="4703763" y="34194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1" name="Freeform 2685"/>
              <p:cNvSpPr>
                <a:spLocks/>
              </p:cNvSpPr>
              <p:nvPr/>
            </p:nvSpPr>
            <p:spPr bwMode="auto">
              <a:xfrm>
                <a:off x="4710113" y="342582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2" name="Freeform 2686"/>
              <p:cNvSpPr>
                <a:spLocks/>
              </p:cNvSpPr>
              <p:nvPr/>
            </p:nvSpPr>
            <p:spPr bwMode="auto">
              <a:xfrm>
                <a:off x="4735513" y="3443288"/>
                <a:ext cx="11113" cy="4762"/>
              </a:xfrm>
              <a:custGeom>
                <a:avLst/>
                <a:gdLst>
                  <a:gd name="T0" fmla="*/ 2 w 4"/>
                  <a:gd name="T1" fmla="*/ 1 h 2"/>
                  <a:gd name="T2" fmla="*/ 1 w 4"/>
                  <a:gd name="T3" fmla="*/ 1 h 2"/>
                  <a:gd name="T4" fmla="*/ 4 w 4"/>
                  <a:gd name="T5" fmla="*/ 2 h 2"/>
                  <a:gd name="T6" fmla="*/ 4 w 4"/>
                  <a:gd name="T7" fmla="*/ 1 h 2"/>
                  <a:gd name="T8" fmla="*/ 2 w 4"/>
                  <a:gd name="T9" fmla="*/ 1 h 2"/>
                </a:gdLst>
                <a:ahLst/>
                <a:cxnLst>
                  <a:cxn ang="0">
                    <a:pos x="T0" y="T1"/>
                  </a:cxn>
                  <a:cxn ang="0">
                    <a:pos x="T2" y="T3"/>
                  </a:cxn>
                  <a:cxn ang="0">
                    <a:pos x="T4" y="T5"/>
                  </a:cxn>
                  <a:cxn ang="0">
                    <a:pos x="T6" y="T7"/>
                  </a:cxn>
                  <a:cxn ang="0">
                    <a:pos x="T8" y="T9"/>
                  </a:cxn>
                </a:cxnLst>
                <a:rect l="0" t="0" r="r" b="b"/>
                <a:pathLst>
                  <a:path w="4" h="2">
                    <a:moveTo>
                      <a:pt x="2" y="1"/>
                    </a:moveTo>
                    <a:cubicBezTo>
                      <a:pt x="1" y="0"/>
                      <a:pt x="0" y="1"/>
                      <a:pt x="1" y="1"/>
                    </a:cubicBezTo>
                    <a:cubicBezTo>
                      <a:pt x="2" y="1"/>
                      <a:pt x="3" y="2"/>
                      <a:pt x="4" y="2"/>
                    </a:cubicBezTo>
                    <a:cubicBezTo>
                      <a:pt x="4" y="2"/>
                      <a:pt x="4" y="2"/>
                      <a:pt x="4" y="1"/>
                    </a:cubicBezTo>
                    <a:cubicBezTo>
                      <a:pt x="3"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3" name="Freeform 2687"/>
              <p:cNvSpPr>
                <a:spLocks/>
              </p:cNvSpPr>
              <p:nvPr/>
            </p:nvSpPr>
            <p:spPr bwMode="auto">
              <a:xfrm>
                <a:off x="4718050" y="3440113"/>
                <a:ext cx="17463" cy="3175"/>
              </a:xfrm>
              <a:custGeom>
                <a:avLst/>
                <a:gdLst>
                  <a:gd name="T0" fmla="*/ 5 w 6"/>
                  <a:gd name="T1" fmla="*/ 1 h 1"/>
                  <a:gd name="T2" fmla="*/ 4 w 6"/>
                  <a:gd name="T3" fmla="*/ 0 h 1"/>
                  <a:gd name="T4" fmla="*/ 2 w 6"/>
                  <a:gd name="T5" fmla="*/ 0 h 1"/>
                  <a:gd name="T6" fmla="*/ 1 w 6"/>
                  <a:gd name="T7" fmla="*/ 0 h 1"/>
                  <a:gd name="T8" fmla="*/ 2 w 6"/>
                  <a:gd name="T9" fmla="*/ 1 h 1"/>
                  <a:gd name="T10" fmla="*/ 5 w 6"/>
                  <a:gd name="T11" fmla="*/ 1 h 1"/>
                </a:gdLst>
                <a:ahLst/>
                <a:cxnLst>
                  <a:cxn ang="0">
                    <a:pos x="T0" y="T1"/>
                  </a:cxn>
                  <a:cxn ang="0">
                    <a:pos x="T2" y="T3"/>
                  </a:cxn>
                  <a:cxn ang="0">
                    <a:pos x="T4" y="T5"/>
                  </a:cxn>
                  <a:cxn ang="0">
                    <a:pos x="T6" y="T7"/>
                  </a:cxn>
                  <a:cxn ang="0">
                    <a:pos x="T8" y="T9"/>
                  </a:cxn>
                  <a:cxn ang="0">
                    <a:pos x="T10" y="T11"/>
                  </a:cxn>
                </a:cxnLst>
                <a:rect l="0" t="0" r="r" b="b"/>
                <a:pathLst>
                  <a:path w="6" h="1">
                    <a:moveTo>
                      <a:pt x="5" y="1"/>
                    </a:moveTo>
                    <a:cubicBezTo>
                      <a:pt x="5" y="1"/>
                      <a:pt x="6" y="0"/>
                      <a:pt x="4" y="0"/>
                    </a:cubicBezTo>
                    <a:cubicBezTo>
                      <a:pt x="4" y="0"/>
                      <a:pt x="3" y="0"/>
                      <a:pt x="2" y="0"/>
                    </a:cubicBezTo>
                    <a:cubicBezTo>
                      <a:pt x="1" y="0"/>
                      <a:pt x="1" y="0"/>
                      <a:pt x="1" y="0"/>
                    </a:cubicBezTo>
                    <a:cubicBezTo>
                      <a:pt x="2" y="0"/>
                      <a:pt x="0" y="0"/>
                      <a:pt x="2" y="1"/>
                    </a:cubicBezTo>
                    <a:cubicBezTo>
                      <a:pt x="4" y="1"/>
                      <a:pt x="3" y="0"/>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4" name="Freeform 2688"/>
              <p:cNvSpPr>
                <a:spLocks/>
              </p:cNvSpPr>
              <p:nvPr/>
            </p:nvSpPr>
            <p:spPr bwMode="auto">
              <a:xfrm>
                <a:off x="4714875" y="3433763"/>
                <a:ext cx="20638" cy="3175"/>
              </a:xfrm>
              <a:custGeom>
                <a:avLst/>
                <a:gdLst>
                  <a:gd name="T0" fmla="*/ 2 w 7"/>
                  <a:gd name="T1" fmla="*/ 1 h 1"/>
                  <a:gd name="T2" fmla="*/ 6 w 7"/>
                  <a:gd name="T3" fmla="*/ 1 h 1"/>
                  <a:gd name="T4" fmla="*/ 4 w 7"/>
                  <a:gd name="T5" fmla="*/ 0 h 1"/>
                  <a:gd name="T6" fmla="*/ 2 w 7"/>
                  <a:gd name="T7" fmla="*/ 0 h 1"/>
                  <a:gd name="T8" fmla="*/ 1 w 7"/>
                  <a:gd name="T9" fmla="*/ 0 h 1"/>
                  <a:gd name="T10" fmla="*/ 1 w 7"/>
                  <a:gd name="T11" fmla="*/ 0 h 1"/>
                  <a:gd name="T12" fmla="*/ 0 w 7"/>
                  <a:gd name="T13" fmla="*/ 0 h 1"/>
                  <a:gd name="T14" fmla="*/ 2 w 7"/>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
                    <a:moveTo>
                      <a:pt x="2" y="1"/>
                    </a:moveTo>
                    <a:cubicBezTo>
                      <a:pt x="4" y="1"/>
                      <a:pt x="5" y="1"/>
                      <a:pt x="6" y="1"/>
                    </a:cubicBezTo>
                    <a:cubicBezTo>
                      <a:pt x="7" y="0"/>
                      <a:pt x="4" y="0"/>
                      <a:pt x="4" y="0"/>
                    </a:cubicBezTo>
                    <a:cubicBezTo>
                      <a:pt x="3" y="0"/>
                      <a:pt x="3" y="0"/>
                      <a:pt x="2" y="0"/>
                    </a:cubicBezTo>
                    <a:cubicBezTo>
                      <a:pt x="2" y="0"/>
                      <a:pt x="3" y="0"/>
                      <a:pt x="1" y="0"/>
                    </a:cubicBezTo>
                    <a:cubicBezTo>
                      <a:pt x="2" y="0"/>
                      <a:pt x="2" y="0"/>
                      <a:pt x="1" y="0"/>
                    </a:cubicBezTo>
                    <a:cubicBezTo>
                      <a:pt x="1" y="0"/>
                      <a:pt x="0" y="0"/>
                      <a:pt x="0" y="0"/>
                    </a:cubicBezTo>
                    <a:cubicBezTo>
                      <a:pt x="0" y="0"/>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5" name="Freeform 2689"/>
              <p:cNvSpPr>
                <a:spLocks/>
              </p:cNvSpPr>
              <p:nvPr/>
            </p:nvSpPr>
            <p:spPr bwMode="auto">
              <a:xfrm>
                <a:off x="4714875" y="3429000"/>
                <a:ext cx="12700" cy="1587"/>
              </a:xfrm>
              <a:custGeom>
                <a:avLst/>
                <a:gdLst>
                  <a:gd name="T0" fmla="*/ 1 w 4"/>
                  <a:gd name="T1" fmla="*/ 0 h 1"/>
                  <a:gd name="T2" fmla="*/ 1 w 4"/>
                  <a:gd name="T3" fmla="*/ 1 h 1"/>
                  <a:gd name="T4" fmla="*/ 3 w 4"/>
                  <a:gd name="T5" fmla="*/ 1 h 1"/>
                  <a:gd name="T6" fmla="*/ 4 w 4"/>
                  <a:gd name="T7" fmla="*/ 0 h 1"/>
                  <a:gd name="T8" fmla="*/ 1 w 4"/>
                  <a:gd name="T9" fmla="*/ 0 h 1"/>
                  <a:gd name="T10" fmla="*/ 1 w 4"/>
                  <a:gd name="T11" fmla="*/ 0 h 1"/>
                  <a:gd name="T12" fmla="*/ 1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1" y="0"/>
                    </a:moveTo>
                    <a:cubicBezTo>
                      <a:pt x="0" y="1"/>
                      <a:pt x="0" y="1"/>
                      <a:pt x="1" y="1"/>
                    </a:cubicBezTo>
                    <a:cubicBezTo>
                      <a:pt x="2" y="1"/>
                      <a:pt x="3" y="1"/>
                      <a:pt x="3" y="1"/>
                    </a:cubicBezTo>
                    <a:cubicBezTo>
                      <a:pt x="4" y="1"/>
                      <a:pt x="4" y="1"/>
                      <a:pt x="4" y="0"/>
                    </a:cubicBezTo>
                    <a:cubicBezTo>
                      <a:pt x="3" y="0"/>
                      <a:pt x="2" y="0"/>
                      <a:pt x="1" y="0"/>
                    </a:cubicBez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6" name="Freeform 2690"/>
              <p:cNvSpPr>
                <a:spLocks/>
              </p:cNvSpPr>
              <p:nvPr/>
            </p:nvSpPr>
            <p:spPr bwMode="auto">
              <a:xfrm>
                <a:off x="4710113" y="3425825"/>
                <a:ext cx="7938" cy="4762"/>
              </a:xfrm>
              <a:custGeom>
                <a:avLst/>
                <a:gdLst>
                  <a:gd name="T0" fmla="*/ 1 w 3"/>
                  <a:gd name="T1" fmla="*/ 1 h 2"/>
                  <a:gd name="T2" fmla="*/ 1 w 3"/>
                  <a:gd name="T3" fmla="*/ 1 h 2"/>
                  <a:gd name="T4" fmla="*/ 1 w 3"/>
                  <a:gd name="T5" fmla="*/ 1 h 2"/>
                </a:gdLst>
                <a:ahLst/>
                <a:cxnLst>
                  <a:cxn ang="0">
                    <a:pos x="T0" y="T1"/>
                  </a:cxn>
                  <a:cxn ang="0">
                    <a:pos x="T2" y="T3"/>
                  </a:cxn>
                  <a:cxn ang="0">
                    <a:pos x="T4" y="T5"/>
                  </a:cxn>
                </a:cxnLst>
                <a:rect l="0" t="0" r="r" b="b"/>
                <a:pathLst>
                  <a:path w="3" h="2">
                    <a:moveTo>
                      <a:pt x="1" y="1"/>
                    </a:moveTo>
                    <a:cubicBezTo>
                      <a:pt x="0" y="0"/>
                      <a:pt x="1" y="1"/>
                      <a:pt x="1" y="1"/>
                    </a:cubicBezTo>
                    <a:cubicBezTo>
                      <a:pt x="3"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7" name="Freeform 2691"/>
              <p:cNvSpPr>
                <a:spLocks/>
              </p:cNvSpPr>
              <p:nvPr/>
            </p:nvSpPr>
            <p:spPr bwMode="auto">
              <a:xfrm>
                <a:off x="4684713" y="3398838"/>
                <a:ext cx="1588" cy="3175"/>
              </a:xfrm>
              <a:custGeom>
                <a:avLst/>
                <a:gdLst>
                  <a:gd name="T0" fmla="*/ 0 w 1"/>
                  <a:gd name="T1" fmla="*/ 1 h 1"/>
                  <a:gd name="T2" fmla="*/ 0 w 1"/>
                  <a:gd name="T3" fmla="*/ 1 h 1"/>
                  <a:gd name="T4" fmla="*/ 1 w 1"/>
                  <a:gd name="T5" fmla="*/ 1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1"/>
                      <a:pt x="0" y="1"/>
                    </a:cubicBezTo>
                    <a:cubicBezTo>
                      <a:pt x="0" y="1"/>
                      <a:pt x="1" y="1"/>
                      <a:pt x="1" y="1"/>
                    </a:cubicBezTo>
                    <a:cubicBezTo>
                      <a:pt x="1" y="1"/>
                      <a:pt x="1" y="1"/>
                      <a:pt x="1" y="1"/>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8" name="Freeform 2692"/>
              <p:cNvSpPr>
                <a:spLocks/>
              </p:cNvSpPr>
              <p:nvPr/>
            </p:nvSpPr>
            <p:spPr bwMode="auto">
              <a:xfrm>
                <a:off x="4724400" y="3444875"/>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699" name="Freeform 2693"/>
              <p:cNvSpPr>
                <a:spLocks/>
              </p:cNvSpPr>
              <p:nvPr/>
            </p:nvSpPr>
            <p:spPr bwMode="auto">
              <a:xfrm>
                <a:off x="4678363" y="3384550"/>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0" name="Freeform 2694"/>
              <p:cNvSpPr>
                <a:spLocks/>
              </p:cNvSpPr>
              <p:nvPr/>
            </p:nvSpPr>
            <p:spPr bwMode="auto">
              <a:xfrm>
                <a:off x="4672013" y="3397250"/>
                <a:ext cx="3175" cy="1587"/>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1" name="Freeform 2695"/>
              <p:cNvSpPr>
                <a:spLocks/>
              </p:cNvSpPr>
              <p:nvPr/>
            </p:nvSpPr>
            <p:spPr bwMode="auto">
              <a:xfrm>
                <a:off x="4678363" y="3384550"/>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2" name="Freeform 2696"/>
              <p:cNvSpPr>
                <a:spLocks/>
              </p:cNvSpPr>
              <p:nvPr/>
            </p:nvSpPr>
            <p:spPr bwMode="auto">
              <a:xfrm>
                <a:off x="4675188" y="3387725"/>
                <a:ext cx="6350" cy="3175"/>
              </a:xfrm>
              <a:custGeom>
                <a:avLst/>
                <a:gdLst>
                  <a:gd name="T0" fmla="*/ 1 w 2"/>
                  <a:gd name="T1" fmla="*/ 1 h 1"/>
                  <a:gd name="T2" fmla="*/ 2 w 2"/>
                  <a:gd name="T3" fmla="*/ 1 h 1"/>
                  <a:gd name="T4" fmla="*/ 2 w 2"/>
                  <a:gd name="T5" fmla="*/ 0 h 1"/>
                  <a:gd name="T6" fmla="*/ 1 w 2"/>
                  <a:gd name="T7" fmla="*/ 0 h 1"/>
                  <a:gd name="T8" fmla="*/ 1 w 2"/>
                  <a:gd name="T9" fmla="*/ 0 h 1"/>
                  <a:gd name="T10" fmla="*/ 1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2" y="1"/>
                      <a:pt x="2" y="1"/>
                      <a:pt x="2" y="1"/>
                    </a:cubicBezTo>
                    <a:cubicBezTo>
                      <a:pt x="1" y="0"/>
                      <a:pt x="2" y="0"/>
                      <a:pt x="2" y="0"/>
                    </a:cubicBezTo>
                    <a:cubicBezTo>
                      <a:pt x="1" y="0"/>
                      <a:pt x="2" y="0"/>
                      <a:pt x="1" y="0"/>
                    </a:cubicBezTo>
                    <a:cubicBezTo>
                      <a:pt x="1" y="0"/>
                      <a:pt x="0" y="0"/>
                      <a:pt x="1" y="0"/>
                    </a:cubicBezTo>
                    <a:cubicBezTo>
                      <a:pt x="1" y="0"/>
                      <a:pt x="1" y="0"/>
                      <a:pt x="1" y="0"/>
                    </a:cubicBezTo>
                    <a:cubicBezTo>
                      <a:pt x="0"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3" name="Freeform 2697"/>
              <p:cNvSpPr>
                <a:spLocks/>
              </p:cNvSpPr>
              <p:nvPr/>
            </p:nvSpPr>
            <p:spPr bwMode="auto">
              <a:xfrm>
                <a:off x="4672013" y="3398838"/>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1"/>
                      <a:pt x="1"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4" name="Freeform 2698"/>
              <p:cNvSpPr>
                <a:spLocks/>
              </p:cNvSpPr>
              <p:nvPr/>
            </p:nvSpPr>
            <p:spPr bwMode="auto">
              <a:xfrm>
                <a:off x="4668838" y="3376613"/>
                <a:ext cx="12700" cy="7937"/>
              </a:xfrm>
              <a:custGeom>
                <a:avLst/>
                <a:gdLst>
                  <a:gd name="T0" fmla="*/ 1 w 4"/>
                  <a:gd name="T1" fmla="*/ 1 h 3"/>
                  <a:gd name="T2" fmla="*/ 2 w 4"/>
                  <a:gd name="T3" fmla="*/ 2 h 3"/>
                  <a:gd name="T4" fmla="*/ 2 w 4"/>
                  <a:gd name="T5" fmla="*/ 3 h 3"/>
                  <a:gd name="T6" fmla="*/ 3 w 4"/>
                  <a:gd name="T7" fmla="*/ 3 h 3"/>
                  <a:gd name="T8" fmla="*/ 4 w 4"/>
                  <a:gd name="T9" fmla="*/ 3 h 3"/>
                  <a:gd name="T10" fmla="*/ 3 w 4"/>
                  <a:gd name="T11" fmla="*/ 2 h 3"/>
                  <a:gd name="T12" fmla="*/ 3 w 4"/>
                  <a:gd name="T13" fmla="*/ 1 h 3"/>
                  <a:gd name="T14" fmla="*/ 2 w 4"/>
                  <a:gd name="T15" fmla="*/ 0 h 3"/>
                  <a:gd name="T16" fmla="*/ 1 w 4"/>
                  <a:gd name="T17" fmla="*/ 1 h 3"/>
                  <a:gd name="T18" fmla="*/ 1 w 4"/>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1" y="1"/>
                    </a:moveTo>
                    <a:cubicBezTo>
                      <a:pt x="0" y="1"/>
                      <a:pt x="0" y="2"/>
                      <a:pt x="2" y="2"/>
                    </a:cubicBezTo>
                    <a:cubicBezTo>
                      <a:pt x="3" y="2"/>
                      <a:pt x="2" y="2"/>
                      <a:pt x="2" y="3"/>
                    </a:cubicBezTo>
                    <a:cubicBezTo>
                      <a:pt x="3" y="3"/>
                      <a:pt x="3" y="3"/>
                      <a:pt x="3" y="3"/>
                    </a:cubicBezTo>
                    <a:cubicBezTo>
                      <a:pt x="3" y="2"/>
                      <a:pt x="3" y="2"/>
                      <a:pt x="4" y="3"/>
                    </a:cubicBezTo>
                    <a:cubicBezTo>
                      <a:pt x="4" y="3"/>
                      <a:pt x="3" y="2"/>
                      <a:pt x="3" y="2"/>
                    </a:cubicBezTo>
                    <a:cubicBezTo>
                      <a:pt x="2" y="2"/>
                      <a:pt x="2" y="2"/>
                      <a:pt x="3" y="1"/>
                    </a:cubicBezTo>
                    <a:cubicBezTo>
                      <a:pt x="3" y="1"/>
                      <a:pt x="2" y="1"/>
                      <a:pt x="2" y="0"/>
                    </a:cubicBezTo>
                    <a:cubicBezTo>
                      <a:pt x="2" y="0"/>
                      <a:pt x="1"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5" name="Freeform 2699"/>
              <p:cNvSpPr>
                <a:spLocks/>
              </p:cNvSpPr>
              <p:nvPr/>
            </p:nvSpPr>
            <p:spPr bwMode="auto">
              <a:xfrm>
                <a:off x="4672013" y="3382963"/>
                <a:ext cx="3175" cy="1587"/>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6" name="Freeform 2700"/>
              <p:cNvSpPr>
                <a:spLocks/>
              </p:cNvSpPr>
              <p:nvPr/>
            </p:nvSpPr>
            <p:spPr bwMode="auto">
              <a:xfrm>
                <a:off x="4667250" y="3376613"/>
                <a:ext cx="7938" cy="17462"/>
              </a:xfrm>
              <a:custGeom>
                <a:avLst/>
                <a:gdLst>
                  <a:gd name="T0" fmla="*/ 2 w 3"/>
                  <a:gd name="T1" fmla="*/ 5 h 6"/>
                  <a:gd name="T2" fmla="*/ 2 w 3"/>
                  <a:gd name="T3" fmla="*/ 4 h 6"/>
                  <a:gd name="T4" fmla="*/ 2 w 3"/>
                  <a:gd name="T5" fmla="*/ 3 h 6"/>
                  <a:gd name="T6" fmla="*/ 2 w 3"/>
                  <a:gd name="T7" fmla="*/ 2 h 6"/>
                  <a:gd name="T8" fmla="*/ 1 w 3"/>
                  <a:gd name="T9" fmla="*/ 1 h 6"/>
                  <a:gd name="T10" fmla="*/ 0 w 3"/>
                  <a:gd name="T11" fmla="*/ 1 h 6"/>
                  <a:gd name="T12" fmla="*/ 1 w 3"/>
                  <a:gd name="T13" fmla="*/ 2 h 6"/>
                  <a:gd name="T14" fmla="*/ 1 w 3"/>
                  <a:gd name="T15" fmla="*/ 3 h 6"/>
                  <a:gd name="T16" fmla="*/ 1 w 3"/>
                  <a:gd name="T17" fmla="*/ 3 h 6"/>
                  <a:gd name="T18" fmla="*/ 1 w 3"/>
                  <a:gd name="T19" fmla="*/ 4 h 6"/>
                  <a:gd name="T20" fmla="*/ 1 w 3"/>
                  <a:gd name="T21" fmla="*/ 4 h 6"/>
                  <a:gd name="T22" fmla="*/ 1 w 3"/>
                  <a:gd name="T23" fmla="*/ 5 h 6"/>
                  <a:gd name="T24" fmla="*/ 1 w 3"/>
                  <a:gd name="T25" fmla="*/ 6 h 6"/>
                  <a:gd name="T26" fmla="*/ 2 w 3"/>
                  <a:gd name="T27" fmla="*/ 6 h 6"/>
                  <a:gd name="T28" fmla="*/ 2 w 3"/>
                  <a:gd name="T2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2" y="5"/>
                    </a:moveTo>
                    <a:cubicBezTo>
                      <a:pt x="1" y="5"/>
                      <a:pt x="2" y="5"/>
                      <a:pt x="2" y="4"/>
                    </a:cubicBezTo>
                    <a:cubicBezTo>
                      <a:pt x="2" y="4"/>
                      <a:pt x="2" y="3"/>
                      <a:pt x="2" y="3"/>
                    </a:cubicBezTo>
                    <a:cubicBezTo>
                      <a:pt x="2" y="3"/>
                      <a:pt x="2" y="2"/>
                      <a:pt x="2" y="2"/>
                    </a:cubicBezTo>
                    <a:cubicBezTo>
                      <a:pt x="1" y="3"/>
                      <a:pt x="1" y="2"/>
                      <a:pt x="1" y="1"/>
                    </a:cubicBezTo>
                    <a:cubicBezTo>
                      <a:pt x="1" y="0"/>
                      <a:pt x="1" y="0"/>
                      <a:pt x="0" y="1"/>
                    </a:cubicBezTo>
                    <a:cubicBezTo>
                      <a:pt x="0" y="2"/>
                      <a:pt x="0" y="2"/>
                      <a:pt x="1" y="2"/>
                    </a:cubicBezTo>
                    <a:cubicBezTo>
                      <a:pt x="1" y="2"/>
                      <a:pt x="1" y="2"/>
                      <a:pt x="1" y="3"/>
                    </a:cubicBezTo>
                    <a:cubicBezTo>
                      <a:pt x="2" y="3"/>
                      <a:pt x="1" y="3"/>
                      <a:pt x="1" y="3"/>
                    </a:cubicBezTo>
                    <a:cubicBezTo>
                      <a:pt x="1" y="3"/>
                      <a:pt x="0" y="3"/>
                      <a:pt x="1" y="4"/>
                    </a:cubicBezTo>
                    <a:cubicBezTo>
                      <a:pt x="1" y="4"/>
                      <a:pt x="1" y="3"/>
                      <a:pt x="1" y="4"/>
                    </a:cubicBezTo>
                    <a:cubicBezTo>
                      <a:pt x="1" y="4"/>
                      <a:pt x="1" y="4"/>
                      <a:pt x="1" y="5"/>
                    </a:cubicBezTo>
                    <a:cubicBezTo>
                      <a:pt x="1" y="5"/>
                      <a:pt x="1" y="5"/>
                      <a:pt x="1" y="6"/>
                    </a:cubicBezTo>
                    <a:cubicBezTo>
                      <a:pt x="2" y="6"/>
                      <a:pt x="2" y="6"/>
                      <a:pt x="2" y="6"/>
                    </a:cubicBezTo>
                    <a:cubicBezTo>
                      <a:pt x="3" y="6"/>
                      <a:pt x="2" y="6"/>
                      <a:pt x="2"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7" name="Freeform 2701"/>
              <p:cNvSpPr>
                <a:spLocks/>
              </p:cNvSpPr>
              <p:nvPr/>
            </p:nvSpPr>
            <p:spPr bwMode="auto">
              <a:xfrm>
                <a:off x="4692650" y="34194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8" name="Freeform 2702"/>
              <p:cNvSpPr>
                <a:spLocks/>
              </p:cNvSpPr>
              <p:nvPr/>
            </p:nvSpPr>
            <p:spPr bwMode="auto">
              <a:xfrm>
                <a:off x="4675188" y="3398838"/>
                <a:ext cx="3175" cy="3175"/>
              </a:xfrm>
              <a:custGeom>
                <a:avLst/>
                <a:gdLst>
                  <a:gd name="T0" fmla="*/ 1 w 1"/>
                  <a:gd name="T1" fmla="*/ 0 h 1"/>
                  <a:gd name="T2" fmla="*/ 1 w 1"/>
                  <a:gd name="T3" fmla="*/ 0 h 1"/>
                  <a:gd name="T4" fmla="*/ 0 w 1"/>
                  <a:gd name="T5" fmla="*/ 0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0"/>
                      <a:pt x="0" y="0"/>
                    </a:cubicBezTo>
                    <a:cubicBezTo>
                      <a:pt x="1" y="0"/>
                      <a:pt x="1" y="0"/>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09" name="Freeform 2703"/>
              <p:cNvSpPr>
                <a:spLocks/>
              </p:cNvSpPr>
              <p:nvPr/>
            </p:nvSpPr>
            <p:spPr bwMode="auto">
              <a:xfrm>
                <a:off x="4667250" y="3390900"/>
                <a:ext cx="1588" cy="317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1"/>
                    </a:cubicBezTo>
                    <a:cubicBezTo>
                      <a:pt x="0" y="1"/>
                      <a:pt x="0" y="1"/>
                      <a:pt x="0"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0" name="Freeform 2704"/>
              <p:cNvSpPr>
                <a:spLocks/>
              </p:cNvSpPr>
              <p:nvPr/>
            </p:nvSpPr>
            <p:spPr bwMode="auto">
              <a:xfrm>
                <a:off x="4675188" y="34020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1" name="Freeform 2705"/>
              <p:cNvSpPr>
                <a:spLocks/>
              </p:cNvSpPr>
              <p:nvPr/>
            </p:nvSpPr>
            <p:spPr bwMode="auto">
              <a:xfrm>
                <a:off x="4667250" y="3390900"/>
                <a:ext cx="7938" cy="7937"/>
              </a:xfrm>
              <a:custGeom>
                <a:avLst/>
                <a:gdLst>
                  <a:gd name="T0" fmla="*/ 1 w 3"/>
                  <a:gd name="T1" fmla="*/ 2 h 3"/>
                  <a:gd name="T2" fmla="*/ 2 w 3"/>
                  <a:gd name="T3" fmla="*/ 2 h 3"/>
                  <a:gd name="T4" fmla="*/ 2 w 3"/>
                  <a:gd name="T5" fmla="*/ 2 h 3"/>
                  <a:gd name="T6" fmla="*/ 1 w 3"/>
                  <a:gd name="T7" fmla="*/ 1 h 3"/>
                  <a:gd name="T8" fmla="*/ 1 w 3"/>
                  <a:gd name="T9" fmla="*/ 0 h 3"/>
                  <a:gd name="T10" fmla="*/ 1 w 3"/>
                  <a:gd name="T11" fmla="*/ 1 h 3"/>
                  <a:gd name="T12" fmla="*/ 1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2"/>
                    </a:moveTo>
                    <a:cubicBezTo>
                      <a:pt x="1" y="2"/>
                      <a:pt x="2" y="2"/>
                      <a:pt x="2" y="2"/>
                    </a:cubicBezTo>
                    <a:cubicBezTo>
                      <a:pt x="2" y="3"/>
                      <a:pt x="3" y="2"/>
                      <a:pt x="2" y="2"/>
                    </a:cubicBezTo>
                    <a:cubicBezTo>
                      <a:pt x="2" y="2"/>
                      <a:pt x="1" y="1"/>
                      <a:pt x="1" y="1"/>
                    </a:cubicBezTo>
                    <a:cubicBezTo>
                      <a:pt x="1" y="0"/>
                      <a:pt x="1" y="0"/>
                      <a:pt x="1" y="0"/>
                    </a:cubicBezTo>
                    <a:cubicBezTo>
                      <a:pt x="0" y="1"/>
                      <a:pt x="1" y="1"/>
                      <a:pt x="1" y="1"/>
                    </a:cubicBezTo>
                    <a:cubicBezTo>
                      <a:pt x="1" y="2"/>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2" name="Freeform 2706"/>
              <p:cNvSpPr>
                <a:spLocks/>
              </p:cNvSpPr>
              <p:nvPr/>
            </p:nvSpPr>
            <p:spPr bwMode="auto">
              <a:xfrm>
                <a:off x="4729163" y="34448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3" name="Freeform 2707"/>
              <p:cNvSpPr>
                <a:spLocks/>
              </p:cNvSpPr>
              <p:nvPr/>
            </p:nvSpPr>
            <p:spPr bwMode="auto">
              <a:xfrm>
                <a:off x="4718050" y="34448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4" name="Freeform 2708"/>
              <p:cNvSpPr>
                <a:spLocks/>
              </p:cNvSpPr>
              <p:nvPr/>
            </p:nvSpPr>
            <p:spPr bwMode="auto">
              <a:xfrm>
                <a:off x="4721225" y="34369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5" name="Freeform 2709"/>
              <p:cNvSpPr>
                <a:spLocks/>
              </p:cNvSpPr>
              <p:nvPr/>
            </p:nvSpPr>
            <p:spPr bwMode="auto">
              <a:xfrm>
                <a:off x="4706938" y="3436938"/>
                <a:ext cx="6350" cy="3175"/>
              </a:xfrm>
              <a:custGeom>
                <a:avLst/>
                <a:gdLst>
                  <a:gd name="T0" fmla="*/ 1 w 2"/>
                  <a:gd name="T1" fmla="*/ 0 h 1"/>
                  <a:gd name="T2" fmla="*/ 2 w 2"/>
                  <a:gd name="T3" fmla="*/ 0 h 1"/>
                  <a:gd name="T4" fmla="*/ 2 w 2"/>
                  <a:gd name="T5" fmla="*/ 1 h 1"/>
                  <a:gd name="T6" fmla="*/ 1 w 2"/>
                  <a:gd name="T7" fmla="*/ 1 h 1"/>
                  <a:gd name="T8" fmla="*/ 1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2" y="0"/>
                      <a:pt x="2" y="0"/>
                      <a:pt x="2" y="0"/>
                    </a:cubicBezTo>
                    <a:cubicBezTo>
                      <a:pt x="2" y="1"/>
                      <a:pt x="2" y="1"/>
                      <a:pt x="2" y="1"/>
                    </a:cubicBezTo>
                    <a:cubicBezTo>
                      <a:pt x="1" y="1"/>
                      <a:pt x="1" y="1"/>
                      <a:pt x="1" y="1"/>
                    </a:cubicBezTo>
                    <a:cubicBezTo>
                      <a:pt x="1" y="1"/>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6" name="Freeform 2710"/>
              <p:cNvSpPr>
                <a:spLocks/>
              </p:cNvSpPr>
              <p:nvPr/>
            </p:nvSpPr>
            <p:spPr bwMode="auto">
              <a:xfrm>
                <a:off x="4706938" y="34401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7" name="Freeform 2711"/>
              <p:cNvSpPr>
                <a:spLocks/>
              </p:cNvSpPr>
              <p:nvPr/>
            </p:nvSpPr>
            <p:spPr bwMode="auto">
              <a:xfrm>
                <a:off x="4700588" y="3436938"/>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8" name="Freeform 2712"/>
              <p:cNvSpPr>
                <a:spLocks/>
              </p:cNvSpPr>
              <p:nvPr/>
            </p:nvSpPr>
            <p:spPr bwMode="auto">
              <a:xfrm>
                <a:off x="4706938" y="3425825"/>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19" name="Freeform 2713"/>
              <p:cNvSpPr>
                <a:spLocks/>
              </p:cNvSpPr>
              <p:nvPr/>
            </p:nvSpPr>
            <p:spPr bwMode="auto">
              <a:xfrm>
                <a:off x="4654550" y="338455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0" name="Freeform 2714"/>
              <p:cNvSpPr>
                <a:spLocks/>
              </p:cNvSpPr>
              <p:nvPr/>
            </p:nvSpPr>
            <p:spPr bwMode="auto">
              <a:xfrm>
                <a:off x="4667250" y="3397250"/>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1" name="Freeform 2715"/>
              <p:cNvSpPr>
                <a:spLocks/>
              </p:cNvSpPr>
              <p:nvPr/>
            </p:nvSpPr>
            <p:spPr bwMode="auto">
              <a:xfrm>
                <a:off x="4667250" y="3387725"/>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2" name="Freeform 2716"/>
              <p:cNvSpPr>
                <a:spLocks/>
              </p:cNvSpPr>
              <p:nvPr/>
            </p:nvSpPr>
            <p:spPr bwMode="auto">
              <a:xfrm>
                <a:off x="4678363" y="338455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3" name="Freeform 2717"/>
              <p:cNvSpPr>
                <a:spLocks/>
              </p:cNvSpPr>
              <p:nvPr/>
            </p:nvSpPr>
            <p:spPr bwMode="auto">
              <a:xfrm>
                <a:off x="4667250" y="3394075"/>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1"/>
                      <a:pt x="0" y="1"/>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4" name="Freeform 2718"/>
              <p:cNvSpPr>
                <a:spLocks/>
              </p:cNvSpPr>
              <p:nvPr/>
            </p:nvSpPr>
            <p:spPr bwMode="auto">
              <a:xfrm>
                <a:off x="4681538" y="339883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1"/>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5" name="Freeform 2719"/>
              <p:cNvSpPr>
                <a:spLocks/>
              </p:cNvSpPr>
              <p:nvPr/>
            </p:nvSpPr>
            <p:spPr bwMode="auto">
              <a:xfrm>
                <a:off x="4681538" y="3397250"/>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6" name="Freeform 2720"/>
              <p:cNvSpPr>
                <a:spLocks/>
              </p:cNvSpPr>
              <p:nvPr/>
            </p:nvSpPr>
            <p:spPr bwMode="auto">
              <a:xfrm>
                <a:off x="4684713" y="3408363"/>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7" name="Freeform 2721"/>
              <p:cNvSpPr>
                <a:spLocks/>
              </p:cNvSpPr>
              <p:nvPr/>
            </p:nvSpPr>
            <p:spPr bwMode="auto">
              <a:xfrm>
                <a:off x="4689475" y="3413125"/>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8" name="Freeform 2722"/>
              <p:cNvSpPr>
                <a:spLocks/>
              </p:cNvSpPr>
              <p:nvPr/>
            </p:nvSpPr>
            <p:spPr bwMode="auto">
              <a:xfrm>
                <a:off x="4695825" y="34131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29" name="Freeform 2723"/>
              <p:cNvSpPr>
                <a:spLocks/>
              </p:cNvSpPr>
              <p:nvPr/>
            </p:nvSpPr>
            <p:spPr bwMode="auto">
              <a:xfrm>
                <a:off x="4689475" y="3411538"/>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0" name="Freeform 2724"/>
              <p:cNvSpPr>
                <a:spLocks/>
              </p:cNvSpPr>
              <p:nvPr/>
            </p:nvSpPr>
            <p:spPr bwMode="auto">
              <a:xfrm>
                <a:off x="4681538" y="3398838"/>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1" name="Freeform 2725"/>
              <p:cNvSpPr>
                <a:spLocks/>
              </p:cNvSpPr>
              <p:nvPr/>
            </p:nvSpPr>
            <p:spPr bwMode="auto">
              <a:xfrm>
                <a:off x="4684713" y="3405188"/>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2" name="Freeform 2726"/>
              <p:cNvSpPr>
                <a:spLocks/>
              </p:cNvSpPr>
              <p:nvPr/>
            </p:nvSpPr>
            <p:spPr bwMode="auto">
              <a:xfrm>
                <a:off x="4695825" y="3419475"/>
                <a:ext cx="7938" cy="3175"/>
              </a:xfrm>
              <a:custGeom>
                <a:avLst/>
                <a:gdLst>
                  <a:gd name="T0" fmla="*/ 1 w 3"/>
                  <a:gd name="T1" fmla="*/ 0 h 1"/>
                  <a:gd name="T2" fmla="*/ 1 w 3"/>
                  <a:gd name="T3" fmla="*/ 1 h 1"/>
                  <a:gd name="T4" fmla="*/ 1 w 3"/>
                  <a:gd name="T5" fmla="*/ 0 h 1"/>
                </a:gdLst>
                <a:ahLst/>
                <a:cxnLst>
                  <a:cxn ang="0">
                    <a:pos x="T0" y="T1"/>
                  </a:cxn>
                  <a:cxn ang="0">
                    <a:pos x="T2" y="T3"/>
                  </a:cxn>
                  <a:cxn ang="0">
                    <a:pos x="T4" y="T5"/>
                  </a:cxn>
                </a:cxnLst>
                <a:rect l="0" t="0" r="r" b="b"/>
                <a:pathLst>
                  <a:path w="3" h="1">
                    <a:moveTo>
                      <a:pt x="1" y="0"/>
                    </a:moveTo>
                    <a:cubicBezTo>
                      <a:pt x="0" y="0"/>
                      <a:pt x="1" y="0"/>
                      <a:pt x="1" y="1"/>
                    </a:cubicBezTo>
                    <a:cubicBezTo>
                      <a:pt x="2" y="1"/>
                      <a:pt x="3"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3" name="Freeform 2727"/>
              <p:cNvSpPr>
                <a:spLocks/>
              </p:cNvSpPr>
              <p:nvPr/>
            </p:nvSpPr>
            <p:spPr bwMode="auto">
              <a:xfrm>
                <a:off x="4729163" y="3436938"/>
                <a:ext cx="34925" cy="20637"/>
              </a:xfrm>
              <a:custGeom>
                <a:avLst/>
                <a:gdLst>
                  <a:gd name="T0" fmla="*/ 12 w 12"/>
                  <a:gd name="T1" fmla="*/ 5 h 7"/>
                  <a:gd name="T2" fmla="*/ 12 w 12"/>
                  <a:gd name="T3" fmla="*/ 5 h 7"/>
                  <a:gd name="T4" fmla="*/ 12 w 12"/>
                  <a:gd name="T5" fmla="*/ 5 h 7"/>
                  <a:gd name="T6" fmla="*/ 12 w 12"/>
                  <a:gd name="T7" fmla="*/ 5 h 7"/>
                  <a:gd name="T8" fmla="*/ 12 w 12"/>
                  <a:gd name="T9" fmla="*/ 5 h 7"/>
                  <a:gd name="T10" fmla="*/ 11 w 12"/>
                  <a:gd name="T11" fmla="*/ 4 h 7"/>
                  <a:gd name="T12" fmla="*/ 11 w 12"/>
                  <a:gd name="T13" fmla="*/ 4 h 7"/>
                  <a:gd name="T14" fmla="*/ 11 w 12"/>
                  <a:gd name="T15" fmla="*/ 4 h 7"/>
                  <a:gd name="T16" fmla="*/ 11 w 12"/>
                  <a:gd name="T17" fmla="*/ 4 h 7"/>
                  <a:gd name="T18" fmla="*/ 11 w 12"/>
                  <a:gd name="T19" fmla="*/ 4 h 7"/>
                  <a:gd name="T20" fmla="*/ 11 w 12"/>
                  <a:gd name="T21" fmla="*/ 4 h 7"/>
                  <a:gd name="T22" fmla="*/ 10 w 12"/>
                  <a:gd name="T23" fmla="*/ 4 h 7"/>
                  <a:gd name="T24" fmla="*/ 10 w 12"/>
                  <a:gd name="T25" fmla="*/ 4 h 7"/>
                  <a:gd name="T26" fmla="*/ 10 w 12"/>
                  <a:gd name="T27" fmla="*/ 4 h 7"/>
                  <a:gd name="T28" fmla="*/ 10 w 12"/>
                  <a:gd name="T29" fmla="*/ 4 h 7"/>
                  <a:gd name="T30" fmla="*/ 10 w 12"/>
                  <a:gd name="T31" fmla="*/ 4 h 7"/>
                  <a:gd name="T32" fmla="*/ 10 w 12"/>
                  <a:gd name="T33" fmla="*/ 3 h 7"/>
                  <a:gd name="T34" fmla="*/ 9 w 12"/>
                  <a:gd name="T35" fmla="*/ 3 h 7"/>
                  <a:gd name="T36" fmla="*/ 9 w 12"/>
                  <a:gd name="T37" fmla="*/ 3 h 7"/>
                  <a:gd name="T38" fmla="*/ 9 w 12"/>
                  <a:gd name="T39" fmla="*/ 3 h 7"/>
                  <a:gd name="T40" fmla="*/ 9 w 12"/>
                  <a:gd name="T41" fmla="*/ 3 h 7"/>
                  <a:gd name="T42" fmla="*/ 9 w 12"/>
                  <a:gd name="T43" fmla="*/ 2 h 7"/>
                  <a:gd name="T44" fmla="*/ 8 w 12"/>
                  <a:gd name="T45" fmla="*/ 1 h 7"/>
                  <a:gd name="T46" fmla="*/ 7 w 12"/>
                  <a:gd name="T47" fmla="*/ 1 h 7"/>
                  <a:gd name="T48" fmla="*/ 7 w 12"/>
                  <a:gd name="T49" fmla="*/ 1 h 7"/>
                  <a:gd name="T50" fmla="*/ 6 w 12"/>
                  <a:gd name="T51" fmla="*/ 2 h 7"/>
                  <a:gd name="T52" fmla="*/ 6 w 12"/>
                  <a:gd name="T53" fmla="*/ 2 h 7"/>
                  <a:gd name="T54" fmla="*/ 5 w 12"/>
                  <a:gd name="T55" fmla="*/ 2 h 7"/>
                  <a:gd name="T56" fmla="*/ 5 w 12"/>
                  <a:gd name="T57" fmla="*/ 2 h 7"/>
                  <a:gd name="T58" fmla="*/ 4 w 12"/>
                  <a:gd name="T59" fmla="*/ 1 h 7"/>
                  <a:gd name="T60" fmla="*/ 0 w 12"/>
                  <a:gd name="T61" fmla="*/ 0 h 7"/>
                  <a:gd name="T62" fmla="*/ 1 w 12"/>
                  <a:gd name="T63" fmla="*/ 1 h 7"/>
                  <a:gd name="T64" fmla="*/ 3 w 12"/>
                  <a:gd name="T65" fmla="*/ 2 h 7"/>
                  <a:gd name="T66" fmla="*/ 4 w 12"/>
                  <a:gd name="T67" fmla="*/ 2 h 7"/>
                  <a:gd name="T68" fmla="*/ 6 w 12"/>
                  <a:gd name="T69" fmla="*/ 3 h 7"/>
                  <a:gd name="T70" fmla="*/ 7 w 12"/>
                  <a:gd name="T71" fmla="*/ 3 h 7"/>
                  <a:gd name="T72" fmla="*/ 8 w 12"/>
                  <a:gd name="T73" fmla="*/ 4 h 7"/>
                  <a:gd name="T74" fmla="*/ 9 w 12"/>
                  <a:gd name="T75" fmla="*/ 4 h 7"/>
                  <a:gd name="T76" fmla="*/ 10 w 12"/>
                  <a:gd name="T77" fmla="*/ 5 h 7"/>
                  <a:gd name="T78" fmla="*/ 12 w 12"/>
                  <a:gd name="T79" fmla="*/ 6 h 7"/>
                  <a:gd name="T80" fmla="*/ 12 w 12"/>
                  <a:gd name="T81" fmla="*/ 6 h 7"/>
                  <a:gd name="T82" fmla="*/ 12 w 12"/>
                  <a:gd name="T83" fmla="*/ 6 h 7"/>
                  <a:gd name="T84" fmla="*/ 12 w 12"/>
                  <a:gd name="T85" fmla="*/ 5 h 7"/>
                  <a:gd name="T86" fmla="*/ 12 w 12"/>
                  <a:gd name="T8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7">
                    <a:moveTo>
                      <a:pt x="12" y="5"/>
                    </a:moveTo>
                    <a:cubicBezTo>
                      <a:pt x="12" y="5"/>
                      <a:pt x="12" y="5"/>
                      <a:pt x="12" y="5"/>
                    </a:cubicBezTo>
                    <a:cubicBezTo>
                      <a:pt x="12" y="5"/>
                      <a:pt x="12" y="5"/>
                      <a:pt x="12" y="5"/>
                    </a:cubicBezTo>
                    <a:cubicBezTo>
                      <a:pt x="12" y="5"/>
                      <a:pt x="12" y="5"/>
                      <a:pt x="12" y="5"/>
                    </a:cubicBezTo>
                    <a:cubicBezTo>
                      <a:pt x="12" y="5"/>
                      <a:pt x="12" y="5"/>
                      <a:pt x="12" y="5"/>
                    </a:cubicBezTo>
                    <a:cubicBezTo>
                      <a:pt x="11" y="5"/>
                      <a:pt x="11" y="5"/>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3"/>
                    </a:cubicBezTo>
                    <a:cubicBezTo>
                      <a:pt x="10" y="3"/>
                      <a:pt x="10" y="3"/>
                      <a:pt x="9" y="3"/>
                    </a:cubicBezTo>
                    <a:cubicBezTo>
                      <a:pt x="9" y="3"/>
                      <a:pt x="9" y="3"/>
                      <a:pt x="9" y="3"/>
                    </a:cubicBezTo>
                    <a:cubicBezTo>
                      <a:pt x="9" y="3"/>
                      <a:pt x="9" y="3"/>
                      <a:pt x="9" y="3"/>
                    </a:cubicBezTo>
                    <a:cubicBezTo>
                      <a:pt x="9" y="2"/>
                      <a:pt x="9" y="3"/>
                      <a:pt x="9" y="3"/>
                    </a:cubicBezTo>
                    <a:cubicBezTo>
                      <a:pt x="9" y="2"/>
                      <a:pt x="9" y="2"/>
                      <a:pt x="9" y="2"/>
                    </a:cubicBezTo>
                    <a:cubicBezTo>
                      <a:pt x="8" y="2"/>
                      <a:pt x="8" y="2"/>
                      <a:pt x="8" y="1"/>
                    </a:cubicBezTo>
                    <a:cubicBezTo>
                      <a:pt x="7" y="1"/>
                      <a:pt x="7" y="1"/>
                      <a:pt x="7" y="1"/>
                    </a:cubicBezTo>
                    <a:cubicBezTo>
                      <a:pt x="7" y="1"/>
                      <a:pt x="7" y="1"/>
                      <a:pt x="7" y="1"/>
                    </a:cubicBezTo>
                    <a:cubicBezTo>
                      <a:pt x="7" y="1"/>
                      <a:pt x="6" y="1"/>
                      <a:pt x="6" y="2"/>
                    </a:cubicBezTo>
                    <a:cubicBezTo>
                      <a:pt x="6" y="2"/>
                      <a:pt x="6" y="2"/>
                      <a:pt x="6" y="2"/>
                    </a:cubicBezTo>
                    <a:cubicBezTo>
                      <a:pt x="5" y="2"/>
                      <a:pt x="5" y="2"/>
                      <a:pt x="5" y="2"/>
                    </a:cubicBezTo>
                    <a:cubicBezTo>
                      <a:pt x="5" y="2"/>
                      <a:pt x="5" y="2"/>
                      <a:pt x="5" y="2"/>
                    </a:cubicBezTo>
                    <a:cubicBezTo>
                      <a:pt x="5" y="2"/>
                      <a:pt x="4" y="2"/>
                      <a:pt x="4" y="1"/>
                    </a:cubicBezTo>
                    <a:cubicBezTo>
                      <a:pt x="3" y="1"/>
                      <a:pt x="1" y="0"/>
                      <a:pt x="0" y="0"/>
                    </a:cubicBezTo>
                    <a:cubicBezTo>
                      <a:pt x="0" y="1"/>
                      <a:pt x="1" y="1"/>
                      <a:pt x="1" y="1"/>
                    </a:cubicBezTo>
                    <a:cubicBezTo>
                      <a:pt x="2" y="1"/>
                      <a:pt x="3" y="1"/>
                      <a:pt x="3" y="2"/>
                    </a:cubicBezTo>
                    <a:cubicBezTo>
                      <a:pt x="4" y="2"/>
                      <a:pt x="4" y="2"/>
                      <a:pt x="4" y="2"/>
                    </a:cubicBezTo>
                    <a:cubicBezTo>
                      <a:pt x="5" y="2"/>
                      <a:pt x="5" y="2"/>
                      <a:pt x="6" y="3"/>
                    </a:cubicBezTo>
                    <a:cubicBezTo>
                      <a:pt x="7" y="3"/>
                      <a:pt x="6" y="2"/>
                      <a:pt x="7" y="3"/>
                    </a:cubicBezTo>
                    <a:cubicBezTo>
                      <a:pt x="7" y="3"/>
                      <a:pt x="8" y="3"/>
                      <a:pt x="8" y="4"/>
                    </a:cubicBezTo>
                    <a:cubicBezTo>
                      <a:pt x="9" y="4"/>
                      <a:pt x="8" y="4"/>
                      <a:pt x="9" y="4"/>
                    </a:cubicBezTo>
                    <a:cubicBezTo>
                      <a:pt x="10" y="4"/>
                      <a:pt x="9" y="5"/>
                      <a:pt x="10" y="5"/>
                    </a:cubicBezTo>
                    <a:cubicBezTo>
                      <a:pt x="12" y="7"/>
                      <a:pt x="12" y="6"/>
                      <a:pt x="12" y="6"/>
                    </a:cubicBezTo>
                    <a:cubicBezTo>
                      <a:pt x="12" y="6"/>
                      <a:pt x="12" y="6"/>
                      <a:pt x="12" y="6"/>
                    </a:cubicBezTo>
                    <a:cubicBezTo>
                      <a:pt x="12" y="7"/>
                      <a:pt x="12" y="6"/>
                      <a:pt x="12" y="6"/>
                    </a:cubicBezTo>
                    <a:cubicBezTo>
                      <a:pt x="12" y="5"/>
                      <a:pt x="12" y="5"/>
                      <a:pt x="12" y="5"/>
                    </a:cubicBezTo>
                    <a:cubicBezTo>
                      <a:pt x="12" y="5"/>
                      <a:pt x="12" y="5"/>
                      <a:pt x="12"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4" name="Freeform 2728"/>
              <p:cNvSpPr>
                <a:spLocks noEditPoints="1"/>
              </p:cNvSpPr>
              <p:nvPr/>
            </p:nvSpPr>
            <p:spPr bwMode="auto">
              <a:xfrm>
                <a:off x="4649788" y="3338513"/>
                <a:ext cx="138113" cy="101600"/>
              </a:xfrm>
              <a:custGeom>
                <a:avLst/>
                <a:gdLst>
                  <a:gd name="T0" fmla="*/ 45 w 48"/>
                  <a:gd name="T1" fmla="*/ 11 h 35"/>
                  <a:gd name="T2" fmla="*/ 44 w 48"/>
                  <a:gd name="T3" fmla="*/ 9 h 35"/>
                  <a:gd name="T4" fmla="*/ 43 w 48"/>
                  <a:gd name="T5" fmla="*/ 7 h 35"/>
                  <a:gd name="T6" fmla="*/ 42 w 48"/>
                  <a:gd name="T7" fmla="*/ 6 h 35"/>
                  <a:gd name="T8" fmla="*/ 39 w 48"/>
                  <a:gd name="T9" fmla="*/ 8 h 35"/>
                  <a:gd name="T10" fmla="*/ 36 w 48"/>
                  <a:gd name="T11" fmla="*/ 8 h 35"/>
                  <a:gd name="T12" fmla="*/ 32 w 48"/>
                  <a:gd name="T13" fmla="*/ 6 h 35"/>
                  <a:gd name="T14" fmla="*/ 30 w 48"/>
                  <a:gd name="T15" fmla="*/ 4 h 35"/>
                  <a:gd name="T16" fmla="*/ 25 w 48"/>
                  <a:gd name="T17" fmla="*/ 1 h 35"/>
                  <a:gd name="T18" fmla="*/ 22 w 48"/>
                  <a:gd name="T19" fmla="*/ 1 h 35"/>
                  <a:gd name="T20" fmla="*/ 21 w 48"/>
                  <a:gd name="T21" fmla="*/ 3 h 35"/>
                  <a:gd name="T22" fmla="*/ 17 w 48"/>
                  <a:gd name="T23" fmla="*/ 4 h 35"/>
                  <a:gd name="T24" fmla="*/ 17 w 48"/>
                  <a:gd name="T25" fmla="*/ 7 h 35"/>
                  <a:gd name="T26" fmla="*/ 15 w 48"/>
                  <a:gd name="T27" fmla="*/ 8 h 35"/>
                  <a:gd name="T28" fmla="*/ 14 w 48"/>
                  <a:gd name="T29" fmla="*/ 11 h 35"/>
                  <a:gd name="T30" fmla="*/ 10 w 48"/>
                  <a:gd name="T31" fmla="*/ 10 h 35"/>
                  <a:gd name="T32" fmla="*/ 7 w 48"/>
                  <a:gd name="T33" fmla="*/ 11 h 35"/>
                  <a:gd name="T34" fmla="*/ 4 w 48"/>
                  <a:gd name="T35" fmla="*/ 11 h 35"/>
                  <a:gd name="T36" fmla="*/ 1 w 48"/>
                  <a:gd name="T37" fmla="*/ 11 h 35"/>
                  <a:gd name="T38" fmla="*/ 0 w 48"/>
                  <a:gd name="T39" fmla="*/ 11 h 35"/>
                  <a:gd name="T40" fmla="*/ 2 w 48"/>
                  <a:gd name="T41" fmla="*/ 15 h 35"/>
                  <a:gd name="T42" fmla="*/ 4 w 48"/>
                  <a:gd name="T43" fmla="*/ 17 h 35"/>
                  <a:gd name="T44" fmla="*/ 5 w 48"/>
                  <a:gd name="T45" fmla="*/ 15 h 35"/>
                  <a:gd name="T46" fmla="*/ 10 w 48"/>
                  <a:gd name="T47" fmla="*/ 14 h 35"/>
                  <a:gd name="T48" fmla="*/ 12 w 48"/>
                  <a:gd name="T49" fmla="*/ 19 h 35"/>
                  <a:gd name="T50" fmla="*/ 15 w 48"/>
                  <a:gd name="T51" fmla="*/ 22 h 35"/>
                  <a:gd name="T52" fmla="*/ 13 w 48"/>
                  <a:gd name="T53" fmla="*/ 21 h 35"/>
                  <a:gd name="T54" fmla="*/ 11 w 48"/>
                  <a:gd name="T55" fmla="*/ 19 h 35"/>
                  <a:gd name="T56" fmla="*/ 12 w 48"/>
                  <a:gd name="T57" fmla="*/ 21 h 35"/>
                  <a:gd name="T58" fmla="*/ 13 w 48"/>
                  <a:gd name="T59" fmla="*/ 22 h 35"/>
                  <a:gd name="T60" fmla="*/ 14 w 48"/>
                  <a:gd name="T61" fmla="*/ 22 h 35"/>
                  <a:gd name="T62" fmla="*/ 13 w 48"/>
                  <a:gd name="T63" fmla="*/ 23 h 35"/>
                  <a:gd name="T64" fmla="*/ 15 w 48"/>
                  <a:gd name="T65" fmla="*/ 25 h 35"/>
                  <a:gd name="T66" fmla="*/ 17 w 48"/>
                  <a:gd name="T67" fmla="*/ 27 h 35"/>
                  <a:gd name="T68" fmla="*/ 19 w 48"/>
                  <a:gd name="T69" fmla="*/ 28 h 35"/>
                  <a:gd name="T70" fmla="*/ 20 w 48"/>
                  <a:gd name="T71" fmla="*/ 30 h 35"/>
                  <a:gd name="T72" fmla="*/ 22 w 48"/>
                  <a:gd name="T73" fmla="*/ 30 h 35"/>
                  <a:gd name="T74" fmla="*/ 23 w 48"/>
                  <a:gd name="T75" fmla="*/ 29 h 35"/>
                  <a:gd name="T76" fmla="*/ 26 w 48"/>
                  <a:gd name="T77" fmla="*/ 31 h 35"/>
                  <a:gd name="T78" fmla="*/ 32 w 48"/>
                  <a:gd name="T79" fmla="*/ 35 h 35"/>
                  <a:gd name="T80" fmla="*/ 34 w 48"/>
                  <a:gd name="T81" fmla="*/ 35 h 35"/>
                  <a:gd name="T82" fmla="*/ 30 w 48"/>
                  <a:gd name="T83" fmla="*/ 31 h 35"/>
                  <a:gd name="T84" fmla="*/ 28 w 48"/>
                  <a:gd name="T85" fmla="*/ 29 h 35"/>
                  <a:gd name="T86" fmla="*/ 24 w 48"/>
                  <a:gd name="T87" fmla="*/ 25 h 35"/>
                  <a:gd name="T88" fmla="*/ 21 w 48"/>
                  <a:gd name="T89" fmla="*/ 21 h 35"/>
                  <a:gd name="T90" fmla="*/ 20 w 48"/>
                  <a:gd name="T91" fmla="*/ 19 h 35"/>
                  <a:gd name="T92" fmla="*/ 18 w 48"/>
                  <a:gd name="T93" fmla="*/ 17 h 35"/>
                  <a:gd name="T94" fmla="*/ 19 w 48"/>
                  <a:gd name="T95" fmla="*/ 13 h 35"/>
                  <a:gd name="T96" fmla="*/ 22 w 48"/>
                  <a:gd name="T97" fmla="*/ 15 h 35"/>
                  <a:gd name="T98" fmla="*/ 26 w 48"/>
                  <a:gd name="T99" fmla="*/ 13 h 35"/>
                  <a:gd name="T100" fmla="*/ 29 w 48"/>
                  <a:gd name="T101" fmla="*/ 14 h 35"/>
                  <a:gd name="T102" fmla="*/ 33 w 48"/>
                  <a:gd name="T103" fmla="*/ 14 h 35"/>
                  <a:gd name="T104" fmla="*/ 36 w 48"/>
                  <a:gd name="T105" fmla="*/ 14 h 35"/>
                  <a:gd name="T106" fmla="*/ 39 w 48"/>
                  <a:gd name="T107" fmla="*/ 14 h 35"/>
                  <a:gd name="T108" fmla="*/ 42 w 48"/>
                  <a:gd name="T109" fmla="*/ 14 h 35"/>
                  <a:gd name="T110" fmla="*/ 42 w 48"/>
                  <a:gd name="T111" fmla="*/ 16 h 35"/>
                  <a:gd name="T112" fmla="*/ 44 w 48"/>
                  <a:gd name="T113" fmla="*/ 16 h 35"/>
                  <a:gd name="T114" fmla="*/ 45 w 48"/>
                  <a:gd name="T115" fmla="*/ 13 h 35"/>
                  <a:gd name="T116" fmla="*/ 47 w 48"/>
                  <a:gd name="T117" fmla="*/ 12 h 35"/>
                  <a:gd name="T118" fmla="*/ 16 w 48"/>
                  <a:gd name="T11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35">
                    <a:moveTo>
                      <a:pt x="47" y="12"/>
                    </a:moveTo>
                    <a:cubicBezTo>
                      <a:pt x="46" y="12"/>
                      <a:pt x="47" y="12"/>
                      <a:pt x="46" y="12"/>
                    </a:cubicBezTo>
                    <a:cubicBezTo>
                      <a:pt x="45" y="12"/>
                      <a:pt x="45" y="11"/>
                      <a:pt x="45" y="11"/>
                    </a:cubicBezTo>
                    <a:cubicBezTo>
                      <a:pt x="43" y="12"/>
                      <a:pt x="44" y="11"/>
                      <a:pt x="44" y="11"/>
                    </a:cubicBezTo>
                    <a:cubicBezTo>
                      <a:pt x="45" y="11"/>
                      <a:pt x="43" y="9"/>
                      <a:pt x="45" y="10"/>
                    </a:cubicBezTo>
                    <a:cubicBezTo>
                      <a:pt x="45" y="10"/>
                      <a:pt x="45" y="10"/>
                      <a:pt x="44" y="9"/>
                    </a:cubicBezTo>
                    <a:cubicBezTo>
                      <a:pt x="44" y="9"/>
                      <a:pt x="44" y="10"/>
                      <a:pt x="44" y="9"/>
                    </a:cubicBezTo>
                    <a:cubicBezTo>
                      <a:pt x="43" y="9"/>
                      <a:pt x="44" y="8"/>
                      <a:pt x="43" y="8"/>
                    </a:cubicBezTo>
                    <a:cubicBezTo>
                      <a:pt x="43" y="8"/>
                      <a:pt x="45" y="7"/>
                      <a:pt x="43" y="7"/>
                    </a:cubicBezTo>
                    <a:cubicBezTo>
                      <a:pt x="43" y="7"/>
                      <a:pt x="44" y="6"/>
                      <a:pt x="43" y="6"/>
                    </a:cubicBezTo>
                    <a:cubicBezTo>
                      <a:pt x="43" y="6"/>
                      <a:pt x="42" y="6"/>
                      <a:pt x="43" y="6"/>
                    </a:cubicBezTo>
                    <a:cubicBezTo>
                      <a:pt x="43" y="7"/>
                      <a:pt x="42" y="6"/>
                      <a:pt x="42" y="6"/>
                    </a:cubicBezTo>
                    <a:cubicBezTo>
                      <a:pt x="41" y="6"/>
                      <a:pt x="42" y="7"/>
                      <a:pt x="41" y="7"/>
                    </a:cubicBezTo>
                    <a:cubicBezTo>
                      <a:pt x="41" y="8"/>
                      <a:pt x="41" y="7"/>
                      <a:pt x="40" y="8"/>
                    </a:cubicBezTo>
                    <a:cubicBezTo>
                      <a:pt x="39" y="9"/>
                      <a:pt x="40" y="7"/>
                      <a:pt x="39" y="8"/>
                    </a:cubicBezTo>
                    <a:cubicBezTo>
                      <a:pt x="39" y="8"/>
                      <a:pt x="39" y="8"/>
                      <a:pt x="38" y="8"/>
                    </a:cubicBezTo>
                    <a:cubicBezTo>
                      <a:pt x="38" y="7"/>
                      <a:pt x="38" y="8"/>
                      <a:pt x="37" y="8"/>
                    </a:cubicBezTo>
                    <a:cubicBezTo>
                      <a:pt x="36" y="7"/>
                      <a:pt x="36" y="7"/>
                      <a:pt x="36" y="8"/>
                    </a:cubicBezTo>
                    <a:cubicBezTo>
                      <a:pt x="35" y="8"/>
                      <a:pt x="35" y="7"/>
                      <a:pt x="34" y="7"/>
                    </a:cubicBezTo>
                    <a:cubicBezTo>
                      <a:pt x="33" y="7"/>
                      <a:pt x="34" y="6"/>
                      <a:pt x="33" y="6"/>
                    </a:cubicBezTo>
                    <a:cubicBezTo>
                      <a:pt x="32" y="6"/>
                      <a:pt x="32" y="6"/>
                      <a:pt x="32" y="6"/>
                    </a:cubicBezTo>
                    <a:cubicBezTo>
                      <a:pt x="32" y="6"/>
                      <a:pt x="31" y="6"/>
                      <a:pt x="31" y="6"/>
                    </a:cubicBezTo>
                    <a:cubicBezTo>
                      <a:pt x="32" y="5"/>
                      <a:pt x="31" y="6"/>
                      <a:pt x="30" y="5"/>
                    </a:cubicBezTo>
                    <a:cubicBezTo>
                      <a:pt x="30" y="5"/>
                      <a:pt x="30" y="5"/>
                      <a:pt x="30" y="4"/>
                    </a:cubicBezTo>
                    <a:cubicBezTo>
                      <a:pt x="29" y="4"/>
                      <a:pt x="29" y="3"/>
                      <a:pt x="28" y="3"/>
                    </a:cubicBezTo>
                    <a:cubicBezTo>
                      <a:pt x="27" y="3"/>
                      <a:pt x="27" y="2"/>
                      <a:pt x="27" y="2"/>
                    </a:cubicBezTo>
                    <a:cubicBezTo>
                      <a:pt x="26" y="2"/>
                      <a:pt x="26" y="1"/>
                      <a:pt x="25" y="1"/>
                    </a:cubicBezTo>
                    <a:cubicBezTo>
                      <a:pt x="25" y="1"/>
                      <a:pt x="25" y="1"/>
                      <a:pt x="25" y="1"/>
                    </a:cubicBezTo>
                    <a:cubicBezTo>
                      <a:pt x="25" y="1"/>
                      <a:pt x="24" y="1"/>
                      <a:pt x="24" y="0"/>
                    </a:cubicBezTo>
                    <a:cubicBezTo>
                      <a:pt x="23" y="0"/>
                      <a:pt x="22" y="0"/>
                      <a:pt x="22" y="1"/>
                    </a:cubicBezTo>
                    <a:cubicBezTo>
                      <a:pt x="23" y="2"/>
                      <a:pt x="23" y="2"/>
                      <a:pt x="22" y="2"/>
                    </a:cubicBezTo>
                    <a:cubicBezTo>
                      <a:pt x="22" y="2"/>
                      <a:pt x="22" y="1"/>
                      <a:pt x="21" y="2"/>
                    </a:cubicBezTo>
                    <a:cubicBezTo>
                      <a:pt x="20" y="2"/>
                      <a:pt x="22" y="2"/>
                      <a:pt x="21" y="3"/>
                    </a:cubicBezTo>
                    <a:cubicBezTo>
                      <a:pt x="20" y="3"/>
                      <a:pt x="19" y="2"/>
                      <a:pt x="19" y="3"/>
                    </a:cubicBezTo>
                    <a:cubicBezTo>
                      <a:pt x="19" y="4"/>
                      <a:pt x="18" y="3"/>
                      <a:pt x="18" y="3"/>
                    </a:cubicBezTo>
                    <a:cubicBezTo>
                      <a:pt x="18" y="3"/>
                      <a:pt x="17" y="3"/>
                      <a:pt x="17" y="4"/>
                    </a:cubicBezTo>
                    <a:cubicBezTo>
                      <a:pt x="17" y="4"/>
                      <a:pt x="17" y="4"/>
                      <a:pt x="17" y="4"/>
                    </a:cubicBezTo>
                    <a:cubicBezTo>
                      <a:pt x="17" y="5"/>
                      <a:pt x="18" y="5"/>
                      <a:pt x="18" y="5"/>
                    </a:cubicBezTo>
                    <a:cubicBezTo>
                      <a:pt x="17" y="6"/>
                      <a:pt x="18" y="7"/>
                      <a:pt x="17" y="7"/>
                    </a:cubicBezTo>
                    <a:cubicBezTo>
                      <a:pt x="16" y="7"/>
                      <a:pt x="16" y="7"/>
                      <a:pt x="16" y="8"/>
                    </a:cubicBezTo>
                    <a:cubicBezTo>
                      <a:pt x="16" y="8"/>
                      <a:pt x="16" y="8"/>
                      <a:pt x="16" y="8"/>
                    </a:cubicBezTo>
                    <a:cubicBezTo>
                      <a:pt x="15" y="8"/>
                      <a:pt x="14" y="8"/>
                      <a:pt x="15" y="8"/>
                    </a:cubicBezTo>
                    <a:cubicBezTo>
                      <a:pt x="16" y="9"/>
                      <a:pt x="15" y="9"/>
                      <a:pt x="15" y="10"/>
                    </a:cubicBezTo>
                    <a:cubicBezTo>
                      <a:pt x="15" y="10"/>
                      <a:pt x="16" y="10"/>
                      <a:pt x="15" y="11"/>
                    </a:cubicBezTo>
                    <a:cubicBezTo>
                      <a:pt x="15" y="11"/>
                      <a:pt x="15" y="10"/>
                      <a:pt x="14" y="11"/>
                    </a:cubicBezTo>
                    <a:cubicBezTo>
                      <a:pt x="14" y="12"/>
                      <a:pt x="13" y="10"/>
                      <a:pt x="13" y="10"/>
                    </a:cubicBezTo>
                    <a:cubicBezTo>
                      <a:pt x="12" y="11"/>
                      <a:pt x="12" y="10"/>
                      <a:pt x="12" y="10"/>
                    </a:cubicBezTo>
                    <a:cubicBezTo>
                      <a:pt x="11" y="11"/>
                      <a:pt x="11" y="10"/>
                      <a:pt x="10" y="10"/>
                    </a:cubicBezTo>
                    <a:cubicBezTo>
                      <a:pt x="9" y="10"/>
                      <a:pt x="10" y="9"/>
                      <a:pt x="10" y="9"/>
                    </a:cubicBezTo>
                    <a:cubicBezTo>
                      <a:pt x="9" y="9"/>
                      <a:pt x="10" y="9"/>
                      <a:pt x="9" y="9"/>
                    </a:cubicBezTo>
                    <a:cubicBezTo>
                      <a:pt x="9" y="9"/>
                      <a:pt x="8" y="11"/>
                      <a:pt x="7" y="11"/>
                    </a:cubicBezTo>
                    <a:cubicBezTo>
                      <a:pt x="6" y="10"/>
                      <a:pt x="6" y="11"/>
                      <a:pt x="5" y="11"/>
                    </a:cubicBezTo>
                    <a:cubicBezTo>
                      <a:pt x="4" y="10"/>
                      <a:pt x="4" y="10"/>
                      <a:pt x="4" y="11"/>
                    </a:cubicBezTo>
                    <a:cubicBezTo>
                      <a:pt x="4" y="11"/>
                      <a:pt x="4" y="11"/>
                      <a:pt x="4" y="11"/>
                    </a:cubicBezTo>
                    <a:cubicBezTo>
                      <a:pt x="3" y="12"/>
                      <a:pt x="3" y="11"/>
                      <a:pt x="2" y="11"/>
                    </a:cubicBezTo>
                    <a:cubicBezTo>
                      <a:pt x="1" y="11"/>
                      <a:pt x="1" y="11"/>
                      <a:pt x="1" y="11"/>
                    </a:cubicBezTo>
                    <a:cubicBezTo>
                      <a:pt x="1" y="11"/>
                      <a:pt x="1" y="11"/>
                      <a:pt x="1" y="11"/>
                    </a:cubicBezTo>
                    <a:cubicBezTo>
                      <a:pt x="1" y="11"/>
                      <a:pt x="1" y="11"/>
                      <a:pt x="1" y="11"/>
                    </a:cubicBezTo>
                    <a:cubicBezTo>
                      <a:pt x="1" y="11"/>
                      <a:pt x="0" y="10"/>
                      <a:pt x="0" y="10"/>
                    </a:cubicBezTo>
                    <a:cubicBezTo>
                      <a:pt x="0" y="10"/>
                      <a:pt x="0" y="10"/>
                      <a:pt x="0" y="11"/>
                    </a:cubicBezTo>
                    <a:cubicBezTo>
                      <a:pt x="0" y="11"/>
                      <a:pt x="0" y="11"/>
                      <a:pt x="0" y="12"/>
                    </a:cubicBezTo>
                    <a:cubicBezTo>
                      <a:pt x="0" y="13"/>
                      <a:pt x="1" y="12"/>
                      <a:pt x="1" y="13"/>
                    </a:cubicBezTo>
                    <a:cubicBezTo>
                      <a:pt x="1" y="14"/>
                      <a:pt x="1" y="15"/>
                      <a:pt x="2" y="15"/>
                    </a:cubicBezTo>
                    <a:cubicBezTo>
                      <a:pt x="3" y="17"/>
                      <a:pt x="2" y="16"/>
                      <a:pt x="3" y="17"/>
                    </a:cubicBezTo>
                    <a:cubicBezTo>
                      <a:pt x="3" y="17"/>
                      <a:pt x="3" y="17"/>
                      <a:pt x="3" y="17"/>
                    </a:cubicBezTo>
                    <a:cubicBezTo>
                      <a:pt x="3" y="18"/>
                      <a:pt x="3" y="18"/>
                      <a:pt x="4" y="17"/>
                    </a:cubicBezTo>
                    <a:cubicBezTo>
                      <a:pt x="5" y="17"/>
                      <a:pt x="4" y="17"/>
                      <a:pt x="4" y="16"/>
                    </a:cubicBezTo>
                    <a:cubicBezTo>
                      <a:pt x="5" y="16"/>
                      <a:pt x="5" y="15"/>
                      <a:pt x="5" y="16"/>
                    </a:cubicBezTo>
                    <a:cubicBezTo>
                      <a:pt x="6" y="16"/>
                      <a:pt x="5" y="15"/>
                      <a:pt x="5" y="15"/>
                    </a:cubicBezTo>
                    <a:cubicBezTo>
                      <a:pt x="6" y="15"/>
                      <a:pt x="6" y="13"/>
                      <a:pt x="6" y="12"/>
                    </a:cubicBezTo>
                    <a:cubicBezTo>
                      <a:pt x="7" y="12"/>
                      <a:pt x="7" y="12"/>
                      <a:pt x="8" y="12"/>
                    </a:cubicBezTo>
                    <a:cubicBezTo>
                      <a:pt x="9" y="13"/>
                      <a:pt x="9" y="13"/>
                      <a:pt x="10" y="14"/>
                    </a:cubicBezTo>
                    <a:cubicBezTo>
                      <a:pt x="11" y="14"/>
                      <a:pt x="11" y="14"/>
                      <a:pt x="11" y="15"/>
                    </a:cubicBezTo>
                    <a:cubicBezTo>
                      <a:pt x="11" y="16"/>
                      <a:pt x="12" y="15"/>
                      <a:pt x="11" y="17"/>
                    </a:cubicBezTo>
                    <a:cubicBezTo>
                      <a:pt x="11" y="18"/>
                      <a:pt x="12" y="19"/>
                      <a:pt x="12" y="19"/>
                    </a:cubicBezTo>
                    <a:cubicBezTo>
                      <a:pt x="12" y="19"/>
                      <a:pt x="13" y="20"/>
                      <a:pt x="13" y="20"/>
                    </a:cubicBezTo>
                    <a:cubicBezTo>
                      <a:pt x="13" y="20"/>
                      <a:pt x="13" y="21"/>
                      <a:pt x="14" y="21"/>
                    </a:cubicBezTo>
                    <a:cubicBezTo>
                      <a:pt x="14" y="21"/>
                      <a:pt x="15" y="21"/>
                      <a:pt x="15" y="22"/>
                    </a:cubicBezTo>
                    <a:cubicBezTo>
                      <a:pt x="15" y="22"/>
                      <a:pt x="16" y="22"/>
                      <a:pt x="16" y="23"/>
                    </a:cubicBezTo>
                    <a:cubicBezTo>
                      <a:pt x="15" y="23"/>
                      <a:pt x="15" y="22"/>
                      <a:pt x="15" y="22"/>
                    </a:cubicBezTo>
                    <a:cubicBezTo>
                      <a:pt x="14" y="22"/>
                      <a:pt x="13" y="21"/>
                      <a:pt x="13" y="21"/>
                    </a:cubicBezTo>
                    <a:cubicBezTo>
                      <a:pt x="12" y="20"/>
                      <a:pt x="13" y="21"/>
                      <a:pt x="12" y="20"/>
                    </a:cubicBezTo>
                    <a:cubicBezTo>
                      <a:pt x="11" y="20"/>
                      <a:pt x="13" y="21"/>
                      <a:pt x="12" y="20"/>
                    </a:cubicBezTo>
                    <a:cubicBezTo>
                      <a:pt x="11" y="19"/>
                      <a:pt x="11" y="19"/>
                      <a:pt x="11" y="19"/>
                    </a:cubicBezTo>
                    <a:cubicBezTo>
                      <a:pt x="10" y="19"/>
                      <a:pt x="10" y="18"/>
                      <a:pt x="10" y="18"/>
                    </a:cubicBezTo>
                    <a:cubicBezTo>
                      <a:pt x="9" y="18"/>
                      <a:pt x="12" y="20"/>
                      <a:pt x="11" y="20"/>
                    </a:cubicBezTo>
                    <a:cubicBezTo>
                      <a:pt x="10" y="20"/>
                      <a:pt x="12" y="21"/>
                      <a:pt x="12" y="21"/>
                    </a:cubicBezTo>
                    <a:cubicBezTo>
                      <a:pt x="12" y="21"/>
                      <a:pt x="13" y="21"/>
                      <a:pt x="13" y="21"/>
                    </a:cubicBezTo>
                    <a:cubicBezTo>
                      <a:pt x="13" y="21"/>
                      <a:pt x="12" y="21"/>
                      <a:pt x="13" y="22"/>
                    </a:cubicBezTo>
                    <a:cubicBezTo>
                      <a:pt x="13" y="22"/>
                      <a:pt x="13" y="22"/>
                      <a:pt x="13" y="22"/>
                    </a:cubicBezTo>
                    <a:cubicBezTo>
                      <a:pt x="13" y="21"/>
                      <a:pt x="13" y="21"/>
                      <a:pt x="13" y="21"/>
                    </a:cubicBezTo>
                    <a:cubicBezTo>
                      <a:pt x="14" y="22"/>
                      <a:pt x="14" y="22"/>
                      <a:pt x="14" y="22"/>
                    </a:cubicBezTo>
                    <a:cubicBezTo>
                      <a:pt x="15" y="22"/>
                      <a:pt x="14" y="23"/>
                      <a:pt x="14" y="22"/>
                    </a:cubicBezTo>
                    <a:cubicBezTo>
                      <a:pt x="14" y="22"/>
                      <a:pt x="13" y="22"/>
                      <a:pt x="14" y="22"/>
                    </a:cubicBezTo>
                    <a:cubicBezTo>
                      <a:pt x="14" y="22"/>
                      <a:pt x="14" y="23"/>
                      <a:pt x="13" y="22"/>
                    </a:cubicBezTo>
                    <a:cubicBezTo>
                      <a:pt x="13" y="23"/>
                      <a:pt x="13" y="23"/>
                      <a:pt x="13" y="23"/>
                    </a:cubicBezTo>
                    <a:cubicBezTo>
                      <a:pt x="14" y="23"/>
                      <a:pt x="13" y="23"/>
                      <a:pt x="14" y="23"/>
                    </a:cubicBezTo>
                    <a:cubicBezTo>
                      <a:pt x="14" y="24"/>
                      <a:pt x="13" y="23"/>
                      <a:pt x="14" y="24"/>
                    </a:cubicBezTo>
                    <a:cubicBezTo>
                      <a:pt x="15" y="25"/>
                      <a:pt x="14" y="24"/>
                      <a:pt x="15" y="25"/>
                    </a:cubicBezTo>
                    <a:cubicBezTo>
                      <a:pt x="16" y="25"/>
                      <a:pt x="14" y="25"/>
                      <a:pt x="15" y="25"/>
                    </a:cubicBezTo>
                    <a:cubicBezTo>
                      <a:pt x="16" y="26"/>
                      <a:pt x="16" y="26"/>
                      <a:pt x="16" y="26"/>
                    </a:cubicBezTo>
                    <a:cubicBezTo>
                      <a:pt x="17" y="27"/>
                      <a:pt x="17" y="27"/>
                      <a:pt x="17" y="27"/>
                    </a:cubicBezTo>
                    <a:cubicBezTo>
                      <a:pt x="17" y="27"/>
                      <a:pt x="18" y="28"/>
                      <a:pt x="17" y="27"/>
                    </a:cubicBezTo>
                    <a:cubicBezTo>
                      <a:pt x="17" y="27"/>
                      <a:pt x="18" y="28"/>
                      <a:pt x="19" y="28"/>
                    </a:cubicBezTo>
                    <a:cubicBezTo>
                      <a:pt x="19" y="28"/>
                      <a:pt x="19" y="28"/>
                      <a:pt x="19" y="28"/>
                    </a:cubicBezTo>
                    <a:cubicBezTo>
                      <a:pt x="19" y="28"/>
                      <a:pt x="20" y="28"/>
                      <a:pt x="19" y="29"/>
                    </a:cubicBezTo>
                    <a:cubicBezTo>
                      <a:pt x="19" y="29"/>
                      <a:pt x="19" y="29"/>
                      <a:pt x="19" y="29"/>
                    </a:cubicBezTo>
                    <a:cubicBezTo>
                      <a:pt x="19" y="30"/>
                      <a:pt x="20" y="29"/>
                      <a:pt x="20" y="30"/>
                    </a:cubicBezTo>
                    <a:cubicBezTo>
                      <a:pt x="19" y="30"/>
                      <a:pt x="20" y="30"/>
                      <a:pt x="20" y="30"/>
                    </a:cubicBezTo>
                    <a:cubicBezTo>
                      <a:pt x="20" y="31"/>
                      <a:pt x="21" y="30"/>
                      <a:pt x="21" y="30"/>
                    </a:cubicBezTo>
                    <a:cubicBezTo>
                      <a:pt x="22" y="30"/>
                      <a:pt x="21" y="30"/>
                      <a:pt x="22" y="30"/>
                    </a:cubicBezTo>
                    <a:cubicBezTo>
                      <a:pt x="23" y="30"/>
                      <a:pt x="20" y="30"/>
                      <a:pt x="23" y="30"/>
                    </a:cubicBezTo>
                    <a:cubicBezTo>
                      <a:pt x="23" y="30"/>
                      <a:pt x="23" y="30"/>
                      <a:pt x="23" y="30"/>
                    </a:cubicBezTo>
                    <a:cubicBezTo>
                      <a:pt x="23" y="30"/>
                      <a:pt x="22" y="29"/>
                      <a:pt x="23" y="29"/>
                    </a:cubicBezTo>
                    <a:cubicBezTo>
                      <a:pt x="24" y="29"/>
                      <a:pt x="23" y="30"/>
                      <a:pt x="24" y="30"/>
                    </a:cubicBezTo>
                    <a:cubicBezTo>
                      <a:pt x="25" y="30"/>
                      <a:pt x="24" y="30"/>
                      <a:pt x="25" y="30"/>
                    </a:cubicBezTo>
                    <a:cubicBezTo>
                      <a:pt x="25" y="30"/>
                      <a:pt x="26" y="30"/>
                      <a:pt x="26" y="31"/>
                    </a:cubicBezTo>
                    <a:cubicBezTo>
                      <a:pt x="26" y="31"/>
                      <a:pt x="27" y="30"/>
                      <a:pt x="29" y="33"/>
                    </a:cubicBezTo>
                    <a:cubicBezTo>
                      <a:pt x="29" y="33"/>
                      <a:pt x="30" y="33"/>
                      <a:pt x="31" y="34"/>
                    </a:cubicBezTo>
                    <a:cubicBezTo>
                      <a:pt x="31" y="34"/>
                      <a:pt x="32" y="35"/>
                      <a:pt x="32" y="35"/>
                    </a:cubicBezTo>
                    <a:cubicBezTo>
                      <a:pt x="32" y="35"/>
                      <a:pt x="33" y="35"/>
                      <a:pt x="33" y="35"/>
                    </a:cubicBezTo>
                    <a:cubicBezTo>
                      <a:pt x="33" y="35"/>
                      <a:pt x="33" y="35"/>
                      <a:pt x="33" y="35"/>
                    </a:cubicBezTo>
                    <a:cubicBezTo>
                      <a:pt x="34" y="35"/>
                      <a:pt x="34" y="35"/>
                      <a:pt x="34" y="35"/>
                    </a:cubicBezTo>
                    <a:cubicBezTo>
                      <a:pt x="34" y="34"/>
                      <a:pt x="33" y="34"/>
                      <a:pt x="32" y="33"/>
                    </a:cubicBezTo>
                    <a:cubicBezTo>
                      <a:pt x="31" y="33"/>
                      <a:pt x="32" y="32"/>
                      <a:pt x="31" y="32"/>
                    </a:cubicBezTo>
                    <a:cubicBezTo>
                      <a:pt x="30" y="32"/>
                      <a:pt x="30" y="31"/>
                      <a:pt x="30" y="31"/>
                    </a:cubicBezTo>
                    <a:cubicBezTo>
                      <a:pt x="30" y="31"/>
                      <a:pt x="31" y="30"/>
                      <a:pt x="30" y="30"/>
                    </a:cubicBezTo>
                    <a:cubicBezTo>
                      <a:pt x="30" y="30"/>
                      <a:pt x="30" y="30"/>
                      <a:pt x="29" y="30"/>
                    </a:cubicBezTo>
                    <a:cubicBezTo>
                      <a:pt x="29" y="30"/>
                      <a:pt x="28" y="29"/>
                      <a:pt x="28" y="29"/>
                    </a:cubicBezTo>
                    <a:cubicBezTo>
                      <a:pt x="27" y="28"/>
                      <a:pt x="27" y="28"/>
                      <a:pt x="26" y="27"/>
                    </a:cubicBezTo>
                    <a:cubicBezTo>
                      <a:pt x="25" y="27"/>
                      <a:pt x="26" y="27"/>
                      <a:pt x="25" y="25"/>
                    </a:cubicBezTo>
                    <a:cubicBezTo>
                      <a:pt x="24" y="25"/>
                      <a:pt x="24" y="25"/>
                      <a:pt x="24" y="25"/>
                    </a:cubicBezTo>
                    <a:cubicBezTo>
                      <a:pt x="23" y="24"/>
                      <a:pt x="23" y="25"/>
                      <a:pt x="23" y="24"/>
                    </a:cubicBezTo>
                    <a:cubicBezTo>
                      <a:pt x="22" y="23"/>
                      <a:pt x="22" y="24"/>
                      <a:pt x="22" y="22"/>
                    </a:cubicBezTo>
                    <a:cubicBezTo>
                      <a:pt x="22" y="21"/>
                      <a:pt x="21" y="22"/>
                      <a:pt x="21" y="21"/>
                    </a:cubicBezTo>
                    <a:cubicBezTo>
                      <a:pt x="21" y="21"/>
                      <a:pt x="21" y="20"/>
                      <a:pt x="21" y="20"/>
                    </a:cubicBezTo>
                    <a:cubicBezTo>
                      <a:pt x="20" y="20"/>
                      <a:pt x="20" y="20"/>
                      <a:pt x="20" y="19"/>
                    </a:cubicBezTo>
                    <a:cubicBezTo>
                      <a:pt x="20" y="18"/>
                      <a:pt x="20" y="19"/>
                      <a:pt x="20" y="19"/>
                    </a:cubicBezTo>
                    <a:cubicBezTo>
                      <a:pt x="20" y="18"/>
                      <a:pt x="20" y="19"/>
                      <a:pt x="19" y="18"/>
                    </a:cubicBezTo>
                    <a:cubicBezTo>
                      <a:pt x="19" y="18"/>
                      <a:pt x="19" y="19"/>
                      <a:pt x="18" y="18"/>
                    </a:cubicBezTo>
                    <a:cubicBezTo>
                      <a:pt x="17" y="17"/>
                      <a:pt x="19" y="18"/>
                      <a:pt x="18" y="17"/>
                    </a:cubicBezTo>
                    <a:cubicBezTo>
                      <a:pt x="18" y="16"/>
                      <a:pt x="18" y="16"/>
                      <a:pt x="18" y="16"/>
                    </a:cubicBezTo>
                    <a:cubicBezTo>
                      <a:pt x="19" y="15"/>
                      <a:pt x="18" y="15"/>
                      <a:pt x="18" y="14"/>
                    </a:cubicBezTo>
                    <a:cubicBezTo>
                      <a:pt x="18" y="14"/>
                      <a:pt x="18" y="13"/>
                      <a:pt x="19" y="13"/>
                    </a:cubicBezTo>
                    <a:cubicBezTo>
                      <a:pt x="19" y="13"/>
                      <a:pt x="19" y="13"/>
                      <a:pt x="19" y="13"/>
                    </a:cubicBezTo>
                    <a:cubicBezTo>
                      <a:pt x="20" y="13"/>
                      <a:pt x="20" y="13"/>
                      <a:pt x="20" y="13"/>
                    </a:cubicBezTo>
                    <a:cubicBezTo>
                      <a:pt x="21" y="14"/>
                      <a:pt x="22" y="15"/>
                      <a:pt x="22" y="15"/>
                    </a:cubicBezTo>
                    <a:cubicBezTo>
                      <a:pt x="23" y="15"/>
                      <a:pt x="22" y="15"/>
                      <a:pt x="23" y="14"/>
                    </a:cubicBezTo>
                    <a:cubicBezTo>
                      <a:pt x="24" y="13"/>
                      <a:pt x="25" y="13"/>
                      <a:pt x="25" y="13"/>
                    </a:cubicBezTo>
                    <a:cubicBezTo>
                      <a:pt x="26" y="14"/>
                      <a:pt x="26" y="13"/>
                      <a:pt x="26" y="13"/>
                    </a:cubicBezTo>
                    <a:cubicBezTo>
                      <a:pt x="26" y="14"/>
                      <a:pt x="27" y="13"/>
                      <a:pt x="27" y="13"/>
                    </a:cubicBezTo>
                    <a:cubicBezTo>
                      <a:pt x="28" y="12"/>
                      <a:pt x="27" y="13"/>
                      <a:pt x="28" y="13"/>
                    </a:cubicBezTo>
                    <a:cubicBezTo>
                      <a:pt x="29" y="13"/>
                      <a:pt x="28" y="13"/>
                      <a:pt x="29" y="14"/>
                    </a:cubicBezTo>
                    <a:cubicBezTo>
                      <a:pt x="30" y="14"/>
                      <a:pt x="30" y="13"/>
                      <a:pt x="31" y="13"/>
                    </a:cubicBezTo>
                    <a:cubicBezTo>
                      <a:pt x="32" y="14"/>
                      <a:pt x="31" y="13"/>
                      <a:pt x="32" y="14"/>
                    </a:cubicBezTo>
                    <a:cubicBezTo>
                      <a:pt x="32" y="15"/>
                      <a:pt x="32" y="14"/>
                      <a:pt x="33" y="14"/>
                    </a:cubicBezTo>
                    <a:cubicBezTo>
                      <a:pt x="33" y="14"/>
                      <a:pt x="33" y="13"/>
                      <a:pt x="34" y="14"/>
                    </a:cubicBezTo>
                    <a:cubicBezTo>
                      <a:pt x="35" y="15"/>
                      <a:pt x="35" y="15"/>
                      <a:pt x="36" y="14"/>
                    </a:cubicBezTo>
                    <a:cubicBezTo>
                      <a:pt x="36" y="14"/>
                      <a:pt x="36" y="14"/>
                      <a:pt x="36" y="14"/>
                    </a:cubicBezTo>
                    <a:cubicBezTo>
                      <a:pt x="37" y="13"/>
                      <a:pt x="36" y="14"/>
                      <a:pt x="37" y="14"/>
                    </a:cubicBezTo>
                    <a:cubicBezTo>
                      <a:pt x="37" y="14"/>
                      <a:pt x="37" y="15"/>
                      <a:pt x="38" y="14"/>
                    </a:cubicBezTo>
                    <a:cubicBezTo>
                      <a:pt x="38" y="13"/>
                      <a:pt x="38" y="14"/>
                      <a:pt x="39" y="14"/>
                    </a:cubicBezTo>
                    <a:cubicBezTo>
                      <a:pt x="40" y="14"/>
                      <a:pt x="40" y="15"/>
                      <a:pt x="40" y="14"/>
                    </a:cubicBezTo>
                    <a:cubicBezTo>
                      <a:pt x="40" y="14"/>
                      <a:pt x="41" y="14"/>
                      <a:pt x="41" y="14"/>
                    </a:cubicBezTo>
                    <a:cubicBezTo>
                      <a:pt x="41" y="14"/>
                      <a:pt x="42" y="14"/>
                      <a:pt x="42" y="14"/>
                    </a:cubicBezTo>
                    <a:cubicBezTo>
                      <a:pt x="42" y="15"/>
                      <a:pt x="42" y="15"/>
                      <a:pt x="42" y="15"/>
                    </a:cubicBezTo>
                    <a:cubicBezTo>
                      <a:pt x="42" y="15"/>
                      <a:pt x="43" y="16"/>
                      <a:pt x="42" y="16"/>
                    </a:cubicBezTo>
                    <a:cubicBezTo>
                      <a:pt x="42" y="16"/>
                      <a:pt x="42" y="17"/>
                      <a:pt x="42" y="16"/>
                    </a:cubicBezTo>
                    <a:cubicBezTo>
                      <a:pt x="43" y="16"/>
                      <a:pt x="43" y="16"/>
                      <a:pt x="43" y="16"/>
                    </a:cubicBezTo>
                    <a:cubicBezTo>
                      <a:pt x="44" y="17"/>
                      <a:pt x="44" y="16"/>
                      <a:pt x="44" y="16"/>
                    </a:cubicBezTo>
                    <a:cubicBezTo>
                      <a:pt x="44" y="16"/>
                      <a:pt x="44" y="16"/>
                      <a:pt x="44" y="16"/>
                    </a:cubicBezTo>
                    <a:cubicBezTo>
                      <a:pt x="44" y="15"/>
                      <a:pt x="45" y="16"/>
                      <a:pt x="45" y="15"/>
                    </a:cubicBezTo>
                    <a:cubicBezTo>
                      <a:pt x="46" y="15"/>
                      <a:pt x="45" y="15"/>
                      <a:pt x="45" y="14"/>
                    </a:cubicBezTo>
                    <a:cubicBezTo>
                      <a:pt x="45" y="14"/>
                      <a:pt x="44" y="13"/>
                      <a:pt x="45" y="13"/>
                    </a:cubicBezTo>
                    <a:cubicBezTo>
                      <a:pt x="46" y="13"/>
                      <a:pt x="45" y="13"/>
                      <a:pt x="45" y="13"/>
                    </a:cubicBezTo>
                    <a:cubicBezTo>
                      <a:pt x="46" y="12"/>
                      <a:pt x="46" y="13"/>
                      <a:pt x="47" y="13"/>
                    </a:cubicBezTo>
                    <a:cubicBezTo>
                      <a:pt x="48" y="13"/>
                      <a:pt x="48" y="12"/>
                      <a:pt x="47" y="12"/>
                    </a:cubicBezTo>
                    <a:close/>
                    <a:moveTo>
                      <a:pt x="17" y="23"/>
                    </a:moveTo>
                    <a:cubicBezTo>
                      <a:pt x="16" y="23"/>
                      <a:pt x="16" y="23"/>
                      <a:pt x="16" y="23"/>
                    </a:cubicBezTo>
                    <a:cubicBezTo>
                      <a:pt x="16" y="23"/>
                      <a:pt x="16" y="23"/>
                      <a:pt x="16" y="23"/>
                    </a:cubicBezTo>
                    <a:cubicBezTo>
                      <a:pt x="17" y="23"/>
                      <a:pt x="17" y="23"/>
                      <a:pt x="17" y="23"/>
                    </a:cubicBezTo>
                    <a:cubicBezTo>
                      <a:pt x="17" y="23"/>
                      <a:pt x="17" y="23"/>
                      <a:pt x="17" y="2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5" name="Freeform 2729"/>
              <p:cNvSpPr>
                <a:spLocks/>
              </p:cNvSpPr>
              <p:nvPr/>
            </p:nvSpPr>
            <p:spPr bwMode="auto">
              <a:xfrm>
                <a:off x="4646613" y="3330575"/>
                <a:ext cx="74613" cy="42862"/>
              </a:xfrm>
              <a:custGeom>
                <a:avLst/>
                <a:gdLst>
                  <a:gd name="T0" fmla="*/ 24 w 26"/>
                  <a:gd name="T1" fmla="*/ 1 h 15"/>
                  <a:gd name="T2" fmla="*/ 21 w 26"/>
                  <a:gd name="T3" fmla="*/ 1 h 15"/>
                  <a:gd name="T4" fmla="*/ 20 w 26"/>
                  <a:gd name="T5" fmla="*/ 1 h 15"/>
                  <a:gd name="T6" fmla="*/ 17 w 26"/>
                  <a:gd name="T7" fmla="*/ 3 h 15"/>
                  <a:gd name="T8" fmla="*/ 14 w 26"/>
                  <a:gd name="T9" fmla="*/ 2 h 15"/>
                  <a:gd name="T10" fmla="*/ 12 w 26"/>
                  <a:gd name="T11" fmla="*/ 3 h 15"/>
                  <a:gd name="T12" fmla="*/ 10 w 26"/>
                  <a:gd name="T13" fmla="*/ 5 h 15"/>
                  <a:gd name="T14" fmla="*/ 6 w 26"/>
                  <a:gd name="T15" fmla="*/ 4 h 15"/>
                  <a:gd name="T16" fmla="*/ 3 w 26"/>
                  <a:gd name="T17" fmla="*/ 4 h 15"/>
                  <a:gd name="T18" fmla="*/ 3 w 26"/>
                  <a:gd name="T19" fmla="*/ 5 h 15"/>
                  <a:gd name="T20" fmla="*/ 0 w 26"/>
                  <a:gd name="T21" fmla="*/ 6 h 15"/>
                  <a:gd name="T22" fmla="*/ 2 w 26"/>
                  <a:gd name="T23" fmla="*/ 7 h 15"/>
                  <a:gd name="T24" fmla="*/ 1 w 26"/>
                  <a:gd name="T25" fmla="*/ 9 h 15"/>
                  <a:gd name="T26" fmla="*/ 3 w 26"/>
                  <a:gd name="T27" fmla="*/ 9 h 15"/>
                  <a:gd name="T28" fmla="*/ 2 w 26"/>
                  <a:gd name="T29" fmla="*/ 10 h 15"/>
                  <a:gd name="T30" fmla="*/ 4 w 26"/>
                  <a:gd name="T31" fmla="*/ 13 h 15"/>
                  <a:gd name="T32" fmla="*/ 3 w 26"/>
                  <a:gd name="T33" fmla="*/ 13 h 15"/>
                  <a:gd name="T34" fmla="*/ 2 w 26"/>
                  <a:gd name="T35" fmla="*/ 14 h 15"/>
                  <a:gd name="T36" fmla="*/ 3 w 26"/>
                  <a:gd name="T37" fmla="*/ 14 h 15"/>
                  <a:gd name="T38" fmla="*/ 5 w 26"/>
                  <a:gd name="T39" fmla="*/ 14 h 15"/>
                  <a:gd name="T40" fmla="*/ 8 w 26"/>
                  <a:gd name="T41" fmla="*/ 14 h 15"/>
                  <a:gd name="T42" fmla="*/ 11 w 26"/>
                  <a:gd name="T43" fmla="*/ 12 h 15"/>
                  <a:gd name="T44" fmla="*/ 13 w 26"/>
                  <a:gd name="T45" fmla="*/ 13 h 15"/>
                  <a:gd name="T46" fmla="*/ 15 w 26"/>
                  <a:gd name="T47" fmla="*/ 14 h 15"/>
                  <a:gd name="T48" fmla="*/ 16 w 26"/>
                  <a:gd name="T49" fmla="*/ 13 h 15"/>
                  <a:gd name="T50" fmla="*/ 17 w 26"/>
                  <a:gd name="T51" fmla="*/ 11 h 15"/>
                  <a:gd name="T52" fmla="*/ 18 w 26"/>
                  <a:gd name="T53" fmla="*/ 10 h 15"/>
                  <a:gd name="T54" fmla="*/ 18 w 26"/>
                  <a:gd name="T55" fmla="*/ 7 h 15"/>
                  <a:gd name="T56" fmla="*/ 19 w 26"/>
                  <a:gd name="T57" fmla="*/ 6 h 15"/>
                  <a:gd name="T58" fmla="*/ 22 w 26"/>
                  <a:gd name="T59" fmla="*/ 6 h 15"/>
                  <a:gd name="T60" fmla="*/ 23 w 26"/>
                  <a:gd name="T61" fmla="*/ 5 h 15"/>
                  <a:gd name="T62" fmla="*/ 25 w 26"/>
                  <a:gd name="T63" fmla="*/ 3 h 15"/>
                  <a:gd name="T64" fmla="*/ 26 w 26"/>
                  <a:gd name="T65"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 h="15">
                    <a:moveTo>
                      <a:pt x="25" y="2"/>
                    </a:moveTo>
                    <a:cubicBezTo>
                      <a:pt x="23" y="2"/>
                      <a:pt x="26" y="2"/>
                      <a:pt x="24" y="1"/>
                    </a:cubicBezTo>
                    <a:cubicBezTo>
                      <a:pt x="23" y="0"/>
                      <a:pt x="25" y="0"/>
                      <a:pt x="23" y="0"/>
                    </a:cubicBezTo>
                    <a:cubicBezTo>
                      <a:pt x="22" y="0"/>
                      <a:pt x="21" y="0"/>
                      <a:pt x="21" y="1"/>
                    </a:cubicBezTo>
                    <a:cubicBezTo>
                      <a:pt x="21" y="1"/>
                      <a:pt x="22" y="1"/>
                      <a:pt x="22" y="2"/>
                    </a:cubicBezTo>
                    <a:cubicBezTo>
                      <a:pt x="21" y="3"/>
                      <a:pt x="21" y="1"/>
                      <a:pt x="20" y="1"/>
                    </a:cubicBezTo>
                    <a:cubicBezTo>
                      <a:pt x="19" y="2"/>
                      <a:pt x="19" y="1"/>
                      <a:pt x="19" y="2"/>
                    </a:cubicBezTo>
                    <a:cubicBezTo>
                      <a:pt x="18" y="2"/>
                      <a:pt x="18" y="1"/>
                      <a:pt x="17" y="3"/>
                    </a:cubicBezTo>
                    <a:cubicBezTo>
                      <a:pt x="17" y="3"/>
                      <a:pt x="17" y="2"/>
                      <a:pt x="16" y="2"/>
                    </a:cubicBezTo>
                    <a:cubicBezTo>
                      <a:pt x="15" y="2"/>
                      <a:pt x="15" y="2"/>
                      <a:pt x="14" y="2"/>
                    </a:cubicBezTo>
                    <a:cubicBezTo>
                      <a:pt x="13" y="2"/>
                      <a:pt x="14" y="3"/>
                      <a:pt x="13" y="3"/>
                    </a:cubicBezTo>
                    <a:cubicBezTo>
                      <a:pt x="12" y="2"/>
                      <a:pt x="12" y="3"/>
                      <a:pt x="12" y="3"/>
                    </a:cubicBezTo>
                    <a:cubicBezTo>
                      <a:pt x="12" y="4"/>
                      <a:pt x="11" y="3"/>
                      <a:pt x="11" y="4"/>
                    </a:cubicBezTo>
                    <a:cubicBezTo>
                      <a:pt x="10" y="5"/>
                      <a:pt x="10" y="5"/>
                      <a:pt x="10" y="5"/>
                    </a:cubicBezTo>
                    <a:cubicBezTo>
                      <a:pt x="9" y="4"/>
                      <a:pt x="9" y="5"/>
                      <a:pt x="7" y="4"/>
                    </a:cubicBezTo>
                    <a:cubicBezTo>
                      <a:pt x="6" y="4"/>
                      <a:pt x="6" y="4"/>
                      <a:pt x="6" y="4"/>
                    </a:cubicBezTo>
                    <a:cubicBezTo>
                      <a:pt x="5" y="4"/>
                      <a:pt x="5" y="3"/>
                      <a:pt x="4" y="4"/>
                    </a:cubicBezTo>
                    <a:cubicBezTo>
                      <a:pt x="4" y="4"/>
                      <a:pt x="4" y="3"/>
                      <a:pt x="3" y="4"/>
                    </a:cubicBezTo>
                    <a:cubicBezTo>
                      <a:pt x="3" y="4"/>
                      <a:pt x="3" y="4"/>
                      <a:pt x="3" y="4"/>
                    </a:cubicBezTo>
                    <a:cubicBezTo>
                      <a:pt x="3" y="4"/>
                      <a:pt x="3" y="4"/>
                      <a:pt x="3" y="5"/>
                    </a:cubicBezTo>
                    <a:cubicBezTo>
                      <a:pt x="3" y="5"/>
                      <a:pt x="3" y="4"/>
                      <a:pt x="2" y="4"/>
                    </a:cubicBezTo>
                    <a:cubicBezTo>
                      <a:pt x="1" y="5"/>
                      <a:pt x="0" y="5"/>
                      <a:pt x="0" y="6"/>
                    </a:cubicBezTo>
                    <a:cubicBezTo>
                      <a:pt x="0" y="7"/>
                      <a:pt x="1" y="7"/>
                      <a:pt x="1" y="7"/>
                    </a:cubicBezTo>
                    <a:cubicBezTo>
                      <a:pt x="1" y="6"/>
                      <a:pt x="1" y="7"/>
                      <a:pt x="2" y="7"/>
                    </a:cubicBezTo>
                    <a:cubicBezTo>
                      <a:pt x="3" y="7"/>
                      <a:pt x="3" y="7"/>
                      <a:pt x="2" y="8"/>
                    </a:cubicBezTo>
                    <a:cubicBezTo>
                      <a:pt x="2" y="8"/>
                      <a:pt x="1" y="8"/>
                      <a:pt x="1" y="9"/>
                    </a:cubicBezTo>
                    <a:cubicBezTo>
                      <a:pt x="1" y="9"/>
                      <a:pt x="1" y="9"/>
                      <a:pt x="2" y="9"/>
                    </a:cubicBezTo>
                    <a:cubicBezTo>
                      <a:pt x="2" y="8"/>
                      <a:pt x="2" y="9"/>
                      <a:pt x="3" y="9"/>
                    </a:cubicBezTo>
                    <a:cubicBezTo>
                      <a:pt x="3" y="9"/>
                      <a:pt x="3" y="9"/>
                      <a:pt x="2" y="10"/>
                    </a:cubicBezTo>
                    <a:cubicBezTo>
                      <a:pt x="2" y="10"/>
                      <a:pt x="2" y="10"/>
                      <a:pt x="2" y="10"/>
                    </a:cubicBezTo>
                    <a:cubicBezTo>
                      <a:pt x="3" y="10"/>
                      <a:pt x="3" y="11"/>
                      <a:pt x="4" y="11"/>
                    </a:cubicBezTo>
                    <a:cubicBezTo>
                      <a:pt x="4" y="12"/>
                      <a:pt x="5" y="13"/>
                      <a:pt x="4" y="13"/>
                    </a:cubicBezTo>
                    <a:cubicBezTo>
                      <a:pt x="4" y="13"/>
                      <a:pt x="3" y="13"/>
                      <a:pt x="3" y="13"/>
                    </a:cubicBezTo>
                    <a:cubicBezTo>
                      <a:pt x="3" y="13"/>
                      <a:pt x="3" y="13"/>
                      <a:pt x="3" y="13"/>
                    </a:cubicBezTo>
                    <a:cubicBezTo>
                      <a:pt x="3" y="13"/>
                      <a:pt x="3" y="13"/>
                      <a:pt x="3" y="13"/>
                    </a:cubicBezTo>
                    <a:cubicBezTo>
                      <a:pt x="1" y="13"/>
                      <a:pt x="2" y="14"/>
                      <a:pt x="2" y="14"/>
                    </a:cubicBezTo>
                    <a:cubicBezTo>
                      <a:pt x="2" y="14"/>
                      <a:pt x="2" y="14"/>
                      <a:pt x="2" y="14"/>
                    </a:cubicBezTo>
                    <a:cubicBezTo>
                      <a:pt x="2" y="14"/>
                      <a:pt x="2" y="14"/>
                      <a:pt x="3" y="14"/>
                    </a:cubicBezTo>
                    <a:cubicBezTo>
                      <a:pt x="4" y="14"/>
                      <a:pt x="4" y="15"/>
                      <a:pt x="5" y="14"/>
                    </a:cubicBezTo>
                    <a:cubicBezTo>
                      <a:pt x="5" y="14"/>
                      <a:pt x="5" y="14"/>
                      <a:pt x="5" y="14"/>
                    </a:cubicBezTo>
                    <a:cubicBezTo>
                      <a:pt x="5" y="13"/>
                      <a:pt x="5" y="13"/>
                      <a:pt x="6" y="14"/>
                    </a:cubicBezTo>
                    <a:cubicBezTo>
                      <a:pt x="7" y="14"/>
                      <a:pt x="7" y="13"/>
                      <a:pt x="8" y="14"/>
                    </a:cubicBezTo>
                    <a:cubicBezTo>
                      <a:pt x="9" y="14"/>
                      <a:pt x="10" y="12"/>
                      <a:pt x="10" y="12"/>
                    </a:cubicBezTo>
                    <a:cubicBezTo>
                      <a:pt x="11" y="12"/>
                      <a:pt x="10" y="12"/>
                      <a:pt x="11" y="12"/>
                    </a:cubicBezTo>
                    <a:cubicBezTo>
                      <a:pt x="11" y="12"/>
                      <a:pt x="10" y="13"/>
                      <a:pt x="11" y="13"/>
                    </a:cubicBezTo>
                    <a:cubicBezTo>
                      <a:pt x="12" y="13"/>
                      <a:pt x="12" y="14"/>
                      <a:pt x="13" y="13"/>
                    </a:cubicBezTo>
                    <a:cubicBezTo>
                      <a:pt x="13" y="13"/>
                      <a:pt x="13" y="14"/>
                      <a:pt x="14" y="13"/>
                    </a:cubicBezTo>
                    <a:cubicBezTo>
                      <a:pt x="14" y="13"/>
                      <a:pt x="15" y="15"/>
                      <a:pt x="15" y="14"/>
                    </a:cubicBezTo>
                    <a:cubicBezTo>
                      <a:pt x="16" y="13"/>
                      <a:pt x="16" y="14"/>
                      <a:pt x="16" y="14"/>
                    </a:cubicBezTo>
                    <a:cubicBezTo>
                      <a:pt x="17" y="13"/>
                      <a:pt x="16" y="13"/>
                      <a:pt x="16" y="13"/>
                    </a:cubicBezTo>
                    <a:cubicBezTo>
                      <a:pt x="16" y="12"/>
                      <a:pt x="17" y="12"/>
                      <a:pt x="16" y="11"/>
                    </a:cubicBezTo>
                    <a:cubicBezTo>
                      <a:pt x="15" y="11"/>
                      <a:pt x="16" y="11"/>
                      <a:pt x="17" y="11"/>
                    </a:cubicBezTo>
                    <a:cubicBezTo>
                      <a:pt x="17" y="11"/>
                      <a:pt x="17" y="11"/>
                      <a:pt x="17" y="11"/>
                    </a:cubicBezTo>
                    <a:cubicBezTo>
                      <a:pt x="17" y="10"/>
                      <a:pt x="17" y="10"/>
                      <a:pt x="18" y="10"/>
                    </a:cubicBezTo>
                    <a:cubicBezTo>
                      <a:pt x="19" y="10"/>
                      <a:pt x="18" y="9"/>
                      <a:pt x="19" y="8"/>
                    </a:cubicBezTo>
                    <a:cubicBezTo>
                      <a:pt x="19" y="8"/>
                      <a:pt x="18" y="8"/>
                      <a:pt x="18" y="7"/>
                    </a:cubicBezTo>
                    <a:cubicBezTo>
                      <a:pt x="18" y="7"/>
                      <a:pt x="18" y="7"/>
                      <a:pt x="18" y="7"/>
                    </a:cubicBezTo>
                    <a:cubicBezTo>
                      <a:pt x="18" y="6"/>
                      <a:pt x="19" y="6"/>
                      <a:pt x="19" y="6"/>
                    </a:cubicBezTo>
                    <a:cubicBezTo>
                      <a:pt x="19" y="6"/>
                      <a:pt x="20" y="7"/>
                      <a:pt x="20" y="6"/>
                    </a:cubicBezTo>
                    <a:cubicBezTo>
                      <a:pt x="20" y="5"/>
                      <a:pt x="21" y="6"/>
                      <a:pt x="22" y="6"/>
                    </a:cubicBezTo>
                    <a:cubicBezTo>
                      <a:pt x="23" y="5"/>
                      <a:pt x="21" y="5"/>
                      <a:pt x="22" y="5"/>
                    </a:cubicBezTo>
                    <a:cubicBezTo>
                      <a:pt x="23" y="4"/>
                      <a:pt x="23" y="5"/>
                      <a:pt x="23" y="5"/>
                    </a:cubicBezTo>
                    <a:cubicBezTo>
                      <a:pt x="24" y="5"/>
                      <a:pt x="24" y="5"/>
                      <a:pt x="23" y="4"/>
                    </a:cubicBezTo>
                    <a:cubicBezTo>
                      <a:pt x="23" y="3"/>
                      <a:pt x="24" y="3"/>
                      <a:pt x="25" y="3"/>
                    </a:cubicBezTo>
                    <a:cubicBezTo>
                      <a:pt x="25" y="4"/>
                      <a:pt x="26" y="4"/>
                      <a:pt x="26" y="4"/>
                    </a:cubicBezTo>
                    <a:cubicBezTo>
                      <a:pt x="26" y="4"/>
                      <a:pt x="26" y="4"/>
                      <a:pt x="26" y="4"/>
                    </a:cubicBezTo>
                    <a:cubicBezTo>
                      <a:pt x="25" y="3"/>
                      <a:pt x="25" y="3"/>
                      <a:pt x="2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6" name="Freeform 2730"/>
              <p:cNvSpPr>
                <a:spLocks noEditPoints="1"/>
              </p:cNvSpPr>
              <p:nvPr/>
            </p:nvSpPr>
            <p:spPr bwMode="auto">
              <a:xfrm>
                <a:off x="4699000" y="3373438"/>
                <a:ext cx="90488" cy="77787"/>
              </a:xfrm>
              <a:custGeom>
                <a:avLst/>
                <a:gdLst>
                  <a:gd name="T0" fmla="*/ 30 w 32"/>
                  <a:gd name="T1" fmla="*/ 11 h 27"/>
                  <a:gd name="T2" fmla="*/ 28 w 32"/>
                  <a:gd name="T3" fmla="*/ 9 h 27"/>
                  <a:gd name="T4" fmla="*/ 28 w 32"/>
                  <a:gd name="T5" fmla="*/ 7 h 27"/>
                  <a:gd name="T6" fmla="*/ 30 w 32"/>
                  <a:gd name="T7" fmla="*/ 4 h 27"/>
                  <a:gd name="T8" fmla="*/ 28 w 32"/>
                  <a:gd name="T9" fmla="*/ 4 h 27"/>
                  <a:gd name="T10" fmla="*/ 26 w 32"/>
                  <a:gd name="T11" fmla="*/ 4 h 27"/>
                  <a:gd name="T12" fmla="*/ 25 w 32"/>
                  <a:gd name="T13" fmla="*/ 4 h 27"/>
                  <a:gd name="T14" fmla="*/ 25 w 32"/>
                  <a:gd name="T15" fmla="*/ 2 h 27"/>
                  <a:gd name="T16" fmla="*/ 23 w 32"/>
                  <a:gd name="T17" fmla="*/ 2 h 27"/>
                  <a:gd name="T18" fmla="*/ 21 w 32"/>
                  <a:gd name="T19" fmla="*/ 2 h 27"/>
                  <a:gd name="T20" fmla="*/ 19 w 32"/>
                  <a:gd name="T21" fmla="*/ 2 h 27"/>
                  <a:gd name="T22" fmla="*/ 17 w 32"/>
                  <a:gd name="T23" fmla="*/ 2 h 27"/>
                  <a:gd name="T24" fmla="*/ 15 w 32"/>
                  <a:gd name="T25" fmla="*/ 2 h 27"/>
                  <a:gd name="T26" fmla="*/ 12 w 32"/>
                  <a:gd name="T27" fmla="*/ 2 h 27"/>
                  <a:gd name="T28" fmla="*/ 10 w 32"/>
                  <a:gd name="T29" fmla="*/ 1 h 27"/>
                  <a:gd name="T30" fmla="*/ 8 w 32"/>
                  <a:gd name="T31" fmla="*/ 1 h 27"/>
                  <a:gd name="T32" fmla="*/ 5 w 32"/>
                  <a:gd name="T33" fmla="*/ 3 h 27"/>
                  <a:gd name="T34" fmla="*/ 2 w 32"/>
                  <a:gd name="T35" fmla="*/ 1 h 27"/>
                  <a:gd name="T36" fmla="*/ 1 w 32"/>
                  <a:gd name="T37" fmla="*/ 2 h 27"/>
                  <a:gd name="T38" fmla="*/ 1 w 32"/>
                  <a:gd name="T39" fmla="*/ 5 h 27"/>
                  <a:gd name="T40" fmla="*/ 2 w 32"/>
                  <a:gd name="T41" fmla="*/ 6 h 27"/>
                  <a:gd name="T42" fmla="*/ 3 w 32"/>
                  <a:gd name="T43" fmla="*/ 7 h 27"/>
                  <a:gd name="T44" fmla="*/ 4 w 32"/>
                  <a:gd name="T45" fmla="*/ 9 h 27"/>
                  <a:gd name="T46" fmla="*/ 6 w 32"/>
                  <a:gd name="T47" fmla="*/ 12 h 27"/>
                  <a:gd name="T48" fmla="*/ 8 w 32"/>
                  <a:gd name="T49" fmla="*/ 13 h 27"/>
                  <a:gd name="T50" fmla="*/ 11 w 32"/>
                  <a:gd name="T51" fmla="*/ 17 h 27"/>
                  <a:gd name="T52" fmla="*/ 13 w 32"/>
                  <a:gd name="T53" fmla="*/ 18 h 27"/>
                  <a:gd name="T54" fmla="*/ 14 w 32"/>
                  <a:gd name="T55" fmla="*/ 20 h 27"/>
                  <a:gd name="T56" fmla="*/ 17 w 32"/>
                  <a:gd name="T57" fmla="*/ 23 h 27"/>
                  <a:gd name="T58" fmla="*/ 16 w 32"/>
                  <a:gd name="T59" fmla="*/ 23 h 27"/>
                  <a:gd name="T60" fmla="*/ 16 w 32"/>
                  <a:gd name="T61" fmla="*/ 24 h 27"/>
                  <a:gd name="T62" fmla="*/ 16 w 32"/>
                  <a:gd name="T63" fmla="*/ 24 h 27"/>
                  <a:gd name="T64" fmla="*/ 16 w 32"/>
                  <a:gd name="T65" fmla="*/ 24 h 27"/>
                  <a:gd name="T66" fmla="*/ 17 w 32"/>
                  <a:gd name="T67" fmla="*/ 24 h 27"/>
                  <a:gd name="T68" fmla="*/ 18 w 32"/>
                  <a:gd name="T69" fmla="*/ 23 h 27"/>
                  <a:gd name="T70" fmla="*/ 20 w 32"/>
                  <a:gd name="T71" fmla="*/ 24 h 27"/>
                  <a:gd name="T72" fmla="*/ 20 w 32"/>
                  <a:gd name="T73" fmla="*/ 25 h 27"/>
                  <a:gd name="T74" fmla="*/ 20 w 32"/>
                  <a:gd name="T75" fmla="*/ 25 h 27"/>
                  <a:gd name="T76" fmla="*/ 21 w 32"/>
                  <a:gd name="T77" fmla="*/ 26 h 27"/>
                  <a:gd name="T78" fmla="*/ 21 w 32"/>
                  <a:gd name="T79" fmla="*/ 26 h 27"/>
                  <a:gd name="T80" fmla="*/ 22 w 32"/>
                  <a:gd name="T81" fmla="*/ 26 h 27"/>
                  <a:gd name="T82" fmla="*/ 22 w 32"/>
                  <a:gd name="T83" fmla="*/ 26 h 27"/>
                  <a:gd name="T84" fmla="*/ 22 w 32"/>
                  <a:gd name="T85" fmla="*/ 26 h 27"/>
                  <a:gd name="T86" fmla="*/ 23 w 32"/>
                  <a:gd name="T87" fmla="*/ 27 h 27"/>
                  <a:gd name="T88" fmla="*/ 23 w 32"/>
                  <a:gd name="T89" fmla="*/ 27 h 27"/>
                  <a:gd name="T90" fmla="*/ 23 w 32"/>
                  <a:gd name="T91" fmla="*/ 23 h 27"/>
                  <a:gd name="T92" fmla="*/ 24 w 32"/>
                  <a:gd name="T93" fmla="*/ 21 h 27"/>
                  <a:gd name="T94" fmla="*/ 26 w 32"/>
                  <a:gd name="T95" fmla="*/ 19 h 27"/>
                  <a:gd name="T96" fmla="*/ 27 w 32"/>
                  <a:gd name="T97" fmla="*/ 19 h 27"/>
                  <a:gd name="T98" fmla="*/ 27 w 32"/>
                  <a:gd name="T99" fmla="*/ 17 h 27"/>
                  <a:gd name="T100" fmla="*/ 28 w 32"/>
                  <a:gd name="T101" fmla="*/ 17 h 27"/>
                  <a:gd name="T102" fmla="*/ 29 w 32"/>
                  <a:gd name="T103" fmla="*/ 16 h 27"/>
                  <a:gd name="T104" fmla="*/ 30 w 32"/>
                  <a:gd name="T105" fmla="*/ 16 h 27"/>
                  <a:gd name="T106" fmla="*/ 31 w 32"/>
                  <a:gd name="T107" fmla="*/ 15 h 27"/>
                  <a:gd name="T108" fmla="*/ 29 w 32"/>
                  <a:gd name="T109" fmla="*/ 12 h 27"/>
                  <a:gd name="T110" fmla="*/ 32 w 32"/>
                  <a:gd name="T111" fmla="*/ 11 h 27"/>
                  <a:gd name="T112" fmla="*/ 28 w 32"/>
                  <a:gd name="T113" fmla="*/ 4 h 27"/>
                  <a:gd name="T114" fmla="*/ 28 w 32"/>
                  <a:gd name="T115"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 h="27">
                    <a:moveTo>
                      <a:pt x="32" y="11"/>
                    </a:moveTo>
                    <a:cubicBezTo>
                      <a:pt x="31" y="12"/>
                      <a:pt x="31" y="11"/>
                      <a:pt x="30" y="11"/>
                    </a:cubicBezTo>
                    <a:cubicBezTo>
                      <a:pt x="30" y="11"/>
                      <a:pt x="30" y="9"/>
                      <a:pt x="29" y="9"/>
                    </a:cubicBezTo>
                    <a:cubicBezTo>
                      <a:pt x="29" y="10"/>
                      <a:pt x="29" y="9"/>
                      <a:pt x="28" y="9"/>
                    </a:cubicBezTo>
                    <a:cubicBezTo>
                      <a:pt x="28" y="9"/>
                      <a:pt x="28" y="9"/>
                      <a:pt x="28" y="8"/>
                    </a:cubicBezTo>
                    <a:cubicBezTo>
                      <a:pt x="28" y="8"/>
                      <a:pt x="27" y="7"/>
                      <a:pt x="28" y="7"/>
                    </a:cubicBezTo>
                    <a:cubicBezTo>
                      <a:pt x="29" y="7"/>
                      <a:pt x="29" y="6"/>
                      <a:pt x="30" y="5"/>
                    </a:cubicBezTo>
                    <a:cubicBezTo>
                      <a:pt x="30" y="5"/>
                      <a:pt x="29" y="4"/>
                      <a:pt x="30" y="4"/>
                    </a:cubicBezTo>
                    <a:cubicBezTo>
                      <a:pt x="30" y="4"/>
                      <a:pt x="30" y="3"/>
                      <a:pt x="29" y="3"/>
                    </a:cubicBezTo>
                    <a:cubicBezTo>
                      <a:pt x="28" y="3"/>
                      <a:pt x="28" y="4"/>
                      <a:pt x="28" y="4"/>
                    </a:cubicBezTo>
                    <a:cubicBezTo>
                      <a:pt x="27" y="4"/>
                      <a:pt x="27" y="4"/>
                      <a:pt x="27" y="4"/>
                    </a:cubicBezTo>
                    <a:cubicBezTo>
                      <a:pt x="27" y="4"/>
                      <a:pt x="27" y="5"/>
                      <a:pt x="26" y="4"/>
                    </a:cubicBezTo>
                    <a:cubicBezTo>
                      <a:pt x="26" y="4"/>
                      <a:pt x="26" y="4"/>
                      <a:pt x="25" y="4"/>
                    </a:cubicBezTo>
                    <a:cubicBezTo>
                      <a:pt x="25" y="5"/>
                      <a:pt x="25" y="4"/>
                      <a:pt x="25" y="4"/>
                    </a:cubicBezTo>
                    <a:cubicBezTo>
                      <a:pt x="26" y="4"/>
                      <a:pt x="25" y="3"/>
                      <a:pt x="25" y="3"/>
                    </a:cubicBezTo>
                    <a:cubicBezTo>
                      <a:pt x="25" y="3"/>
                      <a:pt x="25" y="3"/>
                      <a:pt x="25" y="2"/>
                    </a:cubicBezTo>
                    <a:cubicBezTo>
                      <a:pt x="25" y="2"/>
                      <a:pt x="24" y="2"/>
                      <a:pt x="24" y="2"/>
                    </a:cubicBezTo>
                    <a:cubicBezTo>
                      <a:pt x="24" y="2"/>
                      <a:pt x="23" y="2"/>
                      <a:pt x="23" y="2"/>
                    </a:cubicBezTo>
                    <a:cubicBezTo>
                      <a:pt x="23" y="3"/>
                      <a:pt x="23" y="2"/>
                      <a:pt x="22" y="2"/>
                    </a:cubicBezTo>
                    <a:cubicBezTo>
                      <a:pt x="21" y="2"/>
                      <a:pt x="21" y="1"/>
                      <a:pt x="21" y="2"/>
                    </a:cubicBezTo>
                    <a:cubicBezTo>
                      <a:pt x="20" y="3"/>
                      <a:pt x="20" y="2"/>
                      <a:pt x="20" y="2"/>
                    </a:cubicBezTo>
                    <a:cubicBezTo>
                      <a:pt x="19" y="2"/>
                      <a:pt x="20" y="1"/>
                      <a:pt x="19" y="2"/>
                    </a:cubicBezTo>
                    <a:cubicBezTo>
                      <a:pt x="19" y="2"/>
                      <a:pt x="19" y="2"/>
                      <a:pt x="19" y="2"/>
                    </a:cubicBezTo>
                    <a:cubicBezTo>
                      <a:pt x="18" y="3"/>
                      <a:pt x="18" y="3"/>
                      <a:pt x="17" y="2"/>
                    </a:cubicBezTo>
                    <a:cubicBezTo>
                      <a:pt x="16" y="1"/>
                      <a:pt x="16" y="2"/>
                      <a:pt x="16" y="2"/>
                    </a:cubicBezTo>
                    <a:cubicBezTo>
                      <a:pt x="15" y="2"/>
                      <a:pt x="15" y="3"/>
                      <a:pt x="15" y="2"/>
                    </a:cubicBezTo>
                    <a:cubicBezTo>
                      <a:pt x="14" y="1"/>
                      <a:pt x="15" y="2"/>
                      <a:pt x="14" y="1"/>
                    </a:cubicBezTo>
                    <a:cubicBezTo>
                      <a:pt x="13" y="1"/>
                      <a:pt x="13" y="2"/>
                      <a:pt x="12" y="2"/>
                    </a:cubicBezTo>
                    <a:cubicBezTo>
                      <a:pt x="11" y="1"/>
                      <a:pt x="12" y="1"/>
                      <a:pt x="11" y="1"/>
                    </a:cubicBezTo>
                    <a:cubicBezTo>
                      <a:pt x="10" y="1"/>
                      <a:pt x="11" y="0"/>
                      <a:pt x="10" y="1"/>
                    </a:cubicBezTo>
                    <a:cubicBezTo>
                      <a:pt x="10" y="1"/>
                      <a:pt x="9" y="2"/>
                      <a:pt x="9" y="1"/>
                    </a:cubicBezTo>
                    <a:cubicBezTo>
                      <a:pt x="9" y="1"/>
                      <a:pt x="9" y="2"/>
                      <a:pt x="8" y="1"/>
                    </a:cubicBezTo>
                    <a:cubicBezTo>
                      <a:pt x="8" y="1"/>
                      <a:pt x="7" y="1"/>
                      <a:pt x="6" y="2"/>
                    </a:cubicBezTo>
                    <a:cubicBezTo>
                      <a:pt x="5" y="3"/>
                      <a:pt x="6" y="3"/>
                      <a:pt x="5" y="3"/>
                    </a:cubicBezTo>
                    <a:cubicBezTo>
                      <a:pt x="5" y="3"/>
                      <a:pt x="4" y="2"/>
                      <a:pt x="3" y="1"/>
                    </a:cubicBezTo>
                    <a:cubicBezTo>
                      <a:pt x="3" y="1"/>
                      <a:pt x="3" y="1"/>
                      <a:pt x="2" y="1"/>
                    </a:cubicBezTo>
                    <a:cubicBezTo>
                      <a:pt x="2" y="1"/>
                      <a:pt x="2" y="1"/>
                      <a:pt x="2" y="1"/>
                    </a:cubicBezTo>
                    <a:cubicBezTo>
                      <a:pt x="1" y="1"/>
                      <a:pt x="1" y="2"/>
                      <a:pt x="1" y="2"/>
                    </a:cubicBezTo>
                    <a:cubicBezTo>
                      <a:pt x="1" y="3"/>
                      <a:pt x="2" y="3"/>
                      <a:pt x="1" y="4"/>
                    </a:cubicBezTo>
                    <a:cubicBezTo>
                      <a:pt x="1" y="4"/>
                      <a:pt x="1" y="4"/>
                      <a:pt x="1" y="5"/>
                    </a:cubicBezTo>
                    <a:cubicBezTo>
                      <a:pt x="2" y="6"/>
                      <a:pt x="0" y="5"/>
                      <a:pt x="1" y="6"/>
                    </a:cubicBezTo>
                    <a:cubicBezTo>
                      <a:pt x="2" y="7"/>
                      <a:pt x="2" y="6"/>
                      <a:pt x="2" y="6"/>
                    </a:cubicBezTo>
                    <a:cubicBezTo>
                      <a:pt x="3" y="7"/>
                      <a:pt x="3" y="6"/>
                      <a:pt x="3" y="7"/>
                    </a:cubicBezTo>
                    <a:cubicBezTo>
                      <a:pt x="3" y="7"/>
                      <a:pt x="3" y="6"/>
                      <a:pt x="3" y="7"/>
                    </a:cubicBezTo>
                    <a:cubicBezTo>
                      <a:pt x="3" y="8"/>
                      <a:pt x="3" y="8"/>
                      <a:pt x="4" y="8"/>
                    </a:cubicBezTo>
                    <a:cubicBezTo>
                      <a:pt x="4" y="8"/>
                      <a:pt x="4" y="9"/>
                      <a:pt x="4" y="9"/>
                    </a:cubicBezTo>
                    <a:cubicBezTo>
                      <a:pt x="4" y="10"/>
                      <a:pt x="5" y="9"/>
                      <a:pt x="5" y="10"/>
                    </a:cubicBezTo>
                    <a:cubicBezTo>
                      <a:pt x="5" y="12"/>
                      <a:pt x="5" y="11"/>
                      <a:pt x="6" y="12"/>
                    </a:cubicBezTo>
                    <a:cubicBezTo>
                      <a:pt x="6" y="13"/>
                      <a:pt x="6" y="12"/>
                      <a:pt x="7" y="13"/>
                    </a:cubicBezTo>
                    <a:cubicBezTo>
                      <a:pt x="7" y="13"/>
                      <a:pt x="7" y="13"/>
                      <a:pt x="8" y="13"/>
                    </a:cubicBezTo>
                    <a:cubicBezTo>
                      <a:pt x="9" y="15"/>
                      <a:pt x="8" y="15"/>
                      <a:pt x="9" y="15"/>
                    </a:cubicBezTo>
                    <a:cubicBezTo>
                      <a:pt x="10" y="16"/>
                      <a:pt x="10" y="16"/>
                      <a:pt x="11" y="17"/>
                    </a:cubicBezTo>
                    <a:cubicBezTo>
                      <a:pt x="11" y="17"/>
                      <a:pt x="12" y="18"/>
                      <a:pt x="12" y="18"/>
                    </a:cubicBezTo>
                    <a:cubicBezTo>
                      <a:pt x="13" y="18"/>
                      <a:pt x="13" y="18"/>
                      <a:pt x="13" y="18"/>
                    </a:cubicBezTo>
                    <a:cubicBezTo>
                      <a:pt x="14" y="18"/>
                      <a:pt x="13" y="19"/>
                      <a:pt x="13" y="19"/>
                    </a:cubicBezTo>
                    <a:cubicBezTo>
                      <a:pt x="13" y="19"/>
                      <a:pt x="13" y="20"/>
                      <a:pt x="14" y="20"/>
                    </a:cubicBezTo>
                    <a:cubicBezTo>
                      <a:pt x="15" y="20"/>
                      <a:pt x="14" y="21"/>
                      <a:pt x="15" y="21"/>
                    </a:cubicBezTo>
                    <a:cubicBezTo>
                      <a:pt x="16" y="22"/>
                      <a:pt x="17" y="22"/>
                      <a:pt x="17" y="23"/>
                    </a:cubicBezTo>
                    <a:cubicBezTo>
                      <a:pt x="17" y="23"/>
                      <a:pt x="17"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3"/>
                      <a:pt x="18" y="23"/>
                      <a:pt x="18" y="23"/>
                    </a:cubicBezTo>
                    <a:cubicBezTo>
                      <a:pt x="18" y="23"/>
                      <a:pt x="18" y="23"/>
                      <a:pt x="18" y="23"/>
                    </a:cubicBezTo>
                    <a:cubicBezTo>
                      <a:pt x="19" y="23"/>
                      <a:pt x="19" y="23"/>
                      <a:pt x="19" y="23"/>
                    </a:cubicBezTo>
                    <a:cubicBezTo>
                      <a:pt x="19" y="24"/>
                      <a:pt x="19" y="24"/>
                      <a:pt x="20" y="24"/>
                    </a:cubicBezTo>
                    <a:cubicBezTo>
                      <a:pt x="20" y="25"/>
                      <a:pt x="20" y="25"/>
                      <a:pt x="20" y="25"/>
                    </a:cubicBezTo>
                    <a:cubicBezTo>
                      <a:pt x="20" y="25"/>
                      <a:pt x="20" y="24"/>
                      <a:pt x="20" y="25"/>
                    </a:cubicBezTo>
                    <a:cubicBezTo>
                      <a:pt x="20" y="25"/>
                      <a:pt x="20" y="25"/>
                      <a:pt x="20" y="25"/>
                    </a:cubicBezTo>
                    <a:cubicBezTo>
                      <a:pt x="20" y="25"/>
                      <a:pt x="20" y="25"/>
                      <a:pt x="20" y="25"/>
                    </a:cubicBezTo>
                    <a:cubicBezTo>
                      <a:pt x="21" y="25"/>
                      <a:pt x="21" y="25"/>
                      <a:pt x="21" y="25"/>
                    </a:cubicBezTo>
                    <a:cubicBezTo>
                      <a:pt x="21" y="26"/>
                      <a:pt x="21" y="26"/>
                      <a:pt x="21" y="26"/>
                    </a:cubicBezTo>
                    <a:cubicBezTo>
                      <a:pt x="21" y="26"/>
                      <a:pt x="21" y="26"/>
                      <a:pt x="21" y="26"/>
                    </a:cubicBezTo>
                    <a:cubicBezTo>
                      <a:pt x="21" y="26"/>
                      <a:pt x="21" y="26"/>
                      <a:pt x="21" y="26"/>
                    </a:cubicBezTo>
                    <a:cubicBezTo>
                      <a:pt x="21"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6"/>
                      <a:pt x="22" y="26"/>
                      <a:pt x="22" y="26"/>
                    </a:cubicBezTo>
                    <a:cubicBezTo>
                      <a:pt x="22" y="27"/>
                      <a:pt x="22" y="27"/>
                      <a:pt x="23" y="27"/>
                    </a:cubicBezTo>
                    <a:cubicBezTo>
                      <a:pt x="23" y="27"/>
                      <a:pt x="23" y="27"/>
                      <a:pt x="23" y="27"/>
                    </a:cubicBezTo>
                    <a:cubicBezTo>
                      <a:pt x="23" y="27"/>
                      <a:pt x="23" y="27"/>
                      <a:pt x="23" y="27"/>
                    </a:cubicBezTo>
                    <a:cubicBezTo>
                      <a:pt x="23" y="27"/>
                      <a:pt x="23" y="27"/>
                      <a:pt x="23" y="27"/>
                    </a:cubicBezTo>
                    <a:cubicBezTo>
                      <a:pt x="24" y="26"/>
                      <a:pt x="24" y="25"/>
                      <a:pt x="23" y="25"/>
                    </a:cubicBezTo>
                    <a:cubicBezTo>
                      <a:pt x="23" y="24"/>
                      <a:pt x="24" y="24"/>
                      <a:pt x="23" y="23"/>
                    </a:cubicBezTo>
                    <a:cubicBezTo>
                      <a:pt x="23" y="22"/>
                      <a:pt x="23" y="22"/>
                      <a:pt x="24" y="22"/>
                    </a:cubicBezTo>
                    <a:cubicBezTo>
                      <a:pt x="25" y="22"/>
                      <a:pt x="25" y="22"/>
                      <a:pt x="24" y="21"/>
                    </a:cubicBezTo>
                    <a:cubicBezTo>
                      <a:pt x="24" y="20"/>
                      <a:pt x="25" y="20"/>
                      <a:pt x="25" y="20"/>
                    </a:cubicBezTo>
                    <a:cubicBezTo>
                      <a:pt x="25" y="19"/>
                      <a:pt x="26" y="20"/>
                      <a:pt x="26" y="19"/>
                    </a:cubicBezTo>
                    <a:cubicBezTo>
                      <a:pt x="26" y="18"/>
                      <a:pt x="27" y="18"/>
                      <a:pt x="27" y="19"/>
                    </a:cubicBezTo>
                    <a:cubicBezTo>
                      <a:pt x="27" y="19"/>
                      <a:pt x="27" y="20"/>
                      <a:pt x="27" y="19"/>
                    </a:cubicBezTo>
                    <a:cubicBezTo>
                      <a:pt x="28" y="19"/>
                      <a:pt x="28" y="19"/>
                      <a:pt x="28" y="18"/>
                    </a:cubicBezTo>
                    <a:cubicBezTo>
                      <a:pt x="27" y="18"/>
                      <a:pt x="28" y="18"/>
                      <a:pt x="27" y="17"/>
                    </a:cubicBezTo>
                    <a:cubicBezTo>
                      <a:pt x="27" y="17"/>
                      <a:pt x="27" y="17"/>
                      <a:pt x="27" y="16"/>
                    </a:cubicBezTo>
                    <a:cubicBezTo>
                      <a:pt x="27" y="16"/>
                      <a:pt x="27" y="16"/>
                      <a:pt x="28" y="17"/>
                    </a:cubicBezTo>
                    <a:cubicBezTo>
                      <a:pt x="28" y="17"/>
                      <a:pt x="28" y="16"/>
                      <a:pt x="28" y="16"/>
                    </a:cubicBezTo>
                    <a:cubicBezTo>
                      <a:pt x="29" y="17"/>
                      <a:pt x="29" y="16"/>
                      <a:pt x="29" y="16"/>
                    </a:cubicBezTo>
                    <a:cubicBezTo>
                      <a:pt x="29" y="16"/>
                      <a:pt x="29" y="16"/>
                      <a:pt x="29" y="16"/>
                    </a:cubicBezTo>
                    <a:cubicBezTo>
                      <a:pt x="30" y="16"/>
                      <a:pt x="30" y="16"/>
                      <a:pt x="30" y="16"/>
                    </a:cubicBezTo>
                    <a:cubicBezTo>
                      <a:pt x="30" y="17"/>
                      <a:pt x="30" y="16"/>
                      <a:pt x="31" y="16"/>
                    </a:cubicBezTo>
                    <a:cubicBezTo>
                      <a:pt x="31" y="16"/>
                      <a:pt x="31" y="15"/>
                      <a:pt x="31" y="15"/>
                    </a:cubicBezTo>
                    <a:cubicBezTo>
                      <a:pt x="31" y="15"/>
                      <a:pt x="31" y="15"/>
                      <a:pt x="31" y="14"/>
                    </a:cubicBezTo>
                    <a:cubicBezTo>
                      <a:pt x="29" y="13"/>
                      <a:pt x="29" y="12"/>
                      <a:pt x="29" y="12"/>
                    </a:cubicBezTo>
                    <a:cubicBezTo>
                      <a:pt x="30" y="12"/>
                      <a:pt x="30" y="13"/>
                      <a:pt x="31" y="12"/>
                    </a:cubicBezTo>
                    <a:cubicBezTo>
                      <a:pt x="32" y="12"/>
                      <a:pt x="32" y="11"/>
                      <a:pt x="32" y="11"/>
                    </a:cubicBezTo>
                    <a:close/>
                    <a:moveTo>
                      <a:pt x="28" y="4"/>
                    </a:moveTo>
                    <a:cubicBezTo>
                      <a:pt x="28" y="4"/>
                      <a:pt x="28" y="4"/>
                      <a:pt x="28" y="4"/>
                    </a:cubicBezTo>
                    <a:cubicBezTo>
                      <a:pt x="28" y="4"/>
                      <a:pt x="28" y="4"/>
                      <a:pt x="28" y="4"/>
                    </a:cubicBezTo>
                    <a:cubicBezTo>
                      <a:pt x="28" y="4"/>
                      <a:pt x="28" y="4"/>
                      <a:pt x="28"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7" name="Freeform 2731"/>
              <p:cNvSpPr>
                <a:spLocks/>
              </p:cNvSpPr>
              <p:nvPr/>
            </p:nvSpPr>
            <p:spPr bwMode="auto">
              <a:xfrm>
                <a:off x="4935538" y="3462338"/>
                <a:ext cx="73025" cy="57150"/>
              </a:xfrm>
              <a:custGeom>
                <a:avLst/>
                <a:gdLst>
                  <a:gd name="T0" fmla="*/ 16 w 25"/>
                  <a:gd name="T1" fmla="*/ 2 h 20"/>
                  <a:gd name="T2" fmla="*/ 15 w 25"/>
                  <a:gd name="T3" fmla="*/ 3 h 20"/>
                  <a:gd name="T4" fmla="*/ 13 w 25"/>
                  <a:gd name="T5" fmla="*/ 2 h 20"/>
                  <a:gd name="T6" fmla="*/ 12 w 25"/>
                  <a:gd name="T7" fmla="*/ 3 h 20"/>
                  <a:gd name="T8" fmla="*/ 10 w 25"/>
                  <a:gd name="T9" fmla="*/ 1 h 20"/>
                  <a:gd name="T10" fmla="*/ 9 w 25"/>
                  <a:gd name="T11" fmla="*/ 1 h 20"/>
                  <a:gd name="T12" fmla="*/ 5 w 25"/>
                  <a:gd name="T13" fmla="*/ 2 h 20"/>
                  <a:gd name="T14" fmla="*/ 4 w 25"/>
                  <a:gd name="T15" fmla="*/ 4 h 20"/>
                  <a:gd name="T16" fmla="*/ 3 w 25"/>
                  <a:gd name="T17" fmla="*/ 5 h 20"/>
                  <a:gd name="T18" fmla="*/ 3 w 25"/>
                  <a:gd name="T19" fmla="*/ 5 h 20"/>
                  <a:gd name="T20" fmla="*/ 3 w 25"/>
                  <a:gd name="T21" fmla="*/ 5 h 20"/>
                  <a:gd name="T22" fmla="*/ 5 w 25"/>
                  <a:gd name="T23" fmla="*/ 6 h 20"/>
                  <a:gd name="T24" fmla="*/ 5 w 25"/>
                  <a:gd name="T25" fmla="*/ 8 h 20"/>
                  <a:gd name="T26" fmla="*/ 4 w 25"/>
                  <a:gd name="T27" fmla="*/ 8 h 20"/>
                  <a:gd name="T28" fmla="*/ 3 w 25"/>
                  <a:gd name="T29" fmla="*/ 9 h 20"/>
                  <a:gd name="T30" fmla="*/ 3 w 25"/>
                  <a:gd name="T31" fmla="*/ 11 h 20"/>
                  <a:gd name="T32" fmla="*/ 3 w 25"/>
                  <a:gd name="T33" fmla="*/ 12 h 20"/>
                  <a:gd name="T34" fmla="*/ 2 w 25"/>
                  <a:gd name="T35" fmla="*/ 13 h 20"/>
                  <a:gd name="T36" fmla="*/ 0 w 25"/>
                  <a:gd name="T37" fmla="*/ 14 h 20"/>
                  <a:gd name="T38" fmla="*/ 1 w 25"/>
                  <a:gd name="T39" fmla="*/ 15 h 20"/>
                  <a:gd name="T40" fmla="*/ 3 w 25"/>
                  <a:gd name="T41" fmla="*/ 15 h 20"/>
                  <a:gd name="T42" fmla="*/ 5 w 25"/>
                  <a:gd name="T43" fmla="*/ 15 h 20"/>
                  <a:gd name="T44" fmla="*/ 6 w 25"/>
                  <a:gd name="T45" fmla="*/ 15 h 20"/>
                  <a:gd name="T46" fmla="*/ 5 w 25"/>
                  <a:gd name="T47" fmla="*/ 16 h 20"/>
                  <a:gd name="T48" fmla="*/ 4 w 25"/>
                  <a:gd name="T49" fmla="*/ 16 h 20"/>
                  <a:gd name="T50" fmla="*/ 3 w 25"/>
                  <a:gd name="T51" fmla="*/ 17 h 20"/>
                  <a:gd name="T52" fmla="*/ 2 w 25"/>
                  <a:gd name="T53" fmla="*/ 17 h 20"/>
                  <a:gd name="T54" fmla="*/ 2 w 25"/>
                  <a:gd name="T55" fmla="*/ 18 h 20"/>
                  <a:gd name="T56" fmla="*/ 1 w 25"/>
                  <a:gd name="T57" fmla="*/ 20 h 20"/>
                  <a:gd name="T58" fmla="*/ 3 w 25"/>
                  <a:gd name="T59" fmla="*/ 19 h 20"/>
                  <a:gd name="T60" fmla="*/ 4 w 25"/>
                  <a:gd name="T61" fmla="*/ 18 h 20"/>
                  <a:gd name="T62" fmla="*/ 5 w 25"/>
                  <a:gd name="T63" fmla="*/ 17 h 20"/>
                  <a:gd name="T64" fmla="*/ 7 w 25"/>
                  <a:gd name="T65" fmla="*/ 16 h 20"/>
                  <a:gd name="T66" fmla="*/ 8 w 25"/>
                  <a:gd name="T67" fmla="*/ 15 h 20"/>
                  <a:gd name="T68" fmla="*/ 10 w 25"/>
                  <a:gd name="T69" fmla="*/ 15 h 20"/>
                  <a:gd name="T70" fmla="*/ 10 w 25"/>
                  <a:gd name="T71" fmla="*/ 14 h 20"/>
                  <a:gd name="T72" fmla="*/ 12 w 25"/>
                  <a:gd name="T73" fmla="*/ 12 h 20"/>
                  <a:gd name="T74" fmla="*/ 12 w 25"/>
                  <a:gd name="T75" fmla="*/ 11 h 20"/>
                  <a:gd name="T76" fmla="*/ 14 w 25"/>
                  <a:gd name="T77" fmla="*/ 11 h 20"/>
                  <a:gd name="T78" fmla="*/ 16 w 25"/>
                  <a:gd name="T79" fmla="*/ 12 h 20"/>
                  <a:gd name="T80" fmla="*/ 16 w 25"/>
                  <a:gd name="T81" fmla="*/ 11 h 20"/>
                  <a:gd name="T82" fmla="*/ 20 w 25"/>
                  <a:gd name="T83" fmla="*/ 12 h 20"/>
                  <a:gd name="T84" fmla="*/ 21 w 25"/>
                  <a:gd name="T85" fmla="*/ 12 h 20"/>
                  <a:gd name="T86" fmla="*/ 22 w 25"/>
                  <a:gd name="T87" fmla="*/ 11 h 20"/>
                  <a:gd name="T88" fmla="*/ 22 w 25"/>
                  <a:gd name="T89" fmla="*/ 12 h 20"/>
                  <a:gd name="T90" fmla="*/ 23 w 25"/>
                  <a:gd name="T91" fmla="*/ 12 h 20"/>
                  <a:gd name="T92" fmla="*/ 24 w 25"/>
                  <a:gd name="T93" fmla="*/ 9 h 20"/>
                  <a:gd name="T94" fmla="*/ 23 w 25"/>
                  <a:gd name="T95" fmla="*/ 9 h 20"/>
                  <a:gd name="T96" fmla="*/ 19 w 25"/>
                  <a:gd name="T97" fmla="*/ 7 h 20"/>
                  <a:gd name="T98" fmla="*/ 18 w 25"/>
                  <a:gd name="T99" fmla="*/ 6 h 20"/>
                  <a:gd name="T100" fmla="*/ 17 w 25"/>
                  <a:gd name="T101" fmla="*/ 6 h 20"/>
                  <a:gd name="T102" fmla="*/ 16 w 25"/>
                  <a:gd name="T103" fmla="*/ 5 h 20"/>
                  <a:gd name="T104" fmla="*/ 16 w 25"/>
                  <a:gd name="T105" fmla="*/ 4 h 20"/>
                  <a:gd name="T106" fmla="*/ 16 w 25"/>
                  <a:gd name="T107" fmla="*/ 3 h 20"/>
                  <a:gd name="T108" fmla="*/ 16 w 25"/>
                  <a:gd name="T109" fmla="*/ 2 h 20"/>
                  <a:gd name="T110" fmla="*/ 16 w 25"/>
                  <a:gd name="T111" fmla="*/ 2 h 20"/>
                  <a:gd name="T112" fmla="*/ 16 w 25"/>
                  <a:gd name="T11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 h="20">
                    <a:moveTo>
                      <a:pt x="16" y="2"/>
                    </a:moveTo>
                    <a:cubicBezTo>
                      <a:pt x="16" y="3"/>
                      <a:pt x="15" y="2"/>
                      <a:pt x="15" y="3"/>
                    </a:cubicBezTo>
                    <a:cubicBezTo>
                      <a:pt x="14" y="3"/>
                      <a:pt x="14" y="2"/>
                      <a:pt x="13" y="2"/>
                    </a:cubicBezTo>
                    <a:cubicBezTo>
                      <a:pt x="13" y="3"/>
                      <a:pt x="13" y="4"/>
                      <a:pt x="12" y="3"/>
                    </a:cubicBezTo>
                    <a:cubicBezTo>
                      <a:pt x="12" y="2"/>
                      <a:pt x="11" y="2"/>
                      <a:pt x="10" y="1"/>
                    </a:cubicBezTo>
                    <a:cubicBezTo>
                      <a:pt x="10" y="0"/>
                      <a:pt x="10" y="2"/>
                      <a:pt x="9" y="1"/>
                    </a:cubicBezTo>
                    <a:cubicBezTo>
                      <a:pt x="8" y="0"/>
                      <a:pt x="9" y="3"/>
                      <a:pt x="5" y="2"/>
                    </a:cubicBezTo>
                    <a:cubicBezTo>
                      <a:pt x="4" y="2"/>
                      <a:pt x="5" y="4"/>
                      <a:pt x="4" y="4"/>
                    </a:cubicBezTo>
                    <a:cubicBezTo>
                      <a:pt x="3" y="4"/>
                      <a:pt x="3" y="4"/>
                      <a:pt x="3" y="5"/>
                    </a:cubicBezTo>
                    <a:cubicBezTo>
                      <a:pt x="3" y="5"/>
                      <a:pt x="3" y="5"/>
                      <a:pt x="3" y="5"/>
                    </a:cubicBezTo>
                    <a:cubicBezTo>
                      <a:pt x="3" y="5"/>
                      <a:pt x="3" y="5"/>
                      <a:pt x="3" y="5"/>
                    </a:cubicBezTo>
                    <a:cubicBezTo>
                      <a:pt x="5" y="5"/>
                      <a:pt x="5" y="6"/>
                      <a:pt x="5" y="6"/>
                    </a:cubicBezTo>
                    <a:cubicBezTo>
                      <a:pt x="5" y="7"/>
                      <a:pt x="5" y="7"/>
                      <a:pt x="5" y="8"/>
                    </a:cubicBezTo>
                    <a:cubicBezTo>
                      <a:pt x="5" y="8"/>
                      <a:pt x="4" y="8"/>
                      <a:pt x="4" y="8"/>
                    </a:cubicBezTo>
                    <a:cubicBezTo>
                      <a:pt x="3" y="9"/>
                      <a:pt x="3" y="8"/>
                      <a:pt x="3" y="9"/>
                    </a:cubicBezTo>
                    <a:cubicBezTo>
                      <a:pt x="2" y="12"/>
                      <a:pt x="3" y="11"/>
                      <a:pt x="3" y="11"/>
                    </a:cubicBezTo>
                    <a:cubicBezTo>
                      <a:pt x="3" y="12"/>
                      <a:pt x="3" y="12"/>
                      <a:pt x="3" y="12"/>
                    </a:cubicBezTo>
                    <a:cubicBezTo>
                      <a:pt x="1" y="13"/>
                      <a:pt x="2" y="13"/>
                      <a:pt x="2" y="13"/>
                    </a:cubicBezTo>
                    <a:cubicBezTo>
                      <a:pt x="1" y="13"/>
                      <a:pt x="1" y="14"/>
                      <a:pt x="0" y="14"/>
                    </a:cubicBezTo>
                    <a:cubicBezTo>
                      <a:pt x="0" y="15"/>
                      <a:pt x="1" y="15"/>
                      <a:pt x="1" y="15"/>
                    </a:cubicBezTo>
                    <a:cubicBezTo>
                      <a:pt x="3" y="15"/>
                      <a:pt x="3" y="15"/>
                      <a:pt x="3" y="15"/>
                    </a:cubicBezTo>
                    <a:cubicBezTo>
                      <a:pt x="4" y="15"/>
                      <a:pt x="4" y="15"/>
                      <a:pt x="5" y="15"/>
                    </a:cubicBezTo>
                    <a:cubicBezTo>
                      <a:pt x="5" y="14"/>
                      <a:pt x="6" y="15"/>
                      <a:pt x="6" y="15"/>
                    </a:cubicBezTo>
                    <a:cubicBezTo>
                      <a:pt x="7" y="16"/>
                      <a:pt x="6" y="15"/>
                      <a:pt x="5" y="16"/>
                    </a:cubicBezTo>
                    <a:cubicBezTo>
                      <a:pt x="5" y="16"/>
                      <a:pt x="5" y="16"/>
                      <a:pt x="4" y="16"/>
                    </a:cubicBezTo>
                    <a:cubicBezTo>
                      <a:pt x="4" y="17"/>
                      <a:pt x="3" y="16"/>
                      <a:pt x="3" y="17"/>
                    </a:cubicBezTo>
                    <a:cubicBezTo>
                      <a:pt x="3" y="17"/>
                      <a:pt x="3" y="17"/>
                      <a:pt x="2" y="17"/>
                    </a:cubicBezTo>
                    <a:cubicBezTo>
                      <a:pt x="2" y="17"/>
                      <a:pt x="2" y="18"/>
                      <a:pt x="2" y="18"/>
                    </a:cubicBezTo>
                    <a:cubicBezTo>
                      <a:pt x="2" y="18"/>
                      <a:pt x="1" y="19"/>
                      <a:pt x="1" y="20"/>
                    </a:cubicBezTo>
                    <a:cubicBezTo>
                      <a:pt x="1" y="20"/>
                      <a:pt x="2" y="20"/>
                      <a:pt x="3" y="19"/>
                    </a:cubicBezTo>
                    <a:cubicBezTo>
                      <a:pt x="3" y="18"/>
                      <a:pt x="3" y="18"/>
                      <a:pt x="4" y="18"/>
                    </a:cubicBezTo>
                    <a:cubicBezTo>
                      <a:pt x="5" y="17"/>
                      <a:pt x="5" y="18"/>
                      <a:pt x="5" y="17"/>
                    </a:cubicBezTo>
                    <a:cubicBezTo>
                      <a:pt x="6" y="16"/>
                      <a:pt x="7" y="16"/>
                      <a:pt x="7" y="16"/>
                    </a:cubicBezTo>
                    <a:cubicBezTo>
                      <a:pt x="8" y="16"/>
                      <a:pt x="8" y="16"/>
                      <a:pt x="8" y="15"/>
                    </a:cubicBezTo>
                    <a:cubicBezTo>
                      <a:pt x="8" y="15"/>
                      <a:pt x="9" y="15"/>
                      <a:pt x="10" y="15"/>
                    </a:cubicBezTo>
                    <a:cubicBezTo>
                      <a:pt x="10" y="14"/>
                      <a:pt x="11" y="14"/>
                      <a:pt x="10" y="14"/>
                    </a:cubicBezTo>
                    <a:cubicBezTo>
                      <a:pt x="11" y="13"/>
                      <a:pt x="12" y="13"/>
                      <a:pt x="12" y="12"/>
                    </a:cubicBezTo>
                    <a:cubicBezTo>
                      <a:pt x="12" y="12"/>
                      <a:pt x="12" y="11"/>
                      <a:pt x="12" y="11"/>
                    </a:cubicBezTo>
                    <a:cubicBezTo>
                      <a:pt x="13" y="11"/>
                      <a:pt x="13" y="11"/>
                      <a:pt x="14" y="11"/>
                    </a:cubicBezTo>
                    <a:cubicBezTo>
                      <a:pt x="15" y="11"/>
                      <a:pt x="14" y="12"/>
                      <a:pt x="16" y="12"/>
                    </a:cubicBezTo>
                    <a:cubicBezTo>
                      <a:pt x="16" y="11"/>
                      <a:pt x="16" y="11"/>
                      <a:pt x="16" y="11"/>
                    </a:cubicBezTo>
                    <a:cubicBezTo>
                      <a:pt x="17" y="11"/>
                      <a:pt x="19" y="11"/>
                      <a:pt x="20" y="12"/>
                    </a:cubicBezTo>
                    <a:cubicBezTo>
                      <a:pt x="20" y="12"/>
                      <a:pt x="20" y="10"/>
                      <a:pt x="21" y="12"/>
                    </a:cubicBezTo>
                    <a:cubicBezTo>
                      <a:pt x="21" y="12"/>
                      <a:pt x="22" y="12"/>
                      <a:pt x="22" y="11"/>
                    </a:cubicBezTo>
                    <a:cubicBezTo>
                      <a:pt x="22" y="10"/>
                      <a:pt x="22" y="12"/>
                      <a:pt x="22" y="12"/>
                    </a:cubicBezTo>
                    <a:cubicBezTo>
                      <a:pt x="22" y="12"/>
                      <a:pt x="23" y="12"/>
                      <a:pt x="23" y="12"/>
                    </a:cubicBezTo>
                    <a:cubicBezTo>
                      <a:pt x="24" y="11"/>
                      <a:pt x="24" y="10"/>
                      <a:pt x="24" y="9"/>
                    </a:cubicBezTo>
                    <a:cubicBezTo>
                      <a:pt x="25" y="9"/>
                      <a:pt x="24" y="9"/>
                      <a:pt x="23" y="9"/>
                    </a:cubicBezTo>
                    <a:cubicBezTo>
                      <a:pt x="21" y="8"/>
                      <a:pt x="20" y="8"/>
                      <a:pt x="19" y="7"/>
                    </a:cubicBezTo>
                    <a:cubicBezTo>
                      <a:pt x="19" y="7"/>
                      <a:pt x="18" y="7"/>
                      <a:pt x="18" y="6"/>
                    </a:cubicBezTo>
                    <a:cubicBezTo>
                      <a:pt x="18" y="6"/>
                      <a:pt x="17" y="6"/>
                      <a:pt x="17" y="6"/>
                    </a:cubicBezTo>
                    <a:cubicBezTo>
                      <a:pt x="16" y="5"/>
                      <a:pt x="17" y="5"/>
                      <a:pt x="16" y="5"/>
                    </a:cubicBezTo>
                    <a:cubicBezTo>
                      <a:pt x="16" y="5"/>
                      <a:pt x="17" y="5"/>
                      <a:pt x="16" y="4"/>
                    </a:cubicBezTo>
                    <a:cubicBezTo>
                      <a:pt x="15" y="2"/>
                      <a:pt x="16" y="4"/>
                      <a:pt x="16" y="3"/>
                    </a:cubicBezTo>
                    <a:cubicBezTo>
                      <a:pt x="16" y="3"/>
                      <a:pt x="16" y="2"/>
                      <a:pt x="16" y="2"/>
                    </a:cubicBezTo>
                    <a:cubicBezTo>
                      <a:pt x="16" y="2"/>
                      <a:pt x="16" y="2"/>
                      <a:pt x="16" y="2"/>
                    </a:cubicBezTo>
                    <a:cubicBezTo>
                      <a:pt x="16" y="2"/>
                      <a:pt x="16" y="2"/>
                      <a:pt x="1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8" name="Freeform 2732"/>
              <p:cNvSpPr>
                <a:spLocks/>
              </p:cNvSpPr>
              <p:nvPr/>
            </p:nvSpPr>
            <p:spPr bwMode="auto">
              <a:xfrm>
                <a:off x="4654550" y="3113088"/>
                <a:ext cx="6350" cy="4762"/>
              </a:xfrm>
              <a:custGeom>
                <a:avLst/>
                <a:gdLst>
                  <a:gd name="T0" fmla="*/ 2 w 2"/>
                  <a:gd name="T1" fmla="*/ 2 h 2"/>
                  <a:gd name="T2" fmla="*/ 2 w 2"/>
                  <a:gd name="T3" fmla="*/ 1 h 2"/>
                  <a:gd name="T4" fmla="*/ 1 w 2"/>
                  <a:gd name="T5" fmla="*/ 1 h 2"/>
                  <a:gd name="T6" fmla="*/ 0 w 2"/>
                  <a:gd name="T7" fmla="*/ 0 h 2"/>
                  <a:gd name="T8" fmla="*/ 0 w 2"/>
                  <a:gd name="T9" fmla="*/ 1 h 2"/>
                  <a:gd name="T10" fmla="*/ 1 w 2"/>
                  <a:gd name="T11" fmla="*/ 1 h 2"/>
                  <a:gd name="T12" fmla="*/ 0 w 2"/>
                  <a:gd name="T13" fmla="*/ 2 h 2"/>
                  <a:gd name="T14" fmla="*/ 1 w 2"/>
                  <a:gd name="T15" fmla="*/ 2 h 2"/>
                  <a:gd name="T16" fmla="*/ 1 w 2"/>
                  <a:gd name="T17" fmla="*/ 2 h 2"/>
                  <a:gd name="T18" fmla="*/ 1 w 2"/>
                  <a:gd name="T19" fmla="*/ 2 h 2"/>
                  <a:gd name="T20" fmla="*/ 2 w 2"/>
                  <a:gd name="T21" fmla="*/ 2 h 2"/>
                  <a:gd name="T22" fmla="*/ 2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cubicBezTo>
                      <a:pt x="2" y="2"/>
                      <a:pt x="2" y="2"/>
                      <a:pt x="2" y="1"/>
                    </a:cubicBezTo>
                    <a:cubicBezTo>
                      <a:pt x="2" y="1"/>
                      <a:pt x="1" y="1"/>
                      <a:pt x="1" y="1"/>
                    </a:cubicBezTo>
                    <a:cubicBezTo>
                      <a:pt x="1" y="0"/>
                      <a:pt x="0" y="0"/>
                      <a:pt x="0" y="0"/>
                    </a:cubicBezTo>
                    <a:cubicBezTo>
                      <a:pt x="0" y="0"/>
                      <a:pt x="0" y="1"/>
                      <a:pt x="0" y="1"/>
                    </a:cubicBezTo>
                    <a:cubicBezTo>
                      <a:pt x="1" y="1"/>
                      <a:pt x="1" y="1"/>
                      <a:pt x="1" y="1"/>
                    </a:cubicBezTo>
                    <a:cubicBezTo>
                      <a:pt x="1" y="1"/>
                      <a:pt x="1" y="2"/>
                      <a:pt x="0" y="2"/>
                    </a:cubicBezTo>
                    <a:cubicBezTo>
                      <a:pt x="0"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1"/>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39" name="Freeform 2733"/>
              <p:cNvSpPr>
                <a:spLocks/>
              </p:cNvSpPr>
              <p:nvPr/>
            </p:nvSpPr>
            <p:spPr bwMode="auto">
              <a:xfrm>
                <a:off x="4624388" y="310673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0" name="Freeform 2734"/>
              <p:cNvSpPr>
                <a:spLocks/>
              </p:cNvSpPr>
              <p:nvPr/>
            </p:nvSpPr>
            <p:spPr bwMode="auto">
              <a:xfrm>
                <a:off x="4640263" y="3095625"/>
                <a:ext cx="14288" cy="17462"/>
              </a:xfrm>
              <a:custGeom>
                <a:avLst/>
                <a:gdLst>
                  <a:gd name="T0" fmla="*/ 3 w 5"/>
                  <a:gd name="T1" fmla="*/ 0 h 6"/>
                  <a:gd name="T2" fmla="*/ 2 w 5"/>
                  <a:gd name="T3" fmla="*/ 0 h 6"/>
                  <a:gd name="T4" fmla="*/ 1 w 5"/>
                  <a:gd name="T5" fmla="*/ 1 h 6"/>
                  <a:gd name="T6" fmla="*/ 1 w 5"/>
                  <a:gd name="T7" fmla="*/ 1 h 6"/>
                  <a:gd name="T8" fmla="*/ 1 w 5"/>
                  <a:gd name="T9" fmla="*/ 2 h 6"/>
                  <a:gd name="T10" fmla="*/ 2 w 5"/>
                  <a:gd name="T11" fmla="*/ 1 h 6"/>
                  <a:gd name="T12" fmla="*/ 2 w 5"/>
                  <a:gd name="T13" fmla="*/ 1 h 6"/>
                  <a:gd name="T14" fmla="*/ 3 w 5"/>
                  <a:gd name="T15" fmla="*/ 2 h 6"/>
                  <a:gd name="T16" fmla="*/ 3 w 5"/>
                  <a:gd name="T17" fmla="*/ 2 h 6"/>
                  <a:gd name="T18" fmla="*/ 4 w 5"/>
                  <a:gd name="T19" fmla="*/ 3 h 6"/>
                  <a:gd name="T20" fmla="*/ 3 w 5"/>
                  <a:gd name="T21" fmla="*/ 3 h 6"/>
                  <a:gd name="T22" fmla="*/ 3 w 5"/>
                  <a:gd name="T23" fmla="*/ 3 h 6"/>
                  <a:gd name="T24" fmla="*/ 3 w 5"/>
                  <a:gd name="T25" fmla="*/ 3 h 6"/>
                  <a:gd name="T26" fmla="*/ 3 w 5"/>
                  <a:gd name="T27" fmla="*/ 3 h 6"/>
                  <a:gd name="T28" fmla="*/ 3 w 5"/>
                  <a:gd name="T29" fmla="*/ 2 h 6"/>
                  <a:gd name="T30" fmla="*/ 2 w 5"/>
                  <a:gd name="T31" fmla="*/ 2 h 6"/>
                  <a:gd name="T32" fmla="*/ 2 w 5"/>
                  <a:gd name="T33" fmla="*/ 3 h 6"/>
                  <a:gd name="T34" fmla="*/ 2 w 5"/>
                  <a:gd name="T35" fmla="*/ 2 h 6"/>
                  <a:gd name="T36" fmla="*/ 2 w 5"/>
                  <a:gd name="T37" fmla="*/ 2 h 6"/>
                  <a:gd name="T38" fmla="*/ 2 w 5"/>
                  <a:gd name="T39" fmla="*/ 2 h 6"/>
                  <a:gd name="T40" fmla="*/ 2 w 5"/>
                  <a:gd name="T41" fmla="*/ 2 h 6"/>
                  <a:gd name="T42" fmla="*/ 1 w 5"/>
                  <a:gd name="T43" fmla="*/ 2 h 6"/>
                  <a:gd name="T44" fmla="*/ 1 w 5"/>
                  <a:gd name="T45" fmla="*/ 2 h 6"/>
                  <a:gd name="T46" fmla="*/ 1 w 5"/>
                  <a:gd name="T47" fmla="*/ 2 h 6"/>
                  <a:gd name="T48" fmla="*/ 1 w 5"/>
                  <a:gd name="T49" fmla="*/ 3 h 6"/>
                  <a:gd name="T50" fmla="*/ 1 w 5"/>
                  <a:gd name="T51" fmla="*/ 3 h 6"/>
                  <a:gd name="T52" fmla="*/ 0 w 5"/>
                  <a:gd name="T53" fmla="*/ 3 h 6"/>
                  <a:gd name="T54" fmla="*/ 1 w 5"/>
                  <a:gd name="T55" fmla="*/ 3 h 6"/>
                  <a:gd name="T56" fmla="*/ 1 w 5"/>
                  <a:gd name="T57" fmla="*/ 4 h 6"/>
                  <a:gd name="T58" fmla="*/ 1 w 5"/>
                  <a:gd name="T59" fmla="*/ 4 h 6"/>
                  <a:gd name="T60" fmla="*/ 0 w 5"/>
                  <a:gd name="T61" fmla="*/ 4 h 6"/>
                  <a:gd name="T62" fmla="*/ 1 w 5"/>
                  <a:gd name="T63" fmla="*/ 5 h 6"/>
                  <a:gd name="T64" fmla="*/ 1 w 5"/>
                  <a:gd name="T65" fmla="*/ 5 h 6"/>
                  <a:gd name="T66" fmla="*/ 2 w 5"/>
                  <a:gd name="T67" fmla="*/ 5 h 6"/>
                  <a:gd name="T68" fmla="*/ 2 w 5"/>
                  <a:gd name="T69" fmla="*/ 5 h 6"/>
                  <a:gd name="T70" fmla="*/ 3 w 5"/>
                  <a:gd name="T71" fmla="*/ 5 h 6"/>
                  <a:gd name="T72" fmla="*/ 2 w 5"/>
                  <a:gd name="T73" fmla="*/ 5 h 6"/>
                  <a:gd name="T74" fmla="*/ 3 w 5"/>
                  <a:gd name="T75" fmla="*/ 5 h 6"/>
                  <a:gd name="T76" fmla="*/ 3 w 5"/>
                  <a:gd name="T77" fmla="*/ 4 h 6"/>
                  <a:gd name="T78" fmla="*/ 4 w 5"/>
                  <a:gd name="T79" fmla="*/ 4 h 6"/>
                  <a:gd name="T80" fmla="*/ 4 w 5"/>
                  <a:gd name="T81" fmla="*/ 5 h 6"/>
                  <a:gd name="T82" fmla="*/ 4 w 5"/>
                  <a:gd name="T83" fmla="*/ 5 h 6"/>
                  <a:gd name="T84" fmla="*/ 5 w 5"/>
                  <a:gd name="T85" fmla="*/ 5 h 6"/>
                  <a:gd name="T86" fmla="*/ 5 w 5"/>
                  <a:gd name="T87" fmla="*/ 5 h 6"/>
                  <a:gd name="T88" fmla="*/ 5 w 5"/>
                  <a:gd name="T89" fmla="*/ 4 h 6"/>
                  <a:gd name="T90" fmla="*/ 4 w 5"/>
                  <a:gd name="T91" fmla="*/ 4 h 6"/>
                  <a:gd name="T92" fmla="*/ 4 w 5"/>
                  <a:gd name="T93" fmla="*/ 2 h 6"/>
                  <a:gd name="T94" fmla="*/ 5 w 5"/>
                  <a:gd name="T95" fmla="*/ 2 h 6"/>
                  <a:gd name="T96" fmla="*/ 4 w 5"/>
                  <a:gd name="T97" fmla="*/ 2 h 6"/>
                  <a:gd name="T98" fmla="*/ 2 w 5"/>
                  <a:gd name="T9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 h="6">
                    <a:moveTo>
                      <a:pt x="3" y="1"/>
                    </a:moveTo>
                    <a:cubicBezTo>
                      <a:pt x="3" y="1"/>
                      <a:pt x="3" y="1"/>
                      <a:pt x="3" y="0"/>
                    </a:cubicBezTo>
                    <a:cubicBezTo>
                      <a:pt x="3" y="0"/>
                      <a:pt x="3" y="0"/>
                      <a:pt x="3" y="0"/>
                    </a:cubicBezTo>
                    <a:cubicBezTo>
                      <a:pt x="2" y="0"/>
                      <a:pt x="2" y="0"/>
                      <a:pt x="2" y="0"/>
                    </a:cubicBezTo>
                    <a:cubicBezTo>
                      <a:pt x="2" y="0"/>
                      <a:pt x="2" y="0"/>
                      <a:pt x="2" y="0"/>
                    </a:cubicBezTo>
                    <a:cubicBezTo>
                      <a:pt x="1" y="0"/>
                      <a:pt x="1" y="0"/>
                      <a:pt x="1" y="1"/>
                    </a:cubicBezTo>
                    <a:cubicBezTo>
                      <a:pt x="1" y="1"/>
                      <a:pt x="1" y="1"/>
                      <a:pt x="1" y="1"/>
                    </a:cubicBezTo>
                    <a:cubicBezTo>
                      <a:pt x="1" y="1"/>
                      <a:pt x="1" y="1"/>
                      <a:pt x="1" y="1"/>
                    </a:cubicBezTo>
                    <a:cubicBezTo>
                      <a:pt x="1" y="1"/>
                      <a:pt x="1" y="1"/>
                      <a:pt x="1" y="2"/>
                    </a:cubicBezTo>
                    <a:cubicBezTo>
                      <a:pt x="1" y="2"/>
                      <a:pt x="1" y="2"/>
                      <a:pt x="1" y="2"/>
                    </a:cubicBezTo>
                    <a:cubicBezTo>
                      <a:pt x="1" y="2"/>
                      <a:pt x="1" y="1"/>
                      <a:pt x="2" y="1"/>
                    </a:cubicBezTo>
                    <a:cubicBezTo>
                      <a:pt x="2" y="2"/>
                      <a:pt x="2" y="1"/>
                      <a:pt x="2" y="1"/>
                    </a:cubicBezTo>
                    <a:cubicBezTo>
                      <a:pt x="2" y="1"/>
                      <a:pt x="2" y="1"/>
                      <a:pt x="2" y="1"/>
                    </a:cubicBezTo>
                    <a:cubicBezTo>
                      <a:pt x="2" y="1"/>
                      <a:pt x="2" y="1"/>
                      <a:pt x="2" y="1"/>
                    </a:cubicBezTo>
                    <a:cubicBezTo>
                      <a:pt x="2" y="1"/>
                      <a:pt x="3" y="2"/>
                      <a:pt x="3" y="2"/>
                    </a:cubicBezTo>
                    <a:cubicBezTo>
                      <a:pt x="3" y="2"/>
                      <a:pt x="3" y="2"/>
                      <a:pt x="3" y="2"/>
                    </a:cubicBezTo>
                    <a:cubicBezTo>
                      <a:pt x="3" y="2"/>
                      <a:pt x="3" y="2"/>
                      <a:pt x="3" y="2"/>
                    </a:cubicBezTo>
                    <a:cubicBezTo>
                      <a:pt x="3" y="2"/>
                      <a:pt x="3" y="2"/>
                      <a:pt x="3" y="2"/>
                    </a:cubicBezTo>
                    <a:cubicBezTo>
                      <a:pt x="3" y="3"/>
                      <a:pt x="3" y="3"/>
                      <a:pt x="3" y="3"/>
                    </a:cubicBezTo>
                    <a:cubicBezTo>
                      <a:pt x="3" y="3"/>
                      <a:pt x="4" y="3"/>
                      <a:pt x="4" y="3"/>
                    </a:cubicBezTo>
                    <a:cubicBezTo>
                      <a:pt x="4" y="3"/>
                      <a:pt x="4" y="3"/>
                      <a:pt x="3" y="3"/>
                    </a:cubicBezTo>
                    <a:cubicBezTo>
                      <a:pt x="4" y="3"/>
                      <a:pt x="4"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2" y="2"/>
                      <a:pt x="2" y="2"/>
                      <a:pt x="3" y="2"/>
                    </a:cubicBezTo>
                    <a:cubicBezTo>
                      <a:pt x="3" y="2"/>
                      <a:pt x="2" y="2"/>
                      <a:pt x="2" y="2"/>
                    </a:cubicBezTo>
                    <a:cubicBezTo>
                      <a:pt x="2" y="2"/>
                      <a:pt x="2" y="2"/>
                      <a:pt x="2" y="2"/>
                    </a:cubicBezTo>
                    <a:cubicBezTo>
                      <a:pt x="2" y="2"/>
                      <a:pt x="2" y="2"/>
                      <a:pt x="2" y="2"/>
                    </a:cubicBezTo>
                    <a:cubicBezTo>
                      <a:pt x="2" y="3"/>
                      <a:pt x="2" y="3"/>
                      <a:pt x="2" y="3"/>
                    </a:cubicBezTo>
                    <a:cubicBezTo>
                      <a:pt x="2" y="3"/>
                      <a:pt x="2" y="2"/>
                      <a:pt x="2" y="2"/>
                    </a:cubicBezTo>
                    <a:cubicBezTo>
                      <a:pt x="2" y="2"/>
                      <a:pt x="2" y="2"/>
                      <a:pt x="2" y="2"/>
                    </a:cubicBezTo>
                    <a:cubicBezTo>
                      <a:pt x="2" y="2"/>
                      <a:pt x="2" y="2"/>
                      <a:pt x="2" y="2"/>
                    </a:cubicBezTo>
                    <a:cubicBezTo>
                      <a:pt x="2" y="2"/>
                      <a:pt x="2" y="2"/>
                      <a:pt x="2" y="2"/>
                    </a:cubicBezTo>
                    <a:cubicBezTo>
                      <a:pt x="2" y="2"/>
                      <a:pt x="2" y="1"/>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2" y="2"/>
                      <a:pt x="1" y="2"/>
                      <a:pt x="1" y="2"/>
                    </a:cubicBezTo>
                    <a:cubicBezTo>
                      <a:pt x="1" y="2"/>
                      <a:pt x="1" y="2"/>
                      <a:pt x="1" y="2"/>
                    </a:cubicBezTo>
                    <a:cubicBezTo>
                      <a:pt x="1" y="2"/>
                      <a:pt x="0" y="2"/>
                      <a:pt x="0" y="2"/>
                    </a:cubicBezTo>
                    <a:cubicBezTo>
                      <a:pt x="0" y="2"/>
                      <a:pt x="1" y="2"/>
                      <a:pt x="1" y="2"/>
                    </a:cubicBezTo>
                    <a:cubicBezTo>
                      <a:pt x="1" y="2"/>
                      <a:pt x="1" y="3"/>
                      <a:pt x="1" y="2"/>
                    </a:cubicBezTo>
                    <a:cubicBezTo>
                      <a:pt x="1" y="2"/>
                      <a:pt x="1" y="3"/>
                      <a:pt x="1" y="3"/>
                    </a:cubicBezTo>
                    <a:cubicBezTo>
                      <a:pt x="1" y="3"/>
                      <a:pt x="1" y="3"/>
                      <a:pt x="1" y="3"/>
                    </a:cubicBezTo>
                    <a:cubicBezTo>
                      <a:pt x="1" y="3"/>
                      <a:pt x="1" y="3"/>
                      <a:pt x="1" y="3"/>
                    </a:cubicBezTo>
                    <a:cubicBezTo>
                      <a:pt x="1" y="3"/>
                      <a:pt x="0" y="3"/>
                      <a:pt x="0" y="3"/>
                    </a:cubicBezTo>
                    <a:cubicBezTo>
                      <a:pt x="0" y="3"/>
                      <a:pt x="0" y="3"/>
                      <a:pt x="0" y="3"/>
                    </a:cubicBezTo>
                    <a:cubicBezTo>
                      <a:pt x="0" y="3"/>
                      <a:pt x="1" y="3"/>
                      <a:pt x="1" y="3"/>
                    </a:cubicBezTo>
                    <a:cubicBezTo>
                      <a:pt x="1" y="3"/>
                      <a:pt x="1" y="3"/>
                      <a:pt x="1" y="3"/>
                    </a:cubicBezTo>
                    <a:cubicBezTo>
                      <a:pt x="1" y="3"/>
                      <a:pt x="1" y="3"/>
                      <a:pt x="1" y="4"/>
                    </a:cubicBezTo>
                    <a:cubicBezTo>
                      <a:pt x="1" y="4"/>
                      <a:pt x="1" y="4"/>
                      <a:pt x="1" y="4"/>
                    </a:cubicBezTo>
                    <a:cubicBezTo>
                      <a:pt x="1" y="4"/>
                      <a:pt x="1" y="4"/>
                      <a:pt x="1" y="4"/>
                    </a:cubicBezTo>
                    <a:cubicBezTo>
                      <a:pt x="1" y="4"/>
                      <a:pt x="1" y="4"/>
                      <a:pt x="1" y="4"/>
                    </a:cubicBezTo>
                    <a:cubicBezTo>
                      <a:pt x="1" y="4"/>
                      <a:pt x="1" y="4"/>
                      <a:pt x="0" y="4"/>
                    </a:cubicBezTo>
                    <a:cubicBezTo>
                      <a:pt x="0" y="4"/>
                      <a:pt x="0" y="4"/>
                      <a:pt x="0" y="4"/>
                    </a:cubicBezTo>
                    <a:cubicBezTo>
                      <a:pt x="0" y="4"/>
                      <a:pt x="0" y="4"/>
                      <a:pt x="0" y="4"/>
                    </a:cubicBezTo>
                    <a:cubicBezTo>
                      <a:pt x="0" y="5"/>
                      <a:pt x="0" y="5"/>
                      <a:pt x="1" y="5"/>
                    </a:cubicBezTo>
                    <a:cubicBezTo>
                      <a:pt x="1" y="5"/>
                      <a:pt x="2" y="5"/>
                      <a:pt x="1" y="5"/>
                    </a:cubicBezTo>
                    <a:cubicBezTo>
                      <a:pt x="1" y="5"/>
                      <a:pt x="1" y="5"/>
                      <a:pt x="1" y="5"/>
                    </a:cubicBezTo>
                    <a:cubicBezTo>
                      <a:pt x="1" y="5"/>
                      <a:pt x="1" y="5"/>
                      <a:pt x="1" y="5"/>
                    </a:cubicBezTo>
                    <a:cubicBezTo>
                      <a:pt x="1" y="5"/>
                      <a:pt x="1" y="5"/>
                      <a:pt x="2" y="5"/>
                    </a:cubicBezTo>
                    <a:cubicBezTo>
                      <a:pt x="2" y="5"/>
                      <a:pt x="2" y="5"/>
                      <a:pt x="2" y="5"/>
                    </a:cubicBezTo>
                    <a:cubicBezTo>
                      <a:pt x="2" y="5"/>
                      <a:pt x="2" y="5"/>
                      <a:pt x="2" y="5"/>
                    </a:cubicBezTo>
                    <a:cubicBezTo>
                      <a:pt x="2" y="5"/>
                      <a:pt x="2" y="5"/>
                      <a:pt x="2" y="6"/>
                    </a:cubicBezTo>
                    <a:cubicBezTo>
                      <a:pt x="3" y="6"/>
                      <a:pt x="3" y="6"/>
                      <a:pt x="3" y="5"/>
                    </a:cubicBezTo>
                    <a:cubicBezTo>
                      <a:pt x="3" y="5"/>
                      <a:pt x="3" y="5"/>
                      <a:pt x="2" y="5"/>
                    </a:cubicBezTo>
                    <a:cubicBezTo>
                      <a:pt x="2" y="5"/>
                      <a:pt x="2" y="5"/>
                      <a:pt x="2" y="5"/>
                    </a:cubicBezTo>
                    <a:cubicBezTo>
                      <a:pt x="2" y="5"/>
                      <a:pt x="2" y="5"/>
                      <a:pt x="2" y="5"/>
                    </a:cubicBezTo>
                    <a:cubicBezTo>
                      <a:pt x="2" y="5"/>
                      <a:pt x="2" y="5"/>
                      <a:pt x="3" y="5"/>
                    </a:cubicBezTo>
                    <a:cubicBezTo>
                      <a:pt x="3" y="5"/>
                      <a:pt x="3" y="5"/>
                      <a:pt x="3" y="5"/>
                    </a:cubicBezTo>
                    <a:cubicBezTo>
                      <a:pt x="3" y="4"/>
                      <a:pt x="3" y="4"/>
                      <a:pt x="3" y="4"/>
                    </a:cubicBezTo>
                    <a:cubicBezTo>
                      <a:pt x="3" y="4"/>
                      <a:pt x="3" y="4"/>
                      <a:pt x="4" y="4"/>
                    </a:cubicBezTo>
                    <a:cubicBezTo>
                      <a:pt x="4" y="4"/>
                      <a:pt x="4" y="5"/>
                      <a:pt x="4" y="4"/>
                    </a:cubicBezTo>
                    <a:cubicBezTo>
                      <a:pt x="4" y="4"/>
                      <a:pt x="5" y="4"/>
                      <a:pt x="4" y="4"/>
                    </a:cubicBezTo>
                    <a:cubicBezTo>
                      <a:pt x="4" y="4"/>
                      <a:pt x="4" y="5"/>
                      <a:pt x="4" y="5"/>
                    </a:cubicBezTo>
                    <a:cubicBezTo>
                      <a:pt x="4" y="4"/>
                      <a:pt x="5" y="4"/>
                      <a:pt x="5" y="5"/>
                    </a:cubicBezTo>
                    <a:cubicBezTo>
                      <a:pt x="5" y="5"/>
                      <a:pt x="5" y="5"/>
                      <a:pt x="4" y="5"/>
                    </a:cubicBezTo>
                    <a:cubicBezTo>
                      <a:pt x="4" y="5"/>
                      <a:pt x="4" y="5"/>
                      <a:pt x="4" y="5"/>
                    </a:cubicBezTo>
                    <a:cubicBezTo>
                      <a:pt x="4" y="5"/>
                      <a:pt x="5" y="5"/>
                      <a:pt x="5" y="5"/>
                    </a:cubicBezTo>
                    <a:cubicBezTo>
                      <a:pt x="5" y="5"/>
                      <a:pt x="5" y="5"/>
                      <a:pt x="4" y="5"/>
                    </a:cubicBezTo>
                    <a:cubicBezTo>
                      <a:pt x="5" y="5"/>
                      <a:pt x="5" y="5"/>
                      <a:pt x="5" y="5"/>
                    </a:cubicBezTo>
                    <a:cubicBezTo>
                      <a:pt x="5" y="5"/>
                      <a:pt x="5" y="5"/>
                      <a:pt x="5" y="5"/>
                    </a:cubicBezTo>
                    <a:cubicBezTo>
                      <a:pt x="5" y="4"/>
                      <a:pt x="5" y="4"/>
                      <a:pt x="5" y="4"/>
                    </a:cubicBezTo>
                    <a:cubicBezTo>
                      <a:pt x="5" y="4"/>
                      <a:pt x="5" y="4"/>
                      <a:pt x="5" y="4"/>
                    </a:cubicBezTo>
                    <a:cubicBezTo>
                      <a:pt x="5" y="4"/>
                      <a:pt x="5" y="3"/>
                      <a:pt x="4" y="4"/>
                    </a:cubicBezTo>
                    <a:cubicBezTo>
                      <a:pt x="4" y="4"/>
                      <a:pt x="4" y="3"/>
                      <a:pt x="4" y="3"/>
                    </a:cubicBezTo>
                    <a:cubicBezTo>
                      <a:pt x="4" y="3"/>
                      <a:pt x="4" y="2"/>
                      <a:pt x="4" y="2"/>
                    </a:cubicBezTo>
                    <a:cubicBezTo>
                      <a:pt x="4" y="2"/>
                      <a:pt x="4" y="2"/>
                      <a:pt x="5" y="2"/>
                    </a:cubicBezTo>
                    <a:cubicBezTo>
                      <a:pt x="5" y="2"/>
                      <a:pt x="5" y="2"/>
                      <a:pt x="5" y="2"/>
                    </a:cubicBezTo>
                    <a:cubicBezTo>
                      <a:pt x="5" y="2"/>
                      <a:pt x="5" y="2"/>
                      <a:pt x="4" y="2"/>
                    </a:cubicBezTo>
                    <a:cubicBezTo>
                      <a:pt x="4" y="1"/>
                      <a:pt x="4" y="1"/>
                      <a:pt x="4" y="2"/>
                    </a:cubicBezTo>
                    <a:cubicBezTo>
                      <a:pt x="3" y="2"/>
                      <a:pt x="3" y="2"/>
                      <a:pt x="3" y="1"/>
                    </a:cubicBezTo>
                    <a:cubicBezTo>
                      <a:pt x="2" y="1"/>
                      <a:pt x="2" y="1"/>
                      <a:pt x="2" y="1"/>
                    </a:cubicBezTo>
                    <a:cubicBezTo>
                      <a:pt x="2"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1" name="Freeform 2735"/>
              <p:cNvSpPr>
                <a:spLocks/>
              </p:cNvSpPr>
              <p:nvPr/>
            </p:nvSpPr>
            <p:spPr bwMode="auto">
              <a:xfrm>
                <a:off x="4638675" y="3103563"/>
                <a:ext cx="1588" cy="0"/>
              </a:xfrm>
              <a:custGeom>
                <a:avLst/>
                <a:gdLst>
                  <a:gd name="T0" fmla="*/ 0 w 1"/>
                  <a:gd name="T1" fmla="*/ 0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2" name="Freeform 2736"/>
              <p:cNvSpPr>
                <a:spLocks/>
              </p:cNvSpPr>
              <p:nvPr/>
            </p:nvSpPr>
            <p:spPr bwMode="auto">
              <a:xfrm>
                <a:off x="4640263" y="3098800"/>
                <a:ext cx="3175" cy="1587"/>
              </a:xfrm>
              <a:custGeom>
                <a:avLst/>
                <a:gdLst>
                  <a:gd name="T0" fmla="*/ 1 w 1"/>
                  <a:gd name="T1" fmla="*/ 0 h 1"/>
                  <a:gd name="T2" fmla="*/ 1 w 1"/>
                  <a:gd name="T3" fmla="*/ 0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0" y="0"/>
                      <a:pt x="0" y="0"/>
                      <a:pt x="1" y="0"/>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3" name="Freeform 2737"/>
              <p:cNvSpPr>
                <a:spLocks/>
              </p:cNvSpPr>
              <p:nvPr/>
            </p:nvSpPr>
            <p:spPr bwMode="auto">
              <a:xfrm>
                <a:off x="4638675" y="3098800"/>
                <a:ext cx="1588" cy="4762"/>
              </a:xfrm>
              <a:custGeom>
                <a:avLst/>
                <a:gdLst>
                  <a:gd name="T0" fmla="*/ 1 w 1"/>
                  <a:gd name="T1" fmla="*/ 0 h 2"/>
                  <a:gd name="T2" fmla="*/ 1 w 1"/>
                  <a:gd name="T3" fmla="*/ 1 h 2"/>
                  <a:gd name="T4" fmla="*/ 1 w 1"/>
                  <a:gd name="T5" fmla="*/ 1 h 2"/>
                  <a:gd name="T6" fmla="*/ 1 w 1"/>
                  <a:gd name="T7" fmla="*/ 1 h 2"/>
                  <a:gd name="T8" fmla="*/ 1 w 1"/>
                  <a:gd name="T9" fmla="*/ 1 h 2"/>
                  <a:gd name="T10" fmla="*/ 1 w 1"/>
                  <a:gd name="T11" fmla="*/ 0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1" y="1"/>
                      <a:pt x="1" y="1"/>
                    </a:cubicBezTo>
                    <a:cubicBezTo>
                      <a:pt x="1" y="1"/>
                      <a:pt x="1" y="1"/>
                      <a:pt x="1" y="1"/>
                    </a:cubicBezTo>
                    <a:cubicBezTo>
                      <a:pt x="0" y="1"/>
                      <a:pt x="1" y="2"/>
                      <a:pt x="1" y="1"/>
                    </a:cubicBezTo>
                    <a:cubicBezTo>
                      <a:pt x="1" y="1"/>
                      <a:pt x="1" y="1"/>
                      <a:pt x="1" y="1"/>
                    </a:cubicBezTo>
                    <a:cubicBezTo>
                      <a:pt x="1"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4" name="Freeform 2738"/>
              <p:cNvSpPr>
                <a:spLocks/>
              </p:cNvSpPr>
              <p:nvPr/>
            </p:nvSpPr>
            <p:spPr bwMode="auto">
              <a:xfrm>
                <a:off x="4640263" y="3100388"/>
                <a:ext cx="3175" cy="3175"/>
              </a:xfrm>
              <a:custGeom>
                <a:avLst/>
                <a:gdLst>
                  <a:gd name="T0" fmla="*/ 0 w 1"/>
                  <a:gd name="T1" fmla="*/ 1 h 1"/>
                  <a:gd name="T2" fmla="*/ 0 w 1"/>
                  <a:gd name="T3" fmla="*/ 1 h 1"/>
                  <a:gd name="T4" fmla="*/ 1 w 1"/>
                  <a:gd name="T5" fmla="*/ 1 h 1"/>
                  <a:gd name="T6" fmla="*/ 1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1" y="1"/>
                    </a:cubicBezTo>
                    <a:cubicBezTo>
                      <a:pt x="1" y="1"/>
                      <a:pt x="1" y="0"/>
                      <a:pt x="1" y="0"/>
                    </a:cubicBezTo>
                    <a:cubicBezTo>
                      <a:pt x="1" y="0"/>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5" name="Freeform 2739"/>
              <p:cNvSpPr>
                <a:spLocks/>
              </p:cNvSpPr>
              <p:nvPr/>
            </p:nvSpPr>
            <p:spPr bwMode="auto">
              <a:xfrm>
                <a:off x="4497388" y="3127375"/>
                <a:ext cx="6350" cy="476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2" y="1"/>
                      <a:pt x="2" y="0"/>
                      <a:pt x="1" y="1"/>
                    </a:cubicBezTo>
                    <a:cubicBezTo>
                      <a:pt x="0" y="1"/>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6" name="Freeform 2740"/>
              <p:cNvSpPr>
                <a:spLocks/>
              </p:cNvSpPr>
              <p:nvPr/>
            </p:nvSpPr>
            <p:spPr bwMode="auto">
              <a:xfrm>
                <a:off x="4500563" y="3127375"/>
                <a:ext cx="11113" cy="3175"/>
              </a:xfrm>
              <a:custGeom>
                <a:avLst/>
                <a:gdLst>
                  <a:gd name="T0" fmla="*/ 3 w 4"/>
                  <a:gd name="T1" fmla="*/ 0 h 1"/>
                  <a:gd name="T2" fmla="*/ 2 w 4"/>
                  <a:gd name="T3" fmla="*/ 0 h 1"/>
                  <a:gd name="T4" fmla="*/ 3 w 4"/>
                  <a:gd name="T5" fmla="*/ 0 h 1"/>
                </a:gdLst>
                <a:ahLst/>
                <a:cxnLst>
                  <a:cxn ang="0">
                    <a:pos x="T0" y="T1"/>
                  </a:cxn>
                  <a:cxn ang="0">
                    <a:pos x="T2" y="T3"/>
                  </a:cxn>
                  <a:cxn ang="0">
                    <a:pos x="T4" y="T5"/>
                  </a:cxn>
                </a:cxnLst>
                <a:rect l="0" t="0" r="r" b="b"/>
                <a:pathLst>
                  <a:path w="4" h="1">
                    <a:moveTo>
                      <a:pt x="3" y="0"/>
                    </a:moveTo>
                    <a:cubicBezTo>
                      <a:pt x="4" y="0"/>
                      <a:pt x="4" y="0"/>
                      <a:pt x="2" y="0"/>
                    </a:cubicBezTo>
                    <a:cubicBezTo>
                      <a:pt x="0" y="0"/>
                      <a:pt x="1"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7" name="Freeform 2741"/>
              <p:cNvSpPr>
                <a:spLocks/>
              </p:cNvSpPr>
              <p:nvPr/>
            </p:nvSpPr>
            <p:spPr bwMode="auto">
              <a:xfrm>
                <a:off x="4535488" y="3100388"/>
                <a:ext cx="1588" cy="6350"/>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1" y="1"/>
                      <a:pt x="0" y="0"/>
                      <a:pt x="0"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8" name="Freeform 2742"/>
              <p:cNvSpPr>
                <a:spLocks/>
              </p:cNvSpPr>
              <p:nvPr/>
            </p:nvSpPr>
            <p:spPr bwMode="auto">
              <a:xfrm>
                <a:off x="4529138" y="3084513"/>
                <a:ext cx="6350" cy="11112"/>
              </a:xfrm>
              <a:custGeom>
                <a:avLst/>
                <a:gdLst>
                  <a:gd name="T0" fmla="*/ 1 w 2"/>
                  <a:gd name="T1" fmla="*/ 1 h 4"/>
                  <a:gd name="T2" fmla="*/ 0 w 2"/>
                  <a:gd name="T3" fmla="*/ 4 h 4"/>
                  <a:gd name="T4" fmla="*/ 1 w 2"/>
                  <a:gd name="T5" fmla="*/ 3 h 4"/>
                  <a:gd name="T6" fmla="*/ 2 w 2"/>
                  <a:gd name="T7" fmla="*/ 2 h 4"/>
                  <a:gd name="T8" fmla="*/ 1 w 2"/>
                  <a:gd name="T9" fmla="*/ 2 h 4"/>
                  <a:gd name="T10" fmla="*/ 2 w 2"/>
                  <a:gd name="T11" fmla="*/ 1 h 4"/>
                  <a:gd name="T12" fmla="*/ 1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1"/>
                    </a:moveTo>
                    <a:cubicBezTo>
                      <a:pt x="0" y="2"/>
                      <a:pt x="0" y="3"/>
                      <a:pt x="0" y="4"/>
                    </a:cubicBezTo>
                    <a:cubicBezTo>
                      <a:pt x="1" y="4"/>
                      <a:pt x="1" y="3"/>
                      <a:pt x="1" y="3"/>
                    </a:cubicBezTo>
                    <a:cubicBezTo>
                      <a:pt x="2" y="2"/>
                      <a:pt x="2" y="4"/>
                      <a:pt x="2" y="2"/>
                    </a:cubicBezTo>
                    <a:cubicBezTo>
                      <a:pt x="2" y="2"/>
                      <a:pt x="2" y="2"/>
                      <a:pt x="1" y="2"/>
                    </a:cubicBezTo>
                    <a:cubicBezTo>
                      <a:pt x="1" y="1"/>
                      <a:pt x="2" y="1"/>
                      <a:pt x="2" y="1"/>
                    </a:cubicBezTo>
                    <a:cubicBezTo>
                      <a:pt x="2" y="0"/>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49" name="Freeform 2743"/>
              <p:cNvSpPr>
                <a:spLocks/>
              </p:cNvSpPr>
              <p:nvPr/>
            </p:nvSpPr>
            <p:spPr bwMode="auto">
              <a:xfrm>
                <a:off x="4535488" y="3121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0" name="Freeform 2744"/>
              <p:cNvSpPr>
                <a:spLocks/>
              </p:cNvSpPr>
              <p:nvPr/>
            </p:nvSpPr>
            <p:spPr bwMode="auto">
              <a:xfrm>
                <a:off x="4532313" y="310038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1" name="Freeform 2745"/>
              <p:cNvSpPr>
                <a:spLocks/>
              </p:cNvSpPr>
              <p:nvPr/>
            </p:nvSpPr>
            <p:spPr bwMode="auto">
              <a:xfrm>
                <a:off x="4529138" y="3095625"/>
                <a:ext cx="6350" cy="4762"/>
              </a:xfrm>
              <a:custGeom>
                <a:avLst/>
                <a:gdLst>
                  <a:gd name="T0" fmla="*/ 1 w 2"/>
                  <a:gd name="T1" fmla="*/ 1 h 2"/>
                  <a:gd name="T2" fmla="*/ 1 w 2"/>
                  <a:gd name="T3" fmla="*/ 0 h 2"/>
                  <a:gd name="T4" fmla="*/ 0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2" y="1"/>
                      <a:pt x="1" y="1"/>
                      <a:pt x="1" y="0"/>
                    </a:cubicBezTo>
                    <a:cubicBezTo>
                      <a:pt x="0" y="0"/>
                      <a:pt x="0" y="0"/>
                      <a:pt x="0" y="1"/>
                    </a:cubicBezTo>
                    <a:cubicBezTo>
                      <a:pt x="1"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2" name="Freeform 2746"/>
              <p:cNvSpPr>
                <a:spLocks/>
              </p:cNvSpPr>
              <p:nvPr/>
            </p:nvSpPr>
            <p:spPr bwMode="auto">
              <a:xfrm>
                <a:off x="4525963" y="3127375"/>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3" name="Freeform 2747"/>
              <p:cNvSpPr>
                <a:spLocks/>
              </p:cNvSpPr>
              <p:nvPr/>
            </p:nvSpPr>
            <p:spPr bwMode="auto">
              <a:xfrm>
                <a:off x="4511675" y="3127375"/>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4" name="Freeform 2748"/>
              <p:cNvSpPr>
                <a:spLocks/>
              </p:cNvSpPr>
              <p:nvPr/>
            </p:nvSpPr>
            <p:spPr bwMode="auto">
              <a:xfrm>
                <a:off x="4540250" y="3116263"/>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5" name="Freeform 2749"/>
              <p:cNvSpPr>
                <a:spLocks/>
              </p:cNvSpPr>
              <p:nvPr/>
            </p:nvSpPr>
            <p:spPr bwMode="auto">
              <a:xfrm>
                <a:off x="4521200" y="3124200"/>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6" name="Freeform 2750"/>
              <p:cNvSpPr>
                <a:spLocks/>
              </p:cNvSpPr>
              <p:nvPr/>
            </p:nvSpPr>
            <p:spPr bwMode="auto">
              <a:xfrm>
                <a:off x="4521200" y="3113088"/>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7" name="Freeform 2751"/>
              <p:cNvSpPr>
                <a:spLocks/>
              </p:cNvSpPr>
              <p:nvPr/>
            </p:nvSpPr>
            <p:spPr bwMode="auto">
              <a:xfrm>
                <a:off x="4518025" y="312420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8" name="Freeform 2752"/>
              <p:cNvSpPr>
                <a:spLocks/>
              </p:cNvSpPr>
              <p:nvPr/>
            </p:nvSpPr>
            <p:spPr bwMode="auto">
              <a:xfrm>
                <a:off x="4532313" y="3092450"/>
                <a:ext cx="4763" cy="3175"/>
              </a:xfrm>
              <a:custGeom>
                <a:avLst/>
                <a:gdLst>
                  <a:gd name="T0" fmla="*/ 1 w 2"/>
                  <a:gd name="T1" fmla="*/ 0 h 1"/>
                  <a:gd name="T2" fmla="*/ 1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1"/>
                      <a:pt x="1" y="1"/>
                    </a:cubicBezTo>
                    <a:cubicBezTo>
                      <a:pt x="1" y="1"/>
                      <a:pt x="1" y="1"/>
                      <a:pt x="2" y="1"/>
                    </a:cubicBezTo>
                    <a:cubicBezTo>
                      <a:pt x="2"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59" name="Freeform 2753"/>
              <p:cNvSpPr>
                <a:spLocks/>
              </p:cNvSpPr>
              <p:nvPr/>
            </p:nvSpPr>
            <p:spPr bwMode="auto">
              <a:xfrm>
                <a:off x="4535488" y="3121025"/>
                <a:ext cx="1588"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1" y="0"/>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0" name="Freeform 2754"/>
              <p:cNvSpPr>
                <a:spLocks/>
              </p:cNvSpPr>
              <p:nvPr/>
            </p:nvSpPr>
            <p:spPr bwMode="auto">
              <a:xfrm>
                <a:off x="4537075" y="3100388"/>
                <a:ext cx="3175" cy="317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1" y="0"/>
                      <a:pt x="1"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1" name="Freeform 2755"/>
              <p:cNvSpPr>
                <a:spLocks/>
              </p:cNvSpPr>
              <p:nvPr/>
            </p:nvSpPr>
            <p:spPr bwMode="auto">
              <a:xfrm>
                <a:off x="4535488" y="3098800"/>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2" name="Freeform 2756"/>
              <p:cNvSpPr>
                <a:spLocks noEditPoints="1"/>
              </p:cNvSpPr>
              <p:nvPr/>
            </p:nvSpPr>
            <p:spPr bwMode="auto">
              <a:xfrm>
                <a:off x="4475163" y="3089275"/>
                <a:ext cx="211138" cy="227012"/>
              </a:xfrm>
              <a:custGeom>
                <a:avLst/>
                <a:gdLst>
                  <a:gd name="T0" fmla="*/ 71 w 74"/>
                  <a:gd name="T1" fmla="*/ 31 h 79"/>
                  <a:gd name="T2" fmla="*/ 66 w 74"/>
                  <a:gd name="T3" fmla="*/ 22 h 79"/>
                  <a:gd name="T4" fmla="*/ 67 w 74"/>
                  <a:gd name="T5" fmla="*/ 13 h 79"/>
                  <a:gd name="T6" fmla="*/ 64 w 74"/>
                  <a:gd name="T7" fmla="*/ 12 h 79"/>
                  <a:gd name="T8" fmla="*/ 63 w 74"/>
                  <a:gd name="T9" fmla="*/ 10 h 79"/>
                  <a:gd name="T10" fmla="*/ 62 w 74"/>
                  <a:gd name="T11" fmla="*/ 9 h 79"/>
                  <a:gd name="T12" fmla="*/ 60 w 74"/>
                  <a:gd name="T13" fmla="*/ 8 h 79"/>
                  <a:gd name="T14" fmla="*/ 58 w 74"/>
                  <a:gd name="T15" fmla="*/ 7 h 79"/>
                  <a:gd name="T16" fmla="*/ 57 w 74"/>
                  <a:gd name="T17" fmla="*/ 6 h 79"/>
                  <a:gd name="T18" fmla="*/ 56 w 74"/>
                  <a:gd name="T19" fmla="*/ 6 h 79"/>
                  <a:gd name="T20" fmla="*/ 55 w 74"/>
                  <a:gd name="T21" fmla="*/ 5 h 79"/>
                  <a:gd name="T22" fmla="*/ 53 w 74"/>
                  <a:gd name="T23" fmla="*/ 4 h 79"/>
                  <a:gd name="T24" fmla="*/ 53 w 74"/>
                  <a:gd name="T25" fmla="*/ 6 h 79"/>
                  <a:gd name="T26" fmla="*/ 50 w 74"/>
                  <a:gd name="T27" fmla="*/ 8 h 79"/>
                  <a:gd name="T28" fmla="*/ 45 w 74"/>
                  <a:gd name="T29" fmla="*/ 10 h 79"/>
                  <a:gd name="T30" fmla="*/ 45 w 74"/>
                  <a:gd name="T31" fmla="*/ 10 h 79"/>
                  <a:gd name="T32" fmla="*/ 44 w 74"/>
                  <a:gd name="T33" fmla="*/ 11 h 79"/>
                  <a:gd name="T34" fmla="*/ 40 w 74"/>
                  <a:gd name="T35" fmla="*/ 11 h 79"/>
                  <a:gd name="T36" fmla="*/ 42 w 74"/>
                  <a:gd name="T37" fmla="*/ 7 h 79"/>
                  <a:gd name="T38" fmla="*/ 42 w 74"/>
                  <a:gd name="T39" fmla="*/ 5 h 79"/>
                  <a:gd name="T40" fmla="*/ 37 w 74"/>
                  <a:gd name="T41" fmla="*/ 6 h 79"/>
                  <a:gd name="T42" fmla="*/ 34 w 74"/>
                  <a:gd name="T43" fmla="*/ 5 h 79"/>
                  <a:gd name="T44" fmla="*/ 33 w 74"/>
                  <a:gd name="T45" fmla="*/ 3 h 79"/>
                  <a:gd name="T46" fmla="*/ 32 w 74"/>
                  <a:gd name="T47" fmla="*/ 1 h 79"/>
                  <a:gd name="T48" fmla="*/ 27 w 74"/>
                  <a:gd name="T49" fmla="*/ 1 h 79"/>
                  <a:gd name="T50" fmla="*/ 25 w 74"/>
                  <a:gd name="T51" fmla="*/ 0 h 79"/>
                  <a:gd name="T52" fmla="*/ 22 w 74"/>
                  <a:gd name="T53" fmla="*/ 1 h 79"/>
                  <a:gd name="T54" fmla="*/ 25 w 74"/>
                  <a:gd name="T55" fmla="*/ 5 h 79"/>
                  <a:gd name="T56" fmla="*/ 23 w 74"/>
                  <a:gd name="T57" fmla="*/ 7 h 79"/>
                  <a:gd name="T58" fmla="*/ 25 w 74"/>
                  <a:gd name="T59" fmla="*/ 12 h 79"/>
                  <a:gd name="T60" fmla="*/ 24 w 74"/>
                  <a:gd name="T61" fmla="*/ 13 h 79"/>
                  <a:gd name="T62" fmla="*/ 20 w 74"/>
                  <a:gd name="T63" fmla="*/ 16 h 79"/>
                  <a:gd name="T64" fmla="*/ 17 w 74"/>
                  <a:gd name="T65" fmla="*/ 13 h 79"/>
                  <a:gd name="T66" fmla="*/ 11 w 74"/>
                  <a:gd name="T67" fmla="*/ 18 h 79"/>
                  <a:gd name="T68" fmla="*/ 9 w 74"/>
                  <a:gd name="T69" fmla="*/ 27 h 79"/>
                  <a:gd name="T70" fmla="*/ 7 w 74"/>
                  <a:gd name="T71" fmla="*/ 33 h 79"/>
                  <a:gd name="T72" fmla="*/ 1 w 74"/>
                  <a:gd name="T73" fmla="*/ 33 h 79"/>
                  <a:gd name="T74" fmla="*/ 2 w 74"/>
                  <a:gd name="T75" fmla="*/ 40 h 79"/>
                  <a:gd name="T76" fmla="*/ 2 w 74"/>
                  <a:gd name="T77" fmla="*/ 44 h 79"/>
                  <a:gd name="T78" fmla="*/ 4 w 74"/>
                  <a:gd name="T79" fmla="*/ 48 h 79"/>
                  <a:gd name="T80" fmla="*/ 3 w 74"/>
                  <a:gd name="T81" fmla="*/ 51 h 79"/>
                  <a:gd name="T82" fmla="*/ 6 w 74"/>
                  <a:gd name="T83" fmla="*/ 58 h 79"/>
                  <a:gd name="T84" fmla="*/ 13 w 74"/>
                  <a:gd name="T85" fmla="*/ 61 h 79"/>
                  <a:gd name="T86" fmla="*/ 18 w 74"/>
                  <a:gd name="T87" fmla="*/ 65 h 79"/>
                  <a:gd name="T88" fmla="*/ 14 w 74"/>
                  <a:gd name="T89" fmla="*/ 74 h 79"/>
                  <a:gd name="T90" fmla="*/ 17 w 74"/>
                  <a:gd name="T91" fmla="*/ 77 h 79"/>
                  <a:gd name="T92" fmla="*/ 22 w 74"/>
                  <a:gd name="T93" fmla="*/ 74 h 79"/>
                  <a:gd name="T94" fmla="*/ 26 w 74"/>
                  <a:gd name="T95" fmla="*/ 75 h 79"/>
                  <a:gd name="T96" fmla="*/ 33 w 74"/>
                  <a:gd name="T97" fmla="*/ 77 h 79"/>
                  <a:gd name="T98" fmla="*/ 37 w 74"/>
                  <a:gd name="T99" fmla="*/ 76 h 79"/>
                  <a:gd name="T100" fmla="*/ 44 w 74"/>
                  <a:gd name="T101" fmla="*/ 78 h 79"/>
                  <a:gd name="T102" fmla="*/ 52 w 74"/>
                  <a:gd name="T103" fmla="*/ 75 h 79"/>
                  <a:gd name="T104" fmla="*/ 58 w 74"/>
                  <a:gd name="T105" fmla="*/ 75 h 79"/>
                  <a:gd name="T106" fmla="*/ 62 w 74"/>
                  <a:gd name="T107" fmla="*/ 66 h 79"/>
                  <a:gd name="T108" fmla="*/ 60 w 74"/>
                  <a:gd name="T109" fmla="*/ 62 h 79"/>
                  <a:gd name="T110" fmla="*/ 52 w 74"/>
                  <a:gd name="T111" fmla="*/ 55 h 79"/>
                  <a:gd name="T112" fmla="*/ 51 w 74"/>
                  <a:gd name="T113" fmla="*/ 49 h 79"/>
                  <a:gd name="T114" fmla="*/ 58 w 74"/>
                  <a:gd name="T115" fmla="*/ 47 h 79"/>
                  <a:gd name="T116" fmla="*/ 67 w 74"/>
                  <a:gd name="T117" fmla="*/ 44 h 79"/>
                  <a:gd name="T118" fmla="*/ 69 w 74"/>
                  <a:gd name="T119" fmla="*/ 42 h 79"/>
                  <a:gd name="T120" fmla="*/ 73 w 74"/>
                  <a:gd name="T121" fmla="*/ 40 h 79"/>
                  <a:gd name="T122" fmla="*/ 54 w 74"/>
                  <a:gd name="T123"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79">
                    <a:moveTo>
                      <a:pt x="73" y="38"/>
                    </a:moveTo>
                    <a:cubicBezTo>
                      <a:pt x="73" y="38"/>
                      <a:pt x="73" y="37"/>
                      <a:pt x="71" y="37"/>
                    </a:cubicBezTo>
                    <a:cubicBezTo>
                      <a:pt x="70" y="36"/>
                      <a:pt x="71" y="36"/>
                      <a:pt x="71" y="36"/>
                    </a:cubicBezTo>
                    <a:cubicBezTo>
                      <a:pt x="71" y="35"/>
                      <a:pt x="71" y="36"/>
                      <a:pt x="70" y="34"/>
                    </a:cubicBezTo>
                    <a:cubicBezTo>
                      <a:pt x="69" y="33"/>
                      <a:pt x="71" y="33"/>
                      <a:pt x="71" y="32"/>
                    </a:cubicBezTo>
                    <a:cubicBezTo>
                      <a:pt x="71" y="32"/>
                      <a:pt x="71" y="31"/>
                      <a:pt x="71" y="31"/>
                    </a:cubicBezTo>
                    <a:cubicBezTo>
                      <a:pt x="70" y="30"/>
                      <a:pt x="71" y="30"/>
                      <a:pt x="71" y="29"/>
                    </a:cubicBezTo>
                    <a:cubicBezTo>
                      <a:pt x="71" y="29"/>
                      <a:pt x="70" y="30"/>
                      <a:pt x="69" y="28"/>
                    </a:cubicBezTo>
                    <a:cubicBezTo>
                      <a:pt x="69" y="27"/>
                      <a:pt x="70" y="27"/>
                      <a:pt x="70" y="26"/>
                    </a:cubicBezTo>
                    <a:cubicBezTo>
                      <a:pt x="70" y="26"/>
                      <a:pt x="70" y="25"/>
                      <a:pt x="70" y="25"/>
                    </a:cubicBezTo>
                    <a:cubicBezTo>
                      <a:pt x="68" y="25"/>
                      <a:pt x="68" y="24"/>
                      <a:pt x="67" y="23"/>
                    </a:cubicBezTo>
                    <a:cubicBezTo>
                      <a:pt x="66" y="23"/>
                      <a:pt x="67" y="23"/>
                      <a:pt x="66" y="22"/>
                    </a:cubicBezTo>
                    <a:cubicBezTo>
                      <a:pt x="66" y="20"/>
                      <a:pt x="68" y="21"/>
                      <a:pt x="68" y="19"/>
                    </a:cubicBezTo>
                    <a:cubicBezTo>
                      <a:pt x="68" y="18"/>
                      <a:pt x="69" y="19"/>
                      <a:pt x="68" y="18"/>
                    </a:cubicBezTo>
                    <a:cubicBezTo>
                      <a:pt x="68" y="17"/>
                      <a:pt x="68" y="16"/>
                      <a:pt x="68" y="16"/>
                    </a:cubicBezTo>
                    <a:cubicBezTo>
                      <a:pt x="67" y="15"/>
                      <a:pt x="68" y="15"/>
                      <a:pt x="67" y="14"/>
                    </a:cubicBezTo>
                    <a:cubicBezTo>
                      <a:pt x="67" y="14"/>
                      <a:pt x="67" y="13"/>
                      <a:pt x="67" y="13"/>
                    </a:cubicBezTo>
                    <a:cubicBezTo>
                      <a:pt x="67" y="13"/>
                      <a:pt x="68" y="13"/>
                      <a:pt x="67" y="13"/>
                    </a:cubicBezTo>
                    <a:cubicBezTo>
                      <a:pt x="67" y="13"/>
                      <a:pt x="67" y="13"/>
                      <a:pt x="67" y="13"/>
                    </a:cubicBezTo>
                    <a:cubicBezTo>
                      <a:pt x="66" y="13"/>
                      <a:pt x="66" y="13"/>
                      <a:pt x="66" y="13"/>
                    </a:cubicBezTo>
                    <a:cubicBezTo>
                      <a:pt x="66" y="13"/>
                      <a:pt x="65" y="13"/>
                      <a:pt x="65" y="13"/>
                    </a:cubicBezTo>
                    <a:cubicBezTo>
                      <a:pt x="65" y="12"/>
                      <a:pt x="65" y="13"/>
                      <a:pt x="64" y="13"/>
                    </a:cubicBezTo>
                    <a:cubicBezTo>
                      <a:pt x="64" y="12"/>
                      <a:pt x="64" y="12"/>
                      <a:pt x="64" y="12"/>
                    </a:cubicBezTo>
                    <a:cubicBezTo>
                      <a:pt x="63" y="12"/>
                      <a:pt x="63" y="12"/>
                      <a:pt x="64" y="12"/>
                    </a:cubicBezTo>
                    <a:cubicBezTo>
                      <a:pt x="64" y="12"/>
                      <a:pt x="64" y="12"/>
                      <a:pt x="64" y="11"/>
                    </a:cubicBezTo>
                    <a:cubicBezTo>
                      <a:pt x="64" y="11"/>
                      <a:pt x="64" y="12"/>
                      <a:pt x="64" y="11"/>
                    </a:cubicBezTo>
                    <a:cubicBezTo>
                      <a:pt x="64" y="11"/>
                      <a:pt x="64" y="11"/>
                      <a:pt x="64" y="11"/>
                    </a:cubicBezTo>
                    <a:cubicBezTo>
                      <a:pt x="64" y="11"/>
                      <a:pt x="64" y="11"/>
                      <a:pt x="64" y="11"/>
                    </a:cubicBezTo>
                    <a:cubicBezTo>
                      <a:pt x="64" y="10"/>
                      <a:pt x="63" y="10"/>
                      <a:pt x="63" y="10"/>
                    </a:cubicBezTo>
                    <a:cubicBezTo>
                      <a:pt x="63" y="10"/>
                      <a:pt x="63" y="10"/>
                      <a:pt x="63" y="10"/>
                    </a:cubicBezTo>
                    <a:cubicBezTo>
                      <a:pt x="63" y="10"/>
                      <a:pt x="63" y="9"/>
                      <a:pt x="63" y="9"/>
                    </a:cubicBezTo>
                    <a:cubicBezTo>
                      <a:pt x="64" y="9"/>
                      <a:pt x="63" y="9"/>
                      <a:pt x="63" y="9"/>
                    </a:cubicBezTo>
                    <a:cubicBezTo>
                      <a:pt x="63" y="9"/>
                      <a:pt x="63" y="9"/>
                      <a:pt x="63" y="9"/>
                    </a:cubicBezTo>
                    <a:cubicBezTo>
                      <a:pt x="63" y="9"/>
                      <a:pt x="63" y="8"/>
                      <a:pt x="63" y="8"/>
                    </a:cubicBezTo>
                    <a:cubicBezTo>
                      <a:pt x="62" y="8"/>
                      <a:pt x="62" y="9"/>
                      <a:pt x="62" y="9"/>
                    </a:cubicBezTo>
                    <a:cubicBezTo>
                      <a:pt x="62" y="9"/>
                      <a:pt x="62" y="9"/>
                      <a:pt x="62" y="9"/>
                    </a:cubicBezTo>
                    <a:cubicBezTo>
                      <a:pt x="61" y="9"/>
                      <a:pt x="61" y="9"/>
                      <a:pt x="61" y="9"/>
                    </a:cubicBezTo>
                    <a:cubicBezTo>
                      <a:pt x="61" y="9"/>
                      <a:pt x="61" y="10"/>
                      <a:pt x="61" y="9"/>
                    </a:cubicBezTo>
                    <a:cubicBezTo>
                      <a:pt x="61" y="9"/>
                      <a:pt x="61" y="9"/>
                      <a:pt x="61" y="9"/>
                    </a:cubicBezTo>
                    <a:cubicBezTo>
                      <a:pt x="60" y="9"/>
                      <a:pt x="60" y="9"/>
                      <a:pt x="61" y="8"/>
                    </a:cubicBezTo>
                    <a:cubicBezTo>
                      <a:pt x="61" y="8"/>
                      <a:pt x="60" y="8"/>
                      <a:pt x="60" y="8"/>
                    </a:cubicBezTo>
                    <a:cubicBezTo>
                      <a:pt x="60" y="9"/>
                      <a:pt x="60" y="8"/>
                      <a:pt x="60" y="8"/>
                    </a:cubicBezTo>
                    <a:cubicBezTo>
                      <a:pt x="59" y="9"/>
                      <a:pt x="59" y="8"/>
                      <a:pt x="60" y="8"/>
                    </a:cubicBezTo>
                    <a:cubicBezTo>
                      <a:pt x="60" y="8"/>
                      <a:pt x="60" y="8"/>
                      <a:pt x="60" y="8"/>
                    </a:cubicBezTo>
                    <a:cubicBezTo>
                      <a:pt x="59" y="8"/>
                      <a:pt x="59" y="7"/>
                      <a:pt x="59" y="8"/>
                    </a:cubicBezTo>
                    <a:cubicBezTo>
                      <a:pt x="59" y="8"/>
                      <a:pt x="59" y="8"/>
                      <a:pt x="59" y="7"/>
                    </a:cubicBezTo>
                    <a:cubicBezTo>
                      <a:pt x="59" y="7"/>
                      <a:pt x="59" y="7"/>
                      <a:pt x="59" y="7"/>
                    </a:cubicBezTo>
                    <a:cubicBezTo>
                      <a:pt x="59" y="7"/>
                      <a:pt x="59" y="7"/>
                      <a:pt x="58" y="7"/>
                    </a:cubicBezTo>
                    <a:cubicBezTo>
                      <a:pt x="58" y="7"/>
                      <a:pt x="58" y="7"/>
                      <a:pt x="58" y="7"/>
                    </a:cubicBezTo>
                    <a:cubicBezTo>
                      <a:pt x="58" y="7"/>
                      <a:pt x="58" y="7"/>
                      <a:pt x="58" y="7"/>
                    </a:cubicBezTo>
                    <a:cubicBezTo>
                      <a:pt x="58" y="7"/>
                      <a:pt x="58" y="7"/>
                      <a:pt x="58" y="7"/>
                    </a:cubicBezTo>
                    <a:cubicBezTo>
                      <a:pt x="57" y="7"/>
                      <a:pt x="58" y="6"/>
                      <a:pt x="58" y="6"/>
                    </a:cubicBezTo>
                    <a:cubicBezTo>
                      <a:pt x="58" y="6"/>
                      <a:pt x="58" y="6"/>
                      <a:pt x="58" y="6"/>
                    </a:cubicBezTo>
                    <a:cubicBezTo>
                      <a:pt x="58" y="6"/>
                      <a:pt x="58" y="6"/>
                      <a:pt x="57" y="6"/>
                    </a:cubicBezTo>
                    <a:cubicBezTo>
                      <a:pt x="57" y="6"/>
                      <a:pt x="57" y="6"/>
                      <a:pt x="57" y="6"/>
                    </a:cubicBezTo>
                    <a:cubicBezTo>
                      <a:pt x="57" y="6"/>
                      <a:pt x="57" y="5"/>
                      <a:pt x="57" y="5"/>
                    </a:cubicBezTo>
                    <a:cubicBezTo>
                      <a:pt x="58" y="5"/>
                      <a:pt x="57" y="5"/>
                      <a:pt x="57" y="5"/>
                    </a:cubicBezTo>
                    <a:cubicBezTo>
                      <a:pt x="57" y="5"/>
                      <a:pt x="57" y="5"/>
                      <a:pt x="57" y="5"/>
                    </a:cubicBezTo>
                    <a:cubicBezTo>
                      <a:pt x="56" y="5"/>
                      <a:pt x="56" y="6"/>
                      <a:pt x="56" y="6"/>
                    </a:cubicBezTo>
                    <a:cubicBezTo>
                      <a:pt x="56" y="6"/>
                      <a:pt x="56" y="6"/>
                      <a:pt x="56" y="6"/>
                    </a:cubicBezTo>
                    <a:cubicBezTo>
                      <a:pt x="56" y="6"/>
                      <a:pt x="56" y="6"/>
                      <a:pt x="56" y="6"/>
                    </a:cubicBezTo>
                    <a:cubicBezTo>
                      <a:pt x="56" y="6"/>
                      <a:pt x="56" y="6"/>
                      <a:pt x="55" y="6"/>
                    </a:cubicBezTo>
                    <a:cubicBezTo>
                      <a:pt x="55" y="6"/>
                      <a:pt x="55" y="6"/>
                      <a:pt x="55" y="6"/>
                    </a:cubicBezTo>
                    <a:cubicBezTo>
                      <a:pt x="55" y="6"/>
                      <a:pt x="55" y="6"/>
                      <a:pt x="54" y="5"/>
                    </a:cubicBezTo>
                    <a:cubicBezTo>
                      <a:pt x="54" y="5"/>
                      <a:pt x="55" y="5"/>
                      <a:pt x="55" y="5"/>
                    </a:cubicBezTo>
                    <a:cubicBezTo>
                      <a:pt x="55" y="6"/>
                      <a:pt x="55" y="5"/>
                      <a:pt x="55" y="5"/>
                    </a:cubicBezTo>
                    <a:cubicBezTo>
                      <a:pt x="56" y="5"/>
                      <a:pt x="56" y="5"/>
                      <a:pt x="56" y="5"/>
                    </a:cubicBezTo>
                    <a:cubicBezTo>
                      <a:pt x="56" y="5"/>
                      <a:pt x="56" y="5"/>
                      <a:pt x="56" y="5"/>
                    </a:cubicBezTo>
                    <a:cubicBezTo>
                      <a:pt x="57" y="5"/>
                      <a:pt x="57" y="5"/>
                      <a:pt x="56" y="5"/>
                    </a:cubicBezTo>
                    <a:cubicBezTo>
                      <a:pt x="56" y="5"/>
                      <a:pt x="55" y="5"/>
                      <a:pt x="55" y="5"/>
                    </a:cubicBezTo>
                    <a:cubicBezTo>
                      <a:pt x="54" y="5"/>
                      <a:pt x="55" y="5"/>
                      <a:pt x="54" y="5"/>
                    </a:cubicBezTo>
                    <a:cubicBezTo>
                      <a:pt x="53" y="5"/>
                      <a:pt x="53" y="4"/>
                      <a:pt x="53" y="4"/>
                    </a:cubicBezTo>
                    <a:cubicBezTo>
                      <a:pt x="53" y="4"/>
                      <a:pt x="53" y="4"/>
                      <a:pt x="53" y="5"/>
                    </a:cubicBezTo>
                    <a:cubicBezTo>
                      <a:pt x="53" y="5"/>
                      <a:pt x="53" y="5"/>
                      <a:pt x="53" y="5"/>
                    </a:cubicBezTo>
                    <a:cubicBezTo>
                      <a:pt x="53" y="5"/>
                      <a:pt x="53" y="6"/>
                      <a:pt x="52" y="6"/>
                    </a:cubicBezTo>
                    <a:cubicBezTo>
                      <a:pt x="52" y="6"/>
                      <a:pt x="53" y="6"/>
                      <a:pt x="53" y="6"/>
                    </a:cubicBezTo>
                    <a:cubicBezTo>
                      <a:pt x="53" y="6"/>
                      <a:pt x="54" y="6"/>
                      <a:pt x="53" y="6"/>
                    </a:cubicBezTo>
                    <a:cubicBezTo>
                      <a:pt x="53" y="6"/>
                      <a:pt x="53" y="7"/>
                      <a:pt x="53" y="6"/>
                    </a:cubicBezTo>
                    <a:cubicBezTo>
                      <a:pt x="53" y="7"/>
                      <a:pt x="53" y="7"/>
                      <a:pt x="53" y="7"/>
                    </a:cubicBezTo>
                    <a:cubicBezTo>
                      <a:pt x="53" y="7"/>
                      <a:pt x="52" y="7"/>
                      <a:pt x="52" y="7"/>
                    </a:cubicBezTo>
                    <a:cubicBezTo>
                      <a:pt x="53" y="8"/>
                      <a:pt x="52" y="8"/>
                      <a:pt x="52" y="7"/>
                    </a:cubicBezTo>
                    <a:cubicBezTo>
                      <a:pt x="52" y="7"/>
                      <a:pt x="52" y="7"/>
                      <a:pt x="52" y="7"/>
                    </a:cubicBezTo>
                    <a:cubicBezTo>
                      <a:pt x="51" y="7"/>
                      <a:pt x="52" y="7"/>
                      <a:pt x="51" y="7"/>
                    </a:cubicBezTo>
                    <a:cubicBezTo>
                      <a:pt x="51" y="7"/>
                      <a:pt x="50" y="7"/>
                      <a:pt x="50" y="8"/>
                    </a:cubicBezTo>
                    <a:cubicBezTo>
                      <a:pt x="51" y="8"/>
                      <a:pt x="50" y="9"/>
                      <a:pt x="50" y="9"/>
                    </a:cubicBezTo>
                    <a:cubicBezTo>
                      <a:pt x="50" y="10"/>
                      <a:pt x="50" y="8"/>
                      <a:pt x="50" y="8"/>
                    </a:cubicBezTo>
                    <a:cubicBezTo>
                      <a:pt x="49" y="8"/>
                      <a:pt x="49" y="8"/>
                      <a:pt x="48" y="8"/>
                    </a:cubicBezTo>
                    <a:cubicBezTo>
                      <a:pt x="47" y="8"/>
                      <a:pt x="48" y="8"/>
                      <a:pt x="47" y="8"/>
                    </a:cubicBezTo>
                    <a:cubicBezTo>
                      <a:pt x="46" y="8"/>
                      <a:pt x="46" y="9"/>
                      <a:pt x="46" y="9"/>
                    </a:cubicBezTo>
                    <a:cubicBezTo>
                      <a:pt x="45" y="9"/>
                      <a:pt x="45" y="9"/>
                      <a:pt x="45" y="10"/>
                    </a:cubicBezTo>
                    <a:cubicBezTo>
                      <a:pt x="46" y="10"/>
                      <a:pt x="46" y="8"/>
                      <a:pt x="47" y="9"/>
                    </a:cubicBezTo>
                    <a:cubicBezTo>
                      <a:pt x="47" y="9"/>
                      <a:pt x="47" y="9"/>
                      <a:pt x="46" y="9"/>
                    </a:cubicBezTo>
                    <a:cubicBezTo>
                      <a:pt x="46" y="9"/>
                      <a:pt x="46" y="9"/>
                      <a:pt x="46" y="10"/>
                    </a:cubicBezTo>
                    <a:cubicBezTo>
                      <a:pt x="45" y="10"/>
                      <a:pt x="45" y="10"/>
                      <a:pt x="45" y="10"/>
                    </a:cubicBezTo>
                    <a:cubicBezTo>
                      <a:pt x="45" y="10"/>
                      <a:pt x="44" y="10"/>
                      <a:pt x="44" y="10"/>
                    </a:cubicBezTo>
                    <a:cubicBezTo>
                      <a:pt x="44" y="11"/>
                      <a:pt x="45" y="10"/>
                      <a:pt x="45" y="10"/>
                    </a:cubicBezTo>
                    <a:cubicBezTo>
                      <a:pt x="45" y="11"/>
                      <a:pt x="45" y="10"/>
                      <a:pt x="45" y="10"/>
                    </a:cubicBezTo>
                    <a:cubicBezTo>
                      <a:pt x="45" y="10"/>
                      <a:pt x="45" y="10"/>
                      <a:pt x="45" y="11"/>
                    </a:cubicBezTo>
                    <a:cubicBezTo>
                      <a:pt x="45" y="11"/>
                      <a:pt x="45" y="12"/>
                      <a:pt x="45" y="11"/>
                    </a:cubicBezTo>
                    <a:cubicBezTo>
                      <a:pt x="44" y="11"/>
                      <a:pt x="44" y="11"/>
                      <a:pt x="44" y="11"/>
                    </a:cubicBezTo>
                    <a:cubicBezTo>
                      <a:pt x="44" y="11"/>
                      <a:pt x="44" y="11"/>
                      <a:pt x="44" y="11"/>
                    </a:cubicBezTo>
                    <a:cubicBezTo>
                      <a:pt x="44" y="11"/>
                      <a:pt x="44" y="11"/>
                      <a:pt x="44" y="11"/>
                    </a:cubicBezTo>
                    <a:cubicBezTo>
                      <a:pt x="43" y="11"/>
                      <a:pt x="42" y="11"/>
                      <a:pt x="43" y="11"/>
                    </a:cubicBezTo>
                    <a:cubicBezTo>
                      <a:pt x="44" y="10"/>
                      <a:pt x="43" y="10"/>
                      <a:pt x="43" y="10"/>
                    </a:cubicBezTo>
                    <a:cubicBezTo>
                      <a:pt x="43" y="10"/>
                      <a:pt x="43" y="10"/>
                      <a:pt x="42" y="10"/>
                    </a:cubicBezTo>
                    <a:cubicBezTo>
                      <a:pt x="41" y="10"/>
                      <a:pt x="41" y="11"/>
                      <a:pt x="40" y="10"/>
                    </a:cubicBezTo>
                    <a:cubicBezTo>
                      <a:pt x="40" y="11"/>
                      <a:pt x="40" y="11"/>
                      <a:pt x="40" y="11"/>
                    </a:cubicBezTo>
                    <a:cubicBezTo>
                      <a:pt x="42" y="11"/>
                      <a:pt x="40" y="11"/>
                      <a:pt x="40" y="11"/>
                    </a:cubicBezTo>
                    <a:cubicBezTo>
                      <a:pt x="39" y="12"/>
                      <a:pt x="40" y="11"/>
                      <a:pt x="40" y="10"/>
                    </a:cubicBezTo>
                    <a:cubicBezTo>
                      <a:pt x="40" y="10"/>
                      <a:pt x="40" y="10"/>
                      <a:pt x="40" y="10"/>
                    </a:cubicBezTo>
                    <a:cubicBezTo>
                      <a:pt x="39" y="10"/>
                      <a:pt x="39" y="10"/>
                      <a:pt x="39" y="10"/>
                    </a:cubicBezTo>
                    <a:cubicBezTo>
                      <a:pt x="38" y="10"/>
                      <a:pt x="40" y="9"/>
                      <a:pt x="40" y="9"/>
                    </a:cubicBezTo>
                    <a:cubicBezTo>
                      <a:pt x="41" y="9"/>
                      <a:pt x="41" y="9"/>
                      <a:pt x="41" y="8"/>
                    </a:cubicBezTo>
                    <a:cubicBezTo>
                      <a:pt x="42" y="8"/>
                      <a:pt x="42" y="8"/>
                      <a:pt x="42" y="7"/>
                    </a:cubicBezTo>
                    <a:cubicBezTo>
                      <a:pt x="42" y="7"/>
                      <a:pt x="42" y="7"/>
                      <a:pt x="42" y="6"/>
                    </a:cubicBezTo>
                    <a:cubicBezTo>
                      <a:pt x="42" y="6"/>
                      <a:pt x="42" y="6"/>
                      <a:pt x="42" y="6"/>
                    </a:cubicBezTo>
                    <a:cubicBezTo>
                      <a:pt x="42" y="5"/>
                      <a:pt x="43" y="5"/>
                      <a:pt x="44" y="5"/>
                    </a:cubicBezTo>
                    <a:cubicBezTo>
                      <a:pt x="43" y="5"/>
                      <a:pt x="43" y="4"/>
                      <a:pt x="42" y="4"/>
                    </a:cubicBezTo>
                    <a:cubicBezTo>
                      <a:pt x="41" y="4"/>
                      <a:pt x="41" y="4"/>
                      <a:pt x="41" y="5"/>
                    </a:cubicBezTo>
                    <a:cubicBezTo>
                      <a:pt x="41" y="5"/>
                      <a:pt x="42" y="4"/>
                      <a:pt x="42" y="5"/>
                    </a:cubicBezTo>
                    <a:cubicBezTo>
                      <a:pt x="42" y="5"/>
                      <a:pt x="42" y="6"/>
                      <a:pt x="42" y="6"/>
                    </a:cubicBezTo>
                    <a:cubicBezTo>
                      <a:pt x="41" y="6"/>
                      <a:pt x="41" y="6"/>
                      <a:pt x="41" y="6"/>
                    </a:cubicBezTo>
                    <a:cubicBezTo>
                      <a:pt x="41" y="6"/>
                      <a:pt x="40" y="6"/>
                      <a:pt x="40" y="6"/>
                    </a:cubicBezTo>
                    <a:cubicBezTo>
                      <a:pt x="39" y="7"/>
                      <a:pt x="39" y="7"/>
                      <a:pt x="39" y="7"/>
                    </a:cubicBezTo>
                    <a:cubicBezTo>
                      <a:pt x="39" y="7"/>
                      <a:pt x="38" y="6"/>
                      <a:pt x="38" y="6"/>
                    </a:cubicBezTo>
                    <a:cubicBezTo>
                      <a:pt x="38" y="6"/>
                      <a:pt x="38" y="6"/>
                      <a:pt x="37" y="6"/>
                    </a:cubicBezTo>
                    <a:cubicBezTo>
                      <a:pt x="37" y="5"/>
                      <a:pt x="36" y="5"/>
                      <a:pt x="36" y="5"/>
                    </a:cubicBezTo>
                    <a:cubicBezTo>
                      <a:pt x="36" y="5"/>
                      <a:pt x="36" y="5"/>
                      <a:pt x="36" y="5"/>
                    </a:cubicBezTo>
                    <a:cubicBezTo>
                      <a:pt x="35" y="5"/>
                      <a:pt x="35" y="6"/>
                      <a:pt x="35" y="6"/>
                    </a:cubicBezTo>
                    <a:cubicBezTo>
                      <a:pt x="35" y="6"/>
                      <a:pt x="34" y="6"/>
                      <a:pt x="34" y="6"/>
                    </a:cubicBezTo>
                    <a:cubicBezTo>
                      <a:pt x="35" y="6"/>
                      <a:pt x="35" y="5"/>
                      <a:pt x="35" y="5"/>
                    </a:cubicBezTo>
                    <a:cubicBezTo>
                      <a:pt x="35" y="5"/>
                      <a:pt x="35" y="5"/>
                      <a:pt x="34" y="5"/>
                    </a:cubicBezTo>
                    <a:cubicBezTo>
                      <a:pt x="34" y="5"/>
                      <a:pt x="34" y="5"/>
                      <a:pt x="33" y="5"/>
                    </a:cubicBezTo>
                    <a:cubicBezTo>
                      <a:pt x="33" y="5"/>
                      <a:pt x="33" y="5"/>
                      <a:pt x="32" y="5"/>
                    </a:cubicBezTo>
                    <a:cubicBezTo>
                      <a:pt x="31" y="5"/>
                      <a:pt x="32" y="5"/>
                      <a:pt x="33" y="4"/>
                    </a:cubicBezTo>
                    <a:cubicBezTo>
                      <a:pt x="33" y="4"/>
                      <a:pt x="33" y="4"/>
                      <a:pt x="33" y="4"/>
                    </a:cubicBezTo>
                    <a:cubicBezTo>
                      <a:pt x="34" y="4"/>
                      <a:pt x="33" y="4"/>
                      <a:pt x="33" y="3"/>
                    </a:cubicBezTo>
                    <a:cubicBezTo>
                      <a:pt x="34" y="3"/>
                      <a:pt x="33" y="3"/>
                      <a:pt x="33" y="3"/>
                    </a:cubicBezTo>
                    <a:cubicBezTo>
                      <a:pt x="31" y="5"/>
                      <a:pt x="32" y="3"/>
                      <a:pt x="33" y="3"/>
                    </a:cubicBezTo>
                    <a:cubicBezTo>
                      <a:pt x="34" y="3"/>
                      <a:pt x="33" y="2"/>
                      <a:pt x="34" y="2"/>
                    </a:cubicBezTo>
                    <a:cubicBezTo>
                      <a:pt x="34" y="2"/>
                      <a:pt x="33" y="2"/>
                      <a:pt x="33" y="2"/>
                    </a:cubicBezTo>
                    <a:cubicBezTo>
                      <a:pt x="33" y="2"/>
                      <a:pt x="33" y="2"/>
                      <a:pt x="33" y="1"/>
                    </a:cubicBezTo>
                    <a:cubicBezTo>
                      <a:pt x="33" y="1"/>
                      <a:pt x="32" y="1"/>
                      <a:pt x="32" y="1"/>
                    </a:cubicBezTo>
                    <a:cubicBezTo>
                      <a:pt x="33" y="2"/>
                      <a:pt x="32" y="2"/>
                      <a:pt x="32" y="1"/>
                    </a:cubicBezTo>
                    <a:cubicBezTo>
                      <a:pt x="32" y="1"/>
                      <a:pt x="30" y="1"/>
                      <a:pt x="30" y="1"/>
                    </a:cubicBezTo>
                    <a:cubicBezTo>
                      <a:pt x="30" y="0"/>
                      <a:pt x="30" y="1"/>
                      <a:pt x="30" y="1"/>
                    </a:cubicBezTo>
                    <a:cubicBezTo>
                      <a:pt x="29" y="2"/>
                      <a:pt x="28" y="1"/>
                      <a:pt x="29" y="1"/>
                    </a:cubicBezTo>
                    <a:cubicBezTo>
                      <a:pt x="29" y="1"/>
                      <a:pt x="29" y="1"/>
                      <a:pt x="29" y="1"/>
                    </a:cubicBezTo>
                    <a:cubicBezTo>
                      <a:pt x="28" y="1"/>
                      <a:pt x="28" y="1"/>
                      <a:pt x="28" y="1"/>
                    </a:cubicBezTo>
                    <a:cubicBezTo>
                      <a:pt x="28" y="1"/>
                      <a:pt x="28" y="1"/>
                      <a:pt x="27" y="1"/>
                    </a:cubicBezTo>
                    <a:cubicBezTo>
                      <a:pt x="27" y="1"/>
                      <a:pt x="27" y="1"/>
                      <a:pt x="27" y="1"/>
                    </a:cubicBezTo>
                    <a:cubicBezTo>
                      <a:pt x="27" y="1"/>
                      <a:pt x="27" y="1"/>
                      <a:pt x="27" y="1"/>
                    </a:cubicBezTo>
                    <a:cubicBezTo>
                      <a:pt x="27" y="1"/>
                      <a:pt x="27" y="1"/>
                      <a:pt x="27" y="1"/>
                    </a:cubicBezTo>
                    <a:cubicBezTo>
                      <a:pt x="27" y="1"/>
                      <a:pt x="26" y="0"/>
                      <a:pt x="26" y="1"/>
                    </a:cubicBezTo>
                    <a:cubicBezTo>
                      <a:pt x="26" y="1"/>
                      <a:pt x="26" y="1"/>
                      <a:pt x="26" y="1"/>
                    </a:cubicBezTo>
                    <a:cubicBezTo>
                      <a:pt x="26" y="1"/>
                      <a:pt x="25" y="0"/>
                      <a:pt x="25" y="0"/>
                    </a:cubicBezTo>
                    <a:cubicBezTo>
                      <a:pt x="25" y="0"/>
                      <a:pt x="25" y="0"/>
                      <a:pt x="25" y="0"/>
                    </a:cubicBezTo>
                    <a:cubicBezTo>
                      <a:pt x="23" y="0"/>
                      <a:pt x="23" y="0"/>
                      <a:pt x="23" y="0"/>
                    </a:cubicBezTo>
                    <a:cubicBezTo>
                      <a:pt x="23" y="0"/>
                      <a:pt x="23" y="0"/>
                      <a:pt x="23" y="0"/>
                    </a:cubicBezTo>
                    <a:cubicBezTo>
                      <a:pt x="23" y="0"/>
                      <a:pt x="23" y="0"/>
                      <a:pt x="22" y="0"/>
                    </a:cubicBezTo>
                    <a:cubicBezTo>
                      <a:pt x="22" y="0"/>
                      <a:pt x="22" y="0"/>
                      <a:pt x="22" y="0"/>
                    </a:cubicBezTo>
                    <a:cubicBezTo>
                      <a:pt x="22" y="0"/>
                      <a:pt x="22" y="1"/>
                      <a:pt x="22" y="1"/>
                    </a:cubicBezTo>
                    <a:cubicBezTo>
                      <a:pt x="23" y="2"/>
                      <a:pt x="22" y="3"/>
                      <a:pt x="23" y="3"/>
                    </a:cubicBezTo>
                    <a:cubicBezTo>
                      <a:pt x="23" y="3"/>
                      <a:pt x="24" y="3"/>
                      <a:pt x="24" y="4"/>
                    </a:cubicBezTo>
                    <a:cubicBezTo>
                      <a:pt x="25" y="4"/>
                      <a:pt x="22" y="4"/>
                      <a:pt x="23" y="5"/>
                    </a:cubicBezTo>
                    <a:cubicBezTo>
                      <a:pt x="24" y="5"/>
                      <a:pt x="24" y="5"/>
                      <a:pt x="25" y="5"/>
                    </a:cubicBezTo>
                    <a:cubicBezTo>
                      <a:pt x="25" y="5"/>
                      <a:pt x="25" y="4"/>
                      <a:pt x="25" y="4"/>
                    </a:cubicBezTo>
                    <a:cubicBezTo>
                      <a:pt x="26" y="5"/>
                      <a:pt x="25" y="5"/>
                      <a:pt x="25" y="5"/>
                    </a:cubicBezTo>
                    <a:cubicBezTo>
                      <a:pt x="24" y="6"/>
                      <a:pt x="24" y="6"/>
                      <a:pt x="24" y="6"/>
                    </a:cubicBezTo>
                    <a:cubicBezTo>
                      <a:pt x="23" y="6"/>
                      <a:pt x="22" y="5"/>
                      <a:pt x="22" y="6"/>
                    </a:cubicBezTo>
                    <a:cubicBezTo>
                      <a:pt x="22" y="6"/>
                      <a:pt x="22" y="6"/>
                      <a:pt x="22" y="6"/>
                    </a:cubicBezTo>
                    <a:cubicBezTo>
                      <a:pt x="23" y="7"/>
                      <a:pt x="22" y="7"/>
                      <a:pt x="22" y="7"/>
                    </a:cubicBezTo>
                    <a:cubicBezTo>
                      <a:pt x="21" y="7"/>
                      <a:pt x="22" y="7"/>
                      <a:pt x="22" y="7"/>
                    </a:cubicBezTo>
                    <a:cubicBezTo>
                      <a:pt x="23" y="7"/>
                      <a:pt x="24" y="7"/>
                      <a:pt x="23" y="7"/>
                    </a:cubicBezTo>
                    <a:cubicBezTo>
                      <a:pt x="24" y="7"/>
                      <a:pt x="27" y="6"/>
                      <a:pt x="24" y="8"/>
                    </a:cubicBezTo>
                    <a:cubicBezTo>
                      <a:pt x="24" y="8"/>
                      <a:pt x="24" y="8"/>
                      <a:pt x="24" y="8"/>
                    </a:cubicBezTo>
                    <a:cubicBezTo>
                      <a:pt x="24" y="9"/>
                      <a:pt x="25" y="8"/>
                      <a:pt x="25" y="10"/>
                    </a:cubicBezTo>
                    <a:cubicBezTo>
                      <a:pt x="25" y="10"/>
                      <a:pt x="25" y="10"/>
                      <a:pt x="25" y="10"/>
                    </a:cubicBezTo>
                    <a:cubicBezTo>
                      <a:pt x="25" y="10"/>
                      <a:pt x="24" y="11"/>
                      <a:pt x="24" y="11"/>
                    </a:cubicBezTo>
                    <a:cubicBezTo>
                      <a:pt x="25" y="11"/>
                      <a:pt x="25" y="12"/>
                      <a:pt x="25" y="12"/>
                    </a:cubicBezTo>
                    <a:cubicBezTo>
                      <a:pt x="26" y="12"/>
                      <a:pt x="24" y="12"/>
                      <a:pt x="26" y="12"/>
                    </a:cubicBezTo>
                    <a:cubicBezTo>
                      <a:pt x="26" y="12"/>
                      <a:pt x="26" y="12"/>
                      <a:pt x="27" y="12"/>
                    </a:cubicBezTo>
                    <a:cubicBezTo>
                      <a:pt x="28" y="12"/>
                      <a:pt x="28" y="12"/>
                      <a:pt x="29" y="12"/>
                    </a:cubicBezTo>
                    <a:cubicBezTo>
                      <a:pt x="30" y="15"/>
                      <a:pt x="29" y="14"/>
                      <a:pt x="28" y="13"/>
                    </a:cubicBezTo>
                    <a:cubicBezTo>
                      <a:pt x="28" y="12"/>
                      <a:pt x="27" y="12"/>
                      <a:pt x="26" y="12"/>
                    </a:cubicBezTo>
                    <a:cubicBezTo>
                      <a:pt x="26" y="13"/>
                      <a:pt x="25" y="13"/>
                      <a:pt x="24" y="13"/>
                    </a:cubicBezTo>
                    <a:cubicBezTo>
                      <a:pt x="23" y="13"/>
                      <a:pt x="23" y="11"/>
                      <a:pt x="22" y="12"/>
                    </a:cubicBezTo>
                    <a:cubicBezTo>
                      <a:pt x="22" y="12"/>
                      <a:pt x="22" y="14"/>
                      <a:pt x="22" y="14"/>
                    </a:cubicBezTo>
                    <a:cubicBezTo>
                      <a:pt x="22" y="14"/>
                      <a:pt x="21" y="14"/>
                      <a:pt x="22" y="15"/>
                    </a:cubicBezTo>
                    <a:cubicBezTo>
                      <a:pt x="23" y="16"/>
                      <a:pt x="21" y="17"/>
                      <a:pt x="21" y="15"/>
                    </a:cubicBezTo>
                    <a:cubicBezTo>
                      <a:pt x="21" y="15"/>
                      <a:pt x="20" y="15"/>
                      <a:pt x="20" y="15"/>
                    </a:cubicBezTo>
                    <a:cubicBezTo>
                      <a:pt x="20" y="15"/>
                      <a:pt x="19" y="16"/>
                      <a:pt x="20" y="16"/>
                    </a:cubicBezTo>
                    <a:cubicBezTo>
                      <a:pt x="20" y="15"/>
                      <a:pt x="20" y="16"/>
                      <a:pt x="20" y="17"/>
                    </a:cubicBezTo>
                    <a:cubicBezTo>
                      <a:pt x="19" y="17"/>
                      <a:pt x="19" y="17"/>
                      <a:pt x="19" y="17"/>
                    </a:cubicBezTo>
                    <a:cubicBezTo>
                      <a:pt x="19" y="16"/>
                      <a:pt x="18" y="16"/>
                      <a:pt x="18" y="16"/>
                    </a:cubicBezTo>
                    <a:cubicBezTo>
                      <a:pt x="18" y="16"/>
                      <a:pt x="19" y="16"/>
                      <a:pt x="19" y="15"/>
                    </a:cubicBezTo>
                    <a:cubicBezTo>
                      <a:pt x="18" y="15"/>
                      <a:pt x="19" y="14"/>
                      <a:pt x="18" y="15"/>
                    </a:cubicBezTo>
                    <a:cubicBezTo>
                      <a:pt x="17" y="15"/>
                      <a:pt x="19" y="13"/>
                      <a:pt x="17" y="13"/>
                    </a:cubicBezTo>
                    <a:cubicBezTo>
                      <a:pt x="16" y="13"/>
                      <a:pt x="14" y="14"/>
                      <a:pt x="13" y="14"/>
                    </a:cubicBezTo>
                    <a:cubicBezTo>
                      <a:pt x="12" y="14"/>
                      <a:pt x="10" y="14"/>
                      <a:pt x="11" y="16"/>
                    </a:cubicBezTo>
                    <a:cubicBezTo>
                      <a:pt x="10" y="16"/>
                      <a:pt x="10" y="15"/>
                      <a:pt x="10" y="16"/>
                    </a:cubicBezTo>
                    <a:cubicBezTo>
                      <a:pt x="10" y="16"/>
                      <a:pt x="10" y="17"/>
                      <a:pt x="10" y="17"/>
                    </a:cubicBezTo>
                    <a:cubicBezTo>
                      <a:pt x="10" y="17"/>
                      <a:pt x="12" y="16"/>
                      <a:pt x="12" y="17"/>
                    </a:cubicBezTo>
                    <a:cubicBezTo>
                      <a:pt x="12" y="18"/>
                      <a:pt x="12" y="18"/>
                      <a:pt x="11" y="18"/>
                    </a:cubicBezTo>
                    <a:cubicBezTo>
                      <a:pt x="12" y="19"/>
                      <a:pt x="11" y="19"/>
                      <a:pt x="11" y="20"/>
                    </a:cubicBezTo>
                    <a:cubicBezTo>
                      <a:pt x="12" y="22"/>
                      <a:pt x="10" y="21"/>
                      <a:pt x="10" y="23"/>
                    </a:cubicBezTo>
                    <a:cubicBezTo>
                      <a:pt x="10" y="25"/>
                      <a:pt x="9" y="25"/>
                      <a:pt x="9" y="25"/>
                    </a:cubicBezTo>
                    <a:cubicBezTo>
                      <a:pt x="7" y="24"/>
                      <a:pt x="7" y="25"/>
                      <a:pt x="8" y="25"/>
                    </a:cubicBezTo>
                    <a:cubicBezTo>
                      <a:pt x="8" y="26"/>
                      <a:pt x="7" y="25"/>
                      <a:pt x="7" y="26"/>
                    </a:cubicBezTo>
                    <a:cubicBezTo>
                      <a:pt x="8" y="27"/>
                      <a:pt x="8" y="26"/>
                      <a:pt x="9" y="27"/>
                    </a:cubicBezTo>
                    <a:cubicBezTo>
                      <a:pt x="9" y="27"/>
                      <a:pt x="9" y="26"/>
                      <a:pt x="10" y="27"/>
                    </a:cubicBezTo>
                    <a:cubicBezTo>
                      <a:pt x="11" y="28"/>
                      <a:pt x="10" y="28"/>
                      <a:pt x="10" y="29"/>
                    </a:cubicBezTo>
                    <a:cubicBezTo>
                      <a:pt x="10" y="30"/>
                      <a:pt x="10" y="29"/>
                      <a:pt x="9" y="29"/>
                    </a:cubicBezTo>
                    <a:cubicBezTo>
                      <a:pt x="8" y="31"/>
                      <a:pt x="8" y="30"/>
                      <a:pt x="7" y="30"/>
                    </a:cubicBezTo>
                    <a:cubicBezTo>
                      <a:pt x="7" y="31"/>
                      <a:pt x="7" y="31"/>
                      <a:pt x="8" y="31"/>
                    </a:cubicBezTo>
                    <a:cubicBezTo>
                      <a:pt x="9" y="31"/>
                      <a:pt x="8" y="33"/>
                      <a:pt x="7" y="33"/>
                    </a:cubicBezTo>
                    <a:cubicBezTo>
                      <a:pt x="7" y="32"/>
                      <a:pt x="6" y="33"/>
                      <a:pt x="6" y="33"/>
                    </a:cubicBezTo>
                    <a:cubicBezTo>
                      <a:pt x="4" y="32"/>
                      <a:pt x="5" y="34"/>
                      <a:pt x="4" y="33"/>
                    </a:cubicBezTo>
                    <a:cubicBezTo>
                      <a:pt x="3" y="32"/>
                      <a:pt x="4" y="33"/>
                      <a:pt x="3" y="33"/>
                    </a:cubicBezTo>
                    <a:cubicBezTo>
                      <a:pt x="3" y="32"/>
                      <a:pt x="2" y="32"/>
                      <a:pt x="2" y="33"/>
                    </a:cubicBezTo>
                    <a:cubicBezTo>
                      <a:pt x="3" y="33"/>
                      <a:pt x="3" y="34"/>
                      <a:pt x="2" y="33"/>
                    </a:cubicBezTo>
                    <a:cubicBezTo>
                      <a:pt x="2" y="33"/>
                      <a:pt x="1" y="33"/>
                      <a:pt x="1" y="33"/>
                    </a:cubicBezTo>
                    <a:cubicBezTo>
                      <a:pt x="1" y="34"/>
                      <a:pt x="2" y="34"/>
                      <a:pt x="1" y="34"/>
                    </a:cubicBezTo>
                    <a:cubicBezTo>
                      <a:pt x="1" y="35"/>
                      <a:pt x="2" y="34"/>
                      <a:pt x="2" y="35"/>
                    </a:cubicBezTo>
                    <a:cubicBezTo>
                      <a:pt x="2" y="36"/>
                      <a:pt x="3" y="35"/>
                      <a:pt x="2" y="36"/>
                    </a:cubicBezTo>
                    <a:cubicBezTo>
                      <a:pt x="2" y="37"/>
                      <a:pt x="3" y="36"/>
                      <a:pt x="3" y="38"/>
                    </a:cubicBezTo>
                    <a:cubicBezTo>
                      <a:pt x="3" y="38"/>
                      <a:pt x="3" y="38"/>
                      <a:pt x="3" y="38"/>
                    </a:cubicBezTo>
                    <a:cubicBezTo>
                      <a:pt x="3" y="39"/>
                      <a:pt x="2" y="39"/>
                      <a:pt x="2" y="40"/>
                    </a:cubicBezTo>
                    <a:cubicBezTo>
                      <a:pt x="2" y="41"/>
                      <a:pt x="3" y="39"/>
                      <a:pt x="3" y="40"/>
                    </a:cubicBezTo>
                    <a:cubicBezTo>
                      <a:pt x="3" y="41"/>
                      <a:pt x="1" y="42"/>
                      <a:pt x="1" y="42"/>
                    </a:cubicBezTo>
                    <a:cubicBezTo>
                      <a:pt x="1" y="42"/>
                      <a:pt x="0" y="41"/>
                      <a:pt x="1" y="42"/>
                    </a:cubicBezTo>
                    <a:cubicBezTo>
                      <a:pt x="1" y="43"/>
                      <a:pt x="1" y="42"/>
                      <a:pt x="1" y="42"/>
                    </a:cubicBezTo>
                    <a:cubicBezTo>
                      <a:pt x="2" y="42"/>
                      <a:pt x="1" y="43"/>
                      <a:pt x="2" y="43"/>
                    </a:cubicBezTo>
                    <a:cubicBezTo>
                      <a:pt x="3" y="44"/>
                      <a:pt x="2" y="44"/>
                      <a:pt x="2" y="44"/>
                    </a:cubicBezTo>
                    <a:cubicBezTo>
                      <a:pt x="2" y="44"/>
                      <a:pt x="1" y="44"/>
                      <a:pt x="2" y="45"/>
                    </a:cubicBezTo>
                    <a:cubicBezTo>
                      <a:pt x="2" y="45"/>
                      <a:pt x="2" y="45"/>
                      <a:pt x="2" y="45"/>
                    </a:cubicBezTo>
                    <a:cubicBezTo>
                      <a:pt x="2" y="45"/>
                      <a:pt x="2" y="45"/>
                      <a:pt x="3" y="45"/>
                    </a:cubicBezTo>
                    <a:cubicBezTo>
                      <a:pt x="3" y="46"/>
                      <a:pt x="4" y="46"/>
                      <a:pt x="4" y="46"/>
                    </a:cubicBezTo>
                    <a:cubicBezTo>
                      <a:pt x="4" y="47"/>
                      <a:pt x="3" y="47"/>
                      <a:pt x="3" y="47"/>
                    </a:cubicBezTo>
                    <a:cubicBezTo>
                      <a:pt x="3" y="48"/>
                      <a:pt x="4" y="47"/>
                      <a:pt x="4" y="48"/>
                    </a:cubicBezTo>
                    <a:cubicBezTo>
                      <a:pt x="5" y="48"/>
                      <a:pt x="5" y="48"/>
                      <a:pt x="5" y="48"/>
                    </a:cubicBezTo>
                    <a:cubicBezTo>
                      <a:pt x="4" y="49"/>
                      <a:pt x="5" y="49"/>
                      <a:pt x="5" y="49"/>
                    </a:cubicBezTo>
                    <a:cubicBezTo>
                      <a:pt x="5" y="50"/>
                      <a:pt x="4" y="49"/>
                      <a:pt x="4" y="50"/>
                    </a:cubicBezTo>
                    <a:cubicBezTo>
                      <a:pt x="4" y="50"/>
                      <a:pt x="3" y="49"/>
                      <a:pt x="3" y="51"/>
                    </a:cubicBezTo>
                    <a:cubicBezTo>
                      <a:pt x="3" y="51"/>
                      <a:pt x="3" y="51"/>
                      <a:pt x="3" y="51"/>
                    </a:cubicBezTo>
                    <a:cubicBezTo>
                      <a:pt x="3" y="51"/>
                      <a:pt x="3" y="51"/>
                      <a:pt x="3" y="51"/>
                    </a:cubicBezTo>
                    <a:cubicBezTo>
                      <a:pt x="3" y="52"/>
                      <a:pt x="3" y="53"/>
                      <a:pt x="3" y="52"/>
                    </a:cubicBezTo>
                    <a:cubicBezTo>
                      <a:pt x="4" y="52"/>
                      <a:pt x="4" y="54"/>
                      <a:pt x="6" y="54"/>
                    </a:cubicBezTo>
                    <a:cubicBezTo>
                      <a:pt x="6" y="54"/>
                      <a:pt x="6" y="54"/>
                      <a:pt x="6" y="55"/>
                    </a:cubicBezTo>
                    <a:cubicBezTo>
                      <a:pt x="6" y="56"/>
                      <a:pt x="5" y="55"/>
                      <a:pt x="5" y="58"/>
                    </a:cubicBezTo>
                    <a:cubicBezTo>
                      <a:pt x="5" y="58"/>
                      <a:pt x="5" y="58"/>
                      <a:pt x="5" y="58"/>
                    </a:cubicBezTo>
                    <a:cubicBezTo>
                      <a:pt x="5" y="58"/>
                      <a:pt x="6" y="58"/>
                      <a:pt x="6" y="58"/>
                    </a:cubicBezTo>
                    <a:cubicBezTo>
                      <a:pt x="7" y="59"/>
                      <a:pt x="5" y="59"/>
                      <a:pt x="7" y="60"/>
                    </a:cubicBezTo>
                    <a:cubicBezTo>
                      <a:pt x="8" y="61"/>
                      <a:pt x="7" y="61"/>
                      <a:pt x="8" y="61"/>
                    </a:cubicBezTo>
                    <a:cubicBezTo>
                      <a:pt x="9" y="61"/>
                      <a:pt x="8" y="60"/>
                      <a:pt x="9" y="60"/>
                    </a:cubicBezTo>
                    <a:cubicBezTo>
                      <a:pt x="10" y="61"/>
                      <a:pt x="9" y="62"/>
                      <a:pt x="10" y="62"/>
                    </a:cubicBezTo>
                    <a:cubicBezTo>
                      <a:pt x="11" y="62"/>
                      <a:pt x="10" y="61"/>
                      <a:pt x="11" y="61"/>
                    </a:cubicBezTo>
                    <a:cubicBezTo>
                      <a:pt x="13" y="62"/>
                      <a:pt x="12" y="61"/>
                      <a:pt x="13" y="61"/>
                    </a:cubicBezTo>
                    <a:cubicBezTo>
                      <a:pt x="14" y="61"/>
                      <a:pt x="13" y="62"/>
                      <a:pt x="14" y="62"/>
                    </a:cubicBezTo>
                    <a:cubicBezTo>
                      <a:pt x="15" y="62"/>
                      <a:pt x="14" y="63"/>
                      <a:pt x="15" y="62"/>
                    </a:cubicBezTo>
                    <a:cubicBezTo>
                      <a:pt x="17" y="62"/>
                      <a:pt x="17" y="62"/>
                      <a:pt x="18" y="62"/>
                    </a:cubicBezTo>
                    <a:cubicBezTo>
                      <a:pt x="19" y="63"/>
                      <a:pt x="19" y="62"/>
                      <a:pt x="19" y="63"/>
                    </a:cubicBezTo>
                    <a:cubicBezTo>
                      <a:pt x="19" y="64"/>
                      <a:pt x="19" y="63"/>
                      <a:pt x="19" y="64"/>
                    </a:cubicBezTo>
                    <a:cubicBezTo>
                      <a:pt x="19" y="64"/>
                      <a:pt x="18" y="64"/>
                      <a:pt x="18" y="65"/>
                    </a:cubicBezTo>
                    <a:cubicBezTo>
                      <a:pt x="17" y="65"/>
                      <a:pt x="18" y="64"/>
                      <a:pt x="17" y="65"/>
                    </a:cubicBezTo>
                    <a:cubicBezTo>
                      <a:pt x="15" y="67"/>
                      <a:pt x="16" y="67"/>
                      <a:pt x="16" y="67"/>
                    </a:cubicBezTo>
                    <a:cubicBezTo>
                      <a:pt x="15" y="69"/>
                      <a:pt x="16" y="69"/>
                      <a:pt x="15" y="69"/>
                    </a:cubicBezTo>
                    <a:cubicBezTo>
                      <a:pt x="14" y="70"/>
                      <a:pt x="15" y="71"/>
                      <a:pt x="14" y="70"/>
                    </a:cubicBezTo>
                    <a:cubicBezTo>
                      <a:pt x="14" y="70"/>
                      <a:pt x="14" y="71"/>
                      <a:pt x="14" y="71"/>
                    </a:cubicBezTo>
                    <a:cubicBezTo>
                      <a:pt x="15" y="72"/>
                      <a:pt x="14" y="72"/>
                      <a:pt x="14" y="74"/>
                    </a:cubicBezTo>
                    <a:cubicBezTo>
                      <a:pt x="14" y="75"/>
                      <a:pt x="13" y="75"/>
                      <a:pt x="14" y="75"/>
                    </a:cubicBezTo>
                    <a:cubicBezTo>
                      <a:pt x="14" y="76"/>
                      <a:pt x="14" y="76"/>
                      <a:pt x="14" y="76"/>
                    </a:cubicBezTo>
                    <a:cubicBezTo>
                      <a:pt x="14" y="76"/>
                      <a:pt x="14" y="76"/>
                      <a:pt x="14" y="76"/>
                    </a:cubicBezTo>
                    <a:cubicBezTo>
                      <a:pt x="15" y="76"/>
                      <a:pt x="15" y="76"/>
                      <a:pt x="14" y="76"/>
                    </a:cubicBezTo>
                    <a:cubicBezTo>
                      <a:pt x="14" y="77"/>
                      <a:pt x="16" y="76"/>
                      <a:pt x="16" y="76"/>
                    </a:cubicBezTo>
                    <a:cubicBezTo>
                      <a:pt x="16" y="77"/>
                      <a:pt x="17" y="76"/>
                      <a:pt x="17" y="77"/>
                    </a:cubicBezTo>
                    <a:cubicBezTo>
                      <a:pt x="18" y="77"/>
                      <a:pt x="18" y="75"/>
                      <a:pt x="20" y="76"/>
                    </a:cubicBezTo>
                    <a:cubicBezTo>
                      <a:pt x="21" y="76"/>
                      <a:pt x="21" y="76"/>
                      <a:pt x="21" y="76"/>
                    </a:cubicBezTo>
                    <a:cubicBezTo>
                      <a:pt x="21" y="76"/>
                      <a:pt x="22" y="76"/>
                      <a:pt x="22" y="76"/>
                    </a:cubicBezTo>
                    <a:cubicBezTo>
                      <a:pt x="22" y="76"/>
                      <a:pt x="23" y="75"/>
                      <a:pt x="22" y="75"/>
                    </a:cubicBezTo>
                    <a:cubicBezTo>
                      <a:pt x="21" y="75"/>
                      <a:pt x="20" y="76"/>
                      <a:pt x="21" y="75"/>
                    </a:cubicBezTo>
                    <a:cubicBezTo>
                      <a:pt x="21" y="74"/>
                      <a:pt x="21" y="74"/>
                      <a:pt x="22" y="74"/>
                    </a:cubicBezTo>
                    <a:cubicBezTo>
                      <a:pt x="22" y="74"/>
                      <a:pt x="22" y="73"/>
                      <a:pt x="22" y="74"/>
                    </a:cubicBezTo>
                    <a:cubicBezTo>
                      <a:pt x="23" y="74"/>
                      <a:pt x="22" y="74"/>
                      <a:pt x="23" y="74"/>
                    </a:cubicBezTo>
                    <a:cubicBezTo>
                      <a:pt x="24" y="75"/>
                      <a:pt x="23" y="75"/>
                      <a:pt x="23" y="75"/>
                    </a:cubicBezTo>
                    <a:cubicBezTo>
                      <a:pt x="24" y="76"/>
                      <a:pt x="23" y="74"/>
                      <a:pt x="24" y="75"/>
                    </a:cubicBezTo>
                    <a:cubicBezTo>
                      <a:pt x="25" y="75"/>
                      <a:pt x="24" y="75"/>
                      <a:pt x="25" y="75"/>
                    </a:cubicBezTo>
                    <a:cubicBezTo>
                      <a:pt x="26" y="75"/>
                      <a:pt x="25" y="75"/>
                      <a:pt x="26" y="75"/>
                    </a:cubicBezTo>
                    <a:cubicBezTo>
                      <a:pt x="27" y="75"/>
                      <a:pt x="26" y="75"/>
                      <a:pt x="27" y="75"/>
                    </a:cubicBezTo>
                    <a:cubicBezTo>
                      <a:pt x="28" y="76"/>
                      <a:pt x="29" y="76"/>
                      <a:pt x="30" y="76"/>
                    </a:cubicBezTo>
                    <a:cubicBezTo>
                      <a:pt x="30" y="76"/>
                      <a:pt x="30" y="77"/>
                      <a:pt x="30" y="77"/>
                    </a:cubicBezTo>
                    <a:cubicBezTo>
                      <a:pt x="30" y="77"/>
                      <a:pt x="31" y="77"/>
                      <a:pt x="31" y="77"/>
                    </a:cubicBezTo>
                    <a:cubicBezTo>
                      <a:pt x="32" y="77"/>
                      <a:pt x="31" y="76"/>
                      <a:pt x="32" y="76"/>
                    </a:cubicBezTo>
                    <a:cubicBezTo>
                      <a:pt x="33" y="76"/>
                      <a:pt x="32" y="77"/>
                      <a:pt x="33" y="77"/>
                    </a:cubicBezTo>
                    <a:cubicBezTo>
                      <a:pt x="34" y="77"/>
                      <a:pt x="33" y="77"/>
                      <a:pt x="34" y="77"/>
                    </a:cubicBezTo>
                    <a:cubicBezTo>
                      <a:pt x="35" y="78"/>
                      <a:pt x="34" y="78"/>
                      <a:pt x="34" y="78"/>
                    </a:cubicBezTo>
                    <a:cubicBezTo>
                      <a:pt x="35" y="78"/>
                      <a:pt x="35" y="78"/>
                      <a:pt x="35" y="78"/>
                    </a:cubicBezTo>
                    <a:cubicBezTo>
                      <a:pt x="35" y="79"/>
                      <a:pt x="34" y="79"/>
                      <a:pt x="35" y="79"/>
                    </a:cubicBezTo>
                    <a:cubicBezTo>
                      <a:pt x="36" y="79"/>
                      <a:pt x="37" y="78"/>
                      <a:pt x="37" y="78"/>
                    </a:cubicBezTo>
                    <a:cubicBezTo>
                      <a:pt x="37" y="77"/>
                      <a:pt x="37" y="76"/>
                      <a:pt x="37" y="76"/>
                    </a:cubicBezTo>
                    <a:cubicBezTo>
                      <a:pt x="38" y="76"/>
                      <a:pt x="37" y="77"/>
                      <a:pt x="38" y="76"/>
                    </a:cubicBezTo>
                    <a:cubicBezTo>
                      <a:pt x="39" y="76"/>
                      <a:pt x="39" y="77"/>
                      <a:pt x="40" y="77"/>
                    </a:cubicBezTo>
                    <a:cubicBezTo>
                      <a:pt x="41" y="76"/>
                      <a:pt x="40" y="77"/>
                      <a:pt x="41" y="77"/>
                    </a:cubicBezTo>
                    <a:cubicBezTo>
                      <a:pt x="42" y="77"/>
                      <a:pt x="41" y="78"/>
                      <a:pt x="42" y="78"/>
                    </a:cubicBezTo>
                    <a:cubicBezTo>
                      <a:pt x="43" y="78"/>
                      <a:pt x="43" y="77"/>
                      <a:pt x="43" y="78"/>
                    </a:cubicBezTo>
                    <a:cubicBezTo>
                      <a:pt x="43" y="78"/>
                      <a:pt x="44" y="78"/>
                      <a:pt x="44" y="78"/>
                    </a:cubicBezTo>
                    <a:cubicBezTo>
                      <a:pt x="45" y="78"/>
                      <a:pt x="44" y="77"/>
                      <a:pt x="45" y="77"/>
                    </a:cubicBezTo>
                    <a:cubicBezTo>
                      <a:pt x="47" y="77"/>
                      <a:pt x="45" y="76"/>
                      <a:pt x="47" y="76"/>
                    </a:cubicBezTo>
                    <a:cubicBezTo>
                      <a:pt x="49" y="76"/>
                      <a:pt x="49" y="76"/>
                      <a:pt x="50" y="76"/>
                    </a:cubicBezTo>
                    <a:cubicBezTo>
                      <a:pt x="50" y="76"/>
                      <a:pt x="51" y="76"/>
                      <a:pt x="51" y="76"/>
                    </a:cubicBezTo>
                    <a:cubicBezTo>
                      <a:pt x="51" y="75"/>
                      <a:pt x="50" y="75"/>
                      <a:pt x="51" y="75"/>
                    </a:cubicBezTo>
                    <a:cubicBezTo>
                      <a:pt x="52" y="74"/>
                      <a:pt x="51" y="75"/>
                      <a:pt x="52" y="75"/>
                    </a:cubicBezTo>
                    <a:cubicBezTo>
                      <a:pt x="52" y="75"/>
                      <a:pt x="52" y="75"/>
                      <a:pt x="53" y="75"/>
                    </a:cubicBezTo>
                    <a:cubicBezTo>
                      <a:pt x="53" y="75"/>
                      <a:pt x="53" y="76"/>
                      <a:pt x="54" y="75"/>
                    </a:cubicBezTo>
                    <a:cubicBezTo>
                      <a:pt x="55" y="75"/>
                      <a:pt x="55" y="75"/>
                      <a:pt x="56" y="75"/>
                    </a:cubicBezTo>
                    <a:cubicBezTo>
                      <a:pt x="57" y="76"/>
                      <a:pt x="55" y="76"/>
                      <a:pt x="56" y="77"/>
                    </a:cubicBezTo>
                    <a:cubicBezTo>
                      <a:pt x="57" y="77"/>
                      <a:pt x="58" y="78"/>
                      <a:pt x="58" y="77"/>
                    </a:cubicBezTo>
                    <a:cubicBezTo>
                      <a:pt x="58" y="76"/>
                      <a:pt x="58" y="76"/>
                      <a:pt x="58" y="75"/>
                    </a:cubicBezTo>
                    <a:cubicBezTo>
                      <a:pt x="58" y="75"/>
                      <a:pt x="57" y="75"/>
                      <a:pt x="57" y="75"/>
                    </a:cubicBezTo>
                    <a:cubicBezTo>
                      <a:pt x="57" y="74"/>
                      <a:pt x="58" y="74"/>
                      <a:pt x="57" y="73"/>
                    </a:cubicBezTo>
                    <a:cubicBezTo>
                      <a:pt x="55" y="71"/>
                      <a:pt x="55" y="71"/>
                      <a:pt x="56" y="70"/>
                    </a:cubicBezTo>
                    <a:cubicBezTo>
                      <a:pt x="57" y="70"/>
                      <a:pt x="59" y="69"/>
                      <a:pt x="60" y="69"/>
                    </a:cubicBezTo>
                    <a:cubicBezTo>
                      <a:pt x="60" y="69"/>
                      <a:pt x="61" y="68"/>
                      <a:pt x="61" y="67"/>
                    </a:cubicBezTo>
                    <a:cubicBezTo>
                      <a:pt x="61" y="66"/>
                      <a:pt x="61" y="66"/>
                      <a:pt x="62" y="66"/>
                    </a:cubicBezTo>
                    <a:cubicBezTo>
                      <a:pt x="62" y="66"/>
                      <a:pt x="63" y="67"/>
                      <a:pt x="64" y="66"/>
                    </a:cubicBezTo>
                    <a:cubicBezTo>
                      <a:pt x="64" y="66"/>
                      <a:pt x="64" y="66"/>
                      <a:pt x="64" y="65"/>
                    </a:cubicBezTo>
                    <a:cubicBezTo>
                      <a:pt x="63" y="64"/>
                      <a:pt x="63" y="64"/>
                      <a:pt x="63" y="63"/>
                    </a:cubicBezTo>
                    <a:cubicBezTo>
                      <a:pt x="62" y="63"/>
                      <a:pt x="62" y="62"/>
                      <a:pt x="61" y="63"/>
                    </a:cubicBezTo>
                    <a:cubicBezTo>
                      <a:pt x="61" y="63"/>
                      <a:pt x="61" y="63"/>
                      <a:pt x="61" y="63"/>
                    </a:cubicBezTo>
                    <a:cubicBezTo>
                      <a:pt x="60" y="62"/>
                      <a:pt x="61" y="62"/>
                      <a:pt x="60" y="62"/>
                    </a:cubicBezTo>
                    <a:cubicBezTo>
                      <a:pt x="59" y="61"/>
                      <a:pt x="59" y="62"/>
                      <a:pt x="59" y="61"/>
                    </a:cubicBezTo>
                    <a:cubicBezTo>
                      <a:pt x="56" y="58"/>
                      <a:pt x="56" y="60"/>
                      <a:pt x="55" y="59"/>
                    </a:cubicBezTo>
                    <a:cubicBezTo>
                      <a:pt x="54" y="58"/>
                      <a:pt x="55" y="57"/>
                      <a:pt x="54" y="57"/>
                    </a:cubicBezTo>
                    <a:cubicBezTo>
                      <a:pt x="54" y="57"/>
                      <a:pt x="54" y="56"/>
                      <a:pt x="54" y="56"/>
                    </a:cubicBezTo>
                    <a:cubicBezTo>
                      <a:pt x="53" y="56"/>
                      <a:pt x="54" y="56"/>
                      <a:pt x="53" y="55"/>
                    </a:cubicBezTo>
                    <a:cubicBezTo>
                      <a:pt x="52" y="55"/>
                      <a:pt x="52" y="55"/>
                      <a:pt x="52" y="55"/>
                    </a:cubicBezTo>
                    <a:cubicBezTo>
                      <a:pt x="52" y="54"/>
                      <a:pt x="53" y="55"/>
                      <a:pt x="53" y="54"/>
                    </a:cubicBezTo>
                    <a:cubicBezTo>
                      <a:pt x="54" y="53"/>
                      <a:pt x="53" y="53"/>
                      <a:pt x="53" y="53"/>
                    </a:cubicBezTo>
                    <a:cubicBezTo>
                      <a:pt x="53" y="52"/>
                      <a:pt x="51" y="52"/>
                      <a:pt x="51" y="51"/>
                    </a:cubicBezTo>
                    <a:cubicBezTo>
                      <a:pt x="51" y="50"/>
                      <a:pt x="51" y="50"/>
                      <a:pt x="50" y="50"/>
                    </a:cubicBezTo>
                    <a:cubicBezTo>
                      <a:pt x="50" y="50"/>
                      <a:pt x="50" y="50"/>
                      <a:pt x="50" y="49"/>
                    </a:cubicBezTo>
                    <a:cubicBezTo>
                      <a:pt x="50" y="49"/>
                      <a:pt x="51" y="49"/>
                      <a:pt x="51" y="49"/>
                    </a:cubicBezTo>
                    <a:cubicBezTo>
                      <a:pt x="51" y="50"/>
                      <a:pt x="51" y="50"/>
                      <a:pt x="51" y="50"/>
                    </a:cubicBezTo>
                    <a:cubicBezTo>
                      <a:pt x="51" y="50"/>
                      <a:pt x="52" y="51"/>
                      <a:pt x="52" y="50"/>
                    </a:cubicBezTo>
                    <a:cubicBezTo>
                      <a:pt x="52" y="49"/>
                      <a:pt x="52" y="50"/>
                      <a:pt x="53" y="49"/>
                    </a:cubicBezTo>
                    <a:cubicBezTo>
                      <a:pt x="53" y="48"/>
                      <a:pt x="54" y="48"/>
                      <a:pt x="54" y="48"/>
                    </a:cubicBezTo>
                    <a:cubicBezTo>
                      <a:pt x="56" y="49"/>
                      <a:pt x="55" y="48"/>
                      <a:pt x="56" y="48"/>
                    </a:cubicBezTo>
                    <a:cubicBezTo>
                      <a:pt x="58" y="49"/>
                      <a:pt x="56" y="47"/>
                      <a:pt x="58" y="47"/>
                    </a:cubicBezTo>
                    <a:cubicBezTo>
                      <a:pt x="60" y="47"/>
                      <a:pt x="59" y="46"/>
                      <a:pt x="59" y="47"/>
                    </a:cubicBezTo>
                    <a:cubicBezTo>
                      <a:pt x="60" y="47"/>
                      <a:pt x="60" y="46"/>
                      <a:pt x="61" y="46"/>
                    </a:cubicBezTo>
                    <a:cubicBezTo>
                      <a:pt x="61" y="47"/>
                      <a:pt x="62" y="46"/>
                      <a:pt x="62" y="46"/>
                    </a:cubicBezTo>
                    <a:cubicBezTo>
                      <a:pt x="61" y="45"/>
                      <a:pt x="62" y="45"/>
                      <a:pt x="62" y="45"/>
                    </a:cubicBezTo>
                    <a:cubicBezTo>
                      <a:pt x="65" y="46"/>
                      <a:pt x="64" y="45"/>
                      <a:pt x="65" y="44"/>
                    </a:cubicBezTo>
                    <a:cubicBezTo>
                      <a:pt x="66" y="44"/>
                      <a:pt x="66" y="44"/>
                      <a:pt x="67" y="44"/>
                    </a:cubicBezTo>
                    <a:cubicBezTo>
                      <a:pt x="67" y="44"/>
                      <a:pt x="67" y="44"/>
                      <a:pt x="67" y="44"/>
                    </a:cubicBezTo>
                    <a:cubicBezTo>
                      <a:pt x="69" y="44"/>
                      <a:pt x="68" y="43"/>
                      <a:pt x="68" y="43"/>
                    </a:cubicBezTo>
                    <a:cubicBezTo>
                      <a:pt x="67" y="43"/>
                      <a:pt x="68" y="43"/>
                      <a:pt x="67" y="43"/>
                    </a:cubicBezTo>
                    <a:cubicBezTo>
                      <a:pt x="67" y="42"/>
                      <a:pt x="67" y="42"/>
                      <a:pt x="68" y="42"/>
                    </a:cubicBezTo>
                    <a:cubicBezTo>
                      <a:pt x="68" y="42"/>
                      <a:pt x="68" y="42"/>
                      <a:pt x="69" y="42"/>
                    </a:cubicBezTo>
                    <a:cubicBezTo>
                      <a:pt x="69" y="42"/>
                      <a:pt x="69" y="42"/>
                      <a:pt x="69" y="42"/>
                    </a:cubicBezTo>
                    <a:cubicBezTo>
                      <a:pt x="69" y="43"/>
                      <a:pt x="70" y="42"/>
                      <a:pt x="70" y="43"/>
                    </a:cubicBezTo>
                    <a:cubicBezTo>
                      <a:pt x="69" y="44"/>
                      <a:pt x="70" y="43"/>
                      <a:pt x="70" y="43"/>
                    </a:cubicBezTo>
                    <a:cubicBezTo>
                      <a:pt x="70" y="44"/>
                      <a:pt x="70" y="44"/>
                      <a:pt x="71" y="44"/>
                    </a:cubicBezTo>
                    <a:cubicBezTo>
                      <a:pt x="71" y="44"/>
                      <a:pt x="71" y="45"/>
                      <a:pt x="72" y="44"/>
                    </a:cubicBezTo>
                    <a:cubicBezTo>
                      <a:pt x="72" y="44"/>
                      <a:pt x="71" y="44"/>
                      <a:pt x="72" y="43"/>
                    </a:cubicBezTo>
                    <a:cubicBezTo>
                      <a:pt x="73" y="42"/>
                      <a:pt x="73" y="40"/>
                      <a:pt x="73" y="40"/>
                    </a:cubicBezTo>
                    <a:cubicBezTo>
                      <a:pt x="74" y="39"/>
                      <a:pt x="72" y="39"/>
                      <a:pt x="73" y="38"/>
                    </a:cubicBezTo>
                    <a:close/>
                    <a:moveTo>
                      <a:pt x="54" y="6"/>
                    </a:moveTo>
                    <a:cubicBezTo>
                      <a:pt x="54" y="6"/>
                      <a:pt x="54" y="6"/>
                      <a:pt x="54" y="6"/>
                    </a:cubicBezTo>
                    <a:cubicBezTo>
                      <a:pt x="54" y="6"/>
                      <a:pt x="53" y="6"/>
                      <a:pt x="53" y="6"/>
                    </a:cubicBezTo>
                    <a:cubicBezTo>
                      <a:pt x="53" y="6"/>
                      <a:pt x="54" y="6"/>
                      <a:pt x="54" y="6"/>
                    </a:cubicBezTo>
                    <a:cubicBezTo>
                      <a:pt x="54" y="5"/>
                      <a:pt x="54" y="5"/>
                      <a:pt x="54" y="5"/>
                    </a:cubicBezTo>
                    <a:cubicBezTo>
                      <a:pt x="54" y="5"/>
                      <a:pt x="54" y="5"/>
                      <a:pt x="55" y="6"/>
                    </a:cubicBezTo>
                    <a:cubicBezTo>
                      <a:pt x="55" y="6"/>
                      <a:pt x="54" y="6"/>
                      <a:pt x="54"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3" name="Freeform 2757"/>
              <p:cNvSpPr>
                <a:spLocks/>
              </p:cNvSpPr>
              <p:nvPr/>
            </p:nvSpPr>
            <p:spPr bwMode="auto">
              <a:xfrm>
                <a:off x="4657725" y="3117850"/>
                <a:ext cx="14288" cy="9525"/>
              </a:xfrm>
              <a:custGeom>
                <a:avLst/>
                <a:gdLst>
                  <a:gd name="T0" fmla="*/ 1 w 5"/>
                  <a:gd name="T1" fmla="*/ 1 h 3"/>
                  <a:gd name="T2" fmla="*/ 1 w 5"/>
                  <a:gd name="T3" fmla="*/ 2 h 3"/>
                  <a:gd name="T4" fmla="*/ 0 w 5"/>
                  <a:gd name="T5" fmla="*/ 2 h 3"/>
                  <a:gd name="T6" fmla="*/ 0 w 5"/>
                  <a:gd name="T7" fmla="*/ 2 h 3"/>
                  <a:gd name="T8" fmla="*/ 1 w 5"/>
                  <a:gd name="T9" fmla="*/ 2 h 3"/>
                  <a:gd name="T10" fmla="*/ 1 w 5"/>
                  <a:gd name="T11" fmla="*/ 2 h 3"/>
                  <a:gd name="T12" fmla="*/ 1 w 5"/>
                  <a:gd name="T13" fmla="*/ 2 h 3"/>
                  <a:gd name="T14" fmla="*/ 1 w 5"/>
                  <a:gd name="T15" fmla="*/ 2 h 3"/>
                  <a:gd name="T16" fmla="*/ 2 w 5"/>
                  <a:gd name="T17" fmla="*/ 2 h 3"/>
                  <a:gd name="T18" fmla="*/ 2 w 5"/>
                  <a:gd name="T19" fmla="*/ 2 h 3"/>
                  <a:gd name="T20" fmla="*/ 3 w 5"/>
                  <a:gd name="T21" fmla="*/ 2 h 3"/>
                  <a:gd name="T22" fmla="*/ 3 w 5"/>
                  <a:gd name="T23" fmla="*/ 2 h 3"/>
                  <a:gd name="T24" fmla="*/ 3 w 5"/>
                  <a:gd name="T25" fmla="*/ 2 h 3"/>
                  <a:gd name="T26" fmla="*/ 4 w 5"/>
                  <a:gd name="T27" fmla="*/ 2 h 3"/>
                  <a:gd name="T28" fmla="*/ 4 w 5"/>
                  <a:gd name="T29" fmla="*/ 2 h 3"/>
                  <a:gd name="T30" fmla="*/ 4 w 5"/>
                  <a:gd name="T31" fmla="*/ 2 h 3"/>
                  <a:gd name="T32" fmla="*/ 4 w 5"/>
                  <a:gd name="T33" fmla="*/ 2 h 3"/>
                  <a:gd name="T34" fmla="*/ 4 w 5"/>
                  <a:gd name="T35" fmla="*/ 2 h 3"/>
                  <a:gd name="T36" fmla="*/ 3 w 5"/>
                  <a:gd name="T37" fmla="*/ 2 h 3"/>
                  <a:gd name="T38" fmla="*/ 3 w 5"/>
                  <a:gd name="T39" fmla="*/ 2 h 3"/>
                  <a:gd name="T40" fmla="*/ 3 w 5"/>
                  <a:gd name="T41" fmla="*/ 1 h 3"/>
                  <a:gd name="T42" fmla="*/ 3 w 5"/>
                  <a:gd name="T43" fmla="*/ 1 h 3"/>
                  <a:gd name="T44" fmla="*/ 3 w 5"/>
                  <a:gd name="T45" fmla="*/ 0 h 3"/>
                  <a:gd name="T46" fmla="*/ 2 w 5"/>
                  <a:gd name="T47" fmla="*/ 0 h 3"/>
                  <a:gd name="T48" fmla="*/ 1 w 5"/>
                  <a:gd name="T49" fmla="*/ 0 h 3"/>
                  <a:gd name="T50" fmla="*/ 2 w 5"/>
                  <a:gd name="T51" fmla="*/ 0 h 3"/>
                  <a:gd name="T52" fmla="*/ 2 w 5"/>
                  <a:gd name="T53" fmla="*/ 1 h 3"/>
                  <a:gd name="T54" fmla="*/ 2 w 5"/>
                  <a:gd name="T55" fmla="*/ 1 h 3"/>
                  <a:gd name="T56" fmla="*/ 1 w 5"/>
                  <a:gd name="T57" fmla="*/ 1 h 3"/>
                  <a:gd name="T58" fmla="*/ 1 w 5"/>
                  <a:gd name="T59" fmla="*/ 1 h 3"/>
                  <a:gd name="T60" fmla="*/ 1 w 5"/>
                  <a:gd name="T61" fmla="*/ 0 h 3"/>
                  <a:gd name="T62" fmla="*/ 0 w 5"/>
                  <a:gd name="T63" fmla="*/ 1 h 3"/>
                  <a:gd name="T64" fmla="*/ 1 w 5"/>
                  <a:gd name="T6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 h="3">
                    <a:moveTo>
                      <a:pt x="1" y="1"/>
                    </a:moveTo>
                    <a:cubicBezTo>
                      <a:pt x="1" y="1"/>
                      <a:pt x="1" y="2"/>
                      <a:pt x="1"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4" y="2"/>
                      <a:pt x="4" y="2"/>
                      <a:pt x="4" y="2"/>
                    </a:cubicBezTo>
                    <a:cubicBezTo>
                      <a:pt x="4" y="3"/>
                      <a:pt x="4" y="3"/>
                      <a:pt x="4" y="2"/>
                    </a:cubicBezTo>
                    <a:cubicBezTo>
                      <a:pt x="4" y="2"/>
                      <a:pt x="4" y="2"/>
                      <a:pt x="4" y="2"/>
                    </a:cubicBezTo>
                    <a:cubicBezTo>
                      <a:pt x="5" y="2"/>
                      <a:pt x="4" y="2"/>
                      <a:pt x="4" y="2"/>
                    </a:cubicBezTo>
                    <a:cubicBezTo>
                      <a:pt x="4" y="2"/>
                      <a:pt x="4" y="2"/>
                      <a:pt x="4" y="2"/>
                    </a:cubicBezTo>
                    <a:cubicBezTo>
                      <a:pt x="4" y="2"/>
                      <a:pt x="4" y="2"/>
                      <a:pt x="3" y="2"/>
                    </a:cubicBezTo>
                    <a:cubicBezTo>
                      <a:pt x="3" y="2"/>
                      <a:pt x="3" y="2"/>
                      <a:pt x="3" y="2"/>
                    </a:cubicBezTo>
                    <a:cubicBezTo>
                      <a:pt x="3" y="1"/>
                      <a:pt x="3" y="2"/>
                      <a:pt x="3" y="1"/>
                    </a:cubicBezTo>
                    <a:cubicBezTo>
                      <a:pt x="4" y="1"/>
                      <a:pt x="3" y="1"/>
                      <a:pt x="3" y="1"/>
                    </a:cubicBezTo>
                    <a:cubicBezTo>
                      <a:pt x="3" y="1"/>
                      <a:pt x="3" y="1"/>
                      <a:pt x="3" y="0"/>
                    </a:cubicBezTo>
                    <a:cubicBezTo>
                      <a:pt x="2" y="0"/>
                      <a:pt x="2" y="0"/>
                      <a:pt x="2" y="0"/>
                    </a:cubicBezTo>
                    <a:cubicBezTo>
                      <a:pt x="1" y="0"/>
                      <a:pt x="1" y="0"/>
                      <a:pt x="1" y="0"/>
                    </a:cubicBezTo>
                    <a:cubicBezTo>
                      <a:pt x="1" y="0"/>
                      <a:pt x="2" y="1"/>
                      <a:pt x="2" y="0"/>
                    </a:cubicBezTo>
                    <a:cubicBezTo>
                      <a:pt x="2" y="0"/>
                      <a:pt x="2" y="0"/>
                      <a:pt x="2" y="1"/>
                    </a:cubicBezTo>
                    <a:cubicBezTo>
                      <a:pt x="2" y="1"/>
                      <a:pt x="2" y="1"/>
                      <a:pt x="2" y="1"/>
                    </a:cubicBezTo>
                    <a:cubicBezTo>
                      <a:pt x="1" y="1"/>
                      <a:pt x="1" y="1"/>
                      <a:pt x="1" y="1"/>
                    </a:cubicBezTo>
                    <a:cubicBezTo>
                      <a:pt x="1" y="1"/>
                      <a:pt x="1" y="1"/>
                      <a:pt x="1" y="1"/>
                    </a:cubicBezTo>
                    <a:cubicBezTo>
                      <a:pt x="1" y="1"/>
                      <a:pt x="1" y="0"/>
                      <a:pt x="1" y="0"/>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4" name="Freeform 2767"/>
              <p:cNvSpPr>
                <a:spLocks/>
              </p:cNvSpPr>
              <p:nvPr/>
            </p:nvSpPr>
            <p:spPr bwMode="auto">
              <a:xfrm>
                <a:off x="4122738" y="3462338"/>
                <a:ext cx="76200" cy="141287"/>
              </a:xfrm>
              <a:custGeom>
                <a:avLst/>
                <a:gdLst>
                  <a:gd name="T0" fmla="*/ 16 w 27"/>
                  <a:gd name="T1" fmla="*/ 43 h 49"/>
                  <a:gd name="T2" fmla="*/ 19 w 27"/>
                  <a:gd name="T3" fmla="*/ 40 h 49"/>
                  <a:gd name="T4" fmla="*/ 21 w 27"/>
                  <a:gd name="T5" fmla="*/ 37 h 49"/>
                  <a:gd name="T6" fmla="*/ 18 w 27"/>
                  <a:gd name="T7" fmla="*/ 35 h 49"/>
                  <a:gd name="T8" fmla="*/ 20 w 27"/>
                  <a:gd name="T9" fmla="*/ 30 h 49"/>
                  <a:gd name="T10" fmla="*/ 18 w 27"/>
                  <a:gd name="T11" fmla="*/ 28 h 49"/>
                  <a:gd name="T12" fmla="*/ 16 w 27"/>
                  <a:gd name="T13" fmla="*/ 25 h 49"/>
                  <a:gd name="T14" fmla="*/ 20 w 27"/>
                  <a:gd name="T15" fmla="*/ 23 h 49"/>
                  <a:gd name="T16" fmla="*/ 20 w 27"/>
                  <a:gd name="T17" fmla="*/ 19 h 49"/>
                  <a:gd name="T18" fmla="*/ 21 w 27"/>
                  <a:gd name="T19" fmla="*/ 17 h 49"/>
                  <a:gd name="T20" fmla="*/ 22 w 27"/>
                  <a:gd name="T21" fmla="*/ 13 h 49"/>
                  <a:gd name="T22" fmla="*/ 21 w 27"/>
                  <a:gd name="T23" fmla="*/ 11 h 49"/>
                  <a:gd name="T24" fmla="*/ 24 w 27"/>
                  <a:gd name="T25" fmla="*/ 9 h 49"/>
                  <a:gd name="T26" fmla="*/ 27 w 27"/>
                  <a:gd name="T27" fmla="*/ 7 h 49"/>
                  <a:gd name="T28" fmla="*/ 24 w 27"/>
                  <a:gd name="T29" fmla="*/ 5 h 49"/>
                  <a:gd name="T30" fmla="*/ 23 w 27"/>
                  <a:gd name="T31" fmla="*/ 3 h 49"/>
                  <a:gd name="T32" fmla="*/ 20 w 27"/>
                  <a:gd name="T33" fmla="*/ 3 h 49"/>
                  <a:gd name="T34" fmla="*/ 17 w 27"/>
                  <a:gd name="T35" fmla="*/ 4 h 49"/>
                  <a:gd name="T36" fmla="*/ 14 w 27"/>
                  <a:gd name="T37" fmla="*/ 3 h 49"/>
                  <a:gd name="T38" fmla="*/ 11 w 27"/>
                  <a:gd name="T39" fmla="*/ 3 h 49"/>
                  <a:gd name="T40" fmla="*/ 10 w 27"/>
                  <a:gd name="T41" fmla="*/ 0 h 49"/>
                  <a:gd name="T42" fmla="*/ 5 w 27"/>
                  <a:gd name="T43" fmla="*/ 3 h 49"/>
                  <a:gd name="T44" fmla="*/ 6 w 27"/>
                  <a:gd name="T45" fmla="*/ 5 h 49"/>
                  <a:gd name="T46" fmla="*/ 6 w 27"/>
                  <a:gd name="T47" fmla="*/ 8 h 49"/>
                  <a:gd name="T48" fmla="*/ 7 w 27"/>
                  <a:gd name="T49" fmla="*/ 10 h 49"/>
                  <a:gd name="T50" fmla="*/ 6 w 27"/>
                  <a:gd name="T51" fmla="*/ 15 h 49"/>
                  <a:gd name="T52" fmla="*/ 5 w 27"/>
                  <a:gd name="T53" fmla="*/ 20 h 49"/>
                  <a:gd name="T54" fmla="*/ 4 w 27"/>
                  <a:gd name="T55" fmla="*/ 24 h 49"/>
                  <a:gd name="T56" fmla="*/ 2 w 27"/>
                  <a:gd name="T57" fmla="*/ 26 h 49"/>
                  <a:gd name="T58" fmla="*/ 1 w 27"/>
                  <a:gd name="T59" fmla="*/ 29 h 49"/>
                  <a:gd name="T60" fmla="*/ 1 w 27"/>
                  <a:gd name="T61" fmla="*/ 33 h 49"/>
                  <a:gd name="T62" fmla="*/ 3 w 27"/>
                  <a:gd name="T63" fmla="*/ 32 h 49"/>
                  <a:gd name="T64" fmla="*/ 5 w 27"/>
                  <a:gd name="T65" fmla="*/ 32 h 49"/>
                  <a:gd name="T66" fmla="*/ 4 w 27"/>
                  <a:gd name="T67" fmla="*/ 33 h 49"/>
                  <a:gd name="T68" fmla="*/ 3 w 27"/>
                  <a:gd name="T69" fmla="*/ 33 h 49"/>
                  <a:gd name="T70" fmla="*/ 3 w 27"/>
                  <a:gd name="T71" fmla="*/ 35 h 49"/>
                  <a:gd name="T72" fmla="*/ 6 w 27"/>
                  <a:gd name="T73" fmla="*/ 34 h 49"/>
                  <a:gd name="T74" fmla="*/ 7 w 27"/>
                  <a:gd name="T75" fmla="*/ 35 h 49"/>
                  <a:gd name="T76" fmla="*/ 5 w 27"/>
                  <a:gd name="T77" fmla="*/ 35 h 49"/>
                  <a:gd name="T78" fmla="*/ 6 w 27"/>
                  <a:gd name="T79" fmla="*/ 39 h 49"/>
                  <a:gd name="T80" fmla="*/ 6 w 27"/>
                  <a:gd name="T81" fmla="*/ 41 h 49"/>
                  <a:gd name="T82" fmla="*/ 6 w 27"/>
                  <a:gd name="T83" fmla="*/ 43 h 49"/>
                  <a:gd name="T84" fmla="*/ 5 w 27"/>
                  <a:gd name="T85" fmla="*/ 46 h 49"/>
                  <a:gd name="T86" fmla="*/ 5 w 27"/>
                  <a:gd name="T87" fmla="*/ 48 h 49"/>
                  <a:gd name="T88" fmla="*/ 9 w 27"/>
                  <a:gd name="T89" fmla="*/ 48 h 49"/>
                  <a:gd name="T90" fmla="*/ 12 w 27"/>
                  <a:gd name="T91" fmla="*/ 48 h 49"/>
                  <a:gd name="T92" fmla="*/ 14 w 27"/>
                  <a:gd name="T93" fmla="*/ 49 h 49"/>
                  <a:gd name="T94" fmla="*/ 12 w 27"/>
                  <a:gd name="T95" fmla="*/ 48 h 49"/>
                  <a:gd name="T96" fmla="*/ 14 w 27"/>
                  <a:gd name="T97" fmla="*/ 48 h 49"/>
                  <a:gd name="T98" fmla="*/ 16 w 27"/>
                  <a:gd name="T99" fmla="*/ 47 h 49"/>
                  <a:gd name="T100" fmla="*/ 17 w 27"/>
                  <a:gd name="T101"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 h="49">
                    <a:moveTo>
                      <a:pt x="16" y="44"/>
                    </a:moveTo>
                    <a:cubicBezTo>
                      <a:pt x="16" y="43"/>
                      <a:pt x="16" y="43"/>
                      <a:pt x="16" y="43"/>
                    </a:cubicBezTo>
                    <a:cubicBezTo>
                      <a:pt x="17" y="42"/>
                      <a:pt x="17" y="42"/>
                      <a:pt x="17" y="41"/>
                    </a:cubicBezTo>
                    <a:cubicBezTo>
                      <a:pt x="18" y="40"/>
                      <a:pt x="17" y="39"/>
                      <a:pt x="19" y="40"/>
                    </a:cubicBezTo>
                    <a:cubicBezTo>
                      <a:pt x="19" y="40"/>
                      <a:pt x="19" y="38"/>
                      <a:pt x="20" y="39"/>
                    </a:cubicBezTo>
                    <a:cubicBezTo>
                      <a:pt x="20" y="40"/>
                      <a:pt x="20" y="38"/>
                      <a:pt x="21" y="37"/>
                    </a:cubicBezTo>
                    <a:cubicBezTo>
                      <a:pt x="21" y="37"/>
                      <a:pt x="20" y="38"/>
                      <a:pt x="19" y="37"/>
                    </a:cubicBezTo>
                    <a:cubicBezTo>
                      <a:pt x="18" y="36"/>
                      <a:pt x="17" y="36"/>
                      <a:pt x="18" y="35"/>
                    </a:cubicBezTo>
                    <a:cubicBezTo>
                      <a:pt x="18" y="34"/>
                      <a:pt x="18" y="34"/>
                      <a:pt x="18" y="33"/>
                    </a:cubicBezTo>
                    <a:cubicBezTo>
                      <a:pt x="18" y="32"/>
                      <a:pt x="19" y="33"/>
                      <a:pt x="20" y="30"/>
                    </a:cubicBezTo>
                    <a:cubicBezTo>
                      <a:pt x="21" y="29"/>
                      <a:pt x="19" y="30"/>
                      <a:pt x="19" y="29"/>
                    </a:cubicBezTo>
                    <a:cubicBezTo>
                      <a:pt x="19" y="28"/>
                      <a:pt x="18" y="29"/>
                      <a:pt x="18" y="28"/>
                    </a:cubicBezTo>
                    <a:cubicBezTo>
                      <a:pt x="18" y="27"/>
                      <a:pt x="17" y="28"/>
                      <a:pt x="18" y="27"/>
                    </a:cubicBezTo>
                    <a:cubicBezTo>
                      <a:pt x="18" y="26"/>
                      <a:pt x="17" y="26"/>
                      <a:pt x="16" y="25"/>
                    </a:cubicBezTo>
                    <a:cubicBezTo>
                      <a:pt x="15" y="24"/>
                      <a:pt x="16" y="24"/>
                      <a:pt x="17" y="24"/>
                    </a:cubicBezTo>
                    <a:cubicBezTo>
                      <a:pt x="18" y="24"/>
                      <a:pt x="20" y="24"/>
                      <a:pt x="20" y="23"/>
                    </a:cubicBezTo>
                    <a:cubicBezTo>
                      <a:pt x="20" y="22"/>
                      <a:pt x="21" y="22"/>
                      <a:pt x="21" y="21"/>
                    </a:cubicBezTo>
                    <a:cubicBezTo>
                      <a:pt x="21" y="19"/>
                      <a:pt x="20" y="21"/>
                      <a:pt x="20" y="19"/>
                    </a:cubicBezTo>
                    <a:cubicBezTo>
                      <a:pt x="20" y="18"/>
                      <a:pt x="20" y="19"/>
                      <a:pt x="22" y="18"/>
                    </a:cubicBezTo>
                    <a:cubicBezTo>
                      <a:pt x="23" y="17"/>
                      <a:pt x="21" y="18"/>
                      <a:pt x="21" y="17"/>
                    </a:cubicBezTo>
                    <a:cubicBezTo>
                      <a:pt x="22" y="16"/>
                      <a:pt x="21" y="16"/>
                      <a:pt x="22" y="15"/>
                    </a:cubicBezTo>
                    <a:cubicBezTo>
                      <a:pt x="22" y="15"/>
                      <a:pt x="21" y="14"/>
                      <a:pt x="22" y="13"/>
                    </a:cubicBezTo>
                    <a:cubicBezTo>
                      <a:pt x="22" y="13"/>
                      <a:pt x="22" y="13"/>
                      <a:pt x="21" y="12"/>
                    </a:cubicBezTo>
                    <a:cubicBezTo>
                      <a:pt x="20" y="11"/>
                      <a:pt x="21" y="11"/>
                      <a:pt x="21" y="11"/>
                    </a:cubicBezTo>
                    <a:cubicBezTo>
                      <a:pt x="22" y="12"/>
                      <a:pt x="22" y="10"/>
                      <a:pt x="23" y="10"/>
                    </a:cubicBezTo>
                    <a:cubicBezTo>
                      <a:pt x="23" y="9"/>
                      <a:pt x="24" y="9"/>
                      <a:pt x="24" y="9"/>
                    </a:cubicBezTo>
                    <a:cubicBezTo>
                      <a:pt x="25" y="9"/>
                      <a:pt x="25" y="7"/>
                      <a:pt x="25" y="8"/>
                    </a:cubicBezTo>
                    <a:cubicBezTo>
                      <a:pt x="26" y="9"/>
                      <a:pt x="26" y="7"/>
                      <a:pt x="27" y="7"/>
                    </a:cubicBezTo>
                    <a:cubicBezTo>
                      <a:pt x="27" y="6"/>
                      <a:pt x="27" y="6"/>
                      <a:pt x="26" y="6"/>
                    </a:cubicBezTo>
                    <a:cubicBezTo>
                      <a:pt x="25" y="5"/>
                      <a:pt x="25" y="6"/>
                      <a:pt x="24" y="5"/>
                    </a:cubicBezTo>
                    <a:cubicBezTo>
                      <a:pt x="23" y="5"/>
                      <a:pt x="25" y="4"/>
                      <a:pt x="24" y="3"/>
                    </a:cubicBezTo>
                    <a:cubicBezTo>
                      <a:pt x="24" y="3"/>
                      <a:pt x="25" y="2"/>
                      <a:pt x="23" y="3"/>
                    </a:cubicBezTo>
                    <a:cubicBezTo>
                      <a:pt x="22" y="3"/>
                      <a:pt x="22" y="2"/>
                      <a:pt x="22" y="3"/>
                    </a:cubicBezTo>
                    <a:cubicBezTo>
                      <a:pt x="21" y="4"/>
                      <a:pt x="21" y="2"/>
                      <a:pt x="20" y="3"/>
                    </a:cubicBezTo>
                    <a:cubicBezTo>
                      <a:pt x="19" y="3"/>
                      <a:pt x="20" y="2"/>
                      <a:pt x="19" y="2"/>
                    </a:cubicBezTo>
                    <a:cubicBezTo>
                      <a:pt x="18" y="3"/>
                      <a:pt x="20" y="3"/>
                      <a:pt x="17" y="4"/>
                    </a:cubicBezTo>
                    <a:cubicBezTo>
                      <a:pt x="16" y="4"/>
                      <a:pt x="17" y="3"/>
                      <a:pt x="16" y="4"/>
                    </a:cubicBezTo>
                    <a:cubicBezTo>
                      <a:pt x="15" y="5"/>
                      <a:pt x="16" y="3"/>
                      <a:pt x="14" y="3"/>
                    </a:cubicBezTo>
                    <a:cubicBezTo>
                      <a:pt x="12" y="4"/>
                      <a:pt x="14" y="2"/>
                      <a:pt x="12" y="4"/>
                    </a:cubicBezTo>
                    <a:cubicBezTo>
                      <a:pt x="11" y="5"/>
                      <a:pt x="11" y="4"/>
                      <a:pt x="11" y="3"/>
                    </a:cubicBezTo>
                    <a:cubicBezTo>
                      <a:pt x="10" y="3"/>
                      <a:pt x="13" y="2"/>
                      <a:pt x="11" y="2"/>
                    </a:cubicBezTo>
                    <a:cubicBezTo>
                      <a:pt x="10" y="2"/>
                      <a:pt x="11" y="0"/>
                      <a:pt x="10" y="0"/>
                    </a:cubicBezTo>
                    <a:cubicBezTo>
                      <a:pt x="10" y="0"/>
                      <a:pt x="10" y="2"/>
                      <a:pt x="9" y="2"/>
                    </a:cubicBezTo>
                    <a:cubicBezTo>
                      <a:pt x="8" y="1"/>
                      <a:pt x="6" y="2"/>
                      <a:pt x="5" y="3"/>
                    </a:cubicBezTo>
                    <a:cubicBezTo>
                      <a:pt x="5" y="3"/>
                      <a:pt x="5" y="3"/>
                      <a:pt x="5" y="3"/>
                    </a:cubicBezTo>
                    <a:cubicBezTo>
                      <a:pt x="6" y="4"/>
                      <a:pt x="5" y="5"/>
                      <a:pt x="6" y="5"/>
                    </a:cubicBezTo>
                    <a:cubicBezTo>
                      <a:pt x="6" y="6"/>
                      <a:pt x="6" y="7"/>
                      <a:pt x="6" y="7"/>
                    </a:cubicBezTo>
                    <a:cubicBezTo>
                      <a:pt x="6" y="7"/>
                      <a:pt x="6" y="8"/>
                      <a:pt x="6" y="8"/>
                    </a:cubicBezTo>
                    <a:cubicBezTo>
                      <a:pt x="7" y="8"/>
                      <a:pt x="6" y="9"/>
                      <a:pt x="7" y="10"/>
                    </a:cubicBezTo>
                    <a:cubicBezTo>
                      <a:pt x="7" y="10"/>
                      <a:pt x="7" y="10"/>
                      <a:pt x="7" y="10"/>
                    </a:cubicBezTo>
                    <a:cubicBezTo>
                      <a:pt x="7" y="11"/>
                      <a:pt x="7" y="12"/>
                      <a:pt x="7" y="12"/>
                    </a:cubicBezTo>
                    <a:cubicBezTo>
                      <a:pt x="7" y="12"/>
                      <a:pt x="6" y="13"/>
                      <a:pt x="6" y="15"/>
                    </a:cubicBezTo>
                    <a:cubicBezTo>
                      <a:pt x="6" y="17"/>
                      <a:pt x="6" y="17"/>
                      <a:pt x="5" y="19"/>
                    </a:cubicBezTo>
                    <a:cubicBezTo>
                      <a:pt x="5" y="19"/>
                      <a:pt x="6" y="19"/>
                      <a:pt x="5" y="20"/>
                    </a:cubicBezTo>
                    <a:cubicBezTo>
                      <a:pt x="5" y="21"/>
                      <a:pt x="5" y="22"/>
                      <a:pt x="4" y="22"/>
                    </a:cubicBezTo>
                    <a:cubicBezTo>
                      <a:pt x="4" y="23"/>
                      <a:pt x="4" y="24"/>
                      <a:pt x="4" y="24"/>
                    </a:cubicBezTo>
                    <a:cubicBezTo>
                      <a:pt x="4" y="25"/>
                      <a:pt x="3" y="25"/>
                      <a:pt x="3" y="26"/>
                    </a:cubicBezTo>
                    <a:cubicBezTo>
                      <a:pt x="3" y="26"/>
                      <a:pt x="2" y="26"/>
                      <a:pt x="2" y="26"/>
                    </a:cubicBezTo>
                    <a:cubicBezTo>
                      <a:pt x="1" y="26"/>
                      <a:pt x="1" y="26"/>
                      <a:pt x="2" y="27"/>
                    </a:cubicBezTo>
                    <a:cubicBezTo>
                      <a:pt x="2" y="27"/>
                      <a:pt x="2" y="28"/>
                      <a:pt x="1" y="29"/>
                    </a:cubicBezTo>
                    <a:cubicBezTo>
                      <a:pt x="1" y="29"/>
                      <a:pt x="2" y="30"/>
                      <a:pt x="1" y="32"/>
                    </a:cubicBezTo>
                    <a:cubicBezTo>
                      <a:pt x="0" y="32"/>
                      <a:pt x="1" y="32"/>
                      <a:pt x="1" y="33"/>
                    </a:cubicBezTo>
                    <a:cubicBezTo>
                      <a:pt x="1" y="33"/>
                      <a:pt x="1" y="32"/>
                      <a:pt x="2" y="33"/>
                    </a:cubicBezTo>
                    <a:cubicBezTo>
                      <a:pt x="2" y="33"/>
                      <a:pt x="2" y="32"/>
                      <a:pt x="3" y="32"/>
                    </a:cubicBezTo>
                    <a:cubicBezTo>
                      <a:pt x="4" y="32"/>
                      <a:pt x="3" y="32"/>
                      <a:pt x="4" y="31"/>
                    </a:cubicBezTo>
                    <a:cubicBezTo>
                      <a:pt x="5" y="30"/>
                      <a:pt x="5" y="31"/>
                      <a:pt x="5" y="32"/>
                    </a:cubicBezTo>
                    <a:cubicBezTo>
                      <a:pt x="5" y="32"/>
                      <a:pt x="4" y="32"/>
                      <a:pt x="4" y="32"/>
                    </a:cubicBezTo>
                    <a:cubicBezTo>
                      <a:pt x="4" y="33"/>
                      <a:pt x="6" y="33"/>
                      <a:pt x="4" y="33"/>
                    </a:cubicBezTo>
                    <a:cubicBezTo>
                      <a:pt x="5" y="34"/>
                      <a:pt x="5" y="34"/>
                      <a:pt x="3" y="33"/>
                    </a:cubicBezTo>
                    <a:cubicBezTo>
                      <a:pt x="3" y="33"/>
                      <a:pt x="3" y="33"/>
                      <a:pt x="3" y="33"/>
                    </a:cubicBezTo>
                    <a:cubicBezTo>
                      <a:pt x="3" y="33"/>
                      <a:pt x="3" y="34"/>
                      <a:pt x="3" y="35"/>
                    </a:cubicBezTo>
                    <a:cubicBezTo>
                      <a:pt x="3" y="35"/>
                      <a:pt x="3" y="35"/>
                      <a:pt x="3" y="35"/>
                    </a:cubicBezTo>
                    <a:cubicBezTo>
                      <a:pt x="3" y="35"/>
                      <a:pt x="4" y="35"/>
                      <a:pt x="5" y="35"/>
                    </a:cubicBezTo>
                    <a:cubicBezTo>
                      <a:pt x="5" y="34"/>
                      <a:pt x="5" y="34"/>
                      <a:pt x="6" y="34"/>
                    </a:cubicBezTo>
                    <a:cubicBezTo>
                      <a:pt x="6" y="35"/>
                      <a:pt x="7" y="33"/>
                      <a:pt x="6" y="35"/>
                    </a:cubicBezTo>
                    <a:cubicBezTo>
                      <a:pt x="6" y="35"/>
                      <a:pt x="7" y="35"/>
                      <a:pt x="7" y="35"/>
                    </a:cubicBezTo>
                    <a:cubicBezTo>
                      <a:pt x="7" y="35"/>
                      <a:pt x="6" y="35"/>
                      <a:pt x="6" y="35"/>
                    </a:cubicBezTo>
                    <a:cubicBezTo>
                      <a:pt x="6" y="35"/>
                      <a:pt x="5" y="35"/>
                      <a:pt x="5" y="35"/>
                    </a:cubicBezTo>
                    <a:cubicBezTo>
                      <a:pt x="6" y="35"/>
                      <a:pt x="6" y="36"/>
                      <a:pt x="6" y="36"/>
                    </a:cubicBezTo>
                    <a:cubicBezTo>
                      <a:pt x="6" y="37"/>
                      <a:pt x="6" y="38"/>
                      <a:pt x="6" y="39"/>
                    </a:cubicBezTo>
                    <a:cubicBezTo>
                      <a:pt x="6" y="39"/>
                      <a:pt x="5" y="40"/>
                      <a:pt x="6" y="40"/>
                    </a:cubicBezTo>
                    <a:cubicBezTo>
                      <a:pt x="6" y="40"/>
                      <a:pt x="6" y="40"/>
                      <a:pt x="6" y="41"/>
                    </a:cubicBezTo>
                    <a:cubicBezTo>
                      <a:pt x="6" y="42"/>
                      <a:pt x="6" y="42"/>
                      <a:pt x="6" y="42"/>
                    </a:cubicBezTo>
                    <a:cubicBezTo>
                      <a:pt x="6" y="43"/>
                      <a:pt x="6" y="43"/>
                      <a:pt x="6" y="43"/>
                    </a:cubicBezTo>
                    <a:cubicBezTo>
                      <a:pt x="6" y="43"/>
                      <a:pt x="6" y="45"/>
                      <a:pt x="6" y="45"/>
                    </a:cubicBezTo>
                    <a:cubicBezTo>
                      <a:pt x="5" y="45"/>
                      <a:pt x="6" y="46"/>
                      <a:pt x="5" y="46"/>
                    </a:cubicBezTo>
                    <a:cubicBezTo>
                      <a:pt x="5" y="47"/>
                      <a:pt x="6" y="47"/>
                      <a:pt x="4" y="48"/>
                    </a:cubicBezTo>
                    <a:cubicBezTo>
                      <a:pt x="5" y="48"/>
                      <a:pt x="5" y="49"/>
                      <a:pt x="5" y="48"/>
                    </a:cubicBezTo>
                    <a:cubicBezTo>
                      <a:pt x="6" y="48"/>
                      <a:pt x="7" y="48"/>
                      <a:pt x="8" y="47"/>
                    </a:cubicBezTo>
                    <a:cubicBezTo>
                      <a:pt x="8" y="47"/>
                      <a:pt x="9" y="48"/>
                      <a:pt x="9" y="48"/>
                    </a:cubicBezTo>
                    <a:cubicBezTo>
                      <a:pt x="10" y="47"/>
                      <a:pt x="10" y="48"/>
                      <a:pt x="10" y="48"/>
                    </a:cubicBezTo>
                    <a:cubicBezTo>
                      <a:pt x="11" y="47"/>
                      <a:pt x="11" y="48"/>
                      <a:pt x="12" y="48"/>
                    </a:cubicBezTo>
                    <a:cubicBezTo>
                      <a:pt x="12" y="48"/>
                      <a:pt x="12" y="49"/>
                      <a:pt x="13" y="49"/>
                    </a:cubicBezTo>
                    <a:cubicBezTo>
                      <a:pt x="14" y="49"/>
                      <a:pt x="14" y="49"/>
                      <a:pt x="14" y="49"/>
                    </a:cubicBezTo>
                    <a:cubicBezTo>
                      <a:pt x="14" y="49"/>
                      <a:pt x="14" y="48"/>
                      <a:pt x="13" y="49"/>
                    </a:cubicBezTo>
                    <a:cubicBezTo>
                      <a:pt x="13" y="49"/>
                      <a:pt x="12" y="48"/>
                      <a:pt x="12" y="48"/>
                    </a:cubicBezTo>
                    <a:cubicBezTo>
                      <a:pt x="12" y="48"/>
                      <a:pt x="13" y="48"/>
                      <a:pt x="13" y="48"/>
                    </a:cubicBezTo>
                    <a:cubicBezTo>
                      <a:pt x="14" y="48"/>
                      <a:pt x="14" y="48"/>
                      <a:pt x="14" y="48"/>
                    </a:cubicBezTo>
                    <a:cubicBezTo>
                      <a:pt x="14" y="48"/>
                      <a:pt x="14" y="49"/>
                      <a:pt x="15" y="48"/>
                    </a:cubicBezTo>
                    <a:cubicBezTo>
                      <a:pt x="15" y="48"/>
                      <a:pt x="15" y="47"/>
                      <a:pt x="16" y="47"/>
                    </a:cubicBezTo>
                    <a:cubicBezTo>
                      <a:pt x="16" y="47"/>
                      <a:pt x="17" y="47"/>
                      <a:pt x="17" y="47"/>
                    </a:cubicBezTo>
                    <a:cubicBezTo>
                      <a:pt x="17" y="46"/>
                      <a:pt x="17" y="46"/>
                      <a:pt x="17" y="46"/>
                    </a:cubicBezTo>
                    <a:cubicBezTo>
                      <a:pt x="17" y="45"/>
                      <a:pt x="17" y="45"/>
                      <a:pt x="16" y="4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5" name="Freeform 2773"/>
              <p:cNvSpPr>
                <a:spLocks/>
              </p:cNvSpPr>
              <p:nvPr/>
            </p:nvSpPr>
            <p:spPr bwMode="auto">
              <a:xfrm>
                <a:off x="4405313" y="3543300"/>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6" name="Freeform 2774"/>
              <p:cNvSpPr>
                <a:spLocks/>
              </p:cNvSpPr>
              <p:nvPr/>
            </p:nvSpPr>
            <p:spPr bwMode="auto">
              <a:xfrm>
                <a:off x="4425950" y="3517900"/>
                <a:ext cx="14288" cy="11112"/>
              </a:xfrm>
              <a:custGeom>
                <a:avLst/>
                <a:gdLst>
                  <a:gd name="T0" fmla="*/ 3 w 5"/>
                  <a:gd name="T1" fmla="*/ 1 h 4"/>
                  <a:gd name="T2" fmla="*/ 3 w 5"/>
                  <a:gd name="T3" fmla="*/ 1 h 4"/>
                  <a:gd name="T4" fmla="*/ 4 w 5"/>
                  <a:gd name="T5" fmla="*/ 1 h 4"/>
                  <a:gd name="T6" fmla="*/ 4 w 5"/>
                  <a:gd name="T7" fmla="*/ 1 h 4"/>
                  <a:gd name="T8" fmla="*/ 5 w 5"/>
                  <a:gd name="T9" fmla="*/ 2 h 4"/>
                  <a:gd name="T10" fmla="*/ 5 w 5"/>
                  <a:gd name="T11" fmla="*/ 3 h 4"/>
                  <a:gd name="T12" fmla="*/ 4 w 5"/>
                  <a:gd name="T13" fmla="*/ 3 h 4"/>
                  <a:gd name="T14" fmla="*/ 2 w 5"/>
                  <a:gd name="T15" fmla="*/ 2 h 4"/>
                  <a:gd name="T16" fmla="*/ 2 w 5"/>
                  <a:gd name="T17" fmla="*/ 2 h 4"/>
                  <a:gd name="T18" fmla="*/ 1 w 5"/>
                  <a:gd name="T19" fmla="*/ 2 h 4"/>
                  <a:gd name="T20" fmla="*/ 0 w 5"/>
                  <a:gd name="T21" fmla="*/ 1 h 4"/>
                  <a:gd name="T22" fmla="*/ 1 w 5"/>
                  <a:gd name="T23" fmla="*/ 1 h 4"/>
                  <a:gd name="T24" fmla="*/ 3 w 5"/>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3" y="1"/>
                    </a:moveTo>
                    <a:cubicBezTo>
                      <a:pt x="3" y="0"/>
                      <a:pt x="3" y="1"/>
                      <a:pt x="3" y="1"/>
                    </a:cubicBezTo>
                    <a:cubicBezTo>
                      <a:pt x="4" y="1"/>
                      <a:pt x="4" y="1"/>
                      <a:pt x="4" y="1"/>
                    </a:cubicBezTo>
                    <a:cubicBezTo>
                      <a:pt x="4" y="1"/>
                      <a:pt x="4" y="1"/>
                      <a:pt x="4" y="1"/>
                    </a:cubicBezTo>
                    <a:cubicBezTo>
                      <a:pt x="4" y="1"/>
                      <a:pt x="4" y="2"/>
                      <a:pt x="5" y="2"/>
                    </a:cubicBezTo>
                    <a:cubicBezTo>
                      <a:pt x="5" y="3"/>
                      <a:pt x="5" y="3"/>
                      <a:pt x="5" y="3"/>
                    </a:cubicBezTo>
                    <a:cubicBezTo>
                      <a:pt x="5" y="4"/>
                      <a:pt x="5" y="4"/>
                      <a:pt x="4" y="3"/>
                    </a:cubicBezTo>
                    <a:cubicBezTo>
                      <a:pt x="3" y="3"/>
                      <a:pt x="3" y="2"/>
                      <a:pt x="2" y="2"/>
                    </a:cubicBezTo>
                    <a:cubicBezTo>
                      <a:pt x="2" y="2"/>
                      <a:pt x="2" y="2"/>
                      <a:pt x="2" y="2"/>
                    </a:cubicBezTo>
                    <a:cubicBezTo>
                      <a:pt x="1" y="3"/>
                      <a:pt x="1" y="2"/>
                      <a:pt x="1" y="2"/>
                    </a:cubicBezTo>
                    <a:cubicBezTo>
                      <a:pt x="1" y="2"/>
                      <a:pt x="0" y="2"/>
                      <a:pt x="0" y="1"/>
                    </a:cubicBezTo>
                    <a:cubicBezTo>
                      <a:pt x="0" y="1"/>
                      <a:pt x="1" y="1"/>
                      <a:pt x="1" y="1"/>
                    </a:cubicBezTo>
                    <a:cubicBezTo>
                      <a:pt x="1"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7" name="Freeform 2775"/>
              <p:cNvSpPr>
                <a:spLocks/>
              </p:cNvSpPr>
              <p:nvPr/>
            </p:nvSpPr>
            <p:spPr bwMode="auto">
              <a:xfrm>
                <a:off x="4391025" y="3522663"/>
                <a:ext cx="28575" cy="20637"/>
              </a:xfrm>
              <a:custGeom>
                <a:avLst/>
                <a:gdLst>
                  <a:gd name="T0" fmla="*/ 7 w 10"/>
                  <a:gd name="T1" fmla="*/ 0 h 7"/>
                  <a:gd name="T2" fmla="*/ 8 w 10"/>
                  <a:gd name="T3" fmla="*/ 0 h 7"/>
                  <a:gd name="T4" fmla="*/ 7 w 10"/>
                  <a:gd name="T5" fmla="*/ 1 h 7"/>
                  <a:gd name="T6" fmla="*/ 8 w 10"/>
                  <a:gd name="T7" fmla="*/ 1 h 7"/>
                  <a:gd name="T8" fmla="*/ 8 w 10"/>
                  <a:gd name="T9" fmla="*/ 2 h 7"/>
                  <a:gd name="T10" fmla="*/ 9 w 10"/>
                  <a:gd name="T11" fmla="*/ 2 h 7"/>
                  <a:gd name="T12" fmla="*/ 9 w 10"/>
                  <a:gd name="T13" fmla="*/ 2 h 7"/>
                  <a:gd name="T14" fmla="*/ 10 w 10"/>
                  <a:gd name="T15" fmla="*/ 2 h 7"/>
                  <a:gd name="T16" fmla="*/ 10 w 10"/>
                  <a:gd name="T17" fmla="*/ 3 h 7"/>
                  <a:gd name="T18" fmla="*/ 9 w 10"/>
                  <a:gd name="T19" fmla="*/ 4 h 7"/>
                  <a:gd name="T20" fmla="*/ 8 w 10"/>
                  <a:gd name="T21" fmla="*/ 6 h 7"/>
                  <a:gd name="T22" fmla="*/ 6 w 10"/>
                  <a:gd name="T23" fmla="*/ 6 h 7"/>
                  <a:gd name="T24" fmla="*/ 4 w 10"/>
                  <a:gd name="T25" fmla="*/ 5 h 7"/>
                  <a:gd name="T26" fmla="*/ 4 w 10"/>
                  <a:gd name="T27" fmla="*/ 5 h 7"/>
                  <a:gd name="T28" fmla="*/ 4 w 10"/>
                  <a:gd name="T29" fmla="*/ 4 h 7"/>
                  <a:gd name="T30" fmla="*/ 3 w 10"/>
                  <a:gd name="T31" fmla="*/ 4 h 7"/>
                  <a:gd name="T32" fmla="*/ 2 w 10"/>
                  <a:gd name="T33" fmla="*/ 4 h 7"/>
                  <a:gd name="T34" fmla="*/ 1 w 10"/>
                  <a:gd name="T35" fmla="*/ 4 h 7"/>
                  <a:gd name="T36" fmla="*/ 1 w 10"/>
                  <a:gd name="T37" fmla="*/ 3 h 7"/>
                  <a:gd name="T38" fmla="*/ 3 w 10"/>
                  <a:gd name="T39" fmla="*/ 2 h 7"/>
                  <a:gd name="T40" fmla="*/ 4 w 10"/>
                  <a:gd name="T41" fmla="*/ 1 h 7"/>
                  <a:gd name="T42" fmla="*/ 5 w 10"/>
                  <a:gd name="T43" fmla="*/ 1 h 7"/>
                  <a:gd name="T44" fmla="*/ 6 w 10"/>
                  <a:gd name="T45" fmla="*/ 0 h 7"/>
                  <a:gd name="T46" fmla="*/ 7 w 10"/>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7">
                    <a:moveTo>
                      <a:pt x="7" y="0"/>
                    </a:moveTo>
                    <a:cubicBezTo>
                      <a:pt x="8" y="0"/>
                      <a:pt x="8" y="0"/>
                      <a:pt x="8" y="0"/>
                    </a:cubicBezTo>
                    <a:cubicBezTo>
                      <a:pt x="8" y="0"/>
                      <a:pt x="7" y="0"/>
                      <a:pt x="7" y="1"/>
                    </a:cubicBezTo>
                    <a:cubicBezTo>
                      <a:pt x="7" y="1"/>
                      <a:pt x="8" y="1"/>
                      <a:pt x="8" y="1"/>
                    </a:cubicBezTo>
                    <a:cubicBezTo>
                      <a:pt x="8" y="1"/>
                      <a:pt x="7" y="1"/>
                      <a:pt x="8" y="2"/>
                    </a:cubicBezTo>
                    <a:cubicBezTo>
                      <a:pt x="8" y="2"/>
                      <a:pt x="8" y="2"/>
                      <a:pt x="9" y="2"/>
                    </a:cubicBezTo>
                    <a:cubicBezTo>
                      <a:pt x="9" y="1"/>
                      <a:pt x="9" y="1"/>
                      <a:pt x="9" y="2"/>
                    </a:cubicBezTo>
                    <a:cubicBezTo>
                      <a:pt x="10" y="2"/>
                      <a:pt x="10" y="2"/>
                      <a:pt x="10" y="2"/>
                    </a:cubicBezTo>
                    <a:cubicBezTo>
                      <a:pt x="10" y="3"/>
                      <a:pt x="9" y="3"/>
                      <a:pt x="10" y="3"/>
                    </a:cubicBezTo>
                    <a:cubicBezTo>
                      <a:pt x="10" y="4"/>
                      <a:pt x="9" y="4"/>
                      <a:pt x="9" y="4"/>
                    </a:cubicBezTo>
                    <a:cubicBezTo>
                      <a:pt x="8" y="4"/>
                      <a:pt x="9" y="5"/>
                      <a:pt x="8" y="6"/>
                    </a:cubicBezTo>
                    <a:cubicBezTo>
                      <a:pt x="7" y="6"/>
                      <a:pt x="7" y="7"/>
                      <a:pt x="6" y="6"/>
                    </a:cubicBezTo>
                    <a:cubicBezTo>
                      <a:pt x="6" y="5"/>
                      <a:pt x="5" y="6"/>
                      <a:pt x="4" y="5"/>
                    </a:cubicBezTo>
                    <a:cubicBezTo>
                      <a:pt x="4" y="5"/>
                      <a:pt x="4" y="5"/>
                      <a:pt x="4" y="5"/>
                    </a:cubicBezTo>
                    <a:cubicBezTo>
                      <a:pt x="4" y="4"/>
                      <a:pt x="4" y="4"/>
                      <a:pt x="4" y="4"/>
                    </a:cubicBezTo>
                    <a:cubicBezTo>
                      <a:pt x="4" y="4"/>
                      <a:pt x="3" y="4"/>
                      <a:pt x="3" y="4"/>
                    </a:cubicBezTo>
                    <a:cubicBezTo>
                      <a:pt x="3" y="5"/>
                      <a:pt x="2" y="4"/>
                      <a:pt x="2" y="4"/>
                    </a:cubicBezTo>
                    <a:cubicBezTo>
                      <a:pt x="2" y="4"/>
                      <a:pt x="1" y="4"/>
                      <a:pt x="1" y="4"/>
                    </a:cubicBezTo>
                    <a:cubicBezTo>
                      <a:pt x="1" y="3"/>
                      <a:pt x="0" y="3"/>
                      <a:pt x="1" y="3"/>
                    </a:cubicBezTo>
                    <a:cubicBezTo>
                      <a:pt x="2" y="3"/>
                      <a:pt x="2" y="2"/>
                      <a:pt x="3" y="2"/>
                    </a:cubicBezTo>
                    <a:cubicBezTo>
                      <a:pt x="3" y="2"/>
                      <a:pt x="4" y="1"/>
                      <a:pt x="4" y="1"/>
                    </a:cubicBezTo>
                    <a:cubicBezTo>
                      <a:pt x="5" y="1"/>
                      <a:pt x="4" y="1"/>
                      <a:pt x="5" y="1"/>
                    </a:cubicBezTo>
                    <a:cubicBezTo>
                      <a:pt x="5" y="1"/>
                      <a:pt x="5" y="0"/>
                      <a:pt x="6" y="0"/>
                    </a:cubicBezTo>
                    <a:cubicBezTo>
                      <a:pt x="6" y="0"/>
                      <a:pt x="7" y="1"/>
                      <a:pt x="7"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8" name="Freeform 2776"/>
              <p:cNvSpPr>
                <a:spLocks/>
              </p:cNvSpPr>
              <p:nvPr/>
            </p:nvSpPr>
            <p:spPr bwMode="auto">
              <a:xfrm>
                <a:off x="4368800" y="3546475"/>
                <a:ext cx="11113" cy="7937"/>
              </a:xfrm>
              <a:custGeom>
                <a:avLst/>
                <a:gdLst>
                  <a:gd name="T0" fmla="*/ 1 w 4"/>
                  <a:gd name="T1" fmla="*/ 1 h 3"/>
                  <a:gd name="T2" fmla="*/ 0 w 4"/>
                  <a:gd name="T3" fmla="*/ 1 h 3"/>
                  <a:gd name="T4" fmla="*/ 0 w 4"/>
                  <a:gd name="T5" fmla="*/ 1 h 3"/>
                  <a:gd name="T6" fmla="*/ 0 w 4"/>
                  <a:gd name="T7" fmla="*/ 2 h 3"/>
                  <a:gd name="T8" fmla="*/ 1 w 4"/>
                  <a:gd name="T9" fmla="*/ 2 h 3"/>
                  <a:gd name="T10" fmla="*/ 2 w 4"/>
                  <a:gd name="T11" fmla="*/ 2 h 3"/>
                  <a:gd name="T12" fmla="*/ 2 w 4"/>
                  <a:gd name="T13" fmla="*/ 2 h 3"/>
                  <a:gd name="T14" fmla="*/ 3 w 4"/>
                  <a:gd name="T15" fmla="*/ 1 h 3"/>
                  <a:gd name="T16" fmla="*/ 3 w 4"/>
                  <a:gd name="T17" fmla="*/ 0 h 3"/>
                  <a:gd name="T18" fmla="*/ 3 w 4"/>
                  <a:gd name="T19" fmla="*/ 0 h 3"/>
                  <a:gd name="T20" fmla="*/ 1 w 4"/>
                  <a:gd name="T21" fmla="*/ 0 h 3"/>
                  <a:gd name="T22" fmla="*/ 1 w 4"/>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1"/>
                    </a:moveTo>
                    <a:cubicBezTo>
                      <a:pt x="1" y="1"/>
                      <a:pt x="0" y="1"/>
                      <a:pt x="0" y="1"/>
                    </a:cubicBezTo>
                    <a:cubicBezTo>
                      <a:pt x="0" y="0"/>
                      <a:pt x="0" y="1"/>
                      <a:pt x="0" y="1"/>
                    </a:cubicBezTo>
                    <a:cubicBezTo>
                      <a:pt x="0" y="2"/>
                      <a:pt x="0" y="2"/>
                      <a:pt x="0" y="2"/>
                    </a:cubicBezTo>
                    <a:cubicBezTo>
                      <a:pt x="0" y="2"/>
                      <a:pt x="0" y="2"/>
                      <a:pt x="1" y="2"/>
                    </a:cubicBezTo>
                    <a:cubicBezTo>
                      <a:pt x="2" y="2"/>
                      <a:pt x="1" y="3"/>
                      <a:pt x="2" y="2"/>
                    </a:cubicBezTo>
                    <a:cubicBezTo>
                      <a:pt x="2" y="2"/>
                      <a:pt x="1" y="2"/>
                      <a:pt x="2" y="2"/>
                    </a:cubicBezTo>
                    <a:cubicBezTo>
                      <a:pt x="3" y="2"/>
                      <a:pt x="3" y="1"/>
                      <a:pt x="3" y="1"/>
                    </a:cubicBezTo>
                    <a:cubicBezTo>
                      <a:pt x="4" y="0"/>
                      <a:pt x="3" y="0"/>
                      <a:pt x="3" y="0"/>
                    </a:cubicBezTo>
                    <a:cubicBezTo>
                      <a:pt x="3" y="0"/>
                      <a:pt x="3" y="0"/>
                      <a:pt x="3" y="0"/>
                    </a:cubicBezTo>
                    <a:cubicBezTo>
                      <a:pt x="2" y="0"/>
                      <a:pt x="2"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69" name="Freeform 2777"/>
              <p:cNvSpPr>
                <a:spLocks/>
              </p:cNvSpPr>
              <p:nvPr/>
            </p:nvSpPr>
            <p:spPr bwMode="auto">
              <a:xfrm>
                <a:off x="4371975" y="3554413"/>
                <a:ext cx="4763" cy="6350"/>
              </a:xfrm>
              <a:custGeom>
                <a:avLst/>
                <a:gdLst>
                  <a:gd name="T0" fmla="*/ 1 w 2"/>
                  <a:gd name="T1" fmla="*/ 0 h 2"/>
                  <a:gd name="T2" fmla="*/ 2 w 2"/>
                  <a:gd name="T3" fmla="*/ 1 h 2"/>
                  <a:gd name="T4" fmla="*/ 2 w 2"/>
                  <a:gd name="T5" fmla="*/ 1 h 2"/>
                  <a:gd name="T6" fmla="*/ 2 w 2"/>
                  <a:gd name="T7" fmla="*/ 1 h 2"/>
                  <a:gd name="T8" fmla="*/ 1 w 2"/>
                  <a:gd name="T9" fmla="*/ 1 h 2"/>
                  <a:gd name="T10" fmla="*/ 0 w 2"/>
                  <a:gd name="T11" fmla="*/ 1 h 2"/>
                  <a:gd name="T12" fmla="*/ 1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1"/>
                      <a:pt x="1" y="1"/>
                      <a:pt x="2" y="1"/>
                    </a:cubicBezTo>
                    <a:cubicBezTo>
                      <a:pt x="2" y="0"/>
                      <a:pt x="2" y="1"/>
                      <a:pt x="2" y="1"/>
                    </a:cubicBezTo>
                    <a:cubicBezTo>
                      <a:pt x="2" y="1"/>
                      <a:pt x="2" y="1"/>
                      <a:pt x="2" y="1"/>
                    </a:cubicBezTo>
                    <a:cubicBezTo>
                      <a:pt x="1" y="1"/>
                      <a:pt x="1" y="1"/>
                      <a:pt x="1" y="1"/>
                    </a:cubicBezTo>
                    <a:cubicBezTo>
                      <a:pt x="1" y="1"/>
                      <a:pt x="1" y="2"/>
                      <a:pt x="0" y="1"/>
                    </a:cubicBezTo>
                    <a:cubicBezTo>
                      <a:pt x="0" y="1"/>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0" name="Freeform 2779"/>
              <p:cNvSpPr>
                <a:spLocks noEditPoints="1"/>
              </p:cNvSpPr>
              <p:nvPr/>
            </p:nvSpPr>
            <p:spPr bwMode="auto">
              <a:xfrm>
                <a:off x="4127500" y="3416300"/>
                <a:ext cx="290513" cy="212725"/>
              </a:xfrm>
              <a:custGeom>
                <a:avLst/>
                <a:gdLst>
                  <a:gd name="T0" fmla="*/ 89 w 101"/>
                  <a:gd name="T1" fmla="*/ 13 h 74"/>
                  <a:gd name="T2" fmla="*/ 84 w 101"/>
                  <a:gd name="T3" fmla="*/ 10 h 74"/>
                  <a:gd name="T4" fmla="*/ 75 w 101"/>
                  <a:gd name="T5" fmla="*/ 10 h 74"/>
                  <a:gd name="T6" fmla="*/ 65 w 101"/>
                  <a:gd name="T7" fmla="*/ 7 h 74"/>
                  <a:gd name="T8" fmla="*/ 60 w 101"/>
                  <a:gd name="T9" fmla="*/ 4 h 74"/>
                  <a:gd name="T10" fmla="*/ 55 w 101"/>
                  <a:gd name="T11" fmla="*/ 4 h 74"/>
                  <a:gd name="T12" fmla="*/ 52 w 101"/>
                  <a:gd name="T13" fmla="*/ 3 h 74"/>
                  <a:gd name="T14" fmla="*/ 48 w 101"/>
                  <a:gd name="T15" fmla="*/ 5 h 74"/>
                  <a:gd name="T16" fmla="*/ 46 w 101"/>
                  <a:gd name="T17" fmla="*/ 3 h 74"/>
                  <a:gd name="T18" fmla="*/ 42 w 101"/>
                  <a:gd name="T19" fmla="*/ 3 h 74"/>
                  <a:gd name="T20" fmla="*/ 33 w 101"/>
                  <a:gd name="T21" fmla="*/ 3 h 74"/>
                  <a:gd name="T22" fmla="*/ 28 w 101"/>
                  <a:gd name="T23" fmla="*/ 1 h 74"/>
                  <a:gd name="T24" fmla="*/ 18 w 101"/>
                  <a:gd name="T25" fmla="*/ 2 h 74"/>
                  <a:gd name="T26" fmla="*/ 13 w 101"/>
                  <a:gd name="T27" fmla="*/ 0 h 74"/>
                  <a:gd name="T28" fmla="*/ 10 w 101"/>
                  <a:gd name="T29" fmla="*/ 1 h 74"/>
                  <a:gd name="T30" fmla="*/ 9 w 101"/>
                  <a:gd name="T31" fmla="*/ 4 h 74"/>
                  <a:gd name="T32" fmla="*/ 5 w 101"/>
                  <a:gd name="T33" fmla="*/ 5 h 74"/>
                  <a:gd name="T34" fmla="*/ 1 w 101"/>
                  <a:gd name="T35" fmla="*/ 6 h 74"/>
                  <a:gd name="T36" fmla="*/ 1 w 101"/>
                  <a:gd name="T37" fmla="*/ 8 h 74"/>
                  <a:gd name="T38" fmla="*/ 3 w 101"/>
                  <a:gd name="T39" fmla="*/ 10 h 74"/>
                  <a:gd name="T40" fmla="*/ 3 w 101"/>
                  <a:gd name="T41" fmla="*/ 12 h 74"/>
                  <a:gd name="T42" fmla="*/ 4 w 101"/>
                  <a:gd name="T43" fmla="*/ 14 h 74"/>
                  <a:gd name="T44" fmla="*/ 5 w 101"/>
                  <a:gd name="T45" fmla="*/ 15 h 74"/>
                  <a:gd name="T46" fmla="*/ 8 w 101"/>
                  <a:gd name="T47" fmla="*/ 16 h 74"/>
                  <a:gd name="T48" fmla="*/ 15 w 101"/>
                  <a:gd name="T49" fmla="*/ 20 h 74"/>
                  <a:gd name="T50" fmla="*/ 22 w 101"/>
                  <a:gd name="T51" fmla="*/ 21 h 74"/>
                  <a:gd name="T52" fmla="*/ 19 w 101"/>
                  <a:gd name="T53" fmla="*/ 27 h 74"/>
                  <a:gd name="T54" fmla="*/ 18 w 101"/>
                  <a:gd name="T55" fmla="*/ 35 h 74"/>
                  <a:gd name="T56" fmla="*/ 16 w 101"/>
                  <a:gd name="T57" fmla="*/ 44 h 74"/>
                  <a:gd name="T58" fmla="*/ 19 w 101"/>
                  <a:gd name="T59" fmla="*/ 53 h 74"/>
                  <a:gd name="T60" fmla="*/ 15 w 101"/>
                  <a:gd name="T61" fmla="*/ 62 h 74"/>
                  <a:gd name="T62" fmla="*/ 16 w 101"/>
                  <a:gd name="T63" fmla="*/ 63 h 74"/>
                  <a:gd name="T64" fmla="*/ 23 w 101"/>
                  <a:gd name="T65" fmla="*/ 67 h 74"/>
                  <a:gd name="T66" fmla="*/ 25 w 101"/>
                  <a:gd name="T67" fmla="*/ 70 h 74"/>
                  <a:gd name="T68" fmla="*/ 30 w 101"/>
                  <a:gd name="T69" fmla="*/ 74 h 74"/>
                  <a:gd name="T70" fmla="*/ 32 w 101"/>
                  <a:gd name="T71" fmla="*/ 72 h 74"/>
                  <a:gd name="T72" fmla="*/ 39 w 101"/>
                  <a:gd name="T73" fmla="*/ 67 h 74"/>
                  <a:gd name="T74" fmla="*/ 45 w 101"/>
                  <a:gd name="T75" fmla="*/ 67 h 74"/>
                  <a:gd name="T76" fmla="*/ 55 w 101"/>
                  <a:gd name="T77" fmla="*/ 66 h 74"/>
                  <a:gd name="T78" fmla="*/ 60 w 101"/>
                  <a:gd name="T79" fmla="*/ 63 h 74"/>
                  <a:gd name="T80" fmla="*/ 64 w 101"/>
                  <a:gd name="T81" fmla="*/ 59 h 74"/>
                  <a:gd name="T82" fmla="*/ 69 w 101"/>
                  <a:gd name="T83" fmla="*/ 58 h 74"/>
                  <a:gd name="T84" fmla="*/ 69 w 101"/>
                  <a:gd name="T85" fmla="*/ 54 h 74"/>
                  <a:gd name="T86" fmla="*/ 73 w 101"/>
                  <a:gd name="T87" fmla="*/ 50 h 74"/>
                  <a:gd name="T88" fmla="*/ 75 w 101"/>
                  <a:gd name="T89" fmla="*/ 47 h 74"/>
                  <a:gd name="T90" fmla="*/ 72 w 101"/>
                  <a:gd name="T91" fmla="*/ 44 h 74"/>
                  <a:gd name="T92" fmla="*/ 74 w 101"/>
                  <a:gd name="T93" fmla="*/ 37 h 74"/>
                  <a:gd name="T94" fmla="*/ 79 w 101"/>
                  <a:gd name="T95" fmla="*/ 31 h 74"/>
                  <a:gd name="T96" fmla="*/ 82 w 101"/>
                  <a:gd name="T97" fmla="*/ 30 h 74"/>
                  <a:gd name="T98" fmla="*/ 83 w 101"/>
                  <a:gd name="T99" fmla="*/ 27 h 74"/>
                  <a:gd name="T100" fmla="*/ 91 w 101"/>
                  <a:gd name="T101" fmla="*/ 25 h 74"/>
                  <a:gd name="T102" fmla="*/ 99 w 101"/>
                  <a:gd name="T103" fmla="*/ 20 h 74"/>
                  <a:gd name="T104" fmla="*/ 101 w 101"/>
                  <a:gd name="T105" fmla="*/ 15 h 74"/>
                  <a:gd name="T106" fmla="*/ 69 w 101"/>
                  <a:gd name="T107" fmla="*/ 54 h 74"/>
                  <a:gd name="T108" fmla="*/ 70 w 101"/>
                  <a:gd name="T109"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1" h="74">
                    <a:moveTo>
                      <a:pt x="98" y="13"/>
                    </a:moveTo>
                    <a:cubicBezTo>
                      <a:pt x="97" y="13"/>
                      <a:pt x="98" y="13"/>
                      <a:pt x="97" y="13"/>
                    </a:cubicBezTo>
                    <a:cubicBezTo>
                      <a:pt x="94" y="13"/>
                      <a:pt x="98" y="14"/>
                      <a:pt x="95" y="14"/>
                    </a:cubicBezTo>
                    <a:cubicBezTo>
                      <a:pt x="93" y="14"/>
                      <a:pt x="94" y="13"/>
                      <a:pt x="93" y="13"/>
                    </a:cubicBezTo>
                    <a:cubicBezTo>
                      <a:pt x="92" y="13"/>
                      <a:pt x="92" y="13"/>
                      <a:pt x="91" y="14"/>
                    </a:cubicBezTo>
                    <a:cubicBezTo>
                      <a:pt x="90" y="15"/>
                      <a:pt x="91" y="13"/>
                      <a:pt x="89" y="13"/>
                    </a:cubicBezTo>
                    <a:cubicBezTo>
                      <a:pt x="89" y="13"/>
                      <a:pt x="88" y="13"/>
                      <a:pt x="88" y="13"/>
                    </a:cubicBezTo>
                    <a:cubicBezTo>
                      <a:pt x="87" y="13"/>
                      <a:pt x="87" y="13"/>
                      <a:pt x="86" y="13"/>
                    </a:cubicBezTo>
                    <a:cubicBezTo>
                      <a:pt x="86" y="14"/>
                      <a:pt x="85" y="13"/>
                      <a:pt x="86" y="13"/>
                    </a:cubicBezTo>
                    <a:cubicBezTo>
                      <a:pt x="86" y="12"/>
                      <a:pt x="86" y="12"/>
                      <a:pt x="86" y="12"/>
                    </a:cubicBezTo>
                    <a:cubicBezTo>
                      <a:pt x="85" y="12"/>
                      <a:pt x="86" y="11"/>
                      <a:pt x="86" y="11"/>
                    </a:cubicBezTo>
                    <a:cubicBezTo>
                      <a:pt x="86" y="11"/>
                      <a:pt x="85" y="10"/>
                      <a:pt x="84" y="10"/>
                    </a:cubicBezTo>
                    <a:cubicBezTo>
                      <a:pt x="83" y="11"/>
                      <a:pt x="84" y="9"/>
                      <a:pt x="83" y="9"/>
                    </a:cubicBezTo>
                    <a:cubicBezTo>
                      <a:pt x="82" y="10"/>
                      <a:pt x="81" y="9"/>
                      <a:pt x="81" y="9"/>
                    </a:cubicBezTo>
                    <a:cubicBezTo>
                      <a:pt x="80" y="9"/>
                      <a:pt x="80" y="9"/>
                      <a:pt x="80" y="10"/>
                    </a:cubicBezTo>
                    <a:cubicBezTo>
                      <a:pt x="80" y="11"/>
                      <a:pt x="79" y="10"/>
                      <a:pt x="79" y="10"/>
                    </a:cubicBezTo>
                    <a:cubicBezTo>
                      <a:pt x="78" y="11"/>
                      <a:pt x="78" y="10"/>
                      <a:pt x="77" y="10"/>
                    </a:cubicBezTo>
                    <a:cubicBezTo>
                      <a:pt x="76" y="12"/>
                      <a:pt x="77" y="10"/>
                      <a:pt x="75" y="10"/>
                    </a:cubicBezTo>
                    <a:cubicBezTo>
                      <a:pt x="74" y="12"/>
                      <a:pt x="73" y="9"/>
                      <a:pt x="73" y="9"/>
                    </a:cubicBezTo>
                    <a:cubicBezTo>
                      <a:pt x="72" y="10"/>
                      <a:pt x="72" y="9"/>
                      <a:pt x="72" y="9"/>
                    </a:cubicBezTo>
                    <a:cubicBezTo>
                      <a:pt x="71" y="10"/>
                      <a:pt x="71" y="9"/>
                      <a:pt x="70" y="10"/>
                    </a:cubicBezTo>
                    <a:cubicBezTo>
                      <a:pt x="70" y="10"/>
                      <a:pt x="70" y="9"/>
                      <a:pt x="69" y="9"/>
                    </a:cubicBezTo>
                    <a:cubicBezTo>
                      <a:pt x="68" y="9"/>
                      <a:pt x="69" y="7"/>
                      <a:pt x="68" y="8"/>
                    </a:cubicBezTo>
                    <a:cubicBezTo>
                      <a:pt x="67" y="9"/>
                      <a:pt x="67" y="7"/>
                      <a:pt x="65" y="7"/>
                    </a:cubicBezTo>
                    <a:cubicBezTo>
                      <a:pt x="64" y="7"/>
                      <a:pt x="65" y="6"/>
                      <a:pt x="64" y="6"/>
                    </a:cubicBezTo>
                    <a:cubicBezTo>
                      <a:pt x="63" y="7"/>
                      <a:pt x="64" y="8"/>
                      <a:pt x="63" y="7"/>
                    </a:cubicBezTo>
                    <a:cubicBezTo>
                      <a:pt x="62" y="7"/>
                      <a:pt x="63" y="6"/>
                      <a:pt x="63" y="6"/>
                    </a:cubicBezTo>
                    <a:cubicBezTo>
                      <a:pt x="64" y="5"/>
                      <a:pt x="63" y="4"/>
                      <a:pt x="62" y="5"/>
                    </a:cubicBezTo>
                    <a:cubicBezTo>
                      <a:pt x="61" y="5"/>
                      <a:pt x="62" y="4"/>
                      <a:pt x="61" y="4"/>
                    </a:cubicBezTo>
                    <a:cubicBezTo>
                      <a:pt x="61" y="5"/>
                      <a:pt x="60" y="4"/>
                      <a:pt x="60" y="4"/>
                    </a:cubicBezTo>
                    <a:cubicBezTo>
                      <a:pt x="60" y="4"/>
                      <a:pt x="60" y="4"/>
                      <a:pt x="60" y="4"/>
                    </a:cubicBezTo>
                    <a:cubicBezTo>
                      <a:pt x="59" y="4"/>
                      <a:pt x="60" y="4"/>
                      <a:pt x="59" y="4"/>
                    </a:cubicBezTo>
                    <a:cubicBezTo>
                      <a:pt x="59" y="5"/>
                      <a:pt x="59" y="5"/>
                      <a:pt x="58" y="4"/>
                    </a:cubicBezTo>
                    <a:cubicBezTo>
                      <a:pt x="58" y="5"/>
                      <a:pt x="57" y="5"/>
                      <a:pt x="57" y="5"/>
                    </a:cubicBezTo>
                    <a:cubicBezTo>
                      <a:pt x="56" y="4"/>
                      <a:pt x="56" y="5"/>
                      <a:pt x="56" y="5"/>
                    </a:cubicBezTo>
                    <a:cubicBezTo>
                      <a:pt x="55" y="5"/>
                      <a:pt x="55" y="4"/>
                      <a:pt x="55" y="4"/>
                    </a:cubicBezTo>
                    <a:cubicBezTo>
                      <a:pt x="54" y="4"/>
                      <a:pt x="54" y="4"/>
                      <a:pt x="54" y="4"/>
                    </a:cubicBezTo>
                    <a:cubicBezTo>
                      <a:pt x="54" y="4"/>
                      <a:pt x="53" y="4"/>
                      <a:pt x="53" y="4"/>
                    </a:cubicBezTo>
                    <a:cubicBezTo>
                      <a:pt x="54" y="4"/>
                      <a:pt x="53" y="4"/>
                      <a:pt x="53" y="4"/>
                    </a:cubicBezTo>
                    <a:cubicBezTo>
                      <a:pt x="53" y="4"/>
                      <a:pt x="53" y="3"/>
                      <a:pt x="53" y="3"/>
                    </a:cubicBezTo>
                    <a:cubicBezTo>
                      <a:pt x="52" y="3"/>
                      <a:pt x="53" y="4"/>
                      <a:pt x="52" y="4"/>
                    </a:cubicBezTo>
                    <a:cubicBezTo>
                      <a:pt x="52" y="4"/>
                      <a:pt x="52" y="3"/>
                      <a:pt x="52" y="3"/>
                    </a:cubicBezTo>
                    <a:cubicBezTo>
                      <a:pt x="51" y="3"/>
                      <a:pt x="51" y="4"/>
                      <a:pt x="51" y="4"/>
                    </a:cubicBezTo>
                    <a:cubicBezTo>
                      <a:pt x="51" y="4"/>
                      <a:pt x="52" y="5"/>
                      <a:pt x="51" y="4"/>
                    </a:cubicBezTo>
                    <a:cubicBezTo>
                      <a:pt x="50" y="4"/>
                      <a:pt x="50" y="5"/>
                      <a:pt x="50" y="4"/>
                    </a:cubicBezTo>
                    <a:cubicBezTo>
                      <a:pt x="49" y="4"/>
                      <a:pt x="49" y="4"/>
                      <a:pt x="49" y="4"/>
                    </a:cubicBezTo>
                    <a:cubicBezTo>
                      <a:pt x="48" y="4"/>
                      <a:pt x="48" y="5"/>
                      <a:pt x="48" y="5"/>
                    </a:cubicBezTo>
                    <a:cubicBezTo>
                      <a:pt x="48" y="5"/>
                      <a:pt x="48" y="6"/>
                      <a:pt x="48" y="5"/>
                    </a:cubicBezTo>
                    <a:cubicBezTo>
                      <a:pt x="46" y="5"/>
                      <a:pt x="47" y="4"/>
                      <a:pt x="48" y="4"/>
                    </a:cubicBezTo>
                    <a:cubicBezTo>
                      <a:pt x="49" y="4"/>
                      <a:pt x="48" y="4"/>
                      <a:pt x="48" y="4"/>
                    </a:cubicBezTo>
                    <a:cubicBezTo>
                      <a:pt x="48" y="4"/>
                      <a:pt x="49" y="4"/>
                      <a:pt x="48" y="4"/>
                    </a:cubicBezTo>
                    <a:cubicBezTo>
                      <a:pt x="46" y="4"/>
                      <a:pt x="48" y="3"/>
                      <a:pt x="47" y="3"/>
                    </a:cubicBezTo>
                    <a:cubicBezTo>
                      <a:pt x="46" y="3"/>
                      <a:pt x="46" y="3"/>
                      <a:pt x="46" y="3"/>
                    </a:cubicBezTo>
                    <a:cubicBezTo>
                      <a:pt x="46" y="3"/>
                      <a:pt x="46" y="3"/>
                      <a:pt x="46" y="3"/>
                    </a:cubicBezTo>
                    <a:cubicBezTo>
                      <a:pt x="45" y="3"/>
                      <a:pt x="45" y="3"/>
                      <a:pt x="45" y="3"/>
                    </a:cubicBezTo>
                    <a:cubicBezTo>
                      <a:pt x="44" y="3"/>
                      <a:pt x="45" y="4"/>
                      <a:pt x="44" y="4"/>
                    </a:cubicBezTo>
                    <a:cubicBezTo>
                      <a:pt x="43" y="4"/>
                      <a:pt x="43" y="3"/>
                      <a:pt x="44" y="3"/>
                    </a:cubicBezTo>
                    <a:cubicBezTo>
                      <a:pt x="45" y="3"/>
                      <a:pt x="45" y="3"/>
                      <a:pt x="44" y="3"/>
                    </a:cubicBezTo>
                    <a:cubicBezTo>
                      <a:pt x="43" y="3"/>
                      <a:pt x="44" y="3"/>
                      <a:pt x="43" y="3"/>
                    </a:cubicBezTo>
                    <a:cubicBezTo>
                      <a:pt x="43" y="3"/>
                      <a:pt x="43" y="3"/>
                      <a:pt x="42" y="3"/>
                    </a:cubicBezTo>
                    <a:cubicBezTo>
                      <a:pt x="41" y="3"/>
                      <a:pt x="41" y="4"/>
                      <a:pt x="40" y="4"/>
                    </a:cubicBezTo>
                    <a:cubicBezTo>
                      <a:pt x="39" y="4"/>
                      <a:pt x="39" y="4"/>
                      <a:pt x="38" y="4"/>
                    </a:cubicBezTo>
                    <a:cubicBezTo>
                      <a:pt x="38" y="4"/>
                      <a:pt x="38" y="4"/>
                      <a:pt x="37" y="4"/>
                    </a:cubicBezTo>
                    <a:cubicBezTo>
                      <a:pt x="38" y="4"/>
                      <a:pt x="36" y="3"/>
                      <a:pt x="36" y="3"/>
                    </a:cubicBezTo>
                    <a:cubicBezTo>
                      <a:pt x="35" y="3"/>
                      <a:pt x="35" y="3"/>
                      <a:pt x="34" y="3"/>
                    </a:cubicBezTo>
                    <a:cubicBezTo>
                      <a:pt x="33" y="3"/>
                      <a:pt x="34" y="3"/>
                      <a:pt x="33" y="3"/>
                    </a:cubicBezTo>
                    <a:cubicBezTo>
                      <a:pt x="32" y="3"/>
                      <a:pt x="32" y="3"/>
                      <a:pt x="32" y="3"/>
                    </a:cubicBezTo>
                    <a:cubicBezTo>
                      <a:pt x="32" y="3"/>
                      <a:pt x="32" y="3"/>
                      <a:pt x="32" y="2"/>
                    </a:cubicBezTo>
                    <a:cubicBezTo>
                      <a:pt x="31" y="3"/>
                      <a:pt x="31" y="3"/>
                      <a:pt x="31" y="3"/>
                    </a:cubicBezTo>
                    <a:cubicBezTo>
                      <a:pt x="31" y="2"/>
                      <a:pt x="31" y="2"/>
                      <a:pt x="31" y="2"/>
                    </a:cubicBezTo>
                    <a:cubicBezTo>
                      <a:pt x="30" y="3"/>
                      <a:pt x="30" y="2"/>
                      <a:pt x="29" y="2"/>
                    </a:cubicBezTo>
                    <a:cubicBezTo>
                      <a:pt x="28" y="2"/>
                      <a:pt x="28" y="1"/>
                      <a:pt x="28" y="1"/>
                    </a:cubicBezTo>
                    <a:cubicBezTo>
                      <a:pt x="28" y="1"/>
                      <a:pt x="28" y="2"/>
                      <a:pt x="27" y="2"/>
                    </a:cubicBezTo>
                    <a:cubicBezTo>
                      <a:pt x="27" y="1"/>
                      <a:pt x="27" y="2"/>
                      <a:pt x="26" y="2"/>
                    </a:cubicBezTo>
                    <a:cubicBezTo>
                      <a:pt x="26" y="2"/>
                      <a:pt x="25" y="2"/>
                      <a:pt x="25" y="2"/>
                    </a:cubicBezTo>
                    <a:cubicBezTo>
                      <a:pt x="24" y="3"/>
                      <a:pt x="22" y="2"/>
                      <a:pt x="21" y="2"/>
                    </a:cubicBezTo>
                    <a:cubicBezTo>
                      <a:pt x="21" y="2"/>
                      <a:pt x="20" y="2"/>
                      <a:pt x="19" y="2"/>
                    </a:cubicBezTo>
                    <a:cubicBezTo>
                      <a:pt x="18" y="2"/>
                      <a:pt x="19" y="2"/>
                      <a:pt x="18" y="2"/>
                    </a:cubicBezTo>
                    <a:cubicBezTo>
                      <a:pt x="17" y="2"/>
                      <a:pt x="16" y="3"/>
                      <a:pt x="16" y="1"/>
                    </a:cubicBezTo>
                    <a:cubicBezTo>
                      <a:pt x="16" y="1"/>
                      <a:pt x="15" y="1"/>
                      <a:pt x="15" y="1"/>
                    </a:cubicBezTo>
                    <a:cubicBezTo>
                      <a:pt x="15" y="0"/>
                      <a:pt x="14" y="1"/>
                      <a:pt x="14" y="0"/>
                    </a:cubicBezTo>
                    <a:cubicBezTo>
                      <a:pt x="14" y="0"/>
                      <a:pt x="14" y="1"/>
                      <a:pt x="14" y="1"/>
                    </a:cubicBezTo>
                    <a:cubicBezTo>
                      <a:pt x="14" y="1"/>
                      <a:pt x="14" y="1"/>
                      <a:pt x="14" y="1"/>
                    </a:cubicBezTo>
                    <a:cubicBezTo>
                      <a:pt x="13" y="1"/>
                      <a:pt x="13" y="1"/>
                      <a:pt x="13" y="0"/>
                    </a:cubicBezTo>
                    <a:cubicBezTo>
                      <a:pt x="13" y="1"/>
                      <a:pt x="13" y="1"/>
                      <a:pt x="13" y="0"/>
                    </a:cubicBezTo>
                    <a:cubicBezTo>
                      <a:pt x="13" y="0"/>
                      <a:pt x="13" y="0"/>
                      <a:pt x="13" y="0"/>
                    </a:cubicBezTo>
                    <a:cubicBezTo>
                      <a:pt x="13" y="1"/>
                      <a:pt x="12" y="0"/>
                      <a:pt x="12" y="1"/>
                    </a:cubicBezTo>
                    <a:cubicBezTo>
                      <a:pt x="12" y="1"/>
                      <a:pt x="11" y="0"/>
                      <a:pt x="12" y="0"/>
                    </a:cubicBezTo>
                    <a:cubicBezTo>
                      <a:pt x="12" y="0"/>
                      <a:pt x="11" y="0"/>
                      <a:pt x="11" y="0"/>
                    </a:cubicBezTo>
                    <a:cubicBezTo>
                      <a:pt x="10" y="1"/>
                      <a:pt x="10" y="0"/>
                      <a:pt x="10" y="1"/>
                    </a:cubicBezTo>
                    <a:cubicBezTo>
                      <a:pt x="9" y="1"/>
                      <a:pt x="9" y="2"/>
                      <a:pt x="9" y="2"/>
                    </a:cubicBezTo>
                    <a:cubicBezTo>
                      <a:pt x="9" y="2"/>
                      <a:pt x="8" y="2"/>
                      <a:pt x="8" y="2"/>
                    </a:cubicBezTo>
                    <a:cubicBezTo>
                      <a:pt x="8" y="2"/>
                      <a:pt x="8" y="3"/>
                      <a:pt x="8" y="3"/>
                    </a:cubicBezTo>
                    <a:cubicBezTo>
                      <a:pt x="8" y="3"/>
                      <a:pt x="8" y="3"/>
                      <a:pt x="8" y="3"/>
                    </a:cubicBezTo>
                    <a:cubicBezTo>
                      <a:pt x="8" y="3"/>
                      <a:pt x="9" y="3"/>
                      <a:pt x="9" y="3"/>
                    </a:cubicBezTo>
                    <a:cubicBezTo>
                      <a:pt x="8" y="3"/>
                      <a:pt x="8" y="4"/>
                      <a:pt x="9" y="4"/>
                    </a:cubicBezTo>
                    <a:cubicBezTo>
                      <a:pt x="9" y="3"/>
                      <a:pt x="10" y="4"/>
                      <a:pt x="9" y="4"/>
                    </a:cubicBezTo>
                    <a:cubicBezTo>
                      <a:pt x="9" y="4"/>
                      <a:pt x="9" y="5"/>
                      <a:pt x="8" y="4"/>
                    </a:cubicBezTo>
                    <a:cubicBezTo>
                      <a:pt x="8" y="4"/>
                      <a:pt x="8" y="4"/>
                      <a:pt x="8" y="4"/>
                    </a:cubicBezTo>
                    <a:cubicBezTo>
                      <a:pt x="8" y="4"/>
                      <a:pt x="7" y="4"/>
                      <a:pt x="7" y="4"/>
                    </a:cubicBezTo>
                    <a:cubicBezTo>
                      <a:pt x="7" y="4"/>
                      <a:pt x="7" y="4"/>
                      <a:pt x="7" y="4"/>
                    </a:cubicBezTo>
                    <a:cubicBezTo>
                      <a:pt x="6" y="5"/>
                      <a:pt x="5" y="4"/>
                      <a:pt x="5" y="5"/>
                    </a:cubicBezTo>
                    <a:cubicBezTo>
                      <a:pt x="5" y="5"/>
                      <a:pt x="4" y="5"/>
                      <a:pt x="4" y="5"/>
                    </a:cubicBezTo>
                    <a:cubicBezTo>
                      <a:pt x="4" y="4"/>
                      <a:pt x="3" y="4"/>
                      <a:pt x="3" y="5"/>
                    </a:cubicBezTo>
                    <a:cubicBezTo>
                      <a:pt x="4" y="5"/>
                      <a:pt x="2" y="5"/>
                      <a:pt x="2" y="5"/>
                    </a:cubicBezTo>
                    <a:cubicBezTo>
                      <a:pt x="3" y="5"/>
                      <a:pt x="3" y="5"/>
                      <a:pt x="3" y="5"/>
                    </a:cubicBezTo>
                    <a:cubicBezTo>
                      <a:pt x="3" y="6"/>
                      <a:pt x="2" y="5"/>
                      <a:pt x="2" y="5"/>
                    </a:cubicBezTo>
                    <a:cubicBezTo>
                      <a:pt x="2" y="6"/>
                      <a:pt x="2" y="6"/>
                      <a:pt x="1" y="6"/>
                    </a:cubicBezTo>
                    <a:cubicBezTo>
                      <a:pt x="1" y="6"/>
                      <a:pt x="1" y="6"/>
                      <a:pt x="1" y="6"/>
                    </a:cubicBezTo>
                    <a:cubicBezTo>
                      <a:pt x="1" y="6"/>
                      <a:pt x="2" y="7"/>
                      <a:pt x="1" y="7"/>
                    </a:cubicBezTo>
                    <a:cubicBezTo>
                      <a:pt x="0" y="7"/>
                      <a:pt x="1" y="7"/>
                      <a:pt x="0" y="7"/>
                    </a:cubicBezTo>
                    <a:cubicBezTo>
                      <a:pt x="0" y="7"/>
                      <a:pt x="1" y="7"/>
                      <a:pt x="0" y="8"/>
                    </a:cubicBezTo>
                    <a:cubicBezTo>
                      <a:pt x="0" y="9"/>
                      <a:pt x="0" y="9"/>
                      <a:pt x="0" y="9"/>
                    </a:cubicBezTo>
                    <a:cubicBezTo>
                      <a:pt x="1" y="9"/>
                      <a:pt x="0" y="8"/>
                      <a:pt x="1" y="8"/>
                    </a:cubicBezTo>
                    <a:cubicBezTo>
                      <a:pt x="2" y="8"/>
                      <a:pt x="1" y="9"/>
                      <a:pt x="1" y="9"/>
                    </a:cubicBezTo>
                    <a:cubicBezTo>
                      <a:pt x="2" y="9"/>
                      <a:pt x="2" y="10"/>
                      <a:pt x="2" y="10"/>
                    </a:cubicBezTo>
                    <a:cubicBezTo>
                      <a:pt x="1" y="9"/>
                      <a:pt x="1" y="10"/>
                      <a:pt x="1" y="10"/>
                    </a:cubicBezTo>
                    <a:cubicBezTo>
                      <a:pt x="2" y="10"/>
                      <a:pt x="2" y="10"/>
                      <a:pt x="2" y="10"/>
                    </a:cubicBezTo>
                    <a:cubicBezTo>
                      <a:pt x="2" y="10"/>
                      <a:pt x="2" y="10"/>
                      <a:pt x="2" y="10"/>
                    </a:cubicBezTo>
                    <a:cubicBezTo>
                      <a:pt x="2" y="9"/>
                      <a:pt x="2" y="10"/>
                      <a:pt x="3" y="10"/>
                    </a:cubicBezTo>
                    <a:cubicBezTo>
                      <a:pt x="3" y="10"/>
                      <a:pt x="3" y="10"/>
                      <a:pt x="3" y="10"/>
                    </a:cubicBezTo>
                    <a:cubicBezTo>
                      <a:pt x="3" y="9"/>
                      <a:pt x="4" y="9"/>
                      <a:pt x="3" y="10"/>
                    </a:cubicBezTo>
                    <a:cubicBezTo>
                      <a:pt x="3" y="10"/>
                      <a:pt x="3" y="11"/>
                      <a:pt x="2" y="11"/>
                    </a:cubicBezTo>
                    <a:cubicBezTo>
                      <a:pt x="2" y="11"/>
                      <a:pt x="2" y="12"/>
                      <a:pt x="2" y="12"/>
                    </a:cubicBezTo>
                    <a:cubicBezTo>
                      <a:pt x="2" y="12"/>
                      <a:pt x="2" y="12"/>
                      <a:pt x="2" y="12"/>
                    </a:cubicBezTo>
                    <a:cubicBezTo>
                      <a:pt x="2" y="12"/>
                      <a:pt x="2" y="12"/>
                      <a:pt x="3" y="12"/>
                    </a:cubicBezTo>
                    <a:cubicBezTo>
                      <a:pt x="3" y="12"/>
                      <a:pt x="3" y="12"/>
                      <a:pt x="3" y="12"/>
                    </a:cubicBezTo>
                    <a:cubicBezTo>
                      <a:pt x="3" y="12"/>
                      <a:pt x="3" y="11"/>
                      <a:pt x="3" y="11"/>
                    </a:cubicBezTo>
                    <a:cubicBezTo>
                      <a:pt x="4" y="12"/>
                      <a:pt x="4" y="10"/>
                      <a:pt x="4" y="11"/>
                    </a:cubicBezTo>
                    <a:cubicBezTo>
                      <a:pt x="4" y="12"/>
                      <a:pt x="4" y="12"/>
                      <a:pt x="4" y="13"/>
                    </a:cubicBezTo>
                    <a:cubicBezTo>
                      <a:pt x="4" y="13"/>
                      <a:pt x="4" y="13"/>
                      <a:pt x="3" y="13"/>
                    </a:cubicBezTo>
                    <a:cubicBezTo>
                      <a:pt x="3" y="14"/>
                      <a:pt x="4" y="13"/>
                      <a:pt x="4" y="14"/>
                    </a:cubicBezTo>
                    <a:cubicBezTo>
                      <a:pt x="4" y="14"/>
                      <a:pt x="4" y="14"/>
                      <a:pt x="5" y="13"/>
                    </a:cubicBezTo>
                    <a:cubicBezTo>
                      <a:pt x="5" y="13"/>
                      <a:pt x="5" y="13"/>
                      <a:pt x="5" y="14"/>
                    </a:cubicBezTo>
                    <a:cubicBezTo>
                      <a:pt x="5" y="14"/>
                      <a:pt x="4" y="14"/>
                      <a:pt x="4" y="14"/>
                    </a:cubicBezTo>
                    <a:cubicBezTo>
                      <a:pt x="4" y="14"/>
                      <a:pt x="4" y="14"/>
                      <a:pt x="4" y="14"/>
                    </a:cubicBezTo>
                    <a:cubicBezTo>
                      <a:pt x="4" y="15"/>
                      <a:pt x="3" y="14"/>
                      <a:pt x="4" y="15"/>
                    </a:cubicBezTo>
                    <a:cubicBezTo>
                      <a:pt x="4" y="15"/>
                      <a:pt x="5" y="14"/>
                      <a:pt x="5" y="15"/>
                    </a:cubicBezTo>
                    <a:cubicBezTo>
                      <a:pt x="4" y="15"/>
                      <a:pt x="4" y="16"/>
                      <a:pt x="4" y="16"/>
                    </a:cubicBezTo>
                    <a:cubicBezTo>
                      <a:pt x="3" y="16"/>
                      <a:pt x="3" y="17"/>
                      <a:pt x="3" y="18"/>
                    </a:cubicBezTo>
                    <a:cubicBezTo>
                      <a:pt x="3" y="18"/>
                      <a:pt x="3" y="19"/>
                      <a:pt x="3" y="19"/>
                    </a:cubicBezTo>
                    <a:cubicBezTo>
                      <a:pt x="3" y="19"/>
                      <a:pt x="3" y="19"/>
                      <a:pt x="3" y="19"/>
                    </a:cubicBezTo>
                    <a:cubicBezTo>
                      <a:pt x="4" y="18"/>
                      <a:pt x="6" y="17"/>
                      <a:pt x="7" y="18"/>
                    </a:cubicBezTo>
                    <a:cubicBezTo>
                      <a:pt x="8" y="18"/>
                      <a:pt x="8" y="16"/>
                      <a:pt x="8" y="16"/>
                    </a:cubicBezTo>
                    <a:cubicBezTo>
                      <a:pt x="9" y="16"/>
                      <a:pt x="8" y="18"/>
                      <a:pt x="9" y="18"/>
                    </a:cubicBezTo>
                    <a:cubicBezTo>
                      <a:pt x="11" y="18"/>
                      <a:pt x="8" y="19"/>
                      <a:pt x="9" y="19"/>
                    </a:cubicBezTo>
                    <a:cubicBezTo>
                      <a:pt x="9" y="20"/>
                      <a:pt x="9" y="21"/>
                      <a:pt x="10" y="20"/>
                    </a:cubicBezTo>
                    <a:cubicBezTo>
                      <a:pt x="12" y="18"/>
                      <a:pt x="10" y="20"/>
                      <a:pt x="12" y="19"/>
                    </a:cubicBezTo>
                    <a:cubicBezTo>
                      <a:pt x="14" y="19"/>
                      <a:pt x="13" y="21"/>
                      <a:pt x="14" y="20"/>
                    </a:cubicBezTo>
                    <a:cubicBezTo>
                      <a:pt x="15" y="19"/>
                      <a:pt x="14" y="20"/>
                      <a:pt x="15" y="20"/>
                    </a:cubicBezTo>
                    <a:cubicBezTo>
                      <a:pt x="18" y="19"/>
                      <a:pt x="16" y="19"/>
                      <a:pt x="17" y="18"/>
                    </a:cubicBezTo>
                    <a:cubicBezTo>
                      <a:pt x="18" y="18"/>
                      <a:pt x="17" y="19"/>
                      <a:pt x="18" y="19"/>
                    </a:cubicBezTo>
                    <a:cubicBezTo>
                      <a:pt x="19" y="18"/>
                      <a:pt x="19" y="20"/>
                      <a:pt x="20" y="19"/>
                    </a:cubicBezTo>
                    <a:cubicBezTo>
                      <a:pt x="20" y="18"/>
                      <a:pt x="20" y="19"/>
                      <a:pt x="21" y="19"/>
                    </a:cubicBezTo>
                    <a:cubicBezTo>
                      <a:pt x="23" y="18"/>
                      <a:pt x="22" y="19"/>
                      <a:pt x="22" y="19"/>
                    </a:cubicBezTo>
                    <a:cubicBezTo>
                      <a:pt x="23" y="20"/>
                      <a:pt x="21" y="21"/>
                      <a:pt x="22" y="21"/>
                    </a:cubicBezTo>
                    <a:cubicBezTo>
                      <a:pt x="23" y="22"/>
                      <a:pt x="23" y="21"/>
                      <a:pt x="24" y="22"/>
                    </a:cubicBezTo>
                    <a:cubicBezTo>
                      <a:pt x="25" y="22"/>
                      <a:pt x="25" y="22"/>
                      <a:pt x="25" y="23"/>
                    </a:cubicBezTo>
                    <a:cubicBezTo>
                      <a:pt x="24" y="23"/>
                      <a:pt x="24" y="25"/>
                      <a:pt x="23" y="24"/>
                    </a:cubicBezTo>
                    <a:cubicBezTo>
                      <a:pt x="23" y="23"/>
                      <a:pt x="23" y="25"/>
                      <a:pt x="22" y="25"/>
                    </a:cubicBezTo>
                    <a:cubicBezTo>
                      <a:pt x="22" y="25"/>
                      <a:pt x="21" y="25"/>
                      <a:pt x="21" y="26"/>
                    </a:cubicBezTo>
                    <a:cubicBezTo>
                      <a:pt x="20" y="26"/>
                      <a:pt x="20" y="28"/>
                      <a:pt x="19" y="27"/>
                    </a:cubicBezTo>
                    <a:cubicBezTo>
                      <a:pt x="19" y="27"/>
                      <a:pt x="18" y="27"/>
                      <a:pt x="19" y="28"/>
                    </a:cubicBezTo>
                    <a:cubicBezTo>
                      <a:pt x="20" y="29"/>
                      <a:pt x="20" y="29"/>
                      <a:pt x="20" y="29"/>
                    </a:cubicBezTo>
                    <a:cubicBezTo>
                      <a:pt x="19" y="30"/>
                      <a:pt x="20" y="31"/>
                      <a:pt x="20" y="31"/>
                    </a:cubicBezTo>
                    <a:cubicBezTo>
                      <a:pt x="19" y="32"/>
                      <a:pt x="20" y="32"/>
                      <a:pt x="19" y="33"/>
                    </a:cubicBezTo>
                    <a:cubicBezTo>
                      <a:pt x="19" y="34"/>
                      <a:pt x="21" y="33"/>
                      <a:pt x="20" y="34"/>
                    </a:cubicBezTo>
                    <a:cubicBezTo>
                      <a:pt x="18" y="35"/>
                      <a:pt x="18" y="34"/>
                      <a:pt x="18" y="35"/>
                    </a:cubicBezTo>
                    <a:cubicBezTo>
                      <a:pt x="18" y="37"/>
                      <a:pt x="19" y="35"/>
                      <a:pt x="19" y="37"/>
                    </a:cubicBezTo>
                    <a:cubicBezTo>
                      <a:pt x="19" y="38"/>
                      <a:pt x="18" y="38"/>
                      <a:pt x="18" y="39"/>
                    </a:cubicBezTo>
                    <a:cubicBezTo>
                      <a:pt x="18" y="40"/>
                      <a:pt x="16" y="40"/>
                      <a:pt x="15" y="40"/>
                    </a:cubicBezTo>
                    <a:cubicBezTo>
                      <a:pt x="14" y="40"/>
                      <a:pt x="13" y="40"/>
                      <a:pt x="14" y="41"/>
                    </a:cubicBezTo>
                    <a:cubicBezTo>
                      <a:pt x="15" y="42"/>
                      <a:pt x="16" y="42"/>
                      <a:pt x="16" y="43"/>
                    </a:cubicBezTo>
                    <a:cubicBezTo>
                      <a:pt x="15" y="44"/>
                      <a:pt x="16" y="43"/>
                      <a:pt x="16" y="44"/>
                    </a:cubicBezTo>
                    <a:cubicBezTo>
                      <a:pt x="16" y="45"/>
                      <a:pt x="17" y="44"/>
                      <a:pt x="17" y="45"/>
                    </a:cubicBezTo>
                    <a:cubicBezTo>
                      <a:pt x="17" y="46"/>
                      <a:pt x="19" y="45"/>
                      <a:pt x="18" y="46"/>
                    </a:cubicBezTo>
                    <a:cubicBezTo>
                      <a:pt x="17" y="49"/>
                      <a:pt x="16" y="48"/>
                      <a:pt x="16" y="49"/>
                    </a:cubicBezTo>
                    <a:cubicBezTo>
                      <a:pt x="16" y="50"/>
                      <a:pt x="16" y="50"/>
                      <a:pt x="16" y="51"/>
                    </a:cubicBezTo>
                    <a:cubicBezTo>
                      <a:pt x="15" y="52"/>
                      <a:pt x="16" y="52"/>
                      <a:pt x="17" y="53"/>
                    </a:cubicBezTo>
                    <a:cubicBezTo>
                      <a:pt x="18" y="54"/>
                      <a:pt x="19" y="53"/>
                      <a:pt x="19" y="53"/>
                    </a:cubicBezTo>
                    <a:cubicBezTo>
                      <a:pt x="18" y="54"/>
                      <a:pt x="18" y="56"/>
                      <a:pt x="18" y="55"/>
                    </a:cubicBezTo>
                    <a:cubicBezTo>
                      <a:pt x="17" y="54"/>
                      <a:pt x="17" y="56"/>
                      <a:pt x="17" y="56"/>
                    </a:cubicBezTo>
                    <a:cubicBezTo>
                      <a:pt x="15" y="55"/>
                      <a:pt x="16" y="56"/>
                      <a:pt x="15" y="57"/>
                    </a:cubicBezTo>
                    <a:cubicBezTo>
                      <a:pt x="15" y="58"/>
                      <a:pt x="15" y="58"/>
                      <a:pt x="14" y="59"/>
                    </a:cubicBezTo>
                    <a:cubicBezTo>
                      <a:pt x="14" y="59"/>
                      <a:pt x="14" y="59"/>
                      <a:pt x="14" y="60"/>
                    </a:cubicBezTo>
                    <a:cubicBezTo>
                      <a:pt x="15" y="61"/>
                      <a:pt x="15" y="61"/>
                      <a:pt x="15" y="62"/>
                    </a:cubicBezTo>
                    <a:cubicBezTo>
                      <a:pt x="15" y="62"/>
                      <a:pt x="15" y="62"/>
                      <a:pt x="15" y="63"/>
                    </a:cubicBezTo>
                    <a:cubicBezTo>
                      <a:pt x="15" y="63"/>
                      <a:pt x="15" y="63"/>
                      <a:pt x="15" y="63"/>
                    </a:cubicBezTo>
                    <a:cubicBezTo>
                      <a:pt x="15" y="63"/>
                      <a:pt x="15" y="63"/>
                      <a:pt x="15" y="63"/>
                    </a:cubicBezTo>
                    <a:cubicBezTo>
                      <a:pt x="15" y="63"/>
                      <a:pt x="15" y="63"/>
                      <a:pt x="15" y="63"/>
                    </a:cubicBezTo>
                    <a:cubicBezTo>
                      <a:pt x="15" y="63"/>
                      <a:pt x="15" y="63"/>
                      <a:pt x="15" y="63"/>
                    </a:cubicBezTo>
                    <a:cubicBezTo>
                      <a:pt x="15" y="63"/>
                      <a:pt x="15" y="63"/>
                      <a:pt x="16" y="63"/>
                    </a:cubicBezTo>
                    <a:cubicBezTo>
                      <a:pt x="16" y="63"/>
                      <a:pt x="16" y="62"/>
                      <a:pt x="16" y="62"/>
                    </a:cubicBezTo>
                    <a:cubicBezTo>
                      <a:pt x="17" y="62"/>
                      <a:pt x="18" y="63"/>
                      <a:pt x="19" y="63"/>
                    </a:cubicBezTo>
                    <a:cubicBezTo>
                      <a:pt x="19" y="60"/>
                      <a:pt x="19" y="63"/>
                      <a:pt x="19" y="63"/>
                    </a:cubicBezTo>
                    <a:cubicBezTo>
                      <a:pt x="20" y="64"/>
                      <a:pt x="22" y="63"/>
                      <a:pt x="23" y="66"/>
                    </a:cubicBezTo>
                    <a:cubicBezTo>
                      <a:pt x="24" y="66"/>
                      <a:pt x="23" y="67"/>
                      <a:pt x="23" y="67"/>
                    </a:cubicBezTo>
                    <a:cubicBezTo>
                      <a:pt x="23" y="66"/>
                      <a:pt x="23" y="67"/>
                      <a:pt x="23" y="67"/>
                    </a:cubicBezTo>
                    <a:cubicBezTo>
                      <a:pt x="23" y="68"/>
                      <a:pt x="23" y="68"/>
                      <a:pt x="24" y="68"/>
                    </a:cubicBezTo>
                    <a:cubicBezTo>
                      <a:pt x="24" y="67"/>
                      <a:pt x="25" y="68"/>
                      <a:pt x="24" y="69"/>
                    </a:cubicBezTo>
                    <a:cubicBezTo>
                      <a:pt x="24" y="69"/>
                      <a:pt x="25" y="69"/>
                      <a:pt x="25" y="69"/>
                    </a:cubicBezTo>
                    <a:cubicBezTo>
                      <a:pt x="25" y="68"/>
                      <a:pt x="25" y="69"/>
                      <a:pt x="25" y="69"/>
                    </a:cubicBezTo>
                    <a:cubicBezTo>
                      <a:pt x="25" y="69"/>
                      <a:pt x="25" y="70"/>
                      <a:pt x="24" y="69"/>
                    </a:cubicBezTo>
                    <a:cubicBezTo>
                      <a:pt x="24" y="69"/>
                      <a:pt x="24" y="69"/>
                      <a:pt x="25" y="70"/>
                    </a:cubicBezTo>
                    <a:cubicBezTo>
                      <a:pt x="25" y="70"/>
                      <a:pt x="25" y="70"/>
                      <a:pt x="25" y="71"/>
                    </a:cubicBezTo>
                    <a:cubicBezTo>
                      <a:pt x="25" y="71"/>
                      <a:pt x="26" y="70"/>
                      <a:pt x="26" y="71"/>
                    </a:cubicBezTo>
                    <a:cubicBezTo>
                      <a:pt x="26" y="72"/>
                      <a:pt x="26" y="72"/>
                      <a:pt x="26" y="72"/>
                    </a:cubicBezTo>
                    <a:cubicBezTo>
                      <a:pt x="27" y="72"/>
                      <a:pt x="27" y="72"/>
                      <a:pt x="28" y="73"/>
                    </a:cubicBezTo>
                    <a:cubicBezTo>
                      <a:pt x="28" y="73"/>
                      <a:pt x="28" y="73"/>
                      <a:pt x="29" y="73"/>
                    </a:cubicBezTo>
                    <a:cubicBezTo>
                      <a:pt x="29" y="73"/>
                      <a:pt x="29" y="73"/>
                      <a:pt x="30" y="74"/>
                    </a:cubicBezTo>
                    <a:cubicBezTo>
                      <a:pt x="30" y="74"/>
                      <a:pt x="30" y="74"/>
                      <a:pt x="30" y="73"/>
                    </a:cubicBezTo>
                    <a:cubicBezTo>
                      <a:pt x="31" y="73"/>
                      <a:pt x="31" y="73"/>
                      <a:pt x="31" y="73"/>
                    </a:cubicBezTo>
                    <a:cubicBezTo>
                      <a:pt x="32" y="73"/>
                      <a:pt x="31" y="73"/>
                      <a:pt x="31" y="73"/>
                    </a:cubicBezTo>
                    <a:cubicBezTo>
                      <a:pt x="31" y="72"/>
                      <a:pt x="31" y="72"/>
                      <a:pt x="32" y="72"/>
                    </a:cubicBezTo>
                    <a:cubicBezTo>
                      <a:pt x="32" y="73"/>
                      <a:pt x="32" y="73"/>
                      <a:pt x="32" y="72"/>
                    </a:cubicBezTo>
                    <a:cubicBezTo>
                      <a:pt x="32" y="72"/>
                      <a:pt x="32" y="72"/>
                      <a:pt x="32" y="72"/>
                    </a:cubicBezTo>
                    <a:cubicBezTo>
                      <a:pt x="32" y="71"/>
                      <a:pt x="32" y="71"/>
                      <a:pt x="33" y="70"/>
                    </a:cubicBezTo>
                    <a:cubicBezTo>
                      <a:pt x="33" y="69"/>
                      <a:pt x="33" y="70"/>
                      <a:pt x="34" y="69"/>
                    </a:cubicBezTo>
                    <a:cubicBezTo>
                      <a:pt x="35" y="69"/>
                      <a:pt x="35" y="69"/>
                      <a:pt x="36" y="69"/>
                    </a:cubicBezTo>
                    <a:cubicBezTo>
                      <a:pt x="36" y="69"/>
                      <a:pt x="36" y="69"/>
                      <a:pt x="37" y="69"/>
                    </a:cubicBezTo>
                    <a:cubicBezTo>
                      <a:pt x="37" y="69"/>
                      <a:pt x="37" y="69"/>
                      <a:pt x="38" y="68"/>
                    </a:cubicBezTo>
                    <a:cubicBezTo>
                      <a:pt x="39" y="68"/>
                      <a:pt x="38" y="68"/>
                      <a:pt x="39" y="67"/>
                    </a:cubicBezTo>
                    <a:cubicBezTo>
                      <a:pt x="39" y="67"/>
                      <a:pt x="39" y="67"/>
                      <a:pt x="39" y="67"/>
                    </a:cubicBezTo>
                    <a:cubicBezTo>
                      <a:pt x="39" y="67"/>
                      <a:pt x="39" y="66"/>
                      <a:pt x="40" y="67"/>
                    </a:cubicBezTo>
                    <a:cubicBezTo>
                      <a:pt x="41" y="67"/>
                      <a:pt x="42" y="66"/>
                      <a:pt x="43" y="67"/>
                    </a:cubicBezTo>
                    <a:cubicBezTo>
                      <a:pt x="43" y="67"/>
                      <a:pt x="43" y="67"/>
                      <a:pt x="44" y="67"/>
                    </a:cubicBezTo>
                    <a:cubicBezTo>
                      <a:pt x="44" y="67"/>
                      <a:pt x="45" y="67"/>
                      <a:pt x="44" y="67"/>
                    </a:cubicBezTo>
                    <a:cubicBezTo>
                      <a:pt x="46" y="67"/>
                      <a:pt x="45" y="67"/>
                      <a:pt x="45" y="67"/>
                    </a:cubicBezTo>
                    <a:cubicBezTo>
                      <a:pt x="46" y="67"/>
                      <a:pt x="45" y="67"/>
                      <a:pt x="46" y="67"/>
                    </a:cubicBezTo>
                    <a:cubicBezTo>
                      <a:pt x="46" y="67"/>
                      <a:pt x="47" y="67"/>
                      <a:pt x="47" y="67"/>
                    </a:cubicBezTo>
                    <a:cubicBezTo>
                      <a:pt x="48" y="67"/>
                      <a:pt x="47" y="67"/>
                      <a:pt x="49" y="67"/>
                    </a:cubicBezTo>
                    <a:cubicBezTo>
                      <a:pt x="52" y="67"/>
                      <a:pt x="51" y="68"/>
                      <a:pt x="52" y="67"/>
                    </a:cubicBezTo>
                    <a:cubicBezTo>
                      <a:pt x="52" y="67"/>
                      <a:pt x="53" y="68"/>
                      <a:pt x="54" y="67"/>
                    </a:cubicBezTo>
                    <a:cubicBezTo>
                      <a:pt x="54" y="66"/>
                      <a:pt x="53" y="66"/>
                      <a:pt x="55" y="66"/>
                    </a:cubicBezTo>
                    <a:cubicBezTo>
                      <a:pt x="56" y="66"/>
                      <a:pt x="56" y="66"/>
                      <a:pt x="56" y="66"/>
                    </a:cubicBezTo>
                    <a:cubicBezTo>
                      <a:pt x="56" y="66"/>
                      <a:pt x="57" y="67"/>
                      <a:pt x="57" y="67"/>
                    </a:cubicBezTo>
                    <a:cubicBezTo>
                      <a:pt x="57" y="67"/>
                      <a:pt x="57" y="67"/>
                      <a:pt x="58" y="67"/>
                    </a:cubicBezTo>
                    <a:cubicBezTo>
                      <a:pt x="58" y="66"/>
                      <a:pt x="58" y="66"/>
                      <a:pt x="58" y="66"/>
                    </a:cubicBezTo>
                    <a:cubicBezTo>
                      <a:pt x="58" y="65"/>
                      <a:pt x="59" y="65"/>
                      <a:pt x="59" y="64"/>
                    </a:cubicBezTo>
                    <a:cubicBezTo>
                      <a:pt x="59" y="64"/>
                      <a:pt x="60" y="64"/>
                      <a:pt x="60" y="63"/>
                    </a:cubicBezTo>
                    <a:cubicBezTo>
                      <a:pt x="60" y="62"/>
                      <a:pt x="60" y="62"/>
                      <a:pt x="60" y="62"/>
                    </a:cubicBezTo>
                    <a:cubicBezTo>
                      <a:pt x="61" y="61"/>
                      <a:pt x="61" y="61"/>
                      <a:pt x="61" y="61"/>
                    </a:cubicBezTo>
                    <a:cubicBezTo>
                      <a:pt x="62" y="60"/>
                      <a:pt x="62" y="61"/>
                      <a:pt x="63" y="60"/>
                    </a:cubicBezTo>
                    <a:cubicBezTo>
                      <a:pt x="63" y="60"/>
                      <a:pt x="63" y="60"/>
                      <a:pt x="63" y="60"/>
                    </a:cubicBezTo>
                    <a:cubicBezTo>
                      <a:pt x="63" y="60"/>
                      <a:pt x="63" y="60"/>
                      <a:pt x="63" y="60"/>
                    </a:cubicBezTo>
                    <a:cubicBezTo>
                      <a:pt x="64" y="59"/>
                      <a:pt x="64" y="59"/>
                      <a:pt x="64" y="59"/>
                    </a:cubicBezTo>
                    <a:cubicBezTo>
                      <a:pt x="65" y="59"/>
                      <a:pt x="65" y="59"/>
                      <a:pt x="65" y="59"/>
                    </a:cubicBezTo>
                    <a:cubicBezTo>
                      <a:pt x="66" y="60"/>
                      <a:pt x="65" y="59"/>
                      <a:pt x="66" y="59"/>
                    </a:cubicBezTo>
                    <a:cubicBezTo>
                      <a:pt x="67" y="59"/>
                      <a:pt x="66" y="59"/>
                      <a:pt x="67" y="59"/>
                    </a:cubicBezTo>
                    <a:cubicBezTo>
                      <a:pt x="67" y="59"/>
                      <a:pt x="67" y="59"/>
                      <a:pt x="68" y="59"/>
                    </a:cubicBezTo>
                    <a:cubicBezTo>
                      <a:pt x="68" y="59"/>
                      <a:pt x="69" y="59"/>
                      <a:pt x="69" y="59"/>
                    </a:cubicBezTo>
                    <a:cubicBezTo>
                      <a:pt x="69" y="57"/>
                      <a:pt x="68" y="57"/>
                      <a:pt x="69" y="58"/>
                    </a:cubicBezTo>
                    <a:cubicBezTo>
                      <a:pt x="69" y="58"/>
                      <a:pt x="69" y="58"/>
                      <a:pt x="69" y="58"/>
                    </a:cubicBezTo>
                    <a:cubicBezTo>
                      <a:pt x="68" y="58"/>
                      <a:pt x="68" y="58"/>
                      <a:pt x="68" y="58"/>
                    </a:cubicBezTo>
                    <a:cubicBezTo>
                      <a:pt x="68" y="58"/>
                      <a:pt x="67" y="58"/>
                      <a:pt x="68" y="57"/>
                    </a:cubicBezTo>
                    <a:cubicBezTo>
                      <a:pt x="68" y="56"/>
                      <a:pt x="68" y="57"/>
                      <a:pt x="68" y="57"/>
                    </a:cubicBezTo>
                    <a:cubicBezTo>
                      <a:pt x="69" y="58"/>
                      <a:pt x="69" y="57"/>
                      <a:pt x="68" y="56"/>
                    </a:cubicBezTo>
                    <a:cubicBezTo>
                      <a:pt x="68" y="56"/>
                      <a:pt x="69" y="56"/>
                      <a:pt x="69" y="54"/>
                    </a:cubicBezTo>
                    <a:cubicBezTo>
                      <a:pt x="69" y="52"/>
                      <a:pt x="70" y="55"/>
                      <a:pt x="70" y="53"/>
                    </a:cubicBezTo>
                    <a:cubicBezTo>
                      <a:pt x="70" y="52"/>
                      <a:pt x="70" y="52"/>
                      <a:pt x="71" y="52"/>
                    </a:cubicBezTo>
                    <a:cubicBezTo>
                      <a:pt x="71" y="52"/>
                      <a:pt x="71" y="52"/>
                      <a:pt x="71" y="52"/>
                    </a:cubicBezTo>
                    <a:cubicBezTo>
                      <a:pt x="71" y="51"/>
                      <a:pt x="72" y="51"/>
                      <a:pt x="72" y="51"/>
                    </a:cubicBezTo>
                    <a:cubicBezTo>
                      <a:pt x="72" y="51"/>
                      <a:pt x="72" y="50"/>
                      <a:pt x="73" y="50"/>
                    </a:cubicBezTo>
                    <a:cubicBezTo>
                      <a:pt x="73" y="50"/>
                      <a:pt x="73" y="50"/>
                      <a:pt x="73" y="50"/>
                    </a:cubicBezTo>
                    <a:cubicBezTo>
                      <a:pt x="74" y="50"/>
                      <a:pt x="74" y="50"/>
                      <a:pt x="74" y="50"/>
                    </a:cubicBezTo>
                    <a:cubicBezTo>
                      <a:pt x="74" y="50"/>
                      <a:pt x="74" y="50"/>
                      <a:pt x="74" y="49"/>
                    </a:cubicBezTo>
                    <a:cubicBezTo>
                      <a:pt x="75" y="49"/>
                      <a:pt x="75" y="49"/>
                      <a:pt x="76" y="49"/>
                    </a:cubicBezTo>
                    <a:cubicBezTo>
                      <a:pt x="76" y="49"/>
                      <a:pt x="76" y="48"/>
                      <a:pt x="76" y="48"/>
                    </a:cubicBezTo>
                    <a:cubicBezTo>
                      <a:pt x="77" y="48"/>
                      <a:pt x="75" y="48"/>
                      <a:pt x="76" y="48"/>
                    </a:cubicBezTo>
                    <a:cubicBezTo>
                      <a:pt x="76" y="48"/>
                      <a:pt x="76" y="47"/>
                      <a:pt x="75" y="47"/>
                    </a:cubicBezTo>
                    <a:cubicBezTo>
                      <a:pt x="74" y="47"/>
                      <a:pt x="75" y="47"/>
                      <a:pt x="74" y="47"/>
                    </a:cubicBezTo>
                    <a:cubicBezTo>
                      <a:pt x="73" y="46"/>
                      <a:pt x="73" y="46"/>
                      <a:pt x="73" y="45"/>
                    </a:cubicBezTo>
                    <a:cubicBezTo>
                      <a:pt x="72" y="44"/>
                      <a:pt x="73" y="45"/>
                      <a:pt x="73" y="44"/>
                    </a:cubicBezTo>
                    <a:cubicBezTo>
                      <a:pt x="72" y="44"/>
                      <a:pt x="73" y="44"/>
                      <a:pt x="72" y="43"/>
                    </a:cubicBezTo>
                    <a:cubicBezTo>
                      <a:pt x="72" y="43"/>
                      <a:pt x="71" y="42"/>
                      <a:pt x="72" y="43"/>
                    </a:cubicBezTo>
                    <a:cubicBezTo>
                      <a:pt x="72" y="43"/>
                      <a:pt x="72" y="44"/>
                      <a:pt x="72" y="44"/>
                    </a:cubicBezTo>
                    <a:cubicBezTo>
                      <a:pt x="71" y="44"/>
                      <a:pt x="71" y="43"/>
                      <a:pt x="71" y="42"/>
                    </a:cubicBezTo>
                    <a:cubicBezTo>
                      <a:pt x="71" y="41"/>
                      <a:pt x="72" y="43"/>
                      <a:pt x="72" y="41"/>
                    </a:cubicBezTo>
                    <a:cubicBezTo>
                      <a:pt x="72" y="41"/>
                      <a:pt x="72" y="41"/>
                      <a:pt x="72" y="40"/>
                    </a:cubicBezTo>
                    <a:cubicBezTo>
                      <a:pt x="73" y="40"/>
                      <a:pt x="73" y="40"/>
                      <a:pt x="73" y="40"/>
                    </a:cubicBezTo>
                    <a:cubicBezTo>
                      <a:pt x="73" y="39"/>
                      <a:pt x="73" y="38"/>
                      <a:pt x="74" y="38"/>
                    </a:cubicBezTo>
                    <a:cubicBezTo>
                      <a:pt x="74" y="38"/>
                      <a:pt x="74" y="38"/>
                      <a:pt x="74" y="37"/>
                    </a:cubicBezTo>
                    <a:cubicBezTo>
                      <a:pt x="75" y="37"/>
                      <a:pt x="74" y="36"/>
                      <a:pt x="75" y="36"/>
                    </a:cubicBezTo>
                    <a:cubicBezTo>
                      <a:pt x="76" y="36"/>
                      <a:pt x="75" y="35"/>
                      <a:pt x="76" y="35"/>
                    </a:cubicBezTo>
                    <a:cubicBezTo>
                      <a:pt x="77" y="35"/>
                      <a:pt x="76" y="35"/>
                      <a:pt x="77" y="34"/>
                    </a:cubicBezTo>
                    <a:cubicBezTo>
                      <a:pt x="78" y="33"/>
                      <a:pt x="78" y="33"/>
                      <a:pt x="78" y="32"/>
                    </a:cubicBezTo>
                    <a:cubicBezTo>
                      <a:pt x="78" y="32"/>
                      <a:pt x="79" y="32"/>
                      <a:pt x="79" y="31"/>
                    </a:cubicBezTo>
                    <a:cubicBezTo>
                      <a:pt x="79" y="31"/>
                      <a:pt x="79" y="31"/>
                      <a:pt x="79" y="31"/>
                    </a:cubicBezTo>
                    <a:cubicBezTo>
                      <a:pt x="80" y="31"/>
                      <a:pt x="80" y="31"/>
                      <a:pt x="80" y="31"/>
                    </a:cubicBezTo>
                    <a:cubicBezTo>
                      <a:pt x="80" y="31"/>
                      <a:pt x="80" y="31"/>
                      <a:pt x="80" y="31"/>
                    </a:cubicBezTo>
                    <a:cubicBezTo>
                      <a:pt x="80" y="31"/>
                      <a:pt x="79" y="31"/>
                      <a:pt x="79" y="31"/>
                    </a:cubicBezTo>
                    <a:cubicBezTo>
                      <a:pt x="79" y="32"/>
                      <a:pt x="80" y="32"/>
                      <a:pt x="81" y="31"/>
                    </a:cubicBezTo>
                    <a:cubicBezTo>
                      <a:pt x="81" y="30"/>
                      <a:pt x="81" y="31"/>
                      <a:pt x="81" y="31"/>
                    </a:cubicBezTo>
                    <a:cubicBezTo>
                      <a:pt x="81" y="30"/>
                      <a:pt x="81" y="30"/>
                      <a:pt x="82" y="30"/>
                    </a:cubicBezTo>
                    <a:cubicBezTo>
                      <a:pt x="82" y="30"/>
                      <a:pt x="82" y="29"/>
                      <a:pt x="81" y="30"/>
                    </a:cubicBezTo>
                    <a:cubicBezTo>
                      <a:pt x="81" y="30"/>
                      <a:pt x="81" y="30"/>
                      <a:pt x="81" y="30"/>
                    </a:cubicBezTo>
                    <a:cubicBezTo>
                      <a:pt x="80" y="29"/>
                      <a:pt x="81" y="30"/>
                      <a:pt x="81" y="30"/>
                    </a:cubicBezTo>
                    <a:cubicBezTo>
                      <a:pt x="81" y="30"/>
                      <a:pt x="80" y="30"/>
                      <a:pt x="80" y="30"/>
                    </a:cubicBezTo>
                    <a:cubicBezTo>
                      <a:pt x="79" y="30"/>
                      <a:pt x="81" y="29"/>
                      <a:pt x="81" y="28"/>
                    </a:cubicBezTo>
                    <a:cubicBezTo>
                      <a:pt x="81" y="28"/>
                      <a:pt x="82" y="27"/>
                      <a:pt x="83" y="27"/>
                    </a:cubicBezTo>
                    <a:cubicBezTo>
                      <a:pt x="84" y="26"/>
                      <a:pt x="83" y="27"/>
                      <a:pt x="84" y="27"/>
                    </a:cubicBezTo>
                    <a:cubicBezTo>
                      <a:pt x="85" y="26"/>
                      <a:pt x="86" y="27"/>
                      <a:pt x="86" y="26"/>
                    </a:cubicBezTo>
                    <a:cubicBezTo>
                      <a:pt x="86" y="26"/>
                      <a:pt x="87" y="26"/>
                      <a:pt x="88" y="26"/>
                    </a:cubicBezTo>
                    <a:cubicBezTo>
                      <a:pt x="89" y="26"/>
                      <a:pt x="89" y="25"/>
                      <a:pt x="89" y="25"/>
                    </a:cubicBezTo>
                    <a:cubicBezTo>
                      <a:pt x="89" y="25"/>
                      <a:pt x="89" y="25"/>
                      <a:pt x="90" y="25"/>
                    </a:cubicBezTo>
                    <a:cubicBezTo>
                      <a:pt x="91" y="25"/>
                      <a:pt x="91" y="25"/>
                      <a:pt x="91" y="25"/>
                    </a:cubicBezTo>
                    <a:cubicBezTo>
                      <a:pt x="92" y="25"/>
                      <a:pt x="92" y="24"/>
                      <a:pt x="92" y="23"/>
                    </a:cubicBezTo>
                    <a:cubicBezTo>
                      <a:pt x="92" y="23"/>
                      <a:pt x="93" y="23"/>
                      <a:pt x="94" y="23"/>
                    </a:cubicBezTo>
                    <a:cubicBezTo>
                      <a:pt x="95" y="22"/>
                      <a:pt x="95" y="22"/>
                      <a:pt x="96" y="22"/>
                    </a:cubicBezTo>
                    <a:cubicBezTo>
                      <a:pt x="96" y="22"/>
                      <a:pt x="97" y="21"/>
                      <a:pt x="97" y="21"/>
                    </a:cubicBezTo>
                    <a:cubicBezTo>
                      <a:pt x="97" y="21"/>
                      <a:pt x="98" y="21"/>
                      <a:pt x="98" y="21"/>
                    </a:cubicBezTo>
                    <a:cubicBezTo>
                      <a:pt x="98" y="20"/>
                      <a:pt x="99" y="20"/>
                      <a:pt x="99" y="20"/>
                    </a:cubicBezTo>
                    <a:cubicBezTo>
                      <a:pt x="99" y="20"/>
                      <a:pt x="99" y="20"/>
                      <a:pt x="100" y="19"/>
                    </a:cubicBezTo>
                    <a:cubicBezTo>
                      <a:pt x="100" y="19"/>
                      <a:pt x="100" y="19"/>
                      <a:pt x="100" y="18"/>
                    </a:cubicBezTo>
                    <a:cubicBezTo>
                      <a:pt x="100" y="18"/>
                      <a:pt x="101" y="17"/>
                      <a:pt x="100" y="16"/>
                    </a:cubicBezTo>
                    <a:cubicBezTo>
                      <a:pt x="99" y="16"/>
                      <a:pt x="99" y="16"/>
                      <a:pt x="99" y="15"/>
                    </a:cubicBezTo>
                    <a:cubicBezTo>
                      <a:pt x="99" y="15"/>
                      <a:pt x="100" y="15"/>
                      <a:pt x="100" y="15"/>
                    </a:cubicBezTo>
                    <a:cubicBezTo>
                      <a:pt x="100" y="15"/>
                      <a:pt x="101" y="15"/>
                      <a:pt x="101" y="15"/>
                    </a:cubicBezTo>
                    <a:cubicBezTo>
                      <a:pt x="101" y="14"/>
                      <a:pt x="101" y="14"/>
                      <a:pt x="101" y="14"/>
                    </a:cubicBezTo>
                    <a:cubicBezTo>
                      <a:pt x="101" y="14"/>
                      <a:pt x="100" y="14"/>
                      <a:pt x="100" y="14"/>
                    </a:cubicBezTo>
                    <a:cubicBezTo>
                      <a:pt x="100" y="14"/>
                      <a:pt x="100" y="14"/>
                      <a:pt x="100" y="13"/>
                    </a:cubicBezTo>
                    <a:cubicBezTo>
                      <a:pt x="100" y="13"/>
                      <a:pt x="100" y="13"/>
                      <a:pt x="100" y="13"/>
                    </a:cubicBezTo>
                    <a:cubicBezTo>
                      <a:pt x="99" y="13"/>
                      <a:pt x="99" y="13"/>
                      <a:pt x="98" y="13"/>
                    </a:cubicBezTo>
                    <a:close/>
                    <a:moveTo>
                      <a:pt x="69" y="54"/>
                    </a:moveTo>
                    <a:cubicBezTo>
                      <a:pt x="69" y="54"/>
                      <a:pt x="69" y="54"/>
                      <a:pt x="69" y="54"/>
                    </a:cubicBezTo>
                    <a:cubicBezTo>
                      <a:pt x="69" y="53"/>
                      <a:pt x="69" y="53"/>
                      <a:pt x="69" y="53"/>
                    </a:cubicBezTo>
                    <a:cubicBezTo>
                      <a:pt x="69" y="53"/>
                      <a:pt x="69" y="53"/>
                      <a:pt x="69" y="54"/>
                    </a:cubicBezTo>
                    <a:close/>
                    <a:moveTo>
                      <a:pt x="70" y="53"/>
                    </a:moveTo>
                    <a:cubicBezTo>
                      <a:pt x="69" y="53"/>
                      <a:pt x="69" y="53"/>
                      <a:pt x="70" y="53"/>
                    </a:cubicBezTo>
                    <a:cubicBezTo>
                      <a:pt x="70" y="52"/>
                      <a:pt x="70" y="53"/>
                      <a:pt x="70" y="53"/>
                    </a:cubicBezTo>
                    <a:cubicBezTo>
                      <a:pt x="70" y="53"/>
                      <a:pt x="70" y="53"/>
                      <a:pt x="70" y="5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1" name="Freeform 2780"/>
              <p:cNvSpPr>
                <a:spLocks/>
              </p:cNvSpPr>
              <p:nvPr/>
            </p:nvSpPr>
            <p:spPr bwMode="auto">
              <a:xfrm>
                <a:off x="4371975" y="3444875"/>
                <a:ext cx="11113" cy="12700"/>
              </a:xfrm>
              <a:custGeom>
                <a:avLst/>
                <a:gdLst>
                  <a:gd name="T0" fmla="*/ 4 w 4"/>
                  <a:gd name="T1" fmla="*/ 1 h 4"/>
                  <a:gd name="T2" fmla="*/ 1 w 4"/>
                  <a:gd name="T3" fmla="*/ 1 h 4"/>
                  <a:gd name="T4" fmla="*/ 1 w 4"/>
                  <a:gd name="T5" fmla="*/ 1 h 4"/>
                  <a:gd name="T6" fmla="*/ 1 w 4"/>
                  <a:gd name="T7" fmla="*/ 2 h 4"/>
                  <a:gd name="T8" fmla="*/ 1 w 4"/>
                  <a:gd name="T9" fmla="*/ 3 h 4"/>
                  <a:gd name="T10" fmla="*/ 1 w 4"/>
                  <a:gd name="T11" fmla="*/ 3 h 4"/>
                  <a:gd name="T12" fmla="*/ 3 w 4"/>
                  <a:gd name="T13" fmla="*/ 3 h 4"/>
                  <a:gd name="T14" fmla="*/ 4 w 4"/>
                  <a:gd name="T15" fmla="*/ 2 h 4"/>
                  <a:gd name="T16" fmla="*/ 4 w 4"/>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1"/>
                    </a:moveTo>
                    <a:cubicBezTo>
                      <a:pt x="3" y="1"/>
                      <a:pt x="2" y="0"/>
                      <a:pt x="1" y="1"/>
                    </a:cubicBezTo>
                    <a:cubicBezTo>
                      <a:pt x="1" y="1"/>
                      <a:pt x="1" y="1"/>
                      <a:pt x="1" y="1"/>
                    </a:cubicBezTo>
                    <a:cubicBezTo>
                      <a:pt x="1" y="1"/>
                      <a:pt x="0" y="2"/>
                      <a:pt x="1" y="2"/>
                    </a:cubicBezTo>
                    <a:cubicBezTo>
                      <a:pt x="1" y="2"/>
                      <a:pt x="1" y="2"/>
                      <a:pt x="1" y="3"/>
                    </a:cubicBezTo>
                    <a:cubicBezTo>
                      <a:pt x="0" y="3"/>
                      <a:pt x="1" y="4"/>
                      <a:pt x="1" y="3"/>
                    </a:cubicBezTo>
                    <a:cubicBezTo>
                      <a:pt x="2" y="3"/>
                      <a:pt x="2" y="3"/>
                      <a:pt x="3" y="3"/>
                    </a:cubicBezTo>
                    <a:cubicBezTo>
                      <a:pt x="3" y="3"/>
                      <a:pt x="3" y="2"/>
                      <a:pt x="4" y="2"/>
                    </a:cubicBezTo>
                    <a:cubicBezTo>
                      <a:pt x="4" y="2"/>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2" name="Freeform 2781"/>
              <p:cNvSpPr>
                <a:spLocks/>
              </p:cNvSpPr>
              <p:nvPr/>
            </p:nvSpPr>
            <p:spPr bwMode="auto">
              <a:xfrm>
                <a:off x="4400550" y="3195638"/>
                <a:ext cx="88900" cy="57150"/>
              </a:xfrm>
              <a:custGeom>
                <a:avLst/>
                <a:gdLst>
                  <a:gd name="T0" fmla="*/ 30 w 31"/>
                  <a:gd name="T1" fmla="*/ 11 h 20"/>
                  <a:gd name="T2" fmla="*/ 30 w 31"/>
                  <a:gd name="T3" fmla="*/ 9 h 20"/>
                  <a:gd name="T4" fmla="*/ 28 w 31"/>
                  <a:gd name="T5" fmla="*/ 8 h 20"/>
                  <a:gd name="T6" fmla="*/ 27 w 31"/>
                  <a:gd name="T7" fmla="*/ 8 h 20"/>
                  <a:gd name="T8" fmla="*/ 25 w 31"/>
                  <a:gd name="T9" fmla="*/ 7 h 20"/>
                  <a:gd name="T10" fmla="*/ 26 w 31"/>
                  <a:gd name="T11" fmla="*/ 5 h 20"/>
                  <a:gd name="T12" fmla="*/ 24 w 31"/>
                  <a:gd name="T13" fmla="*/ 3 h 20"/>
                  <a:gd name="T14" fmla="*/ 22 w 31"/>
                  <a:gd name="T15" fmla="*/ 2 h 20"/>
                  <a:gd name="T16" fmla="*/ 20 w 31"/>
                  <a:gd name="T17" fmla="*/ 1 h 20"/>
                  <a:gd name="T18" fmla="*/ 19 w 31"/>
                  <a:gd name="T19" fmla="*/ 0 h 20"/>
                  <a:gd name="T20" fmla="*/ 18 w 31"/>
                  <a:gd name="T21" fmla="*/ 0 h 20"/>
                  <a:gd name="T22" fmla="*/ 16 w 31"/>
                  <a:gd name="T23" fmla="*/ 1 h 20"/>
                  <a:gd name="T24" fmla="*/ 15 w 31"/>
                  <a:gd name="T25" fmla="*/ 0 h 20"/>
                  <a:gd name="T26" fmla="*/ 13 w 31"/>
                  <a:gd name="T27" fmla="*/ 1 h 20"/>
                  <a:gd name="T28" fmla="*/ 13 w 31"/>
                  <a:gd name="T29" fmla="*/ 2 h 20"/>
                  <a:gd name="T30" fmla="*/ 9 w 31"/>
                  <a:gd name="T31" fmla="*/ 3 h 20"/>
                  <a:gd name="T32" fmla="*/ 6 w 31"/>
                  <a:gd name="T33" fmla="*/ 3 h 20"/>
                  <a:gd name="T34" fmla="*/ 6 w 31"/>
                  <a:gd name="T35" fmla="*/ 1 h 20"/>
                  <a:gd name="T36" fmla="*/ 5 w 31"/>
                  <a:gd name="T37" fmla="*/ 1 h 20"/>
                  <a:gd name="T38" fmla="*/ 3 w 31"/>
                  <a:gd name="T39" fmla="*/ 2 h 20"/>
                  <a:gd name="T40" fmla="*/ 1 w 31"/>
                  <a:gd name="T41" fmla="*/ 3 h 20"/>
                  <a:gd name="T42" fmla="*/ 0 w 31"/>
                  <a:gd name="T43" fmla="*/ 4 h 20"/>
                  <a:gd name="T44" fmla="*/ 2 w 31"/>
                  <a:gd name="T45" fmla="*/ 8 h 20"/>
                  <a:gd name="T46" fmla="*/ 4 w 31"/>
                  <a:gd name="T47" fmla="*/ 7 h 20"/>
                  <a:gd name="T48" fmla="*/ 6 w 31"/>
                  <a:gd name="T49" fmla="*/ 9 h 20"/>
                  <a:gd name="T50" fmla="*/ 7 w 31"/>
                  <a:gd name="T51" fmla="*/ 10 h 20"/>
                  <a:gd name="T52" fmla="*/ 9 w 31"/>
                  <a:gd name="T53" fmla="*/ 11 h 20"/>
                  <a:gd name="T54" fmla="*/ 10 w 31"/>
                  <a:gd name="T55" fmla="*/ 12 h 20"/>
                  <a:gd name="T56" fmla="*/ 12 w 31"/>
                  <a:gd name="T57" fmla="*/ 12 h 20"/>
                  <a:gd name="T58" fmla="*/ 13 w 31"/>
                  <a:gd name="T59" fmla="*/ 13 h 20"/>
                  <a:gd name="T60" fmla="*/ 13 w 31"/>
                  <a:gd name="T61" fmla="*/ 14 h 20"/>
                  <a:gd name="T62" fmla="*/ 14 w 31"/>
                  <a:gd name="T63" fmla="*/ 16 h 20"/>
                  <a:gd name="T64" fmla="*/ 17 w 31"/>
                  <a:gd name="T65" fmla="*/ 15 h 20"/>
                  <a:gd name="T66" fmla="*/ 19 w 31"/>
                  <a:gd name="T67" fmla="*/ 14 h 20"/>
                  <a:gd name="T68" fmla="*/ 18 w 31"/>
                  <a:gd name="T69" fmla="*/ 16 h 20"/>
                  <a:gd name="T70" fmla="*/ 22 w 31"/>
                  <a:gd name="T71" fmla="*/ 19 h 20"/>
                  <a:gd name="T72" fmla="*/ 24 w 31"/>
                  <a:gd name="T73" fmla="*/ 20 h 20"/>
                  <a:gd name="T74" fmla="*/ 26 w 31"/>
                  <a:gd name="T75" fmla="*/ 20 h 20"/>
                  <a:gd name="T76" fmla="*/ 27 w 31"/>
                  <a:gd name="T77" fmla="*/ 19 h 20"/>
                  <a:gd name="T78" fmla="*/ 26 w 31"/>
                  <a:gd name="T79" fmla="*/ 18 h 20"/>
                  <a:gd name="T80" fmla="*/ 26 w 31"/>
                  <a:gd name="T81" fmla="*/ 16 h 20"/>
                  <a:gd name="T82" fmla="*/ 26 w 31"/>
                  <a:gd name="T83" fmla="*/ 15 h 20"/>
                  <a:gd name="T84" fmla="*/ 28 w 31"/>
                  <a:gd name="T85" fmla="*/ 14 h 20"/>
                  <a:gd name="T86" fmla="*/ 29 w 31"/>
                  <a:gd name="T87" fmla="*/ 14 h 20"/>
                  <a:gd name="T88" fmla="*/ 31 w 31"/>
                  <a:gd name="T89"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 h="20">
                    <a:moveTo>
                      <a:pt x="31" y="11"/>
                    </a:moveTo>
                    <a:cubicBezTo>
                      <a:pt x="31" y="11"/>
                      <a:pt x="31" y="11"/>
                      <a:pt x="30" y="11"/>
                    </a:cubicBezTo>
                    <a:cubicBezTo>
                      <a:pt x="30" y="10"/>
                      <a:pt x="29" y="11"/>
                      <a:pt x="29" y="10"/>
                    </a:cubicBezTo>
                    <a:cubicBezTo>
                      <a:pt x="29" y="10"/>
                      <a:pt x="30" y="10"/>
                      <a:pt x="30" y="9"/>
                    </a:cubicBezTo>
                    <a:cubicBezTo>
                      <a:pt x="30" y="9"/>
                      <a:pt x="29" y="9"/>
                      <a:pt x="29" y="8"/>
                    </a:cubicBezTo>
                    <a:cubicBezTo>
                      <a:pt x="28" y="8"/>
                      <a:pt x="28" y="8"/>
                      <a:pt x="28" y="8"/>
                    </a:cubicBezTo>
                    <a:cubicBezTo>
                      <a:pt x="28" y="8"/>
                      <a:pt x="28" y="8"/>
                      <a:pt x="28" y="8"/>
                    </a:cubicBezTo>
                    <a:cubicBezTo>
                      <a:pt x="28" y="8"/>
                      <a:pt x="27" y="7"/>
                      <a:pt x="27" y="8"/>
                    </a:cubicBezTo>
                    <a:cubicBezTo>
                      <a:pt x="26" y="8"/>
                      <a:pt x="26" y="7"/>
                      <a:pt x="25" y="8"/>
                    </a:cubicBezTo>
                    <a:cubicBezTo>
                      <a:pt x="25" y="8"/>
                      <a:pt x="25" y="8"/>
                      <a:pt x="25" y="7"/>
                    </a:cubicBezTo>
                    <a:cubicBezTo>
                      <a:pt x="24" y="6"/>
                      <a:pt x="26" y="6"/>
                      <a:pt x="25" y="6"/>
                    </a:cubicBezTo>
                    <a:cubicBezTo>
                      <a:pt x="25" y="6"/>
                      <a:pt x="26" y="5"/>
                      <a:pt x="26" y="5"/>
                    </a:cubicBezTo>
                    <a:cubicBezTo>
                      <a:pt x="26" y="4"/>
                      <a:pt x="26" y="4"/>
                      <a:pt x="26" y="4"/>
                    </a:cubicBezTo>
                    <a:cubicBezTo>
                      <a:pt x="26" y="3"/>
                      <a:pt x="26" y="3"/>
                      <a:pt x="24" y="3"/>
                    </a:cubicBezTo>
                    <a:cubicBezTo>
                      <a:pt x="23" y="3"/>
                      <a:pt x="24" y="2"/>
                      <a:pt x="23" y="2"/>
                    </a:cubicBezTo>
                    <a:cubicBezTo>
                      <a:pt x="23" y="2"/>
                      <a:pt x="23" y="2"/>
                      <a:pt x="22" y="2"/>
                    </a:cubicBezTo>
                    <a:cubicBezTo>
                      <a:pt x="21" y="3"/>
                      <a:pt x="22" y="2"/>
                      <a:pt x="21" y="2"/>
                    </a:cubicBezTo>
                    <a:cubicBezTo>
                      <a:pt x="20" y="2"/>
                      <a:pt x="21" y="1"/>
                      <a:pt x="20" y="1"/>
                    </a:cubicBezTo>
                    <a:cubicBezTo>
                      <a:pt x="19" y="1"/>
                      <a:pt x="20" y="1"/>
                      <a:pt x="20" y="0"/>
                    </a:cubicBezTo>
                    <a:cubicBezTo>
                      <a:pt x="20" y="0"/>
                      <a:pt x="20" y="0"/>
                      <a:pt x="19" y="0"/>
                    </a:cubicBezTo>
                    <a:cubicBezTo>
                      <a:pt x="18" y="1"/>
                      <a:pt x="18" y="0"/>
                      <a:pt x="18" y="1"/>
                    </a:cubicBezTo>
                    <a:cubicBezTo>
                      <a:pt x="17" y="1"/>
                      <a:pt x="17" y="0"/>
                      <a:pt x="18" y="0"/>
                    </a:cubicBezTo>
                    <a:cubicBezTo>
                      <a:pt x="18" y="0"/>
                      <a:pt x="18" y="0"/>
                      <a:pt x="17" y="0"/>
                    </a:cubicBezTo>
                    <a:cubicBezTo>
                      <a:pt x="17" y="0"/>
                      <a:pt x="17" y="1"/>
                      <a:pt x="16" y="1"/>
                    </a:cubicBezTo>
                    <a:cubicBezTo>
                      <a:pt x="16" y="1"/>
                      <a:pt x="15" y="1"/>
                      <a:pt x="15" y="0"/>
                    </a:cubicBezTo>
                    <a:cubicBezTo>
                      <a:pt x="16" y="0"/>
                      <a:pt x="16" y="0"/>
                      <a:pt x="15" y="0"/>
                    </a:cubicBezTo>
                    <a:cubicBezTo>
                      <a:pt x="14" y="0"/>
                      <a:pt x="14" y="0"/>
                      <a:pt x="14" y="1"/>
                    </a:cubicBezTo>
                    <a:cubicBezTo>
                      <a:pt x="15" y="1"/>
                      <a:pt x="14" y="1"/>
                      <a:pt x="13" y="1"/>
                    </a:cubicBezTo>
                    <a:cubicBezTo>
                      <a:pt x="14" y="2"/>
                      <a:pt x="15" y="3"/>
                      <a:pt x="13" y="2"/>
                    </a:cubicBezTo>
                    <a:cubicBezTo>
                      <a:pt x="13" y="2"/>
                      <a:pt x="13" y="2"/>
                      <a:pt x="13" y="2"/>
                    </a:cubicBezTo>
                    <a:cubicBezTo>
                      <a:pt x="12" y="2"/>
                      <a:pt x="12" y="2"/>
                      <a:pt x="11" y="3"/>
                    </a:cubicBezTo>
                    <a:cubicBezTo>
                      <a:pt x="11" y="3"/>
                      <a:pt x="9" y="3"/>
                      <a:pt x="9" y="3"/>
                    </a:cubicBezTo>
                    <a:cubicBezTo>
                      <a:pt x="9" y="2"/>
                      <a:pt x="9" y="3"/>
                      <a:pt x="8" y="2"/>
                    </a:cubicBezTo>
                    <a:cubicBezTo>
                      <a:pt x="7" y="1"/>
                      <a:pt x="8" y="3"/>
                      <a:pt x="6" y="3"/>
                    </a:cubicBezTo>
                    <a:cubicBezTo>
                      <a:pt x="6" y="3"/>
                      <a:pt x="6" y="2"/>
                      <a:pt x="6" y="1"/>
                    </a:cubicBezTo>
                    <a:cubicBezTo>
                      <a:pt x="6" y="1"/>
                      <a:pt x="6" y="1"/>
                      <a:pt x="6" y="1"/>
                    </a:cubicBezTo>
                    <a:cubicBezTo>
                      <a:pt x="6" y="1"/>
                      <a:pt x="6" y="1"/>
                      <a:pt x="6" y="1"/>
                    </a:cubicBezTo>
                    <a:cubicBezTo>
                      <a:pt x="6" y="1"/>
                      <a:pt x="5" y="1"/>
                      <a:pt x="5" y="1"/>
                    </a:cubicBezTo>
                    <a:cubicBezTo>
                      <a:pt x="5" y="2"/>
                      <a:pt x="5" y="1"/>
                      <a:pt x="4" y="1"/>
                    </a:cubicBezTo>
                    <a:cubicBezTo>
                      <a:pt x="4" y="2"/>
                      <a:pt x="3" y="2"/>
                      <a:pt x="3" y="2"/>
                    </a:cubicBezTo>
                    <a:cubicBezTo>
                      <a:pt x="2" y="2"/>
                      <a:pt x="2" y="3"/>
                      <a:pt x="2" y="3"/>
                    </a:cubicBezTo>
                    <a:cubicBezTo>
                      <a:pt x="1" y="3"/>
                      <a:pt x="0" y="4"/>
                      <a:pt x="1" y="3"/>
                    </a:cubicBezTo>
                    <a:cubicBezTo>
                      <a:pt x="1" y="4"/>
                      <a:pt x="0" y="4"/>
                      <a:pt x="0" y="4"/>
                    </a:cubicBezTo>
                    <a:cubicBezTo>
                      <a:pt x="0" y="4"/>
                      <a:pt x="0" y="4"/>
                      <a:pt x="0" y="4"/>
                    </a:cubicBezTo>
                    <a:cubicBezTo>
                      <a:pt x="1" y="5"/>
                      <a:pt x="1" y="5"/>
                      <a:pt x="1" y="6"/>
                    </a:cubicBezTo>
                    <a:cubicBezTo>
                      <a:pt x="0" y="8"/>
                      <a:pt x="1" y="6"/>
                      <a:pt x="2" y="8"/>
                    </a:cubicBezTo>
                    <a:cubicBezTo>
                      <a:pt x="3" y="9"/>
                      <a:pt x="3" y="9"/>
                      <a:pt x="3" y="8"/>
                    </a:cubicBezTo>
                    <a:cubicBezTo>
                      <a:pt x="4" y="7"/>
                      <a:pt x="4" y="8"/>
                      <a:pt x="4" y="7"/>
                    </a:cubicBezTo>
                    <a:cubicBezTo>
                      <a:pt x="5" y="7"/>
                      <a:pt x="5" y="8"/>
                      <a:pt x="5" y="8"/>
                    </a:cubicBezTo>
                    <a:cubicBezTo>
                      <a:pt x="6" y="8"/>
                      <a:pt x="5" y="9"/>
                      <a:pt x="6" y="9"/>
                    </a:cubicBezTo>
                    <a:cubicBezTo>
                      <a:pt x="6" y="9"/>
                      <a:pt x="6" y="10"/>
                      <a:pt x="6" y="10"/>
                    </a:cubicBezTo>
                    <a:cubicBezTo>
                      <a:pt x="7" y="11"/>
                      <a:pt x="7" y="10"/>
                      <a:pt x="7" y="10"/>
                    </a:cubicBezTo>
                    <a:cubicBezTo>
                      <a:pt x="8" y="10"/>
                      <a:pt x="7" y="11"/>
                      <a:pt x="8" y="10"/>
                    </a:cubicBezTo>
                    <a:cubicBezTo>
                      <a:pt x="9" y="10"/>
                      <a:pt x="9" y="10"/>
                      <a:pt x="9" y="11"/>
                    </a:cubicBezTo>
                    <a:cubicBezTo>
                      <a:pt x="9" y="11"/>
                      <a:pt x="9" y="12"/>
                      <a:pt x="9" y="12"/>
                    </a:cubicBezTo>
                    <a:cubicBezTo>
                      <a:pt x="10" y="13"/>
                      <a:pt x="9" y="12"/>
                      <a:pt x="10" y="12"/>
                    </a:cubicBezTo>
                    <a:cubicBezTo>
                      <a:pt x="11" y="12"/>
                      <a:pt x="11" y="12"/>
                      <a:pt x="11" y="12"/>
                    </a:cubicBezTo>
                    <a:cubicBezTo>
                      <a:pt x="12" y="12"/>
                      <a:pt x="12" y="11"/>
                      <a:pt x="12" y="12"/>
                    </a:cubicBezTo>
                    <a:cubicBezTo>
                      <a:pt x="12" y="12"/>
                      <a:pt x="12" y="12"/>
                      <a:pt x="13" y="13"/>
                    </a:cubicBezTo>
                    <a:cubicBezTo>
                      <a:pt x="13" y="13"/>
                      <a:pt x="13" y="12"/>
                      <a:pt x="13" y="13"/>
                    </a:cubicBezTo>
                    <a:cubicBezTo>
                      <a:pt x="14" y="13"/>
                      <a:pt x="12" y="14"/>
                      <a:pt x="13" y="14"/>
                    </a:cubicBezTo>
                    <a:cubicBezTo>
                      <a:pt x="13" y="14"/>
                      <a:pt x="13" y="14"/>
                      <a:pt x="13" y="14"/>
                    </a:cubicBezTo>
                    <a:cubicBezTo>
                      <a:pt x="14" y="15"/>
                      <a:pt x="13" y="15"/>
                      <a:pt x="13" y="16"/>
                    </a:cubicBezTo>
                    <a:cubicBezTo>
                      <a:pt x="13" y="16"/>
                      <a:pt x="14" y="16"/>
                      <a:pt x="14" y="16"/>
                    </a:cubicBezTo>
                    <a:cubicBezTo>
                      <a:pt x="15" y="16"/>
                      <a:pt x="15" y="16"/>
                      <a:pt x="16" y="16"/>
                    </a:cubicBezTo>
                    <a:cubicBezTo>
                      <a:pt x="16" y="16"/>
                      <a:pt x="17" y="16"/>
                      <a:pt x="17" y="15"/>
                    </a:cubicBezTo>
                    <a:cubicBezTo>
                      <a:pt x="17" y="14"/>
                      <a:pt x="17" y="14"/>
                      <a:pt x="18" y="14"/>
                    </a:cubicBezTo>
                    <a:cubicBezTo>
                      <a:pt x="18" y="14"/>
                      <a:pt x="19" y="14"/>
                      <a:pt x="19" y="14"/>
                    </a:cubicBezTo>
                    <a:cubicBezTo>
                      <a:pt x="19" y="15"/>
                      <a:pt x="18" y="14"/>
                      <a:pt x="18" y="15"/>
                    </a:cubicBezTo>
                    <a:cubicBezTo>
                      <a:pt x="18" y="16"/>
                      <a:pt x="18" y="16"/>
                      <a:pt x="18" y="16"/>
                    </a:cubicBezTo>
                    <a:cubicBezTo>
                      <a:pt x="19" y="16"/>
                      <a:pt x="18" y="18"/>
                      <a:pt x="19" y="18"/>
                    </a:cubicBezTo>
                    <a:cubicBezTo>
                      <a:pt x="21" y="17"/>
                      <a:pt x="20" y="19"/>
                      <a:pt x="22" y="19"/>
                    </a:cubicBezTo>
                    <a:cubicBezTo>
                      <a:pt x="23" y="18"/>
                      <a:pt x="21" y="19"/>
                      <a:pt x="23" y="19"/>
                    </a:cubicBezTo>
                    <a:cubicBezTo>
                      <a:pt x="24" y="20"/>
                      <a:pt x="23" y="20"/>
                      <a:pt x="24" y="20"/>
                    </a:cubicBezTo>
                    <a:cubicBezTo>
                      <a:pt x="25" y="20"/>
                      <a:pt x="24" y="20"/>
                      <a:pt x="25" y="20"/>
                    </a:cubicBezTo>
                    <a:cubicBezTo>
                      <a:pt x="26" y="20"/>
                      <a:pt x="26" y="20"/>
                      <a:pt x="26" y="20"/>
                    </a:cubicBezTo>
                    <a:cubicBezTo>
                      <a:pt x="26" y="20"/>
                      <a:pt x="26" y="20"/>
                      <a:pt x="26" y="20"/>
                    </a:cubicBezTo>
                    <a:cubicBezTo>
                      <a:pt x="27" y="20"/>
                      <a:pt x="26" y="20"/>
                      <a:pt x="27" y="19"/>
                    </a:cubicBezTo>
                    <a:cubicBezTo>
                      <a:pt x="27" y="19"/>
                      <a:pt x="26" y="19"/>
                      <a:pt x="27" y="18"/>
                    </a:cubicBezTo>
                    <a:cubicBezTo>
                      <a:pt x="27" y="18"/>
                      <a:pt x="26" y="18"/>
                      <a:pt x="26" y="18"/>
                    </a:cubicBezTo>
                    <a:cubicBezTo>
                      <a:pt x="25" y="17"/>
                      <a:pt x="26" y="17"/>
                      <a:pt x="26" y="17"/>
                    </a:cubicBezTo>
                    <a:cubicBezTo>
                      <a:pt x="26" y="16"/>
                      <a:pt x="25" y="16"/>
                      <a:pt x="26" y="16"/>
                    </a:cubicBezTo>
                    <a:cubicBezTo>
                      <a:pt x="26" y="15"/>
                      <a:pt x="26" y="16"/>
                      <a:pt x="26" y="15"/>
                    </a:cubicBezTo>
                    <a:cubicBezTo>
                      <a:pt x="26" y="15"/>
                      <a:pt x="26" y="15"/>
                      <a:pt x="26" y="15"/>
                    </a:cubicBezTo>
                    <a:cubicBezTo>
                      <a:pt x="27" y="14"/>
                      <a:pt x="27" y="14"/>
                      <a:pt x="27" y="14"/>
                    </a:cubicBezTo>
                    <a:cubicBezTo>
                      <a:pt x="28" y="13"/>
                      <a:pt x="28" y="14"/>
                      <a:pt x="28" y="14"/>
                    </a:cubicBezTo>
                    <a:cubicBezTo>
                      <a:pt x="29" y="14"/>
                      <a:pt x="29" y="14"/>
                      <a:pt x="29" y="14"/>
                    </a:cubicBezTo>
                    <a:cubicBezTo>
                      <a:pt x="29" y="14"/>
                      <a:pt x="29" y="14"/>
                      <a:pt x="29" y="14"/>
                    </a:cubicBezTo>
                    <a:cubicBezTo>
                      <a:pt x="29" y="12"/>
                      <a:pt x="30" y="13"/>
                      <a:pt x="30" y="13"/>
                    </a:cubicBezTo>
                    <a:cubicBezTo>
                      <a:pt x="30" y="12"/>
                      <a:pt x="31" y="13"/>
                      <a:pt x="31" y="12"/>
                    </a:cubicBezTo>
                    <a:cubicBezTo>
                      <a:pt x="31" y="12"/>
                      <a:pt x="30" y="12"/>
                      <a:pt x="31" y="1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3" name="Freeform 2782"/>
              <p:cNvSpPr>
                <a:spLocks/>
              </p:cNvSpPr>
              <p:nvPr/>
            </p:nvSpPr>
            <p:spPr bwMode="auto">
              <a:xfrm>
                <a:off x="4471988" y="3233738"/>
                <a:ext cx="20638" cy="25400"/>
              </a:xfrm>
              <a:custGeom>
                <a:avLst/>
                <a:gdLst>
                  <a:gd name="T0" fmla="*/ 7 w 7"/>
                  <a:gd name="T1" fmla="*/ 4 h 9"/>
                  <a:gd name="T2" fmla="*/ 4 w 7"/>
                  <a:gd name="T3" fmla="*/ 2 h 9"/>
                  <a:gd name="T4" fmla="*/ 4 w 7"/>
                  <a:gd name="T5" fmla="*/ 1 h 9"/>
                  <a:gd name="T6" fmla="*/ 4 w 7"/>
                  <a:gd name="T7" fmla="*/ 1 h 9"/>
                  <a:gd name="T8" fmla="*/ 3 w 7"/>
                  <a:gd name="T9" fmla="*/ 1 h 9"/>
                  <a:gd name="T10" fmla="*/ 2 w 7"/>
                  <a:gd name="T11" fmla="*/ 1 h 9"/>
                  <a:gd name="T12" fmla="*/ 1 w 7"/>
                  <a:gd name="T13" fmla="*/ 2 h 9"/>
                  <a:gd name="T14" fmla="*/ 1 w 7"/>
                  <a:gd name="T15" fmla="*/ 2 h 9"/>
                  <a:gd name="T16" fmla="*/ 1 w 7"/>
                  <a:gd name="T17" fmla="*/ 3 h 9"/>
                  <a:gd name="T18" fmla="*/ 1 w 7"/>
                  <a:gd name="T19" fmla="*/ 4 h 9"/>
                  <a:gd name="T20" fmla="*/ 1 w 7"/>
                  <a:gd name="T21" fmla="*/ 5 h 9"/>
                  <a:gd name="T22" fmla="*/ 2 w 7"/>
                  <a:gd name="T23" fmla="*/ 5 h 9"/>
                  <a:gd name="T24" fmla="*/ 2 w 7"/>
                  <a:gd name="T25" fmla="*/ 6 h 9"/>
                  <a:gd name="T26" fmla="*/ 1 w 7"/>
                  <a:gd name="T27" fmla="*/ 7 h 9"/>
                  <a:gd name="T28" fmla="*/ 1 w 7"/>
                  <a:gd name="T29" fmla="*/ 7 h 9"/>
                  <a:gd name="T30" fmla="*/ 2 w 7"/>
                  <a:gd name="T31" fmla="*/ 8 h 9"/>
                  <a:gd name="T32" fmla="*/ 3 w 7"/>
                  <a:gd name="T33" fmla="*/ 8 h 9"/>
                  <a:gd name="T34" fmla="*/ 6 w 7"/>
                  <a:gd name="T35" fmla="*/ 8 h 9"/>
                  <a:gd name="T36" fmla="*/ 6 w 7"/>
                  <a:gd name="T37" fmla="*/ 8 h 9"/>
                  <a:gd name="T38" fmla="*/ 6 w 7"/>
                  <a:gd name="T39" fmla="*/ 8 h 9"/>
                  <a:gd name="T40" fmla="*/ 7 w 7"/>
                  <a:gd name="T41" fmla="*/ 5 h 9"/>
                  <a:gd name="T42" fmla="*/ 7 w 7"/>
                  <a:gd name="T4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9">
                    <a:moveTo>
                      <a:pt x="7" y="4"/>
                    </a:moveTo>
                    <a:cubicBezTo>
                      <a:pt x="5" y="4"/>
                      <a:pt x="5" y="2"/>
                      <a:pt x="4" y="2"/>
                    </a:cubicBezTo>
                    <a:cubicBezTo>
                      <a:pt x="4" y="3"/>
                      <a:pt x="4" y="2"/>
                      <a:pt x="4" y="1"/>
                    </a:cubicBezTo>
                    <a:cubicBezTo>
                      <a:pt x="4" y="1"/>
                      <a:pt x="4" y="1"/>
                      <a:pt x="4" y="1"/>
                    </a:cubicBezTo>
                    <a:cubicBezTo>
                      <a:pt x="4" y="1"/>
                      <a:pt x="4" y="1"/>
                      <a:pt x="3" y="1"/>
                    </a:cubicBezTo>
                    <a:cubicBezTo>
                      <a:pt x="3" y="1"/>
                      <a:pt x="3" y="0"/>
                      <a:pt x="2" y="1"/>
                    </a:cubicBezTo>
                    <a:cubicBezTo>
                      <a:pt x="2" y="1"/>
                      <a:pt x="2" y="1"/>
                      <a:pt x="1" y="2"/>
                    </a:cubicBezTo>
                    <a:cubicBezTo>
                      <a:pt x="1" y="2"/>
                      <a:pt x="1" y="2"/>
                      <a:pt x="1" y="2"/>
                    </a:cubicBezTo>
                    <a:cubicBezTo>
                      <a:pt x="1" y="3"/>
                      <a:pt x="1" y="2"/>
                      <a:pt x="1" y="3"/>
                    </a:cubicBezTo>
                    <a:cubicBezTo>
                      <a:pt x="0" y="3"/>
                      <a:pt x="1" y="3"/>
                      <a:pt x="1" y="4"/>
                    </a:cubicBezTo>
                    <a:cubicBezTo>
                      <a:pt x="1" y="4"/>
                      <a:pt x="0" y="4"/>
                      <a:pt x="1" y="5"/>
                    </a:cubicBezTo>
                    <a:cubicBezTo>
                      <a:pt x="1" y="5"/>
                      <a:pt x="2" y="5"/>
                      <a:pt x="2" y="5"/>
                    </a:cubicBezTo>
                    <a:cubicBezTo>
                      <a:pt x="1" y="6"/>
                      <a:pt x="2" y="6"/>
                      <a:pt x="2" y="6"/>
                    </a:cubicBezTo>
                    <a:cubicBezTo>
                      <a:pt x="1" y="7"/>
                      <a:pt x="2" y="7"/>
                      <a:pt x="1" y="7"/>
                    </a:cubicBezTo>
                    <a:cubicBezTo>
                      <a:pt x="1" y="7"/>
                      <a:pt x="1" y="7"/>
                      <a:pt x="1" y="7"/>
                    </a:cubicBezTo>
                    <a:cubicBezTo>
                      <a:pt x="1" y="7"/>
                      <a:pt x="1" y="8"/>
                      <a:pt x="2" y="8"/>
                    </a:cubicBezTo>
                    <a:cubicBezTo>
                      <a:pt x="3" y="8"/>
                      <a:pt x="2" y="9"/>
                      <a:pt x="3" y="8"/>
                    </a:cubicBezTo>
                    <a:cubicBezTo>
                      <a:pt x="5" y="7"/>
                      <a:pt x="4" y="8"/>
                      <a:pt x="6" y="8"/>
                    </a:cubicBezTo>
                    <a:cubicBezTo>
                      <a:pt x="6" y="8"/>
                      <a:pt x="6" y="8"/>
                      <a:pt x="6" y="8"/>
                    </a:cubicBezTo>
                    <a:cubicBezTo>
                      <a:pt x="6" y="8"/>
                      <a:pt x="6" y="8"/>
                      <a:pt x="6" y="8"/>
                    </a:cubicBezTo>
                    <a:cubicBezTo>
                      <a:pt x="6" y="5"/>
                      <a:pt x="7" y="6"/>
                      <a:pt x="7" y="5"/>
                    </a:cubicBezTo>
                    <a:cubicBezTo>
                      <a:pt x="7" y="4"/>
                      <a:pt x="7" y="4"/>
                      <a:pt x="7"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4" name="Freeform 2783"/>
              <p:cNvSpPr>
                <a:spLocks/>
              </p:cNvSpPr>
              <p:nvPr/>
            </p:nvSpPr>
            <p:spPr bwMode="auto">
              <a:xfrm>
                <a:off x="4451350" y="3138488"/>
                <a:ext cx="6350" cy="3175"/>
              </a:xfrm>
              <a:custGeom>
                <a:avLst/>
                <a:gdLst>
                  <a:gd name="T0" fmla="*/ 2 w 2"/>
                  <a:gd name="T1" fmla="*/ 0 h 1"/>
                  <a:gd name="T2" fmla="*/ 1 w 2"/>
                  <a:gd name="T3" fmla="*/ 0 h 1"/>
                  <a:gd name="T4" fmla="*/ 0 w 2"/>
                  <a:gd name="T5" fmla="*/ 1 h 1"/>
                  <a:gd name="T6" fmla="*/ 1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1" y="0"/>
                      <a:pt x="1" y="0"/>
                    </a:cubicBezTo>
                    <a:cubicBezTo>
                      <a:pt x="1" y="1"/>
                      <a:pt x="0" y="1"/>
                      <a:pt x="0" y="1"/>
                    </a:cubicBezTo>
                    <a:cubicBezTo>
                      <a:pt x="0" y="1"/>
                      <a:pt x="1" y="1"/>
                      <a:pt x="1" y="1"/>
                    </a:cubicBezTo>
                    <a:cubicBezTo>
                      <a:pt x="1"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5" name="Freeform 2784"/>
              <p:cNvSpPr>
                <a:spLocks/>
              </p:cNvSpPr>
              <p:nvPr/>
            </p:nvSpPr>
            <p:spPr bwMode="auto">
              <a:xfrm>
                <a:off x="4492625" y="3130550"/>
                <a:ext cx="4763" cy="1587"/>
              </a:xfrm>
              <a:custGeom>
                <a:avLst/>
                <a:gdLst>
                  <a:gd name="T0" fmla="*/ 0 w 2"/>
                  <a:gd name="T1" fmla="*/ 1 h 1"/>
                  <a:gd name="T2" fmla="*/ 2 w 2"/>
                  <a:gd name="T3" fmla="*/ 1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1" y="1"/>
                      <a:pt x="2" y="1"/>
                    </a:cubicBezTo>
                    <a:cubicBezTo>
                      <a:pt x="2" y="1"/>
                      <a:pt x="2"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6" name="Freeform 2785"/>
              <p:cNvSpPr>
                <a:spLocks/>
              </p:cNvSpPr>
              <p:nvPr/>
            </p:nvSpPr>
            <p:spPr bwMode="auto">
              <a:xfrm>
                <a:off x="4448175" y="3144838"/>
                <a:ext cx="6350" cy="4762"/>
              </a:xfrm>
              <a:custGeom>
                <a:avLst/>
                <a:gdLst>
                  <a:gd name="T0" fmla="*/ 1 w 2"/>
                  <a:gd name="T1" fmla="*/ 0 h 2"/>
                  <a:gd name="T2" fmla="*/ 1 w 2"/>
                  <a:gd name="T3" fmla="*/ 1 h 2"/>
                  <a:gd name="T4" fmla="*/ 0 w 2"/>
                  <a:gd name="T5" fmla="*/ 1 h 2"/>
                  <a:gd name="T6" fmla="*/ 0 w 2"/>
                  <a:gd name="T7" fmla="*/ 0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1" y="0"/>
                      <a:pt x="2" y="1"/>
                      <a:pt x="1" y="1"/>
                    </a:cubicBezTo>
                    <a:cubicBezTo>
                      <a:pt x="1" y="1"/>
                      <a:pt x="0" y="2"/>
                      <a:pt x="0" y="1"/>
                    </a:cubicBezTo>
                    <a:cubicBezTo>
                      <a:pt x="0" y="1"/>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7" name="Freeform 2786"/>
              <p:cNvSpPr>
                <a:spLocks/>
              </p:cNvSpPr>
              <p:nvPr/>
            </p:nvSpPr>
            <p:spPr bwMode="auto">
              <a:xfrm>
                <a:off x="4454525" y="3135313"/>
                <a:ext cx="14288" cy="3175"/>
              </a:xfrm>
              <a:custGeom>
                <a:avLst/>
                <a:gdLst>
                  <a:gd name="T0" fmla="*/ 3 w 5"/>
                  <a:gd name="T1" fmla="*/ 0 h 1"/>
                  <a:gd name="T2" fmla="*/ 4 w 5"/>
                  <a:gd name="T3" fmla="*/ 0 h 1"/>
                  <a:gd name="T4" fmla="*/ 4 w 5"/>
                  <a:gd name="T5" fmla="*/ 0 h 1"/>
                  <a:gd name="T6" fmla="*/ 2 w 5"/>
                  <a:gd name="T7" fmla="*/ 1 h 1"/>
                  <a:gd name="T8" fmla="*/ 3 w 5"/>
                  <a:gd name="T9" fmla="*/ 0 h 1"/>
                </a:gdLst>
                <a:ahLst/>
                <a:cxnLst>
                  <a:cxn ang="0">
                    <a:pos x="T0" y="T1"/>
                  </a:cxn>
                  <a:cxn ang="0">
                    <a:pos x="T2" y="T3"/>
                  </a:cxn>
                  <a:cxn ang="0">
                    <a:pos x="T4" y="T5"/>
                  </a:cxn>
                  <a:cxn ang="0">
                    <a:pos x="T6" y="T7"/>
                  </a:cxn>
                  <a:cxn ang="0">
                    <a:pos x="T8" y="T9"/>
                  </a:cxn>
                </a:cxnLst>
                <a:rect l="0" t="0" r="r" b="b"/>
                <a:pathLst>
                  <a:path w="5" h="1">
                    <a:moveTo>
                      <a:pt x="3" y="0"/>
                    </a:moveTo>
                    <a:cubicBezTo>
                      <a:pt x="4" y="0"/>
                      <a:pt x="4" y="0"/>
                      <a:pt x="4" y="0"/>
                    </a:cubicBezTo>
                    <a:cubicBezTo>
                      <a:pt x="5" y="0"/>
                      <a:pt x="5" y="0"/>
                      <a:pt x="4" y="0"/>
                    </a:cubicBezTo>
                    <a:cubicBezTo>
                      <a:pt x="3" y="0"/>
                      <a:pt x="3" y="1"/>
                      <a:pt x="2" y="1"/>
                    </a:cubicBezTo>
                    <a:cubicBezTo>
                      <a:pt x="0" y="1"/>
                      <a:pt x="2"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8" name="Freeform 2787"/>
              <p:cNvSpPr>
                <a:spLocks/>
              </p:cNvSpPr>
              <p:nvPr/>
            </p:nvSpPr>
            <p:spPr bwMode="auto">
              <a:xfrm>
                <a:off x="4468813" y="3132138"/>
                <a:ext cx="7938" cy="3175"/>
              </a:xfrm>
              <a:custGeom>
                <a:avLst/>
                <a:gdLst>
                  <a:gd name="T0" fmla="*/ 2 w 3"/>
                  <a:gd name="T1" fmla="*/ 1 h 1"/>
                  <a:gd name="T2" fmla="*/ 2 w 3"/>
                  <a:gd name="T3" fmla="*/ 0 h 1"/>
                  <a:gd name="T4" fmla="*/ 1 w 3"/>
                  <a:gd name="T5" fmla="*/ 1 h 1"/>
                  <a:gd name="T6" fmla="*/ 0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0"/>
                      <a:pt x="2" y="0"/>
                    </a:cubicBezTo>
                    <a:cubicBezTo>
                      <a:pt x="2" y="0"/>
                      <a:pt x="2" y="1"/>
                      <a:pt x="1" y="1"/>
                    </a:cubicBezTo>
                    <a:cubicBezTo>
                      <a:pt x="0" y="0"/>
                      <a:pt x="0" y="1"/>
                      <a:pt x="0"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79" name="Freeform 2788"/>
              <p:cNvSpPr>
                <a:spLocks/>
              </p:cNvSpPr>
              <p:nvPr/>
            </p:nvSpPr>
            <p:spPr bwMode="auto">
              <a:xfrm>
                <a:off x="4479925" y="3132138"/>
                <a:ext cx="9525" cy="3175"/>
              </a:xfrm>
              <a:custGeom>
                <a:avLst/>
                <a:gdLst>
                  <a:gd name="T0" fmla="*/ 1 w 3"/>
                  <a:gd name="T1" fmla="*/ 0 h 1"/>
                  <a:gd name="T2" fmla="*/ 2 w 3"/>
                  <a:gd name="T3" fmla="*/ 0 h 1"/>
                  <a:gd name="T4" fmla="*/ 0 w 3"/>
                  <a:gd name="T5" fmla="*/ 1 h 1"/>
                  <a:gd name="T6" fmla="*/ 1 w 3"/>
                  <a:gd name="T7" fmla="*/ 0 h 1"/>
                </a:gdLst>
                <a:ahLst/>
                <a:cxnLst>
                  <a:cxn ang="0">
                    <a:pos x="T0" y="T1"/>
                  </a:cxn>
                  <a:cxn ang="0">
                    <a:pos x="T2" y="T3"/>
                  </a:cxn>
                  <a:cxn ang="0">
                    <a:pos x="T4" y="T5"/>
                  </a:cxn>
                  <a:cxn ang="0">
                    <a:pos x="T6" y="T7"/>
                  </a:cxn>
                </a:cxnLst>
                <a:rect l="0" t="0" r="r" b="b"/>
                <a:pathLst>
                  <a:path w="3" h="1">
                    <a:moveTo>
                      <a:pt x="1" y="0"/>
                    </a:moveTo>
                    <a:cubicBezTo>
                      <a:pt x="2" y="0"/>
                      <a:pt x="3" y="0"/>
                      <a:pt x="2" y="0"/>
                    </a:cubicBezTo>
                    <a:cubicBezTo>
                      <a:pt x="1" y="0"/>
                      <a:pt x="0" y="1"/>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0" name="Freeform 2789"/>
              <p:cNvSpPr>
                <a:spLocks/>
              </p:cNvSpPr>
              <p:nvPr/>
            </p:nvSpPr>
            <p:spPr bwMode="auto">
              <a:xfrm>
                <a:off x="4489450" y="313213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1" name="Freeform 2790"/>
              <p:cNvSpPr>
                <a:spLocks/>
              </p:cNvSpPr>
              <p:nvPr/>
            </p:nvSpPr>
            <p:spPr bwMode="auto">
              <a:xfrm>
                <a:off x="4492625" y="3132138"/>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2" name="Freeform 2791"/>
              <p:cNvSpPr>
                <a:spLocks/>
              </p:cNvSpPr>
              <p:nvPr/>
            </p:nvSpPr>
            <p:spPr bwMode="auto">
              <a:xfrm>
                <a:off x="4432300" y="3178175"/>
                <a:ext cx="4763" cy="6350"/>
              </a:xfrm>
              <a:custGeom>
                <a:avLst/>
                <a:gdLst>
                  <a:gd name="T0" fmla="*/ 1 w 2"/>
                  <a:gd name="T1" fmla="*/ 1 h 2"/>
                  <a:gd name="T2" fmla="*/ 1 w 2"/>
                  <a:gd name="T3" fmla="*/ 0 h 2"/>
                  <a:gd name="T4" fmla="*/ 0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2" y="1"/>
                      <a:pt x="1" y="0"/>
                      <a:pt x="1" y="0"/>
                    </a:cubicBezTo>
                    <a:cubicBezTo>
                      <a:pt x="0" y="0"/>
                      <a:pt x="0" y="1"/>
                      <a:pt x="0" y="1"/>
                    </a:cubicBezTo>
                    <a:cubicBezTo>
                      <a:pt x="1" y="2"/>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3" name="Freeform 2792"/>
              <p:cNvSpPr>
                <a:spLocks/>
              </p:cNvSpPr>
              <p:nvPr/>
            </p:nvSpPr>
            <p:spPr bwMode="auto">
              <a:xfrm>
                <a:off x="4429125" y="3184525"/>
                <a:ext cx="11113" cy="4762"/>
              </a:xfrm>
              <a:custGeom>
                <a:avLst/>
                <a:gdLst>
                  <a:gd name="T0" fmla="*/ 3 w 4"/>
                  <a:gd name="T1" fmla="*/ 2 h 2"/>
                  <a:gd name="T2" fmla="*/ 4 w 4"/>
                  <a:gd name="T3" fmla="*/ 1 h 2"/>
                  <a:gd name="T4" fmla="*/ 2 w 4"/>
                  <a:gd name="T5" fmla="*/ 0 h 2"/>
                  <a:gd name="T6" fmla="*/ 0 w 4"/>
                  <a:gd name="T7" fmla="*/ 0 h 2"/>
                  <a:gd name="T8" fmla="*/ 1 w 4"/>
                  <a:gd name="T9" fmla="*/ 1 h 2"/>
                  <a:gd name="T10" fmla="*/ 3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3" y="2"/>
                    </a:moveTo>
                    <a:cubicBezTo>
                      <a:pt x="3" y="2"/>
                      <a:pt x="4" y="2"/>
                      <a:pt x="4" y="1"/>
                    </a:cubicBezTo>
                    <a:cubicBezTo>
                      <a:pt x="3" y="1"/>
                      <a:pt x="3" y="1"/>
                      <a:pt x="2" y="0"/>
                    </a:cubicBezTo>
                    <a:cubicBezTo>
                      <a:pt x="2" y="0"/>
                      <a:pt x="1" y="0"/>
                      <a:pt x="0" y="0"/>
                    </a:cubicBezTo>
                    <a:cubicBezTo>
                      <a:pt x="0" y="0"/>
                      <a:pt x="1" y="0"/>
                      <a:pt x="1" y="1"/>
                    </a:cubicBezTo>
                    <a:cubicBezTo>
                      <a:pt x="2" y="2"/>
                      <a:pt x="2" y="1"/>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4" name="Freeform 2793"/>
              <p:cNvSpPr>
                <a:spLocks/>
              </p:cNvSpPr>
              <p:nvPr/>
            </p:nvSpPr>
            <p:spPr bwMode="auto">
              <a:xfrm>
                <a:off x="4425950" y="3187700"/>
                <a:ext cx="11113" cy="1587"/>
              </a:xfrm>
              <a:custGeom>
                <a:avLst/>
                <a:gdLst>
                  <a:gd name="T0" fmla="*/ 1 w 4"/>
                  <a:gd name="T1" fmla="*/ 1 h 1"/>
                  <a:gd name="T2" fmla="*/ 3 w 4"/>
                  <a:gd name="T3" fmla="*/ 1 h 1"/>
                  <a:gd name="T4" fmla="*/ 2 w 4"/>
                  <a:gd name="T5" fmla="*/ 0 h 1"/>
                  <a:gd name="T6" fmla="*/ 1 w 4"/>
                  <a:gd name="T7" fmla="*/ 0 h 1"/>
                  <a:gd name="T8" fmla="*/ 0 w 4"/>
                  <a:gd name="T9" fmla="*/ 1 h 1"/>
                  <a:gd name="T10" fmla="*/ 1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1" y="1"/>
                    </a:moveTo>
                    <a:cubicBezTo>
                      <a:pt x="2" y="1"/>
                      <a:pt x="2" y="1"/>
                      <a:pt x="3" y="1"/>
                    </a:cubicBezTo>
                    <a:cubicBezTo>
                      <a:pt x="4" y="1"/>
                      <a:pt x="2" y="1"/>
                      <a:pt x="2" y="0"/>
                    </a:cubicBezTo>
                    <a:cubicBezTo>
                      <a:pt x="2" y="0"/>
                      <a:pt x="1" y="0"/>
                      <a:pt x="1" y="0"/>
                    </a:cubicBezTo>
                    <a:cubicBezTo>
                      <a:pt x="0" y="0"/>
                      <a:pt x="0" y="0"/>
                      <a:pt x="0"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5" name="Freeform 2794"/>
              <p:cNvSpPr>
                <a:spLocks/>
              </p:cNvSpPr>
              <p:nvPr/>
            </p:nvSpPr>
            <p:spPr bwMode="auto">
              <a:xfrm>
                <a:off x="4425950" y="3189288"/>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6" name="Freeform 2795"/>
              <p:cNvSpPr>
                <a:spLocks/>
              </p:cNvSpPr>
              <p:nvPr/>
            </p:nvSpPr>
            <p:spPr bwMode="auto">
              <a:xfrm>
                <a:off x="4419600" y="3135313"/>
                <a:ext cx="88900" cy="84137"/>
              </a:xfrm>
              <a:custGeom>
                <a:avLst/>
                <a:gdLst>
                  <a:gd name="T0" fmla="*/ 30 w 31"/>
                  <a:gd name="T1" fmla="*/ 2 h 29"/>
                  <a:gd name="T2" fmla="*/ 28 w 31"/>
                  <a:gd name="T3" fmla="*/ 1 h 29"/>
                  <a:gd name="T4" fmla="*/ 23 w 31"/>
                  <a:gd name="T5" fmla="*/ 0 h 29"/>
                  <a:gd name="T6" fmla="*/ 21 w 31"/>
                  <a:gd name="T7" fmla="*/ 1 h 29"/>
                  <a:gd name="T8" fmla="*/ 15 w 31"/>
                  <a:gd name="T9" fmla="*/ 3 h 29"/>
                  <a:gd name="T10" fmla="*/ 15 w 31"/>
                  <a:gd name="T11" fmla="*/ 6 h 29"/>
                  <a:gd name="T12" fmla="*/ 19 w 31"/>
                  <a:gd name="T13" fmla="*/ 6 h 29"/>
                  <a:gd name="T14" fmla="*/ 17 w 31"/>
                  <a:gd name="T15" fmla="*/ 9 h 29"/>
                  <a:gd name="T16" fmla="*/ 19 w 31"/>
                  <a:gd name="T17" fmla="*/ 9 h 29"/>
                  <a:gd name="T18" fmla="*/ 15 w 31"/>
                  <a:gd name="T19" fmla="*/ 11 h 29"/>
                  <a:gd name="T20" fmla="*/ 13 w 31"/>
                  <a:gd name="T21" fmla="*/ 12 h 29"/>
                  <a:gd name="T22" fmla="*/ 13 w 31"/>
                  <a:gd name="T23" fmla="*/ 9 h 29"/>
                  <a:gd name="T24" fmla="*/ 14 w 31"/>
                  <a:gd name="T25" fmla="*/ 7 h 29"/>
                  <a:gd name="T26" fmla="*/ 13 w 31"/>
                  <a:gd name="T27" fmla="*/ 5 h 29"/>
                  <a:gd name="T28" fmla="*/ 10 w 31"/>
                  <a:gd name="T29" fmla="*/ 5 h 29"/>
                  <a:gd name="T30" fmla="*/ 8 w 31"/>
                  <a:gd name="T31" fmla="*/ 12 h 29"/>
                  <a:gd name="T32" fmla="*/ 6 w 31"/>
                  <a:gd name="T33" fmla="*/ 16 h 29"/>
                  <a:gd name="T34" fmla="*/ 6 w 31"/>
                  <a:gd name="T35" fmla="*/ 16 h 29"/>
                  <a:gd name="T36" fmla="*/ 6 w 31"/>
                  <a:gd name="T37" fmla="*/ 17 h 29"/>
                  <a:gd name="T38" fmla="*/ 10 w 31"/>
                  <a:gd name="T39" fmla="*/ 19 h 29"/>
                  <a:gd name="T40" fmla="*/ 6 w 31"/>
                  <a:gd name="T41" fmla="*/ 19 h 29"/>
                  <a:gd name="T42" fmla="*/ 4 w 31"/>
                  <a:gd name="T43" fmla="*/ 20 h 29"/>
                  <a:gd name="T44" fmla="*/ 6 w 31"/>
                  <a:gd name="T45" fmla="*/ 21 h 29"/>
                  <a:gd name="T46" fmla="*/ 1 w 31"/>
                  <a:gd name="T47" fmla="*/ 20 h 29"/>
                  <a:gd name="T48" fmla="*/ 2 w 31"/>
                  <a:gd name="T49" fmla="*/ 21 h 29"/>
                  <a:gd name="T50" fmla="*/ 6 w 31"/>
                  <a:gd name="T51" fmla="*/ 22 h 29"/>
                  <a:gd name="T52" fmla="*/ 7 w 31"/>
                  <a:gd name="T53" fmla="*/ 22 h 29"/>
                  <a:gd name="T54" fmla="*/ 9 w 31"/>
                  <a:gd name="T55" fmla="*/ 22 h 29"/>
                  <a:gd name="T56" fmla="*/ 11 w 31"/>
                  <a:gd name="T57" fmla="*/ 22 h 29"/>
                  <a:gd name="T58" fmla="*/ 13 w 31"/>
                  <a:gd name="T59" fmla="*/ 22 h 29"/>
                  <a:gd name="T60" fmla="*/ 16 w 31"/>
                  <a:gd name="T61" fmla="*/ 23 h 29"/>
                  <a:gd name="T62" fmla="*/ 19 w 31"/>
                  <a:gd name="T63" fmla="*/ 26 h 29"/>
                  <a:gd name="T64" fmla="*/ 18 w 31"/>
                  <a:gd name="T65" fmla="*/ 29 h 29"/>
                  <a:gd name="T66" fmla="*/ 21 w 31"/>
                  <a:gd name="T67" fmla="*/ 29 h 29"/>
                  <a:gd name="T68" fmla="*/ 21 w 31"/>
                  <a:gd name="T69" fmla="*/ 27 h 29"/>
                  <a:gd name="T70" fmla="*/ 20 w 31"/>
                  <a:gd name="T71" fmla="*/ 26 h 29"/>
                  <a:gd name="T72" fmla="*/ 22 w 31"/>
                  <a:gd name="T73" fmla="*/ 22 h 29"/>
                  <a:gd name="T74" fmla="*/ 21 w 31"/>
                  <a:gd name="T75" fmla="*/ 19 h 29"/>
                  <a:gd name="T76" fmla="*/ 21 w 31"/>
                  <a:gd name="T77" fmla="*/ 17 h 29"/>
                  <a:gd name="T78" fmla="*/ 23 w 31"/>
                  <a:gd name="T79" fmla="*/ 17 h 29"/>
                  <a:gd name="T80" fmla="*/ 27 w 31"/>
                  <a:gd name="T81" fmla="*/ 15 h 29"/>
                  <a:gd name="T82" fmla="*/ 29 w 31"/>
                  <a:gd name="T83" fmla="*/ 13 h 29"/>
                  <a:gd name="T84" fmla="*/ 26 w 31"/>
                  <a:gd name="T85" fmla="*/ 10 h 29"/>
                  <a:gd name="T86" fmla="*/ 29 w 31"/>
                  <a:gd name="T87"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29">
                    <a:moveTo>
                      <a:pt x="30" y="4"/>
                    </a:moveTo>
                    <a:cubicBezTo>
                      <a:pt x="30" y="3"/>
                      <a:pt x="31" y="3"/>
                      <a:pt x="30" y="2"/>
                    </a:cubicBezTo>
                    <a:cubicBezTo>
                      <a:pt x="30" y="2"/>
                      <a:pt x="30" y="2"/>
                      <a:pt x="30" y="2"/>
                    </a:cubicBezTo>
                    <a:cubicBezTo>
                      <a:pt x="30" y="2"/>
                      <a:pt x="29" y="2"/>
                      <a:pt x="29" y="2"/>
                    </a:cubicBezTo>
                    <a:cubicBezTo>
                      <a:pt x="29" y="2"/>
                      <a:pt x="29" y="2"/>
                      <a:pt x="29" y="1"/>
                    </a:cubicBezTo>
                    <a:cubicBezTo>
                      <a:pt x="28" y="1"/>
                      <a:pt x="28" y="2"/>
                      <a:pt x="28" y="1"/>
                    </a:cubicBezTo>
                    <a:cubicBezTo>
                      <a:pt x="28" y="1"/>
                      <a:pt x="28" y="0"/>
                      <a:pt x="27" y="0"/>
                    </a:cubicBezTo>
                    <a:cubicBezTo>
                      <a:pt x="27" y="0"/>
                      <a:pt x="26" y="0"/>
                      <a:pt x="25" y="0"/>
                    </a:cubicBezTo>
                    <a:cubicBezTo>
                      <a:pt x="25" y="0"/>
                      <a:pt x="24" y="0"/>
                      <a:pt x="23" y="0"/>
                    </a:cubicBezTo>
                    <a:cubicBezTo>
                      <a:pt x="23" y="1"/>
                      <a:pt x="22" y="0"/>
                      <a:pt x="22" y="0"/>
                    </a:cubicBezTo>
                    <a:cubicBezTo>
                      <a:pt x="22" y="3"/>
                      <a:pt x="22" y="0"/>
                      <a:pt x="21" y="0"/>
                    </a:cubicBezTo>
                    <a:cubicBezTo>
                      <a:pt x="21" y="1"/>
                      <a:pt x="21" y="1"/>
                      <a:pt x="21" y="1"/>
                    </a:cubicBezTo>
                    <a:cubicBezTo>
                      <a:pt x="20" y="1"/>
                      <a:pt x="19" y="1"/>
                      <a:pt x="18" y="1"/>
                    </a:cubicBezTo>
                    <a:cubicBezTo>
                      <a:pt x="18" y="1"/>
                      <a:pt x="17" y="2"/>
                      <a:pt x="16" y="2"/>
                    </a:cubicBezTo>
                    <a:cubicBezTo>
                      <a:pt x="15" y="2"/>
                      <a:pt x="16" y="3"/>
                      <a:pt x="15" y="3"/>
                    </a:cubicBezTo>
                    <a:cubicBezTo>
                      <a:pt x="15" y="4"/>
                      <a:pt x="15" y="3"/>
                      <a:pt x="15" y="4"/>
                    </a:cubicBezTo>
                    <a:cubicBezTo>
                      <a:pt x="15" y="4"/>
                      <a:pt x="16" y="5"/>
                      <a:pt x="16" y="5"/>
                    </a:cubicBezTo>
                    <a:cubicBezTo>
                      <a:pt x="16" y="6"/>
                      <a:pt x="15" y="5"/>
                      <a:pt x="15" y="6"/>
                    </a:cubicBezTo>
                    <a:cubicBezTo>
                      <a:pt x="16" y="6"/>
                      <a:pt x="16" y="6"/>
                      <a:pt x="17" y="6"/>
                    </a:cubicBezTo>
                    <a:cubicBezTo>
                      <a:pt x="17" y="6"/>
                      <a:pt x="18" y="6"/>
                      <a:pt x="18" y="6"/>
                    </a:cubicBezTo>
                    <a:cubicBezTo>
                      <a:pt x="18" y="4"/>
                      <a:pt x="20" y="6"/>
                      <a:pt x="19" y="6"/>
                    </a:cubicBezTo>
                    <a:cubicBezTo>
                      <a:pt x="18" y="6"/>
                      <a:pt x="18" y="7"/>
                      <a:pt x="17" y="7"/>
                    </a:cubicBezTo>
                    <a:cubicBezTo>
                      <a:pt x="17" y="7"/>
                      <a:pt x="17" y="8"/>
                      <a:pt x="17" y="8"/>
                    </a:cubicBezTo>
                    <a:cubicBezTo>
                      <a:pt x="17" y="8"/>
                      <a:pt x="17" y="8"/>
                      <a:pt x="17" y="9"/>
                    </a:cubicBezTo>
                    <a:cubicBezTo>
                      <a:pt x="18" y="9"/>
                      <a:pt x="19" y="9"/>
                      <a:pt x="19" y="8"/>
                    </a:cubicBezTo>
                    <a:cubicBezTo>
                      <a:pt x="21" y="8"/>
                      <a:pt x="20" y="7"/>
                      <a:pt x="21" y="8"/>
                    </a:cubicBezTo>
                    <a:cubicBezTo>
                      <a:pt x="22" y="8"/>
                      <a:pt x="19" y="9"/>
                      <a:pt x="19" y="9"/>
                    </a:cubicBezTo>
                    <a:cubicBezTo>
                      <a:pt x="19" y="9"/>
                      <a:pt x="19" y="11"/>
                      <a:pt x="19" y="9"/>
                    </a:cubicBezTo>
                    <a:cubicBezTo>
                      <a:pt x="18" y="9"/>
                      <a:pt x="18" y="9"/>
                      <a:pt x="17" y="9"/>
                    </a:cubicBezTo>
                    <a:cubicBezTo>
                      <a:pt x="16" y="9"/>
                      <a:pt x="16" y="10"/>
                      <a:pt x="15" y="11"/>
                    </a:cubicBezTo>
                    <a:cubicBezTo>
                      <a:pt x="15" y="11"/>
                      <a:pt x="13" y="11"/>
                      <a:pt x="14" y="12"/>
                    </a:cubicBezTo>
                    <a:cubicBezTo>
                      <a:pt x="15" y="12"/>
                      <a:pt x="14" y="13"/>
                      <a:pt x="14" y="13"/>
                    </a:cubicBezTo>
                    <a:cubicBezTo>
                      <a:pt x="14" y="12"/>
                      <a:pt x="13" y="12"/>
                      <a:pt x="13" y="12"/>
                    </a:cubicBezTo>
                    <a:cubicBezTo>
                      <a:pt x="12" y="12"/>
                      <a:pt x="12" y="12"/>
                      <a:pt x="12" y="11"/>
                    </a:cubicBezTo>
                    <a:cubicBezTo>
                      <a:pt x="13" y="10"/>
                      <a:pt x="12" y="11"/>
                      <a:pt x="13" y="10"/>
                    </a:cubicBezTo>
                    <a:cubicBezTo>
                      <a:pt x="14" y="10"/>
                      <a:pt x="12" y="9"/>
                      <a:pt x="13" y="9"/>
                    </a:cubicBezTo>
                    <a:cubicBezTo>
                      <a:pt x="13" y="8"/>
                      <a:pt x="14" y="9"/>
                      <a:pt x="14" y="9"/>
                    </a:cubicBezTo>
                    <a:cubicBezTo>
                      <a:pt x="15" y="8"/>
                      <a:pt x="15" y="8"/>
                      <a:pt x="15" y="8"/>
                    </a:cubicBezTo>
                    <a:cubicBezTo>
                      <a:pt x="14" y="7"/>
                      <a:pt x="14" y="7"/>
                      <a:pt x="14" y="7"/>
                    </a:cubicBezTo>
                    <a:cubicBezTo>
                      <a:pt x="14" y="8"/>
                      <a:pt x="13" y="8"/>
                      <a:pt x="13" y="7"/>
                    </a:cubicBezTo>
                    <a:cubicBezTo>
                      <a:pt x="13" y="7"/>
                      <a:pt x="14" y="6"/>
                      <a:pt x="14" y="6"/>
                    </a:cubicBezTo>
                    <a:cubicBezTo>
                      <a:pt x="13" y="6"/>
                      <a:pt x="14" y="5"/>
                      <a:pt x="13" y="5"/>
                    </a:cubicBezTo>
                    <a:cubicBezTo>
                      <a:pt x="12" y="5"/>
                      <a:pt x="13" y="6"/>
                      <a:pt x="12" y="6"/>
                    </a:cubicBezTo>
                    <a:cubicBezTo>
                      <a:pt x="12" y="6"/>
                      <a:pt x="11" y="6"/>
                      <a:pt x="11" y="6"/>
                    </a:cubicBezTo>
                    <a:cubicBezTo>
                      <a:pt x="11" y="5"/>
                      <a:pt x="11" y="5"/>
                      <a:pt x="10" y="5"/>
                    </a:cubicBezTo>
                    <a:cubicBezTo>
                      <a:pt x="10" y="5"/>
                      <a:pt x="10" y="6"/>
                      <a:pt x="10" y="6"/>
                    </a:cubicBezTo>
                    <a:cubicBezTo>
                      <a:pt x="10" y="6"/>
                      <a:pt x="10" y="6"/>
                      <a:pt x="9" y="7"/>
                    </a:cubicBezTo>
                    <a:cubicBezTo>
                      <a:pt x="9" y="9"/>
                      <a:pt x="8" y="11"/>
                      <a:pt x="8" y="12"/>
                    </a:cubicBezTo>
                    <a:cubicBezTo>
                      <a:pt x="8" y="12"/>
                      <a:pt x="7" y="13"/>
                      <a:pt x="7" y="13"/>
                    </a:cubicBezTo>
                    <a:cubicBezTo>
                      <a:pt x="6" y="14"/>
                      <a:pt x="6" y="15"/>
                      <a:pt x="5" y="15"/>
                    </a:cubicBezTo>
                    <a:cubicBezTo>
                      <a:pt x="5" y="15"/>
                      <a:pt x="6" y="16"/>
                      <a:pt x="6" y="16"/>
                    </a:cubicBezTo>
                    <a:cubicBezTo>
                      <a:pt x="7" y="16"/>
                      <a:pt x="7" y="16"/>
                      <a:pt x="7" y="16"/>
                    </a:cubicBezTo>
                    <a:cubicBezTo>
                      <a:pt x="7" y="16"/>
                      <a:pt x="7" y="16"/>
                      <a:pt x="6" y="16"/>
                    </a:cubicBezTo>
                    <a:cubicBezTo>
                      <a:pt x="6" y="16"/>
                      <a:pt x="7" y="18"/>
                      <a:pt x="6" y="16"/>
                    </a:cubicBezTo>
                    <a:cubicBezTo>
                      <a:pt x="6" y="16"/>
                      <a:pt x="5" y="16"/>
                      <a:pt x="5" y="16"/>
                    </a:cubicBezTo>
                    <a:cubicBezTo>
                      <a:pt x="5" y="16"/>
                      <a:pt x="4" y="16"/>
                      <a:pt x="5" y="17"/>
                    </a:cubicBezTo>
                    <a:cubicBezTo>
                      <a:pt x="5" y="17"/>
                      <a:pt x="5" y="16"/>
                      <a:pt x="6" y="17"/>
                    </a:cubicBezTo>
                    <a:cubicBezTo>
                      <a:pt x="6" y="18"/>
                      <a:pt x="7" y="18"/>
                      <a:pt x="8" y="18"/>
                    </a:cubicBezTo>
                    <a:cubicBezTo>
                      <a:pt x="9" y="18"/>
                      <a:pt x="9" y="19"/>
                      <a:pt x="9" y="18"/>
                    </a:cubicBezTo>
                    <a:cubicBezTo>
                      <a:pt x="11" y="17"/>
                      <a:pt x="12" y="18"/>
                      <a:pt x="10" y="19"/>
                    </a:cubicBezTo>
                    <a:cubicBezTo>
                      <a:pt x="9" y="18"/>
                      <a:pt x="10" y="19"/>
                      <a:pt x="9" y="19"/>
                    </a:cubicBezTo>
                    <a:cubicBezTo>
                      <a:pt x="8" y="19"/>
                      <a:pt x="7" y="18"/>
                      <a:pt x="8" y="19"/>
                    </a:cubicBezTo>
                    <a:cubicBezTo>
                      <a:pt x="8" y="19"/>
                      <a:pt x="7" y="20"/>
                      <a:pt x="6" y="19"/>
                    </a:cubicBezTo>
                    <a:cubicBezTo>
                      <a:pt x="6" y="19"/>
                      <a:pt x="6" y="19"/>
                      <a:pt x="6" y="19"/>
                    </a:cubicBezTo>
                    <a:cubicBezTo>
                      <a:pt x="6" y="19"/>
                      <a:pt x="5" y="19"/>
                      <a:pt x="5" y="19"/>
                    </a:cubicBezTo>
                    <a:cubicBezTo>
                      <a:pt x="5" y="20"/>
                      <a:pt x="5" y="20"/>
                      <a:pt x="4" y="20"/>
                    </a:cubicBezTo>
                    <a:cubicBezTo>
                      <a:pt x="4" y="20"/>
                      <a:pt x="5" y="20"/>
                      <a:pt x="5" y="20"/>
                    </a:cubicBezTo>
                    <a:cubicBezTo>
                      <a:pt x="5" y="21"/>
                      <a:pt x="6" y="20"/>
                      <a:pt x="6" y="21"/>
                    </a:cubicBezTo>
                    <a:cubicBezTo>
                      <a:pt x="7" y="21"/>
                      <a:pt x="6" y="22"/>
                      <a:pt x="6" y="21"/>
                    </a:cubicBezTo>
                    <a:cubicBezTo>
                      <a:pt x="5" y="21"/>
                      <a:pt x="5" y="21"/>
                      <a:pt x="5" y="21"/>
                    </a:cubicBezTo>
                    <a:cubicBezTo>
                      <a:pt x="4" y="20"/>
                      <a:pt x="4" y="20"/>
                      <a:pt x="3" y="21"/>
                    </a:cubicBezTo>
                    <a:cubicBezTo>
                      <a:pt x="2" y="21"/>
                      <a:pt x="2" y="21"/>
                      <a:pt x="1" y="20"/>
                    </a:cubicBezTo>
                    <a:cubicBezTo>
                      <a:pt x="1" y="19"/>
                      <a:pt x="0" y="20"/>
                      <a:pt x="0" y="20"/>
                    </a:cubicBezTo>
                    <a:cubicBezTo>
                      <a:pt x="1" y="21"/>
                      <a:pt x="0" y="21"/>
                      <a:pt x="1" y="21"/>
                    </a:cubicBezTo>
                    <a:cubicBezTo>
                      <a:pt x="1" y="21"/>
                      <a:pt x="2" y="21"/>
                      <a:pt x="2" y="21"/>
                    </a:cubicBezTo>
                    <a:cubicBezTo>
                      <a:pt x="2" y="22"/>
                      <a:pt x="3" y="22"/>
                      <a:pt x="3" y="22"/>
                    </a:cubicBezTo>
                    <a:cubicBezTo>
                      <a:pt x="4" y="21"/>
                      <a:pt x="4" y="21"/>
                      <a:pt x="5" y="22"/>
                    </a:cubicBezTo>
                    <a:cubicBezTo>
                      <a:pt x="5" y="22"/>
                      <a:pt x="6" y="22"/>
                      <a:pt x="6" y="22"/>
                    </a:cubicBezTo>
                    <a:cubicBezTo>
                      <a:pt x="6" y="22"/>
                      <a:pt x="6" y="22"/>
                      <a:pt x="6" y="22"/>
                    </a:cubicBezTo>
                    <a:cubicBezTo>
                      <a:pt x="6" y="22"/>
                      <a:pt x="6" y="22"/>
                      <a:pt x="6" y="22"/>
                    </a:cubicBezTo>
                    <a:cubicBezTo>
                      <a:pt x="7" y="22"/>
                      <a:pt x="8" y="22"/>
                      <a:pt x="7" y="22"/>
                    </a:cubicBezTo>
                    <a:cubicBezTo>
                      <a:pt x="7" y="21"/>
                      <a:pt x="7" y="21"/>
                      <a:pt x="8" y="21"/>
                    </a:cubicBezTo>
                    <a:cubicBezTo>
                      <a:pt x="9" y="21"/>
                      <a:pt x="9" y="21"/>
                      <a:pt x="8" y="21"/>
                    </a:cubicBezTo>
                    <a:cubicBezTo>
                      <a:pt x="8" y="22"/>
                      <a:pt x="9" y="22"/>
                      <a:pt x="9" y="22"/>
                    </a:cubicBezTo>
                    <a:cubicBezTo>
                      <a:pt x="10" y="22"/>
                      <a:pt x="10" y="21"/>
                      <a:pt x="10" y="21"/>
                    </a:cubicBezTo>
                    <a:cubicBezTo>
                      <a:pt x="11" y="21"/>
                      <a:pt x="11" y="21"/>
                      <a:pt x="11" y="21"/>
                    </a:cubicBezTo>
                    <a:cubicBezTo>
                      <a:pt x="10" y="21"/>
                      <a:pt x="10" y="22"/>
                      <a:pt x="11" y="22"/>
                    </a:cubicBezTo>
                    <a:cubicBezTo>
                      <a:pt x="11" y="21"/>
                      <a:pt x="11" y="22"/>
                      <a:pt x="12" y="21"/>
                    </a:cubicBezTo>
                    <a:cubicBezTo>
                      <a:pt x="13" y="21"/>
                      <a:pt x="13" y="21"/>
                      <a:pt x="13" y="21"/>
                    </a:cubicBezTo>
                    <a:cubicBezTo>
                      <a:pt x="13" y="22"/>
                      <a:pt x="12" y="22"/>
                      <a:pt x="13" y="22"/>
                    </a:cubicBezTo>
                    <a:cubicBezTo>
                      <a:pt x="14" y="22"/>
                      <a:pt x="13" y="23"/>
                      <a:pt x="14" y="23"/>
                    </a:cubicBezTo>
                    <a:cubicBezTo>
                      <a:pt x="15" y="23"/>
                      <a:pt x="14" y="24"/>
                      <a:pt x="15" y="23"/>
                    </a:cubicBezTo>
                    <a:cubicBezTo>
                      <a:pt x="16" y="23"/>
                      <a:pt x="16" y="23"/>
                      <a:pt x="16" y="23"/>
                    </a:cubicBezTo>
                    <a:cubicBezTo>
                      <a:pt x="17" y="23"/>
                      <a:pt x="16" y="24"/>
                      <a:pt x="17" y="24"/>
                    </a:cubicBezTo>
                    <a:cubicBezTo>
                      <a:pt x="19" y="24"/>
                      <a:pt x="19" y="24"/>
                      <a:pt x="19" y="25"/>
                    </a:cubicBezTo>
                    <a:cubicBezTo>
                      <a:pt x="19" y="25"/>
                      <a:pt x="19" y="25"/>
                      <a:pt x="19" y="26"/>
                    </a:cubicBezTo>
                    <a:cubicBezTo>
                      <a:pt x="19" y="26"/>
                      <a:pt x="18" y="27"/>
                      <a:pt x="18" y="27"/>
                    </a:cubicBezTo>
                    <a:cubicBezTo>
                      <a:pt x="19" y="27"/>
                      <a:pt x="17" y="27"/>
                      <a:pt x="18" y="28"/>
                    </a:cubicBezTo>
                    <a:cubicBezTo>
                      <a:pt x="18" y="29"/>
                      <a:pt x="18" y="29"/>
                      <a:pt x="18" y="29"/>
                    </a:cubicBezTo>
                    <a:cubicBezTo>
                      <a:pt x="19" y="28"/>
                      <a:pt x="19" y="29"/>
                      <a:pt x="20" y="29"/>
                    </a:cubicBezTo>
                    <a:cubicBezTo>
                      <a:pt x="20" y="28"/>
                      <a:pt x="21" y="29"/>
                      <a:pt x="21" y="29"/>
                    </a:cubicBezTo>
                    <a:cubicBezTo>
                      <a:pt x="21" y="29"/>
                      <a:pt x="21" y="29"/>
                      <a:pt x="21" y="29"/>
                    </a:cubicBezTo>
                    <a:cubicBezTo>
                      <a:pt x="21" y="29"/>
                      <a:pt x="21" y="29"/>
                      <a:pt x="21" y="29"/>
                    </a:cubicBezTo>
                    <a:cubicBezTo>
                      <a:pt x="20" y="28"/>
                      <a:pt x="21" y="28"/>
                      <a:pt x="21" y="28"/>
                    </a:cubicBezTo>
                    <a:cubicBezTo>
                      <a:pt x="21" y="28"/>
                      <a:pt x="22" y="28"/>
                      <a:pt x="21" y="27"/>
                    </a:cubicBezTo>
                    <a:cubicBezTo>
                      <a:pt x="20" y="27"/>
                      <a:pt x="21" y="26"/>
                      <a:pt x="20" y="26"/>
                    </a:cubicBezTo>
                    <a:cubicBezTo>
                      <a:pt x="20" y="26"/>
                      <a:pt x="20" y="27"/>
                      <a:pt x="20" y="26"/>
                    </a:cubicBezTo>
                    <a:cubicBezTo>
                      <a:pt x="19" y="25"/>
                      <a:pt x="20" y="26"/>
                      <a:pt x="20" y="26"/>
                    </a:cubicBezTo>
                    <a:cubicBezTo>
                      <a:pt x="20" y="26"/>
                      <a:pt x="22" y="25"/>
                      <a:pt x="22" y="24"/>
                    </a:cubicBezTo>
                    <a:cubicBezTo>
                      <a:pt x="22" y="23"/>
                      <a:pt x="21" y="25"/>
                      <a:pt x="21" y="24"/>
                    </a:cubicBezTo>
                    <a:cubicBezTo>
                      <a:pt x="21" y="23"/>
                      <a:pt x="22" y="23"/>
                      <a:pt x="22" y="22"/>
                    </a:cubicBezTo>
                    <a:cubicBezTo>
                      <a:pt x="22" y="22"/>
                      <a:pt x="22" y="22"/>
                      <a:pt x="22" y="22"/>
                    </a:cubicBezTo>
                    <a:cubicBezTo>
                      <a:pt x="22" y="20"/>
                      <a:pt x="21" y="21"/>
                      <a:pt x="21" y="20"/>
                    </a:cubicBezTo>
                    <a:cubicBezTo>
                      <a:pt x="22" y="19"/>
                      <a:pt x="21" y="20"/>
                      <a:pt x="21" y="19"/>
                    </a:cubicBezTo>
                    <a:cubicBezTo>
                      <a:pt x="21" y="18"/>
                      <a:pt x="20" y="19"/>
                      <a:pt x="20" y="18"/>
                    </a:cubicBezTo>
                    <a:cubicBezTo>
                      <a:pt x="21" y="18"/>
                      <a:pt x="20" y="18"/>
                      <a:pt x="20" y="17"/>
                    </a:cubicBezTo>
                    <a:cubicBezTo>
                      <a:pt x="20" y="17"/>
                      <a:pt x="21" y="17"/>
                      <a:pt x="21" y="17"/>
                    </a:cubicBezTo>
                    <a:cubicBezTo>
                      <a:pt x="22" y="18"/>
                      <a:pt x="22" y="17"/>
                      <a:pt x="21" y="17"/>
                    </a:cubicBezTo>
                    <a:cubicBezTo>
                      <a:pt x="21" y="16"/>
                      <a:pt x="22" y="16"/>
                      <a:pt x="22" y="17"/>
                    </a:cubicBezTo>
                    <a:cubicBezTo>
                      <a:pt x="23" y="17"/>
                      <a:pt x="22" y="16"/>
                      <a:pt x="23" y="17"/>
                    </a:cubicBezTo>
                    <a:cubicBezTo>
                      <a:pt x="24" y="18"/>
                      <a:pt x="23" y="16"/>
                      <a:pt x="25" y="17"/>
                    </a:cubicBezTo>
                    <a:cubicBezTo>
                      <a:pt x="25" y="17"/>
                      <a:pt x="26" y="16"/>
                      <a:pt x="26" y="17"/>
                    </a:cubicBezTo>
                    <a:cubicBezTo>
                      <a:pt x="27" y="17"/>
                      <a:pt x="28" y="15"/>
                      <a:pt x="27" y="15"/>
                    </a:cubicBezTo>
                    <a:cubicBezTo>
                      <a:pt x="26" y="15"/>
                      <a:pt x="26" y="15"/>
                      <a:pt x="26" y="14"/>
                    </a:cubicBezTo>
                    <a:cubicBezTo>
                      <a:pt x="27" y="14"/>
                      <a:pt x="27" y="15"/>
                      <a:pt x="28" y="13"/>
                    </a:cubicBezTo>
                    <a:cubicBezTo>
                      <a:pt x="29" y="13"/>
                      <a:pt x="29" y="14"/>
                      <a:pt x="29" y="13"/>
                    </a:cubicBezTo>
                    <a:cubicBezTo>
                      <a:pt x="29" y="12"/>
                      <a:pt x="30" y="12"/>
                      <a:pt x="29" y="11"/>
                    </a:cubicBezTo>
                    <a:cubicBezTo>
                      <a:pt x="28" y="10"/>
                      <a:pt x="28" y="11"/>
                      <a:pt x="28" y="11"/>
                    </a:cubicBezTo>
                    <a:cubicBezTo>
                      <a:pt x="27" y="10"/>
                      <a:pt x="27" y="11"/>
                      <a:pt x="26" y="10"/>
                    </a:cubicBezTo>
                    <a:cubicBezTo>
                      <a:pt x="26" y="9"/>
                      <a:pt x="27" y="10"/>
                      <a:pt x="27" y="9"/>
                    </a:cubicBezTo>
                    <a:cubicBezTo>
                      <a:pt x="26" y="9"/>
                      <a:pt x="26" y="8"/>
                      <a:pt x="28" y="9"/>
                    </a:cubicBezTo>
                    <a:cubicBezTo>
                      <a:pt x="28" y="9"/>
                      <a:pt x="29" y="9"/>
                      <a:pt x="29" y="7"/>
                    </a:cubicBezTo>
                    <a:cubicBezTo>
                      <a:pt x="29" y="5"/>
                      <a:pt x="31" y="6"/>
                      <a:pt x="30"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7" name="Freeform 2796"/>
              <p:cNvSpPr>
                <a:spLocks/>
              </p:cNvSpPr>
              <p:nvPr/>
            </p:nvSpPr>
            <p:spPr bwMode="auto">
              <a:xfrm>
                <a:off x="4418013" y="3195638"/>
                <a:ext cx="19050" cy="9525"/>
              </a:xfrm>
              <a:custGeom>
                <a:avLst/>
                <a:gdLst>
                  <a:gd name="T0" fmla="*/ 5 w 7"/>
                  <a:gd name="T1" fmla="*/ 1 h 3"/>
                  <a:gd name="T2" fmla="*/ 2 w 7"/>
                  <a:gd name="T3" fmla="*/ 1 h 3"/>
                  <a:gd name="T4" fmla="*/ 0 w 7"/>
                  <a:gd name="T5" fmla="*/ 1 h 3"/>
                  <a:gd name="T6" fmla="*/ 0 w 7"/>
                  <a:gd name="T7" fmla="*/ 1 h 3"/>
                  <a:gd name="T8" fmla="*/ 0 w 7"/>
                  <a:gd name="T9" fmla="*/ 1 h 3"/>
                  <a:gd name="T10" fmla="*/ 0 w 7"/>
                  <a:gd name="T11" fmla="*/ 3 h 3"/>
                  <a:gd name="T12" fmla="*/ 2 w 7"/>
                  <a:gd name="T13" fmla="*/ 2 h 3"/>
                  <a:gd name="T14" fmla="*/ 3 w 7"/>
                  <a:gd name="T15" fmla="*/ 3 h 3"/>
                  <a:gd name="T16" fmla="*/ 5 w 7"/>
                  <a:gd name="T17" fmla="*/ 3 h 3"/>
                  <a:gd name="T18" fmla="*/ 7 w 7"/>
                  <a:gd name="T19" fmla="*/ 2 h 3"/>
                  <a:gd name="T20" fmla="*/ 6 w 7"/>
                  <a:gd name="T21" fmla="*/ 1 h 3"/>
                  <a:gd name="T22" fmla="*/ 5 w 7"/>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3">
                    <a:moveTo>
                      <a:pt x="5" y="1"/>
                    </a:moveTo>
                    <a:cubicBezTo>
                      <a:pt x="4" y="2"/>
                      <a:pt x="3" y="1"/>
                      <a:pt x="2" y="1"/>
                    </a:cubicBezTo>
                    <a:cubicBezTo>
                      <a:pt x="1" y="1"/>
                      <a:pt x="0" y="0"/>
                      <a:pt x="0" y="1"/>
                    </a:cubicBezTo>
                    <a:cubicBezTo>
                      <a:pt x="0" y="1"/>
                      <a:pt x="0" y="1"/>
                      <a:pt x="0" y="1"/>
                    </a:cubicBezTo>
                    <a:cubicBezTo>
                      <a:pt x="0" y="1"/>
                      <a:pt x="0" y="1"/>
                      <a:pt x="0" y="1"/>
                    </a:cubicBezTo>
                    <a:cubicBezTo>
                      <a:pt x="0" y="2"/>
                      <a:pt x="0" y="3"/>
                      <a:pt x="0" y="3"/>
                    </a:cubicBezTo>
                    <a:cubicBezTo>
                      <a:pt x="2" y="3"/>
                      <a:pt x="1" y="1"/>
                      <a:pt x="2" y="2"/>
                    </a:cubicBezTo>
                    <a:cubicBezTo>
                      <a:pt x="3" y="3"/>
                      <a:pt x="3" y="2"/>
                      <a:pt x="3" y="3"/>
                    </a:cubicBezTo>
                    <a:cubicBezTo>
                      <a:pt x="3" y="3"/>
                      <a:pt x="5" y="3"/>
                      <a:pt x="5" y="3"/>
                    </a:cubicBezTo>
                    <a:cubicBezTo>
                      <a:pt x="6" y="2"/>
                      <a:pt x="6" y="2"/>
                      <a:pt x="7" y="2"/>
                    </a:cubicBezTo>
                    <a:cubicBezTo>
                      <a:pt x="7" y="2"/>
                      <a:pt x="6" y="1"/>
                      <a:pt x="6" y="1"/>
                    </a:cubicBezTo>
                    <a:cubicBezTo>
                      <a:pt x="6" y="1"/>
                      <a:pt x="5"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8" name="Freeform 2798"/>
              <p:cNvSpPr>
                <a:spLocks/>
              </p:cNvSpPr>
              <p:nvPr/>
            </p:nvSpPr>
            <p:spPr bwMode="auto">
              <a:xfrm>
                <a:off x="4899025" y="3500438"/>
                <a:ext cx="7938" cy="7937"/>
              </a:xfrm>
              <a:custGeom>
                <a:avLst/>
                <a:gdLst>
                  <a:gd name="T0" fmla="*/ 2 w 3"/>
                  <a:gd name="T1" fmla="*/ 1 h 3"/>
                  <a:gd name="T2" fmla="*/ 1 w 3"/>
                  <a:gd name="T3" fmla="*/ 2 h 3"/>
                  <a:gd name="T4" fmla="*/ 3 w 3"/>
                  <a:gd name="T5" fmla="*/ 2 h 3"/>
                  <a:gd name="T6" fmla="*/ 3 w 3"/>
                  <a:gd name="T7" fmla="*/ 1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1" y="1"/>
                      <a:pt x="0" y="2"/>
                      <a:pt x="1" y="2"/>
                    </a:cubicBezTo>
                    <a:cubicBezTo>
                      <a:pt x="2" y="2"/>
                      <a:pt x="2" y="3"/>
                      <a:pt x="3" y="2"/>
                    </a:cubicBezTo>
                    <a:cubicBezTo>
                      <a:pt x="3" y="2"/>
                      <a:pt x="3" y="1"/>
                      <a:pt x="3" y="1"/>
                    </a:cubicBezTo>
                    <a:cubicBezTo>
                      <a:pt x="3" y="1"/>
                      <a:pt x="3"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89" name="Freeform 2799"/>
              <p:cNvSpPr>
                <a:spLocks/>
              </p:cNvSpPr>
              <p:nvPr/>
            </p:nvSpPr>
            <p:spPr bwMode="auto">
              <a:xfrm>
                <a:off x="4818063" y="3557588"/>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0" name="Freeform 2800"/>
              <p:cNvSpPr>
                <a:spLocks/>
              </p:cNvSpPr>
              <p:nvPr/>
            </p:nvSpPr>
            <p:spPr bwMode="auto">
              <a:xfrm>
                <a:off x="4956175" y="3589338"/>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1" name="Freeform 2801"/>
              <p:cNvSpPr>
                <a:spLocks/>
              </p:cNvSpPr>
              <p:nvPr/>
            </p:nvSpPr>
            <p:spPr bwMode="auto">
              <a:xfrm>
                <a:off x="4953000" y="3594100"/>
                <a:ext cx="3175" cy="6350"/>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0"/>
                      <a:pt x="0" y="0"/>
                      <a:pt x="0" y="1"/>
                    </a:cubicBezTo>
                    <a:cubicBezTo>
                      <a:pt x="1" y="2"/>
                      <a:pt x="1" y="2"/>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2" name="Freeform 2802"/>
              <p:cNvSpPr>
                <a:spLocks/>
              </p:cNvSpPr>
              <p:nvPr/>
            </p:nvSpPr>
            <p:spPr bwMode="auto">
              <a:xfrm>
                <a:off x="4945063" y="360045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3" name="Freeform 2803"/>
              <p:cNvSpPr>
                <a:spLocks/>
              </p:cNvSpPr>
              <p:nvPr/>
            </p:nvSpPr>
            <p:spPr bwMode="auto">
              <a:xfrm>
                <a:off x="4875213" y="3592513"/>
                <a:ext cx="6350" cy="1587"/>
              </a:xfrm>
              <a:custGeom>
                <a:avLst/>
                <a:gdLst>
                  <a:gd name="T0" fmla="*/ 0 w 2"/>
                  <a:gd name="T1" fmla="*/ 1 h 1"/>
                  <a:gd name="T2" fmla="*/ 1 w 2"/>
                  <a:gd name="T3" fmla="*/ 0 h 1"/>
                  <a:gd name="T4" fmla="*/ 1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1" y="0"/>
                      <a:pt x="1" y="0"/>
                    </a:cubicBezTo>
                    <a:cubicBezTo>
                      <a:pt x="2" y="0"/>
                      <a:pt x="2" y="0"/>
                      <a:pt x="1" y="0"/>
                    </a:cubicBezTo>
                    <a:cubicBezTo>
                      <a:pt x="1" y="0"/>
                      <a:pt x="1"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4" name="Freeform 2804"/>
              <p:cNvSpPr>
                <a:spLocks/>
              </p:cNvSpPr>
              <p:nvPr/>
            </p:nvSpPr>
            <p:spPr bwMode="auto">
              <a:xfrm>
                <a:off x="4913313" y="3532188"/>
                <a:ext cx="3175" cy="4762"/>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2"/>
                      <a:pt x="0" y="2"/>
                      <a:pt x="0"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5" name="Freeform 2805"/>
              <p:cNvSpPr>
                <a:spLocks/>
              </p:cNvSpPr>
              <p:nvPr/>
            </p:nvSpPr>
            <p:spPr bwMode="auto">
              <a:xfrm>
                <a:off x="4867275" y="3594100"/>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6" name="Freeform 2806"/>
              <p:cNvSpPr>
                <a:spLocks/>
              </p:cNvSpPr>
              <p:nvPr/>
            </p:nvSpPr>
            <p:spPr bwMode="auto">
              <a:xfrm>
                <a:off x="4956175" y="3603625"/>
                <a:ext cx="11113" cy="7937"/>
              </a:xfrm>
              <a:custGeom>
                <a:avLst/>
                <a:gdLst>
                  <a:gd name="T0" fmla="*/ 3 w 4"/>
                  <a:gd name="T1" fmla="*/ 0 h 3"/>
                  <a:gd name="T2" fmla="*/ 3 w 4"/>
                  <a:gd name="T3" fmla="*/ 1 h 3"/>
                  <a:gd name="T4" fmla="*/ 1 w 4"/>
                  <a:gd name="T5" fmla="*/ 2 h 3"/>
                  <a:gd name="T6" fmla="*/ 1 w 4"/>
                  <a:gd name="T7" fmla="*/ 2 h 3"/>
                  <a:gd name="T8" fmla="*/ 0 w 4"/>
                  <a:gd name="T9" fmla="*/ 2 h 3"/>
                  <a:gd name="T10" fmla="*/ 1 w 4"/>
                  <a:gd name="T11" fmla="*/ 1 h 3"/>
                  <a:gd name="T12" fmla="*/ 3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0"/>
                    </a:moveTo>
                    <a:cubicBezTo>
                      <a:pt x="4" y="0"/>
                      <a:pt x="4" y="1"/>
                      <a:pt x="3" y="1"/>
                    </a:cubicBezTo>
                    <a:cubicBezTo>
                      <a:pt x="2" y="1"/>
                      <a:pt x="2" y="2"/>
                      <a:pt x="1" y="2"/>
                    </a:cubicBezTo>
                    <a:cubicBezTo>
                      <a:pt x="1" y="1"/>
                      <a:pt x="1" y="2"/>
                      <a:pt x="1" y="2"/>
                    </a:cubicBezTo>
                    <a:cubicBezTo>
                      <a:pt x="1" y="3"/>
                      <a:pt x="0" y="3"/>
                      <a:pt x="0" y="2"/>
                    </a:cubicBezTo>
                    <a:cubicBezTo>
                      <a:pt x="0" y="1"/>
                      <a:pt x="1" y="2"/>
                      <a:pt x="1" y="1"/>
                    </a:cubicBezTo>
                    <a:cubicBezTo>
                      <a:pt x="1" y="1"/>
                      <a:pt x="2"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7" name="Freeform 2807"/>
              <p:cNvSpPr>
                <a:spLocks/>
              </p:cNvSpPr>
              <p:nvPr/>
            </p:nvSpPr>
            <p:spPr bwMode="auto">
              <a:xfrm>
                <a:off x="4976813" y="3608388"/>
                <a:ext cx="3175" cy="6350"/>
              </a:xfrm>
              <a:custGeom>
                <a:avLst/>
                <a:gdLst>
                  <a:gd name="T0" fmla="*/ 1 w 1"/>
                  <a:gd name="T1" fmla="*/ 1 h 2"/>
                  <a:gd name="T2" fmla="*/ 1 w 1"/>
                  <a:gd name="T3" fmla="*/ 2 h 2"/>
                  <a:gd name="T4" fmla="*/ 0 w 1"/>
                  <a:gd name="T5" fmla="*/ 2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1" y="2"/>
                      <a:pt x="1" y="2"/>
                      <a:pt x="0" y="2"/>
                    </a:cubicBezTo>
                    <a:cubicBezTo>
                      <a:pt x="0" y="1"/>
                      <a:pt x="0" y="1"/>
                      <a:pt x="0"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8" name="Freeform 2808"/>
              <p:cNvSpPr>
                <a:spLocks/>
              </p:cNvSpPr>
              <p:nvPr/>
            </p:nvSpPr>
            <p:spPr bwMode="auto">
              <a:xfrm>
                <a:off x="4962525" y="3611563"/>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799" name="Freeform 2809"/>
              <p:cNvSpPr>
                <a:spLocks/>
              </p:cNvSpPr>
              <p:nvPr/>
            </p:nvSpPr>
            <p:spPr bwMode="auto">
              <a:xfrm>
                <a:off x="4964113" y="3614738"/>
                <a:ext cx="6350" cy="3175"/>
              </a:xfrm>
              <a:custGeom>
                <a:avLst/>
                <a:gdLst>
                  <a:gd name="T0" fmla="*/ 0 w 2"/>
                  <a:gd name="T1" fmla="*/ 0 h 1"/>
                  <a:gd name="T2" fmla="*/ 1 w 2"/>
                  <a:gd name="T3" fmla="*/ 1 h 1"/>
                  <a:gd name="T4" fmla="*/ 1 w 2"/>
                  <a:gd name="T5" fmla="*/ 1 h 1"/>
                  <a:gd name="T6" fmla="*/ 0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0"/>
                      <a:pt x="1" y="1"/>
                      <a:pt x="1" y="1"/>
                    </a:cubicBezTo>
                    <a:cubicBezTo>
                      <a:pt x="2" y="1"/>
                      <a:pt x="1" y="1"/>
                      <a:pt x="1" y="1"/>
                    </a:cubicBezTo>
                    <a:cubicBezTo>
                      <a:pt x="1"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0" name="Freeform 2810"/>
              <p:cNvSpPr>
                <a:spLocks/>
              </p:cNvSpPr>
              <p:nvPr/>
            </p:nvSpPr>
            <p:spPr bwMode="auto">
              <a:xfrm>
                <a:off x="4970463" y="3621088"/>
                <a:ext cx="3175"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1" name="Freeform 2812"/>
              <p:cNvSpPr>
                <a:spLocks/>
              </p:cNvSpPr>
              <p:nvPr/>
            </p:nvSpPr>
            <p:spPr bwMode="auto">
              <a:xfrm>
                <a:off x="4973638" y="3621088"/>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2" name="Freeform 2813"/>
              <p:cNvSpPr>
                <a:spLocks/>
              </p:cNvSpPr>
              <p:nvPr/>
            </p:nvSpPr>
            <p:spPr bwMode="auto">
              <a:xfrm>
                <a:off x="4949825" y="3617913"/>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3" name="Freeform 2814"/>
              <p:cNvSpPr>
                <a:spLocks/>
              </p:cNvSpPr>
              <p:nvPr/>
            </p:nvSpPr>
            <p:spPr bwMode="auto">
              <a:xfrm>
                <a:off x="4962525" y="360045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4" name="Freeform 2815"/>
              <p:cNvSpPr>
                <a:spLocks/>
              </p:cNvSpPr>
              <p:nvPr/>
            </p:nvSpPr>
            <p:spPr bwMode="auto">
              <a:xfrm>
                <a:off x="4956175" y="3600450"/>
                <a:ext cx="3175" cy="3175"/>
              </a:xfrm>
              <a:custGeom>
                <a:avLst/>
                <a:gdLst>
                  <a:gd name="T0" fmla="*/ 0 w 1"/>
                  <a:gd name="T1" fmla="*/ 0 h 1"/>
                  <a:gd name="T2" fmla="*/ 1 w 1"/>
                  <a:gd name="T3" fmla="*/ 0 h 1"/>
                  <a:gd name="T4" fmla="*/ 1 w 1"/>
                  <a:gd name="T5" fmla="*/ 1 h 1"/>
                  <a:gd name="T6" fmla="*/ 0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1" y="0"/>
                      <a:pt x="1" y="0"/>
                      <a:pt x="1" y="0"/>
                    </a:cubicBezTo>
                    <a:cubicBezTo>
                      <a:pt x="1" y="0"/>
                      <a:pt x="1" y="1"/>
                      <a:pt x="1" y="1"/>
                    </a:cubicBezTo>
                    <a:cubicBezTo>
                      <a:pt x="1" y="1"/>
                      <a:pt x="1" y="1"/>
                      <a:pt x="0" y="1"/>
                    </a:cubicBez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5" name="Freeform 2816"/>
              <p:cNvSpPr>
                <a:spLocks/>
              </p:cNvSpPr>
              <p:nvPr/>
            </p:nvSpPr>
            <p:spPr bwMode="auto">
              <a:xfrm>
                <a:off x="4948238" y="3592513"/>
                <a:ext cx="1588" cy="1587"/>
              </a:xfrm>
              <a:custGeom>
                <a:avLst/>
                <a:gdLst>
                  <a:gd name="T0" fmla="*/ 0 w 1"/>
                  <a:gd name="T1" fmla="*/ 0 h 1"/>
                  <a:gd name="T2" fmla="*/ 1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0"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6" name="Freeform 2817"/>
              <p:cNvSpPr>
                <a:spLocks/>
              </p:cNvSpPr>
              <p:nvPr/>
            </p:nvSpPr>
            <p:spPr bwMode="auto">
              <a:xfrm>
                <a:off x="4949825" y="3589338"/>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7" name="Freeform 2819"/>
              <p:cNvSpPr>
                <a:spLocks/>
              </p:cNvSpPr>
              <p:nvPr/>
            </p:nvSpPr>
            <p:spPr bwMode="auto">
              <a:xfrm>
                <a:off x="4949825" y="3592513"/>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8" name="Freeform 2820"/>
              <p:cNvSpPr>
                <a:spLocks/>
              </p:cNvSpPr>
              <p:nvPr/>
            </p:nvSpPr>
            <p:spPr bwMode="auto">
              <a:xfrm>
                <a:off x="4933950" y="3582988"/>
                <a:ext cx="11113" cy="6350"/>
              </a:xfrm>
              <a:custGeom>
                <a:avLst/>
                <a:gdLst>
                  <a:gd name="T0" fmla="*/ 3 w 4"/>
                  <a:gd name="T1" fmla="*/ 0 h 2"/>
                  <a:gd name="T2" fmla="*/ 3 w 4"/>
                  <a:gd name="T3" fmla="*/ 1 h 2"/>
                  <a:gd name="T4" fmla="*/ 2 w 4"/>
                  <a:gd name="T5" fmla="*/ 1 h 2"/>
                  <a:gd name="T6" fmla="*/ 1 w 4"/>
                  <a:gd name="T7" fmla="*/ 2 h 2"/>
                  <a:gd name="T8" fmla="*/ 2 w 4"/>
                  <a:gd name="T9" fmla="*/ 0 h 2"/>
                  <a:gd name="T10" fmla="*/ 3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3" y="0"/>
                    </a:moveTo>
                    <a:cubicBezTo>
                      <a:pt x="3" y="0"/>
                      <a:pt x="4" y="0"/>
                      <a:pt x="3" y="1"/>
                    </a:cubicBezTo>
                    <a:cubicBezTo>
                      <a:pt x="3" y="1"/>
                      <a:pt x="2" y="1"/>
                      <a:pt x="2" y="1"/>
                    </a:cubicBezTo>
                    <a:cubicBezTo>
                      <a:pt x="1" y="1"/>
                      <a:pt x="2" y="2"/>
                      <a:pt x="1" y="2"/>
                    </a:cubicBezTo>
                    <a:cubicBezTo>
                      <a:pt x="0" y="2"/>
                      <a:pt x="1" y="0"/>
                      <a:pt x="2" y="0"/>
                    </a:cubicBezTo>
                    <a:cubicBezTo>
                      <a:pt x="2" y="0"/>
                      <a:pt x="2"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09" name="Freeform 2821"/>
              <p:cNvSpPr>
                <a:spLocks/>
              </p:cNvSpPr>
              <p:nvPr/>
            </p:nvSpPr>
            <p:spPr bwMode="auto">
              <a:xfrm>
                <a:off x="4930775" y="3597275"/>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0" name="Freeform 2822"/>
              <p:cNvSpPr>
                <a:spLocks/>
              </p:cNvSpPr>
              <p:nvPr/>
            </p:nvSpPr>
            <p:spPr bwMode="auto">
              <a:xfrm>
                <a:off x="4941888" y="3608388"/>
                <a:ext cx="6350" cy="6350"/>
              </a:xfrm>
              <a:custGeom>
                <a:avLst/>
                <a:gdLst>
                  <a:gd name="T0" fmla="*/ 1 w 2"/>
                  <a:gd name="T1" fmla="*/ 1 h 2"/>
                  <a:gd name="T2" fmla="*/ 0 w 2"/>
                  <a:gd name="T3" fmla="*/ 1 h 2"/>
                  <a:gd name="T4" fmla="*/ 1 w 2"/>
                  <a:gd name="T5" fmla="*/ 2 h 2"/>
                  <a:gd name="T6" fmla="*/ 1 w 2"/>
                  <a:gd name="T7" fmla="*/ 1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2"/>
                      <a:pt x="0" y="1"/>
                      <a:pt x="0" y="1"/>
                    </a:cubicBezTo>
                    <a:cubicBezTo>
                      <a:pt x="0" y="2"/>
                      <a:pt x="0" y="2"/>
                      <a:pt x="1" y="2"/>
                    </a:cubicBezTo>
                    <a:cubicBezTo>
                      <a:pt x="1" y="2"/>
                      <a:pt x="1" y="1"/>
                      <a:pt x="1" y="1"/>
                    </a:cubicBezTo>
                    <a:cubicBezTo>
                      <a:pt x="2" y="1"/>
                      <a:pt x="2" y="1"/>
                      <a:pt x="1"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1" name="Freeform 2823"/>
              <p:cNvSpPr>
                <a:spLocks/>
              </p:cNvSpPr>
              <p:nvPr/>
            </p:nvSpPr>
            <p:spPr bwMode="auto">
              <a:xfrm>
                <a:off x="4927600" y="3617913"/>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2" y="0"/>
                      <a:pt x="2" y="1"/>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2" name="Freeform 2824"/>
              <p:cNvSpPr>
                <a:spLocks/>
              </p:cNvSpPr>
              <p:nvPr/>
            </p:nvSpPr>
            <p:spPr bwMode="auto">
              <a:xfrm>
                <a:off x="4906963" y="3608388"/>
                <a:ext cx="6350" cy="6350"/>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2" y="1"/>
                      <a:pt x="2" y="2"/>
                      <a:pt x="1"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3" name="Freeform 2825"/>
              <p:cNvSpPr>
                <a:spLocks/>
              </p:cNvSpPr>
              <p:nvPr/>
            </p:nvSpPr>
            <p:spPr bwMode="auto">
              <a:xfrm>
                <a:off x="4913313" y="360838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4" name="Freeform 2826"/>
              <p:cNvSpPr>
                <a:spLocks/>
              </p:cNvSpPr>
              <p:nvPr/>
            </p:nvSpPr>
            <p:spPr bwMode="auto">
              <a:xfrm>
                <a:off x="4916488" y="3606800"/>
                <a:ext cx="4763" cy="4762"/>
              </a:xfrm>
              <a:custGeom>
                <a:avLst/>
                <a:gdLst>
                  <a:gd name="T0" fmla="*/ 1 w 2"/>
                  <a:gd name="T1" fmla="*/ 0 h 2"/>
                  <a:gd name="T2" fmla="*/ 1 w 2"/>
                  <a:gd name="T3" fmla="*/ 1 h 2"/>
                  <a:gd name="T4" fmla="*/ 2 w 2"/>
                  <a:gd name="T5" fmla="*/ 1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1" y="0"/>
                      <a:pt x="0" y="0"/>
                      <a:pt x="1" y="1"/>
                    </a:cubicBezTo>
                    <a:cubicBezTo>
                      <a:pt x="2" y="2"/>
                      <a:pt x="2" y="1"/>
                      <a:pt x="2" y="1"/>
                    </a:cubicBezTo>
                    <a:cubicBezTo>
                      <a:pt x="2" y="1"/>
                      <a:pt x="2" y="1"/>
                      <a:pt x="2" y="1"/>
                    </a:cubicBezTo>
                    <a:cubicBezTo>
                      <a:pt x="2"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5" name="Freeform 2827"/>
              <p:cNvSpPr>
                <a:spLocks/>
              </p:cNvSpPr>
              <p:nvPr/>
            </p:nvSpPr>
            <p:spPr bwMode="auto">
              <a:xfrm>
                <a:off x="4919663" y="3614738"/>
                <a:ext cx="4763" cy="6350"/>
              </a:xfrm>
              <a:custGeom>
                <a:avLst/>
                <a:gdLst>
                  <a:gd name="T0" fmla="*/ 1 w 2"/>
                  <a:gd name="T1" fmla="*/ 0 h 2"/>
                  <a:gd name="T2" fmla="*/ 2 w 2"/>
                  <a:gd name="T3" fmla="*/ 1 h 2"/>
                  <a:gd name="T4" fmla="*/ 1 w 2"/>
                  <a:gd name="T5" fmla="*/ 2 h 2"/>
                  <a:gd name="T6" fmla="*/ 1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1" y="0"/>
                      <a:pt x="2" y="0"/>
                      <a:pt x="2" y="1"/>
                    </a:cubicBezTo>
                    <a:cubicBezTo>
                      <a:pt x="2" y="1"/>
                      <a:pt x="1" y="2"/>
                      <a:pt x="1" y="2"/>
                    </a:cubicBezTo>
                    <a:cubicBezTo>
                      <a:pt x="1" y="1"/>
                      <a:pt x="1" y="1"/>
                      <a:pt x="1" y="1"/>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6" name="Freeform 2828"/>
              <p:cNvSpPr>
                <a:spLocks/>
              </p:cNvSpPr>
              <p:nvPr/>
            </p:nvSpPr>
            <p:spPr bwMode="auto">
              <a:xfrm>
                <a:off x="4930775" y="3603625"/>
                <a:ext cx="7938" cy="4762"/>
              </a:xfrm>
              <a:custGeom>
                <a:avLst/>
                <a:gdLst>
                  <a:gd name="T0" fmla="*/ 1 w 3"/>
                  <a:gd name="T1" fmla="*/ 0 h 2"/>
                  <a:gd name="T2" fmla="*/ 2 w 3"/>
                  <a:gd name="T3" fmla="*/ 0 h 2"/>
                  <a:gd name="T4" fmla="*/ 2 w 3"/>
                  <a:gd name="T5" fmla="*/ 1 h 2"/>
                  <a:gd name="T6" fmla="*/ 1 w 3"/>
                  <a:gd name="T7" fmla="*/ 1 h 2"/>
                  <a:gd name="T8" fmla="*/ 0 w 3"/>
                  <a:gd name="T9" fmla="*/ 1 h 2"/>
                  <a:gd name="T10" fmla="*/ 1 w 3"/>
                  <a:gd name="T11" fmla="*/ 1 h 2"/>
                  <a:gd name="T12" fmla="*/ 1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0"/>
                    </a:moveTo>
                    <a:cubicBezTo>
                      <a:pt x="2" y="0"/>
                      <a:pt x="2" y="0"/>
                      <a:pt x="2" y="0"/>
                    </a:cubicBezTo>
                    <a:cubicBezTo>
                      <a:pt x="3" y="0"/>
                      <a:pt x="3" y="1"/>
                      <a:pt x="2" y="1"/>
                    </a:cubicBezTo>
                    <a:cubicBezTo>
                      <a:pt x="2" y="1"/>
                      <a:pt x="1" y="1"/>
                      <a:pt x="1" y="1"/>
                    </a:cubicBezTo>
                    <a:cubicBezTo>
                      <a:pt x="1" y="2"/>
                      <a:pt x="0" y="2"/>
                      <a:pt x="0" y="1"/>
                    </a:cubicBezTo>
                    <a:cubicBezTo>
                      <a:pt x="0" y="1"/>
                      <a:pt x="0" y="1"/>
                      <a:pt x="1" y="1"/>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7" name="Freeform 2829"/>
              <p:cNvSpPr>
                <a:spLocks/>
              </p:cNvSpPr>
              <p:nvPr/>
            </p:nvSpPr>
            <p:spPr bwMode="auto">
              <a:xfrm>
                <a:off x="4913313" y="3597275"/>
                <a:ext cx="6350" cy="6350"/>
              </a:xfrm>
              <a:custGeom>
                <a:avLst/>
                <a:gdLst>
                  <a:gd name="T0" fmla="*/ 2 w 2"/>
                  <a:gd name="T1" fmla="*/ 0 h 2"/>
                  <a:gd name="T2" fmla="*/ 2 w 2"/>
                  <a:gd name="T3" fmla="*/ 1 h 2"/>
                  <a:gd name="T4" fmla="*/ 0 w 2"/>
                  <a:gd name="T5" fmla="*/ 2 h 2"/>
                  <a:gd name="T6" fmla="*/ 1 w 2"/>
                  <a:gd name="T7" fmla="*/ 1 h 2"/>
                  <a:gd name="T8" fmla="*/ 2 w 2"/>
                  <a:gd name="T9" fmla="*/ 0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1" y="1"/>
                      <a:pt x="2" y="1"/>
                      <a:pt x="2" y="1"/>
                    </a:cubicBezTo>
                    <a:cubicBezTo>
                      <a:pt x="1" y="2"/>
                      <a:pt x="1" y="1"/>
                      <a:pt x="0" y="2"/>
                    </a:cubicBezTo>
                    <a:cubicBezTo>
                      <a:pt x="0" y="2"/>
                      <a:pt x="0" y="1"/>
                      <a:pt x="1" y="1"/>
                    </a:cubicBezTo>
                    <a:cubicBezTo>
                      <a:pt x="1" y="0"/>
                      <a:pt x="1"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8" name="Freeform 2830"/>
              <p:cNvSpPr>
                <a:spLocks/>
              </p:cNvSpPr>
              <p:nvPr/>
            </p:nvSpPr>
            <p:spPr bwMode="auto">
              <a:xfrm>
                <a:off x="4919663" y="3594100"/>
                <a:ext cx="7938" cy="9525"/>
              </a:xfrm>
              <a:custGeom>
                <a:avLst/>
                <a:gdLst>
                  <a:gd name="T0" fmla="*/ 1 w 3"/>
                  <a:gd name="T1" fmla="*/ 1 h 3"/>
                  <a:gd name="T2" fmla="*/ 1 w 3"/>
                  <a:gd name="T3" fmla="*/ 2 h 3"/>
                  <a:gd name="T4" fmla="*/ 2 w 3"/>
                  <a:gd name="T5" fmla="*/ 3 h 3"/>
                  <a:gd name="T6" fmla="*/ 3 w 3"/>
                  <a:gd name="T7" fmla="*/ 2 h 3"/>
                  <a:gd name="T8" fmla="*/ 2 w 3"/>
                  <a:gd name="T9" fmla="*/ 1 h 3"/>
                  <a:gd name="T10" fmla="*/ 1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1" y="1"/>
                    </a:moveTo>
                    <a:cubicBezTo>
                      <a:pt x="0" y="1"/>
                      <a:pt x="1" y="2"/>
                      <a:pt x="1" y="2"/>
                    </a:cubicBezTo>
                    <a:cubicBezTo>
                      <a:pt x="1" y="3"/>
                      <a:pt x="1" y="3"/>
                      <a:pt x="2" y="3"/>
                    </a:cubicBezTo>
                    <a:cubicBezTo>
                      <a:pt x="2" y="3"/>
                      <a:pt x="2" y="3"/>
                      <a:pt x="3" y="2"/>
                    </a:cubicBezTo>
                    <a:cubicBezTo>
                      <a:pt x="3" y="1"/>
                      <a:pt x="2" y="1"/>
                      <a:pt x="2" y="1"/>
                    </a:cubicBezTo>
                    <a:cubicBezTo>
                      <a:pt x="2"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19" name="Freeform 2831"/>
              <p:cNvSpPr>
                <a:spLocks/>
              </p:cNvSpPr>
              <p:nvPr/>
            </p:nvSpPr>
            <p:spPr bwMode="auto">
              <a:xfrm>
                <a:off x="4924425" y="3600450"/>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1"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0" name="Freeform 2832"/>
              <p:cNvSpPr>
                <a:spLocks/>
              </p:cNvSpPr>
              <p:nvPr/>
            </p:nvSpPr>
            <p:spPr bwMode="auto">
              <a:xfrm>
                <a:off x="4927600" y="360362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1" name="Freeform 2833"/>
              <p:cNvSpPr>
                <a:spLocks/>
              </p:cNvSpPr>
              <p:nvPr/>
            </p:nvSpPr>
            <p:spPr bwMode="auto">
              <a:xfrm>
                <a:off x="4921250" y="3603625"/>
                <a:ext cx="6350"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1"/>
                      <a:pt x="0" y="1"/>
                      <a:pt x="1"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2" name="Freeform 2841"/>
              <p:cNvSpPr>
                <a:spLocks/>
              </p:cNvSpPr>
              <p:nvPr/>
            </p:nvSpPr>
            <p:spPr bwMode="auto">
              <a:xfrm>
                <a:off x="4941888" y="360045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3" name="Freeform 2842"/>
              <p:cNvSpPr>
                <a:spLocks/>
              </p:cNvSpPr>
              <p:nvPr/>
            </p:nvSpPr>
            <p:spPr bwMode="auto">
              <a:xfrm>
                <a:off x="4906963" y="3586163"/>
                <a:ext cx="6350" cy="6350"/>
              </a:xfrm>
              <a:custGeom>
                <a:avLst/>
                <a:gdLst>
                  <a:gd name="T0" fmla="*/ 1 w 2"/>
                  <a:gd name="T1" fmla="*/ 1 h 2"/>
                  <a:gd name="T2" fmla="*/ 1 w 2"/>
                  <a:gd name="T3" fmla="*/ 2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2" y="1"/>
                      <a:pt x="2" y="1"/>
                      <a:pt x="1" y="2"/>
                    </a:cubicBezTo>
                    <a:cubicBezTo>
                      <a:pt x="1" y="2"/>
                      <a:pt x="0" y="2"/>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4" name="Freeform 2843"/>
              <p:cNvSpPr>
                <a:spLocks/>
              </p:cNvSpPr>
              <p:nvPr/>
            </p:nvSpPr>
            <p:spPr bwMode="auto">
              <a:xfrm>
                <a:off x="4899025" y="3594100"/>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0"/>
                      <a:pt x="1" y="0"/>
                      <a:pt x="1" y="1"/>
                    </a:cubicBezTo>
                    <a:cubicBezTo>
                      <a:pt x="1" y="2"/>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5" name="Freeform 2844"/>
              <p:cNvSpPr>
                <a:spLocks/>
              </p:cNvSpPr>
              <p:nvPr/>
            </p:nvSpPr>
            <p:spPr bwMode="auto">
              <a:xfrm>
                <a:off x="4905375" y="3600450"/>
                <a:ext cx="1588" cy="6350"/>
              </a:xfrm>
              <a:custGeom>
                <a:avLst/>
                <a:gdLst>
                  <a:gd name="T0" fmla="*/ 1 w 1"/>
                  <a:gd name="T1" fmla="*/ 0 h 2"/>
                  <a:gd name="T2" fmla="*/ 1 w 1"/>
                  <a:gd name="T3" fmla="*/ 1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1"/>
                      <a:pt x="1" y="1"/>
                    </a:cubicBezTo>
                    <a:cubicBezTo>
                      <a:pt x="0" y="2"/>
                      <a:pt x="0" y="1"/>
                      <a:pt x="0"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6" name="Freeform 2845"/>
              <p:cNvSpPr>
                <a:spLocks/>
              </p:cNvSpPr>
              <p:nvPr/>
            </p:nvSpPr>
            <p:spPr bwMode="auto">
              <a:xfrm>
                <a:off x="4902200" y="3606800"/>
                <a:ext cx="3175" cy="1587"/>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7" name="Freeform 2846"/>
              <p:cNvSpPr>
                <a:spLocks/>
              </p:cNvSpPr>
              <p:nvPr/>
            </p:nvSpPr>
            <p:spPr bwMode="auto">
              <a:xfrm>
                <a:off x="4905375" y="3606800"/>
                <a:ext cx="1588"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8" name="Freeform 2847"/>
              <p:cNvSpPr>
                <a:spLocks/>
              </p:cNvSpPr>
              <p:nvPr/>
            </p:nvSpPr>
            <p:spPr bwMode="auto">
              <a:xfrm>
                <a:off x="4895850" y="3606800"/>
                <a:ext cx="6350" cy="4762"/>
              </a:xfrm>
              <a:custGeom>
                <a:avLst/>
                <a:gdLst>
                  <a:gd name="T0" fmla="*/ 2 w 2"/>
                  <a:gd name="T1" fmla="*/ 1 h 2"/>
                  <a:gd name="T2" fmla="*/ 2 w 2"/>
                  <a:gd name="T3" fmla="*/ 2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2"/>
                      <a:pt x="2" y="2"/>
                    </a:cubicBezTo>
                    <a:cubicBezTo>
                      <a:pt x="1" y="2"/>
                      <a:pt x="0" y="2"/>
                      <a:pt x="0" y="1"/>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29" name="Freeform 2848"/>
              <p:cNvSpPr>
                <a:spLocks/>
              </p:cNvSpPr>
              <p:nvPr/>
            </p:nvSpPr>
            <p:spPr bwMode="auto">
              <a:xfrm>
                <a:off x="4895850" y="3589338"/>
                <a:ext cx="6350" cy="4762"/>
              </a:xfrm>
              <a:custGeom>
                <a:avLst/>
                <a:gdLst>
                  <a:gd name="T0" fmla="*/ 1 w 2"/>
                  <a:gd name="T1" fmla="*/ 0 h 2"/>
                  <a:gd name="T2" fmla="*/ 1 w 2"/>
                  <a:gd name="T3" fmla="*/ 0 h 2"/>
                  <a:gd name="T4" fmla="*/ 2 w 2"/>
                  <a:gd name="T5" fmla="*/ 1 h 2"/>
                  <a:gd name="T6" fmla="*/ 1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1" y="0"/>
                      <a:pt x="2" y="0"/>
                      <a:pt x="1" y="0"/>
                    </a:cubicBezTo>
                    <a:cubicBezTo>
                      <a:pt x="1" y="1"/>
                      <a:pt x="2" y="0"/>
                      <a:pt x="2" y="1"/>
                    </a:cubicBezTo>
                    <a:cubicBezTo>
                      <a:pt x="1" y="2"/>
                      <a:pt x="1" y="1"/>
                      <a:pt x="1" y="1"/>
                    </a:cubicBezTo>
                    <a:cubicBezTo>
                      <a:pt x="1" y="1"/>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0" name="Freeform 2849"/>
              <p:cNvSpPr>
                <a:spLocks/>
              </p:cNvSpPr>
              <p:nvPr/>
            </p:nvSpPr>
            <p:spPr bwMode="auto">
              <a:xfrm>
                <a:off x="4905375" y="3582988"/>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1" name="Freeform 2850"/>
              <p:cNvSpPr>
                <a:spLocks/>
              </p:cNvSpPr>
              <p:nvPr/>
            </p:nvSpPr>
            <p:spPr bwMode="auto">
              <a:xfrm>
                <a:off x="4892675" y="36068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2" name="Freeform 2851"/>
              <p:cNvSpPr>
                <a:spLocks/>
              </p:cNvSpPr>
              <p:nvPr/>
            </p:nvSpPr>
            <p:spPr bwMode="auto">
              <a:xfrm>
                <a:off x="4905375" y="3575050"/>
                <a:ext cx="7938" cy="7937"/>
              </a:xfrm>
              <a:custGeom>
                <a:avLst/>
                <a:gdLst>
                  <a:gd name="T0" fmla="*/ 1 w 3"/>
                  <a:gd name="T1" fmla="*/ 0 h 3"/>
                  <a:gd name="T2" fmla="*/ 2 w 3"/>
                  <a:gd name="T3" fmla="*/ 1 h 3"/>
                  <a:gd name="T4" fmla="*/ 3 w 3"/>
                  <a:gd name="T5" fmla="*/ 1 h 3"/>
                  <a:gd name="T6" fmla="*/ 3 w 3"/>
                  <a:gd name="T7" fmla="*/ 2 h 3"/>
                  <a:gd name="T8" fmla="*/ 3 w 3"/>
                  <a:gd name="T9" fmla="*/ 2 h 3"/>
                  <a:gd name="T10" fmla="*/ 3 w 3"/>
                  <a:gd name="T11" fmla="*/ 3 h 3"/>
                  <a:gd name="T12" fmla="*/ 2 w 3"/>
                  <a:gd name="T13" fmla="*/ 2 h 3"/>
                  <a:gd name="T14" fmla="*/ 1 w 3"/>
                  <a:gd name="T15" fmla="*/ 2 h 3"/>
                  <a:gd name="T16" fmla="*/ 1 w 3"/>
                  <a:gd name="T17" fmla="*/ 1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2" y="0"/>
                      <a:pt x="1" y="1"/>
                      <a:pt x="2" y="1"/>
                    </a:cubicBezTo>
                    <a:cubicBezTo>
                      <a:pt x="3" y="1"/>
                      <a:pt x="3" y="1"/>
                      <a:pt x="3" y="1"/>
                    </a:cubicBezTo>
                    <a:cubicBezTo>
                      <a:pt x="2" y="2"/>
                      <a:pt x="2" y="2"/>
                      <a:pt x="3" y="2"/>
                    </a:cubicBezTo>
                    <a:cubicBezTo>
                      <a:pt x="3" y="2"/>
                      <a:pt x="3" y="2"/>
                      <a:pt x="3" y="2"/>
                    </a:cubicBezTo>
                    <a:cubicBezTo>
                      <a:pt x="3" y="2"/>
                      <a:pt x="3" y="2"/>
                      <a:pt x="3" y="3"/>
                    </a:cubicBezTo>
                    <a:cubicBezTo>
                      <a:pt x="3" y="3"/>
                      <a:pt x="2" y="3"/>
                      <a:pt x="2" y="2"/>
                    </a:cubicBezTo>
                    <a:cubicBezTo>
                      <a:pt x="2" y="2"/>
                      <a:pt x="2" y="2"/>
                      <a:pt x="1" y="2"/>
                    </a:cubicBezTo>
                    <a:cubicBezTo>
                      <a:pt x="1" y="1"/>
                      <a:pt x="1" y="2"/>
                      <a:pt x="1"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3" name="Freeform 2852"/>
              <p:cNvSpPr>
                <a:spLocks/>
              </p:cNvSpPr>
              <p:nvPr/>
            </p:nvSpPr>
            <p:spPr bwMode="auto">
              <a:xfrm>
                <a:off x="4910138" y="3582988"/>
                <a:ext cx="9525" cy="6350"/>
              </a:xfrm>
              <a:custGeom>
                <a:avLst/>
                <a:gdLst>
                  <a:gd name="T0" fmla="*/ 1 w 3"/>
                  <a:gd name="T1" fmla="*/ 0 h 2"/>
                  <a:gd name="T2" fmla="*/ 2 w 3"/>
                  <a:gd name="T3" fmla="*/ 0 h 2"/>
                  <a:gd name="T4" fmla="*/ 3 w 3"/>
                  <a:gd name="T5" fmla="*/ 1 h 2"/>
                  <a:gd name="T6" fmla="*/ 1 w 3"/>
                  <a:gd name="T7" fmla="*/ 1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1" y="0"/>
                      <a:pt x="2" y="0"/>
                    </a:cubicBezTo>
                    <a:cubicBezTo>
                      <a:pt x="3" y="0"/>
                      <a:pt x="3" y="1"/>
                      <a:pt x="3" y="1"/>
                    </a:cubicBezTo>
                    <a:cubicBezTo>
                      <a:pt x="2" y="2"/>
                      <a:pt x="2" y="1"/>
                      <a:pt x="1" y="1"/>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4" name="Freeform 2853"/>
              <p:cNvSpPr>
                <a:spLocks/>
              </p:cNvSpPr>
              <p:nvPr/>
            </p:nvSpPr>
            <p:spPr bwMode="auto">
              <a:xfrm>
                <a:off x="4919663" y="3586163"/>
                <a:ext cx="4763" cy="6350"/>
              </a:xfrm>
              <a:custGeom>
                <a:avLst/>
                <a:gdLst>
                  <a:gd name="T0" fmla="*/ 1 w 2"/>
                  <a:gd name="T1" fmla="*/ 1 h 2"/>
                  <a:gd name="T2" fmla="*/ 1 w 2"/>
                  <a:gd name="T3" fmla="*/ 2 h 2"/>
                  <a:gd name="T4" fmla="*/ 0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2" y="1"/>
                      <a:pt x="2" y="1"/>
                      <a:pt x="1" y="2"/>
                    </a:cubicBezTo>
                    <a:cubicBezTo>
                      <a:pt x="0" y="2"/>
                      <a:pt x="0" y="2"/>
                      <a:pt x="0"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5" name="Freeform 2854"/>
              <p:cNvSpPr>
                <a:spLocks/>
              </p:cNvSpPr>
              <p:nvPr/>
            </p:nvSpPr>
            <p:spPr bwMode="auto">
              <a:xfrm>
                <a:off x="4938713" y="3560763"/>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6" name="Freeform 2855"/>
              <p:cNvSpPr>
                <a:spLocks/>
              </p:cNvSpPr>
              <p:nvPr/>
            </p:nvSpPr>
            <p:spPr bwMode="auto">
              <a:xfrm>
                <a:off x="4949825" y="3560763"/>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7" name="Freeform 2856"/>
              <p:cNvSpPr>
                <a:spLocks/>
              </p:cNvSpPr>
              <p:nvPr/>
            </p:nvSpPr>
            <p:spPr bwMode="auto">
              <a:xfrm>
                <a:off x="4924425" y="3557588"/>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8" name="Freeform 2857"/>
              <p:cNvSpPr>
                <a:spLocks/>
              </p:cNvSpPr>
              <p:nvPr/>
            </p:nvSpPr>
            <p:spPr bwMode="auto">
              <a:xfrm>
                <a:off x="4930775" y="3557588"/>
                <a:ext cx="11113" cy="14287"/>
              </a:xfrm>
              <a:custGeom>
                <a:avLst/>
                <a:gdLst>
                  <a:gd name="T0" fmla="*/ 1 w 4"/>
                  <a:gd name="T1" fmla="*/ 1 h 5"/>
                  <a:gd name="T2" fmla="*/ 3 w 4"/>
                  <a:gd name="T3" fmla="*/ 1 h 5"/>
                  <a:gd name="T4" fmla="*/ 3 w 4"/>
                  <a:gd name="T5" fmla="*/ 2 h 5"/>
                  <a:gd name="T6" fmla="*/ 3 w 4"/>
                  <a:gd name="T7" fmla="*/ 3 h 5"/>
                  <a:gd name="T8" fmla="*/ 3 w 4"/>
                  <a:gd name="T9" fmla="*/ 4 h 5"/>
                  <a:gd name="T10" fmla="*/ 2 w 4"/>
                  <a:gd name="T11" fmla="*/ 5 h 5"/>
                  <a:gd name="T12" fmla="*/ 1 w 4"/>
                  <a:gd name="T13" fmla="*/ 3 h 5"/>
                  <a:gd name="T14" fmla="*/ 2 w 4"/>
                  <a:gd name="T15" fmla="*/ 2 h 5"/>
                  <a:gd name="T16" fmla="*/ 1 w 4"/>
                  <a:gd name="T17" fmla="*/ 2 h 5"/>
                  <a:gd name="T18" fmla="*/ 1 w 4"/>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1" y="1"/>
                    </a:moveTo>
                    <a:cubicBezTo>
                      <a:pt x="2" y="0"/>
                      <a:pt x="2" y="1"/>
                      <a:pt x="3" y="1"/>
                    </a:cubicBezTo>
                    <a:cubicBezTo>
                      <a:pt x="3" y="1"/>
                      <a:pt x="3" y="1"/>
                      <a:pt x="3" y="2"/>
                    </a:cubicBezTo>
                    <a:cubicBezTo>
                      <a:pt x="3" y="3"/>
                      <a:pt x="4" y="3"/>
                      <a:pt x="3" y="3"/>
                    </a:cubicBezTo>
                    <a:cubicBezTo>
                      <a:pt x="3" y="4"/>
                      <a:pt x="3" y="4"/>
                      <a:pt x="3" y="4"/>
                    </a:cubicBezTo>
                    <a:cubicBezTo>
                      <a:pt x="2" y="4"/>
                      <a:pt x="3" y="5"/>
                      <a:pt x="2" y="5"/>
                    </a:cubicBezTo>
                    <a:cubicBezTo>
                      <a:pt x="1" y="4"/>
                      <a:pt x="1" y="4"/>
                      <a:pt x="1" y="3"/>
                    </a:cubicBezTo>
                    <a:cubicBezTo>
                      <a:pt x="2" y="3"/>
                      <a:pt x="2" y="3"/>
                      <a:pt x="2" y="2"/>
                    </a:cubicBezTo>
                    <a:cubicBezTo>
                      <a:pt x="1" y="2"/>
                      <a:pt x="2" y="2"/>
                      <a:pt x="1" y="2"/>
                    </a:cubicBezTo>
                    <a:cubicBezTo>
                      <a:pt x="1" y="2"/>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39" name="Freeform 2858"/>
              <p:cNvSpPr>
                <a:spLocks/>
              </p:cNvSpPr>
              <p:nvPr/>
            </p:nvSpPr>
            <p:spPr bwMode="auto">
              <a:xfrm>
                <a:off x="4930775" y="3536950"/>
                <a:ext cx="19050" cy="11112"/>
              </a:xfrm>
              <a:custGeom>
                <a:avLst/>
                <a:gdLst>
                  <a:gd name="T0" fmla="*/ 5 w 7"/>
                  <a:gd name="T1" fmla="*/ 1 h 4"/>
                  <a:gd name="T2" fmla="*/ 5 w 7"/>
                  <a:gd name="T3" fmla="*/ 1 h 4"/>
                  <a:gd name="T4" fmla="*/ 7 w 7"/>
                  <a:gd name="T5" fmla="*/ 3 h 4"/>
                  <a:gd name="T6" fmla="*/ 6 w 7"/>
                  <a:gd name="T7" fmla="*/ 4 h 4"/>
                  <a:gd name="T8" fmla="*/ 5 w 7"/>
                  <a:gd name="T9" fmla="*/ 4 h 4"/>
                  <a:gd name="T10" fmla="*/ 3 w 7"/>
                  <a:gd name="T11" fmla="*/ 4 h 4"/>
                  <a:gd name="T12" fmla="*/ 3 w 7"/>
                  <a:gd name="T13" fmla="*/ 3 h 4"/>
                  <a:gd name="T14" fmla="*/ 4 w 7"/>
                  <a:gd name="T15" fmla="*/ 2 h 4"/>
                  <a:gd name="T16" fmla="*/ 2 w 7"/>
                  <a:gd name="T17" fmla="*/ 3 h 4"/>
                  <a:gd name="T18" fmla="*/ 1 w 7"/>
                  <a:gd name="T19" fmla="*/ 2 h 4"/>
                  <a:gd name="T20" fmla="*/ 2 w 7"/>
                  <a:gd name="T21" fmla="*/ 1 h 4"/>
                  <a:gd name="T22" fmla="*/ 4 w 7"/>
                  <a:gd name="T23" fmla="*/ 0 h 4"/>
                  <a:gd name="T24" fmla="*/ 5 w 7"/>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4">
                    <a:moveTo>
                      <a:pt x="5" y="1"/>
                    </a:moveTo>
                    <a:cubicBezTo>
                      <a:pt x="6" y="1"/>
                      <a:pt x="5" y="1"/>
                      <a:pt x="5" y="1"/>
                    </a:cubicBezTo>
                    <a:cubicBezTo>
                      <a:pt x="6" y="2"/>
                      <a:pt x="6" y="3"/>
                      <a:pt x="7" y="3"/>
                    </a:cubicBezTo>
                    <a:cubicBezTo>
                      <a:pt x="7" y="4"/>
                      <a:pt x="7" y="4"/>
                      <a:pt x="6" y="4"/>
                    </a:cubicBezTo>
                    <a:cubicBezTo>
                      <a:pt x="6" y="4"/>
                      <a:pt x="6" y="4"/>
                      <a:pt x="5" y="4"/>
                    </a:cubicBezTo>
                    <a:cubicBezTo>
                      <a:pt x="4" y="4"/>
                      <a:pt x="4" y="4"/>
                      <a:pt x="3" y="4"/>
                    </a:cubicBezTo>
                    <a:cubicBezTo>
                      <a:pt x="3" y="4"/>
                      <a:pt x="3" y="4"/>
                      <a:pt x="3" y="3"/>
                    </a:cubicBezTo>
                    <a:cubicBezTo>
                      <a:pt x="4" y="2"/>
                      <a:pt x="6" y="2"/>
                      <a:pt x="4" y="2"/>
                    </a:cubicBezTo>
                    <a:cubicBezTo>
                      <a:pt x="2" y="2"/>
                      <a:pt x="3" y="3"/>
                      <a:pt x="2" y="3"/>
                    </a:cubicBezTo>
                    <a:cubicBezTo>
                      <a:pt x="1" y="3"/>
                      <a:pt x="2" y="3"/>
                      <a:pt x="1" y="2"/>
                    </a:cubicBezTo>
                    <a:cubicBezTo>
                      <a:pt x="0" y="2"/>
                      <a:pt x="1" y="1"/>
                      <a:pt x="2" y="1"/>
                    </a:cubicBezTo>
                    <a:cubicBezTo>
                      <a:pt x="4" y="1"/>
                      <a:pt x="3" y="0"/>
                      <a:pt x="4" y="0"/>
                    </a:cubicBezTo>
                    <a:cubicBezTo>
                      <a:pt x="4" y="0"/>
                      <a:pt x="4" y="0"/>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0" name="Freeform 2859"/>
              <p:cNvSpPr>
                <a:spLocks/>
              </p:cNvSpPr>
              <p:nvPr/>
            </p:nvSpPr>
            <p:spPr bwMode="auto">
              <a:xfrm>
                <a:off x="4895850" y="3582988"/>
                <a:ext cx="6350" cy="6350"/>
              </a:xfrm>
              <a:custGeom>
                <a:avLst/>
                <a:gdLst>
                  <a:gd name="T0" fmla="*/ 0 w 2"/>
                  <a:gd name="T1" fmla="*/ 0 h 2"/>
                  <a:gd name="T2" fmla="*/ 1 w 2"/>
                  <a:gd name="T3" fmla="*/ 1 h 2"/>
                  <a:gd name="T4" fmla="*/ 0 w 2"/>
                  <a:gd name="T5" fmla="*/ 1 h 2"/>
                  <a:gd name="T6" fmla="*/ 0 w 2"/>
                  <a:gd name="T7" fmla="*/ 0 h 2"/>
                </a:gdLst>
                <a:ahLst/>
                <a:cxnLst>
                  <a:cxn ang="0">
                    <a:pos x="T0" y="T1"/>
                  </a:cxn>
                  <a:cxn ang="0">
                    <a:pos x="T2" y="T3"/>
                  </a:cxn>
                  <a:cxn ang="0">
                    <a:pos x="T4" y="T5"/>
                  </a:cxn>
                  <a:cxn ang="0">
                    <a:pos x="T6" y="T7"/>
                  </a:cxn>
                </a:cxnLst>
                <a:rect l="0" t="0" r="r" b="b"/>
                <a:pathLst>
                  <a:path w="2" h="2">
                    <a:moveTo>
                      <a:pt x="0" y="0"/>
                    </a:moveTo>
                    <a:cubicBezTo>
                      <a:pt x="1" y="0"/>
                      <a:pt x="2" y="0"/>
                      <a:pt x="1" y="1"/>
                    </a:cubicBezTo>
                    <a:cubicBezTo>
                      <a:pt x="0" y="1"/>
                      <a:pt x="0" y="2"/>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1" name="Freeform 2860"/>
              <p:cNvSpPr>
                <a:spLocks/>
              </p:cNvSpPr>
              <p:nvPr/>
            </p:nvSpPr>
            <p:spPr bwMode="auto">
              <a:xfrm>
                <a:off x="4899025" y="3548063"/>
                <a:ext cx="7938" cy="6350"/>
              </a:xfrm>
              <a:custGeom>
                <a:avLst/>
                <a:gdLst>
                  <a:gd name="T0" fmla="*/ 1 w 3"/>
                  <a:gd name="T1" fmla="*/ 0 h 2"/>
                  <a:gd name="T2" fmla="*/ 2 w 3"/>
                  <a:gd name="T3" fmla="*/ 1 h 2"/>
                  <a:gd name="T4" fmla="*/ 2 w 3"/>
                  <a:gd name="T5" fmla="*/ 2 h 2"/>
                  <a:gd name="T6" fmla="*/ 1 w 3"/>
                  <a:gd name="T7" fmla="*/ 1 h 2"/>
                  <a:gd name="T8" fmla="*/ 0 w 3"/>
                  <a:gd name="T9" fmla="*/ 1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2" y="0"/>
                      <a:pt x="1" y="1"/>
                      <a:pt x="2" y="1"/>
                    </a:cubicBezTo>
                    <a:cubicBezTo>
                      <a:pt x="3" y="2"/>
                      <a:pt x="2" y="2"/>
                      <a:pt x="2" y="2"/>
                    </a:cubicBezTo>
                    <a:cubicBezTo>
                      <a:pt x="1" y="2"/>
                      <a:pt x="2" y="1"/>
                      <a:pt x="1" y="1"/>
                    </a:cubicBezTo>
                    <a:cubicBezTo>
                      <a:pt x="0" y="1"/>
                      <a:pt x="0" y="1"/>
                      <a:pt x="0"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2" name="Freeform 2861"/>
              <p:cNvSpPr>
                <a:spLocks/>
              </p:cNvSpPr>
              <p:nvPr/>
            </p:nvSpPr>
            <p:spPr bwMode="auto">
              <a:xfrm>
                <a:off x="4921250" y="3508375"/>
                <a:ext cx="9525" cy="3175"/>
              </a:xfrm>
              <a:custGeom>
                <a:avLst/>
                <a:gdLst>
                  <a:gd name="T0" fmla="*/ 2 w 3"/>
                  <a:gd name="T1" fmla="*/ 0 h 1"/>
                  <a:gd name="T2" fmla="*/ 2 w 3"/>
                  <a:gd name="T3" fmla="*/ 1 h 1"/>
                  <a:gd name="T4" fmla="*/ 1 w 3"/>
                  <a:gd name="T5" fmla="*/ 1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0"/>
                      <a:pt x="3" y="0"/>
                      <a:pt x="2" y="1"/>
                    </a:cubicBezTo>
                    <a:cubicBezTo>
                      <a:pt x="2" y="1"/>
                      <a:pt x="2" y="1"/>
                      <a:pt x="1" y="1"/>
                    </a:cubicBezTo>
                    <a:cubicBezTo>
                      <a:pt x="1" y="1"/>
                      <a:pt x="0" y="0"/>
                      <a:pt x="1" y="0"/>
                    </a:cubicBezTo>
                    <a:cubicBezTo>
                      <a:pt x="2"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3" name="Freeform 2862"/>
              <p:cNvSpPr>
                <a:spLocks/>
              </p:cNvSpPr>
              <p:nvPr/>
            </p:nvSpPr>
            <p:spPr bwMode="auto">
              <a:xfrm>
                <a:off x="4913313" y="3519488"/>
                <a:ext cx="11113" cy="9525"/>
              </a:xfrm>
              <a:custGeom>
                <a:avLst/>
                <a:gdLst>
                  <a:gd name="T0" fmla="*/ 2 w 4"/>
                  <a:gd name="T1" fmla="*/ 1 h 3"/>
                  <a:gd name="T2" fmla="*/ 3 w 4"/>
                  <a:gd name="T3" fmla="*/ 1 h 3"/>
                  <a:gd name="T4" fmla="*/ 3 w 4"/>
                  <a:gd name="T5" fmla="*/ 1 h 3"/>
                  <a:gd name="T6" fmla="*/ 3 w 4"/>
                  <a:gd name="T7" fmla="*/ 2 h 3"/>
                  <a:gd name="T8" fmla="*/ 2 w 4"/>
                  <a:gd name="T9" fmla="*/ 2 h 3"/>
                  <a:gd name="T10" fmla="*/ 2 w 4"/>
                  <a:gd name="T11" fmla="*/ 2 h 3"/>
                  <a:gd name="T12" fmla="*/ 1 w 4"/>
                  <a:gd name="T13" fmla="*/ 2 h 3"/>
                  <a:gd name="T14" fmla="*/ 1 w 4"/>
                  <a:gd name="T15" fmla="*/ 2 h 3"/>
                  <a:gd name="T16" fmla="*/ 0 w 4"/>
                  <a:gd name="T17" fmla="*/ 1 h 3"/>
                  <a:gd name="T18" fmla="*/ 1 w 4"/>
                  <a:gd name="T19" fmla="*/ 1 h 3"/>
                  <a:gd name="T20" fmla="*/ 2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2" y="1"/>
                    </a:moveTo>
                    <a:cubicBezTo>
                      <a:pt x="2" y="1"/>
                      <a:pt x="2" y="1"/>
                      <a:pt x="3" y="1"/>
                    </a:cubicBezTo>
                    <a:cubicBezTo>
                      <a:pt x="3" y="0"/>
                      <a:pt x="4" y="0"/>
                      <a:pt x="3" y="1"/>
                    </a:cubicBezTo>
                    <a:cubicBezTo>
                      <a:pt x="3" y="1"/>
                      <a:pt x="3" y="2"/>
                      <a:pt x="3" y="2"/>
                    </a:cubicBezTo>
                    <a:cubicBezTo>
                      <a:pt x="3" y="3"/>
                      <a:pt x="3" y="3"/>
                      <a:pt x="2" y="2"/>
                    </a:cubicBezTo>
                    <a:cubicBezTo>
                      <a:pt x="2" y="2"/>
                      <a:pt x="2" y="1"/>
                      <a:pt x="2" y="2"/>
                    </a:cubicBezTo>
                    <a:cubicBezTo>
                      <a:pt x="1" y="2"/>
                      <a:pt x="2" y="2"/>
                      <a:pt x="1" y="2"/>
                    </a:cubicBezTo>
                    <a:cubicBezTo>
                      <a:pt x="1" y="2"/>
                      <a:pt x="1" y="2"/>
                      <a:pt x="1" y="2"/>
                    </a:cubicBezTo>
                    <a:cubicBezTo>
                      <a:pt x="0" y="3"/>
                      <a:pt x="0" y="2"/>
                      <a:pt x="0" y="1"/>
                    </a:cubicBezTo>
                    <a:cubicBezTo>
                      <a:pt x="1" y="1"/>
                      <a:pt x="0" y="1"/>
                      <a:pt x="1" y="1"/>
                    </a:cubicBezTo>
                    <a:cubicBezTo>
                      <a:pt x="1" y="1"/>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4" name="Freeform 2863"/>
              <p:cNvSpPr>
                <a:spLocks/>
              </p:cNvSpPr>
              <p:nvPr/>
            </p:nvSpPr>
            <p:spPr bwMode="auto">
              <a:xfrm>
                <a:off x="4875213" y="3543300"/>
                <a:ext cx="6350" cy="3175"/>
              </a:xfrm>
              <a:custGeom>
                <a:avLst/>
                <a:gdLst>
                  <a:gd name="T0" fmla="*/ 0 w 2"/>
                  <a:gd name="T1" fmla="*/ 0 h 1"/>
                  <a:gd name="T2" fmla="*/ 1 w 2"/>
                  <a:gd name="T3" fmla="*/ 0 h 1"/>
                  <a:gd name="T4" fmla="*/ 0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0"/>
                      <a:pt x="2" y="0"/>
                      <a:pt x="1" y="0"/>
                    </a:cubicBezTo>
                    <a:cubicBezTo>
                      <a:pt x="0" y="1"/>
                      <a:pt x="1"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5" name="Freeform 2864"/>
              <p:cNvSpPr>
                <a:spLocks/>
              </p:cNvSpPr>
              <p:nvPr/>
            </p:nvSpPr>
            <p:spPr bwMode="auto">
              <a:xfrm>
                <a:off x="4881563" y="3543300"/>
                <a:ext cx="3175" cy="3175"/>
              </a:xfrm>
              <a:custGeom>
                <a:avLst/>
                <a:gdLst>
                  <a:gd name="T0" fmla="*/ 0 w 1"/>
                  <a:gd name="T1" fmla="*/ 0 h 1"/>
                  <a:gd name="T2" fmla="*/ 1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1" y="1"/>
                    </a:cubicBezTo>
                    <a:cubicBezTo>
                      <a:pt x="1" y="1"/>
                      <a:pt x="1" y="1"/>
                      <a:pt x="1" y="1"/>
                    </a:cubicBez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6" name="Freeform 2865"/>
              <p:cNvSpPr>
                <a:spLocks/>
              </p:cNvSpPr>
              <p:nvPr/>
            </p:nvSpPr>
            <p:spPr bwMode="auto">
              <a:xfrm>
                <a:off x="4884738" y="3540125"/>
                <a:ext cx="6350" cy="6350"/>
              </a:xfrm>
              <a:custGeom>
                <a:avLst/>
                <a:gdLst>
                  <a:gd name="T0" fmla="*/ 1 w 2"/>
                  <a:gd name="T1" fmla="*/ 1 h 2"/>
                  <a:gd name="T2" fmla="*/ 2 w 2"/>
                  <a:gd name="T3" fmla="*/ 1 h 2"/>
                  <a:gd name="T4" fmla="*/ 1 w 2"/>
                  <a:gd name="T5" fmla="*/ 1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0"/>
                      <a:pt x="2" y="0"/>
                      <a:pt x="2" y="1"/>
                    </a:cubicBezTo>
                    <a:cubicBezTo>
                      <a:pt x="2" y="1"/>
                      <a:pt x="2" y="1"/>
                      <a:pt x="1" y="1"/>
                    </a:cubicBezTo>
                    <a:cubicBezTo>
                      <a:pt x="1" y="1"/>
                      <a:pt x="1" y="1"/>
                      <a:pt x="1" y="1"/>
                    </a:cubicBezTo>
                    <a:cubicBezTo>
                      <a:pt x="1" y="2"/>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7" name="Freeform 2866"/>
              <p:cNvSpPr>
                <a:spLocks/>
              </p:cNvSpPr>
              <p:nvPr/>
            </p:nvSpPr>
            <p:spPr bwMode="auto">
              <a:xfrm>
                <a:off x="4891088" y="3536950"/>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8" name="Freeform 2867"/>
              <p:cNvSpPr>
                <a:spLocks/>
              </p:cNvSpPr>
              <p:nvPr/>
            </p:nvSpPr>
            <p:spPr bwMode="auto">
              <a:xfrm>
                <a:off x="4892675" y="3536950"/>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49" name="Freeform 2868"/>
              <p:cNvSpPr>
                <a:spLocks/>
              </p:cNvSpPr>
              <p:nvPr/>
            </p:nvSpPr>
            <p:spPr bwMode="auto">
              <a:xfrm>
                <a:off x="4945063" y="3582988"/>
                <a:ext cx="4763" cy="6350"/>
              </a:xfrm>
              <a:custGeom>
                <a:avLst/>
                <a:gdLst>
                  <a:gd name="T0" fmla="*/ 1 w 2"/>
                  <a:gd name="T1" fmla="*/ 1 h 2"/>
                  <a:gd name="T2" fmla="*/ 1 w 2"/>
                  <a:gd name="T3" fmla="*/ 1 h 2"/>
                  <a:gd name="T4" fmla="*/ 1 w 2"/>
                  <a:gd name="T5" fmla="*/ 1 h 2"/>
                  <a:gd name="T6" fmla="*/ 0 w 2"/>
                  <a:gd name="T7" fmla="*/ 1 h 2"/>
                  <a:gd name="T8" fmla="*/ 1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2" y="1"/>
                      <a:pt x="1" y="1"/>
                      <a:pt x="1" y="1"/>
                    </a:cubicBezTo>
                    <a:cubicBezTo>
                      <a:pt x="1" y="2"/>
                      <a:pt x="1" y="1"/>
                      <a:pt x="1" y="1"/>
                    </a:cubicBezTo>
                    <a:cubicBezTo>
                      <a:pt x="0" y="1"/>
                      <a:pt x="0" y="1"/>
                      <a:pt x="0" y="1"/>
                    </a:cubicBezTo>
                    <a:cubicBezTo>
                      <a:pt x="1" y="1"/>
                      <a:pt x="1" y="0"/>
                      <a:pt x="1"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0" name="Freeform 2869"/>
              <p:cNvSpPr>
                <a:spLocks/>
              </p:cNvSpPr>
              <p:nvPr/>
            </p:nvSpPr>
            <p:spPr bwMode="auto">
              <a:xfrm>
                <a:off x="4919663" y="3589338"/>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1" name="Freeform 2870"/>
              <p:cNvSpPr>
                <a:spLocks/>
              </p:cNvSpPr>
              <p:nvPr/>
            </p:nvSpPr>
            <p:spPr bwMode="auto">
              <a:xfrm>
                <a:off x="4919663" y="3614738"/>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2" name="Freeform 2871"/>
              <p:cNvSpPr>
                <a:spLocks/>
              </p:cNvSpPr>
              <p:nvPr/>
            </p:nvSpPr>
            <p:spPr bwMode="auto">
              <a:xfrm>
                <a:off x="4892675" y="3546475"/>
                <a:ext cx="0" cy="1587"/>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3" name="Freeform 2872"/>
              <p:cNvSpPr>
                <a:spLocks/>
              </p:cNvSpPr>
              <p:nvPr/>
            </p:nvSpPr>
            <p:spPr bwMode="auto">
              <a:xfrm>
                <a:off x="4895850" y="3551238"/>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4" name="Freeform 2873"/>
              <p:cNvSpPr>
                <a:spLocks/>
              </p:cNvSpPr>
              <p:nvPr/>
            </p:nvSpPr>
            <p:spPr bwMode="auto">
              <a:xfrm>
                <a:off x="4887913" y="351155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5" name="Freeform 2874"/>
              <p:cNvSpPr>
                <a:spLocks/>
              </p:cNvSpPr>
              <p:nvPr/>
            </p:nvSpPr>
            <p:spPr bwMode="auto">
              <a:xfrm>
                <a:off x="4895850" y="3536950"/>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6" name="Freeform 2875"/>
              <p:cNvSpPr>
                <a:spLocks/>
              </p:cNvSpPr>
              <p:nvPr/>
            </p:nvSpPr>
            <p:spPr bwMode="auto">
              <a:xfrm>
                <a:off x="4892675" y="3579813"/>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7" name="Freeform 2876"/>
              <p:cNvSpPr>
                <a:spLocks/>
              </p:cNvSpPr>
              <p:nvPr/>
            </p:nvSpPr>
            <p:spPr bwMode="auto">
              <a:xfrm>
                <a:off x="4887913" y="35893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8" name="Freeform 2877"/>
              <p:cNvSpPr>
                <a:spLocks/>
              </p:cNvSpPr>
              <p:nvPr/>
            </p:nvSpPr>
            <p:spPr bwMode="auto">
              <a:xfrm>
                <a:off x="4927600" y="361156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59" name="Freeform 2878"/>
              <p:cNvSpPr>
                <a:spLocks/>
              </p:cNvSpPr>
              <p:nvPr/>
            </p:nvSpPr>
            <p:spPr bwMode="auto">
              <a:xfrm>
                <a:off x="4956175" y="361156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0" name="Freeform 2879"/>
              <p:cNvSpPr>
                <a:spLocks/>
              </p:cNvSpPr>
              <p:nvPr/>
            </p:nvSpPr>
            <p:spPr bwMode="auto">
              <a:xfrm>
                <a:off x="4962525" y="36083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1" name="Freeform 2880"/>
              <p:cNvSpPr>
                <a:spLocks/>
              </p:cNvSpPr>
              <p:nvPr/>
            </p:nvSpPr>
            <p:spPr bwMode="auto">
              <a:xfrm>
                <a:off x="4959350" y="3592513"/>
                <a:ext cx="3175" cy="1587"/>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0" y="1"/>
                    </a:cubicBezTo>
                    <a:cubicBezTo>
                      <a:pt x="0"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2" name="Freeform 2881"/>
              <p:cNvSpPr>
                <a:spLocks/>
              </p:cNvSpPr>
              <p:nvPr/>
            </p:nvSpPr>
            <p:spPr bwMode="auto">
              <a:xfrm>
                <a:off x="4875213" y="3579813"/>
                <a:ext cx="6350" cy="3175"/>
              </a:xfrm>
              <a:custGeom>
                <a:avLst/>
                <a:gdLst>
                  <a:gd name="T0" fmla="*/ 1 w 2"/>
                  <a:gd name="T1" fmla="*/ 0 h 1"/>
                  <a:gd name="T2" fmla="*/ 1 w 2"/>
                  <a:gd name="T3" fmla="*/ 1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2" y="0"/>
                      <a:pt x="1" y="0"/>
                      <a:pt x="1" y="1"/>
                    </a:cubicBezTo>
                    <a:cubicBezTo>
                      <a:pt x="1" y="1"/>
                      <a:pt x="1" y="1"/>
                      <a:pt x="1"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3" name="Freeform 2882"/>
              <p:cNvSpPr>
                <a:spLocks/>
              </p:cNvSpPr>
              <p:nvPr/>
            </p:nvSpPr>
            <p:spPr bwMode="auto">
              <a:xfrm>
                <a:off x="4873625" y="3579813"/>
                <a:ext cx="1588"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4" name="Freeform 2883"/>
              <p:cNvSpPr>
                <a:spLocks/>
              </p:cNvSpPr>
              <p:nvPr/>
            </p:nvSpPr>
            <p:spPr bwMode="auto">
              <a:xfrm>
                <a:off x="4873625" y="35798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5" name="Freeform 2884"/>
              <p:cNvSpPr>
                <a:spLocks/>
              </p:cNvSpPr>
              <p:nvPr/>
            </p:nvSpPr>
            <p:spPr bwMode="auto">
              <a:xfrm>
                <a:off x="4873625" y="3582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6" name="Freeform 2885"/>
              <p:cNvSpPr>
                <a:spLocks/>
              </p:cNvSpPr>
              <p:nvPr/>
            </p:nvSpPr>
            <p:spPr bwMode="auto">
              <a:xfrm>
                <a:off x="4864100" y="3617913"/>
                <a:ext cx="6350" cy="4762"/>
              </a:xfrm>
              <a:custGeom>
                <a:avLst/>
                <a:gdLst>
                  <a:gd name="T0" fmla="*/ 1 w 2"/>
                  <a:gd name="T1" fmla="*/ 0 h 2"/>
                  <a:gd name="T2" fmla="*/ 2 w 2"/>
                  <a:gd name="T3" fmla="*/ 1 h 2"/>
                  <a:gd name="T4" fmla="*/ 2 w 2"/>
                  <a:gd name="T5" fmla="*/ 2 h 2"/>
                  <a:gd name="T6" fmla="*/ 1 w 2"/>
                  <a:gd name="T7" fmla="*/ 2 h 2"/>
                  <a:gd name="T8" fmla="*/ 1 w 2"/>
                  <a:gd name="T9" fmla="*/ 2 h 2"/>
                  <a:gd name="T10" fmla="*/ 0 w 2"/>
                  <a:gd name="T11" fmla="*/ 2 h 2"/>
                  <a:gd name="T12" fmla="*/ 0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1"/>
                      <a:pt x="1" y="1"/>
                      <a:pt x="2" y="1"/>
                    </a:cubicBezTo>
                    <a:cubicBezTo>
                      <a:pt x="2" y="1"/>
                      <a:pt x="2" y="2"/>
                      <a:pt x="2" y="2"/>
                    </a:cubicBezTo>
                    <a:cubicBezTo>
                      <a:pt x="1" y="2"/>
                      <a:pt x="1" y="2"/>
                      <a:pt x="1" y="2"/>
                    </a:cubicBezTo>
                    <a:cubicBezTo>
                      <a:pt x="2" y="2"/>
                      <a:pt x="2" y="2"/>
                      <a:pt x="1" y="2"/>
                    </a:cubicBezTo>
                    <a:cubicBezTo>
                      <a:pt x="1" y="2"/>
                      <a:pt x="0" y="2"/>
                      <a:pt x="0" y="2"/>
                    </a:cubicBezTo>
                    <a:cubicBezTo>
                      <a:pt x="0" y="1"/>
                      <a:pt x="1" y="1"/>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7" name="Freeform 2886"/>
              <p:cNvSpPr>
                <a:spLocks/>
              </p:cNvSpPr>
              <p:nvPr/>
            </p:nvSpPr>
            <p:spPr bwMode="auto">
              <a:xfrm>
                <a:off x="4835525" y="3606800"/>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8" name="Freeform 2887"/>
              <p:cNvSpPr>
                <a:spLocks/>
              </p:cNvSpPr>
              <p:nvPr/>
            </p:nvSpPr>
            <p:spPr bwMode="auto">
              <a:xfrm>
                <a:off x="4838700" y="3606800"/>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69" name="Freeform 2888"/>
              <p:cNvSpPr>
                <a:spLocks/>
              </p:cNvSpPr>
              <p:nvPr/>
            </p:nvSpPr>
            <p:spPr bwMode="auto">
              <a:xfrm>
                <a:off x="4832350" y="360045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0" name="Freeform 2889"/>
              <p:cNvSpPr>
                <a:spLocks/>
              </p:cNvSpPr>
              <p:nvPr/>
            </p:nvSpPr>
            <p:spPr bwMode="auto">
              <a:xfrm>
                <a:off x="4816475" y="3560763"/>
                <a:ext cx="1588"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1" name="Freeform 2890"/>
              <p:cNvSpPr>
                <a:spLocks/>
              </p:cNvSpPr>
              <p:nvPr/>
            </p:nvSpPr>
            <p:spPr bwMode="auto">
              <a:xfrm>
                <a:off x="4810125" y="3560763"/>
                <a:ext cx="6350" cy="7937"/>
              </a:xfrm>
              <a:custGeom>
                <a:avLst/>
                <a:gdLst>
                  <a:gd name="T0" fmla="*/ 2 w 2"/>
                  <a:gd name="T1" fmla="*/ 1 h 3"/>
                  <a:gd name="T2" fmla="*/ 2 w 2"/>
                  <a:gd name="T3" fmla="*/ 2 h 3"/>
                  <a:gd name="T4" fmla="*/ 1 w 2"/>
                  <a:gd name="T5" fmla="*/ 2 h 3"/>
                  <a:gd name="T6" fmla="*/ 2 w 2"/>
                  <a:gd name="T7" fmla="*/ 1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2" y="1"/>
                      <a:pt x="2" y="2"/>
                    </a:cubicBezTo>
                    <a:cubicBezTo>
                      <a:pt x="2" y="2"/>
                      <a:pt x="2" y="3"/>
                      <a:pt x="1" y="2"/>
                    </a:cubicBezTo>
                    <a:cubicBezTo>
                      <a:pt x="0" y="0"/>
                      <a:pt x="1" y="0"/>
                      <a:pt x="2" y="1"/>
                    </a:cubicBezTo>
                    <a:cubicBezTo>
                      <a:pt x="2"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2" name="Freeform 2891"/>
              <p:cNvSpPr>
                <a:spLocks/>
              </p:cNvSpPr>
              <p:nvPr/>
            </p:nvSpPr>
            <p:spPr bwMode="auto">
              <a:xfrm>
                <a:off x="4803775" y="3560763"/>
                <a:ext cx="14288" cy="14287"/>
              </a:xfrm>
              <a:custGeom>
                <a:avLst/>
                <a:gdLst>
                  <a:gd name="T0" fmla="*/ 3 w 5"/>
                  <a:gd name="T1" fmla="*/ 1 h 5"/>
                  <a:gd name="T2" fmla="*/ 3 w 5"/>
                  <a:gd name="T3" fmla="*/ 3 h 5"/>
                  <a:gd name="T4" fmla="*/ 4 w 5"/>
                  <a:gd name="T5" fmla="*/ 3 h 5"/>
                  <a:gd name="T6" fmla="*/ 5 w 5"/>
                  <a:gd name="T7" fmla="*/ 4 h 5"/>
                  <a:gd name="T8" fmla="*/ 3 w 5"/>
                  <a:gd name="T9" fmla="*/ 4 h 5"/>
                  <a:gd name="T10" fmla="*/ 2 w 5"/>
                  <a:gd name="T11" fmla="*/ 4 h 5"/>
                  <a:gd name="T12" fmla="*/ 2 w 5"/>
                  <a:gd name="T13" fmla="*/ 3 h 5"/>
                  <a:gd name="T14" fmla="*/ 1 w 5"/>
                  <a:gd name="T15" fmla="*/ 4 h 5"/>
                  <a:gd name="T16" fmla="*/ 1 w 5"/>
                  <a:gd name="T17" fmla="*/ 2 h 5"/>
                  <a:gd name="T18" fmla="*/ 2 w 5"/>
                  <a:gd name="T19" fmla="*/ 2 h 5"/>
                  <a:gd name="T20" fmla="*/ 2 w 5"/>
                  <a:gd name="T21" fmla="*/ 1 h 5"/>
                  <a:gd name="T22" fmla="*/ 3 w 5"/>
                  <a:gd name="T2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3" y="1"/>
                    </a:moveTo>
                    <a:cubicBezTo>
                      <a:pt x="3" y="2"/>
                      <a:pt x="3" y="2"/>
                      <a:pt x="3" y="3"/>
                    </a:cubicBezTo>
                    <a:cubicBezTo>
                      <a:pt x="3" y="3"/>
                      <a:pt x="3" y="2"/>
                      <a:pt x="4" y="3"/>
                    </a:cubicBezTo>
                    <a:cubicBezTo>
                      <a:pt x="4" y="3"/>
                      <a:pt x="5" y="4"/>
                      <a:pt x="5" y="4"/>
                    </a:cubicBezTo>
                    <a:cubicBezTo>
                      <a:pt x="4" y="5"/>
                      <a:pt x="4" y="5"/>
                      <a:pt x="3" y="4"/>
                    </a:cubicBezTo>
                    <a:cubicBezTo>
                      <a:pt x="2" y="3"/>
                      <a:pt x="3" y="5"/>
                      <a:pt x="2" y="4"/>
                    </a:cubicBezTo>
                    <a:cubicBezTo>
                      <a:pt x="2" y="4"/>
                      <a:pt x="2" y="3"/>
                      <a:pt x="2" y="3"/>
                    </a:cubicBezTo>
                    <a:cubicBezTo>
                      <a:pt x="1" y="3"/>
                      <a:pt x="2" y="4"/>
                      <a:pt x="1" y="4"/>
                    </a:cubicBezTo>
                    <a:cubicBezTo>
                      <a:pt x="0" y="3"/>
                      <a:pt x="1" y="2"/>
                      <a:pt x="1" y="2"/>
                    </a:cubicBezTo>
                    <a:cubicBezTo>
                      <a:pt x="2" y="2"/>
                      <a:pt x="1" y="2"/>
                      <a:pt x="2" y="2"/>
                    </a:cubicBezTo>
                    <a:cubicBezTo>
                      <a:pt x="3" y="2"/>
                      <a:pt x="2" y="1"/>
                      <a:pt x="2" y="1"/>
                    </a:cubicBezTo>
                    <a:cubicBezTo>
                      <a:pt x="2" y="1"/>
                      <a:pt x="2" y="0"/>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3" name="Freeform 2892"/>
              <p:cNvSpPr>
                <a:spLocks/>
              </p:cNvSpPr>
              <p:nvPr/>
            </p:nvSpPr>
            <p:spPr bwMode="auto">
              <a:xfrm>
                <a:off x="4813300" y="35607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4" name="Freeform 2893"/>
              <p:cNvSpPr>
                <a:spLocks/>
              </p:cNvSpPr>
              <p:nvPr/>
            </p:nvSpPr>
            <p:spPr bwMode="auto">
              <a:xfrm>
                <a:off x="4816475" y="3557588"/>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5" name="Freeform 2894"/>
              <p:cNvSpPr>
                <a:spLocks/>
              </p:cNvSpPr>
              <p:nvPr/>
            </p:nvSpPr>
            <p:spPr bwMode="auto">
              <a:xfrm>
                <a:off x="4810125" y="3575050"/>
                <a:ext cx="11113" cy="11112"/>
              </a:xfrm>
              <a:custGeom>
                <a:avLst/>
                <a:gdLst>
                  <a:gd name="T0" fmla="*/ 2 w 4"/>
                  <a:gd name="T1" fmla="*/ 1 h 4"/>
                  <a:gd name="T2" fmla="*/ 3 w 4"/>
                  <a:gd name="T3" fmla="*/ 2 h 4"/>
                  <a:gd name="T4" fmla="*/ 4 w 4"/>
                  <a:gd name="T5" fmla="*/ 3 h 4"/>
                  <a:gd name="T6" fmla="*/ 3 w 4"/>
                  <a:gd name="T7" fmla="*/ 3 h 4"/>
                  <a:gd name="T8" fmla="*/ 2 w 4"/>
                  <a:gd name="T9" fmla="*/ 3 h 4"/>
                  <a:gd name="T10" fmla="*/ 1 w 4"/>
                  <a:gd name="T11" fmla="*/ 1 h 4"/>
                  <a:gd name="T12" fmla="*/ 2 w 4"/>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1"/>
                    </a:moveTo>
                    <a:cubicBezTo>
                      <a:pt x="2" y="2"/>
                      <a:pt x="2" y="1"/>
                      <a:pt x="3" y="2"/>
                    </a:cubicBezTo>
                    <a:cubicBezTo>
                      <a:pt x="4" y="3"/>
                      <a:pt x="4" y="3"/>
                      <a:pt x="4" y="3"/>
                    </a:cubicBezTo>
                    <a:cubicBezTo>
                      <a:pt x="3" y="2"/>
                      <a:pt x="3" y="2"/>
                      <a:pt x="3" y="3"/>
                    </a:cubicBezTo>
                    <a:cubicBezTo>
                      <a:pt x="3" y="3"/>
                      <a:pt x="3" y="4"/>
                      <a:pt x="2" y="3"/>
                    </a:cubicBezTo>
                    <a:cubicBezTo>
                      <a:pt x="1" y="2"/>
                      <a:pt x="0" y="2"/>
                      <a:pt x="1" y="1"/>
                    </a:cubicBezTo>
                    <a:cubicBezTo>
                      <a:pt x="2" y="0"/>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6" name="Freeform 2895"/>
              <p:cNvSpPr>
                <a:spLocks/>
              </p:cNvSpPr>
              <p:nvPr/>
            </p:nvSpPr>
            <p:spPr bwMode="auto">
              <a:xfrm>
                <a:off x="4802188" y="3540125"/>
                <a:ext cx="1588" cy="635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2"/>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7" name="Freeform 2896"/>
              <p:cNvSpPr>
                <a:spLocks/>
              </p:cNvSpPr>
              <p:nvPr/>
            </p:nvSpPr>
            <p:spPr bwMode="auto">
              <a:xfrm>
                <a:off x="4803775" y="354330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8" name="Freeform 2897"/>
              <p:cNvSpPr>
                <a:spLocks/>
              </p:cNvSpPr>
              <p:nvPr/>
            </p:nvSpPr>
            <p:spPr bwMode="auto">
              <a:xfrm>
                <a:off x="4789488" y="3525838"/>
                <a:ext cx="12700" cy="14287"/>
              </a:xfrm>
              <a:custGeom>
                <a:avLst/>
                <a:gdLst>
                  <a:gd name="T0" fmla="*/ 2 w 4"/>
                  <a:gd name="T1" fmla="*/ 0 h 5"/>
                  <a:gd name="T2" fmla="*/ 2 w 4"/>
                  <a:gd name="T3" fmla="*/ 1 h 5"/>
                  <a:gd name="T4" fmla="*/ 2 w 4"/>
                  <a:gd name="T5" fmla="*/ 2 h 5"/>
                  <a:gd name="T6" fmla="*/ 2 w 4"/>
                  <a:gd name="T7" fmla="*/ 3 h 5"/>
                  <a:gd name="T8" fmla="*/ 3 w 4"/>
                  <a:gd name="T9" fmla="*/ 4 h 5"/>
                  <a:gd name="T10" fmla="*/ 4 w 4"/>
                  <a:gd name="T11" fmla="*/ 4 h 5"/>
                  <a:gd name="T12" fmla="*/ 4 w 4"/>
                  <a:gd name="T13" fmla="*/ 4 h 5"/>
                  <a:gd name="T14" fmla="*/ 2 w 4"/>
                  <a:gd name="T15" fmla="*/ 3 h 5"/>
                  <a:gd name="T16" fmla="*/ 1 w 4"/>
                  <a:gd name="T17" fmla="*/ 2 h 5"/>
                  <a:gd name="T18" fmla="*/ 0 w 4"/>
                  <a:gd name="T19" fmla="*/ 1 h 5"/>
                  <a:gd name="T20" fmla="*/ 0 w 4"/>
                  <a:gd name="T21" fmla="*/ 1 h 5"/>
                  <a:gd name="T22" fmla="*/ 1 w 4"/>
                  <a:gd name="T23" fmla="*/ 0 h 5"/>
                  <a:gd name="T24" fmla="*/ 2 w 4"/>
                  <a:gd name="T25" fmla="*/ 0 h 5"/>
                  <a:gd name="T26" fmla="*/ 2 w 4"/>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0"/>
                    </a:moveTo>
                    <a:cubicBezTo>
                      <a:pt x="3" y="0"/>
                      <a:pt x="3" y="1"/>
                      <a:pt x="2" y="1"/>
                    </a:cubicBezTo>
                    <a:cubicBezTo>
                      <a:pt x="2" y="1"/>
                      <a:pt x="2" y="2"/>
                      <a:pt x="2" y="2"/>
                    </a:cubicBezTo>
                    <a:cubicBezTo>
                      <a:pt x="3" y="2"/>
                      <a:pt x="2" y="3"/>
                      <a:pt x="2" y="3"/>
                    </a:cubicBezTo>
                    <a:cubicBezTo>
                      <a:pt x="3" y="4"/>
                      <a:pt x="3" y="4"/>
                      <a:pt x="3" y="4"/>
                    </a:cubicBezTo>
                    <a:cubicBezTo>
                      <a:pt x="3" y="3"/>
                      <a:pt x="4" y="3"/>
                      <a:pt x="4" y="4"/>
                    </a:cubicBezTo>
                    <a:cubicBezTo>
                      <a:pt x="4" y="4"/>
                      <a:pt x="4" y="5"/>
                      <a:pt x="4" y="4"/>
                    </a:cubicBezTo>
                    <a:cubicBezTo>
                      <a:pt x="2" y="4"/>
                      <a:pt x="2" y="4"/>
                      <a:pt x="2" y="3"/>
                    </a:cubicBezTo>
                    <a:cubicBezTo>
                      <a:pt x="2" y="2"/>
                      <a:pt x="1" y="2"/>
                      <a:pt x="1" y="2"/>
                    </a:cubicBezTo>
                    <a:cubicBezTo>
                      <a:pt x="1" y="2"/>
                      <a:pt x="0" y="2"/>
                      <a:pt x="0" y="1"/>
                    </a:cubicBezTo>
                    <a:cubicBezTo>
                      <a:pt x="0" y="1"/>
                      <a:pt x="0" y="1"/>
                      <a:pt x="0" y="1"/>
                    </a:cubicBezTo>
                    <a:cubicBezTo>
                      <a:pt x="0" y="0"/>
                      <a:pt x="0" y="0"/>
                      <a:pt x="1" y="0"/>
                    </a:cubicBezTo>
                    <a:cubicBezTo>
                      <a:pt x="1" y="1"/>
                      <a:pt x="1"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79" name="Freeform 2898"/>
              <p:cNvSpPr>
                <a:spLocks/>
              </p:cNvSpPr>
              <p:nvPr/>
            </p:nvSpPr>
            <p:spPr bwMode="auto">
              <a:xfrm>
                <a:off x="4787900" y="3522663"/>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0" name="Freeform 2899"/>
              <p:cNvSpPr>
                <a:spLocks/>
              </p:cNvSpPr>
              <p:nvPr/>
            </p:nvSpPr>
            <p:spPr bwMode="auto">
              <a:xfrm>
                <a:off x="4787900" y="3529013"/>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1" name="Freeform 2900"/>
              <p:cNvSpPr>
                <a:spLocks/>
              </p:cNvSpPr>
              <p:nvPr/>
            </p:nvSpPr>
            <p:spPr bwMode="auto">
              <a:xfrm>
                <a:off x="4784725" y="35258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2" name="Freeform 2901"/>
              <p:cNvSpPr>
                <a:spLocks/>
              </p:cNvSpPr>
              <p:nvPr/>
            </p:nvSpPr>
            <p:spPr bwMode="auto">
              <a:xfrm>
                <a:off x="4892675" y="356870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3" name="Freeform 2902"/>
              <p:cNvSpPr>
                <a:spLocks/>
              </p:cNvSpPr>
              <p:nvPr/>
            </p:nvSpPr>
            <p:spPr bwMode="auto">
              <a:xfrm>
                <a:off x="4927600" y="3514725"/>
                <a:ext cx="7938" cy="4762"/>
              </a:xfrm>
              <a:custGeom>
                <a:avLst/>
                <a:gdLst>
                  <a:gd name="T0" fmla="*/ 3 w 3"/>
                  <a:gd name="T1" fmla="*/ 1 h 2"/>
                  <a:gd name="T2" fmla="*/ 2 w 3"/>
                  <a:gd name="T3" fmla="*/ 1 h 2"/>
                  <a:gd name="T4" fmla="*/ 0 w 3"/>
                  <a:gd name="T5" fmla="*/ 1 h 2"/>
                  <a:gd name="T6" fmla="*/ 0 w 3"/>
                  <a:gd name="T7" fmla="*/ 2 h 2"/>
                  <a:gd name="T8" fmla="*/ 2 w 3"/>
                  <a:gd name="T9" fmla="*/ 2 h 2"/>
                  <a:gd name="T10" fmla="*/ 3 w 3"/>
                  <a:gd name="T11" fmla="*/ 1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1"/>
                    </a:cubicBezTo>
                    <a:cubicBezTo>
                      <a:pt x="1" y="1"/>
                      <a:pt x="1" y="1"/>
                      <a:pt x="0" y="1"/>
                    </a:cubicBezTo>
                    <a:cubicBezTo>
                      <a:pt x="0" y="1"/>
                      <a:pt x="0" y="1"/>
                      <a:pt x="0" y="2"/>
                    </a:cubicBezTo>
                    <a:cubicBezTo>
                      <a:pt x="1" y="2"/>
                      <a:pt x="1" y="2"/>
                      <a:pt x="2" y="2"/>
                    </a:cubicBezTo>
                    <a:cubicBezTo>
                      <a:pt x="3" y="1"/>
                      <a:pt x="3" y="2"/>
                      <a:pt x="3" y="1"/>
                    </a:cubicBezTo>
                    <a:cubicBezTo>
                      <a:pt x="3"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4" name="Freeform 2903"/>
              <p:cNvSpPr>
                <a:spLocks noEditPoints="1"/>
              </p:cNvSpPr>
              <p:nvPr/>
            </p:nvSpPr>
            <p:spPr bwMode="auto">
              <a:xfrm>
                <a:off x="4799013" y="3473450"/>
                <a:ext cx="150813" cy="144462"/>
              </a:xfrm>
              <a:custGeom>
                <a:avLst/>
                <a:gdLst>
                  <a:gd name="T0" fmla="*/ 49 w 53"/>
                  <a:gd name="T1" fmla="*/ 1 h 50"/>
                  <a:gd name="T2" fmla="*/ 46 w 53"/>
                  <a:gd name="T3" fmla="*/ 4 h 50"/>
                  <a:gd name="T4" fmla="*/ 39 w 53"/>
                  <a:gd name="T5" fmla="*/ 4 h 50"/>
                  <a:gd name="T6" fmla="*/ 34 w 53"/>
                  <a:gd name="T7" fmla="*/ 2 h 50"/>
                  <a:gd name="T8" fmla="*/ 30 w 53"/>
                  <a:gd name="T9" fmla="*/ 4 h 50"/>
                  <a:gd name="T10" fmla="*/ 23 w 53"/>
                  <a:gd name="T11" fmla="*/ 4 h 50"/>
                  <a:gd name="T12" fmla="*/ 21 w 53"/>
                  <a:gd name="T13" fmla="*/ 6 h 50"/>
                  <a:gd name="T14" fmla="*/ 14 w 53"/>
                  <a:gd name="T15" fmla="*/ 8 h 50"/>
                  <a:gd name="T16" fmla="*/ 8 w 53"/>
                  <a:gd name="T17" fmla="*/ 10 h 50"/>
                  <a:gd name="T18" fmla="*/ 4 w 53"/>
                  <a:gd name="T19" fmla="*/ 16 h 50"/>
                  <a:gd name="T20" fmla="*/ 0 w 53"/>
                  <a:gd name="T21" fmla="*/ 19 h 50"/>
                  <a:gd name="T22" fmla="*/ 2 w 53"/>
                  <a:gd name="T23" fmla="*/ 22 h 50"/>
                  <a:gd name="T24" fmla="*/ 5 w 53"/>
                  <a:gd name="T25" fmla="*/ 25 h 50"/>
                  <a:gd name="T26" fmla="*/ 6 w 53"/>
                  <a:gd name="T27" fmla="*/ 29 h 50"/>
                  <a:gd name="T28" fmla="*/ 8 w 53"/>
                  <a:gd name="T29" fmla="*/ 29 h 50"/>
                  <a:gd name="T30" fmla="*/ 13 w 53"/>
                  <a:gd name="T31" fmla="*/ 32 h 50"/>
                  <a:gd name="T32" fmla="*/ 17 w 53"/>
                  <a:gd name="T33" fmla="*/ 32 h 50"/>
                  <a:gd name="T34" fmla="*/ 21 w 53"/>
                  <a:gd name="T35" fmla="*/ 32 h 50"/>
                  <a:gd name="T36" fmla="*/ 24 w 53"/>
                  <a:gd name="T37" fmla="*/ 34 h 50"/>
                  <a:gd name="T38" fmla="*/ 21 w 53"/>
                  <a:gd name="T39" fmla="*/ 34 h 50"/>
                  <a:gd name="T40" fmla="*/ 14 w 53"/>
                  <a:gd name="T41" fmla="*/ 33 h 50"/>
                  <a:gd name="T42" fmla="*/ 10 w 53"/>
                  <a:gd name="T43" fmla="*/ 35 h 50"/>
                  <a:gd name="T44" fmla="*/ 11 w 53"/>
                  <a:gd name="T45" fmla="*/ 38 h 50"/>
                  <a:gd name="T46" fmla="*/ 13 w 53"/>
                  <a:gd name="T47" fmla="*/ 45 h 50"/>
                  <a:gd name="T48" fmla="*/ 17 w 53"/>
                  <a:gd name="T49" fmla="*/ 45 h 50"/>
                  <a:gd name="T50" fmla="*/ 20 w 53"/>
                  <a:gd name="T51" fmla="*/ 49 h 50"/>
                  <a:gd name="T52" fmla="*/ 23 w 53"/>
                  <a:gd name="T53" fmla="*/ 48 h 50"/>
                  <a:gd name="T54" fmla="*/ 25 w 53"/>
                  <a:gd name="T55" fmla="*/ 49 h 50"/>
                  <a:gd name="T56" fmla="*/ 23 w 53"/>
                  <a:gd name="T57" fmla="*/ 43 h 50"/>
                  <a:gd name="T58" fmla="*/ 25 w 53"/>
                  <a:gd name="T59" fmla="*/ 40 h 50"/>
                  <a:gd name="T60" fmla="*/ 26 w 53"/>
                  <a:gd name="T61" fmla="*/ 41 h 50"/>
                  <a:gd name="T62" fmla="*/ 27 w 53"/>
                  <a:gd name="T63" fmla="*/ 38 h 50"/>
                  <a:gd name="T64" fmla="*/ 24 w 53"/>
                  <a:gd name="T65" fmla="*/ 36 h 50"/>
                  <a:gd name="T66" fmla="*/ 30 w 53"/>
                  <a:gd name="T67" fmla="*/ 36 h 50"/>
                  <a:gd name="T68" fmla="*/ 32 w 53"/>
                  <a:gd name="T69" fmla="*/ 35 h 50"/>
                  <a:gd name="T70" fmla="*/ 32 w 53"/>
                  <a:gd name="T71" fmla="*/ 32 h 50"/>
                  <a:gd name="T72" fmla="*/ 34 w 53"/>
                  <a:gd name="T73" fmla="*/ 35 h 50"/>
                  <a:gd name="T74" fmla="*/ 35 w 53"/>
                  <a:gd name="T75" fmla="*/ 34 h 50"/>
                  <a:gd name="T76" fmla="*/ 32 w 53"/>
                  <a:gd name="T77" fmla="*/ 29 h 50"/>
                  <a:gd name="T78" fmla="*/ 27 w 53"/>
                  <a:gd name="T79" fmla="*/ 26 h 50"/>
                  <a:gd name="T80" fmla="*/ 23 w 53"/>
                  <a:gd name="T81" fmla="*/ 27 h 50"/>
                  <a:gd name="T82" fmla="*/ 28 w 53"/>
                  <a:gd name="T83" fmla="*/ 30 h 50"/>
                  <a:gd name="T84" fmla="*/ 26 w 53"/>
                  <a:gd name="T85" fmla="*/ 29 h 50"/>
                  <a:gd name="T86" fmla="*/ 21 w 53"/>
                  <a:gd name="T87" fmla="*/ 27 h 50"/>
                  <a:gd name="T88" fmla="*/ 24 w 53"/>
                  <a:gd name="T89" fmla="*/ 25 h 50"/>
                  <a:gd name="T90" fmla="*/ 26 w 53"/>
                  <a:gd name="T91" fmla="*/ 24 h 50"/>
                  <a:gd name="T92" fmla="*/ 23 w 53"/>
                  <a:gd name="T93" fmla="*/ 20 h 50"/>
                  <a:gd name="T94" fmla="*/ 21 w 53"/>
                  <a:gd name="T95" fmla="*/ 17 h 50"/>
                  <a:gd name="T96" fmla="*/ 22 w 53"/>
                  <a:gd name="T97" fmla="*/ 12 h 50"/>
                  <a:gd name="T98" fmla="*/ 25 w 53"/>
                  <a:gd name="T99" fmla="*/ 14 h 50"/>
                  <a:gd name="T100" fmla="*/ 30 w 53"/>
                  <a:gd name="T101" fmla="*/ 17 h 50"/>
                  <a:gd name="T102" fmla="*/ 29 w 53"/>
                  <a:gd name="T103" fmla="*/ 14 h 50"/>
                  <a:gd name="T104" fmla="*/ 31 w 53"/>
                  <a:gd name="T105" fmla="*/ 15 h 50"/>
                  <a:gd name="T106" fmla="*/ 34 w 53"/>
                  <a:gd name="T107" fmla="*/ 14 h 50"/>
                  <a:gd name="T108" fmla="*/ 32 w 53"/>
                  <a:gd name="T109" fmla="*/ 13 h 50"/>
                  <a:gd name="T110" fmla="*/ 35 w 53"/>
                  <a:gd name="T111" fmla="*/ 9 h 50"/>
                  <a:gd name="T112" fmla="*/ 41 w 53"/>
                  <a:gd name="T113" fmla="*/ 7 h 50"/>
                  <a:gd name="T114" fmla="*/ 48 w 53"/>
                  <a:gd name="T115" fmla="*/ 10 h 50"/>
                  <a:gd name="T116" fmla="*/ 51 w 53"/>
                  <a:gd name="T117" fmla="*/ 5 h 50"/>
                  <a:gd name="T118" fmla="*/ 6 w 53"/>
                  <a:gd name="T119" fmla="*/ 26 h 50"/>
                  <a:gd name="T120" fmla="*/ 8 w 53"/>
                  <a:gd name="T121"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 h="50">
                    <a:moveTo>
                      <a:pt x="53" y="2"/>
                    </a:moveTo>
                    <a:cubicBezTo>
                      <a:pt x="53" y="2"/>
                      <a:pt x="53" y="1"/>
                      <a:pt x="51" y="1"/>
                    </a:cubicBezTo>
                    <a:cubicBezTo>
                      <a:pt x="51" y="1"/>
                      <a:pt x="51" y="1"/>
                      <a:pt x="51" y="1"/>
                    </a:cubicBezTo>
                    <a:cubicBezTo>
                      <a:pt x="51" y="1"/>
                      <a:pt x="51" y="1"/>
                      <a:pt x="50" y="1"/>
                    </a:cubicBezTo>
                    <a:cubicBezTo>
                      <a:pt x="49" y="0"/>
                      <a:pt x="49" y="1"/>
                      <a:pt x="49" y="1"/>
                    </a:cubicBezTo>
                    <a:cubicBezTo>
                      <a:pt x="48" y="2"/>
                      <a:pt x="49" y="1"/>
                      <a:pt x="49" y="2"/>
                    </a:cubicBezTo>
                    <a:cubicBezTo>
                      <a:pt x="49" y="3"/>
                      <a:pt x="50" y="2"/>
                      <a:pt x="49" y="3"/>
                    </a:cubicBezTo>
                    <a:cubicBezTo>
                      <a:pt x="49" y="4"/>
                      <a:pt x="50" y="3"/>
                      <a:pt x="49" y="4"/>
                    </a:cubicBezTo>
                    <a:cubicBezTo>
                      <a:pt x="49" y="5"/>
                      <a:pt x="49" y="4"/>
                      <a:pt x="48" y="4"/>
                    </a:cubicBezTo>
                    <a:cubicBezTo>
                      <a:pt x="47" y="5"/>
                      <a:pt x="47" y="4"/>
                      <a:pt x="46" y="4"/>
                    </a:cubicBezTo>
                    <a:cubicBezTo>
                      <a:pt x="46" y="4"/>
                      <a:pt x="46" y="5"/>
                      <a:pt x="46" y="5"/>
                    </a:cubicBezTo>
                    <a:cubicBezTo>
                      <a:pt x="45" y="5"/>
                      <a:pt x="45" y="5"/>
                      <a:pt x="45" y="5"/>
                    </a:cubicBezTo>
                    <a:cubicBezTo>
                      <a:pt x="44" y="5"/>
                      <a:pt x="44" y="5"/>
                      <a:pt x="43" y="5"/>
                    </a:cubicBezTo>
                    <a:cubicBezTo>
                      <a:pt x="42" y="5"/>
                      <a:pt x="42" y="5"/>
                      <a:pt x="41" y="5"/>
                    </a:cubicBezTo>
                    <a:cubicBezTo>
                      <a:pt x="40" y="5"/>
                      <a:pt x="41" y="4"/>
                      <a:pt x="39" y="4"/>
                    </a:cubicBezTo>
                    <a:cubicBezTo>
                      <a:pt x="38" y="4"/>
                      <a:pt x="39" y="4"/>
                      <a:pt x="39" y="4"/>
                    </a:cubicBezTo>
                    <a:cubicBezTo>
                      <a:pt x="38" y="5"/>
                      <a:pt x="38" y="4"/>
                      <a:pt x="38" y="4"/>
                    </a:cubicBezTo>
                    <a:cubicBezTo>
                      <a:pt x="36" y="4"/>
                      <a:pt x="37" y="2"/>
                      <a:pt x="36" y="2"/>
                    </a:cubicBezTo>
                    <a:cubicBezTo>
                      <a:pt x="36" y="2"/>
                      <a:pt x="36" y="3"/>
                      <a:pt x="35" y="3"/>
                    </a:cubicBezTo>
                    <a:cubicBezTo>
                      <a:pt x="34" y="3"/>
                      <a:pt x="34" y="2"/>
                      <a:pt x="34" y="2"/>
                    </a:cubicBezTo>
                    <a:cubicBezTo>
                      <a:pt x="33" y="3"/>
                      <a:pt x="34" y="2"/>
                      <a:pt x="33" y="2"/>
                    </a:cubicBezTo>
                    <a:cubicBezTo>
                      <a:pt x="32" y="2"/>
                      <a:pt x="33" y="3"/>
                      <a:pt x="32" y="3"/>
                    </a:cubicBezTo>
                    <a:cubicBezTo>
                      <a:pt x="32" y="3"/>
                      <a:pt x="32" y="4"/>
                      <a:pt x="32" y="3"/>
                    </a:cubicBezTo>
                    <a:cubicBezTo>
                      <a:pt x="32" y="3"/>
                      <a:pt x="32" y="3"/>
                      <a:pt x="31" y="3"/>
                    </a:cubicBezTo>
                    <a:cubicBezTo>
                      <a:pt x="31" y="4"/>
                      <a:pt x="31" y="3"/>
                      <a:pt x="30" y="4"/>
                    </a:cubicBezTo>
                    <a:cubicBezTo>
                      <a:pt x="30" y="4"/>
                      <a:pt x="30" y="4"/>
                      <a:pt x="29" y="4"/>
                    </a:cubicBezTo>
                    <a:cubicBezTo>
                      <a:pt x="28" y="4"/>
                      <a:pt x="29" y="3"/>
                      <a:pt x="28" y="4"/>
                    </a:cubicBezTo>
                    <a:cubicBezTo>
                      <a:pt x="26" y="5"/>
                      <a:pt x="27" y="4"/>
                      <a:pt x="26" y="4"/>
                    </a:cubicBezTo>
                    <a:cubicBezTo>
                      <a:pt x="26" y="4"/>
                      <a:pt x="26" y="5"/>
                      <a:pt x="25" y="5"/>
                    </a:cubicBezTo>
                    <a:cubicBezTo>
                      <a:pt x="25" y="5"/>
                      <a:pt x="24" y="4"/>
                      <a:pt x="23" y="4"/>
                    </a:cubicBezTo>
                    <a:cubicBezTo>
                      <a:pt x="23" y="4"/>
                      <a:pt x="23" y="4"/>
                      <a:pt x="23" y="4"/>
                    </a:cubicBezTo>
                    <a:cubicBezTo>
                      <a:pt x="23" y="4"/>
                      <a:pt x="23" y="4"/>
                      <a:pt x="23" y="4"/>
                    </a:cubicBezTo>
                    <a:cubicBezTo>
                      <a:pt x="23" y="4"/>
                      <a:pt x="23" y="4"/>
                      <a:pt x="23" y="4"/>
                    </a:cubicBezTo>
                    <a:cubicBezTo>
                      <a:pt x="22" y="4"/>
                      <a:pt x="22" y="5"/>
                      <a:pt x="22" y="6"/>
                    </a:cubicBezTo>
                    <a:cubicBezTo>
                      <a:pt x="22" y="7"/>
                      <a:pt x="21" y="5"/>
                      <a:pt x="21" y="6"/>
                    </a:cubicBezTo>
                    <a:cubicBezTo>
                      <a:pt x="20" y="7"/>
                      <a:pt x="20" y="6"/>
                      <a:pt x="19" y="6"/>
                    </a:cubicBezTo>
                    <a:cubicBezTo>
                      <a:pt x="19" y="6"/>
                      <a:pt x="18" y="5"/>
                      <a:pt x="17" y="6"/>
                    </a:cubicBezTo>
                    <a:cubicBezTo>
                      <a:pt x="16" y="7"/>
                      <a:pt x="17" y="6"/>
                      <a:pt x="16" y="6"/>
                    </a:cubicBezTo>
                    <a:cubicBezTo>
                      <a:pt x="15" y="7"/>
                      <a:pt x="15" y="7"/>
                      <a:pt x="15" y="7"/>
                    </a:cubicBezTo>
                    <a:cubicBezTo>
                      <a:pt x="14" y="8"/>
                      <a:pt x="14" y="9"/>
                      <a:pt x="14" y="8"/>
                    </a:cubicBezTo>
                    <a:cubicBezTo>
                      <a:pt x="14" y="7"/>
                      <a:pt x="13" y="9"/>
                      <a:pt x="12" y="8"/>
                    </a:cubicBezTo>
                    <a:cubicBezTo>
                      <a:pt x="11" y="7"/>
                      <a:pt x="10" y="9"/>
                      <a:pt x="10" y="9"/>
                    </a:cubicBezTo>
                    <a:cubicBezTo>
                      <a:pt x="10" y="8"/>
                      <a:pt x="10" y="9"/>
                      <a:pt x="9" y="9"/>
                    </a:cubicBezTo>
                    <a:cubicBezTo>
                      <a:pt x="8" y="9"/>
                      <a:pt x="8" y="8"/>
                      <a:pt x="8" y="8"/>
                    </a:cubicBezTo>
                    <a:cubicBezTo>
                      <a:pt x="8" y="9"/>
                      <a:pt x="8" y="10"/>
                      <a:pt x="8" y="10"/>
                    </a:cubicBezTo>
                    <a:cubicBezTo>
                      <a:pt x="8" y="10"/>
                      <a:pt x="9" y="11"/>
                      <a:pt x="8" y="12"/>
                    </a:cubicBezTo>
                    <a:cubicBezTo>
                      <a:pt x="8" y="12"/>
                      <a:pt x="8" y="12"/>
                      <a:pt x="7" y="12"/>
                    </a:cubicBezTo>
                    <a:cubicBezTo>
                      <a:pt x="6" y="12"/>
                      <a:pt x="7" y="13"/>
                      <a:pt x="6" y="14"/>
                    </a:cubicBezTo>
                    <a:cubicBezTo>
                      <a:pt x="5" y="14"/>
                      <a:pt x="6" y="15"/>
                      <a:pt x="5" y="15"/>
                    </a:cubicBezTo>
                    <a:cubicBezTo>
                      <a:pt x="5" y="15"/>
                      <a:pt x="6" y="16"/>
                      <a:pt x="4" y="16"/>
                    </a:cubicBezTo>
                    <a:cubicBezTo>
                      <a:pt x="3" y="16"/>
                      <a:pt x="4" y="17"/>
                      <a:pt x="3" y="17"/>
                    </a:cubicBezTo>
                    <a:cubicBezTo>
                      <a:pt x="1" y="17"/>
                      <a:pt x="4" y="18"/>
                      <a:pt x="3" y="19"/>
                    </a:cubicBezTo>
                    <a:cubicBezTo>
                      <a:pt x="3" y="19"/>
                      <a:pt x="3" y="18"/>
                      <a:pt x="2" y="18"/>
                    </a:cubicBezTo>
                    <a:cubicBezTo>
                      <a:pt x="2" y="19"/>
                      <a:pt x="3" y="19"/>
                      <a:pt x="2" y="20"/>
                    </a:cubicBezTo>
                    <a:cubicBezTo>
                      <a:pt x="1" y="20"/>
                      <a:pt x="1" y="19"/>
                      <a:pt x="0" y="19"/>
                    </a:cubicBezTo>
                    <a:cubicBezTo>
                      <a:pt x="0" y="19"/>
                      <a:pt x="0" y="19"/>
                      <a:pt x="0" y="20"/>
                    </a:cubicBezTo>
                    <a:cubicBezTo>
                      <a:pt x="0" y="20"/>
                      <a:pt x="0" y="19"/>
                      <a:pt x="1" y="20"/>
                    </a:cubicBezTo>
                    <a:cubicBezTo>
                      <a:pt x="2" y="21"/>
                      <a:pt x="0" y="20"/>
                      <a:pt x="1" y="21"/>
                    </a:cubicBezTo>
                    <a:cubicBezTo>
                      <a:pt x="1" y="21"/>
                      <a:pt x="2" y="21"/>
                      <a:pt x="2" y="21"/>
                    </a:cubicBezTo>
                    <a:cubicBezTo>
                      <a:pt x="2" y="22"/>
                      <a:pt x="1" y="21"/>
                      <a:pt x="2" y="22"/>
                    </a:cubicBezTo>
                    <a:cubicBezTo>
                      <a:pt x="2" y="22"/>
                      <a:pt x="2" y="22"/>
                      <a:pt x="2" y="23"/>
                    </a:cubicBezTo>
                    <a:cubicBezTo>
                      <a:pt x="3" y="23"/>
                      <a:pt x="3" y="23"/>
                      <a:pt x="3" y="23"/>
                    </a:cubicBezTo>
                    <a:cubicBezTo>
                      <a:pt x="4" y="23"/>
                      <a:pt x="3" y="24"/>
                      <a:pt x="4" y="24"/>
                    </a:cubicBezTo>
                    <a:cubicBezTo>
                      <a:pt x="4" y="24"/>
                      <a:pt x="4" y="24"/>
                      <a:pt x="5" y="25"/>
                    </a:cubicBezTo>
                    <a:cubicBezTo>
                      <a:pt x="5" y="25"/>
                      <a:pt x="5" y="25"/>
                      <a:pt x="5" y="25"/>
                    </a:cubicBezTo>
                    <a:cubicBezTo>
                      <a:pt x="6" y="25"/>
                      <a:pt x="5" y="26"/>
                      <a:pt x="6" y="26"/>
                    </a:cubicBezTo>
                    <a:cubicBezTo>
                      <a:pt x="7" y="27"/>
                      <a:pt x="6" y="27"/>
                      <a:pt x="6" y="27"/>
                    </a:cubicBezTo>
                    <a:cubicBezTo>
                      <a:pt x="5" y="27"/>
                      <a:pt x="5" y="28"/>
                      <a:pt x="4" y="29"/>
                    </a:cubicBezTo>
                    <a:cubicBezTo>
                      <a:pt x="4" y="30"/>
                      <a:pt x="4" y="30"/>
                      <a:pt x="5" y="30"/>
                    </a:cubicBezTo>
                    <a:cubicBezTo>
                      <a:pt x="5" y="29"/>
                      <a:pt x="5" y="30"/>
                      <a:pt x="6" y="29"/>
                    </a:cubicBezTo>
                    <a:cubicBezTo>
                      <a:pt x="6" y="29"/>
                      <a:pt x="7" y="29"/>
                      <a:pt x="6" y="29"/>
                    </a:cubicBezTo>
                    <a:cubicBezTo>
                      <a:pt x="6" y="29"/>
                      <a:pt x="6" y="29"/>
                      <a:pt x="6" y="28"/>
                    </a:cubicBezTo>
                    <a:cubicBezTo>
                      <a:pt x="6" y="27"/>
                      <a:pt x="6" y="28"/>
                      <a:pt x="7" y="28"/>
                    </a:cubicBezTo>
                    <a:cubicBezTo>
                      <a:pt x="7" y="27"/>
                      <a:pt x="7" y="28"/>
                      <a:pt x="7" y="29"/>
                    </a:cubicBezTo>
                    <a:cubicBezTo>
                      <a:pt x="7" y="29"/>
                      <a:pt x="8" y="29"/>
                      <a:pt x="8" y="29"/>
                    </a:cubicBezTo>
                    <a:cubicBezTo>
                      <a:pt x="8" y="29"/>
                      <a:pt x="8" y="30"/>
                      <a:pt x="8" y="30"/>
                    </a:cubicBezTo>
                    <a:cubicBezTo>
                      <a:pt x="8" y="32"/>
                      <a:pt x="9" y="28"/>
                      <a:pt x="9" y="32"/>
                    </a:cubicBezTo>
                    <a:cubicBezTo>
                      <a:pt x="11" y="32"/>
                      <a:pt x="11" y="32"/>
                      <a:pt x="11" y="31"/>
                    </a:cubicBezTo>
                    <a:cubicBezTo>
                      <a:pt x="11" y="31"/>
                      <a:pt x="11" y="32"/>
                      <a:pt x="12" y="32"/>
                    </a:cubicBezTo>
                    <a:cubicBezTo>
                      <a:pt x="12" y="32"/>
                      <a:pt x="13" y="32"/>
                      <a:pt x="13" y="32"/>
                    </a:cubicBezTo>
                    <a:cubicBezTo>
                      <a:pt x="13" y="32"/>
                      <a:pt x="14" y="32"/>
                      <a:pt x="14" y="32"/>
                    </a:cubicBezTo>
                    <a:cubicBezTo>
                      <a:pt x="14" y="31"/>
                      <a:pt x="15" y="32"/>
                      <a:pt x="15" y="32"/>
                    </a:cubicBezTo>
                    <a:cubicBezTo>
                      <a:pt x="16" y="31"/>
                      <a:pt x="16" y="31"/>
                      <a:pt x="16" y="31"/>
                    </a:cubicBezTo>
                    <a:cubicBezTo>
                      <a:pt x="17" y="32"/>
                      <a:pt x="17" y="32"/>
                      <a:pt x="17" y="32"/>
                    </a:cubicBezTo>
                    <a:cubicBezTo>
                      <a:pt x="17" y="32"/>
                      <a:pt x="17" y="32"/>
                      <a:pt x="17" y="32"/>
                    </a:cubicBezTo>
                    <a:cubicBezTo>
                      <a:pt x="18" y="32"/>
                      <a:pt x="18" y="31"/>
                      <a:pt x="18" y="32"/>
                    </a:cubicBezTo>
                    <a:cubicBezTo>
                      <a:pt x="18" y="32"/>
                      <a:pt x="19" y="32"/>
                      <a:pt x="19" y="32"/>
                    </a:cubicBezTo>
                    <a:cubicBezTo>
                      <a:pt x="19" y="31"/>
                      <a:pt x="19" y="31"/>
                      <a:pt x="20" y="31"/>
                    </a:cubicBezTo>
                    <a:cubicBezTo>
                      <a:pt x="20" y="31"/>
                      <a:pt x="20" y="33"/>
                      <a:pt x="20" y="33"/>
                    </a:cubicBezTo>
                    <a:cubicBezTo>
                      <a:pt x="21" y="33"/>
                      <a:pt x="20" y="31"/>
                      <a:pt x="21" y="32"/>
                    </a:cubicBezTo>
                    <a:cubicBezTo>
                      <a:pt x="21" y="33"/>
                      <a:pt x="22" y="32"/>
                      <a:pt x="22" y="33"/>
                    </a:cubicBezTo>
                    <a:cubicBezTo>
                      <a:pt x="22" y="33"/>
                      <a:pt x="22" y="33"/>
                      <a:pt x="22" y="33"/>
                    </a:cubicBezTo>
                    <a:cubicBezTo>
                      <a:pt x="23" y="33"/>
                      <a:pt x="23" y="33"/>
                      <a:pt x="24" y="33"/>
                    </a:cubicBezTo>
                    <a:cubicBezTo>
                      <a:pt x="24" y="33"/>
                      <a:pt x="25" y="33"/>
                      <a:pt x="25" y="34"/>
                    </a:cubicBezTo>
                    <a:cubicBezTo>
                      <a:pt x="25" y="35"/>
                      <a:pt x="24" y="34"/>
                      <a:pt x="24" y="34"/>
                    </a:cubicBezTo>
                    <a:cubicBezTo>
                      <a:pt x="23" y="34"/>
                      <a:pt x="23" y="35"/>
                      <a:pt x="23" y="35"/>
                    </a:cubicBezTo>
                    <a:cubicBezTo>
                      <a:pt x="23" y="35"/>
                      <a:pt x="23" y="35"/>
                      <a:pt x="23" y="35"/>
                    </a:cubicBezTo>
                    <a:cubicBezTo>
                      <a:pt x="24" y="35"/>
                      <a:pt x="24" y="36"/>
                      <a:pt x="23" y="36"/>
                    </a:cubicBezTo>
                    <a:cubicBezTo>
                      <a:pt x="22" y="36"/>
                      <a:pt x="22" y="35"/>
                      <a:pt x="22" y="35"/>
                    </a:cubicBezTo>
                    <a:cubicBezTo>
                      <a:pt x="21" y="35"/>
                      <a:pt x="21" y="34"/>
                      <a:pt x="21" y="34"/>
                    </a:cubicBezTo>
                    <a:cubicBezTo>
                      <a:pt x="20" y="34"/>
                      <a:pt x="20" y="34"/>
                      <a:pt x="20" y="34"/>
                    </a:cubicBezTo>
                    <a:cubicBezTo>
                      <a:pt x="19" y="34"/>
                      <a:pt x="19" y="33"/>
                      <a:pt x="18" y="33"/>
                    </a:cubicBezTo>
                    <a:cubicBezTo>
                      <a:pt x="17" y="33"/>
                      <a:pt x="17" y="33"/>
                      <a:pt x="17" y="33"/>
                    </a:cubicBezTo>
                    <a:cubicBezTo>
                      <a:pt x="16" y="33"/>
                      <a:pt x="16" y="32"/>
                      <a:pt x="15" y="32"/>
                    </a:cubicBezTo>
                    <a:cubicBezTo>
                      <a:pt x="14" y="32"/>
                      <a:pt x="14" y="32"/>
                      <a:pt x="14" y="33"/>
                    </a:cubicBezTo>
                    <a:cubicBezTo>
                      <a:pt x="14" y="33"/>
                      <a:pt x="13" y="34"/>
                      <a:pt x="12" y="34"/>
                    </a:cubicBezTo>
                    <a:cubicBezTo>
                      <a:pt x="12" y="34"/>
                      <a:pt x="13" y="33"/>
                      <a:pt x="12" y="33"/>
                    </a:cubicBezTo>
                    <a:cubicBezTo>
                      <a:pt x="12" y="33"/>
                      <a:pt x="11" y="33"/>
                      <a:pt x="11" y="33"/>
                    </a:cubicBezTo>
                    <a:cubicBezTo>
                      <a:pt x="11" y="34"/>
                      <a:pt x="11" y="34"/>
                      <a:pt x="11" y="34"/>
                    </a:cubicBezTo>
                    <a:cubicBezTo>
                      <a:pt x="11" y="35"/>
                      <a:pt x="10" y="35"/>
                      <a:pt x="10" y="35"/>
                    </a:cubicBezTo>
                    <a:cubicBezTo>
                      <a:pt x="10" y="36"/>
                      <a:pt x="10" y="36"/>
                      <a:pt x="9" y="36"/>
                    </a:cubicBezTo>
                    <a:cubicBezTo>
                      <a:pt x="9" y="36"/>
                      <a:pt x="9" y="36"/>
                      <a:pt x="9" y="36"/>
                    </a:cubicBezTo>
                    <a:cubicBezTo>
                      <a:pt x="9" y="37"/>
                      <a:pt x="9" y="37"/>
                      <a:pt x="9" y="37"/>
                    </a:cubicBezTo>
                    <a:cubicBezTo>
                      <a:pt x="9" y="37"/>
                      <a:pt x="10" y="37"/>
                      <a:pt x="10" y="37"/>
                    </a:cubicBezTo>
                    <a:cubicBezTo>
                      <a:pt x="10" y="40"/>
                      <a:pt x="11" y="38"/>
                      <a:pt x="11" y="38"/>
                    </a:cubicBezTo>
                    <a:cubicBezTo>
                      <a:pt x="12" y="39"/>
                      <a:pt x="12" y="39"/>
                      <a:pt x="12" y="39"/>
                    </a:cubicBezTo>
                    <a:cubicBezTo>
                      <a:pt x="14" y="41"/>
                      <a:pt x="14" y="42"/>
                      <a:pt x="13" y="42"/>
                    </a:cubicBezTo>
                    <a:cubicBezTo>
                      <a:pt x="12" y="42"/>
                      <a:pt x="12" y="44"/>
                      <a:pt x="13" y="44"/>
                    </a:cubicBezTo>
                    <a:cubicBezTo>
                      <a:pt x="13" y="44"/>
                      <a:pt x="13" y="45"/>
                      <a:pt x="13" y="45"/>
                    </a:cubicBezTo>
                    <a:cubicBezTo>
                      <a:pt x="14" y="44"/>
                      <a:pt x="14" y="45"/>
                      <a:pt x="13" y="45"/>
                    </a:cubicBezTo>
                    <a:cubicBezTo>
                      <a:pt x="13" y="46"/>
                      <a:pt x="14" y="46"/>
                      <a:pt x="14" y="46"/>
                    </a:cubicBezTo>
                    <a:cubicBezTo>
                      <a:pt x="15" y="46"/>
                      <a:pt x="14" y="46"/>
                      <a:pt x="15" y="47"/>
                    </a:cubicBezTo>
                    <a:cubicBezTo>
                      <a:pt x="15" y="47"/>
                      <a:pt x="15" y="47"/>
                      <a:pt x="16" y="46"/>
                    </a:cubicBezTo>
                    <a:cubicBezTo>
                      <a:pt x="15" y="45"/>
                      <a:pt x="15" y="44"/>
                      <a:pt x="17" y="44"/>
                    </a:cubicBezTo>
                    <a:cubicBezTo>
                      <a:pt x="17" y="45"/>
                      <a:pt x="17" y="45"/>
                      <a:pt x="17" y="45"/>
                    </a:cubicBezTo>
                    <a:cubicBezTo>
                      <a:pt x="18" y="45"/>
                      <a:pt x="19" y="47"/>
                      <a:pt x="19" y="48"/>
                    </a:cubicBezTo>
                    <a:cubicBezTo>
                      <a:pt x="19" y="49"/>
                      <a:pt x="19" y="48"/>
                      <a:pt x="19" y="49"/>
                    </a:cubicBezTo>
                    <a:cubicBezTo>
                      <a:pt x="19" y="50"/>
                      <a:pt x="20" y="49"/>
                      <a:pt x="20" y="50"/>
                    </a:cubicBezTo>
                    <a:cubicBezTo>
                      <a:pt x="20" y="50"/>
                      <a:pt x="20" y="49"/>
                      <a:pt x="20" y="49"/>
                    </a:cubicBezTo>
                    <a:cubicBezTo>
                      <a:pt x="20" y="49"/>
                      <a:pt x="20" y="49"/>
                      <a:pt x="20" y="49"/>
                    </a:cubicBezTo>
                    <a:cubicBezTo>
                      <a:pt x="20" y="48"/>
                      <a:pt x="20" y="48"/>
                      <a:pt x="20" y="48"/>
                    </a:cubicBezTo>
                    <a:cubicBezTo>
                      <a:pt x="21" y="48"/>
                      <a:pt x="20" y="47"/>
                      <a:pt x="21" y="47"/>
                    </a:cubicBezTo>
                    <a:cubicBezTo>
                      <a:pt x="21" y="46"/>
                      <a:pt x="20" y="46"/>
                      <a:pt x="22" y="46"/>
                    </a:cubicBezTo>
                    <a:cubicBezTo>
                      <a:pt x="22" y="46"/>
                      <a:pt x="22" y="47"/>
                      <a:pt x="22" y="47"/>
                    </a:cubicBezTo>
                    <a:cubicBezTo>
                      <a:pt x="22" y="48"/>
                      <a:pt x="23" y="47"/>
                      <a:pt x="23" y="48"/>
                    </a:cubicBezTo>
                    <a:cubicBezTo>
                      <a:pt x="23" y="48"/>
                      <a:pt x="23" y="48"/>
                      <a:pt x="23" y="48"/>
                    </a:cubicBezTo>
                    <a:cubicBezTo>
                      <a:pt x="24" y="49"/>
                      <a:pt x="23" y="49"/>
                      <a:pt x="24" y="49"/>
                    </a:cubicBezTo>
                    <a:cubicBezTo>
                      <a:pt x="24" y="49"/>
                      <a:pt x="24" y="49"/>
                      <a:pt x="24" y="49"/>
                    </a:cubicBezTo>
                    <a:cubicBezTo>
                      <a:pt x="25" y="49"/>
                      <a:pt x="24" y="49"/>
                      <a:pt x="24" y="49"/>
                    </a:cubicBezTo>
                    <a:cubicBezTo>
                      <a:pt x="25" y="50"/>
                      <a:pt x="26" y="49"/>
                      <a:pt x="25" y="49"/>
                    </a:cubicBezTo>
                    <a:cubicBezTo>
                      <a:pt x="25" y="49"/>
                      <a:pt x="25" y="49"/>
                      <a:pt x="25" y="48"/>
                    </a:cubicBezTo>
                    <a:cubicBezTo>
                      <a:pt x="24" y="48"/>
                      <a:pt x="24" y="47"/>
                      <a:pt x="24" y="47"/>
                    </a:cubicBezTo>
                    <a:cubicBezTo>
                      <a:pt x="24" y="47"/>
                      <a:pt x="25" y="47"/>
                      <a:pt x="25" y="46"/>
                    </a:cubicBezTo>
                    <a:cubicBezTo>
                      <a:pt x="25" y="46"/>
                      <a:pt x="24" y="46"/>
                      <a:pt x="24" y="44"/>
                    </a:cubicBezTo>
                    <a:cubicBezTo>
                      <a:pt x="24" y="43"/>
                      <a:pt x="23" y="43"/>
                      <a:pt x="23" y="43"/>
                    </a:cubicBezTo>
                    <a:cubicBezTo>
                      <a:pt x="23" y="42"/>
                      <a:pt x="23" y="42"/>
                      <a:pt x="23" y="41"/>
                    </a:cubicBezTo>
                    <a:cubicBezTo>
                      <a:pt x="22" y="40"/>
                      <a:pt x="23" y="41"/>
                      <a:pt x="22" y="40"/>
                    </a:cubicBezTo>
                    <a:cubicBezTo>
                      <a:pt x="21" y="39"/>
                      <a:pt x="22" y="39"/>
                      <a:pt x="22" y="39"/>
                    </a:cubicBezTo>
                    <a:cubicBezTo>
                      <a:pt x="23" y="40"/>
                      <a:pt x="23" y="39"/>
                      <a:pt x="24" y="40"/>
                    </a:cubicBezTo>
                    <a:cubicBezTo>
                      <a:pt x="24" y="40"/>
                      <a:pt x="24" y="40"/>
                      <a:pt x="25" y="40"/>
                    </a:cubicBezTo>
                    <a:cubicBezTo>
                      <a:pt x="25" y="41"/>
                      <a:pt x="24" y="40"/>
                      <a:pt x="25" y="41"/>
                    </a:cubicBezTo>
                    <a:cubicBezTo>
                      <a:pt x="25" y="41"/>
                      <a:pt x="25" y="41"/>
                      <a:pt x="25" y="42"/>
                    </a:cubicBezTo>
                    <a:cubicBezTo>
                      <a:pt x="25" y="42"/>
                      <a:pt x="26" y="42"/>
                      <a:pt x="26" y="42"/>
                    </a:cubicBezTo>
                    <a:cubicBezTo>
                      <a:pt x="25" y="41"/>
                      <a:pt x="27" y="42"/>
                      <a:pt x="27" y="41"/>
                    </a:cubicBezTo>
                    <a:cubicBezTo>
                      <a:pt x="27" y="41"/>
                      <a:pt x="26" y="41"/>
                      <a:pt x="26" y="41"/>
                    </a:cubicBezTo>
                    <a:cubicBezTo>
                      <a:pt x="26" y="41"/>
                      <a:pt x="26" y="41"/>
                      <a:pt x="27" y="41"/>
                    </a:cubicBezTo>
                    <a:cubicBezTo>
                      <a:pt x="27" y="41"/>
                      <a:pt x="29" y="41"/>
                      <a:pt x="28" y="40"/>
                    </a:cubicBezTo>
                    <a:cubicBezTo>
                      <a:pt x="27" y="39"/>
                      <a:pt x="29" y="40"/>
                      <a:pt x="28" y="39"/>
                    </a:cubicBezTo>
                    <a:cubicBezTo>
                      <a:pt x="28" y="39"/>
                      <a:pt x="28" y="40"/>
                      <a:pt x="27" y="39"/>
                    </a:cubicBezTo>
                    <a:cubicBezTo>
                      <a:pt x="27" y="39"/>
                      <a:pt x="28" y="38"/>
                      <a:pt x="27" y="38"/>
                    </a:cubicBezTo>
                    <a:cubicBezTo>
                      <a:pt x="26" y="38"/>
                      <a:pt x="27" y="40"/>
                      <a:pt x="26" y="39"/>
                    </a:cubicBezTo>
                    <a:cubicBezTo>
                      <a:pt x="26" y="39"/>
                      <a:pt x="25" y="39"/>
                      <a:pt x="25" y="38"/>
                    </a:cubicBezTo>
                    <a:cubicBezTo>
                      <a:pt x="26" y="38"/>
                      <a:pt x="25" y="38"/>
                      <a:pt x="25" y="37"/>
                    </a:cubicBezTo>
                    <a:cubicBezTo>
                      <a:pt x="25" y="37"/>
                      <a:pt x="26" y="37"/>
                      <a:pt x="25" y="37"/>
                    </a:cubicBezTo>
                    <a:cubicBezTo>
                      <a:pt x="25" y="36"/>
                      <a:pt x="24" y="37"/>
                      <a:pt x="24" y="36"/>
                    </a:cubicBezTo>
                    <a:cubicBezTo>
                      <a:pt x="24" y="35"/>
                      <a:pt x="25" y="36"/>
                      <a:pt x="25" y="36"/>
                    </a:cubicBezTo>
                    <a:cubicBezTo>
                      <a:pt x="26" y="35"/>
                      <a:pt x="27" y="35"/>
                      <a:pt x="27" y="35"/>
                    </a:cubicBezTo>
                    <a:cubicBezTo>
                      <a:pt x="28" y="36"/>
                      <a:pt x="27" y="36"/>
                      <a:pt x="27" y="36"/>
                    </a:cubicBezTo>
                    <a:cubicBezTo>
                      <a:pt x="28" y="37"/>
                      <a:pt x="29" y="35"/>
                      <a:pt x="29" y="36"/>
                    </a:cubicBezTo>
                    <a:cubicBezTo>
                      <a:pt x="29" y="36"/>
                      <a:pt x="29" y="36"/>
                      <a:pt x="30" y="36"/>
                    </a:cubicBezTo>
                    <a:cubicBezTo>
                      <a:pt x="30" y="37"/>
                      <a:pt x="30" y="37"/>
                      <a:pt x="31" y="37"/>
                    </a:cubicBezTo>
                    <a:cubicBezTo>
                      <a:pt x="31" y="37"/>
                      <a:pt x="31" y="38"/>
                      <a:pt x="32" y="38"/>
                    </a:cubicBezTo>
                    <a:cubicBezTo>
                      <a:pt x="32" y="38"/>
                      <a:pt x="32" y="38"/>
                      <a:pt x="32" y="38"/>
                    </a:cubicBezTo>
                    <a:cubicBezTo>
                      <a:pt x="33" y="38"/>
                      <a:pt x="33" y="37"/>
                      <a:pt x="33" y="37"/>
                    </a:cubicBezTo>
                    <a:cubicBezTo>
                      <a:pt x="33" y="36"/>
                      <a:pt x="32" y="36"/>
                      <a:pt x="32" y="35"/>
                    </a:cubicBezTo>
                    <a:cubicBezTo>
                      <a:pt x="33" y="35"/>
                      <a:pt x="31" y="34"/>
                      <a:pt x="32" y="34"/>
                    </a:cubicBezTo>
                    <a:cubicBezTo>
                      <a:pt x="32" y="34"/>
                      <a:pt x="33" y="34"/>
                      <a:pt x="32" y="33"/>
                    </a:cubicBezTo>
                    <a:cubicBezTo>
                      <a:pt x="31" y="32"/>
                      <a:pt x="29" y="32"/>
                      <a:pt x="29" y="32"/>
                    </a:cubicBezTo>
                    <a:cubicBezTo>
                      <a:pt x="29" y="31"/>
                      <a:pt x="30" y="31"/>
                      <a:pt x="31" y="31"/>
                    </a:cubicBezTo>
                    <a:cubicBezTo>
                      <a:pt x="32" y="31"/>
                      <a:pt x="33" y="31"/>
                      <a:pt x="32" y="32"/>
                    </a:cubicBezTo>
                    <a:cubicBezTo>
                      <a:pt x="32" y="33"/>
                      <a:pt x="33" y="32"/>
                      <a:pt x="33" y="33"/>
                    </a:cubicBezTo>
                    <a:cubicBezTo>
                      <a:pt x="33" y="33"/>
                      <a:pt x="33" y="33"/>
                      <a:pt x="33" y="33"/>
                    </a:cubicBezTo>
                    <a:cubicBezTo>
                      <a:pt x="34" y="33"/>
                      <a:pt x="33" y="34"/>
                      <a:pt x="33" y="34"/>
                    </a:cubicBezTo>
                    <a:cubicBezTo>
                      <a:pt x="34" y="34"/>
                      <a:pt x="33" y="34"/>
                      <a:pt x="34" y="34"/>
                    </a:cubicBezTo>
                    <a:cubicBezTo>
                      <a:pt x="35" y="34"/>
                      <a:pt x="33" y="35"/>
                      <a:pt x="34" y="35"/>
                    </a:cubicBezTo>
                    <a:cubicBezTo>
                      <a:pt x="34" y="36"/>
                      <a:pt x="34" y="34"/>
                      <a:pt x="35" y="35"/>
                    </a:cubicBezTo>
                    <a:cubicBezTo>
                      <a:pt x="35" y="36"/>
                      <a:pt x="35" y="34"/>
                      <a:pt x="36" y="35"/>
                    </a:cubicBezTo>
                    <a:cubicBezTo>
                      <a:pt x="36" y="36"/>
                      <a:pt x="36" y="36"/>
                      <a:pt x="37" y="35"/>
                    </a:cubicBezTo>
                    <a:cubicBezTo>
                      <a:pt x="37" y="34"/>
                      <a:pt x="37" y="34"/>
                      <a:pt x="37" y="33"/>
                    </a:cubicBezTo>
                    <a:cubicBezTo>
                      <a:pt x="36" y="33"/>
                      <a:pt x="37" y="34"/>
                      <a:pt x="35" y="34"/>
                    </a:cubicBezTo>
                    <a:cubicBezTo>
                      <a:pt x="34" y="33"/>
                      <a:pt x="34" y="33"/>
                      <a:pt x="34" y="33"/>
                    </a:cubicBezTo>
                    <a:cubicBezTo>
                      <a:pt x="34" y="32"/>
                      <a:pt x="34" y="32"/>
                      <a:pt x="34" y="32"/>
                    </a:cubicBezTo>
                    <a:cubicBezTo>
                      <a:pt x="34" y="31"/>
                      <a:pt x="33" y="31"/>
                      <a:pt x="34" y="30"/>
                    </a:cubicBezTo>
                    <a:cubicBezTo>
                      <a:pt x="34" y="30"/>
                      <a:pt x="33" y="30"/>
                      <a:pt x="33" y="29"/>
                    </a:cubicBezTo>
                    <a:cubicBezTo>
                      <a:pt x="34" y="29"/>
                      <a:pt x="33" y="29"/>
                      <a:pt x="32" y="29"/>
                    </a:cubicBezTo>
                    <a:cubicBezTo>
                      <a:pt x="31" y="29"/>
                      <a:pt x="32" y="29"/>
                      <a:pt x="31" y="29"/>
                    </a:cubicBezTo>
                    <a:cubicBezTo>
                      <a:pt x="29" y="29"/>
                      <a:pt x="31" y="28"/>
                      <a:pt x="30" y="28"/>
                    </a:cubicBezTo>
                    <a:cubicBezTo>
                      <a:pt x="29" y="28"/>
                      <a:pt x="29" y="29"/>
                      <a:pt x="28" y="28"/>
                    </a:cubicBezTo>
                    <a:cubicBezTo>
                      <a:pt x="28" y="27"/>
                      <a:pt x="28" y="28"/>
                      <a:pt x="27" y="27"/>
                    </a:cubicBezTo>
                    <a:cubicBezTo>
                      <a:pt x="27" y="26"/>
                      <a:pt x="27" y="26"/>
                      <a:pt x="27" y="26"/>
                    </a:cubicBezTo>
                    <a:cubicBezTo>
                      <a:pt x="27" y="26"/>
                      <a:pt x="26" y="25"/>
                      <a:pt x="26" y="25"/>
                    </a:cubicBezTo>
                    <a:cubicBezTo>
                      <a:pt x="26" y="26"/>
                      <a:pt x="25" y="26"/>
                      <a:pt x="25" y="26"/>
                    </a:cubicBezTo>
                    <a:cubicBezTo>
                      <a:pt x="24" y="26"/>
                      <a:pt x="25" y="26"/>
                      <a:pt x="24" y="27"/>
                    </a:cubicBezTo>
                    <a:cubicBezTo>
                      <a:pt x="24" y="27"/>
                      <a:pt x="23" y="27"/>
                      <a:pt x="23" y="27"/>
                    </a:cubicBezTo>
                    <a:cubicBezTo>
                      <a:pt x="22" y="27"/>
                      <a:pt x="23" y="27"/>
                      <a:pt x="23" y="27"/>
                    </a:cubicBezTo>
                    <a:cubicBezTo>
                      <a:pt x="24" y="27"/>
                      <a:pt x="24" y="28"/>
                      <a:pt x="24" y="27"/>
                    </a:cubicBezTo>
                    <a:cubicBezTo>
                      <a:pt x="24" y="26"/>
                      <a:pt x="24" y="28"/>
                      <a:pt x="25" y="27"/>
                    </a:cubicBezTo>
                    <a:cubicBezTo>
                      <a:pt x="26" y="27"/>
                      <a:pt x="26" y="28"/>
                      <a:pt x="26" y="28"/>
                    </a:cubicBezTo>
                    <a:cubicBezTo>
                      <a:pt x="27" y="28"/>
                      <a:pt x="27" y="28"/>
                      <a:pt x="27" y="29"/>
                    </a:cubicBezTo>
                    <a:cubicBezTo>
                      <a:pt x="28" y="29"/>
                      <a:pt x="28" y="30"/>
                      <a:pt x="28" y="30"/>
                    </a:cubicBezTo>
                    <a:cubicBezTo>
                      <a:pt x="29" y="30"/>
                      <a:pt x="29" y="30"/>
                      <a:pt x="29" y="31"/>
                    </a:cubicBezTo>
                    <a:cubicBezTo>
                      <a:pt x="28" y="31"/>
                      <a:pt x="28" y="30"/>
                      <a:pt x="28" y="30"/>
                    </a:cubicBezTo>
                    <a:cubicBezTo>
                      <a:pt x="28" y="31"/>
                      <a:pt x="28" y="30"/>
                      <a:pt x="27" y="30"/>
                    </a:cubicBezTo>
                    <a:cubicBezTo>
                      <a:pt x="26" y="30"/>
                      <a:pt x="26" y="30"/>
                      <a:pt x="27" y="30"/>
                    </a:cubicBezTo>
                    <a:cubicBezTo>
                      <a:pt x="27" y="30"/>
                      <a:pt x="27" y="29"/>
                      <a:pt x="26" y="29"/>
                    </a:cubicBezTo>
                    <a:cubicBezTo>
                      <a:pt x="26" y="29"/>
                      <a:pt x="26" y="29"/>
                      <a:pt x="25" y="29"/>
                    </a:cubicBezTo>
                    <a:cubicBezTo>
                      <a:pt x="25" y="29"/>
                      <a:pt x="26" y="29"/>
                      <a:pt x="25" y="29"/>
                    </a:cubicBezTo>
                    <a:cubicBezTo>
                      <a:pt x="24" y="29"/>
                      <a:pt x="25" y="28"/>
                      <a:pt x="24" y="28"/>
                    </a:cubicBezTo>
                    <a:cubicBezTo>
                      <a:pt x="23" y="28"/>
                      <a:pt x="22" y="28"/>
                      <a:pt x="22" y="28"/>
                    </a:cubicBezTo>
                    <a:cubicBezTo>
                      <a:pt x="22" y="27"/>
                      <a:pt x="21" y="28"/>
                      <a:pt x="21" y="27"/>
                    </a:cubicBezTo>
                    <a:cubicBezTo>
                      <a:pt x="20" y="26"/>
                      <a:pt x="21" y="27"/>
                      <a:pt x="22" y="27"/>
                    </a:cubicBezTo>
                    <a:cubicBezTo>
                      <a:pt x="23" y="27"/>
                      <a:pt x="22" y="27"/>
                      <a:pt x="23" y="26"/>
                    </a:cubicBezTo>
                    <a:cubicBezTo>
                      <a:pt x="24" y="26"/>
                      <a:pt x="24" y="26"/>
                      <a:pt x="24" y="26"/>
                    </a:cubicBezTo>
                    <a:cubicBezTo>
                      <a:pt x="24" y="26"/>
                      <a:pt x="25" y="25"/>
                      <a:pt x="24" y="26"/>
                    </a:cubicBezTo>
                    <a:cubicBezTo>
                      <a:pt x="24" y="26"/>
                      <a:pt x="24" y="25"/>
                      <a:pt x="24" y="25"/>
                    </a:cubicBezTo>
                    <a:cubicBezTo>
                      <a:pt x="23" y="25"/>
                      <a:pt x="23" y="24"/>
                      <a:pt x="23" y="24"/>
                    </a:cubicBezTo>
                    <a:cubicBezTo>
                      <a:pt x="22" y="25"/>
                      <a:pt x="22" y="23"/>
                      <a:pt x="23" y="23"/>
                    </a:cubicBezTo>
                    <a:cubicBezTo>
                      <a:pt x="24" y="23"/>
                      <a:pt x="24" y="23"/>
                      <a:pt x="24" y="23"/>
                    </a:cubicBezTo>
                    <a:cubicBezTo>
                      <a:pt x="25" y="23"/>
                      <a:pt x="24" y="23"/>
                      <a:pt x="25" y="23"/>
                    </a:cubicBezTo>
                    <a:cubicBezTo>
                      <a:pt x="25" y="23"/>
                      <a:pt x="25" y="24"/>
                      <a:pt x="26" y="24"/>
                    </a:cubicBezTo>
                    <a:cubicBezTo>
                      <a:pt x="25" y="24"/>
                      <a:pt x="25" y="25"/>
                      <a:pt x="25" y="24"/>
                    </a:cubicBezTo>
                    <a:cubicBezTo>
                      <a:pt x="25" y="24"/>
                      <a:pt x="24" y="25"/>
                      <a:pt x="24" y="25"/>
                    </a:cubicBezTo>
                    <a:cubicBezTo>
                      <a:pt x="25" y="25"/>
                      <a:pt x="27" y="25"/>
                      <a:pt x="27" y="24"/>
                    </a:cubicBezTo>
                    <a:cubicBezTo>
                      <a:pt x="25" y="22"/>
                      <a:pt x="25" y="21"/>
                      <a:pt x="24" y="21"/>
                    </a:cubicBezTo>
                    <a:cubicBezTo>
                      <a:pt x="24" y="21"/>
                      <a:pt x="24" y="21"/>
                      <a:pt x="23" y="20"/>
                    </a:cubicBezTo>
                    <a:cubicBezTo>
                      <a:pt x="23" y="20"/>
                      <a:pt x="23" y="20"/>
                      <a:pt x="23" y="20"/>
                    </a:cubicBezTo>
                    <a:cubicBezTo>
                      <a:pt x="23" y="20"/>
                      <a:pt x="24" y="20"/>
                      <a:pt x="23" y="20"/>
                    </a:cubicBezTo>
                    <a:cubicBezTo>
                      <a:pt x="23" y="20"/>
                      <a:pt x="23" y="19"/>
                      <a:pt x="23" y="19"/>
                    </a:cubicBezTo>
                    <a:cubicBezTo>
                      <a:pt x="23" y="19"/>
                      <a:pt x="23" y="18"/>
                      <a:pt x="22" y="18"/>
                    </a:cubicBezTo>
                    <a:cubicBezTo>
                      <a:pt x="21" y="18"/>
                      <a:pt x="22" y="17"/>
                      <a:pt x="21" y="17"/>
                    </a:cubicBezTo>
                    <a:cubicBezTo>
                      <a:pt x="21" y="17"/>
                      <a:pt x="21" y="16"/>
                      <a:pt x="21" y="16"/>
                    </a:cubicBezTo>
                    <a:cubicBezTo>
                      <a:pt x="20" y="15"/>
                      <a:pt x="21" y="15"/>
                      <a:pt x="21" y="14"/>
                    </a:cubicBezTo>
                    <a:cubicBezTo>
                      <a:pt x="21" y="14"/>
                      <a:pt x="21" y="13"/>
                      <a:pt x="21" y="13"/>
                    </a:cubicBezTo>
                    <a:cubicBezTo>
                      <a:pt x="21" y="13"/>
                      <a:pt x="21" y="13"/>
                      <a:pt x="21" y="12"/>
                    </a:cubicBezTo>
                    <a:cubicBezTo>
                      <a:pt x="21" y="12"/>
                      <a:pt x="22" y="11"/>
                      <a:pt x="22" y="12"/>
                    </a:cubicBezTo>
                    <a:cubicBezTo>
                      <a:pt x="22" y="13"/>
                      <a:pt x="22" y="11"/>
                      <a:pt x="22" y="11"/>
                    </a:cubicBezTo>
                    <a:cubicBezTo>
                      <a:pt x="23" y="11"/>
                      <a:pt x="23" y="10"/>
                      <a:pt x="24" y="11"/>
                    </a:cubicBezTo>
                    <a:cubicBezTo>
                      <a:pt x="24" y="13"/>
                      <a:pt x="22" y="12"/>
                      <a:pt x="22" y="12"/>
                    </a:cubicBezTo>
                    <a:cubicBezTo>
                      <a:pt x="23" y="13"/>
                      <a:pt x="23" y="13"/>
                      <a:pt x="23" y="13"/>
                    </a:cubicBezTo>
                    <a:cubicBezTo>
                      <a:pt x="24" y="13"/>
                      <a:pt x="24" y="14"/>
                      <a:pt x="25" y="14"/>
                    </a:cubicBezTo>
                    <a:cubicBezTo>
                      <a:pt x="26" y="14"/>
                      <a:pt x="26" y="14"/>
                      <a:pt x="26" y="15"/>
                    </a:cubicBezTo>
                    <a:cubicBezTo>
                      <a:pt x="26" y="15"/>
                      <a:pt x="26" y="16"/>
                      <a:pt x="27" y="16"/>
                    </a:cubicBezTo>
                    <a:cubicBezTo>
                      <a:pt x="27" y="16"/>
                      <a:pt x="26" y="17"/>
                      <a:pt x="28" y="17"/>
                    </a:cubicBezTo>
                    <a:cubicBezTo>
                      <a:pt x="28" y="17"/>
                      <a:pt x="28" y="17"/>
                      <a:pt x="28" y="17"/>
                    </a:cubicBezTo>
                    <a:cubicBezTo>
                      <a:pt x="30" y="18"/>
                      <a:pt x="30" y="18"/>
                      <a:pt x="30" y="17"/>
                    </a:cubicBezTo>
                    <a:cubicBezTo>
                      <a:pt x="29" y="17"/>
                      <a:pt x="30" y="17"/>
                      <a:pt x="29" y="16"/>
                    </a:cubicBezTo>
                    <a:cubicBezTo>
                      <a:pt x="28" y="16"/>
                      <a:pt x="28" y="16"/>
                      <a:pt x="28" y="16"/>
                    </a:cubicBezTo>
                    <a:cubicBezTo>
                      <a:pt x="28" y="15"/>
                      <a:pt x="27" y="15"/>
                      <a:pt x="27" y="15"/>
                    </a:cubicBezTo>
                    <a:cubicBezTo>
                      <a:pt x="27" y="14"/>
                      <a:pt x="27" y="14"/>
                      <a:pt x="27" y="14"/>
                    </a:cubicBezTo>
                    <a:cubicBezTo>
                      <a:pt x="28" y="14"/>
                      <a:pt x="28" y="15"/>
                      <a:pt x="29" y="14"/>
                    </a:cubicBezTo>
                    <a:cubicBezTo>
                      <a:pt x="29" y="14"/>
                      <a:pt x="29" y="15"/>
                      <a:pt x="30" y="15"/>
                    </a:cubicBezTo>
                    <a:cubicBezTo>
                      <a:pt x="30" y="15"/>
                      <a:pt x="30" y="16"/>
                      <a:pt x="30" y="15"/>
                    </a:cubicBezTo>
                    <a:cubicBezTo>
                      <a:pt x="30" y="15"/>
                      <a:pt x="30" y="16"/>
                      <a:pt x="31" y="17"/>
                    </a:cubicBezTo>
                    <a:cubicBezTo>
                      <a:pt x="32" y="17"/>
                      <a:pt x="31" y="17"/>
                      <a:pt x="32" y="17"/>
                    </a:cubicBezTo>
                    <a:cubicBezTo>
                      <a:pt x="32" y="17"/>
                      <a:pt x="32" y="15"/>
                      <a:pt x="31" y="15"/>
                    </a:cubicBezTo>
                    <a:cubicBezTo>
                      <a:pt x="31" y="15"/>
                      <a:pt x="31" y="15"/>
                      <a:pt x="30" y="15"/>
                    </a:cubicBezTo>
                    <a:cubicBezTo>
                      <a:pt x="30" y="14"/>
                      <a:pt x="29" y="14"/>
                      <a:pt x="30" y="13"/>
                    </a:cubicBezTo>
                    <a:cubicBezTo>
                      <a:pt x="31" y="13"/>
                      <a:pt x="31" y="13"/>
                      <a:pt x="32" y="14"/>
                    </a:cubicBezTo>
                    <a:cubicBezTo>
                      <a:pt x="32" y="14"/>
                      <a:pt x="32" y="14"/>
                      <a:pt x="33" y="14"/>
                    </a:cubicBezTo>
                    <a:cubicBezTo>
                      <a:pt x="33" y="14"/>
                      <a:pt x="33" y="14"/>
                      <a:pt x="34" y="14"/>
                    </a:cubicBezTo>
                    <a:cubicBezTo>
                      <a:pt x="34" y="15"/>
                      <a:pt x="34" y="16"/>
                      <a:pt x="35" y="15"/>
                    </a:cubicBezTo>
                    <a:cubicBezTo>
                      <a:pt x="35" y="15"/>
                      <a:pt x="35" y="15"/>
                      <a:pt x="34" y="14"/>
                    </a:cubicBezTo>
                    <a:cubicBezTo>
                      <a:pt x="34" y="14"/>
                      <a:pt x="34" y="13"/>
                      <a:pt x="34" y="13"/>
                    </a:cubicBezTo>
                    <a:cubicBezTo>
                      <a:pt x="33" y="13"/>
                      <a:pt x="32" y="13"/>
                      <a:pt x="32" y="13"/>
                    </a:cubicBezTo>
                    <a:cubicBezTo>
                      <a:pt x="32" y="12"/>
                      <a:pt x="32" y="12"/>
                      <a:pt x="32" y="13"/>
                    </a:cubicBezTo>
                    <a:cubicBezTo>
                      <a:pt x="32" y="14"/>
                      <a:pt x="31" y="13"/>
                      <a:pt x="31" y="12"/>
                    </a:cubicBezTo>
                    <a:cubicBezTo>
                      <a:pt x="30" y="12"/>
                      <a:pt x="32" y="12"/>
                      <a:pt x="31" y="11"/>
                    </a:cubicBezTo>
                    <a:cubicBezTo>
                      <a:pt x="31" y="11"/>
                      <a:pt x="29" y="10"/>
                      <a:pt x="30" y="10"/>
                    </a:cubicBezTo>
                    <a:cubicBezTo>
                      <a:pt x="31" y="9"/>
                      <a:pt x="32" y="11"/>
                      <a:pt x="33" y="10"/>
                    </a:cubicBezTo>
                    <a:cubicBezTo>
                      <a:pt x="34" y="9"/>
                      <a:pt x="34" y="9"/>
                      <a:pt x="35" y="9"/>
                    </a:cubicBezTo>
                    <a:cubicBezTo>
                      <a:pt x="35" y="9"/>
                      <a:pt x="35" y="8"/>
                      <a:pt x="35" y="8"/>
                    </a:cubicBezTo>
                    <a:cubicBezTo>
                      <a:pt x="36" y="8"/>
                      <a:pt x="36" y="7"/>
                      <a:pt x="36" y="8"/>
                    </a:cubicBezTo>
                    <a:cubicBezTo>
                      <a:pt x="37" y="8"/>
                      <a:pt x="36" y="9"/>
                      <a:pt x="38" y="9"/>
                    </a:cubicBezTo>
                    <a:cubicBezTo>
                      <a:pt x="39" y="9"/>
                      <a:pt x="39" y="8"/>
                      <a:pt x="39" y="8"/>
                    </a:cubicBezTo>
                    <a:cubicBezTo>
                      <a:pt x="40" y="8"/>
                      <a:pt x="40" y="7"/>
                      <a:pt x="41" y="7"/>
                    </a:cubicBezTo>
                    <a:cubicBezTo>
                      <a:pt x="41" y="7"/>
                      <a:pt x="41" y="8"/>
                      <a:pt x="42" y="8"/>
                    </a:cubicBezTo>
                    <a:cubicBezTo>
                      <a:pt x="42" y="8"/>
                      <a:pt x="42" y="7"/>
                      <a:pt x="44" y="9"/>
                    </a:cubicBezTo>
                    <a:cubicBezTo>
                      <a:pt x="44" y="9"/>
                      <a:pt x="46" y="9"/>
                      <a:pt x="47" y="9"/>
                    </a:cubicBezTo>
                    <a:cubicBezTo>
                      <a:pt x="47" y="9"/>
                      <a:pt x="48" y="9"/>
                      <a:pt x="48" y="9"/>
                    </a:cubicBezTo>
                    <a:cubicBezTo>
                      <a:pt x="48" y="10"/>
                      <a:pt x="48" y="10"/>
                      <a:pt x="48" y="10"/>
                    </a:cubicBezTo>
                    <a:cubicBezTo>
                      <a:pt x="48" y="10"/>
                      <a:pt x="48" y="10"/>
                      <a:pt x="48" y="10"/>
                    </a:cubicBezTo>
                    <a:cubicBezTo>
                      <a:pt x="49" y="10"/>
                      <a:pt x="49" y="9"/>
                      <a:pt x="50" y="9"/>
                    </a:cubicBezTo>
                    <a:cubicBezTo>
                      <a:pt x="50" y="9"/>
                      <a:pt x="49" y="9"/>
                      <a:pt x="51" y="8"/>
                    </a:cubicBezTo>
                    <a:cubicBezTo>
                      <a:pt x="51" y="8"/>
                      <a:pt x="51" y="8"/>
                      <a:pt x="51" y="7"/>
                    </a:cubicBezTo>
                    <a:cubicBezTo>
                      <a:pt x="51" y="7"/>
                      <a:pt x="50" y="8"/>
                      <a:pt x="51" y="5"/>
                    </a:cubicBezTo>
                    <a:cubicBezTo>
                      <a:pt x="51" y="4"/>
                      <a:pt x="51" y="5"/>
                      <a:pt x="52" y="4"/>
                    </a:cubicBezTo>
                    <a:cubicBezTo>
                      <a:pt x="52" y="4"/>
                      <a:pt x="53" y="4"/>
                      <a:pt x="53" y="4"/>
                    </a:cubicBezTo>
                    <a:cubicBezTo>
                      <a:pt x="53" y="3"/>
                      <a:pt x="53" y="3"/>
                      <a:pt x="53" y="2"/>
                    </a:cubicBezTo>
                    <a:close/>
                    <a:moveTo>
                      <a:pt x="8" y="27"/>
                    </a:moveTo>
                    <a:cubicBezTo>
                      <a:pt x="7" y="26"/>
                      <a:pt x="6" y="27"/>
                      <a:pt x="6" y="26"/>
                    </a:cubicBezTo>
                    <a:cubicBezTo>
                      <a:pt x="7" y="26"/>
                      <a:pt x="6" y="26"/>
                      <a:pt x="6" y="25"/>
                    </a:cubicBezTo>
                    <a:cubicBezTo>
                      <a:pt x="6" y="24"/>
                      <a:pt x="7" y="25"/>
                      <a:pt x="7" y="25"/>
                    </a:cubicBezTo>
                    <a:cubicBezTo>
                      <a:pt x="7" y="26"/>
                      <a:pt x="7" y="25"/>
                      <a:pt x="8" y="26"/>
                    </a:cubicBezTo>
                    <a:cubicBezTo>
                      <a:pt x="8" y="26"/>
                      <a:pt x="9" y="25"/>
                      <a:pt x="9" y="26"/>
                    </a:cubicBezTo>
                    <a:cubicBezTo>
                      <a:pt x="9" y="26"/>
                      <a:pt x="9" y="27"/>
                      <a:pt x="8" y="2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5" name="Freeform 2904"/>
              <p:cNvSpPr>
                <a:spLocks/>
              </p:cNvSpPr>
              <p:nvPr/>
            </p:nvSpPr>
            <p:spPr bwMode="auto">
              <a:xfrm>
                <a:off x="4806950" y="3457575"/>
                <a:ext cx="63500" cy="42862"/>
              </a:xfrm>
              <a:custGeom>
                <a:avLst/>
                <a:gdLst>
                  <a:gd name="T0" fmla="*/ 21 w 22"/>
                  <a:gd name="T1" fmla="*/ 6 h 15"/>
                  <a:gd name="T2" fmla="*/ 20 w 22"/>
                  <a:gd name="T3" fmla="*/ 4 h 15"/>
                  <a:gd name="T4" fmla="*/ 19 w 22"/>
                  <a:gd name="T5" fmla="*/ 4 h 15"/>
                  <a:gd name="T6" fmla="*/ 18 w 22"/>
                  <a:gd name="T7" fmla="*/ 2 h 15"/>
                  <a:gd name="T8" fmla="*/ 17 w 22"/>
                  <a:gd name="T9" fmla="*/ 1 h 15"/>
                  <a:gd name="T10" fmla="*/ 16 w 22"/>
                  <a:gd name="T11" fmla="*/ 0 h 15"/>
                  <a:gd name="T12" fmla="*/ 15 w 22"/>
                  <a:gd name="T13" fmla="*/ 0 h 15"/>
                  <a:gd name="T14" fmla="*/ 13 w 22"/>
                  <a:gd name="T15" fmla="*/ 0 h 15"/>
                  <a:gd name="T16" fmla="*/ 12 w 22"/>
                  <a:gd name="T17" fmla="*/ 0 h 15"/>
                  <a:gd name="T18" fmla="*/ 10 w 22"/>
                  <a:gd name="T19" fmla="*/ 1 h 15"/>
                  <a:gd name="T20" fmla="*/ 10 w 22"/>
                  <a:gd name="T21" fmla="*/ 1 h 15"/>
                  <a:gd name="T22" fmla="*/ 8 w 22"/>
                  <a:gd name="T23" fmla="*/ 1 h 15"/>
                  <a:gd name="T24" fmla="*/ 8 w 22"/>
                  <a:gd name="T25" fmla="*/ 2 h 15"/>
                  <a:gd name="T26" fmla="*/ 6 w 22"/>
                  <a:gd name="T27" fmla="*/ 2 h 15"/>
                  <a:gd name="T28" fmla="*/ 5 w 22"/>
                  <a:gd name="T29" fmla="*/ 2 h 15"/>
                  <a:gd name="T30" fmla="*/ 4 w 22"/>
                  <a:gd name="T31" fmla="*/ 2 h 15"/>
                  <a:gd name="T32" fmla="*/ 3 w 22"/>
                  <a:gd name="T33" fmla="*/ 4 h 15"/>
                  <a:gd name="T34" fmla="*/ 2 w 22"/>
                  <a:gd name="T35" fmla="*/ 5 h 15"/>
                  <a:gd name="T36" fmla="*/ 2 w 22"/>
                  <a:gd name="T37" fmla="*/ 5 h 15"/>
                  <a:gd name="T38" fmla="*/ 1 w 22"/>
                  <a:gd name="T39" fmla="*/ 5 h 15"/>
                  <a:gd name="T40" fmla="*/ 1 w 22"/>
                  <a:gd name="T41" fmla="*/ 6 h 15"/>
                  <a:gd name="T42" fmla="*/ 1 w 22"/>
                  <a:gd name="T43" fmla="*/ 7 h 15"/>
                  <a:gd name="T44" fmla="*/ 1 w 22"/>
                  <a:gd name="T45" fmla="*/ 7 h 15"/>
                  <a:gd name="T46" fmla="*/ 1 w 22"/>
                  <a:gd name="T47" fmla="*/ 9 h 15"/>
                  <a:gd name="T48" fmla="*/ 1 w 22"/>
                  <a:gd name="T49" fmla="*/ 10 h 15"/>
                  <a:gd name="T50" fmla="*/ 1 w 22"/>
                  <a:gd name="T51" fmla="*/ 11 h 15"/>
                  <a:gd name="T52" fmla="*/ 1 w 22"/>
                  <a:gd name="T53" fmla="*/ 12 h 15"/>
                  <a:gd name="T54" fmla="*/ 2 w 22"/>
                  <a:gd name="T55" fmla="*/ 13 h 15"/>
                  <a:gd name="T56" fmla="*/ 3 w 22"/>
                  <a:gd name="T57" fmla="*/ 14 h 15"/>
                  <a:gd name="T58" fmla="*/ 4 w 22"/>
                  <a:gd name="T59" fmla="*/ 14 h 15"/>
                  <a:gd name="T60" fmla="*/ 5 w 22"/>
                  <a:gd name="T61" fmla="*/ 14 h 15"/>
                  <a:gd name="T62" fmla="*/ 5 w 22"/>
                  <a:gd name="T63" fmla="*/ 14 h 15"/>
                  <a:gd name="T64" fmla="*/ 6 w 22"/>
                  <a:gd name="T65" fmla="*/ 15 h 15"/>
                  <a:gd name="T66" fmla="*/ 7 w 22"/>
                  <a:gd name="T67" fmla="*/ 15 h 15"/>
                  <a:gd name="T68" fmla="*/ 9 w 22"/>
                  <a:gd name="T69" fmla="*/ 14 h 15"/>
                  <a:gd name="T70" fmla="*/ 11 w 22"/>
                  <a:gd name="T71" fmla="*/ 14 h 15"/>
                  <a:gd name="T72" fmla="*/ 12 w 22"/>
                  <a:gd name="T73" fmla="*/ 13 h 15"/>
                  <a:gd name="T74" fmla="*/ 13 w 22"/>
                  <a:gd name="T75" fmla="*/ 12 h 15"/>
                  <a:gd name="T76" fmla="*/ 14 w 22"/>
                  <a:gd name="T77" fmla="*/ 12 h 15"/>
                  <a:gd name="T78" fmla="*/ 16 w 22"/>
                  <a:gd name="T79" fmla="*/ 12 h 15"/>
                  <a:gd name="T80" fmla="*/ 18 w 22"/>
                  <a:gd name="T81" fmla="*/ 12 h 15"/>
                  <a:gd name="T82" fmla="*/ 19 w 22"/>
                  <a:gd name="T83" fmla="*/ 12 h 15"/>
                  <a:gd name="T84" fmla="*/ 20 w 22"/>
                  <a:gd name="T85" fmla="*/ 10 h 15"/>
                  <a:gd name="T86" fmla="*/ 20 w 22"/>
                  <a:gd name="T87" fmla="*/ 10 h 15"/>
                  <a:gd name="T88" fmla="*/ 21 w 22"/>
                  <a:gd name="T89" fmla="*/ 8 h 15"/>
                  <a:gd name="T90" fmla="*/ 21 w 22"/>
                  <a:gd name="T9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15">
                    <a:moveTo>
                      <a:pt x="21" y="6"/>
                    </a:moveTo>
                    <a:cubicBezTo>
                      <a:pt x="21" y="6"/>
                      <a:pt x="20" y="5"/>
                      <a:pt x="20" y="4"/>
                    </a:cubicBezTo>
                    <a:cubicBezTo>
                      <a:pt x="20" y="4"/>
                      <a:pt x="20" y="3"/>
                      <a:pt x="19" y="4"/>
                    </a:cubicBezTo>
                    <a:cubicBezTo>
                      <a:pt x="19" y="4"/>
                      <a:pt x="19" y="3"/>
                      <a:pt x="18" y="2"/>
                    </a:cubicBezTo>
                    <a:cubicBezTo>
                      <a:pt x="17" y="2"/>
                      <a:pt x="17" y="1"/>
                      <a:pt x="17" y="1"/>
                    </a:cubicBezTo>
                    <a:cubicBezTo>
                      <a:pt x="16" y="0"/>
                      <a:pt x="16" y="1"/>
                      <a:pt x="16" y="0"/>
                    </a:cubicBezTo>
                    <a:cubicBezTo>
                      <a:pt x="15" y="0"/>
                      <a:pt x="16" y="0"/>
                      <a:pt x="15" y="0"/>
                    </a:cubicBezTo>
                    <a:cubicBezTo>
                      <a:pt x="14" y="0"/>
                      <a:pt x="13" y="0"/>
                      <a:pt x="13" y="0"/>
                    </a:cubicBezTo>
                    <a:cubicBezTo>
                      <a:pt x="12" y="0"/>
                      <a:pt x="12" y="0"/>
                      <a:pt x="12" y="0"/>
                    </a:cubicBezTo>
                    <a:cubicBezTo>
                      <a:pt x="12" y="1"/>
                      <a:pt x="11" y="1"/>
                      <a:pt x="10" y="1"/>
                    </a:cubicBezTo>
                    <a:cubicBezTo>
                      <a:pt x="10" y="1"/>
                      <a:pt x="10" y="1"/>
                      <a:pt x="10" y="1"/>
                    </a:cubicBezTo>
                    <a:cubicBezTo>
                      <a:pt x="9" y="1"/>
                      <a:pt x="9" y="1"/>
                      <a:pt x="8" y="1"/>
                    </a:cubicBezTo>
                    <a:cubicBezTo>
                      <a:pt x="7" y="1"/>
                      <a:pt x="8" y="2"/>
                      <a:pt x="8" y="2"/>
                    </a:cubicBezTo>
                    <a:cubicBezTo>
                      <a:pt x="7" y="3"/>
                      <a:pt x="7" y="2"/>
                      <a:pt x="6" y="2"/>
                    </a:cubicBezTo>
                    <a:cubicBezTo>
                      <a:pt x="6" y="1"/>
                      <a:pt x="6" y="1"/>
                      <a:pt x="5" y="2"/>
                    </a:cubicBezTo>
                    <a:cubicBezTo>
                      <a:pt x="5" y="2"/>
                      <a:pt x="5" y="2"/>
                      <a:pt x="4" y="2"/>
                    </a:cubicBezTo>
                    <a:cubicBezTo>
                      <a:pt x="3" y="2"/>
                      <a:pt x="3" y="3"/>
                      <a:pt x="3" y="4"/>
                    </a:cubicBezTo>
                    <a:cubicBezTo>
                      <a:pt x="3" y="5"/>
                      <a:pt x="3" y="6"/>
                      <a:pt x="2" y="5"/>
                    </a:cubicBezTo>
                    <a:cubicBezTo>
                      <a:pt x="2" y="5"/>
                      <a:pt x="2" y="6"/>
                      <a:pt x="2" y="5"/>
                    </a:cubicBezTo>
                    <a:cubicBezTo>
                      <a:pt x="2" y="5"/>
                      <a:pt x="2" y="5"/>
                      <a:pt x="1" y="5"/>
                    </a:cubicBezTo>
                    <a:cubicBezTo>
                      <a:pt x="1" y="5"/>
                      <a:pt x="1" y="6"/>
                      <a:pt x="1" y="6"/>
                    </a:cubicBezTo>
                    <a:cubicBezTo>
                      <a:pt x="2" y="6"/>
                      <a:pt x="1" y="6"/>
                      <a:pt x="1" y="7"/>
                    </a:cubicBezTo>
                    <a:cubicBezTo>
                      <a:pt x="1" y="7"/>
                      <a:pt x="1" y="7"/>
                      <a:pt x="1" y="7"/>
                    </a:cubicBezTo>
                    <a:cubicBezTo>
                      <a:pt x="2" y="9"/>
                      <a:pt x="0" y="8"/>
                      <a:pt x="1" y="9"/>
                    </a:cubicBezTo>
                    <a:cubicBezTo>
                      <a:pt x="1" y="9"/>
                      <a:pt x="2" y="10"/>
                      <a:pt x="1" y="10"/>
                    </a:cubicBezTo>
                    <a:cubicBezTo>
                      <a:pt x="1" y="10"/>
                      <a:pt x="1" y="11"/>
                      <a:pt x="1" y="11"/>
                    </a:cubicBezTo>
                    <a:cubicBezTo>
                      <a:pt x="1" y="11"/>
                      <a:pt x="1" y="11"/>
                      <a:pt x="1" y="12"/>
                    </a:cubicBezTo>
                    <a:cubicBezTo>
                      <a:pt x="2" y="12"/>
                      <a:pt x="1" y="12"/>
                      <a:pt x="2" y="13"/>
                    </a:cubicBezTo>
                    <a:cubicBezTo>
                      <a:pt x="3" y="13"/>
                      <a:pt x="2" y="14"/>
                      <a:pt x="3" y="14"/>
                    </a:cubicBezTo>
                    <a:cubicBezTo>
                      <a:pt x="4" y="15"/>
                      <a:pt x="3" y="14"/>
                      <a:pt x="4" y="14"/>
                    </a:cubicBezTo>
                    <a:cubicBezTo>
                      <a:pt x="5" y="14"/>
                      <a:pt x="5" y="14"/>
                      <a:pt x="5" y="14"/>
                    </a:cubicBezTo>
                    <a:cubicBezTo>
                      <a:pt x="5" y="14"/>
                      <a:pt x="5" y="14"/>
                      <a:pt x="5" y="14"/>
                    </a:cubicBezTo>
                    <a:cubicBezTo>
                      <a:pt x="5" y="14"/>
                      <a:pt x="5" y="15"/>
                      <a:pt x="6" y="15"/>
                    </a:cubicBezTo>
                    <a:cubicBezTo>
                      <a:pt x="7" y="15"/>
                      <a:pt x="7" y="14"/>
                      <a:pt x="7" y="15"/>
                    </a:cubicBezTo>
                    <a:cubicBezTo>
                      <a:pt x="7" y="15"/>
                      <a:pt x="8" y="13"/>
                      <a:pt x="9" y="14"/>
                    </a:cubicBezTo>
                    <a:cubicBezTo>
                      <a:pt x="10" y="15"/>
                      <a:pt x="11" y="13"/>
                      <a:pt x="11" y="14"/>
                    </a:cubicBezTo>
                    <a:cubicBezTo>
                      <a:pt x="11" y="15"/>
                      <a:pt x="11" y="14"/>
                      <a:pt x="12" y="13"/>
                    </a:cubicBezTo>
                    <a:cubicBezTo>
                      <a:pt x="12" y="13"/>
                      <a:pt x="12" y="13"/>
                      <a:pt x="13" y="12"/>
                    </a:cubicBezTo>
                    <a:cubicBezTo>
                      <a:pt x="14" y="12"/>
                      <a:pt x="13" y="13"/>
                      <a:pt x="14" y="12"/>
                    </a:cubicBezTo>
                    <a:cubicBezTo>
                      <a:pt x="15" y="11"/>
                      <a:pt x="16" y="12"/>
                      <a:pt x="16" y="12"/>
                    </a:cubicBezTo>
                    <a:cubicBezTo>
                      <a:pt x="17" y="12"/>
                      <a:pt x="17" y="13"/>
                      <a:pt x="18" y="12"/>
                    </a:cubicBezTo>
                    <a:cubicBezTo>
                      <a:pt x="18" y="11"/>
                      <a:pt x="19" y="13"/>
                      <a:pt x="19" y="12"/>
                    </a:cubicBezTo>
                    <a:cubicBezTo>
                      <a:pt x="19" y="11"/>
                      <a:pt x="19" y="10"/>
                      <a:pt x="20" y="10"/>
                    </a:cubicBezTo>
                    <a:cubicBezTo>
                      <a:pt x="20" y="10"/>
                      <a:pt x="20" y="10"/>
                      <a:pt x="20" y="10"/>
                    </a:cubicBezTo>
                    <a:cubicBezTo>
                      <a:pt x="21" y="10"/>
                      <a:pt x="21" y="10"/>
                      <a:pt x="21" y="8"/>
                    </a:cubicBezTo>
                    <a:cubicBezTo>
                      <a:pt x="21" y="7"/>
                      <a:pt x="22" y="7"/>
                      <a:pt x="21"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6" name="Freeform 2905"/>
              <p:cNvSpPr>
                <a:spLocks/>
              </p:cNvSpPr>
              <p:nvPr/>
            </p:nvSpPr>
            <p:spPr bwMode="auto">
              <a:xfrm>
                <a:off x="4197350" y="2833688"/>
                <a:ext cx="1588"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1"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7" name="Freeform 2906"/>
              <p:cNvSpPr>
                <a:spLocks/>
              </p:cNvSpPr>
              <p:nvPr/>
            </p:nvSpPr>
            <p:spPr bwMode="auto">
              <a:xfrm>
                <a:off x="4181475" y="2851150"/>
                <a:ext cx="6350" cy="6350"/>
              </a:xfrm>
              <a:custGeom>
                <a:avLst/>
                <a:gdLst>
                  <a:gd name="T0" fmla="*/ 1 w 2"/>
                  <a:gd name="T1" fmla="*/ 0 h 2"/>
                  <a:gd name="T2" fmla="*/ 0 w 2"/>
                  <a:gd name="T3" fmla="*/ 0 h 2"/>
                  <a:gd name="T4" fmla="*/ 0 w 2"/>
                  <a:gd name="T5" fmla="*/ 0 h 2"/>
                  <a:gd name="T6" fmla="*/ 0 w 2"/>
                  <a:gd name="T7" fmla="*/ 1 h 2"/>
                  <a:gd name="T8" fmla="*/ 1 w 2"/>
                  <a:gd name="T9" fmla="*/ 1 h 2"/>
                  <a:gd name="T10" fmla="*/ 2 w 2"/>
                  <a:gd name="T11" fmla="*/ 2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0" y="0"/>
                    </a:cubicBezTo>
                    <a:cubicBezTo>
                      <a:pt x="0" y="0"/>
                      <a:pt x="0" y="0"/>
                      <a:pt x="0" y="0"/>
                    </a:cubicBezTo>
                    <a:cubicBezTo>
                      <a:pt x="0" y="1"/>
                      <a:pt x="0" y="1"/>
                      <a:pt x="0" y="1"/>
                    </a:cubicBezTo>
                    <a:cubicBezTo>
                      <a:pt x="1" y="1"/>
                      <a:pt x="1" y="1"/>
                      <a:pt x="1" y="1"/>
                    </a:cubicBezTo>
                    <a:cubicBezTo>
                      <a:pt x="2" y="1"/>
                      <a:pt x="1" y="1"/>
                      <a:pt x="2" y="2"/>
                    </a:cubicBezTo>
                    <a:cubicBezTo>
                      <a:pt x="2" y="2"/>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8" name="Freeform 2907"/>
              <p:cNvSpPr>
                <a:spLocks/>
              </p:cNvSpPr>
              <p:nvPr/>
            </p:nvSpPr>
            <p:spPr bwMode="auto">
              <a:xfrm>
                <a:off x="4194175" y="283686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89" name="Freeform 2908"/>
              <p:cNvSpPr>
                <a:spLocks/>
              </p:cNvSpPr>
              <p:nvPr/>
            </p:nvSpPr>
            <p:spPr bwMode="auto">
              <a:xfrm>
                <a:off x="4187825" y="2847975"/>
                <a:ext cx="3175" cy="3175"/>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0"/>
                      <a:pt x="1"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0" name="Freeform 2909"/>
              <p:cNvSpPr>
                <a:spLocks/>
              </p:cNvSpPr>
              <p:nvPr/>
            </p:nvSpPr>
            <p:spPr bwMode="auto">
              <a:xfrm>
                <a:off x="4187825" y="2833688"/>
                <a:ext cx="6350" cy="9525"/>
              </a:xfrm>
              <a:custGeom>
                <a:avLst/>
                <a:gdLst>
                  <a:gd name="T0" fmla="*/ 1 w 2"/>
                  <a:gd name="T1" fmla="*/ 3 h 3"/>
                  <a:gd name="T2" fmla="*/ 1 w 2"/>
                  <a:gd name="T3" fmla="*/ 2 h 3"/>
                  <a:gd name="T4" fmla="*/ 2 w 2"/>
                  <a:gd name="T5" fmla="*/ 3 h 3"/>
                  <a:gd name="T6" fmla="*/ 2 w 2"/>
                  <a:gd name="T7" fmla="*/ 2 h 3"/>
                  <a:gd name="T8" fmla="*/ 1 w 2"/>
                  <a:gd name="T9" fmla="*/ 1 h 3"/>
                  <a:gd name="T10" fmla="*/ 2 w 2"/>
                  <a:gd name="T11" fmla="*/ 1 h 3"/>
                  <a:gd name="T12" fmla="*/ 1 w 2"/>
                  <a:gd name="T13" fmla="*/ 1 h 3"/>
                  <a:gd name="T14" fmla="*/ 1 w 2"/>
                  <a:gd name="T15" fmla="*/ 0 h 3"/>
                  <a:gd name="T16" fmla="*/ 0 w 2"/>
                  <a:gd name="T17" fmla="*/ 1 h 3"/>
                  <a:gd name="T18" fmla="*/ 0 w 2"/>
                  <a:gd name="T19" fmla="*/ 0 h 3"/>
                  <a:gd name="T20" fmla="*/ 1 w 2"/>
                  <a:gd name="T21" fmla="*/ 2 h 3"/>
                  <a:gd name="T22" fmla="*/ 1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1" y="3"/>
                    </a:moveTo>
                    <a:cubicBezTo>
                      <a:pt x="1" y="3"/>
                      <a:pt x="1" y="2"/>
                      <a:pt x="1" y="2"/>
                    </a:cubicBezTo>
                    <a:cubicBezTo>
                      <a:pt x="1" y="2"/>
                      <a:pt x="1" y="3"/>
                      <a:pt x="2" y="3"/>
                    </a:cubicBezTo>
                    <a:cubicBezTo>
                      <a:pt x="2" y="2"/>
                      <a:pt x="1" y="2"/>
                      <a:pt x="2" y="2"/>
                    </a:cubicBezTo>
                    <a:cubicBezTo>
                      <a:pt x="2" y="1"/>
                      <a:pt x="1" y="2"/>
                      <a:pt x="1" y="1"/>
                    </a:cubicBezTo>
                    <a:cubicBezTo>
                      <a:pt x="1" y="1"/>
                      <a:pt x="2" y="1"/>
                      <a:pt x="2" y="1"/>
                    </a:cubicBezTo>
                    <a:cubicBezTo>
                      <a:pt x="2" y="0"/>
                      <a:pt x="1" y="1"/>
                      <a:pt x="1" y="1"/>
                    </a:cubicBezTo>
                    <a:cubicBezTo>
                      <a:pt x="1" y="0"/>
                      <a:pt x="2" y="0"/>
                      <a:pt x="1" y="0"/>
                    </a:cubicBezTo>
                    <a:cubicBezTo>
                      <a:pt x="0" y="0"/>
                      <a:pt x="1" y="1"/>
                      <a:pt x="0" y="1"/>
                    </a:cubicBezTo>
                    <a:cubicBezTo>
                      <a:pt x="1" y="1"/>
                      <a:pt x="0" y="0"/>
                      <a:pt x="0" y="0"/>
                    </a:cubicBezTo>
                    <a:cubicBezTo>
                      <a:pt x="0" y="1"/>
                      <a:pt x="1" y="1"/>
                      <a:pt x="1" y="2"/>
                    </a:cubicBezTo>
                    <a:cubicBezTo>
                      <a:pt x="1" y="2"/>
                      <a:pt x="1" y="2"/>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1" name="Freeform 2910"/>
              <p:cNvSpPr>
                <a:spLocks/>
              </p:cNvSpPr>
              <p:nvPr/>
            </p:nvSpPr>
            <p:spPr bwMode="auto">
              <a:xfrm>
                <a:off x="4181475" y="2854325"/>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2" name="Freeform 2911"/>
              <p:cNvSpPr>
                <a:spLocks/>
              </p:cNvSpPr>
              <p:nvPr/>
            </p:nvSpPr>
            <p:spPr bwMode="auto">
              <a:xfrm>
                <a:off x="4184650" y="2833688"/>
                <a:ext cx="3175" cy="6350"/>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0"/>
                      <a:pt x="1" y="2"/>
                      <a:pt x="1" y="2"/>
                    </a:cubicBezTo>
                    <a:cubicBezTo>
                      <a:pt x="1" y="2"/>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3" name="Freeform 2912"/>
              <p:cNvSpPr>
                <a:spLocks/>
              </p:cNvSpPr>
              <p:nvPr/>
            </p:nvSpPr>
            <p:spPr bwMode="auto">
              <a:xfrm>
                <a:off x="4173538" y="2833688"/>
                <a:ext cx="14288" cy="17462"/>
              </a:xfrm>
              <a:custGeom>
                <a:avLst/>
                <a:gdLst>
                  <a:gd name="T0" fmla="*/ 1 w 5"/>
                  <a:gd name="T1" fmla="*/ 3 h 6"/>
                  <a:gd name="T2" fmla="*/ 1 w 5"/>
                  <a:gd name="T3" fmla="*/ 3 h 6"/>
                  <a:gd name="T4" fmla="*/ 2 w 5"/>
                  <a:gd name="T5" fmla="*/ 4 h 6"/>
                  <a:gd name="T6" fmla="*/ 3 w 5"/>
                  <a:gd name="T7" fmla="*/ 4 h 6"/>
                  <a:gd name="T8" fmla="*/ 5 w 5"/>
                  <a:gd name="T9" fmla="*/ 6 h 6"/>
                  <a:gd name="T10" fmla="*/ 4 w 5"/>
                  <a:gd name="T11" fmla="*/ 4 h 6"/>
                  <a:gd name="T12" fmla="*/ 3 w 5"/>
                  <a:gd name="T13" fmla="*/ 3 h 6"/>
                  <a:gd name="T14" fmla="*/ 4 w 5"/>
                  <a:gd name="T15" fmla="*/ 4 h 6"/>
                  <a:gd name="T16" fmla="*/ 5 w 5"/>
                  <a:gd name="T17" fmla="*/ 4 h 6"/>
                  <a:gd name="T18" fmla="*/ 5 w 5"/>
                  <a:gd name="T19" fmla="*/ 3 h 6"/>
                  <a:gd name="T20" fmla="*/ 4 w 5"/>
                  <a:gd name="T21" fmla="*/ 3 h 6"/>
                  <a:gd name="T22" fmla="*/ 5 w 5"/>
                  <a:gd name="T23" fmla="*/ 3 h 6"/>
                  <a:gd name="T24" fmla="*/ 4 w 5"/>
                  <a:gd name="T25" fmla="*/ 2 h 6"/>
                  <a:gd name="T26" fmla="*/ 4 w 5"/>
                  <a:gd name="T27" fmla="*/ 2 h 6"/>
                  <a:gd name="T28" fmla="*/ 4 w 5"/>
                  <a:gd name="T29" fmla="*/ 1 h 6"/>
                  <a:gd name="T30" fmla="*/ 3 w 5"/>
                  <a:gd name="T31" fmla="*/ 2 h 6"/>
                  <a:gd name="T32" fmla="*/ 3 w 5"/>
                  <a:gd name="T33" fmla="*/ 1 h 6"/>
                  <a:gd name="T34" fmla="*/ 2 w 5"/>
                  <a:gd name="T35" fmla="*/ 1 h 6"/>
                  <a:gd name="T36" fmla="*/ 1 w 5"/>
                  <a:gd name="T37" fmla="*/ 1 h 6"/>
                  <a:gd name="T38" fmla="*/ 1 w 5"/>
                  <a:gd name="T39" fmla="*/ 2 h 6"/>
                  <a:gd name="T40" fmla="*/ 1 w 5"/>
                  <a:gd name="T4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6">
                    <a:moveTo>
                      <a:pt x="1" y="3"/>
                    </a:moveTo>
                    <a:cubicBezTo>
                      <a:pt x="1" y="3"/>
                      <a:pt x="2" y="3"/>
                      <a:pt x="1" y="3"/>
                    </a:cubicBezTo>
                    <a:cubicBezTo>
                      <a:pt x="1" y="4"/>
                      <a:pt x="3" y="3"/>
                      <a:pt x="2" y="4"/>
                    </a:cubicBezTo>
                    <a:cubicBezTo>
                      <a:pt x="2" y="4"/>
                      <a:pt x="3" y="4"/>
                      <a:pt x="3" y="4"/>
                    </a:cubicBezTo>
                    <a:cubicBezTo>
                      <a:pt x="3" y="5"/>
                      <a:pt x="4" y="6"/>
                      <a:pt x="5" y="6"/>
                    </a:cubicBezTo>
                    <a:cubicBezTo>
                      <a:pt x="5" y="5"/>
                      <a:pt x="4" y="4"/>
                      <a:pt x="4" y="4"/>
                    </a:cubicBezTo>
                    <a:cubicBezTo>
                      <a:pt x="4" y="4"/>
                      <a:pt x="3" y="3"/>
                      <a:pt x="3" y="3"/>
                    </a:cubicBezTo>
                    <a:cubicBezTo>
                      <a:pt x="3" y="3"/>
                      <a:pt x="4" y="4"/>
                      <a:pt x="4" y="4"/>
                    </a:cubicBezTo>
                    <a:cubicBezTo>
                      <a:pt x="4" y="3"/>
                      <a:pt x="5" y="4"/>
                      <a:pt x="5" y="4"/>
                    </a:cubicBezTo>
                    <a:cubicBezTo>
                      <a:pt x="5" y="4"/>
                      <a:pt x="5" y="4"/>
                      <a:pt x="5" y="3"/>
                    </a:cubicBezTo>
                    <a:cubicBezTo>
                      <a:pt x="5" y="3"/>
                      <a:pt x="4" y="3"/>
                      <a:pt x="4" y="3"/>
                    </a:cubicBezTo>
                    <a:cubicBezTo>
                      <a:pt x="4" y="2"/>
                      <a:pt x="5" y="3"/>
                      <a:pt x="5" y="3"/>
                    </a:cubicBezTo>
                    <a:cubicBezTo>
                      <a:pt x="5" y="2"/>
                      <a:pt x="4" y="2"/>
                      <a:pt x="4" y="2"/>
                    </a:cubicBezTo>
                    <a:cubicBezTo>
                      <a:pt x="4" y="2"/>
                      <a:pt x="4" y="2"/>
                      <a:pt x="4" y="2"/>
                    </a:cubicBezTo>
                    <a:cubicBezTo>
                      <a:pt x="3" y="2"/>
                      <a:pt x="4" y="1"/>
                      <a:pt x="4" y="1"/>
                    </a:cubicBezTo>
                    <a:cubicBezTo>
                      <a:pt x="3" y="1"/>
                      <a:pt x="3" y="2"/>
                      <a:pt x="3" y="2"/>
                    </a:cubicBezTo>
                    <a:cubicBezTo>
                      <a:pt x="2" y="1"/>
                      <a:pt x="4" y="1"/>
                      <a:pt x="3" y="1"/>
                    </a:cubicBezTo>
                    <a:cubicBezTo>
                      <a:pt x="3" y="1"/>
                      <a:pt x="1" y="1"/>
                      <a:pt x="2" y="1"/>
                    </a:cubicBezTo>
                    <a:cubicBezTo>
                      <a:pt x="3" y="4"/>
                      <a:pt x="1" y="0"/>
                      <a:pt x="1" y="1"/>
                    </a:cubicBezTo>
                    <a:cubicBezTo>
                      <a:pt x="1" y="1"/>
                      <a:pt x="1" y="2"/>
                      <a:pt x="1" y="2"/>
                    </a:cubicBezTo>
                    <a:cubicBezTo>
                      <a:pt x="1" y="2"/>
                      <a:pt x="0" y="2"/>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4" name="Freeform 2913"/>
              <p:cNvSpPr>
                <a:spLocks/>
              </p:cNvSpPr>
              <p:nvPr/>
            </p:nvSpPr>
            <p:spPr bwMode="auto">
              <a:xfrm>
                <a:off x="4179888" y="2860675"/>
                <a:ext cx="7938" cy="11112"/>
              </a:xfrm>
              <a:custGeom>
                <a:avLst/>
                <a:gdLst>
                  <a:gd name="T0" fmla="*/ 1 w 3"/>
                  <a:gd name="T1" fmla="*/ 2 h 4"/>
                  <a:gd name="T2" fmla="*/ 2 w 3"/>
                  <a:gd name="T3" fmla="*/ 3 h 4"/>
                  <a:gd name="T4" fmla="*/ 3 w 3"/>
                  <a:gd name="T5" fmla="*/ 3 h 4"/>
                  <a:gd name="T6" fmla="*/ 3 w 3"/>
                  <a:gd name="T7" fmla="*/ 2 h 4"/>
                  <a:gd name="T8" fmla="*/ 2 w 3"/>
                  <a:gd name="T9" fmla="*/ 1 h 4"/>
                  <a:gd name="T10" fmla="*/ 2 w 3"/>
                  <a:gd name="T11" fmla="*/ 1 h 4"/>
                  <a:gd name="T12" fmla="*/ 1 w 3"/>
                  <a:gd name="T13" fmla="*/ 1 h 4"/>
                  <a:gd name="T14" fmla="*/ 1 w 3"/>
                  <a:gd name="T15" fmla="*/ 0 h 4"/>
                  <a:gd name="T16" fmla="*/ 1 w 3"/>
                  <a:gd name="T17" fmla="*/ 0 h 4"/>
                  <a:gd name="T18" fmla="*/ 1 w 3"/>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1" y="2"/>
                    </a:moveTo>
                    <a:cubicBezTo>
                      <a:pt x="1" y="3"/>
                      <a:pt x="2" y="2"/>
                      <a:pt x="2" y="3"/>
                    </a:cubicBezTo>
                    <a:cubicBezTo>
                      <a:pt x="2" y="3"/>
                      <a:pt x="3" y="4"/>
                      <a:pt x="3" y="3"/>
                    </a:cubicBezTo>
                    <a:cubicBezTo>
                      <a:pt x="3" y="2"/>
                      <a:pt x="3" y="2"/>
                      <a:pt x="3" y="2"/>
                    </a:cubicBezTo>
                    <a:cubicBezTo>
                      <a:pt x="2" y="1"/>
                      <a:pt x="3" y="1"/>
                      <a:pt x="2" y="1"/>
                    </a:cubicBezTo>
                    <a:cubicBezTo>
                      <a:pt x="2" y="1"/>
                      <a:pt x="2" y="1"/>
                      <a:pt x="2" y="1"/>
                    </a:cubicBezTo>
                    <a:cubicBezTo>
                      <a:pt x="2" y="1"/>
                      <a:pt x="1" y="1"/>
                      <a:pt x="1" y="1"/>
                    </a:cubicBezTo>
                    <a:cubicBezTo>
                      <a:pt x="1" y="1"/>
                      <a:pt x="1" y="0"/>
                      <a:pt x="1" y="0"/>
                    </a:cubicBezTo>
                    <a:cubicBezTo>
                      <a:pt x="2" y="0"/>
                      <a:pt x="0" y="0"/>
                      <a:pt x="1" y="0"/>
                    </a:cubicBezTo>
                    <a:cubicBezTo>
                      <a:pt x="0"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5" name="Freeform 2914"/>
              <p:cNvSpPr>
                <a:spLocks/>
              </p:cNvSpPr>
              <p:nvPr/>
            </p:nvSpPr>
            <p:spPr bwMode="auto">
              <a:xfrm>
                <a:off x="4165600" y="2843213"/>
                <a:ext cx="1588"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6" name="Freeform 2915"/>
              <p:cNvSpPr>
                <a:spLocks/>
              </p:cNvSpPr>
              <p:nvPr/>
            </p:nvSpPr>
            <p:spPr bwMode="auto">
              <a:xfrm>
                <a:off x="4170363" y="2843213"/>
                <a:ext cx="9525" cy="4762"/>
              </a:xfrm>
              <a:custGeom>
                <a:avLst/>
                <a:gdLst>
                  <a:gd name="T0" fmla="*/ 2 w 3"/>
                  <a:gd name="T1" fmla="*/ 2 h 2"/>
                  <a:gd name="T2" fmla="*/ 3 w 3"/>
                  <a:gd name="T3" fmla="*/ 1 h 2"/>
                  <a:gd name="T4" fmla="*/ 1 w 3"/>
                  <a:gd name="T5" fmla="*/ 0 h 2"/>
                  <a:gd name="T6" fmla="*/ 0 w 3"/>
                  <a:gd name="T7" fmla="*/ 0 h 2"/>
                  <a:gd name="T8" fmla="*/ 0 w 3"/>
                  <a:gd name="T9" fmla="*/ 0 h 2"/>
                  <a:gd name="T10" fmla="*/ 2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2" y="2"/>
                    </a:moveTo>
                    <a:cubicBezTo>
                      <a:pt x="2" y="1"/>
                      <a:pt x="3" y="1"/>
                      <a:pt x="3" y="1"/>
                    </a:cubicBezTo>
                    <a:cubicBezTo>
                      <a:pt x="3" y="1"/>
                      <a:pt x="1" y="0"/>
                      <a:pt x="1" y="0"/>
                    </a:cubicBezTo>
                    <a:cubicBezTo>
                      <a:pt x="1" y="0"/>
                      <a:pt x="1" y="0"/>
                      <a:pt x="0" y="0"/>
                    </a:cubicBezTo>
                    <a:cubicBezTo>
                      <a:pt x="0" y="0"/>
                      <a:pt x="0" y="0"/>
                      <a:pt x="0" y="0"/>
                    </a:cubicBezTo>
                    <a:cubicBezTo>
                      <a:pt x="0" y="1"/>
                      <a:pt x="1" y="1"/>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7" name="Freeform 2916"/>
              <p:cNvSpPr>
                <a:spLocks/>
              </p:cNvSpPr>
              <p:nvPr/>
            </p:nvSpPr>
            <p:spPr bwMode="auto">
              <a:xfrm>
                <a:off x="4522788" y="2995613"/>
                <a:ext cx="73025" cy="96837"/>
              </a:xfrm>
              <a:custGeom>
                <a:avLst/>
                <a:gdLst>
                  <a:gd name="T0" fmla="*/ 8 w 25"/>
                  <a:gd name="T1" fmla="*/ 33 h 34"/>
                  <a:gd name="T2" fmla="*/ 10 w 25"/>
                  <a:gd name="T3" fmla="*/ 34 h 34"/>
                  <a:gd name="T4" fmla="*/ 12 w 25"/>
                  <a:gd name="T5" fmla="*/ 34 h 34"/>
                  <a:gd name="T6" fmla="*/ 13 w 25"/>
                  <a:gd name="T7" fmla="*/ 34 h 34"/>
                  <a:gd name="T8" fmla="*/ 17 w 25"/>
                  <a:gd name="T9" fmla="*/ 33 h 34"/>
                  <a:gd name="T10" fmla="*/ 15 w 25"/>
                  <a:gd name="T11" fmla="*/ 32 h 34"/>
                  <a:gd name="T12" fmla="*/ 12 w 25"/>
                  <a:gd name="T13" fmla="*/ 30 h 34"/>
                  <a:gd name="T14" fmla="*/ 14 w 25"/>
                  <a:gd name="T15" fmla="*/ 29 h 34"/>
                  <a:gd name="T16" fmla="*/ 13 w 25"/>
                  <a:gd name="T17" fmla="*/ 26 h 34"/>
                  <a:gd name="T18" fmla="*/ 15 w 25"/>
                  <a:gd name="T19" fmla="*/ 27 h 34"/>
                  <a:gd name="T20" fmla="*/ 16 w 25"/>
                  <a:gd name="T21" fmla="*/ 29 h 34"/>
                  <a:gd name="T22" fmla="*/ 18 w 25"/>
                  <a:gd name="T23" fmla="*/ 31 h 34"/>
                  <a:gd name="T24" fmla="*/ 20 w 25"/>
                  <a:gd name="T25" fmla="*/ 32 h 34"/>
                  <a:gd name="T26" fmla="*/ 22 w 25"/>
                  <a:gd name="T27" fmla="*/ 32 h 34"/>
                  <a:gd name="T28" fmla="*/ 22 w 25"/>
                  <a:gd name="T29" fmla="*/ 27 h 34"/>
                  <a:gd name="T30" fmla="*/ 21 w 25"/>
                  <a:gd name="T31" fmla="*/ 26 h 34"/>
                  <a:gd name="T32" fmla="*/ 20 w 25"/>
                  <a:gd name="T33" fmla="*/ 26 h 34"/>
                  <a:gd name="T34" fmla="*/ 16 w 25"/>
                  <a:gd name="T35" fmla="*/ 26 h 34"/>
                  <a:gd name="T36" fmla="*/ 15 w 25"/>
                  <a:gd name="T37" fmla="*/ 25 h 34"/>
                  <a:gd name="T38" fmla="*/ 16 w 25"/>
                  <a:gd name="T39" fmla="*/ 24 h 34"/>
                  <a:gd name="T40" fmla="*/ 16 w 25"/>
                  <a:gd name="T41" fmla="*/ 22 h 34"/>
                  <a:gd name="T42" fmla="*/ 18 w 25"/>
                  <a:gd name="T43" fmla="*/ 21 h 34"/>
                  <a:gd name="T44" fmla="*/ 18 w 25"/>
                  <a:gd name="T45" fmla="*/ 18 h 34"/>
                  <a:gd name="T46" fmla="*/ 20 w 25"/>
                  <a:gd name="T47" fmla="*/ 19 h 34"/>
                  <a:gd name="T48" fmla="*/ 22 w 25"/>
                  <a:gd name="T49" fmla="*/ 18 h 34"/>
                  <a:gd name="T50" fmla="*/ 23 w 25"/>
                  <a:gd name="T51" fmla="*/ 18 h 34"/>
                  <a:gd name="T52" fmla="*/ 20 w 25"/>
                  <a:gd name="T53" fmla="*/ 15 h 34"/>
                  <a:gd name="T54" fmla="*/ 19 w 25"/>
                  <a:gd name="T55" fmla="*/ 9 h 34"/>
                  <a:gd name="T56" fmla="*/ 20 w 25"/>
                  <a:gd name="T57" fmla="*/ 7 h 34"/>
                  <a:gd name="T58" fmla="*/ 20 w 25"/>
                  <a:gd name="T59" fmla="*/ 3 h 34"/>
                  <a:gd name="T60" fmla="*/ 21 w 25"/>
                  <a:gd name="T61" fmla="*/ 0 h 34"/>
                  <a:gd name="T62" fmla="*/ 15 w 25"/>
                  <a:gd name="T63" fmla="*/ 3 h 34"/>
                  <a:gd name="T64" fmla="*/ 11 w 25"/>
                  <a:gd name="T65" fmla="*/ 7 h 34"/>
                  <a:gd name="T66" fmla="*/ 3 w 25"/>
                  <a:gd name="T67" fmla="*/ 9 h 34"/>
                  <a:gd name="T68" fmla="*/ 3 w 25"/>
                  <a:gd name="T69" fmla="*/ 12 h 34"/>
                  <a:gd name="T70" fmla="*/ 5 w 25"/>
                  <a:gd name="T71" fmla="*/ 11 h 34"/>
                  <a:gd name="T72" fmla="*/ 10 w 25"/>
                  <a:gd name="T73" fmla="*/ 9 h 34"/>
                  <a:gd name="T74" fmla="*/ 14 w 25"/>
                  <a:gd name="T75" fmla="*/ 8 h 34"/>
                  <a:gd name="T76" fmla="*/ 16 w 25"/>
                  <a:gd name="T77" fmla="*/ 8 h 34"/>
                  <a:gd name="T78" fmla="*/ 16 w 25"/>
                  <a:gd name="T79" fmla="*/ 9 h 34"/>
                  <a:gd name="T80" fmla="*/ 13 w 25"/>
                  <a:gd name="T81" fmla="*/ 10 h 34"/>
                  <a:gd name="T82" fmla="*/ 10 w 25"/>
                  <a:gd name="T83" fmla="*/ 10 h 34"/>
                  <a:gd name="T84" fmla="*/ 11 w 25"/>
                  <a:gd name="T85" fmla="*/ 13 h 34"/>
                  <a:gd name="T86" fmla="*/ 10 w 25"/>
                  <a:gd name="T87" fmla="*/ 14 h 34"/>
                  <a:gd name="T88" fmla="*/ 9 w 25"/>
                  <a:gd name="T89" fmla="*/ 13 h 34"/>
                  <a:gd name="T90" fmla="*/ 8 w 25"/>
                  <a:gd name="T91" fmla="*/ 12 h 34"/>
                  <a:gd name="T92" fmla="*/ 6 w 25"/>
                  <a:gd name="T93" fmla="*/ 14 h 34"/>
                  <a:gd name="T94" fmla="*/ 5 w 25"/>
                  <a:gd name="T95" fmla="*/ 14 h 34"/>
                  <a:gd name="T96" fmla="*/ 3 w 25"/>
                  <a:gd name="T97" fmla="*/ 17 h 34"/>
                  <a:gd name="T98" fmla="*/ 1 w 25"/>
                  <a:gd name="T99" fmla="*/ 20 h 34"/>
                  <a:gd name="T100" fmla="*/ 2 w 25"/>
                  <a:gd name="T101" fmla="*/ 22 h 34"/>
                  <a:gd name="T102" fmla="*/ 1 w 25"/>
                  <a:gd name="T103" fmla="*/ 26 h 34"/>
                  <a:gd name="T104" fmla="*/ 3 w 25"/>
                  <a:gd name="T105" fmla="*/ 26 h 34"/>
                  <a:gd name="T106" fmla="*/ 6 w 25"/>
                  <a:gd name="T107" fmla="*/ 30 h 34"/>
                  <a:gd name="T108" fmla="*/ 6 w 25"/>
                  <a:gd name="T109"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34">
                    <a:moveTo>
                      <a:pt x="6" y="33"/>
                    </a:moveTo>
                    <a:cubicBezTo>
                      <a:pt x="6" y="33"/>
                      <a:pt x="6" y="33"/>
                      <a:pt x="6" y="33"/>
                    </a:cubicBezTo>
                    <a:cubicBezTo>
                      <a:pt x="8" y="33"/>
                      <a:pt x="8" y="33"/>
                      <a:pt x="8" y="33"/>
                    </a:cubicBezTo>
                    <a:cubicBezTo>
                      <a:pt x="8" y="33"/>
                      <a:pt x="8" y="33"/>
                      <a:pt x="8" y="33"/>
                    </a:cubicBezTo>
                    <a:cubicBezTo>
                      <a:pt x="8" y="33"/>
                      <a:pt x="9" y="34"/>
                      <a:pt x="9" y="34"/>
                    </a:cubicBezTo>
                    <a:cubicBezTo>
                      <a:pt x="9" y="34"/>
                      <a:pt x="9" y="34"/>
                      <a:pt x="9" y="34"/>
                    </a:cubicBezTo>
                    <a:cubicBezTo>
                      <a:pt x="9" y="33"/>
                      <a:pt x="10" y="34"/>
                      <a:pt x="10" y="34"/>
                    </a:cubicBezTo>
                    <a:cubicBezTo>
                      <a:pt x="10" y="34"/>
                      <a:pt x="10" y="34"/>
                      <a:pt x="10" y="34"/>
                    </a:cubicBezTo>
                    <a:cubicBezTo>
                      <a:pt x="10" y="34"/>
                      <a:pt x="10" y="34"/>
                      <a:pt x="10" y="34"/>
                    </a:cubicBezTo>
                    <a:cubicBezTo>
                      <a:pt x="10" y="34"/>
                      <a:pt x="10" y="34"/>
                      <a:pt x="10" y="34"/>
                    </a:cubicBezTo>
                    <a:cubicBezTo>
                      <a:pt x="11" y="34"/>
                      <a:pt x="11" y="34"/>
                      <a:pt x="11" y="34"/>
                    </a:cubicBezTo>
                    <a:cubicBezTo>
                      <a:pt x="11" y="34"/>
                      <a:pt x="11" y="34"/>
                      <a:pt x="12" y="34"/>
                    </a:cubicBezTo>
                    <a:cubicBezTo>
                      <a:pt x="12" y="34"/>
                      <a:pt x="12" y="34"/>
                      <a:pt x="12" y="34"/>
                    </a:cubicBezTo>
                    <a:cubicBezTo>
                      <a:pt x="12" y="34"/>
                      <a:pt x="12" y="33"/>
                      <a:pt x="13" y="33"/>
                    </a:cubicBezTo>
                    <a:cubicBezTo>
                      <a:pt x="13" y="33"/>
                      <a:pt x="13" y="33"/>
                      <a:pt x="13" y="33"/>
                    </a:cubicBezTo>
                    <a:cubicBezTo>
                      <a:pt x="14" y="33"/>
                      <a:pt x="13" y="33"/>
                      <a:pt x="13" y="34"/>
                    </a:cubicBezTo>
                    <a:cubicBezTo>
                      <a:pt x="14" y="34"/>
                      <a:pt x="14" y="34"/>
                      <a:pt x="14" y="34"/>
                    </a:cubicBezTo>
                    <a:cubicBezTo>
                      <a:pt x="14" y="33"/>
                      <a:pt x="14" y="33"/>
                      <a:pt x="15" y="33"/>
                    </a:cubicBezTo>
                    <a:cubicBezTo>
                      <a:pt x="16" y="34"/>
                      <a:pt x="15" y="33"/>
                      <a:pt x="16" y="33"/>
                    </a:cubicBezTo>
                    <a:cubicBezTo>
                      <a:pt x="16" y="34"/>
                      <a:pt x="16" y="34"/>
                      <a:pt x="17" y="33"/>
                    </a:cubicBezTo>
                    <a:cubicBezTo>
                      <a:pt x="17" y="33"/>
                      <a:pt x="16" y="32"/>
                      <a:pt x="16" y="32"/>
                    </a:cubicBezTo>
                    <a:cubicBezTo>
                      <a:pt x="16" y="31"/>
                      <a:pt x="15" y="32"/>
                      <a:pt x="15" y="31"/>
                    </a:cubicBezTo>
                    <a:cubicBezTo>
                      <a:pt x="14" y="31"/>
                      <a:pt x="14" y="31"/>
                      <a:pt x="13" y="31"/>
                    </a:cubicBezTo>
                    <a:cubicBezTo>
                      <a:pt x="14" y="32"/>
                      <a:pt x="16" y="32"/>
                      <a:pt x="15" y="32"/>
                    </a:cubicBezTo>
                    <a:cubicBezTo>
                      <a:pt x="16" y="33"/>
                      <a:pt x="15" y="33"/>
                      <a:pt x="13" y="32"/>
                    </a:cubicBezTo>
                    <a:cubicBezTo>
                      <a:pt x="11" y="32"/>
                      <a:pt x="11" y="31"/>
                      <a:pt x="12" y="31"/>
                    </a:cubicBezTo>
                    <a:cubicBezTo>
                      <a:pt x="13" y="31"/>
                      <a:pt x="13" y="31"/>
                      <a:pt x="13" y="30"/>
                    </a:cubicBezTo>
                    <a:cubicBezTo>
                      <a:pt x="11" y="31"/>
                      <a:pt x="12" y="31"/>
                      <a:pt x="12" y="30"/>
                    </a:cubicBezTo>
                    <a:cubicBezTo>
                      <a:pt x="13" y="30"/>
                      <a:pt x="13" y="30"/>
                      <a:pt x="13" y="30"/>
                    </a:cubicBezTo>
                    <a:cubicBezTo>
                      <a:pt x="13" y="30"/>
                      <a:pt x="14" y="30"/>
                      <a:pt x="14" y="30"/>
                    </a:cubicBezTo>
                    <a:cubicBezTo>
                      <a:pt x="13" y="29"/>
                      <a:pt x="15" y="29"/>
                      <a:pt x="14" y="29"/>
                    </a:cubicBezTo>
                    <a:cubicBezTo>
                      <a:pt x="14" y="29"/>
                      <a:pt x="14" y="29"/>
                      <a:pt x="14" y="29"/>
                    </a:cubicBezTo>
                    <a:cubicBezTo>
                      <a:pt x="14" y="28"/>
                      <a:pt x="13" y="28"/>
                      <a:pt x="13" y="28"/>
                    </a:cubicBezTo>
                    <a:cubicBezTo>
                      <a:pt x="13" y="28"/>
                      <a:pt x="13" y="28"/>
                      <a:pt x="13" y="27"/>
                    </a:cubicBezTo>
                    <a:cubicBezTo>
                      <a:pt x="13" y="27"/>
                      <a:pt x="13" y="27"/>
                      <a:pt x="13" y="27"/>
                    </a:cubicBezTo>
                    <a:cubicBezTo>
                      <a:pt x="14" y="27"/>
                      <a:pt x="13" y="26"/>
                      <a:pt x="13" y="26"/>
                    </a:cubicBezTo>
                    <a:cubicBezTo>
                      <a:pt x="12" y="26"/>
                      <a:pt x="13" y="26"/>
                      <a:pt x="13" y="26"/>
                    </a:cubicBezTo>
                    <a:cubicBezTo>
                      <a:pt x="14" y="26"/>
                      <a:pt x="14" y="27"/>
                      <a:pt x="14" y="27"/>
                    </a:cubicBezTo>
                    <a:cubicBezTo>
                      <a:pt x="14" y="27"/>
                      <a:pt x="14" y="26"/>
                      <a:pt x="15" y="27"/>
                    </a:cubicBezTo>
                    <a:cubicBezTo>
                      <a:pt x="15" y="27"/>
                      <a:pt x="15" y="27"/>
                      <a:pt x="15" y="27"/>
                    </a:cubicBezTo>
                    <a:cubicBezTo>
                      <a:pt x="15" y="27"/>
                      <a:pt x="14" y="27"/>
                      <a:pt x="14" y="28"/>
                    </a:cubicBezTo>
                    <a:cubicBezTo>
                      <a:pt x="15" y="28"/>
                      <a:pt x="15" y="28"/>
                      <a:pt x="15" y="28"/>
                    </a:cubicBezTo>
                    <a:cubicBezTo>
                      <a:pt x="16" y="28"/>
                      <a:pt x="16" y="29"/>
                      <a:pt x="15" y="29"/>
                    </a:cubicBezTo>
                    <a:cubicBezTo>
                      <a:pt x="15" y="29"/>
                      <a:pt x="15" y="29"/>
                      <a:pt x="16" y="29"/>
                    </a:cubicBezTo>
                    <a:cubicBezTo>
                      <a:pt x="16" y="29"/>
                      <a:pt x="17" y="30"/>
                      <a:pt x="17" y="30"/>
                    </a:cubicBezTo>
                    <a:cubicBezTo>
                      <a:pt x="17" y="30"/>
                      <a:pt x="17" y="30"/>
                      <a:pt x="17" y="30"/>
                    </a:cubicBezTo>
                    <a:cubicBezTo>
                      <a:pt x="17" y="30"/>
                      <a:pt x="17" y="31"/>
                      <a:pt x="17" y="31"/>
                    </a:cubicBezTo>
                    <a:cubicBezTo>
                      <a:pt x="17" y="31"/>
                      <a:pt x="18" y="31"/>
                      <a:pt x="18" y="31"/>
                    </a:cubicBezTo>
                    <a:cubicBezTo>
                      <a:pt x="18" y="31"/>
                      <a:pt x="19" y="31"/>
                      <a:pt x="19" y="31"/>
                    </a:cubicBezTo>
                    <a:cubicBezTo>
                      <a:pt x="18" y="31"/>
                      <a:pt x="20" y="31"/>
                      <a:pt x="19" y="31"/>
                    </a:cubicBezTo>
                    <a:cubicBezTo>
                      <a:pt x="19" y="32"/>
                      <a:pt x="22" y="31"/>
                      <a:pt x="20" y="32"/>
                    </a:cubicBezTo>
                    <a:cubicBezTo>
                      <a:pt x="20" y="32"/>
                      <a:pt x="21" y="32"/>
                      <a:pt x="20" y="32"/>
                    </a:cubicBezTo>
                    <a:cubicBezTo>
                      <a:pt x="20" y="32"/>
                      <a:pt x="21" y="32"/>
                      <a:pt x="21" y="33"/>
                    </a:cubicBezTo>
                    <a:cubicBezTo>
                      <a:pt x="21" y="33"/>
                      <a:pt x="21" y="33"/>
                      <a:pt x="21" y="33"/>
                    </a:cubicBezTo>
                    <a:cubicBezTo>
                      <a:pt x="22" y="32"/>
                      <a:pt x="22" y="32"/>
                      <a:pt x="21" y="32"/>
                    </a:cubicBezTo>
                    <a:cubicBezTo>
                      <a:pt x="21" y="32"/>
                      <a:pt x="21" y="32"/>
                      <a:pt x="22" y="32"/>
                    </a:cubicBezTo>
                    <a:cubicBezTo>
                      <a:pt x="22" y="32"/>
                      <a:pt x="22" y="30"/>
                      <a:pt x="23" y="30"/>
                    </a:cubicBezTo>
                    <a:cubicBezTo>
                      <a:pt x="23" y="29"/>
                      <a:pt x="22" y="28"/>
                      <a:pt x="23" y="29"/>
                    </a:cubicBezTo>
                    <a:cubicBezTo>
                      <a:pt x="23" y="29"/>
                      <a:pt x="23" y="28"/>
                      <a:pt x="22" y="27"/>
                    </a:cubicBezTo>
                    <a:cubicBezTo>
                      <a:pt x="22" y="27"/>
                      <a:pt x="21" y="27"/>
                      <a:pt x="22" y="27"/>
                    </a:cubicBezTo>
                    <a:cubicBezTo>
                      <a:pt x="22" y="27"/>
                      <a:pt x="23" y="27"/>
                      <a:pt x="23" y="26"/>
                    </a:cubicBezTo>
                    <a:cubicBezTo>
                      <a:pt x="22" y="26"/>
                      <a:pt x="22" y="26"/>
                      <a:pt x="22" y="26"/>
                    </a:cubicBezTo>
                    <a:cubicBezTo>
                      <a:pt x="22" y="26"/>
                      <a:pt x="22" y="25"/>
                      <a:pt x="21" y="25"/>
                    </a:cubicBezTo>
                    <a:cubicBezTo>
                      <a:pt x="21" y="25"/>
                      <a:pt x="21" y="26"/>
                      <a:pt x="21" y="26"/>
                    </a:cubicBezTo>
                    <a:cubicBezTo>
                      <a:pt x="21" y="26"/>
                      <a:pt x="20" y="26"/>
                      <a:pt x="21" y="26"/>
                    </a:cubicBezTo>
                    <a:cubicBezTo>
                      <a:pt x="22" y="27"/>
                      <a:pt x="20" y="26"/>
                      <a:pt x="20" y="27"/>
                    </a:cubicBezTo>
                    <a:cubicBezTo>
                      <a:pt x="20" y="27"/>
                      <a:pt x="19" y="27"/>
                      <a:pt x="20" y="27"/>
                    </a:cubicBezTo>
                    <a:cubicBezTo>
                      <a:pt x="21" y="26"/>
                      <a:pt x="20" y="26"/>
                      <a:pt x="20" y="26"/>
                    </a:cubicBezTo>
                    <a:cubicBezTo>
                      <a:pt x="20" y="25"/>
                      <a:pt x="19" y="25"/>
                      <a:pt x="19" y="25"/>
                    </a:cubicBezTo>
                    <a:cubicBezTo>
                      <a:pt x="18" y="25"/>
                      <a:pt x="18" y="26"/>
                      <a:pt x="18" y="25"/>
                    </a:cubicBezTo>
                    <a:cubicBezTo>
                      <a:pt x="17" y="25"/>
                      <a:pt x="17" y="25"/>
                      <a:pt x="17" y="25"/>
                    </a:cubicBezTo>
                    <a:cubicBezTo>
                      <a:pt x="16" y="26"/>
                      <a:pt x="16" y="26"/>
                      <a:pt x="16" y="26"/>
                    </a:cubicBezTo>
                    <a:cubicBezTo>
                      <a:pt x="15" y="26"/>
                      <a:pt x="15" y="26"/>
                      <a:pt x="15" y="26"/>
                    </a:cubicBezTo>
                    <a:cubicBezTo>
                      <a:pt x="15" y="25"/>
                      <a:pt x="14" y="26"/>
                      <a:pt x="14" y="26"/>
                    </a:cubicBezTo>
                    <a:cubicBezTo>
                      <a:pt x="14" y="25"/>
                      <a:pt x="14" y="25"/>
                      <a:pt x="15" y="25"/>
                    </a:cubicBezTo>
                    <a:cubicBezTo>
                      <a:pt x="15" y="25"/>
                      <a:pt x="15" y="25"/>
                      <a:pt x="15" y="25"/>
                    </a:cubicBezTo>
                    <a:cubicBezTo>
                      <a:pt x="13" y="25"/>
                      <a:pt x="14" y="24"/>
                      <a:pt x="14" y="24"/>
                    </a:cubicBezTo>
                    <a:cubicBezTo>
                      <a:pt x="13" y="24"/>
                      <a:pt x="12" y="24"/>
                      <a:pt x="13" y="24"/>
                    </a:cubicBezTo>
                    <a:cubicBezTo>
                      <a:pt x="14" y="24"/>
                      <a:pt x="14" y="24"/>
                      <a:pt x="15" y="24"/>
                    </a:cubicBezTo>
                    <a:cubicBezTo>
                      <a:pt x="15" y="24"/>
                      <a:pt x="15" y="24"/>
                      <a:pt x="16" y="24"/>
                    </a:cubicBezTo>
                    <a:cubicBezTo>
                      <a:pt x="17" y="24"/>
                      <a:pt x="17" y="24"/>
                      <a:pt x="16" y="24"/>
                    </a:cubicBezTo>
                    <a:cubicBezTo>
                      <a:pt x="16" y="23"/>
                      <a:pt x="16" y="23"/>
                      <a:pt x="17" y="23"/>
                    </a:cubicBezTo>
                    <a:cubicBezTo>
                      <a:pt x="16" y="23"/>
                      <a:pt x="16" y="23"/>
                      <a:pt x="16" y="23"/>
                    </a:cubicBezTo>
                    <a:cubicBezTo>
                      <a:pt x="15" y="23"/>
                      <a:pt x="14" y="22"/>
                      <a:pt x="16" y="22"/>
                    </a:cubicBezTo>
                    <a:cubicBezTo>
                      <a:pt x="17" y="22"/>
                      <a:pt x="17" y="22"/>
                      <a:pt x="17" y="22"/>
                    </a:cubicBezTo>
                    <a:cubicBezTo>
                      <a:pt x="17" y="22"/>
                      <a:pt x="18" y="22"/>
                      <a:pt x="18" y="22"/>
                    </a:cubicBezTo>
                    <a:cubicBezTo>
                      <a:pt x="18" y="22"/>
                      <a:pt x="18" y="22"/>
                      <a:pt x="18" y="22"/>
                    </a:cubicBezTo>
                    <a:cubicBezTo>
                      <a:pt x="19" y="22"/>
                      <a:pt x="18" y="21"/>
                      <a:pt x="18" y="21"/>
                    </a:cubicBezTo>
                    <a:cubicBezTo>
                      <a:pt x="19" y="21"/>
                      <a:pt x="19" y="20"/>
                      <a:pt x="18" y="20"/>
                    </a:cubicBezTo>
                    <a:cubicBezTo>
                      <a:pt x="18" y="20"/>
                      <a:pt x="18" y="19"/>
                      <a:pt x="18" y="19"/>
                    </a:cubicBezTo>
                    <a:cubicBezTo>
                      <a:pt x="18" y="19"/>
                      <a:pt x="19" y="19"/>
                      <a:pt x="19" y="19"/>
                    </a:cubicBezTo>
                    <a:cubicBezTo>
                      <a:pt x="19" y="18"/>
                      <a:pt x="18" y="18"/>
                      <a:pt x="18" y="18"/>
                    </a:cubicBezTo>
                    <a:cubicBezTo>
                      <a:pt x="19" y="18"/>
                      <a:pt x="19" y="18"/>
                      <a:pt x="19" y="17"/>
                    </a:cubicBezTo>
                    <a:cubicBezTo>
                      <a:pt x="19" y="17"/>
                      <a:pt x="20" y="17"/>
                      <a:pt x="20" y="17"/>
                    </a:cubicBezTo>
                    <a:cubicBezTo>
                      <a:pt x="20" y="18"/>
                      <a:pt x="19" y="18"/>
                      <a:pt x="19" y="19"/>
                    </a:cubicBezTo>
                    <a:cubicBezTo>
                      <a:pt x="19" y="19"/>
                      <a:pt x="20" y="19"/>
                      <a:pt x="20" y="19"/>
                    </a:cubicBezTo>
                    <a:cubicBezTo>
                      <a:pt x="20" y="19"/>
                      <a:pt x="20" y="19"/>
                      <a:pt x="20" y="19"/>
                    </a:cubicBezTo>
                    <a:cubicBezTo>
                      <a:pt x="21" y="20"/>
                      <a:pt x="20" y="19"/>
                      <a:pt x="21" y="19"/>
                    </a:cubicBezTo>
                    <a:cubicBezTo>
                      <a:pt x="21" y="19"/>
                      <a:pt x="21" y="19"/>
                      <a:pt x="21" y="18"/>
                    </a:cubicBezTo>
                    <a:cubicBezTo>
                      <a:pt x="21" y="18"/>
                      <a:pt x="21" y="18"/>
                      <a:pt x="22" y="18"/>
                    </a:cubicBezTo>
                    <a:cubicBezTo>
                      <a:pt x="22" y="18"/>
                      <a:pt x="21" y="19"/>
                      <a:pt x="21" y="19"/>
                    </a:cubicBezTo>
                    <a:cubicBezTo>
                      <a:pt x="21" y="19"/>
                      <a:pt x="22" y="19"/>
                      <a:pt x="22" y="19"/>
                    </a:cubicBezTo>
                    <a:cubicBezTo>
                      <a:pt x="22" y="19"/>
                      <a:pt x="22" y="19"/>
                      <a:pt x="22" y="18"/>
                    </a:cubicBezTo>
                    <a:cubicBezTo>
                      <a:pt x="22" y="18"/>
                      <a:pt x="23" y="18"/>
                      <a:pt x="23" y="18"/>
                    </a:cubicBezTo>
                    <a:cubicBezTo>
                      <a:pt x="23" y="17"/>
                      <a:pt x="24" y="17"/>
                      <a:pt x="24" y="16"/>
                    </a:cubicBezTo>
                    <a:cubicBezTo>
                      <a:pt x="24" y="15"/>
                      <a:pt x="25" y="16"/>
                      <a:pt x="24" y="15"/>
                    </a:cubicBezTo>
                    <a:cubicBezTo>
                      <a:pt x="23" y="15"/>
                      <a:pt x="23" y="15"/>
                      <a:pt x="23" y="14"/>
                    </a:cubicBezTo>
                    <a:cubicBezTo>
                      <a:pt x="22" y="14"/>
                      <a:pt x="21" y="15"/>
                      <a:pt x="20" y="15"/>
                    </a:cubicBezTo>
                    <a:cubicBezTo>
                      <a:pt x="18" y="14"/>
                      <a:pt x="20" y="13"/>
                      <a:pt x="19" y="13"/>
                    </a:cubicBezTo>
                    <a:cubicBezTo>
                      <a:pt x="15" y="13"/>
                      <a:pt x="18" y="13"/>
                      <a:pt x="19" y="13"/>
                    </a:cubicBezTo>
                    <a:cubicBezTo>
                      <a:pt x="19" y="12"/>
                      <a:pt x="18" y="11"/>
                      <a:pt x="18" y="10"/>
                    </a:cubicBezTo>
                    <a:cubicBezTo>
                      <a:pt x="18" y="10"/>
                      <a:pt x="19" y="10"/>
                      <a:pt x="19" y="9"/>
                    </a:cubicBezTo>
                    <a:cubicBezTo>
                      <a:pt x="17" y="9"/>
                      <a:pt x="19" y="9"/>
                      <a:pt x="19" y="9"/>
                    </a:cubicBezTo>
                    <a:cubicBezTo>
                      <a:pt x="19" y="8"/>
                      <a:pt x="19" y="8"/>
                      <a:pt x="20" y="8"/>
                    </a:cubicBezTo>
                    <a:cubicBezTo>
                      <a:pt x="20" y="7"/>
                      <a:pt x="20" y="8"/>
                      <a:pt x="20" y="7"/>
                    </a:cubicBezTo>
                    <a:cubicBezTo>
                      <a:pt x="20" y="7"/>
                      <a:pt x="20" y="7"/>
                      <a:pt x="20" y="7"/>
                    </a:cubicBezTo>
                    <a:cubicBezTo>
                      <a:pt x="21" y="7"/>
                      <a:pt x="21" y="6"/>
                      <a:pt x="21" y="5"/>
                    </a:cubicBezTo>
                    <a:cubicBezTo>
                      <a:pt x="21" y="5"/>
                      <a:pt x="20" y="5"/>
                      <a:pt x="20" y="5"/>
                    </a:cubicBezTo>
                    <a:cubicBezTo>
                      <a:pt x="20" y="4"/>
                      <a:pt x="21" y="4"/>
                      <a:pt x="21" y="4"/>
                    </a:cubicBezTo>
                    <a:cubicBezTo>
                      <a:pt x="20" y="4"/>
                      <a:pt x="20" y="3"/>
                      <a:pt x="20" y="3"/>
                    </a:cubicBezTo>
                    <a:cubicBezTo>
                      <a:pt x="20" y="3"/>
                      <a:pt x="20" y="3"/>
                      <a:pt x="20" y="3"/>
                    </a:cubicBezTo>
                    <a:cubicBezTo>
                      <a:pt x="20" y="3"/>
                      <a:pt x="20" y="2"/>
                      <a:pt x="20" y="2"/>
                    </a:cubicBezTo>
                    <a:cubicBezTo>
                      <a:pt x="20" y="2"/>
                      <a:pt x="20" y="1"/>
                      <a:pt x="20" y="1"/>
                    </a:cubicBezTo>
                    <a:cubicBezTo>
                      <a:pt x="21" y="1"/>
                      <a:pt x="22" y="0"/>
                      <a:pt x="21" y="0"/>
                    </a:cubicBezTo>
                    <a:cubicBezTo>
                      <a:pt x="20" y="0"/>
                      <a:pt x="21" y="1"/>
                      <a:pt x="20" y="1"/>
                    </a:cubicBezTo>
                    <a:cubicBezTo>
                      <a:pt x="20" y="1"/>
                      <a:pt x="20" y="1"/>
                      <a:pt x="19" y="1"/>
                    </a:cubicBezTo>
                    <a:cubicBezTo>
                      <a:pt x="19" y="2"/>
                      <a:pt x="18" y="2"/>
                      <a:pt x="17" y="2"/>
                    </a:cubicBezTo>
                    <a:cubicBezTo>
                      <a:pt x="16" y="2"/>
                      <a:pt x="16" y="2"/>
                      <a:pt x="15" y="3"/>
                    </a:cubicBezTo>
                    <a:cubicBezTo>
                      <a:pt x="15" y="3"/>
                      <a:pt x="15" y="3"/>
                      <a:pt x="15" y="3"/>
                    </a:cubicBezTo>
                    <a:cubicBezTo>
                      <a:pt x="14" y="4"/>
                      <a:pt x="14" y="5"/>
                      <a:pt x="13" y="5"/>
                    </a:cubicBezTo>
                    <a:cubicBezTo>
                      <a:pt x="13" y="6"/>
                      <a:pt x="12" y="7"/>
                      <a:pt x="11" y="7"/>
                    </a:cubicBezTo>
                    <a:cubicBezTo>
                      <a:pt x="11" y="7"/>
                      <a:pt x="11" y="8"/>
                      <a:pt x="11" y="7"/>
                    </a:cubicBezTo>
                    <a:cubicBezTo>
                      <a:pt x="10" y="7"/>
                      <a:pt x="10" y="7"/>
                      <a:pt x="9" y="7"/>
                    </a:cubicBezTo>
                    <a:cubicBezTo>
                      <a:pt x="8" y="7"/>
                      <a:pt x="8" y="7"/>
                      <a:pt x="7" y="8"/>
                    </a:cubicBezTo>
                    <a:cubicBezTo>
                      <a:pt x="7" y="8"/>
                      <a:pt x="6" y="8"/>
                      <a:pt x="5" y="7"/>
                    </a:cubicBezTo>
                    <a:cubicBezTo>
                      <a:pt x="5" y="8"/>
                      <a:pt x="4" y="9"/>
                      <a:pt x="3" y="9"/>
                    </a:cubicBezTo>
                    <a:cubicBezTo>
                      <a:pt x="3" y="10"/>
                      <a:pt x="3" y="9"/>
                      <a:pt x="3" y="10"/>
                    </a:cubicBezTo>
                    <a:cubicBezTo>
                      <a:pt x="2" y="11"/>
                      <a:pt x="2" y="11"/>
                      <a:pt x="2" y="12"/>
                    </a:cubicBezTo>
                    <a:cubicBezTo>
                      <a:pt x="2" y="13"/>
                      <a:pt x="2" y="13"/>
                      <a:pt x="2" y="12"/>
                    </a:cubicBezTo>
                    <a:cubicBezTo>
                      <a:pt x="2" y="12"/>
                      <a:pt x="2" y="12"/>
                      <a:pt x="3" y="12"/>
                    </a:cubicBezTo>
                    <a:cubicBezTo>
                      <a:pt x="3" y="12"/>
                      <a:pt x="3" y="13"/>
                      <a:pt x="3" y="13"/>
                    </a:cubicBezTo>
                    <a:cubicBezTo>
                      <a:pt x="4" y="12"/>
                      <a:pt x="3" y="12"/>
                      <a:pt x="4" y="12"/>
                    </a:cubicBezTo>
                    <a:cubicBezTo>
                      <a:pt x="5" y="13"/>
                      <a:pt x="5" y="13"/>
                      <a:pt x="4" y="12"/>
                    </a:cubicBezTo>
                    <a:cubicBezTo>
                      <a:pt x="4" y="12"/>
                      <a:pt x="4" y="11"/>
                      <a:pt x="5" y="11"/>
                    </a:cubicBezTo>
                    <a:cubicBezTo>
                      <a:pt x="5" y="11"/>
                      <a:pt x="5" y="11"/>
                      <a:pt x="5" y="10"/>
                    </a:cubicBezTo>
                    <a:cubicBezTo>
                      <a:pt x="5" y="9"/>
                      <a:pt x="6" y="11"/>
                      <a:pt x="6" y="10"/>
                    </a:cubicBezTo>
                    <a:cubicBezTo>
                      <a:pt x="7" y="10"/>
                      <a:pt x="7" y="9"/>
                      <a:pt x="7" y="9"/>
                    </a:cubicBezTo>
                    <a:cubicBezTo>
                      <a:pt x="8" y="10"/>
                      <a:pt x="9" y="8"/>
                      <a:pt x="10" y="9"/>
                    </a:cubicBezTo>
                    <a:cubicBezTo>
                      <a:pt x="10" y="9"/>
                      <a:pt x="10" y="9"/>
                      <a:pt x="11" y="9"/>
                    </a:cubicBezTo>
                    <a:cubicBezTo>
                      <a:pt x="12" y="9"/>
                      <a:pt x="11" y="9"/>
                      <a:pt x="12" y="8"/>
                    </a:cubicBezTo>
                    <a:cubicBezTo>
                      <a:pt x="13" y="8"/>
                      <a:pt x="13" y="9"/>
                      <a:pt x="13" y="8"/>
                    </a:cubicBezTo>
                    <a:cubicBezTo>
                      <a:pt x="14" y="7"/>
                      <a:pt x="13" y="9"/>
                      <a:pt x="14" y="8"/>
                    </a:cubicBezTo>
                    <a:cubicBezTo>
                      <a:pt x="14" y="8"/>
                      <a:pt x="15" y="8"/>
                      <a:pt x="15" y="8"/>
                    </a:cubicBezTo>
                    <a:cubicBezTo>
                      <a:pt x="15" y="8"/>
                      <a:pt x="15" y="8"/>
                      <a:pt x="15" y="8"/>
                    </a:cubicBezTo>
                    <a:cubicBezTo>
                      <a:pt x="15" y="8"/>
                      <a:pt x="16" y="9"/>
                      <a:pt x="16" y="8"/>
                    </a:cubicBezTo>
                    <a:cubicBezTo>
                      <a:pt x="16" y="8"/>
                      <a:pt x="17" y="8"/>
                      <a:pt x="16" y="8"/>
                    </a:cubicBezTo>
                    <a:cubicBezTo>
                      <a:pt x="17" y="8"/>
                      <a:pt x="18" y="9"/>
                      <a:pt x="17" y="8"/>
                    </a:cubicBezTo>
                    <a:cubicBezTo>
                      <a:pt x="17" y="8"/>
                      <a:pt x="18" y="8"/>
                      <a:pt x="18" y="9"/>
                    </a:cubicBezTo>
                    <a:cubicBezTo>
                      <a:pt x="18" y="9"/>
                      <a:pt x="17" y="9"/>
                      <a:pt x="17" y="9"/>
                    </a:cubicBezTo>
                    <a:cubicBezTo>
                      <a:pt x="16" y="9"/>
                      <a:pt x="16" y="9"/>
                      <a:pt x="16" y="9"/>
                    </a:cubicBezTo>
                    <a:cubicBezTo>
                      <a:pt x="15" y="9"/>
                      <a:pt x="15" y="9"/>
                      <a:pt x="15" y="9"/>
                    </a:cubicBezTo>
                    <a:cubicBezTo>
                      <a:pt x="14" y="9"/>
                      <a:pt x="14" y="9"/>
                      <a:pt x="14" y="9"/>
                    </a:cubicBezTo>
                    <a:cubicBezTo>
                      <a:pt x="14" y="10"/>
                      <a:pt x="13" y="9"/>
                      <a:pt x="13" y="10"/>
                    </a:cubicBezTo>
                    <a:cubicBezTo>
                      <a:pt x="13" y="9"/>
                      <a:pt x="13" y="11"/>
                      <a:pt x="13" y="10"/>
                    </a:cubicBezTo>
                    <a:cubicBezTo>
                      <a:pt x="12" y="10"/>
                      <a:pt x="13" y="10"/>
                      <a:pt x="13" y="9"/>
                    </a:cubicBezTo>
                    <a:cubicBezTo>
                      <a:pt x="13" y="9"/>
                      <a:pt x="13" y="9"/>
                      <a:pt x="12" y="9"/>
                    </a:cubicBezTo>
                    <a:cubicBezTo>
                      <a:pt x="12" y="9"/>
                      <a:pt x="11" y="9"/>
                      <a:pt x="11" y="9"/>
                    </a:cubicBezTo>
                    <a:cubicBezTo>
                      <a:pt x="11" y="10"/>
                      <a:pt x="10" y="10"/>
                      <a:pt x="10" y="10"/>
                    </a:cubicBezTo>
                    <a:cubicBezTo>
                      <a:pt x="10" y="10"/>
                      <a:pt x="10" y="10"/>
                      <a:pt x="10" y="11"/>
                    </a:cubicBezTo>
                    <a:cubicBezTo>
                      <a:pt x="10" y="11"/>
                      <a:pt x="9" y="11"/>
                      <a:pt x="10" y="12"/>
                    </a:cubicBezTo>
                    <a:cubicBezTo>
                      <a:pt x="10" y="12"/>
                      <a:pt x="11" y="12"/>
                      <a:pt x="10" y="12"/>
                    </a:cubicBezTo>
                    <a:cubicBezTo>
                      <a:pt x="9" y="13"/>
                      <a:pt x="9" y="13"/>
                      <a:pt x="11" y="13"/>
                    </a:cubicBezTo>
                    <a:cubicBezTo>
                      <a:pt x="11" y="13"/>
                      <a:pt x="11" y="13"/>
                      <a:pt x="11" y="13"/>
                    </a:cubicBezTo>
                    <a:cubicBezTo>
                      <a:pt x="11" y="13"/>
                      <a:pt x="11" y="14"/>
                      <a:pt x="11" y="14"/>
                    </a:cubicBezTo>
                    <a:cubicBezTo>
                      <a:pt x="12" y="14"/>
                      <a:pt x="11" y="14"/>
                      <a:pt x="11" y="14"/>
                    </a:cubicBezTo>
                    <a:cubicBezTo>
                      <a:pt x="10" y="15"/>
                      <a:pt x="11" y="14"/>
                      <a:pt x="10" y="14"/>
                    </a:cubicBezTo>
                    <a:cubicBezTo>
                      <a:pt x="10" y="14"/>
                      <a:pt x="10" y="14"/>
                      <a:pt x="10" y="14"/>
                    </a:cubicBezTo>
                    <a:cubicBezTo>
                      <a:pt x="10" y="13"/>
                      <a:pt x="10" y="13"/>
                      <a:pt x="10" y="14"/>
                    </a:cubicBezTo>
                    <a:cubicBezTo>
                      <a:pt x="9" y="14"/>
                      <a:pt x="9" y="14"/>
                      <a:pt x="9" y="14"/>
                    </a:cubicBezTo>
                    <a:cubicBezTo>
                      <a:pt x="9" y="14"/>
                      <a:pt x="9" y="13"/>
                      <a:pt x="9" y="13"/>
                    </a:cubicBezTo>
                    <a:cubicBezTo>
                      <a:pt x="9" y="13"/>
                      <a:pt x="9" y="13"/>
                      <a:pt x="9" y="13"/>
                    </a:cubicBezTo>
                    <a:cubicBezTo>
                      <a:pt x="9" y="13"/>
                      <a:pt x="9" y="13"/>
                      <a:pt x="9" y="13"/>
                    </a:cubicBezTo>
                    <a:cubicBezTo>
                      <a:pt x="9" y="12"/>
                      <a:pt x="9" y="12"/>
                      <a:pt x="9" y="11"/>
                    </a:cubicBezTo>
                    <a:cubicBezTo>
                      <a:pt x="8" y="12"/>
                      <a:pt x="8" y="11"/>
                      <a:pt x="8" y="12"/>
                    </a:cubicBezTo>
                    <a:cubicBezTo>
                      <a:pt x="7" y="12"/>
                      <a:pt x="7" y="12"/>
                      <a:pt x="7" y="12"/>
                    </a:cubicBezTo>
                    <a:cubicBezTo>
                      <a:pt x="8" y="13"/>
                      <a:pt x="8" y="13"/>
                      <a:pt x="7" y="13"/>
                    </a:cubicBezTo>
                    <a:cubicBezTo>
                      <a:pt x="7" y="13"/>
                      <a:pt x="6" y="13"/>
                      <a:pt x="6" y="13"/>
                    </a:cubicBezTo>
                    <a:cubicBezTo>
                      <a:pt x="6" y="14"/>
                      <a:pt x="6" y="13"/>
                      <a:pt x="6" y="14"/>
                    </a:cubicBezTo>
                    <a:cubicBezTo>
                      <a:pt x="6" y="14"/>
                      <a:pt x="6" y="14"/>
                      <a:pt x="6" y="15"/>
                    </a:cubicBezTo>
                    <a:cubicBezTo>
                      <a:pt x="6" y="15"/>
                      <a:pt x="6" y="15"/>
                      <a:pt x="5" y="15"/>
                    </a:cubicBezTo>
                    <a:cubicBezTo>
                      <a:pt x="5" y="15"/>
                      <a:pt x="4" y="15"/>
                      <a:pt x="5" y="15"/>
                    </a:cubicBezTo>
                    <a:cubicBezTo>
                      <a:pt x="5" y="14"/>
                      <a:pt x="5" y="14"/>
                      <a:pt x="5" y="14"/>
                    </a:cubicBezTo>
                    <a:cubicBezTo>
                      <a:pt x="4" y="14"/>
                      <a:pt x="4" y="14"/>
                      <a:pt x="3" y="14"/>
                    </a:cubicBezTo>
                    <a:cubicBezTo>
                      <a:pt x="1" y="14"/>
                      <a:pt x="3" y="13"/>
                      <a:pt x="1" y="13"/>
                    </a:cubicBezTo>
                    <a:cubicBezTo>
                      <a:pt x="1" y="14"/>
                      <a:pt x="1" y="15"/>
                      <a:pt x="1" y="16"/>
                    </a:cubicBezTo>
                    <a:cubicBezTo>
                      <a:pt x="1" y="16"/>
                      <a:pt x="3" y="17"/>
                      <a:pt x="3" y="17"/>
                    </a:cubicBezTo>
                    <a:cubicBezTo>
                      <a:pt x="3" y="17"/>
                      <a:pt x="2" y="18"/>
                      <a:pt x="2" y="17"/>
                    </a:cubicBezTo>
                    <a:cubicBezTo>
                      <a:pt x="1" y="17"/>
                      <a:pt x="1" y="16"/>
                      <a:pt x="1" y="16"/>
                    </a:cubicBezTo>
                    <a:cubicBezTo>
                      <a:pt x="1" y="16"/>
                      <a:pt x="1" y="17"/>
                      <a:pt x="1" y="18"/>
                    </a:cubicBezTo>
                    <a:cubicBezTo>
                      <a:pt x="1" y="19"/>
                      <a:pt x="1" y="20"/>
                      <a:pt x="1" y="20"/>
                    </a:cubicBezTo>
                    <a:cubicBezTo>
                      <a:pt x="2" y="20"/>
                      <a:pt x="1" y="19"/>
                      <a:pt x="2" y="19"/>
                    </a:cubicBezTo>
                    <a:cubicBezTo>
                      <a:pt x="3" y="20"/>
                      <a:pt x="2" y="21"/>
                      <a:pt x="3" y="21"/>
                    </a:cubicBezTo>
                    <a:cubicBezTo>
                      <a:pt x="3" y="21"/>
                      <a:pt x="3" y="22"/>
                      <a:pt x="3" y="22"/>
                    </a:cubicBezTo>
                    <a:cubicBezTo>
                      <a:pt x="2" y="23"/>
                      <a:pt x="2" y="21"/>
                      <a:pt x="2" y="22"/>
                    </a:cubicBezTo>
                    <a:cubicBezTo>
                      <a:pt x="2" y="22"/>
                      <a:pt x="2" y="21"/>
                      <a:pt x="1" y="21"/>
                    </a:cubicBezTo>
                    <a:cubicBezTo>
                      <a:pt x="1" y="21"/>
                      <a:pt x="1" y="22"/>
                      <a:pt x="1" y="22"/>
                    </a:cubicBezTo>
                    <a:cubicBezTo>
                      <a:pt x="1" y="23"/>
                      <a:pt x="2" y="24"/>
                      <a:pt x="1" y="24"/>
                    </a:cubicBezTo>
                    <a:cubicBezTo>
                      <a:pt x="1" y="25"/>
                      <a:pt x="0" y="26"/>
                      <a:pt x="1" y="26"/>
                    </a:cubicBezTo>
                    <a:cubicBezTo>
                      <a:pt x="1" y="26"/>
                      <a:pt x="2" y="26"/>
                      <a:pt x="3" y="26"/>
                    </a:cubicBezTo>
                    <a:cubicBezTo>
                      <a:pt x="3" y="26"/>
                      <a:pt x="3" y="26"/>
                      <a:pt x="3" y="26"/>
                    </a:cubicBezTo>
                    <a:cubicBezTo>
                      <a:pt x="2" y="26"/>
                      <a:pt x="2" y="25"/>
                      <a:pt x="2" y="25"/>
                    </a:cubicBezTo>
                    <a:cubicBezTo>
                      <a:pt x="2" y="24"/>
                      <a:pt x="3" y="25"/>
                      <a:pt x="3" y="26"/>
                    </a:cubicBezTo>
                    <a:cubicBezTo>
                      <a:pt x="3" y="26"/>
                      <a:pt x="4" y="27"/>
                      <a:pt x="4" y="27"/>
                    </a:cubicBezTo>
                    <a:cubicBezTo>
                      <a:pt x="4" y="26"/>
                      <a:pt x="5" y="27"/>
                      <a:pt x="6" y="28"/>
                    </a:cubicBezTo>
                    <a:cubicBezTo>
                      <a:pt x="6" y="28"/>
                      <a:pt x="5" y="29"/>
                      <a:pt x="5" y="29"/>
                    </a:cubicBezTo>
                    <a:cubicBezTo>
                      <a:pt x="6" y="29"/>
                      <a:pt x="5" y="30"/>
                      <a:pt x="6" y="30"/>
                    </a:cubicBezTo>
                    <a:cubicBezTo>
                      <a:pt x="6" y="31"/>
                      <a:pt x="5" y="32"/>
                      <a:pt x="6" y="32"/>
                    </a:cubicBezTo>
                    <a:cubicBezTo>
                      <a:pt x="6" y="32"/>
                      <a:pt x="5" y="33"/>
                      <a:pt x="5" y="33"/>
                    </a:cubicBezTo>
                    <a:cubicBezTo>
                      <a:pt x="5" y="33"/>
                      <a:pt x="5" y="33"/>
                      <a:pt x="5" y="33"/>
                    </a:cubicBezTo>
                    <a:cubicBezTo>
                      <a:pt x="6" y="33"/>
                      <a:pt x="6" y="33"/>
                      <a:pt x="6" y="3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8" name="Freeform 2917"/>
              <p:cNvSpPr>
                <a:spLocks/>
              </p:cNvSpPr>
              <p:nvPr/>
            </p:nvSpPr>
            <p:spPr bwMode="auto">
              <a:xfrm>
                <a:off x="4600575" y="3086100"/>
                <a:ext cx="3175" cy="3175"/>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0"/>
                      <a:pt x="1" y="1"/>
                    </a:cubicBezTo>
                    <a:cubicBezTo>
                      <a:pt x="1"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899" name="Freeform 2918"/>
              <p:cNvSpPr>
                <a:spLocks/>
              </p:cNvSpPr>
              <p:nvPr/>
            </p:nvSpPr>
            <p:spPr bwMode="auto">
              <a:xfrm>
                <a:off x="4595813" y="3078163"/>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0" name="Freeform 2919"/>
              <p:cNvSpPr>
                <a:spLocks/>
              </p:cNvSpPr>
              <p:nvPr/>
            </p:nvSpPr>
            <p:spPr bwMode="auto">
              <a:xfrm>
                <a:off x="4579938" y="30892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1" name="Freeform 2920"/>
              <p:cNvSpPr>
                <a:spLocks/>
              </p:cNvSpPr>
              <p:nvPr/>
            </p:nvSpPr>
            <p:spPr bwMode="auto">
              <a:xfrm>
                <a:off x="4600575" y="30813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2" name="Freeform 2921"/>
              <p:cNvSpPr>
                <a:spLocks/>
              </p:cNvSpPr>
              <p:nvPr/>
            </p:nvSpPr>
            <p:spPr bwMode="auto">
              <a:xfrm>
                <a:off x="4589463" y="3009900"/>
                <a:ext cx="7938" cy="7937"/>
              </a:xfrm>
              <a:custGeom>
                <a:avLst/>
                <a:gdLst>
                  <a:gd name="T0" fmla="*/ 2 w 3"/>
                  <a:gd name="T1" fmla="*/ 0 h 3"/>
                  <a:gd name="T2" fmla="*/ 1 w 3"/>
                  <a:gd name="T3" fmla="*/ 1 h 3"/>
                  <a:gd name="T4" fmla="*/ 0 w 3"/>
                  <a:gd name="T5" fmla="*/ 2 h 3"/>
                  <a:gd name="T6" fmla="*/ 1 w 3"/>
                  <a:gd name="T7" fmla="*/ 2 h 3"/>
                  <a:gd name="T8" fmla="*/ 2 w 3"/>
                  <a:gd name="T9" fmla="*/ 1 h 3"/>
                  <a:gd name="T10" fmla="*/ 2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2" y="0"/>
                    </a:moveTo>
                    <a:cubicBezTo>
                      <a:pt x="2" y="0"/>
                      <a:pt x="1" y="1"/>
                      <a:pt x="1" y="1"/>
                    </a:cubicBezTo>
                    <a:cubicBezTo>
                      <a:pt x="0" y="1"/>
                      <a:pt x="0" y="1"/>
                      <a:pt x="0" y="2"/>
                    </a:cubicBezTo>
                    <a:cubicBezTo>
                      <a:pt x="1" y="2"/>
                      <a:pt x="0" y="3"/>
                      <a:pt x="1" y="2"/>
                    </a:cubicBezTo>
                    <a:cubicBezTo>
                      <a:pt x="2" y="2"/>
                      <a:pt x="2" y="2"/>
                      <a:pt x="2" y="1"/>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3" name="Freeform 2922"/>
              <p:cNvSpPr>
                <a:spLocks/>
              </p:cNvSpPr>
              <p:nvPr/>
            </p:nvSpPr>
            <p:spPr bwMode="auto">
              <a:xfrm>
                <a:off x="4618038" y="3084513"/>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1"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4" name="Freeform 2923"/>
              <p:cNvSpPr>
                <a:spLocks/>
              </p:cNvSpPr>
              <p:nvPr/>
            </p:nvSpPr>
            <p:spPr bwMode="auto">
              <a:xfrm>
                <a:off x="4614863" y="3089275"/>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1"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5" name="Freeform 2924"/>
              <p:cNvSpPr>
                <a:spLocks/>
              </p:cNvSpPr>
              <p:nvPr/>
            </p:nvSpPr>
            <p:spPr bwMode="auto">
              <a:xfrm>
                <a:off x="4603750" y="30892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6" name="Freeform 2925"/>
              <p:cNvSpPr>
                <a:spLocks/>
              </p:cNvSpPr>
              <p:nvPr/>
            </p:nvSpPr>
            <p:spPr bwMode="auto">
              <a:xfrm>
                <a:off x="4589463" y="3049588"/>
                <a:ext cx="42863" cy="39687"/>
              </a:xfrm>
              <a:custGeom>
                <a:avLst/>
                <a:gdLst>
                  <a:gd name="T0" fmla="*/ 1 w 15"/>
                  <a:gd name="T1" fmla="*/ 5 h 14"/>
                  <a:gd name="T2" fmla="*/ 1 w 15"/>
                  <a:gd name="T3" fmla="*/ 5 h 14"/>
                  <a:gd name="T4" fmla="*/ 1 w 15"/>
                  <a:gd name="T5" fmla="*/ 6 h 14"/>
                  <a:gd name="T6" fmla="*/ 2 w 15"/>
                  <a:gd name="T7" fmla="*/ 7 h 14"/>
                  <a:gd name="T8" fmla="*/ 2 w 15"/>
                  <a:gd name="T9" fmla="*/ 7 h 14"/>
                  <a:gd name="T10" fmla="*/ 3 w 15"/>
                  <a:gd name="T11" fmla="*/ 8 h 14"/>
                  <a:gd name="T12" fmla="*/ 2 w 15"/>
                  <a:gd name="T13" fmla="*/ 9 h 14"/>
                  <a:gd name="T14" fmla="*/ 5 w 15"/>
                  <a:gd name="T15" fmla="*/ 11 h 14"/>
                  <a:gd name="T16" fmla="*/ 7 w 15"/>
                  <a:gd name="T17" fmla="*/ 11 h 14"/>
                  <a:gd name="T18" fmla="*/ 7 w 15"/>
                  <a:gd name="T19" fmla="*/ 11 h 14"/>
                  <a:gd name="T20" fmla="*/ 7 w 15"/>
                  <a:gd name="T21" fmla="*/ 12 h 14"/>
                  <a:gd name="T22" fmla="*/ 7 w 15"/>
                  <a:gd name="T23" fmla="*/ 12 h 14"/>
                  <a:gd name="T24" fmla="*/ 8 w 15"/>
                  <a:gd name="T25" fmla="*/ 13 h 14"/>
                  <a:gd name="T26" fmla="*/ 11 w 15"/>
                  <a:gd name="T27" fmla="*/ 13 h 14"/>
                  <a:gd name="T28" fmla="*/ 10 w 15"/>
                  <a:gd name="T29" fmla="*/ 11 h 14"/>
                  <a:gd name="T30" fmla="*/ 10 w 15"/>
                  <a:gd name="T31" fmla="*/ 11 h 14"/>
                  <a:gd name="T32" fmla="*/ 12 w 15"/>
                  <a:gd name="T33" fmla="*/ 10 h 14"/>
                  <a:gd name="T34" fmla="*/ 13 w 15"/>
                  <a:gd name="T35" fmla="*/ 10 h 14"/>
                  <a:gd name="T36" fmla="*/ 11 w 15"/>
                  <a:gd name="T37" fmla="*/ 7 h 14"/>
                  <a:gd name="T38" fmla="*/ 13 w 15"/>
                  <a:gd name="T39" fmla="*/ 6 h 14"/>
                  <a:gd name="T40" fmla="*/ 14 w 15"/>
                  <a:gd name="T41" fmla="*/ 5 h 14"/>
                  <a:gd name="T42" fmla="*/ 13 w 15"/>
                  <a:gd name="T43" fmla="*/ 2 h 14"/>
                  <a:gd name="T44" fmla="*/ 13 w 15"/>
                  <a:gd name="T45" fmla="*/ 0 h 14"/>
                  <a:gd name="T46" fmla="*/ 10 w 15"/>
                  <a:gd name="T47" fmla="*/ 1 h 14"/>
                  <a:gd name="T48" fmla="*/ 8 w 15"/>
                  <a:gd name="T49" fmla="*/ 2 h 14"/>
                  <a:gd name="T50" fmla="*/ 10 w 15"/>
                  <a:gd name="T51" fmla="*/ 2 h 14"/>
                  <a:gd name="T52" fmla="*/ 10 w 15"/>
                  <a:gd name="T53" fmla="*/ 5 h 14"/>
                  <a:gd name="T54" fmla="*/ 9 w 15"/>
                  <a:gd name="T55" fmla="*/ 5 h 14"/>
                  <a:gd name="T56" fmla="*/ 8 w 15"/>
                  <a:gd name="T57" fmla="*/ 2 h 14"/>
                  <a:gd name="T58" fmla="*/ 8 w 15"/>
                  <a:gd name="T59" fmla="*/ 4 h 14"/>
                  <a:gd name="T60" fmla="*/ 7 w 15"/>
                  <a:gd name="T61" fmla="*/ 4 h 14"/>
                  <a:gd name="T62" fmla="*/ 7 w 15"/>
                  <a:gd name="T63" fmla="*/ 3 h 14"/>
                  <a:gd name="T64" fmla="*/ 8 w 15"/>
                  <a:gd name="T65" fmla="*/ 2 h 14"/>
                  <a:gd name="T66" fmla="*/ 7 w 15"/>
                  <a:gd name="T67" fmla="*/ 2 h 14"/>
                  <a:gd name="T68" fmla="*/ 4 w 15"/>
                  <a:gd name="T69" fmla="*/ 2 h 14"/>
                  <a:gd name="T70" fmla="*/ 5 w 15"/>
                  <a:gd name="T71" fmla="*/ 2 h 14"/>
                  <a:gd name="T72" fmla="*/ 4 w 15"/>
                  <a:gd name="T73" fmla="*/ 3 h 14"/>
                  <a:gd name="T74" fmla="*/ 3 w 15"/>
                  <a:gd name="T75"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3" y="4"/>
                    </a:moveTo>
                    <a:cubicBezTo>
                      <a:pt x="2" y="4"/>
                      <a:pt x="2" y="5"/>
                      <a:pt x="1" y="5"/>
                    </a:cubicBezTo>
                    <a:cubicBezTo>
                      <a:pt x="1" y="4"/>
                      <a:pt x="0" y="4"/>
                      <a:pt x="0" y="5"/>
                    </a:cubicBezTo>
                    <a:cubicBezTo>
                      <a:pt x="0" y="5"/>
                      <a:pt x="1" y="5"/>
                      <a:pt x="1" y="5"/>
                    </a:cubicBezTo>
                    <a:cubicBezTo>
                      <a:pt x="1" y="5"/>
                      <a:pt x="3" y="6"/>
                      <a:pt x="1" y="5"/>
                    </a:cubicBezTo>
                    <a:cubicBezTo>
                      <a:pt x="1" y="5"/>
                      <a:pt x="0" y="6"/>
                      <a:pt x="1" y="6"/>
                    </a:cubicBezTo>
                    <a:cubicBezTo>
                      <a:pt x="2" y="6"/>
                      <a:pt x="2" y="6"/>
                      <a:pt x="2" y="6"/>
                    </a:cubicBezTo>
                    <a:cubicBezTo>
                      <a:pt x="2" y="6"/>
                      <a:pt x="2" y="7"/>
                      <a:pt x="2" y="7"/>
                    </a:cubicBezTo>
                    <a:cubicBezTo>
                      <a:pt x="2" y="7"/>
                      <a:pt x="2" y="7"/>
                      <a:pt x="2" y="7"/>
                    </a:cubicBezTo>
                    <a:cubicBezTo>
                      <a:pt x="2" y="8"/>
                      <a:pt x="2" y="7"/>
                      <a:pt x="2" y="7"/>
                    </a:cubicBezTo>
                    <a:cubicBezTo>
                      <a:pt x="3" y="7"/>
                      <a:pt x="3" y="7"/>
                      <a:pt x="3" y="7"/>
                    </a:cubicBezTo>
                    <a:cubicBezTo>
                      <a:pt x="3" y="8"/>
                      <a:pt x="3" y="8"/>
                      <a:pt x="3" y="8"/>
                    </a:cubicBezTo>
                    <a:cubicBezTo>
                      <a:pt x="3" y="9"/>
                      <a:pt x="2" y="9"/>
                      <a:pt x="2" y="9"/>
                    </a:cubicBezTo>
                    <a:cubicBezTo>
                      <a:pt x="2" y="9"/>
                      <a:pt x="2" y="9"/>
                      <a:pt x="2" y="9"/>
                    </a:cubicBezTo>
                    <a:cubicBezTo>
                      <a:pt x="3" y="10"/>
                      <a:pt x="3" y="10"/>
                      <a:pt x="3" y="11"/>
                    </a:cubicBezTo>
                    <a:cubicBezTo>
                      <a:pt x="4" y="11"/>
                      <a:pt x="5" y="11"/>
                      <a:pt x="5" y="11"/>
                    </a:cubicBezTo>
                    <a:cubicBezTo>
                      <a:pt x="5" y="10"/>
                      <a:pt x="6" y="11"/>
                      <a:pt x="6" y="11"/>
                    </a:cubicBezTo>
                    <a:cubicBezTo>
                      <a:pt x="6" y="11"/>
                      <a:pt x="6" y="11"/>
                      <a:pt x="7" y="11"/>
                    </a:cubicBezTo>
                    <a:cubicBezTo>
                      <a:pt x="7" y="11"/>
                      <a:pt x="7" y="11"/>
                      <a:pt x="7" y="11"/>
                    </a:cubicBezTo>
                    <a:cubicBezTo>
                      <a:pt x="6" y="11"/>
                      <a:pt x="7" y="11"/>
                      <a:pt x="7" y="11"/>
                    </a:cubicBezTo>
                    <a:cubicBezTo>
                      <a:pt x="7" y="11"/>
                      <a:pt x="7" y="10"/>
                      <a:pt x="7" y="11"/>
                    </a:cubicBezTo>
                    <a:cubicBezTo>
                      <a:pt x="8" y="11"/>
                      <a:pt x="8" y="12"/>
                      <a:pt x="7" y="12"/>
                    </a:cubicBezTo>
                    <a:cubicBezTo>
                      <a:pt x="7" y="12"/>
                      <a:pt x="8" y="12"/>
                      <a:pt x="8" y="13"/>
                    </a:cubicBezTo>
                    <a:cubicBezTo>
                      <a:pt x="8" y="13"/>
                      <a:pt x="8" y="13"/>
                      <a:pt x="7" y="12"/>
                    </a:cubicBezTo>
                    <a:cubicBezTo>
                      <a:pt x="7" y="12"/>
                      <a:pt x="6" y="12"/>
                      <a:pt x="7" y="12"/>
                    </a:cubicBezTo>
                    <a:cubicBezTo>
                      <a:pt x="7" y="12"/>
                      <a:pt x="8" y="13"/>
                      <a:pt x="8" y="13"/>
                    </a:cubicBezTo>
                    <a:cubicBezTo>
                      <a:pt x="9" y="14"/>
                      <a:pt x="8" y="12"/>
                      <a:pt x="10" y="14"/>
                    </a:cubicBezTo>
                    <a:cubicBezTo>
                      <a:pt x="10" y="14"/>
                      <a:pt x="10" y="13"/>
                      <a:pt x="11" y="13"/>
                    </a:cubicBezTo>
                    <a:cubicBezTo>
                      <a:pt x="10" y="12"/>
                      <a:pt x="10" y="12"/>
                      <a:pt x="10" y="12"/>
                    </a:cubicBezTo>
                    <a:cubicBezTo>
                      <a:pt x="11" y="12"/>
                      <a:pt x="10" y="11"/>
                      <a:pt x="10" y="11"/>
                    </a:cubicBezTo>
                    <a:cubicBezTo>
                      <a:pt x="10" y="12"/>
                      <a:pt x="9" y="12"/>
                      <a:pt x="9" y="11"/>
                    </a:cubicBezTo>
                    <a:cubicBezTo>
                      <a:pt x="10" y="11"/>
                      <a:pt x="10" y="11"/>
                      <a:pt x="10" y="11"/>
                    </a:cubicBezTo>
                    <a:cubicBezTo>
                      <a:pt x="11" y="11"/>
                      <a:pt x="11" y="10"/>
                      <a:pt x="11" y="10"/>
                    </a:cubicBezTo>
                    <a:cubicBezTo>
                      <a:pt x="11" y="11"/>
                      <a:pt x="11" y="10"/>
                      <a:pt x="12" y="10"/>
                    </a:cubicBezTo>
                    <a:cubicBezTo>
                      <a:pt x="12" y="10"/>
                      <a:pt x="12" y="10"/>
                      <a:pt x="12" y="10"/>
                    </a:cubicBezTo>
                    <a:cubicBezTo>
                      <a:pt x="12" y="10"/>
                      <a:pt x="13" y="10"/>
                      <a:pt x="13" y="10"/>
                    </a:cubicBezTo>
                    <a:cubicBezTo>
                      <a:pt x="13" y="9"/>
                      <a:pt x="13" y="9"/>
                      <a:pt x="12" y="8"/>
                    </a:cubicBezTo>
                    <a:cubicBezTo>
                      <a:pt x="12" y="8"/>
                      <a:pt x="11" y="9"/>
                      <a:pt x="11" y="7"/>
                    </a:cubicBezTo>
                    <a:cubicBezTo>
                      <a:pt x="11" y="7"/>
                      <a:pt x="11" y="6"/>
                      <a:pt x="12" y="6"/>
                    </a:cubicBezTo>
                    <a:cubicBezTo>
                      <a:pt x="13" y="6"/>
                      <a:pt x="12" y="6"/>
                      <a:pt x="13" y="6"/>
                    </a:cubicBezTo>
                    <a:cubicBezTo>
                      <a:pt x="14" y="7"/>
                      <a:pt x="14" y="6"/>
                      <a:pt x="14" y="6"/>
                    </a:cubicBezTo>
                    <a:cubicBezTo>
                      <a:pt x="15" y="6"/>
                      <a:pt x="15" y="6"/>
                      <a:pt x="14" y="5"/>
                    </a:cubicBezTo>
                    <a:cubicBezTo>
                      <a:pt x="14" y="4"/>
                      <a:pt x="14" y="4"/>
                      <a:pt x="14" y="4"/>
                    </a:cubicBezTo>
                    <a:cubicBezTo>
                      <a:pt x="14" y="3"/>
                      <a:pt x="13" y="3"/>
                      <a:pt x="13" y="2"/>
                    </a:cubicBezTo>
                    <a:cubicBezTo>
                      <a:pt x="13" y="2"/>
                      <a:pt x="14" y="2"/>
                      <a:pt x="14" y="1"/>
                    </a:cubicBezTo>
                    <a:cubicBezTo>
                      <a:pt x="14" y="1"/>
                      <a:pt x="13" y="1"/>
                      <a:pt x="13" y="0"/>
                    </a:cubicBezTo>
                    <a:cubicBezTo>
                      <a:pt x="12" y="0"/>
                      <a:pt x="11" y="0"/>
                      <a:pt x="11" y="0"/>
                    </a:cubicBezTo>
                    <a:cubicBezTo>
                      <a:pt x="11" y="1"/>
                      <a:pt x="10" y="1"/>
                      <a:pt x="10" y="1"/>
                    </a:cubicBezTo>
                    <a:cubicBezTo>
                      <a:pt x="9" y="1"/>
                      <a:pt x="9" y="2"/>
                      <a:pt x="8" y="2"/>
                    </a:cubicBezTo>
                    <a:cubicBezTo>
                      <a:pt x="8" y="2"/>
                      <a:pt x="8" y="2"/>
                      <a:pt x="8" y="2"/>
                    </a:cubicBezTo>
                    <a:cubicBezTo>
                      <a:pt x="8" y="3"/>
                      <a:pt x="9" y="1"/>
                      <a:pt x="9" y="2"/>
                    </a:cubicBezTo>
                    <a:cubicBezTo>
                      <a:pt x="9" y="2"/>
                      <a:pt x="9" y="2"/>
                      <a:pt x="10" y="2"/>
                    </a:cubicBezTo>
                    <a:cubicBezTo>
                      <a:pt x="10" y="3"/>
                      <a:pt x="9" y="3"/>
                      <a:pt x="10" y="4"/>
                    </a:cubicBezTo>
                    <a:cubicBezTo>
                      <a:pt x="10" y="4"/>
                      <a:pt x="10" y="4"/>
                      <a:pt x="10" y="5"/>
                    </a:cubicBezTo>
                    <a:cubicBezTo>
                      <a:pt x="9" y="4"/>
                      <a:pt x="8" y="7"/>
                      <a:pt x="9" y="5"/>
                    </a:cubicBezTo>
                    <a:cubicBezTo>
                      <a:pt x="9" y="5"/>
                      <a:pt x="9" y="4"/>
                      <a:pt x="9" y="5"/>
                    </a:cubicBezTo>
                    <a:cubicBezTo>
                      <a:pt x="10" y="5"/>
                      <a:pt x="9" y="3"/>
                      <a:pt x="9" y="3"/>
                    </a:cubicBezTo>
                    <a:cubicBezTo>
                      <a:pt x="9" y="2"/>
                      <a:pt x="8" y="2"/>
                      <a:pt x="8" y="2"/>
                    </a:cubicBezTo>
                    <a:cubicBezTo>
                      <a:pt x="9" y="3"/>
                      <a:pt x="8" y="3"/>
                      <a:pt x="9" y="3"/>
                    </a:cubicBezTo>
                    <a:cubicBezTo>
                      <a:pt x="9" y="3"/>
                      <a:pt x="9" y="3"/>
                      <a:pt x="8" y="4"/>
                    </a:cubicBezTo>
                    <a:cubicBezTo>
                      <a:pt x="8" y="4"/>
                      <a:pt x="8" y="7"/>
                      <a:pt x="7" y="4"/>
                    </a:cubicBezTo>
                    <a:cubicBezTo>
                      <a:pt x="7" y="4"/>
                      <a:pt x="7" y="4"/>
                      <a:pt x="7" y="4"/>
                    </a:cubicBezTo>
                    <a:cubicBezTo>
                      <a:pt x="6" y="4"/>
                      <a:pt x="6" y="4"/>
                      <a:pt x="7" y="4"/>
                    </a:cubicBezTo>
                    <a:cubicBezTo>
                      <a:pt x="7" y="3"/>
                      <a:pt x="7" y="3"/>
                      <a:pt x="7" y="3"/>
                    </a:cubicBezTo>
                    <a:cubicBezTo>
                      <a:pt x="6" y="3"/>
                      <a:pt x="7" y="2"/>
                      <a:pt x="7" y="3"/>
                    </a:cubicBezTo>
                    <a:cubicBezTo>
                      <a:pt x="7" y="3"/>
                      <a:pt x="7" y="2"/>
                      <a:pt x="8" y="2"/>
                    </a:cubicBezTo>
                    <a:cubicBezTo>
                      <a:pt x="7" y="2"/>
                      <a:pt x="7" y="2"/>
                      <a:pt x="7" y="2"/>
                    </a:cubicBezTo>
                    <a:cubicBezTo>
                      <a:pt x="7" y="2"/>
                      <a:pt x="7" y="2"/>
                      <a:pt x="7" y="2"/>
                    </a:cubicBezTo>
                    <a:cubicBezTo>
                      <a:pt x="6" y="2"/>
                      <a:pt x="6" y="2"/>
                      <a:pt x="5" y="2"/>
                    </a:cubicBezTo>
                    <a:cubicBezTo>
                      <a:pt x="4" y="2"/>
                      <a:pt x="4" y="2"/>
                      <a:pt x="4" y="2"/>
                    </a:cubicBezTo>
                    <a:cubicBezTo>
                      <a:pt x="3" y="1"/>
                      <a:pt x="4" y="2"/>
                      <a:pt x="4" y="2"/>
                    </a:cubicBezTo>
                    <a:cubicBezTo>
                      <a:pt x="4" y="2"/>
                      <a:pt x="4" y="2"/>
                      <a:pt x="5" y="2"/>
                    </a:cubicBezTo>
                    <a:cubicBezTo>
                      <a:pt x="6" y="3"/>
                      <a:pt x="5" y="4"/>
                      <a:pt x="4" y="3"/>
                    </a:cubicBezTo>
                    <a:cubicBezTo>
                      <a:pt x="4" y="3"/>
                      <a:pt x="4" y="3"/>
                      <a:pt x="4" y="3"/>
                    </a:cubicBezTo>
                    <a:cubicBezTo>
                      <a:pt x="4" y="3"/>
                      <a:pt x="4" y="4"/>
                      <a:pt x="4" y="4"/>
                    </a:cubicBezTo>
                    <a:cubicBezTo>
                      <a:pt x="4" y="4"/>
                      <a:pt x="3" y="3"/>
                      <a:pt x="3" y="4"/>
                    </a:cubicBezTo>
                    <a:cubicBezTo>
                      <a:pt x="4" y="5"/>
                      <a:pt x="2" y="5"/>
                      <a:pt x="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7" name="Freeform 2926"/>
              <p:cNvSpPr>
                <a:spLocks/>
              </p:cNvSpPr>
              <p:nvPr/>
            </p:nvSpPr>
            <p:spPr bwMode="auto">
              <a:xfrm>
                <a:off x="4603750" y="3028950"/>
                <a:ext cx="6350" cy="3175"/>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1"/>
                      <a:pt x="1" y="0"/>
                    </a:cubicBezTo>
                    <a:cubicBezTo>
                      <a:pt x="1" y="0"/>
                      <a:pt x="1"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8" name="Freeform 2927"/>
              <p:cNvSpPr>
                <a:spLocks/>
              </p:cNvSpPr>
              <p:nvPr/>
            </p:nvSpPr>
            <p:spPr bwMode="auto">
              <a:xfrm>
                <a:off x="4583113" y="3081338"/>
                <a:ext cx="9525" cy="14287"/>
              </a:xfrm>
              <a:custGeom>
                <a:avLst/>
                <a:gdLst>
                  <a:gd name="T0" fmla="*/ 1 w 3"/>
                  <a:gd name="T1" fmla="*/ 5 h 5"/>
                  <a:gd name="T2" fmla="*/ 2 w 3"/>
                  <a:gd name="T3" fmla="*/ 4 h 5"/>
                  <a:gd name="T4" fmla="*/ 2 w 3"/>
                  <a:gd name="T5" fmla="*/ 2 h 5"/>
                  <a:gd name="T6" fmla="*/ 3 w 3"/>
                  <a:gd name="T7" fmla="*/ 0 h 5"/>
                  <a:gd name="T8" fmla="*/ 2 w 3"/>
                  <a:gd name="T9" fmla="*/ 0 h 5"/>
                  <a:gd name="T10" fmla="*/ 2 w 3"/>
                  <a:gd name="T11" fmla="*/ 1 h 5"/>
                  <a:gd name="T12" fmla="*/ 2 w 3"/>
                  <a:gd name="T13" fmla="*/ 2 h 5"/>
                  <a:gd name="T14" fmla="*/ 1 w 3"/>
                  <a:gd name="T15" fmla="*/ 3 h 5"/>
                  <a:gd name="T16" fmla="*/ 1 w 3"/>
                  <a:gd name="T17" fmla="*/ 3 h 5"/>
                  <a:gd name="T18" fmla="*/ 0 w 3"/>
                  <a:gd name="T19" fmla="*/ 4 h 5"/>
                  <a:gd name="T20" fmla="*/ 0 w 3"/>
                  <a:gd name="T21" fmla="*/ 4 h 5"/>
                  <a:gd name="T22" fmla="*/ 1 w 3"/>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1" y="5"/>
                    </a:moveTo>
                    <a:cubicBezTo>
                      <a:pt x="1" y="5"/>
                      <a:pt x="1" y="4"/>
                      <a:pt x="2" y="4"/>
                    </a:cubicBezTo>
                    <a:cubicBezTo>
                      <a:pt x="2" y="3"/>
                      <a:pt x="2" y="2"/>
                      <a:pt x="2" y="2"/>
                    </a:cubicBezTo>
                    <a:cubicBezTo>
                      <a:pt x="2" y="2"/>
                      <a:pt x="3" y="1"/>
                      <a:pt x="3" y="0"/>
                    </a:cubicBezTo>
                    <a:cubicBezTo>
                      <a:pt x="2" y="0"/>
                      <a:pt x="3" y="0"/>
                      <a:pt x="2" y="0"/>
                    </a:cubicBezTo>
                    <a:cubicBezTo>
                      <a:pt x="2" y="1"/>
                      <a:pt x="2" y="0"/>
                      <a:pt x="2" y="1"/>
                    </a:cubicBezTo>
                    <a:cubicBezTo>
                      <a:pt x="2" y="1"/>
                      <a:pt x="2" y="2"/>
                      <a:pt x="2" y="2"/>
                    </a:cubicBezTo>
                    <a:cubicBezTo>
                      <a:pt x="1" y="2"/>
                      <a:pt x="1" y="2"/>
                      <a:pt x="1" y="3"/>
                    </a:cubicBezTo>
                    <a:cubicBezTo>
                      <a:pt x="1" y="3"/>
                      <a:pt x="1" y="3"/>
                      <a:pt x="1" y="3"/>
                    </a:cubicBezTo>
                    <a:cubicBezTo>
                      <a:pt x="1" y="4"/>
                      <a:pt x="0" y="4"/>
                      <a:pt x="0" y="4"/>
                    </a:cubicBezTo>
                    <a:cubicBezTo>
                      <a:pt x="0" y="4"/>
                      <a:pt x="0" y="4"/>
                      <a:pt x="0" y="4"/>
                    </a:cubicBezTo>
                    <a:cubicBezTo>
                      <a:pt x="0" y="5"/>
                      <a:pt x="1" y="5"/>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09" name="Freeform 2928"/>
              <p:cNvSpPr>
                <a:spLocks/>
              </p:cNvSpPr>
              <p:nvPr/>
            </p:nvSpPr>
            <p:spPr bwMode="auto">
              <a:xfrm>
                <a:off x="4592638" y="3086100"/>
                <a:ext cx="19050" cy="14287"/>
              </a:xfrm>
              <a:custGeom>
                <a:avLst/>
                <a:gdLst>
                  <a:gd name="T0" fmla="*/ 6 w 7"/>
                  <a:gd name="T1" fmla="*/ 4 h 5"/>
                  <a:gd name="T2" fmla="*/ 7 w 7"/>
                  <a:gd name="T3" fmla="*/ 4 h 5"/>
                  <a:gd name="T4" fmla="*/ 6 w 7"/>
                  <a:gd name="T5" fmla="*/ 3 h 5"/>
                  <a:gd name="T6" fmla="*/ 6 w 7"/>
                  <a:gd name="T7" fmla="*/ 3 h 5"/>
                  <a:gd name="T8" fmla="*/ 7 w 7"/>
                  <a:gd name="T9" fmla="*/ 3 h 5"/>
                  <a:gd name="T10" fmla="*/ 6 w 7"/>
                  <a:gd name="T11" fmla="*/ 2 h 5"/>
                  <a:gd name="T12" fmla="*/ 6 w 7"/>
                  <a:gd name="T13" fmla="*/ 2 h 5"/>
                  <a:gd name="T14" fmla="*/ 6 w 7"/>
                  <a:gd name="T15" fmla="*/ 1 h 5"/>
                  <a:gd name="T16" fmla="*/ 6 w 7"/>
                  <a:gd name="T17" fmla="*/ 1 h 5"/>
                  <a:gd name="T18" fmla="*/ 5 w 7"/>
                  <a:gd name="T19" fmla="*/ 1 h 5"/>
                  <a:gd name="T20" fmla="*/ 5 w 7"/>
                  <a:gd name="T21" fmla="*/ 1 h 5"/>
                  <a:gd name="T22" fmla="*/ 5 w 7"/>
                  <a:gd name="T23" fmla="*/ 2 h 5"/>
                  <a:gd name="T24" fmla="*/ 4 w 7"/>
                  <a:gd name="T25" fmla="*/ 2 h 5"/>
                  <a:gd name="T26" fmla="*/ 3 w 7"/>
                  <a:gd name="T27" fmla="*/ 1 h 5"/>
                  <a:gd name="T28" fmla="*/ 3 w 7"/>
                  <a:gd name="T29" fmla="*/ 1 h 5"/>
                  <a:gd name="T30" fmla="*/ 2 w 7"/>
                  <a:gd name="T31" fmla="*/ 0 h 5"/>
                  <a:gd name="T32" fmla="*/ 1 w 7"/>
                  <a:gd name="T33" fmla="*/ 0 h 5"/>
                  <a:gd name="T34" fmla="*/ 1 w 7"/>
                  <a:gd name="T35" fmla="*/ 1 h 5"/>
                  <a:gd name="T36" fmla="*/ 1 w 7"/>
                  <a:gd name="T37" fmla="*/ 2 h 5"/>
                  <a:gd name="T38" fmla="*/ 1 w 7"/>
                  <a:gd name="T39" fmla="*/ 2 h 5"/>
                  <a:gd name="T40" fmla="*/ 0 w 7"/>
                  <a:gd name="T41" fmla="*/ 2 h 5"/>
                  <a:gd name="T42" fmla="*/ 0 w 7"/>
                  <a:gd name="T43" fmla="*/ 3 h 5"/>
                  <a:gd name="T44" fmla="*/ 1 w 7"/>
                  <a:gd name="T45" fmla="*/ 3 h 5"/>
                  <a:gd name="T46" fmla="*/ 2 w 7"/>
                  <a:gd name="T47" fmla="*/ 3 h 5"/>
                  <a:gd name="T48" fmla="*/ 3 w 7"/>
                  <a:gd name="T49" fmla="*/ 4 h 5"/>
                  <a:gd name="T50" fmla="*/ 4 w 7"/>
                  <a:gd name="T51" fmla="*/ 5 h 5"/>
                  <a:gd name="T52" fmla="*/ 4 w 7"/>
                  <a:gd name="T53" fmla="*/ 4 h 5"/>
                  <a:gd name="T54" fmla="*/ 4 w 7"/>
                  <a:gd name="T55" fmla="*/ 4 h 5"/>
                  <a:gd name="T56" fmla="*/ 6 w 7"/>
                  <a:gd name="T5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5">
                    <a:moveTo>
                      <a:pt x="6" y="4"/>
                    </a:moveTo>
                    <a:cubicBezTo>
                      <a:pt x="7" y="4"/>
                      <a:pt x="7" y="4"/>
                      <a:pt x="7" y="4"/>
                    </a:cubicBezTo>
                    <a:cubicBezTo>
                      <a:pt x="7" y="3"/>
                      <a:pt x="7" y="3"/>
                      <a:pt x="6" y="3"/>
                    </a:cubicBezTo>
                    <a:cubicBezTo>
                      <a:pt x="6" y="3"/>
                      <a:pt x="6" y="3"/>
                      <a:pt x="6" y="3"/>
                    </a:cubicBezTo>
                    <a:cubicBezTo>
                      <a:pt x="7" y="3"/>
                      <a:pt x="7" y="3"/>
                      <a:pt x="7" y="3"/>
                    </a:cubicBezTo>
                    <a:cubicBezTo>
                      <a:pt x="7" y="3"/>
                      <a:pt x="6" y="3"/>
                      <a:pt x="6" y="2"/>
                    </a:cubicBezTo>
                    <a:cubicBezTo>
                      <a:pt x="6" y="2"/>
                      <a:pt x="6" y="2"/>
                      <a:pt x="6" y="2"/>
                    </a:cubicBezTo>
                    <a:cubicBezTo>
                      <a:pt x="6" y="2"/>
                      <a:pt x="6" y="2"/>
                      <a:pt x="6" y="1"/>
                    </a:cubicBezTo>
                    <a:cubicBezTo>
                      <a:pt x="6" y="1"/>
                      <a:pt x="6" y="1"/>
                      <a:pt x="6" y="1"/>
                    </a:cubicBezTo>
                    <a:cubicBezTo>
                      <a:pt x="5" y="1"/>
                      <a:pt x="5" y="1"/>
                      <a:pt x="5" y="1"/>
                    </a:cubicBezTo>
                    <a:cubicBezTo>
                      <a:pt x="6" y="1"/>
                      <a:pt x="5" y="2"/>
                      <a:pt x="5" y="1"/>
                    </a:cubicBezTo>
                    <a:cubicBezTo>
                      <a:pt x="5" y="1"/>
                      <a:pt x="5" y="1"/>
                      <a:pt x="5" y="2"/>
                    </a:cubicBezTo>
                    <a:cubicBezTo>
                      <a:pt x="5" y="2"/>
                      <a:pt x="4" y="2"/>
                      <a:pt x="4" y="2"/>
                    </a:cubicBezTo>
                    <a:cubicBezTo>
                      <a:pt x="4" y="1"/>
                      <a:pt x="4" y="1"/>
                      <a:pt x="3" y="1"/>
                    </a:cubicBezTo>
                    <a:cubicBezTo>
                      <a:pt x="3" y="1"/>
                      <a:pt x="3" y="1"/>
                      <a:pt x="3" y="1"/>
                    </a:cubicBezTo>
                    <a:cubicBezTo>
                      <a:pt x="2" y="1"/>
                      <a:pt x="3" y="0"/>
                      <a:pt x="2" y="0"/>
                    </a:cubicBezTo>
                    <a:cubicBezTo>
                      <a:pt x="2" y="0"/>
                      <a:pt x="1" y="0"/>
                      <a:pt x="1" y="0"/>
                    </a:cubicBezTo>
                    <a:cubicBezTo>
                      <a:pt x="2" y="1"/>
                      <a:pt x="1" y="0"/>
                      <a:pt x="1" y="1"/>
                    </a:cubicBezTo>
                    <a:cubicBezTo>
                      <a:pt x="0" y="1"/>
                      <a:pt x="1" y="1"/>
                      <a:pt x="1" y="2"/>
                    </a:cubicBezTo>
                    <a:cubicBezTo>
                      <a:pt x="2" y="2"/>
                      <a:pt x="1" y="2"/>
                      <a:pt x="1" y="2"/>
                    </a:cubicBezTo>
                    <a:cubicBezTo>
                      <a:pt x="1" y="2"/>
                      <a:pt x="0" y="2"/>
                      <a:pt x="0" y="2"/>
                    </a:cubicBezTo>
                    <a:cubicBezTo>
                      <a:pt x="0" y="2"/>
                      <a:pt x="0" y="2"/>
                      <a:pt x="0" y="3"/>
                    </a:cubicBezTo>
                    <a:cubicBezTo>
                      <a:pt x="1" y="3"/>
                      <a:pt x="1" y="2"/>
                      <a:pt x="1" y="3"/>
                    </a:cubicBezTo>
                    <a:cubicBezTo>
                      <a:pt x="1" y="3"/>
                      <a:pt x="2" y="3"/>
                      <a:pt x="2" y="3"/>
                    </a:cubicBezTo>
                    <a:cubicBezTo>
                      <a:pt x="2" y="3"/>
                      <a:pt x="2" y="4"/>
                      <a:pt x="3" y="4"/>
                    </a:cubicBezTo>
                    <a:cubicBezTo>
                      <a:pt x="3" y="4"/>
                      <a:pt x="4" y="4"/>
                      <a:pt x="4" y="5"/>
                    </a:cubicBezTo>
                    <a:cubicBezTo>
                      <a:pt x="6" y="5"/>
                      <a:pt x="5" y="4"/>
                      <a:pt x="4" y="4"/>
                    </a:cubicBezTo>
                    <a:cubicBezTo>
                      <a:pt x="4" y="4"/>
                      <a:pt x="4" y="4"/>
                      <a:pt x="4" y="4"/>
                    </a:cubicBezTo>
                    <a:cubicBezTo>
                      <a:pt x="5" y="4"/>
                      <a:pt x="6" y="4"/>
                      <a:pt x="6"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0" name="Freeform 2929"/>
              <p:cNvSpPr>
                <a:spLocks/>
              </p:cNvSpPr>
              <p:nvPr/>
            </p:nvSpPr>
            <p:spPr bwMode="auto">
              <a:xfrm>
                <a:off x="4610100" y="3086100"/>
                <a:ext cx="11113" cy="14287"/>
              </a:xfrm>
              <a:custGeom>
                <a:avLst/>
                <a:gdLst>
                  <a:gd name="T0" fmla="*/ 1 w 4"/>
                  <a:gd name="T1" fmla="*/ 5 h 5"/>
                  <a:gd name="T2" fmla="*/ 1 w 4"/>
                  <a:gd name="T3" fmla="*/ 5 h 5"/>
                  <a:gd name="T4" fmla="*/ 2 w 4"/>
                  <a:gd name="T5" fmla="*/ 5 h 5"/>
                  <a:gd name="T6" fmla="*/ 4 w 4"/>
                  <a:gd name="T7" fmla="*/ 2 h 5"/>
                  <a:gd name="T8" fmla="*/ 3 w 4"/>
                  <a:gd name="T9" fmla="*/ 1 h 5"/>
                  <a:gd name="T10" fmla="*/ 2 w 4"/>
                  <a:gd name="T11" fmla="*/ 1 h 5"/>
                  <a:gd name="T12" fmla="*/ 2 w 4"/>
                  <a:gd name="T13" fmla="*/ 1 h 5"/>
                  <a:gd name="T14" fmla="*/ 1 w 4"/>
                  <a:gd name="T15" fmla="*/ 0 h 5"/>
                  <a:gd name="T16" fmla="*/ 1 w 4"/>
                  <a:gd name="T17" fmla="*/ 1 h 5"/>
                  <a:gd name="T18" fmla="*/ 0 w 4"/>
                  <a:gd name="T19" fmla="*/ 0 h 5"/>
                  <a:gd name="T20" fmla="*/ 0 w 4"/>
                  <a:gd name="T21" fmla="*/ 1 h 5"/>
                  <a:gd name="T22" fmla="*/ 0 w 4"/>
                  <a:gd name="T23" fmla="*/ 2 h 5"/>
                  <a:gd name="T24" fmla="*/ 1 w 4"/>
                  <a:gd name="T25" fmla="*/ 2 h 5"/>
                  <a:gd name="T26" fmla="*/ 1 w 4"/>
                  <a:gd name="T27" fmla="*/ 3 h 5"/>
                  <a:gd name="T28" fmla="*/ 1 w 4"/>
                  <a:gd name="T29" fmla="*/ 3 h 5"/>
                  <a:gd name="T30" fmla="*/ 1 w 4"/>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5">
                    <a:moveTo>
                      <a:pt x="1" y="5"/>
                    </a:moveTo>
                    <a:cubicBezTo>
                      <a:pt x="1" y="5"/>
                      <a:pt x="1" y="5"/>
                      <a:pt x="1" y="5"/>
                    </a:cubicBezTo>
                    <a:cubicBezTo>
                      <a:pt x="2" y="5"/>
                      <a:pt x="2" y="5"/>
                      <a:pt x="2" y="5"/>
                    </a:cubicBezTo>
                    <a:cubicBezTo>
                      <a:pt x="2" y="4"/>
                      <a:pt x="2" y="3"/>
                      <a:pt x="4" y="2"/>
                    </a:cubicBezTo>
                    <a:cubicBezTo>
                      <a:pt x="3" y="2"/>
                      <a:pt x="3" y="1"/>
                      <a:pt x="3" y="1"/>
                    </a:cubicBezTo>
                    <a:cubicBezTo>
                      <a:pt x="3" y="1"/>
                      <a:pt x="2" y="1"/>
                      <a:pt x="2" y="1"/>
                    </a:cubicBezTo>
                    <a:cubicBezTo>
                      <a:pt x="2" y="1"/>
                      <a:pt x="2" y="0"/>
                      <a:pt x="2" y="1"/>
                    </a:cubicBezTo>
                    <a:cubicBezTo>
                      <a:pt x="1" y="1"/>
                      <a:pt x="1" y="0"/>
                      <a:pt x="1" y="0"/>
                    </a:cubicBezTo>
                    <a:cubicBezTo>
                      <a:pt x="1" y="0"/>
                      <a:pt x="1" y="1"/>
                      <a:pt x="1" y="1"/>
                    </a:cubicBezTo>
                    <a:cubicBezTo>
                      <a:pt x="0" y="1"/>
                      <a:pt x="0" y="0"/>
                      <a:pt x="0" y="0"/>
                    </a:cubicBezTo>
                    <a:cubicBezTo>
                      <a:pt x="0" y="1"/>
                      <a:pt x="0" y="1"/>
                      <a:pt x="0" y="1"/>
                    </a:cubicBezTo>
                    <a:cubicBezTo>
                      <a:pt x="0" y="1"/>
                      <a:pt x="0" y="1"/>
                      <a:pt x="0" y="2"/>
                    </a:cubicBezTo>
                    <a:cubicBezTo>
                      <a:pt x="1" y="2"/>
                      <a:pt x="1" y="2"/>
                      <a:pt x="1" y="2"/>
                    </a:cubicBezTo>
                    <a:cubicBezTo>
                      <a:pt x="1" y="2"/>
                      <a:pt x="1" y="3"/>
                      <a:pt x="1" y="3"/>
                    </a:cubicBezTo>
                    <a:cubicBezTo>
                      <a:pt x="1" y="3"/>
                      <a:pt x="2" y="3"/>
                      <a:pt x="1" y="3"/>
                    </a:cubicBezTo>
                    <a:cubicBezTo>
                      <a:pt x="1" y="4"/>
                      <a:pt x="1" y="4"/>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1" name="Freeform 2930"/>
              <p:cNvSpPr>
                <a:spLocks/>
              </p:cNvSpPr>
              <p:nvPr/>
            </p:nvSpPr>
            <p:spPr bwMode="auto">
              <a:xfrm>
                <a:off x="4618038" y="3084513"/>
                <a:ext cx="14288" cy="7937"/>
              </a:xfrm>
              <a:custGeom>
                <a:avLst/>
                <a:gdLst>
                  <a:gd name="T0" fmla="*/ 4 w 5"/>
                  <a:gd name="T1" fmla="*/ 2 h 3"/>
                  <a:gd name="T2" fmla="*/ 2 w 5"/>
                  <a:gd name="T3" fmla="*/ 1 h 3"/>
                  <a:gd name="T4" fmla="*/ 1 w 5"/>
                  <a:gd name="T5" fmla="*/ 1 h 3"/>
                  <a:gd name="T6" fmla="*/ 1 w 5"/>
                  <a:gd name="T7" fmla="*/ 1 h 3"/>
                  <a:gd name="T8" fmla="*/ 1 w 5"/>
                  <a:gd name="T9" fmla="*/ 1 h 3"/>
                  <a:gd name="T10" fmla="*/ 1 w 5"/>
                  <a:gd name="T11" fmla="*/ 2 h 3"/>
                  <a:gd name="T12" fmla="*/ 2 w 5"/>
                  <a:gd name="T13" fmla="*/ 2 h 3"/>
                  <a:gd name="T14" fmla="*/ 3 w 5"/>
                  <a:gd name="T15" fmla="*/ 1 h 3"/>
                  <a:gd name="T16" fmla="*/ 4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2"/>
                    </a:moveTo>
                    <a:cubicBezTo>
                      <a:pt x="5" y="1"/>
                      <a:pt x="2" y="1"/>
                      <a:pt x="2" y="1"/>
                    </a:cubicBezTo>
                    <a:cubicBezTo>
                      <a:pt x="2" y="0"/>
                      <a:pt x="1" y="0"/>
                      <a:pt x="1" y="1"/>
                    </a:cubicBezTo>
                    <a:cubicBezTo>
                      <a:pt x="2" y="1"/>
                      <a:pt x="2" y="1"/>
                      <a:pt x="1" y="1"/>
                    </a:cubicBezTo>
                    <a:cubicBezTo>
                      <a:pt x="1" y="1"/>
                      <a:pt x="1" y="1"/>
                      <a:pt x="1" y="1"/>
                    </a:cubicBezTo>
                    <a:cubicBezTo>
                      <a:pt x="0" y="1"/>
                      <a:pt x="0" y="2"/>
                      <a:pt x="1" y="2"/>
                    </a:cubicBezTo>
                    <a:cubicBezTo>
                      <a:pt x="1" y="3"/>
                      <a:pt x="1" y="2"/>
                      <a:pt x="2" y="2"/>
                    </a:cubicBezTo>
                    <a:cubicBezTo>
                      <a:pt x="2" y="1"/>
                      <a:pt x="2" y="1"/>
                      <a:pt x="3" y="1"/>
                    </a:cubicBezTo>
                    <a:cubicBezTo>
                      <a:pt x="3" y="1"/>
                      <a:pt x="3"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2" name="Freeform 2931"/>
              <p:cNvSpPr>
                <a:spLocks/>
              </p:cNvSpPr>
              <p:nvPr/>
            </p:nvSpPr>
            <p:spPr bwMode="auto">
              <a:xfrm>
                <a:off x="4632325" y="30718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3" name="Freeform 2932"/>
              <p:cNvSpPr>
                <a:spLocks/>
              </p:cNvSpPr>
              <p:nvPr/>
            </p:nvSpPr>
            <p:spPr bwMode="auto">
              <a:xfrm>
                <a:off x="4565650" y="3089275"/>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4" name="Freeform 2933"/>
              <p:cNvSpPr>
                <a:spLocks/>
              </p:cNvSpPr>
              <p:nvPr/>
            </p:nvSpPr>
            <p:spPr bwMode="auto">
              <a:xfrm>
                <a:off x="4579938" y="3052763"/>
                <a:ext cx="6350" cy="11112"/>
              </a:xfrm>
              <a:custGeom>
                <a:avLst/>
                <a:gdLst>
                  <a:gd name="T0" fmla="*/ 1 w 2"/>
                  <a:gd name="T1" fmla="*/ 3 h 4"/>
                  <a:gd name="T2" fmla="*/ 2 w 2"/>
                  <a:gd name="T3" fmla="*/ 1 h 4"/>
                  <a:gd name="T4" fmla="*/ 1 w 2"/>
                  <a:gd name="T5" fmla="*/ 1 h 4"/>
                  <a:gd name="T6" fmla="*/ 0 w 2"/>
                  <a:gd name="T7" fmla="*/ 1 h 4"/>
                  <a:gd name="T8" fmla="*/ 0 w 2"/>
                  <a:gd name="T9" fmla="*/ 2 h 4"/>
                  <a:gd name="T10" fmla="*/ 1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1" y="3"/>
                    </a:moveTo>
                    <a:cubicBezTo>
                      <a:pt x="1" y="2"/>
                      <a:pt x="2" y="1"/>
                      <a:pt x="2" y="1"/>
                    </a:cubicBezTo>
                    <a:cubicBezTo>
                      <a:pt x="1" y="1"/>
                      <a:pt x="1" y="1"/>
                      <a:pt x="1" y="1"/>
                    </a:cubicBezTo>
                    <a:cubicBezTo>
                      <a:pt x="1" y="0"/>
                      <a:pt x="0" y="1"/>
                      <a:pt x="0" y="1"/>
                    </a:cubicBezTo>
                    <a:cubicBezTo>
                      <a:pt x="1" y="2"/>
                      <a:pt x="1" y="2"/>
                      <a:pt x="0" y="2"/>
                    </a:cubicBezTo>
                    <a:cubicBezTo>
                      <a:pt x="0" y="3"/>
                      <a:pt x="2" y="4"/>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5" name="Freeform 2934"/>
              <p:cNvSpPr>
                <a:spLocks/>
              </p:cNvSpPr>
              <p:nvPr/>
            </p:nvSpPr>
            <p:spPr bwMode="auto">
              <a:xfrm>
                <a:off x="4575175" y="306070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6" name="Freeform 2935"/>
              <p:cNvSpPr>
                <a:spLocks/>
              </p:cNvSpPr>
              <p:nvPr/>
            </p:nvSpPr>
            <p:spPr bwMode="auto">
              <a:xfrm>
                <a:off x="4568825" y="30575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7" name="Freeform 2936"/>
              <p:cNvSpPr>
                <a:spLocks/>
              </p:cNvSpPr>
              <p:nvPr/>
            </p:nvSpPr>
            <p:spPr bwMode="auto">
              <a:xfrm>
                <a:off x="4575175" y="3084513"/>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8" name="Freeform 2937"/>
              <p:cNvSpPr>
                <a:spLocks/>
              </p:cNvSpPr>
              <p:nvPr/>
            </p:nvSpPr>
            <p:spPr bwMode="auto">
              <a:xfrm>
                <a:off x="4572000" y="3084513"/>
                <a:ext cx="3175" cy="1587"/>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19" name="Freeform 2938"/>
              <p:cNvSpPr>
                <a:spLocks/>
              </p:cNvSpPr>
              <p:nvPr/>
            </p:nvSpPr>
            <p:spPr bwMode="auto">
              <a:xfrm>
                <a:off x="4578350" y="3086100"/>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0" name="Freeform 2939"/>
              <p:cNvSpPr>
                <a:spLocks/>
              </p:cNvSpPr>
              <p:nvPr/>
            </p:nvSpPr>
            <p:spPr bwMode="auto">
              <a:xfrm>
                <a:off x="4568825" y="3081338"/>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1" name="Freeform 2940"/>
              <p:cNvSpPr>
                <a:spLocks/>
              </p:cNvSpPr>
              <p:nvPr/>
            </p:nvSpPr>
            <p:spPr bwMode="auto">
              <a:xfrm>
                <a:off x="4575175" y="3086100"/>
                <a:ext cx="7938" cy="6350"/>
              </a:xfrm>
              <a:custGeom>
                <a:avLst/>
                <a:gdLst>
                  <a:gd name="T0" fmla="*/ 3 w 3"/>
                  <a:gd name="T1" fmla="*/ 2 h 2"/>
                  <a:gd name="T2" fmla="*/ 1 w 3"/>
                  <a:gd name="T3" fmla="*/ 1 h 2"/>
                  <a:gd name="T4" fmla="*/ 1 w 3"/>
                  <a:gd name="T5" fmla="*/ 1 h 2"/>
                  <a:gd name="T6" fmla="*/ 0 w 3"/>
                  <a:gd name="T7" fmla="*/ 0 h 2"/>
                  <a:gd name="T8" fmla="*/ 1 w 3"/>
                  <a:gd name="T9" fmla="*/ 2 h 2"/>
                  <a:gd name="T10" fmla="*/ 3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3" y="2"/>
                    </a:moveTo>
                    <a:cubicBezTo>
                      <a:pt x="2" y="1"/>
                      <a:pt x="1" y="1"/>
                      <a:pt x="1" y="1"/>
                    </a:cubicBezTo>
                    <a:cubicBezTo>
                      <a:pt x="2" y="1"/>
                      <a:pt x="1" y="2"/>
                      <a:pt x="1" y="1"/>
                    </a:cubicBezTo>
                    <a:cubicBezTo>
                      <a:pt x="1" y="1"/>
                      <a:pt x="0" y="0"/>
                      <a:pt x="0" y="0"/>
                    </a:cubicBezTo>
                    <a:cubicBezTo>
                      <a:pt x="0" y="1"/>
                      <a:pt x="1" y="2"/>
                      <a:pt x="1" y="2"/>
                    </a:cubicBezTo>
                    <a:cubicBezTo>
                      <a:pt x="2" y="2"/>
                      <a:pt x="1"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2" name="Freeform 2941"/>
              <p:cNvSpPr>
                <a:spLocks/>
              </p:cNvSpPr>
              <p:nvPr/>
            </p:nvSpPr>
            <p:spPr bwMode="auto">
              <a:xfrm>
                <a:off x="4565650" y="3021013"/>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3" name="Freeform 2942"/>
              <p:cNvSpPr>
                <a:spLocks/>
              </p:cNvSpPr>
              <p:nvPr/>
            </p:nvSpPr>
            <p:spPr bwMode="auto">
              <a:xfrm>
                <a:off x="4535488" y="3028950"/>
                <a:ext cx="1588" cy="6350"/>
              </a:xfrm>
              <a:custGeom>
                <a:avLst/>
                <a:gdLst>
                  <a:gd name="T0" fmla="*/ 0 w 1"/>
                  <a:gd name="T1" fmla="*/ 2 h 2"/>
                  <a:gd name="T2" fmla="*/ 1 w 1"/>
                  <a:gd name="T3" fmla="*/ 2 h 2"/>
                  <a:gd name="T4" fmla="*/ 1 w 1"/>
                  <a:gd name="T5" fmla="*/ 1 h 2"/>
                  <a:gd name="T6" fmla="*/ 1 w 1"/>
                  <a:gd name="T7" fmla="*/ 1 h 2"/>
                  <a:gd name="T8" fmla="*/ 0 w 1"/>
                  <a:gd name="T9" fmla="*/ 1 h 2"/>
                  <a:gd name="T10" fmla="*/ 0 w 1"/>
                  <a:gd name="T11" fmla="*/ 1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1" y="2"/>
                      <a:pt x="1" y="2"/>
                    </a:cubicBezTo>
                    <a:cubicBezTo>
                      <a:pt x="1" y="1"/>
                      <a:pt x="1" y="1"/>
                      <a:pt x="1" y="1"/>
                    </a:cubicBezTo>
                    <a:cubicBezTo>
                      <a:pt x="1" y="1"/>
                      <a:pt x="1" y="1"/>
                      <a:pt x="1" y="1"/>
                    </a:cubicBezTo>
                    <a:cubicBezTo>
                      <a:pt x="1" y="1"/>
                      <a:pt x="0" y="1"/>
                      <a:pt x="0" y="1"/>
                    </a:cubicBezTo>
                    <a:cubicBezTo>
                      <a:pt x="0" y="1"/>
                      <a:pt x="0" y="0"/>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4" name="Freeform 2943"/>
              <p:cNvSpPr>
                <a:spLocks/>
              </p:cNvSpPr>
              <p:nvPr/>
            </p:nvSpPr>
            <p:spPr bwMode="auto">
              <a:xfrm>
                <a:off x="4537075" y="3024188"/>
                <a:ext cx="9525" cy="7937"/>
              </a:xfrm>
              <a:custGeom>
                <a:avLst/>
                <a:gdLst>
                  <a:gd name="T0" fmla="*/ 0 w 3"/>
                  <a:gd name="T1" fmla="*/ 2 h 3"/>
                  <a:gd name="T2" fmla="*/ 0 w 3"/>
                  <a:gd name="T3" fmla="*/ 2 h 3"/>
                  <a:gd name="T4" fmla="*/ 0 w 3"/>
                  <a:gd name="T5" fmla="*/ 3 h 3"/>
                  <a:gd name="T6" fmla="*/ 1 w 3"/>
                  <a:gd name="T7" fmla="*/ 3 h 3"/>
                  <a:gd name="T8" fmla="*/ 2 w 3"/>
                  <a:gd name="T9" fmla="*/ 1 h 3"/>
                  <a:gd name="T10" fmla="*/ 2 w 3"/>
                  <a:gd name="T11" fmla="*/ 1 h 3"/>
                  <a:gd name="T12" fmla="*/ 3 w 3"/>
                  <a:gd name="T13" fmla="*/ 0 h 3"/>
                  <a:gd name="T14" fmla="*/ 1 w 3"/>
                  <a:gd name="T15" fmla="*/ 1 h 3"/>
                  <a:gd name="T16" fmla="*/ 0 w 3"/>
                  <a:gd name="T17" fmla="*/ 1 h 3"/>
                  <a:gd name="T18" fmla="*/ 1 w 3"/>
                  <a:gd name="T19" fmla="*/ 1 h 3"/>
                  <a:gd name="T20" fmla="*/ 0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0" y="2"/>
                    </a:moveTo>
                    <a:cubicBezTo>
                      <a:pt x="0" y="2"/>
                      <a:pt x="0" y="2"/>
                      <a:pt x="0" y="2"/>
                    </a:cubicBezTo>
                    <a:cubicBezTo>
                      <a:pt x="0" y="2"/>
                      <a:pt x="0" y="2"/>
                      <a:pt x="0" y="3"/>
                    </a:cubicBezTo>
                    <a:cubicBezTo>
                      <a:pt x="1" y="3"/>
                      <a:pt x="1" y="3"/>
                      <a:pt x="1" y="3"/>
                    </a:cubicBezTo>
                    <a:cubicBezTo>
                      <a:pt x="1" y="3"/>
                      <a:pt x="3" y="2"/>
                      <a:pt x="2" y="1"/>
                    </a:cubicBezTo>
                    <a:cubicBezTo>
                      <a:pt x="1" y="1"/>
                      <a:pt x="2" y="1"/>
                      <a:pt x="2" y="1"/>
                    </a:cubicBezTo>
                    <a:cubicBezTo>
                      <a:pt x="2" y="0"/>
                      <a:pt x="3" y="0"/>
                      <a:pt x="3" y="0"/>
                    </a:cubicBezTo>
                    <a:cubicBezTo>
                      <a:pt x="2" y="0"/>
                      <a:pt x="2" y="1"/>
                      <a:pt x="1" y="1"/>
                    </a:cubicBezTo>
                    <a:cubicBezTo>
                      <a:pt x="1" y="0"/>
                      <a:pt x="1" y="1"/>
                      <a:pt x="0" y="1"/>
                    </a:cubicBezTo>
                    <a:cubicBezTo>
                      <a:pt x="0" y="1"/>
                      <a:pt x="1" y="1"/>
                      <a:pt x="1" y="1"/>
                    </a:cubicBezTo>
                    <a:cubicBezTo>
                      <a:pt x="1" y="1"/>
                      <a:pt x="1"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5" name="Freeform 2944"/>
              <p:cNvSpPr>
                <a:spLocks/>
              </p:cNvSpPr>
              <p:nvPr/>
            </p:nvSpPr>
            <p:spPr bwMode="auto">
              <a:xfrm>
                <a:off x="4532313" y="3070225"/>
                <a:ext cx="3175" cy="4762"/>
              </a:xfrm>
              <a:custGeom>
                <a:avLst/>
                <a:gdLst>
                  <a:gd name="T0" fmla="*/ 0 w 1"/>
                  <a:gd name="T1" fmla="*/ 1 h 2"/>
                  <a:gd name="T2" fmla="*/ 0 w 1"/>
                  <a:gd name="T3" fmla="*/ 1 h 2"/>
                  <a:gd name="T4" fmla="*/ 0 w 1"/>
                  <a:gd name="T5" fmla="*/ 2 h 2"/>
                  <a:gd name="T6" fmla="*/ 1 w 1"/>
                  <a:gd name="T7" fmla="*/ 2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0"/>
                      <a:pt x="0" y="1"/>
                      <a:pt x="0" y="1"/>
                    </a:cubicBezTo>
                    <a:cubicBezTo>
                      <a:pt x="0" y="1"/>
                      <a:pt x="0" y="2"/>
                      <a:pt x="0" y="2"/>
                    </a:cubicBezTo>
                    <a:cubicBezTo>
                      <a:pt x="1" y="2"/>
                      <a:pt x="1" y="2"/>
                      <a:pt x="1" y="2"/>
                    </a:cubicBezTo>
                    <a:cubicBezTo>
                      <a:pt x="1" y="2"/>
                      <a:pt x="1" y="2"/>
                      <a:pt x="1" y="1"/>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6" name="Freeform 2945"/>
              <p:cNvSpPr>
                <a:spLocks/>
              </p:cNvSpPr>
              <p:nvPr/>
            </p:nvSpPr>
            <p:spPr bwMode="auto">
              <a:xfrm>
                <a:off x="4535488" y="3078163"/>
                <a:ext cx="1588" cy="7937"/>
              </a:xfrm>
              <a:custGeom>
                <a:avLst/>
                <a:gdLst>
                  <a:gd name="T0" fmla="*/ 0 w 1"/>
                  <a:gd name="T1" fmla="*/ 1 h 3"/>
                  <a:gd name="T2" fmla="*/ 0 w 1"/>
                  <a:gd name="T3" fmla="*/ 2 h 3"/>
                  <a:gd name="T4" fmla="*/ 1 w 1"/>
                  <a:gd name="T5" fmla="*/ 2 h 3"/>
                  <a:gd name="T6" fmla="*/ 0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1"/>
                      <a:pt x="0" y="1"/>
                      <a:pt x="0" y="2"/>
                    </a:cubicBezTo>
                    <a:cubicBezTo>
                      <a:pt x="0" y="3"/>
                      <a:pt x="1" y="2"/>
                      <a:pt x="1" y="2"/>
                    </a:cubicBezTo>
                    <a:cubicBezTo>
                      <a:pt x="1" y="2"/>
                      <a:pt x="0" y="1"/>
                      <a:pt x="0"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7" name="Freeform 2946"/>
              <p:cNvSpPr>
                <a:spLocks/>
              </p:cNvSpPr>
              <p:nvPr/>
            </p:nvSpPr>
            <p:spPr bwMode="auto">
              <a:xfrm>
                <a:off x="4532313" y="3074988"/>
                <a:ext cx="4763" cy="6350"/>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2" y="0"/>
                      <a:pt x="0" y="1"/>
                      <a:pt x="1" y="1"/>
                    </a:cubicBezTo>
                    <a:cubicBezTo>
                      <a:pt x="1" y="2"/>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8" name="Freeform 2947"/>
              <p:cNvSpPr>
                <a:spLocks/>
              </p:cNvSpPr>
              <p:nvPr/>
            </p:nvSpPr>
            <p:spPr bwMode="auto">
              <a:xfrm>
                <a:off x="4546600" y="3025775"/>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29" name="Freeform 2948"/>
              <p:cNvSpPr>
                <a:spLocks/>
              </p:cNvSpPr>
              <p:nvPr/>
            </p:nvSpPr>
            <p:spPr bwMode="auto">
              <a:xfrm>
                <a:off x="4578350" y="3055938"/>
                <a:ext cx="1588" cy="1587"/>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0" name="Freeform 2949"/>
              <p:cNvSpPr>
                <a:spLocks/>
              </p:cNvSpPr>
              <p:nvPr/>
            </p:nvSpPr>
            <p:spPr bwMode="auto">
              <a:xfrm>
                <a:off x="4592638" y="3055938"/>
                <a:ext cx="4763" cy="1587"/>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1" y="1"/>
                    </a:cubicBezTo>
                    <a:cubicBezTo>
                      <a:pt x="0"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1" name="Freeform 2950"/>
              <p:cNvSpPr>
                <a:spLocks/>
              </p:cNvSpPr>
              <p:nvPr/>
            </p:nvSpPr>
            <p:spPr bwMode="auto">
              <a:xfrm>
                <a:off x="4595813" y="3081338"/>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2" name="Freeform 2951"/>
              <p:cNvSpPr>
                <a:spLocks/>
              </p:cNvSpPr>
              <p:nvPr/>
            </p:nvSpPr>
            <p:spPr bwMode="auto">
              <a:xfrm>
                <a:off x="4610100" y="3060700"/>
                <a:ext cx="1588" cy="317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1" y="1"/>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3" name="Freeform 2952"/>
              <p:cNvSpPr>
                <a:spLocks/>
              </p:cNvSpPr>
              <p:nvPr/>
            </p:nvSpPr>
            <p:spPr bwMode="auto">
              <a:xfrm>
                <a:off x="4632325" y="3063875"/>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4" name="Freeform 2953"/>
              <p:cNvSpPr>
                <a:spLocks/>
              </p:cNvSpPr>
              <p:nvPr/>
            </p:nvSpPr>
            <p:spPr bwMode="auto">
              <a:xfrm>
                <a:off x="4603750" y="308610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5" name="Freeform 2954"/>
              <p:cNvSpPr>
                <a:spLocks/>
              </p:cNvSpPr>
              <p:nvPr/>
            </p:nvSpPr>
            <p:spPr bwMode="auto">
              <a:xfrm>
                <a:off x="4564063" y="3074988"/>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1"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6" name="Freeform 2955"/>
              <p:cNvSpPr>
                <a:spLocks/>
              </p:cNvSpPr>
              <p:nvPr/>
            </p:nvSpPr>
            <p:spPr bwMode="auto">
              <a:xfrm>
                <a:off x="4678363" y="3078163"/>
                <a:ext cx="11113" cy="7937"/>
              </a:xfrm>
              <a:custGeom>
                <a:avLst/>
                <a:gdLst>
                  <a:gd name="T0" fmla="*/ 0 w 4"/>
                  <a:gd name="T1" fmla="*/ 2 h 3"/>
                  <a:gd name="T2" fmla="*/ 2 w 4"/>
                  <a:gd name="T3" fmla="*/ 3 h 3"/>
                  <a:gd name="T4" fmla="*/ 3 w 4"/>
                  <a:gd name="T5" fmla="*/ 3 h 3"/>
                  <a:gd name="T6" fmla="*/ 3 w 4"/>
                  <a:gd name="T7" fmla="*/ 2 h 3"/>
                  <a:gd name="T8" fmla="*/ 4 w 4"/>
                  <a:gd name="T9" fmla="*/ 2 h 3"/>
                  <a:gd name="T10" fmla="*/ 3 w 4"/>
                  <a:gd name="T11" fmla="*/ 1 h 3"/>
                  <a:gd name="T12" fmla="*/ 2 w 4"/>
                  <a:gd name="T13" fmla="*/ 1 h 3"/>
                  <a:gd name="T14" fmla="*/ 2 w 4"/>
                  <a:gd name="T15" fmla="*/ 1 h 3"/>
                  <a:gd name="T16" fmla="*/ 1 w 4"/>
                  <a:gd name="T17" fmla="*/ 0 h 3"/>
                  <a:gd name="T18" fmla="*/ 0 w 4"/>
                  <a:gd name="T19" fmla="*/ 0 h 3"/>
                  <a:gd name="T20" fmla="*/ 0 w 4"/>
                  <a:gd name="T21" fmla="*/ 0 h 3"/>
                  <a:gd name="T22" fmla="*/ 0 w 4"/>
                  <a:gd name="T23" fmla="*/ 1 h 3"/>
                  <a:gd name="T24" fmla="*/ 0 w 4"/>
                  <a:gd name="T25" fmla="*/ 2 h 3"/>
                  <a:gd name="T26" fmla="*/ 0 w 4"/>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
                    <a:moveTo>
                      <a:pt x="0" y="2"/>
                    </a:moveTo>
                    <a:cubicBezTo>
                      <a:pt x="1" y="3"/>
                      <a:pt x="2" y="2"/>
                      <a:pt x="2" y="3"/>
                    </a:cubicBezTo>
                    <a:cubicBezTo>
                      <a:pt x="3" y="3"/>
                      <a:pt x="3" y="3"/>
                      <a:pt x="3" y="3"/>
                    </a:cubicBezTo>
                    <a:cubicBezTo>
                      <a:pt x="3" y="2"/>
                      <a:pt x="3" y="2"/>
                      <a:pt x="3" y="2"/>
                    </a:cubicBezTo>
                    <a:cubicBezTo>
                      <a:pt x="4" y="2"/>
                      <a:pt x="4" y="2"/>
                      <a:pt x="4" y="2"/>
                    </a:cubicBezTo>
                    <a:cubicBezTo>
                      <a:pt x="3" y="1"/>
                      <a:pt x="4" y="1"/>
                      <a:pt x="3" y="1"/>
                    </a:cubicBezTo>
                    <a:cubicBezTo>
                      <a:pt x="3" y="1"/>
                      <a:pt x="2" y="1"/>
                      <a:pt x="2" y="1"/>
                    </a:cubicBezTo>
                    <a:cubicBezTo>
                      <a:pt x="2" y="0"/>
                      <a:pt x="2" y="0"/>
                      <a:pt x="2" y="1"/>
                    </a:cubicBezTo>
                    <a:cubicBezTo>
                      <a:pt x="2" y="1"/>
                      <a:pt x="1" y="0"/>
                      <a:pt x="1" y="0"/>
                    </a:cubicBezTo>
                    <a:cubicBezTo>
                      <a:pt x="0" y="0"/>
                      <a:pt x="0" y="0"/>
                      <a:pt x="0" y="0"/>
                    </a:cubicBezTo>
                    <a:cubicBezTo>
                      <a:pt x="0" y="0"/>
                      <a:pt x="0" y="0"/>
                      <a:pt x="0" y="0"/>
                    </a:cubicBezTo>
                    <a:cubicBezTo>
                      <a:pt x="0" y="0"/>
                      <a:pt x="0" y="0"/>
                      <a:pt x="0" y="1"/>
                    </a:cubicBezTo>
                    <a:cubicBezTo>
                      <a:pt x="0" y="1"/>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7" name="Freeform 2956"/>
              <p:cNvSpPr>
                <a:spLocks/>
              </p:cNvSpPr>
              <p:nvPr/>
            </p:nvSpPr>
            <p:spPr bwMode="auto">
              <a:xfrm>
                <a:off x="4675188" y="3132138"/>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8" name="Freeform 2957"/>
              <p:cNvSpPr>
                <a:spLocks noEditPoints="1"/>
              </p:cNvSpPr>
              <p:nvPr/>
            </p:nvSpPr>
            <p:spPr bwMode="auto">
              <a:xfrm>
                <a:off x="4667250" y="3117850"/>
                <a:ext cx="14288" cy="9525"/>
              </a:xfrm>
              <a:custGeom>
                <a:avLst/>
                <a:gdLst>
                  <a:gd name="T0" fmla="*/ 1 w 5"/>
                  <a:gd name="T1" fmla="*/ 2 h 3"/>
                  <a:gd name="T2" fmla="*/ 1 w 5"/>
                  <a:gd name="T3" fmla="*/ 2 h 3"/>
                  <a:gd name="T4" fmla="*/ 1 w 5"/>
                  <a:gd name="T5" fmla="*/ 2 h 3"/>
                  <a:gd name="T6" fmla="*/ 1 w 5"/>
                  <a:gd name="T7" fmla="*/ 2 h 3"/>
                  <a:gd name="T8" fmla="*/ 1 w 5"/>
                  <a:gd name="T9" fmla="*/ 2 h 3"/>
                  <a:gd name="T10" fmla="*/ 2 w 5"/>
                  <a:gd name="T11" fmla="*/ 2 h 3"/>
                  <a:gd name="T12" fmla="*/ 2 w 5"/>
                  <a:gd name="T13" fmla="*/ 2 h 3"/>
                  <a:gd name="T14" fmla="*/ 2 w 5"/>
                  <a:gd name="T15" fmla="*/ 2 h 3"/>
                  <a:gd name="T16" fmla="*/ 3 w 5"/>
                  <a:gd name="T17" fmla="*/ 2 h 3"/>
                  <a:gd name="T18" fmla="*/ 3 w 5"/>
                  <a:gd name="T19" fmla="*/ 2 h 3"/>
                  <a:gd name="T20" fmla="*/ 3 w 5"/>
                  <a:gd name="T21" fmla="*/ 2 h 3"/>
                  <a:gd name="T22" fmla="*/ 3 w 5"/>
                  <a:gd name="T23" fmla="*/ 2 h 3"/>
                  <a:gd name="T24" fmla="*/ 4 w 5"/>
                  <a:gd name="T25" fmla="*/ 1 h 3"/>
                  <a:gd name="T26" fmla="*/ 4 w 5"/>
                  <a:gd name="T27" fmla="*/ 1 h 3"/>
                  <a:gd name="T28" fmla="*/ 4 w 5"/>
                  <a:gd name="T29" fmla="*/ 0 h 3"/>
                  <a:gd name="T30" fmla="*/ 4 w 5"/>
                  <a:gd name="T31" fmla="*/ 0 h 3"/>
                  <a:gd name="T32" fmla="*/ 4 w 5"/>
                  <a:gd name="T33" fmla="*/ 0 h 3"/>
                  <a:gd name="T34" fmla="*/ 3 w 5"/>
                  <a:gd name="T35" fmla="*/ 0 h 3"/>
                  <a:gd name="T36" fmla="*/ 2 w 5"/>
                  <a:gd name="T37" fmla="*/ 0 h 3"/>
                  <a:gd name="T38" fmla="*/ 1 w 5"/>
                  <a:gd name="T39" fmla="*/ 1 h 3"/>
                  <a:gd name="T40" fmla="*/ 1 w 5"/>
                  <a:gd name="T41" fmla="*/ 1 h 3"/>
                  <a:gd name="T42" fmla="*/ 0 w 5"/>
                  <a:gd name="T43" fmla="*/ 2 h 3"/>
                  <a:gd name="T44" fmla="*/ 1 w 5"/>
                  <a:gd name="T45" fmla="*/ 2 h 3"/>
                  <a:gd name="T46" fmla="*/ 4 w 5"/>
                  <a:gd name="T47" fmla="*/ 1 h 3"/>
                  <a:gd name="T48" fmla="*/ 3 w 5"/>
                  <a:gd name="T49" fmla="*/ 0 h 3"/>
                  <a:gd name="T50" fmla="*/ 4 w 5"/>
                  <a:gd name="T5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 h="3">
                    <a:moveTo>
                      <a:pt x="1" y="2"/>
                    </a:moveTo>
                    <a:cubicBezTo>
                      <a:pt x="1" y="2"/>
                      <a:pt x="1" y="2"/>
                      <a:pt x="1" y="2"/>
                    </a:cubicBezTo>
                    <a:cubicBezTo>
                      <a:pt x="1" y="2"/>
                      <a:pt x="1" y="2"/>
                      <a:pt x="1" y="2"/>
                    </a:cubicBezTo>
                    <a:cubicBezTo>
                      <a:pt x="1" y="2"/>
                      <a:pt x="1" y="2"/>
                      <a:pt x="1" y="2"/>
                    </a:cubicBezTo>
                    <a:cubicBezTo>
                      <a:pt x="1" y="2"/>
                      <a:pt x="1" y="2"/>
                      <a:pt x="1" y="2"/>
                    </a:cubicBezTo>
                    <a:cubicBezTo>
                      <a:pt x="1" y="1"/>
                      <a:pt x="2" y="1"/>
                      <a:pt x="2" y="2"/>
                    </a:cubicBezTo>
                    <a:cubicBezTo>
                      <a:pt x="2" y="2"/>
                      <a:pt x="2" y="2"/>
                      <a:pt x="2" y="2"/>
                    </a:cubicBezTo>
                    <a:cubicBezTo>
                      <a:pt x="2" y="2"/>
                      <a:pt x="2" y="2"/>
                      <a:pt x="2" y="2"/>
                    </a:cubicBezTo>
                    <a:cubicBezTo>
                      <a:pt x="3" y="2"/>
                      <a:pt x="3" y="2"/>
                      <a:pt x="3" y="2"/>
                    </a:cubicBezTo>
                    <a:cubicBezTo>
                      <a:pt x="3" y="2"/>
                      <a:pt x="3" y="2"/>
                      <a:pt x="3" y="2"/>
                    </a:cubicBezTo>
                    <a:cubicBezTo>
                      <a:pt x="3" y="2"/>
                      <a:pt x="3" y="3"/>
                      <a:pt x="3" y="2"/>
                    </a:cubicBezTo>
                    <a:cubicBezTo>
                      <a:pt x="3" y="2"/>
                      <a:pt x="3" y="2"/>
                      <a:pt x="3" y="2"/>
                    </a:cubicBezTo>
                    <a:cubicBezTo>
                      <a:pt x="4" y="2"/>
                      <a:pt x="3" y="1"/>
                      <a:pt x="4" y="1"/>
                    </a:cubicBezTo>
                    <a:cubicBezTo>
                      <a:pt x="4" y="1"/>
                      <a:pt x="4" y="1"/>
                      <a:pt x="4" y="1"/>
                    </a:cubicBezTo>
                    <a:cubicBezTo>
                      <a:pt x="4" y="1"/>
                      <a:pt x="4" y="1"/>
                      <a:pt x="4" y="0"/>
                    </a:cubicBezTo>
                    <a:cubicBezTo>
                      <a:pt x="4" y="0"/>
                      <a:pt x="4" y="0"/>
                      <a:pt x="4" y="0"/>
                    </a:cubicBezTo>
                    <a:cubicBezTo>
                      <a:pt x="5" y="0"/>
                      <a:pt x="4" y="0"/>
                      <a:pt x="4" y="0"/>
                    </a:cubicBezTo>
                    <a:cubicBezTo>
                      <a:pt x="4" y="0"/>
                      <a:pt x="4" y="0"/>
                      <a:pt x="3" y="0"/>
                    </a:cubicBezTo>
                    <a:cubicBezTo>
                      <a:pt x="3" y="0"/>
                      <a:pt x="3" y="0"/>
                      <a:pt x="2" y="0"/>
                    </a:cubicBezTo>
                    <a:cubicBezTo>
                      <a:pt x="2" y="1"/>
                      <a:pt x="1" y="1"/>
                      <a:pt x="1" y="1"/>
                    </a:cubicBezTo>
                    <a:cubicBezTo>
                      <a:pt x="1" y="1"/>
                      <a:pt x="1" y="1"/>
                      <a:pt x="1" y="1"/>
                    </a:cubicBezTo>
                    <a:cubicBezTo>
                      <a:pt x="1" y="1"/>
                      <a:pt x="0" y="2"/>
                      <a:pt x="0" y="2"/>
                    </a:cubicBezTo>
                    <a:cubicBezTo>
                      <a:pt x="1" y="2"/>
                      <a:pt x="1" y="2"/>
                      <a:pt x="1" y="2"/>
                    </a:cubicBezTo>
                    <a:close/>
                    <a:moveTo>
                      <a:pt x="4" y="1"/>
                    </a:moveTo>
                    <a:cubicBezTo>
                      <a:pt x="3" y="1"/>
                      <a:pt x="3" y="1"/>
                      <a:pt x="3" y="0"/>
                    </a:cubicBezTo>
                    <a:cubicBezTo>
                      <a:pt x="3" y="0"/>
                      <a:pt x="4" y="0"/>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39" name="Freeform 2958"/>
              <p:cNvSpPr>
                <a:spLocks noEditPoints="1"/>
              </p:cNvSpPr>
              <p:nvPr/>
            </p:nvSpPr>
            <p:spPr bwMode="auto">
              <a:xfrm>
                <a:off x="4664075" y="3089275"/>
                <a:ext cx="228600" cy="177800"/>
              </a:xfrm>
              <a:custGeom>
                <a:avLst/>
                <a:gdLst>
                  <a:gd name="T0" fmla="*/ 41 w 80"/>
                  <a:gd name="T1" fmla="*/ 58 h 62"/>
                  <a:gd name="T2" fmla="*/ 42 w 80"/>
                  <a:gd name="T3" fmla="*/ 56 h 62"/>
                  <a:gd name="T4" fmla="*/ 44 w 80"/>
                  <a:gd name="T5" fmla="*/ 58 h 62"/>
                  <a:gd name="T6" fmla="*/ 45 w 80"/>
                  <a:gd name="T7" fmla="*/ 59 h 62"/>
                  <a:gd name="T8" fmla="*/ 46 w 80"/>
                  <a:gd name="T9" fmla="*/ 60 h 62"/>
                  <a:gd name="T10" fmla="*/ 48 w 80"/>
                  <a:gd name="T11" fmla="*/ 61 h 62"/>
                  <a:gd name="T12" fmla="*/ 49 w 80"/>
                  <a:gd name="T13" fmla="*/ 59 h 62"/>
                  <a:gd name="T14" fmla="*/ 52 w 80"/>
                  <a:gd name="T15" fmla="*/ 58 h 62"/>
                  <a:gd name="T16" fmla="*/ 54 w 80"/>
                  <a:gd name="T17" fmla="*/ 59 h 62"/>
                  <a:gd name="T18" fmla="*/ 56 w 80"/>
                  <a:gd name="T19" fmla="*/ 58 h 62"/>
                  <a:gd name="T20" fmla="*/ 59 w 80"/>
                  <a:gd name="T21" fmla="*/ 58 h 62"/>
                  <a:gd name="T22" fmla="*/ 61 w 80"/>
                  <a:gd name="T23" fmla="*/ 59 h 62"/>
                  <a:gd name="T24" fmla="*/ 64 w 80"/>
                  <a:gd name="T25" fmla="*/ 60 h 62"/>
                  <a:gd name="T26" fmla="*/ 67 w 80"/>
                  <a:gd name="T27" fmla="*/ 61 h 62"/>
                  <a:gd name="T28" fmla="*/ 70 w 80"/>
                  <a:gd name="T29" fmla="*/ 62 h 62"/>
                  <a:gd name="T30" fmla="*/ 69 w 80"/>
                  <a:gd name="T31" fmla="*/ 59 h 62"/>
                  <a:gd name="T32" fmla="*/ 73 w 80"/>
                  <a:gd name="T33" fmla="*/ 52 h 62"/>
                  <a:gd name="T34" fmla="*/ 78 w 80"/>
                  <a:gd name="T35" fmla="*/ 48 h 62"/>
                  <a:gd name="T36" fmla="*/ 79 w 80"/>
                  <a:gd name="T37" fmla="*/ 44 h 62"/>
                  <a:gd name="T38" fmla="*/ 80 w 80"/>
                  <a:gd name="T39" fmla="*/ 43 h 62"/>
                  <a:gd name="T40" fmla="*/ 78 w 80"/>
                  <a:gd name="T41" fmla="*/ 40 h 62"/>
                  <a:gd name="T42" fmla="*/ 76 w 80"/>
                  <a:gd name="T43" fmla="*/ 37 h 62"/>
                  <a:gd name="T44" fmla="*/ 76 w 80"/>
                  <a:gd name="T45" fmla="*/ 33 h 62"/>
                  <a:gd name="T46" fmla="*/ 76 w 80"/>
                  <a:gd name="T47" fmla="*/ 31 h 62"/>
                  <a:gd name="T48" fmla="*/ 73 w 80"/>
                  <a:gd name="T49" fmla="*/ 28 h 62"/>
                  <a:gd name="T50" fmla="*/ 74 w 80"/>
                  <a:gd name="T51" fmla="*/ 25 h 62"/>
                  <a:gd name="T52" fmla="*/ 79 w 80"/>
                  <a:gd name="T53" fmla="*/ 23 h 62"/>
                  <a:gd name="T54" fmla="*/ 78 w 80"/>
                  <a:gd name="T55" fmla="*/ 19 h 62"/>
                  <a:gd name="T56" fmla="*/ 77 w 80"/>
                  <a:gd name="T57" fmla="*/ 15 h 62"/>
                  <a:gd name="T58" fmla="*/ 75 w 80"/>
                  <a:gd name="T59" fmla="*/ 12 h 62"/>
                  <a:gd name="T60" fmla="*/ 74 w 80"/>
                  <a:gd name="T61" fmla="*/ 8 h 62"/>
                  <a:gd name="T62" fmla="*/ 71 w 80"/>
                  <a:gd name="T63" fmla="*/ 7 h 62"/>
                  <a:gd name="T64" fmla="*/ 69 w 80"/>
                  <a:gd name="T65" fmla="*/ 6 h 62"/>
                  <a:gd name="T66" fmla="*/ 65 w 80"/>
                  <a:gd name="T67" fmla="*/ 7 h 62"/>
                  <a:gd name="T68" fmla="*/ 49 w 80"/>
                  <a:gd name="T69" fmla="*/ 6 h 62"/>
                  <a:gd name="T70" fmla="*/ 42 w 80"/>
                  <a:gd name="T71" fmla="*/ 7 h 62"/>
                  <a:gd name="T72" fmla="*/ 44 w 80"/>
                  <a:gd name="T73" fmla="*/ 5 h 62"/>
                  <a:gd name="T74" fmla="*/ 35 w 80"/>
                  <a:gd name="T75" fmla="*/ 4 h 62"/>
                  <a:gd name="T76" fmla="*/ 36 w 80"/>
                  <a:gd name="T77" fmla="*/ 2 h 62"/>
                  <a:gd name="T78" fmla="*/ 24 w 80"/>
                  <a:gd name="T79" fmla="*/ 2 h 62"/>
                  <a:gd name="T80" fmla="*/ 19 w 80"/>
                  <a:gd name="T81" fmla="*/ 4 h 62"/>
                  <a:gd name="T82" fmla="*/ 10 w 80"/>
                  <a:gd name="T83" fmla="*/ 8 h 62"/>
                  <a:gd name="T84" fmla="*/ 6 w 80"/>
                  <a:gd name="T85" fmla="*/ 10 h 62"/>
                  <a:gd name="T86" fmla="*/ 5 w 80"/>
                  <a:gd name="T87" fmla="*/ 11 h 62"/>
                  <a:gd name="T88" fmla="*/ 3 w 80"/>
                  <a:gd name="T89" fmla="*/ 14 h 62"/>
                  <a:gd name="T90" fmla="*/ 5 w 80"/>
                  <a:gd name="T91" fmla="*/ 15 h 62"/>
                  <a:gd name="T92" fmla="*/ 4 w 80"/>
                  <a:gd name="T93" fmla="*/ 16 h 62"/>
                  <a:gd name="T94" fmla="*/ 2 w 80"/>
                  <a:gd name="T95" fmla="*/ 13 h 62"/>
                  <a:gd name="T96" fmla="*/ 1 w 80"/>
                  <a:gd name="T97" fmla="*/ 14 h 62"/>
                  <a:gd name="T98" fmla="*/ 1 w 80"/>
                  <a:gd name="T99" fmla="*/ 23 h 62"/>
                  <a:gd name="T100" fmla="*/ 5 w 80"/>
                  <a:gd name="T101" fmla="*/ 31 h 62"/>
                  <a:gd name="T102" fmla="*/ 7 w 80"/>
                  <a:gd name="T103" fmla="*/ 38 h 62"/>
                  <a:gd name="T104" fmla="*/ 7 w 80"/>
                  <a:gd name="T105" fmla="*/ 44 h 62"/>
                  <a:gd name="T106" fmla="*/ 10 w 80"/>
                  <a:gd name="T107" fmla="*/ 44 h 62"/>
                  <a:gd name="T108" fmla="*/ 19 w 80"/>
                  <a:gd name="T109" fmla="*/ 47 h 62"/>
                  <a:gd name="T110" fmla="*/ 20 w 80"/>
                  <a:gd name="T111" fmla="*/ 50 h 62"/>
                  <a:gd name="T112" fmla="*/ 22 w 80"/>
                  <a:gd name="T113" fmla="*/ 48 h 62"/>
                  <a:gd name="T114" fmla="*/ 29 w 80"/>
                  <a:gd name="T115" fmla="*/ 51 h 62"/>
                  <a:gd name="T116" fmla="*/ 33 w 80"/>
                  <a:gd name="T117" fmla="*/ 53 h 62"/>
                  <a:gd name="T118" fmla="*/ 38 w 80"/>
                  <a:gd name="T119" fmla="*/ 57 h 62"/>
                  <a:gd name="T120" fmla="*/ 16 w 80"/>
                  <a:gd name="T121" fmla="*/ 7 h 62"/>
                  <a:gd name="T122" fmla="*/ 18 w 80"/>
                  <a:gd name="T123" fmla="*/ 6 h 62"/>
                  <a:gd name="T124" fmla="*/ 26 w 80"/>
                  <a:gd name="T125"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62">
                    <a:moveTo>
                      <a:pt x="39" y="58"/>
                    </a:moveTo>
                    <a:cubicBezTo>
                      <a:pt x="39" y="58"/>
                      <a:pt x="39" y="58"/>
                      <a:pt x="39" y="58"/>
                    </a:cubicBezTo>
                    <a:cubicBezTo>
                      <a:pt x="39" y="58"/>
                      <a:pt x="39" y="58"/>
                      <a:pt x="39" y="58"/>
                    </a:cubicBezTo>
                    <a:cubicBezTo>
                      <a:pt x="40" y="58"/>
                      <a:pt x="40" y="58"/>
                      <a:pt x="40" y="58"/>
                    </a:cubicBezTo>
                    <a:cubicBezTo>
                      <a:pt x="40" y="58"/>
                      <a:pt x="40" y="58"/>
                      <a:pt x="41" y="58"/>
                    </a:cubicBezTo>
                    <a:cubicBezTo>
                      <a:pt x="41" y="58"/>
                      <a:pt x="41" y="58"/>
                      <a:pt x="41" y="58"/>
                    </a:cubicBezTo>
                    <a:cubicBezTo>
                      <a:pt x="41" y="58"/>
                      <a:pt x="41" y="57"/>
                      <a:pt x="41" y="57"/>
                    </a:cubicBezTo>
                    <a:cubicBezTo>
                      <a:pt x="41" y="57"/>
                      <a:pt x="42" y="57"/>
                      <a:pt x="42" y="57"/>
                    </a:cubicBezTo>
                    <a:cubicBezTo>
                      <a:pt x="42" y="57"/>
                      <a:pt x="42" y="57"/>
                      <a:pt x="42" y="57"/>
                    </a:cubicBezTo>
                    <a:cubicBezTo>
                      <a:pt x="42" y="57"/>
                      <a:pt x="42" y="56"/>
                      <a:pt x="42" y="56"/>
                    </a:cubicBezTo>
                    <a:cubicBezTo>
                      <a:pt x="43" y="56"/>
                      <a:pt x="43" y="56"/>
                      <a:pt x="43" y="56"/>
                    </a:cubicBezTo>
                    <a:cubicBezTo>
                      <a:pt x="43" y="56"/>
                      <a:pt x="43" y="56"/>
                      <a:pt x="43" y="56"/>
                    </a:cubicBezTo>
                    <a:cubicBezTo>
                      <a:pt x="43" y="57"/>
                      <a:pt x="44" y="57"/>
                      <a:pt x="44" y="57"/>
                    </a:cubicBezTo>
                    <a:cubicBezTo>
                      <a:pt x="44" y="57"/>
                      <a:pt x="44" y="57"/>
                      <a:pt x="44" y="57"/>
                    </a:cubicBezTo>
                    <a:cubicBezTo>
                      <a:pt x="44" y="57"/>
                      <a:pt x="44" y="58"/>
                      <a:pt x="44" y="58"/>
                    </a:cubicBezTo>
                    <a:cubicBezTo>
                      <a:pt x="44" y="58"/>
                      <a:pt x="44" y="58"/>
                      <a:pt x="44" y="58"/>
                    </a:cubicBezTo>
                    <a:cubicBezTo>
                      <a:pt x="44" y="58"/>
                      <a:pt x="45" y="58"/>
                      <a:pt x="45" y="58"/>
                    </a:cubicBezTo>
                    <a:cubicBezTo>
                      <a:pt x="45" y="58"/>
                      <a:pt x="45" y="58"/>
                      <a:pt x="45" y="58"/>
                    </a:cubicBezTo>
                    <a:cubicBezTo>
                      <a:pt x="45" y="58"/>
                      <a:pt x="46" y="58"/>
                      <a:pt x="46" y="59"/>
                    </a:cubicBezTo>
                    <a:cubicBezTo>
                      <a:pt x="46" y="59"/>
                      <a:pt x="46" y="59"/>
                      <a:pt x="45" y="59"/>
                    </a:cubicBezTo>
                    <a:cubicBezTo>
                      <a:pt x="45" y="60"/>
                      <a:pt x="45" y="60"/>
                      <a:pt x="45" y="60"/>
                    </a:cubicBezTo>
                    <a:cubicBezTo>
                      <a:pt x="45" y="60"/>
                      <a:pt x="45" y="60"/>
                      <a:pt x="45" y="60"/>
                    </a:cubicBezTo>
                    <a:cubicBezTo>
                      <a:pt x="45" y="60"/>
                      <a:pt x="45" y="60"/>
                      <a:pt x="45" y="60"/>
                    </a:cubicBezTo>
                    <a:cubicBezTo>
                      <a:pt x="45" y="61"/>
                      <a:pt x="45" y="61"/>
                      <a:pt x="45" y="61"/>
                    </a:cubicBezTo>
                    <a:cubicBezTo>
                      <a:pt x="46" y="61"/>
                      <a:pt x="46" y="61"/>
                      <a:pt x="46" y="60"/>
                    </a:cubicBezTo>
                    <a:cubicBezTo>
                      <a:pt x="46" y="60"/>
                      <a:pt x="46" y="60"/>
                      <a:pt x="46" y="60"/>
                    </a:cubicBezTo>
                    <a:cubicBezTo>
                      <a:pt x="46" y="60"/>
                      <a:pt x="47" y="60"/>
                      <a:pt x="47" y="60"/>
                    </a:cubicBezTo>
                    <a:cubicBezTo>
                      <a:pt x="47" y="60"/>
                      <a:pt x="47" y="60"/>
                      <a:pt x="47" y="60"/>
                    </a:cubicBezTo>
                    <a:cubicBezTo>
                      <a:pt x="47" y="61"/>
                      <a:pt x="48" y="61"/>
                      <a:pt x="48" y="61"/>
                    </a:cubicBezTo>
                    <a:cubicBezTo>
                      <a:pt x="48" y="61"/>
                      <a:pt x="48" y="61"/>
                      <a:pt x="48" y="61"/>
                    </a:cubicBezTo>
                    <a:cubicBezTo>
                      <a:pt x="48" y="61"/>
                      <a:pt x="48" y="60"/>
                      <a:pt x="48" y="60"/>
                    </a:cubicBezTo>
                    <a:cubicBezTo>
                      <a:pt x="48" y="60"/>
                      <a:pt x="48" y="60"/>
                      <a:pt x="48" y="60"/>
                    </a:cubicBezTo>
                    <a:cubicBezTo>
                      <a:pt x="48" y="60"/>
                      <a:pt x="48" y="59"/>
                      <a:pt x="49" y="59"/>
                    </a:cubicBezTo>
                    <a:cubicBezTo>
                      <a:pt x="49" y="59"/>
                      <a:pt x="49" y="59"/>
                      <a:pt x="49" y="59"/>
                    </a:cubicBezTo>
                    <a:cubicBezTo>
                      <a:pt x="49" y="59"/>
                      <a:pt x="49" y="59"/>
                      <a:pt x="49" y="59"/>
                    </a:cubicBezTo>
                    <a:cubicBezTo>
                      <a:pt x="49" y="59"/>
                      <a:pt x="50" y="59"/>
                      <a:pt x="50" y="59"/>
                    </a:cubicBezTo>
                    <a:cubicBezTo>
                      <a:pt x="50" y="58"/>
                      <a:pt x="50" y="58"/>
                      <a:pt x="50" y="58"/>
                    </a:cubicBezTo>
                    <a:cubicBezTo>
                      <a:pt x="50" y="58"/>
                      <a:pt x="51" y="58"/>
                      <a:pt x="51" y="58"/>
                    </a:cubicBezTo>
                    <a:cubicBezTo>
                      <a:pt x="51" y="58"/>
                      <a:pt x="51" y="58"/>
                      <a:pt x="51" y="58"/>
                    </a:cubicBezTo>
                    <a:cubicBezTo>
                      <a:pt x="51" y="59"/>
                      <a:pt x="52" y="59"/>
                      <a:pt x="52" y="58"/>
                    </a:cubicBezTo>
                    <a:cubicBezTo>
                      <a:pt x="52" y="58"/>
                      <a:pt x="52" y="58"/>
                      <a:pt x="52" y="58"/>
                    </a:cubicBezTo>
                    <a:cubicBezTo>
                      <a:pt x="52" y="58"/>
                      <a:pt x="52" y="58"/>
                      <a:pt x="53" y="58"/>
                    </a:cubicBezTo>
                    <a:cubicBezTo>
                      <a:pt x="53" y="58"/>
                      <a:pt x="53" y="58"/>
                      <a:pt x="53" y="58"/>
                    </a:cubicBezTo>
                    <a:cubicBezTo>
                      <a:pt x="54" y="59"/>
                      <a:pt x="54" y="59"/>
                      <a:pt x="54" y="59"/>
                    </a:cubicBezTo>
                    <a:cubicBezTo>
                      <a:pt x="54" y="59"/>
                      <a:pt x="54" y="59"/>
                      <a:pt x="54" y="59"/>
                    </a:cubicBezTo>
                    <a:cubicBezTo>
                      <a:pt x="54" y="60"/>
                      <a:pt x="54" y="60"/>
                      <a:pt x="55" y="60"/>
                    </a:cubicBezTo>
                    <a:cubicBezTo>
                      <a:pt x="55" y="60"/>
                      <a:pt x="55" y="59"/>
                      <a:pt x="55" y="59"/>
                    </a:cubicBezTo>
                    <a:cubicBezTo>
                      <a:pt x="56" y="58"/>
                      <a:pt x="56" y="58"/>
                      <a:pt x="56" y="58"/>
                    </a:cubicBezTo>
                    <a:cubicBezTo>
                      <a:pt x="56" y="58"/>
                      <a:pt x="56" y="58"/>
                      <a:pt x="56" y="58"/>
                    </a:cubicBezTo>
                    <a:cubicBezTo>
                      <a:pt x="56" y="58"/>
                      <a:pt x="56" y="58"/>
                      <a:pt x="56" y="58"/>
                    </a:cubicBezTo>
                    <a:cubicBezTo>
                      <a:pt x="57" y="59"/>
                      <a:pt x="57" y="58"/>
                      <a:pt x="57" y="58"/>
                    </a:cubicBezTo>
                    <a:cubicBezTo>
                      <a:pt x="57" y="58"/>
                      <a:pt x="57" y="58"/>
                      <a:pt x="57" y="58"/>
                    </a:cubicBezTo>
                    <a:cubicBezTo>
                      <a:pt x="57" y="58"/>
                      <a:pt x="57" y="58"/>
                      <a:pt x="58" y="58"/>
                    </a:cubicBezTo>
                    <a:cubicBezTo>
                      <a:pt x="59" y="58"/>
                      <a:pt x="59" y="58"/>
                      <a:pt x="59" y="58"/>
                    </a:cubicBezTo>
                    <a:cubicBezTo>
                      <a:pt x="59" y="58"/>
                      <a:pt x="59" y="58"/>
                      <a:pt x="59" y="58"/>
                    </a:cubicBezTo>
                    <a:cubicBezTo>
                      <a:pt x="60" y="58"/>
                      <a:pt x="60" y="58"/>
                      <a:pt x="60" y="58"/>
                    </a:cubicBezTo>
                    <a:cubicBezTo>
                      <a:pt x="60" y="58"/>
                      <a:pt x="60" y="58"/>
                      <a:pt x="60" y="58"/>
                    </a:cubicBezTo>
                    <a:cubicBezTo>
                      <a:pt x="61" y="58"/>
                      <a:pt x="61" y="58"/>
                      <a:pt x="61" y="58"/>
                    </a:cubicBezTo>
                    <a:cubicBezTo>
                      <a:pt x="61" y="58"/>
                      <a:pt x="61" y="58"/>
                      <a:pt x="61" y="58"/>
                    </a:cubicBezTo>
                    <a:cubicBezTo>
                      <a:pt x="61" y="59"/>
                      <a:pt x="61" y="59"/>
                      <a:pt x="61" y="59"/>
                    </a:cubicBezTo>
                    <a:cubicBezTo>
                      <a:pt x="62" y="59"/>
                      <a:pt x="62" y="59"/>
                      <a:pt x="62" y="59"/>
                    </a:cubicBezTo>
                    <a:cubicBezTo>
                      <a:pt x="62" y="59"/>
                      <a:pt x="62" y="59"/>
                      <a:pt x="62" y="59"/>
                    </a:cubicBezTo>
                    <a:cubicBezTo>
                      <a:pt x="63" y="59"/>
                      <a:pt x="63" y="59"/>
                      <a:pt x="63" y="59"/>
                    </a:cubicBezTo>
                    <a:cubicBezTo>
                      <a:pt x="63" y="60"/>
                      <a:pt x="63" y="60"/>
                      <a:pt x="64" y="60"/>
                    </a:cubicBezTo>
                    <a:cubicBezTo>
                      <a:pt x="64" y="60"/>
                      <a:pt x="64" y="60"/>
                      <a:pt x="64" y="60"/>
                    </a:cubicBezTo>
                    <a:cubicBezTo>
                      <a:pt x="65" y="61"/>
                      <a:pt x="65" y="61"/>
                      <a:pt x="65" y="61"/>
                    </a:cubicBezTo>
                    <a:cubicBezTo>
                      <a:pt x="65" y="61"/>
                      <a:pt x="65" y="61"/>
                      <a:pt x="66" y="61"/>
                    </a:cubicBezTo>
                    <a:cubicBezTo>
                      <a:pt x="66" y="61"/>
                      <a:pt x="66" y="61"/>
                      <a:pt x="66" y="61"/>
                    </a:cubicBezTo>
                    <a:cubicBezTo>
                      <a:pt x="66" y="61"/>
                      <a:pt x="66" y="61"/>
                      <a:pt x="66" y="61"/>
                    </a:cubicBezTo>
                    <a:cubicBezTo>
                      <a:pt x="66" y="61"/>
                      <a:pt x="67" y="61"/>
                      <a:pt x="67" y="61"/>
                    </a:cubicBezTo>
                    <a:cubicBezTo>
                      <a:pt x="67" y="61"/>
                      <a:pt x="67" y="61"/>
                      <a:pt x="67" y="61"/>
                    </a:cubicBezTo>
                    <a:cubicBezTo>
                      <a:pt x="67" y="61"/>
                      <a:pt x="68" y="62"/>
                      <a:pt x="68" y="62"/>
                    </a:cubicBezTo>
                    <a:cubicBezTo>
                      <a:pt x="68" y="62"/>
                      <a:pt x="68" y="62"/>
                      <a:pt x="68" y="62"/>
                    </a:cubicBezTo>
                    <a:cubicBezTo>
                      <a:pt x="70" y="62"/>
                      <a:pt x="70" y="62"/>
                      <a:pt x="70" y="62"/>
                    </a:cubicBezTo>
                    <a:cubicBezTo>
                      <a:pt x="70" y="62"/>
                      <a:pt x="70" y="62"/>
                      <a:pt x="70" y="62"/>
                    </a:cubicBezTo>
                    <a:cubicBezTo>
                      <a:pt x="70" y="62"/>
                      <a:pt x="70" y="62"/>
                      <a:pt x="70" y="62"/>
                    </a:cubicBezTo>
                    <a:cubicBezTo>
                      <a:pt x="70" y="61"/>
                      <a:pt x="70" y="61"/>
                      <a:pt x="70" y="61"/>
                    </a:cubicBezTo>
                    <a:cubicBezTo>
                      <a:pt x="69" y="60"/>
                      <a:pt x="69" y="60"/>
                      <a:pt x="69" y="60"/>
                    </a:cubicBezTo>
                    <a:cubicBezTo>
                      <a:pt x="69" y="60"/>
                      <a:pt x="69" y="60"/>
                      <a:pt x="69" y="60"/>
                    </a:cubicBezTo>
                    <a:cubicBezTo>
                      <a:pt x="69" y="59"/>
                      <a:pt x="69" y="59"/>
                      <a:pt x="69" y="59"/>
                    </a:cubicBezTo>
                    <a:cubicBezTo>
                      <a:pt x="69" y="59"/>
                      <a:pt x="69" y="59"/>
                      <a:pt x="69" y="58"/>
                    </a:cubicBezTo>
                    <a:cubicBezTo>
                      <a:pt x="68" y="57"/>
                      <a:pt x="68" y="57"/>
                      <a:pt x="68" y="57"/>
                    </a:cubicBezTo>
                    <a:cubicBezTo>
                      <a:pt x="68" y="57"/>
                      <a:pt x="68" y="57"/>
                      <a:pt x="68" y="57"/>
                    </a:cubicBezTo>
                    <a:cubicBezTo>
                      <a:pt x="71" y="54"/>
                      <a:pt x="71" y="54"/>
                      <a:pt x="71" y="54"/>
                    </a:cubicBezTo>
                    <a:cubicBezTo>
                      <a:pt x="73" y="52"/>
                      <a:pt x="73" y="52"/>
                      <a:pt x="73" y="52"/>
                    </a:cubicBezTo>
                    <a:cubicBezTo>
                      <a:pt x="73" y="52"/>
                      <a:pt x="73" y="51"/>
                      <a:pt x="73" y="51"/>
                    </a:cubicBezTo>
                    <a:cubicBezTo>
                      <a:pt x="75" y="50"/>
                      <a:pt x="75" y="50"/>
                      <a:pt x="75" y="50"/>
                    </a:cubicBezTo>
                    <a:cubicBezTo>
                      <a:pt x="75" y="50"/>
                      <a:pt x="75" y="50"/>
                      <a:pt x="75" y="50"/>
                    </a:cubicBezTo>
                    <a:cubicBezTo>
                      <a:pt x="77" y="48"/>
                      <a:pt x="77" y="48"/>
                      <a:pt x="77" y="48"/>
                    </a:cubicBezTo>
                    <a:cubicBezTo>
                      <a:pt x="77" y="48"/>
                      <a:pt x="78" y="48"/>
                      <a:pt x="78" y="48"/>
                    </a:cubicBezTo>
                    <a:cubicBezTo>
                      <a:pt x="79" y="48"/>
                      <a:pt x="79" y="48"/>
                      <a:pt x="79" y="48"/>
                    </a:cubicBezTo>
                    <a:cubicBezTo>
                      <a:pt x="79" y="48"/>
                      <a:pt x="79" y="48"/>
                      <a:pt x="79" y="48"/>
                    </a:cubicBezTo>
                    <a:cubicBezTo>
                      <a:pt x="79" y="46"/>
                      <a:pt x="79" y="46"/>
                      <a:pt x="79" y="46"/>
                    </a:cubicBezTo>
                    <a:cubicBezTo>
                      <a:pt x="79" y="45"/>
                      <a:pt x="79" y="45"/>
                      <a:pt x="79" y="45"/>
                    </a:cubicBezTo>
                    <a:cubicBezTo>
                      <a:pt x="79" y="44"/>
                      <a:pt x="79" y="44"/>
                      <a:pt x="79" y="44"/>
                    </a:cubicBezTo>
                    <a:cubicBezTo>
                      <a:pt x="79" y="44"/>
                      <a:pt x="79" y="44"/>
                      <a:pt x="79" y="44"/>
                    </a:cubicBezTo>
                    <a:cubicBezTo>
                      <a:pt x="79" y="44"/>
                      <a:pt x="79" y="44"/>
                      <a:pt x="79" y="44"/>
                    </a:cubicBezTo>
                    <a:cubicBezTo>
                      <a:pt x="79" y="44"/>
                      <a:pt x="79" y="43"/>
                      <a:pt x="79" y="43"/>
                    </a:cubicBezTo>
                    <a:cubicBezTo>
                      <a:pt x="80" y="43"/>
                      <a:pt x="80" y="43"/>
                      <a:pt x="80" y="43"/>
                    </a:cubicBezTo>
                    <a:cubicBezTo>
                      <a:pt x="80" y="43"/>
                      <a:pt x="80" y="43"/>
                      <a:pt x="80" y="43"/>
                    </a:cubicBezTo>
                    <a:cubicBezTo>
                      <a:pt x="80" y="42"/>
                      <a:pt x="80" y="42"/>
                      <a:pt x="80" y="42"/>
                    </a:cubicBezTo>
                    <a:cubicBezTo>
                      <a:pt x="79" y="42"/>
                      <a:pt x="79" y="42"/>
                      <a:pt x="79" y="42"/>
                    </a:cubicBezTo>
                    <a:cubicBezTo>
                      <a:pt x="78" y="41"/>
                      <a:pt x="78" y="41"/>
                      <a:pt x="78" y="41"/>
                    </a:cubicBezTo>
                    <a:cubicBezTo>
                      <a:pt x="78" y="41"/>
                      <a:pt x="78" y="41"/>
                      <a:pt x="78" y="41"/>
                    </a:cubicBezTo>
                    <a:cubicBezTo>
                      <a:pt x="78" y="40"/>
                      <a:pt x="78" y="40"/>
                      <a:pt x="78" y="40"/>
                    </a:cubicBezTo>
                    <a:cubicBezTo>
                      <a:pt x="78" y="40"/>
                      <a:pt x="78" y="39"/>
                      <a:pt x="77" y="39"/>
                    </a:cubicBezTo>
                    <a:cubicBezTo>
                      <a:pt x="76" y="38"/>
                      <a:pt x="76" y="38"/>
                      <a:pt x="76" y="38"/>
                    </a:cubicBezTo>
                    <a:cubicBezTo>
                      <a:pt x="76" y="38"/>
                      <a:pt x="76" y="38"/>
                      <a:pt x="76" y="38"/>
                    </a:cubicBezTo>
                    <a:cubicBezTo>
                      <a:pt x="76" y="37"/>
                      <a:pt x="76" y="37"/>
                      <a:pt x="76" y="37"/>
                    </a:cubicBezTo>
                    <a:cubicBezTo>
                      <a:pt x="77" y="37"/>
                      <a:pt x="77" y="37"/>
                      <a:pt x="76" y="37"/>
                    </a:cubicBezTo>
                    <a:cubicBezTo>
                      <a:pt x="75" y="35"/>
                      <a:pt x="75" y="35"/>
                      <a:pt x="75" y="35"/>
                    </a:cubicBezTo>
                    <a:cubicBezTo>
                      <a:pt x="75" y="35"/>
                      <a:pt x="75" y="35"/>
                      <a:pt x="75" y="35"/>
                    </a:cubicBezTo>
                    <a:cubicBezTo>
                      <a:pt x="75" y="35"/>
                      <a:pt x="75" y="35"/>
                      <a:pt x="75" y="35"/>
                    </a:cubicBezTo>
                    <a:cubicBezTo>
                      <a:pt x="75" y="34"/>
                      <a:pt x="75" y="34"/>
                      <a:pt x="75" y="34"/>
                    </a:cubicBezTo>
                    <a:cubicBezTo>
                      <a:pt x="75" y="34"/>
                      <a:pt x="75" y="34"/>
                      <a:pt x="76" y="33"/>
                    </a:cubicBezTo>
                    <a:cubicBezTo>
                      <a:pt x="76" y="33"/>
                      <a:pt x="76" y="33"/>
                      <a:pt x="76" y="33"/>
                    </a:cubicBezTo>
                    <a:cubicBezTo>
                      <a:pt x="76" y="33"/>
                      <a:pt x="76" y="33"/>
                      <a:pt x="76" y="33"/>
                    </a:cubicBezTo>
                    <a:cubicBezTo>
                      <a:pt x="76" y="33"/>
                      <a:pt x="76" y="33"/>
                      <a:pt x="76" y="33"/>
                    </a:cubicBezTo>
                    <a:cubicBezTo>
                      <a:pt x="76" y="32"/>
                      <a:pt x="76" y="32"/>
                      <a:pt x="76" y="32"/>
                    </a:cubicBezTo>
                    <a:cubicBezTo>
                      <a:pt x="76" y="31"/>
                      <a:pt x="76" y="31"/>
                      <a:pt x="76" y="31"/>
                    </a:cubicBezTo>
                    <a:cubicBezTo>
                      <a:pt x="76" y="31"/>
                      <a:pt x="76" y="31"/>
                      <a:pt x="76" y="31"/>
                    </a:cubicBezTo>
                    <a:cubicBezTo>
                      <a:pt x="76" y="30"/>
                      <a:pt x="76" y="30"/>
                      <a:pt x="76" y="30"/>
                    </a:cubicBezTo>
                    <a:cubicBezTo>
                      <a:pt x="76" y="30"/>
                      <a:pt x="76" y="30"/>
                      <a:pt x="76" y="30"/>
                    </a:cubicBezTo>
                    <a:cubicBezTo>
                      <a:pt x="74" y="29"/>
                      <a:pt x="74" y="29"/>
                      <a:pt x="74" y="29"/>
                    </a:cubicBezTo>
                    <a:cubicBezTo>
                      <a:pt x="74" y="29"/>
                      <a:pt x="74" y="28"/>
                      <a:pt x="73" y="28"/>
                    </a:cubicBezTo>
                    <a:cubicBezTo>
                      <a:pt x="73" y="28"/>
                      <a:pt x="73" y="28"/>
                      <a:pt x="73" y="28"/>
                    </a:cubicBezTo>
                    <a:cubicBezTo>
                      <a:pt x="73" y="28"/>
                      <a:pt x="72" y="28"/>
                      <a:pt x="72" y="28"/>
                    </a:cubicBezTo>
                    <a:cubicBezTo>
                      <a:pt x="72" y="28"/>
                      <a:pt x="72" y="28"/>
                      <a:pt x="72" y="28"/>
                    </a:cubicBezTo>
                    <a:cubicBezTo>
                      <a:pt x="72" y="27"/>
                      <a:pt x="72" y="27"/>
                      <a:pt x="73" y="27"/>
                    </a:cubicBezTo>
                    <a:cubicBezTo>
                      <a:pt x="74" y="25"/>
                      <a:pt x="74" y="25"/>
                      <a:pt x="74" y="25"/>
                    </a:cubicBezTo>
                    <a:cubicBezTo>
                      <a:pt x="75" y="25"/>
                      <a:pt x="75" y="25"/>
                      <a:pt x="75" y="25"/>
                    </a:cubicBezTo>
                    <a:cubicBezTo>
                      <a:pt x="76" y="24"/>
                      <a:pt x="76" y="24"/>
                      <a:pt x="76" y="24"/>
                    </a:cubicBezTo>
                    <a:cubicBezTo>
                      <a:pt x="77" y="24"/>
                      <a:pt x="77" y="24"/>
                      <a:pt x="77" y="24"/>
                    </a:cubicBezTo>
                    <a:cubicBezTo>
                      <a:pt x="78" y="23"/>
                      <a:pt x="78" y="23"/>
                      <a:pt x="78" y="23"/>
                    </a:cubicBezTo>
                    <a:cubicBezTo>
                      <a:pt x="78" y="23"/>
                      <a:pt x="79" y="23"/>
                      <a:pt x="79" y="23"/>
                    </a:cubicBezTo>
                    <a:cubicBezTo>
                      <a:pt x="78" y="20"/>
                      <a:pt x="78" y="20"/>
                      <a:pt x="78" y="20"/>
                    </a:cubicBezTo>
                    <a:cubicBezTo>
                      <a:pt x="78" y="20"/>
                      <a:pt x="78" y="20"/>
                      <a:pt x="78" y="20"/>
                    </a:cubicBezTo>
                    <a:cubicBezTo>
                      <a:pt x="78" y="19"/>
                      <a:pt x="78" y="19"/>
                      <a:pt x="78" y="19"/>
                    </a:cubicBezTo>
                    <a:cubicBezTo>
                      <a:pt x="78" y="19"/>
                      <a:pt x="78" y="19"/>
                      <a:pt x="78" y="19"/>
                    </a:cubicBezTo>
                    <a:cubicBezTo>
                      <a:pt x="78" y="19"/>
                      <a:pt x="78" y="19"/>
                      <a:pt x="78" y="19"/>
                    </a:cubicBezTo>
                    <a:cubicBezTo>
                      <a:pt x="78" y="18"/>
                      <a:pt x="78" y="18"/>
                      <a:pt x="78" y="18"/>
                    </a:cubicBezTo>
                    <a:cubicBezTo>
                      <a:pt x="77" y="17"/>
                      <a:pt x="77" y="17"/>
                      <a:pt x="77" y="17"/>
                    </a:cubicBezTo>
                    <a:cubicBezTo>
                      <a:pt x="77" y="17"/>
                      <a:pt x="77" y="17"/>
                      <a:pt x="77" y="17"/>
                    </a:cubicBezTo>
                    <a:cubicBezTo>
                      <a:pt x="77" y="16"/>
                      <a:pt x="77" y="16"/>
                      <a:pt x="77" y="16"/>
                    </a:cubicBezTo>
                    <a:cubicBezTo>
                      <a:pt x="77" y="15"/>
                      <a:pt x="77" y="16"/>
                      <a:pt x="77" y="15"/>
                    </a:cubicBezTo>
                    <a:cubicBezTo>
                      <a:pt x="76" y="15"/>
                      <a:pt x="76" y="15"/>
                      <a:pt x="76" y="15"/>
                    </a:cubicBezTo>
                    <a:cubicBezTo>
                      <a:pt x="76" y="14"/>
                      <a:pt x="76" y="14"/>
                      <a:pt x="76" y="14"/>
                    </a:cubicBezTo>
                    <a:cubicBezTo>
                      <a:pt x="76" y="14"/>
                      <a:pt x="76" y="14"/>
                      <a:pt x="76" y="14"/>
                    </a:cubicBezTo>
                    <a:cubicBezTo>
                      <a:pt x="75" y="12"/>
                      <a:pt x="75" y="12"/>
                      <a:pt x="75" y="12"/>
                    </a:cubicBezTo>
                    <a:cubicBezTo>
                      <a:pt x="75" y="12"/>
                      <a:pt x="75" y="12"/>
                      <a:pt x="75" y="12"/>
                    </a:cubicBezTo>
                    <a:cubicBezTo>
                      <a:pt x="75" y="11"/>
                      <a:pt x="75" y="11"/>
                      <a:pt x="75" y="11"/>
                    </a:cubicBezTo>
                    <a:cubicBezTo>
                      <a:pt x="75" y="10"/>
                      <a:pt x="75" y="10"/>
                      <a:pt x="75" y="10"/>
                    </a:cubicBezTo>
                    <a:cubicBezTo>
                      <a:pt x="75" y="9"/>
                      <a:pt x="75" y="9"/>
                      <a:pt x="75" y="9"/>
                    </a:cubicBezTo>
                    <a:cubicBezTo>
                      <a:pt x="74" y="8"/>
                      <a:pt x="74" y="8"/>
                      <a:pt x="74" y="8"/>
                    </a:cubicBezTo>
                    <a:cubicBezTo>
                      <a:pt x="74" y="8"/>
                      <a:pt x="74" y="8"/>
                      <a:pt x="74" y="8"/>
                    </a:cubicBezTo>
                    <a:cubicBezTo>
                      <a:pt x="73" y="8"/>
                      <a:pt x="73" y="8"/>
                      <a:pt x="73" y="8"/>
                    </a:cubicBezTo>
                    <a:cubicBezTo>
                      <a:pt x="73" y="8"/>
                      <a:pt x="73" y="8"/>
                      <a:pt x="73" y="7"/>
                    </a:cubicBezTo>
                    <a:cubicBezTo>
                      <a:pt x="73" y="7"/>
                      <a:pt x="73" y="7"/>
                      <a:pt x="73" y="7"/>
                    </a:cubicBezTo>
                    <a:cubicBezTo>
                      <a:pt x="72" y="7"/>
                      <a:pt x="72" y="7"/>
                      <a:pt x="72" y="7"/>
                    </a:cubicBezTo>
                    <a:cubicBezTo>
                      <a:pt x="72" y="7"/>
                      <a:pt x="72" y="7"/>
                      <a:pt x="71" y="7"/>
                    </a:cubicBezTo>
                    <a:cubicBezTo>
                      <a:pt x="71" y="7"/>
                      <a:pt x="71" y="7"/>
                      <a:pt x="71" y="7"/>
                    </a:cubicBezTo>
                    <a:cubicBezTo>
                      <a:pt x="71" y="6"/>
                      <a:pt x="71" y="6"/>
                      <a:pt x="71" y="6"/>
                    </a:cubicBezTo>
                    <a:cubicBezTo>
                      <a:pt x="71" y="6"/>
                      <a:pt x="71" y="6"/>
                      <a:pt x="70" y="6"/>
                    </a:cubicBezTo>
                    <a:cubicBezTo>
                      <a:pt x="69" y="6"/>
                      <a:pt x="69" y="6"/>
                      <a:pt x="69" y="6"/>
                    </a:cubicBezTo>
                    <a:cubicBezTo>
                      <a:pt x="69" y="6"/>
                      <a:pt x="69" y="6"/>
                      <a:pt x="69" y="6"/>
                    </a:cubicBezTo>
                    <a:cubicBezTo>
                      <a:pt x="69" y="6"/>
                      <a:pt x="69" y="6"/>
                      <a:pt x="69" y="6"/>
                    </a:cubicBezTo>
                    <a:cubicBezTo>
                      <a:pt x="67" y="6"/>
                      <a:pt x="67" y="6"/>
                      <a:pt x="67" y="6"/>
                    </a:cubicBezTo>
                    <a:cubicBezTo>
                      <a:pt x="67" y="6"/>
                      <a:pt x="67" y="6"/>
                      <a:pt x="66" y="6"/>
                    </a:cubicBezTo>
                    <a:cubicBezTo>
                      <a:pt x="66" y="7"/>
                      <a:pt x="66" y="7"/>
                      <a:pt x="66" y="7"/>
                    </a:cubicBezTo>
                    <a:cubicBezTo>
                      <a:pt x="66" y="7"/>
                      <a:pt x="65" y="7"/>
                      <a:pt x="65" y="7"/>
                    </a:cubicBezTo>
                    <a:cubicBezTo>
                      <a:pt x="57" y="7"/>
                      <a:pt x="57" y="7"/>
                      <a:pt x="57" y="7"/>
                    </a:cubicBezTo>
                    <a:cubicBezTo>
                      <a:pt x="57" y="7"/>
                      <a:pt x="57" y="7"/>
                      <a:pt x="57" y="7"/>
                    </a:cubicBezTo>
                    <a:cubicBezTo>
                      <a:pt x="52" y="6"/>
                      <a:pt x="52" y="6"/>
                      <a:pt x="52" y="6"/>
                    </a:cubicBezTo>
                    <a:cubicBezTo>
                      <a:pt x="52" y="6"/>
                      <a:pt x="52" y="6"/>
                      <a:pt x="52" y="6"/>
                    </a:cubicBezTo>
                    <a:cubicBezTo>
                      <a:pt x="49" y="6"/>
                      <a:pt x="49" y="6"/>
                      <a:pt x="49" y="6"/>
                    </a:cubicBezTo>
                    <a:cubicBezTo>
                      <a:pt x="48" y="6"/>
                      <a:pt x="48" y="6"/>
                      <a:pt x="48" y="6"/>
                    </a:cubicBezTo>
                    <a:cubicBezTo>
                      <a:pt x="45" y="6"/>
                      <a:pt x="45" y="6"/>
                      <a:pt x="45" y="6"/>
                    </a:cubicBezTo>
                    <a:cubicBezTo>
                      <a:pt x="45" y="6"/>
                      <a:pt x="44" y="6"/>
                      <a:pt x="44" y="6"/>
                    </a:cubicBezTo>
                    <a:cubicBezTo>
                      <a:pt x="44" y="7"/>
                      <a:pt x="43" y="6"/>
                      <a:pt x="43" y="7"/>
                    </a:cubicBezTo>
                    <a:cubicBezTo>
                      <a:pt x="43" y="9"/>
                      <a:pt x="43" y="9"/>
                      <a:pt x="42" y="7"/>
                    </a:cubicBezTo>
                    <a:cubicBezTo>
                      <a:pt x="42" y="7"/>
                      <a:pt x="42" y="7"/>
                      <a:pt x="41" y="7"/>
                    </a:cubicBezTo>
                    <a:cubicBezTo>
                      <a:pt x="41" y="7"/>
                      <a:pt x="41" y="7"/>
                      <a:pt x="41" y="7"/>
                    </a:cubicBezTo>
                    <a:cubicBezTo>
                      <a:pt x="40" y="7"/>
                      <a:pt x="42" y="6"/>
                      <a:pt x="42" y="6"/>
                    </a:cubicBezTo>
                    <a:cubicBezTo>
                      <a:pt x="42" y="6"/>
                      <a:pt x="43" y="6"/>
                      <a:pt x="44" y="5"/>
                    </a:cubicBezTo>
                    <a:cubicBezTo>
                      <a:pt x="44" y="5"/>
                      <a:pt x="44" y="5"/>
                      <a:pt x="44" y="5"/>
                    </a:cubicBezTo>
                    <a:cubicBezTo>
                      <a:pt x="43" y="6"/>
                      <a:pt x="42" y="6"/>
                      <a:pt x="41" y="6"/>
                    </a:cubicBezTo>
                    <a:cubicBezTo>
                      <a:pt x="40" y="7"/>
                      <a:pt x="39" y="6"/>
                      <a:pt x="39" y="6"/>
                    </a:cubicBezTo>
                    <a:cubicBezTo>
                      <a:pt x="38" y="6"/>
                      <a:pt x="38" y="6"/>
                      <a:pt x="38" y="6"/>
                    </a:cubicBezTo>
                    <a:cubicBezTo>
                      <a:pt x="37" y="6"/>
                      <a:pt x="37" y="5"/>
                      <a:pt x="36" y="6"/>
                    </a:cubicBezTo>
                    <a:cubicBezTo>
                      <a:pt x="36" y="5"/>
                      <a:pt x="35" y="5"/>
                      <a:pt x="35" y="4"/>
                    </a:cubicBezTo>
                    <a:cubicBezTo>
                      <a:pt x="36" y="3"/>
                      <a:pt x="35" y="4"/>
                      <a:pt x="35" y="3"/>
                    </a:cubicBezTo>
                    <a:cubicBezTo>
                      <a:pt x="35" y="3"/>
                      <a:pt x="35" y="2"/>
                      <a:pt x="35" y="2"/>
                    </a:cubicBezTo>
                    <a:cubicBezTo>
                      <a:pt x="34" y="2"/>
                      <a:pt x="34" y="2"/>
                      <a:pt x="34" y="2"/>
                    </a:cubicBezTo>
                    <a:cubicBezTo>
                      <a:pt x="36" y="2"/>
                      <a:pt x="37" y="3"/>
                      <a:pt x="37" y="4"/>
                    </a:cubicBezTo>
                    <a:cubicBezTo>
                      <a:pt x="39" y="3"/>
                      <a:pt x="36" y="2"/>
                      <a:pt x="36" y="2"/>
                    </a:cubicBezTo>
                    <a:cubicBezTo>
                      <a:pt x="35" y="1"/>
                      <a:pt x="34" y="0"/>
                      <a:pt x="33" y="1"/>
                    </a:cubicBezTo>
                    <a:cubicBezTo>
                      <a:pt x="33" y="1"/>
                      <a:pt x="31" y="1"/>
                      <a:pt x="29" y="1"/>
                    </a:cubicBezTo>
                    <a:cubicBezTo>
                      <a:pt x="29" y="1"/>
                      <a:pt x="28" y="1"/>
                      <a:pt x="28" y="1"/>
                    </a:cubicBezTo>
                    <a:cubicBezTo>
                      <a:pt x="27" y="1"/>
                      <a:pt x="26" y="1"/>
                      <a:pt x="25" y="2"/>
                    </a:cubicBezTo>
                    <a:cubicBezTo>
                      <a:pt x="25" y="2"/>
                      <a:pt x="24" y="2"/>
                      <a:pt x="24" y="2"/>
                    </a:cubicBezTo>
                    <a:cubicBezTo>
                      <a:pt x="23" y="3"/>
                      <a:pt x="26" y="2"/>
                      <a:pt x="24" y="3"/>
                    </a:cubicBezTo>
                    <a:cubicBezTo>
                      <a:pt x="24" y="3"/>
                      <a:pt x="24" y="3"/>
                      <a:pt x="24" y="3"/>
                    </a:cubicBezTo>
                    <a:cubicBezTo>
                      <a:pt x="23" y="3"/>
                      <a:pt x="22" y="3"/>
                      <a:pt x="22" y="3"/>
                    </a:cubicBezTo>
                    <a:cubicBezTo>
                      <a:pt x="21" y="4"/>
                      <a:pt x="21" y="4"/>
                      <a:pt x="20" y="4"/>
                    </a:cubicBezTo>
                    <a:cubicBezTo>
                      <a:pt x="20" y="4"/>
                      <a:pt x="19" y="4"/>
                      <a:pt x="19" y="4"/>
                    </a:cubicBezTo>
                    <a:cubicBezTo>
                      <a:pt x="18" y="5"/>
                      <a:pt x="18" y="5"/>
                      <a:pt x="18" y="5"/>
                    </a:cubicBezTo>
                    <a:cubicBezTo>
                      <a:pt x="17" y="6"/>
                      <a:pt x="17" y="6"/>
                      <a:pt x="17" y="6"/>
                    </a:cubicBezTo>
                    <a:cubicBezTo>
                      <a:pt x="17" y="6"/>
                      <a:pt x="16" y="7"/>
                      <a:pt x="16" y="7"/>
                    </a:cubicBezTo>
                    <a:cubicBezTo>
                      <a:pt x="14" y="7"/>
                      <a:pt x="13" y="8"/>
                      <a:pt x="13" y="8"/>
                    </a:cubicBezTo>
                    <a:cubicBezTo>
                      <a:pt x="12" y="8"/>
                      <a:pt x="11" y="8"/>
                      <a:pt x="10" y="8"/>
                    </a:cubicBezTo>
                    <a:cubicBezTo>
                      <a:pt x="10" y="8"/>
                      <a:pt x="9" y="8"/>
                      <a:pt x="9" y="8"/>
                    </a:cubicBezTo>
                    <a:cubicBezTo>
                      <a:pt x="9" y="9"/>
                      <a:pt x="8" y="9"/>
                      <a:pt x="7" y="9"/>
                    </a:cubicBezTo>
                    <a:cubicBezTo>
                      <a:pt x="7" y="9"/>
                      <a:pt x="7" y="9"/>
                      <a:pt x="6" y="9"/>
                    </a:cubicBezTo>
                    <a:cubicBezTo>
                      <a:pt x="6" y="9"/>
                      <a:pt x="6" y="10"/>
                      <a:pt x="6" y="10"/>
                    </a:cubicBezTo>
                    <a:cubicBezTo>
                      <a:pt x="5" y="10"/>
                      <a:pt x="5" y="10"/>
                      <a:pt x="6" y="10"/>
                    </a:cubicBezTo>
                    <a:cubicBezTo>
                      <a:pt x="6" y="10"/>
                      <a:pt x="6" y="11"/>
                      <a:pt x="6" y="11"/>
                    </a:cubicBezTo>
                    <a:cubicBezTo>
                      <a:pt x="5" y="10"/>
                      <a:pt x="5" y="11"/>
                      <a:pt x="5" y="11"/>
                    </a:cubicBezTo>
                    <a:cubicBezTo>
                      <a:pt x="5" y="11"/>
                      <a:pt x="5" y="11"/>
                      <a:pt x="6" y="11"/>
                    </a:cubicBezTo>
                    <a:cubicBezTo>
                      <a:pt x="6" y="11"/>
                      <a:pt x="5" y="12"/>
                      <a:pt x="5" y="11"/>
                    </a:cubicBezTo>
                    <a:cubicBezTo>
                      <a:pt x="5" y="11"/>
                      <a:pt x="5" y="11"/>
                      <a:pt x="5" y="11"/>
                    </a:cubicBezTo>
                    <a:cubicBezTo>
                      <a:pt x="5" y="11"/>
                      <a:pt x="5" y="12"/>
                      <a:pt x="5" y="12"/>
                    </a:cubicBezTo>
                    <a:cubicBezTo>
                      <a:pt x="4" y="12"/>
                      <a:pt x="4" y="12"/>
                      <a:pt x="4" y="12"/>
                    </a:cubicBezTo>
                    <a:cubicBezTo>
                      <a:pt x="4" y="13"/>
                      <a:pt x="4" y="13"/>
                      <a:pt x="4" y="13"/>
                    </a:cubicBezTo>
                    <a:cubicBezTo>
                      <a:pt x="4" y="12"/>
                      <a:pt x="4" y="13"/>
                      <a:pt x="4" y="13"/>
                    </a:cubicBezTo>
                    <a:cubicBezTo>
                      <a:pt x="4" y="13"/>
                      <a:pt x="4" y="13"/>
                      <a:pt x="3" y="14"/>
                    </a:cubicBezTo>
                    <a:cubicBezTo>
                      <a:pt x="3" y="14"/>
                      <a:pt x="4" y="14"/>
                      <a:pt x="4" y="14"/>
                    </a:cubicBezTo>
                    <a:cubicBezTo>
                      <a:pt x="4" y="14"/>
                      <a:pt x="4" y="14"/>
                      <a:pt x="4" y="14"/>
                    </a:cubicBezTo>
                    <a:cubicBezTo>
                      <a:pt x="4" y="14"/>
                      <a:pt x="4" y="15"/>
                      <a:pt x="4" y="15"/>
                    </a:cubicBezTo>
                    <a:cubicBezTo>
                      <a:pt x="4" y="15"/>
                      <a:pt x="4" y="15"/>
                      <a:pt x="4" y="15"/>
                    </a:cubicBezTo>
                    <a:cubicBezTo>
                      <a:pt x="4" y="15"/>
                      <a:pt x="5" y="15"/>
                      <a:pt x="5" y="15"/>
                    </a:cubicBezTo>
                    <a:cubicBezTo>
                      <a:pt x="5" y="15"/>
                      <a:pt x="4" y="16"/>
                      <a:pt x="5" y="16"/>
                    </a:cubicBezTo>
                    <a:cubicBezTo>
                      <a:pt x="5" y="16"/>
                      <a:pt x="5" y="15"/>
                      <a:pt x="5" y="16"/>
                    </a:cubicBezTo>
                    <a:cubicBezTo>
                      <a:pt x="5" y="16"/>
                      <a:pt x="4" y="16"/>
                      <a:pt x="5" y="16"/>
                    </a:cubicBezTo>
                    <a:cubicBezTo>
                      <a:pt x="5" y="17"/>
                      <a:pt x="4" y="16"/>
                      <a:pt x="4" y="17"/>
                    </a:cubicBezTo>
                    <a:cubicBezTo>
                      <a:pt x="4" y="17"/>
                      <a:pt x="4" y="16"/>
                      <a:pt x="4" y="16"/>
                    </a:cubicBezTo>
                    <a:cubicBezTo>
                      <a:pt x="4" y="16"/>
                      <a:pt x="3" y="16"/>
                      <a:pt x="4" y="15"/>
                    </a:cubicBezTo>
                    <a:cubicBezTo>
                      <a:pt x="4" y="15"/>
                      <a:pt x="4" y="15"/>
                      <a:pt x="4" y="15"/>
                    </a:cubicBezTo>
                    <a:cubicBezTo>
                      <a:pt x="4" y="15"/>
                      <a:pt x="3" y="15"/>
                      <a:pt x="3" y="14"/>
                    </a:cubicBezTo>
                    <a:cubicBezTo>
                      <a:pt x="3" y="14"/>
                      <a:pt x="3" y="14"/>
                      <a:pt x="3" y="14"/>
                    </a:cubicBezTo>
                    <a:cubicBezTo>
                      <a:pt x="2" y="14"/>
                      <a:pt x="2" y="14"/>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4"/>
                      <a:pt x="1" y="14"/>
                    </a:cubicBezTo>
                    <a:cubicBezTo>
                      <a:pt x="2" y="15"/>
                      <a:pt x="1" y="15"/>
                      <a:pt x="2" y="16"/>
                    </a:cubicBezTo>
                    <a:cubicBezTo>
                      <a:pt x="2" y="16"/>
                      <a:pt x="2" y="17"/>
                      <a:pt x="2" y="18"/>
                    </a:cubicBezTo>
                    <a:cubicBezTo>
                      <a:pt x="3" y="19"/>
                      <a:pt x="2" y="18"/>
                      <a:pt x="2" y="19"/>
                    </a:cubicBezTo>
                    <a:cubicBezTo>
                      <a:pt x="2" y="21"/>
                      <a:pt x="0" y="20"/>
                      <a:pt x="0" y="22"/>
                    </a:cubicBezTo>
                    <a:cubicBezTo>
                      <a:pt x="1" y="23"/>
                      <a:pt x="0" y="23"/>
                      <a:pt x="1" y="23"/>
                    </a:cubicBezTo>
                    <a:cubicBezTo>
                      <a:pt x="2" y="24"/>
                      <a:pt x="2" y="25"/>
                      <a:pt x="4" y="25"/>
                    </a:cubicBezTo>
                    <a:cubicBezTo>
                      <a:pt x="4" y="25"/>
                      <a:pt x="4" y="26"/>
                      <a:pt x="4" y="26"/>
                    </a:cubicBezTo>
                    <a:cubicBezTo>
                      <a:pt x="4" y="27"/>
                      <a:pt x="3" y="27"/>
                      <a:pt x="3" y="28"/>
                    </a:cubicBezTo>
                    <a:cubicBezTo>
                      <a:pt x="4" y="30"/>
                      <a:pt x="5" y="29"/>
                      <a:pt x="5" y="29"/>
                    </a:cubicBezTo>
                    <a:cubicBezTo>
                      <a:pt x="5" y="30"/>
                      <a:pt x="4" y="30"/>
                      <a:pt x="5" y="31"/>
                    </a:cubicBezTo>
                    <a:cubicBezTo>
                      <a:pt x="5" y="31"/>
                      <a:pt x="5" y="32"/>
                      <a:pt x="5" y="32"/>
                    </a:cubicBezTo>
                    <a:cubicBezTo>
                      <a:pt x="5" y="33"/>
                      <a:pt x="3" y="33"/>
                      <a:pt x="4" y="34"/>
                    </a:cubicBezTo>
                    <a:cubicBezTo>
                      <a:pt x="5" y="36"/>
                      <a:pt x="5" y="35"/>
                      <a:pt x="5" y="36"/>
                    </a:cubicBezTo>
                    <a:cubicBezTo>
                      <a:pt x="5" y="36"/>
                      <a:pt x="4" y="36"/>
                      <a:pt x="5" y="37"/>
                    </a:cubicBezTo>
                    <a:cubicBezTo>
                      <a:pt x="7" y="37"/>
                      <a:pt x="7" y="38"/>
                      <a:pt x="7" y="38"/>
                    </a:cubicBezTo>
                    <a:cubicBezTo>
                      <a:pt x="6" y="39"/>
                      <a:pt x="8" y="39"/>
                      <a:pt x="7" y="40"/>
                    </a:cubicBezTo>
                    <a:cubicBezTo>
                      <a:pt x="7" y="40"/>
                      <a:pt x="7" y="42"/>
                      <a:pt x="6" y="43"/>
                    </a:cubicBezTo>
                    <a:cubicBezTo>
                      <a:pt x="5" y="44"/>
                      <a:pt x="6" y="44"/>
                      <a:pt x="6" y="44"/>
                    </a:cubicBezTo>
                    <a:cubicBezTo>
                      <a:pt x="6" y="44"/>
                      <a:pt x="6" y="44"/>
                      <a:pt x="6" y="44"/>
                    </a:cubicBezTo>
                    <a:cubicBezTo>
                      <a:pt x="6" y="44"/>
                      <a:pt x="6" y="44"/>
                      <a:pt x="7" y="44"/>
                    </a:cubicBezTo>
                    <a:cubicBezTo>
                      <a:pt x="7" y="44"/>
                      <a:pt x="7" y="44"/>
                      <a:pt x="7" y="43"/>
                    </a:cubicBezTo>
                    <a:cubicBezTo>
                      <a:pt x="7" y="43"/>
                      <a:pt x="7" y="42"/>
                      <a:pt x="8" y="42"/>
                    </a:cubicBezTo>
                    <a:cubicBezTo>
                      <a:pt x="8" y="42"/>
                      <a:pt x="8" y="43"/>
                      <a:pt x="9" y="43"/>
                    </a:cubicBezTo>
                    <a:cubicBezTo>
                      <a:pt x="9" y="42"/>
                      <a:pt x="10" y="43"/>
                      <a:pt x="9" y="43"/>
                    </a:cubicBezTo>
                    <a:cubicBezTo>
                      <a:pt x="9" y="43"/>
                      <a:pt x="10" y="44"/>
                      <a:pt x="10" y="44"/>
                    </a:cubicBezTo>
                    <a:cubicBezTo>
                      <a:pt x="10" y="45"/>
                      <a:pt x="11" y="44"/>
                      <a:pt x="11" y="44"/>
                    </a:cubicBezTo>
                    <a:cubicBezTo>
                      <a:pt x="14" y="46"/>
                      <a:pt x="13" y="44"/>
                      <a:pt x="14" y="45"/>
                    </a:cubicBezTo>
                    <a:cubicBezTo>
                      <a:pt x="14" y="46"/>
                      <a:pt x="15" y="45"/>
                      <a:pt x="15" y="46"/>
                    </a:cubicBezTo>
                    <a:cubicBezTo>
                      <a:pt x="15" y="47"/>
                      <a:pt x="16" y="46"/>
                      <a:pt x="16" y="46"/>
                    </a:cubicBezTo>
                    <a:cubicBezTo>
                      <a:pt x="17" y="46"/>
                      <a:pt x="19" y="46"/>
                      <a:pt x="19" y="47"/>
                    </a:cubicBezTo>
                    <a:cubicBezTo>
                      <a:pt x="19" y="47"/>
                      <a:pt x="18" y="47"/>
                      <a:pt x="18" y="47"/>
                    </a:cubicBezTo>
                    <a:cubicBezTo>
                      <a:pt x="18" y="48"/>
                      <a:pt x="17" y="47"/>
                      <a:pt x="17" y="48"/>
                    </a:cubicBezTo>
                    <a:cubicBezTo>
                      <a:pt x="17" y="49"/>
                      <a:pt x="17" y="48"/>
                      <a:pt x="17" y="49"/>
                    </a:cubicBezTo>
                    <a:cubicBezTo>
                      <a:pt x="18" y="49"/>
                      <a:pt x="18" y="48"/>
                      <a:pt x="19" y="49"/>
                    </a:cubicBezTo>
                    <a:cubicBezTo>
                      <a:pt x="19" y="50"/>
                      <a:pt x="20" y="50"/>
                      <a:pt x="20" y="50"/>
                    </a:cubicBezTo>
                    <a:cubicBezTo>
                      <a:pt x="20" y="51"/>
                      <a:pt x="20" y="51"/>
                      <a:pt x="21" y="51"/>
                    </a:cubicBezTo>
                    <a:cubicBezTo>
                      <a:pt x="22" y="51"/>
                      <a:pt x="21" y="50"/>
                      <a:pt x="22" y="50"/>
                    </a:cubicBezTo>
                    <a:cubicBezTo>
                      <a:pt x="23" y="51"/>
                      <a:pt x="22" y="50"/>
                      <a:pt x="23" y="50"/>
                    </a:cubicBezTo>
                    <a:cubicBezTo>
                      <a:pt x="23" y="50"/>
                      <a:pt x="24" y="50"/>
                      <a:pt x="23" y="49"/>
                    </a:cubicBezTo>
                    <a:cubicBezTo>
                      <a:pt x="22" y="49"/>
                      <a:pt x="22" y="49"/>
                      <a:pt x="22" y="48"/>
                    </a:cubicBezTo>
                    <a:cubicBezTo>
                      <a:pt x="23" y="47"/>
                      <a:pt x="25" y="49"/>
                      <a:pt x="25" y="49"/>
                    </a:cubicBezTo>
                    <a:cubicBezTo>
                      <a:pt x="26" y="49"/>
                      <a:pt x="26" y="50"/>
                      <a:pt x="27" y="50"/>
                    </a:cubicBezTo>
                    <a:cubicBezTo>
                      <a:pt x="28" y="50"/>
                      <a:pt x="27" y="49"/>
                      <a:pt x="28" y="50"/>
                    </a:cubicBezTo>
                    <a:cubicBezTo>
                      <a:pt x="29" y="50"/>
                      <a:pt x="29" y="49"/>
                      <a:pt x="29" y="49"/>
                    </a:cubicBezTo>
                    <a:cubicBezTo>
                      <a:pt x="29" y="50"/>
                      <a:pt x="30" y="51"/>
                      <a:pt x="29" y="51"/>
                    </a:cubicBezTo>
                    <a:cubicBezTo>
                      <a:pt x="28" y="50"/>
                      <a:pt x="28" y="51"/>
                      <a:pt x="29" y="51"/>
                    </a:cubicBezTo>
                    <a:cubicBezTo>
                      <a:pt x="30" y="52"/>
                      <a:pt x="29" y="52"/>
                      <a:pt x="30" y="53"/>
                    </a:cubicBezTo>
                    <a:cubicBezTo>
                      <a:pt x="31" y="53"/>
                      <a:pt x="32" y="52"/>
                      <a:pt x="31" y="52"/>
                    </a:cubicBezTo>
                    <a:cubicBezTo>
                      <a:pt x="31" y="52"/>
                      <a:pt x="31" y="52"/>
                      <a:pt x="32" y="52"/>
                    </a:cubicBezTo>
                    <a:cubicBezTo>
                      <a:pt x="32" y="52"/>
                      <a:pt x="32" y="53"/>
                      <a:pt x="33" y="53"/>
                    </a:cubicBezTo>
                    <a:cubicBezTo>
                      <a:pt x="34" y="53"/>
                      <a:pt x="33" y="53"/>
                      <a:pt x="35" y="53"/>
                    </a:cubicBezTo>
                    <a:cubicBezTo>
                      <a:pt x="35" y="53"/>
                      <a:pt x="36" y="53"/>
                      <a:pt x="36" y="54"/>
                    </a:cubicBezTo>
                    <a:cubicBezTo>
                      <a:pt x="36" y="55"/>
                      <a:pt x="36" y="55"/>
                      <a:pt x="37" y="55"/>
                    </a:cubicBezTo>
                    <a:cubicBezTo>
                      <a:pt x="37" y="55"/>
                      <a:pt x="38" y="56"/>
                      <a:pt x="38" y="56"/>
                    </a:cubicBezTo>
                    <a:cubicBezTo>
                      <a:pt x="38" y="57"/>
                      <a:pt x="38" y="57"/>
                      <a:pt x="38" y="57"/>
                    </a:cubicBezTo>
                    <a:cubicBezTo>
                      <a:pt x="38" y="57"/>
                      <a:pt x="39" y="57"/>
                      <a:pt x="39" y="58"/>
                    </a:cubicBezTo>
                    <a:close/>
                    <a:moveTo>
                      <a:pt x="17" y="7"/>
                    </a:moveTo>
                    <a:cubicBezTo>
                      <a:pt x="17" y="7"/>
                      <a:pt x="17" y="7"/>
                      <a:pt x="17" y="7"/>
                    </a:cubicBezTo>
                    <a:cubicBezTo>
                      <a:pt x="17" y="8"/>
                      <a:pt x="17" y="8"/>
                      <a:pt x="16" y="7"/>
                    </a:cubicBezTo>
                    <a:cubicBezTo>
                      <a:pt x="16" y="7"/>
                      <a:pt x="16" y="7"/>
                      <a:pt x="16" y="7"/>
                    </a:cubicBezTo>
                    <a:cubicBezTo>
                      <a:pt x="17" y="7"/>
                      <a:pt x="17" y="6"/>
                      <a:pt x="17" y="6"/>
                    </a:cubicBezTo>
                    <a:cubicBezTo>
                      <a:pt x="17" y="6"/>
                      <a:pt x="18" y="6"/>
                      <a:pt x="18" y="6"/>
                    </a:cubicBezTo>
                    <a:cubicBezTo>
                      <a:pt x="18" y="7"/>
                      <a:pt x="18" y="7"/>
                      <a:pt x="17" y="7"/>
                    </a:cubicBezTo>
                    <a:close/>
                    <a:moveTo>
                      <a:pt x="19" y="5"/>
                    </a:moveTo>
                    <a:cubicBezTo>
                      <a:pt x="19" y="6"/>
                      <a:pt x="18" y="6"/>
                      <a:pt x="18" y="6"/>
                    </a:cubicBezTo>
                    <a:cubicBezTo>
                      <a:pt x="18" y="5"/>
                      <a:pt x="18" y="5"/>
                      <a:pt x="19" y="5"/>
                    </a:cubicBezTo>
                    <a:cubicBezTo>
                      <a:pt x="19" y="5"/>
                      <a:pt x="20" y="5"/>
                      <a:pt x="19" y="5"/>
                    </a:cubicBezTo>
                    <a:close/>
                    <a:moveTo>
                      <a:pt x="27" y="2"/>
                    </a:moveTo>
                    <a:cubicBezTo>
                      <a:pt x="27" y="2"/>
                      <a:pt x="27" y="3"/>
                      <a:pt x="26" y="3"/>
                    </a:cubicBezTo>
                    <a:cubicBezTo>
                      <a:pt x="26" y="2"/>
                      <a:pt x="25" y="2"/>
                      <a:pt x="26" y="2"/>
                    </a:cubicBezTo>
                    <a:cubicBezTo>
                      <a:pt x="26" y="2"/>
                      <a:pt x="27" y="2"/>
                      <a:pt x="28" y="2"/>
                    </a:cubicBezTo>
                    <a:cubicBezTo>
                      <a:pt x="28" y="1"/>
                      <a:pt x="28" y="2"/>
                      <a:pt x="27"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0" name="Freeform 2959"/>
              <p:cNvSpPr>
                <a:spLocks/>
              </p:cNvSpPr>
              <p:nvPr/>
            </p:nvSpPr>
            <p:spPr bwMode="auto">
              <a:xfrm>
                <a:off x="4789488" y="3074988"/>
                <a:ext cx="74613" cy="34925"/>
              </a:xfrm>
              <a:custGeom>
                <a:avLst/>
                <a:gdLst>
                  <a:gd name="T0" fmla="*/ 25 w 26"/>
                  <a:gd name="T1" fmla="*/ 5 h 12"/>
                  <a:gd name="T2" fmla="*/ 25 w 26"/>
                  <a:gd name="T3" fmla="*/ 4 h 12"/>
                  <a:gd name="T4" fmla="*/ 24 w 26"/>
                  <a:gd name="T5" fmla="*/ 3 h 12"/>
                  <a:gd name="T6" fmla="*/ 23 w 26"/>
                  <a:gd name="T7" fmla="*/ 3 h 12"/>
                  <a:gd name="T8" fmla="*/ 23 w 26"/>
                  <a:gd name="T9" fmla="*/ 4 h 12"/>
                  <a:gd name="T10" fmla="*/ 22 w 26"/>
                  <a:gd name="T11" fmla="*/ 3 h 12"/>
                  <a:gd name="T12" fmla="*/ 21 w 26"/>
                  <a:gd name="T13" fmla="*/ 3 h 12"/>
                  <a:gd name="T14" fmla="*/ 20 w 26"/>
                  <a:gd name="T15" fmla="*/ 4 h 12"/>
                  <a:gd name="T16" fmla="*/ 19 w 26"/>
                  <a:gd name="T17" fmla="*/ 4 h 12"/>
                  <a:gd name="T18" fmla="*/ 19 w 26"/>
                  <a:gd name="T19" fmla="*/ 3 h 12"/>
                  <a:gd name="T20" fmla="*/ 18 w 26"/>
                  <a:gd name="T21" fmla="*/ 3 h 12"/>
                  <a:gd name="T22" fmla="*/ 17 w 26"/>
                  <a:gd name="T23" fmla="*/ 2 h 12"/>
                  <a:gd name="T24" fmla="*/ 16 w 26"/>
                  <a:gd name="T25" fmla="*/ 2 h 12"/>
                  <a:gd name="T26" fmla="*/ 16 w 26"/>
                  <a:gd name="T27" fmla="*/ 2 h 12"/>
                  <a:gd name="T28" fmla="*/ 15 w 26"/>
                  <a:gd name="T29" fmla="*/ 1 h 12"/>
                  <a:gd name="T30" fmla="*/ 14 w 26"/>
                  <a:gd name="T31" fmla="*/ 0 h 12"/>
                  <a:gd name="T32" fmla="*/ 13 w 26"/>
                  <a:gd name="T33" fmla="*/ 1 h 12"/>
                  <a:gd name="T34" fmla="*/ 13 w 26"/>
                  <a:gd name="T35" fmla="*/ 4 h 12"/>
                  <a:gd name="T36" fmla="*/ 10 w 26"/>
                  <a:gd name="T37" fmla="*/ 5 h 12"/>
                  <a:gd name="T38" fmla="*/ 8 w 26"/>
                  <a:gd name="T39" fmla="*/ 4 h 12"/>
                  <a:gd name="T40" fmla="*/ 11 w 26"/>
                  <a:gd name="T41" fmla="*/ 1 h 12"/>
                  <a:gd name="T42" fmla="*/ 11 w 26"/>
                  <a:gd name="T43" fmla="*/ 0 h 12"/>
                  <a:gd name="T44" fmla="*/ 6 w 26"/>
                  <a:gd name="T45" fmla="*/ 4 h 12"/>
                  <a:gd name="T46" fmla="*/ 4 w 26"/>
                  <a:gd name="T47" fmla="*/ 5 h 12"/>
                  <a:gd name="T48" fmla="*/ 2 w 26"/>
                  <a:gd name="T49" fmla="*/ 5 h 12"/>
                  <a:gd name="T50" fmla="*/ 2 w 26"/>
                  <a:gd name="T51" fmla="*/ 8 h 12"/>
                  <a:gd name="T52" fmla="*/ 0 w 26"/>
                  <a:gd name="T53" fmla="*/ 10 h 12"/>
                  <a:gd name="T54" fmla="*/ 3 w 26"/>
                  <a:gd name="T55" fmla="*/ 7 h 12"/>
                  <a:gd name="T56" fmla="*/ 5 w 26"/>
                  <a:gd name="T57" fmla="*/ 8 h 12"/>
                  <a:gd name="T58" fmla="*/ 4 w 26"/>
                  <a:gd name="T59" fmla="*/ 9 h 12"/>
                  <a:gd name="T60" fmla="*/ 2 w 26"/>
                  <a:gd name="T61" fmla="*/ 10 h 12"/>
                  <a:gd name="T62" fmla="*/ 4 w 26"/>
                  <a:gd name="T63" fmla="*/ 11 h 12"/>
                  <a:gd name="T64" fmla="*/ 8 w 26"/>
                  <a:gd name="T65" fmla="*/ 11 h 12"/>
                  <a:gd name="T66" fmla="*/ 13 w 26"/>
                  <a:gd name="T67" fmla="*/ 12 h 12"/>
                  <a:gd name="T68" fmla="*/ 21 w 26"/>
                  <a:gd name="T69" fmla="*/ 12 h 12"/>
                  <a:gd name="T70" fmla="*/ 22 w 26"/>
                  <a:gd name="T71" fmla="*/ 11 h 12"/>
                  <a:gd name="T72" fmla="*/ 25 w 26"/>
                  <a:gd name="T73" fmla="*/ 11 h 12"/>
                  <a:gd name="T74" fmla="*/ 25 w 26"/>
                  <a:gd name="T75" fmla="*/ 11 h 12"/>
                  <a:gd name="T76" fmla="*/ 25 w 26"/>
                  <a:gd name="T77" fmla="*/ 10 h 12"/>
                  <a:gd name="T78" fmla="*/ 25 w 26"/>
                  <a:gd name="T79" fmla="*/ 9 h 12"/>
                  <a:gd name="T80" fmla="*/ 25 w 26"/>
                  <a:gd name="T81" fmla="*/ 9 h 12"/>
                  <a:gd name="T82" fmla="*/ 25 w 26"/>
                  <a:gd name="T83" fmla="*/ 8 h 12"/>
                  <a:gd name="T84" fmla="*/ 25 w 26"/>
                  <a:gd name="T85" fmla="*/ 8 h 12"/>
                  <a:gd name="T86" fmla="*/ 25 w 26"/>
                  <a:gd name="T87" fmla="*/ 7 h 12"/>
                  <a:gd name="T88" fmla="*/ 26 w 26"/>
                  <a:gd name="T89" fmla="*/ 6 h 12"/>
                  <a:gd name="T90" fmla="*/ 26 w 26"/>
                  <a:gd name="T9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 h="12">
                    <a:moveTo>
                      <a:pt x="26" y="5"/>
                    </a:moveTo>
                    <a:cubicBezTo>
                      <a:pt x="25" y="5"/>
                      <a:pt x="25" y="5"/>
                      <a:pt x="25" y="5"/>
                    </a:cubicBezTo>
                    <a:cubicBezTo>
                      <a:pt x="25" y="4"/>
                      <a:pt x="25" y="4"/>
                      <a:pt x="25" y="4"/>
                    </a:cubicBezTo>
                    <a:cubicBezTo>
                      <a:pt x="25" y="4"/>
                      <a:pt x="25" y="4"/>
                      <a:pt x="25" y="4"/>
                    </a:cubicBezTo>
                    <a:cubicBezTo>
                      <a:pt x="24" y="4"/>
                      <a:pt x="24" y="4"/>
                      <a:pt x="24" y="4"/>
                    </a:cubicBezTo>
                    <a:cubicBezTo>
                      <a:pt x="24" y="3"/>
                      <a:pt x="24" y="3"/>
                      <a:pt x="24" y="3"/>
                    </a:cubicBezTo>
                    <a:cubicBezTo>
                      <a:pt x="24" y="3"/>
                      <a:pt x="24" y="3"/>
                      <a:pt x="24" y="3"/>
                    </a:cubicBezTo>
                    <a:cubicBezTo>
                      <a:pt x="24" y="3"/>
                      <a:pt x="23" y="3"/>
                      <a:pt x="23" y="3"/>
                    </a:cubicBezTo>
                    <a:cubicBezTo>
                      <a:pt x="23" y="3"/>
                      <a:pt x="23" y="3"/>
                      <a:pt x="23" y="3"/>
                    </a:cubicBezTo>
                    <a:cubicBezTo>
                      <a:pt x="23" y="3"/>
                      <a:pt x="23" y="4"/>
                      <a:pt x="23" y="4"/>
                    </a:cubicBezTo>
                    <a:cubicBezTo>
                      <a:pt x="23" y="4"/>
                      <a:pt x="23" y="4"/>
                      <a:pt x="23" y="4"/>
                    </a:cubicBezTo>
                    <a:cubicBezTo>
                      <a:pt x="22" y="4"/>
                      <a:pt x="22" y="3"/>
                      <a:pt x="22" y="3"/>
                    </a:cubicBezTo>
                    <a:cubicBezTo>
                      <a:pt x="22" y="3"/>
                      <a:pt x="22" y="3"/>
                      <a:pt x="22" y="3"/>
                    </a:cubicBezTo>
                    <a:cubicBezTo>
                      <a:pt x="22" y="3"/>
                      <a:pt x="21" y="3"/>
                      <a:pt x="21" y="3"/>
                    </a:cubicBezTo>
                    <a:cubicBezTo>
                      <a:pt x="21" y="3"/>
                      <a:pt x="21" y="3"/>
                      <a:pt x="21" y="3"/>
                    </a:cubicBezTo>
                    <a:cubicBezTo>
                      <a:pt x="20" y="4"/>
                      <a:pt x="20" y="4"/>
                      <a:pt x="20" y="4"/>
                    </a:cubicBezTo>
                    <a:cubicBezTo>
                      <a:pt x="20" y="4"/>
                      <a:pt x="20" y="4"/>
                      <a:pt x="20" y="4"/>
                    </a:cubicBezTo>
                    <a:cubicBezTo>
                      <a:pt x="20" y="4"/>
                      <a:pt x="19" y="4"/>
                      <a:pt x="19" y="4"/>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7" y="3"/>
                    </a:cubicBezTo>
                    <a:cubicBezTo>
                      <a:pt x="17" y="3"/>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1"/>
                      <a:pt x="15" y="1"/>
                      <a:pt x="15" y="1"/>
                    </a:cubicBezTo>
                    <a:cubicBezTo>
                      <a:pt x="15" y="1"/>
                      <a:pt x="15" y="1"/>
                      <a:pt x="15" y="1"/>
                    </a:cubicBezTo>
                    <a:cubicBezTo>
                      <a:pt x="15" y="1"/>
                      <a:pt x="14" y="0"/>
                      <a:pt x="14" y="0"/>
                    </a:cubicBezTo>
                    <a:cubicBezTo>
                      <a:pt x="14" y="0"/>
                      <a:pt x="14" y="0"/>
                      <a:pt x="14" y="0"/>
                    </a:cubicBezTo>
                    <a:cubicBezTo>
                      <a:pt x="13" y="1"/>
                      <a:pt x="13" y="1"/>
                      <a:pt x="13" y="1"/>
                    </a:cubicBezTo>
                    <a:cubicBezTo>
                      <a:pt x="13" y="1"/>
                      <a:pt x="13" y="2"/>
                      <a:pt x="13" y="2"/>
                    </a:cubicBezTo>
                    <a:cubicBezTo>
                      <a:pt x="12" y="1"/>
                      <a:pt x="13" y="3"/>
                      <a:pt x="13" y="4"/>
                    </a:cubicBezTo>
                    <a:cubicBezTo>
                      <a:pt x="12" y="5"/>
                      <a:pt x="14" y="4"/>
                      <a:pt x="12" y="5"/>
                    </a:cubicBezTo>
                    <a:cubicBezTo>
                      <a:pt x="12" y="5"/>
                      <a:pt x="10" y="5"/>
                      <a:pt x="10" y="5"/>
                    </a:cubicBezTo>
                    <a:cubicBezTo>
                      <a:pt x="10" y="4"/>
                      <a:pt x="9" y="5"/>
                      <a:pt x="7" y="5"/>
                    </a:cubicBezTo>
                    <a:cubicBezTo>
                      <a:pt x="7" y="5"/>
                      <a:pt x="8" y="4"/>
                      <a:pt x="8" y="4"/>
                    </a:cubicBezTo>
                    <a:cubicBezTo>
                      <a:pt x="9" y="3"/>
                      <a:pt x="8" y="3"/>
                      <a:pt x="11" y="2"/>
                    </a:cubicBezTo>
                    <a:cubicBezTo>
                      <a:pt x="11" y="1"/>
                      <a:pt x="11" y="1"/>
                      <a:pt x="11" y="1"/>
                    </a:cubicBezTo>
                    <a:cubicBezTo>
                      <a:pt x="11" y="1"/>
                      <a:pt x="12" y="1"/>
                      <a:pt x="12" y="0"/>
                    </a:cubicBezTo>
                    <a:cubicBezTo>
                      <a:pt x="11" y="0"/>
                      <a:pt x="11" y="0"/>
                      <a:pt x="11" y="0"/>
                    </a:cubicBezTo>
                    <a:cubicBezTo>
                      <a:pt x="10" y="0"/>
                      <a:pt x="10" y="1"/>
                      <a:pt x="10" y="2"/>
                    </a:cubicBezTo>
                    <a:cubicBezTo>
                      <a:pt x="8" y="4"/>
                      <a:pt x="7" y="4"/>
                      <a:pt x="6" y="4"/>
                    </a:cubicBezTo>
                    <a:cubicBezTo>
                      <a:pt x="5" y="5"/>
                      <a:pt x="4" y="4"/>
                      <a:pt x="4" y="4"/>
                    </a:cubicBezTo>
                    <a:cubicBezTo>
                      <a:pt x="5" y="5"/>
                      <a:pt x="4" y="5"/>
                      <a:pt x="4" y="5"/>
                    </a:cubicBezTo>
                    <a:cubicBezTo>
                      <a:pt x="3" y="5"/>
                      <a:pt x="3" y="4"/>
                      <a:pt x="3" y="4"/>
                    </a:cubicBezTo>
                    <a:cubicBezTo>
                      <a:pt x="3" y="5"/>
                      <a:pt x="2" y="5"/>
                      <a:pt x="2" y="5"/>
                    </a:cubicBezTo>
                    <a:cubicBezTo>
                      <a:pt x="3" y="6"/>
                      <a:pt x="3" y="6"/>
                      <a:pt x="2" y="7"/>
                    </a:cubicBezTo>
                    <a:cubicBezTo>
                      <a:pt x="2" y="7"/>
                      <a:pt x="2" y="8"/>
                      <a:pt x="2" y="8"/>
                    </a:cubicBezTo>
                    <a:cubicBezTo>
                      <a:pt x="2" y="8"/>
                      <a:pt x="2" y="9"/>
                      <a:pt x="0" y="10"/>
                    </a:cubicBezTo>
                    <a:cubicBezTo>
                      <a:pt x="0" y="10"/>
                      <a:pt x="0" y="10"/>
                      <a:pt x="0" y="10"/>
                    </a:cubicBezTo>
                    <a:cubicBezTo>
                      <a:pt x="0" y="10"/>
                      <a:pt x="0" y="10"/>
                      <a:pt x="0" y="10"/>
                    </a:cubicBezTo>
                    <a:cubicBezTo>
                      <a:pt x="1" y="9"/>
                      <a:pt x="2" y="8"/>
                      <a:pt x="3" y="7"/>
                    </a:cubicBezTo>
                    <a:cubicBezTo>
                      <a:pt x="4" y="7"/>
                      <a:pt x="3" y="8"/>
                      <a:pt x="3" y="8"/>
                    </a:cubicBezTo>
                    <a:cubicBezTo>
                      <a:pt x="4" y="8"/>
                      <a:pt x="4" y="7"/>
                      <a:pt x="5" y="8"/>
                    </a:cubicBezTo>
                    <a:cubicBezTo>
                      <a:pt x="5" y="8"/>
                      <a:pt x="7" y="7"/>
                      <a:pt x="6" y="8"/>
                    </a:cubicBezTo>
                    <a:cubicBezTo>
                      <a:pt x="6" y="8"/>
                      <a:pt x="4" y="9"/>
                      <a:pt x="4" y="9"/>
                    </a:cubicBezTo>
                    <a:cubicBezTo>
                      <a:pt x="3" y="10"/>
                      <a:pt x="3" y="8"/>
                      <a:pt x="3" y="9"/>
                    </a:cubicBezTo>
                    <a:cubicBezTo>
                      <a:pt x="3" y="10"/>
                      <a:pt x="2" y="9"/>
                      <a:pt x="2" y="10"/>
                    </a:cubicBezTo>
                    <a:cubicBezTo>
                      <a:pt x="2" y="10"/>
                      <a:pt x="1" y="10"/>
                      <a:pt x="1" y="11"/>
                    </a:cubicBezTo>
                    <a:cubicBezTo>
                      <a:pt x="4" y="11"/>
                      <a:pt x="4" y="11"/>
                      <a:pt x="4" y="11"/>
                    </a:cubicBezTo>
                    <a:cubicBezTo>
                      <a:pt x="4" y="11"/>
                      <a:pt x="4" y="11"/>
                      <a:pt x="5" y="11"/>
                    </a:cubicBezTo>
                    <a:cubicBezTo>
                      <a:pt x="8" y="11"/>
                      <a:pt x="8" y="11"/>
                      <a:pt x="8" y="11"/>
                    </a:cubicBezTo>
                    <a:cubicBezTo>
                      <a:pt x="8" y="11"/>
                      <a:pt x="8" y="11"/>
                      <a:pt x="8" y="11"/>
                    </a:cubicBezTo>
                    <a:cubicBezTo>
                      <a:pt x="13" y="12"/>
                      <a:pt x="13" y="12"/>
                      <a:pt x="13" y="12"/>
                    </a:cubicBezTo>
                    <a:cubicBezTo>
                      <a:pt x="13" y="12"/>
                      <a:pt x="13" y="12"/>
                      <a:pt x="13" y="12"/>
                    </a:cubicBezTo>
                    <a:cubicBezTo>
                      <a:pt x="21" y="12"/>
                      <a:pt x="21" y="12"/>
                      <a:pt x="21" y="12"/>
                    </a:cubicBezTo>
                    <a:cubicBezTo>
                      <a:pt x="21" y="12"/>
                      <a:pt x="22" y="12"/>
                      <a:pt x="22" y="12"/>
                    </a:cubicBezTo>
                    <a:cubicBezTo>
                      <a:pt x="22" y="11"/>
                      <a:pt x="22" y="11"/>
                      <a:pt x="22" y="11"/>
                    </a:cubicBezTo>
                    <a:cubicBezTo>
                      <a:pt x="23" y="11"/>
                      <a:pt x="23" y="11"/>
                      <a:pt x="23" y="11"/>
                    </a:cubicBezTo>
                    <a:cubicBezTo>
                      <a:pt x="25" y="11"/>
                      <a:pt x="25" y="11"/>
                      <a:pt x="25" y="11"/>
                    </a:cubicBezTo>
                    <a:cubicBezTo>
                      <a:pt x="25" y="11"/>
                      <a:pt x="25" y="11"/>
                      <a:pt x="25" y="11"/>
                    </a:cubicBezTo>
                    <a:cubicBezTo>
                      <a:pt x="25" y="11"/>
                      <a:pt x="25" y="11"/>
                      <a:pt x="25" y="11"/>
                    </a:cubicBezTo>
                    <a:cubicBezTo>
                      <a:pt x="25" y="11"/>
                      <a:pt x="25" y="11"/>
                      <a:pt x="25" y="11"/>
                    </a:cubicBezTo>
                    <a:cubicBezTo>
                      <a:pt x="25" y="11"/>
                      <a:pt x="25" y="10"/>
                      <a:pt x="25" y="10"/>
                    </a:cubicBezTo>
                    <a:cubicBezTo>
                      <a:pt x="25" y="10"/>
                      <a:pt x="25" y="10"/>
                      <a:pt x="25" y="10"/>
                    </a:cubicBezTo>
                    <a:cubicBezTo>
                      <a:pt x="24" y="10"/>
                      <a:pt x="24" y="10"/>
                      <a:pt x="25" y="9"/>
                    </a:cubicBezTo>
                    <a:cubicBezTo>
                      <a:pt x="25" y="9"/>
                      <a:pt x="25" y="9"/>
                      <a:pt x="25" y="9"/>
                    </a:cubicBezTo>
                    <a:cubicBezTo>
                      <a:pt x="25" y="9"/>
                      <a:pt x="25" y="9"/>
                      <a:pt x="25" y="9"/>
                    </a:cubicBezTo>
                    <a:cubicBezTo>
                      <a:pt x="25" y="9"/>
                      <a:pt x="25" y="9"/>
                      <a:pt x="25" y="9"/>
                    </a:cubicBezTo>
                    <a:cubicBezTo>
                      <a:pt x="25" y="8"/>
                      <a:pt x="25" y="8"/>
                      <a:pt x="25" y="8"/>
                    </a:cubicBezTo>
                    <a:cubicBezTo>
                      <a:pt x="25" y="8"/>
                      <a:pt x="26" y="8"/>
                      <a:pt x="26" y="8"/>
                    </a:cubicBezTo>
                    <a:cubicBezTo>
                      <a:pt x="26" y="8"/>
                      <a:pt x="25" y="8"/>
                      <a:pt x="25" y="8"/>
                    </a:cubicBezTo>
                    <a:cubicBezTo>
                      <a:pt x="25" y="8"/>
                      <a:pt x="25" y="8"/>
                      <a:pt x="25" y="8"/>
                    </a:cubicBezTo>
                    <a:cubicBezTo>
                      <a:pt x="25" y="8"/>
                      <a:pt x="25" y="7"/>
                      <a:pt x="25" y="7"/>
                    </a:cubicBezTo>
                    <a:cubicBezTo>
                      <a:pt x="25" y="7"/>
                      <a:pt x="25" y="7"/>
                      <a:pt x="25" y="7"/>
                    </a:cubicBezTo>
                    <a:cubicBezTo>
                      <a:pt x="26" y="6"/>
                      <a:pt x="26" y="6"/>
                      <a:pt x="26" y="6"/>
                    </a:cubicBezTo>
                    <a:cubicBezTo>
                      <a:pt x="26" y="6"/>
                      <a:pt x="26" y="6"/>
                      <a:pt x="26" y="6"/>
                    </a:cubicBezTo>
                    <a:cubicBezTo>
                      <a:pt x="26" y="6"/>
                      <a:pt x="26" y="6"/>
                      <a:pt x="26" y="6"/>
                    </a:cubicBezTo>
                    <a:cubicBezTo>
                      <a:pt x="26" y="5"/>
                      <a:pt x="26" y="5"/>
                      <a:pt x="26"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1" name="Freeform 2960"/>
              <p:cNvSpPr>
                <a:spLocks/>
              </p:cNvSpPr>
              <p:nvPr/>
            </p:nvSpPr>
            <p:spPr bwMode="auto">
              <a:xfrm>
                <a:off x="4976813" y="2917825"/>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2" name="Freeform 2961"/>
              <p:cNvSpPr>
                <a:spLocks/>
              </p:cNvSpPr>
              <p:nvPr/>
            </p:nvSpPr>
            <p:spPr bwMode="auto">
              <a:xfrm>
                <a:off x="4991100" y="2897188"/>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3" name="Freeform 2962"/>
              <p:cNvSpPr>
                <a:spLocks/>
              </p:cNvSpPr>
              <p:nvPr/>
            </p:nvSpPr>
            <p:spPr bwMode="auto">
              <a:xfrm>
                <a:off x="4994275" y="2906713"/>
                <a:ext cx="4763" cy="4762"/>
              </a:xfrm>
              <a:custGeom>
                <a:avLst/>
                <a:gdLst>
                  <a:gd name="T0" fmla="*/ 1 w 2"/>
                  <a:gd name="T1" fmla="*/ 2 h 2"/>
                  <a:gd name="T2" fmla="*/ 1 w 2"/>
                  <a:gd name="T3" fmla="*/ 1 h 2"/>
                  <a:gd name="T4" fmla="*/ 0 w 2"/>
                  <a:gd name="T5" fmla="*/ 1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2" y="2"/>
                      <a:pt x="1" y="1"/>
                    </a:cubicBezTo>
                    <a:cubicBezTo>
                      <a:pt x="1" y="1"/>
                      <a:pt x="0" y="0"/>
                      <a:pt x="0" y="1"/>
                    </a:cubicBezTo>
                    <a:cubicBezTo>
                      <a:pt x="0" y="1"/>
                      <a:pt x="0" y="1"/>
                      <a:pt x="0" y="1"/>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4" name="Freeform 2963"/>
              <p:cNvSpPr>
                <a:spLocks/>
              </p:cNvSpPr>
              <p:nvPr/>
            </p:nvSpPr>
            <p:spPr bwMode="auto">
              <a:xfrm>
                <a:off x="4991100" y="29178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5" name="Freeform 2964"/>
              <p:cNvSpPr>
                <a:spLocks/>
              </p:cNvSpPr>
              <p:nvPr/>
            </p:nvSpPr>
            <p:spPr bwMode="auto">
              <a:xfrm>
                <a:off x="4987925" y="2906713"/>
                <a:ext cx="6350" cy="1587"/>
              </a:xfrm>
              <a:custGeom>
                <a:avLst/>
                <a:gdLst>
                  <a:gd name="T0" fmla="*/ 2 w 2"/>
                  <a:gd name="T1" fmla="*/ 1 h 1"/>
                  <a:gd name="T2" fmla="*/ 2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2" y="0"/>
                      <a:pt x="2" y="0"/>
                    </a:cubicBezTo>
                    <a:cubicBezTo>
                      <a:pt x="1" y="0"/>
                      <a:pt x="0"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6" name="Freeform 2965"/>
              <p:cNvSpPr>
                <a:spLocks/>
              </p:cNvSpPr>
              <p:nvPr/>
            </p:nvSpPr>
            <p:spPr bwMode="auto">
              <a:xfrm>
                <a:off x="4991100" y="2900363"/>
                <a:ext cx="4763"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2" y="1"/>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7" name="Freeform 3114"/>
              <p:cNvSpPr>
                <a:spLocks/>
              </p:cNvSpPr>
              <p:nvPr/>
            </p:nvSpPr>
            <p:spPr bwMode="auto">
              <a:xfrm>
                <a:off x="4852988" y="3402012"/>
                <a:ext cx="142875" cy="85725"/>
              </a:xfrm>
              <a:custGeom>
                <a:avLst/>
                <a:gdLst>
                  <a:gd name="T0" fmla="*/ 48 w 50"/>
                  <a:gd name="T1" fmla="*/ 5 h 30"/>
                  <a:gd name="T2" fmla="*/ 45 w 50"/>
                  <a:gd name="T3" fmla="*/ 4 h 30"/>
                  <a:gd name="T4" fmla="*/ 44 w 50"/>
                  <a:gd name="T5" fmla="*/ 3 h 30"/>
                  <a:gd name="T6" fmla="*/ 42 w 50"/>
                  <a:gd name="T7" fmla="*/ 3 h 30"/>
                  <a:gd name="T8" fmla="*/ 41 w 50"/>
                  <a:gd name="T9" fmla="*/ 3 h 30"/>
                  <a:gd name="T10" fmla="*/ 38 w 50"/>
                  <a:gd name="T11" fmla="*/ 1 h 30"/>
                  <a:gd name="T12" fmla="*/ 35 w 50"/>
                  <a:gd name="T13" fmla="*/ 2 h 30"/>
                  <a:gd name="T14" fmla="*/ 32 w 50"/>
                  <a:gd name="T15" fmla="*/ 2 h 30"/>
                  <a:gd name="T16" fmla="*/ 28 w 50"/>
                  <a:gd name="T17" fmla="*/ 4 h 30"/>
                  <a:gd name="T18" fmla="*/ 27 w 50"/>
                  <a:gd name="T19" fmla="*/ 5 h 30"/>
                  <a:gd name="T20" fmla="*/ 25 w 50"/>
                  <a:gd name="T21" fmla="*/ 6 h 30"/>
                  <a:gd name="T22" fmla="*/ 22 w 50"/>
                  <a:gd name="T23" fmla="*/ 5 h 30"/>
                  <a:gd name="T24" fmla="*/ 21 w 50"/>
                  <a:gd name="T25" fmla="*/ 5 h 30"/>
                  <a:gd name="T26" fmla="*/ 18 w 50"/>
                  <a:gd name="T27" fmla="*/ 6 h 30"/>
                  <a:gd name="T28" fmla="*/ 16 w 50"/>
                  <a:gd name="T29" fmla="*/ 5 h 30"/>
                  <a:gd name="T30" fmla="*/ 14 w 50"/>
                  <a:gd name="T31" fmla="*/ 5 h 30"/>
                  <a:gd name="T32" fmla="*/ 12 w 50"/>
                  <a:gd name="T33" fmla="*/ 4 h 30"/>
                  <a:gd name="T34" fmla="*/ 11 w 50"/>
                  <a:gd name="T35" fmla="*/ 4 h 30"/>
                  <a:gd name="T36" fmla="*/ 8 w 50"/>
                  <a:gd name="T37" fmla="*/ 3 h 30"/>
                  <a:gd name="T38" fmla="*/ 7 w 50"/>
                  <a:gd name="T39" fmla="*/ 3 h 30"/>
                  <a:gd name="T40" fmla="*/ 5 w 50"/>
                  <a:gd name="T41" fmla="*/ 4 h 30"/>
                  <a:gd name="T42" fmla="*/ 4 w 50"/>
                  <a:gd name="T43" fmla="*/ 3 h 30"/>
                  <a:gd name="T44" fmla="*/ 5 w 50"/>
                  <a:gd name="T45" fmla="*/ 2 h 30"/>
                  <a:gd name="T46" fmla="*/ 6 w 50"/>
                  <a:gd name="T47" fmla="*/ 1 h 30"/>
                  <a:gd name="T48" fmla="*/ 4 w 50"/>
                  <a:gd name="T49" fmla="*/ 1 h 30"/>
                  <a:gd name="T50" fmla="*/ 2 w 50"/>
                  <a:gd name="T51" fmla="*/ 0 h 30"/>
                  <a:gd name="T52" fmla="*/ 2 w 50"/>
                  <a:gd name="T53" fmla="*/ 1 h 30"/>
                  <a:gd name="T54" fmla="*/ 0 w 50"/>
                  <a:gd name="T55" fmla="*/ 2 h 30"/>
                  <a:gd name="T56" fmla="*/ 0 w 50"/>
                  <a:gd name="T57" fmla="*/ 4 h 30"/>
                  <a:gd name="T58" fmla="*/ 1 w 50"/>
                  <a:gd name="T59" fmla="*/ 7 h 30"/>
                  <a:gd name="T60" fmla="*/ 3 w 50"/>
                  <a:gd name="T61" fmla="*/ 8 h 30"/>
                  <a:gd name="T62" fmla="*/ 5 w 50"/>
                  <a:gd name="T63" fmla="*/ 10 h 30"/>
                  <a:gd name="T64" fmla="*/ 4 w 50"/>
                  <a:gd name="T65" fmla="*/ 11 h 30"/>
                  <a:gd name="T66" fmla="*/ 3 w 50"/>
                  <a:gd name="T67" fmla="*/ 13 h 30"/>
                  <a:gd name="T68" fmla="*/ 1 w 50"/>
                  <a:gd name="T69" fmla="*/ 13 h 30"/>
                  <a:gd name="T70" fmla="*/ 1 w 50"/>
                  <a:gd name="T71" fmla="*/ 15 h 30"/>
                  <a:gd name="T72" fmla="*/ 1 w 50"/>
                  <a:gd name="T73" fmla="*/ 17 h 30"/>
                  <a:gd name="T74" fmla="*/ 1 w 50"/>
                  <a:gd name="T75" fmla="*/ 18 h 30"/>
                  <a:gd name="T76" fmla="*/ 0 w 50"/>
                  <a:gd name="T77" fmla="*/ 19 h 30"/>
                  <a:gd name="T78" fmla="*/ 3 w 50"/>
                  <a:gd name="T79" fmla="*/ 23 h 30"/>
                  <a:gd name="T80" fmla="*/ 5 w 50"/>
                  <a:gd name="T81" fmla="*/ 27 h 30"/>
                  <a:gd name="T82" fmla="*/ 6 w 50"/>
                  <a:gd name="T83" fmla="*/ 30 h 30"/>
                  <a:gd name="T84" fmla="*/ 10 w 50"/>
                  <a:gd name="T85" fmla="*/ 29 h 30"/>
                  <a:gd name="T86" fmla="*/ 13 w 50"/>
                  <a:gd name="T87" fmla="*/ 28 h 30"/>
                  <a:gd name="T88" fmla="*/ 15 w 50"/>
                  <a:gd name="T89" fmla="*/ 27 h 30"/>
                  <a:gd name="T90" fmla="*/ 19 w 50"/>
                  <a:gd name="T91" fmla="*/ 29 h 30"/>
                  <a:gd name="T92" fmla="*/ 22 w 50"/>
                  <a:gd name="T93" fmla="*/ 30 h 30"/>
                  <a:gd name="T94" fmla="*/ 27 w 50"/>
                  <a:gd name="T95" fmla="*/ 30 h 30"/>
                  <a:gd name="T96" fmla="*/ 30 w 50"/>
                  <a:gd name="T97" fmla="*/ 29 h 30"/>
                  <a:gd name="T98" fmla="*/ 30 w 50"/>
                  <a:gd name="T99" fmla="*/ 26 h 30"/>
                  <a:gd name="T100" fmla="*/ 32 w 50"/>
                  <a:gd name="T101" fmla="*/ 26 h 30"/>
                  <a:gd name="T102" fmla="*/ 38 w 50"/>
                  <a:gd name="T103" fmla="*/ 22 h 30"/>
                  <a:gd name="T104" fmla="*/ 42 w 50"/>
                  <a:gd name="T105" fmla="*/ 23 h 30"/>
                  <a:gd name="T106" fmla="*/ 45 w 50"/>
                  <a:gd name="T107" fmla="*/ 23 h 30"/>
                  <a:gd name="T108" fmla="*/ 43 w 50"/>
                  <a:gd name="T109" fmla="*/ 20 h 30"/>
                  <a:gd name="T110" fmla="*/ 42 w 50"/>
                  <a:gd name="T111" fmla="*/ 18 h 30"/>
                  <a:gd name="T112" fmla="*/ 40 w 50"/>
                  <a:gd name="T113" fmla="*/ 18 h 30"/>
                  <a:gd name="T114" fmla="*/ 42 w 50"/>
                  <a:gd name="T115" fmla="*/ 16 h 30"/>
                  <a:gd name="T116" fmla="*/ 44 w 50"/>
                  <a:gd name="T117" fmla="*/ 13 h 30"/>
                  <a:gd name="T118" fmla="*/ 46 w 50"/>
                  <a:gd name="T119" fmla="*/ 9 h 30"/>
                  <a:gd name="T120" fmla="*/ 49 w 50"/>
                  <a:gd name="T121"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 h="30">
                    <a:moveTo>
                      <a:pt x="49" y="6"/>
                    </a:moveTo>
                    <a:cubicBezTo>
                      <a:pt x="49" y="5"/>
                      <a:pt x="49" y="5"/>
                      <a:pt x="49" y="5"/>
                    </a:cubicBezTo>
                    <a:cubicBezTo>
                      <a:pt x="48" y="5"/>
                      <a:pt x="48" y="5"/>
                      <a:pt x="48" y="5"/>
                    </a:cubicBezTo>
                    <a:cubicBezTo>
                      <a:pt x="48" y="5"/>
                      <a:pt x="47" y="5"/>
                      <a:pt x="47" y="5"/>
                    </a:cubicBezTo>
                    <a:cubicBezTo>
                      <a:pt x="45" y="4"/>
                      <a:pt x="45" y="4"/>
                      <a:pt x="45" y="4"/>
                    </a:cubicBezTo>
                    <a:cubicBezTo>
                      <a:pt x="45" y="4"/>
                      <a:pt x="45" y="4"/>
                      <a:pt x="45" y="4"/>
                    </a:cubicBezTo>
                    <a:cubicBezTo>
                      <a:pt x="45" y="3"/>
                      <a:pt x="45" y="3"/>
                      <a:pt x="45" y="3"/>
                    </a:cubicBezTo>
                    <a:cubicBezTo>
                      <a:pt x="45" y="3"/>
                      <a:pt x="44" y="3"/>
                      <a:pt x="44" y="3"/>
                    </a:cubicBezTo>
                    <a:cubicBezTo>
                      <a:pt x="44" y="3"/>
                      <a:pt x="44" y="3"/>
                      <a:pt x="44" y="3"/>
                    </a:cubicBezTo>
                    <a:cubicBezTo>
                      <a:pt x="44" y="3"/>
                      <a:pt x="44" y="3"/>
                      <a:pt x="44" y="3"/>
                    </a:cubicBezTo>
                    <a:cubicBezTo>
                      <a:pt x="44" y="3"/>
                      <a:pt x="43" y="3"/>
                      <a:pt x="43" y="3"/>
                    </a:cubicBezTo>
                    <a:cubicBezTo>
                      <a:pt x="43" y="3"/>
                      <a:pt x="43" y="3"/>
                      <a:pt x="42" y="3"/>
                    </a:cubicBezTo>
                    <a:cubicBezTo>
                      <a:pt x="42" y="3"/>
                      <a:pt x="42" y="3"/>
                      <a:pt x="42" y="3"/>
                    </a:cubicBezTo>
                    <a:cubicBezTo>
                      <a:pt x="42" y="3"/>
                      <a:pt x="42" y="2"/>
                      <a:pt x="42" y="3"/>
                    </a:cubicBezTo>
                    <a:cubicBezTo>
                      <a:pt x="41" y="3"/>
                      <a:pt x="41" y="3"/>
                      <a:pt x="41" y="3"/>
                    </a:cubicBezTo>
                    <a:cubicBezTo>
                      <a:pt x="40" y="3"/>
                      <a:pt x="40" y="2"/>
                      <a:pt x="40" y="2"/>
                    </a:cubicBezTo>
                    <a:cubicBezTo>
                      <a:pt x="39" y="2"/>
                      <a:pt x="39" y="2"/>
                      <a:pt x="39" y="2"/>
                    </a:cubicBezTo>
                    <a:cubicBezTo>
                      <a:pt x="39" y="2"/>
                      <a:pt x="38" y="1"/>
                      <a:pt x="38" y="1"/>
                    </a:cubicBezTo>
                    <a:cubicBezTo>
                      <a:pt x="37" y="1"/>
                      <a:pt x="37" y="1"/>
                      <a:pt x="37" y="1"/>
                    </a:cubicBezTo>
                    <a:cubicBezTo>
                      <a:pt x="37" y="1"/>
                      <a:pt x="37" y="1"/>
                      <a:pt x="37" y="2"/>
                    </a:cubicBezTo>
                    <a:cubicBezTo>
                      <a:pt x="35" y="2"/>
                      <a:pt x="35" y="2"/>
                      <a:pt x="35" y="2"/>
                    </a:cubicBezTo>
                    <a:cubicBezTo>
                      <a:pt x="35" y="2"/>
                      <a:pt x="35" y="2"/>
                      <a:pt x="35" y="2"/>
                    </a:cubicBezTo>
                    <a:cubicBezTo>
                      <a:pt x="33" y="2"/>
                      <a:pt x="33" y="2"/>
                      <a:pt x="33" y="2"/>
                    </a:cubicBezTo>
                    <a:cubicBezTo>
                      <a:pt x="32" y="2"/>
                      <a:pt x="32" y="2"/>
                      <a:pt x="32" y="2"/>
                    </a:cubicBezTo>
                    <a:cubicBezTo>
                      <a:pt x="30" y="3"/>
                      <a:pt x="30" y="3"/>
                      <a:pt x="30" y="3"/>
                    </a:cubicBezTo>
                    <a:cubicBezTo>
                      <a:pt x="30" y="3"/>
                      <a:pt x="30" y="3"/>
                      <a:pt x="30" y="3"/>
                    </a:cubicBezTo>
                    <a:cubicBezTo>
                      <a:pt x="28" y="4"/>
                      <a:pt x="28" y="4"/>
                      <a:pt x="28" y="4"/>
                    </a:cubicBezTo>
                    <a:cubicBezTo>
                      <a:pt x="28" y="4"/>
                      <a:pt x="28" y="5"/>
                      <a:pt x="28" y="5"/>
                    </a:cubicBezTo>
                    <a:cubicBezTo>
                      <a:pt x="27" y="5"/>
                      <a:pt x="27" y="5"/>
                      <a:pt x="27" y="5"/>
                    </a:cubicBezTo>
                    <a:cubicBezTo>
                      <a:pt x="27" y="5"/>
                      <a:pt x="27" y="5"/>
                      <a:pt x="27" y="5"/>
                    </a:cubicBezTo>
                    <a:cubicBezTo>
                      <a:pt x="26" y="6"/>
                      <a:pt x="26" y="6"/>
                      <a:pt x="26" y="6"/>
                    </a:cubicBezTo>
                    <a:cubicBezTo>
                      <a:pt x="25" y="6"/>
                      <a:pt x="25" y="6"/>
                      <a:pt x="25" y="6"/>
                    </a:cubicBezTo>
                    <a:cubicBezTo>
                      <a:pt x="25" y="6"/>
                      <a:pt x="25" y="6"/>
                      <a:pt x="25" y="6"/>
                    </a:cubicBezTo>
                    <a:cubicBezTo>
                      <a:pt x="24" y="6"/>
                      <a:pt x="24" y="6"/>
                      <a:pt x="24" y="6"/>
                    </a:cubicBezTo>
                    <a:cubicBezTo>
                      <a:pt x="23" y="5"/>
                      <a:pt x="23" y="5"/>
                      <a:pt x="23" y="5"/>
                    </a:cubicBezTo>
                    <a:cubicBezTo>
                      <a:pt x="23" y="5"/>
                      <a:pt x="23" y="5"/>
                      <a:pt x="22" y="5"/>
                    </a:cubicBezTo>
                    <a:cubicBezTo>
                      <a:pt x="22" y="5"/>
                      <a:pt x="22" y="5"/>
                      <a:pt x="22" y="5"/>
                    </a:cubicBezTo>
                    <a:cubicBezTo>
                      <a:pt x="22" y="6"/>
                      <a:pt x="22" y="6"/>
                      <a:pt x="21" y="6"/>
                    </a:cubicBezTo>
                    <a:cubicBezTo>
                      <a:pt x="21" y="5"/>
                      <a:pt x="21" y="5"/>
                      <a:pt x="21" y="5"/>
                    </a:cubicBezTo>
                    <a:cubicBezTo>
                      <a:pt x="21" y="5"/>
                      <a:pt x="20" y="5"/>
                      <a:pt x="20" y="5"/>
                    </a:cubicBezTo>
                    <a:cubicBezTo>
                      <a:pt x="19" y="6"/>
                      <a:pt x="19" y="6"/>
                      <a:pt x="19" y="6"/>
                    </a:cubicBezTo>
                    <a:cubicBezTo>
                      <a:pt x="19" y="6"/>
                      <a:pt x="19" y="6"/>
                      <a:pt x="18" y="6"/>
                    </a:cubicBezTo>
                    <a:cubicBezTo>
                      <a:pt x="18" y="5"/>
                      <a:pt x="18" y="5"/>
                      <a:pt x="18" y="5"/>
                    </a:cubicBezTo>
                    <a:cubicBezTo>
                      <a:pt x="17" y="5"/>
                      <a:pt x="17" y="5"/>
                      <a:pt x="17" y="5"/>
                    </a:cubicBezTo>
                    <a:cubicBezTo>
                      <a:pt x="16" y="5"/>
                      <a:pt x="16" y="5"/>
                      <a:pt x="16" y="5"/>
                    </a:cubicBezTo>
                    <a:cubicBezTo>
                      <a:pt x="16" y="6"/>
                      <a:pt x="16" y="5"/>
                      <a:pt x="15" y="5"/>
                    </a:cubicBezTo>
                    <a:cubicBezTo>
                      <a:pt x="15" y="5"/>
                      <a:pt x="15" y="5"/>
                      <a:pt x="15" y="5"/>
                    </a:cubicBezTo>
                    <a:cubicBezTo>
                      <a:pt x="14" y="5"/>
                      <a:pt x="14" y="5"/>
                      <a:pt x="14" y="5"/>
                    </a:cubicBezTo>
                    <a:cubicBezTo>
                      <a:pt x="14" y="4"/>
                      <a:pt x="14" y="4"/>
                      <a:pt x="14" y="4"/>
                    </a:cubicBezTo>
                    <a:cubicBezTo>
                      <a:pt x="13" y="4"/>
                      <a:pt x="13" y="4"/>
                      <a:pt x="13" y="4"/>
                    </a:cubicBezTo>
                    <a:cubicBezTo>
                      <a:pt x="12" y="4"/>
                      <a:pt x="12" y="4"/>
                      <a:pt x="12" y="4"/>
                    </a:cubicBezTo>
                    <a:cubicBezTo>
                      <a:pt x="12" y="4"/>
                      <a:pt x="12" y="4"/>
                      <a:pt x="12" y="4"/>
                    </a:cubicBezTo>
                    <a:cubicBezTo>
                      <a:pt x="11" y="4"/>
                      <a:pt x="11" y="4"/>
                      <a:pt x="11" y="4"/>
                    </a:cubicBezTo>
                    <a:cubicBezTo>
                      <a:pt x="11" y="4"/>
                      <a:pt x="11" y="4"/>
                      <a:pt x="11" y="4"/>
                    </a:cubicBezTo>
                    <a:cubicBezTo>
                      <a:pt x="10" y="4"/>
                      <a:pt x="10" y="4"/>
                      <a:pt x="10" y="4"/>
                    </a:cubicBezTo>
                    <a:cubicBezTo>
                      <a:pt x="10" y="4"/>
                      <a:pt x="10" y="4"/>
                      <a:pt x="9" y="4"/>
                    </a:cubicBezTo>
                    <a:cubicBezTo>
                      <a:pt x="8" y="3"/>
                      <a:pt x="8" y="3"/>
                      <a:pt x="8" y="3"/>
                    </a:cubicBezTo>
                    <a:cubicBezTo>
                      <a:pt x="8" y="3"/>
                      <a:pt x="8" y="3"/>
                      <a:pt x="8" y="3"/>
                    </a:cubicBezTo>
                    <a:cubicBezTo>
                      <a:pt x="7" y="3"/>
                      <a:pt x="7" y="3"/>
                      <a:pt x="7" y="3"/>
                    </a:cubicBezTo>
                    <a:cubicBezTo>
                      <a:pt x="7" y="3"/>
                      <a:pt x="7" y="3"/>
                      <a:pt x="7" y="3"/>
                    </a:cubicBezTo>
                    <a:cubicBezTo>
                      <a:pt x="6" y="4"/>
                      <a:pt x="6" y="4"/>
                      <a:pt x="6" y="4"/>
                    </a:cubicBezTo>
                    <a:cubicBezTo>
                      <a:pt x="6" y="4"/>
                      <a:pt x="6" y="4"/>
                      <a:pt x="6" y="4"/>
                    </a:cubicBezTo>
                    <a:cubicBezTo>
                      <a:pt x="5" y="4"/>
                      <a:pt x="5" y="4"/>
                      <a:pt x="5" y="4"/>
                    </a:cubicBezTo>
                    <a:cubicBezTo>
                      <a:pt x="5" y="4"/>
                      <a:pt x="4" y="4"/>
                      <a:pt x="4" y="3"/>
                    </a:cubicBezTo>
                    <a:cubicBezTo>
                      <a:pt x="4" y="3"/>
                      <a:pt x="4" y="3"/>
                      <a:pt x="4" y="3"/>
                    </a:cubicBezTo>
                    <a:cubicBezTo>
                      <a:pt x="4" y="3"/>
                      <a:pt x="4" y="3"/>
                      <a:pt x="4" y="3"/>
                    </a:cubicBezTo>
                    <a:cubicBezTo>
                      <a:pt x="4" y="2"/>
                      <a:pt x="4" y="2"/>
                      <a:pt x="4" y="2"/>
                    </a:cubicBezTo>
                    <a:cubicBezTo>
                      <a:pt x="4" y="2"/>
                      <a:pt x="4" y="2"/>
                      <a:pt x="5" y="2"/>
                    </a:cubicBezTo>
                    <a:cubicBezTo>
                      <a:pt x="5" y="2"/>
                      <a:pt x="5" y="2"/>
                      <a:pt x="5" y="2"/>
                    </a:cubicBezTo>
                    <a:cubicBezTo>
                      <a:pt x="5" y="2"/>
                      <a:pt x="5" y="2"/>
                      <a:pt x="5" y="2"/>
                    </a:cubicBezTo>
                    <a:cubicBezTo>
                      <a:pt x="5" y="2"/>
                      <a:pt x="5" y="2"/>
                      <a:pt x="5" y="2"/>
                    </a:cubicBezTo>
                    <a:cubicBezTo>
                      <a:pt x="6" y="1"/>
                      <a:pt x="6" y="1"/>
                      <a:pt x="6" y="1"/>
                    </a:cubicBezTo>
                    <a:cubicBezTo>
                      <a:pt x="5" y="1"/>
                      <a:pt x="5" y="1"/>
                      <a:pt x="5" y="1"/>
                    </a:cubicBezTo>
                    <a:cubicBezTo>
                      <a:pt x="5" y="1"/>
                      <a:pt x="5" y="1"/>
                      <a:pt x="5" y="1"/>
                    </a:cubicBezTo>
                    <a:cubicBezTo>
                      <a:pt x="5" y="1"/>
                      <a:pt x="5" y="1"/>
                      <a:pt x="4" y="1"/>
                    </a:cubicBezTo>
                    <a:cubicBezTo>
                      <a:pt x="3" y="0"/>
                      <a:pt x="3" y="0"/>
                      <a:pt x="3" y="0"/>
                    </a:cubicBezTo>
                    <a:cubicBezTo>
                      <a:pt x="3" y="0"/>
                      <a:pt x="3" y="0"/>
                      <a:pt x="3" y="0"/>
                    </a:cubicBezTo>
                    <a:cubicBezTo>
                      <a:pt x="2" y="0"/>
                      <a:pt x="2" y="0"/>
                      <a:pt x="2" y="0"/>
                    </a:cubicBezTo>
                    <a:cubicBezTo>
                      <a:pt x="2" y="0"/>
                      <a:pt x="2" y="0"/>
                      <a:pt x="2" y="0"/>
                    </a:cubicBezTo>
                    <a:cubicBezTo>
                      <a:pt x="2" y="0"/>
                      <a:pt x="2" y="0"/>
                      <a:pt x="2" y="1"/>
                    </a:cubicBezTo>
                    <a:cubicBezTo>
                      <a:pt x="2" y="1"/>
                      <a:pt x="2" y="1"/>
                      <a:pt x="2" y="1"/>
                    </a:cubicBezTo>
                    <a:cubicBezTo>
                      <a:pt x="2" y="1"/>
                      <a:pt x="2" y="1"/>
                      <a:pt x="1" y="1"/>
                    </a:cubicBezTo>
                    <a:cubicBezTo>
                      <a:pt x="1" y="2"/>
                      <a:pt x="1" y="2"/>
                      <a:pt x="1" y="2"/>
                    </a:cubicBezTo>
                    <a:cubicBezTo>
                      <a:pt x="1" y="2"/>
                      <a:pt x="0" y="2"/>
                      <a:pt x="0" y="2"/>
                    </a:cubicBezTo>
                    <a:cubicBezTo>
                      <a:pt x="0" y="3"/>
                      <a:pt x="0" y="3"/>
                      <a:pt x="0" y="3"/>
                    </a:cubicBezTo>
                    <a:cubicBezTo>
                      <a:pt x="0" y="3"/>
                      <a:pt x="0" y="3"/>
                      <a:pt x="0" y="3"/>
                    </a:cubicBezTo>
                    <a:cubicBezTo>
                      <a:pt x="0" y="3"/>
                      <a:pt x="0" y="4"/>
                      <a:pt x="0" y="4"/>
                    </a:cubicBezTo>
                    <a:cubicBezTo>
                      <a:pt x="1" y="5"/>
                      <a:pt x="1" y="5"/>
                      <a:pt x="1" y="5"/>
                    </a:cubicBezTo>
                    <a:cubicBezTo>
                      <a:pt x="1" y="5"/>
                      <a:pt x="1" y="5"/>
                      <a:pt x="1" y="5"/>
                    </a:cubicBezTo>
                    <a:cubicBezTo>
                      <a:pt x="1" y="7"/>
                      <a:pt x="1" y="7"/>
                      <a:pt x="1" y="7"/>
                    </a:cubicBezTo>
                    <a:cubicBezTo>
                      <a:pt x="1" y="7"/>
                      <a:pt x="1" y="7"/>
                      <a:pt x="1" y="7"/>
                    </a:cubicBezTo>
                    <a:cubicBezTo>
                      <a:pt x="3" y="8"/>
                      <a:pt x="3" y="8"/>
                      <a:pt x="3" y="8"/>
                    </a:cubicBezTo>
                    <a:cubicBezTo>
                      <a:pt x="3" y="8"/>
                      <a:pt x="3" y="8"/>
                      <a:pt x="3" y="8"/>
                    </a:cubicBezTo>
                    <a:cubicBezTo>
                      <a:pt x="4" y="9"/>
                      <a:pt x="4" y="9"/>
                      <a:pt x="4" y="9"/>
                    </a:cubicBezTo>
                    <a:cubicBezTo>
                      <a:pt x="4" y="9"/>
                      <a:pt x="4" y="10"/>
                      <a:pt x="5" y="10"/>
                    </a:cubicBezTo>
                    <a:cubicBezTo>
                      <a:pt x="5" y="10"/>
                      <a:pt x="5" y="10"/>
                      <a:pt x="5" y="10"/>
                    </a:cubicBezTo>
                    <a:cubicBezTo>
                      <a:pt x="5" y="10"/>
                      <a:pt x="5" y="10"/>
                      <a:pt x="5" y="10"/>
                    </a:cubicBezTo>
                    <a:cubicBezTo>
                      <a:pt x="5" y="10"/>
                      <a:pt x="5" y="10"/>
                      <a:pt x="5" y="10"/>
                    </a:cubicBezTo>
                    <a:cubicBezTo>
                      <a:pt x="4" y="11"/>
                      <a:pt x="4" y="11"/>
                      <a:pt x="4" y="11"/>
                    </a:cubicBezTo>
                    <a:cubicBezTo>
                      <a:pt x="4" y="11"/>
                      <a:pt x="3" y="11"/>
                      <a:pt x="3" y="12"/>
                    </a:cubicBezTo>
                    <a:cubicBezTo>
                      <a:pt x="3" y="12"/>
                      <a:pt x="3" y="12"/>
                      <a:pt x="3" y="12"/>
                    </a:cubicBezTo>
                    <a:cubicBezTo>
                      <a:pt x="3" y="13"/>
                      <a:pt x="3" y="13"/>
                      <a:pt x="3" y="13"/>
                    </a:cubicBezTo>
                    <a:cubicBezTo>
                      <a:pt x="2" y="12"/>
                      <a:pt x="2" y="12"/>
                      <a:pt x="2" y="12"/>
                    </a:cubicBezTo>
                    <a:cubicBezTo>
                      <a:pt x="2" y="12"/>
                      <a:pt x="2" y="12"/>
                      <a:pt x="1" y="12"/>
                    </a:cubicBezTo>
                    <a:cubicBezTo>
                      <a:pt x="1" y="13"/>
                      <a:pt x="1" y="13"/>
                      <a:pt x="1" y="13"/>
                    </a:cubicBezTo>
                    <a:cubicBezTo>
                      <a:pt x="0" y="13"/>
                      <a:pt x="0" y="13"/>
                      <a:pt x="1" y="13"/>
                    </a:cubicBezTo>
                    <a:cubicBezTo>
                      <a:pt x="1" y="15"/>
                      <a:pt x="1" y="15"/>
                      <a:pt x="1" y="15"/>
                    </a:cubicBezTo>
                    <a:cubicBezTo>
                      <a:pt x="1" y="15"/>
                      <a:pt x="1" y="15"/>
                      <a:pt x="1" y="15"/>
                    </a:cubicBezTo>
                    <a:cubicBezTo>
                      <a:pt x="1" y="16"/>
                      <a:pt x="1" y="16"/>
                      <a:pt x="1" y="16"/>
                    </a:cubicBezTo>
                    <a:cubicBezTo>
                      <a:pt x="1" y="16"/>
                      <a:pt x="1" y="16"/>
                      <a:pt x="1" y="16"/>
                    </a:cubicBezTo>
                    <a:cubicBezTo>
                      <a:pt x="1" y="17"/>
                      <a:pt x="1" y="17"/>
                      <a:pt x="1" y="17"/>
                    </a:cubicBezTo>
                    <a:cubicBezTo>
                      <a:pt x="1" y="17"/>
                      <a:pt x="2" y="17"/>
                      <a:pt x="1" y="17"/>
                    </a:cubicBezTo>
                    <a:cubicBezTo>
                      <a:pt x="1" y="18"/>
                      <a:pt x="1" y="18"/>
                      <a:pt x="1" y="18"/>
                    </a:cubicBezTo>
                    <a:cubicBezTo>
                      <a:pt x="1" y="18"/>
                      <a:pt x="1" y="18"/>
                      <a:pt x="1" y="18"/>
                    </a:cubicBezTo>
                    <a:cubicBezTo>
                      <a:pt x="0" y="19"/>
                      <a:pt x="0" y="19"/>
                      <a:pt x="0" y="19"/>
                    </a:cubicBezTo>
                    <a:cubicBezTo>
                      <a:pt x="0" y="19"/>
                      <a:pt x="0" y="19"/>
                      <a:pt x="0" y="19"/>
                    </a:cubicBezTo>
                    <a:cubicBezTo>
                      <a:pt x="0" y="19"/>
                      <a:pt x="0" y="19"/>
                      <a:pt x="0" y="19"/>
                    </a:cubicBezTo>
                    <a:cubicBezTo>
                      <a:pt x="0" y="19"/>
                      <a:pt x="0" y="20"/>
                      <a:pt x="1" y="20"/>
                    </a:cubicBezTo>
                    <a:cubicBezTo>
                      <a:pt x="1" y="20"/>
                      <a:pt x="1" y="21"/>
                      <a:pt x="2" y="21"/>
                    </a:cubicBezTo>
                    <a:cubicBezTo>
                      <a:pt x="3" y="22"/>
                      <a:pt x="3" y="23"/>
                      <a:pt x="3" y="23"/>
                    </a:cubicBezTo>
                    <a:cubicBezTo>
                      <a:pt x="4" y="22"/>
                      <a:pt x="4" y="23"/>
                      <a:pt x="4" y="23"/>
                    </a:cubicBezTo>
                    <a:cubicBezTo>
                      <a:pt x="4" y="24"/>
                      <a:pt x="5" y="25"/>
                      <a:pt x="5" y="25"/>
                    </a:cubicBezTo>
                    <a:cubicBezTo>
                      <a:pt x="6" y="26"/>
                      <a:pt x="5" y="26"/>
                      <a:pt x="5" y="27"/>
                    </a:cubicBezTo>
                    <a:cubicBezTo>
                      <a:pt x="5" y="29"/>
                      <a:pt x="5" y="29"/>
                      <a:pt x="4" y="29"/>
                    </a:cubicBezTo>
                    <a:cubicBezTo>
                      <a:pt x="4" y="29"/>
                      <a:pt x="4" y="29"/>
                      <a:pt x="4" y="29"/>
                    </a:cubicBezTo>
                    <a:cubicBezTo>
                      <a:pt x="5" y="29"/>
                      <a:pt x="6" y="30"/>
                      <a:pt x="6" y="30"/>
                    </a:cubicBezTo>
                    <a:cubicBezTo>
                      <a:pt x="7" y="30"/>
                      <a:pt x="7" y="29"/>
                      <a:pt x="7" y="29"/>
                    </a:cubicBezTo>
                    <a:cubicBezTo>
                      <a:pt x="8" y="29"/>
                      <a:pt x="7" y="30"/>
                      <a:pt x="9" y="29"/>
                    </a:cubicBezTo>
                    <a:cubicBezTo>
                      <a:pt x="10" y="28"/>
                      <a:pt x="9" y="29"/>
                      <a:pt x="10" y="29"/>
                    </a:cubicBezTo>
                    <a:cubicBezTo>
                      <a:pt x="11" y="29"/>
                      <a:pt x="11" y="29"/>
                      <a:pt x="11" y="29"/>
                    </a:cubicBezTo>
                    <a:cubicBezTo>
                      <a:pt x="12" y="28"/>
                      <a:pt x="12" y="29"/>
                      <a:pt x="12" y="28"/>
                    </a:cubicBezTo>
                    <a:cubicBezTo>
                      <a:pt x="13" y="28"/>
                      <a:pt x="13" y="28"/>
                      <a:pt x="13" y="28"/>
                    </a:cubicBezTo>
                    <a:cubicBezTo>
                      <a:pt x="13" y="29"/>
                      <a:pt x="13" y="28"/>
                      <a:pt x="13" y="28"/>
                    </a:cubicBezTo>
                    <a:cubicBezTo>
                      <a:pt x="14" y="28"/>
                      <a:pt x="13" y="27"/>
                      <a:pt x="14" y="27"/>
                    </a:cubicBezTo>
                    <a:cubicBezTo>
                      <a:pt x="15" y="27"/>
                      <a:pt x="14" y="28"/>
                      <a:pt x="15" y="27"/>
                    </a:cubicBezTo>
                    <a:cubicBezTo>
                      <a:pt x="15" y="27"/>
                      <a:pt x="15" y="28"/>
                      <a:pt x="16" y="28"/>
                    </a:cubicBezTo>
                    <a:cubicBezTo>
                      <a:pt x="17" y="28"/>
                      <a:pt x="17" y="27"/>
                      <a:pt x="17" y="27"/>
                    </a:cubicBezTo>
                    <a:cubicBezTo>
                      <a:pt x="18" y="27"/>
                      <a:pt x="17" y="29"/>
                      <a:pt x="19" y="29"/>
                    </a:cubicBezTo>
                    <a:cubicBezTo>
                      <a:pt x="19" y="29"/>
                      <a:pt x="19" y="30"/>
                      <a:pt x="20" y="29"/>
                    </a:cubicBezTo>
                    <a:cubicBezTo>
                      <a:pt x="20" y="29"/>
                      <a:pt x="19" y="29"/>
                      <a:pt x="20" y="29"/>
                    </a:cubicBezTo>
                    <a:cubicBezTo>
                      <a:pt x="22" y="29"/>
                      <a:pt x="21" y="30"/>
                      <a:pt x="22" y="30"/>
                    </a:cubicBezTo>
                    <a:cubicBezTo>
                      <a:pt x="23" y="30"/>
                      <a:pt x="23" y="30"/>
                      <a:pt x="24" y="30"/>
                    </a:cubicBezTo>
                    <a:cubicBezTo>
                      <a:pt x="25" y="30"/>
                      <a:pt x="25" y="30"/>
                      <a:pt x="26" y="30"/>
                    </a:cubicBezTo>
                    <a:cubicBezTo>
                      <a:pt x="26" y="30"/>
                      <a:pt x="26" y="30"/>
                      <a:pt x="27" y="30"/>
                    </a:cubicBezTo>
                    <a:cubicBezTo>
                      <a:pt x="27" y="30"/>
                      <a:pt x="27" y="29"/>
                      <a:pt x="27" y="29"/>
                    </a:cubicBezTo>
                    <a:cubicBezTo>
                      <a:pt x="28" y="29"/>
                      <a:pt x="28" y="30"/>
                      <a:pt x="29" y="29"/>
                    </a:cubicBezTo>
                    <a:cubicBezTo>
                      <a:pt x="30" y="29"/>
                      <a:pt x="30" y="30"/>
                      <a:pt x="30" y="29"/>
                    </a:cubicBezTo>
                    <a:cubicBezTo>
                      <a:pt x="31" y="28"/>
                      <a:pt x="30" y="29"/>
                      <a:pt x="30" y="28"/>
                    </a:cubicBezTo>
                    <a:cubicBezTo>
                      <a:pt x="31" y="27"/>
                      <a:pt x="30" y="28"/>
                      <a:pt x="30" y="27"/>
                    </a:cubicBezTo>
                    <a:cubicBezTo>
                      <a:pt x="30" y="26"/>
                      <a:pt x="29" y="27"/>
                      <a:pt x="30" y="26"/>
                    </a:cubicBezTo>
                    <a:cubicBezTo>
                      <a:pt x="30" y="26"/>
                      <a:pt x="30" y="25"/>
                      <a:pt x="31" y="26"/>
                    </a:cubicBezTo>
                    <a:cubicBezTo>
                      <a:pt x="32" y="26"/>
                      <a:pt x="32" y="26"/>
                      <a:pt x="32" y="26"/>
                    </a:cubicBezTo>
                    <a:cubicBezTo>
                      <a:pt x="32" y="26"/>
                      <a:pt x="32" y="26"/>
                      <a:pt x="32" y="26"/>
                    </a:cubicBezTo>
                    <a:cubicBezTo>
                      <a:pt x="32" y="25"/>
                      <a:pt x="32" y="25"/>
                      <a:pt x="33" y="25"/>
                    </a:cubicBezTo>
                    <a:cubicBezTo>
                      <a:pt x="34" y="25"/>
                      <a:pt x="33" y="23"/>
                      <a:pt x="34" y="23"/>
                    </a:cubicBezTo>
                    <a:cubicBezTo>
                      <a:pt x="38" y="24"/>
                      <a:pt x="37" y="21"/>
                      <a:pt x="38" y="22"/>
                    </a:cubicBezTo>
                    <a:cubicBezTo>
                      <a:pt x="39" y="23"/>
                      <a:pt x="39" y="21"/>
                      <a:pt x="39" y="22"/>
                    </a:cubicBezTo>
                    <a:cubicBezTo>
                      <a:pt x="40" y="23"/>
                      <a:pt x="41" y="23"/>
                      <a:pt x="41" y="24"/>
                    </a:cubicBezTo>
                    <a:cubicBezTo>
                      <a:pt x="42" y="25"/>
                      <a:pt x="42" y="24"/>
                      <a:pt x="42" y="23"/>
                    </a:cubicBezTo>
                    <a:cubicBezTo>
                      <a:pt x="43" y="23"/>
                      <a:pt x="43" y="24"/>
                      <a:pt x="44" y="24"/>
                    </a:cubicBezTo>
                    <a:cubicBezTo>
                      <a:pt x="44" y="23"/>
                      <a:pt x="45" y="24"/>
                      <a:pt x="45" y="23"/>
                    </a:cubicBezTo>
                    <a:cubicBezTo>
                      <a:pt x="45" y="23"/>
                      <a:pt x="45" y="23"/>
                      <a:pt x="45" y="23"/>
                    </a:cubicBezTo>
                    <a:cubicBezTo>
                      <a:pt x="45" y="23"/>
                      <a:pt x="45" y="23"/>
                      <a:pt x="45" y="23"/>
                    </a:cubicBezTo>
                    <a:cubicBezTo>
                      <a:pt x="45" y="22"/>
                      <a:pt x="44" y="21"/>
                      <a:pt x="44" y="21"/>
                    </a:cubicBezTo>
                    <a:cubicBezTo>
                      <a:pt x="43" y="21"/>
                      <a:pt x="43" y="20"/>
                      <a:pt x="43" y="20"/>
                    </a:cubicBezTo>
                    <a:cubicBezTo>
                      <a:pt x="43" y="20"/>
                      <a:pt x="43" y="19"/>
                      <a:pt x="43" y="19"/>
                    </a:cubicBezTo>
                    <a:cubicBezTo>
                      <a:pt x="43" y="19"/>
                      <a:pt x="42" y="19"/>
                      <a:pt x="43" y="19"/>
                    </a:cubicBezTo>
                    <a:cubicBezTo>
                      <a:pt x="43" y="18"/>
                      <a:pt x="43" y="18"/>
                      <a:pt x="42" y="18"/>
                    </a:cubicBezTo>
                    <a:cubicBezTo>
                      <a:pt x="42" y="18"/>
                      <a:pt x="42" y="18"/>
                      <a:pt x="42" y="18"/>
                    </a:cubicBezTo>
                    <a:cubicBezTo>
                      <a:pt x="41" y="18"/>
                      <a:pt x="41" y="19"/>
                      <a:pt x="41" y="18"/>
                    </a:cubicBezTo>
                    <a:cubicBezTo>
                      <a:pt x="41" y="18"/>
                      <a:pt x="40" y="19"/>
                      <a:pt x="40" y="18"/>
                    </a:cubicBezTo>
                    <a:cubicBezTo>
                      <a:pt x="40" y="18"/>
                      <a:pt x="41" y="18"/>
                      <a:pt x="41" y="17"/>
                    </a:cubicBezTo>
                    <a:cubicBezTo>
                      <a:pt x="41" y="16"/>
                      <a:pt x="42" y="17"/>
                      <a:pt x="42" y="17"/>
                    </a:cubicBezTo>
                    <a:cubicBezTo>
                      <a:pt x="42" y="17"/>
                      <a:pt x="42" y="16"/>
                      <a:pt x="42" y="16"/>
                    </a:cubicBezTo>
                    <a:cubicBezTo>
                      <a:pt x="43" y="16"/>
                      <a:pt x="43" y="16"/>
                      <a:pt x="43" y="15"/>
                    </a:cubicBezTo>
                    <a:cubicBezTo>
                      <a:pt x="43" y="15"/>
                      <a:pt x="44" y="16"/>
                      <a:pt x="44" y="15"/>
                    </a:cubicBezTo>
                    <a:cubicBezTo>
                      <a:pt x="44" y="15"/>
                      <a:pt x="44" y="13"/>
                      <a:pt x="44" y="13"/>
                    </a:cubicBezTo>
                    <a:cubicBezTo>
                      <a:pt x="44" y="11"/>
                      <a:pt x="45" y="11"/>
                      <a:pt x="44" y="11"/>
                    </a:cubicBezTo>
                    <a:cubicBezTo>
                      <a:pt x="44" y="10"/>
                      <a:pt x="44" y="11"/>
                      <a:pt x="45" y="10"/>
                    </a:cubicBezTo>
                    <a:cubicBezTo>
                      <a:pt x="45" y="10"/>
                      <a:pt x="46" y="8"/>
                      <a:pt x="46" y="9"/>
                    </a:cubicBezTo>
                    <a:cubicBezTo>
                      <a:pt x="47" y="9"/>
                      <a:pt x="47" y="8"/>
                      <a:pt x="48" y="9"/>
                    </a:cubicBezTo>
                    <a:cubicBezTo>
                      <a:pt x="49" y="9"/>
                      <a:pt x="48" y="9"/>
                      <a:pt x="50" y="8"/>
                    </a:cubicBezTo>
                    <a:cubicBezTo>
                      <a:pt x="50" y="7"/>
                      <a:pt x="49" y="8"/>
                      <a:pt x="49"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8" name="Freeform 3115"/>
              <p:cNvSpPr>
                <a:spLocks noEditPoints="1"/>
              </p:cNvSpPr>
              <p:nvPr/>
            </p:nvSpPr>
            <p:spPr bwMode="auto">
              <a:xfrm>
                <a:off x="4706938" y="3279775"/>
                <a:ext cx="160338" cy="85725"/>
              </a:xfrm>
              <a:custGeom>
                <a:avLst/>
                <a:gdLst>
                  <a:gd name="T0" fmla="*/ 26 w 56"/>
                  <a:gd name="T1" fmla="*/ 26 h 30"/>
                  <a:gd name="T2" fmla="*/ 28 w 56"/>
                  <a:gd name="T3" fmla="*/ 25 h 30"/>
                  <a:gd name="T4" fmla="*/ 30 w 56"/>
                  <a:gd name="T5" fmla="*/ 25 h 30"/>
                  <a:gd name="T6" fmla="*/ 33 w 56"/>
                  <a:gd name="T7" fmla="*/ 25 h 30"/>
                  <a:gd name="T8" fmla="*/ 35 w 56"/>
                  <a:gd name="T9" fmla="*/ 25 h 30"/>
                  <a:gd name="T10" fmla="*/ 37 w 56"/>
                  <a:gd name="T11" fmla="*/ 25 h 30"/>
                  <a:gd name="T12" fmla="*/ 38 w 56"/>
                  <a:gd name="T13" fmla="*/ 24 h 30"/>
                  <a:gd name="T14" fmla="*/ 40 w 56"/>
                  <a:gd name="T15" fmla="*/ 24 h 30"/>
                  <a:gd name="T16" fmla="*/ 41 w 56"/>
                  <a:gd name="T17" fmla="*/ 23 h 30"/>
                  <a:gd name="T18" fmla="*/ 43 w 56"/>
                  <a:gd name="T19" fmla="*/ 22 h 30"/>
                  <a:gd name="T20" fmla="*/ 43 w 56"/>
                  <a:gd name="T21" fmla="*/ 20 h 30"/>
                  <a:gd name="T22" fmla="*/ 44 w 56"/>
                  <a:gd name="T23" fmla="*/ 19 h 30"/>
                  <a:gd name="T24" fmla="*/ 45 w 56"/>
                  <a:gd name="T25" fmla="*/ 15 h 30"/>
                  <a:gd name="T26" fmla="*/ 47 w 56"/>
                  <a:gd name="T27" fmla="*/ 12 h 30"/>
                  <a:gd name="T28" fmla="*/ 48 w 56"/>
                  <a:gd name="T29" fmla="*/ 11 h 30"/>
                  <a:gd name="T30" fmla="*/ 50 w 56"/>
                  <a:gd name="T31" fmla="*/ 9 h 30"/>
                  <a:gd name="T32" fmla="*/ 52 w 56"/>
                  <a:gd name="T33" fmla="*/ 8 h 30"/>
                  <a:gd name="T34" fmla="*/ 53 w 56"/>
                  <a:gd name="T35" fmla="*/ 8 h 30"/>
                  <a:gd name="T36" fmla="*/ 55 w 56"/>
                  <a:gd name="T37" fmla="*/ 6 h 30"/>
                  <a:gd name="T38" fmla="*/ 53 w 56"/>
                  <a:gd name="T39" fmla="*/ 5 h 30"/>
                  <a:gd name="T40" fmla="*/ 50 w 56"/>
                  <a:gd name="T41" fmla="*/ 3 h 30"/>
                  <a:gd name="T42" fmla="*/ 49 w 56"/>
                  <a:gd name="T43" fmla="*/ 2 h 30"/>
                  <a:gd name="T44" fmla="*/ 47 w 56"/>
                  <a:gd name="T45" fmla="*/ 3 h 30"/>
                  <a:gd name="T46" fmla="*/ 46 w 56"/>
                  <a:gd name="T47" fmla="*/ 3 h 30"/>
                  <a:gd name="T48" fmla="*/ 43 w 56"/>
                  <a:gd name="T49" fmla="*/ 0 h 30"/>
                  <a:gd name="T50" fmla="*/ 41 w 56"/>
                  <a:gd name="T51" fmla="*/ 1 h 30"/>
                  <a:gd name="T52" fmla="*/ 40 w 56"/>
                  <a:gd name="T53" fmla="*/ 1 h 30"/>
                  <a:gd name="T54" fmla="*/ 37 w 56"/>
                  <a:gd name="T55" fmla="*/ 1 h 30"/>
                  <a:gd name="T56" fmla="*/ 35 w 56"/>
                  <a:gd name="T57" fmla="*/ 2 h 30"/>
                  <a:gd name="T58" fmla="*/ 34 w 56"/>
                  <a:gd name="T59" fmla="*/ 3 h 30"/>
                  <a:gd name="T60" fmla="*/ 31 w 56"/>
                  <a:gd name="T61" fmla="*/ 4 h 30"/>
                  <a:gd name="T62" fmla="*/ 28 w 56"/>
                  <a:gd name="T63" fmla="*/ 4 h 30"/>
                  <a:gd name="T64" fmla="*/ 26 w 56"/>
                  <a:gd name="T65" fmla="*/ 5 h 30"/>
                  <a:gd name="T66" fmla="*/ 23 w 56"/>
                  <a:gd name="T67" fmla="*/ 6 h 30"/>
                  <a:gd name="T68" fmla="*/ 22 w 56"/>
                  <a:gd name="T69" fmla="*/ 8 h 30"/>
                  <a:gd name="T70" fmla="*/ 19 w 56"/>
                  <a:gd name="T71" fmla="*/ 8 h 30"/>
                  <a:gd name="T72" fmla="*/ 17 w 56"/>
                  <a:gd name="T73" fmla="*/ 8 h 30"/>
                  <a:gd name="T74" fmla="*/ 13 w 56"/>
                  <a:gd name="T75" fmla="*/ 8 h 30"/>
                  <a:gd name="T76" fmla="*/ 10 w 56"/>
                  <a:gd name="T77" fmla="*/ 6 h 30"/>
                  <a:gd name="T78" fmla="*/ 9 w 56"/>
                  <a:gd name="T79" fmla="*/ 9 h 30"/>
                  <a:gd name="T80" fmla="*/ 4 w 56"/>
                  <a:gd name="T81" fmla="*/ 9 h 30"/>
                  <a:gd name="T82" fmla="*/ 4 w 56"/>
                  <a:gd name="T83" fmla="*/ 12 h 30"/>
                  <a:gd name="T84" fmla="*/ 1 w 56"/>
                  <a:gd name="T85" fmla="*/ 17 h 30"/>
                  <a:gd name="T86" fmla="*/ 4 w 56"/>
                  <a:gd name="T87" fmla="*/ 20 h 30"/>
                  <a:gd name="T88" fmla="*/ 7 w 56"/>
                  <a:gd name="T89" fmla="*/ 23 h 30"/>
                  <a:gd name="T90" fmla="*/ 11 w 56"/>
                  <a:gd name="T91" fmla="*/ 27 h 30"/>
                  <a:gd name="T92" fmla="*/ 16 w 56"/>
                  <a:gd name="T93" fmla="*/ 29 h 30"/>
                  <a:gd name="T94" fmla="*/ 20 w 56"/>
                  <a:gd name="T95" fmla="*/ 29 h 30"/>
                  <a:gd name="T96" fmla="*/ 23 w 56"/>
                  <a:gd name="T97" fmla="*/ 27 h 30"/>
                  <a:gd name="T98" fmla="*/ 17 w 56"/>
                  <a:gd name="T99" fmla="*/ 18 h 30"/>
                  <a:gd name="T100" fmla="*/ 11 w 56"/>
                  <a:gd name="T101" fmla="*/ 20 h 30"/>
                  <a:gd name="T102" fmla="*/ 16 w 56"/>
                  <a:gd name="T103"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 h="30">
                    <a:moveTo>
                      <a:pt x="24" y="27"/>
                    </a:moveTo>
                    <a:cubicBezTo>
                      <a:pt x="25" y="26"/>
                      <a:pt x="25" y="26"/>
                      <a:pt x="25" y="26"/>
                    </a:cubicBezTo>
                    <a:cubicBezTo>
                      <a:pt x="25" y="26"/>
                      <a:pt x="25" y="26"/>
                      <a:pt x="25" y="26"/>
                    </a:cubicBezTo>
                    <a:cubicBezTo>
                      <a:pt x="26" y="26"/>
                      <a:pt x="26" y="26"/>
                      <a:pt x="26" y="26"/>
                    </a:cubicBezTo>
                    <a:cubicBezTo>
                      <a:pt x="26" y="26"/>
                      <a:pt x="27" y="26"/>
                      <a:pt x="27" y="26"/>
                    </a:cubicBezTo>
                    <a:cubicBezTo>
                      <a:pt x="28" y="26"/>
                      <a:pt x="28" y="26"/>
                      <a:pt x="28" y="26"/>
                    </a:cubicBezTo>
                    <a:cubicBezTo>
                      <a:pt x="28" y="26"/>
                      <a:pt x="28" y="25"/>
                      <a:pt x="28" y="25"/>
                    </a:cubicBezTo>
                    <a:cubicBezTo>
                      <a:pt x="28" y="25"/>
                      <a:pt x="28" y="25"/>
                      <a:pt x="28" y="25"/>
                    </a:cubicBezTo>
                    <a:cubicBezTo>
                      <a:pt x="28" y="25"/>
                      <a:pt x="29" y="24"/>
                      <a:pt x="29" y="24"/>
                    </a:cubicBezTo>
                    <a:cubicBezTo>
                      <a:pt x="29" y="24"/>
                      <a:pt x="29" y="24"/>
                      <a:pt x="29" y="24"/>
                    </a:cubicBezTo>
                    <a:cubicBezTo>
                      <a:pt x="29" y="24"/>
                      <a:pt x="30" y="24"/>
                      <a:pt x="30" y="25"/>
                    </a:cubicBezTo>
                    <a:cubicBezTo>
                      <a:pt x="30" y="25"/>
                      <a:pt x="30" y="25"/>
                      <a:pt x="30" y="25"/>
                    </a:cubicBezTo>
                    <a:cubicBezTo>
                      <a:pt x="31" y="25"/>
                      <a:pt x="31" y="25"/>
                      <a:pt x="31" y="25"/>
                    </a:cubicBezTo>
                    <a:cubicBezTo>
                      <a:pt x="31" y="25"/>
                      <a:pt x="31" y="25"/>
                      <a:pt x="31" y="25"/>
                    </a:cubicBezTo>
                    <a:cubicBezTo>
                      <a:pt x="32" y="25"/>
                      <a:pt x="32" y="25"/>
                      <a:pt x="32" y="25"/>
                    </a:cubicBezTo>
                    <a:cubicBezTo>
                      <a:pt x="32" y="25"/>
                      <a:pt x="32" y="25"/>
                      <a:pt x="33" y="25"/>
                    </a:cubicBezTo>
                    <a:cubicBezTo>
                      <a:pt x="33" y="25"/>
                      <a:pt x="33" y="25"/>
                      <a:pt x="33" y="25"/>
                    </a:cubicBezTo>
                    <a:cubicBezTo>
                      <a:pt x="33" y="25"/>
                      <a:pt x="34" y="25"/>
                      <a:pt x="34" y="25"/>
                    </a:cubicBezTo>
                    <a:cubicBezTo>
                      <a:pt x="34" y="25"/>
                      <a:pt x="34" y="25"/>
                      <a:pt x="34" y="25"/>
                    </a:cubicBezTo>
                    <a:cubicBezTo>
                      <a:pt x="35" y="25"/>
                      <a:pt x="35" y="25"/>
                      <a:pt x="35" y="25"/>
                    </a:cubicBezTo>
                    <a:cubicBezTo>
                      <a:pt x="35" y="25"/>
                      <a:pt x="35" y="25"/>
                      <a:pt x="35" y="25"/>
                    </a:cubicBezTo>
                    <a:cubicBezTo>
                      <a:pt x="36" y="24"/>
                      <a:pt x="36" y="24"/>
                      <a:pt x="36" y="24"/>
                    </a:cubicBezTo>
                    <a:cubicBezTo>
                      <a:pt x="36" y="24"/>
                      <a:pt x="36" y="24"/>
                      <a:pt x="36" y="25"/>
                    </a:cubicBezTo>
                    <a:cubicBezTo>
                      <a:pt x="37" y="25"/>
                      <a:pt x="37" y="25"/>
                      <a:pt x="37" y="25"/>
                    </a:cubicBezTo>
                    <a:cubicBezTo>
                      <a:pt x="37" y="25"/>
                      <a:pt x="37" y="25"/>
                      <a:pt x="37" y="25"/>
                    </a:cubicBezTo>
                    <a:cubicBezTo>
                      <a:pt x="38" y="25"/>
                      <a:pt x="38" y="25"/>
                      <a:pt x="38" y="25"/>
                    </a:cubicBezTo>
                    <a:cubicBezTo>
                      <a:pt x="38" y="25"/>
                      <a:pt x="38" y="25"/>
                      <a:pt x="38" y="25"/>
                    </a:cubicBezTo>
                    <a:cubicBezTo>
                      <a:pt x="38" y="24"/>
                      <a:pt x="38" y="24"/>
                      <a:pt x="38" y="24"/>
                    </a:cubicBezTo>
                    <a:cubicBezTo>
                      <a:pt x="38" y="24"/>
                      <a:pt x="38" y="24"/>
                      <a:pt x="39" y="24"/>
                    </a:cubicBezTo>
                    <a:cubicBezTo>
                      <a:pt x="39" y="24"/>
                      <a:pt x="39" y="24"/>
                      <a:pt x="39" y="24"/>
                    </a:cubicBezTo>
                    <a:cubicBezTo>
                      <a:pt x="39" y="24"/>
                      <a:pt x="39" y="24"/>
                      <a:pt x="40" y="24"/>
                    </a:cubicBezTo>
                    <a:cubicBezTo>
                      <a:pt x="40" y="24"/>
                      <a:pt x="40" y="24"/>
                      <a:pt x="40" y="24"/>
                    </a:cubicBezTo>
                    <a:cubicBezTo>
                      <a:pt x="40" y="24"/>
                      <a:pt x="40" y="24"/>
                      <a:pt x="41" y="24"/>
                    </a:cubicBezTo>
                    <a:cubicBezTo>
                      <a:pt x="41" y="24"/>
                      <a:pt x="41" y="24"/>
                      <a:pt x="41" y="24"/>
                    </a:cubicBezTo>
                    <a:cubicBezTo>
                      <a:pt x="41" y="24"/>
                      <a:pt x="41" y="24"/>
                      <a:pt x="41" y="23"/>
                    </a:cubicBezTo>
                    <a:cubicBezTo>
                      <a:pt x="41" y="23"/>
                      <a:pt x="41" y="23"/>
                      <a:pt x="41" y="23"/>
                    </a:cubicBezTo>
                    <a:cubicBezTo>
                      <a:pt x="42" y="23"/>
                      <a:pt x="42" y="23"/>
                      <a:pt x="42" y="23"/>
                    </a:cubicBezTo>
                    <a:cubicBezTo>
                      <a:pt x="42" y="23"/>
                      <a:pt x="42" y="23"/>
                      <a:pt x="42" y="23"/>
                    </a:cubicBezTo>
                    <a:cubicBezTo>
                      <a:pt x="43" y="23"/>
                      <a:pt x="43" y="22"/>
                      <a:pt x="43" y="22"/>
                    </a:cubicBezTo>
                    <a:cubicBezTo>
                      <a:pt x="43" y="22"/>
                      <a:pt x="43" y="22"/>
                      <a:pt x="43" y="22"/>
                    </a:cubicBezTo>
                    <a:cubicBezTo>
                      <a:pt x="42" y="22"/>
                      <a:pt x="42" y="22"/>
                      <a:pt x="42" y="22"/>
                    </a:cubicBezTo>
                    <a:cubicBezTo>
                      <a:pt x="42" y="21"/>
                      <a:pt x="42" y="21"/>
                      <a:pt x="42" y="21"/>
                    </a:cubicBezTo>
                    <a:cubicBezTo>
                      <a:pt x="43" y="21"/>
                      <a:pt x="43" y="21"/>
                      <a:pt x="43" y="21"/>
                    </a:cubicBezTo>
                    <a:cubicBezTo>
                      <a:pt x="43" y="21"/>
                      <a:pt x="43" y="20"/>
                      <a:pt x="43" y="20"/>
                    </a:cubicBezTo>
                    <a:cubicBezTo>
                      <a:pt x="43" y="20"/>
                      <a:pt x="43" y="20"/>
                      <a:pt x="43" y="20"/>
                    </a:cubicBezTo>
                    <a:cubicBezTo>
                      <a:pt x="44" y="20"/>
                      <a:pt x="44" y="20"/>
                      <a:pt x="44" y="20"/>
                    </a:cubicBezTo>
                    <a:cubicBezTo>
                      <a:pt x="44" y="20"/>
                      <a:pt x="44" y="20"/>
                      <a:pt x="44" y="19"/>
                    </a:cubicBezTo>
                    <a:cubicBezTo>
                      <a:pt x="44" y="19"/>
                      <a:pt x="44" y="19"/>
                      <a:pt x="44" y="19"/>
                    </a:cubicBezTo>
                    <a:cubicBezTo>
                      <a:pt x="44" y="19"/>
                      <a:pt x="44" y="19"/>
                      <a:pt x="44" y="18"/>
                    </a:cubicBezTo>
                    <a:cubicBezTo>
                      <a:pt x="45" y="18"/>
                      <a:pt x="45" y="18"/>
                      <a:pt x="45" y="18"/>
                    </a:cubicBezTo>
                    <a:cubicBezTo>
                      <a:pt x="45" y="17"/>
                      <a:pt x="45" y="16"/>
                      <a:pt x="45" y="16"/>
                    </a:cubicBezTo>
                    <a:cubicBezTo>
                      <a:pt x="45" y="15"/>
                      <a:pt x="45" y="15"/>
                      <a:pt x="45" y="15"/>
                    </a:cubicBezTo>
                    <a:cubicBezTo>
                      <a:pt x="45" y="15"/>
                      <a:pt x="46" y="15"/>
                      <a:pt x="46" y="15"/>
                    </a:cubicBezTo>
                    <a:cubicBezTo>
                      <a:pt x="46" y="14"/>
                      <a:pt x="46" y="14"/>
                      <a:pt x="46" y="14"/>
                    </a:cubicBezTo>
                    <a:cubicBezTo>
                      <a:pt x="47" y="14"/>
                      <a:pt x="47" y="14"/>
                      <a:pt x="47" y="14"/>
                    </a:cubicBezTo>
                    <a:cubicBezTo>
                      <a:pt x="47" y="12"/>
                      <a:pt x="47" y="12"/>
                      <a:pt x="47" y="12"/>
                    </a:cubicBezTo>
                    <a:cubicBezTo>
                      <a:pt x="47" y="12"/>
                      <a:pt x="48" y="12"/>
                      <a:pt x="48" y="12"/>
                    </a:cubicBezTo>
                    <a:cubicBezTo>
                      <a:pt x="48" y="12"/>
                      <a:pt x="48" y="12"/>
                      <a:pt x="48" y="12"/>
                    </a:cubicBezTo>
                    <a:cubicBezTo>
                      <a:pt x="48" y="12"/>
                      <a:pt x="48" y="12"/>
                      <a:pt x="48" y="12"/>
                    </a:cubicBezTo>
                    <a:cubicBezTo>
                      <a:pt x="48" y="11"/>
                      <a:pt x="48" y="11"/>
                      <a:pt x="48" y="11"/>
                    </a:cubicBezTo>
                    <a:cubicBezTo>
                      <a:pt x="48" y="11"/>
                      <a:pt x="49" y="10"/>
                      <a:pt x="49" y="10"/>
                    </a:cubicBezTo>
                    <a:cubicBezTo>
                      <a:pt x="49" y="10"/>
                      <a:pt x="49" y="10"/>
                      <a:pt x="49" y="10"/>
                    </a:cubicBezTo>
                    <a:cubicBezTo>
                      <a:pt x="49" y="10"/>
                      <a:pt x="50" y="10"/>
                      <a:pt x="50" y="9"/>
                    </a:cubicBezTo>
                    <a:cubicBezTo>
                      <a:pt x="50" y="9"/>
                      <a:pt x="50" y="9"/>
                      <a:pt x="50" y="9"/>
                    </a:cubicBezTo>
                    <a:cubicBezTo>
                      <a:pt x="50" y="8"/>
                      <a:pt x="51" y="8"/>
                      <a:pt x="51" y="8"/>
                    </a:cubicBezTo>
                    <a:cubicBezTo>
                      <a:pt x="51" y="8"/>
                      <a:pt x="51" y="8"/>
                      <a:pt x="51" y="8"/>
                    </a:cubicBezTo>
                    <a:cubicBezTo>
                      <a:pt x="51" y="8"/>
                      <a:pt x="51" y="8"/>
                      <a:pt x="52" y="8"/>
                    </a:cubicBezTo>
                    <a:cubicBezTo>
                      <a:pt x="52" y="8"/>
                      <a:pt x="52" y="8"/>
                      <a:pt x="52" y="8"/>
                    </a:cubicBezTo>
                    <a:cubicBezTo>
                      <a:pt x="52" y="8"/>
                      <a:pt x="52" y="8"/>
                      <a:pt x="52" y="8"/>
                    </a:cubicBezTo>
                    <a:cubicBezTo>
                      <a:pt x="52" y="8"/>
                      <a:pt x="52" y="8"/>
                      <a:pt x="52" y="8"/>
                    </a:cubicBezTo>
                    <a:cubicBezTo>
                      <a:pt x="52" y="8"/>
                      <a:pt x="53" y="8"/>
                      <a:pt x="53" y="8"/>
                    </a:cubicBezTo>
                    <a:cubicBezTo>
                      <a:pt x="53" y="8"/>
                      <a:pt x="53" y="8"/>
                      <a:pt x="53" y="8"/>
                    </a:cubicBezTo>
                    <a:cubicBezTo>
                      <a:pt x="53" y="8"/>
                      <a:pt x="54" y="8"/>
                      <a:pt x="54" y="8"/>
                    </a:cubicBezTo>
                    <a:cubicBezTo>
                      <a:pt x="55" y="6"/>
                      <a:pt x="55" y="6"/>
                      <a:pt x="55" y="6"/>
                    </a:cubicBezTo>
                    <a:cubicBezTo>
                      <a:pt x="55" y="6"/>
                      <a:pt x="56" y="6"/>
                      <a:pt x="56" y="6"/>
                    </a:cubicBezTo>
                    <a:cubicBezTo>
                      <a:pt x="56" y="6"/>
                      <a:pt x="55" y="6"/>
                      <a:pt x="55" y="6"/>
                    </a:cubicBezTo>
                    <a:cubicBezTo>
                      <a:pt x="55" y="5"/>
                      <a:pt x="55" y="5"/>
                      <a:pt x="55" y="5"/>
                    </a:cubicBezTo>
                    <a:cubicBezTo>
                      <a:pt x="54" y="5"/>
                      <a:pt x="54" y="5"/>
                      <a:pt x="54" y="5"/>
                    </a:cubicBezTo>
                    <a:cubicBezTo>
                      <a:pt x="53" y="5"/>
                      <a:pt x="53" y="5"/>
                      <a:pt x="53" y="5"/>
                    </a:cubicBezTo>
                    <a:cubicBezTo>
                      <a:pt x="53" y="5"/>
                      <a:pt x="53" y="5"/>
                      <a:pt x="53" y="5"/>
                    </a:cubicBezTo>
                    <a:cubicBezTo>
                      <a:pt x="52" y="4"/>
                      <a:pt x="52" y="4"/>
                      <a:pt x="52" y="4"/>
                    </a:cubicBezTo>
                    <a:cubicBezTo>
                      <a:pt x="52" y="4"/>
                      <a:pt x="52" y="4"/>
                      <a:pt x="52" y="4"/>
                    </a:cubicBezTo>
                    <a:cubicBezTo>
                      <a:pt x="51" y="4"/>
                      <a:pt x="51" y="4"/>
                      <a:pt x="51" y="4"/>
                    </a:cubicBezTo>
                    <a:cubicBezTo>
                      <a:pt x="51" y="4"/>
                      <a:pt x="50" y="3"/>
                      <a:pt x="50" y="3"/>
                    </a:cubicBezTo>
                    <a:cubicBezTo>
                      <a:pt x="50" y="3"/>
                      <a:pt x="50" y="3"/>
                      <a:pt x="50" y="3"/>
                    </a:cubicBezTo>
                    <a:cubicBezTo>
                      <a:pt x="50" y="3"/>
                      <a:pt x="50" y="2"/>
                      <a:pt x="50" y="2"/>
                    </a:cubicBezTo>
                    <a:cubicBezTo>
                      <a:pt x="50" y="2"/>
                      <a:pt x="50" y="2"/>
                      <a:pt x="50" y="2"/>
                    </a:cubicBezTo>
                    <a:cubicBezTo>
                      <a:pt x="50" y="2"/>
                      <a:pt x="49" y="2"/>
                      <a:pt x="49" y="2"/>
                    </a:cubicBezTo>
                    <a:cubicBezTo>
                      <a:pt x="49" y="2"/>
                      <a:pt x="49" y="2"/>
                      <a:pt x="49" y="2"/>
                    </a:cubicBezTo>
                    <a:cubicBezTo>
                      <a:pt x="49" y="2"/>
                      <a:pt x="49" y="2"/>
                      <a:pt x="48" y="2"/>
                    </a:cubicBezTo>
                    <a:cubicBezTo>
                      <a:pt x="48" y="2"/>
                      <a:pt x="48" y="2"/>
                      <a:pt x="48" y="2"/>
                    </a:cubicBezTo>
                    <a:cubicBezTo>
                      <a:pt x="48" y="2"/>
                      <a:pt x="47" y="2"/>
                      <a:pt x="47" y="3"/>
                    </a:cubicBezTo>
                    <a:cubicBezTo>
                      <a:pt x="47" y="3"/>
                      <a:pt x="47" y="3"/>
                      <a:pt x="47" y="3"/>
                    </a:cubicBezTo>
                    <a:cubicBezTo>
                      <a:pt x="47" y="3"/>
                      <a:pt x="47" y="3"/>
                      <a:pt x="46" y="3"/>
                    </a:cubicBezTo>
                    <a:cubicBezTo>
                      <a:pt x="46" y="3"/>
                      <a:pt x="46" y="3"/>
                      <a:pt x="46" y="3"/>
                    </a:cubicBezTo>
                    <a:cubicBezTo>
                      <a:pt x="46" y="3"/>
                      <a:pt x="46" y="3"/>
                      <a:pt x="46" y="3"/>
                    </a:cubicBezTo>
                    <a:cubicBezTo>
                      <a:pt x="45" y="2"/>
                      <a:pt x="45" y="2"/>
                      <a:pt x="45" y="2"/>
                    </a:cubicBezTo>
                    <a:cubicBezTo>
                      <a:pt x="45" y="1"/>
                      <a:pt x="45" y="1"/>
                      <a:pt x="45" y="1"/>
                    </a:cubicBezTo>
                    <a:cubicBezTo>
                      <a:pt x="44" y="0"/>
                      <a:pt x="44" y="0"/>
                      <a:pt x="44" y="0"/>
                    </a:cubicBezTo>
                    <a:cubicBezTo>
                      <a:pt x="44" y="0"/>
                      <a:pt x="44" y="0"/>
                      <a:pt x="43" y="0"/>
                    </a:cubicBezTo>
                    <a:cubicBezTo>
                      <a:pt x="43" y="1"/>
                      <a:pt x="43" y="1"/>
                      <a:pt x="43" y="1"/>
                    </a:cubicBezTo>
                    <a:cubicBezTo>
                      <a:pt x="43" y="1"/>
                      <a:pt x="42" y="1"/>
                      <a:pt x="42" y="1"/>
                    </a:cubicBezTo>
                    <a:cubicBezTo>
                      <a:pt x="42" y="1"/>
                      <a:pt x="42" y="1"/>
                      <a:pt x="42" y="1"/>
                    </a:cubicBezTo>
                    <a:cubicBezTo>
                      <a:pt x="42" y="1"/>
                      <a:pt x="42" y="1"/>
                      <a:pt x="41" y="1"/>
                    </a:cubicBezTo>
                    <a:cubicBezTo>
                      <a:pt x="41" y="1"/>
                      <a:pt x="41" y="1"/>
                      <a:pt x="41" y="1"/>
                    </a:cubicBezTo>
                    <a:cubicBezTo>
                      <a:pt x="41" y="1"/>
                      <a:pt x="41" y="1"/>
                      <a:pt x="41" y="1"/>
                    </a:cubicBezTo>
                    <a:cubicBezTo>
                      <a:pt x="40" y="1"/>
                      <a:pt x="40" y="1"/>
                      <a:pt x="40" y="1"/>
                    </a:cubicBezTo>
                    <a:cubicBezTo>
                      <a:pt x="40" y="1"/>
                      <a:pt x="40" y="1"/>
                      <a:pt x="40" y="1"/>
                    </a:cubicBezTo>
                    <a:cubicBezTo>
                      <a:pt x="39" y="1"/>
                      <a:pt x="39" y="1"/>
                      <a:pt x="39" y="1"/>
                    </a:cubicBezTo>
                    <a:cubicBezTo>
                      <a:pt x="39" y="0"/>
                      <a:pt x="38" y="0"/>
                      <a:pt x="38" y="1"/>
                    </a:cubicBezTo>
                    <a:cubicBezTo>
                      <a:pt x="38" y="1"/>
                      <a:pt x="38" y="1"/>
                      <a:pt x="38" y="1"/>
                    </a:cubicBezTo>
                    <a:cubicBezTo>
                      <a:pt x="38" y="1"/>
                      <a:pt x="37" y="1"/>
                      <a:pt x="37" y="1"/>
                    </a:cubicBezTo>
                    <a:cubicBezTo>
                      <a:pt x="37" y="1"/>
                      <a:pt x="37" y="1"/>
                      <a:pt x="37" y="1"/>
                    </a:cubicBezTo>
                    <a:cubicBezTo>
                      <a:pt x="36" y="1"/>
                      <a:pt x="36" y="1"/>
                      <a:pt x="36" y="1"/>
                    </a:cubicBezTo>
                    <a:cubicBezTo>
                      <a:pt x="36" y="1"/>
                      <a:pt x="36" y="1"/>
                      <a:pt x="36" y="1"/>
                    </a:cubicBezTo>
                    <a:cubicBezTo>
                      <a:pt x="36" y="2"/>
                      <a:pt x="35" y="2"/>
                      <a:pt x="35" y="2"/>
                    </a:cubicBezTo>
                    <a:cubicBezTo>
                      <a:pt x="35" y="3"/>
                      <a:pt x="35" y="3"/>
                      <a:pt x="35" y="3"/>
                    </a:cubicBezTo>
                    <a:cubicBezTo>
                      <a:pt x="35" y="3"/>
                      <a:pt x="35" y="3"/>
                      <a:pt x="35" y="3"/>
                    </a:cubicBezTo>
                    <a:cubicBezTo>
                      <a:pt x="34" y="3"/>
                      <a:pt x="34" y="3"/>
                      <a:pt x="34" y="3"/>
                    </a:cubicBezTo>
                    <a:cubicBezTo>
                      <a:pt x="34" y="3"/>
                      <a:pt x="34" y="3"/>
                      <a:pt x="34" y="3"/>
                    </a:cubicBezTo>
                    <a:cubicBezTo>
                      <a:pt x="33" y="4"/>
                      <a:pt x="33" y="4"/>
                      <a:pt x="33" y="4"/>
                    </a:cubicBezTo>
                    <a:cubicBezTo>
                      <a:pt x="33" y="4"/>
                      <a:pt x="32" y="4"/>
                      <a:pt x="32" y="4"/>
                    </a:cubicBezTo>
                    <a:cubicBezTo>
                      <a:pt x="32" y="4"/>
                      <a:pt x="32" y="4"/>
                      <a:pt x="32" y="4"/>
                    </a:cubicBezTo>
                    <a:cubicBezTo>
                      <a:pt x="32" y="5"/>
                      <a:pt x="31" y="4"/>
                      <a:pt x="31" y="4"/>
                    </a:cubicBezTo>
                    <a:cubicBezTo>
                      <a:pt x="30" y="4"/>
                      <a:pt x="30" y="4"/>
                      <a:pt x="30" y="4"/>
                    </a:cubicBezTo>
                    <a:cubicBezTo>
                      <a:pt x="30" y="4"/>
                      <a:pt x="30" y="4"/>
                      <a:pt x="29" y="4"/>
                    </a:cubicBezTo>
                    <a:cubicBezTo>
                      <a:pt x="29" y="4"/>
                      <a:pt x="29" y="4"/>
                      <a:pt x="29" y="4"/>
                    </a:cubicBezTo>
                    <a:cubicBezTo>
                      <a:pt x="28" y="4"/>
                      <a:pt x="28" y="4"/>
                      <a:pt x="28" y="4"/>
                    </a:cubicBezTo>
                    <a:cubicBezTo>
                      <a:pt x="28" y="5"/>
                      <a:pt x="28" y="5"/>
                      <a:pt x="28" y="5"/>
                    </a:cubicBezTo>
                    <a:cubicBezTo>
                      <a:pt x="28" y="5"/>
                      <a:pt x="27" y="5"/>
                      <a:pt x="27" y="5"/>
                    </a:cubicBezTo>
                    <a:cubicBezTo>
                      <a:pt x="26" y="5"/>
                      <a:pt x="26" y="5"/>
                      <a:pt x="26" y="5"/>
                    </a:cubicBezTo>
                    <a:cubicBezTo>
                      <a:pt x="26" y="5"/>
                      <a:pt x="26" y="5"/>
                      <a:pt x="26" y="5"/>
                    </a:cubicBezTo>
                    <a:cubicBezTo>
                      <a:pt x="25" y="5"/>
                      <a:pt x="25" y="5"/>
                      <a:pt x="25" y="5"/>
                    </a:cubicBezTo>
                    <a:cubicBezTo>
                      <a:pt x="25" y="5"/>
                      <a:pt x="25" y="5"/>
                      <a:pt x="24" y="5"/>
                    </a:cubicBezTo>
                    <a:cubicBezTo>
                      <a:pt x="23" y="5"/>
                      <a:pt x="23" y="5"/>
                      <a:pt x="23" y="5"/>
                    </a:cubicBezTo>
                    <a:cubicBezTo>
                      <a:pt x="23" y="5"/>
                      <a:pt x="23" y="6"/>
                      <a:pt x="23" y="6"/>
                    </a:cubicBezTo>
                    <a:cubicBezTo>
                      <a:pt x="22" y="6"/>
                      <a:pt x="22" y="6"/>
                      <a:pt x="22" y="6"/>
                    </a:cubicBezTo>
                    <a:cubicBezTo>
                      <a:pt x="22" y="6"/>
                      <a:pt x="22" y="7"/>
                      <a:pt x="22" y="7"/>
                    </a:cubicBezTo>
                    <a:cubicBezTo>
                      <a:pt x="23" y="7"/>
                      <a:pt x="23" y="7"/>
                      <a:pt x="23" y="7"/>
                    </a:cubicBezTo>
                    <a:cubicBezTo>
                      <a:pt x="23" y="7"/>
                      <a:pt x="23" y="8"/>
                      <a:pt x="22" y="8"/>
                    </a:cubicBezTo>
                    <a:cubicBezTo>
                      <a:pt x="22" y="8"/>
                      <a:pt x="22" y="8"/>
                      <a:pt x="22" y="8"/>
                    </a:cubicBezTo>
                    <a:cubicBezTo>
                      <a:pt x="22" y="8"/>
                      <a:pt x="21" y="8"/>
                      <a:pt x="21" y="8"/>
                    </a:cubicBezTo>
                    <a:cubicBezTo>
                      <a:pt x="20" y="8"/>
                      <a:pt x="20" y="8"/>
                      <a:pt x="20" y="8"/>
                    </a:cubicBezTo>
                    <a:cubicBezTo>
                      <a:pt x="20" y="8"/>
                      <a:pt x="19" y="8"/>
                      <a:pt x="19" y="8"/>
                    </a:cubicBezTo>
                    <a:cubicBezTo>
                      <a:pt x="19" y="8"/>
                      <a:pt x="19" y="8"/>
                      <a:pt x="19" y="8"/>
                    </a:cubicBezTo>
                    <a:cubicBezTo>
                      <a:pt x="19" y="9"/>
                      <a:pt x="18" y="9"/>
                      <a:pt x="18" y="9"/>
                    </a:cubicBezTo>
                    <a:cubicBezTo>
                      <a:pt x="18" y="8"/>
                      <a:pt x="18" y="8"/>
                      <a:pt x="18" y="8"/>
                    </a:cubicBezTo>
                    <a:cubicBezTo>
                      <a:pt x="18" y="8"/>
                      <a:pt x="17" y="8"/>
                      <a:pt x="17" y="8"/>
                    </a:cubicBezTo>
                    <a:cubicBezTo>
                      <a:pt x="14" y="8"/>
                      <a:pt x="14" y="8"/>
                      <a:pt x="14" y="8"/>
                    </a:cubicBezTo>
                    <a:cubicBezTo>
                      <a:pt x="14" y="8"/>
                      <a:pt x="14" y="8"/>
                      <a:pt x="14" y="8"/>
                    </a:cubicBezTo>
                    <a:cubicBezTo>
                      <a:pt x="14" y="8"/>
                      <a:pt x="14" y="8"/>
                      <a:pt x="14" y="8"/>
                    </a:cubicBezTo>
                    <a:cubicBezTo>
                      <a:pt x="14" y="8"/>
                      <a:pt x="13" y="8"/>
                      <a:pt x="13" y="8"/>
                    </a:cubicBezTo>
                    <a:cubicBezTo>
                      <a:pt x="12" y="7"/>
                      <a:pt x="12" y="7"/>
                      <a:pt x="12" y="7"/>
                    </a:cubicBezTo>
                    <a:cubicBezTo>
                      <a:pt x="12" y="7"/>
                      <a:pt x="12" y="7"/>
                      <a:pt x="11" y="7"/>
                    </a:cubicBezTo>
                    <a:cubicBezTo>
                      <a:pt x="11" y="6"/>
                      <a:pt x="11" y="6"/>
                      <a:pt x="11" y="6"/>
                    </a:cubicBezTo>
                    <a:cubicBezTo>
                      <a:pt x="10" y="6"/>
                      <a:pt x="10" y="6"/>
                      <a:pt x="10" y="6"/>
                    </a:cubicBezTo>
                    <a:cubicBezTo>
                      <a:pt x="9" y="6"/>
                      <a:pt x="9" y="6"/>
                      <a:pt x="9" y="6"/>
                    </a:cubicBezTo>
                    <a:cubicBezTo>
                      <a:pt x="9" y="6"/>
                      <a:pt x="9" y="6"/>
                      <a:pt x="9" y="7"/>
                    </a:cubicBezTo>
                    <a:cubicBezTo>
                      <a:pt x="9" y="7"/>
                      <a:pt x="8" y="7"/>
                      <a:pt x="8" y="8"/>
                    </a:cubicBezTo>
                    <a:cubicBezTo>
                      <a:pt x="9" y="8"/>
                      <a:pt x="8" y="8"/>
                      <a:pt x="9" y="9"/>
                    </a:cubicBezTo>
                    <a:cubicBezTo>
                      <a:pt x="9" y="9"/>
                      <a:pt x="9" y="9"/>
                      <a:pt x="8" y="9"/>
                    </a:cubicBezTo>
                    <a:cubicBezTo>
                      <a:pt x="7" y="9"/>
                      <a:pt x="7" y="9"/>
                      <a:pt x="6" y="9"/>
                    </a:cubicBezTo>
                    <a:cubicBezTo>
                      <a:pt x="6" y="9"/>
                      <a:pt x="6" y="8"/>
                      <a:pt x="5" y="8"/>
                    </a:cubicBezTo>
                    <a:cubicBezTo>
                      <a:pt x="3" y="8"/>
                      <a:pt x="5" y="9"/>
                      <a:pt x="4" y="9"/>
                    </a:cubicBezTo>
                    <a:cubicBezTo>
                      <a:pt x="3" y="9"/>
                      <a:pt x="3" y="10"/>
                      <a:pt x="4" y="10"/>
                    </a:cubicBezTo>
                    <a:cubicBezTo>
                      <a:pt x="4" y="10"/>
                      <a:pt x="5" y="10"/>
                      <a:pt x="5" y="10"/>
                    </a:cubicBezTo>
                    <a:cubicBezTo>
                      <a:pt x="6" y="11"/>
                      <a:pt x="5" y="10"/>
                      <a:pt x="5" y="11"/>
                    </a:cubicBezTo>
                    <a:cubicBezTo>
                      <a:pt x="5" y="12"/>
                      <a:pt x="4" y="12"/>
                      <a:pt x="4" y="12"/>
                    </a:cubicBezTo>
                    <a:cubicBezTo>
                      <a:pt x="4" y="12"/>
                      <a:pt x="3" y="12"/>
                      <a:pt x="4" y="13"/>
                    </a:cubicBezTo>
                    <a:cubicBezTo>
                      <a:pt x="5" y="14"/>
                      <a:pt x="3" y="13"/>
                      <a:pt x="4" y="15"/>
                    </a:cubicBezTo>
                    <a:cubicBezTo>
                      <a:pt x="4" y="16"/>
                      <a:pt x="3" y="16"/>
                      <a:pt x="3" y="16"/>
                    </a:cubicBezTo>
                    <a:cubicBezTo>
                      <a:pt x="1" y="16"/>
                      <a:pt x="2" y="16"/>
                      <a:pt x="1" y="17"/>
                    </a:cubicBezTo>
                    <a:cubicBezTo>
                      <a:pt x="0" y="18"/>
                      <a:pt x="1" y="18"/>
                      <a:pt x="1" y="18"/>
                    </a:cubicBezTo>
                    <a:cubicBezTo>
                      <a:pt x="1" y="18"/>
                      <a:pt x="2" y="18"/>
                      <a:pt x="2" y="18"/>
                    </a:cubicBezTo>
                    <a:cubicBezTo>
                      <a:pt x="4" y="18"/>
                      <a:pt x="2" y="18"/>
                      <a:pt x="3" y="19"/>
                    </a:cubicBezTo>
                    <a:cubicBezTo>
                      <a:pt x="5" y="20"/>
                      <a:pt x="2" y="20"/>
                      <a:pt x="4" y="20"/>
                    </a:cubicBezTo>
                    <a:cubicBezTo>
                      <a:pt x="4" y="21"/>
                      <a:pt x="4" y="21"/>
                      <a:pt x="5" y="22"/>
                    </a:cubicBezTo>
                    <a:cubicBezTo>
                      <a:pt x="5" y="22"/>
                      <a:pt x="5" y="22"/>
                      <a:pt x="5" y="22"/>
                    </a:cubicBezTo>
                    <a:cubicBezTo>
                      <a:pt x="5" y="22"/>
                      <a:pt x="5" y="22"/>
                      <a:pt x="5" y="22"/>
                    </a:cubicBezTo>
                    <a:cubicBezTo>
                      <a:pt x="6" y="22"/>
                      <a:pt x="6" y="23"/>
                      <a:pt x="7" y="23"/>
                    </a:cubicBezTo>
                    <a:cubicBezTo>
                      <a:pt x="7" y="23"/>
                      <a:pt x="7" y="24"/>
                      <a:pt x="8" y="24"/>
                    </a:cubicBezTo>
                    <a:cubicBezTo>
                      <a:pt x="9" y="24"/>
                      <a:pt x="9" y="25"/>
                      <a:pt x="10" y="25"/>
                    </a:cubicBezTo>
                    <a:cubicBezTo>
                      <a:pt x="10" y="26"/>
                      <a:pt x="10" y="26"/>
                      <a:pt x="10" y="26"/>
                    </a:cubicBezTo>
                    <a:cubicBezTo>
                      <a:pt x="11" y="27"/>
                      <a:pt x="12" y="26"/>
                      <a:pt x="11" y="27"/>
                    </a:cubicBezTo>
                    <a:cubicBezTo>
                      <a:pt x="11" y="27"/>
                      <a:pt x="12" y="27"/>
                      <a:pt x="12" y="27"/>
                    </a:cubicBezTo>
                    <a:cubicBezTo>
                      <a:pt x="12" y="27"/>
                      <a:pt x="12" y="27"/>
                      <a:pt x="13" y="27"/>
                    </a:cubicBezTo>
                    <a:cubicBezTo>
                      <a:pt x="14" y="27"/>
                      <a:pt x="13" y="28"/>
                      <a:pt x="14" y="28"/>
                    </a:cubicBezTo>
                    <a:cubicBezTo>
                      <a:pt x="15" y="28"/>
                      <a:pt x="15" y="29"/>
                      <a:pt x="16" y="29"/>
                    </a:cubicBezTo>
                    <a:cubicBezTo>
                      <a:pt x="16" y="28"/>
                      <a:pt x="16" y="28"/>
                      <a:pt x="17" y="29"/>
                    </a:cubicBezTo>
                    <a:cubicBezTo>
                      <a:pt x="18" y="29"/>
                      <a:pt x="18" y="28"/>
                      <a:pt x="18" y="29"/>
                    </a:cubicBezTo>
                    <a:cubicBezTo>
                      <a:pt x="19" y="29"/>
                      <a:pt x="19" y="29"/>
                      <a:pt x="19" y="29"/>
                    </a:cubicBezTo>
                    <a:cubicBezTo>
                      <a:pt x="20" y="28"/>
                      <a:pt x="19" y="30"/>
                      <a:pt x="20" y="29"/>
                    </a:cubicBezTo>
                    <a:cubicBezTo>
                      <a:pt x="21" y="28"/>
                      <a:pt x="21" y="29"/>
                      <a:pt x="21" y="28"/>
                    </a:cubicBezTo>
                    <a:cubicBezTo>
                      <a:pt x="22" y="28"/>
                      <a:pt x="21" y="27"/>
                      <a:pt x="22" y="27"/>
                    </a:cubicBezTo>
                    <a:cubicBezTo>
                      <a:pt x="22" y="27"/>
                      <a:pt x="23" y="28"/>
                      <a:pt x="23" y="27"/>
                    </a:cubicBezTo>
                    <a:cubicBezTo>
                      <a:pt x="22" y="27"/>
                      <a:pt x="23" y="27"/>
                      <a:pt x="23" y="27"/>
                    </a:cubicBezTo>
                    <a:cubicBezTo>
                      <a:pt x="23" y="27"/>
                      <a:pt x="23" y="27"/>
                      <a:pt x="23" y="27"/>
                    </a:cubicBezTo>
                    <a:cubicBezTo>
                      <a:pt x="23" y="27"/>
                      <a:pt x="24" y="27"/>
                      <a:pt x="24" y="27"/>
                    </a:cubicBezTo>
                    <a:cubicBezTo>
                      <a:pt x="24" y="27"/>
                      <a:pt x="24" y="27"/>
                      <a:pt x="24" y="27"/>
                    </a:cubicBezTo>
                    <a:close/>
                    <a:moveTo>
                      <a:pt x="17" y="18"/>
                    </a:moveTo>
                    <a:cubicBezTo>
                      <a:pt x="17" y="18"/>
                      <a:pt x="16" y="18"/>
                      <a:pt x="15" y="18"/>
                    </a:cubicBezTo>
                    <a:cubicBezTo>
                      <a:pt x="15" y="19"/>
                      <a:pt x="15" y="19"/>
                      <a:pt x="14" y="19"/>
                    </a:cubicBezTo>
                    <a:cubicBezTo>
                      <a:pt x="13" y="19"/>
                      <a:pt x="13" y="19"/>
                      <a:pt x="13" y="19"/>
                    </a:cubicBezTo>
                    <a:cubicBezTo>
                      <a:pt x="12" y="20"/>
                      <a:pt x="12" y="20"/>
                      <a:pt x="11" y="20"/>
                    </a:cubicBezTo>
                    <a:cubicBezTo>
                      <a:pt x="9" y="19"/>
                      <a:pt x="11" y="18"/>
                      <a:pt x="12" y="18"/>
                    </a:cubicBezTo>
                    <a:cubicBezTo>
                      <a:pt x="13" y="18"/>
                      <a:pt x="13" y="18"/>
                      <a:pt x="14" y="18"/>
                    </a:cubicBezTo>
                    <a:cubicBezTo>
                      <a:pt x="15" y="17"/>
                      <a:pt x="14" y="17"/>
                      <a:pt x="15" y="17"/>
                    </a:cubicBezTo>
                    <a:cubicBezTo>
                      <a:pt x="16" y="17"/>
                      <a:pt x="16" y="16"/>
                      <a:pt x="16" y="16"/>
                    </a:cubicBezTo>
                    <a:cubicBezTo>
                      <a:pt x="16" y="15"/>
                      <a:pt x="17" y="16"/>
                      <a:pt x="17" y="16"/>
                    </a:cubicBezTo>
                    <a:cubicBezTo>
                      <a:pt x="18" y="16"/>
                      <a:pt x="18" y="17"/>
                      <a:pt x="17" y="1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49" name="Freeform 3116"/>
              <p:cNvSpPr>
                <a:spLocks/>
              </p:cNvSpPr>
              <p:nvPr/>
            </p:nvSpPr>
            <p:spPr bwMode="auto">
              <a:xfrm>
                <a:off x="4727575" y="3249612"/>
                <a:ext cx="131763" cy="55562"/>
              </a:xfrm>
              <a:custGeom>
                <a:avLst/>
                <a:gdLst>
                  <a:gd name="T0" fmla="*/ 5 w 46"/>
                  <a:gd name="T1" fmla="*/ 17 h 19"/>
                  <a:gd name="T2" fmla="*/ 7 w 46"/>
                  <a:gd name="T3" fmla="*/ 18 h 19"/>
                  <a:gd name="T4" fmla="*/ 11 w 46"/>
                  <a:gd name="T5" fmla="*/ 18 h 19"/>
                  <a:gd name="T6" fmla="*/ 12 w 46"/>
                  <a:gd name="T7" fmla="*/ 18 h 19"/>
                  <a:gd name="T8" fmla="*/ 15 w 46"/>
                  <a:gd name="T9" fmla="*/ 18 h 19"/>
                  <a:gd name="T10" fmla="*/ 15 w 46"/>
                  <a:gd name="T11" fmla="*/ 17 h 19"/>
                  <a:gd name="T12" fmla="*/ 16 w 46"/>
                  <a:gd name="T13" fmla="*/ 15 h 19"/>
                  <a:gd name="T14" fmla="*/ 19 w 46"/>
                  <a:gd name="T15" fmla="*/ 15 h 19"/>
                  <a:gd name="T16" fmla="*/ 21 w 46"/>
                  <a:gd name="T17" fmla="*/ 15 h 19"/>
                  <a:gd name="T18" fmla="*/ 22 w 46"/>
                  <a:gd name="T19" fmla="*/ 14 h 19"/>
                  <a:gd name="T20" fmla="*/ 25 w 46"/>
                  <a:gd name="T21" fmla="*/ 14 h 19"/>
                  <a:gd name="T22" fmla="*/ 27 w 46"/>
                  <a:gd name="T23" fmla="*/ 13 h 19"/>
                  <a:gd name="T24" fmla="*/ 28 w 46"/>
                  <a:gd name="T25" fmla="*/ 13 h 19"/>
                  <a:gd name="T26" fmla="*/ 29 w 46"/>
                  <a:gd name="T27" fmla="*/ 11 h 19"/>
                  <a:gd name="T28" fmla="*/ 31 w 46"/>
                  <a:gd name="T29" fmla="*/ 11 h 19"/>
                  <a:gd name="T30" fmla="*/ 33 w 46"/>
                  <a:gd name="T31" fmla="*/ 11 h 19"/>
                  <a:gd name="T32" fmla="*/ 34 w 46"/>
                  <a:gd name="T33" fmla="*/ 11 h 19"/>
                  <a:gd name="T34" fmla="*/ 35 w 46"/>
                  <a:gd name="T35" fmla="*/ 11 h 19"/>
                  <a:gd name="T36" fmla="*/ 37 w 46"/>
                  <a:gd name="T37" fmla="*/ 10 h 19"/>
                  <a:gd name="T38" fmla="*/ 39 w 46"/>
                  <a:gd name="T39" fmla="*/ 13 h 19"/>
                  <a:gd name="T40" fmla="*/ 40 w 46"/>
                  <a:gd name="T41" fmla="*/ 13 h 19"/>
                  <a:gd name="T42" fmla="*/ 41 w 46"/>
                  <a:gd name="T43" fmla="*/ 12 h 19"/>
                  <a:gd name="T44" fmla="*/ 42 w 46"/>
                  <a:gd name="T45" fmla="*/ 12 h 19"/>
                  <a:gd name="T46" fmla="*/ 44 w 46"/>
                  <a:gd name="T47" fmla="*/ 10 h 19"/>
                  <a:gd name="T48" fmla="*/ 44 w 46"/>
                  <a:gd name="T49" fmla="*/ 7 h 19"/>
                  <a:gd name="T50" fmla="*/ 46 w 46"/>
                  <a:gd name="T51" fmla="*/ 6 h 19"/>
                  <a:gd name="T52" fmla="*/ 45 w 46"/>
                  <a:gd name="T53" fmla="*/ 5 h 19"/>
                  <a:gd name="T54" fmla="*/ 44 w 46"/>
                  <a:gd name="T55" fmla="*/ 5 h 19"/>
                  <a:gd name="T56" fmla="*/ 42 w 46"/>
                  <a:gd name="T57" fmla="*/ 4 h 19"/>
                  <a:gd name="T58" fmla="*/ 40 w 46"/>
                  <a:gd name="T59" fmla="*/ 3 h 19"/>
                  <a:gd name="T60" fmla="*/ 39 w 46"/>
                  <a:gd name="T61" fmla="*/ 2 h 19"/>
                  <a:gd name="T62" fmla="*/ 37 w 46"/>
                  <a:gd name="T63" fmla="*/ 2 h 19"/>
                  <a:gd name="T64" fmla="*/ 35 w 46"/>
                  <a:gd name="T65" fmla="*/ 2 h 19"/>
                  <a:gd name="T66" fmla="*/ 34 w 46"/>
                  <a:gd name="T67" fmla="*/ 2 h 19"/>
                  <a:gd name="T68" fmla="*/ 33 w 46"/>
                  <a:gd name="T69" fmla="*/ 4 h 19"/>
                  <a:gd name="T70" fmla="*/ 31 w 46"/>
                  <a:gd name="T71" fmla="*/ 2 h 19"/>
                  <a:gd name="T72" fmla="*/ 30 w 46"/>
                  <a:gd name="T73" fmla="*/ 2 h 19"/>
                  <a:gd name="T74" fmla="*/ 28 w 46"/>
                  <a:gd name="T75" fmla="*/ 2 h 19"/>
                  <a:gd name="T76" fmla="*/ 27 w 46"/>
                  <a:gd name="T77" fmla="*/ 3 h 19"/>
                  <a:gd name="T78" fmla="*/ 26 w 46"/>
                  <a:gd name="T79" fmla="*/ 4 h 19"/>
                  <a:gd name="T80" fmla="*/ 25 w 46"/>
                  <a:gd name="T81" fmla="*/ 4 h 19"/>
                  <a:gd name="T82" fmla="*/ 24 w 46"/>
                  <a:gd name="T83" fmla="*/ 4 h 19"/>
                  <a:gd name="T84" fmla="*/ 23 w 46"/>
                  <a:gd name="T85" fmla="*/ 4 h 19"/>
                  <a:gd name="T86" fmla="*/ 24 w 46"/>
                  <a:gd name="T87" fmla="*/ 3 h 19"/>
                  <a:gd name="T88" fmla="*/ 22 w 46"/>
                  <a:gd name="T89" fmla="*/ 2 h 19"/>
                  <a:gd name="T90" fmla="*/ 22 w 46"/>
                  <a:gd name="T91" fmla="*/ 1 h 19"/>
                  <a:gd name="T92" fmla="*/ 20 w 46"/>
                  <a:gd name="T93" fmla="*/ 0 h 19"/>
                  <a:gd name="T94" fmla="*/ 19 w 46"/>
                  <a:gd name="T95" fmla="*/ 1 h 19"/>
                  <a:gd name="T96" fmla="*/ 18 w 46"/>
                  <a:gd name="T97" fmla="*/ 2 h 19"/>
                  <a:gd name="T98" fmla="*/ 17 w 46"/>
                  <a:gd name="T99" fmla="*/ 2 h 19"/>
                  <a:gd name="T100" fmla="*/ 14 w 46"/>
                  <a:gd name="T101" fmla="*/ 1 h 19"/>
                  <a:gd name="T102" fmla="*/ 9 w 46"/>
                  <a:gd name="T103" fmla="*/ 5 h 19"/>
                  <a:gd name="T104" fmla="*/ 5 w 46"/>
                  <a:gd name="T105" fmla="*/ 7 h 19"/>
                  <a:gd name="T106" fmla="*/ 1 w 46"/>
                  <a:gd name="T107" fmla="*/ 10 h 19"/>
                  <a:gd name="T108" fmla="*/ 1 w 46"/>
                  <a:gd name="T109" fmla="*/ 14 h 19"/>
                  <a:gd name="T110" fmla="*/ 3 w 46"/>
                  <a:gd name="T111"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19">
                    <a:moveTo>
                      <a:pt x="4" y="16"/>
                    </a:moveTo>
                    <a:cubicBezTo>
                      <a:pt x="4" y="17"/>
                      <a:pt x="4" y="17"/>
                      <a:pt x="4" y="17"/>
                    </a:cubicBezTo>
                    <a:cubicBezTo>
                      <a:pt x="5" y="17"/>
                      <a:pt x="5" y="17"/>
                      <a:pt x="5" y="17"/>
                    </a:cubicBezTo>
                    <a:cubicBezTo>
                      <a:pt x="6" y="18"/>
                      <a:pt x="6" y="18"/>
                      <a:pt x="6" y="18"/>
                    </a:cubicBezTo>
                    <a:cubicBezTo>
                      <a:pt x="6" y="18"/>
                      <a:pt x="7" y="18"/>
                      <a:pt x="7" y="18"/>
                    </a:cubicBezTo>
                    <a:cubicBezTo>
                      <a:pt x="7" y="18"/>
                      <a:pt x="7" y="18"/>
                      <a:pt x="7" y="18"/>
                    </a:cubicBezTo>
                    <a:cubicBezTo>
                      <a:pt x="7" y="18"/>
                      <a:pt x="7" y="18"/>
                      <a:pt x="7" y="18"/>
                    </a:cubicBezTo>
                    <a:cubicBezTo>
                      <a:pt x="10" y="18"/>
                      <a:pt x="10" y="18"/>
                      <a:pt x="10" y="18"/>
                    </a:cubicBezTo>
                    <a:cubicBezTo>
                      <a:pt x="10" y="18"/>
                      <a:pt x="11" y="18"/>
                      <a:pt x="11" y="18"/>
                    </a:cubicBezTo>
                    <a:cubicBezTo>
                      <a:pt x="11" y="19"/>
                      <a:pt x="11" y="19"/>
                      <a:pt x="11" y="19"/>
                    </a:cubicBezTo>
                    <a:cubicBezTo>
                      <a:pt x="11" y="19"/>
                      <a:pt x="12" y="19"/>
                      <a:pt x="12" y="18"/>
                    </a:cubicBezTo>
                    <a:cubicBezTo>
                      <a:pt x="12" y="18"/>
                      <a:pt x="12" y="18"/>
                      <a:pt x="12" y="18"/>
                    </a:cubicBezTo>
                    <a:cubicBezTo>
                      <a:pt x="12" y="18"/>
                      <a:pt x="13" y="18"/>
                      <a:pt x="13" y="18"/>
                    </a:cubicBezTo>
                    <a:cubicBezTo>
                      <a:pt x="14" y="18"/>
                      <a:pt x="14" y="18"/>
                      <a:pt x="14" y="18"/>
                    </a:cubicBezTo>
                    <a:cubicBezTo>
                      <a:pt x="14" y="18"/>
                      <a:pt x="15" y="18"/>
                      <a:pt x="15" y="18"/>
                    </a:cubicBezTo>
                    <a:cubicBezTo>
                      <a:pt x="15" y="18"/>
                      <a:pt x="15" y="18"/>
                      <a:pt x="15" y="18"/>
                    </a:cubicBezTo>
                    <a:cubicBezTo>
                      <a:pt x="16" y="18"/>
                      <a:pt x="16" y="17"/>
                      <a:pt x="16" y="17"/>
                    </a:cubicBezTo>
                    <a:cubicBezTo>
                      <a:pt x="15" y="17"/>
                      <a:pt x="15" y="17"/>
                      <a:pt x="15" y="17"/>
                    </a:cubicBezTo>
                    <a:cubicBezTo>
                      <a:pt x="15" y="17"/>
                      <a:pt x="15" y="16"/>
                      <a:pt x="15" y="16"/>
                    </a:cubicBezTo>
                    <a:cubicBezTo>
                      <a:pt x="16" y="16"/>
                      <a:pt x="16" y="16"/>
                      <a:pt x="16" y="16"/>
                    </a:cubicBezTo>
                    <a:cubicBezTo>
                      <a:pt x="16" y="16"/>
                      <a:pt x="16" y="15"/>
                      <a:pt x="16" y="15"/>
                    </a:cubicBezTo>
                    <a:cubicBezTo>
                      <a:pt x="17" y="15"/>
                      <a:pt x="17" y="15"/>
                      <a:pt x="17" y="15"/>
                    </a:cubicBezTo>
                    <a:cubicBezTo>
                      <a:pt x="18" y="15"/>
                      <a:pt x="18" y="15"/>
                      <a:pt x="18" y="15"/>
                    </a:cubicBezTo>
                    <a:cubicBezTo>
                      <a:pt x="19" y="15"/>
                      <a:pt x="19" y="15"/>
                      <a:pt x="19" y="15"/>
                    </a:cubicBezTo>
                    <a:cubicBezTo>
                      <a:pt x="19" y="15"/>
                      <a:pt x="19" y="15"/>
                      <a:pt x="19" y="15"/>
                    </a:cubicBezTo>
                    <a:cubicBezTo>
                      <a:pt x="20" y="15"/>
                      <a:pt x="20" y="15"/>
                      <a:pt x="20" y="15"/>
                    </a:cubicBezTo>
                    <a:cubicBezTo>
                      <a:pt x="20" y="15"/>
                      <a:pt x="21" y="15"/>
                      <a:pt x="21" y="15"/>
                    </a:cubicBezTo>
                    <a:cubicBezTo>
                      <a:pt x="21" y="14"/>
                      <a:pt x="21" y="14"/>
                      <a:pt x="21" y="14"/>
                    </a:cubicBezTo>
                    <a:cubicBezTo>
                      <a:pt x="21" y="14"/>
                      <a:pt x="21" y="14"/>
                      <a:pt x="22" y="14"/>
                    </a:cubicBezTo>
                    <a:cubicBezTo>
                      <a:pt x="22" y="14"/>
                      <a:pt x="22" y="14"/>
                      <a:pt x="22" y="14"/>
                    </a:cubicBezTo>
                    <a:cubicBezTo>
                      <a:pt x="23" y="14"/>
                      <a:pt x="23" y="14"/>
                      <a:pt x="23" y="14"/>
                    </a:cubicBezTo>
                    <a:cubicBezTo>
                      <a:pt x="24" y="14"/>
                      <a:pt x="24" y="14"/>
                      <a:pt x="24" y="14"/>
                    </a:cubicBezTo>
                    <a:cubicBezTo>
                      <a:pt x="24" y="14"/>
                      <a:pt x="25" y="15"/>
                      <a:pt x="25" y="14"/>
                    </a:cubicBezTo>
                    <a:cubicBezTo>
                      <a:pt x="25" y="14"/>
                      <a:pt x="25" y="14"/>
                      <a:pt x="25" y="14"/>
                    </a:cubicBezTo>
                    <a:cubicBezTo>
                      <a:pt x="25" y="14"/>
                      <a:pt x="26" y="14"/>
                      <a:pt x="26" y="14"/>
                    </a:cubicBezTo>
                    <a:cubicBezTo>
                      <a:pt x="27" y="13"/>
                      <a:pt x="27" y="13"/>
                      <a:pt x="27" y="13"/>
                    </a:cubicBezTo>
                    <a:cubicBezTo>
                      <a:pt x="27" y="13"/>
                      <a:pt x="27" y="13"/>
                      <a:pt x="27" y="13"/>
                    </a:cubicBezTo>
                    <a:cubicBezTo>
                      <a:pt x="28" y="13"/>
                      <a:pt x="28" y="13"/>
                      <a:pt x="28" y="13"/>
                    </a:cubicBezTo>
                    <a:cubicBezTo>
                      <a:pt x="28" y="13"/>
                      <a:pt x="28" y="13"/>
                      <a:pt x="28" y="13"/>
                    </a:cubicBezTo>
                    <a:cubicBezTo>
                      <a:pt x="28" y="12"/>
                      <a:pt x="28" y="12"/>
                      <a:pt x="28" y="12"/>
                    </a:cubicBezTo>
                    <a:cubicBezTo>
                      <a:pt x="28" y="12"/>
                      <a:pt x="29" y="12"/>
                      <a:pt x="29" y="11"/>
                    </a:cubicBezTo>
                    <a:cubicBezTo>
                      <a:pt x="29" y="11"/>
                      <a:pt x="29" y="11"/>
                      <a:pt x="29" y="11"/>
                    </a:cubicBezTo>
                    <a:cubicBezTo>
                      <a:pt x="29" y="11"/>
                      <a:pt x="29" y="11"/>
                      <a:pt x="30" y="11"/>
                    </a:cubicBezTo>
                    <a:cubicBezTo>
                      <a:pt x="30" y="11"/>
                      <a:pt x="30" y="11"/>
                      <a:pt x="30" y="11"/>
                    </a:cubicBezTo>
                    <a:cubicBezTo>
                      <a:pt x="30" y="11"/>
                      <a:pt x="31" y="11"/>
                      <a:pt x="31" y="11"/>
                    </a:cubicBezTo>
                    <a:cubicBezTo>
                      <a:pt x="31" y="11"/>
                      <a:pt x="31" y="11"/>
                      <a:pt x="31" y="11"/>
                    </a:cubicBezTo>
                    <a:cubicBezTo>
                      <a:pt x="31" y="10"/>
                      <a:pt x="32" y="10"/>
                      <a:pt x="32" y="11"/>
                    </a:cubicBezTo>
                    <a:cubicBezTo>
                      <a:pt x="33" y="11"/>
                      <a:pt x="33" y="11"/>
                      <a:pt x="33" y="11"/>
                    </a:cubicBezTo>
                    <a:cubicBezTo>
                      <a:pt x="33" y="11"/>
                      <a:pt x="33" y="11"/>
                      <a:pt x="33" y="11"/>
                    </a:cubicBezTo>
                    <a:cubicBezTo>
                      <a:pt x="34" y="11"/>
                      <a:pt x="34" y="11"/>
                      <a:pt x="34" y="11"/>
                    </a:cubicBezTo>
                    <a:cubicBezTo>
                      <a:pt x="34" y="11"/>
                      <a:pt x="34" y="11"/>
                      <a:pt x="34" y="11"/>
                    </a:cubicBezTo>
                    <a:cubicBezTo>
                      <a:pt x="34" y="11"/>
                      <a:pt x="34" y="11"/>
                      <a:pt x="34" y="11"/>
                    </a:cubicBezTo>
                    <a:cubicBezTo>
                      <a:pt x="35" y="11"/>
                      <a:pt x="35" y="11"/>
                      <a:pt x="35" y="11"/>
                    </a:cubicBezTo>
                    <a:cubicBezTo>
                      <a:pt x="35" y="11"/>
                      <a:pt x="35" y="11"/>
                      <a:pt x="35" y="11"/>
                    </a:cubicBezTo>
                    <a:cubicBezTo>
                      <a:pt x="35" y="11"/>
                      <a:pt x="36" y="11"/>
                      <a:pt x="36" y="11"/>
                    </a:cubicBezTo>
                    <a:cubicBezTo>
                      <a:pt x="36" y="10"/>
                      <a:pt x="36" y="10"/>
                      <a:pt x="36" y="10"/>
                    </a:cubicBezTo>
                    <a:cubicBezTo>
                      <a:pt x="37" y="10"/>
                      <a:pt x="37" y="10"/>
                      <a:pt x="37" y="10"/>
                    </a:cubicBezTo>
                    <a:cubicBezTo>
                      <a:pt x="38" y="11"/>
                      <a:pt x="38" y="11"/>
                      <a:pt x="38" y="11"/>
                    </a:cubicBezTo>
                    <a:cubicBezTo>
                      <a:pt x="38" y="11"/>
                      <a:pt x="38" y="11"/>
                      <a:pt x="38" y="12"/>
                    </a:cubicBezTo>
                    <a:cubicBezTo>
                      <a:pt x="39" y="13"/>
                      <a:pt x="39" y="13"/>
                      <a:pt x="39" y="13"/>
                    </a:cubicBezTo>
                    <a:cubicBezTo>
                      <a:pt x="39" y="13"/>
                      <a:pt x="39" y="13"/>
                      <a:pt x="39" y="13"/>
                    </a:cubicBezTo>
                    <a:cubicBezTo>
                      <a:pt x="39" y="13"/>
                      <a:pt x="39" y="13"/>
                      <a:pt x="39" y="13"/>
                    </a:cubicBezTo>
                    <a:cubicBezTo>
                      <a:pt x="40" y="13"/>
                      <a:pt x="40" y="13"/>
                      <a:pt x="40" y="13"/>
                    </a:cubicBezTo>
                    <a:cubicBezTo>
                      <a:pt x="40" y="13"/>
                      <a:pt x="40" y="13"/>
                      <a:pt x="40" y="13"/>
                    </a:cubicBezTo>
                    <a:cubicBezTo>
                      <a:pt x="40" y="12"/>
                      <a:pt x="41" y="12"/>
                      <a:pt x="41" y="12"/>
                    </a:cubicBezTo>
                    <a:cubicBezTo>
                      <a:pt x="41" y="12"/>
                      <a:pt x="41" y="12"/>
                      <a:pt x="41" y="12"/>
                    </a:cubicBezTo>
                    <a:cubicBezTo>
                      <a:pt x="42" y="12"/>
                      <a:pt x="42" y="12"/>
                      <a:pt x="42" y="12"/>
                    </a:cubicBezTo>
                    <a:cubicBezTo>
                      <a:pt x="42" y="12"/>
                      <a:pt x="42" y="12"/>
                      <a:pt x="42" y="12"/>
                    </a:cubicBezTo>
                    <a:cubicBezTo>
                      <a:pt x="42" y="12"/>
                      <a:pt x="42" y="12"/>
                      <a:pt x="42" y="12"/>
                    </a:cubicBezTo>
                    <a:cubicBezTo>
                      <a:pt x="42" y="11"/>
                      <a:pt x="42" y="11"/>
                      <a:pt x="42" y="11"/>
                    </a:cubicBezTo>
                    <a:cubicBezTo>
                      <a:pt x="42" y="11"/>
                      <a:pt x="42" y="10"/>
                      <a:pt x="43" y="10"/>
                    </a:cubicBezTo>
                    <a:cubicBezTo>
                      <a:pt x="44" y="10"/>
                      <a:pt x="44" y="10"/>
                      <a:pt x="44" y="10"/>
                    </a:cubicBezTo>
                    <a:cubicBezTo>
                      <a:pt x="44" y="9"/>
                      <a:pt x="44" y="9"/>
                      <a:pt x="44" y="9"/>
                    </a:cubicBezTo>
                    <a:cubicBezTo>
                      <a:pt x="44" y="7"/>
                      <a:pt x="44" y="7"/>
                      <a:pt x="44" y="7"/>
                    </a:cubicBezTo>
                    <a:cubicBezTo>
                      <a:pt x="44" y="7"/>
                      <a:pt x="44" y="7"/>
                      <a:pt x="44" y="7"/>
                    </a:cubicBezTo>
                    <a:cubicBezTo>
                      <a:pt x="45" y="7"/>
                      <a:pt x="45" y="7"/>
                      <a:pt x="45" y="7"/>
                    </a:cubicBezTo>
                    <a:cubicBezTo>
                      <a:pt x="45" y="6"/>
                      <a:pt x="45" y="6"/>
                      <a:pt x="45" y="6"/>
                    </a:cubicBezTo>
                    <a:cubicBezTo>
                      <a:pt x="46" y="6"/>
                      <a:pt x="46" y="6"/>
                      <a:pt x="46" y="6"/>
                    </a:cubicBezTo>
                    <a:cubicBezTo>
                      <a:pt x="46" y="6"/>
                      <a:pt x="46" y="6"/>
                      <a:pt x="46" y="6"/>
                    </a:cubicBezTo>
                    <a:cubicBezTo>
                      <a:pt x="46" y="6"/>
                      <a:pt x="45" y="5"/>
                      <a:pt x="45" y="5"/>
                    </a:cubicBezTo>
                    <a:cubicBezTo>
                      <a:pt x="45" y="5"/>
                      <a:pt x="45" y="5"/>
                      <a:pt x="45" y="5"/>
                    </a:cubicBezTo>
                    <a:cubicBezTo>
                      <a:pt x="45" y="5"/>
                      <a:pt x="44" y="5"/>
                      <a:pt x="44" y="5"/>
                    </a:cubicBezTo>
                    <a:cubicBezTo>
                      <a:pt x="44" y="5"/>
                      <a:pt x="44" y="5"/>
                      <a:pt x="44" y="5"/>
                    </a:cubicBezTo>
                    <a:cubicBezTo>
                      <a:pt x="44" y="5"/>
                      <a:pt x="44" y="5"/>
                      <a:pt x="44" y="5"/>
                    </a:cubicBezTo>
                    <a:cubicBezTo>
                      <a:pt x="43" y="5"/>
                      <a:pt x="43" y="5"/>
                      <a:pt x="43" y="5"/>
                    </a:cubicBezTo>
                    <a:cubicBezTo>
                      <a:pt x="42" y="4"/>
                      <a:pt x="42" y="4"/>
                      <a:pt x="42" y="4"/>
                    </a:cubicBezTo>
                    <a:cubicBezTo>
                      <a:pt x="42" y="4"/>
                      <a:pt x="42" y="4"/>
                      <a:pt x="42" y="4"/>
                    </a:cubicBezTo>
                    <a:cubicBezTo>
                      <a:pt x="41" y="4"/>
                      <a:pt x="41" y="4"/>
                      <a:pt x="41" y="3"/>
                    </a:cubicBezTo>
                    <a:cubicBezTo>
                      <a:pt x="40" y="3"/>
                      <a:pt x="40" y="3"/>
                      <a:pt x="40" y="3"/>
                    </a:cubicBezTo>
                    <a:cubicBezTo>
                      <a:pt x="40" y="3"/>
                      <a:pt x="40" y="3"/>
                      <a:pt x="40" y="3"/>
                    </a:cubicBezTo>
                    <a:cubicBezTo>
                      <a:pt x="39" y="3"/>
                      <a:pt x="39" y="3"/>
                      <a:pt x="39" y="3"/>
                    </a:cubicBezTo>
                    <a:cubicBezTo>
                      <a:pt x="39" y="3"/>
                      <a:pt x="39" y="3"/>
                      <a:pt x="39" y="2"/>
                    </a:cubicBezTo>
                    <a:cubicBezTo>
                      <a:pt x="39" y="2"/>
                      <a:pt x="39" y="2"/>
                      <a:pt x="39" y="2"/>
                    </a:cubicBezTo>
                    <a:cubicBezTo>
                      <a:pt x="39" y="2"/>
                      <a:pt x="39" y="2"/>
                      <a:pt x="38" y="2"/>
                    </a:cubicBezTo>
                    <a:cubicBezTo>
                      <a:pt x="38" y="2"/>
                      <a:pt x="38" y="2"/>
                      <a:pt x="38" y="2"/>
                    </a:cubicBezTo>
                    <a:cubicBezTo>
                      <a:pt x="37" y="2"/>
                      <a:pt x="37" y="2"/>
                      <a:pt x="37" y="2"/>
                    </a:cubicBezTo>
                    <a:cubicBezTo>
                      <a:pt x="37" y="2"/>
                      <a:pt x="37" y="2"/>
                      <a:pt x="37" y="2"/>
                    </a:cubicBezTo>
                    <a:cubicBezTo>
                      <a:pt x="36" y="2"/>
                      <a:pt x="36" y="2"/>
                      <a:pt x="36" y="2"/>
                    </a:cubicBezTo>
                    <a:cubicBezTo>
                      <a:pt x="35" y="2"/>
                      <a:pt x="35" y="2"/>
                      <a:pt x="35" y="2"/>
                    </a:cubicBezTo>
                    <a:cubicBezTo>
                      <a:pt x="35" y="2"/>
                      <a:pt x="35" y="2"/>
                      <a:pt x="35" y="2"/>
                    </a:cubicBezTo>
                    <a:cubicBezTo>
                      <a:pt x="35" y="2"/>
                      <a:pt x="35" y="3"/>
                      <a:pt x="34" y="2"/>
                    </a:cubicBezTo>
                    <a:cubicBezTo>
                      <a:pt x="34" y="2"/>
                      <a:pt x="34" y="2"/>
                      <a:pt x="34" y="2"/>
                    </a:cubicBezTo>
                    <a:cubicBezTo>
                      <a:pt x="34" y="2"/>
                      <a:pt x="34" y="2"/>
                      <a:pt x="34" y="2"/>
                    </a:cubicBezTo>
                    <a:cubicBezTo>
                      <a:pt x="33" y="3"/>
                      <a:pt x="33" y="3"/>
                      <a:pt x="33" y="3"/>
                    </a:cubicBezTo>
                    <a:cubicBezTo>
                      <a:pt x="33" y="3"/>
                      <a:pt x="33" y="4"/>
                      <a:pt x="33" y="4"/>
                    </a:cubicBezTo>
                    <a:cubicBezTo>
                      <a:pt x="32" y="4"/>
                      <a:pt x="32" y="4"/>
                      <a:pt x="32" y="3"/>
                    </a:cubicBezTo>
                    <a:cubicBezTo>
                      <a:pt x="32" y="3"/>
                      <a:pt x="32" y="3"/>
                      <a:pt x="32" y="3"/>
                    </a:cubicBezTo>
                    <a:cubicBezTo>
                      <a:pt x="31" y="2"/>
                      <a:pt x="31" y="2"/>
                      <a:pt x="31" y="2"/>
                    </a:cubicBezTo>
                    <a:cubicBezTo>
                      <a:pt x="31" y="2"/>
                      <a:pt x="31" y="2"/>
                      <a:pt x="31" y="2"/>
                    </a:cubicBezTo>
                    <a:cubicBezTo>
                      <a:pt x="30" y="2"/>
                      <a:pt x="30" y="2"/>
                      <a:pt x="30" y="2"/>
                    </a:cubicBezTo>
                    <a:cubicBezTo>
                      <a:pt x="30" y="2"/>
                      <a:pt x="30" y="2"/>
                      <a:pt x="30" y="2"/>
                    </a:cubicBezTo>
                    <a:cubicBezTo>
                      <a:pt x="30" y="3"/>
                      <a:pt x="29" y="3"/>
                      <a:pt x="29" y="2"/>
                    </a:cubicBezTo>
                    <a:cubicBezTo>
                      <a:pt x="29" y="2"/>
                      <a:pt x="29" y="2"/>
                      <a:pt x="29" y="2"/>
                    </a:cubicBezTo>
                    <a:cubicBezTo>
                      <a:pt x="29" y="2"/>
                      <a:pt x="28" y="2"/>
                      <a:pt x="28" y="2"/>
                    </a:cubicBezTo>
                    <a:cubicBezTo>
                      <a:pt x="28" y="3"/>
                      <a:pt x="28" y="3"/>
                      <a:pt x="28" y="3"/>
                    </a:cubicBezTo>
                    <a:cubicBezTo>
                      <a:pt x="28" y="3"/>
                      <a:pt x="27" y="3"/>
                      <a:pt x="27" y="3"/>
                    </a:cubicBezTo>
                    <a:cubicBezTo>
                      <a:pt x="27" y="3"/>
                      <a:pt x="27" y="3"/>
                      <a:pt x="27" y="3"/>
                    </a:cubicBezTo>
                    <a:cubicBezTo>
                      <a:pt x="27" y="3"/>
                      <a:pt x="27" y="3"/>
                      <a:pt x="27" y="3"/>
                    </a:cubicBezTo>
                    <a:cubicBezTo>
                      <a:pt x="26" y="3"/>
                      <a:pt x="26" y="4"/>
                      <a:pt x="26" y="4"/>
                    </a:cubicBezTo>
                    <a:cubicBezTo>
                      <a:pt x="26" y="4"/>
                      <a:pt x="26" y="4"/>
                      <a:pt x="26" y="4"/>
                    </a:cubicBezTo>
                    <a:cubicBezTo>
                      <a:pt x="26" y="4"/>
                      <a:pt x="26" y="5"/>
                      <a:pt x="26" y="5"/>
                    </a:cubicBezTo>
                    <a:cubicBezTo>
                      <a:pt x="26" y="5"/>
                      <a:pt x="26" y="5"/>
                      <a:pt x="26" y="5"/>
                    </a:cubicBezTo>
                    <a:cubicBezTo>
                      <a:pt x="26" y="5"/>
                      <a:pt x="25" y="5"/>
                      <a:pt x="25" y="4"/>
                    </a:cubicBezTo>
                    <a:cubicBezTo>
                      <a:pt x="25" y="4"/>
                      <a:pt x="25" y="4"/>
                      <a:pt x="25" y="4"/>
                    </a:cubicBezTo>
                    <a:cubicBezTo>
                      <a:pt x="25" y="4"/>
                      <a:pt x="24" y="4"/>
                      <a:pt x="24" y="4"/>
                    </a:cubicBezTo>
                    <a:cubicBezTo>
                      <a:pt x="24" y="4"/>
                      <a:pt x="24" y="4"/>
                      <a:pt x="24" y="4"/>
                    </a:cubicBezTo>
                    <a:cubicBezTo>
                      <a:pt x="24" y="5"/>
                      <a:pt x="24" y="5"/>
                      <a:pt x="23" y="5"/>
                    </a:cubicBezTo>
                    <a:cubicBezTo>
                      <a:pt x="23" y="5"/>
                      <a:pt x="23" y="5"/>
                      <a:pt x="23" y="4"/>
                    </a:cubicBezTo>
                    <a:cubicBezTo>
                      <a:pt x="23" y="4"/>
                      <a:pt x="23" y="4"/>
                      <a:pt x="23" y="4"/>
                    </a:cubicBezTo>
                    <a:cubicBezTo>
                      <a:pt x="23" y="4"/>
                      <a:pt x="23" y="4"/>
                      <a:pt x="23" y="4"/>
                    </a:cubicBezTo>
                    <a:cubicBezTo>
                      <a:pt x="23" y="3"/>
                      <a:pt x="23" y="3"/>
                      <a:pt x="23" y="3"/>
                    </a:cubicBezTo>
                    <a:cubicBezTo>
                      <a:pt x="24" y="3"/>
                      <a:pt x="24" y="3"/>
                      <a:pt x="24" y="3"/>
                    </a:cubicBezTo>
                    <a:cubicBezTo>
                      <a:pt x="24" y="2"/>
                      <a:pt x="23" y="2"/>
                      <a:pt x="23" y="2"/>
                    </a:cubicBezTo>
                    <a:cubicBezTo>
                      <a:pt x="23" y="2"/>
                      <a:pt x="23" y="2"/>
                      <a:pt x="23" y="2"/>
                    </a:cubicBezTo>
                    <a:cubicBezTo>
                      <a:pt x="23" y="2"/>
                      <a:pt x="22" y="2"/>
                      <a:pt x="22" y="2"/>
                    </a:cubicBezTo>
                    <a:cubicBezTo>
                      <a:pt x="22" y="2"/>
                      <a:pt x="22" y="2"/>
                      <a:pt x="22" y="2"/>
                    </a:cubicBezTo>
                    <a:cubicBezTo>
                      <a:pt x="22" y="2"/>
                      <a:pt x="22" y="1"/>
                      <a:pt x="22" y="1"/>
                    </a:cubicBezTo>
                    <a:cubicBezTo>
                      <a:pt x="22" y="1"/>
                      <a:pt x="22" y="1"/>
                      <a:pt x="22" y="1"/>
                    </a:cubicBezTo>
                    <a:cubicBezTo>
                      <a:pt x="22" y="1"/>
                      <a:pt x="21" y="1"/>
                      <a:pt x="21" y="0"/>
                    </a:cubicBezTo>
                    <a:cubicBezTo>
                      <a:pt x="21" y="0"/>
                      <a:pt x="21" y="0"/>
                      <a:pt x="21" y="0"/>
                    </a:cubicBezTo>
                    <a:cubicBezTo>
                      <a:pt x="21" y="0"/>
                      <a:pt x="21" y="0"/>
                      <a:pt x="20" y="0"/>
                    </a:cubicBezTo>
                    <a:cubicBezTo>
                      <a:pt x="20" y="0"/>
                      <a:pt x="20" y="1"/>
                      <a:pt x="20" y="1"/>
                    </a:cubicBezTo>
                    <a:cubicBezTo>
                      <a:pt x="20" y="1"/>
                      <a:pt x="20" y="1"/>
                      <a:pt x="20" y="1"/>
                    </a:cubicBezTo>
                    <a:cubicBezTo>
                      <a:pt x="20" y="1"/>
                      <a:pt x="19" y="1"/>
                      <a:pt x="19" y="1"/>
                    </a:cubicBezTo>
                    <a:cubicBezTo>
                      <a:pt x="19" y="1"/>
                      <a:pt x="19" y="2"/>
                      <a:pt x="19" y="2"/>
                    </a:cubicBezTo>
                    <a:cubicBezTo>
                      <a:pt x="19" y="2"/>
                      <a:pt x="19" y="2"/>
                      <a:pt x="19" y="2"/>
                    </a:cubicBezTo>
                    <a:cubicBezTo>
                      <a:pt x="18" y="2"/>
                      <a:pt x="18" y="2"/>
                      <a:pt x="18" y="2"/>
                    </a:cubicBezTo>
                    <a:cubicBezTo>
                      <a:pt x="17" y="2"/>
                      <a:pt x="17" y="2"/>
                      <a:pt x="17" y="2"/>
                    </a:cubicBezTo>
                    <a:cubicBezTo>
                      <a:pt x="17" y="2"/>
                      <a:pt x="17" y="2"/>
                      <a:pt x="17" y="2"/>
                    </a:cubicBezTo>
                    <a:cubicBezTo>
                      <a:pt x="17" y="2"/>
                      <a:pt x="17" y="2"/>
                      <a:pt x="17" y="2"/>
                    </a:cubicBezTo>
                    <a:cubicBezTo>
                      <a:pt x="17" y="1"/>
                      <a:pt x="16" y="1"/>
                      <a:pt x="16" y="1"/>
                    </a:cubicBezTo>
                    <a:cubicBezTo>
                      <a:pt x="16" y="0"/>
                      <a:pt x="16" y="0"/>
                      <a:pt x="16" y="0"/>
                    </a:cubicBezTo>
                    <a:cubicBezTo>
                      <a:pt x="15" y="0"/>
                      <a:pt x="16" y="1"/>
                      <a:pt x="14" y="1"/>
                    </a:cubicBezTo>
                    <a:cubicBezTo>
                      <a:pt x="13" y="1"/>
                      <a:pt x="13" y="2"/>
                      <a:pt x="12" y="2"/>
                    </a:cubicBezTo>
                    <a:cubicBezTo>
                      <a:pt x="12" y="2"/>
                      <a:pt x="13" y="2"/>
                      <a:pt x="11" y="3"/>
                    </a:cubicBezTo>
                    <a:cubicBezTo>
                      <a:pt x="9" y="3"/>
                      <a:pt x="11" y="5"/>
                      <a:pt x="9" y="5"/>
                    </a:cubicBezTo>
                    <a:cubicBezTo>
                      <a:pt x="8" y="5"/>
                      <a:pt x="9" y="7"/>
                      <a:pt x="8" y="6"/>
                    </a:cubicBezTo>
                    <a:cubicBezTo>
                      <a:pt x="7" y="6"/>
                      <a:pt x="7" y="7"/>
                      <a:pt x="7" y="7"/>
                    </a:cubicBezTo>
                    <a:cubicBezTo>
                      <a:pt x="6" y="7"/>
                      <a:pt x="6" y="8"/>
                      <a:pt x="5" y="7"/>
                    </a:cubicBezTo>
                    <a:cubicBezTo>
                      <a:pt x="4" y="7"/>
                      <a:pt x="5" y="8"/>
                      <a:pt x="4" y="7"/>
                    </a:cubicBezTo>
                    <a:cubicBezTo>
                      <a:pt x="3" y="7"/>
                      <a:pt x="2" y="7"/>
                      <a:pt x="2" y="8"/>
                    </a:cubicBezTo>
                    <a:cubicBezTo>
                      <a:pt x="0" y="9"/>
                      <a:pt x="1" y="10"/>
                      <a:pt x="1" y="10"/>
                    </a:cubicBezTo>
                    <a:cubicBezTo>
                      <a:pt x="1" y="10"/>
                      <a:pt x="1" y="10"/>
                      <a:pt x="1" y="10"/>
                    </a:cubicBezTo>
                    <a:cubicBezTo>
                      <a:pt x="1" y="11"/>
                      <a:pt x="0" y="11"/>
                      <a:pt x="0" y="12"/>
                    </a:cubicBezTo>
                    <a:cubicBezTo>
                      <a:pt x="0" y="13"/>
                      <a:pt x="1" y="12"/>
                      <a:pt x="1" y="14"/>
                    </a:cubicBezTo>
                    <a:cubicBezTo>
                      <a:pt x="0" y="15"/>
                      <a:pt x="2" y="14"/>
                      <a:pt x="2" y="15"/>
                    </a:cubicBezTo>
                    <a:cubicBezTo>
                      <a:pt x="2" y="16"/>
                      <a:pt x="2" y="16"/>
                      <a:pt x="2" y="16"/>
                    </a:cubicBezTo>
                    <a:cubicBezTo>
                      <a:pt x="3" y="16"/>
                      <a:pt x="3" y="16"/>
                      <a:pt x="3" y="16"/>
                    </a:cubicBezTo>
                    <a:cubicBezTo>
                      <a:pt x="3" y="16"/>
                      <a:pt x="3" y="16"/>
                      <a:pt x="4" y="1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0" name="Freeform 3117"/>
              <p:cNvSpPr>
                <a:spLocks/>
              </p:cNvSpPr>
              <p:nvPr/>
            </p:nvSpPr>
            <p:spPr bwMode="auto">
              <a:xfrm>
                <a:off x="4772025" y="3348037"/>
                <a:ext cx="95250" cy="111125"/>
              </a:xfrm>
              <a:custGeom>
                <a:avLst/>
                <a:gdLst>
                  <a:gd name="T0" fmla="*/ 29 w 33"/>
                  <a:gd name="T1" fmla="*/ 36 h 39"/>
                  <a:gd name="T2" fmla="*/ 29 w 33"/>
                  <a:gd name="T3" fmla="*/ 34 h 39"/>
                  <a:gd name="T4" fmla="*/ 29 w 33"/>
                  <a:gd name="T5" fmla="*/ 31 h 39"/>
                  <a:gd name="T6" fmla="*/ 31 w 33"/>
                  <a:gd name="T7" fmla="*/ 31 h 39"/>
                  <a:gd name="T8" fmla="*/ 33 w 33"/>
                  <a:gd name="T9" fmla="*/ 29 h 39"/>
                  <a:gd name="T10" fmla="*/ 31 w 33"/>
                  <a:gd name="T11" fmla="*/ 27 h 39"/>
                  <a:gd name="T12" fmla="*/ 29 w 33"/>
                  <a:gd name="T13" fmla="*/ 24 h 39"/>
                  <a:gd name="T14" fmla="*/ 28 w 33"/>
                  <a:gd name="T15" fmla="*/ 21 h 39"/>
                  <a:gd name="T16" fmla="*/ 30 w 33"/>
                  <a:gd name="T17" fmla="*/ 20 h 39"/>
                  <a:gd name="T18" fmla="*/ 31 w 33"/>
                  <a:gd name="T19" fmla="*/ 19 h 39"/>
                  <a:gd name="T20" fmla="*/ 29 w 33"/>
                  <a:gd name="T21" fmla="*/ 17 h 39"/>
                  <a:gd name="T22" fmla="*/ 29 w 33"/>
                  <a:gd name="T23" fmla="*/ 16 h 39"/>
                  <a:gd name="T24" fmla="*/ 31 w 33"/>
                  <a:gd name="T25" fmla="*/ 16 h 39"/>
                  <a:gd name="T26" fmla="*/ 30 w 33"/>
                  <a:gd name="T27" fmla="*/ 15 h 39"/>
                  <a:gd name="T28" fmla="*/ 28 w 33"/>
                  <a:gd name="T29" fmla="*/ 15 h 39"/>
                  <a:gd name="T30" fmla="*/ 27 w 33"/>
                  <a:gd name="T31" fmla="*/ 16 h 39"/>
                  <a:gd name="T32" fmla="*/ 24 w 33"/>
                  <a:gd name="T33" fmla="*/ 15 h 39"/>
                  <a:gd name="T34" fmla="*/ 21 w 33"/>
                  <a:gd name="T35" fmla="*/ 14 h 39"/>
                  <a:gd name="T36" fmla="*/ 20 w 33"/>
                  <a:gd name="T37" fmla="*/ 13 h 39"/>
                  <a:gd name="T38" fmla="*/ 21 w 33"/>
                  <a:gd name="T39" fmla="*/ 12 h 39"/>
                  <a:gd name="T40" fmla="*/ 21 w 33"/>
                  <a:gd name="T41" fmla="*/ 11 h 39"/>
                  <a:gd name="T42" fmla="*/ 20 w 33"/>
                  <a:gd name="T43" fmla="*/ 10 h 39"/>
                  <a:gd name="T44" fmla="*/ 18 w 33"/>
                  <a:gd name="T45" fmla="*/ 9 h 39"/>
                  <a:gd name="T46" fmla="*/ 16 w 33"/>
                  <a:gd name="T47" fmla="*/ 7 h 39"/>
                  <a:gd name="T48" fmla="*/ 15 w 33"/>
                  <a:gd name="T49" fmla="*/ 6 h 39"/>
                  <a:gd name="T50" fmla="*/ 15 w 33"/>
                  <a:gd name="T51" fmla="*/ 4 h 39"/>
                  <a:gd name="T52" fmla="*/ 14 w 33"/>
                  <a:gd name="T53" fmla="*/ 3 h 39"/>
                  <a:gd name="T54" fmla="*/ 12 w 33"/>
                  <a:gd name="T55" fmla="*/ 2 h 39"/>
                  <a:gd name="T56" fmla="*/ 11 w 33"/>
                  <a:gd name="T57" fmla="*/ 1 h 39"/>
                  <a:gd name="T58" fmla="*/ 8 w 33"/>
                  <a:gd name="T59" fmla="*/ 1 h 39"/>
                  <a:gd name="T60" fmla="*/ 6 w 33"/>
                  <a:gd name="T61" fmla="*/ 0 h 39"/>
                  <a:gd name="T62" fmla="*/ 5 w 33"/>
                  <a:gd name="T63" fmla="*/ 2 h 39"/>
                  <a:gd name="T64" fmla="*/ 2 w 33"/>
                  <a:gd name="T65" fmla="*/ 2 h 39"/>
                  <a:gd name="T66" fmla="*/ 0 w 33"/>
                  <a:gd name="T67" fmla="*/ 4 h 39"/>
                  <a:gd name="T68" fmla="*/ 2 w 33"/>
                  <a:gd name="T69" fmla="*/ 7 h 39"/>
                  <a:gd name="T70" fmla="*/ 4 w 33"/>
                  <a:gd name="T71" fmla="*/ 9 h 39"/>
                  <a:gd name="T72" fmla="*/ 2 w 33"/>
                  <a:gd name="T73" fmla="*/ 11 h 39"/>
                  <a:gd name="T74" fmla="*/ 2 w 33"/>
                  <a:gd name="T75" fmla="*/ 13 h 39"/>
                  <a:gd name="T76" fmla="*/ 2 w 33"/>
                  <a:gd name="T77" fmla="*/ 16 h 39"/>
                  <a:gd name="T78" fmla="*/ 4 w 33"/>
                  <a:gd name="T79" fmla="*/ 20 h 39"/>
                  <a:gd name="T80" fmla="*/ 5 w 33"/>
                  <a:gd name="T81" fmla="*/ 23 h 39"/>
                  <a:gd name="T82" fmla="*/ 3 w 33"/>
                  <a:gd name="T83" fmla="*/ 25 h 39"/>
                  <a:gd name="T84" fmla="*/ 5 w 33"/>
                  <a:gd name="T85" fmla="*/ 28 h 39"/>
                  <a:gd name="T86" fmla="*/ 12 w 33"/>
                  <a:gd name="T87" fmla="*/ 32 h 39"/>
                  <a:gd name="T88" fmla="*/ 14 w 33"/>
                  <a:gd name="T89" fmla="*/ 31 h 39"/>
                  <a:gd name="T90" fmla="*/ 16 w 33"/>
                  <a:gd name="T91" fmla="*/ 28 h 39"/>
                  <a:gd name="T92" fmla="*/ 19 w 33"/>
                  <a:gd name="T93" fmla="*/ 31 h 39"/>
                  <a:gd name="T94" fmla="*/ 24 w 33"/>
                  <a:gd name="T95" fmla="*/ 35 h 39"/>
                  <a:gd name="T96" fmla="*/ 24 w 33"/>
                  <a:gd name="T97" fmla="*/ 38 h 39"/>
                  <a:gd name="T98" fmla="*/ 28 w 33"/>
                  <a:gd name="T99"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 h="39">
                    <a:moveTo>
                      <a:pt x="28" y="38"/>
                    </a:moveTo>
                    <a:cubicBezTo>
                      <a:pt x="29" y="37"/>
                      <a:pt x="29" y="37"/>
                      <a:pt x="29" y="37"/>
                    </a:cubicBezTo>
                    <a:cubicBezTo>
                      <a:pt x="29" y="37"/>
                      <a:pt x="29" y="37"/>
                      <a:pt x="29" y="37"/>
                    </a:cubicBezTo>
                    <a:cubicBezTo>
                      <a:pt x="29" y="36"/>
                      <a:pt x="29" y="36"/>
                      <a:pt x="29" y="36"/>
                    </a:cubicBezTo>
                    <a:cubicBezTo>
                      <a:pt x="30" y="36"/>
                      <a:pt x="29" y="36"/>
                      <a:pt x="29" y="36"/>
                    </a:cubicBezTo>
                    <a:cubicBezTo>
                      <a:pt x="29" y="35"/>
                      <a:pt x="29" y="35"/>
                      <a:pt x="29" y="35"/>
                    </a:cubicBezTo>
                    <a:cubicBezTo>
                      <a:pt x="29" y="35"/>
                      <a:pt x="29" y="35"/>
                      <a:pt x="29" y="35"/>
                    </a:cubicBezTo>
                    <a:cubicBezTo>
                      <a:pt x="29" y="34"/>
                      <a:pt x="29" y="34"/>
                      <a:pt x="29" y="34"/>
                    </a:cubicBezTo>
                    <a:cubicBezTo>
                      <a:pt x="29" y="34"/>
                      <a:pt x="29" y="34"/>
                      <a:pt x="29" y="34"/>
                    </a:cubicBezTo>
                    <a:cubicBezTo>
                      <a:pt x="29" y="32"/>
                      <a:pt x="29" y="32"/>
                      <a:pt x="29" y="32"/>
                    </a:cubicBezTo>
                    <a:cubicBezTo>
                      <a:pt x="28" y="32"/>
                      <a:pt x="28" y="32"/>
                      <a:pt x="29" y="32"/>
                    </a:cubicBezTo>
                    <a:cubicBezTo>
                      <a:pt x="29" y="31"/>
                      <a:pt x="29" y="31"/>
                      <a:pt x="29" y="31"/>
                    </a:cubicBezTo>
                    <a:cubicBezTo>
                      <a:pt x="30" y="31"/>
                      <a:pt x="30" y="31"/>
                      <a:pt x="30" y="31"/>
                    </a:cubicBezTo>
                    <a:cubicBezTo>
                      <a:pt x="31" y="32"/>
                      <a:pt x="31" y="32"/>
                      <a:pt x="31" y="32"/>
                    </a:cubicBezTo>
                    <a:cubicBezTo>
                      <a:pt x="31" y="32"/>
                      <a:pt x="31" y="32"/>
                      <a:pt x="31" y="31"/>
                    </a:cubicBezTo>
                    <a:cubicBezTo>
                      <a:pt x="31" y="31"/>
                      <a:pt x="31" y="31"/>
                      <a:pt x="31" y="31"/>
                    </a:cubicBezTo>
                    <a:cubicBezTo>
                      <a:pt x="31" y="30"/>
                      <a:pt x="32" y="30"/>
                      <a:pt x="32" y="30"/>
                    </a:cubicBezTo>
                    <a:cubicBezTo>
                      <a:pt x="33" y="29"/>
                      <a:pt x="33" y="29"/>
                      <a:pt x="33" y="29"/>
                    </a:cubicBezTo>
                    <a:cubicBezTo>
                      <a:pt x="33" y="29"/>
                      <a:pt x="33" y="29"/>
                      <a:pt x="33" y="29"/>
                    </a:cubicBezTo>
                    <a:cubicBezTo>
                      <a:pt x="33" y="29"/>
                      <a:pt x="33" y="29"/>
                      <a:pt x="33" y="29"/>
                    </a:cubicBezTo>
                    <a:cubicBezTo>
                      <a:pt x="33" y="29"/>
                      <a:pt x="33" y="29"/>
                      <a:pt x="33" y="29"/>
                    </a:cubicBezTo>
                    <a:cubicBezTo>
                      <a:pt x="32" y="29"/>
                      <a:pt x="32" y="28"/>
                      <a:pt x="32" y="28"/>
                    </a:cubicBezTo>
                    <a:cubicBezTo>
                      <a:pt x="31" y="27"/>
                      <a:pt x="31" y="27"/>
                      <a:pt x="31" y="27"/>
                    </a:cubicBezTo>
                    <a:cubicBezTo>
                      <a:pt x="31" y="27"/>
                      <a:pt x="31" y="27"/>
                      <a:pt x="31" y="27"/>
                    </a:cubicBezTo>
                    <a:cubicBezTo>
                      <a:pt x="29" y="26"/>
                      <a:pt x="29" y="26"/>
                      <a:pt x="29" y="26"/>
                    </a:cubicBezTo>
                    <a:cubicBezTo>
                      <a:pt x="29" y="26"/>
                      <a:pt x="29" y="26"/>
                      <a:pt x="29" y="26"/>
                    </a:cubicBezTo>
                    <a:cubicBezTo>
                      <a:pt x="29" y="24"/>
                      <a:pt x="29" y="24"/>
                      <a:pt x="29" y="24"/>
                    </a:cubicBezTo>
                    <a:cubicBezTo>
                      <a:pt x="29" y="24"/>
                      <a:pt x="29" y="24"/>
                      <a:pt x="29" y="24"/>
                    </a:cubicBezTo>
                    <a:cubicBezTo>
                      <a:pt x="28" y="23"/>
                      <a:pt x="28" y="23"/>
                      <a:pt x="28" y="23"/>
                    </a:cubicBezTo>
                    <a:cubicBezTo>
                      <a:pt x="28" y="23"/>
                      <a:pt x="28" y="22"/>
                      <a:pt x="28" y="22"/>
                    </a:cubicBezTo>
                    <a:cubicBezTo>
                      <a:pt x="28" y="22"/>
                      <a:pt x="28" y="22"/>
                      <a:pt x="28" y="22"/>
                    </a:cubicBezTo>
                    <a:cubicBezTo>
                      <a:pt x="28" y="21"/>
                      <a:pt x="28" y="21"/>
                      <a:pt x="28" y="21"/>
                    </a:cubicBezTo>
                    <a:cubicBezTo>
                      <a:pt x="28" y="21"/>
                      <a:pt x="29" y="21"/>
                      <a:pt x="29" y="21"/>
                    </a:cubicBezTo>
                    <a:cubicBezTo>
                      <a:pt x="29" y="20"/>
                      <a:pt x="29" y="20"/>
                      <a:pt x="29" y="20"/>
                    </a:cubicBezTo>
                    <a:cubicBezTo>
                      <a:pt x="30" y="20"/>
                      <a:pt x="30" y="20"/>
                      <a:pt x="30" y="20"/>
                    </a:cubicBezTo>
                    <a:cubicBezTo>
                      <a:pt x="30" y="20"/>
                      <a:pt x="30" y="20"/>
                      <a:pt x="30" y="20"/>
                    </a:cubicBezTo>
                    <a:cubicBezTo>
                      <a:pt x="30" y="19"/>
                      <a:pt x="30" y="19"/>
                      <a:pt x="30" y="19"/>
                    </a:cubicBezTo>
                    <a:cubicBezTo>
                      <a:pt x="30" y="19"/>
                      <a:pt x="30" y="19"/>
                      <a:pt x="30" y="19"/>
                    </a:cubicBezTo>
                    <a:cubicBezTo>
                      <a:pt x="30" y="19"/>
                      <a:pt x="30" y="19"/>
                      <a:pt x="31" y="19"/>
                    </a:cubicBezTo>
                    <a:cubicBezTo>
                      <a:pt x="31" y="19"/>
                      <a:pt x="31" y="19"/>
                      <a:pt x="31" y="19"/>
                    </a:cubicBezTo>
                    <a:cubicBezTo>
                      <a:pt x="31" y="18"/>
                      <a:pt x="30" y="18"/>
                      <a:pt x="30" y="18"/>
                    </a:cubicBezTo>
                    <a:cubicBezTo>
                      <a:pt x="30" y="18"/>
                      <a:pt x="30" y="18"/>
                      <a:pt x="30" y="18"/>
                    </a:cubicBezTo>
                    <a:cubicBezTo>
                      <a:pt x="30" y="18"/>
                      <a:pt x="29" y="18"/>
                      <a:pt x="29" y="18"/>
                    </a:cubicBezTo>
                    <a:cubicBezTo>
                      <a:pt x="29" y="17"/>
                      <a:pt x="29" y="17"/>
                      <a:pt x="29" y="17"/>
                    </a:cubicBezTo>
                    <a:cubicBezTo>
                      <a:pt x="29" y="17"/>
                      <a:pt x="29" y="17"/>
                      <a:pt x="29" y="17"/>
                    </a:cubicBezTo>
                    <a:cubicBezTo>
                      <a:pt x="29" y="17"/>
                      <a:pt x="29" y="17"/>
                      <a:pt x="29" y="17"/>
                    </a:cubicBezTo>
                    <a:cubicBezTo>
                      <a:pt x="29" y="17"/>
                      <a:pt x="29" y="17"/>
                      <a:pt x="29" y="17"/>
                    </a:cubicBezTo>
                    <a:cubicBezTo>
                      <a:pt x="29" y="17"/>
                      <a:pt x="29" y="16"/>
                      <a:pt x="29" y="16"/>
                    </a:cubicBezTo>
                    <a:cubicBezTo>
                      <a:pt x="30" y="16"/>
                      <a:pt x="30" y="16"/>
                      <a:pt x="30" y="16"/>
                    </a:cubicBezTo>
                    <a:cubicBezTo>
                      <a:pt x="30" y="16"/>
                      <a:pt x="30" y="16"/>
                      <a:pt x="31" y="16"/>
                    </a:cubicBezTo>
                    <a:cubicBezTo>
                      <a:pt x="31" y="16"/>
                      <a:pt x="31" y="16"/>
                      <a:pt x="31" y="16"/>
                    </a:cubicBezTo>
                    <a:cubicBezTo>
                      <a:pt x="31" y="16"/>
                      <a:pt x="31" y="16"/>
                      <a:pt x="31" y="16"/>
                    </a:cubicBezTo>
                    <a:cubicBezTo>
                      <a:pt x="31" y="16"/>
                      <a:pt x="31" y="16"/>
                      <a:pt x="31" y="15"/>
                    </a:cubicBezTo>
                    <a:cubicBezTo>
                      <a:pt x="31" y="15"/>
                      <a:pt x="31" y="15"/>
                      <a:pt x="31" y="15"/>
                    </a:cubicBezTo>
                    <a:cubicBezTo>
                      <a:pt x="31" y="15"/>
                      <a:pt x="31" y="15"/>
                      <a:pt x="30" y="15"/>
                    </a:cubicBezTo>
                    <a:cubicBezTo>
                      <a:pt x="30" y="15"/>
                      <a:pt x="30" y="15"/>
                      <a:pt x="30" y="15"/>
                    </a:cubicBezTo>
                    <a:cubicBezTo>
                      <a:pt x="30" y="15"/>
                      <a:pt x="30" y="15"/>
                      <a:pt x="29" y="15"/>
                    </a:cubicBezTo>
                    <a:cubicBezTo>
                      <a:pt x="29" y="15"/>
                      <a:pt x="29" y="15"/>
                      <a:pt x="29" y="15"/>
                    </a:cubicBezTo>
                    <a:cubicBezTo>
                      <a:pt x="29" y="14"/>
                      <a:pt x="29" y="14"/>
                      <a:pt x="28" y="14"/>
                    </a:cubicBezTo>
                    <a:cubicBezTo>
                      <a:pt x="28" y="15"/>
                      <a:pt x="28" y="15"/>
                      <a:pt x="28" y="15"/>
                    </a:cubicBezTo>
                    <a:cubicBezTo>
                      <a:pt x="28" y="15"/>
                      <a:pt x="28" y="15"/>
                      <a:pt x="27" y="15"/>
                    </a:cubicBezTo>
                    <a:cubicBezTo>
                      <a:pt x="27" y="15"/>
                      <a:pt x="27" y="15"/>
                      <a:pt x="27" y="15"/>
                    </a:cubicBezTo>
                    <a:cubicBezTo>
                      <a:pt x="27" y="16"/>
                      <a:pt x="27" y="16"/>
                      <a:pt x="27" y="16"/>
                    </a:cubicBezTo>
                    <a:cubicBezTo>
                      <a:pt x="27" y="16"/>
                      <a:pt x="27" y="16"/>
                      <a:pt x="27" y="16"/>
                    </a:cubicBezTo>
                    <a:cubicBezTo>
                      <a:pt x="27" y="17"/>
                      <a:pt x="27" y="17"/>
                      <a:pt x="26" y="17"/>
                    </a:cubicBezTo>
                    <a:cubicBezTo>
                      <a:pt x="26" y="17"/>
                      <a:pt x="26" y="17"/>
                      <a:pt x="26" y="16"/>
                    </a:cubicBezTo>
                    <a:cubicBezTo>
                      <a:pt x="25" y="15"/>
                      <a:pt x="25" y="15"/>
                      <a:pt x="25" y="15"/>
                    </a:cubicBezTo>
                    <a:cubicBezTo>
                      <a:pt x="25" y="15"/>
                      <a:pt x="24" y="15"/>
                      <a:pt x="24" y="15"/>
                    </a:cubicBezTo>
                    <a:cubicBezTo>
                      <a:pt x="23" y="15"/>
                      <a:pt x="23" y="15"/>
                      <a:pt x="23" y="15"/>
                    </a:cubicBezTo>
                    <a:cubicBezTo>
                      <a:pt x="23" y="15"/>
                      <a:pt x="22" y="15"/>
                      <a:pt x="22" y="15"/>
                    </a:cubicBezTo>
                    <a:cubicBezTo>
                      <a:pt x="22" y="14"/>
                      <a:pt x="22" y="14"/>
                      <a:pt x="22" y="14"/>
                    </a:cubicBezTo>
                    <a:cubicBezTo>
                      <a:pt x="22" y="14"/>
                      <a:pt x="21" y="14"/>
                      <a:pt x="21" y="14"/>
                    </a:cubicBezTo>
                    <a:cubicBezTo>
                      <a:pt x="20" y="14"/>
                      <a:pt x="20" y="14"/>
                      <a:pt x="20" y="14"/>
                    </a:cubicBezTo>
                    <a:cubicBezTo>
                      <a:pt x="20" y="14"/>
                      <a:pt x="20" y="14"/>
                      <a:pt x="20" y="14"/>
                    </a:cubicBezTo>
                    <a:cubicBezTo>
                      <a:pt x="20" y="13"/>
                      <a:pt x="20" y="13"/>
                      <a:pt x="20" y="13"/>
                    </a:cubicBezTo>
                    <a:cubicBezTo>
                      <a:pt x="20" y="13"/>
                      <a:pt x="20" y="13"/>
                      <a:pt x="20" y="13"/>
                    </a:cubicBezTo>
                    <a:cubicBezTo>
                      <a:pt x="21" y="13"/>
                      <a:pt x="21" y="13"/>
                      <a:pt x="21" y="13"/>
                    </a:cubicBezTo>
                    <a:cubicBezTo>
                      <a:pt x="22" y="13"/>
                      <a:pt x="22" y="13"/>
                      <a:pt x="22" y="13"/>
                    </a:cubicBezTo>
                    <a:cubicBezTo>
                      <a:pt x="22" y="13"/>
                      <a:pt x="22" y="12"/>
                      <a:pt x="21" y="12"/>
                    </a:cubicBezTo>
                    <a:cubicBezTo>
                      <a:pt x="21" y="12"/>
                      <a:pt x="21" y="12"/>
                      <a:pt x="21" y="12"/>
                    </a:cubicBezTo>
                    <a:cubicBezTo>
                      <a:pt x="21" y="12"/>
                      <a:pt x="21" y="12"/>
                      <a:pt x="20" y="12"/>
                    </a:cubicBezTo>
                    <a:cubicBezTo>
                      <a:pt x="20" y="12"/>
                      <a:pt x="20" y="12"/>
                      <a:pt x="20" y="12"/>
                    </a:cubicBezTo>
                    <a:cubicBezTo>
                      <a:pt x="20" y="12"/>
                      <a:pt x="20" y="11"/>
                      <a:pt x="20" y="11"/>
                    </a:cubicBezTo>
                    <a:cubicBezTo>
                      <a:pt x="21" y="11"/>
                      <a:pt x="21" y="11"/>
                      <a:pt x="21" y="11"/>
                    </a:cubicBezTo>
                    <a:cubicBezTo>
                      <a:pt x="21" y="11"/>
                      <a:pt x="21" y="11"/>
                      <a:pt x="21" y="11"/>
                    </a:cubicBezTo>
                    <a:cubicBezTo>
                      <a:pt x="21" y="11"/>
                      <a:pt x="21" y="11"/>
                      <a:pt x="21" y="10"/>
                    </a:cubicBezTo>
                    <a:cubicBezTo>
                      <a:pt x="21" y="10"/>
                      <a:pt x="21" y="10"/>
                      <a:pt x="21" y="10"/>
                    </a:cubicBezTo>
                    <a:cubicBezTo>
                      <a:pt x="20" y="10"/>
                      <a:pt x="20" y="10"/>
                      <a:pt x="20" y="10"/>
                    </a:cubicBezTo>
                    <a:cubicBezTo>
                      <a:pt x="19" y="10"/>
                      <a:pt x="19" y="10"/>
                      <a:pt x="19" y="10"/>
                    </a:cubicBezTo>
                    <a:cubicBezTo>
                      <a:pt x="19" y="10"/>
                      <a:pt x="19" y="10"/>
                      <a:pt x="19" y="9"/>
                    </a:cubicBezTo>
                    <a:cubicBezTo>
                      <a:pt x="19" y="9"/>
                      <a:pt x="19" y="9"/>
                      <a:pt x="19" y="9"/>
                    </a:cubicBezTo>
                    <a:cubicBezTo>
                      <a:pt x="19" y="9"/>
                      <a:pt x="18" y="9"/>
                      <a:pt x="18" y="9"/>
                    </a:cubicBezTo>
                    <a:cubicBezTo>
                      <a:pt x="18" y="9"/>
                      <a:pt x="18" y="9"/>
                      <a:pt x="18" y="9"/>
                    </a:cubicBezTo>
                    <a:cubicBezTo>
                      <a:pt x="18" y="9"/>
                      <a:pt x="17" y="9"/>
                      <a:pt x="17" y="9"/>
                    </a:cubicBezTo>
                    <a:cubicBezTo>
                      <a:pt x="16" y="8"/>
                      <a:pt x="16" y="8"/>
                      <a:pt x="16" y="8"/>
                    </a:cubicBezTo>
                    <a:cubicBezTo>
                      <a:pt x="15" y="8"/>
                      <a:pt x="15" y="7"/>
                      <a:pt x="16" y="7"/>
                    </a:cubicBezTo>
                    <a:cubicBezTo>
                      <a:pt x="16" y="7"/>
                      <a:pt x="16" y="7"/>
                      <a:pt x="16" y="7"/>
                    </a:cubicBezTo>
                    <a:cubicBezTo>
                      <a:pt x="16" y="7"/>
                      <a:pt x="16" y="7"/>
                      <a:pt x="16" y="7"/>
                    </a:cubicBezTo>
                    <a:cubicBezTo>
                      <a:pt x="15" y="6"/>
                      <a:pt x="15" y="6"/>
                      <a:pt x="15" y="6"/>
                    </a:cubicBezTo>
                    <a:cubicBezTo>
                      <a:pt x="15" y="6"/>
                      <a:pt x="15" y="6"/>
                      <a:pt x="15" y="6"/>
                    </a:cubicBezTo>
                    <a:cubicBezTo>
                      <a:pt x="15" y="6"/>
                      <a:pt x="15" y="6"/>
                      <a:pt x="15" y="6"/>
                    </a:cubicBezTo>
                    <a:cubicBezTo>
                      <a:pt x="16" y="5"/>
                      <a:pt x="16" y="5"/>
                      <a:pt x="16" y="5"/>
                    </a:cubicBezTo>
                    <a:cubicBezTo>
                      <a:pt x="16" y="5"/>
                      <a:pt x="16" y="5"/>
                      <a:pt x="16" y="5"/>
                    </a:cubicBezTo>
                    <a:cubicBezTo>
                      <a:pt x="16" y="5"/>
                      <a:pt x="16" y="4"/>
                      <a:pt x="15" y="4"/>
                    </a:cubicBezTo>
                    <a:cubicBezTo>
                      <a:pt x="15" y="4"/>
                      <a:pt x="15" y="4"/>
                      <a:pt x="15" y="4"/>
                    </a:cubicBezTo>
                    <a:cubicBezTo>
                      <a:pt x="15" y="4"/>
                      <a:pt x="15" y="4"/>
                      <a:pt x="15" y="4"/>
                    </a:cubicBezTo>
                    <a:cubicBezTo>
                      <a:pt x="14" y="4"/>
                      <a:pt x="14" y="4"/>
                      <a:pt x="14" y="4"/>
                    </a:cubicBezTo>
                    <a:cubicBezTo>
                      <a:pt x="14" y="4"/>
                      <a:pt x="14" y="4"/>
                      <a:pt x="14" y="3"/>
                    </a:cubicBezTo>
                    <a:cubicBezTo>
                      <a:pt x="14" y="3"/>
                      <a:pt x="14" y="3"/>
                      <a:pt x="14" y="3"/>
                    </a:cubicBezTo>
                    <a:cubicBezTo>
                      <a:pt x="13" y="3"/>
                      <a:pt x="13" y="3"/>
                      <a:pt x="13" y="3"/>
                    </a:cubicBezTo>
                    <a:cubicBezTo>
                      <a:pt x="13" y="3"/>
                      <a:pt x="13" y="3"/>
                      <a:pt x="13" y="3"/>
                    </a:cubicBezTo>
                    <a:cubicBezTo>
                      <a:pt x="13" y="3"/>
                      <a:pt x="13" y="2"/>
                      <a:pt x="12" y="2"/>
                    </a:cubicBezTo>
                    <a:cubicBezTo>
                      <a:pt x="12" y="2"/>
                      <a:pt x="12" y="2"/>
                      <a:pt x="12" y="2"/>
                    </a:cubicBezTo>
                    <a:cubicBezTo>
                      <a:pt x="12" y="2"/>
                      <a:pt x="12" y="2"/>
                      <a:pt x="12" y="2"/>
                    </a:cubicBezTo>
                    <a:cubicBezTo>
                      <a:pt x="11" y="1"/>
                      <a:pt x="11" y="1"/>
                      <a:pt x="11" y="1"/>
                    </a:cubicBezTo>
                    <a:cubicBezTo>
                      <a:pt x="11" y="1"/>
                      <a:pt x="11" y="1"/>
                      <a:pt x="11" y="1"/>
                    </a:cubicBezTo>
                    <a:cubicBezTo>
                      <a:pt x="11" y="1"/>
                      <a:pt x="10" y="1"/>
                      <a:pt x="10" y="1"/>
                    </a:cubicBezTo>
                    <a:cubicBezTo>
                      <a:pt x="10" y="1"/>
                      <a:pt x="10" y="1"/>
                      <a:pt x="10" y="1"/>
                    </a:cubicBezTo>
                    <a:cubicBezTo>
                      <a:pt x="9" y="1"/>
                      <a:pt x="9" y="1"/>
                      <a:pt x="9" y="1"/>
                    </a:cubicBezTo>
                    <a:cubicBezTo>
                      <a:pt x="9" y="1"/>
                      <a:pt x="9" y="1"/>
                      <a:pt x="8" y="1"/>
                    </a:cubicBezTo>
                    <a:cubicBezTo>
                      <a:pt x="8" y="1"/>
                      <a:pt x="8" y="1"/>
                      <a:pt x="8" y="1"/>
                    </a:cubicBezTo>
                    <a:cubicBezTo>
                      <a:pt x="8" y="1"/>
                      <a:pt x="8" y="1"/>
                      <a:pt x="7" y="1"/>
                    </a:cubicBezTo>
                    <a:cubicBezTo>
                      <a:pt x="7" y="1"/>
                      <a:pt x="7" y="1"/>
                      <a:pt x="7" y="1"/>
                    </a:cubicBezTo>
                    <a:cubicBezTo>
                      <a:pt x="7" y="0"/>
                      <a:pt x="6" y="0"/>
                      <a:pt x="6" y="0"/>
                    </a:cubicBezTo>
                    <a:cubicBezTo>
                      <a:pt x="6" y="0"/>
                      <a:pt x="6" y="0"/>
                      <a:pt x="6" y="0"/>
                    </a:cubicBezTo>
                    <a:cubicBezTo>
                      <a:pt x="6" y="0"/>
                      <a:pt x="5" y="1"/>
                      <a:pt x="5" y="1"/>
                    </a:cubicBezTo>
                    <a:cubicBezTo>
                      <a:pt x="5" y="1"/>
                      <a:pt x="5" y="1"/>
                      <a:pt x="5" y="1"/>
                    </a:cubicBezTo>
                    <a:cubicBezTo>
                      <a:pt x="5" y="1"/>
                      <a:pt x="5" y="2"/>
                      <a:pt x="5" y="2"/>
                    </a:cubicBezTo>
                    <a:cubicBezTo>
                      <a:pt x="4" y="2"/>
                      <a:pt x="4" y="2"/>
                      <a:pt x="4" y="2"/>
                    </a:cubicBezTo>
                    <a:cubicBezTo>
                      <a:pt x="4" y="2"/>
                      <a:pt x="3" y="2"/>
                      <a:pt x="3" y="2"/>
                    </a:cubicBezTo>
                    <a:cubicBezTo>
                      <a:pt x="2" y="2"/>
                      <a:pt x="2" y="2"/>
                      <a:pt x="2" y="2"/>
                    </a:cubicBezTo>
                    <a:cubicBezTo>
                      <a:pt x="2" y="2"/>
                      <a:pt x="2" y="2"/>
                      <a:pt x="2" y="2"/>
                    </a:cubicBezTo>
                    <a:cubicBezTo>
                      <a:pt x="1" y="3"/>
                      <a:pt x="1" y="3"/>
                      <a:pt x="1" y="3"/>
                    </a:cubicBezTo>
                    <a:cubicBezTo>
                      <a:pt x="1" y="3"/>
                      <a:pt x="1" y="3"/>
                      <a:pt x="1" y="3"/>
                    </a:cubicBezTo>
                    <a:cubicBezTo>
                      <a:pt x="1" y="3"/>
                      <a:pt x="0" y="3"/>
                      <a:pt x="0" y="3"/>
                    </a:cubicBezTo>
                    <a:cubicBezTo>
                      <a:pt x="1" y="3"/>
                      <a:pt x="0" y="4"/>
                      <a:pt x="0" y="4"/>
                    </a:cubicBezTo>
                    <a:cubicBezTo>
                      <a:pt x="2" y="4"/>
                      <a:pt x="0" y="5"/>
                      <a:pt x="0" y="5"/>
                    </a:cubicBezTo>
                    <a:cubicBezTo>
                      <a:pt x="1" y="5"/>
                      <a:pt x="0" y="6"/>
                      <a:pt x="1" y="6"/>
                    </a:cubicBezTo>
                    <a:cubicBezTo>
                      <a:pt x="1" y="7"/>
                      <a:pt x="1" y="6"/>
                      <a:pt x="1" y="6"/>
                    </a:cubicBezTo>
                    <a:cubicBezTo>
                      <a:pt x="2" y="7"/>
                      <a:pt x="2" y="7"/>
                      <a:pt x="2" y="7"/>
                    </a:cubicBezTo>
                    <a:cubicBezTo>
                      <a:pt x="0" y="6"/>
                      <a:pt x="2" y="8"/>
                      <a:pt x="1" y="8"/>
                    </a:cubicBezTo>
                    <a:cubicBezTo>
                      <a:pt x="1" y="8"/>
                      <a:pt x="0" y="9"/>
                      <a:pt x="2" y="8"/>
                    </a:cubicBezTo>
                    <a:cubicBezTo>
                      <a:pt x="2" y="8"/>
                      <a:pt x="2" y="9"/>
                      <a:pt x="3" y="9"/>
                    </a:cubicBezTo>
                    <a:cubicBezTo>
                      <a:pt x="4" y="9"/>
                      <a:pt x="3" y="9"/>
                      <a:pt x="4" y="9"/>
                    </a:cubicBezTo>
                    <a:cubicBezTo>
                      <a:pt x="5" y="9"/>
                      <a:pt x="5" y="10"/>
                      <a:pt x="4" y="10"/>
                    </a:cubicBezTo>
                    <a:cubicBezTo>
                      <a:pt x="3" y="10"/>
                      <a:pt x="3" y="9"/>
                      <a:pt x="2" y="10"/>
                    </a:cubicBezTo>
                    <a:cubicBezTo>
                      <a:pt x="2" y="10"/>
                      <a:pt x="3" y="10"/>
                      <a:pt x="2" y="10"/>
                    </a:cubicBezTo>
                    <a:cubicBezTo>
                      <a:pt x="1" y="10"/>
                      <a:pt x="2" y="11"/>
                      <a:pt x="2" y="11"/>
                    </a:cubicBezTo>
                    <a:cubicBezTo>
                      <a:pt x="2" y="12"/>
                      <a:pt x="3" y="12"/>
                      <a:pt x="2" y="12"/>
                    </a:cubicBezTo>
                    <a:cubicBezTo>
                      <a:pt x="2" y="13"/>
                      <a:pt x="1" y="12"/>
                      <a:pt x="1" y="13"/>
                    </a:cubicBezTo>
                    <a:cubicBezTo>
                      <a:pt x="1" y="13"/>
                      <a:pt x="1" y="13"/>
                      <a:pt x="1" y="13"/>
                    </a:cubicBezTo>
                    <a:cubicBezTo>
                      <a:pt x="1" y="13"/>
                      <a:pt x="1" y="13"/>
                      <a:pt x="2" y="13"/>
                    </a:cubicBezTo>
                    <a:cubicBezTo>
                      <a:pt x="2" y="13"/>
                      <a:pt x="2" y="12"/>
                      <a:pt x="3" y="12"/>
                    </a:cubicBezTo>
                    <a:cubicBezTo>
                      <a:pt x="4" y="12"/>
                      <a:pt x="4" y="13"/>
                      <a:pt x="4" y="13"/>
                    </a:cubicBezTo>
                    <a:cubicBezTo>
                      <a:pt x="3" y="13"/>
                      <a:pt x="4" y="14"/>
                      <a:pt x="4" y="14"/>
                    </a:cubicBezTo>
                    <a:cubicBezTo>
                      <a:pt x="3" y="15"/>
                      <a:pt x="3" y="16"/>
                      <a:pt x="2" y="16"/>
                    </a:cubicBezTo>
                    <a:cubicBezTo>
                      <a:pt x="1" y="16"/>
                      <a:pt x="2" y="17"/>
                      <a:pt x="2" y="17"/>
                    </a:cubicBezTo>
                    <a:cubicBezTo>
                      <a:pt x="2" y="18"/>
                      <a:pt x="2" y="18"/>
                      <a:pt x="2" y="18"/>
                    </a:cubicBezTo>
                    <a:cubicBezTo>
                      <a:pt x="3" y="18"/>
                      <a:pt x="3" y="19"/>
                      <a:pt x="3" y="18"/>
                    </a:cubicBezTo>
                    <a:cubicBezTo>
                      <a:pt x="4" y="18"/>
                      <a:pt x="4" y="20"/>
                      <a:pt x="4" y="20"/>
                    </a:cubicBezTo>
                    <a:cubicBezTo>
                      <a:pt x="5" y="20"/>
                      <a:pt x="5" y="21"/>
                      <a:pt x="6" y="20"/>
                    </a:cubicBezTo>
                    <a:cubicBezTo>
                      <a:pt x="6" y="20"/>
                      <a:pt x="6" y="21"/>
                      <a:pt x="5" y="21"/>
                    </a:cubicBezTo>
                    <a:cubicBezTo>
                      <a:pt x="4" y="22"/>
                      <a:pt x="4" y="21"/>
                      <a:pt x="3" y="21"/>
                    </a:cubicBezTo>
                    <a:cubicBezTo>
                      <a:pt x="3" y="21"/>
                      <a:pt x="3" y="22"/>
                      <a:pt x="5" y="23"/>
                    </a:cubicBezTo>
                    <a:cubicBezTo>
                      <a:pt x="5" y="24"/>
                      <a:pt x="5" y="24"/>
                      <a:pt x="5" y="24"/>
                    </a:cubicBezTo>
                    <a:cubicBezTo>
                      <a:pt x="5" y="24"/>
                      <a:pt x="5" y="25"/>
                      <a:pt x="5" y="25"/>
                    </a:cubicBezTo>
                    <a:cubicBezTo>
                      <a:pt x="4" y="25"/>
                      <a:pt x="4" y="26"/>
                      <a:pt x="4" y="25"/>
                    </a:cubicBezTo>
                    <a:cubicBezTo>
                      <a:pt x="4" y="25"/>
                      <a:pt x="4" y="25"/>
                      <a:pt x="3" y="25"/>
                    </a:cubicBezTo>
                    <a:cubicBezTo>
                      <a:pt x="3" y="25"/>
                      <a:pt x="3" y="25"/>
                      <a:pt x="3" y="25"/>
                    </a:cubicBezTo>
                    <a:cubicBezTo>
                      <a:pt x="3" y="26"/>
                      <a:pt x="3" y="26"/>
                      <a:pt x="3" y="26"/>
                    </a:cubicBezTo>
                    <a:cubicBezTo>
                      <a:pt x="3" y="26"/>
                      <a:pt x="3" y="26"/>
                      <a:pt x="4" y="27"/>
                    </a:cubicBezTo>
                    <a:cubicBezTo>
                      <a:pt x="5" y="27"/>
                      <a:pt x="5" y="27"/>
                      <a:pt x="5" y="28"/>
                    </a:cubicBezTo>
                    <a:cubicBezTo>
                      <a:pt x="6" y="29"/>
                      <a:pt x="6" y="29"/>
                      <a:pt x="7" y="29"/>
                    </a:cubicBezTo>
                    <a:cubicBezTo>
                      <a:pt x="8" y="29"/>
                      <a:pt x="7" y="30"/>
                      <a:pt x="8" y="29"/>
                    </a:cubicBezTo>
                    <a:cubicBezTo>
                      <a:pt x="9" y="29"/>
                      <a:pt x="10" y="31"/>
                      <a:pt x="11" y="31"/>
                    </a:cubicBezTo>
                    <a:cubicBezTo>
                      <a:pt x="12" y="31"/>
                      <a:pt x="12" y="32"/>
                      <a:pt x="12" y="32"/>
                    </a:cubicBezTo>
                    <a:cubicBezTo>
                      <a:pt x="11" y="32"/>
                      <a:pt x="11" y="32"/>
                      <a:pt x="11" y="33"/>
                    </a:cubicBezTo>
                    <a:cubicBezTo>
                      <a:pt x="12" y="33"/>
                      <a:pt x="14" y="32"/>
                      <a:pt x="13" y="32"/>
                    </a:cubicBezTo>
                    <a:cubicBezTo>
                      <a:pt x="13" y="32"/>
                      <a:pt x="13" y="32"/>
                      <a:pt x="13" y="32"/>
                    </a:cubicBezTo>
                    <a:cubicBezTo>
                      <a:pt x="13" y="31"/>
                      <a:pt x="14" y="32"/>
                      <a:pt x="14" y="31"/>
                    </a:cubicBezTo>
                    <a:cubicBezTo>
                      <a:pt x="14" y="30"/>
                      <a:pt x="14" y="31"/>
                      <a:pt x="14" y="30"/>
                    </a:cubicBezTo>
                    <a:cubicBezTo>
                      <a:pt x="15" y="29"/>
                      <a:pt x="15" y="30"/>
                      <a:pt x="14" y="29"/>
                    </a:cubicBezTo>
                    <a:cubicBezTo>
                      <a:pt x="14" y="29"/>
                      <a:pt x="14" y="29"/>
                      <a:pt x="15" y="29"/>
                    </a:cubicBezTo>
                    <a:cubicBezTo>
                      <a:pt x="15" y="28"/>
                      <a:pt x="15" y="28"/>
                      <a:pt x="16" y="28"/>
                    </a:cubicBezTo>
                    <a:cubicBezTo>
                      <a:pt x="16" y="28"/>
                      <a:pt x="17" y="29"/>
                      <a:pt x="16" y="29"/>
                    </a:cubicBezTo>
                    <a:cubicBezTo>
                      <a:pt x="16" y="29"/>
                      <a:pt x="16" y="29"/>
                      <a:pt x="17" y="29"/>
                    </a:cubicBezTo>
                    <a:cubicBezTo>
                      <a:pt x="18" y="30"/>
                      <a:pt x="18" y="30"/>
                      <a:pt x="18" y="30"/>
                    </a:cubicBezTo>
                    <a:cubicBezTo>
                      <a:pt x="19" y="30"/>
                      <a:pt x="18" y="31"/>
                      <a:pt x="19" y="31"/>
                    </a:cubicBezTo>
                    <a:cubicBezTo>
                      <a:pt x="20" y="30"/>
                      <a:pt x="18" y="32"/>
                      <a:pt x="20" y="32"/>
                    </a:cubicBezTo>
                    <a:cubicBezTo>
                      <a:pt x="22" y="33"/>
                      <a:pt x="20" y="34"/>
                      <a:pt x="21" y="34"/>
                    </a:cubicBezTo>
                    <a:cubicBezTo>
                      <a:pt x="23" y="34"/>
                      <a:pt x="22" y="35"/>
                      <a:pt x="23" y="34"/>
                    </a:cubicBezTo>
                    <a:cubicBezTo>
                      <a:pt x="23" y="34"/>
                      <a:pt x="24" y="35"/>
                      <a:pt x="24" y="35"/>
                    </a:cubicBezTo>
                    <a:cubicBezTo>
                      <a:pt x="23" y="35"/>
                      <a:pt x="24" y="35"/>
                      <a:pt x="23" y="36"/>
                    </a:cubicBezTo>
                    <a:cubicBezTo>
                      <a:pt x="22" y="37"/>
                      <a:pt x="22" y="37"/>
                      <a:pt x="22" y="38"/>
                    </a:cubicBezTo>
                    <a:cubicBezTo>
                      <a:pt x="22" y="38"/>
                      <a:pt x="21" y="38"/>
                      <a:pt x="22" y="39"/>
                    </a:cubicBezTo>
                    <a:cubicBezTo>
                      <a:pt x="23" y="39"/>
                      <a:pt x="24" y="39"/>
                      <a:pt x="24" y="38"/>
                    </a:cubicBezTo>
                    <a:cubicBezTo>
                      <a:pt x="24" y="38"/>
                      <a:pt x="24" y="38"/>
                      <a:pt x="25" y="38"/>
                    </a:cubicBezTo>
                    <a:cubicBezTo>
                      <a:pt x="25" y="38"/>
                      <a:pt x="26" y="38"/>
                      <a:pt x="27" y="38"/>
                    </a:cubicBezTo>
                    <a:cubicBezTo>
                      <a:pt x="28" y="38"/>
                      <a:pt x="27" y="38"/>
                      <a:pt x="28" y="38"/>
                    </a:cubicBezTo>
                    <a:cubicBezTo>
                      <a:pt x="28" y="38"/>
                      <a:pt x="28" y="38"/>
                      <a:pt x="28" y="38"/>
                    </a:cubicBezTo>
                    <a:cubicBezTo>
                      <a:pt x="28" y="38"/>
                      <a:pt x="28" y="38"/>
                      <a:pt x="28" y="38"/>
                    </a:cubicBezTo>
                    <a:cubicBezTo>
                      <a:pt x="28" y="38"/>
                      <a:pt x="28" y="38"/>
                      <a:pt x="28" y="3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1" name="Freeform 3119"/>
              <p:cNvSpPr>
                <a:spLocks noEditPoints="1"/>
              </p:cNvSpPr>
              <p:nvPr/>
            </p:nvSpPr>
            <p:spPr bwMode="auto">
              <a:xfrm>
                <a:off x="4446588" y="2498725"/>
                <a:ext cx="606425" cy="490537"/>
              </a:xfrm>
              <a:custGeom>
                <a:avLst/>
                <a:gdLst>
                  <a:gd name="T0" fmla="*/ 120 w 212"/>
                  <a:gd name="T1" fmla="*/ 24 h 171"/>
                  <a:gd name="T2" fmla="*/ 136 w 212"/>
                  <a:gd name="T3" fmla="*/ 18 h 171"/>
                  <a:gd name="T4" fmla="*/ 145 w 212"/>
                  <a:gd name="T5" fmla="*/ 13 h 171"/>
                  <a:gd name="T6" fmla="*/ 146 w 212"/>
                  <a:gd name="T7" fmla="*/ 11 h 171"/>
                  <a:gd name="T8" fmla="*/ 158 w 212"/>
                  <a:gd name="T9" fmla="*/ 4 h 171"/>
                  <a:gd name="T10" fmla="*/ 164 w 212"/>
                  <a:gd name="T11" fmla="*/ 10 h 171"/>
                  <a:gd name="T12" fmla="*/ 176 w 212"/>
                  <a:gd name="T13" fmla="*/ 6 h 171"/>
                  <a:gd name="T14" fmla="*/ 185 w 212"/>
                  <a:gd name="T15" fmla="*/ 1 h 171"/>
                  <a:gd name="T16" fmla="*/ 190 w 212"/>
                  <a:gd name="T17" fmla="*/ 9 h 171"/>
                  <a:gd name="T18" fmla="*/ 205 w 212"/>
                  <a:gd name="T19" fmla="*/ 15 h 171"/>
                  <a:gd name="T20" fmla="*/ 210 w 212"/>
                  <a:gd name="T21" fmla="*/ 23 h 171"/>
                  <a:gd name="T22" fmla="*/ 197 w 212"/>
                  <a:gd name="T23" fmla="*/ 28 h 171"/>
                  <a:gd name="T24" fmla="*/ 186 w 212"/>
                  <a:gd name="T25" fmla="*/ 15 h 171"/>
                  <a:gd name="T26" fmla="*/ 172 w 212"/>
                  <a:gd name="T27" fmla="*/ 20 h 171"/>
                  <a:gd name="T28" fmla="*/ 164 w 212"/>
                  <a:gd name="T29" fmla="*/ 34 h 171"/>
                  <a:gd name="T30" fmla="*/ 149 w 212"/>
                  <a:gd name="T31" fmla="*/ 36 h 171"/>
                  <a:gd name="T32" fmla="*/ 132 w 212"/>
                  <a:gd name="T33" fmla="*/ 30 h 171"/>
                  <a:gd name="T34" fmla="*/ 108 w 212"/>
                  <a:gd name="T35" fmla="*/ 42 h 171"/>
                  <a:gd name="T36" fmla="*/ 92 w 212"/>
                  <a:gd name="T37" fmla="*/ 59 h 171"/>
                  <a:gd name="T38" fmla="*/ 79 w 212"/>
                  <a:gd name="T39" fmla="*/ 80 h 171"/>
                  <a:gd name="T40" fmla="*/ 67 w 212"/>
                  <a:gd name="T41" fmla="*/ 95 h 171"/>
                  <a:gd name="T42" fmla="*/ 60 w 212"/>
                  <a:gd name="T43" fmla="*/ 124 h 171"/>
                  <a:gd name="T44" fmla="*/ 63 w 212"/>
                  <a:gd name="T45" fmla="*/ 144 h 171"/>
                  <a:gd name="T46" fmla="*/ 58 w 212"/>
                  <a:gd name="T47" fmla="*/ 154 h 171"/>
                  <a:gd name="T48" fmla="*/ 47 w 212"/>
                  <a:gd name="T49" fmla="*/ 153 h 171"/>
                  <a:gd name="T50" fmla="*/ 18 w 212"/>
                  <a:gd name="T51" fmla="*/ 170 h 171"/>
                  <a:gd name="T52" fmla="*/ 10 w 212"/>
                  <a:gd name="T53" fmla="*/ 156 h 171"/>
                  <a:gd name="T54" fmla="*/ 9 w 212"/>
                  <a:gd name="T55" fmla="*/ 154 h 171"/>
                  <a:gd name="T56" fmla="*/ 6 w 212"/>
                  <a:gd name="T57" fmla="*/ 151 h 171"/>
                  <a:gd name="T58" fmla="*/ 9 w 212"/>
                  <a:gd name="T59" fmla="*/ 148 h 171"/>
                  <a:gd name="T60" fmla="*/ 8 w 212"/>
                  <a:gd name="T61" fmla="*/ 147 h 171"/>
                  <a:gd name="T62" fmla="*/ 8 w 212"/>
                  <a:gd name="T63" fmla="*/ 146 h 171"/>
                  <a:gd name="T64" fmla="*/ 3 w 212"/>
                  <a:gd name="T65" fmla="*/ 141 h 171"/>
                  <a:gd name="T66" fmla="*/ 1 w 212"/>
                  <a:gd name="T67" fmla="*/ 136 h 171"/>
                  <a:gd name="T68" fmla="*/ 23 w 212"/>
                  <a:gd name="T69" fmla="*/ 132 h 171"/>
                  <a:gd name="T70" fmla="*/ 16 w 212"/>
                  <a:gd name="T71" fmla="*/ 131 h 171"/>
                  <a:gd name="T72" fmla="*/ 5 w 212"/>
                  <a:gd name="T73" fmla="*/ 128 h 171"/>
                  <a:gd name="T74" fmla="*/ 4 w 212"/>
                  <a:gd name="T75" fmla="*/ 124 h 171"/>
                  <a:gd name="T76" fmla="*/ 11 w 212"/>
                  <a:gd name="T77" fmla="*/ 120 h 171"/>
                  <a:gd name="T78" fmla="*/ 19 w 212"/>
                  <a:gd name="T79" fmla="*/ 117 h 171"/>
                  <a:gd name="T80" fmla="*/ 25 w 212"/>
                  <a:gd name="T81" fmla="*/ 113 h 171"/>
                  <a:gd name="T82" fmla="*/ 28 w 212"/>
                  <a:gd name="T83" fmla="*/ 108 h 171"/>
                  <a:gd name="T84" fmla="*/ 37 w 212"/>
                  <a:gd name="T85" fmla="*/ 105 h 171"/>
                  <a:gd name="T86" fmla="*/ 50 w 212"/>
                  <a:gd name="T87" fmla="*/ 104 h 171"/>
                  <a:gd name="T88" fmla="*/ 45 w 212"/>
                  <a:gd name="T89" fmla="*/ 103 h 171"/>
                  <a:gd name="T90" fmla="*/ 44 w 212"/>
                  <a:gd name="T91" fmla="*/ 95 h 171"/>
                  <a:gd name="T92" fmla="*/ 54 w 212"/>
                  <a:gd name="T93" fmla="*/ 92 h 171"/>
                  <a:gd name="T94" fmla="*/ 49 w 212"/>
                  <a:gd name="T95" fmla="*/ 87 h 171"/>
                  <a:gd name="T96" fmla="*/ 59 w 212"/>
                  <a:gd name="T97" fmla="*/ 82 h 171"/>
                  <a:gd name="T98" fmla="*/ 68 w 212"/>
                  <a:gd name="T99" fmla="*/ 73 h 171"/>
                  <a:gd name="T100" fmla="*/ 70 w 212"/>
                  <a:gd name="T101" fmla="*/ 67 h 171"/>
                  <a:gd name="T102" fmla="*/ 71 w 212"/>
                  <a:gd name="T103" fmla="*/ 60 h 171"/>
                  <a:gd name="T104" fmla="*/ 77 w 212"/>
                  <a:gd name="T105" fmla="*/ 54 h 171"/>
                  <a:gd name="T106" fmla="*/ 87 w 212"/>
                  <a:gd name="T107" fmla="*/ 51 h 171"/>
                  <a:gd name="T108" fmla="*/ 81 w 212"/>
                  <a:gd name="T109" fmla="*/ 46 h 171"/>
                  <a:gd name="T110" fmla="*/ 90 w 212"/>
                  <a:gd name="T111" fmla="*/ 41 h 171"/>
                  <a:gd name="T112" fmla="*/ 102 w 212"/>
                  <a:gd name="T113" fmla="*/ 40 h 171"/>
                  <a:gd name="T114" fmla="*/ 90 w 212"/>
                  <a:gd name="T115" fmla="*/ 38 h 171"/>
                  <a:gd name="T116" fmla="*/ 78 w 212"/>
                  <a:gd name="T117" fmla="*/ 39 h 171"/>
                  <a:gd name="T118" fmla="*/ 83 w 212"/>
                  <a:gd name="T119" fmla="*/ 34 h 171"/>
                  <a:gd name="T120" fmla="*/ 96 w 212"/>
                  <a:gd name="T121" fmla="*/ 35 h 171"/>
                  <a:gd name="T122" fmla="*/ 98 w 212"/>
                  <a:gd name="T123" fmla="*/ 30 h 171"/>
                  <a:gd name="T124" fmla="*/ 106 w 212"/>
                  <a:gd name="T125" fmla="*/ 2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2" h="171">
                    <a:moveTo>
                      <a:pt x="106" y="26"/>
                    </a:moveTo>
                    <a:cubicBezTo>
                      <a:pt x="106" y="26"/>
                      <a:pt x="107" y="27"/>
                      <a:pt x="107" y="26"/>
                    </a:cubicBezTo>
                    <a:cubicBezTo>
                      <a:pt x="107" y="26"/>
                      <a:pt x="107" y="26"/>
                      <a:pt x="108" y="25"/>
                    </a:cubicBezTo>
                    <a:cubicBezTo>
                      <a:pt x="109" y="25"/>
                      <a:pt x="109" y="25"/>
                      <a:pt x="109" y="25"/>
                    </a:cubicBezTo>
                    <a:cubicBezTo>
                      <a:pt x="108" y="24"/>
                      <a:pt x="108" y="25"/>
                      <a:pt x="108" y="24"/>
                    </a:cubicBezTo>
                    <a:cubicBezTo>
                      <a:pt x="108" y="24"/>
                      <a:pt x="109" y="24"/>
                      <a:pt x="110" y="24"/>
                    </a:cubicBezTo>
                    <a:cubicBezTo>
                      <a:pt x="110" y="24"/>
                      <a:pt x="110" y="25"/>
                      <a:pt x="111" y="26"/>
                    </a:cubicBezTo>
                    <a:cubicBezTo>
                      <a:pt x="111" y="27"/>
                      <a:pt x="111" y="25"/>
                      <a:pt x="112" y="26"/>
                    </a:cubicBezTo>
                    <a:cubicBezTo>
                      <a:pt x="112" y="27"/>
                      <a:pt x="115" y="26"/>
                      <a:pt x="113" y="26"/>
                    </a:cubicBezTo>
                    <a:cubicBezTo>
                      <a:pt x="112" y="25"/>
                      <a:pt x="112" y="25"/>
                      <a:pt x="111" y="25"/>
                    </a:cubicBezTo>
                    <a:cubicBezTo>
                      <a:pt x="110" y="24"/>
                      <a:pt x="112" y="24"/>
                      <a:pt x="111" y="23"/>
                    </a:cubicBezTo>
                    <a:cubicBezTo>
                      <a:pt x="112" y="23"/>
                      <a:pt x="113" y="23"/>
                      <a:pt x="114" y="23"/>
                    </a:cubicBezTo>
                    <a:cubicBezTo>
                      <a:pt x="113" y="22"/>
                      <a:pt x="114" y="23"/>
                      <a:pt x="114" y="24"/>
                    </a:cubicBezTo>
                    <a:cubicBezTo>
                      <a:pt x="114" y="25"/>
                      <a:pt x="114" y="25"/>
                      <a:pt x="115" y="26"/>
                    </a:cubicBezTo>
                    <a:cubicBezTo>
                      <a:pt x="115" y="26"/>
                      <a:pt x="116" y="26"/>
                      <a:pt x="117" y="26"/>
                    </a:cubicBezTo>
                    <a:cubicBezTo>
                      <a:pt x="117" y="26"/>
                      <a:pt x="118" y="26"/>
                      <a:pt x="117" y="27"/>
                    </a:cubicBezTo>
                    <a:cubicBezTo>
                      <a:pt x="117" y="27"/>
                      <a:pt x="117" y="28"/>
                      <a:pt x="118" y="27"/>
                    </a:cubicBezTo>
                    <a:cubicBezTo>
                      <a:pt x="118" y="27"/>
                      <a:pt x="120" y="28"/>
                      <a:pt x="119" y="27"/>
                    </a:cubicBezTo>
                    <a:cubicBezTo>
                      <a:pt x="118" y="27"/>
                      <a:pt x="118" y="26"/>
                      <a:pt x="117" y="26"/>
                    </a:cubicBezTo>
                    <a:cubicBezTo>
                      <a:pt x="116" y="26"/>
                      <a:pt x="116" y="26"/>
                      <a:pt x="116" y="25"/>
                    </a:cubicBezTo>
                    <a:cubicBezTo>
                      <a:pt x="116" y="25"/>
                      <a:pt x="115" y="25"/>
                      <a:pt x="115" y="24"/>
                    </a:cubicBezTo>
                    <a:cubicBezTo>
                      <a:pt x="115" y="23"/>
                      <a:pt x="115" y="23"/>
                      <a:pt x="114" y="22"/>
                    </a:cubicBezTo>
                    <a:cubicBezTo>
                      <a:pt x="115" y="22"/>
                      <a:pt x="116" y="21"/>
                      <a:pt x="116" y="21"/>
                    </a:cubicBezTo>
                    <a:cubicBezTo>
                      <a:pt x="116" y="21"/>
                      <a:pt x="115" y="21"/>
                      <a:pt x="116" y="20"/>
                    </a:cubicBezTo>
                    <a:cubicBezTo>
                      <a:pt x="116" y="20"/>
                      <a:pt x="116" y="19"/>
                      <a:pt x="116" y="20"/>
                    </a:cubicBezTo>
                    <a:cubicBezTo>
                      <a:pt x="117" y="20"/>
                      <a:pt x="117" y="20"/>
                      <a:pt x="117" y="20"/>
                    </a:cubicBezTo>
                    <a:cubicBezTo>
                      <a:pt x="118" y="20"/>
                      <a:pt x="118" y="20"/>
                      <a:pt x="120" y="19"/>
                    </a:cubicBezTo>
                    <a:cubicBezTo>
                      <a:pt x="119" y="19"/>
                      <a:pt x="120" y="19"/>
                      <a:pt x="121" y="19"/>
                    </a:cubicBezTo>
                    <a:cubicBezTo>
                      <a:pt x="121" y="20"/>
                      <a:pt x="120" y="21"/>
                      <a:pt x="120" y="21"/>
                    </a:cubicBezTo>
                    <a:cubicBezTo>
                      <a:pt x="122" y="21"/>
                      <a:pt x="119" y="23"/>
                      <a:pt x="120" y="24"/>
                    </a:cubicBezTo>
                    <a:cubicBezTo>
                      <a:pt x="120" y="24"/>
                      <a:pt x="120" y="26"/>
                      <a:pt x="121" y="22"/>
                    </a:cubicBezTo>
                    <a:cubicBezTo>
                      <a:pt x="121" y="21"/>
                      <a:pt x="123" y="23"/>
                      <a:pt x="121" y="21"/>
                    </a:cubicBezTo>
                    <a:cubicBezTo>
                      <a:pt x="121" y="21"/>
                      <a:pt x="122" y="20"/>
                      <a:pt x="122" y="20"/>
                    </a:cubicBezTo>
                    <a:cubicBezTo>
                      <a:pt x="122" y="19"/>
                      <a:pt x="122" y="19"/>
                      <a:pt x="123" y="19"/>
                    </a:cubicBezTo>
                    <a:cubicBezTo>
                      <a:pt x="123" y="19"/>
                      <a:pt x="123" y="21"/>
                      <a:pt x="124" y="18"/>
                    </a:cubicBezTo>
                    <a:cubicBezTo>
                      <a:pt x="124" y="18"/>
                      <a:pt x="124" y="17"/>
                      <a:pt x="125" y="17"/>
                    </a:cubicBezTo>
                    <a:cubicBezTo>
                      <a:pt x="125" y="17"/>
                      <a:pt x="125" y="17"/>
                      <a:pt x="125" y="17"/>
                    </a:cubicBezTo>
                    <a:cubicBezTo>
                      <a:pt x="126" y="17"/>
                      <a:pt x="126" y="17"/>
                      <a:pt x="126" y="17"/>
                    </a:cubicBezTo>
                    <a:cubicBezTo>
                      <a:pt x="126" y="18"/>
                      <a:pt x="126" y="18"/>
                      <a:pt x="126" y="18"/>
                    </a:cubicBezTo>
                    <a:cubicBezTo>
                      <a:pt x="126" y="18"/>
                      <a:pt x="126" y="19"/>
                      <a:pt x="126" y="19"/>
                    </a:cubicBezTo>
                    <a:cubicBezTo>
                      <a:pt x="126" y="20"/>
                      <a:pt x="125" y="20"/>
                      <a:pt x="125" y="20"/>
                    </a:cubicBezTo>
                    <a:cubicBezTo>
                      <a:pt x="125" y="20"/>
                      <a:pt x="126" y="21"/>
                      <a:pt x="126" y="21"/>
                    </a:cubicBezTo>
                    <a:cubicBezTo>
                      <a:pt x="126" y="22"/>
                      <a:pt x="126" y="22"/>
                      <a:pt x="126" y="22"/>
                    </a:cubicBezTo>
                    <a:cubicBezTo>
                      <a:pt x="125" y="23"/>
                      <a:pt x="125" y="23"/>
                      <a:pt x="125" y="24"/>
                    </a:cubicBezTo>
                    <a:cubicBezTo>
                      <a:pt x="123" y="25"/>
                      <a:pt x="123" y="26"/>
                      <a:pt x="124" y="25"/>
                    </a:cubicBezTo>
                    <a:cubicBezTo>
                      <a:pt x="125" y="25"/>
                      <a:pt x="125" y="25"/>
                      <a:pt x="126" y="23"/>
                    </a:cubicBezTo>
                    <a:cubicBezTo>
                      <a:pt x="127" y="22"/>
                      <a:pt x="127" y="23"/>
                      <a:pt x="128" y="23"/>
                    </a:cubicBezTo>
                    <a:cubicBezTo>
                      <a:pt x="129" y="23"/>
                      <a:pt x="130" y="23"/>
                      <a:pt x="127" y="22"/>
                    </a:cubicBezTo>
                    <a:cubicBezTo>
                      <a:pt x="128" y="21"/>
                      <a:pt x="127" y="20"/>
                      <a:pt x="127" y="20"/>
                    </a:cubicBezTo>
                    <a:cubicBezTo>
                      <a:pt x="127" y="19"/>
                      <a:pt x="129" y="19"/>
                      <a:pt x="129" y="19"/>
                    </a:cubicBezTo>
                    <a:cubicBezTo>
                      <a:pt x="129" y="18"/>
                      <a:pt x="129" y="18"/>
                      <a:pt x="130" y="17"/>
                    </a:cubicBezTo>
                    <a:cubicBezTo>
                      <a:pt x="131" y="17"/>
                      <a:pt x="131" y="17"/>
                      <a:pt x="132" y="17"/>
                    </a:cubicBezTo>
                    <a:cubicBezTo>
                      <a:pt x="132" y="18"/>
                      <a:pt x="131" y="17"/>
                      <a:pt x="131" y="18"/>
                    </a:cubicBezTo>
                    <a:cubicBezTo>
                      <a:pt x="131" y="18"/>
                      <a:pt x="130" y="18"/>
                      <a:pt x="131" y="19"/>
                    </a:cubicBezTo>
                    <a:cubicBezTo>
                      <a:pt x="131" y="20"/>
                      <a:pt x="132" y="19"/>
                      <a:pt x="131" y="18"/>
                    </a:cubicBezTo>
                    <a:cubicBezTo>
                      <a:pt x="132" y="18"/>
                      <a:pt x="132" y="18"/>
                      <a:pt x="133" y="18"/>
                    </a:cubicBezTo>
                    <a:cubicBezTo>
                      <a:pt x="134" y="19"/>
                      <a:pt x="135" y="18"/>
                      <a:pt x="133" y="17"/>
                    </a:cubicBezTo>
                    <a:cubicBezTo>
                      <a:pt x="133" y="16"/>
                      <a:pt x="133" y="16"/>
                      <a:pt x="133" y="16"/>
                    </a:cubicBezTo>
                    <a:cubicBezTo>
                      <a:pt x="135" y="16"/>
                      <a:pt x="134" y="16"/>
                      <a:pt x="135" y="17"/>
                    </a:cubicBezTo>
                    <a:cubicBezTo>
                      <a:pt x="136" y="17"/>
                      <a:pt x="136" y="18"/>
                      <a:pt x="136" y="18"/>
                    </a:cubicBezTo>
                    <a:cubicBezTo>
                      <a:pt x="138" y="18"/>
                      <a:pt x="138" y="20"/>
                      <a:pt x="140" y="20"/>
                    </a:cubicBezTo>
                    <a:cubicBezTo>
                      <a:pt x="140" y="21"/>
                      <a:pt x="139" y="19"/>
                      <a:pt x="139" y="19"/>
                    </a:cubicBezTo>
                    <a:cubicBezTo>
                      <a:pt x="139" y="18"/>
                      <a:pt x="142" y="19"/>
                      <a:pt x="139" y="18"/>
                    </a:cubicBezTo>
                    <a:cubicBezTo>
                      <a:pt x="138" y="17"/>
                      <a:pt x="138" y="17"/>
                      <a:pt x="138" y="17"/>
                    </a:cubicBezTo>
                    <a:cubicBezTo>
                      <a:pt x="138" y="17"/>
                      <a:pt x="140" y="17"/>
                      <a:pt x="140" y="16"/>
                    </a:cubicBezTo>
                    <a:cubicBezTo>
                      <a:pt x="138" y="16"/>
                      <a:pt x="138" y="17"/>
                      <a:pt x="137" y="16"/>
                    </a:cubicBezTo>
                    <a:cubicBezTo>
                      <a:pt x="138" y="16"/>
                      <a:pt x="138" y="16"/>
                      <a:pt x="139" y="15"/>
                    </a:cubicBezTo>
                    <a:cubicBezTo>
                      <a:pt x="139" y="15"/>
                      <a:pt x="137" y="16"/>
                      <a:pt x="137" y="16"/>
                    </a:cubicBezTo>
                    <a:cubicBezTo>
                      <a:pt x="137" y="16"/>
                      <a:pt x="137" y="16"/>
                      <a:pt x="136" y="16"/>
                    </a:cubicBezTo>
                    <a:cubicBezTo>
                      <a:pt x="136" y="16"/>
                      <a:pt x="136" y="15"/>
                      <a:pt x="135" y="15"/>
                    </a:cubicBezTo>
                    <a:cubicBezTo>
                      <a:pt x="135" y="15"/>
                      <a:pt x="135" y="15"/>
                      <a:pt x="134" y="15"/>
                    </a:cubicBezTo>
                    <a:cubicBezTo>
                      <a:pt x="135" y="14"/>
                      <a:pt x="136" y="14"/>
                      <a:pt x="134" y="14"/>
                    </a:cubicBezTo>
                    <a:cubicBezTo>
                      <a:pt x="133" y="14"/>
                      <a:pt x="134" y="14"/>
                      <a:pt x="133" y="14"/>
                    </a:cubicBezTo>
                    <a:cubicBezTo>
                      <a:pt x="133" y="13"/>
                      <a:pt x="133" y="13"/>
                      <a:pt x="135" y="13"/>
                    </a:cubicBezTo>
                    <a:cubicBezTo>
                      <a:pt x="136" y="15"/>
                      <a:pt x="134" y="12"/>
                      <a:pt x="135" y="12"/>
                    </a:cubicBezTo>
                    <a:cubicBezTo>
                      <a:pt x="136" y="12"/>
                      <a:pt x="136" y="12"/>
                      <a:pt x="136" y="13"/>
                    </a:cubicBezTo>
                    <a:cubicBezTo>
                      <a:pt x="137" y="13"/>
                      <a:pt x="137" y="13"/>
                      <a:pt x="137" y="14"/>
                    </a:cubicBezTo>
                    <a:cubicBezTo>
                      <a:pt x="137" y="15"/>
                      <a:pt x="138" y="14"/>
                      <a:pt x="138" y="13"/>
                    </a:cubicBezTo>
                    <a:cubicBezTo>
                      <a:pt x="138" y="13"/>
                      <a:pt x="137" y="13"/>
                      <a:pt x="138" y="12"/>
                    </a:cubicBezTo>
                    <a:cubicBezTo>
                      <a:pt x="139" y="12"/>
                      <a:pt x="139" y="12"/>
                      <a:pt x="139" y="12"/>
                    </a:cubicBezTo>
                    <a:cubicBezTo>
                      <a:pt x="140" y="12"/>
                      <a:pt x="138" y="13"/>
                      <a:pt x="140" y="12"/>
                    </a:cubicBezTo>
                    <a:cubicBezTo>
                      <a:pt x="141" y="12"/>
                      <a:pt x="140" y="13"/>
                      <a:pt x="141" y="13"/>
                    </a:cubicBezTo>
                    <a:cubicBezTo>
                      <a:pt x="142" y="12"/>
                      <a:pt x="141" y="14"/>
                      <a:pt x="142" y="14"/>
                    </a:cubicBezTo>
                    <a:cubicBezTo>
                      <a:pt x="142" y="14"/>
                      <a:pt x="143" y="14"/>
                      <a:pt x="143" y="14"/>
                    </a:cubicBezTo>
                    <a:cubicBezTo>
                      <a:pt x="143" y="14"/>
                      <a:pt x="141" y="14"/>
                      <a:pt x="142" y="13"/>
                    </a:cubicBezTo>
                    <a:cubicBezTo>
                      <a:pt x="142" y="13"/>
                      <a:pt x="142" y="13"/>
                      <a:pt x="142" y="13"/>
                    </a:cubicBezTo>
                    <a:cubicBezTo>
                      <a:pt x="143" y="13"/>
                      <a:pt x="143" y="13"/>
                      <a:pt x="143" y="14"/>
                    </a:cubicBezTo>
                    <a:cubicBezTo>
                      <a:pt x="143" y="13"/>
                      <a:pt x="144" y="13"/>
                      <a:pt x="144" y="14"/>
                    </a:cubicBezTo>
                    <a:cubicBezTo>
                      <a:pt x="144" y="14"/>
                      <a:pt x="145" y="14"/>
                      <a:pt x="145" y="14"/>
                    </a:cubicBezTo>
                    <a:cubicBezTo>
                      <a:pt x="145" y="14"/>
                      <a:pt x="145" y="13"/>
                      <a:pt x="145" y="13"/>
                    </a:cubicBezTo>
                    <a:cubicBezTo>
                      <a:pt x="146" y="13"/>
                      <a:pt x="146" y="14"/>
                      <a:pt x="146" y="14"/>
                    </a:cubicBezTo>
                    <a:cubicBezTo>
                      <a:pt x="148" y="14"/>
                      <a:pt x="142" y="15"/>
                      <a:pt x="142" y="16"/>
                    </a:cubicBezTo>
                    <a:cubicBezTo>
                      <a:pt x="142" y="16"/>
                      <a:pt x="147" y="15"/>
                      <a:pt x="147" y="15"/>
                    </a:cubicBezTo>
                    <a:cubicBezTo>
                      <a:pt x="147" y="15"/>
                      <a:pt x="147" y="15"/>
                      <a:pt x="147" y="16"/>
                    </a:cubicBezTo>
                    <a:cubicBezTo>
                      <a:pt x="147" y="16"/>
                      <a:pt x="148" y="16"/>
                      <a:pt x="148" y="16"/>
                    </a:cubicBezTo>
                    <a:cubicBezTo>
                      <a:pt x="148" y="18"/>
                      <a:pt x="148" y="16"/>
                      <a:pt x="149" y="17"/>
                    </a:cubicBezTo>
                    <a:cubicBezTo>
                      <a:pt x="149" y="18"/>
                      <a:pt x="149" y="17"/>
                      <a:pt x="149" y="17"/>
                    </a:cubicBezTo>
                    <a:cubicBezTo>
                      <a:pt x="150" y="17"/>
                      <a:pt x="150" y="18"/>
                      <a:pt x="150" y="17"/>
                    </a:cubicBezTo>
                    <a:cubicBezTo>
                      <a:pt x="151" y="17"/>
                      <a:pt x="151" y="17"/>
                      <a:pt x="151" y="16"/>
                    </a:cubicBezTo>
                    <a:cubicBezTo>
                      <a:pt x="151" y="16"/>
                      <a:pt x="150" y="17"/>
                      <a:pt x="149" y="16"/>
                    </a:cubicBezTo>
                    <a:cubicBezTo>
                      <a:pt x="149" y="16"/>
                      <a:pt x="148" y="16"/>
                      <a:pt x="148" y="15"/>
                    </a:cubicBezTo>
                    <a:cubicBezTo>
                      <a:pt x="148" y="15"/>
                      <a:pt x="149" y="15"/>
                      <a:pt x="149" y="15"/>
                    </a:cubicBezTo>
                    <a:cubicBezTo>
                      <a:pt x="149" y="15"/>
                      <a:pt x="151" y="15"/>
                      <a:pt x="150" y="15"/>
                    </a:cubicBezTo>
                    <a:cubicBezTo>
                      <a:pt x="150" y="14"/>
                      <a:pt x="149" y="14"/>
                      <a:pt x="149" y="14"/>
                    </a:cubicBezTo>
                    <a:cubicBezTo>
                      <a:pt x="149" y="13"/>
                      <a:pt x="152" y="14"/>
                      <a:pt x="150" y="13"/>
                    </a:cubicBezTo>
                    <a:cubicBezTo>
                      <a:pt x="148" y="13"/>
                      <a:pt x="149" y="13"/>
                      <a:pt x="150" y="13"/>
                    </a:cubicBezTo>
                    <a:cubicBezTo>
                      <a:pt x="151" y="13"/>
                      <a:pt x="152" y="13"/>
                      <a:pt x="151" y="12"/>
                    </a:cubicBezTo>
                    <a:cubicBezTo>
                      <a:pt x="150" y="12"/>
                      <a:pt x="151" y="12"/>
                      <a:pt x="152" y="11"/>
                    </a:cubicBezTo>
                    <a:cubicBezTo>
                      <a:pt x="152" y="10"/>
                      <a:pt x="153" y="11"/>
                      <a:pt x="153" y="10"/>
                    </a:cubicBezTo>
                    <a:cubicBezTo>
                      <a:pt x="154" y="10"/>
                      <a:pt x="153" y="10"/>
                      <a:pt x="154" y="9"/>
                    </a:cubicBezTo>
                    <a:cubicBezTo>
                      <a:pt x="154" y="9"/>
                      <a:pt x="153" y="9"/>
                      <a:pt x="153" y="9"/>
                    </a:cubicBezTo>
                    <a:cubicBezTo>
                      <a:pt x="153" y="8"/>
                      <a:pt x="153" y="8"/>
                      <a:pt x="152" y="8"/>
                    </a:cubicBezTo>
                    <a:cubicBezTo>
                      <a:pt x="151" y="9"/>
                      <a:pt x="151" y="10"/>
                      <a:pt x="152" y="10"/>
                    </a:cubicBezTo>
                    <a:cubicBezTo>
                      <a:pt x="152" y="10"/>
                      <a:pt x="152" y="11"/>
                      <a:pt x="151" y="11"/>
                    </a:cubicBezTo>
                    <a:cubicBezTo>
                      <a:pt x="150" y="11"/>
                      <a:pt x="151" y="11"/>
                      <a:pt x="150" y="12"/>
                    </a:cubicBezTo>
                    <a:cubicBezTo>
                      <a:pt x="149" y="12"/>
                      <a:pt x="150" y="12"/>
                      <a:pt x="149" y="12"/>
                    </a:cubicBezTo>
                    <a:cubicBezTo>
                      <a:pt x="149" y="13"/>
                      <a:pt x="148" y="13"/>
                      <a:pt x="148" y="12"/>
                    </a:cubicBezTo>
                    <a:cubicBezTo>
                      <a:pt x="148" y="12"/>
                      <a:pt x="149" y="11"/>
                      <a:pt x="148" y="12"/>
                    </a:cubicBezTo>
                    <a:cubicBezTo>
                      <a:pt x="147" y="12"/>
                      <a:pt x="147" y="12"/>
                      <a:pt x="146" y="11"/>
                    </a:cubicBezTo>
                    <a:cubicBezTo>
                      <a:pt x="146" y="11"/>
                      <a:pt x="146" y="11"/>
                      <a:pt x="146" y="11"/>
                    </a:cubicBezTo>
                    <a:cubicBezTo>
                      <a:pt x="146" y="11"/>
                      <a:pt x="147" y="11"/>
                      <a:pt x="147" y="11"/>
                    </a:cubicBezTo>
                    <a:cubicBezTo>
                      <a:pt x="146" y="10"/>
                      <a:pt x="146" y="10"/>
                      <a:pt x="147" y="10"/>
                    </a:cubicBezTo>
                    <a:cubicBezTo>
                      <a:pt x="147" y="9"/>
                      <a:pt x="147" y="9"/>
                      <a:pt x="148" y="10"/>
                    </a:cubicBezTo>
                    <a:cubicBezTo>
                      <a:pt x="148" y="10"/>
                      <a:pt x="149" y="10"/>
                      <a:pt x="148" y="9"/>
                    </a:cubicBezTo>
                    <a:cubicBezTo>
                      <a:pt x="148" y="9"/>
                      <a:pt x="148" y="9"/>
                      <a:pt x="149" y="9"/>
                    </a:cubicBezTo>
                    <a:cubicBezTo>
                      <a:pt x="149" y="10"/>
                      <a:pt x="149" y="10"/>
                      <a:pt x="149" y="10"/>
                    </a:cubicBezTo>
                    <a:cubicBezTo>
                      <a:pt x="149" y="9"/>
                      <a:pt x="150" y="9"/>
                      <a:pt x="150" y="9"/>
                    </a:cubicBezTo>
                    <a:cubicBezTo>
                      <a:pt x="151" y="9"/>
                      <a:pt x="152" y="8"/>
                      <a:pt x="150" y="8"/>
                    </a:cubicBezTo>
                    <a:cubicBezTo>
                      <a:pt x="151" y="8"/>
                      <a:pt x="148" y="8"/>
                      <a:pt x="151" y="8"/>
                    </a:cubicBezTo>
                    <a:cubicBezTo>
                      <a:pt x="152" y="8"/>
                      <a:pt x="151" y="8"/>
                      <a:pt x="152" y="8"/>
                    </a:cubicBezTo>
                    <a:cubicBezTo>
                      <a:pt x="153" y="8"/>
                      <a:pt x="153" y="8"/>
                      <a:pt x="153" y="7"/>
                    </a:cubicBezTo>
                    <a:cubicBezTo>
                      <a:pt x="153" y="7"/>
                      <a:pt x="151" y="7"/>
                      <a:pt x="152" y="7"/>
                    </a:cubicBezTo>
                    <a:cubicBezTo>
                      <a:pt x="152" y="6"/>
                      <a:pt x="153" y="6"/>
                      <a:pt x="153" y="6"/>
                    </a:cubicBezTo>
                    <a:cubicBezTo>
                      <a:pt x="154" y="6"/>
                      <a:pt x="153" y="7"/>
                      <a:pt x="154" y="6"/>
                    </a:cubicBezTo>
                    <a:cubicBezTo>
                      <a:pt x="155" y="6"/>
                      <a:pt x="156" y="7"/>
                      <a:pt x="156" y="7"/>
                    </a:cubicBezTo>
                    <a:cubicBezTo>
                      <a:pt x="156" y="8"/>
                      <a:pt x="155" y="9"/>
                      <a:pt x="155" y="9"/>
                    </a:cubicBezTo>
                    <a:cubicBezTo>
                      <a:pt x="155" y="9"/>
                      <a:pt x="155" y="10"/>
                      <a:pt x="156" y="10"/>
                    </a:cubicBezTo>
                    <a:cubicBezTo>
                      <a:pt x="157" y="10"/>
                      <a:pt x="158" y="10"/>
                      <a:pt x="158" y="10"/>
                    </a:cubicBezTo>
                    <a:cubicBezTo>
                      <a:pt x="158" y="10"/>
                      <a:pt x="157" y="9"/>
                      <a:pt x="157" y="9"/>
                    </a:cubicBezTo>
                    <a:cubicBezTo>
                      <a:pt x="155" y="9"/>
                      <a:pt x="156" y="9"/>
                      <a:pt x="156" y="9"/>
                    </a:cubicBezTo>
                    <a:cubicBezTo>
                      <a:pt x="157" y="8"/>
                      <a:pt x="156" y="8"/>
                      <a:pt x="157" y="8"/>
                    </a:cubicBezTo>
                    <a:cubicBezTo>
                      <a:pt x="157" y="8"/>
                      <a:pt x="157" y="8"/>
                      <a:pt x="157" y="7"/>
                    </a:cubicBezTo>
                    <a:cubicBezTo>
                      <a:pt x="157" y="7"/>
                      <a:pt x="157" y="7"/>
                      <a:pt x="157" y="7"/>
                    </a:cubicBezTo>
                    <a:cubicBezTo>
                      <a:pt x="157" y="7"/>
                      <a:pt x="158" y="7"/>
                      <a:pt x="158" y="7"/>
                    </a:cubicBezTo>
                    <a:cubicBezTo>
                      <a:pt x="159" y="7"/>
                      <a:pt x="160" y="8"/>
                      <a:pt x="160" y="8"/>
                    </a:cubicBezTo>
                    <a:cubicBezTo>
                      <a:pt x="160" y="8"/>
                      <a:pt x="161" y="8"/>
                      <a:pt x="159" y="7"/>
                    </a:cubicBezTo>
                    <a:cubicBezTo>
                      <a:pt x="159" y="6"/>
                      <a:pt x="159" y="6"/>
                      <a:pt x="159" y="6"/>
                    </a:cubicBezTo>
                    <a:cubicBezTo>
                      <a:pt x="158" y="6"/>
                      <a:pt x="157" y="6"/>
                      <a:pt x="157" y="6"/>
                    </a:cubicBezTo>
                    <a:cubicBezTo>
                      <a:pt x="157" y="5"/>
                      <a:pt x="157" y="5"/>
                      <a:pt x="157" y="5"/>
                    </a:cubicBezTo>
                    <a:cubicBezTo>
                      <a:pt x="157" y="4"/>
                      <a:pt x="158" y="4"/>
                      <a:pt x="158" y="4"/>
                    </a:cubicBezTo>
                    <a:cubicBezTo>
                      <a:pt x="159" y="4"/>
                      <a:pt x="158" y="5"/>
                      <a:pt x="159" y="5"/>
                    </a:cubicBezTo>
                    <a:cubicBezTo>
                      <a:pt x="159" y="5"/>
                      <a:pt x="159" y="5"/>
                      <a:pt x="160" y="5"/>
                    </a:cubicBezTo>
                    <a:cubicBezTo>
                      <a:pt x="160" y="5"/>
                      <a:pt x="159" y="5"/>
                      <a:pt x="160" y="5"/>
                    </a:cubicBezTo>
                    <a:cubicBezTo>
                      <a:pt x="160" y="5"/>
                      <a:pt x="159" y="4"/>
                      <a:pt x="160" y="4"/>
                    </a:cubicBezTo>
                    <a:cubicBezTo>
                      <a:pt x="160" y="4"/>
                      <a:pt x="160" y="4"/>
                      <a:pt x="160" y="4"/>
                    </a:cubicBezTo>
                    <a:cubicBezTo>
                      <a:pt x="159" y="3"/>
                      <a:pt x="159" y="3"/>
                      <a:pt x="159" y="3"/>
                    </a:cubicBezTo>
                    <a:cubicBezTo>
                      <a:pt x="160" y="3"/>
                      <a:pt x="161" y="3"/>
                      <a:pt x="160" y="3"/>
                    </a:cubicBezTo>
                    <a:cubicBezTo>
                      <a:pt x="159" y="2"/>
                      <a:pt x="160" y="2"/>
                      <a:pt x="161" y="2"/>
                    </a:cubicBezTo>
                    <a:cubicBezTo>
                      <a:pt x="162" y="3"/>
                      <a:pt x="161" y="3"/>
                      <a:pt x="161" y="3"/>
                    </a:cubicBezTo>
                    <a:cubicBezTo>
                      <a:pt x="162" y="4"/>
                      <a:pt x="162" y="4"/>
                      <a:pt x="162" y="3"/>
                    </a:cubicBezTo>
                    <a:cubicBezTo>
                      <a:pt x="163" y="3"/>
                      <a:pt x="163" y="3"/>
                      <a:pt x="163" y="3"/>
                    </a:cubicBezTo>
                    <a:cubicBezTo>
                      <a:pt x="163" y="3"/>
                      <a:pt x="163" y="4"/>
                      <a:pt x="162" y="4"/>
                    </a:cubicBezTo>
                    <a:cubicBezTo>
                      <a:pt x="163" y="4"/>
                      <a:pt x="163" y="4"/>
                      <a:pt x="163" y="4"/>
                    </a:cubicBezTo>
                    <a:cubicBezTo>
                      <a:pt x="164" y="3"/>
                      <a:pt x="164" y="3"/>
                      <a:pt x="164" y="4"/>
                    </a:cubicBezTo>
                    <a:cubicBezTo>
                      <a:pt x="165" y="4"/>
                      <a:pt x="165" y="5"/>
                      <a:pt x="165" y="5"/>
                    </a:cubicBezTo>
                    <a:cubicBezTo>
                      <a:pt x="166" y="5"/>
                      <a:pt x="166" y="5"/>
                      <a:pt x="166" y="4"/>
                    </a:cubicBezTo>
                    <a:cubicBezTo>
                      <a:pt x="166" y="4"/>
                      <a:pt x="167" y="4"/>
                      <a:pt x="166" y="4"/>
                    </a:cubicBezTo>
                    <a:cubicBezTo>
                      <a:pt x="165" y="3"/>
                      <a:pt x="165" y="3"/>
                      <a:pt x="166" y="3"/>
                    </a:cubicBezTo>
                    <a:cubicBezTo>
                      <a:pt x="165" y="2"/>
                      <a:pt x="167" y="3"/>
                      <a:pt x="167" y="3"/>
                    </a:cubicBezTo>
                    <a:cubicBezTo>
                      <a:pt x="167" y="4"/>
                      <a:pt x="166" y="5"/>
                      <a:pt x="168" y="4"/>
                    </a:cubicBezTo>
                    <a:cubicBezTo>
                      <a:pt x="168" y="3"/>
                      <a:pt x="168" y="4"/>
                      <a:pt x="169" y="4"/>
                    </a:cubicBezTo>
                    <a:cubicBezTo>
                      <a:pt x="168" y="4"/>
                      <a:pt x="170" y="3"/>
                      <a:pt x="170" y="4"/>
                    </a:cubicBezTo>
                    <a:cubicBezTo>
                      <a:pt x="170" y="5"/>
                      <a:pt x="169" y="5"/>
                      <a:pt x="169" y="5"/>
                    </a:cubicBezTo>
                    <a:cubicBezTo>
                      <a:pt x="166" y="6"/>
                      <a:pt x="169" y="6"/>
                      <a:pt x="169" y="6"/>
                    </a:cubicBezTo>
                    <a:cubicBezTo>
                      <a:pt x="168" y="7"/>
                      <a:pt x="168" y="6"/>
                      <a:pt x="167" y="7"/>
                    </a:cubicBezTo>
                    <a:cubicBezTo>
                      <a:pt x="167" y="7"/>
                      <a:pt x="166" y="7"/>
                      <a:pt x="166" y="8"/>
                    </a:cubicBezTo>
                    <a:cubicBezTo>
                      <a:pt x="165" y="8"/>
                      <a:pt x="166" y="8"/>
                      <a:pt x="164" y="8"/>
                    </a:cubicBezTo>
                    <a:cubicBezTo>
                      <a:pt x="164" y="9"/>
                      <a:pt x="163" y="9"/>
                      <a:pt x="164" y="9"/>
                    </a:cubicBezTo>
                    <a:cubicBezTo>
                      <a:pt x="165" y="9"/>
                      <a:pt x="166" y="9"/>
                      <a:pt x="164" y="9"/>
                    </a:cubicBezTo>
                    <a:cubicBezTo>
                      <a:pt x="164" y="10"/>
                      <a:pt x="164" y="10"/>
                      <a:pt x="164" y="10"/>
                    </a:cubicBezTo>
                    <a:cubicBezTo>
                      <a:pt x="164" y="10"/>
                      <a:pt x="165" y="10"/>
                      <a:pt x="165" y="10"/>
                    </a:cubicBezTo>
                    <a:cubicBezTo>
                      <a:pt x="165" y="10"/>
                      <a:pt x="164" y="11"/>
                      <a:pt x="164" y="11"/>
                    </a:cubicBezTo>
                    <a:cubicBezTo>
                      <a:pt x="164" y="11"/>
                      <a:pt x="164" y="12"/>
                      <a:pt x="164" y="12"/>
                    </a:cubicBezTo>
                    <a:cubicBezTo>
                      <a:pt x="164" y="12"/>
                      <a:pt x="164" y="12"/>
                      <a:pt x="164" y="12"/>
                    </a:cubicBezTo>
                    <a:cubicBezTo>
                      <a:pt x="165" y="12"/>
                      <a:pt x="164" y="12"/>
                      <a:pt x="164" y="13"/>
                    </a:cubicBezTo>
                    <a:cubicBezTo>
                      <a:pt x="163" y="13"/>
                      <a:pt x="163" y="13"/>
                      <a:pt x="163" y="14"/>
                    </a:cubicBezTo>
                    <a:cubicBezTo>
                      <a:pt x="162" y="14"/>
                      <a:pt x="162" y="14"/>
                      <a:pt x="163" y="14"/>
                    </a:cubicBezTo>
                    <a:cubicBezTo>
                      <a:pt x="162" y="14"/>
                      <a:pt x="162" y="15"/>
                      <a:pt x="163" y="15"/>
                    </a:cubicBezTo>
                    <a:cubicBezTo>
                      <a:pt x="163" y="15"/>
                      <a:pt x="163" y="14"/>
                      <a:pt x="164" y="14"/>
                    </a:cubicBezTo>
                    <a:cubicBezTo>
                      <a:pt x="165" y="14"/>
                      <a:pt x="164" y="16"/>
                      <a:pt x="164" y="16"/>
                    </a:cubicBezTo>
                    <a:cubicBezTo>
                      <a:pt x="164" y="16"/>
                      <a:pt x="165" y="15"/>
                      <a:pt x="165" y="15"/>
                    </a:cubicBezTo>
                    <a:cubicBezTo>
                      <a:pt x="165" y="15"/>
                      <a:pt x="165" y="15"/>
                      <a:pt x="165" y="14"/>
                    </a:cubicBezTo>
                    <a:cubicBezTo>
                      <a:pt x="166" y="13"/>
                      <a:pt x="166" y="13"/>
                      <a:pt x="167" y="13"/>
                    </a:cubicBezTo>
                    <a:cubicBezTo>
                      <a:pt x="168" y="12"/>
                      <a:pt x="165" y="13"/>
                      <a:pt x="167" y="11"/>
                    </a:cubicBezTo>
                    <a:cubicBezTo>
                      <a:pt x="167" y="11"/>
                      <a:pt x="167" y="11"/>
                      <a:pt x="168" y="11"/>
                    </a:cubicBezTo>
                    <a:cubicBezTo>
                      <a:pt x="168" y="10"/>
                      <a:pt x="168" y="10"/>
                      <a:pt x="168" y="9"/>
                    </a:cubicBezTo>
                    <a:cubicBezTo>
                      <a:pt x="169" y="9"/>
                      <a:pt x="169" y="10"/>
                      <a:pt x="169" y="9"/>
                    </a:cubicBezTo>
                    <a:cubicBezTo>
                      <a:pt x="170" y="8"/>
                      <a:pt x="171" y="8"/>
                      <a:pt x="171" y="8"/>
                    </a:cubicBezTo>
                    <a:cubicBezTo>
                      <a:pt x="171" y="7"/>
                      <a:pt x="171" y="7"/>
                      <a:pt x="171" y="7"/>
                    </a:cubicBezTo>
                    <a:cubicBezTo>
                      <a:pt x="171" y="6"/>
                      <a:pt x="171" y="6"/>
                      <a:pt x="172" y="6"/>
                    </a:cubicBezTo>
                    <a:cubicBezTo>
                      <a:pt x="172" y="6"/>
                      <a:pt x="172" y="6"/>
                      <a:pt x="172" y="5"/>
                    </a:cubicBezTo>
                    <a:cubicBezTo>
                      <a:pt x="172" y="5"/>
                      <a:pt x="173" y="5"/>
                      <a:pt x="173" y="5"/>
                    </a:cubicBezTo>
                    <a:cubicBezTo>
                      <a:pt x="174" y="5"/>
                      <a:pt x="174" y="5"/>
                      <a:pt x="174" y="4"/>
                    </a:cubicBezTo>
                    <a:cubicBezTo>
                      <a:pt x="174" y="4"/>
                      <a:pt x="174" y="4"/>
                      <a:pt x="174" y="4"/>
                    </a:cubicBezTo>
                    <a:cubicBezTo>
                      <a:pt x="175" y="4"/>
                      <a:pt x="175" y="3"/>
                      <a:pt x="175" y="3"/>
                    </a:cubicBezTo>
                    <a:cubicBezTo>
                      <a:pt x="175" y="3"/>
                      <a:pt x="176" y="3"/>
                      <a:pt x="177" y="3"/>
                    </a:cubicBezTo>
                    <a:cubicBezTo>
                      <a:pt x="177" y="3"/>
                      <a:pt x="177" y="4"/>
                      <a:pt x="177" y="4"/>
                    </a:cubicBezTo>
                    <a:cubicBezTo>
                      <a:pt x="176" y="4"/>
                      <a:pt x="177" y="5"/>
                      <a:pt x="177" y="5"/>
                    </a:cubicBezTo>
                    <a:cubicBezTo>
                      <a:pt x="177" y="5"/>
                      <a:pt x="177" y="5"/>
                      <a:pt x="177" y="5"/>
                    </a:cubicBezTo>
                    <a:cubicBezTo>
                      <a:pt x="176" y="5"/>
                      <a:pt x="176" y="6"/>
                      <a:pt x="176" y="6"/>
                    </a:cubicBezTo>
                    <a:cubicBezTo>
                      <a:pt x="176" y="6"/>
                      <a:pt x="177" y="5"/>
                      <a:pt x="176" y="6"/>
                    </a:cubicBezTo>
                    <a:cubicBezTo>
                      <a:pt x="176" y="6"/>
                      <a:pt x="175" y="7"/>
                      <a:pt x="175" y="7"/>
                    </a:cubicBezTo>
                    <a:cubicBezTo>
                      <a:pt x="175" y="7"/>
                      <a:pt x="175" y="7"/>
                      <a:pt x="176" y="7"/>
                    </a:cubicBezTo>
                    <a:cubicBezTo>
                      <a:pt x="176" y="7"/>
                      <a:pt x="176" y="8"/>
                      <a:pt x="176" y="8"/>
                    </a:cubicBezTo>
                    <a:cubicBezTo>
                      <a:pt x="176" y="9"/>
                      <a:pt x="176" y="9"/>
                      <a:pt x="176" y="10"/>
                    </a:cubicBezTo>
                    <a:cubicBezTo>
                      <a:pt x="176" y="10"/>
                      <a:pt x="176" y="11"/>
                      <a:pt x="177" y="11"/>
                    </a:cubicBezTo>
                    <a:cubicBezTo>
                      <a:pt x="177" y="11"/>
                      <a:pt x="177" y="10"/>
                      <a:pt x="177" y="10"/>
                    </a:cubicBezTo>
                    <a:cubicBezTo>
                      <a:pt x="178" y="9"/>
                      <a:pt x="179" y="10"/>
                      <a:pt x="179" y="10"/>
                    </a:cubicBezTo>
                    <a:cubicBezTo>
                      <a:pt x="179" y="9"/>
                      <a:pt x="178" y="9"/>
                      <a:pt x="178" y="8"/>
                    </a:cubicBezTo>
                    <a:cubicBezTo>
                      <a:pt x="179" y="8"/>
                      <a:pt x="180" y="9"/>
                      <a:pt x="181" y="8"/>
                    </a:cubicBezTo>
                    <a:cubicBezTo>
                      <a:pt x="181" y="8"/>
                      <a:pt x="180" y="8"/>
                      <a:pt x="180" y="7"/>
                    </a:cubicBezTo>
                    <a:cubicBezTo>
                      <a:pt x="180" y="7"/>
                      <a:pt x="180" y="7"/>
                      <a:pt x="180" y="7"/>
                    </a:cubicBezTo>
                    <a:cubicBezTo>
                      <a:pt x="180" y="7"/>
                      <a:pt x="180" y="7"/>
                      <a:pt x="180" y="6"/>
                    </a:cubicBezTo>
                    <a:cubicBezTo>
                      <a:pt x="180" y="6"/>
                      <a:pt x="182" y="7"/>
                      <a:pt x="181" y="6"/>
                    </a:cubicBezTo>
                    <a:cubicBezTo>
                      <a:pt x="181" y="6"/>
                      <a:pt x="181" y="5"/>
                      <a:pt x="181" y="5"/>
                    </a:cubicBezTo>
                    <a:cubicBezTo>
                      <a:pt x="181" y="5"/>
                      <a:pt x="181" y="4"/>
                      <a:pt x="184" y="5"/>
                    </a:cubicBezTo>
                    <a:cubicBezTo>
                      <a:pt x="184" y="5"/>
                      <a:pt x="182" y="5"/>
                      <a:pt x="183" y="4"/>
                    </a:cubicBezTo>
                    <a:cubicBezTo>
                      <a:pt x="184" y="3"/>
                      <a:pt x="180" y="4"/>
                      <a:pt x="181" y="4"/>
                    </a:cubicBezTo>
                    <a:cubicBezTo>
                      <a:pt x="181" y="4"/>
                      <a:pt x="180" y="4"/>
                      <a:pt x="180" y="4"/>
                    </a:cubicBezTo>
                    <a:cubicBezTo>
                      <a:pt x="180" y="4"/>
                      <a:pt x="180" y="4"/>
                      <a:pt x="180" y="4"/>
                    </a:cubicBezTo>
                    <a:cubicBezTo>
                      <a:pt x="180" y="3"/>
                      <a:pt x="180" y="2"/>
                      <a:pt x="181" y="3"/>
                    </a:cubicBezTo>
                    <a:cubicBezTo>
                      <a:pt x="182" y="2"/>
                      <a:pt x="181" y="2"/>
                      <a:pt x="181" y="2"/>
                    </a:cubicBezTo>
                    <a:cubicBezTo>
                      <a:pt x="181" y="2"/>
                      <a:pt x="181" y="2"/>
                      <a:pt x="181" y="2"/>
                    </a:cubicBezTo>
                    <a:cubicBezTo>
                      <a:pt x="183" y="2"/>
                      <a:pt x="183" y="3"/>
                      <a:pt x="183" y="3"/>
                    </a:cubicBezTo>
                    <a:cubicBezTo>
                      <a:pt x="183" y="3"/>
                      <a:pt x="183" y="3"/>
                      <a:pt x="183" y="3"/>
                    </a:cubicBezTo>
                    <a:cubicBezTo>
                      <a:pt x="183" y="2"/>
                      <a:pt x="183" y="2"/>
                      <a:pt x="183" y="2"/>
                    </a:cubicBezTo>
                    <a:cubicBezTo>
                      <a:pt x="182" y="1"/>
                      <a:pt x="183" y="1"/>
                      <a:pt x="183" y="1"/>
                    </a:cubicBezTo>
                    <a:cubicBezTo>
                      <a:pt x="184" y="1"/>
                      <a:pt x="184" y="1"/>
                      <a:pt x="184" y="1"/>
                    </a:cubicBezTo>
                    <a:cubicBezTo>
                      <a:pt x="184" y="1"/>
                      <a:pt x="184" y="0"/>
                      <a:pt x="185" y="1"/>
                    </a:cubicBezTo>
                    <a:cubicBezTo>
                      <a:pt x="185" y="1"/>
                      <a:pt x="184" y="1"/>
                      <a:pt x="185" y="1"/>
                    </a:cubicBezTo>
                    <a:cubicBezTo>
                      <a:pt x="185" y="2"/>
                      <a:pt x="185" y="2"/>
                      <a:pt x="186" y="2"/>
                    </a:cubicBezTo>
                    <a:cubicBezTo>
                      <a:pt x="186" y="2"/>
                      <a:pt x="187" y="1"/>
                      <a:pt x="187" y="1"/>
                    </a:cubicBezTo>
                    <a:cubicBezTo>
                      <a:pt x="187" y="1"/>
                      <a:pt x="187" y="2"/>
                      <a:pt x="187" y="2"/>
                    </a:cubicBezTo>
                    <a:cubicBezTo>
                      <a:pt x="188" y="2"/>
                      <a:pt x="188" y="1"/>
                      <a:pt x="188" y="1"/>
                    </a:cubicBezTo>
                    <a:cubicBezTo>
                      <a:pt x="188" y="1"/>
                      <a:pt x="188" y="1"/>
                      <a:pt x="189" y="1"/>
                    </a:cubicBezTo>
                    <a:cubicBezTo>
                      <a:pt x="190" y="1"/>
                      <a:pt x="188" y="2"/>
                      <a:pt x="189" y="3"/>
                    </a:cubicBezTo>
                    <a:cubicBezTo>
                      <a:pt x="189" y="3"/>
                      <a:pt x="189" y="2"/>
                      <a:pt x="191" y="2"/>
                    </a:cubicBezTo>
                    <a:cubicBezTo>
                      <a:pt x="191" y="3"/>
                      <a:pt x="191" y="3"/>
                      <a:pt x="191" y="3"/>
                    </a:cubicBezTo>
                    <a:cubicBezTo>
                      <a:pt x="191" y="3"/>
                      <a:pt x="191" y="4"/>
                      <a:pt x="190" y="4"/>
                    </a:cubicBezTo>
                    <a:cubicBezTo>
                      <a:pt x="191" y="4"/>
                      <a:pt x="190" y="4"/>
                      <a:pt x="190" y="4"/>
                    </a:cubicBezTo>
                    <a:cubicBezTo>
                      <a:pt x="190" y="5"/>
                      <a:pt x="190" y="5"/>
                      <a:pt x="190" y="5"/>
                    </a:cubicBezTo>
                    <a:cubicBezTo>
                      <a:pt x="189" y="5"/>
                      <a:pt x="189" y="5"/>
                      <a:pt x="189" y="5"/>
                    </a:cubicBezTo>
                    <a:cubicBezTo>
                      <a:pt x="189" y="5"/>
                      <a:pt x="189" y="6"/>
                      <a:pt x="188" y="5"/>
                    </a:cubicBezTo>
                    <a:cubicBezTo>
                      <a:pt x="188" y="5"/>
                      <a:pt x="188" y="5"/>
                      <a:pt x="188" y="5"/>
                    </a:cubicBezTo>
                    <a:cubicBezTo>
                      <a:pt x="188" y="5"/>
                      <a:pt x="188" y="5"/>
                      <a:pt x="187" y="5"/>
                    </a:cubicBezTo>
                    <a:cubicBezTo>
                      <a:pt x="187" y="5"/>
                      <a:pt x="184" y="5"/>
                      <a:pt x="185" y="6"/>
                    </a:cubicBezTo>
                    <a:cubicBezTo>
                      <a:pt x="186" y="5"/>
                      <a:pt x="187" y="6"/>
                      <a:pt x="187" y="6"/>
                    </a:cubicBezTo>
                    <a:cubicBezTo>
                      <a:pt x="188" y="6"/>
                      <a:pt x="188" y="6"/>
                      <a:pt x="188" y="6"/>
                    </a:cubicBezTo>
                    <a:cubicBezTo>
                      <a:pt x="188" y="6"/>
                      <a:pt x="187" y="7"/>
                      <a:pt x="187" y="7"/>
                    </a:cubicBezTo>
                    <a:cubicBezTo>
                      <a:pt x="187" y="7"/>
                      <a:pt x="187" y="7"/>
                      <a:pt x="186" y="7"/>
                    </a:cubicBezTo>
                    <a:cubicBezTo>
                      <a:pt x="185" y="7"/>
                      <a:pt x="185" y="8"/>
                      <a:pt x="185" y="8"/>
                    </a:cubicBezTo>
                    <a:cubicBezTo>
                      <a:pt x="185" y="8"/>
                      <a:pt x="187" y="7"/>
                      <a:pt x="189" y="7"/>
                    </a:cubicBezTo>
                    <a:cubicBezTo>
                      <a:pt x="189" y="6"/>
                      <a:pt x="189" y="7"/>
                      <a:pt x="190" y="7"/>
                    </a:cubicBezTo>
                    <a:cubicBezTo>
                      <a:pt x="189" y="7"/>
                      <a:pt x="189" y="7"/>
                      <a:pt x="189" y="7"/>
                    </a:cubicBezTo>
                    <a:cubicBezTo>
                      <a:pt x="190" y="8"/>
                      <a:pt x="186" y="9"/>
                      <a:pt x="186" y="10"/>
                    </a:cubicBezTo>
                    <a:cubicBezTo>
                      <a:pt x="186" y="10"/>
                      <a:pt x="187" y="9"/>
                      <a:pt x="188" y="9"/>
                    </a:cubicBezTo>
                    <a:cubicBezTo>
                      <a:pt x="188" y="10"/>
                      <a:pt x="188" y="10"/>
                      <a:pt x="188" y="10"/>
                    </a:cubicBezTo>
                    <a:cubicBezTo>
                      <a:pt x="188" y="9"/>
                      <a:pt x="188" y="9"/>
                      <a:pt x="189" y="9"/>
                    </a:cubicBezTo>
                    <a:cubicBezTo>
                      <a:pt x="190" y="9"/>
                      <a:pt x="190" y="10"/>
                      <a:pt x="191" y="10"/>
                    </a:cubicBezTo>
                    <a:cubicBezTo>
                      <a:pt x="191" y="10"/>
                      <a:pt x="190" y="9"/>
                      <a:pt x="190" y="9"/>
                    </a:cubicBezTo>
                    <a:cubicBezTo>
                      <a:pt x="190" y="8"/>
                      <a:pt x="190" y="7"/>
                      <a:pt x="191" y="7"/>
                    </a:cubicBezTo>
                    <a:cubicBezTo>
                      <a:pt x="191" y="7"/>
                      <a:pt x="191" y="7"/>
                      <a:pt x="191" y="7"/>
                    </a:cubicBezTo>
                    <a:cubicBezTo>
                      <a:pt x="192" y="6"/>
                      <a:pt x="191" y="7"/>
                      <a:pt x="191" y="6"/>
                    </a:cubicBezTo>
                    <a:cubicBezTo>
                      <a:pt x="191" y="6"/>
                      <a:pt x="192" y="6"/>
                      <a:pt x="192" y="6"/>
                    </a:cubicBezTo>
                    <a:cubicBezTo>
                      <a:pt x="192" y="5"/>
                      <a:pt x="192" y="5"/>
                      <a:pt x="193" y="4"/>
                    </a:cubicBezTo>
                    <a:cubicBezTo>
                      <a:pt x="193" y="4"/>
                      <a:pt x="194" y="4"/>
                      <a:pt x="195" y="4"/>
                    </a:cubicBezTo>
                    <a:cubicBezTo>
                      <a:pt x="196" y="4"/>
                      <a:pt x="196" y="4"/>
                      <a:pt x="196" y="5"/>
                    </a:cubicBezTo>
                    <a:cubicBezTo>
                      <a:pt x="196" y="5"/>
                      <a:pt x="196" y="4"/>
                      <a:pt x="197" y="4"/>
                    </a:cubicBezTo>
                    <a:cubicBezTo>
                      <a:pt x="197" y="4"/>
                      <a:pt x="198" y="5"/>
                      <a:pt x="197" y="5"/>
                    </a:cubicBezTo>
                    <a:cubicBezTo>
                      <a:pt x="197" y="5"/>
                      <a:pt x="198" y="5"/>
                      <a:pt x="198" y="6"/>
                    </a:cubicBezTo>
                    <a:cubicBezTo>
                      <a:pt x="198" y="6"/>
                      <a:pt x="197" y="6"/>
                      <a:pt x="197" y="6"/>
                    </a:cubicBezTo>
                    <a:cubicBezTo>
                      <a:pt x="199" y="6"/>
                      <a:pt x="196" y="7"/>
                      <a:pt x="198" y="7"/>
                    </a:cubicBezTo>
                    <a:cubicBezTo>
                      <a:pt x="198" y="7"/>
                      <a:pt x="197" y="7"/>
                      <a:pt x="197" y="7"/>
                    </a:cubicBezTo>
                    <a:cubicBezTo>
                      <a:pt x="198" y="7"/>
                      <a:pt x="201" y="6"/>
                      <a:pt x="201" y="6"/>
                    </a:cubicBezTo>
                    <a:cubicBezTo>
                      <a:pt x="201" y="7"/>
                      <a:pt x="201" y="7"/>
                      <a:pt x="200" y="8"/>
                    </a:cubicBezTo>
                    <a:cubicBezTo>
                      <a:pt x="201" y="8"/>
                      <a:pt x="202" y="8"/>
                      <a:pt x="202" y="7"/>
                    </a:cubicBezTo>
                    <a:cubicBezTo>
                      <a:pt x="202" y="7"/>
                      <a:pt x="206" y="7"/>
                      <a:pt x="204" y="8"/>
                    </a:cubicBezTo>
                    <a:cubicBezTo>
                      <a:pt x="204" y="7"/>
                      <a:pt x="205" y="8"/>
                      <a:pt x="205" y="8"/>
                    </a:cubicBezTo>
                    <a:cubicBezTo>
                      <a:pt x="205" y="7"/>
                      <a:pt x="205" y="8"/>
                      <a:pt x="205" y="8"/>
                    </a:cubicBezTo>
                    <a:cubicBezTo>
                      <a:pt x="205" y="9"/>
                      <a:pt x="203" y="9"/>
                      <a:pt x="203" y="9"/>
                    </a:cubicBezTo>
                    <a:cubicBezTo>
                      <a:pt x="203" y="9"/>
                      <a:pt x="204" y="9"/>
                      <a:pt x="204" y="10"/>
                    </a:cubicBezTo>
                    <a:cubicBezTo>
                      <a:pt x="205" y="9"/>
                      <a:pt x="206" y="9"/>
                      <a:pt x="206" y="9"/>
                    </a:cubicBezTo>
                    <a:cubicBezTo>
                      <a:pt x="207" y="9"/>
                      <a:pt x="209" y="9"/>
                      <a:pt x="208" y="9"/>
                    </a:cubicBezTo>
                    <a:cubicBezTo>
                      <a:pt x="206" y="10"/>
                      <a:pt x="209" y="9"/>
                      <a:pt x="209" y="10"/>
                    </a:cubicBezTo>
                    <a:cubicBezTo>
                      <a:pt x="211" y="10"/>
                      <a:pt x="211" y="10"/>
                      <a:pt x="211" y="11"/>
                    </a:cubicBezTo>
                    <a:cubicBezTo>
                      <a:pt x="211" y="11"/>
                      <a:pt x="212" y="11"/>
                      <a:pt x="212" y="11"/>
                    </a:cubicBezTo>
                    <a:cubicBezTo>
                      <a:pt x="211" y="11"/>
                      <a:pt x="212" y="12"/>
                      <a:pt x="211" y="13"/>
                    </a:cubicBezTo>
                    <a:cubicBezTo>
                      <a:pt x="211" y="13"/>
                      <a:pt x="209" y="13"/>
                      <a:pt x="209" y="13"/>
                    </a:cubicBezTo>
                    <a:cubicBezTo>
                      <a:pt x="206" y="13"/>
                      <a:pt x="205" y="14"/>
                      <a:pt x="206" y="14"/>
                    </a:cubicBezTo>
                    <a:cubicBezTo>
                      <a:pt x="207" y="15"/>
                      <a:pt x="205" y="15"/>
                      <a:pt x="205" y="15"/>
                    </a:cubicBezTo>
                    <a:cubicBezTo>
                      <a:pt x="205" y="15"/>
                      <a:pt x="205" y="16"/>
                      <a:pt x="204" y="16"/>
                    </a:cubicBezTo>
                    <a:cubicBezTo>
                      <a:pt x="203" y="16"/>
                      <a:pt x="203" y="16"/>
                      <a:pt x="203" y="16"/>
                    </a:cubicBezTo>
                    <a:cubicBezTo>
                      <a:pt x="203" y="16"/>
                      <a:pt x="202" y="16"/>
                      <a:pt x="202" y="16"/>
                    </a:cubicBezTo>
                    <a:cubicBezTo>
                      <a:pt x="201" y="16"/>
                      <a:pt x="201" y="15"/>
                      <a:pt x="200" y="15"/>
                    </a:cubicBezTo>
                    <a:cubicBezTo>
                      <a:pt x="199" y="15"/>
                      <a:pt x="198" y="15"/>
                      <a:pt x="197" y="15"/>
                    </a:cubicBezTo>
                    <a:cubicBezTo>
                      <a:pt x="197" y="15"/>
                      <a:pt x="197" y="15"/>
                      <a:pt x="195" y="15"/>
                    </a:cubicBezTo>
                    <a:cubicBezTo>
                      <a:pt x="194" y="15"/>
                      <a:pt x="194" y="15"/>
                      <a:pt x="193" y="14"/>
                    </a:cubicBezTo>
                    <a:cubicBezTo>
                      <a:pt x="193" y="14"/>
                      <a:pt x="193" y="15"/>
                      <a:pt x="193" y="15"/>
                    </a:cubicBezTo>
                    <a:cubicBezTo>
                      <a:pt x="193" y="15"/>
                      <a:pt x="193" y="15"/>
                      <a:pt x="193" y="15"/>
                    </a:cubicBezTo>
                    <a:cubicBezTo>
                      <a:pt x="193" y="15"/>
                      <a:pt x="194" y="15"/>
                      <a:pt x="194" y="15"/>
                    </a:cubicBezTo>
                    <a:cubicBezTo>
                      <a:pt x="194" y="15"/>
                      <a:pt x="196" y="16"/>
                      <a:pt x="196" y="16"/>
                    </a:cubicBezTo>
                    <a:cubicBezTo>
                      <a:pt x="195" y="17"/>
                      <a:pt x="198" y="16"/>
                      <a:pt x="200" y="17"/>
                    </a:cubicBezTo>
                    <a:cubicBezTo>
                      <a:pt x="200" y="17"/>
                      <a:pt x="199" y="17"/>
                      <a:pt x="199" y="18"/>
                    </a:cubicBezTo>
                    <a:cubicBezTo>
                      <a:pt x="199" y="18"/>
                      <a:pt x="200" y="18"/>
                      <a:pt x="200" y="18"/>
                    </a:cubicBezTo>
                    <a:cubicBezTo>
                      <a:pt x="200" y="18"/>
                      <a:pt x="200" y="18"/>
                      <a:pt x="200" y="18"/>
                    </a:cubicBezTo>
                    <a:cubicBezTo>
                      <a:pt x="201" y="18"/>
                      <a:pt x="201" y="18"/>
                      <a:pt x="202" y="18"/>
                    </a:cubicBezTo>
                    <a:cubicBezTo>
                      <a:pt x="202" y="18"/>
                      <a:pt x="203" y="18"/>
                      <a:pt x="203" y="18"/>
                    </a:cubicBezTo>
                    <a:cubicBezTo>
                      <a:pt x="203" y="19"/>
                      <a:pt x="202" y="19"/>
                      <a:pt x="203" y="19"/>
                    </a:cubicBezTo>
                    <a:cubicBezTo>
                      <a:pt x="204" y="19"/>
                      <a:pt x="202" y="21"/>
                      <a:pt x="204" y="20"/>
                    </a:cubicBezTo>
                    <a:cubicBezTo>
                      <a:pt x="205" y="19"/>
                      <a:pt x="203" y="19"/>
                      <a:pt x="204" y="18"/>
                    </a:cubicBezTo>
                    <a:cubicBezTo>
                      <a:pt x="205" y="18"/>
                      <a:pt x="207" y="19"/>
                      <a:pt x="207" y="19"/>
                    </a:cubicBezTo>
                    <a:cubicBezTo>
                      <a:pt x="207" y="19"/>
                      <a:pt x="207" y="19"/>
                      <a:pt x="208" y="19"/>
                    </a:cubicBezTo>
                    <a:cubicBezTo>
                      <a:pt x="208" y="19"/>
                      <a:pt x="208" y="20"/>
                      <a:pt x="209" y="20"/>
                    </a:cubicBezTo>
                    <a:cubicBezTo>
                      <a:pt x="210" y="19"/>
                      <a:pt x="209" y="20"/>
                      <a:pt x="210" y="20"/>
                    </a:cubicBezTo>
                    <a:cubicBezTo>
                      <a:pt x="210" y="20"/>
                      <a:pt x="210" y="20"/>
                      <a:pt x="210" y="20"/>
                    </a:cubicBezTo>
                    <a:cubicBezTo>
                      <a:pt x="210" y="20"/>
                      <a:pt x="210" y="20"/>
                      <a:pt x="210" y="20"/>
                    </a:cubicBezTo>
                    <a:cubicBezTo>
                      <a:pt x="210" y="21"/>
                      <a:pt x="210" y="21"/>
                      <a:pt x="210" y="21"/>
                    </a:cubicBezTo>
                    <a:cubicBezTo>
                      <a:pt x="211" y="22"/>
                      <a:pt x="211" y="22"/>
                      <a:pt x="211" y="22"/>
                    </a:cubicBezTo>
                    <a:cubicBezTo>
                      <a:pt x="211" y="22"/>
                      <a:pt x="211" y="22"/>
                      <a:pt x="211" y="22"/>
                    </a:cubicBezTo>
                    <a:cubicBezTo>
                      <a:pt x="210" y="23"/>
                      <a:pt x="210" y="23"/>
                      <a:pt x="210" y="23"/>
                    </a:cubicBezTo>
                    <a:cubicBezTo>
                      <a:pt x="210" y="23"/>
                      <a:pt x="210" y="23"/>
                      <a:pt x="210" y="23"/>
                    </a:cubicBezTo>
                    <a:cubicBezTo>
                      <a:pt x="208" y="23"/>
                      <a:pt x="208" y="23"/>
                      <a:pt x="208" y="23"/>
                    </a:cubicBezTo>
                    <a:cubicBezTo>
                      <a:pt x="208" y="23"/>
                      <a:pt x="207" y="23"/>
                      <a:pt x="207" y="23"/>
                    </a:cubicBezTo>
                    <a:cubicBezTo>
                      <a:pt x="205" y="21"/>
                      <a:pt x="205" y="21"/>
                      <a:pt x="205" y="21"/>
                    </a:cubicBezTo>
                    <a:cubicBezTo>
                      <a:pt x="205" y="21"/>
                      <a:pt x="205" y="21"/>
                      <a:pt x="204" y="21"/>
                    </a:cubicBezTo>
                    <a:cubicBezTo>
                      <a:pt x="204" y="21"/>
                      <a:pt x="204" y="21"/>
                      <a:pt x="204" y="21"/>
                    </a:cubicBezTo>
                    <a:cubicBezTo>
                      <a:pt x="204" y="21"/>
                      <a:pt x="203" y="21"/>
                      <a:pt x="203" y="21"/>
                    </a:cubicBezTo>
                    <a:cubicBezTo>
                      <a:pt x="203" y="22"/>
                      <a:pt x="203" y="22"/>
                      <a:pt x="203" y="22"/>
                    </a:cubicBezTo>
                    <a:cubicBezTo>
                      <a:pt x="203" y="22"/>
                      <a:pt x="204" y="22"/>
                      <a:pt x="204" y="22"/>
                    </a:cubicBezTo>
                    <a:cubicBezTo>
                      <a:pt x="204" y="22"/>
                      <a:pt x="204" y="22"/>
                      <a:pt x="204" y="22"/>
                    </a:cubicBezTo>
                    <a:cubicBezTo>
                      <a:pt x="204" y="22"/>
                      <a:pt x="204" y="22"/>
                      <a:pt x="204" y="22"/>
                    </a:cubicBezTo>
                    <a:cubicBezTo>
                      <a:pt x="204" y="22"/>
                      <a:pt x="204" y="22"/>
                      <a:pt x="204" y="23"/>
                    </a:cubicBezTo>
                    <a:cubicBezTo>
                      <a:pt x="204" y="23"/>
                      <a:pt x="204" y="23"/>
                      <a:pt x="204" y="23"/>
                    </a:cubicBezTo>
                    <a:cubicBezTo>
                      <a:pt x="204" y="23"/>
                      <a:pt x="204" y="23"/>
                      <a:pt x="204" y="23"/>
                    </a:cubicBezTo>
                    <a:cubicBezTo>
                      <a:pt x="204" y="23"/>
                      <a:pt x="204" y="23"/>
                      <a:pt x="204" y="23"/>
                    </a:cubicBezTo>
                    <a:cubicBezTo>
                      <a:pt x="204" y="24"/>
                      <a:pt x="204" y="24"/>
                      <a:pt x="204" y="24"/>
                    </a:cubicBezTo>
                    <a:cubicBezTo>
                      <a:pt x="204" y="24"/>
                      <a:pt x="204" y="24"/>
                      <a:pt x="204" y="24"/>
                    </a:cubicBezTo>
                    <a:cubicBezTo>
                      <a:pt x="203" y="25"/>
                      <a:pt x="203" y="25"/>
                      <a:pt x="203" y="25"/>
                    </a:cubicBezTo>
                    <a:cubicBezTo>
                      <a:pt x="203" y="25"/>
                      <a:pt x="203" y="25"/>
                      <a:pt x="203" y="25"/>
                    </a:cubicBezTo>
                    <a:cubicBezTo>
                      <a:pt x="202" y="24"/>
                      <a:pt x="202" y="24"/>
                      <a:pt x="202" y="24"/>
                    </a:cubicBezTo>
                    <a:cubicBezTo>
                      <a:pt x="202" y="24"/>
                      <a:pt x="202" y="24"/>
                      <a:pt x="202" y="24"/>
                    </a:cubicBezTo>
                    <a:cubicBezTo>
                      <a:pt x="200" y="26"/>
                      <a:pt x="200" y="26"/>
                      <a:pt x="200" y="26"/>
                    </a:cubicBezTo>
                    <a:cubicBezTo>
                      <a:pt x="200" y="26"/>
                      <a:pt x="200" y="26"/>
                      <a:pt x="199" y="26"/>
                    </a:cubicBezTo>
                    <a:cubicBezTo>
                      <a:pt x="199" y="26"/>
                      <a:pt x="199" y="26"/>
                      <a:pt x="199" y="26"/>
                    </a:cubicBezTo>
                    <a:cubicBezTo>
                      <a:pt x="198" y="26"/>
                      <a:pt x="198" y="26"/>
                      <a:pt x="198" y="26"/>
                    </a:cubicBezTo>
                    <a:cubicBezTo>
                      <a:pt x="197" y="26"/>
                      <a:pt x="197" y="26"/>
                      <a:pt x="197" y="26"/>
                    </a:cubicBezTo>
                    <a:cubicBezTo>
                      <a:pt x="197" y="26"/>
                      <a:pt x="197" y="26"/>
                      <a:pt x="197" y="26"/>
                    </a:cubicBezTo>
                    <a:cubicBezTo>
                      <a:pt x="198" y="27"/>
                      <a:pt x="198" y="27"/>
                      <a:pt x="198" y="27"/>
                    </a:cubicBezTo>
                    <a:cubicBezTo>
                      <a:pt x="198" y="27"/>
                      <a:pt x="198" y="27"/>
                      <a:pt x="198" y="27"/>
                    </a:cubicBezTo>
                    <a:cubicBezTo>
                      <a:pt x="197" y="28"/>
                      <a:pt x="197" y="28"/>
                      <a:pt x="197" y="28"/>
                    </a:cubicBezTo>
                    <a:cubicBezTo>
                      <a:pt x="197" y="28"/>
                      <a:pt x="197" y="28"/>
                      <a:pt x="197" y="28"/>
                    </a:cubicBezTo>
                    <a:cubicBezTo>
                      <a:pt x="197" y="28"/>
                      <a:pt x="197" y="28"/>
                      <a:pt x="197" y="28"/>
                    </a:cubicBezTo>
                    <a:cubicBezTo>
                      <a:pt x="197" y="28"/>
                      <a:pt x="197" y="30"/>
                      <a:pt x="197" y="30"/>
                    </a:cubicBezTo>
                    <a:cubicBezTo>
                      <a:pt x="196" y="31"/>
                      <a:pt x="196" y="31"/>
                      <a:pt x="196" y="31"/>
                    </a:cubicBezTo>
                    <a:cubicBezTo>
                      <a:pt x="195" y="31"/>
                      <a:pt x="195" y="31"/>
                      <a:pt x="195" y="31"/>
                    </a:cubicBezTo>
                    <a:cubicBezTo>
                      <a:pt x="194" y="30"/>
                      <a:pt x="194" y="30"/>
                      <a:pt x="194" y="30"/>
                    </a:cubicBezTo>
                    <a:cubicBezTo>
                      <a:pt x="194" y="30"/>
                      <a:pt x="194" y="30"/>
                      <a:pt x="194" y="30"/>
                    </a:cubicBezTo>
                    <a:cubicBezTo>
                      <a:pt x="194" y="30"/>
                      <a:pt x="194" y="30"/>
                      <a:pt x="194" y="30"/>
                    </a:cubicBezTo>
                    <a:cubicBezTo>
                      <a:pt x="193" y="30"/>
                      <a:pt x="193" y="30"/>
                      <a:pt x="193" y="30"/>
                    </a:cubicBezTo>
                    <a:cubicBezTo>
                      <a:pt x="193" y="30"/>
                      <a:pt x="193" y="28"/>
                      <a:pt x="193" y="28"/>
                    </a:cubicBezTo>
                    <a:cubicBezTo>
                      <a:pt x="193" y="27"/>
                      <a:pt x="193" y="27"/>
                      <a:pt x="193" y="27"/>
                    </a:cubicBezTo>
                    <a:cubicBezTo>
                      <a:pt x="193" y="27"/>
                      <a:pt x="194" y="27"/>
                      <a:pt x="194" y="27"/>
                    </a:cubicBezTo>
                    <a:cubicBezTo>
                      <a:pt x="197" y="24"/>
                      <a:pt x="197" y="24"/>
                      <a:pt x="197" y="24"/>
                    </a:cubicBezTo>
                    <a:cubicBezTo>
                      <a:pt x="198" y="24"/>
                      <a:pt x="198" y="24"/>
                      <a:pt x="198" y="24"/>
                    </a:cubicBezTo>
                    <a:cubicBezTo>
                      <a:pt x="197" y="22"/>
                      <a:pt x="197" y="22"/>
                      <a:pt x="197" y="22"/>
                    </a:cubicBezTo>
                    <a:cubicBezTo>
                      <a:pt x="196" y="22"/>
                      <a:pt x="196" y="22"/>
                      <a:pt x="196" y="22"/>
                    </a:cubicBezTo>
                    <a:cubicBezTo>
                      <a:pt x="196" y="21"/>
                      <a:pt x="196" y="21"/>
                      <a:pt x="196" y="21"/>
                    </a:cubicBezTo>
                    <a:cubicBezTo>
                      <a:pt x="196" y="21"/>
                      <a:pt x="196" y="21"/>
                      <a:pt x="196" y="21"/>
                    </a:cubicBezTo>
                    <a:cubicBezTo>
                      <a:pt x="190" y="19"/>
                      <a:pt x="190" y="19"/>
                      <a:pt x="190" y="19"/>
                    </a:cubicBezTo>
                    <a:cubicBezTo>
                      <a:pt x="190" y="19"/>
                      <a:pt x="190" y="19"/>
                      <a:pt x="190" y="19"/>
                    </a:cubicBezTo>
                    <a:cubicBezTo>
                      <a:pt x="190" y="18"/>
                      <a:pt x="190" y="18"/>
                      <a:pt x="190" y="18"/>
                    </a:cubicBezTo>
                    <a:cubicBezTo>
                      <a:pt x="190" y="18"/>
                      <a:pt x="190" y="18"/>
                      <a:pt x="189" y="18"/>
                    </a:cubicBezTo>
                    <a:cubicBezTo>
                      <a:pt x="188" y="18"/>
                      <a:pt x="188" y="18"/>
                      <a:pt x="188" y="18"/>
                    </a:cubicBezTo>
                    <a:cubicBezTo>
                      <a:pt x="188" y="18"/>
                      <a:pt x="188" y="17"/>
                      <a:pt x="188" y="17"/>
                    </a:cubicBezTo>
                    <a:cubicBezTo>
                      <a:pt x="188" y="17"/>
                      <a:pt x="188" y="17"/>
                      <a:pt x="188" y="17"/>
                    </a:cubicBezTo>
                    <a:cubicBezTo>
                      <a:pt x="188" y="17"/>
                      <a:pt x="188" y="17"/>
                      <a:pt x="187" y="17"/>
                    </a:cubicBezTo>
                    <a:cubicBezTo>
                      <a:pt x="187" y="16"/>
                      <a:pt x="187" y="16"/>
                      <a:pt x="187" y="16"/>
                    </a:cubicBezTo>
                    <a:cubicBezTo>
                      <a:pt x="187" y="16"/>
                      <a:pt x="187" y="16"/>
                      <a:pt x="187" y="16"/>
                    </a:cubicBezTo>
                    <a:cubicBezTo>
                      <a:pt x="187" y="16"/>
                      <a:pt x="187" y="16"/>
                      <a:pt x="187" y="16"/>
                    </a:cubicBezTo>
                    <a:cubicBezTo>
                      <a:pt x="187" y="16"/>
                      <a:pt x="186" y="15"/>
                      <a:pt x="186" y="15"/>
                    </a:cubicBezTo>
                    <a:cubicBezTo>
                      <a:pt x="186" y="16"/>
                      <a:pt x="186" y="16"/>
                      <a:pt x="186" y="16"/>
                    </a:cubicBezTo>
                    <a:cubicBezTo>
                      <a:pt x="186" y="16"/>
                      <a:pt x="185" y="16"/>
                      <a:pt x="185" y="16"/>
                    </a:cubicBezTo>
                    <a:cubicBezTo>
                      <a:pt x="185" y="15"/>
                      <a:pt x="185" y="15"/>
                      <a:pt x="185" y="15"/>
                    </a:cubicBezTo>
                    <a:cubicBezTo>
                      <a:pt x="184" y="15"/>
                      <a:pt x="184" y="15"/>
                      <a:pt x="184" y="16"/>
                    </a:cubicBezTo>
                    <a:cubicBezTo>
                      <a:pt x="184" y="16"/>
                      <a:pt x="184" y="16"/>
                      <a:pt x="184" y="16"/>
                    </a:cubicBezTo>
                    <a:cubicBezTo>
                      <a:pt x="184" y="16"/>
                      <a:pt x="183" y="16"/>
                      <a:pt x="183" y="16"/>
                    </a:cubicBezTo>
                    <a:cubicBezTo>
                      <a:pt x="183" y="16"/>
                      <a:pt x="183" y="16"/>
                      <a:pt x="183" y="16"/>
                    </a:cubicBezTo>
                    <a:cubicBezTo>
                      <a:pt x="183" y="16"/>
                      <a:pt x="183" y="16"/>
                      <a:pt x="183" y="16"/>
                    </a:cubicBezTo>
                    <a:cubicBezTo>
                      <a:pt x="183" y="16"/>
                      <a:pt x="183" y="16"/>
                      <a:pt x="183" y="16"/>
                    </a:cubicBezTo>
                    <a:cubicBezTo>
                      <a:pt x="183" y="16"/>
                      <a:pt x="182" y="16"/>
                      <a:pt x="182" y="16"/>
                    </a:cubicBezTo>
                    <a:cubicBezTo>
                      <a:pt x="182" y="17"/>
                      <a:pt x="182" y="17"/>
                      <a:pt x="182" y="17"/>
                    </a:cubicBezTo>
                    <a:cubicBezTo>
                      <a:pt x="182" y="17"/>
                      <a:pt x="181" y="17"/>
                      <a:pt x="181" y="17"/>
                    </a:cubicBezTo>
                    <a:cubicBezTo>
                      <a:pt x="181" y="17"/>
                      <a:pt x="181" y="17"/>
                      <a:pt x="181" y="17"/>
                    </a:cubicBezTo>
                    <a:cubicBezTo>
                      <a:pt x="181" y="17"/>
                      <a:pt x="181" y="17"/>
                      <a:pt x="181" y="17"/>
                    </a:cubicBezTo>
                    <a:cubicBezTo>
                      <a:pt x="180" y="18"/>
                      <a:pt x="180" y="18"/>
                      <a:pt x="180" y="18"/>
                    </a:cubicBezTo>
                    <a:cubicBezTo>
                      <a:pt x="180" y="18"/>
                      <a:pt x="179" y="18"/>
                      <a:pt x="179" y="18"/>
                    </a:cubicBezTo>
                    <a:cubicBezTo>
                      <a:pt x="178" y="17"/>
                      <a:pt x="178" y="17"/>
                      <a:pt x="178" y="17"/>
                    </a:cubicBezTo>
                    <a:cubicBezTo>
                      <a:pt x="178" y="17"/>
                      <a:pt x="177" y="17"/>
                      <a:pt x="177" y="17"/>
                    </a:cubicBezTo>
                    <a:cubicBezTo>
                      <a:pt x="176" y="17"/>
                      <a:pt x="176" y="17"/>
                      <a:pt x="176" y="17"/>
                    </a:cubicBezTo>
                    <a:cubicBezTo>
                      <a:pt x="176" y="17"/>
                      <a:pt x="176" y="17"/>
                      <a:pt x="176" y="17"/>
                    </a:cubicBezTo>
                    <a:cubicBezTo>
                      <a:pt x="175" y="17"/>
                      <a:pt x="175" y="17"/>
                      <a:pt x="175" y="17"/>
                    </a:cubicBezTo>
                    <a:cubicBezTo>
                      <a:pt x="175" y="17"/>
                      <a:pt x="175" y="18"/>
                      <a:pt x="174" y="18"/>
                    </a:cubicBezTo>
                    <a:cubicBezTo>
                      <a:pt x="174" y="19"/>
                      <a:pt x="174" y="19"/>
                      <a:pt x="174" y="19"/>
                    </a:cubicBezTo>
                    <a:cubicBezTo>
                      <a:pt x="174" y="19"/>
                      <a:pt x="174" y="19"/>
                      <a:pt x="174" y="19"/>
                    </a:cubicBezTo>
                    <a:cubicBezTo>
                      <a:pt x="174" y="19"/>
                      <a:pt x="173" y="19"/>
                      <a:pt x="173" y="19"/>
                    </a:cubicBezTo>
                    <a:cubicBezTo>
                      <a:pt x="173" y="19"/>
                      <a:pt x="173" y="19"/>
                      <a:pt x="173" y="19"/>
                    </a:cubicBezTo>
                    <a:cubicBezTo>
                      <a:pt x="173" y="20"/>
                      <a:pt x="173" y="20"/>
                      <a:pt x="173" y="20"/>
                    </a:cubicBezTo>
                    <a:cubicBezTo>
                      <a:pt x="173" y="20"/>
                      <a:pt x="173" y="20"/>
                      <a:pt x="173" y="20"/>
                    </a:cubicBezTo>
                    <a:cubicBezTo>
                      <a:pt x="172" y="20"/>
                      <a:pt x="172" y="20"/>
                      <a:pt x="172" y="20"/>
                    </a:cubicBezTo>
                    <a:cubicBezTo>
                      <a:pt x="172" y="20"/>
                      <a:pt x="172" y="20"/>
                      <a:pt x="172" y="20"/>
                    </a:cubicBezTo>
                    <a:cubicBezTo>
                      <a:pt x="172" y="20"/>
                      <a:pt x="172" y="20"/>
                      <a:pt x="172" y="20"/>
                    </a:cubicBezTo>
                    <a:cubicBezTo>
                      <a:pt x="171" y="20"/>
                      <a:pt x="171" y="20"/>
                      <a:pt x="171" y="20"/>
                    </a:cubicBezTo>
                    <a:cubicBezTo>
                      <a:pt x="171" y="20"/>
                      <a:pt x="171" y="21"/>
                      <a:pt x="170" y="21"/>
                    </a:cubicBezTo>
                    <a:cubicBezTo>
                      <a:pt x="170" y="21"/>
                      <a:pt x="170" y="21"/>
                      <a:pt x="170" y="21"/>
                    </a:cubicBezTo>
                    <a:cubicBezTo>
                      <a:pt x="170" y="21"/>
                      <a:pt x="170" y="21"/>
                      <a:pt x="170" y="21"/>
                    </a:cubicBezTo>
                    <a:cubicBezTo>
                      <a:pt x="170" y="21"/>
                      <a:pt x="170" y="21"/>
                      <a:pt x="170" y="22"/>
                    </a:cubicBezTo>
                    <a:cubicBezTo>
                      <a:pt x="171" y="22"/>
                      <a:pt x="171" y="22"/>
                      <a:pt x="171" y="22"/>
                    </a:cubicBezTo>
                    <a:cubicBezTo>
                      <a:pt x="171" y="22"/>
                      <a:pt x="171" y="22"/>
                      <a:pt x="171" y="22"/>
                    </a:cubicBezTo>
                    <a:cubicBezTo>
                      <a:pt x="170" y="23"/>
                      <a:pt x="170" y="23"/>
                      <a:pt x="170" y="23"/>
                    </a:cubicBezTo>
                    <a:cubicBezTo>
                      <a:pt x="170" y="23"/>
                      <a:pt x="170" y="23"/>
                      <a:pt x="170" y="23"/>
                    </a:cubicBezTo>
                    <a:cubicBezTo>
                      <a:pt x="170" y="24"/>
                      <a:pt x="170" y="24"/>
                      <a:pt x="170" y="24"/>
                    </a:cubicBezTo>
                    <a:cubicBezTo>
                      <a:pt x="170" y="24"/>
                      <a:pt x="170" y="24"/>
                      <a:pt x="170" y="24"/>
                    </a:cubicBezTo>
                    <a:cubicBezTo>
                      <a:pt x="169" y="25"/>
                      <a:pt x="169" y="25"/>
                      <a:pt x="169" y="25"/>
                    </a:cubicBezTo>
                    <a:cubicBezTo>
                      <a:pt x="169" y="25"/>
                      <a:pt x="169" y="25"/>
                      <a:pt x="169" y="25"/>
                    </a:cubicBezTo>
                    <a:cubicBezTo>
                      <a:pt x="169" y="26"/>
                      <a:pt x="169" y="26"/>
                      <a:pt x="169" y="26"/>
                    </a:cubicBezTo>
                    <a:cubicBezTo>
                      <a:pt x="169" y="26"/>
                      <a:pt x="169" y="26"/>
                      <a:pt x="169" y="26"/>
                    </a:cubicBezTo>
                    <a:cubicBezTo>
                      <a:pt x="169" y="27"/>
                      <a:pt x="169" y="27"/>
                      <a:pt x="169" y="27"/>
                    </a:cubicBezTo>
                    <a:cubicBezTo>
                      <a:pt x="169" y="27"/>
                      <a:pt x="169" y="27"/>
                      <a:pt x="169" y="27"/>
                    </a:cubicBezTo>
                    <a:cubicBezTo>
                      <a:pt x="169" y="30"/>
                      <a:pt x="169" y="30"/>
                      <a:pt x="169" y="30"/>
                    </a:cubicBezTo>
                    <a:cubicBezTo>
                      <a:pt x="169" y="31"/>
                      <a:pt x="169" y="31"/>
                      <a:pt x="169" y="31"/>
                    </a:cubicBezTo>
                    <a:cubicBezTo>
                      <a:pt x="169" y="31"/>
                      <a:pt x="169" y="31"/>
                      <a:pt x="169" y="31"/>
                    </a:cubicBezTo>
                    <a:cubicBezTo>
                      <a:pt x="169" y="31"/>
                      <a:pt x="169" y="32"/>
                      <a:pt x="168" y="32"/>
                    </a:cubicBezTo>
                    <a:cubicBezTo>
                      <a:pt x="168" y="32"/>
                      <a:pt x="168" y="32"/>
                      <a:pt x="168" y="32"/>
                    </a:cubicBezTo>
                    <a:cubicBezTo>
                      <a:pt x="168" y="32"/>
                      <a:pt x="168" y="33"/>
                      <a:pt x="167" y="32"/>
                    </a:cubicBezTo>
                    <a:cubicBezTo>
                      <a:pt x="167" y="32"/>
                      <a:pt x="167" y="32"/>
                      <a:pt x="167" y="32"/>
                    </a:cubicBezTo>
                    <a:cubicBezTo>
                      <a:pt x="167" y="32"/>
                      <a:pt x="167" y="32"/>
                      <a:pt x="167" y="32"/>
                    </a:cubicBezTo>
                    <a:cubicBezTo>
                      <a:pt x="166" y="32"/>
                      <a:pt x="166" y="32"/>
                      <a:pt x="166" y="32"/>
                    </a:cubicBezTo>
                    <a:cubicBezTo>
                      <a:pt x="166" y="32"/>
                      <a:pt x="166" y="32"/>
                      <a:pt x="166" y="33"/>
                    </a:cubicBezTo>
                    <a:cubicBezTo>
                      <a:pt x="165" y="33"/>
                      <a:pt x="165" y="33"/>
                      <a:pt x="165" y="33"/>
                    </a:cubicBezTo>
                    <a:cubicBezTo>
                      <a:pt x="165" y="33"/>
                      <a:pt x="164" y="34"/>
                      <a:pt x="164" y="34"/>
                    </a:cubicBezTo>
                    <a:cubicBezTo>
                      <a:pt x="164" y="34"/>
                      <a:pt x="164" y="34"/>
                      <a:pt x="164" y="34"/>
                    </a:cubicBezTo>
                    <a:cubicBezTo>
                      <a:pt x="164" y="34"/>
                      <a:pt x="164" y="34"/>
                      <a:pt x="164" y="34"/>
                    </a:cubicBezTo>
                    <a:cubicBezTo>
                      <a:pt x="164" y="36"/>
                      <a:pt x="164" y="36"/>
                      <a:pt x="164" y="36"/>
                    </a:cubicBezTo>
                    <a:cubicBezTo>
                      <a:pt x="164" y="36"/>
                      <a:pt x="164" y="36"/>
                      <a:pt x="164" y="36"/>
                    </a:cubicBezTo>
                    <a:cubicBezTo>
                      <a:pt x="163" y="36"/>
                      <a:pt x="163" y="36"/>
                      <a:pt x="163" y="36"/>
                    </a:cubicBezTo>
                    <a:cubicBezTo>
                      <a:pt x="163" y="36"/>
                      <a:pt x="163" y="36"/>
                      <a:pt x="162" y="37"/>
                    </a:cubicBezTo>
                    <a:cubicBezTo>
                      <a:pt x="162" y="37"/>
                      <a:pt x="162" y="37"/>
                      <a:pt x="162" y="37"/>
                    </a:cubicBezTo>
                    <a:cubicBezTo>
                      <a:pt x="162" y="37"/>
                      <a:pt x="162" y="37"/>
                      <a:pt x="162" y="37"/>
                    </a:cubicBezTo>
                    <a:cubicBezTo>
                      <a:pt x="162" y="37"/>
                      <a:pt x="162" y="37"/>
                      <a:pt x="162" y="37"/>
                    </a:cubicBezTo>
                    <a:cubicBezTo>
                      <a:pt x="161" y="36"/>
                      <a:pt x="161" y="36"/>
                      <a:pt x="161" y="36"/>
                    </a:cubicBezTo>
                    <a:cubicBezTo>
                      <a:pt x="161" y="36"/>
                      <a:pt x="161" y="36"/>
                      <a:pt x="161" y="36"/>
                    </a:cubicBezTo>
                    <a:cubicBezTo>
                      <a:pt x="157" y="35"/>
                      <a:pt x="157" y="35"/>
                      <a:pt x="157" y="35"/>
                    </a:cubicBezTo>
                    <a:cubicBezTo>
                      <a:pt x="157" y="35"/>
                      <a:pt x="157" y="34"/>
                      <a:pt x="157" y="34"/>
                    </a:cubicBezTo>
                    <a:cubicBezTo>
                      <a:pt x="157" y="34"/>
                      <a:pt x="156" y="34"/>
                      <a:pt x="156" y="34"/>
                    </a:cubicBezTo>
                    <a:cubicBezTo>
                      <a:pt x="156" y="34"/>
                      <a:pt x="156" y="34"/>
                      <a:pt x="156" y="34"/>
                    </a:cubicBezTo>
                    <a:cubicBezTo>
                      <a:pt x="156" y="34"/>
                      <a:pt x="156" y="34"/>
                      <a:pt x="156" y="34"/>
                    </a:cubicBezTo>
                    <a:cubicBezTo>
                      <a:pt x="155" y="33"/>
                      <a:pt x="155" y="33"/>
                      <a:pt x="155" y="33"/>
                    </a:cubicBezTo>
                    <a:cubicBezTo>
                      <a:pt x="155" y="33"/>
                      <a:pt x="155" y="33"/>
                      <a:pt x="155" y="33"/>
                    </a:cubicBezTo>
                    <a:cubicBezTo>
                      <a:pt x="154" y="33"/>
                      <a:pt x="154" y="33"/>
                      <a:pt x="154" y="33"/>
                    </a:cubicBezTo>
                    <a:cubicBezTo>
                      <a:pt x="154" y="33"/>
                      <a:pt x="154" y="33"/>
                      <a:pt x="154" y="33"/>
                    </a:cubicBezTo>
                    <a:cubicBezTo>
                      <a:pt x="154" y="33"/>
                      <a:pt x="154" y="33"/>
                      <a:pt x="154" y="33"/>
                    </a:cubicBezTo>
                    <a:cubicBezTo>
                      <a:pt x="153" y="33"/>
                      <a:pt x="153" y="33"/>
                      <a:pt x="153" y="33"/>
                    </a:cubicBezTo>
                    <a:cubicBezTo>
                      <a:pt x="153" y="35"/>
                      <a:pt x="153" y="35"/>
                      <a:pt x="153" y="35"/>
                    </a:cubicBezTo>
                    <a:cubicBezTo>
                      <a:pt x="153" y="35"/>
                      <a:pt x="152" y="35"/>
                      <a:pt x="152" y="35"/>
                    </a:cubicBezTo>
                    <a:cubicBezTo>
                      <a:pt x="152" y="35"/>
                      <a:pt x="152" y="35"/>
                      <a:pt x="152" y="35"/>
                    </a:cubicBezTo>
                    <a:cubicBezTo>
                      <a:pt x="151" y="35"/>
                      <a:pt x="151" y="35"/>
                      <a:pt x="151" y="35"/>
                    </a:cubicBezTo>
                    <a:cubicBezTo>
                      <a:pt x="150" y="35"/>
                      <a:pt x="150" y="35"/>
                      <a:pt x="150" y="35"/>
                    </a:cubicBezTo>
                    <a:cubicBezTo>
                      <a:pt x="150" y="35"/>
                      <a:pt x="150" y="35"/>
                      <a:pt x="150" y="36"/>
                    </a:cubicBezTo>
                    <a:cubicBezTo>
                      <a:pt x="149" y="36"/>
                      <a:pt x="149" y="36"/>
                      <a:pt x="149" y="36"/>
                    </a:cubicBezTo>
                    <a:cubicBezTo>
                      <a:pt x="149" y="36"/>
                      <a:pt x="149" y="36"/>
                      <a:pt x="149" y="36"/>
                    </a:cubicBezTo>
                    <a:cubicBezTo>
                      <a:pt x="148" y="36"/>
                      <a:pt x="148" y="36"/>
                      <a:pt x="148" y="36"/>
                    </a:cubicBezTo>
                    <a:cubicBezTo>
                      <a:pt x="148" y="36"/>
                      <a:pt x="148" y="36"/>
                      <a:pt x="148" y="36"/>
                    </a:cubicBezTo>
                    <a:cubicBezTo>
                      <a:pt x="147" y="35"/>
                      <a:pt x="147" y="35"/>
                      <a:pt x="147" y="35"/>
                    </a:cubicBezTo>
                    <a:cubicBezTo>
                      <a:pt x="147" y="35"/>
                      <a:pt x="146" y="35"/>
                      <a:pt x="146" y="35"/>
                    </a:cubicBezTo>
                    <a:cubicBezTo>
                      <a:pt x="146" y="35"/>
                      <a:pt x="146" y="35"/>
                      <a:pt x="146" y="35"/>
                    </a:cubicBezTo>
                    <a:cubicBezTo>
                      <a:pt x="145" y="35"/>
                      <a:pt x="145" y="35"/>
                      <a:pt x="145" y="35"/>
                    </a:cubicBezTo>
                    <a:cubicBezTo>
                      <a:pt x="144" y="35"/>
                      <a:pt x="144" y="35"/>
                      <a:pt x="144" y="35"/>
                    </a:cubicBezTo>
                    <a:cubicBezTo>
                      <a:pt x="144" y="35"/>
                      <a:pt x="144" y="35"/>
                      <a:pt x="144" y="35"/>
                    </a:cubicBezTo>
                    <a:cubicBezTo>
                      <a:pt x="143" y="35"/>
                      <a:pt x="143" y="35"/>
                      <a:pt x="143" y="35"/>
                    </a:cubicBezTo>
                    <a:cubicBezTo>
                      <a:pt x="143" y="35"/>
                      <a:pt x="143" y="35"/>
                      <a:pt x="143" y="35"/>
                    </a:cubicBezTo>
                    <a:cubicBezTo>
                      <a:pt x="142" y="35"/>
                      <a:pt x="142" y="35"/>
                      <a:pt x="142" y="35"/>
                    </a:cubicBezTo>
                    <a:cubicBezTo>
                      <a:pt x="142" y="35"/>
                      <a:pt x="142" y="35"/>
                      <a:pt x="142" y="34"/>
                    </a:cubicBezTo>
                    <a:cubicBezTo>
                      <a:pt x="142" y="34"/>
                      <a:pt x="142" y="34"/>
                      <a:pt x="142" y="34"/>
                    </a:cubicBezTo>
                    <a:cubicBezTo>
                      <a:pt x="142" y="34"/>
                      <a:pt x="142" y="33"/>
                      <a:pt x="142" y="33"/>
                    </a:cubicBezTo>
                    <a:cubicBezTo>
                      <a:pt x="141" y="32"/>
                      <a:pt x="141" y="32"/>
                      <a:pt x="141" y="32"/>
                    </a:cubicBezTo>
                    <a:cubicBezTo>
                      <a:pt x="141" y="32"/>
                      <a:pt x="140" y="32"/>
                      <a:pt x="140" y="32"/>
                    </a:cubicBezTo>
                    <a:cubicBezTo>
                      <a:pt x="140" y="31"/>
                      <a:pt x="140" y="31"/>
                      <a:pt x="140" y="31"/>
                    </a:cubicBezTo>
                    <a:cubicBezTo>
                      <a:pt x="140" y="31"/>
                      <a:pt x="140" y="31"/>
                      <a:pt x="139" y="30"/>
                    </a:cubicBezTo>
                    <a:cubicBezTo>
                      <a:pt x="137" y="28"/>
                      <a:pt x="137" y="28"/>
                      <a:pt x="137" y="28"/>
                    </a:cubicBezTo>
                    <a:cubicBezTo>
                      <a:pt x="137" y="27"/>
                      <a:pt x="137" y="27"/>
                      <a:pt x="137" y="27"/>
                    </a:cubicBezTo>
                    <a:cubicBezTo>
                      <a:pt x="135" y="26"/>
                      <a:pt x="135" y="26"/>
                      <a:pt x="135" y="26"/>
                    </a:cubicBezTo>
                    <a:cubicBezTo>
                      <a:pt x="135" y="26"/>
                      <a:pt x="134" y="26"/>
                      <a:pt x="134" y="26"/>
                    </a:cubicBezTo>
                    <a:cubicBezTo>
                      <a:pt x="133" y="26"/>
                      <a:pt x="133" y="26"/>
                      <a:pt x="133" y="26"/>
                    </a:cubicBezTo>
                    <a:cubicBezTo>
                      <a:pt x="133" y="26"/>
                      <a:pt x="133" y="26"/>
                      <a:pt x="133" y="26"/>
                    </a:cubicBezTo>
                    <a:cubicBezTo>
                      <a:pt x="132" y="27"/>
                      <a:pt x="132" y="27"/>
                      <a:pt x="132" y="27"/>
                    </a:cubicBezTo>
                    <a:cubicBezTo>
                      <a:pt x="131" y="27"/>
                      <a:pt x="131" y="27"/>
                      <a:pt x="132" y="27"/>
                    </a:cubicBezTo>
                    <a:cubicBezTo>
                      <a:pt x="132" y="28"/>
                      <a:pt x="132" y="28"/>
                      <a:pt x="132" y="28"/>
                    </a:cubicBezTo>
                    <a:cubicBezTo>
                      <a:pt x="132" y="28"/>
                      <a:pt x="132" y="28"/>
                      <a:pt x="132" y="28"/>
                    </a:cubicBezTo>
                    <a:cubicBezTo>
                      <a:pt x="132" y="30"/>
                      <a:pt x="132" y="30"/>
                      <a:pt x="132" y="30"/>
                    </a:cubicBezTo>
                    <a:cubicBezTo>
                      <a:pt x="132" y="30"/>
                      <a:pt x="132" y="30"/>
                      <a:pt x="132" y="30"/>
                    </a:cubicBezTo>
                    <a:cubicBezTo>
                      <a:pt x="129" y="28"/>
                      <a:pt x="129" y="28"/>
                      <a:pt x="129" y="28"/>
                    </a:cubicBezTo>
                    <a:cubicBezTo>
                      <a:pt x="129" y="28"/>
                      <a:pt x="129" y="28"/>
                      <a:pt x="129" y="28"/>
                    </a:cubicBezTo>
                    <a:cubicBezTo>
                      <a:pt x="128" y="30"/>
                      <a:pt x="128" y="30"/>
                      <a:pt x="128" y="30"/>
                    </a:cubicBezTo>
                    <a:cubicBezTo>
                      <a:pt x="127" y="30"/>
                      <a:pt x="128" y="30"/>
                      <a:pt x="127" y="30"/>
                    </a:cubicBezTo>
                    <a:cubicBezTo>
                      <a:pt x="127" y="30"/>
                      <a:pt x="127" y="30"/>
                      <a:pt x="127" y="30"/>
                    </a:cubicBezTo>
                    <a:cubicBezTo>
                      <a:pt x="124" y="30"/>
                      <a:pt x="124" y="30"/>
                      <a:pt x="124" y="30"/>
                    </a:cubicBezTo>
                    <a:cubicBezTo>
                      <a:pt x="124" y="30"/>
                      <a:pt x="124" y="30"/>
                      <a:pt x="124" y="30"/>
                    </a:cubicBezTo>
                    <a:cubicBezTo>
                      <a:pt x="126" y="32"/>
                      <a:pt x="126" y="32"/>
                      <a:pt x="126" y="32"/>
                    </a:cubicBezTo>
                    <a:cubicBezTo>
                      <a:pt x="126" y="32"/>
                      <a:pt x="126" y="32"/>
                      <a:pt x="126" y="32"/>
                    </a:cubicBezTo>
                    <a:cubicBezTo>
                      <a:pt x="126" y="33"/>
                      <a:pt x="126" y="33"/>
                      <a:pt x="126" y="33"/>
                    </a:cubicBezTo>
                    <a:cubicBezTo>
                      <a:pt x="126" y="33"/>
                      <a:pt x="126" y="34"/>
                      <a:pt x="126" y="34"/>
                    </a:cubicBezTo>
                    <a:cubicBezTo>
                      <a:pt x="125" y="35"/>
                      <a:pt x="125" y="35"/>
                      <a:pt x="125" y="35"/>
                    </a:cubicBezTo>
                    <a:cubicBezTo>
                      <a:pt x="125" y="35"/>
                      <a:pt x="125" y="35"/>
                      <a:pt x="125" y="35"/>
                    </a:cubicBezTo>
                    <a:cubicBezTo>
                      <a:pt x="124" y="36"/>
                      <a:pt x="124" y="36"/>
                      <a:pt x="124" y="36"/>
                    </a:cubicBezTo>
                    <a:cubicBezTo>
                      <a:pt x="124" y="36"/>
                      <a:pt x="124" y="36"/>
                      <a:pt x="123" y="36"/>
                    </a:cubicBezTo>
                    <a:cubicBezTo>
                      <a:pt x="123" y="37"/>
                      <a:pt x="123" y="37"/>
                      <a:pt x="123" y="37"/>
                    </a:cubicBezTo>
                    <a:cubicBezTo>
                      <a:pt x="123" y="37"/>
                      <a:pt x="123" y="37"/>
                      <a:pt x="123" y="37"/>
                    </a:cubicBezTo>
                    <a:cubicBezTo>
                      <a:pt x="125" y="38"/>
                      <a:pt x="125" y="38"/>
                      <a:pt x="125" y="38"/>
                    </a:cubicBezTo>
                    <a:cubicBezTo>
                      <a:pt x="125" y="38"/>
                      <a:pt x="125" y="38"/>
                      <a:pt x="125" y="38"/>
                    </a:cubicBezTo>
                    <a:cubicBezTo>
                      <a:pt x="123" y="39"/>
                      <a:pt x="123" y="39"/>
                      <a:pt x="123" y="39"/>
                    </a:cubicBezTo>
                    <a:cubicBezTo>
                      <a:pt x="123" y="40"/>
                      <a:pt x="122" y="40"/>
                      <a:pt x="122" y="40"/>
                    </a:cubicBezTo>
                    <a:cubicBezTo>
                      <a:pt x="116" y="38"/>
                      <a:pt x="116" y="38"/>
                      <a:pt x="116" y="38"/>
                    </a:cubicBezTo>
                    <a:cubicBezTo>
                      <a:pt x="116" y="38"/>
                      <a:pt x="115" y="37"/>
                      <a:pt x="115" y="38"/>
                    </a:cubicBezTo>
                    <a:cubicBezTo>
                      <a:pt x="113" y="38"/>
                      <a:pt x="113" y="38"/>
                      <a:pt x="113" y="38"/>
                    </a:cubicBezTo>
                    <a:cubicBezTo>
                      <a:pt x="113" y="38"/>
                      <a:pt x="112" y="38"/>
                      <a:pt x="112" y="38"/>
                    </a:cubicBezTo>
                    <a:cubicBezTo>
                      <a:pt x="111" y="37"/>
                      <a:pt x="111" y="37"/>
                      <a:pt x="111" y="37"/>
                    </a:cubicBezTo>
                    <a:cubicBezTo>
                      <a:pt x="110" y="37"/>
                      <a:pt x="110" y="37"/>
                      <a:pt x="110" y="37"/>
                    </a:cubicBezTo>
                    <a:cubicBezTo>
                      <a:pt x="109" y="37"/>
                      <a:pt x="109" y="37"/>
                      <a:pt x="109" y="37"/>
                    </a:cubicBezTo>
                    <a:cubicBezTo>
                      <a:pt x="108" y="37"/>
                      <a:pt x="108" y="38"/>
                      <a:pt x="108" y="38"/>
                    </a:cubicBezTo>
                    <a:cubicBezTo>
                      <a:pt x="108" y="42"/>
                      <a:pt x="108" y="42"/>
                      <a:pt x="108" y="42"/>
                    </a:cubicBezTo>
                    <a:cubicBezTo>
                      <a:pt x="108" y="42"/>
                      <a:pt x="108" y="42"/>
                      <a:pt x="108" y="42"/>
                    </a:cubicBezTo>
                    <a:cubicBezTo>
                      <a:pt x="106" y="44"/>
                      <a:pt x="106" y="44"/>
                      <a:pt x="106" y="44"/>
                    </a:cubicBezTo>
                    <a:cubicBezTo>
                      <a:pt x="106" y="45"/>
                      <a:pt x="106" y="45"/>
                      <a:pt x="106" y="45"/>
                    </a:cubicBezTo>
                    <a:cubicBezTo>
                      <a:pt x="103" y="44"/>
                      <a:pt x="103" y="44"/>
                      <a:pt x="103" y="44"/>
                    </a:cubicBezTo>
                    <a:cubicBezTo>
                      <a:pt x="103" y="44"/>
                      <a:pt x="103" y="43"/>
                      <a:pt x="102" y="43"/>
                    </a:cubicBezTo>
                    <a:cubicBezTo>
                      <a:pt x="102" y="43"/>
                      <a:pt x="102" y="43"/>
                      <a:pt x="102" y="43"/>
                    </a:cubicBezTo>
                    <a:cubicBezTo>
                      <a:pt x="102" y="43"/>
                      <a:pt x="102" y="43"/>
                      <a:pt x="102" y="43"/>
                    </a:cubicBezTo>
                    <a:cubicBezTo>
                      <a:pt x="101" y="43"/>
                      <a:pt x="101" y="43"/>
                      <a:pt x="101" y="43"/>
                    </a:cubicBezTo>
                    <a:cubicBezTo>
                      <a:pt x="101" y="43"/>
                      <a:pt x="101" y="43"/>
                      <a:pt x="101" y="43"/>
                    </a:cubicBezTo>
                    <a:cubicBezTo>
                      <a:pt x="101" y="44"/>
                      <a:pt x="101" y="44"/>
                      <a:pt x="101" y="44"/>
                    </a:cubicBezTo>
                    <a:cubicBezTo>
                      <a:pt x="100" y="44"/>
                      <a:pt x="100" y="44"/>
                      <a:pt x="100" y="44"/>
                    </a:cubicBezTo>
                    <a:cubicBezTo>
                      <a:pt x="97" y="46"/>
                      <a:pt x="97" y="46"/>
                      <a:pt x="97" y="46"/>
                    </a:cubicBezTo>
                    <a:cubicBezTo>
                      <a:pt x="97" y="46"/>
                      <a:pt x="97" y="46"/>
                      <a:pt x="97" y="46"/>
                    </a:cubicBezTo>
                    <a:cubicBezTo>
                      <a:pt x="97" y="47"/>
                      <a:pt x="97" y="47"/>
                      <a:pt x="97" y="47"/>
                    </a:cubicBezTo>
                    <a:cubicBezTo>
                      <a:pt x="96" y="47"/>
                      <a:pt x="96" y="47"/>
                      <a:pt x="96" y="47"/>
                    </a:cubicBezTo>
                    <a:cubicBezTo>
                      <a:pt x="96" y="49"/>
                      <a:pt x="96" y="49"/>
                      <a:pt x="96" y="49"/>
                    </a:cubicBezTo>
                    <a:cubicBezTo>
                      <a:pt x="96" y="49"/>
                      <a:pt x="96" y="49"/>
                      <a:pt x="95" y="50"/>
                    </a:cubicBezTo>
                    <a:cubicBezTo>
                      <a:pt x="95" y="50"/>
                      <a:pt x="95" y="50"/>
                      <a:pt x="95" y="50"/>
                    </a:cubicBezTo>
                    <a:cubicBezTo>
                      <a:pt x="94" y="50"/>
                      <a:pt x="94" y="51"/>
                      <a:pt x="94" y="51"/>
                    </a:cubicBezTo>
                    <a:cubicBezTo>
                      <a:pt x="93" y="51"/>
                      <a:pt x="93" y="51"/>
                      <a:pt x="93" y="51"/>
                    </a:cubicBezTo>
                    <a:cubicBezTo>
                      <a:pt x="93" y="51"/>
                      <a:pt x="92" y="51"/>
                      <a:pt x="92" y="51"/>
                    </a:cubicBezTo>
                    <a:cubicBezTo>
                      <a:pt x="92" y="51"/>
                      <a:pt x="92" y="51"/>
                      <a:pt x="92" y="51"/>
                    </a:cubicBezTo>
                    <a:cubicBezTo>
                      <a:pt x="92" y="51"/>
                      <a:pt x="92" y="52"/>
                      <a:pt x="92" y="52"/>
                    </a:cubicBezTo>
                    <a:cubicBezTo>
                      <a:pt x="93" y="52"/>
                      <a:pt x="93" y="52"/>
                      <a:pt x="93" y="52"/>
                    </a:cubicBezTo>
                    <a:cubicBezTo>
                      <a:pt x="93" y="52"/>
                      <a:pt x="93" y="53"/>
                      <a:pt x="93" y="53"/>
                    </a:cubicBezTo>
                    <a:cubicBezTo>
                      <a:pt x="94" y="55"/>
                      <a:pt x="94" y="55"/>
                      <a:pt x="94" y="55"/>
                    </a:cubicBezTo>
                    <a:cubicBezTo>
                      <a:pt x="94" y="55"/>
                      <a:pt x="94" y="55"/>
                      <a:pt x="94" y="55"/>
                    </a:cubicBezTo>
                    <a:cubicBezTo>
                      <a:pt x="94" y="58"/>
                      <a:pt x="94" y="58"/>
                      <a:pt x="94" y="58"/>
                    </a:cubicBezTo>
                    <a:cubicBezTo>
                      <a:pt x="94" y="58"/>
                      <a:pt x="94" y="58"/>
                      <a:pt x="94" y="58"/>
                    </a:cubicBezTo>
                    <a:cubicBezTo>
                      <a:pt x="92" y="59"/>
                      <a:pt x="92" y="59"/>
                      <a:pt x="92" y="59"/>
                    </a:cubicBezTo>
                    <a:cubicBezTo>
                      <a:pt x="92" y="59"/>
                      <a:pt x="92" y="59"/>
                      <a:pt x="92" y="60"/>
                    </a:cubicBezTo>
                    <a:cubicBezTo>
                      <a:pt x="91" y="60"/>
                      <a:pt x="91" y="60"/>
                      <a:pt x="91" y="60"/>
                    </a:cubicBezTo>
                    <a:cubicBezTo>
                      <a:pt x="91" y="60"/>
                      <a:pt x="91" y="61"/>
                      <a:pt x="91" y="61"/>
                    </a:cubicBezTo>
                    <a:cubicBezTo>
                      <a:pt x="90" y="61"/>
                      <a:pt x="90" y="61"/>
                      <a:pt x="90" y="61"/>
                    </a:cubicBezTo>
                    <a:cubicBezTo>
                      <a:pt x="90" y="61"/>
                      <a:pt x="90" y="62"/>
                      <a:pt x="90" y="62"/>
                    </a:cubicBezTo>
                    <a:cubicBezTo>
                      <a:pt x="89" y="63"/>
                      <a:pt x="89" y="63"/>
                      <a:pt x="89" y="63"/>
                    </a:cubicBezTo>
                    <a:cubicBezTo>
                      <a:pt x="89" y="63"/>
                      <a:pt x="89" y="64"/>
                      <a:pt x="89" y="64"/>
                    </a:cubicBezTo>
                    <a:cubicBezTo>
                      <a:pt x="86" y="65"/>
                      <a:pt x="86" y="65"/>
                      <a:pt x="86" y="65"/>
                    </a:cubicBezTo>
                    <a:cubicBezTo>
                      <a:pt x="86" y="65"/>
                      <a:pt x="86" y="66"/>
                      <a:pt x="86" y="66"/>
                    </a:cubicBezTo>
                    <a:cubicBezTo>
                      <a:pt x="86" y="66"/>
                      <a:pt x="86" y="66"/>
                      <a:pt x="86" y="66"/>
                    </a:cubicBezTo>
                    <a:cubicBezTo>
                      <a:pt x="86" y="66"/>
                      <a:pt x="87" y="66"/>
                      <a:pt x="87" y="66"/>
                    </a:cubicBezTo>
                    <a:cubicBezTo>
                      <a:pt x="88" y="66"/>
                      <a:pt x="88" y="66"/>
                      <a:pt x="88" y="66"/>
                    </a:cubicBezTo>
                    <a:cubicBezTo>
                      <a:pt x="88" y="66"/>
                      <a:pt x="89" y="66"/>
                      <a:pt x="88" y="66"/>
                    </a:cubicBezTo>
                    <a:cubicBezTo>
                      <a:pt x="88" y="67"/>
                      <a:pt x="88" y="67"/>
                      <a:pt x="88" y="67"/>
                    </a:cubicBezTo>
                    <a:cubicBezTo>
                      <a:pt x="88" y="67"/>
                      <a:pt x="88" y="67"/>
                      <a:pt x="88" y="67"/>
                    </a:cubicBezTo>
                    <a:cubicBezTo>
                      <a:pt x="86" y="68"/>
                      <a:pt x="86" y="68"/>
                      <a:pt x="86" y="68"/>
                    </a:cubicBezTo>
                    <a:cubicBezTo>
                      <a:pt x="86" y="68"/>
                      <a:pt x="86" y="69"/>
                      <a:pt x="86" y="69"/>
                    </a:cubicBezTo>
                    <a:cubicBezTo>
                      <a:pt x="83" y="69"/>
                      <a:pt x="83" y="69"/>
                      <a:pt x="83" y="69"/>
                    </a:cubicBezTo>
                    <a:cubicBezTo>
                      <a:pt x="83" y="70"/>
                      <a:pt x="83" y="70"/>
                      <a:pt x="83" y="70"/>
                    </a:cubicBezTo>
                    <a:cubicBezTo>
                      <a:pt x="80" y="70"/>
                      <a:pt x="80" y="70"/>
                      <a:pt x="80" y="70"/>
                    </a:cubicBezTo>
                    <a:cubicBezTo>
                      <a:pt x="80" y="70"/>
                      <a:pt x="80" y="70"/>
                      <a:pt x="80" y="70"/>
                    </a:cubicBezTo>
                    <a:cubicBezTo>
                      <a:pt x="79" y="72"/>
                      <a:pt x="79" y="72"/>
                      <a:pt x="79" y="72"/>
                    </a:cubicBezTo>
                    <a:cubicBezTo>
                      <a:pt x="79" y="72"/>
                      <a:pt x="80" y="72"/>
                      <a:pt x="80" y="72"/>
                    </a:cubicBezTo>
                    <a:cubicBezTo>
                      <a:pt x="80" y="73"/>
                      <a:pt x="80" y="73"/>
                      <a:pt x="80" y="73"/>
                    </a:cubicBezTo>
                    <a:cubicBezTo>
                      <a:pt x="80" y="73"/>
                      <a:pt x="80" y="73"/>
                      <a:pt x="80" y="73"/>
                    </a:cubicBezTo>
                    <a:cubicBezTo>
                      <a:pt x="80" y="74"/>
                      <a:pt x="80" y="74"/>
                      <a:pt x="80" y="74"/>
                    </a:cubicBezTo>
                    <a:cubicBezTo>
                      <a:pt x="80" y="75"/>
                      <a:pt x="80" y="75"/>
                      <a:pt x="80" y="75"/>
                    </a:cubicBezTo>
                    <a:cubicBezTo>
                      <a:pt x="79" y="76"/>
                      <a:pt x="79" y="76"/>
                      <a:pt x="79" y="76"/>
                    </a:cubicBezTo>
                    <a:cubicBezTo>
                      <a:pt x="79" y="77"/>
                      <a:pt x="79" y="77"/>
                      <a:pt x="79" y="77"/>
                    </a:cubicBezTo>
                    <a:cubicBezTo>
                      <a:pt x="79" y="80"/>
                      <a:pt x="79" y="80"/>
                      <a:pt x="79" y="80"/>
                    </a:cubicBezTo>
                    <a:cubicBezTo>
                      <a:pt x="79" y="80"/>
                      <a:pt x="79" y="80"/>
                      <a:pt x="79" y="80"/>
                    </a:cubicBezTo>
                    <a:cubicBezTo>
                      <a:pt x="78" y="81"/>
                      <a:pt x="78" y="81"/>
                      <a:pt x="78" y="81"/>
                    </a:cubicBezTo>
                    <a:cubicBezTo>
                      <a:pt x="78" y="81"/>
                      <a:pt x="78" y="81"/>
                      <a:pt x="78" y="81"/>
                    </a:cubicBezTo>
                    <a:cubicBezTo>
                      <a:pt x="78" y="82"/>
                      <a:pt x="78" y="82"/>
                      <a:pt x="78" y="82"/>
                    </a:cubicBezTo>
                    <a:cubicBezTo>
                      <a:pt x="78" y="82"/>
                      <a:pt x="78" y="83"/>
                      <a:pt x="78" y="83"/>
                    </a:cubicBezTo>
                    <a:cubicBezTo>
                      <a:pt x="76" y="85"/>
                      <a:pt x="76" y="85"/>
                      <a:pt x="76" y="85"/>
                    </a:cubicBezTo>
                    <a:cubicBezTo>
                      <a:pt x="76" y="85"/>
                      <a:pt x="76" y="85"/>
                      <a:pt x="76" y="85"/>
                    </a:cubicBezTo>
                    <a:cubicBezTo>
                      <a:pt x="76" y="85"/>
                      <a:pt x="76" y="85"/>
                      <a:pt x="76" y="85"/>
                    </a:cubicBezTo>
                    <a:cubicBezTo>
                      <a:pt x="76" y="85"/>
                      <a:pt x="75" y="86"/>
                      <a:pt x="75" y="86"/>
                    </a:cubicBezTo>
                    <a:cubicBezTo>
                      <a:pt x="75" y="86"/>
                      <a:pt x="75" y="86"/>
                      <a:pt x="75" y="86"/>
                    </a:cubicBezTo>
                    <a:cubicBezTo>
                      <a:pt x="74" y="86"/>
                      <a:pt x="74" y="87"/>
                      <a:pt x="74" y="87"/>
                    </a:cubicBezTo>
                    <a:cubicBezTo>
                      <a:pt x="73" y="88"/>
                      <a:pt x="73" y="88"/>
                      <a:pt x="73" y="88"/>
                    </a:cubicBezTo>
                    <a:cubicBezTo>
                      <a:pt x="73" y="88"/>
                      <a:pt x="73" y="88"/>
                      <a:pt x="73" y="88"/>
                    </a:cubicBezTo>
                    <a:cubicBezTo>
                      <a:pt x="73" y="88"/>
                      <a:pt x="73" y="88"/>
                      <a:pt x="73" y="88"/>
                    </a:cubicBezTo>
                    <a:cubicBezTo>
                      <a:pt x="73" y="88"/>
                      <a:pt x="73" y="89"/>
                      <a:pt x="74" y="89"/>
                    </a:cubicBezTo>
                    <a:cubicBezTo>
                      <a:pt x="75" y="89"/>
                      <a:pt x="75" y="89"/>
                      <a:pt x="75" y="89"/>
                    </a:cubicBezTo>
                    <a:cubicBezTo>
                      <a:pt x="75" y="89"/>
                      <a:pt x="75" y="91"/>
                      <a:pt x="76" y="91"/>
                    </a:cubicBezTo>
                    <a:cubicBezTo>
                      <a:pt x="76" y="90"/>
                      <a:pt x="76" y="90"/>
                      <a:pt x="76" y="90"/>
                    </a:cubicBezTo>
                    <a:cubicBezTo>
                      <a:pt x="76" y="91"/>
                      <a:pt x="77" y="91"/>
                      <a:pt x="77" y="91"/>
                    </a:cubicBezTo>
                    <a:cubicBezTo>
                      <a:pt x="76" y="93"/>
                      <a:pt x="76" y="93"/>
                      <a:pt x="76" y="93"/>
                    </a:cubicBezTo>
                    <a:cubicBezTo>
                      <a:pt x="76" y="93"/>
                      <a:pt x="76" y="93"/>
                      <a:pt x="76" y="93"/>
                    </a:cubicBezTo>
                    <a:cubicBezTo>
                      <a:pt x="76" y="94"/>
                      <a:pt x="76" y="94"/>
                      <a:pt x="76" y="94"/>
                    </a:cubicBezTo>
                    <a:cubicBezTo>
                      <a:pt x="76" y="95"/>
                      <a:pt x="76" y="94"/>
                      <a:pt x="76" y="94"/>
                    </a:cubicBezTo>
                    <a:cubicBezTo>
                      <a:pt x="75" y="96"/>
                      <a:pt x="75" y="96"/>
                      <a:pt x="75" y="96"/>
                    </a:cubicBezTo>
                    <a:cubicBezTo>
                      <a:pt x="75" y="96"/>
                      <a:pt x="75" y="96"/>
                      <a:pt x="75" y="96"/>
                    </a:cubicBezTo>
                    <a:cubicBezTo>
                      <a:pt x="74" y="96"/>
                      <a:pt x="74" y="96"/>
                      <a:pt x="74" y="96"/>
                    </a:cubicBezTo>
                    <a:cubicBezTo>
                      <a:pt x="74" y="96"/>
                      <a:pt x="73" y="96"/>
                      <a:pt x="73" y="96"/>
                    </a:cubicBezTo>
                    <a:cubicBezTo>
                      <a:pt x="70" y="95"/>
                      <a:pt x="70" y="95"/>
                      <a:pt x="70" y="95"/>
                    </a:cubicBezTo>
                    <a:cubicBezTo>
                      <a:pt x="70" y="95"/>
                      <a:pt x="70" y="95"/>
                      <a:pt x="70" y="95"/>
                    </a:cubicBezTo>
                    <a:cubicBezTo>
                      <a:pt x="67" y="95"/>
                      <a:pt x="67" y="95"/>
                      <a:pt x="67" y="95"/>
                    </a:cubicBezTo>
                    <a:cubicBezTo>
                      <a:pt x="67" y="95"/>
                      <a:pt x="67" y="95"/>
                      <a:pt x="66" y="96"/>
                    </a:cubicBezTo>
                    <a:cubicBezTo>
                      <a:pt x="65" y="96"/>
                      <a:pt x="65" y="96"/>
                      <a:pt x="65" y="96"/>
                    </a:cubicBezTo>
                    <a:cubicBezTo>
                      <a:pt x="65" y="96"/>
                      <a:pt x="65" y="96"/>
                      <a:pt x="65" y="97"/>
                    </a:cubicBezTo>
                    <a:cubicBezTo>
                      <a:pt x="64" y="98"/>
                      <a:pt x="64" y="98"/>
                      <a:pt x="64" y="98"/>
                    </a:cubicBezTo>
                    <a:cubicBezTo>
                      <a:pt x="64" y="98"/>
                      <a:pt x="63" y="99"/>
                      <a:pt x="63" y="99"/>
                    </a:cubicBezTo>
                    <a:cubicBezTo>
                      <a:pt x="62" y="99"/>
                      <a:pt x="62" y="99"/>
                      <a:pt x="62" y="99"/>
                    </a:cubicBezTo>
                    <a:cubicBezTo>
                      <a:pt x="62" y="99"/>
                      <a:pt x="62" y="99"/>
                      <a:pt x="62" y="99"/>
                    </a:cubicBezTo>
                    <a:cubicBezTo>
                      <a:pt x="62" y="100"/>
                      <a:pt x="62" y="100"/>
                      <a:pt x="62" y="100"/>
                    </a:cubicBezTo>
                    <a:cubicBezTo>
                      <a:pt x="62" y="100"/>
                      <a:pt x="62" y="100"/>
                      <a:pt x="61" y="100"/>
                    </a:cubicBezTo>
                    <a:cubicBezTo>
                      <a:pt x="61" y="101"/>
                      <a:pt x="61" y="101"/>
                      <a:pt x="61" y="101"/>
                    </a:cubicBezTo>
                    <a:cubicBezTo>
                      <a:pt x="60" y="101"/>
                      <a:pt x="60" y="102"/>
                      <a:pt x="60" y="102"/>
                    </a:cubicBezTo>
                    <a:cubicBezTo>
                      <a:pt x="60" y="102"/>
                      <a:pt x="60" y="102"/>
                      <a:pt x="60" y="102"/>
                    </a:cubicBezTo>
                    <a:cubicBezTo>
                      <a:pt x="60" y="102"/>
                      <a:pt x="60" y="102"/>
                      <a:pt x="60" y="102"/>
                    </a:cubicBezTo>
                    <a:cubicBezTo>
                      <a:pt x="60" y="104"/>
                      <a:pt x="60" y="104"/>
                      <a:pt x="60" y="104"/>
                    </a:cubicBezTo>
                    <a:cubicBezTo>
                      <a:pt x="60" y="104"/>
                      <a:pt x="60" y="104"/>
                      <a:pt x="60" y="104"/>
                    </a:cubicBezTo>
                    <a:cubicBezTo>
                      <a:pt x="59" y="105"/>
                      <a:pt x="59" y="105"/>
                      <a:pt x="59" y="105"/>
                    </a:cubicBezTo>
                    <a:cubicBezTo>
                      <a:pt x="59" y="105"/>
                      <a:pt x="59" y="106"/>
                      <a:pt x="59" y="106"/>
                    </a:cubicBezTo>
                    <a:cubicBezTo>
                      <a:pt x="60" y="107"/>
                      <a:pt x="60" y="107"/>
                      <a:pt x="60" y="107"/>
                    </a:cubicBezTo>
                    <a:cubicBezTo>
                      <a:pt x="60" y="107"/>
                      <a:pt x="60" y="107"/>
                      <a:pt x="60" y="108"/>
                    </a:cubicBezTo>
                    <a:cubicBezTo>
                      <a:pt x="61" y="109"/>
                      <a:pt x="61" y="109"/>
                      <a:pt x="61" y="109"/>
                    </a:cubicBezTo>
                    <a:cubicBezTo>
                      <a:pt x="61" y="109"/>
                      <a:pt x="61" y="109"/>
                      <a:pt x="61" y="109"/>
                    </a:cubicBezTo>
                    <a:cubicBezTo>
                      <a:pt x="60" y="110"/>
                      <a:pt x="60" y="110"/>
                      <a:pt x="60" y="110"/>
                    </a:cubicBezTo>
                    <a:cubicBezTo>
                      <a:pt x="60" y="110"/>
                      <a:pt x="60" y="110"/>
                      <a:pt x="60" y="110"/>
                    </a:cubicBezTo>
                    <a:cubicBezTo>
                      <a:pt x="60" y="112"/>
                      <a:pt x="60" y="112"/>
                      <a:pt x="60" y="112"/>
                    </a:cubicBezTo>
                    <a:cubicBezTo>
                      <a:pt x="60" y="112"/>
                      <a:pt x="60" y="112"/>
                      <a:pt x="60" y="112"/>
                    </a:cubicBezTo>
                    <a:cubicBezTo>
                      <a:pt x="60" y="113"/>
                      <a:pt x="60" y="113"/>
                      <a:pt x="60" y="113"/>
                    </a:cubicBezTo>
                    <a:cubicBezTo>
                      <a:pt x="59" y="113"/>
                      <a:pt x="59" y="113"/>
                      <a:pt x="60" y="114"/>
                    </a:cubicBezTo>
                    <a:cubicBezTo>
                      <a:pt x="61" y="117"/>
                      <a:pt x="61" y="117"/>
                      <a:pt x="61" y="117"/>
                    </a:cubicBezTo>
                    <a:cubicBezTo>
                      <a:pt x="62" y="117"/>
                      <a:pt x="62" y="118"/>
                      <a:pt x="62" y="118"/>
                    </a:cubicBezTo>
                    <a:cubicBezTo>
                      <a:pt x="60" y="124"/>
                      <a:pt x="60" y="124"/>
                      <a:pt x="60" y="124"/>
                    </a:cubicBezTo>
                    <a:cubicBezTo>
                      <a:pt x="60" y="124"/>
                      <a:pt x="60" y="124"/>
                      <a:pt x="60" y="124"/>
                    </a:cubicBezTo>
                    <a:cubicBezTo>
                      <a:pt x="62" y="126"/>
                      <a:pt x="62" y="126"/>
                      <a:pt x="62" y="126"/>
                    </a:cubicBezTo>
                    <a:cubicBezTo>
                      <a:pt x="63" y="126"/>
                      <a:pt x="63" y="126"/>
                      <a:pt x="63" y="126"/>
                    </a:cubicBezTo>
                    <a:cubicBezTo>
                      <a:pt x="63" y="126"/>
                      <a:pt x="63" y="126"/>
                      <a:pt x="63" y="126"/>
                    </a:cubicBezTo>
                    <a:cubicBezTo>
                      <a:pt x="64" y="126"/>
                      <a:pt x="64" y="126"/>
                      <a:pt x="64" y="126"/>
                    </a:cubicBezTo>
                    <a:cubicBezTo>
                      <a:pt x="66" y="127"/>
                      <a:pt x="66" y="127"/>
                      <a:pt x="66" y="127"/>
                    </a:cubicBezTo>
                    <a:cubicBezTo>
                      <a:pt x="66" y="127"/>
                      <a:pt x="66" y="128"/>
                      <a:pt x="66" y="128"/>
                    </a:cubicBezTo>
                    <a:cubicBezTo>
                      <a:pt x="66" y="129"/>
                      <a:pt x="66" y="129"/>
                      <a:pt x="66" y="129"/>
                    </a:cubicBezTo>
                    <a:cubicBezTo>
                      <a:pt x="66" y="129"/>
                      <a:pt x="66" y="129"/>
                      <a:pt x="65" y="129"/>
                    </a:cubicBezTo>
                    <a:cubicBezTo>
                      <a:pt x="65" y="130"/>
                      <a:pt x="65" y="130"/>
                      <a:pt x="65" y="130"/>
                    </a:cubicBezTo>
                    <a:cubicBezTo>
                      <a:pt x="65" y="130"/>
                      <a:pt x="65" y="130"/>
                      <a:pt x="65" y="130"/>
                    </a:cubicBezTo>
                    <a:cubicBezTo>
                      <a:pt x="65" y="131"/>
                      <a:pt x="65" y="131"/>
                      <a:pt x="65" y="131"/>
                    </a:cubicBezTo>
                    <a:cubicBezTo>
                      <a:pt x="65" y="131"/>
                      <a:pt x="65" y="131"/>
                      <a:pt x="64" y="131"/>
                    </a:cubicBezTo>
                    <a:cubicBezTo>
                      <a:pt x="61" y="132"/>
                      <a:pt x="61" y="132"/>
                      <a:pt x="61" y="132"/>
                    </a:cubicBezTo>
                    <a:cubicBezTo>
                      <a:pt x="61" y="132"/>
                      <a:pt x="61" y="132"/>
                      <a:pt x="61" y="132"/>
                    </a:cubicBezTo>
                    <a:cubicBezTo>
                      <a:pt x="62" y="134"/>
                      <a:pt x="62" y="134"/>
                      <a:pt x="62" y="134"/>
                    </a:cubicBezTo>
                    <a:cubicBezTo>
                      <a:pt x="62" y="134"/>
                      <a:pt x="62" y="134"/>
                      <a:pt x="62" y="135"/>
                    </a:cubicBezTo>
                    <a:cubicBezTo>
                      <a:pt x="62" y="136"/>
                      <a:pt x="62" y="136"/>
                      <a:pt x="62" y="136"/>
                    </a:cubicBezTo>
                    <a:cubicBezTo>
                      <a:pt x="62" y="136"/>
                      <a:pt x="62" y="136"/>
                      <a:pt x="62" y="136"/>
                    </a:cubicBezTo>
                    <a:cubicBezTo>
                      <a:pt x="64" y="139"/>
                      <a:pt x="64" y="139"/>
                      <a:pt x="64" y="139"/>
                    </a:cubicBezTo>
                    <a:cubicBezTo>
                      <a:pt x="64" y="139"/>
                      <a:pt x="64" y="139"/>
                      <a:pt x="64" y="139"/>
                    </a:cubicBezTo>
                    <a:cubicBezTo>
                      <a:pt x="64" y="140"/>
                      <a:pt x="64" y="140"/>
                      <a:pt x="64" y="140"/>
                    </a:cubicBezTo>
                    <a:cubicBezTo>
                      <a:pt x="64" y="140"/>
                      <a:pt x="64" y="140"/>
                      <a:pt x="64" y="140"/>
                    </a:cubicBezTo>
                    <a:cubicBezTo>
                      <a:pt x="63" y="141"/>
                      <a:pt x="63" y="141"/>
                      <a:pt x="63" y="141"/>
                    </a:cubicBezTo>
                    <a:cubicBezTo>
                      <a:pt x="63" y="141"/>
                      <a:pt x="63" y="142"/>
                      <a:pt x="63" y="142"/>
                    </a:cubicBezTo>
                    <a:cubicBezTo>
                      <a:pt x="63" y="142"/>
                      <a:pt x="63" y="142"/>
                      <a:pt x="63" y="142"/>
                    </a:cubicBezTo>
                    <a:cubicBezTo>
                      <a:pt x="63" y="142"/>
                      <a:pt x="63" y="142"/>
                      <a:pt x="63" y="143"/>
                    </a:cubicBezTo>
                    <a:cubicBezTo>
                      <a:pt x="64" y="143"/>
                      <a:pt x="64" y="143"/>
                      <a:pt x="64" y="143"/>
                    </a:cubicBezTo>
                    <a:cubicBezTo>
                      <a:pt x="64" y="143"/>
                      <a:pt x="64" y="143"/>
                      <a:pt x="64" y="143"/>
                    </a:cubicBezTo>
                    <a:cubicBezTo>
                      <a:pt x="63" y="144"/>
                      <a:pt x="63" y="144"/>
                      <a:pt x="63" y="144"/>
                    </a:cubicBezTo>
                    <a:cubicBezTo>
                      <a:pt x="63" y="144"/>
                      <a:pt x="63" y="144"/>
                      <a:pt x="63" y="144"/>
                    </a:cubicBezTo>
                    <a:cubicBezTo>
                      <a:pt x="63" y="144"/>
                      <a:pt x="63" y="144"/>
                      <a:pt x="63" y="144"/>
                    </a:cubicBezTo>
                    <a:cubicBezTo>
                      <a:pt x="63" y="145"/>
                      <a:pt x="63" y="145"/>
                      <a:pt x="63" y="145"/>
                    </a:cubicBezTo>
                    <a:cubicBezTo>
                      <a:pt x="62" y="145"/>
                      <a:pt x="62" y="145"/>
                      <a:pt x="62" y="145"/>
                    </a:cubicBezTo>
                    <a:cubicBezTo>
                      <a:pt x="62" y="145"/>
                      <a:pt x="62" y="146"/>
                      <a:pt x="62" y="146"/>
                    </a:cubicBezTo>
                    <a:cubicBezTo>
                      <a:pt x="61" y="146"/>
                      <a:pt x="61" y="146"/>
                      <a:pt x="61" y="146"/>
                    </a:cubicBezTo>
                    <a:cubicBezTo>
                      <a:pt x="61" y="146"/>
                      <a:pt x="61" y="146"/>
                      <a:pt x="61" y="146"/>
                    </a:cubicBezTo>
                    <a:cubicBezTo>
                      <a:pt x="61" y="147"/>
                      <a:pt x="61" y="147"/>
                      <a:pt x="61" y="147"/>
                    </a:cubicBezTo>
                    <a:cubicBezTo>
                      <a:pt x="61" y="147"/>
                      <a:pt x="60" y="147"/>
                      <a:pt x="60" y="147"/>
                    </a:cubicBezTo>
                    <a:cubicBezTo>
                      <a:pt x="60" y="147"/>
                      <a:pt x="60" y="147"/>
                      <a:pt x="60" y="147"/>
                    </a:cubicBezTo>
                    <a:cubicBezTo>
                      <a:pt x="60" y="147"/>
                      <a:pt x="59" y="147"/>
                      <a:pt x="59" y="147"/>
                    </a:cubicBezTo>
                    <a:cubicBezTo>
                      <a:pt x="59" y="146"/>
                      <a:pt x="59" y="146"/>
                      <a:pt x="59" y="147"/>
                    </a:cubicBezTo>
                    <a:cubicBezTo>
                      <a:pt x="58" y="147"/>
                      <a:pt x="58" y="147"/>
                      <a:pt x="58" y="147"/>
                    </a:cubicBezTo>
                    <a:cubicBezTo>
                      <a:pt x="58" y="147"/>
                      <a:pt x="58" y="147"/>
                      <a:pt x="58" y="147"/>
                    </a:cubicBezTo>
                    <a:cubicBezTo>
                      <a:pt x="58" y="148"/>
                      <a:pt x="58" y="148"/>
                      <a:pt x="59" y="148"/>
                    </a:cubicBezTo>
                    <a:cubicBezTo>
                      <a:pt x="59" y="148"/>
                      <a:pt x="59" y="148"/>
                      <a:pt x="59" y="148"/>
                    </a:cubicBezTo>
                    <a:cubicBezTo>
                      <a:pt x="59" y="148"/>
                      <a:pt x="59" y="148"/>
                      <a:pt x="59" y="148"/>
                    </a:cubicBezTo>
                    <a:cubicBezTo>
                      <a:pt x="59" y="149"/>
                      <a:pt x="59" y="149"/>
                      <a:pt x="59" y="149"/>
                    </a:cubicBezTo>
                    <a:cubicBezTo>
                      <a:pt x="58" y="149"/>
                      <a:pt x="58" y="149"/>
                      <a:pt x="58" y="149"/>
                    </a:cubicBezTo>
                    <a:cubicBezTo>
                      <a:pt x="58" y="149"/>
                      <a:pt x="58" y="149"/>
                      <a:pt x="58" y="149"/>
                    </a:cubicBezTo>
                    <a:cubicBezTo>
                      <a:pt x="57" y="149"/>
                      <a:pt x="57" y="149"/>
                      <a:pt x="57" y="149"/>
                    </a:cubicBezTo>
                    <a:cubicBezTo>
                      <a:pt x="57" y="149"/>
                      <a:pt x="57" y="149"/>
                      <a:pt x="57" y="149"/>
                    </a:cubicBezTo>
                    <a:cubicBezTo>
                      <a:pt x="56" y="149"/>
                      <a:pt x="56" y="150"/>
                      <a:pt x="56" y="150"/>
                    </a:cubicBezTo>
                    <a:cubicBezTo>
                      <a:pt x="57" y="151"/>
                      <a:pt x="57" y="151"/>
                      <a:pt x="57" y="151"/>
                    </a:cubicBezTo>
                    <a:cubicBezTo>
                      <a:pt x="57" y="151"/>
                      <a:pt x="57" y="151"/>
                      <a:pt x="57" y="151"/>
                    </a:cubicBezTo>
                    <a:cubicBezTo>
                      <a:pt x="57" y="152"/>
                      <a:pt x="57" y="152"/>
                      <a:pt x="57" y="152"/>
                    </a:cubicBezTo>
                    <a:cubicBezTo>
                      <a:pt x="57" y="153"/>
                      <a:pt x="57" y="153"/>
                      <a:pt x="57" y="153"/>
                    </a:cubicBezTo>
                    <a:cubicBezTo>
                      <a:pt x="57" y="153"/>
                      <a:pt x="57" y="153"/>
                      <a:pt x="57" y="153"/>
                    </a:cubicBezTo>
                    <a:cubicBezTo>
                      <a:pt x="57" y="153"/>
                      <a:pt x="58" y="153"/>
                      <a:pt x="58" y="154"/>
                    </a:cubicBezTo>
                    <a:cubicBezTo>
                      <a:pt x="58" y="154"/>
                      <a:pt x="58" y="154"/>
                      <a:pt x="58" y="154"/>
                    </a:cubicBezTo>
                    <a:cubicBezTo>
                      <a:pt x="58" y="154"/>
                      <a:pt x="58" y="154"/>
                      <a:pt x="58" y="154"/>
                    </a:cubicBezTo>
                    <a:cubicBezTo>
                      <a:pt x="58" y="155"/>
                      <a:pt x="58" y="155"/>
                      <a:pt x="58" y="155"/>
                    </a:cubicBezTo>
                    <a:cubicBezTo>
                      <a:pt x="58" y="155"/>
                      <a:pt x="58" y="155"/>
                      <a:pt x="58" y="155"/>
                    </a:cubicBezTo>
                    <a:cubicBezTo>
                      <a:pt x="57" y="157"/>
                      <a:pt x="57" y="157"/>
                      <a:pt x="57" y="157"/>
                    </a:cubicBezTo>
                    <a:cubicBezTo>
                      <a:pt x="57" y="157"/>
                      <a:pt x="57" y="157"/>
                      <a:pt x="57" y="158"/>
                    </a:cubicBezTo>
                    <a:cubicBezTo>
                      <a:pt x="57" y="158"/>
                      <a:pt x="57" y="158"/>
                      <a:pt x="57" y="158"/>
                    </a:cubicBezTo>
                    <a:cubicBezTo>
                      <a:pt x="57" y="159"/>
                      <a:pt x="57" y="159"/>
                      <a:pt x="56" y="159"/>
                    </a:cubicBezTo>
                    <a:cubicBezTo>
                      <a:pt x="56" y="159"/>
                      <a:pt x="56" y="159"/>
                      <a:pt x="56" y="159"/>
                    </a:cubicBezTo>
                    <a:cubicBezTo>
                      <a:pt x="56" y="159"/>
                      <a:pt x="56" y="159"/>
                      <a:pt x="56" y="159"/>
                    </a:cubicBezTo>
                    <a:cubicBezTo>
                      <a:pt x="56" y="160"/>
                      <a:pt x="56" y="160"/>
                      <a:pt x="55" y="159"/>
                    </a:cubicBezTo>
                    <a:cubicBezTo>
                      <a:pt x="55" y="159"/>
                      <a:pt x="55" y="159"/>
                      <a:pt x="55" y="159"/>
                    </a:cubicBezTo>
                    <a:cubicBezTo>
                      <a:pt x="55" y="159"/>
                      <a:pt x="55" y="159"/>
                      <a:pt x="55" y="159"/>
                    </a:cubicBezTo>
                    <a:cubicBezTo>
                      <a:pt x="55" y="158"/>
                      <a:pt x="55" y="158"/>
                      <a:pt x="55" y="158"/>
                    </a:cubicBezTo>
                    <a:cubicBezTo>
                      <a:pt x="55" y="158"/>
                      <a:pt x="55" y="158"/>
                      <a:pt x="55" y="158"/>
                    </a:cubicBezTo>
                    <a:cubicBezTo>
                      <a:pt x="55" y="158"/>
                      <a:pt x="55" y="158"/>
                      <a:pt x="55" y="158"/>
                    </a:cubicBezTo>
                    <a:cubicBezTo>
                      <a:pt x="55" y="157"/>
                      <a:pt x="54" y="157"/>
                      <a:pt x="54" y="157"/>
                    </a:cubicBezTo>
                    <a:cubicBezTo>
                      <a:pt x="54" y="157"/>
                      <a:pt x="54" y="157"/>
                      <a:pt x="54" y="157"/>
                    </a:cubicBezTo>
                    <a:cubicBezTo>
                      <a:pt x="54" y="157"/>
                      <a:pt x="54" y="157"/>
                      <a:pt x="54" y="157"/>
                    </a:cubicBezTo>
                    <a:cubicBezTo>
                      <a:pt x="54" y="157"/>
                      <a:pt x="54" y="157"/>
                      <a:pt x="54" y="157"/>
                    </a:cubicBezTo>
                    <a:cubicBezTo>
                      <a:pt x="53" y="157"/>
                      <a:pt x="53" y="157"/>
                      <a:pt x="53" y="157"/>
                    </a:cubicBezTo>
                    <a:cubicBezTo>
                      <a:pt x="53" y="157"/>
                      <a:pt x="53" y="157"/>
                      <a:pt x="53" y="158"/>
                    </a:cubicBezTo>
                    <a:cubicBezTo>
                      <a:pt x="53" y="158"/>
                      <a:pt x="53" y="158"/>
                      <a:pt x="52" y="158"/>
                    </a:cubicBezTo>
                    <a:cubicBezTo>
                      <a:pt x="52" y="158"/>
                      <a:pt x="52" y="157"/>
                      <a:pt x="52" y="157"/>
                    </a:cubicBezTo>
                    <a:cubicBezTo>
                      <a:pt x="53" y="157"/>
                      <a:pt x="54" y="157"/>
                      <a:pt x="54" y="157"/>
                    </a:cubicBezTo>
                    <a:cubicBezTo>
                      <a:pt x="54" y="156"/>
                      <a:pt x="52" y="156"/>
                      <a:pt x="51" y="156"/>
                    </a:cubicBezTo>
                    <a:cubicBezTo>
                      <a:pt x="51" y="157"/>
                      <a:pt x="50" y="157"/>
                      <a:pt x="49" y="156"/>
                    </a:cubicBezTo>
                    <a:cubicBezTo>
                      <a:pt x="49" y="156"/>
                      <a:pt x="49" y="156"/>
                      <a:pt x="49" y="155"/>
                    </a:cubicBezTo>
                    <a:cubicBezTo>
                      <a:pt x="49" y="154"/>
                      <a:pt x="48" y="154"/>
                      <a:pt x="48" y="154"/>
                    </a:cubicBezTo>
                    <a:cubicBezTo>
                      <a:pt x="48" y="153"/>
                      <a:pt x="48" y="151"/>
                      <a:pt x="48" y="151"/>
                    </a:cubicBezTo>
                    <a:cubicBezTo>
                      <a:pt x="47" y="151"/>
                      <a:pt x="48" y="152"/>
                      <a:pt x="47" y="153"/>
                    </a:cubicBezTo>
                    <a:cubicBezTo>
                      <a:pt x="46" y="153"/>
                      <a:pt x="46" y="151"/>
                      <a:pt x="45" y="151"/>
                    </a:cubicBezTo>
                    <a:cubicBezTo>
                      <a:pt x="45" y="152"/>
                      <a:pt x="46" y="153"/>
                      <a:pt x="46" y="153"/>
                    </a:cubicBezTo>
                    <a:cubicBezTo>
                      <a:pt x="46" y="154"/>
                      <a:pt x="47" y="154"/>
                      <a:pt x="47" y="154"/>
                    </a:cubicBezTo>
                    <a:cubicBezTo>
                      <a:pt x="47" y="154"/>
                      <a:pt x="47" y="154"/>
                      <a:pt x="47" y="154"/>
                    </a:cubicBezTo>
                    <a:cubicBezTo>
                      <a:pt x="48" y="155"/>
                      <a:pt x="47" y="156"/>
                      <a:pt x="47" y="157"/>
                    </a:cubicBezTo>
                    <a:cubicBezTo>
                      <a:pt x="46" y="157"/>
                      <a:pt x="46" y="157"/>
                      <a:pt x="46" y="158"/>
                    </a:cubicBezTo>
                    <a:cubicBezTo>
                      <a:pt x="46" y="159"/>
                      <a:pt x="46" y="158"/>
                      <a:pt x="45" y="158"/>
                    </a:cubicBezTo>
                    <a:cubicBezTo>
                      <a:pt x="45" y="158"/>
                      <a:pt x="45" y="159"/>
                      <a:pt x="45" y="159"/>
                    </a:cubicBezTo>
                    <a:cubicBezTo>
                      <a:pt x="44" y="159"/>
                      <a:pt x="44" y="159"/>
                      <a:pt x="43" y="159"/>
                    </a:cubicBezTo>
                    <a:cubicBezTo>
                      <a:pt x="43" y="160"/>
                      <a:pt x="42" y="160"/>
                      <a:pt x="42" y="159"/>
                    </a:cubicBezTo>
                    <a:cubicBezTo>
                      <a:pt x="41" y="159"/>
                      <a:pt x="41" y="159"/>
                      <a:pt x="40" y="160"/>
                    </a:cubicBezTo>
                    <a:cubicBezTo>
                      <a:pt x="40" y="160"/>
                      <a:pt x="40" y="160"/>
                      <a:pt x="39" y="160"/>
                    </a:cubicBezTo>
                    <a:cubicBezTo>
                      <a:pt x="39" y="160"/>
                      <a:pt x="39" y="161"/>
                      <a:pt x="39" y="161"/>
                    </a:cubicBezTo>
                    <a:cubicBezTo>
                      <a:pt x="39" y="161"/>
                      <a:pt x="38" y="161"/>
                      <a:pt x="38" y="162"/>
                    </a:cubicBezTo>
                    <a:cubicBezTo>
                      <a:pt x="37" y="162"/>
                      <a:pt x="37" y="162"/>
                      <a:pt x="37" y="163"/>
                    </a:cubicBezTo>
                    <a:cubicBezTo>
                      <a:pt x="37" y="163"/>
                      <a:pt x="36" y="163"/>
                      <a:pt x="36" y="163"/>
                    </a:cubicBezTo>
                    <a:cubicBezTo>
                      <a:pt x="35" y="164"/>
                      <a:pt x="35" y="164"/>
                      <a:pt x="35" y="165"/>
                    </a:cubicBezTo>
                    <a:cubicBezTo>
                      <a:pt x="34" y="165"/>
                      <a:pt x="34" y="165"/>
                      <a:pt x="33" y="166"/>
                    </a:cubicBezTo>
                    <a:cubicBezTo>
                      <a:pt x="32" y="166"/>
                      <a:pt x="34" y="166"/>
                      <a:pt x="33" y="166"/>
                    </a:cubicBezTo>
                    <a:cubicBezTo>
                      <a:pt x="31" y="167"/>
                      <a:pt x="30" y="169"/>
                      <a:pt x="28" y="170"/>
                    </a:cubicBezTo>
                    <a:cubicBezTo>
                      <a:pt x="28" y="170"/>
                      <a:pt x="28" y="169"/>
                      <a:pt x="27" y="169"/>
                    </a:cubicBezTo>
                    <a:cubicBezTo>
                      <a:pt x="27" y="170"/>
                      <a:pt x="27" y="170"/>
                      <a:pt x="27" y="170"/>
                    </a:cubicBezTo>
                    <a:cubicBezTo>
                      <a:pt x="26" y="170"/>
                      <a:pt x="25" y="170"/>
                      <a:pt x="23" y="171"/>
                    </a:cubicBezTo>
                    <a:cubicBezTo>
                      <a:pt x="23" y="171"/>
                      <a:pt x="23" y="171"/>
                      <a:pt x="23" y="171"/>
                    </a:cubicBezTo>
                    <a:cubicBezTo>
                      <a:pt x="22" y="171"/>
                      <a:pt x="22" y="171"/>
                      <a:pt x="22" y="170"/>
                    </a:cubicBezTo>
                    <a:cubicBezTo>
                      <a:pt x="21" y="170"/>
                      <a:pt x="20" y="171"/>
                      <a:pt x="19" y="171"/>
                    </a:cubicBezTo>
                    <a:cubicBezTo>
                      <a:pt x="19" y="170"/>
                      <a:pt x="19" y="170"/>
                      <a:pt x="19" y="170"/>
                    </a:cubicBezTo>
                    <a:cubicBezTo>
                      <a:pt x="18" y="170"/>
                      <a:pt x="18" y="170"/>
                      <a:pt x="18" y="170"/>
                    </a:cubicBezTo>
                    <a:cubicBezTo>
                      <a:pt x="18" y="170"/>
                      <a:pt x="18" y="170"/>
                      <a:pt x="18" y="170"/>
                    </a:cubicBezTo>
                    <a:cubicBezTo>
                      <a:pt x="18" y="170"/>
                      <a:pt x="18" y="170"/>
                      <a:pt x="18" y="170"/>
                    </a:cubicBezTo>
                    <a:cubicBezTo>
                      <a:pt x="17" y="170"/>
                      <a:pt x="15" y="170"/>
                      <a:pt x="16" y="169"/>
                    </a:cubicBezTo>
                    <a:cubicBezTo>
                      <a:pt x="16" y="168"/>
                      <a:pt x="15" y="168"/>
                      <a:pt x="15" y="167"/>
                    </a:cubicBezTo>
                    <a:cubicBezTo>
                      <a:pt x="14" y="167"/>
                      <a:pt x="13" y="167"/>
                      <a:pt x="13" y="167"/>
                    </a:cubicBezTo>
                    <a:cubicBezTo>
                      <a:pt x="12" y="167"/>
                      <a:pt x="12" y="166"/>
                      <a:pt x="11" y="166"/>
                    </a:cubicBezTo>
                    <a:cubicBezTo>
                      <a:pt x="11" y="166"/>
                      <a:pt x="10" y="166"/>
                      <a:pt x="10" y="165"/>
                    </a:cubicBezTo>
                    <a:cubicBezTo>
                      <a:pt x="10" y="166"/>
                      <a:pt x="9" y="164"/>
                      <a:pt x="9" y="164"/>
                    </a:cubicBezTo>
                    <a:cubicBezTo>
                      <a:pt x="8" y="164"/>
                      <a:pt x="9" y="164"/>
                      <a:pt x="8" y="163"/>
                    </a:cubicBezTo>
                    <a:cubicBezTo>
                      <a:pt x="8" y="163"/>
                      <a:pt x="7" y="162"/>
                      <a:pt x="7" y="162"/>
                    </a:cubicBezTo>
                    <a:cubicBezTo>
                      <a:pt x="7" y="162"/>
                      <a:pt x="7" y="161"/>
                      <a:pt x="7" y="161"/>
                    </a:cubicBezTo>
                    <a:cubicBezTo>
                      <a:pt x="7" y="161"/>
                      <a:pt x="7" y="161"/>
                      <a:pt x="7" y="161"/>
                    </a:cubicBezTo>
                    <a:cubicBezTo>
                      <a:pt x="8" y="160"/>
                      <a:pt x="8" y="160"/>
                      <a:pt x="8" y="160"/>
                    </a:cubicBezTo>
                    <a:cubicBezTo>
                      <a:pt x="8" y="160"/>
                      <a:pt x="7" y="160"/>
                      <a:pt x="8" y="159"/>
                    </a:cubicBezTo>
                    <a:cubicBezTo>
                      <a:pt x="8" y="159"/>
                      <a:pt x="8" y="159"/>
                      <a:pt x="8" y="159"/>
                    </a:cubicBezTo>
                    <a:cubicBezTo>
                      <a:pt x="8" y="159"/>
                      <a:pt x="8" y="159"/>
                      <a:pt x="8" y="158"/>
                    </a:cubicBezTo>
                    <a:cubicBezTo>
                      <a:pt x="8" y="158"/>
                      <a:pt x="8" y="158"/>
                      <a:pt x="8" y="158"/>
                    </a:cubicBezTo>
                    <a:cubicBezTo>
                      <a:pt x="8" y="158"/>
                      <a:pt x="7" y="158"/>
                      <a:pt x="8" y="157"/>
                    </a:cubicBezTo>
                    <a:cubicBezTo>
                      <a:pt x="8" y="157"/>
                      <a:pt x="8" y="157"/>
                      <a:pt x="9" y="157"/>
                    </a:cubicBezTo>
                    <a:cubicBezTo>
                      <a:pt x="9" y="157"/>
                      <a:pt x="9" y="158"/>
                      <a:pt x="10" y="158"/>
                    </a:cubicBezTo>
                    <a:cubicBezTo>
                      <a:pt x="10" y="158"/>
                      <a:pt x="10" y="159"/>
                      <a:pt x="10" y="159"/>
                    </a:cubicBezTo>
                    <a:cubicBezTo>
                      <a:pt x="11" y="159"/>
                      <a:pt x="11" y="159"/>
                      <a:pt x="11" y="160"/>
                    </a:cubicBezTo>
                    <a:cubicBezTo>
                      <a:pt x="12" y="160"/>
                      <a:pt x="12" y="161"/>
                      <a:pt x="12" y="161"/>
                    </a:cubicBezTo>
                    <a:cubicBezTo>
                      <a:pt x="13" y="161"/>
                      <a:pt x="14" y="161"/>
                      <a:pt x="14" y="161"/>
                    </a:cubicBezTo>
                    <a:cubicBezTo>
                      <a:pt x="14" y="160"/>
                      <a:pt x="13" y="160"/>
                      <a:pt x="12" y="160"/>
                    </a:cubicBezTo>
                    <a:cubicBezTo>
                      <a:pt x="12" y="160"/>
                      <a:pt x="13" y="159"/>
                      <a:pt x="13" y="159"/>
                    </a:cubicBezTo>
                    <a:cubicBezTo>
                      <a:pt x="15" y="158"/>
                      <a:pt x="16" y="158"/>
                      <a:pt x="16" y="158"/>
                    </a:cubicBezTo>
                    <a:cubicBezTo>
                      <a:pt x="16" y="158"/>
                      <a:pt x="14" y="158"/>
                      <a:pt x="13" y="158"/>
                    </a:cubicBezTo>
                    <a:cubicBezTo>
                      <a:pt x="12" y="159"/>
                      <a:pt x="12" y="160"/>
                      <a:pt x="11" y="159"/>
                    </a:cubicBezTo>
                    <a:cubicBezTo>
                      <a:pt x="11" y="159"/>
                      <a:pt x="11" y="158"/>
                      <a:pt x="10" y="158"/>
                    </a:cubicBezTo>
                    <a:cubicBezTo>
                      <a:pt x="10" y="157"/>
                      <a:pt x="9" y="157"/>
                      <a:pt x="9" y="157"/>
                    </a:cubicBezTo>
                    <a:cubicBezTo>
                      <a:pt x="9" y="156"/>
                      <a:pt x="10" y="156"/>
                      <a:pt x="10" y="156"/>
                    </a:cubicBezTo>
                    <a:cubicBezTo>
                      <a:pt x="10" y="156"/>
                      <a:pt x="11" y="156"/>
                      <a:pt x="11" y="156"/>
                    </a:cubicBezTo>
                    <a:cubicBezTo>
                      <a:pt x="11" y="156"/>
                      <a:pt x="10" y="156"/>
                      <a:pt x="10" y="156"/>
                    </a:cubicBezTo>
                    <a:cubicBezTo>
                      <a:pt x="10" y="155"/>
                      <a:pt x="10" y="155"/>
                      <a:pt x="10" y="155"/>
                    </a:cubicBezTo>
                    <a:cubicBezTo>
                      <a:pt x="10" y="155"/>
                      <a:pt x="10" y="156"/>
                      <a:pt x="11" y="156"/>
                    </a:cubicBezTo>
                    <a:cubicBezTo>
                      <a:pt x="11" y="156"/>
                      <a:pt x="11" y="155"/>
                      <a:pt x="11" y="155"/>
                    </a:cubicBezTo>
                    <a:cubicBezTo>
                      <a:pt x="11" y="155"/>
                      <a:pt x="11" y="155"/>
                      <a:pt x="11" y="155"/>
                    </a:cubicBezTo>
                    <a:cubicBezTo>
                      <a:pt x="12" y="155"/>
                      <a:pt x="12" y="155"/>
                      <a:pt x="12" y="155"/>
                    </a:cubicBezTo>
                    <a:cubicBezTo>
                      <a:pt x="12" y="156"/>
                      <a:pt x="12" y="156"/>
                      <a:pt x="12" y="156"/>
                    </a:cubicBezTo>
                    <a:cubicBezTo>
                      <a:pt x="13" y="156"/>
                      <a:pt x="13" y="156"/>
                      <a:pt x="13" y="156"/>
                    </a:cubicBezTo>
                    <a:cubicBezTo>
                      <a:pt x="14" y="155"/>
                      <a:pt x="15" y="155"/>
                      <a:pt x="15" y="155"/>
                    </a:cubicBezTo>
                    <a:cubicBezTo>
                      <a:pt x="15" y="155"/>
                      <a:pt x="14" y="155"/>
                      <a:pt x="14" y="155"/>
                    </a:cubicBezTo>
                    <a:cubicBezTo>
                      <a:pt x="14" y="155"/>
                      <a:pt x="13" y="155"/>
                      <a:pt x="13" y="155"/>
                    </a:cubicBezTo>
                    <a:cubicBezTo>
                      <a:pt x="13" y="155"/>
                      <a:pt x="12" y="156"/>
                      <a:pt x="12" y="155"/>
                    </a:cubicBezTo>
                    <a:cubicBezTo>
                      <a:pt x="12" y="155"/>
                      <a:pt x="12" y="155"/>
                      <a:pt x="12" y="155"/>
                    </a:cubicBezTo>
                    <a:cubicBezTo>
                      <a:pt x="11" y="154"/>
                      <a:pt x="11" y="154"/>
                      <a:pt x="11" y="154"/>
                    </a:cubicBezTo>
                    <a:cubicBezTo>
                      <a:pt x="11" y="154"/>
                      <a:pt x="12" y="154"/>
                      <a:pt x="12" y="154"/>
                    </a:cubicBezTo>
                    <a:cubicBezTo>
                      <a:pt x="12" y="154"/>
                      <a:pt x="13" y="154"/>
                      <a:pt x="13" y="154"/>
                    </a:cubicBezTo>
                    <a:cubicBezTo>
                      <a:pt x="13" y="154"/>
                      <a:pt x="12" y="154"/>
                      <a:pt x="12" y="154"/>
                    </a:cubicBezTo>
                    <a:cubicBezTo>
                      <a:pt x="11" y="154"/>
                      <a:pt x="11" y="154"/>
                      <a:pt x="11" y="154"/>
                    </a:cubicBezTo>
                    <a:cubicBezTo>
                      <a:pt x="11" y="155"/>
                      <a:pt x="11" y="154"/>
                      <a:pt x="11" y="154"/>
                    </a:cubicBezTo>
                    <a:cubicBezTo>
                      <a:pt x="11" y="154"/>
                      <a:pt x="11" y="153"/>
                      <a:pt x="12" y="153"/>
                    </a:cubicBezTo>
                    <a:cubicBezTo>
                      <a:pt x="12" y="153"/>
                      <a:pt x="12" y="153"/>
                      <a:pt x="13" y="153"/>
                    </a:cubicBezTo>
                    <a:cubicBezTo>
                      <a:pt x="13" y="153"/>
                      <a:pt x="13" y="152"/>
                      <a:pt x="13" y="153"/>
                    </a:cubicBezTo>
                    <a:cubicBezTo>
                      <a:pt x="13" y="153"/>
                      <a:pt x="12" y="153"/>
                      <a:pt x="12" y="153"/>
                    </a:cubicBezTo>
                    <a:cubicBezTo>
                      <a:pt x="11" y="153"/>
                      <a:pt x="11" y="153"/>
                      <a:pt x="11" y="153"/>
                    </a:cubicBezTo>
                    <a:cubicBezTo>
                      <a:pt x="10" y="153"/>
                      <a:pt x="10" y="152"/>
                      <a:pt x="10" y="152"/>
                    </a:cubicBezTo>
                    <a:cubicBezTo>
                      <a:pt x="10" y="152"/>
                      <a:pt x="10" y="151"/>
                      <a:pt x="10" y="152"/>
                    </a:cubicBezTo>
                    <a:cubicBezTo>
                      <a:pt x="10" y="152"/>
                      <a:pt x="10" y="152"/>
                      <a:pt x="10" y="152"/>
                    </a:cubicBezTo>
                    <a:cubicBezTo>
                      <a:pt x="10" y="152"/>
                      <a:pt x="10" y="153"/>
                      <a:pt x="10" y="153"/>
                    </a:cubicBezTo>
                    <a:cubicBezTo>
                      <a:pt x="10" y="153"/>
                      <a:pt x="8" y="154"/>
                      <a:pt x="9" y="154"/>
                    </a:cubicBezTo>
                    <a:cubicBezTo>
                      <a:pt x="9" y="154"/>
                      <a:pt x="10" y="154"/>
                      <a:pt x="10" y="154"/>
                    </a:cubicBezTo>
                    <a:cubicBezTo>
                      <a:pt x="10" y="154"/>
                      <a:pt x="10" y="154"/>
                      <a:pt x="10" y="154"/>
                    </a:cubicBezTo>
                    <a:cubicBezTo>
                      <a:pt x="10" y="154"/>
                      <a:pt x="10" y="155"/>
                      <a:pt x="10" y="155"/>
                    </a:cubicBezTo>
                    <a:cubicBezTo>
                      <a:pt x="10" y="155"/>
                      <a:pt x="10" y="155"/>
                      <a:pt x="10" y="155"/>
                    </a:cubicBezTo>
                    <a:cubicBezTo>
                      <a:pt x="9" y="155"/>
                      <a:pt x="9" y="156"/>
                      <a:pt x="9" y="156"/>
                    </a:cubicBezTo>
                    <a:cubicBezTo>
                      <a:pt x="8" y="156"/>
                      <a:pt x="8" y="156"/>
                      <a:pt x="8" y="156"/>
                    </a:cubicBezTo>
                    <a:cubicBezTo>
                      <a:pt x="8" y="155"/>
                      <a:pt x="9" y="155"/>
                      <a:pt x="9" y="155"/>
                    </a:cubicBezTo>
                    <a:cubicBezTo>
                      <a:pt x="9" y="155"/>
                      <a:pt x="9" y="154"/>
                      <a:pt x="8" y="154"/>
                    </a:cubicBezTo>
                    <a:cubicBezTo>
                      <a:pt x="8" y="154"/>
                      <a:pt x="8" y="155"/>
                      <a:pt x="8" y="155"/>
                    </a:cubicBezTo>
                    <a:cubicBezTo>
                      <a:pt x="8" y="155"/>
                      <a:pt x="7" y="156"/>
                      <a:pt x="7" y="156"/>
                    </a:cubicBezTo>
                    <a:cubicBezTo>
                      <a:pt x="7" y="156"/>
                      <a:pt x="7" y="156"/>
                      <a:pt x="7" y="156"/>
                    </a:cubicBezTo>
                    <a:cubicBezTo>
                      <a:pt x="7" y="157"/>
                      <a:pt x="7" y="157"/>
                      <a:pt x="7" y="157"/>
                    </a:cubicBezTo>
                    <a:cubicBezTo>
                      <a:pt x="7" y="157"/>
                      <a:pt x="6" y="157"/>
                      <a:pt x="6" y="157"/>
                    </a:cubicBezTo>
                    <a:cubicBezTo>
                      <a:pt x="6" y="157"/>
                      <a:pt x="6" y="156"/>
                      <a:pt x="6" y="156"/>
                    </a:cubicBezTo>
                    <a:cubicBezTo>
                      <a:pt x="6" y="156"/>
                      <a:pt x="6" y="155"/>
                      <a:pt x="6" y="156"/>
                    </a:cubicBezTo>
                    <a:cubicBezTo>
                      <a:pt x="6" y="156"/>
                      <a:pt x="6" y="157"/>
                      <a:pt x="6" y="157"/>
                    </a:cubicBezTo>
                    <a:cubicBezTo>
                      <a:pt x="6" y="157"/>
                      <a:pt x="5" y="157"/>
                      <a:pt x="5" y="157"/>
                    </a:cubicBezTo>
                    <a:cubicBezTo>
                      <a:pt x="5" y="157"/>
                      <a:pt x="4" y="157"/>
                      <a:pt x="4" y="156"/>
                    </a:cubicBezTo>
                    <a:cubicBezTo>
                      <a:pt x="4" y="156"/>
                      <a:pt x="4" y="155"/>
                      <a:pt x="5" y="155"/>
                    </a:cubicBezTo>
                    <a:cubicBezTo>
                      <a:pt x="5" y="155"/>
                      <a:pt x="5" y="155"/>
                      <a:pt x="5" y="155"/>
                    </a:cubicBezTo>
                    <a:cubicBezTo>
                      <a:pt x="5" y="154"/>
                      <a:pt x="5" y="154"/>
                      <a:pt x="5" y="154"/>
                    </a:cubicBezTo>
                    <a:cubicBezTo>
                      <a:pt x="5" y="154"/>
                      <a:pt x="5" y="154"/>
                      <a:pt x="5" y="154"/>
                    </a:cubicBezTo>
                    <a:cubicBezTo>
                      <a:pt x="4" y="154"/>
                      <a:pt x="4" y="154"/>
                      <a:pt x="4" y="154"/>
                    </a:cubicBezTo>
                    <a:cubicBezTo>
                      <a:pt x="4" y="154"/>
                      <a:pt x="4" y="154"/>
                      <a:pt x="4" y="154"/>
                    </a:cubicBezTo>
                    <a:cubicBezTo>
                      <a:pt x="5" y="153"/>
                      <a:pt x="5" y="154"/>
                      <a:pt x="5" y="154"/>
                    </a:cubicBezTo>
                    <a:cubicBezTo>
                      <a:pt x="5" y="154"/>
                      <a:pt x="5" y="154"/>
                      <a:pt x="5" y="153"/>
                    </a:cubicBezTo>
                    <a:cubicBezTo>
                      <a:pt x="5" y="153"/>
                      <a:pt x="5" y="153"/>
                      <a:pt x="5" y="152"/>
                    </a:cubicBezTo>
                    <a:cubicBezTo>
                      <a:pt x="5" y="152"/>
                      <a:pt x="6" y="152"/>
                      <a:pt x="6" y="152"/>
                    </a:cubicBezTo>
                    <a:cubicBezTo>
                      <a:pt x="6" y="151"/>
                      <a:pt x="6" y="151"/>
                      <a:pt x="6" y="151"/>
                    </a:cubicBezTo>
                    <a:cubicBezTo>
                      <a:pt x="6" y="151"/>
                      <a:pt x="6" y="151"/>
                      <a:pt x="6" y="151"/>
                    </a:cubicBezTo>
                    <a:cubicBezTo>
                      <a:pt x="7" y="151"/>
                      <a:pt x="7" y="151"/>
                      <a:pt x="7" y="150"/>
                    </a:cubicBezTo>
                    <a:cubicBezTo>
                      <a:pt x="7" y="150"/>
                      <a:pt x="8" y="150"/>
                      <a:pt x="8" y="150"/>
                    </a:cubicBezTo>
                    <a:cubicBezTo>
                      <a:pt x="8" y="150"/>
                      <a:pt x="7" y="150"/>
                      <a:pt x="7" y="151"/>
                    </a:cubicBezTo>
                    <a:cubicBezTo>
                      <a:pt x="7" y="151"/>
                      <a:pt x="7" y="151"/>
                      <a:pt x="7" y="152"/>
                    </a:cubicBezTo>
                    <a:cubicBezTo>
                      <a:pt x="7" y="152"/>
                      <a:pt x="7" y="152"/>
                      <a:pt x="7" y="152"/>
                    </a:cubicBezTo>
                    <a:cubicBezTo>
                      <a:pt x="7" y="153"/>
                      <a:pt x="7" y="153"/>
                      <a:pt x="7" y="153"/>
                    </a:cubicBezTo>
                    <a:cubicBezTo>
                      <a:pt x="7" y="153"/>
                      <a:pt x="7" y="153"/>
                      <a:pt x="7" y="152"/>
                    </a:cubicBezTo>
                    <a:cubicBezTo>
                      <a:pt x="8" y="152"/>
                      <a:pt x="8" y="152"/>
                      <a:pt x="8" y="152"/>
                    </a:cubicBezTo>
                    <a:cubicBezTo>
                      <a:pt x="8" y="151"/>
                      <a:pt x="8" y="151"/>
                      <a:pt x="8" y="151"/>
                    </a:cubicBezTo>
                    <a:cubicBezTo>
                      <a:pt x="8" y="150"/>
                      <a:pt x="9" y="151"/>
                      <a:pt x="9" y="151"/>
                    </a:cubicBezTo>
                    <a:cubicBezTo>
                      <a:pt x="9" y="151"/>
                      <a:pt x="9" y="151"/>
                      <a:pt x="9" y="151"/>
                    </a:cubicBezTo>
                    <a:cubicBezTo>
                      <a:pt x="9" y="151"/>
                      <a:pt x="10" y="150"/>
                      <a:pt x="10" y="150"/>
                    </a:cubicBezTo>
                    <a:cubicBezTo>
                      <a:pt x="11" y="150"/>
                      <a:pt x="11" y="150"/>
                      <a:pt x="11" y="150"/>
                    </a:cubicBezTo>
                    <a:cubicBezTo>
                      <a:pt x="11" y="150"/>
                      <a:pt x="12" y="150"/>
                      <a:pt x="12" y="150"/>
                    </a:cubicBezTo>
                    <a:cubicBezTo>
                      <a:pt x="12" y="150"/>
                      <a:pt x="13" y="149"/>
                      <a:pt x="13" y="149"/>
                    </a:cubicBezTo>
                    <a:cubicBezTo>
                      <a:pt x="14" y="149"/>
                      <a:pt x="14" y="149"/>
                      <a:pt x="14" y="149"/>
                    </a:cubicBezTo>
                    <a:cubicBezTo>
                      <a:pt x="15" y="149"/>
                      <a:pt x="15" y="149"/>
                      <a:pt x="15" y="149"/>
                    </a:cubicBezTo>
                    <a:cubicBezTo>
                      <a:pt x="15" y="148"/>
                      <a:pt x="15" y="148"/>
                      <a:pt x="15" y="148"/>
                    </a:cubicBezTo>
                    <a:cubicBezTo>
                      <a:pt x="14" y="149"/>
                      <a:pt x="14" y="149"/>
                      <a:pt x="13" y="148"/>
                    </a:cubicBezTo>
                    <a:cubicBezTo>
                      <a:pt x="13" y="148"/>
                      <a:pt x="13" y="149"/>
                      <a:pt x="13" y="149"/>
                    </a:cubicBezTo>
                    <a:cubicBezTo>
                      <a:pt x="13" y="149"/>
                      <a:pt x="12" y="149"/>
                      <a:pt x="12" y="150"/>
                    </a:cubicBezTo>
                    <a:cubicBezTo>
                      <a:pt x="12" y="150"/>
                      <a:pt x="11" y="150"/>
                      <a:pt x="11" y="149"/>
                    </a:cubicBezTo>
                    <a:cubicBezTo>
                      <a:pt x="11" y="149"/>
                      <a:pt x="11" y="149"/>
                      <a:pt x="11" y="149"/>
                    </a:cubicBezTo>
                    <a:cubicBezTo>
                      <a:pt x="11" y="148"/>
                      <a:pt x="11" y="148"/>
                      <a:pt x="11" y="148"/>
                    </a:cubicBezTo>
                    <a:cubicBezTo>
                      <a:pt x="11" y="148"/>
                      <a:pt x="11" y="148"/>
                      <a:pt x="11" y="149"/>
                    </a:cubicBezTo>
                    <a:cubicBezTo>
                      <a:pt x="11" y="149"/>
                      <a:pt x="10" y="149"/>
                      <a:pt x="10" y="149"/>
                    </a:cubicBezTo>
                    <a:cubicBezTo>
                      <a:pt x="10" y="150"/>
                      <a:pt x="9" y="150"/>
                      <a:pt x="9" y="150"/>
                    </a:cubicBezTo>
                    <a:cubicBezTo>
                      <a:pt x="9" y="150"/>
                      <a:pt x="8" y="150"/>
                      <a:pt x="8" y="150"/>
                    </a:cubicBezTo>
                    <a:cubicBezTo>
                      <a:pt x="8" y="150"/>
                      <a:pt x="8" y="150"/>
                      <a:pt x="8" y="149"/>
                    </a:cubicBezTo>
                    <a:cubicBezTo>
                      <a:pt x="8" y="149"/>
                      <a:pt x="9" y="148"/>
                      <a:pt x="9" y="148"/>
                    </a:cubicBezTo>
                    <a:cubicBezTo>
                      <a:pt x="9" y="148"/>
                      <a:pt x="9" y="148"/>
                      <a:pt x="9" y="148"/>
                    </a:cubicBezTo>
                    <a:cubicBezTo>
                      <a:pt x="9" y="148"/>
                      <a:pt x="10" y="147"/>
                      <a:pt x="10" y="147"/>
                    </a:cubicBezTo>
                    <a:cubicBezTo>
                      <a:pt x="10" y="148"/>
                      <a:pt x="10" y="148"/>
                      <a:pt x="11" y="147"/>
                    </a:cubicBezTo>
                    <a:cubicBezTo>
                      <a:pt x="11" y="147"/>
                      <a:pt x="11" y="147"/>
                      <a:pt x="11" y="147"/>
                    </a:cubicBezTo>
                    <a:cubicBezTo>
                      <a:pt x="11" y="146"/>
                      <a:pt x="12" y="146"/>
                      <a:pt x="12" y="145"/>
                    </a:cubicBezTo>
                    <a:cubicBezTo>
                      <a:pt x="13" y="145"/>
                      <a:pt x="12" y="145"/>
                      <a:pt x="12" y="145"/>
                    </a:cubicBezTo>
                    <a:cubicBezTo>
                      <a:pt x="12" y="145"/>
                      <a:pt x="12" y="144"/>
                      <a:pt x="12" y="144"/>
                    </a:cubicBezTo>
                    <a:cubicBezTo>
                      <a:pt x="12" y="144"/>
                      <a:pt x="13" y="144"/>
                      <a:pt x="13" y="144"/>
                    </a:cubicBezTo>
                    <a:cubicBezTo>
                      <a:pt x="13" y="144"/>
                      <a:pt x="13" y="144"/>
                      <a:pt x="13" y="143"/>
                    </a:cubicBezTo>
                    <a:cubicBezTo>
                      <a:pt x="13" y="143"/>
                      <a:pt x="13" y="144"/>
                      <a:pt x="14" y="143"/>
                    </a:cubicBezTo>
                    <a:cubicBezTo>
                      <a:pt x="14" y="143"/>
                      <a:pt x="14" y="142"/>
                      <a:pt x="14" y="142"/>
                    </a:cubicBezTo>
                    <a:cubicBezTo>
                      <a:pt x="15" y="142"/>
                      <a:pt x="15" y="143"/>
                      <a:pt x="15" y="142"/>
                    </a:cubicBezTo>
                    <a:cubicBezTo>
                      <a:pt x="15" y="142"/>
                      <a:pt x="16" y="142"/>
                      <a:pt x="16" y="142"/>
                    </a:cubicBezTo>
                    <a:cubicBezTo>
                      <a:pt x="16" y="142"/>
                      <a:pt x="16" y="142"/>
                      <a:pt x="16" y="141"/>
                    </a:cubicBezTo>
                    <a:cubicBezTo>
                      <a:pt x="16" y="141"/>
                      <a:pt x="16" y="141"/>
                      <a:pt x="16" y="141"/>
                    </a:cubicBezTo>
                    <a:cubicBezTo>
                      <a:pt x="15" y="141"/>
                      <a:pt x="15" y="141"/>
                      <a:pt x="15" y="142"/>
                    </a:cubicBezTo>
                    <a:cubicBezTo>
                      <a:pt x="15" y="142"/>
                      <a:pt x="14" y="142"/>
                      <a:pt x="14" y="142"/>
                    </a:cubicBezTo>
                    <a:cubicBezTo>
                      <a:pt x="14" y="142"/>
                      <a:pt x="14" y="142"/>
                      <a:pt x="14" y="142"/>
                    </a:cubicBezTo>
                    <a:cubicBezTo>
                      <a:pt x="13" y="142"/>
                      <a:pt x="13" y="142"/>
                      <a:pt x="13" y="142"/>
                    </a:cubicBezTo>
                    <a:cubicBezTo>
                      <a:pt x="13" y="142"/>
                      <a:pt x="13" y="143"/>
                      <a:pt x="13" y="143"/>
                    </a:cubicBezTo>
                    <a:cubicBezTo>
                      <a:pt x="13" y="143"/>
                      <a:pt x="13" y="143"/>
                      <a:pt x="13" y="143"/>
                    </a:cubicBezTo>
                    <a:cubicBezTo>
                      <a:pt x="13" y="144"/>
                      <a:pt x="12" y="144"/>
                      <a:pt x="12" y="144"/>
                    </a:cubicBezTo>
                    <a:cubicBezTo>
                      <a:pt x="12" y="144"/>
                      <a:pt x="12" y="143"/>
                      <a:pt x="11" y="144"/>
                    </a:cubicBezTo>
                    <a:cubicBezTo>
                      <a:pt x="11" y="144"/>
                      <a:pt x="11" y="144"/>
                      <a:pt x="11" y="144"/>
                    </a:cubicBezTo>
                    <a:cubicBezTo>
                      <a:pt x="11" y="145"/>
                      <a:pt x="12" y="145"/>
                      <a:pt x="12" y="145"/>
                    </a:cubicBezTo>
                    <a:cubicBezTo>
                      <a:pt x="12" y="145"/>
                      <a:pt x="12" y="145"/>
                      <a:pt x="11" y="146"/>
                    </a:cubicBezTo>
                    <a:cubicBezTo>
                      <a:pt x="11" y="146"/>
                      <a:pt x="11" y="146"/>
                      <a:pt x="11" y="145"/>
                    </a:cubicBezTo>
                    <a:cubicBezTo>
                      <a:pt x="11" y="146"/>
                      <a:pt x="11" y="146"/>
                      <a:pt x="10" y="147"/>
                    </a:cubicBezTo>
                    <a:cubicBezTo>
                      <a:pt x="10" y="147"/>
                      <a:pt x="9" y="147"/>
                      <a:pt x="9" y="147"/>
                    </a:cubicBezTo>
                    <a:cubicBezTo>
                      <a:pt x="9" y="147"/>
                      <a:pt x="9" y="147"/>
                      <a:pt x="8" y="147"/>
                    </a:cubicBezTo>
                    <a:cubicBezTo>
                      <a:pt x="8" y="147"/>
                      <a:pt x="9" y="148"/>
                      <a:pt x="8" y="148"/>
                    </a:cubicBezTo>
                    <a:cubicBezTo>
                      <a:pt x="8" y="148"/>
                      <a:pt x="8" y="149"/>
                      <a:pt x="8" y="149"/>
                    </a:cubicBezTo>
                    <a:cubicBezTo>
                      <a:pt x="8" y="149"/>
                      <a:pt x="8" y="149"/>
                      <a:pt x="8" y="149"/>
                    </a:cubicBezTo>
                    <a:cubicBezTo>
                      <a:pt x="8" y="149"/>
                      <a:pt x="7" y="149"/>
                      <a:pt x="7" y="150"/>
                    </a:cubicBezTo>
                    <a:cubicBezTo>
                      <a:pt x="7" y="150"/>
                      <a:pt x="7" y="150"/>
                      <a:pt x="6" y="150"/>
                    </a:cubicBezTo>
                    <a:cubicBezTo>
                      <a:pt x="6" y="149"/>
                      <a:pt x="6" y="148"/>
                      <a:pt x="6" y="149"/>
                    </a:cubicBezTo>
                    <a:cubicBezTo>
                      <a:pt x="5" y="149"/>
                      <a:pt x="5" y="149"/>
                      <a:pt x="6" y="149"/>
                    </a:cubicBezTo>
                    <a:cubicBezTo>
                      <a:pt x="6" y="150"/>
                      <a:pt x="6" y="150"/>
                      <a:pt x="6" y="150"/>
                    </a:cubicBezTo>
                    <a:cubicBezTo>
                      <a:pt x="6" y="151"/>
                      <a:pt x="6" y="150"/>
                      <a:pt x="6" y="150"/>
                    </a:cubicBezTo>
                    <a:cubicBezTo>
                      <a:pt x="5" y="150"/>
                      <a:pt x="5" y="150"/>
                      <a:pt x="5" y="150"/>
                    </a:cubicBezTo>
                    <a:cubicBezTo>
                      <a:pt x="5" y="151"/>
                      <a:pt x="5" y="151"/>
                      <a:pt x="5" y="152"/>
                    </a:cubicBezTo>
                    <a:cubicBezTo>
                      <a:pt x="5" y="152"/>
                      <a:pt x="5" y="152"/>
                      <a:pt x="4" y="152"/>
                    </a:cubicBezTo>
                    <a:cubicBezTo>
                      <a:pt x="4" y="152"/>
                      <a:pt x="4" y="151"/>
                      <a:pt x="4" y="151"/>
                    </a:cubicBezTo>
                    <a:cubicBezTo>
                      <a:pt x="4" y="151"/>
                      <a:pt x="4" y="151"/>
                      <a:pt x="4" y="151"/>
                    </a:cubicBezTo>
                    <a:cubicBezTo>
                      <a:pt x="4" y="151"/>
                      <a:pt x="4" y="151"/>
                      <a:pt x="5" y="150"/>
                    </a:cubicBezTo>
                    <a:cubicBezTo>
                      <a:pt x="5" y="150"/>
                      <a:pt x="5" y="150"/>
                      <a:pt x="5" y="150"/>
                    </a:cubicBezTo>
                    <a:cubicBezTo>
                      <a:pt x="5" y="149"/>
                      <a:pt x="5" y="150"/>
                      <a:pt x="4" y="150"/>
                    </a:cubicBezTo>
                    <a:cubicBezTo>
                      <a:pt x="4" y="150"/>
                      <a:pt x="4" y="150"/>
                      <a:pt x="4" y="149"/>
                    </a:cubicBezTo>
                    <a:cubicBezTo>
                      <a:pt x="4" y="149"/>
                      <a:pt x="3" y="149"/>
                      <a:pt x="4" y="149"/>
                    </a:cubicBezTo>
                    <a:cubicBezTo>
                      <a:pt x="4" y="148"/>
                      <a:pt x="4" y="148"/>
                      <a:pt x="4" y="148"/>
                    </a:cubicBezTo>
                    <a:cubicBezTo>
                      <a:pt x="4" y="148"/>
                      <a:pt x="4" y="148"/>
                      <a:pt x="5" y="148"/>
                    </a:cubicBezTo>
                    <a:cubicBezTo>
                      <a:pt x="5" y="148"/>
                      <a:pt x="6" y="147"/>
                      <a:pt x="6" y="147"/>
                    </a:cubicBezTo>
                    <a:cubicBezTo>
                      <a:pt x="6" y="147"/>
                      <a:pt x="6" y="147"/>
                      <a:pt x="6" y="147"/>
                    </a:cubicBezTo>
                    <a:cubicBezTo>
                      <a:pt x="7" y="148"/>
                      <a:pt x="7" y="147"/>
                      <a:pt x="7" y="147"/>
                    </a:cubicBezTo>
                    <a:cubicBezTo>
                      <a:pt x="6" y="147"/>
                      <a:pt x="6" y="147"/>
                      <a:pt x="6" y="146"/>
                    </a:cubicBezTo>
                    <a:cubicBezTo>
                      <a:pt x="6" y="146"/>
                      <a:pt x="6" y="146"/>
                      <a:pt x="6" y="146"/>
                    </a:cubicBezTo>
                    <a:cubicBezTo>
                      <a:pt x="6" y="146"/>
                      <a:pt x="6" y="146"/>
                      <a:pt x="7" y="146"/>
                    </a:cubicBezTo>
                    <a:cubicBezTo>
                      <a:pt x="7" y="146"/>
                      <a:pt x="7" y="146"/>
                      <a:pt x="7" y="146"/>
                    </a:cubicBezTo>
                    <a:cubicBezTo>
                      <a:pt x="8" y="146"/>
                      <a:pt x="8" y="146"/>
                      <a:pt x="8" y="146"/>
                    </a:cubicBezTo>
                    <a:cubicBezTo>
                      <a:pt x="8" y="146"/>
                      <a:pt x="8" y="146"/>
                      <a:pt x="8" y="146"/>
                    </a:cubicBezTo>
                    <a:cubicBezTo>
                      <a:pt x="8" y="146"/>
                      <a:pt x="9" y="146"/>
                      <a:pt x="9" y="146"/>
                    </a:cubicBezTo>
                    <a:cubicBezTo>
                      <a:pt x="9" y="146"/>
                      <a:pt x="9" y="146"/>
                      <a:pt x="9" y="145"/>
                    </a:cubicBezTo>
                    <a:cubicBezTo>
                      <a:pt x="9" y="145"/>
                      <a:pt x="9" y="145"/>
                      <a:pt x="9" y="145"/>
                    </a:cubicBezTo>
                    <a:cubicBezTo>
                      <a:pt x="8" y="145"/>
                      <a:pt x="8" y="145"/>
                      <a:pt x="8" y="145"/>
                    </a:cubicBezTo>
                    <a:cubicBezTo>
                      <a:pt x="8" y="145"/>
                      <a:pt x="8" y="144"/>
                      <a:pt x="9" y="144"/>
                    </a:cubicBezTo>
                    <a:cubicBezTo>
                      <a:pt x="9" y="144"/>
                      <a:pt x="9" y="143"/>
                      <a:pt x="8" y="144"/>
                    </a:cubicBezTo>
                    <a:cubicBezTo>
                      <a:pt x="8" y="144"/>
                      <a:pt x="8" y="144"/>
                      <a:pt x="7" y="144"/>
                    </a:cubicBezTo>
                    <a:cubicBezTo>
                      <a:pt x="7" y="145"/>
                      <a:pt x="7" y="145"/>
                      <a:pt x="6" y="145"/>
                    </a:cubicBezTo>
                    <a:cubicBezTo>
                      <a:pt x="6" y="145"/>
                      <a:pt x="6" y="145"/>
                      <a:pt x="6" y="145"/>
                    </a:cubicBezTo>
                    <a:cubicBezTo>
                      <a:pt x="6" y="145"/>
                      <a:pt x="6" y="145"/>
                      <a:pt x="6" y="144"/>
                    </a:cubicBezTo>
                    <a:cubicBezTo>
                      <a:pt x="6" y="144"/>
                      <a:pt x="7" y="144"/>
                      <a:pt x="7" y="144"/>
                    </a:cubicBezTo>
                    <a:cubicBezTo>
                      <a:pt x="7" y="144"/>
                      <a:pt x="6" y="144"/>
                      <a:pt x="6" y="144"/>
                    </a:cubicBezTo>
                    <a:cubicBezTo>
                      <a:pt x="5" y="144"/>
                      <a:pt x="5" y="144"/>
                      <a:pt x="5" y="144"/>
                    </a:cubicBezTo>
                    <a:cubicBezTo>
                      <a:pt x="5" y="143"/>
                      <a:pt x="5" y="143"/>
                      <a:pt x="4" y="143"/>
                    </a:cubicBezTo>
                    <a:cubicBezTo>
                      <a:pt x="4" y="144"/>
                      <a:pt x="5" y="144"/>
                      <a:pt x="5" y="144"/>
                    </a:cubicBezTo>
                    <a:cubicBezTo>
                      <a:pt x="5" y="144"/>
                      <a:pt x="5" y="144"/>
                      <a:pt x="5" y="145"/>
                    </a:cubicBezTo>
                    <a:cubicBezTo>
                      <a:pt x="4" y="145"/>
                      <a:pt x="4" y="145"/>
                      <a:pt x="4" y="145"/>
                    </a:cubicBezTo>
                    <a:cubicBezTo>
                      <a:pt x="3" y="145"/>
                      <a:pt x="3" y="144"/>
                      <a:pt x="3" y="144"/>
                    </a:cubicBezTo>
                    <a:cubicBezTo>
                      <a:pt x="3" y="144"/>
                      <a:pt x="2" y="143"/>
                      <a:pt x="2" y="143"/>
                    </a:cubicBezTo>
                    <a:cubicBezTo>
                      <a:pt x="2" y="143"/>
                      <a:pt x="2" y="142"/>
                      <a:pt x="2" y="142"/>
                    </a:cubicBezTo>
                    <a:cubicBezTo>
                      <a:pt x="2" y="142"/>
                      <a:pt x="2" y="142"/>
                      <a:pt x="2" y="142"/>
                    </a:cubicBezTo>
                    <a:cubicBezTo>
                      <a:pt x="2" y="141"/>
                      <a:pt x="2" y="141"/>
                      <a:pt x="2" y="141"/>
                    </a:cubicBezTo>
                    <a:cubicBezTo>
                      <a:pt x="2" y="141"/>
                      <a:pt x="2" y="141"/>
                      <a:pt x="2" y="140"/>
                    </a:cubicBezTo>
                    <a:cubicBezTo>
                      <a:pt x="1" y="140"/>
                      <a:pt x="1" y="140"/>
                      <a:pt x="1" y="140"/>
                    </a:cubicBezTo>
                    <a:cubicBezTo>
                      <a:pt x="1" y="139"/>
                      <a:pt x="1" y="139"/>
                      <a:pt x="1" y="139"/>
                    </a:cubicBezTo>
                    <a:cubicBezTo>
                      <a:pt x="1" y="139"/>
                      <a:pt x="1" y="139"/>
                      <a:pt x="1" y="139"/>
                    </a:cubicBezTo>
                    <a:cubicBezTo>
                      <a:pt x="1" y="139"/>
                      <a:pt x="1" y="139"/>
                      <a:pt x="1" y="138"/>
                    </a:cubicBezTo>
                    <a:cubicBezTo>
                      <a:pt x="1" y="138"/>
                      <a:pt x="1" y="138"/>
                      <a:pt x="2" y="139"/>
                    </a:cubicBezTo>
                    <a:cubicBezTo>
                      <a:pt x="2" y="139"/>
                      <a:pt x="2" y="140"/>
                      <a:pt x="2" y="140"/>
                    </a:cubicBezTo>
                    <a:cubicBezTo>
                      <a:pt x="2" y="140"/>
                      <a:pt x="3" y="141"/>
                      <a:pt x="3" y="141"/>
                    </a:cubicBezTo>
                    <a:cubicBezTo>
                      <a:pt x="3" y="142"/>
                      <a:pt x="4" y="142"/>
                      <a:pt x="4" y="143"/>
                    </a:cubicBezTo>
                    <a:cubicBezTo>
                      <a:pt x="4" y="143"/>
                      <a:pt x="4" y="143"/>
                      <a:pt x="4" y="142"/>
                    </a:cubicBezTo>
                    <a:cubicBezTo>
                      <a:pt x="4" y="142"/>
                      <a:pt x="4" y="142"/>
                      <a:pt x="5" y="142"/>
                    </a:cubicBezTo>
                    <a:cubicBezTo>
                      <a:pt x="5" y="142"/>
                      <a:pt x="6" y="143"/>
                      <a:pt x="6" y="142"/>
                    </a:cubicBezTo>
                    <a:cubicBezTo>
                      <a:pt x="6" y="142"/>
                      <a:pt x="5" y="141"/>
                      <a:pt x="5" y="141"/>
                    </a:cubicBezTo>
                    <a:cubicBezTo>
                      <a:pt x="6" y="141"/>
                      <a:pt x="6" y="141"/>
                      <a:pt x="6" y="141"/>
                    </a:cubicBezTo>
                    <a:cubicBezTo>
                      <a:pt x="7" y="140"/>
                      <a:pt x="7" y="140"/>
                      <a:pt x="8" y="139"/>
                    </a:cubicBezTo>
                    <a:cubicBezTo>
                      <a:pt x="8" y="139"/>
                      <a:pt x="8" y="138"/>
                      <a:pt x="8" y="139"/>
                    </a:cubicBezTo>
                    <a:cubicBezTo>
                      <a:pt x="7" y="139"/>
                      <a:pt x="6" y="140"/>
                      <a:pt x="6" y="140"/>
                    </a:cubicBezTo>
                    <a:cubicBezTo>
                      <a:pt x="5" y="140"/>
                      <a:pt x="5" y="140"/>
                      <a:pt x="5" y="140"/>
                    </a:cubicBezTo>
                    <a:cubicBezTo>
                      <a:pt x="5" y="141"/>
                      <a:pt x="5" y="142"/>
                      <a:pt x="4" y="142"/>
                    </a:cubicBezTo>
                    <a:cubicBezTo>
                      <a:pt x="4" y="142"/>
                      <a:pt x="4" y="141"/>
                      <a:pt x="3" y="141"/>
                    </a:cubicBezTo>
                    <a:cubicBezTo>
                      <a:pt x="3" y="140"/>
                      <a:pt x="3" y="140"/>
                      <a:pt x="3" y="139"/>
                    </a:cubicBezTo>
                    <a:cubicBezTo>
                      <a:pt x="3" y="139"/>
                      <a:pt x="3" y="139"/>
                      <a:pt x="3" y="139"/>
                    </a:cubicBezTo>
                    <a:cubicBezTo>
                      <a:pt x="3" y="139"/>
                      <a:pt x="2" y="139"/>
                      <a:pt x="2" y="138"/>
                    </a:cubicBezTo>
                    <a:cubicBezTo>
                      <a:pt x="2" y="138"/>
                      <a:pt x="3" y="138"/>
                      <a:pt x="3" y="138"/>
                    </a:cubicBezTo>
                    <a:cubicBezTo>
                      <a:pt x="3" y="138"/>
                      <a:pt x="1" y="138"/>
                      <a:pt x="1" y="137"/>
                    </a:cubicBezTo>
                    <a:cubicBezTo>
                      <a:pt x="1" y="137"/>
                      <a:pt x="2" y="137"/>
                      <a:pt x="2" y="137"/>
                    </a:cubicBezTo>
                    <a:cubicBezTo>
                      <a:pt x="3" y="137"/>
                      <a:pt x="3" y="137"/>
                      <a:pt x="4" y="138"/>
                    </a:cubicBezTo>
                    <a:cubicBezTo>
                      <a:pt x="5" y="138"/>
                      <a:pt x="5" y="138"/>
                      <a:pt x="5" y="138"/>
                    </a:cubicBezTo>
                    <a:cubicBezTo>
                      <a:pt x="6" y="139"/>
                      <a:pt x="6" y="139"/>
                      <a:pt x="6" y="139"/>
                    </a:cubicBezTo>
                    <a:cubicBezTo>
                      <a:pt x="7" y="139"/>
                      <a:pt x="7" y="138"/>
                      <a:pt x="6" y="138"/>
                    </a:cubicBezTo>
                    <a:cubicBezTo>
                      <a:pt x="6" y="138"/>
                      <a:pt x="6" y="138"/>
                      <a:pt x="6" y="138"/>
                    </a:cubicBezTo>
                    <a:cubicBezTo>
                      <a:pt x="6" y="138"/>
                      <a:pt x="6" y="137"/>
                      <a:pt x="6" y="137"/>
                    </a:cubicBezTo>
                    <a:cubicBezTo>
                      <a:pt x="6" y="137"/>
                      <a:pt x="7" y="137"/>
                      <a:pt x="7" y="137"/>
                    </a:cubicBezTo>
                    <a:cubicBezTo>
                      <a:pt x="7" y="137"/>
                      <a:pt x="8" y="136"/>
                      <a:pt x="7" y="136"/>
                    </a:cubicBezTo>
                    <a:cubicBezTo>
                      <a:pt x="7" y="136"/>
                      <a:pt x="6" y="136"/>
                      <a:pt x="6" y="136"/>
                    </a:cubicBezTo>
                    <a:cubicBezTo>
                      <a:pt x="5" y="137"/>
                      <a:pt x="5" y="137"/>
                      <a:pt x="5" y="137"/>
                    </a:cubicBezTo>
                    <a:cubicBezTo>
                      <a:pt x="4" y="137"/>
                      <a:pt x="4" y="137"/>
                      <a:pt x="3" y="137"/>
                    </a:cubicBezTo>
                    <a:cubicBezTo>
                      <a:pt x="3" y="137"/>
                      <a:pt x="2" y="137"/>
                      <a:pt x="1" y="136"/>
                    </a:cubicBezTo>
                    <a:cubicBezTo>
                      <a:pt x="1" y="136"/>
                      <a:pt x="1" y="135"/>
                      <a:pt x="2" y="135"/>
                    </a:cubicBezTo>
                    <a:cubicBezTo>
                      <a:pt x="2" y="135"/>
                      <a:pt x="2" y="135"/>
                      <a:pt x="3" y="135"/>
                    </a:cubicBezTo>
                    <a:cubicBezTo>
                      <a:pt x="3" y="135"/>
                      <a:pt x="4" y="134"/>
                      <a:pt x="4" y="134"/>
                    </a:cubicBezTo>
                    <a:cubicBezTo>
                      <a:pt x="4" y="134"/>
                      <a:pt x="4" y="134"/>
                      <a:pt x="5" y="134"/>
                    </a:cubicBezTo>
                    <a:cubicBezTo>
                      <a:pt x="5" y="134"/>
                      <a:pt x="5" y="134"/>
                      <a:pt x="5" y="135"/>
                    </a:cubicBezTo>
                    <a:cubicBezTo>
                      <a:pt x="6" y="135"/>
                      <a:pt x="6" y="135"/>
                      <a:pt x="6" y="135"/>
                    </a:cubicBezTo>
                    <a:cubicBezTo>
                      <a:pt x="7" y="135"/>
                      <a:pt x="7" y="135"/>
                      <a:pt x="8" y="135"/>
                    </a:cubicBezTo>
                    <a:cubicBezTo>
                      <a:pt x="8" y="134"/>
                      <a:pt x="8" y="133"/>
                      <a:pt x="8" y="133"/>
                    </a:cubicBezTo>
                    <a:cubicBezTo>
                      <a:pt x="8" y="133"/>
                      <a:pt x="9" y="134"/>
                      <a:pt x="9" y="134"/>
                    </a:cubicBezTo>
                    <a:cubicBezTo>
                      <a:pt x="9" y="134"/>
                      <a:pt x="10" y="133"/>
                      <a:pt x="10" y="133"/>
                    </a:cubicBezTo>
                    <a:cubicBezTo>
                      <a:pt x="10" y="133"/>
                      <a:pt x="10" y="133"/>
                      <a:pt x="10" y="133"/>
                    </a:cubicBezTo>
                    <a:cubicBezTo>
                      <a:pt x="11" y="133"/>
                      <a:pt x="11" y="132"/>
                      <a:pt x="11" y="132"/>
                    </a:cubicBezTo>
                    <a:cubicBezTo>
                      <a:pt x="11" y="132"/>
                      <a:pt x="11" y="134"/>
                      <a:pt x="12" y="134"/>
                    </a:cubicBezTo>
                    <a:cubicBezTo>
                      <a:pt x="12" y="134"/>
                      <a:pt x="12" y="133"/>
                      <a:pt x="12" y="133"/>
                    </a:cubicBezTo>
                    <a:cubicBezTo>
                      <a:pt x="12" y="133"/>
                      <a:pt x="12" y="134"/>
                      <a:pt x="13" y="134"/>
                    </a:cubicBezTo>
                    <a:cubicBezTo>
                      <a:pt x="13" y="134"/>
                      <a:pt x="13" y="134"/>
                      <a:pt x="14" y="134"/>
                    </a:cubicBezTo>
                    <a:cubicBezTo>
                      <a:pt x="14" y="135"/>
                      <a:pt x="14" y="135"/>
                      <a:pt x="15" y="135"/>
                    </a:cubicBezTo>
                    <a:cubicBezTo>
                      <a:pt x="15" y="134"/>
                      <a:pt x="15" y="134"/>
                      <a:pt x="16" y="134"/>
                    </a:cubicBezTo>
                    <a:cubicBezTo>
                      <a:pt x="16" y="134"/>
                      <a:pt x="16" y="133"/>
                      <a:pt x="16" y="132"/>
                    </a:cubicBezTo>
                    <a:cubicBezTo>
                      <a:pt x="17" y="132"/>
                      <a:pt x="17" y="133"/>
                      <a:pt x="18" y="133"/>
                    </a:cubicBezTo>
                    <a:cubicBezTo>
                      <a:pt x="18" y="133"/>
                      <a:pt x="18" y="134"/>
                      <a:pt x="18" y="134"/>
                    </a:cubicBezTo>
                    <a:cubicBezTo>
                      <a:pt x="19" y="134"/>
                      <a:pt x="19" y="134"/>
                      <a:pt x="19" y="134"/>
                    </a:cubicBezTo>
                    <a:cubicBezTo>
                      <a:pt x="19" y="134"/>
                      <a:pt x="19" y="135"/>
                      <a:pt x="19" y="135"/>
                    </a:cubicBezTo>
                    <a:cubicBezTo>
                      <a:pt x="20" y="136"/>
                      <a:pt x="20" y="136"/>
                      <a:pt x="21" y="136"/>
                    </a:cubicBezTo>
                    <a:cubicBezTo>
                      <a:pt x="21" y="136"/>
                      <a:pt x="20" y="135"/>
                      <a:pt x="20" y="135"/>
                    </a:cubicBezTo>
                    <a:cubicBezTo>
                      <a:pt x="20" y="134"/>
                      <a:pt x="20" y="134"/>
                      <a:pt x="20" y="134"/>
                    </a:cubicBezTo>
                    <a:cubicBezTo>
                      <a:pt x="21" y="134"/>
                      <a:pt x="21" y="133"/>
                      <a:pt x="21" y="133"/>
                    </a:cubicBezTo>
                    <a:cubicBezTo>
                      <a:pt x="22" y="133"/>
                      <a:pt x="22" y="134"/>
                      <a:pt x="22" y="134"/>
                    </a:cubicBezTo>
                    <a:cubicBezTo>
                      <a:pt x="23" y="134"/>
                      <a:pt x="23" y="135"/>
                      <a:pt x="24" y="135"/>
                    </a:cubicBezTo>
                    <a:cubicBezTo>
                      <a:pt x="24" y="134"/>
                      <a:pt x="23" y="133"/>
                      <a:pt x="23" y="132"/>
                    </a:cubicBezTo>
                    <a:cubicBezTo>
                      <a:pt x="23" y="132"/>
                      <a:pt x="23" y="132"/>
                      <a:pt x="24" y="132"/>
                    </a:cubicBezTo>
                    <a:cubicBezTo>
                      <a:pt x="24" y="132"/>
                      <a:pt x="25" y="132"/>
                      <a:pt x="25" y="132"/>
                    </a:cubicBezTo>
                    <a:cubicBezTo>
                      <a:pt x="25" y="131"/>
                      <a:pt x="25" y="131"/>
                      <a:pt x="26" y="131"/>
                    </a:cubicBezTo>
                    <a:cubicBezTo>
                      <a:pt x="26" y="131"/>
                      <a:pt x="26" y="130"/>
                      <a:pt x="26" y="130"/>
                    </a:cubicBezTo>
                    <a:cubicBezTo>
                      <a:pt x="26" y="130"/>
                      <a:pt x="25" y="130"/>
                      <a:pt x="25" y="130"/>
                    </a:cubicBezTo>
                    <a:cubicBezTo>
                      <a:pt x="25" y="131"/>
                      <a:pt x="25" y="131"/>
                      <a:pt x="24" y="131"/>
                    </a:cubicBezTo>
                    <a:cubicBezTo>
                      <a:pt x="24" y="131"/>
                      <a:pt x="24" y="131"/>
                      <a:pt x="23" y="131"/>
                    </a:cubicBezTo>
                    <a:cubicBezTo>
                      <a:pt x="23" y="131"/>
                      <a:pt x="23" y="131"/>
                      <a:pt x="22" y="131"/>
                    </a:cubicBezTo>
                    <a:cubicBezTo>
                      <a:pt x="22" y="131"/>
                      <a:pt x="22" y="130"/>
                      <a:pt x="22" y="130"/>
                    </a:cubicBezTo>
                    <a:cubicBezTo>
                      <a:pt x="22" y="130"/>
                      <a:pt x="22" y="130"/>
                      <a:pt x="23" y="130"/>
                    </a:cubicBezTo>
                    <a:cubicBezTo>
                      <a:pt x="23" y="130"/>
                      <a:pt x="23" y="129"/>
                      <a:pt x="24" y="129"/>
                    </a:cubicBezTo>
                    <a:cubicBezTo>
                      <a:pt x="24" y="129"/>
                      <a:pt x="24" y="128"/>
                      <a:pt x="25" y="128"/>
                    </a:cubicBezTo>
                    <a:cubicBezTo>
                      <a:pt x="25" y="129"/>
                      <a:pt x="25" y="128"/>
                      <a:pt x="26" y="127"/>
                    </a:cubicBezTo>
                    <a:cubicBezTo>
                      <a:pt x="26" y="127"/>
                      <a:pt x="26" y="126"/>
                      <a:pt x="26" y="126"/>
                    </a:cubicBezTo>
                    <a:cubicBezTo>
                      <a:pt x="25" y="127"/>
                      <a:pt x="25" y="127"/>
                      <a:pt x="25" y="127"/>
                    </a:cubicBezTo>
                    <a:cubicBezTo>
                      <a:pt x="24" y="128"/>
                      <a:pt x="24" y="128"/>
                      <a:pt x="23" y="128"/>
                    </a:cubicBezTo>
                    <a:cubicBezTo>
                      <a:pt x="23" y="128"/>
                      <a:pt x="23" y="129"/>
                      <a:pt x="22" y="129"/>
                    </a:cubicBezTo>
                    <a:cubicBezTo>
                      <a:pt x="22" y="129"/>
                      <a:pt x="21" y="130"/>
                      <a:pt x="21" y="130"/>
                    </a:cubicBezTo>
                    <a:cubicBezTo>
                      <a:pt x="21" y="130"/>
                      <a:pt x="22" y="131"/>
                      <a:pt x="22" y="131"/>
                    </a:cubicBezTo>
                    <a:cubicBezTo>
                      <a:pt x="22" y="131"/>
                      <a:pt x="22" y="132"/>
                      <a:pt x="22" y="132"/>
                    </a:cubicBezTo>
                    <a:cubicBezTo>
                      <a:pt x="21" y="132"/>
                      <a:pt x="21" y="132"/>
                      <a:pt x="20" y="132"/>
                    </a:cubicBezTo>
                    <a:cubicBezTo>
                      <a:pt x="20" y="132"/>
                      <a:pt x="20" y="132"/>
                      <a:pt x="19" y="132"/>
                    </a:cubicBezTo>
                    <a:cubicBezTo>
                      <a:pt x="19" y="132"/>
                      <a:pt x="19" y="132"/>
                      <a:pt x="18" y="132"/>
                    </a:cubicBezTo>
                    <a:cubicBezTo>
                      <a:pt x="18" y="131"/>
                      <a:pt x="17" y="131"/>
                      <a:pt x="17" y="131"/>
                    </a:cubicBezTo>
                    <a:cubicBezTo>
                      <a:pt x="17" y="131"/>
                      <a:pt x="17" y="130"/>
                      <a:pt x="17" y="130"/>
                    </a:cubicBezTo>
                    <a:cubicBezTo>
                      <a:pt x="18" y="129"/>
                      <a:pt x="18" y="129"/>
                      <a:pt x="18" y="128"/>
                    </a:cubicBezTo>
                    <a:cubicBezTo>
                      <a:pt x="18" y="128"/>
                      <a:pt x="18" y="128"/>
                      <a:pt x="17" y="128"/>
                    </a:cubicBezTo>
                    <a:cubicBezTo>
                      <a:pt x="17" y="128"/>
                      <a:pt x="17" y="128"/>
                      <a:pt x="17" y="128"/>
                    </a:cubicBezTo>
                    <a:cubicBezTo>
                      <a:pt x="17" y="129"/>
                      <a:pt x="17" y="129"/>
                      <a:pt x="17" y="129"/>
                    </a:cubicBezTo>
                    <a:cubicBezTo>
                      <a:pt x="17" y="130"/>
                      <a:pt x="16" y="131"/>
                      <a:pt x="16" y="131"/>
                    </a:cubicBezTo>
                    <a:cubicBezTo>
                      <a:pt x="16" y="131"/>
                      <a:pt x="16" y="129"/>
                      <a:pt x="16" y="129"/>
                    </a:cubicBezTo>
                    <a:cubicBezTo>
                      <a:pt x="15" y="130"/>
                      <a:pt x="15" y="131"/>
                      <a:pt x="15" y="131"/>
                    </a:cubicBezTo>
                    <a:cubicBezTo>
                      <a:pt x="15" y="131"/>
                      <a:pt x="15" y="131"/>
                      <a:pt x="15" y="131"/>
                    </a:cubicBezTo>
                    <a:cubicBezTo>
                      <a:pt x="15" y="132"/>
                      <a:pt x="16" y="132"/>
                      <a:pt x="15" y="132"/>
                    </a:cubicBezTo>
                    <a:cubicBezTo>
                      <a:pt x="15" y="132"/>
                      <a:pt x="15" y="133"/>
                      <a:pt x="14" y="132"/>
                    </a:cubicBezTo>
                    <a:cubicBezTo>
                      <a:pt x="14" y="132"/>
                      <a:pt x="13" y="132"/>
                      <a:pt x="13" y="132"/>
                    </a:cubicBezTo>
                    <a:cubicBezTo>
                      <a:pt x="13" y="132"/>
                      <a:pt x="14" y="132"/>
                      <a:pt x="13" y="131"/>
                    </a:cubicBezTo>
                    <a:cubicBezTo>
                      <a:pt x="13" y="131"/>
                      <a:pt x="13" y="132"/>
                      <a:pt x="12" y="132"/>
                    </a:cubicBezTo>
                    <a:cubicBezTo>
                      <a:pt x="12" y="132"/>
                      <a:pt x="12" y="132"/>
                      <a:pt x="11" y="132"/>
                    </a:cubicBezTo>
                    <a:cubicBezTo>
                      <a:pt x="11" y="131"/>
                      <a:pt x="11" y="132"/>
                      <a:pt x="10" y="132"/>
                    </a:cubicBezTo>
                    <a:cubicBezTo>
                      <a:pt x="10" y="132"/>
                      <a:pt x="10" y="132"/>
                      <a:pt x="9" y="132"/>
                    </a:cubicBezTo>
                    <a:cubicBezTo>
                      <a:pt x="9" y="132"/>
                      <a:pt x="8" y="132"/>
                      <a:pt x="8" y="132"/>
                    </a:cubicBezTo>
                    <a:cubicBezTo>
                      <a:pt x="7" y="133"/>
                      <a:pt x="7" y="133"/>
                      <a:pt x="6" y="133"/>
                    </a:cubicBezTo>
                    <a:cubicBezTo>
                      <a:pt x="6" y="132"/>
                      <a:pt x="5" y="132"/>
                      <a:pt x="5" y="132"/>
                    </a:cubicBezTo>
                    <a:cubicBezTo>
                      <a:pt x="5" y="132"/>
                      <a:pt x="5" y="132"/>
                      <a:pt x="5" y="132"/>
                    </a:cubicBezTo>
                    <a:cubicBezTo>
                      <a:pt x="4" y="132"/>
                      <a:pt x="4" y="132"/>
                      <a:pt x="3" y="133"/>
                    </a:cubicBezTo>
                    <a:cubicBezTo>
                      <a:pt x="3" y="133"/>
                      <a:pt x="2" y="134"/>
                      <a:pt x="2" y="134"/>
                    </a:cubicBezTo>
                    <a:cubicBezTo>
                      <a:pt x="2" y="134"/>
                      <a:pt x="1" y="135"/>
                      <a:pt x="1" y="135"/>
                    </a:cubicBezTo>
                    <a:cubicBezTo>
                      <a:pt x="1" y="135"/>
                      <a:pt x="0" y="135"/>
                      <a:pt x="0" y="134"/>
                    </a:cubicBezTo>
                    <a:cubicBezTo>
                      <a:pt x="1" y="133"/>
                      <a:pt x="2" y="132"/>
                      <a:pt x="2" y="132"/>
                    </a:cubicBezTo>
                    <a:cubicBezTo>
                      <a:pt x="2" y="132"/>
                      <a:pt x="1" y="132"/>
                      <a:pt x="1" y="132"/>
                    </a:cubicBezTo>
                    <a:cubicBezTo>
                      <a:pt x="1" y="131"/>
                      <a:pt x="2" y="131"/>
                      <a:pt x="3" y="132"/>
                    </a:cubicBezTo>
                    <a:cubicBezTo>
                      <a:pt x="3" y="132"/>
                      <a:pt x="3" y="131"/>
                      <a:pt x="3" y="131"/>
                    </a:cubicBezTo>
                    <a:cubicBezTo>
                      <a:pt x="3" y="131"/>
                      <a:pt x="3" y="131"/>
                      <a:pt x="4" y="131"/>
                    </a:cubicBezTo>
                    <a:cubicBezTo>
                      <a:pt x="4" y="130"/>
                      <a:pt x="5" y="130"/>
                      <a:pt x="5" y="130"/>
                    </a:cubicBezTo>
                    <a:cubicBezTo>
                      <a:pt x="5" y="130"/>
                      <a:pt x="4" y="130"/>
                      <a:pt x="4" y="130"/>
                    </a:cubicBezTo>
                    <a:cubicBezTo>
                      <a:pt x="3" y="130"/>
                      <a:pt x="2" y="130"/>
                      <a:pt x="2" y="130"/>
                    </a:cubicBezTo>
                    <a:cubicBezTo>
                      <a:pt x="2" y="129"/>
                      <a:pt x="3" y="129"/>
                      <a:pt x="3" y="129"/>
                    </a:cubicBezTo>
                    <a:cubicBezTo>
                      <a:pt x="4" y="128"/>
                      <a:pt x="4" y="128"/>
                      <a:pt x="4" y="128"/>
                    </a:cubicBezTo>
                    <a:cubicBezTo>
                      <a:pt x="4" y="128"/>
                      <a:pt x="5" y="129"/>
                      <a:pt x="5" y="128"/>
                    </a:cubicBezTo>
                    <a:cubicBezTo>
                      <a:pt x="5" y="128"/>
                      <a:pt x="5" y="127"/>
                      <a:pt x="4" y="127"/>
                    </a:cubicBezTo>
                    <a:cubicBezTo>
                      <a:pt x="4" y="127"/>
                      <a:pt x="3" y="127"/>
                      <a:pt x="3" y="127"/>
                    </a:cubicBezTo>
                    <a:cubicBezTo>
                      <a:pt x="3" y="126"/>
                      <a:pt x="3" y="125"/>
                      <a:pt x="3" y="125"/>
                    </a:cubicBezTo>
                    <a:cubicBezTo>
                      <a:pt x="4" y="125"/>
                      <a:pt x="4" y="124"/>
                      <a:pt x="5" y="124"/>
                    </a:cubicBezTo>
                    <a:cubicBezTo>
                      <a:pt x="5" y="124"/>
                      <a:pt x="6" y="125"/>
                      <a:pt x="6" y="124"/>
                    </a:cubicBezTo>
                    <a:cubicBezTo>
                      <a:pt x="6" y="124"/>
                      <a:pt x="6" y="124"/>
                      <a:pt x="6" y="123"/>
                    </a:cubicBezTo>
                    <a:cubicBezTo>
                      <a:pt x="7" y="123"/>
                      <a:pt x="7" y="123"/>
                      <a:pt x="8" y="123"/>
                    </a:cubicBezTo>
                    <a:cubicBezTo>
                      <a:pt x="8" y="123"/>
                      <a:pt x="9" y="123"/>
                      <a:pt x="9" y="123"/>
                    </a:cubicBezTo>
                    <a:cubicBezTo>
                      <a:pt x="9" y="123"/>
                      <a:pt x="9" y="124"/>
                      <a:pt x="9" y="124"/>
                    </a:cubicBezTo>
                    <a:cubicBezTo>
                      <a:pt x="10" y="124"/>
                      <a:pt x="11" y="124"/>
                      <a:pt x="11" y="124"/>
                    </a:cubicBezTo>
                    <a:cubicBezTo>
                      <a:pt x="11" y="124"/>
                      <a:pt x="12" y="124"/>
                      <a:pt x="12" y="125"/>
                    </a:cubicBezTo>
                    <a:cubicBezTo>
                      <a:pt x="12" y="125"/>
                      <a:pt x="13" y="125"/>
                      <a:pt x="13" y="125"/>
                    </a:cubicBezTo>
                    <a:cubicBezTo>
                      <a:pt x="14" y="125"/>
                      <a:pt x="14" y="126"/>
                      <a:pt x="14" y="126"/>
                    </a:cubicBezTo>
                    <a:cubicBezTo>
                      <a:pt x="15" y="126"/>
                      <a:pt x="15" y="126"/>
                      <a:pt x="15" y="125"/>
                    </a:cubicBezTo>
                    <a:cubicBezTo>
                      <a:pt x="14" y="125"/>
                      <a:pt x="14" y="124"/>
                      <a:pt x="14" y="124"/>
                    </a:cubicBezTo>
                    <a:cubicBezTo>
                      <a:pt x="14" y="124"/>
                      <a:pt x="14" y="124"/>
                      <a:pt x="15" y="124"/>
                    </a:cubicBezTo>
                    <a:cubicBezTo>
                      <a:pt x="15" y="124"/>
                      <a:pt x="16" y="125"/>
                      <a:pt x="16" y="124"/>
                    </a:cubicBezTo>
                    <a:cubicBezTo>
                      <a:pt x="16" y="123"/>
                      <a:pt x="16" y="123"/>
                      <a:pt x="17" y="124"/>
                    </a:cubicBezTo>
                    <a:cubicBezTo>
                      <a:pt x="18" y="124"/>
                      <a:pt x="18" y="124"/>
                      <a:pt x="18" y="124"/>
                    </a:cubicBezTo>
                    <a:cubicBezTo>
                      <a:pt x="18" y="123"/>
                      <a:pt x="18" y="123"/>
                      <a:pt x="18" y="123"/>
                    </a:cubicBezTo>
                    <a:cubicBezTo>
                      <a:pt x="17" y="123"/>
                      <a:pt x="17" y="123"/>
                      <a:pt x="17" y="123"/>
                    </a:cubicBezTo>
                    <a:cubicBezTo>
                      <a:pt x="16" y="122"/>
                      <a:pt x="16" y="122"/>
                      <a:pt x="16" y="123"/>
                    </a:cubicBezTo>
                    <a:cubicBezTo>
                      <a:pt x="16" y="123"/>
                      <a:pt x="15" y="123"/>
                      <a:pt x="15" y="123"/>
                    </a:cubicBezTo>
                    <a:cubicBezTo>
                      <a:pt x="14" y="123"/>
                      <a:pt x="13" y="123"/>
                      <a:pt x="13" y="123"/>
                    </a:cubicBezTo>
                    <a:cubicBezTo>
                      <a:pt x="13" y="124"/>
                      <a:pt x="13" y="124"/>
                      <a:pt x="12" y="124"/>
                    </a:cubicBezTo>
                    <a:cubicBezTo>
                      <a:pt x="12" y="123"/>
                      <a:pt x="11" y="123"/>
                      <a:pt x="11" y="123"/>
                    </a:cubicBezTo>
                    <a:cubicBezTo>
                      <a:pt x="10" y="123"/>
                      <a:pt x="10" y="122"/>
                      <a:pt x="9" y="122"/>
                    </a:cubicBezTo>
                    <a:cubicBezTo>
                      <a:pt x="8" y="122"/>
                      <a:pt x="7" y="123"/>
                      <a:pt x="6" y="122"/>
                    </a:cubicBezTo>
                    <a:cubicBezTo>
                      <a:pt x="6" y="122"/>
                      <a:pt x="5" y="123"/>
                      <a:pt x="5" y="123"/>
                    </a:cubicBezTo>
                    <a:cubicBezTo>
                      <a:pt x="5" y="123"/>
                      <a:pt x="4" y="123"/>
                      <a:pt x="4" y="124"/>
                    </a:cubicBezTo>
                    <a:cubicBezTo>
                      <a:pt x="3" y="124"/>
                      <a:pt x="2" y="125"/>
                      <a:pt x="2" y="124"/>
                    </a:cubicBezTo>
                    <a:cubicBezTo>
                      <a:pt x="2" y="124"/>
                      <a:pt x="2" y="123"/>
                      <a:pt x="2" y="123"/>
                    </a:cubicBezTo>
                    <a:cubicBezTo>
                      <a:pt x="3" y="123"/>
                      <a:pt x="3" y="123"/>
                      <a:pt x="3" y="123"/>
                    </a:cubicBezTo>
                    <a:cubicBezTo>
                      <a:pt x="3" y="122"/>
                      <a:pt x="3" y="122"/>
                      <a:pt x="3" y="122"/>
                    </a:cubicBezTo>
                    <a:cubicBezTo>
                      <a:pt x="3" y="122"/>
                      <a:pt x="3" y="122"/>
                      <a:pt x="3" y="122"/>
                    </a:cubicBezTo>
                    <a:cubicBezTo>
                      <a:pt x="3" y="121"/>
                      <a:pt x="4" y="121"/>
                      <a:pt x="4" y="121"/>
                    </a:cubicBezTo>
                    <a:cubicBezTo>
                      <a:pt x="4" y="122"/>
                      <a:pt x="4" y="121"/>
                      <a:pt x="4" y="121"/>
                    </a:cubicBezTo>
                    <a:cubicBezTo>
                      <a:pt x="4" y="121"/>
                      <a:pt x="5" y="122"/>
                      <a:pt x="5" y="122"/>
                    </a:cubicBezTo>
                    <a:cubicBezTo>
                      <a:pt x="6" y="121"/>
                      <a:pt x="5" y="121"/>
                      <a:pt x="5" y="121"/>
                    </a:cubicBezTo>
                    <a:cubicBezTo>
                      <a:pt x="4" y="121"/>
                      <a:pt x="4" y="121"/>
                      <a:pt x="4" y="120"/>
                    </a:cubicBezTo>
                    <a:cubicBezTo>
                      <a:pt x="4" y="120"/>
                      <a:pt x="4" y="119"/>
                      <a:pt x="4" y="119"/>
                    </a:cubicBezTo>
                    <a:cubicBezTo>
                      <a:pt x="4" y="119"/>
                      <a:pt x="5" y="119"/>
                      <a:pt x="5" y="119"/>
                    </a:cubicBezTo>
                    <a:cubicBezTo>
                      <a:pt x="5" y="119"/>
                      <a:pt x="5" y="118"/>
                      <a:pt x="5" y="119"/>
                    </a:cubicBezTo>
                    <a:cubicBezTo>
                      <a:pt x="5" y="119"/>
                      <a:pt x="5" y="119"/>
                      <a:pt x="5" y="119"/>
                    </a:cubicBezTo>
                    <a:cubicBezTo>
                      <a:pt x="6" y="119"/>
                      <a:pt x="6" y="120"/>
                      <a:pt x="6" y="120"/>
                    </a:cubicBezTo>
                    <a:cubicBezTo>
                      <a:pt x="6" y="120"/>
                      <a:pt x="6" y="121"/>
                      <a:pt x="7" y="121"/>
                    </a:cubicBezTo>
                    <a:cubicBezTo>
                      <a:pt x="7" y="121"/>
                      <a:pt x="8" y="122"/>
                      <a:pt x="8" y="121"/>
                    </a:cubicBezTo>
                    <a:cubicBezTo>
                      <a:pt x="8" y="121"/>
                      <a:pt x="7" y="120"/>
                      <a:pt x="7" y="120"/>
                    </a:cubicBezTo>
                    <a:cubicBezTo>
                      <a:pt x="6" y="120"/>
                      <a:pt x="6" y="120"/>
                      <a:pt x="6" y="119"/>
                    </a:cubicBezTo>
                    <a:cubicBezTo>
                      <a:pt x="6" y="119"/>
                      <a:pt x="7" y="118"/>
                      <a:pt x="7" y="118"/>
                    </a:cubicBezTo>
                    <a:cubicBezTo>
                      <a:pt x="8" y="119"/>
                      <a:pt x="8" y="118"/>
                      <a:pt x="8" y="118"/>
                    </a:cubicBezTo>
                    <a:cubicBezTo>
                      <a:pt x="8" y="118"/>
                      <a:pt x="7" y="118"/>
                      <a:pt x="7" y="117"/>
                    </a:cubicBezTo>
                    <a:cubicBezTo>
                      <a:pt x="8" y="117"/>
                      <a:pt x="8" y="116"/>
                      <a:pt x="8" y="116"/>
                    </a:cubicBezTo>
                    <a:cubicBezTo>
                      <a:pt x="9" y="117"/>
                      <a:pt x="9" y="117"/>
                      <a:pt x="9" y="117"/>
                    </a:cubicBezTo>
                    <a:cubicBezTo>
                      <a:pt x="10" y="117"/>
                      <a:pt x="10" y="116"/>
                      <a:pt x="11" y="116"/>
                    </a:cubicBezTo>
                    <a:cubicBezTo>
                      <a:pt x="11" y="116"/>
                      <a:pt x="12" y="117"/>
                      <a:pt x="12" y="117"/>
                    </a:cubicBezTo>
                    <a:cubicBezTo>
                      <a:pt x="12" y="117"/>
                      <a:pt x="11" y="118"/>
                      <a:pt x="11" y="118"/>
                    </a:cubicBezTo>
                    <a:cubicBezTo>
                      <a:pt x="10" y="118"/>
                      <a:pt x="10" y="119"/>
                      <a:pt x="10" y="119"/>
                    </a:cubicBezTo>
                    <a:cubicBezTo>
                      <a:pt x="9" y="119"/>
                      <a:pt x="9" y="119"/>
                      <a:pt x="9" y="120"/>
                    </a:cubicBezTo>
                    <a:cubicBezTo>
                      <a:pt x="9" y="120"/>
                      <a:pt x="10" y="119"/>
                      <a:pt x="11" y="120"/>
                    </a:cubicBezTo>
                    <a:cubicBezTo>
                      <a:pt x="11" y="120"/>
                      <a:pt x="10" y="121"/>
                      <a:pt x="10" y="121"/>
                    </a:cubicBezTo>
                    <a:cubicBezTo>
                      <a:pt x="10" y="122"/>
                      <a:pt x="11" y="121"/>
                      <a:pt x="11" y="120"/>
                    </a:cubicBezTo>
                    <a:cubicBezTo>
                      <a:pt x="12" y="121"/>
                      <a:pt x="12" y="121"/>
                      <a:pt x="13" y="121"/>
                    </a:cubicBezTo>
                    <a:cubicBezTo>
                      <a:pt x="13" y="121"/>
                      <a:pt x="13" y="121"/>
                      <a:pt x="14" y="121"/>
                    </a:cubicBezTo>
                    <a:cubicBezTo>
                      <a:pt x="14" y="122"/>
                      <a:pt x="15" y="122"/>
                      <a:pt x="15" y="121"/>
                    </a:cubicBezTo>
                    <a:cubicBezTo>
                      <a:pt x="15" y="121"/>
                      <a:pt x="14" y="121"/>
                      <a:pt x="14" y="121"/>
                    </a:cubicBezTo>
                    <a:cubicBezTo>
                      <a:pt x="14" y="120"/>
                      <a:pt x="13" y="120"/>
                      <a:pt x="12" y="120"/>
                    </a:cubicBezTo>
                    <a:cubicBezTo>
                      <a:pt x="12" y="120"/>
                      <a:pt x="11" y="119"/>
                      <a:pt x="11" y="119"/>
                    </a:cubicBezTo>
                    <a:cubicBezTo>
                      <a:pt x="11" y="119"/>
                      <a:pt x="12" y="118"/>
                      <a:pt x="12" y="118"/>
                    </a:cubicBezTo>
                    <a:cubicBezTo>
                      <a:pt x="13" y="118"/>
                      <a:pt x="14" y="117"/>
                      <a:pt x="14" y="117"/>
                    </a:cubicBezTo>
                    <a:cubicBezTo>
                      <a:pt x="14" y="117"/>
                      <a:pt x="14" y="118"/>
                      <a:pt x="14" y="119"/>
                    </a:cubicBezTo>
                    <a:cubicBezTo>
                      <a:pt x="15" y="119"/>
                      <a:pt x="15" y="119"/>
                      <a:pt x="15" y="119"/>
                    </a:cubicBezTo>
                    <a:cubicBezTo>
                      <a:pt x="16" y="121"/>
                      <a:pt x="16" y="121"/>
                      <a:pt x="16" y="121"/>
                    </a:cubicBezTo>
                    <a:cubicBezTo>
                      <a:pt x="17" y="121"/>
                      <a:pt x="16" y="120"/>
                      <a:pt x="16" y="119"/>
                    </a:cubicBezTo>
                    <a:cubicBezTo>
                      <a:pt x="16" y="119"/>
                      <a:pt x="15" y="118"/>
                      <a:pt x="15" y="118"/>
                    </a:cubicBezTo>
                    <a:cubicBezTo>
                      <a:pt x="15" y="118"/>
                      <a:pt x="15" y="117"/>
                      <a:pt x="15" y="117"/>
                    </a:cubicBezTo>
                    <a:cubicBezTo>
                      <a:pt x="15" y="117"/>
                      <a:pt x="15" y="117"/>
                      <a:pt x="16" y="117"/>
                    </a:cubicBezTo>
                    <a:cubicBezTo>
                      <a:pt x="16" y="117"/>
                      <a:pt x="16" y="117"/>
                      <a:pt x="17" y="117"/>
                    </a:cubicBezTo>
                    <a:cubicBezTo>
                      <a:pt x="18" y="117"/>
                      <a:pt x="18" y="117"/>
                      <a:pt x="18" y="117"/>
                    </a:cubicBezTo>
                    <a:cubicBezTo>
                      <a:pt x="18" y="118"/>
                      <a:pt x="19" y="118"/>
                      <a:pt x="19" y="119"/>
                    </a:cubicBezTo>
                    <a:cubicBezTo>
                      <a:pt x="19" y="120"/>
                      <a:pt x="18" y="120"/>
                      <a:pt x="18" y="121"/>
                    </a:cubicBezTo>
                    <a:cubicBezTo>
                      <a:pt x="19" y="121"/>
                      <a:pt x="19" y="121"/>
                      <a:pt x="19" y="120"/>
                    </a:cubicBezTo>
                    <a:cubicBezTo>
                      <a:pt x="20" y="120"/>
                      <a:pt x="19" y="119"/>
                      <a:pt x="20" y="119"/>
                    </a:cubicBezTo>
                    <a:cubicBezTo>
                      <a:pt x="20" y="118"/>
                      <a:pt x="20" y="119"/>
                      <a:pt x="21" y="119"/>
                    </a:cubicBezTo>
                    <a:cubicBezTo>
                      <a:pt x="21" y="119"/>
                      <a:pt x="21" y="119"/>
                      <a:pt x="22" y="119"/>
                    </a:cubicBezTo>
                    <a:cubicBezTo>
                      <a:pt x="22" y="118"/>
                      <a:pt x="22" y="119"/>
                      <a:pt x="23" y="119"/>
                    </a:cubicBezTo>
                    <a:cubicBezTo>
                      <a:pt x="23" y="118"/>
                      <a:pt x="23" y="118"/>
                      <a:pt x="22" y="118"/>
                    </a:cubicBezTo>
                    <a:cubicBezTo>
                      <a:pt x="22" y="118"/>
                      <a:pt x="21" y="118"/>
                      <a:pt x="21" y="118"/>
                    </a:cubicBezTo>
                    <a:cubicBezTo>
                      <a:pt x="20" y="118"/>
                      <a:pt x="20" y="118"/>
                      <a:pt x="20" y="118"/>
                    </a:cubicBezTo>
                    <a:cubicBezTo>
                      <a:pt x="20" y="118"/>
                      <a:pt x="19" y="118"/>
                      <a:pt x="19" y="117"/>
                    </a:cubicBezTo>
                    <a:cubicBezTo>
                      <a:pt x="19" y="116"/>
                      <a:pt x="19" y="116"/>
                      <a:pt x="18" y="116"/>
                    </a:cubicBezTo>
                    <a:cubicBezTo>
                      <a:pt x="17" y="116"/>
                      <a:pt x="17" y="115"/>
                      <a:pt x="16" y="116"/>
                    </a:cubicBezTo>
                    <a:cubicBezTo>
                      <a:pt x="16" y="116"/>
                      <a:pt x="14" y="116"/>
                      <a:pt x="14" y="116"/>
                    </a:cubicBezTo>
                    <a:cubicBezTo>
                      <a:pt x="14" y="117"/>
                      <a:pt x="13" y="117"/>
                      <a:pt x="12" y="117"/>
                    </a:cubicBezTo>
                    <a:cubicBezTo>
                      <a:pt x="12" y="117"/>
                      <a:pt x="12" y="116"/>
                      <a:pt x="12" y="116"/>
                    </a:cubicBezTo>
                    <a:cubicBezTo>
                      <a:pt x="13" y="116"/>
                      <a:pt x="11" y="116"/>
                      <a:pt x="11" y="115"/>
                    </a:cubicBezTo>
                    <a:cubicBezTo>
                      <a:pt x="11" y="115"/>
                      <a:pt x="12" y="114"/>
                      <a:pt x="12" y="114"/>
                    </a:cubicBezTo>
                    <a:cubicBezTo>
                      <a:pt x="12" y="114"/>
                      <a:pt x="12" y="115"/>
                      <a:pt x="13" y="115"/>
                    </a:cubicBezTo>
                    <a:cubicBezTo>
                      <a:pt x="13" y="115"/>
                      <a:pt x="12" y="114"/>
                      <a:pt x="12" y="114"/>
                    </a:cubicBezTo>
                    <a:cubicBezTo>
                      <a:pt x="13" y="113"/>
                      <a:pt x="13" y="113"/>
                      <a:pt x="13" y="113"/>
                    </a:cubicBezTo>
                    <a:cubicBezTo>
                      <a:pt x="14" y="113"/>
                      <a:pt x="14" y="114"/>
                      <a:pt x="14" y="114"/>
                    </a:cubicBezTo>
                    <a:cubicBezTo>
                      <a:pt x="14" y="114"/>
                      <a:pt x="13" y="114"/>
                      <a:pt x="14" y="114"/>
                    </a:cubicBezTo>
                    <a:cubicBezTo>
                      <a:pt x="14" y="114"/>
                      <a:pt x="15" y="115"/>
                      <a:pt x="15" y="114"/>
                    </a:cubicBezTo>
                    <a:cubicBezTo>
                      <a:pt x="16" y="114"/>
                      <a:pt x="16" y="113"/>
                      <a:pt x="17" y="113"/>
                    </a:cubicBezTo>
                    <a:cubicBezTo>
                      <a:pt x="17" y="113"/>
                      <a:pt x="18" y="113"/>
                      <a:pt x="18" y="113"/>
                    </a:cubicBezTo>
                    <a:cubicBezTo>
                      <a:pt x="19" y="113"/>
                      <a:pt x="19" y="113"/>
                      <a:pt x="18" y="113"/>
                    </a:cubicBezTo>
                    <a:cubicBezTo>
                      <a:pt x="18" y="113"/>
                      <a:pt x="18" y="114"/>
                      <a:pt x="18" y="114"/>
                    </a:cubicBezTo>
                    <a:cubicBezTo>
                      <a:pt x="19" y="115"/>
                      <a:pt x="18" y="114"/>
                      <a:pt x="19" y="114"/>
                    </a:cubicBezTo>
                    <a:cubicBezTo>
                      <a:pt x="20" y="114"/>
                      <a:pt x="20" y="114"/>
                      <a:pt x="20" y="114"/>
                    </a:cubicBezTo>
                    <a:cubicBezTo>
                      <a:pt x="21" y="114"/>
                      <a:pt x="21" y="114"/>
                      <a:pt x="22" y="114"/>
                    </a:cubicBezTo>
                    <a:cubicBezTo>
                      <a:pt x="22" y="114"/>
                      <a:pt x="22" y="115"/>
                      <a:pt x="22" y="115"/>
                    </a:cubicBezTo>
                    <a:cubicBezTo>
                      <a:pt x="23" y="115"/>
                      <a:pt x="24" y="116"/>
                      <a:pt x="24" y="116"/>
                    </a:cubicBezTo>
                    <a:cubicBezTo>
                      <a:pt x="24" y="115"/>
                      <a:pt x="23" y="115"/>
                      <a:pt x="23" y="114"/>
                    </a:cubicBezTo>
                    <a:cubicBezTo>
                      <a:pt x="23" y="114"/>
                      <a:pt x="23" y="114"/>
                      <a:pt x="24" y="114"/>
                    </a:cubicBezTo>
                    <a:cubicBezTo>
                      <a:pt x="24" y="114"/>
                      <a:pt x="25" y="113"/>
                      <a:pt x="25" y="113"/>
                    </a:cubicBezTo>
                    <a:cubicBezTo>
                      <a:pt x="26" y="113"/>
                      <a:pt x="26" y="113"/>
                      <a:pt x="27" y="113"/>
                    </a:cubicBezTo>
                    <a:cubicBezTo>
                      <a:pt x="27" y="113"/>
                      <a:pt x="28" y="113"/>
                      <a:pt x="28" y="114"/>
                    </a:cubicBezTo>
                    <a:cubicBezTo>
                      <a:pt x="28" y="114"/>
                      <a:pt x="29" y="114"/>
                      <a:pt x="29" y="113"/>
                    </a:cubicBezTo>
                    <a:cubicBezTo>
                      <a:pt x="28" y="112"/>
                      <a:pt x="28" y="112"/>
                      <a:pt x="27" y="112"/>
                    </a:cubicBezTo>
                    <a:cubicBezTo>
                      <a:pt x="26" y="112"/>
                      <a:pt x="25" y="112"/>
                      <a:pt x="25" y="113"/>
                    </a:cubicBezTo>
                    <a:cubicBezTo>
                      <a:pt x="24" y="113"/>
                      <a:pt x="23" y="114"/>
                      <a:pt x="22" y="113"/>
                    </a:cubicBezTo>
                    <a:cubicBezTo>
                      <a:pt x="22" y="113"/>
                      <a:pt x="23" y="113"/>
                      <a:pt x="23" y="112"/>
                    </a:cubicBezTo>
                    <a:cubicBezTo>
                      <a:pt x="22" y="112"/>
                      <a:pt x="22" y="112"/>
                      <a:pt x="21" y="113"/>
                    </a:cubicBezTo>
                    <a:cubicBezTo>
                      <a:pt x="20" y="113"/>
                      <a:pt x="19" y="113"/>
                      <a:pt x="19" y="113"/>
                    </a:cubicBezTo>
                    <a:cubicBezTo>
                      <a:pt x="19" y="112"/>
                      <a:pt x="19" y="112"/>
                      <a:pt x="19" y="112"/>
                    </a:cubicBezTo>
                    <a:cubicBezTo>
                      <a:pt x="19" y="112"/>
                      <a:pt x="19" y="112"/>
                      <a:pt x="18" y="112"/>
                    </a:cubicBezTo>
                    <a:cubicBezTo>
                      <a:pt x="18" y="112"/>
                      <a:pt x="17" y="112"/>
                      <a:pt x="17" y="112"/>
                    </a:cubicBezTo>
                    <a:cubicBezTo>
                      <a:pt x="17" y="111"/>
                      <a:pt x="18" y="111"/>
                      <a:pt x="18" y="111"/>
                    </a:cubicBezTo>
                    <a:cubicBezTo>
                      <a:pt x="18" y="111"/>
                      <a:pt x="19" y="111"/>
                      <a:pt x="19" y="111"/>
                    </a:cubicBezTo>
                    <a:cubicBezTo>
                      <a:pt x="19" y="111"/>
                      <a:pt x="18" y="111"/>
                      <a:pt x="19" y="110"/>
                    </a:cubicBezTo>
                    <a:cubicBezTo>
                      <a:pt x="19" y="110"/>
                      <a:pt x="20" y="110"/>
                      <a:pt x="21" y="109"/>
                    </a:cubicBezTo>
                    <a:cubicBezTo>
                      <a:pt x="21" y="109"/>
                      <a:pt x="22" y="110"/>
                      <a:pt x="22" y="110"/>
                    </a:cubicBezTo>
                    <a:cubicBezTo>
                      <a:pt x="23" y="109"/>
                      <a:pt x="22" y="109"/>
                      <a:pt x="22" y="109"/>
                    </a:cubicBezTo>
                    <a:cubicBezTo>
                      <a:pt x="22" y="109"/>
                      <a:pt x="23" y="108"/>
                      <a:pt x="23" y="108"/>
                    </a:cubicBezTo>
                    <a:cubicBezTo>
                      <a:pt x="23" y="108"/>
                      <a:pt x="24" y="108"/>
                      <a:pt x="24" y="108"/>
                    </a:cubicBezTo>
                    <a:cubicBezTo>
                      <a:pt x="24" y="108"/>
                      <a:pt x="25" y="108"/>
                      <a:pt x="24" y="109"/>
                    </a:cubicBezTo>
                    <a:cubicBezTo>
                      <a:pt x="24" y="109"/>
                      <a:pt x="24" y="110"/>
                      <a:pt x="25" y="110"/>
                    </a:cubicBezTo>
                    <a:cubicBezTo>
                      <a:pt x="25" y="110"/>
                      <a:pt x="26" y="109"/>
                      <a:pt x="26" y="110"/>
                    </a:cubicBezTo>
                    <a:cubicBezTo>
                      <a:pt x="26" y="110"/>
                      <a:pt x="27" y="111"/>
                      <a:pt x="27" y="110"/>
                    </a:cubicBezTo>
                    <a:cubicBezTo>
                      <a:pt x="27" y="110"/>
                      <a:pt x="27" y="110"/>
                      <a:pt x="27" y="110"/>
                    </a:cubicBezTo>
                    <a:cubicBezTo>
                      <a:pt x="28" y="110"/>
                      <a:pt x="28" y="111"/>
                      <a:pt x="28" y="111"/>
                    </a:cubicBezTo>
                    <a:cubicBezTo>
                      <a:pt x="28" y="112"/>
                      <a:pt x="29" y="112"/>
                      <a:pt x="29" y="112"/>
                    </a:cubicBezTo>
                    <a:cubicBezTo>
                      <a:pt x="30" y="112"/>
                      <a:pt x="30" y="112"/>
                      <a:pt x="30" y="113"/>
                    </a:cubicBezTo>
                    <a:cubicBezTo>
                      <a:pt x="31" y="113"/>
                      <a:pt x="31" y="114"/>
                      <a:pt x="32" y="114"/>
                    </a:cubicBezTo>
                    <a:cubicBezTo>
                      <a:pt x="32" y="113"/>
                      <a:pt x="32" y="112"/>
                      <a:pt x="31" y="112"/>
                    </a:cubicBezTo>
                    <a:cubicBezTo>
                      <a:pt x="31" y="112"/>
                      <a:pt x="30" y="112"/>
                      <a:pt x="29" y="112"/>
                    </a:cubicBezTo>
                    <a:cubicBezTo>
                      <a:pt x="29" y="111"/>
                      <a:pt x="29" y="111"/>
                      <a:pt x="28" y="110"/>
                    </a:cubicBezTo>
                    <a:cubicBezTo>
                      <a:pt x="28" y="110"/>
                      <a:pt x="28" y="109"/>
                      <a:pt x="27" y="109"/>
                    </a:cubicBezTo>
                    <a:cubicBezTo>
                      <a:pt x="27" y="109"/>
                      <a:pt x="27" y="109"/>
                      <a:pt x="27" y="109"/>
                    </a:cubicBezTo>
                    <a:cubicBezTo>
                      <a:pt x="27" y="108"/>
                      <a:pt x="28" y="108"/>
                      <a:pt x="28" y="108"/>
                    </a:cubicBezTo>
                    <a:cubicBezTo>
                      <a:pt x="28" y="109"/>
                      <a:pt x="29" y="110"/>
                      <a:pt x="29" y="110"/>
                    </a:cubicBezTo>
                    <a:cubicBezTo>
                      <a:pt x="29" y="110"/>
                      <a:pt x="30" y="110"/>
                      <a:pt x="30" y="111"/>
                    </a:cubicBezTo>
                    <a:cubicBezTo>
                      <a:pt x="30" y="111"/>
                      <a:pt x="30" y="111"/>
                      <a:pt x="30" y="111"/>
                    </a:cubicBezTo>
                    <a:cubicBezTo>
                      <a:pt x="30" y="111"/>
                      <a:pt x="31" y="112"/>
                      <a:pt x="31" y="112"/>
                    </a:cubicBezTo>
                    <a:cubicBezTo>
                      <a:pt x="31" y="111"/>
                      <a:pt x="31" y="111"/>
                      <a:pt x="31" y="111"/>
                    </a:cubicBezTo>
                    <a:cubicBezTo>
                      <a:pt x="31" y="110"/>
                      <a:pt x="31" y="109"/>
                      <a:pt x="31" y="109"/>
                    </a:cubicBezTo>
                    <a:cubicBezTo>
                      <a:pt x="31" y="109"/>
                      <a:pt x="30" y="110"/>
                      <a:pt x="30" y="109"/>
                    </a:cubicBezTo>
                    <a:cubicBezTo>
                      <a:pt x="30" y="109"/>
                      <a:pt x="29" y="109"/>
                      <a:pt x="29" y="109"/>
                    </a:cubicBezTo>
                    <a:cubicBezTo>
                      <a:pt x="29" y="108"/>
                      <a:pt x="28" y="107"/>
                      <a:pt x="28" y="107"/>
                    </a:cubicBezTo>
                    <a:cubicBezTo>
                      <a:pt x="27" y="107"/>
                      <a:pt x="27" y="107"/>
                      <a:pt x="27" y="107"/>
                    </a:cubicBezTo>
                    <a:cubicBezTo>
                      <a:pt x="27" y="107"/>
                      <a:pt x="27" y="106"/>
                      <a:pt x="28" y="106"/>
                    </a:cubicBezTo>
                    <a:cubicBezTo>
                      <a:pt x="28" y="106"/>
                      <a:pt x="29" y="106"/>
                      <a:pt x="29" y="106"/>
                    </a:cubicBezTo>
                    <a:cubicBezTo>
                      <a:pt x="29" y="106"/>
                      <a:pt x="30" y="106"/>
                      <a:pt x="30" y="106"/>
                    </a:cubicBezTo>
                    <a:cubicBezTo>
                      <a:pt x="30" y="106"/>
                      <a:pt x="31" y="106"/>
                      <a:pt x="31" y="106"/>
                    </a:cubicBezTo>
                    <a:cubicBezTo>
                      <a:pt x="31" y="106"/>
                      <a:pt x="31" y="106"/>
                      <a:pt x="31" y="107"/>
                    </a:cubicBezTo>
                    <a:cubicBezTo>
                      <a:pt x="32" y="107"/>
                      <a:pt x="32" y="108"/>
                      <a:pt x="32" y="108"/>
                    </a:cubicBezTo>
                    <a:cubicBezTo>
                      <a:pt x="33" y="108"/>
                      <a:pt x="33" y="108"/>
                      <a:pt x="33" y="107"/>
                    </a:cubicBezTo>
                    <a:cubicBezTo>
                      <a:pt x="33" y="107"/>
                      <a:pt x="32" y="107"/>
                      <a:pt x="32" y="107"/>
                    </a:cubicBezTo>
                    <a:cubicBezTo>
                      <a:pt x="32" y="107"/>
                      <a:pt x="32" y="106"/>
                      <a:pt x="32" y="106"/>
                    </a:cubicBezTo>
                    <a:cubicBezTo>
                      <a:pt x="31" y="106"/>
                      <a:pt x="31" y="106"/>
                      <a:pt x="31" y="105"/>
                    </a:cubicBezTo>
                    <a:cubicBezTo>
                      <a:pt x="31" y="105"/>
                      <a:pt x="31" y="105"/>
                      <a:pt x="31" y="105"/>
                    </a:cubicBezTo>
                    <a:cubicBezTo>
                      <a:pt x="32" y="104"/>
                      <a:pt x="32" y="105"/>
                      <a:pt x="32" y="105"/>
                    </a:cubicBezTo>
                    <a:cubicBezTo>
                      <a:pt x="33" y="104"/>
                      <a:pt x="33" y="104"/>
                      <a:pt x="34" y="104"/>
                    </a:cubicBezTo>
                    <a:cubicBezTo>
                      <a:pt x="34" y="104"/>
                      <a:pt x="35" y="104"/>
                      <a:pt x="35" y="104"/>
                    </a:cubicBezTo>
                    <a:cubicBezTo>
                      <a:pt x="36" y="104"/>
                      <a:pt x="36" y="104"/>
                      <a:pt x="36" y="104"/>
                    </a:cubicBezTo>
                    <a:cubicBezTo>
                      <a:pt x="36" y="105"/>
                      <a:pt x="37" y="105"/>
                      <a:pt x="36" y="105"/>
                    </a:cubicBezTo>
                    <a:cubicBezTo>
                      <a:pt x="36" y="105"/>
                      <a:pt x="36" y="106"/>
                      <a:pt x="36" y="106"/>
                    </a:cubicBezTo>
                    <a:cubicBezTo>
                      <a:pt x="36" y="106"/>
                      <a:pt x="36" y="106"/>
                      <a:pt x="37" y="106"/>
                    </a:cubicBezTo>
                    <a:cubicBezTo>
                      <a:pt x="37" y="105"/>
                      <a:pt x="38" y="106"/>
                      <a:pt x="38" y="105"/>
                    </a:cubicBezTo>
                    <a:cubicBezTo>
                      <a:pt x="38" y="105"/>
                      <a:pt x="37" y="105"/>
                      <a:pt x="37" y="105"/>
                    </a:cubicBezTo>
                    <a:cubicBezTo>
                      <a:pt x="37" y="104"/>
                      <a:pt x="37" y="104"/>
                      <a:pt x="37" y="104"/>
                    </a:cubicBezTo>
                    <a:cubicBezTo>
                      <a:pt x="38" y="104"/>
                      <a:pt x="38" y="104"/>
                      <a:pt x="38" y="104"/>
                    </a:cubicBezTo>
                    <a:cubicBezTo>
                      <a:pt x="38" y="104"/>
                      <a:pt x="37" y="104"/>
                      <a:pt x="37" y="104"/>
                    </a:cubicBezTo>
                    <a:cubicBezTo>
                      <a:pt x="37" y="104"/>
                      <a:pt x="37" y="103"/>
                      <a:pt x="37" y="103"/>
                    </a:cubicBezTo>
                    <a:cubicBezTo>
                      <a:pt x="37" y="103"/>
                      <a:pt x="38" y="103"/>
                      <a:pt x="38" y="103"/>
                    </a:cubicBezTo>
                    <a:cubicBezTo>
                      <a:pt x="39" y="102"/>
                      <a:pt x="39" y="102"/>
                      <a:pt x="39" y="102"/>
                    </a:cubicBezTo>
                    <a:cubicBezTo>
                      <a:pt x="39" y="102"/>
                      <a:pt x="40" y="102"/>
                      <a:pt x="40" y="102"/>
                    </a:cubicBezTo>
                    <a:cubicBezTo>
                      <a:pt x="40" y="102"/>
                      <a:pt x="40" y="102"/>
                      <a:pt x="40" y="102"/>
                    </a:cubicBezTo>
                    <a:cubicBezTo>
                      <a:pt x="40" y="102"/>
                      <a:pt x="41" y="101"/>
                      <a:pt x="41" y="101"/>
                    </a:cubicBezTo>
                    <a:cubicBezTo>
                      <a:pt x="41" y="101"/>
                      <a:pt x="41" y="102"/>
                      <a:pt x="41" y="102"/>
                    </a:cubicBezTo>
                    <a:cubicBezTo>
                      <a:pt x="41" y="102"/>
                      <a:pt x="42" y="103"/>
                      <a:pt x="42" y="103"/>
                    </a:cubicBezTo>
                    <a:cubicBezTo>
                      <a:pt x="42" y="103"/>
                      <a:pt x="41" y="103"/>
                      <a:pt x="42" y="103"/>
                    </a:cubicBezTo>
                    <a:cubicBezTo>
                      <a:pt x="42" y="104"/>
                      <a:pt x="42" y="103"/>
                      <a:pt x="42" y="103"/>
                    </a:cubicBezTo>
                    <a:cubicBezTo>
                      <a:pt x="43" y="104"/>
                      <a:pt x="43" y="104"/>
                      <a:pt x="43" y="104"/>
                    </a:cubicBezTo>
                    <a:cubicBezTo>
                      <a:pt x="43" y="104"/>
                      <a:pt x="43" y="104"/>
                      <a:pt x="43" y="105"/>
                    </a:cubicBezTo>
                    <a:cubicBezTo>
                      <a:pt x="42" y="105"/>
                      <a:pt x="42" y="105"/>
                      <a:pt x="42" y="105"/>
                    </a:cubicBezTo>
                    <a:cubicBezTo>
                      <a:pt x="43" y="106"/>
                      <a:pt x="43" y="105"/>
                      <a:pt x="43" y="105"/>
                    </a:cubicBezTo>
                    <a:cubicBezTo>
                      <a:pt x="43" y="105"/>
                      <a:pt x="44" y="105"/>
                      <a:pt x="44" y="105"/>
                    </a:cubicBezTo>
                    <a:cubicBezTo>
                      <a:pt x="44" y="106"/>
                      <a:pt x="45" y="106"/>
                      <a:pt x="45" y="106"/>
                    </a:cubicBezTo>
                    <a:cubicBezTo>
                      <a:pt x="45" y="105"/>
                      <a:pt x="45" y="105"/>
                      <a:pt x="44" y="105"/>
                    </a:cubicBezTo>
                    <a:cubicBezTo>
                      <a:pt x="44" y="105"/>
                      <a:pt x="44" y="105"/>
                      <a:pt x="44" y="104"/>
                    </a:cubicBezTo>
                    <a:cubicBezTo>
                      <a:pt x="44" y="104"/>
                      <a:pt x="44" y="104"/>
                      <a:pt x="45" y="104"/>
                    </a:cubicBezTo>
                    <a:cubicBezTo>
                      <a:pt x="45" y="104"/>
                      <a:pt x="45" y="104"/>
                      <a:pt x="46" y="104"/>
                    </a:cubicBezTo>
                    <a:cubicBezTo>
                      <a:pt x="46" y="104"/>
                      <a:pt x="46" y="104"/>
                      <a:pt x="46" y="104"/>
                    </a:cubicBezTo>
                    <a:cubicBezTo>
                      <a:pt x="46" y="104"/>
                      <a:pt x="47" y="103"/>
                      <a:pt x="47" y="104"/>
                    </a:cubicBezTo>
                    <a:cubicBezTo>
                      <a:pt x="47" y="104"/>
                      <a:pt x="47" y="104"/>
                      <a:pt x="48" y="104"/>
                    </a:cubicBezTo>
                    <a:cubicBezTo>
                      <a:pt x="48" y="104"/>
                      <a:pt x="48" y="104"/>
                      <a:pt x="48" y="104"/>
                    </a:cubicBezTo>
                    <a:cubicBezTo>
                      <a:pt x="48" y="104"/>
                      <a:pt x="49" y="104"/>
                      <a:pt x="49" y="104"/>
                    </a:cubicBezTo>
                    <a:cubicBezTo>
                      <a:pt x="49" y="104"/>
                      <a:pt x="49" y="104"/>
                      <a:pt x="49" y="104"/>
                    </a:cubicBezTo>
                    <a:cubicBezTo>
                      <a:pt x="50" y="104"/>
                      <a:pt x="50" y="104"/>
                      <a:pt x="50" y="104"/>
                    </a:cubicBezTo>
                    <a:cubicBezTo>
                      <a:pt x="50" y="104"/>
                      <a:pt x="50" y="103"/>
                      <a:pt x="50" y="103"/>
                    </a:cubicBezTo>
                    <a:cubicBezTo>
                      <a:pt x="49" y="103"/>
                      <a:pt x="49" y="103"/>
                      <a:pt x="49" y="103"/>
                    </a:cubicBezTo>
                    <a:cubicBezTo>
                      <a:pt x="49" y="103"/>
                      <a:pt x="49" y="103"/>
                      <a:pt x="50" y="103"/>
                    </a:cubicBezTo>
                    <a:cubicBezTo>
                      <a:pt x="50" y="103"/>
                      <a:pt x="50" y="102"/>
                      <a:pt x="50" y="102"/>
                    </a:cubicBezTo>
                    <a:cubicBezTo>
                      <a:pt x="50" y="102"/>
                      <a:pt x="50" y="102"/>
                      <a:pt x="50" y="102"/>
                    </a:cubicBezTo>
                    <a:cubicBezTo>
                      <a:pt x="49" y="102"/>
                      <a:pt x="49" y="103"/>
                      <a:pt x="48" y="103"/>
                    </a:cubicBezTo>
                    <a:cubicBezTo>
                      <a:pt x="48" y="102"/>
                      <a:pt x="49" y="102"/>
                      <a:pt x="49" y="102"/>
                    </a:cubicBezTo>
                    <a:cubicBezTo>
                      <a:pt x="49" y="102"/>
                      <a:pt x="50" y="102"/>
                      <a:pt x="50" y="102"/>
                    </a:cubicBezTo>
                    <a:cubicBezTo>
                      <a:pt x="50" y="101"/>
                      <a:pt x="50" y="101"/>
                      <a:pt x="50" y="101"/>
                    </a:cubicBezTo>
                    <a:cubicBezTo>
                      <a:pt x="50" y="101"/>
                      <a:pt x="51" y="101"/>
                      <a:pt x="51" y="101"/>
                    </a:cubicBezTo>
                    <a:cubicBezTo>
                      <a:pt x="52" y="101"/>
                      <a:pt x="52" y="101"/>
                      <a:pt x="52" y="101"/>
                    </a:cubicBezTo>
                    <a:cubicBezTo>
                      <a:pt x="53" y="100"/>
                      <a:pt x="53" y="100"/>
                      <a:pt x="53" y="100"/>
                    </a:cubicBezTo>
                    <a:cubicBezTo>
                      <a:pt x="53" y="100"/>
                      <a:pt x="53" y="100"/>
                      <a:pt x="54" y="100"/>
                    </a:cubicBezTo>
                    <a:cubicBezTo>
                      <a:pt x="54" y="100"/>
                      <a:pt x="54" y="100"/>
                      <a:pt x="54" y="100"/>
                    </a:cubicBezTo>
                    <a:cubicBezTo>
                      <a:pt x="54" y="100"/>
                      <a:pt x="54" y="100"/>
                      <a:pt x="54" y="100"/>
                    </a:cubicBezTo>
                    <a:cubicBezTo>
                      <a:pt x="55" y="99"/>
                      <a:pt x="54" y="99"/>
                      <a:pt x="54" y="99"/>
                    </a:cubicBezTo>
                    <a:cubicBezTo>
                      <a:pt x="54" y="99"/>
                      <a:pt x="54" y="99"/>
                      <a:pt x="54" y="99"/>
                    </a:cubicBezTo>
                    <a:cubicBezTo>
                      <a:pt x="53" y="99"/>
                      <a:pt x="53" y="99"/>
                      <a:pt x="53" y="99"/>
                    </a:cubicBezTo>
                    <a:cubicBezTo>
                      <a:pt x="53" y="99"/>
                      <a:pt x="53" y="99"/>
                      <a:pt x="53" y="99"/>
                    </a:cubicBezTo>
                    <a:cubicBezTo>
                      <a:pt x="52" y="99"/>
                      <a:pt x="52" y="99"/>
                      <a:pt x="52" y="99"/>
                    </a:cubicBezTo>
                    <a:cubicBezTo>
                      <a:pt x="52" y="99"/>
                      <a:pt x="52" y="99"/>
                      <a:pt x="51" y="99"/>
                    </a:cubicBezTo>
                    <a:cubicBezTo>
                      <a:pt x="51" y="99"/>
                      <a:pt x="52" y="100"/>
                      <a:pt x="52" y="99"/>
                    </a:cubicBezTo>
                    <a:cubicBezTo>
                      <a:pt x="52" y="99"/>
                      <a:pt x="53" y="99"/>
                      <a:pt x="53" y="99"/>
                    </a:cubicBezTo>
                    <a:cubicBezTo>
                      <a:pt x="53" y="100"/>
                      <a:pt x="52" y="100"/>
                      <a:pt x="52" y="100"/>
                    </a:cubicBezTo>
                    <a:cubicBezTo>
                      <a:pt x="52" y="100"/>
                      <a:pt x="52" y="100"/>
                      <a:pt x="51" y="100"/>
                    </a:cubicBezTo>
                    <a:cubicBezTo>
                      <a:pt x="51" y="100"/>
                      <a:pt x="51" y="100"/>
                      <a:pt x="51" y="100"/>
                    </a:cubicBezTo>
                    <a:cubicBezTo>
                      <a:pt x="50" y="100"/>
                      <a:pt x="50" y="101"/>
                      <a:pt x="49" y="101"/>
                    </a:cubicBezTo>
                    <a:cubicBezTo>
                      <a:pt x="49" y="101"/>
                      <a:pt x="48" y="101"/>
                      <a:pt x="48" y="101"/>
                    </a:cubicBezTo>
                    <a:cubicBezTo>
                      <a:pt x="48" y="102"/>
                      <a:pt x="47" y="102"/>
                      <a:pt x="46" y="102"/>
                    </a:cubicBezTo>
                    <a:cubicBezTo>
                      <a:pt x="46" y="103"/>
                      <a:pt x="45" y="102"/>
                      <a:pt x="45" y="103"/>
                    </a:cubicBezTo>
                    <a:cubicBezTo>
                      <a:pt x="45" y="103"/>
                      <a:pt x="44" y="103"/>
                      <a:pt x="44" y="103"/>
                    </a:cubicBezTo>
                    <a:cubicBezTo>
                      <a:pt x="43" y="103"/>
                      <a:pt x="43" y="103"/>
                      <a:pt x="43" y="103"/>
                    </a:cubicBezTo>
                    <a:cubicBezTo>
                      <a:pt x="42" y="103"/>
                      <a:pt x="42" y="102"/>
                      <a:pt x="42" y="102"/>
                    </a:cubicBezTo>
                    <a:cubicBezTo>
                      <a:pt x="42" y="102"/>
                      <a:pt x="42" y="102"/>
                      <a:pt x="42" y="101"/>
                    </a:cubicBezTo>
                    <a:cubicBezTo>
                      <a:pt x="42" y="101"/>
                      <a:pt x="42" y="101"/>
                      <a:pt x="42" y="101"/>
                    </a:cubicBezTo>
                    <a:cubicBezTo>
                      <a:pt x="42" y="101"/>
                      <a:pt x="43" y="100"/>
                      <a:pt x="43" y="101"/>
                    </a:cubicBezTo>
                    <a:cubicBezTo>
                      <a:pt x="43" y="101"/>
                      <a:pt x="44" y="101"/>
                      <a:pt x="44" y="100"/>
                    </a:cubicBezTo>
                    <a:cubicBezTo>
                      <a:pt x="44" y="100"/>
                      <a:pt x="43" y="100"/>
                      <a:pt x="43" y="100"/>
                    </a:cubicBezTo>
                    <a:cubicBezTo>
                      <a:pt x="43" y="100"/>
                      <a:pt x="42" y="100"/>
                      <a:pt x="42" y="100"/>
                    </a:cubicBezTo>
                    <a:cubicBezTo>
                      <a:pt x="42" y="100"/>
                      <a:pt x="42" y="101"/>
                      <a:pt x="41" y="101"/>
                    </a:cubicBezTo>
                    <a:cubicBezTo>
                      <a:pt x="41" y="101"/>
                      <a:pt x="41" y="101"/>
                      <a:pt x="40" y="101"/>
                    </a:cubicBezTo>
                    <a:cubicBezTo>
                      <a:pt x="40" y="101"/>
                      <a:pt x="40" y="102"/>
                      <a:pt x="39" y="101"/>
                    </a:cubicBezTo>
                    <a:cubicBezTo>
                      <a:pt x="39" y="101"/>
                      <a:pt x="40" y="101"/>
                      <a:pt x="40" y="101"/>
                    </a:cubicBezTo>
                    <a:cubicBezTo>
                      <a:pt x="40" y="101"/>
                      <a:pt x="39" y="101"/>
                      <a:pt x="39" y="101"/>
                    </a:cubicBezTo>
                    <a:cubicBezTo>
                      <a:pt x="40" y="100"/>
                      <a:pt x="39" y="100"/>
                      <a:pt x="40" y="100"/>
                    </a:cubicBezTo>
                    <a:cubicBezTo>
                      <a:pt x="40" y="100"/>
                      <a:pt x="40" y="100"/>
                      <a:pt x="40" y="99"/>
                    </a:cubicBezTo>
                    <a:cubicBezTo>
                      <a:pt x="41" y="99"/>
                      <a:pt x="41" y="99"/>
                      <a:pt x="41" y="98"/>
                    </a:cubicBezTo>
                    <a:cubicBezTo>
                      <a:pt x="41" y="98"/>
                      <a:pt x="42" y="98"/>
                      <a:pt x="42" y="98"/>
                    </a:cubicBezTo>
                    <a:cubicBezTo>
                      <a:pt x="42" y="98"/>
                      <a:pt x="43" y="99"/>
                      <a:pt x="43" y="99"/>
                    </a:cubicBezTo>
                    <a:cubicBezTo>
                      <a:pt x="43" y="98"/>
                      <a:pt x="43" y="98"/>
                      <a:pt x="43" y="98"/>
                    </a:cubicBezTo>
                    <a:cubicBezTo>
                      <a:pt x="43" y="98"/>
                      <a:pt x="43" y="97"/>
                      <a:pt x="43" y="97"/>
                    </a:cubicBezTo>
                    <a:cubicBezTo>
                      <a:pt x="43" y="97"/>
                      <a:pt x="43" y="97"/>
                      <a:pt x="43" y="97"/>
                    </a:cubicBezTo>
                    <a:cubicBezTo>
                      <a:pt x="43" y="97"/>
                      <a:pt x="44" y="97"/>
                      <a:pt x="44" y="97"/>
                    </a:cubicBezTo>
                    <a:cubicBezTo>
                      <a:pt x="43" y="96"/>
                      <a:pt x="43" y="97"/>
                      <a:pt x="43" y="97"/>
                    </a:cubicBezTo>
                    <a:cubicBezTo>
                      <a:pt x="43" y="97"/>
                      <a:pt x="42" y="97"/>
                      <a:pt x="42" y="97"/>
                    </a:cubicBezTo>
                    <a:cubicBezTo>
                      <a:pt x="42" y="97"/>
                      <a:pt x="41" y="97"/>
                      <a:pt x="41" y="97"/>
                    </a:cubicBezTo>
                    <a:cubicBezTo>
                      <a:pt x="41" y="96"/>
                      <a:pt x="42" y="96"/>
                      <a:pt x="42" y="96"/>
                    </a:cubicBezTo>
                    <a:cubicBezTo>
                      <a:pt x="43" y="96"/>
                      <a:pt x="42" y="96"/>
                      <a:pt x="42" y="96"/>
                    </a:cubicBezTo>
                    <a:cubicBezTo>
                      <a:pt x="43" y="96"/>
                      <a:pt x="43" y="96"/>
                      <a:pt x="43" y="96"/>
                    </a:cubicBezTo>
                    <a:cubicBezTo>
                      <a:pt x="43" y="96"/>
                      <a:pt x="44" y="96"/>
                      <a:pt x="44" y="95"/>
                    </a:cubicBezTo>
                    <a:cubicBezTo>
                      <a:pt x="44" y="95"/>
                      <a:pt x="44" y="95"/>
                      <a:pt x="45" y="94"/>
                    </a:cubicBezTo>
                    <a:cubicBezTo>
                      <a:pt x="45" y="94"/>
                      <a:pt x="45" y="94"/>
                      <a:pt x="45" y="93"/>
                    </a:cubicBezTo>
                    <a:cubicBezTo>
                      <a:pt x="45" y="93"/>
                      <a:pt x="46" y="94"/>
                      <a:pt x="46" y="94"/>
                    </a:cubicBezTo>
                    <a:cubicBezTo>
                      <a:pt x="46" y="94"/>
                      <a:pt x="45" y="93"/>
                      <a:pt x="46" y="93"/>
                    </a:cubicBezTo>
                    <a:cubicBezTo>
                      <a:pt x="46" y="92"/>
                      <a:pt x="46" y="93"/>
                      <a:pt x="46" y="93"/>
                    </a:cubicBezTo>
                    <a:cubicBezTo>
                      <a:pt x="47" y="93"/>
                      <a:pt x="47" y="92"/>
                      <a:pt x="47" y="93"/>
                    </a:cubicBezTo>
                    <a:cubicBezTo>
                      <a:pt x="47" y="93"/>
                      <a:pt x="47" y="93"/>
                      <a:pt x="48" y="93"/>
                    </a:cubicBezTo>
                    <a:cubicBezTo>
                      <a:pt x="48" y="93"/>
                      <a:pt x="48" y="93"/>
                      <a:pt x="48" y="93"/>
                    </a:cubicBezTo>
                    <a:cubicBezTo>
                      <a:pt x="48" y="93"/>
                      <a:pt x="48" y="93"/>
                      <a:pt x="48" y="92"/>
                    </a:cubicBezTo>
                    <a:cubicBezTo>
                      <a:pt x="47" y="92"/>
                      <a:pt x="47" y="92"/>
                      <a:pt x="47" y="92"/>
                    </a:cubicBezTo>
                    <a:cubicBezTo>
                      <a:pt x="47" y="92"/>
                      <a:pt x="48" y="91"/>
                      <a:pt x="48" y="91"/>
                    </a:cubicBezTo>
                    <a:cubicBezTo>
                      <a:pt x="48" y="91"/>
                      <a:pt x="48" y="91"/>
                      <a:pt x="48" y="91"/>
                    </a:cubicBezTo>
                    <a:cubicBezTo>
                      <a:pt x="48" y="90"/>
                      <a:pt x="49" y="90"/>
                      <a:pt x="49" y="91"/>
                    </a:cubicBezTo>
                    <a:cubicBezTo>
                      <a:pt x="49" y="91"/>
                      <a:pt x="49" y="91"/>
                      <a:pt x="49" y="91"/>
                    </a:cubicBezTo>
                    <a:cubicBezTo>
                      <a:pt x="50" y="91"/>
                      <a:pt x="50" y="91"/>
                      <a:pt x="50" y="91"/>
                    </a:cubicBezTo>
                    <a:cubicBezTo>
                      <a:pt x="50" y="91"/>
                      <a:pt x="51" y="92"/>
                      <a:pt x="51" y="91"/>
                    </a:cubicBezTo>
                    <a:cubicBezTo>
                      <a:pt x="51" y="91"/>
                      <a:pt x="51" y="91"/>
                      <a:pt x="50" y="90"/>
                    </a:cubicBezTo>
                    <a:cubicBezTo>
                      <a:pt x="50" y="90"/>
                      <a:pt x="49" y="90"/>
                      <a:pt x="49" y="90"/>
                    </a:cubicBezTo>
                    <a:cubicBezTo>
                      <a:pt x="49" y="90"/>
                      <a:pt x="50" y="90"/>
                      <a:pt x="50" y="90"/>
                    </a:cubicBezTo>
                    <a:cubicBezTo>
                      <a:pt x="50" y="90"/>
                      <a:pt x="51" y="90"/>
                      <a:pt x="51" y="90"/>
                    </a:cubicBezTo>
                    <a:cubicBezTo>
                      <a:pt x="51" y="90"/>
                      <a:pt x="52" y="90"/>
                      <a:pt x="52" y="90"/>
                    </a:cubicBezTo>
                    <a:cubicBezTo>
                      <a:pt x="52" y="91"/>
                      <a:pt x="52" y="91"/>
                      <a:pt x="52" y="91"/>
                    </a:cubicBezTo>
                    <a:cubicBezTo>
                      <a:pt x="52" y="91"/>
                      <a:pt x="52" y="92"/>
                      <a:pt x="53" y="92"/>
                    </a:cubicBezTo>
                    <a:cubicBezTo>
                      <a:pt x="53" y="91"/>
                      <a:pt x="53" y="91"/>
                      <a:pt x="53" y="91"/>
                    </a:cubicBezTo>
                    <a:cubicBezTo>
                      <a:pt x="53" y="92"/>
                      <a:pt x="54" y="92"/>
                      <a:pt x="54" y="92"/>
                    </a:cubicBezTo>
                    <a:cubicBezTo>
                      <a:pt x="54" y="92"/>
                      <a:pt x="54" y="92"/>
                      <a:pt x="53" y="92"/>
                    </a:cubicBezTo>
                    <a:cubicBezTo>
                      <a:pt x="53" y="93"/>
                      <a:pt x="53" y="93"/>
                      <a:pt x="53" y="93"/>
                    </a:cubicBezTo>
                    <a:cubicBezTo>
                      <a:pt x="52" y="94"/>
                      <a:pt x="52" y="94"/>
                      <a:pt x="52" y="94"/>
                    </a:cubicBezTo>
                    <a:cubicBezTo>
                      <a:pt x="53" y="94"/>
                      <a:pt x="53" y="94"/>
                      <a:pt x="53" y="94"/>
                    </a:cubicBezTo>
                    <a:cubicBezTo>
                      <a:pt x="54" y="93"/>
                      <a:pt x="54" y="93"/>
                      <a:pt x="54" y="92"/>
                    </a:cubicBezTo>
                    <a:cubicBezTo>
                      <a:pt x="54" y="92"/>
                      <a:pt x="54" y="92"/>
                      <a:pt x="55" y="92"/>
                    </a:cubicBezTo>
                    <a:cubicBezTo>
                      <a:pt x="55" y="92"/>
                      <a:pt x="55" y="92"/>
                      <a:pt x="55" y="92"/>
                    </a:cubicBezTo>
                    <a:cubicBezTo>
                      <a:pt x="55" y="92"/>
                      <a:pt x="55" y="92"/>
                      <a:pt x="55" y="92"/>
                    </a:cubicBezTo>
                    <a:cubicBezTo>
                      <a:pt x="55" y="92"/>
                      <a:pt x="54" y="91"/>
                      <a:pt x="54" y="91"/>
                    </a:cubicBezTo>
                    <a:cubicBezTo>
                      <a:pt x="54" y="91"/>
                      <a:pt x="54" y="91"/>
                      <a:pt x="53" y="91"/>
                    </a:cubicBezTo>
                    <a:cubicBezTo>
                      <a:pt x="53" y="91"/>
                      <a:pt x="53" y="91"/>
                      <a:pt x="53" y="91"/>
                    </a:cubicBezTo>
                    <a:cubicBezTo>
                      <a:pt x="52" y="90"/>
                      <a:pt x="52" y="90"/>
                      <a:pt x="52" y="90"/>
                    </a:cubicBezTo>
                    <a:cubicBezTo>
                      <a:pt x="52" y="90"/>
                      <a:pt x="51" y="89"/>
                      <a:pt x="51" y="89"/>
                    </a:cubicBezTo>
                    <a:cubicBezTo>
                      <a:pt x="51" y="89"/>
                      <a:pt x="52" y="89"/>
                      <a:pt x="52" y="89"/>
                    </a:cubicBezTo>
                    <a:cubicBezTo>
                      <a:pt x="52" y="89"/>
                      <a:pt x="52" y="90"/>
                      <a:pt x="52" y="90"/>
                    </a:cubicBezTo>
                    <a:cubicBezTo>
                      <a:pt x="53" y="90"/>
                      <a:pt x="53" y="90"/>
                      <a:pt x="53" y="90"/>
                    </a:cubicBezTo>
                    <a:cubicBezTo>
                      <a:pt x="53" y="90"/>
                      <a:pt x="54" y="91"/>
                      <a:pt x="54" y="91"/>
                    </a:cubicBezTo>
                    <a:cubicBezTo>
                      <a:pt x="54" y="90"/>
                      <a:pt x="54" y="90"/>
                      <a:pt x="54" y="90"/>
                    </a:cubicBezTo>
                    <a:cubicBezTo>
                      <a:pt x="54" y="90"/>
                      <a:pt x="54" y="90"/>
                      <a:pt x="54" y="90"/>
                    </a:cubicBezTo>
                    <a:cubicBezTo>
                      <a:pt x="54" y="90"/>
                      <a:pt x="53" y="89"/>
                      <a:pt x="53" y="89"/>
                    </a:cubicBezTo>
                    <a:cubicBezTo>
                      <a:pt x="53" y="89"/>
                      <a:pt x="53" y="89"/>
                      <a:pt x="53" y="89"/>
                    </a:cubicBezTo>
                    <a:cubicBezTo>
                      <a:pt x="53" y="89"/>
                      <a:pt x="54" y="89"/>
                      <a:pt x="54" y="89"/>
                    </a:cubicBezTo>
                    <a:cubicBezTo>
                      <a:pt x="54" y="89"/>
                      <a:pt x="55" y="89"/>
                      <a:pt x="55" y="88"/>
                    </a:cubicBezTo>
                    <a:cubicBezTo>
                      <a:pt x="55" y="88"/>
                      <a:pt x="56" y="87"/>
                      <a:pt x="56" y="87"/>
                    </a:cubicBezTo>
                    <a:cubicBezTo>
                      <a:pt x="56" y="87"/>
                      <a:pt x="55" y="87"/>
                      <a:pt x="55" y="87"/>
                    </a:cubicBezTo>
                    <a:cubicBezTo>
                      <a:pt x="55" y="87"/>
                      <a:pt x="54" y="88"/>
                      <a:pt x="54" y="88"/>
                    </a:cubicBezTo>
                    <a:cubicBezTo>
                      <a:pt x="54" y="88"/>
                      <a:pt x="53" y="88"/>
                      <a:pt x="53" y="88"/>
                    </a:cubicBezTo>
                    <a:cubicBezTo>
                      <a:pt x="52" y="88"/>
                      <a:pt x="52" y="89"/>
                      <a:pt x="52" y="88"/>
                    </a:cubicBezTo>
                    <a:cubicBezTo>
                      <a:pt x="52" y="88"/>
                      <a:pt x="53" y="88"/>
                      <a:pt x="53" y="87"/>
                    </a:cubicBezTo>
                    <a:cubicBezTo>
                      <a:pt x="53" y="87"/>
                      <a:pt x="52" y="87"/>
                      <a:pt x="52" y="87"/>
                    </a:cubicBezTo>
                    <a:cubicBezTo>
                      <a:pt x="52" y="87"/>
                      <a:pt x="51" y="88"/>
                      <a:pt x="51" y="87"/>
                    </a:cubicBezTo>
                    <a:cubicBezTo>
                      <a:pt x="51" y="87"/>
                      <a:pt x="51" y="87"/>
                      <a:pt x="51" y="86"/>
                    </a:cubicBezTo>
                    <a:cubicBezTo>
                      <a:pt x="51" y="86"/>
                      <a:pt x="51" y="87"/>
                      <a:pt x="50" y="87"/>
                    </a:cubicBezTo>
                    <a:cubicBezTo>
                      <a:pt x="50" y="87"/>
                      <a:pt x="50" y="87"/>
                      <a:pt x="49" y="87"/>
                    </a:cubicBezTo>
                    <a:cubicBezTo>
                      <a:pt x="49" y="87"/>
                      <a:pt x="49" y="87"/>
                      <a:pt x="49" y="87"/>
                    </a:cubicBezTo>
                    <a:cubicBezTo>
                      <a:pt x="48" y="87"/>
                      <a:pt x="48" y="87"/>
                      <a:pt x="48" y="87"/>
                    </a:cubicBezTo>
                    <a:cubicBezTo>
                      <a:pt x="48" y="87"/>
                      <a:pt x="48" y="87"/>
                      <a:pt x="48" y="87"/>
                    </a:cubicBezTo>
                    <a:cubicBezTo>
                      <a:pt x="47" y="87"/>
                      <a:pt x="47" y="87"/>
                      <a:pt x="48" y="86"/>
                    </a:cubicBezTo>
                    <a:cubicBezTo>
                      <a:pt x="48" y="86"/>
                      <a:pt x="48" y="86"/>
                      <a:pt x="48" y="86"/>
                    </a:cubicBezTo>
                    <a:cubicBezTo>
                      <a:pt x="48" y="86"/>
                      <a:pt x="49" y="86"/>
                      <a:pt x="49" y="86"/>
                    </a:cubicBezTo>
                    <a:cubicBezTo>
                      <a:pt x="49" y="86"/>
                      <a:pt x="50" y="86"/>
                      <a:pt x="50" y="86"/>
                    </a:cubicBezTo>
                    <a:cubicBezTo>
                      <a:pt x="50" y="85"/>
                      <a:pt x="51" y="85"/>
                      <a:pt x="52" y="85"/>
                    </a:cubicBezTo>
                    <a:cubicBezTo>
                      <a:pt x="52" y="85"/>
                      <a:pt x="52" y="85"/>
                      <a:pt x="53" y="85"/>
                    </a:cubicBezTo>
                    <a:cubicBezTo>
                      <a:pt x="53" y="86"/>
                      <a:pt x="53" y="86"/>
                      <a:pt x="54" y="85"/>
                    </a:cubicBezTo>
                    <a:cubicBezTo>
                      <a:pt x="54" y="85"/>
                      <a:pt x="55" y="85"/>
                      <a:pt x="55" y="85"/>
                    </a:cubicBezTo>
                    <a:cubicBezTo>
                      <a:pt x="55" y="85"/>
                      <a:pt x="56" y="86"/>
                      <a:pt x="56" y="85"/>
                    </a:cubicBezTo>
                    <a:cubicBezTo>
                      <a:pt x="56" y="85"/>
                      <a:pt x="56" y="85"/>
                      <a:pt x="56" y="85"/>
                    </a:cubicBezTo>
                    <a:cubicBezTo>
                      <a:pt x="56" y="84"/>
                      <a:pt x="57" y="84"/>
                      <a:pt x="57" y="84"/>
                    </a:cubicBezTo>
                    <a:cubicBezTo>
                      <a:pt x="57" y="84"/>
                      <a:pt x="58" y="83"/>
                      <a:pt x="58" y="83"/>
                    </a:cubicBezTo>
                    <a:cubicBezTo>
                      <a:pt x="58" y="83"/>
                      <a:pt x="59" y="82"/>
                      <a:pt x="59" y="83"/>
                    </a:cubicBezTo>
                    <a:cubicBezTo>
                      <a:pt x="59" y="83"/>
                      <a:pt x="60" y="83"/>
                      <a:pt x="60" y="83"/>
                    </a:cubicBezTo>
                    <a:cubicBezTo>
                      <a:pt x="60" y="82"/>
                      <a:pt x="60" y="82"/>
                      <a:pt x="60" y="82"/>
                    </a:cubicBezTo>
                    <a:cubicBezTo>
                      <a:pt x="60" y="82"/>
                      <a:pt x="61" y="82"/>
                      <a:pt x="61" y="82"/>
                    </a:cubicBezTo>
                    <a:cubicBezTo>
                      <a:pt x="61" y="82"/>
                      <a:pt x="61" y="82"/>
                      <a:pt x="61" y="82"/>
                    </a:cubicBezTo>
                    <a:cubicBezTo>
                      <a:pt x="61" y="82"/>
                      <a:pt x="61" y="83"/>
                      <a:pt x="61" y="83"/>
                    </a:cubicBezTo>
                    <a:cubicBezTo>
                      <a:pt x="61" y="83"/>
                      <a:pt x="61" y="83"/>
                      <a:pt x="61" y="83"/>
                    </a:cubicBezTo>
                    <a:cubicBezTo>
                      <a:pt x="62" y="83"/>
                      <a:pt x="62" y="83"/>
                      <a:pt x="62" y="83"/>
                    </a:cubicBezTo>
                    <a:cubicBezTo>
                      <a:pt x="62" y="83"/>
                      <a:pt x="62" y="82"/>
                      <a:pt x="62" y="82"/>
                    </a:cubicBezTo>
                    <a:cubicBezTo>
                      <a:pt x="62" y="82"/>
                      <a:pt x="61" y="82"/>
                      <a:pt x="61" y="81"/>
                    </a:cubicBezTo>
                    <a:cubicBezTo>
                      <a:pt x="62" y="81"/>
                      <a:pt x="62" y="81"/>
                      <a:pt x="62" y="81"/>
                    </a:cubicBezTo>
                    <a:cubicBezTo>
                      <a:pt x="62" y="80"/>
                      <a:pt x="62" y="80"/>
                      <a:pt x="62" y="80"/>
                    </a:cubicBezTo>
                    <a:cubicBezTo>
                      <a:pt x="61" y="80"/>
                      <a:pt x="61" y="80"/>
                      <a:pt x="61" y="80"/>
                    </a:cubicBezTo>
                    <a:cubicBezTo>
                      <a:pt x="61" y="81"/>
                      <a:pt x="61" y="81"/>
                      <a:pt x="61" y="81"/>
                    </a:cubicBezTo>
                    <a:cubicBezTo>
                      <a:pt x="61" y="81"/>
                      <a:pt x="60" y="81"/>
                      <a:pt x="60" y="81"/>
                    </a:cubicBezTo>
                    <a:cubicBezTo>
                      <a:pt x="60" y="82"/>
                      <a:pt x="59" y="82"/>
                      <a:pt x="59" y="82"/>
                    </a:cubicBezTo>
                    <a:cubicBezTo>
                      <a:pt x="59" y="82"/>
                      <a:pt x="59" y="82"/>
                      <a:pt x="59" y="82"/>
                    </a:cubicBezTo>
                    <a:cubicBezTo>
                      <a:pt x="59" y="81"/>
                      <a:pt x="59" y="81"/>
                      <a:pt x="59" y="81"/>
                    </a:cubicBezTo>
                    <a:cubicBezTo>
                      <a:pt x="59" y="81"/>
                      <a:pt x="60" y="81"/>
                      <a:pt x="60" y="80"/>
                    </a:cubicBezTo>
                    <a:cubicBezTo>
                      <a:pt x="60" y="80"/>
                      <a:pt x="61" y="80"/>
                      <a:pt x="60" y="80"/>
                    </a:cubicBezTo>
                    <a:cubicBezTo>
                      <a:pt x="60" y="79"/>
                      <a:pt x="60" y="80"/>
                      <a:pt x="60" y="80"/>
                    </a:cubicBezTo>
                    <a:cubicBezTo>
                      <a:pt x="59" y="80"/>
                      <a:pt x="59" y="80"/>
                      <a:pt x="59" y="80"/>
                    </a:cubicBezTo>
                    <a:cubicBezTo>
                      <a:pt x="59" y="80"/>
                      <a:pt x="59" y="79"/>
                      <a:pt x="60" y="79"/>
                    </a:cubicBezTo>
                    <a:cubicBezTo>
                      <a:pt x="59" y="79"/>
                      <a:pt x="59" y="79"/>
                      <a:pt x="59" y="78"/>
                    </a:cubicBezTo>
                    <a:cubicBezTo>
                      <a:pt x="59" y="78"/>
                      <a:pt x="60" y="78"/>
                      <a:pt x="60" y="78"/>
                    </a:cubicBezTo>
                    <a:cubicBezTo>
                      <a:pt x="60" y="78"/>
                      <a:pt x="60" y="78"/>
                      <a:pt x="61" y="78"/>
                    </a:cubicBezTo>
                    <a:cubicBezTo>
                      <a:pt x="61" y="78"/>
                      <a:pt x="60" y="78"/>
                      <a:pt x="61" y="77"/>
                    </a:cubicBezTo>
                    <a:cubicBezTo>
                      <a:pt x="61" y="77"/>
                      <a:pt x="62" y="78"/>
                      <a:pt x="62" y="77"/>
                    </a:cubicBezTo>
                    <a:cubicBezTo>
                      <a:pt x="62" y="77"/>
                      <a:pt x="61" y="77"/>
                      <a:pt x="61" y="76"/>
                    </a:cubicBezTo>
                    <a:cubicBezTo>
                      <a:pt x="62" y="76"/>
                      <a:pt x="62" y="76"/>
                      <a:pt x="62" y="76"/>
                    </a:cubicBezTo>
                    <a:cubicBezTo>
                      <a:pt x="62" y="76"/>
                      <a:pt x="62" y="76"/>
                      <a:pt x="63" y="75"/>
                    </a:cubicBezTo>
                    <a:cubicBezTo>
                      <a:pt x="63" y="75"/>
                      <a:pt x="63" y="75"/>
                      <a:pt x="63" y="75"/>
                    </a:cubicBezTo>
                    <a:cubicBezTo>
                      <a:pt x="63" y="75"/>
                      <a:pt x="64" y="76"/>
                      <a:pt x="64" y="75"/>
                    </a:cubicBezTo>
                    <a:cubicBezTo>
                      <a:pt x="64" y="75"/>
                      <a:pt x="64" y="75"/>
                      <a:pt x="64" y="75"/>
                    </a:cubicBezTo>
                    <a:cubicBezTo>
                      <a:pt x="64" y="75"/>
                      <a:pt x="64" y="74"/>
                      <a:pt x="64" y="74"/>
                    </a:cubicBezTo>
                    <a:cubicBezTo>
                      <a:pt x="65" y="74"/>
                      <a:pt x="65" y="74"/>
                      <a:pt x="64" y="74"/>
                    </a:cubicBezTo>
                    <a:cubicBezTo>
                      <a:pt x="64" y="74"/>
                      <a:pt x="64" y="74"/>
                      <a:pt x="64" y="74"/>
                    </a:cubicBezTo>
                    <a:cubicBezTo>
                      <a:pt x="63" y="74"/>
                      <a:pt x="63" y="75"/>
                      <a:pt x="63" y="75"/>
                    </a:cubicBezTo>
                    <a:cubicBezTo>
                      <a:pt x="62" y="75"/>
                      <a:pt x="63" y="74"/>
                      <a:pt x="63" y="74"/>
                    </a:cubicBezTo>
                    <a:cubicBezTo>
                      <a:pt x="63" y="74"/>
                      <a:pt x="63" y="74"/>
                      <a:pt x="64" y="74"/>
                    </a:cubicBezTo>
                    <a:cubicBezTo>
                      <a:pt x="64" y="74"/>
                      <a:pt x="64" y="73"/>
                      <a:pt x="64" y="73"/>
                    </a:cubicBezTo>
                    <a:cubicBezTo>
                      <a:pt x="64" y="73"/>
                      <a:pt x="65" y="73"/>
                      <a:pt x="65" y="72"/>
                    </a:cubicBezTo>
                    <a:cubicBezTo>
                      <a:pt x="65" y="72"/>
                      <a:pt x="66" y="72"/>
                      <a:pt x="66" y="72"/>
                    </a:cubicBezTo>
                    <a:cubicBezTo>
                      <a:pt x="66" y="72"/>
                      <a:pt x="67" y="73"/>
                      <a:pt x="67" y="73"/>
                    </a:cubicBezTo>
                    <a:cubicBezTo>
                      <a:pt x="67" y="73"/>
                      <a:pt x="68" y="73"/>
                      <a:pt x="68" y="73"/>
                    </a:cubicBezTo>
                    <a:cubicBezTo>
                      <a:pt x="68" y="73"/>
                      <a:pt x="68" y="73"/>
                      <a:pt x="68" y="73"/>
                    </a:cubicBezTo>
                    <a:cubicBezTo>
                      <a:pt x="68" y="74"/>
                      <a:pt x="69" y="74"/>
                      <a:pt x="69" y="74"/>
                    </a:cubicBezTo>
                    <a:cubicBezTo>
                      <a:pt x="69" y="74"/>
                      <a:pt x="69" y="73"/>
                      <a:pt x="69" y="73"/>
                    </a:cubicBezTo>
                    <a:cubicBezTo>
                      <a:pt x="69" y="73"/>
                      <a:pt x="68" y="72"/>
                      <a:pt x="68" y="72"/>
                    </a:cubicBezTo>
                    <a:cubicBezTo>
                      <a:pt x="68" y="72"/>
                      <a:pt x="67" y="72"/>
                      <a:pt x="67" y="72"/>
                    </a:cubicBezTo>
                    <a:cubicBezTo>
                      <a:pt x="67" y="72"/>
                      <a:pt x="67" y="72"/>
                      <a:pt x="67" y="72"/>
                    </a:cubicBezTo>
                    <a:cubicBezTo>
                      <a:pt x="67" y="72"/>
                      <a:pt x="67" y="71"/>
                      <a:pt x="66" y="72"/>
                    </a:cubicBezTo>
                    <a:cubicBezTo>
                      <a:pt x="66" y="72"/>
                      <a:pt x="66" y="72"/>
                      <a:pt x="66" y="72"/>
                    </a:cubicBezTo>
                    <a:cubicBezTo>
                      <a:pt x="65" y="72"/>
                      <a:pt x="65" y="72"/>
                      <a:pt x="65" y="72"/>
                    </a:cubicBezTo>
                    <a:cubicBezTo>
                      <a:pt x="65" y="72"/>
                      <a:pt x="64" y="72"/>
                      <a:pt x="64" y="73"/>
                    </a:cubicBezTo>
                    <a:cubicBezTo>
                      <a:pt x="64" y="73"/>
                      <a:pt x="63" y="73"/>
                      <a:pt x="63" y="73"/>
                    </a:cubicBezTo>
                    <a:cubicBezTo>
                      <a:pt x="63" y="74"/>
                      <a:pt x="63" y="74"/>
                      <a:pt x="62" y="74"/>
                    </a:cubicBezTo>
                    <a:cubicBezTo>
                      <a:pt x="62" y="74"/>
                      <a:pt x="62" y="74"/>
                      <a:pt x="62" y="74"/>
                    </a:cubicBezTo>
                    <a:cubicBezTo>
                      <a:pt x="62" y="74"/>
                      <a:pt x="62" y="73"/>
                      <a:pt x="62" y="73"/>
                    </a:cubicBezTo>
                    <a:cubicBezTo>
                      <a:pt x="62" y="73"/>
                      <a:pt x="62" y="73"/>
                      <a:pt x="62" y="73"/>
                    </a:cubicBezTo>
                    <a:cubicBezTo>
                      <a:pt x="63" y="72"/>
                      <a:pt x="63" y="72"/>
                      <a:pt x="63" y="72"/>
                    </a:cubicBezTo>
                    <a:cubicBezTo>
                      <a:pt x="63" y="72"/>
                      <a:pt x="64" y="71"/>
                      <a:pt x="64" y="71"/>
                    </a:cubicBezTo>
                    <a:cubicBezTo>
                      <a:pt x="64" y="71"/>
                      <a:pt x="65" y="71"/>
                      <a:pt x="65" y="71"/>
                    </a:cubicBezTo>
                    <a:cubicBezTo>
                      <a:pt x="64" y="70"/>
                      <a:pt x="65" y="71"/>
                      <a:pt x="65" y="70"/>
                    </a:cubicBezTo>
                    <a:cubicBezTo>
                      <a:pt x="65" y="70"/>
                      <a:pt x="66" y="70"/>
                      <a:pt x="66" y="70"/>
                    </a:cubicBezTo>
                    <a:cubicBezTo>
                      <a:pt x="66" y="70"/>
                      <a:pt x="66" y="69"/>
                      <a:pt x="66" y="69"/>
                    </a:cubicBezTo>
                    <a:cubicBezTo>
                      <a:pt x="67" y="69"/>
                      <a:pt x="67" y="68"/>
                      <a:pt x="67" y="68"/>
                    </a:cubicBezTo>
                    <a:cubicBezTo>
                      <a:pt x="68" y="68"/>
                      <a:pt x="68" y="68"/>
                      <a:pt x="68" y="68"/>
                    </a:cubicBezTo>
                    <a:cubicBezTo>
                      <a:pt x="68" y="68"/>
                      <a:pt x="68" y="68"/>
                      <a:pt x="69" y="68"/>
                    </a:cubicBezTo>
                    <a:cubicBezTo>
                      <a:pt x="69" y="68"/>
                      <a:pt x="70" y="68"/>
                      <a:pt x="70" y="68"/>
                    </a:cubicBezTo>
                    <a:cubicBezTo>
                      <a:pt x="70" y="68"/>
                      <a:pt x="71" y="68"/>
                      <a:pt x="71" y="69"/>
                    </a:cubicBezTo>
                    <a:cubicBezTo>
                      <a:pt x="71" y="69"/>
                      <a:pt x="72" y="69"/>
                      <a:pt x="72" y="69"/>
                    </a:cubicBezTo>
                    <a:cubicBezTo>
                      <a:pt x="72" y="69"/>
                      <a:pt x="72" y="68"/>
                      <a:pt x="71" y="68"/>
                    </a:cubicBezTo>
                    <a:cubicBezTo>
                      <a:pt x="71" y="68"/>
                      <a:pt x="71" y="68"/>
                      <a:pt x="71" y="68"/>
                    </a:cubicBezTo>
                    <a:cubicBezTo>
                      <a:pt x="71" y="68"/>
                      <a:pt x="71" y="67"/>
                      <a:pt x="71" y="67"/>
                    </a:cubicBezTo>
                    <a:cubicBezTo>
                      <a:pt x="71" y="67"/>
                      <a:pt x="70" y="67"/>
                      <a:pt x="70" y="67"/>
                    </a:cubicBezTo>
                    <a:cubicBezTo>
                      <a:pt x="70" y="68"/>
                      <a:pt x="70" y="68"/>
                      <a:pt x="69" y="68"/>
                    </a:cubicBezTo>
                    <a:cubicBezTo>
                      <a:pt x="69" y="68"/>
                      <a:pt x="69" y="67"/>
                      <a:pt x="68" y="67"/>
                    </a:cubicBezTo>
                    <a:cubicBezTo>
                      <a:pt x="68" y="68"/>
                      <a:pt x="67" y="67"/>
                      <a:pt x="67" y="67"/>
                    </a:cubicBezTo>
                    <a:cubicBezTo>
                      <a:pt x="67" y="67"/>
                      <a:pt x="67" y="67"/>
                      <a:pt x="67" y="66"/>
                    </a:cubicBezTo>
                    <a:cubicBezTo>
                      <a:pt x="67" y="66"/>
                      <a:pt x="68" y="66"/>
                      <a:pt x="68" y="66"/>
                    </a:cubicBezTo>
                    <a:cubicBezTo>
                      <a:pt x="68" y="66"/>
                      <a:pt x="68" y="67"/>
                      <a:pt x="69" y="67"/>
                    </a:cubicBezTo>
                    <a:cubicBezTo>
                      <a:pt x="69" y="67"/>
                      <a:pt x="69" y="66"/>
                      <a:pt x="68" y="66"/>
                    </a:cubicBezTo>
                    <a:cubicBezTo>
                      <a:pt x="68" y="66"/>
                      <a:pt x="68" y="65"/>
                      <a:pt x="67" y="65"/>
                    </a:cubicBezTo>
                    <a:cubicBezTo>
                      <a:pt x="67" y="65"/>
                      <a:pt x="67" y="64"/>
                      <a:pt x="67" y="64"/>
                    </a:cubicBezTo>
                    <a:cubicBezTo>
                      <a:pt x="66" y="63"/>
                      <a:pt x="66" y="63"/>
                      <a:pt x="66" y="63"/>
                    </a:cubicBezTo>
                    <a:cubicBezTo>
                      <a:pt x="66" y="63"/>
                      <a:pt x="67" y="62"/>
                      <a:pt x="67" y="63"/>
                    </a:cubicBezTo>
                    <a:cubicBezTo>
                      <a:pt x="67" y="63"/>
                      <a:pt x="67" y="63"/>
                      <a:pt x="67" y="63"/>
                    </a:cubicBezTo>
                    <a:cubicBezTo>
                      <a:pt x="67" y="63"/>
                      <a:pt x="68" y="62"/>
                      <a:pt x="68" y="62"/>
                    </a:cubicBezTo>
                    <a:cubicBezTo>
                      <a:pt x="68" y="63"/>
                      <a:pt x="68" y="63"/>
                      <a:pt x="68" y="63"/>
                    </a:cubicBezTo>
                    <a:cubicBezTo>
                      <a:pt x="68" y="63"/>
                      <a:pt x="68" y="64"/>
                      <a:pt x="68" y="64"/>
                    </a:cubicBezTo>
                    <a:cubicBezTo>
                      <a:pt x="68" y="64"/>
                      <a:pt x="68" y="64"/>
                      <a:pt x="69" y="64"/>
                    </a:cubicBezTo>
                    <a:cubicBezTo>
                      <a:pt x="69" y="64"/>
                      <a:pt x="69" y="63"/>
                      <a:pt x="69" y="63"/>
                    </a:cubicBezTo>
                    <a:cubicBezTo>
                      <a:pt x="69" y="63"/>
                      <a:pt x="69" y="63"/>
                      <a:pt x="70" y="63"/>
                    </a:cubicBezTo>
                    <a:cubicBezTo>
                      <a:pt x="70" y="63"/>
                      <a:pt x="71" y="64"/>
                      <a:pt x="71" y="63"/>
                    </a:cubicBezTo>
                    <a:cubicBezTo>
                      <a:pt x="71" y="63"/>
                      <a:pt x="70" y="63"/>
                      <a:pt x="70" y="63"/>
                    </a:cubicBezTo>
                    <a:cubicBezTo>
                      <a:pt x="70" y="62"/>
                      <a:pt x="69" y="62"/>
                      <a:pt x="69" y="62"/>
                    </a:cubicBezTo>
                    <a:cubicBezTo>
                      <a:pt x="69" y="62"/>
                      <a:pt x="69" y="62"/>
                      <a:pt x="69" y="62"/>
                    </a:cubicBezTo>
                    <a:cubicBezTo>
                      <a:pt x="70" y="62"/>
                      <a:pt x="70" y="62"/>
                      <a:pt x="70" y="61"/>
                    </a:cubicBezTo>
                    <a:cubicBezTo>
                      <a:pt x="70" y="61"/>
                      <a:pt x="70" y="61"/>
                      <a:pt x="70" y="61"/>
                    </a:cubicBezTo>
                    <a:cubicBezTo>
                      <a:pt x="70" y="61"/>
                      <a:pt x="70" y="61"/>
                      <a:pt x="70" y="61"/>
                    </a:cubicBezTo>
                    <a:cubicBezTo>
                      <a:pt x="71" y="61"/>
                      <a:pt x="71" y="61"/>
                      <a:pt x="71" y="61"/>
                    </a:cubicBezTo>
                    <a:cubicBezTo>
                      <a:pt x="71" y="61"/>
                      <a:pt x="72" y="61"/>
                      <a:pt x="72" y="61"/>
                    </a:cubicBezTo>
                    <a:cubicBezTo>
                      <a:pt x="72" y="61"/>
                      <a:pt x="72" y="60"/>
                      <a:pt x="72" y="60"/>
                    </a:cubicBezTo>
                    <a:cubicBezTo>
                      <a:pt x="72" y="60"/>
                      <a:pt x="71" y="60"/>
                      <a:pt x="71" y="60"/>
                    </a:cubicBezTo>
                    <a:cubicBezTo>
                      <a:pt x="71" y="60"/>
                      <a:pt x="71" y="60"/>
                      <a:pt x="71" y="60"/>
                    </a:cubicBezTo>
                    <a:cubicBezTo>
                      <a:pt x="71" y="60"/>
                      <a:pt x="71" y="60"/>
                      <a:pt x="71" y="60"/>
                    </a:cubicBezTo>
                    <a:cubicBezTo>
                      <a:pt x="71" y="60"/>
                      <a:pt x="70" y="60"/>
                      <a:pt x="70" y="60"/>
                    </a:cubicBezTo>
                    <a:cubicBezTo>
                      <a:pt x="70" y="59"/>
                      <a:pt x="70" y="59"/>
                      <a:pt x="71" y="59"/>
                    </a:cubicBezTo>
                    <a:cubicBezTo>
                      <a:pt x="71" y="59"/>
                      <a:pt x="72" y="59"/>
                      <a:pt x="72" y="59"/>
                    </a:cubicBezTo>
                    <a:cubicBezTo>
                      <a:pt x="72" y="59"/>
                      <a:pt x="73" y="60"/>
                      <a:pt x="73" y="59"/>
                    </a:cubicBezTo>
                    <a:cubicBezTo>
                      <a:pt x="73" y="59"/>
                      <a:pt x="72" y="59"/>
                      <a:pt x="73" y="59"/>
                    </a:cubicBezTo>
                    <a:cubicBezTo>
                      <a:pt x="73" y="59"/>
                      <a:pt x="73" y="59"/>
                      <a:pt x="73" y="59"/>
                    </a:cubicBezTo>
                    <a:cubicBezTo>
                      <a:pt x="74" y="59"/>
                      <a:pt x="74" y="59"/>
                      <a:pt x="74" y="59"/>
                    </a:cubicBezTo>
                    <a:cubicBezTo>
                      <a:pt x="74" y="59"/>
                      <a:pt x="74" y="59"/>
                      <a:pt x="74" y="58"/>
                    </a:cubicBezTo>
                    <a:cubicBezTo>
                      <a:pt x="74" y="58"/>
                      <a:pt x="74" y="58"/>
                      <a:pt x="74" y="58"/>
                    </a:cubicBezTo>
                    <a:cubicBezTo>
                      <a:pt x="74" y="58"/>
                      <a:pt x="74" y="58"/>
                      <a:pt x="75" y="58"/>
                    </a:cubicBezTo>
                    <a:cubicBezTo>
                      <a:pt x="75" y="58"/>
                      <a:pt x="75" y="58"/>
                      <a:pt x="75" y="58"/>
                    </a:cubicBezTo>
                    <a:cubicBezTo>
                      <a:pt x="75" y="58"/>
                      <a:pt x="75" y="57"/>
                      <a:pt x="75" y="56"/>
                    </a:cubicBezTo>
                    <a:cubicBezTo>
                      <a:pt x="75" y="56"/>
                      <a:pt x="75" y="56"/>
                      <a:pt x="75" y="56"/>
                    </a:cubicBezTo>
                    <a:cubicBezTo>
                      <a:pt x="76" y="56"/>
                      <a:pt x="76" y="56"/>
                      <a:pt x="76" y="56"/>
                    </a:cubicBezTo>
                    <a:cubicBezTo>
                      <a:pt x="76" y="56"/>
                      <a:pt x="77" y="56"/>
                      <a:pt x="77" y="56"/>
                    </a:cubicBezTo>
                    <a:cubicBezTo>
                      <a:pt x="77" y="56"/>
                      <a:pt x="77" y="56"/>
                      <a:pt x="77" y="56"/>
                    </a:cubicBezTo>
                    <a:cubicBezTo>
                      <a:pt x="77" y="56"/>
                      <a:pt x="76" y="55"/>
                      <a:pt x="77" y="55"/>
                    </a:cubicBezTo>
                    <a:cubicBezTo>
                      <a:pt x="77" y="55"/>
                      <a:pt x="77" y="55"/>
                      <a:pt x="78" y="55"/>
                    </a:cubicBezTo>
                    <a:cubicBezTo>
                      <a:pt x="78" y="56"/>
                      <a:pt x="78" y="56"/>
                      <a:pt x="78" y="56"/>
                    </a:cubicBezTo>
                    <a:cubicBezTo>
                      <a:pt x="79" y="56"/>
                      <a:pt x="79" y="56"/>
                      <a:pt x="78" y="55"/>
                    </a:cubicBezTo>
                    <a:cubicBezTo>
                      <a:pt x="78" y="55"/>
                      <a:pt x="78" y="55"/>
                      <a:pt x="78" y="55"/>
                    </a:cubicBezTo>
                    <a:cubicBezTo>
                      <a:pt x="78" y="55"/>
                      <a:pt x="78" y="55"/>
                      <a:pt x="79" y="55"/>
                    </a:cubicBezTo>
                    <a:cubicBezTo>
                      <a:pt x="79" y="55"/>
                      <a:pt x="79" y="55"/>
                      <a:pt x="80" y="55"/>
                    </a:cubicBezTo>
                    <a:cubicBezTo>
                      <a:pt x="80" y="55"/>
                      <a:pt x="80" y="55"/>
                      <a:pt x="81" y="55"/>
                    </a:cubicBezTo>
                    <a:cubicBezTo>
                      <a:pt x="81" y="54"/>
                      <a:pt x="81" y="54"/>
                      <a:pt x="81" y="54"/>
                    </a:cubicBezTo>
                    <a:cubicBezTo>
                      <a:pt x="81" y="54"/>
                      <a:pt x="81" y="54"/>
                      <a:pt x="80" y="54"/>
                    </a:cubicBezTo>
                    <a:cubicBezTo>
                      <a:pt x="80" y="54"/>
                      <a:pt x="80" y="54"/>
                      <a:pt x="80" y="54"/>
                    </a:cubicBezTo>
                    <a:cubicBezTo>
                      <a:pt x="79" y="54"/>
                      <a:pt x="79" y="54"/>
                      <a:pt x="78" y="54"/>
                    </a:cubicBezTo>
                    <a:cubicBezTo>
                      <a:pt x="78" y="54"/>
                      <a:pt x="77" y="54"/>
                      <a:pt x="77" y="54"/>
                    </a:cubicBezTo>
                    <a:cubicBezTo>
                      <a:pt x="77" y="54"/>
                      <a:pt x="78" y="54"/>
                      <a:pt x="78" y="54"/>
                    </a:cubicBezTo>
                    <a:cubicBezTo>
                      <a:pt x="78" y="53"/>
                      <a:pt x="78" y="53"/>
                      <a:pt x="79" y="53"/>
                    </a:cubicBezTo>
                    <a:cubicBezTo>
                      <a:pt x="79" y="53"/>
                      <a:pt x="79" y="53"/>
                      <a:pt x="79" y="53"/>
                    </a:cubicBezTo>
                    <a:cubicBezTo>
                      <a:pt x="79" y="53"/>
                      <a:pt x="79" y="53"/>
                      <a:pt x="79" y="53"/>
                    </a:cubicBezTo>
                    <a:cubicBezTo>
                      <a:pt x="79" y="53"/>
                      <a:pt x="79" y="53"/>
                      <a:pt x="79" y="53"/>
                    </a:cubicBezTo>
                    <a:cubicBezTo>
                      <a:pt x="80" y="53"/>
                      <a:pt x="79" y="52"/>
                      <a:pt x="79" y="52"/>
                    </a:cubicBezTo>
                    <a:cubicBezTo>
                      <a:pt x="80" y="52"/>
                      <a:pt x="80" y="52"/>
                      <a:pt x="80" y="52"/>
                    </a:cubicBezTo>
                    <a:cubicBezTo>
                      <a:pt x="80" y="52"/>
                      <a:pt x="80" y="52"/>
                      <a:pt x="81" y="52"/>
                    </a:cubicBezTo>
                    <a:cubicBezTo>
                      <a:pt x="81" y="52"/>
                      <a:pt x="82" y="52"/>
                      <a:pt x="82" y="52"/>
                    </a:cubicBezTo>
                    <a:cubicBezTo>
                      <a:pt x="82" y="52"/>
                      <a:pt x="82" y="52"/>
                      <a:pt x="82" y="52"/>
                    </a:cubicBezTo>
                    <a:cubicBezTo>
                      <a:pt x="82" y="52"/>
                      <a:pt x="81" y="52"/>
                      <a:pt x="81" y="52"/>
                    </a:cubicBezTo>
                    <a:cubicBezTo>
                      <a:pt x="81" y="52"/>
                      <a:pt x="81" y="52"/>
                      <a:pt x="80" y="52"/>
                    </a:cubicBezTo>
                    <a:cubicBezTo>
                      <a:pt x="80" y="51"/>
                      <a:pt x="80" y="51"/>
                      <a:pt x="81" y="51"/>
                    </a:cubicBezTo>
                    <a:cubicBezTo>
                      <a:pt x="81" y="51"/>
                      <a:pt x="81" y="51"/>
                      <a:pt x="82" y="51"/>
                    </a:cubicBezTo>
                    <a:cubicBezTo>
                      <a:pt x="82" y="50"/>
                      <a:pt x="82" y="50"/>
                      <a:pt x="82" y="50"/>
                    </a:cubicBezTo>
                    <a:cubicBezTo>
                      <a:pt x="82" y="50"/>
                      <a:pt x="82" y="50"/>
                      <a:pt x="83" y="50"/>
                    </a:cubicBezTo>
                    <a:cubicBezTo>
                      <a:pt x="83" y="50"/>
                      <a:pt x="83" y="51"/>
                      <a:pt x="83" y="51"/>
                    </a:cubicBezTo>
                    <a:cubicBezTo>
                      <a:pt x="84" y="51"/>
                      <a:pt x="83" y="50"/>
                      <a:pt x="83" y="50"/>
                    </a:cubicBezTo>
                    <a:cubicBezTo>
                      <a:pt x="83" y="50"/>
                      <a:pt x="83" y="50"/>
                      <a:pt x="84" y="50"/>
                    </a:cubicBezTo>
                    <a:cubicBezTo>
                      <a:pt x="84" y="50"/>
                      <a:pt x="84" y="50"/>
                      <a:pt x="84" y="50"/>
                    </a:cubicBezTo>
                    <a:cubicBezTo>
                      <a:pt x="84" y="50"/>
                      <a:pt x="84" y="51"/>
                      <a:pt x="85" y="51"/>
                    </a:cubicBezTo>
                    <a:cubicBezTo>
                      <a:pt x="85" y="51"/>
                      <a:pt x="85" y="51"/>
                      <a:pt x="86" y="51"/>
                    </a:cubicBezTo>
                    <a:cubicBezTo>
                      <a:pt x="86" y="51"/>
                      <a:pt x="86" y="51"/>
                      <a:pt x="87" y="51"/>
                    </a:cubicBezTo>
                    <a:cubicBezTo>
                      <a:pt x="87" y="51"/>
                      <a:pt x="87" y="52"/>
                      <a:pt x="87" y="51"/>
                    </a:cubicBezTo>
                    <a:cubicBezTo>
                      <a:pt x="87" y="51"/>
                      <a:pt x="88" y="51"/>
                      <a:pt x="88" y="51"/>
                    </a:cubicBezTo>
                    <a:cubicBezTo>
                      <a:pt x="88" y="51"/>
                      <a:pt x="89" y="51"/>
                      <a:pt x="89" y="51"/>
                    </a:cubicBezTo>
                    <a:cubicBezTo>
                      <a:pt x="89" y="51"/>
                      <a:pt x="89" y="51"/>
                      <a:pt x="89" y="50"/>
                    </a:cubicBezTo>
                    <a:cubicBezTo>
                      <a:pt x="89" y="50"/>
                      <a:pt x="89" y="50"/>
                      <a:pt x="88" y="50"/>
                    </a:cubicBezTo>
                    <a:cubicBezTo>
                      <a:pt x="88" y="50"/>
                      <a:pt x="88" y="50"/>
                      <a:pt x="88" y="51"/>
                    </a:cubicBezTo>
                    <a:cubicBezTo>
                      <a:pt x="87" y="51"/>
                      <a:pt x="87" y="51"/>
                      <a:pt x="87" y="51"/>
                    </a:cubicBezTo>
                    <a:cubicBezTo>
                      <a:pt x="87" y="51"/>
                      <a:pt x="86" y="51"/>
                      <a:pt x="86" y="51"/>
                    </a:cubicBezTo>
                    <a:cubicBezTo>
                      <a:pt x="86" y="50"/>
                      <a:pt x="85" y="50"/>
                      <a:pt x="85" y="51"/>
                    </a:cubicBezTo>
                    <a:cubicBezTo>
                      <a:pt x="85" y="51"/>
                      <a:pt x="85" y="50"/>
                      <a:pt x="85" y="50"/>
                    </a:cubicBezTo>
                    <a:cubicBezTo>
                      <a:pt x="85" y="50"/>
                      <a:pt x="85" y="50"/>
                      <a:pt x="85" y="50"/>
                    </a:cubicBezTo>
                    <a:cubicBezTo>
                      <a:pt x="85" y="49"/>
                      <a:pt x="85" y="50"/>
                      <a:pt x="85" y="50"/>
                    </a:cubicBezTo>
                    <a:cubicBezTo>
                      <a:pt x="84" y="50"/>
                      <a:pt x="84" y="50"/>
                      <a:pt x="84" y="49"/>
                    </a:cubicBezTo>
                    <a:cubicBezTo>
                      <a:pt x="84" y="49"/>
                      <a:pt x="84" y="49"/>
                      <a:pt x="84" y="49"/>
                    </a:cubicBezTo>
                    <a:cubicBezTo>
                      <a:pt x="85" y="49"/>
                      <a:pt x="85" y="49"/>
                      <a:pt x="85" y="48"/>
                    </a:cubicBezTo>
                    <a:cubicBezTo>
                      <a:pt x="85" y="48"/>
                      <a:pt x="85" y="48"/>
                      <a:pt x="85" y="48"/>
                    </a:cubicBezTo>
                    <a:cubicBezTo>
                      <a:pt x="86" y="48"/>
                      <a:pt x="86" y="48"/>
                      <a:pt x="86" y="48"/>
                    </a:cubicBezTo>
                    <a:cubicBezTo>
                      <a:pt x="86" y="48"/>
                      <a:pt x="86" y="48"/>
                      <a:pt x="86" y="48"/>
                    </a:cubicBezTo>
                    <a:cubicBezTo>
                      <a:pt x="86" y="47"/>
                      <a:pt x="86" y="47"/>
                      <a:pt x="87" y="48"/>
                    </a:cubicBezTo>
                    <a:cubicBezTo>
                      <a:pt x="87" y="48"/>
                      <a:pt x="88" y="48"/>
                      <a:pt x="88" y="48"/>
                    </a:cubicBezTo>
                    <a:cubicBezTo>
                      <a:pt x="88" y="47"/>
                      <a:pt x="88" y="47"/>
                      <a:pt x="87" y="47"/>
                    </a:cubicBezTo>
                    <a:cubicBezTo>
                      <a:pt x="87" y="47"/>
                      <a:pt x="87" y="47"/>
                      <a:pt x="86" y="47"/>
                    </a:cubicBezTo>
                    <a:cubicBezTo>
                      <a:pt x="86" y="47"/>
                      <a:pt x="86" y="47"/>
                      <a:pt x="85" y="47"/>
                    </a:cubicBezTo>
                    <a:cubicBezTo>
                      <a:pt x="85" y="47"/>
                      <a:pt x="85" y="48"/>
                      <a:pt x="84" y="48"/>
                    </a:cubicBezTo>
                    <a:cubicBezTo>
                      <a:pt x="84" y="48"/>
                      <a:pt x="84" y="48"/>
                      <a:pt x="83" y="49"/>
                    </a:cubicBezTo>
                    <a:cubicBezTo>
                      <a:pt x="83" y="49"/>
                      <a:pt x="83" y="49"/>
                      <a:pt x="83" y="49"/>
                    </a:cubicBezTo>
                    <a:cubicBezTo>
                      <a:pt x="82" y="49"/>
                      <a:pt x="83" y="49"/>
                      <a:pt x="82" y="49"/>
                    </a:cubicBezTo>
                    <a:cubicBezTo>
                      <a:pt x="82" y="49"/>
                      <a:pt x="81" y="49"/>
                      <a:pt x="81" y="49"/>
                    </a:cubicBezTo>
                    <a:cubicBezTo>
                      <a:pt x="81" y="49"/>
                      <a:pt x="81" y="49"/>
                      <a:pt x="80" y="49"/>
                    </a:cubicBezTo>
                    <a:cubicBezTo>
                      <a:pt x="80" y="48"/>
                      <a:pt x="81" y="49"/>
                      <a:pt x="81" y="48"/>
                    </a:cubicBezTo>
                    <a:cubicBezTo>
                      <a:pt x="81" y="48"/>
                      <a:pt x="81" y="48"/>
                      <a:pt x="81" y="48"/>
                    </a:cubicBezTo>
                    <a:cubicBezTo>
                      <a:pt x="81" y="48"/>
                      <a:pt x="81" y="48"/>
                      <a:pt x="82" y="48"/>
                    </a:cubicBezTo>
                    <a:cubicBezTo>
                      <a:pt x="82" y="48"/>
                      <a:pt x="82" y="48"/>
                      <a:pt x="82" y="48"/>
                    </a:cubicBezTo>
                    <a:cubicBezTo>
                      <a:pt x="82" y="47"/>
                      <a:pt x="82" y="47"/>
                      <a:pt x="82" y="47"/>
                    </a:cubicBezTo>
                    <a:cubicBezTo>
                      <a:pt x="81" y="47"/>
                      <a:pt x="81" y="47"/>
                      <a:pt x="81" y="47"/>
                    </a:cubicBezTo>
                    <a:cubicBezTo>
                      <a:pt x="80" y="47"/>
                      <a:pt x="80" y="47"/>
                      <a:pt x="80" y="46"/>
                    </a:cubicBezTo>
                    <a:cubicBezTo>
                      <a:pt x="81" y="46"/>
                      <a:pt x="81" y="46"/>
                      <a:pt x="81" y="46"/>
                    </a:cubicBezTo>
                    <a:cubicBezTo>
                      <a:pt x="82" y="46"/>
                      <a:pt x="82" y="46"/>
                      <a:pt x="82" y="46"/>
                    </a:cubicBezTo>
                    <a:cubicBezTo>
                      <a:pt x="82" y="46"/>
                      <a:pt x="81" y="46"/>
                      <a:pt x="82" y="45"/>
                    </a:cubicBezTo>
                    <a:cubicBezTo>
                      <a:pt x="82" y="45"/>
                      <a:pt x="82" y="45"/>
                      <a:pt x="82" y="45"/>
                    </a:cubicBezTo>
                    <a:cubicBezTo>
                      <a:pt x="83" y="45"/>
                      <a:pt x="83" y="44"/>
                      <a:pt x="83" y="44"/>
                    </a:cubicBezTo>
                    <a:cubicBezTo>
                      <a:pt x="83" y="44"/>
                      <a:pt x="83" y="45"/>
                      <a:pt x="83" y="44"/>
                    </a:cubicBezTo>
                    <a:cubicBezTo>
                      <a:pt x="84" y="44"/>
                      <a:pt x="84" y="44"/>
                      <a:pt x="84" y="44"/>
                    </a:cubicBezTo>
                    <a:cubicBezTo>
                      <a:pt x="84" y="44"/>
                      <a:pt x="84" y="44"/>
                      <a:pt x="84" y="44"/>
                    </a:cubicBezTo>
                    <a:cubicBezTo>
                      <a:pt x="84" y="44"/>
                      <a:pt x="84" y="44"/>
                      <a:pt x="85" y="44"/>
                    </a:cubicBezTo>
                    <a:cubicBezTo>
                      <a:pt x="85" y="44"/>
                      <a:pt x="85" y="44"/>
                      <a:pt x="85" y="44"/>
                    </a:cubicBezTo>
                    <a:cubicBezTo>
                      <a:pt x="85" y="44"/>
                      <a:pt x="86" y="44"/>
                      <a:pt x="86" y="45"/>
                    </a:cubicBezTo>
                    <a:cubicBezTo>
                      <a:pt x="86" y="45"/>
                      <a:pt x="85" y="46"/>
                      <a:pt x="86" y="46"/>
                    </a:cubicBezTo>
                    <a:cubicBezTo>
                      <a:pt x="86" y="45"/>
                      <a:pt x="86" y="45"/>
                      <a:pt x="86" y="45"/>
                    </a:cubicBezTo>
                    <a:cubicBezTo>
                      <a:pt x="87" y="45"/>
                      <a:pt x="87" y="45"/>
                      <a:pt x="87" y="45"/>
                    </a:cubicBezTo>
                    <a:cubicBezTo>
                      <a:pt x="88" y="45"/>
                      <a:pt x="88" y="44"/>
                      <a:pt x="88" y="44"/>
                    </a:cubicBezTo>
                    <a:cubicBezTo>
                      <a:pt x="87" y="44"/>
                      <a:pt x="87" y="45"/>
                      <a:pt x="87" y="45"/>
                    </a:cubicBezTo>
                    <a:cubicBezTo>
                      <a:pt x="86" y="45"/>
                      <a:pt x="86" y="45"/>
                      <a:pt x="86" y="45"/>
                    </a:cubicBezTo>
                    <a:cubicBezTo>
                      <a:pt x="86" y="45"/>
                      <a:pt x="86" y="44"/>
                      <a:pt x="86" y="44"/>
                    </a:cubicBezTo>
                    <a:cubicBezTo>
                      <a:pt x="86" y="44"/>
                      <a:pt x="86" y="44"/>
                      <a:pt x="86" y="44"/>
                    </a:cubicBezTo>
                    <a:cubicBezTo>
                      <a:pt x="85" y="44"/>
                      <a:pt x="85" y="43"/>
                      <a:pt x="86" y="43"/>
                    </a:cubicBezTo>
                    <a:cubicBezTo>
                      <a:pt x="86" y="43"/>
                      <a:pt x="86" y="42"/>
                      <a:pt x="87" y="42"/>
                    </a:cubicBezTo>
                    <a:cubicBezTo>
                      <a:pt x="87" y="42"/>
                      <a:pt x="87" y="42"/>
                      <a:pt x="87" y="42"/>
                    </a:cubicBezTo>
                    <a:cubicBezTo>
                      <a:pt x="87" y="42"/>
                      <a:pt x="88" y="42"/>
                      <a:pt x="88" y="42"/>
                    </a:cubicBezTo>
                    <a:cubicBezTo>
                      <a:pt x="88" y="42"/>
                      <a:pt x="88" y="42"/>
                      <a:pt x="88" y="41"/>
                    </a:cubicBezTo>
                    <a:cubicBezTo>
                      <a:pt x="88" y="41"/>
                      <a:pt x="89" y="42"/>
                      <a:pt x="89" y="42"/>
                    </a:cubicBezTo>
                    <a:cubicBezTo>
                      <a:pt x="89" y="42"/>
                      <a:pt x="89" y="42"/>
                      <a:pt x="89" y="42"/>
                    </a:cubicBezTo>
                    <a:cubicBezTo>
                      <a:pt x="89" y="42"/>
                      <a:pt x="89" y="42"/>
                      <a:pt x="90" y="42"/>
                    </a:cubicBezTo>
                    <a:cubicBezTo>
                      <a:pt x="90" y="42"/>
                      <a:pt x="90" y="43"/>
                      <a:pt x="90" y="43"/>
                    </a:cubicBezTo>
                    <a:cubicBezTo>
                      <a:pt x="90" y="42"/>
                      <a:pt x="90" y="42"/>
                      <a:pt x="90" y="42"/>
                    </a:cubicBezTo>
                    <a:cubicBezTo>
                      <a:pt x="90" y="42"/>
                      <a:pt x="90" y="42"/>
                      <a:pt x="90" y="41"/>
                    </a:cubicBezTo>
                    <a:cubicBezTo>
                      <a:pt x="90" y="41"/>
                      <a:pt x="90" y="41"/>
                      <a:pt x="90" y="41"/>
                    </a:cubicBezTo>
                    <a:cubicBezTo>
                      <a:pt x="91" y="42"/>
                      <a:pt x="90" y="41"/>
                      <a:pt x="90" y="41"/>
                    </a:cubicBezTo>
                    <a:cubicBezTo>
                      <a:pt x="90" y="41"/>
                      <a:pt x="91" y="40"/>
                      <a:pt x="91" y="41"/>
                    </a:cubicBezTo>
                    <a:cubicBezTo>
                      <a:pt x="91" y="41"/>
                      <a:pt x="92" y="41"/>
                      <a:pt x="92" y="42"/>
                    </a:cubicBezTo>
                    <a:cubicBezTo>
                      <a:pt x="92" y="42"/>
                      <a:pt x="92" y="43"/>
                      <a:pt x="92" y="43"/>
                    </a:cubicBezTo>
                    <a:cubicBezTo>
                      <a:pt x="92" y="43"/>
                      <a:pt x="92" y="43"/>
                      <a:pt x="92" y="43"/>
                    </a:cubicBezTo>
                    <a:cubicBezTo>
                      <a:pt x="92" y="44"/>
                      <a:pt x="92" y="44"/>
                      <a:pt x="92" y="44"/>
                    </a:cubicBezTo>
                    <a:cubicBezTo>
                      <a:pt x="92" y="44"/>
                      <a:pt x="93" y="45"/>
                      <a:pt x="93" y="45"/>
                    </a:cubicBezTo>
                    <a:cubicBezTo>
                      <a:pt x="93" y="44"/>
                      <a:pt x="93" y="44"/>
                      <a:pt x="93" y="44"/>
                    </a:cubicBezTo>
                    <a:cubicBezTo>
                      <a:pt x="93" y="44"/>
                      <a:pt x="92" y="43"/>
                      <a:pt x="93" y="43"/>
                    </a:cubicBezTo>
                    <a:cubicBezTo>
                      <a:pt x="93" y="43"/>
                      <a:pt x="94" y="44"/>
                      <a:pt x="94" y="43"/>
                    </a:cubicBezTo>
                    <a:cubicBezTo>
                      <a:pt x="94" y="43"/>
                      <a:pt x="93" y="43"/>
                      <a:pt x="93" y="43"/>
                    </a:cubicBezTo>
                    <a:cubicBezTo>
                      <a:pt x="93" y="42"/>
                      <a:pt x="94" y="42"/>
                      <a:pt x="94" y="42"/>
                    </a:cubicBezTo>
                    <a:cubicBezTo>
                      <a:pt x="94" y="42"/>
                      <a:pt x="95" y="42"/>
                      <a:pt x="95" y="42"/>
                    </a:cubicBezTo>
                    <a:cubicBezTo>
                      <a:pt x="94" y="41"/>
                      <a:pt x="94" y="41"/>
                      <a:pt x="94" y="41"/>
                    </a:cubicBezTo>
                    <a:cubicBezTo>
                      <a:pt x="93" y="41"/>
                      <a:pt x="93" y="42"/>
                      <a:pt x="93" y="41"/>
                    </a:cubicBezTo>
                    <a:cubicBezTo>
                      <a:pt x="93" y="41"/>
                      <a:pt x="93" y="41"/>
                      <a:pt x="93" y="41"/>
                    </a:cubicBezTo>
                    <a:cubicBezTo>
                      <a:pt x="93" y="40"/>
                      <a:pt x="93" y="41"/>
                      <a:pt x="92" y="40"/>
                    </a:cubicBezTo>
                    <a:cubicBezTo>
                      <a:pt x="92" y="40"/>
                      <a:pt x="92" y="39"/>
                      <a:pt x="92" y="39"/>
                    </a:cubicBezTo>
                    <a:cubicBezTo>
                      <a:pt x="93" y="40"/>
                      <a:pt x="93" y="40"/>
                      <a:pt x="93" y="40"/>
                    </a:cubicBezTo>
                    <a:cubicBezTo>
                      <a:pt x="93" y="40"/>
                      <a:pt x="94" y="39"/>
                      <a:pt x="94" y="39"/>
                    </a:cubicBezTo>
                    <a:cubicBezTo>
                      <a:pt x="94" y="39"/>
                      <a:pt x="95" y="39"/>
                      <a:pt x="95" y="39"/>
                    </a:cubicBezTo>
                    <a:cubicBezTo>
                      <a:pt x="95" y="39"/>
                      <a:pt x="96" y="39"/>
                      <a:pt x="96" y="39"/>
                    </a:cubicBezTo>
                    <a:cubicBezTo>
                      <a:pt x="97" y="39"/>
                      <a:pt x="98" y="39"/>
                      <a:pt x="98" y="39"/>
                    </a:cubicBezTo>
                    <a:cubicBezTo>
                      <a:pt x="98" y="39"/>
                      <a:pt x="98" y="40"/>
                      <a:pt x="99" y="39"/>
                    </a:cubicBezTo>
                    <a:cubicBezTo>
                      <a:pt x="99" y="39"/>
                      <a:pt x="99" y="39"/>
                      <a:pt x="100" y="39"/>
                    </a:cubicBezTo>
                    <a:cubicBezTo>
                      <a:pt x="100" y="39"/>
                      <a:pt x="101" y="39"/>
                      <a:pt x="101" y="39"/>
                    </a:cubicBezTo>
                    <a:cubicBezTo>
                      <a:pt x="101" y="39"/>
                      <a:pt x="101" y="40"/>
                      <a:pt x="101" y="40"/>
                    </a:cubicBezTo>
                    <a:cubicBezTo>
                      <a:pt x="101" y="40"/>
                      <a:pt x="102" y="40"/>
                      <a:pt x="102" y="41"/>
                    </a:cubicBezTo>
                    <a:cubicBezTo>
                      <a:pt x="102" y="41"/>
                      <a:pt x="102" y="41"/>
                      <a:pt x="102" y="40"/>
                    </a:cubicBezTo>
                    <a:cubicBezTo>
                      <a:pt x="102" y="40"/>
                      <a:pt x="102" y="40"/>
                      <a:pt x="102" y="40"/>
                    </a:cubicBezTo>
                    <a:cubicBezTo>
                      <a:pt x="102" y="40"/>
                      <a:pt x="101" y="40"/>
                      <a:pt x="101" y="40"/>
                    </a:cubicBezTo>
                    <a:cubicBezTo>
                      <a:pt x="101" y="39"/>
                      <a:pt x="101" y="39"/>
                      <a:pt x="101" y="39"/>
                    </a:cubicBezTo>
                    <a:cubicBezTo>
                      <a:pt x="102" y="38"/>
                      <a:pt x="102" y="39"/>
                      <a:pt x="102" y="38"/>
                    </a:cubicBezTo>
                    <a:cubicBezTo>
                      <a:pt x="103" y="38"/>
                      <a:pt x="103" y="38"/>
                      <a:pt x="104" y="38"/>
                    </a:cubicBezTo>
                    <a:cubicBezTo>
                      <a:pt x="104" y="38"/>
                      <a:pt x="104" y="38"/>
                      <a:pt x="105" y="38"/>
                    </a:cubicBezTo>
                    <a:cubicBezTo>
                      <a:pt x="105" y="39"/>
                      <a:pt x="105" y="39"/>
                      <a:pt x="106" y="39"/>
                    </a:cubicBezTo>
                    <a:cubicBezTo>
                      <a:pt x="106" y="39"/>
                      <a:pt x="105" y="38"/>
                      <a:pt x="105" y="38"/>
                    </a:cubicBezTo>
                    <a:cubicBezTo>
                      <a:pt x="105" y="38"/>
                      <a:pt x="105" y="38"/>
                      <a:pt x="104" y="38"/>
                    </a:cubicBezTo>
                    <a:cubicBezTo>
                      <a:pt x="104" y="38"/>
                      <a:pt x="103" y="38"/>
                      <a:pt x="103" y="38"/>
                    </a:cubicBezTo>
                    <a:cubicBezTo>
                      <a:pt x="103" y="37"/>
                      <a:pt x="104" y="37"/>
                      <a:pt x="104" y="37"/>
                    </a:cubicBezTo>
                    <a:cubicBezTo>
                      <a:pt x="104" y="36"/>
                      <a:pt x="103" y="37"/>
                      <a:pt x="103" y="37"/>
                    </a:cubicBezTo>
                    <a:cubicBezTo>
                      <a:pt x="103" y="37"/>
                      <a:pt x="102" y="38"/>
                      <a:pt x="101" y="38"/>
                    </a:cubicBezTo>
                    <a:cubicBezTo>
                      <a:pt x="101" y="38"/>
                      <a:pt x="100" y="38"/>
                      <a:pt x="100" y="38"/>
                    </a:cubicBezTo>
                    <a:cubicBezTo>
                      <a:pt x="100" y="38"/>
                      <a:pt x="100" y="38"/>
                      <a:pt x="99" y="37"/>
                    </a:cubicBezTo>
                    <a:cubicBezTo>
                      <a:pt x="99" y="37"/>
                      <a:pt x="99" y="38"/>
                      <a:pt x="99" y="38"/>
                    </a:cubicBezTo>
                    <a:cubicBezTo>
                      <a:pt x="98" y="38"/>
                      <a:pt x="98" y="38"/>
                      <a:pt x="97" y="38"/>
                    </a:cubicBezTo>
                    <a:cubicBezTo>
                      <a:pt x="97" y="38"/>
                      <a:pt x="96" y="38"/>
                      <a:pt x="96" y="38"/>
                    </a:cubicBezTo>
                    <a:cubicBezTo>
                      <a:pt x="96" y="38"/>
                      <a:pt x="95" y="38"/>
                      <a:pt x="95" y="38"/>
                    </a:cubicBezTo>
                    <a:cubicBezTo>
                      <a:pt x="95" y="38"/>
                      <a:pt x="94" y="37"/>
                      <a:pt x="94" y="37"/>
                    </a:cubicBezTo>
                    <a:cubicBezTo>
                      <a:pt x="94" y="38"/>
                      <a:pt x="95" y="38"/>
                      <a:pt x="94" y="38"/>
                    </a:cubicBezTo>
                    <a:cubicBezTo>
                      <a:pt x="94" y="39"/>
                      <a:pt x="93" y="38"/>
                      <a:pt x="93" y="38"/>
                    </a:cubicBezTo>
                    <a:cubicBezTo>
                      <a:pt x="93" y="39"/>
                      <a:pt x="93" y="39"/>
                      <a:pt x="92" y="39"/>
                    </a:cubicBezTo>
                    <a:cubicBezTo>
                      <a:pt x="92" y="39"/>
                      <a:pt x="92" y="38"/>
                      <a:pt x="92" y="38"/>
                    </a:cubicBezTo>
                    <a:cubicBezTo>
                      <a:pt x="92" y="37"/>
                      <a:pt x="92" y="37"/>
                      <a:pt x="92" y="38"/>
                    </a:cubicBezTo>
                    <a:cubicBezTo>
                      <a:pt x="91" y="38"/>
                      <a:pt x="91" y="38"/>
                      <a:pt x="91" y="39"/>
                    </a:cubicBezTo>
                    <a:cubicBezTo>
                      <a:pt x="91" y="39"/>
                      <a:pt x="91" y="39"/>
                      <a:pt x="90" y="39"/>
                    </a:cubicBezTo>
                    <a:cubicBezTo>
                      <a:pt x="90" y="39"/>
                      <a:pt x="90" y="39"/>
                      <a:pt x="90" y="39"/>
                    </a:cubicBezTo>
                    <a:cubicBezTo>
                      <a:pt x="90" y="39"/>
                      <a:pt x="90" y="39"/>
                      <a:pt x="90" y="38"/>
                    </a:cubicBezTo>
                    <a:cubicBezTo>
                      <a:pt x="90" y="38"/>
                      <a:pt x="90" y="37"/>
                      <a:pt x="90" y="37"/>
                    </a:cubicBezTo>
                    <a:cubicBezTo>
                      <a:pt x="90" y="37"/>
                      <a:pt x="90" y="38"/>
                      <a:pt x="90" y="38"/>
                    </a:cubicBezTo>
                    <a:cubicBezTo>
                      <a:pt x="90" y="39"/>
                      <a:pt x="89" y="39"/>
                      <a:pt x="89" y="39"/>
                    </a:cubicBezTo>
                    <a:cubicBezTo>
                      <a:pt x="89" y="38"/>
                      <a:pt x="89" y="39"/>
                      <a:pt x="89" y="39"/>
                    </a:cubicBezTo>
                    <a:cubicBezTo>
                      <a:pt x="89" y="39"/>
                      <a:pt x="89" y="40"/>
                      <a:pt x="88" y="40"/>
                    </a:cubicBezTo>
                    <a:cubicBezTo>
                      <a:pt x="88" y="40"/>
                      <a:pt x="87" y="40"/>
                      <a:pt x="87" y="40"/>
                    </a:cubicBezTo>
                    <a:cubicBezTo>
                      <a:pt x="87" y="39"/>
                      <a:pt x="87" y="39"/>
                      <a:pt x="87" y="40"/>
                    </a:cubicBezTo>
                    <a:cubicBezTo>
                      <a:pt x="86" y="40"/>
                      <a:pt x="86" y="40"/>
                      <a:pt x="86" y="40"/>
                    </a:cubicBezTo>
                    <a:cubicBezTo>
                      <a:pt x="85" y="40"/>
                      <a:pt x="85" y="40"/>
                      <a:pt x="85" y="40"/>
                    </a:cubicBezTo>
                    <a:cubicBezTo>
                      <a:pt x="85" y="40"/>
                      <a:pt x="86" y="40"/>
                      <a:pt x="86" y="39"/>
                    </a:cubicBezTo>
                    <a:cubicBezTo>
                      <a:pt x="86" y="39"/>
                      <a:pt x="87" y="38"/>
                      <a:pt x="87" y="38"/>
                    </a:cubicBezTo>
                    <a:cubicBezTo>
                      <a:pt x="87" y="38"/>
                      <a:pt x="87" y="38"/>
                      <a:pt x="86" y="39"/>
                    </a:cubicBezTo>
                    <a:cubicBezTo>
                      <a:pt x="85" y="39"/>
                      <a:pt x="84" y="40"/>
                      <a:pt x="84" y="40"/>
                    </a:cubicBezTo>
                    <a:cubicBezTo>
                      <a:pt x="84" y="41"/>
                      <a:pt x="83" y="41"/>
                      <a:pt x="83" y="41"/>
                    </a:cubicBezTo>
                    <a:cubicBezTo>
                      <a:pt x="83" y="40"/>
                      <a:pt x="84" y="39"/>
                      <a:pt x="84" y="39"/>
                    </a:cubicBezTo>
                    <a:cubicBezTo>
                      <a:pt x="84" y="39"/>
                      <a:pt x="84" y="39"/>
                      <a:pt x="83" y="39"/>
                    </a:cubicBezTo>
                    <a:cubicBezTo>
                      <a:pt x="83" y="39"/>
                      <a:pt x="82" y="40"/>
                      <a:pt x="82" y="40"/>
                    </a:cubicBezTo>
                    <a:cubicBezTo>
                      <a:pt x="83" y="40"/>
                      <a:pt x="83" y="41"/>
                      <a:pt x="82" y="41"/>
                    </a:cubicBezTo>
                    <a:cubicBezTo>
                      <a:pt x="82" y="41"/>
                      <a:pt x="81" y="42"/>
                      <a:pt x="81" y="42"/>
                    </a:cubicBezTo>
                    <a:cubicBezTo>
                      <a:pt x="81" y="42"/>
                      <a:pt x="80" y="42"/>
                      <a:pt x="80" y="42"/>
                    </a:cubicBezTo>
                    <a:cubicBezTo>
                      <a:pt x="80" y="42"/>
                      <a:pt x="80" y="42"/>
                      <a:pt x="81" y="42"/>
                    </a:cubicBezTo>
                    <a:cubicBezTo>
                      <a:pt x="81" y="41"/>
                      <a:pt x="82" y="41"/>
                      <a:pt x="82" y="40"/>
                    </a:cubicBezTo>
                    <a:cubicBezTo>
                      <a:pt x="82" y="40"/>
                      <a:pt x="81" y="41"/>
                      <a:pt x="81" y="40"/>
                    </a:cubicBezTo>
                    <a:cubicBezTo>
                      <a:pt x="81" y="40"/>
                      <a:pt x="81" y="40"/>
                      <a:pt x="81" y="40"/>
                    </a:cubicBezTo>
                    <a:cubicBezTo>
                      <a:pt x="81" y="40"/>
                      <a:pt x="81" y="41"/>
                      <a:pt x="80" y="41"/>
                    </a:cubicBezTo>
                    <a:cubicBezTo>
                      <a:pt x="80" y="41"/>
                      <a:pt x="79" y="41"/>
                      <a:pt x="79" y="42"/>
                    </a:cubicBezTo>
                    <a:cubicBezTo>
                      <a:pt x="78" y="42"/>
                      <a:pt x="77" y="42"/>
                      <a:pt x="77" y="42"/>
                    </a:cubicBezTo>
                    <a:cubicBezTo>
                      <a:pt x="77" y="42"/>
                      <a:pt x="77" y="42"/>
                      <a:pt x="77" y="41"/>
                    </a:cubicBezTo>
                    <a:cubicBezTo>
                      <a:pt x="77" y="41"/>
                      <a:pt x="77" y="41"/>
                      <a:pt x="77" y="41"/>
                    </a:cubicBezTo>
                    <a:cubicBezTo>
                      <a:pt x="77" y="41"/>
                      <a:pt x="78" y="40"/>
                      <a:pt x="78" y="40"/>
                    </a:cubicBezTo>
                    <a:cubicBezTo>
                      <a:pt x="78" y="40"/>
                      <a:pt x="78" y="39"/>
                      <a:pt x="78" y="40"/>
                    </a:cubicBezTo>
                    <a:cubicBezTo>
                      <a:pt x="78" y="40"/>
                      <a:pt x="78" y="39"/>
                      <a:pt x="78" y="39"/>
                    </a:cubicBezTo>
                    <a:cubicBezTo>
                      <a:pt x="78" y="39"/>
                      <a:pt x="78" y="39"/>
                      <a:pt x="79" y="39"/>
                    </a:cubicBezTo>
                    <a:cubicBezTo>
                      <a:pt x="79" y="39"/>
                      <a:pt x="79" y="39"/>
                      <a:pt x="79" y="39"/>
                    </a:cubicBezTo>
                    <a:cubicBezTo>
                      <a:pt x="79" y="38"/>
                      <a:pt x="80" y="38"/>
                      <a:pt x="80" y="38"/>
                    </a:cubicBezTo>
                    <a:cubicBezTo>
                      <a:pt x="80" y="38"/>
                      <a:pt x="81" y="38"/>
                      <a:pt x="81" y="38"/>
                    </a:cubicBezTo>
                    <a:cubicBezTo>
                      <a:pt x="81" y="38"/>
                      <a:pt x="82" y="39"/>
                      <a:pt x="82" y="39"/>
                    </a:cubicBezTo>
                    <a:cubicBezTo>
                      <a:pt x="82" y="39"/>
                      <a:pt x="82" y="38"/>
                      <a:pt x="82" y="38"/>
                    </a:cubicBezTo>
                    <a:cubicBezTo>
                      <a:pt x="82" y="38"/>
                      <a:pt x="83" y="38"/>
                      <a:pt x="83" y="38"/>
                    </a:cubicBezTo>
                    <a:cubicBezTo>
                      <a:pt x="84" y="38"/>
                      <a:pt x="85" y="38"/>
                      <a:pt x="85" y="37"/>
                    </a:cubicBezTo>
                    <a:cubicBezTo>
                      <a:pt x="85" y="37"/>
                      <a:pt x="85" y="37"/>
                      <a:pt x="85" y="37"/>
                    </a:cubicBezTo>
                    <a:cubicBezTo>
                      <a:pt x="85" y="36"/>
                      <a:pt x="86" y="36"/>
                      <a:pt x="86" y="36"/>
                    </a:cubicBezTo>
                    <a:cubicBezTo>
                      <a:pt x="86" y="36"/>
                      <a:pt x="88" y="36"/>
                      <a:pt x="87" y="35"/>
                    </a:cubicBezTo>
                    <a:cubicBezTo>
                      <a:pt x="87" y="35"/>
                      <a:pt x="86" y="35"/>
                      <a:pt x="86" y="35"/>
                    </a:cubicBezTo>
                    <a:cubicBezTo>
                      <a:pt x="85" y="36"/>
                      <a:pt x="85" y="36"/>
                      <a:pt x="84" y="36"/>
                    </a:cubicBezTo>
                    <a:cubicBezTo>
                      <a:pt x="84" y="36"/>
                      <a:pt x="83" y="36"/>
                      <a:pt x="83" y="36"/>
                    </a:cubicBezTo>
                    <a:cubicBezTo>
                      <a:pt x="83" y="37"/>
                      <a:pt x="83" y="36"/>
                      <a:pt x="84" y="37"/>
                    </a:cubicBezTo>
                    <a:cubicBezTo>
                      <a:pt x="83" y="37"/>
                      <a:pt x="83" y="37"/>
                      <a:pt x="83" y="37"/>
                    </a:cubicBezTo>
                    <a:cubicBezTo>
                      <a:pt x="83" y="37"/>
                      <a:pt x="83" y="37"/>
                      <a:pt x="82" y="37"/>
                    </a:cubicBezTo>
                    <a:cubicBezTo>
                      <a:pt x="81" y="38"/>
                      <a:pt x="81" y="37"/>
                      <a:pt x="80" y="37"/>
                    </a:cubicBezTo>
                    <a:cubicBezTo>
                      <a:pt x="80" y="37"/>
                      <a:pt x="80" y="36"/>
                      <a:pt x="81" y="36"/>
                    </a:cubicBezTo>
                    <a:cubicBezTo>
                      <a:pt x="81" y="36"/>
                      <a:pt x="81" y="36"/>
                      <a:pt x="82" y="36"/>
                    </a:cubicBezTo>
                    <a:cubicBezTo>
                      <a:pt x="82" y="36"/>
                      <a:pt x="82" y="36"/>
                      <a:pt x="82" y="35"/>
                    </a:cubicBezTo>
                    <a:cubicBezTo>
                      <a:pt x="82" y="35"/>
                      <a:pt x="82" y="35"/>
                      <a:pt x="83" y="35"/>
                    </a:cubicBezTo>
                    <a:cubicBezTo>
                      <a:pt x="83" y="35"/>
                      <a:pt x="85" y="33"/>
                      <a:pt x="83" y="35"/>
                    </a:cubicBezTo>
                    <a:cubicBezTo>
                      <a:pt x="81" y="34"/>
                      <a:pt x="81" y="35"/>
                      <a:pt x="80" y="36"/>
                    </a:cubicBezTo>
                    <a:cubicBezTo>
                      <a:pt x="80" y="35"/>
                      <a:pt x="79" y="36"/>
                      <a:pt x="79" y="36"/>
                    </a:cubicBezTo>
                    <a:cubicBezTo>
                      <a:pt x="78" y="36"/>
                      <a:pt x="78" y="35"/>
                      <a:pt x="78" y="35"/>
                    </a:cubicBezTo>
                    <a:cubicBezTo>
                      <a:pt x="79" y="34"/>
                      <a:pt x="78" y="34"/>
                      <a:pt x="78" y="34"/>
                    </a:cubicBezTo>
                    <a:cubicBezTo>
                      <a:pt x="79" y="32"/>
                      <a:pt x="80" y="34"/>
                      <a:pt x="80" y="33"/>
                    </a:cubicBezTo>
                    <a:cubicBezTo>
                      <a:pt x="80" y="33"/>
                      <a:pt x="80" y="33"/>
                      <a:pt x="81" y="33"/>
                    </a:cubicBezTo>
                    <a:cubicBezTo>
                      <a:pt x="81" y="33"/>
                      <a:pt x="80" y="34"/>
                      <a:pt x="83" y="34"/>
                    </a:cubicBezTo>
                    <a:cubicBezTo>
                      <a:pt x="82" y="33"/>
                      <a:pt x="82" y="33"/>
                      <a:pt x="82" y="33"/>
                    </a:cubicBezTo>
                    <a:cubicBezTo>
                      <a:pt x="82" y="33"/>
                      <a:pt x="83" y="33"/>
                      <a:pt x="83" y="33"/>
                    </a:cubicBezTo>
                    <a:cubicBezTo>
                      <a:pt x="84" y="34"/>
                      <a:pt x="85" y="34"/>
                      <a:pt x="84" y="33"/>
                    </a:cubicBezTo>
                    <a:cubicBezTo>
                      <a:pt x="84" y="32"/>
                      <a:pt x="84" y="32"/>
                      <a:pt x="83" y="31"/>
                    </a:cubicBezTo>
                    <a:cubicBezTo>
                      <a:pt x="83" y="30"/>
                      <a:pt x="83" y="30"/>
                      <a:pt x="84" y="30"/>
                    </a:cubicBezTo>
                    <a:cubicBezTo>
                      <a:pt x="84" y="30"/>
                      <a:pt x="84" y="30"/>
                      <a:pt x="85" y="30"/>
                    </a:cubicBezTo>
                    <a:cubicBezTo>
                      <a:pt x="85" y="30"/>
                      <a:pt x="85" y="31"/>
                      <a:pt x="85" y="31"/>
                    </a:cubicBezTo>
                    <a:cubicBezTo>
                      <a:pt x="85" y="31"/>
                      <a:pt x="85" y="31"/>
                      <a:pt x="86" y="31"/>
                    </a:cubicBezTo>
                    <a:cubicBezTo>
                      <a:pt x="86" y="31"/>
                      <a:pt x="86" y="32"/>
                      <a:pt x="86" y="32"/>
                    </a:cubicBezTo>
                    <a:cubicBezTo>
                      <a:pt x="86" y="32"/>
                      <a:pt x="85" y="32"/>
                      <a:pt x="86" y="32"/>
                    </a:cubicBezTo>
                    <a:cubicBezTo>
                      <a:pt x="86" y="32"/>
                      <a:pt x="86" y="33"/>
                      <a:pt x="86" y="33"/>
                    </a:cubicBezTo>
                    <a:cubicBezTo>
                      <a:pt x="86" y="33"/>
                      <a:pt x="85" y="34"/>
                      <a:pt x="87" y="34"/>
                    </a:cubicBezTo>
                    <a:cubicBezTo>
                      <a:pt x="87" y="34"/>
                      <a:pt x="87" y="33"/>
                      <a:pt x="87" y="33"/>
                    </a:cubicBezTo>
                    <a:cubicBezTo>
                      <a:pt x="87" y="33"/>
                      <a:pt x="88" y="33"/>
                      <a:pt x="88" y="33"/>
                    </a:cubicBezTo>
                    <a:cubicBezTo>
                      <a:pt x="88" y="33"/>
                      <a:pt x="87" y="32"/>
                      <a:pt x="88" y="32"/>
                    </a:cubicBezTo>
                    <a:cubicBezTo>
                      <a:pt x="88" y="32"/>
                      <a:pt x="89" y="32"/>
                      <a:pt x="89" y="32"/>
                    </a:cubicBezTo>
                    <a:cubicBezTo>
                      <a:pt x="89" y="31"/>
                      <a:pt x="89" y="31"/>
                      <a:pt x="89" y="31"/>
                    </a:cubicBezTo>
                    <a:cubicBezTo>
                      <a:pt x="90" y="31"/>
                      <a:pt x="90" y="31"/>
                      <a:pt x="90" y="31"/>
                    </a:cubicBezTo>
                    <a:cubicBezTo>
                      <a:pt x="90" y="31"/>
                      <a:pt x="90" y="32"/>
                      <a:pt x="91" y="32"/>
                    </a:cubicBezTo>
                    <a:cubicBezTo>
                      <a:pt x="91" y="33"/>
                      <a:pt x="90" y="33"/>
                      <a:pt x="90" y="34"/>
                    </a:cubicBezTo>
                    <a:cubicBezTo>
                      <a:pt x="91" y="33"/>
                      <a:pt x="91" y="33"/>
                      <a:pt x="91" y="34"/>
                    </a:cubicBezTo>
                    <a:cubicBezTo>
                      <a:pt x="91" y="35"/>
                      <a:pt x="90" y="36"/>
                      <a:pt x="90" y="36"/>
                    </a:cubicBezTo>
                    <a:cubicBezTo>
                      <a:pt x="91" y="35"/>
                      <a:pt x="91" y="36"/>
                      <a:pt x="91" y="35"/>
                    </a:cubicBezTo>
                    <a:cubicBezTo>
                      <a:pt x="92" y="34"/>
                      <a:pt x="92" y="34"/>
                      <a:pt x="92" y="34"/>
                    </a:cubicBezTo>
                    <a:cubicBezTo>
                      <a:pt x="93" y="35"/>
                      <a:pt x="93" y="34"/>
                      <a:pt x="92" y="33"/>
                    </a:cubicBezTo>
                    <a:cubicBezTo>
                      <a:pt x="92" y="33"/>
                      <a:pt x="92" y="33"/>
                      <a:pt x="93" y="33"/>
                    </a:cubicBezTo>
                    <a:cubicBezTo>
                      <a:pt x="94" y="34"/>
                      <a:pt x="95" y="33"/>
                      <a:pt x="94" y="33"/>
                    </a:cubicBezTo>
                    <a:cubicBezTo>
                      <a:pt x="93" y="33"/>
                      <a:pt x="93" y="32"/>
                      <a:pt x="93" y="32"/>
                    </a:cubicBezTo>
                    <a:cubicBezTo>
                      <a:pt x="94" y="32"/>
                      <a:pt x="95" y="33"/>
                      <a:pt x="96" y="33"/>
                    </a:cubicBezTo>
                    <a:cubicBezTo>
                      <a:pt x="96" y="33"/>
                      <a:pt x="96" y="34"/>
                      <a:pt x="96" y="35"/>
                    </a:cubicBezTo>
                    <a:cubicBezTo>
                      <a:pt x="96" y="35"/>
                      <a:pt x="96" y="35"/>
                      <a:pt x="96" y="35"/>
                    </a:cubicBezTo>
                    <a:cubicBezTo>
                      <a:pt x="97" y="35"/>
                      <a:pt x="98" y="35"/>
                      <a:pt x="98" y="35"/>
                    </a:cubicBezTo>
                    <a:cubicBezTo>
                      <a:pt x="98" y="35"/>
                      <a:pt x="98" y="35"/>
                      <a:pt x="99" y="35"/>
                    </a:cubicBezTo>
                    <a:cubicBezTo>
                      <a:pt x="99" y="35"/>
                      <a:pt x="99" y="35"/>
                      <a:pt x="100" y="35"/>
                    </a:cubicBezTo>
                    <a:cubicBezTo>
                      <a:pt x="100" y="35"/>
                      <a:pt x="100" y="35"/>
                      <a:pt x="101" y="35"/>
                    </a:cubicBezTo>
                    <a:cubicBezTo>
                      <a:pt x="101" y="35"/>
                      <a:pt x="101" y="35"/>
                      <a:pt x="102" y="35"/>
                    </a:cubicBezTo>
                    <a:cubicBezTo>
                      <a:pt x="103" y="35"/>
                      <a:pt x="104" y="35"/>
                      <a:pt x="102" y="34"/>
                    </a:cubicBezTo>
                    <a:cubicBezTo>
                      <a:pt x="102" y="34"/>
                      <a:pt x="102" y="33"/>
                      <a:pt x="103" y="33"/>
                    </a:cubicBezTo>
                    <a:cubicBezTo>
                      <a:pt x="104" y="34"/>
                      <a:pt x="106" y="34"/>
                      <a:pt x="103" y="33"/>
                    </a:cubicBezTo>
                    <a:cubicBezTo>
                      <a:pt x="104" y="33"/>
                      <a:pt x="104" y="33"/>
                      <a:pt x="104" y="32"/>
                    </a:cubicBezTo>
                    <a:cubicBezTo>
                      <a:pt x="104" y="32"/>
                      <a:pt x="105" y="32"/>
                      <a:pt x="105" y="32"/>
                    </a:cubicBezTo>
                    <a:cubicBezTo>
                      <a:pt x="105" y="31"/>
                      <a:pt x="103" y="32"/>
                      <a:pt x="103" y="32"/>
                    </a:cubicBezTo>
                    <a:cubicBezTo>
                      <a:pt x="103" y="32"/>
                      <a:pt x="103" y="32"/>
                      <a:pt x="104" y="31"/>
                    </a:cubicBezTo>
                    <a:cubicBezTo>
                      <a:pt x="105" y="31"/>
                      <a:pt x="104" y="31"/>
                      <a:pt x="104" y="31"/>
                    </a:cubicBezTo>
                    <a:cubicBezTo>
                      <a:pt x="106" y="29"/>
                      <a:pt x="104" y="29"/>
                      <a:pt x="104" y="29"/>
                    </a:cubicBezTo>
                    <a:cubicBezTo>
                      <a:pt x="105" y="29"/>
                      <a:pt x="105" y="29"/>
                      <a:pt x="106" y="29"/>
                    </a:cubicBezTo>
                    <a:cubicBezTo>
                      <a:pt x="107" y="29"/>
                      <a:pt x="107" y="28"/>
                      <a:pt x="107" y="28"/>
                    </a:cubicBezTo>
                    <a:cubicBezTo>
                      <a:pt x="108" y="29"/>
                      <a:pt x="109" y="28"/>
                      <a:pt x="108" y="28"/>
                    </a:cubicBezTo>
                    <a:cubicBezTo>
                      <a:pt x="108" y="28"/>
                      <a:pt x="108" y="28"/>
                      <a:pt x="107" y="28"/>
                    </a:cubicBezTo>
                    <a:cubicBezTo>
                      <a:pt x="105" y="27"/>
                      <a:pt x="107" y="28"/>
                      <a:pt x="106" y="28"/>
                    </a:cubicBezTo>
                    <a:cubicBezTo>
                      <a:pt x="106" y="29"/>
                      <a:pt x="105" y="28"/>
                      <a:pt x="104" y="28"/>
                    </a:cubicBezTo>
                    <a:cubicBezTo>
                      <a:pt x="104" y="28"/>
                      <a:pt x="104" y="27"/>
                      <a:pt x="103" y="28"/>
                    </a:cubicBezTo>
                    <a:cubicBezTo>
                      <a:pt x="102" y="29"/>
                      <a:pt x="102" y="29"/>
                      <a:pt x="101" y="29"/>
                    </a:cubicBezTo>
                    <a:cubicBezTo>
                      <a:pt x="101" y="29"/>
                      <a:pt x="101" y="30"/>
                      <a:pt x="101" y="30"/>
                    </a:cubicBezTo>
                    <a:cubicBezTo>
                      <a:pt x="101" y="31"/>
                      <a:pt x="100" y="31"/>
                      <a:pt x="100" y="31"/>
                    </a:cubicBezTo>
                    <a:cubicBezTo>
                      <a:pt x="99" y="31"/>
                      <a:pt x="99" y="31"/>
                      <a:pt x="99" y="30"/>
                    </a:cubicBezTo>
                    <a:cubicBezTo>
                      <a:pt x="99" y="30"/>
                      <a:pt x="99" y="29"/>
                      <a:pt x="99" y="30"/>
                    </a:cubicBezTo>
                    <a:cubicBezTo>
                      <a:pt x="99" y="30"/>
                      <a:pt x="98" y="30"/>
                      <a:pt x="98" y="30"/>
                    </a:cubicBezTo>
                    <a:cubicBezTo>
                      <a:pt x="98" y="30"/>
                      <a:pt x="99" y="30"/>
                      <a:pt x="98" y="30"/>
                    </a:cubicBezTo>
                    <a:cubicBezTo>
                      <a:pt x="98" y="30"/>
                      <a:pt x="98" y="30"/>
                      <a:pt x="98" y="30"/>
                    </a:cubicBezTo>
                    <a:cubicBezTo>
                      <a:pt x="98" y="30"/>
                      <a:pt x="97" y="30"/>
                      <a:pt x="97" y="30"/>
                    </a:cubicBezTo>
                    <a:cubicBezTo>
                      <a:pt x="97" y="29"/>
                      <a:pt x="98" y="29"/>
                      <a:pt x="98" y="29"/>
                    </a:cubicBezTo>
                    <a:cubicBezTo>
                      <a:pt x="98" y="29"/>
                      <a:pt x="98" y="29"/>
                      <a:pt x="98" y="29"/>
                    </a:cubicBezTo>
                    <a:cubicBezTo>
                      <a:pt x="99" y="28"/>
                      <a:pt x="99" y="29"/>
                      <a:pt x="99" y="29"/>
                    </a:cubicBezTo>
                    <a:cubicBezTo>
                      <a:pt x="100" y="28"/>
                      <a:pt x="100" y="28"/>
                      <a:pt x="99" y="28"/>
                    </a:cubicBezTo>
                    <a:cubicBezTo>
                      <a:pt x="99" y="28"/>
                      <a:pt x="98" y="28"/>
                      <a:pt x="98" y="28"/>
                    </a:cubicBezTo>
                    <a:cubicBezTo>
                      <a:pt x="98" y="27"/>
                      <a:pt x="98" y="27"/>
                      <a:pt x="98" y="27"/>
                    </a:cubicBezTo>
                    <a:cubicBezTo>
                      <a:pt x="99" y="27"/>
                      <a:pt x="100" y="28"/>
                      <a:pt x="100" y="27"/>
                    </a:cubicBezTo>
                    <a:cubicBezTo>
                      <a:pt x="100" y="27"/>
                      <a:pt x="98" y="27"/>
                      <a:pt x="98" y="27"/>
                    </a:cubicBezTo>
                    <a:cubicBezTo>
                      <a:pt x="98" y="26"/>
                      <a:pt x="99" y="26"/>
                      <a:pt x="99" y="26"/>
                    </a:cubicBezTo>
                    <a:cubicBezTo>
                      <a:pt x="99" y="26"/>
                      <a:pt x="98" y="26"/>
                      <a:pt x="98" y="25"/>
                    </a:cubicBezTo>
                    <a:cubicBezTo>
                      <a:pt x="98" y="25"/>
                      <a:pt x="98" y="25"/>
                      <a:pt x="99" y="25"/>
                    </a:cubicBezTo>
                    <a:cubicBezTo>
                      <a:pt x="99" y="25"/>
                      <a:pt x="100" y="26"/>
                      <a:pt x="100" y="25"/>
                    </a:cubicBezTo>
                    <a:cubicBezTo>
                      <a:pt x="100" y="25"/>
                      <a:pt x="99" y="24"/>
                      <a:pt x="100" y="24"/>
                    </a:cubicBezTo>
                    <a:cubicBezTo>
                      <a:pt x="100" y="24"/>
                      <a:pt x="101" y="25"/>
                      <a:pt x="101" y="25"/>
                    </a:cubicBezTo>
                    <a:cubicBezTo>
                      <a:pt x="101" y="24"/>
                      <a:pt x="100" y="24"/>
                      <a:pt x="101" y="24"/>
                    </a:cubicBezTo>
                    <a:cubicBezTo>
                      <a:pt x="101" y="23"/>
                      <a:pt x="101" y="24"/>
                      <a:pt x="102" y="24"/>
                    </a:cubicBezTo>
                    <a:cubicBezTo>
                      <a:pt x="102" y="24"/>
                      <a:pt x="101" y="23"/>
                      <a:pt x="101" y="23"/>
                    </a:cubicBezTo>
                    <a:cubicBezTo>
                      <a:pt x="102" y="23"/>
                      <a:pt x="102" y="23"/>
                      <a:pt x="102" y="23"/>
                    </a:cubicBezTo>
                    <a:cubicBezTo>
                      <a:pt x="102" y="23"/>
                      <a:pt x="103" y="24"/>
                      <a:pt x="103" y="23"/>
                    </a:cubicBezTo>
                    <a:cubicBezTo>
                      <a:pt x="103" y="23"/>
                      <a:pt x="102" y="22"/>
                      <a:pt x="103" y="22"/>
                    </a:cubicBezTo>
                    <a:cubicBezTo>
                      <a:pt x="103" y="22"/>
                      <a:pt x="103" y="22"/>
                      <a:pt x="103" y="22"/>
                    </a:cubicBezTo>
                    <a:cubicBezTo>
                      <a:pt x="104" y="23"/>
                      <a:pt x="104" y="23"/>
                      <a:pt x="104" y="23"/>
                    </a:cubicBezTo>
                    <a:cubicBezTo>
                      <a:pt x="104" y="23"/>
                      <a:pt x="104" y="22"/>
                      <a:pt x="104" y="22"/>
                    </a:cubicBezTo>
                    <a:cubicBezTo>
                      <a:pt x="104" y="22"/>
                      <a:pt x="104" y="22"/>
                      <a:pt x="105" y="22"/>
                    </a:cubicBezTo>
                    <a:cubicBezTo>
                      <a:pt x="105" y="23"/>
                      <a:pt x="105" y="23"/>
                      <a:pt x="105" y="23"/>
                    </a:cubicBezTo>
                    <a:cubicBezTo>
                      <a:pt x="106" y="23"/>
                      <a:pt x="105" y="22"/>
                      <a:pt x="105" y="22"/>
                    </a:cubicBezTo>
                    <a:cubicBezTo>
                      <a:pt x="106" y="22"/>
                      <a:pt x="106" y="22"/>
                      <a:pt x="106" y="22"/>
                    </a:cubicBezTo>
                    <a:cubicBezTo>
                      <a:pt x="106" y="23"/>
                      <a:pt x="106" y="23"/>
                      <a:pt x="106" y="23"/>
                    </a:cubicBezTo>
                    <a:cubicBezTo>
                      <a:pt x="106" y="24"/>
                      <a:pt x="105" y="24"/>
                      <a:pt x="106" y="24"/>
                    </a:cubicBezTo>
                    <a:cubicBezTo>
                      <a:pt x="106" y="25"/>
                      <a:pt x="106" y="24"/>
                      <a:pt x="107" y="24"/>
                    </a:cubicBezTo>
                    <a:cubicBezTo>
                      <a:pt x="107" y="23"/>
                      <a:pt x="107" y="23"/>
                      <a:pt x="107" y="24"/>
                    </a:cubicBezTo>
                    <a:cubicBezTo>
                      <a:pt x="107" y="24"/>
                      <a:pt x="107" y="24"/>
                      <a:pt x="107" y="25"/>
                    </a:cubicBezTo>
                    <a:cubicBezTo>
                      <a:pt x="107" y="25"/>
                      <a:pt x="107" y="24"/>
                      <a:pt x="107" y="25"/>
                    </a:cubicBezTo>
                    <a:cubicBezTo>
                      <a:pt x="107" y="25"/>
                      <a:pt x="107" y="25"/>
                      <a:pt x="107" y="25"/>
                    </a:cubicBezTo>
                    <a:cubicBezTo>
                      <a:pt x="106" y="26"/>
                      <a:pt x="106" y="26"/>
                      <a:pt x="106" y="26"/>
                    </a:cubicBezTo>
                    <a:close/>
                    <a:moveTo>
                      <a:pt x="48" y="149"/>
                    </a:moveTo>
                    <a:cubicBezTo>
                      <a:pt x="48" y="149"/>
                      <a:pt x="48" y="150"/>
                      <a:pt x="48" y="150"/>
                    </a:cubicBezTo>
                    <a:cubicBezTo>
                      <a:pt x="47" y="150"/>
                      <a:pt x="47" y="149"/>
                      <a:pt x="47" y="149"/>
                    </a:cubicBezTo>
                    <a:cubicBezTo>
                      <a:pt x="47" y="148"/>
                      <a:pt x="46" y="148"/>
                      <a:pt x="49" y="148"/>
                    </a:cubicBezTo>
                    <a:cubicBezTo>
                      <a:pt x="49" y="149"/>
                      <a:pt x="50" y="149"/>
                      <a:pt x="50" y="150"/>
                    </a:cubicBezTo>
                    <a:cubicBezTo>
                      <a:pt x="50" y="150"/>
                      <a:pt x="49" y="149"/>
                      <a:pt x="48" y="14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2" name="Freeform 3120"/>
              <p:cNvSpPr>
                <a:spLocks/>
              </p:cNvSpPr>
              <p:nvPr/>
            </p:nvSpPr>
            <p:spPr bwMode="auto">
              <a:xfrm>
                <a:off x="4632325" y="2622550"/>
                <a:ext cx="14288" cy="11112"/>
              </a:xfrm>
              <a:custGeom>
                <a:avLst/>
                <a:gdLst>
                  <a:gd name="T0" fmla="*/ 3 w 5"/>
                  <a:gd name="T1" fmla="*/ 0 h 4"/>
                  <a:gd name="T2" fmla="*/ 1 w 5"/>
                  <a:gd name="T3" fmla="*/ 2 h 4"/>
                  <a:gd name="T4" fmla="*/ 1 w 5"/>
                  <a:gd name="T5" fmla="*/ 2 h 4"/>
                  <a:gd name="T6" fmla="*/ 1 w 5"/>
                  <a:gd name="T7" fmla="*/ 3 h 4"/>
                  <a:gd name="T8" fmla="*/ 0 w 5"/>
                  <a:gd name="T9" fmla="*/ 3 h 4"/>
                  <a:gd name="T10" fmla="*/ 1 w 5"/>
                  <a:gd name="T11" fmla="*/ 4 h 4"/>
                  <a:gd name="T12" fmla="*/ 1 w 5"/>
                  <a:gd name="T13" fmla="*/ 3 h 4"/>
                  <a:gd name="T14" fmla="*/ 2 w 5"/>
                  <a:gd name="T15" fmla="*/ 3 h 4"/>
                  <a:gd name="T16" fmla="*/ 2 w 5"/>
                  <a:gd name="T17" fmla="*/ 2 h 4"/>
                  <a:gd name="T18" fmla="*/ 3 w 5"/>
                  <a:gd name="T19" fmla="*/ 2 h 4"/>
                  <a:gd name="T20" fmla="*/ 4 w 5"/>
                  <a:gd name="T21" fmla="*/ 1 h 4"/>
                  <a:gd name="T22" fmla="*/ 3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3" y="0"/>
                    </a:moveTo>
                    <a:cubicBezTo>
                      <a:pt x="2" y="1"/>
                      <a:pt x="2" y="1"/>
                      <a:pt x="1" y="2"/>
                    </a:cubicBezTo>
                    <a:cubicBezTo>
                      <a:pt x="1" y="2"/>
                      <a:pt x="1" y="2"/>
                      <a:pt x="1" y="2"/>
                    </a:cubicBezTo>
                    <a:cubicBezTo>
                      <a:pt x="1" y="2"/>
                      <a:pt x="1" y="2"/>
                      <a:pt x="1" y="3"/>
                    </a:cubicBezTo>
                    <a:cubicBezTo>
                      <a:pt x="1" y="3"/>
                      <a:pt x="1" y="3"/>
                      <a:pt x="0" y="3"/>
                    </a:cubicBezTo>
                    <a:cubicBezTo>
                      <a:pt x="0" y="3"/>
                      <a:pt x="0" y="3"/>
                      <a:pt x="1" y="4"/>
                    </a:cubicBezTo>
                    <a:cubicBezTo>
                      <a:pt x="1" y="4"/>
                      <a:pt x="1" y="3"/>
                      <a:pt x="1" y="3"/>
                    </a:cubicBezTo>
                    <a:cubicBezTo>
                      <a:pt x="2" y="3"/>
                      <a:pt x="2" y="3"/>
                      <a:pt x="2" y="3"/>
                    </a:cubicBezTo>
                    <a:cubicBezTo>
                      <a:pt x="2" y="3"/>
                      <a:pt x="2" y="3"/>
                      <a:pt x="2" y="2"/>
                    </a:cubicBezTo>
                    <a:cubicBezTo>
                      <a:pt x="2" y="2"/>
                      <a:pt x="3" y="2"/>
                      <a:pt x="3" y="2"/>
                    </a:cubicBezTo>
                    <a:cubicBezTo>
                      <a:pt x="3" y="2"/>
                      <a:pt x="4" y="1"/>
                      <a:pt x="4" y="1"/>
                    </a:cubicBezTo>
                    <a:cubicBezTo>
                      <a:pt x="5" y="0"/>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3" name="Freeform 3121"/>
              <p:cNvSpPr>
                <a:spLocks/>
              </p:cNvSpPr>
              <p:nvPr/>
            </p:nvSpPr>
            <p:spPr bwMode="auto">
              <a:xfrm>
                <a:off x="4678363" y="2593975"/>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4" name="Freeform 3122"/>
              <p:cNvSpPr>
                <a:spLocks/>
              </p:cNvSpPr>
              <p:nvPr/>
            </p:nvSpPr>
            <p:spPr bwMode="auto">
              <a:xfrm>
                <a:off x="4721225" y="2590800"/>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5" name="Freeform 3123"/>
              <p:cNvSpPr>
                <a:spLocks/>
              </p:cNvSpPr>
              <p:nvPr/>
            </p:nvSpPr>
            <p:spPr bwMode="auto">
              <a:xfrm>
                <a:off x="4714875" y="2584450"/>
                <a:ext cx="6350" cy="3175"/>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1" y="0"/>
                      <a:pt x="2" y="1"/>
                    </a:cubicBezTo>
                    <a:cubicBezTo>
                      <a:pt x="2" y="1"/>
                      <a:pt x="2" y="0"/>
                      <a:pt x="2"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6" name="Freeform 3124"/>
              <p:cNvSpPr>
                <a:spLocks/>
              </p:cNvSpPr>
              <p:nvPr/>
            </p:nvSpPr>
            <p:spPr bwMode="auto">
              <a:xfrm>
                <a:off x="4799013" y="2538412"/>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7" name="Freeform 3125"/>
              <p:cNvSpPr>
                <a:spLocks/>
              </p:cNvSpPr>
              <p:nvPr/>
            </p:nvSpPr>
            <p:spPr bwMode="auto">
              <a:xfrm>
                <a:off x="4721225" y="2587625"/>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8" name="Freeform 3126"/>
              <p:cNvSpPr>
                <a:spLocks/>
              </p:cNvSpPr>
              <p:nvPr/>
            </p:nvSpPr>
            <p:spPr bwMode="auto">
              <a:xfrm>
                <a:off x="4787900" y="2533650"/>
                <a:ext cx="14288" cy="11112"/>
              </a:xfrm>
              <a:custGeom>
                <a:avLst/>
                <a:gdLst>
                  <a:gd name="T0" fmla="*/ 5 w 5"/>
                  <a:gd name="T1" fmla="*/ 3 h 4"/>
                  <a:gd name="T2" fmla="*/ 3 w 5"/>
                  <a:gd name="T3" fmla="*/ 2 h 4"/>
                  <a:gd name="T4" fmla="*/ 3 w 5"/>
                  <a:gd name="T5" fmla="*/ 2 h 4"/>
                  <a:gd name="T6" fmla="*/ 2 w 5"/>
                  <a:gd name="T7" fmla="*/ 2 h 4"/>
                  <a:gd name="T8" fmla="*/ 2 w 5"/>
                  <a:gd name="T9" fmla="*/ 1 h 4"/>
                  <a:gd name="T10" fmla="*/ 2 w 5"/>
                  <a:gd name="T11" fmla="*/ 1 h 4"/>
                  <a:gd name="T12" fmla="*/ 1 w 5"/>
                  <a:gd name="T13" fmla="*/ 1 h 4"/>
                  <a:gd name="T14" fmla="*/ 0 w 5"/>
                  <a:gd name="T15" fmla="*/ 1 h 4"/>
                  <a:gd name="T16" fmla="*/ 1 w 5"/>
                  <a:gd name="T17" fmla="*/ 2 h 4"/>
                  <a:gd name="T18" fmla="*/ 2 w 5"/>
                  <a:gd name="T19" fmla="*/ 3 h 4"/>
                  <a:gd name="T20" fmla="*/ 3 w 5"/>
                  <a:gd name="T21" fmla="*/ 4 h 4"/>
                  <a:gd name="T22" fmla="*/ 5 w 5"/>
                  <a:gd name="T23" fmla="*/ 3 h 4"/>
                  <a:gd name="T24" fmla="*/ 5 w 5"/>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5" y="3"/>
                    </a:moveTo>
                    <a:cubicBezTo>
                      <a:pt x="3" y="3"/>
                      <a:pt x="3" y="3"/>
                      <a:pt x="3" y="2"/>
                    </a:cubicBezTo>
                    <a:cubicBezTo>
                      <a:pt x="3" y="2"/>
                      <a:pt x="4" y="2"/>
                      <a:pt x="3" y="2"/>
                    </a:cubicBezTo>
                    <a:cubicBezTo>
                      <a:pt x="2" y="2"/>
                      <a:pt x="3" y="3"/>
                      <a:pt x="2" y="2"/>
                    </a:cubicBezTo>
                    <a:cubicBezTo>
                      <a:pt x="2" y="2"/>
                      <a:pt x="3" y="1"/>
                      <a:pt x="2" y="1"/>
                    </a:cubicBezTo>
                    <a:cubicBezTo>
                      <a:pt x="2" y="1"/>
                      <a:pt x="2" y="2"/>
                      <a:pt x="2" y="1"/>
                    </a:cubicBezTo>
                    <a:cubicBezTo>
                      <a:pt x="1" y="1"/>
                      <a:pt x="2" y="0"/>
                      <a:pt x="1" y="1"/>
                    </a:cubicBezTo>
                    <a:cubicBezTo>
                      <a:pt x="0" y="1"/>
                      <a:pt x="0" y="1"/>
                      <a:pt x="0" y="1"/>
                    </a:cubicBezTo>
                    <a:cubicBezTo>
                      <a:pt x="0" y="2"/>
                      <a:pt x="1" y="2"/>
                      <a:pt x="1" y="2"/>
                    </a:cubicBezTo>
                    <a:cubicBezTo>
                      <a:pt x="3" y="4"/>
                      <a:pt x="1" y="2"/>
                      <a:pt x="2" y="3"/>
                    </a:cubicBezTo>
                    <a:cubicBezTo>
                      <a:pt x="2" y="4"/>
                      <a:pt x="2" y="4"/>
                      <a:pt x="3" y="4"/>
                    </a:cubicBezTo>
                    <a:cubicBezTo>
                      <a:pt x="4" y="4"/>
                      <a:pt x="4" y="3"/>
                      <a:pt x="5" y="3"/>
                    </a:cubicBezTo>
                    <a:cubicBezTo>
                      <a:pt x="5" y="3"/>
                      <a:pt x="5"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59" name="Freeform 3127"/>
              <p:cNvSpPr>
                <a:spLocks/>
              </p:cNvSpPr>
              <p:nvPr/>
            </p:nvSpPr>
            <p:spPr bwMode="auto">
              <a:xfrm>
                <a:off x="4625975" y="2636837"/>
                <a:ext cx="6350" cy="4762"/>
              </a:xfrm>
              <a:custGeom>
                <a:avLst/>
                <a:gdLst>
                  <a:gd name="T0" fmla="*/ 2 w 2"/>
                  <a:gd name="T1" fmla="*/ 0 h 2"/>
                  <a:gd name="T2" fmla="*/ 1 w 2"/>
                  <a:gd name="T3" fmla="*/ 1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1" y="1"/>
                      <a:pt x="0" y="1"/>
                      <a:pt x="1" y="1"/>
                    </a:cubicBezTo>
                    <a:cubicBezTo>
                      <a:pt x="1" y="2"/>
                      <a:pt x="1"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0" name="Freeform 3128"/>
              <p:cNvSpPr>
                <a:spLocks/>
              </p:cNvSpPr>
              <p:nvPr/>
            </p:nvSpPr>
            <p:spPr bwMode="auto">
              <a:xfrm>
                <a:off x="4692650" y="2573337"/>
                <a:ext cx="20638" cy="20637"/>
              </a:xfrm>
              <a:custGeom>
                <a:avLst/>
                <a:gdLst>
                  <a:gd name="T0" fmla="*/ 6 w 7"/>
                  <a:gd name="T1" fmla="*/ 1 h 7"/>
                  <a:gd name="T2" fmla="*/ 6 w 7"/>
                  <a:gd name="T3" fmla="*/ 0 h 7"/>
                  <a:gd name="T4" fmla="*/ 4 w 7"/>
                  <a:gd name="T5" fmla="*/ 1 h 7"/>
                  <a:gd name="T6" fmla="*/ 3 w 7"/>
                  <a:gd name="T7" fmla="*/ 2 h 7"/>
                  <a:gd name="T8" fmla="*/ 2 w 7"/>
                  <a:gd name="T9" fmla="*/ 2 h 7"/>
                  <a:gd name="T10" fmla="*/ 1 w 7"/>
                  <a:gd name="T11" fmla="*/ 4 h 7"/>
                  <a:gd name="T12" fmla="*/ 1 w 7"/>
                  <a:gd name="T13" fmla="*/ 4 h 7"/>
                  <a:gd name="T14" fmla="*/ 1 w 7"/>
                  <a:gd name="T15" fmla="*/ 5 h 7"/>
                  <a:gd name="T16" fmla="*/ 0 w 7"/>
                  <a:gd name="T17" fmla="*/ 6 h 7"/>
                  <a:gd name="T18" fmla="*/ 1 w 7"/>
                  <a:gd name="T19" fmla="*/ 6 h 7"/>
                  <a:gd name="T20" fmla="*/ 2 w 7"/>
                  <a:gd name="T21" fmla="*/ 5 h 7"/>
                  <a:gd name="T22" fmla="*/ 3 w 7"/>
                  <a:gd name="T23" fmla="*/ 5 h 7"/>
                  <a:gd name="T24" fmla="*/ 4 w 7"/>
                  <a:gd name="T25" fmla="*/ 4 h 7"/>
                  <a:gd name="T26" fmla="*/ 6 w 7"/>
                  <a:gd name="T27" fmla="*/ 3 h 7"/>
                  <a:gd name="T28" fmla="*/ 6 w 7"/>
                  <a:gd name="T2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7">
                    <a:moveTo>
                      <a:pt x="6" y="1"/>
                    </a:moveTo>
                    <a:cubicBezTo>
                      <a:pt x="7" y="1"/>
                      <a:pt x="6" y="0"/>
                      <a:pt x="6" y="0"/>
                    </a:cubicBezTo>
                    <a:cubicBezTo>
                      <a:pt x="5" y="0"/>
                      <a:pt x="4" y="0"/>
                      <a:pt x="4" y="1"/>
                    </a:cubicBezTo>
                    <a:cubicBezTo>
                      <a:pt x="4" y="1"/>
                      <a:pt x="4" y="2"/>
                      <a:pt x="3" y="2"/>
                    </a:cubicBezTo>
                    <a:cubicBezTo>
                      <a:pt x="3" y="3"/>
                      <a:pt x="3" y="2"/>
                      <a:pt x="2" y="2"/>
                    </a:cubicBezTo>
                    <a:cubicBezTo>
                      <a:pt x="2" y="3"/>
                      <a:pt x="1" y="3"/>
                      <a:pt x="1" y="4"/>
                    </a:cubicBezTo>
                    <a:cubicBezTo>
                      <a:pt x="1" y="4"/>
                      <a:pt x="1" y="4"/>
                      <a:pt x="1" y="4"/>
                    </a:cubicBezTo>
                    <a:cubicBezTo>
                      <a:pt x="0" y="4"/>
                      <a:pt x="1" y="5"/>
                      <a:pt x="1" y="5"/>
                    </a:cubicBezTo>
                    <a:cubicBezTo>
                      <a:pt x="1" y="6"/>
                      <a:pt x="0" y="5"/>
                      <a:pt x="0" y="6"/>
                    </a:cubicBezTo>
                    <a:cubicBezTo>
                      <a:pt x="0" y="7"/>
                      <a:pt x="1" y="6"/>
                      <a:pt x="1" y="6"/>
                    </a:cubicBezTo>
                    <a:cubicBezTo>
                      <a:pt x="2" y="6"/>
                      <a:pt x="2" y="5"/>
                      <a:pt x="2" y="5"/>
                    </a:cubicBezTo>
                    <a:cubicBezTo>
                      <a:pt x="2" y="5"/>
                      <a:pt x="2" y="4"/>
                      <a:pt x="3" y="5"/>
                    </a:cubicBezTo>
                    <a:cubicBezTo>
                      <a:pt x="3" y="5"/>
                      <a:pt x="4" y="5"/>
                      <a:pt x="4" y="4"/>
                    </a:cubicBezTo>
                    <a:cubicBezTo>
                      <a:pt x="4" y="3"/>
                      <a:pt x="6" y="3"/>
                      <a:pt x="6" y="3"/>
                    </a:cubicBezTo>
                    <a:cubicBezTo>
                      <a:pt x="6" y="2"/>
                      <a:pt x="6" y="1"/>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1" name="Freeform 3129"/>
              <p:cNvSpPr>
                <a:spLocks/>
              </p:cNvSpPr>
              <p:nvPr/>
            </p:nvSpPr>
            <p:spPr bwMode="auto">
              <a:xfrm>
                <a:off x="4713288" y="2587625"/>
                <a:ext cx="7938" cy="6350"/>
              </a:xfrm>
              <a:custGeom>
                <a:avLst/>
                <a:gdLst>
                  <a:gd name="T0" fmla="*/ 2 w 3"/>
                  <a:gd name="T1" fmla="*/ 1 h 2"/>
                  <a:gd name="T2" fmla="*/ 3 w 3"/>
                  <a:gd name="T3" fmla="*/ 1 h 2"/>
                  <a:gd name="T4" fmla="*/ 3 w 3"/>
                  <a:gd name="T5" fmla="*/ 0 h 2"/>
                  <a:gd name="T6" fmla="*/ 2 w 3"/>
                  <a:gd name="T7" fmla="*/ 0 h 2"/>
                  <a:gd name="T8" fmla="*/ 0 w 3"/>
                  <a:gd name="T9" fmla="*/ 0 h 2"/>
                  <a:gd name="T10" fmla="*/ 2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2" y="1"/>
                    </a:moveTo>
                    <a:cubicBezTo>
                      <a:pt x="2" y="2"/>
                      <a:pt x="3" y="1"/>
                      <a:pt x="3" y="1"/>
                    </a:cubicBezTo>
                    <a:cubicBezTo>
                      <a:pt x="3" y="1"/>
                      <a:pt x="3" y="0"/>
                      <a:pt x="3" y="0"/>
                    </a:cubicBezTo>
                    <a:cubicBezTo>
                      <a:pt x="3" y="1"/>
                      <a:pt x="2" y="1"/>
                      <a:pt x="2" y="0"/>
                    </a:cubicBezTo>
                    <a:cubicBezTo>
                      <a:pt x="2" y="0"/>
                      <a:pt x="1" y="0"/>
                      <a:pt x="0" y="0"/>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2" name="Freeform 3130"/>
              <p:cNvSpPr>
                <a:spLocks/>
              </p:cNvSpPr>
              <p:nvPr/>
            </p:nvSpPr>
            <p:spPr bwMode="auto">
              <a:xfrm>
                <a:off x="4706938" y="2590800"/>
                <a:ext cx="3175" cy="4762"/>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3" name="Freeform 3131"/>
              <p:cNvSpPr>
                <a:spLocks/>
              </p:cNvSpPr>
              <p:nvPr/>
            </p:nvSpPr>
            <p:spPr bwMode="auto">
              <a:xfrm>
                <a:off x="4775200" y="2535237"/>
                <a:ext cx="6350" cy="6350"/>
              </a:xfrm>
              <a:custGeom>
                <a:avLst/>
                <a:gdLst>
                  <a:gd name="T0" fmla="*/ 2 w 2"/>
                  <a:gd name="T1" fmla="*/ 2 h 2"/>
                  <a:gd name="T2" fmla="*/ 2 w 2"/>
                  <a:gd name="T3" fmla="*/ 0 h 2"/>
                  <a:gd name="T4" fmla="*/ 1 w 2"/>
                  <a:gd name="T5" fmla="*/ 0 h 2"/>
                  <a:gd name="T6" fmla="*/ 1 w 2"/>
                  <a:gd name="T7" fmla="*/ 1 h 2"/>
                  <a:gd name="T8" fmla="*/ 0 w 2"/>
                  <a:gd name="T9" fmla="*/ 2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cubicBezTo>
                      <a:pt x="2" y="2"/>
                      <a:pt x="2" y="1"/>
                      <a:pt x="2" y="0"/>
                    </a:cubicBezTo>
                    <a:cubicBezTo>
                      <a:pt x="2" y="0"/>
                      <a:pt x="1" y="0"/>
                      <a:pt x="1" y="0"/>
                    </a:cubicBezTo>
                    <a:cubicBezTo>
                      <a:pt x="1" y="1"/>
                      <a:pt x="1" y="1"/>
                      <a:pt x="1" y="1"/>
                    </a:cubicBezTo>
                    <a:cubicBezTo>
                      <a:pt x="0" y="1"/>
                      <a:pt x="0" y="1"/>
                      <a:pt x="0" y="2"/>
                    </a:cubicBezTo>
                    <a:cubicBezTo>
                      <a:pt x="1"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4" name="Freeform 3132"/>
              <p:cNvSpPr>
                <a:spLocks/>
              </p:cNvSpPr>
              <p:nvPr/>
            </p:nvSpPr>
            <p:spPr bwMode="auto">
              <a:xfrm>
                <a:off x="4775200" y="2538412"/>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5" name="Freeform 3133"/>
              <p:cNvSpPr>
                <a:spLocks/>
              </p:cNvSpPr>
              <p:nvPr/>
            </p:nvSpPr>
            <p:spPr bwMode="auto">
              <a:xfrm>
                <a:off x="4764088" y="2544762"/>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6" name="Freeform 3134"/>
              <p:cNvSpPr>
                <a:spLocks/>
              </p:cNvSpPr>
              <p:nvPr/>
            </p:nvSpPr>
            <p:spPr bwMode="auto">
              <a:xfrm>
                <a:off x="4775200" y="2541587"/>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7" name="Freeform 3135"/>
              <p:cNvSpPr>
                <a:spLocks/>
              </p:cNvSpPr>
              <p:nvPr/>
            </p:nvSpPr>
            <p:spPr bwMode="auto">
              <a:xfrm>
                <a:off x="4795838" y="2544762"/>
                <a:ext cx="3175" cy="317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0"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8" name="Freeform 3136"/>
              <p:cNvSpPr>
                <a:spLocks/>
              </p:cNvSpPr>
              <p:nvPr/>
            </p:nvSpPr>
            <p:spPr bwMode="auto">
              <a:xfrm>
                <a:off x="4770438" y="2538412"/>
                <a:ext cx="1588" cy="3175"/>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0"/>
                      <a:pt x="1"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69" name="Freeform 3137"/>
              <p:cNvSpPr>
                <a:spLocks/>
              </p:cNvSpPr>
              <p:nvPr/>
            </p:nvSpPr>
            <p:spPr bwMode="auto">
              <a:xfrm>
                <a:off x="4784725" y="2538412"/>
                <a:ext cx="4763" cy="3175"/>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1"/>
                      <a:pt x="0" y="0"/>
                    </a:cubicBezTo>
                    <a:cubicBezTo>
                      <a:pt x="0" y="0"/>
                      <a:pt x="0" y="1"/>
                      <a:pt x="0"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0" name="Freeform 3138"/>
              <p:cNvSpPr>
                <a:spLocks/>
              </p:cNvSpPr>
              <p:nvPr/>
            </p:nvSpPr>
            <p:spPr bwMode="auto">
              <a:xfrm>
                <a:off x="4787900" y="2544762"/>
                <a:ext cx="7938" cy="7937"/>
              </a:xfrm>
              <a:custGeom>
                <a:avLst/>
                <a:gdLst>
                  <a:gd name="T0" fmla="*/ 1 w 3"/>
                  <a:gd name="T1" fmla="*/ 3 h 3"/>
                  <a:gd name="T2" fmla="*/ 3 w 3"/>
                  <a:gd name="T3" fmla="*/ 1 h 3"/>
                  <a:gd name="T4" fmla="*/ 2 w 3"/>
                  <a:gd name="T5" fmla="*/ 1 h 3"/>
                  <a:gd name="T6" fmla="*/ 1 w 3"/>
                  <a:gd name="T7" fmla="*/ 2 h 3"/>
                  <a:gd name="T8" fmla="*/ 0 w 3"/>
                  <a:gd name="T9" fmla="*/ 3 h 3"/>
                  <a:gd name="T10" fmla="*/ 1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1" y="3"/>
                    </a:moveTo>
                    <a:cubicBezTo>
                      <a:pt x="2" y="2"/>
                      <a:pt x="2" y="2"/>
                      <a:pt x="3" y="1"/>
                    </a:cubicBezTo>
                    <a:cubicBezTo>
                      <a:pt x="3" y="1"/>
                      <a:pt x="3" y="1"/>
                      <a:pt x="2" y="1"/>
                    </a:cubicBezTo>
                    <a:cubicBezTo>
                      <a:pt x="2" y="0"/>
                      <a:pt x="2" y="1"/>
                      <a:pt x="1" y="2"/>
                    </a:cubicBezTo>
                    <a:cubicBezTo>
                      <a:pt x="0" y="2"/>
                      <a:pt x="0" y="2"/>
                      <a:pt x="0" y="3"/>
                    </a:cubicBezTo>
                    <a:cubicBezTo>
                      <a:pt x="0"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1" name="Freeform 3139"/>
              <p:cNvSpPr>
                <a:spLocks/>
              </p:cNvSpPr>
              <p:nvPr/>
            </p:nvSpPr>
            <p:spPr bwMode="auto">
              <a:xfrm>
                <a:off x="4770438" y="2541587"/>
                <a:ext cx="22225" cy="11112"/>
              </a:xfrm>
              <a:custGeom>
                <a:avLst/>
                <a:gdLst>
                  <a:gd name="T0" fmla="*/ 4 w 8"/>
                  <a:gd name="T1" fmla="*/ 4 h 4"/>
                  <a:gd name="T2" fmla="*/ 6 w 8"/>
                  <a:gd name="T3" fmla="*/ 3 h 4"/>
                  <a:gd name="T4" fmla="*/ 7 w 8"/>
                  <a:gd name="T5" fmla="*/ 2 h 4"/>
                  <a:gd name="T6" fmla="*/ 7 w 8"/>
                  <a:gd name="T7" fmla="*/ 1 h 4"/>
                  <a:gd name="T8" fmla="*/ 6 w 8"/>
                  <a:gd name="T9" fmla="*/ 1 h 4"/>
                  <a:gd name="T10" fmla="*/ 5 w 8"/>
                  <a:gd name="T11" fmla="*/ 2 h 4"/>
                  <a:gd name="T12" fmla="*/ 4 w 8"/>
                  <a:gd name="T13" fmla="*/ 0 h 4"/>
                  <a:gd name="T14" fmla="*/ 3 w 8"/>
                  <a:gd name="T15" fmla="*/ 0 h 4"/>
                  <a:gd name="T16" fmla="*/ 2 w 8"/>
                  <a:gd name="T17" fmla="*/ 1 h 4"/>
                  <a:gd name="T18" fmla="*/ 1 w 8"/>
                  <a:gd name="T19" fmla="*/ 1 h 4"/>
                  <a:gd name="T20" fmla="*/ 1 w 8"/>
                  <a:gd name="T21" fmla="*/ 2 h 4"/>
                  <a:gd name="T22" fmla="*/ 0 w 8"/>
                  <a:gd name="T23" fmla="*/ 2 h 4"/>
                  <a:gd name="T24" fmla="*/ 0 w 8"/>
                  <a:gd name="T25" fmla="*/ 3 h 4"/>
                  <a:gd name="T26" fmla="*/ 3 w 8"/>
                  <a:gd name="T27" fmla="*/ 4 h 4"/>
                  <a:gd name="T28" fmla="*/ 4 w 8"/>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4">
                    <a:moveTo>
                      <a:pt x="4" y="4"/>
                    </a:moveTo>
                    <a:cubicBezTo>
                      <a:pt x="5" y="4"/>
                      <a:pt x="6" y="3"/>
                      <a:pt x="6" y="3"/>
                    </a:cubicBezTo>
                    <a:cubicBezTo>
                      <a:pt x="5" y="2"/>
                      <a:pt x="6" y="2"/>
                      <a:pt x="7" y="2"/>
                    </a:cubicBezTo>
                    <a:cubicBezTo>
                      <a:pt x="8" y="2"/>
                      <a:pt x="7" y="1"/>
                      <a:pt x="7" y="1"/>
                    </a:cubicBezTo>
                    <a:cubicBezTo>
                      <a:pt x="6" y="2"/>
                      <a:pt x="6" y="1"/>
                      <a:pt x="6" y="1"/>
                    </a:cubicBezTo>
                    <a:cubicBezTo>
                      <a:pt x="4" y="1"/>
                      <a:pt x="6" y="2"/>
                      <a:pt x="5" y="2"/>
                    </a:cubicBezTo>
                    <a:cubicBezTo>
                      <a:pt x="4" y="1"/>
                      <a:pt x="4" y="1"/>
                      <a:pt x="4" y="0"/>
                    </a:cubicBezTo>
                    <a:cubicBezTo>
                      <a:pt x="4" y="0"/>
                      <a:pt x="4" y="1"/>
                      <a:pt x="3" y="0"/>
                    </a:cubicBezTo>
                    <a:cubicBezTo>
                      <a:pt x="2" y="0"/>
                      <a:pt x="4" y="2"/>
                      <a:pt x="2" y="1"/>
                    </a:cubicBezTo>
                    <a:cubicBezTo>
                      <a:pt x="2" y="1"/>
                      <a:pt x="2" y="1"/>
                      <a:pt x="1" y="1"/>
                    </a:cubicBezTo>
                    <a:cubicBezTo>
                      <a:pt x="1" y="1"/>
                      <a:pt x="1" y="1"/>
                      <a:pt x="1" y="2"/>
                    </a:cubicBezTo>
                    <a:cubicBezTo>
                      <a:pt x="1" y="2"/>
                      <a:pt x="2" y="2"/>
                      <a:pt x="0" y="2"/>
                    </a:cubicBezTo>
                    <a:cubicBezTo>
                      <a:pt x="0" y="2"/>
                      <a:pt x="0" y="2"/>
                      <a:pt x="0" y="3"/>
                    </a:cubicBezTo>
                    <a:cubicBezTo>
                      <a:pt x="1" y="3"/>
                      <a:pt x="3" y="4"/>
                      <a:pt x="3" y="4"/>
                    </a:cubicBezTo>
                    <a:cubicBezTo>
                      <a:pt x="3" y="4"/>
                      <a:pt x="4" y="4"/>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2" name="Freeform 3140"/>
              <p:cNvSpPr>
                <a:spLocks/>
              </p:cNvSpPr>
              <p:nvPr/>
            </p:nvSpPr>
            <p:spPr bwMode="auto">
              <a:xfrm>
                <a:off x="4767263" y="2541587"/>
                <a:ext cx="7938" cy="6350"/>
              </a:xfrm>
              <a:custGeom>
                <a:avLst/>
                <a:gdLst>
                  <a:gd name="T0" fmla="*/ 0 w 3"/>
                  <a:gd name="T1" fmla="*/ 1 h 2"/>
                  <a:gd name="T2" fmla="*/ 1 w 3"/>
                  <a:gd name="T3" fmla="*/ 2 h 2"/>
                  <a:gd name="T4" fmla="*/ 3 w 3"/>
                  <a:gd name="T5" fmla="*/ 1 h 2"/>
                  <a:gd name="T6" fmla="*/ 3 w 3"/>
                  <a:gd name="T7" fmla="*/ 0 h 2"/>
                  <a:gd name="T8" fmla="*/ 2 w 3"/>
                  <a:gd name="T9" fmla="*/ 0 h 2"/>
                  <a:gd name="T10" fmla="*/ 1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cubicBezTo>
                      <a:pt x="1" y="1"/>
                      <a:pt x="1" y="2"/>
                      <a:pt x="1" y="2"/>
                    </a:cubicBezTo>
                    <a:cubicBezTo>
                      <a:pt x="1" y="1"/>
                      <a:pt x="2" y="1"/>
                      <a:pt x="3" y="1"/>
                    </a:cubicBezTo>
                    <a:cubicBezTo>
                      <a:pt x="3" y="1"/>
                      <a:pt x="3" y="0"/>
                      <a:pt x="3" y="0"/>
                    </a:cubicBezTo>
                    <a:cubicBezTo>
                      <a:pt x="2" y="0"/>
                      <a:pt x="2" y="0"/>
                      <a:pt x="2" y="0"/>
                    </a:cubicBezTo>
                    <a:cubicBezTo>
                      <a:pt x="2" y="0"/>
                      <a:pt x="1" y="0"/>
                      <a:pt x="1" y="0"/>
                    </a:cubicBezTo>
                    <a:cubicBezTo>
                      <a:pt x="2"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3" name="Freeform 3141"/>
              <p:cNvSpPr>
                <a:spLocks/>
              </p:cNvSpPr>
              <p:nvPr/>
            </p:nvSpPr>
            <p:spPr bwMode="auto">
              <a:xfrm>
                <a:off x="4678363" y="2587625"/>
                <a:ext cx="6350" cy="3175"/>
              </a:xfrm>
              <a:custGeom>
                <a:avLst/>
                <a:gdLst>
                  <a:gd name="T0" fmla="*/ 1 w 2"/>
                  <a:gd name="T1" fmla="*/ 1 h 1"/>
                  <a:gd name="T2" fmla="*/ 2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1"/>
                      <a:pt x="2" y="0"/>
                    </a:cubicBezTo>
                    <a:cubicBezTo>
                      <a:pt x="1" y="0"/>
                      <a:pt x="1" y="1"/>
                      <a:pt x="1" y="1"/>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4" name="Freeform 3142"/>
              <p:cNvSpPr>
                <a:spLocks/>
              </p:cNvSpPr>
              <p:nvPr/>
            </p:nvSpPr>
            <p:spPr bwMode="auto">
              <a:xfrm>
                <a:off x="4835525" y="2530475"/>
                <a:ext cx="6350" cy="4762"/>
              </a:xfrm>
              <a:custGeom>
                <a:avLst/>
                <a:gdLst>
                  <a:gd name="T0" fmla="*/ 1 w 2"/>
                  <a:gd name="T1" fmla="*/ 2 h 2"/>
                  <a:gd name="T2" fmla="*/ 1 w 2"/>
                  <a:gd name="T3" fmla="*/ 1 h 2"/>
                  <a:gd name="T4" fmla="*/ 1 w 2"/>
                  <a:gd name="T5" fmla="*/ 0 h 2"/>
                  <a:gd name="T6" fmla="*/ 1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2"/>
                      <a:pt x="1" y="1"/>
                      <a:pt x="1" y="1"/>
                    </a:cubicBezTo>
                    <a:cubicBezTo>
                      <a:pt x="2" y="1"/>
                      <a:pt x="2" y="1"/>
                      <a:pt x="1" y="0"/>
                    </a:cubicBezTo>
                    <a:cubicBezTo>
                      <a:pt x="0" y="0"/>
                      <a:pt x="1" y="0"/>
                      <a:pt x="1" y="1"/>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5" name="Freeform 3143"/>
              <p:cNvSpPr>
                <a:spLocks/>
              </p:cNvSpPr>
              <p:nvPr/>
            </p:nvSpPr>
            <p:spPr bwMode="auto">
              <a:xfrm>
                <a:off x="4852988" y="2530475"/>
                <a:ext cx="14288" cy="4762"/>
              </a:xfrm>
              <a:custGeom>
                <a:avLst/>
                <a:gdLst>
                  <a:gd name="T0" fmla="*/ 2 w 5"/>
                  <a:gd name="T1" fmla="*/ 0 h 2"/>
                  <a:gd name="T2" fmla="*/ 1 w 5"/>
                  <a:gd name="T3" fmla="*/ 0 h 2"/>
                  <a:gd name="T4" fmla="*/ 0 w 5"/>
                  <a:gd name="T5" fmla="*/ 1 h 2"/>
                  <a:gd name="T6" fmla="*/ 1 w 5"/>
                  <a:gd name="T7" fmla="*/ 1 h 2"/>
                  <a:gd name="T8" fmla="*/ 4 w 5"/>
                  <a:gd name="T9" fmla="*/ 2 h 2"/>
                  <a:gd name="T10" fmla="*/ 4 w 5"/>
                  <a:gd name="T11" fmla="*/ 1 h 2"/>
                  <a:gd name="T12" fmla="*/ 3 w 5"/>
                  <a:gd name="T13" fmla="*/ 0 h 2"/>
                  <a:gd name="T14" fmla="*/ 2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2" y="0"/>
                    </a:moveTo>
                    <a:cubicBezTo>
                      <a:pt x="2" y="0"/>
                      <a:pt x="2" y="1"/>
                      <a:pt x="1" y="0"/>
                    </a:cubicBezTo>
                    <a:cubicBezTo>
                      <a:pt x="1" y="0"/>
                      <a:pt x="1" y="1"/>
                      <a:pt x="0" y="1"/>
                    </a:cubicBezTo>
                    <a:cubicBezTo>
                      <a:pt x="0" y="1"/>
                      <a:pt x="0" y="1"/>
                      <a:pt x="1" y="1"/>
                    </a:cubicBezTo>
                    <a:cubicBezTo>
                      <a:pt x="2" y="2"/>
                      <a:pt x="3" y="2"/>
                      <a:pt x="4" y="2"/>
                    </a:cubicBezTo>
                    <a:cubicBezTo>
                      <a:pt x="5" y="2"/>
                      <a:pt x="4" y="1"/>
                      <a:pt x="4" y="1"/>
                    </a:cubicBezTo>
                    <a:cubicBezTo>
                      <a:pt x="3" y="1"/>
                      <a:pt x="3" y="1"/>
                      <a:pt x="3" y="0"/>
                    </a:cubicBezTo>
                    <a:cubicBezTo>
                      <a:pt x="3" y="0"/>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6" name="Freeform 3144"/>
              <p:cNvSpPr>
                <a:spLocks/>
              </p:cNvSpPr>
              <p:nvPr/>
            </p:nvSpPr>
            <p:spPr bwMode="auto">
              <a:xfrm>
                <a:off x="4864100" y="2513012"/>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7" name="Freeform 3145"/>
              <p:cNvSpPr>
                <a:spLocks/>
              </p:cNvSpPr>
              <p:nvPr/>
            </p:nvSpPr>
            <p:spPr bwMode="auto">
              <a:xfrm>
                <a:off x="4830763" y="2530475"/>
                <a:ext cx="1588" cy="317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0"/>
                    </a:cubicBezTo>
                    <a:cubicBezTo>
                      <a:pt x="0"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8" name="Freeform 3146"/>
              <p:cNvSpPr>
                <a:spLocks/>
              </p:cNvSpPr>
              <p:nvPr/>
            </p:nvSpPr>
            <p:spPr bwMode="auto">
              <a:xfrm>
                <a:off x="4827588" y="2541587"/>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79" name="Freeform 3147"/>
              <p:cNvSpPr>
                <a:spLocks/>
              </p:cNvSpPr>
              <p:nvPr/>
            </p:nvSpPr>
            <p:spPr bwMode="auto">
              <a:xfrm>
                <a:off x="4816475" y="2538412"/>
                <a:ext cx="1588" cy="6350"/>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1"/>
                      <a:pt x="1" y="1"/>
                    </a:cubicBezTo>
                    <a:cubicBezTo>
                      <a:pt x="1" y="1"/>
                      <a:pt x="1" y="1"/>
                      <a:pt x="1"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0" name="Freeform 3148"/>
              <p:cNvSpPr>
                <a:spLocks/>
              </p:cNvSpPr>
              <p:nvPr/>
            </p:nvSpPr>
            <p:spPr bwMode="auto">
              <a:xfrm>
                <a:off x="4806950" y="2535237"/>
                <a:ext cx="11113" cy="9525"/>
              </a:xfrm>
              <a:custGeom>
                <a:avLst/>
                <a:gdLst>
                  <a:gd name="T0" fmla="*/ 1 w 4"/>
                  <a:gd name="T1" fmla="*/ 0 h 3"/>
                  <a:gd name="T2" fmla="*/ 0 w 4"/>
                  <a:gd name="T3" fmla="*/ 2 h 3"/>
                  <a:gd name="T4" fmla="*/ 1 w 4"/>
                  <a:gd name="T5" fmla="*/ 3 h 3"/>
                  <a:gd name="T6" fmla="*/ 2 w 4"/>
                  <a:gd name="T7" fmla="*/ 3 h 3"/>
                  <a:gd name="T8" fmla="*/ 3 w 4"/>
                  <a:gd name="T9" fmla="*/ 2 h 3"/>
                  <a:gd name="T10" fmla="*/ 3 w 4"/>
                  <a:gd name="T11" fmla="*/ 1 h 3"/>
                  <a:gd name="T12" fmla="*/ 1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0"/>
                    </a:moveTo>
                    <a:cubicBezTo>
                      <a:pt x="1" y="1"/>
                      <a:pt x="0" y="1"/>
                      <a:pt x="0" y="2"/>
                    </a:cubicBezTo>
                    <a:cubicBezTo>
                      <a:pt x="0" y="2"/>
                      <a:pt x="0" y="3"/>
                      <a:pt x="1" y="3"/>
                    </a:cubicBezTo>
                    <a:cubicBezTo>
                      <a:pt x="1" y="2"/>
                      <a:pt x="2" y="3"/>
                      <a:pt x="2" y="3"/>
                    </a:cubicBezTo>
                    <a:cubicBezTo>
                      <a:pt x="2" y="3"/>
                      <a:pt x="3" y="3"/>
                      <a:pt x="3" y="2"/>
                    </a:cubicBezTo>
                    <a:cubicBezTo>
                      <a:pt x="2" y="2"/>
                      <a:pt x="3" y="1"/>
                      <a:pt x="3" y="1"/>
                    </a:cubicBezTo>
                    <a:cubicBezTo>
                      <a:pt x="4"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1" name="Freeform 3149"/>
              <p:cNvSpPr>
                <a:spLocks/>
              </p:cNvSpPr>
              <p:nvPr/>
            </p:nvSpPr>
            <p:spPr bwMode="auto">
              <a:xfrm>
                <a:off x="4813300" y="2544762"/>
                <a:ext cx="3175" cy="4762"/>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2" name="Freeform 3150"/>
              <p:cNvSpPr>
                <a:spLocks/>
              </p:cNvSpPr>
              <p:nvPr/>
            </p:nvSpPr>
            <p:spPr bwMode="auto">
              <a:xfrm>
                <a:off x="4824413" y="2541587"/>
                <a:ext cx="6350"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0"/>
                      <a:pt x="0" y="1"/>
                      <a:pt x="1"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3" name="Freeform 3151"/>
              <p:cNvSpPr>
                <a:spLocks/>
              </p:cNvSpPr>
              <p:nvPr/>
            </p:nvSpPr>
            <p:spPr bwMode="auto">
              <a:xfrm>
                <a:off x="4841875" y="2509837"/>
                <a:ext cx="36513" cy="17462"/>
              </a:xfrm>
              <a:custGeom>
                <a:avLst/>
                <a:gdLst>
                  <a:gd name="T0" fmla="*/ 13 w 13"/>
                  <a:gd name="T1" fmla="*/ 1 h 6"/>
                  <a:gd name="T2" fmla="*/ 12 w 13"/>
                  <a:gd name="T3" fmla="*/ 1 h 6"/>
                  <a:gd name="T4" fmla="*/ 12 w 13"/>
                  <a:gd name="T5" fmla="*/ 0 h 6"/>
                  <a:gd name="T6" fmla="*/ 11 w 13"/>
                  <a:gd name="T7" fmla="*/ 1 h 6"/>
                  <a:gd name="T8" fmla="*/ 11 w 13"/>
                  <a:gd name="T9" fmla="*/ 1 h 6"/>
                  <a:gd name="T10" fmla="*/ 11 w 13"/>
                  <a:gd name="T11" fmla="*/ 1 h 6"/>
                  <a:gd name="T12" fmla="*/ 10 w 13"/>
                  <a:gd name="T13" fmla="*/ 1 h 6"/>
                  <a:gd name="T14" fmla="*/ 9 w 13"/>
                  <a:gd name="T15" fmla="*/ 1 h 6"/>
                  <a:gd name="T16" fmla="*/ 10 w 13"/>
                  <a:gd name="T17" fmla="*/ 2 h 6"/>
                  <a:gd name="T18" fmla="*/ 10 w 13"/>
                  <a:gd name="T19" fmla="*/ 2 h 6"/>
                  <a:gd name="T20" fmla="*/ 9 w 13"/>
                  <a:gd name="T21" fmla="*/ 3 h 6"/>
                  <a:gd name="T22" fmla="*/ 8 w 13"/>
                  <a:gd name="T23" fmla="*/ 3 h 6"/>
                  <a:gd name="T24" fmla="*/ 8 w 13"/>
                  <a:gd name="T25" fmla="*/ 2 h 6"/>
                  <a:gd name="T26" fmla="*/ 7 w 13"/>
                  <a:gd name="T27" fmla="*/ 2 h 6"/>
                  <a:gd name="T28" fmla="*/ 7 w 13"/>
                  <a:gd name="T29" fmla="*/ 2 h 6"/>
                  <a:gd name="T30" fmla="*/ 8 w 13"/>
                  <a:gd name="T31" fmla="*/ 3 h 6"/>
                  <a:gd name="T32" fmla="*/ 7 w 13"/>
                  <a:gd name="T33" fmla="*/ 3 h 6"/>
                  <a:gd name="T34" fmla="*/ 6 w 13"/>
                  <a:gd name="T35" fmla="*/ 3 h 6"/>
                  <a:gd name="T36" fmla="*/ 5 w 13"/>
                  <a:gd name="T37" fmla="*/ 2 h 6"/>
                  <a:gd name="T38" fmla="*/ 5 w 13"/>
                  <a:gd name="T39" fmla="*/ 3 h 6"/>
                  <a:gd name="T40" fmla="*/ 4 w 13"/>
                  <a:gd name="T41" fmla="*/ 2 h 6"/>
                  <a:gd name="T42" fmla="*/ 4 w 13"/>
                  <a:gd name="T43" fmla="*/ 3 h 6"/>
                  <a:gd name="T44" fmla="*/ 3 w 13"/>
                  <a:gd name="T45" fmla="*/ 3 h 6"/>
                  <a:gd name="T46" fmla="*/ 3 w 13"/>
                  <a:gd name="T47" fmla="*/ 3 h 6"/>
                  <a:gd name="T48" fmla="*/ 1 w 13"/>
                  <a:gd name="T49" fmla="*/ 3 h 6"/>
                  <a:gd name="T50" fmla="*/ 0 w 13"/>
                  <a:gd name="T51" fmla="*/ 3 h 6"/>
                  <a:gd name="T52" fmla="*/ 1 w 13"/>
                  <a:gd name="T53" fmla="*/ 4 h 6"/>
                  <a:gd name="T54" fmla="*/ 1 w 13"/>
                  <a:gd name="T55" fmla="*/ 4 h 6"/>
                  <a:gd name="T56" fmla="*/ 2 w 13"/>
                  <a:gd name="T57" fmla="*/ 4 h 6"/>
                  <a:gd name="T58" fmla="*/ 4 w 13"/>
                  <a:gd name="T59" fmla="*/ 4 h 6"/>
                  <a:gd name="T60" fmla="*/ 3 w 13"/>
                  <a:gd name="T61" fmla="*/ 5 h 6"/>
                  <a:gd name="T62" fmla="*/ 3 w 13"/>
                  <a:gd name="T63" fmla="*/ 5 h 6"/>
                  <a:gd name="T64" fmla="*/ 2 w 13"/>
                  <a:gd name="T65" fmla="*/ 6 h 6"/>
                  <a:gd name="T66" fmla="*/ 3 w 13"/>
                  <a:gd name="T67" fmla="*/ 6 h 6"/>
                  <a:gd name="T68" fmla="*/ 4 w 13"/>
                  <a:gd name="T69" fmla="*/ 6 h 6"/>
                  <a:gd name="T70" fmla="*/ 5 w 13"/>
                  <a:gd name="T71" fmla="*/ 5 h 6"/>
                  <a:gd name="T72" fmla="*/ 5 w 13"/>
                  <a:gd name="T73" fmla="*/ 5 h 6"/>
                  <a:gd name="T74" fmla="*/ 6 w 13"/>
                  <a:gd name="T75" fmla="*/ 5 h 6"/>
                  <a:gd name="T76" fmla="*/ 6 w 13"/>
                  <a:gd name="T77" fmla="*/ 5 h 6"/>
                  <a:gd name="T78" fmla="*/ 7 w 13"/>
                  <a:gd name="T79" fmla="*/ 5 h 6"/>
                  <a:gd name="T80" fmla="*/ 8 w 13"/>
                  <a:gd name="T81" fmla="*/ 5 h 6"/>
                  <a:gd name="T82" fmla="*/ 8 w 13"/>
                  <a:gd name="T83" fmla="*/ 5 h 6"/>
                  <a:gd name="T84" fmla="*/ 9 w 13"/>
                  <a:gd name="T85" fmla="*/ 4 h 6"/>
                  <a:gd name="T86" fmla="*/ 10 w 13"/>
                  <a:gd name="T87" fmla="*/ 5 h 6"/>
                  <a:gd name="T88" fmla="*/ 10 w 13"/>
                  <a:gd name="T89" fmla="*/ 4 h 6"/>
                  <a:gd name="T90" fmla="*/ 10 w 13"/>
                  <a:gd name="T91" fmla="*/ 3 h 6"/>
                  <a:gd name="T92" fmla="*/ 10 w 13"/>
                  <a:gd name="T93" fmla="*/ 3 h 6"/>
                  <a:gd name="T94" fmla="*/ 11 w 13"/>
                  <a:gd name="T95" fmla="*/ 3 h 6"/>
                  <a:gd name="T96" fmla="*/ 12 w 13"/>
                  <a:gd name="T97" fmla="*/ 3 h 6"/>
                  <a:gd name="T98" fmla="*/ 12 w 13"/>
                  <a:gd name="T99" fmla="*/ 2 h 6"/>
                  <a:gd name="T100" fmla="*/ 13 w 13"/>
                  <a:gd name="T101" fmla="*/ 2 h 6"/>
                  <a:gd name="T102" fmla="*/ 13 w 13"/>
                  <a:gd name="T10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 h="6">
                    <a:moveTo>
                      <a:pt x="13" y="1"/>
                    </a:moveTo>
                    <a:cubicBezTo>
                      <a:pt x="13" y="1"/>
                      <a:pt x="13" y="1"/>
                      <a:pt x="12" y="1"/>
                    </a:cubicBezTo>
                    <a:cubicBezTo>
                      <a:pt x="12" y="1"/>
                      <a:pt x="12" y="1"/>
                      <a:pt x="12" y="0"/>
                    </a:cubicBezTo>
                    <a:cubicBezTo>
                      <a:pt x="12" y="0"/>
                      <a:pt x="11" y="0"/>
                      <a:pt x="11" y="1"/>
                    </a:cubicBezTo>
                    <a:cubicBezTo>
                      <a:pt x="12" y="1"/>
                      <a:pt x="12" y="1"/>
                      <a:pt x="11" y="1"/>
                    </a:cubicBezTo>
                    <a:cubicBezTo>
                      <a:pt x="11" y="1"/>
                      <a:pt x="11" y="1"/>
                      <a:pt x="11" y="1"/>
                    </a:cubicBezTo>
                    <a:cubicBezTo>
                      <a:pt x="11" y="1"/>
                      <a:pt x="10" y="1"/>
                      <a:pt x="10" y="1"/>
                    </a:cubicBezTo>
                    <a:cubicBezTo>
                      <a:pt x="10" y="1"/>
                      <a:pt x="10" y="1"/>
                      <a:pt x="9" y="1"/>
                    </a:cubicBezTo>
                    <a:cubicBezTo>
                      <a:pt x="9" y="1"/>
                      <a:pt x="10" y="2"/>
                      <a:pt x="10" y="2"/>
                    </a:cubicBezTo>
                    <a:cubicBezTo>
                      <a:pt x="10" y="2"/>
                      <a:pt x="10" y="2"/>
                      <a:pt x="10" y="2"/>
                    </a:cubicBezTo>
                    <a:cubicBezTo>
                      <a:pt x="9" y="2"/>
                      <a:pt x="9" y="2"/>
                      <a:pt x="9" y="3"/>
                    </a:cubicBezTo>
                    <a:cubicBezTo>
                      <a:pt x="9" y="3"/>
                      <a:pt x="8" y="3"/>
                      <a:pt x="8" y="3"/>
                    </a:cubicBezTo>
                    <a:cubicBezTo>
                      <a:pt x="9" y="2"/>
                      <a:pt x="8" y="2"/>
                      <a:pt x="8" y="2"/>
                    </a:cubicBezTo>
                    <a:cubicBezTo>
                      <a:pt x="8" y="2"/>
                      <a:pt x="7" y="2"/>
                      <a:pt x="7" y="2"/>
                    </a:cubicBezTo>
                    <a:cubicBezTo>
                      <a:pt x="6" y="2"/>
                      <a:pt x="6" y="2"/>
                      <a:pt x="7" y="2"/>
                    </a:cubicBezTo>
                    <a:cubicBezTo>
                      <a:pt x="7" y="3"/>
                      <a:pt x="7" y="3"/>
                      <a:pt x="8" y="3"/>
                    </a:cubicBezTo>
                    <a:cubicBezTo>
                      <a:pt x="8" y="4"/>
                      <a:pt x="7" y="3"/>
                      <a:pt x="7" y="3"/>
                    </a:cubicBezTo>
                    <a:cubicBezTo>
                      <a:pt x="7" y="4"/>
                      <a:pt x="6" y="3"/>
                      <a:pt x="6" y="3"/>
                    </a:cubicBezTo>
                    <a:cubicBezTo>
                      <a:pt x="7" y="3"/>
                      <a:pt x="6" y="2"/>
                      <a:pt x="5" y="2"/>
                    </a:cubicBezTo>
                    <a:cubicBezTo>
                      <a:pt x="5" y="2"/>
                      <a:pt x="5" y="2"/>
                      <a:pt x="5" y="3"/>
                    </a:cubicBezTo>
                    <a:cubicBezTo>
                      <a:pt x="5" y="4"/>
                      <a:pt x="4" y="2"/>
                      <a:pt x="4" y="2"/>
                    </a:cubicBezTo>
                    <a:cubicBezTo>
                      <a:pt x="4" y="2"/>
                      <a:pt x="4" y="3"/>
                      <a:pt x="4" y="3"/>
                    </a:cubicBezTo>
                    <a:cubicBezTo>
                      <a:pt x="4" y="4"/>
                      <a:pt x="4" y="3"/>
                      <a:pt x="3" y="3"/>
                    </a:cubicBezTo>
                    <a:cubicBezTo>
                      <a:pt x="3" y="2"/>
                      <a:pt x="2" y="3"/>
                      <a:pt x="3" y="3"/>
                    </a:cubicBezTo>
                    <a:cubicBezTo>
                      <a:pt x="3" y="4"/>
                      <a:pt x="2" y="3"/>
                      <a:pt x="1" y="3"/>
                    </a:cubicBezTo>
                    <a:cubicBezTo>
                      <a:pt x="1" y="3"/>
                      <a:pt x="0" y="3"/>
                      <a:pt x="0" y="3"/>
                    </a:cubicBezTo>
                    <a:cubicBezTo>
                      <a:pt x="0" y="4"/>
                      <a:pt x="1" y="4"/>
                      <a:pt x="1" y="4"/>
                    </a:cubicBezTo>
                    <a:cubicBezTo>
                      <a:pt x="2" y="4"/>
                      <a:pt x="0" y="4"/>
                      <a:pt x="1" y="4"/>
                    </a:cubicBezTo>
                    <a:cubicBezTo>
                      <a:pt x="2" y="4"/>
                      <a:pt x="2" y="4"/>
                      <a:pt x="2" y="4"/>
                    </a:cubicBezTo>
                    <a:cubicBezTo>
                      <a:pt x="3" y="4"/>
                      <a:pt x="4" y="4"/>
                      <a:pt x="4" y="4"/>
                    </a:cubicBezTo>
                    <a:cubicBezTo>
                      <a:pt x="3" y="4"/>
                      <a:pt x="3" y="5"/>
                      <a:pt x="3" y="5"/>
                    </a:cubicBezTo>
                    <a:cubicBezTo>
                      <a:pt x="4" y="5"/>
                      <a:pt x="4" y="5"/>
                      <a:pt x="3" y="5"/>
                    </a:cubicBezTo>
                    <a:cubicBezTo>
                      <a:pt x="2" y="5"/>
                      <a:pt x="2" y="5"/>
                      <a:pt x="2" y="6"/>
                    </a:cubicBezTo>
                    <a:cubicBezTo>
                      <a:pt x="1" y="6"/>
                      <a:pt x="2" y="6"/>
                      <a:pt x="3" y="6"/>
                    </a:cubicBezTo>
                    <a:cubicBezTo>
                      <a:pt x="3" y="5"/>
                      <a:pt x="3" y="5"/>
                      <a:pt x="4" y="6"/>
                    </a:cubicBezTo>
                    <a:cubicBezTo>
                      <a:pt x="4" y="6"/>
                      <a:pt x="5" y="5"/>
                      <a:pt x="5" y="5"/>
                    </a:cubicBezTo>
                    <a:cubicBezTo>
                      <a:pt x="5" y="5"/>
                      <a:pt x="5" y="5"/>
                      <a:pt x="5" y="5"/>
                    </a:cubicBezTo>
                    <a:cubicBezTo>
                      <a:pt x="5" y="5"/>
                      <a:pt x="6" y="6"/>
                      <a:pt x="6" y="5"/>
                    </a:cubicBezTo>
                    <a:cubicBezTo>
                      <a:pt x="6" y="5"/>
                      <a:pt x="7" y="5"/>
                      <a:pt x="6" y="5"/>
                    </a:cubicBezTo>
                    <a:cubicBezTo>
                      <a:pt x="6" y="6"/>
                      <a:pt x="7" y="6"/>
                      <a:pt x="7" y="5"/>
                    </a:cubicBezTo>
                    <a:cubicBezTo>
                      <a:pt x="7" y="5"/>
                      <a:pt x="8" y="5"/>
                      <a:pt x="8" y="5"/>
                    </a:cubicBezTo>
                    <a:cubicBezTo>
                      <a:pt x="8" y="5"/>
                      <a:pt x="8" y="4"/>
                      <a:pt x="8" y="5"/>
                    </a:cubicBezTo>
                    <a:cubicBezTo>
                      <a:pt x="9" y="5"/>
                      <a:pt x="9" y="5"/>
                      <a:pt x="9" y="4"/>
                    </a:cubicBezTo>
                    <a:cubicBezTo>
                      <a:pt x="9" y="4"/>
                      <a:pt x="9" y="4"/>
                      <a:pt x="10" y="5"/>
                    </a:cubicBezTo>
                    <a:cubicBezTo>
                      <a:pt x="10" y="4"/>
                      <a:pt x="10" y="4"/>
                      <a:pt x="10" y="4"/>
                    </a:cubicBezTo>
                    <a:cubicBezTo>
                      <a:pt x="10" y="4"/>
                      <a:pt x="11" y="4"/>
                      <a:pt x="10" y="3"/>
                    </a:cubicBezTo>
                    <a:cubicBezTo>
                      <a:pt x="10" y="3"/>
                      <a:pt x="10" y="3"/>
                      <a:pt x="10" y="3"/>
                    </a:cubicBezTo>
                    <a:cubicBezTo>
                      <a:pt x="11" y="3"/>
                      <a:pt x="11" y="3"/>
                      <a:pt x="11" y="3"/>
                    </a:cubicBezTo>
                    <a:cubicBezTo>
                      <a:pt x="12" y="3"/>
                      <a:pt x="11" y="3"/>
                      <a:pt x="12" y="3"/>
                    </a:cubicBezTo>
                    <a:cubicBezTo>
                      <a:pt x="11" y="2"/>
                      <a:pt x="12" y="2"/>
                      <a:pt x="12" y="2"/>
                    </a:cubicBezTo>
                    <a:cubicBezTo>
                      <a:pt x="12" y="2"/>
                      <a:pt x="12" y="2"/>
                      <a:pt x="13" y="2"/>
                    </a:cubicBezTo>
                    <a:cubicBezTo>
                      <a:pt x="12" y="1"/>
                      <a:pt x="13" y="2"/>
                      <a:pt x="1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4" name="Freeform 3152"/>
              <p:cNvSpPr>
                <a:spLocks/>
              </p:cNvSpPr>
              <p:nvPr/>
            </p:nvSpPr>
            <p:spPr bwMode="auto">
              <a:xfrm>
                <a:off x="4910138" y="2505075"/>
                <a:ext cx="6350" cy="0"/>
              </a:xfrm>
              <a:custGeom>
                <a:avLst/>
                <a:gdLst>
                  <a:gd name="T0" fmla="*/ 1 w 2"/>
                  <a:gd name="T1" fmla="*/ 2 w 2"/>
                  <a:gd name="T2" fmla="*/ 1 w 2"/>
                  <a:gd name="T3" fmla="*/ 1 w 2"/>
                  <a:gd name="T4" fmla="*/ 1 w 2"/>
                </a:gdLst>
                <a:ahLst/>
                <a:cxnLst>
                  <a:cxn ang="0">
                    <a:pos x="T0" y="0"/>
                  </a:cxn>
                  <a:cxn ang="0">
                    <a:pos x="T1" y="0"/>
                  </a:cxn>
                  <a:cxn ang="0">
                    <a:pos x="T2" y="0"/>
                  </a:cxn>
                  <a:cxn ang="0">
                    <a:pos x="T3" y="0"/>
                  </a:cxn>
                  <a:cxn ang="0">
                    <a:pos x="T4" y="0"/>
                  </a:cxn>
                </a:cxnLst>
                <a:rect l="0" t="0" r="r" b="b"/>
                <a:pathLst>
                  <a:path w="2">
                    <a:moveTo>
                      <a:pt x="1" y="0"/>
                    </a:moveTo>
                    <a:cubicBezTo>
                      <a:pt x="1" y="0"/>
                      <a:pt x="2" y="0"/>
                      <a:pt x="2" y="0"/>
                    </a:cubicBezTo>
                    <a:cubicBezTo>
                      <a:pt x="1" y="0"/>
                      <a:pt x="1" y="0"/>
                      <a:pt x="1"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5" name="Freeform 3153"/>
              <p:cNvSpPr>
                <a:spLocks/>
              </p:cNvSpPr>
              <p:nvPr/>
            </p:nvSpPr>
            <p:spPr bwMode="auto">
              <a:xfrm>
                <a:off x="4916488" y="2495550"/>
                <a:ext cx="25400" cy="11112"/>
              </a:xfrm>
              <a:custGeom>
                <a:avLst/>
                <a:gdLst>
                  <a:gd name="T0" fmla="*/ 7 w 9"/>
                  <a:gd name="T1" fmla="*/ 4 h 4"/>
                  <a:gd name="T2" fmla="*/ 9 w 9"/>
                  <a:gd name="T3" fmla="*/ 3 h 4"/>
                  <a:gd name="T4" fmla="*/ 8 w 9"/>
                  <a:gd name="T5" fmla="*/ 2 h 4"/>
                  <a:gd name="T6" fmla="*/ 7 w 9"/>
                  <a:gd name="T7" fmla="*/ 3 h 4"/>
                  <a:gd name="T8" fmla="*/ 6 w 9"/>
                  <a:gd name="T9" fmla="*/ 2 h 4"/>
                  <a:gd name="T10" fmla="*/ 7 w 9"/>
                  <a:gd name="T11" fmla="*/ 1 h 4"/>
                  <a:gd name="T12" fmla="*/ 6 w 9"/>
                  <a:gd name="T13" fmla="*/ 2 h 4"/>
                  <a:gd name="T14" fmla="*/ 6 w 9"/>
                  <a:gd name="T15" fmla="*/ 1 h 4"/>
                  <a:gd name="T16" fmla="*/ 5 w 9"/>
                  <a:gd name="T17" fmla="*/ 1 h 4"/>
                  <a:gd name="T18" fmla="*/ 4 w 9"/>
                  <a:gd name="T19" fmla="*/ 1 h 4"/>
                  <a:gd name="T20" fmla="*/ 3 w 9"/>
                  <a:gd name="T21" fmla="*/ 1 h 4"/>
                  <a:gd name="T22" fmla="*/ 4 w 9"/>
                  <a:gd name="T23" fmla="*/ 2 h 4"/>
                  <a:gd name="T24" fmla="*/ 3 w 9"/>
                  <a:gd name="T25" fmla="*/ 2 h 4"/>
                  <a:gd name="T26" fmla="*/ 2 w 9"/>
                  <a:gd name="T27" fmla="*/ 2 h 4"/>
                  <a:gd name="T28" fmla="*/ 1 w 9"/>
                  <a:gd name="T29" fmla="*/ 2 h 4"/>
                  <a:gd name="T30" fmla="*/ 1 w 9"/>
                  <a:gd name="T31" fmla="*/ 3 h 4"/>
                  <a:gd name="T32" fmla="*/ 2 w 9"/>
                  <a:gd name="T33" fmla="*/ 3 h 4"/>
                  <a:gd name="T34" fmla="*/ 2 w 9"/>
                  <a:gd name="T35" fmla="*/ 3 h 4"/>
                  <a:gd name="T36" fmla="*/ 4 w 9"/>
                  <a:gd name="T37" fmla="*/ 4 h 4"/>
                  <a:gd name="T38" fmla="*/ 5 w 9"/>
                  <a:gd name="T39" fmla="*/ 4 h 4"/>
                  <a:gd name="T40" fmla="*/ 5 w 9"/>
                  <a:gd name="T41" fmla="*/ 4 h 4"/>
                  <a:gd name="T42" fmla="*/ 7 w 9"/>
                  <a:gd name="T4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4">
                    <a:moveTo>
                      <a:pt x="7" y="4"/>
                    </a:moveTo>
                    <a:cubicBezTo>
                      <a:pt x="7" y="4"/>
                      <a:pt x="8" y="4"/>
                      <a:pt x="9" y="3"/>
                    </a:cubicBezTo>
                    <a:cubicBezTo>
                      <a:pt x="9" y="2"/>
                      <a:pt x="9" y="2"/>
                      <a:pt x="8" y="2"/>
                    </a:cubicBezTo>
                    <a:cubicBezTo>
                      <a:pt x="7" y="3"/>
                      <a:pt x="7" y="3"/>
                      <a:pt x="7" y="3"/>
                    </a:cubicBezTo>
                    <a:cubicBezTo>
                      <a:pt x="8" y="2"/>
                      <a:pt x="7" y="3"/>
                      <a:pt x="6" y="2"/>
                    </a:cubicBezTo>
                    <a:cubicBezTo>
                      <a:pt x="8" y="2"/>
                      <a:pt x="8" y="2"/>
                      <a:pt x="7" y="1"/>
                    </a:cubicBezTo>
                    <a:cubicBezTo>
                      <a:pt x="7" y="1"/>
                      <a:pt x="6" y="1"/>
                      <a:pt x="6" y="2"/>
                    </a:cubicBezTo>
                    <a:cubicBezTo>
                      <a:pt x="6" y="2"/>
                      <a:pt x="5" y="2"/>
                      <a:pt x="6" y="1"/>
                    </a:cubicBezTo>
                    <a:cubicBezTo>
                      <a:pt x="6" y="1"/>
                      <a:pt x="5" y="1"/>
                      <a:pt x="5" y="1"/>
                    </a:cubicBezTo>
                    <a:cubicBezTo>
                      <a:pt x="4" y="1"/>
                      <a:pt x="5" y="0"/>
                      <a:pt x="4" y="1"/>
                    </a:cubicBezTo>
                    <a:cubicBezTo>
                      <a:pt x="3" y="1"/>
                      <a:pt x="3" y="1"/>
                      <a:pt x="3" y="1"/>
                    </a:cubicBezTo>
                    <a:cubicBezTo>
                      <a:pt x="4" y="1"/>
                      <a:pt x="5" y="2"/>
                      <a:pt x="4" y="2"/>
                    </a:cubicBezTo>
                    <a:cubicBezTo>
                      <a:pt x="3" y="2"/>
                      <a:pt x="4" y="2"/>
                      <a:pt x="3" y="2"/>
                    </a:cubicBezTo>
                    <a:cubicBezTo>
                      <a:pt x="2" y="1"/>
                      <a:pt x="3" y="2"/>
                      <a:pt x="2" y="2"/>
                    </a:cubicBezTo>
                    <a:cubicBezTo>
                      <a:pt x="2" y="2"/>
                      <a:pt x="0" y="2"/>
                      <a:pt x="1" y="2"/>
                    </a:cubicBezTo>
                    <a:cubicBezTo>
                      <a:pt x="1" y="2"/>
                      <a:pt x="1" y="3"/>
                      <a:pt x="1" y="3"/>
                    </a:cubicBezTo>
                    <a:cubicBezTo>
                      <a:pt x="1" y="3"/>
                      <a:pt x="1" y="3"/>
                      <a:pt x="2" y="3"/>
                    </a:cubicBezTo>
                    <a:cubicBezTo>
                      <a:pt x="2" y="3"/>
                      <a:pt x="4" y="3"/>
                      <a:pt x="2" y="3"/>
                    </a:cubicBezTo>
                    <a:cubicBezTo>
                      <a:pt x="3" y="4"/>
                      <a:pt x="4" y="4"/>
                      <a:pt x="4" y="4"/>
                    </a:cubicBezTo>
                    <a:cubicBezTo>
                      <a:pt x="4" y="4"/>
                      <a:pt x="5" y="4"/>
                      <a:pt x="5" y="4"/>
                    </a:cubicBezTo>
                    <a:cubicBezTo>
                      <a:pt x="4" y="4"/>
                      <a:pt x="5" y="3"/>
                      <a:pt x="5" y="4"/>
                    </a:cubicBezTo>
                    <a:cubicBezTo>
                      <a:pt x="6" y="4"/>
                      <a:pt x="6" y="3"/>
                      <a:pt x="7"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6" name="Freeform 3154"/>
              <p:cNvSpPr>
                <a:spLocks/>
              </p:cNvSpPr>
              <p:nvPr/>
            </p:nvSpPr>
            <p:spPr bwMode="auto">
              <a:xfrm>
                <a:off x="4930775" y="2516187"/>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7" name="Freeform 3155"/>
              <p:cNvSpPr>
                <a:spLocks/>
              </p:cNvSpPr>
              <p:nvPr/>
            </p:nvSpPr>
            <p:spPr bwMode="auto">
              <a:xfrm>
                <a:off x="4764088" y="2549525"/>
                <a:ext cx="3175" cy="317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0"/>
                    </a:cubicBez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8" name="Freeform 3156"/>
              <p:cNvSpPr>
                <a:spLocks/>
              </p:cNvSpPr>
              <p:nvPr/>
            </p:nvSpPr>
            <p:spPr bwMode="auto">
              <a:xfrm>
                <a:off x="4892675" y="2509837"/>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2" y="0"/>
                      <a:pt x="2" y="0"/>
                      <a:pt x="1"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89" name="Freeform 3157"/>
              <p:cNvSpPr>
                <a:spLocks/>
              </p:cNvSpPr>
              <p:nvPr/>
            </p:nvSpPr>
            <p:spPr bwMode="auto">
              <a:xfrm>
                <a:off x="4891088" y="2501900"/>
                <a:ext cx="7938" cy="3175"/>
              </a:xfrm>
              <a:custGeom>
                <a:avLst/>
                <a:gdLst>
                  <a:gd name="T0" fmla="*/ 0 w 3"/>
                  <a:gd name="T1" fmla="*/ 0 h 1"/>
                  <a:gd name="T2" fmla="*/ 1 w 3"/>
                  <a:gd name="T3" fmla="*/ 1 h 1"/>
                  <a:gd name="T4" fmla="*/ 2 w 3"/>
                  <a:gd name="T5" fmla="*/ 0 h 1"/>
                  <a:gd name="T6" fmla="*/ 2 w 3"/>
                  <a:gd name="T7" fmla="*/ 0 h 1"/>
                  <a:gd name="T8" fmla="*/ 0 w 3"/>
                  <a:gd name="T9" fmla="*/ 0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0" y="1"/>
                      <a:pt x="1" y="0"/>
                      <a:pt x="1" y="1"/>
                    </a:cubicBezTo>
                    <a:cubicBezTo>
                      <a:pt x="2" y="1"/>
                      <a:pt x="1" y="0"/>
                      <a:pt x="2" y="0"/>
                    </a:cubicBezTo>
                    <a:cubicBezTo>
                      <a:pt x="3" y="0"/>
                      <a:pt x="3" y="0"/>
                      <a:pt x="2" y="0"/>
                    </a:cubicBezTo>
                    <a:cubicBezTo>
                      <a:pt x="0" y="0"/>
                      <a:pt x="1"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0" name="Freeform 3158"/>
              <p:cNvSpPr>
                <a:spLocks/>
              </p:cNvSpPr>
              <p:nvPr/>
            </p:nvSpPr>
            <p:spPr bwMode="auto">
              <a:xfrm>
                <a:off x="4887913" y="2501900"/>
                <a:ext cx="7938" cy="7937"/>
              </a:xfrm>
              <a:custGeom>
                <a:avLst/>
                <a:gdLst>
                  <a:gd name="T0" fmla="*/ 0 w 3"/>
                  <a:gd name="T1" fmla="*/ 1 h 3"/>
                  <a:gd name="T2" fmla="*/ 1 w 3"/>
                  <a:gd name="T3" fmla="*/ 2 h 3"/>
                  <a:gd name="T4" fmla="*/ 2 w 3"/>
                  <a:gd name="T5" fmla="*/ 3 h 3"/>
                  <a:gd name="T6" fmla="*/ 3 w 3"/>
                  <a:gd name="T7" fmla="*/ 2 h 3"/>
                  <a:gd name="T8" fmla="*/ 2 w 3"/>
                  <a:gd name="T9" fmla="*/ 2 h 3"/>
                  <a:gd name="T10" fmla="*/ 2 w 3"/>
                  <a:gd name="T11" fmla="*/ 1 h 3"/>
                  <a:gd name="T12" fmla="*/ 2 w 3"/>
                  <a:gd name="T13" fmla="*/ 1 h 3"/>
                  <a:gd name="T14" fmla="*/ 2 w 3"/>
                  <a:gd name="T15" fmla="*/ 1 h 3"/>
                  <a:gd name="T16" fmla="*/ 1 w 3"/>
                  <a:gd name="T17" fmla="*/ 1 h 3"/>
                  <a:gd name="T18" fmla="*/ 0 w 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1"/>
                    </a:moveTo>
                    <a:cubicBezTo>
                      <a:pt x="0" y="2"/>
                      <a:pt x="0" y="2"/>
                      <a:pt x="1" y="2"/>
                    </a:cubicBezTo>
                    <a:cubicBezTo>
                      <a:pt x="1" y="3"/>
                      <a:pt x="1" y="3"/>
                      <a:pt x="2" y="3"/>
                    </a:cubicBezTo>
                    <a:cubicBezTo>
                      <a:pt x="2" y="2"/>
                      <a:pt x="2" y="2"/>
                      <a:pt x="3" y="2"/>
                    </a:cubicBezTo>
                    <a:cubicBezTo>
                      <a:pt x="3" y="2"/>
                      <a:pt x="3" y="2"/>
                      <a:pt x="2" y="2"/>
                    </a:cubicBezTo>
                    <a:cubicBezTo>
                      <a:pt x="1" y="2"/>
                      <a:pt x="2" y="1"/>
                      <a:pt x="2" y="1"/>
                    </a:cubicBezTo>
                    <a:cubicBezTo>
                      <a:pt x="3" y="1"/>
                      <a:pt x="3" y="1"/>
                      <a:pt x="2" y="1"/>
                    </a:cubicBezTo>
                    <a:cubicBezTo>
                      <a:pt x="1" y="1"/>
                      <a:pt x="2" y="1"/>
                      <a:pt x="2" y="1"/>
                    </a:cubicBezTo>
                    <a:cubicBezTo>
                      <a:pt x="1" y="0"/>
                      <a:pt x="0" y="1"/>
                      <a:pt x="1" y="1"/>
                    </a:cubicBezTo>
                    <a:cubicBezTo>
                      <a:pt x="2"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1" name="Freeform 3159"/>
              <p:cNvSpPr>
                <a:spLocks/>
              </p:cNvSpPr>
              <p:nvPr/>
            </p:nvSpPr>
            <p:spPr bwMode="auto">
              <a:xfrm>
                <a:off x="4905375" y="2498725"/>
                <a:ext cx="7938" cy="6350"/>
              </a:xfrm>
              <a:custGeom>
                <a:avLst/>
                <a:gdLst>
                  <a:gd name="T0" fmla="*/ 2 w 3"/>
                  <a:gd name="T1" fmla="*/ 1 h 2"/>
                  <a:gd name="T2" fmla="*/ 2 w 3"/>
                  <a:gd name="T3" fmla="*/ 1 h 2"/>
                  <a:gd name="T4" fmla="*/ 1 w 3"/>
                  <a:gd name="T5" fmla="*/ 1 h 2"/>
                  <a:gd name="T6" fmla="*/ 1 w 3"/>
                  <a:gd name="T7" fmla="*/ 1 h 2"/>
                  <a:gd name="T8" fmla="*/ 0 w 3"/>
                  <a:gd name="T9" fmla="*/ 1 h 2"/>
                  <a:gd name="T10" fmla="*/ 0 w 3"/>
                  <a:gd name="T11" fmla="*/ 2 h 2"/>
                  <a:gd name="T12" fmla="*/ 1 w 3"/>
                  <a:gd name="T13" fmla="*/ 2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3" y="1"/>
                      <a:pt x="2" y="1"/>
                      <a:pt x="2" y="1"/>
                    </a:cubicBezTo>
                    <a:cubicBezTo>
                      <a:pt x="1" y="1"/>
                      <a:pt x="1" y="1"/>
                      <a:pt x="1" y="1"/>
                    </a:cubicBezTo>
                    <a:cubicBezTo>
                      <a:pt x="0" y="0"/>
                      <a:pt x="1" y="1"/>
                      <a:pt x="1" y="1"/>
                    </a:cubicBezTo>
                    <a:cubicBezTo>
                      <a:pt x="1" y="1"/>
                      <a:pt x="1" y="1"/>
                      <a:pt x="0" y="1"/>
                    </a:cubicBezTo>
                    <a:cubicBezTo>
                      <a:pt x="0" y="1"/>
                      <a:pt x="0" y="1"/>
                      <a:pt x="0" y="2"/>
                    </a:cubicBezTo>
                    <a:cubicBezTo>
                      <a:pt x="0" y="2"/>
                      <a:pt x="1" y="2"/>
                      <a:pt x="1" y="2"/>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2" name="Freeform 3160"/>
              <p:cNvSpPr>
                <a:spLocks/>
              </p:cNvSpPr>
              <p:nvPr/>
            </p:nvSpPr>
            <p:spPr bwMode="auto">
              <a:xfrm>
                <a:off x="4802188" y="2533650"/>
                <a:ext cx="4763" cy="4762"/>
              </a:xfrm>
              <a:custGeom>
                <a:avLst/>
                <a:gdLst>
                  <a:gd name="T0" fmla="*/ 1 w 2"/>
                  <a:gd name="T1" fmla="*/ 1 h 2"/>
                  <a:gd name="T2" fmla="*/ 1 w 2"/>
                  <a:gd name="T3" fmla="*/ 0 h 2"/>
                  <a:gd name="T4" fmla="*/ 0 w 2"/>
                  <a:gd name="T5" fmla="*/ 0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1" y="1"/>
                      <a:pt x="1" y="0"/>
                    </a:cubicBezTo>
                    <a:cubicBezTo>
                      <a:pt x="1" y="0"/>
                      <a:pt x="0" y="0"/>
                      <a:pt x="0" y="0"/>
                    </a:cubicBezTo>
                    <a:cubicBezTo>
                      <a:pt x="0" y="1"/>
                      <a:pt x="1" y="1"/>
                      <a:pt x="1"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3" name="Freeform 3161"/>
              <p:cNvSpPr>
                <a:spLocks/>
              </p:cNvSpPr>
              <p:nvPr/>
            </p:nvSpPr>
            <p:spPr bwMode="auto">
              <a:xfrm>
                <a:off x="4752975" y="2549525"/>
                <a:ext cx="25400" cy="14287"/>
              </a:xfrm>
              <a:custGeom>
                <a:avLst/>
                <a:gdLst>
                  <a:gd name="T0" fmla="*/ 8 w 9"/>
                  <a:gd name="T1" fmla="*/ 1 h 5"/>
                  <a:gd name="T2" fmla="*/ 6 w 9"/>
                  <a:gd name="T3" fmla="*/ 0 h 5"/>
                  <a:gd name="T4" fmla="*/ 6 w 9"/>
                  <a:gd name="T5" fmla="*/ 1 h 5"/>
                  <a:gd name="T6" fmla="*/ 6 w 9"/>
                  <a:gd name="T7" fmla="*/ 2 h 5"/>
                  <a:gd name="T8" fmla="*/ 5 w 9"/>
                  <a:gd name="T9" fmla="*/ 1 h 5"/>
                  <a:gd name="T10" fmla="*/ 4 w 9"/>
                  <a:gd name="T11" fmla="*/ 1 h 5"/>
                  <a:gd name="T12" fmla="*/ 2 w 9"/>
                  <a:gd name="T13" fmla="*/ 1 h 5"/>
                  <a:gd name="T14" fmla="*/ 3 w 9"/>
                  <a:gd name="T15" fmla="*/ 2 h 5"/>
                  <a:gd name="T16" fmla="*/ 4 w 9"/>
                  <a:gd name="T17" fmla="*/ 2 h 5"/>
                  <a:gd name="T18" fmla="*/ 2 w 9"/>
                  <a:gd name="T19" fmla="*/ 2 h 5"/>
                  <a:gd name="T20" fmla="*/ 1 w 9"/>
                  <a:gd name="T21" fmla="*/ 2 h 5"/>
                  <a:gd name="T22" fmla="*/ 2 w 9"/>
                  <a:gd name="T23" fmla="*/ 4 h 5"/>
                  <a:gd name="T24" fmla="*/ 1 w 9"/>
                  <a:gd name="T25" fmla="*/ 4 h 5"/>
                  <a:gd name="T26" fmla="*/ 0 w 9"/>
                  <a:gd name="T27" fmla="*/ 4 h 5"/>
                  <a:gd name="T28" fmla="*/ 1 w 9"/>
                  <a:gd name="T29" fmla="*/ 5 h 5"/>
                  <a:gd name="T30" fmla="*/ 2 w 9"/>
                  <a:gd name="T31" fmla="*/ 5 h 5"/>
                  <a:gd name="T32" fmla="*/ 5 w 9"/>
                  <a:gd name="T33" fmla="*/ 5 h 5"/>
                  <a:gd name="T34" fmla="*/ 7 w 9"/>
                  <a:gd name="T35" fmla="*/ 4 h 5"/>
                  <a:gd name="T36" fmla="*/ 6 w 9"/>
                  <a:gd name="T37" fmla="*/ 4 h 5"/>
                  <a:gd name="T38" fmla="*/ 6 w 9"/>
                  <a:gd name="T39" fmla="*/ 3 h 5"/>
                  <a:gd name="T40" fmla="*/ 8 w 9"/>
                  <a:gd name="T41" fmla="*/ 2 h 5"/>
                  <a:gd name="T42" fmla="*/ 8 w 9"/>
                  <a:gd name="T4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5">
                    <a:moveTo>
                      <a:pt x="8" y="1"/>
                    </a:moveTo>
                    <a:cubicBezTo>
                      <a:pt x="7" y="1"/>
                      <a:pt x="6" y="1"/>
                      <a:pt x="6" y="0"/>
                    </a:cubicBezTo>
                    <a:cubicBezTo>
                      <a:pt x="6" y="0"/>
                      <a:pt x="5" y="1"/>
                      <a:pt x="6" y="1"/>
                    </a:cubicBezTo>
                    <a:cubicBezTo>
                      <a:pt x="6" y="1"/>
                      <a:pt x="6" y="1"/>
                      <a:pt x="6" y="2"/>
                    </a:cubicBezTo>
                    <a:cubicBezTo>
                      <a:pt x="5" y="2"/>
                      <a:pt x="6" y="1"/>
                      <a:pt x="5" y="1"/>
                    </a:cubicBezTo>
                    <a:cubicBezTo>
                      <a:pt x="4" y="1"/>
                      <a:pt x="4" y="2"/>
                      <a:pt x="4" y="1"/>
                    </a:cubicBezTo>
                    <a:cubicBezTo>
                      <a:pt x="3" y="1"/>
                      <a:pt x="2" y="1"/>
                      <a:pt x="2" y="1"/>
                    </a:cubicBezTo>
                    <a:cubicBezTo>
                      <a:pt x="2" y="1"/>
                      <a:pt x="2" y="2"/>
                      <a:pt x="3" y="2"/>
                    </a:cubicBezTo>
                    <a:cubicBezTo>
                      <a:pt x="3" y="2"/>
                      <a:pt x="4" y="2"/>
                      <a:pt x="4" y="2"/>
                    </a:cubicBezTo>
                    <a:cubicBezTo>
                      <a:pt x="5" y="3"/>
                      <a:pt x="3" y="2"/>
                      <a:pt x="2" y="2"/>
                    </a:cubicBezTo>
                    <a:cubicBezTo>
                      <a:pt x="2" y="2"/>
                      <a:pt x="1" y="2"/>
                      <a:pt x="1" y="2"/>
                    </a:cubicBezTo>
                    <a:cubicBezTo>
                      <a:pt x="1" y="3"/>
                      <a:pt x="2" y="3"/>
                      <a:pt x="2" y="4"/>
                    </a:cubicBezTo>
                    <a:cubicBezTo>
                      <a:pt x="3" y="4"/>
                      <a:pt x="1" y="4"/>
                      <a:pt x="1" y="4"/>
                    </a:cubicBezTo>
                    <a:cubicBezTo>
                      <a:pt x="1" y="4"/>
                      <a:pt x="0" y="4"/>
                      <a:pt x="0" y="4"/>
                    </a:cubicBezTo>
                    <a:cubicBezTo>
                      <a:pt x="0" y="5"/>
                      <a:pt x="1" y="5"/>
                      <a:pt x="1" y="5"/>
                    </a:cubicBezTo>
                    <a:cubicBezTo>
                      <a:pt x="2" y="5"/>
                      <a:pt x="2" y="5"/>
                      <a:pt x="2" y="5"/>
                    </a:cubicBezTo>
                    <a:cubicBezTo>
                      <a:pt x="3" y="5"/>
                      <a:pt x="4" y="5"/>
                      <a:pt x="5" y="5"/>
                    </a:cubicBezTo>
                    <a:cubicBezTo>
                      <a:pt x="5" y="4"/>
                      <a:pt x="5" y="5"/>
                      <a:pt x="7" y="4"/>
                    </a:cubicBezTo>
                    <a:cubicBezTo>
                      <a:pt x="7" y="4"/>
                      <a:pt x="7" y="3"/>
                      <a:pt x="6" y="4"/>
                    </a:cubicBezTo>
                    <a:cubicBezTo>
                      <a:pt x="6" y="4"/>
                      <a:pt x="6" y="3"/>
                      <a:pt x="6" y="3"/>
                    </a:cubicBezTo>
                    <a:cubicBezTo>
                      <a:pt x="7" y="3"/>
                      <a:pt x="7" y="2"/>
                      <a:pt x="8" y="2"/>
                    </a:cubicBezTo>
                    <a:cubicBezTo>
                      <a:pt x="9" y="1"/>
                      <a:pt x="9" y="1"/>
                      <a:pt x="8"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4" name="Freeform 3162"/>
              <p:cNvSpPr>
                <a:spLocks/>
              </p:cNvSpPr>
              <p:nvPr/>
            </p:nvSpPr>
            <p:spPr bwMode="auto">
              <a:xfrm>
                <a:off x="4770438" y="2559050"/>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5" name="Freeform 3163"/>
              <p:cNvSpPr>
                <a:spLocks/>
              </p:cNvSpPr>
              <p:nvPr/>
            </p:nvSpPr>
            <p:spPr bwMode="auto">
              <a:xfrm>
                <a:off x="4752975" y="2559050"/>
                <a:ext cx="3175" cy="3175"/>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1"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6" name="Freeform 3164"/>
              <p:cNvSpPr>
                <a:spLocks/>
              </p:cNvSpPr>
              <p:nvPr/>
            </p:nvSpPr>
            <p:spPr bwMode="auto">
              <a:xfrm>
                <a:off x="4810125" y="2549525"/>
                <a:ext cx="6350" cy="3175"/>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1" y="0"/>
                    </a:cubicBezTo>
                    <a:cubicBezTo>
                      <a:pt x="0" y="0"/>
                      <a:pt x="0" y="1"/>
                      <a:pt x="0"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7" name="Freeform 3165"/>
              <p:cNvSpPr>
                <a:spLocks/>
              </p:cNvSpPr>
              <p:nvPr/>
            </p:nvSpPr>
            <p:spPr bwMode="auto">
              <a:xfrm>
                <a:off x="4756150" y="2552700"/>
                <a:ext cx="1588" cy="317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0" y="0"/>
                    </a:cubicBezTo>
                    <a:cubicBezTo>
                      <a:pt x="0" y="0"/>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8" name="Freeform 3166"/>
              <p:cNvSpPr>
                <a:spLocks/>
              </p:cNvSpPr>
              <p:nvPr/>
            </p:nvSpPr>
            <p:spPr bwMode="auto">
              <a:xfrm>
                <a:off x="4749800" y="2552700"/>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999" name="Freeform 3167"/>
              <p:cNvSpPr>
                <a:spLocks/>
              </p:cNvSpPr>
              <p:nvPr/>
            </p:nvSpPr>
            <p:spPr bwMode="auto">
              <a:xfrm>
                <a:off x="4818063" y="2541587"/>
                <a:ext cx="3175" cy="6350"/>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1"/>
                      <a:pt x="1" y="1"/>
                    </a:cubicBezTo>
                    <a:cubicBezTo>
                      <a:pt x="1" y="2"/>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0" name="Freeform 3168"/>
              <p:cNvSpPr>
                <a:spLocks/>
              </p:cNvSpPr>
              <p:nvPr/>
            </p:nvSpPr>
            <p:spPr bwMode="auto">
              <a:xfrm>
                <a:off x="4813300" y="2544762"/>
                <a:ext cx="11113" cy="3175"/>
              </a:xfrm>
              <a:custGeom>
                <a:avLst/>
                <a:gdLst>
                  <a:gd name="T0" fmla="*/ 4 w 4"/>
                  <a:gd name="T1" fmla="*/ 1 h 1"/>
                  <a:gd name="T2" fmla="*/ 3 w 4"/>
                  <a:gd name="T3" fmla="*/ 1 h 1"/>
                  <a:gd name="T4" fmla="*/ 2 w 4"/>
                  <a:gd name="T5" fmla="*/ 0 h 1"/>
                  <a:gd name="T6" fmla="*/ 1 w 4"/>
                  <a:gd name="T7" fmla="*/ 0 h 1"/>
                  <a:gd name="T8" fmla="*/ 1 w 4"/>
                  <a:gd name="T9" fmla="*/ 1 h 1"/>
                  <a:gd name="T10" fmla="*/ 4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4" y="1"/>
                    </a:moveTo>
                    <a:cubicBezTo>
                      <a:pt x="4" y="0"/>
                      <a:pt x="3" y="0"/>
                      <a:pt x="3" y="1"/>
                    </a:cubicBezTo>
                    <a:cubicBezTo>
                      <a:pt x="2" y="0"/>
                      <a:pt x="2" y="0"/>
                      <a:pt x="2" y="0"/>
                    </a:cubicBezTo>
                    <a:cubicBezTo>
                      <a:pt x="1" y="0"/>
                      <a:pt x="0" y="0"/>
                      <a:pt x="1" y="0"/>
                    </a:cubicBezTo>
                    <a:cubicBezTo>
                      <a:pt x="1" y="1"/>
                      <a:pt x="1" y="1"/>
                      <a:pt x="1" y="1"/>
                    </a:cubicBezTo>
                    <a:cubicBezTo>
                      <a:pt x="2" y="1"/>
                      <a:pt x="3"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1" name="Freeform 3169"/>
              <p:cNvSpPr>
                <a:spLocks/>
              </p:cNvSpPr>
              <p:nvPr/>
            </p:nvSpPr>
            <p:spPr bwMode="auto">
              <a:xfrm>
                <a:off x="4578350" y="2949575"/>
                <a:ext cx="1588" cy="4762"/>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2"/>
                      <a:pt x="1" y="1"/>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2" name="Freeform 3170"/>
              <p:cNvSpPr>
                <a:spLocks/>
              </p:cNvSpPr>
              <p:nvPr/>
            </p:nvSpPr>
            <p:spPr bwMode="auto">
              <a:xfrm>
                <a:off x="4586288" y="2949575"/>
                <a:ext cx="6350" cy="4762"/>
              </a:xfrm>
              <a:custGeom>
                <a:avLst/>
                <a:gdLst>
                  <a:gd name="T0" fmla="*/ 2 w 2"/>
                  <a:gd name="T1" fmla="*/ 1 h 2"/>
                  <a:gd name="T2" fmla="*/ 2 w 2"/>
                  <a:gd name="T3" fmla="*/ 0 h 2"/>
                  <a:gd name="T4" fmla="*/ 0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2" y="0"/>
                    </a:cubicBezTo>
                    <a:cubicBezTo>
                      <a:pt x="1" y="0"/>
                      <a:pt x="1" y="1"/>
                      <a:pt x="0" y="1"/>
                    </a:cubicBezTo>
                    <a:cubicBezTo>
                      <a:pt x="0" y="1"/>
                      <a:pt x="1" y="1"/>
                      <a:pt x="1" y="1"/>
                    </a:cubicBezTo>
                    <a:cubicBezTo>
                      <a:pt x="1"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3" name="Freeform 3171"/>
              <p:cNvSpPr>
                <a:spLocks/>
              </p:cNvSpPr>
              <p:nvPr/>
            </p:nvSpPr>
            <p:spPr bwMode="auto">
              <a:xfrm>
                <a:off x="4727575" y="2590800"/>
                <a:ext cx="14288" cy="7937"/>
              </a:xfrm>
              <a:custGeom>
                <a:avLst/>
                <a:gdLst>
                  <a:gd name="T0" fmla="*/ 2 w 5"/>
                  <a:gd name="T1" fmla="*/ 1 h 3"/>
                  <a:gd name="T2" fmla="*/ 1 w 5"/>
                  <a:gd name="T3" fmla="*/ 0 h 3"/>
                  <a:gd name="T4" fmla="*/ 0 w 5"/>
                  <a:gd name="T5" fmla="*/ 1 h 3"/>
                  <a:gd name="T6" fmla="*/ 1 w 5"/>
                  <a:gd name="T7" fmla="*/ 2 h 3"/>
                  <a:gd name="T8" fmla="*/ 2 w 5"/>
                  <a:gd name="T9" fmla="*/ 2 h 3"/>
                  <a:gd name="T10" fmla="*/ 3 w 5"/>
                  <a:gd name="T11" fmla="*/ 2 h 3"/>
                  <a:gd name="T12" fmla="*/ 5 w 5"/>
                  <a:gd name="T13" fmla="*/ 0 h 3"/>
                  <a:gd name="T14" fmla="*/ 3 w 5"/>
                  <a:gd name="T15" fmla="*/ 0 h 3"/>
                  <a:gd name="T16" fmla="*/ 2 w 5"/>
                  <a:gd name="T17" fmla="*/ 0 h 3"/>
                  <a:gd name="T18" fmla="*/ 2 w 5"/>
                  <a:gd name="T19" fmla="*/ 0 h 3"/>
                  <a:gd name="T20" fmla="*/ 2 w 5"/>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2" y="1"/>
                    </a:moveTo>
                    <a:cubicBezTo>
                      <a:pt x="2" y="1"/>
                      <a:pt x="2" y="0"/>
                      <a:pt x="1" y="0"/>
                    </a:cubicBezTo>
                    <a:cubicBezTo>
                      <a:pt x="1" y="1"/>
                      <a:pt x="1" y="1"/>
                      <a:pt x="0" y="1"/>
                    </a:cubicBezTo>
                    <a:cubicBezTo>
                      <a:pt x="0" y="2"/>
                      <a:pt x="0" y="2"/>
                      <a:pt x="1" y="2"/>
                    </a:cubicBezTo>
                    <a:cubicBezTo>
                      <a:pt x="1" y="2"/>
                      <a:pt x="2" y="3"/>
                      <a:pt x="2" y="2"/>
                    </a:cubicBezTo>
                    <a:cubicBezTo>
                      <a:pt x="3" y="2"/>
                      <a:pt x="4" y="1"/>
                      <a:pt x="3" y="2"/>
                    </a:cubicBezTo>
                    <a:cubicBezTo>
                      <a:pt x="4" y="1"/>
                      <a:pt x="5" y="1"/>
                      <a:pt x="5" y="0"/>
                    </a:cubicBezTo>
                    <a:cubicBezTo>
                      <a:pt x="5" y="0"/>
                      <a:pt x="4" y="0"/>
                      <a:pt x="3" y="0"/>
                    </a:cubicBezTo>
                    <a:cubicBezTo>
                      <a:pt x="3" y="0"/>
                      <a:pt x="2" y="0"/>
                      <a:pt x="2" y="0"/>
                    </a:cubicBezTo>
                    <a:cubicBezTo>
                      <a:pt x="2" y="0"/>
                      <a:pt x="2" y="0"/>
                      <a:pt x="2" y="0"/>
                    </a:cubicBezTo>
                    <a:cubicBezTo>
                      <a:pt x="3"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4" name="Freeform 3172"/>
              <p:cNvSpPr>
                <a:spLocks/>
              </p:cNvSpPr>
              <p:nvPr/>
            </p:nvSpPr>
            <p:spPr bwMode="auto">
              <a:xfrm>
                <a:off x="4738688" y="2581275"/>
                <a:ext cx="4763" cy="6350"/>
              </a:xfrm>
              <a:custGeom>
                <a:avLst/>
                <a:gdLst>
                  <a:gd name="T0" fmla="*/ 1 w 2"/>
                  <a:gd name="T1" fmla="*/ 1 h 2"/>
                  <a:gd name="T2" fmla="*/ 2 w 2"/>
                  <a:gd name="T3" fmla="*/ 0 h 2"/>
                  <a:gd name="T4" fmla="*/ 1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1"/>
                      <a:pt x="2" y="1"/>
                      <a:pt x="2" y="0"/>
                    </a:cubicBezTo>
                    <a:cubicBezTo>
                      <a:pt x="2" y="0"/>
                      <a:pt x="1" y="0"/>
                      <a:pt x="1" y="0"/>
                    </a:cubicBezTo>
                    <a:cubicBezTo>
                      <a:pt x="0" y="1"/>
                      <a:pt x="0" y="1"/>
                      <a:pt x="0" y="2"/>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5" name="Freeform 3173"/>
              <p:cNvSpPr>
                <a:spLocks/>
              </p:cNvSpPr>
              <p:nvPr/>
            </p:nvSpPr>
            <p:spPr bwMode="auto">
              <a:xfrm>
                <a:off x="4832350" y="2544762"/>
                <a:ext cx="9525" cy="3175"/>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1" y="0"/>
                      <a:pt x="0" y="0"/>
                      <a:pt x="1" y="0"/>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6" name="Freeform 3174"/>
              <p:cNvSpPr>
                <a:spLocks/>
              </p:cNvSpPr>
              <p:nvPr/>
            </p:nvSpPr>
            <p:spPr bwMode="auto">
              <a:xfrm>
                <a:off x="4835525" y="2547937"/>
                <a:ext cx="3175" cy="1587"/>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7" name="Freeform 3175"/>
              <p:cNvSpPr>
                <a:spLocks/>
              </p:cNvSpPr>
              <p:nvPr/>
            </p:nvSpPr>
            <p:spPr bwMode="auto">
              <a:xfrm>
                <a:off x="4962525" y="2513012"/>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8" name="Freeform 3176"/>
              <p:cNvSpPr>
                <a:spLocks/>
              </p:cNvSpPr>
              <p:nvPr/>
            </p:nvSpPr>
            <p:spPr bwMode="auto">
              <a:xfrm>
                <a:off x="4919663" y="2533650"/>
                <a:ext cx="4763" cy="1587"/>
              </a:xfrm>
              <a:custGeom>
                <a:avLst/>
                <a:gdLst>
                  <a:gd name="T0" fmla="*/ 0 w 2"/>
                  <a:gd name="T1" fmla="*/ 0 h 1"/>
                  <a:gd name="T2" fmla="*/ 0 w 2"/>
                  <a:gd name="T3" fmla="*/ 1 h 1"/>
                  <a:gd name="T4" fmla="*/ 0 w 2"/>
                  <a:gd name="T5" fmla="*/ 0 h 1"/>
                </a:gdLst>
                <a:ahLst/>
                <a:cxnLst>
                  <a:cxn ang="0">
                    <a:pos x="T0" y="T1"/>
                  </a:cxn>
                  <a:cxn ang="0">
                    <a:pos x="T2" y="T3"/>
                  </a:cxn>
                  <a:cxn ang="0">
                    <a:pos x="T4" y="T5"/>
                  </a:cxn>
                </a:cxnLst>
                <a:rect l="0" t="0" r="r" b="b"/>
                <a:pathLst>
                  <a:path w="2" h="1">
                    <a:moveTo>
                      <a:pt x="0" y="0"/>
                    </a:moveTo>
                    <a:cubicBezTo>
                      <a:pt x="0" y="0"/>
                      <a:pt x="0" y="1"/>
                      <a:pt x="0" y="1"/>
                    </a:cubicBezTo>
                    <a:cubicBezTo>
                      <a:pt x="0" y="1"/>
                      <a:pt x="2"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09" name="Freeform 3177"/>
              <p:cNvSpPr>
                <a:spLocks/>
              </p:cNvSpPr>
              <p:nvPr/>
            </p:nvSpPr>
            <p:spPr bwMode="auto">
              <a:xfrm>
                <a:off x="4870450" y="2538412"/>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0" name="Freeform 3178"/>
              <p:cNvSpPr>
                <a:spLocks/>
              </p:cNvSpPr>
              <p:nvPr/>
            </p:nvSpPr>
            <p:spPr bwMode="auto">
              <a:xfrm>
                <a:off x="4592638" y="2954337"/>
                <a:ext cx="3175" cy="6350"/>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2"/>
                      <a:pt x="1" y="1"/>
                      <a:pt x="1" y="1"/>
                    </a:cubicBezTo>
                    <a:cubicBezTo>
                      <a:pt x="0" y="0"/>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1" name="Freeform 3179"/>
              <p:cNvSpPr>
                <a:spLocks/>
              </p:cNvSpPr>
              <p:nvPr/>
            </p:nvSpPr>
            <p:spPr bwMode="auto">
              <a:xfrm>
                <a:off x="4462463" y="2949575"/>
                <a:ext cx="3175" cy="4762"/>
              </a:xfrm>
              <a:custGeom>
                <a:avLst/>
                <a:gdLst>
                  <a:gd name="T0" fmla="*/ 1 w 1"/>
                  <a:gd name="T1" fmla="*/ 0 h 2"/>
                  <a:gd name="T2" fmla="*/ 1 w 1"/>
                  <a:gd name="T3" fmla="*/ 1 h 2"/>
                  <a:gd name="T4" fmla="*/ 1 w 1"/>
                  <a:gd name="T5" fmla="*/ 1 h 2"/>
                  <a:gd name="T6" fmla="*/ 1 w 1"/>
                  <a:gd name="T7" fmla="*/ 1 h 2"/>
                  <a:gd name="T8" fmla="*/ 1 w 1"/>
                  <a:gd name="T9" fmla="*/ 2 h 2"/>
                  <a:gd name="T10" fmla="*/ 0 w 1"/>
                  <a:gd name="T11" fmla="*/ 2 h 2"/>
                  <a:gd name="T12" fmla="*/ 0 w 1"/>
                  <a:gd name="T13" fmla="*/ 1 h 2"/>
                  <a:gd name="T14" fmla="*/ 0 w 1"/>
                  <a:gd name="T15" fmla="*/ 1 h 2"/>
                  <a:gd name="T16" fmla="*/ 1 w 1"/>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0"/>
                    </a:moveTo>
                    <a:cubicBezTo>
                      <a:pt x="1" y="0"/>
                      <a:pt x="1" y="1"/>
                      <a:pt x="1" y="1"/>
                    </a:cubicBezTo>
                    <a:cubicBezTo>
                      <a:pt x="1" y="1"/>
                      <a:pt x="1" y="1"/>
                      <a:pt x="1" y="1"/>
                    </a:cubicBezTo>
                    <a:cubicBezTo>
                      <a:pt x="1" y="1"/>
                      <a:pt x="1" y="1"/>
                      <a:pt x="1" y="1"/>
                    </a:cubicBezTo>
                    <a:cubicBezTo>
                      <a:pt x="1" y="1"/>
                      <a:pt x="1" y="2"/>
                      <a:pt x="1" y="2"/>
                    </a:cubicBezTo>
                    <a:cubicBezTo>
                      <a:pt x="1" y="2"/>
                      <a:pt x="0" y="2"/>
                      <a:pt x="0" y="2"/>
                    </a:cubicBezTo>
                    <a:cubicBezTo>
                      <a:pt x="0" y="2"/>
                      <a:pt x="0" y="1"/>
                      <a:pt x="0" y="1"/>
                    </a:cubicBezTo>
                    <a:cubicBezTo>
                      <a:pt x="0" y="1"/>
                      <a:pt x="0" y="1"/>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2" name="Freeform 3180"/>
              <p:cNvSpPr>
                <a:spLocks/>
              </p:cNvSpPr>
              <p:nvPr/>
            </p:nvSpPr>
            <p:spPr bwMode="auto">
              <a:xfrm>
                <a:off x="4489450" y="2932112"/>
                <a:ext cx="11113" cy="4762"/>
              </a:xfrm>
              <a:custGeom>
                <a:avLst/>
                <a:gdLst>
                  <a:gd name="T0" fmla="*/ 1 w 4"/>
                  <a:gd name="T1" fmla="*/ 2 h 2"/>
                  <a:gd name="T2" fmla="*/ 2 w 4"/>
                  <a:gd name="T3" fmla="*/ 2 h 2"/>
                  <a:gd name="T4" fmla="*/ 2 w 4"/>
                  <a:gd name="T5" fmla="*/ 1 h 2"/>
                  <a:gd name="T6" fmla="*/ 3 w 4"/>
                  <a:gd name="T7" fmla="*/ 0 h 2"/>
                  <a:gd name="T8" fmla="*/ 4 w 4"/>
                  <a:gd name="T9" fmla="*/ 0 h 2"/>
                  <a:gd name="T10" fmla="*/ 3 w 4"/>
                  <a:gd name="T11" fmla="*/ 0 h 2"/>
                  <a:gd name="T12" fmla="*/ 3 w 4"/>
                  <a:gd name="T13" fmla="*/ 0 h 2"/>
                  <a:gd name="T14" fmla="*/ 2 w 4"/>
                  <a:gd name="T15" fmla="*/ 1 h 2"/>
                  <a:gd name="T16" fmla="*/ 0 w 4"/>
                  <a:gd name="T17" fmla="*/ 2 h 2"/>
                  <a:gd name="T18" fmla="*/ 1 w 4"/>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1" y="2"/>
                    </a:moveTo>
                    <a:cubicBezTo>
                      <a:pt x="1" y="2"/>
                      <a:pt x="1" y="2"/>
                      <a:pt x="2" y="2"/>
                    </a:cubicBezTo>
                    <a:cubicBezTo>
                      <a:pt x="2" y="1"/>
                      <a:pt x="2" y="1"/>
                      <a:pt x="2" y="1"/>
                    </a:cubicBezTo>
                    <a:cubicBezTo>
                      <a:pt x="3" y="1"/>
                      <a:pt x="3" y="1"/>
                      <a:pt x="3" y="0"/>
                    </a:cubicBezTo>
                    <a:cubicBezTo>
                      <a:pt x="3" y="0"/>
                      <a:pt x="3" y="0"/>
                      <a:pt x="4" y="0"/>
                    </a:cubicBezTo>
                    <a:cubicBezTo>
                      <a:pt x="4" y="0"/>
                      <a:pt x="4" y="0"/>
                      <a:pt x="3" y="0"/>
                    </a:cubicBezTo>
                    <a:cubicBezTo>
                      <a:pt x="3" y="0"/>
                      <a:pt x="3" y="0"/>
                      <a:pt x="3" y="0"/>
                    </a:cubicBezTo>
                    <a:cubicBezTo>
                      <a:pt x="2" y="0"/>
                      <a:pt x="2" y="0"/>
                      <a:pt x="2" y="1"/>
                    </a:cubicBezTo>
                    <a:cubicBezTo>
                      <a:pt x="1" y="1"/>
                      <a:pt x="1" y="2"/>
                      <a:pt x="0" y="2"/>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3" name="Freeform 3181"/>
              <p:cNvSpPr>
                <a:spLocks/>
              </p:cNvSpPr>
              <p:nvPr/>
            </p:nvSpPr>
            <p:spPr bwMode="auto">
              <a:xfrm>
                <a:off x="4448175" y="2943225"/>
                <a:ext cx="6350" cy="3175"/>
              </a:xfrm>
              <a:custGeom>
                <a:avLst/>
                <a:gdLst>
                  <a:gd name="T0" fmla="*/ 2 w 2"/>
                  <a:gd name="T1" fmla="*/ 0 h 1"/>
                  <a:gd name="T2" fmla="*/ 1 w 2"/>
                  <a:gd name="T3" fmla="*/ 0 h 1"/>
                  <a:gd name="T4" fmla="*/ 1 w 2"/>
                  <a:gd name="T5" fmla="*/ 1 h 1"/>
                  <a:gd name="T6" fmla="*/ 1 w 2"/>
                  <a:gd name="T7" fmla="*/ 1 h 1"/>
                  <a:gd name="T8" fmla="*/ 2 w 2"/>
                  <a:gd name="T9" fmla="*/ 1 h 1"/>
                  <a:gd name="T10" fmla="*/ 2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2" y="0"/>
                    </a:moveTo>
                    <a:cubicBezTo>
                      <a:pt x="2" y="0"/>
                      <a:pt x="1" y="0"/>
                      <a:pt x="1" y="0"/>
                    </a:cubicBezTo>
                    <a:cubicBezTo>
                      <a:pt x="1" y="0"/>
                      <a:pt x="0" y="1"/>
                      <a:pt x="1" y="1"/>
                    </a:cubicBezTo>
                    <a:cubicBezTo>
                      <a:pt x="1" y="1"/>
                      <a:pt x="1" y="1"/>
                      <a:pt x="1" y="1"/>
                    </a:cubicBezTo>
                    <a:cubicBezTo>
                      <a:pt x="1" y="1"/>
                      <a:pt x="2" y="1"/>
                      <a:pt x="2" y="1"/>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4" name="Freeform 3182"/>
              <p:cNvSpPr>
                <a:spLocks/>
              </p:cNvSpPr>
              <p:nvPr/>
            </p:nvSpPr>
            <p:spPr bwMode="auto">
              <a:xfrm>
                <a:off x="4492625" y="2900362"/>
                <a:ext cx="11113" cy="20637"/>
              </a:xfrm>
              <a:custGeom>
                <a:avLst/>
                <a:gdLst>
                  <a:gd name="T0" fmla="*/ 3 w 4"/>
                  <a:gd name="T1" fmla="*/ 0 h 7"/>
                  <a:gd name="T2" fmla="*/ 3 w 4"/>
                  <a:gd name="T3" fmla="*/ 1 h 7"/>
                  <a:gd name="T4" fmla="*/ 3 w 4"/>
                  <a:gd name="T5" fmla="*/ 2 h 7"/>
                  <a:gd name="T6" fmla="*/ 1 w 4"/>
                  <a:gd name="T7" fmla="*/ 2 h 7"/>
                  <a:gd name="T8" fmla="*/ 0 w 4"/>
                  <a:gd name="T9" fmla="*/ 3 h 7"/>
                  <a:gd name="T10" fmla="*/ 0 w 4"/>
                  <a:gd name="T11" fmla="*/ 5 h 7"/>
                  <a:gd name="T12" fmla="*/ 0 w 4"/>
                  <a:gd name="T13" fmla="*/ 7 h 7"/>
                  <a:gd name="T14" fmla="*/ 0 w 4"/>
                  <a:gd name="T15" fmla="*/ 5 h 7"/>
                  <a:gd name="T16" fmla="*/ 0 w 4"/>
                  <a:gd name="T17" fmla="*/ 4 h 7"/>
                  <a:gd name="T18" fmla="*/ 0 w 4"/>
                  <a:gd name="T19" fmla="*/ 4 h 7"/>
                  <a:gd name="T20" fmla="*/ 0 w 4"/>
                  <a:gd name="T21" fmla="*/ 3 h 7"/>
                  <a:gd name="T22" fmla="*/ 0 w 4"/>
                  <a:gd name="T23" fmla="*/ 2 h 7"/>
                  <a:gd name="T24" fmla="*/ 1 w 4"/>
                  <a:gd name="T25" fmla="*/ 1 h 7"/>
                  <a:gd name="T26" fmla="*/ 2 w 4"/>
                  <a:gd name="T27" fmla="*/ 1 h 7"/>
                  <a:gd name="T28" fmla="*/ 3 w 4"/>
                  <a:gd name="T29" fmla="*/ 0 h 7"/>
                  <a:gd name="T30" fmla="*/ 3 w 4"/>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7">
                    <a:moveTo>
                      <a:pt x="3" y="0"/>
                    </a:moveTo>
                    <a:cubicBezTo>
                      <a:pt x="4" y="0"/>
                      <a:pt x="3" y="0"/>
                      <a:pt x="3" y="1"/>
                    </a:cubicBezTo>
                    <a:cubicBezTo>
                      <a:pt x="3" y="1"/>
                      <a:pt x="3" y="2"/>
                      <a:pt x="3" y="2"/>
                    </a:cubicBezTo>
                    <a:cubicBezTo>
                      <a:pt x="2" y="2"/>
                      <a:pt x="2" y="2"/>
                      <a:pt x="1" y="2"/>
                    </a:cubicBezTo>
                    <a:cubicBezTo>
                      <a:pt x="1" y="3"/>
                      <a:pt x="1" y="3"/>
                      <a:pt x="0" y="3"/>
                    </a:cubicBezTo>
                    <a:cubicBezTo>
                      <a:pt x="0" y="4"/>
                      <a:pt x="0" y="4"/>
                      <a:pt x="0" y="5"/>
                    </a:cubicBezTo>
                    <a:cubicBezTo>
                      <a:pt x="0" y="6"/>
                      <a:pt x="0" y="7"/>
                      <a:pt x="0" y="7"/>
                    </a:cubicBezTo>
                    <a:cubicBezTo>
                      <a:pt x="0" y="7"/>
                      <a:pt x="0" y="6"/>
                      <a:pt x="0" y="5"/>
                    </a:cubicBezTo>
                    <a:cubicBezTo>
                      <a:pt x="0" y="5"/>
                      <a:pt x="0" y="4"/>
                      <a:pt x="0" y="4"/>
                    </a:cubicBezTo>
                    <a:cubicBezTo>
                      <a:pt x="0" y="4"/>
                      <a:pt x="0" y="4"/>
                      <a:pt x="0" y="4"/>
                    </a:cubicBezTo>
                    <a:cubicBezTo>
                      <a:pt x="0" y="3"/>
                      <a:pt x="0" y="3"/>
                      <a:pt x="0" y="3"/>
                    </a:cubicBezTo>
                    <a:cubicBezTo>
                      <a:pt x="0" y="2"/>
                      <a:pt x="0" y="2"/>
                      <a:pt x="0" y="2"/>
                    </a:cubicBezTo>
                    <a:cubicBezTo>
                      <a:pt x="1" y="2"/>
                      <a:pt x="1" y="2"/>
                      <a:pt x="1" y="1"/>
                    </a:cubicBezTo>
                    <a:cubicBezTo>
                      <a:pt x="1" y="1"/>
                      <a:pt x="2" y="1"/>
                      <a:pt x="2" y="1"/>
                    </a:cubicBezTo>
                    <a:cubicBezTo>
                      <a:pt x="3" y="1"/>
                      <a:pt x="3" y="1"/>
                      <a:pt x="3"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5" name="Freeform 3183"/>
              <p:cNvSpPr>
                <a:spLocks/>
              </p:cNvSpPr>
              <p:nvPr/>
            </p:nvSpPr>
            <p:spPr bwMode="auto">
              <a:xfrm>
                <a:off x="4457700" y="2936875"/>
                <a:ext cx="0" cy="3175"/>
              </a:xfrm>
              <a:custGeom>
                <a:avLst/>
                <a:gdLst>
                  <a:gd name="T0" fmla="*/ 1 h 1"/>
                  <a:gd name="T1" fmla="*/ 1 h 1"/>
                  <a:gd name="T2" fmla="*/ 0 h 1"/>
                  <a:gd name="T3" fmla="*/ 0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0"/>
                      <a:pt x="0" y="0"/>
                      <a:pt x="0" y="0"/>
                    </a:cubicBezTo>
                    <a:cubicBezTo>
                      <a:pt x="0" y="0"/>
                      <a:pt x="0"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6" name="Freeform 3184"/>
              <p:cNvSpPr>
                <a:spLocks/>
              </p:cNvSpPr>
              <p:nvPr/>
            </p:nvSpPr>
            <p:spPr bwMode="auto">
              <a:xfrm>
                <a:off x="4454525" y="2914650"/>
                <a:ext cx="7938" cy="6350"/>
              </a:xfrm>
              <a:custGeom>
                <a:avLst/>
                <a:gdLst>
                  <a:gd name="T0" fmla="*/ 2 w 3"/>
                  <a:gd name="T1" fmla="*/ 0 h 2"/>
                  <a:gd name="T2" fmla="*/ 2 w 3"/>
                  <a:gd name="T3" fmla="*/ 0 h 2"/>
                  <a:gd name="T4" fmla="*/ 3 w 3"/>
                  <a:gd name="T5" fmla="*/ 1 h 2"/>
                  <a:gd name="T6" fmla="*/ 3 w 3"/>
                  <a:gd name="T7" fmla="*/ 2 h 2"/>
                  <a:gd name="T8" fmla="*/ 2 w 3"/>
                  <a:gd name="T9" fmla="*/ 2 h 2"/>
                  <a:gd name="T10" fmla="*/ 1 w 3"/>
                  <a:gd name="T11" fmla="*/ 2 h 2"/>
                  <a:gd name="T12" fmla="*/ 0 w 3"/>
                  <a:gd name="T13" fmla="*/ 2 h 2"/>
                  <a:gd name="T14" fmla="*/ 0 w 3"/>
                  <a:gd name="T15" fmla="*/ 1 h 2"/>
                  <a:gd name="T16" fmla="*/ 1 w 3"/>
                  <a:gd name="T17" fmla="*/ 1 h 2"/>
                  <a:gd name="T18" fmla="*/ 2 w 3"/>
                  <a:gd name="T19" fmla="*/ 1 h 2"/>
                  <a:gd name="T20" fmla="*/ 1 w 3"/>
                  <a:gd name="T21" fmla="*/ 1 h 2"/>
                  <a:gd name="T22" fmla="*/ 0 w 3"/>
                  <a:gd name="T23" fmla="*/ 0 h 2"/>
                  <a:gd name="T24" fmla="*/ 1 w 3"/>
                  <a:gd name="T25" fmla="*/ 0 h 2"/>
                  <a:gd name="T26" fmla="*/ 2 w 3"/>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
                    <a:moveTo>
                      <a:pt x="2" y="0"/>
                    </a:moveTo>
                    <a:cubicBezTo>
                      <a:pt x="2" y="0"/>
                      <a:pt x="2" y="0"/>
                      <a:pt x="2" y="0"/>
                    </a:cubicBezTo>
                    <a:cubicBezTo>
                      <a:pt x="2" y="1"/>
                      <a:pt x="3" y="1"/>
                      <a:pt x="3" y="1"/>
                    </a:cubicBezTo>
                    <a:cubicBezTo>
                      <a:pt x="3" y="1"/>
                      <a:pt x="3" y="1"/>
                      <a:pt x="3" y="2"/>
                    </a:cubicBezTo>
                    <a:cubicBezTo>
                      <a:pt x="2" y="2"/>
                      <a:pt x="2" y="2"/>
                      <a:pt x="2" y="2"/>
                    </a:cubicBezTo>
                    <a:cubicBezTo>
                      <a:pt x="2" y="2"/>
                      <a:pt x="2" y="2"/>
                      <a:pt x="1" y="2"/>
                    </a:cubicBezTo>
                    <a:cubicBezTo>
                      <a:pt x="1" y="2"/>
                      <a:pt x="1" y="2"/>
                      <a:pt x="0" y="2"/>
                    </a:cubicBezTo>
                    <a:cubicBezTo>
                      <a:pt x="0" y="2"/>
                      <a:pt x="0" y="1"/>
                      <a:pt x="0" y="1"/>
                    </a:cubicBezTo>
                    <a:cubicBezTo>
                      <a:pt x="0" y="1"/>
                      <a:pt x="1" y="1"/>
                      <a:pt x="1" y="1"/>
                    </a:cubicBezTo>
                    <a:cubicBezTo>
                      <a:pt x="1" y="1"/>
                      <a:pt x="2" y="1"/>
                      <a:pt x="2" y="1"/>
                    </a:cubicBezTo>
                    <a:cubicBezTo>
                      <a:pt x="1" y="1"/>
                      <a:pt x="1" y="1"/>
                      <a:pt x="1" y="1"/>
                    </a:cubicBezTo>
                    <a:cubicBezTo>
                      <a:pt x="1" y="1"/>
                      <a:pt x="1" y="1"/>
                      <a:pt x="0" y="0"/>
                    </a:cubicBezTo>
                    <a:cubicBezTo>
                      <a:pt x="1" y="0"/>
                      <a:pt x="1" y="0"/>
                      <a:pt x="1"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7" name="Freeform 3185"/>
              <p:cNvSpPr>
                <a:spLocks/>
              </p:cNvSpPr>
              <p:nvPr/>
            </p:nvSpPr>
            <p:spPr bwMode="auto">
              <a:xfrm>
                <a:off x="4446588" y="2892425"/>
                <a:ext cx="1588" cy="1587"/>
              </a:xfrm>
              <a:custGeom>
                <a:avLst/>
                <a:gdLst>
                  <a:gd name="T0" fmla="*/ 1 w 1"/>
                  <a:gd name="T1" fmla="*/ 0 h 1"/>
                  <a:gd name="T2" fmla="*/ 1 w 1"/>
                  <a:gd name="T3" fmla="*/ 1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1"/>
                      <a:pt x="1" y="1"/>
                      <a:pt x="1" y="1"/>
                    </a:cubicBezTo>
                    <a:cubicBezTo>
                      <a:pt x="1" y="1"/>
                      <a:pt x="1" y="1"/>
                      <a:pt x="1" y="1"/>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8" name="Freeform 3186"/>
              <p:cNvSpPr>
                <a:spLocks/>
              </p:cNvSpPr>
              <p:nvPr/>
            </p:nvSpPr>
            <p:spPr bwMode="auto">
              <a:xfrm>
                <a:off x="4443413" y="2871787"/>
                <a:ext cx="7938" cy="3175"/>
              </a:xfrm>
              <a:custGeom>
                <a:avLst/>
                <a:gdLst>
                  <a:gd name="T0" fmla="*/ 3 w 3"/>
                  <a:gd name="T1" fmla="*/ 0 h 1"/>
                  <a:gd name="T2" fmla="*/ 3 w 3"/>
                  <a:gd name="T3" fmla="*/ 1 h 1"/>
                  <a:gd name="T4" fmla="*/ 1 w 3"/>
                  <a:gd name="T5" fmla="*/ 1 h 1"/>
                  <a:gd name="T6" fmla="*/ 1 w 3"/>
                  <a:gd name="T7" fmla="*/ 1 h 1"/>
                  <a:gd name="T8" fmla="*/ 1 w 3"/>
                  <a:gd name="T9" fmla="*/ 0 h 1"/>
                  <a:gd name="T10" fmla="*/ 3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3" y="0"/>
                    </a:moveTo>
                    <a:cubicBezTo>
                      <a:pt x="3" y="0"/>
                      <a:pt x="3" y="0"/>
                      <a:pt x="3" y="1"/>
                    </a:cubicBezTo>
                    <a:cubicBezTo>
                      <a:pt x="2" y="1"/>
                      <a:pt x="2" y="1"/>
                      <a:pt x="1" y="1"/>
                    </a:cubicBezTo>
                    <a:cubicBezTo>
                      <a:pt x="1" y="1"/>
                      <a:pt x="1" y="1"/>
                      <a:pt x="1" y="1"/>
                    </a:cubicBezTo>
                    <a:cubicBezTo>
                      <a:pt x="0" y="1"/>
                      <a:pt x="1" y="0"/>
                      <a:pt x="1" y="0"/>
                    </a:cubicBezTo>
                    <a:cubicBezTo>
                      <a:pt x="2"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19" name="Freeform 3187"/>
              <p:cNvSpPr>
                <a:spLocks/>
              </p:cNvSpPr>
              <p:nvPr/>
            </p:nvSpPr>
            <p:spPr bwMode="auto">
              <a:xfrm>
                <a:off x="4448175" y="2857500"/>
                <a:ext cx="6350" cy="7937"/>
              </a:xfrm>
              <a:custGeom>
                <a:avLst/>
                <a:gdLst>
                  <a:gd name="T0" fmla="*/ 1 w 2"/>
                  <a:gd name="T1" fmla="*/ 0 h 3"/>
                  <a:gd name="T2" fmla="*/ 1 w 2"/>
                  <a:gd name="T3" fmla="*/ 1 h 3"/>
                  <a:gd name="T4" fmla="*/ 1 w 2"/>
                  <a:gd name="T5" fmla="*/ 2 h 3"/>
                  <a:gd name="T6" fmla="*/ 0 w 2"/>
                  <a:gd name="T7" fmla="*/ 2 h 3"/>
                  <a:gd name="T8" fmla="*/ 0 w 2"/>
                  <a:gd name="T9" fmla="*/ 2 h 3"/>
                  <a:gd name="T10" fmla="*/ 0 w 2"/>
                  <a:gd name="T11" fmla="*/ 1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cubicBezTo>
                      <a:pt x="1" y="0"/>
                      <a:pt x="1" y="0"/>
                      <a:pt x="1" y="1"/>
                    </a:cubicBezTo>
                    <a:cubicBezTo>
                      <a:pt x="1" y="1"/>
                      <a:pt x="2" y="2"/>
                      <a:pt x="1" y="2"/>
                    </a:cubicBezTo>
                    <a:cubicBezTo>
                      <a:pt x="1" y="3"/>
                      <a:pt x="0" y="3"/>
                      <a:pt x="0" y="2"/>
                    </a:cubicBezTo>
                    <a:cubicBezTo>
                      <a:pt x="0" y="2"/>
                      <a:pt x="0" y="2"/>
                      <a:pt x="0" y="2"/>
                    </a:cubicBezTo>
                    <a:cubicBezTo>
                      <a:pt x="0" y="1"/>
                      <a:pt x="0" y="1"/>
                      <a:pt x="0"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0" name="Freeform 3188"/>
              <p:cNvSpPr>
                <a:spLocks/>
              </p:cNvSpPr>
              <p:nvPr/>
            </p:nvSpPr>
            <p:spPr bwMode="auto">
              <a:xfrm>
                <a:off x="4486275" y="2817812"/>
                <a:ext cx="6350" cy="7937"/>
              </a:xfrm>
              <a:custGeom>
                <a:avLst/>
                <a:gdLst>
                  <a:gd name="T0" fmla="*/ 0 w 2"/>
                  <a:gd name="T1" fmla="*/ 2 h 3"/>
                  <a:gd name="T2" fmla="*/ 1 w 2"/>
                  <a:gd name="T3" fmla="*/ 2 h 3"/>
                  <a:gd name="T4" fmla="*/ 2 w 2"/>
                  <a:gd name="T5" fmla="*/ 1 h 3"/>
                  <a:gd name="T6" fmla="*/ 2 w 2"/>
                  <a:gd name="T7" fmla="*/ 0 h 3"/>
                  <a:gd name="T8" fmla="*/ 1 w 2"/>
                  <a:gd name="T9" fmla="*/ 1 h 3"/>
                  <a:gd name="T10" fmla="*/ 0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0" y="2"/>
                    </a:moveTo>
                    <a:cubicBezTo>
                      <a:pt x="0" y="2"/>
                      <a:pt x="0" y="3"/>
                      <a:pt x="1" y="2"/>
                    </a:cubicBezTo>
                    <a:cubicBezTo>
                      <a:pt x="1" y="2"/>
                      <a:pt x="1" y="1"/>
                      <a:pt x="2" y="1"/>
                    </a:cubicBezTo>
                    <a:cubicBezTo>
                      <a:pt x="2" y="1"/>
                      <a:pt x="2" y="0"/>
                      <a:pt x="2" y="0"/>
                    </a:cubicBezTo>
                    <a:cubicBezTo>
                      <a:pt x="2" y="0"/>
                      <a:pt x="1" y="0"/>
                      <a:pt x="1" y="1"/>
                    </a:cubicBezTo>
                    <a:cubicBezTo>
                      <a:pt x="1"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1" name="Freeform 3189"/>
              <p:cNvSpPr>
                <a:spLocks/>
              </p:cNvSpPr>
              <p:nvPr/>
            </p:nvSpPr>
            <p:spPr bwMode="auto">
              <a:xfrm>
                <a:off x="4518025" y="2805112"/>
                <a:ext cx="4763" cy="6350"/>
              </a:xfrm>
              <a:custGeom>
                <a:avLst/>
                <a:gdLst>
                  <a:gd name="T0" fmla="*/ 0 w 2"/>
                  <a:gd name="T1" fmla="*/ 1 h 2"/>
                  <a:gd name="T2" fmla="*/ 0 w 2"/>
                  <a:gd name="T3" fmla="*/ 2 h 2"/>
                  <a:gd name="T4" fmla="*/ 1 w 2"/>
                  <a:gd name="T5" fmla="*/ 2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2"/>
                      <a:pt x="0" y="2"/>
                    </a:cubicBezTo>
                    <a:cubicBezTo>
                      <a:pt x="1" y="2"/>
                      <a:pt x="1" y="2"/>
                      <a:pt x="1" y="2"/>
                    </a:cubicBezTo>
                    <a:cubicBezTo>
                      <a:pt x="2" y="1"/>
                      <a:pt x="1"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2" name="Freeform 3190"/>
              <p:cNvSpPr>
                <a:spLocks/>
              </p:cNvSpPr>
              <p:nvPr/>
            </p:nvSpPr>
            <p:spPr bwMode="auto">
              <a:xfrm>
                <a:off x="4518025" y="2794000"/>
                <a:ext cx="11113" cy="7937"/>
              </a:xfrm>
              <a:custGeom>
                <a:avLst/>
                <a:gdLst>
                  <a:gd name="T0" fmla="*/ 0 w 4"/>
                  <a:gd name="T1" fmla="*/ 2 h 3"/>
                  <a:gd name="T2" fmla="*/ 0 w 4"/>
                  <a:gd name="T3" fmla="*/ 1 h 3"/>
                  <a:gd name="T4" fmla="*/ 1 w 4"/>
                  <a:gd name="T5" fmla="*/ 1 h 3"/>
                  <a:gd name="T6" fmla="*/ 2 w 4"/>
                  <a:gd name="T7" fmla="*/ 0 h 3"/>
                  <a:gd name="T8" fmla="*/ 2 w 4"/>
                  <a:gd name="T9" fmla="*/ 0 h 3"/>
                  <a:gd name="T10" fmla="*/ 2 w 4"/>
                  <a:gd name="T11" fmla="*/ 0 h 3"/>
                  <a:gd name="T12" fmla="*/ 3 w 4"/>
                  <a:gd name="T13" fmla="*/ 0 h 3"/>
                  <a:gd name="T14" fmla="*/ 4 w 4"/>
                  <a:gd name="T15" fmla="*/ 1 h 3"/>
                  <a:gd name="T16" fmla="*/ 4 w 4"/>
                  <a:gd name="T17" fmla="*/ 2 h 3"/>
                  <a:gd name="T18" fmla="*/ 4 w 4"/>
                  <a:gd name="T19" fmla="*/ 3 h 3"/>
                  <a:gd name="T20" fmla="*/ 2 w 4"/>
                  <a:gd name="T21" fmla="*/ 3 h 3"/>
                  <a:gd name="T22" fmla="*/ 2 w 4"/>
                  <a:gd name="T23" fmla="*/ 3 h 3"/>
                  <a:gd name="T24" fmla="*/ 1 w 4"/>
                  <a:gd name="T25" fmla="*/ 2 h 3"/>
                  <a:gd name="T26" fmla="*/ 1 w 4"/>
                  <a:gd name="T27" fmla="*/ 3 h 3"/>
                  <a:gd name="T28" fmla="*/ 1 w 4"/>
                  <a:gd name="T29" fmla="*/ 3 h 3"/>
                  <a:gd name="T30" fmla="*/ 0 w 4"/>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3">
                    <a:moveTo>
                      <a:pt x="0" y="2"/>
                    </a:moveTo>
                    <a:cubicBezTo>
                      <a:pt x="0" y="2"/>
                      <a:pt x="0" y="1"/>
                      <a:pt x="0" y="1"/>
                    </a:cubicBezTo>
                    <a:cubicBezTo>
                      <a:pt x="1" y="1"/>
                      <a:pt x="1" y="1"/>
                      <a:pt x="1" y="1"/>
                    </a:cubicBezTo>
                    <a:cubicBezTo>
                      <a:pt x="2" y="1"/>
                      <a:pt x="1" y="1"/>
                      <a:pt x="2" y="0"/>
                    </a:cubicBezTo>
                    <a:cubicBezTo>
                      <a:pt x="2" y="0"/>
                      <a:pt x="2" y="0"/>
                      <a:pt x="2" y="0"/>
                    </a:cubicBezTo>
                    <a:cubicBezTo>
                      <a:pt x="2" y="0"/>
                      <a:pt x="2" y="0"/>
                      <a:pt x="2" y="0"/>
                    </a:cubicBezTo>
                    <a:cubicBezTo>
                      <a:pt x="3" y="0"/>
                      <a:pt x="3" y="0"/>
                      <a:pt x="3" y="0"/>
                    </a:cubicBezTo>
                    <a:cubicBezTo>
                      <a:pt x="3" y="0"/>
                      <a:pt x="3" y="1"/>
                      <a:pt x="4" y="1"/>
                    </a:cubicBezTo>
                    <a:cubicBezTo>
                      <a:pt x="4" y="1"/>
                      <a:pt x="4" y="1"/>
                      <a:pt x="4" y="2"/>
                    </a:cubicBezTo>
                    <a:cubicBezTo>
                      <a:pt x="4" y="2"/>
                      <a:pt x="4" y="3"/>
                      <a:pt x="4" y="3"/>
                    </a:cubicBezTo>
                    <a:cubicBezTo>
                      <a:pt x="3" y="3"/>
                      <a:pt x="3" y="3"/>
                      <a:pt x="2" y="3"/>
                    </a:cubicBezTo>
                    <a:cubicBezTo>
                      <a:pt x="2" y="3"/>
                      <a:pt x="2" y="3"/>
                      <a:pt x="2" y="3"/>
                    </a:cubicBezTo>
                    <a:cubicBezTo>
                      <a:pt x="2" y="2"/>
                      <a:pt x="2" y="2"/>
                      <a:pt x="1" y="2"/>
                    </a:cubicBezTo>
                    <a:cubicBezTo>
                      <a:pt x="1" y="2"/>
                      <a:pt x="1" y="3"/>
                      <a:pt x="1" y="3"/>
                    </a:cubicBezTo>
                    <a:cubicBezTo>
                      <a:pt x="1" y="3"/>
                      <a:pt x="1" y="3"/>
                      <a:pt x="1" y="3"/>
                    </a:cubicBezTo>
                    <a:cubicBezTo>
                      <a:pt x="0" y="3"/>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3" name="Freeform 3191"/>
              <p:cNvSpPr>
                <a:spLocks/>
              </p:cNvSpPr>
              <p:nvPr/>
            </p:nvSpPr>
            <p:spPr bwMode="auto">
              <a:xfrm>
                <a:off x="4532313" y="2779712"/>
                <a:ext cx="7938" cy="3175"/>
              </a:xfrm>
              <a:custGeom>
                <a:avLst/>
                <a:gdLst>
                  <a:gd name="T0" fmla="*/ 0 w 3"/>
                  <a:gd name="T1" fmla="*/ 1 h 1"/>
                  <a:gd name="T2" fmla="*/ 2 w 3"/>
                  <a:gd name="T3" fmla="*/ 1 h 1"/>
                  <a:gd name="T4" fmla="*/ 3 w 3"/>
                  <a:gd name="T5" fmla="*/ 0 h 1"/>
                  <a:gd name="T6" fmla="*/ 2 w 3"/>
                  <a:gd name="T7" fmla="*/ 0 h 1"/>
                  <a:gd name="T8" fmla="*/ 1 w 3"/>
                  <a:gd name="T9" fmla="*/ 0 h 1"/>
                  <a:gd name="T10" fmla="*/ 0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0" y="1"/>
                    </a:moveTo>
                    <a:cubicBezTo>
                      <a:pt x="0" y="1"/>
                      <a:pt x="1" y="1"/>
                      <a:pt x="2" y="1"/>
                    </a:cubicBezTo>
                    <a:cubicBezTo>
                      <a:pt x="2" y="1"/>
                      <a:pt x="3" y="1"/>
                      <a:pt x="3" y="0"/>
                    </a:cubicBezTo>
                    <a:cubicBezTo>
                      <a:pt x="2" y="0"/>
                      <a:pt x="2" y="0"/>
                      <a:pt x="2" y="0"/>
                    </a:cubicBezTo>
                    <a:cubicBezTo>
                      <a:pt x="1" y="0"/>
                      <a:pt x="2" y="0"/>
                      <a:pt x="1" y="0"/>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4" name="Freeform 3192"/>
              <p:cNvSpPr>
                <a:spLocks/>
              </p:cNvSpPr>
              <p:nvPr/>
            </p:nvSpPr>
            <p:spPr bwMode="auto">
              <a:xfrm>
                <a:off x="4529138" y="2782887"/>
                <a:ext cx="17463" cy="4762"/>
              </a:xfrm>
              <a:custGeom>
                <a:avLst/>
                <a:gdLst>
                  <a:gd name="T0" fmla="*/ 0 w 6"/>
                  <a:gd name="T1" fmla="*/ 2 h 2"/>
                  <a:gd name="T2" fmla="*/ 2 w 6"/>
                  <a:gd name="T3" fmla="*/ 2 h 2"/>
                  <a:gd name="T4" fmla="*/ 4 w 6"/>
                  <a:gd name="T5" fmla="*/ 2 h 2"/>
                  <a:gd name="T6" fmla="*/ 5 w 6"/>
                  <a:gd name="T7" fmla="*/ 2 h 2"/>
                  <a:gd name="T8" fmla="*/ 6 w 6"/>
                  <a:gd name="T9" fmla="*/ 1 h 2"/>
                  <a:gd name="T10" fmla="*/ 6 w 6"/>
                  <a:gd name="T11" fmla="*/ 0 h 2"/>
                  <a:gd name="T12" fmla="*/ 5 w 6"/>
                  <a:gd name="T13" fmla="*/ 0 h 2"/>
                  <a:gd name="T14" fmla="*/ 4 w 6"/>
                  <a:gd name="T15" fmla="*/ 0 h 2"/>
                  <a:gd name="T16" fmla="*/ 3 w 6"/>
                  <a:gd name="T17" fmla="*/ 1 h 2"/>
                  <a:gd name="T18" fmla="*/ 2 w 6"/>
                  <a:gd name="T19" fmla="*/ 1 h 2"/>
                  <a:gd name="T20" fmla="*/ 0 w 6"/>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2"/>
                    </a:moveTo>
                    <a:cubicBezTo>
                      <a:pt x="0" y="2"/>
                      <a:pt x="1" y="2"/>
                      <a:pt x="2" y="2"/>
                    </a:cubicBezTo>
                    <a:cubicBezTo>
                      <a:pt x="2" y="2"/>
                      <a:pt x="3" y="2"/>
                      <a:pt x="4" y="2"/>
                    </a:cubicBezTo>
                    <a:cubicBezTo>
                      <a:pt x="4" y="2"/>
                      <a:pt x="4" y="2"/>
                      <a:pt x="5" y="2"/>
                    </a:cubicBezTo>
                    <a:cubicBezTo>
                      <a:pt x="5" y="2"/>
                      <a:pt x="6" y="2"/>
                      <a:pt x="6" y="1"/>
                    </a:cubicBezTo>
                    <a:cubicBezTo>
                      <a:pt x="6" y="1"/>
                      <a:pt x="6" y="0"/>
                      <a:pt x="6" y="0"/>
                    </a:cubicBezTo>
                    <a:cubicBezTo>
                      <a:pt x="5" y="0"/>
                      <a:pt x="5" y="0"/>
                      <a:pt x="5" y="0"/>
                    </a:cubicBezTo>
                    <a:cubicBezTo>
                      <a:pt x="4" y="0"/>
                      <a:pt x="4" y="0"/>
                      <a:pt x="4" y="0"/>
                    </a:cubicBezTo>
                    <a:cubicBezTo>
                      <a:pt x="3" y="0"/>
                      <a:pt x="3" y="1"/>
                      <a:pt x="3" y="1"/>
                    </a:cubicBezTo>
                    <a:cubicBezTo>
                      <a:pt x="3" y="1"/>
                      <a:pt x="3" y="1"/>
                      <a:pt x="2" y="1"/>
                    </a:cubicBezTo>
                    <a:cubicBezTo>
                      <a:pt x="2"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5" name="Freeform 3193"/>
              <p:cNvSpPr>
                <a:spLocks/>
              </p:cNvSpPr>
              <p:nvPr/>
            </p:nvSpPr>
            <p:spPr bwMode="auto">
              <a:xfrm>
                <a:off x="4546600" y="2771775"/>
                <a:ext cx="7938" cy="7937"/>
              </a:xfrm>
              <a:custGeom>
                <a:avLst/>
                <a:gdLst>
                  <a:gd name="T0" fmla="*/ 0 w 3"/>
                  <a:gd name="T1" fmla="*/ 3 h 3"/>
                  <a:gd name="T2" fmla="*/ 1 w 3"/>
                  <a:gd name="T3" fmla="*/ 3 h 3"/>
                  <a:gd name="T4" fmla="*/ 2 w 3"/>
                  <a:gd name="T5" fmla="*/ 2 h 3"/>
                  <a:gd name="T6" fmla="*/ 2 w 3"/>
                  <a:gd name="T7" fmla="*/ 1 h 3"/>
                  <a:gd name="T8" fmla="*/ 2 w 3"/>
                  <a:gd name="T9" fmla="*/ 1 h 3"/>
                  <a:gd name="T10" fmla="*/ 1 w 3"/>
                  <a:gd name="T11" fmla="*/ 1 h 3"/>
                  <a:gd name="T12" fmla="*/ 1 w 3"/>
                  <a:gd name="T13" fmla="*/ 2 h 3"/>
                  <a:gd name="T14" fmla="*/ 0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3"/>
                    </a:moveTo>
                    <a:cubicBezTo>
                      <a:pt x="0" y="3"/>
                      <a:pt x="1" y="3"/>
                      <a:pt x="1" y="3"/>
                    </a:cubicBezTo>
                    <a:cubicBezTo>
                      <a:pt x="1" y="3"/>
                      <a:pt x="2" y="3"/>
                      <a:pt x="2" y="2"/>
                    </a:cubicBezTo>
                    <a:cubicBezTo>
                      <a:pt x="2" y="2"/>
                      <a:pt x="3" y="1"/>
                      <a:pt x="2" y="1"/>
                    </a:cubicBezTo>
                    <a:cubicBezTo>
                      <a:pt x="2" y="1"/>
                      <a:pt x="2" y="1"/>
                      <a:pt x="2" y="1"/>
                    </a:cubicBezTo>
                    <a:cubicBezTo>
                      <a:pt x="2" y="1"/>
                      <a:pt x="1" y="0"/>
                      <a:pt x="1" y="1"/>
                    </a:cubicBezTo>
                    <a:cubicBezTo>
                      <a:pt x="1" y="1"/>
                      <a:pt x="1" y="1"/>
                      <a:pt x="1" y="2"/>
                    </a:cubicBezTo>
                    <a:cubicBezTo>
                      <a:pt x="0" y="2"/>
                      <a:pt x="0" y="2"/>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6" name="Freeform 3194"/>
              <p:cNvSpPr>
                <a:spLocks/>
              </p:cNvSpPr>
              <p:nvPr/>
            </p:nvSpPr>
            <p:spPr bwMode="auto">
              <a:xfrm>
                <a:off x="4529138" y="2786062"/>
                <a:ext cx="22225" cy="11112"/>
              </a:xfrm>
              <a:custGeom>
                <a:avLst/>
                <a:gdLst>
                  <a:gd name="T0" fmla="*/ 0 w 8"/>
                  <a:gd name="T1" fmla="*/ 3 h 4"/>
                  <a:gd name="T2" fmla="*/ 0 w 8"/>
                  <a:gd name="T3" fmla="*/ 4 h 4"/>
                  <a:gd name="T4" fmla="*/ 1 w 8"/>
                  <a:gd name="T5" fmla="*/ 4 h 4"/>
                  <a:gd name="T6" fmla="*/ 2 w 8"/>
                  <a:gd name="T7" fmla="*/ 4 h 4"/>
                  <a:gd name="T8" fmla="*/ 2 w 8"/>
                  <a:gd name="T9" fmla="*/ 4 h 4"/>
                  <a:gd name="T10" fmla="*/ 4 w 8"/>
                  <a:gd name="T11" fmla="*/ 3 h 4"/>
                  <a:gd name="T12" fmla="*/ 5 w 8"/>
                  <a:gd name="T13" fmla="*/ 3 h 4"/>
                  <a:gd name="T14" fmla="*/ 6 w 8"/>
                  <a:gd name="T15" fmla="*/ 3 h 4"/>
                  <a:gd name="T16" fmla="*/ 8 w 8"/>
                  <a:gd name="T17" fmla="*/ 2 h 4"/>
                  <a:gd name="T18" fmla="*/ 7 w 8"/>
                  <a:gd name="T19" fmla="*/ 2 h 4"/>
                  <a:gd name="T20" fmla="*/ 8 w 8"/>
                  <a:gd name="T21" fmla="*/ 1 h 4"/>
                  <a:gd name="T22" fmla="*/ 7 w 8"/>
                  <a:gd name="T23" fmla="*/ 1 h 4"/>
                  <a:gd name="T24" fmla="*/ 5 w 8"/>
                  <a:gd name="T25" fmla="*/ 2 h 4"/>
                  <a:gd name="T26" fmla="*/ 3 w 8"/>
                  <a:gd name="T27" fmla="*/ 1 h 4"/>
                  <a:gd name="T28" fmla="*/ 2 w 8"/>
                  <a:gd name="T29" fmla="*/ 2 h 4"/>
                  <a:gd name="T30" fmla="*/ 1 w 8"/>
                  <a:gd name="T31" fmla="*/ 2 h 4"/>
                  <a:gd name="T32" fmla="*/ 0 w 8"/>
                  <a:gd name="T3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0" y="3"/>
                    </a:moveTo>
                    <a:cubicBezTo>
                      <a:pt x="0" y="3"/>
                      <a:pt x="0" y="4"/>
                      <a:pt x="0" y="4"/>
                    </a:cubicBezTo>
                    <a:cubicBezTo>
                      <a:pt x="0" y="4"/>
                      <a:pt x="0" y="4"/>
                      <a:pt x="1" y="4"/>
                    </a:cubicBezTo>
                    <a:cubicBezTo>
                      <a:pt x="1" y="4"/>
                      <a:pt x="1" y="4"/>
                      <a:pt x="2" y="4"/>
                    </a:cubicBezTo>
                    <a:cubicBezTo>
                      <a:pt x="2" y="4"/>
                      <a:pt x="2" y="4"/>
                      <a:pt x="2" y="4"/>
                    </a:cubicBezTo>
                    <a:cubicBezTo>
                      <a:pt x="3" y="4"/>
                      <a:pt x="3" y="4"/>
                      <a:pt x="4" y="3"/>
                    </a:cubicBezTo>
                    <a:cubicBezTo>
                      <a:pt x="4" y="3"/>
                      <a:pt x="4" y="3"/>
                      <a:pt x="5" y="3"/>
                    </a:cubicBezTo>
                    <a:cubicBezTo>
                      <a:pt x="5" y="3"/>
                      <a:pt x="6" y="3"/>
                      <a:pt x="6" y="3"/>
                    </a:cubicBezTo>
                    <a:cubicBezTo>
                      <a:pt x="7" y="3"/>
                      <a:pt x="8" y="3"/>
                      <a:pt x="8" y="2"/>
                    </a:cubicBezTo>
                    <a:cubicBezTo>
                      <a:pt x="8" y="2"/>
                      <a:pt x="7" y="2"/>
                      <a:pt x="7" y="2"/>
                    </a:cubicBezTo>
                    <a:cubicBezTo>
                      <a:pt x="7" y="2"/>
                      <a:pt x="8" y="2"/>
                      <a:pt x="8" y="1"/>
                    </a:cubicBezTo>
                    <a:cubicBezTo>
                      <a:pt x="7" y="1"/>
                      <a:pt x="7" y="0"/>
                      <a:pt x="7" y="1"/>
                    </a:cubicBezTo>
                    <a:cubicBezTo>
                      <a:pt x="6" y="1"/>
                      <a:pt x="6" y="2"/>
                      <a:pt x="5" y="2"/>
                    </a:cubicBezTo>
                    <a:cubicBezTo>
                      <a:pt x="5" y="2"/>
                      <a:pt x="4" y="1"/>
                      <a:pt x="3" y="1"/>
                    </a:cubicBezTo>
                    <a:cubicBezTo>
                      <a:pt x="3" y="2"/>
                      <a:pt x="3" y="2"/>
                      <a:pt x="2" y="2"/>
                    </a:cubicBezTo>
                    <a:cubicBezTo>
                      <a:pt x="2" y="2"/>
                      <a:pt x="2" y="2"/>
                      <a:pt x="1" y="2"/>
                    </a:cubicBezTo>
                    <a:cubicBezTo>
                      <a:pt x="0" y="2"/>
                      <a:pt x="0" y="2"/>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7" name="Freeform 3195"/>
              <p:cNvSpPr>
                <a:spLocks/>
              </p:cNvSpPr>
              <p:nvPr/>
            </p:nvSpPr>
            <p:spPr bwMode="auto">
              <a:xfrm>
                <a:off x="4554538" y="2782887"/>
                <a:ext cx="3175" cy="3175"/>
              </a:xfrm>
              <a:custGeom>
                <a:avLst/>
                <a:gdLst>
                  <a:gd name="T0" fmla="*/ 1 w 1"/>
                  <a:gd name="T1" fmla="*/ 0 h 1"/>
                  <a:gd name="T2" fmla="*/ 1 w 1"/>
                  <a:gd name="T3" fmla="*/ 0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1"/>
                      <a:pt x="0" y="1"/>
                      <a:pt x="0" y="1"/>
                    </a:cubicBezTo>
                    <a:cubicBezTo>
                      <a:pt x="0" y="1"/>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8" name="Freeform 3196"/>
              <p:cNvSpPr>
                <a:spLocks/>
              </p:cNvSpPr>
              <p:nvPr/>
            </p:nvSpPr>
            <p:spPr bwMode="auto">
              <a:xfrm>
                <a:off x="4551363" y="2787650"/>
                <a:ext cx="6350" cy="3175"/>
              </a:xfrm>
              <a:custGeom>
                <a:avLst/>
                <a:gdLst>
                  <a:gd name="T0" fmla="*/ 1 w 2"/>
                  <a:gd name="T1" fmla="*/ 0 h 1"/>
                  <a:gd name="T2" fmla="*/ 1 w 2"/>
                  <a:gd name="T3" fmla="*/ 1 h 1"/>
                  <a:gd name="T4" fmla="*/ 1 w 2"/>
                  <a:gd name="T5" fmla="*/ 1 h 1"/>
                  <a:gd name="T6" fmla="*/ 2 w 2"/>
                  <a:gd name="T7" fmla="*/ 1 h 1"/>
                  <a:gd name="T8" fmla="*/ 2 w 2"/>
                  <a:gd name="T9" fmla="*/ 0 h 1"/>
                  <a:gd name="T10" fmla="*/ 1 w 2"/>
                  <a:gd name="T11" fmla="*/ 0 h 1"/>
                  <a:gd name="T12" fmla="*/ 1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0"/>
                      <a:pt x="0" y="0"/>
                      <a:pt x="1" y="1"/>
                    </a:cubicBezTo>
                    <a:cubicBezTo>
                      <a:pt x="1" y="1"/>
                      <a:pt x="1" y="1"/>
                      <a:pt x="1" y="1"/>
                    </a:cubicBezTo>
                    <a:cubicBezTo>
                      <a:pt x="1" y="1"/>
                      <a:pt x="1" y="1"/>
                      <a:pt x="2" y="1"/>
                    </a:cubicBezTo>
                    <a:cubicBezTo>
                      <a:pt x="2" y="1"/>
                      <a:pt x="2" y="0"/>
                      <a:pt x="2" y="0"/>
                    </a:cubicBezTo>
                    <a:cubicBezTo>
                      <a:pt x="2"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29" name="Freeform 3197"/>
              <p:cNvSpPr>
                <a:spLocks/>
              </p:cNvSpPr>
              <p:nvPr/>
            </p:nvSpPr>
            <p:spPr bwMode="auto">
              <a:xfrm>
                <a:off x="4586288" y="2776537"/>
                <a:ext cx="17463" cy="6350"/>
              </a:xfrm>
              <a:custGeom>
                <a:avLst/>
                <a:gdLst>
                  <a:gd name="T0" fmla="*/ 0 w 6"/>
                  <a:gd name="T1" fmla="*/ 2 h 2"/>
                  <a:gd name="T2" fmla="*/ 1 w 6"/>
                  <a:gd name="T3" fmla="*/ 2 h 2"/>
                  <a:gd name="T4" fmla="*/ 2 w 6"/>
                  <a:gd name="T5" fmla="*/ 1 h 2"/>
                  <a:gd name="T6" fmla="*/ 3 w 6"/>
                  <a:gd name="T7" fmla="*/ 2 h 2"/>
                  <a:gd name="T8" fmla="*/ 3 w 6"/>
                  <a:gd name="T9" fmla="*/ 1 h 2"/>
                  <a:gd name="T10" fmla="*/ 4 w 6"/>
                  <a:gd name="T11" fmla="*/ 0 h 2"/>
                  <a:gd name="T12" fmla="*/ 6 w 6"/>
                  <a:gd name="T13" fmla="*/ 0 h 2"/>
                  <a:gd name="T14" fmla="*/ 5 w 6"/>
                  <a:gd name="T15" fmla="*/ 0 h 2"/>
                  <a:gd name="T16" fmla="*/ 4 w 6"/>
                  <a:gd name="T17" fmla="*/ 0 h 2"/>
                  <a:gd name="T18" fmla="*/ 3 w 6"/>
                  <a:gd name="T19" fmla="*/ 0 h 2"/>
                  <a:gd name="T20" fmla="*/ 1 w 6"/>
                  <a:gd name="T21" fmla="*/ 1 h 2"/>
                  <a:gd name="T22" fmla="*/ 0 w 6"/>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2">
                    <a:moveTo>
                      <a:pt x="0" y="2"/>
                    </a:moveTo>
                    <a:cubicBezTo>
                      <a:pt x="0" y="2"/>
                      <a:pt x="0" y="2"/>
                      <a:pt x="1" y="2"/>
                    </a:cubicBezTo>
                    <a:cubicBezTo>
                      <a:pt x="1" y="2"/>
                      <a:pt x="1" y="2"/>
                      <a:pt x="2" y="1"/>
                    </a:cubicBezTo>
                    <a:cubicBezTo>
                      <a:pt x="2" y="1"/>
                      <a:pt x="2" y="1"/>
                      <a:pt x="3" y="2"/>
                    </a:cubicBezTo>
                    <a:cubicBezTo>
                      <a:pt x="3" y="1"/>
                      <a:pt x="3" y="1"/>
                      <a:pt x="3" y="1"/>
                    </a:cubicBezTo>
                    <a:cubicBezTo>
                      <a:pt x="4" y="1"/>
                      <a:pt x="4" y="0"/>
                      <a:pt x="4" y="0"/>
                    </a:cubicBezTo>
                    <a:cubicBezTo>
                      <a:pt x="5" y="0"/>
                      <a:pt x="6" y="1"/>
                      <a:pt x="6" y="0"/>
                    </a:cubicBezTo>
                    <a:cubicBezTo>
                      <a:pt x="6" y="0"/>
                      <a:pt x="5" y="0"/>
                      <a:pt x="5" y="0"/>
                    </a:cubicBezTo>
                    <a:cubicBezTo>
                      <a:pt x="5" y="0"/>
                      <a:pt x="4" y="0"/>
                      <a:pt x="4" y="0"/>
                    </a:cubicBezTo>
                    <a:cubicBezTo>
                      <a:pt x="3" y="0"/>
                      <a:pt x="3" y="0"/>
                      <a:pt x="3" y="0"/>
                    </a:cubicBezTo>
                    <a:cubicBezTo>
                      <a:pt x="2" y="1"/>
                      <a:pt x="2" y="1"/>
                      <a:pt x="1" y="1"/>
                    </a:cubicBezTo>
                    <a:cubicBezTo>
                      <a:pt x="1"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0" name="Freeform 3198"/>
              <p:cNvSpPr>
                <a:spLocks/>
              </p:cNvSpPr>
              <p:nvPr/>
            </p:nvSpPr>
            <p:spPr bwMode="auto">
              <a:xfrm>
                <a:off x="4606925" y="2768600"/>
                <a:ext cx="17463" cy="4762"/>
              </a:xfrm>
              <a:custGeom>
                <a:avLst/>
                <a:gdLst>
                  <a:gd name="T0" fmla="*/ 1 w 6"/>
                  <a:gd name="T1" fmla="*/ 2 h 2"/>
                  <a:gd name="T2" fmla="*/ 1 w 6"/>
                  <a:gd name="T3" fmla="*/ 2 h 2"/>
                  <a:gd name="T4" fmla="*/ 3 w 6"/>
                  <a:gd name="T5" fmla="*/ 1 h 2"/>
                  <a:gd name="T6" fmla="*/ 4 w 6"/>
                  <a:gd name="T7" fmla="*/ 1 h 2"/>
                  <a:gd name="T8" fmla="*/ 6 w 6"/>
                  <a:gd name="T9" fmla="*/ 0 h 2"/>
                  <a:gd name="T10" fmla="*/ 5 w 6"/>
                  <a:gd name="T11" fmla="*/ 0 h 2"/>
                  <a:gd name="T12" fmla="*/ 4 w 6"/>
                  <a:gd name="T13" fmla="*/ 0 h 2"/>
                  <a:gd name="T14" fmla="*/ 3 w 6"/>
                  <a:gd name="T15" fmla="*/ 0 h 2"/>
                  <a:gd name="T16" fmla="*/ 2 w 6"/>
                  <a:gd name="T17" fmla="*/ 1 h 2"/>
                  <a:gd name="T18" fmla="*/ 1 w 6"/>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1" y="2"/>
                    </a:moveTo>
                    <a:cubicBezTo>
                      <a:pt x="1" y="2"/>
                      <a:pt x="1" y="2"/>
                      <a:pt x="1" y="2"/>
                    </a:cubicBezTo>
                    <a:cubicBezTo>
                      <a:pt x="2" y="1"/>
                      <a:pt x="2" y="2"/>
                      <a:pt x="3" y="1"/>
                    </a:cubicBezTo>
                    <a:cubicBezTo>
                      <a:pt x="3" y="1"/>
                      <a:pt x="4" y="1"/>
                      <a:pt x="4" y="1"/>
                    </a:cubicBezTo>
                    <a:cubicBezTo>
                      <a:pt x="5" y="0"/>
                      <a:pt x="6" y="1"/>
                      <a:pt x="6" y="0"/>
                    </a:cubicBezTo>
                    <a:cubicBezTo>
                      <a:pt x="6" y="0"/>
                      <a:pt x="6" y="0"/>
                      <a:pt x="5" y="0"/>
                    </a:cubicBezTo>
                    <a:cubicBezTo>
                      <a:pt x="5" y="0"/>
                      <a:pt x="5" y="0"/>
                      <a:pt x="4" y="0"/>
                    </a:cubicBezTo>
                    <a:cubicBezTo>
                      <a:pt x="4" y="1"/>
                      <a:pt x="3" y="0"/>
                      <a:pt x="3" y="0"/>
                    </a:cubicBezTo>
                    <a:cubicBezTo>
                      <a:pt x="2" y="1"/>
                      <a:pt x="2" y="1"/>
                      <a:pt x="2" y="1"/>
                    </a:cubicBezTo>
                    <a:cubicBezTo>
                      <a:pt x="1" y="1"/>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1" name="Freeform 3199"/>
              <p:cNvSpPr>
                <a:spLocks/>
              </p:cNvSpPr>
              <p:nvPr/>
            </p:nvSpPr>
            <p:spPr bwMode="auto">
              <a:xfrm>
                <a:off x="4586288" y="2740025"/>
                <a:ext cx="6350" cy="4762"/>
              </a:xfrm>
              <a:custGeom>
                <a:avLst/>
                <a:gdLst>
                  <a:gd name="T0" fmla="*/ 0 w 2"/>
                  <a:gd name="T1" fmla="*/ 1 h 2"/>
                  <a:gd name="T2" fmla="*/ 0 w 2"/>
                  <a:gd name="T3" fmla="*/ 1 h 2"/>
                  <a:gd name="T4" fmla="*/ 1 w 2"/>
                  <a:gd name="T5" fmla="*/ 1 h 2"/>
                  <a:gd name="T6" fmla="*/ 2 w 2"/>
                  <a:gd name="T7" fmla="*/ 1 h 2"/>
                  <a:gd name="T8" fmla="*/ 1 w 2"/>
                  <a:gd name="T9" fmla="*/ 0 h 2"/>
                  <a:gd name="T10" fmla="*/ 0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2"/>
                      <a:pt x="0" y="1"/>
                    </a:cubicBezTo>
                    <a:cubicBezTo>
                      <a:pt x="1" y="1"/>
                      <a:pt x="1" y="1"/>
                      <a:pt x="1" y="1"/>
                    </a:cubicBezTo>
                    <a:cubicBezTo>
                      <a:pt x="1" y="1"/>
                      <a:pt x="2" y="1"/>
                      <a:pt x="2" y="1"/>
                    </a:cubicBezTo>
                    <a:cubicBezTo>
                      <a:pt x="2" y="1"/>
                      <a:pt x="2" y="1"/>
                      <a:pt x="1" y="0"/>
                    </a:cubicBezTo>
                    <a:cubicBezTo>
                      <a:pt x="1" y="0"/>
                      <a:pt x="1"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2" name="Freeform 3200"/>
              <p:cNvSpPr>
                <a:spLocks/>
              </p:cNvSpPr>
              <p:nvPr/>
            </p:nvSpPr>
            <p:spPr bwMode="auto">
              <a:xfrm>
                <a:off x="4592638" y="2740025"/>
                <a:ext cx="4763" cy="3175"/>
              </a:xfrm>
              <a:custGeom>
                <a:avLst/>
                <a:gdLst>
                  <a:gd name="T0" fmla="*/ 0 w 2"/>
                  <a:gd name="T1" fmla="*/ 0 h 1"/>
                  <a:gd name="T2" fmla="*/ 0 w 2"/>
                  <a:gd name="T3" fmla="*/ 0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0"/>
                    </a:cubicBezTo>
                    <a:cubicBezTo>
                      <a:pt x="1" y="0"/>
                      <a:pt x="1" y="0"/>
                      <a:pt x="1" y="1"/>
                    </a:cubicBezTo>
                    <a:cubicBezTo>
                      <a:pt x="1" y="1"/>
                      <a:pt x="1" y="1"/>
                      <a:pt x="2" y="1"/>
                    </a:cubicBezTo>
                    <a:cubicBezTo>
                      <a:pt x="2"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3" name="Freeform 3201"/>
              <p:cNvSpPr>
                <a:spLocks/>
              </p:cNvSpPr>
              <p:nvPr/>
            </p:nvSpPr>
            <p:spPr bwMode="auto">
              <a:xfrm>
                <a:off x="4603750" y="2733675"/>
                <a:ext cx="6350" cy="6350"/>
              </a:xfrm>
              <a:custGeom>
                <a:avLst/>
                <a:gdLst>
                  <a:gd name="T0" fmla="*/ 0 w 2"/>
                  <a:gd name="T1" fmla="*/ 2 h 2"/>
                  <a:gd name="T2" fmla="*/ 0 w 2"/>
                  <a:gd name="T3" fmla="*/ 2 h 2"/>
                  <a:gd name="T4" fmla="*/ 1 w 2"/>
                  <a:gd name="T5" fmla="*/ 2 h 2"/>
                  <a:gd name="T6" fmla="*/ 2 w 2"/>
                  <a:gd name="T7" fmla="*/ 2 h 2"/>
                  <a:gd name="T8" fmla="*/ 2 w 2"/>
                  <a:gd name="T9" fmla="*/ 1 h 2"/>
                  <a:gd name="T10" fmla="*/ 2 w 2"/>
                  <a:gd name="T11" fmla="*/ 1 h 2"/>
                  <a:gd name="T12" fmla="*/ 1 w 2"/>
                  <a:gd name="T13" fmla="*/ 1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2"/>
                    </a:cubicBezTo>
                    <a:cubicBezTo>
                      <a:pt x="1" y="2"/>
                      <a:pt x="1" y="2"/>
                      <a:pt x="1" y="2"/>
                    </a:cubicBezTo>
                    <a:cubicBezTo>
                      <a:pt x="1" y="2"/>
                      <a:pt x="2" y="2"/>
                      <a:pt x="2" y="2"/>
                    </a:cubicBezTo>
                    <a:cubicBezTo>
                      <a:pt x="2" y="2"/>
                      <a:pt x="2" y="1"/>
                      <a:pt x="2" y="1"/>
                    </a:cubicBezTo>
                    <a:cubicBezTo>
                      <a:pt x="2" y="1"/>
                      <a:pt x="2" y="1"/>
                      <a:pt x="2" y="1"/>
                    </a:cubicBezTo>
                    <a:cubicBezTo>
                      <a:pt x="2" y="1"/>
                      <a:pt x="2" y="0"/>
                      <a:pt x="1" y="1"/>
                    </a:cubicBezTo>
                    <a:cubicBezTo>
                      <a:pt x="1" y="1"/>
                      <a:pt x="1" y="1"/>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4" name="Freeform 3202"/>
              <p:cNvSpPr>
                <a:spLocks/>
              </p:cNvSpPr>
              <p:nvPr/>
            </p:nvSpPr>
            <p:spPr bwMode="auto">
              <a:xfrm>
                <a:off x="4624388" y="2719387"/>
                <a:ext cx="7938" cy="9525"/>
              </a:xfrm>
              <a:custGeom>
                <a:avLst/>
                <a:gdLst>
                  <a:gd name="T0" fmla="*/ 0 w 3"/>
                  <a:gd name="T1" fmla="*/ 1 h 3"/>
                  <a:gd name="T2" fmla="*/ 1 w 3"/>
                  <a:gd name="T3" fmla="*/ 2 h 3"/>
                  <a:gd name="T4" fmla="*/ 2 w 3"/>
                  <a:gd name="T5" fmla="*/ 2 h 3"/>
                  <a:gd name="T6" fmla="*/ 2 w 3"/>
                  <a:gd name="T7" fmla="*/ 2 h 3"/>
                  <a:gd name="T8" fmla="*/ 2 w 3"/>
                  <a:gd name="T9" fmla="*/ 2 h 3"/>
                  <a:gd name="T10" fmla="*/ 2 w 3"/>
                  <a:gd name="T11" fmla="*/ 1 h 3"/>
                  <a:gd name="T12" fmla="*/ 2 w 3"/>
                  <a:gd name="T13" fmla="*/ 0 h 3"/>
                  <a:gd name="T14" fmla="*/ 1 w 3"/>
                  <a:gd name="T15" fmla="*/ 1 h 3"/>
                  <a:gd name="T16" fmla="*/ 0 w 3"/>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1"/>
                    </a:moveTo>
                    <a:cubicBezTo>
                      <a:pt x="0" y="1"/>
                      <a:pt x="1" y="2"/>
                      <a:pt x="1" y="2"/>
                    </a:cubicBezTo>
                    <a:cubicBezTo>
                      <a:pt x="1" y="2"/>
                      <a:pt x="1" y="2"/>
                      <a:pt x="2" y="2"/>
                    </a:cubicBezTo>
                    <a:cubicBezTo>
                      <a:pt x="2" y="2"/>
                      <a:pt x="2" y="3"/>
                      <a:pt x="2" y="2"/>
                    </a:cubicBezTo>
                    <a:cubicBezTo>
                      <a:pt x="3" y="2"/>
                      <a:pt x="3" y="2"/>
                      <a:pt x="2" y="2"/>
                    </a:cubicBezTo>
                    <a:cubicBezTo>
                      <a:pt x="2" y="2"/>
                      <a:pt x="2" y="1"/>
                      <a:pt x="2" y="1"/>
                    </a:cubicBezTo>
                    <a:cubicBezTo>
                      <a:pt x="2" y="1"/>
                      <a:pt x="2" y="0"/>
                      <a:pt x="2" y="0"/>
                    </a:cubicBezTo>
                    <a:cubicBezTo>
                      <a:pt x="1" y="0"/>
                      <a:pt x="1" y="1"/>
                      <a:pt x="1" y="1"/>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5" name="Freeform 3203"/>
              <p:cNvSpPr>
                <a:spLocks/>
              </p:cNvSpPr>
              <p:nvPr/>
            </p:nvSpPr>
            <p:spPr bwMode="auto">
              <a:xfrm>
                <a:off x="4610100" y="2713037"/>
                <a:ext cx="7938" cy="6350"/>
              </a:xfrm>
              <a:custGeom>
                <a:avLst/>
                <a:gdLst>
                  <a:gd name="T0" fmla="*/ 3 w 3"/>
                  <a:gd name="T1" fmla="*/ 0 h 2"/>
                  <a:gd name="T2" fmla="*/ 3 w 3"/>
                  <a:gd name="T3" fmla="*/ 1 h 2"/>
                  <a:gd name="T4" fmla="*/ 2 w 3"/>
                  <a:gd name="T5" fmla="*/ 2 h 2"/>
                  <a:gd name="T6" fmla="*/ 1 w 3"/>
                  <a:gd name="T7" fmla="*/ 2 h 2"/>
                  <a:gd name="T8" fmla="*/ 0 w 3"/>
                  <a:gd name="T9" fmla="*/ 2 h 2"/>
                  <a:gd name="T10" fmla="*/ 0 w 3"/>
                  <a:gd name="T11" fmla="*/ 2 h 2"/>
                  <a:gd name="T12" fmla="*/ 0 w 3"/>
                  <a:gd name="T13" fmla="*/ 1 h 2"/>
                  <a:gd name="T14" fmla="*/ 1 w 3"/>
                  <a:gd name="T15" fmla="*/ 0 h 2"/>
                  <a:gd name="T16" fmla="*/ 2 w 3"/>
                  <a:gd name="T17" fmla="*/ 0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1"/>
                      <a:pt x="3" y="1"/>
                      <a:pt x="3" y="1"/>
                    </a:cubicBezTo>
                    <a:cubicBezTo>
                      <a:pt x="3" y="1"/>
                      <a:pt x="2" y="1"/>
                      <a:pt x="2" y="2"/>
                    </a:cubicBezTo>
                    <a:cubicBezTo>
                      <a:pt x="2" y="2"/>
                      <a:pt x="2" y="2"/>
                      <a:pt x="1" y="2"/>
                    </a:cubicBezTo>
                    <a:cubicBezTo>
                      <a:pt x="1" y="2"/>
                      <a:pt x="1" y="2"/>
                      <a:pt x="0" y="2"/>
                    </a:cubicBezTo>
                    <a:cubicBezTo>
                      <a:pt x="0" y="2"/>
                      <a:pt x="0" y="2"/>
                      <a:pt x="0" y="2"/>
                    </a:cubicBezTo>
                    <a:cubicBezTo>
                      <a:pt x="0" y="2"/>
                      <a:pt x="0" y="2"/>
                      <a:pt x="0" y="1"/>
                    </a:cubicBezTo>
                    <a:cubicBezTo>
                      <a:pt x="0" y="1"/>
                      <a:pt x="1" y="0"/>
                      <a:pt x="1" y="0"/>
                    </a:cubicBezTo>
                    <a:cubicBezTo>
                      <a:pt x="2" y="0"/>
                      <a:pt x="2" y="0"/>
                      <a:pt x="2"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6" name="Freeform 3204"/>
              <p:cNvSpPr>
                <a:spLocks/>
              </p:cNvSpPr>
              <p:nvPr/>
            </p:nvSpPr>
            <p:spPr bwMode="auto">
              <a:xfrm>
                <a:off x="4657725" y="2708275"/>
                <a:ext cx="11113" cy="7937"/>
              </a:xfrm>
              <a:custGeom>
                <a:avLst/>
                <a:gdLst>
                  <a:gd name="T0" fmla="*/ 0 w 4"/>
                  <a:gd name="T1" fmla="*/ 1 h 3"/>
                  <a:gd name="T2" fmla="*/ 1 w 4"/>
                  <a:gd name="T3" fmla="*/ 1 h 3"/>
                  <a:gd name="T4" fmla="*/ 1 w 4"/>
                  <a:gd name="T5" fmla="*/ 1 h 3"/>
                  <a:gd name="T6" fmla="*/ 2 w 4"/>
                  <a:gd name="T7" fmla="*/ 1 h 3"/>
                  <a:gd name="T8" fmla="*/ 2 w 4"/>
                  <a:gd name="T9" fmla="*/ 0 h 3"/>
                  <a:gd name="T10" fmla="*/ 3 w 4"/>
                  <a:gd name="T11" fmla="*/ 0 h 3"/>
                  <a:gd name="T12" fmla="*/ 4 w 4"/>
                  <a:gd name="T13" fmla="*/ 0 h 3"/>
                  <a:gd name="T14" fmla="*/ 3 w 4"/>
                  <a:gd name="T15" fmla="*/ 1 h 3"/>
                  <a:gd name="T16" fmla="*/ 2 w 4"/>
                  <a:gd name="T17" fmla="*/ 1 h 3"/>
                  <a:gd name="T18" fmla="*/ 2 w 4"/>
                  <a:gd name="T19" fmla="*/ 2 h 3"/>
                  <a:gd name="T20" fmla="*/ 2 w 4"/>
                  <a:gd name="T21" fmla="*/ 3 h 3"/>
                  <a:gd name="T22" fmla="*/ 2 w 4"/>
                  <a:gd name="T23" fmla="*/ 3 h 3"/>
                  <a:gd name="T24" fmla="*/ 2 w 4"/>
                  <a:gd name="T25" fmla="*/ 3 h 3"/>
                  <a:gd name="T26" fmla="*/ 1 w 4"/>
                  <a:gd name="T27" fmla="*/ 2 h 3"/>
                  <a:gd name="T28" fmla="*/ 0 w 4"/>
                  <a:gd name="T29" fmla="*/ 2 h 3"/>
                  <a:gd name="T30" fmla="*/ 0 w 4"/>
                  <a:gd name="T31" fmla="*/ 1 h 3"/>
                  <a:gd name="T32" fmla="*/ 0 w 4"/>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3">
                    <a:moveTo>
                      <a:pt x="0" y="1"/>
                    </a:moveTo>
                    <a:cubicBezTo>
                      <a:pt x="0" y="1"/>
                      <a:pt x="0" y="1"/>
                      <a:pt x="1" y="1"/>
                    </a:cubicBezTo>
                    <a:cubicBezTo>
                      <a:pt x="1" y="1"/>
                      <a:pt x="1" y="1"/>
                      <a:pt x="1" y="1"/>
                    </a:cubicBezTo>
                    <a:cubicBezTo>
                      <a:pt x="1" y="1"/>
                      <a:pt x="1" y="1"/>
                      <a:pt x="2" y="1"/>
                    </a:cubicBezTo>
                    <a:cubicBezTo>
                      <a:pt x="2" y="1"/>
                      <a:pt x="2" y="1"/>
                      <a:pt x="2" y="0"/>
                    </a:cubicBezTo>
                    <a:cubicBezTo>
                      <a:pt x="3" y="0"/>
                      <a:pt x="3" y="0"/>
                      <a:pt x="3" y="0"/>
                    </a:cubicBezTo>
                    <a:cubicBezTo>
                      <a:pt x="4" y="0"/>
                      <a:pt x="4" y="0"/>
                      <a:pt x="4" y="0"/>
                    </a:cubicBezTo>
                    <a:cubicBezTo>
                      <a:pt x="4" y="1"/>
                      <a:pt x="4" y="1"/>
                      <a:pt x="3" y="1"/>
                    </a:cubicBezTo>
                    <a:cubicBezTo>
                      <a:pt x="3" y="1"/>
                      <a:pt x="2" y="1"/>
                      <a:pt x="2" y="1"/>
                    </a:cubicBezTo>
                    <a:cubicBezTo>
                      <a:pt x="2" y="2"/>
                      <a:pt x="2" y="2"/>
                      <a:pt x="2" y="2"/>
                    </a:cubicBezTo>
                    <a:cubicBezTo>
                      <a:pt x="2" y="2"/>
                      <a:pt x="2" y="2"/>
                      <a:pt x="2" y="3"/>
                    </a:cubicBezTo>
                    <a:cubicBezTo>
                      <a:pt x="3" y="3"/>
                      <a:pt x="2" y="3"/>
                      <a:pt x="2" y="3"/>
                    </a:cubicBezTo>
                    <a:cubicBezTo>
                      <a:pt x="2" y="3"/>
                      <a:pt x="2" y="3"/>
                      <a:pt x="2" y="3"/>
                    </a:cubicBezTo>
                    <a:cubicBezTo>
                      <a:pt x="1" y="3"/>
                      <a:pt x="1" y="2"/>
                      <a:pt x="1" y="2"/>
                    </a:cubicBezTo>
                    <a:cubicBezTo>
                      <a:pt x="1" y="2"/>
                      <a:pt x="1" y="2"/>
                      <a:pt x="0" y="2"/>
                    </a:cubicBez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7" name="Freeform 3205"/>
              <p:cNvSpPr>
                <a:spLocks/>
              </p:cNvSpPr>
              <p:nvPr/>
            </p:nvSpPr>
            <p:spPr bwMode="auto">
              <a:xfrm>
                <a:off x="4621213" y="2705100"/>
                <a:ext cx="3175" cy="11112"/>
              </a:xfrm>
              <a:custGeom>
                <a:avLst/>
                <a:gdLst>
                  <a:gd name="T0" fmla="*/ 0 w 1"/>
                  <a:gd name="T1" fmla="*/ 3 h 4"/>
                  <a:gd name="T2" fmla="*/ 0 w 1"/>
                  <a:gd name="T3" fmla="*/ 2 h 4"/>
                  <a:gd name="T4" fmla="*/ 0 w 1"/>
                  <a:gd name="T5" fmla="*/ 2 h 4"/>
                  <a:gd name="T6" fmla="*/ 1 w 1"/>
                  <a:gd name="T7" fmla="*/ 1 h 4"/>
                  <a:gd name="T8" fmla="*/ 1 w 1"/>
                  <a:gd name="T9" fmla="*/ 0 h 4"/>
                  <a:gd name="T10" fmla="*/ 0 w 1"/>
                  <a:gd name="T11" fmla="*/ 1 h 4"/>
                  <a:gd name="T12" fmla="*/ 0 w 1"/>
                  <a:gd name="T13" fmla="*/ 2 h 4"/>
                  <a:gd name="T14" fmla="*/ 0 w 1"/>
                  <a:gd name="T15" fmla="*/ 3 h 4"/>
                  <a:gd name="T16" fmla="*/ 0 w 1"/>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3"/>
                    </a:moveTo>
                    <a:cubicBezTo>
                      <a:pt x="0" y="3"/>
                      <a:pt x="0" y="3"/>
                      <a:pt x="0" y="2"/>
                    </a:cubicBezTo>
                    <a:cubicBezTo>
                      <a:pt x="0" y="2"/>
                      <a:pt x="0" y="2"/>
                      <a:pt x="0" y="2"/>
                    </a:cubicBezTo>
                    <a:cubicBezTo>
                      <a:pt x="1" y="1"/>
                      <a:pt x="1" y="1"/>
                      <a:pt x="1" y="1"/>
                    </a:cubicBezTo>
                    <a:cubicBezTo>
                      <a:pt x="1" y="1"/>
                      <a:pt x="1" y="0"/>
                      <a:pt x="1" y="0"/>
                    </a:cubicBezTo>
                    <a:cubicBezTo>
                      <a:pt x="1" y="0"/>
                      <a:pt x="1" y="0"/>
                      <a:pt x="0" y="1"/>
                    </a:cubicBezTo>
                    <a:cubicBezTo>
                      <a:pt x="0" y="1"/>
                      <a:pt x="0" y="1"/>
                      <a:pt x="0" y="2"/>
                    </a:cubicBezTo>
                    <a:cubicBezTo>
                      <a:pt x="0" y="2"/>
                      <a:pt x="0" y="3"/>
                      <a:pt x="0" y="3"/>
                    </a:cubicBezTo>
                    <a:cubicBezTo>
                      <a:pt x="0" y="3"/>
                      <a:pt x="0" y="4"/>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8" name="Freeform 3206"/>
              <p:cNvSpPr>
                <a:spLocks/>
              </p:cNvSpPr>
              <p:nvPr/>
            </p:nvSpPr>
            <p:spPr bwMode="auto">
              <a:xfrm>
                <a:off x="4614863" y="2708275"/>
                <a:ext cx="3175" cy="3175"/>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1"/>
                    </a:cubicBezTo>
                    <a:cubicBezTo>
                      <a:pt x="1" y="1"/>
                      <a:pt x="1" y="1"/>
                      <a:pt x="0" y="1"/>
                    </a:cubicBezTo>
                    <a:cubicBezTo>
                      <a:pt x="0"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39" name="Freeform 3207"/>
              <p:cNvSpPr>
                <a:spLocks/>
              </p:cNvSpPr>
              <p:nvPr/>
            </p:nvSpPr>
            <p:spPr bwMode="auto">
              <a:xfrm>
                <a:off x="4611688" y="2711450"/>
                <a:ext cx="6350" cy="1587"/>
              </a:xfrm>
              <a:custGeom>
                <a:avLst/>
                <a:gdLst>
                  <a:gd name="T0" fmla="*/ 1 w 2"/>
                  <a:gd name="T1" fmla="*/ 0 h 1"/>
                  <a:gd name="T2" fmla="*/ 1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1" y="1"/>
                      <a:pt x="1" y="1"/>
                    </a:cubicBezTo>
                    <a:cubicBezTo>
                      <a:pt x="1" y="1"/>
                      <a:pt x="1" y="1"/>
                      <a:pt x="1" y="1"/>
                    </a:cubicBezTo>
                    <a:cubicBezTo>
                      <a:pt x="2"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0" name="Freeform 3208"/>
              <p:cNvSpPr>
                <a:spLocks/>
              </p:cNvSpPr>
              <p:nvPr/>
            </p:nvSpPr>
            <p:spPr bwMode="auto">
              <a:xfrm>
                <a:off x="4614863" y="2697162"/>
                <a:ext cx="17463" cy="14287"/>
              </a:xfrm>
              <a:custGeom>
                <a:avLst/>
                <a:gdLst>
                  <a:gd name="T0" fmla="*/ 0 w 6"/>
                  <a:gd name="T1" fmla="*/ 5 h 5"/>
                  <a:gd name="T2" fmla="*/ 1 w 6"/>
                  <a:gd name="T3" fmla="*/ 4 h 5"/>
                  <a:gd name="T4" fmla="*/ 2 w 6"/>
                  <a:gd name="T5" fmla="*/ 4 h 5"/>
                  <a:gd name="T6" fmla="*/ 3 w 6"/>
                  <a:gd name="T7" fmla="*/ 3 h 5"/>
                  <a:gd name="T8" fmla="*/ 4 w 6"/>
                  <a:gd name="T9" fmla="*/ 3 h 5"/>
                  <a:gd name="T10" fmla="*/ 4 w 6"/>
                  <a:gd name="T11" fmla="*/ 2 h 5"/>
                  <a:gd name="T12" fmla="*/ 5 w 6"/>
                  <a:gd name="T13" fmla="*/ 2 h 5"/>
                  <a:gd name="T14" fmla="*/ 5 w 6"/>
                  <a:gd name="T15" fmla="*/ 1 h 5"/>
                  <a:gd name="T16" fmla="*/ 5 w 6"/>
                  <a:gd name="T17" fmla="*/ 1 h 5"/>
                  <a:gd name="T18" fmla="*/ 6 w 6"/>
                  <a:gd name="T19" fmla="*/ 1 h 5"/>
                  <a:gd name="T20" fmla="*/ 6 w 6"/>
                  <a:gd name="T21" fmla="*/ 1 h 5"/>
                  <a:gd name="T22" fmla="*/ 6 w 6"/>
                  <a:gd name="T23" fmla="*/ 0 h 5"/>
                  <a:gd name="T24" fmla="*/ 5 w 6"/>
                  <a:gd name="T25" fmla="*/ 0 h 5"/>
                  <a:gd name="T26" fmla="*/ 5 w 6"/>
                  <a:gd name="T27" fmla="*/ 0 h 5"/>
                  <a:gd name="T28" fmla="*/ 4 w 6"/>
                  <a:gd name="T29" fmla="*/ 0 h 5"/>
                  <a:gd name="T30" fmla="*/ 4 w 6"/>
                  <a:gd name="T31" fmla="*/ 0 h 5"/>
                  <a:gd name="T32" fmla="*/ 4 w 6"/>
                  <a:gd name="T33" fmla="*/ 1 h 5"/>
                  <a:gd name="T34" fmla="*/ 3 w 6"/>
                  <a:gd name="T35" fmla="*/ 1 h 5"/>
                  <a:gd name="T36" fmla="*/ 3 w 6"/>
                  <a:gd name="T37" fmla="*/ 0 h 5"/>
                  <a:gd name="T38" fmla="*/ 2 w 6"/>
                  <a:gd name="T39" fmla="*/ 1 h 5"/>
                  <a:gd name="T40" fmla="*/ 2 w 6"/>
                  <a:gd name="T41" fmla="*/ 1 h 5"/>
                  <a:gd name="T42" fmla="*/ 3 w 6"/>
                  <a:gd name="T43" fmla="*/ 1 h 5"/>
                  <a:gd name="T44" fmla="*/ 3 w 6"/>
                  <a:gd name="T45" fmla="*/ 2 h 5"/>
                  <a:gd name="T46" fmla="*/ 3 w 6"/>
                  <a:gd name="T47" fmla="*/ 2 h 5"/>
                  <a:gd name="T48" fmla="*/ 2 w 6"/>
                  <a:gd name="T49" fmla="*/ 2 h 5"/>
                  <a:gd name="T50" fmla="*/ 1 w 6"/>
                  <a:gd name="T51" fmla="*/ 2 h 5"/>
                  <a:gd name="T52" fmla="*/ 2 w 6"/>
                  <a:gd name="T53" fmla="*/ 2 h 5"/>
                  <a:gd name="T54" fmla="*/ 1 w 6"/>
                  <a:gd name="T55" fmla="*/ 2 h 5"/>
                  <a:gd name="T56" fmla="*/ 2 w 6"/>
                  <a:gd name="T57" fmla="*/ 3 h 5"/>
                  <a:gd name="T58" fmla="*/ 1 w 6"/>
                  <a:gd name="T59" fmla="*/ 3 h 5"/>
                  <a:gd name="T60" fmla="*/ 0 w 6"/>
                  <a:gd name="T61" fmla="*/ 4 h 5"/>
                  <a:gd name="T62" fmla="*/ 0 w 6"/>
                  <a:gd name="T63" fmla="*/ 4 h 5"/>
                  <a:gd name="T64" fmla="*/ 0 w 6"/>
                  <a:gd name="T6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5">
                    <a:moveTo>
                      <a:pt x="0" y="5"/>
                    </a:moveTo>
                    <a:cubicBezTo>
                      <a:pt x="0" y="4"/>
                      <a:pt x="1" y="4"/>
                      <a:pt x="1" y="4"/>
                    </a:cubicBezTo>
                    <a:cubicBezTo>
                      <a:pt x="1" y="4"/>
                      <a:pt x="2" y="4"/>
                      <a:pt x="2" y="4"/>
                    </a:cubicBezTo>
                    <a:cubicBezTo>
                      <a:pt x="2" y="3"/>
                      <a:pt x="2" y="3"/>
                      <a:pt x="3" y="3"/>
                    </a:cubicBezTo>
                    <a:cubicBezTo>
                      <a:pt x="3" y="3"/>
                      <a:pt x="3" y="3"/>
                      <a:pt x="4" y="3"/>
                    </a:cubicBezTo>
                    <a:cubicBezTo>
                      <a:pt x="4" y="2"/>
                      <a:pt x="4" y="2"/>
                      <a:pt x="4" y="2"/>
                    </a:cubicBezTo>
                    <a:cubicBezTo>
                      <a:pt x="5" y="2"/>
                      <a:pt x="5" y="2"/>
                      <a:pt x="5" y="2"/>
                    </a:cubicBezTo>
                    <a:cubicBezTo>
                      <a:pt x="5" y="2"/>
                      <a:pt x="5" y="2"/>
                      <a:pt x="5" y="1"/>
                    </a:cubicBezTo>
                    <a:cubicBezTo>
                      <a:pt x="5" y="1"/>
                      <a:pt x="5" y="1"/>
                      <a:pt x="5" y="1"/>
                    </a:cubicBezTo>
                    <a:cubicBezTo>
                      <a:pt x="5" y="1"/>
                      <a:pt x="5" y="1"/>
                      <a:pt x="6" y="1"/>
                    </a:cubicBezTo>
                    <a:cubicBezTo>
                      <a:pt x="6" y="1"/>
                      <a:pt x="6" y="1"/>
                      <a:pt x="6" y="1"/>
                    </a:cubicBezTo>
                    <a:cubicBezTo>
                      <a:pt x="6" y="0"/>
                      <a:pt x="6" y="0"/>
                      <a:pt x="6" y="0"/>
                    </a:cubicBezTo>
                    <a:cubicBezTo>
                      <a:pt x="6" y="0"/>
                      <a:pt x="5" y="0"/>
                      <a:pt x="5" y="0"/>
                    </a:cubicBezTo>
                    <a:cubicBezTo>
                      <a:pt x="5" y="0"/>
                      <a:pt x="5" y="0"/>
                      <a:pt x="5" y="0"/>
                    </a:cubicBezTo>
                    <a:cubicBezTo>
                      <a:pt x="4" y="0"/>
                      <a:pt x="4" y="0"/>
                      <a:pt x="4" y="0"/>
                    </a:cubicBezTo>
                    <a:cubicBezTo>
                      <a:pt x="4" y="0"/>
                      <a:pt x="4" y="0"/>
                      <a:pt x="4" y="0"/>
                    </a:cubicBezTo>
                    <a:cubicBezTo>
                      <a:pt x="3" y="0"/>
                      <a:pt x="4" y="1"/>
                      <a:pt x="4" y="1"/>
                    </a:cubicBezTo>
                    <a:cubicBezTo>
                      <a:pt x="4" y="1"/>
                      <a:pt x="3" y="1"/>
                      <a:pt x="3" y="1"/>
                    </a:cubicBezTo>
                    <a:cubicBezTo>
                      <a:pt x="3" y="0"/>
                      <a:pt x="3" y="0"/>
                      <a:pt x="3" y="0"/>
                    </a:cubicBezTo>
                    <a:cubicBezTo>
                      <a:pt x="2" y="0"/>
                      <a:pt x="2" y="1"/>
                      <a:pt x="2" y="1"/>
                    </a:cubicBezTo>
                    <a:cubicBezTo>
                      <a:pt x="2" y="1"/>
                      <a:pt x="2" y="1"/>
                      <a:pt x="2" y="1"/>
                    </a:cubicBezTo>
                    <a:cubicBezTo>
                      <a:pt x="3" y="1"/>
                      <a:pt x="3" y="1"/>
                      <a:pt x="3" y="1"/>
                    </a:cubicBezTo>
                    <a:cubicBezTo>
                      <a:pt x="3" y="1"/>
                      <a:pt x="3" y="2"/>
                      <a:pt x="3" y="2"/>
                    </a:cubicBezTo>
                    <a:cubicBezTo>
                      <a:pt x="3" y="2"/>
                      <a:pt x="3" y="2"/>
                      <a:pt x="3" y="2"/>
                    </a:cubicBezTo>
                    <a:cubicBezTo>
                      <a:pt x="2" y="2"/>
                      <a:pt x="2" y="2"/>
                      <a:pt x="2" y="2"/>
                    </a:cubicBezTo>
                    <a:cubicBezTo>
                      <a:pt x="2" y="1"/>
                      <a:pt x="1" y="1"/>
                      <a:pt x="1" y="2"/>
                    </a:cubicBezTo>
                    <a:cubicBezTo>
                      <a:pt x="1" y="2"/>
                      <a:pt x="2" y="2"/>
                      <a:pt x="2" y="2"/>
                    </a:cubicBezTo>
                    <a:cubicBezTo>
                      <a:pt x="2" y="2"/>
                      <a:pt x="1" y="2"/>
                      <a:pt x="1" y="2"/>
                    </a:cubicBezTo>
                    <a:cubicBezTo>
                      <a:pt x="1" y="3"/>
                      <a:pt x="2" y="3"/>
                      <a:pt x="2" y="3"/>
                    </a:cubicBezTo>
                    <a:cubicBezTo>
                      <a:pt x="2" y="3"/>
                      <a:pt x="2" y="3"/>
                      <a:pt x="1" y="3"/>
                    </a:cubicBezTo>
                    <a:cubicBezTo>
                      <a:pt x="1" y="3"/>
                      <a:pt x="1" y="4"/>
                      <a:pt x="0" y="4"/>
                    </a:cubicBezTo>
                    <a:cubicBezTo>
                      <a:pt x="0" y="4"/>
                      <a:pt x="0" y="4"/>
                      <a:pt x="0" y="4"/>
                    </a:cubicBezTo>
                    <a:cubicBezTo>
                      <a:pt x="0" y="5"/>
                      <a:pt x="0" y="5"/>
                      <a:pt x="0"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1" name="Freeform 3209"/>
              <p:cNvSpPr>
                <a:spLocks/>
              </p:cNvSpPr>
              <p:nvPr/>
            </p:nvSpPr>
            <p:spPr bwMode="auto">
              <a:xfrm>
                <a:off x="4610100" y="2708275"/>
                <a:ext cx="1588" cy="3175"/>
              </a:xfrm>
              <a:custGeom>
                <a:avLst/>
                <a:gdLst>
                  <a:gd name="T0" fmla="*/ 1 w 1"/>
                  <a:gd name="T1" fmla="*/ 1 h 1"/>
                  <a:gd name="T2" fmla="*/ 1 w 1"/>
                  <a:gd name="T3" fmla="*/ 0 h 1"/>
                  <a:gd name="T4" fmla="*/ 0 w 1"/>
                  <a:gd name="T5" fmla="*/ 0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0"/>
                      <a:pt x="1" y="0"/>
                      <a:pt x="1" y="0"/>
                    </a:cubicBezTo>
                    <a:cubicBezTo>
                      <a:pt x="1" y="0"/>
                      <a:pt x="0" y="0"/>
                      <a:pt x="0" y="0"/>
                    </a:cubicBezTo>
                    <a:cubicBezTo>
                      <a:pt x="0" y="0"/>
                      <a:pt x="0" y="0"/>
                      <a:pt x="0" y="0"/>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2" name="Freeform 3210"/>
              <p:cNvSpPr>
                <a:spLocks/>
              </p:cNvSpPr>
              <p:nvPr/>
            </p:nvSpPr>
            <p:spPr bwMode="auto">
              <a:xfrm>
                <a:off x="4614863" y="2697162"/>
                <a:ext cx="3175" cy="7937"/>
              </a:xfrm>
              <a:custGeom>
                <a:avLst/>
                <a:gdLst>
                  <a:gd name="T0" fmla="*/ 0 w 1"/>
                  <a:gd name="T1" fmla="*/ 2 h 3"/>
                  <a:gd name="T2" fmla="*/ 0 w 1"/>
                  <a:gd name="T3" fmla="*/ 2 h 3"/>
                  <a:gd name="T4" fmla="*/ 1 w 1"/>
                  <a:gd name="T5" fmla="*/ 2 h 3"/>
                  <a:gd name="T6" fmla="*/ 1 w 1"/>
                  <a:gd name="T7" fmla="*/ 1 h 3"/>
                  <a:gd name="T8" fmla="*/ 1 w 1"/>
                  <a:gd name="T9" fmla="*/ 1 h 3"/>
                  <a:gd name="T10" fmla="*/ 0 w 1"/>
                  <a:gd name="T11" fmla="*/ 1 h 3"/>
                  <a:gd name="T12" fmla="*/ 0 w 1"/>
                  <a:gd name="T13" fmla="*/ 1 h 3"/>
                  <a:gd name="T14" fmla="*/ 0 w 1"/>
                  <a:gd name="T15" fmla="*/ 2 h 3"/>
                  <a:gd name="T16" fmla="*/ 0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0" y="2"/>
                    </a:moveTo>
                    <a:cubicBezTo>
                      <a:pt x="0" y="3"/>
                      <a:pt x="0" y="2"/>
                      <a:pt x="0" y="2"/>
                    </a:cubicBezTo>
                    <a:cubicBezTo>
                      <a:pt x="1" y="2"/>
                      <a:pt x="1" y="2"/>
                      <a:pt x="1" y="2"/>
                    </a:cubicBezTo>
                    <a:cubicBezTo>
                      <a:pt x="1" y="2"/>
                      <a:pt x="1" y="1"/>
                      <a:pt x="1" y="1"/>
                    </a:cubicBezTo>
                    <a:cubicBezTo>
                      <a:pt x="1" y="1"/>
                      <a:pt x="1" y="1"/>
                      <a:pt x="1" y="1"/>
                    </a:cubicBezTo>
                    <a:cubicBezTo>
                      <a:pt x="1" y="1"/>
                      <a:pt x="1" y="0"/>
                      <a:pt x="0" y="1"/>
                    </a:cubicBezTo>
                    <a:cubicBezTo>
                      <a:pt x="0" y="1"/>
                      <a:pt x="0" y="1"/>
                      <a:pt x="0" y="1"/>
                    </a:cubicBezTo>
                    <a:cubicBezTo>
                      <a:pt x="0" y="1"/>
                      <a:pt x="0" y="1"/>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3" name="Freeform 3211"/>
              <p:cNvSpPr>
                <a:spLocks/>
              </p:cNvSpPr>
              <p:nvPr/>
            </p:nvSpPr>
            <p:spPr bwMode="auto">
              <a:xfrm>
                <a:off x="4606925" y="2711450"/>
                <a:ext cx="3175" cy="1587"/>
              </a:xfrm>
              <a:custGeom>
                <a:avLst/>
                <a:gdLst>
                  <a:gd name="T0" fmla="*/ 0 w 1"/>
                  <a:gd name="T1" fmla="*/ 1 h 1"/>
                  <a:gd name="T2" fmla="*/ 1 w 1"/>
                  <a:gd name="T3" fmla="*/ 1 h 1"/>
                  <a:gd name="T4" fmla="*/ 1 w 1"/>
                  <a:gd name="T5" fmla="*/ 1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1"/>
                    </a:cubicBezTo>
                    <a:cubicBezTo>
                      <a:pt x="1" y="0"/>
                      <a:pt x="1" y="0"/>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4" name="Freeform 3212"/>
              <p:cNvSpPr>
                <a:spLocks/>
              </p:cNvSpPr>
              <p:nvPr/>
            </p:nvSpPr>
            <p:spPr bwMode="auto">
              <a:xfrm>
                <a:off x="4603750" y="2716212"/>
                <a:ext cx="3175" cy="3175"/>
              </a:xfrm>
              <a:custGeom>
                <a:avLst/>
                <a:gdLst>
                  <a:gd name="T0" fmla="*/ 1 w 1"/>
                  <a:gd name="T1" fmla="*/ 0 h 1"/>
                  <a:gd name="T2" fmla="*/ 1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0" y="1"/>
                      <a:pt x="1" y="0"/>
                      <a:pt x="1" y="1"/>
                    </a:cubicBezTo>
                    <a:cubicBezTo>
                      <a:pt x="1" y="1"/>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5" name="Freeform 3213"/>
              <p:cNvSpPr>
                <a:spLocks/>
              </p:cNvSpPr>
              <p:nvPr/>
            </p:nvSpPr>
            <p:spPr bwMode="auto">
              <a:xfrm>
                <a:off x="4632325" y="2690812"/>
                <a:ext cx="3175" cy="6350"/>
              </a:xfrm>
              <a:custGeom>
                <a:avLst/>
                <a:gdLst>
                  <a:gd name="T0" fmla="*/ 0 w 1"/>
                  <a:gd name="T1" fmla="*/ 1 h 2"/>
                  <a:gd name="T2" fmla="*/ 0 w 1"/>
                  <a:gd name="T3" fmla="*/ 2 h 2"/>
                  <a:gd name="T4" fmla="*/ 1 w 1"/>
                  <a:gd name="T5" fmla="*/ 2 h 2"/>
                  <a:gd name="T6" fmla="*/ 1 w 1"/>
                  <a:gd name="T7" fmla="*/ 1 h 2"/>
                  <a:gd name="T8" fmla="*/ 1 w 1"/>
                  <a:gd name="T9" fmla="*/ 1 h 2"/>
                  <a:gd name="T10" fmla="*/ 0 w 1"/>
                  <a:gd name="T11" fmla="*/ 1 h 2"/>
                  <a:gd name="T12" fmla="*/ 0 w 1"/>
                  <a:gd name="T13" fmla="*/ 1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1"/>
                      <a:pt x="0" y="2"/>
                      <a:pt x="0" y="2"/>
                    </a:cubicBezTo>
                    <a:cubicBezTo>
                      <a:pt x="0" y="2"/>
                      <a:pt x="0" y="2"/>
                      <a:pt x="1" y="2"/>
                    </a:cubicBezTo>
                    <a:cubicBezTo>
                      <a:pt x="1" y="2"/>
                      <a:pt x="1" y="1"/>
                      <a:pt x="1" y="1"/>
                    </a:cubicBezTo>
                    <a:cubicBezTo>
                      <a:pt x="1" y="1"/>
                      <a:pt x="1" y="1"/>
                      <a:pt x="1" y="1"/>
                    </a:cubicBezTo>
                    <a:cubicBezTo>
                      <a:pt x="1" y="1"/>
                      <a:pt x="1" y="0"/>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6" name="Freeform 3214"/>
              <p:cNvSpPr>
                <a:spLocks/>
              </p:cNvSpPr>
              <p:nvPr/>
            </p:nvSpPr>
            <p:spPr bwMode="auto">
              <a:xfrm>
                <a:off x="4618038" y="2693987"/>
                <a:ext cx="6350" cy="3175"/>
              </a:xfrm>
              <a:custGeom>
                <a:avLst/>
                <a:gdLst>
                  <a:gd name="T0" fmla="*/ 2 w 2"/>
                  <a:gd name="T1" fmla="*/ 1 h 1"/>
                  <a:gd name="T2" fmla="*/ 1 w 2"/>
                  <a:gd name="T3" fmla="*/ 0 h 1"/>
                  <a:gd name="T4" fmla="*/ 1 w 2"/>
                  <a:gd name="T5" fmla="*/ 1 h 1"/>
                  <a:gd name="T6" fmla="*/ 0 w 2"/>
                  <a:gd name="T7" fmla="*/ 1 h 1"/>
                  <a:gd name="T8" fmla="*/ 1 w 2"/>
                  <a:gd name="T9" fmla="*/ 1 h 1"/>
                  <a:gd name="T10" fmla="*/ 1 w 2"/>
                  <a:gd name="T11" fmla="*/ 1 h 1"/>
                  <a:gd name="T12" fmla="*/ 2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1"/>
                    </a:moveTo>
                    <a:cubicBezTo>
                      <a:pt x="2" y="0"/>
                      <a:pt x="1" y="0"/>
                      <a:pt x="1" y="0"/>
                    </a:cubicBezTo>
                    <a:cubicBezTo>
                      <a:pt x="1" y="0"/>
                      <a:pt x="1" y="1"/>
                      <a:pt x="1" y="1"/>
                    </a:cubicBezTo>
                    <a:cubicBezTo>
                      <a:pt x="1" y="1"/>
                      <a:pt x="0" y="0"/>
                      <a:pt x="0" y="1"/>
                    </a:cubicBezTo>
                    <a:cubicBezTo>
                      <a:pt x="0" y="1"/>
                      <a:pt x="1" y="1"/>
                      <a:pt x="1" y="1"/>
                    </a:cubicBezTo>
                    <a:cubicBezTo>
                      <a:pt x="1" y="1"/>
                      <a:pt x="1"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7" name="Freeform 3215"/>
              <p:cNvSpPr>
                <a:spLocks/>
              </p:cNvSpPr>
              <p:nvPr/>
            </p:nvSpPr>
            <p:spPr bwMode="auto">
              <a:xfrm>
                <a:off x="4624388" y="2687637"/>
                <a:ext cx="7938" cy="6350"/>
              </a:xfrm>
              <a:custGeom>
                <a:avLst/>
                <a:gdLst>
                  <a:gd name="T0" fmla="*/ 0 w 3"/>
                  <a:gd name="T1" fmla="*/ 2 h 2"/>
                  <a:gd name="T2" fmla="*/ 1 w 3"/>
                  <a:gd name="T3" fmla="*/ 1 h 2"/>
                  <a:gd name="T4" fmla="*/ 1 w 3"/>
                  <a:gd name="T5" fmla="*/ 1 h 2"/>
                  <a:gd name="T6" fmla="*/ 1 w 3"/>
                  <a:gd name="T7" fmla="*/ 0 h 2"/>
                  <a:gd name="T8" fmla="*/ 2 w 3"/>
                  <a:gd name="T9" fmla="*/ 1 h 2"/>
                  <a:gd name="T10" fmla="*/ 3 w 3"/>
                  <a:gd name="T11" fmla="*/ 1 h 2"/>
                  <a:gd name="T12" fmla="*/ 3 w 3"/>
                  <a:gd name="T13" fmla="*/ 1 h 2"/>
                  <a:gd name="T14" fmla="*/ 3 w 3"/>
                  <a:gd name="T15" fmla="*/ 1 h 2"/>
                  <a:gd name="T16" fmla="*/ 2 w 3"/>
                  <a:gd name="T17" fmla="*/ 1 h 2"/>
                  <a:gd name="T18" fmla="*/ 2 w 3"/>
                  <a:gd name="T19" fmla="*/ 2 h 2"/>
                  <a:gd name="T20" fmla="*/ 2 w 3"/>
                  <a:gd name="T21" fmla="*/ 2 h 2"/>
                  <a:gd name="T22" fmla="*/ 1 w 3"/>
                  <a:gd name="T23" fmla="*/ 2 h 2"/>
                  <a:gd name="T24" fmla="*/ 0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0" y="2"/>
                    </a:moveTo>
                    <a:cubicBezTo>
                      <a:pt x="0" y="1"/>
                      <a:pt x="1" y="1"/>
                      <a:pt x="1" y="1"/>
                    </a:cubicBezTo>
                    <a:cubicBezTo>
                      <a:pt x="1" y="1"/>
                      <a:pt x="1" y="1"/>
                      <a:pt x="1" y="1"/>
                    </a:cubicBezTo>
                    <a:cubicBezTo>
                      <a:pt x="1" y="0"/>
                      <a:pt x="1" y="0"/>
                      <a:pt x="1" y="0"/>
                    </a:cubicBezTo>
                    <a:cubicBezTo>
                      <a:pt x="2" y="0"/>
                      <a:pt x="2" y="1"/>
                      <a:pt x="2" y="1"/>
                    </a:cubicBezTo>
                    <a:cubicBezTo>
                      <a:pt x="2" y="0"/>
                      <a:pt x="2" y="0"/>
                      <a:pt x="3" y="1"/>
                    </a:cubicBezTo>
                    <a:cubicBezTo>
                      <a:pt x="3" y="1"/>
                      <a:pt x="3" y="1"/>
                      <a:pt x="3" y="1"/>
                    </a:cubicBezTo>
                    <a:cubicBezTo>
                      <a:pt x="3" y="1"/>
                      <a:pt x="3" y="1"/>
                      <a:pt x="3" y="1"/>
                    </a:cubicBezTo>
                    <a:cubicBezTo>
                      <a:pt x="3" y="1"/>
                      <a:pt x="3" y="1"/>
                      <a:pt x="2" y="1"/>
                    </a:cubicBezTo>
                    <a:cubicBezTo>
                      <a:pt x="2" y="2"/>
                      <a:pt x="2" y="2"/>
                      <a:pt x="2" y="2"/>
                    </a:cubicBezTo>
                    <a:cubicBezTo>
                      <a:pt x="2" y="2"/>
                      <a:pt x="2" y="2"/>
                      <a:pt x="2" y="2"/>
                    </a:cubicBezTo>
                    <a:cubicBezTo>
                      <a:pt x="1" y="2"/>
                      <a:pt x="1" y="2"/>
                      <a:pt x="1" y="2"/>
                    </a:cubicBezTo>
                    <a:cubicBezTo>
                      <a:pt x="1"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8" name="Freeform 3216"/>
              <p:cNvSpPr>
                <a:spLocks/>
              </p:cNvSpPr>
              <p:nvPr/>
            </p:nvSpPr>
            <p:spPr bwMode="auto">
              <a:xfrm>
                <a:off x="4621213" y="2687637"/>
                <a:ext cx="4763" cy="3175"/>
              </a:xfrm>
              <a:custGeom>
                <a:avLst/>
                <a:gdLst>
                  <a:gd name="T0" fmla="*/ 0 w 2"/>
                  <a:gd name="T1" fmla="*/ 1 h 1"/>
                  <a:gd name="T2" fmla="*/ 1 w 2"/>
                  <a:gd name="T3" fmla="*/ 0 h 1"/>
                  <a:gd name="T4" fmla="*/ 2 w 2"/>
                  <a:gd name="T5" fmla="*/ 0 h 1"/>
                  <a:gd name="T6" fmla="*/ 2 w 2"/>
                  <a:gd name="T7" fmla="*/ 0 h 1"/>
                  <a:gd name="T8" fmla="*/ 1 w 2"/>
                  <a:gd name="T9" fmla="*/ 1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0"/>
                      <a:pt x="1" y="1"/>
                      <a:pt x="1" y="0"/>
                    </a:cubicBezTo>
                    <a:cubicBezTo>
                      <a:pt x="1" y="0"/>
                      <a:pt x="1" y="0"/>
                      <a:pt x="2" y="0"/>
                    </a:cubicBezTo>
                    <a:cubicBezTo>
                      <a:pt x="2" y="0"/>
                      <a:pt x="2" y="0"/>
                      <a:pt x="2" y="0"/>
                    </a:cubicBezTo>
                    <a:cubicBezTo>
                      <a:pt x="2"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49" name="Freeform 3217"/>
              <p:cNvSpPr>
                <a:spLocks/>
              </p:cNvSpPr>
              <p:nvPr/>
            </p:nvSpPr>
            <p:spPr bwMode="auto">
              <a:xfrm>
                <a:off x="4614863" y="2682875"/>
                <a:ext cx="6350" cy="4762"/>
              </a:xfrm>
              <a:custGeom>
                <a:avLst/>
                <a:gdLst>
                  <a:gd name="T0" fmla="*/ 0 w 2"/>
                  <a:gd name="T1" fmla="*/ 1 h 2"/>
                  <a:gd name="T2" fmla="*/ 1 w 2"/>
                  <a:gd name="T3" fmla="*/ 1 h 2"/>
                  <a:gd name="T4" fmla="*/ 1 w 2"/>
                  <a:gd name="T5" fmla="*/ 0 h 2"/>
                  <a:gd name="T6" fmla="*/ 2 w 2"/>
                  <a:gd name="T7" fmla="*/ 1 h 2"/>
                  <a:gd name="T8" fmla="*/ 1 w 2"/>
                  <a:gd name="T9" fmla="*/ 1 h 2"/>
                  <a:gd name="T10" fmla="*/ 1 w 2"/>
                  <a:gd name="T11" fmla="*/ 2 h 2"/>
                  <a:gd name="T12" fmla="*/ 0 w 2"/>
                  <a:gd name="T13" fmla="*/ 1 h 2"/>
                  <a:gd name="T14" fmla="*/ 0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1"/>
                    </a:moveTo>
                    <a:cubicBezTo>
                      <a:pt x="0" y="1"/>
                      <a:pt x="1" y="1"/>
                      <a:pt x="1" y="1"/>
                    </a:cubicBezTo>
                    <a:cubicBezTo>
                      <a:pt x="1" y="1"/>
                      <a:pt x="1" y="1"/>
                      <a:pt x="1" y="0"/>
                    </a:cubicBezTo>
                    <a:cubicBezTo>
                      <a:pt x="1" y="0"/>
                      <a:pt x="2" y="0"/>
                      <a:pt x="2" y="1"/>
                    </a:cubicBezTo>
                    <a:cubicBezTo>
                      <a:pt x="2" y="1"/>
                      <a:pt x="1" y="1"/>
                      <a:pt x="1" y="1"/>
                    </a:cubicBezTo>
                    <a:cubicBezTo>
                      <a:pt x="1" y="2"/>
                      <a:pt x="1" y="2"/>
                      <a:pt x="1" y="2"/>
                    </a:cubicBezTo>
                    <a:cubicBezTo>
                      <a:pt x="0" y="1"/>
                      <a:pt x="0" y="2"/>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0" name="Freeform 3218"/>
              <p:cNvSpPr>
                <a:spLocks/>
              </p:cNvSpPr>
              <p:nvPr/>
            </p:nvSpPr>
            <p:spPr bwMode="auto">
              <a:xfrm>
                <a:off x="4632325" y="2684462"/>
                <a:ext cx="6350" cy="6350"/>
              </a:xfrm>
              <a:custGeom>
                <a:avLst/>
                <a:gdLst>
                  <a:gd name="T0" fmla="*/ 0 w 2"/>
                  <a:gd name="T1" fmla="*/ 1 h 2"/>
                  <a:gd name="T2" fmla="*/ 1 w 2"/>
                  <a:gd name="T3" fmla="*/ 2 h 2"/>
                  <a:gd name="T4" fmla="*/ 1 w 2"/>
                  <a:gd name="T5" fmla="*/ 2 h 2"/>
                  <a:gd name="T6" fmla="*/ 1 w 2"/>
                  <a:gd name="T7" fmla="*/ 2 h 2"/>
                  <a:gd name="T8" fmla="*/ 2 w 2"/>
                  <a:gd name="T9" fmla="*/ 1 h 2"/>
                  <a:gd name="T10" fmla="*/ 2 w 2"/>
                  <a:gd name="T11" fmla="*/ 1 h 2"/>
                  <a:gd name="T12" fmla="*/ 2 w 2"/>
                  <a:gd name="T13" fmla="*/ 0 h 2"/>
                  <a:gd name="T14" fmla="*/ 1 w 2"/>
                  <a:gd name="T15" fmla="*/ 0 h 2"/>
                  <a:gd name="T16" fmla="*/ 1 w 2"/>
                  <a:gd name="T17" fmla="*/ 1 h 2"/>
                  <a:gd name="T18" fmla="*/ 1 w 2"/>
                  <a:gd name="T19" fmla="*/ 1 h 2"/>
                  <a:gd name="T20" fmla="*/ 0 w 2"/>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1"/>
                    </a:moveTo>
                    <a:cubicBezTo>
                      <a:pt x="0" y="1"/>
                      <a:pt x="0" y="2"/>
                      <a:pt x="1" y="2"/>
                    </a:cubicBezTo>
                    <a:cubicBezTo>
                      <a:pt x="1" y="2"/>
                      <a:pt x="1" y="2"/>
                      <a:pt x="1" y="2"/>
                    </a:cubicBezTo>
                    <a:cubicBezTo>
                      <a:pt x="2" y="2"/>
                      <a:pt x="1" y="2"/>
                      <a:pt x="1" y="2"/>
                    </a:cubicBezTo>
                    <a:cubicBezTo>
                      <a:pt x="1" y="2"/>
                      <a:pt x="2" y="2"/>
                      <a:pt x="2" y="1"/>
                    </a:cubicBezTo>
                    <a:cubicBezTo>
                      <a:pt x="2" y="1"/>
                      <a:pt x="2" y="1"/>
                      <a:pt x="2" y="1"/>
                    </a:cubicBezTo>
                    <a:cubicBezTo>
                      <a:pt x="2" y="0"/>
                      <a:pt x="2" y="0"/>
                      <a:pt x="2" y="0"/>
                    </a:cubicBezTo>
                    <a:cubicBezTo>
                      <a:pt x="1" y="0"/>
                      <a:pt x="1" y="0"/>
                      <a:pt x="1" y="0"/>
                    </a:cubicBezTo>
                    <a:cubicBezTo>
                      <a:pt x="1" y="0"/>
                      <a:pt x="1" y="1"/>
                      <a:pt x="1" y="1"/>
                    </a:cubicBezTo>
                    <a:cubicBezTo>
                      <a:pt x="1" y="1"/>
                      <a:pt x="1" y="1"/>
                      <a:pt x="1"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1" name="Freeform 3219"/>
              <p:cNvSpPr>
                <a:spLocks/>
              </p:cNvSpPr>
              <p:nvPr/>
            </p:nvSpPr>
            <p:spPr bwMode="auto">
              <a:xfrm>
                <a:off x="4625975" y="2679700"/>
                <a:ext cx="6350" cy="4762"/>
              </a:xfrm>
              <a:custGeom>
                <a:avLst/>
                <a:gdLst>
                  <a:gd name="T0" fmla="*/ 0 w 2"/>
                  <a:gd name="T1" fmla="*/ 1 h 2"/>
                  <a:gd name="T2" fmla="*/ 1 w 2"/>
                  <a:gd name="T3" fmla="*/ 2 h 2"/>
                  <a:gd name="T4" fmla="*/ 2 w 2"/>
                  <a:gd name="T5" fmla="*/ 1 h 2"/>
                  <a:gd name="T6" fmla="*/ 1 w 2"/>
                  <a:gd name="T7" fmla="*/ 0 h 2"/>
                  <a:gd name="T8" fmla="*/ 1 w 2"/>
                  <a:gd name="T9" fmla="*/ 1 h 2"/>
                  <a:gd name="T10" fmla="*/ 0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0" y="1"/>
                    </a:moveTo>
                    <a:cubicBezTo>
                      <a:pt x="0" y="2"/>
                      <a:pt x="1" y="2"/>
                      <a:pt x="1" y="2"/>
                    </a:cubicBezTo>
                    <a:cubicBezTo>
                      <a:pt x="2" y="2"/>
                      <a:pt x="2" y="1"/>
                      <a:pt x="2" y="1"/>
                    </a:cubicBezTo>
                    <a:cubicBezTo>
                      <a:pt x="2" y="0"/>
                      <a:pt x="1" y="0"/>
                      <a:pt x="1" y="0"/>
                    </a:cubicBezTo>
                    <a:cubicBezTo>
                      <a:pt x="1" y="0"/>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2" name="Freeform 3221"/>
              <p:cNvSpPr>
                <a:spLocks/>
              </p:cNvSpPr>
              <p:nvPr/>
            </p:nvSpPr>
            <p:spPr bwMode="auto">
              <a:xfrm>
                <a:off x="4632326" y="2679700"/>
                <a:ext cx="6350" cy="4762"/>
              </a:xfrm>
              <a:custGeom>
                <a:avLst/>
                <a:gdLst>
                  <a:gd name="T0" fmla="*/ 1 w 2"/>
                  <a:gd name="T1" fmla="*/ 1 h 2"/>
                  <a:gd name="T2" fmla="*/ 1 w 2"/>
                  <a:gd name="T3" fmla="*/ 1 h 2"/>
                  <a:gd name="T4" fmla="*/ 1 w 2"/>
                  <a:gd name="T5" fmla="*/ 1 h 2"/>
                  <a:gd name="T6" fmla="*/ 0 w 2"/>
                  <a:gd name="T7" fmla="*/ 1 h 2"/>
                  <a:gd name="T8" fmla="*/ 0 w 2"/>
                  <a:gd name="T9" fmla="*/ 0 h 2"/>
                  <a:gd name="T10" fmla="*/ 0 w 2"/>
                  <a:gd name="T11" fmla="*/ 1 h 2"/>
                  <a:gd name="T12" fmla="*/ 0 w 2"/>
                  <a:gd name="T13" fmla="*/ 2 h 2"/>
                  <a:gd name="T14" fmla="*/ 1 w 2"/>
                  <a:gd name="T15" fmla="*/ 2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1"/>
                      <a:pt x="1" y="1"/>
                      <a:pt x="1" y="1"/>
                    </a:cubicBezTo>
                    <a:cubicBezTo>
                      <a:pt x="1" y="1"/>
                      <a:pt x="1" y="1"/>
                      <a:pt x="1" y="1"/>
                    </a:cubicBezTo>
                    <a:cubicBezTo>
                      <a:pt x="1" y="1"/>
                      <a:pt x="0" y="1"/>
                      <a:pt x="0" y="1"/>
                    </a:cubicBezTo>
                    <a:cubicBezTo>
                      <a:pt x="0" y="0"/>
                      <a:pt x="0" y="0"/>
                      <a:pt x="0" y="0"/>
                    </a:cubicBezTo>
                    <a:cubicBezTo>
                      <a:pt x="0" y="1"/>
                      <a:pt x="0" y="1"/>
                      <a:pt x="0" y="1"/>
                    </a:cubicBezTo>
                    <a:cubicBezTo>
                      <a:pt x="0" y="1"/>
                      <a:pt x="0" y="2"/>
                      <a:pt x="0" y="2"/>
                    </a:cubicBezTo>
                    <a:cubicBezTo>
                      <a:pt x="1" y="2"/>
                      <a:pt x="1" y="2"/>
                      <a:pt x="1" y="2"/>
                    </a:cubicBezTo>
                    <a:cubicBezTo>
                      <a:pt x="1"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3" name="Freeform 3222"/>
              <p:cNvSpPr>
                <a:spLocks/>
              </p:cNvSpPr>
              <p:nvPr/>
            </p:nvSpPr>
            <p:spPr bwMode="auto">
              <a:xfrm>
                <a:off x="4638676" y="2670175"/>
                <a:ext cx="4763" cy="6350"/>
              </a:xfrm>
              <a:custGeom>
                <a:avLst/>
                <a:gdLst>
                  <a:gd name="T0" fmla="*/ 1 w 2"/>
                  <a:gd name="T1" fmla="*/ 2 h 2"/>
                  <a:gd name="T2" fmla="*/ 1 w 2"/>
                  <a:gd name="T3" fmla="*/ 2 h 2"/>
                  <a:gd name="T4" fmla="*/ 2 w 2"/>
                  <a:gd name="T5" fmla="*/ 2 h 2"/>
                  <a:gd name="T6" fmla="*/ 2 w 2"/>
                  <a:gd name="T7" fmla="*/ 1 h 2"/>
                  <a:gd name="T8" fmla="*/ 2 w 2"/>
                  <a:gd name="T9" fmla="*/ 0 h 2"/>
                  <a:gd name="T10" fmla="*/ 2 w 2"/>
                  <a:gd name="T11" fmla="*/ 1 h 2"/>
                  <a:gd name="T12" fmla="*/ 1 w 2"/>
                  <a:gd name="T13" fmla="*/ 1 h 2"/>
                  <a:gd name="T14" fmla="*/ 1 w 2"/>
                  <a:gd name="T15" fmla="*/ 1 h 2"/>
                  <a:gd name="T16" fmla="*/ 1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2"/>
                    </a:moveTo>
                    <a:cubicBezTo>
                      <a:pt x="1" y="2"/>
                      <a:pt x="1" y="2"/>
                      <a:pt x="1" y="2"/>
                    </a:cubicBezTo>
                    <a:cubicBezTo>
                      <a:pt x="2" y="2"/>
                      <a:pt x="2" y="2"/>
                      <a:pt x="2" y="2"/>
                    </a:cubicBezTo>
                    <a:cubicBezTo>
                      <a:pt x="2" y="2"/>
                      <a:pt x="2" y="1"/>
                      <a:pt x="2" y="1"/>
                    </a:cubicBezTo>
                    <a:cubicBezTo>
                      <a:pt x="2" y="1"/>
                      <a:pt x="2" y="1"/>
                      <a:pt x="2" y="0"/>
                    </a:cubicBezTo>
                    <a:cubicBezTo>
                      <a:pt x="2" y="0"/>
                      <a:pt x="2" y="0"/>
                      <a:pt x="2" y="1"/>
                    </a:cubicBezTo>
                    <a:cubicBezTo>
                      <a:pt x="2" y="1"/>
                      <a:pt x="2" y="1"/>
                      <a:pt x="1" y="1"/>
                    </a:cubicBezTo>
                    <a:cubicBezTo>
                      <a:pt x="1" y="1"/>
                      <a:pt x="1" y="1"/>
                      <a:pt x="1" y="1"/>
                    </a:cubicBezTo>
                    <a:cubicBezTo>
                      <a:pt x="1" y="1"/>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4" name="Freeform 3223"/>
              <p:cNvSpPr>
                <a:spLocks/>
              </p:cNvSpPr>
              <p:nvPr/>
            </p:nvSpPr>
            <p:spPr bwMode="auto">
              <a:xfrm>
                <a:off x="4652963" y="2655887"/>
                <a:ext cx="7938" cy="12700"/>
              </a:xfrm>
              <a:custGeom>
                <a:avLst/>
                <a:gdLst>
                  <a:gd name="T0" fmla="*/ 0 w 3"/>
                  <a:gd name="T1" fmla="*/ 3 h 4"/>
                  <a:gd name="T2" fmla="*/ 0 w 3"/>
                  <a:gd name="T3" fmla="*/ 3 h 4"/>
                  <a:gd name="T4" fmla="*/ 1 w 3"/>
                  <a:gd name="T5" fmla="*/ 3 h 4"/>
                  <a:gd name="T6" fmla="*/ 2 w 3"/>
                  <a:gd name="T7" fmla="*/ 3 h 4"/>
                  <a:gd name="T8" fmla="*/ 2 w 3"/>
                  <a:gd name="T9" fmla="*/ 3 h 4"/>
                  <a:gd name="T10" fmla="*/ 2 w 3"/>
                  <a:gd name="T11" fmla="*/ 2 h 4"/>
                  <a:gd name="T12" fmla="*/ 3 w 3"/>
                  <a:gd name="T13" fmla="*/ 1 h 4"/>
                  <a:gd name="T14" fmla="*/ 3 w 3"/>
                  <a:gd name="T15" fmla="*/ 1 h 4"/>
                  <a:gd name="T16" fmla="*/ 2 w 3"/>
                  <a:gd name="T17" fmla="*/ 1 h 4"/>
                  <a:gd name="T18" fmla="*/ 2 w 3"/>
                  <a:gd name="T19" fmla="*/ 1 h 4"/>
                  <a:gd name="T20" fmla="*/ 1 w 3"/>
                  <a:gd name="T21" fmla="*/ 1 h 4"/>
                  <a:gd name="T22" fmla="*/ 1 w 3"/>
                  <a:gd name="T23" fmla="*/ 3 h 4"/>
                  <a:gd name="T24" fmla="*/ 0 w 3"/>
                  <a:gd name="T25" fmla="*/ 3 h 4"/>
                  <a:gd name="T26" fmla="*/ 0 w 3"/>
                  <a:gd name="T2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0" y="3"/>
                    </a:moveTo>
                    <a:cubicBezTo>
                      <a:pt x="0" y="3"/>
                      <a:pt x="0" y="4"/>
                      <a:pt x="0" y="3"/>
                    </a:cubicBezTo>
                    <a:cubicBezTo>
                      <a:pt x="1" y="3"/>
                      <a:pt x="1" y="3"/>
                      <a:pt x="1" y="3"/>
                    </a:cubicBezTo>
                    <a:cubicBezTo>
                      <a:pt x="2" y="3"/>
                      <a:pt x="2" y="3"/>
                      <a:pt x="2" y="3"/>
                    </a:cubicBezTo>
                    <a:cubicBezTo>
                      <a:pt x="2" y="3"/>
                      <a:pt x="2" y="3"/>
                      <a:pt x="2" y="3"/>
                    </a:cubicBezTo>
                    <a:cubicBezTo>
                      <a:pt x="2" y="2"/>
                      <a:pt x="2" y="2"/>
                      <a:pt x="2" y="2"/>
                    </a:cubicBezTo>
                    <a:cubicBezTo>
                      <a:pt x="3" y="1"/>
                      <a:pt x="3" y="1"/>
                      <a:pt x="3" y="1"/>
                    </a:cubicBezTo>
                    <a:cubicBezTo>
                      <a:pt x="3" y="0"/>
                      <a:pt x="3" y="0"/>
                      <a:pt x="3" y="1"/>
                    </a:cubicBezTo>
                    <a:cubicBezTo>
                      <a:pt x="2" y="1"/>
                      <a:pt x="2" y="1"/>
                      <a:pt x="2" y="1"/>
                    </a:cubicBezTo>
                    <a:cubicBezTo>
                      <a:pt x="2" y="1"/>
                      <a:pt x="2" y="1"/>
                      <a:pt x="2" y="1"/>
                    </a:cubicBezTo>
                    <a:cubicBezTo>
                      <a:pt x="2" y="1"/>
                      <a:pt x="1" y="1"/>
                      <a:pt x="1" y="1"/>
                    </a:cubicBezTo>
                    <a:cubicBezTo>
                      <a:pt x="1" y="2"/>
                      <a:pt x="1" y="3"/>
                      <a:pt x="1" y="3"/>
                    </a:cubicBezTo>
                    <a:cubicBezTo>
                      <a:pt x="1" y="3"/>
                      <a:pt x="0" y="3"/>
                      <a:pt x="0" y="3"/>
                    </a:cubicBezTo>
                    <a:cubicBezTo>
                      <a:pt x="0" y="3"/>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5" name="Freeform 3224"/>
              <p:cNvSpPr>
                <a:spLocks/>
              </p:cNvSpPr>
              <p:nvPr/>
            </p:nvSpPr>
            <p:spPr bwMode="auto">
              <a:xfrm>
                <a:off x="4652963" y="2655887"/>
                <a:ext cx="4763" cy="3175"/>
              </a:xfrm>
              <a:custGeom>
                <a:avLst/>
                <a:gdLst>
                  <a:gd name="T0" fmla="*/ 0 w 2"/>
                  <a:gd name="T1" fmla="*/ 0 h 1"/>
                  <a:gd name="T2" fmla="*/ 1 w 2"/>
                  <a:gd name="T3" fmla="*/ 1 h 1"/>
                  <a:gd name="T4" fmla="*/ 1 w 2"/>
                  <a:gd name="T5" fmla="*/ 1 h 1"/>
                  <a:gd name="T6" fmla="*/ 2 w 2"/>
                  <a:gd name="T7" fmla="*/ 1 h 1"/>
                  <a:gd name="T8" fmla="*/ 1 w 2"/>
                  <a:gd name="T9" fmla="*/ 0 h 1"/>
                  <a:gd name="T10" fmla="*/ 1 w 2"/>
                  <a:gd name="T11" fmla="*/ 0 h 1"/>
                  <a:gd name="T12" fmla="*/ 0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0"/>
                    </a:moveTo>
                    <a:cubicBezTo>
                      <a:pt x="0" y="1"/>
                      <a:pt x="1" y="1"/>
                      <a:pt x="1" y="1"/>
                    </a:cubicBezTo>
                    <a:cubicBezTo>
                      <a:pt x="1" y="1"/>
                      <a:pt x="1" y="1"/>
                      <a:pt x="1" y="1"/>
                    </a:cubicBezTo>
                    <a:cubicBezTo>
                      <a:pt x="1" y="1"/>
                      <a:pt x="2" y="1"/>
                      <a:pt x="2" y="1"/>
                    </a:cubicBezTo>
                    <a:cubicBezTo>
                      <a:pt x="2" y="0"/>
                      <a:pt x="2"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6" name="Freeform 3225"/>
              <p:cNvSpPr>
                <a:spLocks/>
              </p:cNvSpPr>
              <p:nvPr/>
            </p:nvSpPr>
            <p:spPr bwMode="auto">
              <a:xfrm>
                <a:off x="4657726" y="2654300"/>
                <a:ext cx="6350" cy="1587"/>
              </a:xfrm>
              <a:custGeom>
                <a:avLst/>
                <a:gdLst>
                  <a:gd name="T0" fmla="*/ 0 w 2"/>
                  <a:gd name="T1" fmla="*/ 0 h 1"/>
                  <a:gd name="T2" fmla="*/ 1 w 2"/>
                  <a:gd name="T3" fmla="*/ 1 h 1"/>
                  <a:gd name="T4" fmla="*/ 1 w 2"/>
                  <a:gd name="T5" fmla="*/ 1 h 1"/>
                  <a:gd name="T6" fmla="*/ 1 w 2"/>
                  <a:gd name="T7" fmla="*/ 0 h 1"/>
                  <a:gd name="T8" fmla="*/ 1 w 2"/>
                  <a:gd name="T9" fmla="*/ 0 h 1"/>
                  <a:gd name="T10" fmla="*/ 1 w 2"/>
                  <a:gd name="T11" fmla="*/ 0 h 1"/>
                  <a:gd name="T12" fmla="*/ 1 w 2"/>
                  <a:gd name="T13" fmla="*/ 0 h 1"/>
                  <a:gd name="T14" fmla="*/ 0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0"/>
                    </a:moveTo>
                    <a:cubicBezTo>
                      <a:pt x="0" y="0"/>
                      <a:pt x="0" y="1"/>
                      <a:pt x="1" y="1"/>
                    </a:cubicBezTo>
                    <a:cubicBezTo>
                      <a:pt x="1" y="1"/>
                      <a:pt x="1" y="1"/>
                      <a:pt x="1" y="1"/>
                    </a:cubicBezTo>
                    <a:cubicBezTo>
                      <a:pt x="1" y="1"/>
                      <a:pt x="1" y="1"/>
                      <a:pt x="1" y="0"/>
                    </a:cubicBezTo>
                    <a:cubicBezTo>
                      <a:pt x="1" y="0"/>
                      <a:pt x="1" y="0"/>
                      <a:pt x="1" y="0"/>
                    </a:cubicBezTo>
                    <a:cubicBezTo>
                      <a:pt x="2" y="0"/>
                      <a:pt x="2"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7" name="Freeform 3226"/>
              <p:cNvSpPr>
                <a:spLocks/>
              </p:cNvSpPr>
              <p:nvPr/>
            </p:nvSpPr>
            <p:spPr bwMode="auto">
              <a:xfrm>
                <a:off x="4654551" y="2647950"/>
                <a:ext cx="6350" cy="3175"/>
              </a:xfrm>
              <a:custGeom>
                <a:avLst/>
                <a:gdLst>
                  <a:gd name="T0" fmla="*/ 1 w 2"/>
                  <a:gd name="T1" fmla="*/ 1 h 1"/>
                  <a:gd name="T2" fmla="*/ 1 w 2"/>
                  <a:gd name="T3" fmla="*/ 1 h 1"/>
                  <a:gd name="T4" fmla="*/ 2 w 2"/>
                  <a:gd name="T5" fmla="*/ 1 h 1"/>
                  <a:gd name="T6" fmla="*/ 2 w 2"/>
                  <a:gd name="T7" fmla="*/ 0 h 1"/>
                  <a:gd name="T8" fmla="*/ 2 w 2"/>
                  <a:gd name="T9" fmla="*/ 0 h 1"/>
                  <a:gd name="T10" fmla="*/ 1 w 2"/>
                  <a:gd name="T11" fmla="*/ 0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1"/>
                      <a:pt x="1" y="1"/>
                      <a:pt x="2" y="1"/>
                    </a:cubicBezTo>
                    <a:cubicBezTo>
                      <a:pt x="2" y="1"/>
                      <a:pt x="2" y="0"/>
                      <a:pt x="2" y="0"/>
                    </a:cubicBezTo>
                    <a:cubicBezTo>
                      <a:pt x="2" y="0"/>
                      <a:pt x="2" y="0"/>
                      <a:pt x="2" y="0"/>
                    </a:cubicBezTo>
                    <a:cubicBezTo>
                      <a:pt x="2" y="0"/>
                      <a:pt x="2" y="0"/>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8" name="Freeform 3227"/>
              <p:cNvSpPr>
                <a:spLocks/>
              </p:cNvSpPr>
              <p:nvPr/>
            </p:nvSpPr>
            <p:spPr bwMode="auto">
              <a:xfrm>
                <a:off x="4664076" y="2647950"/>
                <a:ext cx="7938" cy="3175"/>
              </a:xfrm>
              <a:custGeom>
                <a:avLst/>
                <a:gdLst>
                  <a:gd name="T0" fmla="*/ 0 w 3"/>
                  <a:gd name="T1" fmla="*/ 1 h 1"/>
                  <a:gd name="T2" fmla="*/ 1 w 3"/>
                  <a:gd name="T3" fmla="*/ 1 h 1"/>
                  <a:gd name="T4" fmla="*/ 2 w 3"/>
                  <a:gd name="T5" fmla="*/ 1 h 1"/>
                  <a:gd name="T6" fmla="*/ 2 w 3"/>
                  <a:gd name="T7" fmla="*/ 1 h 1"/>
                  <a:gd name="T8" fmla="*/ 2 w 3"/>
                  <a:gd name="T9" fmla="*/ 0 h 1"/>
                  <a:gd name="T10" fmla="*/ 3 w 3"/>
                  <a:gd name="T11" fmla="*/ 0 h 1"/>
                  <a:gd name="T12" fmla="*/ 2 w 3"/>
                  <a:gd name="T13" fmla="*/ 0 h 1"/>
                  <a:gd name="T14" fmla="*/ 2 w 3"/>
                  <a:gd name="T15" fmla="*/ 0 h 1"/>
                  <a:gd name="T16" fmla="*/ 1 w 3"/>
                  <a:gd name="T17" fmla="*/ 0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cubicBezTo>
                      <a:pt x="1" y="1"/>
                      <a:pt x="1" y="1"/>
                      <a:pt x="1" y="1"/>
                    </a:cubicBezTo>
                    <a:cubicBezTo>
                      <a:pt x="1" y="1"/>
                      <a:pt x="2" y="1"/>
                      <a:pt x="2" y="1"/>
                    </a:cubicBezTo>
                    <a:cubicBezTo>
                      <a:pt x="2" y="1"/>
                      <a:pt x="2" y="1"/>
                      <a:pt x="2" y="1"/>
                    </a:cubicBezTo>
                    <a:cubicBezTo>
                      <a:pt x="2" y="1"/>
                      <a:pt x="2" y="1"/>
                      <a:pt x="2" y="0"/>
                    </a:cubicBezTo>
                    <a:cubicBezTo>
                      <a:pt x="2" y="0"/>
                      <a:pt x="3" y="0"/>
                      <a:pt x="3" y="0"/>
                    </a:cubicBezTo>
                    <a:cubicBezTo>
                      <a:pt x="3" y="0"/>
                      <a:pt x="3" y="0"/>
                      <a:pt x="2" y="0"/>
                    </a:cubicBezTo>
                    <a:cubicBezTo>
                      <a:pt x="2" y="0"/>
                      <a:pt x="2" y="0"/>
                      <a:pt x="2" y="0"/>
                    </a:cubicBezTo>
                    <a:cubicBezTo>
                      <a:pt x="1" y="0"/>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59" name="Freeform 3228"/>
              <p:cNvSpPr>
                <a:spLocks/>
              </p:cNvSpPr>
              <p:nvPr/>
            </p:nvSpPr>
            <p:spPr bwMode="auto">
              <a:xfrm>
                <a:off x="4678363" y="2651125"/>
                <a:ext cx="17463" cy="7937"/>
              </a:xfrm>
              <a:custGeom>
                <a:avLst/>
                <a:gdLst>
                  <a:gd name="T0" fmla="*/ 0 w 6"/>
                  <a:gd name="T1" fmla="*/ 2 h 3"/>
                  <a:gd name="T2" fmla="*/ 1 w 6"/>
                  <a:gd name="T3" fmla="*/ 2 h 3"/>
                  <a:gd name="T4" fmla="*/ 2 w 6"/>
                  <a:gd name="T5" fmla="*/ 2 h 3"/>
                  <a:gd name="T6" fmla="*/ 3 w 6"/>
                  <a:gd name="T7" fmla="*/ 2 h 3"/>
                  <a:gd name="T8" fmla="*/ 4 w 6"/>
                  <a:gd name="T9" fmla="*/ 2 h 3"/>
                  <a:gd name="T10" fmla="*/ 5 w 6"/>
                  <a:gd name="T11" fmla="*/ 3 h 3"/>
                  <a:gd name="T12" fmla="*/ 5 w 6"/>
                  <a:gd name="T13" fmla="*/ 2 h 3"/>
                  <a:gd name="T14" fmla="*/ 6 w 6"/>
                  <a:gd name="T15" fmla="*/ 3 h 3"/>
                  <a:gd name="T16" fmla="*/ 6 w 6"/>
                  <a:gd name="T17" fmla="*/ 2 h 3"/>
                  <a:gd name="T18" fmla="*/ 5 w 6"/>
                  <a:gd name="T19" fmla="*/ 2 h 3"/>
                  <a:gd name="T20" fmla="*/ 5 w 6"/>
                  <a:gd name="T21" fmla="*/ 2 h 3"/>
                  <a:gd name="T22" fmla="*/ 4 w 6"/>
                  <a:gd name="T23" fmla="*/ 1 h 3"/>
                  <a:gd name="T24" fmla="*/ 3 w 6"/>
                  <a:gd name="T25" fmla="*/ 1 h 3"/>
                  <a:gd name="T26" fmla="*/ 3 w 6"/>
                  <a:gd name="T27" fmla="*/ 1 h 3"/>
                  <a:gd name="T28" fmla="*/ 3 w 6"/>
                  <a:gd name="T29" fmla="*/ 1 h 3"/>
                  <a:gd name="T30" fmla="*/ 2 w 6"/>
                  <a:gd name="T31" fmla="*/ 1 h 3"/>
                  <a:gd name="T32" fmla="*/ 2 w 6"/>
                  <a:gd name="T33" fmla="*/ 1 h 3"/>
                  <a:gd name="T34" fmla="*/ 1 w 6"/>
                  <a:gd name="T35" fmla="*/ 1 h 3"/>
                  <a:gd name="T36" fmla="*/ 0 w 6"/>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3">
                    <a:moveTo>
                      <a:pt x="0" y="2"/>
                    </a:moveTo>
                    <a:cubicBezTo>
                      <a:pt x="0" y="2"/>
                      <a:pt x="0" y="2"/>
                      <a:pt x="1" y="2"/>
                    </a:cubicBezTo>
                    <a:cubicBezTo>
                      <a:pt x="1" y="2"/>
                      <a:pt x="2" y="2"/>
                      <a:pt x="2" y="2"/>
                    </a:cubicBezTo>
                    <a:cubicBezTo>
                      <a:pt x="2" y="2"/>
                      <a:pt x="2" y="2"/>
                      <a:pt x="3" y="2"/>
                    </a:cubicBezTo>
                    <a:cubicBezTo>
                      <a:pt x="3" y="2"/>
                      <a:pt x="4" y="2"/>
                      <a:pt x="4" y="2"/>
                    </a:cubicBezTo>
                    <a:cubicBezTo>
                      <a:pt x="4" y="2"/>
                      <a:pt x="4" y="3"/>
                      <a:pt x="5" y="3"/>
                    </a:cubicBezTo>
                    <a:cubicBezTo>
                      <a:pt x="5" y="2"/>
                      <a:pt x="5" y="2"/>
                      <a:pt x="5" y="2"/>
                    </a:cubicBezTo>
                    <a:cubicBezTo>
                      <a:pt x="5" y="3"/>
                      <a:pt x="6" y="3"/>
                      <a:pt x="6" y="3"/>
                    </a:cubicBezTo>
                    <a:cubicBezTo>
                      <a:pt x="6" y="3"/>
                      <a:pt x="6" y="3"/>
                      <a:pt x="6" y="2"/>
                    </a:cubicBezTo>
                    <a:cubicBezTo>
                      <a:pt x="6" y="2"/>
                      <a:pt x="6" y="2"/>
                      <a:pt x="5" y="2"/>
                    </a:cubicBezTo>
                    <a:cubicBezTo>
                      <a:pt x="5" y="2"/>
                      <a:pt x="5" y="2"/>
                      <a:pt x="5" y="2"/>
                    </a:cubicBezTo>
                    <a:cubicBezTo>
                      <a:pt x="4" y="2"/>
                      <a:pt x="4" y="2"/>
                      <a:pt x="4" y="1"/>
                    </a:cubicBezTo>
                    <a:cubicBezTo>
                      <a:pt x="4" y="1"/>
                      <a:pt x="4" y="1"/>
                      <a:pt x="3" y="1"/>
                    </a:cubicBezTo>
                    <a:cubicBezTo>
                      <a:pt x="3" y="1"/>
                      <a:pt x="3" y="1"/>
                      <a:pt x="3" y="1"/>
                    </a:cubicBezTo>
                    <a:cubicBezTo>
                      <a:pt x="3" y="1"/>
                      <a:pt x="3" y="1"/>
                      <a:pt x="3" y="1"/>
                    </a:cubicBezTo>
                    <a:cubicBezTo>
                      <a:pt x="3" y="0"/>
                      <a:pt x="3" y="0"/>
                      <a:pt x="2" y="1"/>
                    </a:cubicBezTo>
                    <a:cubicBezTo>
                      <a:pt x="2" y="1"/>
                      <a:pt x="2" y="1"/>
                      <a:pt x="2" y="1"/>
                    </a:cubicBezTo>
                    <a:cubicBezTo>
                      <a:pt x="1" y="1"/>
                      <a:pt x="1" y="1"/>
                      <a:pt x="1"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0" name="Freeform 3229"/>
              <p:cNvSpPr>
                <a:spLocks/>
              </p:cNvSpPr>
              <p:nvPr/>
            </p:nvSpPr>
            <p:spPr bwMode="auto">
              <a:xfrm>
                <a:off x="4675188" y="2638425"/>
                <a:ext cx="3175" cy="6350"/>
              </a:xfrm>
              <a:custGeom>
                <a:avLst/>
                <a:gdLst>
                  <a:gd name="T0" fmla="*/ 0 w 1"/>
                  <a:gd name="T1" fmla="*/ 2 h 2"/>
                  <a:gd name="T2" fmla="*/ 0 w 1"/>
                  <a:gd name="T3" fmla="*/ 2 h 2"/>
                  <a:gd name="T4" fmla="*/ 1 w 1"/>
                  <a:gd name="T5" fmla="*/ 1 h 2"/>
                  <a:gd name="T6" fmla="*/ 1 w 1"/>
                  <a:gd name="T7" fmla="*/ 1 h 2"/>
                  <a:gd name="T8" fmla="*/ 1 w 1"/>
                  <a:gd name="T9" fmla="*/ 1 h 2"/>
                  <a:gd name="T10" fmla="*/ 0 w 1"/>
                  <a:gd name="T11" fmla="*/ 1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0" y="2"/>
                    </a:cubicBezTo>
                    <a:cubicBezTo>
                      <a:pt x="0" y="2"/>
                      <a:pt x="0" y="2"/>
                      <a:pt x="1" y="1"/>
                    </a:cubicBezTo>
                    <a:cubicBezTo>
                      <a:pt x="1" y="1"/>
                      <a:pt x="1" y="1"/>
                      <a:pt x="1" y="1"/>
                    </a:cubicBezTo>
                    <a:cubicBezTo>
                      <a:pt x="1" y="1"/>
                      <a:pt x="1" y="0"/>
                      <a:pt x="1" y="1"/>
                    </a:cubicBezTo>
                    <a:cubicBezTo>
                      <a:pt x="0" y="1"/>
                      <a:pt x="0" y="1"/>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1" name="Freeform 3230"/>
              <p:cNvSpPr>
                <a:spLocks/>
              </p:cNvSpPr>
              <p:nvPr/>
            </p:nvSpPr>
            <p:spPr bwMode="auto">
              <a:xfrm>
                <a:off x="4643438" y="2619375"/>
                <a:ext cx="6350" cy="4762"/>
              </a:xfrm>
              <a:custGeom>
                <a:avLst/>
                <a:gdLst>
                  <a:gd name="T0" fmla="*/ 1 w 2"/>
                  <a:gd name="T1" fmla="*/ 0 h 2"/>
                  <a:gd name="T2" fmla="*/ 0 w 2"/>
                  <a:gd name="T3" fmla="*/ 0 h 2"/>
                  <a:gd name="T4" fmla="*/ 1 w 2"/>
                  <a:gd name="T5" fmla="*/ 1 h 2"/>
                  <a:gd name="T6" fmla="*/ 1 w 2"/>
                  <a:gd name="T7" fmla="*/ 2 h 2"/>
                  <a:gd name="T8" fmla="*/ 1 w 2"/>
                  <a:gd name="T9" fmla="*/ 2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0" y="0"/>
                    </a:cubicBezTo>
                    <a:cubicBezTo>
                      <a:pt x="0" y="1"/>
                      <a:pt x="1" y="1"/>
                      <a:pt x="1" y="1"/>
                    </a:cubicBezTo>
                    <a:cubicBezTo>
                      <a:pt x="1" y="1"/>
                      <a:pt x="0" y="2"/>
                      <a:pt x="1" y="2"/>
                    </a:cubicBezTo>
                    <a:cubicBezTo>
                      <a:pt x="1" y="2"/>
                      <a:pt x="1" y="2"/>
                      <a:pt x="1" y="2"/>
                    </a:cubicBezTo>
                    <a:cubicBezTo>
                      <a:pt x="1" y="2"/>
                      <a:pt x="2"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2" name="Freeform 3231"/>
              <p:cNvSpPr>
                <a:spLocks/>
              </p:cNvSpPr>
              <p:nvPr/>
            </p:nvSpPr>
            <p:spPr bwMode="auto">
              <a:xfrm>
                <a:off x="4649788" y="2609850"/>
                <a:ext cx="17463" cy="14287"/>
              </a:xfrm>
              <a:custGeom>
                <a:avLst/>
                <a:gdLst>
                  <a:gd name="T0" fmla="*/ 6 w 6"/>
                  <a:gd name="T1" fmla="*/ 1 h 5"/>
                  <a:gd name="T2" fmla="*/ 6 w 6"/>
                  <a:gd name="T3" fmla="*/ 2 h 5"/>
                  <a:gd name="T4" fmla="*/ 5 w 6"/>
                  <a:gd name="T5" fmla="*/ 2 h 5"/>
                  <a:gd name="T6" fmla="*/ 4 w 6"/>
                  <a:gd name="T7" fmla="*/ 3 h 5"/>
                  <a:gd name="T8" fmla="*/ 3 w 6"/>
                  <a:gd name="T9" fmla="*/ 3 h 5"/>
                  <a:gd name="T10" fmla="*/ 3 w 6"/>
                  <a:gd name="T11" fmla="*/ 4 h 5"/>
                  <a:gd name="T12" fmla="*/ 2 w 6"/>
                  <a:gd name="T13" fmla="*/ 4 h 5"/>
                  <a:gd name="T14" fmla="*/ 1 w 6"/>
                  <a:gd name="T15" fmla="*/ 4 h 5"/>
                  <a:gd name="T16" fmla="*/ 1 w 6"/>
                  <a:gd name="T17" fmla="*/ 4 h 5"/>
                  <a:gd name="T18" fmla="*/ 1 w 6"/>
                  <a:gd name="T19" fmla="*/ 4 h 5"/>
                  <a:gd name="T20" fmla="*/ 0 w 6"/>
                  <a:gd name="T21" fmla="*/ 4 h 5"/>
                  <a:gd name="T22" fmla="*/ 0 w 6"/>
                  <a:gd name="T23" fmla="*/ 2 h 5"/>
                  <a:gd name="T24" fmla="*/ 1 w 6"/>
                  <a:gd name="T25" fmla="*/ 1 h 5"/>
                  <a:gd name="T26" fmla="*/ 3 w 6"/>
                  <a:gd name="T27" fmla="*/ 1 h 5"/>
                  <a:gd name="T28" fmla="*/ 3 w 6"/>
                  <a:gd name="T29" fmla="*/ 0 h 5"/>
                  <a:gd name="T30" fmla="*/ 4 w 6"/>
                  <a:gd name="T31" fmla="*/ 1 h 5"/>
                  <a:gd name="T32" fmla="*/ 5 w 6"/>
                  <a:gd name="T33" fmla="*/ 0 h 5"/>
                  <a:gd name="T34" fmla="*/ 6 w 6"/>
                  <a:gd name="T3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6" y="1"/>
                    </a:moveTo>
                    <a:cubicBezTo>
                      <a:pt x="6" y="1"/>
                      <a:pt x="6" y="1"/>
                      <a:pt x="6" y="2"/>
                    </a:cubicBezTo>
                    <a:cubicBezTo>
                      <a:pt x="6" y="2"/>
                      <a:pt x="5" y="2"/>
                      <a:pt x="5" y="2"/>
                    </a:cubicBezTo>
                    <a:cubicBezTo>
                      <a:pt x="5" y="2"/>
                      <a:pt x="4" y="3"/>
                      <a:pt x="4" y="3"/>
                    </a:cubicBezTo>
                    <a:cubicBezTo>
                      <a:pt x="4" y="3"/>
                      <a:pt x="3" y="3"/>
                      <a:pt x="3" y="3"/>
                    </a:cubicBezTo>
                    <a:cubicBezTo>
                      <a:pt x="3" y="3"/>
                      <a:pt x="3" y="3"/>
                      <a:pt x="3" y="4"/>
                    </a:cubicBezTo>
                    <a:cubicBezTo>
                      <a:pt x="2" y="4"/>
                      <a:pt x="2" y="4"/>
                      <a:pt x="2" y="4"/>
                    </a:cubicBezTo>
                    <a:cubicBezTo>
                      <a:pt x="2" y="4"/>
                      <a:pt x="2" y="4"/>
                      <a:pt x="1" y="4"/>
                    </a:cubicBezTo>
                    <a:cubicBezTo>
                      <a:pt x="1" y="4"/>
                      <a:pt x="1" y="3"/>
                      <a:pt x="1" y="4"/>
                    </a:cubicBezTo>
                    <a:cubicBezTo>
                      <a:pt x="1" y="4"/>
                      <a:pt x="1" y="4"/>
                      <a:pt x="1" y="4"/>
                    </a:cubicBezTo>
                    <a:cubicBezTo>
                      <a:pt x="0" y="5"/>
                      <a:pt x="0" y="5"/>
                      <a:pt x="0" y="4"/>
                    </a:cubicBezTo>
                    <a:cubicBezTo>
                      <a:pt x="0" y="3"/>
                      <a:pt x="0" y="2"/>
                      <a:pt x="0" y="2"/>
                    </a:cubicBezTo>
                    <a:cubicBezTo>
                      <a:pt x="0" y="1"/>
                      <a:pt x="1" y="1"/>
                      <a:pt x="1" y="1"/>
                    </a:cubicBezTo>
                    <a:cubicBezTo>
                      <a:pt x="2" y="1"/>
                      <a:pt x="2" y="1"/>
                      <a:pt x="3" y="1"/>
                    </a:cubicBezTo>
                    <a:cubicBezTo>
                      <a:pt x="3" y="1"/>
                      <a:pt x="2" y="1"/>
                      <a:pt x="3" y="0"/>
                    </a:cubicBezTo>
                    <a:cubicBezTo>
                      <a:pt x="4" y="0"/>
                      <a:pt x="4" y="1"/>
                      <a:pt x="4" y="1"/>
                    </a:cubicBezTo>
                    <a:cubicBezTo>
                      <a:pt x="5" y="1"/>
                      <a:pt x="4" y="0"/>
                      <a:pt x="5" y="0"/>
                    </a:cubicBezTo>
                    <a:cubicBezTo>
                      <a:pt x="5" y="0"/>
                      <a:pt x="6" y="0"/>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3" name="Freeform 3232"/>
              <p:cNvSpPr>
                <a:spLocks/>
              </p:cNvSpPr>
              <p:nvPr/>
            </p:nvSpPr>
            <p:spPr bwMode="auto">
              <a:xfrm>
                <a:off x="4681538" y="3052762"/>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4" name="Freeform 3233"/>
              <p:cNvSpPr>
                <a:spLocks/>
              </p:cNvSpPr>
              <p:nvPr/>
            </p:nvSpPr>
            <p:spPr bwMode="auto">
              <a:xfrm>
                <a:off x="4724401" y="2992437"/>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5" name="Freeform 3234"/>
              <p:cNvSpPr>
                <a:spLocks/>
              </p:cNvSpPr>
              <p:nvPr/>
            </p:nvSpPr>
            <p:spPr bwMode="auto">
              <a:xfrm>
                <a:off x="4729163" y="2971800"/>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6" name="Freeform 3235"/>
              <p:cNvSpPr>
                <a:spLocks/>
              </p:cNvSpPr>
              <p:nvPr/>
            </p:nvSpPr>
            <p:spPr bwMode="auto">
              <a:xfrm>
                <a:off x="4727576" y="2968625"/>
                <a:ext cx="4763"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0"/>
                      <a:pt x="1" y="0"/>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7" name="Freeform 3236"/>
              <p:cNvSpPr>
                <a:spLocks/>
              </p:cNvSpPr>
              <p:nvPr/>
            </p:nvSpPr>
            <p:spPr bwMode="auto">
              <a:xfrm>
                <a:off x="4721226" y="3000375"/>
                <a:ext cx="6350" cy="3175"/>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2" y="0"/>
                      <a:pt x="1" y="0"/>
                      <a:pt x="0"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8" name="Freeform 3237"/>
              <p:cNvSpPr>
                <a:spLocks/>
              </p:cNvSpPr>
              <p:nvPr/>
            </p:nvSpPr>
            <p:spPr bwMode="auto">
              <a:xfrm>
                <a:off x="4721226" y="3017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69" name="Freeform 3238"/>
              <p:cNvSpPr>
                <a:spLocks/>
              </p:cNvSpPr>
              <p:nvPr/>
            </p:nvSpPr>
            <p:spPr bwMode="auto">
              <a:xfrm>
                <a:off x="4729163" y="29781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0" name="Freeform 3239"/>
              <p:cNvSpPr>
                <a:spLocks/>
              </p:cNvSpPr>
              <p:nvPr/>
            </p:nvSpPr>
            <p:spPr bwMode="auto">
              <a:xfrm>
                <a:off x="4727576" y="2981325"/>
                <a:ext cx="4763" cy="1587"/>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1" name="Freeform 3240"/>
              <p:cNvSpPr>
                <a:spLocks/>
              </p:cNvSpPr>
              <p:nvPr/>
            </p:nvSpPr>
            <p:spPr bwMode="auto">
              <a:xfrm>
                <a:off x="4714876" y="3025775"/>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2" name="Freeform 3241"/>
              <p:cNvSpPr>
                <a:spLocks/>
              </p:cNvSpPr>
              <p:nvPr/>
            </p:nvSpPr>
            <p:spPr bwMode="auto">
              <a:xfrm>
                <a:off x="4718051" y="30146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3" name="Freeform 3242"/>
              <p:cNvSpPr>
                <a:spLocks/>
              </p:cNvSpPr>
              <p:nvPr/>
            </p:nvSpPr>
            <p:spPr bwMode="auto">
              <a:xfrm>
                <a:off x="4727576" y="2978150"/>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4" name="Freeform 3243"/>
              <p:cNvSpPr>
                <a:spLocks/>
              </p:cNvSpPr>
              <p:nvPr/>
            </p:nvSpPr>
            <p:spPr bwMode="auto">
              <a:xfrm>
                <a:off x="4727576" y="2974975"/>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5" name="Freeform 3244"/>
              <p:cNvSpPr>
                <a:spLocks/>
              </p:cNvSpPr>
              <p:nvPr/>
            </p:nvSpPr>
            <p:spPr bwMode="auto">
              <a:xfrm>
                <a:off x="4692651" y="3049587"/>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6" name="Freeform 3245"/>
              <p:cNvSpPr>
                <a:spLocks/>
              </p:cNvSpPr>
              <p:nvPr/>
            </p:nvSpPr>
            <p:spPr bwMode="auto">
              <a:xfrm>
                <a:off x="4695826" y="3049587"/>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7" name="Freeform 3246"/>
              <p:cNvSpPr>
                <a:spLocks/>
              </p:cNvSpPr>
              <p:nvPr/>
            </p:nvSpPr>
            <p:spPr bwMode="auto">
              <a:xfrm>
                <a:off x="4700588" y="3052762"/>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8" name="Freeform 3247"/>
              <p:cNvSpPr>
                <a:spLocks/>
              </p:cNvSpPr>
              <p:nvPr/>
            </p:nvSpPr>
            <p:spPr bwMode="auto">
              <a:xfrm>
                <a:off x="4699001" y="3049587"/>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79" name="Freeform 3248"/>
              <p:cNvSpPr>
                <a:spLocks/>
              </p:cNvSpPr>
              <p:nvPr/>
            </p:nvSpPr>
            <p:spPr bwMode="auto">
              <a:xfrm>
                <a:off x="4699001" y="3049587"/>
                <a:ext cx="1588"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0" name="Freeform 3249"/>
              <p:cNvSpPr>
                <a:spLocks/>
              </p:cNvSpPr>
              <p:nvPr/>
            </p:nvSpPr>
            <p:spPr bwMode="auto">
              <a:xfrm>
                <a:off x="4714876" y="3009900"/>
                <a:ext cx="17463" cy="39687"/>
              </a:xfrm>
              <a:custGeom>
                <a:avLst/>
                <a:gdLst>
                  <a:gd name="T0" fmla="*/ 0 w 6"/>
                  <a:gd name="T1" fmla="*/ 9 h 14"/>
                  <a:gd name="T2" fmla="*/ 0 w 6"/>
                  <a:gd name="T3" fmla="*/ 10 h 14"/>
                  <a:gd name="T4" fmla="*/ 0 w 6"/>
                  <a:gd name="T5" fmla="*/ 12 h 14"/>
                  <a:gd name="T6" fmla="*/ 1 w 6"/>
                  <a:gd name="T7" fmla="*/ 13 h 14"/>
                  <a:gd name="T8" fmla="*/ 1 w 6"/>
                  <a:gd name="T9" fmla="*/ 12 h 14"/>
                  <a:gd name="T10" fmla="*/ 2 w 6"/>
                  <a:gd name="T11" fmla="*/ 12 h 14"/>
                  <a:gd name="T12" fmla="*/ 2 w 6"/>
                  <a:gd name="T13" fmla="*/ 11 h 14"/>
                  <a:gd name="T14" fmla="*/ 2 w 6"/>
                  <a:gd name="T15" fmla="*/ 10 h 14"/>
                  <a:gd name="T16" fmla="*/ 3 w 6"/>
                  <a:gd name="T17" fmla="*/ 9 h 14"/>
                  <a:gd name="T18" fmla="*/ 3 w 6"/>
                  <a:gd name="T19" fmla="*/ 8 h 14"/>
                  <a:gd name="T20" fmla="*/ 3 w 6"/>
                  <a:gd name="T21" fmla="*/ 8 h 14"/>
                  <a:gd name="T22" fmla="*/ 3 w 6"/>
                  <a:gd name="T23" fmla="*/ 8 h 14"/>
                  <a:gd name="T24" fmla="*/ 3 w 6"/>
                  <a:gd name="T25" fmla="*/ 7 h 14"/>
                  <a:gd name="T26" fmla="*/ 3 w 6"/>
                  <a:gd name="T27" fmla="*/ 7 h 14"/>
                  <a:gd name="T28" fmla="*/ 4 w 6"/>
                  <a:gd name="T29" fmla="*/ 6 h 14"/>
                  <a:gd name="T30" fmla="*/ 4 w 6"/>
                  <a:gd name="T31" fmla="*/ 5 h 14"/>
                  <a:gd name="T32" fmla="*/ 4 w 6"/>
                  <a:gd name="T33" fmla="*/ 5 h 14"/>
                  <a:gd name="T34" fmla="*/ 5 w 6"/>
                  <a:gd name="T35" fmla="*/ 4 h 14"/>
                  <a:gd name="T36" fmla="*/ 5 w 6"/>
                  <a:gd name="T37" fmla="*/ 3 h 14"/>
                  <a:gd name="T38" fmla="*/ 6 w 6"/>
                  <a:gd name="T39" fmla="*/ 2 h 14"/>
                  <a:gd name="T40" fmla="*/ 6 w 6"/>
                  <a:gd name="T41" fmla="*/ 1 h 14"/>
                  <a:gd name="T42" fmla="*/ 5 w 6"/>
                  <a:gd name="T43" fmla="*/ 0 h 14"/>
                  <a:gd name="T44" fmla="*/ 5 w 6"/>
                  <a:gd name="T45" fmla="*/ 0 h 14"/>
                  <a:gd name="T46" fmla="*/ 5 w 6"/>
                  <a:gd name="T47" fmla="*/ 1 h 14"/>
                  <a:gd name="T48" fmla="*/ 4 w 6"/>
                  <a:gd name="T49" fmla="*/ 2 h 14"/>
                  <a:gd name="T50" fmla="*/ 4 w 6"/>
                  <a:gd name="T51" fmla="*/ 3 h 14"/>
                  <a:gd name="T52" fmla="*/ 3 w 6"/>
                  <a:gd name="T53" fmla="*/ 4 h 14"/>
                  <a:gd name="T54" fmla="*/ 3 w 6"/>
                  <a:gd name="T55" fmla="*/ 5 h 14"/>
                  <a:gd name="T56" fmla="*/ 3 w 6"/>
                  <a:gd name="T57" fmla="*/ 5 h 14"/>
                  <a:gd name="T58" fmla="*/ 2 w 6"/>
                  <a:gd name="T59" fmla="*/ 5 h 14"/>
                  <a:gd name="T60" fmla="*/ 2 w 6"/>
                  <a:gd name="T61" fmla="*/ 6 h 14"/>
                  <a:gd name="T62" fmla="*/ 1 w 6"/>
                  <a:gd name="T63" fmla="*/ 7 h 14"/>
                  <a:gd name="T64" fmla="*/ 0 w 6"/>
                  <a:gd name="T6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14">
                    <a:moveTo>
                      <a:pt x="0" y="9"/>
                    </a:moveTo>
                    <a:cubicBezTo>
                      <a:pt x="0" y="9"/>
                      <a:pt x="0" y="10"/>
                      <a:pt x="0" y="10"/>
                    </a:cubicBezTo>
                    <a:cubicBezTo>
                      <a:pt x="0" y="11"/>
                      <a:pt x="0" y="11"/>
                      <a:pt x="0" y="12"/>
                    </a:cubicBezTo>
                    <a:cubicBezTo>
                      <a:pt x="0" y="13"/>
                      <a:pt x="0" y="14"/>
                      <a:pt x="1" y="13"/>
                    </a:cubicBezTo>
                    <a:cubicBezTo>
                      <a:pt x="1" y="13"/>
                      <a:pt x="1" y="12"/>
                      <a:pt x="1" y="12"/>
                    </a:cubicBezTo>
                    <a:cubicBezTo>
                      <a:pt x="1" y="12"/>
                      <a:pt x="2" y="12"/>
                      <a:pt x="2" y="12"/>
                    </a:cubicBezTo>
                    <a:cubicBezTo>
                      <a:pt x="2" y="11"/>
                      <a:pt x="2" y="11"/>
                      <a:pt x="2" y="11"/>
                    </a:cubicBezTo>
                    <a:cubicBezTo>
                      <a:pt x="2" y="11"/>
                      <a:pt x="2" y="11"/>
                      <a:pt x="2" y="10"/>
                    </a:cubicBezTo>
                    <a:cubicBezTo>
                      <a:pt x="3" y="9"/>
                      <a:pt x="3" y="9"/>
                      <a:pt x="3" y="9"/>
                    </a:cubicBezTo>
                    <a:cubicBezTo>
                      <a:pt x="3" y="9"/>
                      <a:pt x="3" y="8"/>
                      <a:pt x="3" y="8"/>
                    </a:cubicBezTo>
                    <a:cubicBezTo>
                      <a:pt x="3" y="8"/>
                      <a:pt x="3" y="8"/>
                      <a:pt x="3" y="8"/>
                    </a:cubicBezTo>
                    <a:cubicBezTo>
                      <a:pt x="3" y="8"/>
                      <a:pt x="3" y="8"/>
                      <a:pt x="3" y="8"/>
                    </a:cubicBezTo>
                    <a:cubicBezTo>
                      <a:pt x="3" y="8"/>
                      <a:pt x="3" y="8"/>
                      <a:pt x="3" y="7"/>
                    </a:cubicBezTo>
                    <a:cubicBezTo>
                      <a:pt x="3" y="7"/>
                      <a:pt x="3" y="7"/>
                      <a:pt x="3" y="7"/>
                    </a:cubicBezTo>
                    <a:cubicBezTo>
                      <a:pt x="4" y="6"/>
                      <a:pt x="4" y="7"/>
                      <a:pt x="4" y="6"/>
                    </a:cubicBezTo>
                    <a:cubicBezTo>
                      <a:pt x="4" y="6"/>
                      <a:pt x="4" y="5"/>
                      <a:pt x="4" y="5"/>
                    </a:cubicBezTo>
                    <a:cubicBezTo>
                      <a:pt x="4" y="5"/>
                      <a:pt x="4" y="5"/>
                      <a:pt x="4" y="5"/>
                    </a:cubicBezTo>
                    <a:cubicBezTo>
                      <a:pt x="5" y="4"/>
                      <a:pt x="5" y="4"/>
                      <a:pt x="5" y="4"/>
                    </a:cubicBezTo>
                    <a:cubicBezTo>
                      <a:pt x="5" y="4"/>
                      <a:pt x="5" y="3"/>
                      <a:pt x="5" y="3"/>
                    </a:cubicBezTo>
                    <a:cubicBezTo>
                      <a:pt x="6" y="3"/>
                      <a:pt x="6" y="2"/>
                      <a:pt x="6" y="2"/>
                    </a:cubicBezTo>
                    <a:cubicBezTo>
                      <a:pt x="6" y="2"/>
                      <a:pt x="6" y="1"/>
                      <a:pt x="6" y="1"/>
                    </a:cubicBezTo>
                    <a:cubicBezTo>
                      <a:pt x="6" y="0"/>
                      <a:pt x="6" y="0"/>
                      <a:pt x="5" y="0"/>
                    </a:cubicBezTo>
                    <a:cubicBezTo>
                      <a:pt x="5" y="0"/>
                      <a:pt x="5" y="0"/>
                      <a:pt x="5" y="0"/>
                    </a:cubicBezTo>
                    <a:cubicBezTo>
                      <a:pt x="5" y="1"/>
                      <a:pt x="5" y="1"/>
                      <a:pt x="5" y="1"/>
                    </a:cubicBezTo>
                    <a:cubicBezTo>
                      <a:pt x="5" y="2"/>
                      <a:pt x="4" y="2"/>
                      <a:pt x="4" y="2"/>
                    </a:cubicBezTo>
                    <a:cubicBezTo>
                      <a:pt x="4" y="2"/>
                      <a:pt x="4" y="3"/>
                      <a:pt x="4" y="3"/>
                    </a:cubicBezTo>
                    <a:cubicBezTo>
                      <a:pt x="4" y="3"/>
                      <a:pt x="4" y="3"/>
                      <a:pt x="3" y="4"/>
                    </a:cubicBezTo>
                    <a:cubicBezTo>
                      <a:pt x="3" y="4"/>
                      <a:pt x="3" y="4"/>
                      <a:pt x="3" y="5"/>
                    </a:cubicBezTo>
                    <a:cubicBezTo>
                      <a:pt x="3" y="5"/>
                      <a:pt x="3" y="5"/>
                      <a:pt x="3" y="5"/>
                    </a:cubicBezTo>
                    <a:cubicBezTo>
                      <a:pt x="2" y="6"/>
                      <a:pt x="2" y="5"/>
                      <a:pt x="2" y="5"/>
                    </a:cubicBezTo>
                    <a:cubicBezTo>
                      <a:pt x="2" y="6"/>
                      <a:pt x="2" y="6"/>
                      <a:pt x="2" y="6"/>
                    </a:cubicBezTo>
                    <a:cubicBezTo>
                      <a:pt x="2" y="7"/>
                      <a:pt x="2" y="7"/>
                      <a:pt x="1" y="7"/>
                    </a:cubicBezTo>
                    <a:cubicBezTo>
                      <a:pt x="1" y="7"/>
                      <a:pt x="0" y="9"/>
                      <a:pt x="0"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1" name="Freeform 3250"/>
              <p:cNvSpPr>
                <a:spLocks/>
              </p:cNvSpPr>
              <p:nvPr/>
            </p:nvSpPr>
            <p:spPr bwMode="auto">
              <a:xfrm>
                <a:off x="4775201" y="29464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2" name="Freeform 3251"/>
              <p:cNvSpPr>
                <a:spLocks/>
              </p:cNvSpPr>
              <p:nvPr/>
            </p:nvSpPr>
            <p:spPr bwMode="auto">
              <a:xfrm>
                <a:off x="4775201" y="2936875"/>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3" name="Freeform 3252"/>
              <p:cNvSpPr>
                <a:spLocks/>
              </p:cNvSpPr>
              <p:nvPr/>
            </p:nvSpPr>
            <p:spPr bwMode="auto">
              <a:xfrm>
                <a:off x="4772026" y="2949575"/>
                <a:ext cx="3175"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4" name="Freeform 3253"/>
              <p:cNvSpPr>
                <a:spLocks/>
              </p:cNvSpPr>
              <p:nvPr/>
            </p:nvSpPr>
            <p:spPr bwMode="auto">
              <a:xfrm>
                <a:off x="4756151" y="2986087"/>
                <a:ext cx="22225" cy="38100"/>
              </a:xfrm>
              <a:custGeom>
                <a:avLst/>
                <a:gdLst>
                  <a:gd name="T0" fmla="*/ 0 w 8"/>
                  <a:gd name="T1" fmla="*/ 6 h 13"/>
                  <a:gd name="T2" fmla="*/ 0 w 8"/>
                  <a:gd name="T3" fmla="*/ 7 h 13"/>
                  <a:gd name="T4" fmla="*/ 0 w 8"/>
                  <a:gd name="T5" fmla="*/ 8 h 13"/>
                  <a:gd name="T6" fmla="*/ 0 w 8"/>
                  <a:gd name="T7" fmla="*/ 8 h 13"/>
                  <a:gd name="T8" fmla="*/ 0 w 8"/>
                  <a:gd name="T9" fmla="*/ 9 h 13"/>
                  <a:gd name="T10" fmla="*/ 0 w 8"/>
                  <a:gd name="T11" fmla="*/ 10 h 13"/>
                  <a:gd name="T12" fmla="*/ 0 w 8"/>
                  <a:gd name="T13" fmla="*/ 11 h 13"/>
                  <a:gd name="T14" fmla="*/ 1 w 8"/>
                  <a:gd name="T15" fmla="*/ 11 h 13"/>
                  <a:gd name="T16" fmla="*/ 1 w 8"/>
                  <a:gd name="T17" fmla="*/ 12 h 13"/>
                  <a:gd name="T18" fmla="*/ 0 w 8"/>
                  <a:gd name="T19" fmla="*/ 13 h 13"/>
                  <a:gd name="T20" fmla="*/ 1 w 8"/>
                  <a:gd name="T21" fmla="*/ 13 h 13"/>
                  <a:gd name="T22" fmla="*/ 1 w 8"/>
                  <a:gd name="T23" fmla="*/ 13 h 13"/>
                  <a:gd name="T24" fmla="*/ 2 w 8"/>
                  <a:gd name="T25" fmla="*/ 13 h 13"/>
                  <a:gd name="T26" fmla="*/ 2 w 8"/>
                  <a:gd name="T27" fmla="*/ 12 h 13"/>
                  <a:gd name="T28" fmla="*/ 2 w 8"/>
                  <a:gd name="T29" fmla="*/ 12 h 13"/>
                  <a:gd name="T30" fmla="*/ 3 w 8"/>
                  <a:gd name="T31" fmla="*/ 11 h 13"/>
                  <a:gd name="T32" fmla="*/ 3 w 8"/>
                  <a:gd name="T33" fmla="*/ 11 h 13"/>
                  <a:gd name="T34" fmla="*/ 3 w 8"/>
                  <a:gd name="T35" fmla="*/ 10 h 13"/>
                  <a:gd name="T36" fmla="*/ 5 w 8"/>
                  <a:gd name="T37" fmla="*/ 9 h 13"/>
                  <a:gd name="T38" fmla="*/ 6 w 8"/>
                  <a:gd name="T39" fmla="*/ 8 h 13"/>
                  <a:gd name="T40" fmla="*/ 7 w 8"/>
                  <a:gd name="T41" fmla="*/ 7 h 13"/>
                  <a:gd name="T42" fmla="*/ 6 w 8"/>
                  <a:gd name="T43" fmla="*/ 7 h 13"/>
                  <a:gd name="T44" fmla="*/ 6 w 8"/>
                  <a:gd name="T45" fmla="*/ 5 h 13"/>
                  <a:gd name="T46" fmla="*/ 6 w 8"/>
                  <a:gd name="T47" fmla="*/ 4 h 13"/>
                  <a:gd name="T48" fmla="*/ 7 w 8"/>
                  <a:gd name="T49" fmla="*/ 4 h 13"/>
                  <a:gd name="T50" fmla="*/ 7 w 8"/>
                  <a:gd name="T51" fmla="*/ 3 h 13"/>
                  <a:gd name="T52" fmla="*/ 8 w 8"/>
                  <a:gd name="T53" fmla="*/ 3 h 13"/>
                  <a:gd name="T54" fmla="*/ 8 w 8"/>
                  <a:gd name="T55" fmla="*/ 2 h 13"/>
                  <a:gd name="T56" fmla="*/ 8 w 8"/>
                  <a:gd name="T57" fmla="*/ 1 h 13"/>
                  <a:gd name="T58" fmla="*/ 7 w 8"/>
                  <a:gd name="T59" fmla="*/ 1 h 13"/>
                  <a:gd name="T60" fmla="*/ 6 w 8"/>
                  <a:gd name="T61" fmla="*/ 2 h 13"/>
                  <a:gd name="T62" fmla="*/ 5 w 8"/>
                  <a:gd name="T63" fmla="*/ 1 h 13"/>
                  <a:gd name="T64" fmla="*/ 4 w 8"/>
                  <a:gd name="T65" fmla="*/ 2 h 13"/>
                  <a:gd name="T66" fmla="*/ 1 w 8"/>
                  <a:gd name="T67" fmla="*/ 5 h 13"/>
                  <a:gd name="T68" fmla="*/ 0 w 8"/>
                  <a:gd name="T6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3">
                    <a:moveTo>
                      <a:pt x="0" y="6"/>
                    </a:moveTo>
                    <a:cubicBezTo>
                      <a:pt x="0" y="6"/>
                      <a:pt x="0" y="6"/>
                      <a:pt x="0" y="7"/>
                    </a:cubicBezTo>
                    <a:cubicBezTo>
                      <a:pt x="0" y="7"/>
                      <a:pt x="0" y="7"/>
                      <a:pt x="0" y="8"/>
                    </a:cubicBezTo>
                    <a:cubicBezTo>
                      <a:pt x="0" y="8"/>
                      <a:pt x="0" y="8"/>
                      <a:pt x="0" y="8"/>
                    </a:cubicBezTo>
                    <a:cubicBezTo>
                      <a:pt x="0" y="9"/>
                      <a:pt x="0" y="9"/>
                      <a:pt x="0" y="9"/>
                    </a:cubicBezTo>
                    <a:cubicBezTo>
                      <a:pt x="0" y="9"/>
                      <a:pt x="0" y="9"/>
                      <a:pt x="0" y="10"/>
                    </a:cubicBezTo>
                    <a:cubicBezTo>
                      <a:pt x="0" y="10"/>
                      <a:pt x="0" y="10"/>
                      <a:pt x="0" y="11"/>
                    </a:cubicBezTo>
                    <a:cubicBezTo>
                      <a:pt x="1" y="11"/>
                      <a:pt x="1" y="11"/>
                      <a:pt x="1" y="11"/>
                    </a:cubicBezTo>
                    <a:cubicBezTo>
                      <a:pt x="1" y="12"/>
                      <a:pt x="1" y="11"/>
                      <a:pt x="1" y="12"/>
                    </a:cubicBezTo>
                    <a:cubicBezTo>
                      <a:pt x="1" y="12"/>
                      <a:pt x="0" y="12"/>
                      <a:pt x="0" y="13"/>
                    </a:cubicBezTo>
                    <a:cubicBezTo>
                      <a:pt x="0" y="13"/>
                      <a:pt x="1" y="13"/>
                      <a:pt x="1" y="13"/>
                    </a:cubicBezTo>
                    <a:cubicBezTo>
                      <a:pt x="1" y="13"/>
                      <a:pt x="1" y="13"/>
                      <a:pt x="1" y="13"/>
                    </a:cubicBezTo>
                    <a:cubicBezTo>
                      <a:pt x="1" y="13"/>
                      <a:pt x="2" y="13"/>
                      <a:pt x="2" y="13"/>
                    </a:cubicBezTo>
                    <a:cubicBezTo>
                      <a:pt x="2" y="13"/>
                      <a:pt x="2" y="12"/>
                      <a:pt x="2" y="12"/>
                    </a:cubicBezTo>
                    <a:cubicBezTo>
                      <a:pt x="2" y="12"/>
                      <a:pt x="2" y="12"/>
                      <a:pt x="2" y="12"/>
                    </a:cubicBezTo>
                    <a:cubicBezTo>
                      <a:pt x="2" y="11"/>
                      <a:pt x="3" y="11"/>
                      <a:pt x="3" y="11"/>
                    </a:cubicBezTo>
                    <a:cubicBezTo>
                      <a:pt x="3" y="11"/>
                      <a:pt x="3" y="11"/>
                      <a:pt x="3" y="11"/>
                    </a:cubicBezTo>
                    <a:cubicBezTo>
                      <a:pt x="3" y="10"/>
                      <a:pt x="3" y="10"/>
                      <a:pt x="3" y="10"/>
                    </a:cubicBezTo>
                    <a:cubicBezTo>
                      <a:pt x="4" y="10"/>
                      <a:pt x="6" y="9"/>
                      <a:pt x="5" y="9"/>
                    </a:cubicBezTo>
                    <a:cubicBezTo>
                      <a:pt x="4" y="8"/>
                      <a:pt x="5" y="8"/>
                      <a:pt x="6" y="8"/>
                    </a:cubicBezTo>
                    <a:cubicBezTo>
                      <a:pt x="6" y="8"/>
                      <a:pt x="7" y="7"/>
                      <a:pt x="7" y="7"/>
                    </a:cubicBezTo>
                    <a:cubicBezTo>
                      <a:pt x="6" y="7"/>
                      <a:pt x="6" y="7"/>
                      <a:pt x="6" y="7"/>
                    </a:cubicBezTo>
                    <a:cubicBezTo>
                      <a:pt x="5" y="6"/>
                      <a:pt x="6" y="6"/>
                      <a:pt x="6" y="5"/>
                    </a:cubicBezTo>
                    <a:cubicBezTo>
                      <a:pt x="6" y="5"/>
                      <a:pt x="5" y="4"/>
                      <a:pt x="6" y="4"/>
                    </a:cubicBezTo>
                    <a:cubicBezTo>
                      <a:pt x="6" y="4"/>
                      <a:pt x="6" y="4"/>
                      <a:pt x="7" y="4"/>
                    </a:cubicBezTo>
                    <a:cubicBezTo>
                      <a:pt x="7" y="4"/>
                      <a:pt x="6" y="3"/>
                      <a:pt x="7" y="3"/>
                    </a:cubicBezTo>
                    <a:cubicBezTo>
                      <a:pt x="7" y="2"/>
                      <a:pt x="7" y="3"/>
                      <a:pt x="8" y="3"/>
                    </a:cubicBezTo>
                    <a:cubicBezTo>
                      <a:pt x="8" y="3"/>
                      <a:pt x="8" y="2"/>
                      <a:pt x="8" y="2"/>
                    </a:cubicBezTo>
                    <a:cubicBezTo>
                      <a:pt x="8" y="2"/>
                      <a:pt x="8" y="1"/>
                      <a:pt x="8" y="1"/>
                    </a:cubicBezTo>
                    <a:cubicBezTo>
                      <a:pt x="8" y="0"/>
                      <a:pt x="7" y="1"/>
                      <a:pt x="7" y="1"/>
                    </a:cubicBezTo>
                    <a:cubicBezTo>
                      <a:pt x="6" y="2"/>
                      <a:pt x="6" y="1"/>
                      <a:pt x="6" y="2"/>
                    </a:cubicBezTo>
                    <a:cubicBezTo>
                      <a:pt x="6" y="3"/>
                      <a:pt x="5" y="2"/>
                      <a:pt x="5" y="1"/>
                    </a:cubicBezTo>
                    <a:cubicBezTo>
                      <a:pt x="5" y="1"/>
                      <a:pt x="4" y="1"/>
                      <a:pt x="4" y="2"/>
                    </a:cubicBezTo>
                    <a:cubicBezTo>
                      <a:pt x="2" y="2"/>
                      <a:pt x="2" y="4"/>
                      <a:pt x="1" y="5"/>
                    </a:cubicBezTo>
                    <a:cubicBezTo>
                      <a:pt x="1" y="5"/>
                      <a:pt x="0" y="5"/>
                      <a:pt x="0"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5" name="Freeform 3254"/>
              <p:cNvSpPr>
                <a:spLocks/>
              </p:cNvSpPr>
              <p:nvPr/>
            </p:nvSpPr>
            <p:spPr bwMode="auto">
              <a:xfrm>
                <a:off x="4767263" y="2946400"/>
                <a:ext cx="7938" cy="4762"/>
              </a:xfrm>
              <a:custGeom>
                <a:avLst/>
                <a:gdLst>
                  <a:gd name="T0" fmla="*/ 2 w 3"/>
                  <a:gd name="T1" fmla="*/ 1 h 2"/>
                  <a:gd name="T2" fmla="*/ 1 w 3"/>
                  <a:gd name="T3" fmla="*/ 1 h 2"/>
                  <a:gd name="T4" fmla="*/ 2 w 3"/>
                  <a:gd name="T5" fmla="*/ 1 h 2"/>
                </a:gdLst>
                <a:ahLst/>
                <a:cxnLst>
                  <a:cxn ang="0">
                    <a:pos x="T0" y="T1"/>
                  </a:cxn>
                  <a:cxn ang="0">
                    <a:pos x="T2" y="T3"/>
                  </a:cxn>
                  <a:cxn ang="0">
                    <a:pos x="T4" y="T5"/>
                  </a:cxn>
                </a:cxnLst>
                <a:rect l="0" t="0" r="r" b="b"/>
                <a:pathLst>
                  <a:path w="3" h="2">
                    <a:moveTo>
                      <a:pt x="2" y="1"/>
                    </a:moveTo>
                    <a:cubicBezTo>
                      <a:pt x="3" y="0"/>
                      <a:pt x="2" y="1"/>
                      <a:pt x="1" y="1"/>
                    </a:cubicBezTo>
                    <a:cubicBezTo>
                      <a:pt x="0"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6" name="Freeform 3255"/>
              <p:cNvSpPr>
                <a:spLocks/>
              </p:cNvSpPr>
              <p:nvPr/>
            </p:nvSpPr>
            <p:spPr bwMode="auto">
              <a:xfrm>
                <a:off x="4781551" y="2925762"/>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7" name="Freeform 3256"/>
              <p:cNvSpPr>
                <a:spLocks/>
              </p:cNvSpPr>
              <p:nvPr/>
            </p:nvSpPr>
            <p:spPr bwMode="auto">
              <a:xfrm>
                <a:off x="4784726" y="2935287"/>
                <a:ext cx="0" cy="1587"/>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8" name="Freeform 3257"/>
              <p:cNvSpPr>
                <a:spLocks/>
              </p:cNvSpPr>
              <p:nvPr/>
            </p:nvSpPr>
            <p:spPr bwMode="auto">
              <a:xfrm>
                <a:off x="4781551" y="2922587"/>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9" name="Freeform 3258"/>
              <p:cNvSpPr>
                <a:spLocks/>
              </p:cNvSpPr>
              <p:nvPr/>
            </p:nvSpPr>
            <p:spPr bwMode="auto">
              <a:xfrm>
                <a:off x="4778376" y="2974975"/>
                <a:ext cx="9525" cy="3175"/>
              </a:xfrm>
              <a:custGeom>
                <a:avLst/>
                <a:gdLst>
                  <a:gd name="T0" fmla="*/ 1 w 3"/>
                  <a:gd name="T1" fmla="*/ 1 h 1"/>
                  <a:gd name="T2" fmla="*/ 1 w 3"/>
                  <a:gd name="T3" fmla="*/ 0 h 1"/>
                  <a:gd name="T4" fmla="*/ 1 w 3"/>
                  <a:gd name="T5" fmla="*/ 1 h 1"/>
                </a:gdLst>
                <a:ahLst/>
                <a:cxnLst>
                  <a:cxn ang="0">
                    <a:pos x="T0" y="T1"/>
                  </a:cxn>
                  <a:cxn ang="0">
                    <a:pos x="T2" y="T3"/>
                  </a:cxn>
                  <a:cxn ang="0">
                    <a:pos x="T4" y="T5"/>
                  </a:cxn>
                </a:cxnLst>
                <a:rect l="0" t="0" r="r" b="b"/>
                <a:pathLst>
                  <a:path w="3" h="1">
                    <a:moveTo>
                      <a:pt x="1" y="1"/>
                    </a:moveTo>
                    <a:cubicBezTo>
                      <a:pt x="3" y="1"/>
                      <a:pt x="2" y="0"/>
                      <a:pt x="1"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0" name="Freeform 3259"/>
              <p:cNvSpPr>
                <a:spLocks/>
              </p:cNvSpPr>
              <p:nvPr/>
            </p:nvSpPr>
            <p:spPr bwMode="auto">
              <a:xfrm>
                <a:off x="4781551" y="294005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1" name="Freeform 3260"/>
              <p:cNvSpPr>
                <a:spLocks/>
              </p:cNvSpPr>
              <p:nvPr/>
            </p:nvSpPr>
            <p:spPr bwMode="auto">
              <a:xfrm>
                <a:off x="4767263" y="2940050"/>
                <a:ext cx="4763"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1"/>
                      <a:pt x="1" y="1"/>
                      <a:pt x="1"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2" name="Freeform 3261"/>
              <p:cNvSpPr>
                <a:spLocks/>
              </p:cNvSpPr>
              <p:nvPr/>
            </p:nvSpPr>
            <p:spPr bwMode="auto">
              <a:xfrm>
                <a:off x="4772026" y="2936875"/>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3" name="Freeform 3262"/>
              <p:cNvSpPr>
                <a:spLocks/>
              </p:cNvSpPr>
              <p:nvPr/>
            </p:nvSpPr>
            <p:spPr bwMode="auto">
              <a:xfrm>
                <a:off x="4772026" y="2940050"/>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1"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4" name="Freeform 3263"/>
              <p:cNvSpPr>
                <a:spLocks/>
              </p:cNvSpPr>
              <p:nvPr/>
            </p:nvSpPr>
            <p:spPr bwMode="auto">
              <a:xfrm>
                <a:off x="4778376" y="2935287"/>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5" name="Freeform 3264"/>
              <p:cNvSpPr>
                <a:spLocks/>
              </p:cNvSpPr>
              <p:nvPr/>
            </p:nvSpPr>
            <p:spPr bwMode="auto">
              <a:xfrm>
                <a:off x="4775201" y="2940050"/>
                <a:ext cx="6350" cy="6350"/>
              </a:xfrm>
              <a:custGeom>
                <a:avLst/>
                <a:gdLst>
                  <a:gd name="T0" fmla="*/ 1 w 2"/>
                  <a:gd name="T1" fmla="*/ 0 h 2"/>
                  <a:gd name="T2" fmla="*/ 1 w 2"/>
                  <a:gd name="T3" fmla="*/ 1 h 2"/>
                  <a:gd name="T4" fmla="*/ 1 w 2"/>
                  <a:gd name="T5" fmla="*/ 2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0"/>
                      <a:pt x="0" y="1"/>
                      <a:pt x="1" y="1"/>
                    </a:cubicBezTo>
                    <a:cubicBezTo>
                      <a:pt x="1" y="1"/>
                      <a:pt x="0" y="1"/>
                      <a:pt x="1" y="2"/>
                    </a:cubicBezTo>
                    <a:cubicBezTo>
                      <a:pt x="1" y="2"/>
                      <a:pt x="2"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6" name="Freeform 3265"/>
              <p:cNvSpPr>
                <a:spLocks/>
              </p:cNvSpPr>
              <p:nvPr/>
            </p:nvSpPr>
            <p:spPr bwMode="auto">
              <a:xfrm>
                <a:off x="4778376" y="2928937"/>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7" name="Freeform 3266"/>
              <p:cNvSpPr>
                <a:spLocks/>
              </p:cNvSpPr>
              <p:nvPr/>
            </p:nvSpPr>
            <p:spPr bwMode="auto">
              <a:xfrm>
                <a:off x="4770438" y="2943225"/>
                <a:ext cx="4763" cy="6350"/>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1"/>
                      <a:pt x="2" y="0"/>
                      <a:pt x="1" y="1"/>
                    </a:cubicBezTo>
                    <a:cubicBezTo>
                      <a:pt x="0" y="2"/>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8" name="Freeform 3267"/>
              <p:cNvSpPr>
                <a:spLocks/>
              </p:cNvSpPr>
              <p:nvPr/>
            </p:nvSpPr>
            <p:spPr bwMode="auto">
              <a:xfrm>
                <a:off x="4629151" y="3055937"/>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9" name="Freeform 3268"/>
              <p:cNvSpPr>
                <a:spLocks/>
              </p:cNvSpPr>
              <p:nvPr/>
            </p:nvSpPr>
            <p:spPr bwMode="auto">
              <a:xfrm>
                <a:off x="4781551" y="29257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0" name="Freeform 3269"/>
              <p:cNvSpPr>
                <a:spLocks/>
              </p:cNvSpPr>
              <p:nvPr/>
            </p:nvSpPr>
            <p:spPr bwMode="auto">
              <a:xfrm>
                <a:off x="4752976" y="2951162"/>
                <a:ext cx="11113" cy="12700"/>
              </a:xfrm>
              <a:custGeom>
                <a:avLst/>
                <a:gdLst>
                  <a:gd name="T0" fmla="*/ 2 w 4"/>
                  <a:gd name="T1" fmla="*/ 1 h 4"/>
                  <a:gd name="T2" fmla="*/ 3 w 4"/>
                  <a:gd name="T3" fmla="*/ 2 h 4"/>
                  <a:gd name="T4" fmla="*/ 2 w 4"/>
                  <a:gd name="T5" fmla="*/ 1 h 4"/>
                </a:gdLst>
                <a:ahLst/>
                <a:cxnLst>
                  <a:cxn ang="0">
                    <a:pos x="T0" y="T1"/>
                  </a:cxn>
                  <a:cxn ang="0">
                    <a:pos x="T2" y="T3"/>
                  </a:cxn>
                  <a:cxn ang="0">
                    <a:pos x="T4" y="T5"/>
                  </a:cxn>
                </a:cxnLst>
                <a:rect l="0" t="0" r="r" b="b"/>
                <a:pathLst>
                  <a:path w="4" h="4">
                    <a:moveTo>
                      <a:pt x="2" y="1"/>
                    </a:moveTo>
                    <a:cubicBezTo>
                      <a:pt x="1" y="2"/>
                      <a:pt x="0" y="4"/>
                      <a:pt x="3" y="2"/>
                    </a:cubicBezTo>
                    <a:cubicBezTo>
                      <a:pt x="4" y="0"/>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1" name="Freeform 3270"/>
              <p:cNvSpPr>
                <a:spLocks/>
              </p:cNvSpPr>
              <p:nvPr/>
            </p:nvSpPr>
            <p:spPr bwMode="auto">
              <a:xfrm>
                <a:off x="4752976" y="2949575"/>
                <a:ext cx="4763" cy="4762"/>
              </a:xfrm>
              <a:custGeom>
                <a:avLst/>
                <a:gdLst>
                  <a:gd name="T0" fmla="*/ 1 w 2"/>
                  <a:gd name="T1" fmla="*/ 1 h 2"/>
                  <a:gd name="T2" fmla="*/ 0 w 2"/>
                  <a:gd name="T3" fmla="*/ 2 h 2"/>
                  <a:gd name="T4" fmla="*/ 2 w 2"/>
                  <a:gd name="T5" fmla="*/ 1 h 2"/>
                  <a:gd name="T6" fmla="*/ 2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1"/>
                      <a:pt x="1" y="1"/>
                      <a:pt x="0" y="2"/>
                    </a:cubicBezTo>
                    <a:cubicBezTo>
                      <a:pt x="0" y="2"/>
                      <a:pt x="1" y="2"/>
                      <a:pt x="2" y="1"/>
                    </a:cubicBezTo>
                    <a:cubicBezTo>
                      <a:pt x="2" y="1"/>
                      <a:pt x="2" y="1"/>
                      <a:pt x="2" y="1"/>
                    </a:cubicBezTo>
                    <a:cubicBezTo>
                      <a:pt x="2" y="0"/>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2" name="Freeform 3271"/>
              <p:cNvSpPr>
                <a:spLocks/>
              </p:cNvSpPr>
              <p:nvPr/>
            </p:nvSpPr>
            <p:spPr bwMode="auto">
              <a:xfrm>
                <a:off x="4778376" y="2986087"/>
                <a:ext cx="6350" cy="6350"/>
              </a:xfrm>
              <a:custGeom>
                <a:avLst/>
                <a:gdLst>
                  <a:gd name="T0" fmla="*/ 0 w 2"/>
                  <a:gd name="T1" fmla="*/ 1 h 2"/>
                  <a:gd name="T2" fmla="*/ 1 w 2"/>
                  <a:gd name="T3" fmla="*/ 2 h 2"/>
                  <a:gd name="T4" fmla="*/ 2 w 2"/>
                  <a:gd name="T5" fmla="*/ 1 h 2"/>
                  <a:gd name="T6" fmla="*/ 2 w 2"/>
                  <a:gd name="T7" fmla="*/ 0 h 2"/>
                  <a:gd name="T8" fmla="*/ 1 w 2"/>
                  <a:gd name="T9" fmla="*/ 0 h 2"/>
                  <a:gd name="T10" fmla="*/ 0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0" y="1"/>
                    </a:moveTo>
                    <a:cubicBezTo>
                      <a:pt x="0" y="1"/>
                      <a:pt x="0" y="1"/>
                      <a:pt x="1" y="2"/>
                    </a:cubicBezTo>
                    <a:cubicBezTo>
                      <a:pt x="1" y="2"/>
                      <a:pt x="1" y="1"/>
                      <a:pt x="2" y="1"/>
                    </a:cubicBezTo>
                    <a:cubicBezTo>
                      <a:pt x="2" y="1"/>
                      <a:pt x="2" y="0"/>
                      <a:pt x="2" y="0"/>
                    </a:cubicBezTo>
                    <a:cubicBezTo>
                      <a:pt x="1" y="1"/>
                      <a:pt x="1" y="0"/>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3" name="Freeform 3272"/>
              <p:cNvSpPr>
                <a:spLocks/>
              </p:cNvSpPr>
              <p:nvPr/>
            </p:nvSpPr>
            <p:spPr bwMode="auto">
              <a:xfrm>
                <a:off x="4775201" y="2995612"/>
                <a:ext cx="3175" cy="1587"/>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4" name="Freeform 3273"/>
              <p:cNvSpPr>
                <a:spLocks/>
              </p:cNvSpPr>
              <p:nvPr/>
            </p:nvSpPr>
            <p:spPr bwMode="auto">
              <a:xfrm>
                <a:off x="4752976" y="3009900"/>
                <a:ext cx="3175" cy="1587"/>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5" name="Freeform 3274"/>
              <p:cNvSpPr>
                <a:spLocks/>
              </p:cNvSpPr>
              <p:nvPr/>
            </p:nvSpPr>
            <p:spPr bwMode="auto">
              <a:xfrm>
                <a:off x="4749801" y="3009900"/>
                <a:ext cx="6350" cy="1587"/>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2" y="1"/>
                      <a:pt x="1" y="1"/>
                      <a:pt x="1" y="1"/>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6" name="Freeform 3275"/>
              <p:cNvSpPr>
                <a:spLocks/>
              </p:cNvSpPr>
              <p:nvPr/>
            </p:nvSpPr>
            <p:spPr bwMode="auto">
              <a:xfrm>
                <a:off x="4781551" y="2928937"/>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7" name="Freeform 3276"/>
              <p:cNvSpPr>
                <a:spLocks/>
              </p:cNvSpPr>
              <p:nvPr/>
            </p:nvSpPr>
            <p:spPr bwMode="auto">
              <a:xfrm>
                <a:off x="4841876" y="2728912"/>
                <a:ext cx="3175" cy="1587"/>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8" name="Freeform 3277"/>
              <p:cNvSpPr>
                <a:spLocks/>
              </p:cNvSpPr>
              <p:nvPr/>
            </p:nvSpPr>
            <p:spPr bwMode="auto">
              <a:xfrm>
                <a:off x="4860926" y="2716212"/>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1"/>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9" name="Freeform 3278"/>
              <p:cNvSpPr>
                <a:spLocks/>
              </p:cNvSpPr>
              <p:nvPr/>
            </p:nvSpPr>
            <p:spPr bwMode="auto">
              <a:xfrm>
                <a:off x="4859338" y="2722562"/>
                <a:ext cx="1588" cy="3175"/>
              </a:xfrm>
              <a:custGeom>
                <a:avLst/>
                <a:gdLst>
                  <a:gd name="T0" fmla="*/ 1 w 1"/>
                  <a:gd name="T1" fmla="*/ 0 h 1"/>
                  <a:gd name="T2" fmla="*/ 0 w 1"/>
                  <a:gd name="T3" fmla="*/ 0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0" y="0"/>
                      <a:pt x="1"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0" name="Freeform 3279"/>
              <p:cNvSpPr>
                <a:spLocks/>
              </p:cNvSpPr>
              <p:nvPr/>
            </p:nvSpPr>
            <p:spPr bwMode="auto">
              <a:xfrm>
                <a:off x="4846638" y="2728912"/>
                <a:ext cx="6350" cy="1587"/>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1" y="0"/>
                    </a:cubicBezTo>
                    <a:cubicBezTo>
                      <a:pt x="1" y="0"/>
                      <a:pt x="0" y="0"/>
                      <a:pt x="1"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1" name="Freeform 3280"/>
              <p:cNvSpPr>
                <a:spLocks/>
              </p:cNvSpPr>
              <p:nvPr/>
            </p:nvSpPr>
            <p:spPr bwMode="auto">
              <a:xfrm>
                <a:off x="4859338" y="2716212"/>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1"/>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2" name="Freeform 3281"/>
              <p:cNvSpPr>
                <a:spLocks/>
              </p:cNvSpPr>
              <p:nvPr/>
            </p:nvSpPr>
            <p:spPr bwMode="auto">
              <a:xfrm>
                <a:off x="4860926" y="2711450"/>
                <a:ext cx="3175" cy="4762"/>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3" name="Freeform 3282"/>
              <p:cNvSpPr>
                <a:spLocks/>
              </p:cNvSpPr>
              <p:nvPr/>
            </p:nvSpPr>
            <p:spPr bwMode="auto">
              <a:xfrm>
                <a:off x="4860926" y="2713037"/>
                <a:ext cx="6350" cy="3175"/>
              </a:xfrm>
              <a:custGeom>
                <a:avLst/>
                <a:gdLst>
                  <a:gd name="T0" fmla="*/ 1 w 2"/>
                  <a:gd name="T1" fmla="*/ 0 h 1"/>
                  <a:gd name="T2" fmla="*/ 1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1" y="0"/>
                    </a:cubicBezTo>
                    <a:cubicBezTo>
                      <a:pt x="0" y="1"/>
                      <a:pt x="1"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4" name="Freeform 3283"/>
              <p:cNvSpPr>
                <a:spLocks/>
              </p:cNvSpPr>
              <p:nvPr/>
            </p:nvSpPr>
            <p:spPr bwMode="auto">
              <a:xfrm>
                <a:off x="4838701" y="273367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5" name="Freeform 3284"/>
              <p:cNvSpPr>
                <a:spLocks/>
              </p:cNvSpPr>
              <p:nvPr/>
            </p:nvSpPr>
            <p:spPr bwMode="auto">
              <a:xfrm>
                <a:off x="4838701" y="273685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6" name="Freeform 3285"/>
              <p:cNvSpPr>
                <a:spLocks/>
              </p:cNvSpPr>
              <p:nvPr/>
            </p:nvSpPr>
            <p:spPr bwMode="auto">
              <a:xfrm>
                <a:off x="4838701" y="2730500"/>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7" name="Freeform 3286"/>
              <p:cNvSpPr>
                <a:spLocks/>
              </p:cNvSpPr>
              <p:nvPr/>
            </p:nvSpPr>
            <p:spPr bwMode="auto">
              <a:xfrm>
                <a:off x="4856163" y="2722562"/>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8" name="Freeform 3287"/>
              <p:cNvSpPr>
                <a:spLocks/>
              </p:cNvSpPr>
              <p:nvPr/>
            </p:nvSpPr>
            <p:spPr bwMode="auto">
              <a:xfrm>
                <a:off x="4816476" y="2782887"/>
                <a:ext cx="4763" cy="7937"/>
              </a:xfrm>
              <a:custGeom>
                <a:avLst/>
                <a:gdLst>
                  <a:gd name="T0" fmla="*/ 1 w 2"/>
                  <a:gd name="T1" fmla="*/ 1 h 3"/>
                  <a:gd name="T2" fmla="*/ 1 w 2"/>
                  <a:gd name="T3" fmla="*/ 2 h 3"/>
                  <a:gd name="T4" fmla="*/ 1 w 2"/>
                  <a:gd name="T5" fmla="*/ 2 h 3"/>
                  <a:gd name="T6" fmla="*/ 2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1" y="2"/>
                      <a:pt x="1" y="2"/>
                      <a:pt x="1" y="2"/>
                    </a:cubicBezTo>
                    <a:cubicBezTo>
                      <a:pt x="0" y="3"/>
                      <a:pt x="1" y="3"/>
                      <a:pt x="1" y="2"/>
                    </a:cubicBezTo>
                    <a:cubicBezTo>
                      <a:pt x="2" y="2"/>
                      <a:pt x="2" y="1"/>
                      <a:pt x="2" y="1"/>
                    </a:cubicBezTo>
                    <a:cubicBezTo>
                      <a:pt x="2"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9" name="Freeform 3288"/>
              <p:cNvSpPr>
                <a:spLocks/>
              </p:cNvSpPr>
              <p:nvPr/>
            </p:nvSpPr>
            <p:spPr bwMode="auto">
              <a:xfrm>
                <a:off x="4816476" y="2787650"/>
                <a:ext cx="1588"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0" name="Freeform 3289"/>
              <p:cNvSpPr>
                <a:spLocks/>
              </p:cNvSpPr>
              <p:nvPr/>
            </p:nvSpPr>
            <p:spPr bwMode="auto">
              <a:xfrm>
                <a:off x="4856163" y="2719387"/>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1" name="Freeform 3290"/>
              <p:cNvSpPr>
                <a:spLocks/>
              </p:cNvSpPr>
              <p:nvPr/>
            </p:nvSpPr>
            <p:spPr bwMode="auto">
              <a:xfrm>
                <a:off x="4764088" y="2903537"/>
                <a:ext cx="6350" cy="3175"/>
              </a:xfrm>
              <a:custGeom>
                <a:avLst/>
                <a:gdLst>
                  <a:gd name="T0" fmla="*/ 0 w 2"/>
                  <a:gd name="T1" fmla="*/ 1 h 1"/>
                  <a:gd name="T2" fmla="*/ 1 w 2"/>
                  <a:gd name="T3" fmla="*/ 1 h 1"/>
                  <a:gd name="T4" fmla="*/ 1 w 2"/>
                  <a:gd name="T5" fmla="*/ 1 h 1"/>
                  <a:gd name="T6" fmla="*/ 1 w 2"/>
                  <a:gd name="T7" fmla="*/ 0 h 1"/>
                  <a:gd name="T8" fmla="*/ 1 w 2"/>
                  <a:gd name="T9" fmla="*/ 0 h 1"/>
                  <a:gd name="T10" fmla="*/ 0 w 2"/>
                  <a:gd name="T11" fmla="*/ 0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1"/>
                      <a:pt x="1" y="1"/>
                    </a:cubicBezTo>
                    <a:cubicBezTo>
                      <a:pt x="1" y="1"/>
                      <a:pt x="1" y="1"/>
                      <a:pt x="1" y="1"/>
                    </a:cubicBezTo>
                    <a:cubicBezTo>
                      <a:pt x="2" y="1"/>
                      <a:pt x="1" y="0"/>
                      <a:pt x="1" y="0"/>
                    </a:cubicBezTo>
                    <a:cubicBezTo>
                      <a:pt x="1" y="0"/>
                      <a:pt x="0"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2" name="Freeform 3291"/>
              <p:cNvSpPr>
                <a:spLocks/>
              </p:cNvSpPr>
              <p:nvPr/>
            </p:nvSpPr>
            <p:spPr bwMode="auto">
              <a:xfrm>
                <a:off x="4760913" y="2897187"/>
                <a:ext cx="6350" cy="6350"/>
              </a:xfrm>
              <a:custGeom>
                <a:avLst/>
                <a:gdLst>
                  <a:gd name="T0" fmla="*/ 1 w 2"/>
                  <a:gd name="T1" fmla="*/ 2 h 2"/>
                  <a:gd name="T2" fmla="*/ 1 w 2"/>
                  <a:gd name="T3" fmla="*/ 2 h 2"/>
                  <a:gd name="T4" fmla="*/ 1 w 2"/>
                  <a:gd name="T5" fmla="*/ 1 h 2"/>
                  <a:gd name="T6" fmla="*/ 1 w 2"/>
                  <a:gd name="T7" fmla="*/ 0 h 2"/>
                  <a:gd name="T8" fmla="*/ 1 w 2"/>
                  <a:gd name="T9" fmla="*/ 1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1" y="2"/>
                      <a:pt x="1" y="2"/>
                      <a:pt x="1" y="2"/>
                    </a:cubicBezTo>
                    <a:cubicBezTo>
                      <a:pt x="2" y="2"/>
                      <a:pt x="1" y="1"/>
                      <a:pt x="1" y="1"/>
                    </a:cubicBezTo>
                    <a:cubicBezTo>
                      <a:pt x="1" y="1"/>
                      <a:pt x="1" y="1"/>
                      <a:pt x="1" y="0"/>
                    </a:cubicBezTo>
                    <a:cubicBezTo>
                      <a:pt x="1" y="0"/>
                      <a:pt x="0" y="0"/>
                      <a:pt x="1" y="1"/>
                    </a:cubicBezTo>
                    <a:cubicBezTo>
                      <a:pt x="1"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3" name="Freeform 3292"/>
              <p:cNvSpPr>
                <a:spLocks/>
              </p:cNvSpPr>
              <p:nvPr/>
            </p:nvSpPr>
            <p:spPr bwMode="auto">
              <a:xfrm>
                <a:off x="4830763" y="2744787"/>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4" name="Freeform 3293"/>
              <p:cNvSpPr>
                <a:spLocks/>
              </p:cNvSpPr>
              <p:nvPr/>
            </p:nvSpPr>
            <p:spPr bwMode="auto">
              <a:xfrm>
                <a:off x="4830763" y="2751137"/>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5" name="Freeform 3294"/>
              <p:cNvSpPr>
                <a:spLocks/>
              </p:cNvSpPr>
              <p:nvPr/>
            </p:nvSpPr>
            <p:spPr bwMode="auto">
              <a:xfrm>
                <a:off x="4867276" y="2716212"/>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6" name="Freeform 3295"/>
              <p:cNvSpPr>
                <a:spLocks/>
              </p:cNvSpPr>
              <p:nvPr/>
            </p:nvSpPr>
            <p:spPr bwMode="auto">
              <a:xfrm>
                <a:off x="4852988" y="2722562"/>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7" name="Freeform 3296"/>
              <p:cNvSpPr>
                <a:spLocks/>
              </p:cNvSpPr>
              <p:nvPr/>
            </p:nvSpPr>
            <p:spPr bwMode="auto">
              <a:xfrm>
                <a:off x="4849813" y="2728912"/>
                <a:ext cx="6350"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2" y="0"/>
                      <a:pt x="1" y="0"/>
                    </a:cubicBezTo>
                    <a:cubicBezTo>
                      <a:pt x="0"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8" name="Freeform 3297"/>
              <p:cNvSpPr>
                <a:spLocks/>
              </p:cNvSpPr>
              <p:nvPr/>
            </p:nvSpPr>
            <p:spPr bwMode="auto">
              <a:xfrm>
                <a:off x="4891088" y="2713037"/>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9" name="Freeform 3298"/>
              <p:cNvSpPr>
                <a:spLocks/>
              </p:cNvSpPr>
              <p:nvPr/>
            </p:nvSpPr>
            <p:spPr bwMode="auto">
              <a:xfrm>
                <a:off x="4881563" y="2713037"/>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0" name="Freeform 3299"/>
              <p:cNvSpPr>
                <a:spLocks/>
              </p:cNvSpPr>
              <p:nvPr/>
            </p:nvSpPr>
            <p:spPr bwMode="auto">
              <a:xfrm>
                <a:off x="4873626" y="2713037"/>
                <a:ext cx="1588"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0"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1" name="Freeform 3300"/>
              <p:cNvSpPr>
                <a:spLocks/>
              </p:cNvSpPr>
              <p:nvPr/>
            </p:nvSpPr>
            <p:spPr bwMode="auto">
              <a:xfrm>
                <a:off x="4881563" y="2719387"/>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2" name="Freeform 3301"/>
              <p:cNvSpPr>
                <a:spLocks/>
              </p:cNvSpPr>
              <p:nvPr/>
            </p:nvSpPr>
            <p:spPr bwMode="auto">
              <a:xfrm>
                <a:off x="4767263" y="2906712"/>
                <a:ext cx="3175" cy="1587"/>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3" name="Freeform 3302"/>
              <p:cNvSpPr>
                <a:spLocks/>
              </p:cNvSpPr>
              <p:nvPr/>
            </p:nvSpPr>
            <p:spPr bwMode="auto">
              <a:xfrm>
                <a:off x="4738688" y="2847975"/>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4" name="Freeform 3303"/>
              <p:cNvSpPr>
                <a:spLocks/>
              </p:cNvSpPr>
              <p:nvPr/>
            </p:nvSpPr>
            <p:spPr bwMode="auto">
              <a:xfrm>
                <a:off x="4743451" y="2840037"/>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1"/>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5" name="Freeform 3304"/>
              <p:cNvSpPr>
                <a:spLocks/>
              </p:cNvSpPr>
              <p:nvPr/>
            </p:nvSpPr>
            <p:spPr bwMode="auto">
              <a:xfrm>
                <a:off x="4764088" y="2808287"/>
                <a:ext cx="7938" cy="6350"/>
              </a:xfrm>
              <a:custGeom>
                <a:avLst/>
                <a:gdLst>
                  <a:gd name="T0" fmla="*/ 3 w 3"/>
                  <a:gd name="T1" fmla="*/ 0 h 2"/>
                  <a:gd name="T2" fmla="*/ 1 w 3"/>
                  <a:gd name="T3" fmla="*/ 1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0"/>
                      <a:pt x="1" y="1"/>
                    </a:cubicBezTo>
                    <a:cubicBezTo>
                      <a:pt x="1" y="1"/>
                      <a:pt x="0" y="2"/>
                      <a:pt x="1" y="2"/>
                    </a:cubicBezTo>
                    <a:cubicBezTo>
                      <a:pt x="1" y="2"/>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6" name="Freeform 3305"/>
              <p:cNvSpPr>
                <a:spLocks/>
              </p:cNvSpPr>
              <p:nvPr/>
            </p:nvSpPr>
            <p:spPr bwMode="auto">
              <a:xfrm>
                <a:off x="4770438" y="2903537"/>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7" name="Freeform 3306"/>
              <p:cNvSpPr>
                <a:spLocks/>
              </p:cNvSpPr>
              <p:nvPr/>
            </p:nvSpPr>
            <p:spPr bwMode="auto">
              <a:xfrm>
                <a:off x="4724401" y="2967037"/>
                <a:ext cx="4763" cy="1587"/>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1"/>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8" name="Freeform 3307"/>
              <p:cNvSpPr>
                <a:spLocks/>
              </p:cNvSpPr>
              <p:nvPr/>
            </p:nvSpPr>
            <p:spPr bwMode="auto">
              <a:xfrm>
                <a:off x="4738688" y="2860675"/>
                <a:ext cx="4763" cy="4762"/>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2" y="0"/>
                      <a:pt x="0" y="2"/>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9" name="Freeform 3308"/>
              <p:cNvSpPr>
                <a:spLocks/>
              </p:cNvSpPr>
              <p:nvPr/>
            </p:nvSpPr>
            <p:spPr bwMode="auto">
              <a:xfrm>
                <a:off x="4738688" y="288925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0" name="Freeform 3309"/>
              <p:cNvSpPr>
                <a:spLocks noEditPoints="1"/>
              </p:cNvSpPr>
              <p:nvPr/>
            </p:nvSpPr>
            <p:spPr bwMode="auto">
              <a:xfrm>
                <a:off x="4595813" y="2584450"/>
                <a:ext cx="296863" cy="490537"/>
              </a:xfrm>
              <a:custGeom>
                <a:avLst/>
                <a:gdLst>
                  <a:gd name="T0" fmla="*/ 100 w 104"/>
                  <a:gd name="T1" fmla="*/ 38 h 171"/>
                  <a:gd name="T2" fmla="*/ 103 w 104"/>
                  <a:gd name="T3" fmla="*/ 31 h 171"/>
                  <a:gd name="T4" fmla="*/ 99 w 104"/>
                  <a:gd name="T5" fmla="*/ 24 h 171"/>
                  <a:gd name="T6" fmla="*/ 99 w 104"/>
                  <a:gd name="T7" fmla="*/ 20 h 171"/>
                  <a:gd name="T8" fmla="*/ 98 w 104"/>
                  <a:gd name="T9" fmla="*/ 14 h 171"/>
                  <a:gd name="T10" fmla="*/ 92 w 104"/>
                  <a:gd name="T11" fmla="*/ 9 h 171"/>
                  <a:gd name="T12" fmla="*/ 84 w 104"/>
                  <a:gd name="T13" fmla="*/ 6 h 171"/>
                  <a:gd name="T14" fmla="*/ 79 w 104"/>
                  <a:gd name="T15" fmla="*/ 2 h 171"/>
                  <a:gd name="T16" fmla="*/ 74 w 104"/>
                  <a:gd name="T17" fmla="*/ 2 h 171"/>
                  <a:gd name="T18" fmla="*/ 63 w 104"/>
                  <a:gd name="T19" fmla="*/ 8 h 171"/>
                  <a:gd name="T20" fmla="*/ 50 w 104"/>
                  <a:gd name="T21" fmla="*/ 13 h 171"/>
                  <a:gd name="T22" fmla="*/ 40 w 104"/>
                  <a:gd name="T23" fmla="*/ 21 h 171"/>
                  <a:gd name="T24" fmla="*/ 38 w 104"/>
                  <a:gd name="T25" fmla="*/ 32 h 171"/>
                  <a:gd name="T26" fmla="*/ 31 w 104"/>
                  <a:gd name="T27" fmla="*/ 40 h 171"/>
                  <a:gd name="T28" fmla="*/ 26 w 104"/>
                  <a:gd name="T29" fmla="*/ 51 h 171"/>
                  <a:gd name="T30" fmla="*/ 24 w 104"/>
                  <a:gd name="T31" fmla="*/ 61 h 171"/>
                  <a:gd name="T32" fmla="*/ 14 w 104"/>
                  <a:gd name="T33" fmla="*/ 66 h 171"/>
                  <a:gd name="T34" fmla="*/ 8 w 104"/>
                  <a:gd name="T35" fmla="*/ 74 h 171"/>
                  <a:gd name="T36" fmla="*/ 10 w 104"/>
                  <a:gd name="T37" fmla="*/ 88 h 171"/>
                  <a:gd name="T38" fmla="*/ 12 w 104"/>
                  <a:gd name="T39" fmla="*/ 101 h 171"/>
                  <a:gd name="T40" fmla="*/ 11 w 104"/>
                  <a:gd name="T41" fmla="*/ 113 h 171"/>
                  <a:gd name="T42" fmla="*/ 7 w 104"/>
                  <a:gd name="T43" fmla="*/ 117 h 171"/>
                  <a:gd name="T44" fmla="*/ 5 w 104"/>
                  <a:gd name="T45" fmla="*/ 121 h 171"/>
                  <a:gd name="T46" fmla="*/ 3 w 104"/>
                  <a:gd name="T47" fmla="*/ 129 h 171"/>
                  <a:gd name="T48" fmla="*/ 0 w 104"/>
                  <a:gd name="T49" fmla="*/ 130 h 171"/>
                  <a:gd name="T50" fmla="*/ 5 w 104"/>
                  <a:gd name="T51" fmla="*/ 144 h 171"/>
                  <a:gd name="T52" fmla="*/ 12 w 104"/>
                  <a:gd name="T53" fmla="*/ 159 h 171"/>
                  <a:gd name="T54" fmla="*/ 15 w 104"/>
                  <a:gd name="T55" fmla="*/ 167 h 171"/>
                  <a:gd name="T56" fmla="*/ 22 w 104"/>
                  <a:gd name="T57" fmla="*/ 170 h 171"/>
                  <a:gd name="T58" fmla="*/ 31 w 104"/>
                  <a:gd name="T59" fmla="*/ 162 h 171"/>
                  <a:gd name="T60" fmla="*/ 43 w 104"/>
                  <a:gd name="T61" fmla="*/ 154 h 171"/>
                  <a:gd name="T62" fmla="*/ 44 w 104"/>
                  <a:gd name="T63" fmla="*/ 143 h 171"/>
                  <a:gd name="T64" fmla="*/ 46 w 104"/>
                  <a:gd name="T65" fmla="*/ 136 h 171"/>
                  <a:gd name="T66" fmla="*/ 50 w 104"/>
                  <a:gd name="T67" fmla="*/ 132 h 171"/>
                  <a:gd name="T68" fmla="*/ 59 w 104"/>
                  <a:gd name="T69" fmla="*/ 128 h 171"/>
                  <a:gd name="T70" fmla="*/ 63 w 104"/>
                  <a:gd name="T71" fmla="*/ 121 h 171"/>
                  <a:gd name="T72" fmla="*/ 58 w 104"/>
                  <a:gd name="T73" fmla="*/ 113 h 171"/>
                  <a:gd name="T74" fmla="*/ 49 w 104"/>
                  <a:gd name="T75" fmla="*/ 105 h 171"/>
                  <a:gd name="T76" fmla="*/ 51 w 104"/>
                  <a:gd name="T77" fmla="*/ 97 h 171"/>
                  <a:gd name="T78" fmla="*/ 56 w 104"/>
                  <a:gd name="T79" fmla="*/ 83 h 171"/>
                  <a:gd name="T80" fmla="*/ 67 w 104"/>
                  <a:gd name="T81" fmla="*/ 72 h 171"/>
                  <a:gd name="T82" fmla="*/ 79 w 104"/>
                  <a:gd name="T83" fmla="*/ 65 h 171"/>
                  <a:gd name="T84" fmla="*/ 81 w 104"/>
                  <a:gd name="T85" fmla="*/ 57 h 171"/>
                  <a:gd name="T86" fmla="*/ 86 w 104"/>
                  <a:gd name="T87" fmla="*/ 50 h 171"/>
                  <a:gd name="T88" fmla="*/ 93 w 104"/>
                  <a:gd name="T89" fmla="*/ 43 h 171"/>
                  <a:gd name="T90" fmla="*/ 27 w 104"/>
                  <a:gd name="T91" fmla="*/ 103 h 171"/>
                  <a:gd name="T92" fmla="*/ 20 w 104"/>
                  <a:gd name="T93" fmla="*/ 154 h 171"/>
                  <a:gd name="T94" fmla="*/ 17 w 104"/>
                  <a:gd name="T95" fmla="*/ 134 h 171"/>
                  <a:gd name="T96" fmla="*/ 13 w 104"/>
                  <a:gd name="T97" fmla="*/ 129 h 171"/>
                  <a:gd name="T98" fmla="*/ 23 w 104"/>
                  <a:gd name="T99" fmla="*/ 128 h 171"/>
                  <a:gd name="T100" fmla="*/ 30 w 104"/>
                  <a:gd name="T101" fmla="*/ 134 h 171"/>
                  <a:gd name="T102" fmla="*/ 24 w 104"/>
                  <a:gd name="T103" fmla="*/ 142 h 171"/>
                  <a:gd name="T104" fmla="*/ 31 w 104"/>
                  <a:gd name="T105" fmla="*/ 131 h 171"/>
                  <a:gd name="T106" fmla="*/ 28 w 104"/>
                  <a:gd name="T107" fmla="*/ 105 h 171"/>
                  <a:gd name="T108" fmla="*/ 37 w 104"/>
                  <a:gd name="T109" fmla="*/ 67 h 171"/>
                  <a:gd name="T110" fmla="*/ 43 w 104"/>
                  <a:gd name="T111" fmla="*/ 21 h 171"/>
                  <a:gd name="T112" fmla="*/ 52 w 104"/>
                  <a:gd name="T113" fmla="*/ 123 h 171"/>
                  <a:gd name="T114" fmla="*/ 47 w 104"/>
                  <a:gd name="T115" fmla="*/ 121 h 171"/>
                  <a:gd name="T116" fmla="*/ 52 w 104"/>
                  <a:gd name="T117" fmla="*/ 19 h 171"/>
                  <a:gd name="T118" fmla="*/ 55 w 104"/>
                  <a:gd name="T119" fmla="*/ 43 h 171"/>
                  <a:gd name="T120" fmla="*/ 68 w 104"/>
                  <a:gd name="T121" fmla="*/ 28 h 171"/>
                  <a:gd name="T122" fmla="*/ 67 w 104"/>
                  <a:gd name="T123" fmla="*/ 11 h 171"/>
                  <a:gd name="T124" fmla="*/ 48 w 104"/>
                  <a:gd name="T125" fmla="*/ 9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 h="171">
                    <a:moveTo>
                      <a:pt x="104" y="43"/>
                    </a:moveTo>
                    <a:cubicBezTo>
                      <a:pt x="104" y="43"/>
                      <a:pt x="104" y="43"/>
                      <a:pt x="104" y="43"/>
                    </a:cubicBezTo>
                    <a:cubicBezTo>
                      <a:pt x="104" y="43"/>
                      <a:pt x="104" y="43"/>
                      <a:pt x="104" y="43"/>
                    </a:cubicBezTo>
                    <a:cubicBezTo>
                      <a:pt x="103" y="43"/>
                      <a:pt x="103" y="42"/>
                      <a:pt x="103" y="42"/>
                    </a:cubicBezTo>
                    <a:cubicBezTo>
                      <a:pt x="103" y="42"/>
                      <a:pt x="103" y="42"/>
                      <a:pt x="103" y="42"/>
                    </a:cubicBezTo>
                    <a:cubicBezTo>
                      <a:pt x="103" y="42"/>
                      <a:pt x="103" y="41"/>
                      <a:pt x="103" y="41"/>
                    </a:cubicBezTo>
                    <a:cubicBezTo>
                      <a:pt x="103" y="41"/>
                      <a:pt x="103" y="41"/>
                      <a:pt x="103" y="41"/>
                    </a:cubicBezTo>
                    <a:cubicBezTo>
                      <a:pt x="103" y="41"/>
                      <a:pt x="102" y="41"/>
                      <a:pt x="102" y="40"/>
                    </a:cubicBezTo>
                    <a:cubicBezTo>
                      <a:pt x="103" y="40"/>
                      <a:pt x="103" y="40"/>
                      <a:pt x="103" y="40"/>
                    </a:cubicBezTo>
                    <a:cubicBezTo>
                      <a:pt x="103" y="39"/>
                      <a:pt x="102" y="39"/>
                      <a:pt x="102" y="39"/>
                    </a:cubicBezTo>
                    <a:cubicBezTo>
                      <a:pt x="102" y="39"/>
                      <a:pt x="102" y="39"/>
                      <a:pt x="101" y="39"/>
                    </a:cubicBezTo>
                    <a:cubicBezTo>
                      <a:pt x="101" y="39"/>
                      <a:pt x="101" y="39"/>
                      <a:pt x="101" y="39"/>
                    </a:cubicBezTo>
                    <a:cubicBezTo>
                      <a:pt x="101" y="39"/>
                      <a:pt x="101" y="39"/>
                      <a:pt x="101" y="39"/>
                    </a:cubicBezTo>
                    <a:cubicBezTo>
                      <a:pt x="101" y="39"/>
                      <a:pt x="100" y="38"/>
                      <a:pt x="100" y="38"/>
                    </a:cubicBezTo>
                    <a:cubicBezTo>
                      <a:pt x="100" y="38"/>
                      <a:pt x="100" y="38"/>
                      <a:pt x="100" y="38"/>
                    </a:cubicBezTo>
                    <a:cubicBezTo>
                      <a:pt x="100" y="38"/>
                      <a:pt x="100" y="38"/>
                      <a:pt x="100" y="37"/>
                    </a:cubicBezTo>
                    <a:cubicBezTo>
                      <a:pt x="100" y="37"/>
                      <a:pt x="100" y="37"/>
                      <a:pt x="100" y="37"/>
                    </a:cubicBezTo>
                    <a:cubicBezTo>
                      <a:pt x="100" y="37"/>
                      <a:pt x="100" y="37"/>
                      <a:pt x="100" y="37"/>
                    </a:cubicBezTo>
                    <a:cubicBezTo>
                      <a:pt x="100" y="36"/>
                      <a:pt x="100" y="36"/>
                      <a:pt x="100" y="36"/>
                    </a:cubicBezTo>
                    <a:cubicBezTo>
                      <a:pt x="100" y="36"/>
                      <a:pt x="100" y="36"/>
                      <a:pt x="100" y="36"/>
                    </a:cubicBezTo>
                    <a:cubicBezTo>
                      <a:pt x="102" y="35"/>
                      <a:pt x="102" y="35"/>
                      <a:pt x="102" y="35"/>
                    </a:cubicBezTo>
                    <a:cubicBezTo>
                      <a:pt x="102" y="34"/>
                      <a:pt x="102" y="34"/>
                      <a:pt x="102" y="34"/>
                    </a:cubicBezTo>
                    <a:cubicBezTo>
                      <a:pt x="102" y="33"/>
                      <a:pt x="102" y="33"/>
                      <a:pt x="102" y="33"/>
                    </a:cubicBezTo>
                    <a:cubicBezTo>
                      <a:pt x="102" y="33"/>
                      <a:pt x="102" y="33"/>
                      <a:pt x="102" y="33"/>
                    </a:cubicBezTo>
                    <a:cubicBezTo>
                      <a:pt x="102" y="33"/>
                      <a:pt x="102" y="33"/>
                      <a:pt x="102" y="33"/>
                    </a:cubicBezTo>
                    <a:cubicBezTo>
                      <a:pt x="102" y="33"/>
                      <a:pt x="102" y="32"/>
                      <a:pt x="102" y="32"/>
                    </a:cubicBezTo>
                    <a:cubicBezTo>
                      <a:pt x="102" y="32"/>
                      <a:pt x="102" y="32"/>
                      <a:pt x="102" y="32"/>
                    </a:cubicBezTo>
                    <a:cubicBezTo>
                      <a:pt x="102" y="31"/>
                      <a:pt x="102" y="31"/>
                      <a:pt x="103" y="31"/>
                    </a:cubicBezTo>
                    <a:cubicBezTo>
                      <a:pt x="103" y="31"/>
                      <a:pt x="103" y="31"/>
                      <a:pt x="103" y="31"/>
                    </a:cubicBezTo>
                    <a:cubicBezTo>
                      <a:pt x="103" y="31"/>
                      <a:pt x="103" y="31"/>
                      <a:pt x="103" y="31"/>
                    </a:cubicBezTo>
                    <a:cubicBezTo>
                      <a:pt x="103" y="30"/>
                      <a:pt x="103" y="30"/>
                      <a:pt x="103" y="30"/>
                    </a:cubicBezTo>
                    <a:cubicBezTo>
                      <a:pt x="102" y="30"/>
                      <a:pt x="102" y="30"/>
                      <a:pt x="102" y="30"/>
                    </a:cubicBezTo>
                    <a:cubicBezTo>
                      <a:pt x="102" y="30"/>
                      <a:pt x="102" y="30"/>
                      <a:pt x="102" y="29"/>
                    </a:cubicBezTo>
                    <a:cubicBezTo>
                      <a:pt x="102" y="29"/>
                      <a:pt x="102" y="29"/>
                      <a:pt x="102" y="29"/>
                    </a:cubicBezTo>
                    <a:cubicBezTo>
                      <a:pt x="102" y="29"/>
                      <a:pt x="102" y="29"/>
                      <a:pt x="102" y="29"/>
                    </a:cubicBezTo>
                    <a:cubicBezTo>
                      <a:pt x="101" y="28"/>
                      <a:pt x="101" y="28"/>
                      <a:pt x="101" y="28"/>
                    </a:cubicBezTo>
                    <a:cubicBezTo>
                      <a:pt x="101" y="28"/>
                      <a:pt x="101" y="28"/>
                      <a:pt x="101" y="28"/>
                    </a:cubicBezTo>
                    <a:cubicBezTo>
                      <a:pt x="101" y="27"/>
                      <a:pt x="101" y="27"/>
                      <a:pt x="101" y="27"/>
                    </a:cubicBezTo>
                    <a:cubicBezTo>
                      <a:pt x="100" y="27"/>
                      <a:pt x="100" y="26"/>
                      <a:pt x="100" y="26"/>
                    </a:cubicBezTo>
                    <a:cubicBezTo>
                      <a:pt x="100" y="26"/>
                      <a:pt x="100" y="26"/>
                      <a:pt x="100" y="26"/>
                    </a:cubicBezTo>
                    <a:cubicBezTo>
                      <a:pt x="100" y="26"/>
                      <a:pt x="100" y="25"/>
                      <a:pt x="100" y="25"/>
                    </a:cubicBezTo>
                    <a:cubicBezTo>
                      <a:pt x="99" y="24"/>
                      <a:pt x="99" y="24"/>
                      <a:pt x="99" y="24"/>
                    </a:cubicBezTo>
                    <a:cubicBezTo>
                      <a:pt x="99" y="24"/>
                      <a:pt x="100" y="24"/>
                      <a:pt x="100" y="24"/>
                    </a:cubicBezTo>
                    <a:cubicBezTo>
                      <a:pt x="100" y="24"/>
                      <a:pt x="100" y="24"/>
                      <a:pt x="100" y="24"/>
                    </a:cubicBezTo>
                    <a:cubicBezTo>
                      <a:pt x="101" y="24"/>
                      <a:pt x="101" y="24"/>
                      <a:pt x="101" y="23"/>
                    </a:cubicBezTo>
                    <a:cubicBezTo>
                      <a:pt x="101" y="23"/>
                      <a:pt x="101" y="23"/>
                      <a:pt x="101" y="23"/>
                    </a:cubicBezTo>
                    <a:cubicBezTo>
                      <a:pt x="101" y="23"/>
                      <a:pt x="101" y="23"/>
                      <a:pt x="101" y="23"/>
                    </a:cubicBezTo>
                    <a:cubicBezTo>
                      <a:pt x="101" y="23"/>
                      <a:pt x="101" y="22"/>
                      <a:pt x="101" y="22"/>
                    </a:cubicBezTo>
                    <a:cubicBezTo>
                      <a:pt x="101" y="22"/>
                      <a:pt x="101" y="22"/>
                      <a:pt x="101" y="22"/>
                    </a:cubicBezTo>
                    <a:cubicBezTo>
                      <a:pt x="101" y="22"/>
                      <a:pt x="101" y="22"/>
                      <a:pt x="101" y="22"/>
                    </a:cubicBezTo>
                    <a:cubicBezTo>
                      <a:pt x="100" y="22"/>
                      <a:pt x="100" y="22"/>
                      <a:pt x="100" y="22"/>
                    </a:cubicBezTo>
                    <a:cubicBezTo>
                      <a:pt x="100" y="22"/>
                      <a:pt x="99" y="22"/>
                      <a:pt x="99" y="22"/>
                    </a:cubicBezTo>
                    <a:cubicBezTo>
                      <a:pt x="99" y="22"/>
                      <a:pt x="99" y="22"/>
                      <a:pt x="99" y="22"/>
                    </a:cubicBezTo>
                    <a:cubicBezTo>
                      <a:pt x="98" y="22"/>
                      <a:pt x="98" y="21"/>
                      <a:pt x="98" y="21"/>
                    </a:cubicBezTo>
                    <a:cubicBezTo>
                      <a:pt x="98" y="21"/>
                      <a:pt x="98" y="21"/>
                      <a:pt x="98" y="21"/>
                    </a:cubicBezTo>
                    <a:cubicBezTo>
                      <a:pt x="99" y="20"/>
                      <a:pt x="99" y="20"/>
                      <a:pt x="99" y="20"/>
                    </a:cubicBezTo>
                    <a:cubicBezTo>
                      <a:pt x="99" y="20"/>
                      <a:pt x="99" y="20"/>
                      <a:pt x="99" y="20"/>
                    </a:cubicBezTo>
                    <a:cubicBezTo>
                      <a:pt x="100" y="20"/>
                      <a:pt x="100" y="20"/>
                      <a:pt x="100" y="20"/>
                    </a:cubicBezTo>
                    <a:cubicBezTo>
                      <a:pt x="100" y="20"/>
                      <a:pt x="100" y="19"/>
                      <a:pt x="99" y="19"/>
                    </a:cubicBezTo>
                    <a:cubicBezTo>
                      <a:pt x="99" y="19"/>
                      <a:pt x="99" y="19"/>
                      <a:pt x="99" y="19"/>
                    </a:cubicBezTo>
                    <a:cubicBezTo>
                      <a:pt x="99" y="19"/>
                      <a:pt x="99" y="19"/>
                      <a:pt x="99" y="18"/>
                    </a:cubicBezTo>
                    <a:cubicBezTo>
                      <a:pt x="99" y="17"/>
                      <a:pt x="99" y="17"/>
                      <a:pt x="99" y="17"/>
                    </a:cubicBezTo>
                    <a:cubicBezTo>
                      <a:pt x="99" y="17"/>
                      <a:pt x="99" y="17"/>
                      <a:pt x="99" y="16"/>
                    </a:cubicBezTo>
                    <a:cubicBezTo>
                      <a:pt x="100" y="16"/>
                      <a:pt x="100" y="16"/>
                      <a:pt x="100" y="16"/>
                    </a:cubicBezTo>
                    <a:cubicBezTo>
                      <a:pt x="100" y="16"/>
                      <a:pt x="100" y="16"/>
                      <a:pt x="100" y="16"/>
                    </a:cubicBezTo>
                    <a:cubicBezTo>
                      <a:pt x="100" y="15"/>
                      <a:pt x="100" y="15"/>
                      <a:pt x="100" y="15"/>
                    </a:cubicBezTo>
                    <a:cubicBezTo>
                      <a:pt x="100" y="15"/>
                      <a:pt x="100" y="15"/>
                      <a:pt x="100" y="15"/>
                    </a:cubicBezTo>
                    <a:cubicBezTo>
                      <a:pt x="100" y="15"/>
                      <a:pt x="99" y="15"/>
                      <a:pt x="99" y="15"/>
                    </a:cubicBezTo>
                    <a:cubicBezTo>
                      <a:pt x="98" y="14"/>
                      <a:pt x="98" y="14"/>
                      <a:pt x="98" y="14"/>
                    </a:cubicBezTo>
                    <a:cubicBezTo>
                      <a:pt x="98" y="14"/>
                      <a:pt x="98" y="14"/>
                      <a:pt x="98" y="14"/>
                    </a:cubicBezTo>
                    <a:cubicBezTo>
                      <a:pt x="97" y="13"/>
                      <a:pt x="97" y="13"/>
                      <a:pt x="97" y="13"/>
                    </a:cubicBezTo>
                    <a:cubicBezTo>
                      <a:pt x="97" y="12"/>
                      <a:pt x="97" y="12"/>
                      <a:pt x="97" y="12"/>
                    </a:cubicBezTo>
                    <a:cubicBezTo>
                      <a:pt x="97" y="13"/>
                      <a:pt x="97" y="13"/>
                      <a:pt x="97" y="13"/>
                    </a:cubicBezTo>
                    <a:cubicBezTo>
                      <a:pt x="96" y="13"/>
                      <a:pt x="96" y="13"/>
                      <a:pt x="96" y="12"/>
                    </a:cubicBezTo>
                    <a:cubicBezTo>
                      <a:pt x="96" y="11"/>
                      <a:pt x="96" y="11"/>
                      <a:pt x="96" y="11"/>
                    </a:cubicBezTo>
                    <a:cubicBezTo>
                      <a:pt x="96" y="11"/>
                      <a:pt x="96" y="11"/>
                      <a:pt x="96" y="11"/>
                    </a:cubicBezTo>
                    <a:cubicBezTo>
                      <a:pt x="96" y="11"/>
                      <a:pt x="96" y="11"/>
                      <a:pt x="96" y="11"/>
                    </a:cubicBezTo>
                    <a:cubicBezTo>
                      <a:pt x="95" y="10"/>
                      <a:pt x="95" y="10"/>
                      <a:pt x="95" y="10"/>
                    </a:cubicBezTo>
                    <a:cubicBezTo>
                      <a:pt x="95" y="10"/>
                      <a:pt x="95" y="10"/>
                      <a:pt x="95" y="10"/>
                    </a:cubicBezTo>
                    <a:cubicBezTo>
                      <a:pt x="94" y="10"/>
                      <a:pt x="94" y="10"/>
                      <a:pt x="94" y="10"/>
                    </a:cubicBezTo>
                    <a:cubicBezTo>
                      <a:pt x="94" y="10"/>
                      <a:pt x="94" y="10"/>
                      <a:pt x="94" y="10"/>
                    </a:cubicBezTo>
                    <a:cubicBezTo>
                      <a:pt x="94" y="10"/>
                      <a:pt x="94" y="9"/>
                      <a:pt x="93" y="9"/>
                    </a:cubicBezTo>
                    <a:cubicBezTo>
                      <a:pt x="92" y="9"/>
                      <a:pt x="92" y="9"/>
                      <a:pt x="92" y="9"/>
                    </a:cubicBezTo>
                    <a:cubicBezTo>
                      <a:pt x="92" y="9"/>
                      <a:pt x="92" y="9"/>
                      <a:pt x="92" y="9"/>
                    </a:cubicBezTo>
                    <a:cubicBezTo>
                      <a:pt x="91" y="9"/>
                      <a:pt x="91" y="9"/>
                      <a:pt x="91" y="9"/>
                    </a:cubicBezTo>
                    <a:cubicBezTo>
                      <a:pt x="91" y="9"/>
                      <a:pt x="91" y="9"/>
                      <a:pt x="91" y="9"/>
                    </a:cubicBezTo>
                    <a:cubicBezTo>
                      <a:pt x="90" y="8"/>
                      <a:pt x="90" y="8"/>
                      <a:pt x="90" y="8"/>
                    </a:cubicBezTo>
                    <a:cubicBezTo>
                      <a:pt x="90" y="8"/>
                      <a:pt x="89" y="8"/>
                      <a:pt x="89" y="8"/>
                    </a:cubicBezTo>
                    <a:cubicBezTo>
                      <a:pt x="88" y="8"/>
                      <a:pt x="88" y="8"/>
                      <a:pt x="88" y="8"/>
                    </a:cubicBezTo>
                    <a:cubicBezTo>
                      <a:pt x="88" y="8"/>
                      <a:pt x="87" y="8"/>
                      <a:pt x="87" y="8"/>
                    </a:cubicBezTo>
                    <a:cubicBezTo>
                      <a:pt x="87" y="7"/>
                      <a:pt x="87" y="7"/>
                      <a:pt x="87" y="7"/>
                    </a:cubicBezTo>
                    <a:cubicBezTo>
                      <a:pt x="87" y="7"/>
                      <a:pt x="87" y="7"/>
                      <a:pt x="87" y="7"/>
                    </a:cubicBezTo>
                    <a:cubicBezTo>
                      <a:pt x="86" y="7"/>
                      <a:pt x="86" y="7"/>
                      <a:pt x="86" y="7"/>
                    </a:cubicBezTo>
                    <a:cubicBezTo>
                      <a:pt x="86" y="7"/>
                      <a:pt x="86" y="7"/>
                      <a:pt x="86" y="7"/>
                    </a:cubicBezTo>
                    <a:cubicBezTo>
                      <a:pt x="85" y="7"/>
                      <a:pt x="85" y="7"/>
                      <a:pt x="85" y="7"/>
                    </a:cubicBezTo>
                    <a:cubicBezTo>
                      <a:pt x="85" y="7"/>
                      <a:pt x="85" y="6"/>
                      <a:pt x="85" y="6"/>
                    </a:cubicBezTo>
                    <a:cubicBezTo>
                      <a:pt x="85" y="6"/>
                      <a:pt x="85" y="6"/>
                      <a:pt x="85" y="6"/>
                    </a:cubicBezTo>
                    <a:cubicBezTo>
                      <a:pt x="85" y="6"/>
                      <a:pt x="85" y="6"/>
                      <a:pt x="84" y="6"/>
                    </a:cubicBezTo>
                    <a:cubicBezTo>
                      <a:pt x="84" y="5"/>
                      <a:pt x="84" y="5"/>
                      <a:pt x="84" y="5"/>
                    </a:cubicBezTo>
                    <a:cubicBezTo>
                      <a:pt x="84" y="5"/>
                      <a:pt x="84" y="5"/>
                      <a:pt x="83" y="5"/>
                    </a:cubicBezTo>
                    <a:cubicBezTo>
                      <a:pt x="83" y="5"/>
                      <a:pt x="83" y="5"/>
                      <a:pt x="83" y="5"/>
                    </a:cubicBezTo>
                    <a:cubicBezTo>
                      <a:pt x="83" y="5"/>
                      <a:pt x="83" y="5"/>
                      <a:pt x="83" y="5"/>
                    </a:cubicBezTo>
                    <a:cubicBezTo>
                      <a:pt x="83" y="5"/>
                      <a:pt x="82" y="5"/>
                      <a:pt x="82" y="5"/>
                    </a:cubicBezTo>
                    <a:cubicBezTo>
                      <a:pt x="82" y="4"/>
                      <a:pt x="82" y="4"/>
                      <a:pt x="82" y="4"/>
                    </a:cubicBezTo>
                    <a:cubicBezTo>
                      <a:pt x="82" y="4"/>
                      <a:pt x="82" y="4"/>
                      <a:pt x="82" y="4"/>
                    </a:cubicBezTo>
                    <a:cubicBezTo>
                      <a:pt x="82" y="4"/>
                      <a:pt x="82" y="4"/>
                      <a:pt x="82" y="4"/>
                    </a:cubicBezTo>
                    <a:cubicBezTo>
                      <a:pt x="81" y="4"/>
                      <a:pt x="81" y="4"/>
                      <a:pt x="81" y="4"/>
                    </a:cubicBezTo>
                    <a:cubicBezTo>
                      <a:pt x="81" y="4"/>
                      <a:pt x="81" y="4"/>
                      <a:pt x="81" y="4"/>
                    </a:cubicBezTo>
                    <a:cubicBezTo>
                      <a:pt x="81" y="4"/>
                      <a:pt x="81" y="3"/>
                      <a:pt x="81" y="3"/>
                    </a:cubicBezTo>
                    <a:cubicBezTo>
                      <a:pt x="80" y="3"/>
                      <a:pt x="80" y="3"/>
                      <a:pt x="80" y="3"/>
                    </a:cubicBezTo>
                    <a:cubicBezTo>
                      <a:pt x="80" y="3"/>
                      <a:pt x="79" y="2"/>
                      <a:pt x="79" y="2"/>
                    </a:cubicBezTo>
                    <a:cubicBezTo>
                      <a:pt x="79" y="2"/>
                      <a:pt x="79" y="2"/>
                      <a:pt x="79" y="2"/>
                    </a:cubicBezTo>
                    <a:cubicBezTo>
                      <a:pt x="78" y="2"/>
                      <a:pt x="78" y="2"/>
                      <a:pt x="78" y="2"/>
                    </a:cubicBezTo>
                    <a:cubicBezTo>
                      <a:pt x="78" y="2"/>
                      <a:pt x="78" y="2"/>
                      <a:pt x="78" y="2"/>
                    </a:cubicBezTo>
                    <a:cubicBezTo>
                      <a:pt x="78" y="2"/>
                      <a:pt x="78" y="1"/>
                      <a:pt x="78" y="1"/>
                    </a:cubicBezTo>
                    <a:cubicBezTo>
                      <a:pt x="78" y="1"/>
                      <a:pt x="78" y="1"/>
                      <a:pt x="78" y="1"/>
                    </a:cubicBezTo>
                    <a:cubicBezTo>
                      <a:pt x="78" y="1"/>
                      <a:pt x="78" y="1"/>
                      <a:pt x="78" y="1"/>
                    </a:cubicBezTo>
                    <a:cubicBezTo>
                      <a:pt x="77" y="0"/>
                      <a:pt x="77" y="0"/>
                      <a:pt x="77" y="0"/>
                    </a:cubicBezTo>
                    <a:cubicBezTo>
                      <a:pt x="77" y="0"/>
                      <a:pt x="77" y="0"/>
                      <a:pt x="77" y="0"/>
                    </a:cubicBezTo>
                    <a:cubicBezTo>
                      <a:pt x="76" y="0"/>
                      <a:pt x="76" y="0"/>
                      <a:pt x="76" y="0"/>
                    </a:cubicBezTo>
                    <a:cubicBezTo>
                      <a:pt x="76" y="0"/>
                      <a:pt x="75" y="0"/>
                      <a:pt x="75" y="0"/>
                    </a:cubicBezTo>
                    <a:cubicBezTo>
                      <a:pt x="75" y="0"/>
                      <a:pt x="75" y="0"/>
                      <a:pt x="75" y="0"/>
                    </a:cubicBezTo>
                    <a:cubicBezTo>
                      <a:pt x="72" y="0"/>
                      <a:pt x="72" y="0"/>
                      <a:pt x="72" y="0"/>
                    </a:cubicBezTo>
                    <a:cubicBezTo>
                      <a:pt x="72" y="0"/>
                      <a:pt x="72" y="0"/>
                      <a:pt x="72" y="0"/>
                    </a:cubicBezTo>
                    <a:cubicBezTo>
                      <a:pt x="74" y="2"/>
                      <a:pt x="74" y="2"/>
                      <a:pt x="74" y="2"/>
                    </a:cubicBezTo>
                    <a:cubicBezTo>
                      <a:pt x="74" y="2"/>
                      <a:pt x="74" y="2"/>
                      <a:pt x="74" y="2"/>
                    </a:cubicBezTo>
                    <a:cubicBezTo>
                      <a:pt x="74" y="3"/>
                      <a:pt x="74" y="3"/>
                      <a:pt x="74" y="3"/>
                    </a:cubicBezTo>
                    <a:cubicBezTo>
                      <a:pt x="74" y="3"/>
                      <a:pt x="74" y="4"/>
                      <a:pt x="74" y="4"/>
                    </a:cubicBezTo>
                    <a:cubicBezTo>
                      <a:pt x="73" y="5"/>
                      <a:pt x="73" y="5"/>
                      <a:pt x="73" y="5"/>
                    </a:cubicBezTo>
                    <a:cubicBezTo>
                      <a:pt x="73" y="5"/>
                      <a:pt x="73" y="5"/>
                      <a:pt x="73" y="5"/>
                    </a:cubicBezTo>
                    <a:cubicBezTo>
                      <a:pt x="72" y="6"/>
                      <a:pt x="72" y="6"/>
                      <a:pt x="72" y="6"/>
                    </a:cubicBezTo>
                    <a:cubicBezTo>
                      <a:pt x="72" y="6"/>
                      <a:pt x="72" y="6"/>
                      <a:pt x="71" y="6"/>
                    </a:cubicBezTo>
                    <a:cubicBezTo>
                      <a:pt x="71" y="7"/>
                      <a:pt x="71" y="7"/>
                      <a:pt x="71" y="7"/>
                    </a:cubicBezTo>
                    <a:cubicBezTo>
                      <a:pt x="71" y="7"/>
                      <a:pt x="71" y="7"/>
                      <a:pt x="71" y="7"/>
                    </a:cubicBezTo>
                    <a:cubicBezTo>
                      <a:pt x="73" y="8"/>
                      <a:pt x="73" y="8"/>
                      <a:pt x="73" y="8"/>
                    </a:cubicBezTo>
                    <a:cubicBezTo>
                      <a:pt x="73" y="8"/>
                      <a:pt x="73" y="8"/>
                      <a:pt x="73" y="8"/>
                    </a:cubicBezTo>
                    <a:cubicBezTo>
                      <a:pt x="71" y="9"/>
                      <a:pt x="71" y="9"/>
                      <a:pt x="71" y="9"/>
                    </a:cubicBezTo>
                    <a:cubicBezTo>
                      <a:pt x="71" y="10"/>
                      <a:pt x="70" y="10"/>
                      <a:pt x="70" y="10"/>
                    </a:cubicBezTo>
                    <a:cubicBezTo>
                      <a:pt x="64" y="8"/>
                      <a:pt x="64" y="8"/>
                      <a:pt x="64" y="8"/>
                    </a:cubicBezTo>
                    <a:cubicBezTo>
                      <a:pt x="64" y="8"/>
                      <a:pt x="63" y="7"/>
                      <a:pt x="63" y="8"/>
                    </a:cubicBezTo>
                    <a:cubicBezTo>
                      <a:pt x="61" y="8"/>
                      <a:pt x="61" y="8"/>
                      <a:pt x="61" y="8"/>
                    </a:cubicBezTo>
                    <a:cubicBezTo>
                      <a:pt x="61" y="8"/>
                      <a:pt x="60" y="8"/>
                      <a:pt x="60" y="8"/>
                    </a:cubicBezTo>
                    <a:cubicBezTo>
                      <a:pt x="59" y="7"/>
                      <a:pt x="59" y="7"/>
                      <a:pt x="59" y="7"/>
                    </a:cubicBezTo>
                    <a:cubicBezTo>
                      <a:pt x="58" y="7"/>
                      <a:pt x="58" y="7"/>
                      <a:pt x="58" y="7"/>
                    </a:cubicBezTo>
                    <a:cubicBezTo>
                      <a:pt x="57" y="7"/>
                      <a:pt x="57" y="7"/>
                      <a:pt x="57" y="7"/>
                    </a:cubicBezTo>
                    <a:cubicBezTo>
                      <a:pt x="56" y="7"/>
                      <a:pt x="56" y="8"/>
                      <a:pt x="56" y="8"/>
                    </a:cubicBezTo>
                    <a:cubicBezTo>
                      <a:pt x="56" y="12"/>
                      <a:pt x="56" y="12"/>
                      <a:pt x="56" y="12"/>
                    </a:cubicBezTo>
                    <a:cubicBezTo>
                      <a:pt x="56" y="12"/>
                      <a:pt x="56" y="12"/>
                      <a:pt x="56" y="12"/>
                    </a:cubicBezTo>
                    <a:cubicBezTo>
                      <a:pt x="54" y="14"/>
                      <a:pt x="54" y="14"/>
                      <a:pt x="54" y="14"/>
                    </a:cubicBezTo>
                    <a:cubicBezTo>
                      <a:pt x="54" y="15"/>
                      <a:pt x="54" y="15"/>
                      <a:pt x="54" y="15"/>
                    </a:cubicBezTo>
                    <a:cubicBezTo>
                      <a:pt x="51" y="14"/>
                      <a:pt x="51" y="14"/>
                      <a:pt x="51" y="14"/>
                    </a:cubicBezTo>
                    <a:cubicBezTo>
                      <a:pt x="51" y="14"/>
                      <a:pt x="51" y="13"/>
                      <a:pt x="50" y="13"/>
                    </a:cubicBezTo>
                    <a:cubicBezTo>
                      <a:pt x="50" y="13"/>
                      <a:pt x="50" y="13"/>
                      <a:pt x="50" y="13"/>
                    </a:cubicBezTo>
                    <a:cubicBezTo>
                      <a:pt x="50" y="13"/>
                      <a:pt x="50" y="13"/>
                      <a:pt x="50" y="13"/>
                    </a:cubicBezTo>
                    <a:cubicBezTo>
                      <a:pt x="49" y="13"/>
                      <a:pt x="49" y="13"/>
                      <a:pt x="49" y="13"/>
                    </a:cubicBezTo>
                    <a:cubicBezTo>
                      <a:pt x="49" y="13"/>
                      <a:pt x="49" y="13"/>
                      <a:pt x="49" y="13"/>
                    </a:cubicBezTo>
                    <a:cubicBezTo>
                      <a:pt x="49" y="14"/>
                      <a:pt x="49" y="14"/>
                      <a:pt x="49" y="14"/>
                    </a:cubicBezTo>
                    <a:cubicBezTo>
                      <a:pt x="48" y="14"/>
                      <a:pt x="48" y="14"/>
                      <a:pt x="48" y="14"/>
                    </a:cubicBezTo>
                    <a:cubicBezTo>
                      <a:pt x="45" y="16"/>
                      <a:pt x="45" y="16"/>
                      <a:pt x="45" y="16"/>
                    </a:cubicBezTo>
                    <a:cubicBezTo>
                      <a:pt x="45" y="16"/>
                      <a:pt x="45" y="16"/>
                      <a:pt x="45" y="16"/>
                    </a:cubicBezTo>
                    <a:cubicBezTo>
                      <a:pt x="45" y="17"/>
                      <a:pt x="45" y="17"/>
                      <a:pt x="45" y="17"/>
                    </a:cubicBezTo>
                    <a:cubicBezTo>
                      <a:pt x="44" y="17"/>
                      <a:pt x="44" y="17"/>
                      <a:pt x="44" y="17"/>
                    </a:cubicBezTo>
                    <a:cubicBezTo>
                      <a:pt x="44" y="19"/>
                      <a:pt x="44" y="19"/>
                      <a:pt x="44" y="19"/>
                    </a:cubicBezTo>
                    <a:cubicBezTo>
                      <a:pt x="44" y="19"/>
                      <a:pt x="44" y="19"/>
                      <a:pt x="43" y="20"/>
                    </a:cubicBezTo>
                    <a:cubicBezTo>
                      <a:pt x="43" y="20"/>
                      <a:pt x="43" y="20"/>
                      <a:pt x="43" y="20"/>
                    </a:cubicBezTo>
                    <a:cubicBezTo>
                      <a:pt x="42" y="20"/>
                      <a:pt x="42" y="21"/>
                      <a:pt x="42" y="21"/>
                    </a:cubicBezTo>
                    <a:cubicBezTo>
                      <a:pt x="41" y="21"/>
                      <a:pt x="41" y="21"/>
                      <a:pt x="41" y="21"/>
                    </a:cubicBezTo>
                    <a:cubicBezTo>
                      <a:pt x="41" y="21"/>
                      <a:pt x="40" y="21"/>
                      <a:pt x="40" y="21"/>
                    </a:cubicBezTo>
                    <a:cubicBezTo>
                      <a:pt x="40" y="21"/>
                      <a:pt x="40" y="21"/>
                      <a:pt x="40" y="21"/>
                    </a:cubicBezTo>
                    <a:cubicBezTo>
                      <a:pt x="40" y="21"/>
                      <a:pt x="40" y="22"/>
                      <a:pt x="40" y="22"/>
                    </a:cubicBezTo>
                    <a:cubicBezTo>
                      <a:pt x="41" y="22"/>
                      <a:pt x="41" y="22"/>
                      <a:pt x="41" y="22"/>
                    </a:cubicBezTo>
                    <a:cubicBezTo>
                      <a:pt x="41" y="22"/>
                      <a:pt x="41" y="23"/>
                      <a:pt x="41" y="23"/>
                    </a:cubicBezTo>
                    <a:cubicBezTo>
                      <a:pt x="42" y="25"/>
                      <a:pt x="42" y="25"/>
                      <a:pt x="42" y="25"/>
                    </a:cubicBezTo>
                    <a:cubicBezTo>
                      <a:pt x="42" y="25"/>
                      <a:pt x="42" y="25"/>
                      <a:pt x="42" y="25"/>
                    </a:cubicBezTo>
                    <a:cubicBezTo>
                      <a:pt x="42" y="28"/>
                      <a:pt x="42" y="28"/>
                      <a:pt x="42" y="28"/>
                    </a:cubicBezTo>
                    <a:cubicBezTo>
                      <a:pt x="42" y="28"/>
                      <a:pt x="42" y="28"/>
                      <a:pt x="42" y="28"/>
                    </a:cubicBezTo>
                    <a:cubicBezTo>
                      <a:pt x="40" y="29"/>
                      <a:pt x="40" y="29"/>
                      <a:pt x="40" y="29"/>
                    </a:cubicBezTo>
                    <a:cubicBezTo>
                      <a:pt x="40" y="29"/>
                      <a:pt x="40" y="29"/>
                      <a:pt x="40" y="30"/>
                    </a:cubicBezTo>
                    <a:cubicBezTo>
                      <a:pt x="39" y="30"/>
                      <a:pt x="39" y="30"/>
                      <a:pt x="39" y="30"/>
                    </a:cubicBezTo>
                    <a:cubicBezTo>
                      <a:pt x="39" y="30"/>
                      <a:pt x="39" y="31"/>
                      <a:pt x="39" y="31"/>
                    </a:cubicBezTo>
                    <a:cubicBezTo>
                      <a:pt x="38" y="31"/>
                      <a:pt x="38" y="31"/>
                      <a:pt x="38" y="31"/>
                    </a:cubicBezTo>
                    <a:cubicBezTo>
                      <a:pt x="38" y="31"/>
                      <a:pt x="38" y="32"/>
                      <a:pt x="38" y="32"/>
                    </a:cubicBezTo>
                    <a:cubicBezTo>
                      <a:pt x="37" y="33"/>
                      <a:pt x="37" y="33"/>
                      <a:pt x="37" y="33"/>
                    </a:cubicBezTo>
                    <a:cubicBezTo>
                      <a:pt x="37" y="33"/>
                      <a:pt x="37" y="34"/>
                      <a:pt x="37" y="34"/>
                    </a:cubicBezTo>
                    <a:cubicBezTo>
                      <a:pt x="34" y="35"/>
                      <a:pt x="34" y="35"/>
                      <a:pt x="34" y="35"/>
                    </a:cubicBezTo>
                    <a:cubicBezTo>
                      <a:pt x="34" y="35"/>
                      <a:pt x="34" y="36"/>
                      <a:pt x="34" y="36"/>
                    </a:cubicBezTo>
                    <a:cubicBezTo>
                      <a:pt x="34" y="36"/>
                      <a:pt x="34" y="36"/>
                      <a:pt x="34" y="36"/>
                    </a:cubicBezTo>
                    <a:cubicBezTo>
                      <a:pt x="34" y="36"/>
                      <a:pt x="35" y="36"/>
                      <a:pt x="35" y="36"/>
                    </a:cubicBezTo>
                    <a:cubicBezTo>
                      <a:pt x="36" y="36"/>
                      <a:pt x="36" y="36"/>
                      <a:pt x="36" y="36"/>
                    </a:cubicBezTo>
                    <a:cubicBezTo>
                      <a:pt x="36" y="36"/>
                      <a:pt x="37" y="36"/>
                      <a:pt x="36" y="36"/>
                    </a:cubicBezTo>
                    <a:cubicBezTo>
                      <a:pt x="36" y="37"/>
                      <a:pt x="36" y="37"/>
                      <a:pt x="36" y="37"/>
                    </a:cubicBezTo>
                    <a:cubicBezTo>
                      <a:pt x="36" y="37"/>
                      <a:pt x="36" y="37"/>
                      <a:pt x="36" y="37"/>
                    </a:cubicBezTo>
                    <a:cubicBezTo>
                      <a:pt x="34" y="38"/>
                      <a:pt x="34" y="38"/>
                      <a:pt x="34" y="38"/>
                    </a:cubicBezTo>
                    <a:cubicBezTo>
                      <a:pt x="34" y="38"/>
                      <a:pt x="34" y="39"/>
                      <a:pt x="34" y="39"/>
                    </a:cubicBezTo>
                    <a:cubicBezTo>
                      <a:pt x="31" y="39"/>
                      <a:pt x="31" y="39"/>
                      <a:pt x="31" y="39"/>
                    </a:cubicBezTo>
                    <a:cubicBezTo>
                      <a:pt x="31" y="40"/>
                      <a:pt x="31" y="40"/>
                      <a:pt x="31" y="40"/>
                    </a:cubicBezTo>
                    <a:cubicBezTo>
                      <a:pt x="28" y="40"/>
                      <a:pt x="28" y="40"/>
                      <a:pt x="28" y="40"/>
                    </a:cubicBezTo>
                    <a:cubicBezTo>
                      <a:pt x="28" y="40"/>
                      <a:pt x="28" y="40"/>
                      <a:pt x="28" y="40"/>
                    </a:cubicBezTo>
                    <a:cubicBezTo>
                      <a:pt x="27" y="42"/>
                      <a:pt x="27" y="42"/>
                      <a:pt x="27" y="42"/>
                    </a:cubicBezTo>
                    <a:cubicBezTo>
                      <a:pt x="27" y="42"/>
                      <a:pt x="28" y="42"/>
                      <a:pt x="28" y="42"/>
                    </a:cubicBezTo>
                    <a:cubicBezTo>
                      <a:pt x="28" y="43"/>
                      <a:pt x="28" y="43"/>
                      <a:pt x="28" y="43"/>
                    </a:cubicBezTo>
                    <a:cubicBezTo>
                      <a:pt x="28" y="43"/>
                      <a:pt x="28" y="43"/>
                      <a:pt x="28" y="43"/>
                    </a:cubicBezTo>
                    <a:cubicBezTo>
                      <a:pt x="28" y="44"/>
                      <a:pt x="28" y="44"/>
                      <a:pt x="28" y="44"/>
                    </a:cubicBezTo>
                    <a:cubicBezTo>
                      <a:pt x="28" y="45"/>
                      <a:pt x="28" y="45"/>
                      <a:pt x="28" y="45"/>
                    </a:cubicBezTo>
                    <a:cubicBezTo>
                      <a:pt x="27" y="46"/>
                      <a:pt x="27" y="46"/>
                      <a:pt x="27" y="46"/>
                    </a:cubicBezTo>
                    <a:cubicBezTo>
                      <a:pt x="27" y="47"/>
                      <a:pt x="27" y="47"/>
                      <a:pt x="27" y="47"/>
                    </a:cubicBezTo>
                    <a:cubicBezTo>
                      <a:pt x="27" y="50"/>
                      <a:pt x="27" y="50"/>
                      <a:pt x="27" y="50"/>
                    </a:cubicBezTo>
                    <a:cubicBezTo>
                      <a:pt x="27" y="50"/>
                      <a:pt x="27" y="50"/>
                      <a:pt x="27" y="50"/>
                    </a:cubicBezTo>
                    <a:cubicBezTo>
                      <a:pt x="26" y="51"/>
                      <a:pt x="26" y="51"/>
                      <a:pt x="26" y="51"/>
                    </a:cubicBezTo>
                    <a:cubicBezTo>
                      <a:pt x="26" y="51"/>
                      <a:pt x="26" y="51"/>
                      <a:pt x="26" y="51"/>
                    </a:cubicBezTo>
                    <a:cubicBezTo>
                      <a:pt x="26" y="52"/>
                      <a:pt x="26" y="52"/>
                      <a:pt x="26" y="52"/>
                    </a:cubicBezTo>
                    <a:cubicBezTo>
                      <a:pt x="26" y="52"/>
                      <a:pt x="26" y="53"/>
                      <a:pt x="26" y="53"/>
                    </a:cubicBezTo>
                    <a:cubicBezTo>
                      <a:pt x="24" y="55"/>
                      <a:pt x="24" y="55"/>
                      <a:pt x="24" y="55"/>
                    </a:cubicBezTo>
                    <a:cubicBezTo>
                      <a:pt x="24" y="55"/>
                      <a:pt x="24" y="55"/>
                      <a:pt x="24" y="55"/>
                    </a:cubicBezTo>
                    <a:cubicBezTo>
                      <a:pt x="24" y="55"/>
                      <a:pt x="24" y="55"/>
                      <a:pt x="24" y="55"/>
                    </a:cubicBezTo>
                    <a:cubicBezTo>
                      <a:pt x="24" y="55"/>
                      <a:pt x="23" y="56"/>
                      <a:pt x="23" y="56"/>
                    </a:cubicBezTo>
                    <a:cubicBezTo>
                      <a:pt x="23" y="56"/>
                      <a:pt x="23" y="56"/>
                      <a:pt x="23" y="56"/>
                    </a:cubicBezTo>
                    <a:cubicBezTo>
                      <a:pt x="22" y="56"/>
                      <a:pt x="22" y="57"/>
                      <a:pt x="22" y="57"/>
                    </a:cubicBezTo>
                    <a:cubicBezTo>
                      <a:pt x="21" y="58"/>
                      <a:pt x="21" y="58"/>
                      <a:pt x="21" y="58"/>
                    </a:cubicBezTo>
                    <a:cubicBezTo>
                      <a:pt x="21" y="58"/>
                      <a:pt x="21" y="58"/>
                      <a:pt x="21" y="58"/>
                    </a:cubicBezTo>
                    <a:cubicBezTo>
                      <a:pt x="21" y="58"/>
                      <a:pt x="21" y="58"/>
                      <a:pt x="21" y="58"/>
                    </a:cubicBezTo>
                    <a:cubicBezTo>
                      <a:pt x="21" y="58"/>
                      <a:pt x="21" y="59"/>
                      <a:pt x="22" y="59"/>
                    </a:cubicBezTo>
                    <a:cubicBezTo>
                      <a:pt x="23" y="59"/>
                      <a:pt x="23" y="59"/>
                      <a:pt x="23" y="59"/>
                    </a:cubicBezTo>
                    <a:cubicBezTo>
                      <a:pt x="23" y="59"/>
                      <a:pt x="23" y="61"/>
                      <a:pt x="24" y="61"/>
                    </a:cubicBezTo>
                    <a:cubicBezTo>
                      <a:pt x="24" y="60"/>
                      <a:pt x="24" y="60"/>
                      <a:pt x="24" y="60"/>
                    </a:cubicBezTo>
                    <a:cubicBezTo>
                      <a:pt x="24" y="61"/>
                      <a:pt x="25" y="61"/>
                      <a:pt x="25" y="61"/>
                    </a:cubicBezTo>
                    <a:cubicBezTo>
                      <a:pt x="24" y="63"/>
                      <a:pt x="24" y="63"/>
                      <a:pt x="24" y="63"/>
                    </a:cubicBezTo>
                    <a:cubicBezTo>
                      <a:pt x="24" y="63"/>
                      <a:pt x="24" y="63"/>
                      <a:pt x="24" y="63"/>
                    </a:cubicBezTo>
                    <a:cubicBezTo>
                      <a:pt x="24" y="64"/>
                      <a:pt x="24" y="64"/>
                      <a:pt x="24" y="64"/>
                    </a:cubicBezTo>
                    <a:cubicBezTo>
                      <a:pt x="24" y="65"/>
                      <a:pt x="24" y="64"/>
                      <a:pt x="24" y="64"/>
                    </a:cubicBezTo>
                    <a:cubicBezTo>
                      <a:pt x="23" y="66"/>
                      <a:pt x="23" y="66"/>
                      <a:pt x="23" y="66"/>
                    </a:cubicBezTo>
                    <a:cubicBezTo>
                      <a:pt x="23" y="66"/>
                      <a:pt x="23" y="66"/>
                      <a:pt x="23" y="66"/>
                    </a:cubicBezTo>
                    <a:cubicBezTo>
                      <a:pt x="22" y="66"/>
                      <a:pt x="22" y="66"/>
                      <a:pt x="22" y="66"/>
                    </a:cubicBezTo>
                    <a:cubicBezTo>
                      <a:pt x="22" y="66"/>
                      <a:pt x="21" y="66"/>
                      <a:pt x="21" y="66"/>
                    </a:cubicBezTo>
                    <a:cubicBezTo>
                      <a:pt x="18" y="65"/>
                      <a:pt x="18" y="65"/>
                      <a:pt x="18" y="65"/>
                    </a:cubicBezTo>
                    <a:cubicBezTo>
                      <a:pt x="18" y="65"/>
                      <a:pt x="18" y="65"/>
                      <a:pt x="18" y="65"/>
                    </a:cubicBezTo>
                    <a:cubicBezTo>
                      <a:pt x="15" y="65"/>
                      <a:pt x="15" y="65"/>
                      <a:pt x="15" y="65"/>
                    </a:cubicBezTo>
                    <a:cubicBezTo>
                      <a:pt x="15" y="65"/>
                      <a:pt x="15" y="65"/>
                      <a:pt x="14" y="66"/>
                    </a:cubicBezTo>
                    <a:cubicBezTo>
                      <a:pt x="13" y="66"/>
                      <a:pt x="13" y="66"/>
                      <a:pt x="13" y="66"/>
                    </a:cubicBezTo>
                    <a:cubicBezTo>
                      <a:pt x="13" y="66"/>
                      <a:pt x="13" y="66"/>
                      <a:pt x="13" y="67"/>
                    </a:cubicBezTo>
                    <a:cubicBezTo>
                      <a:pt x="12" y="68"/>
                      <a:pt x="12" y="68"/>
                      <a:pt x="12" y="68"/>
                    </a:cubicBezTo>
                    <a:cubicBezTo>
                      <a:pt x="12" y="68"/>
                      <a:pt x="11" y="69"/>
                      <a:pt x="11" y="69"/>
                    </a:cubicBezTo>
                    <a:cubicBezTo>
                      <a:pt x="10" y="69"/>
                      <a:pt x="10" y="69"/>
                      <a:pt x="10" y="69"/>
                    </a:cubicBezTo>
                    <a:cubicBezTo>
                      <a:pt x="10" y="69"/>
                      <a:pt x="10" y="69"/>
                      <a:pt x="10" y="69"/>
                    </a:cubicBezTo>
                    <a:cubicBezTo>
                      <a:pt x="10" y="70"/>
                      <a:pt x="10" y="70"/>
                      <a:pt x="10" y="70"/>
                    </a:cubicBezTo>
                    <a:cubicBezTo>
                      <a:pt x="10" y="70"/>
                      <a:pt x="10" y="70"/>
                      <a:pt x="9" y="70"/>
                    </a:cubicBezTo>
                    <a:cubicBezTo>
                      <a:pt x="9" y="71"/>
                      <a:pt x="9" y="71"/>
                      <a:pt x="9" y="71"/>
                    </a:cubicBezTo>
                    <a:cubicBezTo>
                      <a:pt x="8" y="71"/>
                      <a:pt x="8" y="72"/>
                      <a:pt x="8" y="72"/>
                    </a:cubicBezTo>
                    <a:cubicBezTo>
                      <a:pt x="8" y="72"/>
                      <a:pt x="8" y="72"/>
                      <a:pt x="8" y="72"/>
                    </a:cubicBezTo>
                    <a:cubicBezTo>
                      <a:pt x="8" y="72"/>
                      <a:pt x="8" y="72"/>
                      <a:pt x="8" y="72"/>
                    </a:cubicBezTo>
                    <a:cubicBezTo>
                      <a:pt x="8" y="74"/>
                      <a:pt x="8" y="74"/>
                      <a:pt x="8" y="74"/>
                    </a:cubicBezTo>
                    <a:cubicBezTo>
                      <a:pt x="8" y="74"/>
                      <a:pt x="8" y="74"/>
                      <a:pt x="8" y="74"/>
                    </a:cubicBezTo>
                    <a:cubicBezTo>
                      <a:pt x="7" y="75"/>
                      <a:pt x="7" y="75"/>
                      <a:pt x="7" y="75"/>
                    </a:cubicBezTo>
                    <a:cubicBezTo>
                      <a:pt x="7" y="75"/>
                      <a:pt x="7" y="76"/>
                      <a:pt x="7" y="76"/>
                    </a:cubicBezTo>
                    <a:cubicBezTo>
                      <a:pt x="8" y="77"/>
                      <a:pt x="8" y="77"/>
                      <a:pt x="8" y="77"/>
                    </a:cubicBezTo>
                    <a:cubicBezTo>
                      <a:pt x="8" y="77"/>
                      <a:pt x="8" y="77"/>
                      <a:pt x="8" y="78"/>
                    </a:cubicBezTo>
                    <a:cubicBezTo>
                      <a:pt x="9" y="79"/>
                      <a:pt x="9" y="79"/>
                      <a:pt x="9" y="79"/>
                    </a:cubicBezTo>
                    <a:cubicBezTo>
                      <a:pt x="9" y="79"/>
                      <a:pt x="9" y="79"/>
                      <a:pt x="9" y="79"/>
                    </a:cubicBezTo>
                    <a:cubicBezTo>
                      <a:pt x="8" y="80"/>
                      <a:pt x="8" y="80"/>
                      <a:pt x="8" y="80"/>
                    </a:cubicBezTo>
                    <a:cubicBezTo>
                      <a:pt x="8" y="80"/>
                      <a:pt x="8" y="80"/>
                      <a:pt x="8" y="80"/>
                    </a:cubicBezTo>
                    <a:cubicBezTo>
                      <a:pt x="8" y="82"/>
                      <a:pt x="8" y="82"/>
                      <a:pt x="8" y="82"/>
                    </a:cubicBezTo>
                    <a:cubicBezTo>
                      <a:pt x="8" y="82"/>
                      <a:pt x="8" y="82"/>
                      <a:pt x="8" y="82"/>
                    </a:cubicBezTo>
                    <a:cubicBezTo>
                      <a:pt x="8" y="83"/>
                      <a:pt x="8" y="83"/>
                      <a:pt x="8" y="83"/>
                    </a:cubicBezTo>
                    <a:cubicBezTo>
                      <a:pt x="7" y="83"/>
                      <a:pt x="7" y="83"/>
                      <a:pt x="8" y="84"/>
                    </a:cubicBezTo>
                    <a:cubicBezTo>
                      <a:pt x="9" y="87"/>
                      <a:pt x="9" y="87"/>
                      <a:pt x="9" y="87"/>
                    </a:cubicBezTo>
                    <a:cubicBezTo>
                      <a:pt x="10" y="87"/>
                      <a:pt x="10" y="88"/>
                      <a:pt x="10" y="88"/>
                    </a:cubicBezTo>
                    <a:cubicBezTo>
                      <a:pt x="8" y="94"/>
                      <a:pt x="8" y="94"/>
                      <a:pt x="8" y="94"/>
                    </a:cubicBezTo>
                    <a:cubicBezTo>
                      <a:pt x="8" y="94"/>
                      <a:pt x="8" y="94"/>
                      <a:pt x="8" y="94"/>
                    </a:cubicBezTo>
                    <a:cubicBezTo>
                      <a:pt x="10" y="96"/>
                      <a:pt x="10" y="96"/>
                      <a:pt x="10" y="96"/>
                    </a:cubicBezTo>
                    <a:cubicBezTo>
                      <a:pt x="11" y="96"/>
                      <a:pt x="11" y="96"/>
                      <a:pt x="11" y="96"/>
                    </a:cubicBezTo>
                    <a:cubicBezTo>
                      <a:pt x="11" y="96"/>
                      <a:pt x="11" y="96"/>
                      <a:pt x="11" y="96"/>
                    </a:cubicBezTo>
                    <a:cubicBezTo>
                      <a:pt x="12" y="96"/>
                      <a:pt x="12" y="96"/>
                      <a:pt x="12" y="96"/>
                    </a:cubicBezTo>
                    <a:cubicBezTo>
                      <a:pt x="14" y="97"/>
                      <a:pt x="14" y="97"/>
                      <a:pt x="14" y="97"/>
                    </a:cubicBezTo>
                    <a:cubicBezTo>
                      <a:pt x="14" y="97"/>
                      <a:pt x="14" y="98"/>
                      <a:pt x="14" y="98"/>
                    </a:cubicBezTo>
                    <a:cubicBezTo>
                      <a:pt x="14" y="99"/>
                      <a:pt x="14" y="99"/>
                      <a:pt x="14" y="99"/>
                    </a:cubicBezTo>
                    <a:cubicBezTo>
                      <a:pt x="14" y="99"/>
                      <a:pt x="14" y="99"/>
                      <a:pt x="13" y="99"/>
                    </a:cubicBezTo>
                    <a:cubicBezTo>
                      <a:pt x="13" y="100"/>
                      <a:pt x="13" y="100"/>
                      <a:pt x="13" y="100"/>
                    </a:cubicBezTo>
                    <a:cubicBezTo>
                      <a:pt x="13" y="100"/>
                      <a:pt x="13" y="100"/>
                      <a:pt x="13" y="100"/>
                    </a:cubicBezTo>
                    <a:cubicBezTo>
                      <a:pt x="13" y="101"/>
                      <a:pt x="13" y="101"/>
                      <a:pt x="13" y="101"/>
                    </a:cubicBezTo>
                    <a:cubicBezTo>
                      <a:pt x="13" y="101"/>
                      <a:pt x="13" y="101"/>
                      <a:pt x="12" y="101"/>
                    </a:cubicBezTo>
                    <a:cubicBezTo>
                      <a:pt x="9" y="102"/>
                      <a:pt x="9" y="102"/>
                      <a:pt x="9" y="102"/>
                    </a:cubicBezTo>
                    <a:cubicBezTo>
                      <a:pt x="9" y="102"/>
                      <a:pt x="9" y="102"/>
                      <a:pt x="9" y="102"/>
                    </a:cubicBezTo>
                    <a:cubicBezTo>
                      <a:pt x="10" y="104"/>
                      <a:pt x="10" y="104"/>
                      <a:pt x="10" y="104"/>
                    </a:cubicBezTo>
                    <a:cubicBezTo>
                      <a:pt x="10" y="104"/>
                      <a:pt x="10" y="104"/>
                      <a:pt x="10" y="105"/>
                    </a:cubicBezTo>
                    <a:cubicBezTo>
                      <a:pt x="10" y="106"/>
                      <a:pt x="10" y="106"/>
                      <a:pt x="10" y="106"/>
                    </a:cubicBezTo>
                    <a:cubicBezTo>
                      <a:pt x="10" y="106"/>
                      <a:pt x="10" y="106"/>
                      <a:pt x="10" y="106"/>
                    </a:cubicBezTo>
                    <a:cubicBezTo>
                      <a:pt x="12" y="109"/>
                      <a:pt x="12" y="109"/>
                      <a:pt x="12" y="109"/>
                    </a:cubicBezTo>
                    <a:cubicBezTo>
                      <a:pt x="12" y="109"/>
                      <a:pt x="12" y="109"/>
                      <a:pt x="12" y="109"/>
                    </a:cubicBezTo>
                    <a:cubicBezTo>
                      <a:pt x="12" y="110"/>
                      <a:pt x="12" y="110"/>
                      <a:pt x="12" y="110"/>
                    </a:cubicBezTo>
                    <a:cubicBezTo>
                      <a:pt x="12" y="110"/>
                      <a:pt x="12" y="110"/>
                      <a:pt x="12" y="110"/>
                    </a:cubicBezTo>
                    <a:cubicBezTo>
                      <a:pt x="11" y="111"/>
                      <a:pt x="11" y="111"/>
                      <a:pt x="11" y="111"/>
                    </a:cubicBezTo>
                    <a:cubicBezTo>
                      <a:pt x="11" y="111"/>
                      <a:pt x="11" y="112"/>
                      <a:pt x="11" y="112"/>
                    </a:cubicBezTo>
                    <a:cubicBezTo>
                      <a:pt x="11" y="112"/>
                      <a:pt x="11" y="112"/>
                      <a:pt x="11" y="112"/>
                    </a:cubicBezTo>
                    <a:cubicBezTo>
                      <a:pt x="11" y="112"/>
                      <a:pt x="11" y="112"/>
                      <a:pt x="11" y="113"/>
                    </a:cubicBezTo>
                    <a:cubicBezTo>
                      <a:pt x="12" y="113"/>
                      <a:pt x="12" y="113"/>
                      <a:pt x="12" y="113"/>
                    </a:cubicBezTo>
                    <a:cubicBezTo>
                      <a:pt x="12" y="113"/>
                      <a:pt x="12" y="113"/>
                      <a:pt x="12" y="113"/>
                    </a:cubicBezTo>
                    <a:cubicBezTo>
                      <a:pt x="11" y="114"/>
                      <a:pt x="11" y="114"/>
                      <a:pt x="11" y="114"/>
                    </a:cubicBezTo>
                    <a:cubicBezTo>
                      <a:pt x="11" y="114"/>
                      <a:pt x="11" y="114"/>
                      <a:pt x="11" y="114"/>
                    </a:cubicBezTo>
                    <a:cubicBezTo>
                      <a:pt x="11" y="114"/>
                      <a:pt x="11" y="114"/>
                      <a:pt x="11" y="114"/>
                    </a:cubicBezTo>
                    <a:cubicBezTo>
                      <a:pt x="11" y="115"/>
                      <a:pt x="11" y="115"/>
                      <a:pt x="11" y="115"/>
                    </a:cubicBezTo>
                    <a:cubicBezTo>
                      <a:pt x="10" y="115"/>
                      <a:pt x="10" y="115"/>
                      <a:pt x="10" y="115"/>
                    </a:cubicBezTo>
                    <a:cubicBezTo>
                      <a:pt x="10" y="115"/>
                      <a:pt x="10" y="116"/>
                      <a:pt x="10" y="116"/>
                    </a:cubicBezTo>
                    <a:cubicBezTo>
                      <a:pt x="9" y="116"/>
                      <a:pt x="9" y="116"/>
                      <a:pt x="9" y="116"/>
                    </a:cubicBezTo>
                    <a:cubicBezTo>
                      <a:pt x="9" y="116"/>
                      <a:pt x="9" y="116"/>
                      <a:pt x="9" y="116"/>
                    </a:cubicBezTo>
                    <a:cubicBezTo>
                      <a:pt x="9" y="117"/>
                      <a:pt x="9" y="117"/>
                      <a:pt x="9" y="117"/>
                    </a:cubicBezTo>
                    <a:cubicBezTo>
                      <a:pt x="9" y="117"/>
                      <a:pt x="8" y="117"/>
                      <a:pt x="8" y="117"/>
                    </a:cubicBezTo>
                    <a:cubicBezTo>
                      <a:pt x="8" y="117"/>
                      <a:pt x="8" y="117"/>
                      <a:pt x="8" y="117"/>
                    </a:cubicBezTo>
                    <a:cubicBezTo>
                      <a:pt x="8" y="117"/>
                      <a:pt x="7" y="117"/>
                      <a:pt x="7" y="117"/>
                    </a:cubicBezTo>
                    <a:cubicBezTo>
                      <a:pt x="7" y="116"/>
                      <a:pt x="7" y="116"/>
                      <a:pt x="7" y="117"/>
                    </a:cubicBezTo>
                    <a:cubicBezTo>
                      <a:pt x="6" y="117"/>
                      <a:pt x="6" y="117"/>
                      <a:pt x="6" y="117"/>
                    </a:cubicBezTo>
                    <a:cubicBezTo>
                      <a:pt x="6" y="117"/>
                      <a:pt x="6" y="117"/>
                      <a:pt x="6" y="117"/>
                    </a:cubicBezTo>
                    <a:cubicBezTo>
                      <a:pt x="6" y="118"/>
                      <a:pt x="6" y="118"/>
                      <a:pt x="7" y="118"/>
                    </a:cubicBezTo>
                    <a:cubicBezTo>
                      <a:pt x="7" y="118"/>
                      <a:pt x="7" y="118"/>
                      <a:pt x="7" y="118"/>
                    </a:cubicBezTo>
                    <a:cubicBezTo>
                      <a:pt x="7" y="118"/>
                      <a:pt x="7" y="118"/>
                      <a:pt x="7" y="118"/>
                    </a:cubicBezTo>
                    <a:cubicBezTo>
                      <a:pt x="7" y="119"/>
                      <a:pt x="7" y="119"/>
                      <a:pt x="7" y="119"/>
                    </a:cubicBezTo>
                    <a:cubicBezTo>
                      <a:pt x="6" y="119"/>
                      <a:pt x="6" y="119"/>
                      <a:pt x="6" y="119"/>
                    </a:cubicBezTo>
                    <a:cubicBezTo>
                      <a:pt x="6" y="119"/>
                      <a:pt x="6" y="119"/>
                      <a:pt x="6" y="119"/>
                    </a:cubicBezTo>
                    <a:cubicBezTo>
                      <a:pt x="5" y="119"/>
                      <a:pt x="5" y="119"/>
                      <a:pt x="5" y="119"/>
                    </a:cubicBezTo>
                    <a:cubicBezTo>
                      <a:pt x="5" y="119"/>
                      <a:pt x="5" y="119"/>
                      <a:pt x="5" y="119"/>
                    </a:cubicBezTo>
                    <a:cubicBezTo>
                      <a:pt x="4" y="119"/>
                      <a:pt x="4" y="120"/>
                      <a:pt x="4" y="120"/>
                    </a:cubicBezTo>
                    <a:cubicBezTo>
                      <a:pt x="5" y="121"/>
                      <a:pt x="5" y="121"/>
                      <a:pt x="5" y="121"/>
                    </a:cubicBezTo>
                    <a:cubicBezTo>
                      <a:pt x="5" y="121"/>
                      <a:pt x="5" y="121"/>
                      <a:pt x="5" y="121"/>
                    </a:cubicBezTo>
                    <a:cubicBezTo>
                      <a:pt x="5" y="122"/>
                      <a:pt x="5" y="122"/>
                      <a:pt x="5" y="122"/>
                    </a:cubicBezTo>
                    <a:cubicBezTo>
                      <a:pt x="5" y="123"/>
                      <a:pt x="5" y="123"/>
                      <a:pt x="5" y="123"/>
                    </a:cubicBezTo>
                    <a:cubicBezTo>
                      <a:pt x="5" y="123"/>
                      <a:pt x="6" y="123"/>
                      <a:pt x="6" y="124"/>
                    </a:cubicBezTo>
                    <a:cubicBezTo>
                      <a:pt x="6" y="124"/>
                      <a:pt x="6" y="124"/>
                      <a:pt x="6" y="124"/>
                    </a:cubicBezTo>
                    <a:cubicBezTo>
                      <a:pt x="6" y="124"/>
                      <a:pt x="6" y="124"/>
                      <a:pt x="6" y="124"/>
                    </a:cubicBezTo>
                    <a:cubicBezTo>
                      <a:pt x="6" y="125"/>
                      <a:pt x="6" y="125"/>
                      <a:pt x="6" y="125"/>
                    </a:cubicBezTo>
                    <a:cubicBezTo>
                      <a:pt x="6" y="125"/>
                      <a:pt x="6" y="125"/>
                      <a:pt x="6" y="125"/>
                    </a:cubicBezTo>
                    <a:cubicBezTo>
                      <a:pt x="5" y="127"/>
                      <a:pt x="5" y="127"/>
                      <a:pt x="5" y="127"/>
                    </a:cubicBezTo>
                    <a:cubicBezTo>
                      <a:pt x="5" y="127"/>
                      <a:pt x="5" y="127"/>
                      <a:pt x="5" y="128"/>
                    </a:cubicBezTo>
                    <a:cubicBezTo>
                      <a:pt x="5" y="128"/>
                      <a:pt x="5" y="128"/>
                      <a:pt x="5" y="128"/>
                    </a:cubicBezTo>
                    <a:cubicBezTo>
                      <a:pt x="5" y="129"/>
                      <a:pt x="5" y="129"/>
                      <a:pt x="4" y="129"/>
                    </a:cubicBezTo>
                    <a:cubicBezTo>
                      <a:pt x="4" y="129"/>
                      <a:pt x="4" y="129"/>
                      <a:pt x="4" y="129"/>
                    </a:cubicBezTo>
                    <a:cubicBezTo>
                      <a:pt x="4" y="129"/>
                      <a:pt x="4" y="129"/>
                      <a:pt x="4" y="129"/>
                    </a:cubicBezTo>
                    <a:cubicBezTo>
                      <a:pt x="4" y="130"/>
                      <a:pt x="4" y="130"/>
                      <a:pt x="3" y="129"/>
                    </a:cubicBezTo>
                    <a:cubicBezTo>
                      <a:pt x="3" y="129"/>
                      <a:pt x="3" y="129"/>
                      <a:pt x="3" y="129"/>
                    </a:cubicBezTo>
                    <a:cubicBezTo>
                      <a:pt x="3" y="129"/>
                      <a:pt x="3" y="129"/>
                      <a:pt x="3" y="129"/>
                    </a:cubicBezTo>
                    <a:cubicBezTo>
                      <a:pt x="3" y="128"/>
                      <a:pt x="3" y="128"/>
                      <a:pt x="3" y="128"/>
                    </a:cubicBezTo>
                    <a:cubicBezTo>
                      <a:pt x="3" y="128"/>
                      <a:pt x="3" y="128"/>
                      <a:pt x="3" y="128"/>
                    </a:cubicBezTo>
                    <a:cubicBezTo>
                      <a:pt x="3" y="128"/>
                      <a:pt x="3" y="128"/>
                      <a:pt x="3" y="128"/>
                    </a:cubicBezTo>
                    <a:cubicBezTo>
                      <a:pt x="3" y="127"/>
                      <a:pt x="2" y="127"/>
                      <a:pt x="2" y="127"/>
                    </a:cubicBezTo>
                    <a:cubicBezTo>
                      <a:pt x="2" y="127"/>
                      <a:pt x="2" y="127"/>
                      <a:pt x="2" y="127"/>
                    </a:cubicBezTo>
                    <a:cubicBezTo>
                      <a:pt x="2" y="127"/>
                      <a:pt x="2" y="127"/>
                      <a:pt x="2" y="127"/>
                    </a:cubicBezTo>
                    <a:cubicBezTo>
                      <a:pt x="2" y="127"/>
                      <a:pt x="2" y="127"/>
                      <a:pt x="2" y="127"/>
                    </a:cubicBezTo>
                    <a:cubicBezTo>
                      <a:pt x="1" y="127"/>
                      <a:pt x="1" y="127"/>
                      <a:pt x="1" y="127"/>
                    </a:cubicBezTo>
                    <a:cubicBezTo>
                      <a:pt x="1" y="127"/>
                      <a:pt x="1" y="127"/>
                      <a:pt x="1" y="128"/>
                    </a:cubicBezTo>
                    <a:cubicBezTo>
                      <a:pt x="1" y="128"/>
                      <a:pt x="1" y="128"/>
                      <a:pt x="0" y="128"/>
                    </a:cubicBezTo>
                    <a:cubicBezTo>
                      <a:pt x="0" y="128"/>
                      <a:pt x="1" y="128"/>
                      <a:pt x="1" y="128"/>
                    </a:cubicBezTo>
                    <a:cubicBezTo>
                      <a:pt x="1" y="129"/>
                      <a:pt x="0" y="129"/>
                      <a:pt x="0" y="130"/>
                    </a:cubicBezTo>
                    <a:cubicBezTo>
                      <a:pt x="0" y="130"/>
                      <a:pt x="0" y="131"/>
                      <a:pt x="0" y="132"/>
                    </a:cubicBezTo>
                    <a:cubicBezTo>
                      <a:pt x="0" y="132"/>
                      <a:pt x="1" y="133"/>
                      <a:pt x="1" y="133"/>
                    </a:cubicBezTo>
                    <a:cubicBezTo>
                      <a:pt x="1" y="135"/>
                      <a:pt x="1" y="134"/>
                      <a:pt x="1" y="135"/>
                    </a:cubicBezTo>
                    <a:cubicBezTo>
                      <a:pt x="1" y="135"/>
                      <a:pt x="1" y="136"/>
                      <a:pt x="1" y="136"/>
                    </a:cubicBezTo>
                    <a:cubicBezTo>
                      <a:pt x="1" y="137"/>
                      <a:pt x="1" y="137"/>
                      <a:pt x="1" y="136"/>
                    </a:cubicBezTo>
                    <a:cubicBezTo>
                      <a:pt x="2" y="136"/>
                      <a:pt x="2" y="137"/>
                      <a:pt x="2" y="137"/>
                    </a:cubicBezTo>
                    <a:cubicBezTo>
                      <a:pt x="2" y="137"/>
                      <a:pt x="2" y="138"/>
                      <a:pt x="2" y="138"/>
                    </a:cubicBezTo>
                    <a:cubicBezTo>
                      <a:pt x="2" y="139"/>
                      <a:pt x="2" y="140"/>
                      <a:pt x="2" y="140"/>
                    </a:cubicBezTo>
                    <a:cubicBezTo>
                      <a:pt x="3" y="140"/>
                      <a:pt x="3" y="140"/>
                      <a:pt x="3" y="141"/>
                    </a:cubicBezTo>
                    <a:cubicBezTo>
                      <a:pt x="4" y="142"/>
                      <a:pt x="5" y="138"/>
                      <a:pt x="5" y="140"/>
                    </a:cubicBezTo>
                    <a:cubicBezTo>
                      <a:pt x="5" y="140"/>
                      <a:pt x="4" y="141"/>
                      <a:pt x="4" y="142"/>
                    </a:cubicBezTo>
                    <a:cubicBezTo>
                      <a:pt x="4" y="142"/>
                      <a:pt x="4" y="143"/>
                      <a:pt x="4" y="143"/>
                    </a:cubicBezTo>
                    <a:cubicBezTo>
                      <a:pt x="4" y="144"/>
                      <a:pt x="4" y="144"/>
                      <a:pt x="4" y="145"/>
                    </a:cubicBezTo>
                    <a:cubicBezTo>
                      <a:pt x="4" y="146"/>
                      <a:pt x="5" y="144"/>
                      <a:pt x="5" y="144"/>
                    </a:cubicBezTo>
                    <a:cubicBezTo>
                      <a:pt x="5" y="145"/>
                      <a:pt x="5" y="145"/>
                      <a:pt x="5" y="146"/>
                    </a:cubicBezTo>
                    <a:cubicBezTo>
                      <a:pt x="6" y="146"/>
                      <a:pt x="6" y="145"/>
                      <a:pt x="6" y="145"/>
                    </a:cubicBezTo>
                    <a:cubicBezTo>
                      <a:pt x="7" y="146"/>
                      <a:pt x="6" y="147"/>
                      <a:pt x="6" y="148"/>
                    </a:cubicBezTo>
                    <a:cubicBezTo>
                      <a:pt x="7" y="148"/>
                      <a:pt x="7" y="148"/>
                      <a:pt x="8" y="148"/>
                    </a:cubicBezTo>
                    <a:cubicBezTo>
                      <a:pt x="8" y="148"/>
                      <a:pt x="8" y="149"/>
                      <a:pt x="8" y="150"/>
                    </a:cubicBezTo>
                    <a:cubicBezTo>
                      <a:pt x="8" y="151"/>
                      <a:pt x="9" y="151"/>
                      <a:pt x="10" y="152"/>
                    </a:cubicBezTo>
                    <a:cubicBezTo>
                      <a:pt x="10" y="153"/>
                      <a:pt x="10" y="153"/>
                      <a:pt x="10" y="153"/>
                    </a:cubicBezTo>
                    <a:cubicBezTo>
                      <a:pt x="10" y="154"/>
                      <a:pt x="11" y="153"/>
                      <a:pt x="11" y="154"/>
                    </a:cubicBezTo>
                    <a:cubicBezTo>
                      <a:pt x="11" y="154"/>
                      <a:pt x="11" y="154"/>
                      <a:pt x="12" y="155"/>
                    </a:cubicBezTo>
                    <a:cubicBezTo>
                      <a:pt x="12" y="155"/>
                      <a:pt x="12" y="156"/>
                      <a:pt x="12" y="156"/>
                    </a:cubicBezTo>
                    <a:cubicBezTo>
                      <a:pt x="13" y="157"/>
                      <a:pt x="13" y="156"/>
                      <a:pt x="14" y="156"/>
                    </a:cubicBezTo>
                    <a:cubicBezTo>
                      <a:pt x="14" y="157"/>
                      <a:pt x="14" y="157"/>
                      <a:pt x="15" y="157"/>
                    </a:cubicBezTo>
                    <a:cubicBezTo>
                      <a:pt x="15" y="157"/>
                      <a:pt x="15" y="158"/>
                      <a:pt x="14" y="159"/>
                    </a:cubicBezTo>
                    <a:cubicBezTo>
                      <a:pt x="14" y="159"/>
                      <a:pt x="12" y="157"/>
                      <a:pt x="12" y="159"/>
                    </a:cubicBezTo>
                    <a:cubicBezTo>
                      <a:pt x="13" y="160"/>
                      <a:pt x="13" y="160"/>
                      <a:pt x="13" y="160"/>
                    </a:cubicBezTo>
                    <a:cubicBezTo>
                      <a:pt x="13" y="160"/>
                      <a:pt x="14" y="160"/>
                      <a:pt x="14" y="160"/>
                    </a:cubicBezTo>
                    <a:cubicBezTo>
                      <a:pt x="14" y="161"/>
                      <a:pt x="14" y="161"/>
                      <a:pt x="13" y="161"/>
                    </a:cubicBezTo>
                    <a:cubicBezTo>
                      <a:pt x="13" y="161"/>
                      <a:pt x="13" y="161"/>
                      <a:pt x="13" y="161"/>
                    </a:cubicBezTo>
                    <a:cubicBezTo>
                      <a:pt x="13" y="161"/>
                      <a:pt x="12" y="160"/>
                      <a:pt x="12" y="160"/>
                    </a:cubicBezTo>
                    <a:cubicBezTo>
                      <a:pt x="11" y="160"/>
                      <a:pt x="11" y="160"/>
                      <a:pt x="11" y="160"/>
                    </a:cubicBezTo>
                    <a:cubicBezTo>
                      <a:pt x="11" y="160"/>
                      <a:pt x="11" y="161"/>
                      <a:pt x="11" y="161"/>
                    </a:cubicBezTo>
                    <a:cubicBezTo>
                      <a:pt x="12" y="161"/>
                      <a:pt x="12" y="161"/>
                      <a:pt x="11" y="161"/>
                    </a:cubicBezTo>
                    <a:cubicBezTo>
                      <a:pt x="11" y="161"/>
                      <a:pt x="12" y="162"/>
                      <a:pt x="12" y="162"/>
                    </a:cubicBezTo>
                    <a:cubicBezTo>
                      <a:pt x="13" y="163"/>
                      <a:pt x="12" y="164"/>
                      <a:pt x="13" y="165"/>
                    </a:cubicBezTo>
                    <a:cubicBezTo>
                      <a:pt x="14" y="165"/>
                      <a:pt x="14" y="165"/>
                      <a:pt x="14" y="166"/>
                    </a:cubicBezTo>
                    <a:cubicBezTo>
                      <a:pt x="14" y="166"/>
                      <a:pt x="15" y="166"/>
                      <a:pt x="14" y="166"/>
                    </a:cubicBezTo>
                    <a:cubicBezTo>
                      <a:pt x="14" y="166"/>
                      <a:pt x="14" y="167"/>
                      <a:pt x="14" y="167"/>
                    </a:cubicBezTo>
                    <a:cubicBezTo>
                      <a:pt x="15" y="167"/>
                      <a:pt x="15" y="167"/>
                      <a:pt x="15" y="167"/>
                    </a:cubicBezTo>
                    <a:cubicBezTo>
                      <a:pt x="15" y="167"/>
                      <a:pt x="16" y="167"/>
                      <a:pt x="15" y="168"/>
                    </a:cubicBezTo>
                    <a:cubicBezTo>
                      <a:pt x="15" y="168"/>
                      <a:pt x="14" y="168"/>
                      <a:pt x="14" y="168"/>
                    </a:cubicBezTo>
                    <a:cubicBezTo>
                      <a:pt x="14" y="168"/>
                      <a:pt x="14" y="169"/>
                      <a:pt x="14" y="169"/>
                    </a:cubicBezTo>
                    <a:cubicBezTo>
                      <a:pt x="14" y="170"/>
                      <a:pt x="15" y="170"/>
                      <a:pt x="15" y="170"/>
                    </a:cubicBezTo>
                    <a:cubicBezTo>
                      <a:pt x="15" y="170"/>
                      <a:pt x="14" y="170"/>
                      <a:pt x="14" y="170"/>
                    </a:cubicBezTo>
                    <a:cubicBezTo>
                      <a:pt x="14" y="170"/>
                      <a:pt x="13" y="171"/>
                      <a:pt x="14" y="171"/>
                    </a:cubicBezTo>
                    <a:cubicBezTo>
                      <a:pt x="14" y="171"/>
                      <a:pt x="15" y="170"/>
                      <a:pt x="15" y="170"/>
                    </a:cubicBezTo>
                    <a:cubicBezTo>
                      <a:pt x="15" y="171"/>
                      <a:pt x="15" y="171"/>
                      <a:pt x="15" y="171"/>
                    </a:cubicBezTo>
                    <a:cubicBezTo>
                      <a:pt x="16" y="171"/>
                      <a:pt x="16" y="171"/>
                      <a:pt x="16" y="171"/>
                    </a:cubicBezTo>
                    <a:cubicBezTo>
                      <a:pt x="17" y="171"/>
                      <a:pt x="17" y="171"/>
                      <a:pt x="18" y="171"/>
                    </a:cubicBezTo>
                    <a:cubicBezTo>
                      <a:pt x="18" y="171"/>
                      <a:pt x="19" y="171"/>
                      <a:pt x="19" y="171"/>
                    </a:cubicBezTo>
                    <a:cubicBezTo>
                      <a:pt x="19" y="170"/>
                      <a:pt x="19" y="170"/>
                      <a:pt x="20" y="170"/>
                    </a:cubicBezTo>
                    <a:cubicBezTo>
                      <a:pt x="20" y="170"/>
                      <a:pt x="20" y="170"/>
                      <a:pt x="21" y="170"/>
                    </a:cubicBezTo>
                    <a:cubicBezTo>
                      <a:pt x="21" y="170"/>
                      <a:pt x="22" y="170"/>
                      <a:pt x="22" y="170"/>
                    </a:cubicBezTo>
                    <a:cubicBezTo>
                      <a:pt x="23" y="170"/>
                      <a:pt x="23" y="170"/>
                      <a:pt x="23" y="170"/>
                    </a:cubicBezTo>
                    <a:cubicBezTo>
                      <a:pt x="23" y="171"/>
                      <a:pt x="25" y="171"/>
                      <a:pt x="25" y="170"/>
                    </a:cubicBezTo>
                    <a:cubicBezTo>
                      <a:pt x="25" y="170"/>
                      <a:pt x="26" y="170"/>
                      <a:pt x="26" y="169"/>
                    </a:cubicBezTo>
                    <a:cubicBezTo>
                      <a:pt x="26" y="169"/>
                      <a:pt x="26" y="168"/>
                      <a:pt x="26" y="168"/>
                    </a:cubicBezTo>
                    <a:cubicBezTo>
                      <a:pt x="25" y="167"/>
                      <a:pt x="25" y="167"/>
                      <a:pt x="25" y="167"/>
                    </a:cubicBezTo>
                    <a:cubicBezTo>
                      <a:pt x="25" y="167"/>
                      <a:pt x="25" y="167"/>
                      <a:pt x="25" y="167"/>
                    </a:cubicBezTo>
                    <a:cubicBezTo>
                      <a:pt x="25" y="166"/>
                      <a:pt x="25" y="166"/>
                      <a:pt x="25" y="165"/>
                    </a:cubicBezTo>
                    <a:cubicBezTo>
                      <a:pt x="25" y="165"/>
                      <a:pt x="25" y="165"/>
                      <a:pt x="26" y="165"/>
                    </a:cubicBezTo>
                    <a:cubicBezTo>
                      <a:pt x="26" y="165"/>
                      <a:pt x="26" y="164"/>
                      <a:pt x="26" y="164"/>
                    </a:cubicBezTo>
                    <a:cubicBezTo>
                      <a:pt x="27" y="163"/>
                      <a:pt x="27" y="163"/>
                      <a:pt x="28" y="163"/>
                    </a:cubicBezTo>
                    <a:cubicBezTo>
                      <a:pt x="28" y="164"/>
                      <a:pt x="29" y="164"/>
                      <a:pt x="29" y="164"/>
                    </a:cubicBezTo>
                    <a:cubicBezTo>
                      <a:pt x="29" y="163"/>
                      <a:pt x="29" y="163"/>
                      <a:pt x="29" y="162"/>
                    </a:cubicBezTo>
                    <a:cubicBezTo>
                      <a:pt x="29" y="162"/>
                      <a:pt x="30" y="162"/>
                      <a:pt x="30" y="162"/>
                    </a:cubicBezTo>
                    <a:cubicBezTo>
                      <a:pt x="30" y="162"/>
                      <a:pt x="30" y="162"/>
                      <a:pt x="31" y="162"/>
                    </a:cubicBezTo>
                    <a:cubicBezTo>
                      <a:pt x="31" y="162"/>
                      <a:pt x="32" y="162"/>
                      <a:pt x="32" y="162"/>
                    </a:cubicBezTo>
                    <a:cubicBezTo>
                      <a:pt x="33" y="162"/>
                      <a:pt x="33" y="162"/>
                      <a:pt x="34" y="162"/>
                    </a:cubicBezTo>
                    <a:cubicBezTo>
                      <a:pt x="34" y="162"/>
                      <a:pt x="33" y="162"/>
                      <a:pt x="35" y="162"/>
                    </a:cubicBezTo>
                    <a:cubicBezTo>
                      <a:pt x="35" y="162"/>
                      <a:pt x="36" y="162"/>
                      <a:pt x="36" y="162"/>
                    </a:cubicBezTo>
                    <a:cubicBezTo>
                      <a:pt x="37" y="162"/>
                      <a:pt x="37" y="162"/>
                      <a:pt x="37" y="162"/>
                    </a:cubicBezTo>
                    <a:cubicBezTo>
                      <a:pt x="37" y="162"/>
                      <a:pt x="37" y="162"/>
                      <a:pt x="37" y="163"/>
                    </a:cubicBezTo>
                    <a:cubicBezTo>
                      <a:pt x="38" y="163"/>
                      <a:pt x="38" y="162"/>
                      <a:pt x="39" y="161"/>
                    </a:cubicBezTo>
                    <a:cubicBezTo>
                      <a:pt x="39" y="161"/>
                      <a:pt x="39" y="161"/>
                      <a:pt x="40" y="161"/>
                    </a:cubicBezTo>
                    <a:cubicBezTo>
                      <a:pt x="40" y="160"/>
                      <a:pt x="40" y="160"/>
                      <a:pt x="40" y="160"/>
                    </a:cubicBezTo>
                    <a:cubicBezTo>
                      <a:pt x="40" y="159"/>
                      <a:pt x="41" y="158"/>
                      <a:pt x="41" y="157"/>
                    </a:cubicBezTo>
                    <a:cubicBezTo>
                      <a:pt x="41" y="157"/>
                      <a:pt x="41" y="157"/>
                      <a:pt x="41" y="156"/>
                    </a:cubicBezTo>
                    <a:cubicBezTo>
                      <a:pt x="41" y="156"/>
                      <a:pt x="42" y="157"/>
                      <a:pt x="42" y="156"/>
                    </a:cubicBezTo>
                    <a:cubicBezTo>
                      <a:pt x="42" y="156"/>
                      <a:pt x="42" y="155"/>
                      <a:pt x="42" y="155"/>
                    </a:cubicBezTo>
                    <a:cubicBezTo>
                      <a:pt x="42" y="155"/>
                      <a:pt x="42" y="154"/>
                      <a:pt x="43" y="154"/>
                    </a:cubicBezTo>
                    <a:cubicBezTo>
                      <a:pt x="43" y="154"/>
                      <a:pt x="43" y="153"/>
                      <a:pt x="43" y="153"/>
                    </a:cubicBezTo>
                    <a:cubicBezTo>
                      <a:pt x="43" y="152"/>
                      <a:pt x="43" y="152"/>
                      <a:pt x="44" y="152"/>
                    </a:cubicBezTo>
                    <a:cubicBezTo>
                      <a:pt x="44" y="151"/>
                      <a:pt x="43" y="150"/>
                      <a:pt x="43" y="150"/>
                    </a:cubicBezTo>
                    <a:cubicBezTo>
                      <a:pt x="43" y="148"/>
                      <a:pt x="44" y="149"/>
                      <a:pt x="44" y="148"/>
                    </a:cubicBezTo>
                    <a:cubicBezTo>
                      <a:pt x="44" y="148"/>
                      <a:pt x="44" y="149"/>
                      <a:pt x="44" y="148"/>
                    </a:cubicBezTo>
                    <a:cubicBezTo>
                      <a:pt x="44" y="147"/>
                      <a:pt x="44" y="148"/>
                      <a:pt x="45" y="148"/>
                    </a:cubicBezTo>
                    <a:cubicBezTo>
                      <a:pt x="45" y="147"/>
                      <a:pt x="45" y="147"/>
                      <a:pt x="45" y="147"/>
                    </a:cubicBezTo>
                    <a:cubicBezTo>
                      <a:pt x="45" y="146"/>
                      <a:pt x="45" y="146"/>
                      <a:pt x="45" y="146"/>
                    </a:cubicBezTo>
                    <a:cubicBezTo>
                      <a:pt x="45" y="145"/>
                      <a:pt x="42" y="146"/>
                      <a:pt x="44" y="145"/>
                    </a:cubicBezTo>
                    <a:cubicBezTo>
                      <a:pt x="44" y="145"/>
                      <a:pt x="43" y="144"/>
                      <a:pt x="45" y="144"/>
                    </a:cubicBezTo>
                    <a:cubicBezTo>
                      <a:pt x="45" y="145"/>
                      <a:pt x="45" y="144"/>
                      <a:pt x="45" y="144"/>
                    </a:cubicBezTo>
                    <a:cubicBezTo>
                      <a:pt x="45" y="144"/>
                      <a:pt x="45" y="144"/>
                      <a:pt x="45" y="144"/>
                    </a:cubicBezTo>
                    <a:cubicBezTo>
                      <a:pt x="46" y="144"/>
                      <a:pt x="45" y="142"/>
                      <a:pt x="45" y="143"/>
                    </a:cubicBezTo>
                    <a:cubicBezTo>
                      <a:pt x="45" y="143"/>
                      <a:pt x="44" y="143"/>
                      <a:pt x="44" y="143"/>
                    </a:cubicBezTo>
                    <a:cubicBezTo>
                      <a:pt x="44" y="142"/>
                      <a:pt x="44" y="143"/>
                      <a:pt x="43" y="142"/>
                    </a:cubicBezTo>
                    <a:cubicBezTo>
                      <a:pt x="43" y="142"/>
                      <a:pt x="45" y="143"/>
                      <a:pt x="44" y="142"/>
                    </a:cubicBezTo>
                    <a:cubicBezTo>
                      <a:pt x="44" y="142"/>
                      <a:pt x="44" y="142"/>
                      <a:pt x="44" y="142"/>
                    </a:cubicBezTo>
                    <a:cubicBezTo>
                      <a:pt x="44" y="141"/>
                      <a:pt x="45" y="143"/>
                      <a:pt x="45" y="142"/>
                    </a:cubicBezTo>
                    <a:cubicBezTo>
                      <a:pt x="45" y="142"/>
                      <a:pt x="45" y="142"/>
                      <a:pt x="45" y="142"/>
                    </a:cubicBezTo>
                    <a:cubicBezTo>
                      <a:pt x="45" y="142"/>
                      <a:pt x="46" y="142"/>
                      <a:pt x="46" y="142"/>
                    </a:cubicBezTo>
                    <a:cubicBezTo>
                      <a:pt x="46" y="141"/>
                      <a:pt x="45" y="141"/>
                      <a:pt x="46" y="141"/>
                    </a:cubicBezTo>
                    <a:cubicBezTo>
                      <a:pt x="46" y="141"/>
                      <a:pt x="46" y="140"/>
                      <a:pt x="46" y="140"/>
                    </a:cubicBezTo>
                    <a:cubicBezTo>
                      <a:pt x="45" y="139"/>
                      <a:pt x="45" y="139"/>
                      <a:pt x="46" y="140"/>
                    </a:cubicBezTo>
                    <a:cubicBezTo>
                      <a:pt x="46" y="139"/>
                      <a:pt x="46" y="139"/>
                      <a:pt x="46" y="139"/>
                    </a:cubicBezTo>
                    <a:cubicBezTo>
                      <a:pt x="47" y="138"/>
                      <a:pt x="44" y="137"/>
                      <a:pt x="46" y="138"/>
                    </a:cubicBezTo>
                    <a:cubicBezTo>
                      <a:pt x="46" y="137"/>
                      <a:pt x="45" y="137"/>
                      <a:pt x="45" y="137"/>
                    </a:cubicBezTo>
                    <a:cubicBezTo>
                      <a:pt x="45" y="137"/>
                      <a:pt x="47" y="137"/>
                      <a:pt x="46" y="137"/>
                    </a:cubicBezTo>
                    <a:cubicBezTo>
                      <a:pt x="46" y="137"/>
                      <a:pt x="46" y="136"/>
                      <a:pt x="46" y="136"/>
                    </a:cubicBezTo>
                    <a:cubicBezTo>
                      <a:pt x="46" y="136"/>
                      <a:pt x="46" y="136"/>
                      <a:pt x="45" y="136"/>
                    </a:cubicBezTo>
                    <a:cubicBezTo>
                      <a:pt x="45" y="136"/>
                      <a:pt x="46" y="136"/>
                      <a:pt x="45" y="136"/>
                    </a:cubicBezTo>
                    <a:cubicBezTo>
                      <a:pt x="44" y="135"/>
                      <a:pt x="46" y="135"/>
                      <a:pt x="46" y="135"/>
                    </a:cubicBezTo>
                    <a:cubicBezTo>
                      <a:pt x="47" y="135"/>
                      <a:pt x="47" y="135"/>
                      <a:pt x="47" y="135"/>
                    </a:cubicBezTo>
                    <a:cubicBezTo>
                      <a:pt x="47" y="135"/>
                      <a:pt x="47" y="135"/>
                      <a:pt x="46" y="134"/>
                    </a:cubicBezTo>
                    <a:cubicBezTo>
                      <a:pt x="46" y="134"/>
                      <a:pt x="46" y="134"/>
                      <a:pt x="45" y="133"/>
                    </a:cubicBezTo>
                    <a:cubicBezTo>
                      <a:pt x="44" y="133"/>
                      <a:pt x="44" y="133"/>
                      <a:pt x="43" y="133"/>
                    </a:cubicBezTo>
                    <a:cubicBezTo>
                      <a:pt x="42" y="134"/>
                      <a:pt x="42" y="133"/>
                      <a:pt x="42" y="133"/>
                    </a:cubicBezTo>
                    <a:cubicBezTo>
                      <a:pt x="40" y="132"/>
                      <a:pt x="43" y="133"/>
                      <a:pt x="46" y="133"/>
                    </a:cubicBezTo>
                    <a:cubicBezTo>
                      <a:pt x="46" y="133"/>
                      <a:pt x="48" y="134"/>
                      <a:pt x="47" y="133"/>
                    </a:cubicBezTo>
                    <a:cubicBezTo>
                      <a:pt x="47" y="132"/>
                      <a:pt x="48" y="133"/>
                      <a:pt x="48" y="133"/>
                    </a:cubicBezTo>
                    <a:cubicBezTo>
                      <a:pt x="48" y="133"/>
                      <a:pt x="49" y="132"/>
                      <a:pt x="48" y="132"/>
                    </a:cubicBezTo>
                    <a:cubicBezTo>
                      <a:pt x="48" y="132"/>
                      <a:pt x="48" y="132"/>
                      <a:pt x="49" y="132"/>
                    </a:cubicBezTo>
                    <a:cubicBezTo>
                      <a:pt x="49" y="132"/>
                      <a:pt x="50" y="133"/>
                      <a:pt x="50" y="132"/>
                    </a:cubicBezTo>
                    <a:cubicBezTo>
                      <a:pt x="50" y="131"/>
                      <a:pt x="51" y="133"/>
                      <a:pt x="51" y="132"/>
                    </a:cubicBezTo>
                    <a:cubicBezTo>
                      <a:pt x="51" y="132"/>
                      <a:pt x="51" y="132"/>
                      <a:pt x="51" y="132"/>
                    </a:cubicBezTo>
                    <a:cubicBezTo>
                      <a:pt x="51" y="132"/>
                      <a:pt x="51" y="131"/>
                      <a:pt x="51" y="131"/>
                    </a:cubicBezTo>
                    <a:cubicBezTo>
                      <a:pt x="51" y="131"/>
                      <a:pt x="52" y="131"/>
                      <a:pt x="52" y="130"/>
                    </a:cubicBezTo>
                    <a:cubicBezTo>
                      <a:pt x="50" y="129"/>
                      <a:pt x="52" y="130"/>
                      <a:pt x="52" y="130"/>
                    </a:cubicBezTo>
                    <a:cubicBezTo>
                      <a:pt x="52" y="129"/>
                      <a:pt x="52" y="128"/>
                      <a:pt x="53" y="129"/>
                    </a:cubicBezTo>
                    <a:cubicBezTo>
                      <a:pt x="53" y="129"/>
                      <a:pt x="53" y="131"/>
                      <a:pt x="53" y="130"/>
                    </a:cubicBezTo>
                    <a:cubicBezTo>
                      <a:pt x="53" y="129"/>
                      <a:pt x="54" y="129"/>
                      <a:pt x="54" y="131"/>
                    </a:cubicBezTo>
                    <a:cubicBezTo>
                      <a:pt x="54" y="131"/>
                      <a:pt x="54" y="131"/>
                      <a:pt x="54" y="131"/>
                    </a:cubicBezTo>
                    <a:cubicBezTo>
                      <a:pt x="55" y="131"/>
                      <a:pt x="55" y="130"/>
                      <a:pt x="55" y="129"/>
                    </a:cubicBezTo>
                    <a:cubicBezTo>
                      <a:pt x="55" y="129"/>
                      <a:pt x="55" y="129"/>
                      <a:pt x="55" y="128"/>
                    </a:cubicBezTo>
                    <a:cubicBezTo>
                      <a:pt x="56" y="127"/>
                      <a:pt x="56" y="127"/>
                      <a:pt x="56" y="127"/>
                    </a:cubicBezTo>
                    <a:cubicBezTo>
                      <a:pt x="57" y="127"/>
                      <a:pt x="57" y="127"/>
                      <a:pt x="58" y="127"/>
                    </a:cubicBezTo>
                    <a:cubicBezTo>
                      <a:pt x="58" y="127"/>
                      <a:pt x="59" y="129"/>
                      <a:pt x="59" y="128"/>
                    </a:cubicBezTo>
                    <a:cubicBezTo>
                      <a:pt x="61" y="127"/>
                      <a:pt x="58" y="128"/>
                      <a:pt x="59" y="127"/>
                    </a:cubicBezTo>
                    <a:cubicBezTo>
                      <a:pt x="58" y="127"/>
                      <a:pt x="57" y="126"/>
                      <a:pt x="58" y="126"/>
                    </a:cubicBezTo>
                    <a:cubicBezTo>
                      <a:pt x="60" y="127"/>
                      <a:pt x="58" y="125"/>
                      <a:pt x="59" y="126"/>
                    </a:cubicBezTo>
                    <a:cubicBezTo>
                      <a:pt x="60" y="126"/>
                      <a:pt x="60" y="127"/>
                      <a:pt x="61" y="127"/>
                    </a:cubicBezTo>
                    <a:cubicBezTo>
                      <a:pt x="61" y="127"/>
                      <a:pt x="62" y="126"/>
                      <a:pt x="62" y="125"/>
                    </a:cubicBezTo>
                    <a:cubicBezTo>
                      <a:pt x="62" y="125"/>
                      <a:pt x="62" y="124"/>
                      <a:pt x="61" y="125"/>
                    </a:cubicBezTo>
                    <a:cubicBezTo>
                      <a:pt x="60" y="126"/>
                      <a:pt x="61" y="125"/>
                      <a:pt x="60" y="125"/>
                    </a:cubicBezTo>
                    <a:cubicBezTo>
                      <a:pt x="58" y="124"/>
                      <a:pt x="58" y="126"/>
                      <a:pt x="58" y="124"/>
                    </a:cubicBezTo>
                    <a:cubicBezTo>
                      <a:pt x="58" y="123"/>
                      <a:pt x="59" y="124"/>
                      <a:pt x="59" y="124"/>
                    </a:cubicBezTo>
                    <a:cubicBezTo>
                      <a:pt x="60" y="123"/>
                      <a:pt x="61" y="123"/>
                      <a:pt x="61" y="123"/>
                    </a:cubicBezTo>
                    <a:cubicBezTo>
                      <a:pt x="60" y="124"/>
                      <a:pt x="60" y="124"/>
                      <a:pt x="60" y="124"/>
                    </a:cubicBezTo>
                    <a:cubicBezTo>
                      <a:pt x="61" y="125"/>
                      <a:pt x="61" y="124"/>
                      <a:pt x="62" y="123"/>
                    </a:cubicBezTo>
                    <a:cubicBezTo>
                      <a:pt x="64" y="122"/>
                      <a:pt x="62" y="123"/>
                      <a:pt x="62" y="122"/>
                    </a:cubicBezTo>
                    <a:cubicBezTo>
                      <a:pt x="62" y="122"/>
                      <a:pt x="62" y="121"/>
                      <a:pt x="63" y="121"/>
                    </a:cubicBezTo>
                    <a:cubicBezTo>
                      <a:pt x="63" y="122"/>
                      <a:pt x="63" y="122"/>
                      <a:pt x="63" y="122"/>
                    </a:cubicBezTo>
                    <a:cubicBezTo>
                      <a:pt x="66" y="122"/>
                      <a:pt x="63" y="120"/>
                      <a:pt x="64" y="120"/>
                    </a:cubicBezTo>
                    <a:cubicBezTo>
                      <a:pt x="64" y="120"/>
                      <a:pt x="65" y="120"/>
                      <a:pt x="65" y="120"/>
                    </a:cubicBezTo>
                    <a:cubicBezTo>
                      <a:pt x="65" y="120"/>
                      <a:pt x="65" y="119"/>
                      <a:pt x="65" y="119"/>
                    </a:cubicBezTo>
                    <a:cubicBezTo>
                      <a:pt x="64" y="119"/>
                      <a:pt x="64" y="118"/>
                      <a:pt x="65" y="119"/>
                    </a:cubicBezTo>
                    <a:cubicBezTo>
                      <a:pt x="65" y="119"/>
                      <a:pt x="66" y="119"/>
                      <a:pt x="65" y="118"/>
                    </a:cubicBezTo>
                    <a:cubicBezTo>
                      <a:pt x="64" y="118"/>
                      <a:pt x="63" y="118"/>
                      <a:pt x="63" y="118"/>
                    </a:cubicBezTo>
                    <a:cubicBezTo>
                      <a:pt x="63" y="117"/>
                      <a:pt x="62" y="117"/>
                      <a:pt x="62" y="116"/>
                    </a:cubicBezTo>
                    <a:cubicBezTo>
                      <a:pt x="62" y="116"/>
                      <a:pt x="62" y="115"/>
                      <a:pt x="61" y="114"/>
                    </a:cubicBezTo>
                    <a:cubicBezTo>
                      <a:pt x="61" y="114"/>
                      <a:pt x="61" y="113"/>
                      <a:pt x="61" y="113"/>
                    </a:cubicBezTo>
                    <a:cubicBezTo>
                      <a:pt x="61" y="113"/>
                      <a:pt x="60" y="113"/>
                      <a:pt x="60" y="114"/>
                    </a:cubicBezTo>
                    <a:cubicBezTo>
                      <a:pt x="60" y="114"/>
                      <a:pt x="60" y="115"/>
                      <a:pt x="59" y="113"/>
                    </a:cubicBezTo>
                    <a:cubicBezTo>
                      <a:pt x="59" y="113"/>
                      <a:pt x="59" y="113"/>
                      <a:pt x="58" y="113"/>
                    </a:cubicBezTo>
                    <a:cubicBezTo>
                      <a:pt x="58" y="113"/>
                      <a:pt x="58" y="112"/>
                      <a:pt x="58" y="113"/>
                    </a:cubicBezTo>
                    <a:cubicBezTo>
                      <a:pt x="59" y="113"/>
                      <a:pt x="59" y="113"/>
                      <a:pt x="59" y="113"/>
                    </a:cubicBezTo>
                    <a:cubicBezTo>
                      <a:pt x="60" y="113"/>
                      <a:pt x="59" y="112"/>
                      <a:pt x="60" y="112"/>
                    </a:cubicBezTo>
                    <a:cubicBezTo>
                      <a:pt x="60" y="112"/>
                      <a:pt x="60" y="112"/>
                      <a:pt x="59" y="112"/>
                    </a:cubicBezTo>
                    <a:cubicBezTo>
                      <a:pt x="59" y="112"/>
                      <a:pt x="59" y="112"/>
                      <a:pt x="59" y="112"/>
                    </a:cubicBezTo>
                    <a:cubicBezTo>
                      <a:pt x="59" y="111"/>
                      <a:pt x="58" y="111"/>
                      <a:pt x="58" y="111"/>
                    </a:cubicBezTo>
                    <a:cubicBezTo>
                      <a:pt x="57" y="111"/>
                      <a:pt x="57" y="111"/>
                      <a:pt x="57" y="111"/>
                    </a:cubicBezTo>
                    <a:cubicBezTo>
                      <a:pt x="57" y="111"/>
                      <a:pt x="56" y="110"/>
                      <a:pt x="56" y="111"/>
                    </a:cubicBezTo>
                    <a:cubicBezTo>
                      <a:pt x="55" y="111"/>
                      <a:pt x="56" y="110"/>
                      <a:pt x="56" y="110"/>
                    </a:cubicBezTo>
                    <a:cubicBezTo>
                      <a:pt x="55" y="109"/>
                      <a:pt x="55" y="109"/>
                      <a:pt x="53" y="110"/>
                    </a:cubicBezTo>
                    <a:cubicBezTo>
                      <a:pt x="53" y="111"/>
                      <a:pt x="52" y="111"/>
                      <a:pt x="52" y="109"/>
                    </a:cubicBezTo>
                    <a:cubicBezTo>
                      <a:pt x="51" y="109"/>
                      <a:pt x="51" y="109"/>
                      <a:pt x="52" y="109"/>
                    </a:cubicBezTo>
                    <a:cubicBezTo>
                      <a:pt x="52" y="109"/>
                      <a:pt x="52" y="108"/>
                      <a:pt x="51" y="108"/>
                    </a:cubicBezTo>
                    <a:cubicBezTo>
                      <a:pt x="50" y="109"/>
                      <a:pt x="50" y="107"/>
                      <a:pt x="50" y="107"/>
                    </a:cubicBezTo>
                    <a:cubicBezTo>
                      <a:pt x="50" y="106"/>
                      <a:pt x="47" y="106"/>
                      <a:pt x="49" y="105"/>
                    </a:cubicBezTo>
                    <a:cubicBezTo>
                      <a:pt x="49" y="104"/>
                      <a:pt x="49" y="103"/>
                      <a:pt x="49" y="103"/>
                    </a:cubicBezTo>
                    <a:cubicBezTo>
                      <a:pt x="48" y="102"/>
                      <a:pt x="49" y="101"/>
                      <a:pt x="49" y="101"/>
                    </a:cubicBezTo>
                    <a:cubicBezTo>
                      <a:pt x="49" y="100"/>
                      <a:pt x="49" y="100"/>
                      <a:pt x="49" y="100"/>
                    </a:cubicBezTo>
                    <a:cubicBezTo>
                      <a:pt x="49" y="100"/>
                      <a:pt x="49" y="99"/>
                      <a:pt x="48" y="99"/>
                    </a:cubicBezTo>
                    <a:cubicBezTo>
                      <a:pt x="49" y="99"/>
                      <a:pt x="49" y="98"/>
                      <a:pt x="49" y="98"/>
                    </a:cubicBezTo>
                    <a:cubicBezTo>
                      <a:pt x="49" y="98"/>
                      <a:pt x="49" y="98"/>
                      <a:pt x="49" y="98"/>
                    </a:cubicBezTo>
                    <a:cubicBezTo>
                      <a:pt x="49" y="98"/>
                      <a:pt x="49" y="98"/>
                      <a:pt x="49" y="98"/>
                    </a:cubicBezTo>
                    <a:cubicBezTo>
                      <a:pt x="49" y="98"/>
                      <a:pt x="48" y="97"/>
                      <a:pt x="48" y="97"/>
                    </a:cubicBezTo>
                    <a:cubicBezTo>
                      <a:pt x="48" y="97"/>
                      <a:pt x="48" y="97"/>
                      <a:pt x="48" y="97"/>
                    </a:cubicBezTo>
                    <a:cubicBezTo>
                      <a:pt x="48" y="97"/>
                      <a:pt x="48" y="97"/>
                      <a:pt x="48" y="97"/>
                    </a:cubicBezTo>
                    <a:cubicBezTo>
                      <a:pt x="48" y="97"/>
                      <a:pt x="48" y="97"/>
                      <a:pt x="49" y="97"/>
                    </a:cubicBezTo>
                    <a:cubicBezTo>
                      <a:pt x="50" y="97"/>
                      <a:pt x="49" y="96"/>
                      <a:pt x="49" y="96"/>
                    </a:cubicBezTo>
                    <a:cubicBezTo>
                      <a:pt x="49" y="96"/>
                      <a:pt x="50" y="95"/>
                      <a:pt x="50" y="96"/>
                    </a:cubicBezTo>
                    <a:cubicBezTo>
                      <a:pt x="50" y="97"/>
                      <a:pt x="51" y="97"/>
                      <a:pt x="51" y="97"/>
                    </a:cubicBezTo>
                    <a:cubicBezTo>
                      <a:pt x="51" y="95"/>
                      <a:pt x="51" y="95"/>
                      <a:pt x="51" y="95"/>
                    </a:cubicBezTo>
                    <a:cubicBezTo>
                      <a:pt x="51" y="94"/>
                      <a:pt x="50" y="96"/>
                      <a:pt x="50" y="94"/>
                    </a:cubicBezTo>
                    <a:cubicBezTo>
                      <a:pt x="50" y="94"/>
                      <a:pt x="50" y="93"/>
                      <a:pt x="50" y="92"/>
                    </a:cubicBezTo>
                    <a:cubicBezTo>
                      <a:pt x="50" y="92"/>
                      <a:pt x="50" y="92"/>
                      <a:pt x="51" y="92"/>
                    </a:cubicBezTo>
                    <a:cubicBezTo>
                      <a:pt x="51" y="91"/>
                      <a:pt x="50" y="91"/>
                      <a:pt x="51" y="90"/>
                    </a:cubicBezTo>
                    <a:cubicBezTo>
                      <a:pt x="52" y="90"/>
                      <a:pt x="52" y="90"/>
                      <a:pt x="52" y="89"/>
                    </a:cubicBezTo>
                    <a:cubicBezTo>
                      <a:pt x="52" y="89"/>
                      <a:pt x="52" y="89"/>
                      <a:pt x="51" y="89"/>
                    </a:cubicBezTo>
                    <a:cubicBezTo>
                      <a:pt x="52" y="88"/>
                      <a:pt x="51" y="88"/>
                      <a:pt x="50" y="88"/>
                    </a:cubicBezTo>
                    <a:cubicBezTo>
                      <a:pt x="50" y="88"/>
                      <a:pt x="50" y="88"/>
                      <a:pt x="50" y="88"/>
                    </a:cubicBezTo>
                    <a:cubicBezTo>
                      <a:pt x="51" y="88"/>
                      <a:pt x="52" y="88"/>
                      <a:pt x="51" y="87"/>
                    </a:cubicBezTo>
                    <a:cubicBezTo>
                      <a:pt x="50" y="87"/>
                      <a:pt x="52" y="87"/>
                      <a:pt x="53" y="87"/>
                    </a:cubicBezTo>
                    <a:cubicBezTo>
                      <a:pt x="53" y="85"/>
                      <a:pt x="53" y="83"/>
                      <a:pt x="54" y="85"/>
                    </a:cubicBezTo>
                    <a:cubicBezTo>
                      <a:pt x="55" y="86"/>
                      <a:pt x="55" y="85"/>
                      <a:pt x="55" y="85"/>
                    </a:cubicBezTo>
                    <a:cubicBezTo>
                      <a:pt x="55" y="85"/>
                      <a:pt x="56" y="84"/>
                      <a:pt x="56" y="83"/>
                    </a:cubicBezTo>
                    <a:cubicBezTo>
                      <a:pt x="54" y="82"/>
                      <a:pt x="56" y="82"/>
                      <a:pt x="57" y="82"/>
                    </a:cubicBezTo>
                    <a:cubicBezTo>
                      <a:pt x="57" y="81"/>
                      <a:pt x="55" y="82"/>
                      <a:pt x="56" y="81"/>
                    </a:cubicBezTo>
                    <a:cubicBezTo>
                      <a:pt x="57" y="79"/>
                      <a:pt x="57" y="83"/>
                      <a:pt x="58" y="81"/>
                    </a:cubicBezTo>
                    <a:cubicBezTo>
                      <a:pt x="58" y="81"/>
                      <a:pt x="59" y="81"/>
                      <a:pt x="59" y="80"/>
                    </a:cubicBezTo>
                    <a:cubicBezTo>
                      <a:pt x="59" y="78"/>
                      <a:pt x="56" y="80"/>
                      <a:pt x="59" y="78"/>
                    </a:cubicBezTo>
                    <a:cubicBezTo>
                      <a:pt x="60" y="78"/>
                      <a:pt x="61" y="76"/>
                      <a:pt x="61" y="77"/>
                    </a:cubicBezTo>
                    <a:cubicBezTo>
                      <a:pt x="61" y="78"/>
                      <a:pt x="62" y="77"/>
                      <a:pt x="62" y="77"/>
                    </a:cubicBezTo>
                    <a:cubicBezTo>
                      <a:pt x="62" y="76"/>
                      <a:pt x="62" y="75"/>
                      <a:pt x="63" y="76"/>
                    </a:cubicBezTo>
                    <a:cubicBezTo>
                      <a:pt x="64" y="76"/>
                      <a:pt x="63" y="74"/>
                      <a:pt x="64" y="75"/>
                    </a:cubicBezTo>
                    <a:cubicBezTo>
                      <a:pt x="65" y="76"/>
                      <a:pt x="65" y="76"/>
                      <a:pt x="65" y="75"/>
                    </a:cubicBezTo>
                    <a:cubicBezTo>
                      <a:pt x="65" y="75"/>
                      <a:pt x="65" y="74"/>
                      <a:pt x="65" y="74"/>
                    </a:cubicBezTo>
                    <a:cubicBezTo>
                      <a:pt x="66" y="74"/>
                      <a:pt x="66" y="75"/>
                      <a:pt x="67" y="74"/>
                    </a:cubicBezTo>
                    <a:cubicBezTo>
                      <a:pt x="68" y="74"/>
                      <a:pt x="67" y="74"/>
                      <a:pt x="67" y="73"/>
                    </a:cubicBezTo>
                    <a:cubicBezTo>
                      <a:pt x="66" y="72"/>
                      <a:pt x="66" y="72"/>
                      <a:pt x="67" y="72"/>
                    </a:cubicBezTo>
                    <a:cubicBezTo>
                      <a:pt x="68" y="72"/>
                      <a:pt x="68" y="74"/>
                      <a:pt x="68" y="74"/>
                    </a:cubicBezTo>
                    <a:cubicBezTo>
                      <a:pt x="69" y="75"/>
                      <a:pt x="69" y="74"/>
                      <a:pt x="69" y="73"/>
                    </a:cubicBezTo>
                    <a:cubicBezTo>
                      <a:pt x="69" y="73"/>
                      <a:pt x="69" y="73"/>
                      <a:pt x="70" y="72"/>
                    </a:cubicBezTo>
                    <a:cubicBezTo>
                      <a:pt x="70" y="72"/>
                      <a:pt x="71" y="72"/>
                      <a:pt x="71" y="72"/>
                    </a:cubicBezTo>
                    <a:cubicBezTo>
                      <a:pt x="72" y="71"/>
                      <a:pt x="72" y="72"/>
                      <a:pt x="72" y="72"/>
                    </a:cubicBezTo>
                    <a:cubicBezTo>
                      <a:pt x="73" y="72"/>
                      <a:pt x="73" y="71"/>
                      <a:pt x="74" y="71"/>
                    </a:cubicBezTo>
                    <a:cubicBezTo>
                      <a:pt x="74" y="72"/>
                      <a:pt x="75" y="71"/>
                      <a:pt x="75" y="70"/>
                    </a:cubicBezTo>
                    <a:cubicBezTo>
                      <a:pt x="75" y="70"/>
                      <a:pt x="76" y="69"/>
                      <a:pt x="76" y="70"/>
                    </a:cubicBezTo>
                    <a:cubicBezTo>
                      <a:pt x="76" y="70"/>
                      <a:pt x="77" y="70"/>
                      <a:pt x="77" y="69"/>
                    </a:cubicBezTo>
                    <a:cubicBezTo>
                      <a:pt x="77" y="68"/>
                      <a:pt x="78" y="69"/>
                      <a:pt x="78" y="68"/>
                    </a:cubicBezTo>
                    <a:cubicBezTo>
                      <a:pt x="78" y="68"/>
                      <a:pt x="77" y="68"/>
                      <a:pt x="78" y="67"/>
                    </a:cubicBezTo>
                    <a:cubicBezTo>
                      <a:pt x="78" y="67"/>
                      <a:pt x="78" y="66"/>
                      <a:pt x="79" y="66"/>
                    </a:cubicBezTo>
                    <a:cubicBezTo>
                      <a:pt x="79" y="66"/>
                      <a:pt x="79" y="66"/>
                      <a:pt x="79" y="66"/>
                    </a:cubicBezTo>
                    <a:cubicBezTo>
                      <a:pt x="79" y="66"/>
                      <a:pt x="79" y="66"/>
                      <a:pt x="79" y="65"/>
                    </a:cubicBezTo>
                    <a:cubicBezTo>
                      <a:pt x="79" y="65"/>
                      <a:pt x="79" y="65"/>
                      <a:pt x="79" y="65"/>
                    </a:cubicBezTo>
                    <a:cubicBezTo>
                      <a:pt x="80" y="65"/>
                      <a:pt x="80" y="65"/>
                      <a:pt x="80" y="65"/>
                    </a:cubicBezTo>
                    <a:cubicBezTo>
                      <a:pt x="80" y="64"/>
                      <a:pt x="80" y="64"/>
                      <a:pt x="80" y="64"/>
                    </a:cubicBezTo>
                    <a:cubicBezTo>
                      <a:pt x="81" y="64"/>
                      <a:pt x="81" y="64"/>
                      <a:pt x="81" y="64"/>
                    </a:cubicBezTo>
                    <a:cubicBezTo>
                      <a:pt x="82" y="64"/>
                      <a:pt x="82" y="64"/>
                      <a:pt x="83" y="63"/>
                    </a:cubicBezTo>
                    <a:cubicBezTo>
                      <a:pt x="83" y="62"/>
                      <a:pt x="83" y="63"/>
                      <a:pt x="83" y="62"/>
                    </a:cubicBezTo>
                    <a:cubicBezTo>
                      <a:pt x="83" y="62"/>
                      <a:pt x="85" y="62"/>
                      <a:pt x="84" y="62"/>
                    </a:cubicBezTo>
                    <a:cubicBezTo>
                      <a:pt x="83" y="61"/>
                      <a:pt x="83" y="62"/>
                      <a:pt x="83" y="61"/>
                    </a:cubicBezTo>
                    <a:cubicBezTo>
                      <a:pt x="82" y="61"/>
                      <a:pt x="83" y="61"/>
                      <a:pt x="83" y="61"/>
                    </a:cubicBezTo>
                    <a:cubicBezTo>
                      <a:pt x="84" y="61"/>
                      <a:pt x="83" y="60"/>
                      <a:pt x="83" y="60"/>
                    </a:cubicBezTo>
                    <a:cubicBezTo>
                      <a:pt x="81" y="59"/>
                      <a:pt x="83" y="60"/>
                      <a:pt x="82" y="59"/>
                    </a:cubicBezTo>
                    <a:cubicBezTo>
                      <a:pt x="82" y="59"/>
                      <a:pt x="81" y="59"/>
                      <a:pt x="82" y="59"/>
                    </a:cubicBezTo>
                    <a:cubicBezTo>
                      <a:pt x="82" y="58"/>
                      <a:pt x="81" y="58"/>
                      <a:pt x="81" y="58"/>
                    </a:cubicBezTo>
                    <a:cubicBezTo>
                      <a:pt x="81" y="58"/>
                      <a:pt x="81" y="58"/>
                      <a:pt x="81" y="57"/>
                    </a:cubicBezTo>
                    <a:cubicBezTo>
                      <a:pt x="81" y="57"/>
                      <a:pt x="81" y="57"/>
                      <a:pt x="81" y="57"/>
                    </a:cubicBezTo>
                    <a:cubicBezTo>
                      <a:pt x="82" y="57"/>
                      <a:pt x="82" y="57"/>
                      <a:pt x="82" y="57"/>
                    </a:cubicBezTo>
                    <a:cubicBezTo>
                      <a:pt x="82" y="57"/>
                      <a:pt x="82" y="57"/>
                      <a:pt x="82" y="56"/>
                    </a:cubicBezTo>
                    <a:cubicBezTo>
                      <a:pt x="82" y="56"/>
                      <a:pt x="82" y="57"/>
                      <a:pt x="83" y="56"/>
                    </a:cubicBezTo>
                    <a:cubicBezTo>
                      <a:pt x="82" y="55"/>
                      <a:pt x="84" y="55"/>
                      <a:pt x="84" y="55"/>
                    </a:cubicBezTo>
                    <a:cubicBezTo>
                      <a:pt x="84" y="54"/>
                      <a:pt x="85" y="54"/>
                      <a:pt x="84" y="54"/>
                    </a:cubicBezTo>
                    <a:cubicBezTo>
                      <a:pt x="84" y="54"/>
                      <a:pt x="83" y="54"/>
                      <a:pt x="84" y="54"/>
                    </a:cubicBezTo>
                    <a:cubicBezTo>
                      <a:pt x="84" y="53"/>
                      <a:pt x="84" y="53"/>
                      <a:pt x="84" y="53"/>
                    </a:cubicBezTo>
                    <a:cubicBezTo>
                      <a:pt x="84" y="52"/>
                      <a:pt x="85" y="52"/>
                      <a:pt x="85" y="52"/>
                    </a:cubicBezTo>
                    <a:cubicBezTo>
                      <a:pt x="85" y="52"/>
                      <a:pt x="85" y="52"/>
                      <a:pt x="85" y="52"/>
                    </a:cubicBezTo>
                    <a:cubicBezTo>
                      <a:pt x="85" y="51"/>
                      <a:pt x="85" y="51"/>
                      <a:pt x="85" y="51"/>
                    </a:cubicBezTo>
                    <a:cubicBezTo>
                      <a:pt x="84" y="51"/>
                      <a:pt x="83" y="50"/>
                      <a:pt x="84" y="50"/>
                    </a:cubicBezTo>
                    <a:cubicBezTo>
                      <a:pt x="85" y="50"/>
                      <a:pt x="85" y="50"/>
                      <a:pt x="86" y="50"/>
                    </a:cubicBezTo>
                    <a:cubicBezTo>
                      <a:pt x="86" y="50"/>
                      <a:pt x="86" y="50"/>
                      <a:pt x="86" y="50"/>
                    </a:cubicBezTo>
                    <a:cubicBezTo>
                      <a:pt x="86" y="50"/>
                      <a:pt x="87" y="50"/>
                      <a:pt x="87" y="50"/>
                    </a:cubicBezTo>
                    <a:cubicBezTo>
                      <a:pt x="87" y="50"/>
                      <a:pt x="87" y="50"/>
                      <a:pt x="87" y="49"/>
                    </a:cubicBezTo>
                    <a:cubicBezTo>
                      <a:pt x="88" y="49"/>
                      <a:pt x="89" y="50"/>
                      <a:pt x="88" y="50"/>
                    </a:cubicBezTo>
                    <a:cubicBezTo>
                      <a:pt x="88" y="49"/>
                      <a:pt x="88" y="49"/>
                      <a:pt x="89" y="49"/>
                    </a:cubicBezTo>
                    <a:cubicBezTo>
                      <a:pt x="89" y="49"/>
                      <a:pt x="90" y="49"/>
                      <a:pt x="89" y="48"/>
                    </a:cubicBezTo>
                    <a:cubicBezTo>
                      <a:pt x="89" y="47"/>
                      <a:pt x="90" y="48"/>
                      <a:pt x="90" y="47"/>
                    </a:cubicBezTo>
                    <a:cubicBezTo>
                      <a:pt x="90" y="47"/>
                      <a:pt x="89" y="46"/>
                      <a:pt x="91" y="47"/>
                    </a:cubicBezTo>
                    <a:cubicBezTo>
                      <a:pt x="91" y="47"/>
                      <a:pt x="91" y="47"/>
                      <a:pt x="91" y="46"/>
                    </a:cubicBezTo>
                    <a:cubicBezTo>
                      <a:pt x="90" y="46"/>
                      <a:pt x="90" y="46"/>
                      <a:pt x="90" y="46"/>
                    </a:cubicBezTo>
                    <a:cubicBezTo>
                      <a:pt x="89" y="45"/>
                      <a:pt x="90" y="45"/>
                      <a:pt x="90" y="44"/>
                    </a:cubicBezTo>
                    <a:cubicBezTo>
                      <a:pt x="89" y="43"/>
                      <a:pt x="90" y="44"/>
                      <a:pt x="91" y="44"/>
                    </a:cubicBezTo>
                    <a:cubicBezTo>
                      <a:pt x="91" y="44"/>
                      <a:pt x="91" y="44"/>
                      <a:pt x="91" y="45"/>
                    </a:cubicBezTo>
                    <a:cubicBezTo>
                      <a:pt x="91" y="45"/>
                      <a:pt x="92" y="44"/>
                      <a:pt x="92" y="45"/>
                    </a:cubicBezTo>
                    <a:cubicBezTo>
                      <a:pt x="93" y="45"/>
                      <a:pt x="92" y="43"/>
                      <a:pt x="93" y="43"/>
                    </a:cubicBezTo>
                    <a:cubicBezTo>
                      <a:pt x="93" y="43"/>
                      <a:pt x="94" y="44"/>
                      <a:pt x="94" y="44"/>
                    </a:cubicBezTo>
                    <a:cubicBezTo>
                      <a:pt x="95" y="44"/>
                      <a:pt x="95" y="44"/>
                      <a:pt x="95" y="44"/>
                    </a:cubicBezTo>
                    <a:cubicBezTo>
                      <a:pt x="94" y="45"/>
                      <a:pt x="95" y="45"/>
                      <a:pt x="96" y="45"/>
                    </a:cubicBezTo>
                    <a:cubicBezTo>
                      <a:pt x="96" y="45"/>
                      <a:pt x="97" y="45"/>
                      <a:pt x="97" y="45"/>
                    </a:cubicBezTo>
                    <a:cubicBezTo>
                      <a:pt x="96" y="45"/>
                      <a:pt x="96" y="45"/>
                      <a:pt x="96" y="44"/>
                    </a:cubicBezTo>
                    <a:cubicBezTo>
                      <a:pt x="97" y="44"/>
                      <a:pt x="98" y="45"/>
                      <a:pt x="98" y="45"/>
                    </a:cubicBezTo>
                    <a:cubicBezTo>
                      <a:pt x="98" y="45"/>
                      <a:pt x="98" y="44"/>
                      <a:pt x="98" y="44"/>
                    </a:cubicBezTo>
                    <a:cubicBezTo>
                      <a:pt x="99" y="44"/>
                      <a:pt x="100" y="45"/>
                      <a:pt x="100" y="44"/>
                    </a:cubicBezTo>
                    <a:cubicBezTo>
                      <a:pt x="100" y="44"/>
                      <a:pt x="100" y="44"/>
                      <a:pt x="100" y="44"/>
                    </a:cubicBezTo>
                    <a:cubicBezTo>
                      <a:pt x="101" y="43"/>
                      <a:pt x="101" y="45"/>
                      <a:pt x="102" y="45"/>
                    </a:cubicBezTo>
                    <a:cubicBezTo>
                      <a:pt x="103" y="44"/>
                      <a:pt x="103" y="45"/>
                      <a:pt x="104" y="44"/>
                    </a:cubicBezTo>
                    <a:cubicBezTo>
                      <a:pt x="104" y="44"/>
                      <a:pt x="104" y="44"/>
                      <a:pt x="104" y="44"/>
                    </a:cubicBezTo>
                    <a:lnTo>
                      <a:pt x="104" y="43"/>
                    </a:lnTo>
                    <a:close/>
                    <a:moveTo>
                      <a:pt x="27" y="103"/>
                    </a:moveTo>
                    <a:cubicBezTo>
                      <a:pt x="27" y="102"/>
                      <a:pt x="28" y="102"/>
                      <a:pt x="28" y="102"/>
                    </a:cubicBezTo>
                    <a:cubicBezTo>
                      <a:pt x="28" y="103"/>
                      <a:pt x="28" y="105"/>
                      <a:pt x="27" y="105"/>
                    </a:cubicBezTo>
                    <a:cubicBezTo>
                      <a:pt x="27" y="105"/>
                      <a:pt x="27" y="103"/>
                      <a:pt x="27" y="103"/>
                    </a:cubicBezTo>
                    <a:close/>
                    <a:moveTo>
                      <a:pt x="14" y="71"/>
                    </a:moveTo>
                    <a:cubicBezTo>
                      <a:pt x="14" y="71"/>
                      <a:pt x="14" y="70"/>
                      <a:pt x="15" y="71"/>
                    </a:cubicBezTo>
                    <a:cubicBezTo>
                      <a:pt x="15" y="71"/>
                      <a:pt x="16" y="72"/>
                      <a:pt x="16" y="72"/>
                    </a:cubicBezTo>
                    <a:cubicBezTo>
                      <a:pt x="16" y="72"/>
                      <a:pt x="15" y="72"/>
                      <a:pt x="15" y="73"/>
                    </a:cubicBezTo>
                    <a:cubicBezTo>
                      <a:pt x="15" y="73"/>
                      <a:pt x="15" y="73"/>
                      <a:pt x="15" y="73"/>
                    </a:cubicBezTo>
                    <a:cubicBezTo>
                      <a:pt x="14" y="73"/>
                      <a:pt x="15" y="72"/>
                      <a:pt x="15" y="72"/>
                    </a:cubicBezTo>
                    <a:cubicBezTo>
                      <a:pt x="15" y="72"/>
                      <a:pt x="14" y="72"/>
                      <a:pt x="14" y="71"/>
                    </a:cubicBezTo>
                    <a:close/>
                    <a:moveTo>
                      <a:pt x="21" y="152"/>
                    </a:moveTo>
                    <a:cubicBezTo>
                      <a:pt x="21" y="153"/>
                      <a:pt x="22" y="153"/>
                      <a:pt x="22" y="154"/>
                    </a:cubicBezTo>
                    <a:cubicBezTo>
                      <a:pt x="22" y="154"/>
                      <a:pt x="21" y="155"/>
                      <a:pt x="21" y="155"/>
                    </a:cubicBezTo>
                    <a:cubicBezTo>
                      <a:pt x="20" y="155"/>
                      <a:pt x="20" y="154"/>
                      <a:pt x="20" y="154"/>
                    </a:cubicBezTo>
                    <a:cubicBezTo>
                      <a:pt x="20" y="153"/>
                      <a:pt x="20" y="153"/>
                      <a:pt x="21" y="152"/>
                    </a:cubicBezTo>
                    <a:cubicBezTo>
                      <a:pt x="21" y="152"/>
                      <a:pt x="20" y="151"/>
                      <a:pt x="21" y="151"/>
                    </a:cubicBezTo>
                    <a:cubicBezTo>
                      <a:pt x="22" y="151"/>
                      <a:pt x="22" y="151"/>
                      <a:pt x="22" y="152"/>
                    </a:cubicBezTo>
                    <a:cubicBezTo>
                      <a:pt x="23" y="152"/>
                      <a:pt x="21" y="152"/>
                      <a:pt x="21" y="152"/>
                    </a:cubicBezTo>
                    <a:close/>
                    <a:moveTo>
                      <a:pt x="23" y="128"/>
                    </a:moveTo>
                    <a:cubicBezTo>
                      <a:pt x="23" y="129"/>
                      <a:pt x="23" y="129"/>
                      <a:pt x="23" y="129"/>
                    </a:cubicBezTo>
                    <a:cubicBezTo>
                      <a:pt x="23" y="129"/>
                      <a:pt x="23" y="130"/>
                      <a:pt x="23" y="130"/>
                    </a:cubicBezTo>
                    <a:cubicBezTo>
                      <a:pt x="22" y="130"/>
                      <a:pt x="22" y="130"/>
                      <a:pt x="22" y="130"/>
                    </a:cubicBezTo>
                    <a:cubicBezTo>
                      <a:pt x="22" y="130"/>
                      <a:pt x="21" y="130"/>
                      <a:pt x="20" y="130"/>
                    </a:cubicBezTo>
                    <a:cubicBezTo>
                      <a:pt x="20" y="130"/>
                      <a:pt x="20" y="131"/>
                      <a:pt x="20" y="130"/>
                    </a:cubicBezTo>
                    <a:cubicBezTo>
                      <a:pt x="20" y="131"/>
                      <a:pt x="20" y="131"/>
                      <a:pt x="20" y="131"/>
                    </a:cubicBezTo>
                    <a:cubicBezTo>
                      <a:pt x="21" y="131"/>
                      <a:pt x="21" y="132"/>
                      <a:pt x="20" y="132"/>
                    </a:cubicBezTo>
                    <a:cubicBezTo>
                      <a:pt x="19" y="132"/>
                      <a:pt x="18" y="132"/>
                      <a:pt x="18" y="133"/>
                    </a:cubicBezTo>
                    <a:cubicBezTo>
                      <a:pt x="18" y="133"/>
                      <a:pt x="18" y="134"/>
                      <a:pt x="17" y="134"/>
                    </a:cubicBezTo>
                    <a:cubicBezTo>
                      <a:pt x="17" y="133"/>
                      <a:pt x="17" y="133"/>
                      <a:pt x="17" y="132"/>
                    </a:cubicBezTo>
                    <a:cubicBezTo>
                      <a:pt x="16" y="132"/>
                      <a:pt x="16" y="132"/>
                      <a:pt x="15" y="133"/>
                    </a:cubicBezTo>
                    <a:cubicBezTo>
                      <a:pt x="15" y="133"/>
                      <a:pt x="15" y="134"/>
                      <a:pt x="14" y="134"/>
                    </a:cubicBezTo>
                    <a:cubicBezTo>
                      <a:pt x="14" y="134"/>
                      <a:pt x="14" y="134"/>
                      <a:pt x="13" y="134"/>
                    </a:cubicBezTo>
                    <a:cubicBezTo>
                      <a:pt x="13" y="135"/>
                      <a:pt x="12" y="135"/>
                      <a:pt x="11" y="135"/>
                    </a:cubicBezTo>
                    <a:cubicBezTo>
                      <a:pt x="11" y="135"/>
                      <a:pt x="11" y="135"/>
                      <a:pt x="11" y="135"/>
                    </a:cubicBezTo>
                    <a:cubicBezTo>
                      <a:pt x="10" y="135"/>
                      <a:pt x="10" y="135"/>
                      <a:pt x="11" y="135"/>
                    </a:cubicBezTo>
                    <a:cubicBezTo>
                      <a:pt x="12" y="135"/>
                      <a:pt x="11" y="134"/>
                      <a:pt x="11" y="134"/>
                    </a:cubicBezTo>
                    <a:cubicBezTo>
                      <a:pt x="12" y="134"/>
                      <a:pt x="12" y="134"/>
                      <a:pt x="12" y="133"/>
                    </a:cubicBezTo>
                    <a:cubicBezTo>
                      <a:pt x="12" y="133"/>
                      <a:pt x="13" y="133"/>
                      <a:pt x="12" y="133"/>
                    </a:cubicBezTo>
                    <a:cubicBezTo>
                      <a:pt x="12" y="133"/>
                      <a:pt x="12" y="132"/>
                      <a:pt x="12" y="132"/>
                    </a:cubicBezTo>
                    <a:cubicBezTo>
                      <a:pt x="12" y="132"/>
                      <a:pt x="12" y="132"/>
                      <a:pt x="11" y="132"/>
                    </a:cubicBezTo>
                    <a:cubicBezTo>
                      <a:pt x="11" y="131"/>
                      <a:pt x="11" y="130"/>
                      <a:pt x="12" y="130"/>
                    </a:cubicBezTo>
                    <a:cubicBezTo>
                      <a:pt x="12" y="130"/>
                      <a:pt x="12" y="129"/>
                      <a:pt x="13" y="129"/>
                    </a:cubicBezTo>
                    <a:cubicBezTo>
                      <a:pt x="13" y="128"/>
                      <a:pt x="13" y="128"/>
                      <a:pt x="14" y="128"/>
                    </a:cubicBezTo>
                    <a:cubicBezTo>
                      <a:pt x="15" y="128"/>
                      <a:pt x="15" y="128"/>
                      <a:pt x="15" y="129"/>
                    </a:cubicBezTo>
                    <a:cubicBezTo>
                      <a:pt x="16" y="129"/>
                      <a:pt x="16" y="129"/>
                      <a:pt x="16" y="130"/>
                    </a:cubicBezTo>
                    <a:cubicBezTo>
                      <a:pt x="16" y="130"/>
                      <a:pt x="17" y="131"/>
                      <a:pt x="17" y="130"/>
                    </a:cubicBezTo>
                    <a:cubicBezTo>
                      <a:pt x="18" y="130"/>
                      <a:pt x="17" y="129"/>
                      <a:pt x="17" y="128"/>
                    </a:cubicBezTo>
                    <a:cubicBezTo>
                      <a:pt x="17" y="127"/>
                      <a:pt x="16" y="126"/>
                      <a:pt x="16" y="126"/>
                    </a:cubicBezTo>
                    <a:cubicBezTo>
                      <a:pt x="16" y="125"/>
                      <a:pt x="17" y="126"/>
                      <a:pt x="17" y="125"/>
                    </a:cubicBezTo>
                    <a:cubicBezTo>
                      <a:pt x="18" y="125"/>
                      <a:pt x="18" y="124"/>
                      <a:pt x="19" y="125"/>
                    </a:cubicBezTo>
                    <a:cubicBezTo>
                      <a:pt x="19" y="125"/>
                      <a:pt x="19" y="126"/>
                      <a:pt x="19" y="126"/>
                    </a:cubicBezTo>
                    <a:cubicBezTo>
                      <a:pt x="20" y="126"/>
                      <a:pt x="20" y="124"/>
                      <a:pt x="21" y="124"/>
                    </a:cubicBezTo>
                    <a:cubicBezTo>
                      <a:pt x="22" y="124"/>
                      <a:pt x="20" y="127"/>
                      <a:pt x="23" y="125"/>
                    </a:cubicBezTo>
                    <a:cubicBezTo>
                      <a:pt x="23" y="125"/>
                      <a:pt x="23" y="125"/>
                      <a:pt x="23" y="125"/>
                    </a:cubicBezTo>
                    <a:cubicBezTo>
                      <a:pt x="24" y="126"/>
                      <a:pt x="24" y="126"/>
                      <a:pt x="24" y="126"/>
                    </a:cubicBezTo>
                    <a:cubicBezTo>
                      <a:pt x="23" y="126"/>
                      <a:pt x="22" y="128"/>
                      <a:pt x="23" y="128"/>
                    </a:cubicBezTo>
                    <a:close/>
                    <a:moveTo>
                      <a:pt x="24" y="76"/>
                    </a:moveTo>
                    <a:cubicBezTo>
                      <a:pt x="24" y="75"/>
                      <a:pt x="24" y="75"/>
                      <a:pt x="24" y="75"/>
                    </a:cubicBezTo>
                    <a:cubicBezTo>
                      <a:pt x="25" y="76"/>
                      <a:pt x="25" y="76"/>
                      <a:pt x="25" y="76"/>
                    </a:cubicBezTo>
                    <a:cubicBezTo>
                      <a:pt x="26" y="76"/>
                      <a:pt x="26" y="76"/>
                      <a:pt x="26" y="76"/>
                    </a:cubicBezTo>
                    <a:cubicBezTo>
                      <a:pt x="26" y="76"/>
                      <a:pt x="26" y="76"/>
                      <a:pt x="26" y="76"/>
                    </a:cubicBezTo>
                    <a:cubicBezTo>
                      <a:pt x="26" y="77"/>
                      <a:pt x="27" y="77"/>
                      <a:pt x="27" y="77"/>
                    </a:cubicBezTo>
                    <a:cubicBezTo>
                      <a:pt x="27" y="77"/>
                      <a:pt x="26" y="78"/>
                      <a:pt x="26" y="78"/>
                    </a:cubicBezTo>
                    <a:cubicBezTo>
                      <a:pt x="26" y="78"/>
                      <a:pt x="27" y="79"/>
                      <a:pt x="26" y="79"/>
                    </a:cubicBezTo>
                    <a:cubicBezTo>
                      <a:pt x="26" y="79"/>
                      <a:pt x="26" y="78"/>
                      <a:pt x="26" y="78"/>
                    </a:cubicBezTo>
                    <a:cubicBezTo>
                      <a:pt x="26" y="78"/>
                      <a:pt x="26" y="78"/>
                      <a:pt x="26" y="77"/>
                    </a:cubicBezTo>
                    <a:cubicBezTo>
                      <a:pt x="26" y="77"/>
                      <a:pt x="26" y="77"/>
                      <a:pt x="25" y="77"/>
                    </a:cubicBezTo>
                    <a:cubicBezTo>
                      <a:pt x="25" y="77"/>
                      <a:pt x="24" y="77"/>
                      <a:pt x="24" y="76"/>
                    </a:cubicBezTo>
                    <a:cubicBezTo>
                      <a:pt x="24" y="76"/>
                      <a:pt x="24" y="76"/>
                      <a:pt x="24" y="76"/>
                    </a:cubicBezTo>
                    <a:close/>
                    <a:moveTo>
                      <a:pt x="30" y="134"/>
                    </a:moveTo>
                    <a:cubicBezTo>
                      <a:pt x="30" y="134"/>
                      <a:pt x="31" y="134"/>
                      <a:pt x="31" y="135"/>
                    </a:cubicBezTo>
                    <a:cubicBezTo>
                      <a:pt x="30" y="135"/>
                      <a:pt x="29" y="134"/>
                      <a:pt x="28" y="136"/>
                    </a:cubicBezTo>
                    <a:cubicBezTo>
                      <a:pt x="28" y="136"/>
                      <a:pt x="28" y="137"/>
                      <a:pt x="28" y="137"/>
                    </a:cubicBezTo>
                    <a:cubicBezTo>
                      <a:pt x="28" y="137"/>
                      <a:pt x="28" y="137"/>
                      <a:pt x="28" y="137"/>
                    </a:cubicBezTo>
                    <a:cubicBezTo>
                      <a:pt x="28" y="137"/>
                      <a:pt x="28" y="138"/>
                      <a:pt x="28" y="138"/>
                    </a:cubicBezTo>
                    <a:cubicBezTo>
                      <a:pt x="28" y="138"/>
                      <a:pt x="28" y="138"/>
                      <a:pt x="28" y="138"/>
                    </a:cubicBezTo>
                    <a:cubicBezTo>
                      <a:pt x="27" y="139"/>
                      <a:pt x="28" y="139"/>
                      <a:pt x="27" y="139"/>
                    </a:cubicBezTo>
                    <a:cubicBezTo>
                      <a:pt x="27" y="139"/>
                      <a:pt x="27" y="139"/>
                      <a:pt x="27" y="139"/>
                    </a:cubicBezTo>
                    <a:cubicBezTo>
                      <a:pt x="27" y="139"/>
                      <a:pt x="27" y="139"/>
                      <a:pt x="27" y="140"/>
                    </a:cubicBezTo>
                    <a:cubicBezTo>
                      <a:pt x="26" y="140"/>
                      <a:pt x="26" y="140"/>
                      <a:pt x="26" y="141"/>
                    </a:cubicBezTo>
                    <a:cubicBezTo>
                      <a:pt x="26" y="141"/>
                      <a:pt x="25" y="141"/>
                      <a:pt x="26" y="141"/>
                    </a:cubicBezTo>
                    <a:cubicBezTo>
                      <a:pt x="26" y="141"/>
                      <a:pt x="25" y="142"/>
                      <a:pt x="25" y="142"/>
                    </a:cubicBezTo>
                    <a:cubicBezTo>
                      <a:pt x="25" y="142"/>
                      <a:pt x="25" y="143"/>
                      <a:pt x="25" y="143"/>
                    </a:cubicBezTo>
                    <a:cubicBezTo>
                      <a:pt x="25" y="143"/>
                      <a:pt x="25" y="142"/>
                      <a:pt x="24" y="142"/>
                    </a:cubicBezTo>
                    <a:cubicBezTo>
                      <a:pt x="24" y="142"/>
                      <a:pt x="24" y="142"/>
                      <a:pt x="24" y="142"/>
                    </a:cubicBezTo>
                    <a:cubicBezTo>
                      <a:pt x="24" y="141"/>
                      <a:pt x="24" y="141"/>
                      <a:pt x="24" y="140"/>
                    </a:cubicBezTo>
                    <a:cubicBezTo>
                      <a:pt x="24" y="140"/>
                      <a:pt x="25" y="140"/>
                      <a:pt x="25" y="140"/>
                    </a:cubicBezTo>
                    <a:cubicBezTo>
                      <a:pt x="25" y="140"/>
                      <a:pt x="25" y="140"/>
                      <a:pt x="25" y="139"/>
                    </a:cubicBezTo>
                    <a:cubicBezTo>
                      <a:pt x="25" y="138"/>
                      <a:pt x="25" y="138"/>
                      <a:pt x="25" y="138"/>
                    </a:cubicBezTo>
                    <a:cubicBezTo>
                      <a:pt x="25" y="137"/>
                      <a:pt x="25" y="138"/>
                      <a:pt x="26" y="138"/>
                    </a:cubicBezTo>
                    <a:cubicBezTo>
                      <a:pt x="26" y="137"/>
                      <a:pt x="25" y="137"/>
                      <a:pt x="26" y="136"/>
                    </a:cubicBezTo>
                    <a:cubicBezTo>
                      <a:pt x="26" y="136"/>
                      <a:pt x="26" y="136"/>
                      <a:pt x="26" y="136"/>
                    </a:cubicBezTo>
                    <a:cubicBezTo>
                      <a:pt x="26" y="136"/>
                      <a:pt x="27" y="136"/>
                      <a:pt x="27" y="135"/>
                    </a:cubicBezTo>
                    <a:cubicBezTo>
                      <a:pt x="27" y="135"/>
                      <a:pt x="27" y="135"/>
                      <a:pt x="27" y="135"/>
                    </a:cubicBezTo>
                    <a:cubicBezTo>
                      <a:pt x="28" y="135"/>
                      <a:pt x="27" y="135"/>
                      <a:pt x="27" y="134"/>
                    </a:cubicBezTo>
                    <a:cubicBezTo>
                      <a:pt x="28" y="132"/>
                      <a:pt x="29" y="133"/>
                      <a:pt x="29" y="132"/>
                    </a:cubicBezTo>
                    <a:cubicBezTo>
                      <a:pt x="30" y="132"/>
                      <a:pt x="30" y="131"/>
                      <a:pt x="30" y="131"/>
                    </a:cubicBezTo>
                    <a:cubicBezTo>
                      <a:pt x="30" y="132"/>
                      <a:pt x="30" y="131"/>
                      <a:pt x="31" y="131"/>
                    </a:cubicBezTo>
                    <a:cubicBezTo>
                      <a:pt x="31" y="132"/>
                      <a:pt x="31" y="132"/>
                      <a:pt x="31" y="132"/>
                    </a:cubicBezTo>
                    <a:cubicBezTo>
                      <a:pt x="30" y="132"/>
                      <a:pt x="30" y="132"/>
                      <a:pt x="30" y="132"/>
                    </a:cubicBezTo>
                    <a:cubicBezTo>
                      <a:pt x="31" y="132"/>
                      <a:pt x="30" y="133"/>
                      <a:pt x="30" y="134"/>
                    </a:cubicBezTo>
                    <a:close/>
                    <a:moveTo>
                      <a:pt x="31" y="107"/>
                    </a:moveTo>
                    <a:cubicBezTo>
                      <a:pt x="31" y="107"/>
                      <a:pt x="31" y="108"/>
                      <a:pt x="31" y="108"/>
                    </a:cubicBezTo>
                    <a:cubicBezTo>
                      <a:pt x="31" y="108"/>
                      <a:pt x="30" y="107"/>
                      <a:pt x="30" y="107"/>
                    </a:cubicBezTo>
                    <a:cubicBezTo>
                      <a:pt x="30" y="107"/>
                      <a:pt x="30" y="107"/>
                      <a:pt x="30" y="107"/>
                    </a:cubicBezTo>
                    <a:cubicBezTo>
                      <a:pt x="29" y="107"/>
                      <a:pt x="29" y="107"/>
                      <a:pt x="29" y="108"/>
                    </a:cubicBezTo>
                    <a:cubicBezTo>
                      <a:pt x="29" y="108"/>
                      <a:pt x="28" y="108"/>
                      <a:pt x="29" y="108"/>
                    </a:cubicBezTo>
                    <a:cubicBezTo>
                      <a:pt x="29" y="107"/>
                      <a:pt x="29" y="107"/>
                      <a:pt x="28" y="107"/>
                    </a:cubicBezTo>
                    <a:cubicBezTo>
                      <a:pt x="28" y="107"/>
                      <a:pt x="28" y="107"/>
                      <a:pt x="28" y="106"/>
                    </a:cubicBezTo>
                    <a:cubicBezTo>
                      <a:pt x="28" y="106"/>
                      <a:pt x="28" y="106"/>
                      <a:pt x="28" y="106"/>
                    </a:cubicBezTo>
                    <a:cubicBezTo>
                      <a:pt x="28" y="106"/>
                      <a:pt x="28" y="106"/>
                      <a:pt x="28" y="106"/>
                    </a:cubicBezTo>
                    <a:cubicBezTo>
                      <a:pt x="27" y="106"/>
                      <a:pt x="27" y="105"/>
                      <a:pt x="28" y="105"/>
                    </a:cubicBezTo>
                    <a:cubicBezTo>
                      <a:pt x="28" y="105"/>
                      <a:pt x="28" y="105"/>
                      <a:pt x="28" y="106"/>
                    </a:cubicBezTo>
                    <a:cubicBezTo>
                      <a:pt x="29" y="106"/>
                      <a:pt x="29" y="106"/>
                      <a:pt x="29" y="106"/>
                    </a:cubicBezTo>
                    <a:cubicBezTo>
                      <a:pt x="30" y="106"/>
                      <a:pt x="30" y="106"/>
                      <a:pt x="30" y="107"/>
                    </a:cubicBezTo>
                    <a:cubicBezTo>
                      <a:pt x="30" y="107"/>
                      <a:pt x="31" y="107"/>
                      <a:pt x="31" y="106"/>
                    </a:cubicBezTo>
                    <a:cubicBezTo>
                      <a:pt x="31" y="106"/>
                      <a:pt x="31" y="106"/>
                      <a:pt x="31" y="106"/>
                    </a:cubicBezTo>
                    <a:cubicBezTo>
                      <a:pt x="32" y="106"/>
                      <a:pt x="32" y="106"/>
                      <a:pt x="32" y="106"/>
                    </a:cubicBezTo>
                    <a:cubicBezTo>
                      <a:pt x="32" y="106"/>
                      <a:pt x="31" y="107"/>
                      <a:pt x="31" y="107"/>
                    </a:cubicBezTo>
                    <a:close/>
                    <a:moveTo>
                      <a:pt x="36" y="64"/>
                    </a:moveTo>
                    <a:cubicBezTo>
                      <a:pt x="36" y="64"/>
                      <a:pt x="36" y="64"/>
                      <a:pt x="36" y="64"/>
                    </a:cubicBezTo>
                    <a:cubicBezTo>
                      <a:pt x="36" y="64"/>
                      <a:pt x="37" y="65"/>
                      <a:pt x="38" y="65"/>
                    </a:cubicBezTo>
                    <a:cubicBezTo>
                      <a:pt x="38" y="65"/>
                      <a:pt x="38" y="65"/>
                      <a:pt x="38" y="65"/>
                    </a:cubicBezTo>
                    <a:cubicBezTo>
                      <a:pt x="39" y="66"/>
                      <a:pt x="38" y="67"/>
                      <a:pt x="38" y="67"/>
                    </a:cubicBezTo>
                    <a:cubicBezTo>
                      <a:pt x="38" y="68"/>
                      <a:pt x="38" y="68"/>
                      <a:pt x="38" y="68"/>
                    </a:cubicBezTo>
                    <a:cubicBezTo>
                      <a:pt x="38" y="69"/>
                      <a:pt x="38" y="68"/>
                      <a:pt x="37" y="67"/>
                    </a:cubicBezTo>
                    <a:cubicBezTo>
                      <a:pt x="37" y="66"/>
                      <a:pt x="38" y="66"/>
                      <a:pt x="38" y="66"/>
                    </a:cubicBezTo>
                    <a:cubicBezTo>
                      <a:pt x="38" y="66"/>
                      <a:pt x="37" y="65"/>
                      <a:pt x="37" y="66"/>
                    </a:cubicBezTo>
                    <a:cubicBezTo>
                      <a:pt x="37" y="66"/>
                      <a:pt x="36" y="65"/>
                      <a:pt x="36" y="65"/>
                    </a:cubicBezTo>
                    <a:cubicBezTo>
                      <a:pt x="36" y="65"/>
                      <a:pt x="36" y="65"/>
                      <a:pt x="36" y="64"/>
                    </a:cubicBezTo>
                    <a:close/>
                    <a:moveTo>
                      <a:pt x="38" y="126"/>
                    </a:moveTo>
                    <a:cubicBezTo>
                      <a:pt x="37" y="126"/>
                      <a:pt x="37" y="126"/>
                      <a:pt x="37" y="126"/>
                    </a:cubicBezTo>
                    <a:cubicBezTo>
                      <a:pt x="37" y="126"/>
                      <a:pt x="37" y="125"/>
                      <a:pt x="36" y="125"/>
                    </a:cubicBezTo>
                    <a:cubicBezTo>
                      <a:pt x="36" y="125"/>
                      <a:pt x="35" y="125"/>
                      <a:pt x="35" y="124"/>
                    </a:cubicBezTo>
                    <a:cubicBezTo>
                      <a:pt x="36" y="124"/>
                      <a:pt x="37" y="124"/>
                      <a:pt x="37" y="124"/>
                    </a:cubicBezTo>
                    <a:cubicBezTo>
                      <a:pt x="38" y="125"/>
                      <a:pt x="39" y="125"/>
                      <a:pt x="39" y="125"/>
                    </a:cubicBezTo>
                    <a:cubicBezTo>
                      <a:pt x="39" y="126"/>
                      <a:pt x="38" y="125"/>
                      <a:pt x="38" y="126"/>
                    </a:cubicBezTo>
                    <a:close/>
                    <a:moveTo>
                      <a:pt x="42" y="22"/>
                    </a:moveTo>
                    <a:cubicBezTo>
                      <a:pt x="43" y="22"/>
                      <a:pt x="43" y="22"/>
                      <a:pt x="42" y="21"/>
                    </a:cubicBezTo>
                    <a:cubicBezTo>
                      <a:pt x="42" y="21"/>
                      <a:pt x="42" y="21"/>
                      <a:pt x="43" y="21"/>
                    </a:cubicBezTo>
                    <a:cubicBezTo>
                      <a:pt x="44" y="21"/>
                      <a:pt x="44" y="21"/>
                      <a:pt x="44" y="21"/>
                    </a:cubicBezTo>
                    <a:cubicBezTo>
                      <a:pt x="47" y="21"/>
                      <a:pt x="46" y="21"/>
                      <a:pt x="45" y="21"/>
                    </a:cubicBezTo>
                    <a:cubicBezTo>
                      <a:pt x="44" y="22"/>
                      <a:pt x="43" y="21"/>
                      <a:pt x="44" y="22"/>
                    </a:cubicBezTo>
                    <a:cubicBezTo>
                      <a:pt x="44" y="22"/>
                      <a:pt x="45" y="22"/>
                      <a:pt x="45" y="22"/>
                    </a:cubicBezTo>
                    <a:cubicBezTo>
                      <a:pt x="46" y="22"/>
                      <a:pt x="46" y="23"/>
                      <a:pt x="45" y="22"/>
                    </a:cubicBezTo>
                    <a:cubicBezTo>
                      <a:pt x="44" y="22"/>
                      <a:pt x="46" y="23"/>
                      <a:pt x="44" y="23"/>
                    </a:cubicBezTo>
                    <a:cubicBezTo>
                      <a:pt x="44" y="23"/>
                      <a:pt x="43" y="23"/>
                      <a:pt x="42" y="23"/>
                    </a:cubicBezTo>
                    <a:cubicBezTo>
                      <a:pt x="42" y="22"/>
                      <a:pt x="41" y="22"/>
                      <a:pt x="42" y="22"/>
                    </a:cubicBezTo>
                    <a:close/>
                    <a:moveTo>
                      <a:pt x="50" y="123"/>
                    </a:moveTo>
                    <a:cubicBezTo>
                      <a:pt x="50" y="123"/>
                      <a:pt x="50" y="123"/>
                      <a:pt x="51" y="122"/>
                    </a:cubicBezTo>
                    <a:cubicBezTo>
                      <a:pt x="51" y="122"/>
                      <a:pt x="50" y="122"/>
                      <a:pt x="51" y="121"/>
                    </a:cubicBezTo>
                    <a:cubicBezTo>
                      <a:pt x="51" y="121"/>
                      <a:pt x="51" y="122"/>
                      <a:pt x="52" y="121"/>
                    </a:cubicBezTo>
                    <a:cubicBezTo>
                      <a:pt x="53" y="121"/>
                      <a:pt x="53" y="122"/>
                      <a:pt x="53" y="123"/>
                    </a:cubicBezTo>
                    <a:cubicBezTo>
                      <a:pt x="52" y="123"/>
                      <a:pt x="52" y="123"/>
                      <a:pt x="52" y="123"/>
                    </a:cubicBezTo>
                    <a:cubicBezTo>
                      <a:pt x="53" y="124"/>
                      <a:pt x="52" y="124"/>
                      <a:pt x="52" y="125"/>
                    </a:cubicBezTo>
                    <a:cubicBezTo>
                      <a:pt x="51" y="124"/>
                      <a:pt x="51" y="125"/>
                      <a:pt x="50" y="124"/>
                    </a:cubicBezTo>
                    <a:cubicBezTo>
                      <a:pt x="50" y="124"/>
                      <a:pt x="50" y="124"/>
                      <a:pt x="50" y="123"/>
                    </a:cubicBezTo>
                    <a:close/>
                    <a:moveTo>
                      <a:pt x="49" y="121"/>
                    </a:moveTo>
                    <a:cubicBezTo>
                      <a:pt x="49" y="122"/>
                      <a:pt x="50" y="122"/>
                      <a:pt x="49" y="122"/>
                    </a:cubicBezTo>
                    <a:cubicBezTo>
                      <a:pt x="49" y="123"/>
                      <a:pt x="48" y="124"/>
                      <a:pt x="48" y="123"/>
                    </a:cubicBezTo>
                    <a:cubicBezTo>
                      <a:pt x="47" y="121"/>
                      <a:pt x="46" y="124"/>
                      <a:pt x="44" y="122"/>
                    </a:cubicBezTo>
                    <a:cubicBezTo>
                      <a:pt x="44" y="122"/>
                      <a:pt x="43" y="123"/>
                      <a:pt x="43" y="122"/>
                    </a:cubicBezTo>
                    <a:cubicBezTo>
                      <a:pt x="43" y="122"/>
                      <a:pt x="43" y="121"/>
                      <a:pt x="42" y="122"/>
                    </a:cubicBezTo>
                    <a:cubicBezTo>
                      <a:pt x="41" y="122"/>
                      <a:pt x="39" y="122"/>
                      <a:pt x="40" y="122"/>
                    </a:cubicBezTo>
                    <a:cubicBezTo>
                      <a:pt x="41" y="121"/>
                      <a:pt x="42" y="121"/>
                      <a:pt x="43" y="121"/>
                    </a:cubicBezTo>
                    <a:cubicBezTo>
                      <a:pt x="44" y="121"/>
                      <a:pt x="43" y="119"/>
                      <a:pt x="45" y="121"/>
                    </a:cubicBezTo>
                    <a:cubicBezTo>
                      <a:pt x="45" y="122"/>
                      <a:pt x="46" y="121"/>
                      <a:pt x="46" y="121"/>
                    </a:cubicBezTo>
                    <a:cubicBezTo>
                      <a:pt x="47" y="121"/>
                      <a:pt x="47" y="121"/>
                      <a:pt x="47" y="121"/>
                    </a:cubicBezTo>
                    <a:cubicBezTo>
                      <a:pt x="48" y="121"/>
                      <a:pt x="48" y="121"/>
                      <a:pt x="49" y="121"/>
                    </a:cubicBezTo>
                    <a:close/>
                    <a:moveTo>
                      <a:pt x="47" y="53"/>
                    </a:moveTo>
                    <a:cubicBezTo>
                      <a:pt x="47" y="53"/>
                      <a:pt x="47" y="53"/>
                      <a:pt x="47" y="52"/>
                    </a:cubicBezTo>
                    <a:cubicBezTo>
                      <a:pt x="46" y="52"/>
                      <a:pt x="45" y="52"/>
                      <a:pt x="44" y="52"/>
                    </a:cubicBezTo>
                    <a:cubicBezTo>
                      <a:pt x="44" y="52"/>
                      <a:pt x="43" y="51"/>
                      <a:pt x="43" y="51"/>
                    </a:cubicBezTo>
                    <a:cubicBezTo>
                      <a:pt x="43" y="51"/>
                      <a:pt x="45" y="51"/>
                      <a:pt x="45" y="51"/>
                    </a:cubicBezTo>
                    <a:cubicBezTo>
                      <a:pt x="46" y="51"/>
                      <a:pt x="47" y="52"/>
                      <a:pt x="47" y="52"/>
                    </a:cubicBezTo>
                    <a:cubicBezTo>
                      <a:pt x="47" y="52"/>
                      <a:pt x="48" y="53"/>
                      <a:pt x="48" y="53"/>
                    </a:cubicBezTo>
                    <a:cubicBezTo>
                      <a:pt x="48" y="53"/>
                      <a:pt x="47" y="53"/>
                      <a:pt x="47" y="53"/>
                    </a:cubicBezTo>
                    <a:close/>
                    <a:moveTo>
                      <a:pt x="51" y="19"/>
                    </a:moveTo>
                    <a:cubicBezTo>
                      <a:pt x="49" y="19"/>
                      <a:pt x="48" y="18"/>
                      <a:pt x="49" y="19"/>
                    </a:cubicBezTo>
                    <a:cubicBezTo>
                      <a:pt x="50" y="19"/>
                      <a:pt x="50" y="19"/>
                      <a:pt x="49" y="18"/>
                    </a:cubicBezTo>
                    <a:cubicBezTo>
                      <a:pt x="49" y="18"/>
                      <a:pt x="48" y="18"/>
                      <a:pt x="49" y="18"/>
                    </a:cubicBezTo>
                    <a:cubicBezTo>
                      <a:pt x="51" y="18"/>
                      <a:pt x="51" y="18"/>
                      <a:pt x="52" y="19"/>
                    </a:cubicBezTo>
                    <a:cubicBezTo>
                      <a:pt x="53" y="19"/>
                      <a:pt x="54" y="19"/>
                      <a:pt x="55" y="19"/>
                    </a:cubicBezTo>
                    <a:cubicBezTo>
                      <a:pt x="56" y="20"/>
                      <a:pt x="57" y="20"/>
                      <a:pt x="57" y="21"/>
                    </a:cubicBezTo>
                    <a:cubicBezTo>
                      <a:pt x="57" y="21"/>
                      <a:pt x="57" y="21"/>
                      <a:pt x="56" y="21"/>
                    </a:cubicBezTo>
                    <a:cubicBezTo>
                      <a:pt x="55" y="20"/>
                      <a:pt x="53" y="20"/>
                      <a:pt x="52" y="20"/>
                    </a:cubicBezTo>
                    <a:cubicBezTo>
                      <a:pt x="52" y="19"/>
                      <a:pt x="51" y="19"/>
                      <a:pt x="51" y="19"/>
                    </a:cubicBezTo>
                    <a:close/>
                    <a:moveTo>
                      <a:pt x="55" y="43"/>
                    </a:moveTo>
                    <a:cubicBezTo>
                      <a:pt x="55" y="43"/>
                      <a:pt x="54" y="43"/>
                      <a:pt x="54" y="43"/>
                    </a:cubicBezTo>
                    <a:cubicBezTo>
                      <a:pt x="54" y="43"/>
                      <a:pt x="53" y="44"/>
                      <a:pt x="53" y="43"/>
                    </a:cubicBezTo>
                    <a:cubicBezTo>
                      <a:pt x="53" y="43"/>
                      <a:pt x="54" y="42"/>
                      <a:pt x="53" y="42"/>
                    </a:cubicBezTo>
                    <a:cubicBezTo>
                      <a:pt x="53" y="42"/>
                      <a:pt x="53" y="42"/>
                      <a:pt x="53" y="42"/>
                    </a:cubicBezTo>
                    <a:cubicBezTo>
                      <a:pt x="52" y="41"/>
                      <a:pt x="53" y="41"/>
                      <a:pt x="54" y="41"/>
                    </a:cubicBezTo>
                    <a:cubicBezTo>
                      <a:pt x="54" y="41"/>
                      <a:pt x="54" y="41"/>
                      <a:pt x="54" y="41"/>
                    </a:cubicBezTo>
                    <a:cubicBezTo>
                      <a:pt x="54" y="42"/>
                      <a:pt x="54" y="42"/>
                      <a:pt x="55" y="42"/>
                    </a:cubicBezTo>
                    <a:cubicBezTo>
                      <a:pt x="55" y="42"/>
                      <a:pt x="55" y="42"/>
                      <a:pt x="55" y="43"/>
                    </a:cubicBezTo>
                    <a:close/>
                    <a:moveTo>
                      <a:pt x="52" y="40"/>
                    </a:moveTo>
                    <a:cubicBezTo>
                      <a:pt x="50" y="37"/>
                      <a:pt x="52" y="38"/>
                      <a:pt x="53" y="39"/>
                    </a:cubicBezTo>
                    <a:cubicBezTo>
                      <a:pt x="54" y="39"/>
                      <a:pt x="53" y="40"/>
                      <a:pt x="54" y="40"/>
                    </a:cubicBezTo>
                    <a:cubicBezTo>
                      <a:pt x="56" y="40"/>
                      <a:pt x="56" y="41"/>
                      <a:pt x="56" y="41"/>
                    </a:cubicBezTo>
                    <a:cubicBezTo>
                      <a:pt x="54" y="41"/>
                      <a:pt x="54" y="40"/>
                      <a:pt x="52" y="40"/>
                    </a:cubicBezTo>
                    <a:close/>
                    <a:moveTo>
                      <a:pt x="58" y="47"/>
                    </a:moveTo>
                    <a:cubicBezTo>
                      <a:pt x="58" y="47"/>
                      <a:pt x="56" y="46"/>
                      <a:pt x="56" y="46"/>
                    </a:cubicBezTo>
                    <a:cubicBezTo>
                      <a:pt x="56" y="46"/>
                      <a:pt x="56" y="46"/>
                      <a:pt x="56" y="45"/>
                    </a:cubicBezTo>
                    <a:cubicBezTo>
                      <a:pt x="55" y="45"/>
                      <a:pt x="55" y="44"/>
                      <a:pt x="55" y="44"/>
                    </a:cubicBezTo>
                    <a:cubicBezTo>
                      <a:pt x="56" y="43"/>
                      <a:pt x="56" y="44"/>
                      <a:pt x="56" y="45"/>
                    </a:cubicBezTo>
                    <a:cubicBezTo>
                      <a:pt x="57" y="45"/>
                      <a:pt x="57" y="45"/>
                      <a:pt x="57" y="45"/>
                    </a:cubicBezTo>
                    <a:cubicBezTo>
                      <a:pt x="58" y="45"/>
                      <a:pt x="58" y="45"/>
                      <a:pt x="58" y="45"/>
                    </a:cubicBezTo>
                    <a:cubicBezTo>
                      <a:pt x="58" y="45"/>
                      <a:pt x="59" y="46"/>
                      <a:pt x="58" y="47"/>
                    </a:cubicBezTo>
                    <a:close/>
                    <a:moveTo>
                      <a:pt x="68" y="28"/>
                    </a:moveTo>
                    <a:cubicBezTo>
                      <a:pt x="68" y="28"/>
                      <a:pt x="68" y="27"/>
                      <a:pt x="68" y="27"/>
                    </a:cubicBezTo>
                    <a:cubicBezTo>
                      <a:pt x="67" y="26"/>
                      <a:pt x="67" y="26"/>
                      <a:pt x="67" y="26"/>
                    </a:cubicBezTo>
                    <a:cubicBezTo>
                      <a:pt x="67" y="26"/>
                      <a:pt x="66" y="26"/>
                      <a:pt x="66" y="26"/>
                    </a:cubicBezTo>
                    <a:cubicBezTo>
                      <a:pt x="65" y="26"/>
                      <a:pt x="63" y="24"/>
                      <a:pt x="63" y="24"/>
                    </a:cubicBezTo>
                    <a:cubicBezTo>
                      <a:pt x="64" y="24"/>
                      <a:pt x="64" y="24"/>
                      <a:pt x="64" y="24"/>
                    </a:cubicBezTo>
                    <a:cubicBezTo>
                      <a:pt x="64" y="24"/>
                      <a:pt x="66" y="25"/>
                      <a:pt x="66" y="25"/>
                    </a:cubicBezTo>
                    <a:cubicBezTo>
                      <a:pt x="66" y="25"/>
                      <a:pt x="66" y="25"/>
                      <a:pt x="67" y="25"/>
                    </a:cubicBezTo>
                    <a:cubicBezTo>
                      <a:pt x="67" y="25"/>
                      <a:pt x="68" y="26"/>
                      <a:pt x="68" y="26"/>
                    </a:cubicBezTo>
                    <a:cubicBezTo>
                      <a:pt x="68" y="26"/>
                      <a:pt x="69" y="26"/>
                      <a:pt x="70" y="27"/>
                    </a:cubicBezTo>
                    <a:cubicBezTo>
                      <a:pt x="70" y="27"/>
                      <a:pt x="69" y="28"/>
                      <a:pt x="68" y="28"/>
                    </a:cubicBezTo>
                    <a:close/>
                    <a:moveTo>
                      <a:pt x="71" y="12"/>
                    </a:moveTo>
                    <a:cubicBezTo>
                      <a:pt x="72" y="12"/>
                      <a:pt x="71" y="13"/>
                      <a:pt x="71" y="12"/>
                    </a:cubicBezTo>
                    <a:cubicBezTo>
                      <a:pt x="70" y="12"/>
                      <a:pt x="69" y="12"/>
                      <a:pt x="68" y="12"/>
                    </a:cubicBezTo>
                    <a:cubicBezTo>
                      <a:pt x="67" y="12"/>
                      <a:pt x="67" y="11"/>
                      <a:pt x="67" y="11"/>
                    </a:cubicBezTo>
                    <a:cubicBezTo>
                      <a:pt x="67" y="11"/>
                      <a:pt x="66" y="10"/>
                      <a:pt x="66" y="11"/>
                    </a:cubicBezTo>
                    <a:cubicBezTo>
                      <a:pt x="65" y="11"/>
                      <a:pt x="65" y="11"/>
                      <a:pt x="64" y="10"/>
                    </a:cubicBezTo>
                    <a:cubicBezTo>
                      <a:pt x="63" y="10"/>
                      <a:pt x="64" y="10"/>
                      <a:pt x="64" y="10"/>
                    </a:cubicBezTo>
                    <a:cubicBezTo>
                      <a:pt x="62" y="10"/>
                      <a:pt x="61" y="10"/>
                      <a:pt x="61" y="9"/>
                    </a:cubicBezTo>
                    <a:cubicBezTo>
                      <a:pt x="60" y="8"/>
                      <a:pt x="62" y="8"/>
                      <a:pt x="63" y="9"/>
                    </a:cubicBezTo>
                    <a:cubicBezTo>
                      <a:pt x="64" y="9"/>
                      <a:pt x="64" y="9"/>
                      <a:pt x="65" y="9"/>
                    </a:cubicBezTo>
                    <a:cubicBezTo>
                      <a:pt x="66" y="10"/>
                      <a:pt x="67" y="10"/>
                      <a:pt x="67" y="10"/>
                    </a:cubicBezTo>
                    <a:cubicBezTo>
                      <a:pt x="67" y="10"/>
                      <a:pt x="68" y="10"/>
                      <a:pt x="69" y="10"/>
                    </a:cubicBezTo>
                    <a:cubicBezTo>
                      <a:pt x="71" y="10"/>
                      <a:pt x="71" y="11"/>
                      <a:pt x="70" y="11"/>
                    </a:cubicBezTo>
                    <a:cubicBezTo>
                      <a:pt x="70" y="11"/>
                      <a:pt x="69" y="11"/>
                      <a:pt x="69" y="11"/>
                    </a:cubicBezTo>
                    <a:cubicBezTo>
                      <a:pt x="69" y="11"/>
                      <a:pt x="70" y="11"/>
                      <a:pt x="71" y="11"/>
                    </a:cubicBezTo>
                    <a:cubicBezTo>
                      <a:pt x="74" y="12"/>
                      <a:pt x="71" y="12"/>
                      <a:pt x="71" y="12"/>
                    </a:cubicBezTo>
                    <a:close/>
                    <a:moveTo>
                      <a:pt x="49" y="97"/>
                    </a:moveTo>
                    <a:cubicBezTo>
                      <a:pt x="49" y="97"/>
                      <a:pt x="49" y="97"/>
                      <a:pt x="48" y="97"/>
                    </a:cubicBezTo>
                    <a:cubicBezTo>
                      <a:pt x="49" y="97"/>
                      <a:pt x="49" y="97"/>
                      <a:pt x="49" y="9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1" name="Freeform 3310"/>
              <p:cNvSpPr>
                <a:spLocks/>
              </p:cNvSpPr>
              <p:nvPr/>
            </p:nvSpPr>
            <p:spPr bwMode="auto">
              <a:xfrm>
                <a:off x="4956176" y="2914650"/>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2"/>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2" name="Freeform 3311"/>
              <p:cNvSpPr>
                <a:spLocks/>
              </p:cNvSpPr>
              <p:nvPr/>
            </p:nvSpPr>
            <p:spPr bwMode="auto">
              <a:xfrm>
                <a:off x="4827588" y="2903537"/>
                <a:ext cx="4763" cy="4762"/>
              </a:xfrm>
              <a:custGeom>
                <a:avLst/>
                <a:gdLst>
                  <a:gd name="T0" fmla="*/ 1 w 2"/>
                  <a:gd name="T1" fmla="*/ 1 h 2"/>
                  <a:gd name="T2" fmla="*/ 1 w 2"/>
                  <a:gd name="T3" fmla="*/ 0 h 2"/>
                  <a:gd name="T4" fmla="*/ 0 w 2"/>
                  <a:gd name="T5" fmla="*/ 1 h 2"/>
                  <a:gd name="T6" fmla="*/ 1 w 2"/>
                  <a:gd name="T7" fmla="*/ 1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1" y="0"/>
                      <a:pt x="1" y="0"/>
                    </a:cubicBezTo>
                    <a:cubicBezTo>
                      <a:pt x="1" y="1"/>
                      <a:pt x="0" y="1"/>
                      <a:pt x="0" y="1"/>
                    </a:cubicBezTo>
                    <a:cubicBezTo>
                      <a:pt x="1" y="1"/>
                      <a:pt x="1" y="2"/>
                      <a:pt x="1" y="1"/>
                    </a:cubicBezTo>
                    <a:cubicBezTo>
                      <a:pt x="1" y="1"/>
                      <a:pt x="1" y="1"/>
                      <a:pt x="1" y="1"/>
                    </a:cubicBezTo>
                    <a:cubicBezTo>
                      <a:pt x="2"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3" name="Freeform 3312"/>
              <p:cNvSpPr>
                <a:spLocks/>
              </p:cNvSpPr>
              <p:nvPr/>
            </p:nvSpPr>
            <p:spPr bwMode="auto">
              <a:xfrm>
                <a:off x="4832351" y="2911475"/>
                <a:ext cx="6350" cy="6350"/>
              </a:xfrm>
              <a:custGeom>
                <a:avLst/>
                <a:gdLst>
                  <a:gd name="T0" fmla="*/ 0 w 2"/>
                  <a:gd name="T1" fmla="*/ 1 h 2"/>
                  <a:gd name="T2" fmla="*/ 0 w 2"/>
                  <a:gd name="T3" fmla="*/ 1 h 2"/>
                  <a:gd name="T4" fmla="*/ 0 w 2"/>
                  <a:gd name="T5" fmla="*/ 2 h 2"/>
                  <a:gd name="T6" fmla="*/ 1 w 2"/>
                  <a:gd name="T7" fmla="*/ 1 h 2"/>
                  <a:gd name="T8" fmla="*/ 1 w 2"/>
                  <a:gd name="T9" fmla="*/ 1 h 2"/>
                  <a:gd name="T10" fmla="*/ 0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0" y="1"/>
                    </a:moveTo>
                    <a:cubicBezTo>
                      <a:pt x="0" y="1"/>
                      <a:pt x="0" y="1"/>
                      <a:pt x="0" y="1"/>
                    </a:cubicBezTo>
                    <a:cubicBezTo>
                      <a:pt x="0" y="1"/>
                      <a:pt x="0" y="2"/>
                      <a:pt x="0" y="2"/>
                    </a:cubicBezTo>
                    <a:cubicBezTo>
                      <a:pt x="1" y="2"/>
                      <a:pt x="1" y="2"/>
                      <a:pt x="1" y="1"/>
                    </a:cubicBezTo>
                    <a:cubicBezTo>
                      <a:pt x="1" y="1"/>
                      <a:pt x="2"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4" name="Freeform 3313"/>
              <p:cNvSpPr>
                <a:spLocks/>
              </p:cNvSpPr>
              <p:nvPr/>
            </p:nvSpPr>
            <p:spPr bwMode="auto">
              <a:xfrm>
                <a:off x="4832351" y="2908300"/>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5" name="Freeform 3314"/>
              <p:cNvSpPr>
                <a:spLocks/>
              </p:cNvSpPr>
              <p:nvPr/>
            </p:nvSpPr>
            <p:spPr bwMode="auto">
              <a:xfrm>
                <a:off x="4830763" y="29083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6" name="Freeform 3315"/>
              <p:cNvSpPr>
                <a:spLocks/>
              </p:cNvSpPr>
              <p:nvPr/>
            </p:nvSpPr>
            <p:spPr bwMode="auto">
              <a:xfrm>
                <a:off x="4827588" y="2906712"/>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7" name="Freeform 3316"/>
              <p:cNvSpPr>
                <a:spLocks/>
              </p:cNvSpPr>
              <p:nvPr/>
            </p:nvSpPr>
            <p:spPr bwMode="auto">
              <a:xfrm>
                <a:off x="4824413" y="2911475"/>
                <a:ext cx="7938" cy="3175"/>
              </a:xfrm>
              <a:custGeom>
                <a:avLst/>
                <a:gdLst>
                  <a:gd name="T0" fmla="*/ 1 w 3"/>
                  <a:gd name="T1" fmla="*/ 1 h 1"/>
                  <a:gd name="T2" fmla="*/ 2 w 3"/>
                  <a:gd name="T3" fmla="*/ 1 h 1"/>
                  <a:gd name="T4" fmla="*/ 3 w 3"/>
                  <a:gd name="T5" fmla="*/ 0 h 1"/>
                  <a:gd name="T6" fmla="*/ 2 w 3"/>
                  <a:gd name="T7" fmla="*/ 0 h 1"/>
                  <a:gd name="T8" fmla="*/ 2 w 3"/>
                  <a:gd name="T9" fmla="*/ 0 h 1"/>
                  <a:gd name="T10" fmla="*/ 2 w 3"/>
                  <a:gd name="T11" fmla="*/ 0 h 1"/>
                  <a:gd name="T12" fmla="*/ 1 w 3"/>
                  <a:gd name="T13" fmla="*/ 0 h 1"/>
                  <a:gd name="T14" fmla="*/ 1 w 3"/>
                  <a:gd name="T15" fmla="*/ 0 h 1"/>
                  <a:gd name="T16" fmla="*/ 1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1"/>
                    </a:moveTo>
                    <a:cubicBezTo>
                      <a:pt x="1" y="0"/>
                      <a:pt x="1" y="1"/>
                      <a:pt x="2" y="1"/>
                    </a:cubicBezTo>
                    <a:cubicBezTo>
                      <a:pt x="2" y="1"/>
                      <a:pt x="3" y="0"/>
                      <a:pt x="3" y="0"/>
                    </a:cubicBezTo>
                    <a:cubicBezTo>
                      <a:pt x="3" y="0"/>
                      <a:pt x="3" y="0"/>
                      <a:pt x="2" y="0"/>
                    </a:cubicBezTo>
                    <a:cubicBezTo>
                      <a:pt x="2" y="0"/>
                      <a:pt x="2" y="0"/>
                      <a:pt x="2" y="0"/>
                    </a:cubicBezTo>
                    <a:cubicBezTo>
                      <a:pt x="2" y="0"/>
                      <a:pt x="2" y="0"/>
                      <a:pt x="2" y="0"/>
                    </a:cubicBezTo>
                    <a:cubicBezTo>
                      <a:pt x="2" y="0"/>
                      <a:pt x="1" y="0"/>
                      <a:pt x="1" y="0"/>
                    </a:cubicBezTo>
                    <a:cubicBezTo>
                      <a:pt x="1" y="0"/>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8" name="Freeform 3317"/>
              <p:cNvSpPr>
                <a:spLocks/>
              </p:cNvSpPr>
              <p:nvPr/>
            </p:nvSpPr>
            <p:spPr bwMode="auto">
              <a:xfrm>
                <a:off x="4832351" y="29083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9" name="Freeform 3318"/>
              <p:cNvSpPr>
                <a:spLocks/>
              </p:cNvSpPr>
              <p:nvPr/>
            </p:nvSpPr>
            <p:spPr bwMode="auto">
              <a:xfrm>
                <a:off x="4824413" y="2921000"/>
                <a:ext cx="6350" cy="1587"/>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1"/>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0" name="Freeform 3319"/>
              <p:cNvSpPr>
                <a:spLocks/>
              </p:cNvSpPr>
              <p:nvPr/>
            </p:nvSpPr>
            <p:spPr bwMode="auto">
              <a:xfrm>
                <a:off x="4827588" y="290830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1" name="Freeform 3320"/>
              <p:cNvSpPr>
                <a:spLocks/>
              </p:cNvSpPr>
              <p:nvPr/>
            </p:nvSpPr>
            <p:spPr bwMode="auto">
              <a:xfrm>
                <a:off x="4835526" y="2906712"/>
                <a:ext cx="3175"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2" name="Freeform 3321"/>
              <p:cNvSpPr>
                <a:spLocks/>
              </p:cNvSpPr>
              <p:nvPr/>
            </p:nvSpPr>
            <p:spPr bwMode="auto">
              <a:xfrm>
                <a:off x="4832351" y="2917825"/>
                <a:ext cx="6350" cy="4762"/>
              </a:xfrm>
              <a:custGeom>
                <a:avLst/>
                <a:gdLst>
                  <a:gd name="T0" fmla="*/ 1 w 2"/>
                  <a:gd name="T1" fmla="*/ 1 h 2"/>
                  <a:gd name="T2" fmla="*/ 0 w 2"/>
                  <a:gd name="T3" fmla="*/ 2 h 2"/>
                  <a:gd name="T4" fmla="*/ 1 w 2"/>
                  <a:gd name="T5" fmla="*/ 1 h 2"/>
                </a:gdLst>
                <a:ahLst/>
                <a:cxnLst>
                  <a:cxn ang="0">
                    <a:pos x="T0" y="T1"/>
                  </a:cxn>
                  <a:cxn ang="0">
                    <a:pos x="T2" y="T3"/>
                  </a:cxn>
                  <a:cxn ang="0">
                    <a:pos x="T4" y="T5"/>
                  </a:cxn>
                </a:cxnLst>
                <a:rect l="0" t="0" r="r" b="b"/>
                <a:pathLst>
                  <a:path w="2" h="2">
                    <a:moveTo>
                      <a:pt x="1" y="1"/>
                    </a:moveTo>
                    <a:cubicBezTo>
                      <a:pt x="2" y="0"/>
                      <a:pt x="0" y="2"/>
                      <a:pt x="0" y="2"/>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3" name="Freeform 3322"/>
              <p:cNvSpPr>
                <a:spLocks/>
              </p:cNvSpPr>
              <p:nvPr/>
            </p:nvSpPr>
            <p:spPr bwMode="auto">
              <a:xfrm>
                <a:off x="4832351" y="29257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4" name="Freeform 3323"/>
              <p:cNvSpPr>
                <a:spLocks/>
              </p:cNvSpPr>
              <p:nvPr/>
            </p:nvSpPr>
            <p:spPr bwMode="auto">
              <a:xfrm>
                <a:off x="4830763" y="2917825"/>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5" name="Freeform 3324"/>
              <p:cNvSpPr>
                <a:spLocks/>
              </p:cNvSpPr>
              <p:nvPr/>
            </p:nvSpPr>
            <p:spPr bwMode="auto">
              <a:xfrm>
                <a:off x="4824413" y="2906712"/>
                <a:ext cx="3175"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6" name="Freeform 3325"/>
              <p:cNvSpPr>
                <a:spLocks/>
              </p:cNvSpPr>
              <p:nvPr/>
            </p:nvSpPr>
            <p:spPr bwMode="auto">
              <a:xfrm>
                <a:off x="4835526" y="2908300"/>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7" name="Freeform 3326"/>
              <p:cNvSpPr>
                <a:spLocks/>
              </p:cNvSpPr>
              <p:nvPr/>
            </p:nvSpPr>
            <p:spPr bwMode="auto">
              <a:xfrm>
                <a:off x="4841876" y="2914650"/>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8" name="Freeform 3327"/>
              <p:cNvSpPr>
                <a:spLocks/>
              </p:cNvSpPr>
              <p:nvPr/>
            </p:nvSpPr>
            <p:spPr bwMode="auto">
              <a:xfrm>
                <a:off x="4841876" y="2922587"/>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9" name="Freeform 3328"/>
              <p:cNvSpPr>
                <a:spLocks/>
              </p:cNvSpPr>
              <p:nvPr/>
            </p:nvSpPr>
            <p:spPr bwMode="auto">
              <a:xfrm>
                <a:off x="4835526" y="2921000"/>
                <a:ext cx="6350" cy="1587"/>
              </a:xfrm>
              <a:custGeom>
                <a:avLst/>
                <a:gdLst>
                  <a:gd name="T0" fmla="*/ 1 w 2"/>
                  <a:gd name="T1" fmla="*/ 1 h 1"/>
                  <a:gd name="T2" fmla="*/ 1 w 2"/>
                  <a:gd name="T3" fmla="*/ 0 h 1"/>
                  <a:gd name="T4" fmla="*/ 1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1" y="0"/>
                    </a:cubicBezTo>
                    <a:cubicBezTo>
                      <a:pt x="1" y="0"/>
                      <a:pt x="1" y="0"/>
                      <a:pt x="1" y="0"/>
                    </a:cubicBezTo>
                    <a:cubicBezTo>
                      <a:pt x="1" y="0"/>
                      <a:pt x="1"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0" name="Freeform 3329"/>
              <p:cNvSpPr>
                <a:spLocks/>
              </p:cNvSpPr>
              <p:nvPr/>
            </p:nvSpPr>
            <p:spPr bwMode="auto">
              <a:xfrm>
                <a:off x="4821238" y="2900362"/>
                <a:ext cx="3175" cy="6350"/>
              </a:xfrm>
              <a:custGeom>
                <a:avLst/>
                <a:gdLst>
                  <a:gd name="T0" fmla="*/ 1 w 1"/>
                  <a:gd name="T1" fmla="*/ 1 h 2"/>
                  <a:gd name="T2" fmla="*/ 0 w 1"/>
                  <a:gd name="T3" fmla="*/ 1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1" y="1"/>
                      <a:pt x="0" y="1"/>
                      <a:pt x="1" y="2"/>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1" name="Freeform 3330"/>
              <p:cNvSpPr>
                <a:spLocks/>
              </p:cNvSpPr>
              <p:nvPr/>
            </p:nvSpPr>
            <p:spPr bwMode="auto">
              <a:xfrm>
                <a:off x="4824413" y="28860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2" name="Freeform 3331"/>
              <p:cNvSpPr>
                <a:spLocks/>
              </p:cNvSpPr>
              <p:nvPr/>
            </p:nvSpPr>
            <p:spPr bwMode="auto">
              <a:xfrm>
                <a:off x="4821238" y="2906712"/>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3" name="Freeform 3332"/>
              <p:cNvSpPr>
                <a:spLocks/>
              </p:cNvSpPr>
              <p:nvPr/>
            </p:nvSpPr>
            <p:spPr bwMode="auto">
              <a:xfrm>
                <a:off x="4824413" y="2906712"/>
                <a:ext cx="0" cy="476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4" name="Freeform 3333"/>
              <p:cNvSpPr>
                <a:spLocks/>
              </p:cNvSpPr>
              <p:nvPr/>
            </p:nvSpPr>
            <p:spPr bwMode="auto">
              <a:xfrm>
                <a:off x="4821238" y="2900362"/>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5" name="Freeform 3334"/>
              <p:cNvSpPr>
                <a:spLocks/>
              </p:cNvSpPr>
              <p:nvPr/>
            </p:nvSpPr>
            <p:spPr bwMode="auto">
              <a:xfrm>
                <a:off x="4821238" y="2811462"/>
                <a:ext cx="6350" cy="3175"/>
              </a:xfrm>
              <a:custGeom>
                <a:avLst/>
                <a:gdLst>
                  <a:gd name="T0" fmla="*/ 1 w 2"/>
                  <a:gd name="T1" fmla="*/ 1 h 1"/>
                  <a:gd name="T2" fmla="*/ 2 w 2"/>
                  <a:gd name="T3" fmla="*/ 1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1"/>
                      <a:pt x="2" y="1"/>
                    </a:cubicBezTo>
                    <a:cubicBezTo>
                      <a:pt x="2" y="0"/>
                      <a:pt x="2" y="0"/>
                      <a:pt x="1" y="0"/>
                    </a:cubicBezTo>
                    <a:cubicBezTo>
                      <a:pt x="1"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6" name="Freeform 3335"/>
              <p:cNvSpPr>
                <a:spLocks/>
              </p:cNvSpPr>
              <p:nvPr/>
            </p:nvSpPr>
            <p:spPr bwMode="auto">
              <a:xfrm>
                <a:off x="4824413" y="2814637"/>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7" name="Freeform 3336"/>
              <p:cNvSpPr>
                <a:spLocks/>
              </p:cNvSpPr>
              <p:nvPr/>
            </p:nvSpPr>
            <p:spPr bwMode="auto">
              <a:xfrm>
                <a:off x="4818063" y="2906712"/>
                <a:ext cx="6350" cy="1587"/>
              </a:xfrm>
              <a:custGeom>
                <a:avLst/>
                <a:gdLst>
                  <a:gd name="T0" fmla="*/ 1 w 2"/>
                  <a:gd name="T1" fmla="*/ 0 h 1"/>
                  <a:gd name="T2" fmla="*/ 1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2" y="0"/>
                      <a:pt x="1" y="0"/>
                      <a:pt x="1" y="0"/>
                    </a:cubicBezTo>
                    <a:cubicBezTo>
                      <a:pt x="1" y="0"/>
                      <a:pt x="0" y="0"/>
                      <a:pt x="1"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8" name="Freeform 3337"/>
              <p:cNvSpPr>
                <a:spLocks/>
              </p:cNvSpPr>
              <p:nvPr/>
            </p:nvSpPr>
            <p:spPr bwMode="auto">
              <a:xfrm>
                <a:off x="4821238" y="2817812"/>
                <a:ext cx="6350" cy="1587"/>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9" name="Freeform 3338"/>
              <p:cNvSpPr>
                <a:spLocks/>
              </p:cNvSpPr>
              <p:nvPr/>
            </p:nvSpPr>
            <p:spPr bwMode="auto">
              <a:xfrm>
                <a:off x="4821238" y="2908300"/>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0" name="Freeform 3339"/>
              <p:cNvSpPr>
                <a:spLocks/>
              </p:cNvSpPr>
              <p:nvPr/>
            </p:nvSpPr>
            <p:spPr bwMode="auto">
              <a:xfrm>
                <a:off x="4816476" y="2921000"/>
                <a:ext cx="7938" cy="4762"/>
              </a:xfrm>
              <a:custGeom>
                <a:avLst/>
                <a:gdLst>
                  <a:gd name="T0" fmla="*/ 2 w 3"/>
                  <a:gd name="T1" fmla="*/ 1 h 2"/>
                  <a:gd name="T2" fmla="*/ 2 w 3"/>
                  <a:gd name="T3" fmla="*/ 0 h 2"/>
                  <a:gd name="T4" fmla="*/ 1 w 3"/>
                  <a:gd name="T5" fmla="*/ 0 h 2"/>
                  <a:gd name="T6" fmla="*/ 1 w 3"/>
                  <a:gd name="T7" fmla="*/ 1 h 2"/>
                  <a:gd name="T8" fmla="*/ 1 w 3"/>
                  <a:gd name="T9" fmla="*/ 1 h 2"/>
                  <a:gd name="T10" fmla="*/ 2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2" y="1"/>
                    </a:moveTo>
                    <a:cubicBezTo>
                      <a:pt x="3" y="1"/>
                      <a:pt x="3" y="1"/>
                      <a:pt x="2" y="0"/>
                    </a:cubicBezTo>
                    <a:cubicBezTo>
                      <a:pt x="2" y="0"/>
                      <a:pt x="1" y="0"/>
                      <a:pt x="1" y="0"/>
                    </a:cubicBezTo>
                    <a:cubicBezTo>
                      <a:pt x="1" y="1"/>
                      <a:pt x="1" y="1"/>
                      <a:pt x="1" y="1"/>
                    </a:cubicBezTo>
                    <a:cubicBezTo>
                      <a:pt x="0" y="1"/>
                      <a:pt x="1" y="1"/>
                      <a:pt x="1" y="1"/>
                    </a:cubicBezTo>
                    <a:cubicBezTo>
                      <a:pt x="2" y="2"/>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1" name="Freeform 3340"/>
              <p:cNvSpPr>
                <a:spLocks/>
              </p:cNvSpPr>
              <p:nvPr/>
            </p:nvSpPr>
            <p:spPr bwMode="auto">
              <a:xfrm>
                <a:off x="4818063" y="2922587"/>
                <a:ext cx="3175" cy="317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2" name="Freeform 3341"/>
              <p:cNvSpPr>
                <a:spLocks/>
              </p:cNvSpPr>
              <p:nvPr/>
            </p:nvSpPr>
            <p:spPr bwMode="auto">
              <a:xfrm>
                <a:off x="4821238" y="28924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3" name="Freeform 3342"/>
              <p:cNvSpPr>
                <a:spLocks/>
              </p:cNvSpPr>
              <p:nvPr/>
            </p:nvSpPr>
            <p:spPr bwMode="auto">
              <a:xfrm>
                <a:off x="4813301" y="29178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4" name="Freeform 3343"/>
              <p:cNvSpPr>
                <a:spLocks/>
              </p:cNvSpPr>
              <p:nvPr/>
            </p:nvSpPr>
            <p:spPr bwMode="auto">
              <a:xfrm>
                <a:off x="4813301" y="2914650"/>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5" name="Freeform 3344"/>
              <p:cNvSpPr>
                <a:spLocks/>
              </p:cNvSpPr>
              <p:nvPr/>
            </p:nvSpPr>
            <p:spPr bwMode="auto">
              <a:xfrm>
                <a:off x="4816476" y="2917825"/>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6" name="Freeform 3345"/>
              <p:cNvSpPr>
                <a:spLocks/>
              </p:cNvSpPr>
              <p:nvPr/>
            </p:nvSpPr>
            <p:spPr bwMode="auto">
              <a:xfrm>
                <a:off x="4816476" y="2917825"/>
                <a:ext cx="4763" cy="3175"/>
              </a:xfrm>
              <a:custGeom>
                <a:avLst/>
                <a:gdLst>
                  <a:gd name="T0" fmla="*/ 0 w 2"/>
                  <a:gd name="T1" fmla="*/ 1 h 1"/>
                  <a:gd name="T2" fmla="*/ 0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7" name="Freeform 3346"/>
              <p:cNvSpPr>
                <a:spLocks/>
              </p:cNvSpPr>
              <p:nvPr/>
            </p:nvSpPr>
            <p:spPr bwMode="auto">
              <a:xfrm>
                <a:off x="4818063" y="2906712"/>
                <a:ext cx="3175" cy="1587"/>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8" name="Freeform 3347"/>
              <p:cNvSpPr>
                <a:spLocks/>
              </p:cNvSpPr>
              <p:nvPr/>
            </p:nvSpPr>
            <p:spPr bwMode="auto">
              <a:xfrm>
                <a:off x="4816476" y="2911475"/>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9" name="Freeform 3348"/>
              <p:cNvSpPr>
                <a:spLocks/>
              </p:cNvSpPr>
              <p:nvPr/>
            </p:nvSpPr>
            <p:spPr bwMode="auto">
              <a:xfrm>
                <a:off x="4792663" y="2906712"/>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0" name="Freeform 3349"/>
              <p:cNvSpPr>
                <a:spLocks/>
              </p:cNvSpPr>
              <p:nvPr/>
            </p:nvSpPr>
            <p:spPr bwMode="auto">
              <a:xfrm>
                <a:off x="4792663" y="2908300"/>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1" name="Freeform 3350"/>
              <p:cNvSpPr>
                <a:spLocks/>
              </p:cNvSpPr>
              <p:nvPr/>
            </p:nvSpPr>
            <p:spPr bwMode="auto">
              <a:xfrm>
                <a:off x="4827588" y="2814637"/>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2" name="Freeform 3351"/>
              <p:cNvSpPr>
                <a:spLocks/>
              </p:cNvSpPr>
              <p:nvPr/>
            </p:nvSpPr>
            <p:spPr bwMode="auto">
              <a:xfrm>
                <a:off x="4789488" y="2906712"/>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3" name="Freeform 3352"/>
              <p:cNvSpPr>
                <a:spLocks/>
              </p:cNvSpPr>
              <p:nvPr/>
            </p:nvSpPr>
            <p:spPr bwMode="auto">
              <a:xfrm>
                <a:off x="4789488" y="2906712"/>
                <a:ext cx="3175" cy="1587"/>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4" name="Freeform 3353"/>
              <p:cNvSpPr>
                <a:spLocks/>
              </p:cNvSpPr>
              <p:nvPr/>
            </p:nvSpPr>
            <p:spPr bwMode="auto">
              <a:xfrm>
                <a:off x="4824413" y="2797175"/>
                <a:ext cx="7938" cy="7937"/>
              </a:xfrm>
              <a:custGeom>
                <a:avLst/>
                <a:gdLst>
                  <a:gd name="T0" fmla="*/ 1 w 3"/>
                  <a:gd name="T1" fmla="*/ 1 h 3"/>
                  <a:gd name="T2" fmla="*/ 0 w 3"/>
                  <a:gd name="T3" fmla="*/ 2 h 3"/>
                  <a:gd name="T4" fmla="*/ 0 w 3"/>
                  <a:gd name="T5" fmla="*/ 2 h 3"/>
                  <a:gd name="T6" fmla="*/ 0 w 3"/>
                  <a:gd name="T7" fmla="*/ 3 h 3"/>
                  <a:gd name="T8" fmla="*/ 1 w 3"/>
                  <a:gd name="T9" fmla="*/ 3 h 3"/>
                  <a:gd name="T10" fmla="*/ 2 w 3"/>
                  <a:gd name="T11" fmla="*/ 3 h 3"/>
                  <a:gd name="T12" fmla="*/ 2 w 3"/>
                  <a:gd name="T13" fmla="*/ 3 h 3"/>
                  <a:gd name="T14" fmla="*/ 3 w 3"/>
                  <a:gd name="T15" fmla="*/ 3 h 3"/>
                  <a:gd name="T16" fmla="*/ 3 w 3"/>
                  <a:gd name="T17" fmla="*/ 2 h 3"/>
                  <a:gd name="T18" fmla="*/ 2 w 3"/>
                  <a:gd name="T19" fmla="*/ 2 h 3"/>
                  <a:gd name="T20" fmla="*/ 2 w 3"/>
                  <a:gd name="T21" fmla="*/ 2 h 3"/>
                  <a:gd name="T22" fmla="*/ 1 w 3"/>
                  <a:gd name="T23" fmla="*/ 1 h 3"/>
                  <a:gd name="T24" fmla="*/ 1 w 3"/>
                  <a:gd name="T25" fmla="*/ 1 h 3"/>
                  <a:gd name="T26" fmla="*/ 2 w 3"/>
                  <a:gd name="T27" fmla="*/ 1 h 3"/>
                  <a:gd name="T28" fmla="*/ 2 w 3"/>
                  <a:gd name="T29" fmla="*/ 1 h 3"/>
                  <a:gd name="T30" fmla="*/ 1 w 3"/>
                  <a:gd name="T31" fmla="*/ 1 h 3"/>
                  <a:gd name="T32" fmla="*/ 1 w 3"/>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1" y="1"/>
                    </a:moveTo>
                    <a:cubicBezTo>
                      <a:pt x="0" y="1"/>
                      <a:pt x="0" y="2"/>
                      <a:pt x="0" y="2"/>
                    </a:cubicBezTo>
                    <a:cubicBezTo>
                      <a:pt x="0" y="2"/>
                      <a:pt x="0" y="3"/>
                      <a:pt x="0" y="2"/>
                    </a:cubicBezTo>
                    <a:cubicBezTo>
                      <a:pt x="1" y="2"/>
                      <a:pt x="0" y="3"/>
                      <a:pt x="0" y="3"/>
                    </a:cubicBezTo>
                    <a:cubicBezTo>
                      <a:pt x="0" y="3"/>
                      <a:pt x="1" y="3"/>
                      <a:pt x="1" y="3"/>
                    </a:cubicBezTo>
                    <a:cubicBezTo>
                      <a:pt x="2" y="3"/>
                      <a:pt x="2" y="3"/>
                      <a:pt x="2" y="3"/>
                    </a:cubicBezTo>
                    <a:cubicBezTo>
                      <a:pt x="2" y="3"/>
                      <a:pt x="2" y="2"/>
                      <a:pt x="2" y="3"/>
                    </a:cubicBezTo>
                    <a:cubicBezTo>
                      <a:pt x="3" y="3"/>
                      <a:pt x="3" y="3"/>
                      <a:pt x="3" y="3"/>
                    </a:cubicBezTo>
                    <a:cubicBezTo>
                      <a:pt x="3" y="2"/>
                      <a:pt x="3" y="2"/>
                      <a:pt x="3" y="2"/>
                    </a:cubicBezTo>
                    <a:cubicBezTo>
                      <a:pt x="3" y="1"/>
                      <a:pt x="3" y="2"/>
                      <a:pt x="2" y="2"/>
                    </a:cubicBezTo>
                    <a:cubicBezTo>
                      <a:pt x="2" y="1"/>
                      <a:pt x="2" y="2"/>
                      <a:pt x="2" y="2"/>
                    </a:cubicBezTo>
                    <a:cubicBezTo>
                      <a:pt x="2" y="2"/>
                      <a:pt x="1" y="2"/>
                      <a:pt x="1" y="1"/>
                    </a:cubicBezTo>
                    <a:cubicBezTo>
                      <a:pt x="1" y="1"/>
                      <a:pt x="1" y="1"/>
                      <a:pt x="1" y="1"/>
                    </a:cubicBezTo>
                    <a:cubicBezTo>
                      <a:pt x="2" y="2"/>
                      <a:pt x="2" y="1"/>
                      <a:pt x="2" y="1"/>
                    </a:cubicBezTo>
                    <a:cubicBezTo>
                      <a:pt x="3" y="1"/>
                      <a:pt x="2" y="1"/>
                      <a:pt x="2" y="1"/>
                    </a:cubicBezTo>
                    <a:cubicBezTo>
                      <a:pt x="1" y="1"/>
                      <a:pt x="1" y="1"/>
                      <a:pt x="1" y="1"/>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5" name="Freeform 3354"/>
              <p:cNvSpPr>
                <a:spLocks/>
              </p:cNvSpPr>
              <p:nvPr/>
            </p:nvSpPr>
            <p:spPr bwMode="auto">
              <a:xfrm>
                <a:off x="4827588" y="2808287"/>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2"/>
                      <a:pt x="1" y="1"/>
                      <a:pt x="1" y="1"/>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6" name="Freeform 3355"/>
              <p:cNvSpPr>
                <a:spLocks/>
              </p:cNvSpPr>
              <p:nvPr/>
            </p:nvSpPr>
            <p:spPr bwMode="auto">
              <a:xfrm>
                <a:off x="4799013" y="2906712"/>
                <a:ext cx="3175"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7" name="Freeform 3356"/>
              <p:cNvSpPr>
                <a:spLocks/>
              </p:cNvSpPr>
              <p:nvPr/>
            </p:nvSpPr>
            <p:spPr bwMode="auto">
              <a:xfrm>
                <a:off x="4813301" y="2908300"/>
                <a:ext cx="4763" cy="3175"/>
              </a:xfrm>
              <a:custGeom>
                <a:avLst/>
                <a:gdLst>
                  <a:gd name="T0" fmla="*/ 1 w 2"/>
                  <a:gd name="T1" fmla="*/ 0 h 1"/>
                  <a:gd name="T2" fmla="*/ 1 w 2"/>
                  <a:gd name="T3" fmla="*/ 1 h 1"/>
                  <a:gd name="T4" fmla="*/ 1 w 2"/>
                  <a:gd name="T5" fmla="*/ 1 h 1"/>
                  <a:gd name="T6" fmla="*/ 2 w 2"/>
                  <a:gd name="T7" fmla="*/ 1 h 1"/>
                  <a:gd name="T8" fmla="*/ 2 w 2"/>
                  <a:gd name="T9" fmla="*/ 1 h 1"/>
                  <a:gd name="T10" fmla="*/ 2 w 2"/>
                  <a:gd name="T11" fmla="*/ 1 h 1"/>
                  <a:gd name="T12" fmla="*/ 1 w 2"/>
                  <a:gd name="T13" fmla="*/ 0 h 1"/>
                  <a:gd name="T14" fmla="*/ 1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cubicBezTo>
                      <a:pt x="1" y="0"/>
                      <a:pt x="1" y="1"/>
                      <a:pt x="1" y="1"/>
                    </a:cubicBezTo>
                    <a:cubicBezTo>
                      <a:pt x="1" y="1"/>
                      <a:pt x="1" y="1"/>
                      <a:pt x="1" y="1"/>
                    </a:cubicBezTo>
                    <a:cubicBezTo>
                      <a:pt x="1" y="1"/>
                      <a:pt x="2" y="1"/>
                      <a:pt x="2" y="1"/>
                    </a:cubicBezTo>
                    <a:cubicBezTo>
                      <a:pt x="1" y="1"/>
                      <a:pt x="2" y="1"/>
                      <a:pt x="2" y="1"/>
                    </a:cubicBezTo>
                    <a:cubicBezTo>
                      <a:pt x="2" y="1"/>
                      <a:pt x="2" y="1"/>
                      <a:pt x="2" y="1"/>
                    </a:cubicBezTo>
                    <a:cubicBezTo>
                      <a:pt x="2" y="0"/>
                      <a:pt x="1" y="0"/>
                      <a:pt x="1" y="0"/>
                    </a:cubicBezTo>
                    <a:cubicBezTo>
                      <a:pt x="0" y="0"/>
                      <a:pt x="1" y="0"/>
                      <a:pt x="1" y="0"/>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8" name="Freeform 3357"/>
              <p:cNvSpPr>
                <a:spLocks/>
              </p:cNvSpPr>
              <p:nvPr/>
            </p:nvSpPr>
            <p:spPr bwMode="auto">
              <a:xfrm>
                <a:off x="4799013" y="2903537"/>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9" name="Freeform 3358"/>
              <p:cNvSpPr>
                <a:spLocks/>
              </p:cNvSpPr>
              <p:nvPr/>
            </p:nvSpPr>
            <p:spPr bwMode="auto">
              <a:xfrm>
                <a:off x="4787901" y="2906712"/>
                <a:ext cx="1588" cy="1587"/>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0" name="Freeform 3359"/>
              <p:cNvSpPr>
                <a:spLocks/>
              </p:cNvSpPr>
              <p:nvPr/>
            </p:nvSpPr>
            <p:spPr bwMode="auto">
              <a:xfrm>
                <a:off x="4784726" y="29114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1" name="Freeform 3360"/>
              <p:cNvSpPr>
                <a:spLocks/>
              </p:cNvSpPr>
              <p:nvPr/>
            </p:nvSpPr>
            <p:spPr bwMode="auto">
              <a:xfrm>
                <a:off x="4787901" y="2903537"/>
                <a:ext cx="19050" cy="19050"/>
              </a:xfrm>
              <a:custGeom>
                <a:avLst/>
                <a:gdLst>
                  <a:gd name="T0" fmla="*/ 0 w 7"/>
                  <a:gd name="T1" fmla="*/ 3 h 7"/>
                  <a:gd name="T2" fmla="*/ 0 w 7"/>
                  <a:gd name="T3" fmla="*/ 3 h 7"/>
                  <a:gd name="T4" fmla="*/ 1 w 7"/>
                  <a:gd name="T5" fmla="*/ 4 h 7"/>
                  <a:gd name="T6" fmla="*/ 2 w 7"/>
                  <a:gd name="T7" fmla="*/ 4 h 7"/>
                  <a:gd name="T8" fmla="*/ 3 w 7"/>
                  <a:gd name="T9" fmla="*/ 5 h 7"/>
                  <a:gd name="T10" fmla="*/ 3 w 7"/>
                  <a:gd name="T11" fmla="*/ 5 h 7"/>
                  <a:gd name="T12" fmla="*/ 3 w 7"/>
                  <a:gd name="T13" fmla="*/ 5 h 7"/>
                  <a:gd name="T14" fmla="*/ 4 w 7"/>
                  <a:gd name="T15" fmla="*/ 5 h 7"/>
                  <a:gd name="T16" fmla="*/ 4 w 7"/>
                  <a:gd name="T17" fmla="*/ 5 h 7"/>
                  <a:gd name="T18" fmla="*/ 4 w 7"/>
                  <a:gd name="T19" fmla="*/ 6 h 7"/>
                  <a:gd name="T20" fmla="*/ 5 w 7"/>
                  <a:gd name="T21" fmla="*/ 6 h 7"/>
                  <a:gd name="T22" fmla="*/ 5 w 7"/>
                  <a:gd name="T23" fmla="*/ 6 h 7"/>
                  <a:gd name="T24" fmla="*/ 6 w 7"/>
                  <a:gd name="T25" fmla="*/ 6 h 7"/>
                  <a:gd name="T26" fmla="*/ 6 w 7"/>
                  <a:gd name="T27" fmla="*/ 5 h 7"/>
                  <a:gd name="T28" fmla="*/ 6 w 7"/>
                  <a:gd name="T29" fmla="*/ 5 h 7"/>
                  <a:gd name="T30" fmla="*/ 6 w 7"/>
                  <a:gd name="T31" fmla="*/ 4 h 7"/>
                  <a:gd name="T32" fmla="*/ 6 w 7"/>
                  <a:gd name="T33" fmla="*/ 4 h 7"/>
                  <a:gd name="T34" fmla="*/ 5 w 7"/>
                  <a:gd name="T35" fmla="*/ 5 h 7"/>
                  <a:gd name="T36" fmla="*/ 5 w 7"/>
                  <a:gd name="T37" fmla="*/ 5 h 7"/>
                  <a:gd name="T38" fmla="*/ 4 w 7"/>
                  <a:gd name="T39" fmla="*/ 4 h 7"/>
                  <a:gd name="T40" fmla="*/ 4 w 7"/>
                  <a:gd name="T41" fmla="*/ 4 h 7"/>
                  <a:gd name="T42" fmla="*/ 4 w 7"/>
                  <a:gd name="T43" fmla="*/ 4 h 7"/>
                  <a:gd name="T44" fmla="*/ 4 w 7"/>
                  <a:gd name="T45" fmla="*/ 3 h 7"/>
                  <a:gd name="T46" fmla="*/ 5 w 7"/>
                  <a:gd name="T47" fmla="*/ 4 h 7"/>
                  <a:gd name="T48" fmla="*/ 5 w 7"/>
                  <a:gd name="T49" fmla="*/ 4 h 7"/>
                  <a:gd name="T50" fmla="*/ 6 w 7"/>
                  <a:gd name="T51" fmla="*/ 3 h 7"/>
                  <a:gd name="T52" fmla="*/ 6 w 7"/>
                  <a:gd name="T53" fmla="*/ 3 h 7"/>
                  <a:gd name="T54" fmla="*/ 6 w 7"/>
                  <a:gd name="T55" fmla="*/ 3 h 7"/>
                  <a:gd name="T56" fmla="*/ 6 w 7"/>
                  <a:gd name="T57" fmla="*/ 3 h 7"/>
                  <a:gd name="T58" fmla="*/ 6 w 7"/>
                  <a:gd name="T59" fmla="*/ 2 h 7"/>
                  <a:gd name="T60" fmla="*/ 6 w 7"/>
                  <a:gd name="T61" fmla="*/ 2 h 7"/>
                  <a:gd name="T62" fmla="*/ 5 w 7"/>
                  <a:gd name="T63" fmla="*/ 2 h 7"/>
                  <a:gd name="T64" fmla="*/ 5 w 7"/>
                  <a:gd name="T65" fmla="*/ 1 h 7"/>
                  <a:gd name="T66" fmla="*/ 4 w 7"/>
                  <a:gd name="T67" fmla="*/ 1 h 7"/>
                  <a:gd name="T68" fmla="*/ 3 w 7"/>
                  <a:gd name="T69" fmla="*/ 1 h 7"/>
                  <a:gd name="T70" fmla="*/ 3 w 7"/>
                  <a:gd name="T71" fmla="*/ 1 h 7"/>
                  <a:gd name="T72" fmla="*/ 2 w 7"/>
                  <a:gd name="T73" fmla="*/ 1 h 7"/>
                  <a:gd name="T74" fmla="*/ 2 w 7"/>
                  <a:gd name="T75" fmla="*/ 1 h 7"/>
                  <a:gd name="T76" fmla="*/ 2 w 7"/>
                  <a:gd name="T77" fmla="*/ 2 h 7"/>
                  <a:gd name="T78" fmla="*/ 2 w 7"/>
                  <a:gd name="T79" fmla="*/ 2 h 7"/>
                  <a:gd name="T80" fmla="*/ 3 w 7"/>
                  <a:gd name="T81" fmla="*/ 2 h 7"/>
                  <a:gd name="T82" fmla="*/ 3 w 7"/>
                  <a:gd name="T83" fmla="*/ 2 h 7"/>
                  <a:gd name="T84" fmla="*/ 3 w 7"/>
                  <a:gd name="T85" fmla="*/ 3 h 7"/>
                  <a:gd name="T86" fmla="*/ 2 w 7"/>
                  <a:gd name="T87" fmla="*/ 3 h 7"/>
                  <a:gd name="T88" fmla="*/ 2 w 7"/>
                  <a:gd name="T89" fmla="*/ 2 h 7"/>
                  <a:gd name="T90" fmla="*/ 2 w 7"/>
                  <a:gd name="T91" fmla="*/ 2 h 7"/>
                  <a:gd name="T92" fmla="*/ 1 w 7"/>
                  <a:gd name="T93" fmla="*/ 2 h 7"/>
                  <a:gd name="T94" fmla="*/ 1 w 7"/>
                  <a:gd name="T95" fmla="*/ 2 h 7"/>
                  <a:gd name="T96" fmla="*/ 0 w 7"/>
                  <a:gd name="T97" fmla="*/ 3 h 7"/>
                  <a:gd name="T98" fmla="*/ 0 w 7"/>
                  <a:gd name="T99"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 h="7">
                    <a:moveTo>
                      <a:pt x="0" y="3"/>
                    </a:moveTo>
                    <a:cubicBezTo>
                      <a:pt x="0" y="3"/>
                      <a:pt x="1" y="3"/>
                      <a:pt x="0" y="3"/>
                    </a:cubicBezTo>
                    <a:cubicBezTo>
                      <a:pt x="0" y="4"/>
                      <a:pt x="0" y="4"/>
                      <a:pt x="1" y="4"/>
                    </a:cubicBezTo>
                    <a:cubicBezTo>
                      <a:pt x="1" y="3"/>
                      <a:pt x="1" y="4"/>
                      <a:pt x="2" y="4"/>
                    </a:cubicBezTo>
                    <a:cubicBezTo>
                      <a:pt x="2" y="4"/>
                      <a:pt x="2" y="5"/>
                      <a:pt x="3" y="5"/>
                    </a:cubicBezTo>
                    <a:cubicBezTo>
                      <a:pt x="3" y="4"/>
                      <a:pt x="3" y="5"/>
                      <a:pt x="3" y="5"/>
                    </a:cubicBezTo>
                    <a:cubicBezTo>
                      <a:pt x="3" y="5"/>
                      <a:pt x="3" y="5"/>
                      <a:pt x="3" y="5"/>
                    </a:cubicBezTo>
                    <a:cubicBezTo>
                      <a:pt x="4" y="6"/>
                      <a:pt x="4" y="5"/>
                      <a:pt x="4" y="5"/>
                    </a:cubicBezTo>
                    <a:cubicBezTo>
                      <a:pt x="4" y="5"/>
                      <a:pt x="4" y="4"/>
                      <a:pt x="4" y="5"/>
                    </a:cubicBezTo>
                    <a:cubicBezTo>
                      <a:pt x="4" y="5"/>
                      <a:pt x="4" y="5"/>
                      <a:pt x="4" y="6"/>
                    </a:cubicBezTo>
                    <a:cubicBezTo>
                      <a:pt x="4" y="6"/>
                      <a:pt x="5" y="6"/>
                      <a:pt x="5" y="6"/>
                    </a:cubicBezTo>
                    <a:cubicBezTo>
                      <a:pt x="5" y="6"/>
                      <a:pt x="5" y="6"/>
                      <a:pt x="5" y="6"/>
                    </a:cubicBezTo>
                    <a:cubicBezTo>
                      <a:pt x="5" y="6"/>
                      <a:pt x="5" y="7"/>
                      <a:pt x="6" y="6"/>
                    </a:cubicBezTo>
                    <a:cubicBezTo>
                      <a:pt x="6" y="6"/>
                      <a:pt x="6" y="6"/>
                      <a:pt x="6" y="5"/>
                    </a:cubicBezTo>
                    <a:cubicBezTo>
                      <a:pt x="6" y="5"/>
                      <a:pt x="6" y="5"/>
                      <a:pt x="6" y="5"/>
                    </a:cubicBezTo>
                    <a:cubicBezTo>
                      <a:pt x="6" y="4"/>
                      <a:pt x="7" y="4"/>
                      <a:pt x="6" y="4"/>
                    </a:cubicBezTo>
                    <a:cubicBezTo>
                      <a:pt x="6" y="4"/>
                      <a:pt x="6" y="4"/>
                      <a:pt x="6" y="4"/>
                    </a:cubicBezTo>
                    <a:cubicBezTo>
                      <a:pt x="6" y="4"/>
                      <a:pt x="6" y="4"/>
                      <a:pt x="5" y="5"/>
                    </a:cubicBezTo>
                    <a:cubicBezTo>
                      <a:pt x="5" y="5"/>
                      <a:pt x="5" y="5"/>
                      <a:pt x="5" y="5"/>
                    </a:cubicBezTo>
                    <a:cubicBezTo>
                      <a:pt x="5" y="4"/>
                      <a:pt x="4" y="5"/>
                      <a:pt x="4" y="4"/>
                    </a:cubicBezTo>
                    <a:cubicBezTo>
                      <a:pt x="4" y="4"/>
                      <a:pt x="4" y="4"/>
                      <a:pt x="4" y="4"/>
                    </a:cubicBezTo>
                    <a:cubicBezTo>
                      <a:pt x="4" y="4"/>
                      <a:pt x="4" y="4"/>
                      <a:pt x="4" y="4"/>
                    </a:cubicBezTo>
                    <a:cubicBezTo>
                      <a:pt x="4" y="3"/>
                      <a:pt x="4" y="3"/>
                      <a:pt x="4" y="3"/>
                    </a:cubicBezTo>
                    <a:cubicBezTo>
                      <a:pt x="4" y="4"/>
                      <a:pt x="4" y="3"/>
                      <a:pt x="5" y="4"/>
                    </a:cubicBezTo>
                    <a:cubicBezTo>
                      <a:pt x="5" y="4"/>
                      <a:pt x="5" y="4"/>
                      <a:pt x="5" y="4"/>
                    </a:cubicBezTo>
                    <a:cubicBezTo>
                      <a:pt x="6" y="3"/>
                      <a:pt x="5" y="4"/>
                      <a:pt x="6" y="3"/>
                    </a:cubicBezTo>
                    <a:cubicBezTo>
                      <a:pt x="6" y="3"/>
                      <a:pt x="6" y="3"/>
                      <a:pt x="6" y="3"/>
                    </a:cubicBezTo>
                    <a:cubicBezTo>
                      <a:pt x="6" y="3"/>
                      <a:pt x="6" y="3"/>
                      <a:pt x="6" y="3"/>
                    </a:cubicBezTo>
                    <a:cubicBezTo>
                      <a:pt x="5" y="3"/>
                      <a:pt x="6" y="3"/>
                      <a:pt x="6" y="3"/>
                    </a:cubicBezTo>
                    <a:cubicBezTo>
                      <a:pt x="6" y="3"/>
                      <a:pt x="6" y="2"/>
                      <a:pt x="6" y="2"/>
                    </a:cubicBezTo>
                    <a:cubicBezTo>
                      <a:pt x="6" y="2"/>
                      <a:pt x="6" y="2"/>
                      <a:pt x="6" y="2"/>
                    </a:cubicBezTo>
                    <a:cubicBezTo>
                      <a:pt x="5" y="2"/>
                      <a:pt x="5" y="2"/>
                      <a:pt x="5" y="2"/>
                    </a:cubicBezTo>
                    <a:cubicBezTo>
                      <a:pt x="5" y="2"/>
                      <a:pt x="5" y="2"/>
                      <a:pt x="5" y="1"/>
                    </a:cubicBezTo>
                    <a:cubicBezTo>
                      <a:pt x="5" y="1"/>
                      <a:pt x="5" y="1"/>
                      <a:pt x="4" y="1"/>
                    </a:cubicBezTo>
                    <a:cubicBezTo>
                      <a:pt x="4" y="1"/>
                      <a:pt x="3" y="1"/>
                      <a:pt x="3" y="1"/>
                    </a:cubicBezTo>
                    <a:cubicBezTo>
                      <a:pt x="3" y="0"/>
                      <a:pt x="3" y="1"/>
                      <a:pt x="3" y="1"/>
                    </a:cubicBezTo>
                    <a:cubicBezTo>
                      <a:pt x="2" y="1"/>
                      <a:pt x="2" y="1"/>
                      <a:pt x="2" y="1"/>
                    </a:cubicBezTo>
                    <a:cubicBezTo>
                      <a:pt x="2" y="1"/>
                      <a:pt x="2" y="1"/>
                      <a:pt x="2" y="1"/>
                    </a:cubicBezTo>
                    <a:cubicBezTo>
                      <a:pt x="3" y="1"/>
                      <a:pt x="2" y="2"/>
                      <a:pt x="2" y="2"/>
                    </a:cubicBezTo>
                    <a:cubicBezTo>
                      <a:pt x="2" y="2"/>
                      <a:pt x="2" y="2"/>
                      <a:pt x="2" y="2"/>
                    </a:cubicBezTo>
                    <a:cubicBezTo>
                      <a:pt x="3" y="2"/>
                      <a:pt x="3" y="2"/>
                      <a:pt x="3" y="2"/>
                    </a:cubicBezTo>
                    <a:cubicBezTo>
                      <a:pt x="3" y="2"/>
                      <a:pt x="3" y="2"/>
                      <a:pt x="3" y="2"/>
                    </a:cubicBezTo>
                    <a:cubicBezTo>
                      <a:pt x="4" y="2"/>
                      <a:pt x="3" y="3"/>
                      <a:pt x="3" y="3"/>
                    </a:cubicBezTo>
                    <a:cubicBezTo>
                      <a:pt x="3" y="3"/>
                      <a:pt x="2" y="3"/>
                      <a:pt x="2" y="3"/>
                    </a:cubicBezTo>
                    <a:cubicBezTo>
                      <a:pt x="2" y="2"/>
                      <a:pt x="2" y="2"/>
                      <a:pt x="2" y="2"/>
                    </a:cubicBezTo>
                    <a:cubicBezTo>
                      <a:pt x="2" y="2"/>
                      <a:pt x="2" y="2"/>
                      <a:pt x="2" y="2"/>
                    </a:cubicBezTo>
                    <a:cubicBezTo>
                      <a:pt x="2" y="3"/>
                      <a:pt x="2" y="3"/>
                      <a:pt x="1" y="2"/>
                    </a:cubicBezTo>
                    <a:cubicBezTo>
                      <a:pt x="1" y="2"/>
                      <a:pt x="1" y="2"/>
                      <a:pt x="1" y="2"/>
                    </a:cubicBezTo>
                    <a:cubicBezTo>
                      <a:pt x="1" y="3"/>
                      <a:pt x="1" y="3"/>
                      <a:pt x="0" y="3"/>
                    </a:cubicBezTo>
                    <a:cubicBezTo>
                      <a:pt x="0" y="2"/>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2" name="Freeform 3361"/>
              <p:cNvSpPr>
                <a:spLocks/>
              </p:cNvSpPr>
              <p:nvPr/>
            </p:nvSpPr>
            <p:spPr bwMode="auto">
              <a:xfrm>
                <a:off x="4873626" y="2922587"/>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3" name="Freeform 3362"/>
              <p:cNvSpPr>
                <a:spLocks/>
              </p:cNvSpPr>
              <p:nvPr/>
            </p:nvSpPr>
            <p:spPr bwMode="auto">
              <a:xfrm>
                <a:off x="4859338" y="2917825"/>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4" name="Freeform 3363"/>
              <p:cNvSpPr>
                <a:spLocks/>
              </p:cNvSpPr>
              <p:nvPr/>
            </p:nvSpPr>
            <p:spPr bwMode="auto">
              <a:xfrm>
                <a:off x="4860926" y="2921000"/>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5" name="Freeform 3364"/>
              <p:cNvSpPr>
                <a:spLocks/>
              </p:cNvSpPr>
              <p:nvPr/>
            </p:nvSpPr>
            <p:spPr bwMode="auto">
              <a:xfrm>
                <a:off x="4860926" y="2917825"/>
                <a:ext cx="6350"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2" y="1"/>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6" name="Freeform 3365"/>
              <p:cNvSpPr>
                <a:spLocks/>
              </p:cNvSpPr>
              <p:nvPr/>
            </p:nvSpPr>
            <p:spPr bwMode="auto">
              <a:xfrm>
                <a:off x="4846638" y="2914650"/>
                <a:ext cx="6350" cy="3175"/>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0"/>
                      <a:pt x="1" y="0"/>
                      <a:pt x="0" y="0"/>
                    </a:cubicBezTo>
                    <a:cubicBezTo>
                      <a:pt x="0" y="0"/>
                      <a:pt x="1"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7" name="Freeform 3366"/>
              <p:cNvSpPr>
                <a:spLocks/>
              </p:cNvSpPr>
              <p:nvPr/>
            </p:nvSpPr>
            <p:spPr bwMode="auto">
              <a:xfrm>
                <a:off x="4845051" y="2922587"/>
                <a:ext cx="4763" cy="317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1"/>
                      <a:pt x="2" y="0"/>
                    </a:cubicBezTo>
                    <a:cubicBezTo>
                      <a:pt x="2"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8" name="Freeform 3367"/>
              <p:cNvSpPr>
                <a:spLocks/>
              </p:cNvSpPr>
              <p:nvPr/>
            </p:nvSpPr>
            <p:spPr bwMode="auto">
              <a:xfrm>
                <a:off x="4835526" y="2911475"/>
                <a:ext cx="11113" cy="6350"/>
              </a:xfrm>
              <a:custGeom>
                <a:avLst/>
                <a:gdLst>
                  <a:gd name="T0" fmla="*/ 1 w 4"/>
                  <a:gd name="T1" fmla="*/ 1 h 2"/>
                  <a:gd name="T2" fmla="*/ 1 w 4"/>
                  <a:gd name="T3" fmla="*/ 1 h 2"/>
                  <a:gd name="T4" fmla="*/ 1 w 4"/>
                  <a:gd name="T5" fmla="*/ 1 h 2"/>
                  <a:gd name="T6" fmla="*/ 2 w 4"/>
                  <a:gd name="T7" fmla="*/ 2 h 2"/>
                  <a:gd name="T8" fmla="*/ 4 w 4"/>
                  <a:gd name="T9" fmla="*/ 1 h 2"/>
                  <a:gd name="T10" fmla="*/ 2 w 4"/>
                  <a:gd name="T11" fmla="*/ 0 h 2"/>
                  <a:gd name="T12" fmla="*/ 1 w 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1" y="1"/>
                    </a:moveTo>
                    <a:cubicBezTo>
                      <a:pt x="1" y="1"/>
                      <a:pt x="1" y="1"/>
                      <a:pt x="1" y="1"/>
                    </a:cubicBezTo>
                    <a:cubicBezTo>
                      <a:pt x="0" y="2"/>
                      <a:pt x="2" y="1"/>
                      <a:pt x="1" y="1"/>
                    </a:cubicBezTo>
                    <a:cubicBezTo>
                      <a:pt x="1" y="2"/>
                      <a:pt x="1" y="2"/>
                      <a:pt x="2" y="2"/>
                    </a:cubicBezTo>
                    <a:cubicBezTo>
                      <a:pt x="2" y="2"/>
                      <a:pt x="2" y="2"/>
                      <a:pt x="4" y="1"/>
                    </a:cubicBezTo>
                    <a:cubicBezTo>
                      <a:pt x="4" y="0"/>
                      <a:pt x="3" y="1"/>
                      <a:pt x="2" y="0"/>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9" name="Freeform 3368"/>
              <p:cNvSpPr>
                <a:spLocks/>
              </p:cNvSpPr>
              <p:nvPr/>
            </p:nvSpPr>
            <p:spPr bwMode="auto">
              <a:xfrm>
                <a:off x="4856163" y="2921000"/>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0" name="Freeform 3369"/>
              <p:cNvSpPr>
                <a:spLocks/>
              </p:cNvSpPr>
              <p:nvPr/>
            </p:nvSpPr>
            <p:spPr bwMode="auto">
              <a:xfrm>
                <a:off x="4835526" y="2900362"/>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0" y="0"/>
                      <a:pt x="0" y="0"/>
                    </a:cubicBezTo>
                    <a:cubicBezTo>
                      <a:pt x="0"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1" name="Freeform 3370"/>
              <p:cNvSpPr>
                <a:spLocks/>
              </p:cNvSpPr>
              <p:nvPr/>
            </p:nvSpPr>
            <p:spPr bwMode="auto">
              <a:xfrm>
                <a:off x="4838701" y="2908300"/>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2" name="Freeform 3371"/>
              <p:cNvSpPr>
                <a:spLocks/>
              </p:cNvSpPr>
              <p:nvPr/>
            </p:nvSpPr>
            <p:spPr bwMode="auto">
              <a:xfrm>
                <a:off x="4856163" y="2921000"/>
                <a:ext cx="0" cy="476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3" name="Freeform 3372"/>
              <p:cNvSpPr>
                <a:spLocks/>
              </p:cNvSpPr>
              <p:nvPr/>
            </p:nvSpPr>
            <p:spPr bwMode="auto">
              <a:xfrm>
                <a:off x="4849813" y="2922587"/>
                <a:ext cx="9525" cy="3175"/>
              </a:xfrm>
              <a:custGeom>
                <a:avLst/>
                <a:gdLst>
                  <a:gd name="T0" fmla="*/ 1 w 3"/>
                  <a:gd name="T1" fmla="*/ 1 h 1"/>
                  <a:gd name="T2" fmla="*/ 3 w 3"/>
                  <a:gd name="T3" fmla="*/ 1 h 1"/>
                  <a:gd name="T4" fmla="*/ 1 w 3"/>
                  <a:gd name="T5" fmla="*/ 1 h 1"/>
                </a:gdLst>
                <a:ahLst/>
                <a:cxnLst>
                  <a:cxn ang="0">
                    <a:pos x="T0" y="T1"/>
                  </a:cxn>
                  <a:cxn ang="0">
                    <a:pos x="T2" y="T3"/>
                  </a:cxn>
                  <a:cxn ang="0">
                    <a:pos x="T4" y="T5"/>
                  </a:cxn>
                </a:cxnLst>
                <a:rect l="0" t="0" r="r" b="b"/>
                <a:pathLst>
                  <a:path w="3" h="1">
                    <a:moveTo>
                      <a:pt x="1" y="1"/>
                    </a:moveTo>
                    <a:cubicBezTo>
                      <a:pt x="1" y="1"/>
                      <a:pt x="3" y="1"/>
                      <a:pt x="3" y="1"/>
                    </a:cubicBezTo>
                    <a:cubicBezTo>
                      <a:pt x="2"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4" name="Freeform 3373"/>
              <p:cNvSpPr>
                <a:spLocks/>
              </p:cNvSpPr>
              <p:nvPr/>
            </p:nvSpPr>
            <p:spPr bwMode="auto">
              <a:xfrm>
                <a:off x="4835526" y="2900362"/>
                <a:ext cx="3175" cy="6350"/>
              </a:xfrm>
              <a:custGeom>
                <a:avLst/>
                <a:gdLst>
                  <a:gd name="T0" fmla="*/ 0 w 1"/>
                  <a:gd name="T1" fmla="*/ 2 h 2"/>
                  <a:gd name="T2" fmla="*/ 0 w 1"/>
                  <a:gd name="T3" fmla="*/ 2 h 2"/>
                  <a:gd name="T4" fmla="*/ 0 w 1"/>
                  <a:gd name="T5" fmla="*/ 1 h 2"/>
                  <a:gd name="T6" fmla="*/ 0 w 1"/>
                  <a:gd name="T7" fmla="*/ 1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1" y="1"/>
                      <a:pt x="1" y="1"/>
                      <a:pt x="0" y="1"/>
                    </a:cubicBezTo>
                    <a:cubicBezTo>
                      <a:pt x="0" y="0"/>
                      <a:pt x="0" y="1"/>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5" name="Freeform 3374"/>
              <p:cNvSpPr>
                <a:spLocks/>
              </p:cNvSpPr>
              <p:nvPr/>
            </p:nvSpPr>
            <p:spPr bwMode="auto">
              <a:xfrm>
                <a:off x="4821238" y="2797175"/>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6" name="Freeform 3375"/>
              <p:cNvSpPr>
                <a:spLocks/>
              </p:cNvSpPr>
              <p:nvPr/>
            </p:nvSpPr>
            <p:spPr bwMode="auto">
              <a:xfrm>
                <a:off x="4818063" y="2903537"/>
                <a:ext cx="3175" cy="3175"/>
              </a:xfrm>
              <a:custGeom>
                <a:avLst/>
                <a:gdLst>
                  <a:gd name="T0" fmla="*/ 1 w 1"/>
                  <a:gd name="T1" fmla="*/ 0 h 1"/>
                  <a:gd name="T2" fmla="*/ 0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1" y="1"/>
                      <a:pt x="1" y="1"/>
                    </a:cubicBezTo>
                    <a:cubicBezTo>
                      <a:pt x="1" y="1"/>
                      <a:pt x="1" y="0"/>
                      <a:pt x="1"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7" name="Freeform 3376"/>
              <p:cNvSpPr>
                <a:spLocks/>
              </p:cNvSpPr>
              <p:nvPr/>
            </p:nvSpPr>
            <p:spPr bwMode="auto">
              <a:xfrm>
                <a:off x="4827588" y="2860675"/>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8" name="Freeform 3377"/>
              <p:cNvSpPr>
                <a:spLocks/>
              </p:cNvSpPr>
              <p:nvPr/>
            </p:nvSpPr>
            <p:spPr bwMode="auto">
              <a:xfrm>
                <a:off x="4846638" y="2906712"/>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9" name="Freeform 3378"/>
              <p:cNvSpPr>
                <a:spLocks/>
              </p:cNvSpPr>
              <p:nvPr/>
            </p:nvSpPr>
            <p:spPr bwMode="auto">
              <a:xfrm>
                <a:off x="4827588" y="2862262"/>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2"/>
                      <a:pt x="1" y="1"/>
                    </a:cubicBezTo>
                    <a:cubicBezTo>
                      <a:pt x="1"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0" name="Freeform 3379"/>
              <p:cNvSpPr>
                <a:spLocks/>
              </p:cNvSpPr>
              <p:nvPr/>
            </p:nvSpPr>
            <p:spPr bwMode="auto">
              <a:xfrm>
                <a:off x="4824413" y="2892425"/>
                <a:ext cx="6350"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1" name="Freeform 3380"/>
              <p:cNvSpPr>
                <a:spLocks/>
              </p:cNvSpPr>
              <p:nvPr/>
            </p:nvSpPr>
            <p:spPr bwMode="auto">
              <a:xfrm>
                <a:off x="4949826" y="2906712"/>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2" name="Freeform 3381"/>
              <p:cNvSpPr>
                <a:spLocks/>
              </p:cNvSpPr>
              <p:nvPr/>
            </p:nvSpPr>
            <p:spPr bwMode="auto">
              <a:xfrm>
                <a:off x="4956176" y="29067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3" name="Freeform 3382"/>
              <p:cNvSpPr>
                <a:spLocks/>
              </p:cNvSpPr>
              <p:nvPr/>
            </p:nvSpPr>
            <p:spPr bwMode="auto">
              <a:xfrm>
                <a:off x="4949826" y="2906712"/>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4" name="Freeform 3383"/>
              <p:cNvSpPr>
                <a:spLocks/>
              </p:cNvSpPr>
              <p:nvPr/>
            </p:nvSpPr>
            <p:spPr bwMode="auto">
              <a:xfrm>
                <a:off x="4827588" y="2851150"/>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5" name="Freeform 3384"/>
              <p:cNvSpPr>
                <a:spLocks/>
              </p:cNvSpPr>
              <p:nvPr/>
            </p:nvSpPr>
            <p:spPr bwMode="auto">
              <a:xfrm>
                <a:off x="4967288" y="290671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6" name="Freeform 3385"/>
              <p:cNvSpPr>
                <a:spLocks/>
              </p:cNvSpPr>
              <p:nvPr/>
            </p:nvSpPr>
            <p:spPr bwMode="auto">
              <a:xfrm>
                <a:off x="4970463" y="2903537"/>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7" name="Freeform 3386"/>
              <p:cNvSpPr>
                <a:spLocks/>
              </p:cNvSpPr>
              <p:nvPr/>
            </p:nvSpPr>
            <p:spPr bwMode="auto">
              <a:xfrm>
                <a:off x="4956176" y="2906712"/>
                <a:ext cx="6350" cy="1587"/>
              </a:xfrm>
              <a:custGeom>
                <a:avLst/>
                <a:gdLst>
                  <a:gd name="T0" fmla="*/ 2 w 2"/>
                  <a:gd name="T1" fmla="*/ 0 h 1"/>
                  <a:gd name="T2" fmla="*/ 1 w 2"/>
                  <a:gd name="T3" fmla="*/ 0 h 1"/>
                  <a:gd name="T4" fmla="*/ 1 w 2"/>
                  <a:gd name="T5" fmla="*/ 0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2" y="0"/>
                      <a:pt x="1" y="0"/>
                    </a:cubicBezTo>
                    <a:cubicBezTo>
                      <a:pt x="0" y="0"/>
                      <a:pt x="1" y="0"/>
                      <a:pt x="1" y="0"/>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8" name="Freeform 3387"/>
              <p:cNvSpPr>
                <a:spLocks/>
              </p:cNvSpPr>
              <p:nvPr/>
            </p:nvSpPr>
            <p:spPr bwMode="auto">
              <a:xfrm>
                <a:off x="4964113" y="2903537"/>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9" name="Freeform 3388"/>
              <p:cNvSpPr>
                <a:spLocks/>
              </p:cNvSpPr>
              <p:nvPr/>
            </p:nvSpPr>
            <p:spPr bwMode="auto">
              <a:xfrm>
                <a:off x="4859338" y="2776537"/>
                <a:ext cx="1588"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0" name="Freeform 3389"/>
              <p:cNvSpPr>
                <a:spLocks/>
              </p:cNvSpPr>
              <p:nvPr/>
            </p:nvSpPr>
            <p:spPr bwMode="auto">
              <a:xfrm>
                <a:off x="4832351" y="2800350"/>
                <a:ext cx="6350" cy="1587"/>
              </a:xfrm>
              <a:custGeom>
                <a:avLst/>
                <a:gdLst>
                  <a:gd name="T0" fmla="*/ 1 w 2"/>
                  <a:gd name="T1" fmla="*/ 0 h 1"/>
                  <a:gd name="T2" fmla="*/ 1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1" y="1"/>
                      <a:pt x="1" y="1"/>
                    </a:cubicBezTo>
                    <a:cubicBezTo>
                      <a:pt x="2" y="1"/>
                      <a:pt x="2"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1" name="Freeform 3390"/>
              <p:cNvSpPr>
                <a:spLocks/>
              </p:cNvSpPr>
              <p:nvPr/>
            </p:nvSpPr>
            <p:spPr bwMode="auto">
              <a:xfrm>
                <a:off x="4827588" y="2874962"/>
                <a:ext cx="3175" cy="1587"/>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2" name="Freeform 3391"/>
              <p:cNvSpPr>
                <a:spLocks/>
              </p:cNvSpPr>
              <p:nvPr/>
            </p:nvSpPr>
            <p:spPr bwMode="auto">
              <a:xfrm>
                <a:off x="4838701" y="2800350"/>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3" name="Freeform 3392"/>
              <p:cNvSpPr>
                <a:spLocks/>
              </p:cNvSpPr>
              <p:nvPr/>
            </p:nvSpPr>
            <p:spPr bwMode="auto">
              <a:xfrm>
                <a:off x="4948238" y="2908300"/>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4" name="Freeform 3393"/>
              <p:cNvSpPr>
                <a:spLocks/>
              </p:cNvSpPr>
              <p:nvPr/>
            </p:nvSpPr>
            <p:spPr bwMode="auto">
              <a:xfrm>
                <a:off x="4838701" y="2794000"/>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1"/>
                      <a:pt x="0" y="1"/>
                    </a:cubicBezTo>
                    <a:cubicBezTo>
                      <a:pt x="0"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5" name="Freeform 3394"/>
              <p:cNvSpPr>
                <a:spLocks/>
              </p:cNvSpPr>
              <p:nvPr/>
            </p:nvSpPr>
            <p:spPr bwMode="auto">
              <a:xfrm>
                <a:off x="4824413" y="2851150"/>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6" name="Freeform 3395"/>
              <p:cNvSpPr>
                <a:spLocks/>
              </p:cNvSpPr>
              <p:nvPr/>
            </p:nvSpPr>
            <p:spPr bwMode="auto">
              <a:xfrm>
                <a:off x="4835526" y="2797175"/>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7" name="Freeform 3396"/>
              <p:cNvSpPr>
                <a:spLocks/>
              </p:cNvSpPr>
              <p:nvPr/>
            </p:nvSpPr>
            <p:spPr bwMode="auto">
              <a:xfrm>
                <a:off x="4835526" y="2794000"/>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8" name="Freeform 3397"/>
              <p:cNvSpPr>
                <a:spLocks/>
              </p:cNvSpPr>
              <p:nvPr/>
            </p:nvSpPr>
            <p:spPr bwMode="auto">
              <a:xfrm>
                <a:off x="4813301" y="29067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9" name="Freeform 3398"/>
              <p:cNvSpPr>
                <a:spLocks/>
              </p:cNvSpPr>
              <p:nvPr/>
            </p:nvSpPr>
            <p:spPr bwMode="auto">
              <a:xfrm>
                <a:off x="4803776" y="291147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0" name="Freeform 3399"/>
              <p:cNvSpPr>
                <a:spLocks/>
              </p:cNvSpPr>
              <p:nvPr/>
            </p:nvSpPr>
            <p:spPr bwMode="auto">
              <a:xfrm>
                <a:off x="4803776" y="2908300"/>
                <a:ext cx="3175" cy="6350"/>
              </a:xfrm>
              <a:custGeom>
                <a:avLst/>
                <a:gdLst>
                  <a:gd name="T0" fmla="*/ 1 w 1"/>
                  <a:gd name="T1" fmla="*/ 2 h 2"/>
                  <a:gd name="T2" fmla="*/ 1 w 1"/>
                  <a:gd name="T3" fmla="*/ 1 h 2"/>
                  <a:gd name="T4" fmla="*/ 1 w 1"/>
                  <a:gd name="T5" fmla="*/ 1 h 2"/>
                  <a:gd name="T6" fmla="*/ 0 w 1"/>
                  <a:gd name="T7" fmla="*/ 1 h 2"/>
                  <a:gd name="T8" fmla="*/ 1 w 1"/>
                  <a:gd name="T9" fmla="*/ 1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1" y="1"/>
                      <a:pt x="1" y="1"/>
                    </a:cubicBezTo>
                    <a:cubicBezTo>
                      <a:pt x="1" y="0"/>
                      <a:pt x="1" y="1"/>
                      <a:pt x="0" y="1"/>
                    </a:cubicBezTo>
                    <a:cubicBezTo>
                      <a:pt x="0" y="1"/>
                      <a:pt x="0" y="1"/>
                      <a:pt x="1" y="1"/>
                    </a:cubicBezTo>
                    <a:cubicBezTo>
                      <a:pt x="1"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1" name="Freeform 3400"/>
              <p:cNvSpPr>
                <a:spLocks/>
              </p:cNvSpPr>
              <p:nvPr/>
            </p:nvSpPr>
            <p:spPr bwMode="auto">
              <a:xfrm>
                <a:off x="4803776" y="2917825"/>
                <a:ext cx="6350" cy="4762"/>
              </a:xfrm>
              <a:custGeom>
                <a:avLst/>
                <a:gdLst>
                  <a:gd name="T0" fmla="*/ 1 w 2"/>
                  <a:gd name="T1" fmla="*/ 1 h 2"/>
                  <a:gd name="T2" fmla="*/ 2 w 2"/>
                  <a:gd name="T3" fmla="*/ 1 h 2"/>
                  <a:gd name="T4" fmla="*/ 1 w 2"/>
                  <a:gd name="T5" fmla="*/ 1 h 2"/>
                  <a:gd name="T6" fmla="*/ 1 w 2"/>
                  <a:gd name="T7" fmla="*/ 1 h 2"/>
                  <a:gd name="T8" fmla="*/ 0 w 2"/>
                  <a:gd name="T9" fmla="*/ 1 h 2"/>
                  <a:gd name="T10" fmla="*/ 0 w 2"/>
                  <a:gd name="T11" fmla="*/ 1 h 2"/>
                  <a:gd name="T12" fmla="*/ 0 w 2"/>
                  <a:gd name="T13" fmla="*/ 2 h 2"/>
                  <a:gd name="T14" fmla="*/ 0 w 2"/>
                  <a:gd name="T15" fmla="*/ 2 h 2"/>
                  <a:gd name="T16" fmla="*/ 1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2" y="1"/>
                      <a:pt x="2" y="1"/>
                    </a:cubicBezTo>
                    <a:cubicBezTo>
                      <a:pt x="2" y="1"/>
                      <a:pt x="2" y="1"/>
                      <a:pt x="1" y="1"/>
                    </a:cubicBezTo>
                    <a:cubicBezTo>
                      <a:pt x="1" y="1"/>
                      <a:pt x="1" y="1"/>
                      <a:pt x="1" y="1"/>
                    </a:cubicBezTo>
                    <a:cubicBezTo>
                      <a:pt x="1" y="0"/>
                      <a:pt x="0" y="1"/>
                      <a:pt x="0" y="1"/>
                    </a:cubicBezTo>
                    <a:cubicBezTo>
                      <a:pt x="0" y="1"/>
                      <a:pt x="0" y="1"/>
                      <a:pt x="0" y="1"/>
                    </a:cubicBezTo>
                    <a:cubicBezTo>
                      <a:pt x="0" y="1"/>
                      <a:pt x="0" y="1"/>
                      <a:pt x="0" y="2"/>
                    </a:cubicBezTo>
                    <a:cubicBezTo>
                      <a:pt x="0" y="2"/>
                      <a:pt x="0" y="2"/>
                      <a:pt x="0" y="2"/>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2" name="Freeform 3401"/>
              <p:cNvSpPr>
                <a:spLocks/>
              </p:cNvSpPr>
              <p:nvPr/>
            </p:nvSpPr>
            <p:spPr bwMode="auto">
              <a:xfrm>
                <a:off x="4806951" y="2917825"/>
                <a:ext cx="6350" cy="3175"/>
              </a:xfrm>
              <a:custGeom>
                <a:avLst/>
                <a:gdLst>
                  <a:gd name="T0" fmla="*/ 1 w 2"/>
                  <a:gd name="T1" fmla="*/ 0 h 1"/>
                  <a:gd name="T2" fmla="*/ 0 w 2"/>
                  <a:gd name="T3" fmla="*/ 0 h 1"/>
                  <a:gd name="T4" fmla="*/ 0 w 2"/>
                  <a:gd name="T5" fmla="*/ 0 h 1"/>
                  <a:gd name="T6" fmla="*/ 0 w 2"/>
                  <a:gd name="T7" fmla="*/ 1 h 1"/>
                  <a:gd name="T8" fmla="*/ 1 w 2"/>
                  <a:gd name="T9" fmla="*/ 1 h 1"/>
                  <a:gd name="T10" fmla="*/ 1 w 2"/>
                  <a:gd name="T11" fmla="*/ 1 h 1"/>
                  <a:gd name="T12" fmla="*/ 2 w 2"/>
                  <a:gd name="T13" fmla="*/ 1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cubicBezTo>
                      <a:pt x="1" y="0"/>
                      <a:pt x="1" y="0"/>
                      <a:pt x="0" y="0"/>
                    </a:cubicBezTo>
                    <a:cubicBezTo>
                      <a:pt x="0" y="0"/>
                      <a:pt x="0" y="0"/>
                      <a:pt x="0" y="0"/>
                    </a:cubicBezTo>
                    <a:cubicBezTo>
                      <a:pt x="0" y="1"/>
                      <a:pt x="0" y="0"/>
                      <a:pt x="0" y="1"/>
                    </a:cubicBezTo>
                    <a:cubicBezTo>
                      <a:pt x="1" y="0"/>
                      <a:pt x="1" y="0"/>
                      <a:pt x="1" y="1"/>
                    </a:cubicBezTo>
                    <a:cubicBezTo>
                      <a:pt x="1" y="1"/>
                      <a:pt x="1" y="1"/>
                      <a:pt x="1" y="1"/>
                    </a:cubicBezTo>
                    <a:cubicBezTo>
                      <a:pt x="1" y="1"/>
                      <a:pt x="2" y="1"/>
                      <a:pt x="2" y="1"/>
                    </a:cubicBezTo>
                    <a:cubicBezTo>
                      <a:pt x="2" y="0"/>
                      <a:pt x="2" y="1"/>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3" name="Freeform 3402"/>
              <p:cNvSpPr>
                <a:spLocks/>
              </p:cNvSpPr>
              <p:nvPr/>
            </p:nvSpPr>
            <p:spPr bwMode="auto">
              <a:xfrm>
                <a:off x="4806951" y="2914650"/>
                <a:ext cx="6350" cy="3175"/>
              </a:xfrm>
              <a:custGeom>
                <a:avLst/>
                <a:gdLst>
                  <a:gd name="T0" fmla="*/ 1 w 2"/>
                  <a:gd name="T1" fmla="*/ 0 h 1"/>
                  <a:gd name="T2" fmla="*/ 1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1"/>
                      <a:pt x="1" y="1"/>
                    </a:cubicBezTo>
                    <a:cubicBezTo>
                      <a:pt x="1" y="1"/>
                      <a:pt x="2"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4" name="Freeform 3403"/>
              <p:cNvSpPr>
                <a:spLocks/>
              </p:cNvSpPr>
              <p:nvPr/>
            </p:nvSpPr>
            <p:spPr bwMode="auto">
              <a:xfrm>
                <a:off x="4806951" y="2908300"/>
                <a:ext cx="3175" cy="3175"/>
              </a:xfrm>
              <a:custGeom>
                <a:avLst/>
                <a:gdLst>
                  <a:gd name="T0" fmla="*/ 0 w 1"/>
                  <a:gd name="T1" fmla="*/ 0 h 1"/>
                  <a:gd name="T2" fmla="*/ 0 w 1"/>
                  <a:gd name="T3" fmla="*/ 0 h 1"/>
                  <a:gd name="T4" fmla="*/ 0 w 1"/>
                  <a:gd name="T5" fmla="*/ 0 h 1"/>
                  <a:gd name="T6" fmla="*/ 0 w 1"/>
                  <a:gd name="T7" fmla="*/ 1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0"/>
                      <a:pt x="0" y="0"/>
                      <a:pt x="0" y="0"/>
                    </a:cubicBezTo>
                    <a:cubicBezTo>
                      <a:pt x="0" y="0"/>
                      <a:pt x="0" y="0"/>
                      <a:pt x="0" y="1"/>
                    </a:cubicBez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5" name="Freeform 3404"/>
              <p:cNvSpPr>
                <a:spLocks/>
              </p:cNvSpPr>
              <p:nvPr/>
            </p:nvSpPr>
            <p:spPr bwMode="auto">
              <a:xfrm>
                <a:off x="4806951" y="2911475"/>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6" name="Freeform 3405"/>
              <p:cNvSpPr>
                <a:spLocks/>
              </p:cNvSpPr>
              <p:nvPr/>
            </p:nvSpPr>
            <p:spPr bwMode="auto">
              <a:xfrm>
                <a:off x="4803776" y="291782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7" name="Freeform 3406"/>
              <p:cNvSpPr>
                <a:spLocks/>
              </p:cNvSpPr>
              <p:nvPr/>
            </p:nvSpPr>
            <p:spPr bwMode="auto">
              <a:xfrm>
                <a:off x="4816476" y="2906712"/>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8" name="Freeform 3407"/>
              <p:cNvSpPr>
                <a:spLocks/>
              </p:cNvSpPr>
              <p:nvPr/>
            </p:nvSpPr>
            <p:spPr bwMode="auto">
              <a:xfrm>
                <a:off x="4816476" y="2903537"/>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9" name="Freeform 3408"/>
              <p:cNvSpPr>
                <a:spLocks/>
              </p:cNvSpPr>
              <p:nvPr/>
            </p:nvSpPr>
            <p:spPr bwMode="auto">
              <a:xfrm>
                <a:off x="4818063" y="2808287"/>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0" name="Freeform 3409"/>
              <p:cNvSpPr>
                <a:spLocks/>
              </p:cNvSpPr>
              <p:nvPr/>
            </p:nvSpPr>
            <p:spPr bwMode="auto">
              <a:xfrm>
                <a:off x="4818063" y="2811462"/>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1" name="Freeform 3410"/>
              <p:cNvSpPr>
                <a:spLocks/>
              </p:cNvSpPr>
              <p:nvPr/>
            </p:nvSpPr>
            <p:spPr bwMode="auto">
              <a:xfrm>
                <a:off x="4818063" y="2900362"/>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2" name="Freeform 3411"/>
              <p:cNvSpPr>
                <a:spLocks/>
              </p:cNvSpPr>
              <p:nvPr/>
            </p:nvSpPr>
            <p:spPr bwMode="auto">
              <a:xfrm>
                <a:off x="4945063" y="2908300"/>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3" name="Freeform 3412"/>
              <p:cNvSpPr>
                <a:spLocks/>
              </p:cNvSpPr>
              <p:nvPr/>
            </p:nvSpPr>
            <p:spPr bwMode="auto">
              <a:xfrm>
                <a:off x="4816476" y="2903537"/>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4" name="Freeform 3413"/>
              <p:cNvSpPr>
                <a:spLocks/>
              </p:cNvSpPr>
              <p:nvPr/>
            </p:nvSpPr>
            <p:spPr bwMode="auto">
              <a:xfrm>
                <a:off x="4813301" y="2911475"/>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5" name="Freeform 3414"/>
              <p:cNvSpPr>
                <a:spLocks/>
              </p:cNvSpPr>
              <p:nvPr/>
            </p:nvSpPr>
            <p:spPr bwMode="auto">
              <a:xfrm>
                <a:off x="4806951" y="29083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6" name="Freeform 3415"/>
              <p:cNvSpPr>
                <a:spLocks/>
              </p:cNvSpPr>
              <p:nvPr/>
            </p:nvSpPr>
            <p:spPr bwMode="auto">
              <a:xfrm>
                <a:off x="4892676" y="29210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7" name="Freeform 3416"/>
              <p:cNvSpPr>
                <a:spLocks/>
              </p:cNvSpPr>
              <p:nvPr/>
            </p:nvSpPr>
            <p:spPr bwMode="auto">
              <a:xfrm>
                <a:off x="4927601" y="291147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8" name="Freeform 3417"/>
              <p:cNvSpPr>
                <a:spLocks/>
              </p:cNvSpPr>
              <p:nvPr/>
            </p:nvSpPr>
            <p:spPr bwMode="auto">
              <a:xfrm>
                <a:off x="4930776" y="2914650"/>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9" name="Freeform 3418"/>
              <p:cNvSpPr>
                <a:spLocks/>
              </p:cNvSpPr>
              <p:nvPr/>
            </p:nvSpPr>
            <p:spPr bwMode="auto">
              <a:xfrm>
                <a:off x="4930776" y="2911475"/>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0"/>
                      <a:pt x="1" y="1"/>
                    </a:cubicBezTo>
                    <a:cubicBezTo>
                      <a:pt x="1"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0" name="Freeform 3419"/>
              <p:cNvSpPr>
                <a:spLocks/>
              </p:cNvSpPr>
              <p:nvPr/>
            </p:nvSpPr>
            <p:spPr bwMode="auto">
              <a:xfrm>
                <a:off x="4887913" y="2921000"/>
                <a:ext cx="4763" cy="1587"/>
              </a:xfrm>
              <a:custGeom>
                <a:avLst/>
                <a:gdLst>
                  <a:gd name="T0" fmla="*/ 0 w 2"/>
                  <a:gd name="T1" fmla="*/ 1 h 1"/>
                  <a:gd name="T2" fmla="*/ 1 w 2"/>
                  <a:gd name="T3" fmla="*/ 1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1" y="1"/>
                      <a:pt x="1" y="1"/>
                    </a:cubicBezTo>
                    <a:cubicBezTo>
                      <a:pt x="2" y="1"/>
                      <a:pt x="1" y="0"/>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1" name="Freeform 3420"/>
              <p:cNvSpPr>
                <a:spLocks/>
              </p:cNvSpPr>
              <p:nvPr/>
            </p:nvSpPr>
            <p:spPr bwMode="auto">
              <a:xfrm>
                <a:off x="4919663" y="2911475"/>
                <a:ext cx="1588"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2" name="Freeform 3422"/>
              <p:cNvSpPr>
                <a:spLocks/>
              </p:cNvSpPr>
              <p:nvPr/>
            </p:nvSpPr>
            <p:spPr bwMode="auto">
              <a:xfrm>
                <a:off x="4803776" y="290671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3" name="Freeform 3423"/>
              <p:cNvSpPr>
                <a:spLocks/>
              </p:cNvSpPr>
              <p:nvPr/>
            </p:nvSpPr>
            <p:spPr bwMode="auto">
              <a:xfrm>
                <a:off x="4795838" y="29210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4" name="Freeform 3424"/>
              <p:cNvSpPr>
                <a:spLocks/>
              </p:cNvSpPr>
              <p:nvPr/>
            </p:nvSpPr>
            <p:spPr bwMode="auto">
              <a:xfrm>
                <a:off x="4795838" y="292100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5" name="Freeform 3425"/>
              <p:cNvSpPr>
                <a:spLocks/>
              </p:cNvSpPr>
              <p:nvPr/>
            </p:nvSpPr>
            <p:spPr bwMode="auto">
              <a:xfrm>
                <a:off x="4803776" y="2906713"/>
                <a:ext cx="3175"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6" name="Freeform 3426"/>
              <p:cNvSpPr>
                <a:spLocks/>
              </p:cNvSpPr>
              <p:nvPr/>
            </p:nvSpPr>
            <p:spPr bwMode="auto">
              <a:xfrm>
                <a:off x="4875213" y="2922588"/>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7" name="Freeform 3427"/>
              <p:cNvSpPr>
                <a:spLocks/>
              </p:cNvSpPr>
              <p:nvPr/>
            </p:nvSpPr>
            <p:spPr bwMode="auto">
              <a:xfrm>
                <a:off x="4881563" y="2922588"/>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8" name="Freeform 3428"/>
              <p:cNvSpPr>
                <a:spLocks/>
              </p:cNvSpPr>
              <p:nvPr/>
            </p:nvSpPr>
            <p:spPr bwMode="auto">
              <a:xfrm>
                <a:off x="4878388" y="2922588"/>
                <a:ext cx="6350" cy="0"/>
              </a:xfrm>
              <a:custGeom>
                <a:avLst/>
                <a:gdLst>
                  <a:gd name="T0" fmla="*/ 1 w 2"/>
                  <a:gd name="T1" fmla="*/ 1 w 2"/>
                  <a:gd name="T2" fmla="*/ 1 w 2"/>
                  <a:gd name="T3" fmla="*/ 1 w 2"/>
                </a:gdLst>
                <a:ahLst/>
                <a:cxnLst>
                  <a:cxn ang="0">
                    <a:pos x="T0" y="0"/>
                  </a:cxn>
                  <a:cxn ang="0">
                    <a:pos x="T1" y="0"/>
                  </a:cxn>
                  <a:cxn ang="0">
                    <a:pos x="T2" y="0"/>
                  </a:cxn>
                  <a:cxn ang="0">
                    <a:pos x="T3" y="0"/>
                  </a:cxn>
                </a:cxnLst>
                <a:rect l="0" t="0" r="r" b="b"/>
                <a:pathLst>
                  <a:path w="2">
                    <a:moveTo>
                      <a:pt x="1" y="0"/>
                    </a:moveTo>
                    <a:cubicBezTo>
                      <a:pt x="2" y="0"/>
                      <a:pt x="1" y="0"/>
                      <a:pt x="1" y="0"/>
                    </a:cubicBez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9" name="Freeform 3429"/>
              <p:cNvSpPr>
                <a:spLocks/>
              </p:cNvSpPr>
              <p:nvPr/>
            </p:nvSpPr>
            <p:spPr bwMode="auto">
              <a:xfrm>
                <a:off x="4878388" y="2922588"/>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0" name="Freeform 3430"/>
              <p:cNvSpPr>
                <a:spLocks/>
              </p:cNvSpPr>
              <p:nvPr/>
            </p:nvSpPr>
            <p:spPr bwMode="auto">
              <a:xfrm>
                <a:off x="4902201" y="2716213"/>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1" name="Freeform 3431"/>
              <p:cNvSpPr>
                <a:spLocks/>
              </p:cNvSpPr>
              <p:nvPr/>
            </p:nvSpPr>
            <p:spPr bwMode="auto">
              <a:xfrm>
                <a:off x="4910138" y="271621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2" name="Freeform 3432"/>
              <p:cNvSpPr>
                <a:spLocks/>
              </p:cNvSpPr>
              <p:nvPr/>
            </p:nvSpPr>
            <p:spPr bwMode="auto">
              <a:xfrm>
                <a:off x="4913313" y="2733675"/>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3" name="Freeform 3433"/>
              <p:cNvSpPr>
                <a:spLocks/>
              </p:cNvSpPr>
              <p:nvPr/>
            </p:nvSpPr>
            <p:spPr bwMode="auto">
              <a:xfrm>
                <a:off x="4906963" y="271621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0" y="1"/>
                      <a:pt x="1"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4" name="Freeform 3434"/>
              <p:cNvSpPr>
                <a:spLocks/>
              </p:cNvSpPr>
              <p:nvPr/>
            </p:nvSpPr>
            <p:spPr bwMode="auto">
              <a:xfrm>
                <a:off x="4902201" y="2736850"/>
                <a:ext cx="14288" cy="6350"/>
              </a:xfrm>
              <a:custGeom>
                <a:avLst/>
                <a:gdLst>
                  <a:gd name="T0" fmla="*/ 1 w 5"/>
                  <a:gd name="T1" fmla="*/ 2 h 2"/>
                  <a:gd name="T2" fmla="*/ 2 w 5"/>
                  <a:gd name="T3" fmla="*/ 2 h 2"/>
                  <a:gd name="T4" fmla="*/ 3 w 5"/>
                  <a:gd name="T5" fmla="*/ 1 h 2"/>
                  <a:gd name="T6" fmla="*/ 3 w 5"/>
                  <a:gd name="T7" fmla="*/ 1 h 2"/>
                  <a:gd name="T8" fmla="*/ 3 w 5"/>
                  <a:gd name="T9" fmla="*/ 1 h 2"/>
                  <a:gd name="T10" fmla="*/ 3 w 5"/>
                  <a:gd name="T11" fmla="*/ 1 h 2"/>
                  <a:gd name="T12" fmla="*/ 3 w 5"/>
                  <a:gd name="T13" fmla="*/ 0 h 2"/>
                  <a:gd name="T14" fmla="*/ 0 w 5"/>
                  <a:gd name="T15" fmla="*/ 1 h 2"/>
                  <a:gd name="T16" fmla="*/ 0 w 5"/>
                  <a:gd name="T17" fmla="*/ 1 h 2"/>
                  <a:gd name="T18" fmla="*/ 1 w 5"/>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1" y="2"/>
                    </a:moveTo>
                    <a:cubicBezTo>
                      <a:pt x="1" y="2"/>
                      <a:pt x="2" y="2"/>
                      <a:pt x="2" y="2"/>
                    </a:cubicBezTo>
                    <a:cubicBezTo>
                      <a:pt x="2" y="2"/>
                      <a:pt x="3" y="2"/>
                      <a:pt x="3" y="1"/>
                    </a:cubicBezTo>
                    <a:cubicBezTo>
                      <a:pt x="3" y="1"/>
                      <a:pt x="2" y="1"/>
                      <a:pt x="3" y="1"/>
                    </a:cubicBezTo>
                    <a:cubicBezTo>
                      <a:pt x="3" y="1"/>
                      <a:pt x="3" y="1"/>
                      <a:pt x="3" y="1"/>
                    </a:cubicBezTo>
                    <a:cubicBezTo>
                      <a:pt x="4" y="2"/>
                      <a:pt x="5" y="1"/>
                      <a:pt x="3" y="1"/>
                    </a:cubicBezTo>
                    <a:cubicBezTo>
                      <a:pt x="3" y="1"/>
                      <a:pt x="3" y="1"/>
                      <a:pt x="3" y="0"/>
                    </a:cubicBezTo>
                    <a:cubicBezTo>
                      <a:pt x="2" y="0"/>
                      <a:pt x="1" y="1"/>
                      <a:pt x="0" y="1"/>
                    </a:cubicBezTo>
                    <a:cubicBezTo>
                      <a:pt x="0" y="1"/>
                      <a:pt x="0" y="1"/>
                      <a:pt x="0"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5" name="Freeform 3435"/>
              <p:cNvSpPr>
                <a:spLocks/>
              </p:cNvSpPr>
              <p:nvPr/>
            </p:nvSpPr>
            <p:spPr bwMode="auto">
              <a:xfrm>
                <a:off x="4919663" y="2736850"/>
                <a:ext cx="1588"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6" name="Freeform 3436"/>
              <p:cNvSpPr>
                <a:spLocks/>
              </p:cNvSpPr>
              <p:nvPr/>
            </p:nvSpPr>
            <p:spPr bwMode="auto">
              <a:xfrm>
                <a:off x="4849813" y="278765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7" name="Freeform 3437"/>
              <p:cNvSpPr>
                <a:spLocks/>
              </p:cNvSpPr>
              <p:nvPr/>
            </p:nvSpPr>
            <p:spPr bwMode="auto">
              <a:xfrm>
                <a:off x="4881563" y="2765425"/>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8" name="Freeform 3438"/>
              <p:cNvSpPr>
                <a:spLocks/>
              </p:cNvSpPr>
              <p:nvPr/>
            </p:nvSpPr>
            <p:spPr bwMode="auto">
              <a:xfrm>
                <a:off x="4976813" y="2900363"/>
                <a:ext cx="3175" cy="635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9" name="Freeform 3439"/>
              <p:cNvSpPr>
                <a:spLocks/>
              </p:cNvSpPr>
              <p:nvPr/>
            </p:nvSpPr>
            <p:spPr bwMode="auto">
              <a:xfrm>
                <a:off x="4781551" y="291147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0" name="Freeform 3440"/>
              <p:cNvSpPr>
                <a:spLocks/>
              </p:cNvSpPr>
              <p:nvPr/>
            </p:nvSpPr>
            <p:spPr bwMode="auto">
              <a:xfrm>
                <a:off x="4830763" y="29257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1" name="Freeform 3441"/>
              <p:cNvSpPr>
                <a:spLocks/>
              </p:cNvSpPr>
              <p:nvPr/>
            </p:nvSpPr>
            <p:spPr bwMode="auto">
              <a:xfrm>
                <a:off x="4832351" y="2908300"/>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2" name="Freeform 3442"/>
              <p:cNvSpPr>
                <a:spLocks noEditPoints="1"/>
              </p:cNvSpPr>
              <p:nvPr/>
            </p:nvSpPr>
            <p:spPr bwMode="auto">
              <a:xfrm>
                <a:off x="4810126" y="2541588"/>
                <a:ext cx="255588" cy="384175"/>
              </a:xfrm>
              <a:custGeom>
                <a:avLst/>
                <a:gdLst>
                  <a:gd name="T0" fmla="*/ 82 w 89"/>
                  <a:gd name="T1" fmla="*/ 88 h 134"/>
                  <a:gd name="T2" fmla="*/ 79 w 89"/>
                  <a:gd name="T3" fmla="*/ 82 h 134"/>
                  <a:gd name="T4" fmla="*/ 77 w 89"/>
                  <a:gd name="T5" fmla="*/ 77 h 134"/>
                  <a:gd name="T6" fmla="*/ 77 w 89"/>
                  <a:gd name="T7" fmla="*/ 72 h 134"/>
                  <a:gd name="T8" fmla="*/ 75 w 89"/>
                  <a:gd name="T9" fmla="*/ 68 h 134"/>
                  <a:gd name="T10" fmla="*/ 74 w 89"/>
                  <a:gd name="T11" fmla="*/ 63 h 134"/>
                  <a:gd name="T12" fmla="*/ 77 w 89"/>
                  <a:gd name="T13" fmla="*/ 61 h 134"/>
                  <a:gd name="T14" fmla="*/ 68 w 89"/>
                  <a:gd name="T15" fmla="*/ 45 h 134"/>
                  <a:gd name="T16" fmla="*/ 76 w 89"/>
                  <a:gd name="T17" fmla="*/ 34 h 134"/>
                  <a:gd name="T18" fmla="*/ 66 w 89"/>
                  <a:gd name="T19" fmla="*/ 18 h 134"/>
                  <a:gd name="T20" fmla="*/ 70 w 89"/>
                  <a:gd name="T21" fmla="*/ 9 h 134"/>
                  <a:gd name="T22" fmla="*/ 60 w 89"/>
                  <a:gd name="T23" fmla="*/ 1 h 134"/>
                  <a:gd name="T24" fmla="*/ 55 w 89"/>
                  <a:gd name="T25" fmla="*/ 2 h 134"/>
                  <a:gd name="T26" fmla="*/ 46 w 89"/>
                  <a:gd name="T27" fmla="*/ 4 h 134"/>
                  <a:gd name="T28" fmla="*/ 43 w 89"/>
                  <a:gd name="T29" fmla="*/ 8 h 134"/>
                  <a:gd name="T30" fmla="*/ 41 w 89"/>
                  <a:gd name="T31" fmla="*/ 17 h 134"/>
                  <a:gd name="T32" fmla="*/ 35 w 89"/>
                  <a:gd name="T33" fmla="*/ 22 h 134"/>
                  <a:gd name="T34" fmla="*/ 27 w 89"/>
                  <a:gd name="T35" fmla="*/ 18 h 134"/>
                  <a:gd name="T36" fmla="*/ 19 w 89"/>
                  <a:gd name="T37" fmla="*/ 20 h 134"/>
                  <a:gd name="T38" fmla="*/ 10 w 89"/>
                  <a:gd name="T39" fmla="*/ 13 h 134"/>
                  <a:gd name="T40" fmla="*/ 1 w 89"/>
                  <a:gd name="T41" fmla="*/ 15 h 134"/>
                  <a:gd name="T42" fmla="*/ 6 w 89"/>
                  <a:gd name="T43" fmla="*/ 19 h 134"/>
                  <a:gd name="T44" fmla="*/ 11 w 89"/>
                  <a:gd name="T45" fmla="*/ 22 h 134"/>
                  <a:gd name="T46" fmla="*/ 19 w 89"/>
                  <a:gd name="T47" fmla="*/ 25 h 134"/>
                  <a:gd name="T48" fmla="*/ 25 w 89"/>
                  <a:gd name="T49" fmla="*/ 30 h 134"/>
                  <a:gd name="T50" fmla="*/ 24 w 89"/>
                  <a:gd name="T51" fmla="*/ 37 h 134"/>
                  <a:gd name="T52" fmla="*/ 26 w 89"/>
                  <a:gd name="T53" fmla="*/ 42 h 134"/>
                  <a:gd name="T54" fmla="*/ 27 w 89"/>
                  <a:gd name="T55" fmla="*/ 48 h 134"/>
                  <a:gd name="T56" fmla="*/ 27 w 89"/>
                  <a:gd name="T57" fmla="*/ 54 h 134"/>
                  <a:gd name="T58" fmla="*/ 32 w 89"/>
                  <a:gd name="T59" fmla="*/ 60 h 134"/>
                  <a:gd name="T60" fmla="*/ 39 w 89"/>
                  <a:gd name="T61" fmla="*/ 69 h 134"/>
                  <a:gd name="T62" fmla="*/ 30 w 89"/>
                  <a:gd name="T63" fmla="*/ 75 h 134"/>
                  <a:gd name="T64" fmla="*/ 19 w 89"/>
                  <a:gd name="T65" fmla="*/ 83 h 134"/>
                  <a:gd name="T66" fmla="*/ 11 w 89"/>
                  <a:gd name="T67" fmla="*/ 90 h 134"/>
                  <a:gd name="T68" fmla="*/ 5 w 89"/>
                  <a:gd name="T69" fmla="*/ 100 h 134"/>
                  <a:gd name="T70" fmla="*/ 8 w 89"/>
                  <a:gd name="T71" fmla="*/ 109 h 134"/>
                  <a:gd name="T72" fmla="*/ 5 w 89"/>
                  <a:gd name="T73" fmla="*/ 119 h 134"/>
                  <a:gd name="T74" fmla="*/ 8 w 89"/>
                  <a:gd name="T75" fmla="*/ 126 h 134"/>
                  <a:gd name="T76" fmla="*/ 15 w 89"/>
                  <a:gd name="T77" fmla="*/ 129 h 134"/>
                  <a:gd name="T78" fmla="*/ 20 w 89"/>
                  <a:gd name="T79" fmla="*/ 132 h 134"/>
                  <a:gd name="T80" fmla="*/ 31 w 89"/>
                  <a:gd name="T81" fmla="*/ 132 h 134"/>
                  <a:gd name="T82" fmla="*/ 40 w 89"/>
                  <a:gd name="T83" fmla="*/ 129 h 134"/>
                  <a:gd name="T84" fmla="*/ 53 w 89"/>
                  <a:gd name="T85" fmla="*/ 127 h 134"/>
                  <a:gd name="T86" fmla="*/ 66 w 89"/>
                  <a:gd name="T87" fmla="*/ 117 h 134"/>
                  <a:gd name="T88" fmla="*/ 73 w 89"/>
                  <a:gd name="T89" fmla="*/ 111 h 134"/>
                  <a:gd name="T90" fmla="*/ 81 w 89"/>
                  <a:gd name="T91" fmla="*/ 104 h 134"/>
                  <a:gd name="T92" fmla="*/ 87 w 89"/>
                  <a:gd name="T93" fmla="*/ 98 h 134"/>
                  <a:gd name="T94" fmla="*/ 27 w 89"/>
                  <a:gd name="T95" fmla="*/ 109 h 134"/>
                  <a:gd name="T96" fmla="*/ 39 w 89"/>
                  <a:gd name="T97" fmla="*/ 119 h 134"/>
                  <a:gd name="T98" fmla="*/ 40 w 89"/>
                  <a:gd name="T99" fmla="*/ 114 h 134"/>
                  <a:gd name="T100" fmla="*/ 65 w 89"/>
                  <a:gd name="T101" fmla="*/ 54 h 134"/>
                  <a:gd name="T102" fmla="*/ 66 w 89"/>
                  <a:gd name="T103" fmla="*/ 95 h 134"/>
                  <a:gd name="T104" fmla="*/ 60 w 89"/>
                  <a:gd name="T105" fmla="*/ 18 h 134"/>
                  <a:gd name="T106" fmla="*/ 58 w 89"/>
                  <a:gd name="T107" fmla="*/ 32 h 134"/>
                  <a:gd name="T108" fmla="*/ 53 w 89"/>
                  <a:gd name="T109" fmla="*/ 76 h 134"/>
                  <a:gd name="T110" fmla="*/ 58 w 89"/>
                  <a:gd name="T111" fmla="*/ 97 h 134"/>
                  <a:gd name="T112" fmla="*/ 66 w 89"/>
                  <a:gd name="T113" fmla="*/ 107 h 134"/>
                  <a:gd name="T114" fmla="*/ 63 w 89"/>
                  <a:gd name="T115" fmla="*/ 115 h 134"/>
                  <a:gd name="T116" fmla="*/ 72 w 89"/>
                  <a:gd name="T117" fmla="*/ 103 h 134"/>
                  <a:gd name="T118" fmla="*/ 74 w 89"/>
                  <a:gd name="T119" fmla="*/ 107 h 134"/>
                  <a:gd name="T120" fmla="*/ 74 w 89"/>
                  <a:gd name="T121" fmla="*/ 100 h 134"/>
                  <a:gd name="T122" fmla="*/ 72 w 89"/>
                  <a:gd name="T123" fmla="*/ 8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 h="134">
                    <a:moveTo>
                      <a:pt x="88" y="95"/>
                    </a:moveTo>
                    <a:cubicBezTo>
                      <a:pt x="88" y="94"/>
                      <a:pt x="88" y="94"/>
                      <a:pt x="88" y="94"/>
                    </a:cubicBezTo>
                    <a:cubicBezTo>
                      <a:pt x="88" y="94"/>
                      <a:pt x="88" y="94"/>
                      <a:pt x="88" y="94"/>
                    </a:cubicBezTo>
                    <a:cubicBezTo>
                      <a:pt x="86" y="93"/>
                      <a:pt x="86" y="93"/>
                      <a:pt x="86" y="93"/>
                    </a:cubicBezTo>
                    <a:cubicBezTo>
                      <a:pt x="86" y="93"/>
                      <a:pt x="86" y="92"/>
                      <a:pt x="86" y="92"/>
                    </a:cubicBezTo>
                    <a:cubicBezTo>
                      <a:pt x="86" y="91"/>
                      <a:pt x="86" y="91"/>
                      <a:pt x="86" y="91"/>
                    </a:cubicBezTo>
                    <a:cubicBezTo>
                      <a:pt x="86" y="91"/>
                      <a:pt x="86" y="91"/>
                      <a:pt x="86" y="91"/>
                    </a:cubicBezTo>
                    <a:cubicBezTo>
                      <a:pt x="85" y="90"/>
                      <a:pt x="85" y="90"/>
                      <a:pt x="85" y="90"/>
                    </a:cubicBezTo>
                    <a:cubicBezTo>
                      <a:pt x="85" y="90"/>
                      <a:pt x="84" y="90"/>
                      <a:pt x="84" y="90"/>
                    </a:cubicBezTo>
                    <a:cubicBezTo>
                      <a:pt x="84" y="90"/>
                      <a:pt x="84" y="90"/>
                      <a:pt x="84" y="90"/>
                    </a:cubicBezTo>
                    <a:cubicBezTo>
                      <a:pt x="84" y="90"/>
                      <a:pt x="83" y="90"/>
                      <a:pt x="83" y="90"/>
                    </a:cubicBezTo>
                    <a:cubicBezTo>
                      <a:pt x="83" y="89"/>
                      <a:pt x="83" y="89"/>
                      <a:pt x="83" y="89"/>
                    </a:cubicBezTo>
                    <a:cubicBezTo>
                      <a:pt x="83" y="89"/>
                      <a:pt x="83" y="89"/>
                      <a:pt x="83" y="89"/>
                    </a:cubicBezTo>
                    <a:cubicBezTo>
                      <a:pt x="82" y="88"/>
                      <a:pt x="82" y="88"/>
                      <a:pt x="82" y="88"/>
                    </a:cubicBezTo>
                    <a:cubicBezTo>
                      <a:pt x="82" y="88"/>
                      <a:pt x="81" y="88"/>
                      <a:pt x="81" y="88"/>
                    </a:cubicBezTo>
                    <a:cubicBezTo>
                      <a:pt x="80" y="88"/>
                      <a:pt x="80" y="88"/>
                      <a:pt x="80" y="88"/>
                    </a:cubicBezTo>
                    <a:cubicBezTo>
                      <a:pt x="80" y="88"/>
                      <a:pt x="80" y="88"/>
                      <a:pt x="80" y="88"/>
                    </a:cubicBezTo>
                    <a:cubicBezTo>
                      <a:pt x="79" y="87"/>
                      <a:pt x="79" y="87"/>
                      <a:pt x="79" y="87"/>
                    </a:cubicBezTo>
                    <a:cubicBezTo>
                      <a:pt x="79" y="87"/>
                      <a:pt x="79" y="87"/>
                      <a:pt x="79" y="87"/>
                    </a:cubicBezTo>
                    <a:cubicBezTo>
                      <a:pt x="78" y="86"/>
                      <a:pt x="78" y="86"/>
                      <a:pt x="78" y="86"/>
                    </a:cubicBezTo>
                    <a:cubicBezTo>
                      <a:pt x="78" y="86"/>
                      <a:pt x="78" y="86"/>
                      <a:pt x="78" y="86"/>
                    </a:cubicBezTo>
                    <a:cubicBezTo>
                      <a:pt x="76" y="84"/>
                      <a:pt x="76" y="84"/>
                      <a:pt x="76" y="84"/>
                    </a:cubicBezTo>
                    <a:cubicBezTo>
                      <a:pt x="76" y="84"/>
                      <a:pt x="76" y="84"/>
                      <a:pt x="76" y="84"/>
                    </a:cubicBezTo>
                    <a:cubicBezTo>
                      <a:pt x="76" y="84"/>
                      <a:pt x="76" y="84"/>
                      <a:pt x="77" y="84"/>
                    </a:cubicBezTo>
                    <a:cubicBezTo>
                      <a:pt x="78" y="83"/>
                      <a:pt x="78" y="83"/>
                      <a:pt x="78" y="83"/>
                    </a:cubicBezTo>
                    <a:cubicBezTo>
                      <a:pt x="78" y="83"/>
                      <a:pt x="78" y="83"/>
                      <a:pt x="78" y="83"/>
                    </a:cubicBezTo>
                    <a:cubicBezTo>
                      <a:pt x="78" y="82"/>
                      <a:pt x="78" y="82"/>
                      <a:pt x="78" y="82"/>
                    </a:cubicBezTo>
                    <a:cubicBezTo>
                      <a:pt x="78" y="82"/>
                      <a:pt x="79" y="82"/>
                      <a:pt x="79" y="82"/>
                    </a:cubicBezTo>
                    <a:cubicBezTo>
                      <a:pt x="80" y="81"/>
                      <a:pt x="80" y="81"/>
                      <a:pt x="80" y="81"/>
                    </a:cubicBezTo>
                    <a:cubicBezTo>
                      <a:pt x="80" y="81"/>
                      <a:pt x="80" y="80"/>
                      <a:pt x="80" y="80"/>
                    </a:cubicBezTo>
                    <a:cubicBezTo>
                      <a:pt x="80" y="80"/>
                      <a:pt x="80" y="80"/>
                      <a:pt x="80" y="80"/>
                    </a:cubicBezTo>
                    <a:cubicBezTo>
                      <a:pt x="80" y="80"/>
                      <a:pt x="80" y="79"/>
                      <a:pt x="80" y="79"/>
                    </a:cubicBezTo>
                    <a:cubicBezTo>
                      <a:pt x="80" y="79"/>
                      <a:pt x="80" y="79"/>
                      <a:pt x="80" y="79"/>
                    </a:cubicBezTo>
                    <a:cubicBezTo>
                      <a:pt x="80" y="79"/>
                      <a:pt x="80" y="79"/>
                      <a:pt x="80" y="79"/>
                    </a:cubicBezTo>
                    <a:cubicBezTo>
                      <a:pt x="80" y="79"/>
                      <a:pt x="80" y="79"/>
                      <a:pt x="80" y="79"/>
                    </a:cubicBezTo>
                    <a:cubicBezTo>
                      <a:pt x="80" y="79"/>
                      <a:pt x="80" y="79"/>
                      <a:pt x="80" y="78"/>
                    </a:cubicBezTo>
                    <a:cubicBezTo>
                      <a:pt x="80" y="78"/>
                      <a:pt x="80" y="78"/>
                      <a:pt x="79" y="78"/>
                    </a:cubicBezTo>
                    <a:cubicBezTo>
                      <a:pt x="79" y="78"/>
                      <a:pt x="79" y="78"/>
                      <a:pt x="79" y="78"/>
                    </a:cubicBezTo>
                    <a:cubicBezTo>
                      <a:pt x="79" y="78"/>
                      <a:pt x="79" y="78"/>
                      <a:pt x="78" y="78"/>
                    </a:cubicBezTo>
                    <a:cubicBezTo>
                      <a:pt x="78" y="77"/>
                      <a:pt x="78" y="77"/>
                      <a:pt x="78" y="77"/>
                    </a:cubicBezTo>
                    <a:cubicBezTo>
                      <a:pt x="78" y="77"/>
                      <a:pt x="78" y="77"/>
                      <a:pt x="77" y="77"/>
                    </a:cubicBezTo>
                    <a:cubicBezTo>
                      <a:pt x="77" y="77"/>
                      <a:pt x="77" y="77"/>
                      <a:pt x="77" y="77"/>
                    </a:cubicBezTo>
                    <a:cubicBezTo>
                      <a:pt x="77" y="77"/>
                      <a:pt x="76" y="77"/>
                      <a:pt x="76" y="77"/>
                    </a:cubicBezTo>
                    <a:cubicBezTo>
                      <a:pt x="76" y="76"/>
                      <a:pt x="76" y="76"/>
                      <a:pt x="76" y="76"/>
                    </a:cubicBezTo>
                    <a:cubicBezTo>
                      <a:pt x="76" y="76"/>
                      <a:pt x="76" y="76"/>
                      <a:pt x="76" y="76"/>
                    </a:cubicBezTo>
                    <a:cubicBezTo>
                      <a:pt x="76" y="75"/>
                      <a:pt x="76" y="75"/>
                      <a:pt x="76" y="75"/>
                    </a:cubicBezTo>
                    <a:cubicBezTo>
                      <a:pt x="76" y="75"/>
                      <a:pt x="76" y="75"/>
                      <a:pt x="76" y="75"/>
                    </a:cubicBezTo>
                    <a:cubicBezTo>
                      <a:pt x="76" y="75"/>
                      <a:pt x="76" y="75"/>
                      <a:pt x="76" y="75"/>
                    </a:cubicBezTo>
                    <a:cubicBezTo>
                      <a:pt x="76" y="74"/>
                      <a:pt x="76" y="74"/>
                      <a:pt x="76" y="74"/>
                    </a:cubicBezTo>
                    <a:cubicBezTo>
                      <a:pt x="77" y="74"/>
                      <a:pt x="77" y="74"/>
                      <a:pt x="77" y="74"/>
                    </a:cubicBezTo>
                    <a:cubicBezTo>
                      <a:pt x="77" y="74"/>
                      <a:pt x="77" y="74"/>
                      <a:pt x="77" y="74"/>
                    </a:cubicBezTo>
                    <a:cubicBezTo>
                      <a:pt x="77" y="73"/>
                      <a:pt x="77" y="73"/>
                      <a:pt x="77" y="73"/>
                    </a:cubicBezTo>
                    <a:cubicBezTo>
                      <a:pt x="77" y="73"/>
                      <a:pt x="76" y="73"/>
                      <a:pt x="76" y="73"/>
                    </a:cubicBezTo>
                    <a:cubicBezTo>
                      <a:pt x="76" y="73"/>
                      <a:pt x="76" y="73"/>
                      <a:pt x="76" y="73"/>
                    </a:cubicBezTo>
                    <a:cubicBezTo>
                      <a:pt x="76" y="73"/>
                      <a:pt x="76" y="72"/>
                      <a:pt x="76" y="72"/>
                    </a:cubicBezTo>
                    <a:cubicBezTo>
                      <a:pt x="77" y="72"/>
                      <a:pt x="77" y="72"/>
                      <a:pt x="77" y="72"/>
                    </a:cubicBezTo>
                    <a:cubicBezTo>
                      <a:pt x="77" y="72"/>
                      <a:pt x="77" y="72"/>
                      <a:pt x="77" y="72"/>
                    </a:cubicBezTo>
                    <a:cubicBezTo>
                      <a:pt x="76" y="72"/>
                      <a:pt x="76" y="72"/>
                      <a:pt x="76" y="72"/>
                    </a:cubicBezTo>
                    <a:cubicBezTo>
                      <a:pt x="76" y="72"/>
                      <a:pt x="76" y="72"/>
                      <a:pt x="76" y="72"/>
                    </a:cubicBezTo>
                    <a:cubicBezTo>
                      <a:pt x="74" y="72"/>
                      <a:pt x="74" y="72"/>
                      <a:pt x="74" y="72"/>
                    </a:cubicBezTo>
                    <a:cubicBezTo>
                      <a:pt x="74" y="72"/>
                      <a:pt x="74" y="72"/>
                      <a:pt x="74" y="72"/>
                    </a:cubicBezTo>
                    <a:cubicBezTo>
                      <a:pt x="73" y="70"/>
                      <a:pt x="73" y="70"/>
                      <a:pt x="73" y="70"/>
                    </a:cubicBezTo>
                    <a:cubicBezTo>
                      <a:pt x="73" y="70"/>
                      <a:pt x="73" y="70"/>
                      <a:pt x="73" y="70"/>
                    </a:cubicBezTo>
                    <a:cubicBezTo>
                      <a:pt x="73" y="69"/>
                      <a:pt x="73" y="69"/>
                      <a:pt x="73" y="69"/>
                    </a:cubicBezTo>
                    <a:cubicBezTo>
                      <a:pt x="73" y="69"/>
                      <a:pt x="73" y="68"/>
                      <a:pt x="73" y="68"/>
                    </a:cubicBezTo>
                    <a:cubicBezTo>
                      <a:pt x="73" y="68"/>
                      <a:pt x="73" y="68"/>
                      <a:pt x="73" y="68"/>
                    </a:cubicBezTo>
                    <a:cubicBezTo>
                      <a:pt x="73" y="68"/>
                      <a:pt x="74" y="68"/>
                      <a:pt x="74" y="68"/>
                    </a:cubicBezTo>
                    <a:cubicBezTo>
                      <a:pt x="75" y="68"/>
                      <a:pt x="75" y="68"/>
                      <a:pt x="75" y="68"/>
                    </a:cubicBezTo>
                    <a:cubicBezTo>
                      <a:pt x="75" y="68"/>
                      <a:pt x="75" y="68"/>
                      <a:pt x="75" y="68"/>
                    </a:cubicBezTo>
                    <a:cubicBezTo>
                      <a:pt x="75" y="68"/>
                      <a:pt x="75" y="68"/>
                      <a:pt x="75" y="68"/>
                    </a:cubicBezTo>
                    <a:cubicBezTo>
                      <a:pt x="75" y="68"/>
                      <a:pt x="75" y="67"/>
                      <a:pt x="75" y="67"/>
                    </a:cubicBezTo>
                    <a:cubicBezTo>
                      <a:pt x="75" y="67"/>
                      <a:pt x="75" y="67"/>
                      <a:pt x="75" y="67"/>
                    </a:cubicBezTo>
                    <a:cubicBezTo>
                      <a:pt x="75" y="67"/>
                      <a:pt x="75" y="67"/>
                      <a:pt x="75" y="67"/>
                    </a:cubicBezTo>
                    <a:cubicBezTo>
                      <a:pt x="75" y="67"/>
                      <a:pt x="75" y="67"/>
                      <a:pt x="75" y="67"/>
                    </a:cubicBezTo>
                    <a:cubicBezTo>
                      <a:pt x="75" y="66"/>
                      <a:pt x="75" y="66"/>
                      <a:pt x="75" y="66"/>
                    </a:cubicBezTo>
                    <a:cubicBezTo>
                      <a:pt x="75" y="66"/>
                      <a:pt x="75" y="66"/>
                      <a:pt x="75" y="66"/>
                    </a:cubicBezTo>
                    <a:cubicBezTo>
                      <a:pt x="75" y="66"/>
                      <a:pt x="74" y="66"/>
                      <a:pt x="74" y="66"/>
                    </a:cubicBezTo>
                    <a:cubicBezTo>
                      <a:pt x="73" y="66"/>
                      <a:pt x="73" y="66"/>
                      <a:pt x="73" y="66"/>
                    </a:cubicBezTo>
                    <a:cubicBezTo>
                      <a:pt x="73" y="66"/>
                      <a:pt x="73" y="66"/>
                      <a:pt x="73" y="66"/>
                    </a:cubicBezTo>
                    <a:cubicBezTo>
                      <a:pt x="73" y="66"/>
                      <a:pt x="73" y="66"/>
                      <a:pt x="73" y="66"/>
                    </a:cubicBezTo>
                    <a:cubicBezTo>
                      <a:pt x="73" y="66"/>
                      <a:pt x="73" y="66"/>
                      <a:pt x="73" y="65"/>
                    </a:cubicBezTo>
                    <a:cubicBezTo>
                      <a:pt x="73" y="65"/>
                      <a:pt x="73" y="65"/>
                      <a:pt x="73" y="65"/>
                    </a:cubicBezTo>
                    <a:cubicBezTo>
                      <a:pt x="74" y="65"/>
                      <a:pt x="74" y="65"/>
                      <a:pt x="74" y="65"/>
                    </a:cubicBezTo>
                    <a:cubicBezTo>
                      <a:pt x="74" y="63"/>
                      <a:pt x="74" y="63"/>
                      <a:pt x="74" y="63"/>
                    </a:cubicBezTo>
                    <a:cubicBezTo>
                      <a:pt x="74" y="63"/>
                      <a:pt x="74" y="63"/>
                      <a:pt x="74" y="63"/>
                    </a:cubicBezTo>
                    <a:cubicBezTo>
                      <a:pt x="74" y="63"/>
                      <a:pt x="74" y="63"/>
                      <a:pt x="74" y="63"/>
                    </a:cubicBezTo>
                    <a:cubicBezTo>
                      <a:pt x="75" y="63"/>
                      <a:pt x="75" y="62"/>
                      <a:pt x="75" y="62"/>
                    </a:cubicBezTo>
                    <a:cubicBezTo>
                      <a:pt x="75" y="62"/>
                      <a:pt x="75" y="62"/>
                      <a:pt x="75" y="62"/>
                    </a:cubicBezTo>
                    <a:cubicBezTo>
                      <a:pt x="74" y="62"/>
                      <a:pt x="74" y="62"/>
                      <a:pt x="74" y="62"/>
                    </a:cubicBezTo>
                    <a:cubicBezTo>
                      <a:pt x="74" y="62"/>
                      <a:pt x="74" y="61"/>
                      <a:pt x="74" y="61"/>
                    </a:cubicBezTo>
                    <a:cubicBezTo>
                      <a:pt x="74" y="61"/>
                      <a:pt x="74" y="61"/>
                      <a:pt x="74" y="61"/>
                    </a:cubicBezTo>
                    <a:cubicBezTo>
                      <a:pt x="74" y="61"/>
                      <a:pt x="74" y="61"/>
                      <a:pt x="74" y="61"/>
                    </a:cubicBezTo>
                    <a:cubicBezTo>
                      <a:pt x="75" y="61"/>
                      <a:pt x="75" y="61"/>
                      <a:pt x="75" y="61"/>
                    </a:cubicBezTo>
                    <a:cubicBezTo>
                      <a:pt x="76" y="61"/>
                      <a:pt x="76" y="61"/>
                      <a:pt x="76" y="61"/>
                    </a:cubicBezTo>
                    <a:cubicBezTo>
                      <a:pt x="76" y="61"/>
                      <a:pt x="76" y="61"/>
                      <a:pt x="76" y="61"/>
                    </a:cubicBezTo>
                    <a:cubicBezTo>
                      <a:pt x="76" y="61"/>
                      <a:pt x="76" y="61"/>
                      <a:pt x="76" y="61"/>
                    </a:cubicBezTo>
                    <a:cubicBezTo>
                      <a:pt x="76" y="61"/>
                      <a:pt x="77" y="61"/>
                      <a:pt x="77" y="61"/>
                    </a:cubicBezTo>
                    <a:cubicBezTo>
                      <a:pt x="77" y="61"/>
                      <a:pt x="77" y="61"/>
                      <a:pt x="77" y="61"/>
                    </a:cubicBezTo>
                    <a:cubicBezTo>
                      <a:pt x="77" y="59"/>
                      <a:pt x="77" y="59"/>
                      <a:pt x="77" y="59"/>
                    </a:cubicBezTo>
                    <a:cubicBezTo>
                      <a:pt x="77" y="59"/>
                      <a:pt x="77" y="59"/>
                      <a:pt x="77" y="59"/>
                    </a:cubicBezTo>
                    <a:cubicBezTo>
                      <a:pt x="76" y="56"/>
                      <a:pt x="76" y="56"/>
                      <a:pt x="76" y="56"/>
                    </a:cubicBezTo>
                    <a:cubicBezTo>
                      <a:pt x="76" y="55"/>
                      <a:pt x="75" y="55"/>
                      <a:pt x="75" y="55"/>
                    </a:cubicBezTo>
                    <a:cubicBezTo>
                      <a:pt x="74" y="54"/>
                      <a:pt x="74" y="54"/>
                      <a:pt x="74" y="54"/>
                    </a:cubicBezTo>
                    <a:cubicBezTo>
                      <a:pt x="74" y="53"/>
                      <a:pt x="73" y="53"/>
                      <a:pt x="73" y="53"/>
                    </a:cubicBezTo>
                    <a:cubicBezTo>
                      <a:pt x="72" y="51"/>
                      <a:pt x="72" y="51"/>
                      <a:pt x="72" y="51"/>
                    </a:cubicBezTo>
                    <a:cubicBezTo>
                      <a:pt x="72" y="51"/>
                      <a:pt x="72" y="50"/>
                      <a:pt x="72" y="50"/>
                    </a:cubicBezTo>
                    <a:cubicBezTo>
                      <a:pt x="71" y="49"/>
                      <a:pt x="71" y="49"/>
                      <a:pt x="71" y="49"/>
                    </a:cubicBezTo>
                    <a:cubicBezTo>
                      <a:pt x="71" y="49"/>
                      <a:pt x="71" y="48"/>
                      <a:pt x="71" y="48"/>
                    </a:cubicBezTo>
                    <a:cubicBezTo>
                      <a:pt x="69" y="47"/>
                      <a:pt x="69" y="47"/>
                      <a:pt x="69" y="47"/>
                    </a:cubicBezTo>
                    <a:cubicBezTo>
                      <a:pt x="69" y="46"/>
                      <a:pt x="69" y="46"/>
                      <a:pt x="69" y="46"/>
                    </a:cubicBezTo>
                    <a:cubicBezTo>
                      <a:pt x="68" y="45"/>
                      <a:pt x="68" y="45"/>
                      <a:pt x="68" y="45"/>
                    </a:cubicBezTo>
                    <a:cubicBezTo>
                      <a:pt x="68" y="45"/>
                      <a:pt x="68" y="45"/>
                      <a:pt x="68" y="45"/>
                    </a:cubicBezTo>
                    <a:cubicBezTo>
                      <a:pt x="68" y="44"/>
                      <a:pt x="68" y="44"/>
                      <a:pt x="68" y="44"/>
                    </a:cubicBezTo>
                    <a:cubicBezTo>
                      <a:pt x="68" y="44"/>
                      <a:pt x="68" y="44"/>
                      <a:pt x="68" y="43"/>
                    </a:cubicBezTo>
                    <a:cubicBezTo>
                      <a:pt x="72" y="40"/>
                      <a:pt x="72" y="40"/>
                      <a:pt x="72" y="40"/>
                    </a:cubicBezTo>
                    <a:cubicBezTo>
                      <a:pt x="72" y="39"/>
                      <a:pt x="72" y="39"/>
                      <a:pt x="72" y="39"/>
                    </a:cubicBezTo>
                    <a:cubicBezTo>
                      <a:pt x="72" y="38"/>
                      <a:pt x="72" y="38"/>
                      <a:pt x="72" y="38"/>
                    </a:cubicBezTo>
                    <a:cubicBezTo>
                      <a:pt x="72" y="38"/>
                      <a:pt x="72" y="38"/>
                      <a:pt x="72" y="38"/>
                    </a:cubicBezTo>
                    <a:cubicBezTo>
                      <a:pt x="73" y="38"/>
                      <a:pt x="73" y="38"/>
                      <a:pt x="73" y="38"/>
                    </a:cubicBezTo>
                    <a:cubicBezTo>
                      <a:pt x="73" y="38"/>
                      <a:pt x="74" y="38"/>
                      <a:pt x="74" y="37"/>
                    </a:cubicBezTo>
                    <a:cubicBezTo>
                      <a:pt x="75" y="36"/>
                      <a:pt x="75" y="36"/>
                      <a:pt x="75" y="36"/>
                    </a:cubicBezTo>
                    <a:cubicBezTo>
                      <a:pt x="75" y="36"/>
                      <a:pt x="76" y="36"/>
                      <a:pt x="76" y="36"/>
                    </a:cubicBezTo>
                    <a:cubicBezTo>
                      <a:pt x="76" y="35"/>
                      <a:pt x="76" y="35"/>
                      <a:pt x="76" y="35"/>
                    </a:cubicBezTo>
                    <a:cubicBezTo>
                      <a:pt x="76" y="35"/>
                      <a:pt x="76" y="35"/>
                      <a:pt x="76" y="34"/>
                    </a:cubicBezTo>
                    <a:cubicBezTo>
                      <a:pt x="76" y="34"/>
                      <a:pt x="76" y="34"/>
                      <a:pt x="76" y="34"/>
                    </a:cubicBezTo>
                    <a:cubicBezTo>
                      <a:pt x="76" y="34"/>
                      <a:pt x="76" y="34"/>
                      <a:pt x="76" y="34"/>
                    </a:cubicBezTo>
                    <a:cubicBezTo>
                      <a:pt x="74" y="33"/>
                      <a:pt x="74" y="33"/>
                      <a:pt x="74" y="33"/>
                    </a:cubicBezTo>
                    <a:cubicBezTo>
                      <a:pt x="74" y="33"/>
                      <a:pt x="74" y="33"/>
                      <a:pt x="74" y="33"/>
                    </a:cubicBezTo>
                    <a:cubicBezTo>
                      <a:pt x="73" y="32"/>
                      <a:pt x="73" y="32"/>
                      <a:pt x="73" y="32"/>
                    </a:cubicBezTo>
                    <a:cubicBezTo>
                      <a:pt x="73" y="32"/>
                      <a:pt x="73" y="32"/>
                      <a:pt x="73" y="32"/>
                    </a:cubicBezTo>
                    <a:cubicBezTo>
                      <a:pt x="71" y="29"/>
                      <a:pt x="71" y="29"/>
                      <a:pt x="71" y="29"/>
                    </a:cubicBezTo>
                    <a:cubicBezTo>
                      <a:pt x="71" y="29"/>
                      <a:pt x="71" y="29"/>
                      <a:pt x="70" y="29"/>
                    </a:cubicBezTo>
                    <a:cubicBezTo>
                      <a:pt x="65" y="27"/>
                      <a:pt x="65" y="27"/>
                      <a:pt x="65" y="27"/>
                    </a:cubicBezTo>
                    <a:cubicBezTo>
                      <a:pt x="65" y="27"/>
                      <a:pt x="65" y="27"/>
                      <a:pt x="65" y="27"/>
                    </a:cubicBezTo>
                    <a:cubicBezTo>
                      <a:pt x="63" y="23"/>
                      <a:pt x="63" y="23"/>
                      <a:pt x="63" y="23"/>
                    </a:cubicBezTo>
                    <a:cubicBezTo>
                      <a:pt x="63" y="22"/>
                      <a:pt x="63" y="22"/>
                      <a:pt x="64" y="22"/>
                    </a:cubicBezTo>
                    <a:cubicBezTo>
                      <a:pt x="66" y="20"/>
                      <a:pt x="66" y="20"/>
                      <a:pt x="66" y="20"/>
                    </a:cubicBezTo>
                    <a:cubicBezTo>
                      <a:pt x="66" y="20"/>
                      <a:pt x="66" y="20"/>
                      <a:pt x="66" y="19"/>
                    </a:cubicBezTo>
                    <a:cubicBezTo>
                      <a:pt x="67" y="18"/>
                      <a:pt x="67" y="18"/>
                      <a:pt x="67" y="18"/>
                    </a:cubicBezTo>
                    <a:cubicBezTo>
                      <a:pt x="67" y="18"/>
                      <a:pt x="66" y="18"/>
                      <a:pt x="66" y="18"/>
                    </a:cubicBezTo>
                    <a:cubicBezTo>
                      <a:pt x="66" y="18"/>
                      <a:pt x="66" y="18"/>
                      <a:pt x="66" y="18"/>
                    </a:cubicBezTo>
                    <a:cubicBezTo>
                      <a:pt x="66" y="17"/>
                      <a:pt x="65" y="17"/>
                      <a:pt x="65" y="17"/>
                    </a:cubicBezTo>
                    <a:cubicBezTo>
                      <a:pt x="64" y="18"/>
                      <a:pt x="64" y="18"/>
                      <a:pt x="64" y="18"/>
                    </a:cubicBezTo>
                    <a:cubicBezTo>
                      <a:pt x="64" y="18"/>
                      <a:pt x="64" y="17"/>
                      <a:pt x="64" y="17"/>
                    </a:cubicBezTo>
                    <a:cubicBezTo>
                      <a:pt x="64" y="17"/>
                      <a:pt x="64" y="17"/>
                      <a:pt x="64" y="17"/>
                    </a:cubicBezTo>
                    <a:cubicBezTo>
                      <a:pt x="63" y="17"/>
                      <a:pt x="64" y="17"/>
                      <a:pt x="64" y="17"/>
                    </a:cubicBezTo>
                    <a:cubicBezTo>
                      <a:pt x="67" y="15"/>
                      <a:pt x="67" y="15"/>
                      <a:pt x="67" y="15"/>
                    </a:cubicBezTo>
                    <a:cubicBezTo>
                      <a:pt x="67" y="15"/>
                      <a:pt x="67" y="15"/>
                      <a:pt x="67" y="15"/>
                    </a:cubicBezTo>
                    <a:cubicBezTo>
                      <a:pt x="67" y="15"/>
                      <a:pt x="67" y="15"/>
                      <a:pt x="67" y="15"/>
                    </a:cubicBezTo>
                    <a:cubicBezTo>
                      <a:pt x="66" y="15"/>
                      <a:pt x="66" y="15"/>
                      <a:pt x="66" y="15"/>
                    </a:cubicBezTo>
                    <a:cubicBezTo>
                      <a:pt x="66" y="15"/>
                      <a:pt x="66" y="13"/>
                      <a:pt x="66" y="13"/>
                    </a:cubicBezTo>
                    <a:cubicBezTo>
                      <a:pt x="66" y="12"/>
                      <a:pt x="66" y="12"/>
                      <a:pt x="66" y="12"/>
                    </a:cubicBezTo>
                    <a:cubicBezTo>
                      <a:pt x="66" y="12"/>
                      <a:pt x="67" y="12"/>
                      <a:pt x="67" y="12"/>
                    </a:cubicBezTo>
                    <a:cubicBezTo>
                      <a:pt x="70" y="9"/>
                      <a:pt x="70" y="9"/>
                      <a:pt x="70" y="9"/>
                    </a:cubicBezTo>
                    <a:cubicBezTo>
                      <a:pt x="71" y="9"/>
                      <a:pt x="71" y="9"/>
                      <a:pt x="71" y="9"/>
                    </a:cubicBezTo>
                    <a:cubicBezTo>
                      <a:pt x="70" y="7"/>
                      <a:pt x="70" y="7"/>
                      <a:pt x="70" y="7"/>
                    </a:cubicBezTo>
                    <a:cubicBezTo>
                      <a:pt x="69" y="7"/>
                      <a:pt x="69" y="7"/>
                      <a:pt x="69" y="7"/>
                    </a:cubicBezTo>
                    <a:cubicBezTo>
                      <a:pt x="69" y="6"/>
                      <a:pt x="69" y="6"/>
                      <a:pt x="69" y="6"/>
                    </a:cubicBezTo>
                    <a:cubicBezTo>
                      <a:pt x="69" y="6"/>
                      <a:pt x="69" y="6"/>
                      <a:pt x="69" y="6"/>
                    </a:cubicBezTo>
                    <a:cubicBezTo>
                      <a:pt x="63" y="4"/>
                      <a:pt x="63" y="4"/>
                      <a:pt x="63" y="4"/>
                    </a:cubicBezTo>
                    <a:cubicBezTo>
                      <a:pt x="63" y="4"/>
                      <a:pt x="63" y="4"/>
                      <a:pt x="63" y="4"/>
                    </a:cubicBezTo>
                    <a:cubicBezTo>
                      <a:pt x="63" y="3"/>
                      <a:pt x="63" y="3"/>
                      <a:pt x="63" y="3"/>
                    </a:cubicBezTo>
                    <a:cubicBezTo>
                      <a:pt x="63" y="3"/>
                      <a:pt x="63" y="3"/>
                      <a:pt x="62" y="3"/>
                    </a:cubicBezTo>
                    <a:cubicBezTo>
                      <a:pt x="61" y="3"/>
                      <a:pt x="61" y="3"/>
                      <a:pt x="61" y="3"/>
                    </a:cubicBezTo>
                    <a:cubicBezTo>
                      <a:pt x="61" y="3"/>
                      <a:pt x="61" y="2"/>
                      <a:pt x="61" y="2"/>
                    </a:cubicBezTo>
                    <a:cubicBezTo>
                      <a:pt x="61" y="2"/>
                      <a:pt x="61" y="2"/>
                      <a:pt x="61" y="2"/>
                    </a:cubicBezTo>
                    <a:cubicBezTo>
                      <a:pt x="61" y="2"/>
                      <a:pt x="61" y="2"/>
                      <a:pt x="60" y="2"/>
                    </a:cubicBezTo>
                    <a:cubicBezTo>
                      <a:pt x="60" y="1"/>
                      <a:pt x="60" y="1"/>
                      <a:pt x="60" y="1"/>
                    </a:cubicBezTo>
                    <a:cubicBezTo>
                      <a:pt x="60" y="1"/>
                      <a:pt x="60" y="1"/>
                      <a:pt x="60" y="1"/>
                    </a:cubicBezTo>
                    <a:cubicBezTo>
                      <a:pt x="60" y="1"/>
                      <a:pt x="60" y="1"/>
                      <a:pt x="60" y="1"/>
                    </a:cubicBezTo>
                    <a:cubicBezTo>
                      <a:pt x="60" y="1"/>
                      <a:pt x="59" y="0"/>
                      <a:pt x="59" y="0"/>
                    </a:cubicBezTo>
                    <a:cubicBezTo>
                      <a:pt x="59" y="1"/>
                      <a:pt x="59" y="1"/>
                      <a:pt x="59" y="1"/>
                    </a:cubicBezTo>
                    <a:cubicBezTo>
                      <a:pt x="59" y="1"/>
                      <a:pt x="58" y="1"/>
                      <a:pt x="58" y="1"/>
                    </a:cubicBezTo>
                    <a:cubicBezTo>
                      <a:pt x="58" y="0"/>
                      <a:pt x="58" y="0"/>
                      <a:pt x="58" y="0"/>
                    </a:cubicBezTo>
                    <a:cubicBezTo>
                      <a:pt x="57" y="0"/>
                      <a:pt x="57" y="0"/>
                      <a:pt x="57" y="1"/>
                    </a:cubicBezTo>
                    <a:cubicBezTo>
                      <a:pt x="57" y="1"/>
                      <a:pt x="57" y="1"/>
                      <a:pt x="57" y="1"/>
                    </a:cubicBezTo>
                    <a:cubicBezTo>
                      <a:pt x="57" y="1"/>
                      <a:pt x="56" y="1"/>
                      <a:pt x="56" y="1"/>
                    </a:cubicBezTo>
                    <a:cubicBezTo>
                      <a:pt x="56" y="1"/>
                      <a:pt x="56" y="1"/>
                      <a:pt x="56" y="1"/>
                    </a:cubicBezTo>
                    <a:cubicBezTo>
                      <a:pt x="56" y="1"/>
                      <a:pt x="56" y="1"/>
                      <a:pt x="56" y="1"/>
                    </a:cubicBezTo>
                    <a:cubicBezTo>
                      <a:pt x="56" y="1"/>
                      <a:pt x="56" y="1"/>
                      <a:pt x="56" y="1"/>
                    </a:cubicBezTo>
                    <a:cubicBezTo>
                      <a:pt x="56" y="1"/>
                      <a:pt x="55" y="1"/>
                      <a:pt x="55" y="1"/>
                    </a:cubicBezTo>
                    <a:cubicBezTo>
                      <a:pt x="55" y="2"/>
                      <a:pt x="55" y="2"/>
                      <a:pt x="55" y="2"/>
                    </a:cubicBezTo>
                    <a:cubicBezTo>
                      <a:pt x="55" y="2"/>
                      <a:pt x="54" y="2"/>
                      <a:pt x="54" y="2"/>
                    </a:cubicBezTo>
                    <a:cubicBezTo>
                      <a:pt x="54" y="2"/>
                      <a:pt x="54" y="2"/>
                      <a:pt x="54" y="2"/>
                    </a:cubicBezTo>
                    <a:cubicBezTo>
                      <a:pt x="54" y="2"/>
                      <a:pt x="54" y="2"/>
                      <a:pt x="54" y="2"/>
                    </a:cubicBezTo>
                    <a:cubicBezTo>
                      <a:pt x="53" y="3"/>
                      <a:pt x="53" y="3"/>
                      <a:pt x="53" y="3"/>
                    </a:cubicBezTo>
                    <a:cubicBezTo>
                      <a:pt x="53" y="3"/>
                      <a:pt x="52" y="3"/>
                      <a:pt x="52" y="3"/>
                    </a:cubicBezTo>
                    <a:cubicBezTo>
                      <a:pt x="51" y="2"/>
                      <a:pt x="51" y="2"/>
                      <a:pt x="51" y="2"/>
                    </a:cubicBezTo>
                    <a:cubicBezTo>
                      <a:pt x="51" y="2"/>
                      <a:pt x="50" y="2"/>
                      <a:pt x="50" y="2"/>
                    </a:cubicBezTo>
                    <a:cubicBezTo>
                      <a:pt x="49" y="2"/>
                      <a:pt x="49" y="2"/>
                      <a:pt x="49" y="2"/>
                    </a:cubicBezTo>
                    <a:cubicBezTo>
                      <a:pt x="49" y="2"/>
                      <a:pt x="49" y="2"/>
                      <a:pt x="49" y="2"/>
                    </a:cubicBezTo>
                    <a:cubicBezTo>
                      <a:pt x="48" y="2"/>
                      <a:pt x="48" y="2"/>
                      <a:pt x="48" y="2"/>
                    </a:cubicBezTo>
                    <a:cubicBezTo>
                      <a:pt x="48" y="2"/>
                      <a:pt x="48" y="3"/>
                      <a:pt x="47" y="3"/>
                    </a:cubicBezTo>
                    <a:cubicBezTo>
                      <a:pt x="47" y="4"/>
                      <a:pt x="47" y="4"/>
                      <a:pt x="47" y="4"/>
                    </a:cubicBezTo>
                    <a:cubicBezTo>
                      <a:pt x="47" y="4"/>
                      <a:pt x="47" y="4"/>
                      <a:pt x="47" y="4"/>
                    </a:cubicBezTo>
                    <a:cubicBezTo>
                      <a:pt x="47" y="4"/>
                      <a:pt x="46" y="4"/>
                      <a:pt x="46" y="4"/>
                    </a:cubicBezTo>
                    <a:cubicBezTo>
                      <a:pt x="46" y="4"/>
                      <a:pt x="46" y="4"/>
                      <a:pt x="46" y="4"/>
                    </a:cubicBezTo>
                    <a:cubicBezTo>
                      <a:pt x="46" y="5"/>
                      <a:pt x="46" y="5"/>
                      <a:pt x="46" y="5"/>
                    </a:cubicBezTo>
                    <a:cubicBezTo>
                      <a:pt x="46" y="5"/>
                      <a:pt x="46" y="5"/>
                      <a:pt x="46" y="5"/>
                    </a:cubicBezTo>
                    <a:cubicBezTo>
                      <a:pt x="45" y="5"/>
                      <a:pt x="45" y="5"/>
                      <a:pt x="45" y="5"/>
                    </a:cubicBezTo>
                    <a:cubicBezTo>
                      <a:pt x="45" y="5"/>
                      <a:pt x="45" y="5"/>
                      <a:pt x="45" y="5"/>
                    </a:cubicBezTo>
                    <a:cubicBezTo>
                      <a:pt x="45" y="5"/>
                      <a:pt x="45" y="5"/>
                      <a:pt x="45" y="5"/>
                    </a:cubicBezTo>
                    <a:cubicBezTo>
                      <a:pt x="44" y="5"/>
                      <a:pt x="44" y="5"/>
                      <a:pt x="44" y="5"/>
                    </a:cubicBezTo>
                    <a:cubicBezTo>
                      <a:pt x="44" y="5"/>
                      <a:pt x="44" y="6"/>
                      <a:pt x="43" y="6"/>
                    </a:cubicBezTo>
                    <a:cubicBezTo>
                      <a:pt x="43" y="6"/>
                      <a:pt x="43" y="6"/>
                      <a:pt x="43" y="6"/>
                    </a:cubicBezTo>
                    <a:cubicBezTo>
                      <a:pt x="43" y="6"/>
                      <a:pt x="43" y="6"/>
                      <a:pt x="43" y="6"/>
                    </a:cubicBezTo>
                    <a:cubicBezTo>
                      <a:pt x="43" y="6"/>
                      <a:pt x="43" y="6"/>
                      <a:pt x="43" y="7"/>
                    </a:cubicBezTo>
                    <a:cubicBezTo>
                      <a:pt x="44" y="7"/>
                      <a:pt x="44" y="7"/>
                      <a:pt x="44" y="7"/>
                    </a:cubicBezTo>
                    <a:cubicBezTo>
                      <a:pt x="44" y="7"/>
                      <a:pt x="44" y="7"/>
                      <a:pt x="44" y="7"/>
                    </a:cubicBezTo>
                    <a:cubicBezTo>
                      <a:pt x="43" y="8"/>
                      <a:pt x="43" y="8"/>
                      <a:pt x="43" y="8"/>
                    </a:cubicBezTo>
                    <a:cubicBezTo>
                      <a:pt x="43" y="8"/>
                      <a:pt x="43" y="8"/>
                      <a:pt x="43" y="8"/>
                    </a:cubicBezTo>
                    <a:cubicBezTo>
                      <a:pt x="43" y="9"/>
                      <a:pt x="43" y="9"/>
                      <a:pt x="43" y="9"/>
                    </a:cubicBezTo>
                    <a:cubicBezTo>
                      <a:pt x="43" y="9"/>
                      <a:pt x="43" y="9"/>
                      <a:pt x="43" y="9"/>
                    </a:cubicBezTo>
                    <a:cubicBezTo>
                      <a:pt x="42" y="10"/>
                      <a:pt x="42" y="10"/>
                      <a:pt x="42" y="10"/>
                    </a:cubicBezTo>
                    <a:cubicBezTo>
                      <a:pt x="42" y="10"/>
                      <a:pt x="42" y="10"/>
                      <a:pt x="42" y="10"/>
                    </a:cubicBezTo>
                    <a:cubicBezTo>
                      <a:pt x="42" y="11"/>
                      <a:pt x="42" y="11"/>
                      <a:pt x="42" y="11"/>
                    </a:cubicBezTo>
                    <a:cubicBezTo>
                      <a:pt x="42" y="11"/>
                      <a:pt x="42" y="11"/>
                      <a:pt x="42" y="11"/>
                    </a:cubicBezTo>
                    <a:cubicBezTo>
                      <a:pt x="42" y="12"/>
                      <a:pt x="42" y="12"/>
                      <a:pt x="42" y="12"/>
                    </a:cubicBezTo>
                    <a:cubicBezTo>
                      <a:pt x="42" y="12"/>
                      <a:pt x="42" y="12"/>
                      <a:pt x="42" y="12"/>
                    </a:cubicBezTo>
                    <a:cubicBezTo>
                      <a:pt x="42" y="15"/>
                      <a:pt x="42" y="15"/>
                      <a:pt x="42" y="15"/>
                    </a:cubicBezTo>
                    <a:cubicBezTo>
                      <a:pt x="42" y="16"/>
                      <a:pt x="42" y="16"/>
                      <a:pt x="42" y="16"/>
                    </a:cubicBezTo>
                    <a:cubicBezTo>
                      <a:pt x="42" y="16"/>
                      <a:pt x="42" y="16"/>
                      <a:pt x="42" y="16"/>
                    </a:cubicBezTo>
                    <a:cubicBezTo>
                      <a:pt x="42" y="16"/>
                      <a:pt x="42" y="17"/>
                      <a:pt x="41" y="17"/>
                    </a:cubicBezTo>
                    <a:cubicBezTo>
                      <a:pt x="41" y="17"/>
                      <a:pt x="41" y="17"/>
                      <a:pt x="41" y="17"/>
                    </a:cubicBezTo>
                    <a:cubicBezTo>
                      <a:pt x="41" y="17"/>
                      <a:pt x="41" y="18"/>
                      <a:pt x="40" y="17"/>
                    </a:cubicBezTo>
                    <a:cubicBezTo>
                      <a:pt x="40" y="17"/>
                      <a:pt x="40" y="17"/>
                      <a:pt x="40" y="17"/>
                    </a:cubicBezTo>
                    <a:cubicBezTo>
                      <a:pt x="40" y="17"/>
                      <a:pt x="40" y="17"/>
                      <a:pt x="40" y="17"/>
                    </a:cubicBezTo>
                    <a:cubicBezTo>
                      <a:pt x="39" y="17"/>
                      <a:pt x="39" y="17"/>
                      <a:pt x="39" y="17"/>
                    </a:cubicBezTo>
                    <a:cubicBezTo>
                      <a:pt x="39" y="17"/>
                      <a:pt x="39" y="17"/>
                      <a:pt x="39" y="18"/>
                    </a:cubicBezTo>
                    <a:cubicBezTo>
                      <a:pt x="38" y="18"/>
                      <a:pt x="38" y="18"/>
                      <a:pt x="38" y="18"/>
                    </a:cubicBezTo>
                    <a:cubicBezTo>
                      <a:pt x="38" y="18"/>
                      <a:pt x="37" y="19"/>
                      <a:pt x="37" y="19"/>
                    </a:cubicBezTo>
                    <a:cubicBezTo>
                      <a:pt x="37" y="19"/>
                      <a:pt x="37" y="19"/>
                      <a:pt x="37" y="19"/>
                    </a:cubicBezTo>
                    <a:cubicBezTo>
                      <a:pt x="37" y="19"/>
                      <a:pt x="37" y="19"/>
                      <a:pt x="37" y="19"/>
                    </a:cubicBezTo>
                    <a:cubicBezTo>
                      <a:pt x="37" y="21"/>
                      <a:pt x="37" y="21"/>
                      <a:pt x="37" y="21"/>
                    </a:cubicBezTo>
                    <a:cubicBezTo>
                      <a:pt x="37" y="21"/>
                      <a:pt x="37" y="21"/>
                      <a:pt x="37" y="21"/>
                    </a:cubicBezTo>
                    <a:cubicBezTo>
                      <a:pt x="36" y="21"/>
                      <a:pt x="36" y="21"/>
                      <a:pt x="36" y="21"/>
                    </a:cubicBezTo>
                    <a:cubicBezTo>
                      <a:pt x="36" y="21"/>
                      <a:pt x="36" y="21"/>
                      <a:pt x="35" y="22"/>
                    </a:cubicBezTo>
                    <a:cubicBezTo>
                      <a:pt x="35" y="22"/>
                      <a:pt x="35" y="22"/>
                      <a:pt x="35" y="22"/>
                    </a:cubicBezTo>
                    <a:cubicBezTo>
                      <a:pt x="35" y="22"/>
                      <a:pt x="35" y="22"/>
                      <a:pt x="35" y="22"/>
                    </a:cubicBezTo>
                    <a:cubicBezTo>
                      <a:pt x="35" y="22"/>
                      <a:pt x="35" y="22"/>
                      <a:pt x="35" y="22"/>
                    </a:cubicBezTo>
                    <a:cubicBezTo>
                      <a:pt x="34" y="21"/>
                      <a:pt x="34" y="21"/>
                      <a:pt x="34" y="21"/>
                    </a:cubicBezTo>
                    <a:cubicBezTo>
                      <a:pt x="34" y="21"/>
                      <a:pt x="34" y="21"/>
                      <a:pt x="34" y="21"/>
                    </a:cubicBezTo>
                    <a:cubicBezTo>
                      <a:pt x="30" y="20"/>
                      <a:pt x="30" y="20"/>
                      <a:pt x="30" y="20"/>
                    </a:cubicBezTo>
                    <a:cubicBezTo>
                      <a:pt x="30" y="20"/>
                      <a:pt x="30" y="19"/>
                      <a:pt x="30" y="19"/>
                    </a:cubicBezTo>
                    <a:cubicBezTo>
                      <a:pt x="30" y="19"/>
                      <a:pt x="29" y="19"/>
                      <a:pt x="29" y="19"/>
                    </a:cubicBezTo>
                    <a:cubicBezTo>
                      <a:pt x="29" y="19"/>
                      <a:pt x="29" y="19"/>
                      <a:pt x="29" y="19"/>
                    </a:cubicBezTo>
                    <a:cubicBezTo>
                      <a:pt x="29" y="19"/>
                      <a:pt x="29" y="19"/>
                      <a:pt x="29" y="19"/>
                    </a:cubicBezTo>
                    <a:cubicBezTo>
                      <a:pt x="28" y="18"/>
                      <a:pt x="28" y="18"/>
                      <a:pt x="28" y="18"/>
                    </a:cubicBezTo>
                    <a:cubicBezTo>
                      <a:pt x="28" y="18"/>
                      <a:pt x="28" y="18"/>
                      <a:pt x="28" y="18"/>
                    </a:cubicBezTo>
                    <a:cubicBezTo>
                      <a:pt x="27" y="18"/>
                      <a:pt x="27" y="18"/>
                      <a:pt x="27" y="18"/>
                    </a:cubicBezTo>
                    <a:cubicBezTo>
                      <a:pt x="27" y="18"/>
                      <a:pt x="27" y="18"/>
                      <a:pt x="27" y="18"/>
                    </a:cubicBezTo>
                    <a:cubicBezTo>
                      <a:pt x="27" y="18"/>
                      <a:pt x="27" y="18"/>
                      <a:pt x="27" y="18"/>
                    </a:cubicBezTo>
                    <a:cubicBezTo>
                      <a:pt x="26" y="18"/>
                      <a:pt x="26" y="18"/>
                      <a:pt x="26" y="18"/>
                    </a:cubicBezTo>
                    <a:cubicBezTo>
                      <a:pt x="26" y="20"/>
                      <a:pt x="26" y="20"/>
                      <a:pt x="26" y="20"/>
                    </a:cubicBezTo>
                    <a:cubicBezTo>
                      <a:pt x="26" y="20"/>
                      <a:pt x="25" y="20"/>
                      <a:pt x="25" y="20"/>
                    </a:cubicBezTo>
                    <a:cubicBezTo>
                      <a:pt x="25" y="20"/>
                      <a:pt x="25" y="20"/>
                      <a:pt x="25" y="20"/>
                    </a:cubicBezTo>
                    <a:cubicBezTo>
                      <a:pt x="24" y="20"/>
                      <a:pt x="24" y="20"/>
                      <a:pt x="24" y="20"/>
                    </a:cubicBezTo>
                    <a:cubicBezTo>
                      <a:pt x="23" y="20"/>
                      <a:pt x="23" y="20"/>
                      <a:pt x="23" y="20"/>
                    </a:cubicBezTo>
                    <a:cubicBezTo>
                      <a:pt x="23" y="20"/>
                      <a:pt x="23" y="20"/>
                      <a:pt x="23" y="21"/>
                    </a:cubicBezTo>
                    <a:cubicBezTo>
                      <a:pt x="22" y="21"/>
                      <a:pt x="22" y="21"/>
                      <a:pt x="22" y="21"/>
                    </a:cubicBezTo>
                    <a:cubicBezTo>
                      <a:pt x="22" y="21"/>
                      <a:pt x="22" y="21"/>
                      <a:pt x="22" y="21"/>
                    </a:cubicBezTo>
                    <a:cubicBezTo>
                      <a:pt x="21" y="21"/>
                      <a:pt x="21" y="21"/>
                      <a:pt x="21" y="21"/>
                    </a:cubicBezTo>
                    <a:cubicBezTo>
                      <a:pt x="21" y="21"/>
                      <a:pt x="21" y="21"/>
                      <a:pt x="21" y="21"/>
                    </a:cubicBezTo>
                    <a:cubicBezTo>
                      <a:pt x="20" y="20"/>
                      <a:pt x="20" y="20"/>
                      <a:pt x="20" y="20"/>
                    </a:cubicBezTo>
                    <a:cubicBezTo>
                      <a:pt x="20" y="20"/>
                      <a:pt x="19" y="20"/>
                      <a:pt x="19" y="20"/>
                    </a:cubicBezTo>
                    <a:cubicBezTo>
                      <a:pt x="19" y="20"/>
                      <a:pt x="19" y="20"/>
                      <a:pt x="19" y="20"/>
                    </a:cubicBezTo>
                    <a:cubicBezTo>
                      <a:pt x="18" y="20"/>
                      <a:pt x="18" y="20"/>
                      <a:pt x="18" y="20"/>
                    </a:cubicBezTo>
                    <a:cubicBezTo>
                      <a:pt x="17" y="20"/>
                      <a:pt x="17" y="20"/>
                      <a:pt x="17" y="20"/>
                    </a:cubicBezTo>
                    <a:cubicBezTo>
                      <a:pt x="17" y="20"/>
                      <a:pt x="17" y="20"/>
                      <a:pt x="17" y="20"/>
                    </a:cubicBezTo>
                    <a:cubicBezTo>
                      <a:pt x="16" y="20"/>
                      <a:pt x="16" y="20"/>
                      <a:pt x="16" y="20"/>
                    </a:cubicBezTo>
                    <a:cubicBezTo>
                      <a:pt x="16" y="20"/>
                      <a:pt x="16" y="20"/>
                      <a:pt x="16" y="20"/>
                    </a:cubicBezTo>
                    <a:cubicBezTo>
                      <a:pt x="15" y="20"/>
                      <a:pt x="15" y="20"/>
                      <a:pt x="15" y="20"/>
                    </a:cubicBezTo>
                    <a:cubicBezTo>
                      <a:pt x="15" y="20"/>
                      <a:pt x="15" y="20"/>
                      <a:pt x="15" y="19"/>
                    </a:cubicBezTo>
                    <a:cubicBezTo>
                      <a:pt x="15" y="19"/>
                      <a:pt x="15" y="19"/>
                      <a:pt x="15" y="19"/>
                    </a:cubicBezTo>
                    <a:cubicBezTo>
                      <a:pt x="15" y="19"/>
                      <a:pt x="15" y="18"/>
                      <a:pt x="15" y="18"/>
                    </a:cubicBezTo>
                    <a:cubicBezTo>
                      <a:pt x="14" y="17"/>
                      <a:pt x="14" y="17"/>
                      <a:pt x="14" y="17"/>
                    </a:cubicBezTo>
                    <a:cubicBezTo>
                      <a:pt x="14" y="17"/>
                      <a:pt x="13" y="17"/>
                      <a:pt x="13" y="17"/>
                    </a:cubicBezTo>
                    <a:cubicBezTo>
                      <a:pt x="13" y="16"/>
                      <a:pt x="13" y="16"/>
                      <a:pt x="13" y="16"/>
                    </a:cubicBezTo>
                    <a:cubicBezTo>
                      <a:pt x="13" y="16"/>
                      <a:pt x="13" y="16"/>
                      <a:pt x="12" y="15"/>
                    </a:cubicBezTo>
                    <a:cubicBezTo>
                      <a:pt x="10" y="13"/>
                      <a:pt x="10" y="13"/>
                      <a:pt x="10" y="13"/>
                    </a:cubicBezTo>
                    <a:cubicBezTo>
                      <a:pt x="10" y="12"/>
                      <a:pt x="10" y="12"/>
                      <a:pt x="10" y="12"/>
                    </a:cubicBezTo>
                    <a:cubicBezTo>
                      <a:pt x="8" y="11"/>
                      <a:pt x="8" y="11"/>
                      <a:pt x="8" y="11"/>
                    </a:cubicBezTo>
                    <a:cubicBezTo>
                      <a:pt x="8" y="11"/>
                      <a:pt x="7" y="11"/>
                      <a:pt x="7" y="11"/>
                    </a:cubicBezTo>
                    <a:cubicBezTo>
                      <a:pt x="6" y="11"/>
                      <a:pt x="6" y="11"/>
                      <a:pt x="6" y="11"/>
                    </a:cubicBezTo>
                    <a:cubicBezTo>
                      <a:pt x="6" y="11"/>
                      <a:pt x="6" y="11"/>
                      <a:pt x="6" y="11"/>
                    </a:cubicBezTo>
                    <a:cubicBezTo>
                      <a:pt x="5" y="12"/>
                      <a:pt x="5" y="12"/>
                      <a:pt x="5" y="12"/>
                    </a:cubicBezTo>
                    <a:cubicBezTo>
                      <a:pt x="4" y="12"/>
                      <a:pt x="4" y="12"/>
                      <a:pt x="5" y="12"/>
                    </a:cubicBezTo>
                    <a:cubicBezTo>
                      <a:pt x="5" y="13"/>
                      <a:pt x="5" y="13"/>
                      <a:pt x="5" y="13"/>
                    </a:cubicBezTo>
                    <a:cubicBezTo>
                      <a:pt x="5" y="13"/>
                      <a:pt x="5" y="13"/>
                      <a:pt x="5" y="13"/>
                    </a:cubicBezTo>
                    <a:cubicBezTo>
                      <a:pt x="5" y="15"/>
                      <a:pt x="5" y="15"/>
                      <a:pt x="5" y="15"/>
                    </a:cubicBezTo>
                    <a:cubicBezTo>
                      <a:pt x="5" y="15"/>
                      <a:pt x="5" y="15"/>
                      <a:pt x="5" y="15"/>
                    </a:cubicBezTo>
                    <a:cubicBezTo>
                      <a:pt x="2" y="13"/>
                      <a:pt x="2" y="13"/>
                      <a:pt x="2" y="13"/>
                    </a:cubicBezTo>
                    <a:cubicBezTo>
                      <a:pt x="2" y="13"/>
                      <a:pt x="2" y="13"/>
                      <a:pt x="2" y="13"/>
                    </a:cubicBezTo>
                    <a:cubicBezTo>
                      <a:pt x="1" y="15"/>
                      <a:pt x="1" y="15"/>
                      <a:pt x="1" y="15"/>
                    </a:cubicBezTo>
                    <a:cubicBezTo>
                      <a:pt x="0" y="15"/>
                      <a:pt x="1" y="15"/>
                      <a:pt x="0" y="15"/>
                    </a:cubicBezTo>
                    <a:cubicBezTo>
                      <a:pt x="0" y="15"/>
                      <a:pt x="1" y="15"/>
                      <a:pt x="1"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7"/>
                      <a:pt x="3" y="17"/>
                    </a:cubicBezTo>
                    <a:cubicBezTo>
                      <a:pt x="3" y="17"/>
                      <a:pt x="3" y="17"/>
                      <a:pt x="3" y="17"/>
                    </a:cubicBezTo>
                    <a:cubicBezTo>
                      <a:pt x="3" y="17"/>
                      <a:pt x="3" y="17"/>
                      <a:pt x="4" y="17"/>
                    </a:cubicBezTo>
                    <a:cubicBezTo>
                      <a:pt x="4" y="17"/>
                      <a:pt x="4" y="17"/>
                      <a:pt x="4" y="17"/>
                    </a:cubicBezTo>
                    <a:cubicBezTo>
                      <a:pt x="4" y="17"/>
                      <a:pt x="5" y="18"/>
                      <a:pt x="5" y="18"/>
                    </a:cubicBezTo>
                    <a:cubicBezTo>
                      <a:pt x="6" y="18"/>
                      <a:pt x="6" y="18"/>
                      <a:pt x="6" y="18"/>
                    </a:cubicBezTo>
                    <a:cubicBezTo>
                      <a:pt x="6" y="18"/>
                      <a:pt x="6" y="19"/>
                      <a:pt x="6" y="19"/>
                    </a:cubicBezTo>
                    <a:cubicBezTo>
                      <a:pt x="6" y="19"/>
                      <a:pt x="6" y="19"/>
                      <a:pt x="6" y="19"/>
                    </a:cubicBezTo>
                    <a:cubicBezTo>
                      <a:pt x="6" y="19"/>
                      <a:pt x="6" y="19"/>
                      <a:pt x="7" y="19"/>
                    </a:cubicBezTo>
                    <a:cubicBezTo>
                      <a:pt x="7" y="19"/>
                      <a:pt x="7" y="19"/>
                      <a:pt x="7" y="19"/>
                    </a:cubicBezTo>
                    <a:cubicBezTo>
                      <a:pt x="7" y="19"/>
                      <a:pt x="7" y="19"/>
                      <a:pt x="7" y="19"/>
                    </a:cubicBezTo>
                    <a:cubicBezTo>
                      <a:pt x="7" y="20"/>
                      <a:pt x="7" y="20"/>
                      <a:pt x="7" y="20"/>
                    </a:cubicBezTo>
                    <a:cubicBezTo>
                      <a:pt x="7" y="20"/>
                      <a:pt x="8" y="20"/>
                      <a:pt x="8" y="20"/>
                    </a:cubicBezTo>
                    <a:cubicBezTo>
                      <a:pt x="8" y="20"/>
                      <a:pt x="8" y="20"/>
                      <a:pt x="8" y="20"/>
                    </a:cubicBezTo>
                    <a:cubicBezTo>
                      <a:pt x="8" y="20"/>
                      <a:pt x="8" y="20"/>
                      <a:pt x="8" y="20"/>
                    </a:cubicBezTo>
                    <a:cubicBezTo>
                      <a:pt x="9" y="20"/>
                      <a:pt x="9" y="20"/>
                      <a:pt x="9" y="20"/>
                    </a:cubicBezTo>
                    <a:cubicBezTo>
                      <a:pt x="9" y="21"/>
                      <a:pt x="9" y="21"/>
                      <a:pt x="9" y="21"/>
                    </a:cubicBezTo>
                    <a:cubicBezTo>
                      <a:pt x="10" y="21"/>
                      <a:pt x="10" y="21"/>
                      <a:pt x="10" y="21"/>
                    </a:cubicBezTo>
                    <a:cubicBezTo>
                      <a:pt x="10" y="21"/>
                      <a:pt x="10" y="21"/>
                      <a:pt x="10" y="21"/>
                    </a:cubicBezTo>
                    <a:cubicBezTo>
                      <a:pt x="10" y="21"/>
                      <a:pt x="10" y="22"/>
                      <a:pt x="10" y="22"/>
                    </a:cubicBezTo>
                    <a:cubicBezTo>
                      <a:pt x="11" y="22"/>
                      <a:pt x="11" y="22"/>
                      <a:pt x="11" y="22"/>
                    </a:cubicBezTo>
                    <a:cubicBezTo>
                      <a:pt x="11" y="22"/>
                      <a:pt x="11" y="22"/>
                      <a:pt x="11" y="22"/>
                    </a:cubicBezTo>
                    <a:cubicBezTo>
                      <a:pt x="12" y="22"/>
                      <a:pt x="12" y="22"/>
                      <a:pt x="12" y="22"/>
                    </a:cubicBezTo>
                    <a:cubicBezTo>
                      <a:pt x="12" y="22"/>
                      <a:pt x="12" y="22"/>
                      <a:pt x="12" y="22"/>
                    </a:cubicBezTo>
                    <a:cubicBezTo>
                      <a:pt x="12" y="23"/>
                      <a:pt x="12" y="23"/>
                      <a:pt x="12" y="23"/>
                    </a:cubicBezTo>
                    <a:cubicBezTo>
                      <a:pt x="12" y="23"/>
                      <a:pt x="13" y="23"/>
                      <a:pt x="13" y="23"/>
                    </a:cubicBezTo>
                    <a:cubicBezTo>
                      <a:pt x="14" y="23"/>
                      <a:pt x="14" y="23"/>
                      <a:pt x="14" y="23"/>
                    </a:cubicBezTo>
                    <a:cubicBezTo>
                      <a:pt x="14" y="23"/>
                      <a:pt x="15" y="23"/>
                      <a:pt x="15" y="23"/>
                    </a:cubicBezTo>
                    <a:cubicBezTo>
                      <a:pt x="16" y="24"/>
                      <a:pt x="16" y="24"/>
                      <a:pt x="16" y="24"/>
                    </a:cubicBezTo>
                    <a:cubicBezTo>
                      <a:pt x="16" y="24"/>
                      <a:pt x="16" y="24"/>
                      <a:pt x="16" y="24"/>
                    </a:cubicBezTo>
                    <a:cubicBezTo>
                      <a:pt x="17" y="24"/>
                      <a:pt x="17" y="24"/>
                      <a:pt x="17" y="24"/>
                    </a:cubicBezTo>
                    <a:cubicBezTo>
                      <a:pt x="17" y="24"/>
                      <a:pt x="17" y="24"/>
                      <a:pt x="17" y="24"/>
                    </a:cubicBezTo>
                    <a:cubicBezTo>
                      <a:pt x="18" y="24"/>
                      <a:pt x="18" y="24"/>
                      <a:pt x="18" y="24"/>
                    </a:cubicBezTo>
                    <a:cubicBezTo>
                      <a:pt x="19" y="24"/>
                      <a:pt x="19" y="25"/>
                      <a:pt x="19" y="25"/>
                    </a:cubicBezTo>
                    <a:cubicBezTo>
                      <a:pt x="19" y="25"/>
                      <a:pt x="19" y="25"/>
                      <a:pt x="19" y="25"/>
                    </a:cubicBezTo>
                    <a:cubicBezTo>
                      <a:pt x="19" y="25"/>
                      <a:pt x="19" y="25"/>
                      <a:pt x="20" y="25"/>
                    </a:cubicBezTo>
                    <a:cubicBezTo>
                      <a:pt x="20" y="25"/>
                      <a:pt x="20" y="25"/>
                      <a:pt x="20" y="25"/>
                    </a:cubicBezTo>
                    <a:cubicBezTo>
                      <a:pt x="20" y="25"/>
                      <a:pt x="20" y="25"/>
                      <a:pt x="21" y="26"/>
                    </a:cubicBezTo>
                    <a:cubicBezTo>
                      <a:pt x="21" y="26"/>
                      <a:pt x="21" y="26"/>
                      <a:pt x="21" y="26"/>
                    </a:cubicBezTo>
                    <a:cubicBezTo>
                      <a:pt x="21" y="26"/>
                      <a:pt x="21" y="26"/>
                      <a:pt x="21" y="26"/>
                    </a:cubicBezTo>
                    <a:cubicBezTo>
                      <a:pt x="21" y="27"/>
                      <a:pt x="21" y="27"/>
                      <a:pt x="21" y="27"/>
                    </a:cubicBezTo>
                    <a:cubicBezTo>
                      <a:pt x="21" y="28"/>
                      <a:pt x="21" y="28"/>
                      <a:pt x="22" y="28"/>
                    </a:cubicBezTo>
                    <a:cubicBezTo>
                      <a:pt x="22" y="27"/>
                      <a:pt x="22" y="27"/>
                      <a:pt x="22" y="27"/>
                    </a:cubicBezTo>
                    <a:cubicBezTo>
                      <a:pt x="22" y="27"/>
                      <a:pt x="22" y="27"/>
                      <a:pt x="22" y="28"/>
                    </a:cubicBezTo>
                    <a:cubicBezTo>
                      <a:pt x="23" y="29"/>
                      <a:pt x="23" y="29"/>
                      <a:pt x="23" y="29"/>
                    </a:cubicBezTo>
                    <a:cubicBezTo>
                      <a:pt x="23" y="29"/>
                      <a:pt x="23" y="29"/>
                      <a:pt x="23" y="29"/>
                    </a:cubicBezTo>
                    <a:cubicBezTo>
                      <a:pt x="24" y="30"/>
                      <a:pt x="24" y="30"/>
                      <a:pt x="24" y="30"/>
                    </a:cubicBezTo>
                    <a:cubicBezTo>
                      <a:pt x="24" y="30"/>
                      <a:pt x="25" y="30"/>
                      <a:pt x="25" y="30"/>
                    </a:cubicBezTo>
                    <a:cubicBezTo>
                      <a:pt x="25" y="30"/>
                      <a:pt x="25" y="30"/>
                      <a:pt x="25" y="30"/>
                    </a:cubicBezTo>
                    <a:cubicBezTo>
                      <a:pt x="25" y="31"/>
                      <a:pt x="25" y="31"/>
                      <a:pt x="25" y="31"/>
                    </a:cubicBezTo>
                    <a:cubicBezTo>
                      <a:pt x="25" y="31"/>
                      <a:pt x="25" y="31"/>
                      <a:pt x="25" y="31"/>
                    </a:cubicBezTo>
                    <a:cubicBezTo>
                      <a:pt x="24" y="31"/>
                      <a:pt x="24" y="31"/>
                      <a:pt x="24" y="31"/>
                    </a:cubicBezTo>
                    <a:cubicBezTo>
                      <a:pt x="24" y="32"/>
                      <a:pt x="24" y="32"/>
                      <a:pt x="24" y="32"/>
                    </a:cubicBezTo>
                    <a:cubicBezTo>
                      <a:pt x="24" y="33"/>
                      <a:pt x="24" y="33"/>
                      <a:pt x="24" y="33"/>
                    </a:cubicBezTo>
                    <a:cubicBezTo>
                      <a:pt x="24" y="34"/>
                      <a:pt x="24" y="34"/>
                      <a:pt x="24" y="34"/>
                    </a:cubicBezTo>
                    <a:cubicBezTo>
                      <a:pt x="24" y="34"/>
                      <a:pt x="24" y="34"/>
                      <a:pt x="24" y="34"/>
                    </a:cubicBezTo>
                    <a:cubicBezTo>
                      <a:pt x="25" y="34"/>
                      <a:pt x="25" y="35"/>
                      <a:pt x="25" y="35"/>
                    </a:cubicBezTo>
                    <a:cubicBezTo>
                      <a:pt x="24" y="35"/>
                      <a:pt x="24" y="35"/>
                      <a:pt x="24" y="35"/>
                    </a:cubicBezTo>
                    <a:cubicBezTo>
                      <a:pt x="24" y="35"/>
                      <a:pt x="24" y="35"/>
                      <a:pt x="24" y="35"/>
                    </a:cubicBezTo>
                    <a:cubicBezTo>
                      <a:pt x="23" y="36"/>
                      <a:pt x="23" y="36"/>
                      <a:pt x="23" y="36"/>
                    </a:cubicBezTo>
                    <a:cubicBezTo>
                      <a:pt x="23" y="36"/>
                      <a:pt x="23" y="36"/>
                      <a:pt x="23" y="36"/>
                    </a:cubicBezTo>
                    <a:cubicBezTo>
                      <a:pt x="23" y="36"/>
                      <a:pt x="23" y="37"/>
                      <a:pt x="24" y="37"/>
                    </a:cubicBezTo>
                    <a:cubicBezTo>
                      <a:pt x="24" y="37"/>
                      <a:pt x="24" y="37"/>
                      <a:pt x="24" y="37"/>
                    </a:cubicBezTo>
                    <a:cubicBezTo>
                      <a:pt x="24" y="37"/>
                      <a:pt x="25" y="37"/>
                      <a:pt x="25" y="37"/>
                    </a:cubicBezTo>
                    <a:cubicBezTo>
                      <a:pt x="26" y="37"/>
                      <a:pt x="26" y="37"/>
                      <a:pt x="26" y="37"/>
                    </a:cubicBezTo>
                    <a:cubicBezTo>
                      <a:pt x="26" y="37"/>
                      <a:pt x="26" y="37"/>
                      <a:pt x="26" y="37"/>
                    </a:cubicBezTo>
                    <a:cubicBezTo>
                      <a:pt x="26" y="37"/>
                      <a:pt x="26" y="37"/>
                      <a:pt x="26" y="37"/>
                    </a:cubicBezTo>
                    <a:cubicBezTo>
                      <a:pt x="26" y="37"/>
                      <a:pt x="26" y="38"/>
                      <a:pt x="26" y="38"/>
                    </a:cubicBezTo>
                    <a:cubicBezTo>
                      <a:pt x="26" y="38"/>
                      <a:pt x="26" y="38"/>
                      <a:pt x="26" y="38"/>
                    </a:cubicBezTo>
                    <a:cubicBezTo>
                      <a:pt x="26" y="38"/>
                      <a:pt x="26" y="38"/>
                      <a:pt x="26" y="38"/>
                    </a:cubicBezTo>
                    <a:cubicBezTo>
                      <a:pt x="26" y="39"/>
                      <a:pt x="26" y="39"/>
                      <a:pt x="25" y="39"/>
                    </a:cubicBezTo>
                    <a:cubicBezTo>
                      <a:pt x="25" y="39"/>
                      <a:pt x="25" y="39"/>
                      <a:pt x="25" y="39"/>
                    </a:cubicBezTo>
                    <a:cubicBezTo>
                      <a:pt x="25" y="39"/>
                      <a:pt x="24" y="39"/>
                      <a:pt x="24" y="39"/>
                    </a:cubicBezTo>
                    <a:cubicBezTo>
                      <a:pt x="25" y="40"/>
                      <a:pt x="25" y="40"/>
                      <a:pt x="25" y="40"/>
                    </a:cubicBezTo>
                    <a:cubicBezTo>
                      <a:pt x="25" y="40"/>
                      <a:pt x="25" y="41"/>
                      <a:pt x="25" y="41"/>
                    </a:cubicBezTo>
                    <a:cubicBezTo>
                      <a:pt x="25" y="41"/>
                      <a:pt x="25" y="41"/>
                      <a:pt x="25" y="41"/>
                    </a:cubicBezTo>
                    <a:cubicBezTo>
                      <a:pt x="25" y="41"/>
                      <a:pt x="25" y="42"/>
                      <a:pt x="26" y="42"/>
                    </a:cubicBezTo>
                    <a:cubicBezTo>
                      <a:pt x="26" y="43"/>
                      <a:pt x="26" y="43"/>
                      <a:pt x="26" y="43"/>
                    </a:cubicBezTo>
                    <a:cubicBezTo>
                      <a:pt x="26" y="43"/>
                      <a:pt x="26" y="43"/>
                      <a:pt x="26" y="43"/>
                    </a:cubicBezTo>
                    <a:cubicBezTo>
                      <a:pt x="27" y="44"/>
                      <a:pt x="27" y="44"/>
                      <a:pt x="27" y="44"/>
                    </a:cubicBezTo>
                    <a:cubicBezTo>
                      <a:pt x="27" y="44"/>
                      <a:pt x="27" y="44"/>
                      <a:pt x="27" y="44"/>
                    </a:cubicBezTo>
                    <a:cubicBezTo>
                      <a:pt x="27" y="44"/>
                      <a:pt x="27" y="44"/>
                      <a:pt x="27" y="44"/>
                    </a:cubicBezTo>
                    <a:cubicBezTo>
                      <a:pt x="27" y="45"/>
                      <a:pt x="27" y="45"/>
                      <a:pt x="27" y="45"/>
                    </a:cubicBezTo>
                    <a:cubicBezTo>
                      <a:pt x="28" y="45"/>
                      <a:pt x="28" y="45"/>
                      <a:pt x="28" y="45"/>
                    </a:cubicBezTo>
                    <a:cubicBezTo>
                      <a:pt x="28" y="45"/>
                      <a:pt x="28" y="45"/>
                      <a:pt x="28" y="46"/>
                    </a:cubicBezTo>
                    <a:cubicBezTo>
                      <a:pt x="28" y="46"/>
                      <a:pt x="28" y="46"/>
                      <a:pt x="28" y="46"/>
                    </a:cubicBezTo>
                    <a:cubicBezTo>
                      <a:pt x="28" y="46"/>
                      <a:pt x="28" y="46"/>
                      <a:pt x="28" y="46"/>
                    </a:cubicBezTo>
                    <a:cubicBezTo>
                      <a:pt x="27" y="46"/>
                      <a:pt x="27" y="46"/>
                      <a:pt x="27" y="47"/>
                    </a:cubicBezTo>
                    <a:cubicBezTo>
                      <a:pt x="27" y="47"/>
                      <a:pt x="27" y="47"/>
                      <a:pt x="27" y="47"/>
                    </a:cubicBezTo>
                    <a:cubicBezTo>
                      <a:pt x="27" y="47"/>
                      <a:pt x="27" y="48"/>
                      <a:pt x="27" y="48"/>
                    </a:cubicBezTo>
                    <a:cubicBezTo>
                      <a:pt x="27" y="48"/>
                      <a:pt x="27" y="48"/>
                      <a:pt x="27" y="48"/>
                    </a:cubicBezTo>
                    <a:cubicBezTo>
                      <a:pt x="27" y="48"/>
                      <a:pt x="27" y="48"/>
                      <a:pt x="27" y="48"/>
                    </a:cubicBezTo>
                    <a:cubicBezTo>
                      <a:pt x="27" y="49"/>
                      <a:pt x="27" y="49"/>
                      <a:pt x="27" y="49"/>
                    </a:cubicBezTo>
                    <a:cubicBezTo>
                      <a:pt x="27" y="49"/>
                      <a:pt x="27" y="49"/>
                      <a:pt x="27" y="50"/>
                    </a:cubicBezTo>
                    <a:cubicBezTo>
                      <a:pt x="25" y="51"/>
                      <a:pt x="25" y="51"/>
                      <a:pt x="25" y="51"/>
                    </a:cubicBezTo>
                    <a:cubicBezTo>
                      <a:pt x="25" y="51"/>
                      <a:pt x="25" y="51"/>
                      <a:pt x="25" y="51"/>
                    </a:cubicBezTo>
                    <a:cubicBezTo>
                      <a:pt x="25" y="52"/>
                      <a:pt x="25" y="52"/>
                      <a:pt x="25" y="52"/>
                    </a:cubicBezTo>
                    <a:cubicBezTo>
                      <a:pt x="25" y="52"/>
                      <a:pt x="25" y="52"/>
                      <a:pt x="25" y="52"/>
                    </a:cubicBezTo>
                    <a:cubicBezTo>
                      <a:pt x="25" y="52"/>
                      <a:pt x="25" y="52"/>
                      <a:pt x="25" y="52"/>
                    </a:cubicBezTo>
                    <a:cubicBezTo>
                      <a:pt x="25" y="53"/>
                      <a:pt x="25" y="53"/>
                      <a:pt x="25" y="53"/>
                    </a:cubicBezTo>
                    <a:cubicBezTo>
                      <a:pt x="25" y="53"/>
                      <a:pt x="25" y="53"/>
                      <a:pt x="25" y="53"/>
                    </a:cubicBezTo>
                    <a:cubicBezTo>
                      <a:pt x="25" y="53"/>
                      <a:pt x="26" y="54"/>
                      <a:pt x="26" y="54"/>
                    </a:cubicBezTo>
                    <a:cubicBezTo>
                      <a:pt x="26" y="54"/>
                      <a:pt x="26" y="54"/>
                      <a:pt x="26" y="54"/>
                    </a:cubicBezTo>
                    <a:cubicBezTo>
                      <a:pt x="26" y="54"/>
                      <a:pt x="26" y="54"/>
                      <a:pt x="26" y="54"/>
                    </a:cubicBezTo>
                    <a:cubicBezTo>
                      <a:pt x="27" y="54"/>
                      <a:pt x="27" y="54"/>
                      <a:pt x="27" y="54"/>
                    </a:cubicBezTo>
                    <a:cubicBezTo>
                      <a:pt x="27" y="54"/>
                      <a:pt x="28" y="54"/>
                      <a:pt x="28" y="55"/>
                    </a:cubicBezTo>
                    <a:cubicBezTo>
                      <a:pt x="27" y="55"/>
                      <a:pt x="27" y="55"/>
                      <a:pt x="27" y="55"/>
                    </a:cubicBezTo>
                    <a:cubicBezTo>
                      <a:pt x="27" y="56"/>
                      <a:pt x="28" y="56"/>
                      <a:pt x="28" y="56"/>
                    </a:cubicBezTo>
                    <a:cubicBezTo>
                      <a:pt x="28" y="56"/>
                      <a:pt x="28" y="56"/>
                      <a:pt x="28" y="56"/>
                    </a:cubicBezTo>
                    <a:cubicBezTo>
                      <a:pt x="28" y="56"/>
                      <a:pt x="28" y="57"/>
                      <a:pt x="28" y="57"/>
                    </a:cubicBezTo>
                    <a:cubicBezTo>
                      <a:pt x="28" y="57"/>
                      <a:pt x="28" y="57"/>
                      <a:pt x="28" y="57"/>
                    </a:cubicBezTo>
                    <a:cubicBezTo>
                      <a:pt x="28" y="57"/>
                      <a:pt x="28" y="58"/>
                      <a:pt x="29" y="58"/>
                    </a:cubicBezTo>
                    <a:cubicBezTo>
                      <a:pt x="29" y="58"/>
                      <a:pt x="29" y="58"/>
                      <a:pt x="29" y="58"/>
                    </a:cubicBezTo>
                    <a:cubicBezTo>
                      <a:pt x="29" y="58"/>
                      <a:pt x="29" y="58"/>
                      <a:pt x="29" y="58"/>
                    </a:cubicBezTo>
                    <a:cubicBezTo>
                      <a:pt x="29" y="59"/>
                      <a:pt x="29" y="59"/>
                      <a:pt x="29" y="59"/>
                    </a:cubicBezTo>
                    <a:cubicBezTo>
                      <a:pt x="29" y="60"/>
                      <a:pt x="30" y="60"/>
                      <a:pt x="30" y="59"/>
                    </a:cubicBezTo>
                    <a:cubicBezTo>
                      <a:pt x="29" y="59"/>
                      <a:pt x="30" y="59"/>
                      <a:pt x="31" y="60"/>
                    </a:cubicBezTo>
                    <a:cubicBezTo>
                      <a:pt x="31" y="60"/>
                      <a:pt x="31" y="60"/>
                      <a:pt x="31" y="60"/>
                    </a:cubicBezTo>
                    <a:cubicBezTo>
                      <a:pt x="32" y="59"/>
                      <a:pt x="33" y="59"/>
                      <a:pt x="32" y="60"/>
                    </a:cubicBezTo>
                    <a:cubicBezTo>
                      <a:pt x="33" y="60"/>
                      <a:pt x="33" y="60"/>
                      <a:pt x="33" y="61"/>
                    </a:cubicBezTo>
                    <a:cubicBezTo>
                      <a:pt x="34" y="61"/>
                      <a:pt x="32" y="61"/>
                      <a:pt x="34" y="62"/>
                    </a:cubicBezTo>
                    <a:cubicBezTo>
                      <a:pt x="34" y="61"/>
                      <a:pt x="34" y="61"/>
                      <a:pt x="35" y="61"/>
                    </a:cubicBezTo>
                    <a:cubicBezTo>
                      <a:pt x="36" y="61"/>
                      <a:pt x="37" y="63"/>
                      <a:pt x="37" y="62"/>
                    </a:cubicBezTo>
                    <a:cubicBezTo>
                      <a:pt x="37" y="62"/>
                      <a:pt x="38" y="63"/>
                      <a:pt x="38" y="63"/>
                    </a:cubicBezTo>
                    <a:cubicBezTo>
                      <a:pt x="38" y="63"/>
                      <a:pt x="38" y="63"/>
                      <a:pt x="38" y="63"/>
                    </a:cubicBezTo>
                    <a:cubicBezTo>
                      <a:pt x="38" y="64"/>
                      <a:pt x="39" y="64"/>
                      <a:pt x="39" y="64"/>
                    </a:cubicBezTo>
                    <a:cubicBezTo>
                      <a:pt x="38" y="65"/>
                      <a:pt x="38" y="64"/>
                      <a:pt x="38" y="65"/>
                    </a:cubicBezTo>
                    <a:cubicBezTo>
                      <a:pt x="38" y="65"/>
                      <a:pt x="39" y="65"/>
                      <a:pt x="38" y="65"/>
                    </a:cubicBezTo>
                    <a:cubicBezTo>
                      <a:pt x="37" y="66"/>
                      <a:pt x="39" y="66"/>
                      <a:pt x="38" y="67"/>
                    </a:cubicBezTo>
                    <a:cubicBezTo>
                      <a:pt x="38" y="67"/>
                      <a:pt x="38" y="67"/>
                      <a:pt x="38" y="67"/>
                    </a:cubicBezTo>
                    <a:cubicBezTo>
                      <a:pt x="38" y="67"/>
                      <a:pt x="38" y="67"/>
                      <a:pt x="38" y="67"/>
                    </a:cubicBezTo>
                    <a:cubicBezTo>
                      <a:pt x="38" y="68"/>
                      <a:pt x="38" y="68"/>
                      <a:pt x="38" y="68"/>
                    </a:cubicBezTo>
                    <a:cubicBezTo>
                      <a:pt x="39" y="68"/>
                      <a:pt x="39" y="69"/>
                      <a:pt x="39" y="69"/>
                    </a:cubicBezTo>
                    <a:cubicBezTo>
                      <a:pt x="39" y="69"/>
                      <a:pt x="40" y="70"/>
                      <a:pt x="40" y="70"/>
                    </a:cubicBezTo>
                    <a:cubicBezTo>
                      <a:pt x="39" y="70"/>
                      <a:pt x="39" y="69"/>
                      <a:pt x="39" y="69"/>
                    </a:cubicBezTo>
                    <a:cubicBezTo>
                      <a:pt x="38" y="69"/>
                      <a:pt x="38" y="69"/>
                      <a:pt x="37" y="70"/>
                    </a:cubicBezTo>
                    <a:cubicBezTo>
                      <a:pt x="37" y="70"/>
                      <a:pt x="38" y="71"/>
                      <a:pt x="39" y="71"/>
                    </a:cubicBezTo>
                    <a:cubicBezTo>
                      <a:pt x="39" y="71"/>
                      <a:pt x="39" y="72"/>
                      <a:pt x="38" y="72"/>
                    </a:cubicBezTo>
                    <a:cubicBezTo>
                      <a:pt x="38" y="71"/>
                      <a:pt x="37" y="71"/>
                      <a:pt x="37" y="70"/>
                    </a:cubicBezTo>
                    <a:cubicBezTo>
                      <a:pt x="36" y="70"/>
                      <a:pt x="35" y="70"/>
                      <a:pt x="35" y="70"/>
                    </a:cubicBezTo>
                    <a:cubicBezTo>
                      <a:pt x="36" y="71"/>
                      <a:pt x="34" y="71"/>
                      <a:pt x="34" y="71"/>
                    </a:cubicBezTo>
                    <a:cubicBezTo>
                      <a:pt x="34" y="72"/>
                      <a:pt x="33" y="71"/>
                      <a:pt x="33" y="71"/>
                    </a:cubicBezTo>
                    <a:cubicBezTo>
                      <a:pt x="32" y="71"/>
                      <a:pt x="32" y="71"/>
                      <a:pt x="32" y="72"/>
                    </a:cubicBezTo>
                    <a:cubicBezTo>
                      <a:pt x="32" y="72"/>
                      <a:pt x="32" y="73"/>
                      <a:pt x="32" y="73"/>
                    </a:cubicBezTo>
                    <a:cubicBezTo>
                      <a:pt x="31" y="73"/>
                      <a:pt x="31" y="73"/>
                      <a:pt x="31" y="73"/>
                    </a:cubicBezTo>
                    <a:cubicBezTo>
                      <a:pt x="31" y="74"/>
                      <a:pt x="31" y="73"/>
                      <a:pt x="30" y="73"/>
                    </a:cubicBezTo>
                    <a:cubicBezTo>
                      <a:pt x="30" y="74"/>
                      <a:pt x="30" y="75"/>
                      <a:pt x="30" y="75"/>
                    </a:cubicBezTo>
                    <a:cubicBezTo>
                      <a:pt x="30" y="75"/>
                      <a:pt x="29" y="76"/>
                      <a:pt x="29" y="76"/>
                    </a:cubicBezTo>
                    <a:cubicBezTo>
                      <a:pt x="29" y="76"/>
                      <a:pt x="29" y="76"/>
                      <a:pt x="29" y="76"/>
                    </a:cubicBezTo>
                    <a:cubicBezTo>
                      <a:pt x="29" y="77"/>
                      <a:pt x="28" y="77"/>
                      <a:pt x="27" y="77"/>
                    </a:cubicBezTo>
                    <a:cubicBezTo>
                      <a:pt x="28" y="78"/>
                      <a:pt x="27" y="77"/>
                      <a:pt x="27" y="78"/>
                    </a:cubicBezTo>
                    <a:cubicBezTo>
                      <a:pt x="27" y="78"/>
                      <a:pt x="27" y="78"/>
                      <a:pt x="26" y="78"/>
                    </a:cubicBezTo>
                    <a:cubicBezTo>
                      <a:pt x="26" y="78"/>
                      <a:pt x="26" y="79"/>
                      <a:pt x="25" y="79"/>
                    </a:cubicBezTo>
                    <a:cubicBezTo>
                      <a:pt x="24" y="79"/>
                      <a:pt x="24" y="79"/>
                      <a:pt x="24" y="80"/>
                    </a:cubicBezTo>
                    <a:cubicBezTo>
                      <a:pt x="25" y="80"/>
                      <a:pt x="24" y="80"/>
                      <a:pt x="24" y="80"/>
                    </a:cubicBezTo>
                    <a:cubicBezTo>
                      <a:pt x="25" y="80"/>
                      <a:pt x="25" y="81"/>
                      <a:pt x="24" y="81"/>
                    </a:cubicBezTo>
                    <a:cubicBezTo>
                      <a:pt x="23" y="81"/>
                      <a:pt x="23" y="81"/>
                      <a:pt x="22" y="81"/>
                    </a:cubicBezTo>
                    <a:cubicBezTo>
                      <a:pt x="22" y="81"/>
                      <a:pt x="22" y="81"/>
                      <a:pt x="23" y="82"/>
                    </a:cubicBezTo>
                    <a:cubicBezTo>
                      <a:pt x="24" y="83"/>
                      <a:pt x="22" y="83"/>
                      <a:pt x="22" y="83"/>
                    </a:cubicBezTo>
                    <a:cubicBezTo>
                      <a:pt x="21" y="82"/>
                      <a:pt x="20" y="82"/>
                      <a:pt x="20" y="83"/>
                    </a:cubicBezTo>
                    <a:cubicBezTo>
                      <a:pt x="20" y="85"/>
                      <a:pt x="19" y="83"/>
                      <a:pt x="19" y="83"/>
                    </a:cubicBezTo>
                    <a:cubicBezTo>
                      <a:pt x="18" y="83"/>
                      <a:pt x="18" y="83"/>
                      <a:pt x="18" y="83"/>
                    </a:cubicBezTo>
                    <a:cubicBezTo>
                      <a:pt x="18" y="83"/>
                      <a:pt x="19" y="84"/>
                      <a:pt x="17" y="84"/>
                    </a:cubicBezTo>
                    <a:cubicBezTo>
                      <a:pt x="16" y="84"/>
                      <a:pt x="16" y="85"/>
                      <a:pt x="16" y="85"/>
                    </a:cubicBezTo>
                    <a:cubicBezTo>
                      <a:pt x="16" y="86"/>
                      <a:pt x="16" y="86"/>
                      <a:pt x="16" y="86"/>
                    </a:cubicBezTo>
                    <a:cubicBezTo>
                      <a:pt x="16" y="86"/>
                      <a:pt x="16" y="86"/>
                      <a:pt x="16" y="86"/>
                    </a:cubicBezTo>
                    <a:cubicBezTo>
                      <a:pt x="16" y="87"/>
                      <a:pt x="15" y="87"/>
                      <a:pt x="15" y="87"/>
                    </a:cubicBezTo>
                    <a:cubicBezTo>
                      <a:pt x="15" y="86"/>
                      <a:pt x="14" y="86"/>
                      <a:pt x="14" y="87"/>
                    </a:cubicBezTo>
                    <a:cubicBezTo>
                      <a:pt x="14" y="88"/>
                      <a:pt x="15" y="88"/>
                      <a:pt x="14" y="88"/>
                    </a:cubicBezTo>
                    <a:cubicBezTo>
                      <a:pt x="13" y="88"/>
                      <a:pt x="13" y="89"/>
                      <a:pt x="14" y="89"/>
                    </a:cubicBezTo>
                    <a:cubicBezTo>
                      <a:pt x="14" y="89"/>
                      <a:pt x="15" y="90"/>
                      <a:pt x="15" y="90"/>
                    </a:cubicBezTo>
                    <a:cubicBezTo>
                      <a:pt x="14" y="90"/>
                      <a:pt x="14" y="90"/>
                      <a:pt x="13" y="90"/>
                    </a:cubicBezTo>
                    <a:cubicBezTo>
                      <a:pt x="13" y="90"/>
                      <a:pt x="12" y="89"/>
                      <a:pt x="13" y="89"/>
                    </a:cubicBezTo>
                    <a:cubicBezTo>
                      <a:pt x="13" y="89"/>
                      <a:pt x="12" y="88"/>
                      <a:pt x="12" y="88"/>
                    </a:cubicBezTo>
                    <a:cubicBezTo>
                      <a:pt x="12" y="89"/>
                      <a:pt x="12" y="90"/>
                      <a:pt x="11" y="90"/>
                    </a:cubicBezTo>
                    <a:cubicBezTo>
                      <a:pt x="11" y="90"/>
                      <a:pt x="11" y="90"/>
                      <a:pt x="11" y="90"/>
                    </a:cubicBezTo>
                    <a:cubicBezTo>
                      <a:pt x="12" y="90"/>
                      <a:pt x="9" y="92"/>
                      <a:pt x="10" y="92"/>
                    </a:cubicBezTo>
                    <a:cubicBezTo>
                      <a:pt x="9" y="92"/>
                      <a:pt x="8" y="92"/>
                      <a:pt x="8" y="92"/>
                    </a:cubicBezTo>
                    <a:cubicBezTo>
                      <a:pt x="9" y="92"/>
                      <a:pt x="8" y="90"/>
                      <a:pt x="8" y="92"/>
                    </a:cubicBezTo>
                    <a:cubicBezTo>
                      <a:pt x="8" y="93"/>
                      <a:pt x="7" y="92"/>
                      <a:pt x="8" y="93"/>
                    </a:cubicBezTo>
                    <a:cubicBezTo>
                      <a:pt x="8" y="93"/>
                      <a:pt x="8" y="92"/>
                      <a:pt x="9" y="93"/>
                    </a:cubicBezTo>
                    <a:cubicBezTo>
                      <a:pt x="9" y="94"/>
                      <a:pt x="7" y="92"/>
                      <a:pt x="8" y="94"/>
                    </a:cubicBezTo>
                    <a:cubicBezTo>
                      <a:pt x="8" y="95"/>
                      <a:pt x="7" y="95"/>
                      <a:pt x="7" y="96"/>
                    </a:cubicBezTo>
                    <a:cubicBezTo>
                      <a:pt x="7" y="97"/>
                      <a:pt x="7" y="96"/>
                      <a:pt x="7" y="96"/>
                    </a:cubicBezTo>
                    <a:cubicBezTo>
                      <a:pt x="6" y="96"/>
                      <a:pt x="6" y="96"/>
                      <a:pt x="6" y="96"/>
                    </a:cubicBezTo>
                    <a:cubicBezTo>
                      <a:pt x="6" y="97"/>
                      <a:pt x="5" y="97"/>
                      <a:pt x="5" y="98"/>
                    </a:cubicBezTo>
                    <a:cubicBezTo>
                      <a:pt x="5" y="98"/>
                      <a:pt x="4" y="97"/>
                      <a:pt x="4" y="98"/>
                    </a:cubicBezTo>
                    <a:cubicBezTo>
                      <a:pt x="5" y="98"/>
                      <a:pt x="5" y="99"/>
                      <a:pt x="5" y="99"/>
                    </a:cubicBezTo>
                    <a:cubicBezTo>
                      <a:pt x="4" y="100"/>
                      <a:pt x="6" y="99"/>
                      <a:pt x="5" y="100"/>
                    </a:cubicBezTo>
                    <a:cubicBezTo>
                      <a:pt x="7" y="100"/>
                      <a:pt x="3" y="100"/>
                      <a:pt x="5" y="101"/>
                    </a:cubicBezTo>
                    <a:cubicBezTo>
                      <a:pt x="5" y="101"/>
                      <a:pt x="4" y="102"/>
                      <a:pt x="5" y="101"/>
                    </a:cubicBezTo>
                    <a:cubicBezTo>
                      <a:pt x="6" y="100"/>
                      <a:pt x="5" y="102"/>
                      <a:pt x="6" y="102"/>
                    </a:cubicBezTo>
                    <a:cubicBezTo>
                      <a:pt x="7" y="101"/>
                      <a:pt x="6" y="102"/>
                      <a:pt x="6" y="103"/>
                    </a:cubicBezTo>
                    <a:cubicBezTo>
                      <a:pt x="6" y="103"/>
                      <a:pt x="8" y="103"/>
                      <a:pt x="7" y="104"/>
                    </a:cubicBezTo>
                    <a:cubicBezTo>
                      <a:pt x="6" y="104"/>
                      <a:pt x="8" y="104"/>
                      <a:pt x="7" y="104"/>
                    </a:cubicBezTo>
                    <a:cubicBezTo>
                      <a:pt x="7" y="104"/>
                      <a:pt x="7" y="104"/>
                      <a:pt x="7" y="105"/>
                    </a:cubicBezTo>
                    <a:cubicBezTo>
                      <a:pt x="6" y="106"/>
                      <a:pt x="7" y="105"/>
                      <a:pt x="6" y="105"/>
                    </a:cubicBezTo>
                    <a:cubicBezTo>
                      <a:pt x="6" y="106"/>
                      <a:pt x="6" y="106"/>
                      <a:pt x="6" y="106"/>
                    </a:cubicBezTo>
                    <a:cubicBezTo>
                      <a:pt x="7" y="106"/>
                      <a:pt x="8" y="107"/>
                      <a:pt x="6" y="106"/>
                    </a:cubicBezTo>
                    <a:cubicBezTo>
                      <a:pt x="6" y="107"/>
                      <a:pt x="6" y="107"/>
                      <a:pt x="6" y="107"/>
                    </a:cubicBezTo>
                    <a:cubicBezTo>
                      <a:pt x="9" y="108"/>
                      <a:pt x="8" y="108"/>
                      <a:pt x="7" y="107"/>
                    </a:cubicBezTo>
                    <a:cubicBezTo>
                      <a:pt x="7" y="108"/>
                      <a:pt x="7" y="108"/>
                      <a:pt x="7" y="108"/>
                    </a:cubicBezTo>
                    <a:cubicBezTo>
                      <a:pt x="7" y="109"/>
                      <a:pt x="7" y="109"/>
                      <a:pt x="8" y="109"/>
                    </a:cubicBezTo>
                    <a:cubicBezTo>
                      <a:pt x="10" y="110"/>
                      <a:pt x="9" y="110"/>
                      <a:pt x="6" y="109"/>
                    </a:cubicBezTo>
                    <a:cubicBezTo>
                      <a:pt x="6" y="110"/>
                      <a:pt x="10" y="111"/>
                      <a:pt x="8" y="111"/>
                    </a:cubicBezTo>
                    <a:cubicBezTo>
                      <a:pt x="8" y="110"/>
                      <a:pt x="7" y="110"/>
                      <a:pt x="7" y="110"/>
                    </a:cubicBezTo>
                    <a:cubicBezTo>
                      <a:pt x="7" y="111"/>
                      <a:pt x="11" y="113"/>
                      <a:pt x="9" y="113"/>
                    </a:cubicBezTo>
                    <a:cubicBezTo>
                      <a:pt x="9" y="113"/>
                      <a:pt x="7" y="111"/>
                      <a:pt x="7" y="111"/>
                    </a:cubicBezTo>
                    <a:cubicBezTo>
                      <a:pt x="8" y="111"/>
                      <a:pt x="8" y="113"/>
                      <a:pt x="8" y="113"/>
                    </a:cubicBezTo>
                    <a:cubicBezTo>
                      <a:pt x="9" y="114"/>
                      <a:pt x="8" y="114"/>
                      <a:pt x="8" y="115"/>
                    </a:cubicBezTo>
                    <a:cubicBezTo>
                      <a:pt x="10" y="116"/>
                      <a:pt x="9" y="116"/>
                      <a:pt x="7" y="115"/>
                    </a:cubicBezTo>
                    <a:cubicBezTo>
                      <a:pt x="7" y="115"/>
                      <a:pt x="6" y="116"/>
                      <a:pt x="7" y="116"/>
                    </a:cubicBezTo>
                    <a:cubicBezTo>
                      <a:pt x="8" y="116"/>
                      <a:pt x="7" y="116"/>
                      <a:pt x="7" y="115"/>
                    </a:cubicBezTo>
                    <a:cubicBezTo>
                      <a:pt x="8" y="115"/>
                      <a:pt x="8" y="117"/>
                      <a:pt x="7" y="117"/>
                    </a:cubicBezTo>
                    <a:cubicBezTo>
                      <a:pt x="7" y="118"/>
                      <a:pt x="8" y="119"/>
                      <a:pt x="7" y="118"/>
                    </a:cubicBezTo>
                    <a:cubicBezTo>
                      <a:pt x="6" y="118"/>
                      <a:pt x="6" y="119"/>
                      <a:pt x="6" y="119"/>
                    </a:cubicBezTo>
                    <a:cubicBezTo>
                      <a:pt x="8" y="121"/>
                      <a:pt x="8" y="122"/>
                      <a:pt x="5" y="119"/>
                    </a:cubicBezTo>
                    <a:cubicBezTo>
                      <a:pt x="4" y="119"/>
                      <a:pt x="4" y="120"/>
                      <a:pt x="6" y="120"/>
                    </a:cubicBezTo>
                    <a:cubicBezTo>
                      <a:pt x="5" y="120"/>
                      <a:pt x="5" y="121"/>
                      <a:pt x="5" y="121"/>
                    </a:cubicBezTo>
                    <a:cubicBezTo>
                      <a:pt x="5" y="122"/>
                      <a:pt x="6" y="122"/>
                      <a:pt x="6" y="122"/>
                    </a:cubicBezTo>
                    <a:cubicBezTo>
                      <a:pt x="6" y="122"/>
                      <a:pt x="6" y="121"/>
                      <a:pt x="6" y="121"/>
                    </a:cubicBezTo>
                    <a:cubicBezTo>
                      <a:pt x="6" y="121"/>
                      <a:pt x="8" y="121"/>
                      <a:pt x="6" y="122"/>
                    </a:cubicBezTo>
                    <a:cubicBezTo>
                      <a:pt x="9" y="123"/>
                      <a:pt x="10" y="124"/>
                      <a:pt x="7" y="123"/>
                    </a:cubicBezTo>
                    <a:cubicBezTo>
                      <a:pt x="7" y="123"/>
                      <a:pt x="6" y="123"/>
                      <a:pt x="7" y="123"/>
                    </a:cubicBezTo>
                    <a:cubicBezTo>
                      <a:pt x="8" y="123"/>
                      <a:pt x="8" y="124"/>
                      <a:pt x="7" y="124"/>
                    </a:cubicBezTo>
                    <a:cubicBezTo>
                      <a:pt x="8" y="126"/>
                      <a:pt x="6" y="124"/>
                      <a:pt x="6" y="124"/>
                    </a:cubicBezTo>
                    <a:cubicBezTo>
                      <a:pt x="6" y="124"/>
                      <a:pt x="5" y="125"/>
                      <a:pt x="5" y="125"/>
                    </a:cubicBezTo>
                    <a:cubicBezTo>
                      <a:pt x="6" y="125"/>
                      <a:pt x="5" y="125"/>
                      <a:pt x="6" y="125"/>
                    </a:cubicBezTo>
                    <a:cubicBezTo>
                      <a:pt x="6" y="126"/>
                      <a:pt x="7" y="127"/>
                      <a:pt x="7" y="126"/>
                    </a:cubicBezTo>
                    <a:cubicBezTo>
                      <a:pt x="6" y="125"/>
                      <a:pt x="7" y="125"/>
                      <a:pt x="7" y="126"/>
                    </a:cubicBezTo>
                    <a:cubicBezTo>
                      <a:pt x="8" y="126"/>
                      <a:pt x="8" y="126"/>
                      <a:pt x="8" y="126"/>
                    </a:cubicBezTo>
                    <a:cubicBezTo>
                      <a:pt x="9" y="126"/>
                      <a:pt x="8" y="125"/>
                      <a:pt x="9" y="125"/>
                    </a:cubicBezTo>
                    <a:cubicBezTo>
                      <a:pt x="9" y="125"/>
                      <a:pt x="11" y="124"/>
                      <a:pt x="10" y="125"/>
                    </a:cubicBezTo>
                    <a:cubicBezTo>
                      <a:pt x="10" y="126"/>
                      <a:pt x="10" y="126"/>
                      <a:pt x="10" y="127"/>
                    </a:cubicBezTo>
                    <a:cubicBezTo>
                      <a:pt x="10" y="127"/>
                      <a:pt x="11" y="128"/>
                      <a:pt x="12" y="128"/>
                    </a:cubicBezTo>
                    <a:cubicBezTo>
                      <a:pt x="12" y="127"/>
                      <a:pt x="12" y="128"/>
                      <a:pt x="12" y="127"/>
                    </a:cubicBezTo>
                    <a:cubicBezTo>
                      <a:pt x="11" y="127"/>
                      <a:pt x="11" y="125"/>
                      <a:pt x="12" y="126"/>
                    </a:cubicBezTo>
                    <a:cubicBezTo>
                      <a:pt x="12" y="127"/>
                      <a:pt x="12" y="127"/>
                      <a:pt x="13" y="127"/>
                    </a:cubicBezTo>
                    <a:cubicBezTo>
                      <a:pt x="17" y="127"/>
                      <a:pt x="13" y="127"/>
                      <a:pt x="14" y="128"/>
                    </a:cubicBezTo>
                    <a:cubicBezTo>
                      <a:pt x="15" y="128"/>
                      <a:pt x="13" y="128"/>
                      <a:pt x="13" y="128"/>
                    </a:cubicBezTo>
                    <a:cubicBezTo>
                      <a:pt x="13" y="128"/>
                      <a:pt x="13" y="128"/>
                      <a:pt x="13" y="129"/>
                    </a:cubicBezTo>
                    <a:cubicBezTo>
                      <a:pt x="13" y="129"/>
                      <a:pt x="13" y="129"/>
                      <a:pt x="13" y="129"/>
                    </a:cubicBezTo>
                    <a:cubicBezTo>
                      <a:pt x="14" y="129"/>
                      <a:pt x="14" y="129"/>
                      <a:pt x="14" y="130"/>
                    </a:cubicBezTo>
                    <a:cubicBezTo>
                      <a:pt x="14" y="130"/>
                      <a:pt x="14" y="130"/>
                      <a:pt x="15" y="130"/>
                    </a:cubicBezTo>
                    <a:cubicBezTo>
                      <a:pt x="15" y="129"/>
                      <a:pt x="13" y="129"/>
                      <a:pt x="15" y="129"/>
                    </a:cubicBezTo>
                    <a:cubicBezTo>
                      <a:pt x="15" y="128"/>
                      <a:pt x="14" y="127"/>
                      <a:pt x="16" y="128"/>
                    </a:cubicBezTo>
                    <a:cubicBezTo>
                      <a:pt x="16" y="127"/>
                      <a:pt x="16" y="127"/>
                      <a:pt x="16" y="129"/>
                    </a:cubicBezTo>
                    <a:cubicBezTo>
                      <a:pt x="16" y="129"/>
                      <a:pt x="20" y="129"/>
                      <a:pt x="16" y="129"/>
                    </a:cubicBezTo>
                    <a:cubicBezTo>
                      <a:pt x="16" y="130"/>
                      <a:pt x="15" y="130"/>
                      <a:pt x="16" y="130"/>
                    </a:cubicBezTo>
                    <a:cubicBezTo>
                      <a:pt x="18" y="130"/>
                      <a:pt x="15" y="130"/>
                      <a:pt x="15" y="131"/>
                    </a:cubicBezTo>
                    <a:cubicBezTo>
                      <a:pt x="15" y="131"/>
                      <a:pt x="15" y="132"/>
                      <a:pt x="15" y="132"/>
                    </a:cubicBezTo>
                    <a:cubicBezTo>
                      <a:pt x="13" y="132"/>
                      <a:pt x="15" y="132"/>
                      <a:pt x="15" y="133"/>
                    </a:cubicBezTo>
                    <a:cubicBezTo>
                      <a:pt x="15" y="133"/>
                      <a:pt x="15" y="133"/>
                      <a:pt x="15" y="133"/>
                    </a:cubicBezTo>
                    <a:cubicBezTo>
                      <a:pt x="15" y="132"/>
                      <a:pt x="16" y="133"/>
                      <a:pt x="16" y="132"/>
                    </a:cubicBezTo>
                    <a:cubicBezTo>
                      <a:pt x="16" y="131"/>
                      <a:pt x="17" y="132"/>
                      <a:pt x="17" y="132"/>
                    </a:cubicBezTo>
                    <a:cubicBezTo>
                      <a:pt x="17" y="132"/>
                      <a:pt x="17" y="131"/>
                      <a:pt x="18" y="131"/>
                    </a:cubicBezTo>
                    <a:cubicBezTo>
                      <a:pt x="19" y="131"/>
                      <a:pt x="17" y="130"/>
                      <a:pt x="18" y="131"/>
                    </a:cubicBezTo>
                    <a:cubicBezTo>
                      <a:pt x="21" y="129"/>
                      <a:pt x="19" y="132"/>
                      <a:pt x="19" y="131"/>
                    </a:cubicBezTo>
                    <a:cubicBezTo>
                      <a:pt x="20" y="131"/>
                      <a:pt x="21" y="132"/>
                      <a:pt x="20" y="132"/>
                    </a:cubicBezTo>
                    <a:cubicBezTo>
                      <a:pt x="18" y="133"/>
                      <a:pt x="20" y="133"/>
                      <a:pt x="21" y="133"/>
                    </a:cubicBezTo>
                    <a:cubicBezTo>
                      <a:pt x="21" y="133"/>
                      <a:pt x="22" y="133"/>
                      <a:pt x="20" y="133"/>
                    </a:cubicBezTo>
                    <a:cubicBezTo>
                      <a:pt x="19" y="133"/>
                      <a:pt x="19" y="134"/>
                      <a:pt x="19" y="134"/>
                    </a:cubicBezTo>
                    <a:cubicBezTo>
                      <a:pt x="20" y="134"/>
                      <a:pt x="21" y="134"/>
                      <a:pt x="21" y="134"/>
                    </a:cubicBezTo>
                    <a:cubicBezTo>
                      <a:pt x="22" y="134"/>
                      <a:pt x="22" y="134"/>
                      <a:pt x="22" y="134"/>
                    </a:cubicBezTo>
                    <a:cubicBezTo>
                      <a:pt x="22" y="132"/>
                      <a:pt x="24" y="131"/>
                      <a:pt x="24" y="131"/>
                    </a:cubicBezTo>
                    <a:cubicBezTo>
                      <a:pt x="24" y="131"/>
                      <a:pt x="23" y="132"/>
                      <a:pt x="23" y="133"/>
                    </a:cubicBezTo>
                    <a:cubicBezTo>
                      <a:pt x="23" y="133"/>
                      <a:pt x="23" y="134"/>
                      <a:pt x="23" y="133"/>
                    </a:cubicBezTo>
                    <a:cubicBezTo>
                      <a:pt x="25" y="134"/>
                      <a:pt x="24" y="133"/>
                      <a:pt x="25" y="133"/>
                    </a:cubicBezTo>
                    <a:cubicBezTo>
                      <a:pt x="25" y="133"/>
                      <a:pt x="26" y="133"/>
                      <a:pt x="27" y="133"/>
                    </a:cubicBezTo>
                    <a:cubicBezTo>
                      <a:pt x="27" y="132"/>
                      <a:pt x="28" y="132"/>
                      <a:pt x="28" y="132"/>
                    </a:cubicBezTo>
                    <a:cubicBezTo>
                      <a:pt x="29" y="132"/>
                      <a:pt x="29" y="132"/>
                      <a:pt x="30" y="132"/>
                    </a:cubicBezTo>
                    <a:cubicBezTo>
                      <a:pt x="29" y="131"/>
                      <a:pt x="30" y="131"/>
                      <a:pt x="30" y="131"/>
                    </a:cubicBezTo>
                    <a:cubicBezTo>
                      <a:pt x="30" y="132"/>
                      <a:pt x="31" y="132"/>
                      <a:pt x="31" y="132"/>
                    </a:cubicBezTo>
                    <a:cubicBezTo>
                      <a:pt x="30" y="133"/>
                      <a:pt x="32" y="132"/>
                      <a:pt x="32" y="132"/>
                    </a:cubicBezTo>
                    <a:cubicBezTo>
                      <a:pt x="31" y="134"/>
                      <a:pt x="32" y="132"/>
                      <a:pt x="32" y="132"/>
                    </a:cubicBezTo>
                    <a:cubicBezTo>
                      <a:pt x="33" y="131"/>
                      <a:pt x="32" y="131"/>
                      <a:pt x="33" y="132"/>
                    </a:cubicBezTo>
                    <a:cubicBezTo>
                      <a:pt x="33" y="132"/>
                      <a:pt x="33" y="131"/>
                      <a:pt x="34" y="130"/>
                    </a:cubicBezTo>
                    <a:cubicBezTo>
                      <a:pt x="34" y="131"/>
                      <a:pt x="34" y="131"/>
                      <a:pt x="34" y="131"/>
                    </a:cubicBezTo>
                    <a:cubicBezTo>
                      <a:pt x="34" y="130"/>
                      <a:pt x="35" y="130"/>
                      <a:pt x="35" y="130"/>
                    </a:cubicBezTo>
                    <a:cubicBezTo>
                      <a:pt x="35" y="130"/>
                      <a:pt x="36" y="130"/>
                      <a:pt x="35" y="130"/>
                    </a:cubicBezTo>
                    <a:cubicBezTo>
                      <a:pt x="36" y="130"/>
                      <a:pt x="36" y="130"/>
                      <a:pt x="37" y="130"/>
                    </a:cubicBezTo>
                    <a:cubicBezTo>
                      <a:pt x="37" y="130"/>
                      <a:pt x="35" y="130"/>
                      <a:pt x="36" y="129"/>
                    </a:cubicBezTo>
                    <a:cubicBezTo>
                      <a:pt x="37" y="129"/>
                      <a:pt x="37" y="129"/>
                      <a:pt x="38" y="130"/>
                    </a:cubicBezTo>
                    <a:cubicBezTo>
                      <a:pt x="38" y="130"/>
                      <a:pt x="38" y="129"/>
                      <a:pt x="38" y="129"/>
                    </a:cubicBezTo>
                    <a:cubicBezTo>
                      <a:pt x="38" y="129"/>
                      <a:pt x="38" y="129"/>
                      <a:pt x="38" y="129"/>
                    </a:cubicBezTo>
                    <a:cubicBezTo>
                      <a:pt x="38" y="127"/>
                      <a:pt x="39" y="129"/>
                      <a:pt x="39" y="129"/>
                    </a:cubicBezTo>
                    <a:cubicBezTo>
                      <a:pt x="39" y="128"/>
                      <a:pt x="40" y="129"/>
                      <a:pt x="40" y="129"/>
                    </a:cubicBezTo>
                    <a:cubicBezTo>
                      <a:pt x="40" y="129"/>
                      <a:pt x="39" y="129"/>
                      <a:pt x="40" y="129"/>
                    </a:cubicBezTo>
                    <a:cubicBezTo>
                      <a:pt x="40" y="130"/>
                      <a:pt x="40" y="129"/>
                      <a:pt x="41" y="129"/>
                    </a:cubicBezTo>
                    <a:cubicBezTo>
                      <a:pt x="40" y="128"/>
                      <a:pt x="41" y="129"/>
                      <a:pt x="41" y="129"/>
                    </a:cubicBezTo>
                    <a:cubicBezTo>
                      <a:pt x="41" y="127"/>
                      <a:pt x="42" y="129"/>
                      <a:pt x="42" y="129"/>
                    </a:cubicBezTo>
                    <a:cubicBezTo>
                      <a:pt x="43" y="128"/>
                      <a:pt x="44" y="129"/>
                      <a:pt x="44" y="129"/>
                    </a:cubicBezTo>
                    <a:cubicBezTo>
                      <a:pt x="44" y="128"/>
                      <a:pt x="44" y="127"/>
                      <a:pt x="45" y="128"/>
                    </a:cubicBezTo>
                    <a:cubicBezTo>
                      <a:pt x="45" y="128"/>
                      <a:pt x="47" y="129"/>
                      <a:pt x="46" y="128"/>
                    </a:cubicBezTo>
                    <a:cubicBezTo>
                      <a:pt x="46" y="128"/>
                      <a:pt x="45" y="127"/>
                      <a:pt x="45" y="127"/>
                    </a:cubicBezTo>
                    <a:cubicBezTo>
                      <a:pt x="46" y="127"/>
                      <a:pt x="47" y="128"/>
                      <a:pt x="47" y="127"/>
                    </a:cubicBezTo>
                    <a:cubicBezTo>
                      <a:pt x="45" y="128"/>
                      <a:pt x="46" y="128"/>
                      <a:pt x="48" y="128"/>
                    </a:cubicBezTo>
                    <a:cubicBezTo>
                      <a:pt x="48" y="127"/>
                      <a:pt x="49" y="128"/>
                      <a:pt x="49" y="127"/>
                    </a:cubicBezTo>
                    <a:cubicBezTo>
                      <a:pt x="48" y="127"/>
                      <a:pt x="48" y="127"/>
                      <a:pt x="49" y="127"/>
                    </a:cubicBezTo>
                    <a:cubicBezTo>
                      <a:pt x="51" y="126"/>
                      <a:pt x="50" y="126"/>
                      <a:pt x="51" y="126"/>
                    </a:cubicBezTo>
                    <a:cubicBezTo>
                      <a:pt x="51" y="126"/>
                      <a:pt x="51" y="127"/>
                      <a:pt x="53" y="127"/>
                    </a:cubicBezTo>
                    <a:cubicBezTo>
                      <a:pt x="52" y="126"/>
                      <a:pt x="52" y="126"/>
                      <a:pt x="52" y="126"/>
                    </a:cubicBezTo>
                    <a:cubicBezTo>
                      <a:pt x="53" y="125"/>
                      <a:pt x="53" y="125"/>
                      <a:pt x="54" y="126"/>
                    </a:cubicBezTo>
                    <a:cubicBezTo>
                      <a:pt x="54" y="126"/>
                      <a:pt x="56" y="125"/>
                      <a:pt x="55" y="126"/>
                    </a:cubicBezTo>
                    <a:cubicBezTo>
                      <a:pt x="55" y="126"/>
                      <a:pt x="56" y="126"/>
                      <a:pt x="56" y="126"/>
                    </a:cubicBezTo>
                    <a:cubicBezTo>
                      <a:pt x="56" y="126"/>
                      <a:pt x="56" y="125"/>
                      <a:pt x="57" y="126"/>
                    </a:cubicBezTo>
                    <a:cubicBezTo>
                      <a:pt x="57" y="125"/>
                      <a:pt x="57" y="126"/>
                      <a:pt x="58" y="126"/>
                    </a:cubicBezTo>
                    <a:cubicBezTo>
                      <a:pt x="58" y="126"/>
                      <a:pt x="58" y="125"/>
                      <a:pt x="59" y="125"/>
                    </a:cubicBezTo>
                    <a:cubicBezTo>
                      <a:pt x="59" y="125"/>
                      <a:pt x="59" y="125"/>
                      <a:pt x="59" y="125"/>
                    </a:cubicBezTo>
                    <a:cubicBezTo>
                      <a:pt x="64" y="120"/>
                      <a:pt x="64" y="120"/>
                      <a:pt x="64" y="120"/>
                    </a:cubicBezTo>
                    <a:cubicBezTo>
                      <a:pt x="64" y="120"/>
                      <a:pt x="64" y="120"/>
                      <a:pt x="64" y="120"/>
                    </a:cubicBezTo>
                    <a:cubicBezTo>
                      <a:pt x="65" y="120"/>
                      <a:pt x="65" y="120"/>
                      <a:pt x="65" y="120"/>
                    </a:cubicBezTo>
                    <a:cubicBezTo>
                      <a:pt x="65" y="120"/>
                      <a:pt x="65" y="120"/>
                      <a:pt x="65" y="120"/>
                    </a:cubicBezTo>
                    <a:cubicBezTo>
                      <a:pt x="65" y="119"/>
                      <a:pt x="65" y="119"/>
                      <a:pt x="65" y="119"/>
                    </a:cubicBezTo>
                    <a:cubicBezTo>
                      <a:pt x="65" y="119"/>
                      <a:pt x="66" y="118"/>
                      <a:pt x="66" y="117"/>
                    </a:cubicBezTo>
                    <a:cubicBezTo>
                      <a:pt x="66" y="117"/>
                      <a:pt x="66" y="117"/>
                      <a:pt x="66" y="117"/>
                    </a:cubicBezTo>
                    <a:cubicBezTo>
                      <a:pt x="66" y="117"/>
                      <a:pt x="67" y="117"/>
                      <a:pt x="67" y="117"/>
                    </a:cubicBezTo>
                    <a:cubicBezTo>
                      <a:pt x="67" y="116"/>
                      <a:pt x="67" y="116"/>
                      <a:pt x="67" y="116"/>
                    </a:cubicBezTo>
                    <a:cubicBezTo>
                      <a:pt x="67" y="116"/>
                      <a:pt x="68" y="116"/>
                      <a:pt x="68" y="116"/>
                    </a:cubicBezTo>
                    <a:cubicBezTo>
                      <a:pt x="70" y="114"/>
                      <a:pt x="70" y="114"/>
                      <a:pt x="70" y="114"/>
                    </a:cubicBezTo>
                    <a:cubicBezTo>
                      <a:pt x="70" y="114"/>
                      <a:pt x="70" y="114"/>
                      <a:pt x="70" y="114"/>
                    </a:cubicBezTo>
                    <a:cubicBezTo>
                      <a:pt x="70" y="113"/>
                      <a:pt x="70" y="113"/>
                      <a:pt x="70" y="113"/>
                    </a:cubicBezTo>
                    <a:cubicBezTo>
                      <a:pt x="70" y="113"/>
                      <a:pt x="70" y="113"/>
                      <a:pt x="71" y="113"/>
                    </a:cubicBezTo>
                    <a:cubicBezTo>
                      <a:pt x="71" y="112"/>
                      <a:pt x="71" y="112"/>
                      <a:pt x="71" y="112"/>
                    </a:cubicBezTo>
                    <a:cubicBezTo>
                      <a:pt x="71" y="112"/>
                      <a:pt x="72" y="112"/>
                      <a:pt x="72" y="112"/>
                    </a:cubicBezTo>
                    <a:cubicBezTo>
                      <a:pt x="72" y="112"/>
                      <a:pt x="72" y="112"/>
                      <a:pt x="72" y="112"/>
                    </a:cubicBezTo>
                    <a:cubicBezTo>
                      <a:pt x="72" y="111"/>
                      <a:pt x="72" y="111"/>
                      <a:pt x="72" y="111"/>
                    </a:cubicBezTo>
                    <a:cubicBezTo>
                      <a:pt x="72" y="111"/>
                      <a:pt x="72" y="111"/>
                      <a:pt x="72" y="111"/>
                    </a:cubicBezTo>
                    <a:cubicBezTo>
                      <a:pt x="73" y="111"/>
                      <a:pt x="73" y="111"/>
                      <a:pt x="73" y="111"/>
                    </a:cubicBezTo>
                    <a:cubicBezTo>
                      <a:pt x="74" y="112"/>
                      <a:pt x="74" y="112"/>
                      <a:pt x="74" y="112"/>
                    </a:cubicBezTo>
                    <a:cubicBezTo>
                      <a:pt x="74" y="112"/>
                      <a:pt x="74" y="111"/>
                      <a:pt x="74" y="111"/>
                    </a:cubicBezTo>
                    <a:cubicBezTo>
                      <a:pt x="74" y="111"/>
                      <a:pt x="74" y="111"/>
                      <a:pt x="74" y="111"/>
                    </a:cubicBezTo>
                    <a:cubicBezTo>
                      <a:pt x="74" y="111"/>
                      <a:pt x="75" y="110"/>
                      <a:pt x="75" y="110"/>
                    </a:cubicBezTo>
                    <a:cubicBezTo>
                      <a:pt x="76" y="110"/>
                      <a:pt x="76" y="110"/>
                      <a:pt x="76" y="110"/>
                    </a:cubicBezTo>
                    <a:cubicBezTo>
                      <a:pt x="76" y="109"/>
                      <a:pt x="76" y="109"/>
                      <a:pt x="76" y="109"/>
                    </a:cubicBezTo>
                    <a:cubicBezTo>
                      <a:pt x="76" y="109"/>
                      <a:pt x="76" y="109"/>
                      <a:pt x="76" y="109"/>
                    </a:cubicBezTo>
                    <a:cubicBezTo>
                      <a:pt x="76" y="109"/>
                      <a:pt x="76" y="109"/>
                      <a:pt x="76" y="108"/>
                    </a:cubicBezTo>
                    <a:cubicBezTo>
                      <a:pt x="77" y="108"/>
                      <a:pt x="77" y="108"/>
                      <a:pt x="77" y="108"/>
                    </a:cubicBezTo>
                    <a:cubicBezTo>
                      <a:pt x="77" y="108"/>
                      <a:pt x="77" y="108"/>
                      <a:pt x="77" y="108"/>
                    </a:cubicBezTo>
                    <a:cubicBezTo>
                      <a:pt x="81" y="105"/>
                      <a:pt x="81" y="105"/>
                      <a:pt x="81" y="105"/>
                    </a:cubicBezTo>
                    <a:cubicBezTo>
                      <a:pt x="81" y="105"/>
                      <a:pt x="81" y="104"/>
                      <a:pt x="81" y="104"/>
                    </a:cubicBezTo>
                    <a:cubicBezTo>
                      <a:pt x="81" y="104"/>
                      <a:pt x="81" y="104"/>
                      <a:pt x="81" y="104"/>
                    </a:cubicBezTo>
                    <a:cubicBezTo>
                      <a:pt x="81" y="104"/>
                      <a:pt x="81" y="104"/>
                      <a:pt x="81" y="104"/>
                    </a:cubicBezTo>
                    <a:cubicBezTo>
                      <a:pt x="82" y="104"/>
                      <a:pt x="82" y="104"/>
                      <a:pt x="82" y="104"/>
                    </a:cubicBezTo>
                    <a:cubicBezTo>
                      <a:pt x="82" y="103"/>
                      <a:pt x="82" y="103"/>
                      <a:pt x="82" y="103"/>
                    </a:cubicBezTo>
                    <a:cubicBezTo>
                      <a:pt x="83" y="103"/>
                      <a:pt x="83" y="103"/>
                      <a:pt x="83" y="103"/>
                    </a:cubicBezTo>
                    <a:cubicBezTo>
                      <a:pt x="83" y="103"/>
                      <a:pt x="83" y="103"/>
                      <a:pt x="83" y="103"/>
                    </a:cubicBezTo>
                    <a:cubicBezTo>
                      <a:pt x="83" y="103"/>
                      <a:pt x="84" y="102"/>
                      <a:pt x="84" y="102"/>
                    </a:cubicBezTo>
                    <a:cubicBezTo>
                      <a:pt x="84" y="102"/>
                      <a:pt x="84" y="102"/>
                      <a:pt x="84" y="102"/>
                    </a:cubicBezTo>
                    <a:cubicBezTo>
                      <a:pt x="84" y="102"/>
                      <a:pt x="84" y="102"/>
                      <a:pt x="84" y="101"/>
                    </a:cubicBezTo>
                    <a:cubicBezTo>
                      <a:pt x="85" y="101"/>
                      <a:pt x="85" y="101"/>
                      <a:pt x="85" y="101"/>
                    </a:cubicBezTo>
                    <a:cubicBezTo>
                      <a:pt x="85" y="101"/>
                      <a:pt x="85" y="101"/>
                      <a:pt x="85" y="100"/>
                    </a:cubicBezTo>
                    <a:cubicBezTo>
                      <a:pt x="85" y="100"/>
                      <a:pt x="85" y="100"/>
                      <a:pt x="85" y="100"/>
                    </a:cubicBezTo>
                    <a:cubicBezTo>
                      <a:pt x="85" y="100"/>
                      <a:pt x="85" y="100"/>
                      <a:pt x="86" y="100"/>
                    </a:cubicBezTo>
                    <a:cubicBezTo>
                      <a:pt x="86" y="100"/>
                      <a:pt x="86" y="100"/>
                      <a:pt x="86" y="100"/>
                    </a:cubicBezTo>
                    <a:cubicBezTo>
                      <a:pt x="87" y="98"/>
                      <a:pt x="87" y="98"/>
                      <a:pt x="87" y="98"/>
                    </a:cubicBezTo>
                    <a:cubicBezTo>
                      <a:pt x="87" y="98"/>
                      <a:pt x="87" y="98"/>
                      <a:pt x="87" y="98"/>
                    </a:cubicBezTo>
                    <a:cubicBezTo>
                      <a:pt x="87" y="97"/>
                      <a:pt x="87" y="97"/>
                      <a:pt x="87" y="97"/>
                    </a:cubicBezTo>
                    <a:cubicBezTo>
                      <a:pt x="87" y="97"/>
                      <a:pt x="88" y="96"/>
                      <a:pt x="88" y="96"/>
                    </a:cubicBezTo>
                    <a:cubicBezTo>
                      <a:pt x="88" y="96"/>
                      <a:pt x="88" y="96"/>
                      <a:pt x="88" y="96"/>
                    </a:cubicBezTo>
                    <a:cubicBezTo>
                      <a:pt x="88" y="95"/>
                      <a:pt x="88" y="95"/>
                      <a:pt x="88" y="95"/>
                    </a:cubicBezTo>
                    <a:cubicBezTo>
                      <a:pt x="89" y="95"/>
                      <a:pt x="88" y="95"/>
                      <a:pt x="88" y="95"/>
                    </a:cubicBezTo>
                    <a:close/>
                    <a:moveTo>
                      <a:pt x="14" y="121"/>
                    </a:moveTo>
                    <a:cubicBezTo>
                      <a:pt x="14" y="120"/>
                      <a:pt x="13" y="119"/>
                      <a:pt x="13" y="118"/>
                    </a:cubicBezTo>
                    <a:cubicBezTo>
                      <a:pt x="13" y="118"/>
                      <a:pt x="13" y="118"/>
                      <a:pt x="13" y="118"/>
                    </a:cubicBezTo>
                    <a:cubicBezTo>
                      <a:pt x="14" y="117"/>
                      <a:pt x="14" y="119"/>
                      <a:pt x="14" y="119"/>
                    </a:cubicBezTo>
                    <a:cubicBezTo>
                      <a:pt x="15" y="120"/>
                      <a:pt x="15" y="119"/>
                      <a:pt x="15" y="121"/>
                    </a:cubicBezTo>
                    <a:cubicBezTo>
                      <a:pt x="15" y="122"/>
                      <a:pt x="15" y="122"/>
                      <a:pt x="14" y="121"/>
                    </a:cubicBezTo>
                    <a:close/>
                    <a:moveTo>
                      <a:pt x="28" y="108"/>
                    </a:moveTo>
                    <a:cubicBezTo>
                      <a:pt x="28" y="109"/>
                      <a:pt x="27" y="109"/>
                      <a:pt x="27" y="109"/>
                    </a:cubicBezTo>
                    <a:cubicBezTo>
                      <a:pt x="27" y="109"/>
                      <a:pt x="27" y="109"/>
                      <a:pt x="27" y="109"/>
                    </a:cubicBezTo>
                    <a:cubicBezTo>
                      <a:pt x="27" y="110"/>
                      <a:pt x="26" y="111"/>
                      <a:pt x="26" y="111"/>
                    </a:cubicBezTo>
                    <a:cubicBezTo>
                      <a:pt x="26" y="111"/>
                      <a:pt x="27" y="111"/>
                      <a:pt x="27" y="111"/>
                    </a:cubicBezTo>
                    <a:cubicBezTo>
                      <a:pt x="27" y="112"/>
                      <a:pt x="26" y="112"/>
                      <a:pt x="26" y="112"/>
                    </a:cubicBezTo>
                    <a:cubicBezTo>
                      <a:pt x="26" y="113"/>
                      <a:pt x="27" y="113"/>
                      <a:pt x="27" y="113"/>
                    </a:cubicBezTo>
                    <a:cubicBezTo>
                      <a:pt x="27" y="113"/>
                      <a:pt x="26" y="113"/>
                      <a:pt x="26" y="113"/>
                    </a:cubicBezTo>
                    <a:cubicBezTo>
                      <a:pt x="26" y="114"/>
                      <a:pt x="25" y="114"/>
                      <a:pt x="25" y="113"/>
                    </a:cubicBezTo>
                    <a:cubicBezTo>
                      <a:pt x="25" y="113"/>
                      <a:pt x="25" y="112"/>
                      <a:pt x="25" y="112"/>
                    </a:cubicBezTo>
                    <a:cubicBezTo>
                      <a:pt x="25" y="111"/>
                      <a:pt x="24" y="112"/>
                      <a:pt x="24" y="111"/>
                    </a:cubicBezTo>
                    <a:cubicBezTo>
                      <a:pt x="24" y="111"/>
                      <a:pt x="25" y="111"/>
                      <a:pt x="25" y="110"/>
                    </a:cubicBezTo>
                    <a:cubicBezTo>
                      <a:pt x="26" y="110"/>
                      <a:pt x="26" y="110"/>
                      <a:pt x="26" y="109"/>
                    </a:cubicBezTo>
                    <a:cubicBezTo>
                      <a:pt x="26" y="109"/>
                      <a:pt x="26" y="108"/>
                      <a:pt x="27" y="108"/>
                    </a:cubicBezTo>
                    <a:cubicBezTo>
                      <a:pt x="27" y="108"/>
                      <a:pt x="27" y="108"/>
                      <a:pt x="28" y="108"/>
                    </a:cubicBezTo>
                    <a:cubicBezTo>
                      <a:pt x="28" y="107"/>
                      <a:pt x="28" y="108"/>
                      <a:pt x="28" y="108"/>
                    </a:cubicBezTo>
                    <a:close/>
                    <a:moveTo>
                      <a:pt x="39" y="119"/>
                    </a:moveTo>
                    <a:cubicBezTo>
                      <a:pt x="39" y="119"/>
                      <a:pt x="40" y="116"/>
                      <a:pt x="40" y="116"/>
                    </a:cubicBezTo>
                    <a:cubicBezTo>
                      <a:pt x="39" y="116"/>
                      <a:pt x="39" y="116"/>
                      <a:pt x="39" y="116"/>
                    </a:cubicBezTo>
                    <a:cubicBezTo>
                      <a:pt x="39" y="116"/>
                      <a:pt x="39" y="115"/>
                      <a:pt x="39" y="115"/>
                    </a:cubicBezTo>
                    <a:cubicBezTo>
                      <a:pt x="39" y="115"/>
                      <a:pt x="38" y="115"/>
                      <a:pt x="38" y="115"/>
                    </a:cubicBezTo>
                    <a:cubicBezTo>
                      <a:pt x="38" y="114"/>
                      <a:pt x="39" y="114"/>
                      <a:pt x="39" y="114"/>
                    </a:cubicBezTo>
                    <a:cubicBezTo>
                      <a:pt x="39" y="113"/>
                      <a:pt x="39" y="113"/>
                      <a:pt x="39" y="113"/>
                    </a:cubicBezTo>
                    <a:cubicBezTo>
                      <a:pt x="38" y="113"/>
                      <a:pt x="38" y="114"/>
                      <a:pt x="38" y="114"/>
                    </a:cubicBezTo>
                    <a:cubicBezTo>
                      <a:pt x="38" y="113"/>
                      <a:pt x="38" y="113"/>
                      <a:pt x="38" y="112"/>
                    </a:cubicBezTo>
                    <a:cubicBezTo>
                      <a:pt x="38" y="112"/>
                      <a:pt x="38" y="112"/>
                      <a:pt x="38" y="112"/>
                    </a:cubicBezTo>
                    <a:cubicBezTo>
                      <a:pt x="39" y="112"/>
                      <a:pt x="39" y="113"/>
                      <a:pt x="39" y="112"/>
                    </a:cubicBezTo>
                    <a:cubicBezTo>
                      <a:pt x="40" y="112"/>
                      <a:pt x="39" y="111"/>
                      <a:pt x="40" y="111"/>
                    </a:cubicBezTo>
                    <a:cubicBezTo>
                      <a:pt x="40" y="111"/>
                      <a:pt x="40" y="111"/>
                      <a:pt x="40" y="112"/>
                    </a:cubicBezTo>
                    <a:cubicBezTo>
                      <a:pt x="40" y="112"/>
                      <a:pt x="41" y="113"/>
                      <a:pt x="40" y="113"/>
                    </a:cubicBezTo>
                    <a:cubicBezTo>
                      <a:pt x="40" y="113"/>
                      <a:pt x="40" y="114"/>
                      <a:pt x="40" y="114"/>
                    </a:cubicBezTo>
                    <a:cubicBezTo>
                      <a:pt x="40" y="115"/>
                      <a:pt x="41" y="116"/>
                      <a:pt x="41" y="116"/>
                    </a:cubicBezTo>
                    <a:cubicBezTo>
                      <a:pt x="41" y="117"/>
                      <a:pt x="39" y="119"/>
                      <a:pt x="39" y="119"/>
                    </a:cubicBezTo>
                    <a:close/>
                    <a:moveTo>
                      <a:pt x="65" y="54"/>
                    </a:moveTo>
                    <a:cubicBezTo>
                      <a:pt x="66" y="54"/>
                      <a:pt x="65" y="53"/>
                      <a:pt x="65" y="53"/>
                    </a:cubicBezTo>
                    <a:cubicBezTo>
                      <a:pt x="65" y="53"/>
                      <a:pt x="66" y="54"/>
                      <a:pt x="66" y="54"/>
                    </a:cubicBezTo>
                    <a:cubicBezTo>
                      <a:pt x="66" y="54"/>
                      <a:pt x="66" y="54"/>
                      <a:pt x="67" y="54"/>
                    </a:cubicBezTo>
                    <a:cubicBezTo>
                      <a:pt x="67" y="54"/>
                      <a:pt x="68" y="53"/>
                      <a:pt x="68" y="54"/>
                    </a:cubicBezTo>
                    <a:cubicBezTo>
                      <a:pt x="68" y="54"/>
                      <a:pt x="67" y="54"/>
                      <a:pt x="67" y="55"/>
                    </a:cubicBezTo>
                    <a:cubicBezTo>
                      <a:pt x="66" y="55"/>
                      <a:pt x="66" y="55"/>
                      <a:pt x="66" y="56"/>
                    </a:cubicBezTo>
                    <a:cubicBezTo>
                      <a:pt x="66" y="56"/>
                      <a:pt x="66" y="56"/>
                      <a:pt x="65" y="55"/>
                    </a:cubicBezTo>
                    <a:cubicBezTo>
                      <a:pt x="65" y="55"/>
                      <a:pt x="63" y="56"/>
                      <a:pt x="63" y="56"/>
                    </a:cubicBezTo>
                    <a:cubicBezTo>
                      <a:pt x="63" y="56"/>
                      <a:pt x="62" y="56"/>
                      <a:pt x="62" y="56"/>
                    </a:cubicBezTo>
                    <a:cubicBezTo>
                      <a:pt x="62" y="56"/>
                      <a:pt x="63" y="55"/>
                      <a:pt x="63" y="55"/>
                    </a:cubicBezTo>
                    <a:cubicBezTo>
                      <a:pt x="64" y="55"/>
                      <a:pt x="64" y="55"/>
                      <a:pt x="65" y="54"/>
                    </a:cubicBezTo>
                    <a:close/>
                    <a:moveTo>
                      <a:pt x="63" y="60"/>
                    </a:moveTo>
                    <a:cubicBezTo>
                      <a:pt x="63" y="60"/>
                      <a:pt x="63" y="60"/>
                      <a:pt x="63" y="60"/>
                    </a:cubicBezTo>
                    <a:cubicBezTo>
                      <a:pt x="63" y="59"/>
                      <a:pt x="63" y="59"/>
                      <a:pt x="63" y="59"/>
                    </a:cubicBezTo>
                    <a:cubicBezTo>
                      <a:pt x="64" y="58"/>
                      <a:pt x="64" y="59"/>
                      <a:pt x="64" y="59"/>
                    </a:cubicBezTo>
                    <a:cubicBezTo>
                      <a:pt x="64" y="59"/>
                      <a:pt x="64" y="59"/>
                      <a:pt x="64" y="59"/>
                    </a:cubicBezTo>
                    <a:cubicBezTo>
                      <a:pt x="64" y="59"/>
                      <a:pt x="63" y="60"/>
                      <a:pt x="63" y="60"/>
                    </a:cubicBezTo>
                    <a:cubicBezTo>
                      <a:pt x="63" y="60"/>
                      <a:pt x="63" y="60"/>
                      <a:pt x="63" y="60"/>
                    </a:cubicBezTo>
                    <a:close/>
                    <a:moveTo>
                      <a:pt x="66" y="95"/>
                    </a:moveTo>
                    <a:cubicBezTo>
                      <a:pt x="66" y="95"/>
                      <a:pt x="67" y="95"/>
                      <a:pt x="67" y="95"/>
                    </a:cubicBezTo>
                    <a:cubicBezTo>
                      <a:pt x="67" y="96"/>
                      <a:pt x="66" y="96"/>
                      <a:pt x="66" y="96"/>
                    </a:cubicBezTo>
                    <a:cubicBezTo>
                      <a:pt x="65" y="99"/>
                      <a:pt x="68" y="98"/>
                      <a:pt x="67" y="100"/>
                    </a:cubicBezTo>
                    <a:cubicBezTo>
                      <a:pt x="67" y="100"/>
                      <a:pt x="66" y="99"/>
                      <a:pt x="66" y="99"/>
                    </a:cubicBezTo>
                    <a:cubicBezTo>
                      <a:pt x="66" y="99"/>
                      <a:pt x="65" y="99"/>
                      <a:pt x="64" y="98"/>
                    </a:cubicBezTo>
                    <a:cubicBezTo>
                      <a:pt x="64" y="98"/>
                      <a:pt x="64" y="96"/>
                      <a:pt x="66" y="95"/>
                    </a:cubicBezTo>
                    <a:close/>
                    <a:moveTo>
                      <a:pt x="56" y="16"/>
                    </a:moveTo>
                    <a:cubicBezTo>
                      <a:pt x="56" y="16"/>
                      <a:pt x="56" y="16"/>
                      <a:pt x="56" y="16"/>
                    </a:cubicBezTo>
                    <a:cubicBezTo>
                      <a:pt x="56" y="15"/>
                      <a:pt x="58" y="15"/>
                      <a:pt x="59" y="14"/>
                    </a:cubicBezTo>
                    <a:cubicBezTo>
                      <a:pt x="58" y="14"/>
                      <a:pt x="58" y="13"/>
                      <a:pt x="58" y="13"/>
                    </a:cubicBezTo>
                    <a:cubicBezTo>
                      <a:pt x="58" y="13"/>
                      <a:pt x="59" y="13"/>
                      <a:pt x="60" y="13"/>
                    </a:cubicBezTo>
                    <a:cubicBezTo>
                      <a:pt x="60" y="13"/>
                      <a:pt x="61" y="14"/>
                      <a:pt x="61" y="13"/>
                    </a:cubicBezTo>
                    <a:cubicBezTo>
                      <a:pt x="62" y="13"/>
                      <a:pt x="62" y="12"/>
                      <a:pt x="62" y="12"/>
                    </a:cubicBezTo>
                    <a:cubicBezTo>
                      <a:pt x="62" y="11"/>
                      <a:pt x="64" y="12"/>
                      <a:pt x="64" y="12"/>
                    </a:cubicBezTo>
                    <a:cubicBezTo>
                      <a:pt x="64" y="12"/>
                      <a:pt x="63" y="13"/>
                      <a:pt x="63" y="13"/>
                    </a:cubicBezTo>
                    <a:cubicBezTo>
                      <a:pt x="63" y="14"/>
                      <a:pt x="63" y="15"/>
                      <a:pt x="62" y="15"/>
                    </a:cubicBezTo>
                    <a:cubicBezTo>
                      <a:pt x="62" y="15"/>
                      <a:pt x="62" y="15"/>
                      <a:pt x="61" y="15"/>
                    </a:cubicBezTo>
                    <a:cubicBezTo>
                      <a:pt x="60" y="16"/>
                      <a:pt x="61" y="16"/>
                      <a:pt x="62" y="17"/>
                    </a:cubicBezTo>
                    <a:cubicBezTo>
                      <a:pt x="62" y="17"/>
                      <a:pt x="62" y="17"/>
                      <a:pt x="61" y="18"/>
                    </a:cubicBezTo>
                    <a:cubicBezTo>
                      <a:pt x="61" y="18"/>
                      <a:pt x="60" y="18"/>
                      <a:pt x="60" y="18"/>
                    </a:cubicBezTo>
                    <a:cubicBezTo>
                      <a:pt x="61" y="17"/>
                      <a:pt x="60" y="16"/>
                      <a:pt x="60" y="17"/>
                    </a:cubicBezTo>
                    <a:cubicBezTo>
                      <a:pt x="59" y="16"/>
                      <a:pt x="59" y="17"/>
                      <a:pt x="59" y="17"/>
                    </a:cubicBezTo>
                    <a:cubicBezTo>
                      <a:pt x="58" y="17"/>
                      <a:pt x="58" y="18"/>
                      <a:pt x="59" y="18"/>
                    </a:cubicBezTo>
                    <a:cubicBezTo>
                      <a:pt x="59" y="18"/>
                      <a:pt x="59" y="18"/>
                      <a:pt x="58" y="18"/>
                    </a:cubicBezTo>
                    <a:cubicBezTo>
                      <a:pt x="57" y="18"/>
                      <a:pt x="57" y="18"/>
                      <a:pt x="57" y="18"/>
                    </a:cubicBezTo>
                    <a:cubicBezTo>
                      <a:pt x="57" y="17"/>
                      <a:pt x="57" y="17"/>
                      <a:pt x="57" y="17"/>
                    </a:cubicBezTo>
                    <a:cubicBezTo>
                      <a:pt x="56" y="16"/>
                      <a:pt x="56" y="17"/>
                      <a:pt x="56" y="17"/>
                    </a:cubicBezTo>
                    <a:cubicBezTo>
                      <a:pt x="55" y="18"/>
                      <a:pt x="54" y="17"/>
                      <a:pt x="54" y="17"/>
                    </a:cubicBezTo>
                    <a:cubicBezTo>
                      <a:pt x="54" y="17"/>
                      <a:pt x="55" y="16"/>
                      <a:pt x="56" y="16"/>
                    </a:cubicBezTo>
                    <a:close/>
                    <a:moveTo>
                      <a:pt x="58" y="32"/>
                    </a:moveTo>
                    <a:cubicBezTo>
                      <a:pt x="57" y="33"/>
                      <a:pt x="56" y="32"/>
                      <a:pt x="55" y="31"/>
                    </a:cubicBezTo>
                    <a:cubicBezTo>
                      <a:pt x="54" y="31"/>
                      <a:pt x="55" y="30"/>
                      <a:pt x="55" y="30"/>
                    </a:cubicBezTo>
                    <a:cubicBezTo>
                      <a:pt x="56" y="30"/>
                      <a:pt x="57" y="29"/>
                      <a:pt x="58" y="30"/>
                    </a:cubicBezTo>
                    <a:cubicBezTo>
                      <a:pt x="60" y="30"/>
                      <a:pt x="58" y="31"/>
                      <a:pt x="58" y="32"/>
                    </a:cubicBezTo>
                    <a:close/>
                    <a:moveTo>
                      <a:pt x="52" y="77"/>
                    </a:moveTo>
                    <a:cubicBezTo>
                      <a:pt x="52" y="77"/>
                      <a:pt x="52" y="78"/>
                      <a:pt x="51" y="78"/>
                    </a:cubicBezTo>
                    <a:cubicBezTo>
                      <a:pt x="51" y="78"/>
                      <a:pt x="51" y="78"/>
                      <a:pt x="50" y="78"/>
                    </a:cubicBezTo>
                    <a:cubicBezTo>
                      <a:pt x="50" y="78"/>
                      <a:pt x="50" y="78"/>
                      <a:pt x="50" y="78"/>
                    </a:cubicBezTo>
                    <a:cubicBezTo>
                      <a:pt x="50" y="77"/>
                      <a:pt x="51" y="77"/>
                      <a:pt x="51" y="77"/>
                    </a:cubicBezTo>
                    <a:cubicBezTo>
                      <a:pt x="51" y="77"/>
                      <a:pt x="50" y="77"/>
                      <a:pt x="50" y="76"/>
                    </a:cubicBezTo>
                    <a:cubicBezTo>
                      <a:pt x="50" y="76"/>
                      <a:pt x="50" y="76"/>
                      <a:pt x="51" y="76"/>
                    </a:cubicBezTo>
                    <a:cubicBezTo>
                      <a:pt x="51" y="76"/>
                      <a:pt x="51" y="76"/>
                      <a:pt x="51" y="76"/>
                    </a:cubicBezTo>
                    <a:cubicBezTo>
                      <a:pt x="51" y="76"/>
                      <a:pt x="51" y="76"/>
                      <a:pt x="51" y="76"/>
                    </a:cubicBezTo>
                    <a:cubicBezTo>
                      <a:pt x="51" y="76"/>
                      <a:pt x="52" y="76"/>
                      <a:pt x="52" y="75"/>
                    </a:cubicBezTo>
                    <a:cubicBezTo>
                      <a:pt x="52" y="75"/>
                      <a:pt x="52" y="76"/>
                      <a:pt x="52" y="76"/>
                    </a:cubicBezTo>
                    <a:cubicBezTo>
                      <a:pt x="53" y="76"/>
                      <a:pt x="53" y="76"/>
                      <a:pt x="53" y="76"/>
                    </a:cubicBezTo>
                    <a:cubicBezTo>
                      <a:pt x="53" y="76"/>
                      <a:pt x="53" y="75"/>
                      <a:pt x="54" y="76"/>
                    </a:cubicBezTo>
                    <a:cubicBezTo>
                      <a:pt x="54" y="76"/>
                      <a:pt x="53" y="76"/>
                      <a:pt x="53" y="76"/>
                    </a:cubicBezTo>
                    <a:cubicBezTo>
                      <a:pt x="53" y="76"/>
                      <a:pt x="53" y="77"/>
                      <a:pt x="53" y="77"/>
                    </a:cubicBezTo>
                    <a:cubicBezTo>
                      <a:pt x="52" y="78"/>
                      <a:pt x="52" y="77"/>
                      <a:pt x="52" y="77"/>
                    </a:cubicBezTo>
                    <a:close/>
                    <a:moveTo>
                      <a:pt x="53" y="79"/>
                    </a:moveTo>
                    <a:cubicBezTo>
                      <a:pt x="52" y="79"/>
                      <a:pt x="52" y="79"/>
                      <a:pt x="53" y="78"/>
                    </a:cubicBezTo>
                    <a:cubicBezTo>
                      <a:pt x="53" y="78"/>
                      <a:pt x="54" y="77"/>
                      <a:pt x="55" y="77"/>
                    </a:cubicBezTo>
                    <a:cubicBezTo>
                      <a:pt x="55" y="77"/>
                      <a:pt x="56" y="77"/>
                      <a:pt x="56" y="77"/>
                    </a:cubicBezTo>
                    <a:cubicBezTo>
                      <a:pt x="57" y="77"/>
                      <a:pt x="57" y="77"/>
                      <a:pt x="57" y="77"/>
                    </a:cubicBezTo>
                    <a:cubicBezTo>
                      <a:pt x="57" y="77"/>
                      <a:pt x="58" y="77"/>
                      <a:pt x="59" y="77"/>
                    </a:cubicBezTo>
                    <a:cubicBezTo>
                      <a:pt x="58" y="78"/>
                      <a:pt x="57" y="77"/>
                      <a:pt x="56" y="78"/>
                    </a:cubicBezTo>
                    <a:cubicBezTo>
                      <a:pt x="56" y="78"/>
                      <a:pt x="56" y="78"/>
                      <a:pt x="55" y="78"/>
                    </a:cubicBezTo>
                    <a:cubicBezTo>
                      <a:pt x="55" y="78"/>
                      <a:pt x="55" y="78"/>
                      <a:pt x="55" y="79"/>
                    </a:cubicBezTo>
                    <a:cubicBezTo>
                      <a:pt x="54" y="79"/>
                      <a:pt x="54" y="80"/>
                      <a:pt x="53" y="79"/>
                    </a:cubicBezTo>
                    <a:close/>
                    <a:moveTo>
                      <a:pt x="58" y="99"/>
                    </a:moveTo>
                    <a:cubicBezTo>
                      <a:pt x="56" y="98"/>
                      <a:pt x="59" y="96"/>
                      <a:pt x="58" y="97"/>
                    </a:cubicBezTo>
                    <a:cubicBezTo>
                      <a:pt x="57" y="97"/>
                      <a:pt x="57" y="96"/>
                      <a:pt x="57" y="95"/>
                    </a:cubicBezTo>
                    <a:cubicBezTo>
                      <a:pt x="56" y="95"/>
                      <a:pt x="55" y="96"/>
                      <a:pt x="55" y="95"/>
                    </a:cubicBezTo>
                    <a:cubicBezTo>
                      <a:pt x="55" y="95"/>
                      <a:pt x="55" y="94"/>
                      <a:pt x="55" y="94"/>
                    </a:cubicBezTo>
                    <a:cubicBezTo>
                      <a:pt x="56" y="94"/>
                      <a:pt x="56" y="94"/>
                      <a:pt x="57" y="94"/>
                    </a:cubicBezTo>
                    <a:cubicBezTo>
                      <a:pt x="58" y="94"/>
                      <a:pt x="57" y="95"/>
                      <a:pt x="58" y="95"/>
                    </a:cubicBezTo>
                    <a:cubicBezTo>
                      <a:pt x="59" y="95"/>
                      <a:pt x="60" y="96"/>
                      <a:pt x="60" y="96"/>
                    </a:cubicBezTo>
                    <a:cubicBezTo>
                      <a:pt x="60" y="97"/>
                      <a:pt x="59" y="99"/>
                      <a:pt x="58" y="99"/>
                    </a:cubicBezTo>
                    <a:close/>
                    <a:moveTo>
                      <a:pt x="59" y="103"/>
                    </a:moveTo>
                    <a:cubicBezTo>
                      <a:pt x="59" y="103"/>
                      <a:pt x="59" y="103"/>
                      <a:pt x="60" y="103"/>
                    </a:cubicBezTo>
                    <a:cubicBezTo>
                      <a:pt x="60" y="104"/>
                      <a:pt x="61" y="104"/>
                      <a:pt x="61" y="104"/>
                    </a:cubicBezTo>
                    <a:cubicBezTo>
                      <a:pt x="62" y="104"/>
                      <a:pt x="63" y="103"/>
                      <a:pt x="63" y="104"/>
                    </a:cubicBezTo>
                    <a:cubicBezTo>
                      <a:pt x="63" y="104"/>
                      <a:pt x="63" y="104"/>
                      <a:pt x="63" y="105"/>
                    </a:cubicBezTo>
                    <a:cubicBezTo>
                      <a:pt x="64" y="105"/>
                      <a:pt x="65" y="104"/>
                      <a:pt x="66" y="105"/>
                    </a:cubicBezTo>
                    <a:cubicBezTo>
                      <a:pt x="64" y="105"/>
                      <a:pt x="65" y="106"/>
                      <a:pt x="66" y="107"/>
                    </a:cubicBezTo>
                    <a:cubicBezTo>
                      <a:pt x="67" y="108"/>
                      <a:pt x="66" y="108"/>
                      <a:pt x="65" y="107"/>
                    </a:cubicBezTo>
                    <a:cubicBezTo>
                      <a:pt x="65" y="107"/>
                      <a:pt x="64" y="107"/>
                      <a:pt x="64" y="107"/>
                    </a:cubicBezTo>
                    <a:cubicBezTo>
                      <a:pt x="63" y="106"/>
                      <a:pt x="63" y="106"/>
                      <a:pt x="63" y="106"/>
                    </a:cubicBezTo>
                    <a:cubicBezTo>
                      <a:pt x="62" y="105"/>
                      <a:pt x="61" y="106"/>
                      <a:pt x="61" y="105"/>
                    </a:cubicBezTo>
                    <a:cubicBezTo>
                      <a:pt x="61" y="105"/>
                      <a:pt x="59" y="104"/>
                      <a:pt x="59" y="103"/>
                    </a:cubicBezTo>
                    <a:close/>
                    <a:moveTo>
                      <a:pt x="65" y="117"/>
                    </a:moveTo>
                    <a:cubicBezTo>
                      <a:pt x="64" y="117"/>
                      <a:pt x="63" y="118"/>
                      <a:pt x="62" y="118"/>
                    </a:cubicBezTo>
                    <a:cubicBezTo>
                      <a:pt x="62" y="117"/>
                      <a:pt x="62" y="117"/>
                      <a:pt x="62" y="117"/>
                    </a:cubicBezTo>
                    <a:cubicBezTo>
                      <a:pt x="61" y="116"/>
                      <a:pt x="61" y="117"/>
                      <a:pt x="61" y="117"/>
                    </a:cubicBezTo>
                    <a:cubicBezTo>
                      <a:pt x="61" y="116"/>
                      <a:pt x="60" y="116"/>
                      <a:pt x="60" y="116"/>
                    </a:cubicBezTo>
                    <a:cubicBezTo>
                      <a:pt x="59" y="116"/>
                      <a:pt x="59" y="115"/>
                      <a:pt x="60" y="114"/>
                    </a:cubicBezTo>
                    <a:cubicBezTo>
                      <a:pt x="60" y="114"/>
                      <a:pt x="60" y="115"/>
                      <a:pt x="61" y="115"/>
                    </a:cubicBezTo>
                    <a:cubicBezTo>
                      <a:pt x="61" y="115"/>
                      <a:pt x="61" y="115"/>
                      <a:pt x="62" y="115"/>
                    </a:cubicBezTo>
                    <a:cubicBezTo>
                      <a:pt x="61" y="115"/>
                      <a:pt x="62" y="115"/>
                      <a:pt x="63" y="115"/>
                    </a:cubicBezTo>
                    <a:cubicBezTo>
                      <a:pt x="63" y="115"/>
                      <a:pt x="63" y="116"/>
                      <a:pt x="63" y="116"/>
                    </a:cubicBezTo>
                    <a:cubicBezTo>
                      <a:pt x="64" y="116"/>
                      <a:pt x="64" y="116"/>
                      <a:pt x="64" y="116"/>
                    </a:cubicBezTo>
                    <a:cubicBezTo>
                      <a:pt x="64" y="116"/>
                      <a:pt x="64" y="117"/>
                      <a:pt x="64" y="116"/>
                    </a:cubicBezTo>
                    <a:cubicBezTo>
                      <a:pt x="67" y="115"/>
                      <a:pt x="66" y="117"/>
                      <a:pt x="65" y="117"/>
                    </a:cubicBezTo>
                    <a:close/>
                    <a:moveTo>
                      <a:pt x="65" y="110"/>
                    </a:moveTo>
                    <a:cubicBezTo>
                      <a:pt x="66" y="109"/>
                      <a:pt x="67" y="109"/>
                      <a:pt x="68" y="109"/>
                    </a:cubicBezTo>
                    <a:cubicBezTo>
                      <a:pt x="67" y="109"/>
                      <a:pt x="67" y="110"/>
                      <a:pt x="67" y="110"/>
                    </a:cubicBezTo>
                    <a:cubicBezTo>
                      <a:pt x="67" y="111"/>
                      <a:pt x="68" y="111"/>
                      <a:pt x="68" y="111"/>
                    </a:cubicBezTo>
                    <a:cubicBezTo>
                      <a:pt x="68" y="111"/>
                      <a:pt x="69" y="111"/>
                      <a:pt x="69" y="112"/>
                    </a:cubicBezTo>
                    <a:cubicBezTo>
                      <a:pt x="67" y="111"/>
                      <a:pt x="66" y="111"/>
                      <a:pt x="65" y="110"/>
                    </a:cubicBezTo>
                    <a:close/>
                    <a:moveTo>
                      <a:pt x="71" y="102"/>
                    </a:moveTo>
                    <a:cubicBezTo>
                      <a:pt x="71" y="102"/>
                      <a:pt x="71" y="102"/>
                      <a:pt x="71" y="103"/>
                    </a:cubicBezTo>
                    <a:cubicBezTo>
                      <a:pt x="71" y="103"/>
                      <a:pt x="71" y="103"/>
                      <a:pt x="71" y="103"/>
                    </a:cubicBezTo>
                    <a:cubicBezTo>
                      <a:pt x="72" y="103"/>
                      <a:pt x="72" y="103"/>
                      <a:pt x="72" y="103"/>
                    </a:cubicBezTo>
                    <a:cubicBezTo>
                      <a:pt x="72" y="103"/>
                      <a:pt x="72" y="104"/>
                      <a:pt x="73" y="104"/>
                    </a:cubicBezTo>
                    <a:cubicBezTo>
                      <a:pt x="73" y="104"/>
                      <a:pt x="72" y="104"/>
                      <a:pt x="72" y="104"/>
                    </a:cubicBezTo>
                    <a:cubicBezTo>
                      <a:pt x="72" y="104"/>
                      <a:pt x="72" y="105"/>
                      <a:pt x="72" y="105"/>
                    </a:cubicBezTo>
                    <a:cubicBezTo>
                      <a:pt x="72" y="105"/>
                      <a:pt x="71" y="105"/>
                      <a:pt x="71" y="105"/>
                    </a:cubicBezTo>
                    <a:cubicBezTo>
                      <a:pt x="71" y="103"/>
                      <a:pt x="70" y="102"/>
                      <a:pt x="70" y="101"/>
                    </a:cubicBezTo>
                    <a:cubicBezTo>
                      <a:pt x="71" y="101"/>
                      <a:pt x="71" y="101"/>
                      <a:pt x="71" y="101"/>
                    </a:cubicBezTo>
                    <a:cubicBezTo>
                      <a:pt x="71" y="102"/>
                      <a:pt x="71" y="102"/>
                      <a:pt x="71" y="102"/>
                    </a:cubicBezTo>
                    <a:close/>
                    <a:moveTo>
                      <a:pt x="73" y="94"/>
                    </a:moveTo>
                    <a:cubicBezTo>
                      <a:pt x="74" y="94"/>
                      <a:pt x="74" y="95"/>
                      <a:pt x="74" y="96"/>
                    </a:cubicBezTo>
                    <a:cubicBezTo>
                      <a:pt x="75" y="96"/>
                      <a:pt x="75" y="98"/>
                      <a:pt x="74" y="98"/>
                    </a:cubicBezTo>
                    <a:cubicBezTo>
                      <a:pt x="74" y="98"/>
                      <a:pt x="74" y="98"/>
                      <a:pt x="73" y="97"/>
                    </a:cubicBezTo>
                    <a:cubicBezTo>
                      <a:pt x="73" y="97"/>
                      <a:pt x="71" y="95"/>
                      <a:pt x="73" y="96"/>
                    </a:cubicBezTo>
                    <a:cubicBezTo>
                      <a:pt x="74" y="96"/>
                      <a:pt x="72" y="94"/>
                      <a:pt x="73" y="94"/>
                    </a:cubicBezTo>
                    <a:close/>
                    <a:moveTo>
                      <a:pt x="74" y="107"/>
                    </a:moveTo>
                    <a:cubicBezTo>
                      <a:pt x="73" y="108"/>
                      <a:pt x="73" y="108"/>
                      <a:pt x="73" y="108"/>
                    </a:cubicBezTo>
                    <a:cubicBezTo>
                      <a:pt x="73" y="108"/>
                      <a:pt x="73" y="109"/>
                      <a:pt x="73" y="109"/>
                    </a:cubicBezTo>
                    <a:cubicBezTo>
                      <a:pt x="72" y="110"/>
                      <a:pt x="70" y="109"/>
                      <a:pt x="70" y="109"/>
                    </a:cubicBezTo>
                    <a:cubicBezTo>
                      <a:pt x="71" y="108"/>
                      <a:pt x="71" y="108"/>
                      <a:pt x="71" y="108"/>
                    </a:cubicBezTo>
                    <a:cubicBezTo>
                      <a:pt x="72" y="108"/>
                      <a:pt x="71" y="108"/>
                      <a:pt x="72" y="107"/>
                    </a:cubicBezTo>
                    <a:cubicBezTo>
                      <a:pt x="72" y="107"/>
                      <a:pt x="73" y="107"/>
                      <a:pt x="73" y="107"/>
                    </a:cubicBezTo>
                    <a:cubicBezTo>
                      <a:pt x="73" y="107"/>
                      <a:pt x="74" y="107"/>
                      <a:pt x="74" y="107"/>
                    </a:cubicBezTo>
                    <a:close/>
                    <a:moveTo>
                      <a:pt x="75" y="102"/>
                    </a:moveTo>
                    <a:cubicBezTo>
                      <a:pt x="75" y="102"/>
                      <a:pt x="74" y="102"/>
                      <a:pt x="73" y="102"/>
                    </a:cubicBezTo>
                    <a:cubicBezTo>
                      <a:pt x="73" y="102"/>
                      <a:pt x="73" y="102"/>
                      <a:pt x="73" y="101"/>
                    </a:cubicBezTo>
                    <a:cubicBezTo>
                      <a:pt x="73" y="100"/>
                      <a:pt x="73" y="101"/>
                      <a:pt x="73" y="100"/>
                    </a:cubicBezTo>
                    <a:cubicBezTo>
                      <a:pt x="73" y="100"/>
                      <a:pt x="73" y="100"/>
                      <a:pt x="73" y="99"/>
                    </a:cubicBezTo>
                    <a:cubicBezTo>
                      <a:pt x="73" y="99"/>
                      <a:pt x="73" y="99"/>
                      <a:pt x="73" y="99"/>
                    </a:cubicBezTo>
                    <a:cubicBezTo>
                      <a:pt x="74" y="99"/>
                      <a:pt x="74" y="99"/>
                      <a:pt x="74" y="100"/>
                    </a:cubicBezTo>
                    <a:cubicBezTo>
                      <a:pt x="74" y="100"/>
                      <a:pt x="75" y="101"/>
                      <a:pt x="74" y="101"/>
                    </a:cubicBezTo>
                    <a:cubicBezTo>
                      <a:pt x="76" y="102"/>
                      <a:pt x="76" y="102"/>
                      <a:pt x="75" y="102"/>
                    </a:cubicBezTo>
                    <a:close/>
                    <a:moveTo>
                      <a:pt x="75" y="92"/>
                    </a:moveTo>
                    <a:cubicBezTo>
                      <a:pt x="75" y="92"/>
                      <a:pt x="75" y="91"/>
                      <a:pt x="74" y="91"/>
                    </a:cubicBezTo>
                    <a:cubicBezTo>
                      <a:pt x="74" y="92"/>
                      <a:pt x="74" y="92"/>
                      <a:pt x="74" y="92"/>
                    </a:cubicBezTo>
                    <a:cubicBezTo>
                      <a:pt x="73" y="92"/>
                      <a:pt x="73" y="92"/>
                      <a:pt x="72" y="92"/>
                    </a:cubicBezTo>
                    <a:cubicBezTo>
                      <a:pt x="72" y="91"/>
                      <a:pt x="71" y="91"/>
                      <a:pt x="70" y="91"/>
                    </a:cubicBezTo>
                    <a:cubicBezTo>
                      <a:pt x="70" y="91"/>
                      <a:pt x="71" y="90"/>
                      <a:pt x="70" y="90"/>
                    </a:cubicBezTo>
                    <a:cubicBezTo>
                      <a:pt x="70" y="89"/>
                      <a:pt x="70" y="89"/>
                      <a:pt x="69" y="88"/>
                    </a:cubicBezTo>
                    <a:cubicBezTo>
                      <a:pt x="69" y="88"/>
                      <a:pt x="69" y="88"/>
                      <a:pt x="69" y="88"/>
                    </a:cubicBezTo>
                    <a:cubicBezTo>
                      <a:pt x="69" y="88"/>
                      <a:pt x="68" y="87"/>
                      <a:pt x="69" y="87"/>
                    </a:cubicBezTo>
                    <a:cubicBezTo>
                      <a:pt x="69" y="87"/>
                      <a:pt x="70" y="88"/>
                      <a:pt x="70" y="88"/>
                    </a:cubicBezTo>
                    <a:cubicBezTo>
                      <a:pt x="70" y="88"/>
                      <a:pt x="71" y="88"/>
                      <a:pt x="71" y="88"/>
                    </a:cubicBezTo>
                    <a:cubicBezTo>
                      <a:pt x="71" y="89"/>
                      <a:pt x="72" y="89"/>
                      <a:pt x="72" y="89"/>
                    </a:cubicBezTo>
                    <a:cubicBezTo>
                      <a:pt x="72" y="90"/>
                      <a:pt x="73" y="90"/>
                      <a:pt x="74" y="90"/>
                    </a:cubicBezTo>
                    <a:cubicBezTo>
                      <a:pt x="74" y="90"/>
                      <a:pt x="75" y="90"/>
                      <a:pt x="76" y="91"/>
                    </a:cubicBezTo>
                    <a:cubicBezTo>
                      <a:pt x="75" y="91"/>
                      <a:pt x="76" y="91"/>
                      <a:pt x="76" y="91"/>
                    </a:cubicBezTo>
                    <a:cubicBezTo>
                      <a:pt x="76" y="92"/>
                      <a:pt x="77" y="93"/>
                      <a:pt x="77" y="94"/>
                    </a:cubicBezTo>
                    <a:cubicBezTo>
                      <a:pt x="76" y="94"/>
                      <a:pt x="75" y="93"/>
                      <a:pt x="75" y="92"/>
                    </a:cubicBezTo>
                    <a:close/>
                    <a:moveTo>
                      <a:pt x="82" y="95"/>
                    </a:moveTo>
                    <a:cubicBezTo>
                      <a:pt x="82" y="95"/>
                      <a:pt x="81" y="95"/>
                      <a:pt x="81" y="94"/>
                    </a:cubicBezTo>
                    <a:cubicBezTo>
                      <a:pt x="81" y="94"/>
                      <a:pt x="81" y="93"/>
                      <a:pt x="82" y="93"/>
                    </a:cubicBezTo>
                    <a:cubicBezTo>
                      <a:pt x="82" y="92"/>
                      <a:pt x="83" y="92"/>
                      <a:pt x="83" y="93"/>
                    </a:cubicBezTo>
                    <a:cubicBezTo>
                      <a:pt x="83" y="94"/>
                      <a:pt x="83" y="95"/>
                      <a:pt x="82" y="9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3" name="Oval 3443"/>
              <p:cNvSpPr>
                <a:spLocks noChangeArrowheads="1"/>
              </p:cNvSpPr>
              <p:nvPr/>
            </p:nvSpPr>
            <p:spPr bwMode="auto">
              <a:xfrm>
                <a:off x="4621213" y="3405188"/>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4" name="Freeform 3444"/>
              <p:cNvSpPr>
                <a:spLocks/>
              </p:cNvSpPr>
              <p:nvPr/>
            </p:nvSpPr>
            <p:spPr bwMode="auto">
              <a:xfrm>
                <a:off x="4197351" y="3074988"/>
                <a:ext cx="1588" cy="3175"/>
              </a:xfrm>
              <a:custGeom>
                <a:avLst/>
                <a:gdLst>
                  <a:gd name="T0" fmla="*/ 0 w 1"/>
                  <a:gd name="T1" fmla="*/ 0 h 1"/>
                  <a:gd name="T2" fmla="*/ 1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1"/>
                      <a:pt x="1" y="1"/>
                      <a:pt x="1" y="1"/>
                    </a:cubicBezTo>
                    <a:cubicBezTo>
                      <a:pt x="1" y="1"/>
                      <a:pt x="1" y="0"/>
                      <a:pt x="1"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5" name="Freeform 3445"/>
              <p:cNvSpPr>
                <a:spLocks/>
              </p:cNvSpPr>
              <p:nvPr/>
            </p:nvSpPr>
            <p:spPr bwMode="auto">
              <a:xfrm>
                <a:off x="4170363" y="30178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6" name="Freeform 3446"/>
              <p:cNvSpPr>
                <a:spLocks/>
              </p:cNvSpPr>
              <p:nvPr/>
            </p:nvSpPr>
            <p:spPr bwMode="auto">
              <a:xfrm>
                <a:off x="4173538" y="3003550"/>
                <a:ext cx="3175" cy="3175"/>
              </a:xfrm>
              <a:custGeom>
                <a:avLst/>
                <a:gdLst>
                  <a:gd name="T0" fmla="*/ 1 w 1"/>
                  <a:gd name="T1" fmla="*/ 1 h 1"/>
                  <a:gd name="T2" fmla="*/ 1 w 1"/>
                  <a:gd name="T3" fmla="*/ 0 h 1"/>
                  <a:gd name="T4" fmla="*/ 1 w 1"/>
                  <a:gd name="T5" fmla="*/ 0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1" y="0"/>
                      <a:pt x="1" y="0"/>
                    </a:cubicBezTo>
                    <a:cubicBezTo>
                      <a:pt x="0" y="0"/>
                      <a:pt x="1"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7" name="Freeform 3447"/>
              <p:cNvSpPr>
                <a:spLocks/>
              </p:cNvSpPr>
              <p:nvPr/>
            </p:nvSpPr>
            <p:spPr bwMode="auto">
              <a:xfrm>
                <a:off x="4176713" y="2986088"/>
                <a:ext cx="317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8" name="Freeform 3448"/>
              <p:cNvSpPr>
                <a:spLocks/>
              </p:cNvSpPr>
              <p:nvPr/>
            </p:nvSpPr>
            <p:spPr bwMode="auto">
              <a:xfrm>
                <a:off x="4173538" y="29956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9" name="Freeform 3449"/>
              <p:cNvSpPr>
                <a:spLocks/>
              </p:cNvSpPr>
              <p:nvPr/>
            </p:nvSpPr>
            <p:spPr bwMode="auto">
              <a:xfrm>
                <a:off x="4176713" y="2995613"/>
                <a:ext cx="0" cy="1587"/>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0" name="Freeform 3450"/>
              <p:cNvSpPr>
                <a:spLocks/>
              </p:cNvSpPr>
              <p:nvPr/>
            </p:nvSpPr>
            <p:spPr bwMode="auto">
              <a:xfrm>
                <a:off x="4167188" y="3017838"/>
                <a:ext cx="6350" cy="6350"/>
              </a:xfrm>
              <a:custGeom>
                <a:avLst/>
                <a:gdLst>
                  <a:gd name="T0" fmla="*/ 0 w 2"/>
                  <a:gd name="T1" fmla="*/ 2 h 2"/>
                  <a:gd name="T2" fmla="*/ 0 w 2"/>
                  <a:gd name="T3" fmla="*/ 2 h 2"/>
                  <a:gd name="T4" fmla="*/ 1 w 2"/>
                  <a:gd name="T5" fmla="*/ 2 h 2"/>
                  <a:gd name="T6" fmla="*/ 1 w 2"/>
                  <a:gd name="T7" fmla="*/ 2 h 2"/>
                  <a:gd name="T8" fmla="*/ 2 w 2"/>
                  <a:gd name="T9" fmla="*/ 1 h 2"/>
                  <a:gd name="T10" fmla="*/ 2 w 2"/>
                  <a:gd name="T11" fmla="*/ 1 h 2"/>
                  <a:gd name="T12" fmla="*/ 1 w 2"/>
                  <a:gd name="T13" fmla="*/ 1 h 2"/>
                  <a:gd name="T14" fmla="*/ 1 w 2"/>
                  <a:gd name="T15" fmla="*/ 1 h 2"/>
                  <a:gd name="T16" fmla="*/ 1 w 2"/>
                  <a:gd name="T17" fmla="*/ 0 h 2"/>
                  <a:gd name="T18" fmla="*/ 1 w 2"/>
                  <a:gd name="T19" fmla="*/ 1 h 2"/>
                  <a:gd name="T20" fmla="*/ 0 w 2"/>
                  <a:gd name="T21" fmla="*/ 1 h 2"/>
                  <a:gd name="T22" fmla="*/ 0 w 2"/>
                  <a:gd name="T23" fmla="*/ 1 h 2"/>
                  <a:gd name="T24" fmla="*/ 0 w 2"/>
                  <a:gd name="T25" fmla="*/ 2 h 2"/>
                  <a:gd name="T26" fmla="*/ 0 w 2"/>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2"/>
                    </a:moveTo>
                    <a:cubicBezTo>
                      <a:pt x="0" y="2"/>
                      <a:pt x="0" y="2"/>
                      <a:pt x="0" y="2"/>
                    </a:cubicBezTo>
                    <a:cubicBezTo>
                      <a:pt x="0" y="2"/>
                      <a:pt x="1" y="2"/>
                      <a:pt x="1" y="2"/>
                    </a:cubicBezTo>
                    <a:cubicBezTo>
                      <a:pt x="1" y="2"/>
                      <a:pt x="1" y="2"/>
                      <a:pt x="1" y="2"/>
                    </a:cubicBezTo>
                    <a:cubicBezTo>
                      <a:pt x="1" y="1"/>
                      <a:pt x="1" y="1"/>
                      <a:pt x="2" y="1"/>
                    </a:cubicBezTo>
                    <a:cubicBezTo>
                      <a:pt x="2" y="1"/>
                      <a:pt x="2" y="1"/>
                      <a:pt x="2" y="1"/>
                    </a:cubicBezTo>
                    <a:cubicBezTo>
                      <a:pt x="1" y="1"/>
                      <a:pt x="1" y="1"/>
                      <a:pt x="1" y="1"/>
                    </a:cubicBezTo>
                    <a:cubicBezTo>
                      <a:pt x="1" y="1"/>
                      <a:pt x="1" y="1"/>
                      <a:pt x="1" y="1"/>
                    </a:cubicBezTo>
                    <a:cubicBezTo>
                      <a:pt x="1" y="1"/>
                      <a:pt x="1" y="1"/>
                      <a:pt x="1" y="0"/>
                    </a:cubicBezTo>
                    <a:cubicBezTo>
                      <a:pt x="1" y="0"/>
                      <a:pt x="1" y="0"/>
                      <a:pt x="1" y="1"/>
                    </a:cubicBezTo>
                    <a:cubicBezTo>
                      <a:pt x="1" y="1"/>
                      <a:pt x="1" y="1"/>
                      <a:pt x="0" y="1"/>
                    </a:cubicBezTo>
                    <a:cubicBezTo>
                      <a:pt x="0" y="1"/>
                      <a:pt x="0" y="1"/>
                      <a:pt x="0" y="1"/>
                    </a:cubicBezTo>
                    <a:cubicBezTo>
                      <a:pt x="0" y="2"/>
                      <a:pt x="0" y="1"/>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1" name="Freeform 3451"/>
              <p:cNvSpPr>
                <a:spLocks/>
              </p:cNvSpPr>
              <p:nvPr/>
            </p:nvSpPr>
            <p:spPr bwMode="auto">
              <a:xfrm>
                <a:off x="4173538" y="3017838"/>
                <a:ext cx="0" cy="3175"/>
              </a:xfrm>
              <a:custGeom>
                <a:avLst/>
                <a:gdLst>
                  <a:gd name="T0" fmla="*/ 0 h 1"/>
                  <a:gd name="T1" fmla="*/ 0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0"/>
                    </a:cubicBezTo>
                    <a:cubicBezTo>
                      <a:pt x="0" y="1"/>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2" name="Freeform 3452"/>
              <p:cNvSpPr>
                <a:spLocks/>
              </p:cNvSpPr>
              <p:nvPr/>
            </p:nvSpPr>
            <p:spPr bwMode="auto">
              <a:xfrm>
                <a:off x="4167188" y="2997200"/>
                <a:ext cx="12700" cy="20637"/>
              </a:xfrm>
              <a:custGeom>
                <a:avLst/>
                <a:gdLst>
                  <a:gd name="T0" fmla="*/ 2 w 4"/>
                  <a:gd name="T1" fmla="*/ 2 h 7"/>
                  <a:gd name="T2" fmla="*/ 1 w 4"/>
                  <a:gd name="T3" fmla="*/ 2 h 7"/>
                  <a:gd name="T4" fmla="*/ 0 w 4"/>
                  <a:gd name="T5" fmla="*/ 1 h 7"/>
                  <a:gd name="T6" fmla="*/ 0 w 4"/>
                  <a:gd name="T7" fmla="*/ 1 h 7"/>
                  <a:gd name="T8" fmla="*/ 1 w 4"/>
                  <a:gd name="T9" fmla="*/ 0 h 7"/>
                  <a:gd name="T10" fmla="*/ 1 w 4"/>
                  <a:gd name="T11" fmla="*/ 0 h 7"/>
                  <a:gd name="T12" fmla="*/ 2 w 4"/>
                  <a:gd name="T13" fmla="*/ 0 h 7"/>
                  <a:gd name="T14" fmla="*/ 2 w 4"/>
                  <a:gd name="T15" fmla="*/ 0 h 7"/>
                  <a:gd name="T16" fmla="*/ 2 w 4"/>
                  <a:gd name="T17" fmla="*/ 0 h 7"/>
                  <a:gd name="T18" fmla="*/ 2 w 4"/>
                  <a:gd name="T19" fmla="*/ 0 h 7"/>
                  <a:gd name="T20" fmla="*/ 3 w 4"/>
                  <a:gd name="T21" fmla="*/ 0 h 7"/>
                  <a:gd name="T22" fmla="*/ 3 w 4"/>
                  <a:gd name="T23" fmla="*/ 0 h 7"/>
                  <a:gd name="T24" fmla="*/ 3 w 4"/>
                  <a:gd name="T25" fmla="*/ 0 h 7"/>
                  <a:gd name="T26" fmla="*/ 3 w 4"/>
                  <a:gd name="T27" fmla="*/ 1 h 7"/>
                  <a:gd name="T28" fmla="*/ 4 w 4"/>
                  <a:gd name="T29" fmla="*/ 1 h 7"/>
                  <a:gd name="T30" fmla="*/ 4 w 4"/>
                  <a:gd name="T31" fmla="*/ 1 h 7"/>
                  <a:gd name="T32" fmla="*/ 3 w 4"/>
                  <a:gd name="T33" fmla="*/ 2 h 7"/>
                  <a:gd name="T34" fmla="*/ 3 w 4"/>
                  <a:gd name="T35" fmla="*/ 2 h 7"/>
                  <a:gd name="T36" fmla="*/ 2 w 4"/>
                  <a:gd name="T37" fmla="*/ 2 h 7"/>
                  <a:gd name="T38" fmla="*/ 3 w 4"/>
                  <a:gd name="T39" fmla="*/ 3 h 7"/>
                  <a:gd name="T40" fmla="*/ 3 w 4"/>
                  <a:gd name="T41" fmla="*/ 3 h 7"/>
                  <a:gd name="T42" fmla="*/ 3 w 4"/>
                  <a:gd name="T43" fmla="*/ 3 h 7"/>
                  <a:gd name="T44" fmla="*/ 3 w 4"/>
                  <a:gd name="T45" fmla="*/ 3 h 7"/>
                  <a:gd name="T46" fmla="*/ 2 w 4"/>
                  <a:gd name="T47" fmla="*/ 4 h 7"/>
                  <a:gd name="T48" fmla="*/ 2 w 4"/>
                  <a:gd name="T49" fmla="*/ 4 h 7"/>
                  <a:gd name="T50" fmla="*/ 2 w 4"/>
                  <a:gd name="T51" fmla="*/ 4 h 7"/>
                  <a:gd name="T52" fmla="*/ 2 w 4"/>
                  <a:gd name="T53" fmla="*/ 4 h 7"/>
                  <a:gd name="T54" fmla="*/ 3 w 4"/>
                  <a:gd name="T55" fmla="*/ 4 h 7"/>
                  <a:gd name="T56" fmla="*/ 3 w 4"/>
                  <a:gd name="T57" fmla="*/ 4 h 7"/>
                  <a:gd name="T58" fmla="*/ 3 w 4"/>
                  <a:gd name="T59" fmla="*/ 4 h 7"/>
                  <a:gd name="T60" fmla="*/ 3 w 4"/>
                  <a:gd name="T61" fmla="*/ 4 h 7"/>
                  <a:gd name="T62" fmla="*/ 3 w 4"/>
                  <a:gd name="T63" fmla="*/ 5 h 7"/>
                  <a:gd name="T64" fmla="*/ 3 w 4"/>
                  <a:gd name="T65" fmla="*/ 5 h 7"/>
                  <a:gd name="T66" fmla="*/ 3 w 4"/>
                  <a:gd name="T67" fmla="*/ 6 h 7"/>
                  <a:gd name="T68" fmla="*/ 3 w 4"/>
                  <a:gd name="T69" fmla="*/ 6 h 7"/>
                  <a:gd name="T70" fmla="*/ 3 w 4"/>
                  <a:gd name="T71" fmla="*/ 7 h 7"/>
                  <a:gd name="T72" fmla="*/ 3 w 4"/>
                  <a:gd name="T73" fmla="*/ 7 h 7"/>
                  <a:gd name="T74" fmla="*/ 2 w 4"/>
                  <a:gd name="T75" fmla="*/ 7 h 7"/>
                  <a:gd name="T76" fmla="*/ 2 w 4"/>
                  <a:gd name="T77" fmla="*/ 7 h 7"/>
                  <a:gd name="T78" fmla="*/ 1 w 4"/>
                  <a:gd name="T79" fmla="*/ 7 h 7"/>
                  <a:gd name="T80" fmla="*/ 1 w 4"/>
                  <a:gd name="T81" fmla="*/ 6 h 7"/>
                  <a:gd name="T82" fmla="*/ 1 w 4"/>
                  <a:gd name="T83" fmla="*/ 6 h 7"/>
                  <a:gd name="T84" fmla="*/ 1 w 4"/>
                  <a:gd name="T85" fmla="*/ 5 h 7"/>
                  <a:gd name="T86" fmla="*/ 1 w 4"/>
                  <a:gd name="T87" fmla="*/ 4 h 7"/>
                  <a:gd name="T88" fmla="*/ 1 w 4"/>
                  <a:gd name="T89" fmla="*/ 4 h 7"/>
                  <a:gd name="T90" fmla="*/ 1 w 4"/>
                  <a:gd name="T91" fmla="*/ 3 h 7"/>
                  <a:gd name="T92" fmla="*/ 1 w 4"/>
                  <a:gd name="T93" fmla="*/ 3 h 7"/>
                  <a:gd name="T94" fmla="*/ 2 w 4"/>
                  <a:gd name="T95" fmla="*/ 2 h 7"/>
                  <a:gd name="T96" fmla="*/ 2 w 4"/>
                  <a:gd name="T9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 h="7">
                    <a:moveTo>
                      <a:pt x="2" y="2"/>
                    </a:moveTo>
                    <a:cubicBezTo>
                      <a:pt x="1" y="2"/>
                      <a:pt x="1" y="2"/>
                      <a:pt x="1" y="2"/>
                    </a:cubicBezTo>
                    <a:cubicBezTo>
                      <a:pt x="1" y="2"/>
                      <a:pt x="0" y="1"/>
                      <a:pt x="0" y="1"/>
                    </a:cubicBezTo>
                    <a:cubicBezTo>
                      <a:pt x="0" y="1"/>
                      <a:pt x="0" y="1"/>
                      <a:pt x="0" y="1"/>
                    </a:cubicBezTo>
                    <a:cubicBezTo>
                      <a:pt x="0" y="1"/>
                      <a:pt x="1" y="1"/>
                      <a:pt x="1" y="0"/>
                    </a:cubicBezTo>
                    <a:cubicBezTo>
                      <a:pt x="1" y="0"/>
                      <a:pt x="1" y="0"/>
                      <a:pt x="1" y="0"/>
                    </a:cubicBezTo>
                    <a:cubicBezTo>
                      <a:pt x="1" y="1"/>
                      <a:pt x="2" y="1"/>
                      <a:pt x="2" y="0"/>
                    </a:cubicBezTo>
                    <a:cubicBezTo>
                      <a:pt x="1" y="0"/>
                      <a:pt x="2" y="0"/>
                      <a:pt x="2" y="0"/>
                    </a:cubicBezTo>
                    <a:cubicBezTo>
                      <a:pt x="2" y="0"/>
                      <a:pt x="2" y="0"/>
                      <a:pt x="2" y="0"/>
                    </a:cubicBezTo>
                    <a:cubicBezTo>
                      <a:pt x="2" y="0"/>
                      <a:pt x="2" y="1"/>
                      <a:pt x="2" y="0"/>
                    </a:cubicBezTo>
                    <a:cubicBezTo>
                      <a:pt x="3" y="0"/>
                      <a:pt x="3" y="0"/>
                      <a:pt x="3" y="0"/>
                    </a:cubicBezTo>
                    <a:cubicBezTo>
                      <a:pt x="3" y="0"/>
                      <a:pt x="2" y="0"/>
                      <a:pt x="3" y="0"/>
                    </a:cubicBezTo>
                    <a:cubicBezTo>
                      <a:pt x="3" y="0"/>
                      <a:pt x="3" y="0"/>
                      <a:pt x="3" y="0"/>
                    </a:cubicBezTo>
                    <a:cubicBezTo>
                      <a:pt x="3" y="1"/>
                      <a:pt x="3" y="1"/>
                      <a:pt x="3" y="1"/>
                    </a:cubicBezTo>
                    <a:cubicBezTo>
                      <a:pt x="3" y="1"/>
                      <a:pt x="3" y="1"/>
                      <a:pt x="4" y="1"/>
                    </a:cubicBezTo>
                    <a:cubicBezTo>
                      <a:pt x="4" y="1"/>
                      <a:pt x="4" y="1"/>
                      <a:pt x="4" y="1"/>
                    </a:cubicBezTo>
                    <a:cubicBezTo>
                      <a:pt x="3" y="2"/>
                      <a:pt x="3" y="2"/>
                      <a:pt x="3" y="2"/>
                    </a:cubicBezTo>
                    <a:cubicBezTo>
                      <a:pt x="4" y="2"/>
                      <a:pt x="4" y="2"/>
                      <a:pt x="3" y="2"/>
                    </a:cubicBezTo>
                    <a:cubicBezTo>
                      <a:pt x="3" y="2"/>
                      <a:pt x="3" y="2"/>
                      <a:pt x="2" y="2"/>
                    </a:cubicBezTo>
                    <a:cubicBezTo>
                      <a:pt x="2" y="2"/>
                      <a:pt x="2" y="3"/>
                      <a:pt x="3" y="3"/>
                    </a:cubicBezTo>
                    <a:cubicBezTo>
                      <a:pt x="3" y="3"/>
                      <a:pt x="3" y="3"/>
                      <a:pt x="3" y="3"/>
                    </a:cubicBezTo>
                    <a:cubicBezTo>
                      <a:pt x="2" y="3"/>
                      <a:pt x="3" y="3"/>
                      <a:pt x="3" y="3"/>
                    </a:cubicBezTo>
                    <a:cubicBezTo>
                      <a:pt x="3" y="3"/>
                      <a:pt x="3" y="3"/>
                      <a:pt x="3" y="3"/>
                    </a:cubicBezTo>
                    <a:cubicBezTo>
                      <a:pt x="3" y="4"/>
                      <a:pt x="2" y="3"/>
                      <a:pt x="2" y="4"/>
                    </a:cubicBezTo>
                    <a:cubicBezTo>
                      <a:pt x="3" y="4"/>
                      <a:pt x="2" y="4"/>
                      <a:pt x="2" y="4"/>
                    </a:cubicBezTo>
                    <a:cubicBezTo>
                      <a:pt x="2" y="4"/>
                      <a:pt x="2" y="4"/>
                      <a:pt x="2" y="4"/>
                    </a:cubicBezTo>
                    <a:cubicBezTo>
                      <a:pt x="2" y="4"/>
                      <a:pt x="2" y="4"/>
                      <a:pt x="2" y="4"/>
                    </a:cubicBezTo>
                    <a:cubicBezTo>
                      <a:pt x="2" y="4"/>
                      <a:pt x="2" y="4"/>
                      <a:pt x="3" y="4"/>
                    </a:cubicBezTo>
                    <a:cubicBezTo>
                      <a:pt x="3" y="4"/>
                      <a:pt x="3" y="4"/>
                      <a:pt x="3" y="4"/>
                    </a:cubicBezTo>
                    <a:cubicBezTo>
                      <a:pt x="3" y="4"/>
                      <a:pt x="3" y="4"/>
                      <a:pt x="3" y="4"/>
                    </a:cubicBezTo>
                    <a:cubicBezTo>
                      <a:pt x="2" y="4"/>
                      <a:pt x="3" y="4"/>
                      <a:pt x="3" y="4"/>
                    </a:cubicBezTo>
                    <a:cubicBezTo>
                      <a:pt x="3" y="4"/>
                      <a:pt x="3" y="5"/>
                      <a:pt x="3" y="5"/>
                    </a:cubicBezTo>
                    <a:cubicBezTo>
                      <a:pt x="2" y="5"/>
                      <a:pt x="3" y="5"/>
                      <a:pt x="3" y="5"/>
                    </a:cubicBezTo>
                    <a:cubicBezTo>
                      <a:pt x="2" y="5"/>
                      <a:pt x="3" y="6"/>
                      <a:pt x="3" y="6"/>
                    </a:cubicBezTo>
                    <a:cubicBezTo>
                      <a:pt x="3" y="6"/>
                      <a:pt x="3" y="6"/>
                      <a:pt x="3" y="6"/>
                    </a:cubicBezTo>
                    <a:cubicBezTo>
                      <a:pt x="2" y="6"/>
                      <a:pt x="2" y="6"/>
                      <a:pt x="3" y="7"/>
                    </a:cubicBezTo>
                    <a:cubicBezTo>
                      <a:pt x="3" y="6"/>
                      <a:pt x="3" y="6"/>
                      <a:pt x="3" y="7"/>
                    </a:cubicBezTo>
                    <a:cubicBezTo>
                      <a:pt x="2" y="7"/>
                      <a:pt x="3" y="7"/>
                      <a:pt x="2" y="7"/>
                    </a:cubicBezTo>
                    <a:cubicBezTo>
                      <a:pt x="2" y="7"/>
                      <a:pt x="2" y="7"/>
                      <a:pt x="2" y="7"/>
                    </a:cubicBezTo>
                    <a:cubicBezTo>
                      <a:pt x="2" y="7"/>
                      <a:pt x="1" y="7"/>
                      <a:pt x="1" y="7"/>
                    </a:cubicBezTo>
                    <a:cubicBezTo>
                      <a:pt x="1" y="7"/>
                      <a:pt x="1" y="6"/>
                      <a:pt x="1" y="6"/>
                    </a:cubicBezTo>
                    <a:cubicBezTo>
                      <a:pt x="1" y="6"/>
                      <a:pt x="1" y="6"/>
                      <a:pt x="1" y="6"/>
                    </a:cubicBezTo>
                    <a:cubicBezTo>
                      <a:pt x="1" y="5"/>
                      <a:pt x="1" y="5"/>
                      <a:pt x="1" y="5"/>
                    </a:cubicBezTo>
                    <a:cubicBezTo>
                      <a:pt x="1" y="5"/>
                      <a:pt x="1" y="4"/>
                      <a:pt x="1" y="4"/>
                    </a:cubicBezTo>
                    <a:cubicBezTo>
                      <a:pt x="1" y="4"/>
                      <a:pt x="1" y="4"/>
                      <a:pt x="1" y="4"/>
                    </a:cubicBezTo>
                    <a:cubicBezTo>
                      <a:pt x="1" y="3"/>
                      <a:pt x="2" y="4"/>
                      <a:pt x="1" y="3"/>
                    </a:cubicBezTo>
                    <a:cubicBezTo>
                      <a:pt x="1" y="3"/>
                      <a:pt x="1" y="3"/>
                      <a:pt x="1" y="3"/>
                    </a:cubicBezTo>
                    <a:cubicBezTo>
                      <a:pt x="1" y="2"/>
                      <a:pt x="1" y="2"/>
                      <a:pt x="2" y="2"/>
                    </a:cubicBezTo>
                    <a:cubicBezTo>
                      <a:pt x="2"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3" name="Freeform 3453"/>
              <p:cNvSpPr>
                <a:spLocks/>
              </p:cNvSpPr>
              <p:nvPr/>
            </p:nvSpPr>
            <p:spPr bwMode="auto">
              <a:xfrm>
                <a:off x="4165601" y="30289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4" name="Freeform 3456"/>
              <p:cNvSpPr>
                <a:spLocks/>
              </p:cNvSpPr>
              <p:nvPr/>
            </p:nvSpPr>
            <p:spPr bwMode="auto">
              <a:xfrm>
                <a:off x="4179888" y="2989263"/>
                <a:ext cx="1588"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5" name="Freeform 3457"/>
              <p:cNvSpPr>
                <a:spLocks/>
              </p:cNvSpPr>
              <p:nvPr/>
            </p:nvSpPr>
            <p:spPr bwMode="auto">
              <a:xfrm>
                <a:off x="4167188" y="30257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6" name="Freeform 3458"/>
              <p:cNvSpPr>
                <a:spLocks/>
              </p:cNvSpPr>
              <p:nvPr/>
            </p:nvSpPr>
            <p:spPr bwMode="auto">
              <a:xfrm>
                <a:off x="4167188" y="3024188"/>
                <a:ext cx="3175" cy="1587"/>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7" name="Freeform 3459"/>
              <p:cNvSpPr>
                <a:spLocks/>
              </p:cNvSpPr>
              <p:nvPr/>
            </p:nvSpPr>
            <p:spPr bwMode="auto">
              <a:xfrm>
                <a:off x="4165601" y="3025775"/>
                <a:ext cx="1588"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8" name="Freeform 3460"/>
              <p:cNvSpPr>
                <a:spLocks/>
              </p:cNvSpPr>
              <p:nvPr/>
            </p:nvSpPr>
            <p:spPr bwMode="auto">
              <a:xfrm>
                <a:off x="4291013" y="2914650"/>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9" name="Freeform 3461"/>
              <p:cNvSpPr>
                <a:spLocks/>
              </p:cNvSpPr>
              <p:nvPr/>
            </p:nvSpPr>
            <p:spPr bwMode="auto">
              <a:xfrm>
                <a:off x="4279901" y="2949575"/>
                <a:ext cx="3175" cy="1587"/>
              </a:xfrm>
              <a:custGeom>
                <a:avLst/>
                <a:gdLst>
                  <a:gd name="T0" fmla="*/ 0 w 1"/>
                  <a:gd name="T1" fmla="*/ 1 h 1"/>
                  <a:gd name="T2" fmla="*/ 1 w 1"/>
                  <a:gd name="T3" fmla="*/ 0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0"/>
                      <a:pt x="1" y="1"/>
                      <a:pt x="1" y="0"/>
                    </a:cubicBezTo>
                    <a:cubicBezTo>
                      <a:pt x="0" y="0"/>
                      <a:pt x="1"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0" name="Freeform 3462"/>
              <p:cNvSpPr>
                <a:spLocks/>
              </p:cNvSpPr>
              <p:nvPr/>
            </p:nvSpPr>
            <p:spPr bwMode="auto">
              <a:xfrm>
                <a:off x="4262438" y="2946400"/>
                <a:ext cx="17463" cy="11112"/>
              </a:xfrm>
              <a:custGeom>
                <a:avLst/>
                <a:gdLst>
                  <a:gd name="T0" fmla="*/ 1 w 6"/>
                  <a:gd name="T1" fmla="*/ 3 h 4"/>
                  <a:gd name="T2" fmla="*/ 2 w 6"/>
                  <a:gd name="T3" fmla="*/ 3 h 4"/>
                  <a:gd name="T4" fmla="*/ 4 w 6"/>
                  <a:gd name="T5" fmla="*/ 3 h 4"/>
                  <a:gd name="T6" fmla="*/ 5 w 6"/>
                  <a:gd name="T7" fmla="*/ 4 h 4"/>
                  <a:gd name="T8" fmla="*/ 5 w 6"/>
                  <a:gd name="T9" fmla="*/ 4 h 4"/>
                  <a:gd name="T10" fmla="*/ 6 w 6"/>
                  <a:gd name="T11" fmla="*/ 3 h 4"/>
                  <a:gd name="T12" fmla="*/ 5 w 6"/>
                  <a:gd name="T13" fmla="*/ 3 h 4"/>
                  <a:gd name="T14" fmla="*/ 4 w 6"/>
                  <a:gd name="T15" fmla="*/ 3 h 4"/>
                  <a:gd name="T16" fmla="*/ 3 w 6"/>
                  <a:gd name="T17" fmla="*/ 3 h 4"/>
                  <a:gd name="T18" fmla="*/ 3 w 6"/>
                  <a:gd name="T19" fmla="*/ 2 h 4"/>
                  <a:gd name="T20" fmla="*/ 3 w 6"/>
                  <a:gd name="T21" fmla="*/ 1 h 4"/>
                  <a:gd name="T22" fmla="*/ 4 w 6"/>
                  <a:gd name="T23" fmla="*/ 1 h 4"/>
                  <a:gd name="T24" fmla="*/ 2 w 6"/>
                  <a:gd name="T25" fmla="*/ 1 h 4"/>
                  <a:gd name="T26" fmla="*/ 1 w 6"/>
                  <a:gd name="T27" fmla="*/ 1 h 4"/>
                  <a:gd name="T28" fmla="*/ 0 w 6"/>
                  <a:gd name="T29" fmla="*/ 3 h 4"/>
                  <a:gd name="T30" fmla="*/ 1 w 6"/>
                  <a:gd name="T3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
                    <a:moveTo>
                      <a:pt x="1" y="3"/>
                    </a:moveTo>
                    <a:cubicBezTo>
                      <a:pt x="2" y="2"/>
                      <a:pt x="2" y="3"/>
                      <a:pt x="2" y="3"/>
                    </a:cubicBezTo>
                    <a:cubicBezTo>
                      <a:pt x="2" y="4"/>
                      <a:pt x="3" y="3"/>
                      <a:pt x="4" y="3"/>
                    </a:cubicBezTo>
                    <a:cubicBezTo>
                      <a:pt x="4" y="4"/>
                      <a:pt x="5" y="4"/>
                      <a:pt x="5" y="4"/>
                    </a:cubicBezTo>
                    <a:cubicBezTo>
                      <a:pt x="5" y="4"/>
                      <a:pt x="5" y="4"/>
                      <a:pt x="5" y="4"/>
                    </a:cubicBezTo>
                    <a:cubicBezTo>
                      <a:pt x="6" y="4"/>
                      <a:pt x="6" y="3"/>
                      <a:pt x="6" y="3"/>
                    </a:cubicBezTo>
                    <a:cubicBezTo>
                      <a:pt x="6" y="3"/>
                      <a:pt x="5" y="3"/>
                      <a:pt x="5" y="3"/>
                    </a:cubicBezTo>
                    <a:cubicBezTo>
                      <a:pt x="5" y="3"/>
                      <a:pt x="4" y="3"/>
                      <a:pt x="4" y="3"/>
                    </a:cubicBezTo>
                    <a:cubicBezTo>
                      <a:pt x="4" y="2"/>
                      <a:pt x="3" y="3"/>
                      <a:pt x="3" y="3"/>
                    </a:cubicBezTo>
                    <a:cubicBezTo>
                      <a:pt x="2" y="3"/>
                      <a:pt x="3" y="2"/>
                      <a:pt x="3" y="2"/>
                    </a:cubicBezTo>
                    <a:cubicBezTo>
                      <a:pt x="4" y="2"/>
                      <a:pt x="3" y="2"/>
                      <a:pt x="3" y="1"/>
                    </a:cubicBezTo>
                    <a:cubicBezTo>
                      <a:pt x="3" y="1"/>
                      <a:pt x="4" y="1"/>
                      <a:pt x="4" y="1"/>
                    </a:cubicBezTo>
                    <a:cubicBezTo>
                      <a:pt x="4" y="0"/>
                      <a:pt x="2" y="0"/>
                      <a:pt x="2" y="1"/>
                    </a:cubicBezTo>
                    <a:cubicBezTo>
                      <a:pt x="3" y="2"/>
                      <a:pt x="1" y="0"/>
                      <a:pt x="1" y="1"/>
                    </a:cubicBezTo>
                    <a:cubicBezTo>
                      <a:pt x="1" y="2"/>
                      <a:pt x="1" y="2"/>
                      <a:pt x="0" y="3"/>
                    </a:cubicBezTo>
                    <a:cubicBezTo>
                      <a:pt x="0"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1" name="Freeform 3463"/>
              <p:cNvSpPr>
                <a:spLocks/>
              </p:cNvSpPr>
              <p:nvPr/>
            </p:nvSpPr>
            <p:spPr bwMode="auto">
              <a:xfrm>
                <a:off x="4273551" y="2949575"/>
                <a:ext cx="3175" cy="4762"/>
              </a:xfrm>
              <a:custGeom>
                <a:avLst/>
                <a:gdLst>
                  <a:gd name="T0" fmla="*/ 0 w 1"/>
                  <a:gd name="T1" fmla="*/ 1 h 2"/>
                  <a:gd name="T2" fmla="*/ 1 w 1"/>
                  <a:gd name="T3" fmla="*/ 1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1"/>
                    </a:cubicBezTo>
                    <a:cubicBezTo>
                      <a:pt x="1" y="1"/>
                      <a:pt x="1" y="0"/>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2" name="Freeform 3464"/>
              <p:cNvSpPr>
                <a:spLocks/>
              </p:cNvSpPr>
              <p:nvPr/>
            </p:nvSpPr>
            <p:spPr bwMode="auto">
              <a:xfrm>
                <a:off x="4268788" y="2940050"/>
                <a:ext cx="7938" cy="6350"/>
              </a:xfrm>
              <a:custGeom>
                <a:avLst/>
                <a:gdLst>
                  <a:gd name="T0" fmla="*/ 2 w 3"/>
                  <a:gd name="T1" fmla="*/ 1 h 2"/>
                  <a:gd name="T2" fmla="*/ 3 w 3"/>
                  <a:gd name="T3" fmla="*/ 2 h 2"/>
                  <a:gd name="T4" fmla="*/ 2 w 3"/>
                  <a:gd name="T5" fmla="*/ 1 h 2"/>
                  <a:gd name="T6" fmla="*/ 2 w 3"/>
                  <a:gd name="T7" fmla="*/ 1 h 2"/>
                  <a:gd name="T8" fmla="*/ 2 w 3"/>
                  <a:gd name="T9" fmla="*/ 0 h 2"/>
                  <a:gd name="T10" fmla="*/ 2 w 3"/>
                  <a:gd name="T11" fmla="*/ 0 h 2"/>
                  <a:gd name="T12" fmla="*/ 1 w 3"/>
                  <a:gd name="T13" fmla="*/ 1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2"/>
                      <a:pt x="2" y="2"/>
                      <a:pt x="3" y="2"/>
                    </a:cubicBezTo>
                    <a:cubicBezTo>
                      <a:pt x="3" y="2"/>
                      <a:pt x="3" y="2"/>
                      <a:pt x="2" y="1"/>
                    </a:cubicBezTo>
                    <a:cubicBezTo>
                      <a:pt x="2" y="1"/>
                      <a:pt x="2" y="1"/>
                      <a:pt x="2" y="1"/>
                    </a:cubicBezTo>
                    <a:cubicBezTo>
                      <a:pt x="2" y="1"/>
                      <a:pt x="3" y="0"/>
                      <a:pt x="2" y="0"/>
                    </a:cubicBezTo>
                    <a:cubicBezTo>
                      <a:pt x="2" y="0"/>
                      <a:pt x="2" y="0"/>
                      <a:pt x="2" y="0"/>
                    </a:cubicBezTo>
                    <a:cubicBezTo>
                      <a:pt x="1" y="0"/>
                      <a:pt x="2" y="1"/>
                      <a:pt x="1" y="1"/>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3" name="Freeform 3465"/>
              <p:cNvSpPr>
                <a:spLocks/>
              </p:cNvSpPr>
              <p:nvPr/>
            </p:nvSpPr>
            <p:spPr bwMode="auto">
              <a:xfrm>
                <a:off x="4276726" y="2940050"/>
                <a:ext cx="7938" cy="9525"/>
              </a:xfrm>
              <a:custGeom>
                <a:avLst/>
                <a:gdLst>
                  <a:gd name="T0" fmla="*/ 0 w 3"/>
                  <a:gd name="T1" fmla="*/ 3 h 3"/>
                  <a:gd name="T2" fmla="*/ 1 w 3"/>
                  <a:gd name="T3" fmla="*/ 2 h 3"/>
                  <a:gd name="T4" fmla="*/ 2 w 3"/>
                  <a:gd name="T5" fmla="*/ 2 h 3"/>
                  <a:gd name="T6" fmla="*/ 3 w 3"/>
                  <a:gd name="T7" fmla="*/ 1 h 3"/>
                  <a:gd name="T8" fmla="*/ 2 w 3"/>
                  <a:gd name="T9" fmla="*/ 1 h 3"/>
                  <a:gd name="T10" fmla="*/ 1 w 3"/>
                  <a:gd name="T11" fmla="*/ 2 h 3"/>
                  <a:gd name="T12" fmla="*/ 1 w 3"/>
                  <a:gd name="T13" fmla="*/ 2 h 3"/>
                  <a:gd name="T14" fmla="*/ 0 w 3"/>
                  <a:gd name="T15" fmla="*/ 3 h 3"/>
                  <a:gd name="T16" fmla="*/ 0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3"/>
                    </a:moveTo>
                    <a:cubicBezTo>
                      <a:pt x="1" y="2"/>
                      <a:pt x="1" y="3"/>
                      <a:pt x="1" y="2"/>
                    </a:cubicBezTo>
                    <a:cubicBezTo>
                      <a:pt x="2" y="1"/>
                      <a:pt x="2" y="3"/>
                      <a:pt x="2" y="2"/>
                    </a:cubicBezTo>
                    <a:cubicBezTo>
                      <a:pt x="3" y="1"/>
                      <a:pt x="3" y="2"/>
                      <a:pt x="3" y="1"/>
                    </a:cubicBezTo>
                    <a:cubicBezTo>
                      <a:pt x="3" y="0"/>
                      <a:pt x="3" y="1"/>
                      <a:pt x="2" y="1"/>
                    </a:cubicBezTo>
                    <a:cubicBezTo>
                      <a:pt x="1" y="1"/>
                      <a:pt x="1" y="1"/>
                      <a:pt x="1" y="2"/>
                    </a:cubicBezTo>
                    <a:cubicBezTo>
                      <a:pt x="1" y="2"/>
                      <a:pt x="1" y="2"/>
                      <a:pt x="1" y="2"/>
                    </a:cubicBezTo>
                    <a:cubicBezTo>
                      <a:pt x="0" y="1"/>
                      <a:pt x="0" y="2"/>
                      <a:pt x="0" y="3"/>
                    </a:cubicBezTo>
                    <a:cubicBezTo>
                      <a:pt x="0" y="3"/>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4" name="Freeform 3466"/>
              <p:cNvSpPr>
                <a:spLocks/>
              </p:cNvSpPr>
              <p:nvPr/>
            </p:nvSpPr>
            <p:spPr bwMode="auto">
              <a:xfrm>
                <a:off x="4302126" y="2935288"/>
                <a:ext cx="3175" cy="1587"/>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5" name="Freeform 3467"/>
              <p:cNvSpPr>
                <a:spLocks/>
              </p:cNvSpPr>
              <p:nvPr/>
            </p:nvSpPr>
            <p:spPr bwMode="auto">
              <a:xfrm>
                <a:off x="4316413" y="2897188"/>
                <a:ext cx="6350" cy="3175"/>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1"/>
                      <a:pt x="2" y="1"/>
                      <a:pt x="2" y="0"/>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6" name="Freeform 3468"/>
              <p:cNvSpPr>
                <a:spLocks/>
              </p:cNvSpPr>
              <p:nvPr/>
            </p:nvSpPr>
            <p:spPr bwMode="auto">
              <a:xfrm>
                <a:off x="4314826" y="2889250"/>
                <a:ext cx="7938" cy="14287"/>
              </a:xfrm>
              <a:custGeom>
                <a:avLst/>
                <a:gdLst>
                  <a:gd name="T0" fmla="*/ 1 w 3"/>
                  <a:gd name="T1" fmla="*/ 5 h 5"/>
                  <a:gd name="T2" fmla="*/ 1 w 3"/>
                  <a:gd name="T3" fmla="*/ 4 h 5"/>
                  <a:gd name="T4" fmla="*/ 1 w 3"/>
                  <a:gd name="T5" fmla="*/ 3 h 5"/>
                  <a:gd name="T6" fmla="*/ 3 w 3"/>
                  <a:gd name="T7" fmla="*/ 3 h 5"/>
                  <a:gd name="T8" fmla="*/ 3 w 3"/>
                  <a:gd name="T9" fmla="*/ 2 h 5"/>
                  <a:gd name="T10" fmla="*/ 3 w 3"/>
                  <a:gd name="T11" fmla="*/ 1 h 5"/>
                  <a:gd name="T12" fmla="*/ 2 w 3"/>
                  <a:gd name="T13" fmla="*/ 2 h 5"/>
                  <a:gd name="T14" fmla="*/ 0 w 3"/>
                  <a:gd name="T15" fmla="*/ 3 h 5"/>
                  <a:gd name="T16" fmla="*/ 0 w 3"/>
                  <a:gd name="T17" fmla="*/ 3 h 5"/>
                  <a:gd name="T18" fmla="*/ 0 w 3"/>
                  <a:gd name="T19" fmla="*/ 4 h 5"/>
                  <a:gd name="T20" fmla="*/ 1 w 3"/>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1" y="5"/>
                    </a:moveTo>
                    <a:cubicBezTo>
                      <a:pt x="1" y="5"/>
                      <a:pt x="1" y="4"/>
                      <a:pt x="1" y="4"/>
                    </a:cubicBezTo>
                    <a:cubicBezTo>
                      <a:pt x="1" y="4"/>
                      <a:pt x="1" y="3"/>
                      <a:pt x="1" y="3"/>
                    </a:cubicBezTo>
                    <a:cubicBezTo>
                      <a:pt x="2" y="3"/>
                      <a:pt x="2" y="3"/>
                      <a:pt x="3" y="3"/>
                    </a:cubicBezTo>
                    <a:cubicBezTo>
                      <a:pt x="2" y="2"/>
                      <a:pt x="3" y="2"/>
                      <a:pt x="3" y="2"/>
                    </a:cubicBezTo>
                    <a:cubicBezTo>
                      <a:pt x="3" y="1"/>
                      <a:pt x="3" y="1"/>
                      <a:pt x="3" y="1"/>
                    </a:cubicBezTo>
                    <a:cubicBezTo>
                      <a:pt x="2" y="0"/>
                      <a:pt x="2" y="2"/>
                      <a:pt x="2" y="2"/>
                    </a:cubicBezTo>
                    <a:cubicBezTo>
                      <a:pt x="0" y="2"/>
                      <a:pt x="0" y="2"/>
                      <a:pt x="0" y="3"/>
                    </a:cubicBezTo>
                    <a:cubicBezTo>
                      <a:pt x="1" y="3"/>
                      <a:pt x="0" y="3"/>
                      <a:pt x="0" y="3"/>
                    </a:cubicBezTo>
                    <a:cubicBezTo>
                      <a:pt x="0" y="3"/>
                      <a:pt x="0" y="4"/>
                      <a:pt x="0" y="4"/>
                    </a:cubicBezTo>
                    <a:cubicBezTo>
                      <a:pt x="0" y="5"/>
                      <a:pt x="0" y="5"/>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7" name="Freeform 3469"/>
              <p:cNvSpPr>
                <a:spLocks/>
              </p:cNvSpPr>
              <p:nvPr/>
            </p:nvSpPr>
            <p:spPr bwMode="auto">
              <a:xfrm>
                <a:off x="4316413" y="2906713"/>
                <a:ext cx="3175" cy="4762"/>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1" y="2"/>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8" name="Freeform 3470"/>
              <p:cNvSpPr>
                <a:spLocks/>
              </p:cNvSpPr>
              <p:nvPr/>
            </p:nvSpPr>
            <p:spPr bwMode="auto">
              <a:xfrm>
                <a:off x="4302126" y="2897188"/>
                <a:ext cx="17463" cy="25400"/>
              </a:xfrm>
              <a:custGeom>
                <a:avLst/>
                <a:gdLst>
                  <a:gd name="T0" fmla="*/ 2 w 6"/>
                  <a:gd name="T1" fmla="*/ 7 h 9"/>
                  <a:gd name="T2" fmla="*/ 3 w 6"/>
                  <a:gd name="T3" fmla="*/ 8 h 9"/>
                  <a:gd name="T4" fmla="*/ 2 w 6"/>
                  <a:gd name="T5" fmla="*/ 9 h 9"/>
                  <a:gd name="T6" fmla="*/ 4 w 6"/>
                  <a:gd name="T7" fmla="*/ 9 h 9"/>
                  <a:gd name="T8" fmla="*/ 4 w 6"/>
                  <a:gd name="T9" fmla="*/ 8 h 9"/>
                  <a:gd name="T10" fmla="*/ 4 w 6"/>
                  <a:gd name="T11" fmla="*/ 7 h 9"/>
                  <a:gd name="T12" fmla="*/ 4 w 6"/>
                  <a:gd name="T13" fmla="*/ 6 h 9"/>
                  <a:gd name="T14" fmla="*/ 5 w 6"/>
                  <a:gd name="T15" fmla="*/ 6 h 9"/>
                  <a:gd name="T16" fmla="*/ 4 w 6"/>
                  <a:gd name="T17" fmla="*/ 6 h 9"/>
                  <a:gd name="T18" fmla="*/ 5 w 6"/>
                  <a:gd name="T19" fmla="*/ 5 h 9"/>
                  <a:gd name="T20" fmla="*/ 5 w 6"/>
                  <a:gd name="T21" fmla="*/ 4 h 9"/>
                  <a:gd name="T22" fmla="*/ 5 w 6"/>
                  <a:gd name="T23" fmla="*/ 3 h 9"/>
                  <a:gd name="T24" fmla="*/ 4 w 6"/>
                  <a:gd name="T25" fmla="*/ 3 h 9"/>
                  <a:gd name="T26" fmla="*/ 4 w 6"/>
                  <a:gd name="T27" fmla="*/ 2 h 9"/>
                  <a:gd name="T28" fmla="*/ 3 w 6"/>
                  <a:gd name="T29" fmla="*/ 2 h 9"/>
                  <a:gd name="T30" fmla="*/ 3 w 6"/>
                  <a:gd name="T31" fmla="*/ 2 h 9"/>
                  <a:gd name="T32" fmla="*/ 3 w 6"/>
                  <a:gd name="T33" fmla="*/ 1 h 9"/>
                  <a:gd name="T34" fmla="*/ 3 w 6"/>
                  <a:gd name="T35" fmla="*/ 0 h 9"/>
                  <a:gd name="T36" fmla="*/ 2 w 6"/>
                  <a:gd name="T37" fmla="*/ 0 h 9"/>
                  <a:gd name="T38" fmla="*/ 1 w 6"/>
                  <a:gd name="T39" fmla="*/ 1 h 9"/>
                  <a:gd name="T40" fmla="*/ 0 w 6"/>
                  <a:gd name="T41" fmla="*/ 2 h 9"/>
                  <a:gd name="T42" fmla="*/ 1 w 6"/>
                  <a:gd name="T43" fmla="*/ 2 h 9"/>
                  <a:gd name="T44" fmla="*/ 2 w 6"/>
                  <a:gd name="T45" fmla="*/ 3 h 9"/>
                  <a:gd name="T46" fmla="*/ 1 w 6"/>
                  <a:gd name="T47" fmla="*/ 5 h 9"/>
                  <a:gd name="T48" fmla="*/ 0 w 6"/>
                  <a:gd name="T49" fmla="*/ 4 h 9"/>
                  <a:gd name="T50" fmla="*/ 1 w 6"/>
                  <a:gd name="T51" fmla="*/ 6 h 9"/>
                  <a:gd name="T52" fmla="*/ 3 w 6"/>
                  <a:gd name="T53" fmla="*/ 6 h 9"/>
                  <a:gd name="T54" fmla="*/ 2 w 6"/>
                  <a:gd name="T55"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9">
                    <a:moveTo>
                      <a:pt x="2" y="7"/>
                    </a:moveTo>
                    <a:cubicBezTo>
                      <a:pt x="2" y="8"/>
                      <a:pt x="4" y="7"/>
                      <a:pt x="3" y="8"/>
                    </a:cubicBezTo>
                    <a:cubicBezTo>
                      <a:pt x="2" y="8"/>
                      <a:pt x="3" y="8"/>
                      <a:pt x="2" y="9"/>
                    </a:cubicBezTo>
                    <a:cubicBezTo>
                      <a:pt x="3" y="9"/>
                      <a:pt x="4" y="9"/>
                      <a:pt x="4" y="9"/>
                    </a:cubicBezTo>
                    <a:cubicBezTo>
                      <a:pt x="4" y="8"/>
                      <a:pt x="3" y="8"/>
                      <a:pt x="4" y="8"/>
                    </a:cubicBezTo>
                    <a:cubicBezTo>
                      <a:pt x="4" y="8"/>
                      <a:pt x="3" y="7"/>
                      <a:pt x="4" y="7"/>
                    </a:cubicBezTo>
                    <a:cubicBezTo>
                      <a:pt x="4" y="7"/>
                      <a:pt x="4" y="7"/>
                      <a:pt x="4" y="6"/>
                    </a:cubicBezTo>
                    <a:cubicBezTo>
                      <a:pt x="4" y="6"/>
                      <a:pt x="4" y="6"/>
                      <a:pt x="5" y="6"/>
                    </a:cubicBezTo>
                    <a:cubicBezTo>
                      <a:pt x="5" y="6"/>
                      <a:pt x="5" y="6"/>
                      <a:pt x="4" y="6"/>
                    </a:cubicBezTo>
                    <a:cubicBezTo>
                      <a:pt x="3" y="5"/>
                      <a:pt x="5" y="5"/>
                      <a:pt x="5" y="5"/>
                    </a:cubicBezTo>
                    <a:cubicBezTo>
                      <a:pt x="5" y="4"/>
                      <a:pt x="4" y="4"/>
                      <a:pt x="5" y="4"/>
                    </a:cubicBezTo>
                    <a:cubicBezTo>
                      <a:pt x="5" y="4"/>
                      <a:pt x="5" y="3"/>
                      <a:pt x="5" y="3"/>
                    </a:cubicBezTo>
                    <a:cubicBezTo>
                      <a:pt x="4" y="3"/>
                      <a:pt x="6" y="2"/>
                      <a:pt x="4" y="3"/>
                    </a:cubicBezTo>
                    <a:cubicBezTo>
                      <a:pt x="4" y="3"/>
                      <a:pt x="4" y="3"/>
                      <a:pt x="4" y="2"/>
                    </a:cubicBezTo>
                    <a:cubicBezTo>
                      <a:pt x="4" y="2"/>
                      <a:pt x="3" y="2"/>
                      <a:pt x="3" y="2"/>
                    </a:cubicBezTo>
                    <a:cubicBezTo>
                      <a:pt x="3" y="2"/>
                      <a:pt x="3" y="2"/>
                      <a:pt x="3" y="2"/>
                    </a:cubicBezTo>
                    <a:cubicBezTo>
                      <a:pt x="3" y="2"/>
                      <a:pt x="3" y="1"/>
                      <a:pt x="3" y="1"/>
                    </a:cubicBezTo>
                    <a:cubicBezTo>
                      <a:pt x="3" y="1"/>
                      <a:pt x="3" y="1"/>
                      <a:pt x="3" y="0"/>
                    </a:cubicBezTo>
                    <a:cubicBezTo>
                      <a:pt x="3" y="0"/>
                      <a:pt x="3" y="1"/>
                      <a:pt x="2" y="0"/>
                    </a:cubicBezTo>
                    <a:cubicBezTo>
                      <a:pt x="2" y="0"/>
                      <a:pt x="2" y="2"/>
                      <a:pt x="1" y="1"/>
                    </a:cubicBezTo>
                    <a:cubicBezTo>
                      <a:pt x="1" y="1"/>
                      <a:pt x="1" y="2"/>
                      <a:pt x="0" y="2"/>
                    </a:cubicBezTo>
                    <a:cubicBezTo>
                      <a:pt x="0" y="3"/>
                      <a:pt x="1" y="2"/>
                      <a:pt x="1" y="2"/>
                    </a:cubicBezTo>
                    <a:cubicBezTo>
                      <a:pt x="2" y="3"/>
                      <a:pt x="2" y="3"/>
                      <a:pt x="2" y="3"/>
                    </a:cubicBezTo>
                    <a:cubicBezTo>
                      <a:pt x="2" y="4"/>
                      <a:pt x="1" y="5"/>
                      <a:pt x="1" y="5"/>
                    </a:cubicBezTo>
                    <a:cubicBezTo>
                      <a:pt x="0" y="4"/>
                      <a:pt x="0" y="4"/>
                      <a:pt x="0" y="4"/>
                    </a:cubicBezTo>
                    <a:cubicBezTo>
                      <a:pt x="0" y="6"/>
                      <a:pt x="1" y="6"/>
                      <a:pt x="1" y="6"/>
                    </a:cubicBezTo>
                    <a:cubicBezTo>
                      <a:pt x="2" y="6"/>
                      <a:pt x="3" y="5"/>
                      <a:pt x="3" y="6"/>
                    </a:cubicBezTo>
                    <a:cubicBezTo>
                      <a:pt x="2" y="7"/>
                      <a:pt x="3" y="6"/>
                      <a:pt x="2"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9" name="Freeform 3471"/>
              <p:cNvSpPr>
                <a:spLocks/>
              </p:cNvSpPr>
              <p:nvPr/>
            </p:nvSpPr>
            <p:spPr bwMode="auto">
              <a:xfrm>
                <a:off x="4179888" y="2995613"/>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0" name="Freeform 3472"/>
              <p:cNvSpPr>
                <a:spLocks/>
              </p:cNvSpPr>
              <p:nvPr/>
            </p:nvSpPr>
            <p:spPr bwMode="auto">
              <a:xfrm>
                <a:off x="4179888" y="3035300"/>
                <a:ext cx="7938" cy="6350"/>
              </a:xfrm>
              <a:custGeom>
                <a:avLst/>
                <a:gdLst>
                  <a:gd name="T0" fmla="*/ 1 w 3"/>
                  <a:gd name="T1" fmla="*/ 1 h 2"/>
                  <a:gd name="T2" fmla="*/ 1 w 3"/>
                  <a:gd name="T3" fmla="*/ 2 h 2"/>
                  <a:gd name="T4" fmla="*/ 2 w 3"/>
                  <a:gd name="T5" fmla="*/ 1 h 2"/>
                  <a:gd name="T6" fmla="*/ 3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1" y="1"/>
                      <a:pt x="0" y="2"/>
                      <a:pt x="1" y="2"/>
                    </a:cubicBezTo>
                    <a:cubicBezTo>
                      <a:pt x="2" y="2"/>
                      <a:pt x="1" y="1"/>
                      <a:pt x="2" y="1"/>
                    </a:cubicBezTo>
                    <a:cubicBezTo>
                      <a:pt x="2" y="1"/>
                      <a:pt x="3" y="1"/>
                      <a:pt x="3" y="1"/>
                    </a:cubicBezTo>
                    <a:cubicBezTo>
                      <a:pt x="2"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1" name="Freeform 3473"/>
              <p:cNvSpPr>
                <a:spLocks/>
              </p:cNvSpPr>
              <p:nvPr/>
            </p:nvSpPr>
            <p:spPr bwMode="auto">
              <a:xfrm>
                <a:off x="4197351" y="2978150"/>
                <a:ext cx="1588" cy="3175"/>
              </a:xfrm>
              <a:custGeom>
                <a:avLst/>
                <a:gdLst>
                  <a:gd name="T0" fmla="*/ 1 w 1"/>
                  <a:gd name="T1" fmla="*/ 1 h 1"/>
                  <a:gd name="T2" fmla="*/ 0 w 1"/>
                  <a:gd name="T3" fmla="*/ 1 h 1"/>
                  <a:gd name="T4" fmla="*/ 0 w 1"/>
                  <a:gd name="T5" fmla="*/ 1 h 1"/>
                  <a:gd name="T6" fmla="*/ 1 w 1"/>
                  <a:gd name="T7" fmla="*/ 1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0" y="1"/>
                      <a:pt x="0" y="1"/>
                    </a:cubicBezTo>
                    <a:cubicBezTo>
                      <a:pt x="0" y="1"/>
                      <a:pt x="0" y="1"/>
                      <a:pt x="0" y="1"/>
                    </a:cubicBezTo>
                    <a:cubicBezTo>
                      <a:pt x="1" y="1"/>
                      <a:pt x="1" y="1"/>
                      <a:pt x="1" y="1"/>
                    </a:cubicBezTo>
                    <a:cubicBezTo>
                      <a:pt x="1" y="1"/>
                      <a:pt x="1" y="1"/>
                      <a:pt x="1"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2" name="Freeform 3474"/>
              <p:cNvSpPr>
                <a:spLocks/>
              </p:cNvSpPr>
              <p:nvPr/>
            </p:nvSpPr>
            <p:spPr bwMode="auto">
              <a:xfrm>
                <a:off x="4187826" y="29924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3" name="Freeform 3475"/>
              <p:cNvSpPr>
                <a:spLocks/>
              </p:cNvSpPr>
              <p:nvPr/>
            </p:nvSpPr>
            <p:spPr bwMode="auto">
              <a:xfrm>
                <a:off x="4176713" y="2997200"/>
                <a:ext cx="3175" cy="3175"/>
              </a:xfrm>
              <a:custGeom>
                <a:avLst/>
                <a:gdLst>
                  <a:gd name="T0" fmla="*/ 1 w 1"/>
                  <a:gd name="T1" fmla="*/ 1 h 1"/>
                  <a:gd name="T2" fmla="*/ 1 w 1"/>
                  <a:gd name="T3" fmla="*/ 1 h 1"/>
                  <a:gd name="T4" fmla="*/ 1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0"/>
                      <a:pt x="0" y="0"/>
                      <a:pt x="1" y="0"/>
                    </a:cubicBezTo>
                    <a:cubicBezTo>
                      <a:pt x="1" y="1"/>
                      <a:pt x="1"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4" name="Freeform 3476"/>
              <p:cNvSpPr>
                <a:spLocks/>
              </p:cNvSpPr>
              <p:nvPr/>
            </p:nvSpPr>
            <p:spPr bwMode="auto">
              <a:xfrm>
                <a:off x="4179888" y="29924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5" name="Freeform 3477"/>
              <p:cNvSpPr>
                <a:spLocks/>
              </p:cNvSpPr>
              <p:nvPr/>
            </p:nvSpPr>
            <p:spPr bwMode="auto">
              <a:xfrm>
                <a:off x="4176713" y="2968625"/>
                <a:ext cx="25400" cy="28575"/>
              </a:xfrm>
              <a:custGeom>
                <a:avLst/>
                <a:gdLst>
                  <a:gd name="T0" fmla="*/ 1 w 9"/>
                  <a:gd name="T1" fmla="*/ 6 h 10"/>
                  <a:gd name="T2" fmla="*/ 1 w 9"/>
                  <a:gd name="T3" fmla="*/ 6 h 10"/>
                  <a:gd name="T4" fmla="*/ 1 w 9"/>
                  <a:gd name="T5" fmla="*/ 7 h 10"/>
                  <a:gd name="T6" fmla="*/ 1 w 9"/>
                  <a:gd name="T7" fmla="*/ 7 h 10"/>
                  <a:gd name="T8" fmla="*/ 3 w 9"/>
                  <a:gd name="T9" fmla="*/ 8 h 10"/>
                  <a:gd name="T10" fmla="*/ 2 w 9"/>
                  <a:gd name="T11" fmla="*/ 8 h 10"/>
                  <a:gd name="T12" fmla="*/ 2 w 9"/>
                  <a:gd name="T13" fmla="*/ 8 h 10"/>
                  <a:gd name="T14" fmla="*/ 2 w 9"/>
                  <a:gd name="T15" fmla="*/ 8 h 10"/>
                  <a:gd name="T16" fmla="*/ 1 w 9"/>
                  <a:gd name="T17" fmla="*/ 9 h 10"/>
                  <a:gd name="T18" fmla="*/ 1 w 9"/>
                  <a:gd name="T19" fmla="*/ 9 h 10"/>
                  <a:gd name="T20" fmla="*/ 1 w 9"/>
                  <a:gd name="T21" fmla="*/ 9 h 10"/>
                  <a:gd name="T22" fmla="*/ 2 w 9"/>
                  <a:gd name="T23" fmla="*/ 10 h 10"/>
                  <a:gd name="T24" fmla="*/ 2 w 9"/>
                  <a:gd name="T25" fmla="*/ 9 h 10"/>
                  <a:gd name="T26" fmla="*/ 3 w 9"/>
                  <a:gd name="T27" fmla="*/ 9 h 10"/>
                  <a:gd name="T28" fmla="*/ 3 w 9"/>
                  <a:gd name="T29" fmla="*/ 9 h 10"/>
                  <a:gd name="T30" fmla="*/ 4 w 9"/>
                  <a:gd name="T31" fmla="*/ 8 h 10"/>
                  <a:gd name="T32" fmla="*/ 4 w 9"/>
                  <a:gd name="T33" fmla="*/ 8 h 10"/>
                  <a:gd name="T34" fmla="*/ 5 w 9"/>
                  <a:gd name="T35" fmla="*/ 7 h 10"/>
                  <a:gd name="T36" fmla="*/ 6 w 9"/>
                  <a:gd name="T37" fmla="*/ 7 h 10"/>
                  <a:gd name="T38" fmla="*/ 6 w 9"/>
                  <a:gd name="T39" fmla="*/ 6 h 10"/>
                  <a:gd name="T40" fmla="*/ 6 w 9"/>
                  <a:gd name="T41" fmla="*/ 5 h 10"/>
                  <a:gd name="T42" fmla="*/ 6 w 9"/>
                  <a:gd name="T43" fmla="*/ 4 h 10"/>
                  <a:gd name="T44" fmla="*/ 7 w 9"/>
                  <a:gd name="T45" fmla="*/ 4 h 10"/>
                  <a:gd name="T46" fmla="*/ 7 w 9"/>
                  <a:gd name="T47" fmla="*/ 3 h 10"/>
                  <a:gd name="T48" fmla="*/ 8 w 9"/>
                  <a:gd name="T49" fmla="*/ 3 h 10"/>
                  <a:gd name="T50" fmla="*/ 8 w 9"/>
                  <a:gd name="T51" fmla="*/ 2 h 10"/>
                  <a:gd name="T52" fmla="*/ 8 w 9"/>
                  <a:gd name="T53" fmla="*/ 2 h 10"/>
                  <a:gd name="T54" fmla="*/ 8 w 9"/>
                  <a:gd name="T55" fmla="*/ 1 h 10"/>
                  <a:gd name="T56" fmla="*/ 7 w 9"/>
                  <a:gd name="T57" fmla="*/ 0 h 10"/>
                  <a:gd name="T58" fmla="*/ 7 w 9"/>
                  <a:gd name="T59" fmla="*/ 1 h 10"/>
                  <a:gd name="T60" fmla="*/ 6 w 9"/>
                  <a:gd name="T61" fmla="*/ 1 h 10"/>
                  <a:gd name="T62" fmla="*/ 4 w 9"/>
                  <a:gd name="T63" fmla="*/ 2 h 10"/>
                  <a:gd name="T64" fmla="*/ 4 w 9"/>
                  <a:gd name="T65" fmla="*/ 2 h 10"/>
                  <a:gd name="T66" fmla="*/ 3 w 9"/>
                  <a:gd name="T67" fmla="*/ 3 h 10"/>
                  <a:gd name="T68" fmla="*/ 3 w 9"/>
                  <a:gd name="T69" fmla="*/ 3 h 10"/>
                  <a:gd name="T70" fmla="*/ 2 w 9"/>
                  <a:gd name="T71" fmla="*/ 3 h 10"/>
                  <a:gd name="T72" fmla="*/ 2 w 9"/>
                  <a:gd name="T73" fmla="*/ 4 h 10"/>
                  <a:gd name="T74" fmla="*/ 1 w 9"/>
                  <a:gd name="T75" fmla="*/ 4 h 10"/>
                  <a:gd name="T76" fmla="*/ 1 w 9"/>
                  <a:gd name="T77" fmla="*/ 4 h 10"/>
                  <a:gd name="T78" fmla="*/ 0 w 9"/>
                  <a:gd name="T79" fmla="*/ 5 h 10"/>
                  <a:gd name="T80" fmla="*/ 0 w 9"/>
                  <a:gd name="T81" fmla="*/ 5 h 10"/>
                  <a:gd name="T82" fmla="*/ 1 w 9"/>
                  <a:gd name="T8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 h="10">
                    <a:moveTo>
                      <a:pt x="1" y="6"/>
                    </a:moveTo>
                    <a:cubicBezTo>
                      <a:pt x="1" y="6"/>
                      <a:pt x="1" y="6"/>
                      <a:pt x="1" y="6"/>
                    </a:cubicBezTo>
                    <a:cubicBezTo>
                      <a:pt x="1" y="6"/>
                      <a:pt x="1" y="7"/>
                      <a:pt x="1" y="7"/>
                    </a:cubicBezTo>
                    <a:cubicBezTo>
                      <a:pt x="1" y="7"/>
                      <a:pt x="1" y="7"/>
                      <a:pt x="1" y="7"/>
                    </a:cubicBezTo>
                    <a:cubicBezTo>
                      <a:pt x="2" y="7"/>
                      <a:pt x="3" y="7"/>
                      <a:pt x="3" y="8"/>
                    </a:cubicBezTo>
                    <a:cubicBezTo>
                      <a:pt x="3" y="8"/>
                      <a:pt x="2" y="7"/>
                      <a:pt x="2" y="8"/>
                    </a:cubicBezTo>
                    <a:cubicBezTo>
                      <a:pt x="2" y="8"/>
                      <a:pt x="2" y="8"/>
                      <a:pt x="2" y="8"/>
                    </a:cubicBezTo>
                    <a:cubicBezTo>
                      <a:pt x="2" y="8"/>
                      <a:pt x="2" y="8"/>
                      <a:pt x="2" y="8"/>
                    </a:cubicBezTo>
                    <a:cubicBezTo>
                      <a:pt x="2" y="8"/>
                      <a:pt x="1" y="8"/>
                      <a:pt x="1" y="9"/>
                    </a:cubicBezTo>
                    <a:cubicBezTo>
                      <a:pt x="1" y="8"/>
                      <a:pt x="0" y="8"/>
                      <a:pt x="1" y="9"/>
                    </a:cubicBezTo>
                    <a:cubicBezTo>
                      <a:pt x="1" y="9"/>
                      <a:pt x="1" y="9"/>
                      <a:pt x="1" y="9"/>
                    </a:cubicBezTo>
                    <a:cubicBezTo>
                      <a:pt x="2" y="10"/>
                      <a:pt x="2" y="10"/>
                      <a:pt x="2" y="10"/>
                    </a:cubicBezTo>
                    <a:cubicBezTo>
                      <a:pt x="2" y="9"/>
                      <a:pt x="2" y="9"/>
                      <a:pt x="2" y="9"/>
                    </a:cubicBezTo>
                    <a:cubicBezTo>
                      <a:pt x="2" y="9"/>
                      <a:pt x="3" y="9"/>
                      <a:pt x="3" y="9"/>
                    </a:cubicBezTo>
                    <a:cubicBezTo>
                      <a:pt x="3" y="9"/>
                      <a:pt x="3" y="9"/>
                      <a:pt x="3" y="9"/>
                    </a:cubicBezTo>
                    <a:cubicBezTo>
                      <a:pt x="3" y="9"/>
                      <a:pt x="4" y="9"/>
                      <a:pt x="4" y="8"/>
                    </a:cubicBezTo>
                    <a:cubicBezTo>
                      <a:pt x="2" y="7"/>
                      <a:pt x="4" y="8"/>
                      <a:pt x="4" y="8"/>
                    </a:cubicBezTo>
                    <a:cubicBezTo>
                      <a:pt x="4" y="8"/>
                      <a:pt x="3" y="7"/>
                      <a:pt x="5" y="7"/>
                    </a:cubicBezTo>
                    <a:cubicBezTo>
                      <a:pt x="5" y="8"/>
                      <a:pt x="5" y="7"/>
                      <a:pt x="6" y="7"/>
                    </a:cubicBezTo>
                    <a:cubicBezTo>
                      <a:pt x="6" y="7"/>
                      <a:pt x="5" y="6"/>
                      <a:pt x="6" y="6"/>
                    </a:cubicBezTo>
                    <a:cubicBezTo>
                      <a:pt x="7" y="6"/>
                      <a:pt x="7" y="5"/>
                      <a:pt x="6" y="5"/>
                    </a:cubicBezTo>
                    <a:cubicBezTo>
                      <a:pt x="6" y="5"/>
                      <a:pt x="7" y="5"/>
                      <a:pt x="6" y="4"/>
                    </a:cubicBezTo>
                    <a:cubicBezTo>
                      <a:pt x="8" y="4"/>
                      <a:pt x="6" y="4"/>
                      <a:pt x="7" y="4"/>
                    </a:cubicBezTo>
                    <a:cubicBezTo>
                      <a:pt x="7" y="3"/>
                      <a:pt x="7" y="3"/>
                      <a:pt x="7" y="3"/>
                    </a:cubicBezTo>
                    <a:cubicBezTo>
                      <a:pt x="8" y="3"/>
                      <a:pt x="8" y="3"/>
                      <a:pt x="8" y="3"/>
                    </a:cubicBezTo>
                    <a:cubicBezTo>
                      <a:pt x="8" y="3"/>
                      <a:pt x="9" y="2"/>
                      <a:pt x="8" y="2"/>
                    </a:cubicBezTo>
                    <a:cubicBezTo>
                      <a:pt x="8" y="2"/>
                      <a:pt x="8" y="2"/>
                      <a:pt x="8" y="2"/>
                    </a:cubicBezTo>
                    <a:cubicBezTo>
                      <a:pt x="9" y="1"/>
                      <a:pt x="8" y="1"/>
                      <a:pt x="8" y="1"/>
                    </a:cubicBezTo>
                    <a:cubicBezTo>
                      <a:pt x="8" y="0"/>
                      <a:pt x="8" y="0"/>
                      <a:pt x="7" y="0"/>
                    </a:cubicBezTo>
                    <a:cubicBezTo>
                      <a:pt x="7" y="0"/>
                      <a:pt x="7" y="0"/>
                      <a:pt x="7" y="1"/>
                    </a:cubicBezTo>
                    <a:cubicBezTo>
                      <a:pt x="7" y="1"/>
                      <a:pt x="6" y="1"/>
                      <a:pt x="6" y="1"/>
                    </a:cubicBezTo>
                    <a:cubicBezTo>
                      <a:pt x="5" y="2"/>
                      <a:pt x="5" y="2"/>
                      <a:pt x="4" y="2"/>
                    </a:cubicBezTo>
                    <a:cubicBezTo>
                      <a:pt x="4" y="2"/>
                      <a:pt x="4" y="2"/>
                      <a:pt x="4" y="2"/>
                    </a:cubicBezTo>
                    <a:cubicBezTo>
                      <a:pt x="3" y="3"/>
                      <a:pt x="3" y="3"/>
                      <a:pt x="3" y="3"/>
                    </a:cubicBezTo>
                    <a:cubicBezTo>
                      <a:pt x="4" y="4"/>
                      <a:pt x="4" y="4"/>
                      <a:pt x="3" y="3"/>
                    </a:cubicBezTo>
                    <a:cubicBezTo>
                      <a:pt x="2" y="3"/>
                      <a:pt x="2" y="3"/>
                      <a:pt x="2" y="3"/>
                    </a:cubicBezTo>
                    <a:cubicBezTo>
                      <a:pt x="3" y="5"/>
                      <a:pt x="2" y="4"/>
                      <a:pt x="2" y="4"/>
                    </a:cubicBezTo>
                    <a:cubicBezTo>
                      <a:pt x="2" y="4"/>
                      <a:pt x="1" y="4"/>
                      <a:pt x="1" y="4"/>
                    </a:cubicBezTo>
                    <a:cubicBezTo>
                      <a:pt x="1" y="5"/>
                      <a:pt x="1" y="4"/>
                      <a:pt x="1" y="4"/>
                    </a:cubicBezTo>
                    <a:cubicBezTo>
                      <a:pt x="0" y="4"/>
                      <a:pt x="1" y="5"/>
                      <a:pt x="0" y="5"/>
                    </a:cubicBezTo>
                    <a:cubicBezTo>
                      <a:pt x="0" y="5"/>
                      <a:pt x="1" y="5"/>
                      <a:pt x="0" y="5"/>
                    </a:cubicBezTo>
                    <a:cubicBezTo>
                      <a:pt x="0" y="6"/>
                      <a:pt x="1" y="6"/>
                      <a:pt x="1"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6" name="Freeform 3478"/>
              <p:cNvSpPr>
                <a:spLocks/>
              </p:cNvSpPr>
              <p:nvPr/>
            </p:nvSpPr>
            <p:spPr bwMode="auto">
              <a:xfrm>
                <a:off x="4262438" y="2954338"/>
                <a:ext cx="7938" cy="6350"/>
              </a:xfrm>
              <a:custGeom>
                <a:avLst/>
                <a:gdLst>
                  <a:gd name="T0" fmla="*/ 1 w 3"/>
                  <a:gd name="T1" fmla="*/ 2 h 2"/>
                  <a:gd name="T2" fmla="*/ 2 w 3"/>
                  <a:gd name="T3" fmla="*/ 2 h 2"/>
                  <a:gd name="T4" fmla="*/ 3 w 3"/>
                  <a:gd name="T5" fmla="*/ 2 h 2"/>
                  <a:gd name="T6" fmla="*/ 2 w 3"/>
                  <a:gd name="T7" fmla="*/ 1 h 2"/>
                  <a:gd name="T8" fmla="*/ 1 w 3"/>
                  <a:gd name="T9" fmla="*/ 0 h 2"/>
                  <a:gd name="T10" fmla="*/ 0 w 3"/>
                  <a:gd name="T11" fmla="*/ 1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cubicBezTo>
                      <a:pt x="1" y="2"/>
                      <a:pt x="2" y="2"/>
                      <a:pt x="2" y="2"/>
                    </a:cubicBezTo>
                    <a:cubicBezTo>
                      <a:pt x="2" y="2"/>
                      <a:pt x="2" y="2"/>
                      <a:pt x="3" y="2"/>
                    </a:cubicBezTo>
                    <a:cubicBezTo>
                      <a:pt x="3" y="1"/>
                      <a:pt x="2" y="1"/>
                      <a:pt x="2" y="1"/>
                    </a:cubicBezTo>
                    <a:cubicBezTo>
                      <a:pt x="1" y="1"/>
                      <a:pt x="1" y="0"/>
                      <a:pt x="1" y="0"/>
                    </a:cubicBezTo>
                    <a:cubicBezTo>
                      <a:pt x="0" y="0"/>
                      <a:pt x="0" y="1"/>
                      <a:pt x="0" y="1"/>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7" name="Freeform 3479"/>
              <p:cNvSpPr>
                <a:spLocks/>
              </p:cNvSpPr>
              <p:nvPr/>
            </p:nvSpPr>
            <p:spPr bwMode="auto">
              <a:xfrm>
                <a:off x="4270376" y="2957513"/>
                <a:ext cx="6350" cy="6350"/>
              </a:xfrm>
              <a:custGeom>
                <a:avLst/>
                <a:gdLst>
                  <a:gd name="T0" fmla="*/ 0 w 2"/>
                  <a:gd name="T1" fmla="*/ 1 h 2"/>
                  <a:gd name="T2" fmla="*/ 1 w 2"/>
                  <a:gd name="T3" fmla="*/ 2 h 2"/>
                  <a:gd name="T4" fmla="*/ 1 w 2"/>
                  <a:gd name="T5" fmla="*/ 1 h 2"/>
                  <a:gd name="T6" fmla="*/ 0 w 2"/>
                  <a:gd name="T7" fmla="*/ 1 h 2"/>
                </a:gdLst>
                <a:ahLst/>
                <a:cxnLst>
                  <a:cxn ang="0">
                    <a:pos x="T0" y="T1"/>
                  </a:cxn>
                  <a:cxn ang="0">
                    <a:pos x="T2" y="T3"/>
                  </a:cxn>
                  <a:cxn ang="0">
                    <a:pos x="T4" y="T5"/>
                  </a:cxn>
                  <a:cxn ang="0">
                    <a:pos x="T6" y="T7"/>
                  </a:cxn>
                </a:cxnLst>
                <a:rect l="0" t="0" r="r" b="b"/>
                <a:pathLst>
                  <a:path w="2" h="2">
                    <a:moveTo>
                      <a:pt x="0" y="1"/>
                    </a:moveTo>
                    <a:cubicBezTo>
                      <a:pt x="0" y="1"/>
                      <a:pt x="1" y="2"/>
                      <a:pt x="1" y="2"/>
                    </a:cubicBezTo>
                    <a:cubicBezTo>
                      <a:pt x="1" y="2"/>
                      <a:pt x="1" y="1"/>
                      <a:pt x="1" y="1"/>
                    </a:cubicBezTo>
                    <a:cubicBezTo>
                      <a:pt x="2"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8" name="Freeform 3480"/>
              <p:cNvSpPr>
                <a:spLocks/>
              </p:cNvSpPr>
              <p:nvPr/>
            </p:nvSpPr>
            <p:spPr bwMode="auto">
              <a:xfrm>
                <a:off x="4202113" y="300037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9" name="Freeform 3481"/>
              <p:cNvSpPr>
                <a:spLocks/>
              </p:cNvSpPr>
              <p:nvPr/>
            </p:nvSpPr>
            <p:spPr bwMode="auto">
              <a:xfrm>
                <a:off x="4202113" y="3003550"/>
                <a:ext cx="3175" cy="6350"/>
              </a:xfrm>
              <a:custGeom>
                <a:avLst/>
                <a:gdLst>
                  <a:gd name="T0" fmla="*/ 0 w 1"/>
                  <a:gd name="T1" fmla="*/ 2 h 2"/>
                  <a:gd name="T2" fmla="*/ 0 w 1"/>
                  <a:gd name="T3" fmla="*/ 2 h 2"/>
                  <a:gd name="T4" fmla="*/ 0 w 1"/>
                  <a:gd name="T5" fmla="*/ 1 h 2"/>
                  <a:gd name="T6" fmla="*/ 1 w 1"/>
                  <a:gd name="T7" fmla="*/ 0 h 2"/>
                  <a:gd name="T8" fmla="*/ 0 w 1"/>
                  <a:gd name="T9" fmla="*/ 0 h 2"/>
                  <a:gd name="T10" fmla="*/ 0 w 1"/>
                  <a:gd name="T11" fmla="*/ 1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1" y="2"/>
                      <a:pt x="0" y="2"/>
                    </a:cubicBezTo>
                    <a:cubicBezTo>
                      <a:pt x="0" y="1"/>
                      <a:pt x="0" y="1"/>
                      <a:pt x="0" y="1"/>
                    </a:cubicBezTo>
                    <a:cubicBezTo>
                      <a:pt x="1" y="1"/>
                      <a:pt x="1" y="1"/>
                      <a:pt x="1" y="0"/>
                    </a:cubicBezTo>
                    <a:cubicBezTo>
                      <a:pt x="1" y="0"/>
                      <a:pt x="0" y="0"/>
                      <a:pt x="0" y="0"/>
                    </a:cubicBezTo>
                    <a:cubicBezTo>
                      <a:pt x="0" y="1"/>
                      <a:pt x="0" y="1"/>
                      <a:pt x="0"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0" name="Freeform 3482"/>
              <p:cNvSpPr>
                <a:spLocks/>
              </p:cNvSpPr>
              <p:nvPr/>
            </p:nvSpPr>
            <p:spPr bwMode="auto">
              <a:xfrm>
                <a:off x="4197351" y="3049588"/>
                <a:ext cx="1588" cy="6350"/>
              </a:xfrm>
              <a:custGeom>
                <a:avLst/>
                <a:gdLst>
                  <a:gd name="T0" fmla="*/ 1 w 1"/>
                  <a:gd name="T1" fmla="*/ 1 h 2"/>
                  <a:gd name="T2" fmla="*/ 1 w 1"/>
                  <a:gd name="T3" fmla="*/ 0 h 2"/>
                  <a:gd name="T4" fmla="*/ 0 w 1"/>
                  <a:gd name="T5" fmla="*/ 2 h 2"/>
                  <a:gd name="T6" fmla="*/ 1 w 1"/>
                  <a:gd name="T7" fmla="*/ 2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0"/>
                      <a:pt x="1" y="0"/>
                    </a:cubicBezTo>
                    <a:cubicBezTo>
                      <a:pt x="1" y="0"/>
                      <a:pt x="0" y="1"/>
                      <a:pt x="0" y="2"/>
                    </a:cubicBezTo>
                    <a:cubicBezTo>
                      <a:pt x="0" y="2"/>
                      <a:pt x="1" y="2"/>
                      <a:pt x="1" y="2"/>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1" name="Freeform 3483"/>
              <p:cNvSpPr>
                <a:spLocks/>
              </p:cNvSpPr>
              <p:nvPr/>
            </p:nvSpPr>
            <p:spPr bwMode="auto">
              <a:xfrm>
                <a:off x="4187826" y="3017838"/>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2" name="Freeform 3484"/>
              <p:cNvSpPr>
                <a:spLocks/>
              </p:cNvSpPr>
              <p:nvPr/>
            </p:nvSpPr>
            <p:spPr bwMode="auto">
              <a:xfrm>
                <a:off x="4187826" y="3032125"/>
                <a:ext cx="6350" cy="6350"/>
              </a:xfrm>
              <a:custGeom>
                <a:avLst/>
                <a:gdLst>
                  <a:gd name="T0" fmla="*/ 0 w 2"/>
                  <a:gd name="T1" fmla="*/ 1 h 2"/>
                  <a:gd name="T2" fmla="*/ 2 w 2"/>
                  <a:gd name="T3" fmla="*/ 0 h 2"/>
                  <a:gd name="T4" fmla="*/ 1 w 2"/>
                  <a:gd name="T5" fmla="*/ 0 h 2"/>
                  <a:gd name="T6" fmla="*/ 0 w 2"/>
                  <a:gd name="T7" fmla="*/ 1 h 2"/>
                  <a:gd name="T8" fmla="*/ 0 w 2"/>
                  <a:gd name="T9" fmla="*/ 1 h 2"/>
                  <a:gd name="T10" fmla="*/ 0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0" y="1"/>
                    </a:moveTo>
                    <a:cubicBezTo>
                      <a:pt x="1" y="1"/>
                      <a:pt x="1" y="1"/>
                      <a:pt x="2" y="0"/>
                    </a:cubicBezTo>
                    <a:cubicBezTo>
                      <a:pt x="2" y="0"/>
                      <a:pt x="2" y="0"/>
                      <a:pt x="1" y="0"/>
                    </a:cubicBezTo>
                    <a:cubicBezTo>
                      <a:pt x="1" y="0"/>
                      <a:pt x="0" y="0"/>
                      <a:pt x="0" y="1"/>
                    </a:cubicBezTo>
                    <a:cubicBezTo>
                      <a:pt x="0" y="1"/>
                      <a:pt x="0" y="1"/>
                      <a:pt x="0" y="1"/>
                    </a:cubicBezTo>
                    <a:cubicBezTo>
                      <a:pt x="0" y="2"/>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3" name="Freeform 3485"/>
              <p:cNvSpPr>
                <a:spLocks/>
              </p:cNvSpPr>
              <p:nvPr/>
            </p:nvSpPr>
            <p:spPr bwMode="auto">
              <a:xfrm>
                <a:off x="4211638" y="3078163"/>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4" name="Freeform 3486"/>
              <p:cNvSpPr>
                <a:spLocks/>
              </p:cNvSpPr>
              <p:nvPr/>
            </p:nvSpPr>
            <p:spPr bwMode="auto">
              <a:xfrm>
                <a:off x="4225926" y="30702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5" name="Freeform 3487"/>
              <p:cNvSpPr>
                <a:spLocks/>
              </p:cNvSpPr>
              <p:nvPr/>
            </p:nvSpPr>
            <p:spPr bwMode="auto">
              <a:xfrm>
                <a:off x="4208463" y="30464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6" name="Freeform 3488"/>
              <p:cNvSpPr>
                <a:spLocks/>
              </p:cNvSpPr>
              <p:nvPr/>
            </p:nvSpPr>
            <p:spPr bwMode="auto">
              <a:xfrm>
                <a:off x="4216401" y="3063875"/>
                <a:ext cx="9525" cy="7937"/>
              </a:xfrm>
              <a:custGeom>
                <a:avLst/>
                <a:gdLst>
                  <a:gd name="T0" fmla="*/ 1 w 3"/>
                  <a:gd name="T1" fmla="*/ 0 h 3"/>
                  <a:gd name="T2" fmla="*/ 0 w 3"/>
                  <a:gd name="T3" fmla="*/ 0 h 3"/>
                  <a:gd name="T4" fmla="*/ 1 w 3"/>
                  <a:gd name="T5" fmla="*/ 1 h 3"/>
                  <a:gd name="T6" fmla="*/ 1 w 3"/>
                  <a:gd name="T7" fmla="*/ 2 h 3"/>
                  <a:gd name="T8" fmla="*/ 1 w 3"/>
                  <a:gd name="T9" fmla="*/ 3 h 3"/>
                  <a:gd name="T10" fmla="*/ 3 w 3"/>
                  <a:gd name="T11" fmla="*/ 3 h 3"/>
                  <a:gd name="T12" fmla="*/ 3 w 3"/>
                  <a:gd name="T13" fmla="*/ 3 h 3"/>
                  <a:gd name="T14" fmla="*/ 3 w 3"/>
                  <a:gd name="T15" fmla="*/ 2 h 3"/>
                  <a:gd name="T16" fmla="*/ 2 w 3"/>
                  <a:gd name="T17" fmla="*/ 2 h 3"/>
                  <a:gd name="T18" fmla="*/ 3 w 3"/>
                  <a:gd name="T19" fmla="*/ 1 h 3"/>
                  <a:gd name="T20" fmla="*/ 2 w 3"/>
                  <a:gd name="T21" fmla="*/ 1 h 3"/>
                  <a:gd name="T22" fmla="*/ 2 w 3"/>
                  <a:gd name="T23" fmla="*/ 0 h 3"/>
                  <a:gd name="T24" fmla="*/ 1 w 3"/>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0"/>
                    </a:moveTo>
                    <a:cubicBezTo>
                      <a:pt x="1" y="0"/>
                      <a:pt x="1" y="1"/>
                      <a:pt x="0" y="0"/>
                    </a:cubicBezTo>
                    <a:cubicBezTo>
                      <a:pt x="0" y="0"/>
                      <a:pt x="0" y="1"/>
                      <a:pt x="1" y="1"/>
                    </a:cubicBezTo>
                    <a:cubicBezTo>
                      <a:pt x="1" y="1"/>
                      <a:pt x="1" y="2"/>
                      <a:pt x="1" y="2"/>
                    </a:cubicBezTo>
                    <a:cubicBezTo>
                      <a:pt x="0" y="2"/>
                      <a:pt x="1" y="2"/>
                      <a:pt x="1" y="3"/>
                    </a:cubicBezTo>
                    <a:cubicBezTo>
                      <a:pt x="1" y="3"/>
                      <a:pt x="3" y="3"/>
                      <a:pt x="3" y="3"/>
                    </a:cubicBezTo>
                    <a:cubicBezTo>
                      <a:pt x="3" y="3"/>
                      <a:pt x="3" y="3"/>
                      <a:pt x="3" y="3"/>
                    </a:cubicBezTo>
                    <a:cubicBezTo>
                      <a:pt x="3" y="3"/>
                      <a:pt x="3" y="2"/>
                      <a:pt x="3" y="2"/>
                    </a:cubicBezTo>
                    <a:cubicBezTo>
                      <a:pt x="2" y="2"/>
                      <a:pt x="2" y="2"/>
                      <a:pt x="2" y="2"/>
                    </a:cubicBezTo>
                    <a:cubicBezTo>
                      <a:pt x="3" y="2"/>
                      <a:pt x="3" y="2"/>
                      <a:pt x="3" y="1"/>
                    </a:cubicBezTo>
                    <a:cubicBezTo>
                      <a:pt x="2" y="1"/>
                      <a:pt x="2" y="1"/>
                      <a:pt x="2" y="1"/>
                    </a:cubicBezTo>
                    <a:cubicBezTo>
                      <a:pt x="3" y="1"/>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7" name="Freeform 3489"/>
              <p:cNvSpPr>
                <a:spLocks/>
              </p:cNvSpPr>
              <p:nvPr/>
            </p:nvSpPr>
            <p:spPr bwMode="auto">
              <a:xfrm>
                <a:off x="4208463" y="3060700"/>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1"/>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8" name="Freeform 3490"/>
              <p:cNvSpPr>
                <a:spLocks/>
              </p:cNvSpPr>
              <p:nvPr/>
            </p:nvSpPr>
            <p:spPr bwMode="auto">
              <a:xfrm>
                <a:off x="4197351" y="3014663"/>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9" name="Freeform 3491"/>
              <p:cNvSpPr>
                <a:spLocks/>
              </p:cNvSpPr>
              <p:nvPr/>
            </p:nvSpPr>
            <p:spPr bwMode="auto">
              <a:xfrm>
                <a:off x="4194176" y="3017838"/>
                <a:ext cx="4763" cy="6350"/>
              </a:xfrm>
              <a:custGeom>
                <a:avLst/>
                <a:gdLst>
                  <a:gd name="T0" fmla="*/ 1 w 2"/>
                  <a:gd name="T1" fmla="*/ 0 h 2"/>
                  <a:gd name="T2" fmla="*/ 0 w 2"/>
                  <a:gd name="T3" fmla="*/ 1 h 2"/>
                  <a:gd name="T4" fmla="*/ 0 w 2"/>
                  <a:gd name="T5" fmla="*/ 1 h 2"/>
                  <a:gd name="T6" fmla="*/ 0 w 2"/>
                  <a:gd name="T7" fmla="*/ 2 h 2"/>
                  <a:gd name="T8" fmla="*/ 2 w 2"/>
                  <a:gd name="T9" fmla="*/ 1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1"/>
                      <a:pt x="1" y="1"/>
                      <a:pt x="0" y="1"/>
                    </a:cubicBezTo>
                    <a:cubicBezTo>
                      <a:pt x="0" y="1"/>
                      <a:pt x="0" y="1"/>
                      <a:pt x="0" y="1"/>
                    </a:cubicBezTo>
                    <a:cubicBezTo>
                      <a:pt x="0" y="1"/>
                      <a:pt x="0" y="1"/>
                      <a:pt x="0" y="2"/>
                    </a:cubicBezTo>
                    <a:cubicBezTo>
                      <a:pt x="1" y="2"/>
                      <a:pt x="2" y="2"/>
                      <a:pt x="2" y="1"/>
                    </a:cubicBezTo>
                    <a:cubicBezTo>
                      <a:pt x="1" y="1"/>
                      <a:pt x="2" y="1"/>
                      <a:pt x="2"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0" name="Freeform 3492"/>
              <p:cNvSpPr>
                <a:spLocks/>
              </p:cNvSpPr>
              <p:nvPr/>
            </p:nvSpPr>
            <p:spPr bwMode="auto">
              <a:xfrm>
                <a:off x="4191001" y="3055938"/>
                <a:ext cx="11113" cy="11112"/>
              </a:xfrm>
              <a:custGeom>
                <a:avLst/>
                <a:gdLst>
                  <a:gd name="T0" fmla="*/ 2 w 4"/>
                  <a:gd name="T1" fmla="*/ 3 h 4"/>
                  <a:gd name="T2" fmla="*/ 2 w 4"/>
                  <a:gd name="T3" fmla="*/ 4 h 4"/>
                  <a:gd name="T4" fmla="*/ 3 w 4"/>
                  <a:gd name="T5" fmla="*/ 4 h 4"/>
                  <a:gd name="T6" fmla="*/ 3 w 4"/>
                  <a:gd name="T7" fmla="*/ 4 h 4"/>
                  <a:gd name="T8" fmla="*/ 4 w 4"/>
                  <a:gd name="T9" fmla="*/ 4 h 4"/>
                  <a:gd name="T10" fmla="*/ 4 w 4"/>
                  <a:gd name="T11" fmla="*/ 3 h 4"/>
                  <a:gd name="T12" fmla="*/ 4 w 4"/>
                  <a:gd name="T13" fmla="*/ 3 h 4"/>
                  <a:gd name="T14" fmla="*/ 4 w 4"/>
                  <a:gd name="T15" fmla="*/ 3 h 4"/>
                  <a:gd name="T16" fmla="*/ 4 w 4"/>
                  <a:gd name="T17" fmla="*/ 2 h 4"/>
                  <a:gd name="T18" fmla="*/ 4 w 4"/>
                  <a:gd name="T19" fmla="*/ 1 h 4"/>
                  <a:gd name="T20" fmla="*/ 3 w 4"/>
                  <a:gd name="T21" fmla="*/ 1 h 4"/>
                  <a:gd name="T22" fmla="*/ 3 w 4"/>
                  <a:gd name="T23" fmla="*/ 0 h 4"/>
                  <a:gd name="T24" fmla="*/ 3 w 4"/>
                  <a:gd name="T25" fmla="*/ 1 h 4"/>
                  <a:gd name="T26" fmla="*/ 2 w 4"/>
                  <a:gd name="T27" fmla="*/ 1 h 4"/>
                  <a:gd name="T28" fmla="*/ 2 w 4"/>
                  <a:gd name="T29" fmla="*/ 1 h 4"/>
                  <a:gd name="T30" fmla="*/ 2 w 4"/>
                  <a:gd name="T31" fmla="*/ 1 h 4"/>
                  <a:gd name="T32" fmla="*/ 2 w 4"/>
                  <a:gd name="T33" fmla="*/ 1 h 4"/>
                  <a:gd name="T34" fmla="*/ 1 w 4"/>
                  <a:gd name="T35" fmla="*/ 1 h 4"/>
                  <a:gd name="T36" fmla="*/ 1 w 4"/>
                  <a:gd name="T37" fmla="*/ 1 h 4"/>
                  <a:gd name="T38" fmla="*/ 1 w 4"/>
                  <a:gd name="T39" fmla="*/ 2 h 4"/>
                  <a:gd name="T40" fmla="*/ 1 w 4"/>
                  <a:gd name="T41" fmla="*/ 2 h 4"/>
                  <a:gd name="T42" fmla="*/ 1 w 4"/>
                  <a:gd name="T43" fmla="*/ 2 h 4"/>
                  <a:gd name="T44" fmla="*/ 0 w 4"/>
                  <a:gd name="T45" fmla="*/ 3 h 4"/>
                  <a:gd name="T46" fmla="*/ 1 w 4"/>
                  <a:gd name="T47" fmla="*/ 3 h 4"/>
                  <a:gd name="T48" fmla="*/ 1 w 4"/>
                  <a:gd name="T49" fmla="*/ 3 h 4"/>
                  <a:gd name="T50" fmla="*/ 2 w 4"/>
                  <a:gd name="T51" fmla="*/ 2 h 4"/>
                  <a:gd name="T52" fmla="*/ 2 w 4"/>
                  <a:gd name="T53" fmla="*/ 2 h 4"/>
                  <a:gd name="T54" fmla="*/ 2 w 4"/>
                  <a:gd name="T55" fmla="*/ 2 h 4"/>
                  <a:gd name="T56" fmla="*/ 2 w 4"/>
                  <a:gd name="T57" fmla="*/ 3 h 4"/>
                  <a:gd name="T58" fmla="*/ 2 w 4"/>
                  <a:gd name="T59" fmla="*/ 3 h 4"/>
                  <a:gd name="T60" fmla="*/ 2 w 4"/>
                  <a:gd name="T61" fmla="*/ 3 h 4"/>
                  <a:gd name="T62" fmla="*/ 2 w 4"/>
                  <a:gd name="T6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 h="4">
                    <a:moveTo>
                      <a:pt x="2" y="3"/>
                    </a:moveTo>
                    <a:cubicBezTo>
                      <a:pt x="2" y="3"/>
                      <a:pt x="2" y="4"/>
                      <a:pt x="2" y="4"/>
                    </a:cubicBezTo>
                    <a:cubicBezTo>
                      <a:pt x="2" y="4"/>
                      <a:pt x="3" y="4"/>
                      <a:pt x="3" y="4"/>
                    </a:cubicBezTo>
                    <a:cubicBezTo>
                      <a:pt x="3" y="4"/>
                      <a:pt x="3" y="4"/>
                      <a:pt x="3" y="4"/>
                    </a:cubicBezTo>
                    <a:cubicBezTo>
                      <a:pt x="3" y="4"/>
                      <a:pt x="4" y="4"/>
                      <a:pt x="4" y="4"/>
                    </a:cubicBezTo>
                    <a:cubicBezTo>
                      <a:pt x="4" y="3"/>
                      <a:pt x="4" y="3"/>
                      <a:pt x="4" y="3"/>
                    </a:cubicBezTo>
                    <a:cubicBezTo>
                      <a:pt x="4" y="3"/>
                      <a:pt x="4" y="3"/>
                      <a:pt x="4" y="3"/>
                    </a:cubicBezTo>
                    <a:cubicBezTo>
                      <a:pt x="4" y="3"/>
                      <a:pt x="4" y="3"/>
                      <a:pt x="4" y="3"/>
                    </a:cubicBezTo>
                    <a:cubicBezTo>
                      <a:pt x="4" y="3"/>
                      <a:pt x="4" y="2"/>
                      <a:pt x="4" y="2"/>
                    </a:cubicBezTo>
                    <a:cubicBezTo>
                      <a:pt x="4" y="2"/>
                      <a:pt x="4" y="2"/>
                      <a:pt x="4" y="1"/>
                    </a:cubicBezTo>
                    <a:cubicBezTo>
                      <a:pt x="4" y="1"/>
                      <a:pt x="3" y="1"/>
                      <a:pt x="3" y="1"/>
                    </a:cubicBezTo>
                    <a:cubicBezTo>
                      <a:pt x="3" y="0"/>
                      <a:pt x="3" y="0"/>
                      <a:pt x="3" y="0"/>
                    </a:cubicBezTo>
                    <a:cubicBezTo>
                      <a:pt x="3" y="0"/>
                      <a:pt x="3" y="0"/>
                      <a:pt x="3" y="1"/>
                    </a:cubicBezTo>
                    <a:cubicBezTo>
                      <a:pt x="3" y="1"/>
                      <a:pt x="3" y="1"/>
                      <a:pt x="2" y="1"/>
                    </a:cubicBezTo>
                    <a:cubicBezTo>
                      <a:pt x="2" y="1"/>
                      <a:pt x="2" y="1"/>
                      <a:pt x="2" y="1"/>
                    </a:cubicBezTo>
                    <a:cubicBezTo>
                      <a:pt x="2" y="2"/>
                      <a:pt x="2" y="1"/>
                      <a:pt x="2" y="1"/>
                    </a:cubicBezTo>
                    <a:cubicBezTo>
                      <a:pt x="2" y="1"/>
                      <a:pt x="2" y="1"/>
                      <a:pt x="2" y="1"/>
                    </a:cubicBezTo>
                    <a:cubicBezTo>
                      <a:pt x="1" y="1"/>
                      <a:pt x="1" y="1"/>
                      <a:pt x="1" y="1"/>
                    </a:cubicBezTo>
                    <a:cubicBezTo>
                      <a:pt x="1" y="1"/>
                      <a:pt x="1" y="1"/>
                      <a:pt x="1" y="1"/>
                    </a:cubicBezTo>
                    <a:cubicBezTo>
                      <a:pt x="1" y="2"/>
                      <a:pt x="1" y="2"/>
                      <a:pt x="1" y="2"/>
                    </a:cubicBezTo>
                    <a:cubicBezTo>
                      <a:pt x="0" y="2"/>
                      <a:pt x="0" y="2"/>
                      <a:pt x="1" y="2"/>
                    </a:cubicBezTo>
                    <a:cubicBezTo>
                      <a:pt x="1" y="2"/>
                      <a:pt x="1" y="2"/>
                      <a:pt x="1" y="2"/>
                    </a:cubicBezTo>
                    <a:cubicBezTo>
                      <a:pt x="0" y="3"/>
                      <a:pt x="1" y="3"/>
                      <a:pt x="0" y="3"/>
                    </a:cubicBezTo>
                    <a:cubicBezTo>
                      <a:pt x="0" y="3"/>
                      <a:pt x="0" y="3"/>
                      <a:pt x="1" y="3"/>
                    </a:cubicBezTo>
                    <a:cubicBezTo>
                      <a:pt x="1" y="3"/>
                      <a:pt x="1" y="3"/>
                      <a:pt x="1" y="3"/>
                    </a:cubicBezTo>
                    <a:cubicBezTo>
                      <a:pt x="1" y="3"/>
                      <a:pt x="2" y="3"/>
                      <a:pt x="2" y="2"/>
                    </a:cubicBezTo>
                    <a:cubicBezTo>
                      <a:pt x="1" y="2"/>
                      <a:pt x="2" y="2"/>
                      <a:pt x="2" y="2"/>
                    </a:cubicBezTo>
                    <a:cubicBezTo>
                      <a:pt x="3" y="2"/>
                      <a:pt x="3" y="3"/>
                      <a:pt x="2" y="2"/>
                    </a:cubicBezTo>
                    <a:cubicBezTo>
                      <a:pt x="2" y="2"/>
                      <a:pt x="2" y="2"/>
                      <a:pt x="2" y="3"/>
                    </a:cubicBezTo>
                    <a:cubicBezTo>
                      <a:pt x="2" y="3"/>
                      <a:pt x="2" y="3"/>
                      <a:pt x="2" y="3"/>
                    </a:cubicBezTo>
                    <a:cubicBezTo>
                      <a:pt x="2" y="3"/>
                      <a:pt x="2" y="3"/>
                      <a:pt x="2" y="3"/>
                    </a:cubicBezTo>
                    <a:cubicBezTo>
                      <a:pt x="3" y="4"/>
                      <a:pt x="3" y="4"/>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1" name="Freeform 3493"/>
              <p:cNvSpPr>
                <a:spLocks/>
              </p:cNvSpPr>
              <p:nvPr/>
            </p:nvSpPr>
            <p:spPr bwMode="auto">
              <a:xfrm>
                <a:off x="4197351" y="3025775"/>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2" name="Freeform 3494"/>
              <p:cNvSpPr>
                <a:spLocks/>
              </p:cNvSpPr>
              <p:nvPr/>
            </p:nvSpPr>
            <p:spPr bwMode="auto">
              <a:xfrm>
                <a:off x="4227513" y="306070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3" name="Freeform 3495"/>
              <p:cNvSpPr>
                <a:spLocks/>
              </p:cNvSpPr>
              <p:nvPr/>
            </p:nvSpPr>
            <p:spPr bwMode="auto">
              <a:xfrm>
                <a:off x="4211638" y="2992438"/>
                <a:ext cx="1588"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4" name="Freeform 3496"/>
              <p:cNvSpPr>
                <a:spLocks/>
              </p:cNvSpPr>
              <p:nvPr/>
            </p:nvSpPr>
            <p:spPr bwMode="auto">
              <a:xfrm>
                <a:off x="4230688" y="3155950"/>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5" name="Freeform 3497"/>
              <p:cNvSpPr>
                <a:spLocks/>
              </p:cNvSpPr>
              <p:nvPr/>
            </p:nvSpPr>
            <p:spPr bwMode="auto">
              <a:xfrm>
                <a:off x="4211638" y="3035300"/>
                <a:ext cx="4763" cy="6350"/>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1"/>
                      <a:pt x="2" y="0"/>
                      <a:pt x="1" y="1"/>
                    </a:cubicBezTo>
                    <a:cubicBezTo>
                      <a:pt x="0" y="1"/>
                      <a:pt x="1"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6" name="Freeform 3498"/>
              <p:cNvSpPr>
                <a:spLocks/>
              </p:cNvSpPr>
              <p:nvPr/>
            </p:nvSpPr>
            <p:spPr bwMode="auto">
              <a:xfrm>
                <a:off x="4230688" y="3103563"/>
                <a:ext cx="14288" cy="14287"/>
              </a:xfrm>
              <a:custGeom>
                <a:avLst/>
                <a:gdLst>
                  <a:gd name="T0" fmla="*/ 1 w 5"/>
                  <a:gd name="T1" fmla="*/ 4 h 5"/>
                  <a:gd name="T2" fmla="*/ 1 w 5"/>
                  <a:gd name="T3" fmla="*/ 5 h 5"/>
                  <a:gd name="T4" fmla="*/ 2 w 5"/>
                  <a:gd name="T5" fmla="*/ 4 h 5"/>
                  <a:gd name="T6" fmla="*/ 3 w 5"/>
                  <a:gd name="T7" fmla="*/ 3 h 5"/>
                  <a:gd name="T8" fmla="*/ 4 w 5"/>
                  <a:gd name="T9" fmla="*/ 2 h 5"/>
                  <a:gd name="T10" fmla="*/ 4 w 5"/>
                  <a:gd name="T11" fmla="*/ 0 h 5"/>
                  <a:gd name="T12" fmla="*/ 2 w 5"/>
                  <a:gd name="T13" fmla="*/ 2 h 5"/>
                  <a:gd name="T14" fmla="*/ 0 w 5"/>
                  <a:gd name="T15" fmla="*/ 3 h 5"/>
                  <a:gd name="T16" fmla="*/ 0 w 5"/>
                  <a:gd name="T17" fmla="*/ 5 h 5"/>
                  <a:gd name="T18" fmla="*/ 1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1" y="4"/>
                    </a:moveTo>
                    <a:cubicBezTo>
                      <a:pt x="1" y="4"/>
                      <a:pt x="1" y="4"/>
                      <a:pt x="1" y="5"/>
                    </a:cubicBezTo>
                    <a:cubicBezTo>
                      <a:pt x="1" y="5"/>
                      <a:pt x="2" y="4"/>
                      <a:pt x="2" y="4"/>
                    </a:cubicBezTo>
                    <a:cubicBezTo>
                      <a:pt x="2" y="4"/>
                      <a:pt x="4" y="3"/>
                      <a:pt x="3" y="3"/>
                    </a:cubicBezTo>
                    <a:cubicBezTo>
                      <a:pt x="3" y="3"/>
                      <a:pt x="4" y="2"/>
                      <a:pt x="4" y="2"/>
                    </a:cubicBezTo>
                    <a:cubicBezTo>
                      <a:pt x="5" y="1"/>
                      <a:pt x="3" y="3"/>
                      <a:pt x="4" y="0"/>
                    </a:cubicBezTo>
                    <a:cubicBezTo>
                      <a:pt x="2" y="0"/>
                      <a:pt x="2" y="1"/>
                      <a:pt x="2" y="2"/>
                    </a:cubicBezTo>
                    <a:cubicBezTo>
                      <a:pt x="2" y="2"/>
                      <a:pt x="1" y="2"/>
                      <a:pt x="0" y="3"/>
                    </a:cubicBezTo>
                    <a:cubicBezTo>
                      <a:pt x="0" y="3"/>
                      <a:pt x="1" y="3"/>
                      <a:pt x="0" y="5"/>
                    </a:cubicBezTo>
                    <a:cubicBezTo>
                      <a:pt x="0" y="5"/>
                      <a:pt x="1"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7" name="Freeform 3499"/>
              <p:cNvSpPr>
                <a:spLocks/>
              </p:cNvSpPr>
              <p:nvPr/>
            </p:nvSpPr>
            <p:spPr bwMode="auto">
              <a:xfrm>
                <a:off x="4305301" y="3216275"/>
                <a:ext cx="11113" cy="7937"/>
              </a:xfrm>
              <a:custGeom>
                <a:avLst/>
                <a:gdLst>
                  <a:gd name="T0" fmla="*/ 0 w 4"/>
                  <a:gd name="T1" fmla="*/ 1 h 3"/>
                  <a:gd name="T2" fmla="*/ 1 w 4"/>
                  <a:gd name="T3" fmla="*/ 2 h 3"/>
                  <a:gd name="T4" fmla="*/ 3 w 4"/>
                  <a:gd name="T5" fmla="*/ 2 h 3"/>
                  <a:gd name="T6" fmla="*/ 4 w 4"/>
                  <a:gd name="T7" fmla="*/ 1 h 3"/>
                  <a:gd name="T8" fmla="*/ 4 w 4"/>
                  <a:gd name="T9" fmla="*/ 1 h 3"/>
                  <a:gd name="T10" fmla="*/ 2 w 4"/>
                  <a:gd name="T11" fmla="*/ 0 h 3"/>
                  <a:gd name="T12" fmla="*/ 0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1"/>
                    </a:moveTo>
                    <a:cubicBezTo>
                      <a:pt x="0" y="1"/>
                      <a:pt x="0" y="1"/>
                      <a:pt x="1" y="2"/>
                    </a:cubicBezTo>
                    <a:cubicBezTo>
                      <a:pt x="1" y="2"/>
                      <a:pt x="1" y="3"/>
                      <a:pt x="3" y="2"/>
                    </a:cubicBezTo>
                    <a:cubicBezTo>
                      <a:pt x="3" y="2"/>
                      <a:pt x="2" y="1"/>
                      <a:pt x="4" y="1"/>
                    </a:cubicBezTo>
                    <a:cubicBezTo>
                      <a:pt x="4" y="1"/>
                      <a:pt x="4" y="1"/>
                      <a:pt x="4" y="1"/>
                    </a:cubicBezTo>
                    <a:cubicBezTo>
                      <a:pt x="3" y="1"/>
                      <a:pt x="3" y="0"/>
                      <a:pt x="2" y="0"/>
                    </a:cubicBezTo>
                    <a:cubicBezTo>
                      <a:pt x="2"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8" name="Freeform 3500"/>
              <p:cNvSpPr>
                <a:spLocks/>
              </p:cNvSpPr>
              <p:nvPr/>
            </p:nvSpPr>
            <p:spPr bwMode="auto">
              <a:xfrm>
                <a:off x="4184651" y="2963863"/>
                <a:ext cx="198438" cy="277812"/>
              </a:xfrm>
              <a:custGeom>
                <a:avLst/>
                <a:gdLst>
                  <a:gd name="T0" fmla="*/ 56 w 69"/>
                  <a:gd name="T1" fmla="*/ 66 h 97"/>
                  <a:gd name="T2" fmla="*/ 54 w 69"/>
                  <a:gd name="T3" fmla="*/ 58 h 97"/>
                  <a:gd name="T4" fmla="*/ 49 w 69"/>
                  <a:gd name="T5" fmla="*/ 49 h 97"/>
                  <a:gd name="T6" fmla="*/ 42 w 69"/>
                  <a:gd name="T7" fmla="*/ 41 h 97"/>
                  <a:gd name="T8" fmla="*/ 37 w 69"/>
                  <a:gd name="T9" fmla="*/ 32 h 97"/>
                  <a:gd name="T10" fmla="*/ 27 w 69"/>
                  <a:gd name="T11" fmla="*/ 32 h 97"/>
                  <a:gd name="T12" fmla="*/ 32 w 69"/>
                  <a:gd name="T13" fmla="*/ 28 h 97"/>
                  <a:gd name="T14" fmla="*/ 35 w 69"/>
                  <a:gd name="T15" fmla="*/ 23 h 97"/>
                  <a:gd name="T16" fmla="*/ 39 w 69"/>
                  <a:gd name="T17" fmla="*/ 15 h 97"/>
                  <a:gd name="T18" fmla="*/ 34 w 69"/>
                  <a:gd name="T19" fmla="*/ 12 h 97"/>
                  <a:gd name="T20" fmla="*/ 21 w 69"/>
                  <a:gd name="T21" fmla="*/ 13 h 97"/>
                  <a:gd name="T22" fmla="*/ 26 w 69"/>
                  <a:gd name="T23" fmla="*/ 6 h 97"/>
                  <a:gd name="T24" fmla="*/ 26 w 69"/>
                  <a:gd name="T25" fmla="*/ 1 h 97"/>
                  <a:gd name="T26" fmla="*/ 18 w 69"/>
                  <a:gd name="T27" fmla="*/ 1 h 97"/>
                  <a:gd name="T28" fmla="*/ 13 w 69"/>
                  <a:gd name="T29" fmla="*/ 4 h 97"/>
                  <a:gd name="T30" fmla="*/ 12 w 69"/>
                  <a:gd name="T31" fmla="*/ 8 h 97"/>
                  <a:gd name="T32" fmla="*/ 9 w 69"/>
                  <a:gd name="T33" fmla="*/ 10 h 97"/>
                  <a:gd name="T34" fmla="*/ 8 w 69"/>
                  <a:gd name="T35" fmla="*/ 15 h 97"/>
                  <a:gd name="T36" fmla="*/ 6 w 69"/>
                  <a:gd name="T37" fmla="*/ 17 h 97"/>
                  <a:gd name="T38" fmla="*/ 2 w 69"/>
                  <a:gd name="T39" fmla="*/ 14 h 97"/>
                  <a:gd name="T40" fmla="*/ 3 w 69"/>
                  <a:gd name="T41" fmla="*/ 16 h 97"/>
                  <a:gd name="T42" fmla="*/ 8 w 69"/>
                  <a:gd name="T43" fmla="*/ 18 h 97"/>
                  <a:gd name="T44" fmla="*/ 8 w 69"/>
                  <a:gd name="T45" fmla="*/ 20 h 97"/>
                  <a:gd name="T46" fmla="*/ 7 w 69"/>
                  <a:gd name="T47" fmla="*/ 23 h 97"/>
                  <a:gd name="T48" fmla="*/ 10 w 69"/>
                  <a:gd name="T49" fmla="*/ 26 h 97"/>
                  <a:gd name="T50" fmla="*/ 9 w 69"/>
                  <a:gd name="T51" fmla="*/ 28 h 97"/>
                  <a:gd name="T52" fmla="*/ 10 w 69"/>
                  <a:gd name="T53" fmla="*/ 32 h 97"/>
                  <a:gd name="T54" fmla="*/ 8 w 69"/>
                  <a:gd name="T55" fmla="*/ 39 h 97"/>
                  <a:gd name="T56" fmla="*/ 12 w 69"/>
                  <a:gd name="T57" fmla="*/ 34 h 97"/>
                  <a:gd name="T58" fmla="*/ 12 w 69"/>
                  <a:gd name="T59" fmla="*/ 32 h 97"/>
                  <a:gd name="T60" fmla="*/ 15 w 69"/>
                  <a:gd name="T61" fmla="*/ 32 h 97"/>
                  <a:gd name="T62" fmla="*/ 16 w 69"/>
                  <a:gd name="T63" fmla="*/ 36 h 97"/>
                  <a:gd name="T64" fmla="*/ 14 w 69"/>
                  <a:gd name="T65" fmla="*/ 43 h 97"/>
                  <a:gd name="T66" fmla="*/ 15 w 69"/>
                  <a:gd name="T67" fmla="*/ 46 h 97"/>
                  <a:gd name="T68" fmla="*/ 20 w 69"/>
                  <a:gd name="T69" fmla="*/ 45 h 97"/>
                  <a:gd name="T70" fmla="*/ 26 w 69"/>
                  <a:gd name="T71" fmla="*/ 44 h 97"/>
                  <a:gd name="T72" fmla="*/ 26 w 69"/>
                  <a:gd name="T73" fmla="*/ 49 h 97"/>
                  <a:gd name="T74" fmla="*/ 32 w 69"/>
                  <a:gd name="T75" fmla="*/ 53 h 97"/>
                  <a:gd name="T76" fmla="*/ 30 w 69"/>
                  <a:gd name="T77" fmla="*/ 60 h 97"/>
                  <a:gd name="T78" fmla="*/ 23 w 69"/>
                  <a:gd name="T79" fmla="*/ 61 h 97"/>
                  <a:gd name="T80" fmla="*/ 18 w 69"/>
                  <a:gd name="T81" fmla="*/ 61 h 97"/>
                  <a:gd name="T82" fmla="*/ 17 w 69"/>
                  <a:gd name="T83" fmla="*/ 67 h 97"/>
                  <a:gd name="T84" fmla="*/ 21 w 69"/>
                  <a:gd name="T85" fmla="*/ 72 h 97"/>
                  <a:gd name="T86" fmla="*/ 13 w 69"/>
                  <a:gd name="T87" fmla="*/ 76 h 97"/>
                  <a:gd name="T88" fmla="*/ 14 w 69"/>
                  <a:gd name="T89" fmla="*/ 79 h 97"/>
                  <a:gd name="T90" fmla="*/ 20 w 69"/>
                  <a:gd name="T91" fmla="*/ 80 h 97"/>
                  <a:gd name="T92" fmla="*/ 28 w 69"/>
                  <a:gd name="T93" fmla="*/ 82 h 97"/>
                  <a:gd name="T94" fmla="*/ 27 w 69"/>
                  <a:gd name="T95" fmla="*/ 84 h 97"/>
                  <a:gd name="T96" fmla="*/ 17 w 69"/>
                  <a:gd name="T97" fmla="*/ 89 h 97"/>
                  <a:gd name="T98" fmla="*/ 11 w 69"/>
                  <a:gd name="T99" fmla="*/ 94 h 97"/>
                  <a:gd name="T100" fmla="*/ 14 w 69"/>
                  <a:gd name="T101" fmla="*/ 95 h 97"/>
                  <a:gd name="T102" fmla="*/ 21 w 69"/>
                  <a:gd name="T103" fmla="*/ 92 h 97"/>
                  <a:gd name="T104" fmla="*/ 29 w 69"/>
                  <a:gd name="T105" fmla="*/ 89 h 97"/>
                  <a:gd name="T106" fmla="*/ 43 w 69"/>
                  <a:gd name="T107" fmla="*/ 88 h 97"/>
                  <a:gd name="T108" fmla="*/ 55 w 69"/>
                  <a:gd name="T109" fmla="*/ 88 h 97"/>
                  <a:gd name="T110" fmla="*/ 65 w 69"/>
                  <a:gd name="T111" fmla="*/ 83 h 97"/>
                  <a:gd name="T112" fmla="*/ 60 w 69"/>
                  <a:gd name="T113" fmla="*/ 80 h 97"/>
                  <a:gd name="T114" fmla="*/ 66 w 69"/>
                  <a:gd name="T115" fmla="*/ 7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 h="97">
                    <a:moveTo>
                      <a:pt x="69" y="70"/>
                    </a:moveTo>
                    <a:cubicBezTo>
                      <a:pt x="68" y="70"/>
                      <a:pt x="68" y="68"/>
                      <a:pt x="68" y="68"/>
                    </a:cubicBezTo>
                    <a:cubicBezTo>
                      <a:pt x="68" y="67"/>
                      <a:pt x="67" y="67"/>
                      <a:pt x="66" y="66"/>
                    </a:cubicBezTo>
                    <a:cubicBezTo>
                      <a:pt x="66" y="66"/>
                      <a:pt x="65" y="65"/>
                      <a:pt x="64" y="65"/>
                    </a:cubicBezTo>
                    <a:cubicBezTo>
                      <a:pt x="63" y="65"/>
                      <a:pt x="64" y="65"/>
                      <a:pt x="62" y="65"/>
                    </a:cubicBezTo>
                    <a:cubicBezTo>
                      <a:pt x="61" y="65"/>
                      <a:pt x="60" y="65"/>
                      <a:pt x="60" y="65"/>
                    </a:cubicBezTo>
                    <a:cubicBezTo>
                      <a:pt x="60" y="65"/>
                      <a:pt x="59" y="65"/>
                      <a:pt x="59" y="65"/>
                    </a:cubicBezTo>
                    <a:cubicBezTo>
                      <a:pt x="58" y="65"/>
                      <a:pt x="58" y="65"/>
                      <a:pt x="58" y="66"/>
                    </a:cubicBezTo>
                    <a:cubicBezTo>
                      <a:pt x="58" y="66"/>
                      <a:pt x="58" y="67"/>
                      <a:pt x="57" y="67"/>
                    </a:cubicBezTo>
                    <a:cubicBezTo>
                      <a:pt x="55" y="67"/>
                      <a:pt x="56" y="66"/>
                      <a:pt x="56" y="66"/>
                    </a:cubicBezTo>
                    <a:cubicBezTo>
                      <a:pt x="54" y="66"/>
                      <a:pt x="55" y="65"/>
                      <a:pt x="55" y="65"/>
                    </a:cubicBezTo>
                    <a:cubicBezTo>
                      <a:pt x="55" y="65"/>
                      <a:pt x="56" y="65"/>
                      <a:pt x="56" y="64"/>
                    </a:cubicBezTo>
                    <a:cubicBezTo>
                      <a:pt x="57" y="64"/>
                      <a:pt x="57" y="64"/>
                      <a:pt x="57" y="64"/>
                    </a:cubicBezTo>
                    <a:cubicBezTo>
                      <a:pt x="57" y="63"/>
                      <a:pt x="57" y="63"/>
                      <a:pt x="57" y="62"/>
                    </a:cubicBezTo>
                    <a:cubicBezTo>
                      <a:pt x="57" y="62"/>
                      <a:pt x="56" y="60"/>
                      <a:pt x="56" y="60"/>
                    </a:cubicBezTo>
                    <a:cubicBezTo>
                      <a:pt x="56" y="59"/>
                      <a:pt x="55" y="60"/>
                      <a:pt x="55" y="59"/>
                    </a:cubicBezTo>
                    <a:cubicBezTo>
                      <a:pt x="54" y="59"/>
                      <a:pt x="54" y="59"/>
                      <a:pt x="54" y="59"/>
                    </a:cubicBezTo>
                    <a:cubicBezTo>
                      <a:pt x="53" y="59"/>
                      <a:pt x="53" y="58"/>
                      <a:pt x="52" y="58"/>
                    </a:cubicBezTo>
                    <a:cubicBezTo>
                      <a:pt x="46" y="58"/>
                      <a:pt x="51" y="57"/>
                      <a:pt x="52" y="57"/>
                    </a:cubicBezTo>
                    <a:cubicBezTo>
                      <a:pt x="52" y="57"/>
                      <a:pt x="53" y="58"/>
                      <a:pt x="54" y="58"/>
                    </a:cubicBezTo>
                    <a:cubicBezTo>
                      <a:pt x="54" y="58"/>
                      <a:pt x="55" y="59"/>
                      <a:pt x="55" y="59"/>
                    </a:cubicBezTo>
                    <a:cubicBezTo>
                      <a:pt x="56" y="59"/>
                      <a:pt x="56" y="58"/>
                      <a:pt x="55" y="58"/>
                    </a:cubicBezTo>
                    <a:cubicBezTo>
                      <a:pt x="55" y="57"/>
                      <a:pt x="54" y="57"/>
                      <a:pt x="54" y="56"/>
                    </a:cubicBezTo>
                    <a:cubicBezTo>
                      <a:pt x="53" y="55"/>
                      <a:pt x="53" y="54"/>
                      <a:pt x="53" y="53"/>
                    </a:cubicBezTo>
                    <a:cubicBezTo>
                      <a:pt x="53" y="53"/>
                      <a:pt x="54" y="53"/>
                      <a:pt x="54" y="53"/>
                    </a:cubicBezTo>
                    <a:cubicBezTo>
                      <a:pt x="53" y="52"/>
                      <a:pt x="52" y="52"/>
                      <a:pt x="52" y="51"/>
                    </a:cubicBezTo>
                    <a:cubicBezTo>
                      <a:pt x="52" y="51"/>
                      <a:pt x="51" y="51"/>
                      <a:pt x="51" y="51"/>
                    </a:cubicBezTo>
                    <a:cubicBezTo>
                      <a:pt x="51" y="51"/>
                      <a:pt x="51" y="49"/>
                      <a:pt x="50" y="50"/>
                    </a:cubicBezTo>
                    <a:cubicBezTo>
                      <a:pt x="50" y="49"/>
                      <a:pt x="50" y="49"/>
                      <a:pt x="49" y="48"/>
                    </a:cubicBezTo>
                    <a:cubicBezTo>
                      <a:pt x="49" y="48"/>
                      <a:pt x="49" y="49"/>
                      <a:pt x="49" y="49"/>
                    </a:cubicBezTo>
                    <a:cubicBezTo>
                      <a:pt x="48" y="48"/>
                      <a:pt x="49" y="49"/>
                      <a:pt x="49" y="48"/>
                    </a:cubicBezTo>
                    <a:cubicBezTo>
                      <a:pt x="49" y="48"/>
                      <a:pt x="48" y="48"/>
                      <a:pt x="48" y="48"/>
                    </a:cubicBezTo>
                    <a:cubicBezTo>
                      <a:pt x="47" y="48"/>
                      <a:pt x="46" y="47"/>
                      <a:pt x="46" y="47"/>
                    </a:cubicBezTo>
                    <a:cubicBezTo>
                      <a:pt x="46" y="47"/>
                      <a:pt x="45" y="47"/>
                      <a:pt x="45" y="47"/>
                    </a:cubicBezTo>
                    <a:cubicBezTo>
                      <a:pt x="43" y="47"/>
                      <a:pt x="46" y="47"/>
                      <a:pt x="45" y="46"/>
                    </a:cubicBezTo>
                    <a:cubicBezTo>
                      <a:pt x="44" y="46"/>
                      <a:pt x="44" y="46"/>
                      <a:pt x="44" y="45"/>
                    </a:cubicBezTo>
                    <a:cubicBezTo>
                      <a:pt x="44" y="45"/>
                      <a:pt x="43" y="45"/>
                      <a:pt x="43" y="44"/>
                    </a:cubicBezTo>
                    <a:cubicBezTo>
                      <a:pt x="43" y="44"/>
                      <a:pt x="44" y="43"/>
                      <a:pt x="43" y="43"/>
                    </a:cubicBezTo>
                    <a:cubicBezTo>
                      <a:pt x="43" y="43"/>
                      <a:pt x="43" y="42"/>
                      <a:pt x="43" y="42"/>
                    </a:cubicBezTo>
                    <a:cubicBezTo>
                      <a:pt x="42" y="40"/>
                      <a:pt x="43" y="41"/>
                      <a:pt x="42" y="41"/>
                    </a:cubicBezTo>
                    <a:cubicBezTo>
                      <a:pt x="42" y="40"/>
                      <a:pt x="42" y="40"/>
                      <a:pt x="42" y="40"/>
                    </a:cubicBezTo>
                    <a:cubicBezTo>
                      <a:pt x="42" y="39"/>
                      <a:pt x="42" y="40"/>
                      <a:pt x="42" y="39"/>
                    </a:cubicBezTo>
                    <a:cubicBezTo>
                      <a:pt x="42" y="39"/>
                      <a:pt x="42" y="39"/>
                      <a:pt x="42" y="39"/>
                    </a:cubicBezTo>
                    <a:cubicBezTo>
                      <a:pt x="41" y="38"/>
                      <a:pt x="42" y="39"/>
                      <a:pt x="42" y="37"/>
                    </a:cubicBezTo>
                    <a:cubicBezTo>
                      <a:pt x="41" y="37"/>
                      <a:pt x="42" y="36"/>
                      <a:pt x="41" y="36"/>
                    </a:cubicBezTo>
                    <a:cubicBezTo>
                      <a:pt x="41" y="36"/>
                      <a:pt x="41" y="36"/>
                      <a:pt x="41" y="36"/>
                    </a:cubicBezTo>
                    <a:cubicBezTo>
                      <a:pt x="39" y="35"/>
                      <a:pt x="41" y="35"/>
                      <a:pt x="40" y="35"/>
                    </a:cubicBezTo>
                    <a:cubicBezTo>
                      <a:pt x="39" y="35"/>
                      <a:pt x="39" y="35"/>
                      <a:pt x="39" y="35"/>
                    </a:cubicBezTo>
                    <a:cubicBezTo>
                      <a:pt x="38" y="34"/>
                      <a:pt x="38" y="34"/>
                      <a:pt x="38" y="33"/>
                    </a:cubicBezTo>
                    <a:cubicBezTo>
                      <a:pt x="37" y="33"/>
                      <a:pt x="37" y="33"/>
                      <a:pt x="37" y="32"/>
                    </a:cubicBezTo>
                    <a:cubicBezTo>
                      <a:pt x="37" y="32"/>
                      <a:pt x="37" y="32"/>
                      <a:pt x="36" y="32"/>
                    </a:cubicBezTo>
                    <a:cubicBezTo>
                      <a:pt x="35" y="32"/>
                      <a:pt x="35" y="32"/>
                      <a:pt x="35" y="32"/>
                    </a:cubicBezTo>
                    <a:cubicBezTo>
                      <a:pt x="34" y="32"/>
                      <a:pt x="35" y="31"/>
                      <a:pt x="34" y="31"/>
                    </a:cubicBezTo>
                    <a:cubicBezTo>
                      <a:pt x="33" y="31"/>
                      <a:pt x="34" y="31"/>
                      <a:pt x="32" y="31"/>
                    </a:cubicBezTo>
                    <a:cubicBezTo>
                      <a:pt x="31" y="31"/>
                      <a:pt x="32" y="31"/>
                      <a:pt x="31" y="31"/>
                    </a:cubicBezTo>
                    <a:cubicBezTo>
                      <a:pt x="31" y="31"/>
                      <a:pt x="32" y="32"/>
                      <a:pt x="31" y="32"/>
                    </a:cubicBezTo>
                    <a:cubicBezTo>
                      <a:pt x="31" y="32"/>
                      <a:pt x="30" y="32"/>
                      <a:pt x="30" y="32"/>
                    </a:cubicBezTo>
                    <a:cubicBezTo>
                      <a:pt x="30" y="32"/>
                      <a:pt x="30" y="32"/>
                      <a:pt x="29" y="32"/>
                    </a:cubicBezTo>
                    <a:cubicBezTo>
                      <a:pt x="29" y="32"/>
                      <a:pt x="29" y="32"/>
                      <a:pt x="28" y="32"/>
                    </a:cubicBezTo>
                    <a:cubicBezTo>
                      <a:pt x="28" y="32"/>
                      <a:pt x="27" y="32"/>
                      <a:pt x="27" y="32"/>
                    </a:cubicBezTo>
                    <a:cubicBezTo>
                      <a:pt x="26" y="32"/>
                      <a:pt x="28" y="31"/>
                      <a:pt x="28" y="31"/>
                    </a:cubicBezTo>
                    <a:cubicBezTo>
                      <a:pt x="29" y="31"/>
                      <a:pt x="29" y="31"/>
                      <a:pt x="29" y="30"/>
                    </a:cubicBezTo>
                    <a:cubicBezTo>
                      <a:pt x="29" y="30"/>
                      <a:pt x="31" y="29"/>
                      <a:pt x="31" y="29"/>
                    </a:cubicBezTo>
                    <a:cubicBezTo>
                      <a:pt x="31" y="30"/>
                      <a:pt x="31" y="30"/>
                      <a:pt x="32" y="30"/>
                    </a:cubicBezTo>
                    <a:cubicBezTo>
                      <a:pt x="32" y="30"/>
                      <a:pt x="32" y="29"/>
                      <a:pt x="32" y="29"/>
                    </a:cubicBezTo>
                    <a:cubicBezTo>
                      <a:pt x="32" y="29"/>
                      <a:pt x="33" y="30"/>
                      <a:pt x="33" y="29"/>
                    </a:cubicBezTo>
                    <a:cubicBezTo>
                      <a:pt x="34" y="28"/>
                      <a:pt x="33" y="29"/>
                      <a:pt x="34" y="29"/>
                    </a:cubicBezTo>
                    <a:cubicBezTo>
                      <a:pt x="34" y="29"/>
                      <a:pt x="34" y="29"/>
                      <a:pt x="34" y="28"/>
                    </a:cubicBezTo>
                    <a:cubicBezTo>
                      <a:pt x="34" y="28"/>
                      <a:pt x="34" y="28"/>
                      <a:pt x="33" y="28"/>
                    </a:cubicBezTo>
                    <a:cubicBezTo>
                      <a:pt x="33" y="28"/>
                      <a:pt x="33" y="28"/>
                      <a:pt x="32" y="28"/>
                    </a:cubicBezTo>
                    <a:cubicBezTo>
                      <a:pt x="32" y="28"/>
                      <a:pt x="32" y="27"/>
                      <a:pt x="32" y="27"/>
                    </a:cubicBezTo>
                    <a:cubicBezTo>
                      <a:pt x="32" y="26"/>
                      <a:pt x="30" y="27"/>
                      <a:pt x="30" y="27"/>
                    </a:cubicBezTo>
                    <a:cubicBezTo>
                      <a:pt x="31" y="27"/>
                      <a:pt x="29" y="27"/>
                      <a:pt x="29" y="27"/>
                    </a:cubicBezTo>
                    <a:cubicBezTo>
                      <a:pt x="30" y="27"/>
                      <a:pt x="31" y="26"/>
                      <a:pt x="31" y="26"/>
                    </a:cubicBezTo>
                    <a:cubicBezTo>
                      <a:pt x="32" y="26"/>
                      <a:pt x="32" y="26"/>
                      <a:pt x="32" y="26"/>
                    </a:cubicBezTo>
                    <a:cubicBezTo>
                      <a:pt x="33" y="26"/>
                      <a:pt x="33" y="26"/>
                      <a:pt x="33" y="26"/>
                    </a:cubicBezTo>
                    <a:cubicBezTo>
                      <a:pt x="33" y="26"/>
                      <a:pt x="33" y="26"/>
                      <a:pt x="34" y="25"/>
                    </a:cubicBezTo>
                    <a:cubicBezTo>
                      <a:pt x="34" y="25"/>
                      <a:pt x="34" y="25"/>
                      <a:pt x="35" y="25"/>
                    </a:cubicBezTo>
                    <a:cubicBezTo>
                      <a:pt x="34" y="25"/>
                      <a:pt x="34" y="24"/>
                      <a:pt x="35" y="24"/>
                    </a:cubicBezTo>
                    <a:cubicBezTo>
                      <a:pt x="35" y="24"/>
                      <a:pt x="35" y="23"/>
                      <a:pt x="35" y="23"/>
                    </a:cubicBezTo>
                    <a:cubicBezTo>
                      <a:pt x="35" y="23"/>
                      <a:pt x="36" y="23"/>
                      <a:pt x="36" y="22"/>
                    </a:cubicBezTo>
                    <a:cubicBezTo>
                      <a:pt x="36" y="22"/>
                      <a:pt x="37" y="22"/>
                      <a:pt x="37" y="21"/>
                    </a:cubicBezTo>
                    <a:cubicBezTo>
                      <a:pt x="37" y="21"/>
                      <a:pt x="37" y="21"/>
                      <a:pt x="37" y="20"/>
                    </a:cubicBezTo>
                    <a:cubicBezTo>
                      <a:pt x="38" y="19"/>
                      <a:pt x="38" y="19"/>
                      <a:pt x="38" y="19"/>
                    </a:cubicBezTo>
                    <a:cubicBezTo>
                      <a:pt x="38" y="19"/>
                      <a:pt x="38" y="18"/>
                      <a:pt x="38" y="18"/>
                    </a:cubicBezTo>
                    <a:cubicBezTo>
                      <a:pt x="38" y="18"/>
                      <a:pt x="38" y="18"/>
                      <a:pt x="38" y="17"/>
                    </a:cubicBezTo>
                    <a:cubicBezTo>
                      <a:pt x="38" y="17"/>
                      <a:pt x="38" y="17"/>
                      <a:pt x="38" y="17"/>
                    </a:cubicBezTo>
                    <a:cubicBezTo>
                      <a:pt x="38" y="16"/>
                      <a:pt x="39" y="17"/>
                      <a:pt x="39" y="16"/>
                    </a:cubicBezTo>
                    <a:cubicBezTo>
                      <a:pt x="39" y="16"/>
                      <a:pt x="39" y="16"/>
                      <a:pt x="39" y="16"/>
                    </a:cubicBezTo>
                    <a:cubicBezTo>
                      <a:pt x="40" y="16"/>
                      <a:pt x="39" y="16"/>
                      <a:pt x="39" y="15"/>
                    </a:cubicBezTo>
                    <a:cubicBezTo>
                      <a:pt x="40" y="15"/>
                      <a:pt x="40" y="16"/>
                      <a:pt x="40" y="15"/>
                    </a:cubicBezTo>
                    <a:cubicBezTo>
                      <a:pt x="40" y="15"/>
                      <a:pt x="40" y="15"/>
                      <a:pt x="40" y="15"/>
                    </a:cubicBezTo>
                    <a:cubicBezTo>
                      <a:pt x="40" y="14"/>
                      <a:pt x="40" y="14"/>
                      <a:pt x="40" y="13"/>
                    </a:cubicBezTo>
                    <a:cubicBezTo>
                      <a:pt x="40" y="13"/>
                      <a:pt x="40" y="13"/>
                      <a:pt x="39" y="13"/>
                    </a:cubicBezTo>
                    <a:cubicBezTo>
                      <a:pt x="38" y="12"/>
                      <a:pt x="39" y="12"/>
                      <a:pt x="37" y="12"/>
                    </a:cubicBezTo>
                    <a:cubicBezTo>
                      <a:pt x="37" y="13"/>
                      <a:pt x="37" y="12"/>
                      <a:pt x="37" y="12"/>
                    </a:cubicBezTo>
                    <a:cubicBezTo>
                      <a:pt x="37" y="12"/>
                      <a:pt x="36" y="12"/>
                      <a:pt x="36" y="12"/>
                    </a:cubicBezTo>
                    <a:cubicBezTo>
                      <a:pt x="36" y="12"/>
                      <a:pt x="36" y="12"/>
                      <a:pt x="36" y="12"/>
                    </a:cubicBezTo>
                    <a:cubicBezTo>
                      <a:pt x="35" y="12"/>
                      <a:pt x="35" y="12"/>
                      <a:pt x="35" y="12"/>
                    </a:cubicBezTo>
                    <a:cubicBezTo>
                      <a:pt x="34" y="12"/>
                      <a:pt x="34" y="12"/>
                      <a:pt x="34" y="12"/>
                    </a:cubicBezTo>
                    <a:cubicBezTo>
                      <a:pt x="33" y="12"/>
                      <a:pt x="32" y="12"/>
                      <a:pt x="31" y="12"/>
                    </a:cubicBezTo>
                    <a:cubicBezTo>
                      <a:pt x="31" y="12"/>
                      <a:pt x="31" y="12"/>
                      <a:pt x="30" y="12"/>
                    </a:cubicBezTo>
                    <a:cubicBezTo>
                      <a:pt x="29" y="12"/>
                      <a:pt x="29" y="12"/>
                      <a:pt x="28" y="12"/>
                    </a:cubicBezTo>
                    <a:cubicBezTo>
                      <a:pt x="27" y="11"/>
                      <a:pt x="28" y="12"/>
                      <a:pt x="27" y="12"/>
                    </a:cubicBezTo>
                    <a:cubicBezTo>
                      <a:pt x="27" y="12"/>
                      <a:pt x="26" y="12"/>
                      <a:pt x="26" y="12"/>
                    </a:cubicBezTo>
                    <a:cubicBezTo>
                      <a:pt x="27" y="13"/>
                      <a:pt x="26" y="12"/>
                      <a:pt x="25" y="12"/>
                    </a:cubicBezTo>
                    <a:cubicBezTo>
                      <a:pt x="25" y="12"/>
                      <a:pt x="25" y="12"/>
                      <a:pt x="24" y="13"/>
                    </a:cubicBezTo>
                    <a:cubicBezTo>
                      <a:pt x="24" y="13"/>
                      <a:pt x="23" y="13"/>
                      <a:pt x="23" y="13"/>
                    </a:cubicBezTo>
                    <a:cubicBezTo>
                      <a:pt x="22" y="13"/>
                      <a:pt x="22" y="13"/>
                      <a:pt x="22" y="14"/>
                    </a:cubicBezTo>
                    <a:cubicBezTo>
                      <a:pt x="19" y="16"/>
                      <a:pt x="21" y="13"/>
                      <a:pt x="21" y="13"/>
                    </a:cubicBezTo>
                    <a:cubicBezTo>
                      <a:pt x="21" y="15"/>
                      <a:pt x="22" y="12"/>
                      <a:pt x="22" y="12"/>
                    </a:cubicBezTo>
                    <a:cubicBezTo>
                      <a:pt x="23" y="12"/>
                      <a:pt x="23" y="11"/>
                      <a:pt x="24" y="11"/>
                    </a:cubicBezTo>
                    <a:cubicBezTo>
                      <a:pt x="24" y="10"/>
                      <a:pt x="24" y="10"/>
                      <a:pt x="24" y="10"/>
                    </a:cubicBezTo>
                    <a:cubicBezTo>
                      <a:pt x="24" y="10"/>
                      <a:pt x="24" y="11"/>
                      <a:pt x="23" y="10"/>
                    </a:cubicBezTo>
                    <a:cubicBezTo>
                      <a:pt x="22" y="11"/>
                      <a:pt x="21" y="10"/>
                      <a:pt x="21" y="10"/>
                    </a:cubicBezTo>
                    <a:cubicBezTo>
                      <a:pt x="21" y="10"/>
                      <a:pt x="22" y="10"/>
                      <a:pt x="22" y="10"/>
                    </a:cubicBezTo>
                    <a:cubicBezTo>
                      <a:pt x="22" y="9"/>
                      <a:pt x="23" y="8"/>
                      <a:pt x="23" y="9"/>
                    </a:cubicBezTo>
                    <a:cubicBezTo>
                      <a:pt x="24" y="9"/>
                      <a:pt x="24" y="8"/>
                      <a:pt x="24" y="8"/>
                    </a:cubicBezTo>
                    <a:cubicBezTo>
                      <a:pt x="24" y="7"/>
                      <a:pt x="25" y="8"/>
                      <a:pt x="25" y="7"/>
                    </a:cubicBezTo>
                    <a:cubicBezTo>
                      <a:pt x="26" y="7"/>
                      <a:pt x="26" y="7"/>
                      <a:pt x="26" y="6"/>
                    </a:cubicBezTo>
                    <a:cubicBezTo>
                      <a:pt x="27" y="6"/>
                      <a:pt x="27" y="6"/>
                      <a:pt x="27" y="6"/>
                    </a:cubicBezTo>
                    <a:cubicBezTo>
                      <a:pt x="27" y="6"/>
                      <a:pt x="27" y="5"/>
                      <a:pt x="27" y="5"/>
                    </a:cubicBezTo>
                    <a:cubicBezTo>
                      <a:pt x="27" y="5"/>
                      <a:pt x="28" y="5"/>
                      <a:pt x="29" y="5"/>
                    </a:cubicBezTo>
                    <a:cubicBezTo>
                      <a:pt x="29" y="5"/>
                      <a:pt x="30" y="3"/>
                      <a:pt x="30" y="3"/>
                    </a:cubicBezTo>
                    <a:cubicBezTo>
                      <a:pt x="30" y="2"/>
                      <a:pt x="29" y="3"/>
                      <a:pt x="29" y="2"/>
                    </a:cubicBezTo>
                    <a:cubicBezTo>
                      <a:pt x="29" y="2"/>
                      <a:pt x="30" y="1"/>
                      <a:pt x="30" y="1"/>
                    </a:cubicBezTo>
                    <a:cubicBezTo>
                      <a:pt x="30" y="1"/>
                      <a:pt x="29" y="1"/>
                      <a:pt x="29" y="1"/>
                    </a:cubicBezTo>
                    <a:cubicBezTo>
                      <a:pt x="29" y="1"/>
                      <a:pt x="29" y="1"/>
                      <a:pt x="28" y="1"/>
                    </a:cubicBezTo>
                    <a:cubicBezTo>
                      <a:pt x="28" y="1"/>
                      <a:pt x="27" y="0"/>
                      <a:pt x="27" y="1"/>
                    </a:cubicBezTo>
                    <a:cubicBezTo>
                      <a:pt x="28" y="1"/>
                      <a:pt x="27" y="2"/>
                      <a:pt x="26" y="1"/>
                    </a:cubicBezTo>
                    <a:cubicBezTo>
                      <a:pt x="26" y="1"/>
                      <a:pt x="26" y="1"/>
                      <a:pt x="25" y="1"/>
                    </a:cubicBezTo>
                    <a:cubicBezTo>
                      <a:pt x="25" y="1"/>
                      <a:pt x="24" y="1"/>
                      <a:pt x="25" y="1"/>
                    </a:cubicBezTo>
                    <a:cubicBezTo>
                      <a:pt x="24" y="1"/>
                      <a:pt x="24" y="2"/>
                      <a:pt x="24" y="2"/>
                    </a:cubicBezTo>
                    <a:cubicBezTo>
                      <a:pt x="23" y="2"/>
                      <a:pt x="23" y="2"/>
                      <a:pt x="23" y="2"/>
                    </a:cubicBezTo>
                    <a:cubicBezTo>
                      <a:pt x="21" y="1"/>
                      <a:pt x="22" y="2"/>
                      <a:pt x="22" y="2"/>
                    </a:cubicBezTo>
                    <a:cubicBezTo>
                      <a:pt x="22" y="2"/>
                      <a:pt x="21" y="2"/>
                      <a:pt x="21" y="2"/>
                    </a:cubicBezTo>
                    <a:cubicBezTo>
                      <a:pt x="21" y="3"/>
                      <a:pt x="20" y="2"/>
                      <a:pt x="20" y="2"/>
                    </a:cubicBezTo>
                    <a:cubicBezTo>
                      <a:pt x="20" y="2"/>
                      <a:pt x="20" y="2"/>
                      <a:pt x="20" y="2"/>
                    </a:cubicBezTo>
                    <a:cubicBezTo>
                      <a:pt x="19" y="2"/>
                      <a:pt x="19" y="3"/>
                      <a:pt x="19" y="2"/>
                    </a:cubicBezTo>
                    <a:cubicBezTo>
                      <a:pt x="19" y="2"/>
                      <a:pt x="18" y="2"/>
                      <a:pt x="18" y="1"/>
                    </a:cubicBezTo>
                    <a:cubicBezTo>
                      <a:pt x="18" y="1"/>
                      <a:pt x="18" y="1"/>
                      <a:pt x="18" y="2"/>
                    </a:cubicBezTo>
                    <a:cubicBezTo>
                      <a:pt x="18" y="3"/>
                      <a:pt x="16" y="4"/>
                      <a:pt x="17" y="2"/>
                    </a:cubicBezTo>
                    <a:cubicBezTo>
                      <a:pt x="17" y="2"/>
                      <a:pt x="17" y="2"/>
                      <a:pt x="16" y="1"/>
                    </a:cubicBezTo>
                    <a:cubicBezTo>
                      <a:pt x="16" y="2"/>
                      <a:pt x="16" y="1"/>
                      <a:pt x="15" y="1"/>
                    </a:cubicBezTo>
                    <a:cubicBezTo>
                      <a:pt x="15" y="1"/>
                      <a:pt x="15" y="1"/>
                      <a:pt x="14" y="1"/>
                    </a:cubicBezTo>
                    <a:cubicBezTo>
                      <a:pt x="14" y="1"/>
                      <a:pt x="15" y="2"/>
                      <a:pt x="14" y="2"/>
                    </a:cubicBezTo>
                    <a:cubicBezTo>
                      <a:pt x="13" y="2"/>
                      <a:pt x="13" y="3"/>
                      <a:pt x="14" y="3"/>
                    </a:cubicBezTo>
                    <a:cubicBezTo>
                      <a:pt x="15" y="3"/>
                      <a:pt x="15" y="3"/>
                      <a:pt x="14" y="3"/>
                    </a:cubicBezTo>
                    <a:cubicBezTo>
                      <a:pt x="14" y="3"/>
                      <a:pt x="13" y="3"/>
                      <a:pt x="14" y="4"/>
                    </a:cubicBezTo>
                    <a:cubicBezTo>
                      <a:pt x="14" y="4"/>
                      <a:pt x="14" y="5"/>
                      <a:pt x="13" y="4"/>
                    </a:cubicBezTo>
                    <a:cubicBezTo>
                      <a:pt x="13" y="3"/>
                      <a:pt x="14" y="4"/>
                      <a:pt x="13" y="4"/>
                    </a:cubicBezTo>
                    <a:cubicBezTo>
                      <a:pt x="13" y="4"/>
                      <a:pt x="13" y="5"/>
                      <a:pt x="13" y="5"/>
                    </a:cubicBezTo>
                    <a:cubicBezTo>
                      <a:pt x="13" y="5"/>
                      <a:pt x="15" y="5"/>
                      <a:pt x="13" y="5"/>
                    </a:cubicBezTo>
                    <a:cubicBezTo>
                      <a:pt x="13" y="5"/>
                      <a:pt x="12" y="5"/>
                      <a:pt x="12" y="5"/>
                    </a:cubicBezTo>
                    <a:cubicBezTo>
                      <a:pt x="13" y="6"/>
                      <a:pt x="12" y="6"/>
                      <a:pt x="11" y="5"/>
                    </a:cubicBezTo>
                    <a:cubicBezTo>
                      <a:pt x="11" y="5"/>
                      <a:pt x="11" y="6"/>
                      <a:pt x="12" y="6"/>
                    </a:cubicBezTo>
                    <a:cubicBezTo>
                      <a:pt x="13" y="7"/>
                      <a:pt x="12" y="8"/>
                      <a:pt x="12" y="8"/>
                    </a:cubicBezTo>
                    <a:cubicBezTo>
                      <a:pt x="11" y="7"/>
                      <a:pt x="12" y="7"/>
                      <a:pt x="11" y="7"/>
                    </a:cubicBezTo>
                    <a:cubicBezTo>
                      <a:pt x="11" y="7"/>
                      <a:pt x="11" y="8"/>
                      <a:pt x="11" y="8"/>
                    </a:cubicBezTo>
                    <a:cubicBezTo>
                      <a:pt x="11" y="8"/>
                      <a:pt x="11" y="8"/>
                      <a:pt x="12" y="8"/>
                    </a:cubicBezTo>
                    <a:cubicBezTo>
                      <a:pt x="13" y="9"/>
                      <a:pt x="15" y="9"/>
                      <a:pt x="13" y="9"/>
                    </a:cubicBezTo>
                    <a:cubicBezTo>
                      <a:pt x="13" y="9"/>
                      <a:pt x="13" y="10"/>
                      <a:pt x="13" y="10"/>
                    </a:cubicBezTo>
                    <a:cubicBezTo>
                      <a:pt x="13" y="10"/>
                      <a:pt x="11" y="9"/>
                      <a:pt x="11" y="9"/>
                    </a:cubicBezTo>
                    <a:cubicBezTo>
                      <a:pt x="13" y="10"/>
                      <a:pt x="13" y="11"/>
                      <a:pt x="11" y="10"/>
                    </a:cubicBezTo>
                    <a:cubicBezTo>
                      <a:pt x="11" y="10"/>
                      <a:pt x="11" y="10"/>
                      <a:pt x="11" y="10"/>
                    </a:cubicBezTo>
                    <a:cubicBezTo>
                      <a:pt x="11" y="10"/>
                      <a:pt x="10" y="11"/>
                      <a:pt x="10" y="10"/>
                    </a:cubicBezTo>
                    <a:cubicBezTo>
                      <a:pt x="10" y="9"/>
                      <a:pt x="10" y="9"/>
                      <a:pt x="9" y="9"/>
                    </a:cubicBezTo>
                    <a:cubicBezTo>
                      <a:pt x="9" y="10"/>
                      <a:pt x="10" y="10"/>
                      <a:pt x="9" y="11"/>
                    </a:cubicBezTo>
                    <a:cubicBezTo>
                      <a:pt x="9" y="11"/>
                      <a:pt x="9" y="11"/>
                      <a:pt x="9" y="10"/>
                    </a:cubicBezTo>
                    <a:cubicBezTo>
                      <a:pt x="9" y="10"/>
                      <a:pt x="9" y="10"/>
                      <a:pt x="9" y="10"/>
                    </a:cubicBezTo>
                    <a:cubicBezTo>
                      <a:pt x="9" y="10"/>
                      <a:pt x="8" y="10"/>
                      <a:pt x="8" y="10"/>
                    </a:cubicBezTo>
                    <a:cubicBezTo>
                      <a:pt x="8" y="10"/>
                      <a:pt x="8" y="11"/>
                      <a:pt x="8" y="11"/>
                    </a:cubicBezTo>
                    <a:cubicBezTo>
                      <a:pt x="8" y="11"/>
                      <a:pt x="8" y="11"/>
                      <a:pt x="8" y="12"/>
                    </a:cubicBezTo>
                    <a:cubicBezTo>
                      <a:pt x="9" y="12"/>
                      <a:pt x="9" y="12"/>
                      <a:pt x="9" y="12"/>
                    </a:cubicBezTo>
                    <a:cubicBezTo>
                      <a:pt x="8" y="12"/>
                      <a:pt x="8" y="12"/>
                      <a:pt x="8" y="12"/>
                    </a:cubicBezTo>
                    <a:cubicBezTo>
                      <a:pt x="8" y="12"/>
                      <a:pt x="8" y="13"/>
                      <a:pt x="8" y="13"/>
                    </a:cubicBezTo>
                    <a:cubicBezTo>
                      <a:pt x="9" y="13"/>
                      <a:pt x="8" y="13"/>
                      <a:pt x="9" y="13"/>
                    </a:cubicBezTo>
                    <a:cubicBezTo>
                      <a:pt x="10" y="14"/>
                      <a:pt x="9" y="14"/>
                      <a:pt x="8" y="13"/>
                    </a:cubicBezTo>
                    <a:cubicBezTo>
                      <a:pt x="8" y="13"/>
                      <a:pt x="8" y="13"/>
                      <a:pt x="7" y="14"/>
                    </a:cubicBezTo>
                    <a:cubicBezTo>
                      <a:pt x="7" y="14"/>
                      <a:pt x="7" y="15"/>
                      <a:pt x="8" y="15"/>
                    </a:cubicBezTo>
                    <a:cubicBezTo>
                      <a:pt x="8" y="15"/>
                      <a:pt x="8" y="15"/>
                      <a:pt x="8" y="16"/>
                    </a:cubicBezTo>
                    <a:cubicBezTo>
                      <a:pt x="8" y="16"/>
                      <a:pt x="8" y="16"/>
                      <a:pt x="8" y="16"/>
                    </a:cubicBezTo>
                    <a:cubicBezTo>
                      <a:pt x="8" y="17"/>
                      <a:pt x="8" y="16"/>
                      <a:pt x="8" y="16"/>
                    </a:cubicBezTo>
                    <a:cubicBezTo>
                      <a:pt x="9" y="16"/>
                      <a:pt x="9" y="16"/>
                      <a:pt x="9" y="16"/>
                    </a:cubicBezTo>
                    <a:cubicBezTo>
                      <a:pt x="11" y="16"/>
                      <a:pt x="9" y="16"/>
                      <a:pt x="9" y="16"/>
                    </a:cubicBezTo>
                    <a:cubicBezTo>
                      <a:pt x="10" y="17"/>
                      <a:pt x="10" y="17"/>
                      <a:pt x="8" y="17"/>
                    </a:cubicBezTo>
                    <a:cubicBezTo>
                      <a:pt x="8" y="17"/>
                      <a:pt x="7" y="17"/>
                      <a:pt x="7" y="17"/>
                    </a:cubicBezTo>
                    <a:cubicBezTo>
                      <a:pt x="7" y="17"/>
                      <a:pt x="7" y="17"/>
                      <a:pt x="7" y="17"/>
                    </a:cubicBezTo>
                    <a:cubicBezTo>
                      <a:pt x="8" y="16"/>
                      <a:pt x="6" y="16"/>
                      <a:pt x="6" y="17"/>
                    </a:cubicBezTo>
                    <a:cubicBezTo>
                      <a:pt x="7" y="17"/>
                      <a:pt x="6" y="18"/>
                      <a:pt x="6" y="17"/>
                    </a:cubicBezTo>
                    <a:cubicBezTo>
                      <a:pt x="5" y="16"/>
                      <a:pt x="6" y="15"/>
                      <a:pt x="5" y="15"/>
                    </a:cubicBezTo>
                    <a:cubicBezTo>
                      <a:pt x="5" y="15"/>
                      <a:pt x="6" y="15"/>
                      <a:pt x="5" y="14"/>
                    </a:cubicBezTo>
                    <a:cubicBezTo>
                      <a:pt x="5" y="14"/>
                      <a:pt x="5" y="13"/>
                      <a:pt x="5" y="13"/>
                    </a:cubicBezTo>
                    <a:cubicBezTo>
                      <a:pt x="4" y="12"/>
                      <a:pt x="4" y="12"/>
                      <a:pt x="4" y="12"/>
                    </a:cubicBezTo>
                    <a:cubicBezTo>
                      <a:pt x="4" y="12"/>
                      <a:pt x="4" y="12"/>
                      <a:pt x="4" y="12"/>
                    </a:cubicBezTo>
                    <a:cubicBezTo>
                      <a:pt x="3" y="12"/>
                      <a:pt x="4" y="12"/>
                      <a:pt x="3" y="12"/>
                    </a:cubicBezTo>
                    <a:cubicBezTo>
                      <a:pt x="3" y="14"/>
                      <a:pt x="4" y="12"/>
                      <a:pt x="3" y="14"/>
                    </a:cubicBezTo>
                    <a:cubicBezTo>
                      <a:pt x="3" y="14"/>
                      <a:pt x="3" y="14"/>
                      <a:pt x="3" y="14"/>
                    </a:cubicBezTo>
                    <a:cubicBezTo>
                      <a:pt x="3" y="15"/>
                      <a:pt x="3" y="14"/>
                      <a:pt x="3" y="14"/>
                    </a:cubicBezTo>
                    <a:cubicBezTo>
                      <a:pt x="3" y="14"/>
                      <a:pt x="2" y="14"/>
                      <a:pt x="2" y="14"/>
                    </a:cubicBezTo>
                    <a:cubicBezTo>
                      <a:pt x="1" y="14"/>
                      <a:pt x="2" y="13"/>
                      <a:pt x="1" y="13"/>
                    </a:cubicBezTo>
                    <a:cubicBezTo>
                      <a:pt x="1" y="13"/>
                      <a:pt x="1" y="14"/>
                      <a:pt x="2" y="14"/>
                    </a:cubicBezTo>
                    <a:cubicBezTo>
                      <a:pt x="3" y="15"/>
                      <a:pt x="2" y="14"/>
                      <a:pt x="1" y="14"/>
                    </a:cubicBezTo>
                    <a:cubicBezTo>
                      <a:pt x="1" y="14"/>
                      <a:pt x="2" y="16"/>
                      <a:pt x="1" y="14"/>
                    </a:cubicBezTo>
                    <a:cubicBezTo>
                      <a:pt x="1" y="14"/>
                      <a:pt x="0" y="14"/>
                      <a:pt x="0" y="15"/>
                    </a:cubicBezTo>
                    <a:cubicBezTo>
                      <a:pt x="1" y="15"/>
                      <a:pt x="0" y="15"/>
                      <a:pt x="0" y="15"/>
                    </a:cubicBezTo>
                    <a:cubicBezTo>
                      <a:pt x="0" y="16"/>
                      <a:pt x="1" y="15"/>
                      <a:pt x="1" y="16"/>
                    </a:cubicBezTo>
                    <a:cubicBezTo>
                      <a:pt x="0" y="16"/>
                      <a:pt x="1" y="16"/>
                      <a:pt x="1" y="16"/>
                    </a:cubicBezTo>
                    <a:cubicBezTo>
                      <a:pt x="2" y="17"/>
                      <a:pt x="2" y="16"/>
                      <a:pt x="2" y="16"/>
                    </a:cubicBezTo>
                    <a:cubicBezTo>
                      <a:pt x="2" y="15"/>
                      <a:pt x="2" y="16"/>
                      <a:pt x="3" y="16"/>
                    </a:cubicBezTo>
                    <a:cubicBezTo>
                      <a:pt x="3" y="16"/>
                      <a:pt x="4" y="16"/>
                      <a:pt x="3" y="16"/>
                    </a:cubicBezTo>
                    <a:cubicBezTo>
                      <a:pt x="3" y="17"/>
                      <a:pt x="3" y="17"/>
                      <a:pt x="3" y="17"/>
                    </a:cubicBezTo>
                    <a:cubicBezTo>
                      <a:pt x="3" y="17"/>
                      <a:pt x="3" y="17"/>
                      <a:pt x="3" y="17"/>
                    </a:cubicBezTo>
                    <a:cubicBezTo>
                      <a:pt x="3" y="17"/>
                      <a:pt x="4" y="17"/>
                      <a:pt x="3" y="18"/>
                    </a:cubicBezTo>
                    <a:cubicBezTo>
                      <a:pt x="4" y="18"/>
                      <a:pt x="4" y="18"/>
                      <a:pt x="4" y="18"/>
                    </a:cubicBezTo>
                    <a:cubicBezTo>
                      <a:pt x="4" y="18"/>
                      <a:pt x="5" y="18"/>
                      <a:pt x="5" y="18"/>
                    </a:cubicBezTo>
                    <a:cubicBezTo>
                      <a:pt x="5" y="17"/>
                      <a:pt x="5" y="18"/>
                      <a:pt x="6" y="18"/>
                    </a:cubicBezTo>
                    <a:cubicBezTo>
                      <a:pt x="6" y="19"/>
                      <a:pt x="6" y="19"/>
                      <a:pt x="6" y="18"/>
                    </a:cubicBezTo>
                    <a:cubicBezTo>
                      <a:pt x="6" y="17"/>
                      <a:pt x="6" y="18"/>
                      <a:pt x="7" y="18"/>
                    </a:cubicBezTo>
                    <a:cubicBezTo>
                      <a:pt x="7" y="18"/>
                      <a:pt x="7" y="18"/>
                      <a:pt x="8" y="18"/>
                    </a:cubicBezTo>
                    <a:cubicBezTo>
                      <a:pt x="8" y="18"/>
                      <a:pt x="7" y="18"/>
                      <a:pt x="6" y="19"/>
                    </a:cubicBezTo>
                    <a:cubicBezTo>
                      <a:pt x="7" y="20"/>
                      <a:pt x="6" y="19"/>
                      <a:pt x="6" y="20"/>
                    </a:cubicBezTo>
                    <a:cubicBezTo>
                      <a:pt x="7" y="20"/>
                      <a:pt x="7" y="20"/>
                      <a:pt x="7" y="20"/>
                    </a:cubicBezTo>
                    <a:cubicBezTo>
                      <a:pt x="7" y="20"/>
                      <a:pt x="7" y="19"/>
                      <a:pt x="8" y="19"/>
                    </a:cubicBezTo>
                    <a:cubicBezTo>
                      <a:pt x="8" y="19"/>
                      <a:pt x="8" y="18"/>
                      <a:pt x="9" y="18"/>
                    </a:cubicBezTo>
                    <a:cubicBezTo>
                      <a:pt x="9" y="18"/>
                      <a:pt x="9" y="17"/>
                      <a:pt x="10" y="17"/>
                    </a:cubicBezTo>
                    <a:cubicBezTo>
                      <a:pt x="10" y="18"/>
                      <a:pt x="9" y="18"/>
                      <a:pt x="9" y="18"/>
                    </a:cubicBezTo>
                    <a:cubicBezTo>
                      <a:pt x="9" y="19"/>
                      <a:pt x="10" y="18"/>
                      <a:pt x="10" y="19"/>
                    </a:cubicBezTo>
                    <a:cubicBezTo>
                      <a:pt x="10" y="19"/>
                      <a:pt x="10" y="19"/>
                      <a:pt x="9" y="19"/>
                    </a:cubicBezTo>
                    <a:cubicBezTo>
                      <a:pt x="9" y="19"/>
                      <a:pt x="8" y="19"/>
                      <a:pt x="8" y="20"/>
                    </a:cubicBezTo>
                    <a:cubicBezTo>
                      <a:pt x="8" y="20"/>
                      <a:pt x="9" y="19"/>
                      <a:pt x="9" y="20"/>
                    </a:cubicBezTo>
                    <a:cubicBezTo>
                      <a:pt x="12" y="20"/>
                      <a:pt x="9" y="21"/>
                      <a:pt x="9" y="21"/>
                    </a:cubicBezTo>
                    <a:cubicBezTo>
                      <a:pt x="9" y="21"/>
                      <a:pt x="9" y="20"/>
                      <a:pt x="8" y="20"/>
                    </a:cubicBezTo>
                    <a:cubicBezTo>
                      <a:pt x="8" y="20"/>
                      <a:pt x="8" y="20"/>
                      <a:pt x="8" y="21"/>
                    </a:cubicBezTo>
                    <a:cubicBezTo>
                      <a:pt x="8" y="21"/>
                      <a:pt x="9" y="21"/>
                      <a:pt x="7" y="21"/>
                    </a:cubicBezTo>
                    <a:cubicBezTo>
                      <a:pt x="7" y="21"/>
                      <a:pt x="7" y="21"/>
                      <a:pt x="7" y="22"/>
                    </a:cubicBezTo>
                    <a:cubicBezTo>
                      <a:pt x="7" y="22"/>
                      <a:pt x="8" y="22"/>
                      <a:pt x="8" y="22"/>
                    </a:cubicBezTo>
                    <a:cubicBezTo>
                      <a:pt x="8" y="22"/>
                      <a:pt x="8" y="21"/>
                      <a:pt x="8" y="21"/>
                    </a:cubicBezTo>
                    <a:cubicBezTo>
                      <a:pt x="9" y="22"/>
                      <a:pt x="8" y="22"/>
                      <a:pt x="8" y="22"/>
                    </a:cubicBezTo>
                    <a:cubicBezTo>
                      <a:pt x="8" y="22"/>
                      <a:pt x="8" y="23"/>
                      <a:pt x="7" y="23"/>
                    </a:cubicBezTo>
                    <a:cubicBezTo>
                      <a:pt x="8" y="23"/>
                      <a:pt x="8" y="24"/>
                      <a:pt x="7" y="23"/>
                    </a:cubicBezTo>
                    <a:cubicBezTo>
                      <a:pt x="7" y="22"/>
                      <a:pt x="7" y="23"/>
                      <a:pt x="6" y="23"/>
                    </a:cubicBezTo>
                    <a:cubicBezTo>
                      <a:pt x="5" y="23"/>
                      <a:pt x="5" y="23"/>
                      <a:pt x="4" y="23"/>
                    </a:cubicBezTo>
                    <a:cubicBezTo>
                      <a:pt x="5" y="24"/>
                      <a:pt x="6" y="24"/>
                      <a:pt x="7" y="24"/>
                    </a:cubicBezTo>
                    <a:cubicBezTo>
                      <a:pt x="7" y="24"/>
                      <a:pt x="8" y="23"/>
                      <a:pt x="9" y="24"/>
                    </a:cubicBezTo>
                    <a:cubicBezTo>
                      <a:pt x="9" y="24"/>
                      <a:pt x="8" y="24"/>
                      <a:pt x="7" y="24"/>
                    </a:cubicBezTo>
                    <a:cubicBezTo>
                      <a:pt x="6" y="24"/>
                      <a:pt x="6" y="25"/>
                      <a:pt x="7" y="25"/>
                    </a:cubicBezTo>
                    <a:cubicBezTo>
                      <a:pt x="7" y="25"/>
                      <a:pt x="7" y="25"/>
                      <a:pt x="7" y="25"/>
                    </a:cubicBezTo>
                    <a:cubicBezTo>
                      <a:pt x="8" y="25"/>
                      <a:pt x="8" y="25"/>
                      <a:pt x="8" y="26"/>
                    </a:cubicBezTo>
                    <a:cubicBezTo>
                      <a:pt x="9" y="26"/>
                      <a:pt x="9" y="26"/>
                      <a:pt x="10" y="26"/>
                    </a:cubicBezTo>
                    <a:cubicBezTo>
                      <a:pt x="10" y="25"/>
                      <a:pt x="10" y="25"/>
                      <a:pt x="11" y="24"/>
                    </a:cubicBezTo>
                    <a:cubicBezTo>
                      <a:pt x="11" y="24"/>
                      <a:pt x="12" y="23"/>
                      <a:pt x="12" y="24"/>
                    </a:cubicBezTo>
                    <a:cubicBezTo>
                      <a:pt x="13" y="24"/>
                      <a:pt x="14" y="23"/>
                      <a:pt x="13" y="24"/>
                    </a:cubicBezTo>
                    <a:cubicBezTo>
                      <a:pt x="13" y="24"/>
                      <a:pt x="13" y="24"/>
                      <a:pt x="12" y="24"/>
                    </a:cubicBezTo>
                    <a:cubicBezTo>
                      <a:pt x="12" y="24"/>
                      <a:pt x="12" y="25"/>
                      <a:pt x="11" y="25"/>
                    </a:cubicBezTo>
                    <a:cubicBezTo>
                      <a:pt x="11" y="25"/>
                      <a:pt x="11" y="26"/>
                      <a:pt x="11" y="26"/>
                    </a:cubicBezTo>
                    <a:cubicBezTo>
                      <a:pt x="12" y="26"/>
                      <a:pt x="14" y="27"/>
                      <a:pt x="11" y="27"/>
                    </a:cubicBezTo>
                    <a:cubicBezTo>
                      <a:pt x="10" y="26"/>
                      <a:pt x="11" y="28"/>
                      <a:pt x="10" y="27"/>
                    </a:cubicBezTo>
                    <a:cubicBezTo>
                      <a:pt x="10" y="27"/>
                      <a:pt x="10" y="27"/>
                      <a:pt x="10" y="27"/>
                    </a:cubicBezTo>
                    <a:cubicBezTo>
                      <a:pt x="10" y="27"/>
                      <a:pt x="10" y="28"/>
                      <a:pt x="9" y="28"/>
                    </a:cubicBezTo>
                    <a:cubicBezTo>
                      <a:pt x="10" y="29"/>
                      <a:pt x="9" y="28"/>
                      <a:pt x="9" y="29"/>
                    </a:cubicBezTo>
                    <a:cubicBezTo>
                      <a:pt x="9" y="29"/>
                      <a:pt x="9" y="30"/>
                      <a:pt x="10" y="29"/>
                    </a:cubicBezTo>
                    <a:cubicBezTo>
                      <a:pt x="10" y="28"/>
                      <a:pt x="10" y="29"/>
                      <a:pt x="10" y="29"/>
                    </a:cubicBezTo>
                    <a:cubicBezTo>
                      <a:pt x="12" y="28"/>
                      <a:pt x="10" y="29"/>
                      <a:pt x="10" y="29"/>
                    </a:cubicBezTo>
                    <a:cubicBezTo>
                      <a:pt x="10" y="30"/>
                      <a:pt x="10" y="29"/>
                      <a:pt x="11" y="29"/>
                    </a:cubicBezTo>
                    <a:cubicBezTo>
                      <a:pt x="11" y="29"/>
                      <a:pt x="11" y="29"/>
                      <a:pt x="11" y="30"/>
                    </a:cubicBezTo>
                    <a:cubicBezTo>
                      <a:pt x="10" y="30"/>
                      <a:pt x="9" y="30"/>
                      <a:pt x="10" y="30"/>
                    </a:cubicBezTo>
                    <a:cubicBezTo>
                      <a:pt x="10" y="30"/>
                      <a:pt x="10" y="31"/>
                      <a:pt x="10" y="31"/>
                    </a:cubicBezTo>
                    <a:cubicBezTo>
                      <a:pt x="8" y="32"/>
                      <a:pt x="9" y="32"/>
                      <a:pt x="9" y="31"/>
                    </a:cubicBezTo>
                    <a:cubicBezTo>
                      <a:pt x="10" y="31"/>
                      <a:pt x="10" y="31"/>
                      <a:pt x="10" y="32"/>
                    </a:cubicBezTo>
                    <a:cubicBezTo>
                      <a:pt x="9" y="32"/>
                      <a:pt x="9" y="32"/>
                      <a:pt x="9" y="32"/>
                    </a:cubicBezTo>
                    <a:cubicBezTo>
                      <a:pt x="9" y="33"/>
                      <a:pt x="9" y="33"/>
                      <a:pt x="9" y="33"/>
                    </a:cubicBezTo>
                    <a:cubicBezTo>
                      <a:pt x="10" y="32"/>
                      <a:pt x="11" y="31"/>
                      <a:pt x="9" y="33"/>
                    </a:cubicBezTo>
                    <a:cubicBezTo>
                      <a:pt x="9" y="34"/>
                      <a:pt x="9" y="34"/>
                      <a:pt x="9" y="34"/>
                    </a:cubicBezTo>
                    <a:cubicBezTo>
                      <a:pt x="9" y="34"/>
                      <a:pt x="10" y="34"/>
                      <a:pt x="10" y="34"/>
                    </a:cubicBezTo>
                    <a:cubicBezTo>
                      <a:pt x="11" y="33"/>
                      <a:pt x="11" y="34"/>
                      <a:pt x="10" y="34"/>
                    </a:cubicBezTo>
                    <a:cubicBezTo>
                      <a:pt x="10" y="34"/>
                      <a:pt x="10" y="35"/>
                      <a:pt x="10" y="35"/>
                    </a:cubicBezTo>
                    <a:cubicBezTo>
                      <a:pt x="9" y="35"/>
                      <a:pt x="9" y="35"/>
                      <a:pt x="9" y="35"/>
                    </a:cubicBezTo>
                    <a:cubicBezTo>
                      <a:pt x="9" y="36"/>
                      <a:pt x="9" y="36"/>
                      <a:pt x="9" y="37"/>
                    </a:cubicBezTo>
                    <a:cubicBezTo>
                      <a:pt x="9" y="39"/>
                      <a:pt x="8" y="38"/>
                      <a:pt x="8" y="39"/>
                    </a:cubicBezTo>
                    <a:cubicBezTo>
                      <a:pt x="8" y="39"/>
                      <a:pt x="8" y="40"/>
                      <a:pt x="9" y="39"/>
                    </a:cubicBezTo>
                    <a:cubicBezTo>
                      <a:pt x="9" y="39"/>
                      <a:pt x="9" y="39"/>
                      <a:pt x="9" y="39"/>
                    </a:cubicBezTo>
                    <a:cubicBezTo>
                      <a:pt x="10" y="39"/>
                      <a:pt x="10" y="39"/>
                      <a:pt x="10" y="39"/>
                    </a:cubicBezTo>
                    <a:cubicBezTo>
                      <a:pt x="11" y="39"/>
                      <a:pt x="10" y="38"/>
                      <a:pt x="10" y="38"/>
                    </a:cubicBezTo>
                    <a:cubicBezTo>
                      <a:pt x="9" y="38"/>
                      <a:pt x="9" y="38"/>
                      <a:pt x="10" y="38"/>
                    </a:cubicBezTo>
                    <a:cubicBezTo>
                      <a:pt x="10" y="38"/>
                      <a:pt x="10" y="38"/>
                      <a:pt x="10" y="38"/>
                    </a:cubicBezTo>
                    <a:cubicBezTo>
                      <a:pt x="10" y="37"/>
                      <a:pt x="10" y="37"/>
                      <a:pt x="10" y="37"/>
                    </a:cubicBezTo>
                    <a:cubicBezTo>
                      <a:pt x="10" y="36"/>
                      <a:pt x="11" y="37"/>
                      <a:pt x="11" y="36"/>
                    </a:cubicBezTo>
                    <a:cubicBezTo>
                      <a:pt x="11" y="36"/>
                      <a:pt x="11" y="35"/>
                      <a:pt x="11" y="35"/>
                    </a:cubicBezTo>
                    <a:cubicBezTo>
                      <a:pt x="11" y="34"/>
                      <a:pt x="12" y="35"/>
                      <a:pt x="12" y="34"/>
                    </a:cubicBezTo>
                    <a:cubicBezTo>
                      <a:pt x="12" y="34"/>
                      <a:pt x="12" y="34"/>
                      <a:pt x="12" y="33"/>
                    </a:cubicBezTo>
                    <a:cubicBezTo>
                      <a:pt x="11" y="33"/>
                      <a:pt x="11" y="33"/>
                      <a:pt x="11" y="33"/>
                    </a:cubicBezTo>
                    <a:cubicBezTo>
                      <a:pt x="11" y="33"/>
                      <a:pt x="11" y="32"/>
                      <a:pt x="11" y="32"/>
                    </a:cubicBezTo>
                    <a:cubicBezTo>
                      <a:pt x="11" y="32"/>
                      <a:pt x="11" y="32"/>
                      <a:pt x="11" y="31"/>
                    </a:cubicBezTo>
                    <a:cubicBezTo>
                      <a:pt x="11" y="31"/>
                      <a:pt x="11" y="31"/>
                      <a:pt x="11" y="32"/>
                    </a:cubicBezTo>
                    <a:cubicBezTo>
                      <a:pt x="12" y="32"/>
                      <a:pt x="11" y="31"/>
                      <a:pt x="12" y="31"/>
                    </a:cubicBezTo>
                    <a:cubicBezTo>
                      <a:pt x="12" y="31"/>
                      <a:pt x="12" y="30"/>
                      <a:pt x="13" y="30"/>
                    </a:cubicBezTo>
                    <a:cubicBezTo>
                      <a:pt x="14" y="30"/>
                      <a:pt x="13" y="30"/>
                      <a:pt x="13" y="30"/>
                    </a:cubicBezTo>
                    <a:cubicBezTo>
                      <a:pt x="13" y="31"/>
                      <a:pt x="12" y="30"/>
                      <a:pt x="12" y="32"/>
                    </a:cubicBezTo>
                    <a:cubicBezTo>
                      <a:pt x="12" y="32"/>
                      <a:pt x="12" y="32"/>
                      <a:pt x="12" y="32"/>
                    </a:cubicBezTo>
                    <a:cubicBezTo>
                      <a:pt x="11" y="33"/>
                      <a:pt x="12" y="33"/>
                      <a:pt x="12" y="33"/>
                    </a:cubicBezTo>
                    <a:cubicBezTo>
                      <a:pt x="13" y="34"/>
                      <a:pt x="13" y="33"/>
                      <a:pt x="13" y="33"/>
                    </a:cubicBezTo>
                    <a:cubicBezTo>
                      <a:pt x="12" y="33"/>
                      <a:pt x="13" y="32"/>
                      <a:pt x="13" y="32"/>
                    </a:cubicBezTo>
                    <a:cubicBezTo>
                      <a:pt x="13" y="32"/>
                      <a:pt x="13" y="32"/>
                      <a:pt x="13" y="32"/>
                    </a:cubicBezTo>
                    <a:cubicBezTo>
                      <a:pt x="14" y="33"/>
                      <a:pt x="14" y="33"/>
                      <a:pt x="14" y="32"/>
                    </a:cubicBezTo>
                    <a:cubicBezTo>
                      <a:pt x="14" y="32"/>
                      <a:pt x="14" y="32"/>
                      <a:pt x="14" y="33"/>
                    </a:cubicBezTo>
                    <a:cubicBezTo>
                      <a:pt x="14" y="33"/>
                      <a:pt x="14" y="33"/>
                      <a:pt x="15" y="33"/>
                    </a:cubicBezTo>
                    <a:cubicBezTo>
                      <a:pt x="15" y="33"/>
                      <a:pt x="15" y="33"/>
                      <a:pt x="15" y="33"/>
                    </a:cubicBezTo>
                    <a:cubicBezTo>
                      <a:pt x="15" y="32"/>
                      <a:pt x="15" y="32"/>
                      <a:pt x="15" y="32"/>
                    </a:cubicBezTo>
                    <a:cubicBezTo>
                      <a:pt x="15" y="32"/>
                      <a:pt x="14" y="31"/>
                      <a:pt x="15" y="32"/>
                    </a:cubicBezTo>
                    <a:cubicBezTo>
                      <a:pt x="15" y="30"/>
                      <a:pt x="15" y="31"/>
                      <a:pt x="16" y="32"/>
                    </a:cubicBezTo>
                    <a:cubicBezTo>
                      <a:pt x="16" y="32"/>
                      <a:pt x="17" y="31"/>
                      <a:pt x="17" y="32"/>
                    </a:cubicBezTo>
                    <a:cubicBezTo>
                      <a:pt x="17" y="32"/>
                      <a:pt x="17" y="32"/>
                      <a:pt x="17" y="32"/>
                    </a:cubicBezTo>
                    <a:cubicBezTo>
                      <a:pt x="18" y="32"/>
                      <a:pt x="18" y="33"/>
                      <a:pt x="17" y="33"/>
                    </a:cubicBezTo>
                    <a:cubicBezTo>
                      <a:pt x="17" y="33"/>
                      <a:pt x="17" y="32"/>
                      <a:pt x="16" y="32"/>
                    </a:cubicBezTo>
                    <a:cubicBezTo>
                      <a:pt x="16" y="32"/>
                      <a:pt x="16" y="32"/>
                      <a:pt x="15" y="32"/>
                    </a:cubicBezTo>
                    <a:cubicBezTo>
                      <a:pt x="16" y="33"/>
                      <a:pt x="15" y="32"/>
                      <a:pt x="15" y="33"/>
                    </a:cubicBezTo>
                    <a:cubicBezTo>
                      <a:pt x="16" y="34"/>
                      <a:pt x="15" y="33"/>
                      <a:pt x="16" y="34"/>
                    </a:cubicBezTo>
                    <a:cubicBezTo>
                      <a:pt x="16" y="35"/>
                      <a:pt x="15" y="34"/>
                      <a:pt x="15" y="35"/>
                    </a:cubicBezTo>
                    <a:cubicBezTo>
                      <a:pt x="15" y="35"/>
                      <a:pt x="16" y="35"/>
                      <a:pt x="16" y="36"/>
                    </a:cubicBezTo>
                    <a:cubicBezTo>
                      <a:pt x="16" y="36"/>
                      <a:pt x="17" y="36"/>
                      <a:pt x="17" y="36"/>
                    </a:cubicBezTo>
                    <a:cubicBezTo>
                      <a:pt x="17" y="36"/>
                      <a:pt x="17" y="37"/>
                      <a:pt x="17" y="37"/>
                    </a:cubicBezTo>
                    <a:cubicBezTo>
                      <a:pt x="18" y="37"/>
                      <a:pt x="17" y="38"/>
                      <a:pt x="17" y="38"/>
                    </a:cubicBezTo>
                    <a:cubicBezTo>
                      <a:pt x="16" y="38"/>
                      <a:pt x="16" y="38"/>
                      <a:pt x="16" y="38"/>
                    </a:cubicBezTo>
                    <a:cubicBezTo>
                      <a:pt x="17" y="39"/>
                      <a:pt x="16" y="39"/>
                      <a:pt x="16" y="39"/>
                    </a:cubicBezTo>
                    <a:cubicBezTo>
                      <a:pt x="16" y="40"/>
                      <a:pt x="15" y="40"/>
                      <a:pt x="15" y="40"/>
                    </a:cubicBezTo>
                    <a:cubicBezTo>
                      <a:pt x="15" y="41"/>
                      <a:pt x="15" y="40"/>
                      <a:pt x="15" y="41"/>
                    </a:cubicBezTo>
                    <a:cubicBezTo>
                      <a:pt x="15" y="41"/>
                      <a:pt x="15" y="41"/>
                      <a:pt x="15" y="41"/>
                    </a:cubicBezTo>
                    <a:cubicBezTo>
                      <a:pt x="14" y="42"/>
                      <a:pt x="14" y="42"/>
                      <a:pt x="14" y="43"/>
                    </a:cubicBezTo>
                    <a:cubicBezTo>
                      <a:pt x="14" y="43"/>
                      <a:pt x="15" y="44"/>
                      <a:pt x="14" y="43"/>
                    </a:cubicBezTo>
                    <a:cubicBezTo>
                      <a:pt x="15" y="44"/>
                      <a:pt x="14" y="44"/>
                      <a:pt x="14" y="44"/>
                    </a:cubicBezTo>
                    <a:cubicBezTo>
                      <a:pt x="14" y="43"/>
                      <a:pt x="14" y="42"/>
                      <a:pt x="13" y="43"/>
                    </a:cubicBezTo>
                    <a:cubicBezTo>
                      <a:pt x="13" y="43"/>
                      <a:pt x="13" y="43"/>
                      <a:pt x="13" y="44"/>
                    </a:cubicBezTo>
                    <a:cubicBezTo>
                      <a:pt x="13" y="44"/>
                      <a:pt x="13" y="44"/>
                      <a:pt x="13" y="45"/>
                    </a:cubicBezTo>
                    <a:cubicBezTo>
                      <a:pt x="13" y="45"/>
                      <a:pt x="14" y="45"/>
                      <a:pt x="14" y="45"/>
                    </a:cubicBezTo>
                    <a:cubicBezTo>
                      <a:pt x="14" y="45"/>
                      <a:pt x="14" y="46"/>
                      <a:pt x="14" y="46"/>
                    </a:cubicBezTo>
                    <a:cubicBezTo>
                      <a:pt x="15" y="46"/>
                      <a:pt x="15" y="46"/>
                      <a:pt x="15" y="46"/>
                    </a:cubicBezTo>
                    <a:cubicBezTo>
                      <a:pt x="14" y="46"/>
                      <a:pt x="15" y="47"/>
                      <a:pt x="16" y="47"/>
                    </a:cubicBezTo>
                    <a:cubicBezTo>
                      <a:pt x="16" y="47"/>
                      <a:pt x="15" y="47"/>
                      <a:pt x="16" y="47"/>
                    </a:cubicBezTo>
                    <a:cubicBezTo>
                      <a:pt x="16" y="46"/>
                      <a:pt x="15" y="46"/>
                      <a:pt x="15" y="46"/>
                    </a:cubicBezTo>
                    <a:cubicBezTo>
                      <a:pt x="15" y="45"/>
                      <a:pt x="15" y="46"/>
                      <a:pt x="15" y="45"/>
                    </a:cubicBezTo>
                    <a:cubicBezTo>
                      <a:pt x="15" y="45"/>
                      <a:pt x="16" y="45"/>
                      <a:pt x="15" y="45"/>
                    </a:cubicBezTo>
                    <a:cubicBezTo>
                      <a:pt x="15" y="44"/>
                      <a:pt x="16" y="44"/>
                      <a:pt x="16" y="45"/>
                    </a:cubicBezTo>
                    <a:cubicBezTo>
                      <a:pt x="16" y="45"/>
                      <a:pt x="17" y="45"/>
                      <a:pt x="17" y="45"/>
                    </a:cubicBezTo>
                    <a:cubicBezTo>
                      <a:pt x="18" y="46"/>
                      <a:pt x="18" y="46"/>
                      <a:pt x="18" y="46"/>
                    </a:cubicBezTo>
                    <a:cubicBezTo>
                      <a:pt x="19" y="46"/>
                      <a:pt x="19" y="47"/>
                      <a:pt x="20" y="46"/>
                    </a:cubicBezTo>
                    <a:cubicBezTo>
                      <a:pt x="20" y="46"/>
                      <a:pt x="19" y="46"/>
                      <a:pt x="20" y="46"/>
                    </a:cubicBezTo>
                    <a:cubicBezTo>
                      <a:pt x="20" y="46"/>
                      <a:pt x="20" y="46"/>
                      <a:pt x="20" y="45"/>
                    </a:cubicBezTo>
                    <a:cubicBezTo>
                      <a:pt x="19" y="45"/>
                      <a:pt x="20" y="45"/>
                      <a:pt x="20" y="44"/>
                    </a:cubicBezTo>
                    <a:cubicBezTo>
                      <a:pt x="20" y="44"/>
                      <a:pt x="20" y="44"/>
                      <a:pt x="20" y="45"/>
                    </a:cubicBezTo>
                    <a:cubicBezTo>
                      <a:pt x="21" y="44"/>
                      <a:pt x="21" y="45"/>
                      <a:pt x="21" y="45"/>
                    </a:cubicBezTo>
                    <a:cubicBezTo>
                      <a:pt x="21" y="45"/>
                      <a:pt x="22" y="46"/>
                      <a:pt x="22" y="46"/>
                    </a:cubicBezTo>
                    <a:cubicBezTo>
                      <a:pt x="22" y="44"/>
                      <a:pt x="22" y="45"/>
                      <a:pt x="22" y="45"/>
                    </a:cubicBezTo>
                    <a:cubicBezTo>
                      <a:pt x="22" y="46"/>
                      <a:pt x="22" y="45"/>
                      <a:pt x="23" y="46"/>
                    </a:cubicBezTo>
                    <a:cubicBezTo>
                      <a:pt x="23" y="46"/>
                      <a:pt x="23" y="45"/>
                      <a:pt x="23" y="45"/>
                    </a:cubicBezTo>
                    <a:cubicBezTo>
                      <a:pt x="23" y="45"/>
                      <a:pt x="24" y="45"/>
                      <a:pt x="24" y="45"/>
                    </a:cubicBezTo>
                    <a:cubicBezTo>
                      <a:pt x="25" y="44"/>
                      <a:pt x="24" y="45"/>
                      <a:pt x="25" y="45"/>
                    </a:cubicBezTo>
                    <a:cubicBezTo>
                      <a:pt x="25" y="45"/>
                      <a:pt x="26" y="45"/>
                      <a:pt x="26" y="44"/>
                    </a:cubicBezTo>
                    <a:cubicBezTo>
                      <a:pt x="26" y="43"/>
                      <a:pt x="26" y="43"/>
                      <a:pt x="26" y="43"/>
                    </a:cubicBezTo>
                    <a:cubicBezTo>
                      <a:pt x="26" y="43"/>
                      <a:pt x="26" y="44"/>
                      <a:pt x="26" y="44"/>
                    </a:cubicBezTo>
                    <a:cubicBezTo>
                      <a:pt x="27" y="44"/>
                      <a:pt x="27" y="44"/>
                      <a:pt x="27" y="44"/>
                    </a:cubicBezTo>
                    <a:cubicBezTo>
                      <a:pt x="27" y="44"/>
                      <a:pt x="27" y="43"/>
                      <a:pt x="28" y="43"/>
                    </a:cubicBezTo>
                    <a:cubicBezTo>
                      <a:pt x="28" y="43"/>
                      <a:pt x="28" y="43"/>
                      <a:pt x="29" y="43"/>
                    </a:cubicBezTo>
                    <a:cubicBezTo>
                      <a:pt x="30" y="44"/>
                      <a:pt x="29" y="44"/>
                      <a:pt x="28" y="44"/>
                    </a:cubicBezTo>
                    <a:cubicBezTo>
                      <a:pt x="28" y="44"/>
                      <a:pt x="27" y="44"/>
                      <a:pt x="27" y="45"/>
                    </a:cubicBezTo>
                    <a:cubicBezTo>
                      <a:pt x="27" y="45"/>
                      <a:pt x="27" y="45"/>
                      <a:pt x="26" y="45"/>
                    </a:cubicBezTo>
                    <a:cubicBezTo>
                      <a:pt x="26" y="46"/>
                      <a:pt x="26" y="45"/>
                      <a:pt x="26" y="46"/>
                    </a:cubicBezTo>
                    <a:cubicBezTo>
                      <a:pt x="26" y="46"/>
                      <a:pt x="26" y="46"/>
                      <a:pt x="26" y="47"/>
                    </a:cubicBezTo>
                    <a:cubicBezTo>
                      <a:pt x="25" y="47"/>
                      <a:pt x="26" y="48"/>
                      <a:pt x="25" y="48"/>
                    </a:cubicBezTo>
                    <a:cubicBezTo>
                      <a:pt x="25" y="48"/>
                      <a:pt x="25" y="49"/>
                      <a:pt x="26" y="49"/>
                    </a:cubicBezTo>
                    <a:cubicBezTo>
                      <a:pt x="26" y="49"/>
                      <a:pt x="26" y="50"/>
                      <a:pt x="27" y="50"/>
                    </a:cubicBezTo>
                    <a:cubicBezTo>
                      <a:pt x="28" y="51"/>
                      <a:pt x="26" y="51"/>
                      <a:pt x="27" y="51"/>
                    </a:cubicBezTo>
                    <a:cubicBezTo>
                      <a:pt x="27" y="51"/>
                      <a:pt x="28" y="52"/>
                      <a:pt x="28" y="52"/>
                    </a:cubicBezTo>
                    <a:cubicBezTo>
                      <a:pt x="29" y="51"/>
                      <a:pt x="29" y="51"/>
                      <a:pt x="28" y="52"/>
                    </a:cubicBezTo>
                    <a:cubicBezTo>
                      <a:pt x="28" y="52"/>
                      <a:pt x="28" y="53"/>
                      <a:pt x="28" y="53"/>
                    </a:cubicBezTo>
                    <a:cubicBezTo>
                      <a:pt x="28" y="53"/>
                      <a:pt x="28" y="53"/>
                      <a:pt x="29" y="54"/>
                    </a:cubicBezTo>
                    <a:cubicBezTo>
                      <a:pt x="29" y="54"/>
                      <a:pt x="30" y="53"/>
                      <a:pt x="30" y="52"/>
                    </a:cubicBezTo>
                    <a:cubicBezTo>
                      <a:pt x="29" y="51"/>
                      <a:pt x="30" y="52"/>
                      <a:pt x="30" y="52"/>
                    </a:cubicBezTo>
                    <a:cubicBezTo>
                      <a:pt x="30" y="52"/>
                      <a:pt x="31" y="52"/>
                      <a:pt x="31" y="52"/>
                    </a:cubicBezTo>
                    <a:cubicBezTo>
                      <a:pt x="32" y="51"/>
                      <a:pt x="31" y="53"/>
                      <a:pt x="32" y="53"/>
                    </a:cubicBezTo>
                    <a:cubicBezTo>
                      <a:pt x="32" y="53"/>
                      <a:pt x="32" y="53"/>
                      <a:pt x="31" y="53"/>
                    </a:cubicBezTo>
                    <a:cubicBezTo>
                      <a:pt x="31" y="53"/>
                      <a:pt x="31" y="53"/>
                      <a:pt x="31" y="54"/>
                    </a:cubicBezTo>
                    <a:cubicBezTo>
                      <a:pt x="32" y="55"/>
                      <a:pt x="30" y="54"/>
                      <a:pt x="30" y="54"/>
                    </a:cubicBezTo>
                    <a:cubicBezTo>
                      <a:pt x="30" y="55"/>
                      <a:pt x="30" y="55"/>
                      <a:pt x="30" y="55"/>
                    </a:cubicBezTo>
                    <a:cubicBezTo>
                      <a:pt x="30" y="55"/>
                      <a:pt x="30" y="55"/>
                      <a:pt x="30" y="56"/>
                    </a:cubicBezTo>
                    <a:cubicBezTo>
                      <a:pt x="30" y="56"/>
                      <a:pt x="30" y="57"/>
                      <a:pt x="30" y="57"/>
                    </a:cubicBezTo>
                    <a:cubicBezTo>
                      <a:pt x="31" y="57"/>
                      <a:pt x="31" y="57"/>
                      <a:pt x="30" y="58"/>
                    </a:cubicBezTo>
                    <a:cubicBezTo>
                      <a:pt x="30" y="58"/>
                      <a:pt x="30" y="58"/>
                      <a:pt x="30" y="59"/>
                    </a:cubicBezTo>
                    <a:cubicBezTo>
                      <a:pt x="29" y="59"/>
                      <a:pt x="29" y="59"/>
                      <a:pt x="29" y="59"/>
                    </a:cubicBezTo>
                    <a:cubicBezTo>
                      <a:pt x="30" y="59"/>
                      <a:pt x="30" y="59"/>
                      <a:pt x="30" y="60"/>
                    </a:cubicBezTo>
                    <a:cubicBezTo>
                      <a:pt x="30" y="61"/>
                      <a:pt x="31" y="61"/>
                      <a:pt x="31" y="61"/>
                    </a:cubicBezTo>
                    <a:cubicBezTo>
                      <a:pt x="34" y="62"/>
                      <a:pt x="31" y="62"/>
                      <a:pt x="31" y="62"/>
                    </a:cubicBezTo>
                    <a:cubicBezTo>
                      <a:pt x="31" y="62"/>
                      <a:pt x="30" y="61"/>
                      <a:pt x="30" y="60"/>
                    </a:cubicBezTo>
                    <a:cubicBezTo>
                      <a:pt x="30" y="60"/>
                      <a:pt x="30" y="60"/>
                      <a:pt x="30" y="60"/>
                    </a:cubicBezTo>
                    <a:cubicBezTo>
                      <a:pt x="30" y="60"/>
                      <a:pt x="28" y="60"/>
                      <a:pt x="29" y="60"/>
                    </a:cubicBezTo>
                    <a:cubicBezTo>
                      <a:pt x="29" y="61"/>
                      <a:pt x="30" y="61"/>
                      <a:pt x="30" y="62"/>
                    </a:cubicBezTo>
                    <a:cubicBezTo>
                      <a:pt x="29" y="62"/>
                      <a:pt x="29" y="61"/>
                      <a:pt x="28" y="61"/>
                    </a:cubicBezTo>
                    <a:cubicBezTo>
                      <a:pt x="28" y="61"/>
                      <a:pt x="27" y="61"/>
                      <a:pt x="26" y="61"/>
                    </a:cubicBezTo>
                    <a:cubicBezTo>
                      <a:pt x="25" y="62"/>
                      <a:pt x="27" y="63"/>
                      <a:pt x="25" y="61"/>
                    </a:cubicBezTo>
                    <a:cubicBezTo>
                      <a:pt x="24" y="61"/>
                      <a:pt x="24" y="61"/>
                      <a:pt x="23" y="61"/>
                    </a:cubicBezTo>
                    <a:cubicBezTo>
                      <a:pt x="24" y="61"/>
                      <a:pt x="25" y="62"/>
                      <a:pt x="23" y="62"/>
                    </a:cubicBezTo>
                    <a:cubicBezTo>
                      <a:pt x="22" y="62"/>
                      <a:pt x="22" y="63"/>
                      <a:pt x="22" y="63"/>
                    </a:cubicBezTo>
                    <a:cubicBezTo>
                      <a:pt x="22" y="62"/>
                      <a:pt x="22" y="62"/>
                      <a:pt x="22" y="62"/>
                    </a:cubicBezTo>
                    <a:cubicBezTo>
                      <a:pt x="22" y="62"/>
                      <a:pt x="22" y="61"/>
                      <a:pt x="22" y="61"/>
                    </a:cubicBezTo>
                    <a:cubicBezTo>
                      <a:pt x="21" y="61"/>
                      <a:pt x="21" y="62"/>
                      <a:pt x="21" y="61"/>
                    </a:cubicBezTo>
                    <a:cubicBezTo>
                      <a:pt x="21" y="61"/>
                      <a:pt x="20" y="61"/>
                      <a:pt x="20" y="61"/>
                    </a:cubicBezTo>
                    <a:cubicBezTo>
                      <a:pt x="21" y="60"/>
                      <a:pt x="20" y="60"/>
                      <a:pt x="20" y="60"/>
                    </a:cubicBezTo>
                    <a:cubicBezTo>
                      <a:pt x="20" y="60"/>
                      <a:pt x="19" y="60"/>
                      <a:pt x="19" y="60"/>
                    </a:cubicBezTo>
                    <a:cubicBezTo>
                      <a:pt x="19" y="60"/>
                      <a:pt x="19" y="60"/>
                      <a:pt x="18" y="60"/>
                    </a:cubicBezTo>
                    <a:cubicBezTo>
                      <a:pt x="17" y="60"/>
                      <a:pt x="18" y="61"/>
                      <a:pt x="18" y="61"/>
                    </a:cubicBezTo>
                    <a:cubicBezTo>
                      <a:pt x="18" y="61"/>
                      <a:pt x="17" y="61"/>
                      <a:pt x="17" y="61"/>
                    </a:cubicBezTo>
                    <a:cubicBezTo>
                      <a:pt x="17" y="62"/>
                      <a:pt x="18" y="61"/>
                      <a:pt x="18" y="62"/>
                    </a:cubicBezTo>
                    <a:cubicBezTo>
                      <a:pt x="17" y="62"/>
                      <a:pt x="18" y="62"/>
                      <a:pt x="18" y="63"/>
                    </a:cubicBezTo>
                    <a:cubicBezTo>
                      <a:pt x="18" y="63"/>
                      <a:pt x="19" y="63"/>
                      <a:pt x="20" y="63"/>
                    </a:cubicBezTo>
                    <a:cubicBezTo>
                      <a:pt x="20" y="63"/>
                      <a:pt x="22" y="62"/>
                      <a:pt x="20" y="64"/>
                    </a:cubicBezTo>
                    <a:cubicBezTo>
                      <a:pt x="20" y="64"/>
                      <a:pt x="20" y="65"/>
                      <a:pt x="19" y="65"/>
                    </a:cubicBezTo>
                    <a:cubicBezTo>
                      <a:pt x="19" y="65"/>
                      <a:pt x="18" y="65"/>
                      <a:pt x="18" y="65"/>
                    </a:cubicBezTo>
                    <a:cubicBezTo>
                      <a:pt x="18" y="65"/>
                      <a:pt x="17" y="65"/>
                      <a:pt x="17" y="66"/>
                    </a:cubicBezTo>
                    <a:cubicBezTo>
                      <a:pt x="17" y="66"/>
                      <a:pt x="16" y="66"/>
                      <a:pt x="16" y="67"/>
                    </a:cubicBezTo>
                    <a:cubicBezTo>
                      <a:pt x="17" y="67"/>
                      <a:pt x="17" y="67"/>
                      <a:pt x="17" y="67"/>
                    </a:cubicBezTo>
                    <a:cubicBezTo>
                      <a:pt x="18" y="66"/>
                      <a:pt x="18" y="68"/>
                      <a:pt x="19" y="67"/>
                    </a:cubicBezTo>
                    <a:cubicBezTo>
                      <a:pt x="19" y="67"/>
                      <a:pt x="18" y="66"/>
                      <a:pt x="19" y="66"/>
                    </a:cubicBezTo>
                    <a:cubicBezTo>
                      <a:pt x="19" y="66"/>
                      <a:pt x="20" y="66"/>
                      <a:pt x="20" y="66"/>
                    </a:cubicBezTo>
                    <a:cubicBezTo>
                      <a:pt x="21" y="66"/>
                      <a:pt x="22" y="66"/>
                      <a:pt x="21" y="66"/>
                    </a:cubicBezTo>
                    <a:cubicBezTo>
                      <a:pt x="21" y="67"/>
                      <a:pt x="21" y="67"/>
                      <a:pt x="22" y="67"/>
                    </a:cubicBezTo>
                    <a:cubicBezTo>
                      <a:pt x="22" y="68"/>
                      <a:pt x="22" y="68"/>
                      <a:pt x="21" y="68"/>
                    </a:cubicBezTo>
                    <a:cubicBezTo>
                      <a:pt x="21" y="69"/>
                      <a:pt x="21" y="69"/>
                      <a:pt x="22" y="70"/>
                    </a:cubicBezTo>
                    <a:cubicBezTo>
                      <a:pt x="24" y="69"/>
                      <a:pt x="22" y="70"/>
                      <a:pt x="22" y="70"/>
                    </a:cubicBezTo>
                    <a:cubicBezTo>
                      <a:pt x="22" y="71"/>
                      <a:pt x="22" y="71"/>
                      <a:pt x="22" y="71"/>
                    </a:cubicBezTo>
                    <a:cubicBezTo>
                      <a:pt x="22" y="71"/>
                      <a:pt x="21" y="72"/>
                      <a:pt x="21" y="72"/>
                    </a:cubicBezTo>
                    <a:cubicBezTo>
                      <a:pt x="20" y="73"/>
                      <a:pt x="20" y="73"/>
                      <a:pt x="19" y="73"/>
                    </a:cubicBezTo>
                    <a:cubicBezTo>
                      <a:pt x="19" y="73"/>
                      <a:pt x="19" y="74"/>
                      <a:pt x="18" y="74"/>
                    </a:cubicBezTo>
                    <a:cubicBezTo>
                      <a:pt x="18" y="74"/>
                      <a:pt x="18" y="74"/>
                      <a:pt x="17" y="74"/>
                    </a:cubicBezTo>
                    <a:cubicBezTo>
                      <a:pt x="17" y="74"/>
                      <a:pt x="16" y="74"/>
                      <a:pt x="16" y="74"/>
                    </a:cubicBezTo>
                    <a:cubicBezTo>
                      <a:pt x="17" y="74"/>
                      <a:pt x="16" y="75"/>
                      <a:pt x="16" y="75"/>
                    </a:cubicBezTo>
                    <a:cubicBezTo>
                      <a:pt x="16" y="74"/>
                      <a:pt x="16" y="75"/>
                      <a:pt x="15" y="75"/>
                    </a:cubicBezTo>
                    <a:cubicBezTo>
                      <a:pt x="15" y="75"/>
                      <a:pt x="15" y="75"/>
                      <a:pt x="15" y="75"/>
                    </a:cubicBezTo>
                    <a:cubicBezTo>
                      <a:pt x="14" y="75"/>
                      <a:pt x="15" y="75"/>
                      <a:pt x="14" y="75"/>
                    </a:cubicBezTo>
                    <a:cubicBezTo>
                      <a:pt x="14" y="75"/>
                      <a:pt x="14" y="75"/>
                      <a:pt x="13" y="75"/>
                    </a:cubicBezTo>
                    <a:cubicBezTo>
                      <a:pt x="13" y="75"/>
                      <a:pt x="15" y="76"/>
                      <a:pt x="13" y="76"/>
                    </a:cubicBezTo>
                    <a:cubicBezTo>
                      <a:pt x="12" y="76"/>
                      <a:pt x="12" y="76"/>
                      <a:pt x="12" y="77"/>
                    </a:cubicBezTo>
                    <a:cubicBezTo>
                      <a:pt x="12" y="77"/>
                      <a:pt x="13" y="77"/>
                      <a:pt x="13" y="77"/>
                    </a:cubicBezTo>
                    <a:cubicBezTo>
                      <a:pt x="14" y="77"/>
                      <a:pt x="14" y="78"/>
                      <a:pt x="13" y="78"/>
                    </a:cubicBezTo>
                    <a:cubicBezTo>
                      <a:pt x="13" y="78"/>
                      <a:pt x="13" y="78"/>
                      <a:pt x="12" y="78"/>
                    </a:cubicBezTo>
                    <a:cubicBezTo>
                      <a:pt x="12" y="78"/>
                      <a:pt x="13" y="78"/>
                      <a:pt x="13" y="79"/>
                    </a:cubicBezTo>
                    <a:cubicBezTo>
                      <a:pt x="13" y="79"/>
                      <a:pt x="13" y="79"/>
                      <a:pt x="13" y="79"/>
                    </a:cubicBezTo>
                    <a:cubicBezTo>
                      <a:pt x="13" y="78"/>
                      <a:pt x="13" y="78"/>
                      <a:pt x="14" y="78"/>
                    </a:cubicBezTo>
                    <a:cubicBezTo>
                      <a:pt x="14" y="78"/>
                      <a:pt x="14" y="78"/>
                      <a:pt x="15" y="78"/>
                    </a:cubicBezTo>
                    <a:cubicBezTo>
                      <a:pt x="15" y="78"/>
                      <a:pt x="15" y="79"/>
                      <a:pt x="14" y="79"/>
                    </a:cubicBezTo>
                    <a:cubicBezTo>
                      <a:pt x="13" y="78"/>
                      <a:pt x="14" y="79"/>
                      <a:pt x="14" y="79"/>
                    </a:cubicBezTo>
                    <a:cubicBezTo>
                      <a:pt x="14" y="79"/>
                      <a:pt x="14" y="80"/>
                      <a:pt x="14" y="79"/>
                    </a:cubicBezTo>
                    <a:cubicBezTo>
                      <a:pt x="15" y="79"/>
                      <a:pt x="15" y="80"/>
                      <a:pt x="15" y="79"/>
                    </a:cubicBezTo>
                    <a:cubicBezTo>
                      <a:pt x="16" y="79"/>
                      <a:pt x="16" y="80"/>
                      <a:pt x="16" y="79"/>
                    </a:cubicBezTo>
                    <a:cubicBezTo>
                      <a:pt x="16" y="79"/>
                      <a:pt x="17" y="79"/>
                      <a:pt x="17" y="79"/>
                    </a:cubicBezTo>
                    <a:cubicBezTo>
                      <a:pt x="17" y="79"/>
                      <a:pt x="17" y="79"/>
                      <a:pt x="17" y="79"/>
                    </a:cubicBezTo>
                    <a:cubicBezTo>
                      <a:pt x="17" y="79"/>
                      <a:pt x="17" y="78"/>
                      <a:pt x="17" y="78"/>
                    </a:cubicBezTo>
                    <a:cubicBezTo>
                      <a:pt x="18" y="78"/>
                      <a:pt x="19" y="78"/>
                      <a:pt x="19" y="78"/>
                    </a:cubicBezTo>
                    <a:cubicBezTo>
                      <a:pt x="19" y="79"/>
                      <a:pt x="20" y="79"/>
                      <a:pt x="20" y="79"/>
                    </a:cubicBezTo>
                    <a:cubicBezTo>
                      <a:pt x="20" y="79"/>
                      <a:pt x="21" y="79"/>
                      <a:pt x="21" y="79"/>
                    </a:cubicBezTo>
                    <a:cubicBezTo>
                      <a:pt x="21" y="79"/>
                      <a:pt x="20" y="79"/>
                      <a:pt x="20" y="80"/>
                    </a:cubicBezTo>
                    <a:cubicBezTo>
                      <a:pt x="20" y="80"/>
                      <a:pt x="20" y="80"/>
                      <a:pt x="20" y="80"/>
                    </a:cubicBezTo>
                    <a:cubicBezTo>
                      <a:pt x="21" y="80"/>
                      <a:pt x="20" y="81"/>
                      <a:pt x="20" y="81"/>
                    </a:cubicBezTo>
                    <a:cubicBezTo>
                      <a:pt x="21" y="80"/>
                      <a:pt x="21" y="80"/>
                      <a:pt x="21" y="80"/>
                    </a:cubicBezTo>
                    <a:cubicBezTo>
                      <a:pt x="21" y="80"/>
                      <a:pt x="21" y="80"/>
                      <a:pt x="22" y="80"/>
                    </a:cubicBezTo>
                    <a:cubicBezTo>
                      <a:pt x="22" y="80"/>
                      <a:pt x="22" y="80"/>
                      <a:pt x="22" y="80"/>
                    </a:cubicBezTo>
                    <a:cubicBezTo>
                      <a:pt x="23" y="80"/>
                      <a:pt x="22" y="79"/>
                      <a:pt x="23" y="79"/>
                    </a:cubicBezTo>
                    <a:cubicBezTo>
                      <a:pt x="24" y="79"/>
                      <a:pt x="23" y="80"/>
                      <a:pt x="24" y="80"/>
                    </a:cubicBezTo>
                    <a:cubicBezTo>
                      <a:pt x="24" y="80"/>
                      <a:pt x="24" y="81"/>
                      <a:pt x="25" y="81"/>
                    </a:cubicBezTo>
                    <a:cubicBezTo>
                      <a:pt x="26" y="81"/>
                      <a:pt x="26" y="82"/>
                      <a:pt x="27" y="82"/>
                    </a:cubicBezTo>
                    <a:cubicBezTo>
                      <a:pt x="27" y="82"/>
                      <a:pt x="27" y="82"/>
                      <a:pt x="28" y="82"/>
                    </a:cubicBezTo>
                    <a:cubicBezTo>
                      <a:pt x="28" y="82"/>
                      <a:pt x="29" y="82"/>
                      <a:pt x="29" y="82"/>
                    </a:cubicBezTo>
                    <a:cubicBezTo>
                      <a:pt x="29" y="81"/>
                      <a:pt x="30" y="81"/>
                      <a:pt x="30" y="81"/>
                    </a:cubicBezTo>
                    <a:cubicBezTo>
                      <a:pt x="31" y="81"/>
                      <a:pt x="32" y="80"/>
                      <a:pt x="32" y="80"/>
                    </a:cubicBezTo>
                    <a:cubicBezTo>
                      <a:pt x="32" y="80"/>
                      <a:pt x="35" y="78"/>
                      <a:pt x="33" y="81"/>
                    </a:cubicBezTo>
                    <a:cubicBezTo>
                      <a:pt x="33" y="81"/>
                      <a:pt x="32" y="81"/>
                      <a:pt x="32" y="81"/>
                    </a:cubicBezTo>
                    <a:cubicBezTo>
                      <a:pt x="31" y="82"/>
                      <a:pt x="30" y="82"/>
                      <a:pt x="30" y="83"/>
                    </a:cubicBezTo>
                    <a:cubicBezTo>
                      <a:pt x="30" y="83"/>
                      <a:pt x="30" y="83"/>
                      <a:pt x="30" y="84"/>
                    </a:cubicBezTo>
                    <a:cubicBezTo>
                      <a:pt x="31" y="84"/>
                      <a:pt x="30" y="83"/>
                      <a:pt x="29" y="84"/>
                    </a:cubicBezTo>
                    <a:cubicBezTo>
                      <a:pt x="28" y="84"/>
                      <a:pt x="29" y="85"/>
                      <a:pt x="27" y="84"/>
                    </a:cubicBezTo>
                    <a:cubicBezTo>
                      <a:pt x="27" y="84"/>
                      <a:pt x="27" y="84"/>
                      <a:pt x="27" y="84"/>
                    </a:cubicBezTo>
                    <a:cubicBezTo>
                      <a:pt x="26" y="84"/>
                      <a:pt x="26" y="83"/>
                      <a:pt x="25" y="84"/>
                    </a:cubicBezTo>
                    <a:cubicBezTo>
                      <a:pt x="24" y="84"/>
                      <a:pt x="24" y="83"/>
                      <a:pt x="22" y="84"/>
                    </a:cubicBezTo>
                    <a:cubicBezTo>
                      <a:pt x="22" y="84"/>
                      <a:pt x="22" y="84"/>
                      <a:pt x="21" y="84"/>
                    </a:cubicBezTo>
                    <a:cubicBezTo>
                      <a:pt x="21" y="84"/>
                      <a:pt x="21" y="84"/>
                      <a:pt x="20" y="84"/>
                    </a:cubicBezTo>
                    <a:cubicBezTo>
                      <a:pt x="20" y="85"/>
                      <a:pt x="21" y="84"/>
                      <a:pt x="21" y="85"/>
                    </a:cubicBezTo>
                    <a:cubicBezTo>
                      <a:pt x="21" y="85"/>
                      <a:pt x="20" y="86"/>
                      <a:pt x="19" y="86"/>
                    </a:cubicBezTo>
                    <a:cubicBezTo>
                      <a:pt x="19" y="86"/>
                      <a:pt x="19" y="86"/>
                      <a:pt x="18" y="86"/>
                    </a:cubicBezTo>
                    <a:cubicBezTo>
                      <a:pt x="18" y="86"/>
                      <a:pt x="19" y="87"/>
                      <a:pt x="18" y="87"/>
                    </a:cubicBezTo>
                    <a:cubicBezTo>
                      <a:pt x="18" y="87"/>
                      <a:pt x="18" y="88"/>
                      <a:pt x="18" y="88"/>
                    </a:cubicBezTo>
                    <a:cubicBezTo>
                      <a:pt x="17" y="89"/>
                      <a:pt x="17" y="89"/>
                      <a:pt x="17" y="89"/>
                    </a:cubicBezTo>
                    <a:cubicBezTo>
                      <a:pt x="17" y="89"/>
                      <a:pt x="17" y="89"/>
                      <a:pt x="16" y="89"/>
                    </a:cubicBezTo>
                    <a:cubicBezTo>
                      <a:pt x="16" y="89"/>
                      <a:pt x="16" y="90"/>
                      <a:pt x="16" y="90"/>
                    </a:cubicBezTo>
                    <a:cubicBezTo>
                      <a:pt x="16" y="90"/>
                      <a:pt x="15" y="90"/>
                      <a:pt x="15" y="90"/>
                    </a:cubicBezTo>
                    <a:cubicBezTo>
                      <a:pt x="15" y="90"/>
                      <a:pt x="15" y="90"/>
                      <a:pt x="15" y="90"/>
                    </a:cubicBezTo>
                    <a:cubicBezTo>
                      <a:pt x="14" y="91"/>
                      <a:pt x="15" y="90"/>
                      <a:pt x="14" y="91"/>
                    </a:cubicBezTo>
                    <a:cubicBezTo>
                      <a:pt x="14" y="91"/>
                      <a:pt x="14" y="91"/>
                      <a:pt x="14" y="91"/>
                    </a:cubicBezTo>
                    <a:cubicBezTo>
                      <a:pt x="14" y="92"/>
                      <a:pt x="13" y="92"/>
                      <a:pt x="13" y="92"/>
                    </a:cubicBezTo>
                    <a:cubicBezTo>
                      <a:pt x="13" y="92"/>
                      <a:pt x="13" y="93"/>
                      <a:pt x="13" y="93"/>
                    </a:cubicBezTo>
                    <a:cubicBezTo>
                      <a:pt x="12" y="93"/>
                      <a:pt x="13" y="93"/>
                      <a:pt x="12" y="94"/>
                    </a:cubicBezTo>
                    <a:cubicBezTo>
                      <a:pt x="11" y="94"/>
                      <a:pt x="11" y="94"/>
                      <a:pt x="11" y="94"/>
                    </a:cubicBezTo>
                    <a:cubicBezTo>
                      <a:pt x="11" y="94"/>
                      <a:pt x="11" y="94"/>
                      <a:pt x="10" y="94"/>
                    </a:cubicBezTo>
                    <a:cubicBezTo>
                      <a:pt x="10" y="94"/>
                      <a:pt x="10" y="94"/>
                      <a:pt x="9" y="94"/>
                    </a:cubicBezTo>
                    <a:cubicBezTo>
                      <a:pt x="9" y="95"/>
                      <a:pt x="8" y="95"/>
                      <a:pt x="9" y="95"/>
                    </a:cubicBezTo>
                    <a:cubicBezTo>
                      <a:pt x="9" y="95"/>
                      <a:pt x="9" y="95"/>
                      <a:pt x="9" y="96"/>
                    </a:cubicBezTo>
                    <a:cubicBezTo>
                      <a:pt x="9" y="96"/>
                      <a:pt x="10" y="96"/>
                      <a:pt x="10" y="95"/>
                    </a:cubicBezTo>
                    <a:cubicBezTo>
                      <a:pt x="10" y="95"/>
                      <a:pt x="10" y="95"/>
                      <a:pt x="11" y="95"/>
                    </a:cubicBezTo>
                    <a:cubicBezTo>
                      <a:pt x="13" y="95"/>
                      <a:pt x="12" y="96"/>
                      <a:pt x="12" y="96"/>
                    </a:cubicBezTo>
                    <a:cubicBezTo>
                      <a:pt x="14" y="97"/>
                      <a:pt x="12" y="96"/>
                      <a:pt x="13" y="96"/>
                    </a:cubicBezTo>
                    <a:cubicBezTo>
                      <a:pt x="14" y="96"/>
                      <a:pt x="14" y="96"/>
                      <a:pt x="14" y="96"/>
                    </a:cubicBezTo>
                    <a:cubicBezTo>
                      <a:pt x="14" y="96"/>
                      <a:pt x="14" y="95"/>
                      <a:pt x="14" y="95"/>
                    </a:cubicBezTo>
                    <a:cubicBezTo>
                      <a:pt x="14" y="94"/>
                      <a:pt x="14" y="94"/>
                      <a:pt x="14" y="95"/>
                    </a:cubicBezTo>
                    <a:cubicBezTo>
                      <a:pt x="14" y="95"/>
                      <a:pt x="15" y="95"/>
                      <a:pt x="15" y="94"/>
                    </a:cubicBezTo>
                    <a:cubicBezTo>
                      <a:pt x="15" y="94"/>
                      <a:pt x="15" y="94"/>
                      <a:pt x="15" y="94"/>
                    </a:cubicBezTo>
                    <a:cubicBezTo>
                      <a:pt x="16" y="94"/>
                      <a:pt x="16" y="94"/>
                      <a:pt x="16" y="94"/>
                    </a:cubicBezTo>
                    <a:cubicBezTo>
                      <a:pt x="17" y="94"/>
                      <a:pt x="16" y="93"/>
                      <a:pt x="16" y="93"/>
                    </a:cubicBezTo>
                    <a:cubicBezTo>
                      <a:pt x="17" y="93"/>
                      <a:pt x="16" y="93"/>
                      <a:pt x="17" y="93"/>
                    </a:cubicBezTo>
                    <a:cubicBezTo>
                      <a:pt x="17" y="93"/>
                      <a:pt x="18" y="93"/>
                      <a:pt x="18" y="93"/>
                    </a:cubicBezTo>
                    <a:cubicBezTo>
                      <a:pt x="19" y="93"/>
                      <a:pt x="19" y="92"/>
                      <a:pt x="19" y="93"/>
                    </a:cubicBezTo>
                    <a:cubicBezTo>
                      <a:pt x="20" y="93"/>
                      <a:pt x="20" y="93"/>
                      <a:pt x="21" y="93"/>
                    </a:cubicBezTo>
                    <a:cubicBezTo>
                      <a:pt x="21" y="93"/>
                      <a:pt x="21" y="92"/>
                      <a:pt x="21" y="92"/>
                    </a:cubicBezTo>
                    <a:cubicBezTo>
                      <a:pt x="22" y="93"/>
                      <a:pt x="21" y="93"/>
                      <a:pt x="22" y="93"/>
                    </a:cubicBezTo>
                    <a:cubicBezTo>
                      <a:pt x="22" y="93"/>
                      <a:pt x="22" y="93"/>
                      <a:pt x="22" y="93"/>
                    </a:cubicBezTo>
                    <a:cubicBezTo>
                      <a:pt x="23" y="93"/>
                      <a:pt x="23" y="94"/>
                      <a:pt x="24" y="94"/>
                    </a:cubicBezTo>
                    <a:cubicBezTo>
                      <a:pt x="24" y="94"/>
                      <a:pt x="24" y="94"/>
                      <a:pt x="24" y="94"/>
                    </a:cubicBezTo>
                    <a:cubicBezTo>
                      <a:pt x="24" y="93"/>
                      <a:pt x="25" y="94"/>
                      <a:pt x="25" y="94"/>
                    </a:cubicBezTo>
                    <a:cubicBezTo>
                      <a:pt x="25" y="93"/>
                      <a:pt x="25" y="93"/>
                      <a:pt x="26" y="93"/>
                    </a:cubicBezTo>
                    <a:cubicBezTo>
                      <a:pt x="26" y="92"/>
                      <a:pt x="26" y="92"/>
                      <a:pt x="26" y="92"/>
                    </a:cubicBezTo>
                    <a:cubicBezTo>
                      <a:pt x="26" y="92"/>
                      <a:pt x="26" y="92"/>
                      <a:pt x="27" y="91"/>
                    </a:cubicBezTo>
                    <a:cubicBezTo>
                      <a:pt x="26" y="90"/>
                      <a:pt x="27" y="90"/>
                      <a:pt x="28" y="90"/>
                    </a:cubicBezTo>
                    <a:cubicBezTo>
                      <a:pt x="28" y="90"/>
                      <a:pt x="28" y="89"/>
                      <a:pt x="29" y="89"/>
                    </a:cubicBezTo>
                    <a:cubicBezTo>
                      <a:pt x="30" y="89"/>
                      <a:pt x="29" y="89"/>
                      <a:pt x="31" y="89"/>
                    </a:cubicBezTo>
                    <a:cubicBezTo>
                      <a:pt x="31" y="89"/>
                      <a:pt x="31" y="89"/>
                      <a:pt x="33" y="89"/>
                    </a:cubicBezTo>
                    <a:cubicBezTo>
                      <a:pt x="33" y="89"/>
                      <a:pt x="34" y="90"/>
                      <a:pt x="35" y="90"/>
                    </a:cubicBezTo>
                    <a:cubicBezTo>
                      <a:pt x="34" y="91"/>
                      <a:pt x="36" y="91"/>
                      <a:pt x="35" y="90"/>
                    </a:cubicBezTo>
                    <a:cubicBezTo>
                      <a:pt x="35" y="90"/>
                      <a:pt x="35" y="89"/>
                      <a:pt x="36" y="90"/>
                    </a:cubicBezTo>
                    <a:cubicBezTo>
                      <a:pt x="38" y="90"/>
                      <a:pt x="38" y="90"/>
                      <a:pt x="38" y="90"/>
                    </a:cubicBezTo>
                    <a:cubicBezTo>
                      <a:pt x="39" y="90"/>
                      <a:pt x="39" y="90"/>
                      <a:pt x="39" y="90"/>
                    </a:cubicBezTo>
                    <a:cubicBezTo>
                      <a:pt x="38" y="89"/>
                      <a:pt x="40" y="89"/>
                      <a:pt x="40" y="89"/>
                    </a:cubicBezTo>
                    <a:cubicBezTo>
                      <a:pt x="40" y="89"/>
                      <a:pt x="40" y="88"/>
                      <a:pt x="41" y="89"/>
                    </a:cubicBezTo>
                    <a:cubicBezTo>
                      <a:pt x="42" y="89"/>
                      <a:pt x="42" y="89"/>
                      <a:pt x="43" y="88"/>
                    </a:cubicBezTo>
                    <a:cubicBezTo>
                      <a:pt x="43" y="88"/>
                      <a:pt x="43" y="88"/>
                      <a:pt x="44" y="88"/>
                    </a:cubicBezTo>
                    <a:cubicBezTo>
                      <a:pt x="44" y="88"/>
                      <a:pt x="42" y="87"/>
                      <a:pt x="44" y="87"/>
                    </a:cubicBezTo>
                    <a:cubicBezTo>
                      <a:pt x="45" y="87"/>
                      <a:pt x="44" y="88"/>
                      <a:pt x="44" y="88"/>
                    </a:cubicBezTo>
                    <a:cubicBezTo>
                      <a:pt x="45" y="88"/>
                      <a:pt x="46" y="88"/>
                      <a:pt x="46" y="88"/>
                    </a:cubicBezTo>
                    <a:cubicBezTo>
                      <a:pt x="46" y="86"/>
                      <a:pt x="47" y="88"/>
                      <a:pt x="46" y="88"/>
                    </a:cubicBezTo>
                    <a:cubicBezTo>
                      <a:pt x="48" y="88"/>
                      <a:pt x="47" y="89"/>
                      <a:pt x="48" y="89"/>
                    </a:cubicBezTo>
                    <a:cubicBezTo>
                      <a:pt x="49" y="89"/>
                      <a:pt x="48" y="89"/>
                      <a:pt x="49" y="88"/>
                    </a:cubicBezTo>
                    <a:cubicBezTo>
                      <a:pt x="50" y="88"/>
                      <a:pt x="51" y="88"/>
                      <a:pt x="52" y="88"/>
                    </a:cubicBezTo>
                    <a:cubicBezTo>
                      <a:pt x="52" y="88"/>
                      <a:pt x="53" y="88"/>
                      <a:pt x="54" y="88"/>
                    </a:cubicBezTo>
                    <a:cubicBezTo>
                      <a:pt x="55" y="89"/>
                      <a:pt x="54" y="88"/>
                      <a:pt x="55" y="88"/>
                    </a:cubicBezTo>
                    <a:cubicBezTo>
                      <a:pt x="56" y="88"/>
                      <a:pt x="56" y="89"/>
                      <a:pt x="56" y="89"/>
                    </a:cubicBezTo>
                    <a:cubicBezTo>
                      <a:pt x="57" y="89"/>
                      <a:pt x="57" y="88"/>
                      <a:pt x="57" y="88"/>
                    </a:cubicBezTo>
                    <a:cubicBezTo>
                      <a:pt x="58" y="88"/>
                      <a:pt x="58" y="88"/>
                      <a:pt x="58" y="88"/>
                    </a:cubicBezTo>
                    <a:cubicBezTo>
                      <a:pt x="58" y="88"/>
                      <a:pt x="59" y="88"/>
                      <a:pt x="59" y="88"/>
                    </a:cubicBezTo>
                    <a:cubicBezTo>
                      <a:pt x="59" y="87"/>
                      <a:pt x="60" y="88"/>
                      <a:pt x="60" y="87"/>
                    </a:cubicBezTo>
                    <a:cubicBezTo>
                      <a:pt x="61" y="86"/>
                      <a:pt x="63" y="88"/>
                      <a:pt x="62" y="86"/>
                    </a:cubicBezTo>
                    <a:cubicBezTo>
                      <a:pt x="62" y="85"/>
                      <a:pt x="63" y="85"/>
                      <a:pt x="64" y="85"/>
                    </a:cubicBezTo>
                    <a:cubicBezTo>
                      <a:pt x="64" y="85"/>
                      <a:pt x="64" y="85"/>
                      <a:pt x="65" y="85"/>
                    </a:cubicBezTo>
                    <a:cubicBezTo>
                      <a:pt x="66" y="85"/>
                      <a:pt x="66" y="84"/>
                      <a:pt x="66" y="84"/>
                    </a:cubicBezTo>
                    <a:cubicBezTo>
                      <a:pt x="65" y="83"/>
                      <a:pt x="65" y="83"/>
                      <a:pt x="65" y="83"/>
                    </a:cubicBezTo>
                    <a:cubicBezTo>
                      <a:pt x="65" y="82"/>
                      <a:pt x="66" y="83"/>
                      <a:pt x="66" y="82"/>
                    </a:cubicBezTo>
                    <a:cubicBezTo>
                      <a:pt x="66" y="81"/>
                      <a:pt x="65" y="82"/>
                      <a:pt x="64" y="82"/>
                    </a:cubicBezTo>
                    <a:cubicBezTo>
                      <a:pt x="63" y="82"/>
                      <a:pt x="63" y="82"/>
                      <a:pt x="63" y="83"/>
                    </a:cubicBezTo>
                    <a:cubicBezTo>
                      <a:pt x="62" y="84"/>
                      <a:pt x="60" y="84"/>
                      <a:pt x="62" y="82"/>
                    </a:cubicBezTo>
                    <a:cubicBezTo>
                      <a:pt x="62" y="82"/>
                      <a:pt x="62" y="82"/>
                      <a:pt x="62" y="82"/>
                    </a:cubicBezTo>
                    <a:cubicBezTo>
                      <a:pt x="62" y="82"/>
                      <a:pt x="61" y="81"/>
                      <a:pt x="60" y="81"/>
                    </a:cubicBezTo>
                    <a:cubicBezTo>
                      <a:pt x="60" y="82"/>
                      <a:pt x="60" y="82"/>
                      <a:pt x="60" y="82"/>
                    </a:cubicBezTo>
                    <a:cubicBezTo>
                      <a:pt x="57" y="83"/>
                      <a:pt x="60" y="82"/>
                      <a:pt x="60" y="81"/>
                    </a:cubicBezTo>
                    <a:cubicBezTo>
                      <a:pt x="58" y="81"/>
                      <a:pt x="58" y="81"/>
                      <a:pt x="60" y="81"/>
                    </a:cubicBezTo>
                    <a:cubicBezTo>
                      <a:pt x="60" y="81"/>
                      <a:pt x="59" y="80"/>
                      <a:pt x="60" y="80"/>
                    </a:cubicBezTo>
                    <a:cubicBezTo>
                      <a:pt x="61" y="81"/>
                      <a:pt x="61" y="80"/>
                      <a:pt x="62" y="80"/>
                    </a:cubicBezTo>
                    <a:cubicBezTo>
                      <a:pt x="63" y="80"/>
                      <a:pt x="62" y="79"/>
                      <a:pt x="62" y="79"/>
                    </a:cubicBezTo>
                    <a:cubicBezTo>
                      <a:pt x="61" y="79"/>
                      <a:pt x="59" y="78"/>
                      <a:pt x="62" y="78"/>
                    </a:cubicBezTo>
                    <a:cubicBezTo>
                      <a:pt x="62" y="78"/>
                      <a:pt x="62" y="78"/>
                      <a:pt x="62" y="78"/>
                    </a:cubicBezTo>
                    <a:cubicBezTo>
                      <a:pt x="63" y="77"/>
                      <a:pt x="63" y="78"/>
                      <a:pt x="64" y="78"/>
                    </a:cubicBezTo>
                    <a:cubicBezTo>
                      <a:pt x="64" y="78"/>
                      <a:pt x="64" y="78"/>
                      <a:pt x="64" y="78"/>
                    </a:cubicBezTo>
                    <a:cubicBezTo>
                      <a:pt x="64" y="78"/>
                      <a:pt x="65" y="77"/>
                      <a:pt x="64" y="77"/>
                    </a:cubicBezTo>
                    <a:cubicBezTo>
                      <a:pt x="63" y="77"/>
                      <a:pt x="63" y="76"/>
                      <a:pt x="64" y="76"/>
                    </a:cubicBezTo>
                    <a:cubicBezTo>
                      <a:pt x="63" y="75"/>
                      <a:pt x="65" y="76"/>
                      <a:pt x="65" y="76"/>
                    </a:cubicBezTo>
                    <a:cubicBezTo>
                      <a:pt x="65" y="76"/>
                      <a:pt x="66" y="76"/>
                      <a:pt x="66" y="75"/>
                    </a:cubicBezTo>
                    <a:cubicBezTo>
                      <a:pt x="66" y="75"/>
                      <a:pt x="66" y="75"/>
                      <a:pt x="67" y="74"/>
                    </a:cubicBezTo>
                    <a:cubicBezTo>
                      <a:pt x="68" y="74"/>
                      <a:pt x="67" y="73"/>
                      <a:pt x="67" y="73"/>
                    </a:cubicBezTo>
                    <a:cubicBezTo>
                      <a:pt x="68" y="73"/>
                      <a:pt x="67" y="73"/>
                      <a:pt x="68" y="72"/>
                    </a:cubicBezTo>
                    <a:cubicBezTo>
                      <a:pt x="68" y="72"/>
                      <a:pt x="68" y="72"/>
                      <a:pt x="68" y="71"/>
                    </a:cubicBezTo>
                    <a:cubicBezTo>
                      <a:pt x="69" y="71"/>
                      <a:pt x="68" y="71"/>
                      <a:pt x="69" y="7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9" name="Freeform 3501"/>
              <p:cNvSpPr>
                <a:spLocks/>
              </p:cNvSpPr>
              <p:nvPr/>
            </p:nvSpPr>
            <p:spPr bwMode="auto">
              <a:xfrm>
                <a:off x="4222751" y="3055938"/>
                <a:ext cx="4763" cy="7937"/>
              </a:xfrm>
              <a:custGeom>
                <a:avLst/>
                <a:gdLst>
                  <a:gd name="T0" fmla="*/ 1 w 2"/>
                  <a:gd name="T1" fmla="*/ 2 h 3"/>
                  <a:gd name="T2" fmla="*/ 1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3 h 3"/>
                  <a:gd name="T16" fmla="*/ 1 w 2"/>
                  <a:gd name="T17" fmla="*/ 2 h 3"/>
                  <a:gd name="T18" fmla="*/ 1 w 2"/>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2"/>
                    </a:moveTo>
                    <a:cubicBezTo>
                      <a:pt x="1" y="1"/>
                      <a:pt x="1" y="1"/>
                      <a:pt x="1" y="1"/>
                    </a:cubicBezTo>
                    <a:cubicBezTo>
                      <a:pt x="0" y="1"/>
                      <a:pt x="0" y="1"/>
                      <a:pt x="0" y="1"/>
                    </a:cubicBezTo>
                    <a:cubicBezTo>
                      <a:pt x="0" y="0"/>
                      <a:pt x="0" y="1"/>
                      <a:pt x="0" y="1"/>
                    </a:cubicBezTo>
                    <a:cubicBezTo>
                      <a:pt x="0" y="1"/>
                      <a:pt x="0" y="1"/>
                      <a:pt x="0" y="2"/>
                    </a:cubicBezTo>
                    <a:cubicBezTo>
                      <a:pt x="1" y="2"/>
                      <a:pt x="0" y="2"/>
                      <a:pt x="0" y="2"/>
                    </a:cubicBezTo>
                    <a:cubicBezTo>
                      <a:pt x="1" y="2"/>
                      <a:pt x="0" y="2"/>
                      <a:pt x="1" y="2"/>
                    </a:cubicBezTo>
                    <a:cubicBezTo>
                      <a:pt x="1" y="2"/>
                      <a:pt x="1" y="3"/>
                      <a:pt x="1" y="3"/>
                    </a:cubicBezTo>
                    <a:cubicBezTo>
                      <a:pt x="1" y="3"/>
                      <a:pt x="1" y="2"/>
                      <a:pt x="1" y="2"/>
                    </a:cubicBezTo>
                    <a:cubicBezTo>
                      <a:pt x="2"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0" name="Freeform 3502"/>
              <p:cNvSpPr>
                <a:spLocks/>
              </p:cNvSpPr>
              <p:nvPr/>
            </p:nvSpPr>
            <p:spPr bwMode="auto">
              <a:xfrm>
                <a:off x="4202113" y="3049588"/>
                <a:ext cx="9525" cy="11112"/>
              </a:xfrm>
              <a:custGeom>
                <a:avLst/>
                <a:gdLst>
                  <a:gd name="T0" fmla="*/ 1 w 3"/>
                  <a:gd name="T1" fmla="*/ 3 h 4"/>
                  <a:gd name="T2" fmla="*/ 2 w 3"/>
                  <a:gd name="T3" fmla="*/ 2 h 4"/>
                  <a:gd name="T4" fmla="*/ 3 w 3"/>
                  <a:gd name="T5" fmla="*/ 1 h 4"/>
                  <a:gd name="T6" fmla="*/ 3 w 3"/>
                  <a:gd name="T7" fmla="*/ 0 h 4"/>
                  <a:gd name="T8" fmla="*/ 2 w 3"/>
                  <a:gd name="T9" fmla="*/ 0 h 4"/>
                  <a:gd name="T10" fmla="*/ 1 w 3"/>
                  <a:gd name="T11" fmla="*/ 1 h 4"/>
                  <a:gd name="T12" fmla="*/ 1 w 3"/>
                  <a:gd name="T13" fmla="*/ 2 h 4"/>
                  <a:gd name="T14" fmla="*/ 1 w 3"/>
                  <a:gd name="T15" fmla="*/ 2 h 4"/>
                  <a:gd name="T16" fmla="*/ 1 w 3"/>
                  <a:gd name="T17" fmla="*/ 2 h 4"/>
                  <a:gd name="T18" fmla="*/ 0 w 3"/>
                  <a:gd name="T19" fmla="*/ 2 h 4"/>
                  <a:gd name="T20" fmla="*/ 0 w 3"/>
                  <a:gd name="T21" fmla="*/ 4 h 4"/>
                  <a:gd name="T22" fmla="*/ 1 w 3"/>
                  <a:gd name="T23" fmla="*/ 4 h 4"/>
                  <a:gd name="T24" fmla="*/ 1 w 3"/>
                  <a:gd name="T25" fmla="*/ 3 h 4"/>
                  <a:gd name="T26" fmla="*/ 1 w 3"/>
                  <a:gd name="T2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1" y="3"/>
                    </a:moveTo>
                    <a:cubicBezTo>
                      <a:pt x="2" y="3"/>
                      <a:pt x="2" y="3"/>
                      <a:pt x="2" y="2"/>
                    </a:cubicBezTo>
                    <a:cubicBezTo>
                      <a:pt x="2" y="2"/>
                      <a:pt x="2" y="1"/>
                      <a:pt x="3" y="1"/>
                    </a:cubicBezTo>
                    <a:cubicBezTo>
                      <a:pt x="3" y="0"/>
                      <a:pt x="3" y="0"/>
                      <a:pt x="3" y="0"/>
                    </a:cubicBezTo>
                    <a:cubicBezTo>
                      <a:pt x="2" y="0"/>
                      <a:pt x="2" y="0"/>
                      <a:pt x="2" y="0"/>
                    </a:cubicBezTo>
                    <a:cubicBezTo>
                      <a:pt x="2" y="1"/>
                      <a:pt x="2" y="1"/>
                      <a:pt x="1" y="1"/>
                    </a:cubicBezTo>
                    <a:cubicBezTo>
                      <a:pt x="1" y="1"/>
                      <a:pt x="1" y="1"/>
                      <a:pt x="1" y="2"/>
                    </a:cubicBezTo>
                    <a:cubicBezTo>
                      <a:pt x="0" y="2"/>
                      <a:pt x="1" y="2"/>
                      <a:pt x="1" y="2"/>
                    </a:cubicBezTo>
                    <a:cubicBezTo>
                      <a:pt x="1" y="2"/>
                      <a:pt x="1" y="2"/>
                      <a:pt x="1" y="2"/>
                    </a:cubicBezTo>
                    <a:cubicBezTo>
                      <a:pt x="1" y="2"/>
                      <a:pt x="0" y="2"/>
                      <a:pt x="0" y="2"/>
                    </a:cubicBezTo>
                    <a:cubicBezTo>
                      <a:pt x="0" y="2"/>
                      <a:pt x="0" y="3"/>
                      <a:pt x="0" y="4"/>
                    </a:cubicBezTo>
                    <a:cubicBezTo>
                      <a:pt x="0" y="4"/>
                      <a:pt x="1" y="4"/>
                      <a:pt x="1" y="4"/>
                    </a:cubicBezTo>
                    <a:cubicBezTo>
                      <a:pt x="1" y="4"/>
                      <a:pt x="1" y="4"/>
                      <a:pt x="1" y="3"/>
                    </a:cubicBezTo>
                    <a:cubicBezTo>
                      <a:pt x="1"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1" name="Freeform 3503"/>
              <p:cNvSpPr>
                <a:spLocks/>
              </p:cNvSpPr>
              <p:nvPr/>
            </p:nvSpPr>
            <p:spPr bwMode="auto">
              <a:xfrm>
                <a:off x="4197351" y="3241675"/>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2" name="Freeform 3504"/>
              <p:cNvSpPr>
                <a:spLocks/>
              </p:cNvSpPr>
              <p:nvPr/>
            </p:nvSpPr>
            <p:spPr bwMode="auto">
              <a:xfrm>
                <a:off x="4194176" y="3238500"/>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3" name="Freeform 3505"/>
              <p:cNvSpPr>
                <a:spLocks/>
              </p:cNvSpPr>
              <p:nvPr/>
            </p:nvSpPr>
            <p:spPr bwMode="auto">
              <a:xfrm>
                <a:off x="4197351" y="3238500"/>
                <a:ext cx="1588"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4" name="Freeform 3506"/>
              <p:cNvSpPr>
                <a:spLocks/>
              </p:cNvSpPr>
              <p:nvPr/>
            </p:nvSpPr>
            <p:spPr bwMode="auto">
              <a:xfrm>
                <a:off x="4198938" y="3024188"/>
                <a:ext cx="3175" cy="1587"/>
              </a:xfrm>
              <a:custGeom>
                <a:avLst/>
                <a:gdLst>
                  <a:gd name="T0" fmla="*/ 0 w 1"/>
                  <a:gd name="T1" fmla="*/ 0 h 1"/>
                  <a:gd name="T2" fmla="*/ 1 w 1"/>
                  <a:gd name="T3" fmla="*/ 1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1" y="1"/>
                    </a:cubicBezTo>
                    <a:cubicBezTo>
                      <a:pt x="1" y="1"/>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5" name="Freeform 3507"/>
              <p:cNvSpPr>
                <a:spLocks/>
              </p:cNvSpPr>
              <p:nvPr/>
            </p:nvSpPr>
            <p:spPr bwMode="auto">
              <a:xfrm>
                <a:off x="4194176" y="3032125"/>
                <a:ext cx="19050" cy="14287"/>
              </a:xfrm>
              <a:custGeom>
                <a:avLst/>
                <a:gdLst>
                  <a:gd name="T0" fmla="*/ 1 w 7"/>
                  <a:gd name="T1" fmla="*/ 1 h 5"/>
                  <a:gd name="T2" fmla="*/ 1 w 7"/>
                  <a:gd name="T3" fmla="*/ 2 h 5"/>
                  <a:gd name="T4" fmla="*/ 1 w 7"/>
                  <a:gd name="T5" fmla="*/ 2 h 5"/>
                  <a:gd name="T6" fmla="*/ 3 w 7"/>
                  <a:gd name="T7" fmla="*/ 2 h 5"/>
                  <a:gd name="T8" fmla="*/ 2 w 7"/>
                  <a:gd name="T9" fmla="*/ 3 h 5"/>
                  <a:gd name="T10" fmla="*/ 2 w 7"/>
                  <a:gd name="T11" fmla="*/ 4 h 5"/>
                  <a:gd name="T12" fmla="*/ 1 w 7"/>
                  <a:gd name="T13" fmla="*/ 4 h 5"/>
                  <a:gd name="T14" fmla="*/ 0 w 7"/>
                  <a:gd name="T15" fmla="*/ 4 h 5"/>
                  <a:gd name="T16" fmla="*/ 0 w 7"/>
                  <a:gd name="T17" fmla="*/ 5 h 5"/>
                  <a:gd name="T18" fmla="*/ 2 w 7"/>
                  <a:gd name="T19" fmla="*/ 4 h 5"/>
                  <a:gd name="T20" fmla="*/ 3 w 7"/>
                  <a:gd name="T21" fmla="*/ 4 h 5"/>
                  <a:gd name="T22" fmla="*/ 4 w 7"/>
                  <a:gd name="T23" fmla="*/ 4 h 5"/>
                  <a:gd name="T24" fmla="*/ 4 w 7"/>
                  <a:gd name="T25" fmla="*/ 4 h 5"/>
                  <a:gd name="T26" fmla="*/ 6 w 7"/>
                  <a:gd name="T27" fmla="*/ 3 h 5"/>
                  <a:gd name="T28" fmla="*/ 6 w 7"/>
                  <a:gd name="T29" fmla="*/ 3 h 5"/>
                  <a:gd name="T30" fmla="*/ 5 w 7"/>
                  <a:gd name="T31" fmla="*/ 2 h 5"/>
                  <a:gd name="T32" fmla="*/ 3 w 7"/>
                  <a:gd name="T33" fmla="*/ 0 h 5"/>
                  <a:gd name="T34" fmla="*/ 2 w 7"/>
                  <a:gd name="T35" fmla="*/ 1 h 5"/>
                  <a:gd name="T36" fmla="*/ 1 w 7"/>
                  <a:gd name="T37" fmla="*/ 1 h 5"/>
                  <a:gd name="T38" fmla="*/ 1 w 7"/>
                  <a:gd name="T3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5">
                    <a:moveTo>
                      <a:pt x="1" y="1"/>
                    </a:moveTo>
                    <a:cubicBezTo>
                      <a:pt x="1" y="2"/>
                      <a:pt x="1" y="2"/>
                      <a:pt x="1" y="2"/>
                    </a:cubicBezTo>
                    <a:cubicBezTo>
                      <a:pt x="2" y="2"/>
                      <a:pt x="0" y="2"/>
                      <a:pt x="1" y="2"/>
                    </a:cubicBezTo>
                    <a:cubicBezTo>
                      <a:pt x="2" y="2"/>
                      <a:pt x="3" y="2"/>
                      <a:pt x="3" y="2"/>
                    </a:cubicBezTo>
                    <a:cubicBezTo>
                      <a:pt x="2" y="3"/>
                      <a:pt x="3" y="3"/>
                      <a:pt x="2" y="3"/>
                    </a:cubicBezTo>
                    <a:cubicBezTo>
                      <a:pt x="2" y="3"/>
                      <a:pt x="2" y="4"/>
                      <a:pt x="2" y="4"/>
                    </a:cubicBezTo>
                    <a:cubicBezTo>
                      <a:pt x="4" y="4"/>
                      <a:pt x="1" y="4"/>
                      <a:pt x="1" y="4"/>
                    </a:cubicBezTo>
                    <a:cubicBezTo>
                      <a:pt x="1" y="3"/>
                      <a:pt x="0" y="4"/>
                      <a:pt x="0" y="4"/>
                    </a:cubicBezTo>
                    <a:cubicBezTo>
                      <a:pt x="0" y="4"/>
                      <a:pt x="1" y="4"/>
                      <a:pt x="0" y="5"/>
                    </a:cubicBezTo>
                    <a:cubicBezTo>
                      <a:pt x="1" y="5"/>
                      <a:pt x="1" y="5"/>
                      <a:pt x="2" y="4"/>
                    </a:cubicBezTo>
                    <a:cubicBezTo>
                      <a:pt x="2" y="4"/>
                      <a:pt x="2" y="4"/>
                      <a:pt x="3" y="4"/>
                    </a:cubicBezTo>
                    <a:cubicBezTo>
                      <a:pt x="3" y="5"/>
                      <a:pt x="3" y="4"/>
                      <a:pt x="4" y="4"/>
                    </a:cubicBezTo>
                    <a:cubicBezTo>
                      <a:pt x="4" y="4"/>
                      <a:pt x="4" y="4"/>
                      <a:pt x="4" y="4"/>
                    </a:cubicBezTo>
                    <a:cubicBezTo>
                      <a:pt x="5" y="3"/>
                      <a:pt x="4" y="5"/>
                      <a:pt x="6" y="3"/>
                    </a:cubicBezTo>
                    <a:cubicBezTo>
                      <a:pt x="6" y="3"/>
                      <a:pt x="7" y="3"/>
                      <a:pt x="6" y="3"/>
                    </a:cubicBezTo>
                    <a:cubicBezTo>
                      <a:pt x="6" y="3"/>
                      <a:pt x="5" y="2"/>
                      <a:pt x="5" y="2"/>
                    </a:cubicBezTo>
                    <a:cubicBezTo>
                      <a:pt x="3" y="2"/>
                      <a:pt x="4" y="1"/>
                      <a:pt x="3" y="0"/>
                    </a:cubicBezTo>
                    <a:cubicBezTo>
                      <a:pt x="3" y="0"/>
                      <a:pt x="1" y="0"/>
                      <a:pt x="2" y="1"/>
                    </a:cubicBezTo>
                    <a:cubicBezTo>
                      <a:pt x="2" y="1"/>
                      <a:pt x="1" y="0"/>
                      <a:pt x="1" y="1"/>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6" name="Freeform 3508"/>
              <p:cNvSpPr>
                <a:spLocks/>
              </p:cNvSpPr>
              <p:nvPr/>
            </p:nvSpPr>
            <p:spPr bwMode="auto">
              <a:xfrm>
                <a:off x="4273551" y="29495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7" name="Freeform 3509"/>
              <p:cNvSpPr>
                <a:spLocks/>
              </p:cNvSpPr>
              <p:nvPr/>
            </p:nvSpPr>
            <p:spPr bwMode="auto">
              <a:xfrm>
                <a:off x="4268788" y="2963863"/>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0"/>
                      <a:pt x="1" y="0"/>
                      <a:pt x="1"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8" name="Freeform 3510"/>
              <p:cNvSpPr>
                <a:spLocks/>
              </p:cNvSpPr>
              <p:nvPr/>
            </p:nvSpPr>
            <p:spPr bwMode="auto">
              <a:xfrm>
                <a:off x="4284663" y="294005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9" name="Freeform 3511"/>
              <p:cNvSpPr>
                <a:spLocks/>
              </p:cNvSpPr>
              <p:nvPr/>
            </p:nvSpPr>
            <p:spPr bwMode="auto">
              <a:xfrm>
                <a:off x="4300538" y="2906713"/>
                <a:ext cx="1588" cy="1587"/>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0" name="Freeform 3512"/>
              <p:cNvSpPr>
                <a:spLocks/>
              </p:cNvSpPr>
              <p:nvPr/>
            </p:nvSpPr>
            <p:spPr bwMode="auto">
              <a:xfrm>
                <a:off x="4173538" y="30210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1" name="Freeform 3513"/>
              <p:cNvSpPr>
                <a:spLocks/>
              </p:cNvSpPr>
              <p:nvPr/>
            </p:nvSpPr>
            <p:spPr bwMode="auto">
              <a:xfrm>
                <a:off x="4165601" y="3003550"/>
                <a:ext cx="1588"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2" name="Freeform 3514"/>
              <p:cNvSpPr>
                <a:spLocks/>
              </p:cNvSpPr>
              <p:nvPr/>
            </p:nvSpPr>
            <p:spPr bwMode="auto">
              <a:xfrm>
                <a:off x="4211638" y="3049588"/>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3" name="Freeform 3516"/>
              <p:cNvSpPr>
                <a:spLocks/>
              </p:cNvSpPr>
              <p:nvPr/>
            </p:nvSpPr>
            <p:spPr bwMode="auto">
              <a:xfrm>
                <a:off x="4279901" y="3252788"/>
                <a:ext cx="3175" cy="317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4" name="Freeform 3517"/>
              <p:cNvSpPr>
                <a:spLocks/>
              </p:cNvSpPr>
              <p:nvPr/>
            </p:nvSpPr>
            <p:spPr bwMode="auto">
              <a:xfrm>
                <a:off x="4284663" y="3255963"/>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5" name="Freeform 3518"/>
              <p:cNvSpPr>
                <a:spLocks/>
              </p:cNvSpPr>
              <p:nvPr/>
            </p:nvSpPr>
            <p:spPr bwMode="auto">
              <a:xfrm>
                <a:off x="4287838" y="3262313"/>
                <a:ext cx="9525" cy="1587"/>
              </a:xfrm>
              <a:custGeom>
                <a:avLst/>
                <a:gdLst>
                  <a:gd name="T0" fmla="*/ 2 w 3"/>
                  <a:gd name="T1" fmla="*/ 0 h 1"/>
                  <a:gd name="T2" fmla="*/ 1 w 3"/>
                  <a:gd name="T3" fmla="*/ 0 h 1"/>
                  <a:gd name="T4" fmla="*/ 0 w 3"/>
                  <a:gd name="T5" fmla="*/ 0 h 1"/>
                  <a:gd name="T6" fmla="*/ 0 w 3"/>
                  <a:gd name="T7" fmla="*/ 1 h 1"/>
                  <a:gd name="T8" fmla="*/ 1 w 3"/>
                  <a:gd name="T9" fmla="*/ 0 h 1"/>
                  <a:gd name="T10" fmla="*/ 2 w 3"/>
                  <a:gd name="T11" fmla="*/ 1 h 1"/>
                  <a:gd name="T12" fmla="*/ 2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0"/>
                    </a:moveTo>
                    <a:cubicBezTo>
                      <a:pt x="2" y="0"/>
                      <a:pt x="1" y="0"/>
                      <a:pt x="1" y="0"/>
                    </a:cubicBezTo>
                    <a:cubicBezTo>
                      <a:pt x="1" y="0"/>
                      <a:pt x="1" y="0"/>
                      <a:pt x="0" y="0"/>
                    </a:cubicBezTo>
                    <a:cubicBezTo>
                      <a:pt x="0" y="0"/>
                      <a:pt x="1" y="0"/>
                      <a:pt x="0" y="1"/>
                    </a:cubicBezTo>
                    <a:cubicBezTo>
                      <a:pt x="2" y="1"/>
                      <a:pt x="0" y="0"/>
                      <a:pt x="1" y="0"/>
                    </a:cubicBezTo>
                    <a:cubicBezTo>
                      <a:pt x="2" y="1"/>
                      <a:pt x="2" y="1"/>
                      <a:pt x="2" y="1"/>
                    </a:cubicBezTo>
                    <a:cubicBezTo>
                      <a:pt x="2"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6" name="Freeform 3519"/>
              <p:cNvSpPr>
                <a:spLocks/>
              </p:cNvSpPr>
              <p:nvPr/>
            </p:nvSpPr>
            <p:spPr bwMode="auto">
              <a:xfrm>
                <a:off x="4287838" y="3248025"/>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7" name="Freeform 3118"/>
              <p:cNvSpPr>
                <a:spLocks/>
              </p:cNvSpPr>
              <p:nvPr/>
            </p:nvSpPr>
            <p:spPr bwMode="auto">
              <a:xfrm>
                <a:off x="4133850" y="2498725"/>
                <a:ext cx="25400" cy="14287"/>
              </a:xfrm>
              <a:custGeom>
                <a:avLst/>
                <a:gdLst>
                  <a:gd name="T0" fmla="*/ 1 w 9"/>
                  <a:gd name="T1" fmla="*/ 5 h 5"/>
                  <a:gd name="T2" fmla="*/ 3 w 9"/>
                  <a:gd name="T3" fmla="*/ 3 h 5"/>
                  <a:gd name="T4" fmla="*/ 5 w 9"/>
                  <a:gd name="T5" fmla="*/ 3 h 5"/>
                  <a:gd name="T6" fmla="*/ 6 w 9"/>
                  <a:gd name="T7" fmla="*/ 3 h 5"/>
                  <a:gd name="T8" fmla="*/ 8 w 9"/>
                  <a:gd name="T9" fmla="*/ 2 h 5"/>
                  <a:gd name="T10" fmla="*/ 9 w 9"/>
                  <a:gd name="T11" fmla="*/ 1 h 5"/>
                  <a:gd name="T12" fmla="*/ 9 w 9"/>
                  <a:gd name="T13" fmla="*/ 0 h 5"/>
                  <a:gd name="T14" fmla="*/ 6 w 9"/>
                  <a:gd name="T15" fmla="*/ 0 h 5"/>
                  <a:gd name="T16" fmla="*/ 4 w 9"/>
                  <a:gd name="T17" fmla="*/ 2 h 5"/>
                  <a:gd name="T18" fmla="*/ 3 w 9"/>
                  <a:gd name="T19" fmla="*/ 3 h 5"/>
                  <a:gd name="T20" fmla="*/ 3 w 9"/>
                  <a:gd name="T21" fmla="*/ 3 h 5"/>
                  <a:gd name="T22" fmla="*/ 2 w 9"/>
                  <a:gd name="T23" fmla="*/ 3 h 5"/>
                  <a:gd name="T24" fmla="*/ 1 w 9"/>
                  <a:gd name="T25" fmla="*/ 4 h 5"/>
                  <a:gd name="T26" fmla="*/ 0 w 9"/>
                  <a:gd name="T27" fmla="*/ 4 h 5"/>
                  <a:gd name="T28" fmla="*/ 1 w 9"/>
                  <a:gd name="T2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
                    <a:moveTo>
                      <a:pt x="1" y="5"/>
                    </a:moveTo>
                    <a:cubicBezTo>
                      <a:pt x="1" y="5"/>
                      <a:pt x="1" y="4"/>
                      <a:pt x="3" y="3"/>
                    </a:cubicBezTo>
                    <a:cubicBezTo>
                      <a:pt x="3" y="3"/>
                      <a:pt x="5" y="3"/>
                      <a:pt x="5" y="3"/>
                    </a:cubicBezTo>
                    <a:cubicBezTo>
                      <a:pt x="5" y="3"/>
                      <a:pt x="6" y="3"/>
                      <a:pt x="6" y="3"/>
                    </a:cubicBezTo>
                    <a:cubicBezTo>
                      <a:pt x="7" y="3"/>
                      <a:pt x="7" y="2"/>
                      <a:pt x="8" y="2"/>
                    </a:cubicBezTo>
                    <a:cubicBezTo>
                      <a:pt x="9" y="2"/>
                      <a:pt x="9" y="2"/>
                      <a:pt x="9" y="1"/>
                    </a:cubicBezTo>
                    <a:cubicBezTo>
                      <a:pt x="9" y="1"/>
                      <a:pt x="9" y="1"/>
                      <a:pt x="9" y="0"/>
                    </a:cubicBezTo>
                    <a:cubicBezTo>
                      <a:pt x="8" y="0"/>
                      <a:pt x="8" y="0"/>
                      <a:pt x="6" y="0"/>
                    </a:cubicBezTo>
                    <a:cubicBezTo>
                      <a:pt x="6" y="0"/>
                      <a:pt x="5" y="2"/>
                      <a:pt x="4" y="2"/>
                    </a:cubicBezTo>
                    <a:cubicBezTo>
                      <a:pt x="4" y="2"/>
                      <a:pt x="4" y="2"/>
                      <a:pt x="3" y="3"/>
                    </a:cubicBezTo>
                    <a:cubicBezTo>
                      <a:pt x="3" y="3"/>
                      <a:pt x="3" y="3"/>
                      <a:pt x="3" y="3"/>
                    </a:cubicBezTo>
                    <a:cubicBezTo>
                      <a:pt x="3" y="3"/>
                      <a:pt x="2" y="3"/>
                      <a:pt x="2" y="3"/>
                    </a:cubicBezTo>
                    <a:cubicBezTo>
                      <a:pt x="1" y="3"/>
                      <a:pt x="1" y="4"/>
                      <a:pt x="1" y="4"/>
                    </a:cubicBezTo>
                    <a:cubicBezTo>
                      <a:pt x="0" y="4"/>
                      <a:pt x="0" y="4"/>
                      <a:pt x="0" y="4"/>
                    </a:cubicBezTo>
                    <a:cubicBezTo>
                      <a:pt x="0" y="4"/>
                      <a:pt x="0" y="5"/>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8" name="Freeform 3520"/>
              <p:cNvSpPr>
                <a:spLocks/>
              </p:cNvSpPr>
              <p:nvPr/>
            </p:nvSpPr>
            <p:spPr bwMode="auto">
              <a:xfrm>
                <a:off x="4016376" y="2957513"/>
                <a:ext cx="7938" cy="6350"/>
              </a:xfrm>
              <a:custGeom>
                <a:avLst/>
                <a:gdLst>
                  <a:gd name="T0" fmla="*/ 2 w 3"/>
                  <a:gd name="T1" fmla="*/ 0 h 2"/>
                  <a:gd name="T2" fmla="*/ 3 w 3"/>
                  <a:gd name="T3" fmla="*/ 1 h 2"/>
                  <a:gd name="T4" fmla="*/ 2 w 3"/>
                  <a:gd name="T5" fmla="*/ 0 h 2"/>
                </a:gdLst>
                <a:ahLst/>
                <a:cxnLst>
                  <a:cxn ang="0">
                    <a:pos x="T0" y="T1"/>
                  </a:cxn>
                  <a:cxn ang="0">
                    <a:pos x="T2" y="T3"/>
                  </a:cxn>
                  <a:cxn ang="0">
                    <a:pos x="T4" y="T5"/>
                  </a:cxn>
                </a:cxnLst>
                <a:rect l="0" t="0" r="r" b="b"/>
                <a:pathLst>
                  <a:path w="3" h="2">
                    <a:moveTo>
                      <a:pt x="2" y="0"/>
                    </a:moveTo>
                    <a:cubicBezTo>
                      <a:pt x="2" y="0"/>
                      <a:pt x="3" y="1"/>
                      <a:pt x="3" y="1"/>
                    </a:cubicBezTo>
                    <a:cubicBezTo>
                      <a:pt x="2" y="2"/>
                      <a:pt x="0"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303" name="Group 302"/>
            <p:cNvGrpSpPr/>
            <p:nvPr/>
          </p:nvGrpSpPr>
          <p:grpSpPr>
            <a:xfrm>
              <a:off x="2668588" y="1884363"/>
              <a:ext cx="1384300" cy="1044576"/>
              <a:chOff x="2668588" y="1884363"/>
              <a:chExt cx="1384300" cy="1044576"/>
            </a:xfrm>
            <a:grpFill/>
          </p:grpSpPr>
          <p:sp>
            <p:nvSpPr>
              <p:cNvPr id="1875" name="Freeform 4254"/>
              <p:cNvSpPr>
                <a:spLocks/>
              </p:cNvSpPr>
              <p:nvPr/>
            </p:nvSpPr>
            <p:spPr bwMode="auto">
              <a:xfrm>
                <a:off x="2927350" y="2281238"/>
                <a:ext cx="1588" cy="1588"/>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6" name="Freeform 4255"/>
              <p:cNvSpPr>
                <a:spLocks/>
              </p:cNvSpPr>
              <p:nvPr/>
            </p:nvSpPr>
            <p:spPr bwMode="auto">
              <a:xfrm>
                <a:off x="2938463" y="2281238"/>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7" name="Freeform 4256"/>
              <p:cNvSpPr>
                <a:spLocks/>
              </p:cNvSpPr>
              <p:nvPr/>
            </p:nvSpPr>
            <p:spPr bwMode="auto">
              <a:xfrm>
                <a:off x="2911475" y="2274888"/>
                <a:ext cx="9525" cy="3175"/>
              </a:xfrm>
              <a:custGeom>
                <a:avLst/>
                <a:gdLst>
                  <a:gd name="T0" fmla="*/ 2 w 3"/>
                  <a:gd name="T1" fmla="*/ 0 h 1"/>
                  <a:gd name="T2" fmla="*/ 1 w 3"/>
                  <a:gd name="T3" fmla="*/ 0 h 1"/>
                  <a:gd name="T4" fmla="*/ 2 w 3"/>
                  <a:gd name="T5" fmla="*/ 0 h 1"/>
                </a:gdLst>
                <a:ahLst/>
                <a:cxnLst>
                  <a:cxn ang="0">
                    <a:pos x="T0" y="T1"/>
                  </a:cxn>
                  <a:cxn ang="0">
                    <a:pos x="T2" y="T3"/>
                  </a:cxn>
                  <a:cxn ang="0">
                    <a:pos x="T4" y="T5"/>
                  </a:cxn>
                </a:cxnLst>
                <a:rect l="0" t="0" r="r" b="b"/>
                <a:pathLst>
                  <a:path w="3" h="1">
                    <a:moveTo>
                      <a:pt x="2" y="0"/>
                    </a:moveTo>
                    <a:cubicBezTo>
                      <a:pt x="2" y="0"/>
                      <a:pt x="0" y="0"/>
                      <a:pt x="1" y="0"/>
                    </a:cubicBezTo>
                    <a:cubicBezTo>
                      <a:pt x="3"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8" name="Freeform 4298"/>
              <p:cNvSpPr>
                <a:spLocks/>
              </p:cNvSpPr>
              <p:nvPr/>
            </p:nvSpPr>
            <p:spPr bwMode="auto">
              <a:xfrm>
                <a:off x="2736850" y="2254251"/>
                <a:ext cx="14288" cy="3175"/>
              </a:xfrm>
              <a:custGeom>
                <a:avLst/>
                <a:gdLst>
                  <a:gd name="T0" fmla="*/ 1 w 5"/>
                  <a:gd name="T1" fmla="*/ 1 h 1"/>
                  <a:gd name="T2" fmla="*/ 2 w 5"/>
                  <a:gd name="T3" fmla="*/ 1 h 1"/>
                  <a:gd name="T4" fmla="*/ 2 w 5"/>
                  <a:gd name="T5" fmla="*/ 1 h 1"/>
                  <a:gd name="T6" fmla="*/ 4 w 5"/>
                  <a:gd name="T7" fmla="*/ 1 h 1"/>
                  <a:gd name="T8" fmla="*/ 5 w 5"/>
                  <a:gd name="T9" fmla="*/ 1 h 1"/>
                  <a:gd name="T10" fmla="*/ 4 w 5"/>
                  <a:gd name="T11" fmla="*/ 0 h 1"/>
                  <a:gd name="T12" fmla="*/ 4 w 5"/>
                  <a:gd name="T13" fmla="*/ 0 h 1"/>
                  <a:gd name="T14" fmla="*/ 1 w 5"/>
                  <a:gd name="T15" fmla="*/ 0 h 1"/>
                  <a:gd name="T16" fmla="*/ 0 w 5"/>
                  <a:gd name="T17" fmla="*/ 0 h 1"/>
                  <a:gd name="T18" fmla="*/ 0 w 5"/>
                  <a:gd name="T19" fmla="*/ 1 h 1"/>
                  <a:gd name="T20" fmla="*/ 0 w 5"/>
                  <a:gd name="T21" fmla="*/ 1 h 1"/>
                  <a:gd name="T22" fmla="*/ 1 w 5"/>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
                    <a:moveTo>
                      <a:pt x="1" y="1"/>
                    </a:moveTo>
                    <a:cubicBezTo>
                      <a:pt x="2" y="1"/>
                      <a:pt x="2" y="1"/>
                      <a:pt x="2" y="1"/>
                    </a:cubicBezTo>
                    <a:cubicBezTo>
                      <a:pt x="2" y="1"/>
                      <a:pt x="2" y="1"/>
                      <a:pt x="2" y="1"/>
                    </a:cubicBezTo>
                    <a:cubicBezTo>
                      <a:pt x="4" y="1"/>
                      <a:pt x="4" y="1"/>
                      <a:pt x="4" y="1"/>
                    </a:cubicBezTo>
                    <a:cubicBezTo>
                      <a:pt x="5" y="1"/>
                      <a:pt x="5" y="1"/>
                      <a:pt x="5" y="1"/>
                    </a:cubicBezTo>
                    <a:cubicBezTo>
                      <a:pt x="4" y="0"/>
                      <a:pt x="4" y="0"/>
                      <a:pt x="4" y="0"/>
                    </a:cubicBezTo>
                    <a:cubicBezTo>
                      <a:pt x="4" y="0"/>
                      <a:pt x="4" y="0"/>
                      <a:pt x="4" y="0"/>
                    </a:cubicBezTo>
                    <a:cubicBezTo>
                      <a:pt x="4" y="0"/>
                      <a:pt x="2" y="0"/>
                      <a:pt x="1" y="0"/>
                    </a:cubicBezTo>
                    <a:cubicBezTo>
                      <a:pt x="1" y="0"/>
                      <a:pt x="0" y="0"/>
                      <a:pt x="0" y="0"/>
                    </a:cubicBezTo>
                    <a:cubicBezTo>
                      <a:pt x="0" y="0"/>
                      <a:pt x="0" y="1"/>
                      <a:pt x="0"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9" name="Freeform 4299"/>
              <p:cNvSpPr>
                <a:spLocks/>
              </p:cNvSpPr>
              <p:nvPr/>
            </p:nvSpPr>
            <p:spPr bwMode="auto">
              <a:xfrm>
                <a:off x="2768600" y="2278063"/>
                <a:ext cx="0" cy="3175"/>
              </a:xfrm>
              <a:custGeom>
                <a:avLst/>
                <a:gdLst>
                  <a:gd name="T0" fmla="*/ 1 h 1"/>
                  <a:gd name="T1" fmla="*/ 0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0" name="Freeform 4300"/>
              <p:cNvSpPr>
                <a:spLocks/>
              </p:cNvSpPr>
              <p:nvPr/>
            </p:nvSpPr>
            <p:spPr bwMode="auto">
              <a:xfrm>
                <a:off x="2682875" y="2249488"/>
                <a:ext cx="3175"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1" name="Freeform 4301"/>
              <p:cNvSpPr>
                <a:spLocks/>
              </p:cNvSpPr>
              <p:nvPr/>
            </p:nvSpPr>
            <p:spPr bwMode="auto">
              <a:xfrm>
                <a:off x="2682875" y="2217738"/>
                <a:ext cx="28575" cy="4763"/>
              </a:xfrm>
              <a:custGeom>
                <a:avLst/>
                <a:gdLst>
                  <a:gd name="T0" fmla="*/ 1 w 10"/>
                  <a:gd name="T1" fmla="*/ 1 h 2"/>
                  <a:gd name="T2" fmla="*/ 2 w 10"/>
                  <a:gd name="T3" fmla="*/ 1 h 2"/>
                  <a:gd name="T4" fmla="*/ 2 w 10"/>
                  <a:gd name="T5" fmla="*/ 1 h 2"/>
                  <a:gd name="T6" fmla="*/ 3 w 10"/>
                  <a:gd name="T7" fmla="*/ 2 h 2"/>
                  <a:gd name="T8" fmla="*/ 3 w 10"/>
                  <a:gd name="T9" fmla="*/ 2 h 2"/>
                  <a:gd name="T10" fmla="*/ 3 w 10"/>
                  <a:gd name="T11" fmla="*/ 2 h 2"/>
                  <a:gd name="T12" fmla="*/ 4 w 10"/>
                  <a:gd name="T13" fmla="*/ 2 h 2"/>
                  <a:gd name="T14" fmla="*/ 4 w 10"/>
                  <a:gd name="T15" fmla="*/ 2 h 2"/>
                  <a:gd name="T16" fmla="*/ 4 w 10"/>
                  <a:gd name="T17" fmla="*/ 2 h 2"/>
                  <a:gd name="T18" fmla="*/ 9 w 10"/>
                  <a:gd name="T19" fmla="*/ 2 h 2"/>
                  <a:gd name="T20" fmla="*/ 10 w 10"/>
                  <a:gd name="T21" fmla="*/ 2 h 2"/>
                  <a:gd name="T22" fmla="*/ 10 w 10"/>
                  <a:gd name="T23" fmla="*/ 1 h 2"/>
                  <a:gd name="T24" fmla="*/ 10 w 10"/>
                  <a:gd name="T25" fmla="*/ 1 h 2"/>
                  <a:gd name="T26" fmla="*/ 8 w 10"/>
                  <a:gd name="T27" fmla="*/ 1 h 2"/>
                  <a:gd name="T28" fmla="*/ 8 w 10"/>
                  <a:gd name="T29" fmla="*/ 1 h 2"/>
                  <a:gd name="T30" fmla="*/ 6 w 10"/>
                  <a:gd name="T31" fmla="*/ 0 h 2"/>
                  <a:gd name="T32" fmla="*/ 6 w 10"/>
                  <a:gd name="T33" fmla="*/ 0 h 2"/>
                  <a:gd name="T34" fmla="*/ 5 w 10"/>
                  <a:gd name="T35" fmla="*/ 0 h 2"/>
                  <a:gd name="T36" fmla="*/ 3 w 10"/>
                  <a:gd name="T37" fmla="*/ 0 h 2"/>
                  <a:gd name="T38" fmla="*/ 2 w 10"/>
                  <a:gd name="T39" fmla="*/ 0 h 2"/>
                  <a:gd name="T40" fmla="*/ 2 w 10"/>
                  <a:gd name="T41" fmla="*/ 0 h 2"/>
                  <a:gd name="T42" fmla="*/ 1 w 10"/>
                  <a:gd name="T43" fmla="*/ 0 h 2"/>
                  <a:gd name="T44" fmla="*/ 1 w 10"/>
                  <a:gd name="T45" fmla="*/ 0 h 2"/>
                  <a:gd name="T46" fmla="*/ 0 w 10"/>
                  <a:gd name="T47" fmla="*/ 1 h 2"/>
                  <a:gd name="T48" fmla="*/ 1 w 10"/>
                  <a:gd name="T4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2">
                    <a:moveTo>
                      <a:pt x="1" y="1"/>
                    </a:moveTo>
                    <a:cubicBezTo>
                      <a:pt x="2" y="1"/>
                      <a:pt x="2" y="1"/>
                      <a:pt x="2" y="1"/>
                    </a:cubicBezTo>
                    <a:cubicBezTo>
                      <a:pt x="2" y="1"/>
                      <a:pt x="2" y="1"/>
                      <a:pt x="2" y="1"/>
                    </a:cubicBezTo>
                    <a:cubicBezTo>
                      <a:pt x="2" y="1"/>
                      <a:pt x="3" y="1"/>
                      <a:pt x="3" y="2"/>
                    </a:cubicBezTo>
                    <a:cubicBezTo>
                      <a:pt x="3" y="2"/>
                      <a:pt x="3" y="2"/>
                      <a:pt x="3" y="2"/>
                    </a:cubicBezTo>
                    <a:cubicBezTo>
                      <a:pt x="3" y="2"/>
                      <a:pt x="3" y="2"/>
                      <a:pt x="3" y="2"/>
                    </a:cubicBezTo>
                    <a:cubicBezTo>
                      <a:pt x="3" y="2"/>
                      <a:pt x="4" y="2"/>
                      <a:pt x="4" y="2"/>
                    </a:cubicBezTo>
                    <a:cubicBezTo>
                      <a:pt x="4" y="2"/>
                      <a:pt x="4" y="2"/>
                      <a:pt x="4" y="2"/>
                    </a:cubicBezTo>
                    <a:cubicBezTo>
                      <a:pt x="4" y="2"/>
                      <a:pt x="4" y="2"/>
                      <a:pt x="4" y="2"/>
                    </a:cubicBezTo>
                    <a:cubicBezTo>
                      <a:pt x="4" y="2"/>
                      <a:pt x="8" y="2"/>
                      <a:pt x="9" y="2"/>
                    </a:cubicBezTo>
                    <a:cubicBezTo>
                      <a:pt x="10" y="2"/>
                      <a:pt x="10" y="2"/>
                      <a:pt x="10" y="2"/>
                    </a:cubicBezTo>
                    <a:cubicBezTo>
                      <a:pt x="10" y="2"/>
                      <a:pt x="10" y="1"/>
                      <a:pt x="10" y="1"/>
                    </a:cubicBezTo>
                    <a:cubicBezTo>
                      <a:pt x="10" y="1"/>
                      <a:pt x="10" y="1"/>
                      <a:pt x="10" y="1"/>
                    </a:cubicBezTo>
                    <a:cubicBezTo>
                      <a:pt x="10" y="1"/>
                      <a:pt x="9" y="1"/>
                      <a:pt x="8" y="1"/>
                    </a:cubicBezTo>
                    <a:cubicBezTo>
                      <a:pt x="8" y="1"/>
                      <a:pt x="8" y="1"/>
                      <a:pt x="8" y="1"/>
                    </a:cubicBezTo>
                    <a:cubicBezTo>
                      <a:pt x="7" y="0"/>
                      <a:pt x="6" y="0"/>
                      <a:pt x="6" y="0"/>
                    </a:cubicBezTo>
                    <a:cubicBezTo>
                      <a:pt x="6" y="0"/>
                      <a:pt x="6" y="0"/>
                      <a:pt x="6" y="0"/>
                    </a:cubicBezTo>
                    <a:cubicBezTo>
                      <a:pt x="6" y="0"/>
                      <a:pt x="6" y="0"/>
                      <a:pt x="5" y="0"/>
                    </a:cubicBezTo>
                    <a:cubicBezTo>
                      <a:pt x="3" y="0"/>
                      <a:pt x="3" y="0"/>
                      <a:pt x="3" y="0"/>
                    </a:cubicBezTo>
                    <a:cubicBezTo>
                      <a:pt x="2" y="0"/>
                      <a:pt x="2" y="0"/>
                      <a:pt x="2" y="0"/>
                    </a:cubicBezTo>
                    <a:cubicBezTo>
                      <a:pt x="2" y="0"/>
                      <a:pt x="2" y="0"/>
                      <a:pt x="2" y="0"/>
                    </a:cubicBezTo>
                    <a:cubicBezTo>
                      <a:pt x="2" y="0"/>
                      <a:pt x="1" y="0"/>
                      <a:pt x="1" y="0"/>
                    </a:cubicBezTo>
                    <a:cubicBezTo>
                      <a:pt x="1" y="0"/>
                      <a:pt x="1" y="0"/>
                      <a:pt x="1" y="0"/>
                    </a:cubicBezTo>
                    <a:cubicBezTo>
                      <a:pt x="1"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2" name="Freeform 4302"/>
              <p:cNvSpPr>
                <a:spLocks/>
              </p:cNvSpPr>
              <p:nvPr/>
            </p:nvSpPr>
            <p:spPr bwMode="auto">
              <a:xfrm>
                <a:off x="2735263" y="2263776"/>
                <a:ext cx="4763" cy="3175"/>
              </a:xfrm>
              <a:custGeom>
                <a:avLst/>
                <a:gdLst>
                  <a:gd name="T0" fmla="*/ 0 w 2"/>
                  <a:gd name="T1" fmla="*/ 0 h 1"/>
                  <a:gd name="T2" fmla="*/ 0 w 2"/>
                  <a:gd name="T3" fmla="*/ 0 h 1"/>
                  <a:gd name="T4" fmla="*/ 0 w 2"/>
                  <a:gd name="T5" fmla="*/ 1 h 1"/>
                  <a:gd name="T6" fmla="*/ 1 w 2"/>
                  <a:gd name="T7" fmla="*/ 1 h 1"/>
                  <a:gd name="T8" fmla="*/ 2 w 2"/>
                  <a:gd name="T9" fmla="*/ 1 h 1"/>
                  <a:gd name="T10" fmla="*/ 2 w 2"/>
                  <a:gd name="T11" fmla="*/ 0 h 1"/>
                  <a:gd name="T12" fmla="*/ 2 w 2"/>
                  <a:gd name="T13" fmla="*/ 0 h 1"/>
                  <a:gd name="T14" fmla="*/ 1 w 2"/>
                  <a:gd name="T15" fmla="*/ 0 h 1"/>
                  <a:gd name="T16" fmla="*/ 1 w 2"/>
                  <a:gd name="T17" fmla="*/ 0 h 1"/>
                  <a:gd name="T18" fmla="*/ 0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0"/>
                    </a:moveTo>
                    <a:cubicBezTo>
                      <a:pt x="0" y="0"/>
                      <a:pt x="0" y="0"/>
                      <a:pt x="0" y="0"/>
                    </a:cubicBezTo>
                    <a:cubicBezTo>
                      <a:pt x="0" y="0"/>
                      <a:pt x="0" y="0"/>
                      <a:pt x="0" y="1"/>
                    </a:cubicBezTo>
                    <a:cubicBezTo>
                      <a:pt x="1" y="1"/>
                      <a:pt x="1" y="1"/>
                      <a:pt x="1" y="1"/>
                    </a:cubicBezTo>
                    <a:cubicBezTo>
                      <a:pt x="1" y="1"/>
                      <a:pt x="2" y="1"/>
                      <a:pt x="2" y="1"/>
                    </a:cubicBezTo>
                    <a:cubicBezTo>
                      <a:pt x="2" y="0"/>
                      <a:pt x="2" y="0"/>
                      <a:pt x="2" y="0"/>
                    </a:cubicBezTo>
                    <a:cubicBezTo>
                      <a:pt x="2" y="0"/>
                      <a:pt x="2" y="0"/>
                      <a:pt x="2" y="0"/>
                    </a:cubicBezTo>
                    <a:cubicBezTo>
                      <a:pt x="2" y="0"/>
                      <a:pt x="2"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3" name="Freeform 4303"/>
              <p:cNvSpPr>
                <a:spLocks/>
              </p:cNvSpPr>
              <p:nvPr/>
            </p:nvSpPr>
            <p:spPr bwMode="auto">
              <a:xfrm>
                <a:off x="2679700" y="2217738"/>
                <a:ext cx="3175" cy="3175"/>
              </a:xfrm>
              <a:custGeom>
                <a:avLst/>
                <a:gdLst>
                  <a:gd name="T0" fmla="*/ 1 w 1"/>
                  <a:gd name="T1" fmla="*/ 1 h 1"/>
                  <a:gd name="T2" fmla="*/ 1 w 1"/>
                  <a:gd name="T3" fmla="*/ 0 h 1"/>
                  <a:gd name="T4" fmla="*/ 0 w 1"/>
                  <a:gd name="T5" fmla="*/ 0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0"/>
                    </a:cubicBezTo>
                    <a:cubicBezTo>
                      <a:pt x="0" y="0"/>
                      <a:pt x="0" y="0"/>
                      <a:pt x="0" y="0"/>
                    </a:cubicBezTo>
                    <a:cubicBezTo>
                      <a:pt x="0" y="0"/>
                      <a:pt x="0" y="0"/>
                      <a:pt x="0" y="0"/>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4" name="Freeform 4304"/>
              <p:cNvSpPr>
                <a:spLocks/>
              </p:cNvSpPr>
              <p:nvPr/>
            </p:nvSpPr>
            <p:spPr bwMode="auto">
              <a:xfrm>
                <a:off x="2909888" y="2278063"/>
                <a:ext cx="4763" cy="4763"/>
              </a:xfrm>
              <a:custGeom>
                <a:avLst/>
                <a:gdLst>
                  <a:gd name="T0" fmla="*/ 2 w 2"/>
                  <a:gd name="T1" fmla="*/ 1 h 2"/>
                  <a:gd name="T2" fmla="*/ 2 w 2"/>
                  <a:gd name="T3" fmla="*/ 1 h 2"/>
                  <a:gd name="T4" fmla="*/ 1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1"/>
                      <a:pt x="2" y="1"/>
                    </a:cubicBezTo>
                    <a:cubicBezTo>
                      <a:pt x="1" y="0"/>
                      <a:pt x="0" y="0"/>
                      <a:pt x="1" y="1"/>
                    </a:cubicBezTo>
                    <a:cubicBezTo>
                      <a:pt x="1" y="1"/>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5" name="Freeform 4305"/>
              <p:cNvSpPr>
                <a:spLocks/>
              </p:cNvSpPr>
              <p:nvPr/>
            </p:nvSpPr>
            <p:spPr bwMode="auto">
              <a:xfrm>
                <a:off x="2825750" y="2278063"/>
                <a:ext cx="6350" cy="4763"/>
              </a:xfrm>
              <a:custGeom>
                <a:avLst/>
                <a:gdLst>
                  <a:gd name="T0" fmla="*/ 2 w 2"/>
                  <a:gd name="T1" fmla="*/ 1 h 2"/>
                  <a:gd name="T2" fmla="*/ 2 w 2"/>
                  <a:gd name="T3" fmla="*/ 1 h 2"/>
                  <a:gd name="T4" fmla="*/ 1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2" y="1"/>
                    </a:cubicBezTo>
                    <a:cubicBezTo>
                      <a:pt x="1" y="0"/>
                      <a:pt x="1" y="0"/>
                      <a:pt x="1" y="1"/>
                    </a:cubicBezTo>
                    <a:cubicBezTo>
                      <a:pt x="0" y="1"/>
                      <a:pt x="1" y="1"/>
                      <a:pt x="1" y="1"/>
                    </a:cubicBezTo>
                    <a:cubicBezTo>
                      <a:pt x="2" y="1"/>
                      <a:pt x="1"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6" name="Freeform 4306"/>
              <p:cNvSpPr>
                <a:spLocks/>
              </p:cNvSpPr>
              <p:nvPr/>
            </p:nvSpPr>
            <p:spPr bwMode="auto">
              <a:xfrm>
                <a:off x="2849563" y="2278063"/>
                <a:ext cx="7938" cy="4763"/>
              </a:xfrm>
              <a:custGeom>
                <a:avLst/>
                <a:gdLst>
                  <a:gd name="T0" fmla="*/ 2 w 3"/>
                  <a:gd name="T1" fmla="*/ 1 h 2"/>
                  <a:gd name="T2" fmla="*/ 1 w 3"/>
                  <a:gd name="T3" fmla="*/ 1 h 2"/>
                  <a:gd name="T4" fmla="*/ 0 w 3"/>
                  <a:gd name="T5" fmla="*/ 1 h 2"/>
                  <a:gd name="T6" fmla="*/ 2 w 3"/>
                  <a:gd name="T7" fmla="*/ 2 h 2"/>
                  <a:gd name="T8" fmla="*/ 2 w 3"/>
                  <a:gd name="T9" fmla="*/ 1 h 2"/>
                  <a:gd name="T10" fmla="*/ 3 w 3"/>
                  <a:gd name="T11" fmla="*/ 1 h 2"/>
                  <a:gd name="T12" fmla="*/ 2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1"/>
                    </a:moveTo>
                    <a:cubicBezTo>
                      <a:pt x="1" y="1"/>
                      <a:pt x="1" y="0"/>
                      <a:pt x="1" y="1"/>
                    </a:cubicBezTo>
                    <a:cubicBezTo>
                      <a:pt x="0" y="1"/>
                      <a:pt x="0" y="1"/>
                      <a:pt x="0" y="1"/>
                    </a:cubicBezTo>
                    <a:cubicBezTo>
                      <a:pt x="1" y="2"/>
                      <a:pt x="1" y="2"/>
                      <a:pt x="2" y="2"/>
                    </a:cubicBezTo>
                    <a:cubicBezTo>
                      <a:pt x="2" y="2"/>
                      <a:pt x="2" y="1"/>
                      <a:pt x="2" y="1"/>
                    </a:cubicBezTo>
                    <a:cubicBezTo>
                      <a:pt x="3" y="1"/>
                      <a:pt x="3" y="1"/>
                      <a:pt x="3" y="1"/>
                    </a:cubicBezTo>
                    <a:cubicBezTo>
                      <a:pt x="3"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7" name="Freeform 4307"/>
              <p:cNvSpPr>
                <a:spLocks/>
              </p:cNvSpPr>
              <p:nvPr/>
            </p:nvSpPr>
            <p:spPr bwMode="auto">
              <a:xfrm>
                <a:off x="2849563" y="2282826"/>
                <a:ext cx="4763" cy="3175"/>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1"/>
                      <a:pt x="1" y="1"/>
                    </a:cubicBezTo>
                    <a:cubicBezTo>
                      <a:pt x="2" y="1"/>
                      <a:pt x="2" y="0"/>
                      <a:pt x="2"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8" name="Freeform 4308"/>
              <p:cNvSpPr>
                <a:spLocks/>
              </p:cNvSpPr>
              <p:nvPr/>
            </p:nvSpPr>
            <p:spPr bwMode="auto">
              <a:xfrm>
                <a:off x="2892425" y="2268538"/>
                <a:ext cx="4763" cy="3175"/>
              </a:xfrm>
              <a:custGeom>
                <a:avLst/>
                <a:gdLst>
                  <a:gd name="T0" fmla="*/ 2 w 2"/>
                  <a:gd name="T1" fmla="*/ 0 h 1"/>
                  <a:gd name="T2" fmla="*/ 1 w 2"/>
                  <a:gd name="T3" fmla="*/ 0 h 1"/>
                  <a:gd name="T4" fmla="*/ 1 w 2"/>
                  <a:gd name="T5" fmla="*/ 0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1" y="0"/>
                    </a:cubicBezTo>
                    <a:cubicBezTo>
                      <a:pt x="1" y="0"/>
                      <a:pt x="1" y="0"/>
                      <a:pt x="1" y="0"/>
                    </a:cubicBezTo>
                    <a:cubicBezTo>
                      <a:pt x="0" y="0"/>
                      <a:pt x="0" y="0"/>
                      <a:pt x="1" y="0"/>
                    </a:cubicBezTo>
                    <a:cubicBezTo>
                      <a:pt x="1" y="0"/>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89" name="Freeform 4309"/>
              <p:cNvSpPr>
                <a:spLocks/>
              </p:cNvSpPr>
              <p:nvPr/>
            </p:nvSpPr>
            <p:spPr bwMode="auto">
              <a:xfrm>
                <a:off x="2671763" y="2249488"/>
                <a:ext cx="3175"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0" name="Freeform 4310"/>
              <p:cNvSpPr>
                <a:spLocks/>
              </p:cNvSpPr>
              <p:nvPr/>
            </p:nvSpPr>
            <p:spPr bwMode="auto">
              <a:xfrm>
                <a:off x="2671763" y="2249488"/>
                <a:ext cx="3175" cy="1588"/>
              </a:xfrm>
              <a:custGeom>
                <a:avLst/>
                <a:gdLst>
                  <a:gd name="T0" fmla="*/ 0 w 1"/>
                  <a:gd name="T1" fmla="*/ 1 h 1"/>
                  <a:gd name="T2" fmla="*/ 0 w 1"/>
                  <a:gd name="T3" fmla="*/ 1 h 1"/>
                  <a:gd name="T4" fmla="*/ 0 w 1"/>
                  <a:gd name="T5" fmla="*/ 1 h 1"/>
                  <a:gd name="T6" fmla="*/ 1 w 1"/>
                  <a:gd name="T7" fmla="*/ 1 h 1"/>
                  <a:gd name="T8" fmla="*/ 1 w 1"/>
                  <a:gd name="T9" fmla="*/ 1 h 1"/>
                  <a:gd name="T10" fmla="*/ 0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0" y="1"/>
                    </a:cubicBezTo>
                    <a:cubicBezTo>
                      <a:pt x="1" y="1"/>
                      <a:pt x="1" y="1"/>
                      <a:pt x="1" y="1"/>
                    </a:cubicBezTo>
                    <a:cubicBezTo>
                      <a:pt x="1" y="1"/>
                      <a:pt x="1" y="1"/>
                      <a:pt x="1" y="1"/>
                    </a:cubicBez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1" name="Freeform 4311"/>
              <p:cNvSpPr>
                <a:spLocks/>
              </p:cNvSpPr>
              <p:nvPr/>
            </p:nvSpPr>
            <p:spPr bwMode="auto">
              <a:xfrm>
                <a:off x="2917825" y="2278063"/>
                <a:ext cx="6350" cy="3175"/>
              </a:xfrm>
              <a:custGeom>
                <a:avLst/>
                <a:gdLst>
                  <a:gd name="T0" fmla="*/ 1 w 2"/>
                  <a:gd name="T1" fmla="*/ 1 h 1"/>
                  <a:gd name="T2" fmla="*/ 2 w 2"/>
                  <a:gd name="T3" fmla="*/ 1 h 1"/>
                  <a:gd name="T4" fmla="*/ 1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0"/>
                      <a:pt x="2" y="0"/>
                      <a:pt x="1" y="0"/>
                    </a:cubicBezTo>
                    <a:cubicBezTo>
                      <a:pt x="1" y="0"/>
                      <a:pt x="0" y="0"/>
                      <a:pt x="1" y="0"/>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2" name="Freeform 4312"/>
              <p:cNvSpPr>
                <a:spLocks/>
              </p:cNvSpPr>
              <p:nvPr/>
            </p:nvSpPr>
            <p:spPr bwMode="auto">
              <a:xfrm>
                <a:off x="2676525" y="2246313"/>
                <a:ext cx="0" cy="3175"/>
              </a:xfrm>
              <a:custGeom>
                <a:avLst/>
                <a:gdLst>
                  <a:gd name="T0" fmla="*/ 1 h 1"/>
                  <a:gd name="T1" fmla="*/ 1 h 1"/>
                  <a:gd name="T2" fmla="*/ 1 h 1"/>
                  <a:gd name="T3" fmla="*/ 1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1"/>
                      <a:pt x="0" y="1"/>
                    </a:cubicBezTo>
                    <a:cubicBezTo>
                      <a:pt x="0" y="1"/>
                      <a:pt x="0" y="1"/>
                      <a:pt x="0" y="1"/>
                    </a:cubicBez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3" name="Freeform 4313"/>
              <p:cNvSpPr>
                <a:spLocks/>
              </p:cNvSpPr>
              <p:nvPr/>
            </p:nvSpPr>
            <p:spPr bwMode="auto">
              <a:xfrm>
                <a:off x="2668588" y="2249488"/>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4" name="Freeform 4403"/>
              <p:cNvSpPr>
                <a:spLocks/>
              </p:cNvSpPr>
              <p:nvPr/>
            </p:nvSpPr>
            <p:spPr bwMode="auto">
              <a:xfrm>
                <a:off x="2935288" y="19843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5" name="Freeform 4578"/>
              <p:cNvSpPr>
                <a:spLocks/>
              </p:cNvSpPr>
              <p:nvPr/>
            </p:nvSpPr>
            <p:spPr bwMode="auto">
              <a:xfrm>
                <a:off x="2714625" y="2217737"/>
                <a:ext cx="25400" cy="3175"/>
              </a:xfrm>
              <a:custGeom>
                <a:avLst/>
                <a:gdLst>
                  <a:gd name="T0" fmla="*/ 1 w 9"/>
                  <a:gd name="T1" fmla="*/ 1 h 1"/>
                  <a:gd name="T2" fmla="*/ 3 w 9"/>
                  <a:gd name="T3" fmla="*/ 1 h 1"/>
                  <a:gd name="T4" fmla="*/ 4 w 9"/>
                  <a:gd name="T5" fmla="*/ 1 h 1"/>
                  <a:gd name="T6" fmla="*/ 7 w 9"/>
                  <a:gd name="T7" fmla="*/ 1 h 1"/>
                  <a:gd name="T8" fmla="*/ 9 w 9"/>
                  <a:gd name="T9" fmla="*/ 1 h 1"/>
                  <a:gd name="T10" fmla="*/ 9 w 9"/>
                  <a:gd name="T11" fmla="*/ 1 h 1"/>
                  <a:gd name="T12" fmla="*/ 9 w 9"/>
                  <a:gd name="T13" fmla="*/ 1 h 1"/>
                  <a:gd name="T14" fmla="*/ 7 w 9"/>
                  <a:gd name="T15" fmla="*/ 0 h 1"/>
                  <a:gd name="T16" fmla="*/ 5 w 9"/>
                  <a:gd name="T17" fmla="*/ 0 h 1"/>
                  <a:gd name="T18" fmla="*/ 1 w 9"/>
                  <a:gd name="T19" fmla="*/ 0 h 1"/>
                  <a:gd name="T20" fmla="*/ 0 w 9"/>
                  <a:gd name="T21" fmla="*/ 0 h 1"/>
                  <a:gd name="T22" fmla="*/ 0 w 9"/>
                  <a:gd name="T23" fmla="*/ 0 h 1"/>
                  <a:gd name="T24" fmla="*/ 1 w 9"/>
                  <a:gd name="T25" fmla="*/ 1 h 1"/>
                  <a:gd name="T26" fmla="*/ 1 w 9"/>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
                    <a:moveTo>
                      <a:pt x="1" y="1"/>
                    </a:moveTo>
                    <a:cubicBezTo>
                      <a:pt x="3" y="1"/>
                      <a:pt x="3" y="1"/>
                      <a:pt x="3" y="1"/>
                    </a:cubicBezTo>
                    <a:cubicBezTo>
                      <a:pt x="3" y="1"/>
                      <a:pt x="4" y="1"/>
                      <a:pt x="4" y="1"/>
                    </a:cubicBezTo>
                    <a:cubicBezTo>
                      <a:pt x="7" y="1"/>
                      <a:pt x="7" y="1"/>
                      <a:pt x="7" y="1"/>
                    </a:cubicBezTo>
                    <a:cubicBezTo>
                      <a:pt x="7" y="1"/>
                      <a:pt x="8" y="1"/>
                      <a:pt x="9" y="1"/>
                    </a:cubicBezTo>
                    <a:cubicBezTo>
                      <a:pt x="9" y="1"/>
                      <a:pt x="9" y="1"/>
                      <a:pt x="9" y="1"/>
                    </a:cubicBezTo>
                    <a:cubicBezTo>
                      <a:pt x="9" y="1"/>
                      <a:pt x="9" y="1"/>
                      <a:pt x="9" y="1"/>
                    </a:cubicBezTo>
                    <a:cubicBezTo>
                      <a:pt x="9" y="1"/>
                      <a:pt x="8" y="1"/>
                      <a:pt x="7" y="0"/>
                    </a:cubicBezTo>
                    <a:cubicBezTo>
                      <a:pt x="6" y="0"/>
                      <a:pt x="5" y="0"/>
                      <a:pt x="5" y="0"/>
                    </a:cubicBezTo>
                    <a:cubicBezTo>
                      <a:pt x="4" y="0"/>
                      <a:pt x="1" y="0"/>
                      <a:pt x="1" y="0"/>
                    </a:cubicBezTo>
                    <a:cubicBezTo>
                      <a:pt x="0" y="0"/>
                      <a:pt x="0" y="0"/>
                      <a:pt x="0" y="0"/>
                    </a:cubicBezTo>
                    <a:cubicBezTo>
                      <a:pt x="0" y="0"/>
                      <a:pt x="0" y="0"/>
                      <a:pt x="0" y="0"/>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6" name="Freeform 4579"/>
              <p:cNvSpPr>
                <a:spLocks/>
              </p:cNvSpPr>
              <p:nvPr/>
            </p:nvSpPr>
            <p:spPr bwMode="auto">
              <a:xfrm>
                <a:off x="2808288" y="2206625"/>
                <a:ext cx="9525" cy="1587"/>
              </a:xfrm>
              <a:custGeom>
                <a:avLst/>
                <a:gdLst>
                  <a:gd name="T0" fmla="*/ 2 w 3"/>
                  <a:gd name="T1" fmla="*/ 0 h 1"/>
                  <a:gd name="T2" fmla="*/ 0 w 3"/>
                  <a:gd name="T3" fmla="*/ 1 h 1"/>
                  <a:gd name="T4" fmla="*/ 0 w 3"/>
                  <a:gd name="T5" fmla="*/ 1 h 1"/>
                  <a:gd name="T6" fmla="*/ 0 w 3"/>
                  <a:gd name="T7" fmla="*/ 1 h 1"/>
                  <a:gd name="T8" fmla="*/ 0 w 3"/>
                  <a:gd name="T9" fmla="*/ 1 h 1"/>
                  <a:gd name="T10" fmla="*/ 2 w 3"/>
                  <a:gd name="T11" fmla="*/ 1 h 1"/>
                  <a:gd name="T12" fmla="*/ 2 w 3"/>
                  <a:gd name="T13" fmla="*/ 1 h 1"/>
                  <a:gd name="T14" fmla="*/ 3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0" y="1"/>
                      <a:pt x="0" y="1"/>
                      <a:pt x="0" y="1"/>
                    </a:cubicBezTo>
                    <a:cubicBezTo>
                      <a:pt x="0" y="1"/>
                      <a:pt x="0" y="1"/>
                      <a:pt x="0" y="1"/>
                    </a:cubicBezTo>
                    <a:cubicBezTo>
                      <a:pt x="0" y="1"/>
                      <a:pt x="0" y="1"/>
                      <a:pt x="0" y="1"/>
                    </a:cubicBezTo>
                    <a:cubicBezTo>
                      <a:pt x="0" y="1"/>
                      <a:pt x="0" y="1"/>
                      <a:pt x="0" y="1"/>
                    </a:cubicBezTo>
                    <a:cubicBezTo>
                      <a:pt x="2" y="1"/>
                      <a:pt x="2" y="1"/>
                      <a:pt x="2" y="1"/>
                    </a:cubicBezTo>
                    <a:cubicBezTo>
                      <a:pt x="2" y="1"/>
                      <a:pt x="2" y="1"/>
                      <a:pt x="2" y="1"/>
                    </a:cubicBezTo>
                    <a:cubicBezTo>
                      <a:pt x="2" y="1"/>
                      <a:pt x="3" y="0"/>
                      <a:pt x="3"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7" name="Freeform 4580"/>
              <p:cNvSpPr>
                <a:spLocks/>
              </p:cNvSpPr>
              <p:nvPr/>
            </p:nvSpPr>
            <p:spPr bwMode="auto">
              <a:xfrm>
                <a:off x="2860675" y="2076450"/>
                <a:ext cx="6350" cy="3175"/>
              </a:xfrm>
              <a:custGeom>
                <a:avLst/>
                <a:gdLst>
                  <a:gd name="T0" fmla="*/ 2 w 2"/>
                  <a:gd name="T1" fmla="*/ 1 h 1"/>
                  <a:gd name="T2" fmla="*/ 2 w 2"/>
                  <a:gd name="T3" fmla="*/ 1 h 1"/>
                  <a:gd name="T4" fmla="*/ 1 w 2"/>
                  <a:gd name="T5" fmla="*/ 1 h 1"/>
                  <a:gd name="T6" fmla="*/ 0 w 2"/>
                  <a:gd name="T7" fmla="*/ 1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2" y="1"/>
                      <a:pt x="2" y="1"/>
                      <a:pt x="2" y="1"/>
                    </a:cubicBezTo>
                    <a:cubicBezTo>
                      <a:pt x="1" y="1"/>
                      <a:pt x="1" y="0"/>
                      <a:pt x="1" y="1"/>
                    </a:cubicBezTo>
                    <a:cubicBezTo>
                      <a:pt x="0" y="1"/>
                      <a:pt x="0" y="1"/>
                      <a:pt x="0"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8" name="Freeform 4581"/>
              <p:cNvSpPr>
                <a:spLocks/>
              </p:cNvSpPr>
              <p:nvPr/>
            </p:nvSpPr>
            <p:spPr bwMode="auto">
              <a:xfrm>
                <a:off x="2814638" y="2211387"/>
                <a:ext cx="14288" cy="3175"/>
              </a:xfrm>
              <a:custGeom>
                <a:avLst/>
                <a:gdLst>
                  <a:gd name="T0" fmla="*/ 0 w 5"/>
                  <a:gd name="T1" fmla="*/ 0 h 1"/>
                  <a:gd name="T2" fmla="*/ 0 w 5"/>
                  <a:gd name="T3" fmla="*/ 1 h 1"/>
                  <a:gd name="T4" fmla="*/ 4 w 5"/>
                  <a:gd name="T5" fmla="*/ 1 h 1"/>
                  <a:gd name="T6" fmla="*/ 4 w 5"/>
                  <a:gd name="T7" fmla="*/ 1 h 1"/>
                  <a:gd name="T8" fmla="*/ 3 w 5"/>
                  <a:gd name="T9" fmla="*/ 0 h 1"/>
                  <a:gd name="T10" fmla="*/ 1 w 5"/>
                  <a:gd name="T11" fmla="*/ 0 h 1"/>
                  <a:gd name="T12" fmla="*/ 0 w 5"/>
                  <a:gd name="T13" fmla="*/ 0 h 1"/>
                  <a:gd name="T14" fmla="*/ 0 w 5"/>
                  <a:gd name="T15" fmla="*/ 0 h 1"/>
                  <a:gd name="T16" fmla="*/ 0 w 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
                    <a:moveTo>
                      <a:pt x="0" y="0"/>
                    </a:moveTo>
                    <a:cubicBezTo>
                      <a:pt x="0" y="1"/>
                      <a:pt x="0" y="1"/>
                      <a:pt x="0" y="1"/>
                    </a:cubicBezTo>
                    <a:cubicBezTo>
                      <a:pt x="4" y="1"/>
                      <a:pt x="4" y="1"/>
                      <a:pt x="4" y="1"/>
                    </a:cubicBezTo>
                    <a:cubicBezTo>
                      <a:pt x="4" y="1"/>
                      <a:pt x="5" y="1"/>
                      <a:pt x="4" y="1"/>
                    </a:cubicBezTo>
                    <a:cubicBezTo>
                      <a:pt x="4" y="0"/>
                      <a:pt x="3" y="0"/>
                      <a:pt x="3" y="0"/>
                    </a:cubicBezTo>
                    <a:cubicBezTo>
                      <a:pt x="3" y="0"/>
                      <a:pt x="1" y="0"/>
                      <a:pt x="1"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99" name="Freeform 4582"/>
              <p:cNvSpPr>
                <a:spLocks/>
              </p:cNvSpPr>
              <p:nvPr/>
            </p:nvSpPr>
            <p:spPr bwMode="auto">
              <a:xfrm>
                <a:off x="2803525" y="2125662"/>
                <a:ext cx="0" cy="3175"/>
              </a:xfrm>
              <a:custGeom>
                <a:avLst/>
                <a:gdLst>
                  <a:gd name="T0" fmla="*/ 0 h 1"/>
                  <a:gd name="T1" fmla="*/ 0 h 1"/>
                  <a:gd name="T2" fmla="*/ 0 h 1"/>
                  <a:gd name="T3" fmla="*/ 0 h 1"/>
                  <a:gd name="T4" fmla="*/ 0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900" name="Group 1899"/>
              <p:cNvGrpSpPr/>
              <p:nvPr/>
            </p:nvGrpSpPr>
            <p:grpSpPr>
              <a:xfrm>
                <a:off x="2671763" y="1884363"/>
                <a:ext cx="1381125" cy="1044576"/>
                <a:chOff x="2671763" y="1884363"/>
                <a:chExt cx="1381125" cy="1044576"/>
              </a:xfrm>
              <a:grpFill/>
            </p:grpSpPr>
            <p:sp>
              <p:nvSpPr>
                <p:cNvPr id="1901" name="Freeform 4792"/>
                <p:cNvSpPr>
                  <a:spLocks/>
                </p:cNvSpPr>
                <p:nvPr/>
              </p:nvSpPr>
              <p:spPr bwMode="auto">
                <a:xfrm>
                  <a:off x="3021013" y="2341563"/>
                  <a:ext cx="6350" cy="0"/>
                </a:xfrm>
                <a:custGeom>
                  <a:avLst/>
                  <a:gdLst>
                    <a:gd name="T0" fmla="*/ 0 w 2"/>
                    <a:gd name="T1" fmla="*/ 0 w 2"/>
                    <a:gd name="T2" fmla="*/ 2 w 2"/>
                    <a:gd name="T3" fmla="*/ 2 w 2"/>
                    <a:gd name="T4" fmla="*/ 1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2" y="0"/>
                        <a:pt x="2" y="0"/>
                        <a:pt x="2" y="0"/>
                      </a:cubicBezTo>
                      <a:cubicBezTo>
                        <a:pt x="2" y="0"/>
                        <a:pt x="2" y="0"/>
                        <a:pt x="2" y="0"/>
                      </a:cubicBezTo>
                      <a:cubicBezTo>
                        <a:pt x="2"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2" name="Freeform 4794"/>
                <p:cNvSpPr>
                  <a:spLocks/>
                </p:cNvSpPr>
                <p:nvPr/>
              </p:nvSpPr>
              <p:spPr bwMode="auto">
                <a:xfrm>
                  <a:off x="3027363" y="23352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3" name="Freeform 4797"/>
                <p:cNvSpPr>
                  <a:spLocks/>
                </p:cNvSpPr>
                <p:nvPr/>
              </p:nvSpPr>
              <p:spPr bwMode="auto">
                <a:xfrm>
                  <a:off x="3027363" y="2338388"/>
                  <a:ext cx="0" cy="3175"/>
                </a:xfrm>
                <a:custGeom>
                  <a:avLst/>
                  <a:gdLst>
                    <a:gd name="T0" fmla="*/ 0 h 1"/>
                    <a:gd name="T1" fmla="*/ 0 h 1"/>
                    <a:gd name="T2" fmla="*/ 1 h 1"/>
                    <a:gd name="T3" fmla="*/ 1 h 1"/>
                    <a:gd name="T4" fmla="*/ 0 h 1"/>
                    <a:gd name="T5" fmla="*/ 0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4" name="Freeform 4811"/>
                <p:cNvSpPr>
                  <a:spLocks/>
                </p:cNvSpPr>
                <p:nvPr/>
              </p:nvSpPr>
              <p:spPr bwMode="auto">
                <a:xfrm>
                  <a:off x="2967038" y="2289175"/>
                  <a:ext cx="3175" cy="317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5" name="Oval 4820"/>
                <p:cNvSpPr>
                  <a:spLocks noChangeArrowheads="1"/>
                </p:cNvSpPr>
                <p:nvPr/>
              </p:nvSpPr>
              <p:spPr bwMode="auto">
                <a:xfrm>
                  <a:off x="3017838" y="2371725"/>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6" name="Freeform 4821"/>
                <p:cNvSpPr>
                  <a:spLocks/>
                </p:cNvSpPr>
                <p:nvPr/>
              </p:nvSpPr>
              <p:spPr bwMode="auto">
                <a:xfrm>
                  <a:off x="3024188" y="2332038"/>
                  <a:ext cx="3175" cy="317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7" name="Freeform 4822"/>
                <p:cNvSpPr>
                  <a:spLocks/>
                </p:cNvSpPr>
                <p:nvPr/>
              </p:nvSpPr>
              <p:spPr bwMode="auto">
                <a:xfrm>
                  <a:off x="3024188" y="2346325"/>
                  <a:ext cx="25400" cy="6350"/>
                </a:xfrm>
                <a:custGeom>
                  <a:avLst/>
                  <a:gdLst>
                    <a:gd name="T0" fmla="*/ 0 w 9"/>
                    <a:gd name="T1" fmla="*/ 2 h 2"/>
                    <a:gd name="T2" fmla="*/ 1 w 9"/>
                    <a:gd name="T3" fmla="*/ 2 h 2"/>
                    <a:gd name="T4" fmla="*/ 3 w 9"/>
                    <a:gd name="T5" fmla="*/ 2 h 2"/>
                    <a:gd name="T6" fmla="*/ 4 w 9"/>
                    <a:gd name="T7" fmla="*/ 2 h 2"/>
                    <a:gd name="T8" fmla="*/ 6 w 9"/>
                    <a:gd name="T9" fmla="*/ 2 h 2"/>
                    <a:gd name="T10" fmla="*/ 7 w 9"/>
                    <a:gd name="T11" fmla="*/ 1 h 2"/>
                    <a:gd name="T12" fmla="*/ 7 w 9"/>
                    <a:gd name="T13" fmla="*/ 2 h 2"/>
                    <a:gd name="T14" fmla="*/ 8 w 9"/>
                    <a:gd name="T15" fmla="*/ 2 h 2"/>
                    <a:gd name="T16" fmla="*/ 9 w 9"/>
                    <a:gd name="T17" fmla="*/ 2 h 2"/>
                    <a:gd name="T18" fmla="*/ 9 w 9"/>
                    <a:gd name="T19" fmla="*/ 2 h 2"/>
                    <a:gd name="T20" fmla="*/ 8 w 9"/>
                    <a:gd name="T21" fmla="*/ 1 h 2"/>
                    <a:gd name="T22" fmla="*/ 8 w 9"/>
                    <a:gd name="T23" fmla="*/ 1 h 2"/>
                    <a:gd name="T24" fmla="*/ 9 w 9"/>
                    <a:gd name="T25" fmla="*/ 1 h 2"/>
                    <a:gd name="T26" fmla="*/ 8 w 9"/>
                    <a:gd name="T27" fmla="*/ 1 h 2"/>
                    <a:gd name="T28" fmla="*/ 5 w 9"/>
                    <a:gd name="T29" fmla="*/ 1 h 2"/>
                    <a:gd name="T30" fmla="*/ 4 w 9"/>
                    <a:gd name="T31" fmla="*/ 1 h 2"/>
                    <a:gd name="T32" fmla="*/ 3 w 9"/>
                    <a:gd name="T33" fmla="*/ 1 h 2"/>
                    <a:gd name="T34" fmla="*/ 3 w 9"/>
                    <a:gd name="T35" fmla="*/ 1 h 2"/>
                    <a:gd name="T36" fmla="*/ 2 w 9"/>
                    <a:gd name="T37" fmla="*/ 1 h 2"/>
                    <a:gd name="T38" fmla="*/ 1 w 9"/>
                    <a:gd name="T39" fmla="*/ 1 h 2"/>
                    <a:gd name="T40" fmla="*/ 0 w 9"/>
                    <a:gd name="T4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2">
                      <a:moveTo>
                        <a:pt x="0" y="2"/>
                      </a:moveTo>
                      <a:cubicBezTo>
                        <a:pt x="0" y="2"/>
                        <a:pt x="1" y="2"/>
                        <a:pt x="1" y="2"/>
                      </a:cubicBezTo>
                      <a:cubicBezTo>
                        <a:pt x="3" y="2"/>
                        <a:pt x="3" y="2"/>
                        <a:pt x="3" y="2"/>
                      </a:cubicBezTo>
                      <a:cubicBezTo>
                        <a:pt x="4" y="2"/>
                        <a:pt x="4" y="2"/>
                        <a:pt x="4" y="2"/>
                      </a:cubicBezTo>
                      <a:cubicBezTo>
                        <a:pt x="6" y="2"/>
                        <a:pt x="6" y="2"/>
                        <a:pt x="6" y="2"/>
                      </a:cubicBezTo>
                      <a:cubicBezTo>
                        <a:pt x="6" y="1"/>
                        <a:pt x="6" y="1"/>
                        <a:pt x="7" y="1"/>
                      </a:cubicBezTo>
                      <a:cubicBezTo>
                        <a:pt x="7" y="1"/>
                        <a:pt x="7" y="2"/>
                        <a:pt x="7" y="2"/>
                      </a:cubicBezTo>
                      <a:cubicBezTo>
                        <a:pt x="7" y="2"/>
                        <a:pt x="8" y="2"/>
                        <a:pt x="8" y="2"/>
                      </a:cubicBezTo>
                      <a:cubicBezTo>
                        <a:pt x="8" y="2"/>
                        <a:pt x="8" y="2"/>
                        <a:pt x="9" y="2"/>
                      </a:cubicBezTo>
                      <a:cubicBezTo>
                        <a:pt x="9" y="2"/>
                        <a:pt x="9" y="2"/>
                        <a:pt x="9" y="2"/>
                      </a:cubicBezTo>
                      <a:cubicBezTo>
                        <a:pt x="8" y="1"/>
                        <a:pt x="8" y="1"/>
                        <a:pt x="8" y="1"/>
                      </a:cubicBezTo>
                      <a:cubicBezTo>
                        <a:pt x="8" y="1"/>
                        <a:pt x="8" y="1"/>
                        <a:pt x="8" y="1"/>
                      </a:cubicBezTo>
                      <a:cubicBezTo>
                        <a:pt x="8" y="1"/>
                        <a:pt x="9" y="1"/>
                        <a:pt x="9" y="1"/>
                      </a:cubicBezTo>
                      <a:cubicBezTo>
                        <a:pt x="9" y="1"/>
                        <a:pt x="9" y="1"/>
                        <a:pt x="8" y="1"/>
                      </a:cubicBezTo>
                      <a:cubicBezTo>
                        <a:pt x="7" y="0"/>
                        <a:pt x="6" y="1"/>
                        <a:pt x="5" y="1"/>
                      </a:cubicBezTo>
                      <a:cubicBezTo>
                        <a:pt x="4" y="1"/>
                        <a:pt x="4" y="1"/>
                        <a:pt x="4" y="1"/>
                      </a:cubicBezTo>
                      <a:cubicBezTo>
                        <a:pt x="4" y="1"/>
                        <a:pt x="3" y="1"/>
                        <a:pt x="3" y="1"/>
                      </a:cubicBezTo>
                      <a:cubicBezTo>
                        <a:pt x="3" y="1"/>
                        <a:pt x="3" y="1"/>
                        <a:pt x="3" y="1"/>
                      </a:cubicBezTo>
                      <a:cubicBezTo>
                        <a:pt x="2" y="1"/>
                        <a:pt x="2" y="1"/>
                        <a:pt x="2" y="1"/>
                      </a:cubicBezTo>
                      <a:cubicBezTo>
                        <a:pt x="2" y="1"/>
                        <a:pt x="1" y="1"/>
                        <a:pt x="1" y="1"/>
                      </a:cubicBezTo>
                      <a:cubicBezTo>
                        <a:pt x="1"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8" name="Freeform 4823"/>
                <p:cNvSpPr>
                  <a:spLocks/>
                </p:cNvSpPr>
                <p:nvPr/>
              </p:nvSpPr>
              <p:spPr bwMode="auto">
                <a:xfrm>
                  <a:off x="3024188" y="2338388"/>
                  <a:ext cx="3175" cy="0"/>
                </a:xfrm>
                <a:custGeom>
                  <a:avLst/>
                  <a:gdLst>
                    <a:gd name="T0" fmla="*/ 0 w 1"/>
                    <a:gd name="T1" fmla="*/ 0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1" y="0"/>
                        <a:pt x="1" y="0"/>
                      </a:cubicBezTo>
                      <a:cubicBezTo>
                        <a:pt x="1"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09" name="Freeform 4257"/>
                <p:cNvSpPr>
                  <a:spLocks/>
                </p:cNvSpPr>
                <p:nvPr/>
              </p:nvSpPr>
              <p:spPr bwMode="auto">
                <a:xfrm>
                  <a:off x="3267075" y="1933576"/>
                  <a:ext cx="58738" cy="25400"/>
                </a:xfrm>
                <a:custGeom>
                  <a:avLst/>
                  <a:gdLst>
                    <a:gd name="T0" fmla="*/ 1 w 20"/>
                    <a:gd name="T1" fmla="*/ 1 h 9"/>
                    <a:gd name="T2" fmla="*/ 2 w 20"/>
                    <a:gd name="T3" fmla="*/ 1 h 9"/>
                    <a:gd name="T4" fmla="*/ 3 w 20"/>
                    <a:gd name="T5" fmla="*/ 2 h 9"/>
                    <a:gd name="T6" fmla="*/ 5 w 20"/>
                    <a:gd name="T7" fmla="*/ 3 h 9"/>
                    <a:gd name="T8" fmla="*/ 6 w 20"/>
                    <a:gd name="T9" fmla="*/ 3 h 9"/>
                    <a:gd name="T10" fmla="*/ 7 w 20"/>
                    <a:gd name="T11" fmla="*/ 4 h 9"/>
                    <a:gd name="T12" fmla="*/ 8 w 20"/>
                    <a:gd name="T13" fmla="*/ 4 h 9"/>
                    <a:gd name="T14" fmla="*/ 9 w 20"/>
                    <a:gd name="T15" fmla="*/ 5 h 9"/>
                    <a:gd name="T16" fmla="*/ 11 w 20"/>
                    <a:gd name="T17" fmla="*/ 6 h 9"/>
                    <a:gd name="T18" fmla="*/ 13 w 20"/>
                    <a:gd name="T19" fmla="*/ 6 h 9"/>
                    <a:gd name="T20" fmla="*/ 14 w 20"/>
                    <a:gd name="T21" fmla="*/ 7 h 9"/>
                    <a:gd name="T22" fmla="*/ 14 w 20"/>
                    <a:gd name="T23" fmla="*/ 8 h 9"/>
                    <a:gd name="T24" fmla="*/ 13 w 20"/>
                    <a:gd name="T25" fmla="*/ 8 h 9"/>
                    <a:gd name="T26" fmla="*/ 14 w 20"/>
                    <a:gd name="T27" fmla="*/ 8 h 9"/>
                    <a:gd name="T28" fmla="*/ 15 w 20"/>
                    <a:gd name="T29" fmla="*/ 9 h 9"/>
                    <a:gd name="T30" fmla="*/ 17 w 20"/>
                    <a:gd name="T31" fmla="*/ 8 h 9"/>
                    <a:gd name="T32" fmla="*/ 19 w 20"/>
                    <a:gd name="T33" fmla="*/ 7 h 9"/>
                    <a:gd name="T34" fmla="*/ 19 w 20"/>
                    <a:gd name="T35" fmla="*/ 7 h 9"/>
                    <a:gd name="T36" fmla="*/ 19 w 20"/>
                    <a:gd name="T37" fmla="*/ 7 h 9"/>
                    <a:gd name="T38" fmla="*/ 19 w 20"/>
                    <a:gd name="T39" fmla="*/ 6 h 9"/>
                    <a:gd name="T40" fmla="*/ 18 w 20"/>
                    <a:gd name="T41" fmla="*/ 6 h 9"/>
                    <a:gd name="T42" fmla="*/ 16 w 20"/>
                    <a:gd name="T43" fmla="*/ 5 h 9"/>
                    <a:gd name="T44" fmla="*/ 15 w 20"/>
                    <a:gd name="T45" fmla="*/ 5 h 9"/>
                    <a:gd name="T46" fmla="*/ 16 w 20"/>
                    <a:gd name="T47" fmla="*/ 5 h 9"/>
                    <a:gd name="T48" fmla="*/ 15 w 20"/>
                    <a:gd name="T49" fmla="*/ 4 h 9"/>
                    <a:gd name="T50" fmla="*/ 14 w 20"/>
                    <a:gd name="T51" fmla="*/ 4 h 9"/>
                    <a:gd name="T52" fmla="*/ 12 w 20"/>
                    <a:gd name="T53" fmla="*/ 3 h 9"/>
                    <a:gd name="T54" fmla="*/ 10 w 20"/>
                    <a:gd name="T55" fmla="*/ 3 h 9"/>
                    <a:gd name="T56" fmla="*/ 8 w 20"/>
                    <a:gd name="T57" fmla="*/ 2 h 9"/>
                    <a:gd name="T58" fmla="*/ 5 w 20"/>
                    <a:gd name="T59" fmla="*/ 1 h 9"/>
                    <a:gd name="T60" fmla="*/ 1 w 20"/>
                    <a:gd name="T61" fmla="*/ 1 h 9"/>
                    <a:gd name="T62" fmla="*/ 1 w 20"/>
                    <a:gd name="T6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9">
                      <a:moveTo>
                        <a:pt x="1" y="1"/>
                      </a:moveTo>
                      <a:cubicBezTo>
                        <a:pt x="2" y="1"/>
                        <a:pt x="2" y="1"/>
                        <a:pt x="2" y="1"/>
                      </a:cubicBezTo>
                      <a:cubicBezTo>
                        <a:pt x="3" y="1"/>
                        <a:pt x="3" y="2"/>
                        <a:pt x="3" y="2"/>
                      </a:cubicBezTo>
                      <a:cubicBezTo>
                        <a:pt x="4" y="2"/>
                        <a:pt x="4" y="3"/>
                        <a:pt x="5" y="3"/>
                      </a:cubicBezTo>
                      <a:cubicBezTo>
                        <a:pt x="5" y="3"/>
                        <a:pt x="5" y="3"/>
                        <a:pt x="6" y="3"/>
                      </a:cubicBezTo>
                      <a:cubicBezTo>
                        <a:pt x="6" y="4"/>
                        <a:pt x="7" y="4"/>
                        <a:pt x="7" y="4"/>
                      </a:cubicBezTo>
                      <a:cubicBezTo>
                        <a:pt x="7" y="4"/>
                        <a:pt x="7" y="4"/>
                        <a:pt x="8" y="4"/>
                      </a:cubicBezTo>
                      <a:cubicBezTo>
                        <a:pt x="8" y="4"/>
                        <a:pt x="8" y="5"/>
                        <a:pt x="9" y="5"/>
                      </a:cubicBezTo>
                      <a:cubicBezTo>
                        <a:pt x="9" y="5"/>
                        <a:pt x="10" y="6"/>
                        <a:pt x="11" y="6"/>
                      </a:cubicBezTo>
                      <a:cubicBezTo>
                        <a:pt x="11" y="6"/>
                        <a:pt x="12" y="6"/>
                        <a:pt x="13" y="6"/>
                      </a:cubicBezTo>
                      <a:cubicBezTo>
                        <a:pt x="13" y="7"/>
                        <a:pt x="14" y="7"/>
                        <a:pt x="14" y="7"/>
                      </a:cubicBezTo>
                      <a:cubicBezTo>
                        <a:pt x="15" y="7"/>
                        <a:pt x="14" y="8"/>
                        <a:pt x="14" y="8"/>
                      </a:cubicBezTo>
                      <a:cubicBezTo>
                        <a:pt x="14" y="8"/>
                        <a:pt x="13" y="8"/>
                        <a:pt x="13" y="8"/>
                      </a:cubicBezTo>
                      <a:cubicBezTo>
                        <a:pt x="13" y="8"/>
                        <a:pt x="14" y="8"/>
                        <a:pt x="14" y="8"/>
                      </a:cubicBezTo>
                      <a:cubicBezTo>
                        <a:pt x="14" y="8"/>
                        <a:pt x="15" y="9"/>
                        <a:pt x="15" y="9"/>
                      </a:cubicBezTo>
                      <a:cubicBezTo>
                        <a:pt x="15" y="9"/>
                        <a:pt x="16" y="8"/>
                        <a:pt x="17" y="8"/>
                      </a:cubicBezTo>
                      <a:cubicBezTo>
                        <a:pt x="17" y="7"/>
                        <a:pt x="18" y="8"/>
                        <a:pt x="19" y="7"/>
                      </a:cubicBezTo>
                      <a:cubicBezTo>
                        <a:pt x="19" y="7"/>
                        <a:pt x="19" y="7"/>
                        <a:pt x="19" y="7"/>
                      </a:cubicBezTo>
                      <a:cubicBezTo>
                        <a:pt x="20" y="7"/>
                        <a:pt x="19" y="7"/>
                        <a:pt x="19" y="7"/>
                      </a:cubicBezTo>
                      <a:cubicBezTo>
                        <a:pt x="19" y="6"/>
                        <a:pt x="19" y="6"/>
                        <a:pt x="19" y="6"/>
                      </a:cubicBezTo>
                      <a:cubicBezTo>
                        <a:pt x="18" y="6"/>
                        <a:pt x="18" y="6"/>
                        <a:pt x="18" y="6"/>
                      </a:cubicBezTo>
                      <a:cubicBezTo>
                        <a:pt x="18" y="6"/>
                        <a:pt x="17" y="5"/>
                        <a:pt x="16" y="5"/>
                      </a:cubicBezTo>
                      <a:cubicBezTo>
                        <a:pt x="15" y="5"/>
                        <a:pt x="16" y="5"/>
                        <a:pt x="15" y="5"/>
                      </a:cubicBezTo>
                      <a:cubicBezTo>
                        <a:pt x="15" y="5"/>
                        <a:pt x="15" y="5"/>
                        <a:pt x="16" y="5"/>
                      </a:cubicBezTo>
                      <a:cubicBezTo>
                        <a:pt x="16" y="4"/>
                        <a:pt x="15" y="4"/>
                        <a:pt x="15" y="4"/>
                      </a:cubicBezTo>
                      <a:cubicBezTo>
                        <a:pt x="15" y="4"/>
                        <a:pt x="15" y="4"/>
                        <a:pt x="14" y="4"/>
                      </a:cubicBezTo>
                      <a:cubicBezTo>
                        <a:pt x="13" y="4"/>
                        <a:pt x="13" y="3"/>
                        <a:pt x="12" y="3"/>
                      </a:cubicBezTo>
                      <a:cubicBezTo>
                        <a:pt x="12" y="3"/>
                        <a:pt x="10" y="3"/>
                        <a:pt x="10" y="3"/>
                      </a:cubicBezTo>
                      <a:cubicBezTo>
                        <a:pt x="9" y="2"/>
                        <a:pt x="8" y="2"/>
                        <a:pt x="8" y="2"/>
                      </a:cubicBezTo>
                      <a:cubicBezTo>
                        <a:pt x="7" y="2"/>
                        <a:pt x="5" y="1"/>
                        <a:pt x="5" y="1"/>
                      </a:cubicBezTo>
                      <a:cubicBezTo>
                        <a:pt x="4" y="1"/>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0" name="Freeform 4258"/>
                <p:cNvSpPr>
                  <a:spLocks/>
                </p:cNvSpPr>
                <p:nvPr/>
              </p:nvSpPr>
              <p:spPr bwMode="auto">
                <a:xfrm>
                  <a:off x="3255963" y="1922463"/>
                  <a:ext cx="20638" cy="7938"/>
                </a:xfrm>
                <a:custGeom>
                  <a:avLst/>
                  <a:gdLst>
                    <a:gd name="T0" fmla="*/ 1 w 7"/>
                    <a:gd name="T1" fmla="*/ 1 h 3"/>
                    <a:gd name="T2" fmla="*/ 2 w 7"/>
                    <a:gd name="T3" fmla="*/ 1 h 3"/>
                    <a:gd name="T4" fmla="*/ 3 w 7"/>
                    <a:gd name="T5" fmla="*/ 1 h 3"/>
                    <a:gd name="T6" fmla="*/ 3 w 7"/>
                    <a:gd name="T7" fmla="*/ 1 h 3"/>
                    <a:gd name="T8" fmla="*/ 3 w 7"/>
                    <a:gd name="T9" fmla="*/ 2 h 3"/>
                    <a:gd name="T10" fmla="*/ 4 w 7"/>
                    <a:gd name="T11" fmla="*/ 2 h 3"/>
                    <a:gd name="T12" fmla="*/ 5 w 7"/>
                    <a:gd name="T13" fmla="*/ 2 h 3"/>
                    <a:gd name="T14" fmla="*/ 7 w 7"/>
                    <a:gd name="T15" fmla="*/ 2 h 3"/>
                    <a:gd name="T16" fmla="*/ 7 w 7"/>
                    <a:gd name="T17" fmla="*/ 2 h 3"/>
                    <a:gd name="T18" fmla="*/ 6 w 7"/>
                    <a:gd name="T19" fmla="*/ 1 h 3"/>
                    <a:gd name="T20" fmla="*/ 6 w 7"/>
                    <a:gd name="T21" fmla="*/ 1 h 3"/>
                    <a:gd name="T22" fmla="*/ 5 w 7"/>
                    <a:gd name="T23" fmla="*/ 1 h 3"/>
                    <a:gd name="T24" fmla="*/ 4 w 7"/>
                    <a:gd name="T25" fmla="*/ 0 h 3"/>
                    <a:gd name="T26" fmla="*/ 3 w 7"/>
                    <a:gd name="T27" fmla="*/ 0 h 3"/>
                    <a:gd name="T28" fmla="*/ 2 w 7"/>
                    <a:gd name="T29" fmla="*/ 0 h 3"/>
                    <a:gd name="T30" fmla="*/ 2 w 7"/>
                    <a:gd name="T31" fmla="*/ 0 h 3"/>
                    <a:gd name="T32" fmla="*/ 1 w 7"/>
                    <a:gd name="T33" fmla="*/ 0 h 3"/>
                    <a:gd name="T34" fmla="*/ 0 w 7"/>
                    <a:gd name="T35" fmla="*/ 0 h 3"/>
                    <a:gd name="T36" fmla="*/ 1 w 7"/>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1" y="1"/>
                      </a:moveTo>
                      <a:cubicBezTo>
                        <a:pt x="1" y="1"/>
                        <a:pt x="1" y="1"/>
                        <a:pt x="2" y="1"/>
                      </a:cubicBezTo>
                      <a:cubicBezTo>
                        <a:pt x="2" y="1"/>
                        <a:pt x="2" y="1"/>
                        <a:pt x="3" y="1"/>
                      </a:cubicBezTo>
                      <a:cubicBezTo>
                        <a:pt x="3" y="1"/>
                        <a:pt x="3" y="1"/>
                        <a:pt x="3" y="1"/>
                      </a:cubicBezTo>
                      <a:cubicBezTo>
                        <a:pt x="3" y="2"/>
                        <a:pt x="3" y="2"/>
                        <a:pt x="3" y="2"/>
                      </a:cubicBezTo>
                      <a:cubicBezTo>
                        <a:pt x="3" y="2"/>
                        <a:pt x="4" y="2"/>
                        <a:pt x="4" y="2"/>
                      </a:cubicBezTo>
                      <a:cubicBezTo>
                        <a:pt x="5" y="2"/>
                        <a:pt x="4" y="2"/>
                        <a:pt x="5" y="2"/>
                      </a:cubicBezTo>
                      <a:cubicBezTo>
                        <a:pt x="6" y="2"/>
                        <a:pt x="7" y="3"/>
                        <a:pt x="7" y="2"/>
                      </a:cubicBezTo>
                      <a:cubicBezTo>
                        <a:pt x="7" y="2"/>
                        <a:pt x="7" y="2"/>
                        <a:pt x="7" y="2"/>
                      </a:cubicBezTo>
                      <a:cubicBezTo>
                        <a:pt x="6" y="1"/>
                        <a:pt x="6" y="1"/>
                        <a:pt x="6" y="1"/>
                      </a:cubicBezTo>
                      <a:cubicBezTo>
                        <a:pt x="6" y="1"/>
                        <a:pt x="6" y="1"/>
                        <a:pt x="6" y="1"/>
                      </a:cubicBezTo>
                      <a:cubicBezTo>
                        <a:pt x="5" y="1"/>
                        <a:pt x="5" y="1"/>
                        <a:pt x="5" y="1"/>
                      </a:cubicBezTo>
                      <a:cubicBezTo>
                        <a:pt x="4" y="1"/>
                        <a:pt x="4" y="1"/>
                        <a:pt x="4" y="0"/>
                      </a:cubicBezTo>
                      <a:cubicBezTo>
                        <a:pt x="4" y="0"/>
                        <a:pt x="3" y="0"/>
                        <a:pt x="3" y="0"/>
                      </a:cubicBezTo>
                      <a:cubicBezTo>
                        <a:pt x="3" y="0"/>
                        <a:pt x="3" y="0"/>
                        <a:pt x="2" y="0"/>
                      </a:cubicBezTo>
                      <a:cubicBezTo>
                        <a:pt x="2" y="0"/>
                        <a:pt x="2" y="0"/>
                        <a:pt x="2" y="0"/>
                      </a:cubicBezTo>
                      <a:cubicBezTo>
                        <a:pt x="1" y="0"/>
                        <a:pt x="1" y="0"/>
                        <a:pt x="1" y="0"/>
                      </a:cubicBezTo>
                      <a:cubicBezTo>
                        <a:pt x="0" y="0"/>
                        <a:pt x="0" y="0"/>
                        <a:pt x="0"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1" name="Freeform 4259"/>
                <p:cNvSpPr>
                  <a:spLocks/>
                </p:cNvSpPr>
                <p:nvPr/>
              </p:nvSpPr>
              <p:spPr bwMode="auto">
                <a:xfrm>
                  <a:off x="3290888" y="1955801"/>
                  <a:ext cx="25400" cy="14288"/>
                </a:xfrm>
                <a:custGeom>
                  <a:avLst/>
                  <a:gdLst>
                    <a:gd name="T0" fmla="*/ 3 w 9"/>
                    <a:gd name="T1" fmla="*/ 1 h 5"/>
                    <a:gd name="T2" fmla="*/ 1 w 9"/>
                    <a:gd name="T3" fmla="*/ 1 h 5"/>
                    <a:gd name="T4" fmla="*/ 1 w 9"/>
                    <a:gd name="T5" fmla="*/ 2 h 5"/>
                    <a:gd name="T6" fmla="*/ 2 w 9"/>
                    <a:gd name="T7" fmla="*/ 2 h 5"/>
                    <a:gd name="T8" fmla="*/ 4 w 9"/>
                    <a:gd name="T9" fmla="*/ 3 h 5"/>
                    <a:gd name="T10" fmla="*/ 4 w 9"/>
                    <a:gd name="T11" fmla="*/ 4 h 5"/>
                    <a:gd name="T12" fmla="*/ 6 w 9"/>
                    <a:gd name="T13" fmla="*/ 5 h 5"/>
                    <a:gd name="T14" fmla="*/ 7 w 9"/>
                    <a:gd name="T15" fmla="*/ 5 h 5"/>
                    <a:gd name="T16" fmla="*/ 8 w 9"/>
                    <a:gd name="T17" fmla="*/ 4 h 5"/>
                    <a:gd name="T18" fmla="*/ 9 w 9"/>
                    <a:gd name="T19" fmla="*/ 4 h 5"/>
                    <a:gd name="T20" fmla="*/ 9 w 9"/>
                    <a:gd name="T21" fmla="*/ 3 h 5"/>
                    <a:gd name="T22" fmla="*/ 8 w 9"/>
                    <a:gd name="T23" fmla="*/ 3 h 5"/>
                    <a:gd name="T24" fmla="*/ 7 w 9"/>
                    <a:gd name="T25" fmla="*/ 2 h 5"/>
                    <a:gd name="T26" fmla="*/ 5 w 9"/>
                    <a:gd name="T27" fmla="*/ 1 h 5"/>
                    <a:gd name="T28" fmla="*/ 3 w 9"/>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
                      <a:moveTo>
                        <a:pt x="3" y="1"/>
                      </a:moveTo>
                      <a:cubicBezTo>
                        <a:pt x="2" y="0"/>
                        <a:pt x="1" y="1"/>
                        <a:pt x="1" y="1"/>
                      </a:cubicBezTo>
                      <a:cubicBezTo>
                        <a:pt x="0" y="1"/>
                        <a:pt x="0" y="2"/>
                        <a:pt x="1" y="2"/>
                      </a:cubicBezTo>
                      <a:cubicBezTo>
                        <a:pt x="1" y="2"/>
                        <a:pt x="1" y="2"/>
                        <a:pt x="2" y="2"/>
                      </a:cubicBezTo>
                      <a:cubicBezTo>
                        <a:pt x="3" y="2"/>
                        <a:pt x="3" y="3"/>
                        <a:pt x="4" y="3"/>
                      </a:cubicBezTo>
                      <a:cubicBezTo>
                        <a:pt x="4" y="3"/>
                        <a:pt x="4" y="4"/>
                        <a:pt x="4" y="4"/>
                      </a:cubicBezTo>
                      <a:cubicBezTo>
                        <a:pt x="5" y="4"/>
                        <a:pt x="5" y="4"/>
                        <a:pt x="6" y="5"/>
                      </a:cubicBezTo>
                      <a:cubicBezTo>
                        <a:pt x="6" y="5"/>
                        <a:pt x="7" y="5"/>
                        <a:pt x="7" y="5"/>
                      </a:cubicBezTo>
                      <a:cubicBezTo>
                        <a:pt x="8" y="5"/>
                        <a:pt x="8" y="4"/>
                        <a:pt x="8" y="4"/>
                      </a:cubicBezTo>
                      <a:cubicBezTo>
                        <a:pt x="9" y="4"/>
                        <a:pt x="9" y="4"/>
                        <a:pt x="9" y="4"/>
                      </a:cubicBezTo>
                      <a:cubicBezTo>
                        <a:pt x="9" y="4"/>
                        <a:pt x="9" y="4"/>
                        <a:pt x="9" y="3"/>
                      </a:cubicBezTo>
                      <a:cubicBezTo>
                        <a:pt x="9" y="3"/>
                        <a:pt x="8" y="3"/>
                        <a:pt x="8" y="3"/>
                      </a:cubicBezTo>
                      <a:cubicBezTo>
                        <a:pt x="8" y="2"/>
                        <a:pt x="7" y="2"/>
                        <a:pt x="7" y="2"/>
                      </a:cubicBezTo>
                      <a:cubicBezTo>
                        <a:pt x="7" y="2"/>
                        <a:pt x="5" y="1"/>
                        <a:pt x="5" y="1"/>
                      </a:cubicBezTo>
                      <a:cubicBezTo>
                        <a:pt x="4"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2" name="Freeform 4260"/>
                <p:cNvSpPr>
                  <a:spLocks/>
                </p:cNvSpPr>
                <p:nvPr/>
              </p:nvSpPr>
              <p:spPr bwMode="auto">
                <a:xfrm>
                  <a:off x="3251200" y="1938338"/>
                  <a:ext cx="42863" cy="20638"/>
                </a:xfrm>
                <a:custGeom>
                  <a:avLst/>
                  <a:gdLst>
                    <a:gd name="T0" fmla="*/ 1 w 15"/>
                    <a:gd name="T1" fmla="*/ 1 h 7"/>
                    <a:gd name="T2" fmla="*/ 3 w 15"/>
                    <a:gd name="T3" fmla="*/ 3 h 7"/>
                    <a:gd name="T4" fmla="*/ 4 w 15"/>
                    <a:gd name="T5" fmla="*/ 4 h 7"/>
                    <a:gd name="T6" fmla="*/ 7 w 15"/>
                    <a:gd name="T7" fmla="*/ 5 h 7"/>
                    <a:gd name="T8" fmla="*/ 11 w 15"/>
                    <a:gd name="T9" fmla="*/ 6 h 7"/>
                    <a:gd name="T10" fmla="*/ 14 w 15"/>
                    <a:gd name="T11" fmla="*/ 7 h 7"/>
                    <a:gd name="T12" fmla="*/ 15 w 15"/>
                    <a:gd name="T13" fmla="*/ 6 h 7"/>
                    <a:gd name="T14" fmla="*/ 15 w 15"/>
                    <a:gd name="T15" fmla="*/ 5 h 7"/>
                    <a:gd name="T16" fmla="*/ 12 w 15"/>
                    <a:gd name="T17" fmla="*/ 4 h 7"/>
                    <a:gd name="T18" fmla="*/ 11 w 15"/>
                    <a:gd name="T19" fmla="*/ 3 h 7"/>
                    <a:gd name="T20" fmla="*/ 8 w 15"/>
                    <a:gd name="T21" fmla="*/ 2 h 7"/>
                    <a:gd name="T22" fmla="*/ 6 w 15"/>
                    <a:gd name="T23" fmla="*/ 1 h 7"/>
                    <a:gd name="T24" fmla="*/ 3 w 15"/>
                    <a:gd name="T25" fmla="*/ 0 h 7"/>
                    <a:gd name="T26" fmla="*/ 1 w 15"/>
                    <a:gd name="T27" fmla="*/ 0 h 7"/>
                    <a:gd name="T28" fmla="*/ 0 w 15"/>
                    <a:gd name="T29" fmla="*/ 1 h 7"/>
                    <a:gd name="T30" fmla="*/ 1 w 15"/>
                    <a:gd name="T3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7">
                      <a:moveTo>
                        <a:pt x="1" y="1"/>
                      </a:moveTo>
                      <a:cubicBezTo>
                        <a:pt x="2" y="2"/>
                        <a:pt x="3" y="2"/>
                        <a:pt x="3" y="3"/>
                      </a:cubicBezTo>
                      <a:cubicBezTo>
                        <a:pt x="4" y="3"/>
                        <a:pt x="4" y="4"/>
                        <a:pt x="4" y="4"/>
                      </a:cubicBezTo>
                      <a:cubicBezTo>
                        <a:pt x="5" y="5"/>
                        <a:pt x="5" y="4"/>
                        <a:pt x="7" y="5"/>
                      </a:cubicBezTo>
                      <a:cubicBezTo>
                        <a:pt x="10" y="6"/>
                        <a:pt x="11" y="6"/>
                        <a:pt x="11" y="6"/>
                      </a:cubicBezTo>
                      <a:cubicBezTo>
                        <a:pt x="12" y="7"/>
                        <a:pt x="13" y="7"/>
                        <a:pt x="14" y="7"/>
                      </a:cubicBezTo>
                      <a:cubicBezTo>
                        <a:pt x="14" y="7"/>
                        <a:pt x="15" y="7"/>
                        <a:pt x="15" y="6"/>
                      </a:cubicBezTo>
                      <a:cubicBezTo>
                        <a:pt x="15" y="6"/>
                        <a:pt x="15" y="6"/>
                        <a:pt x="15" y="5"/>
                      </a:cubicBezTo>
                      <a:cubicBezTo>
                        <a:pt x="14" y="5"/>
                        <a:pt x="13" y="5"/>
                        <a:pt x="12" y="4"/>
                      </a:cubicBezTo>
                      <a:cubicBezTo>
                        <a:pt x="12" y="4"/>
                        <a:pt x="11" y="3"/>
                        <a:pt x="11" y="3"/>
                      </a:cubicBezTo>
                      <a:cubicBezTo>
                        <a:pt x="10" y="3"/>
                        <a:pt x="9" y="2"/>
                        <a:pt x="8" y="2"/>
                      </a:cubicBezTo>
                      <a:cubicBezTo>
                        <a:pt x="8" y="2"/>
                        <a:pt x="6" y="2"/>
                        <a:pt x="6" y="1"/>
                      </a:cubicBezTo>
                      <a:cubicBezTo>
                        <a:pt x="5" y="1"/>
                        <a:pt x="4" y="1"/>
                        <a:pt x="3" y="0"/>
                      </a:cubicBezTo>
                      <a:cubicBezTo>
                        <a:pt x="2" y="0"/>
                        <a:pt x="2" y="0"/>
                        <a:pt x="1" y="0"/>
                      </a:cubicBezTo>
                      <a:cubicBezTo>
                        <a:pt x="0"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3" name="Freeform 4261"/>
                <p:cNvSpPr>
                  <a:spLocks/>
                </p:cNvSpPr>
                <p:nvPr/>
              </p:nvSpPr>
              <p:spPr bwMode="auto">
                <a:xfrm>
                  <a:off x="3273425" y="1965326"/>
                  <a:ext cx="17463" cy="11113"/>
                </a:xfrm>
                <a:custGeom>
                  <a:avLst/>
                  <a:gdLst>
                    <a:gd name="T0" fmla="*/ 4 w 6"/>
                    <a:gd name="T1" fmla="*/ 4 h 4"/>
                    <a:gd name="T2" fmla="*/ 4 w 6"/>
                    <a:gd name="T3" fmla="*/ 4 h 4"/>
                    <a:gd name="T4" fmla="*/ 5 w 6"/>
                    <a:gd name="T5" fmla="*/ 3 h 4"/>
                    <a:gd name="T6" fmla="*/ 5 w 6"/>
                    <a:gd name="T7" fmla="*/ 3 h 4"/>
                    <a:gd name="T8" fmla="*/ 4 w 6"/>
                    <a:gd name="T9" fmla="*/ 3 h 4"/>
                    <a:gd name="T10" fmla="*/ 4 w 6"/>
                    <a:gd name="T11" fmla="*/ 2 h 4"/>
                    <a:gd name="T12" fmla="*/ 3 w 6"/>
                    <a:gd name="T13" fmla="*/ 1 h 4"/>
                    <a:gd name="T14" fmla="*/ 2 w 6"/>
                    <a:gd name="T15" fmla="*/ 1 h 4"/>
                    <a:gd name="T16" fmla="*/ 1 w 6"/>
                    <a:gd name="T17" fmla="*/ 0 h 4"/>
                    <a:gd name="T18" fmla="*/ 0 w 6"/>
                    <a:gd name="T19" fmla="*/ 1 h 4"/>
                    <a:gd name="T20" fmla="*/ 1 w 6"/>
                    <a:gd name="T21" fmla="*/ 1 h 4"/>
                    <a:gd name="T22" fmla="*/ 2 w 6"/>
                    <a:gd name="T23" fmla="*/ 2 h 4"/>
                    <a:gd name="T24" fmla="*/ 3 w 6"/>
                    <a:gd name="T25" fmla="*/ 3 h 4"/>
                    <a:gd name="T26" fmla="*/ 4 w 6"/>
                    <a:gd name="T27" fmla="*/ 3 h 4"/>
                    <a:gd name="T28" fmla="*/ 4 w 6"/>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4" y="4"/>
                      </a:moveTo>
                      <a:cubicBezTo>
                        <a:pt x="4" y="4"/>
                        <a:pt x="4" y="4"/>
                        <a:pt x="4" y="4"/>
                      </a:cubicBezTo>
                      <a:cubicBezTo>
                        <a:pt x="5" y="4"/>
                        <a:pt x="6" y="3"/>
                        <a:pt x="5" y="3"/>
                      </a:cubicBezTo>
                      <a:cubicBezTo>
                        <a:pt x="5" y="3"/>
                        <a:pt x="5" y="3"/>
                        <a:pt x="5" y="3"/>
                      </a:cubicBezTo>
                      <a:cubicBezTo>
                        <a:pt x="4" y="3"/>
                        <a:pt x="3" y="3"/>
                        <a:pt x="4" y="3"/>
                      </a:cubicBezTo>
                      <a:cubicBezTo>
                        <a:pt x="4" y="3"/>
                        <a:pt x="5" y="2"/>
                        <a:pt x="4" y="2"/>
                      </a:cubicBezTo>
                      <a:cubicBezTo>
                        <a:pt x="4" y="2"/>
                        <a:pt x="4" y="2"/>
                        <a:pt x="3" y="1"/>
                      </a:cubicBezTo>
                      <a:cubicBezTo>
                        <a:pt x="2" y="1"/>
                        <a:pt x="2" y="1"/>
                        <a:pt x="2" y="1"/>
                      </a:cubicBezTo>
                      <a:cubicBezTo>
                        <a:pt x="2" y="1"/>
                        <a:pt x="1" y="0"/>
                        <a:pt x="1" y="0"/>
                      </a:cubicBezTo>
                      <a:cubicBezTo>
                        <a:pt x="1" y="0"/>
                        <a:pt x="0" y="0"/>
                        <a:pt x="0" y="1"/>
                      </a:cubicBezTo>
                      <a:cubicBezTo>
                        <a:pt x="0" y="1"/>
                        <a:pt x="1" y="1"/>
                        <a:pt x="1" y="1"/>
                      </a:cubicBezTo>
                      <a:cubicBezTo>
                        <a:pt x="2" y="2"/>
                        <a:pt x="2" y="1"/>
                        <a:pt x="2" y="2"/>
                      </a:cubicBezTo>
                      <a:cubicBezTo>
                        <a:pt x="3" y="3"/>
                        <a:pt x="2" y="3"/>
                        <a:pt x="3" y="3"/>
                      </a:cubicBezTo>
                      <a:cubicBezTo>
                        <a:pt x="4" y="3"/>
                        <a:pt x="4" y="3"/>
                        <a:pt x="4" y="3"/>
                      </a:cubicBezTo>
                      <a:cubicBezTo>
                        <a:pt x="4" y="3"/>
                        <a:pt x="3" y="3"/>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4" name="Freeform 4262"/>
                <p:cNvSpPr>
                  <a:spLocks/>
                </p:cNvSpPr>
                <p:nvPr/>
              </p:nvSpPr>
              <p:spPr bwMode="auto">
                <a:xfrm>
                  <a:off x="3233738" y="1924051"/>
                  <a:ext cx="17463" cy="6350"/>
                </a:xfrm>
                <a:custGeom>
                  <a:avLst/>
                  <a:gdLst>
                    <a:gd name="T0" fmla="*/ 1 w 6"/>
                    <a:gd name="T1" fmla="*/ 1 h 2"/>
                    <a:gd name="T2" fmla="*/ 3 w 6"/>
                    <a:gd name="T3" fmla="*/ 1 h 2"/>
                    <a:gd name="T4" fmla="*/ 4 w 6"/>
                    <a:gd name="T5" fmla="*/ 2 h 2"/>
                    <a:gd name="T6" fmla="*/ 6 w 6"/>
                    <a:gd name="T7" fmla="*/ 2 h 2"/>
                    <a:gd name="T8" fmla="*/ 5 w 6"/>
                    <a:gd name="T9" fmla="*/ 1 h 2"/>
                    <a:gd name="T10" fmla="*/ 3 w 6"/>
                    <a:gd name="T11" fmla="*/ 1 h 2"/>
                    <a:gd name="T12" fmla="*/ 2 w 6"/>
                    <a:gd name="T13" fmla="*/ 0 h 2"/>
                    <a:gd name="T14" fmla="*/ 0 w 6"/>
                    <a:gd name="T15" fmla="*/ 0 h 2"/>
                    <a:gd name="T16" fmla="*/ 0 w 6"/>
                    <a:gd name="T17" fmla="*/ 0 h 2"/>
                    <a:gd name="T18" fmla="*/ 1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1" y="1"/>
                      </a:moveTo>
                      <a:cubicBezTo>
                        <a:pt x="2" y="1"/>
                        <a:pt x="2" y="1"/>
                        <a:pt x="3" y="1"/>
                      </a:cubicBezTo>
                      <a:cubicBezTo>
                        <a:pt x="4" y="1"/>
                        <a:pt x="4" y="2"/>
                        <a:pt x="4" y="2"/>
                      </a:cubicBezTo>
                      <a:cubicBezTo>
                        <a:pt x="6" y="2"/>
                        <a:pt x="6" y="2"/>
                        <a:pt x="6" y="2"/>
                      </a:cubicBezTo>
                      <a:cubicBezTo>
                        <a:pt x="6" y="2"/>
                        <a:pt x="5" y="2"/>
                        <a:pt x="5" y="1"/>
                      </a:cubicBezTo>
                      <a:cubicBezTo>
                        <a:pt x="4" y="1"/>
                        <a:pt x="4" y="1"/>
                        <a:pt x="3" y="1"/>
                      </a:cubicBezTo>
                      <a:cubicBezTo>
                        <a:pt x="3" y="1"/>
                        <a:pt x="2" y="0"/>
                        <a:pt x="2" y="0"/>
                      </a:cubicBezTo>
                      <a:cubicBezTo>
                        <a:pt x="1" y="0"/>
                        <a:pt x="1" y="0"/>
                        <a:pt x="0" y="0"/>
                      </a:cubicBezTo>
                      <a:cubicBezTo>
                        <a:pt x="0" y="0"/>
                        <a:pt x="0" y="0"/>
                        <a:pt x="0"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5" name="Freeform 4263"/>
                <p:cNvSpPr>
                  <a:spLocks/>
                </p:cNvSpPr>
                <p:nvPr/>
              </p:nvSpPr>
              <p:spPr bwMode="auto">
                <a:xfrm>
                  <a:off x="3351213" y="1901826"/>
                  <a:ext cx="11113" cy="3175"/>
                </a:xfrm>
                <a:custGeom>
                  <a:avLst/>
                  <a:gdLst>
                    <a:gd name="T0" fmla="*/ 3 w 4"/>
                    <a:gd name="T1" fmla="*/ 1 h 1"/>
                    <a:gd name="T2" fmla="*/ 4 w 4"/>
                    <a:gd name="T3" fmla="*/ 1 h 1"/>
                    <a:gd name="T4" fmla="*/ 3 w 4"/>
                    <a:gd name="T5" fmla="*/ 1 h 1"/>
                    <a:gd name="T6" fmla="*/ 3 w 4"/>
                    <a:gd name="T7" fmla="*/ 1 h 1"/>
                    <a:gd name="T8" fmla="*/ 3 w 4"/>
                    <a:gd name="T9" fmla="*/ 0 h 1"/>
                    <a:gd name="T10" fmla="*/ 1 w 4"/>
                    <a:gd name="T11" fmla="*/ 0 h 1"/>
                    <a:gd name="T12" fmla="*/ 1 w 4"/>
                    <a:gd name="T13" fmla="*/ 1 h 1"/>
                    <a:gd name="T14" fmla="*/ 3 w 4"/>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3" y="1"/>
                      </a:moveTo>
                      <a:cubicBezTo>
                        <a:pt x="3" y="1"/>
                        <a:pt x="3" y="1"/>
                        <a:pt x="4" y="1"/>
                      </a:cubicBezTo>
                      <a:cubicBezTo>
                        <a:pt x="4" y="1"/>
                        <a:pt x="4" y="1"/>
                        <a:pt x="3" y="1"/>
                      </a:cubicBezTo>
                      <a:cubicBezTo>
                        <a:pt x="3" y="1"/>
                        <a:pt x="3" y="1"/>
                        <a:pt x="3" y="1"/>
                      </a:cubicBezTo>
                      <a:cubicBezTo>
                        <a:pt x="4" y="1"/>
                        <a:pt x="4" y="0"/>
                        <a:pt x="3" y="0"/>
                      </a:cubicBezTo>
                      <a:cubicBezTo>
                        <a:pt x="2" y="0"/>
                        <a:pt x="2" y="0"/>
                        <a:pt x="1" y="0"/>
                      </a:cubicBezTo>
                      <a:cubicBezTo>
                        <a:pt x="0" y="0"/>
                        <a:pt x="1" y="1"/>
                        <a:pt x="1" y="1"/>
                      </a:cubicBezTo>
                      <a:cubicBezTo>
                        <a:pt x="2"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6" name="Freeform 4264"/>
                <p:cNvSpPr>
                  <a:spLocks/>
                </p:cNvSpPr>
                <p:nvPr/>
              </p:nvSpPr>
              <p:spPr bwMode="auto">
                <a:xfrm>
                  <a:off x="3336925" y="1905001"/>
                  <a:ext cx="4763" cy="3175"/>
                </a:xfrm>
                <a:custGeom>
                  <a:avLst/>
                  <a:gdLst>
                    <a:gd name="T0" fmla="*/ 1 w 2"/>
                    <a:gd name="T1" fmla="*/ 1 h 1"/>
                    <a:gd name="T2" fmla="*/ 2 w 2"/>
                    <a:gd name="T3" fmla="*/ 1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1"/>
                      </a:cubicBezTo>
                      <a:cubicBezTo>
                        <a:pt x="2" y="1"/>
                        <a:pt x="2" y="0"/>
                        <a:pt x="1" y="0"/>
                      </a:cubicBezTo>
                      <a:cubicBezTo>
                        <a:pt x="1" y="0"/>
                        <a:pt x="0"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7" name="Freeform 4265"/>
                <p:cNvSpPr>
                  <a:spLocks/>
                </p:cNvSpPr>
                <p:nvPr/>
              </p:nvSpPr>
              <p:spPr bwMode="auto">
                <a:xfrm>
                  <a:off x="3340100" y="1908176"/>
                  <a:ext cx="4763" cy="1588"/>
                </a:xfrm>
                <a:custGeom>
                  <a:avLst/>
                  <a:gdLst>
                    <a:gd name="T0" fmla="*/ 0 w 2"/>
                    <a:gd name="T1" fmla="*/ 0 h 1"/>
                    <a:gd name="T2" fmla="*/ 1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1" y="1"/>
                        <a:pt x="1" y="1"/>
                      </a:cubicBezTo>
                      <a:cubicBezTo>
                        <a:pt x="1" y="0"/>
                        <a:pt x="2"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8" name="Freeform 4266"/>
                <p:cNvSpPr>
                  <a:spLocks/>
                </p:cNvSpPr>
                <p:nvPr/>
              </p:nvSpPr>
              <p:spPr bwMode="auto">
                <a:xfrm>
                  <a:off x="3302000" y="1909763"/>
                  <a:ext cx="7938" cy="3175"/>
                </a:xfrm>
                <a:custGeom>
                  <a:avLst/>
                  <a:gdLst>
                    <a:gd name="T0" fmla="*/ 2 w 3"/>
                    <a:gd name="T1" fmla="*/ 0 h 1"/>
                    <a:gd name="T2" fmla="*/ 3 w 3"/>
                    <a:gd name="T3" fmla="*/ 1 h 1"/>
                    <a:gd name="T4" fmla="*/ 3 w 3"/>
                    <a:gd name="T5" fmla="*/ 0 h 1"/>
                    <a:gd name="T6" fmla="*/ 1 w 3"/>
                    <a:gd name="T7" fmla="*/ 0 h 1"/>
                    <a:gd name="T8" fmla="*/ 1 w 3"/>
                    <a:gd name="T9" fmla="*/ 0 h 1"/>
                    <a:gd name="T10" fmla="*/ 2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2" y="0"/>
                      </a:moveTo>
                      <a:cubicBezTo>
                        <a:pt x="2" y="0"/>
                        <a:pt x="3" y="1"/>
                        <a:pt x="3" y="1"/>
                      </a:cubicBezTo>
                      <a:cubicBezTo>
                        <a:pt x="3" y="1"/>
                        <a:pt x="3" y="0"/>
                        <a:pt x="3" y="0"/>
                      </a:cubicBezTo>
                      <a:cubicBezTo>
                        <a:pt x="2" y="0"/>
                        <a:pt x="2" y="0"/>
                        <a:pt x="1" y="0"/>
                      </a:cubicBezTo>
                      <a:cubicBezTo>
                        <a:pt x="1" y="0"/>
                        <a:pt x="0" y="0"/>
                        <a:pt x="1" y="0"/>
                      </a:cubicBezTo>
                      <a:cubicBezTo>
                        <a:pt x="1"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19" name="Freeform 4267"/>
                <p:cNvSpPr>
                  <a:spLocks/>
                </p:cNvSpPr>
                <p:nvPr/>
              </p:nvSpPr>
              <p:spPr bwMode="auto">
                <a:xfrm>
                  <a:off x="3267075" y="1919288"/>
                  <a:ext cx="12700" cy="4763"/>
                </a:xfrm>
                <a:custGeom>
                  <a:avLst/>
                  <a:gdLst>
                    <a:gd name="T0" fmla="*/ 1 w 4"/>
                    <a:gd name="T1" fmla="*/ 1 h 2"/>
                    <a:gd name="T2" fmla="*/ 1 w 4"/>
                    <a:gd name="T3" fmla="*/ 1 h 2"/>
                    <a:gd name="T4" fmla="*/ 1 w 4"/>
                    <a:gd name="T5" fmla="*/ 1 h 2"/>
                    <a:gd name="T6" fmla="*/ 1 w 4"/>
                    <a:gd name="T7" fmla="*/ 1 h 2"/>
                    <a:gd name="T8" fmla="*/ 2 w 4"/>
                    <a:gd name="T9" fmla="*/ 2 h 2"/>
                    <a:gd name="T10" fmla="*/ 3 w 4"/>
                    <a:gd name="T11" fmla="*/ 2 h 2"/>
                    <a:gd name="T12" fmla="*/ 3 w 4"/>
                    <a:gd name="T13" fmla="*/ 2 h 2"/>
                    <a:gd name="T14" fmla="*/ 3 w 4"/>
                    <a:gd name="T15" fmla="*/ 2 h 2"/>
                    <a:gd name="T16" fmla="*/ 3 w 4"/>
                    <a:gd name="T17" fmla="*/ 1 h 2"/>
                    <a:gd name="T18" fmla="*/ 2 w 4"/>
                    <a:gd name="T19" fmla="*/ 1 h 2"/>
                    <a:gd name="T20" fmla="*/ 1 w 4"/>
                    <a:gd name="T21" fmla="*/ 0 h 2"/>
                    <a:gd name="T22" fmla="*/ 0 w 4"/>
                    <a:gd name="T23" fmla="*/ 0 h 2"/>
                    <a:gd name="T24" fmla="*/ 0 w 4"/>
                    <a:gd name="T25" fmla="*/ 0 h 2"/>
                    <a:gd name="T26" fmla="*/ 1 w 4"/>
                    <a:gd name="T27" fmla="*/ 1 h 2"/>
                    <a:gd name="T28" fmla="*/ 1 w 4"/>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1" y="1"/>
                      </a:moveTo>
                      <a:cubicBezTo>
                        <a:pt x="1" y="1"/>
                        <a:pt x="1" y="1"/>
                        <a:pt x="1" y="1"/>
                      </a:cubicBezTo>
                      <a:cubicBezTo>
                        <a:pt x="0" y="1"/>
                        <a:pt x="0" y="1"/>
                        <a:pt x="1" y="1"/>
                      </a:cubicBezTo>
                      <a:cubicBezTo>
                        <a:pt x="1" y="1"/>
                        <a:pt x="1" y="1"/>
                        <a:pt x="1" y="1"/>
                      </a:cubicBezTo>
                      <a:cubicBezTo>
                        <a:pt x="2" y="2"/>
                        <a:pt x="1" y="2"/>
                        <a:pt x="2" y="2"/>
                      </a:cubicBezTo>
                      <a:cubicBezTo>
                        <a:pt x="2" y="2"/>
                        <a:pt x="2" y="2"/>
                        <a:pt x="3" y="2"/>
                      </a:cubicBezTo>
                      <a:cubicBezTo>
                        <a:pt x="3" y="2"/>
                        <a:pt x="3" y="2"/>
                        <a:pt x="3" y="2"/>
                      </a:cubicBezTo>
                      <a:cubicBezTo>
                        <a:pt x="3" y="2"/>
                        <a:pt x="3" y="2"/>
                        <a:pt x="3" y="2"/>
                      </a:cubicBezTo>
                      <a:cubicBezTo>
                        <a:pt x="3" y="2"/>
                        <a:pt x="4" y="1"/>
                        <a:pt x="3" y="1"/>
                      </a:cubicBezTo>
                      <a:cubicBezTo>
                        <a:pt x="3" y="1"/>
                        <a:pt x="3" y="1"/>
                        <a:pt x="2" y="1"/>
                      </a:cubicBezTo>
                      <a:cubicBezTo>
                        <a:pt x="2" y="1"/>
                        <a:pt x="2" y="1"/>
                        <a:pt x="1" y="0"/>
                      </a:cubicBezTo>
                      <a:cubicBezTo>
                        <a:pt x="1" y="0"/>
                        <a:pt x="0" y="0"/>
                        <a:pt x="0" y="0"/>
                      </a:cubicBezTo>
                      <a:cubicBezTo>
                        <a:pt x="0" y="0"/>
                        <a:pt x="0" y="0"/>
                        <a:pt x="0" y="0"/>
                      </a:cubicBezTo>
                      <a:cubicBezTo>
                        <a:pt x="0"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0" name="Freeform 4268"/>
                <p:cNvSpPr>
                  <a:spLocks/>
                </p:cNvSpPr>
                <p:nvPr/>
              </p:nvSpPr>
              <p:spPr bwMode="auto">
                <a:xfrm>
                  <a:off x="3279775" y="1922463"/>
                  <a:ext cx="22225" cy="4763"/>
                </a:xfrm>
                <a:custGeom>
                  <a:avLst/>
                  <a:gdLst>
                    <a:gd name="T0" fmla="*/ 6 w 8"/>
                    <a:gd name="T1" fmla="*/ 2 h 2"/>
                    <a:gd name="T2" fmla="*/ 8 w 8"/>
                    <a:gd name="T3" fmla="*/ 2 h 2"/>
                    <a:gd name="T4" fmla="*/ 8 w 8"/>
                    <a:gd name="T5" fmla="*/ 1 h 2"/>
                    <a:gd name="T6" fmla="*/ 6 w 8"/>
                    <a:gd name="T7" fmla="*/ 1 h 2"/>
                    <a:gd name="T8" fmla="*/ 4 w 8"/>
                    <a:gd name="T9" fmla="*/ 1 h 2"/>
                    <a:gd name="T10" fmla="*/ 3 w 8"/>
                    <a:gd name="T11" fmla="*/ 0 h 2"/>
                    <a:gd name="T12" fmla="*/ 1 w 8"/>
                    <a:gd name="T13" fmla="*/ 0 h 2"/>
                    <a:gd name="T14" fmla="*/ 1 w 8"/>
                    <a:gd name="T15" fmla="*/ 1 h 2"/>
                    <a:gd name="T16" fmla="*/ 1 w 8"/>
                    <a:gd name="T17" fmla="*/ 1 h 2"/>
                    <a:gd name="T18" fmla="*/ 2 w 8"/>
                    <a:gd name="T19" fmla="*/ 1 h 2"/>
                    <a:gd name="T20" fmla="*/ 3 w 8"/>
                    <a:gd name="T21" fmla="*/ 2 h 2"/>
                    <a:gd name="T22" fmla="*/ 5 w 8"/>
                    <a:gd name="T23" fmla="*/ 1 h 2"/>
                    <a:gd name="T24" fmla="*/ 6 w 8"/>
                    <a:gd name="T25" fmla="*/ 1 h 2"/>
                    <a:gd name="T26" fmla="*/ 6 w 8"/>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
                      <a:moveTo>
                        <a:pt x="6" y="2"/>
                      </a:moveTo>
                      <a:cubicBezTo>
                        <a:pt x="7" y="2"/>
                        <a:pt x="7" y="2"/>
                        <a:pt x="8" y="2"/>
                      </a:cubicBezTo>
                      <a:cubicBezTo>
                        <a:pt x="8" y="2"/>
                        <a:pt x="8" y="1"/>
                        <a:pt x="8" y="1"/>
                      </a:cubicBezTo>
                      <a:cubicBezTo>
                        <a:pt x="7" y="1"/>
                        <a:pt x="7" y="1"/>
                        <a:pt x="6" y="1"/>
                      </a:cubicBezTo>
                      <a:cubicBezTo>
                        <a:pt x="5" y="1"/>
                        <a:pt x="5" y="1"/>
                        <a:pt x="4" y="1"/>
                      </a:cubicBezTo>
                      <a:cubicBezTo>
                        <a:pt x="4" y="1"/>
                        <a:pt x="4" y="0"/>
                        <a:pt x="3" y="0"/>
                      </a:cubicBezTo>
                      <a:cubicBezTo>
                        <a:pt x="3" y="0"/>
                        <a:pt x="2" y="0"/>
                        <a:pt x="1" y="0"/>
                      </a:cubicBezTo>
                      <a:cubicBezTo>
                        <a:pt x="1" y="0"/>
                        <a:pt x="1" y="0"/>
                        <a:pt x="1" y="1"/>
                      </a:cubicBezTo>
                      <a:cubicBezTo>
                        <a:pt x="0" y="1"/>
                        <a:pt x="0" y="1"/>
                        <a:pt x="1" y="1"/>
                      </a:cubicBezTo>
                      <a:cubicBezTo>
                        <a:pt x="1" y="1"/>
                        <a:pt x="1" y="1"/>
                        <a:pt x="2" y="1"/>
                      </a:cubicBezTo>
                      <a:cubicBezTo>
                        <a:pt x="2" y="2"/>
                        <a:pt x="2" y="1"/>
                        <a:pt x="3" y="2"/>
                      </a:cubicBezTo>
                      <a:cubicBezTo>
                        <a:pt x="5" y="2"/>
                        <a:pt x="5" y="1"/>
                        <a:pt x="5" y="1"/>
                      </a:cubicBezTo>
                      <a:cubicBezTo>
                        <a:pt x="5" y="1"/>
                        <a:pt x="6" y="1"/>
                        <a:pt x="6" y="1"/>
                      </a:cubicBezTo>
                      <a:cubicBezTo>
                        <a:pt x="6" y="1"/>
                        <a:pt x="5" y="2"/>
                        <a:pt x="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1" name="Freeform 4269"/>
                <p:cNvSpPr>
                  <a:spLocks/>
                </p:cNvSpPr>
                <p:nvPr/>
              </p:nvSpPr>
              <p:spPr bwMode="auto">
                <a:xfrm>
                  <a:off x="3190875" y="1944688"/>
                  <a:ext cx="25400" cy="7938"/>
                </a:xfrm>
                <a:custGeom>
                  <a:avLst/>
                  <a:gdLst>
                    <a:gd name="T0" fmla="*/ 3 w 9"/>
                    <a:gd name="T1" fmla="*/ 1 h 3"/>
                    <a:gd name="T2" fmla="*/ 5 w 9"/>
                    <a:gd name="T3" fmla="*/ 2 h 3"/>
                    <a:gd name="T4" fmla="*/ 6 w 9"/>
                    <a:gd name="T5" fmla="*/ 3 h 3"/>
                    <a:gd name="T6" fmla="*/ 7 w 9"/>
                    <a:gd name="T7" fmla="*/ 3 h 3"/>
                    <a:gd name="T8" fmla="*/ 8 w 9"/>
                    <a:gd name="T9" fmla="*/ 3 h 3"/>
                    <a:gd name="T10" fmla="*/ 8 w 9"/>
                    <a:gd name="T11" fmla="*/ 1 h 3"/>
                    <a:gd name="T12" fmla="*/ 7 w 9"/>
                    <a:gd name="T13" fmla="*/ 1 h 3"/>
                    <a:gd name="T14" fmla="*/ 4 w 9"/>
                    <a:gd name="T15" fmla="*/ 0 h 3"/>
                    <a:gd name="T16" fmla="*/ 1 w 9"/>
                    <a:gd name="T17" fmla="*/ 0 h 3"/>
                    <a:gd name="T18" fmla="*/ 1 w 9"/>
                    <a:gd name="T19" fmla="*/ 1 h 3"/>
                    <a:gd name="T20" fmla="*/ 3 w 9"/>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3">
                      <a:moveTo>
                        <a:pt x="3" y="1"/>
                      </a:moveTo>
                      <a:cubicBezTo>
                        <a:pt x="3" y="1"/>
                        <a:pt x="5" y="1"/>
                        <a:pt x="5" y="2"/>
                      </a:cubicBezTo>
                      <a:cubicBezTo>
                        <a:pt x="6" y="2"/>
                        <a:pt x="6" y="3"/>
                        <a:pt x="6" y="3"/>
                      </a:cubicBezTo>
                      <a:cubicBezTo>
                        <a:pt x="7" y="3"/>
                        <a:pt x="7" y="3"/>
                        <a:pt x="7" y="3"/>
                      </a:cubicBezTo>
                      <a:cubicBezTo>
                        <a:pt x="7" y="3"/>
                        <a:pt x="7" y="3"/>
                        <a:pt x="8" y="3"/>
                      </a:cubicBezTo>
                      <a:cubicBezTo>
                        <a:pt x="8" y="2"/>
                        <a:pt x="9" y="2"/>
                        <a:pt x="8" y="1"/>
                      </a:cubicBezTo>
                      <a:cubicBezTo>
                        <a:pt x="8" y="1"/>
                        <a:pt x="8" y="1"/>
                        <a:pt x="7" y="1"/>
                      </a:cubicBezTo>
                      <a:cubicBezTo>
                        <a:pt x="6" y="1"/>
                        <a:pt x="6" y="0"/>
                        <a:pt x="4" y="0"/>
                      </a:cubicBezTo>
                      <a:cubicBezTo>
                        <a:pt x="3" y="0"/>
                        <a:pt x="2" y="0"/>
                        <a:pt x="1" y="0"/>
                      </a:cubicBezTo>
                      <a:cubicBezTo>
                        <a:pt x="1" y="0"/>
                        <a:pt x="0" y="1"/>
                        <a:pt x="1" y="1"/>
                      </a:cubicBezTo>
                      <a:cubicBezTo>
                        <a:pt x="2"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2" name="Freeform 4270"/>
                <p:cNvSpPr>
                  <a:spLocks/>
                </p:cNvSpPr>
                <p:nvPr/>
              </p:nvSpPr>
              <p:spPr bwMode="auto">
                <a:xfrm>
                  <a:off x="3117850" y="1962151"/>
                  <a:ext cx="15875" cy="3175"/>
                </a:xfrm>
                <a:custGeom>
                  <a:avLst/>
                  <a:gdLst>
                    <a:gd name="T0" fmla="*/ 1 w 5"/>
                    <a:gd name="T1" fmla="*/ 0 h 1"/>
                    <a:gd name="T2" fmla="*/ 2 w 5"/>
                    <a:gd name="T3" fmla="*/ 1 h 1"/>
                    <a:gd name="T4" fmla="*/ 3 w 5"/>
                    <a:gd name="T5" fmla="*/ 0 h 1"/>
                    <a:gd name="T6" fmla="*/ 2 w 5"/>
                    <a:gd name="T7" fmla="*/ 0 h 1"/>
                    <a:gd name="T8" fmla="*/ 1 w 5"/>
                    <a:gd name="T9" fmla="*/ 0 h 1"/>
                  </a:gdLst>
                  <a:ahLst/>
                  <a:cxnLst>
                    <a:cxn ang="0">
                      <a:pos x="T0" y="T1"/>
                    </a:cxn>
                    <a:cxn ang="0">
                      <a:pos x="T2" y="T3"/>
                    </a:cxn>
                    <a:cxn ang="0">
                      <a:pos x="T4" y="T5"/>
                    </a:cxn>
                    <a:cxn ang="0">
                      <a:pos x="T6" y="T7"/>
                    </a:cxn>
                    <a:cxn ang="0">
                      <a:pos x="T8" y="T9"/>
                    </a:cxn>
                  </a:cxnLst>
                  <a:rect l="0" t="0" r="r" b="b"/>
                  <a:pathLst>
                    <a:path w="5" h="1">
                      <a:moveTo>
                        <a:pt x="1" y="0"/>
                      </a:moveTo>
                      <a:cubicBezTo>
                        <a:pt x="1" y="1"/>
                        <a:pt x="1" y="1"/>
                        <a:pt x="2" y="1"/>
                      </a:cubicBezTo>
                      <a:cubicBezTo>
                        <a:pt x="4" y="1"/>
                        <a:pt x="5" y="0"/>
                        <a:pt x="3" y="0"/>
                      </a:cubicBezTo>
                      <a:cubicBezTo>
                        <a:pt x="2" y="0"/>
                        <a:pt x="2" y="0"/>
                        <a:pt x="2"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3" name="Freeform 4271"/>
                <p:cNvSpPr>
                  <a:spLocks/>
                </p:cNvSpPr>
                <p:nvPr/>
              </p:nvSpPr>
              <p:spPr bwMode="auto">
                <a:xfrm>
                  <a:off x="3124200" y="1970088"/>
                  <a:ext cx="23813" cy="9525"/>
                </a:xfrm>
                <a:custGeom>
                  <a:avLst/>
                  <a:gdLst>
                    <a:gd name="T0" fmla="*/ 0 w 8"/>
                    <a:gd name="T1" fmla="*/ 1 h 3"/>
                    <a:gd name="T2" fmla="*/ 2 w 8"/>
                    <a:gd name="T3" fmla="*/ 2 h 3"/>
                    <a:gd name="T4" fmla="*/ 4 w 8"/>
                    <a:gd name="T5" fmla="*/ 2 h 3"/>
                    <a:gd name="T6" fmla="*/ 5 w 8"/>
                    <a:gd name="T7" fmla="*/ 3 h 3"/>
                    <a:gd name="T8" fmla="*/ 7 w 8"/>
                    <a:gd name="T9" fmla="*/ 2 h 3"/>
                    <a:gd name="T10" fmla="*/ 4 w 8"/>
                    <a:gd name="T11" fmla="*/ 1 h 3"/>
                    <a:gd name="T12" fmla="*/ 2 w 8"/>
                    <a:gd name="T13" fmla="*/ 0 h 3"/>
                    <a:gd name="T14" fmla="*/ 0 w 8"/>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3">
                      <a:moveTo>
                        <a:pt x="0" y="1"/>
                      </a:moveTo>
                      <a:cubicBezTo>
                        <a:pt x="1" y="2"/>
                        <a:pt x="1" y="2"/>
                        <a:pt x="2" y="2"/>
                      </a:cubicBezTo>
                      <a:cubicBezTo>
                        <a:pt x="3" y="2"/>
                        <a:pt x="3" y="2"/>
                        <a:pt x="4" y="2"/>
                      </a:cubicBezTo>
                      <a:cubicBezTo>
                        <a:pt x="4" y="2"/>
                        <a:pt x="4" y="3"/>
                        <a:pt x="5" y="3"/>
                      </a:cubicBezTo>
                      <a:cubicBezTo>
                        <a:pt x="6" y="2"/>
                        <a:pt x="8" y="2"/>
                        <a:pt x="7" y="2"/>
                      </a:cubicBezTo>
                      <a:cubicBezTo>
                        <a:pt x="5" y="1"/>
                        <a:pt x="5" y="1"/>
                        <a:pt x="4" y="1"/>
                      </a:cubicBezTo>
                      <a:cubicBezTo>
                        <a:pt x="3" y="0"/>
                        <a:pt x="3" y="0"/>
                        <a:pt x="2"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4" name="Freeform 4272"/>
                <p:cNvSpPr>
                  <a:spLocks/>
                </p:cNvSpPr>
                <p:nvPr/>
              </p:nvSpPr>
              <p:spPr bwMode="auto">
                <a:xfrm>
                  <a:off x="3032125" y="1955801"/>
                  <a:ext cx="28575" cy="6350"/>
                </a:xfrm>
                <a:custGeom>
                  <a:avLst/>
                  <a:gdLst>
                    <a:gd name="T0" fmla="*/ 0 w 10"/>
                    <a:gd name="T1" fmla="*/ 2 h 2"/>
                    <a:gd name="T2" fmla="*/ 10 w 10"/>
                    <a:gd name="T3" fmla="*/ 1 h 2"/>
                    <a:gd name="T4" fmla="*/ 10 w 10"/>
                    <a:gd name="T5" fmla="*/ 1 h 2"/>
                    <a:gd name="T6" fmla="*/ 10 w 10"/>
                    <a:gd name="T7" fmla="*/ 0 h 2"/>
                    <a:gd name="T8" fmla="*/ 9 w 10"/>
                    <a:gd name="T9" fmla="*/ 0 h 2"/>
                    <a:gd name="T10" fmla="*/ 7 w 10"/>
                    <a:gd name="T11" fmla="*/ 1 h 2"/>
                    <a:gd name="T12" fmla="*/ 3 w 10"/>
                    <a:gd name="T13" fmla="*/ 1 h 2"/>
                    <a:gd name="T14" fmla="*/ 0 w 10"/>
                    <a:gd name="T15" fmla="*/ 2 h 2"/>
                    <a:gd name="T16" fmla="*/ 0 w 10"/>
                    <a:gd name="T17" fmla="*/ 2 h 2"/>
                    <a:gd name="T18" fmla="*/ 0 w 10"/>
                    <a:gd name="T19" fmla="*/ 2 h 2"/>
                    <a:gd name="T20" fmla="*/ 0 w 10"/>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
                      <a:moveTo>
                        <a:pt x="0" y="2"/>
                      </a:moveTo>
                      <a:cubicBezTo>
                        <a:pt x="10" y="1"/>
                        <a:pt x="10" y="1"/>
                        <a:pt x="10" y="1"/>
                      </a:cubicBezTo>
                      <a:cubicBezTo>
                        <a:pt x="10" y="1"/>
                        <a:pt x="10" y="1"/>
                        <a:pt x="10" y="1"/>
                      </a:cubicBezTo>
                      <a:cubicBezTo>
                        <a:pt x="10" y="0"/>
                        <a:pt x="10" y="0"/>
                        <a:pt x="10" y="0"/>
                      </a:cubicBezTo>
                      <a:cubicBezTo>
                        <a:pt x="10" y="0"/>
                        <a:pt x="9" y="0"/>
                        <a:pt x="9" y="0"/>
                      </a:cubicBezTo>
                      <a:cubicBezTo>
                        <a:pt x="9" y="0"/>
                        <a:pt x="8" y="1"/>
                        <a:pt x="7" y="1"/>
                      </a:cubicBezTo>
                      <a:cubicBezTo>
                        <a:pt x="6" y="1"/>
                        <a:pt x="4" y="1"/>
                        <a:pt x="3" y="1"/>
                      </a:cubicBezTo>
                      <a:cubicBezTo>
                        <a:pt x="2" y="2"/>
                        <a:pt x="0" y="2"/>
                        <a:pt x="0" y="2"/>
                      </a:cubicBezTo>
                      <a:cubicBezTo>
                        <a:pt x="0" y="2"/>
                        <a:pt x="0" y="2"/>
                        <a:pt x="0" y="2"/>
                      </a:cubicBezTo>
                      <a:cubicBezTo>
                        <a:pt x="0"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5" name="Freeform 4273"/>
                <p:cNvSpPr>
                  <a:spLocks/>
                </p:cNvSpPr>
                <p:nvPr/>
              </p:nvSpPr>
              <p:spPr bwMode="auto">
                <a:xfrm>
                  <a:off x="3089275" y="1958976"/>
                  <a:ext cx="26988" cy="14288"/>
                </a:xfrm>
                <a:custGeom>
                  <a:avLst/>
                  <a:gdLst>
                    <a:gd name="T0" fmla="*/ 1 w 9"/>
                    <a:gd name="T1" fmla="*/ 4 h 5"/>
                    <a:gd name="T2" fmla="*/ 2 w 9"/>
                    <a:gd name="T3" fmla="*/ 5 h 5"/>
                    <a:gd name="T4" fmla="*/ 5 w 9"/>
                    <a:gd name="T5" fmla="*/ 5 h 5"/>
                    <a:gd name="T6" fmla="*/ 7 w 9"/>
                    <a:gd name="T7" fmla="*/ 5 h 5"/>
                    <a:gd name="T8" fmla="*/ 9 w 9"/>
                    <a:gd name="T9" fmla="*/ 5 h 5"/>
                    <a:gd name="T10" fmla="*/ 8 w 9"/>
                    <a:gd name="T11" fmla="*/ 4 h 5"/>
                    <a:gd name="T12" fmla="*/ 8 w 9"/>
                    <a:gd name="T13" fmla="*/ 3 h 5"/>
                    <a:gd name="T14" fmla="*/ 7 w 9"/>
                    <a:gd name="T15" fmla="*/ 2 h 5"/>
                    <a:gd name="T16" fmla="*/ 7 w 9"/>
                    <a:gd name="T17" fmla="*/ 2 h 5"/>
                    <a:gd name="T18" fmla="*/ 5 w 9"/>
                    <a:gd name="T19" fmla="*/ 1 h 5"/>
                    <a:gd name="T20" fmla="*/ 2 w 9"/>
                    <a:gd name="T21" fmla="*/ 1 h 5"/>
                    <a:gd name="T22" fmla="*/ 0 w 9"/>
                    <a:gd name="T23" fmla="*/ 2 h 5"/>
                    <a:gd name="T24" fmla="*/ 1 w 9"/>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5">
                      <a:moveTo>
                        <a:pt x="1" y="4"/>
                      </a:moveTo>
                      <a:cubicBezTo>
                        <a:pt x="1" y="4"/>
                        <a:pt x="1" y="4"/>
                        <a:pt x="2" y="5"/>
                      </a:cubicBezTo>
                      <a:cubicBezTo>
                        <a:pt x="3" y="5"/>
                        <a:pt x="4" y="5"/>
                        <a:pt x="5" y="5"/>
                      </a:cubicBezTo>
                      <a:cubicBezTo>
                        <a:pt x="6" y="5"/>
                        <a:pt x="7" y="5"/>
                        <a:pt x="7" y="5"/>
                      </a:cubicBezTo>
                      <a:cubicBezTo>
                        <a:pt x="8" y="5"/>
                        <a:pt x="9" y="5"/>
                        <a:pt x="9" y="5"/>
                      </a:cubicBezTo>
                      <a:cubicBezTo>
                        <a:pt x="8" y="4"/>
                        <a:pt x="7" y="5"/>
                        <a:pt x="8" y="4"/>
                      </a:cubicBezTo>
                      <a:cubicBezTo>
                        <a:pt x="8" y="4"/>
                        <a:pt x="9" y="3"/>
                        <a:pt x="8" y="3"/>
                      </a:cubicBezTo>
                      <a:cubicBezTo>
                        <a:pt x="8" y="3"/>
                        <a:pt x="7" y="2"/>
                        <a:pt x="7" y="2"/>
                      </a:cubicBezTo>
                      <a:cubicBezTo>
                        <a:pt x="7" y="2"/>
                        <a:pt x="7" y="2"/>
                        <a:pt x="7" y="2"/>
                      </a:cubicBezTo>
                      <a:cubicBezTo>
                        <a:pt x="6" y="2"/>
                        <a:pt x="6" y="1"/>
                        <a:pt x="5" y="1"/>
                      </a:cubicBezTo>
                      <a:cubicBezTo>
                        <a:pt x="3" y="1"/>
                        <a:pt x="3" y="0"/>
                        <a:pt x="2" y="1"/>
                      </a:cubicBezTo>
                      <a:cubicBezTo>
                        <a:pt x="1" y="1"/>
                        <a:pt x="0" y="2"/>
                        <a:pt x="0" y="2"/>
                      </a:cubicBezTo>
                      <a:cubicBezTo>
                        <a:pt x="0" y="3"/>
                        <a:pt x="0" y="3"/>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6" name="Freeform 4274"/>
                <p:cNvSpPr>
                  <a:spLocks/>
                </p:cNvSpPr>
                <p:nvPr/>
              </p:nvSpPr>
              <p:spPr bwMode="auto">
                <a:xfrm>
                  <a:off x="3224213" y="1941513"/>
                  <a:ext cx="17463" cy="9525"/>
                </a:xfrm>
                <a:custGeom>
                  <a:avLst/>
                  <a:gdLst>
                    <a:gd name="T0" fmla="*/ 2 w 6"/>
                    <a:gd name="T1" fmla="*/ 1 h 3"/>
                    <a:gd name="T2" fmla="*/ 2 w 6"/>
                    <a:gd name="T3" fmla="*/ 1 h 3"/>
                    <a:gd name="T4" fmla="*/ 2 w 6"/>
                    <a:gd name="T5" fmla="*/ 2 h 3"/>
                    <a:gd name="T6" fmla="*/ 4 w 6"/>
                    <a:gd name="T7" fmla="*/ 3 h 3"/>
                    <a:gd name="T8" fmla="*/ 5 w 6"/>
                    <a:gd name="T9" fmla="*/ 2 h 3"/>
                    <a:gd name="T10" fmla="*/ 5 w 6"/>
                    <a:gd name="T11" fmla="*/ 1 h 3"/>
                    <a:gd name="T12" fmla="*/ 3 w 6"/>
                    <a:gd name="T13" fmla="*/ 1 h 3"/>
                    <a:gd name="T14" fmla="*/ 2 w 6"/>
                    <a:gd name="T15" fmla="*/ 0 h 3"/>
                    <a:gd name="T16" fmla="*/ 1 w 6"/>
                    <a:gd name="T17" fmla="*/ 0 h 3"/>
                    <a:gd name="T18" fmla="*/ 0 w 6"/>
                    <a:gd name="T19" fmla="*/ 1 h 3"/>
                    <a:gd name="T20" fmla="*/ 2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2" y="1"/>
                      </a:moveTo>
                      <a:cubicBezTo>
                        <a:pt x="2" y="1"/>
                        <a:pt x="3" y="1"/>
                        <a:pt x="2" y="1"/>
                      </a:cubicBezTo>
                      <a:cubicBezTo>
                        <a:pt x="2" y="2"/>
                        <a:pt x="2" y="2"/>
                        <a:pt x="2" y="2"/>
                      </a:cubicBezTo>
                      <a:cubicBezTo>
                        <a:pt x="3" y="2"/>
                        <a:pt x="3" y="3"/>
                        <a:pt x="4" y="3"/>
                      </a:cubicBezTo>
                      <a:cubicBezTo>
                        <a:pt x="4" y="3"/>
                        <a:pt x="5" y="3"/>
                        <a:pt x="5" y="2"/>
                      </a:cubicBezTo>
                      <a:cubicBezTo>
                        <a:pt x="5" y="2"/>
                        <a:pt x="6" y="2"/>
                        <a:pt x="5" y="1"/>
                      </a:cubicBezTo>
                      <a:cubicBezTo>
                        <a:pt x="4" y="1"/>
                        <a:pt x="4" y="1"/>
                        <a:pt x="3" y="1"/>
                      </a:cubicBezTo>
                      <a:cubicBezTo>
                        <a:pt x="3" y="1"/>
                        <a:pt x="3" y="0"/>
                        <a:pt x="2" y="0"/>
                      </a:cubicBezTo>
                      <a:cubicBezTo>
                        <a:pt x="1" y="0"/>
                        <a:pt x="1" y="0"/>
                        <a:pt x="1" y="0"/>
                      </a:cubicBezTo>
                      <a:cubicBezTo>
                        <a:pt x="0" y="0"/>
                        <a:pt x="0" y="1"/>
                        <a:pt x="0"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7" name="Freeform 4275"/>
                <p:cNvSpPr>
                  <a:spLocks/>
                </p:cNvSpPr>
                <p:nvPr/>
              </p:nvSpPr>
              <p:spPr bwMode="auto">
                <a:xfrm>
                  <a:off x="3422650" y="1909763"/>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8" name="Freeform 4276"/>
                <p:cNvSpPr>
                  <a:spLocks/>
                </p:cNvSpPr>
                <p:nvPr/>
              </p:nvSpPr>
              <p:spPr bwMode="auto">
                <a:xfrm>
                  <a:off x="3411538" y="1895476"/>
                  <a:ext cx="57150" cy="14288"/>
                </a:xfrm>
                <a:custGeom>
                  <a:avLst/>
                  <a:gdLst>
                    <a:gd name="T0" fmla="*/ 1 w 20"/>
                    <a:gd name="T1" fmla="*/ 1 h 5"/>
                    <a:gd name="T2" fmla="*/ 0 w 20"/>
                    <a:gd name="T3" fmla="*/ 1 h 5"/>
                    <a:gd name="T4" fmla="*/ 0 w 20"/>
                    <a:gd name="T5" fmla="*/ 2 h 5"/>
                    <a:gd name="T6" fmla="*/ 1 w 20"/>
                    <a:gd name="T7" fmla="*/ 3 h 5"/>
                    <a:gd name="T8" fmla="*/ 2 w 20"/>
                    <a:gd name="T9" fmla="*/ 3 h 5"/>
                    <a:gd name="T10" fmla="*/ 3 w 20"/>
                    <a:gd name="T11" fmla="*/ 3 h 5"/>
                    <a:gd name="T12" fmla="*/ 4 w 20"/>
                    <a:gd name="T13" fmla="*/ 3 h 5"/>
                    <a:gd name="T14" fmla="*/ 5 w 20"/>
                    <a:gd name="T15" fmla="*/ 3 h 5"/>
                    <a:gd name="T16" fmla="*/ 6 w 20"/>
                    <a:gd name="T17" fmla="*/ 4 h 5"/>
                    <a:gd name="T18" fmla="*/ 7 w 20"/>
                    <a:gd name="T19" fmla="*/ 4 h 5"/>
                    <a:gd name="T20" fmla="*/ 9 w 20"/>
                    <a:gd name="T21" fmla="*/ 5 h 5"/>
                    <a:gd name="T22" fmla="*/ 10 w 20"/>
                    <a:gd name="T23" fmla="*/ 5 h 5"/>
                    <a:gd name="T24" fmla="*/ 13 w 20"/>
                    <a:gd name="T25" fmla="*/ 5 h 5"/>
                    <a:gd name="T26" fmla="*/ 14 w 20"/>
                    <a:gd name="T27" fmla="*/ 5 h 5"/>
                    <a:gd name="T28" fmla="*/ 15 w 20"/>
                    <a:gd name="T29" fmla="*/ 5 h 5"/>
                    <a:gd name="T30" fmla="*/ 18 w 20"/>
                    <a:gd name="T31" fmla="*/ 5 h 5"/>
                    <a:gd name="T32" fmla="*/ 20 w 20"/>
                    <a:gd name="T33" fmla="*/ 5 h 5"/>
                    <a:gd name="T34" fmla="*/ 20 w 20"/>
                    <a:gd name="T35" fmla="*/ 4 h 5"/>
                    <a:gd name="T36" fmla="*/ 19 w 20"/>
                    <a:gd name="T37" fmla="*/ 4 h 5"/>
                    <a:gd name="T38" fmla="*/ 16 w 20"/>
                    <a:gd name="T39" fmla="*/ 4 h 5"/>
                    <a:gd name="T40" fmla="*/ 14 w 20"/>
                    <a:gd name="T41" fmla="*/ 4 h 5"/>
                    <a:gd name="T42" fmla="*/ 13 w 20"/>
                    <a:gd name="T43" fmla="*/ 4 h 5"/>
                    <a:gd name="T44" fmla="*/ 11 w 20"/>
                    <a:gd name="T45" fmla="*/ 4 h 5"/>
                    <a:gd name="T46" fmla="*/ 11 w 20"/>
                    <a:gd name="T47" fmla="*/ 4 h 5"/>
                    <a:gd name="T48" fmla="*/ 11 w 20"/>
                    <a:gd name="T49" fmla="*/ 4 h 5"/>
                    <a:gd name="T50" fmla="*/ 9 w 20"/>
                    <a:gd name="T51" fmla="*/ 3 h 5"/>
                    <a:gd name="T52" fmla="*/ 8 w 20"/>
                    <a:gd name="T53" fmla="*/ 3 h 5"/>
                    <a:gd name="T54" fmla="*/ 7 w 20"/>
                    <a:gd name="T55" fmla="*/ 2 h 5"/>
                    <a:gd name="T56" fmla="*/ 7 w 20"/>
                    <a:gd name="T57" fmla="*/ 2 h 5"/>
                    <a:gd name="T58" fmla="*/ 5 w 20"/>
                    <a:gd name="T59" fmla="*/ 2 h 5"/>
                    <a:gd name="T60" fmla="*/ 3 w 20"/>
                    <a:gd name="T61" fmla="*/ 2 h 5"/>
                    <a:gd name="T62" fmla="*/ 2 w 20"/>
                    <a:gd name="T63" fmla="*/ 1 h 5"/>
                    <a:gd name="T64" fmla="*/ 1 w 20"/>
                    <a:gd name="T65" fmla="*/ 1 h 5"/>
                    <a:gd name="T66" fmla="*/ 1 w 20"/>
                    <a:gd name="T67" fmla="*/ 0 h 5"/>
                    <a:gd name="T68" fmla="*/ 1 w 20"/>
                    <a:gd name="T69" fmla="*/ 0 h 5"/>
                    <a:gd name="T70" fmla="*/ 1 w 20"/>
                    <a:gd name="T71" fmla="*/ 1 h 5"/>
                    <a:gd name="T72" fmla="*/ 1 w 20"/>
                    <a:gd name="T7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5">
                      <a:moveTo>
                        <a:pt x="1" y="1"/>
                      </a:moveTo>
                      <a:cubicBezTo>
                        <a:pt x="1" y="1"/>
                        <a:pt x="0" y="1"/>
                        <a:pt x="0" y="1"/>
                      </a:cubicBezTo>
                      <a:cubicBezTo>
                        <a:pt x="0" y="1"/>
                        <a:pt x="0" y="2"/>
                        <a:pt x="0" y="2"/>
                      </a:cubicBezTo>
                      <a:cubicBezTo>
                        <a:pt x="1" y="2"/>
                        <a:pt x="1" y="2"/>
                        <a:pt x="1" y="3"/>
                      </a:cubicBezTo>
                      <a:cubicBezTo>
                        <a:pt x="1" y="3"/>
                        <a:pt x="1" y="3"/>
                        <a:pt x="2" y="3"/>
                      </a:cubicBezTo>
                      <a:cubicBezTo>
                        <a:pt x="3" y="3"/>
                        <a:pt x="3" y="3"/>
                        <a:pt x="3" y="3"/>
                      </a:cubicBezTo>
                      <a:cubicBezTo>
                        <a:pt x="3" y="3"/>
                        <a:pt x="3" y="3"/>
                        <a:pt x="4" y="3"/>
                      </a:cubicBezTo>
                      <a:cubicBezTo>
                        <a:pt x="4" y="3"/>
                        <a:pt x="5" y="3"/>
                        <a:pt x="5" y="3"/>
                      </a:cubicBezTo>
                      <a:cubicBezTo>
                        <a:pt x="5" y="3"/>
                        <a:pt x="6" y="4"/>
                        <a:pt x="6" y="4"/>
                      </a:cubicBezTo>
                      <a:cubicBezTo>
                        <a:pt x="6" y="4"/>
                        <a:pt x="6" y="4"/>
                        <a:pt x="7" y="4"/>
                      </a:cubicBezTo>
                      <a:cubicBezTo>
                        <a:pt x="8" y="5"/>
                        <a:pt x="8" y="5"/>
                        <a:pt x="9" y="5"/>
                      </a:cubicBezTo>
                      <a:cubicBezTo>
                        <a:pt x="9" y="5"/>
                        <a:pt x="10" y="5"/>
                        <a:pt x="10" y="5"/>
                      </a:cubicBezTo>
                      <a:cubicBezTo>
                        <a:pt x="11" y="5"/>
                        <a:pt x="12" y="5"/>
                        <a:pt x="13" y="5"/>
                      </a:cubicBezTo>
                      <a:cubicBezTo>
                        <a:pt x="13" y="5"/>
                        <a:pt x="13" y="5"/>
                        <a:pt x="14" y="5"/>
                      </a:cubicBezTo>
                      <a:cubicBezTo>
                        <a:pt x="15" y="5"/>
                        <a:pt x="15" y="5"/>
                        <a:pt x="15" y="5"/>
                      </a:cubicBezTo>
                      <a:cubicBezTo>
                        <a:pt x="16" y="5"/>
                        <a:pt x="17" y="5"/>
                        <a:pt x="18" y="5"/>
                      </a:cubicBezTo>
                      <a:cubicBezTo>
                        <a:pt x="19" y="5"/>
                        <a:pt x="19" y="5"/>
                        <a:pt x="20" y="5"/>
                      </a:cubicBezTo>
                      <a:cubicBezTo>
                        <a:pt x="20" y="5"/>
                        <a:pt x="20" y="4"/>
                        <a:pt x="20" y="4"/>
                      </a:cubicBezTo>
                      <a:cubicBezTo>
                        <a:pt x="20" y="4"/>
                        <a:pt x="19" y="4"/>
                        <a:pt x="19" y="4"/>
                      </a:cubicBezTo>
                      <a:cubicBezTo>
                        <a:pt x="19" y="4"/>
                        <a:pt x="17" y="4"/>
                        <a:pt x="16" y="4"/>
                      </a:cubicBezTo>
                      <a:cubicBezTo>
                        <a:pt x="16" y="4"/>
                        <a:pt x="14" y="4"/>
                        <a:pt x="14" y="4"/>
                      </a:cubicBezTo>
                      <a:cubicBezTo>
                        <a:pt x="13" y="4"/>
                        <a:pt x="13" y="4"/>
                        <a:pt x="13" y="4"/>
                      </a:cubicBezTo>
                      <a:cubicBezTo>
                        <a:pt x="12" y="4"/>
                        <a:pt x="11" y="4"/>
                        <a:pt x="11" y="4"/>
                      </a:cubicBezTo>
                      <a:cubicBezTo>
                        <a:pt x="11" y="4"/>
                        <a:pt x="11" y="4"/>
                        <a:pt x="11" y="4"/>
                      </a:cubicBezTo>
                      <a:cubicBezTo>
                        <a:pt x="12" y="4"/>
                        <a:pt x="11" y="4"/>
                        <a:pt x="11" y="4"/>
                      </a:cubicBezTo>
                      <a:cubicBezTo>
                        <a:pt x="10" y="3"/>
                        <a:pt x="10" y="3"/>
                        <a:pt x="9" y="3"/>
                      </a:cubicBezTo>
                      <a:cubicBezTo>
                        <a:pt x="9" y="3"/>
                        <a:pt x="8" y="3"/>
                        <a:pt x="8" y="3"/>
                      </a:cubicBezTo>
                      <a:cubicBezTo>
                        <a:pt x="8" y="3"/>
                        <a:pt x="8" y="3"/>
                        <a:pt x="7" y="2"/>
                      </a:cubicBezTo>
                      <a:cubicBezTo>
                        <a:pt x="7" y="2"/>
                        <a:pt x="7" y="2"/>
                        <a:pt x="7" y="2"/>
                      </a:cubicBezTo>
                      <a:cubicBezTo>
                        <a:pt x="6" y="2"/>
                        <a:pt x="6" y="2"/>
                        <a:pt x="5" y="2"/>
                      </a:cubicBezTo>
                      <a:cubicBezTo>
                        <a:pt x="4" y="2"/>
                        <a:pt x="3" y="2"/>
                        <a:pt x="3" y="2"/>
                      </a:cubicBezTo>
                      <a:cubicBezTo>
                        <a:pt x="3" y="1"/>
                        <a:pt x="2" y="1"/>
                        <a:pt x="2" y="1"/>
                      </a:cubicBezTo>
                      <a:cubicBezTo>
                        <a:pt x="2" y="1"/>
                        <a:pt x="1" y="1"/>
                        <a:pt x="1" y="1"/>
                      </a:cubicBezTo>
                      <a:cubicBezTo>
                        <a:pt x="1" y="1"/>
                        <a:pt x="1" y="0"/>
                        <a:pt x="1" y="0"/>
                      </a:cubicBezTo>
                      <a:cubicBezTo>
                        <a:pt x="0" y="0"/>
                        <a:pt x="1" y="0"/>
                        <a:pt x="1" y="0"/>
                      </a:cubicBezTo>
                      <a:cubicBezTo>
                        <a:pt x="1" y="0"/>
                        <a:pt x="2"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29" name="Freeform 4277"/>
                <p:cNvSpPr>
                  <a:spLocks/>
                </p:cNvSpPr>
                <p:nvPr/>
              </p:nvSpPr>
              <p:spPr bwMode="auto">
                <a:xfrm>
                  <a:off x="3414713" y="1908176"/>
                  <a:ext cx="7938" cy="1588"/>
                </a:xfrm>
                <a:custGeom>
                  <a:avLst/>
                  <a:gdLst>
                    <a:gd name="T0" fmla="*/ 1 w 3"/>
                    <a:gd name="T1" fmla="*/ 1 h 1"/>
                    <a:gd name="T2" fmla="*/ 2 w 3"/>
                    <a:gd name="T3" fmla="*/ 0 h 1"/>
                    <a:gd name="T4" fmla="*/ 3 w 3"/>
                    <a:gd name="T5" fmla="*/ 0 h 1"/>
                    <a:gd name="T6" fmla="*/ 2 w 3"/>
                    <a:gd name="T7" fmla="*/ 0 h 1"/>
                    <a:gd name="T8" fmla="*/ 2 w 3"/>
                    <a:gd name="T9" fmla="*/ 0 h 1"/>
                    <a:gd name="T10" fmla="*/ 0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2" y="1"/>
                        <a:pt x="2" y="0"/>
                      </a:cubicBezTo>
                      <a:cubicBezTo>
                        <a:pt x="2" y="0"/>
                        <a:pt x="3" y="0"/>
                        <a:pt x="3" y="0"/>
                      </a:cubicBezTo>
                      <a:cubicBezTo>
                        <a:pt x="3" y="0"/>
                        <a:pt x="2" y="0"/>
                        <a:pt x="2" y="0"/>
                      </a:cubicBezTo>
                      <a:cubicBezTo>
                        <a:pt x="2" y="0"/>
                        <a:pt x="2" y="0"/>
                        <a:pt x="2" y="0"/>
                      </a:cubicBezTo>
                      <a:cubicBezTo>
                        <a:pt x="1"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0" name="Freeform 4278"/>
                <p:cNvSpPr>
                  <a:spLocks/>
                </p:cNvSpPr>
                <p:nvPr/>
              </p:nvSpPr>
              <p:spPr bwMode="auto">
                <a:xfrm>
                  <a:off x="3411538" y="19129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1" name="Freeform 4279"/>
                <p:cNvSpPr>
                  <a:spLocks/>
                </p:cNvSpPr>
                <p:nvPr/>
              </p:nvSpPr>
              <p:spPr bwMode="auto">
                <a:xfrm>
                  <a:off x="3416300" y="1909763"/>
                  <a:ext cx="17463" cy="3175"/>
                </a:xfrm>
                <a:custGeom>
                  <a:avLst/>
                  <a:gdLst>
                    <a:gd name="T0" fmla="*/ 1 w 6"/>
                    <a:gd name="T1" fmla="*/ 0 h 1"/>
                    <a:gd name="T2" fmla="*/ 1 w 6"/>
                    <a:gd name="T3" fmla="*/ 1 h 1"/>
                    <a:gd name="T4" fmla="*/ 3 w 6"/>
                    <a:gd name="T5" fmla="*/ 1 h 1"/>
                    <a:gd name="T6" fmla="*/ 3 w 6"/>
                    <a:gd name="T7" fmla="*/ 1 h 1"/>
                    <a:gd name="T8" fmla="*/ 6 w 6"/>
                    <a:gd name="T9" fmla="*/ 1 h 1"/>
                    <a:gd name="T10" fmla="*/ 5 w 6"/>
                    <a:gd name="T11" fmla="*/ 0 h 1"/>
                    <a:gd name="T12" fmla="*/ 4 w 6"/>
                    <a:gd name="T13" fmla="*/ 0 h 1"/>
                    <a:gd name="T14" fmla="*/ 1 w 6"/>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
                      <a:moveTo>
                        <a:pt x="1" y="0"/>
                      </a:moveTo>
                      <a:cubicBezTo>
                        <a:pt x="0" y="0"/>
                        <a:pt x="1" y="1"/>
                        <a:pt x="1" y="1"/>
                      </a:cubicBezTo>
                      <a:cubicBezTo>
                        <a:pt x="1" y="1"/>
                        <a:pt x="1" y="1"/>
                        <a:pt x="3" y="1"/>
                      </a:cubicBezTo>
                      <a:cubicBezTo>
                        <a:pt x="4" y="1"/>
                        <a:pt x="3" y="1"/>
                        <a:pt x="3" y="1"/>
                      </a:cubicBezTo>
                      <a:cubicBezTo>
                        <a:pt x="4" y="1"/>
                        <a:pt x="5" y="1"/>
                        <a:pt x="6" y="1"/>
                      </a:cubicBezTo>
                      <a:cubicBezTo>
                        <a:pt x="6" y="1"/>
                        <a:pt x="5" y="1"/>
                        <a:pt x="5" y="0"/>
                      </a:cubicBezTo>
                      <a:cubicBezTo>
                        <a:pt x="5" y="0"/>
                        <a:pt x="5" y="0"/>
                        <a:pt x="4" y="0"/>
                      </a:cubicBezTo>
                      <a:cubicBezTo>
                        <a:pt x="4"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2" name="Freeform 4280"/>
                <p:cNvSpPr>
                  <a:spLocks/>
                </p:cNvSpPr>
                <p:nvPr/>
              </p:nvSpPr>
              <p:spPr bwMode="auto">
                <a:xfrm>
                  <a:off x="3429000" y="1898651"/>
                  <a:ext cx="4763"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0" y="0"/>
                        <a:pt x="1"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3" name="Freeform 4281"/>
                <p:cNvSpPr>
                  <a:spLocks/>
                </p:cNvSpPr>
                <p:nvPr/>
              </p:nvSpPr>
              <p:spPr bwMode="auto">
                <a:xfrm>
                  <a:off x="3927475" y="1987551"/>
                  <a:ext cx="17463" cy="9525"/>
                </a:xfrm>
                <a:custGeom>
                  <a:avLst/>
                  <a:gdLst>
                    <a:gd name="T0" fmla="*/ 1 w 6"/>
                    <a:gd name="T1" fmla="*/ 2 h 3"/>
                    <a:gd name="T2" fmla="*/ 1 w 6"/>
                    <a:gd name="T3" fmla="*/ 2 h 3"/>
                    <a:gd name="T4" fmla="*/ 1 w 6"/>
                    <a:gd name="T5" fmla="*/ 2 h 3"/>
                    <a:gd name="T6" fmla="*/ 3 w 6"/>
                    <a:gd name="T7" fmla="*/ 3 h 3"/>
                    <a:gd name="T8" fmla="*/ 3 w 6"/>
                    <a:gd name="T9" fmla="*/ 3 h 3"/>
                    <a:gd name="T10" fmla="*/ 4 w 6"/>
                    <a:gd name="T11" fmla="*/ 3 h 3"/>
                    <a:gd name="T12" fmla="*/ 4 w 6"/>
                    <a:gd name="T13" fmla="*/ 3 h 3"/>
                    <a:gd name="T14" fmla="*/ 5 w 6"/>
                    <a:gd name="T15" fmla="*/ 3 h 3"/>
                    <a:gd name="T16" fmla="*/ 5 w 6"/>
                    <a:gd name="T17" fmla="*/ 3 h 3"/>
                    <a:gd name="T18" fmla="*/ 6 w 6"/>
                    <a:gd name="T19" fmla="*/ 3 h 3"/>
                    <a:gd name="T20" fmla="*/ 6 w 6"/>
                    <a:gd name="T21" fmla="*/ 3 h 3"/>
                    <a:gd name="T22" fmla="*/ 6 w 6"/>
                    <a:gd name="T23" fmla="*/ 3 h 3"/>
                    <a:gd name="T24" fmla="*/ 6 w 6"/>
                    <a:gd name="T25" fmla="*/ 3 h 3"/>
                    <a:gd name="T26" fmla="*/ 5 w 6"/>
                    <a:gd name="T27" fmla="*/ 3 h 3"/>
                    <a:gd name="T28" fmla="*/ 5 w 6"/>
                    <a:gd name="T29" fmla="*/ 2 h 3"/>
                    <a:gd name="T30" fmla="*/ 5 w 6"/>
                    <a:gd name="T31" fmla="*/ 2 h 3"/>
                    <a:gd name="T32" fmla="*/ 5 w 6"/>
                    <a:gd name="T33" fmla="*/ 2 h 3"/>
                    <a:gd name="T34" fmla="*/ 4 w 6"/>
                    <a:gd name="T35" fmla="*/ 2 h 3"/>
                    <a:gd name="T36" fmla="*/ 3 w 6"/>
                    <a:gd name="T37" fmla="*/ 1 h 3"/>
                    <a:gd name="T38" fmla="*/ 3 w 6"/>
                    <a:gd name="T39" fmla="*/ 0 h 3"/>
                    <a:gd name="T40" fmla="*/ 2 w 6"/>
                    <a:gd name="T41" fmla="*/ 0 h 3"/>
                    <a:gd name="T42" fmla="*/ 2 w 6"/>
                    <a:gd name="T43" fmla="*/ 0 h 3"/>
                    <a:gd name="T44" fmla="*/ 1 w 6"/>
                    <a:gd name="T45" fmla="*/ 0 h 3"/>
                    <a:gd name="T46" fmla="*/ 1 w 6"/>
                    <a:gd name="T47" fmla="*/ 0 h 3"/>
                    <a:gd name="T48" fmla="*/ 1 w 6"/>
                    <a:gd name="T49" fmla="*/ 0 h 3"/>
                    <a:gd name="T50" fmla="*/ 0 w 6"/>
                    <a:gd name="T51" fmla="*/ 0 h 3"/>
                    <a:gd name="T52" fmla="*/ 0 w 6"/>
                    <a:gd name="T53" fmla="*/ 1 h 3"/>
                    <a:gd name="T54" fmla="*/ 1 w 6"/>
                    <a:gd name="T55" fmla="*/ 1 h 3"/>
                    <a:gd name="T56" fmla="*/ 1 w 6"/>
                    <a:gd name="T5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3">
                      <a:moveTo>
                        <a:pt x="1" y="2"/>
                      </a:moveTo>
                      <a:cubicBezTo>
                        <a:pt x="1" y="2"/>
                        <a:pt x="1" y="2"/>
                        <a:pt x="1" y="2"/>
                      </a:cubicBezTo>
                      <a:cubicBezTo>
                        <a:pt x="1" y="2"/>
                        <a:pt x="1" y="2"/>
                        <a:pt x="1" y="2"/>
                      </a:cubicBezTo>
                      <a:cubicBezTo>
                        <a:pt x="1" y="2"/>
                        <a:pt x="2" y="2"/>
                        <a:pt x="3" y="3"/>
                      </a:cubicBezTo>
                      <a:cubicBezTo>
                        <a:pt x="3" y="3"/>
                        <a:pt x="3" y="3"/>
                        <a:pt x="3" y="3"/>
                      </a:cubicBezTo>
                      <a:cubicBezTo>
                        <a:pt x="3" y="3"/>
                        <a:pt x="4" y="3"/>
                        <a:pt x="4" y="3"/>
                      </a:cubicBezTo>
                      <a:cubicBezTo>
                        <a:pt x="4" y="3"/>
                        <a:pt x="4" y="3"/>
                        <a:pt x="4" y="3"/>
                      </a:cubicBezTo>
                      <a:cubicBezTo>
                        <a:pt x="4" y="3"/>
                        <a:pt x="5" y="3"/>
                        <a:pt x="5" y="3"/>
                      </a:cubicBezTo>
                      <a:cubicBezTo>
                        <a:pt x="5" y="3"/>
                        <a:pt x="5" y="3"/>
                        <a:pt x="5" y="3"/>
                      </a:cubicBezTo>
                      <a:cubicBezTo>
                        <a:pt x="6" y="3"/>
                        <a:pt x="6" y="3"/>
                        <a:pt x="6" y="3"/>
                      </a:cubicBezTo>
                      <a:cubicBezTo>
                        <a:pt x="6" y="3"/>
                        <a:pt x="6" y="3"/>
                        <a:pt x="6" y="3"/>
                      </a:cubicBezTo>
                      <a:cubicBezTo>
                        <a:pt x="6" y="3"/>
                        <a:pt x="6" y="3"/>
                        <a:pt x="6" y="3"/>
                      </a:cubicBezTo>
                      <a:cubicBezTo>
                        <a:pt x="6" y="3"/>
                        <a:pt x="6" y="3"/>
                        <a:pt x="6" y="3"/>
                      </a:cubicBezTo>
                      <a:cubicBezTo>
                        <a:pt x="6" y="3"/>
                        <a:pt x="5" y="3"/>
                        <a:pt x="5" y="3"/>
                      </a:cubicBezTo>
                      <a:cubicBezTo>
                        <a:pt x="5" y="2"/>
                        <a:pt x="5" y="2"/>
                        <a:pt x="5" y="2"/>
                      </a:cubicBezTo>
                      <a:cubicBezTo>
                        <a:pt x="5" y="2"/>
                        <a:pt x="5" y="2"/>
                        <a:pt x="5" y="2"/>
                      </a:cubicBezTo>
                      <a:cubicBezTo>
                        <a:pt x="5" y="2"/>
                        <a:pt x="5" y="2"/>
                        <a:pt x="5" y="2"/>
                      </a:cubicBezTo>
                      <a:cubicBezTo>
                        <a:pt x="5" y="2"/>
                        <a:pt x="5" y="2"/>
                        <a:pt x="4" y="2"/>
                      </a:cubicBezTo>
                      <a:cubicBezTo>
                        <a:pt x="3" y="1"/>
                        <a:pt x="3" y="1"/>
                        <a:pt x="3" y="1"/>
                      </a:cubicBezTo>
                      <a:cubicBezTo>
                        <a:pt x="3" y="0"/>
                        <a:pt x="3" y="0"/>
                        <a:pt x="3" y="0"/>
                      </a:cubicBezTo>
                      <a:cubicBezTo>
                        <a:pt x="3" y="0"/>
                        <a:pt x="2" y="0"/>
                        <a:pt x="2" y="0"/>
                      </a:cubicBezTo>
                      <a:cubicBezTo>
                        <a:pt x="2" y="0"/>
                        <a:pt x="2" y="0"/>
                        <a:pt x="2" y="0"/>
                      </a:cubicBezTo>
                      <a:cubicBezTo>
                        <a:pt x="2" y="0"/>
                        <a:pt x="2" y="0"/>
                        <a:pt x="1" y="0"/>
                      </a:cubicBezTo>
                      <a:cubicBezTo>
                        <a:pt x="1" y="0"/>
                        <a:pt x="1" y="0"/>
                        <a:pt x="1" y="0"/>
                      </a:cubicBezTo>
                      <a:cubicBezTo>
                        <a:pt x="1" y="0"/>
                        <a:pt x="1" y="0"/>
                        <a:pt x="1" y="0"/>
                      </a:cubicBezTo>
                      <a:cubicBezTo>
                        <a:pt x="1" y="0"/>
                        <a:pt x="0" y="0"/>
                        <a:pt x="0" y="0"/>
                      </a:cubicBezTo>
                      <a:cubicBezTo>
                        <a:pt x="0" y="0"/>
                        <a:pt x="0" y="1"/>
                        <a:pt x="0" y="1"/>
                      </a:cubicBezTo>
                      <a:cubicBezTo>
                        <a:pt x="1" y="1"/>
                        <a:pt x="1" y="1"/>
                        <a:pt x="1" y="1"/>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4" name="Freeform 4282"/>
                <p:cNvSpPr>
                  <a:spLocks/>
                </p:cNvSpPr>
                <p:nvPr/>
              </p:nvSpPr>
              <p:spPr bwMode="auto">
                <a:xfrm>
                  <a:off x="3430588" y="1893888"/>
                  <a:ext cx="17463" cy="7938"/>
                </a:xfrm>
                <a:custGeom>
                  <a:avLst/>
                  <a:gdLst>
                    <a:gd name="T0" fmla="*/ 3 w 6"/>
                    <a:gd name="T1" fmla="*/ 1 h 3"/>
                    <a:gd name="T2" fmla="*/ 4 w 6"/>
                    <a:gd name="T3" fmla="*/ 2 h 3"/>
                    <a:gd name="T4" fmla="*/ 4 w 6"/>
                    <a:gd name="T5" fmla="*/ 2 h 3"/>
                    <a:gd name="T6" fmla="*/ 3 w 6"/>
                    <a:gd name="T7" fmla="*/ 2 h 3"/>
                    <a:gd name="T8" fmla="*/ 2 w 6"/>
                    <a:gd name="T9" fmla="*/ 2 h 3"/>
                    <a:gd name="T10" fmla="*/ 2 w 6"/>
                    <a:gd name="T11" fmla="*/ 2 h 3"/>
                    <a:gd name="T12" fmla="*/ 3 w 6"/>
                    <a:gd name="T13" fmla="*/ 3 h 3"/>
                    <a:gd name="T14" fmla="*/ 4 w 6"/>
                    <a:gd name="T15" fmla="*/ 3 h 3"/>
                    <a:gd name="T16" fmla="*/ 6 w 6"/>
                    <a:gd name="T17" fmla="*/ 3 h 3"/>
                    <a:gd name="T18" fmla="*/ 6 w 6"/>
                    <a:gd name="T19" fmla="*/ 3 h 3"/>
                    <a:gd name="T20" fmla="*/ 5 w 6"/>
                    <a:gd name="T21" fmla="*/ 2 h 3"/>
                    <a:gd name="T22" fmla="*/ 5 w 6"/>
                    <a:gd name="T23" fmla="*/ 2 h 3"/>
                    <a:gd name="T24" fmla="*/ 4 w 6"/>
                    <a:gd name="T25" fmla="*/ 1 h 3"/>
                    <a:gd name="T26" fmla="*/ 5 w 6"/>
                    <a:gd name="T27" fmla="*/ 1 h 3"/>
                    <a:gd name="T28" fmla="*/ 5 w 6"/>
                    <a:gd name="T29" fmla="*/ 1 h 3"/>
                    <a:gd name="T30" fmla="*/ 2 w 6"/>
                    <a:gd name="T31" fmla="*/ 1 h 3"/>
                    <a:gd name="T32" fmla="*/ 1 w 6"/>
                    <a:gd name="T33" fmla="*/ 1 h 3"/>
                    <a:gd name="T34" fmla="*/ 2 w 6"/>
                    <a:gd name="T35" fmla="*/ 1 h 3"/>
                    <a:gd name="T36" fmla="*/ 3 w 6"/>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3">
                      <a:moveTo>
                        <a:pt x="3" y="1"/>
                      </a:moveTo>
                      <a:cubicBezTo>
                        <a:pt x="3" y="1"/>
                        <a:pt x="3" y="2"/>
                        <a:pt x="4" y="2"/>
                      </a:cubicBezTo>
                      <a:cubicBezTo>
                        <a:pt x="4" y="2"/>
                        <a:pt x="4" y="2"/>
                        <a:pt x="4" y="2"/>
                      </a:cubicBezTo>
                      <a:cubicBezTo>
                        <a:pt x="3" y="2"/>
                        <a:pt x="3" y="2"/>
                        <a:pt x="3" y="2"/>
                      </a:cubicBezTo>
                      <a:cubicBezTo>
                        <a:pt x="3" y="2"/>
                        <a:pt x="3" y="2"/>
                        <a:pt x="2" y="2"/>
                      </a:cubicBezTo>
                      <a:cubicBezTo>
                        <a:pt x="2" y="2"/>
                        <a:pt x="2" y="2"/>
                        <a:pt x="2" y="2"/>
                      </a:cubicBezTo>
                      <a:cubicBezTo>
                        <a:pt x="2" y="2"/>
                        <a:pt x="3" y="3"/>
                        <a:pt x="3" y="3"/>
                      </a:cubicBezTo>
                      <a:cubicBezTo>
                        <a:pt x="4" y="3"/>
                        <a:pt x="3" y="3"/>
                        <a:pt x="4" y="3"/>
                      </a:cubicBezTo>
                      <a:cubicBezTo>
                        <a:pt x="5" y="3"/>
                        <a:pt x="6" y="3"/>
                        <a:pt x="6" y="3"/>
                      </a:cubicBezTo>
                      <a:cubicBezTo>
                        <a:pt x="6" y="3"/>
                        <a:pt x="6" y="3"/>
                        <a:pt x="6" y="3"/>
                      </a:cubicBezTo>
                      <a:cubicBezTo>
                        <a:pt x="6" y="3"/>
                        <a:pt x="5" y="3"/>
                        <a:pt x="5" y="2"/>
                      </a:cubicBezTo>
                      <a:cubicBezTo>
                        <a:pt x="5" y="2"/>
                        <a:pt x="5" y="2"/>
                        <a:pt x="5" y="2"/>
                      </a:cubicBezTo>
                      <a:cubicBezTo>
                        <a:pt x="4" y="2"/>
                        <a:pt x="4" y="2"/>
                        <a:pt x="4" y="1"/>
                      </a:cubicBezTo>
                      <a:cubicBezTo>
                        <a:pt x="5" y="1"/>
                        <a:pt x="5" y="1"/>
                        <a:pt x="5" y="1"/>
                      </a:cubicBezTo>
                      <a:cubicBezTo>
                        <a:pt x="5" y="1"/>
                        <a:pt x="6" y="1"/>
                        <a:pt x="5" y="1"/>
                      </a:cubicBezTo>
                      <a:cubicBezTo>
                        <a:pt x="3" y="1"/>
                        <a:pt x="2" y="0"/>
                        <a:pt x="2" y="1"/>
                      </a:cubicBezTo>
                      <a:cubicBezTo>
                        <a:pt x="1" y="1"/>
                        <a:pt x="1" y="1"/>
                        <a:pt x="1" y="1"/>
                      </a:cubicBezTo>
                      <a:cubicBezTo>
                        <a:pt x="1" y="1"/>
                        <a:pt x="0" y="1"/>
                        <a:pt x="2"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5" name="Freeform 4283"/>
                <p:cNvSpPr>
                  <a:spLocks/>
                </p:cNvSpPr>
                <p:nvPr/>
              </p:nvSpPr>
              <p:spPr bwMode="auto">
                <a:xfrm>
                  <a:off x="3898900" y="2005013"/>
                  <a:ext cx="0" cy="3175"/>
                </a:xfrm>
                <a:custGeom>
                  <a:avLst/>
                  <a:gdLst>
                    <a:gd name="T0" fmla="*/ 1 h 1"/>
                    <a:gd name="T1" fmla="*/ 0 h 1"/>
                    <a:gd name="T2" fmla="*/ 0 h 1"/>
                    <a:gd name="T3" fmla="*/ 0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6" name="Freeform 4284"/>
                <p:cNvSpPr>
                  <a:spLocks/>
                </p:cNvSpPr>
                <p:nvPr/>
              </p:nvSpPr>
              <p:spPr bwMode="auto">
                <a:xfrm>
                  <a:off x="3843338" y="1968501"/>
                  <a:ext cx="17463" cy="11113"/>
                </a:xfrm>
                <a:custGeom>
                  <a:avLst/>
                  <a:gdLst>
                    <a:gd name="T0" fmla="*/ 1 w 6"/>
                    <a:gd name="T1" fmla="*/ 2 h 4"/>
                    <a:gd name="T2" fmla="*/ 2 w 6"/>
                    <a:gd name="T3" fmla="*/ 3 h 4"/>
                    <a:gd name="T4" fmla="*/ 3 w 6"/>
                    <a:gd name="T5" fmla="*/ 4 h 4"/>
                    <a:gd name="T6" fmla="*/ 4 w 6"/>
                    <a:gd name="T7" fmla="*/ 4 h 4"/>
                    <a:gd name="T8" fmla="*/ 5 w 6"/>
                    <a:gd name="T9" fmla="*/ 4 h 4"/>
                    <a:gd name="T10" fmla="*/ 6 w 6"/>
                    <a:gd name="T11" fmla="*/ 4 h 4"/>
                    <a:gd name="T12" fmla="*/ 6 w 6"/>
                    <a:gd name="T13" fmla="*/ 4 h 4"/>
                    <a:gd name="T14" fmla="*/ 5 w 6"/>
                    <a:gd name="T15" fmla="*/ 3 h 4"/>
                    <a:gd name="T16" fmla="*/ 5 w 6"/>
                    <a:gd name="T17" fmla="*/ 3 h 4"/>
                    <a:gd name="T18" fmla="*/ 5 w 6"/>
                    <a:gd name="T19" fmla="*/ 2 h 4"/>
                    <a:gd name="T20" fmla="*/ 4 w 6"/>
                    <a:gd name="T21" fmla="*/ 1 h 4"/>
                    <a:gd name="T22" fmla="*/ 4 w 6"/>
                    <a:gd name="T23" fmla="*/ 1 h 4"/>
                    <a:gd name="T24" fmla="*/ 3 w 6"/>
                    <a:gd name="T25" fmla="*/ 0 h 4"/>
                    <a:gd name="T26" fmla="*/ 3 w 6"/>
                    <a:gd name="T27" fmla="*/ 0 h 4"/>
                    <a:gd name="T28" fmla="*/ 2 w 6"/>
                    <a:gd name="T29" fmla="*/ 1 h 4"/>
                    <a:gd name="T30" fmla="*/ 2 w 6"/>
                    <a:gd name="T31" fmla="*/ 1 h 4"/>
                    <a:gd name="T32" fmla="*/ 1 w 6"/>
                    <a:gd name="T33" fmla="*/ 0 h 4"/>
                    <a:gd name="T34" fmla="*/ 0 w 6"/>
                    <a:gd name="T35" fmla="*/ 1 h 4"/>
                    <a:gd name="T36" fmla="*/ 0 w 6"/>
                    <a:gd name="T37" fmla="*/ 1 h 4"/>
                    <a:gd name="T38" fmla="*/ 1 w 6"/>
                    <a:gd name="T3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1" y="2"/>
                      </a:moveTo>
                      <a:cubicBezTo>
                        <a:pt x="2" y="2"/>
                        <a:pt x="2" y="2"/>
                        <a:pt x="2" y="3"/>
                      </a:cubicBezTo>
                      <a:cubicBezTo>
                        <a:pt x="2" y="3"/>
                        <a:pt x="3" y="3"/>
                        <a:pt x="3" y="4"/>
                      </a:cubicBezTo>
                      <a:cubicBezTo>
                        <a:pt x="4" y="4"/>
                        <a:pt x="4" y="4"/>
                        <a:pt x="4" y="4"/>
                      </a:cubicBezTo>
                      <a:cubicBezTo>
                        <a:pt x="5" y="4"/>
                        <a:pt x="5" y="4"/>
                        <a:pt x="5" y="4"/>
                      </a:cubicBezTo>
                      <a:cubicBezTo>
                        <a:pt x="5" y="4"/>
                        <a:pt x="5" y="4"/>
                        <a:pt x="6" y="4"/>
                      </a:cubicBezTo>
                      <a:cubicBezTo>
                        <a:pt x="6" y="3"/>
                        <a:pt x="6" y="4"/>
                        <a:pt x="6" y="4"/>
                      </a:cubicBezTo>
                      <a:cubicBezTo>
                        <a:pt x="6" y="3"/>
                        <a:pt x="5" y="3"/>
                        <a:pt x="5" y="3"/>
                      </a:cubicBezTo>
                      <a:cubicBezTo>
                        <a:pt x="5" y="3"/>
                        <a:pt x="5" y="3"/>
                        <a:pt x="5" y="3"/>
                      </a:cubicBezTo>
                      <a:cubicBezTo>
                        <a:pt x="5" y="3"/>
                        <a:pt x="5" y="3"/>
                        <a:pt x="5" y="2"/>
                      </a:cubicBezTo>
                      <a:cubicBezTo>
                        <a:pt x="4" y="1"/>
                        <a:pt x="4" y="1"/>
                        <a:pt x="4" y="1"/>
                      </a:cubicBezTo>
                      <a:cubicBezTo>
                        <a:pt x="4" y="1"/>
                        <a:pt x="4" y="1"/>
                        <a:pt x="4" y="1"/>
                      </a:cubicBezTo>
                      <a:cubicBezTo>
                        <a:pt x="4" y="1"/>
                        <a:pt x="4" y="0"/>
                        <a:pt x="3" y="0"/>
                      </a:cubicBezTo>
                      <a:cubicBezTo>
                        <a:pt x="3" y="0"/>
                        <a:pt x="3" y="0"/>
                        <a:pt x="3" y="0"/>
                      </a:cubicBezTo>
                      <a:cubicBezTo>
                        <a:pt x="2" y="0"/>
                        <a:pt x="2" y="1"/>
                        <a:pt x="2" y="1"/>
                      </a:cubicBezTo>
                      <a:cubicBezTo>
                        <a:pt x="2" y="1"/>
                        <a:pt x="2" y="1"/>
                        <a:pt x="2" y="1"/>
                      </a:cubicBezTo>
                      <a:cubicBezTo>
                        <a:pt x="0" y="1"/>
                        <a:pt x="1" y="0"/>
                        <a:pt x="1" y="0"/>
                      </a:cubicBezTo>
                      <a:cubicBezTo>
                        <a:pt x="1" y="0"/>
                        <a:pt x="1" y="1"/>
                        <a:pt x="0" y="1"/>
                      </a:cubicBezTo>
                      <a:cubicBezTo>
                        <a:pt x="0" y="1"/>
                        <a:pt x="0" y="1"/>
                        <a:pt x="0"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7" name="Freeform 4285"/>
                <p:cNvSpPr>
                  <a:spLocks/>
                </p:cNvSpPr>
                <p:nvPr/>
              </p:nvSpPr>
              <p:spPr bwMode="auto">
                <a:xfrm>
                  <a:off x="3857625" y="1982788"/>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8" name="Freeform 4286"/>
                <p:cNvSpPr>
                  <a:spLocks/>
                </p:cNvSpPr>
                <p:nvPr/>
              </p:nvSpPr>
              <p:spPr bwMode="auto">
                <a:xfrm>
                  <a:off x="3405188" y="1901826"/>
                  <a:ext cx="6350" cy="3175"/>
                </a:xfrm>
                <a:custGeom>
                  <a:avLst/>
                  <a:gdLst>
                    <a:gd name="T0" fmla="*/ 2 w 2"/>
                    <a:gd name="T1" fmla="*/ 0 h 1"/>
                    <a:gd name="T2" fmla="*/ 1 w 2"/>
                    <a:gd name="T3" fmla="*/ 0 h 1"/>
                    <a:gd name="T4" fmla="*/ 1 w 2"/>
                    <a:gd name="T5" fmla="*/ 0 h 1"/>
                    <a:gd name="T6" fmla="*/ 1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1" y="0"/>
                      </a:cubicBezTo>
                      <a:cubicBezTo>
                        <a:pt x="1" y="0"/>
                        <a:pt x="1" y="0"/>
                        <a:pt x="1" y="0"/>
                      </a:cubicBezTo>
                      <a:cubicBezTo>
                        <a:pt x="0" y="0"/>
                        <a:pt x="0" y="1"/>
                        <a:pt x="1" y="1"/>
                      </a:cubicBezTo>
                      <a:cubicBezTo>
                        <a:pt x="1" y="1"/>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39" name="Freeform 4287"/>
                <p:cNvSpPr>
                  <a:spLocks/>
                </p:cNvSpPr>
                <p:nvPr/>
              </p:nvSpPr>
              <p:spPr bwMode="auto">
                <a:xfrm>
                  <a:off x="3384550" y="1905001"/>
                  <a:ext cx="12700" cy="3175"/>
                </a:xfrm>
                <a:custGeom>
                  <a:avLst/>
                  <a:gdLst>
                    <a:gd name="T0" fmla="*/ 0 w 4"/>
                    <a:gd name="T1" fmla="*/ 0 h 1"/>
                    <a:gd name="T2" fmla="*/ 2 w 4"/>
                    <a:gd name="T3" fmla="*/ 0 h 1"/>
                    <a:gd name="T4" fmla="*/ 3 w 4"/>
                    <a:gd name="T5" fmla="*/ 1 h 1"/>
                    <a:gd name="T6" fmla="*/ 4 w 4"/>
                    <a:gd name="T7" fmla="*/ 0 h 1"/>
                    <a:gd name="T8" fmla="*/ 4 w 4"/>
                    <a:gd name="T9" fmla="*/ 0 h 1"/>
                    <a:gd name="T10" fmla="*/ 2 w 4"/>
                    <a:gd name="T11" fmla="*/ 0 h 1"/>
                    <a:gd name="T12" fmla="*/ 1 w 4"/>
                    <a:gd name="T13" fmla="*/ 0 h 1"/>
                    <a:gd name="T14" fmla="*/ 0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0" y="0"/>
                      </a:moveTo>
                      <a:cubicBezTo>
                        <a:pt x="1" y="1"/>
                        <a:pt x="1" y="0"/>
                        <a:pt x="2" y="0"/>
                      </a:cubicBezTo>
                      <a:cubicBezTo>
                        <a:pt x="2" y="1"/>
                        <a:pt x="3" y="1"/>
                        <a:pt x="3" y="1"/>
                      </a:cubicBezTo>
                      <a:cubicBezTo>
                        <a:pt x="4" y="1"/>
                        <a:pt x="4" y="0"/>
                        <a:pt x="4" y="0"/>
                      </a:cubicBezTo>
                      <a:cubicBezTo>
                        <a:pt x="4" y="0"/>
                        <a:pt x="4" y="0"/>
                        <a:pt x="4" y="0"/>
                      </a:cubicBezTo>
                      <a:cubicBezTo>
                        <a:pt x="3" y="0"/>
                        <a:pt x="2" y="0"/>
                        <a:pt x="2"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0" name="Freeform 4288"/>
                <p:cNvSpPr>
                  <a:spLocks/>
                </p:cNvSpPr>
                <p:nvPr/>
              </p:nvSpPr>
              <p:spPr bwMode="auto">
                <a:xfrm>
                  <a:off x="3376613" y="1909763"/>
                  <a:ext cx="28575" cy="9525"/>
                </a:xfrm>
                <a:custGeom>
                  <a:avLst/>
                  <a:gdLst>
                    <a:gd name="T0" fmla="*/ 0 w 10"/>
                    <a:gd name="T1" fmla="*/ 1 h 3"/>
                    <a:gd name="T2" fmla="*/ 1 w 10"/>
                    <a:gd name="T3" fmla="*/ 1 h 3"/>
                    <a:gd name="T4" fmla="*/ 2 w 10"/>
                    <a:gd name="T5" fmla="*/ 1 h 3"/>
                    <a:gd name="T6" fmla="*/ 2 w 10"/>
                    <a:gd name="T7" fmla="*/ 2 h 3"/>
                    <a:gd name="T8" fmla="*/ 3 w 10"/>
                    <a:gd name="T9" fmla="*/ 2 h 3"/>
                    <a:gd name="T10" fmla="*/ 4 w 10"/>
                    <a:gd name="T11" fmla="*/ 2 h 3"/>
                    <a:gd name="T12" fmla="*/ 6 w 10"/>
                    <a:gd name="T13" fmla="*/ 2 h 3"/>
                    <a:gd name="T14" fmla="*/ 6 w 10"/>
                    <a:gd name="T15" fmla="*/ 3 h 3"/>
                    <a:gd name="T16" fmla="*/ 6 w 10"/>
                    <a:gd name="T17" fmla="*/ 3 h 3"/>
                    <a:gd name="T18" fmla="*/ 6 w 10"/>
                    <a:gd name="T19" fmla="*/ 3 h 3"/>
                    <a:gd name="T20" fmla="*/ 9 w 10"/>
                    <a:gd name="T21" fmla="*/ 3 h 3"/>
                    <a:gd name="T22" fmla="*/ 9 w 10"/>
                    <a:gd name="T23" fmla="*/ 3 h 3"/>
                    <a:gd name="T24" fmla="*/ 10 w 10"/>
                    <a:gd name="T25" fmla="*/ 2 h 3"/>
                    <a:gd name="T26" fmla="*/ 10 w 10"/>
                    <a:gd name="T27" fmla="*/ 2 h 3"/>
                    <a:gd name="T28" fmla="*/ 8 w 10"/>
                    <a:gd name="T29" fmla="*/ 2 h 3"/>
                    <a:gd name="T30" fmla="*/ 7 w 10"/>
                    <a:gd name="T31" fmla="*/ 1 h 3"/>
                    <a:gd name="T32" fmla="*/ 5 w 10"/>
                    <a:gd name="T33" fmla="*/ 1 h 3"/>
                    <a:gd name="T34" fmla="*/ 4 w 10"/>
                    <a:gd name="T35" fmla="*/ 0 h 3"/>
                    <a:gd name="T36" fmla="*/ 2 w 10"/>
                    <a:gd name="T37" fmla="*/ 0 h 3"/>
                    <a:gd name="T38" fmla="*/ 1 w 10"/>
                    <a:gd name="T39" fmla="*/ 1 h 3"/>
                    <a:gd name="T40" fmla="*/ 0 w 10"/>
                    <a:gd name="T4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3">
                      <a:moveTo>
                        <a:pt x="0" y="1"/>
                      </a:moveTo>
                      <a:cubicBezTo>
                        <a:pt x="1" y="1"/>
                        <a:pt x="1" y="1"/>
                        <a:pt x="1" y="1"/>
                      </a:cubicBezTo>
                      <a:cubicBezTo>
                        <a:pt x="2" y="1"/>
                        <a:pt x="2" y="1"/>
                        <a:pt x="2" y="1"/>
                      </a:cubicBezTo>
                      <a:cubicBezTo>
                        <a:pt x="2" y="2"/>
                        <a:pt x="2" y="2"/>
                        <a:pt x="2" y="2"/>
                      </a:cubicBezTo>
                      <a:cubicBezTo>
                        <a:pt x="3" y="2"/>
                        <a:pt x="3" y="2"/>
                        <a:pt x="3" y="2"/>
                      </a:cubicBezTo>
                      <a:cubicBezTo>
                        <a:pt x="4" y="2"/>
                        <a:pt x="3" y="2"/>
                        <a:pt x="4" y="2"/>
                      </a:cubicBezTo>
                      <a:cubicBezTo>
                        <a:pt x="5" y="2"/>
                        <a:pt x="5" y="2"/>
                        <a:pt x="6" y="2"/>
                      </a:cubicBezTo>
                      <a:cubicBezTo>
                        <a:pt x="6" y="2"/>
                        <a:pt x="6" y="3"/>
                        <a:pt x="6" y="3"/>
                      </a:cubicBezTo>
                      <a:cubicBezTo>
                        <a:pt x="6" y="3"/>
                        <a:pt x="5" y="3"/>
                        <a:pt x="6" y="3"/>
                      </a:cubicBezTo>
                      <a:cubicBezTo>
                        <a:pt x="6" y="3"/>
                        <a:pt x="6" y="3"/>
                        <a:pt x="6" y="3"/>
                      </a:cubicBezTo>
                      <a:cubicBezTo>
                        <a:pt x="7" y="3"/>
                        <a:pt x="8" y="3"/>
                        <a:pt x="9" y="3"/>
                      </a:cubicBezTo>
                      <a:cubicBezTo>
                        <a:pt x="9" y="3"/>
                        <a:pt x="9" y="3"/>
                        <a:pt x="9" y="3"/>
                      </a:cubicBezTo>
                      <a:cubicBezTo>
                        <a:pt x="10" y="3"/>
                        <a:pt x="10" y="3"/>
                        <a:pt x="10" y="2"/>
                      </a:cubicBezTo>
                      <a:cubicBezTo>
                        <a:pt x="10" y="2"/>
                        <a:pt x="10" y="2"/>
                        <a:pt x="10" y="2"/>
                      </a:cubicBezTo>
                      <a:cubicBezTo>
                        <a:pt x="9" y="2"/>
                        <a:pt x="8" y="2"/>
                        <a:pt x="8" y="2"/>
                      </a:cubicBezTo>
                      <a:cubicBezTo>
                        <a:pt x="8" y="2"/>
                        <a:pt x="7" y="1"/>
                        <a:pt x="7" y="1"/>
                      </a:cubicBezTo>
                      <a:cubicBezTo>
                        <a:pt x="6" y="1"/>
                        <a:pt x="6" y="1"/>
                        <a:pt x="5" y="1"/>
                      </a:cubicBezTo>
                      <a:cubicBezTo>
                        <a:pt x="5" y="1"/>
                        <a:pt x="4" y="0"/>
                        <a:pt x="4" y="0"/>
                      </a:cubicBezTo>
                      <a:cubicBezTo>
                        <a:pt x="3" y="0"/>
                        <a:pt x="3" y="0"/>
                        <a:pt x="2" y="0"/>
                      </a:cubicBezTo>
                      <a:cubicBezTo>
                        <a:pt x="2" y="0"/>
                        <a:pt x="1" y="1"/>
                        <a:pt x="1"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1" name="Freeform 4289"/>
                <p:cNvSpPr>
                  <a:spLocks/>
                </p:cNvSpPr>
                <p:nvPr/>
              </p:nvSpPr>
              <p:spPr bwMode="auto">
                <a:xfrm>
                  <a:off x="3390900" y="1908176"/>
                  <a:ext cx="20638" cy="4763"/>
                </a:xfrm>
                <a:custGeom>
                  <a:avLst/>
                  <a:gdLst>
                    <a:gd name="T0" fmla="*/ 1 w 7"/>
                    <a:gd name="T1" fmla="*/ 0 h 2"/>
                    <a:gd name="T2" fmla="*/ 2 w 7"/>
                    <a:gd name="T3" fmla="*/ 1 h 2"/>
                    <a:gd name="T4" fmla="*/ 3 w 7"/>
                    <a:gd name="T5" fmla="*/ 1 h 2"/>
                    <a:gd name="T6" fmla="*/ 3 w 7"/>
                    <a:gd name="T7" fmla="*/ 1 h 2"/>
                    <a:gd name="T8" fmla="*/ 5 w 7"/>
                    <a:gd name="T9" fmla="*/ 2 h 2"/>
                    <a:gd name="T10" fmla="*/ 7 w 7"/>
                    <a:gd name="T11" fmla="*/ 2 h 2"/>
                    <a:gd name="T12" fmla="*/ 6 w 7"/>
                    <a:gd name="T13" fmla="*/ 1 h 2"/>
                    <a:gd name="T14" fmla="*/ 5 w 7"/>
                    <a:gd name="T15" fmla="*/ 1 h 2"/>
                    <a:gd name="T16" fmla="*/ 4 w 7"/>
                    <a:gd name="T17" fmla="*/ 0 h 2"/>
                    <a:gd name="T18" fmla="*/ 1 w 7"/>
                    <a:gd name="T19" fmla="*/ 0 h 2"/>
                    <a:gd name="T20" fmla="*/ 1 w 7"/>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1" y="0"/>
                      </a:moveTo>
                      <a:cubicBezTo>
                        <a:pt x="1" y="1"/>
                        <a:pt x="2" y="0"/>
                        <a:pt x="2" y="1"/>
                      </a:cubicBezTo>
                      <a:cubicBezTo>
                        <a:pt x="2" y="1"/>
                        <a:pt x="2" y="1"/>
                        <a:pt x="3" y="1"/>
                      </a:cubicBezTo>
                      <a:cubicBezTo>
                        <a:pt x="3" y="1"/>
                        <a:pt x="3" y="1"/>
                        <a:pt x="3" y="1"/>
                      </a:cubicBezTo>
                      <a:cubicBezTo>
                        <a:pt x="4" y="1"/>
                        <a:pt x="4" y="2"/>
                        <a:pt x="5" y="2"/>
                      </a:cubicBezTo>
                      <a:cubicBezTo>
                        <a:pt x="5" y="2"/>
                        <a:pt x="7" y="2"/>
                        <a:pt x="7" y="2"/>
                      </a:cubicBezTo>
                      <a:cubicBezTo>
                        <a:pt x="6" y="1"/>
                        <a:pt x="7" y="2"/>
                        <a:pt x="6" y="1"/>
                      </a:cubicBezTo>
                      <a:cubicBezTo>
                        <a:pt x="6" y="1"/>
                        <a:pt x="6" y="1"/>
                        <a:pt x="5" y="1"/>
                      </a:cubicBezTo>
                      <a:cubicBezTo>
                        <a:pt x="5" y="1"/>
                        <a:pt x="4" y="0"/>
                        <a:pt x="4" y="0"/>
                      </a:cubicBezTo>
                      <a:cubicBezTo>
                        <a:pt x="4"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2" name="Freeform 4290"/>
                <p:cNvSpPr>
                  <a:spLocks/>
                </p:cNvSpPr>
                <p:nvPr/>
              </p:nvSpPr>
              <p:spPr bwMode="auto">
                <a:xfrm>
                  <a:off x="3373438" y="1901826"/>
                  <a:ext cx="9525" cy="6350"/>
                </a:xfrm>
                <a:custGeom>
                  <a:avLst/>
                  <a:gdLst>
                    <a:gd name="T0" fmla="*/ 2 w 3"/>
                    <a:gd name="T1" fmla="*/ 2 h 2"/>
                    <a:gd name="T2" fmla="*/ 2 w 3"/>
                    <a:gd name="T3" fmla="*/ 1 h 2"/>
                    <a:gd name="T4" fmla="*/ 1 w 3"/>
                    <a:gd name="T5" fmla="*/ 1 h 2"/>
                    <a:gd name="T6" fmla="*/ 2 w 3"/>
                    <a:gd name="T7" fmla="*/ 1 h 2"/>
                    <a:gd name="T8" fmla="*/ 1 w 3"/>
                    <a:gd name="T9" fmla="*/ 0 h 2"/>
                    <a:gd name="T10" fmla="*/ 0 w 3"/>
                    <a:gd name="T11" fmla="*/ 1 h 2"/>
                    <a:gd name="T12" fmla="*/ 1 w 3"/>
                    <a:gd name="T13" fmla="*/ 1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cubicBezTo>
                        <a:pt x="3" y="2"/>
                        <a:pt x="3" y="1"/>
                        <a:pt x="2" y="1"/>
                      </a:cubicBezTo>
                      <a:cubicBezTo>
                        <a:pt x="2" y="1"/>
                        <a:pt x="2" y="1"/>
                        <a:pt x="1" y="1"/>
                      </a:cubicBezTo>
                      <a:cubicBezTo>
                        <a:pt x="1" y="1"/>
                        <a:pt x="1" y="1"/>
                        <a:pt x="2" y="1"/>
                      </a:cubicBezTo>
                      <a:cubicBezTo>
                        <a:pt x="2" y="1"/>
                        <a:pt x="2" y="0"/>
                        <a:pt x="1" y="0"/>
                      </a:cubicBezTo>
                      <a:cubicBezTo>
                        <a:pt x="1" y="0"/>
                        <a:pt x="1" y="1"/>
                        <a:pt x="0" y="1"/>
                      </a:cubicBezTo>
                      <a:cubicBezTo>
                        <a:pt x="0" y="1"/>
                        <a:pt x="0" y="1"/>
                        <a:pt x="1" y="1"/>
                      </a:cubicBezTo>
                      <a:cubicBezTo>
                        <a:pt x="1" y="1"/>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3" name="Freeform 4291"/>
                <p:cNvSpPr>
                  <a:spLocks/>
                </p:cNvSpPr>
                <p:nvPr/>
              </p:nvSpPr>
              <p:spPr bwMode="auto">
                <a:xfrm>
                  <a:off x="3355975" y="1909763"/>
                  <a:ext cx="38100" cy="12700"/>
                </a:xfrm>
                <a:custGeom>
                  <a:avLst/>
                  <a:gdLst>
                    <a:gd name="T0" fmla="*/ 1 w 13"/>
                    <a:gd name="T1" fmla="*/ 0 h 4"/>
                    <a:gd name="T2" fmla="*/ 1 w 13"/>
                    <a:gd name="T3" fmla="*/ 1 h 4"/>
                    <a:gd name="T4" fmla="*/ 2 w 13"/>
                    <a:gd name="T5" fmla="*/ 1 h 4"/>
                    <a:gd name="T6" fmla="*/ 3 w 13"/>
                    <a:gd name="T7" fmla="*/ 2 h 4"/>
                    <a:gd name="T8" fmla="*/ 3 w 13"/>
                    <a:gd name="T9" fmla="*/ 2 h 4"/>
                    <a:gd name="T10" fmla="*/ 5 w 13"/>
                    <a:gd name="T11" fmla="*/ 2 h 4"/>
                    <a:gd name="T12" fmla="*/ 6 w 13"/>
                    <a:gd name="T13" fmla="*/ 3 h 4"/>
                    <a:gd name="T14" fmla="*/ 7 w 13"/>
                    <a:gd name="T15" fmla="*/ 3 h 4"/>
                    <a:gd name="T16" fmla="*/ 8 w 13"/>
                    <a:gd name="T17" fmla="*/ 4 h 4"/>
                    <a:gd name="T18" fmla="*/ 10 w 13"/>
                    <a:gd name="T19" fmla="*/ 4 h 4"/>
                    <a:gd name="T20" fmla="*/ 11 w 13"/>
                    <a:gd name="T21" fmla="*/ 4 h 4"/>
                    <a:gd name="T22" fmla="*/ 12 w 13"/>
                    <a:gd name="T23" fmla="*/ 4 h 4"/>
                    <a:gd name="T24" fmla="*/ 11 w 13"/>
                    <a:gd name="T25" fmla="*/ 3 h 4"/>
                    <a:gd name="T26" fmla="*/ 11 w 13"/>
                    <a:gd name="T27" fmla="*/ 3 h 4"/>
                    <a:gd name="T28" fmla="*/ 11 w 13"/>
                    <a:gd name="T29" fmla="*/ 3 h 4"/>
                    <a:gd name="T30" fmla="*/ 9 w 13"/>
                    <a:gd name="T31" fmla="*/ 2 h 4"/>
                    <a:gd name="T32" fmla="*/ 8 w 13"/>
                    <a:gd name="T33" fmla="*/ 2 h 4"/>
                    <a:gd name="T34" fmla="*/ 7 w 13"/>
                    <a:gd name="T35" fmla="*/ 2 h 4"/>
                    <a:gd name="T36" fmla="*/ 5 w 13"/>
                    <a:gd name="T37" fmla="*/ 1 h 4"/>
                    <a:gd name="T38" fmla="*/ 5 w 13"/>
                    <a:gd name="T39" fmla="*/ 1 h 4"/>
                    <a:gd name="T40" fmla="*/ 4 w 13"/>
                    <a:gd name="T41" fmla="*/ 0 h 4"/>
                    <a:gd name="T42" fmla="*/ 1 w 13"/>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
                      <a:moveTo>
                        <a:pt x="1" y="0"/>
                      </a:moveTo>
                      <a:cubicBezTo>
                        <a:pt x="1" y="0"/>
                        <a:pt x="0" y="1"/>
                        <a:pt x="1" y="1"/>
                      </a:cubicBezTo>
                      <a:cubicBezTo>
                        <a:pt x="1" y="1"/>
                        <a:pt x="1" y="0"/>
                        <a:pt x="2" y="1"/>
                      </a:cubicBezTo>
                      <a:cubicBezTo>
                        <a:pt x="3" y="1"/>
                        <a:pt x="3" y="1"/>
                        <a:pt x="3" y="2"/>
                      </a:cubicBezTo>
                      <a:cubicBezTo>
                        <a:pt x="3" y="2"/>
                        <a:pt x="2" y="2"/>
                        <a:pt x="3" y="2"/>
                      </a:cubicBezTo>
                      <a:cubicBezTo>
                        <a:pt x="4" y="2"/>
                        <a:pt x="5" y="2"/>
                        <a:pt x="5" y="2"/>
                      </a:cubicBezTo>
                      <a:cubicBezTo>
                        <a:pt x="5" y="3"/>
                        <a:pt x="5" y="2"/>
                        <a:pt x="6" y="3"/>
                      </a:cubicBezTo>
                      <a:cubicBezTo>
                        <a:pt x="7" y="3"/>
                        <a:pt x="6" y="3"/>
                        <a:pt x="7" y="3"/>
                      </a:cubicBezTo>
                      <a:cubicBezTo>
                        <a:pt x="8" y="3"/>
                        <a:pt x="8" y="3"/>
                        <a:pt x="8" y="4"/>
                      </a:cubicBezTo>
                      <a:cubicBezTo>
                        <a:pt x="9" y="4"/>
                        <a:pt x="9" y="4"/>
                        <a:pt x="10" y="4"/>
                      </a:cubicBezTo>
                      <a:cubicBezTo>
                        <a:pt x="11" y="4"/>
                        <a:pt x="11" y="4"/>
                        <a:pt x="11" y="4"/>
                      </a:cubicBezTo>
                      <a:cubicBezTo>
                        <a:pt x="12" y="4"/>
                        <a:pt x="13" y="4"/>
                        <a:pt x="12" y="4"/>
                      </a:cubicBezTo>
                      <a:cubicBezTo>
                        <a:pt x="12" y="3"/>
                        <a:pt x="11" y="3"/>
                        <a:pt x="11" y="3"/>
                      </a:cubicBezTo>
                      <a:cubicBezTo>
                        <a:pt x="11" y="3"/>
                        <a:pt x="11" y="3"/>
                        <a:pt x="11" y="3"/>
                      </a:cubicBezTo>
                      <a:cubicBezTo>
                        <a:pt x="11" y="3"/>
                        <a:pt x="11" y="3"/>
                        <a:pt x="11" y="3"/>
                      </a:cubicBezTo>
                      <a:cubicBezTo>
                        <a:pt x="10" y="3"/>
                        <a:pt x="10" y="2"/>
                        <a:pt x="9" y="2"/>
                      </a:cubicBezTo>
                      <a:cubicBezTo>
                        <a:pt x="9" y="2"/>
                        <a:pt x="8" y="2"/>
                        <a:pt x="8" y="2"/>
                      </a:cubicBezTo>
                      <a:cubicBezTo>
                        <a:pt x="7" y="2"/>
                        <a:pt x="7" y="2"/>
                        <a:pt x="7" y="2"/>
                      </a:cubicBezTo>
                      <a:cubicBezTo>
                        <a:pt x="6" y="1"/>
                        <a:pt x="6" y="1"/>
                        <a:pt x="5" y="1"/>
                      </a:cubicBezTo>
                      <a:cubicBezTo>
                        <a:pt x="5" y="1"/>
                        <a:pt x="5" y="1"/>
                        <a:pt x="5" y="1"/>
                      </a:cubicBezTo>
                      <a:cubicBezTo>
                        <a:pt x="4" y="0"/>
                        <a:pt x="4" y="0"/>
                        <a:pt x="4" y="0"/>
                      </a:cubicBezTo>
                      <a:cubicBezTo>
                        <a:pt x="3"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4" name="Freeform 4292"/>
                <p:cNvSpPr>
                  <a:spLocks/>
                </p:cNvSpPr>
                <p:nvPr/>
              </p:nvSpPr>
              <p:spPr bwMode="auto">
                <a:xfrm>
                  <a:off x="3425825" y="1912938"/>
                  <a:ext cx="14288" cy="3175"/>
                </a:xfrm>
                <a:custGeom>
                  <a:avLst/>
                  <a:gdLst>
                    <a:gd name="T0" fmla="*/ 4 w 5"/>
                    <a:gd name="T1" fmla="*/ 1 h 1"/>
                    <a:gd name="T2" fmla="*/ 4 w 5"/>
                    <a:gd name="T3" fmla="*/ 1 h 1"/>
                    <a:gd name="T4" fmla="*/ 5 w 5"/>
                    <a:gd name="T5" fmla="*/ 0 h 1"/>
                    <a:gd name="T6" fmla="*/ 3 w 5"/>
                    <a:gd name="T7" fmla="*/ 0 h 1"/>
                    <a:gd name="T8" fmla="*/ 2 w 5"/>
                    <a:gd name="T9" fmla="*/ 0 h 1"/>
                    <a:gd name="T10" fmla="*/ 1 w 5"/>
                    <a:gd name="T11" fmla="*/ 1 h 1"/>
                    <a:gd name="T12" fmla="*/ 0 w 5"/>
                    <a:gd name="T13" fmla="*/ 1 h 1"/>
                    <a:gd name="T14" fmla="*/ 0 w 5"/>
                    <a:gd name="T15" fmla="*/ 1 h 1"/>
                    <a:gd name="T16" fmla="*/ 1 w 5"/>
                    <a:gd name="T17" fmla="*/ 1 h 1"/>
                    <a:gd name="T18" fmla="*/ 4 w 5"/>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4" y="1"/>
                      </a:moveTo>
                      <a:cubicBezTo>
                        <a:pt x="4" y="1"/>
                        <a:pt x="4" y="1"/>
                        <a:pt x="4" y="1"/>
                      </a:cubicBezTo>
                      <a:cubicBezTo>
                        <a:pt x="5" y="1"/>
                        <a:pt x="5" y="0"/>
                        <a:pt x="5" y="0"/>
                      </a:cubicBezTo>
                      <a:cubicBezTo>
                        <a:pt x="4" y="0"/>
                        <a:pt x="4" y="0"/>
                        <a:pt x="3" y="0"/>
                      </a:cubicBezTo>
                      <a:cubicBezTo>
                        <a:pt x="3" y="0"/>
                        <a:pt x="2" y="0"/>
                        <a:pt x="2" y="0"/>
                      </a:cubicBezTo>
                      <a:cubicBezTo>
                        <a:pt x="1" y="0"/>
                        <a:pt x="2" y="1"/>
                        <a:pt x="1" y="1"/>
                      </a:cubicBezTo>
                      <a:cubicBezTo>
                        <a:pt x="0" y="1"/>
                        <a:pt x="0" y="1"/>
                        <a:pt x="0" y="1"/>
                      </a:cubicBezTo>
                      <a:cubicBezTo>
                        <a:pt x="0" y="1"/>
                        <a:pt x="0" y="1"/>
                        <a:pt x="0" y="1"/>
                      </a:cubicBezTo>
                      <a:cubicBezTo>
                        <a:pt x="1" y="1"/>
                        <a:pt x="1" y="1"/>
                        <a:pt x="1" y="1"/>
                      </a:cubicBezTo>
                      <a:cubicBezTo>
                        <a:pt x="1" y="1"/>
                        <a:pt x="3"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5" name="Freeform 4293"/>
                <p:cNvSpPr>
                  <a:spLocks/>
                </p:cNvSpPr>
                <p:nvPr/>
              </p:nvSpPr>
              <p:spPr bwMode="auto">
                <a:xfrm>
                  <a:off x="3414713" y="1909763"/>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0"/>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6" name="Freeform 4294"/>
                <p:cNvSpPr>
                  <a:spLocks/>
                </p:cNvSpPr>
                <p:nvPr/>
              </p:nvSpPr>
              <p:spPr bwMode="auto">
                <a:xfrm>
                  <a:off x="3414713" y="1916113"/>
                  <a:ext cx="14288" cy="3175"/>
                </a:xfrm>
                <a:custGeom>
                  <a:avLst/>
                  <a:gdLst>
                    <a:gd name="T0" fmla="*/ 1 w 5"/>
                    <a:gd name="T1" fmla="*/ 1 h 1"/>
                    <a:gd name="T2" fmla="*/ 3 w 5"/>
                    <a:gd name="T3" fmla="*/ 1 h 1"/>
                    <a:gd name="T4" fmla="*/ 4 w 5"/>
                    <a:gd name="T5" fmla="*/ 1 h 1"/>
                    <a:gd name="T6" fmla="*/ 4 w 5"/>
                    <a:gd name="T7" fmla="*/ 1 h 1"/>
                    <a:gd name="T8" fmla="*/ 3 w 5"/>
                    <a:gd name="T9" fmla="*/ 0 h 1"/>
                    <a:gd name="T10" fmla="*/ 3 w 5"/>
                    <a:gd name="T11" fmla="*/ 0 h 1"/>
                    <a:gd name="T12" fmla="*/ 1 w 5"/>
                    <a:gd name="T13" fmla="*/ 0 h 1"/>
                    <a:gd name="T14" fmla="*/ 0 w 5"/>
                    <a:gd name="T15" fmla="*/ 0 h 1"/>
                    <a:gd name="T16" fmla="*/ 1 w 5"/>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
                      <a:moveTo>
                        <a:pt x="1" y="1"/>
                      </a:moveTo>
                      <a:cubicBezTo>
                        <a:pt x="2" y="1"/>
                        <a:pt x="2" y="1"/>
                        <a:pt x="3" y="1"/>
                      </a:cubicBezTo>
                      <a:cubicBezTo>
                        <a:pt x="3" y="1"/>
                        <a:pt x="3" y="1"/>
                        <a:pt x="4" y="1"/>
                      </a:cubicBezTo>
                      <a:cubicBezTo>
                        <a:pt x="5" y="1"/>
                        <a:pt x="5" y="1"/>
                        <a:pt x="4" y="1"/>
                      </a:cubicBezTo>
                      <a:cubicBezTo>
                        <a:pt x="4" y="0"/>
                        <a:pt x="3" y="1"/>
                        <a:pt x="3" y="0"/>
                      </a:cubicBezTo>
                      <a:cubicBezTo>
                        <a:pt x="3" y="0"/>
                        <a:pt x="3" y="0"/>
                        <a:pt x="3" y="0"/>
                      </a:cubicBezTo>
                      <a:cubicBezTo>
                        <a:pt x="2" y="0"/>
                        <a:pt x="2" y="0"/>
                        <a:pt x="1" y="0"/>
                      </a:cubicBezTo>
                      <a:cubicBezTo>
                        <a:pt x="1" y="0"/>
                        <a:pt x="0"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7" name="Freeform 4295"/>
                <p:cNvSpPr>
                  <a:spLocks/>
                </p:cNvSpPr>
                <p:nvPr/>
              </p:nvSpPr>
              <p:spPr bwMode="auto">
                <a:xfrm>
                  <a:off x="3354388" y="1908176"/>
                  <a:ext cx="14288" cy="1588"/>
                </a:xfrm>
                <a:custGeom>
                  <a:avLst/>
                  <a:gdLst>
                    <a:gd name="T0" fmla="*/ 1 w 5"/>
                    <a:gd name="T1" fmla="*/ 0 h 1"/>
                    <a:gd name="T2" fmla="*/ 0 w 5"/>
                    <a:gd name="T3" fmla="*/ 0 h 1"/>
                    <a:gd name="T4" fmla="*/ 0 w 5"/>
                    <a:gd name="T5" fmla="*/ 0 h 1"/>
                    <a:gd name="T6" fmla="*/ 1 w 5"/>
                    <a:gd name="T7" fmla="*/ 0 h 1"/>
                    <a:gd name="T8" fmla="*/ 3 w 5"/>
                    <a:gd name="T9" fmla="*/ 0 h 1"/>
                    <a:gd name="T10" fmla="*/ 4 w 5"/>
                    <a:gd name="T11" fmla="*/ 1 h 1"/>
                    <a:gd name="T12" fmla="*/ 3 w 5"/>
                    <a:gd name="T13" fmla="*/ 0 h 1"/>
                    <a:gd name="T14" fmla="*/ 2 w 5"/>
                    <a:gd name="T15" fmla="*/ 0 h 1"/>
                    <a:gd name="T16" fmla="*/ 1 w 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
                      <a:moveTo>
                        <a:pt x="1" y="0"/>
                      </a:moveTo>
                      <a:cubicBezTo>
                        <a:pt x="1" y="0"/>
                        <a:pt x="1" y="0"/>
                        <a:pt x="0" y="0"/>
                      </a:cubicBezTo>
                      <a:cubicBezTo>
                        <a:pt x="0" y="0"/>
                        <a:pt x="0" y="0"/>
                        <a:pt x="0" y="0"/>
                      </a:cubicBezTo>
                      <a:cubicBezTo>
                        <a:pt x="0" y="0"/>
                        <a:pt x="0" y="0"/>
                        <a:pt x="1" y="0"/>
                      </a:cubicBezTo>
                      <a:cubicBezTo>
                        <a:pt x="1" y="0"/>
                        <a:pt x="2" y="0"/>
                        <a:pt x="3" y="0"/>
                      </a:cubicBezTo>
                      <a:cubicBezTo>
                        <a:pt x="3" y="0"/>
                        <a:pt x="4" y="1"/>
                        <a:pt x="4" y="1"/>
                      </a:cubicBezTo>
                      <a:cubicBezTo>
                        <a:pt x="5" y="0"/>
                        <a:pt x="4" y="0"/>
                        <a:pt x="3" y="0"/>
                      </a:cubicBezTo>
                      <a:cubicBezTo>
                        <a:pt x="3" y="0"/>
                        <a:pt x="2"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8" name="Freeform 4296"/>
                <p:cNvSpPr>
                  <a:spLocks/>
                </p:cNvSpPr>
                <p:nvPr/>
              </p:nvSpPr>
              <p:spPr bwMode="auto">
                <a:xfrm>
                  <a:off x="3408363" y="1909763"/>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49" name="Freeform 4297"/>
                <p:cNvSpPr>
                  <a:spLocks/>
                </p:cNvSpPr>
                <p:nvPr/>
              </p:nvSpPr>
              <p:spPr bwMode="auto">
                <a:xfrm>
                  <a:off x="3416300" y="19129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0" name="Freeform 4314"/>
                <p:cNvSpPr>
                  <a:spLocks/>
                </p:cNvSpPr>
                <p:nvPr/>
              </p:nvSpPr>
              <p:spPr bwMode="auto">
                <a:xfrm>
                  <a:off x="3878263" y="2374901"/>
                  <a:ext cx="6350" cy="3175"/>
                </a:xfrm>
                <a:custGeom>
                  <a:avLst/>
                  <a:gdLst>
                    <a:gd name="T0" fmla="*/ 1 w 2"/>
                    <a:gd name="T1" fmla="*/ 1 h 1"/>
                    <a:gd name="T2" fmla="*/ 0 w 2"/>
                    <a:gd name="T3" fmla="*/ 1 h 1"/>
                    <a:gd name="T4" fmla="*/ 1 w 2"/>
                    <a:gd name="T5" fmla="*/ 1 h 1"/>
                    <a:gd name="T6" fmla="*/ 1 w 2"/>
                    <a:gd name="T7" fmla="*/ 1 h 1"/>
                    <a:gd name="T8" fmla="*/ 2 w 2"/>
                    <a:gd name="T9" fmla="*/ 1 h 1"/>
                    <a:gd name="T10" fmla="*/ 2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0" y="0"/>
                        <a:pt x="0" y="1"/>
                        <a:pt x="0" y="1"/>
                      </a:cubicBezTo>
                      <a:cubicBezTo>
                        <a:pt x="1" y="1"/>
                        <a:pt x="1" y="1"/>
                        <a:pt x="1" y="1"/>
                      </a:cubicBezTo>
                      <a:cubicBezTo>
                        <a:pt x="1" y="1"/>
                        <a:pt x="1" y="1"/>
                        <a:pt x="1" y="1"/>
                      </a:cubicBezTo>
                      <a:cubicBezTo>
                        <a:pt x="1" y="1"/>
                        <a:pt x="2" y="1"/>
                        <a:pt x="2" y="1"/>
                      </a:cubicBezTo>
                      <a:cubicBezTo>
                        <a:pt x="2" y="1"/>
                        <a:pt x="2" y="1"/>
                        <a:pt x="2" y="1"/>
                      </a:cubicBezTo>
                      <a:cubicBezTo>
                        <a:pt x="2"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1" name="Freeform 4315"/>
                <p:cNvSpPr>
                  <a:spLocks/>
                </p:cNvSpPr>
                <p:nvPr/>
              </p:nvSpPr>
              <p:spPr bwMode="auto">
                <a:xfrm>
                  <a:off x="3846513" y="2520951"/>
                  <a:ext cx="3175"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2" name="Freeform 4316"/>
                <p:cNvSpPr>
                  <a:spLocks/>
                </p:cNvSpPr>
                <p:nvPr/>
              </p:nvSpPr>
              <p:spPr bwMode="auto">
                <a:xfrm>
                  <a:off x="3849688" y="2413001"/>
                  <a:ext cx="6350" cy="1588"/>
                </a:xfrm>
                <a:custGeom>
                  <a:avLst/>
                  <a:gdLst>
                    <a:gd name="T0" fmla="*/ 0 w 2"/>
                    <a:gd name="T1" fmla="*/ 0 h 1"/>
                    <a:gd name="T2" fmla="*/ 0 w 2"/>
                    <a:gd name="T3" fmla="*/ 0 h 1"/>
                    <a:gd name="T4" fmla="*/ 0 w 2"/>
                    <a:gd name="T5" fmla="*/ 1 h 1"/>
                    <a:gd name="T6" fmla="*/ 1 w 2"/>
                    <a:gd name="T7" fmla="*/ 1 h 1"/>
                    <a:gd name="T8" fmla="*/ 2 w 2"/>
                    <a:gd name="T9" fmla="*/ 1 h 1"/>
                    <a:gd name="T10" fmla="*/ 2 w 2"/>
                    <a:gd name="T11" fmla="*/ 0 h 1"/>
                    <a:gd name="T12" fmla="*/ 1 w 2"/>
                    <a:gd name="T13" fmla="*/ 0 h 1"/>
                    <a:gd name="T14" fmla="*/ 0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0"/>
                      </a:moveTo>
                      <a:cubicBezTo>
                        <a:pt x="0" y="0"/>
                        <a:pt x="0" y="0"/>
                        <a:pt x="0" y="0"/>
                      </a:cubicBezTo>
                      <a:cubicBezTo>
                        <a:pt x="0" y="1"/>
                        <a:pt x="0" y="1"/>
                        <a:pt x="0" y="1"/>
                      </a:cubicBezTo>
                      <a:cubicBezTo>
                        <a:pt x="0" y="1"/>
                        <a:pt x="1" y="1"/>
                        <a:pt x="1" y="1"/>
                      </a:cubicBezTo>
                      <a:cubicBezTo>
                        <a:pt x="2" y="1"/>
                        <a:pt x="2" y="1"/>
                        <a:pt x="2" y="1"/>
                      </a:cubicBezTo>
                      <a:cubicBezTo>
                        <a:pt x="2" y="1"/>
                        <a:pt x="2" y="0"/>
                        <a:pt x="2" y="0"/>
                      </a:cubicBezTo>
                      <a:cubicBezTo>
                        <a:pt x="2" y="0"/>
                        <a:pt x="2" y="0"/>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3" name="Freeform 4317"/>
                <p:cNvSpPr>
                  <a:spLocks/>
                </p:cNvSpPr>
                <p:nvPr/>
              </p:nvSpPr>
              <p:spPr bwMode="auto">
                <a:xfrm>
                  <a:off x="3875088" y="2384426"/>
                  <a:ext cx="3175" cy="1588"/>
                </a:xfrm>
                <a:custGeom>
                  <a:avLst/>
                  <a:gdLst>
                    <a:gd name="T0" fmla="*/ 0 w 1"/>
                    <a:gd name="T1" fmla="*/ 1 h 1"/>
                    <a:gd name="T2" fmla="*/ 0 w 1"/>
                    <a:gd name="T3" fmla="*/ 1 h 1"/>
                    <a:gd name="T4" fmla="*/ 1 w 1"/>
                    <a:gd name="T5" fmla="*/ 0 h 1"/>
                    <a:gd name="T6" fmla="*/ 1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1" y="1"/>
                        <a:pt x="1" y="0"/>
                      </a:cubicBezTo>
                      <a:cubicBezTo>
                        <a:pt x="1" y="0"/>
                        <a:pt x="1" y="0"/>
                        <a:pt x="1" y="0"/>
                      </a:cubicBez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4" name="Freeform 4318"/>
                <p:cNvSpPr>
                  <a:spLocks/>
                </p:cNvSpPr>
                <p:nvPr/>
              </p:nvSpPr>
              <p:spPr bwMode="auto">
                <a:xfrm>
                  <a:off x="3902075" y="2343151"/>
                  <a:ext cx="11113" cy="6350"/>
                </a:xfrm>
                <a:custGeom>
                  <a:avLst/>
                  <a:gdLst>
                    <a:gd name="T0" fmla="*/ 4 w 4"/>
                    <a:gd name="T1" fmla="*/ 0 h 2"/>
                    <a:gd name="T2" fmla="*/ 3 w 4"/>
                    <a:gd name="T3" fmla="*/ 0 h 2"/>
                    <a:gd name="T4" fmla="*/ 4 w 4"/>
                    <a:gd name="T5" fmla="*/ 0 h 2"/>
                    <a:gd name="T6" fmla="*/ 3 w 4"/>
                    <a:gd name="T7" fmla="*/ 0 h 2"/>
                    <a:gd name="T8" fmla="*/ 3 w 4"/>
                    <a:gd name="T9" fmla="*/ 0 h 2"/>
                    <a:gd name="T10" fmla="*/ 2 w 4"/>
                    <a:gd name="T11" fmla="*/ 0 h 2"/>
                    <a:gd name="T12" fmla="*/ 1 w 4"/>
                    <a:gd name="T13" fmla="*/ 0 h 2"/>
                    <a:gd name="T14" fmla="*/ 0 w 4"/>
                    <a:gd name="T15" fmla="*/ 0 h 2"/>
                    <a:gd name="T16" fmla="*/ 0 w 4"/>
                    <a:gd name="T17" fmla="*/ 1 h 2"/>
                    <a:gd name="T18" fmla="*/ 0 w 4"/>
                    <a:gd name="T19" fmla="*/ 1 h 2"/>
                    <a:gd name="T20" fmla="*/ 0 w 4"/>
                    <a:gd name="T21" fmla="*/ 1 h 2"/>
                    <a:gd name="T22" fmla="*/ 0 w 4"/>
                    <a:gd name="T23" fmla="*/ 2 h 2"/>
                    <a:gd name="T24" fmla="*/ 2 w 4"/>
                    <a:gd name="T25" fmla="*/ 2 h 2"/>
                    <a:gd name="T26" fmla="*/ 3 w 4"/>
                    <a:gd name="T27" fmla="*/ 2 h 2"/>
                    <a:gd name="T28" fmla="*/ 3 w 4"/>
                    <a:gd name="T29" fmla="*/ 2 h 2"/>
                    <a:gd name="T30" fmla="*/ 4 w 4"/>
                    <a:gd name="T31" fmla="*/ 1 h 2"/>
                    <a:gd name="T32" fmla="*/ 4 w 4"/>
                    <a:gd name="T33" fmla="*/ 1 h 2"/>
                    <a:gd name="T34" fmla="*/ 4 w 4"/>
                    <a:gd name="T35" fmla="*/ 1 h 2"/>
                    <a:gd name="T36" fmla="*/ 4 w 4"/>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2">
                      <a:moveTo>
                        <a:pt x="4" y="0"/>
                      </a:moveTo>
                      <a:cubicBezTo>
                        <a:pt x="4" y="0"/>
                        <a:pt x="3" y="0"/>
                        <a:pt x="3" y="0"/>
                      </a:cubicBezTo>
                      <a:cubicBezTo>
                        <a:pt x="3" y="0"/>
                        <a:pt x="4" y="0"/>
                        <a:pt x="4" y="0"/>
                      </a:cubicBezTo>
                      <a:cubicBezTo>
                        <a:pt x="4" y="0"/>
                        <a:pt x="3" y="0"/>
                        <a:pt x="3" y="0"/>
                      </a:cubicBezTo>
                      <a:cubicBezTo>
                        <a:pt x="3" y="0"/>
                        <a:pt x="3" y="0"/>
                        <a:pt x="3" y="0"/>
                      </a:cubicBezTo>
                      <a:cubicBezTo>
                        <a:pt x="2" y="0"/>
                        <a:pt x="2" y="0"/>
                        <a:pt x="2" y="0"/>
                      </a:cubicBezTo>
                      <a:cubicBezTo>
                        <a:pt x="2" y="0"/>
                        <a:pt x="1" y="0"/>
                        <a:pt x="1" y="0"/>
                      </a:cubicBezTo>
                      <a:cubicBezTo>
                        <a:pt x="0" y="0"/>
                        <a:pt x="0" y="0"/>
                        <a:pt x="0" y="0"/>
                      </a:cubicBezTo>
                      <a:cubicBezTo>
                        <a:pt x="0" y="1"/>
                        <a:pt x="0" y="1"/>
                        <a:pt x="0" y="1"/>
                      </a:cubicBezTo>
                      <a:cubicBezTo>
                        <a:pt x="0" y="1"/>
                        <a:pt x="0" y="1"/>
                        <a:pt x="0" y="1"/>
                      </a:cubicBezTo>
                      <a:cubicBezTo>
                        <a:pt x="0" y="1"/>
                        <a:pt x="0" y="1"/>
                        <a:pt x="0" y="1"/>
                      </a:cubicBezTo>
                      <a:cubicBezTo>
                        <a:pt x="0" y="2"/>
                        <a:pt x="0" y="2"/>
                        <a:pt x="0" y="2"/>
                      </a:cubicBezTo>
                      <a:cubicBezTo>
                        <a:pt x="2" y="2"/>
                        <a:pt x="2" y="2"/>
                        <a:pt x="2" y="2"/>
                      </a:cubicBezTo>
                      <a:cubicBezTo>
                        <a:pt x="2" y="2"/>
                        <a:pt x="2" y="2"/>
                        <a:pt x="3" y="2"/>
                      </a:cubicBezTo>
                      <a:cubicBezTo>
                        <a:pt x="3" y="2"/>
                        <a:pt x="3" y="2"/>
                        <a:pt x="3" y="2"/>
                      </a:cubicBezTo>
                      <a:cubicBezTo>
                        <a:pt x="3" y="2"/>
                        <a:pt x="4" y="2"/>
                        <a:pt x="4" y="1"/>
                      </a:cubicBezTo>
                      <a:cubicBezTo>
                        <a:pt x="4" y="1"/>
                        <a:pt x="4" y="1"/>
                        <a:pt x="4" y="1"/>
                      </a:cubicBezTo>
                      <a:cubicBezTo>
                        <a:pt x="4" y="1"/>
                        <a:pt x="4" y="1"/>
                        <a:pt x="4" y="1"/>
                      </a:cubicBezTo>
                      <a:cubicBezTo>
                        <a:pt x="4" y="0"/>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5" name="Freeform 4319"/>
                <p:cNvSpPr>
                  <a:spLocks/>
                </p:cNvSpPr>
                <p:nvPr/>
              </p:nvSpPr>
              <p:spPr bwMode="auto">
                <a:xfrm>
                  <a:off x="3597275" y="263366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6" name="Freeform 4320"/>
                <p:cNvSpPr>
                  <a:spLocks/>
                </p:cNvSpPr>
                <p:nvPr/>
              </p:nvSpPr>
              <p:spPr bwMode="auto">
                <a:xfrm>
                  <a:off x="3849688" y="2519363"/>
                  <a:ext cx="3175"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7" name="Freeform 4321"/>
                <p:cNvSpPr>
                  <a:spLocks/>
                </p:cNvSpPr>
                <p:nvPr/>
              </p:nvSpPr>
              <p:spPr bwMode="auto">
                <a:xfrm>
                  <a:off x="3608388" y="2616201"/>
                  <a:ext cx="6350" cy="3175"/>
                </a:xfrm>
                <a:custGeom>
                  <a:avLst/>
                  <a:gdLst>
                    <a:gd name="T0" fmla="*/ 2 w 2"/>
                    <a:gd name="T1" fmla="*/ 0 h 1"/>
                    <a:gd name="T2" fmla="*/ 1 w 2"/>
                    <a:gd name="T3" fmla="*/ 0 h 1"/>
                    <a:gd name="T4" fmla="*/ 1 w 2"/>
                    <a:gd name="T5" fmla="*/ 0 h 1"/>
                    <a:gd name="T6" fmla="*/ 0 w 2"/>
                    <a:gd name="T7" fmla="*/ 0 h 1"/>
                    <a:gd name="T8" fmla="*/ 0 w 2"/>
                    <a:gd name="T9" fmla="*/ 1 h 1"/>
                    <a:gd name="T10" fmla="*/ 1 w 2"/>
                    <a:gd name="T11" fmla="*/ 0 h 1"/>
                    <a:gd name="T12" fmla="*/ 1 w 2"/>
                    <a:gd name="T13" fmla="*/ 1 h 1"/>
                    <a:gd name="T14" fmla="*/ 2 w 2"/>
                    <a:gd name="T15" fmla="*/ 1 h 1"/>
                    <a:gd name="T16" fmla="*/ 2 w 2"/>
                    <a:gd name="T17" fmla="*/ 1 h 1"/>
                    <a:gd name="T18" fmla="*/ 2 w 2"/>
                    <a:gd name="T19" fmla="*/ 0 h 1"/>
                    <a:gd name="T20" fmla="*/ 2 w 2"/>
                    <a:gd name="T21" fmla="*/ 0 h 1"/>
                    <a:gd name="T22" fmla="*/ 2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2" y="0"/>
                      </a:moveTo>
                      <a:cubicBezTo>
                        <a:pt x="2" y="0"/>
                        <a:pt x="1" y="0"/>
                        <a:pt x="1" y="0"/>
                      </a:cubicBezTo>
                      <a:cubicBezTo>
                        <a:pt x="1" y="0"/>
                        <a:pt x="1" y="0"/>
                        <a:pt x="1" y="0"/>
                      </a:cubicBezTo>
                      <a:cubicBezTo>
                        <a:pt x="0" y="0"/>
                        <a:pt x="0" y="0"/>
                        <a:pt x="0" y="0"/>
                      </a:cubicBezTo>
                      <a:cubicBezTo>
                        <a:pt x="0" y="0"/>
                        <a:pt x="0" y="1"/>
                        <a:pt x="0" y="1"/>
                      </a:cubicBezTo>
                      <a:cubicBezTo>
                        <a:pt x="1" y="1"/>
                        <a:pt x="1" y="0"/>
                        <a:pt x="1" y="0"/>
                      </a:cubicBezTo>
                      <a:cubicBezTo>
                        <a:pt x="1" y="0"/>
                        <a:pt x="1" y="1"/>
                        <a:pt x="1" y="1"/>
                      </a:cubicBezTo>
                      <a:cubicBezTo>
                        <a:pt x="1" y="1"/>
                        <a:pt x="1" y="1"/>
                        <a:pt x="2" y="1"/>
                      </a:cubicBezTo>
                      <a:cubicBezTo>
                        <a:pt x="2" y="1"/>
                        <a:pt x="2" y="1"/>
                        <a:pt x="2" y="1"/>
                      </a:cubicBezTo>
                      <a:cubicBezTo>
                        <a:pt x="2" y="1"/>
                        <a:pt x="2" y="0"/>
                        <a:pt x="2"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8" name="Freeform 4322"/>
                <p:cNvSpPr>
                  <a:spLocks/>
                </p:cNvSpPr>
                <p:nvPr/>
              </p:nvSpPr>
              <p:spPr bwMode="auto">
                <a:xfrm>
                  <a:off x="3902075" y="2249488"/>
                  <a:ext cx="15875" cy="36513"/>
                </a:xfrm>
                <a:custGeom>
                  <a:avLst/>
                  <a:gdLst>
                    <a:gd name="T0" fmla="*/ 2 w 6"/>
                    <a:gd name="T1" fmla="*/ 3 h 13"/>
                    <a:gd name="T2" fmla="*/ 2 w 6"/>
                    <a:gd name="T3" fmla="*/ 3 h 13"/>
                    <a:gd name="T4" fmla="*/ 1 w 6"/>
                    <a:gd name="T5" fmla="*/ 3 h 13"/>
                    <a:gd name="T6" fmla="*/ 1 w 6"/>
                    <a:gd name="T7" fmla="*/ 3 h 13"/>
                    <a:gd name="T8" fmla="*/ 0 w 6"/>
                    <a:gd name="T9" fmla="*/ 4 h 13"/>
                    <a:gd name="T10" fmla="*/ 1 w 6"/>
                    <a:gd name="T11" fmla="*/ 5 h 13"/>
                    <a:gd name="T12" fmla="*/ 1 w 6"/>
                    <a:gd name="T13" fmla="*/ 6 h 13"/>
                    <a:gd name="T14" fmla="*/ 1 w 6"/>
                    <a:gd name="T15" fmla="*/ 6 h 13"/>
                    <a:gd name="T16" fmla="*/ 2 w 6"/>
                    <a:gd name="T17" fmla="*/ 6 h 13"/>
                    <a:gd name="T18" fmla="*/ 2 w 6"/>
                    <a:gd name="T19" fmla="*/ 7 h 13"/>
                    <a:gd name="T20" fmla="*/ 3 w 6"/>
                    <a:gd name="T21" fmla="*/ 7 h 13"/>
                    <a:gd name="T22" fmla="*/ 3 w 6"/>
                    <a:gd name="T23" fmla="*/ 8 h 13"/>
                    <a:gd name="T24" fmla="*/ 3 w 6"/>
                    <a:gd name="T25" fmla="*/ 8 h 13"/>
                    <a:gd name="T26" fmla="*/ 3 w 6"/>
                    <a:gd name="T27" fmla="*/ 8 h 13"/>
                    <a:gd name="T28" fmla="*/ 3 w 6"/>
                    <a:gd name="T29" fmla="*/ 9 h 13"/>
                    <a:gd name="T30" fmla="*/ 3 w 6"/>
                    <a:gd name="T31" fmla="*/ 9 h 13"/>
                    <a:gd name="T32" fmla="*/ 4 w 6"/>
                    <a:gd name="T33" fmla="*/ 10 h 13"/>
                    <a:gd name="T34" fmla="*/ 4 w 6"/>
                    <a:gd name="T35" fmla="*/ 10 h 13"/>
                    <a:gd name="T36" fmla="*/ 4 w 6"/>
                    <a:gd name="T37" fmla="*/ 11 h 13"/>
                    <a:gd name="T38" fmla="*/ 5 w 6"/>
                    <a:gd name="T39" fmla="*/ 11 h 13"/>
                    <a:gd name="T40" fmla="*/ 5 w 6"/>
                    <a:gd name="T41" fmla="*/ 12 h 13"/>
                    <a:gd name="T42" fmla="*/ 6 w 6"/>
                    <a:gd name="T43" fmla="*/ 13 h 13"/>
                    <a:gd name="T44" fmla="*/ 6 w 6"/>
                    <a:gd name="T45" fmla="*/ 13 h 13"/>
                    <a:gd name="T46" fmla="*/ 6 w 6"/>
                    <a:gd name="T47" fmla="*/ 13 h 13"/>
                    <a:gd name="T48" fmla="*/ 6 w 6"/>
                    <a:gd name="T49" fmla="*/ 13 h 13"/>
                    <a:gd name="T50" fmla="*/ 6 w 6"/>
                    <a:gd name="T51" fmla="*/ 13 h 13"/>
                    <a:gd name="T52" fmla="*/ 6 w 6"/>
                    <a:gd name="T53" fmla="*/ 12 h 13"/>
                    <a:gd name="T54" fmla="*/ 6 w 6"/>
                    <a:gd name="T55" fmla="*/ 11 h 13"/>
                    <a:gd name="T56" fmla="*/ 6 w 6"/>
                    <a:gd name="T57" fmla="*/ 10 h 13"/>
                    <a:gd name="T58" fmla="*/ 6 w 6"/>
                    <a:gd name="T59" fmla="*/ 10 h 13"/>
                    <a:gd name="T60" fmla="*/ 6 w 6"/>
                    <a:gd name="T61" fmla="*/ 10 h 13"/>
                    <a:gd name="T62" fmla="*/ 6 w 6"/>
                    <a:gd name="T63" fmla="*/ 9 h 13"/>
                    <a:gd name="T64" fmla="*/ 5 w 6"/>
                    <a:gd name="T65" fmla="*/ 9 h 13"/>
                    <a:gd name="T66" fmla="*/ 6 w 6"/>
                    <a:gd name="T67" fmla="*/ 8 h 13"/>
                    <a:gd name="T68" fmla="*/ 5 w 6"/>
                    <a:gd name="T69" fmla="*/ 7 h 13"/>
                    <a:gd name="T70" fmla="*/ 5 w 6"/>
                    <a:gd name="T71" fmla="*/ 6 h 13"/>
                    <a:gd name="T72" fmla="*/ 5 w 6"/>
                    <a:gd name="T73" fmla="*/ 6 h 13"/>
                    <a:gd name="T74" fmla="*/ 4 w 6"/>
                    <a:gd name="T75" fmla="*/ 5 h 13"/>
                    <a:gd name="T76" fmla="*/ 4 w 6"/>
                    <a:gd name="T77" fmla="*/ 4 h 13"/>
                    <a:gd name="T78" fmla="*/ 4 w 6"/>
                    <a:gd name="T79" fmla="*/ 4 h 13"/>
                    <a:gd name="T80" fmla="*/ 5 w 6"/>
                    <a:gd name="T81" fmla="*/ 3 h 13"/>
                    <a:gd name="T82" fmla="*/ 4 w 6"/>
                    <a:gd name="T83" fmla="*/ 2 h 13"/>
                    <a:gd name="T84" fmla="*/ 5 w 6"/>
                    <a:gd name="T85" fmla="*/ 2 h 13"/>
                    <a:gd name="T86" fmla="*/ 5 w 6"/>
                    <a:gd name="T87" fmla="*/ 2 h 13"/>
                    <a:gd name="T88" fmla="*/ 4 w 6"/>
                    <a:gd name="T89" fmla="*/ 1 h 13"/>
                    <a:gd name="T90" fmla="*/ 3 w 6"/>
                    <a:gd name="T91" fmla="*/ 1 h 13"/>
                    <a:gd name="T92" fmla="*/ 2 w 6"/>
                    <a:gd name="T93" fmla="*/ 0 h 13"/>
                    <a:gd name="T94" fmla="*/ 2 w 6"/>
                    <a:gd name="T95" fmla="*/ 0 h 13"/>
                    <a:gd name="T96" fmla="*/ 1 w 6"/>
                    <a:gd name="T97" fmla="*/ 0 h 13"/>
                    <a:gd name="T98" fmla="*/ 1 w 6"/>
                    <a:gd name="T99" fmla="*/ 0 h 13"/>
                    <a:gd name="T100" fmla="*/ 0 w 6"/>
                    <a:gd name="T101" fmla="*/ 1 h 13"/>
                    <a:gd name="T102" fmla="*/ 1 w 6"/>
                    <a:gd name="T103" fmla="*/ 2 h 13"/>
                    <a:gd name="T104" fmla="*/ 1 w 6"/>
                    <a:gd name="T105" fmla="*/ 2 h 13"/>
                    <a:gd name="T106" fmla="*/ 1 w 6"/>
                    <a:gd name="T107" fmla="*/ 3 h 13"/>
                    <a:gd name="T108" fmla="*/ 2 w 6"/>
                    <a:gd name="T109" fmla="*/ 3 h 13"/>
                    <a:gd name="T110" fmla="*/ 3 w 6"/>
                    <a:gd name="T111" fmla="*/ 3 h 13"/>
                    <a:gd name="T112" fmla="*/ 3 w 6"/>
                    <a:gd name="T113" fmla="*/ 3 h 13"/>
                    <a:gd name="T114" fmla="*/ 3 w 6"/>
                    <a:gd name="T115" fmla="*/ 3 h 13"/>
                    <a:gd name="T116" fmla="*/ 2 w 6"/>
                    <a:gd name="T11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 h="13">
                      <a:moveTo>
                        <a:pt x="2" y="3"/>
                      </a:moveTo>
                      <a:cubicBezTo>
                        <a:pt x="2" y="3"/>
                        <a:pt x="2" y="3"/>
                        <a:pt x="2" y="3"/>
                      </a:cubicBezTo>
                      <a:cubicBezTo>
                        <a:pt x="2" y="3"/>
                        <a:pt x="2" y="3"/>
                        <a:pt x="1" y="3"/>
                      </a:cubicBezTo>
                      <a:cubicBezTo>
                        <a:pt x="1" y="3"/>
                        <a:pt x="1" y="3"/>
                        <a:pt x="1" y="3"/>
                      </a:cubicBezTo>
                      <a:cubicBezTo>
                        <a:pt x="0" y="3"/>
                        <a:pt x="0" y="4"/>
                        <a:pt x="0" y="4"/>
                      </a:cubicBezTo>
                      <a:cubicBezTo>
                        <a:pt x="0" y="4"/>
                        <a:pt x="0" y="5"/>
                        <a:pt x="1" y="5"/>
                      </a:cubicBezTo>
                      <a:cubicBezTo>
                        <a:pt x="1" y="5"/>
                        <a:pt x="1" y="6"/>
                        <a:pt x="1" y="6"/>
                      </a:cubicBezTo>
                      <a:cubicBezTo>
                        <a:pt x="1" y="6"/>
                        <a:pt x="1" y="6"/>
                        <a:pt x="1" y="6"/>
                      </a:cubicBezTo>
                      <a:cubicBezTo>
                        <a:pt x="2" y="6"/>
                        <a:pt x="2" y="6"/>
                        <a:pt x="2" y="6"/>
                      </a:cubicBezTo>
                      <a:cubicBezTo>
                        <a:pt x="2" y="6"/>
                        <a:pt x="2" y="7"/>
                        <a:pt x="2" y="7"/>
                      </a:cubicBezTo>
                      <a:cubicBezTo>
                        <a:pt x="3" y="7"/>
                        <a:pt x="3" y="7"/>
                        <a:pt x="3" y="7"/>
                      </a:cubicBezTo>
                      <a:cubicBezTo>
                        <a:pt x="3" y="8"/>
                        <a:pt x="3" y="8"/>
                        <a:pt x="3" y="8"/>
                      </a:cubicBezTo>
                      <a:cubicBezTo>
                        <a:pt x="3" y="8"/>
                        <a:pt x="3" y="8"/>
                        <a:pt x="3" y="8"/>
                      </a:cubicBezTo>
                      <a:cubicBezTo>
                        <a:pt x="3" y="8"/>
                        <a:pt x="3" y="8"/>
                        <a:pt x="3" y="8"/>
                      </a:cubicBezTo>
                      <a:cubicBezTo>
                        <a:pt x="3" y="9"/>
                        <a:pt x="3" y="9"/>
                        <a:pt x="3" y="9"/>
                      </a:cubicBezTo>
                      <a:cubicBezTo>
                        <a:pt x="3" y="9"/>
                        <a:pt x="3" y="9"/>
                        <a:pt x="3" y="9"/>
                      </a:cubicBezTo>
                      <a:cubicBezTo>
                        <a:pt x="4" y="10"/>
                        <a:pt x="4" y="10"/>
                        <a:pt x="4" y="10"/>
                      </a:cubicBezTo>
                      <a:cubicBezTo>
                        <a:pt x="4" y="10"/>
                        <a:pt x="4" y="10"/>
                        <a:pt x="4" y="10"/>
                      </a:cubicBezTo>
                      <a:cubicBezTo>
                        <a:pt x="4" y="10"/>
                        <a:pt x="4" y="11"/>
                        <a:pt x="4" y="11"/>
                      </a:cubicBezTo>
                      <a:cubicBezTo>
                        <a:pt x="5" y="11"/>
                        <a:pt x="5" y="11"/>
                        <a:pt x="5" y="11"/>
                      </a:cubicBezTo>
                      <a:cubicBezTo>
                        <a:pt x="5" y="11"/>
                        <a:pt x="5" y="12"/>
                        <a:pt x="5" y="12"/>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2"/>
                        <a:pt x="6" y="12"/>
                        <a:pt x="6" y="12"/>
                      </a:cubicBezTo>
                      <a:cubicBezTo>
                        <a:pt x="6" y="12"/>
                        <a:pt x="6" y="11"/>
                        <a:pt x="6" y="11"/>
                      </a:cubicBezTo>
                      <a:cubicBezTo>
                        <a:pt x="6" y="10"/>
                        <a:pt x="6" y="10"/>
                        <a:pt x="6" y="10"/>
                      </a:cubicBezTo>
                      <a:cubicBezTo>
                        <a:pt x="6" y="10"/>
                        <a:pt x="6" y="10"/>
                        <a:pt x="6" y="10"/>
                      </a:cubicBezTo>
                      <a:cubicBezTo>
                        <a:pt x="6" y="10"/>
                        <a:pt x="6" y="10"/>
                        <a:pt x="6" y="10"/>
                      </a:cubicBezTo>
                      <a:cubicBezTo>
                        <a:pt x="6" y="10"/>
                        <a:pt x="6" y="9"/>
                        <a:pt x="6" y="9"/>
                      </a:cubicBezTo>
                      <a:cubicBezTo>
                        <a:pt x="6" y="9"/>
                        <a:pt x="5" y="9"/>
                        <a:pt x="5" y="9"/>
                      </a:cubicBezTo>
                      <a:cubicBezTo>
                        <a:pt x="5" y="9"/>
                        <a:pt x="6" y="8"/>
                        <a:pt x="6" y="8"/>
                      </a:cubicBezTo>
                      <a:cubicBezTo>
                        <a:pt x="6" y="8"/>
                        <a:pt x="5" y="7"/>
                        <a:pt x="5" y="7"/>
                      </a:cubicBezTo>
                      <a:cubicBezTo>
                        <a:pt x="5" y="7"/>
                        <a:pt x="5" y="6"/>
                        <a:pt x="5" y="6"/>
                      </a:cubicBezTo>
                      <a:cubicBezTo>
                        <a:pt x="5" y="6"/>
                        <a:pt x="5" y="6"/>
                        <a:pt x="5" y="6"/>
                      </a:cubicBezTo>
                      <a:cubicBezTo>
                        <a:pt x="4" y="5"/>
                        <a:pt x="4" y="5"/>
                        <a:pt x="4" y="5"/>
                      </a:cubicBezTo>
                      <a:cubicBezTo>
                        <a:pt x="4" y="4"/>
                        <a:pt x="4" y="4"/>
                        <a:pt x="4" y="4"/>
                      </a:cubicBezTo>
                      <a:cubicBezTo>
                        <a:pt x="4" y="4"/>
                        <a:pt x="4" y="4"/>
                        <a:pt x="4" y="4"/>
                      </a:cubicBezTo>
                      <a:cubicBezTo>
                        <a:pt x="4" y="3"/>
                        <a:pt x="5" y="3"/>
                        <a:pt x="5" y="3"/>
                      </a:cubicBezTo>
                      <a:cubicBezTo>
                        <a:pt x="5" y="3"/>
                        <a:pt x="4" y="2"/>
                        <a:pt x="4" y="2"/>
                      </a:cubicBezTo>
                      <a:cubicBezTo>
                        <a:pt x="4" y="2"/>
                        <a:pt x="5" y="2"/>
                        <a:pt x="5" y="2"/>
                      </a:cubicBezTo>
                      <a:cubicBezTo>
                        <a:pt x="6" y="2"/>
                        <a:pt x="5" y="2"/>
                        <a:pt x="5" y="2"/>
                      </a:cubicBezTo>
                      <a:cubicBezTo>
                        <a:pt x="5" y="1"/>
                        <a:pt x="4" y="1"/>
                        <a:pt x="4" y="1"/>
                      </a:cubicBezTo>
                      <a:cubicBezTo>
                        <a:pt x="4" y="1"/>
                        <a:pt x="3" y="1"/>
                        <a:pt x="3" y="1"/>
                      </a:cubicBezTo>
                      <a:cubicBezTo>
                        <a:pt x="2" y="1"/>
                        <a:pt x="2" y="0"/>
                        <a:pt x="2" y="0"/>
                      </a:cubicBezTo>
                      <a:cubicBezTo>
                        <a:pt x="2" y="0"/>
                        <a:pt x="2" y="0"/>
                        <a:pt x="2" y="0"/>
                      </a:cubicBezTo>
                      <a:cubicBezTo>
                        <a:pt x="2" y="0"/>
                        <a:pt x="1" y="0"/>
                        <a:pt x="1" y="0"/>
                      </a:cubicBezTo>
                      <a:cubicBezTo>
                        <a:pt x="1" y="0"/>
                        <a:pt x="1" y="0"/>
                        <a:pt x="1" y="0"/>
                      </a:cubicBezTo>
                      <a:cubicBezTo>
                        <a:pt x="1" y="0"/>
                        <a:pt x="0" y="1"/>
                        <a:pt x="0" y="1"/>
                      </a:cubicBezTo>
                      <a:cubicBezTo>
                        <a:pt x="0" y="1"/>
                        <a:pt x="0" y="1"/>
                        <a:pt x="1" y="2"/>
                      </a:cubicBezTo>
                      <a:cubicBezTo>
                        <a:pt x="1" y="2"/>
                        <a:pt x="1" y="2"/>
                        <a:pt x="1" y="2"/>
                      </a:cubicBezTo>
                      <a:cubicBezTo>
                        <a:pt x="1" y="2"/>
                        <a:pt x="1" y="3"/>
                        <a:pt x="1" y="3"/>
                      </a:cubicBezTo>
                      <a:cubicBezTo>
                        <a:pt x="2" y="3"/>
                        <a:pt x="2" y="3"/>
                        <a:pt x="2" y="3"/>
                      </a:cubicBezTo>
                      <a:cubicBezTo>
                        <a:pt x="2" y="3"/>
                        <a:pt x="3" y="3"/>
                        <a:pt x="3" y="3"/>
                      </a:cubicBezTo>
                      <a:cubicBezTo>
                        <a:pt x="3" y="3"/>
                        <a:pt x="3" y="3"/>
                        <a:pt x="3" y="3"/>
                      </a:cubicBezTo>
                      <a:cubicBezTo>
                        <a:pt x="3" y="3"/>
                        <a:pt x="3" y="3"/>
                        <a:pt x="3" y="3"/>
                      </a:cubicBezTo>
                      <a:cubicBezTo>
                        <a:pt x="3" y="3"/>
                        <a:pt x="2"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59" name="Freeform 4323"/>
                <p:cNvSpPr>
                  <a:spLocks/>
                </p:cNvSpPr>
                <p:nvPr/>
              </p:nvSpPr>
              <p:spPr bwMode="auto">
                <a:xfrm>
                  <a:off x="3603625" y="26336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0" name="Freeform 4324"/>
                <p:cNvSpPr>
                  <a:spLocks/>
                </p:cNvSpPr>
                <p:nvPr/>
              </p:nvSpPr>
              <p:spPr bwMode="auto">
                <a:xfrm>
                  <a:off x="3654425" y="2616201"/>
                  <a:ext cx="6350" cy="3175"/>
                </a:xfrm>
                <a:custGeom>
                  <a:avLst/>
                  <a:gdLst>
                    <a:gd name="T0" fmla="*/ 1 w 2"/>
                    <a:gd name="T1" fmla="*/ 0 h 1"/>
                    <a:gd name="T2" fmla="*/ 0 w 2"/>
                    <a:gd name="T3" fmla="*/ 0 h 1"/>
                    <a:gd name="T4" fmla="*/ 0 w 2"/>
                    <a:gd name="T5" fmla="*/ 0 h 1"/>
                    <a:gd name="T6" fmla="*/ 0 w 2"/>
                    <a:gd name="T7" fmla="*/ 0 h 1"/>
                    <a:gd name="T8" fmla="*/ 1 w 2"/>
                    <a:gd name="T9" fmla="*/ 1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cubicBezTo>
                        <a:pt x="1" y="0"/>
                        <a:pt x="0" y="0"/>
                        <a:pt x="0" y="0"/>
                      </a:cubicBezTo>
                      <a:cubicBezTo>
                        <a:pt x="0" y="0"/>
                        <a:pt x="0" y="0"/>
                        <a:pt x="0" y="0"/>
                      </a:cubicBezTo>
                      <a:cubicBezTo>
                        <a:pt x="0" y="0"/>
                        <a:pt x="0" y="0"/>
                        <a:pt x="0" y="0"/>
                      </a:cubicBezTo>
                      <a:cubicBezTo>
                        <a:pt x="0" y="0"/>
                        <a:pt x="1" y="1"/>
                        <a:pt x="1" y="1"/>
                      </a:cubicBezTo>
                      <a:cubicBezTo>
                        <a:pt x="2" y="0"/>
                        <a:pt x="2" y="0"/>
                        <a:pt x="2" y="0"/>
                      </a:cubicBezTo>
                      <a:cubicBezTo>
                        <a:pt x="2" y="0"/>
                        <a:pt x="2" y="0"/>
                        <a:pt x="2" y="0"/>
                      </a:cubicBezTo>
                      <a:cubicBezTo>
                        <a:pt x="2" y="0"/>
                        <a:pt x="2" y="0"/>
                        <a:pt x="2" y="0"/>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1" name="Freeform 4325"/>
                <p:cNvSpPr>
                  <a:spLocks/>
                </p:cNvSpPr>
                <p:nvPr/>
              </p:nvSpPr>
              <p:spPr bwMode="auto">
                <a:xfrm>
                  <a:off x="3810000" y="2552701"/>
                  <a:ext cx="7938" cy="3175"/>
                </a:xfrm>
                <a:custGeom>
                  <a:avLst/>
                  <a:gdLst>
                    <a:gd name="T0" fmla="*/ 1 w 3"/>
                    <a:gd name="T1" fmla="*/ 0 h 1"/>
                    <a:gd name="T2" fmla="*/ 0 w 3"/>
                    <a:gd name="T3" fmla="*/ 0 h 1"/>
                    <a:gd name="T4" fmla="*/ 1 w 3"/>
                    <a:gd name="T5" fmla="*/ 1 h 1"/>
                    <a:gd name="T6" fmla="*/ 2 w 3"/>
                    <a:gd name="T7" fmla="*/ 1 h 1"/>
                    <a:gd name="T8" fmla="*/ 3 w 3"/>
                    <a:gd name="T9" fmla="*/ 1 h 1"/>
                    <a:gd name="T10" fmla="*/ 3 w 3"/>
                    <a:gd name="T11" fmla="*/ 0 h 1"/>
                    <a:gd name="T12" fmla="*/ 2 w 3"/>
                    <a:gd name="T13" fmla="*/ 0 h 1"/>
                    <a:gd name="T14" fmla="*/ 1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0"/>
                      </a:moveTo>
                      <a:cubicBezTo>
                        <a:pt x="0" y="0"/>
                        <a:pt x="0" y="0"/>
                        <a:pt x="0" y="0"/>
                      </a:cubicBezTo>
                      <a:cubicBezTo>
                        <a:pt x="1" y="1"/>
                        <a:pt x="1" y="1"/>
                        <a:pt x="1" y="1"/>
                      </a:cubicBezTo>
                      <a:cubicBezTo>
                        <a:pt x="1" y="1"/>
                        <a:pt x="2" y="1"/>
                        <a:pt x="2" y="1"/>
                      </a:cubicBezTo>
                      <a:cubicBezTo>
                        <a:pt x="3" y="1"/>
                        <a:pt x="3" y="1"/>
                        <a:pt x="3" y="1"/>
                      </a:cubicBezTo>
                      <a:cubicBezTo>
                        <a:pt x="3" y="0"/>
                        <a:pt x="3" y="0"/>
                        <a:pt x="3" y="0"/>
                      </a:cubicBezTo>
                      <a:cubicBezTo>
                        <a:pt x="3" y="0"/>
                        <a:pt x="3" y="0"/>
                        <a:pt x="2" y="0"/>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2" name="Freeform 4326"/>
                <p:cNvSpPr>
                  <a:spLocks/>
                </p:cNvSpPr>
                <p:nvPr/>
              </p:nvSpPr>
              <p:spPr bwMode="auto">
                <a:xfrm>
                  <a:off x="3800475" y="2555876"/>
                  <a:ext cx="9525" cy="6350"/>
                </a:xfrm>
                <a:custGeom>
                  <a:avLst/>
                  <a:gdLst>
                    <a:gd name="T0" fmla="*/ 2 w 3"/>
                    <a:gd name="T1" fmla="*/ 0 h 2"/>
                    <a:gd name="T2" fmla="*/ 2 w 3"/>
                    <a:gd name="T3" fmla="*/ 0 h 2"/>
                    <a:gd name="T4" fmla="*/ 1 w 3"/>
                    <a:gd name="T5" fmla="*/ 1 h 2"/>
                    <a:gd name="T6" fmla="*/ 0 w 3"/>
                    <a:gd name="T7" fmla="*/ 1 h 2"/>
                    <a:gd name="T8" fmla="*/ 1 w 3"/>
                    <a:gd name="T9" fmla="*/ 1 h 2"/>
                    <a:gd name="T10" fmla="*/ 2 w 3"/>
                    <a:gd name="T11" fmla="*/ 2 h 2"/>
                    <a:gd name="T12" fmla="*/ 2 w 3"/>
                    <a:gd name="T13" fmla="*/ 2 h 2"/>
                    <a:gd name="T14" fmla="*/ 3 w 3"/>
                    <a:gd name="T15" fmla="*/ 1 h 2"/>
                    <a:gd name="T16" fmla="*/ 3 w 3"/>
                    <a:gd name="T17" fmla="*/ 1 h 2"/>
                    <a:gd name="T18" fmla="*/ 3 w 3"/>
                    <a:gd name="T19" fmla="*/ 1 h 2"/>
                    <a:gd name="T20" fmla="*/ 2 w 3"/>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0"/>
                      </a:moveTo>
                      <a:cubicBezTo>
                        <a:pt x="2" y="0"/>
                        <a:pt x="2" y="0"/>
                        <a:pt x="2" y="0"/>
                      </a:cubicBezTo>
                      <a:cubicBezTo>
                        <a:pt x="2" y="0"/>
                        <a:pt x="1" y="0"/>
                        <a:pt x="1" y="1"/>
                      </a:cubicBezTo>
                      <a:cubicBezTo>
                        <a:pt x="1" y="1"/>
                        <a:pt x="0" y="1"/>
                        <a:pt x="0" y="1"/>
                      </a:cubicBezTo>
                      <a:cubicBezTo>
                        <a:pt x="0" y="1"/>
                        <a:pt x="0" y="1"/>
                        <a:pt x="1" y="1"/>
                      </a:cubicBezTo>
                      <a:cubicBezTo>
                        <a:pt x="1" y="2"/>
                        <a:pt x="2" y="2"/>
                        <a:pt x="2" y="2"/>
                      </a:cubicBezTo>
                      <a:cubicBezTo>
                        <a:pt x="2" y="2"/>
                        <a:pt x="2" y="2"/>
                        <a:pt x="2" y="2"/>
                      </a:cubicBezTo>
                      <a:cubicBezTo>
                        <a:pt x="2" y="2"/>
                        <a:pt x="3" y="2"/>
                        <a:pt x="3" y="1"/>
                      </a:cubicBezTo>
                      <a:cubicBezTo>
                        <a:pt x="3" y="1"/>
                        <a:pt x="3" y="1"/>
                        <a:pt x="3" y="1"/>
                      </a:cubicBezTo>
                      <a:cubicBezTo>
                        <a:pt x="3" y="1"/>
                        <a:pt x="3" y="1"/>
                        <a:pt x="3" y="1"/>
                      </a:cubicBezTo>
                      <a:cubicBezTo>
                        <a:pt x="3"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3" name="Freeform 4327"/>
                <p:cNvSpPr>
                  <a:spLocks/>
                </p:cNvSpPr>
                <p:nvPr/>
              </p:nvSpPr>
              <p:spPr bwMode="auto">
                <a:xfrm>
                  <a:off x="3910013" y="2349501"/>
                  <a:ext cx="3175"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4" name="Oval 4328"/>
                <p:cNvSpPr>
                  <a:spLocks noChangeArrowheads="1"/>
                </p:cNvSpPr>
                <p:nvPr/>
              </p:nvSpPr>
              <p:spPr bwMode="auto">
                <a:xfrm>
                  <a:off x="3913188" y="2176463"/>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5" name="Freeform 4329"/>
                <p:cNvSpPr>
                  <a:spLocks/>
                </p:cNvSpPr>
                <p:nvPr/>
              </p:nvSpPr>
              <p:spPr bwMode="auto">
                <a:xfrm>
                  <a:off x="3910013" y="2192338"/>
                  <a:ext cx="3175" cy="0"/>
                </a:xfrm>
                <a:custGeom>
                  <a:avLst/>
                  <a:gdLst>
                    <a:gd name="T0" fmla="*/ 1 w 1"/>
                    <a:gd name="T1" fmla="*/ 1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6" name="Freeform 4330"/>
                <p:cNvSpPr>
                  <a:spLocks/>
                </p:cNvSpPr>
                <p:nvPr/>
              </p:nvSpPr>
              <p:spPr bwMode="auto">
                <a:xfrm>
                  <a:off x="3917950" y="2143126"/>
                  <a:ext cx="9525" cy="11113"/>
                </a:xfrm>
                <a:custGeom>
                  <a:avLst/>
                  <a:gdLst>
                    <a:gd name="T0" fmla="*/ 2 w 3"/>
                    <a:gd name="T1" fmla="*/ 3 h 4"/>
                    <a:gd name="T2" fmla="*/ 2 w 3"/>
                    <a:gd name="T3" fmla="*/ 3 h 4"/>
                    <a:gd name="T4" fmla="*/ 3 w 3"/>
                    <a:gd name="T5" fmla="*/ 2 h 4"/>
                    <a:gd name="T6" fmla="*/ 3 w 3"/>
                    <a:gd name="T7" fmla="*/ 2 h 4"/>
                    <a:gd name="T8" fmla="*/ 3 w 3"/>
                    <a:gd name="T9" fmla="*/ 2 h 4"/>
                    <a:gd name="T10" fmla="*/ 2 w 3"/>
                    <a:gd name="T11" fmla="*/ 2 h 4"/>
                    <a:gd name="T12" fmla="*/ 3 w 3"/>
                    <a:gd name="T13" fmla="*/ 2 h 4"/>
                    <a:gd name="T14" fmla="*/ 2 w 3"/>
                    <a:gd name="T15" fmla="*/ 1 h 4"/>
                    <a:gd name="T16" fmla="*/ 2 w 3"/>
                    <a:gd name="T17" fmla="*/ 0 h 4"/>
                    <a:gd name="T18" fmla="*/ 1 w 3"/>
                    <a:gd name="T19" fmla="*/ 1 h 4"/>
                    <a:gd name="T20" fmla="*/ 0 w 3"/>
                    <a:gd name="T21" fmla="*/ 2 h 4"/>
                    <a:gd name="T22" fmla="*/ 1 w 3"/>
                    <a:gd name="T23" fmla="*/ 3 h 4"/>
                    <a:gd name="T24" fmla="*/ 1 w 3"/>
                    <a:gd name="T25" fmla="*/ 3 h 4"/>
                    <a:gd name="T26" fmla="*/ 1 w 3"/>
                    <a:gd name="T27" fmla="*/ 3 h 4"/>
                    <a:gd name="T28" fmla="*/ 2 w 3"/>
                    <a:gd name="T29" fmla="*/ 3 h 4"/>
                    <a:gd name="T30" fmla="*/ 2 w 3"/>
                    <a:gd name="T3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4">
                      <a:moveTo>
                        <a:pt x="2" y="3"/>
                      </a:moveTo>
                      <a:cubicBezTo>
                        <a:pt x="2" y="3"/>
                        <a:pt x="2" y="3"/>
                        <a:pt x="2" y="3"/>
                      </a:cubicBezTo>
                      <a:cubicBezTo>
                        <a:pt x="2" y="3"/>
                        <a:pt x="3" y="2"/>
                        <a:pt x="3" y="2"/>
                      </a:cubicBezTo>
                      <a:cubicBezTo>
                        <a:pt x="3" y="2"/>
                        <a:pt x="3" y="2"/>
                        <a:pt x="3" y="2"/>
                      </a:cubicBezTo>
                      <a:cubicBezTo>
                        <a:pt x="3" y="2"/>
                        <a:pt x="3" y="2"/>
                        <a:pt x="3" y="2"/>
                      </a:cubicBezTo>
                      <a:cubicBezTo>
                        <a:pt x="3" y="2"/>
                        <a:pt x="2" y="2"/>
                        <a:pt x="2" y="2"/>
                      </a:cubicBezTo>
                      <a:cubicBezTo>
                        <a:pt x="2" y="2"/>
                        <a:pt x="3" y="2"/>
                        <a:pt x="3" y="2"/>
                      </a:cubicBezTo>
                      <a:cubicBezTo>
                        <a:pt x="2" y="1"/>
                        <a:pt x="2" y="1"/>
                        <a:pt x="2" y="1"/>
                      </a:cubicBezTo>
                      <a:cubicBezTo>
                        <a:pt x="2" y="1"/>
                        <a:pt x="2" y="0"/>
                        <a:pt x="2" y="0"/>
                      </a:cubicBezTo>
                      <a:cubicBezTo>
                        <a:pt x="2" y="0"/>
                        <a:pt x="1" y="0"/>
                        <a:pt x="1" y="1"/>
                      </a:cubicBezTo>
                      <a:cubicBezTo>
                        <a:pt x="1" y="1"/>
                        <a:pt x="0" y="2"/>
                        <a:pt x="0" y="2"/>
                      </a:cubicBezTo>
                      <a:cubicBezTo>
                        <a:pt x="1" y="3"/>
                        <a:pt x="1" y="3"/>
                        <a:pt x="1" y="3"/>
                      </a:cubicBezTo>
                      <a:cubicBezTo>
                        <a:pt x="1" y="4"/>
                        <a:pt x="1" y="4"/>
                        <a:pt x="1" y="3"/>
                      </a:cubicBezTo>
                      <a:cubicBezTo>
                        <a:pt x="1" y="3"/>
                        <a:pt x="1" y="3"/>
                        <a:pt x="1" y="3"/>
                      </a:cubicBezTo>
                      <a:cubicBezTo>
                        <a:pt x="1" y="3"/>
                        <a:pt x="2" y="3"/>
                        <a:pt x="2" y="3"/>
                      </a:cubicBezTo>
                      <a:cubicBezTo>
                        <a:pt x="2" y="3"/>
                        <a:pt x="2"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7" name="Freeform 4331"/>
                <p:cNvSpPr>
                  <a:spLocks/>
                </p:cNvSpPr>
                <p:nvPr/>
              </p:nvSpPr>
              <p:spPr bwMode="auto">
                <a:xfrm>
                  <a:off x="3916363" y="2162176"/>
                  <a:ext cx="1588" cy="3175"/>
                </a:xfrm>
                <a:custGeom>
                  <a:avLst/>
                  <a:gdLst>
                    <a:gd name="T0" fmla="*/ 1 w 1"/>
                    <a:gd name="T1" fmla="*/ 1 h 1"/>
                    <a:gd name="T2" fmla="*/ 0 w 1"/>
                    <a:gd name="T3" fmla="*/ 0 h 1"/>
                    <a:gd name="T4" fmla="*/ 0 w 1"/>
                    <a:gd name="T5" fmla="*/ 0 h 1"/>
                    <a:gd name="T6" fmla="*/ 0 w 1"/>
                    <a:gd name="T7" fmla="*/ 0 h 1"/>
                    <a:gd name="T8" fmla="*/ 0 w 1"/>
                    <a:gd name="T9" fmla="*/ 1 h 1"/>
                    <a:gd name="T10" fmla="*/ 1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0" y="0"/>
                        <a:pt x="0" y="0"/>
                        <a:pt x="0" y="0"/>
                      </a:cubicBezTo>
                      <a:cubicBezTo>
                        <a:pt x="0" y="0"/>
                        <a:pt x="0" y="0"/>
                        <a:pt x="0" y="0"/>
                      </a:cubicBezTo>
                      <a:cubicBezTo>
                        <a:pt x="0" y="0"/>
                        <a:pt x="0" y="0"/>
                        <a:pt x="0" y="0"/>
                      </a:cubicBezTo>
                      <a:cubicBezTo>
                        <a:pt x="0" y="1"/>
                        <a:pt x="0" y="1"/>
                        <a:pt x="0" y="1"/>
                      </a:cubicBezTo>
                      <a:cubicBezTo>
                        <a:pt x="0"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8" name="Freeform 4332"/>
                <p:cNvSpPr>
                  <a:spLocks/>
                </p:cNvSpPr>
                <p:nvPr/>
              </p:nvSpPr>
              <p:spPr bwMode="auto">
                <a:xfrm>
                  <a:off x="3910013" y="2182813"/>
                  <a:ext cx="317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69" name="Freeform 4333"/>
                <p:cNvSpPr>
                  <a:spLocks/>
                </p:cNvSpPr>
                <p:nvPr/>
              </p:nvSpPr>
              <p:spPr bwMode="auto">
                <a:xfrm>
                  <a:off x="3917950" y="2154238"/>
                  <a:ext cx="3175" cy="0"/>
                </a:xfrm>
                <a:custGeom>
                  <a:avLst/>
                  <a:gdLst>
                    <a:gd name="T0" fmla="*/ 1 w 1"/>
                    <a:gd name="T1" fmla="*/ 1 w 1"/>
                    <a:gd name="T2" fmla="*/ 1 w 1"/>
                    <a:gd name="T3" fmla="*/ 1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1" y="0"/>
                        <a:pt x="1" y="0"/>
                      </a:cubicBezTo>
                      <a:cubicBezTo>
                        <a:pt x="1" y="0"/>
                        <a:pt x="1" y="0"/>
                        <a:pt x="1" y="0"/>
                      </a:cubicBezTo>
                      <a:cubicBezTo>
                        <a:pt x="1"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0" name="Freeform 4334"/>
                <p:cNvSpPr>
                  <a:spLocks/>
                </p:cNvSpPr>
                <p:nvPr/>
              </p:nvSpPr>
              <p:spPr bwMode="auto">
                <a:xfrm>
                  <a:off x="3916363" y="2341563"/>
                  <a:ext cx="4763" cy="4763"/>
                </a:xfrm>
                <a:custGeom>
                  <a:avLst/>
                  <a:gdLst>
                    <a:gd name="T0" fmla="*/ 0 w 2"/>
                    <a:gd name="T1" fmla="*/ 0 h 2"/>
                    <a:gd name="T2" fmla="*/ 0 w 2"/>
                    <a:gd name="T3" fmla="*/ 0 h 2"/>
                    <a:gd name="T4" fmla="*/ 0 w 2"/>
                    <a:gd name="T5" fmla="*/ 1 h 2"/>
                    <a:gd name="T6" fmla="*/ 1 w 2"/>
                    <a:gd name="T7" fmla="*/ 1 h 2"/>
                    <a:gd name="T8" fmla="*/ 1 w 2"/>
                    <a:gd name="T9" fmla="*/ 1 h 2"/>
                    <a:gd name="T10" fmla="*/ 2 w 2"/>
                    <a:gd name="T11" fmla="*/ 1 h 2"/>
                    <a:gd name="T12" fmla="*/ 1 w 2"/>
                    <a:gd name="T13" fmla="*/ 1 h 2"/>
                    <a:gd name="T14" fmla="*/ 2 w 2"/>
                    <a:gd name="T15" fmla="*/ 0 h 2"/>
                    <a:gd name="T16" fmla="*/ 2 w 2"/>
                    <a:gd name="T17" fmla="*/ 0 h 2"/>
                    <a:gd name="T18" fmla="*/ 2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cubicBezTo>
                        <a:pt x="0" y="0"/>
                        <a:pt x="0" y="0"/>
                        <a:pt x="0" y="0"/>
                      </a:cubicBezTo>
                      <a:cubicBezTo>
                        <a:pt x="0" y="1"/>
                        <a:pt x="0" y="1"/>
                        <a:pt x="0" y="1"/>
                      </a:cubicBezTo>
                      <a:cubicBezTo>
                        <a:pt x="0" y="1"/>
                        <a:pt x="0" y="1"/>
                        <a:pt x="1" y="1"/>
                      </a:cubicBezTo>
                      <a:cubicBezTo>
                        <a:pt x="1" y="1"/>
                        <a:pt x="1" y="2"/>
                        <a:pt x="1" y="1"/>
                      </a:cubicBezTo>
                      <a:cubicBezTo>
                        <a:pt x="2" y="1"/>
                        <a:pt x="2" y="1"/>
                        <a:pt x="2" y="1"/>
                      </a:cubicBezTo>
                      <a:cubicBezTo>
                        <a:pt x="2" y="1"/>
                        <a:pt x="1" y="1"/>
                        <a:pt x="1" y="1"/>
                      </a:cubicBezTo>
                      <a:cubicBezTo>
                        <a:pt x="1" y="0"/>
                        <a:pt x="2" y="0"/>
                        <a:pt x="2" y="0"/>
                      </a:cubicBezTo>
                      <a:cubicBezTo>
                        <a:pt x="2" y="0"/>
                        <a:pt x="2" y="0"/>
                        <a:pt x="2" y="0"/>
                      </a:cubicBezTo>
                      <a:cubicBezTo>
                        <a:pt x="2" y="0"/>
                        <a:pt x="2" y="0"/>
                        <a:pt x="2"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1" name="Freeform 4335"/>
                <p:cNvSpPr>
                  <a:spLocks/>
                </p:cNvSpPr>
                <p:nvPr/>
              </p:nvSpPr>
              <p:spPr bwMode="auto">
                <a:xfrm>
                  <a:off x="3906838" y="2309813"/>
                  <a:ext cx="38100" cy="22225"/>
                </a:xfrm>
                <a:custGeom>
                  <a:avLst/>
                  <a:gdLst>
                    <a:gd name="T0" fmla="*/ 13 w 13"/>
                    <a:gd name="T1" fmla="*/ 4 h 8"/>
                    <a:gd name="T2" fmla="*/ 13 w 13"/>
                    <a:gd name="T3" fmla="*/ 5 h 8"/>
                    <a:gd name="T4" fmla="*/ 11 w 13"/>
                    <a:gd name="T5" fmla="*/ 5 h 8"/>
                    <a:gd name="T6" fmla="*/ 11 w 13"/>
                    <a:gd name="T7" fmla="*/ 5 h 8"/>
                    <a:gd name="T8" fmla="*/ 11 w 13"/>
                    <a:gd name="T9" fmla="*/ 5 h 8"/>
                    <a:gd name="T10" fmla="*/ 10 w 13"/>
                    <a:gd name="T11" fmla="*/ 6 h 8"/>
                    <a:gd name="T12" fmla="*/ 8 w 13"/>
                    <a:gd name="T13" fmla="*/ 5 h 8"/>
                    <a:gd name="T14" fmla="*/ 8 w 13"/>
                    <a:gd name="T15" fmla="*/ 4 h 8"/>
                    <a:gd name="T16" fmla="*/ 8 w 13"/>
                    <a:gd name="T17" fmla="*/ 4 h 8"/>
                    <a:gd name="T18" fmla="*/ 7 w 13"/>
                    <a:gd name="T19" fmla="*/ 3 h 8"/>
                    <a:gd name="T20" fmla="*/ 7 w 13"/>
                    <a:gd name="T21" fmla="*/ 3 h 8"/>
                    <a:gd name="T22" fmla="*/ 6 w 13"/>
                    <a:gd name="T23" fmla="*/ 3 h 8"/>
                    <a:gd name="T24" fmla="*/ 7 w 13"/>
                    <a:gd name="T25" fmla="*/ 3 h 8"/>
                    <a:gd name="T26" fmla="*/ 7 w 13"/>
                    <a:gd name="T27" fmla="*/ 3 h 8"/>
                    <a:gd name="T28" fmla="*/ 8 w 13"/>
                    <a:gd name="T29" fmla="*/ 3 h 8"/>
                    <a:gd name="T30" fmla="*/ 8 w 13"/>
                    <a:gd name="T31" fmla="*/ 3 h 8"/>
                    <a:gd name="T32" fmla="*/ 9 w 13"/>
                    <a:gd name="T33" fmla="*/ 2 h 8"/>
                    <a:gd name="T34" fmla="*/ 9 w 13"/>
                    <a:gd name="T35" fmla="*/ 2 h 8"/>
                    <a:gd name="T36" fmla="*/ 8 w 13"/>
                    <a:gd name="T37" fmla="*/ 0 h 8"/>
                    <a:gd name="T38" fmla="*/ 8 w 13"/>
                    <a:gd name="T39" fmla="*/ 0 h 8"/>
                    <a:gd name="T40" fmla="*/ 7 w 13"/>
                    <a:gd name="T41" fmla="*/ 0 h 8"/>
                    <a:gd name="T42" fmla="*/ 7 w 13"/>
                    <a:gd name="T43" fmla="*/ 1 h 8"/>
                    <a:gd name="T44" fmla="*/ 7 w 13"/>
                    <a:gd name="T45" fmla="*/ 1 h 8"/>
                    <a:gd name="T46" fmla="*/ 7 w 13"/>
                    <a:gd name="T47" fmla="*/ 2 h 8"/>
                    <a:gd name="T48" fmla="*/ 6 w 13"/>
                    <a:gd name="T49" fmla="*/ 2 h 8"/>
                    <a:gd name="T50" fmla="*/ 5 w 13"/>
                    <a:gd name="T51" fmla="*/ 2 h 8"/>
                    <a:gd name="T52" fmla="*/ 5 w 13"/>
                    <a:gd name="T53" fmla="*/ 2 h 8"/>
                    <a:gd name="T54" fmla="*/ 4 w 13"/>
                    <a:gd name="T55" fmla="*/ 1 h 8"/>
                    <a:gd name="T56" fmla="*/ 4 w 13"/>
                    <a:gd name="T57" fmla="*/ 1 h 8"/>
                    <a:gd name="T58" fmla="*/ 3 w 13"/>
                    <a:gd name="T59" fmla="*/ 1 h 8"/>
                    <a:gd name="T60" fmla="*/ 2 w 13"/>
                    <a:gd name="T61" fmla="*/ 1 h 8"/>
                    <a:gd name="T62" fmla="*/ 1 w 13"/>
                    <a:gd name="T63" fmla="*/ 1 h 8"/>
                    <a:gd name="T64" fmla="*/ 1 w 13"/>
                    <a:gd name="T65" fmla="*/ 1 h 8"/>
                    <a:gd name="T66" fmla="*/ 1 w 13"/>
                    <a:gd name="T67" fmla="*/ 1 h 8"/>
                    <a:gd name="T68" fmla="*/ 1 w 13"/>
                    <a:gd name="T69" fmla="*/ 2 h 8"/>
                    <a:gd name="T70" fmla="*/ 0 w 13"/>
                    <a:gd name="T71" fmla="*/ 6 h 8"/>
                    <a:gd name="T72" fmla="*/ 1 w 13"/>
                    <a:gd name="T73" fmla="*/ 7 h 8"/>
                    <a:gd name="T74" fmla="*/ 3 w 13"/>
                    <a:gd name="T75" fmla="*/ 7 h 8"/>
                    <a:gd name="T76" fmla="*/ 4 w 13"/>
                    <a:gd name="T77" fmla="*/ 7 h 8"/>
                    <a:gd name="T78" fmla="*/ 4 w 13"/>
                    <a:gd name="T79" fmla="*/ 7 h 8"/>
                    <a:gd name="T80" fmla="*/ 5 w 13"/>
                    <a:gd name="T81" fmla="*/ 7 h 8"/>
                    <a:gd name="T82" fmla="*/ 5 w 13"/>
                    <a:gd name="T83" fmla="*/ 7 h 8"/>
                    <a:gd name="T84" fmla="*/ 5 w 13"/>
                    <a:gd name="T85" fmla="*/ 7 h 8"/>
                    <a:gd name="T86" fmla="*/ 5 w 13"/>
                    <a:gd name="T87" fmla="*/ 7 h 8"/>
                    <a:gd name="T88" fmla="*/ 6 w 13"/>
                    <a:gd name="T89" fmla="*/ 7 h 8"/>
                    <a:gd name="T90" fmla="*/ 9 w 13"/>
                    <a:gd name="T91" fmla="*/ 7 h 8"/>
                    <a:gd name="T92" fmla="*/ 10 w 13"/>
                    <a:gd name="T93" fmla="*/ 7 h 8"/>
                    <a:gd name="T94" fmla="*/ 10 w 13"/>
                    <a:gd name="T95" fmla="*/ 7 h 8"/>
                    <a:gd name="T96" fmla="*/ 11 w 13"/>
                    <a:gd name="T97" fmla="*/ 7 h 8"/>
                    <a:gd name="T98" fmla="*/ 11 w 13"/>
                    <a:gd name="T99" fmla="*/ 7 h 8"/>
                    <a:gd name="T100" fmla="*/ 11 w 13"/>
                    <a:gd name="T101" fmla="*/ 8 h 8"/>
                    <a:gd name="T102" fmla="*/ 11 w 13"/>
                    <a:gd name="T103" fmla="*/ 8 h 8"/>
                    <a:gd name="T104" fmla="*/ 11 w 13"/>
                    <a:gd name="T105" fmla="*/ 8 h 8"/>
                    <a:gd name="T106" fmla="*/ 12 w 13"/>
                    <a:gd name="T107" fmla="*/ 7 h 8"/>
                    <a:gd name="T108" fmla="*/ 12 w 13"/>
                    <a:gd name="T109" fmla="*/ 7 h 8"/>
                    <a:gd name="T110" fmla="*/ 12 w 13"/>
                    <a:gd name="T111" fmla="*/ 7 h 8"/>
                    <a:gd name="T112" fmla="*/ 12 w 13"/>
                    <a:gd name="T113" fmla="*/ 7 h 8"/>
                    <a:gd name="T114" fmla="*/ 13 w 13"/>
                    <a:gd name="T115" fmla="*/ 7 h 8"/>
                    <a:gd name="T116" fmla="*/ 13 w 13"/>
                    <a:gd name="T117" fmla="*/ 5 h 8"/>
                    <a:gd name="T118" fmla="*/ 13 w 13"/>
                    <a:gd name="T119" fmla="*/ 5 h 8"/>
                    <a:gd name="T120" fmla="*/ 13 w 13"/>
                    <a:gd name="T1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 h="8">
                      <a:moveTo>
                        <a:pt x="13" y="4"/>
                      </a:moveTo>
                      <a:cubicBezTo>
                        <a:pt x="13" y="4"/>
                        <a:pt x="13" y="4"/>
                        <a:pt x="13" y="5"/>
                      </a:cubicBezTo>
                      <a:cubicBezTo>
                        <a:pt x="13" y="5"/>
                        <a:pt x="11" y="5"/>
                        <a:pt x="11" y="5"/>
                      </a:cubicBezTo>
                      <a:cubicBezTo>
                        <a:pt x="11" y="5"/>
                        <a:pt x="11" y="5"/>
                        <a:pt x="11" y="5"/>
                      </a:cubicBezTo>
                      <a:cubicBezTo>
                        <a:pt x="11" y="5"/>
                        <a:pt x="11" y="5"/>
                        <a:pt x="11" y="5"/>
                      </a:cubicBezTo>
                      <a:cubicBezTo>
                        <a:pt x="11" y="6"/>
                        <a:pt x="10" y="6"/>
                        <a:pt x="10" y="6"/>
                      </a:cubicBezTo>
                      <a:cubicBezTo>
                        <a:pt x="8" y="5"/>
                        <a:pt x="8" y="5"/>
                        <a:pt x="8" y="5"/>
                      </a:cubicBezTo>
                      <a:cubicBezTo>
                        <a:pt x="8" y="5"/>
                        <a:pt x="8" y="4"/>
                        <a:pt x="8" y="4"/>
                      </a:cubicBezTo>
                      <a:cubicBezTo>
                        <a:pt x="8" y="4"/>
                        <a:pt x="8" y="4"/>
                        <a:pt x="8" y="4"/>
                      </a:cubicBezTo>
                      <a:cubicBezTo>
                        <a:pt x="8" y="3"/>
                        <a:pt x="8" y="3"/>
                        <a:pt x="7" y="3"/>
                      </a:cubicBezTo>
                      <a:cubicBezTo>
                        <a:pt x="7" y="3"/>
                        <a:pt x="7" y="3"/>
                        <a:pt x="7" y="3"/>
                      </a:cubicBezTo>
                      <a:cubicBezTo>
                        <a:pt x="6" y="3"/>
                        <a:pt x="6" y="3"/>
                        <a:pt x="6" y="3"/>
                      </a:cubicBezTo>
                      <a:cubicBezTo>
                        <a:pt x="6" y="3"/>
                        <a:pt x="7" y="3"/>
                        <a:pt x="7" y="3"/>
                      </a:cubicBezTo>
                      <a:cubicBezTo>
                        <a:pt x="7" y="3"/>
                        <a:pt x="7" y="3"/>
                        <a:pt x="7" y="3"/>
                      </a:cubicBezTo>
                      <a:cubicBezTo>
                        <a:pt x="7" y="3"/>
                        <a:pt x="8" y="3"/>
                        <a:pt x="8" y="3"/>
                      </a:cubicBezTo>
                      <a:cubicBezTo>
                        <a:pt x="8" y="3"/>
                        <a:pt x="8" y="3"/>
                        <a:pt x="8" y="3"/>
                      </a:cubicBezTo>
                      <a:cubicBezTo>
                        <a:pt x="9" y="2"/>
                        <a:pt x="9" y="2"/>
                        <a:pt x="9" y="2"/>
                      </a:cubicBezTo>
                      <a:cubicBezTo>
                        <a:pt x="9" y="2"/>
                        <a:pt x="9" y="2"/>
                        <a:pt x="9" y="2"/>
                      </a:cubicBezTo>
                      <a:cubicBezTo>
                        <a:pt x="8" y="0"/>
                        <a:pt x="8" y="0"/>
                        <a:pt x="8" y="0"/>
                      </a:cubicBezTo>
                      <a:cubicBezTo>
                        <a:pt x="8" y="0"/>
                        <a:pt x="8" y="0"/>
                        <a:pt x="8" y="0"/>
                      </a:cubicBezTo>
                      <a:cubicBezTo>
                        <a:pt x="8" y="0"/>
                        <a:pt x="7" y="0"/>
                        <a:pt x="7" y="0"/>
                      </a:cubicBezTo>
                      <a:cubicBezTo>
                        <a:pt x="7" y="0"/>
                        <a:pt x="7" y="1"/>
                        <a:pt x="7" y="1"/>
                      </a:cubicBezTo>
                      <a:cubicBezTo>
                        <a:pt x="7" y="1"/>
                        <a:pt x="7" y="1"/>
                        <a:pt x="7" y="1"/>
                      </a:cubicBezTo>
                      <a:cubicBezTo>
                        <a:pt x="7" y="2"/>
                        <a:pt x="7" y="2"/>
                        <a:pt x="7" y="2"/>
                      </a:cubicBezTo>
                      <a:cubicBezTo>
                        <a:pt x="6" y="2"/>
                        <a:pt x="6" y="2"/>
                        <a:pt x="6" y="2"/>
                      </a:cubicBezTo>
                      <a:cubicBezTo>
                        <a:pt x="5" y="2"/>
                        <a:pt x="5" y="2"/>
                        <a:pt x="5" y="2"/>
                      </a:cubicBezTo>
                      <a:cubicBezTo>
                        <a:pt x="5" y="2"/>
                        <a:pt x="5" y="2"/>
                        <a:pt x="5" y="2"/>
                      </a:cubicBezTo>
                      <a:cubicBezTo>
                        <a:pt x="4" y="1"/>
                        <a:pt x="4" y="1"/>
                        <a:pt x="4" y="1"/>
                      </a:cubicBezTo>
                      <a:cubicBezTo>
                        <a:pt x="4" y="1"/>
                        <a:pt x="4" y="1"/>
                        <a:pt x="4" y="1"/>
                      </a:cubicBezTo>
                      <a:cubicBezTo>
                        <a:pt x="3" y="1"/>
                        <a:pt x="3" y="1"/>
                        <a:pt x="3" y="1"/>
                      </a:cubicBezTo>
                      <a:cubicBezTo>
                        <a:pt x="2" y="1"/>
                        <a:pt x="2" y="1"/>
                        <a:pt x="2" y="1"/>
                      </a:cubicBezTo>
                      <a:cubicBezTo>
                        <a:pt x="2" y="1"/>
                        <a:pt x="2" y="1"/>
                        <a:pt x="1" y="1"/>
                      </a:cubicBezTo>
                      <a:cubicBezTo>
                        <a:pt x="1" y="1"/>
                        <a:pt x="1" y="1"/>
                        <a:pt x="1" y="1"/>
                      </a:cubicBezTo>
                      <a:cubicBezTo>
                        <a:pt x="1" y="1"/>
                        <a:pt x="1" y="1"/>
                        <a:pt x="1" y="1"/>
                      </a:cubicBezTo>
                      <a:cubicBezTo>
                        <a:pt x="1" y="1"/>
                        <a:pt x="1" y="2"/>
                        <a:pt x="1" y="2"/>
                      </a:cubicBezTo>
                      <a:cubicBezTo>
                        <a:pt x="0" y="6"/>
                        <a:pt x="0" y="6"/>
                        <a:pt x="0" y="6"/>
                      </a:cubicBezTo>
                      <a:cubicBezTo>
                        <a:pt x="0" y="6"/>
                        <a:pt x="0" y="6"/>
                        <a:pt x="1" y="7"/>
                      </a:cubicBezTo>
                      <a:cubicBezTo>
                        <a:pt x="3" y="7"/>
                        <a:pt x="3" y="7"/>
                        <a:pt x="3" y="7"/>
                      </a:cubicBezTo>
                      <a:cubicBezTo>
                        <a:pt x="3" y="7"/>
                        <a:pt x="4" y="7"/>
                        <a:pt x="4" y="7"/>
                      </a:cubicBezTo>
                      <a:cubicBezTo>
                        <a:pt x="4" y="7"/>
                        <a:pt x="4" y="7"/>
                        <a:pt x="4" y="7"/>
                      </a:cubicBezTo>
                      <a:cubicBezTo>
                        <a:pt x="4" y="7"/>
                        <a:pt x="5" y="7"/>
                        <a:pt x="5" y="7"/>
                      </a:cubicBezTo>
                      <a:cubicBezTo>
                        <a:pt x="5" y="7"/>
                        <a:pt x="5" y="7"/>
                        <a:pt x="5" y="7"/>
                      </a:cubicBezTo>
                      <a:cubicBezTo>
                        <a:pt x="5" y="7"/>
                        <a:pt x="5" y="7"/>
                        <a:pt x="5" y="7"/>
                      </a:cubicBezTo>
                      <a:cubicBezTo>
                        <a:pt x="5" y="7"/>
                        <a:pt x="5" y="7"/>
                        <a:pt x="5" y="7"/>
                      </a:cubicBezTo>
                      <a:cubicBezTo>
                        <a:pt x="6" y="7"/>
                        <a:pt x="6" y="7"/>
                        <a:pt x="6" y="7"/>
                      </a:cubicBezTo>
                      <a:cubicBezTo>
                        <a:pt x="9" y="7"/>
                        <a:pt x="9" y="7"/>
                        <a:pt x="9" y="7"/>
                      </a:cubicBezTo>
                      <a:cubicBezTo>
                        <a:pt x="9" y="7"/>
                        <a:pt x="9" y="7"/>
                        <a:pt x="10" y="7"/>
                      </a:cubicBezTo>
                      <a:cubicBezTo>
                        <a:pt x="10" y="7"/>
                        <a:pt x="10" y="7"/>
                        <a:pt x="10" y="7"/>
                      </a:cubicBezTo>
                      <a:cubicBezTo>
                        <a:pt x="11" y="7"/>
                        <a:pt x="11" y="7"/>
                        <a:pt x="11" y="7"/>
                      </a:cubicBezTo>
                      <a:cubicBezTo>
                        <a:pt x="11" y="7"/>
                        <a:pt x="11" y="7"/>
                        <a:pt x="11" y="7"/>
                      </a:cubicBezTo>
                      <a:cubicBezTo>
                        <a:pt x="11" y="8"/>
                        <a:pt x="11" y="8"/>
                        <a:pt x="11" y="8"/>
                      </a:cubicBezTo>
                      <a:cubicBezTo>
                        <a:pt x="11" y="8"/>
                        <a:pt x="11" y="8"/>
                        <a:pt x="11" y="8"/>
                      </a:cubicBezTo>
                      <a:cubicBezTo>
                        <a:pt x="11" y="8"/>
                        <a:pt x="11" y="8"/>
                        <a:pt x="11" y="8"/>
                      </a:cubicBezTo>
                      <a:cubicBezTo>
                        <a:pt x="11" y="8"/>
                        <a:pt x="12" y="8"/>
                        <a:pt x="12" y="7"/>
                      </a:cubicBezTo>
                      <a:cubicBezTo>
                        <a:pt x="12" y="7"/>
                        <a:pt x="12" y="7"/>
                        <a:pt x="12" y="7"/>
                      </a:cubicBezTo>
                      <a:cubicBezTo>
                        <a:pt x="12" y="7"/>
                        <a:pt x="12" y="7"/>
                        <a:pt x="12" y="7"/>
                      </a:cubicBezTo>
                      <a:cubicBezTo>
                        <a:pt x="12" y="7"/>
                        <a:pt x="12" y="7"/>
                        <a:pt x="12" y="7"/>
                      </a:cubicBezTo>
                      <a:cubicBezTo>
                        <a:pt x="12" y="7"/>
                        <a:pt x="13" y="7"/>
                        <a:pt x="13" y="7"/>
                      </a:cubicBezTo>
                      <a:cubicBezTo>
                        <a:pt x="13" y="5"/>
                        <a:pt x="13" y="5"/>
                        <a:pt x="13" y="5"/>
                      </a:cubicBezTo>
                      <a:cubicBezTo>
                        <a:pt x="13" y="5"/>
                        <a:pt x="13" y="5"/>
                        <a:pt x="13" y="5"/>
                      </a:cubicBezTo>
                      <a:cubicBezTo>
                        <a:pt x="13" y="5"/>
                        <a:pt x="13" y="4"/>
                        <a:pt x="1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2" name="Freeform 4336"/>
                <p:cNvSpPr>
                  <a:spLocks/>
                </p:cNvSpPr>
                <p:nvPr/>
              </p:nvSpPr>
              <p:spPr bwMode="auto">
                <a:xfrm>
                  <a:off x="3906838" y="2249488"/>
                  <a:ext cx="6350" cy="1588"/>
                </a:xfrm>
                <a:custGeom>
                  <a:avLst/>
                  <a:gdLst>
                    <a:gd name="T0" fmla="*/ 2 w 2"/>
                    <a:gd name="T1" fmla="*/ 1 h 1"/>
                    <a:gd name="T2" fmla="*/ 2 w 2"/>
                    <a:gd name="T3" fmla="*/ 1 h 1"/>
                    <a:gd name="T4" fmla="*/ 1 w 2"/>
                    <a:gd name="T5" fmla="*/ 0 h 1"/>
                    <a:gd name="T6" fmla="*/ 1 w 2"/>
                    <a:gd name="T7" fmla="*/ 0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2" y="1"/>
                        <a:pt x="2" y="1"/>
                        <a:pt x="2" y="1"/>
                      </a:cubicBezTo>
                      <a:cubicBezTo>
                        <a:pt x="2" y="0"/>
                        <a:pt x="2" y="0"/>
                        <a:pt x="1" y="0"/>
                      </a:cubicBezTo>
                      <a:cubicBezTo>
                        <a:pt x="1" y="0"/>
                        <a:pt x="0" y="0"/>
                        <a:pt x="1" y="0"/>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3" name="Freeform 4337"/>
                <p:cNvSpPr>
                  <a:spLocks/>
                </p:cNvSpPr>
                <p:nvPr/>
              </p:nvSpPr>
              <p:spPr bwMode="auto">
                <a:xfrm>
                  <a:off x="3913188" y="2182813"/>
                  <a:ext cx="3175" cy="0"/>
                </a:xfrm>
                <a:custGeom>
                  <a:avLst/>
                  <a:gdLst>
                    <a:gd name="T0" fmla="*/ 1 w 1"/>
                    <a:gd name="T1" fmla="*/ 1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4" name="Freeform 4338"/>
                <p:cNvSpPr>
                  <a:spLocks/>
                </p:cNvSpPr>
                <p:nvPr/>
              </p:nvSpPr>
              <p:spPr bwMode="auto">
                <a:xfrm>
                  <a:off x="3913188" y="2154238"/>
                  <a:ext cx="7938" cy="7938"/>
                </a:xfrm>
                <a:custGeom>
                  <a:avLst/>
                  <a:gdLst>
                    <a:gd name="T0" fmla="*/ 3 w 3"/>
                    <a:gd name="T1" fmla="*/ 1 h 3"/>
                    <a:gd name="T2" fmla="*/ 2 w 3"/>
                    <a:gd name="T3" fmla="*/ 0 h 3"/>
                    <a:gd name="T4" fmla="*/ 1 w 3"/>
                    <a:gd name="T5" fmla="*/ 0 h 3"/>
                    <a:gd name="T6" fmla="*/ 1 w 3"/>
                    <a:gd name="T7" fmla="*/ 0 h 3"/>
                    <a:gd name="T8" fmla="*/ 0 w 3"/>
                    <a:gd name="T9" fmla="*/ 1 h 3"/>
                    <a:gd name="T10" fmla="*/ 0 w 3"/>
                    <a:gd name="T11" fmla="*/ 2 h 3"/>
                    <a:gd name="T12" fmla="*/ 0 w 3"/>
                    <a:gd name="T13" fmla="*/ 3 h 3"/>
                    <a:gd name="T14" fmla="*/ 0 w 3"/>
                    <a:gd name="T15" fmla="*/ 3 h 3"/>
                    <a:gd name="T16" fmla="*/ 1 w 3"/>
                    <a:gd name="T17" fmla="*/ 2 h 3"/>
                    <a:gd name="T18" fmla="*/ 1 w 3"/>
                    <a:gd name="T19" fmla="*/ 2 h 3"/>
                    <a:gd name="T20" fmla="*/ 3 w 3"/>
                    <a:gd name="T21" fmla="*/ 3 h 3"/>
                    <a:gd name="T22" fmla="*/ 2 w 3"/>
                    <a:gd name="T23" fmla="*/ 2 h 3"/>
                    <a:gd name="T24" fmla="*/ 3 w 3"/>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3" y="1"/>
                      </a:moveTo>
                      <a:cubicBezTo>
                        <a:pt x="3" y="1"/>
                        <a:pt x="2" y="0"/>
                        <a:pt x="2" y="0"/>
                      </a:cubicBezTo>
                      <a:cubicBezTo>
                        <a:pt x="1" y="0"/>
                        <a:pt x="1" y="0"/>
                        <a:pt x="1" y="0"/>
                      </a:cubicBezTo>
                      <a:cubicBezTo>
                        <a:pt x="1" y="0"/>
                        <a:pt x="1" y="0"/>
                        <a:pt x="1" y="0"/>
                      </a:cubicBezTo>
                      <a:cubicBezTo>
                        <a:pt x="0" y="1"/>
                        <a:pt x="0" y="1"/>
                        <a:pt x="0" y="1"/>
                      </a:cubicBezTo>
                      <a:cubicBezTo>
                        <a:pt x="0" y="1"/>
                        <a:pt x="0" y="2"/>
                        <a:pt x="0" y="2"/>
                      </a:cubicBezTo>
                      <a:cubicBezTo>
                        <a:pt x="0" y="3"/>
                        <a:pt x="0" y="3"/>
                        <a:pt x="0" y="3"/>
                      </a:cubicBezTo>
                      <a:cubicBezTo>
                        <a:pt x="0" y="3"/>
                        <a:pt x="0" y="3"/>
                        <a:pt x="0" y="3"/>
                      </a:cubicBezTo>
                      <a:cubicBezTo>
                        <a:pt x="0" y="3"/>
                        <a:pt x="1" y="3"/>
                        <a:pt x="1" y="2"/>
                      </a:cubicBezTo>
                      <a:cubicBezTo>
                        <a:pt x="1" y="2"/>
                        <a:pt x="1" y="2"/>
                        <a:pt x="1" y="2"/>
                      </a:cubicBezTo>
                      <a:cubicBezTo>
                        <a:pt x="1" y="2"/>
                        <a:pt x="2" y="3"/>
                        <a:pt x="3" y="3"/>
                      </a:cubicBezTo>
                      <a:cubicBezTo>
                        <a:pt x="2" y="2"/>
                        <a:pt x="2" y="2"/>
                        <a:pt x="2" y="2"/>
                      </a:cubicBezTo>
                      <a:cubicBezTo>
                        <a:pt x="3" y="2"/>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5" name="Oval 4339"/>
                <p:cNvSpPr>
                  <a:spLocks noChangeArrowheads="1"/>
                </p:cNvSpPr>
                <p:nvPr/>
              </p:nvSpPr>
              <p:spPr bwMode="auto">
                <a:xfrm>
                  <a:off x="3916363" y="2189163"/>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6" name="Freeform 4340"/>
                <p:cNvSpPr>
                  <a:spLocks/>
                </p:cNvSpPr>
                <p:nvPr/>
              </p:nvSpPr>
              <p:spPr bwMode="auto">
                <a:xfrm>
                  <a:off x="3916363" y="2176463"/>
                  <a:ext cx="1588" cy="0"/>
                </a:xfrm>
                <a:custGeom>
                  <a:avLst/>
                  <a:gdLst>
                    <a:gd name="T0" fmla="*/ 0 w 1"/>
                    <a:gd name="T1" fmla="*/ 0 w 1"/>
                    <a:gd name="T2" fmla="*/ 0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7" name="Freeform 4341"/>
                <p:cNvSpPr>
                  <a:spLocks/>
                </p:cNvSpPr>
                <p:nvPr/>
              </p:nvSpPr>
              <p:spPr bwMode="auto">
                <a:xfrm>
                  <a:off x="3508375" y="2708276"/>
                  <a:ext cx="3175" cy="3175"/>
                </a:xfrm>
                <a:custGeom>
                  <a:avLst/>
                  <a:gdLst>
                    <a:gd name="T0" fmla="*/ 1 w 1"/>
                    <a:gd name="T1" fmla="*/ 0 h 1"/>
                    <a:gd name="T2" fmla="*/ 0 w 1"/>
                    <a:gd name="T3" fmla="*/ 0 h 1"/>
                    <a:gd name="T4" fmla="*/ 0 w 1"/>
                    <a:gd name="T5" fmla="*/ 0 h 1"/>
                    <a:gd name="T6" fmla="*/ 0 w 1"/>
                    <a:gd name="T7" fmla="*/ 1 h 1"/>
                    <a:gd name="T8" fmla="*/ 1 w 1"/>
                    <a:gd name="T9" fmla="*/ 0 h 1"/>
                    <a:gd name="T10" fmla="*/ 1 w 1"/>
                    <a:gd name="T11" fmla="*/ 0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0" y="0"/>
                        <a:pt x="0" y="0"/>
                      </a:cubicBezTo>
                      <a:cubicBezTo>
                        <a:pt x="0" y="0"/>
                        <a:pt x="0" y="0"/>
                        <a:pt x="0" y="0"/>
                      </a:cubicBezTo>
                      <a:cubicBezTo>
                        <a:pt x="0" y="1"/>
                        <a:pt x="0" y="1"/>
                        <a:pt x="0" y="1"/>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8" name="Freeform 4342"/>
                <p:cNvSpPr>
                  <a:spLocks/>
                </p:cNvSpPr>
                <p:nvPr/>
              </p:nvSpPr>
              <p:spPr bwMode="auto">
                <a:xfrm>
                  <a:off x="3511550" y="2711451"/>
                  <a:ext cx="3175" cy="0"/>
                </a:xfrm>
                <a:custGeom>
                  <a:avLst/>
                  <a:gdLst>
                    <a:gd name="T0" fmla="*/ 1 w 1"/>
                    <a:gd name="T1" fmla="*/ 1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0" y="0"/>
                        <a:pt x="0" y="0"/>
                        <a:pt x="0" y="0"/>
                      </a:cubicBezTo>
                      <a:cubicBezTo>
                        <a:pt x="0"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79" name="Freeform 4343"/>
                <p:cNvSpPr>
                  <a:spLocks/>
                </p:cNvSpPr>
                <p:nvPr/>
              </p:nvSpPr>
              <p:spPr bwMode="auto">
                <a:xfrm>
                  <a:off x="3508375" y="2711451"/>
                  <a:ext cx="0" cy="1588"/>
                </a:xfrm>
                <a:custGeom>
                  <a:avLst/>
                  <a:gdLst>
                    <a:gd name="T0" fmla="*/ 0 h 1"/>
                    <a:gd name="T1" fmla="*/ 0 h 1"/>
                    <a:gd name="T2" fmla="*/ 1 h 1"/>
                    <a:gd name="T3" fmla="*/ 0 h 1"/>
                    <a:gd name="T4" fmla="*/ 0 h 1"/>
                    <a:gd name="T5" fmla="*/ 0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1"/>
                        <a:pt x="0" y="1"/>
                      </a:cubicBezTo>
                      <a:cubicBezTo>
                        <a:pt x="0" y="1"/>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0" name="Freeform 4344"/>
                <p:cNvSpPr>
                  <a:spLocks/>
                </p:cNvSpPr>
                <p:nvPr/>
              </p:nvSpPr>
              <p:spPr bwMode="auto">
                <a:xfrm>
                  <a:off x="3511550" y="2711451"/>
                  <a:ext cx="3175" cy="1588"/>
                </a:xfrm>
                <a:custGeom>
                  <a:avLst/>
                  <a:gdLst>
                    <a:gd name="T0" fmla="*/ 0 w 1"/>
                    <a:gd name="T1" fmla="*/ 0 h 1"/>
                    <a:gd name="T2" fmla="*/ 0 w 1"/>
                    <a:gd name="T3" fmla="*/ 0 h 1"/>
                    <a:gd name="T4" fmla="*/ 0 w 1"/>
                    <a:gd name="T5" fmla="*/ 1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1"/>
                        <a:pt x="0" y="1"/>
                        <a:pt x="0" y="1"/>
                      </a:cubicBezTo>
                      <a:cubicBezTo>
                        <a:pt x="0" y="1"/>
                        <a:pt x="0" y="1"/>
                        <a:pt x="1" y="1"/>
                      </a:cubicBezTo>
                      <a:cubicBezTo>
                        <a:pt x="1" y="1"/>
                        <a:pt x="1" y="1"/>
                        <a:pt x="1" y="1"/>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1" name="Oval 4345"/>
                <p:cNvSpPr>
                  <a:spLocks noChangeArrowheads="1"/>
                </p:cNvSpPr>
                <p:nvPr/>
              </p:nvSpPr>
              <p:spPr bwMode="auto">
                <a:xfrm>
                  <a:off x="3522663" y="2701926"/>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2" name="Oval 4346"/>
                <p:cNvSpPr>
                  <a:spLocks noChangeArrowheads="1"/>
                </p:cNvSpPr>
                <p:nvPr/>
              </p:nvSpPr>
              <p:spPr bwMode="auto">
                <a:xfrm>
                  <a:off x="3517900" y="2705101"/>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3" name="Freeform 4347"/>
                <p:cNvSpPr>
                  <a:spLocks/>
                </p:cNvSpPr>
                <p:nvPr/>
              </p:nvSpPr>
              <p:spPr bwMode="auto">
                <a:xfrm>
                  <a:off x="3525838" y="2701926"/>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4" name="Oval 4348"/>
                <p:cNvSpPr>
                  <a:spLocks noChangeArrowheads="1"/>
                </p:cNvSpPr>
                <p:nvPr/>
              </p:nvSpPr>
              <p:spPr bwMode="auto">
                <a:xfrm>
                  <a:off x="3486150" y="271303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5" name="Freeform 4349"/>
                <p:cNvSpPr>
                  <a:spLocks/>
                </p:cNvSpPr>
                <p:nvPr/>
              </p:nvSpPr>
              <p:spPr bwMode="auto">
                <a:xfrm>
                  <a:off x="3500438" y="2705101"/>
                  <a:ext cx="4763" cy="6350"/>
                </a:xfrm>
                <a:custGeom>
                  <a:avLst/>
                  <a:gdLst>
                    <a:gd name="T0" fmla="*/ 0 w 2"/>
                    <a:gd name="T1" fmla="*/ 2 h 2"/>
                    <a:gd name="T2" fmla="*/ 0 w 2"/>
                    <a:gd name="T3" fmla="*/ 2 h 2"/>
                    <a:gd name="T4" fmla="*/ 1 w 2"/>
                    <a:gd name="T5" fmla="*/ 2 h 2"/>
                    <a:gd name="T6" fmla="*/ 1 w 2"/>
                    <a:gd name="T7" fmla="*/ 1 h 2"/>
                    <a:gd name="T8" fmla="*/ 1 w 2"/>
                    <a:gd name="T9" fmla="*/ 1 h 2"/>
                    <a:gd name="T10" fmla="*/ 2 w 2"/>
                    <a:gd name="T11" fmla="*/ 1 h 2"/>
                    <a:gd name="T12" fmla="*/ 2 w 2"/>
                    <a:gd name="T13" fmla="*/ 0 h 2"/>
                    <a:gd name="T14" fmla="*/ 2 w 2"/>
                    <a:gd name="T15" fmla="*/ 0 h 2"/>
                    <a:gd name="T16" fmla="*/ 0 w 2"/>
                    <a:gd name="T17" fmla="*/ 1 h 2"/>
                    <a:gd name="T18" fmla="*/ 0 w 2"/>
                    <a:gd name="T19" fmla="*/ 1 h 2"/>
                    <a:gd name="T20" fmla="*/ 0 w 2"/>
                    <a:gd name="T21" fmla="*/ 1 h 2"/>
                    <a:gd name="T22" fmla="*/ 0 w 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0" y="2"/>
                      </a:moveTo>
                      <a:cubicBezTo>
                        <a:pt x="0" y="2"/>
                        <a:pt x="0" y="2"/>
                        <a:pt x="0" y="2"/>
                      </a:cubicBezTo>
                      <a:cubicBezTo>
                        <a:pt x="1" y="2"/>
                        <a:pt x="1" y="2"/>
                        <a:pt x="1" y="2"/>
                      </a:cubicBezTo>
                      <a:cubicBezTo>
                        <a:pt x="1" y="2"/>
                        <a:pt x="1" y="2"/>
                        <a:pt x="1" y="1"/>
                      </a:cubicBezTo>
                      <a:cubicBezTo>
                        <a:pt x="1" y="1"/>
                        <a:pt x="1" y="1"/>
                        <a:pt x="1" y="1"/>
                      </a:cubicBezTo>
                      <a:cubicBezTo>
                        <a:pt x="2" y="1"/>
                        <a:pt x="2" y="1"/>
                        <a:pt x="2" y="1"/>
                      </a:cubicBezTo>
                      <a:cubicBezTo>
                        <a:pt x="2" y="0"/>
                        <a:pt x="2" y="0"/>
                        <a:pt x="2" y="0"/>
                      </a:cubicBezTo>
                      <a:cubicBezTo>
                        <a:pt x="2" y="0"/>
                        <a:pt x="2" y="0"/>
                        <a:pt x="2" y="0"/>
                      </a:cubicBezTo>
                      <a:cubicBezTo>
                        <a:pt x="0" y="1"/>
                        <a:pt x="0" y="1"/>
                        <a:pt x="0" y="1"/>
                      </a:cubicBezTo>
                      <a:cubicBezTo>
                        <a:pt x="0" y="1"/>
                        <a:pt x="0" y="1"/>
                        <a:pt x="0" y="1"/>
                      </a:cubicBezTo>
                      <a:cubicBezTo>
                        <a:pt x="0" y="1"/>
                        <a:pt x="0" y="1"/>
                        <a:pt x="0"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6" name="Oval 4350"/>
                <p:cNvSpPr>
                  <a:spLocks noChangeArrowheads="1"/>
                </p:cNvSpPr>
                <p:nvPr/>
              </p:nvSpPr>
              <p:spPr bwMode="auto">
                <a:xfrm>
                  <a:off x="3589338" y="2638426"/>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7" name="Freeform 4351"/>
                <p:cNvSpPr>
                  <a:spLocks/>
                </p:cNvSpPr>
                <p:nvPr/>
              </p:nvSpPr>
              <p:spPr bwMode="auto">
                <a:xfrm>
                  <a:off x="3505200" y="2711451"/>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8" name="Freeform 4352"/>
                <p:cNvSpPr>
                  <a:spLocks/>
                </p:cNvSpPr>
                <p:nvPr/>
              </p:nvSpPr>
              <p:spPr bwMode="auto">
                <a:xfrm>
                  <a:off x="3500438" y="2716213"/>
                  <a:ext cx="1588"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89" name="Freeform 4353"/>
                <p:cNvSpPr>
                  <a:spLocks/>
                </p:cNvSpPr>
                <p:nvPr/>
              </p:nvSpPr>
              <p:spPr bwMode="auto">
                <a:xfrm>
                  <a:off x="3500438" y="2713038"/>
                  <a:ext cx="1588"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0" name="Freeform 4354"/>
                <p:cNvSpPr>
                  <a:spLocks/>
                </p:cNvSpPr>
                <p:nvPr/>
              </p:nvSpPr>
              <p:spPr bwMode="auto">
                <a:xfrm>
                  <a:off x="3576638" y="2651126"/>
                  <a:ext cx="0" cy="3175"/>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1" name="Freeform 4355"/>
                <p:cNvSpPr>
                  <a:spLocks/>
                </p:cNvSpPr>
                <p:nvPr/>
              </p:nvSpPr>
              <p:spPr bwMode="auto">
                <a:xfrm>
                  <a:off x="3571875" y="2665413"/>
                  <a:ext cx="3175"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2" name="Freeform 4356"/>
                <p:cNvSpPr>
                  <a:spLocks/>
                </p:cNvSpPr>
                <p:nvPr/>
              </p:nvSpPr>
              <p:spPr bwMode="auto">
                <a:xfrm>
                  <a:off x="3575050" y="26590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3" name="Freeform 4357"/>
                <p:cNvSpPr>
                  <a:spLocks/>
                </p:cNvSpPr>
                <p:nvPr/>
              </p:nvSpPr>
              <p:spPr bwMode="auto">
                <a:xfrm>
                  <a:off x="3575050" y="2655888"/>
                  <a:ext cx="1588" cy="3175"/>
                </a:xfrm>
                <a:custGeom>
                  <a:avLst/>
                  <a:gdLst>
                    <a:gd name="T0" fmla="*/ 0 w 1"/>
                    <a:gd name="T1" fmla="*/ 1 h 1"/>
                    <a:gd name="T2" fmla="*/ 0 w 1"/>
                    <a:gd name="T3" fmla="*/ 1 h 1"/>
                    <a:gd name="T4" fmla="*/ 1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1" y="1"/>
                        <a:pt x="1" y="1"/>
                        <a:pt x="1" y="1"/>
                      </a:cubicBezTo>
                      <a:cubicBezTo>
                        <a:pt x="1" y="0"/>
                        <a:pt x="1" y="0"/>
                        <a:pt x="1" y="0"/>
                      </a:cubicBezTo>
                      <a:cubicBezTo>
                        <a:pt x="1" y="0"/>
                        <a:pt x="1"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4" name="Freeform 4358"/>
                <p:cNvSpPr>
                  <a:spLocks/>
                </p:cNvSpPr>
                <p:nvPr/>
              </p:nvSpPr>
              <p:spPr bwMode="auto">
                <a:xfrm>
                  <a:off x="3579813" y="26511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5" name="Freeform 4359"/>
                <p:cNvSpPr>
                  <a:spLocks/>
                </p:cNvSpPr>
                <p:nvPr/>
              </p:nvSpPr>
              <p:spPr bwMode="auto">
                <a:xfrm>
                  <a:off x="3579813" y="26543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6" name="Oval 4360"/>
                <p:cNvSpPr>
                  <a:spLocks noChangeArrowheads="1"/>
                </p:cNvSpPr>
                <p:nvPr/>
              </p:nvSpPr>
              <p:spPr bwMode="auto">
                <a:xfrm>
                  <a:off x="3487738" y="2716213"/>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7" name="Freeform 4361"/>
                <p:cNvSpPr>
                  <a:spLocks/>
                </p:cNvSpPr>
                <p:nvPr/>
              </p:nvSpPr>
              <p:spPr bwMode="auto">
                <a:xfrm>
                  <a:off x="3529013" y="2697163"/>
                  <a:ext cx="3175" cy="0"/>
                </a:xfrm>
                <a:custGeom>
                  <a:avLst/>
                  <a:gdLst>
                    <a:gd name="T0" fmla="*/ 0 w 1"/>
                    <a:gd name="T1" fmla="*/ 0 w 1"/>
                    <a:gd name="T2" fmla="*/ 1 w 1"/>
                    <a:gd name="T3" fmla="*/ 1 w 1"/>
                    <a:gd name="T4" fmla="*/ 1 w 1"/>
                    <a:gd name="T5" fmla="*/ 0 w 1"/>
                    <a:gd name="T6" fmla="*/ 0 w 1"/>
                    <a:gd name="T7" fmla="*/ 0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8" name="Freeform 4362"/>
                <p:cNvSpPr>
                  <a:spLocks/>
                </p:cNvSpPr>
                <p:nvPr/>
              </p:nvSpPr>
              <p:spPr bwMode="auto">
                <a:xfrm>
                  <a:off x="3525838" y="2697163"/>
                  <a:ext cx="0" cy="1588"/>
                </a:xfrm>
                <a:custGeom>
                  <a:avLst/>
                  <a:gdLst>
                    <a:gd name="T0" fmla="*/ 1 h 1"/>
                    <a:gd name="T1" fmla="*/ 1 h 1"/>
                    <a:gd name="T2" fmla="*/ 0 h 1"/>
                    <a:gd name="T3" fmla="*/ 0 h 1"/>
                    <a:gd name="T4" fmla="*/ 1 h 1"/>
                    <a:gd name="T5" fmla="*/ 1 h 1"/>
                    <a:gd name="T6" fmla="*/ 1 h 1"/>
                    <a:gd name="T7" fmla="*/ 1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cubicBezTo>
                        <a:pt x="0" y="1"/>
                        <a:pt x="0" y="1"/>
                        <a:pt x="0" y="1"/>
                      </a:cubicBezTo>
                      <a:cubicBezTo>
                        <a:pt x="0" y="0"/>
                        <a:pt x="0" y="0"/>
                        <a:pt x="0" y="0"/>
                      </a:cubicBezTo>
                      <a:cubicBezTo>
                        <a:pt x="0" y="0"/>
                        <a:pt x="0"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999" name="Freeform 4363"/>
                <p:cNvSpPr>
                  <a:spLocks/>
                </p:cNvSpPr>
                <p:nvPr/>
              </p:nvSpPr>
              <p:spPr bwMode="auto">
                <a:xfrm>
                  <a:off x="3565525" y="2668588"/>
                  <a:ext cx="3175" cy="1588"/>
                </a:xfrm>
                <a:custGeom>
                  <a:avLst/>
                  <a:gdLst>
                    <a:gd name="T0" fmla="*/ 0 w 1"/>
                    <a:gd name="T1" fmla="*/ 0 h 1"/>
                    <a:gd name="T2" fmla="*/ 0 w 1"/>
                    <a:gd name="T3" fmla="*/ 1 h 1"/>
                    <a:gd name="T4" fmla="*/ 0 w 1"/>
                    <a:gd name="T5" fmla="*/ 1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1"/>
                      </a:cubicBezTo>
                      <a:cubicBezTo>
                        <a:pt x="0" y="1"/>
                        <a:pt x="0" y="1"/>
                        <a:pt x="0" y="1"/>
                      </a:cubicBezTo>
                      <a:cubicBezTo>
                        <a:pt x="1" y="1"/>
                        <a:pt x="1" y="1"/>
                        <a:pt x="1" y="0"/>
                      </a:cubicBezTo>
                      <a:cubicBezTo>
                        <a:pt x="1"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0" name="Oval 4364"/>
                <p:cNvSpPr>
                  <a:spLocks noChangeArrowheads="1"/>
                </p:cNvSpPr>
                <p:nvPr/>
              </p:nvSpPr>
              <p:spPr bwMode="auto">
                <a:xfrm>
                  <a:off x="3568700" y="2665413"/>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1" name="Freeform 4365"/>
                <p:cNvSpPr>
                  <a:spLocks/>
                </p:cNvSpPr>
                <p:nvPr/>
              </p:nvSpPr>
              <p:spPr bwMode="auto">
                <a:xfrm>
                  <a:off x="3571875" y="26685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2" name="Freeform 4366"/>
                <p:cNvSpPr>
                  <a:spLocks/>
                </p:cNvSpPr>
                <p:nvPr/>
              </p:nvSpPr>
              <p:spPr bwMode="auto">
                <a:xfrm>
                  <a:off x="3562350" y="2670176"/>
                  <a:ext cx="3175" cy="3175"/>
                </a:xfrm>
                <a:custGeom>
                  <a:avLst/>
                  <a:gdLst>
                    <a:gd name="T0" fmla="*/ 1 w 1"/>
                    <a:gd name="T1" fmla="*/ 1 h 1"/>
                    <a:gd name="T2" fmla="*/ 1 w 1"/>
                    <a:gd name="T3" fmla="*/ 0 h 1"/>
                    <a:gd name="T4" fmla="*/ 1 w 1"/>
                    <a:gd name="T5" fmla="*/ 0 h 1"/>
                    <a:gd name="T6" fmla="*/ 0 w 1"/>
                    <a:gd name="T7" fmla="*/ 0 h 1"/>
                    <a:gd name="T8" fmla="*/ 1 w 1"/>
                    <a:gd name="T9" fmla="*/ 1 h 1"/>
                    <a:gd name="T10" fmla="*/ 1 w 1"/>
                    <a:gd name="T11" fmla="*/ 1 h 1"/>
                    <a:gd name="T12" fmla="*/ 1 w 1"/>
                    <a:gd name="T13" fmla="*/ 1 h 1"/>
                    <a:gd name="T14" fmla="*/ 1 w 1"/>
                    <a:gd name="T15" fmla="*/ 1 h 1"/>
                    <a:gd name="T16" fmla="*/ 1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1"/>
                      </a:moveTo>
                      <a:cubicBezTo>
                        <a:pt x="1" y="0"/>
                        <a:pt x="1" y="0"/>
                        <a:pt x="1" y="0"/>
                      </a:cubicBezTo>
                      <a:cubicBezTo>
                        <a:pt x="1" y="0"/>
                        <a:pt x="1" y="0"/>
                        <a:pt x="1" y="0"/>
                      </a:cubicBezTo>
                      <a:cubicBezTo>
                        <a:pt x="1" y="0"/>
                        <a:pt x="0" y="0"/>
                        <a:pt x="0" y="0"/>
                      </a:cubicBezTo>
                      <a:cubicBezTo>
                        <a:pt x="0" y="1"/>
                        <a:pt x="1" y="1"/>
                        <a:pt x="1" y="1"/>
                      </a:cubicBezTo>
                      <a:cubicBezTo>
                        <a:pt x="1" y="1"/>
                        <a:pt x="1" y="1"/>
                        <a:pt x="1" y="1"/>
                      </a:cubicBezTo>
                      <a:cubicBezTo>
                        <a:pt x="1" y="1"/>
                        <a:pt x="1" y="1"/>
                        <a:pt x="1"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3" name="Freeform 4367"/>
                <p:cNvSpPr>
                  <a:spLocks/>
                </p:cNvSpPr>
                <p:nvPr/>
              </p:nvSpPr>
              <p:spPr bwMode="auto">
                <a:xfrm>
                  <a:off x="3732213" y="2001838"/>
                  <a:ext cx="3175" cy="3175"/>
                </a:xfrm>
                <a:custGeom>
                  <a:avLst/>
                  <a:gdLst>
                    <a:gd name="T0" fmla="*/ 1 w 1"/>
                    <a:gd name="T1" fmla="*/ 0 h 1"/>
                    <a:gd name="T2" fmla="*/ 0 w 1"/>
                    <a:gd name="T3" fmla="*/ 0 h 1"/>
                    <a:gd name="T4" fmla="*/ 0 w 1"/>
                    <a:gd name="T5" fmla="*/ 0 h 1"/>
                    <a:gd name="T6" fmla="*/ 0 w 1"/>
                    <a:gd name="T7" fmla="*/ 0 h 1"/>
                    <a:gd name="T8" fmla="*/ 1 w 1"/>
                    <a:gd name="T9" fmla="*/ 1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0" y="0"/>
                        <a:pt x="0" y="0"/>
                      </a:cubicBezTo>
                      <a:cubicBezTo>
                        <a:pt x="0" y="0"/>
                        <a:pt x="0" y="0"/>
                        <a:pt x="0" y="0"/>
                      </a:cubicBezTo>
                      <a:cubicBezTo>
                        <a:pt x="0" y="0"/>
                        <a:pt x="0" y="0"/>
                        <a:pt x="0" y="0"/>
                      </a:cubicBezTo>
                      <a:cubicBezTo>
                        <a:pt x="0" y="0"/>
                        <a:pt x="0"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4" name="Freeform 4368"/>
                <p:cNvSpPr>
                  <a:spLocks/>
                </p:cNvSpPr>
                <p:nvPr/>
              </p:nvSpPr>
              <p:spPr bwMode="auto">
                <a:xfrm>
                  <a:off x="3729038" y="2001838"/>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5" name="Freeform 4369"/>
                <p:cNvSpPr>
                  <a:spLocks/>
                </p:cNvSpPr>
                <p:nvPr/>
              </p:nvSpPr>
              <p:spPr bwMode="auto">
                <a:xfrm>
                  <a:off x="3795713" y="1984376"/>
                  <a:ext cx="4763" cy="3175"/>
                </a:xfrm>
                <a:custGeom>
                  <a:avLst/>
                  <a:gdLst>
                    <a:gd name="T0" fmla="*/ 1 w 2"/>
                    <a:gd name="T1" fmla="*/ 1 h 1"/>
                    <a:gd name="T2" fmla="*/ 1 w 2"/>
                    <a:gd name="T3" fmla="*/ 1 h 1"/>
                    <a:gd name="T4" fmla="*/ 2 w 2"/>
                    <a:gd name="T5" fmla="*/ 1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1"/>
                        <a:pt x="2" y="1"/>
                      </a:cubicBezTo>
                      <a:cubicBezTo>
                        <a:pt x="2" y="0"/>
                        <a:pt x="1" y="0"/>
                        <a:pt x="1" y="0"/>
                      </a:cubicBezTo>
                      <a:cubicBezTo>
                        <a:pt x="1" y="0"/>
                        <a:pt x="1" y="0"/>
                        <a:pt x="0" y="0"/>
                      </a:cubicBezTo>
                      <a:cubicBezTo>
                        <a:pt x="0"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6" name="Freeform 4370"/>
                <p:cNvSpPr>
                  <a:spLocks/>
                </p:cNvSpPr>
                <p:nvPr/>
              </p:nvSpPr>
              <p:spPr bwMode="auto">
                <a:xfrm>
                  <a:off x="3233738" y="2882901"/>
                  <a:ext cx="11113" cy="3175"/>
                </a:xfrm>
                <a:custGeom>
                  <a:avLst/>
                  <a:gdLst>
                    <a:gd name="T0" fmla="*/ 4 w 4"/>
                    <a:gd name="T1" fmla="*/ 1 h 1"/>
                    <a:gd name="T2" fmla="*/ 4 w 4"/>
                    <a:gd name="T3" fmla="*/ 1 h 1"/>
                    <a:gd name="T4" fmla="*/ 3 w 4"/>
                    <a:gd name="T5" fmla="*/ 0 h 1"/>
                    <a:gd name="T6" fmla="*/ 3 w 4"/>
                    <a:gd name="T7" fmla="*/ 1 h 1"/>
                    <a:gd name="T8" fmla="*/ 3 w 4"/>
                    <a:gd name="T9" fmla="*/ 1 h 1"/>
                    <a:gd name="T10" fmla="*/ 0 w 4"/>
                    <a:gd name="T11" fmla="*/ 1 h 1"/>
                    <a:gd name="T12" fmla="*/ 0 w 4"/>
                    <a:gd name="T13" fmla="*/ 1 h 1"/>
                    <a:gd name="T14" fmla="*/ 0 w 4"/>
                    <a:gd name="T15" fmla="*/ 1 h 1"/>
                    <a:gd name="T16" fmla="*/ 1 w 4"/>
                    <a:gd name="T17" fmla="*/ 1 h 1"/>
                    <a:gd name="T18" fmla="*/ 2 w 4"/>
                    <a:gd name="T19" fmla="*/ 1 h 1"/>
                    <a:gd name="T20" fmla="*/ 3 w 4"/>
                    <a:gd name="T21" fmla="*/ 1 h 1"/>
                    <a:gd name="T22" fmla="*/ 4 w 4"/>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
                      <a:moveTo>
                        <a:pt x="4" y="1"/>
                      </a:moveTo>
                      <a:cubicBezTo>
                        <a:pt x="4" y="1"/>
                        <a:pt x="4" y="1"/>
                        <a:pt x="4" y="1"/>
                      </a:cubicBezTo>
                      <a:cubicBezTo>
                        <a:pt x="3" y="0"/>
                        <a:pt x="3" y="0"/>
                        <a:pt x="3" y="0"/>
                      </a:cubicBezTo>
                      <a:cubicBezTo>
                        <a:pt x="3" y="1"/>
                        <a:pt x="3" y="1"/>
                        <a:pt x="3" y="1"/>
                      </a:cubicBezTo>
                      <a:cubicBezTo>
                        <a:pt x="3" y="0"/>
                        <a:pt x="3" y="1"/>
                        <a:pt x="3" y="1"/>
                      </a:cubicBezTo>
                      <a:cubicBezTo>
                        <a:pt x="0" y="1"/>
                        <a:pt x="0" y="1"/>
                        <a:pt x="0" y="1"/>
                      </a:cubicBezTo>
                      <a:cubicBezTo>
                        <a:pt x="0" y="1"/>
                        <a:pt x="0" y="1"/>
                        <a:pt x="0" y="1"/>
                      </a:cubicBezTo>
                      <a:cubicBezTo>
                        <a:pt x="0" y="1"/>
                        <a:pt x="0" y="1"/>
                        <a:pt x="0" y="1"/>
                      </a:cubicBezTo>
                      <a:cubicBezTo>
                        <a:pt x="0" y="1"/>
                        <a:pt x="1" y="1"/>
                        <a:pt x="1" y="1"/>
                      </a:cubicBezTo>
                      <a:cubicBezTo>
                        <a:pt x="1" y="1"/>
                        <a:pt x="2" y="1"/>
                        <a:pt x="2" y="1"/>
                      </a:cubicBezTo>
                      <a:cubicBezTo>
                        <a:pt x="3" y="1"/>
                        <a:pt x="3" y="1"/>
                        <a:pt x="3"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7" name="Freeform 4371"/>
                <p:cNvSpPr>
                  <a:spLocks/>
                </p:cNvSpPr>
                <p:nvPr/>
              </p:nvSpPr>
              <p:spPr bwMode="auto">
                <a:xfrm>
                  <a:off x="3767138" y="2054226"/>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8" name="Freeform 4372"/>
                <p:cNvSpPr>
                  <a:spLocks/>
                </p:cNvSpPr>
                <p:nvPr/>
              </p:nvSpPr>
              <p:spPr bwMode="auto">
                <a:xfrm>
                  <a:off x="3763963" y="19875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09" name="Freeform 4373"/>
                <p:cNvSpPr>
                  <a:spLocks/>
                </p:cNvSpPr>
                <p:nvPr/>
              </p:nvSpPr>
              <p:spPr bwMode="auto">
                <a:xfrm>
                  <a:off x="3767138" y="20542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0" name="Freeform 4374"/>
                <p:cNvSpPr>
                  <a:spLocks/>
                </p:cNvSpPr>
                <p:nvPr/>
              </p:nvSpPr>
              <p:spPr bwMode="auto">
                <a:xfrm>
                  <a:off x="3902075" y="2200276"/>
                  <a:ext cx="1588"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1" name="Freeform 4375"/>
                <p:cNvSpPr>
                  <a:spLocks/>
                </p:cNvSpPr>
                <p:nvPr/>
              </p:nvSpPr>
              <p:spPr bwMode="auto">
                <a:xfrm>
                  <a:off x="3902075" y="2189163"/>
                  <a:ext cx="1588" cy="0"/>
                </a:xfrm>
                <a:custGeom>
                  <a:avLst/>
                  <a:gdLst>
                    <a:gd name="T0" fmla="*/ 1 w 1"/>
                    <a:gd name="T1" fmla="*/ 1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2" name="Freeform 4376"/>
                <p:cNvSpPr>
                  <a:spLocks/>
                </p:cNvSpPr>
                <p:nvPr/>
              </p:nvSpPr>
              <p:spPr bwMode="auto">
                <a:xfrm>
                  <a:off x="3903663" y="2185988"/>
                  <a:ext cx="3175" cy="3175"/>
                </a:xfrm>
                <a:custGeom>
                  <a:avLst/>
                  <a:gdLst>
                    <a:gd name="T0" fmla="*/ 1 w 1"/>
                    <a:gd name="T1" fmla="*/ 0 h 1"/>
                    <a:gd name="T2" fmla="*/ 1 w 1"/>
                    <a:gd name="T3" fmla="*/ 0 h 1"/>
                    <a:gd name="T4" fmla="*/ 1 w 1"/>
                    <a:gd name="T5" fmla="*/ 0 h 1"/>
                    <a:gd name="T6" fmla="*/ 1 w 1"/>
                    <a:gd name="T7" fmla="*/ 0 h 1"/>
                    <a:gd name="T8" fmla="*/ 1 w 1"/>
                    <a:gd name="T9" fmla="*/ 0 h 1"/>
                    <a:gd name="T10" fmla="*/ 1 w 1"/>
                    <a:gd name="T11" fmla="*/ 0 h 1"/>
                    <a:gd name="T12" fmla="*/ 0 w 1"/>
                    <a:gd name="T13" fmla="*/ 0 h 1"/>
                    <a:gd name="T14" fmla="*/ 0 w 1"/>
                    <a:gd name="T15" fmla="*/ 0 h 1"/>
                    <a:gd name="T16" fmla="*/ 0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3" name="Oval 4377"/>
                <p:cNvSpPr>
                  <a:spLocks noChangeArrowheads="1"/>
                </p:cNvSpPr>
                <p:nvPr/>
              </p:nvSpPr>
              <p:spPr bwMode="auto">
                <a:xfrm>
                  <a:off x="3960813" y="1987551"/>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4" name="Freeform 4378"/>
                <p:cNvSpPr>
                  <a:spLocks/>
                </p:cNvSpPr>
                <p:nvPr/>
              </p:nvSpPr>
              <p:spPr bwMode="auto">
                <a:xfrm>
                  <a:off x="3903663" y="2192338"/>
                  <a:ext cx="3175" cy="0"/>
                </a:xfrm>
                <a:custGeom>
                  <a:avLst/>
                  <a:gdLst>
                    <a:gd name="T0" fmla="*/ 1 w 1"/>
                    <a:gd name="T1" fmla="*/ 1 w 1"/>
                    <a:gd name="T2" fmla="*/ 1 w 1"/>
                    <a:gd name="T3" fmla="*/ 1 w 1"/>
                    <a:gd name="T4" fmla="*/ 1 w 1"/>
                    <a:gd name="T5" fmla="*/ 0 w 1"/>
                    <a:gd name="T6" fmla="*/ 0 w 1"/>
                    <a:gd name="T7" fmla="*/ 1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5" name="Oval 4379"/>
                <p:cNvSpPr>
                  <a:spLocks noChangeArrowheads="1"/>
                </p:cNvSpPr>
                <p:nvPr/>
              </p:nvSpPr>
              <p:spPr bwMode="auto">
                <a:xfrm>
                  <a:off x="3906838" y="2189163"/>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6" name="Freeform 4380"/>
                <p:cNvSpPr>
                  <a:spLocks/>
                </p:cNvSpPr>
                <p:nvPr/>
              </p:nvSpPr>
              <p:spPr bwMode="auto">
                <a:xfrm>
                  <a:off x="3902075" y="2200276"/>
                  <a:ext cx="1588" cy="3175"/>
                </a:xfrm>
                <a:custGeom>
                  <a:avLst/>
                  <a:gdLst>
                    <a:gd name="T0" fmla="*/ 1 w 1"/>
                    <a:gd name="T1" fmla="*/ 0 h 1"/>
                    <a:gd name="T2" fmla="*/ 1 w 1"/>
                    <a:gd name="T3" fmla="*/ 0 h 1"/>
                    <a:gd name="T4" fmla="*/ 1 w 1"/>
                    <a:gd name="T5" fmla="*/ 0 h 1"/>
                    <a:gd name="T6" fmla="*/ 0 w 1"/>
                    <a:gd name="T7" fmla="*/ 0 h 1"/>
                    <a:gd name="T8" fmla="*/ 0 w 1"/>
                    <a:gd name="T9" fmla="*/ 0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1" y="0"/>
                        <a:pt x="1" y="0"/>
                        <a:pt x="1" y="0"/>
                      </a:cubicBezTo>
                      <a:cubicBezTo>
                        <a:pt x="1" y="0"/>
                        <a:pt x="0" y="0"/>
                        <a:pt x="0" y="0"/>
                      </a:cubicBezTo>
                      <a:cubicBezTo>
                        <a:pt x="0" y="0"/>
                        <a:pt x="0" y="0"/>
                        <a:pt x="0" y="0"/>
                      </a:cubicBezTo>
                      <a:cubicBezTo>
                        <a:pt x="0" y="0"/>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7" name="Freeform 4381"/>
                <p:cNvSpPr>
                  <a:spLocks/>
                </p:cNvSpPr>
                <p:nvPr/>
              </p:nvSpPr>
              <p:spPr bwMode="auto">
                <a:xfrm>
                  <a:off x="3838575" y="22399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8" name="Freeform 4382"/>
                <p:cNvSpPr>
                  <a:spLocks/>
                </p:cNvSpPr>
                <p:nvPr/>
              </p:nvSpPr>
              <p:spPr bwMode="auto">
                <a:xfrm>
                  <a:off x="3870325" y="2071688"/>
                  <a:ext cx="15875" cy="4763"/>
                </a:xfrm>
                <a:custGeom>
                  <a:avLst/>
                  <a:gdLst>
                    <a:gd name="T0" fmla="*/ 4 w 6"/>
                    <a:gd name="T1" fmla="*/ 0 h 2"/>
                    <a:gd name="T2" fmla="*/ 3 w 6"/>
                    <a:gd name="T3" fmla="*/ 1 h 2"/>
                    <a:gd name="T4" fmla="*/ 1 w 6"/>
                    <a:gd name="T5" fmla="*/ 2 h 2"/>
                    <a:gd name="T6" fmla="*/ 2 w 6"/>
                    <a:gd name="T7" fmla="*/ 2 h 2"/>
                    <a:gd name="T8" fmla="*/ 4 w 6"/>
                    <a:gd name="T9" fmla="*/ 2 h 2"/>
                    <a:gd name="T10" fmla="*/ 6 w 6"/>
                    <a:gd name="T11" fmla="*/ 2 h 2"/>
                    <a:gd name="T12" fmla="*/ 6 w 6"/>
                    <a:gd name="T13" fmla="*/ 1 h 2"/>
                    <a:gd name="T14" fmla="*/ 4 w 6"/>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
                      <a:moveTo>
                        <a:pt x="4" y="0"/>
                      </a:moveTo>
                      <a:cubicBezTo>
                        <a:pt x="4" y="0"/>
                        <a:pt x="4" y="0"/>
                        <a:pt x="3" y="1"/>
                      </a:cubicBezTo>
                      <a:cubicBezTo>
                        <a:pt x="2" y="1"/>
                        <a:pt x="2" y="1"/>
                        <a:pt x="1" y="2"/>
                      </a:cubicBezTo>
                      <a:cubicBezTo>
                        <a:pt x="0" y="2"/>
                        <a:pt x="1" y="2"/>
                        <a:pt x="2" y="2"/>
                      </a:cubicBezTo>
                      <a:cubicBezTo>
                        <a:pt x="2" y="2"/>
                        <a:pt x="3" y="2"/>
                        <a:pt x="4" y="2"/>
                      </a:cubicBezTo>
                      <a:cubicBezTo>
                        <a:pt x="5" y="2"/>
                        <a:pt x="5" y="2"/>
                        <a:pt x="6" y="2"/>
                      </a:cubicBezTo>
                      <a:cubicBezTo>
                        <a:pt x="6" y="1"/>
                        <a:pt x="6" y="1"/>
                        <a:pt x="6" y="1"/>
                      </a:cubicBezTo>
                      <a:cubicBezTo>
                        <a:pt x="5" y="0"/>
                        <a:pt x="5"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19" name="Freeform 4383"/>
                <p:cNvSpPr>
                  <a:spLocks/>
                </p:cNvSpPr>
                <p:nvPr/>
              </p:nvSpPr>
              <p:spPr bwMode="auto">
                <a:xfrm>
                  <a:off x="3871913" y="2386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0" name="Freeform 4384"/>
                <p:cNvSpPr>
                  <a:spLocks/>
                </p:cNvSpPr>
                <p:nvPr/>
              </p:nvSpPr>
              <p:spPr bwMode="auto">
                <a:xfrm>
                  <a:off x="3924300" y="2192338"/>
                  <a:ext cx="14288" cy="14288"/>
                </a:xfrm>
                <a:custGeom>
                  <a:avLst/>
                  <a:gdLst>
                    <a:gd name="T0" fmla="*/ 1 w 5"/>
                    <a:gd name="T1" fmla="*/ 5 h 5"/>
                    <a:gd name="T2" fmla="*/ 2 w 5"/>
                    <a:gd name="T3" fmla="*/ 5 h 5"/>
                    <a:gd name="T4" fmla="*/ 4 w 5"/>
                    <a:gd name="T5" fmla="*/ 3 h 5"/>
                    <a:gd name="T6" fmla="*/ 5 w 5"/>
                    <a:gd name="T7" fmla="*/ 2 h 5"/>
                    <a:gd name="T8" fmla="*/ 4 w 5"/>
                    <a:gd name="T9" fmla="*/ 1 h 5"/>
                    <a:gd name="T10" fmla="*/ 3 w 5"/>
                    <a:gd name="T11" fmla="*/ 0 h 5"/>
                    <a:gd name="T12" fmla="*/ 3 w 5"/>
                    <a:gd name="T13" fmla="*/ 1 h 5"/>
                    <a:gd name="T14" fmla="*/ 2 w 5"/>
                    <a:gd name="T15" fmla="*/ 1 h 5"/>
                    <a:gd name="T16" fmla="*/ 2 w 5"/>
                    <a:gd name="T17" fmla="*/ 2 h 5"/>
                    <a:gd name="T18" fmla="*/ 2 w 5"/>
                    <a:gd name="T19" fmla="*/ 2 h 5"/>
                    <a:gd name="T20" fmla="*/ 2 w 5"/>
                    <a:gd name="T21" fmla="*/ 2 h 5"/>
                    <a:gd name="T22" fmla="*/ 1 w 5"/>
                    <a:gd name="T23" fmla="*/ 3 h 5"/>
                    <a:gd name="T24" fmla="*/ 0 w 5"/>
                    <a:gd name="T25" fmla="*/ 3 h 5"/>
                    <a:gd name="T26" fmla="*/ 0 w 5"/>
                    <a:gd name="T27" fmla="*/ 4 h 5"/>
                    <a:gd name="T28" fmla="*/ 0 w 5"/>
                    <a:gd name="T29" fmla="*/ 5 h 5"/>
                    <a:gd name="T30" fmla="*/ 1 w 5"/>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5">
                      <a:moveTo>
                        <a:pt x="1" y="5"/>
                      </a:moveTo>
                      <a:cubicBezTo>
                        <a:pt x="1" y="5"/>
                        <a:pt x="1" y="5"/>
                        <a:pt x="2" y="5"/>
                      </a:cubicBezTo>
                      <a:cubicBezTo>
                        <a:pt x="2" y="5"/>
                        <a:pt x="3" y="4"/>
                        <a:pt x="4" y="3"/>
                      </a:cubicBezTo>
                      <a:cubicBezTo>
                        <a:pt x="4" y="3"/>
                        <a:pt x="5" y="2"/>
                        <a:pt x="5" y="2"/>
                      </a:cubicBezTo>
                      <a:cubicBezTo>
                        <a:pt x="5" y="2"/>
                        <a:pt x="4" y="1"/>
                        <a:pt x="4" y="1"/>
                      </a:cubicBezTo>
                      <a:cubicBezTo>
                        <a:pt x="4" y="1"/>
                        <a:pt x="4" y="0"/>
                        <a:pt x="3" y="0"/>
                      </a:cubicBezTo>
                      <a:cubicBezTo>
                        <a:pt x="3" y="0"/>
                        <a:pt x="3" y="0"/>
                        <a:pt x="3" y="1"/>
                      </a:cubicBezTo>
                      <a:cubicBezTo>
                        <a:pt x="3" y="1"/>
                        <a:pt x="2" y="1"/>
                        <a:pt x="2" y="1"/>
                      </a:cubicBezTo>
                      <a:cubicBezTo>
                        <a:pt x="2" y="2"/>
                        <a:pt x="2" y="2"/>
                        <a:pt x="2" y="2"/>
                      </a:cubicBezTo>
                      <a:cubicBezTo>
                        <a:pt x="2" y="2"/>
                        <a:pt x="2" y="2"/>
                        <a:pt x="2" y="2"/>
                      </a:cubicBezTo>
                      <a:cubicBezTo>
                        <a:pt x="2" y="2"/>
                        <a:pt x="2" y="2"/>
                        <a:pt x="2" y="2"/>
                      </a:cubicBezTo>
                      <a:cubicBezTo>
                        <a:pt x="2" y="2"/>
                        <a:pt x="2" y="3"/>
                        <a:pt x="1" y="3"/>
                      </a:cubicBezTo>
                      <a:cubicBezTo>
                        <a:pt x="1" y="3"/>
                        <a:pt x="1" y="3"/>
                        <a:pt x="0" y="3"/>
                      </a:cubicBezTo>
                      <a:cubicBezTo>
                        <a:pt x="0" y="4"/>
                        <a:pt x="0" y="4"/>
                        <a:pt x="0" y="4"/>
                      </a:cubicBezTo>
                      <a:cubicBezTo>
                        <a:pt x="0" y="4"/>
                        <a:pt x="0" y="4"/>
                        <a:pt x="0" y="5"/>
                      </a:cubicBezTo>
                      <a:cubicBezTo>
                        <a:pt x="0" y="5"/>
                        <a:pt x="0" y="5"/>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1" name="Oval 4385"/>
                <p:cNvSpPr>
                  <a:spLocks noChangeArrowheads="1"/>
                </p:cNvSpPr>
                <p:nvPr/>
              </p:nvSpPr>
              <p:spPr bwMode="auto">
                <a:xfrm>
                  <a:off x="3927475" y="219233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2" name="Freeform 4386"/>
                <p:cNvSpPr>
                  <a:spLocks/>
                </p:cNvSpPr>
                <p:nvPr/>
              </p:nvSpPr>
              <p:spPr bwMode="auto">
                <a:xfrm>
                  <a:off x="3841750" y="23844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3" name="Freeform 4387"/>
                <p:cNvSpPr>
                  <a:spLocks/>
                </p:cNvSpPr>
                <p:nvPr/>
              </p:nvSpPr>
              <p:spPr bwMode="auto">
                <a:xfrm>
                  <a:off x="3471863" y="26987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4" name="Freeform 4388"/>
                <p:cNvSpPr>
                  <a:spLocks/>
                </p:cNvSpPr>
                <p:nvPr/>
              </p:nvSpPr>
              <p:spPr bwMode="auto">
                <a:xfrm>
                  <a:off x="3927475" y="2143126"/>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5" name="Freeform 4389"/>
                <p:cNvSpPr>
                  <a:spLocks/>
                </p:cNvSpPr>
                <p:nvPr/>
              </p:nvSpPr>
              <p:spPr bwMode="auto">
                <a:xfrm>
                  <a:off x="3789363" y="239236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6" name="Freeform 4390"/>
                <p:cNvSpPr>
                  <a:spLocks/>
                </p:cNvSpPr>
                <p:nvPr/>
              </p:nvSpPr>
              <p:spPr bwMode="auto">
                <a:xfrm>
                  <a:off x="3871913" y="2386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7" name="Freeform 4391"/>
                <p:cNvSpPr>
                  <a:spLocks/>
                </p:cNvSpPr>
                <p:nvPr/>
              </p:nvSpPr>
              <p:spPr bwMode="auto">
                <a:xfrm>
                  <a:off x="3932238" y="2136776"/>
                  <a:ext cx="3175" cy="3175"/>
                </a:xfrm>
                <a:custGeom>
                  <a:avLst/>
                  <a:gdLst>
                    <a:gd name="T0" fmla="*/ 0 w 1"/>
                    <a:gd name="T1" fmla="*/ 0 h 1"/>
                    <a:gd name="T2" fmla="*/ 0 w 1"/>
                    <a:gd name="T3" fmla="*/ 1 h 1"/>
                    <a:gd name="T4" fmla="*/ 0 w 1"/>
                    <a:gd name="T5" fmla="*/ 1 h 1"/>
                    <a:gd name="T6" fmla="*/ 0 w 1"/>
                    <a:gd name="T7" fmla="*/ 1 h 1"/>
                    <a:gd name="T8" fmla="*/ 1 w 1"/>
                    <a:gd name="T9" fmla="*/ 0 h 1"/>
                    <a:gd name="T10" fmla="*/ 0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1"/>
                        <a:pt x="0" y="1"/>
                      </a:cubicBezTo>
                      <a:cubicBezTo>
                        <a:pt x="0" y="1"/>
                        <a:pt x="0" y="1"/>
                        <a:pt x="0" y="1"/>
                      </a:cubicBezTo>
                      <a:cubicBezTo>
                        <a:pt x="0" y="1"/>
                        <a:pt x="0" y="1"/>
                        <a:pt x="0" y="1"/>
                      </a:cubicBezTo>
                      <a:cubicBezTo>
                        <a:pt x="0" y="1"/>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8" name="Freeform 4392"/>
                <p:cNvSpPr>
                  <a:spLocks/>
                </p:cNvSpPr>
                <p:nvPr/>
              </p:nvSpPr>
              <p:spPr bwMode="auto">
                <a:xfrm>
                  <a:off x="3924300" y="2122488"/>
                  <a:ext cx="17463" cy="14288"/>
                </a:xfrm>
                <a:custGeom>
                  <a:avLst/>
                  <a:gdLst>
                    <a:gd name="T0" fmla="*/ 4 w 6"/>
                    <a:gd name="T1" fmla="*/ 4 h 5"/>
                    <a:gd name="T2" fmla="*/ 4 w 6"/>
                    <a:gd name="T3" fmla="*/ 4 h 5"/>
                    <a:gd name="T4" fmla="*/ 4 w 6"/>
                    <a:gd name="T5" fmla="*/ 4 h 5"/>
                    <a:gd name="T6" fmla="*/ 5 w 6"/>
                    <a:gd name="T7" fmla="*/ 4 h 5"/>
                    <a:gd name="T8" fmla="*/ 6 w 6"/>
                    <a:gd name="T9" fmla="*/ 3 h 5"/>
                    <a:gd name="T10" fmla="*/ 6 w 6"/>
                    <a:gd name="T11" fmla="*/ 2 h 5"/>
                    <a:gd name="T12" fmla="*/ 5 w 6"/>
                    <a:gd name="T13" fmla="*/ 1 h 5"/>
                    <a:gd name="T14" fmla="*/ 4 w 6"/>
                    <a:gd name="T15" fmla="*/ 1 h 5"/>
                    <a:gd name="T16" fmla="*/ 4 w 6"/>
                    <a:gd name="T17" fmla="*/ 1 h 5"/>
                    <a:gd name="T18" fmla="*/ 4 w 6"/>
                    <a:gd name="T19" fmla="*/ 1 h 5"/>
                    <a:gd name="T20" fmla="*/ 3 w 6"/>
                    <a:gd name="T21" fmla="*/ 1 h 5"/>
                    <a:gd name="T22" fmla="*/ 3 w 6"/>
                    <a:gd name="T23" fmla="*/ 1 h 5"/>
                    <a:gd name="T24" fmla="*/ 2 w 6"/>
                    <a:gd name="T25" fmla="*/ 1 h 5"/>
                    <a:gd name="T26" fmla="*/ 1 w 6"/>
                    <a:gd name="T27" fmla="*/ 1 h 5"/>
                    <a:gd name="T28" fmla="*/ 1 w 6"/>
                    <a:gd name="T29" fmla="*/ 2 h 5"/>
                    <a:gd name="T30" fmla="*/ 0 w 6"/>
                    <a:gd name="T31" fmla="*/ 3 h 5"/>
                    <a:gd name="T32" fmla="*/ 0 w 6"/>
                    <a:gd name="T33" fmla="*/ 3 h 5"/>
                    <a:gd name="T34" fmla="*/ 0 w 6"/>
                    <a:gd name="T35" fmla="*/ 5 h 5"/>
                    <a:gd name="T36" fmla="*/ 0 w 6"/>
                    <a:gd name="T37" fmla="*/ 5 h 5"/>
                    <a:gd name="T38" fmla="*/ 1 w 6"/>
                    <a:gd name="T39" fmla="*/ 5 h 5"/>
                    <a:gd name="T40" fmla="*/ 1 w 6"/>
                    <a:gd name="T41" fmla="*/ 5 h 5"/>
                    <a:gd name="T42" fmla="*/ 2 w 6"/>
                    <a:gd name="T43" fmla="*/ 5 h 5"/>
                    <a:gd name="T44" fmla="*/ 3 w 6"/>
                    <a:gd name="T45" fmla="*/ 5 h 5"/>
                    <a:gd name="T46" fmla="*/ 3 w 6"/>
                    <a:gd name="T47" fmla="*/ 5 h 5"/>
                    <a:gd name="T48" fmla="*/ 3 w 6"/>
                    <a:gd name="T49" fmla="*/ 4 h 5"/>
                    <a:gd name="T50" fmla="*/ 3 w 6"/>
                    <a:gd name="T51" fmla="*/ 4 h 5"/>
                    <a:gd name="T52" fmla="*/ 4 w 6"/>
                    <a:gd name="T53" fmla="*/ 4 h 5"/>
                    <a:gd name="T54" fmla="*/ 4 w 6"/>
                    <a:gd name="T5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5">
                      <a:moveTo>
                        <a:pt x="4" y="4"/>
                      </a:moveTo>
                      <a:cubicBezTo>
                        <a:pt x="4" y="4"/>
                        <a:pt x="4" y="4"/>
                        <a:pt x="4" y="4"/>
                      </a:cubicBezTo>
                      <a:cubicBezTo>
                        <a:pt x="4" y="4"/>
                        <a:pt x="4" y="4"/>
                        <a:pt x="4" y="4"/>
                      </a:cubicBezTo>
                      <a:cubicBezTo>
                        <a:pt x="5" y="4"/>
                        <a:pt x="5" y="4"/>
                        <a:pt x="5" y="4"/>
                      </a:cubicBezTo>
                      <a:cubicBezTo>
                        <a:pt x="5" y="4"/>
                        <a:pt x="5" y="3"/>
                        <a:pt x="6" y="3"/>
                      </a:cubicBezTo>
                      <a:cubicBezTo>
                        <a:pt x="6" y="3"/>
                        <a:pt x="6" y="2"/>
                        <a:pt x="6" y="2"/>
                      </a:cubicBezTo>
                      <a:cubicBezTo>
                        <a:pt x="6" y="2"/>
                        <a:pt x="5" y="1"/>
                        <a:pt x="5" y="1"/>
                      </a:cubicBezTo>
                      <a:cubicBezTo>
                        <a:pt x="5" y="1"/>
                        <a:pt x="4" y="1"/>
                        <a:pt x="4" y="1"/>
                      </a:cubicBezTo>
                      <a:cubicBezTo>
                        <a:pt x="4" y="1"/>
                        <a:pt x="4" y="1"/>
                        <a:pt x="4" y="1"/>
                      </a:cubicBezTo>
                      <a:cubicBezTo>
                        <a:pt x="4" y="1"/>
                        <a:pt x="4" y="1"/>
                        <a:pt x="4" y="1"/>
                      </a:cubicBezTo>
                      <a:cubicBezTo>
                        <a:pt x="4" y="1"/>
                        <a:pt x="3" y="1"/>
                        <a:pt x="3" y="1"/>
                      </a:cubicBezTo>
                      <a:cubicBezTo>
                        <a:pt x="3" y="1"/>
                        <a:pt x="3" y="1"/>
                        <a:pt x="3" y="1"/>
                      </a:cubicBezTo>
                      <a:cubicBezTo>
                        <a:pt x="2" y="0"/>
                        <a:pt x="2" y="0"/>
                        <a:pt x="2" y="1"/>
                      </a:cubicBezTo>
                      <a:cubicBezTo>
                        <a:pt x="1" y="1"/>
                        <a:pt x="1" y="1"/>
                        <a:pt x="1" y="1"/>
                      </a:cubicBezTo>
                      <a:cubicBezTo>
                        <a:pt x="1" y="1"/>
                        <a:pt x="1" y="1"/>
                        <a:pt x="1" y="2"/>
                      </a:cubicBezTo>
                      <a:cubicBezTo>
                        <a:pt x="1" y="2"/>
                        <a:pt x="1" y="2"/>
                        <a:pt x="0" y="3"/>
                      </a:cubicBezTo>
                      <a:cubicBezTo>
                        <a:pt x="0" y="3"/>
                        <a:pt x="0" y="3"/>
                        <a:pt x="0" y="3"/>
                      </a:cubicBezTo>
                      <a:cubicBezTo>
                        <a:pt x="0" y="4"/>
                        <a:pt x="0" y="5"/>
                        <a:pt x="0" y="5"/>
                      </a:cubicBezTo>
                      <a:cubicBezTo>
                        <a:pt x="0" y="5"/>
                        <a:pt x="0" y="5"/>
                        <a:pt x="0" y="5"/>
                      </a:cubicBezTo>
                      <a:cubicBezTo>
                        <a:pt x="0" y="5"/>
                        <a:pt x="0" y="5"/>
                        <a:pt x="1" y="5"/>
                      </a:cubicBezTo>
                      <a:cubicBezTo>
                        <a:pt x="1" y="5"/>
                        <a:pt x="1" y="5"/>
                        <a:pt x="1" y="5"/>
                      </a:cubicBezTo>
                      <a:cubicBezTo>
                        <a:pt x="1" y="5"/>
                        <a:pt x="2" y="5"/>
                        <a:pt x="2" y="5"/>
                      </a:cubicBezTo>
                      <a:cubicBezTo>
                        <a:pt x="2" y="5"/>
                        <a:pt x="2" y="5"/>
                        <a:pt x="3" y="5"/>
                      </a:cubicBezTo>
                      <a:cubicBezTo>
                        <a:pt x="3" y="5"/>
                        <a:pt x="3" y="5"/>
                        <a:pt x="3" y="5"/>
                      </a:cubicBezTo>
                      <a:cubicBezTo>
                        <a:pt x="3" y="5"/>
                        <a:pt x="3" y="4"/>
                        <a:pt x="3" y="4"/>
                      </a:cubicBezTo>
                      <a:cubicBezTo>
                        <a:pt x="3" y="4"/>
                        <a:pt x="3" y="4"/>
                        <a:pt x="3" y="4"/>
                      </a:cubicBezTo>
                      <a:cubicBezTo>
                        <a:pt x="3" y="4"/>
                        <a:pt x="4" y="4"/>
                        <a:pt x="4" y="4"/>
                      </a:cubicBezTo>
                      <a:cubicBezTo>
                        <a:pt x="4" y="4"/>
                        <a:pt x="4" y="4"/>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29" name="Freeform 4393"/>
                <p:cNvSpPr>
                  <a:spLocks/>
                </p:cNvSpPr>
                <p:nvPr/>
              </p:nvSpPr>
              <p:spPr bwMode="auto">
                <a:xfrm>
                  <a:off x="3930650" y="2139951"/>
                  <a:ext cx="0" cy="3175"/>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0" name="Freeform 4394"/>
                <p:cNvSpPr>
                  <a:spLocks/>
                </p:cNvSpPr>
                <p:nvPr/>
              </p:nvSpPr>
              <p:spPr bwMode="auto">
                <a:xfrm>
                  <a:off x="3930650" y="2147888"/>
                  <a:ext cx="0" cy="3175"/>
                </a:xfrm>
                <a:custGeom>
                  <a:avLst/>
                  <a:gdLst>
                    <a:gd name="T0" fmla="*/ 0 h 1"/>
                    <a:gd name="T1" fmla="*/ 1 h 1"/>
                    <a:gd name="T2" fmla="*/ 1 h 1"/>
                    <a:gd name="T3" fmla="*/ 1 h 1"/>
                    <a:gd name="T4" fmla="*/ 1 h 1"/>
                    <a:gd name="T5" fmla="*/ 0 h 1"/>
                    <a:gd name="T6" fmla="*/ 0 h 1"/>
                    <a:gd name="T7" fmla="*/ 0 h 1"/>
                    <a:gd name="T8"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0"/>
                      </a:moveTo>
                      <a:cubicBezTo>
                        <a:pt x="0" y="0"/>
                        <a:pt x="0" y="0"/>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1" name="Oval 4395"/>
                <p:cNvSpPr>
                  <a:spLocks noChangeArrowheads="1"/>
                </p:cNvSpPr>
                <p:nvPr/>
              </p:nvSpPr>
              <p:spPr bwMode="auto">
                <a:xfrm>
                  <a:off x="3927475" y="2136776"/>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2" name="Oval 4396"/>
                <p:cNvSpPr>
                  <a:spLocks noChangeArrowheads="1"/>
                </p:cNvSpPr>
                <p:nvPr/>
              </p:nvSpPr>
              <p:spPr bwMode="auto">
                <a:xfrm>
                  <a:off x="3917950" y="2097088"/>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3" name="Freeform 4397"/>
                <p:cNvSpPr>
                  <a:spLocks/>
                </p:cNvSpPr>
                <p:nvPr/>
              </p:nvSpPr>
              <p:spPr bwMode="auto">
                <a:xfrm>
                  <a:off x="3902075" y="2179638"/>
                  <a:ext cx="7938" cy="6350"/>
                </a:xfrm>
                <a:custGeom>
                  <a:avLst/>
                  <a:gdLst>
                    <a:gd name="T0" fmla="*/ 2 w 3"/>
                    <a:gd name="T1" fmla="*/ 0 h 2"/>
                    <a:gd name="T2" fmla="*/ 0 w 3"/>
                    <a:gd name="T3" fmla="*/ 1 h 2"/>
                    <a:gd name="T4" fmla="*/ 0 w 3"/>
                    <a:gd name="T5" fmla="*/ 1 h 2"/>
                    <a:gd name="T6" fmla="*/ 0 w 3"/>
                    <a:gd name="T7" fmla="*/ 1 h 2"/>
                    <a:gd name="T8" fmla="*/ 1 w 3"/>
                    <a:gd name="T9" fmla="*/ 2 h 2"/>
                    <a:gd name="T10" fmla="*/ 1 w 3"/>
                    <a:gd name="T11" fmla="*/ 2 h 2"/>
                    <a:gd name="T12" fmla="*/ 1 w 3"/>
                    <a:gd name="T13" fmla="*/ 2 h 2"/>
                    <a:gd name="T14" fmla="*/ 1 w 3"/>
                    <a:gd name="T15" fmla="*/ 1 h 2"/>
                    <a:gd name="T16" fmla="*/ 3 w 3"/>
                    <a:gd name="T17" fmla="*/ 0 h 2"/>
                    <a:gd name="T18" fmla="*/ 2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0"/>
                      </a:moveTo>
                      <a:cubicBezTo>
                        <a:pt x="0" y="1"/>
                        <a:pt x="0" y="1"/>
                        <a:pt x="0" y="1"/>
                      </a:cubicBezTo>
                      <a:cubicBezTo>
                        <a:pt x="0" y="1"/>
                        <a:pt x="0" y="1"/>
                        <a:pt x="0" y="1"/>
                      </a:cubicBezTo>
                      <a:cubicBezTo>
                        <a:pt x="0" y="1"/>
                        <a:pt x="0" y="1"/>
                        <a:pt x="0" y="1"/>
                      </a:cubicBezTo>
                      <a:cubicBezTo>
                        <a:pt x="0" y="2"/>
                        <a:pt x="1" y="2"/>
                        <a:pt x="1" y="2"/>
                      </a:cubicBezTo>
                      <a:cubicBezTo>
                        <a:pt x="1" y="2"/>
                        <a:pt x="1" y="2"/>
                        <a:pt x="1" y="2"/>
                      </a:cubicBezTo>
                      <a:cubicBezTo>
                        <a:pt x="1" y="2"/>
                        <a:pt x="1" y="2"/>
                        <a:pt x="1" y="2"/>
                      </a:cubicBezTo>
                      <a:cubicBezTo>
                        <a:pt x="1" y="2"/>
                        <a:pt x="1" y="2"/>
                        <a:pt x="1" y="1"/>
                      </a:cubicBezTo>
                      <a:cubicBezTo>
                        <a:pt x="3" y="0"/>
                        <a:pt x="3" y="0"/>
                        <a:pt x="3"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4" name="Freeform 4398"/>
                <p:cNvSpPr>
                  <a:spLocks/>
                </p:cNvSpPr>
                <p:nvPr/>
              </p:nvSpPr>
              <p:spPr bwMode="auto">
                <a:xfrm>
                  <a:off x="3209925" y="2847976"/>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5" name="Freeform 4399"/>
                <p:cNvSpPr>
                  <a:spLocks/>
                </p:cNvSpPr>
                <p:nvPr/>
              </p:nvSpPr>
              <p:spPr bwMode="auto">
                <a:xfrm>
                  <a:off x="3184525" y="26304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6" name="Freeform 4400"/>
                <p:cNvSpPr>
                  <a:spLocks/>
                </p:cNvSpPr>
                <p:nvPr/>
              </p:nvSpPr>
              <p:spPr bwMode="auto">
                <a:xfrm>
                  <a:off x="3109913" y="2616201"/>
                  <a:ext cx="74613" cy="28575"/>
                </a:xfrm>
                <a:custGeom>
                  <a:avLst/>
                  <a:gdLst>
                    <a:gd name="T0" fmla="*/ 24 w 26"/>
                    <a:gd name="T1" fmla="*/ 4 h 10"/>
                    <a:gd name="T2" fmla="*/ 22 w 26"/>
                    <a:gd name="T3" fmla="*/ 3 h 10"/>
                    <a:gd name="T4" fmla="*/ 18 w 26"/>
                    <a:gd name="T5" fmla="*/ 3 h 10"/>
                    <a:gd name="T6" fmla="*/ 14 w 26"/>
                    <a:gd name="T7" fmla="*/ 2 h 10"/>
                    <a:gd name="T8" fmla="*/ 13 w 26"/>
                    <a:gd name="T9" fmla="*/ 2 h 10"/>
                    <a:gd name="T10" fmla="*/ 11 w 26"/>
                    <a:gd name="T11" fmla="*/ 1 h 10"/>
                    <a:gd name="T12" fmla="*/ 10 w 26"/>
                    <a:gd name="T13" fmla="*/ 0 h 10"/>
                    <a:gd name="T14" fmla="*/ 8 w 26"/>
                    <a:gd name="T15" fmla="*/ 0 h 10"/>
                    <a:gd name="T16" fmla="*/ 9 w 26"/>
                    <a:gd name="T17" fmla="*/ 1 h 10"/>
                    <a:gd name="T18" fmla="*/ 11 w 26"/>
                    <a:gd name="T19" fmla="*/ 1 h 10"/>
                    <a:gd name="T20" fmla="*/ 12 w 26"/>
                    <a:gd name="T21" fmla="*/ 2 h 10"/>
                    <a:gd name="T22" fmla="*/ 8 w 26"/>
                    <a:gd name="T23" fmla="*/ 1 h 10"/>
                    <a:gd name="T24" fmla="*/ 7 w 26"/>
                    <a:gd name="T25" fmla="*/ 0 h 10"/>
                    <a:gd name="T26" fmla="*/ 5 w 26"/>
                    <a:gd name="T27" fmla="*/ 0 h 10"/>
                    <a:gd name="T28" fmla="*/ 3 w 26"/>
                    <a:gd name="T29" fmla="*/ 0 h 10"/>
                    <a:gd name="T30" fmla="*/ 4 w 26"/>
                    <a:gd name="T31" fmla="*/ 1 h 10"/>
                    <a:gd name="T32" fmla="*/ 6 w 26"/>
                    <a:gd name="T33" fmla="*/ 0 h 10"/>
                    <a:gd name="T34" fmla="*/ 7 w 26"/>
                    <a:gd name="T35" fmla="*/ 1 h 10"/>
                    <a:gd name="T36" fmla="*/ 11 w 26"/>
                    <a:gd name="T37" fmla="*/ 4 h 10"/>
                    <a:gd name="T38" fmla="*/ 14 w 26"/>
                    <a:gd name="T39" fmla="*/ 4 h 10"/>
                    <a:gd name="T40" fmla="*/ 6 w 26"/>
                    <a:gd name="T41" fmla="*/ 3 h 10"/>
                    <a:gd name="T42" fmla="*/ 4 w 26"/>
                    <a:gd name="T43" fmla="*/ 2 h 10"/>
                    <a:gd name="T44" fmla="*/ 7 w 26"/>
                    <a:gd name="T45" fmla="*/ 4 h 10"/>
                    <a:gd name="T46" fmla="*/ 7 w 26"/>
                    <a:gd name="T47" fmla="*/ 4 h 10"/>
                    <a:gd name="T48" fmla="*/ 4 w 26"/>
                    <a:gd name="T49" fmla="*/ 4 h 10"/>
                    <a:gd name="T50" fmla="*/ 6 w 26"/>
                    <a:gd name="T51" fmla="*/ 5 h 10"/>
                    <a:gd name="T52" fmla="*/ 5 w 26"/>
                    <a:gd name="T53" fmla="*/ 5 h 10"/>
                    <a:gd name="T54" fmla="*/ 4 w 26"/>
                    <a:gd name="T55" fmla="*/ 6 h 10"/>
                    <a:gd name="T56" fmla="*/ 2 w 26"/>
                    <a:gd name="T57" fmla="*/ 6 h 10"/>
                    <a:gd name="T58" fmla="*/ 2 w 26"/>
                    <a:gd name="T59" fmla="*/ 6 h 10"/>
                    <a:gd name="T60" fmla="*/ 2 w 26"/>
                    <a:gd name="T61" fmla="*/ 7 h 10"/>
                    <a:gd name="T62" fmla="*/ 1 w 26"/>
                    <a:gd name="T63" fmla="*/ 8 h 10"/>
                    <a:gd name="T64" fmla="*/ 1 w 26"/>
                    <a:gd name="T65" fmla="*/ 9 h 10"/>
                    <a:gd name="T66" fmla="*/ 0 w 26"/>
                    <a:gd name="T67" fmla="*/ 9 h 10"/>
                    <a:gd name="T68" fmla="*/ 1 w 26"/>
                    <a:gd name="T69" fmla="*/ 10 h 10"/>
                    <a:gd name="T70" fmla="*/ 11 w 26"/>
                    <a:gd name="T71" fmla="*/ 6 h 10"/>
                    <a:gd name="T72" fmla="*/ 14 w 26"/>
                    <a:gd name="T73" fmla="*/ 5 h 10"/>
                    <a:gd name="T74" fmla="*/ 17 w 26"/>
                    <a:gd name="T75" fmla="*/ 4 h 10"/>
                    <a:gd name="T76" fmla="*/ 19 w 26"/>
                    <a:gd name="T77" fmla="*/ 4 h 10"/>
                    <a:gd name="T78" fmla="*/ 22 w 26"/>
                    <a:gd name="T79" fmla="*/ 4 h 10"/>
                    <a:gd name="T80" fmla="*/ 22 w 26"/>
                    <a:gd name="T81" fmla="*/ 5 h 10"/>
                    <a:gd name="T82" fmla="*/ 20 w 26"/>
                    <a:gd name="T83" fmla="*/ 5 h 10"/>
                    <a:gd name="T84" fmla="*/ 21 w 26"/>
                    <a:gd name="T85" fmla="*/ 6 h 10"/>
                    <a:gd name="T86" fmla="*/ 22 w 26"/>
                    <a:gd name="T87" fmla="*/ 6 h 10"/>
                    <a:gd name="T88" fmla="*/ 23 w 26"/>
                    <a:gd name="T89" fmla="*/ 6 h 10"/>
                    <a:gd name="T90" fmla="*/ 24 w 26"/>
                    <a:gd name="T91" fmla="*/ 5 h 10"/>
                    <a:gd name="T92" fmla="*/ 25 w 26"/>
                    <a:gd name="T93" fmla="*/ 5 h 10"/>
                    <a:gd name="T94" fmla="*/ 23 w 26"/>
                    <a:gd name="T95" fmla="*/ 5 h 10"/>
                    <a:gd name="T96" fmla="*/ 24 w 26"/>
                    <a:gd name="T9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 h="10">
                      <a:moveTo>
                        <a:pt x="25" y="4"/>
                      </a:moveTo>
                      <a:cubicBezTo>
                        <a:pt x="25" y="4"/>
                        <a:pt x="24" y="4"/>
                        <a:pt x="24" y="4"/>
                      </a:cubicBezTo>
                      <a:cubicBezTo>
                        <a:pt x="24" y="4"/>
                        <a:pt x="24" y="4"/>
                        <a:pt x="24" y="4"/>
                      </a:cubicBezTo>
                      <a:cubicBezTo>
                        <a:pt x="24" y="4"/>
                        <a:pt x="24" y="4"/>
                        <a:pt x="23" y="4"/>
                      </a:cubicBezTo>
                      <a:cubicBezTo>
                        <a:pt x="23" y="4"/>
                        <a:pt x="23" y="3"/>
                        <a:pt x="23" y="3"/>
                      </a:cubicBezTo>
                      <a:cubicBezTo>
                        <a:pt x="23" y="3"/>
                        <a:pt x="22" y="3"/>
                        <a:pt x="22" y="3"/>
                      </a:cubicBezTo>
                      <a:cubicBezTo>
                        <a:pt x="21" y="3"/>
                        <a:pt x="21" y="3"/>
                        <a:pt x="21" y="3"/>
                      </a:cubicBezTo>
                      <a:cubicBezTo>
                        <a:pt x="21" y="2"/>
                        <a:pt x="21" y="2"/>
                        <a:pt x="21" y="2"/>
                      </a:cubicBezTo>
                      <a:cubicBezTo>
                        <a:pt x="21" y="2"/>
                        <a:pt x="19" y="3"/>
                        <a:pt x="18" y="3"/>
                      </a:cubicBezTo>
                      <a:cubicBezTo>
                        <a:pt x="18" y="3"/>
                        <a:pt x="17" y="2"/>
                        <a:pt x="17" y="2"/>
                      </a:cubicBezTo>
                      <a:cubicBezTo>
                        <a:pt x="16" y="2"/>
                        <a:pt x="16" y="3"/>
                        <a:pt x="15" y="3"/>
                      </a:cubicBezTo>
                      <a:cubicBezTo>
                        <a:pt x="14" y="2"/>
                        <a:pt x="14" y="2"/>
                        <a:pt x="14" y="2"/>
                      </a:cubicBezTo>
                      <a:cubicBezTo>
                        <a:pt x="14" y="2"/>
                        <a:pt x="14" y="2"/>
                        <a:pt x="13" y="2"/>
                      </a:cubicBezTo>
                      <a:cubicBezTo>
                        <a:pt x="13" y="2"/>
                        <a:pt x="13" y="2"/>
                        <a:pt x="13" y="2"/>
                      </a:cubicBezTo>
                      <a:cubicBezTo>
                        <a:pt x="13" y="2"/>
                        <a:pt x="13" y="2"/>
                        <a:pt x="13" y="2"/>
                      </a:cubicBezTo>
                      <a:cubicBezTo>
                        <a:pt x="12" y="2"/>
                        <a:pt x="12" y="1"/>
                        <a:pt x="12" y="1"/>
                      </a:cubicBezTo>
                      <a:cubicBezTo>
                        <a:pt x="12" y="1"/>
                        <a:pt x="12" y="1"/>
                        <a:pt x="12" y="1"/>
                      </a:cubicBezTo>
                      <a:cubicBezTo>
                        <a:pt x="11" y="1"/>
                        <a:pt x="11" y="1"/>
                        <a:pt x="11" y="1"/>
                      </a:cubicBezTo>
                      <a:cubicBezTo>
                        <a:pt x="11" y="1"/>
                        <a:pt x="11" y="1"/>
                        <a:pt x="11" y="1"/>
                      </a:cubicBezTo>
                      <a:cubicBezTo>
                        <a:pt x="11" y="1"/>
                        <a:pt x="10" y="0"/>
                        <a:pt x="10" y="0"/>
                      </a:cubicBezTo>
                      <a:cubicBezTo>
                        <a:pt x="10" y="0"/>
                        <a:pt x="10" y="0"/>
                        <a:pt x="10" y="0"/>
                      </a:cubicBezTo>
                      <a:cubicBezTo>
                        <a:pt x="9" y="0"/>
                        <a:pt x="9" y="0"/>
                        <a:pt x="9" y="0"/>
                      </a:cubicBezTo>
                      <a:cubicBezTo>
                        <a:pt x="9" y="0"/>
                        <a:pt x="9" y="0"/>
                        <a:pt x="8" y="0"/>
                      </a:cubicBezTo>
                      <a:cubicBezTo>
                        <a:pt x="8" y="0"/>
                        <a:pt x="8" y="0"/>
                        <a:pt x="8" y="0"/>
                      </a:cubicBezTo>
                      <a:cubicBezTo>
                        <a:pt x="8" y="0"/>
                        <a:pt x="8" y="0"/>
                        <a:pt x="8" y="0"/>
                      </a:cubicBezTo>
                      <a:cubicBezTo>
                        <a:pt x="8" y="0"/>
                        <a:pt x="9" y="0"/>
                        <a:pt x="9" y="0"/>
                      </a:cubicBezTo>
                      <a:cubicBezTo>
                        <a:pt x="9" y="0"/>
                        <a:pt x="9" y="1"/>
                        <a:pt x="9" y="1"/>
                      </a:cubicBezTo>
                      <a:cubicBezTo>
                        <a:pt x="9" y="1"/>
                        <a:pt x="9" y="1"/>
                        <a:pt x="10" y="1"/>
                      </a:cubicBezTo>
                      <a:cubicBezTo>
                        <a:pt x="10" y="1"/>
                        <a:pt x="10" y="1"/>
                        <a:pt x="10" y="1"/>
                      </a:cubicBezTo>
                      <a:cubicBezTo>
                        <a:pt x="10" y="1"/>
                        <a:pt x="11" y="1"/>
                        <a:pt x="11" y="1"/>
                      </a:cubicBezTo>
                      <a:cubicBezTo>
                        <a:pt x="11" y="1"/>
                        <a:pt x="12" y="2"/>
                        <a:pt x="12" y="2"/>
                      </a:cubicBezTo>
                      <a:cubicBezTo>
                        <a:pt x="12" y="2"/>
                        <a:pt x="12" y="2"/>
                        <a:pt x="12" y="2"/>
                      </a:cubicBezTo>
                      <a:cubicBezTo>
                        <a:pt x="12" y="2"/>
                        <a:pt x="12" y="2"/>
                        <a:pt x="12" y="2"/>
                      </a:cubicBezTo>
                      <a:cubicBezTo>
                        <a:pt x="12" y="2"/>
                        <a:pt x="12" y="2"/>
                        <a:pt x="12" y="2"/>
                      </a:cubicBezTo>
                      <a:cubicBezTo>
                        <a:pt x="8" y="1"/>
                        <a:pt x="8" y="1"/>
                        <a:pt x="8" y="1"/>
                      </a:cubicBezTo>
                      <a:cubicBezTo>
                        <a:pt x="8" y="1"/>
                        <a:pt x="8" y="1"/>
                        <a:pt x="8" y="1"/>
                      </a:cubicBezTo>
                      <a:cubicBezTo>
                        <a:pt x="8" y="1"/>
                        <a:pt x="7" y="1"/>
                        <a:pt x="7" y="1"/>
                      </a:cubicBezTo>
                      <a:cubicBezTo>
                        <a:pt x="7" y="1"/>
                        <a:pt x="7" y="1"/>
                        <a:pt x="7" y="1"/>
                      </a:cubicBezTo>
                      <a:cubicBezTo>
                        <a:pt x="7" y="1"/>
                        <a:pt x="7" y="0"/>
                        <a:pt x="7" y="0"/>
                      </a:cubicBezTo>
                      <a:cubicBezTo>
                        <a:pt x="7" y="0"/>
                        <a:pt x="6" y="0"/>
                        <a:pt x="6" y="0"/>
                      </a:cubicBezTo>
                      <a:cubicBezTo>
                        <a:pt x="6" y="0"/>
                        <a:pt x="6" y="0"/>
                        <a:pt x="6" y="0"/>
                      </a:cubicBezTo>
                      <a:cubicBezTo>
                        <a:pt x="6" y="0"/>
                        <a:pt x="5" y="0"/>
                        <a:pt x="5" y="0"/>
                      </a:cubicBezTo>
                      <a:cubicBezTo>
                        <a:pt x="5" y="0"/>
                        <a:pt x="4" y="0"/>
                        <a:pt x="4" y="0"/>
                      </a:cubicBezTo>
                      <a:cubicBezTo>
                        <a:pt x="3" y="0"/>
                        <a:pt x="3" y="0"/>
                        <a:pt x="3" y="0"/>
                      </a:cubicBezTo>
                      <a:cubicBezTo>
                        <a:pt x="3" y="0"/>
                        <a:pt x="3" y="0"/>
                        <a:pt x="3" y="0"/>
                      </a:cubicBezTo>
                      <a:cubicBezTo>
                        <a:pt x="3" y="1"/>
                        <a:pt x="3" y="1"/>
                        <a:pt x="3" y="1"/>
                      </a:cubicBezTo>
                      <a:cubicBezTo>
                        <a:pt x="3" y="1"/>
                        <a:pt x="3" y="1"/>
                        <a:pt x="3" y="1"/>
                      </a:cubicBezTo>
                      <a:cubicBezTo>
                        <a:pt x="4" y="1"/>
                        <a:pt x="4" y="1"/>
                        <a:pt x="4" y="1"/>
                      </a:cubicBezTo>
                      <a:cubicBezTo>
                        <a:pt x="4" y="1"/>
                        <a:pt x="4" y="1"/>
                        <a:pt x="4" y="1"/>
                      </a:cubicBezTo>
                      <a:cubicBezTo>
                        <a:pt x="4" y="1"/>
                        <a:pt x="5" y="0"/>
                        <a:pt x="5" y="0"/>
                      </a:cubicBezTo>
                      <a:cubicBezTo>
                        <a:pt x="5" y="0"/>
                        <a:pt x="6" y="0"/>
                        <a:pt x="6" y="0"/>
                      </a:cubicBezTo>
                      <a:cubicBezTo>
                        <a:pt x="6" y="0"/>
                        <a:pt x="6" y="0"/>
                        <a:pt x="6" y="1"/>
                      </a:cubicBezTo>
                      <a:cubicBezTo>
                        <a:pt x="5" y="1"/>
                        <a:pt x="5" y="1"/>
                        <a:pt x="5" y="1"/>
                      </a:cubicBezTo>
                      <a:cubicBezTo>
                        <a:pt x="6" y="1"/>
                        <a:pt x="6" y="1"/>
                        <a:pt x="7" y="1"/>
                      </a:cubicBezTo>
                      <a:cubicBezTo>
                        <a:pt x="7" y="3"/>
                        <a:pt x="7" y="3"/>
                        <a:pt x="7" y="3"/>
                      </a:cubicBezTo>
                      <a:cubicBezTo>
                        <a:pt x="7" y="3"/>
                        <a:pt x="8" y="3"/>
                        <a:pt x="8" y="3"/>
                      </a:cubicBezTo>
                      <a:cubicBezTo>
                        <a:pt x="8" y="3"/>
                        <a:pt x="9" y="4"/>
                        <a:pt x="11" y="4"/>
                      </a:cubicBezTo>
                      <a:cubicBezTo>
                        <a:pt x="12" y="4"/>
                        <a:pt x="13" y="4"/>
                        <a:pt x="13" y="4"/>
                      </a:cubicBezTo>
                      <a:cubicBezTo>
                        <a:pt x="13" y="4"/>
                        <a:pt x="13" y="4"/>
                        <a:pt x="14" y="4"/>
                      </a:cubicBezTo>
                      <a:cubicBezTo>
                        <a:pt x="14" y="4"/>
                        <a:pt x="14" y="4"/>
                        <a:pt x="14" y="4"/>
                      </a:cubicBezTo>
                      <a:cubicBezTo>
                        <a:pt x="14" y="4"/>
                        <a:pt x="13" y="4"/>
                        <a:pt x="13" y="4"/>
                      </a:cubicBezTo>
                      <a:cubicBezTo>
                        <a:pt x="13" y="4"/>
                        <a:pt x="9" y="4"/>
                        <a:pt x="8" y="4"/>
                      </a:cubicBezTo>
                      <a:cubicBezTo>
                        <a:pt x="7" y="3"/>
                        <a:pt x="6" y="3"/>
                        <a:pt x="6" y="3"/>
                      </a:cubicBezTo>
                      <a:cubicBezTo>
                        <a:pt x="6" y="2"/>
                        <a:pt x="6" y="2"/>
                        <a:pt x="6" y="2"/>
                      </a:cubicBezTo>
                      <a:cubicBezTo>
                        <a:pt x="5" y="2"/>
                        <a:pt x="5" y="2"/>
                        <a:pt x="5" y="2"/>
                      </a:cubicBezTo>
                      <a:cubicBezTo>
                        <a:pt x="4" y="2"/>
                        <a:pt x="4" y="2"/>
                        <a:pt x="4" y="2"/>
                      </a:cubicBezTo>
                      <a:cubicBezTo>
                        <a:pt x="4" y="2"/>
                        <a:pt x="5" y="3"/>
                        <a:pt x="5" y="3"/>
                      </a:cubicBezTo>
                      <a:cubicBezTo>
                        <a:pt x="6" y="3"/>
                        <a:pt x="6" y="3"/>
                        <a:pt x="6" y="3"/>
                      </a:cubicBezTo>
                      <a:cubicBezTo>
                        <a:pt x="7" y="3"/>
                        <a:pt x="7" y="3"/>
                        <a:pt x="7" y="4"/>
                      </a:cubicBezTo>
                      <a:cubicBezTo>
                        <a:pt x="7" y="4"/>
                        <a:pt x="7" y="4"/>
                        <a:pt x="7" y="4"/>
                      </a:cubicBezTo>
                      <a:cubicBezTo>
                        <a:pt x="7" y="4"/>
                        <a:pt x="7" y="4"/>
                        <a:pt x="7" y="4"/>
                      </a:cubicBezTo>
                      <a:cubicBezTo>
                        <a:pt x="7" y="4"/>
                        <a:pt x="7" y="4"/>
                        <a:pt x="7" y="4"/>
                      </a:cubicBezTo>
                      <a:cubicBezTo>
                        <a:pt x="5" y="4"/>
                        <a:pt x="5" y="4"/>
                        <a:pt x="5" y="4"/>
                      </a:cubicBezTo>
                      <a:cubicBezTo>
                        <a:pt x="4" y="4"/>
                        <a:pt x="4" y="4"/>
                        <a:pt x="4" y="4"/>
                      </a:cubicBezTo>
                      <a:cubicBezTo>
                        <a:pt x="4" y="4"/>
                        <a:pt x="4" y="4"/>
                        <a:pt x="4" y="4"/>
                      </a:cubicBezTo>
                      <a:cubicBezTo>
                        <a:pt x="4" y="5"/>
                        <a:pt x="4" y="5"/>
                        <a:pt x="5" y="5"/>
                      </a:cubicBezTo>
                      <a:cubicBezTo>
                        <a:pt x="5" y="5"/>
                        <a:pt x="5" y="5"/>
                        <a:pt x="5" y="5"/>
                      </a:cubicBezTo>
                      <a:cubicBezTo>
                        <a:pt x="5" y="5"/>
                        <a:pt x="6" y="5"/>
                        <a:pt x="6" y="5"/>
                      </a:cubicBezTo>
                      <a:cubicBezTo>
                        <a:pt x="6" y="5"/>
                        <a:pt x="6" y="5"/>
                        <a:pt x="6" y="5"/>
                      </a:cubicBezTo>
                      <a:cubicBezTo>
                        <a:pt x="6" y="5"/>
                        <a:pt x="6" y="5"/>
                        <a:pt x="5" y="5"/>
                      </a:cubicBezTo>
                      <a:cubicBezTo>
                        <a:pt x="5" y="5"/>
                        <a:pt x="5" y="5"/>
                        <a:pt x="5" y="5"/>
                      </a:cubicBezTo>
                      <a:cubicBezTo>
                        <a:pt x="5" y="5"/>
                        <a:pt x="5" y="5"/>
                        <a:pt x="5" y="5"/>
                      </a:cubicBezTo>
                      <a:cubicBezTo>
                        <a:pt x="4" y="5"/>
                        <a:pt x="4" y="5"/>
                        <a:pt x="4" y="5"/>
                      </a:cubicBezTo>
                      <a:cubicBezTo>
                        <a:pt x="4" y="6"/>
                        <a:pt x="4" y="6"/>
                        <a:pt x="4" y="6"/>
                      </a:cubicBezTo>
                      <a:cubicBezTo>
                        <a:pt x="4" y="6"/>
                        <a:pt x="3" y="6"/>
                        <a:pt x="3" y="6"/>
                      </a:cubicBezTo>
                      <a:cubicBezTo>
                        <a:pt x="3" y="6"/>
                        <a:pt x="3" y="6"/>
                        <a:pt x="3" y="6"/>
                      </a:cubicBezTo>
                      <a:cubicBezTo>
                        <a:pt x="2" y="6"/>
                        <a:pt x="2" y="6"/>
                        <a:pt x="2" y="6"/>
                      </a:cubicBezTo>
                      <a:cubicBezTo>
                        <a:pt x="2" y="6"/>
                        <a:pt x="2" y="6"/>
                        <a:pt x="3" y="6"/>
                      </a:cubicBezTo>
                      <a:cubicBezTo>
                        <a:pt x="3" y="6"/>
                        <a:pt x="3" y="6"/>
                        <a:pt x="3" y="6"/>
                      </a:cubicBezTo>
                      <a:cubicBezTo>
                        <a:pt x="2" y="6"/>
                        <a:pt x="2" y="5"/>
                        <a:pt x="2" y="6"/>
                      </a:cubicBezTo>
                      <a:cubicBezTo>
                        <a:pt x="2" y="6"/>
                        <a:pt x="1" y="6"/>
                        <a:pt x="1" y="6"/>
                      </a:cubicBezTo>
                      <a:cubicBezTo>
                        <a:pt x="2" y="7"/>
                        <a:pt x="2" y="7"/>
                        <a:pt x="2" y="7"/>
                      </a:cubicBezTo>
                      <a:cubicBezTo>
                        <a:pt x="2" y="7"/>
                        <a:pt x="2" y="7"/>
                        <a:pt x="2" y="7"/>
                      </a:cubicBezTo>
                      <a:cubicBezTo>
                        <a:pt x="2" y="8"/>
                        <a:pt x="2" y="8"/>
                        <a:pt x="2" y="8"/>
                      </a:cubicBezTo>
                      <a:cubicBezTo>
                        <a:pt x="1" y="8"/>
                        <a:pt x="1" y="8"/>
                        <a:pt x="1" y="8"/>
                      </a:cubicBezTo>
                      <a:cubicBezTo>
                        <a:pt x="1" y="8"/>
                        <a:pt x="1" y="8"/>
                        <a:pt x="1" y="8"/>
                      </a:cubicBezTo>
                      <a:cubicBezTo>
                        <a:pt x="1" y="8"/>
                        <a:pt x="1" y="8"/>
                        <a:pt x="1" y="8"/>
                      </a:cubicBezTo>
                      <a:cubicBezTo>
                        <a:pt x="2" y="8"/>
                        <a:pt x="2" y="8"/>
                        <a:pt x="2" y="8"/>
                      </a:cubicBezTo>
                      <a:cubicBezTo>
                        <a:pt x="2" y="8"/>
                        <a:pt x="1" y="9"/>
                        <a:pt x="1" y="9"/>
                      </a:cubicBezTo>
                      <a:cubicBezTo>
                        <a:pt x="1" y="9"/>
                        <a:pt x="1" y="9"/>
                        <a:pt x="1" y="9"/>
                      </a:cubicBezTo>
                      <a:cubicBezTo>
                        <a:pt x="1" y="9"/>
                        <a:pt x="1" y="9"/>
                        <a:pt x="1" y="9"/>
                      </a:cubicBezTo>
                      <a:cubicBezTo>
                        <a:pt x="0" y="9"/>
                        <a:pt x="0" y="9"/>
                        <a:pt x="0" y="9"/>
                      </a:cubicBezTo>
                      <a:cubicBezTo>
                        <a:pt x="0" y="9"/>
                        <a:pt x="0" y="9"/>
                        <a:pt x="0" y="9"/>
                      </a:cubicBezTo>
                      <a:cubicBezTo>
                        <a:pt x="0" y="9"/>
                        <a:pt x="0" y="9"/>
                        <a:pt x="0" y="9"/>
                      </a:cubicBezTo>
                      <a:cubicBezTo>
                        <a:pt x="1" y="9"/>
                        <a:pt x="1" y="10"/>
                        <a:pt x="1" y="10"/>
                      </a:cubicBezTo>
                      <a:cubicBezTo>
                        <a:pt x="1" y="10"/>
                        <a:pt x="4" y="9"/>
                        <a:pt x="5" y="8"/>
                      </a:cubicBezTo>
                      <a:cubicBezTo>
                        <a:pt x="5" y="7"/>
                        <a:pt x="5" y="7"/>
                        <a:pt x="6" y="6"/>
                      </a:cubicBezTo>
                      <a:cubicBezTo>
                        <a:pt x="7" y="6"/>
                        <a:pt x="10" y="6"/>
                        <a:pt x="11" y="6"/>
                      </a:cubicBezTo>
                      <a:cubicBezTo>
                        <a:pt x="11" y="6"/>
                        <a:pt x="12" y="5"/>
                        <a:pt x="12" y="5"/>
                      </a:cubicBezTo>
                      <a:cubicBezTo>
                        <a:pt x="12" y="5"/>
                        <a:pt x="12" y="5"/>
                        <a:pt x="12" y="5"/>
                      </a:cubicBezTo>
                      <a:cubicBezTo>
                        <a:pt x="14" y="5"/>
                        <a:pt x="14" y="5"/>
                        <a:pt x="14" y="5"/>
                      </a:cubicBezTo>
                      <a:cubicBezTo>
                        <a:pt x="15" y="5"/>
                        <a:pt x="15" y="4"/>
                        <a:pt x="15" y="4"/>
                      </a:cubicBezTo>
                      <a:cubicBezTo>
                        <a:pt x="15" y="4"/>
                        <a:pt x="15" y="4"/>
                        <a:pt x="15" y="4"/>
                      </a:cubicBezTo>
                      <a:cubicBezTo>
                        <a:pt x="16" y="4"/>
                        <a:pt x="17" y="4"/>
                        <a:pt x="17" y="4"/>
                      </a:cubicBezTo>
                      <a:cubicBezTo>
                        <a:pt x="17" y="4"/>
                        <a:pt x="17" y="4"/>
                        <a:pt x="18" y="4"/>
                      </a:cubicBezTo>
                      <a:cubicBezTo>
                        <a:pt x="19" y="4"/>
                        <a:pt x="19" y="4"/>
                        <a:pt x="19" y="4"/>
                      </a:cubicBezTo>
                      <a:cubicBezTo>
                        <a:pt x="19" y="4"/>
                        <a:pt x="19" y="4"/>
                        <a:pt x="19" y="4"/>
                      </a:cubicBezTo>
                      <a:cubicBezTo>
                        <a:pt x="21" y="4"/>
                        <a:pt x="21" y="4"/>
                        <a:pt x="21" y="4"/>
                      </a:cubicBezTo>
                      <a:cubicBezTo>
                        <a:pt x="21" y="4"/>
                        <a:pt x="22" y="4"/>
                        <a:pt x="22" y="4"/>
                      </a:cubicBezTo>
                      <a:cubicBezTo>
                        <a:pt x="22" y="4"/>
                        <a:pt x="22" y="4"/>
                        <a:pt x="22" y="4"/>
                      </a:cubicBezTo>
                      <a:cubicBezTo>
                        <a:pt x="22" y="4"/>
                        <a:pt x="23" y="4"/>
                        <a:pt x="23" y="5"/>
                      </a:cubicBezTo>
                      <a:cubicBezTo>
                        <a:pt x="23" y="5"/>
                        <a:pt x="23" y="5"/>
                        <a:pt x="23" y="5"/>
                      </a:cubicBezTo>
                      <a:cubicBezTo>
                        <a:pt x="23" y="5"/>
                        <a:pt x="22" y="5"/>
                        <a:pt x="22" y="5"/>
                      </a:cubicBezTo>
                      <a:cubicBezTo>
                        <a:pt x="22" y="5"/>
                        <a:pt x="22" y="5"/>
                        <a:pt x="22" y="5"/>
                      </a:cubicBezTo>
                      <a:cubicBezTo>
                        <a:pt x="21" y="5"/>
                        <a:pt x="21" y="5"/>
                        <a:pt x="21" y="5"/>
                      </a:cubicBezTo>
                      <a:cubicBezTo>
                        <a:pt x="20" y="5"/>
                        <a:pt x="20" y="5"/>
                        <a:pt x="20" y="5"/>
                      </a:cubicBezTo>
                      <a:cubicBezTo>
                        <a:pt x="20" y="5"/>
                        <a:pt x="20" y="5"/>
                        <a:pt x="20" y="5"/>
                      </a:cubicBezTo>
                      <a:cubicBezTo>
                        <a:pt x="21" y="6"/>
                        <a:pt x="21" y="6"/>
                        <a:pt x="21" y="6"/>
                      </a:cubicBezTo>
                      <a:cubicBezTo>
                        <a:pt x="21" y="6"/>
                        <a:pt x="21" y="6"/>
                        <a:pt x="21" y="6"/>
                      </a:cubicBezTo>
                      <a:cubicBezTo>
                        <a:pt x="21" y="6"/>
                        <a:pt x="20" y="6"/>
                        <a:pt x="20" y="6"/>
                      </a:cubicBezTo>
                      <a:cubicBezTo>
                        <a:pt x="21" y="6"/>
                        <a:pt x="21" y="7"/>
                        <a:pt x="21" y="6"/>
                      </a:cubicBezTo>
                      <a:cubicBezTo>
                        <a:pt x="22" y="6"/>
                        <a:pt x="22" y="6"/>
                        <a:pt x="22" y="6"/>
                      </a:cubicBezTo>
                      <a:cubicBezTo>
                        <a:pt x="22" y="6"/>
                        <a:pt x="22" y="6"/>
                        <a:pt x="22" y="6"/>
                      </a:cubicBezTo>
                      <a:cubicBezTo>
                        <a:pt x="22" y="6"/>
                        <a:pt x="22" y="6"/>
                        <a:pt x="22" y="6"/>
                      </a:cubicBezTo>
                      <a:cubicBezTo>
                        <a:pt x="22" y="6"/>
                        <a:pt x="23" y="6"/>
                        <a:pt x="23" y="6"/>
                      </a:cubicBezTo>
                      <a:cubicBezTo>
                        <a:pt x="23" y="6"/>
                        <a:pt x="23" y="6"/>
                        <a:pt x="23" y="6"/>
                      </a:cubicBezTo>
                      <a:cubicBezTo>
                        <a:pt x="23" y="6"/>
                        <a:pt x="24" y="6"/>
                        <a:pt x="24" y="6"/>
                      </a:cubicBezTo>
                      <a:cubicBezTo>
                        <a:pt x="24" y="5"/>
                        <a:pt x="24" y="5"/>
                        <a:pt x="24" y="5"/>
                      </a:cubicBezTo>
                      <a:cubicBezTo>
                        <a:pt x="25" y="5"/>
                        <a:pt x="25" y="5"/>
                        <a:pt x="25" y="5"/>
                      </a:cubicBezTo>
                      <a:cubicBezTo>
                        <a:pt x="25" y="5"/>
                        <a:pt x="25" y="5"/>
                        <a:pt x="25" y="5"/>
                      </a:cubicBezTo>
                      <a:cubicBezTo>
                        <a:pt x="25" y="5"/>
                        <a:pt x="25" y="5"/>
                        <a:pt x="25" y="5"/>
                      </a:cubicBezTo>
                      <a:cubicBezTo>
                        <a:pt x="23" y="5"/>
                        <a:pt x="23" y="5"/>
                        <a:pt x="23" y="5"/>
                      </a:cubicBezTo>
                      <a:cubicBezTo>
                        <a:pt x="23" y="5"/>
                        <a:pt x="23" y="5"/>
                        <a:pt x="23" y="5"/>
                      </a:cubicBezTo>
                      <a:cubicBezTo>
                        <a:pt x="23" y="5"/>
                        <a:pt x="23" y="5"/>
                        <a:pt x="23" y="5"/>
                      </a:cubicBezTo>
                      <a:cubicBezTo>
                        <a:pt x="23" y="5"/>
                        <a:pt x="23" y="5"/>
                        <a:pt x="23" y="5"/>
                      </a:cubicBezTo>
                      <a:cubicBezTo>
                        <a:pt x="24" y="5"/>
                        <a:pt x="24" y="5"/>
                        <a:pt x="24" y="5"/>
                      </a:cubicBezTo>
                      <a:cubicBezTo>
                        <a:pt x="24" y="5"/>
                        <a:pt x="24" y="5"/>
                        <a:pt x="24" y="5"/>
                      </a:cubicBezTo>
                      <a:cubicBezTo>
                        <a:pt x="26" y="5"/>
                        <a:pt x="26" y="5"/>
                        <a:pt x="26" y="5"/>
                      </a:cubicBezTo>
                      <a:cubicBezTo>
                        <a:pt x="26" y="5"/>
                        <a:pt x="25" y="5"/>
                        <a:pt x="25"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7" name="Freeform 4401"/>
                <p:cNvSpPr>
                  <a:spLocks/>
                </p:cNvSpPr>
                <p:nvPr/>
              </p:nvSpPr>
              <p:spPr bwMode="auto">
                <a:xfrm>
                  <a:off x="3084513" y="19732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8" name="Oval 4402"/>
                <p:cNvSpPr>
                  <a:spLocks noChangeArrowheads="1"/>
                </p:cNvSpPr>
                <p:nvPr/>
              </p:nvSpPr>
              <p:spPr bwMode="auto">
                <a:xfrm>
                  <a:off x="3067050" y="2446338"/>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39" name="Freeform 4404"/>
                <p:cNvSpPr>
                  <a:spLocks/>
                </p:cNvSpPr>
                <p:nvPr/>
              </p:nvSpPr>
              <p:spPr bwMode="auto">
                <a:xfrm>
                  <a:off x="3829050" y="19415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0" name="Freeform 4405"/>
                <p:cNvSpPr>
                  <a:spLocks/>
                </p:cNvSpPr>
                <p:nvPr/>
              </p:nvSpPr>
              <p:spPr bwMode="auto">
                <a:xfrm>
                  <a:off x="3351213" y="2921001"/>
                  <a:ext cx="3175" cy="1588"/>
                </a:xfrm>
                <a:custGeom>
                  <a:avLst/>
                  <a:gdLst>
                    <a:gd name="T0" fmla="*/ 0 w 1"/>
                    <a:gd name="T1" fmla="*/ 0 h 1"/>
                    <a:gd name="T2" fmla="*/ 0 w 1"/>
                    <a:gd name="T3" fmla="*/ 1 h 1"/>
                    <a:gd name="T4" fmla="*/ 0 w 1"/>
                    <a:gd name="T5" fmla="*/ 1 h 1"/>
                    <a:gd name="T6" fmla="*/ 0 w 1"/>
                    <a:gd name="T7" fmla="*/ 1 h 1"/>
                    <a:gd name="T8" fmla="*/ 0 w 1"/>
                    <a:gd name="T9" fmla="*/ 1 h 1"/>
                    <a:gd name="T10" fmla="*/ 1 w 1"/>
                    <a:gd name="T11" fmla="*/ 1 h 1"/>
                    <a:gd name="T12" fmla="*/ 0 w 1"/>
                    <a:gd name="T13" fmla="*/ 1 h 1"/>
                    <a:gd name="T14" fmla="*/ 0 w 1"/>
                    <a:gd name="T15" fmla="*/ 0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0" y="1"/>
                      </a:cubicBez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1" name="Freeform 4406"/>
                <p:cNvSpPr>
                  <a:spLocks/>
                </p:cNvSpPr>
                <p:nvPr/>
              </p:nvSpPr>
              <p:spPr bwMode="auto">
                <a:xfrm>
                  <a:off x="3370263" y="2828926"/>
                  <a:ext cx="6350" cy="3175"/>
                </a:xfrm>
                <a:custGeom>
                  <a:avLst/>
                  <a:gdLst>
                    <a:gd name="T0" fmla="*/ 1 w 2"/>
                    <a:gd name="T1" fmla="*/ 0 h 1"/>
                    <a:gd name="T2" fmla="*/ 1 w 2"/>
                    <a:gd name="T3" fmla="*/ 0 h 1"/>
                    <a:gd name="T4" fmla="*/ 2 w 2"/>
                    <a:gd name="T5" fmla="*/ 1 h 1"/>
                    <a:gd name="T6" fmla="*/ 2 w 2"/>
                    <a:gd name="T7" fmla="*/ 0 h 1"/>
                    <a:gd name="T8" fmla="*/ 2 w 2"/>
                    <a:gd name="T9" fmla="*/ 0 h 1"/>
                    <a:gd name="T10" fmla="*/ 2 w 2"/>
                    <a:gd name="T11" fmla="*/ 0 h 1"/>
                    <a:gd name="T12" fmla="*/ 1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0"/>
                        <a:pt x="0" y="0"/>
                        <a:pt x="1" y="0"/>
                      </a:cubicBezTo>
                      <a:cubicBezTo>
                        <a:pt x="1" y="0"/>
                        <a:pt x="1" y="1"/>
                        <a:pt x="2" y="1"/>
                      </a:cubicBezTo>
                      <a:cubicBezTo>
                        <a:pt x="2" y="1"/>
                        <a:pt x="2" y="1"/>
                        <a:pt x="2" y="0"/>
                      </a:cubicBezTo>
                      <a:cubicBezTo>
                        <a:pt x="2" y="0"/>
                        <a:pt x="2" y="0"/>
                        <a:pt x="2" y="0"/>
                      </a:cubicBezTo>
                      <a:cubicBezTo>
                        <a:pt x="2" y="0"/>
                        <a:pt x="2" y="0"/>
                        <a:pt x="2"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2" name="Freeform 4407"/>
                <p:cNvSpPr>
                  <a:spLocks/>
                </p:cNvSpPr>
                <p:nvPr/>
              </p:nvSpPr>
              <p:spPr bwMode="auto">
                <a:xfrm>
                  <a:off x="3344863" y="2921001"/>
                  <a:ext cx="3175" cy="1588"/>
                </a:xfrm>
                <a:custGeom>
                  <a:avLst/>
                  <a:gdLst>
                    <a:gd name="T0" fmla="*/ 0 w 1"/>
                    <a:gd name="T1" fmla="*/ 1 h 1"/>
                    <a:gd name="T2" fmla="*/ 0 w 1"/>
                    <a:gd name="T3" fmla="*/ 1 h 1"/>
                    <a:gd name="T4" fmla="*/ 0 w 1"/>
                    <a:gd name="T5" fmla="*/ 1 h 1"/>
                    <a:gd name="T6" fmla="*/ 1 w 1"/>
                    <a:gd name="T7" fmla="*/ 1 h 1"/>
                    <a:gd name="T8" fmla="*/ 1 w 1"/>
                    <a:gd name="T9" fmla="*/ 0 h 1"/>
                    <a:gd name="T10" fmla="*/ 1 w 1"/>
                    <a:gd name="T11" fmla="*/ 0 h 1"/>
                    <a:gd name="T12" fmla="*/ 0 w 1"/>
                    <a:gd name="T13" fmla="*/ 0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1"/>
                        <a:pt x="1" y="1"/>
                      </a:cubicBezTo>
                      <a:cubicBezTo>
                        <a:pt x="1" y="0"/>
                        <a:pt x="1" y="0"/>
                        <a:pt x="1" y="0"/>
                      </a:cubicBezTo>
                      <a:cubicBezTo>
                        <a:pt x="1" y="0"/>
                        <a:pt x="1" y="0"/>
                        <a:pt x="1" y="0"/>
                      </a:cubicBez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3" name="Oval 4408"/>
                <p:cNvSpPr>
                  <a:spLocks noChangeArrowheads="1"/>
                </p:cNvSpPr>
                <p:nvPr/>
              </p:nvSpPr>
              <p:spPr bwMode="auto">
                <a:xfrm>
                  <a:off x="3344863" y="2925763"/>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4" name="Freeform 4409"/>
                <p:cNvSpPr>
                  <a:spLocks/>
                </p:cNvSpPr>
                <p:nvPr/>
              </p:nvSpPr>
              <p:spPr bwMode="auto">
                <a:xfrm>
                  <a:off x="3330575" y="2921001"/>
                  <a:ext cx="3175" cy="1588"/>
                </a:xfrm>
                <a:custGeom>
                  <a:avLst/>
                  <a:gdLst>
                    <a:gd name="T0" fmla="*/ 1 w 1"/>
                    <a:gd name="T1" fmla="*/ 1 h 1"/>
                    <a:gd name="T2" fmla="*/ 1 w 1"/>
                    <a:gd name="T3" fmla="*/ 0 h 1"/>
                    <a:gd name="T4" fmla="*/ 0 w 1"/>
                    <a:gd name="T5" fmla="*/ 0 h 1"/>
                    <a:gd name="T6" fmla="*/ 0 w 1"/>
                    <a:gd name="T7" fmla="*/ 1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0"/>
                        <a:pt x="1" y="0"/>
                        <a:pt x="1" y="0"/>
                      </a:cubicBezTo>
                      <a:cubicBezTo>
                        <a:pt x="1" y="0"/>
                        <a:pt x="0" y="0"/>
                        <a:pt x="0" y="0"/>
                      </a:cubicBezTo>
                      <a:cubicBezTo>
                        <a:pt x="0" y="1"/>
                        <a:pt x="0" y="1"/>
                        <a:pt x="0" y="1"/>
                      </a:cubicBezTo>
                      <a:cubicBezTo>
                        <a:pt x="0" y="1"/>
                        <a:pt x="0" y="1"/>
                        <a:pt x="0" y="1"/>
                      </a:cubicBezTo>
                      <a:cubicBezTo>
                        <a:pt x="0" y="1"/>
                        <a:pt x="0" y="1"/>
                        <a:pt x="0" y="1"/>
                      </a:cubicBezTo>
                      <a:lnTo>
                        <a:pt x="1"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5" name="Freeform 4410"/>
                <p:cNvSpPr>
                  <a:spLocks/>
                </p:cNvSpPr>
                <p:nvPr/>
              </p:nvSpPr>
              <p:spPr bwMode="auto">
                <a:xfrm>
                  <a:off x="3336925" y="2921001"/>
                  <a:ext cx="7938" cy="1588"/>
                </a:xfrm>
                <a:custGeom>
                  <a:avLst/>
                  <a:gdLst>
                    <a:gd name="T0" fmla="*/ 1 w 3"/>
                    <a:gd name="T1" fmla="*/ 0 h 1"/>
                    <a:gd name="T2" fmla="*/ 0 w 3"/>
                    <a:gd name="T3" fmla="*/ 0 h 1"/>
                    <a:gd name="T4" fmla="*/ 1 w 3"/>
                    <a:gd name="T5" fmla="*/ 1 h 1"/>
                    <a:gd name="T6" fmla="*/ 1 w 3"/>
                    <a:gd name="T7" fmla="*/ 1 h 1"/>
                    <a:gd name="T8" fmla="*/ 2 w 3"/>
                    <a:gd name="T9" fmla="*/ 0 h 1"/>
                    <a:gd name="T10" fmla="*/ 2 w 3"/>
                    <a:gd name="T11" fmla="*/ 0 h 1"/>
                    <a:gd name="T12" fmla="*/ 2 w 3"/>
                    <a:gd name="T13" fmla="*/ 1 h 1"/>
                    <a:gd name="T14" fmla="*/ 3 w 3"/>
                    <a:gd name="T15" fmla="*/ 1 h 1"/>
                    <a:gd name="T16" fmla="*/ 3 w 3"/>
                    <a:gd name="T17" fmla="*/ 0 h 1"/>
                    <a:gd name="T18" fmla="*/ 3 w 3"/>
                    <a:gd name="T19" fmla="*/ 0 h 1"/>
                    <a:gd name="T20" fmla="*/ 3 w 3"/>
                    <a:gd name="T21" fmla="*/ 0 h 1"/>
                    <a:gd name="T22" fmla="*/ 1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1" y="0"/>
                      </a:moveTo>
                      <a:cubicBezTo>
                        <a:pt x="0" y="0"/>
                        <a:pt x="0" y="0"/>
                        <a:pt x="0" y="0"/>
                      </a:cubicBezTo>
                      <a:cubicBezTo>
                        <a:pt x="1" y="1"/>
                        <a:pt x="1" y="1"/>
                        <a:pt x="1" y="1"/>
                      </a:cubicBezTo>
                      <a:cubicBezTo>
                        <a:pt x="1" y="1"/>
                        <a:pt x="1" y="1"/>
                        <a:pt x="1" y="1"/>
                      </a:cubicBezTo>
                      <a:cubicBezTo>
                        <a:pt x="2" y="1"/>
                        <a:pt x="2" y="0"/>
                        <a:pt x="2" y="0"/>
                      </a:cubicBezTo>
                      <a:cubicBezTo>
                        <a:pt x="2" y="0"/>
                        <a:pt x="2" y="0"/>
                        <a:pt x="2" y="0"/>
                      </a:cubicBezTo>
                      <a:cubicBezTo>
                        <a:pt x="2" y="1"/>
                        <a:pt x="2" y="1"/>
                        <a:pt x="2" y="1"/>
                      </a:cubicBezTo>
                      <a:cubicBezTo>
                        <a:pt x="2" y="1"/>
                        <a:pt x="2" y="1"/>
                        <a:pt x="3" y="1"/>
                      </a:cubicBezTo>
                      <a:cubicBezTo>
                        <a:pt x="3" y="0"/>
                        <a:pt x="3" y="0"/>
                        <a:pt x="3" y="0"/>
                      </a:cubicBezTo>
                      <a:cubicBezTo>
                        <a:pt x="3" y="0"/>
                        <a:pt x="3" y="0"/>
                        <a:pt x="3" y="0"/>
                      </a:cubicBezTo>
                      <a:cubicBezTo>
                        <a:pt x="3" y="0"/>
                        <a:pt x="3" y="0"/>
                        <a:pt x="3" y="0"/>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6" name="Freeform 4411"/>
                <p:cNvSpPr>
                  <a:spLocks/>
                </p:cNvSpPr>
                <p:nvPr/>
              </p:nvSpPr>
              <p:spPr bwMode="auto">
                <a:xfrm>
                  <a:off x="3330575" y="2921001"/>
                  <a:ext cx="11113" cy="7938"/>
                </a:xfrm>
                <a:custGeom>
                  <a:avLst/>
                  <a:gdLst>
                    <a:gd name="T0" fmla="*/ 1 w 4"/>
                    <a:gd name="T1" fmla="*/ 2 h 3"/>
                    <a:gd name="T2" fmla="*/ 2 w 4"/>
                    <a:gd name="T3" fmla="*/ 2 h 3"/>
                    <a:gd name="T4" fmla="*/ 2 w 4"/>
                    <a:gd name="T5" fmla="*/ 3 h 3"/>
                    <a:gd name="T6" fmla="*/ 2 w 4"/>
                    <a:gd name="T7" fmla="*/ 2 h 3"/>
                    <a:gd name="T8" fmla="*/ 2 w 4"/>
                    <a:gd name="T9" fmla="*/ 2 h 3"/>
                    <a:gd name="T10" fmla="*/ 3 w 4"/>
                    <a:gd name="T11" fmla="*/ 2 h 3"/>
                    <a:gd name="T12" fmla="*/ 3 w 4"/>
                    <a:gd name="T13" fmla="*/ 2 h 3"/>
                    <a:gd name="T14" fmla="*/ 3 w 4"/>
                    <a:gd name="T15" fmla="*/ 2 h 3"/>
                    <a:gd name="T16" fmla="*/ 3 w 4"/>
                    <a:gd name="T17" fmla="*/ 2 h 3"/>
                    <a:gd name="T18" fmla="*/ 4 w 4"/>
                    <a:gd name="T19" fmla="*/ 2 h 3"/>
                    <a:gd name="T20" fmla="*/ 2 w 4"/>
                    <a:gd name="T21" fmla="*/ 1 h 3"/>
                    <a:gd name="T22" fmla="*/ 2 w 4"/>
                    <a:gd name="T23" fmla="*/ 1 h 3"/>
                    <a:gd name="T24" fmla="*/ 0 w 4"/>
                    <a:gd name="T25" fmla="*/ 2 h 3"/>
                    <a:gd name="T26" fmla="*/ 0 w 4"/>
                    <a:gd name="T27" fmla="*/ 2 h 3"/>
                    <a:gd name="T28" fmla="*/ 1 w 4"/>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2"/>
                      </a:moveTo>
                      <a:cubicBezTo>
                        <a:pt x="1" y="2"/>
                        <a:pt x="2" y="2"/>
                        <a:pt x="2" y="2"/>
                      </a:cubicBezTo>
                      <a:cubicBezTo>
                        <a:pt x="2" y="2"/>
                        <a:pt x="2" y="3"/>
                        <a:pt x="2" y="3"/>
                      </a:cubicBezTo>
                      <a:cubicBezTo>
                        <a:pt x="2" y="3"/>
                        <a:pt x="2" y="3"/>
                        <a:pt x="2" y="2"/>
                      </a:cubicBezTo>
                      <a:cubicBezTo>
                        <a:pt x="2" y="2"/>
                        <a:pt x="2" y="2"/>
                        <a:pt x="2" y="2"/>
                      </a:cubicBezTo>
                      <a:cubicBezTo>
                        <a:pt x="3" y="2"/>
                        <a:pt x="3" y="2"/>
                        <a:pt x="3" y="2"/>
                      </a:cubicBezTo>
                      <a:cubicBezTo>
                        <a:pt x="3" y="2"/>
                        <a:pt x="3" y="2"/>
                        <a:pt x="3" y="2"/>
                      </a:cubicBezTo>
                      <a:cubicBezTo>
                        <a:pt x="3" y="2"/>
                        <a:pt x="3" y="2"/>
                        <a:pt x="3" y="2"/>
                      </a:cubicBezTo>
                      <a:cubicBezTo>
                        <a:pt x="3" y="2"/>
                        <a:pt x="3" y="2"/>
                        <a:pt x="3" y="2"/>
                      </a:cubicBezTo>
                      <a:cubicBezTo>
                        <a:pt x="3" y="2"/>
                        <a:pt x="4" y="2"/>
                        <a:pt x="4" y="2"/>
                      </a:cubicBezTo>
                      <a:cubicBezTo>
                        <a:pt x="2" y="1"/>
                        <a:pt x="2" y="1"/>
                        <a:pt x="2" y="1"/>
                      </a:cubicBezTo>
                      <a:cubicBezTo>
                        <a:pt x="2" y="0"/>
                        <a:pt x="2" y="1"/>
                        <a:pt x="2" y="1"/>
                      </a:cubicBezTo>
                      <a:cubicBezTo>
                        <a:pt x="0" y="2"/>
                        <a:pt x="0" y="2"/>
                        <a:pt x="0" y="2"/>
                      </a:cubicBezTo>
                      <a:cubicBezTo>
                        <a:pt x="0" y="2"/>
                        <a:pt x="0" y="2"/>
                        <a:pt x="0" y="2"/>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7" name="Freeform 4412"/>
                <p:cNvSpPr>
                  <a:spLocks/>
                </p:cNvSpPr>
                <p:nvPr/>
              </p:nvSpPr>
              <p:spPr bwMode="auto">
                <a:xfrm>
                  <a:off x="3308350" y="2921001"/>
                  <a:ext cx="158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8" name="Freeform 4413"/>
                <p:cNvSpPr>
                  <a:spLocks/>
                </p:cNvSpPr>
                <p:nvPr/>
              </p:nvSpPr>
              <p:spPr bwMode="auto">
                <a:xfrm>
                  <a:off x="3298825" y="2908301"/>
                  <a:ext cx="3175"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49" name="Freeform 4414"/>
                <p:cNvSpPr>
                  <a:spLocks/>
                </p:cNvSpPr>
                <p:nvPr/>
              </p:nvSpPr>
              <p:spPr bwMode="auto">
                <a:xfrm>
                  <a:off x="3322638" y="2921001"/>
                  <a:ext cx="0" cy="1588"/>
                </a:xfrm>
                <a:custGeom>
                  <a:avLst/>
                  <a:gdLst>
                    <a:gd name="T0" fmla="*/ 0 h 1"/>
                    <a:gd name="T1" fmla="*/ 0 h 1"/>
                    <a:gd name="T2" fmla="*/ 1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1"/>
                        <a:pt x="0" y="1"/>
                      </a:cubicBezTo>
                      <a:cubicBezTo>
                        <a:pt x="0" y="1"/>
                        <a:pt x="0" y="1"/>
                        <a:pt x="0" y="1"/>
                      </a:cubicBez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0" name="Freeform 4415"/>
                <p:cNvSpPr>
                  <a:spLocks/>
                </p:cNvSpPr>
                <p:nvPr/>
              </p:nvSpPr>
              <p:spPr bwMode="auto">
                <a:xfrm>
                  <a:off x="3313113" y="2917826"/>
                  <a:ext cx="0" cy="3175"/>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1"/>
                        <a:pt x="0" y="1"/>
                      </a:cubicBezTo>
                      <a:cubicBezTo>
                        <a:pt x="0" y="1"/>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1" name="Freeform 4416"/>
                <p:cNvSpPr>
                  <a:spLocks/>
                </p:cNvSpPr>
                <p:nvPr/>
              </p:nvSpPr>
              <p:spPr bwMode="auto">
                <a:xfrm>
                  <a:off x="3368675" y="2871788"/>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2" name="Freeform 4417"/>
                <p:cNvSpPr>
                  <a:spLocks/>
                </p:cNvSpPr>
                <p:nvPr/>
              </p:nvSpPr>
              <p:spPr bwMode="auto">
                <a:xfrm>
                  <a:off x="3373438" y="2854326"/>
                  <a:ext cx="3175" cy="3175"/>
                </a:xfrm>
                <a:custGeom>
                  <a:avLst/>
                  <a:gdLst>
                    <a:gd name="T0" fmla="*/ 1 w 1"/>
                    <a:gd name="T1" fmla="*/ 0 h 1"/>
                    <a:gd name="T2" fmla="*/ 1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0" y="0"/>
                        <a:pt x="0" y="1"/>
                        <a:pt x="0" y="1"/>
                      </a:cubicBezTo>
                      <a:cubicBezTo>
                        <a:pt x="0"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3" name="Oval 4418"/>
                <p:cNvSpPr>
                  <a:spLocks noChangeArrowheads="1"/>
                </p:cNvSpPr>
                <p:nvPr/>
              </p:nvSpPr>
              <p:spPr bwMode="auto">
                <a:xfrm>
                  <a:off x="3302000" y="2906713"/>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4" name="Freeform 4419"/>
                <p:cNvSpPr>
                  <a:spLocks/>
                </p:cNvSpPr>
                <p:nvPr/>
              </p:nvSpPr>
              <p:spPr bwMode="auto">
                <a:xfrm>
                  <a:off x="3487738" y="2719388"/>
                  <a:ext cx="6350" cy="3175"/>
                </a:xfrm>
                <a:custGeom>
                  <a:avLst/>
                  <a:gdLst>
                    <a:gd name="T0" fmla="*/ 1 w 2"/>
                    <a:gd name="T1" fmla="*/ 0 h 1"/>
                    <a:gd name="T2" fmla="*/ 0 w 2"/>
                    <a:gd name="T3" fmla="*/ 0 h 1"/>
                    <a:gd name="T4" fmla="*/ 0 w 2"/>
                    <a:gd name="T5" fmla="*/ 0 h 1"/>
                    <a:gd name="T6" fmla="*/ 1 w 2"/>
                    <a:gd name="T7" fmla="*/ 0 h 1"/>
                    <a:gd name="T8" fmla="*/ 2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cubicBezTo>
                        <a:pt x="1" y="0"/>
                        <a:pt x="0" y="0"/>
                        <a:pt x="0" y="0"/>
                      </a:cubicBezTo>
                      <a:cubicBezTo>
                        <a:pt x="0" y="0"/>
                        <a:pt x="0" y="0"/>
                        <a:pt x="0" y="0"/>
                      </a:cubicBezTo>
                      <a:cubicBezTo>
                        <a:pt x="0" y="1"/>
                        <a:pt x="1" y="1"/>
                        <a:pt x="1" y="0"/>
                      </a:cubicBezTo>
                      <a:cubicBezTo>
                        <a:pt x="1" y="0"/>
                        <a:pt x="2" y="0"/>
                        <a:pt x="2" y="0"/>
                      </a:cubicBezTo>
                      <a:cubicBezTo>
                        <a:pt x="2" y="0"/>
                        <a:pt x="2" y="0"/>
                        <a:pt x="2" y="0"/>
                      </a:cubicBezTo>
                      <a:cubicBezTo>
                        <a:pt x="2" y="0"/>
                        <a:pt x="2" y="0"/>
                        <a:pt x="2" y="0"/>
                      </a:cubicBezTo>
                      <a:cubicBezTo>
                        <a:pt x="2" y="0"/>
                        <a:pt x="2"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5" name="Freeform 4420"/>
                <p:cNvSpPr>
                  <a:spLocks/>
                </p:cNvSpPr>
                <p:nvPr/>
              </p:nvSpPr>
              <p:spPr bwMode="auto">
                <a:xfrm>
                  <a:off x="3373438" y="2860676"/>
                  <a:ext cx="3175" cy="0"/>
                </a:xfrm>
                <a:custGeom>
                  <a:avLst/>
                  <a:gdLst>
                    <a:gd name="T0" fmla="*/ 0 w 1"/>
                    <a:gd name="T1" fmla="*/ 1 w 1"/>
                    <a:gd name="T2" fmla="*/ 1 w 1"/>
                    <a:gd name="T3" fmla="*/ 1 w 1"/>
                    <a:gd name="T4" fmla="*/ 1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6" name="Freeform 4421"/>
                <p:cNvSpPr>
                  <a:spLocks/>
                </p:cNvSpPr>
                <p:nvPr/>
              </p:nvSpPr>
              <p:spPr bwMode="auto">
                <a:xfrm>
                  <a:off x="3376613" y="2836863"/>
                  <a:ext cx="3175" cy="3175"/>
                </a:xfrm>
                <a:custGeom>
                  <a:avLst/>
                  <a:gdLst>
                    <a:gd name="T0" fmla="*/ 1 w 1"/>
                    <a:gd name="T1" fmla="*/ 0 h 1"/>
                    <a:gd name="T2" fmla="*/ 1 w 1"/>
                    <a:gd name="T3" fmla="*/ 0 h 1"/>
                    <a:gd name="T4" fmla="*/ 0 w 1"/>
                    <a:gd name="T5" fmla="*/ 0 h 1"/>
                    <a:gd name="T6" fmla="*/ 0 w 1"/>
                    <a:gd name="T7" fmla="*/ 0 h 1"/>
                    <a:gd name="T8" fmla="*/ 0 w 1"/>
                    <a:gd name="T9" fmla="*/ 0 h 1"/>
                    <a:gd name="T10" fmla="*/ 0 w 1"/>
                    <a:gd name="T11" fmla="*/ 1 h 1"/>
                    <a:gd name="T12" fmla="*/ 0 w 1"/>
                    <a:gd name="T13" fmla="*/ 1 h 1"/>
                    <a:gd name="T14" fmla="*/ 0 w 1"/>
                    <a:gd name="T15" fmla="*/ 1 h 1"/>
                    <a:gd name="T16" fmla="*/ 1 w 1"/>
                    <a:gd name="T17" fmla="*/ 1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0"/>
                        <a:pt x="1" y="0"/>
                        <a:pt x="1" y="0"/>
                      </a:cubicBezTo>
                      <a:cubicBezTo>
                        <a:pt x="1" y="0"/>
                        <a:pt x="1" y="0"/>
                        <a:pt x="0" y="0"/>
                      </a:cubicBez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7" name="Freeform 4422"/>
                <p:cNvSpPr>
                  <a:spLocks/>
                </p:cNvSpPr>
                <p:nvPr/>
              </p:nvSpPr>
              <p:spPr bwMode="auto">
                <a:xfrm>
                  <a:off x="3373438" y="2843213"/>
                  <a:ext cx="6350" cy="3175"/>
                </a:xfrm>
                <a:custGeom>
                  <a:avLst/>
                  <a:gdLst>
                    <a:gd name="T0" fmla="*/ 0 w 2"/>
                    <a:gd name="T1" fmla="*/ 0 h 1"/>
                    <a:gd name="T2" fmla="*/ 1 w 2"/>
                    <a:gd name="T3" fmla="*/ 1 h 1"/>
                    <a:gd name="T4" fmla="*/ 1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1"/>
                        <a:pt x="0" y="1"/>
                        <a:pt x="1" y="1"/>
                      </a:cubicBezTo>
                      <a:cubicBezTo>
                        <a:pt x="1" y="1"/>
                        <a:pt x="1" y="1"/>
                        <a:pt x="1" y="1"/>
                      </a:cubicBezTo>
                      <a:cubicBezTo>
                        <a:pt x="1" y="1"/>
                        <a:pt x="2"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8" name="Freeform 4423"/>
                <p:cNvSpPr>
                  <a:spLocks/>
                </p:cNvSpPr>
                <p:nvPr/>
              </p:nvSpPr>
              <p:spPr bwMode="auto">
                <a:xfrm>
                  <a:off x="3370263" y="2862263"/>
                  <a:ext cx="6350" cy="3175"/>
                </a:xfrm>
                <a:custGeom>
                  <a:avLst/>
                  <a:gdLst>
                    <a:gd name="T0" fmla="*/ 0 w 2"/>
                    <a:gd name="T1" fmla="*/ 0 h 1"/>
                    <a:gd name="T2" fmla="*/ 0 w 2"/>
                    <a:gd name="T3" fmla="*/ 1 h 1"/>
                    <a:gd name="T4" fmla="*/ 1 w 2"/>
                    <a:gd name="T5" fmla="*/ 0 h 1"/>
                    <a:gd name="T6" fmla="*/ 2 w 2"/>
                    <a:gd name="T7" fmla="*/ 0 h 1"/>
                    <a:gd name="T8" fmla="*/ 2 w 2"/>
                    <a:gd name="T9" fmla="*/ 0 h 1"/>
                    <a:gd name="T10" fmla="*/ 2 w 2"/>
                    <a:gd name="T11" fmla="*/ 0 h 1"/>
                    <a:gd name="T12" fmla="*/ 1 w 2"/>
                    <a:gd name="T13" fmla="*/ 0 h 1"/>
                    <a:gd name="T14" fmla="*/ 0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0"/>
                      </a:moveTo>
                      <a:cubicBezTo>
                        <a:pt x="0" y="0"/>
                        <a:pt x="0" y="0"/>
                        <a:pt x="0" y="1"/>
                      </a:cubicBezTo>
                      <a:cubicBezTo>
                        <a:pt x="0" y="1"/>
                        <a:pt x="0" y="1"/>
                        <a:pt x="1" y="0"/>
                      </a:cubicBezTo>
                      <a:cubicBezTo>
                        <a:pt x="2" y="0"/>
                        <a:pt x="2" y="0"/>
                        <a:pt x="2" y="0"/>
                      </a:cubicBezTo>
                      <a:cubicBezTo>
                        <a:pt x="2" y="0"/>
                        <a:pt x="2" y="0"/>
                        <a:pt x="2" y="0"/>
                      </a:cubicBezTo>
                      <a:cubicBezTo>
                        <a:pt x="2" y="0"/>
                        <a:pt x="2" y="0"/>
                        <a:pt x="2"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59" name="Freeform 4424"/>
                <p:cNvSpPr>
                  <a:spLocks/>
                </p:cNvSpPr>
                <p:nvPr/>
              </p:nvSpPr>
              <p:spPr bwMode="auto">
                <a:xfrm>
                  <a:off x="3359150" y="2889251"/>
                  <a:ext cx="6350" cy="3175"/>
                </a:xfrm>
                <a:custGeom>
                  <a:avLst/>
                  <a:gdLst>
                    <a:gd name="T0" fmla="*/ 2 w 2"/>
                    <a:gd name="T1" fmla="*/ 0 h 1"/>
                    <a:gd name="T2" fmla="*/ 2 w 2"/>
                    <a:gd name="T3" fmla="*/ 0 h 1"/>
                    <a:gd name="T4" fmla="*/ 1 w 2"/>
                    <a:gd name="T5" fmla="*/ 0 h 1"/>
                    <a:gd name="T6" fmla="*/ 0 w 2"/>
                    <a:gd name="T7" fmla="*/ 0 h 1"/>
                    <a:gd name="T8" fmla="*/ 0 w 2"/>
                    <a:gd name="T9" fmla="*/ 0 h 1"/>
                    <a:gd name="T10" fmla="*/ 0 w 2"/>
                    <a:gd name="T11" fmla="*/ 0 h 1"/>
                    <a:gd name="T12" fmla="*/ 1 w 2"/>
                    <a:gd name="T13" fmla="*/ 1 h 1"/>
                    <a:gd name="T14" fmla="*/ 1 w 2"/>
                    <a:gd name="T15" fmla="*/ 0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2" y="0"/>
                        <a:pt x="2" y="0"/>
                      </a:cubicBezTo>
                      <a:cubicBezTo>
                        <a:pt x="1" y="0"/>
                        <a:pt x="1" y="0"/>
                        <a:pt x="1" y="0"/>
                      </a:cubicBezTo>
                      <a:cubicBezTo>
                        <a:pt x="1" y="0"/>
                        <a:pt x="1" y="0"/>
                        <a:pt x="0" y="0"/>
                      </a:cubicBezTo>
                      <a:cubicBezTo>
                        <a:pt x="0" y="0"/>
                        <a:pt x="0" y="0"/>
                        <a:pt x="0" y="0"/>
                      </a:cubicBezTo>
                      <a:cubicBezTo>
                        <a:pt x="0" y="0"/>
                        <a:pt x="0" y="0"/>
                        <a:pt x="0" y="0"/>
                      </a:cubicBezTo>
                      <a:cubicBezTo>
                        <a:pt x="0" y="1"/>
                        <a:pt x="1" y="1"/>
                        <a:pt x="1" y="1"/>
                      </a:cubicBezTo>
                      <a:cubicBezTo>
                        <a:pt x="1" y="1"/>
                        <a:pt x="1" y="1"/>
                        <a:pt x="1"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0" name="Freeform 4425"/>
                <p:cNvSpPr>
                  <a:spLocks/>
                </p:cNvSpPr>
                <p:nvPr/>
              </p:nvSpPr>
              <p:spPr bwMode="auto">
                <a:xfrm>
                  <a:off x="3322638" y="2917826"/>
                  <a:ext cx="4763" cy="3175"/>
                </a:xfrm>
                <a:custGeom>
                  <a:avLst/>
                  <a:gdLst>
                    <a:gd name="T0" fmla="*/ 2 w 2"/>
                    <a:gd name="T1" fmla="*/ 0 h 1"/>
                    <a:gd name="T2" fmla="*/ 1 w 2"/>
                    <a:gd name="T3" fmla="*/ 0 h 1"/>
                    <a:gd name="T4" fmla="*/ 1 w 2"/>
                    <a:gd name="T5" fmla="*/ 0 h 1"/>
                    <a:gd name="T6" fmla="*/ 1 w 2"/>
                    <a:gd name="T7" fmla="*/ 1 h 1"/>
                    <a:gd name="T8" fmla="*/ 0 w 2"/>
                    <a:gd name="T9" fmla="*/ 1 h 1"/>
                    <a:gd name="T10" fmla="*/ 1 w 2"/>
                    <a:gd name="T11" fmla="*/ 1 h 1"/>
                    <a:gd name="T12" fmla="*/ 1 w 2"/>
                    <a:gd name="T13" fmla="*/ 1 h 1"/>
                    <a:gd name="T14" fmla="*/ 2 w 2"/>
                    <a:gd name="T15" fmla="*/ 1 h 1"/>
                    <a:gd name="T16" fmla="*/ 2 w 2"/>
                    <a:gd name="T17" fmla="*/ 1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1" y="0"/>
                        <a:pt x="1" y="0"/>
                      </a:cubicBezTo>
                      <a:cubicBezTo>
                        <a:pt x="1" y="0"/>
                        <a:pt x="1" y="0"/>
                        <a:pt x="1" y="0"/>
                      </a:cubicBezTo>
                      <a:cubicBezTo>
                        <a:pt x="1" y="1"/>
                        <a:pt x="1" y="1"/>
                        <a:pt x="1" y="1"/>
                      </a:cubicBezTo>
                      <a:cubicBezTo>
                        <a:pt x="0" y="1"/>
                        <a:pt x="0" y="1"/>
                        <a:pt x="0" y="1"/>
                      </a:cubicBezTo>
                      <a:cubicBezTo>
                        <a:pt x="0" y="1"/>
                        <a:pt x="1" y="1"/>
                        <a:pt x="1" y="1"/>
                      </a:cubicBezTo>
                      <a:cubicBezTo>
                        <a:pt x="1" y="1"/>
                        <a:pt x="1" y="1"/>
                        <a:pt x="1" y="1"/>
                      </a:cubicBezTo>
                      <a:cubicBezTo>
                        <a:pt x="2" y="1"/>
                        <a:pt x="2" y="1"/>
                        <a:pt x="2" y="1"/>
                      </a:cubicBezTo>
                      <a:cubicBezTo>
                        <a:pt x="2" y="1"/>
                        <a:pt x="2" y="1"/>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1" name="Freeform 4427"/>
                <p:cNvSpPr>
                  <a:spLocks/>
                </p:cNvSpPr>
                <p:nvPr/>
              </p:nvSpPr>
              <p:spPr bwMode="auto">
                <a:xfrm>
                  <a:off x="3327400" y="2921000"/>
                  <a:ext cx="3175" cy="4762"/>
                </a:xfrm>
                <a:custGeom>
                  <a:avLst/>
                  <a:gdLst>
                    <a:gd name="T0" fmla="*/ 0 w 1"/>
                    <a:gd name="T1" fmla="*/ 0 h 2"/>
                    <a:gd name="T2" fmla="*/ 0 w 1"/>
                    <a:gd name="T3" fmla="*/ 1 h 2"/>
                    <a:gd name="T4" fmla="*/ 0 w 1"/>
                    <a:gd name="T5" fmla="*/ 2 h 2"/>
                    <a:gd name="T6" fmla="*/ 1 w 1"/>
                    <a:gd name="T7" fmla="*/ 1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1"/>
                        <a:pt x="0" y="1"/>
                        <a:pt x="0" y="1"/>
                      </a:cubicBezTo>
                      <a:cubicBezTo>
                        <a:pt x="0" y="1"/>
                        <a:pt x="0" y="2"/>
                        <a:pt x="0" y="2"/>
                      </a:cubicBezTo>
                      <a:cubicBezTo>
                        <a:pt x="0" y="2"/>
                        <a:pt x="1" y="1"/>
                        <a:pt x="1" y="1"/>
                      </a:cubicBezTo>
                      <a:cubicBezTo>
                        <a:pt x="1" y="1"/>
                        <a:pt x="1" y="1"/>
                        <a:pt x="1"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2" name="Freeform 4428"/>
                <p:cNvSpPr>
                  <a:spLocks/>
                </p:cNvSpPr>
                <p:nvPr/>
              </p:nvSpPr>
              <p:spPr bwMode="auto">
                <a:xfrm>
                  <a:off x="3325813" y="2921000"/>
                  <a:ext cx="1588" cy="1587"/>
                </a:xfrm>
                <a:custGeom>
                  <a:avLst/>
                  <a:gdLst>
                    <a:gd name="T0" fmla="*/ 0 w 1"/>
                    <a:gd name="T1" fmla="*/ 0 h 1"/>
                    <a:gd name="T2" fmla="*/ 0 w 1"/>
                    <a:gd name="T3" fmla="*/ 0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0"/>
                        <a:pt x="0" y="0"/>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3" name="Freeform 4429"/>
                <p:cNvSpPr>
                  <a:spLocks/>
                </p:cNvSpPr>
                <p:nvPr/>
              </p:nvSpPr>
              <p:spPr bwMode="auto">
                <a:xfrm>
                  <a:off x="3333750" y="2914650"/>
                  <a:ext cx="20638" cy="6350"/>
                </a:xfrm>
                <a:custGeom>
                  <a:avLst/>
                  <a:gdLst>
                    <a:gd name="T0" fmla="*/ 7 w 7"/>
                    <a:gd name="T1" fmla="*/ 2 h 2"/>
                    <a:gd name="T2" fmla="*/ 0 w 7"/>
                    <a:gd name="T3" fmla="*/ 0 h 2"/>
                    <a:gd name="T4" fmla="*/ 0 w 7"/>
                    <a:gd name="T5" fmla="*/ 0 h 2"/>
                    <a:gd name="T6" fmla="*/ 0 w 7"/>
                    <a:gd name="T7" fmla="*/ 1 h 2"/>
                    <a:gd name="T8" fmla="*/ 1 w 7"/>
                    <a:gd name="T9" fmla="*/ 1 h 2"/>
                    <a:gd name="T10" fmla="*/ 4 w 7"/>
                    <a:gd name="T11" fmla="*/ 2 h 2"/>
                    <a:gd name="T12" fmla="*/ 4 w 7"/>
                    <a:gd name="T13" fmla="*/ 2 h 2"/>
                    <a:gd name="T14" fmla="*/ 4 w 7"/>
                    <a:gd name="T15" fmla="*/ 2 h 2"/>
                    <a:gd name="T16" fmla="*/ 6 w 7"/>
                    <a:gd name="T17" fmla="*/ 2 h 2"/>
                    <a:gd name="T18" fmla="*/ 7 w 7"/>
                    <a:gd name="T19" fmla="*/ 2 h 2"/>
                    <a:gd name="T20" fmla="*/ 7 w 7"/>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7" y="2"/>
                      </a:moveTo>
                      <a:cubicBezTo>
                        <a:pt x="0" y="0"/>
                        <a:pt x="0" y="0"/>
                        <a:pt x="0" y="0"/>
                      </a:cubicBezTo>
                      <a:cubicBezTo>
                        <a:pt x="0" y="0"/>
                        <a:pt x="0" y="0"/>
                        <a:pt x="0" y="0"/>
                      </a:cubicBezTo>
                      <a:cubicBezTo>
                        <a:pt x="0" y="1"/>
                        <a:pt x="0" y="1"/>
                        <a:pt x="0" y="1"/>
                      </a:cubicBezTo>
                      <a:cubicBezTo>
                        <a:pt x="1" y="1"/>
                        <a:pt x="1" y="1"/>
                        <a:pt x="1" y="1"/>
                      </a:cubicBezTo>
                      <a:cubicBezTo>
                        <a:pt x="4" y="2"/>
                        <a:pt x="4" y="2"/>
                        <a:pt x="4" y="2"/>
                      </a:cubicBezTo>
                      <a:cubicBezTo>
                        <a:pt x="4" y="2"/>
                        <a:pt x="4" y="2"/>
                        <a:pt x="4" y="2"/>
                      </a:cubicBezTo>
                      <a:cubicBezTo>
                        <a:pt x="4" y="2"/>
                        <a:pt x="4" y="2"/>
                        <a:pt x="4" y="2"/>
                      </a:cubicBezTo>
                      <a:cubicBezTo>
                        <a:pt x="6" y="2"/>
                        <a:pt x="6" y="2"/>
                        <a:pt x="6" y="2"/>
                      </a:cubicBezTo>
                      <a:cubicBezTo>
                        <a:pt x="6" y="2"/>
                        <a:pt x="7" y="2"/>
                        <a:pt x="7" y="2"/>
                      </a:cubicBezTo>
                      <a:cubicBezTo>
                        <a:pt x="7" y="2"/>
                        <a:pt x="7" y="2"/>
                        <a:pt x="7"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4" name="Freeform 4430"/>
                <p:cNvSpPr>
                  <a:spLocks/>
                </p:cNvSpPr>
                <p:nvPr/>
              </p:nvSpPr>
              <p:spPr bwMode="auto">
                <a:xfrm>
                  <a:off x="3276600" y="2894012"/>
                  <a:ext cx="4763" cy="3175"/>
                </a:xfrm>
                <a:custGeom>
                  <a:avLst/>
                  <a:gdLst>
                    <a:gd name="T0" fmla="*/ 1 w 2"/>
                    <a:gd name="T1" fmla="*/ 1 h 1"/>
                    <a:gd name="T2" fmla="*/ 1 w 2"/>
                    <a:gd name="T3" fmla="*/ 1 h 1"/>
                    <a:gd name="T4" fmla="*/ 2 w 2"/>
                    <a:gd name="T5" fmla="*/ 0 h 1"/>
                    <a:gd name="T6" fmla="*/ 2 w 2"/>
                    <a:gd name="T7" fmla="*/ 0 h 1"/>
                    <a:gd name="T8" fmla="*/ 2 w 2"/>
                    <a:gd name="T9" fmla="*/ 0 h 1"/>
                    <a:gd name="T10" fmla="*/ 1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2" y="0"/>
                        <a:pt x="2" y="0"/>
                        <a:pt x="2" y="0"/>
                      </a:cubicBezTo>
                      <a:cubicBezTo>
                        <a:pt x="2" y="0"/>
                        <a:pt x="2" y="0"/>
                        <a:pt x="2" y="0"/>
                      </a:cubicBezTo>
                      <a:cubicBezTo>
                        <a:pt x="2" y="0"/>
                        <a:pt x="2" y="0"/>
                        <a:pt x="2" y="0"/>
                      </a:cubicBezTo>
                      <a:cubicBezTo>
                        <a:pt x="2" y="0"/>
                        <a:pt x="1" y="0"/>
                        <a:pt x="1" y="0"/>
                      </a:cubicBezTo>
                      <a:cubicBezTo>
                        <a:pt x="0" y="0"/>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5" name="Oval 4431"/>
                <p:cNvSpPr>
                  <a:spLocks noChangeArrowheads="1"/>
                </p:cNvSpPr>
                <p:nvPr/>
              </p:nvSpPr>
              <p:spPr bwMode="auto">
                <a:xfrm>
                  <a:off x="3270250" y="2894012"/>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6" name="Freeform 4432"/>
                <p:cNvSpPr>
                  <a:spLocks/>
                </p:cNvSpPr>
                <p:nvPr/>
              </p:nvSpPr>
              <p:spPr bwMode="auto">
                <a:xfrm>
                  <a:off x="3273425" y="2894012"/>
                  <a:ext cx="6350" cy="0"/>
                </a:xfrm>
                <a:custGeom>
                  <a:avLst/>
                  <a:gdLst>
                    <a:gd name="T0" fmla="*/ 2 w 2"/>
                    <a:gd name="T1" fmla="*/ 2 w 2"/>
                    <a:gd name="T2" fmla="*/ 1 w 2"/>
                    <a:gd name="T3" fmla="*/ 0 w 2"/>
                    <a:gd name="T4" fmla="*/ 0 w 2"/>
                    <a:gd name="T5" fmla="*/ 0 w 2"/>
                    <a:gd name="T6" fmla="*/ 1 w 2"/>
                    <a:gd name="T7" fmla="*/ 2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2" y="0"/>
                      </a:moveTo>
                      <a:cubicBezTo>
                        <a:pt x="2" y="0"/>
                        <a:pt x="2" y="0"/>
                        <a:pt x="2" y="0"/>
                      </a:cubicBezTo>
                      <a:cubicBezTo>
                        <a:pt x="2" y="0"/>
                        <a:pt x="1" y="0"/>
                        <a:pt x="1" y="0"/>
                      </a:cubicBezTo>
                      <a:cubicBezTo>
                        <a:pt x="0" y="0"/>
                        <a:pt x="0" y="0"/>
                        <a:pt x="0" y="0"/>
                      </a:cubicBezTo>
                      <a:cubicBezTo>
                        <a:pt x="0" y="0"/>
                        <a:pt x="0" y="0"/>
                        <a:pt x="0" y="0"/>
                      </a:cubicBezTo>
                      <a:cubicBezTo>
                        <a:pt x="0" y="0"/>
                        <a:pt x="0" y="0"/>
                        <a:pt x="0" y="0"/>
                      </a:cubicBezTo>
                      <a:cubicBezTo>
                        <a:pt x="1" y="0"/>
                        <a:pt x="1" y="0"/>
                        <a:pt x="1" y="0"/>
                      </a:cubicBezTo>
                      <a:cubicBezTo>
                        <a:pt x="1"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7" name="Freeform 4433"/>
                <p:cNvSpPr>
                  <a:spLocks/>
                </p:cNvSpPr>
                <p:nvPr/>
              </p:nvSpPr>
              <p:spPr bwMode="auto">
                <a:xfrm>
                  <a:off x="3281363" y="2894012"/>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8" name="Freeform 4434"/>
                <p:cNvSpPr>
                  <a:spLocks/>
                </p:cNvSpPr>
                <p:nvPr/>
              </p:nvSpPr>
              <p:spPr bwMode="auto">
                <a:xfrm>
                  <a:off x="3279775" y="2892425"/>
                  <a:ext cx="1588" cy="1587"/>
                </a:xfrm>
                <a:custGeom>
                  <a:avLst/>
                  <a:gdLst>
                    <a:gd name="T0" fmla="*/ 1 w 1"/>
                    <a:gd name="T1" fmla="*/ 0 h 1"/>
                    <a:gd name="T2" fmla="*/ 1 w 1"/>
                    <a:gd name="T3" fmla="*/ 0 h 1"/>
                    <a:gd name="T4" fmla="*/ 0 w 1"/>
                    <a:gd name="T5" fmla="*/ 0 h 1"/>
                    <a:gd name="T6" fmla="*/ 0 w 1"/>
                    <a:gd name="T7" fmla="*/ 1 h 1"/>
                    <a:gd name="T8" fmla="*/ 1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1"/>
                        <a:pt x="0" y="1"/>
                        <a:pt x="0" y="1"/>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69" name="Freeform 4435"/>
                <p:cNvSpPr>
                  <a:spLocks/>
                </p:cNvSpPr>
                <p:nvPr/>
              </p:nvSpPr>
              <p:spPr bwMode="auto">
                <a:xfrm>
                  <a:off x="3279775" y="2886075"/>
                  <a:ext cx="1588"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0" name="Freeform 4436"/>
                <p:cNvSpPr>
                  <a:spLocks/>
                </p:cNvSpPr>
                <p:nvPr/>
              </p:nvSpPr>
              <p:spPr bwMode="auto">
                <a:xfrm>
                  <a:off x="3273425" y="2897187"/>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1" name="Freeform 4437"/>
                <p:cNvSpPr>
                  <a:spLocks/>
                </p:cNvSpPr>
                <p:nvPr/>
              </p:nvSpPr>
              <p:spPr bwMode="auto">
                <a:xfrm>
                  <a:off x="3233738" y="2882900"/>
                  <a:ext cx="7938" cy="3175"/>
                </a:xfrm>
                <a:custGeom>
                  <a:avLst/>
                  <a:gdLst>
                    <a:gd name="T0" fmla="*/ 2 w 3"/>
                    <a:gd name="T1" fmla="*/ 0 h 1"/>
                    <a:gd name="T2" fmla="*/ 1 w 3"/>
                    <a:gd name="T3" fmla="*/ 0 h 1"/>
                    <a:gd name="T4" fmla="*/ 0 w 3"/>
                    <a:gd name="T5" fmla="*/ 0 h 1"/>
                    <a:gd name="T6" fmla="*/ 1 w 3"/>
                    <a:gd name="T7" fmla="*/ 1 h 1"/>
                    <a:gd name="T8" fmla="*/ 2 w 3"/>
                    <a:gd name="T9" fmla="*/ 0 h 1"/>
                    <a:gd name="T10" fmla="*/ 2 w 3"/>
                    <a:gd name="T11" fmla="*/ 0 h 1"/>
                    <a:gd name="T12" fmla="*/ 3 w 3"/>
                    <a:gd name="T13" fmla="*/ 0 h 1"/>
                    <a:gd name="T14" fmla="*/ 2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0"/>
                      </a:moveTo>
                      <a:cubicBezTo>
                        <a:pt x="1" y="0"/>
                        <a:pt x="1" y="0"/>
                        <a:pt x="1" y="0"/>
                      </a:cubicBezTo>
                      <a:cubicBezTo>
                        <a:pt x="0" y="0"/>
                        <a:pt x="0" y="0"/>
                        <a:pt x="0" y="0"/>
                      </a:cubicBezTo>
                      <a:cubicBezTo>
                        <a:pt x="0" y="1"/>
                        <a:pt x="0" y="1"/>
                        <a:pt x="1" y="1"/>
                      </a:cubicBezTo>
                      <a:cubicBezTo>
                        <a:pt x="2" y="0"/>
                        <a:pt x="2" y="0"/>
                        <a:pt x="2" y="0"/>
                      </a:cubicBezTo>
                      <a:cubicBezTo>
                        <a:pt x="2" y="0"/>
                        <a:pt x="2" y="0"/>
                        <a:pt x="2" y="0"/>
                      </a:cubicBezTo>
                      <a:cubicBezTo>
                        <a:pt x="2" y="0"/>
                        <a:pt x="3" y="0"/>
                        <a:pt x="3"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2" name="Freeform 4438"/>
                <p:cNvSpPr>
                  <a:spLocks/>
                </p:cNvSpPr>
                <p:nvPr/>
              </p:nvSpPr>
              <p:spPr bwMode="auto">
                <a:xfrm>
                  <a:off x="3279775" y="2886075"/>
                  <a:ext cx="1588" cy="317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3" name="Freeform 4439"/>
                <p:cNvSpPr>
                  <a:spLocks/>
                </p:cNvSpPr>
                <p:nvPr/>
              </p:nvSpPr>
              <p:spPr bwMode="auto">
                <a:xfrm>
                  <a:off x="3233738" y="2876550"/>
                  <a:ext cx="3175" cy="3175"/>
                </a:xfrm>
                <a:custGeom>
                  <a:avLst/>
                  <a:gdLst>
                    <a:gd name="T0" fmla="*/ 1 w 1"/>
                    <a:gd name="T1" fmla="*/ 0 h 1"/>
                    <a:gd name="T2" fmla="*/ 0 w 1"/>
                    <a:gd name="T3" fmla="*/ 0 h 1"/>
                    <a:gd name="T4" fmla="*/ 0 w 1"/>
                    <a:gd name="T5" fmla="*/ 0 h 1"/>
                    <a:gd name="T6" fmla="*/ 0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0"/>
                      </a:cubicBezTo>
                      <a:cubicBezTo>
                        <a:pt x="0" y="0"/>
                        <a:pt x="0" y="1"/>
                        <a:pt x="0" y="1"/>
                      </a:cubicBezTo>
                      <a:cubicBezTo>
                        <a:pt x="0"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4" name="Freeform 4440"/>
                <p:cNvSpPr>
                  <a:spLocks/>
                </p:cNvSpPr>
                <p:nvPr/>
              </p:nvSpPr>
              <p:spPr bwMode="auto">
                <a:xfrm>
                  <a:off x="3270250" y="2889250"/>
                  <a:ext cx="14288" cy="4762"/>
                </a:xfrm>
                <a:custGeom>
                  <a:avLst/>
                  <a:gdLst>
                    <a:gd name="T0" fmla="*/ 0 w 5"/>
                    <a:gd name="T1" fmla="*/ 2 h 2"/>
                    <a:gd name="T2" fmla="*/ 0 w 5"/>
                    <a:gd name="T3" fmla="*/ 2 h 2"/>
                    <a:gd name="T4" fmla="*/ 0 w 5"/>
                    <a:gd name="T5" fmla="*/ 2 h 2"/>
                    <a:gd name="T6" fmla="*/ 0 w 5"/>
                    <a:gd name="T7" fmla="*/ 2 h 2"/>
                    <a:gd name="T8" fmla="*/ 0 w 5"/>
                    <a:gd name="T9" fmla="*/ 2 h 2"/>
                    <a:gd name="T10" fmla="*/ 1 w 5"/>
                    <a:gd name="T11" fmla="*/ 1 h 2"/>
                    <a:gd name="T12" fmla="*/ 4 w 5"/>
                    <a:gd name="T13" fmla="*/ 0 h 2"/>
                    <a:gd name="T14" fmla="*/ 5 w 5"/>
                    <a:gd name="T15" fmla="*/ 0 h 2"/>
                    <a:gd name="T16" fmla="*/ 5 w 5"/>
                    <a:gd name="T17" fmla="*/ 0 h 2"/>
                    <a:gd name="T18" fmla="*/ 4 w 5"/>
                    <a:gd name="T19" fmla="*/ 0 h 2"/>
                    <a:gd name="T20" fmla="*/ 4 w 5"/>
                    <a:gd name="T21" fmla="*/ 0 h 2"/>
                    <a:gd name="T22" fmla="*/ 0 w 5"/>
                    <a:gd name="T23" fmla="*/ 2 h 2"/>
                    <a:gd name="T24" fmla="*/ 0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0" y="2"/>
                      </a:moveTo>
                      <a:cubicBezTo>
                        <a:pt x="0" y="2"/>
                        <a:pt x="0" y="2"/>
                        <a:pt x="0" y="2"/>
                      </a:cubicBezTo>
                      <a:cubicBezTo>
                        <a:pt x="0" y="2"/>
                        <a:pt x="0" y="2"/>
                        <a:pt x="0" y="2"/>
                      </a:cubicBezTo>
                      <a:cubicBezTo>
                        <a:pt x="0" y="2"/>
                        <a:pt x="0" y="2"/>
                        <a:pt x="0" y="2"/>
                      </a:cubicBezTo>
                      <a:cubicBezTo>
                        <a:pt x="0" y="2"/>
                        <a:pt x="0" y="2"/>
                        <a:pt x="0" y="2"/>
                      </a:cubicBezTo>
                      <a:cubicBezTo>
                        <a:pt x="0" y="2"/>
                        <a:pt x="1" y="1"/>
                        <a:pt x="1" y="1"/>
                      </a:cubicBezTo>
                      <a:cubicBezTo>
                        <a:pt x="4" y="0"/>
                        <a:pt x="4" y="0"/>
                        <a:pt x="4" y="0"/>
                      </a:cubicBezTo>
                      <a:cubicBezTo>
                        <a:pt x="5" y="0"/>
                        <a:pt x="5" y="0"/>
                        <a:pt x="5" y="0"/>
                      </a:cubicBezTo>
                      <a:cubicBezTo>
                        <a:pt x="5" y="0"/>
                        <a:pt x="5" y="0"/>
                        <a:pt x="5" y="0"/>
                      </a:cubicBezTo>
                      <a:cubicBezTo>
                        <a:pt x="5" y="0"/>
                        <a:pt x="4" y="0"/>
                        <a:pt x="4" y="0"/>
                      </a:cubicBezTo>
                      <a:cubicBezTo>
                        <a:pt x="4" y="0"/>
                        <a:pt x="4" y="0"/>
                        <a:pt x="4" y="0"/>
                      </a:cubicBezTo>
                      <a:cubicBezTo>
                        <a:pt x="0"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5" name="Freeform 4441"/>
                <p:cNvSpPr>
                  <a:spLocks/>
                </p:cNvSpPr>
                <p:nvPr/>
              </p:nvSpPr>
              <p:spPr bwMode="auto">
                <a:xfrm>
                  <a:off x="3276600" y="2886075"/>
                  <a:ext cx="3175" cy="3175"/>
                </a:xfrm>
                <a:custGeom>
                  <a:avLst/>
                  <a:gdLst>
                    <a:gd name="T0" fmla="*/ 1 w 1"/>
                    <a:gd name="T1" fmla="*/ 1 h 1"/>
                    <a:gd name="T2" fmla="*/ 0 w 1"/>
                    <a:gd name="T3" fmla="*/ 0 h 1"/>
                    <a:gd name="T4" fmla="*/ 0 w 1"/>
                    <a:gd name="T5" fmla="*/ 0 h 1"/>
                    <a:gd name="T6" fmla="*/ 0 w 1"/>
                    <a:gd name="T7" fmla="*/ 0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0" y="0"/>
                        <a:pt x="0"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6" name="Freeform 4442"/>
                <p:cNvSpPr>
                  <a:spLocks/>
                </p:cNvSpPr>
                <p:nvPr/>
              </p:nvSpPr>
              <p:spPr bwMode="auto">
                <a:xfrm>
                  <a:off x="3305175" y="2917825"/>
                  <a:ext cx="3175" cy="3175"/>
                </a:xfrm>
                <a:custGeom>
                  <a:avLst/>
                  <a:gdLst>
                    <a:gd name="T0" fmla="*/ 0 w 1"/>
                    <a:gd name="T1" fmla="*/ 1 h 1"/>
                    <a:gd name="T2" fmla="*/ 0 w 1"/>
                    <a:gd name="T3" fmla="*/ 1 h 1"/>
                    <a:gd name="T4" fmla="*/ 0 w 1"/>
                    <a:gd name="T5" fmla="*/ 1 h 1"/>
                    <a:gd name="T6" fmla="*/ 1 w 1"/>
                    <a:gd name="T7" fmla="*/ 1 h 1"/>
                    <a:gd name="T8" fmla="*/ 1 w 1"/>
                    <a:gd name="T9" fmla="*/ 1 h 1"/>
                    <a:gd name="T10" fmla="*/ 1 w 1"/>
                    <a:gd name="T11" fmla="*/ 1 h 1"/>
                    <a:gd name="T12" fmla="*/ 0 w 1"/>
                    <a:gd name="T13" fmla="*/ 0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0" y="1"/>
                      </a:cubicBezTo>
                      <a:cubicBezTo>
                        <a:pt x="0" y="1"/>
                        <a:pt x="0" y="1"/>
                        <a:pt x="0" y="1"/>
                      </a:cubicBezTo>
                      <a:cubicBezTo>
                        <a:pt x="0" y="1"/>
                        <a:pt x="1" y="1"/>
                        <a:pt x="1" y="1"/>
                      </a:cubicBezTo>
                      <a:cubicBezTo>
                        <a:pt x="1" y="1"/>
                        <a:pt x="1" y="1"/>
                        <a:pt x="1" y="1"/>
                      </a:cubicBezTo>
                      <a:cubicBezTo>
                        <a:pt x="1" y="1"/>
                        <a:pt x="1" y="1"/>
                        <a:pt x="1" y="1"/>
                      </a:cubicBez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7" name="Oval 4443"/>
                <p:cNvSpPr>
                  <a:spLocks noChangeArrowheads="1"/>
                </p:cNvSpPr>
                <p:nvPr/>
              </p:nvSpPr>
              <p:spPr bwMode="auto">
                <a:xfrm>
                  <a:off x="3308350" y="2914650"/>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8" name="Freeform 4444"/>
                <p:cNvSpPr>
                  <a:spLocks/>
                </p:cNvSpPr>
                <p:nvPr/>
              </p:nvSpPr>
              <p:spPr bwMode="auto">
                <a:xfrm>
                  <a:off x="3267075" y="2894012"/>
                  <a:ext cx="3175" cy="3175"/>
                </a:xfrm>
                <a:custGeom>
                  <a:avLst/>
                  <a:gdLst>
                    <a:gd name="T0" fmla="*/ 0 w 1"/>
                    <a:gd name="T1" fmla="*/ 0 h 1"/>
                    <a:gd name="T2" fmla="*/ 0 w 1"/>
                    <a:gd name="T3" fmla="*/ 0 h 1"/>
                    <a:gd name="T4" fmla="*/ 0 w 1"/>
                    <a:gd name="T5" fmla="*/ 0 h 1"/>
                    <a:gd name="T6" fmla="*/ 0 w 1"/>
                    <a:gd name="T7" fmla="*/ 1 h 1"/>
                    <a:gd name="T8" fmla="*/ 1 w 1"/>
                    <a:gd name="T9" fmla="*/ 1 h 1"/>
                    <a:gd name="T10" fmla="*/ 1 w 1"/>
                    <a:gd name="T11" fmla="*/ 1 h 1"/>
                    <a:gd name="T12" fmla="*/ 1 w 1"/>
                    <a:gd name="T13" fmla="*/ 0 h 1"/>
                    <a:gd name="T14" fmla="*/ 1 w 1"/>
                    <a:gd name="T15" fmla="*/ 0 h 1"/>
                    <a:gd name="T16" fmla="*/ 0 w 1"/>
                    <a:gd name="T17" fmla="*/ 0 h 1"/>
                    <a:gd name="T18" fmla="*/ 0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0"/>
                      </a:moveTo>
                      <a:cubicBezTo>
                        <a:pt x="0" y="0"/>
                        <a:pt x="0" y="0"/>
                        <a:pt x="0" y="0"/>
                      </a:cubicBezTo>
                      <a:cubicBezTo>
                        <a:pt x="0" y="0"/>
                        <a:pt x="0" y="0"/>
                        <a:pt x="0" y="0"/>
                      </a:cubicBezTo>
                      <a:cubicBezTo>
                        <a:pt x="0" y="1"/>
                        <a:pt x="0" y="1"/>
                        <a:pt x="0" y="1"/>
                      </a:cubicBezTo>
                      <a:cubicBezTo>
                        <a:pt x="0"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79" name="Freeform 4445"/>
                <p:cNvSpPr>
                  <a:spLocks/>
                </p:cNvSpPr>
                <p:nvPr/>
              </p:nvSpPr>
              <p:spPr bwMode="auto">
                <a:xfrm>
                  <a:off x="3302000" y="2903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0" name="Freeform 4446"/>
                <p:cNvSpPr>
                  <a:spLocks/>
                </p:cNvSpPr>
                <p:nvPr/>
              </p:nvSpPr>
              <p:spPr bwMode="auto">
                <a:xfrm>
                  <a:off x="3295650" y="2903537"/>
                  <a:ext cx="3175" cy="3175"/>
                </a:xfrm>
                <a:custGeom>
                  <a:avLst/>
                  <a:gdLst>
                    <a:gd name="T0" fmla="*/ 1 w 1"/>
                    <a:gd name="T1" fmla="*/ 1 h 1"/>
                    <a:gd name="T2" fmla="*/ 0 w 1"/>
                    <a:gd name="T3" fmla="*/ 1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1"/>
                        <a:pt x="0"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1" name="Oval 4447"/>
                <p:cNvSpPr>
                  <a:spLocks noChangeArrowheads="1"/>
                </p:cNvSpPr>
                <p:nvPr/>
              </p:nvSpPr>
              <p:spPr bwMode="auto">
                <a:xfrm>
                  <a:off x="3305175" y="2914650"/>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2" name="Freeform 4448"/>
                <p:cNvSpPr>
                  <a:spLocks/>
                </p:cNvSpPr>
                <p:nvPr/>
              </p:nvSpPr>
              <p:spPr bwMode="auto">
                <a:xfrm>
                  <a:off x="3302000" y="2906712"/>
                  <a:ext cx="6350" cy="7937"/>
                </a:xfrm>
                <a:custGeom>
                  <a:avLst/>
                  <a:gdLst>
                    <a:gd name="T0" fmla="*/ 2 w 2"/>
                    <a:gd name="T1" fmla="*/ 0 h 3"/>
                    <a:gd name="T2" fmla="*/ 1 w 2"/>
                    <a:gd name="T3" fmla="*/ 1 h 3"/>
                    <a:gd name="T4" fmla="*/ 1 w 2"/>
                    <a:gd name="T5" fmla="*/ 1 h 3"/>
                    <a:gd name="T6" fmla="*/ 1 w 2"/>
                    <a:gd name="T7" fmla="*/ 1 h 3"/>
                    <a:gd name="T8" fmla="*/ 0 w 2"/>
                    <a:gd name="T9" fmla="*/ 0 h 3"/>
                    <a:gd name="T10" fmla="*/ 0 w 2"/>
                    <a:gd name="T11" fmla="*/ 1 h 3"/>
                    <a:gd name="T12" fmla="*/ 0 w 2"/>
                    <a:gd name="T13" fmla="*/ 3 h 3"/>
                    <a:gd name="T14" fmla="*/ 0 w 2"/>
                    <a:gd name="T15" fmla="*/ 3 h 3"/>
                    <a:gd name="T16" fmla="*/ 1 w 2"/>
                    <a:gd name="T17" fmla="*/ 2 h 3"/>
                    <a:gd name="T18" fmla="*/ 2 w 2"/>
                    <a:gd name="T19" fmla="*/ 2 h 3"/>
                    <a:gd name="T20" fmla="*/ 2 w 2"/>
                    <a:gd name="T21" fmla="*/ 1 h 3"/>
                    <a:gd name="T22" fmla="*/ 2 w 2"/>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0"/>
                      </a:moveTo>
                      <a:cubicBezTo>
                        <a:pt x="2" y="0"/>
                        <a:pt x="1" y="1"/>
                        <a:pt x="1" y="1"/>
                      </a:cubicBezTo>
                      <a:cubicBezTo>
                        <a:pt x="1" y="1"/>
                        <a:pt x="1" y="1"/>
                        <a:pt x="1" y="1"/>
                      </a:cubicBezTo>
                      <a:cubicBezTo>
                        <a:pt x="1" y="1"/>
                        <a:pt x="1" y="1"/>
                        <a:pt x="1" y="1"/>
                      </a:cubicBezTo>
                      <a:cubicBezTo>
                        <a:pt x="1" y="0"/>
                        <a:pt x="0" y="0"/>
                        <a:pt x="0" y="0"/>
                      </a:cubicBezTo>
                      <a:cubicBezTo>
                        <a:pt x="0" y="0"/>
                        <a:pt x="0" y="1"/>
                        <a:pt x="0" y="1"/>
                      </a:cubicBezTo>
                      <a:cubicBezTo>
                        <a:pt x="0" y="3"/>
                        <a:pt x="0" y="3"/>
                        <a:pt x="0" y="3"/>
                      </a:cubicBezTo>
                      <a:cubicBezTo>
                        <a:pt x="0" y="3"/>
                        <a:pt x="0" y="3"/>
                        <a:pt x="0" y="3"/>
                      </a:cubicBezTo>
                      <a:cubicBezTo>
                        <a:pt x="1" y="2"/>
                        <a:pt x="1" y="2"/>
                        <a:pt x="1" y="2"/>
                      </a:cubicBezTo>
                      <a:cubicBezTo>
                        <a:pt x="1" y="2"/>
                        <a:pt x="2" y="2"/>
                        <a:pt x="2" y="2"/>
                      </a:cubicBezTo>
                      <a:cubicBezTo>
                        <a:pt x="2" y="1"/>
                        <a:pt x="2" y="1"/>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3" name="Freeform 4449"/>
                <p:cNvSpPr>
                  <a:spLocks/>
                </p:cNvSpPr>
                <p:nvPr/>
              </p:nvSpPr>
              <p:spPr bwMode="auto">
                <a:xfrm>
                  <a:off x="3295650" y="2906712"/>
                  <a:ext cx="0" cy="1587"/>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4" name="Freeform 4450"/>
                <p:cNvSpPr>
                  <a:spLocks/>
                </p:cNvSpPr>
                <p:nvPr/>
              </p:nvSpPr>
              <p:spPr bwMode="auto">
                <a:xfrm>
                  <a:off x="3284538" y="290036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5" name="Freeform 4451"/>
                <p:cNvSpPr>
                  <a:spLocks/>
                </p:cNvSpPr>
                <p:nvPr/>
              </p:nvSpPr>
              <p:spPr bwMode="auto">
                <a:xfrm>
                  <a:off x="3294063" y="2903537"/>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6" name="Freeform 4452"/>
                <p:cNvSpPr>
                  <a:spLocks/>
                </p:cNvSpPr>
                <p:nvPr/>
              </p:nvSpPr>
              <p:spPr bwMode="auto">
                <a:xfrm>
                  <a:off x="3265488" y="2889250"/>
                  <a:ext cx="4763" cy="4762"/>
                </a:xfrm>
                <a:custGeom>
                  <a:avLst/>
                  <a:gdLst>
                    <a:gd name="T0" fmla="*/ 0 w 2"/>
                    <a:gd name="T1" fmla="*/ 0 h 2"/>
                    <a:gd name="T2" fmla="*/ 0 w 2"/>
                    <a:gd name="T3" fmla="*/ 1 h 2"/>
                    <a:gd name="T4" fmla="*/ 0 w 2"/>
                    <a:gd name="T5" fmla="*/ 1 h 2"/>
                    <a:gd name="T6" fmla="*/ 0 w 2"/>
                    <a:gd name="T7" fmla="*/ 1 h 2"/>
                    <a:gd name="T8" fmla="*/ 1 w 2"/>
                    <a:gd name="T9" fmla="*/ 1 h 2"/>
                    <a:gd name="T10" fmla="*/ 1 w 2"/>
                    <a:gd name="T11" fmla="*/ 1 h 2"/>
                    <a:gd name="T12" fmla="*/ 1 w 2"/>
                    <a:gd name="T13" fmla="*/ 1 h 2"/>
                    <a:gd name="T14" fmla="*/ 1 w 2"/>
                    <a:gd name="T15" fmla="*/ 1 h 2"/>
                    <a:gd name="T16" fmla="*/ 0 w 2"/>
                    <a:gd name="T17" fmla="*/ 1 h 2"/>
                    <a:gd name="T18" fmla="*/ 0 w 2"/>
                    <a:gd name="T19" fmla="*/ 2 h 2"/>
                    <a:gd name="T20" fmla="*/ 0 w 2"/>
                    <a:gd name="T21" fmla="*/ 2 h 2"/>
                    <a:gd name="T22" fmla="*/ 2 w 2"/>
                    <a:gd name="T23" fmla="*/ 1 h 2"/>
                    <a:gd name="T24" fmla="*/ 2 w 2"/>
                    <a:gd name="T25" fmla="*/ 1 h 2"/>
                    <a:gd name="T26" fmla="*/ 2 w 2"/>
                    <a:gd name="T27" fmla="*/ 0 h 2"/>
                    <a:gd name="T28" fmla="*/ 2 w 2"/>
                    <a:gd name="T29" fmla="*/ 0 h 2"/>
                    <a:gd name="T30" fmla="*/ 0 w 2"/>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0" y="0"/>
                      </a:move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2"/>
                      </a:cubicBezTo>
                      <a:cubicBezTo>
                        <a:pt x="0" y="2"/>
                        <a:pt x="0" y="2"/>
                        <a:pt x="0" y="2"/>
                      </a:cubicBezTo>
                      <a:cubicBezTo>
                        <a:pt x="2" y="1"/>
                        <a:pt x="2" y="1"/>
                        <a:pt x="2" y="1"/>
                      </a:cubicBezTo>
                      <a:cubicBezTo>
                        <a:pt x="2" y="1"/>
                        <a:pt x="2" y="1"/>
                        <a:pt x="2" y="1"/>
                      </a:cubicBezTo>
                      <a:cubicBezTo>
                        <a:pt x="2" y="1"/>
                        <a:pt x="2" y="0"/>
                        <a:pt x="2" y="0"/>
                      </a:cubicBezTo>
                      <a:cubicBezTo>
                        <a:pt x="2" y="0"/>
                        <a:pt x="2" y="0"/>
                        <a:pt x="2"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7" name="Freeform 4453"/>
                <p:cNvSpPr>
                  <a:spLocks/>
                </p:cNvSpPr>
                <p:nvPr/>
              </p:nvSpPr>
              <p:spPr bwMode="auto">
                <a:xfrm>
                  <a:off x="3290888" y="2903537"/>
                  <a:ext cx="3175" cy="3175"/>
                </a:xfrm>
                <a:custGeom>
                  <a:avLst/>
                  <a:gdLst>
                    <a:gd name="T0" fmla="*/ 1 w 1"/>
                    <a:gd name="T1" fmla="*/ 1 h 1"/>
                    <a:gd name="T2" fmla="*/ 1 w 1"/>
                    <a:gd name="T3" fmla="*/ 1 h 1"/>
                    <a:gd name="T4" fmla="*/ 1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1"/>
                        <a:pt x="1" y="1"/>
                        <a:pt x="1" y="1"/>
                      </a:cubicBezTo>
                      <a:cubicBezTo>
                        <a:pt x="1" y="1"/>
                        <a:pt x="1" y="0"/>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8" name="Freeform 4454"/>
                <p:cNvSpPr>
                  <a:spLocks/>
                </p:cNvSpPr>
                <p:nvPr/>
              </p:nvSpPr>
              <p:spPr bwMode="auto">
                <a:xfrm>
                  <a:off x="3287713" y="2900362"/>
                  <a:ext cx="3175" cy="3175"/>
                </a:xfrm>
                <a:custGeom>
                  <a:avLst/>
                  <a:gdLst>
                    <a:gd name="T0" fmla="*/ 1 w 1"/>
                    <a:gd name="T1" fmla="*/ 1 h 1"/>
                    <a:gd name="T2" fmla="*/ 0 w 1"/>
                    <a:gd name="T3" fmla="*/ 0 h 1"/>
                    <a:gd name="T4" fmla="*/ 0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0" y="0"/>
                        <a:pt x="0" y="0"/>
                      </a:cubicBezTo>
                      <a:cubicBezTo>
                        <a:pt x="0" y="0"/>
                        <a:pt x="0" y="1"/>
                        <a:pt x="0" y="1"/>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89" name="Freeform 4455"/>
                <p:cNvSpPr>
                  <a:spLocks/>
                </p:cNvSpPr>
                <p:nvPr/>
              </p:nvSpPr>
              <p:spPr bwMode="auto">
                <a:xfrm>
                  <a:off x="3327400" y="2914650"/>
                  <a:ext cx="6350" cy="6350"/>
                </a:xfrm>
                <a:custGeom>
                  <a:avLst/>
                  <a:gdLst>
                    <a:gd name="T0" fmla="*/ 1 w 2"/>
                    <a:gd name="T1" fmla="*/ 1 h 2"/>
                    <a:gd name="T2" fmla="*/ 1 w 2"/>
                    <a:gd name="T3" fmla="*/ 0 h 2"/>
                    <a:gd name="T4" fmla="*/ 1 w 2"/>
                    <a:gd name="T5" fmla="*/ 0 h 2"/>
                    <a:gd name="T6" fmla="*/ 0 w 2"/>
                    <a:gd name="T7" fmla="*/ 0 h 2"/>
                    <a:gd name="T8" fmla="*/ 0 w 2"/>
                    <a:gd name="T9" fmla="*/ 0 h 2"/>
                    <a:gd name="T10" fmla="*/ 1 w 2"/>
                    <a:gd name="T11" fmla="*/ 0 h 2"/>
                    <a:gd name="T12" fmla="*/ 1 w 2"/>
                    <a:gd name="T13" fmla="*/ 1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0"/>
                        <a:pt x="1" y="0"/>
                      </a:cubicBezTo>
                      <a:cubicBezTo>
                        <a:pt x="1" y="0"/>
                        <a:pt x="1" y="0"/>
                        <a:pt x="1" y="0"/>
                      </a:cubicBezTo>
                      <a:cubicBezTo>
                        <a:pt x="1" y="0"/>
                        <a:pt x="0" y="0"/>
                        <a:pt x="0" y="0"/>
                      </a:cubicBezTo>
                      <a:cubicBezTo>
                        <a:pt x="0" y="0"/>
                        <a:pt x="0" y="0"/>
                        <a:pt x="0" y="0"/>
                      </a:cubicBezTo>
                      <a:cubicBezTo>
                        <a:pt x="0" y="0"/>
                        <a:pt x="0" y="0"/>
                        <a:pt x="1" y="0"/>
                      </a:cubicBezTo>
                      <a:cubicBezTo>
                        <a:pt x="1" y="1"/>
                        <a:pt x="1" y="1"/>
                        <a:pt x="1" y="1"/>
                      </a:cubicBezTo>
                      <a:cubicBezTo>
                        <a:pt x="1" y="1"/>
                        <a:pt x="2" y="2"/>
                        <a:pt x="2" y="2"/>
                      </a:cubicBezTo>
                      <a:cubicBezTo>
                        <a:pt x="2" y="2"/>
                        <a:pt x="2" y="2"/>
                        <a:pt x="2" y="1"/>
                      </a:cubicBezTo>
                      <a:cubicBezTo>
                        <a:pt x="2"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0" name="Freeform 4456"/>
                <p:cNvSpPr>
                  <a:spLocks/>
                </p:cNvSpPr>
                <p:nvPr/>
              </p:nvSpPr>
              <p:spPr bwMode="auto">
                <a:xfrm>
                  <a:off x="3429000" y="2743200"/>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1" name="Freeform 4457"/>
                <p:cNvSpPr>
                  <a:spLocks/>
                </p:cNvSpPr>
                <p:nvPr/>
              </p:nvSpPr>
              <p:spPr bwMode="auto">
                <a:xfrm>
                  <a:off x="3425825" y="2740025"/>
                  <a:ext cx="3175" cy="0"/>
                </a:xfrm>
                <a:custGeom>
                  <a:avLst/>
                  <a:gdLst>
                    <a:gd name="T0" fmla="*/ 0 w 1"/>
                    <a:gd name="T1" fmla="*/ 0 w 1"/>
                    <a:gd name="T2" fmla="*/ 0 w 1"/>
                    <a:gd name="T3" fmla="*/ 1 w 1"/>
                    <a:gd name="T4" fmla="*/ 1 w 1"/>
                    <a:gd name="T5" fmla="*/ 1 w 1"/>
                    <a:gd name="T6" fmla="*/ 1 w 1"/>
                    <a:gd name="T7" fmla="*/ 0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2" name="Freeform 4458"/>
                <p:cNvSpPr>
                  <a:spLocks/>
                </p:cNvSpPr>
                <p:nvPr/>
              </p:nvSpPr>
              <p:spPr bwMode="auto">
                <a:xfrm>
                  <a:off x="3429000" y="2740025"/>
                  <a:ext cx="4763" cy="0"/>
                </a:xfrm>
                <a:custGeom>
                  <a:avLst/>
                  <a:gdLst>
                    <a:gd name="T0" fmla="*/ 0 w 2"/>
                    <a:gd name="T1" fmla="*/ 0 w 2"/>
                    <a:gd name="T2" fmla="*/ 1 w 2"/>
                    <a:gd name="T3" fmla="*/ 2 w 2"/>
                    <a:gd name="T4" fmla="*/ 1 w 2"/>
                    <a:gd name="T5" fmla="*/ 1 w 2"/>
                    <a:gd name="T6" fmla="*/ 0 w 2"/>
                    <a:gd name="T7" fmla="*/ 0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0" y="0"/>
                      </a:moveTo>
                      <a:cubicBezTo>
                        <a:pt x="0" y="0"/>
                        <a:pt x="0" y="0"/>
                        <a:pt x="0" y="0"/>
                      </a:cubicBezTo>
                      <a:cubicBezTo>
                        <a:pt x="1" y="0"/>
                        <a:pt x="1" y="0"/>
                        <a:pt x="1" y="0"/>
                      </a:cubicBezTo>
                      <a:cubicBezTo>
                        <a:pt x="1" y="0"/>
                        <a:pt x="2" y="0"/>
                        <a:pt x="2" y="0"/>
                      </a:cubicBezTo>
                      <a:cubicBezTo>
                        <a:pt x="2"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3" name="Oval 4459"/>
                <p:cNvSpPr>
                  <a:spLocks noChangeArrowheads="1"/>
                </p:cNvSpPr>
                <p:nvPr/>
              </p:nvSpPr>
              <p:spPr bwMode="auto">
                <a:xfrm>
                  <a:off x="3429000" y="2736850"/>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4" name="Freeform 4460"/>
                <p:cNvSpPr>
                  <a:spLocks/>
                </p:cNvSpPr>
                <p:nvPr/>
              </p:nvSpPr>
              <p:spPr bwMode="auto">
                <a:xfrm>
                  <a:off x="3440113" y="27305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5" name="Freeform 4461"/>
                <p:cNvSpPr>
                  <a:spLocks/>
                </p:cNvSpPr>
                <p:nvPr/>
              </p:nvSpPr>
              <p:spPr bwMode="auto">
                <a:xfrm>
                  <a:off x="3429000" y="2736850"/>
                  <a:ext cx="1588" cy="3175"/>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1"/>
                        <a:pt x="1" y="1"/>
                        <a:pt x="1" y="1"/>
                      </a:cubicBezTo>
                      <a:cubicBezTo>
                        <a:pt x="1" y="1"/>
                        <a:pt x="1" y="0"/>
                        <a:pt x="1" y="0"/>
                      </a:cubicBezTo>
                      <a:cubicBezTo>
                        <a:pt x="1" y="0"/>
                        <a:pt x="1"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6" name="Oval 4462"/>
                <p:cNvSpPr>
                  <a:spLocks noChangeArrowheads="1"/>
                </p:cNvSpPr>
                <p:nvPr/>
              </p:nvSpPr>
              <p:spPr bwMode="auto">
                <a:xfrm>
                  <a:off x="3433763" y="2730500"/>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7" name="Freeform 4463"/>
                <p:cNvSpPr>
                  <a:spLocks/>
                </p:cNvSpPr>
                <p:nvPr/>
              </p:nvSpPr>
              <p:spPr bwMode="auto">
                <a:xfrm>
                  <a:off x="3430588" y="2733675"/>
                  <a:ext cx="3175" cy="0"/>
                </a:xfrm>
                <a:custGeom>
                  <a:avLst/>
                  <a:gdLst>
                    <a:gd name="T0" fmla="*/ 0 w 1"/>
                    <a:gd name="T1" fmla="*/ 0 w 1"/>
                    <a:gd name="T2" fmla="*/ 1 w 1"/>
                    <a:gd name="T3" fmla="*/ 1 w 1"/>
                    <a:gd name="T4" fmla="*/ 1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8" name="Freeform 4464"/>
                <p:cNvSpPr>
                  <a:spLocks/>
                </p:cNvSpPr>
                <p:nvPr/>
              </p:nvSpPr>
              <p:spPr bwMode="auto">
                <a:xfrm>
                  <a:off x="3440113" y="2722562"/>
                  <a:ext cx="4763" cy="0"/>
                </a:xfrm>
                <a:custGeom>
                  <a:avLst/>
                  <a:gdLst>
                    <a:gd name="T0" fmla="*/ 1 w 2"/>
                    <a:gd name="T1" fmla="*/ 1 w 2"/>
                    <a:gd name="T2" fmla="*/ 2 w 2"/>
                    <a:gd name="T3" fmla="*/ 2 w 2"/>
                    <a:gd name="T4" fmla="*/ 1 w 2"/>
                    <a:gd name="T5" fmla="*/ 1 w 2"/>
                    <a:gd name="T6" fmla="*/ 1 w 2"/>
                    <a:gd name="T7" fmla="*/ 1 w 2"/>
                    <a:gd name="T8" fmla="*/ 1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1" y="0"/>
                      </a:moveTo>
                      <a:cubicBezTo>
                        <a:pt x="1" y="0"/>
                        <a:pt x="1" y="0"/>
                        <a:pt x="1" y="0"/>
                      </a:cubicBezTo>
                      <a:cubicBezTo>
                        <a:pt x="2" y="0"/>
                        <a:pt x="2" y="0"/>
                        <a:pt x="2" y="0"/>
                      </a:cubicBezTo>
                      <a:cubicBezTo>
                        <a:pt x="2" y="0"/>
                        <a:pt x="2" y="0"/>
                        <a:pt x="2" y="0"/>
                      </a:cubicBezTo>
                      <a:cubicBezTo>
                        <a:pt x="2" y="0"/>
                        <a:pt x="1" y="0"/>
                        <a:pt x="1" y="0"/>
                      </a:cubicBezTo>
                      <a:cubicBezTo>
                        <a:pt x="1" y="0"/>
                        <a:pt x="1" y="0"/>
                        <a:pt x="1" y="0"/>
                      </a:cubicBezTo>
                      <a:cubicBezTo>
                        <a:pt x="1" y="0"/>
                        <a:pt x="1" y="0"/>
                        <a:pt x="1"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099" name="Freeform 4465"/>
                <p:cNvSpPr>
                  <a:spLocks/>
                </p:cNvSpPr>
                <p:nvPr/>
              </p:nvSpPr>
              <p:spPr bwMode="auto">
                <a:xfrm>
                  <a:off x="3436938" y="27336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0" name="Freeform 4466"/>
                <p:cNvSpPr>
                  <a:spLocks/>
                </p:cNvSpPr>
                <p:nvPr/>
              </p:nvSpPr>
              <p:spPr bwMode="auto">
                <a:xfrm>
                  <a:off x="3430588" y="2722562"/>
                  <a:ext cx="3175" cy="3175"/>
                </a:xfrm>
                <a:custGeom>
                  <a:avLst/>
                  <a:gdLst>
                    <a:gd name="T0" fmla="*/ 1 w 1"/>
                    <a:gd name="T1" fmla="*/ 0 h 1"/>
                    <a:gd name="T2" fmla="*/ 0 w 1"/>
                    <a:gd name="T3" fmla="*/ 0 h 1"/>
                    <a:gd name="T4" fmla="*/ 1 w 1"/>
                    <a:gd name="T5" fmla="*/ 1 h 1"/>
                    <a:gd name="T6" fmla="*/ 1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0" y="0"/>
                        <a:pt x="0" y="0"/>
                      </a:cubicBezTo>
                      <a:cubicBezTo>
                        <a:pt x="0" y="1"/>
                        <a:pt x="1" y="1"/>
                        <a:pt x="1" y="1"/>
                      </a:cubicBezTo>
                      <a:cubicBezTo>
                        <a:pt x="1" y="1"/>
                        <a:pt x="1"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1" name="Freeform 4467"/>
                <p:cNvSpPr>
                  <a:spLocks/>
                </p:cNvSpPr>
                <p:nvPr/>
              </p:nvSpPr>
              <p:spPr bwMode="auto">
                <a:xfrm>
                  <a:off x="3430588" y="2728912"/>
                  <a:ext cx="6350" cy="1587"/>
                </a:xfrm>
                <a:custGeom>
                  <a:avLst/>
                  <a:gdLst>
                    <a:gd name="T0" fmla="*/ 1 w 2"/>
                    <a:gd name="T1" fmla="*/ 0 h 1"/>
                    <a:gd name="T2" fmla="*/ 1 w 2"/>
                    <a:gd name="T3" fmla="*/ 0 h 1"/>
                    <a:gd name="T4" fmla="*/ 1 w 2"/>
                    <a:gd name="T5" fmla="*/ 0 h 1"/>
                    <a:gd name="T6" fmla="*/ 2 w 2"/>
                    <a:gd name="T7" fmla="*/ 1 h 1"/>
                    <a:gd name="T8" fmla="*/ 2 w 2"/>
                    <a:gd name="T9" fmla="*/ 1 h 1"/>
                    <a:gd name="T10" fmla="*/ 2 w 2"/>
                    <a:gd name="T11" fmla="*/ 1 h 1"/>
                    <a:gd name="T12" fmla="*/ 2 w 2"/>
                    <a:gd name="T13" fmla="*/ 0 h 1"/>
                    <a:gd name="T14" fmla="*/ 2 w 2"/>
                    <a:gd name="T15" fmla="*/ 0 h 1"/>
                    <a:gd name="T16" fmla="*/ 1 w 2"/>
                    <a:gd name="T17" fmla="*/ 0 h 1"/>
                    <a:gd name="T18" fmla="*/ 1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0"/>
                      </a:moveTo>
                      <a:cubicBezTo>
                        <a:pt x="1" y="0"/>
                        <a:pt x="1" y="0"/>
                        <a:pt x="1" y="0"/>
                      </a:cubicBezTo>
                      <a:cubicBezTo>
                        <a:pt x="0" y="0"/>
                        <a:pt x="1" y="0"/>
                        <a:pt x="1" y="0"/>
                      </a:cubicBezTo>
                      <a:cubicBezTo>
                        <a:pt x="2" y="1"/>
                        <a:pt x="2" y="1"/>
                        <a:pt x="2" y="1"/>
                      </a:cubicBezTo>
                      <a:cubicBezTo>
                        <a:pt x="2" y="1"/>
                        <a:pt x="2" y="1"/>
                        <a:pt x="2" y="1"/>
                      </a:cubicBezTo>
                      <a:cubicBezTo>
                        <a:pt x="2" y="1"/>
                        <a:pt x="2" y="1"/>
                        <a:pt x="2" y="1"/>
                      </a:cubicBezTo>
                      <a:cubicBezTo>
                        <a:pt x="2" y="1"/>
                        <a:pt x="2" y="0"/>
                        <a:pt x="2" y="0"/>
                      </a:cubicBezTo>
                      <a:cubicBezTo>
                        <a:pt x="2" y="0"/>
                        <a:pt x="2" y="0"/>
                        <a:pt x="2"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2" name="Freeform 4468"/>
                <p:cNvSpPr>
                  <a:spLocks/>
                </p:cNvSpPr>
                <p:nvPr/>
              </p:nvSpPr>
              <p:spPr bwMode="auto">
                <a:xfrm>
                  <a:off x="3430588" y="2728912"/>
                  <a:ext cx="3175" cy="1587"/>
                </a:xfrm>
                <a:custGeom>
                  <a:avLst/>
                  <a:gdLst>
                    <a:gd name="T0" fmla="*/ 0 w 1"/>
                    <a:gd name="T1" fmla="*/ 0 h 1"/>
                    <a:gd name="T2" fmla="*/ 1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1" y="1"/>
                        <a:pt x="1" y="1"/>
                      </a:cubicBezTo>
                      <a:cubicBezTo>
                        <a:pt x="1" y="1"/>
                        <a:pt x="1" y="1"/>
                        <a:pt x="1" y="1"/>
                      </a:cubicBez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3" name="Freeform 4469"/>
                <p:cNvSpPr>
                  <a:spLocks/>
                </p:cNvSpPr>
                <p:nvPr/>
              </p:nvSpPr>
              <p:spPr bwMode="auto">
                <a:xfrm>
                  <a:off x="3494088" y="2719387"/>
                  <a:ext cx="3175" cy="0"/>
                </a:xfrm>
                <a:custGeom>
                  <a:avLst/>
                  <a:gdLst>
                    <a:gd name="T0" fmla="*/ 1 w 1"/>
                    <a:gd name="T1" fmla="*/ 1 w 1"/>
                    <a:gd name="T2" fmla="*/ 1 w 1"/>
                    <a:gd name="T3" fmla="*/ 1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1" y="0"/>
                        <a:pt x="1" y="0"/>
                      </a:cubicBezTo>
                      <a:cubicBezTo>
                        <a:pt x="1" y="0"/>
                        <a:pt x="1" y="0"/>
                        <a:pt x="1" y="0"/>
                      </a:cubicBez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4" name="Freeform 4470"/>
                <p:cNvSpPr>
                  <a:spLocks/>
                </p:cNvSpPr>
                <p:nvPr/>
              </p:nvSpPr>
              <p:spPr bwMode="auto">
                <a:xfrm>
                  <a:off x="3494088" y="2708275"/>
                  <a:ext cx="3175" cy="3175"/>
                </a:xfrm>
                <a:custGeom>
                  <a:avLst/>
                  <a:gdLst>
                    <a:gd name="T0" fmla="*/ 0 w 1"/>
                    <a:gd name="T1" fmla="*/ 0 h 1"/>
                    <a:gd name="T2" fmla="*/ 0 w 1"/>
                    <a:gd name="T3" fmla="*/ 0 h 1"/>
                    <a:gd name="T4" fmla="*/ 0 w 1"/>
                    <a:gd name="T5" fmla="*/ 1 h 1"/>
                    <a:gd name="T6" fmla="*/ 0 w 1"/>
                    <a:gd name="T7" fmla="*/ 0 h 1"/>
                    <a:gd name="T8" fmla="*/ 1 w 1"/>
                    <a:gd name="T9" fmla="*/ 0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1"/>
                        <a:pt x="0" y="1"/>
                        <a:pt x="0" y="1"/>
                      </a:cubicBezTo>
                      <a:cubicBezTo>
                        <a:pt x="0" y="0"/>
                        <a:pt x="0" y="0"/>
                        <a:pt x="0" y="0"/>
                      </a:cubicBezTo>
                      <a:cubicBezTo>
                        <a:pt x="1" y="0"/>
                        <a:pt x="1" y="0"/>
                        <a:pt x="1" y="0"/>
                      </a:cubicBezTo>
                      <a:cubicBezTo>
                        <a:pt x="1" y="0"/>
                        <a:pt x="1" y="0"/>
                        <a:pt x="1" y="0"/>
                      </a:cubicBezTo>
                      <a:cubicBezTo>
                        <a:pt x="1" y="0"/>
                        <a:pt x="1" y="0"/>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5" name="Freeform 4471"/>
                <p:cNvSpPr>
                  <a:spLocks/>
                </p:cNvSpPr>
                <p:nvPr/>
              </p:nvSpPr>
              <p:spPr bwMode="auto">
                <a:xfrm>
                  <a:off x="3497263" y="2713037"/>
                  <a:ext cx="3175"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6" name="Oval 4472"/>
                <p:cNvSpPr>
                  <a:spLocks noChangeArrowheads="1"/>
                </p:cNvSpPr>
                <p:nvPr/>
              </p:nvSpPr>
              <p:spPr bwMode="auto">
                <a:xfrm>
                  <a:off x="3444875" y="2719387"/>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7" name="Freeform 4473"/>
                <p:cNvSpPr>
                  <a:spLocks/>
                </p:cNvSpPr>
                <p:nvPr/>
              </p:nvSpPr>
              <p:spPr bwMode="auto">
                <a:xfrm>
                  <a:off x="3494088" y="2713037"/>
                  <a:ext cx="3175" cy="0"/>
                </a:xfrm>
                <a:custGeom>
                  <a:avLst/>
                  <a:gdLst>
                    <a:gd name="T0" fmla="*/ 0 w 1"/>
                    <a:gd name="T1" fmla="*/ 0 w 1"/>
                    <a:gd name="T2" fmla="*/ 0 w 1"/>
                    <a:gd name="T3" fmla="*/ 1 w 1"/>
                    <a:gd name="T4" fmla="*/ 1 w 1"/>
                    <a:gd name="T5" fmla="*/ 1 w 1"/>
                    <a:gd name="T6" fmla="*/ 0 w 1"/>
                    <a:gd name="T7" fmla="*/ 0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1"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8" name="Freeform 4474"/>
                <p:cNvSpPr>
                  <a:spLocks/>
                </p:cNvSpPr>
                <p:nvPr/>
              </p:nvSpPr>
              <p:spPr bwMode="auto">
                <a:xfrm>
                  <a:off x="3487738" y="2713037"/>
                  <a:ext cx="6350" cy="6350"/>
                </a:xfrm>
                <a:custGeom>
                  <a:avLst/>
                  <a:gdLst>
                    <a:gd name="T0" fmla="*/ 1 w 2"/>
                    <a:gd name="T1" fmla="*/ 0 h 2"/>
                    <a:gd name="T2" fmla="*/ 0 w 2"/>
                    <a:gd name="T3" fmla="*/ 0 h 2"/>
                    <a:gd name="T4" fmla="*/ 0 w 2"/>
                    <a:gd name="T5" fmla="*/ 1 h 2"/>
                    <a:gd name="T6" fmla="*/ 0 w 2"/>
                    <a:gd name="T7" fmla="*/ 1 h 2"/>
                    <a:gd name="T8" fmla="*/ 1 w 2"/>
                    <a:gd name="T9" fmla="*/ 1 h 2"/>
                    <a:gd name="T10" fmla="*/ 1 w 2"/>
                    <a:gd name="T11" fmla="*/ 1 h 2"/>
                    <a:gd name="T12" fmla="*/ 1 w 2"/>
                    <a:gd name="T13" fmla="*/ 1 h 2"/>
                    <a:gd name="T14" fmla="*/ 1 w 2"/>
                    <a:gd name="T15" fmla="*/ 1 h 2"/>
                    <a:gd name="T16" fmla="*/ 1 w 2"/>
                    <a:gd name="T17" fmla="*/ 1 h 2"/>
                    <a:gd name="T18" fmla="*/ 1 w 2"/>
                    <a:gd name="T19" fmla="*/ 1 h 2"/>
                    <a:gd name="T20" fmla="*/ 1 w 2"/>
                    <a:gd name="T21" fmla="*/ 2 h 2"/>
                    <a:gd name="T22" fmla="*/ 1 w 2"/>
                    <a:gd name="T23" fmla="*/ 2 h 2"/>
                    <a:gd name="T24" fmla="*/ 2 w 2"/>
                    <a:gd name="T25" fmla="*/ 2 h 2"/>
                    <a:gd name="T26" fmla="*/ 2 w 2"/>
                    <a:gd name="T27" fmla="*/ 1 h 2"/>
                    <a:gd name="T28" fmla="*/ 2 w 2"/>
                    <a:gd name="T29" fmla="*/ 1 h 2"/>
                    <a:gd name="T30" fmla="*/ 1 w 2"/>
                    <a:gd name="T31" fmla="*/ 0 h 2"/>
                    <a:gd name="T32" fmla="*/ 1 w 2"/>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2">
                      <a:moveTo>
                        <a:pt x="1" y="0"/>
                      </a:moveTo>
                      <a:cubicBezTo>
                        <a:pt x="1" y="0"/>
                        <a:pt x="1" y="0"/>
                        <a:pt x="0" y="0"/>
                      </a:cubicBezTo>
                      <a:cubicBezTo>
                        <a:pt x="0" y="1"/>
                        <a:pt x="0" y="1"/>
                        <a:pt x="0" y="1"/>
                      </a:cubicBezTo>
                      <a:cubicBezTo>
                        <a:pt x="0" y="1"/>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2" y="2"/>
                        <a:pt x="2" y="2"/>
                      </a:cubicBezTo>
                      <a:cubicBezTo>
                        <a:pt x="2" y="1"/>
                        <a:pt x="2" y="1"/>
                        <a:pt x="2" y="1"/>
                      </a:cubicBezTo>
                      <a:cubicBezTo>
                        <a:pt x="2" y="1"/>
                        <a:pt x="2" y="1"/>
                        <a:pt x="2"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09" name="Freeform 4475"/>
                <p:cNvSpPr>
                  <a:spLocks/>
                </p:cNvSpPr>
                <p:nvPr/>
              </p:nvSpPr>
              <p:spPr bwMode="auto">
                <a:xfrm>
                  <a:off x="3497263" y="2716212"/>
                  <a:ext cx="3175" cy="0"/>
                </a:xfrm>
                <a:custGeom>
                  <a:avLst/>
                  <a:gdLst>
                    <a:gd name="T0" fmla="*/ 0 w 1"/>
                    <a:gd name="T1" fmla="*/ 0 w 1"/>
                    <a:gd name="T2" fmla="*/ 0 w 1"/>
                    <a:gd name="T3" fmla="*/ 0 w 1"/>
                    <a:gd name="T4" fmla="*/ 1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0" name="Freeform 4476"/>
                <p:cNvSpPr>
                  <a:spLocks/>
                </p:cNvSpPr>
                <p:nvPr/>
              </p:nvSpPr>
              <p:spPr bwMode="auto">
                <a:xfrm>
                  <a:off x="3451225" y="2719387"/>
                  <a:ext cx="6350" cy="3175"/>
                </a:xfrm>
                <a:custGeom>
                  <a:avLst/>
                  <a:gdLst>
                    <a:gd name="T0" fmla="*/ 2 w 2"/>
                    <a:gd name="T1" fmla="*/ 1 h 1"/>
                    <a:gd name="T2" fmla="*/ 2 w 2"/>
                    <a:gd name="T3" fmla="*/ 0 h 1"/>
                    <a:gd name="T4" fmla="*/ 1 w 2"/>
                    <a:gd name="T5" fmla="*/ 0 h 1"/>
                    <a:gd name="T6" fmla="*/ 1 w 2"/>
                    <a:gd name="T7" fmla="*/ 0 h 1"/>
                    <a:gd name="T8" fmla="*/ 0 w 2"/>
                    <a:gd name="T9" fmla="*/ 0 h 1"/>
                    <a:gd name="T10" fmla="*/ 0 w 2"/>
                    <a:gd name="T11" fmla="*/ 1 h 1"/>
                    <a:gd name="T12" fmla="*/ 0 w 2"/>
                    <a:gd name="T13" fmla="*/ 1 h 1"/>
                    <a:gd name="T14" fmla="*/ 1 w 2"/>
                    <a:gd name="T15" fmla="*/ 1 h 1"/>
                    <a:gd name="T16" fmla="*/ 2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2" y="1"/>
                      </a:moveTo>
                      <a:cubicBezTo>
                        <a:pt x="2" y="1"/>
                        <a:pt x="2" y="1"/>
                        <a:pt x="2"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0" y="1"/>
                        <a:pt x="1" y="1"/>
                        <a:pt x="1"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1" name="Freeform 4477"/>
                <p:cNvSpPr>
                  <a:spLocks/>
                </p:cNvSpPr>
                <p:nvPr/>
              </p:nvSpPr>
              <p:spPr bwMode="auto">
                <a:xfrm>
                  <a:off x="3494088" y="2708275"/>
                  <a:ext cx="6350" cy="4762"/>
                </a:xfrm>
                <a:custGeom>
                  <a:avLst/>
                  <a:gdLst>
                    <a:gd name="T0" fmla="*/ 2 w 2"/>
                    <a:gd name="T1" fmla="*/ 0 h 2"/>
                    <a:gd name="T2" fmla="*/ 2 w 2"/>
                    <a:gd name="T3" fmla="*/ 0 h 2"/>
                    <a:gd name="T4" fmla="*/ 1 w 2"/>
                    <a:gd name="T5" fmla="*/ 0 h 2"/>
                    <a:gd name="T6" fmla="*/ 1 w 2"/>
                    <a:gd name="T7" fmla="*/ 1 h 2"/>
                    <a:gd name="T8" fmla="*/ 0 w 2"/>
                    <a:gd name="T9" fmla="*/ 1 h 2"/>
                    <a:gd name="T10" fmla="*/ 0 w 2"/>
                    <a:gd name="T11" fmla="*/ 1 h 2"/>
                    <a:gd name="T12" fmla="*/ 1 w 2"/>
                    <a:gd name="T13" fmla="*/ 1 h 2"/>
                    <a:gd name="T14" fmla="*/ 1 w 2"/>
                    <a:gd name="T15" fmla="*/ 1 h 2"/>
                    <a:gd name="T16" fmla="*/ 1 w 2"/>
                    <a:gd name="T17" fmla="*/ 2 h 2"/>
                    <a:gd name="T18" fmla="*/ 2 w 2"/>
                    <a:gd name="T19" fmla="*/ 2 h 2"/>
                    <a:gd name="T20" fmla="*/ 2 w 2"/>
                    <a:gd name="T21" fmla="*/ 1 h 2"/>
                    <a:gd name="T22" fmla="*/ 2 w 2"/>
                    <a:gd name="T23" fmla="*/ 1 h 2"/>
                    <a:gd name="T24" fmla="*/ 2 w 2"/>
                    <a:gd name="T25" fmla="*/ 1 h 2"/>
                    <a:gd name="T26" fmla="*/ 2 w 2"/>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2" y="0"/>
                      </a:moveTo>
                      <a:cubicBezTo>
                        <a:pt x="2" y="0"/>
                        <a:pt x="2" y="0"/>
                        <a:pt x="2" y="0"/>
                      </a:cubicBezTo>
                      <a:cubicBezTo>
                        <a:pt x="2" y="0"/>
                        <a:pt x="1" y="0"/>
                        <a:pt x="1" y="0"/>
                      </a:cubicBezTo>
                      <a:cubicBezTo>
                        <a:pt x="1" y="1"/>
                        <a:pt x="1" y="1"/>
                        <a:pt x="1" y="1"/>
                      </a:cubicBezTo>
                      <a:cubicBezTo>
                        <a:pt x="0" y="1"/>
                        <a:pt x="0" y="1"/>
                        <a:pt x="0" y="1"/>
                      </a:cubicBezTo>
                      <a:cubicBezTo>
                        <a:pt x="0" y="1"/>
                        <a:pt x="0" y="1"/>
                        <a:pt x="0" y="1"/>
                      </a:cubicBezTo>
                      <a:cubicBezTo>
                        <a:pt x="0" y="1"/>
                        <a:pt x="1" y="1"/>
                        <a:pt x="1" y="1"/>
                      </a:cubicBezTo>
                      <a:cubicBezTo>
                        <a:pt x="1" y="1"/>
                        <a:pt x="1" y="1"/>
                        <a:pt x="1" y="1"/>
                      </a:cubicBezTo>
                      <a:cubicBezTo>
                        <a:pt x="1" y="2"/>
                        <a:pt x="1" y="2"/>
                        <a:pt x="1" y="2"/>
                      </a:cubicBezTo>
                      <a:cubicBezTo>
                        <a:pt x="1" y="2"/>
                        <a:pt x="1" y="2"/>
                        <a:pt x="2" y="2"/>
                      </a:cubicBezTo>
                      <a:cubicBezTo>
                        <a:pt x="2" y="2"/>
                        <a:pt x="2" y="2"/>
                        <a:pt x="2" y="1"/>
                      </a:cubicBezTo>
                      <a:cubicBezTo>
                        <a:pt x="2" y="1"/>
                        <a:pt x="2" y="1"/>
                        <a:pt x="2" y="1"/>
                      </a:cubicBezTo>
                      <a:cubicBezTo>
                        <a:pt x="2" y="1"/>
                        <a:pt x="2" y="1"/>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2" name="Freeform 4478"/>
                <p:cNvSpPr>
                  <a:spLocks/>
                </p:cNvSpPr>
                <p:nvPr/>
              </p:nvSpPr>
              <p:spPr bwMode="auto">
                <a:xfrm>
                  <a:off x="3462338" y="2716212"/>
                  <a:ext cx="0" cy="3175"/>
                </a:xfrm>
                <a:custGeom>
                  <a:avLst/>
                  <a:gdLst>
                    <a:gd name="T0" fmla="*/ 1 h 1"/>
                    <a:gd name="T1" fmla="*/ 0 h 1"/>
                    <a:gd name="T2" fmla="*/ 0 h 1"/>
                    <a:gd name="T3" fmla="*/ 1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0"/>
                        <a:pt x="0" y="0"/>
                      </a:cubicBezTo>
                      <a:cubicBezTo>
                        <a:pt x="0" y="0"/>
                        <a:pt x="0" y="0"/>
                        <a:pt x="0" y="0"/>
                      </a:cubicBezTo>
                      <a:cubicBezTo>
                        <a:pt x="0" y="0"/>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3" name="Freeform 4479"/>
                <p:cNvSpPr>
                  <a:spLocks/>
                </p:cNvSpPr>
                <p:nvPr/>
              </p:nvSpPr>
              <p:spPr bwMode="auto">
                <a:xfrm>
                  <a:off x="3471863" y="2708275"/>
                  <a:ext cx="14288" cy="11112"/>
                </a:xfrm>
                <a:custGeom>
                  <a:avLst/>
                  <a:gdLst>
                    <a:gd name="T0" fmla="*/ 4 w 5"/>
                    <a:gd name="T1" fmla="*/ 1 h 4"/>
                    <a:gd name="T2" fmla="*/ 5 w 5"/>
                    <a:gd name="T3" fmla="*/ 2 h 4"/>
                    <a:gd name="T4" fmla="*/ 5 w 5"/>
                    <a:gd name="T5" fmla="*/ 2 h 4"/>
                    <a:gd name="T6" fmla="*/ 5 w 5"/>
                    <a:gd name="T7" fmla="*/ 1 h 4"/>
                    <a:gd name="T8" fmla="*/ 3 w 5"/>
                    <a:gd name="T9" fmla="*/ 0 h 4"/>
                    <a:gd name="T10" fmla="*/ 2 w 5"/>
                    <a:gd name="T11" fmla="*/ 0 h 4"/>
                    <a:gd name="T12" fmla="*/ 1 w 5"/>
                    <a:gd name="T13" fmla="*/ 1 h 4"/>
                    <a:gd name="T14" fmla="*/ 1 w 5"/>
                    <a:gd name="T15" fmla="*/ 1 h 4"/>
                    <a:gd name="T16" fmla="*/ 1 w 5"/>
                    <a:gd name="T17" fmla="*/ 1 h 4"/>
                    <a:gd name="T18" fmla="*/ 0 w 5"/>
                    <a:gd name="T19" fmla="*/ 3 h 4"/>
                    <a:gd name="T20" fmla="*/ 1 w 5"/>
                    <a:gd name="T21" fmla="*/ 4 h 4"/>
                    <a:gd name="T22" fmla="*/ 2 w 5"/>
                    <a:gd name="T23" fmla="*/ 4 h 4"/>
                    <a:gd name="T24" fmla="*/ 2 w 5"/>
                    <a:gd name="T25" fmla="*/ 4 h 4"/>
                    <a:gd name="T26" fmla="*/ 2 w 5"/>
                    <a:gd name="T27" fmla="*/ 3 h 4"/>
                    <a:gd name="T28" fmla="*/ 3 w 5"/>
                    <a:gd name="T29" fmla="*/ 3 h 4"/>
                    <a:gd name="T30" fmla="*/ 3 w 5"/>
                    <a:gd name="T31" fmla="*/ 3 h 4"/>
                    <a:gd name="T32" fmla="*/ 3 w 5"/>
                    <a:gd name="T33" fmla="*/ 4 h 4"/>
                    <a:gd name="T34" fmla="*/ 4 w 5"/>
                    <a:gd name="T35" fmla="*/ 3 h 4"/>
                    <a:gd name="T36" fmla="*/ 4 w 5"/>
                    <a:gd name="T37" fmla="*/ 3 h 4"/>
                    <a:gd name="T38" fmla="*/ 4 w 5"/>
                    <a:gd name="T39" fmla="*/ 3 h 4"/>
                    <a:gd name="T40" fmla="*/ 5 w 5"/>
                    <a:gd name="T41" fmla="*/ 3 h 4"/>
                    <a:gd name="T42" fmla="*/ 5 w 5"/>
                    <a:gd name="T43" fmla="*/ 3 h 4"/>
                    <a:gd name="T44" fmla="*/ 5 w 5"/>
                    <a:gd name="T45" fmla="*/ 3 h 4"/>
                    <a:gd name="T46" fmla="*/ 5 w 5"/>
                    <a:gd name="T47" fmla="*/ 3 h 4"/>
                    <a:gd name="T48" fmla="*/ 5 w 5"/>
                    <a:gd name="T49" fmla="*/ 3 h 4"/>
                    <a:gd name="T50" fmla="*/ 5 w 5"/>
                    <a:gd name="T51" fmla="*/ 2 h 4"/>
                    <a:gd name="T52" fmla="*/ 4 w 5"/>
                    <a:gd name="T53" fmla="*/ 2 h 4"/>
                    <a:gd name="T54" fmla="*/ 4 w 5"/>
                    <a:gd name="T55" fmla="*/ 2 h 4"/>
                    <a:gd name="T56" fmla="*/ 4 w 5"/>
                    <a:gd name="T57" fmla="*/ 2 h 4"/>
                    <a:gd name="T58" fmla="*/ 4 w 5"/>
                    <a:gd name="T59" fmla="*/ 2 h 4"/>
                    <a:gd name="T60" fmla="*/ 4 w 5"/>
                    <a:gd name="T61" fmla="*/ 1 h 4"/>
                    <a:gd name="T62" fmla="*/ 4 w 5"/>
                    <a:gd name="T6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 h="4">
                      <a:moveTo>
                        <a:pt x="4" y="1"/>
                      </a:moveTo>
                      <a:cubicBezTo>
                        <a:pt x="5" y="1"/>
                        <a:pt x="5" y="2"/>
                        <a:pt x="5" y="2"/>
                      </a:cubicBezTo>
                      <a:cubicBezTo>
                        <a:pt x="5" y="2"/>
                        <a:pt x="5" y="2"/>
                        <a:pt x="5" y="2"/>
                      </a:cubicBezTo>
                      <a:cubicBezTo>
                        <a:pt x="5" y="2"/>
                        <a:pt x="5" y="1"/>
                        <a:pt x="5" y="1"/>
                      </a:cubicBezTo>
                      <a:cubicBezTo>
                        <a:pt x="3" y="0"/>
                        <a:pt x="3" y="0"/>
                        <a:pt x="3" y="0"/>
                      </a:cubicBezTo>
                      <a:cubicBezTo>
                        <a:pt x="3" y="0"/>
                        <a:pt x="2" y="0"/>
                        <a:pt x="2" y="0"/>
                      </a:cubicBezTo>
                      <a:cubicBezTo>
                        <a:pt x="1" y="1"/>
                        <a:pt x="1" y="1"/>
                        <a:pt x="1" y="1"/>
                      </a:cubicBezTo>
                      <a:cubicBezTo>
                        <a:pt x="1" y="1"/>
                        <a:pt x="1" y="1"/>
                        <a:pt x="1" y="1"/>
                      </a:cubicBezTo>
                      <a:cubicBezTo>
                        <a:pt x="1" y="1"/>
                        <a:pt x="1" y="1"/>
                        <a:pt x="1" y="1"/>
                      </a:cubicBezTo>
                      <a:cubicBezTo>
                        <a:pt x="0" y="3"/>
                        <a:pt x="0" y="3"/>
                        <a:pt x="0" y="3"/>
                      </a:cubicBezTo>
                      <a:cubicBezTo>
                        <a:pt x="0" y="4"/>
                        <a:pt x="1" y="4"/>
                        <a:pt x="1" y="4"/>
                      </a:cubicBezTo>
                      <a:cubicBezTo>
                        <a:pt x="2" y="4"/>
                        <a:pt x="2" y="4"/>
                        <a:pt x="2" y="4"/>
                      </a:cubicBezTo>
                      <a:cubicBezTo>
                        <a:pt x="2" y="4"/>
                        <a:pt x="2" y="4"/>
                        <a:pt x="2" y="4"/>
                      </a:cubicBezTo>
                      <a:cubicBezTo>
                        <a:pt x="2" y="4"/>
                        <a:pt x="3" y="4"/>
                        <a:pt x="2" y="3"/>
                      </a:cubicBezTo>
                      <a:cubicBezTo>
                        <a:pt x="2" y="3"/>
                        <a:pt x="2" y="3"/>
                        <a:pt x="3" y="3"/>
                      </a:cubicBezTo>
                      <a:cubicBezTo>
                        <a:pt x="3" y="3"/>
                        <a:pt x="3" y="3"/>
                        <a:pt x="3" y="3"/>
                      </a:cubicBezTo>
                      <a:cubicBezTo>
                        <a:pt x="3" y="3"/>
                        <a:pt x="3" y="4"/>
                        <a:pt x="3" y="4"/>
                      </a:cubicBezTo>
                      <a:cubicBezTo>
                        <a:pt x="4" y="4"/>
                        <a:pt x="4" y="4"/>
                        <a:pt x="4" y="3"/>
                      </a:cubicBezTo>
                      <a:cubicBezTo>
                        <a:pt x="4" y="3"/>
                        <a:pt x="4" y="3"/>
                        <a:pt x="4" y="3"/>
                      </a:cubicBezTo>
                      <a:cubicBezTo>
                        <a:pt x="4" y="3"/>
                        <a:pt x="4" y="3"/>
                        <a:pt x="4" y="3"/>
                      </a:cubicBezTo>
                      <a:cubicBezTo>
                        <a:pt x="4" y="3"/>
                        <a:pt x="4" y="3"/>
                        <a:pt x="5" y="3"/>
                      </a:cubicBezTo>
                      <a:cubicBezTo>
                        <a:pt x="5" y="3"/>
                        <a:pt x="5" y="3"/>
                        <a:pt x="5" y="3"/>
                      </a:cubicBezTo>
                      <a:cubicBezTo>
                        <a:pt x="5" y="3"/>
                        <a:pt x="5" y="3"/>
                        <a:pt x="5" y="3"/>
                      </a:cubicBezTo>
                      <a:cubicBezTo>
                        <a:pt x="5" y="3"/>
                        <a:pt x="5" y="3"/>
                        <a:pt x="5" y="3"/>
                      </a:cubicBezTo>
                      <a:cubicBezTo>
                        <a:pt x="5" y="3"/>
                        <a:pt x="5" y="3"/>
                        <a:pt x="5" y="3"/>
                      </a:cubicBezTo>
                      <a:cubicBezTo>
                        <a:pt x="5" y="2"/>
                        <a:pt x="5" y="2"/>
                        <a:pt x="5" y="2"/>
                      </a:cubicBezTo>
                      <a:cubicBezTo>
                        <a:pt x="4" y="2"/>
                        <a:pt x="4" y="2"/>
                        <a:pt x="4" y="2"/>
                      </a:cubicBezTo>
                      <a:cubicBezTo>
                        <a:pt x="4" y="2"/>
                        <a:pt x="4" y="2"/>
                        <a:pt x="4" y="2"/>
                      </a:cubicBezTo>
                      <a:cubicBezTo>
                        <a:pt x="4" y="2"/>
                        <a:pt x="4" y="2"/>
                        <a:pt x="4" y="2"/>
                      </a:cubicBezTo>
                      <a:cubicBezTo>
                        <a:pt x="4" y="2"/>
                        <a:pt x="4" y="2"/>
                        <a:pt x="4" y="2"/>
                      </a:cubicBezTo>
                      <a:cubicBezTo>
                        <a:pt x="4" y="2"/>
                        <a:pt x="4" y="1"/>
                        <a:pt x="4"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4" name="Freeform 4480"/>
                <p:cNvSpPr>
                  <a:spLocks/>
                </p:cNvSpPr>
                <p:nvPr/>
              </p:nvSpPr>
              <p:spPr bwMode="auto">
                <a:xfrm>
                  <a:off x="3468688" y="2708275"/>
                  <a:ext cx="3175" cy="0"/>
                </a:xfrm>
                <a:custGeom>
                  <a:avLst/>
                  <a:gdLst>
                    <a:gd name="T0" fmla="*/ 1 w 1"/>
                    <a:gd name="T1" fmla="*/ 1 w 1"/>
                    <a:gd name="T2" fmla="*/ 1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0" y="0"/>
                        <a:pt x="0"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5" name="Freeform 4481"/>
                <p:cNvSpPr>
                  <a:spLocks/>
                </p:cNvSpPr>
                <p:nvPr/>
              </p:nvSpPr>
              <p:spPr bwMode="auto">
                <a:xfrm>
                  <a:off x="3390900" y="2808287"/>
                  <a:ext cx="6350" cy="3175"/>
                </a:xfrm>
                <a:custGeom>
                  <a:avLst/>
                  <a:gdLst>
                    <a:gd name="T0" fmla="*/ 0 w 2"/>
                    <a:gd name="T1" fmla="*/ 1 h 1"/>
                    <a:gd name="T2" fmla="*/ 0 w 2"/>
                    <a:gd name="T3" fmla="*/ 1 h 1"/>
                    <a:gd name="T4" fmla="*/ 1 w 2"/>
                    <a:gd name="T5" fmla="*/ 1 h 1"/>
                    <a:gd name="T6" fmla="*/ 1 w 2"/>
                    <a:gd name="T7" fmla="*/ 1 h 1"/>
                    <a:gd name="T8" fmla="*/ 2 w 2"/>
                    <a:gd name="T9" fmla="*/ 1 h 1"/>
                    <a:gd name="T10" fmla="*/ 1 w 2"/>
                    <a:gd name="T11" fmla="*/ 0 h 1"/>
                    <a:gd name="T12" fmla="*/ 1 w 2"/>
                    <a:gd name="T13" fmla="*/ 0 h 1"/>
                    <a:gd name="T14" fmla="*/ 1 w 2"/>
                    <a:gd name="T15" fmla="*/ 0 h 1"/>
                    <a:gd name="T16" fmla="*/ 0 w 2"/>
                    <a:gd name="T17" fmla="*/ 0 h 1"/>
                    <a:gd name="T18" fmla="*/ 0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1"/>
                      </a:moveTo>
                      <a:cubicBezTo>
                        <a:pt x="0" y="1"/>
                        <a:pt x="0" y="1"/>
                        <a:pt x="0" y="1"/>
                      </a:cubicBezTo>
                      <a:cubicBezTo>
                        <a:pt x="0" y="1"/>
                        <a:pt x="1" y="1"/>
                        <a:pt x="1" y="1"/>
                      </a:cubicBezTo>
                      <a:cubicBezTo>
                        <a:pt x="1" y="1"/>
                        <a:pt x="1" y="1"/>
                        <a:pt x="1" y="1"/>
                      </a:cubicBezTo>
                      <a:cubicBezTo>
                        <a:pt x="1" y="1"/>
                        <a:pt x="1" y="1"/>
                        <a:pt x="2" y="1"/>
                      </a:cubicBezTo>
                      <a:cubicBezTo>
                        <a:pt x="2" y="1"/>
                        <a:pt x="1" y="0"/>
                        <a:pt x="1" y="0"/>
                      </a:cubicBezTo>
                      <a:cubicBezTo>
                        <a:pt x="1" y="0"/>
                        <a:pt x="1" y="0"/>
                        <a:pt x="1" y="0"/>
                      </a:cubicBezTo>
                      <a:cubicBezTo>
                        <a:pt x="1" y="0"/>
                        <a:pt x="1" y="0"/>
                        <a:pt x="1" y="0"/>
                      </a:cubicBezTo>
                      <a:cubicBezTo>
                        <a:pt x="1"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6" name="Freeform 4482"/>
                <p:cNvSpPr>
                  <a:spLocks/>
                </p:cNvSpPr>
                <p:nvPr/>
              </p:nvSpPr>
              <p:spPr bwMode="auto">
                <a:xfrm>
                  <a:off x="3373438" y="2822575"/>
                  <a:ext cx="3175" cy="3175"/>
                </a:xfrm>
                <a:custGeom>
                  <a:avLst/>
                  <a:gdLst>
                    <a:gd name="T0" fmla="*/ 1 w 1"/>
                    <a:gd name="T1" fmla="*/ 1 h 1"/>
                    <a:gd name="T2" fmla="*/ 0 w 1"/>
                    <a:gd name="T3" fmla="*/ 1 h 1"/>
                    <a:gd name="T4" fmla="*/ 0 w 1"/>
                    <a:gd name="T5" fmla="*/ 0 h 1"/>
                    <a:gd name="T6" fmla="*/ 0 w 1"/>
                    <a:gd name="T7" fmla="*/ 1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0" y="1"/>
                      </a:cubicBezTo>
                      <a:cubicBezTo>
                        <a:pt x="0" y="1"/>
                        <a:pt x="0" y="0"/>
                        <a:pt x="0" y="0"/>
                      </a:cubicBezTo>
                      <a:cubicBezTo>
                        <a:pt x="0" y="1"/>
                        <a:pt x="0" y="1"/>
                        <a:pt x="0" y="1"/>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7" name="Freeform 4483"/>
                <p:cNvSpPr>
                  <a:spLocks/>
                </p:cNvSpPr>
                <p:nvPr/>
              </p:nvSpPr>
              <p:spPr bwMode="auto">
                <a:xfrm>
                  <a:off x="3390900" y="2811462"/>
                  <a:ext cx="0" cy="6350"/>
                </a:xfrm>
                <a:custGeom>
                  <a:avLst/>
                  <a:gdLst>
                    <a:gd name="T0" fmla="*/ 1 h 2"/>
                    <a:gd name="T1" fmla="*/ 1 h 2"/>
                    <a:gd name="T2" fmla="*/ 2 h 2"/>
                    <a:gd name="T3" fmla="*/ 2 h 2"/>
                    <a:gd name="T4" fmla="*/ 1 h 2"/>
                    <a:gd name="T5" fmla="*/ 1 h 2"/>
                    <a:gd name="T6" fmla="*/ 0 h 2"/>
                    <a:gd name="T7" fmla="*/ 1 h 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
                      <a:moveTo>
                        <a:pt x="0" y="1"/>
                      </a:moveTo>
                      <a:cubicBezTo>
                        <a:pt x="0" y="1"/>
                        <a:pt x="0" y="1"/>
                        <a:pt x="0" y="1"/>
                      </a:cubicBezTo>
                      <a:cubicBezTo>
                        <a:pt x="0" y="2"/>
                        <a:pt x="0" y="2"/>
                        <a:pt x="0" y="2"/>
                      </a:cubicBezTo>
                      <a:cubicBezTo>
                        <a:pt x="0" y="2"/>
                        <a:pt x="0" y="2"/>
                        <a:pt x="0" y="2"/>
                      </a:cubicBezTo>
                      <a:cubicBezTo>
                        <a:pt x="0" y="2"/>
                        <a:pt x="0" y="2"/>
                        <a:pt x="0" y="1"/>
                      </a:cubicBezTo>
                      <a:cubicBezTo>
                        <a:pt x="0" y="1"/>
                        <a:pt x="0" y="1"/>
                        <a:pt x="0" y="1"/>
                      </a:cubicBezTo>
                      <a:cubicBezTo>
                        <a:pt x="0"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8" name="Freeform 4484"/>
                <p:cNvSpPr>
                  <a:spLocks/>
                </p:cNvSpPr>
                <p:nvPr/>
              </p:nvSpPr>
              <p:spPr bwMode="auto">
                <a:xfrm>
                  <a:off x="3384550" y="2794000"/>
                  <a:ext cx="14288" cy="11112"/>
                </a:xfrm>
                <a:custGeom>
                  <a:avLst/>
                  <a:gdLst>
                    <a:gd name="T0" fmla="*/ 5 w 5"/>
                    <a:gd name="T1" fmla="*/ 3 h 4"/>
                    <a:gd name="T2" fmla="*/ 4 w 5"/>
                    <a:gd name="T3" fmla="*/ 2 h 4"/>
                    <a:gd name="T4" fmla="*/ 3 w 5"/>
                    <a:gd name="T5" fmla="*/ 2 h 4"/>
                    <a:gd name="T6" fmla="*/ 2 w 5"/>
                    <a:gd name="T7" fmla="*/ 2 h 4"/>
                    <a:gd name="T8" fmla="*/ 1 w 5"/>
                    <a:gd name="T9" fmla="*/ 1 h 4"/>
                    <a:gd name="T10" fmla="*/ 1 w 5"/>
                    <a:gd name="T11" fmla="*/ 1 h 4"/>
                    <a:gd name="T12" fmla="*/ 1 w 5"/>
                    <a:gd name="T13" fmla="*/ 0 h 4"/>
                    <a:gd name="T14" fmla="*/ 0 w 5"/>
                    <a:gd name="T15" fmla="*/ 0 h 4"/>
                    <a:gd name="T16" fmla="*/ 0 w 5"/>
                    <a:gd name="T17" fmla="*/ 1 h 4"/>
                    <a:gd name="T18" fmla="*/ 1 w 5"/>
                    <a:gd name="T19" fmla="*/ 2 h 4"/>
                    <a:gd name="T20" fmla="*/ 1 w 5"/>
                    <a:gd name="T21" fmla="*/ 2 h 4"/>
                    <a:gd name="T22" fmla="*/ 2 w 5"/>
                    <a:gd name="T23" fmla="*/ 3 h 4"/>
                    <a:gd name="T24" fmla="*/ 2 w 5"/>
                    <a:gd name="T25" fmla="*/ 3 h 4"/>
                    <a:gd name="T26" fmla="*/ 3 w 5"/>
                    <a:gd name="T27" fmla="*/ 3 h 4"/>
                    <a:gd name="T28" fmla="*/ 3 w 5"/>
                    <a:gd name="T29" fmla="*/ 3 h 4"/>
                    <a:gd name="T30" fmla="*/ 4 w 5"/>
                    <a:gd name="T31" fmla="*/ 3 h 4"/>
                    <a:gd name="T32" fmla="*/ 4 w 5"/>
                    <a:gd name="T33" fmla="*/ 3 h 4"/>
                    <a:gd name="T34" fmla="*/ 4 w 5"/>
                    <a:gd name="T35" fmla="*/ 3 h 4"/>
                    <a:gd name="T36" fmla="*/ 5 w 5"/>
                    <a:gd name="T37" fmla="*/ 3 h 4"/>
                    <a:gd name="T38" fmla="*/ 5 w 5"/>
                    <a:gd name="T39" fmla="*/ 3 h 4"/>
                    <a:gd name="T40" fmla="*/ 5 w 5"/>
                    <a:gd name="T41" fmla="*/ 4 h 4"/>
                    <a:gd name="T42" fmla="*/ 5 w 5"/>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4">
                      <a:moveTo>
                        <a:pt x="5" y="3"/>
                      </a:moveTo>
                      <a:cubicBezTo>
                        <a:pt x="4" y="2"/>
                        <a:pt x="4" y="2"/>
                        <a:pt x="4" y="2"/>
                      </a:cubicBezTo>
                      <a:cubicBezTo>
                        <a:pt x="4" y="2"/>
                        <a:pt x="4" y="2"/>
                        <a:pt x="3" y="2"/>
                      </a:cubicBezTo>
                      <a:cubicBezTo>
                        <a:pt x="3" y="2"/>
                        <a:pt x="2" y="2"/>
                        <a:pt x="2" y="2"/>
                      </a:cubicBezTo>
                      <a:cubicBezTo>
                        <a:pt x="2" y="2"/>
                        <a:pt x="2" y="2"/>
                        <a:pt x="1" y="1"/>
                      </a:cubicBezTo>
                      <a:cubicBezTo>
                        <a:pt x="1" y="1"/>
                        <a:pt x="1" y="1"/>
                        <a:pt x="1" y="1"/>
                      </a:cubicBezTo>
                      <a:cubicBezTo>
                        <a:pt x="1" y="0"/>
                        <a:pt x="1" y="0"/>
                        <a:pt x="1" y="0"/>
                      </a:cubicBezTo>
                      <a:cubicBezTo>
                        <a:pt x="1" y="0"/>
                        <a:pt x="0" y="0"/>
                        <a:pt x="0" y="0"/>
                      </a:cubicBezTo>
                      <a:cubicBezTo>
                        <a:pt x="0" y="0"/>
                        <a:pt x="0" y="1"/>
                        <a:pt x="0" y="1"/>
                      </a:cubicBezTo>
                      <a:cubicBezTo>
                        <a:pt x="1" y="2"/>
                        <a:pt x="1" y="2"/>
                        <a:pt x="1" y="2"/>
                      </a:cubicBezTo>
                      <a:cubicBezTo>
                        <a:pt x="1" y="2"/>
                        <a:pt x="1" y="2"/>
                        <a:pt x="1" y="2"/>
                      </a:cubicBezTo>
                      <a:cubicBezTo>
                        <a:pt x="1" y="2"/>
                        <a:pt x="1" y="2"/>
                        <a:pt x="2" y="3"/>
                      </a:cubicBezTo>
                      <a:cubicBezTo>
                        <a:pt x="2" y="3"/>
                        <a:pt x="2" y="3"/>
                        <a:pt x="2" y="3"/>
                      </a:cubicBezTo>
                      <a:cubicBezTo>
                        <a:pt x="2" y="3"/>
                        <a:pt x="3" y="4"/>
                        <a:pt x="3" y="3"/>
                      </a:cubicBezTo>
                      <a:cubicBezTo>
                        <a:pt x="3" y="3"/>
                        <a:pt x="3" y="3"/>
                        <a:pt x="3" y="3"/>
                      </a:cubicBezTo>
                      <a:cubicBezTo>
                        <a:pt x="4" y="3"/>
                        <a:pt x="4" y="3"/>
                        <a:pt x="4" y="3"/>
                      </a:cubicBezTo>
                      <a:cubicBezTo>
                        <a:pt x="4" y="3"/>
                        <a:pt x="4" y="3"/>
                        <a:pt x="4" y="3"/>
                      </a:cubicBezTo>
                      <a:cubicBezTo>
                        <a:pt x="4" y="3"/>
                        <a:pt x="4" y="3"/>
                        <a:pt x="4" y="3"/>
                      </a:cubicBezTo>
                      <a:cubicBezTo>
                        <a:pt x="4" y="3"/>
                        <a:pt x="5" y="3"/>
                        <a:pt x="5" y="3"/>
                      </a:cubicBezTo>
                      <a:cubicBezTo>
                        <a:pt x="5" y="3"/>
                        <a:pt x="5" y="3"/>
                        <a:pt x="5" y="3"/>
                      </a:cubicBezTo>
                      <a:cubicBezTo>
                        <a:pt x="5" y="3"/>
                        <a:pt x="5" y="4"/>
                        <a:pt x="5" y="4"/>
                      </a:cubicBezTo>
                      <a:cubicBezTo>
                        <a:pt x="5" y="4"/>
                        <a:pt x="5"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19" name="Oval 4485"/>
                <p:cNvSpPr>
                  <a:spLocks noChangeArrowheads="1"/>
                </p:cNvSpPr>
                <p:nvPr/>
              </p:nvSpPr>
              <p:spPr bwMode="auto">
                <a:xfrm>
                  <a:off x="3398838" y="2805112"/>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0" name="Freeform 4486"/>
                <p:cNvSpPr>
                  <a:spLocks/>
                </p:cNvSpPr>
                <p:nvPr/>
              </p:nvSpPr>
              <p:spPr bwMode="auto">
                <a:xfrm>
                  <a:off x="3402013" y="28019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1" name="Freeform 4487"/>
                <p:cNvSpPr>
                  <a:spLocks/>
                </p:cNvSpPr>
                <p:nvPr/>
              </p:nvSpPr>
              <p:spPr bwMode="auto">
                <a:xfrm>
                  <a:off x="3398838" y="2800350"/>
                  <a:ext cx="3175" cy="0"/>
                </a:xfrm>
                <a:custGeom>
                  <a:avLst/>
                  <a:gdLst>
                    <a:gd name="T0" fmla="*/ 1 w 1"/>
                    <a:gd name="T1" fmla="*/ 1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0" y="0"/>
                        <a:pt x="0" y="0"/>
                        <a:pt x="0" y="0"/>
                      </a:cubicBezTo>
                      <a:cubicBezTo>
                        <a:pt x="0"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2" name="Freeform 4488"/>
                <p:cNvSpPr>
                  <a:spLocks/>
                </p:cNvSpPr>
                <p:nvPr/>
              </p:nvSpPr>
              <p:spPr bwMode="auto">
                <a:xfrm>
                  <a:off x="3368675" y="2825750"/>
                  <a:ext cx="1588" cy="0"/>
                </a:xfrm>
                <a:custGeom>
                  <a:avLst/>
                  <a:gdLst>
                    <a:gd name="T0" fmla="*/ 0 w 1"/>
                    <a:gd name="T1" fmla="*/ 0 w 1"/>
                    <a:gd name="T2" fmla="*/ 0 w 1"/>
                    <a:gd name="T3" fmla="*/ 0 w 1"/>
                    <a:gd name="T4" fmla="*/ 1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3" name="Freeform 4489"/>
                <p:cNvSpPr>
                  <a:spLocks/>
                </p:cNvSpPr>
                <p:nvPr/>
              </p:nvSpPr>
              <p:spPr bwMode="auto">
                <a:xfrm>
                  <a:off x="3370263" y="2819400"/>
                  <a:ext cx="9525" cy="3175"/>
                </a:xfrm>
                <a:custGeom>
                  <a:avLst/>
                  <a:gdLst>
                    <a:gd name="T0" fmla="*/ 3 w 3"/>
                    <a:gd name="T1" fmla="*/ 0 h 1"/>
                    <a:gd name="T2" fmla="*/ 3 w 3"/>
                    <a:gd name="T3" fmla="*/ 0 h 1"/>
                    <a:gd name="T4" fmla="*/ 2 w 3"/>
                    <a:gd name="T5" fmla="*/ 0 h 1"/>
                    <a:gd name="T6" fmla="*/ 0 w 3"/>
                    <a:gd name="T7" fmla="*/ 0 h 1"/>
                    <a:gd name="T8" fmla="*/ 0 w 3"/>
                    <a:gd name="T9" fmla="*/ 0 h 1"/>
                    <a:gd name="T10" fmla="*/ 0 w 3"/>
                    <a:gd name="T11" fmla="*/ 1 h 1"/>
                    <a:gd name="T12" fmla="*/ 0 w 3"/>
                    <a:gd name="T13" fmla="*/ 1 h 1"/>
                    <a:gd name="T14" fmla="*/ 2 w 3"/>
                    <a:gd name="T15" fmla="*/ 1 h 1"/>
                    <a:gd name="T16" fmla="*/ 3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3" y="0"/>
                      </a:moveTo>
                      <a:cubicBezTo>
                        <a:pt x="3" y="0"/>
                        <a:pt x="3" y="0"/>
                        <a:pt x="3" y="0"/>
                      </a:cubicBezTo>
                      <a:cubicBezTo>
                        <a:pt x="2" y="0"/>
                        <a:pt x="2" y="0"/>
                        <a:pt x="2" y="0"/>
                      </a:cubicBezTo>
                      <a:cubicBezTo>
                        <a:pt x="0" y="0"/>
                        <a:pt x="0" y="0"/>
                        <a:pt x="0" y="0"/>
                      </a:cubicBezTo>
                      <a:cubicBezTo>
                        <a:pt x="0" y="0"/>
                        <a:pt x="0" y="0"/>
                        <a:pt x="0" y="0"/>
                      </a:cubicBezTo>
                      <a:cubicBezTo>
                        <a:pt x="0" y="0"/>
                        <a:pt x="0" y="1"/>
                        <a:pt x="0" y="1"/>
                      </a:cubicBezTo>
                      <a:cubicBezTo>
                        <a:pt x="0" y="1"/>
                        <a:pt x="0" y="1"/>
                        <a:pt x="0" y="1"/>
                      </a:cubicBezTo>
                      <a:cubicBezTo>
                        <a:pt x="2" y="1"/>
                        <a:pt x="2" y="1"/>
                        <a:pt x="2" y="1"/>
                      </a:cubicBezTo>
                      <a:cubicBezTo>
                        <a:pt x="3" y="1"/>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4" name="Freeform 4490"/>
                <p:cNvSpPr>
                  <a:spLocks/>
                </p:cNvSpPr>
                <p:nvPr/>
              </p:nvSpPr>
              <p:spPr bwMode="auto">
                <a:xfrm>
                  <a:off x="3402013" y="2797175"/>
                  <a:ext cx="3175" cy="3175"/>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1"/>
                        <a:pt x="1" y="1"/>
                        <a:pt x="1" y="1"/>
                      </a:cubicBezTo>
                      <a:cubicBezTo>
                        <a:pt x="1" y="1"/>
                        <a:pt x="1"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5" name="Freeform 4491"/>
                <p:cNvSpPr>
                  <a:spLocks/>
                </p:cNvSpPr>
                <p:nvPr/>
              </p:nvSpPr>
              <p:spPr bwMode="auto">
                <a:xfrm>
                  <a:off x="3394075" y="2805112"/>
                  <a:ext cx="4763" cy="3175"/>
                </a:xfrm>
                <a:custGeom>
                  <a:avLst/>
                  <a:gdLst>
                    <a:gd name="T0" fmla="*/ 1 w 2"/>
                    <a:gd name="T1" fmla="*/ 1 h 1"/>
                    <a:gd name="T2" fmla="*/ 1 w 2"/>
                    <a:gd name="T3" fmla="*/ 0 h 1"/>
                    <a:gd name="T4" fmla="*/ 0 w 2"/>
                    <a:gd name="T5" fmla="*/ 0 h 1"/>
                    <a:gd name="T6" fmla="*/ 0 w 2"/>
                    <a:gd name="T7" fmla="*/ 0 h 1"/>
                    <a:gd name="T8" fmla="*/ 0 w 2"/>
                    <a:gd name="T9" fmla="*/ 0 h 1"/>
                    <a:gd name="T10" fmla="*/ 1 w 2"/>
                    <a:gd name="T11" fmla="*/ 1 h 1"/>
                    <a:gd name="T12" fmla="*/ 1 w 2"/>
                    <a:gd name="T13" fmla="*/ 1 h 1"/>
                    <a:gd name="T14" fmla="*/ 1 w 2"/>
                    <a:gd name="T15" fmla="*/ 1 h 1"/>
                    <a:gd name="T16" fmla="*/ 2 w 2"/>
                    <a:gd name="T17" fmla="*/ 1 h 1"/>
                    <a:gd name="T18" fmla="*/ 1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1"/>
                      </a:moveTo>
                      <a:cubicBezTo>
                        <a:pt x="1" y="1"/>
                        <a:pt x="1" y="0"/>
                        <a:pt x="1" y="0"/>
                      </a:cubicBezTo>
                      <a:cubicBezTo>
                        <a:pt x="1" y="0"/>
                        <a:pt x="0" y="0"/>
                        <a:pt x="0" y="0"/>
                      </a:cubicBezTo>
                      <a:cubicBezTo>
                        <a:pt x="0" y="0"/>
                        <a:pt x="0" y="0"/>
                        <a:pt x="0" y="0"/>
                      </a:cubicBezTo>
                      <a:cubicBezTo>
                        <a:pt x="0" y="0"/>
                        <a:pt x="0" y="0"/>
                        <a:pt x="0" y="0"/>
                      </a:cubicBezTo>
                      <a:cubicBezTo>
                        <a:pt x="1" y="1"/>
                        <a:pt x="1" y="1"/>
                        <a:pt x="1" y="1"/>
                      </a:cubicBezTo>
                      <a:cubicBezTo>
                        <a:pt x="1" y="1"/>
                        <a:pt x="1" y="1"/>
                        <a:pt x="1" y="1"/>
                      </a:cubicBezTo>
                      <a:cubicBezTo>
                        <a:pt x="1" y="1"/>
                        <a:pt x="1" y="1"/>
                        <a:pt x="1" y="1"/>
                      </a:cubicBezTo>
                      <a:cubicBezTo>
                        <a:pt x="1" y="1"/>
                        <a:pt x="2" y="1"/>
                        <a:pt x="2"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6" name="Oval 4492"/>
                <p:cNvSpPr>
                  <a:spLocks noChangeArrowheads="1"/>
                </p:cNvSpPr>
                <p:nvPr/>
              </p:nvSpPr>
              <p:spPr bwMode="auto">
                <a:xfrm>
                  <a:off x="3376613" y="2822575"/>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7" name="Freeform 4493"/>
                <p:cNvSpPr>
                  <a:spLocks/>
                </p:cNvSpPr>
                <p:nvPr/>
              </p:nvSpPr>
              <p:spPr bwMode="auto">
                <a:xfrm>
                  <a:off x="3379788" y="2822575"/>
                  <a:ext cx="3175" cy="0"/>
                </a:xfrm>
                <a:custGeom>
                  <a:avLst/>
                  <a:gdLst>
                    <a:gd name="T0" fmla="*/ 1 w 1"/>
                    <a:gd name="T1" fmla="*/ 1 w 1"/>
                    <a:gd name="T2" fmla="*/ 1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1" y="0"/>
                        <a:pt x="1"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8" name="Freeform 4494"/>
                <p:cNvSpPr>
                  <a:spLocks/>
                </p:cNvSpPr>
                <p:nvPr/>
              </p:nvSpPr>
              <p:spPr bwMode="auto">
                <a:xfrm>
                  <a:off x="3433763" y="2725737"/>
                  <a:ext cx="3175" cy="3175"/>
                </a:xfrm>
                <a:custGeom>
                  <a:avLst/>
                  <a:gdLst>
                    <a:gd name="T0" fmla="*/ 0 w 1"/>
                    <a:gd name="T1" fmla="*/ 0 h 1"/>
                    <a:gd name="T2" fmla="*/ 1 w 1"/>
                    <a:gd name="T3" fmla="*/ 1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1" y="1"/>
                        <a:pt x="1" y="1"/>
                      </a:cubicBezTo>
                      <a:cubicBezTo>
                        <a:pt x="1" y="1"/>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29" name="Oval 4495"/>
                <p:cNvSpPr>
                  <a:spLocks noChangeArrowheads="1"/>
                </p:cNvSpPr>
                <p:nvPr/>
              </p:nvSpPr>
              <p:spPr bwMode="auto">
                <a:xfrm>
                  <a:off x="3419475" y="2765425"/>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0" name="Freeform 4496"/>
                <p:cNvSpPr>
                  <a:spLocks/>
                </p:cNvSpPr>
                <p:nvPr/>
              </p:nvSpPr>
              <p:spPr bwMode="auto">
                <a:xfrm>
                  <a:off x="3416300" y="2765425"/>
                  <a:ext cx="3175" cy="3175"/>
                </a:xfrm>
                <a:custGeom>
                  <a:avLst/>
                  <a:gdLst>
                    <a:gd name="T0" fmla="*/ 0 w 1"/>
                    <a:gd name="T1" fmla="*/ 1 h 1"/>
                    <a:gd name="T2" fmla="*/ 1 w 1"/>
                    <a:gd name="T3" fmla="*/ 0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0"/>
                      </a:cubicBezTo>
                      <a:cubicBezTo>
                        <a:pt x="1" y="0"/>
                        <a:pt x="0" y="0"/>
                        <a:pt x="0"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1" name="Freeform 4497"/>
                <p:cNvSpPr>
                  <a:spLocks/>
                </p:cNvSpPr>
                <p:nvPr/>
              </p:nvSpPr>
              <p:spPr bwMode="auto">
                <a:xfrm>
                  <a:off x="3414713" y="2744787"/>
                  <a:ext cx="1588"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2" name="Freeform 4498"/>
                <p:cNvSpPr>
                  <a:spLocks/>
                </p:cNvSpPr>
                <p:nvPr/>
              </p:nvSpPr>
              <p:spPr bwMode="auto">
                <a:xfrm>
                  <a:off x="3416300" y="2740025"/>
                  <a:ext cx="3175" cy="3175"/>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3" name="Freeform 4499"/>
                <p:cNvSpPr>
                  <a:spLocks/>
                </p:cNvSpPr>
                <p:nvPr/>
              </p:nvSpPr>
              <p:spPr bwMode="auto">
                <a:xfrm>
                  <a:off x="3433763" y="2719387"/>
                  <a:ext cx="317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4" name="Freeform 4500"/>
                <p:cNvSpPr>
                  <a:spLocks/>
                </p:cNvSpPr>
                <p:nvPr/>
              </p:nvSpPr>
              <p:spPr bwMode="auto">
                <a:xfrm>
                  <a:off x="3422650" y="2740025"/>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5" name="Freeform 4501"/>
                <p:cNvSpPr>
                  <a:spLocks/>
                </p:cNvSpPr>
                <p:nvPr/>
              </p:nvSpPr>
              <p:spPr bwMode="auto">
                <a:xfrm>
                  <a:off x="3402013" y="2794000"/>
                  <a:ext cx="3175" cy="3175"/>
                </a:xfrm>
                <a:custGeom>
                  <a:avLst/>
                  <a:gdLst>
                    <a:gd name="T0" fmla="*/ 1 w 1"/>
                    <a:gd name="T1" fmla="*/ 0 h 1"/>
                    <a:gd name="T2" fmla="*/ 1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1" y="0"/>
                      </a:cubicBezTo>
                      <a:cubicBezTo>
                        <a:pt x="1" y="0"/>
                        <a:pt x="1"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6" name="Oval 4502"/>
                <p:cNvSpPr>
                  <a:spLocks noChangeArrowheads="1"/>
                </p:cNvSpPr>
                <p:nvPr/>
              </p:nvSpPr>
              <p:spPr bwMode="auto">
                <a:xfrm>
                  <a:off x="3405188" y="2797175"/>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7" name="Freeform 4503"/>
                <p:cNvSpPr>
                  <a:spLocks/>
                </p:cNvSpPr>
                <p:nvPr/>
              </p:nvSpPr>
              <p:spPr bwMode="auto">
                <a:xfrm>
                  <a:off x="3411538" y="2790825"/>
                  <a:ext cx="0" cy="3175"/>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8" name="Freeform 4504"/>
                <p:cNvSpPr>
                  <a:spLocks/>
                </p:cNvSpPr>
                <p:nvPr/>
              </p:nvSpPr>
              <p:spPr bwMode="auto">
                <a:xfrm>
                  <a:off x="3408363" y="2787650"/>
                  <a:ext cx="3175" cy="3175"/>
                </a:xfrm>
                <a:custGeom>
                  <a:avLst/>
                  <a:gdLst>
                    <a:gd name="T0" fmla="*/ 1 w 1"/>
                    <a:gd name="T1" fmla="*/ 1 h 1"/>
                    <a:gd name="T2" fmla="*/ 1 w 1"/>
                    <a:gd name="T3" fmla="*/ 0 h 1"/>
                    <a:gd name="T4" fmla="*/ 0 w 1"/>
                    <a:gd name="T5" fmla="*/ 0 h 1"/>
                    <a:gd name="T6" fmla="*/ 0 w 1"/>
                    <a:gd name="T7" fmla="*/ 1 h 1"/>
                    <a:gd name="T8" fmla="*/ 0 w 1"/>
                    <a:gd name="T9" fmla="*/ 1 h 1"/>
                    <a:gd name="T10" fmla="*/ 1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0"/>
                        <a:pt x="1" y="0"/>
                        <a:pt x="1" y="0"/>
                      </a:cubicBezTo>
                      <a:cubicBezTo>
                        <a:pt x="0" y="0"/>
                        <a:pt x="0" y="0"/>
                        <a:pt x="0" y="0"/>
                      </a:cubicBezTo>
                      <a:cubicBezTo>
                        <a:pt x="0" y="0"/>
                        <a:pt x="0" y="1"/>
                        <a:pt x="0" y="1"/>
                      </a:cubicBezTo>
                      <a:cubicBezTo>
                        <a:pt x="0" y="1"/>
                        <a:pt x="0" y="1"/>
                        <a:pt x="0" y="1"/>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39" name="Freeform 4505"/>
                <p:cNvSpPr>
                  <a:spLocks/>
                </p:cNvSpPr>
                <p:nvPr/>
              </p:nvSpPr>
              <p:spPr bwMode="auto">
                <a:xfrm>
                  <a:off x="3414713" y="2736850"/>
                  <a:ext cx="0" cy="3175"/>
                </a:xfrm>
                <a:custGeom>
                  <a:avLst/>
                  <a:gdLst>
                    <a:gd name="T0" fmla="*/ 1 h 1"/>
                    <a:gd name="T1" fmla="*/ 1 h 1"/>
                    <a:gd name="T2" fmla="*/ 1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1"/>
                        <a:pt x="0" y="1"/>
                      </a:cubicBezTo>
                      <a:cubicBezTo>
                        <a:pt x="0" y="1"/>
                        <a:pt x="0" y="1"/>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0" name="Freeform 4506"/>
                <p:cNvSpPr>
                  <a:spLocks/>
                </p:cNvSpPr>
                <p:nvPr/>
              </p:nvSpPr>
              <p:spPr bwMode="auto">
                <a:xfrm>
                  <a:off x="3405188" y="2743200"/>
                  <a:ext cx="17463" cy="19050"/>
                </a:xfrm>
                <a:custGeom>
                  <a:avLst/>
                  <a:gdLst>
                    <a:gd name="T0" fmla="*/ 3 w 6"/>
                    <a:gd name="T1" fmla="*/ 6 h 7"/>
                    <a:gd name="T2" fmla="*/ 5 w 6"/>
                    <a:gd name="T3" fmla="*/ 7 h 7"/>
                    <a:gd name="T4" fmla="*/ 6 w 6"/>
                    <a:gd name="T5" fmla="*/ 7 h 7"/>
                    <a:gd name="T6" fmla="*/ 6 w 6"/>
                    <a:gd name="T7" fmla="*/ 6 h 7"/>
                    <a:gd name="T8" fmla="*/ 4 w 6"/>
                    <a:gd name="T9" fmla="*/ 6 h 7"/>
                    <a:gd name="T10" fmla="*/ 3 w 6"/>
                    <a:gd name="T11" fmla="*/ 5 h 7"/>
                    <a:gd name="T12" fmla="*/ 4 w 6"/>
                    <a:gd name="T13" fmla="*/ 5 h 7"/>
                    <a:gd name="T14" fmla="*/ 4 w 6"/>
                    <a:gd name="T15" fmla="*/ 5 h 7"/>
                    <a:gd name="T16" fmla="*/ 4 w 6"/>
                    <a:gd name="T17" fmla="*/ 5 h 7"/>
                    <a:gd name="T18" fmla="*/ 4 w 6"/>
                    <a:gd name="T19" fmla="*/ 4 h 7"/>
                    <a:gd name="T20" fmla="*/ 3 w 6"/>
                    <a:gd name="T21" fmla="*/ 4 h 7"/>
                    <a:gd name="T22" fmla="*/ 4 w 6"/>
                    <a:gd name="T23" fmla="*/ 3 h 7"/>
                    <a:gd name="T24" fmla="*/ 4 w 6"/>
                    <a:gd name="T25" fmla="*/ 3 h 7"/>
                    <a:gd name="T26" fmla="*/ 4 w 6"/>
                    <a:gd name="T27" fmla="*/ 3 h 7"/>
                    <a:gd name="T28" fmla="*/ 3 w 6"/>
                    <a:gd name="T29" fmla="*/ 3 h 7"/>
                    <a:gd name="T30" fmla="*/ 3 w 6"/>
                    <a:gd name="T31" fmla="*/ 2 h 7"/>
                    <a:gd name="T32" fmla="*/ 3 w 6"/>
                    <a:gd name="T33" fmla="*/ 1 h 7"/>
                    <a:gd name="T34" fmla="*/ 1 w 6"/>
                    <a:gd name="T35" fmla="*/ 0 h 7"/>
                    <a:gd name="T36" fmla="*/ 1 w 6"/>
                    <a:gd name="T37" fmla="*/ 0 h 7"/>
                    <a:gd name="T38" fmla="*/ 0 w 6"/>
                    <a:gd name="T39" fmla="*/ 0 h 7"/>
                    <a:gd name="T40" fmla="*/ 1 w 6"/>
                    <a:gd name="T41" fmla="*/ 2 h 7"/>
                    <a:gd name="T42" fmla="*/ 2 w 6"/>
                    <a:gd name="T43" fmla="*/ 3 h 7"/>
                    <a:gd name="T44" fmla="*/ 3 w 6"/>
                    <a:gd name="T45" fmla="*/ 4 h 7"/>
                    <a:gd name="T46" fmla="*/ 3 w 6"/>
                    <a:gd name="T47" fmla="*/ 4 h 7"/>
                    <a:gd name="T48" fmla="*/ 3 w 6"/>
                    <a:gd name="T4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7">
                      <a:moveTo>
                        <a:pt x="3" y="6"/>
                      </a:moveTo>
                      <a:cubicBezTo>
                        <a:pt x="4" y="7"/>
                        <a:pt x="5" y="7"/>
                        <a:pt x="5" y="7"/>
                      </a:cubicBezTo>
                      <a:cubicBezTo>
                        <a:pt x="5" y="7"/>
                        <a:pt x="6" y="7"/>
                        <a:pt x="6" y="7"/>
                      </a:cubicBezTo>
                      <a:cubicBezTo>
                        <a:pt x="6" y="7"/>
                        <a:pt x="6" y="6"/>
                        <a:pt x="6" y="6"/>
                      </a:cubicBezTo>
                      <a:cubicBezTo>
                        <a:pt x="4" y="6"/>
                        <a:pt x="4" y="6"/>
                        <a:pt x="4" y="6"/>
                      </a:cubicBezTo>
                      <a:cubicBezTo>
                        <a:pt x="4" y="6"/>
                        <a:pt x="3" y="5"/>
                        <a:pt x="3" y="5"/>
                      </a:cubicBezTo>
                      <a:cubicBezTo>
                        <a:pt x="3" y="5"/>
                        <a:pt x="4" y="5"/>
                        <a:pt x="4" y="5"/>
                      </a:cubicBezTo>
                      <a:cubicBezTo>
                        <a:pt x="4" y="5"/>
                        <a:pt x="4" y="5"/>
                        <a:pt x="4" y="5"/>
                      </a:cubicBezTo>
                      <a:cubicBezTo>
                        <a:pt x="4" y="5"/>
                        <a:pt x="4" y="5"/>
                        <a:pt x="4" y="5"/>
                      </a:cubicBezTo>
                      <a:cubicBezTo>
                        <a:pt x="4" y="4"/>
                        <a:pt x="4" y="4"/>
                        <a:pt x="4" y="4"/>
                      </a:cubicBezTo>
                      <a:cubicBezTo>
                        <a:pt x="4" y="4"/>
                        <a:pt x="3" y="4"/>
                        <a:pt x="3" y="4"/>
                      </a:cubicBezTo>
                      <a:cubicBezTo>
                        <a:pt x="3" y="4"/>
                        <a:pt x="4" y="3"/>
                        <a:pt x="4" y="3"/>
                      </a:cubicBezTo>
                      <a:cubicBezTo>
                        <a:pt x="4" y="3"/>
                        <a:pt x="4" y="3"/>
                        <a:pt x="4" y="3"/>
                      </a:cubicBezTo>
                      <a:cubicBezTo>
                        <a:pt x="4" y="3"/>
                        <a:pt x="4" y="3"/>
                        <a:pt x="4" y="3"/>
                      </a:cubicBezTo>
                      <a:cubicBezTo>
                        <a:pt x="4" y="3"/>
                        <a:pt x="3" y="3"/>
                        <a:pt x="3" y="3"/>
                      </a:cubicBezTo>
                      <a:cubicBezTo>
                        <a:pt x="3" y="2"/>
                        <a:pt x="3" y="2"/>
                        <a:pt x="3" y="2"/>
                      </a:cubicBezTo>
                      <a:cubicBezTo>
                        <a:pt x="3" y="2"/>
                        <a:pt x="3" y="2"/>
                        <a:pt x="3" y="1"/>
                      </a:cubicBezTo>
                      <a:cubicBezTo>
                        <a:pt x="1" y="0"/>
                        <a:pt x="1" y="0"/>
                        <a:pt x="1" y="0"/>
                      </a:cubicBezTo>
                      <a:cubicBezTo>
                        <a:pt x="1" y="0"/>
                        <a:pt x="1" y="0"/>
                        <a:pt x="1" y="0"/>
                      </a:cubicBezTo>
                      <a:cubicBezTo>
                        <a:pt x="1" y="0"/>
                        <a:pt x="0" y="0"/>
                        <a:pt x="0" y="0"/>
                      </a:cubicBezTo>
                      <a:cubicBezTo>
                        <a:pt x="0" y="0"/>
                        <a:pt x="1" y="2"/>
                        <a:pt x="1" y="2"/>
                      </a:cubicBezTo>
                      <a:cubicBezTo>
                        <a:pt x="1" y="2"/>
                        <a:pt x="2" y="2"/>
                        <a:pt x="2" y="3"/>
                      </a:cubicBezTo>
                      <a:cubicBezTo>
                        <a:pt x="3" y="3"/>
                        <a:pt x="3" y="4"/>
                        <a:pt x="3" y="4"/>
                      </a:cubicBezTo>
                      <a:cubicBezTo>
                        <a:pt x="3" y="4"/>
                        <a:pt x="3" y="4"/>
                        <a:pt x="3" y="4"/>
                      </a:cubicBezTo>
                      <a:cubicBezTo>
                        <a:pt x="3" y="4"/>
                        <a:pt x="3" y="6"/>
                        <a:pt x="3"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1" name="Oval 4507"/>
                <p:cNvSpPr>
                  <a:spLocks noChangeArrowheads="1"/>
                </p:cNvSpPr>
                <p:nvPr/>
              </p:nvSpPr>
              <p:spPr bwMode="auto">
                <a:xfrm>
                  <a:off x="3430588" y="2728912"/>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2" name="Freeform 4508"/>
                <p:cNvSpPr>
                  <a:spLocks/>
                </p:cNvSpPr>
                <p:nvPr/>
              </p:nvSpPr>
              <p:spPr bwMode="auto">
                <a:xfrm>
                  <a:off x="3760788" y="25019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3" name="Freeform 4509"/>
                <p:cNvSpPr>
                  <a:spLocks/>
                </p:cNvSpPr>
                <p:nvPr/>
              </p:nvSpPr>
              <p:spPr bwMode="auto">
                <a:xfrm>
                  <a:off x="3754438" y="2501900"/>
                  <a:ext cx="6350" cy="3175"/>
                </a:xfrm>
                <a:custGeom>
                  <a:avLst/>
                  <a:gdLst>
                    <a:gd name="T0" fmla="*/ 1 w 2"/>
                    <a:gd name="T1" fmla="*/ 0 h 1"/>
                    <a:gd name="T2" fmla="*/ 0 w 2"/>
                    <a:gd name="T3" fmla="*/ 0 h 1"/>
                    <a:gd name="T4" fmla="*/ 1 w 2"/>
                    <a:gd name="T5" fmla="*/ 1 h 1"/>
                    <a:gd name="T6" fmla="*/ 1 w 2"/>
                    <a:gd name="T7" fmla="*/ 1 h 1"/>
                    <a:gd name="T8" fmla="*/ 2 w 2"/>
                    <a:gd name="T9" fmla="*/ 1 h 1"/>
                    <a:gd name="T10" fmla="*/ 2 w 2"/>
                    <a:gd name="T11" fmla="*/ 1 h 1"/>
                    <a:gd name="T12" fmla="*/ 1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0"/>
                        <a:pt x="0" y="0"/>
                        <a:pt x="0" y="0"/>
                      </a:cubicBezTo>
                      <a:cubicBezTo>
                        <a:pt x="1" y="1"/>
                        <a:pt x="1" y="1"/>
                        <a:pt x="1" y="1"/>
                      </a:cubicBezTo>
                      <a:cubicBezTo>
                        <a:pt x="1" y="1"/>
                        <a:pt x="1" y="1"/>
                        <a:pt x="1" y="1"/>
                      </a:cubicBezTo>
                      <a:cubicBezTo>
                        <a:pt x="1" y="1"/>
                        <a:pt x="2" y="1"/>
                        <a:pt x="2" y="1"/>
                      </a:cubicBezTo>
                      <a:cubicBezTo>
                        <a:pt x="2" y="1"/>
                        <a:pt x="2" y="1"/>
                        <a:pt x="2"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4" name="Freeform 4510"/>
                <p:cNvSpPr>
                  <a:spLocks/>
                </p:cNvSpPr>
                <p:nvPr/>
              </p:nvSpPr>
              <p:spPr bwMode="auto">
                <a:xfrm>
                  <a:off x="3479800" y="2693987"/>
                  <a:ext cx="0" cy="3175"/>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5" name="Freeform 4511"/>
                <p:cNvSpPr>
                  <a:spLocks/>
                </p:cNvSpPr>
                <p:nvPr/>
              </p:nvSpPr>
              <p:spPr bwMode="auto">
                <a:xfrm>
                  <a:off x="3408363" y="2765425"/>
                  <a:ext cx="3175" cy="3175"/>
                </a:xfrm>
                <a:custGeom>
                  <a:avLst/>
                  <a:gdLst>
                    <a:gd name="T0" fmla="*/ 1 w 1"/>
                    <a:gd name="T1" fmla="*/ 1 h 1"/>
                    <a:gd name="T2" fmla="*/ 1 w 1"/>
                    <a:gd name="T3" fmla="*/ 0 h 1"/>
                    <a:gd name="T4" fmla="*/ 1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0"/>
                        <a:pt x="1" y="0"/>
                      </a:cubicBezTo>
                      <a:cubicBezTo>
                        <a:pt x="1" y="0"/>
                        <a:pt x="1" y="0"/>
                        <a:pt x="1" y="0"/>
                      </a:cubicBezTo>
                      <a:cubicBezTo>
                        <a:pt x="1" y="0"/>
                        <a:pt x="0" y="0"/>
                        <a:pt x="0" y="0"/>
                      </a:cubicBezTo>
                      <a:cubicBezTo>
                        <a:pt x="0" y="0"/>
                        <a:pt x="0"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6" name="Freeform 4512"/>
                <p:cNvSpPr>
                  <a:spLocks/>
                </p:cNvSpPr>
                <p:nvPr/>
              </p:nvSpPr>
              <p:spPr bwMode="auto">
                <a:xfrm>
                  <a:off x="3398838" y="2768600"/>
                  <a:ext cx="0" cy="3175"/>
                </a:xfrm>
                <a:custGeom>
                  <a:avLst/>
                  <a:gdLst>
                    <a:gd name="T0" fmla="*/ 0 h 1"/>
                    <a:gd name="T1" fmla="*/ 1 h 1"/>
                    <a:gd name="T2" fmla="*/ 1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1"/>
                        <a:pt x="0" y="1"/>
                      </a:cubicBezTo>
                      <a:cubicBezTo>
                        <a:pt x="0" y="1"/>
                        <a:pt x="0" y="1"/>
                        <a:pt x="0" y="1"/>
                      </a:cubicBezTo>
                      <a:cubicBezTo>
                        <a:pt x="0" y="1"/>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7" name="Freeform 4513"/>
                <p:cNvSpPr>
                  <a:spLocks/>
                </p:cNvSpPr>
                <p:nvPr/>
              </p:nvSpPr>
              <p:spPr bwMode="auto">
                <a:xfrm>
                  <a:off x="3738563" y="2520950"/>
                  <a:ext cx="4763" cy="6350"/>
                </a:xfrm>
                <a:custGeom>
                  <a:avLst/>
                  <a:gdLst>
                    <a:gd name="T0" fmla="*/ 0 w 2"/>
                    <a:gd name="T1" fmla="*/ 1 h 2"/>
                    <a:gd name="T2" fmla="*/ 0 w 2"/>
                    <a:gd name="T3" fmla="*/ 1 h 2"/>
                    <a:gd name="T4" fmla="*/ 0 w 2"/>
                    <a:gd name="T5" fmla="*/ 2 h 2"/>
                    <a:gd name="T6" fmla="*/ 1 w 2"/>
                    <a:gd name="T7" fmla="*/ 2 h 2"/>
                    <a:gd name="T8" fmla="*/ 1 w 2"/>
                    <a:gd name="T9" fmla="*/ 2 h 2"/>
                    <a:gd name="T10" fmla="*/ 2 w 2"/>
                    <a:gd name="T11" fmla="*/ 2 h 2"/>
                    <a:gd name="T12" fmla="*/ 2 w 2"/>
                    <a:gd name="T13" fmla="*/ 2 h 2"/>
                    <a:gd name="T14" fmla="*/ 1 w 2"/>
                    <a:gd name="T15" fmla="*/ 1 h 2"/>
                    <a:gd name="T16" fmla="*/ 1 w 2"/>
                    <a:gd name="T17" fmla="*/ 0 h 2"/>
                    <a:gd name="T18" fmla="*/ 1 w 2"/>
                    <a:gd name="T19" fmla="*/ 1 h 2"/>
                    <a:gd name="T20" fmla="*/ 1 w 2"/>
                    <a:gd name="T21" fmla="*/ 1 h 2"/>
                    <a:gd name="T22" fmla="*/ 0 w 2"/>
                    <a:gd name="T23" fmla="*/ 1 h 2"/>
                    <a:gd name="T24" fmla="*/ 1 w 2"/>
                    <a:gd name="T25" fmla="*/ 1 h 2"/>
                    <a:gd name="T26" fmla="*/ 0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0" y="1"/>
                      </a:moveTo>
                      <a:cubicBezTo>
                        <a:pt x="0" y="1"/>
                        <a:pt x="0" y="1"/>
                        <a:pt x="0" y="1"/>
                      </a:cubicBezTo>
                      <a:cubicBezTo>
                        <a:pt x="0" y="1"/>
                        <a:pt x="0" y="2"/>
                        <a:pt x="0" y="2"/>
                      </a:cubicBezTo>
                      <a:cubicBezTo>
                        <a:pt x="0" y="2"/>
                        <a:pt x="0" y="2"/>
                        <a:pt x="1" y="2"/>
                      </a:cubicBezTo>
                      <a:cubicBezTo>
                        <a:pt x="1" y="2"/>
                        <a:pt x="1" y="2"/>
                        <a:pt x="1" y="2"/>
                      </a:cubicBezTo>
                      <a:cubicBezTo>
                        <a:pt x="1" y="2"/>
                        <a:pt x="1" y="2"/>
                        <a:pt x="2" y="2"/>
                      </a:cubicBezTo>
                      <a:cubicBezTo>
                        <a:pt x="2" y="2"/>
                        <a:pt x="2" y="2"/>
                        <a:pt x="2" y="2"/>
                      </a:cubicBezTo>
                      <a:cubicBezTo>
                        <a:pt x="1" y="1"/>
                        <a:pt x="1" y="1"/>
                        <a:pt x="1" y="1"/>
                      </a:cubicBezTo>
                      <a:cubicBezTo>
                        <a:pt x="1" y="1"/>
                        <a:pt x="1" y="0"/>
                        <a:pt x="1" y="0"/>
                      </a:cubicBezTo>
                      <a:cubicBezTo>
                        <a:pt x="1" y="0"/>
                        <a:pt x="1" y="0"/>
                        <a:pt x="1" y="1"/>
                      </a:cubicBezTo>
                      <a:cubicBezTo>
                        <a:pt x="1" y="1"/>
                        <a:pt x="1" y="1"/>
                        <a:pt x="1" y="1"/>
                      </a:cubicBezTo>
                      <a:cubicBezTo>
                        <a:pt x="1" y="1"/>
                        <a:pt x="0" y="1"/>
                        <a:pt x="0" y="1"/>
                      </a:cubicBezTo>
                      <a:cubicBezTo>
                        <a:pt x="0"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8" name="Freeform 4514"/>
                <p:cNvSpPr>
                  <a:spLocks/>
                </p:cNvSpPr>
                <p:nvPr/>
              </p:nvSpPr>
              <p:spPr bwMode="auto">
                <a:xfrm>
                  <a:off x="3697288" y="2501900"/>
                  <a:ext cx="66675" cy="28575"/>
                </a:xfrm>
                <a:custGeom>
                  <a:avLst/>
                  <a:gdLst>
                    <a:gd name="T0" fmla="*/ 18 w 23"/>
                    <a:gd name="T1" fmla="*/ 7 h 10"/>
                    <a:gd name="T2" fmla="*/ 19 w 23"/>
                    <a:gd name="T3" fmla="*/ 7 h 10"/>
                    <a:gd name="T4" fmla="*/ 23 w 23"/>
                    <a:gd name="T5" fmla="*/ 6 h 10"/>
                    <a:gd name="T6" fmla="*/ 22 w 23"/>
                    <a:gd name="T7" fmla="*/ 5 h 10"/>
                    <a:gd name="T8" fmla="*/ 21 w 23"/>
                    <a:gd name="T9" fmla="*/ 5 h 10"/>
                    <a:gd name="T10" fmla="*/ 21 w 23"/>
                    <a:gd name="T11" fmla="*/ 4 h 10"/>
                    <a:gd name="T12" fmla="*/ 21 w 23"/>
                    <a:gd name="T13" fmla="*/ 3 h 10"/>
                    <a:gd name="T14" fmla="*/ 22 w 23"/>
                    <a:gd name="T15" fmla="*/ 3 h 10"/>
                    <a:gd name="T16" fmla="*/ 20 w 23"/>
                    <a:gd name="T17" fmla="*/ 2 h 10"/>
                    <a:gd name="T18" fmla="*/ 19 w 23"/>
                    <a:gd name="T19" fmla="*/ 1 h 10"/>
                    <a:gd name="T20" fmla="*/ 19 w 23"/>
                    <a:gd name="T21" fmla="*/ 0 h 10"/>
                    <a:gd name="T22" fmla="*/ 17 w 23"/>
                    <a:gd name="T23" fmla="*/ 1 h 10"/>
                    <a:gd name="T24" fmla="*/ 15 w 23"/>
                    <a:gd name="T25" fmla="*/ 2 h 10"/>
                    <a:gd name="T26" fmla="*/ 13 w 23"/>
                    <a:gd name="T27" fmla="*/ 2 h 10"/>
                    <a:gd name="T28" fmla="*/ 11 w 23"/>
                    <a:gd name="T29" fmla="*/ 3 h 10"/>
                    <a:gd name="T30" fmla="*/ 9 w 23"/>
                    <a:gd name="T31" fmla="*/ 3 h 10"/>
                    <a:gd name="T32" fmla="*/ 7 w 23"/>
                    <a:gd name="T33" fmla="*/ 4 h 10"/>
                    <a:gd name="T34" fmla="*/ 5 w 23"/>
                    <a:gd name="T35" fmla="*/ 5 h 10"/>
                    <a:gd name="T36" fmla="*/ 4 w 23"/>
                    <a:gd name="T37" fmla="*/ 5 h 10"/>
                    <a:gd name="T38" fmla="*/ 3 w 23"/>
                    <a:gd name="T39" fmla="*/ 6 h 10"/>
                    <a:gd name="T40" fmla="*/ 1 w 23"/>
                    <a:gd name="T41" fmla="*/ 7 h 10"/>
                    <a:gd name="T42" fmla="*/ 1 w 23"/>
                    <a:gd name="T43" fmla="*/ 8 h 10"/>
                    <a:gd name="T44" fmla="*/ 0 w 23"/>
                    <a:gd name="T45" fmla="*/ 9 h 10"/>
                    <a:gd name="T46" fmla="*/ 0 w 23"/>
                    <a:gd name="T47" fmla="*/ 9 h 10"/>
                    <a:gd name="T48" fmla="*/ 1 w 23"/>
                    <a:gd name="T49" fmla="*/ 10 h 10"/>
                    <a:gd name="T50" fmla="*/ 2 w 23"/>
                    <a:gd name="T51" fmla="*/ 9 h 10"/>
                    <a:gd name="T52" fmla="*/ 3 w 23"/>
                    <a:gd name="T53" fmla="*/ 9 h 10"/>
                    <a:gd name="T54" fmla="*/ 4 w 23"/>
                    <a:gd name="T55" fmla="*/ 9 h 10"/>
                    <a:gd name="T56" fmla="*/ 6 w 23"/>
                    <a:gd name="T57" fmla="*/ 9 h 10"/>
                    <a:gd name="T58" fmla="*/ 7 w 23"/>
                    <a:gd name="T59" fmla="*/ 9 h 10"/>
                    <a:gd name="T60" fmla="*/ 8 w 23"/>
                    <a:gd name="T61" fmla="*/ 9 h 10"/>
                    <a:gd name="T62" fmla="*/ 9 w 23"/>
                    <a:gd name="T63" fmla="*/ 8 h 10"/>
                    <a:gd name="T64" fmla="*/ 14 w 23"/>
                    <a:gd name="T65" fmla="*/ 7 h 10"/>
                    <a:gd name="T66" fmla="*/ 16 w 23"/>
                    <a:gd name="T6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10">
                      <a:moveTo>
                        <a:pt x="18" y="7"/>
                      </a:moveTo>
                      <a:cubicBezTo>
                        <a:pt x="18" y="7"/>
                        <a:pt x="18" y="7"/>
                        <a:pt x="18" y="7"/>
                      </a:cubicBezTo>
                      <a:cubicBezTo>
                        <a:pt x="18" y="7"/>
                        <a:pt x="18" y="7"/>
                        <a:pt x="18" y="7"/>
                      </a:cubicBezTo>
                      <a:cubicBezTo>
                        <a:pt x="19" y="7"/>
                        <a:pt x="19" y="7"/>
                        <a:pt x="19" y="7"/>
                      </a:cubicBezTo>
                      <a:cubicBezTo>
                        <a:pt x="22" y="6"/>
                        <a:pt x="22" y="6"/>
                        <a:pt x="22" y="6"/>
                      </a:cubicBezTo>
                      <a:cubicBezTo>
                        <a:pt x="22" y="6"/>
                        <a:pt x="23" y="6"/>
                        <a:pt x="23" y="6"/>
                      </a:cubicBezTo>
                      <a:cubicBezTo>
                        <a:pt x="22" y="5"/>
                        <a:pt x="22" y="5"/>
                        <a:pt x="22" y="5"/>
                      </a:cubicBezTo>
                      <a:cubicBezTo>
                        <a:pt x="22" y="5"/>
                        <a:pt x="22" y="5"/>
                        <a:pt x="22" y="5"/>
                      </a:cubicBezTo>
                      <a:cubicBezTo>
                        <a:pt x="22" y="5"/>
                        <a:pt x="22" y="4"/>
                        <a:pt x="22" y="4"/>
                      </a:cubicBezTo>
                      <a:cubicBezTo>
                        <a:pt x="22" y="4"/>
                        <a:pt x="21" y="5"/>
                        <a:pt x="21" y="5"/>
                      </a:cubicBezTo>
                      <a:cubicBezTo>
                        <a:pt x="21" y="5"/>
                        <a:pt x="21" y="4"/>
                        <a:pt x="21" y="4"/>
                      </a:cubicBezTo>
                      <a:cubicBezTo>
                        <a:pt x="21" y="4"/>
                        <a:pt x="21" y="4"/>
                        <a:pt x="21" y="4"/>
                      </a:cubicBezTo>
                      <a:cubicBezTo>
                        <a:pt x="22" y="4"/>
                        <a:pt x="22" y="4"/>
                        <a:pt x="22" y="4"/>
                      </a:cubicBezTo>
                      <a:cubicBezTo>
                        <a:pt x="22" y="4"/>
                        <a:pt x="22" y="4"/>
                        <a:pt x="21" y="3"/>
                      </a:cubicBezTo>
                      <a:cubicBezTo>
                        <a:pt x="21" y="3"/>
                        <a:pt x="21" y="3"/>
                        <a:pt x="21" y="3"/>
                      </a:cubicBezTo>
                      <a:cubicBezTo>
                        <a:pt x="22" y="3"/>
                        <a:pt x="22" y="3"/>
                        <a:pt x="22" y="3"/>
                      </a:cubicBezTo>
                      <a:cubicBezTo>
                        <a:pt x="21" y="2"/>
                        <a:pt x="21" y="2"/>
                        <a:pt x="21" y="2"/>
                      </a:cubicBezTo>
                      <a:cubicBezTo>
                        <a:pt x="21" y="2"/>
                        <a:pt x="20" y="2"/>
                        <a:pt x="20" y="2"/>
                      </a:cubicBezTo>
                      <a:cubicBezTo>
                        <a:pt x="20" y="2"/>
                        <a:pt x="20" y="2"/>
                        <a:pt x="20" y="2"/>
                      </a:cubicBezTo>
                      <a:cubicBezTo>
                        <a:pt x="19" y="1"/>
                        <a:pt x="19" y="1"/>
                        <a:pt x="19" y="1"/>
                      </a:cubicBezTo>
                      <a:cubicBezTo>
                        <a:pt x="19" y="0"/>
                        <a:pt x="19" y="0"/>
                        <a:pt x="19" y="0"/>
                      </a:cubicBezTo>
                      <a:cubicBezTo>
                        <a:pt x="19" y="0"/>
                        <a:pt x="19" y="0"/>
                        <a:pt x="19" y="0"/>
                      </a:cubicBezTo>
                      <a:cubicBezTo>
                        <a:pt x="19" y="0"/>
                        <a:pt x="19" y="0"/>
                        <a:pt x="19" y="0"/>
                      </a:cubicBezTo>
                      <a:cubicBezTo>
                        <a:pt x="19" y="0"/>
                        <a:pt x="18" y="1"/>
                        <a:pt x="17" y="1"/>
                      </a:cubicBezTo>
                      <a:cubicBezTo>
                        <a:pt x="16" y="1"/>
                        <a:pt x="15" y="1"/>
                        <a:pt x="15" y="1"/>
                      </a:cubicBezTo>
                      <a:cubicBezTo>
                        <a:pt x="15" y="2"/>
                        <a:pt x="15" y="2"/>
                        <a:pt x="15" y="2"/>
                      </a:cubicBezTo>
                      <a:cubicBezTo>
                        <a:pt x="15" y="2"/>
                        <a:pt x="14" y="2"/>
                        <a:pt x="14" y="2"/>
                      </a:cubicBezTo>
                      <a:cubicBezTo>
                        <a:pt x="13" y="2"/>
                        <a:pt x="13" y="2"/>
                        <a:pt x="13" y="2"/>
                      </a:cubicBezTo>
                      <a:cubicBezTo>
                        <a:pt x="13" y="3"/>
                        <a:pt x="13" y="3"/>
                        <a:pt x="12" y="3"/>
                      </a:cubicBezTo>
                      <a:cubicBezTo>
                        <a:pt x="12" y="3"/>
                        <a:pt x="12" y="2"/>
                        <a:pt x="11" y="3"/>
                      </a:cubicBezTo>
                      <a:cubicBezTo>
                        <a:pt x="11" y="3"/>
                        <a:pt x="11" y="3"/>
                        <a:pt x="11" y="3"/>
                      </a:cubicBezTo>
                      <a:cubicBezTo>
                        <a:pt x="10" y="3"/>
                        <a:pt x="9" y="3"/>
                        <a:pt x="9" y="3"/>
                      </a:cubicBezTo>
                      <a:cubicBezTo>
                        <a:pt x="9" y="3"/>
                        <a:pt x="8" y="3"/>
                        <a:pt x="8" y="3"/>
                      </a:cubicBezTo>
                      <a:cubicBezTo>
                        <a:pt x="7" y="4"/>
                        <a:pt x="7" y="4"/>
                        <a:pt x="7" y="4"/>
                      </a:cubicBezTo>
                      <a:cubicBezTo>
                        <a:pt x="7" y="4"/>
                        <a:pt x="7" y="4"/>
                        <a:pt x="6" y="4"/>
                      </a:cubicBezTo>
                      <a:cubicBezTo>
                        <a:pt x="6" y="4"/>
                        <a:pt x="6" y="5"/>
                        <a:pt x="5" y="5"/>
                      </a:cubicBezTo>
                      <a:cubicBezTo>
                        <a:pt x="5" y="5"/>
                        <a:pt x="5" y="5"/>
                        <a:pt x="5" y="5"/>
                      </a:cubicBezTo>
                      <a:cubicBezTo>
                        <a:pt x="5" y="5"/>
                        <a:pt x="5" y="5"/>
                        <a:pt x="4" y="5"/>
                      </a:cubicBezTo>
                      <a:cubicBezTo>
                        <a:pt x="4" y="6"/>
                        <a:pt x="4" y="6"/>
                        <a:pt x="4" y="6"/>
                      </a:cubicBezTo>
                      <a:cubicBezTo>
                        <a:pt x="4" y="6"/>
                        <a:pt x="3" y="6"/>
                        <a:pt x="3" y="6"/>
                      </a:cubicBezTo>
                      <a:cubicBezTo>
                        <a:pt x="3" y="6"/>
                        <a:pt x="2" y="6"/>
                        <a:pt x="2" y="6"/>
                      </a:cubicBezTo>
                      <a:cubicBezTo>
                        <a:pt x="1" y="7"/>
                        <a:pt x="1" y="7"/>
                        <a:pt x="1" y="7"/>
                      </a:cubicBezTo>
                      <a:cubicBezTo>
                        <a:pt x="1" y="7"/>
                        <a:pt x="1" y="7"/>
                        <a:pt x="1" y="7"/>
                      </a:cubicBezTo>
                      <a:cubicBezTo>
                        <a:pt x="1" y="8"/>
                        <a:pt x="1" y="8"/>
                        <a:pt x="1" y="8"/>
                      </a:cubicBezTo>
                      <a:cubicBezTo>
                        <a:pt x="1" y="8"/>
                        <a:pt x="1" y="8"/>
                        <a:pt x="1" y="8"/>
                      </a:cubicBezTo>
                      <a:cubicBezTo>
                        <a:pt x="0" y="9"/>
                        <a:pt x="0" y="9"/>
                        <a:pt x="0" y="9"/>
                      </a:cubicBezTo>
                      <a:cubicBezTo>
                        <a:pt x="0" y="9"/>
                        <a:pt x="0" y="9"/>
                        <a:pt x="0" y="9"/>
                      </a:cubicBezTo>
                      <a:cubicBezTo>
                        <a:pt x="0" y="9"/>
                        <a:pt x="0" y="9"/>
                        <a:pt x="0" y="9"/>
                      </a:cubicBezTo>
                      <a:cubicBezTo>
                        <a:pt x="1" y="10"/>
                        <a:pt x="1" y="10"/>
                        <a:pt x="1" y="10"/>
                      </a:cubicBezTo>
                      <a:cubicBezTo>
                        <a:pt x="1" y="10"/>
                        <a:pt x="1" y="10"/>
                        <a:pt x="1" y="10"/>
                      </a:cubicBezTo>
                      <a:cubicBezTo>
                        <a:pt x="1" y="10"/>
                        <a:pt x="2" y="10"/>
                        <a:pt x="2" y="9"/>
                      </a:cubicBezTo>
                      <a:cubicBezTo>
                        <a:pt x="2" y="9"/>
                        <a:pt x="2" y="9"/>
                        <a:pt x="2" y="9"/>
                      </a:cubicBezTo>
                      <a:cubicBezTo>
                        <a:pt x="2" y="9"/>
                        <a:pt x="3" y="9"/>
                        <a:pt x="3" y="9"/>
                      </a:cubicBezTo>
                      <a:cubicBezTo>
                        <a:pt x="3" y="9"/>
                        <a:pt x="3" y="9"/>
                        <a:pt x="3" y="9"/>
                      </a:cubicBezTo>
                      <a:cubicBezTo>
                        <a:pt x="4" y="9"/>
                        <a:pt x="4" y="9"/>
                        <a:pt x="4" y="9"/>
                      </a:cubicBezTo>
                      <a:cubicBezTo>
                        <a:pt x="4" y="9"/>
                        <a:pt x="4" y="9"/>
                        <a:pt x="4" y="9"/>
                      </a:cubicBezTo>
                      <a:cubicBezTo>
                        <a:pt x="4" y="9"/>
                        <a:pt x="5" y="9"/>
                        <a:pt x="5" y="9"/>
                      </a:cubicBezTo>
                      <a:cubicBezTo>
                        <a:pt x="5" y="9"/>
                        <a:pt x="6" y="9"/>
                        <a:pt x="6" y="9"/>
                      </a:cubicBezTo>
                      <a:cubicBezTo>
                        <a:pt x="6" y="9"/>
                        <a:pt x="6" y="9"/>
                        <a:pt x="6" y="9"/>
                      </a:cubicBezTo>
                      <a:cubicBezTo>
                        <a:pt x="7" y="9"/>
                        <a:pt x="7" y="9"/>
                        <a:pt x="7" y="9"/>
                      </a:cubicBezTo>
                      <a:cubicBezTo>
                        <a:pt x="7" y="9"/>
                        <a:pt x="7" y="9"/>
                        <a:pt x="7" y="9"/>
                      </a:cubicBezTo>
                      <a:cubicBezTo>
                        <a:pt x="7" y="9"/>
                        <a:pt x="7" y="9"/>
                        <a:pt x="8" y="9"/>
                      </a:cubicBezTo>
                      <a:cubicBezTo>
                        <a:pt x="8" y="9"/>
                        <a:pt x="8" y="8"/>
                        <a:pt x="8" y="8"/>
                      </a:cubicBezTo>
                      <a:cubicBezTo>
                        <a:pt x="8" y="8"/>
                        <a:pt x="9" y="8"/>
                        <a:pt x="9" y="8"/>
                      </a:cubicBezTo>
                      <a:cubicBezTo>
                        <a:pt x="9" y="8"/>
                        <a:pt x="9" y="8"/>
                        <a:pt x="9" y="8"/>
                      </a:cubicBezTo>
                      <a:cubicBezTo>
                        <a:pt x="14" y="7"/>
                        <a:pt x="14" y="7"/>
                        <a:pt x="14" y="7"/>
                      </a:cubicBezTo>
                      <a:cubicBezTo>
                        <a:pt x="14" y="7"/>
                        <a:pt x="15" y="7"/>
                        <a:pt x="15" y="7"/>
                      </a:cubicBezTo>
                      <a:cubicBezTo>
                        <a:pt x="15" y="7"/>
                        <a:pt x="16" y="8"/>
                        <a:pt x="16" y="8"/>
                      </a:cubicBezTo>
                      <a:cubicBezTo>
                        <a:pt x="17" y="8"/>
                        <a:pt x="18" y="7"/>
                        <a:pt x="18"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49" name="Freeform 4515"/>
                <p:cNvSpPr>
                  <a:spLocks/>
                </p:cNvSpPr>
                <p:nvPr/>
              </p:nvSpPr>
              <p:spPr bwMode="auto">
                <a:xfrm>
                  <a:off x="3757613" y="2495550"/>
                  <a:ext cx="6350" cy="3175"/>
                </a:xfrm>
                <a:custGeom>
                  <a:avLst/>
                  <a:gdLst>
                    <a:gd name="T0" fmla="*/ 1 w 2"/>
                    <a:gd name="T1" fmla="*/ 1 h 1"/>
                    <a:gd name="T2" fmla="*/ 1 w 2"/>
                    <a:gd name="T3" fmla="*/ 0 h 1"/>
                    <a:gd name="T4" fmla="*/ 1 w 2"/>
                    <a:gd name="T5" fmla="*/ 0 h 1"/>
                    <a:gd name="T6" fmla="*/ 1 w 2"/>
                    <a:gd name="T7" fmla="*/ 0 h 1"/>
                    <a:gd name="T8" fmla="*/ 0 w 2"/>
                    <a:gd name="T9" fmla="*/ 1 h 1"/>
                    <a:gd name="T10" fmla="*/ 0 w 2"/>
                    <a:gd name="T11" fmla="*/ 1 h 1"/>
                    <a:gd name="T12" fmla="*/ 0 w 2"/>
                    <a:gd name="T13" fmla="*/ 1 h 1"/>
                    <a:gd name="T14" fmla="*/ 0 w 2"/>
                    <a:gd name="T15" fmla="*/ 1 h 1"/>
                    <a:gd name="T16" fmla="*/ 1 w 2"/>
                    <a:gd name="T17" fmla="*/ 1 h 1"/>
                    <a:gd name="T18" fmla="*/ 1 w 2"/>
                    <a:gd name="T19" fmla="*/ 1 h 1"/>
                    <a:gd name="T20" fmla="*/ 1 w 2"/>
                    <a:gd name="T21" fmla="*/ 1 h 1"/>
                    <a:gd name="T22" fmla="*/ 1 w 2"/>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1" y="1"/>
                      </a:moveTo>
                      <a:cubicBezTo>
                        <a:pt x="1" y="0"/>
                        <a:pt x="1" y="0"/>
                        <a:pt x="1"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0" name="Freeform 4516"/>
                <p:cNvSpPr>
                  <a:spLocks/>
                </p:cNvSpPr>
                <p:nvPr/>
              </p:nvSpPr>
              <p:spPr bwMode="auto">
                <a:xfrm>
                  <a:off x="3116263" y="2676525"/>
                  <a:ext cx="1588" cy="3175"/>
                </a:xfrm>
                <a:custGeom>
                  <a:avLst/>
                  <a:gdLst>
                    <a:gd name="T0" fmla="*/ 0 w 1"/>
                    <a:gd name="T1" fmla="*/ 0 h 1"/>
                    <a:gd name="T2" fmla="*/ 0 w 1"/>
                    <a:gd name="T3" fmla="*/ 0 h 1"/>
                    <a:gd name="T4" fmla="*/ 0 w 1"/>
                    <a:gd name="T5" fmla="*/ 0 h 1"/>
                    <a:gd name="T6" fmla="*/ 0 w 1"/>
                    <a:gd name="T7" fmla="*/ 0 h 1"/>
                    <a:gd name="T8" fmla="*/ 0 w 1"/>
                    <a:gd name="T9" fmla="*/ 1 h 1"/>
                    <a:gd name="T10" fmla="*/ 0 w 1"/>
                    <a:gd name="T11" fmla="*/ 1 h 1"/>
                    <a:gd name="T12" fmla="*/ 0 w 1"/>
                    <a:gd name="T13" fmla="*/ 0 h 1"/>
                    <a:gd name="T14" fmla="*/ 0 w 1"/>
                    <a:gd name="T15" fmla="*/ 0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0"/>
                        <a:pt x="0" y="0"/>
                      </a:cubicBezTo>
                      <a:cubicBezTo>
                        <a:pt x="0" y="0"/>
                        <a:pt x="0" y="0"/>
                        <a:pt x="0" y="0"/>
                      </a:cubicBezTo>
                      <a:cubicBezTo>
                        <a:pt x="0" y="0"/>
                        <a:pt x="0" y="1"/>
                        <a:pt x="0" y="1"/>
                      </a:cubicBezTo>
                      <a:cubicBezTo>
                        <a:pt x="0" y="1"/>
                        <a:pt x="0" y="1"/>
                        <a:pt x="0" y="1"/>
                      </a:cubicBezTo>
                      <a:cubicBezTo>
                        <a:pt x="0" y="1"/>
                        <a:pt x="1"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1" name="Freeform 4517"/>
                <p:cNvSpPr>
                  <a:spLocks/>
                </p:cNvSpPr>
                <p:nvPr/>
              </p:nvSpPr>
              <p:spPr bwMode="auto">
                <a:xfrm>
                  <a:off x="3706813" y="2509837"/>
                  <a:ext cx="11113" cy="6350"/>
                </a:xfrm>
                <a:custGeom>
                  <a:avLst/>
                  <a:gdLst>
                    <a:gd name="T0" fmla="*/ 0 w 4"/>
                    <a:gd name="T1" fmla="*/ 2 h 2"/>
                    <a:gd name="T2" fmla="*/ 2 w 4"/>
                    <a:gd name="T3" fmla="*/ 1 h 2"/>
                    <a:gd name="T4" fmla="*/ 2 w 4"/>
                    <a:gd name="T5" fmla="*/ 1 h 2"/>
                    <a:gd name="T6" fmla="*/ 3 w 4"/>
                    <a:gd name="T7" fmla="*/ 1 h 2"/>
                    <a:gd name="T8" fmla="*/ 4 w 4"/>
                    <a:gd name="T9" fmla="*/ 0 h 2"/>
                    <a:gd name="T10" fmla="*/ 4 w 4"/>
                    <a:gd name="T11" fmla="*/ 0 h 2"/>
                    <a:gd name="T12" fmla="*/ 3 w 4"/>
                    <a:gd name="T13" fmla="*/ 0 h 2"/>
                    <a:gd name="T14" fmla="*/ 1 w 4"/>
                    <a:gd name="T15" fmla="*/ 0 h 2"/>
                    <a:gd name="T16" fmla="*/ 0 w 4"/>
                    <a:gd name="T17" fmla="*/ 0 h 2"/>
                    <a:gd name="T18" fmla="*/ 0 w 4"/>
                    <a:gd name="T19" fmla="*/ 2 h 2"/>
                    <a:gd name="T20" fmla="*/ 0 w 4"/>
                    <a:gd name="T21" fmla="*/ 2 h 2"/>
                    <a:gd name="T22" fmla="*/ 0 w 4"/>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0" y="2"/>
                      </a:moveTo>
                      <a:cubicBezTo>
                        <a:pt x="2" y="1"/>
                        <a:pt x="2" y="1"/>
                        <a:pt x="2" y="1"/>
                      </a:cubicBezTo>
                      <a:cubicBezTo>
                        <a:pt x="2" y="1"/>
                        <a:pt x="2" y="1"/>
                        <a:pt x="2" y="1"/>
                      </a:cubicBezTo>
                      <a:cubicBezTo>
                        <a:pt x="3" y="1"/>
                        <a:pt x="3" y="1"/>
                        <a:pt x="3" y="1"/>
                      </a:cubicBezTo>
                      <a:cubicBezTo>
                        <a:pt x="4" y="0"/>
                        <a:pt x="4" y="0"/>
                        <a:pt x="4" y="0"/>
                      </a:cubicBezTo>
                      <a:cubicBezTo>
                        <a:pt x="4" y="0"/>
                        <a:pt x="4" y="0"/>
                        <a:pt x="4" y="0"/>
                      </a:cubicBezTo>
                      <a:cubicBezTo>
                        <a:pt x="4" y="0"/>
                        <a:pt x="4" y="0"/>
                        <a:pt x="3" y="0"/>
                      </a:cubicBezTo>
                      <a:cubicBezTo>
                        <a:pt x="1" y="0"/>
                        <a:pt x="1" y="0"/>
                        <a:pt x="1" y="0"/>
                      </a:cubicBezTo>
                      <a:cubicBezTo>
                        <a:pt x="0" y="0"/>
                        <a:pt x="0" y="0"/>
                        <a:pt x="0" y="0"/>
                      </a:cubicBezTo>
                      <a:cubicBezTo>
                        <a:pt x="0" y="2"/>
                        <a:pt x="0" y="2"/>
                        <a:pt x="0" y="2"/>
                      </a:cubicBezTo>
                      <a:cubicBezTo>
                        <a:pt x="0"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2" name="Freeform 4518"/>
                <p:cNvSpPr>
                  <a:spLocks/>
                </p:cNvSpPr>
                <p:nvPr/>
              </p:nvSpPr>
              <p:spPr bwMode="auto">
                <a:xfrm>
                  <a:off x="3754438" y="2501900"/>
                  <a:ext cx="0" cy="3175"/>
                </a:xfrm>
                <a:custGeom>
                  <a:avLst/>
                  <a:gdLst>
                    <a:gd name="T0" fmla="*/ 1 h 1"/>
                    <a:gd name="T1" fmla="*/ 0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3" name="Freeform 4519"/>
                <p:cNvSpPr>
                  <a:spLocks/>
                </p:cNvSpPr>
                <p:nvPr/>
              </p:nvSpPr>
              <p:spPr bwMode="auto">
                <a:xfrm>
                  <a:off x="3402013" y="2768600"/>
                  <a:ext cx="9525" cy="3175"/>
                </a:xfrm>
                <a:custGeom>
                  <a:avLst/>
                  <a:gdLst>
                    <a:gd name="T0" fmla="*/ 0 w 3"/>
                    <a:gd name="T1" fmla="*/ 0 h 1"/>
                    <a:gd name="T2" fmla="*/ 0 w 3"/>
                    <a:gd name="T3" fmla="*/ 0 h 1"/>
                    <a:gd name="T4" fmla="*/ 0 w 3"/>
                    <a:gd name="T5" fmla="*/ 0 h 1"/>
                    <a:gd name="T6" fmla="*/ 3 w 3"/>
                    <a:gd name="T7" fmla="*/ 1 h 1"/>
                    <a:gd name="T8" fmla="*/ 3 w 3"/>
                    <a:gd name="T9" fmla="*/ 0 h 1"/>
                    <a:gd name="T10" fmla="*/ 3 w 3"/>
                    <a:gd name="T11" fmla="*/ 0 h 1"/>
                    <a:gd name="T12" fmla="*/ 2 w 3"/>
                    <a:gd name="T13" fmla="*/ 0 h 1"/>
                    <a:gd name="T14" fmla="*/ 2 w 3"/>
                    <a:gd name="T15" fmla="*/ 0 h 1"/>
                    <a:gd name="T16" fmla="*/ 2 w 3"/>
                    <a:gd name="T17" fmla="*/ 0 h 1"/>
                    <a:gd name="T18" fmla="*/ 1 w 3"/>
                    <a:gd name="T19" fmla="*/ 0 h 1"/>
                    <a:gd name="T20" fmla="*/ 0 w 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0" y="0"/>
                      </a:moveTo>
                      <a:cubicBezTo>
                        <a:pt x="0" y="0"/>
                        <a:pt x="0" y="0"/>
                        <a:pt x="0" y="0"/>
                      </a:cubicBezTo>
                      <a:cubicBezTo>
                        <a:pt x="0" y="0"/>
                        <a:pt x="0" y="0"/>
                        <a:pt x="0" y="0"/>
                      </a:cubicBezTo>
                      <a:cubicBezTo>
                        <a:pt x="3" y="1"/>
                        <a:pt x="3" y="1"/>
                        <a:pt x="3" y="1"/>
                      </a:cubicBezTo>
                      <a:cubicBezTo>
                        <a:pt x="3" y="1"/>
                        <a:pt x="3" y="0"/>
                        <a:pt x="3" y="0"/>
                      </a:cubicBezTo>
                      <a:cubicBezTo>
                        <a:pt x="3" y="0"/>
                        <a:pt x="3" y="0"/>
                        <a:pt x="3" y="0"/>
                      </a:cubicBezTo>
                      <a:cubicBezTo>
                        <a:pt x="3" y="0"/>
                        <a:pt x="3" y="0"/>
                        <a:pt x="2" y="0"/>
                      </a:cubicBezTo>
                      <a:cubicBezTo>
                        <a:pt x="2" y="0"/>
                        <a:pt x="2" y="0"/>
                        <a:pt x="2" y="0"/>
                      </a:cubicBezTo>
                      <a:cubicBezTo>
                        <a:pt x="2" y="0"/>
                        <a:pt x="2" y="0"/>
                        <a:pt x="2" y="0"/>
                      </a:cubicBezTo>
                      <a:cubicBezTo>
                        <a:pt x="2" y="0"/>
                        <a:pt x="1" y="0"/>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4" name="Freeform 4520"/>
                <p:cNvSpPr>
                  <a:spLocks/>
                </p:cNvSpPr>
                <p:nvPr/>
              </p:nvSpPr>
              <p:spPr bwMode="auto">
                <a:xfrm>
                  <a:off x="3162300" y="2757487"/>
                  <a:ext cx="7938" cy="7937"/>
                </a:xfrm>
                <a:custGeom>
                  <a:avLst/>
                  <a:gdLst>
                    <a:gd name="T0" fmla="*/ 3 w 3"/>
                    <a:gd name="T1" fmla="*/ 1 h 3"/>
                    <a:gd name="T2" fmla="*/ 2 w 3"/>
                    <a:gd name="T3" fmla="*/ 1 h 3"/>
                    <a:gd name="T4" fmla="*/ 2 w 3"/>
                    <a:gd name="T5" fmla="*/ 1 h 3"/>
                    <a:gd name="T6" fmla="*/ 2 w 3"/>
                    <a:gd name="T7" fmla="*/ 1 h 3"/>
                    <a:gd name="T8" fmla="*/ 2 w 3"/>
                    <a:gd name="T9" fmla="*/ 2 h 3"/>
                    <a:gd name="T10" fmla="*/ 1 w 3"/>
                    <a:gd name="T11" fmla="*/ 2 h 3"/>
                    <a:gd name="T12" fmla="*/ 1 w 3"/>
                    <a:gd name="T13" fmla="*/ 2 h 3"/>
                    <a:gd name="T14" fmla="*/ 1 w 3"/>
                    <a:gd name="T15" fmla="*/ 2 h 3"/>
                    <a:gd name="T16" fmla="*/ 0 w 3"/>
                    <a:gd name="T17" fmla="*/ 2 h 3"/>
                    <a:gd name="T18" fmla="*/ 0 w 3"/>
                    <a:gd name="T19" fmla="*/ 3 h 3"/>
                    <a:gd name="T20" fmla="*/ 0 w 3"/>
                    <a:gd name="T21" fmla="*/ 3 h 3"/>
                    <a:gd name="T22" fmla="*/ 0 w 3"/>
                    <a:gd name="T23" fmla="*/ 3 h 3"/>
                    <a:gd name="T24" fmla="*/ 0 w 3"/>
                    <a:gd name="T25" fmla="*/ 3 h 3"/>
                    <a:gd name="T26" fmla="*/ 0 w 3"/>
                    <a:gd name="T27" fmla="*/ 3 h 3"/>
                    <a:gd name="T28" fmla="*/ 1 w 3"/>
                    <a:gd name="T29" fmla="*/ 3 h 3"/>
                    <a:gd name="T30" fmla="*/ 3 w 3"/>
                    <a:gd name="T31" fmla="*/ 1 h 3"/>
                    <a:gd name="T32" fmla="*/ 3 w 3"/>
                    <a:gd name="T33" fmla="*/ 1 h 3"/>
                    <a:gd name="T34" fmla="*/ 3 w 3"/>
                    <a:gd name="T35" fmla="*/ 0 h 3"/>
                    <a:gd name="T36" fmla="*/ 3 w 3"/>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3">
                      <a:moveTo>
                        <a:pt x="3" y="1"/>
                      </a:moveTo>
                      <a:cubicBezTo>
                        <a:pt x="2" y="1"/>
                        <a:pt x="2" y="1"/>
                        <a:pt x="2" y="1"/>
                      </a:cubicBezTo>
                      <a:cubicBezTo>
                        <a:pt x="2" y="1"/>
                        <a:pt x="2" y="1"/>
                        <a:pt x="2" y="1"/>
                      </a:cubicBezTo>
                      <a:cubicBezTo>
                        <a:pt x="2" y="1"/>
                        <a:pt x="2" y="1"/>
                        <a:pt x="2" y="1"/>
                      </a:cubicBezTo>
                      <a:cubicBezTo>
                        <a:pt x="2" y="2"/>
                        <a:pt x="2" y="2"/>
                        <a:pt x="2" y="2"/>
                      </a:cubicBezTo>
                      <a:cubicBezTo>
                        <a:pt x="1" y="2"/>
                        <a:pt x="1" y="2"/>
                        <a:pt x="1" y="2"/>
                      </a:cubicBezTo>
                      <a:cubicBezTo>
                        <a:pt x="1" y="2"/>
                        <a:pt x="1" y="2"/>
                        <a:pt x="1" y="2"/>
                      </a:cubicBezTo>
                      <a:cubicBezTo>
                        <a:pt x="1" y="2"/>
                        <a:pt x="1" y="2"/>
                        <a:pt x="1" y="2"/>
                      </a:cubicBezTo>
                      <a:cubicBezTo>
                        <a:pt x="1" y="2"/>
                        <a:pt x="1" y="2"/>
                        <a:pt x="0" y="2"/>
                      </a:cubicBezTo>
                      <a:cubicBezTo>
                        <a:pt x="0" y="2"/>
                        <a:pt x="0" y="2"/>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ubicBezTo>
                        <a:pt x="3" y="1"/>
                        <a:pt x="3" y="1"/>
                        <a:pt x="3" y="1"/>
                      </a:cubicBezTo>
                      <a:cubicBezTo>
                        <a:pt x="3" y="1"/>
                        <a:pt x="3" y="1"/>
                        <a:pt x="3" y="1"/>
                      </a:cubicBezTo>
                      <a:cubicBezTo>
                        <a:pt x="3" y="1"/>
                        <a:pt x="3" y="0"/>
                        <a:pt x="3" y="0"/>
                      </a:cubicBezTo>
                      <a:cubicBezTo>
                        <a:pt x="3" y="0"/>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5" name="Freeform 4521"/>
                <p:cNvSpPr>
                  <a:spLocks/>
                </p:cNvSpPr>
                <p:nvPr/>
              </p:nvSpPr>
              <p:spPr bwMode="auto">
                <a:xfrm>
                  <a:off x="3159125" y="2765425"/>
                  <a:ext cx="4763" cy="3175"/>
                </a:xfrm>
                <a:custGeom>
                  <a:avLst/>
                  <a:gdLst>
                    <a:gd name="T0" fmla="*/ 0 w 2"/>
                    <a:gd name="T1" fmla="*/ 1 h 1"/>
                    <a:gd name="T2" fmla="*/ 1 w 2"/>
                    <a:gd name="T3" fmla="*/ 1 h 1"/>
                    <a:gd name="T4" fmla="*/ 1 w 2"/>
                    <a:gd name="T5" fmla="*/ 1 h 1"/>
                    <a:gd name="T6" fmla="*/ 1 w 2"/>
                    <a:gd name="T7" fmla="*/ 1 h 1"/>
                    <a:gd name="T8" fmla="*/ 2 w 2"/>
                    <a:gd name="T9" fmla="*/ 1 h 1"/>
                    <a:gd name="T10" fmla="*/ 2 w 2"/>
                    <a:gd name="T11" fmla="*/ 1 h 1"/>
                    <a:gd name="T12" fmla="*/ 2 w 2"/>
                    <a:gd name="T13" fmla="*/ 1 h 1"/>
                    <a:gd name="T14" fmla="*/ 2 w 2"/>
                    <a:gd name="T15" fmla="*/ 0 h 1"/>
                    <a:gd name="T16" fmla="*/ 1 w 2"/>
                    <a:gd name="T17" fmla="*/ 1 h 1"/>
                    <a:gd name="T18" fmla="*/ 0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1"/>
                      </a:moveTo>
                      <a:cubicBezTo>
                        <a:pt x="0" y="1"/>
                        <a:pt x="0" y="1"/>
                        <a:pt x="1" y="1"/>
                      </a:cubicBezTo>
                      <a:cubicBezTo>
                        <a:pt x="1" y="1"/>
                        <a:pt x="1" y="1"/>
                        <a:pt x="1" y="1"/>
                      </a:cubicBezTo>
                      <a:cubicBezTo>
                        <a:pt x="1" y="1"/>
                        <a:pt x="1" y="1"/>
                        <a:pt x="1" y="1"/>
                      </a:cubicBezTo>
                      <a:cubicBezTo>
                        <a:pt x="1" y="1"/>
                        <a:pt x="2" y="1"/>
                        <a:pt x="2" y="1"/>
                      </a:cubicBezTo>
                      <a:cubicBezTo>
                        <a:pt x="2" y="1"/>
                        <a:pt x="2" y="1"/>
                        <a:pt x="2" y="1"/>
                      </a:cubicBezTo>
                      <a:cubicBezTo>
                        <a:pt x="2" y="1"/>
                        <a:pt x="2" y="1"/>
                        <a:pt x="2" y="1"/>
                      </a:cubicBezTo>
                      <a:cubicBezTo>
                        <a:pt x="2" y="0"/>
                        <a:pt x="2" y="0"/>
                        <a:pt x="2" y="0"/>
                      </a:cubicBezTo>
                      <a:cubicBezTo>
                        <a:pt x="1" y="1"/>
                        <a:pt x="1" y="1"/>
                        <a:pt x="1"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6" name="Oval 4522"/>
                <p:cNvSpPr>
                  <a:spLocks noChangeArrowheads="1"/>
                </p:cNvSpPr>
                <p:nvPr/>
              </p:nvSpPr>
              <p:spPr bwMode="auto">
                <a:xfrm>
                  <a:off x="3192463" y="2822575"/>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7" name="Freeform 4523"/>
                <p:cNvSpPr>
                  <a:spLocks/>
                </p:cNvSpPr>
                <p:nvPr/>
              </p:nvSpPr>
              <p:spPr bwMode="auto">
                <a:xfrm>
                  <a:off x="3163888" y="2759075"/>
                  <a:ext cx="14288" cy="9525"/>
                </a:xfrm>
                <a:custGeom>
                  <a:avLst/>
                  <a:gdLst>
                    <a:gd name="T0" fmla="*/ 1 w 5"/>
                    <a:gd name="T1" fmla="*/ 3 h 3"/>
                    <a:gd name="T2" fmla="*/ 0 w 5"/>
                    <a:gd name="T3" fmla="*/ 3 h 3"/>
                    <a:gd name="T4" fmla="*/ 0 w 5"/>
                    <a:gd name="T5" fmla="*/ 3 h 3"/>
                    <a:gd name="T6" fmla="*/ 1 w 5"/>
                    <a:gd name="T7" fmla="*/ 3 h 3"/>
                    <a:gd name="T8" fmla="*/ 4 w 5"/>
                    <a:gd name="T9" fmla="*/ 1 h 3"/>
                    <a:gd name="T10" fmla="*/ 5 w 5"/>
                    <a:gd name="T11" fmla="*/ 0 h 3"/>
                    <a:gd name="T12" fmla="*/ 5 w 5"/>
                    <a:gd name="T13" fmla="*/ 0 h 3"/>
                    <a:gd name="T14" fmla="*/ 4 w 5"/>
                    <a:gd name="T15" fmla="*/ 0 h 3"/>
                    <a:gd name="T16" fmla="*/ 4 w 5"/>
                    <a:gd name="T17" fmla="*/ 0 h 3"/>
                    <a:gd name="T18" fmla="*/ 3 w 5"/>
                    <a:gd name="T19" fmla="*/ 0 h 3"/>
                    <a:gd name="T20" fmla="*/ 2 w 5"/>
                    <a:gd name="T21" fmla="*/ 2 h 3"/>
                    <a:gd name="T22" fmla="*/ 2 w 5"/>
                    <a:gd name="T23" fmla="*/ 2 h 3"/>
                    <a:gd name="T24" fmla="*/ 2 w 5"/>
                    <a:gd name="T25" fmla="*/ 3 h 3"/>
                    <a:gd name="T26" fmla="*/ 1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1" y="3"/>
                      </a:moveTo>
                      <a:cubicBezTo>
                        <a:pt x="1" y="3"/>
                        <a:pt x="1" y="3"/>
                        <a:pt x="0" y="3"/>
                      </a:cubicBezTo>
                      <a:cubicBezTo>
                        <a:pt x="0" y="3"/>
                        <a:pt x="0" y="3"/>
                        <a:pt x="0" y="3"/>
                      </a:cubicBezTo>
                      <a:cubicBezTo>
                        <a:pt x="1" y="3"/>
                        <a:pt x="1" y="3"/>
                        <a:pt x="1" y="3"/>
                      </a:cubicBezTo>
                      <a:cubicBezTo>
                        <a:pt x="4" y="1"/>
                        <a:pt x="4" y="1"/>
                        <a:pt x="4" y="1"/>
                      </a:cubicBezTo>
                      <a:cubicBezTo>
                        <a:pt x="5" y="1"/>
                        <a:pt x="5" y="1"/>
                        <a:pt x="5" y="0"/>
                      </a:cubicBezTo>
                      <a:cubicBezTo>
                        <a:pt x="5" y="0"/>
                        <a:pt x="5" y="0"/>
                        <a:pt x="5" y="0"/>
                      </a:cubicBezTo>
                      <a:cubicBezTo>
                        <a:pt x="5" y="0"/>
                        <a:pt x="4" y="0"/>
                        <a:pt x="4" y="0"/>
                      </a:cubicBezTo>
                      <a:cubicBezTo>
                        <a:pt x="4" y="0"/>
                        <a:pt x="4" y="0"/>
                        <a:pt x="4" y="0"/>
                      </a:cubicBezTo>
                      <a:cubicBezTo>
                        <a:pt x="3" y="0"/>
                        <a:pt x="3" y="0"/>
                        <a:pt x="3" y="0"/>
                      </a:cubicBezTo>
                      <a:cubicBezTo>
                        <a:pt x="2" y="2"/>
                        <a:pt x="2" y="2"/>
                        <a:pt x="2" y="2"/>
                      </a:cubicBezTo>
                      <a:cubicBezTo>
                        <a:pt x="2" y="2"/>
                        <a:pt x="2" y="2"/>
                        <a:pt x="2" y="2"/>
                      </a:cubicBezTo>
                      <a:cubicBezTo>
                        <a:pt x="2" y="2"/>
                        <a:pt x="2" y="2"/>
                        <a:pt x="2" y="3"/>
                      </a:cubicBezTo>
                      <a:lnTo>
                        <a:pt x="1" y="3"/>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8" name="Freeform 4524"/>
                <p:cNvSpPr>
                  <a:spLocks/>
                </p:cNvSpPr>
                <p:nvPr/>
              </p:nvSpPr>
              <p:spPr bwMode="auto">
                <a:xfrm>
                  <a:off x="3159125" y="2740025"/>
                  <a:ext cx="3175" cy="3175"/>
                </a:xfrm>
                <a:custGeom>
                  <a:avLst/>
                  <a:gdLst>
                    <a:gd name="T0" fmla="*/ 0 w 1"/>
                    <a:gd name="T1" fmla="*/ 1 h 1"/>
                    <a:gd name="T2" fmla="*/ 1 w 1"/>
                    <a:gd name="T3" fmla="*/ 1 h 1"/>
                    <a:gd name="T4" fmla="*/ 1 w 1"/>
                    <a:gd name="T5" fmla="*/ 1 h 1"/>
                    <a:gd name="T6" fmla="*/ 1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1"/>
                        <a:pt x="1" y="1"/>
                      </a:cubicBezTo>
                      <a:cubicBezTo>
                        <a:pt x="1" y="1"/>
                        <a:pt x="1" y="0"/>
                        <a:pt x="1" y="0"/>
                      </a:cubicBezTo>
                      <a:cubicBezTo>
                        <a:pt x="1"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59" name="Freeform 4525"/>
                <p:cNvSpPr>
                  <a:spLocks/>
                </p:cNvSpPr>
                <p:nvPr/>
              </p:nvSpPr>
              <p:spPr bwMode="auto">
                <a:xfrm>
                  <a:off x="3394075" y="2765425"/>
                  <a:ext cx="4763" cy="3175"/>
                </a:xfrm>
                <a:custGeom>
                  <a:avLst/>
                  <a:gdLst>
                    <a:gd name="T0" fmla="*/ 1 w 2"/>
                    <a:gd name="T1" fmla="*/ 0 h 1"/>
                    <a:gd name="T2" fmla="*/ 0 w 2"/>
                    <a:gd name="T3" fmla="*/ 0 h 1"/>
                    <a:gd name="T4" fmla="*/ 0 w 2"/>
                    <a:gd name="T5" fmla="*/ 1 h 1"/>
                    <a:gd name="T6" fmla="*/ 0 w 2"/>
                    <a:gd name="T7" fmla="*/ 1 h 1"/>
                    <a:gd name="T8" fmla="*/ 0 w 2"/>
                    <a:gd name="T9" fmla="*/ 1 h 1"/>
                    <a:gd name="T10" fmla="*/ 1 w 2"/>
                    <a:gd name="T11" fmla="*/ 1 h 1"/>
                    <a:gd name="T12" fmla="*/ 1 w 2"/>
                    <a:gd name="T13" fmla="*/ 1 h 1"/>
                    <a:gd name="T14" fmla="*/ 1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cubicBezTo>
                        <a:pt x="1" y="0"/>
                        <a:pt x="0" y="0"/>
                        <a:pt x="0" y="0"/>
                      </a:cubicBezTo>
                      <a:cubicBezTo>
                        <a:pt x="0" y="1"/>
                        <a:pt x="0" y="1"/>
                        <a:pt x="0" y="1"/>
                      </a:cubicBezTo>
                      <a:cubicBezTo>
                        <a:pt x="0" y="1"/>
                        <a:pt x="0" y="1"/>
                        <a:pt x="0" y="1"/>
                      </a:cubicBezTo>
                      <a:cubicBezTo>
                        <a:pt x="0" y="1"/>
                        <a:pt x="0" y="1"/>
                        <a:pt x="0" y="1"/>
                      </a:cubicBezTo>
                      <a:cubicBezTo>
                        <a:pt x="1" y="1"/>
                        <a:pt x="1" y="1"/>
                        <a:pt x="1" y="1"/>
                      </a:cubicBezTo>
                      <a:cubicBezTo>
                        <a:pt x="1" y="1"/>
                        <a:pt x="2" y="1"/>
                        <a:pt x="1" y="1"/>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0" name="Freeform 4526"/>
                <p:cNvSpPr>
                  <a:spLocks/>
                </p:cNvSpPr>
                <p:nvPr/>
              </p:nvSpPr>
              <p:spPr bwMode="auto">
                <a:xfrm>
                  <a:off x="3116263" y="2673350"/>
                  <a:ext cx="1588" cy="3175"/>
                </a:xfrm>
                <a:custGeom>
                  <a:avLst/>
                  <a:gdLst>
                    <a:gd name="T0" fmla="*/ 1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1"/>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1" name="Oval 4527"/>
                <p:cNvSpPr>
                  <a:spLocks noChangeArrowheads="1"/>
                </p:cNvSpPr>
                <p:nvPr/>
              </p:nvSpPr>
              <p:spPr bwMode="auto">
                <a:xfrm>
                  <a:off x="3308350" y="2906712"/>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2" name="Freeform 4528"/>
                <p:cNvSpPr>
                  <a:spLocks/>
                </p:cNvSpPr>
                <p:nvPr/>
              </p:nvSpPr>
              <p:spPr bwMode="auto">
                <a:xfrm>
                  <a:off x="3365500" y="2833687"/>
                  <a:ext cx="3175" cy="0"/>
                </a:xfrm>
                <a:custGeom>
                  <a:avLst/>
                  <a:gdLst>
                    <a:gd name="T0" fmla="*/ 0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3" name="Freeform 4529"/>
                <p:cNvSpPr>
                  <a:spLocks/>
                </p:cNvSpPr>
                <p:nvPr/>
              </p:nvSpPr>
              <p:spPr bwMode="auto">
                <a:xfrm>
                  <a:off x="3398838" y="2794000"/>
                  <a:ext cx="3175" cy="317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4" name="Freeform 4530"/>
                <p:cNvSpPr>
                  <a:spLocks/>
                </p:cNvSpPr>
                <p:nvPr/>
              </p:nvSpPr>
              <p:spPr bwMode="auto">
                <a:xfrm>
                  <a:off x="3351213" y="2906712"/>
                  <a:ext cx="4763" cy="1587"/>
                </a:xfrm>
                <a:custGeom>
                  <a:avLst/>
                  <a:gdLst>
                    <a:gd name="T0" fmla="*/ 1 w 2"/>
                    <a:gd name="T1" fmla="*/ 0 h 1"/>
                    <a:gd name="T2" fmla="*/ 0 w 2"/>
                    <a:gd name="T3" fmla="*/ 0 h 1"/>
                    <a:gd name="T4" fmla="*/ 0 w 2"/>
                    <a:gd name="T5" fmla="*/ 0 h 1"/>
                    <a:gd name="T6" fmla="*/ 0 w 2"/>
                    <a:gd name="T7" fmla="*/ 0 h 1"/>
                    <a:gd name="T8" fmla="*/ 0 w 2"/>
                    <a:gd name="T9" fmla="*/ 1 h 1"/>
                    <a:gd name="T10" fmla="*/ 1 w 2"/>
                    <a:gd name="T11" fmla="*/ 1 h 1"/>
                    <a:gd name="T12" fmla="*/ 2 w 2"/>
                    <a:gd name="T13" fmla="*/ 1 h 1"/>
                    <a:gd name="T14" fmla="*/ 2 w 2"/>
                    <a:gd name="T15" fmla="*/ 1 h 1"/>
                    <a:gd name="T16" fmla="*/ 1 w 2"/>
                    <a:gd name="T17" fmla="*/ 1 h 1"/>
                    <a:gd name="T18" fmla="*/ 1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1" y="0"/>
                      </a:moveTo>
                      <a:cubicBezTo>
                        <a:pt x="1" y="0"/>
                        <a:pt x="0" y="0"/>
                        <a:pt x="0" y="0"/>
                      </a:cubicBezTo>
                      <a:cubicBezTo>
                        <a:pt x="0" y="0"/>
                        <a:pt x="0" y="0"/>
                        <a:pt x="0" y="0"/>
                      </a:cubicBezTo>
                      <a:cubicBezTo>
                        <a:pt x="0" y="0"/>
                        <a:pt x="0" y="0"/>
                        <a:pt x="0" y="0"/>
                      </a:cubicBezTo>
                      <a:cubicBezTo>
                        <a:pt x="0" y="1"/>
                        <a:pt x="0" y="1"/>
                        <a:pt x="0" y="1"/>
                      </a:cubicBezTo>
                      <a:cubicBezTo>
                        <a:pt x="1" y="1"/>
                        <a:pt x="1" y="1"/>
                        <a:pt x="1" y="1"/>
                      </a:cubicBezTo>
                      <a:cubicBezTo>
                        <a:pt x="1" y="1"/>
                        <a:pt x="2" y="1"/>
                        <a:pt x="2" y="1"/>
                      </a:cubicBezTo>
                      <a:cubicBezTo>
                        <a:pt x="2" y="1"/>
                        <a:pt x="2" y="1"/>
                        <a:pt x="2" y="1"/>
                      </a:cubicBezTo>
                      <a:cubicBezTo>
                        <a:pt x="2" y="1"/>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5" name="Freeform 4531"/>
                <p:cNvSpPr>
                  <a:spLocks/>
                </p:cNvSpPr>
                <p:nvPr/>
              </p:nvSpPr>
              <p:spPr bwMode="auto">
                <a:xfrm>
                  <a:off x="3308350" y="2906712"/>
                  <a:ext cx="4763" cy="1587"/>
                </a:xfrm>
                <a:custGeom>
                  <a:avLst/>
                  <a:gdLst>
                    <a:gd name="T0" fmla="*/ 0 w 2"/>
                    <a:gd name="T1" fmla="*/ 1 h 1"/>
                    <a:gd name="T2" fmla="*/ 0 w 2"/>
                    <a:gd name="T3" fmla="*/ 1 h 1"/>
                    <a:gd name="T4" fmla="*/ 2 w 2"/>
                    <a:gd name="T5" fmla="*/ 0 h 1"/>
                    <a:gd name="T6" fmla="*/ 2 w 2"/>
                    <a:gd name="T7" fmla="*/ 0 h 1"/>
                    <a:gd name="T8" fmla="*/ 1 w 2"/>
                    <a:gd name="T9" fmla="*/ 0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0" y="1"/>
                        <a:pt x="0" y="1"/>
                      </a:cubicBezTo>
                      <a:cubicBezTo>
                        <a:pt x="2" y="0"/>
                        <a:pt x="2" y="0"/>
                        <a:pt x="2" y="0"/>
                      </a:cubicBezTo>
                      <a:cubicBezTo>
                        <a:pt x="2" y="0"/>
                        <a:pt x="2" y="0"/>
                        <a:pt x="2" y="0"/>
                      </a:cubicBezTo>
                      <a:cubicBezTo>
                        <a:pt x="2" y="0"/>
                        <a:pt x="1" y="0"/>
                        <a:pt x="1"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6" name="Freeform 4532"/>
                <p:cNvSpPr>
                  <a:spLocks/>
                </p:cNvSpPr>
                <p:nvPr/>
              </p:nvSpPr>
              <p:spPr bwMode="auto">
                <a:xfrm>
                  <a:off x="3703638" y="2516187"/>
                  <a:ext cx="3175" cy="3175"/>
                </a:xfrm>
                <a:custGeom>
                  <a:avLst/>
                  <a:gdLst>
                    <a:gd name="T0" fmla="*/ 1 w 1"/>
                    <a:gd name="T1" fmla="*/ 1 h 1"/>
                    <a:gd name="T2" fmla="*/ 1 w 1"/>
                    <a:gd name="T3" fmla="*/ 1 h 1"/>
                    <a:gd name="T4" fmla="*/ 1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1"/>
                        <a:pt x="1" y="0"/>
                        <a:pt x="1" y="1"/>
                      </a:cubicBezTo>
                      <a:cubicBezTo>
                        <a:pt x="1"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7" name="Freeform 4533"/>
                <p:cNvSpPr>
                  <a:spLocks/>
                </p:cNvSpPr>
                <p:nvPr/>
              </p:nvSpPr>
              <p:spPr bwMode="auto">
                <a:xfrm>
                  <a:off x="3843338" y="24352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8" name="Freeform 4534"/>
                <p:cNvSpPr>
                  <a:spLocks/>
                </p:cNvSpPr>
                <p:nvPr/>
              </p:nvSpPr>
              <p:spPr bwMode="auto">
                <a:xfrm>
                  <a:off x="3778250" y="2414587"/>
                  <a:ext cx="63500" cy="17462"/>
                </a:xfrm>
                <a:custGeom>
                  <a:avLst/>
                  <a:gdLst>
                    <a:gd name="T0" fmla="*/ 19 w 22"/>
                    <a:gd name="T1" fmla="*/ 4 h 6"/>
                    <a:gd name="T2" fmla="*/ 20 w 22"/>
                    <a:gd name="T3" fmla="*/ 4 h 6"/>
                    <a:gd name="T4" fmla="*/ 20 w 22"/>
                    <a:gd name="T5" fmla="*/ 4 h 6"/>
                    <a:gd name="T6" fmla="*/ 21 w 22"/>
                    <a:gd name="T7" fmla="*/ 3 h 6"/>
                    <a:gd name="T8" fmla="*/ 22 w 22"/>
                    <a:gd name="T9" fmla="*/ 3 h 6"/>
                    <a:gd name="T10" fmla="*/ 21 w 22"/>
                    <a:gd name="T11" fmla="*/ 3 h 6"/>
                    <a:gd name="T12" fmla="*/ 21 w 22"/>
                    <a:gd name="T13" fmla="*/ 2 h 6"/>
                    <a:gd name="T14" fmla="*/ 20 w 22"/>
                    <a:gd name="T15" fmla="*/ 2 h 6"/>
                    <a:gd name="T16" fmla="*/ 20 w 22"/>
                    <a:gd name="T17" fmla="*/ 3 h 6"/>
                    <a:gd name="T18" fmla="*/ 20 w 22"/>
                    <a:gd name="T19" fmla="*/ 3 h 6"/>
                    <a:gd name="T20" fmla="*/ 20 w 22"/>
                    <a:gd name="T21" fmla="*/ 3 h 6"/>
                    <a:gd name="T22" fmla="*/ 19 w 22"/>
                    <a:gd name="T23" fmla="*/ 3 h 6"/>
                    <a:gd name="T24" fmla="*/ 19 w 22"/>
                    <a:gd name="T25" fmla="*/ 3 h 6"/>
                    <a:gd name="T26" fmla="*/ 19 w 22"/>
                    <a:gd name="T27" fmla="*/ 2 h 6"/>
                    <a:gd name="T28" fmla="*/ 19 w 22"/>
                    <a:gd name="T29" fmla="*/ 2 h 6"/>
                    <a:gd name="T30" fmla="*/ 18 w 22"/>
                    <a:gd name="T31" fmla="*/ 2 h 6"/>
                    <a:gd name="T32" fmla="*/ 17 w 22"/>
                    <a:gd name="T33" fmla="*/ 1 h 6"/>
                    <a:gd name="T34" fmla="*/ 17 w 22"/>
                    <a:gd name="T35" fmla="*/ 1 h 6"/>
                    <a:gd name="T36" fmla="*/ 16 w 22"/>
                    <a:gd name="T37" fmla="*/ 1 h 6"/>
                    <a:gd name="T38" fmla="*/ 16 w 22"/>
                    <a:gd name="T39" fmla="*/ 1 h 6"/>
                    <a:gd name="T40" fmla="*/ 15 w 22"/>
                    <a:gd name="T41" fmla="*/ 1 h 6"/>
                    <a:gd name="T42" fmla="*/ 14 w 22"/>
                    <a:gd name="T43" fmla="*/ 1 h 6"/>
                    <a:gd name="T44" fmla="*/ 14 w 22"/>
                    <a:gd name="T45" fmla="*/ 1 h 6"/>
                    <a:gd name="T46" fmla="*/ 12 w 22"/>
                    <a:gd name="T47" fmla="*/ 1 h 6"/>
                    <a:gd name="T48" fmla="*/ 12 w 22"/>
                    <a:gd name="T49" fmla="*/ 0 h 6"/>
                    <a:gd name="T50" fmla="*/ 11 w 22"/>
                    <a:gd name="T51" fmla="*/ 0 h 6"/>
                    <a:gd name="T52" fmla="*/ 9 w 22"/>
                    <a:gd name="T53" fmla="*/ 1 h 6"/>
                    <a:gd name="T54" fmla="*/ 4 w 22"/>
                    <a:gd name="T55" fmla="*/ 1 h 6"/>
                    <a:gd name="T56" fmla="*/ 1 w 22"/>
                    <a:gd name="T57" fmla="*/ 2 h 6"/>
                    <a:gd name="T58" fmla="*/ 0 w 22"/>
                    <a:gd name="T59" fmla="*/ 2 h 6"/>
                    <a:gd name="T60" fmla="*/ 0 w 22"/>
                    <a:gd name="T61" fmla="*/ 2 h 6"/>
                    <a:gd name="T62" fmla="*/ 0 w 22"/>
                    <a:gd name="T63" fmla="*/ 3 h 6"/>
                    <a:gd name="T64" fmla="*/ 0 w 22"/>
                    <a:gd name="T65" fmla="*/ 3 h 6"/>
                    <a:gd name="T66" fmla="*/ 1 w 22"/>
                    <a:gd name="T67" fmla="*/ 3 h 6"/>
                    <a:gd name="T68" fmla="*/ 5 w 22"/>
                    <a:gd name="T69" fmla="*/ 3 h 6"/>
                    <a:gd name="T70" fmla="*/ 8 w 22"/>
                    <a:gd name="T71" fmla="*/ 3 h 6"/>
                    <a:gd name="T72" fmla="*/ 11 w 22"/>
                    <a:gd name="T73" fmla="*/ 3 h 6"/>
                    <a:gd name="T74" fmla="*/ 14 w 22"/>
                    <a:gd name="T75" fmla="*/ 4 h 6"/>
                    <a:gd name="T76" fmla="*/ 14 w 22"/>
                    <a:gd name="T77" fmla="*/ 4 h 6"/>
                    <a:gd name="T78" fmla="*/ 15 w 22"/>
                    <a:gd name="T79" fmla="*/ 5 h 6"/>
                    <a:gd name="T80" fmla="*/ 15 w 22"/>
                    <a:gd name="T81" fmla="*/ 5 h 6"/>
                    <a:gd name="T82" fmla="*/ 16 w 22"/>
                    <a:gd name="T83" fmla="*/ 5 h 6"/>
                    <a:gd name="T84" fmla="*/ 15 w 22"/>
                    <a:gd name="T85" fmla="*/ 6 h 6"/>
                    <a:gd name="T86" fmla="*/ 15 w 22"/>
                    <a:gd name="T87" fmla="*/ 6 h 6"/>
                    <a:gd name="T88" fmla="*/ 15 w 22"/>
                    <a:gd name="T89" fmla="*/ 6 h 6"/>
                    <a:gd name="T90" fmla="*/ 16 w 22"/>
                    <a:gd name="T91" fmla="*/ 6 h 6"/>
                    <a:gd name="T92" fmla="*/ 18 w 22"/>
                    <a:gd name="T93" fmla="*/ 6 h 6"/>
                    <a:gd name="T94" fmla="*/ 19 w 22"/>
                    <a:gd name="T95" fmla="*/ 6 h 6"/>
                    <a:gd name="T96" fmla="*/ 20 w 22"/>
                    <a:gd name="T97" fmla="*/ 6 h 6"/>
                    <a:gd name="T98" fmla="*/ 20 w 22"/>
                    <a:gd name="T99" fmla="*/ 6 h 6"/>
                    <a:gd name="T100" fmla="*/ 20 w 22"/>
                    <a:gd name="T101" fmla="*/ 6 h 6"/>
                    <a:gd name="T102" fmla="*/ 20 w 22"/>
                    <a:gd name="T103" fmla="*/ 6 h 6"/>
                    <a:gd name="T104" fmla="*/ 21 w 22"/>
                    <a:gd name="T105" fmla="*/ 6 h 6"/>
                    <a:gd name="T106" fmla="*/ 21 w 22"/>
                    <a:gd name="T107" fmla="*/ 6 h 6"/>
                    <a:gd name="T108" fmla="*/ 21 w 22"/>
                    <a:gd name="T109" fmla="*/ 5 h 6"/>
                    <a:gd name="T110" fmla="*/ 21 w 22"/>
                    <a:gd name="T111" fmla="*/ 5 h 6"/>
                    <a:gd name="T112" fmla="*/ 20 w 22"/>
                    <a:gd name="T113" fmla="*/ 5 h 6"/>
                    <a:gd name="T114" fmla="*/ 20 w 22"/>
                    <a:gd name="T115" fmla="*/ 5 h 6"/>
                    <a:gd name="T116" fmla="*/ 20 w 22"/>
                    <a:gd name="T117" fmla="*/ 5 h 6"/>
                    <a:gd name="T118" fmla="*/ 19 w 22"/>
                    <a:gd name="T119" fmla="*/ 4 h 6"/>
                    <a:gd name="T120" fmla="*/ 19 w 22"/>
                    <a:gd name="T121" fmla="*/ 4 h 6"/>
                    <a:gd name="T122" fmla="*/ 19 w 22"/>
                    <a:gd name="T123" fmla="*/ 4 h 6"/>
                    <a:gd name="T124" fmla="*/ 19 w 22"/>
                    <a:gd name="T1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 h="6">
                      <a:moveTo>
                        <a:pt x="19" y="4"/>
                      </a:moveTo>
                      <a:cubicBezTo>
                        <a:pt x="19" y="4"/>
                        <a:pt x="20" y="4"/>
                        <a:pt x="20" y="4"/>
                      </a:cubicBezTo>
                      <a:cubicBezTo>
                        <a:pt x="20" y="4"/>
                        <a:pt x="20" y="4"/>
                        <a:pt x="20" y="4"/>
                      </a:cubicBezTo>
                      <a:cubicBezTo>
                        <a:pt x="21" y="3"/>
                        <a:pt x="21" y="3"/>
                        <a:pt x="21" y="3"/>
                      </a:cubicBezTo>
                      <a:cubicBezTo>
                        <a:pt x="21" y="3"/>
                        <a:pt x="22" y="3"/>
                        <a:pt x="22" y="3"/>
                      </a:cubicBezTo>
                      <a:cubicBezTo>
                        <a:pt x="22" y="3"/>
                        <a:pt x="22" y="3"/>
                        <a:pt x="21" y="3"/>
                      </a:cubicBezTo>
                      <a:cubicBezTo>
                        <a:pt x="21" y="3"/>
                        <a:pt x="21" y="2"/>
                        <a:pt x="21" y="2"/>
                      </a:cubicBezTo>
                      <a:cubicBezTo>
                        <a:pt x="21" y="2"/>
                        <a:pt x="21" y="2"/>
                        <a:pt x="20" y="2"/>
                      </a:cubicBezTo>
                      <a:cubicBezTo>
                        <a:pt x="20" y="2"/>
                        <a:pt x="20" y="2"/>
                        <a:pt x="20" y="3"/>
                      </a:cubicBezTo>
                      <a:cubicBezTo>
                        <a:pt x="20" y="3"/>
                        <a:pt x="20" y="3"/>
                        <a:pt x="20" y="3"/>
                      </a:cubicBezTo>
                      <a:cubicBezTo>
                        <a:pt x="20" y="3"/>
                        <a:pt x="20" y="3"/>
                        <a:pt x="20" y="3"/>
                      </a:cubicBezTo>
                      <a:cubicBezTo>
                        <a:pt x="19" y="3"/>
                        <a:pt x="19" y="3"/>
                        <a:pt x="19" y="3"/>
                      </a:cubicBezTo>
                      <a:cubicBezTo>
                        <a:pt x="19" y="3"/>
                        <a:pt x="19" y="3"/>
                        <a:pt x="19" y="3"/>
                      </a:cubicBezTo>
                      <a:cubicBezTo>
                        <a:pt x="19" y="2"/>
                        <a:pt x="19" y="2"/>
                        <a:pt x="19" y="2"/>
                      </a:cubicBezTo>
                      <a:cubicBezTo>
                        <a:pt x="19" y="2"/>
                        <a:pt x="19" y="2"/>
                        <a:pt x="19" y="2"/>
                      </a:cubicBezTo>
                      <a:cubicBezTo>
                        <a:pt x="19" y="2"/>
                        <a:pt x="19" y="2"/>
                        <a:pt x="18" y="2"/>
                      </a:cubicBezTo>
                      <a:cubicBezTo>
                        <a:pt x="17" y="1"/>
                        <a:pt x="17" y="1"/>
                        <a:pt x="17" y="1"/>
                      </a:cubicBezTo>
                      <a:cubicBezTo>
                        <a:pt x="17" y="1"/>
                        <a:pt x="17" y="1"/>
                        <a:pt x="17" y="1"/>
                      </a:cubicBezTo>
                      <a:cubicBezTo>
                        <a:pt x="17" y="1"/>
                        <a:pt x="17" y="1"/>
                        <a:pt x="16" y="1"/>
                      </a:cubicBezTo>
                      <a:cubicBezTo>
                        <a:pt x="16" y="1"/>
                        <a:pt x="16" y="1"/>
                        <a:pt x="16" y="1"/>
                      </a:cubicBezTo>
                      <a:cubicBezTo>
                        <a:pt x="16" y="1"/>
                        <a:pt x="15" y="1"/>
                        <a:pt x="15" y="1"/>
                      </a:cubicBezTo>
                      <a:cubicBezTo>
                        <a:pt x="14" y="1"/>
                        <a:pt x="14" y="1"/>
                        <a:pt x="14" y="1"/>
                      </a:cubicBezTo>
                      <a:cubicBezTo>
                        <a:pt x="14" y="1"/>
                        <a:pt x="14" y="1"/>
                        <a:pt x="14" y="1"/>
                      </a:cubicBezTo>
                      <a:cubicBezTo>
                        <a:pt x="12" y="1"/>
                        <a:pt x="12" y="1"/>
                        <a:pt x="12" y="1"/>
                      </a:cubicBezTo>
                      <a:cubicBezTo>
                        <a:pt x="12" y="1"/>
                        <a:pt x="12" y="1"/>
                        <a:pt x="12" y="0"/>
                      </a:cubicBezTo>
                      <a:cubicBezTo>
                        <a:pt x="12" y="0"/>
                        <a:pt x="12" y="0"/>
                        <a:pt x="11" y="0"/>
                      </a:cubicBezTo>
                      <a:cubicBezTo>
                        <a:pt x="11" y="0"/>
                        <a:pt x="9" y="1"/>
                        <a:pt x="9" y="1"/>
                      </a:cubicBezTo>
                      <a:cubicBezTo>
                        <a:pt x="8" y="1"/>
                        <a:pt x="6" y="1"/>
                        <a:pt x="4" y="1"/>
                      </a:cubicBezTo>
                      <a:cubicBezTo>
                        <a:pt x="3" y="1"/>
                        <a:pt x="1" y="2"/>
                        <a:pt x="1" y="2"/>
                      </a:cubicBezTo>
                      <a:cubicBezTo>
                        <a:pt x="0" y="2"/>
                        <a:pt x="0" y="2"/>
                        <a:pt x="0" y="2"/>
                      </a:cubicBezTo>
                      <a:cubicBezTo>
                        <a:pt x="0" y="2"/>
                        <a:pt x="0" y="2"/>
                        <a:pt x="0" y="2"/>
                      </a:cubicBezTo>
                      <a:cubicBezTo>
                        <a:pt x="0" y="3"/>
                        <a:pt x="0" y="3"/>
                        <a:pt x="0" y="3"/>
                      </a:cubicBezTo>
                      <a:cubicBezTo>
                        <a:pt x="0" y="3"/>
                        <a:pt x="0" y="3"/>
                        <a:pt x="0" y="3"/>
                      </a:cubicBezTo>
                      <a:cubicBezTo>
                        <a:pt x="0" y="3"/>
                        <a:pt x="0" y="3"/>
                        <a:pt x="1" y="3"/>
                      </a:cubicBezTo>
                      <a:cubicBezTo>
                        <a:pt x="1" y="3"/>
                        <a:pt x="4" y="2"/>
                        <a:pt x="5" y="3"/>
                      </a:cubicBezTo>
                      <a:cubicBezTo>
                        <a:pt x="6" y="3"/>
                        <a:pt x="7" y="3"/>
                        <a:pt x="8" y="3"/>
                      </a:cubicBezTo>
                      <a:cubicBezTo>
                        <a:pt x="9" y="4"/>
                        <a:pt x="10" y="3"/>
                        <a:pt x="11" y="3"/>
                      </a:cubicBezTo>
                      <a:cubicBezTo>
                        <a:pt x="12" y="3"/>
                        <a:pt x="14" y="4"/>
                        <a:pt x="14" y="4"/>
                      </a:cubicBezTo>
                      <a:cubicBezTo>
                        <a:pt x="14" y="4"/>
                        <a:pt x="14" y="4"/>
                        <a:pt x="14" y="4"/>
                      </a:cubicBezTo>
                      <a:cubicBezTo>
                        <a:pt x="15" y="5"/>
                        <a:pt x="15" y="5"/>
                        <a:pt x="15" y="5"/>
                      </a:cubicBezTo>
                      <a:cubicBezTo>
                        <a:pt x="15" y="5"/>
                        <a:pt x="15" y="5"/>
                        <a:pt x="15" y="5"/>
                      </a:cubicBezTo>
                      <a:cubicBezTo>
                        <a:pt x="15" y="5"/>
                        <a:pt x="16" y="5"/>
                        <a:pt x="16" y="5"/>
                      </a:cubicBezTo>
                      <a:cubicBezTo>
                        <a:pt x="16" y="5"/>
                        <a:pt x="15" y="6"/>
                        <a:pt x="15" y="6"/>
                      </a:cubicBezTo>
                      <a:cubicBezTo>
                        <a:pt x="15" y="6"/>
                        <a:pt x="15" y="6"/>
                        <a:pt x="15" y="6"/>
                      </a:cubicBezTo>
                      <a:cubicBezTo>
                        <a:pt x="15" y="6"/>
                        <a:pt x="15" y="6"/>
                        <a:pt x="15" y="6"/>
                      </a:cubicBezTo>
                      <a:cubicBezTo>
                        <a:pt x="15" y="6"/>
                        <a:pt x="16" y="6"/>
                        <a:pt x="16" y="6"/>
                      </a:cubicBezTo>
                      <a:cubicBezTo>
                        <a:pt x="18" y="6"/>
                        <a:pt x="18" y="6"/>
                        <a:pt x="18" y="6"/>
                      </a:cubicBezTo>
                      <a:cubicBezTo>
                        <a:pt x="18" y="6"/>
                        <a:pt x="19" y="6"/>
                        <a:pt x="19" y="6"/>
                      </a:cubicBezTo>
                      <a:cubicBezTo>
                        <a:pt x="19" y="6"/>
                        <a:pt x="20" y="6"/>
                        <a:pt x="20" y="6"/>
                      </a:cubicBezTo>
                      <a:cubicBezTo>
                        <a:pt x="20" y="6"/>
                        <a:pt x="20" y="6"/>
                        <a:pt x="20" y="6"/>
                      </a:cubicBezTo>
                      <a:cubicBezTo>
                        <a:pt x="20" y="6"/>
                        <a:pt x="20" y="6"/>
                        <a:pt x="20" y="6"/>
                      </a:cubicBezTo>
                      <a:cubicBezTo>
                        <a:pt x="20" y="6"/>
                        <a:pt x="20" y="6"/>
                        <a:pt x="20" y="6"/>
                      </a:cubicBezTo>
                      <a:cubicBezTo>
                        <a:pt x="20" y="6"/>
                        <a:pt x="20" y="6"/>
                        <a:pt x="21" y="6"/>
                      </a:cubicBezTo>
                      <a:cubicBezTo>
                        <a:pt x="21" y="6"/>
                        <a:pt x="21" y="6"/>
                        <a:pt x="21" y="6"/>
                      </a:cubicBezTo>
                      <a:cubicBezTo>
                        <a:pt x="21" y="6"/>
                        <a:pt x="20" y="5"/>
                        <a:pt x="21" y="5"/>
                      </a:cubicBezTo>
                      <a:cubicBezTo>
                        <a:pt x="21" y="5"/>
                        <a:pt x="21" y="5"/>
                        <a:pt x="21" y="5"/>
                      </a:cubicBezTo>
                      <a:cubicBezTo>
                        <a:pt x="21" y="5"/>
                        <a:pt x="20" y="5"/>
                        <a:pt x="20" y="5"/>
                      </a:cubicBezTo>
                      <a:cubicBezTo>
                        <a:pt x="20" y="5"/>
                        <a:pt x="20" y="5"/>
                        <a:pt x="20" y="5"/>
                      </a:cubicBezTo>
                      <a:cubicBezTo>
                        <a:pt x="20" y="5"/>
                        <a:pt x="20" y="5"/>
                        <a:pt x="20" y="5"/>
                      </a:cubicBezTo>
                      <a:cubicBezTo>
                        <a:pt x="20" y="5"/>
                        <a:pt x="19" y="4"/>
                        <a:pt x="19" y="4"/>
                      </a:cubicBezTo>
                      <a:cubicBezTo>
                        <a:pt x="19" y="4"/>
                        <a:pt x="19" y="4"/>
                        <a:pt x="19" y="4"/>
                      </a:cubicBezTo>
                      <a:cubicBezTo>
                        <a:pt x="19" y="4"/>
                        <a:pt x="19" y="4"/>
                        <a:pt x="19" y="4"/>
                      </a:cubicBezTo>
                      <a:cubicBezTo>
                        <a:pt x="19" y="4"/>
                        <a:pt x="19" y="4"/>
                        <a:pt x="19"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69" name="Oval 4535"/>
                <p:cNvSpPr>
                  <a:spLocks noChangeArrowheads="1"/>
                </p:cNvSpPr>
                <p:nvPr/>
              </p:nvSpPr>
              <p:spPr bwMode="auto">
                <a:xfrm>
                  <a:off x="3843338" y="2484437"/>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0" name="Freeform 4536"/>
                <p:cNvSpPr>
                  <a:spLocks/>
                </p:cNvSpPr>
                <p:nvPr/>
              </p:nvSpPr>
              <p:spPr bwMode="auto">
                <a:xfrm>
                  <a:off x="3786188" y="2441575"/>
                  <a:ext cx="3175" cy="3175"/>
                </a:xfrm>
                <a:custGeom>
                  <a:avLst/>
                  <a:gdLst>
                    <a:gd name="T0" fmla="*/ 0 w 1"/>
                    <a:gd name="T1" fmla="*/ 1 h 1"/>
                    <a:gd name="T2" fmla="*/ 1 w 1"/>
                    <a:gd name="T3" fmla="*/ 1 h 1"/>
                    <a:gd name="T4" fmla="*/ 1 w 1"/>
                    <a:gd name="T5" fmla="*/ 1 h 1"/>
                    <a:gd name="T6" fmla="*/ 1 w 1"/>
                    <a:gd name="T7" fmla="*/ 1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1"/>
                        <a:pt x="1" y="1"/>
                        <a:pt x="1" y="1"/>
                      </a:cubicBezTo>
                      <a:cubicBezTo>
                        <a:pt x="1" y="1"/>
                        <a:pt x="1" y="1"/>
                        <a:pt x="1" y="1"/>
                      </a:cubicBezTo>
                      <a:cubicBezTo>
                        <a:pt x="1" y="1"/>
                        <a:pt x="1" y="0"/>
                        <a:pt x="1" y="0"/>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1" name="Freeform 4537"/>
                <p:cNvSpPr>
                  <a:spLocks/>
                </p:cNvSpPr>
                <p:nvPr/>
              </p:nvSpPr>
              <p:spPr bwMode="auto">
                <a:xfrm>
                  <a:off x="3843338" y="2509837"/>
                  <a:ext cx="3175" cy="0"/>
                </a:xfrm>
                <a:custGeom>
                  <a:avLst/>
                  <a:gdLst>
                    <a:gd name="T0" fmla="*/ 0 w 1"/>
                    <a:gd name="T1" fmla="*/ 0 w 1"/>
                    <a:gd name="T2" fmla="*/ 1 w 1"/>
                    <a:gd name="T3" fmla="*/ 1 w 1"/>
                    <a:gd name="T4" fmla="*/ 1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2" name="Freeform 4538"/>
                <p:cNvSpPr>
                  <a:spLocks/>
                </p:cNvSpPr>
                <p:nvPr/>
              </p:nvSpPr>
              <p:spPr bwMode="auto">
                <a:xfrm>
                  <a:off x="3843338" y="2481262"/>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3" name="Freeform 4539"/>
                <p:cNvSpPr>
                  <a:spLocks/>
                </p:cNvSpPr>
                <p:nvPr/>
              </p:nvSpPr>
              <p:spPr bwMode="auto">
                <a:xfrm>
                  <a:off x="3778250" y="2424112"/>
                  <a:ext cx="60325" cy="34925"/>
                </a:xfrm>
                <a:custGeom>
                  <a:avLst/>
                  <a:gdLst>
                    <a:gd name="T0" fmla="*/ 21 w 21"/>
                    <a:gd name="T1" fmla="*/ 8 h 12"/>
                    <a:gd name="T2" fmla="*/ 21 w 21"/>
                    <a:gd name="T3" fmla="*/ 7 h 12"/>
                    <a:gd name="T4" fmla="*/ 20 w 21"/>
                    <a:gd name="T5" fmla="*/ 6 h 12"/>
                    <a:gd name="T6" fmla="*/ 19 w 21"/>
                    <a:gd name="T7" fmla="*/ 6 h 12"/>
                    <a:gd name="T8" fmla="*/ 19 w 21"/>
                    <a:gd name="T9" fmla="*/ 6 h 12"/>
                    <a:gd name="T10" fmla="*/ 17 w 21"/>
                    <a:gd name="T11" fmla="*/ 4 h 12"/>
                    <a:gd name="T12" fmla="*/ 15 w 21"/>
                    <a:gd name="T13" fmla="*/ 4 h 12"/>
                    <a:gd name="T14" fmla="*/ 14 w 21"/>
                    <a:gd name="T15" fmla="*/ 3 h 12"/>
                    <a:gd name="T16" fmla="*/ 13 w 21"/>
                    <a:gd name="T17" fmla="*/ 3 h 12"/>
                    <a:gd name="T18" fmla="*/ 12 w 21"/>
                    <a:gd name="T19" fmla="*/ 2 h 12"/>
                    <a:gd name="T20" fmla="*/ 12 w 21"/>
                    <a:gd name="T21" fmla="*/ 1 h 12"/>
                    <a:gd name="T22" fmla="*/ 9 w 21"/>
                    <a:gd name="T23" fmla="*/ 1 h 12"/>
                    <a:gd name="T24" fmla="*/ 7 w 21"/>
                    <a:gd name="T25" fmla="*/ 1 h 12"/>
                    <a:gd name="T26" fmla="*/ 3 w 21"/>
                    <a:gd name="T27" fmla="*/ 0 h 12"/>
                    <a:gd name="T28" fmla="*/ 1 w 21"/>
                    <a:gd name="T29" fmla="*/ 1 h 12"/>
                    <a:gd name="T30" fmla="*/ 1 w 21"/>
                    <a:gd name="T31" fmla="*/ 3 h 12"/>
                    <a:gd name="T32" fmla="*/ 2 w 21"/>
                    <a:gd name="T33" fmla="*/ 5 h 12"/>
                    <a:gd name="T34" fmla="*/ 3 w 21"/>
                    <a:gd name="T35" fmla="*/ 5 h 12"/>
                    <a:gd name="T36" fmla="*/ 4 w 21"/>
                    <a:gd name="T37" fmla="*/ 6 h 12"/>
                    <a:gd name="T38" fmla="*/ 4 w 21"/>
                    <a:gd name="T39" fmla="*/ 6 h 12"/>
                    <a:gd name="T40" fmla="*/ 5 w 21"/>
                    <a:gd name="T41" fmla="*/ 7 h 12"/>
                    <a:gd name="T42" fmla="*/ 10 w 21"/>
                    <a:gd name="T43" fmla="*/ 8 h 12"/>
                    <a:gd name="T44" fmla="*/ 11 w 21"/>
                    <a:gd name="T45" fmla="*/ 9 h 12"/>
                    <a:gd name="T46" fmla="*/ 15 w 21"/>
                    <a:gd name="T47" fmla="*/ 11 h 12"/>
                    <a:gd name="T48" fmla="*/ 16 w 21"/>
                    <a:gd name="T49" fmla="*/ 11 h 12"/>
                    <a:gd name="T50" fmla="*/ 16 w 21"/>
                    <a:gd name="T51" fmla="*/ 11 h 12"/>
                    <a:gd name="T52" fmla="*/ 16 w 21"/>
                    <a:gd name="T53" fmla="*/ 11 h 12"/>
                    <a:gd name="T54" fmla="*/ 19 w 21"/>
                    <a:gd name="T55" fmla="*/ 12 h 12"/>
                    <a:gd name="T56" fmla="*/ 19 w 21"/>
                    <a:gd name="T57" fmla="*/ 10 h 12"/>
                    <a:gd name="T58" fmla="*/ 20 w 21"/>
                    <a:gd name="T59" fmla="*/ 10 h 12"/>
                    <a:gd name="T60" fmla="*/ 18 w 21"/>
                    <a:gd name="T61" fmla="*/ 9 h 12"/>
                    <a:gd name="T62" fmla="*/ 18 w 21"/>
                    <a:gd name="T63" fmla="*/ 10 h 12"/>
                    <a:gd name="T64" fmla="*/ 18 w 21"/>
                    <a:gd name="T65" fmla="*/ 9 h 12"/>
                    <a:gd name="T66" fmla="*/ 15 w 21"/>
                    <a:gd name="T67" fmla="*/ 8 h 12"/>
                    <a:gd name="T68" fmla="*/ 15 w 21"/>
                    <a:gd name="T69" fmla="*/ 7 h 12"/>
                    <a:gd name="T70" fmla="*/ 15 w 21"/>
                    <a:gd name="T71" fmla="*/ 7 h 12"/>
                    <a:gd name="T72" fmla="*/ 18 w 21"/>
                    <a:gd name="T73"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2">
                      <a:moveTo>
                        <a:pt x="18" y="7"/>
                      </a:moveTo>
                      <a:cubicBezTo>
                        <a:pt x="21" y="8"/>
                        <a:pt x="21" y="8"/>
                        <a:pt x="21" y="8"/>
                      </a:cubicBezTo>
                      <a:cubicBezTo>
                        <a:pt x="21" y="8"/>
                        <a:pt x="21" y="7"/>
                        <a:pt x="21" y="7"/>
                      </a:cubicBezTo>
                      <a:cubicBezTo>
                        <a:pt x="21" y="7"/>
                        <a:pt x="21" y="7"/>
                        <a:pt x="21" y="7"/>
                      </a:cubicBezTo>
                      <a:cubicBezTo>
                        <a:pt x="21" y="7"/>
                        <a:pt x="21" y="6"/>
                        <a:pt x="21" y="6"/>
                      </a:cubicBezTo>
                      <a:cubicBezTo>
                        <a:pt x="21"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7" y="4"/>
                        <a:pt x="17" y="4"/>
                        <a:pt x="17" y="4"/>
                      </a:cubicBezTo>
                      <a:cubicBezTo>
                        <a:pt x="17" y="4"/>
                        <a:pt x="17" y="4"/>
                        <a:pt x="17" y="4"/>
                      </a:cubicBezTo>
                      <a:cubicBezTo>
                        <a:pt x="17" y="4"/>
                        <a:pt x="16" y="4"/>
                        <a:pt x="16" y="4"/>
                      </a:cubicBezTo>
                      <a:cubicBezTo>
                        <a:pt x="15" y="4"/>
                        <a:pt x="15" y="4"/>
                        <a:pt x="15" y="4"/>
                      </a:cubicBezTo>
                      <a:cubicBezTo>
                        <a:pt x="15" y="4"/>
                        <a:pt x="15" y="3"/>
                        <a:pt x="14" y="3"/>
                      </a:cubicBezTo>
                      <a:cubicBezTo>
                        <a:pt x="14" y="3"/>
                        <a:pt x="14" y="3"/>
                        <a:pt x="14" y="3"/>
                      </a:cubicBezTo>
                      <a:cubicBezTo>
                        <a:pt x="14" y="3"/>
                        <a:pt x="14" y="3"/>
                        <a:pt x="13" y="3"/>
                      </a:cubicBezTo>
                      <a:cubicBezTo>
                        <a:pt x="13" y="3"/>
                        <a:pt x="13" y="3"/>
                        <a:pt x="13" y="3"/>
                      </a:cubicBezTo>
                      <a:cubicBezTo>
                        <a:pt x="12" y="2"/>
                        <a:pt x="12" y="2"/>
                        <a:pt x="12" y="2"/>
                      </a:cubicBezTo>
                      <a:cubicBezTo>
                        <a:pt x="12" y="2"/>
                        <a:pt x="12" y="2"/>
                        <a:pt x="12" y="2"/>
                      </a:cubicBezTo>
                      <a:cubicBezTo>
                        <a:pt x="12" y="2"/>
                        <a:pt x="12" y="1"/>
                        <a:pt x="12" y="1"/>
                      </a:cubicBezTo>
                      <a:cubicBezTo>
                        <a:pt x="12" y="1"/>
                        <a:pt x="12" y="1"/>
                        <a:pt x="12" y="1"/>
                      </a:cubicBezTo>
                      <a:cubicBezTo>
                        <a:pt x="11" y="1"/>
                        <a:pt x="11" y="1"/>
                        <a:pt x="11" y="1"/>
                      </a:cubicBezTo>
                      <a:cubicBezTo>
                        <a:pt x="11" y="1"/>
                        <a:pt x="10" y="1"/>
                        <a:pt x="9" y="1"/>
                      </a:cubicBezTo>
                      <a:cubicBezTo>
                        <a:pt x="9" y="1"/>
                        <a:pt x="8" y="1"/>
                        <a:pt x="8" y="1"/>
                      </a:cubicBezTo>
                      <a:cubicBezTo>
                        <a:pt x="7" y="1"/>
                        <a:pt x="7" y="1"/>
                        <a:pt x="7" y="1"/>
                      </a:cubicBezTo>
                      <a:cubicBezTo>
                        <a:pt x="7" y="0"/>
                        <a:pt x="7" y="0"/>
                        <a:pt x="6" y="0"/>
                      </a:cubicBezTo>
                      <a:cubicBezTo>
                        <a:pt x="3" y="0"/>
                        <a:pt x="3" y="0"/>
                        <a:pt x="3" y="0"/>
                      </a:cubicBezTo>
                      <a:cubicBezTo>
                        <a:pt x="3" y="0"/>
                        <a:pt x="3" y="0"/>
                        <a:pt x="3" y="0"/>
                      </a:cubicBezTo>
                      <a:cubicBezTo>
                        <a:pt x="1" y="1"/>
                        <a:pt x="1" y="1"/>
                        <a:pt x="1" y="1"/>
                      </a:cubicBezTo>
                      <a:cubicBezTo>
                        <a:pt x="1" y="1"/>
                        <a:pt x="0" y="1"/>
                        <a:pt x="0" y="1"/>
                      </a:cubicBezTo>
                      <a:cubicBezTo>
                        <a:pt x="0" y="1"/>
                        <a:pt x="1" y="2"/>
                        <a:pt x="1" y="3"/>
                      </a:cubicBezTo>
                      <a:cubicBezTo>
                        <a:pt x="1" y="4"/>
                        <a:pt x="1" y="4"/>
                        <a:pt x="1" y="4"/>
                      </a:cubicBezTo>
                      <a:cubicBezTo>
                        <a:pt x="1" y="4"/>
                        <a:pt x="2" y="5"/>
                        <a:pt x="2" y="5"/>
                      </a:cubicBezTo>
                      <a:cubicBezTo>
                        <a:pt x="2" y="5"/>
                        <a:pt x="2" y="5"/>
                        <a:pt x="3" y="5"/>
                      </a:cubicBezTo>
                      <a:cubicBezTo>
                        <a:pt x="3" y="5"/>
                        <a:pt x="3" y="5"/>
                        <a:pt x="3" y="5"/>
                      </a:cubicBezTo>
                      <a:cubicBezTo>
                        <a:pt x="3" y="5"/>
                        <a:pt x="3" y="5"/>
                        <a:pt x="3" y="5"/>
                      </a:cubicBezTo>
                      <a:cubicBezTo>
                        <a:pt x="3" y="5"/>
                        <a:pt x="4" y="5"/>
                        <a:pt x="4" y="6"/>
                      </a:cubicBezTo>
                      <a:cubicBezTo>
                        <a:pt x="4" y="6"/>
                        <a:pt x="4" y="6"/>
                        <a:pt x="4" y="6"/>
                      </a:cubicBezTo>
                      <a:cubicBezTo>
                        <a:pt x="4" y="6"/>
                        <a:pt x="4" y="6"/>
                        <a:pt x="4" y="6"/>
                      </a:cubicBezTo>
                      <a:cubicBezTo>
                        <a:pt x="4" y="6"/>
                        <a:pt x="4" y="6"/>
                        <a:pt x="4" y="6"/>
                      </a:cubicBezTo>
                      <a:cubicBezTo>
                        <a:pt x="4" y="6"/>
                        <a:pt x="5" y="7"/>
                        <a:pt x="5" y="7"/>
                      </a:cubicBezTo>
                      <a:cubicBezTo>
                        <a:pt x="5" y="7"/>
                        <a:pt x="6" y="7"/>
                        <a:pt x="6" y="7"/>
                      </a:cubicBezTo>
                      <a:cubicBezTo>
                        <a:pt x="8" y="7"/>
                        <a:pt x="10" y="8"/>
                        <a:pt x="10" y="8"/>
                      </a:cubicBezTo>
                      <a:cubicBezTo>
                        <a:pt x="10" y="8"/>
                        <a:pt x="11" y="8"/>
                        <a:pt x="11" y="8"/>
                      </a:cubicBezTo>
                      <a:cubicBezTo>
                        <a:pt x="11" y="8"/>
                        <a:pt x="11" y="9"/>
                        <a:pt x="11" y="9"/>
                      </a:cubicBezTo>
                      <a:cubicBezTo>
                        <a:pt x="11" y="9"/>
                        <a:pt x="12" y="9"/>
                        <a:pt x="13" y="10"/>
                      </a:cubicBezTo>
                      <a:cubicBezTo>
                        <a:pt x="13" y="10"/>
                        <a:pt x="15" y="11"/>
                        <a:pt x="15" y="11"/>
                      </a:cubicBezTo>
                      <a:cubicBezTo>
                        <a:pt x="15" y="11"/>
                        <a:pt x="15" y="11"/>
                        <a:pt x="15" y="11"/>
                      </a:cubicBezTo>
                      <a:cubicBezTo>
                        <a:pt x="16" y="11"/>
                        <a:pt x="16" y="11"/>
                        <a:pt x="16" y="11"/>
                      </a:cubicBezTo>
                      <a:cubicBezTo>
                        <a:pt x="16" y="10"/>
                        <a:pt x="16" y="10"/>
                        <a:pt x="16" y="10"/>
                      </a:cubicBezTo>
                      <a:cubicBezTo>
                        <a:pt x="16" y="10"/>
                        <a:pt x="16" y="11"/>
                        <a:pt x="16" y="11"/>
                      </a:cubicBezTo>
                      <a:cubicBezTo>
                        <a:pt x="16" y="11"/>
                        <a:pt x="16" y="11"/>
                        <a:pt x="16" y="11"/>
                      </a:cubicBezTo>
                      <a:cubicBezTo>
                        <a:pt x="16" y="11"/>
                        <a:pt x="16" y="11"/>
                        <a:pt x="16" y="11"/>
                      </a:cubicBezTo>
                      <a:cubicBezTo>
                        <a:pt x="19" y="12"/>
                        <a:pt x="19" y="12"/>
                        <a:pt x="19" y="12"/>
                      </a:cubicBezTo>
                      <a:cubicBezTo>
                        <a:pt x="19" y="12"/>
                        <a:pt x="19" y="12"/>
                        <a:pt x="19" y="12"/>
                      </a:cubicBezTo>
                      <a:cubicBezTo>
                        <a:pt x="19" y="11"/>
                        <a:pt x="20" y="11"/>
                        <a:pt x="19" y="11"/>
                      </a:cubicBezTo>
                      <a:cubicBezTo>
                        <a:pt x="19" y="11"/>
                        <a:pt x="19" y="11"/>
                        <a:pt x="19" y="10"/>
                      </a:cubicBezTo>
                      <a:cubicBezTo>
                        <a:pt x="20" y="10"/>
                        <a:pt x="20" y="10"/>
                        <a:pt x="20" y="10"/>
                      </a:cubicBezTo>
                      <a:cubicBezTo>
                        <a:pt x="20" y="10"/>
                        <a:pt x="20" y="10"/>
                        <a:pt x="20" y="10"/>
                      </a:cubicBezTo>
                      <a:cubicBezTo>
                        <a:pt x="19" y="9"/>
                        <a:pt x="19" y="9"/>
                        <a:pt x="19" y="9"/>
                      </a:cubicBezTo>
                      <a:cubicBezTo>
                        <a:pt x="19" y="9"/>
                        <a:pt x="18" y="9"/>
                        <a:pt x="18" y="9"/>
                      </a:cubicBezTo>
                      <a:cubicBezTo>
                        <a:pt x="18" y="9"/>
                        <a:pt x="18" y="10"/>
                        <a:pt x="18" y="10"/>
                      </a:cubicBezTo>
                      <a:cubicBezTo>
                        <a:pt x="18" y="10"/>
                        <a:pt x="18" y="10"/>
                        <a:pt x="18" y="10"/>
                      </a:cubicBezTo>
                      <a:cubicBezTo>
                        <a:pt x="18" y="10"/>
                        <a:pt x="18" y="10"/>
                        <a:pt x="18" y="10"/>
                      </a:cubicBezTo>
                      <a:cubicBezTo>
                        <a:pt x="18" y="9"/>
                        <a:pt x="18" y="9"/>
                        <a:pt x="18" y="9"/>
                      </a:cubicBezTo>
                      <a:cubicBezTo>
                        <a:pt x="18" y="9"/>
                        <a:pt x="18" y="9"/>
                        <a:pt x="18" y="9"/>
                      </a:cubicBezTo>
                      <a:cubicBezTo>
                        <a:pt x="15" y="8"/>
                        <a:pt x="15" y="8"/>
                        <a:pt x="15" y="8"/>
                      </a:cubicBezTo>
                      <a:cubicBezTo>
                        <a:pt x="15" y="8"/>
                        <a:pt x="15" y="8"/>
                        <a:pt x="15" y="8"/>
                      </a:cubicBezTo>
                      <a:cubicBezTo>
                        <a:pt x="15" y="7"/>
                        <a:pt x="15" y="7"/>
                        <a:pt x="15" y="7"/>
                      </a:cubicBezTo>
                      <a:cubicBezTo>
                        <a:pt x="15" y="7"/>
                        <a:pt x="15" y="7"/>
                        <a:pt x="15" y="7"/>
                      </a:cubicBezTo>
                      <a:cubicBezTo>
                        <a:pt x="15" y="7"/>
                        <a:pt x="15" y="7"/>
                        <a:pt x="15" y="7"/>
                      </a:cubicBezTo>
                      <a:cubicBezTo>
                        <a:pt x="17" y="7"/>
                        <a:pt x="17" y="7"/>
                        <a:pt x="17" y="7"/>
                      </a:cubicBezTo>
                      <a:cubicBezTo>
                        <a:pt x="17" y="7"/>
                        <a:pt x="18" y="7"/>
                        <a:pt x="18" y="7"/>
                      </a:cubicBezTo>
                      <a:cubicBezTo>
                        <a:pt x="18" y="7"/>
                        <a:pt x="18" y="7"/>
                        <a:pt x="18"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4" name="Freeform 4540"/>
                <p:cNvSpPr>
                  <a:spLocks/>
                </p:cNvSpPr>
                <p:nvPr/>
              </p:nvSpPr>
              <p:spPr bwMode="auto">
                <a:xfrm>
                  <a:off x="3870325" y="2325687"/>
                  <a:ext cx="19050" cy="15875"/>
                </a:xfrm>
                <a:custGeom>
                  <a:avLst/>
                  <a:gdLst>
                    <a:gd name="T0" fmla="*/ 0 w 7"/>
                    <a:gd name="T1" fmla="*/ 3 h 5"/>
                    <a:gd name="T2" fmla="*/ 0 w 7"/>
                    <a:gd name="T3" fmla="*/ 4 h 5"/>
                    <a:gd name="T4" fmla="*/ 1 w 7"/>
                    <a:gd name="T5" fmla="*/ 5 h 5"/>
                    <a:gd name="T6" fmla="*/ 1 w 7"/>
                    <a:gd name="T7" fmla="*/ 5 h 5"/>
                    <a:gd name="T8" fmla="*/ 3 w 7"/>
                    <a:gd name="T9" fmla="*/ 5 h 5"/>
                    <a:gd name="T10" fmla="*/ 3 w 7"/>
                    <a:gd name="T11" fmla="*/ 5 h 5"/>
                    <a:gd name="T12" fmla="*/ 4 w 7"/>
                    <a:gd name="T13" fmla="*/ 5 h 5"/>
                    <a:gd name="T14" fmla="*/ 5 w 7"/>
                    <a:gd name="T15" fmla="*/ 5 h 5"/>
                    <a:gd name="T16" fmla="*/ 5 w 7"/>
                    <a:gd name="T17" fmla="*/ 5 h 5"/>
                    <a:gd name="T18" fmla="*/ 6 w 7"/>
                    <a:gd name="T19" fmla="*/ 4 h 5"/>
                    <a:gd name="T20" fmla="*/ 6 w 7"/>
                    <a:gd name="T21" fmla="*/ 4 h 5"/>
                    <a:gd name="T22" fmla="*/ 7 w 7"/>
                    <a:gd name="T23" fmla="*/ 3 h 5"/>
                    <a:gd name="T24" fmla="*/ 7 w 7"/>
                    <a:gd name="T25" fmla="*/ 3 h 5"/>
                    <a:gd name="T26" fmla="*/ 7 w 7"/>
                    <a:gd name="T27" fmla="*/ 3 h 5"/>
                    <a:gd name="T28" fmla="*/ 7 w 7"/>
                    <a:gd name="T29" fmla="*/ 2 h 5"/>
                    <a:gd name="T30" fmla="*/ 5 w 7"/>
                    <a:gd name="T31" fmla="*/ 2 h 5"/>
                    <a:gd name="T32" fmla="*/ 5 w 7"/>
                    <a:gd name="T33" fmla="*/ 1 h 5"/>
                    <a:gd name="T34" fmla="*/ 5 w 7"/>
                    <a:gd name="T35" fmla="*/ 1 h 5"/>
                    <a:gd name="T36" fmla="*/ 5 w 7"/>
                    <a:gd name="T37" fmla="*/ 1 h 5"/>
                    <a:gd name="T38" fmla="*/ 4 w 7"/>
                    <a:gd name="T39" fmla="*/ 0 h 5"/>
                    <a:gd name="T40" fmla="*/ 3 w 7"/>
                    <a:gd name="T41" fmla="*/ 0 h 5"/>
                    <a:gd name="T42" fmla="*/ 2 w 7"/>
                    <a:gd name="T43" fmla="*/ 0 h 5"/>
                    <a:gd name="T44" fmla="*/ 1 w 7"/>
                    <a:gd name="T45" fmla="*/ 0 h 5"/>
                    <a:gd name="T46" fmla="*/ 0 w 7"/>
                    <a:gd name="T47" fmla="*/ 1 h 5"/>
                    <a:gd name="T48" fmla="*/ 0 w 7"/>
                    <a:gd name="T49" fmla="*/ 2 h 5"/>
                    <a:gd name="T50" fmla="*/ 1 w 7"/>
                    <a:gd name="T51" fmla="*/ 2 h 5"/>
                    <a:gd name="T52" fmla="*/ 0 w 7"/>
                    <a:gd name="T53" fmla="*/ 3 h 5"/>
                    <a:gd name="T54" fmla="*/ 0 w 7"/>
                    <a:gd name="T5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 h="5">
                      <a:moveTo>
                        <a:pt x="0" y="3"/>
                      </a:moveTo>
                      <a:cubicBezTo>
                        <a:pt x="0" y="4"/>
                        <a:pt x="0" y="4"/>
                        <a:pt x="0" y="4"/>
                      </a:cubicBezTo>
                      <a:cubicBezTo>
                        <a:pt x="1" y="5"/>
                        <a:pt x="1" y="5"/>
                        <a:pt x="1" y="5"/>
                      </a:cubicBezTo>
                      <a:cubicBezTo>
                        <a:pt x="1" y="5"/>
                        <a:pt x="1" y="5"/>
                        <a:pt x="1" y="5"/>
                      </a:cubicBezTo>
                      <a:cubicBezTo>
                        <a:pt x="3" y="5"/>
                        <a:pt x="3" y="5"/>
                        <a:pt x="3" y="5"/>
                      </a:cubicBezTo>
                      <a:cubicBezTo>
                        <a:pt x="3" y="5"/>
                        <a:pt x="3" y="5"/>
                        <a:pt x="3" y="5"/>
                      </a:cubicBezTo>
                      <a:cubicBezTo>
                        <a:pt x="3" y="5"/>
                        <a:pt x="4" y="5"/>
                        <a:pt x="4" y="5"/>
                      </a:cubicBezTo>
                      <a:cubicBezTo>
                        <a:pt x="4" y="5"/>
                        <a:pt x="4" y="5"/>
                        <a:pt x="5" y="5"/>
                      </a:cubicBezTo>
                      <a:cubicBezTo>
                        <a:pt x="5" y="5"/>
                        <a:pt x="5" y="5"/>
                        <a:pt x="5" y="5"/>
                      </a:cubicBezTo>
                      <a:cubicBezTo>
                        <a:pt x="5" y="4"/>
                        <a:pt x="5" y="4"/>
                        <a:pt x="6" y="4"/>
                      </a:cubicBezTo>
                      <a:cubicBezTo>
                        <a:pt x="6" y="4"/>
                        <a:pt x="6" y="4"/>
                        <a:pt x="6" y="4"/>
                      </a:cubicBezTo>
                      <a:cubicBezTo>
                        <a:pt x="7" y="3"/>
                        <a:pt x="7" y="3"/>
                        <a:pt x="7" y="3"/>
                      </a:cubicBezTo>
                      <a:cubicBezTo>
                        <a:pt x="7" y="3"/>
                        <a:pt x="7" y="3"/>
                        <a:pt x="7" y="3"/>
                      </a:cubicBezTo>
                      <a:cubicBezTo>
                        <a:pt x="7" y="3"/>
                        <a:pt x="7" y="3"/>
                        <a:pt x="7" y="3"/>
                      </a:cubicBezTo>
                      <a:cubicBezTo>
                        <a:pt x="7" y="3"/>
                        <a:pt x="7" y="3"/>
                        <a:pt x="7" y="2"/>
                      </a:cubicBezTo>
                      <a:cubicBezTo>
                        <a:pt x="5" y="2"/>
                        <a:pt x="5" y="2"/>
                        <a:pt x="5" y="2"/>
                      </a:cubicBezTo>
                      <a:cubicBezTo>
                        <a:pt x="5" y="1"/>
                        <a:pt x="5" y="1"/>
                        <a:pt x="5" y="1"/>
                      </a:cubicBezTo>
                      <a:cubicBezTo>
                        <a:pt x="5" y="1"/>
                        <a:pt x="5" y="1"/>
                        <a:pt x="5" y="1"/>
                      </a:cubicBezTo>
                      <a:cubicBezTo>
                        <a:pt x="5" y="1"/>
                        <a:pt x="5" y="1"/>
                        <a:pt x="5" y="1"/>
                      </a:cubicBezTo>
                      <a:cubicBezTo>
                        <a:pt x="5" y="0"/>
                        <a:pt x="5" y="0"/>
                        <a:pt x="4" y="0"/>
                      </a:cubicBezTo>
                      <a:cubicBezTo>
                        <a:pt x="3" y="0"/>
                        <a:pt x="3" y="0"/>
                        <a:pt x="3" y="0"/>
                      </a:cubicBezTo>
                      <a:cubicBezTo>
                        <a:pt x="3" y="0"/>
                        <a:pt x="2" y="0"/>
                        <a:pt x="2" y="0"/>
                      </a:cubicBezTo>
                      <a:cubicBezTo>
                        <a:pt x="1" y="0"/>
                        <a:pt x="1" y="0"/>
                        <a:pt x="1" y="0"/>
                      </a:cubicBezTo>
                      <a:cubicBezTo>
                        <a:pt x="0" y="0"/>
                        <a:pt x="0" y="1"/>
                        <a:pt x="0" y="1"/>
                      </a:cubicBezTo>
                      <a:cubicBezTo>
                        <a:pt x="0" y="1"/>
                        <a:pt x="0" y="2"/>
                        <a:pt x="0" y="2"/>
                      </a:cubicBezTo>
                      <a:cubicBezTo>
                        <a:pt x="1" y="2"/>
                        <a:pt x="1" y="2"/>
                        <a:pt x="1" y="2"/>
                      </a:cubicBezTo>
                      <a:cubicBezTo>
                        <a:pt x="1" y="2"/>
                        <a:pt x="0" y="2"/>
                        <a:pt x="0" y="3"/>
                      </a:cubicBezTo>
                      <a:cubicBezTo>
                        <a:pt x="0" y="3"/>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5" name="Freeform 4541"/>
                <p:cNvSpPr>
                  <a:spLocks/>
                </p:cNvSpPr>
                <p:nvPr/>
              </p:nvSpPr>
              <p:spPr bwMode="auto">
                <a:xfrm>
                  <a:off x="3875088" y="2282825"/>
                  <a:ext cx="9525" cy="3175"/>
                </a:xfrm>
                <a:custGeom>
                  <a:avLst/>
                  <a:gdLst>
                    <a:gd name="T0" fmla="*/ 2 w 3"/>
                    <a:gd name="T1" fmla="*/ 0 h 1"/>
                    <a:gd name="T2" fmla="*/ 1 w 3"/>
                    <a:gd name="T3" fmla="*/ 0 h 1"/>
                    <a:gd name="T4" fmla="*/ 0 w 3"/>
                    <a:gd name="T5" fmla="*/ 0 h 1"/>
                    <a:gd name="T6" fmla="*/ 0 w 3"/>
                    <a:gd name="T7" fmla="*/ 0 h 1"/>
                    <a:gd name="T8" fmla="*/ 1 w 3"/>
                    <a:gd name="T9" fmla="*/ 1 h 1"/>
                    <a:gd name="T10" fmla="*/ 2 w 3"/>
                    <a:gd name="T11" fmla="*/ 0 h 1"/>
                    <a:gd name="T12" fmla="*/ 2 w 3"/>
                    <a:gd name="T13" fmla="*/ 0 h 1"/>
                    <a:gd name="T14" fmla="*/ 2 w 3"/>
                    <a:gd name="T15" fmla="*/ 0 h 1"/>
                    <a:gd name="T16" fmla="*/ 3 w 3"/>
                    <a:gd name="T17" fmla="*/ 0 h 1"/>
                    <a:gd name="T18" fmla="*/ 3 w 3"/>
                    <a:gd name="T19" fmla="*/ 0 h 1"/>
                    <a:gd name="T20" fmla="*/ 3 w 3"/>
                    <a:gd name="T21" fmla="*/ 0 h 1"/>
                    <a:gd name="T22" fmla="*/ 2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2" y="0"/>
                      </a:moveTo>
                      <a:cubicBezTo>
                        <a:pt x="1" y="0"/>
                        <a:pt x="1" y="0"/>
                        <a:pt x="1" y="0"/>
                      </a:cubicBezTo>
                      <a:cubicBezTo>
                        <a:pt x="0" y="0"/>
                        <a:pt x="0" y="0"/>
                        <a:pt x="0" y="0"/>
                      </a:cubicBezTo>
                      <a:cubicBezTo>
                        <a:pt x="0" y="0"/>
                        <a:pt x="0" y="0"/>
                        <a:pt x="0" y="0"/>
                      </a:cubicBezTo>
                      <a:cubicBezTo>
                        <a:pt x="0" y="0"/>
                        <a:pt x="0" y="1"/>
                        <a:pt x="1" y="1"/>
                      </a:cubicBezTo>
                      <a:cubicBezTo>
                        <a:pt x="1"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6" name="Freeform 4542"/>
                <p:cNvSpPr>
                  <a:spLocks/>
                </p:cNvSpPr>
                <p:nvPr/>
              </p:nvSpPr>
              <p:spPr bwMode="auto">
                <a:xfrm>
                  <a:off x="3860800" y="2371725"/>
                  <a:ext cx="3175" cy="0"/>
                </a:xfrm>
                <a:custGeom>
                  <a:avLst/>
                  <a:gdLst>
                    <a:gd name="T0" fmla="*/ 0 w 1"/>
                    <a:gd name="T1" fmla="*/ 0 w 1"/>
                    <a:gd name="T2" fmla="*/ 0 w 1"/>
                    <a:gd name="T3" fmla="*/ 0 w 1"/>
                    <a:gd name="T4" fmla="*/ 1 w 1"/>
                    <a:gd name="T5" fmla="*/ 1 w 1"/>
                    <a:gd name="T6" fmla="*/ 1 w 1"/>
                    <a:gd name="T7" fmla="*/ 1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7" name="Freeform 4543"/>
                <p:cNvSpPr>
                  <a:spLocks/>
                </p:cNvSpPr>
                <p:nvPr/>
              </p:nvSpPr>
              <p:spPr bwMode="auto">
                <a:xfrm>
                  <a:off x="3860800" y="2324100"/>
                  <a:ext cx="3175" cy="0"/>
                </a:xfrm>
                <a:custGeom>
                  <a:avLst/>
                  <a:gdLst>
                    <a:gd name="T0" fmla="*/ 1 w 1"/>
                    <a:gd name="T1" fmla="*/ 0 w 1"/>
                    <a:gd name="T2" fmla="*/ 1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8" name="Freeform 4544"/>
                <p:cNvSpPr>
                  <a:spLocks/>
                </p:cNvSpPr>
                <p:nvPr/>
              </p:nvSpPr>
              <p:spPr bwMode="auto">
                <a:xfrm>
                  <a:off x="3857625" y="2371725"/>
                  <a:ext cx="0" cy="3175"/>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1"/>
                        <a:pt x="0" y="1"/>
                      </a:cubicBezTo>
                      <a:cubicBezTo>
                        <a:pt x="0" y="1"/>
                        <a:pt x="0" y="0"/>
                        <a:pt x="0" y="0"/>
                      </a:cubicBezTo>
                      <a:cubicBezTo>
                        <a:pt x="0" y="0"/>
                        <a:pt x="0" y="0"/>
                        <a:pt x="0" y="0"/>
                      </a:cubicBezTo>
                      <a:cubicBezTo>
                        <a:pt x="0" y="0"/>
                        <a:pt x="0" y="0"/>
                        <a:pt x="0" y="0"/>
                      </a:cubicBezTo>
                      <a:lnTo>
                        <a:pt x="0"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79" name="Oval 4545"/>
                <p:cNvSpPr>
                  <a:spLocks noChangeArrowheads="1"/>
                </p:cNvSpPr>
                <p:nvPr/>
              </p:nvSpPr>
              <p:spPr bwMode="auto">
                <a:xfrm>
                  <a:off x="3827463" y="2446337"/>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0" name="Freeform 4546"/>
                <p:cNvSpPr>
                  <a:spLocks/>
                </p:cNvSpPr>
                <p:nvPr/>
              </p:nvSpPr>
              <p:spPr bwMode="auto">
                <a:xfrm>
                  <a:off x="3752850" y="2400300"/>
                  <a:ext cx="65088" cy="17462"/>
                </a:xfrm>
                <a:custGeom>
                  <a:avLst/>
                  <a:gdLst>
                    <a:gd name="T0" fmla="*/ 8 w 23"/>
                    <a:gd name="T1" fmla="*/ 6 h 6"/>
                    <a:gd name="T2" fmla="*/ 9 w 23"/>
                    <a:gd name="T3" fmla="*/ 6 h 6"/>
                    <a:gd name="T4" fmla="*/ 13 w 23"/>
                    <a:gd name="T5" fmla="*/ 6 h 6"/>
                    <a:gd name="T6" fmla="*/ 16 w 23"/>
                    <a:gd name="T7" fmla="*/ 5 h 6"/>
                    <a:gd name="T8" fmla="*/ 17 w 23"/>
                    <a:gd name="T9" fmla="*/ 5 h 6"/>
                    <a:gd name="T10" fmla="*/ 21 w 23"/>
                    <a:gd name="T11" fmla="*/ 5 h 6"/>
                    <a:gd name="T12" fmla="*/ 23 w 23"/>
                    <a:gd name="T13" fmla="*/ 4 h 6"/>
                    <a:gd name="T14" fmla="*/ 22 w 23"/>
                    <a:gd name="T15" fmla="*/ 4 h 6"/>
                    <a:gd name="T16" fmla="*/ 20 w 23"/>
                    <a:gd name="T17" fmla="*/ 4 h 6"/>
                    <a:gd name="T18" fmla="*/ 19 w 23"/>
                    <a:gd name="T19" fmla="*/ 3 h 6"/>
                    <a:gd name="T20" fmla="*/ 16 w 23"/>
                    <a:gd name="T21" fmla="*/ 3 h 6"/>
                    <a:gd name="T22" fmla="*/ 12 w 23"/>
                    <a:gd name="T23" fmla="*/ 2 h 6"/>
                    <a:gd name="T24" fmla="*/ 11 w 23"/>
                    <a:gd name="T25" fmla="*/ 2 h 6"/>
                    <a:gd name="T26" fmla="*/ 10 w 23"/>
                    <a:gd name="T27" fmla="*/ 2 h 6"/>
                    <a:gd name="T28" fmla="*/ 7 w 23"/>
                    <a:gd name="T29" fmla="*/ 2 h 6"/>
                    <a:gd name="T30" fmla="*/ 6 w 23"/>
                    <a:gd name="T31" fmla="*/ 1 h 6"/>
                    <a:gd name="T32" fmla="*/ 7 w 23"/>
                    <a:gd name="T33" fmla="*/ 1 h 6"/>
                    <a:gd name="T34" fmla="*/ 8 w 23"/>
                    <a:gd name="T35" fmla="*/ 1 h 6"/>
                    <a:gd name="T36" fmla="*/ 9 w 23"/>
                    <a:gd name="T37" fmla="*/ 1 h 6"/>
                    <a:gd name="T38" fmla="*/ 10 w 23"/>
                    <a:gd name="T39" fmla="*/ 2 h 6"/>
                    <a:gd name="T40" fmla="*/ 12 w 23"/>
                    <a:gd name="T41" fmla="*/ 2 h 6"/>
                    <a:gd name="T42" fmla="*/ 15 w 23"/>
                    <a:gd name="T43" fmla="*/ 3 h 6"/>
                    <a:gd name="T44" fmla="*/ 19 w 23"/>
                    <a:gd name="T45" fmla="*/ 3 h 6"/>
                    <a:gd name="T46" fmla="*/ 17 w 23"/>
                    <a:gd name="T47" fmla="*/ 1 h 6"/>
                    <a:gd name="T48" fmla="*/ 17 w 23"/>
                    <a:gd name="T49" fmla="*/ 1 h 6"/>
                    <a:gd name="T50" fmla="*/ 15 w 23"/>
                    <a:gd name="T51" fmla="*/ 0 h 6"/>
                    <a:gd name="T52" fmla="*/ 12 w 23"/>
                    <a:gd name="T53" fmla="*/ 0 h 6"/>
                    <a:gd name="T54" fmla="*/ 11 w 23"/>
                    <a:gd name="T55" fmla="*/ 0 h 6"/>
                    <a:gd name="T56" fmla="*/ 10 w 23"/>
                    <a:gd name="T57" fmla="*/ 0 h 6"/>
                    <a:gd name="T58" fmla="*/ 4 w 23"/>
                    <a:gd name="T59" fmla="*/ 0 h 6"/>
                    <a:gd name="T60" fmla="*/ 3 w 23"/>
                    <a:gd name="T61" fmla="*/ 1 h 6"/>
                    <a:gd name="T62" fmla="*/ 2 w 23"/>
                    <a:gd name="T63" fmla="*/ 2 h 6"/>
                    <a:gd name="T64" fmla="*/ 0 w 23"/>
                    <a:gd name="T65" fmla="*/ 3 h 6"/>
                    <a:gd name="T66" fmla="*/ 3 w 23"/>
                    <a:gd name="T67" fmla="*/ 5 h 6"/>
                    <a:gd name="T68" fmla="*/ 5 w 23"/>
                    <a:gd name="T69" fmla="*/ 5 h 6"/>
                    <a:gd name="T70" fmla="*/ 6 w 23"/>
                    <a:gd name="T71" fmla="*/ 5 h 6"/>
                    <a:gd name="T72" fmla="*/ 7 w 23"/>
                    <a:gd name="T7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6">
                      <a:moveTo>
                        <a:pt x="8" y="6"/>
                      </a:moveTo>
                      <a:cubicBezTo>
                        <a:pt x="8" y="6"/>
                        <a:pt x="8" y="6"/>
                        <a:pt x="8" y="6"/>
                      </a:cubicBezTo>
                      <a:cubicBezTo>
                        <a:pt x="8" y="6"/>
                        <a:pt x="8" y="6"/>
                        <a:pt x="8" y="6"/>
                      </a:cubicBezTo>
                      <a:cubicBezTo>
                        <a:pt x="9" y="6"/>
                        <a:pt x="9" y="6"/>
                        <a:pt x="9" y="6"/>
                      </a:cubicBezTo>
                      <a:cubicBezTo>
                        <a:pt x="9" y="6"/>
                        <a:pt x="10" y="6"/>
                        <a:pt x="10" y="6"/>
                      </a:cubicBezTo>
                      <a:cubicBezTo>
                        <a:pt x="11" y="6"/>
                        <a:pt x="12" y="6"/>
                        <a:pt x="13" y="6"/>
                      </a:cubicBezTo>
                      <a:cubicBezTo>
                        <a:pt x="13" y="5"/>
                        <a:pt x="15" y="6"/>
                        <a:pt x="15" y="6"/>
                      </a:cubicBezTo>
                      <a:cubicBezTo>
                        <a:pt x="15" y="6"/>
                        <a:pt x="16" y="5"/>
                        <a:pt x="16" y="5"/>
                      </a:cubicBezTo>
                      <a:cubicBezTo>
                        <a:pt x="16" y="5"/>
                        <a:pt x="16" y="5"/>
                        <a:pt x="16" y="5"/>
                      </a:cubicBezTo>
                      <a:cubicBezTo>
                        <a:pt x="16" y="5"/>
                        <a:pt x="16" y="5"/>
                        <a:pt x="17" y="5"/>
                      </a:cubicBezTo>
                      <a:cubicBezTo>
                        <a:pt x="18" y="5"/>
                        <a:pt x="20" y="5"/>
                        <a:pt x="20" y="5"/>
                      </a:cubicBezTo>
                      <a:cubicBezTo>
                        <a:pt x="20" y="5"/>
                        <a:pt x="21" y="5"/>
                        <a:pt x="21" y="5"/>
                      </a:cubicBezTo>
                      <a:cubicBezTo>
                        <a:pt x="22" y="4"/>
                        <a:pt x="22" y="4"/>
                        <a:pt x="22" y="4"/>
                      </a:cubicBezTo>
                      <a:cubicBezTo>
                        <a:pt x="23" y="4"/>
                        <a:pt x="23" y="4"/>
                        <a:pt x="23" y="4"/>
                      </a:cubicBezTo>
                      <a:cubicBezTo>
                        <a:pt x="23" y="4"/>
                        <a:pt x="22" y="4"/>
                        <a:pt x="22" y="4"/>
                      </a:cubicBezTo>
                      <a:cubicBezTo>
                        <a:pt x="22" y="4"/>
                        <a:pt x="22" y="4"/>
                        <a:pt x="22" y="4"/>
                      </a:cubicBezTo>
                      <a:cubicBezTo>
                        <a:pt x="21" y="4"/>
                        <a:pt x="21" y="4"/>
                        <a:pt x="21" y="4"/>
                      </a:cubicBezTo>
                      <a:cubicBezTo>
                        <a:pt x="21" y="4"/>
                        <a:pt x="20" y="4"/>
                        <a:pt x="20" y="4"/>
                      </a:cubicBezTo>
                      <a:cubicBezTo>
                        <a:pt x="19" y="3"/>
                        <a:pt x="19" y="3"/>
                        <a:pt x="19" y="3"/>
                      </a:cubicBezTo>
                      <a:cubicBezTo>
                        <a:pt x="19" y="3"/>
                        <a:pt x="19" y="3"/>
                        <a:pt x="19" y="3"/>
                      </a:cubicBezTo>
                      <a:cubicBezTo>
                        <a:pt x="19" y="3"/>
                        <a:pt x="19" y="3"/>
                        <a:pt x="18" y="3"/>
                      </a:cubicBezTo>
                      <a:cubicBezTo>
                        <a:pt x="16" y="3"/>
                        <a:pt x="16" y="3"/>
                        <a:pt x="16" y="3"/>
                      </a:cubicBezTo>
                      <a:cubicBezTo>
                        <a:pt x="16" y="3"/>
                        <a:pt x="15" y="3"/>
                        <a:pt x="15" y="3"/>
                      </a:cubicBezTo>
                      <a:cubicBezTo>
                        <a:pt x="12" y="2"/>
                        <a:pt x="12" y="2"/>
                        <a:pt x="12" y="2"/>
                      </a:cubicBezTo>
                      <a:cubicBezTo>
                        <a:pt x="12" y="2"/>
                        <a:pt x="12" y="2"/>
                        <a:pt x="11" y="2"/>
                      </a:cubicBezTo>
                      <a:cubicBezTo>
                        <a:pt x="11" y="2"/>
                        <a:pt x="11" y="2"/>
                        <a:pt x="11" y="2"/>
                      </a:cubicBezTo>
                      <a:cubicBezTo>
                        <a:pt x="10" y="2"/>
                        <a:pt x="10" y="2"/>
                        <a:pt x="10" y="2"/>
                      </a:cubicBezTo>
                      <a:cubicBezTo>
                        <a:pt x="10" y="2"/>
                        <a:pt x="10" y="2"/>
                        <a:pt x="10" y="2"/>
                      </a:cubicBezTo>
                      <a:cubicBezTo>
                        <a:pt x="8" y="2"/>
                        <a:pt x="8" y="2"/>
                        <a:pt x="8" y="2"/>
                      </a:cubicBezTo>
                      <a:cubicBezTo>
                        <a:pt x="8" y="2"/>
                        <a:pt x="8" y="2"/>
                        <a:pt x="7" y="2"/>
                      </a:cubicBezTo>
                      <a:cubicBezTo>
                        <a:pt x="7" y="2"/>
                        <a:pt x="7" y="2"/>
                        <a:pt x="7" y="2"/>
                      </a:cubicBezTo>
                      <a:cubicBezTo>
                        <a:pt x="7" y="2"/>
                        <a:pt x="6" y="2"/>
                        <a:pt x="6" y="1"/>
                      </a:cubicBezTo>
                      <a:cubicBezTo>
                        <a:pt x="6" y="1"/>
                        <a:pt x="7" y="1"/>
                        <a:pt x="7" y="1"/>
                      </a:cubicBezTo>
                      <a:cubicBezTo>
                        <a:pt x="7" y="1"/>
                        <a:pt x="7" y="1"/>
                        <a:pt x="7" y="1"/>
                      </a:cubicBezTo>
                      <a:cubicBezTo>
                        <a:pt x="7" y="1"/>
                        <a:pt x="7" y="1"/>
                        <a:pt x="7" y="1"/>
                      </a:cubicBezTo>
                      <a:cubicBezTo>
                        <a:pt x="7" y="1"/>
                        <a:pt x="8" y="1"/>
                        <a:pt x="8" y="1"/>
                      </a:cubicBezTo>
                      <a:cubicBezTo>
                        <a:pt x="8" y="1"/>
                        <a:pt x="8" y="1"/>
                        <a:pt x="8" y="1"/>
                      </a:cubicBezTo>
                      <a:cubicBezTo>
                        <a:pt x="9" y="1"/>
                        <a:pt x="9" y="1"/>
                        <a:pt x="9" y="1"/>
                      </a:cubicBezTo>
                      <a:cubicBezTo>
                        <a:pt x="9" y="1"/>
                        <a:pt x="9" y="1"/>
                        <a:pt x="9" y="1"/>
                      </a:cubicBezTo>
                      <a:cubicBezTo>
                        <a:pt x="9" y="2"/>
                        <a:pt x="9" y="2"/>
                        <a:pt x="10" y="2"/>
                      </a:cubicBezTo>
                      <a:cubicBezTo>
                        <a:pt x="12" y="2"/>
                        <a:pt x="12" y="2"/>
                        <a:pt x="12" y="2"/>
                      </a:cubicBezTo>
                      <a:cubicBezTo>
                        <a:pt x="12" y="2"/>
                        <a:pt x="12" y="2"/>
                        <a:pt x="12" y="2"/>
                      </a:cubicBezTo>
                      <a:cubicBezTo>
                        <a:pt x="12" y="2"/>
                        <a:pt x="12" y="2"/>
                        <a:pt x="12" y="2"/>
                      </a:cubicBezTo>
                      <a:cubicBezTo>
                        <a:pt x="13" y="2"/>
                        <a:pt x="15" y="3"/>
                        <a:pt x="15" y="3"/>
                      </a:cubicBezTo>
                      <a:cubicBezTo>
                        <a:pt x="17" y="3"/>
                        <a:pt x="19" y="3"/>
                        <a:pt x="19" y="3"/>
                      </a:cubicBezTo>
                      <a:cubicBezTo>
                        <a:pt x="19" y="3"/>
                        <a:pt x="19" y="3"/>
                        <a:pt x="19" y="3"/>
                      </a:cubicBezTo>
                      <a:cubicBezTo>
                        <a:pt x="20" y="3"/>
                        <a:pt x="19" y="2"/>
                        <a:pt x="19" y="2"/>
                      </a:cubicBezTo>
                      <a:cubicBezTo>
                        <a:pt x="17" y="1"/>
                        <a:pt x="17" y="1"/>
                        <a:pt x="17" y="1"/>
                      </a:cubicBezTo>
                      <a:cubicBezTo>
                        <a:pt x="17" y="1"/>
                        <a:pt x="17" y="1"/>
                        <a:pt x="17" y="1"/>
                      </a:cubicBezTo>
                      <a:cubicBezTo>
                        <a:pt x="17" y="1"/>
                        <a:pt x="17" y="1"/>
                        <a:pt x="17" y="1"/>
                      </a:cubicBezTo>
                      <a:cubicBezTo>
                        <a:pt x="16" y="1"/>
                        <a:pt x="16" y="1"/>
                        <a:pt x="16" y="1"/>
                      </a:cubicBezTo>
                      <a:cubicBezTo>
                        <a:pt x="16" y="1"/>
                        <a:pt x="15" y="0"/>
                        <a:pt x="15" y="0"/>
                      </a:cubicBezTo>
                      <a:cubicBezTo>
                        <a:pt x="14" y="0"/>
                        <a:pt x="12" y="0"/>
                        <a:pt x="12" y="0"/>
                      </a:cubicBezTo>
                      <a:cubicBezTo>
                        <a:pt x="12" y="0"/>
                        <a:pt x="12" y="0"/>
                        <a:pt x="12" y="0"/>
                      </a:cubicBezTo>
                      <a:cubicBezTo>
                        <a:pt x="12" y="0"/>
                        <a:pt x="12" y="0"/>
                        <a:pt x="11" y="0"/>
                      </a:cubicBezTo>
                      <a:cubicBezTo>
                        <a:pt x="11" y="0"/>
                        <a:pt x="11" y="0"/>
                        <a:pt x="11" y="0"/>
                      </a:cubicBezTo>
                      <a:cubicBezTo>
                        <a:pt x="11" y="0"/>
                        <a:pt x="11" y="0"/>
                        <a:pt x="11" y="0"/>
                      </a:cubicBezTo>
                      <a:cubicBezTo>
                        <a:pt x="11" y="0"/>
                        <a:pt x="10" y="0"/>
                        <a:pt x="10" y="0"/>
                      </a:cubicBezTo>
                      <a:cubicBezTo>
                        <a:pt x="8" y="0"/>
                        <a:pt x="8" y="0"/>
                        <a:pt x="8" y="0"/>
                      </a:cubicBezTo>
                      <a:cubicBezTo>
                        <a:pt x="4" y="0"/>
                        <a:pt x="4" y="0"/>
                        <a:pt x="4" y="0"/>
                      </a:cubicBezTo>
                      <a:cubicBezTo>
                        <a:pt x="3" y="0"/>
                        <a:pt x="3" y="0"/>
                        <a:pt x="3" y="0"/>
                      </a:cubicBezTo>
                      <a:cubicBezTo>
                        <a:pt x="3" y="1"/>
                        <a:pt x="3" y="1"/>
                        <a:pt x="3" y="1"/>
                      </a:cubicBezTo>
                      <a:cubicBezTo>
                        <a:pt x="3" y="1"/>
                        <a:pt x="3" y="1"/>
                        <a:pt x="3" y="1"/>
                      </a:cubicBezTo>
                      <a:cubicBezTo>
                        <a:pt x="3" y="1"/>
                        <a:pt x="2" y="1"/>
                        <a:pt x="2" y="2"/>
                      </a:cubicBezTo>
                      <a:cubicBezTo>
                        <a:pt x="2" y="2"/>
                        <a:pt x="2" y="2"/>
                        <a:pt x="1" y="2"/>
                      </a:cubicBezTo>
                      <a:cubicBezTo>
                        <a:pt x="1" y="3"/>
                        <a:pt x="0" y="3"/>
                        <a:pt x="0" y="3"/>
                      </a:cubicBezTo>
                      <a:cubicBezTo>
                        <a:pt x="0" y="3"/>
                        <a:pt x="0" y="3"/>
                        <a:pt x="0" y="3"/>
                      </a:cubicBezTo>
                      <a:cubicBezTo>
                        <a:pt x="3" y="5"/>
                        <a:pt x="3" y="5"/>
                        <a:pt x="3" y="5"/>
                      </a:cubicBezTo>
                      <a:cubicBezTo>
                        <a:pt x="3" y="5"/>
                        <a:pt x="3" y="5"/>
                        <a:pt x="4" y="5"/>
                      </a:cubicBezTo>
                      <a:cubicBezTo>
                        <a:pt x="5" y="5"/>
                        <a:pt x="5" y="5"/>
                        <a:pt x="5" y="5"/>
                      </a:cubicBezTo>
                      <a:cubicBezTo>
                        <a:pt x="5" y="5"/>
                        <a:pt x="5" y="5"/>
                        <a:pt x="5" y="5"/>
                      </a:cubicBezTo>
                      <a:cubicBezTo>
                        <a:pt x="6" y="5"/>
                        <a:pt x="6" y="5"/>
                        <a:pt x="6" y="5"/>
                      </a:cubicBezTo>
                      <a:cubicBezTo>
                        <a:pt x="6" y="5"/>
                        <a:pt x="7" y="5"/>
                        <a:pt x="7" y="5"/>
                      </a:cubicBezTo>
                      <a:cubicBezTo>
                        <a:pt x="7" y="5"/>
                        <a:pt x="7" y="5"/>
                        <a:pt x="7" y="5"/>
                      </a:cubicBezTo>
                      <a:cubicBezTo>
                        <a:pt x="7" y="5"/>
                        <a:pt x="8" y="6"/>
                        <a:pt x="8"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1" name="Oval 4547"/>
                <p:cNvSpPr>
                  <a:spLocks noChangeArrowheads="1"/>
                </p:cNvSpPr>
                <p:nvPr/>
              </p:nvSpPr>
              <p:spPr bwMode="auto">
                <a:xfrm>
                  <a:off x="3821113" y="2414587"/>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2" name="Freeform 4548"/>
                <p:cNvSpPr>
                  <a:spLocks/>
                </p:cNvSpPr>
                <p:nvPr/>
              </p:nvSpPr>
              <p:spPr bwMode="auto">
                <a:xfrm>
                  <a:off x="3813175" y="2414587"/>
                  <a:ext cx="1588"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1" y="0"/>
                        <a:pt x="1" y="0"/>
                      </a:cubicBezTo>
                      <a:cubicBezTo>
                        <a:pt x="1" y="0"/>
                        <a:pt x="1"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3" name="Oval 4549"/>
                <p:cNvSpPr>
                  <a:spLocks noChangeArrowheads="1"/>
                </p:cNvSpPr>
                <p:nvPr/>
              </p:nvSpPr>
              <p:spPr bwMode="auto">
                <a:xfrm>
                  <a:off x="3778250" y="2441575"/>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4" name="Freeform 4550"/>
                <p:cNvSpPr>
                  <a:spLocks/>
                </p:cNvSpPr>
                <p:nvPr/>
              </p:nvSpPr>
              <p:spPr bwMode="auto">
                <a:xfrm>
                  <a:off x="3824288" y="2413000"/>
                  <a:ext cx="3175" cy="1587"/>
                </a:xfrm>
                <a:custGeom>
                  <a:avLst/>
                  <a:gdLst>
                    <a:gd name="T0" fmla="*/ 0 w 1"/>
                    <a:gd name="T1" fmla="*/ 1 h 1"/>
                    <a:gd name="T2" fmla="*/ 0 w 1"/>
                    <a:gd name="T3" fmla="*/ 0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0"/>
                        <a:pt x="0" y="0"/>
                      </a:cubicBezTo>
                      <a:cubicBezTo>
                        <a:pt x="0" y="0"/>
                        <a:pt x="0" y="1"/>
                        <a:pt x="0" y="1"/>
                      </a:cubicBezTo>
                      <a:cubicBezTo>
                        <a:pt x="0" y="1"/>
                        <a:pt x="0" y="1"/>
                        <a:pt x="0" y="1"/>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5" name="Freeform 4551"/>
                <p:cNvSpPr>
                  <a:spLocks/>
                </p:cNvSpPr>
                <p:nvPr/>
              </p:nvSpPr>
              <p:spPr bwMode="auto">
                <a:xfrm>
                  <a:off x="3843338" y="2492375"/>
                  <a:ext cx="3175"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6" name="Freeform 4552"/>
                <p:cNvSpPr>
                  <a:spLocks/>
                </p:cNvSpPr>
                <p:nvPr/>
              </p:nvSpPr>
              <p:spPr bwMode="auto">
                <a:xfrm>
                  <a:off x="3760788" y="2424112"/>
                  <a:ext cx="11113" cy="6350"/>
                </a:xfrm>
                <a:custGeom>
                  <a:avLst/>
                  <a:gdLst>
                    <a:gd name="T0" fmla="*/ 4 w 4"/>
                    <a:gd name="T1" fmla="*/ 0 h 2"/>
                    <a:gd name="T2" fmla="*/ 4 w 4"/>
                    <a:gd name="T3" fmla="*/ 0 h 2"/>
                    <a:gd name="T4" fmla="*/ 4 w 4"/>
                    <a:gd name="T5" fmla="*/ 0 h 2"/>
                    <a:gd name="T6" fmla="*/ 0 w 4"/>
                    <a:gd name="T7" fmla="*/ 1 h 2"/>
                    <a:gd name="T8" fmla="*/ 0 w 4"/>
                    <a:gd name="T9" fmla="*/ 1 h 2"/>
                    <a:gd name="T10" fmla="*/ 1 w 4"/>
                    <a:gd name="T11" fmla="*/ 1 h 2"/>
                    <a:gd name="T12" fmla="*/ 2 w 4"/>
                    <a:gd name="T13" fmla="*/ 2 h 2"/>
                    <a:gd name="T14" fmla="*/ 3 w 4"/>
                    <a:gd name="T15" fmla="*/ 2 h 2"/>
                    <a:gd name="T16" fmla="*/ 4 w 4"/>
                    <a:gd name="T17" fmla="*/ 2 h 2"/>
                    <a:gd name="T18" fmla="*/ 3 w 4"/>
                    <a:gd name="T19" fmla="*/ 1 h 2"/>
                    <a:gd name="T20" fmla="*/ 4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4" y="0"/>
                      </a:moveTo>
                      <a:cubicBezTo>
                        <a:pt x="4" y="0"/>
                        <a:pt x="4" y="0"/>
                        <a:pt x="4" y="0"/>
                      </a:cubicBezTo>
                      <a:cubicBezTo>
                        <a:pt x="4" y="0"/>
                        <a:pt x="4" y="0"/>
                        <a:pt x="4" y="0"/>
                      </a:cubicBezTo>
                      <a:cubicBezTo>
                        <a:pt x="0" y="1"/>
                        <a:pt x="0" y="1"/>
                        <a:pt x="0" y="1"/>
                      </a:cubicBezTo>
                      <a:cubicBezTo>
                        <a:pt x="0" y="1"/>
                        <a:pt x="0" y="1"/>
                        <a:pt x="0" y="1"/>
                      </a:cubicBezTo>
                      <a:cubicBezTo>
                        <a:pt x="0" y="1"/>
                        <a:pt x="1" y="1"/>
                        <a:pt x="1" y="1"/>
                      </a:cubicBezTo>
                      <a:cubicBezTo>
                        <a:pt x="2" y="1"/>
                        <a:pt x="2" y="2"/>
                        <a:pt x="2" y="2"/>
                      </a:cubicBezTo>
                      <a:cubicBezTo>
                        <a:pt x="3" y="2"/>
                        <a:pt x="3" y="2"/>
                        <a:pt x="3" y="2"/>
                      </a:cubicBezTo>
                      <a:cubicBezTo>
                        <a:pt x="4" y="2"/>
                        <a:pt x="4" y="2"/>
                        <a:pt x="4" y="2"/>
                      </a:cubicBezTo>
                      <a:cubicBezTo>
                        <a:pt x="3" y="1"/>
                        <a:pt x="3" y="1"/>
                        <a:pt x="3" y="1"/>
                      </a:cubicBezTo>
                      <a:cubicBezTo>
                        <a:pt x="3" y="0"/>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7" name="Freeform 4553"/>
                <p:cNvSpPr>
                  <a:spLocks/>
                </p:cNvSpPr>
                <p:nvPr/>
              </p:nvSpPr>
              <p:spPr bwMode="auto">
                <a:xfrm>
                  <a:off x="3814763" y="2427287"/>
                  <a:ext cx="3175" cy="317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8" name="Freeform 4554"/>
                <p:cNvSpPr>
                  <a:spLocks/>
                </p:cNvSpPr>
                <p:nvPr/>
              </p:nvSpPr>
              <p:spPr bwMode="auto">
                <a:xfrm>
                  <a:off x="3827463" y="2432050"/>
                  <a:ext cx="0" cy="3175"/>
                </a:xfrm>
                <a:custGeom>
                  <a:avLst/>
                  <a:gdLst>
                    <a:gd name="T0" fmla="*/ 1 h 1"/>
                    <a:gd name="T1" fmla="*/ 0 h 1"/>
                    <a:gd name="T2" fmla="*/ 0 h 1"/>
                    <a:gd name="T3" fmla="*/ 0 h 1"/>
                    <a:gd name="T4" fmla="*/ 1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89" name="Freeform 4555"/>
                <p:cNvSpPr>
                  <a:spLocks/>
                </p:cNvSpPr>
                <p:nvPr/>
              </p:nvSpPr>
              <p:spPr bwMode="auto">
                <a:xfrm>
                  <a:off x="3768725" y="2420937"/>
                  <a:ext cx="3175"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0" name="Freeform 4556"/>
                <p:cNvSpPr>
                  <a:spLocks/>
                </p:cNvSpPr>
                <p:nvPr/>
              </p:nvSpPr>
              <p:spPr bwMode="auto">
                <a:xfrm>
                  <a:off x="3768725" y="2417762"/>
                  <a:ext cx="3175" cy="3175"/>
                </a:xfrm>
                <a:custGeom>
                  <a:avLst/>
                  <a:gdLst>
                    <a:gd name="T0" fmla="*/ 1 w 1"/>
                    <a:gd name="T1" fmla="*/ 1 h 1"/>
                    <a:gd name="T2" fmla="*/ 1 w 1"/>
                    <a:gd name="T3" fmla="*/ 0 h 1"/>
                    <a:gd name="T4" fmla="*/ 0 w 1"/>
                    <a:gd name="T5" fmla="*/ 0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0" y="0"/>
                      </a:cubicBezTo>
                      <a:cubicBezTo>
                        <a:pt x="0" y="0"/>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1" name="Freeform 4557"/>
                <p:cNvSpPr>
                  <a:spLocks/>
                </p:cNvSpPr>
                <p:nvPr/>
              </p:nvSpPr>
              <p:spPr bwMode="auto">
                <a:xfrm>
                  <a:off x="3814763" y="2430462"/>
                  <a:ext cx="3175" cy="1587"/>
                </a:xfrm>
                <a:custGeom>
                  <a:avLst/>
                  <a:gdLst>
                    <a:gd name="T0" fmla="*/ 0 w 1"/>
                    <a:gd name="T1" fmla="*/ 0 h 1"/>
                    <a:gd name="T2" fmla="*/ 0 w 1"/>
                    <a:gd name="T3" fmla="*/ 0 h 1"/>
                    <a:gd name="T4" fmla="*/ 0 w 1"/>
                    <a:gd name="T5" fmla="*/ 1 h 1"/>
                    <a:gd name="T6" fmla="*/ 1 w 1"/>
                    <a:gd name="T7" fmla="*/ 0 h 1"/>
                    <a:gd name="T8" fmla="*/ 0 w 1"/>
                    <a:gd name="T9" fmla="*/ 0 h 1"/>
                    <a:gd name="T10" fmla="*/ 0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1" y="1"/>
                        <a:pt x="1" y="1"/>
                        <a:pt x="1"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2" name="Freeform 4558"/>
                <p:cNvSpPr>
                  <a:spLocks/>
                </p:cNvSpPr>
                <p:nvPr/>
              </p:nvSpPr>
              <p:spPr bwMode="auto">
                <a:xfrm>
                  <a:off x="3382963" y="1938337"/>
                  <a:ext cx="4763" cy="0"/>
                </a:xfrm>
                <a:custGeom>
                  <a:avLst/>
                  <a:gdLst>
                    <a:gd name="T0" fmla="*/ 1 w 2"/>
                    <a:gd name="T1" fmla="*/ 1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1" y="0"/>
                      </a:cubicBezTo>
                      <a:cubicBezTo>
                        <a:pt x="1" y="0"/>
                        <a:pt x="2"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3" name="Freeform 4559"/>
                <p:cNvSpPr>
                  <a:spLocks/>
                </p:cNvSpPr>
                <p:nvPr/>
              </p:nvSpPr>
              <p:spPr bwMode="auto">
                <a:xfrm>
                  <a:off x="3148013" y="2506662"/>
                  <a:ext cx="14288" cy="3175"/>
                </a:xfrm>
                <a:custGeom>
                  <a:avLst/>
                  <a:gdLst>
                    <a:gd name="T0" fmla="*/ 5 w 5"/>
                    <a:gd name="T1" fmla="*/ 1 h 1"/>
                    <a:gd name="T2" fmla="*/ 1 w 5"/>
                    <a:gd name="T3" fmla="*/ 0 h 1"/>
                    <a:gd name="T4" fmla="*/ 0 w 5"/>
                    <a:gd name="T5" fmla="*/ 0 h 1"/>
                    <a:gd name="T6" fmla="*/ 0 w 5"/>
                    <a:gd name="T7" fmla="*/ 0 h 1"/>
                    <a:gd name="T8" fmla="*/ 0 w 5"/>
                    <a:gd name="T9" fmla="*/ 0 h 1"/>
                    <a:gd name="T10" fmla="*/ 0 w 5"/>
                    <a:gd name="T11" fmla="*/ 1 h 1"/>
                    <a:gd name="T12" fmla="*/ 1 w 5"/>
                    <a:gd name="T13" fmla="*/ 1 h 1"/>
                    <a:gd name="T14" fmla="*/ 3 w 5"/>
                    <a:gd name="T15" fmla="*/ 1 h 1"/>
                    <a:gd name="T16" fmla="*/ 4 w 5"/>
                    <a:gd name="T17" fmla="*/ 1 h 1"/>
                    <a:gd name="T18" fmla="*/ 4 w 5"/>
                    <a:gd name="T19" fmla="*/ 1 h 1"/>
                    <a:gd name="T20" fmla="*/ 4 w 5"/>
                    <a:gd name="T21" fmla="*/ 1 h 1"/>
                    <a:gd name="T22" fmla="*/ 4 w 5"/>
                    <a:gd name="T23" fmla="*/ 1 h 1"/>
                    <a:gd name="T24" fmla="*/ 4 w 5"/>
                    <a:gd name="T25" fmla="*/ 1 h 1"/>
                    <a:gd name="T26" fmla="*/ 5 w 5"/>
                    <a:gd name="T27" fmla="*/ 1 h 1"/>
                    <a:gd name="T28" fmla="*/ 5 w 5"/>
                    <a:gd name="T2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
                      <a:moveTo>
                        <a:pt x="5" y="1"/>
                      </a:moveTo>
                      <a:cubicBezTo>
                        <a:pt x="1" y="0"/>
                        <a:pt x="1" y="0"/>
                        <a:pt x="1" y="0"/>
                      </a:cubicBezTo>
                      <a:cubicBezTo>
                        <a:pt x="1" y="0"/>
                        <a:pt x="0" y="0"/>
                        <a:pt x="0" y="0"/>
                      </a:cubicBezTo>
                      <a:cubicBezTo>
                        <a:pt x="0" y="0"/>
                        <a:pt x="0" y="0"/>
                        <a:pt x="0" y="0"/>
                      </a:cubicBezTo>
                      <a:cubicBezTo>
                        <a:pt x="0" y="0"/>
                        <a:pt x="0" y="0"/>
                        <a:pt x="0" y="0"/>
                      </a:cubicBezTo>
                      <a:cubicBezTo>
                        <a:pt x="0" y="0"/>
                        <a:pt x="0" y="1"/>
                        <a:pt x="0" y="1"/>
                      </a:cubicBezTo>
                      <a:cubicBezTo>
                        <a:pt x="0" y="1"/>
                        <a:pt x="1" y="1"/>
                        <a:pt x="1" y="1"/>
                      </a:cubicBezTo>
                      <a:cubicBezTo>
                        <a:pt x="3" y="1"/>
                        <a:pt x="3" y="1"/>
                        <a:pt x="3" y="1"/>
                      </a:cubicBezTo>
                      <a:cubicBezTo>
                        <a:pt x="3" y="1"/>
                        <a:pt x="3"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4" name="Freeform 4560"/>
                <p:cNvSpPr>
                  <a:spLocks/>
                </p:cNvSpPr>
                <p:nvPr/>
              </p:nvSpPr>
              <p:spPr bwMode="auto">
                <a:xfrm>
                  <a:off x="3148013" y="2516187"/>
                  <a:ext cx="1588" cy="3175"/>
                </a:xfrm>
                <a:custGeom>
                  <a:avLst/>
                  <a:gdLst>
                    <a:gd name="T0" fmla="*/ 0 w 1"/>
                    <a:gd name="T1" fmla="*/ 0 h 1"/>
                    <a:gd name="T2" fmla="*/ 0 w 1"/>
                    <a:gd name="T3" fmla="*/ 1 h 1"/>
                    <a:gd name="T4" fmla="*/ 0 w 1"/>
                    <a:gd name="T5" fmla="*/ 1 h 1"/>
                    <a:gd name="T6" fmla="*/ 1 w 1"/>
                    <a:gd name="T7" fmla="*/ 1 h 1"/>
                    <a:gd name="T8" fmla="*/ 1 w 1"/>
                    <a:gd name="T9" fmla="*/ 1 h 1"/>
                    <a:gd name="T10" fmla="*/ 1 w 1"/>
                    <a:gd name="T11" fmla="*/ 0 h 1"/>
                    <a:gd name="T12" fmla="*/ 0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1"/>
                        <a:pt x="0" y="1"/>
                      </a:cubicBezTo>
                      <a:cubicBezTo>
                        <a:pt x="0" y="1"/>
                        <a:pt x="0" y="1"/>
                        <a:pt x="0" y="1"/>
                      </a:cubicBezTo>
                      <a:cubicBezTo>
                        <a:pt x="0" y="1"/>
                        <a:pt x="1" y="1"/>
                        <a:pt x="1" y="1"/>
                      </a:cubicBezTo>
                      <a:cubicBezTo>
                        <a:pt x="1" y="1"/>
                        <a:pt x="1" y="1"/>
                        <a:pt x="1" y="1"/>
                      </a:cubicBezTo>
                      <a:cubicBezTo>
                        <a:pt x="1" y="1"/>
                        <a:pt x="1" y="1"/>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5" name="Oval 4561"/>
                <p:cNvSpPr>
                  <a:spLocks noChangeArrowheads="1"/>
                </p:cNvSpPr>
                <p:nvPr/>
              </p:nvSpPr>
              <p:spPr bwMode="auto">
                <a:xfrm>
                  <a:off x="3159125" y="2513012"/>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6" name="Oval 4562"/>
                <p:cNvSpPr>
                  <a:spLocks noChangeArrowheads="1"/>
                </p:cNvSpPr>
                <p:nvPr/>
              </p:nvSpPr>
              <p:spPr bwMode="auto">
                <a:xfrm>
                  <a:off x="3163888" y="2509837"/>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7" name="Freeform 4563"/>
                <p:cNvSpPr>
                  <a:spLocks/>
                </p:cNvSpPr>
                <p:nvPr/>
              </p:nvSpPr>
              <p:spPr bwMode="auto">
                <a:xfrm>
                  <a:off x="3163888" y="25193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8" name="Freeform 4564"/>
                <p:cNvSpPr>
                  <a:spLocks/>
                </p:cNvSpPr>
                <p:nvPr/>
              </p:nvSpPr>
              <p:spPr bwMode="auto">
                <a:xfrm>
                  <a:off x="3124200" y="2484437"/>
                  <a:ext cx="6350" cy="3175"/>
                </a:xfrm>
                <a:custGeom>
                  <a:avLst/>
                  <a:gdLst>
                    <a:gd name="T0" fmla="*/ 2 w 2"/>
                    <a:gd name="T1" fmla="*/ 0 h 1"/>
                    <a:gd name="T2" fmla="*/ 2 w 2"/>
                    <a:gd name="T3" fmla="*/ 0 h 1"/>
                    <a:gd name="T4" fmla="*/ 2 w 2"/>
                    <a:gd name="T5" fmla="*/ 0 h 1"/>
                    <a:gd name="T6" fmla="*/ 2 w 2"/>
                    <a:gd name="T7" fmla="*/ 0 h 1"/>
                    <a:gd name="T8" fmla="*/ 1 w 2"/>
                    <a:gd name="T9" fmla="*/ 0 h 1"/>
                    <a:gd name="T10" fmla="*/ 1 w 2"/>
                    <a:gd name="T11" fmla="*/ 0 h 1"/>
                    <a:gd name="T12" fmla="*/ 0 w 2"/>
                    <a:gd name="T13" fmla="*/ 0 h 1"/>
                    <a:gd name="T14" fmla="*/ 0 w 2"/>
                    <a:gd name="T15" fmla="*/ 1 h 1"/>
                    <a:gd name="T16" fmla="*/ 0 w 2"/>
                    <a:gd name="T17" fmla="*/ 1 h 1"/>
                    <a:gd name="T18" fmla="*/ 2 w 2"/>
                    <a:gd name="T19" fmla="*/ 0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2" y="0"/>
                      </a:moveTo>
                      <a:cubicBezTo>
                        <a:pt x="2" y="0"/>
                        <a:pt x="2" y="0"/>
                        <a:pt x="2" y="0"/>
                      </a:cubicBezTo>
                      <a:cubicBezTo>
                        <a:pt x="2" y="0"/>
                        <a:pt x="2" y="0"/>
                        <a:pt x="2" y="0"/>
                      </a:cubicBezTo>
                      <a:cubicBezTo>
                        <a:pt x="2" y="0"/>
                        <a:pt x="2" y="0"/>
                        <a:pt x="2" y="0"/>
                      </a:cubicBezTo>
                      <a:cubicBezTo>
                        <a:pt x="2" y="0"/>
                        <a:pt x="1" y="0"/>
                        <a:pt x="1" y="0"/>
                      </a:cubicBezTo>
                      <a:cubicBezTo>
                        <a:pt x="1" y="0"/>
                        <a:pt x="1" y="0"/>
                        <a:pt x="1" y="0"/>
                      </a:cubicBezTo>
                      <a:cubicBezTo>
                        <a:pt x="1" y="0"/>
                        <a:pt x="0" y="0"/>
                        <a:pt x="0" y="0"/>
                      </a:cubicBezTo>
                      <a:cubicBezTo>
                        <a:pt x="0" y="0"/>
                        <a:pt x="0" y="0"/>
                        <a:pt x="0" y="1"/>
                      </a:cubicBezTo>
                      <a:cubicBezTo>
                        <a:pt x="0" y="1"/>
                        <a:pt x="0" y="1"/>
                        <a:pt x="0" y="1"/>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199" name="Freeform 4565"/>
                <p:cNvSpPr>
                  <a:spLocks/>
                </p:cNvSpPr>
                <p:nvPr/>
              </p:nvSpPr>
              <p:spPr bwMode="auto">
                <a:xfrm>
                  <a:off x="3144838" y="2505075"/>
                  <a:ext cx="3175" cy="0"/>
                </a:xfrm>
                <a:custGeom>
                  <a:avLst/>
                  <a:gdLst>
                    <a:gd name="T0" fmla="*/ 1 w 1"/>
                    <a:gd name="T1" fmla="*/ 0 w 1"/>
                    <a:gd name="T2" fmla="*/ 0 w 1"/>
                    <a:gd name="T3" fmla="*/ 0 w 1"/>
                    <a:gd name="T4" fmla="*/ 0 w 1"/>
                    <a:gd name="T5" fmla="*/ 0 w 1"/>
                    <a:gd name="T6" fmla="*/ 0 w 1"/>
                    <a:gd name="T7" fmla="*/ 1 w 1"/>
                    <a:gd name="T8"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1" y="0"/>
                      </a:move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0" name="Oval 4566"/>
                <p:cNvSpPr>
                  <a:spLocks noChangeArrowheads="1"/>
                </p:cNvSpPr>
                <p:nvPr/>
              </p:nvSpPr>
              <p:spPr bwMode="auto">
                <a:xfrm>
                  <a:off x="3155950" y="2492375"/>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1" name="Freeform 4567"/>
                <p:cNvSpPr>
                  <a:spLocks/>
                </p:cNvSpPr>
                <p:nvPr/>
              </p:nvSpPr>
              <p:spPr bwMode="auto">
                <a:xfrm>
                  <a:off x="3117850" y="2474912"/>
                  <a:ext cx="15875" cy="6350"/>
                </a:xfrm>
                <a:custGeom>
                  <a:avLst/>
                  <a:gdLst>
                    <a:gd name="T0" fmla="*/ 5 w 5"/>
                    <a:gd name="T1" fmla="*/ 1 h 2"/>
                    <a:gd name="T2" fmla="*/ 5 w 5"/>
                    <a:gd name="T3" fmla="*/ 1 h 2"/>
                    <a:gd name="T4" fmla="*/ 2 w 5"/>
                    <a:gd name="T5" fmla="*/ 1 h 2"/>
                    <a:gd name="T6" fmla="*/ 1 w 5"/>
                    <a:gd name="T7" fmla="*/ 0 h 2"/>
                    <a:gd name="T8" fmla="*/ 0 w 5"/>
                    <a:gd name="T9" fmla="*/ 0 h 2"/>
                    <a:gd name="T10" fmla="*/ 0 w 5"/>
                    <a:gd name="T11" fmla="*/ 1 h 2"/>
                    <a:gd name="T12" fmla="*/ 0 w 5"/>
                    <a:gd name="T13" fmla="*/ 2 h 2"/>
                    <a:gd name="T14" fmla="*/ 0 w 5"/>
                    <a:gd name="T15" fmla="*/ 2 h 2"/>
                    <a:gd name="T16" fmla="*/ 1 w 5"/>
                    <a:gd name="T17" fmla="*/ 2 h 2"/>
                    <a:gd name="T18" fmla="*/ 2 w 5"/>
                    <a:gd name="T19" fmla="*/ 2 h 2"/>
                    <a:gd name="T20" fmla="*/ 2 w 5"/>
                    <a:gd name="T21" fmla="*/ 2 h 2"/>
                    <a:gd name="T22" fmla="*/ 3 w 5"/>
                    <a:gd name="T23" fmla="*/ 2 h 2"/>
                    <a:gd name="T24" fmla="*/ 3 w 5"/>
                    <a:gd name="T25" fmla="*/ 2 h 2"/>
                    <a:gd name="T26" fmla="*/ 4 w 5"/>
                    <a:gd name="T27" fmla="*/ 1 h 2"/>
                    <a:gd name="T28" fmla="*/ 5 w 5"/>
                    <a:gd name="T29" fmla="*/ 1 h 2"/>
                    <a:gd name="T30" fmla="*/ 5 w 5"/>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2">
                      <a:moveTo>
                        <a:pt x="5" y="1"/>
                      </a:moveTo>
                      <a:cubicBezTo>
                        <a:pt x="5" y="1"/>
                        <a:pt x="5" y="1"/>
                        <a:pt x="5" y="1"/>
                      </a:cubicBezTo>
                      <a:cubicBezTo>
                        <a:pt x="5" y="1"/>
                        <a:pt x="3" y="1"/>
                        <a:pt x="2" y="1"/>
                      </a:cubicBezTo>
                      <a:cubicBezTo>
                        <a:pt x="2" y="0"/>
                        <a:pt x="1" y="0"/>
                        <a:pt x="1" y="0"/>
                      </a:cubicBezTo>
                      <a:cubicBezTo>
                        <a:pt x="1" y="0"/>
                        <a:pt x="1" y="0"/>
                        <a:pt x="0" y="0"/>
                      </a:cubicBezTo>
                      <a:cubicBezTo>
                        <a:pt x="0" y="0"/>
                        <a:pt x="0" y="1"/>
                        <a:pt x="0" y="1"/>
                      </a:cubicBezTo>
                      <a:cubicBezTo>
                        <a:pt x="0" y="2"/>
                        <a:pt x="0" y="2"/>
                        <a:pt x="0" y="2"/>
                      </a:cubicBezTo>
                      <a:cubicBezTo>
                        <a:pt x="0" y="2"/>
                        <a:pt x="0" y="2"/>
                        <a:pt x="0" y="2"/>
                      </a:cubicBezTo>
                      <a:cubicBezTo>
                        <a:pt x="1" y="2"/>
                        <a:pt x="1" y="2"/>
                        <a:pt x="1" y="2"/>
                      </a:cubicBezTo>
                      <a:cubicBezTo>
                        <a:pt x="1" y="2"/>
                        <a:pt x="2" y="2"/>
                        <a:pt x="2" y="2"/>
                      </a:cubicBezTo>
                      <a:cubicBezTo>
                        <a:pt x="2" y="2"/>
                        <a:pt x="2" y="2"/>
                        <a:pt x="2" y="2"/>
                      </a:cubicBezTo>
                      <a:cubicBezTo>
                        <a:pt x="3" y="2"/>
                        <a:pt x="3" y="2"/>
                        <a:pt x="3" y="2"/>
                      </a:cubicBezTo>
                      <a:cubicBezTo>
                        <a:pt x="3" y="2"/>
                        <a:pt x="3" y="2"/>
                        <a:pt x="3" y="2"/>
                      </a:cubicBezTo>
                      <a:cubicBezTo>
                        <a:pt x="4" y="2"/>
                        <a:pt x="4" y="2"/>
                        <a:pt x="4" y="1"/>
                      </a:cubicBezTo>
                      <a:cubicBezTo>
                        <a:pt x="5" y="1"/>
                        <a:pt x="5" y="1"/>
                        <a:pt x="5" y="1"/>
                      </a:cubicBezTo>
                      <a:cubicBezTo>
                        <a:pt x="5" y="1"/>
                        <a:pt x="5"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2" name="Freeform 4568"/>
                <p:cNvSpPr>
                  <a:spLocks/>
                </p:cNvSpPr>
                <p:nvPr/>
              </p:nvSpPr>
              <p:spPr bwMode="auto">
                <a:xfrm>
                  <a:off x="3159125" y="2520950"/>
                  <a:ext cx="7938" cy="3175"/>
                </a:xfrm>
                <a:custGeom>
                  <a:avLst/>
                  <a:gdLst>
                    <a:gd name="T0" fmla="*/ 1 w 3"/>
                    <a:gd name="T1" fmla="*/ 1 h 1"/>
                    <a:gd name="T2" fmla="*/ 2 w 3"/>
                    <a:gd name="T3" fmla="*/ 1 h 1"/>
                    <a:gd name="T4" fmla="*/ 3 w 3"/>
                    <a:gd name="T5" fmla="*/ 1 h 1"/>
                    <a:gd name="T6" fmla="*/ 3 w 3"/>
                    <a:gd name="T7" fmla="*/ 1 h 1"/>
                    <a:gd name="T8" fmla="*/ 3 w 3"/>
                    <a:gd name="T9" fmla="*/ 1 h 1"/>
                    <a:gd name="T10" fmla="*/ 1 w 3"/>
                    <a:gd name="T11" fmla="*/ 0 h 1"/>
                    <a:gd name="T12" fmla="*/ 0 w 3"/>
                    <a:gd name="T13" fmla="*/ 0 h 1"/>
                    <a:gd name="T14" fmla="*/ 0 w 3"/>
                    <a:gd name="T15" fmla="*/ 1 h 1"/>
                    <a:gd name="T16" fmla="*/ 0 w 3"/>
                    <a:gd name="T17" fmla="*/ 1 h 1"/>
                    <a:gd name="T18" fmla="*/ 0 w 3"/>
                    <a:gd name="T19" fmla="*/ 1 h 1"/>
                    <a:gd name="T20" fmla="*/ 1 w 3"/>
                    <a:gd name="T21" fmla="*/ 1 h 1"/>
                    <a:gd name="T22" fmla="*/ 1 w 3"/>
                    <a:gd name="T23" fmla="*/ 1 h 1"/>
                    <a:gd name="T24" fmla="*/ 1 w 3"/>
                    <a:gd name="T25" fmla="*/ 1 h 1"/>
                    <a:gd name="T26" fmla="*/ 1 w 3"/>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
                      <a:moveTo>
                        <a:pt x="1" y="1"/>
                      </a:moveTo>
                      <a:cubicBezTo>
                        <a:pt x="2" y="1"/>
                        <a:pt x="2" y="1"/>
                        <a:pt x="2" y="1"/>
                      </a:cubicBezTo>
                      <a:cubicBezTo>
                        <a:pt x="3" y="1"/>
                        <a:pt x="3" y="1"/>
                        <a:pt x="3" y="1"/>
                      </a:cubicBezTo>
                      <a:cubicBezTo>
                        <a:pt x="3" y="1"/>
                        <a:pt x="3" y="1"/>
                        <a:pt x="3" y="1"/>
                      </a:cubicBezTo>
                      <a:cubicBezTo>
                        <a:pt x="3" y="1"/>
                        <a:pt x="3" y="1"/>
                        <a:pt x="3" y="1"/>
                      </a:cubicBezTo>
                      <a:cubicBezTo>
                        <a:pt x="1" y="0"/>
                        <a:pt x="1" y="0"/>
                        <a:pt x="1" y="0"/>
                      </a:cubicBez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3" name="Freeform 4569"/>
                <p:cNvSpPr>
                  <a:spLocks/>
                </p:cNvSpPr>
                <p:nvPr/>
              </p:nvSpPr>
              <p:spPr bwMode="auto">
                <a:xfrm>
                  <a:off x="3144838" y="250666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4" name="Freeform 4570"/>
                <p:cNvSpPr>
                  <a:spLocks/>
                </p:cNvSpPr>
                <p:nvPr/>
              </p:nvSpPr>
              <p:spPr bwMode="auto">
                <a:xfrm>
                  <a:off x="3152775" y="2516187"/>
                  <a:ext cx="11113" cy="3175"/>
                </a:xfrm>
                <a:custGeom>
                  <a:avLst/>
                  <a:gdLst>
                    <a:gd name="T0" fmla="*/ 2 w 4"/>
                    <a:gd name="T1" fmla="*/ 0 h 1"/>
                    <a:gd name="T2" fmla="*/ 1 w 4"/>
                    <a:gd name="T3" fmla="*/ 0 h 1"/>
                    <a:gd name="T4" fmla="*/ 1 w 4"/>
                    <a:gd name="T5" fmla="*/ 0 h 1"/>
                    <a:gd name="T6" fmla="*/ 0 w 4"/>
                    <a:gd name="T7" fmla="*/ 0 h 1"/>
                    <a:gd name="T8" fmla="*/ 0 w 4"/>
                    <a:gd name="T9" fmla="*/ 1 h 1"/>
                    <a:gd name="T10" fmla="*/ 0 w 4"/>
                    <a:gd name="T11" fmla="*/ 1 h 1"/>
                    <a:gd name="T12" fmla="*/ 0 w 4"/>
                    <a:gd name="T13" fmla="*/ 1 h 1"/>
                    <a:gd name="T14" fmla="*/ 3 w 4"/>
                    <a:gd name="T15" fmla="*/ 1 h 1"/>
                    <a:gd name="T16" fmla="*/ 3 w 4"/>
                    <a:gd name="T17" fmla="*/ 1 h 1"/>
                    <a:gd name="T18" fmla="*/ 4 w 4"/>
                    <a:gd name="T19" fmla="*/ 1 h 1"/>
                    <a:gd name="T20" fmla="*/ 3 w 4"/>
                    <a:gd name="T21" fmla="*/ 1 h 1"/>
                    <a:gd name="T22" fmla="*/ 2 w 4"/>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
                      <a:moveTo>
                        <a:pt x="2" y="0"/>
                      </a:moveTo>
                      <a:cubicBezTo>
                        <a:pt x="2" y="0"/>
                        <a:pt x="1" y="0"/>
                        <a:pt x="1" y="0"/>
                      </a:cubicBezTo>
                      <a:cubicBezTo>
                        <a:pt x="1" y="0"/>
                        <a:pt x="1" y="0"/>
                        <a:pt x="1" y="0"/>
                      </a:cubicBezTo>
                      <a:cubicBezTo>
                        <a:pt x="0" y="0"/>
                        <a:pt x="0" y="0"/>
                        <a:pt x="0" y="0"/>
                      </a:cubicBezTo>
                      <a:cubicBezTo>
                        <a:pt x="0" y="0"/>
                        <a:pt x="0" y="1"/>
                        <a:pt x="0" y="1"/>
                      </a:cubicBezTo>
                      <a:cubicBezTo>
                        <a:pt x="0" y="1"/>
                        <a:pt x="0" y="1"/>
                        <a:pt x="0" y="1"/>
                      </a:cubicBezTo>
                      <a:cubicBezTo>
                        <a:pt x="0" y="1"/>
                        <a:pt x="0" y="1"/>
                        <a:pt x="0" y="1"/>
                      </a:cubicBezTo>
                      <a:cubicBezTo>
                        <a:pt x="3" y="1"/>
                        <a:pt x="3" y="1"/>
                        <a:pt x="3" y="1"/>
                      </a:cubicBezTo>
                      <a:cubicBezTo>
                        <a:pt x="3" y="1"/>
                        <a:pt x="3" y="1"/>
                        <a:pt x="3" y="1"/>
                      </a:cubicBezTo>
                      <a:cubicBezTo>
                        <a:pt x="4" y="1"/>
                        <a:pt x="4" y="1"/>
                        <a:pt x="4" y="1"/>
                      </a:cubicBezTo>
                      <a:cubicBezTo>
                        <a:pt x="4" y="1"/>
                        <a:pt x="4" y="1"/>
                        <a:pt x="3" y="1"/>
                      </a:cubicBezTo>
                      <a:cubicBezTo>
                        <a:pt x="3"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5" name="Freeform 4571"/>
                <p:cNvSpPr>
                  <a:spLocks/>
                </p:cNvSpPr>
                <p:nvPr/>
              </p:nvSpPr>
              <p:spPr bwMode="auto">
                <a:xfrm>
                  <a:off x="3163888" y="2513012"/>
                  <a:ext cx="3175" cy="0"/>
                </a:xfrm>
                <a:custGeom>
                  <a:avLst/>
                  <a:gdLst>
                    <a:gd name="T0" fmla="*/ 0 w 1"/>
                    <a:gd name="T1" fmla="*/ 0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6" name="Freeform 4572"/>
                <p:cNvSpPr>
                  <a:spLocks/>
                </p:cNvSpPr>
                <p:nvPr/>
              </p:nvSpPr>
              <p:spPr bwMode="auto">
                <a:xfrm>
                  <a:off x="3832225" y="2027237"/>
                  <a:ext cx="3175" cy="0"/>
                </a:xfrm>
                <a:custGeom>
                  <a:avLst/>
                  <a:gdLst>
                    <a:gd name="T0" fmla="*/ 0 w 1"/>
                    <a:gd name="T1" fmla="*/ 0 w 1"/>
                    <a:gd name="T2" fmla="*/ 0 w 1"/>
                    <a:gd name="T3" fmla="*/ 0 w 1"/>
                    <a:gd name="T4" fmla="*/ 1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7" name="Freeform 4573"/>
                <p:cNvSpPr>
                  <a:spLocks/>
                </p:cNvSpPr>
                <p:nvPr/>
              </p:nvSpPr>
              <p:spPr bwMode="auto">
                <a:xfrm>
                  <a:off x="3308350" y="1924050"/>
                  <a:ext cx="1588"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8" name="Freeform 4574"/>
                <p:cNvSpPr>
                  <a:spLocks/>
                </p:cNvSpPr>
                <p:nvPr/>
              </p:nvSpPr>
              <p:spPr bwMode="auto">
                <a:xfrm>
                  <a:off x="3049588" y="2352675"/>
                  <a:ext cx="3175" cy="0"/>
                </a:xfrm>
                <a:custGeom>
                  <a:avLst/>
                  <a:gdLst>
                    <a:gd name="T0" fmla="*/ 1 w 1"/>
                    <a:gd name="T1" fmla="*/ 1 w 1"/>
                    <a:gd name="T2" fmla="*/ 0 w 1"/>
                    <a:gd name="T3" fmla="*/ 0 w 1"/>
                    <a:gd name="T4" fmla="*/ 0 w 1"/>
                    <a:gd name="T5" fmla="*/ 0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09" name="Oval 4575"/>
                <p:cNvSpPr>
                  <a:spLocks noChangeArrowheads="1"/>
                </p:cNvSpPr>
                <p:nvPr/>
              </p:nvSpPr>
              <p:spPr bwMode="auto">
                <a:xfrm>
                  <a:off x="3884613" y="2281237"/>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0" name="Freeform 4576"/>
                <p:cNvSpPr>
                  <a:spLocks/>
                </p:cNvSpPr>
                <p:nvPr/>
              </p:nvSpPr>
              <p:spPr bwMode="auto">
                <a:xfrm>
                  <a:off x="3895725" y="200818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1" name="Freeform 4577"/>
                <p:cNvSpPr>
                  <a:spLocks/>
                </p:cNvSpPr>
                <p:nvPr/>
              </p:nvSpPr>
              <p:spPr bwMode="auto">
                <a:xfrm>
                  <a:off x="3354388" y="1930400"/>
                  <a:ext cx="25400" cy="6350"/>
                </a:xfrm>
                <a:custGeom>
                  <a:avLst/>
                  <a:gdLst>
                    <a:gd name="T0" fmla="*/ 8 w 9"/>
                    <a:gd name="T1" fmla="*/ 0 h 2"/>
                    <a:gd name="T2" fmla="*/ 6 w 9"/>
                    <a:gd name="T3" fmla="*/ 0 h 2"/>
                    <a:gd name="T4" fmla="*/ 4 w 9"/>
                    <a:gd name="T5" fmla="*/ 0 h 2"/>
                    <a:gd name="T6" fmla="*/ 2 w 9"/>
                    <a:gd name="T7" fmla="*/ 0 h 2"/>
                    <a:gd name="T8" fmla="*/ 0 w 9"/>
                    <a:gd name="T9" fmla="*/ 0 h 2"/>
                    <a:gd name="T10" fmla="*/ 1 w 9"/>
                    <a:gd name="T11" fmla="*/ 0 h 2"/>
                    <a:gd name="T12" fmla="*/ 4 w 9"/>
                    <a:gd name="T13" fmla="*/ 1 h 2"/>
                    <a:gd name="T14" fmla="*/ 5 w 9"/>
                    <a:gd name="T15" fmla="*/ 1 h 2"/>
                    <a:gd name="T16" fmla="*/ 6 w 9"/>
                    <a:gd name="T17" fmla="*/ 1 h 2"/>
                    <a:gd name="T18" fmla="*/ 7 w 9"/>
                    <a:gd name="T19" fmla="*/ 2 h 2"/>
                    <a:gd name="T20" fmla="*/ 8 w 9"/>
                    <a:gd name="T21" fmla="*/ 2 h 2"/>
                    <a:gd name="T22" fmla="*/ 8 w 9"/>
                    <a:gd name="T23" fmla="*/ 2 h 2"/>
                    <a:gd name="T24" fmla="*/ 8 w 9"/>
                    <a:gd name="T25" fmla="*/ 1 h 2"/>
                    <a:gd name="T26" fmla="*/ 7 w 9"/>
                    <a:gd name="T27" fmla="*/ 1 h 2"/>
                    <a:gd name="T28" fmla="*/ 8 w 9"/>
                    <a:gd name="T29" fmla="*/ 1 h 2"/>
                    <a:gd name="T30" fmla="*/ 8 w 9"/>
                    <a:gd name="T31" fmla="*/ 1 h 2"/>
                    <a:gd name="T32" fmla="*/ 7 w 9"/>
                    <a:gd name="T33" fmla="*/ 0 h 2"/>
                    <a:gd name="T34" fmla="*/ 8 w 9"/>
                    <a:gd name="T3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2">
                      <a:moveTo>
                        <a:pt x="8" y="0"/>
                      </a:moveTo>
                      <a:cubicBezTo>
                        <a:pt x="8" y="0"/>
                        <a:pt x="7" y="0"/>
                        <a:pt x="6" y="0"/>
                      </a:cubicBezTo>
                      <a:cubicBezTo>
                        <a:pt x="5" y="0"/>
                        <a:pt x="4" y="0"/>
                        <a:pt x="4" y="0"/>
                      </a:cubicBezTo>
                      <a:cubicBezTo>
                        <a:pt x="4" y="0"/>
                        <a:pt x="3" y="0"/>
                        <a:pt x="2" y="0"/>
                      </a:cubicBezTo>
                      <a:cubicBezTo>
                        <a:pt x="1" y="0"/>
                        <a:pt x="1" y="0"/>
                        <a:pt x="0" y="0"/>
                      </a:cubicBezTo>
                      <a:cubicBezTo>
                        <a:pt x="0" y="0"/>
                        <a:pt x="1" y="0"/>
                        <a:pt x="1" y="0"/>
                      </a:cubicBezTo>
                      <a:cubicBezTo>
                        <a:pt x="2" y="0"/>
                        <a:pt x="3" y="1"/>
                        <a:pt x="4" y="1"/>
                      </a:cubicBezTo>
                      <a:cubicBezTo>
                        <a:pt x="4" y="1"/>
                        <a:pt x="5" y="1"/>
                        <a:pt x="5" y="1"/>
                      </a:cubicBezTo>
                      <a:cubicBezTo>
                        <a:pt x="6" y="1"/>
                        <a:pt x="6" y="1"/>
                        <a:pt x="6" y="1"/>
                      </a:cubicBezTo>
                      <a:cubicBezTo>
                        <a:pt x="7" y="1"/>
                        <a:pt x="7" y="1"/>
                        <a:pt x="7" y="2"/>
                      </a:cubicBezTo>
                      <a:cubicBezTo>
                        <a:pt x="8" y="2"/>
                        <a:pt x="8" y="2"/>
                        <a:pt x="8" y="2"/>
                      </a:cubicBezTo>
                      <a:cubicBezTo>
                        <a:pt x="9" y="2"/>
                        <a:pt x="9" y="2"/>
                        <a:pt x="8" y="2"/>
                      </a:cubicBezTo>
                      <a:cubicBezTo>
                        <a:pt x="8" y="2"/>
                        <a:pt x="8" y="1"/>
                        <a:pt x="8" y="1"/>
                      </a:cubicBezTo>
                      <a:cubicBezTo>
                        <a:pt x="8" y="1"/>
                        <a:pt x="7" y="1"/>
                        <a:pt x="7" y="1"/>
                      </a:cubicBezTo>
                      <a:cubicBezTo>
                        <a:pt x="7" y="1"/>
                        <a:pt x="7" y="1"/>
                        <a:pt x="8" y="1"/>
                      </a:cubicBezTo>
                      <a:cubicBezTo>
                        <a:pt x="8" y="1"/>
                        <a:pt x="8" y="1"/>
                        <a:pt x="8" y="1"/>
                      </a:cubicBezTo>
                      <a:cubicBezTo>
                        <a:pt x="7" y="0"/>
                        <a:pt x="7" y="0"/>
                        <a:pt x="7" y="0"/>
                      </a:cubicBezTo>
                      <a:cubicBezTo>
                        <a:pt x="8" y="0"/>
                        <a:pt x="8" y="0"/>
                        <a:pt x="8"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2" name="Oval 4583"/>
                <p:cNvSpPr>
                  <a:spLocks noChangeArrowheads="1"/>
                </p:cNvSpPr>
                <p:nvPr/>
              </p:nvSpPr>
              <p:spPr bwMode="auto">
                <a:xfrm>
                  <a:off x="3167063" y="2636837"/>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3" name="Freeform 4584"/>
                <p:cNvSpPr>
                  <a:spLocks/>
                </p:cNvSpPr>
                <p:nvPr/>
              </p:nvSpPr>
              <p:spPr bwMode="auto">
                <a:xfrm>
                  <a:off x="3148013" y="2613025"/>
                  <a:ext cx="14288" cy="6350"/>
                </a:xfrm>
                <a:custGeom>
                  <a:avLst/>
                  <a:gdLst>
                    <a:gd name="T0" fmla="*/ 5 w 5"/>
                    <a:gd name="T1" fmla="*/ 0 h 2"/>
                    <a:gd name="T2" fmla="*/ 4 w 5"/>
                    <a:gd name="T3" fmla="*/ 0 h 2"/>
                    <a:gd name="T4" fmla="*/ 4 w 5"/>
                    <a:gd name="T5" fmla="*/ 0 h 2"/>
                    <a:gd name="T6" fmla="*/ 3 w 5"/>
                    <a:gd name="T7" fmla="*/ 1 h 2"/>
                    <a:gd name="T8" fmla="*/ 3 w 5"/>
                    <a:gd name="T9" fmla="*/ 1 h 2"/>
                    <a:gd name="T10" fmla="*/ 2 w 5"/>
                    <a:gd name="T11" fmla="*/ 1 h 2"/>
                    <a:gd name="T12" fmla="*/ 1 w 5"/>
                    <a:gd name="T13" fmla="*/ 1 h 2"/>
                    <a:gd name="T14" fmla="*/ 0 w 5"/>
                    <a:gd name="T15" fmla="*/ 2 h 2"/>
                    <a:gd name="T16" fmla="*/ 0 w 5"/>
                    <a:gd name="T17" fmla="*/ 2 h 2"/>
                    <a:gd name="T18" fmla="*/ 0 w 5"/>
                    <a:gd name="T19" fmla="*/ 2 h 2"/>
                    <a:gd name="T20" fmla="*/ 2 w 5"/>
                    <a:gd name="T21" fmla="*/ 2 h 2"/>
                    <a:gd name="T22" fmla="*/ 3 w 5"/>
                    <a:gd name="T23" fmla="*/ 1 h 2"/>
                    <a:gd name="T24" fmla="*/ 3 w 5"/>
                    <a:gd name="T25" fmla="*/ 1 h 2"/>
                    <a:gd name="T26" fmla="*/ 4 w 5"/>
                    <a:gd name="T27" fmla="*/ 1 h 2"/>
                    <a:gd name="T28" fmla="*/ 4 w 5"/>
                    <a:gd name="T29" fmla="*/ 1 h 2"/>
                    <a:gd name="T30" fmla="*/ 5 w 5"/>
                    <a:gd name="T31" fmla="*/ 1 h 2"/>
                    <a:gd name="T32" fmla="*/ 5 w 5"/>
                    <a:gd name="T33" fmla="*/ 0 h 2"/>
                    <a:gd name="T34" fmla="*/ 5 w 5"/>
                    <a:gd name="T35" fmla="*/ 0 h 2"/>
                    <a:gd name="T36" fmla="*/ 5 w 5"/>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2">
                      <a:moveTo>
                        <a:pt x="5" y="0"/>
                      </a:moveTo>
                      <a:cubicBezTo>
                        <a:pt x="5" y="0"/>
                        <a:pt x="4" y="0"/>
                        <a:pt x="4" y="0"/>
                      </a:cubicBezTo>
                      <a:cubicBezTo>
                        <a:pt x="4" y="0"/>
                        <a:pt x="4" y="0"/>
                        <a:pt x="4" y="0"/>
                      </a:cubicBezTo>
                      <a:cubicBezTo>
                        <a:pt x="3" y="1"/>
                        <a:pt x="3" y="1"/>
                        <a:pt x="3" y="1"/>
                      </a:cubicBezTo>
                      <a:cubicBezTo>
                        <a:pt x="3" y="1"/>
                        <a:pt x="3" y="1"/>
                        <a:pt x="3" y="1"/>
                      </a:cubicBezTo>
                      <a:cubicBezTo>
                        <a:pt x="2" y="1"/>
                        <a:pt x="2" y="1"/>
                        <a:pt x="2" y="1"/>
                      </a:cubicBezTo>
                      <a:cubicBezTo>
                        <a:pt x="2" y="1"/>
                        <a:pt x="1" y="1"/>
                        <a:pt x="1" y="1"/>
                      </a:cubicBezTo>
                      <a:cubicBezTo>
                        <a:pt x="0" y="2"/>
                        <a:pt x="0" y="2"/>
                        <a:pt x="0" y="2"/>
                      </a:cubicBezTo>
                      <a:cubicBezTo>
                        <a:pt x="0" y="2"/>
                        <a:pt x="0" y="2"/>
                        <a:pt x="0" y="2"/>
                      </a:cubicBezTo>
                      <a:cubicBezTo>
                        <a:pt x="0" y="2"/>
                        <a:pt x="0" y="2"/>
                        <a:pt x="0" y="2"/>
                      </a:cubicBezTo>
                      <a:cubicBezTo>
                        <a:pt x="0" y="2"/>
                        <a:pt x="2" y="2"/>
                        <a:pt x="2" y="2"/>
                      </a:cubicBezTo>
                      <a:cubicBezTo>
                        <a:pt x="3" y="2"/>
                        <a:pt x="3" y="1"/>
                        <a:pt x="3" y="1"/>
                      </a:cubicBezTo>
                      <a:cubicBezTo>
                        <a:pt x="3" y="1"/>
                        <a:pt x="3" y="1"/>
                        <a:pt x="3" y="1"/>
                      </a:cubicBezTo>
                      <a:cubicBezTo>
                        <a:pt x="4" y="1"/>
                        <a:pt x="4" y="1"/>
                        <a:pt x="4" y="1"/>
                      </a:cubicBezTo>
                      <a:cubicBezTo>
                        <a:pt x="4" y="1"/>
                        <a:pt x="4" y="1"/>
                        <a:pt x="4" y="1"/>
                      </a:cubicBezTo>
                      <a:cubicBezTo>
                        <a:pt x="5" y="1"/>
                        <a:pt x="5" y="1"/>
                        <a:pt x="5" y="1"/>
                      </a:cubicBezTo>
                      <a:cubicBezTo>
                        <a:pt x="5" y="1"/>
                        <a:pt x="5" y="0"/>
                        <a:pt x="5" y="0"/>
                      </a:cubicBezTo>
                      <a:cubicBezTo>
                        <a:pt x="5" y="0"/>
                        <a:pt x="5" y="0"/>
                        <a:pt x="5" y="0"/>
                      </a:cubicBezTo>
                      <a:cubicBezTo>
                        <a:pt x="5" y="0"/>
                        <a:pt x="5" y="0"/>
                        <a:pt x="5"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4" name="Freeform 4585"/>
                <p:cNvSpPr>
                  <a:spLocks/>
                </p:cNvSpPr>
                <p:nvPr/>
              </p:nvSpPr>
              <p:spPr bwMode="auto">
                <a:xfrm>
                  <a:off x="3127375" y="2613025"/>
                  <a:ext cx="3175" cy="3175"/>
                </a:xfrm>
                <a:custGeom>
                  <a:avLst/>
                  <a:gdLst>
                    <a:gd name="T0" fmla="*/ 0 w 1"/>
                    <a:gd name="T1" fmla="*/ 1 h 1"/>
                    <a:gd name="T2" fmla="*/ 0 w 1"/>
                    <a:gd name="T3" fmla="*/ 1 h 1"/>
                    <a:gd name="T4" fmla="*/ 1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1" y="1"/>
                        <a:pt x="1" y="1"/>
                        <a:pt x="1" y="1"/>
                      </a:cubicBezTo>
                      <a:cubicBezTo>
                        <a:pt x="1" y="1"/>
                        <a:pt x="1" y="1"/>
                        <a:pt x="1" y="0"/>
                      </a:cubicBezTo>
                      <a:cubicBezTo>
                        <a:pt x="1" y="0"/>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5" name="Freeform 4586"/>
                <p:cNvSpPr>
                  <a:spLocks/>
                </p:cNvSpPr>
                <p:nvPr/>
              </p:nvSpPr>
              <p:spPr bwMode="auto">
                <a:xfrm>
                  <a:off x="3124200" y="2619375"/>
                  <a:ext cx="0" cy="3175"/>
                </a:xfrm>
                <a:custGeom>
                  <a:avLst/>
                  <a:gdLst>
                    <a:gd name="T0" fmla="*/ 1 h 1"/>
                    <a:gd name="T1" fmla="*/ 1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0"/>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6" name="Freeform 4587"/>
                <p:cNvSpPr>
                  <a:spLocks/>
                </p:cNvSpPr>
                <p:nvPr/>
              </p:nvSpPr>
              <p:spPr bwMode="auto">
                <a:xfrm>
                  <a:off x="3124200" y="2487612"/>
                  <a:ext cx="3175" cy="1587"/>
                </a:xfrm>
                <a:custGeom>
                  <a:avLst/>
                  <a:gdLst>
                    <a:gd name="T0" fmla="*/ 1 w 1"/>
                    <a:gd name="T1" fmla="*/ 0 h 1"/>
                    <a:gd name="T2" fmla="*/ 0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1"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7" name="Freeform 4588"/>
                <p:cNvSpPr>
                  <a:spLocks/>
                </p:cNvSpPr>
                <p:nvPr/>
              </p:nvSpPr>
              <p:spPr bwMode="auto">
                <a:xfrm>
                  <a:off x="3135313" y="2613025"/>
                  <a:ext cx="3175" cy="3175"/>
                </a:xfrm>
                <a:custGeom>
                  <a:avLst/>
                  <a:gdLst>
                    <a:gd name="T0" fmla="*/ 1 w 1"/>
                    <a:gd name="T1" fmla="*/ 1 h 1"/>
                    <a:gd name="T2" fmla="*/ 1 w 1"/>
                    <a:gd name="T3" fmla="*/ 0 h 1"/>
                    <a:gd name="T4" fmla="*/ 0 w 1"/>
                    <a:gd name="T5" fmla="*/ 0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0" y="0"/>
                        <a:pt x="0" y="0"/>
                      </a:cubicBezTo>
                      <a:cubicBezTo>
                        <a:pt x="0" y="0"/>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8" name="Freeform 4589"/>
                <p:cNvSpPr>
                  <a:spLocks/>
                </p:cNvSpPr>
                <p:nvPr/>
              </p:nvSpPr>
              <p:spPr bwMode="auto">
                <a:xfrm>
                  <a:off x="3124200" y="2613025"/>
                  <a:ext cx="6350" cy="0"/>
                </a:xfrm>
                <a:custGeom>
                  <a:avLst/>
                  <a:gdLst>
                    <a:gd name="T0" fmla="*/ 0 w 2"/>
                    <a:gd name="T1" fmla="*/ 1 w 2"/>
                    <a:gd name="T2" fmla="*/ 1 w 2"/>
                    <a:gd name="T3" fmla="*/ 1 w 2"/>
                    <a:gd name="T4" fmla="*/ 1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cubicBezTo>
                        <a:pt x="0" y="0"/>
                        <a:pt x="1" y="0"/>
                        <a:pt x="1" y="0"/>
                      </a:cubicBezTo>
                      <a:cubicBezTo>
                        <a:pt x="1" y="0"/>
                        <a:pt x="1" y="0"/>
                        <a:pt x="1" y="0"/>
                      </a:cubicBezTo>
                      <a:cubicBezTo>
                        <a:pt x="2" y="0"/>
                        <a:pt x="2"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19" name="Freeform 4590"/>
                <p:cNvSpPr>
                  <a:spLocks/>
                </p:cNvSpPr>
                <p:nvPr/>
              </p:nvSpPr>
              <p:spPr bwMode="auto">
                <a:xfrm>
                  <a:off x="3113088" y="2670175"/>
                  <a:ext cx="4763" cy="0"/>
                </a:xfrm>
                <a:custGeom>
                  <a:avLst/>
                  <a:gdLst>
                    <a:gd name="T0" fmla="*/ 2 w 2"/>
                    <a:gd name="T1" fmla="*/ 2 w 2"/>
                    <a:gd name="T2" fmla="*/ 1 w 2"/>
                    <a:gd name="T3" fmla="*/ 1 w 2"/>
                    <a:gd name="T4" fmla="*/ 1 w 2"/>
                    <a:gd name="T5" fmla="*/ 0 w 2"/>
                    <a:gd name="T6" fmla="*/ 1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cubicBezTo>
                        <a:pt x="2" y="0"/>
                        <a:pt x="2" y="0"/>
                        <a:pt x="2" y="0"/>
                      </a:cubicBezTo>
                      <a:cubicBezTo>
                        <a:pt x="2" y="0"/>
                        <a:pt x="2" y="0"/>
                        <a:pt x="1" y="0"/>
                      </a:cubicBezTo>
                      <a:cubicBezTo>
                        <a:pt x="1" y="0"/>
                        <a:pt x="1" y="0"/>
                        <a:pt x="1" y="0"/>
                      </a:cubicBezTo>
                      <a:cubicBezTo>
                        <a:pt x="1" y="0"/>
                        <a:pt x="1" y="0"/>
                        <a:pt x="1" y="0"/>
                      </a:cubicBezTo>
                      <a:cubicBezTo>
                        <a:pt x="0" y="0"/>
                        <a:pt x="0" y="0"/>
                        <a:pt x="0" y="0"/>
                      </a:cubicBezTo>
                      <a:cubicBezTo>
                        <a:pt x="0" y="0"/>
                        <a:pt x="1" y="0"/>
                        <a:pt x="1" y="0"/>
                      </a:cubicBezTo>
                      <a:cubicBezTo>
                        <a:pt x="1"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0" name="Freeform 4591"/>
                <p:cNvSpPr>
                  <a:spLocks/>
                </p:cNvSpPr>
                <p:nvPr/>
              </p:nvSpPr>
              <p:spPr bwMode="auto">
                <a:xfrm>
                  <a:off x="3113088" y="2682875"/>
                  <a:ext cx="3175" cy="0"/>
                </a:xfrm>
                <a:custGeom>
                  <a:avLst/>
                  <a:gdLst>
                    <a:gd name="T0" fmla="*/ 1 w 1"/>
                    <a:gd name="T1" fmla="*/ 1 w 1"/>
                    <a:gd name="T2" fmla="*/ 1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1" y="0"/>
                        <a:pt x="1" y="0"/>
                      </a:cubicBezTo>
                      <a:cubicBezTo>
                        <a:pt x="1"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1" name="Freeform 4592"/>
                <p:cNvSpPr>
                  <a:spLocks/>
                </p:cNvSpPr>
                <p:nvPr/>
              </p:nvSpPr>
              <p:spPr bwMode="auto">
                <a:xfrm>
                  <a:off x="3117850" y="2670175"/>
                  <a:ext cx="12700" cy="3175"/>
                </a:xfrm>
                <a:custGeom>
                  <a:avLst/>
                  <a:gdLst>
                    <a:gd name="T0" fmla="*/ 2 w 4"/>
                    <a:gd name="T1" fmla="*/ 1 h 1"/>
                    <a:gd name="T2" fmla="*/ 3 w 4"/>
                    <a:gd name="T3" fmla="*/ 0 h 1"/>
                    <a:gd name="T4" fmla="*/ 4 w 4"/>
                    <a:gd name="T5" fmla="*/ 0 h 1"/>
                    <a:gd name="T6" fmla="*/ 3 w 4"/>
                    <a:gd name="T7" fmla="*/ 0 h 1"/>
                    <a:gd name="T8" fmla="*/ 2 w 4"/>
                    <a:gd name="T9" fmla="*/ 0 h 1"/>
                    <a:gd name="T10" fmla="*/ 1 w 4"/>
                    <a:gd name="T11" fmla="*/ 0 h 1"/>
                    <a:gd name="T12" fmla="*/ 1 w 4"/>
                    <a:gd name="T13" fmla="*/ 0 h 1"/>
                    <a:gd name="T14" fmla="*/ 0 w 4"/>
                    <a:gd name="T15" fmla="*/ 0 h 1"/>
                    <a:gd name="T16" fmla="*/ 0 w 4"/>
                    <a:gd name="T17" fmla="*/ 1 h 1"/>
                    <a:gd name="T18" fmla="*/ 1 w 4"/>
                    <a:gd name="T19" fmla="*/ 1 h 1"/>
                    <a:gd name="T20" fmla="*/ 1 w 4"/>
                    <a:gd name="T21" fmla="*/ 1 h 1"/>
                    <a:gd name="T22" fmla="*/ 2 w 4"/>
                    <a:gd name="T23" fmla="*/ 1 h 1"/>
                    <a:gd name="T24" fmla="*/ 2 w 4"/>
                    <a:gd name="T25" fmla="*/ 1 h 1"/>
                    <a:gd name="T26" fmla="*/ 2 w 4"/>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
                      <a:moveTo>
                        <a:pt x="2" y="1"/>
                      </a:moveTo>
                      <a:cubicBezTo>
                        <a:pt x="3" y="0"/>
                        <a:pt x="3" y="0"/>
                        <a:pt x="3" y="0"/>
                      </a:cubicBezTo>
                      <a:cubicBezTo>
                        <a:pt x="3" y="0"/>
                        <a:pt x="4" y="0"/>
                        <a:pt x="4" y="0"/>
                      </a:cubicBezTo>
                      <a:cubicBezTo>
                        <a:pt x="4" y="0"/>
                        <a:pt x="3" y="0"/>
                        <a:pt x="3" y="0"/>
                      </a:cubicBezTo>
                      <a:cubicBezTo>
                        <a:pt x="3" y="0"/>
                        <a:pt x="2" y="0"/>
                        <a:pt x="2" y="0"/>
                      </a:cubicBezTo>
                      <a:cubicBezTo>
                        <a:pt x="1" y="0"/>
                        <a:pt x="1" y="0"/>
                        <a:pt x="1" y="0"/>
                      </a:cubicBezTo>
                      <a:cubicBezTo>
                        <a:pt x="1" y="0"/>
                        <a:pt x="1" y="0"/>
                        <a:pt x="1" y="0"/>
                      </a:cubicBezTo>
                      <a:cubicBezTo>
                        <a:pt x="0" y="0"/>
                        <a:pt x="0" y="0"/>
                        <a:pt x="0" y="0"/>
                      </a:cubicBezTo>
                      <a:cubicBezTo>
                        <a:pt x="0" y="0"/>
                        <a:pt x="0" y="1"/>
                        <a:pt x="0" y="1"/>
                      </a:cubicBezTo>
                      <a:cubicBezTo>
                        <a:pt x="0" y="1"/>
                        <a:pt x="0" y="1"/>
                        <a:pt x="1" y="1"/>
                      </a:cubicBezTo>
                      <a:cubicBezTo>
                        <a:pt x="1" y="1"/>
                        <a:pt x="1" y="1"/>
                        <a:pt x="1" y="1"/>
                      </a:cubicBezTo>
                      <a:cubicBezTo>
                        <a:pt x="1" y="1"/>
                        <a:pt x="1" y="1"/>
                        <a:pt x="2" y="1"/>
                      </a:cubicBezTo>
                      <a:cubicBezTo>
                        <a:pt x="2" y="1"/>
                        <a:pt x="2" y="1"/>
                        <a:pt x="2"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2" name="Freeform 4593"/>
                <p:cNvSpPr>
                  <a:spLocks/>
                </p:cNvSpPr>
                <p:nvPr/>
              </p:nvSpPr>
              <p:spPr bwMode="auto">
                <a:xfrm>
                  <a:off x="3144838" y="2627312"/>
                  <a:ext cx="22225" cy="9525"/>
                </a:xfrm>
                <a:custGeom>
                  <a:avLst/>
                  <a:gdLst>
                    <a:gd name="T0" fmla="*/ 7 w 8"/>
                    <a:gd name="T1" fmla="*/ 1 h 3"/>
                    <a:gd name="T2" fmla="*/ 7 w 8"/>
                    <a:gd name="T3" fmla="*/ 1 h 3"/>
                    <a:gd name="T4" fmla="*/ 6 w 8"/>
                    <a:gd name="T5" fmla="*/ 1 h 3"/>
                    <a:gd name="T6" fmla="*/ 6 w 8"/>
                    <a:gd name="T7" fmla="*/ 0 h 3"/>
                    <a:gd name="T8" fmla="*/ 5 w 8"/>
                    <a:gd name="T9" fmla="*/ 0 h 3"/>
                    <a:gd name="T10" fmla="*/ 4 w 8"/>
                    <a:gd name="T11" fmla="*/ 0 h 3"/>
                    <a:gd name="T12" fmla="*/ 3 w 8"/>
                    <a:gd name="T13" fmla="*/ 1 h 3"/>
                    <a:gd name="T14" fmla="*/ 3 w 8"/>
                    <a:gd name="T15" fmla="*/ 1 h 3"/>
                    <a:gd name="T16" fmla="*/ 0 w 8"/>
                    <a:gd name="T17" fmla="*/ 1 h 3"/>
                    <a:gd name="T18" fmla="*/ 0 w 8"/>
                    <a:gd name="T19" fmla="*/ 1 h 3"/>
                    <a:gd name="T20" fmla="*/ 0 w 8"/>
                    <a:gd name="T21" fmla="*/ 2 h 3"/>
                    <a:gd name="T22" fmla="*/ 0 w 8"/>
                    <a:gd name="T23" fmla="*/ 2 h 3"/>
                    <a:gd name="T24" fmla="*/ 1 w 8"/>
                    <a:gd name="T25" fmla="*/ 2 h 3"/>
                    <a:gd name="T26" fmla="*/ 3 w 8"/>
                    <a:gd name="T27" fmla="*/ 3 h 3"/>
                    <a:gd name="T28" fmla="*/ 4 w 8"/>
                    <a:gd name="T29" fmla="*/ 3 h 3"/>
                    <a:gd name="T30" fmla="*/ 5 w 8"/>
                    <a:gd name="T31" fmla="*/ 3 h 3"/>
                    <a:gd name="T32" fmla="*/ 6 w 8"/>
                    <a:gd name="T33" fmla="*/ 3 h 3"/>
                    <a:gd name="T34" fmla="*/ 6 w 8"/>
                    <a:gd name="T35" fmla="*/ 3 h 3"/>
                    <a:gd name="T36" fmla="*/ 6 w 8"/>
                    <a:gd name="T37" fmla="*/ 3 h 3"/>
                    <a:gd name="T38" fmla="*/ 7 w 8"/>
                    <a:gd name="T39" fmla="*/ 3 h 3"/>
                    <a:gd name="T40" fmla="*/ 6 w 8"/>
                    <a:gd name="T41" fmla="*/ 3 h 3"/>
                    <a:gd name="T42" fmla="*/ 6 w 8"/>
                    <a:gd name="T43" fmla="*/ 3 h 3"/>
                    <a:gd name="T44" fmla="*/ 8 w 8"/>
                    <a:gd name="T45" fmla="*/ 2 h 3"/>
                    <a:gd name="T46" fmla="*/ 8 w 8"/>
                    <a:gd name="T47" fmla="*/ 2 h 3"/>
                    <a:gd name="T48" fmla="*/ 7 w 8"/>
                    <a:gd name="T4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3">
                      <a:moveTo>
                        <a:pt x="7" y="1"/>
                      </a:moveTo>
                      <a:cubicBezTo>
                        <a:pt x="7" y="1"/>
                        <a:pt x="7" y="1"/>
                        <a:pt x="7" y="1"/>
                      </a:cubicBezTo>
                      <a:cubicBezTo>
                        <a:pt x="6" y="1"/>
                        <a:pt x="7" y="1"/>
                        <a:pt x="6" y="1"/>
                      </a:cubicBezTo>
                      <a:cubicBezTo>
                        <a:pt x="6" y="0"/>
                        <a:pt x="6" y="0"/>
                        <a:pt x="6" y="0"/>
                      </a:cubicBezTo>
                      <a:cubicBezTo>
                        <a:pt x="6" y="0"/>
                        <a:pt x="5" y="0"/>
                        <a:pt x="5" y="0"/>
                      </a:cubicBezTo>
                      <a:cubicBezTo>
                        <a:pt x="4" y="0"/>
                        <a:pt x="4" y="0"/>
                        <a:pt x="4" y="0"/>
                      </a:cubicBezTo>
                      <a:cubicBezTo>
                        <a:pt x="4" y="1"/>
                        <a:pt x="3" y="1"/>
                        <a:pt x="3" y="1"/>
                      </a:cubicBezTo>
                      <a:cubicBezTo>
                        <a:pt x="3" y="1"/>
                        <a:pt x="3" y="1"/>
                        <a:pt x="3" y="1"/>
                      </a:cubicBezTo>
                      <a:cubicBezTo>
                        <a:pt x="0" y="1"/>
                        <a:pt x="0" y="1"/>
                        <a:pt x="0" y="1"/>
                      </a:cubicBezTo>
                      <a:cubicBezTo>
                        <a:pt x="0" y="1"/>
                        <a:pt x="0" y="1"/>
                        <a:pt x="0" y="1"/>
                      </a:cubicBezTo>
                      <a:cubicBezTo>
                        <a:pt x="0" y="1"/>
                        <a:pt x="0" y="2"/>
                        <a:pt x="0" y="2"/>
                      </a:cubicBezTo>
                      <a:cubicBezTo>
                        <a:pt x="0" y="2"/>
                        <a:pt x="0" y="2"/>
                        <a:pt x="0" y="2"/>
                      </a:cubicBezTo>
                      <a:cubicBezTo>
                        <a:pt x="0" y="2"/>
                        <a:pt x="1" y="2"/>
                        <a:pt x="1" y="2"/>
                      </a:cubicBezTo>
                      <a:cubicBezTo>
                        <a:pt x="3" y="3"/>
                        <a:pt x="3" y="3"/>
                        <a:pt x="3" y="3"/>
                      </a:cubicBezTo>
                      <a:cubicBezTo>
                        <a:pt x="3" y="3"/>
                        <a:pt x="4" y="3"/>
                        <a:pt x="4" y="3"/>
                      </a:cubicBezTo>
                      <a:cubicBezTo>
                        <a:pt x="4" y="3"/>
                        <a:pt x="4" y="3"/>
                        <a:pt x="5" y="3"/>
                      </a:cubicBezTo>
                      <a:cubicBezTo>
                        <a:pt x="6" y="3"/>
                        <a:pt x="6" y="3"/>
                        <a:pt x="6" y="3"/>
                      </a:cubicBezTo>
                      <a:cubicBezTo>
                        <a:pt x="6" y="3"/>
                        <a:pt x="6" y="3"/>
                        <a:pt x="6" y="3"/>
                      </a:cubicBezTo>
                      <a:cubicBezTo>
                        <a:pt x="6" y="3"/>
                        <a:pt x="6" y="3"/>
                        <a:pt x="6" y="3"/>
                      </a:cubicBezTo>
                      <a:cubicBezTo>
                        <a:pt x="6" y="3"/>
                        <a:pt x="7" y="3"/>
                        <a:pt x="7" y="3"/>
                      </a:cubicBezTo>
                      <a:cubicBezTo>
                        <a:pt x="6" y="3"/>
                        <a:pt x="6" y="3"/>
                        <a:pt x="6" y="3"/>
                      </a:cubicBezTo>
                      <a:cubicBezTo>
                        <a:pt x="6" y="3"/>
                        <a:pt x="6" y="3"/>
                        <a:pt x="6" y="3"/>
                      </a:cubicBezTo>
                      <a:cubicBezTo>
                        <a:pt x="8" y="2"/>
                        <a:pt x="8" y="2"/>
                        <a:pt x="8" y="2"/>
                      </a:cubicBezTo>
                      <a:cubicBezTo>
                        <a:pt x="8" y="2"/>
                        <a:pt x="8" y="2"/>
                        <a:pt x="8" y="2"/>
                      </a:cubicBezTo>
                      <a:cubicBezTo>
                        <a:pt x="8" y="2"/>
                        <a:pt x="8" y="1"/>
                        <a:pt x="7"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3" name="Freeform 4594"/>
                <p:cNvSpPr>
                  <a:spLocks/>
                </p:cNvSpPr>
                <p:nvPr/>
              </p:nvSpPr>
              <p:spPr bwMode="auto">
                <a:xfrm>
                  <a:off x="3130550" y="2673350"/>
                  <a:ext cx="3175" cy="3175"/>
                </a:xfrm>
                <a:custGeom>
                  <a:avLst/>
                  <a:gdLst>
                    <a:gd name="T0" fmla="*/ 0 w 1"/>
                    <a:gd name="T1" fmla="*/ 1 h 1"/>
                    <a:gd name="T2" fmla="*/ 1 w 1"/>
                    <a:gd name="T3" fmla="*/ 1 h 1"/>
                    <a:gd name="T4" fmla="*/ 1 w 1"/>
                    <a:gd name="T5" fmla="*/ 0 h 1"/>
                    <a:gd name="T6" fmla="*/ 0 w 1"/>
                    <a:gd name="T7" fmla="*/ 0 h 1"/>
                    <a:gd name="T8" fmla="*/ 0 w 1"/>
                    <a:gd name="T9" fmla="*/ 0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0" y="1"/>
                        <a:pt x="1" y="1"/>
                      </a:cubicBezTo>
                      <a:cubicBezTo>
                        <a:pt x="1" y="1"/>
                        <a:pt x="1" y="0"/>
                        <a:pt x="1" y="0"/>
                      </a:cubicBezTo>
                      <a:cubicBezTo>
                        <a:pt x="1" y="0"/>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4" name="Freeform 4595"/>
                <p:cNvSpPr>
                  <a:spLocks/>
                </p:cNvSpPr>
                <p:nvPr/>
              </p:nvSpPr>
              <p:spPr bwMode="auto">
                <a:xfrm>
                  <a:off x="3117850" y="2673350"/>
                  <a:ext cx="6350" cy="3175"/>
                </a:xfrm>
                <a:custGeom>
                  <a:avLst/>
                  <a:gdLst>
                    <a:gd name="T0" fmla="*/ 0 w 2"/>
                    <a:gd name="T1" fmla="*/ 1 h 1"/>
                    <a:gd name="T2" fmla="*/ 1 w 2"/>
                    <a:gd name="T3" fmla="*/ 1 h 1"/>
                    <a:gd name="T4" fmla="*/ 2 w 2"/>
                    <a:gd name="T5" fmla="*/ 1 h 1"/>
                    <a:gd name="T6" fmla="*/ 2 w 2"/>
                    <a:gd name="T7" fmla="*/ 0 h 1"/>
                    <a:gd name="T8" fmla="*/ 1 w 2"/>
                    <a:gd name="T9" fmla="*/ 0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0" y="1"/>
                        <a:pt x="1" y="1"/>
                      </a:cubicBezTo>
                      <a:cubicBezTo>
                        <a:pt x="2" y="1"/>
                        <a:pt x="2" y="1"/>
                        <a:pt x="2" y="1"/>
                      </a:cubicBezTo>
                      <a:cubicBezTo>
                        <a:pt x="2" y="0"/>
                        <a:pt x="2" y="0"/>
                        <a:pt x="2" y="0"/>
                      </a:cubicBezTo>
                      <a:cubicBezTo>
                        <a:pt x="2" y="0"/>
                        <a:pt x="1" y="0"/>
                        <a:pt x="1"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5" name="Freeform 4596"/>
                <p:cNvSpPr>
                  <a:spLocks/>
                </p:cNvSpPr>
                <p:nvPr/>
              </p:nvSpPr>
              <p:spPr bwMode="auto">
                <a:xfrm>
                  <a:off x="3130550" y="2616200"/>
                  <a:ext cx="3175" cy="0"/>
                </a:xfrm>
                <a:custGeom>
                  <a:avLst/>
                  <a:gdLst>
                    <a:gd name="T0" fmla="*/ 0 w 1"/>
                    <a:gd name="T1" fmla="*/ 0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6" name="Freeform 4597"/>
                <p:cNvSpPr>
                  <a:spLocks/>
                </p:cNvSpPr>
                <p:nvPr/>
              </p:nvSpPr>
              <p:spPr bwMode="auto">
                <a:xfrm>
                  <a:off x="3181350" y="2552700"/>
                  <a:ext cx="6350" cy="0"/>
                </a:xfrm>
                <a:custGeom>
                  <a:avLst/>
                  <a:gdLst>
                    <a:gd name="T0" fmla="*/ 1 w 2"/>
                    <a:gd name="T1" fmla="*/ 2 w 2"/>
                    <a:gd name="T2" fmla="*/ 1 w 2"/>
                    <a:gd name="T3" fmla="*/ 1 w 2"/>
                    <a:gd name="T4" fmla="*/ 1 w 2"/>
                    <a:gd name="T5" fmla="*/ 0 w 2"/>
                    <a:gd name="T6" fmla="*/ 0 w 2"/>
                    <a:gd name="T7" fmla="*/ 1 w 2"/>
                    <a:gd name="T8" fmla="*/ 1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1" y="0"/>
                      </a:moveTo>
                      <a:cubicBezTo>
                        <a:pt x="1" y="0"/>
                        <a:pt x="2" y="0"/>
                        <a:pt x="2" y="0"/>
                      </a:cubicBezTo>
                      <a:cubicBezTo>
                        <a:pt x="2" y="0"/>
                        <a:pt x="2" y="0"/>
                        <a:pt x="1" y="0"/>
                      </a:cubicBezTo>
                      <a:cubicBezTo>
                        <a:pt x="1" y="0"/>
                        <a:pt x="1" y="0"/>
                        <a:pt x="1" y="0"/>
                      </a:cubicBezTo>
                      <a:cubicBezTo>
                        <a:pt x="1" y="0"/>
                        <a:pt x="1" y="0"/>
                        <a:pt x="1" y="0"/>
                      </a:cubicBezTo>
                      <a:cubicBezTo>
                        <a:pt x="0"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7" name="Freeform 4598"/>
                <p:cNvSpPr>
                  <a:spLocks/>
                </p:cNvSpPr>
                <p:nvPr/>
              </p:nvSpPr>
              <p:spPr bwMode="auto">
                <a:xfrm>
                  <a:off x="3167063" y="2598737"/>
                  <a:ext cx="6350" cy="0"/>
                </a:xfrm>
                <a:custGeom>
                  <a:avLst/>
                  <a:gdLst>
                    <a:gd name="T0" fmla="*/ 2 w 2"/>
                    <a:gd name="T1" fmla="*/ 2 w 2"/>
                    <a:gd name="T2" fmla="*/ 2 w 2"/>
                    <a:gd name="T3" fmla="*/ 2 w 2"/>
                    <a:gd name="T4" fmla="*/ 1 w 2"/>
                    <a:gd name="T5" fmla="*/ 1 w 2"/>
                    <a:gd name="T6" fmla="*/ 0 w 2"/>
                    <a:gd name="T7" fmla="*/ 1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cubicBezTo>
                        <a:pt x="2" y="0"/>
                        <a:pt x="2" y="0"/>
                        <a:pt x="2" y="0"/>
                      </a:cubicBezTo>
                      <a:cubicBezTo>
                        <a:pt x="2" y="0"/>
                        <a:pt x="2" y="0"/>
                        <a:pt x="2" y="0"/>
                      </a:cubicBezTo>
                      <a:cubicBezTo>
                        <a:pt x="2" y="0"/>
                        <a:pt x="2" y="0"/>
                        <a:pt x="2" y="0"/>
                      </a:cubicBezTo>
                      <a:cubicBezTo>
                        <a:pt x="2" y="0"/>
                        <a:pt x="1" y="0"/>
                        <a:pt x="1" y="0"/>
                      </a:cubicBezTo>
                      <a:cubicBezTo>
                        <a:pt x="1" y="0"/>
                        <a:pt x="1" y="0"/>
                        <a:pt x="1" y="0"/>
                      </a:cubicBezTo>
                      <a:cubicBezTo>
                        <a:pt x="0" y="0"/>
                        <a:pt x="0" y="0"/>
                        <a:pt x="0" y="0"/>
                      </a:cubicBezTo>
                      <a:cubicBezTo>
                        <a:pt x="0" y="0"/>
                        <a:pt x="1" y="0"/>
                        <a:pt x="1" y="0"/>
                      </a:cubicBezTo>
                      <a:cubicBezTo>
                        <a:pt x="1"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8" name="Freeform 4599"/>
                <p:cNvSpPr>
                  <a:spLocks/>
                </p:cNvSpPr>
                <p:nvPr/>
              </p:nvSpPr>
              <p:spPr bwMode="auto">
                <a:xfrm>
                  <a:off x="3103563" y="2492375"/>
                  <a:ext cx="14288" cy="12700"/>
                </a:xfrm>
                <a:custGeom>
                  <a:avLst/>
                  <a:gdLst>
                    <a:gd name="T0" fmla="*/ 0 w 5"/>
                    <a:gd name="T1" fmla="*/ 3 h 4"/>
                    <a:gd name="T2" fmla="*/ 1 w 5"/>
                    <a:gd name="T3" fmla="*/ 3 h 4"/>
                    <a:gd name="T4" fmla="*/ 2 w 5"/>
                    <a:gd name="T5" fmla="*/ 4 h 4"/>
                    <a:gd name="T6" fmla="*/ 3 w 5"/>
                    <a:gd name="T7" fmla="*/ 4 h 4"/>
                    <a:gd name="T8" fmla="*/ 4 w 5"/>
                    <a:gd name="T9" fmla="*/ 4 h 4"/>
                    <a:gd name="T10" fmla="*/ 5 w 5"/>
                    <a:gd name="T11" fmla="*/ 3 h 4"/>
                    <a:gd name="T12" fmla="*/ 5 w 5"/>
                    <a:gd name="T13" fmla="*/ 2 h 4"/>
                    <a:gd name="T14" fmla="*/ 3 w 5"/>
                    <a:gd name="T15" fmla="*/ 0 h 4"/>
                    <a:gd name="T16" fmla="*/ 3 w 5"/>
                    <a:gd name="T17" fmla="*/ 0 h 4"/>
                    <a:gd name="T18" fmla="*/ 0 w 5"/>
                    <a:gd name="T19" fmla="*/ 2 h 4"/>
                    <a:gd name="T20" fmla="*/ 0 w 5"/>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3"/>
                      </a:moveTo>
                      <a:cubicBezTo>
                        <a:pt x="0" y="3"/>
                        <a:pt x="0" y="3"/>
                        <a:pt x="1" y="3"/>
                      </a:cubicBezTo>
                      <a:cubicBezTo>
                        <a:pt x="1" y="3"/>
                        <a:pt x="2" y="4"/>
                        <a:pt x="2" y="4"/>
                      </a:cubicBezTo>
                      <a:cubicBezTo>
                        <a:pt x="2" y="4"/>
                        <a:pt x="3" y="4"/>
                        <a:pt x="3" y="4"/>
                      </a:cubicBezTo>
                      <a:cubicBezTo>
                        <a:pt x="3" y="4"/>
                        <a:pt x="4" y="4"/>
                        <a:pt x="4" y="4"/>
                      </a:cubicBezTo>
                      <a:cubicBezTo>
                        <a:pt x="5" y="3"/>
                        <a:pt x="5" y="3"/>
                        <a:pt x="5" y="3"/>
                      </a:cubicBezTo>
                      <a:cubicBezTo>
                        <a:pt x="5" y="3"/>
                        <a:pt x="5" y="3"/>
                        <a:pt x="5" y="2"/>
                      </a:cubicBezTo>
                      <a:cubicBezTo>
                        <a:pt x="3" y="0"/>
                        <a:pt x="3" y="0"/>
                        <a:pt x="3" y="0"/>
                      </a:cubicBezTo>
                      <a:cubicBezTo>
                        <a:pt x="3" y="0"/>
                        <a:pt x="3" y="0"/>
                        <a:pt x="3" y="0"/>
                      </a:cubicBezTo>
                      <a:cubicBezTo>
                        <a:pt x="0" y="2"/>
                        <a:pt x="0" y="2"/>
                        <a:pt x="0" y="2"/>
                      </a:cubicBezTo>
                      <a:cubicBezTo>
                        <a:pt x="0" y="2"/>
                        <a:pt x="0" y="2"/>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29" name="Freeform 4600"/>
                <p:cNvSpPr>
                  <a:spLocks/>
                </p:cNvSpPr>
                <p:nvPr/>
              </p:nvSpPr>
              <p:spPr bwMode="auto">
                <a:xfrm>
                  <a:off x="3124200" y="2489200"/>
                  <a:ext cx="20638" cy="9525"/>
                </a:xfrm>
                <a:custGeom>
                  <a:avLst/>
                  <a:gdLst>
                    <a:gd name="T0" fmla="*/ 0 w 7"/>
                    <a:gd name="T1" fmla="*/ 2 h 3"/>
                    <a:gd name="T2" fmla="*/ 1 w 7"/>
                    <a:gd name="T3" fmla="*/ 3 h 3"/>
                    <a:gd name="T4" fmla="*/ 2 w 7"/>
                    <a:gd name="T5" fmla="*/ 3 h 3"/>
                    <a:gd name="T6" fmla="*/ 4 w 7"/>
                    <a:gd name="T7" fmla="*/ 3 h 3"/>
                    <a:gd name="T8" fmla="*/ 4 w 7"/>
                    <a:gd name="T9" fmla="*/ 3 h 3"/>
                    <a:gd name="T10" fmla="*/ 6 w 7"/>
                    <a:gd name="T11" fmla="*/ 1 h 3"/>
                    <a:gd name="T12" fmla="*/ 6 w 7"/>
                    <a:gd name="T13" fmla="*/ 1 h 3"/>
                    <a:gd name="T14" fmla="*/ 7 w 7"/>
                    <a:gd name="T15" fmla="*/ 1 h 3"/>
                    <a:gd name="T16" fmla="*/ 6 w 7"/>
                    <a:gd name="T17" fmla="*/ 1 h 3"/>
                    <a:gd name="T18" fmla="*/ 6 w 7"/>
                    <a:gd name="T19" fmla="*/ 0 h 3"/>
                    <a:gd name="T20" fmla="*/ 6 w 7"/>
                    <a:gd name="T21" fmla="*/ 0 h 3"/>
                    <a:gd name="T22" fmla="*/ 2 w 7"/>
                    <a:gd name="T23" fmla="*/ 0 h 3"/>
                    <a:gd name="T24" fmla="*/ 1 w 7"/>
                    <a:gd name="T25" fmla="*/ 0 h 3"/>
                    <a:gd name="T26" fmla="*/ 0 w 7"/>
                    <a:gd name="T27" fmla="*/ 0 h 3"/>
                    <a:gd name="T28" fmla="*/ 0 w 7"/>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3">
                      <a:moveTo>
                        <a:pt x="0" y="2"/>
                      </a:moveTo>
                      <a:cubicBezTo>
                        <a:pt x="1" y="3"/>
                        <a:pt x="1" y="3"/>
                        <a:pt x="1" y="3"/>
                      </a:cubicBezTo>
                      <a:cubicBezTo>
                        <a:pt x="1" y="3"/>
                        <a:pt x="2" y="3"/>
                        <a:pt x="2" y="3"/>
                      </a:cubicBezTo>
                      <a:cubicBezTo>
                        <a:pt x="4" y="3"/>
                        <a:pt x="4" y="3"/>
                        <a:pt x="4" y="3"/>
                      </a:cubicBezTo>
                      <a:cubicBezTo>
                        <a:pt x="4" y="3"/>
                        <a:pt x="4" y="3"/>
                        <a:pt x="4" y="3"/>
                      </a:cubicBezTo>
                      <a:cubicBezTo>
                        <a:pt x="4" y="3"/>
                        <a:pt x="4" y="2"/>
                        <a:pt x="6" y="1"/>
                      </a:cubicBezTo>
                      <a:cubicBezTo>
                        <a:pt x="6" y="1"/>
                        <a:pt x="6" y="1"/>
                        <a:pt x="6" y="1"/>
                      </a:cubicBezTo>
                      <a:cubicBezTo>
                        <a:pt x="6" y="1"/>
                        <a:pt x="7" y="1"/>
                        <a:pt x="7" y="1"/>
                      </a:cubicBezTo>
                      <a:cubicBezTo>
                        <a:pt x="6" y="1"/>
                        <a:pt x="6" y="1"/>
                        <a:pt x="6" y="1"/>
                      </a:cubicBezTo>
                      <a:cubicBezTo>
                        <a:pt x="6" y="0"/>
                        <a:pt x="6" y="0"/>
                        <a:pt x="6" y="0"/>
                      </a:cubicBezTo>
                      <a:cubicBezTo>
                        <a:pt x="6" y="0"/>
                        <a:pt x="6" y="0"/>
                        <a:pt x="6" y="0"/>
                      </a:cubicBezTo>
                      <a:cubicBezTo>
                        <a:pt x="2" y="0"/>
                        <a:pt x="2" y="0"/>
                        <a:pt x="2" y="0"/>
                      </a:cubicBezTo>
                      <a:cubicBezTo>
                        <a:pt x="2" y="0"/>
                        <a:pt x="2" y="0"/>
                        <a:pt x="1" y="0"/>
                      </a:cubicBezTo>
                      <a:cubicBezTo>
                        <a:pt x="1" y="0"/>
                        <a:pt x="0" y="0"/>
                        <a:pt x="0" y="0"/>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0" name="Freeform 4601"/>
                <p:cNvSpPr>
                  <a:spLocks/>
                </p:cNvSpPr>
                <p:nvPr/>
              </p:nvSpPr>
              <p:spPr bwMode="auto">
                <a:xfrm>
                  <a:off x="3163888" y="259873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1" name="Freeform 4602"/>
                <p:cNvSpPr>
                  <a:spLocks/>
                </p:cNvSpPr>
                <p:nvPr/>
              </p:nvSpPr>
              <p:spPr bwMode="auto">
                <a:xfrm>
                  <a:off x="3106738" y="2489200"/>
                  <a:ext cx="3175" cy="0"/>
                </a:xfrm>
                <a:custGeom>
                  <a:avLst/>
                  <a:gdLst>
                    <a:gd name="T0" fmla="*/ 1 w 1"/>
                    <a:gd name="T1" fmla="*/ 0 w 1"/>
                    <a:gd name="T2" fmla="*/ 1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0" y="0"/>
                        <a:pt x="0" y="0"/>
                        <a:pt x="0" y="0"/>
                      </a:cubicBezTo>
                      <a:cubicBezTo>
                        <a:pt x="0"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2" name="Freeform 4603"/>
                <p:cNvSpPr>
                  <a:spLocks/>
                </p:cNvSpPr>
                <p:nvPr/>
              </p:nvSpPr>
              <p:spPr bwMode="auto">
                <a:xfrm>
                  <a:off x="3144838" y="2616200"/>
                  <a:ext cx="7938" cy="0"/>
                </a:xfrm>
                <a:custGeom>
                  <a:avLst/>
                  <a:gdLst>
                    <a:gd name="T0" fmla="*/ 2 w 3"/>
                    <a:gd name="T1" fmla="*/ 0 w 3"/>
                    <a:gd name="T2" fmla="*/ 0 w 3"/>
                    <a:gd name="T3" fmla="*/ 0 w 3"/>
                    <a:gd name="T4" fmla="*/ 1 w 3"/>
                    <a:gd name="T5" fmla="*/ 2 w 3"/>
                    <a:gd name="T6" fmla="*/ 3 w 3"/>
                    <a:gd name="T7" fmla="*/ 3 w 3"/>
                    <a:gd name="T8" fmla="*/ 2 w 3"/>
                    <a:gd name="T9" fmla="*/ 2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2" y="0"/>
                      </a:moveTo>
                      <a:cubicBezTo>
                        <a:pt x="0" y="0"/>
                        <a:pt x="0" y="0"/>
                        <a:pt x="0" y="0"/>
                      </a:cubicBezTo>
                      <a:cubicBezTo>
                        <a:pt x="0" y="0"/>
                        <a:pt x="0" y="0"/>
                        <a:pt x="0" y="0"/>
                      </a:cubicBezTo>
                      <a:cubicBezTo>
                        <a:pt x="0" y="0"/>
                        <a:pt x="0" y="0"/>
                        <a:pt x="0" y="0"/>
                      </a:cubicBezTo>
                      <a:cubicBezTo>
                        <a:pt x="0" y="0"/>
                        <a:pt x="0" y="0"/>
                        <a:pt x="1" y="0"/>
                      </a:cubicBezTo>
                      <a:cubicBezTo>
                        <a:pt x="2" y="0"/>
                        <a:pt x="2" y="0"/>
                        <a:pt x="2" y="0"/>
                      </a:cubicBezTo>
                      <a:cubicBezTo>
                        <a:pt x="2" y="0"/>
                        <a:pt x="3" y="0"/>
                        <a:pt x="3" y="0"/>
                      </a:cubicBezTo>
                      <a:cubicBezTo>
                        <a:pt x="3" y="0"/>
                        <a:pt x="3" y="0"/>
                        <a:pt x="3" y="0"/>
                      </a:cubicBezTo>
                      <a:cubicBezTo>
                        <a:pt x="3" y="0"/>
                        <a:pt x="3"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3" name="Freeform 4604"/>
                <p:cNvSpPr>
                  <a:spLocks/>
                </p:cNvSpPr>
                <p:nvPr/>
              </p:nvSpPr>
              <p:spPr bwMode="auto">
                <a:xfrm>
                  <a:off x="3163888" y="2555875"/>
                  <a:ext cx="3175"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4" name="Freeform 4605"/>
                <p:cNvSpPr>
                  <a:spLocks/>
                </p:cNvSpPr>
                <p:nvPr/>
              </p:nvSpPr>
              <p:spPr bwMode="auto">
                <a:xfrm>
                  <a:off x="3163888" y="2613025"/>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5" name="Freeform 4606"/>
                <p:cNvSpPr>
                  <a:spLocks/>
                </p:cNvSpPr>
                <p:nvPr/>
              </p:nvSpPr>
              <p:spPr bwMode="auto">
                <a:xfrm>
                  <a:off x="3149600" y="2619375"/>
                  <a:ext cx="17463" cy="3175"/>
                </a:xfrm>
                <a:custGeom>
                  <a:avLst/>
                  <a:gdLst>
                    <a:gd name="T0" fmla="*/ 4 w 6"/>
                    <a:gd name="T1" fmla="*/ 0 h 1"/>
                    <a:gd name="T2" fmla="*/ 3 w 6"/>
                    <a:gd name="T3" fmla="*/ 0 h 1"/>
                    <a:gd name="T4" fmla="*/ 2 w 6"/>
                    <a:gd name="T5" fmla="*/ 0 h 1"/>
                    <a:gd name="T6" fmla="*/ 2 w 6"/>
                    <a:gd name="T7" fmla="*/ 1 h 1"/>
                    <a:gd name="T8" fmla="*/ 2 w 6"/>
                    <a:gd name="T9" fmla="*/ 1 h 1"/>
                    <a:gd name="T10" fmla="*/ 1 w 6"/>
                    <a:gd name="T11" fmla="*/ 1 h 1"/>
                    <a:gd name="T12" fmla="*/ 1 w 6"/>
                    <a:gd name="T13" fmla="*/ 1 h 1"/>
                    <a:gd name="T14" fmla="*/ 0 w 6"/>
                    <a:gd name="T15" fmla="*/ 1 h 1"/>
                    <a:gd name="T16" fmla="*/ 1 w 6"/>
                    <a:gd name="T17" fmla="*/ 1 h 1"/>
                    <a:gd name="T18" fmla="*/ 6 w 6"/>
                    <a:gd name="T19" fmla="*/ 1 h 1"/>
                    <a:gd name="T20" fmla="*/ 6 w 6"/>
                    <a:gd name="T21" fmla="*/ 1 h 1"/>
                    <a:gd name="T22" fmla="*/ 6 w 6"/>
                    <a:gd name="T23" fmla="*/ 1 h 1"/>
                    <a:gd name="T24" fmla="*/ 6 w 6"/>
                    <a:gd name="T25" fmla="*/ 1 h 1"/>
                    <a:gd name="T26" fmla="*/ 4 w 6"/>
                    <a:gd name="T27" fmla="*/ 0 h 1"/>
                    <a:gd name="T28" fmla="*/ 4 w 6"/>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
                      <a:moveTo>
                        <a:pt x="4" y="0"/>
                      </a:moveTo>
                      <a:cubicBezTo>
                        <a:pt x="3" y="0"/>
                        <a:pt x="3" y="0"/>
                        <a:pt x="3" y="0"/>
                      </a:cubicBezTo>
                      <a:cubicBezTo>
                        <a:pt x="2" y="0"/>
                        <a:pt x="2" y="0"/>
                        <a:pt x="2" y="0"/>
                      </a:cubicBezTo>
                      <a:cubicBezTo>
                        <a:pt x="2" y="0"/>
                        <a:pt x="2" y="1"/>
                        <a:pt x="2" y="1"/>
                      </a:cubicBezTo>
                      <a:cubicBezTo>
                        <a:pt x="2" y="1"/>
                        <a:pt x="1" y="1"/>
                        <a:pt x="2" y="1"/>
                      </a:cubicBezTo>
                      <a:cubicBezTo>
                        <a:pt x="2" y="1"/>
                        <a:pt x="1" y="1"/>
                        <a:pt x="1" y="1"/>
                      </a:cubicBezTo>
                      <a:cubicBezTo>
                        <a:pt x="1" y="1"/>
                        <a:pt x="1" y="1"/>
                        <a:pt x="1" y="1"/>
                      </a:cubicBezTo>
                      <a:cubicBezTo>
                        <a:pt x="1" y="1"/>
                        <a:pt x="0" y="1"/>
                        <a:pt x="0" y="1"/>
                      </a:cubicBezTo>
                      <a:cubicBezTo>
                        <a:pt x="0" y="1"/>
                        <a:pt x="1" y="1"/>
                        <a:pt x="1" y="1"/>
                      </a:cubicBezTo>
                      <a:cubicBezTo>
                        <a:pt x="6" y="1"/>
                        <a:pt x="6" y="1"/>
                        <a:pt x="6" y="1"/>
                      </a:cubicBezTo>
                      <a:cubicBezTo>
                        <a:pt x="6" y="1"/>
                        <a:pt x="6" y="1"/>
                        <a:pt x="6" y="1"/>
                      </a:cubicBezTo>
                      <a:cubicBezTo>
                        <a:pt x="6" y="1"/>
                        <a:pt x="6" y="1"/>
                        <a:pt x="6" y="1"/>
                      </a:cubicBezTo>
                      <a:cubicBezTo>
                        <a:pt x="6" y="1"/>
                        <a:pt x="6" y="1"/>
                        <a:pt x="6" y="1"/>
                      </a:cubicBezTo>
                      <a:cubicBezTo>
                        <a:pt x="4" y="0"/>
                        <a:pt x="4" y="0"/>
                        <a:pt x="4" y="0"/>
                      </a:cubicBezTo>
                      <a:cubicBezTo>
                        <a:pt x="4" y="0"/>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6" name="Freeform 4607"/>
                <p:cNvSpPr>
                  <a:spLocks/>
                </p:cNvSpPr>
                <p:nvPr/>
              </p:nvSpPr>
              <p:spPr bwMode="auto">
                <a:xfrm>
                  <a:off x="3163888" y="2549525"/>
                  <a:ext cx="17463" cy="14287"/>
                </a:xfrm>
                <a:custGeom>
                  <a:avLst/>
                  <a:gdLst>
                    <a:gd name="T0" fmla="*/ 3 w 6"/>
                    <a:gd name="T1" fmla="*/ 0 h 5"/>
                    <a:gd name="T2" fmla="*/ 2 w 6"/>
                    <a:gd name="T3" fmla="*/ 0 h 5"/>
                    <a:gd name="T4" fmla="*/ 1 w 6"/>
                    <a:gd name="T5" fmla="*/ 0 h 5"/>
                    <a:gd name="T6" fmla="*/ 0 w 6"/>
                    <a:gd name="T7" fmla="*/ 0 h 5"/>
                    <a:gd name="T8" fmla="*/ 0 w 6"/>
                    <a:gd name="T9" fmla="*/ 0 h 5"/>
                    <a:gd name="T10" fmla="*/ 0 w 6"/>
                    <a:gd name="T11" fmla="*/ 0 h 5"/>
                    <a:gd name="T12" fmla="*/ 1 w 6"/>
                    <a:gd name="T13" fmla="*/ 0 h 5"/>
                    <a:gd name="T14" fmla="*/ 1 w 6"/>
                    <a:gd name="T15" fmla="*/ 0 h 5"/>
                    <a:gd name="T16" fmla="*/ 1 w 6"/>
                    <a:gd name="T17" fmla="*/ 1 h 5"/>
                    <a:gd name="T18" fmla="*/ 0 w 6"/>
                    <a:gd name="T19" fmla="*/ 1 h 5"/>
                    <a:gd name="T20" fmla="*/ 0 w 6"/>
                    <a:gd name="T21" fmla="*/ 1 h 5"/>
                    <a:gd name="T22" fmla="*/ 0 w 6"/>
                    <a:gd name="T23" fmla="*/ 1 h 5"/>
                    <a:gd name="T24" fmla="*/ 1 w 6"/>
                    <a:gd name="T25" fmla="*/ 1 h 5"/>
                    <a:gd name="T26" fmla="*/ 2 w 6"/>
                    <a:gd name="T27" fmla="*/ 1 h 5"/>
                    <a:gd name="T28" fmla="*/ 2 w 6"/>
                    <a:gd name="T29" fmla="*/ 1 h 5"/>
                    <a:gd name="T30" fmla="*/ 3 w 6"/>
                    <a:gd name="T31" fmla="*/ 0 h 5"/>
                    <a:gd name="T32" fmla="*/ 3 w 6"/>
                    <a:gd name="T33" fmla="*/ 0 h 5"/>
                    <a:gd name="T34" fmla="*/ 2 w 6"/>
                    <a:gd name="T35" fmla="*/ 1 h 5"/>
                    <a:gd name="T36" fmla="*/ 2 w 6"/>
                    <a:gd name="T37" fmla="*/ 1 h 5"/>
                    <a:gd name="T38" fmla="*/ 2 w 6"/>
                    <a:gd name="T39" fmla="*/ 1 h 5"/>
                    <a:gd name="T40" fmla="*/ 1 w 6"/>
                    <a:gd name="T41" fmla="*/ 2 h 5"/>
                    <a:gd name="T42" fmla="*/ 1 w 6"/>
                    <a:gd name="T43" fmla="*/ 2 h 5"/>
                    <a:gd name="T44" fmla="*/ 1 w 6"/>
                    <a:gd name="T45" fmla="*/ 2 h 5"/>
                    <a:gd name="T46" fmla="*/ 0 w 6"/>
                    <a:gd name="T47" fmla="*/ 2 h 5"/>
                    <a:gd name="T48" fmla="*/ 0 w 6"/>
                    <a:gd name="T49" fmla="*/ 3 h 5"/>
                    <a:gd name="T50" fmla="*/ 0 w 6"/>
                    <a:gd name="T51" fmla="*/ 3 h 5"/>
                    <a:gd name="T52" fmla="*/ 0 w 6"/>
                    <a:gd name="T53" fmla="*/ 3 h 5"/>
                    <a:gd name="T54" fmla="*/ 1 w 6"/>
                    <a:gd name="T55" fmla="*/ 3 h 5"/>
                    <a:gd name="T56" fmla="*/ 1 w 6"/>
                    <a:gd name="T57" fmla="*/ 5 h 5"/>
                    <a:gd name="T58" fmla="*/ 1 w 6"/>
                    <a:gd name="T59" fmla="*/ 5 h 5"/>
                    <a:gd name="T60" fmla="*/ 2 w 6"/>
                    <a:gd name="T61" fmla="*/ 5 h 5"/>
                    <a:gd name="T62" fmla="*/ 3 w 6"/>
                    <a:gd name="T63" fmla="*/ 5 h 5"/>
                    <a:gd name="T64" fmla="*/ 3 w 6"/>
                    <a:gd name="T65" fmla="*/ 5 h 5"/>
                    <a:gd name="T66" fmla="*/ 4 w 6"/>
                    <a:gd name="T67" fmla="*/ 2 h 5"/>
                    <a:gd name="T68" fmla="*/ 4 w 6"/>
                    <a:gd name="T69" fmla="*/ 2 h 5"/>
                    <a:gd name="T70" fmla="*/ 4 w 6"/>
                    <a:gd name="T71" fmla="*/ 2 h 5"/>
                    <a:gd name="T72" fmla="*/ 4 w 6"/>
                    <a:gd name="T73" fmla="*/ 2 h 5"/>
                    <a:gd name="T74" fmla="*/ 5 w 6"/>
                    <a:gd name="T75" fmla="*/ 2 h 5"/>
                    <a:gd name="T76" fmla="*/ 6 w 6"/>
                    <a:gd name="T77" fmla="*/ 1 h 5"/>
                    <a:gd name="T78" fmla="*/ 5 w 6"/>
                    <a:gd name="T79" fmla="*/ 1 h 5"/>
                    <a:gd name="T80" fmla="*/ 5 w 6"/>
                    <a:gd name="T81" fmla="*/ 1 h 5"/>
                    <a:gd name="T82" fmla="*/ 4 w 6"/>
                    <a:gd name="T83" fmla="*/ 0 h 5"/>
                    <a:gd name="T84" fmla="*/ 3 w 6"/>
                    <a:gd name="T8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5">
                      <a:moveTo>
                        <a:pt x="3" y="0"/>
                      </a:moveTo>
                      <a:cubicBezTo>
                        <a:pt x="3" y="0"/>
                        <a:pt x="2" y="0"/>
                        <a:pt x="2" y="0"/>
                      </a:cubicBezTo>
                      <a:cubicBezTo>
                        <a:pt x="2" y="0"/>
                        <a:pt x="1" y="0"/>
                        <a:pt x="1"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1" y="1"/>
                        <a:pt x="1" y="1"/>
                      </a:cubicBezTo>
                      <a:cubicBezTo>
                        <a:pt x="1" y="1"/>
                        <a:pt x="1" y="1"/>
                        <a:pt x="2" y="1"/>
                      </a:cubicBezTo>
                      <a:cubicBezTo>
                        <a:pt x="2" y="1"/>
                        <a:pt x="2" y="1"/>
                        <a:pt x="2" y="1"/>
                      </a:cubicBezTo>
                      <a:cubicBezTo>
                        <a:pt x="2" y="0"/>
                        <a:pt x="2" y="0"/>
                        <a:pt x="3" y="0"/>
                      </a:cubicBezTo>
                      <a:cubicBezTo>
                        <a:pt x="3" y="0"/>
                        <a:pt x="3" y="0"/>
                        <a:pt x="3" y="0"/>
                      </a:cubicBezTo>
                      <a:cubicBezTo>
                        <a:pt x="3" y="1"/>
                        <a:pt x="2" y="1"/>
                        <a:pt x="2" y="1"/>
                      </a:cubicBezTo>
                      <a:cubicBezTo>
                        <a:pt x="2" y="1"/>
                        <a:pt x="2" y="1"/>
                        <a:pt x="2" y="1"/>
                      </a:cubicBezTo>
                      <a:cubicBezTo>
                        <a:pt x="2" y="1"/>
                        <a:pt x="2" y="1"/>
                        <a:pt x="2" y="1"/>
                      </a:cubicBezTo>
                      <a:cubicBezTo>
                        <a:pt x="2" y="1"/>
                        <a:pt x="1" y="2"/>
                        <a:pt x="1" y="2"/>
                      </a:cubicBezTo>
                      <a:cubicBezTo>
                        <a:pt x="1" y="2"/>
                        <a:pt x="1" y="2"/>
                        <a:pt x="1" y="2"/>
                      </a:cubicBezTo>
                      <a:cubicBezTo>
                        <a:pt x="1" y="2"/>
                        <a:pt x="1" y="2"/>
                        <a:pt x="1" y="2"/>
                      </a:cubicBezTo>
                      <a:cubicBezTo>
                        <a:pt x="1" y="2"/>
                        <a:pt x="0" y="2"/>
                        <a:pt x="0" y="2"/>
                      </a:cubicBezTo>
                      <a:cubicBezTo>
                        <a:pt x="0" y="3"/>
                        <a:pt x="0" y="3"/>
                        <a:pt x="0" y="3"/>
                      </a:cubicBezTo>
                      <a:cubicBezTo>
                        <a:pt x="0" y="3"/>
                        <a:pt x="0" y="3"/>
                        <a:pt x="0" y="3"/>
                      </a:cubicBezTo>
                      <a:cubicBezTo>
                        <a:pt x="0" y="3"/>
                        <a:pt x="0" y="3"/>
                        <a:pt x="0" y="3"/>
                      </a:cubicBezTo>
                      <a:cubicBezTo>
                        <a:pt x="0" y="3"/>
                        <a:pt x="1" y="3"/>
                        <a:pt x="1" y="3"/>
                      </a:cubicBezTo>
                      <a:cubicBezTo>
                        <a:pt x="1" y="5"/>
                        <a:pt x="1" y="5"/>
                        <a:pt x="1" y="5"/>
                      </a:cubicBezTo>
                      <a:cubicBezTo>
                        <a:pt x="1" y="5"/>
                        <a:pt x="1" y="5"/>
                        <a:pt x="1" y="5"/>
                      </a:cubicBezTo>
                      <a:cubicBezTo>
                        <a:pt x="1" y="5"/>
                        <a:pt x="2" y="5"/>
                        <a:pt x="2" y="5"/>
                      </a:cubicBezTo>
                      <a:cubicBezTo>
                        <a:pt x="3" y="5"/>
                        <a:pt x="3" y="5"/>
                        <a:pt x="3" y="5"/>
                      </a:cubicBezTo>
                      <a:cubicBezTo>
                        <a:pt x="3" y="5"/>
                        <a:pt x="3" y="5"/>
                        <a:pt x="3" y="5"/>
                      </a:cubicBezTo>
                      <a:cubicBezTo>
                        <a:pt x="4" y="2"/>
                        <a:pt x="4" y="2"/>
                        <a:pt x="4" y="2"/>
                      </a:cubicBezTo>
                      <a:cubicBezTo>
                        <a:pt x="4" y="2"/>
                        <a:pt x="4" y="2"/>
                        <a:pt x="4" y="2"/>
                      </a:cubicBezTo>
                      <a:cubicBezTo>
                        <a:pt x="4" y="2"/>
                        <a:pt x="4" y="2"/>
                        <a:pt x="4" y="2"/>
                      </a:cubicBezTo>
                      <a:cubicBezTo>
                        <a:pt x="4" y="2"/>
                        <a:pt x="4" y="2"/>
                        <a:pt x="4" y="2"/>
                      </a:cubicBezTo>
                      <a:cubicBezTo>
                        <a:pt x="4" y="2"/>
                        <a:pt x="4" y="2"/>
                        <a:pt x="5" y="2"/>
                      </a:cubicBezTo>
                      <a:cubicBezTo>
                        <a:pt x="6" y="1"/>
                        <a:pt x="6" y="1"/>
                        <a:pt x="6" y="1"/>
                      </a:cubicBezTo>
                      <a:cubicBezTo>
                        <a:pt x="6" y="1"/>
                        <a:pt x="6" y="1"/>
                        <a:pt x="5" y="1"/>
                      </a:cubicBezTo>
                      <a:cubicBezTo>
                        <a:pt x="5" y="1"/>
                        <a:pt x="5" y="1"/>
                        <a:pt x="5" y="1"/>
                      </a:cubicBezTo>
                      <a:cubicBezTo>
                        <a:pt x="5" y="1"/>
                        <a:pt x="4" y="0"/>
                        <a:pt x="4" y="0"/>
                      </a:cubicBezTo>
                      <a:cubicBezTo>
                        <a:pt x="4" y="0"/>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7" name="Freeform 4608"/>
                <p:cNvSpPr>
                  <a:spLocks/>
                </p:cNvSpPr>
                <p:nvPr/>
              </p:nvSpPr>
              <p:spPr bwMode="auto">
                <a:xfrm>
                  <a:off x="3176588" y="2549525"/>
                  <a:ext cx="4763" cy="0"/>
                </a:xfrm>
                <a:custGeom>
                  <a:avLst/>
                  <a:gdLst>
                    <a:gd name="T0" fmla="*/ 1 w 2"/>
                    <a:gd name="T1" fmla="*/ 2 w 2"/>
                    <a:gd name="T2" fmla="*/ 2 w 2"/>
                    <a:gd name="T3" fmla="*/ 1 w 2"/>
                    <a:gd name="T4" fmla="*/ 1 w 2"/>
                    <a:gd name="T5" fmla="*/ 0 w 2"/>
                    <a:gd name="T6" fmla="*/ 0 w 2"/>
                    <a:gd name="T7" fmla="*/ 1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1" y="0"/>
                      </a:moveTo>
                      <a:cubicBezTo>
                        <a:pt x="2" y="0"/>
                        <a:pt x="2" y="0"/>
                        <a:pt x="2" y="0"/>
                      </a:cubicBezTo>
                      <a:cubicBezTo>
                        <a:pt x="2" y="0"/>
                        <a:pt x="2" y="0"/>
                        <a:pt x="2" y="0"/>
                      </a:cubicBezTo>
                      <a:cubicBezTo>
                        <a:pt x="2" y="0"/>
                        <a:pt x="2" y="0"/>
                        <a:pt x="1" y="0"/>
                      </a:cubicBezTo>
                      <a:cubicBezTo>
                        <a:pt x="1" y="0"/>
                        <a:pt x="1" y="0"/>
                        <a:pt x="1" y="0"/>
                      </a:cubicBezTo>
                      <a:cubicBezTo>
                        <a:pt x="1" y="0"/>
                        <a:pt x="0"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8" name="Oval 4609"/>
                <p:cNvSpPr>
                  <a:spLocks noChangeArrowheads="1"/>
                </p:cNvSpPr>
                <p:nvPr/>
              </p:nvSpPr>
              <p:spPr bwMode="auto">
                <a:xfrm>
                  <a:off x="3892550" y="2246312"/>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39" name="Freeform 4610"/>
                <p:cNvSpPr>
                  <a:spLocks/>
                </p:cNvSpPr>
                <p:nvPr/>
              </p:nvSpPr>
              <p:spPr bwMode="auto">
                <a:xfrm>
                  <a:off x="3902075" y="2147887"/>
                  <a:ext cx="1588" cy="0"/>
                </a:xfrm>
                <a:custGeom>
                  <a:avLst/>
                  <a:gdLst>
                    <a:gd name="T0" fmla="*/ 0 w 1"/>
                    <a:gd name="T1" fmla="*/ 0 w 1"/>
                    <a:gd name="T2" fmla="*/ 0 w 1"/>
                    <a:gd name="T3" fmla="*/ 0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0" name="Freeform 4611"/>
                <p:cNvSpPr>
                  <a:spLocks/>
                </p:cNvSpPr>
                <p:nvPr/>
              </p:nvSpPr>
              <p:spPr bwMode="auto">
                <a:xfrm>
                  <a:off x="3886200" y="2139950"/>
                  <a:ext cx="15875" cy="14287"/>
                </a:xfrm>
                <a:custGeom>
                  <a:avLst/>
                  <a:gdLst>
                    <a:gd name="T0" fmla="*/ 1 w 5"/>
                    <a:gd name="T1" fmla="*/ 3 h 5"/>
                    <a:gd name="T2" fmla="*/ 0 w 5"/>
                    <a:gd name="T3" fmla="*/ 3 h 5"/>
                    <a:gd name="T4" fmla="*/ 1 w 5"/>
                    <a:gd name="T5" fmla="*/ 4 h 5"/>
                    <a:gd name="T6" fmla="*/ 1 w 5"/>
                    <a:gd name="T7" fmla="*/ 4 h 5"/>
                    <a:gd name="T8" fmla="*/ 1 w 5"/>
                    <a:gd name="T9" fmla="*/ 4 h 5"/>
                    <a:gd name="T10" fmla="*/ 2 w 5"/>
                    <a:gd name="T11" fmla="*/ 5 h 5"/>
                    <a:gd name="T12" fmla="*/ 2 w 5"/>
                    <a:gd name="T13" fmla="*/ 5 h 5"/>
                    <a:gd name="T14" fmla="*/ 2 w 5"/>
                    <a:gd name="T15" fmla="*/ 5 h 5"/>
                    <a:gd name="T16" fmla="*/ 3 w 5"/>
                    <a:gd name="T17" fmla="*/ 5 h 5"/>
                    <a:gd name="T18" fmla="*/ 3 w 5"/>
                    <a:gd name="T19" fmla="*/ 5 h 5"/>
                    <a:gd name="T20" fmla="*/ 5 w 5"/>
                    <a:gd name="T21" fmla="*/ 4 h 5"/>
                    <a:gd name="T22" fmla="*/ 5 w 5"/>
                    <a:gd name="T23" fmla="*/ 4 h 5"/>
                    <a:gd name="T24" fmla="*/ 4 w 5"/>
                    <a:gd name="T25" fmla="*/ 4 h 5"/>
                    <a:gd name="T26" fmla="*/ 3 w 5"/>
                    <a:gd name="T27" fmla="*/ 4 h 5"/>
                    <a:gd name="T28" fmla="*/ 3 w 5"/>
                    <a:gd name="T29" fmla="*/ 4 h 5"/>
                    <a:gd name="T30" fmla="*/ 2 w 5"/>
                    <a:gd name="T31" fmla="*/ 4 h 5"/>
                    <a:gd name="T32" fmla="*/ 2 w 5"/>
                    <a:gd name="T33" fmla="*/ 4 h 5"/>
                    <a:gd name="T34" fmla="*/ 2 w 5"/>
                    <a:gd name="T35" fmla="*/ 4 h 5"/>
                    <a:gd name="T36" fmla="*/ 4 w 5"/>
                    <a:gd name="T37" fmla="*/ 4 h 5"/>
                    <a:gd name="T38" fmla="*/ 4 w 5"/>
                    <a:gd name="T39" fmla="*/ 4 h 5"/>
                    <a:gd name="T40" fmla="*/ 4 w 5"/>
                    <a:gd name="T41" fmla="*/ 4 h 5"/>
                    <a:gd name="T42" fmla="*/ 5 w 5"/>
                    <a:gd name="T43" fmla="*/ 4 h 5"/>
                    <a:gd name="T44" fmla="*/ 5 w 5"/>
                    <a:gd name="T45" fmla="*/ 3 h 5"/>
                    <a:gd name="T46" fmla="*/ 4 w 5"/>
                    <a:gd name="T47" fmla="*/ 3 h 5"/>
                    <a:gd name="T48" fmla="*/ 4 w 5"/>
                    <a:gd name="T49" fmla="*/ 3 h 5"/>
                    <a:gd name="T50" fmla="*/ 4 w 5"/>
                    <a:gd name="T51" fmla="*/ 3 h 5"/>
                    <a:gd name="T52" fmla="*/ 4 w 5"/>
                    <a:gd name="T53" fmla="*/ 3 h 5"/>
                    <a:gd name="T54" fmla="*/ 4 w 5"/>
                    <a:gd name="T55" fmla="*/ 3 h 5"/>
                    <a:gd name="T56" fmla="*/ 5 w 5"/>
                    <a:gd name="T57" fmla="*/ 2 h 5"/>
                    <a:gd name="T58" fmla="*/ 5 w 5"/>
                    <a:gd name="T59" fmla="*/ 2 h 5"/>
                    <a:gd name="T60" fmla="*/ 5 w 5"/>
                    <a:gd name="T61" fmla="*/ 2 h 5"/>
                    <a:gd name="T62" fmla="*/ 5 w 5"/>
                    <a:gd name="T63" fmla="*/ 2 h 5"/>
                    <a:gd name="T64" fmla="*/ 4 w 5"/>
                    <a:gd name="T65" fmla="*/ 2 h 5"/>
                    <a:gd name="T66" fmla="*/ 4 w 5"/>
                    <a:gd name="T67" fmla="*/ 2 h 5"/>
                    <a:gd name="T68" fmla="*/ 4 w 5"/>
                    <a:gd name="T69" fmla="*/ 2 h 5"/>
                    <a:gd name="T70" fmla="*/ 4 w 5"/>
                    <a:gd name="T71" fmla="*/ 1 h 5"/>
                    <a:gd name="T72" fmla="*/ 4 w 5"/>
                    <a:gd name="T73" fmla="*/ 1 h 5"/>
                    <a:gd name="T74" fmla="*/ 5 w 5"/>
                    <a:gd name="T75" fmla="*/ 1 h 5"/>
                    <a:gd name="T76" fmla="*/ 5 w 5"/>
                    <a:gd name="T77" fmla="*/ 1 h 5"/>
                    <a:gd name="T78" fmla="*/ 5 w 5"/>
                    <a:gd name="T79" fmla="*/ 1 h 5"/>
                    <a:gd name="T80" fmla="*/ 3 w 5"/>
                    <a:gd name="T81" fmla="*/ 2 h 5"/>
                    <a:gd name="T82" fmla="*/ 1 w 5"/>
                    <a:gd name="T8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5">
                      <a:moveTo>
                        <a:pt x="1" y="3"/>
                      </a:moveTo>
                      <a:cubicBezTo>
                        <a:pt x="1" y="3"/>
                        <a:pt x="0" y="3"/>
                        <a:pt x="0" y="3"/>
                      </a:cubicBezTo>
                      <a:cubicBezTo>
                        <a:pt x="0" y="4"/>
                        <a:pt x="0" y="4"/>
                        <a:pt x="1" y="4"/>
                      </a:cubicBezTo>
                      <a:cubicBezTo>
                        <a:pt x="1" y="4"/>
                        <a:pt x="1" y="4"/>
                        <a:pt x="1" y="4"/>
                      </a:cubicBezTo>
                      <a:cubicBezTo>
                        <a:pt x="1" y="4"/>
                        <a:pt x="1" y="4"/>
                        <a:pt x="1" y="4"/>
                      </a:cubicBezTo>
                      <a:cubicBezTo>
                        <a:pt x="2" y="5"/>
                        <a:pt x="2" y="5"/>
                        <a:pt x="2" y="5"/>
                      </a:cubicBezTo>
                      <a:cubicBezTo>
                        <a:pt x="2" y="5"/>
                        <a:pt x="2" y="5"/>
                        <a:pt x="2" y="5"/>
                      </a:cubicBezTo>
                      <a:cubicBezTo>
                        <a:pt x="2" y="5"/>
                        <a:pt x="2" y="5"/>
                        <a:pt x="2" y="5"/>
                      </a:cubicBezTo>
                      <a:cubicBezTo>
                        <a:pt x="2" y="5"/>
                        <a:pt x="2" y="5"/>
                        <a:pt x="3" y="5"/>
                      </a:cubicBezTo>
                      <a:cubicBezTo>
                        <a:pt x="3" y="5"/>
                        <a:pt x="3" y="5"/>
                        <a:pt x="3" y="5"/>
                      </a:cubicBezTo>
                      <a:cubicBezTo>
                        <a:pt x="5" y="4"/>
                        <a:pt x="5" y="4"/>
                        <a:pt x="5" y="4"/>
                      </a:cubicBezTo>
                      <a:cubicBezTo>
                        <a:pt x="5" y="4"/>
                        <a:pt x="5" y="4"/>
                        <a:pt x="5" y="4"/>
                      </a:cubicBezTo>
                      <a:cubicBezTo>
                        <a:pt x="5" y="4"/>
                        <a:pt x="4" y="4"/>
                        <a:pt x="4" y="4"/>
                      </a:cubicBezTo>
                      <a:cubicBezTo>
                        <a:pt x="3" y="4"/>
                        <a:pt x="3" y="4"/>
                        <a:pt x="3" y="4"/>
                      </a:cubicBezTo>
                      <a:cubicBezTo>
                        <a:pt x="3" y="4"/>
                        <a:pt x="3" y="4"/>
                        <a:pt x="3" y="4"/>
                      </a:cubicBezTo>
                      <a:cubicBezTo>
                        <a:pt x="2" y="4"/>
                        <a:pt x="2" y="4"/>
                        <a:pt x="2" y="4"/>
                      </a:cubicBezTo>
                      <a:cubicBezTo>
                        <a:pt x="2" y="4"/>
                        <a:pt x="2" y="4"/>
                        <a:pt x="2" y="4"/>
                      </a:cubicBezTo>
                      <a:cubicBezTo>
                        <a:pt x="2" y="4"/>
                        <a:pt x="2" y="4"/>
                        <a:pt x="2" y="4"/>
                      </a:cubicBezTo>
                      <a:cubicBezTo>
                        <a:pt x="4" y="4"/>
                        <a:pt x="4" y="4"/>
                        <a:pt x="4" y="4"/>
                      </a:cubicBezTo>
                      <a:cubicBezTo>
                        <a:pt x="4" y="4"/>
                        <a:pt x="4" y="4"/>
                        <a:pt x="4" y="4"/>
                      </a:cubicBezTo>
                      <a:cubicBezTo>
                        <a:pt x="4" y="4"/>
                        <a:pt x="4" y="4"/>
                        <a:pt x="4" y="4"/>
                      </a:cubicBezTo>
                      <a:cubicBezTo>
                        <a:pt x="5" y="4"/>
                        <a:pt x="5" y="4"/>
                        <a:pt x="5" y="4"/>
                      </a:cubicBezTo>
                      <a:cubicBezTo>
                        <a:pt x="5" y="4"/>
                        <a:pt x="5" y="3"/>
                        <a:pt x="5" y="3"/>
                      </a:cubicBezTo>
                      <a:cubicBezTo>
                        <a:pt x="5" y="3"/>
                        <a:pt x="4" y="3"/>
                        <a:pt x="4" y="3"/>
                      </a:cubicBezTo>
                      <a:cubicBezTo>
                        <a:pt x="4" y="3"/>
                        <a:pt x="3" y="3"/>
                        <a:pt x="4" y="3"/>
                      </a:cubicBezTo>
                      <a:cubicBezTo>
                        <a:pt x="4" y="3"/>
                        <a:pt x="4" y="3"/>
                        <a:pt x="4" y="3"/>
                      </a:cubicBezTo>
                      <a:cubicBezTo>
                        <a:pt x="4" y="3"/>
                        <a:pt x="4" y="3"/>
                        <a:pt x="4" y="3"/>
                      </a:cubicBezTo>
                      <a:cubicBezTo>
                        <a:pt x="4" y="3"/>
                        <a:pt x="4" y="3"/>
                        <a:pt x="4" y="3"/>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4" y="2"/>
                        <a:pt x="4" y="1"/>
                        <a:pt x="4" y="1"/>
                      </a:cubicBezTo>
                      <a:cubicBezTo>
                        <a:pt x="4" y="1"/>
                        <a:pt x="4" y="1"/>
                        <a:pt x="4" y="1"/>
                      </a:cubicBezTo>
                      <a:cubicBezTo>
                        <a:pt x="4" y="1"/>
                        <a:pt x="5" y="1"/>
                        <a:pt x="5" y="1"/>
                      </a:cubicBezTo>
                      <a:cubicBezTo>
                        <a:pt x="5" y="1"/>
                        <a:pt x="5" y="1"/>
                        <a:pt x="5" y="1"/>
                      </a:cubicBezTo>
                      <a:cubicBezTo>
                        <a:pt x="5" y="1"/>
                        <a:pt x="5" y="0"/>
                        <a:pt x="5" y="1"/>
                      </a:cubicBezTo>
                      <a:cubicBezTo>
                        <a:pt x="5" y="1"/>
                        <a:pt x="3" y="1"/>
                        <a:pt x="3" y="2"/>
                      </a:cubicBezTo>
                      <a:cubicBezTo>
                        <a:pt x="2" y="2"/>
                        <a:pt x="1" y="2"/>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1" name="Freeform 4612"/>
                <p:cNvSpPr>
                  <a:spLocks/>
                </p:cNvSpPr>
                <p:nvPr/>
              </p:nvSpPr>
              <p:spPr bwMode="auto">
                <a:xfrm>
                  <a:off x="3898900" y="2133600"/>
                  <a:ext cx="4763" cy="6350"/>
                </a:xfrm>
                <a:custGeom>
                  <a:avLst/>
                  <a:gdLst>
                    <a:gd name="T0" fmla="*/ 1 w 2"/>
                    <a:gd name="T1" fmla="*/ 0 h 2"/>
                    <a:gd name="T2" fmla="*/ 0 w 2"/>
                    <a:gd name="T3" fmla="*/ 2 h 2"/>
                    <a:gd name="T4" fmla="*/ 0 w 2"/>
                    <a:gd name="T5" fmla="*/ 2 h 2"/>
                    <a:gd name="T6" fmla="*/ 0 w 2"/>
                    <a:gd name="T7" fmla="*/ 2 h 2"/>
                    <a:gd name="T8" fmla="*/ 1 w 2"/>
                    <a:gd name="T9" fmla="*/ 1 h 2"/>
                    <a:gd name="T10" fmla="*/ 1 w 2"/>
                    <a:gd name="T11" fmla="*/ 1 h 2"/>
                    <a:gd name="T12" fmla="*/ 1 w 2"/>
                    <a:gd name="T13" fmla="*/ 1 h 2"/>
                    <a:gd name="T14" fmla="*/ 1 w 2"/>
                    <a:gd name="T15" fmla="*/ 0 h 2"/>
                    <a:gd name="T16" fmla="*/ 1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0"/>
                      </a:moveTo>
                      <a:cubicBezTo>
                        <a:pt x="0" y="2"/>
                        <a:pt x="0" y="2"/>
                        <a:pt x="0" y="2"/>
                      </a:cubicBezTo>
                      <a:cubicBezTo>
                        <a:pt x="0" y="2"/>
                        <a:pt x="0" y="2"/>
                        <a:pt x="0" y="2"/>
                      </a:cubicBezTo>
                      <a:cubicBezTo>
                        <a:pt x="0" y="2"/>
                        <a:pt x="0" y="2"/>
                        <a:pt x="0" y="2"/>
                      </a:cubicBezTo>
                      <a:cubicBezTo>
                        <a:pt x="1" y="1"/>
                        <a:pt x="1" y="1"/>
                        <a:pt x="1" y="1"/>
                      </a:cubicBezTo>
                      <a:cubicBezTo>
                        <a:pt x="1" y="1"/>
                        <a:pt x="1" y="1"/>
                        <a:pt x="1" y="1"/>
                      </a:cubicBezTo>
                      <a:cubicBezTo>
                        <a:pt x="1" y="1"/>
                        <a:pt x="1" y="1"/>
                        <a:pt x="1" y="1"/>
                      </a:cubicBezTo>
                      <a:cubicBezTo>
                        <a:pt x="2"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2" name="Freeform 4613"/>
                <p:cNvSpPr>
                  <a:spLocks/>
                </p:cNvSpPr>
                <p:nvPr/>
              </p:nvSpPr>
              <p:spPr bwMode="auto">
                <a:xfrm>
                  <a:off x="3895725" y="2125662"/>
                  <a:ext cx="3175" cy="6350"/>
                </a:xfrm>
                <a:custGeom>
                  <a:avLst/>
                  <a:gdLst>
                    <a:gd name="T0" fmla="*/ 1 w 1"/>
                    <a:gd name="T1" fmla="*/ 0 h 2"/>
                    <a:gd name="T2" fmla="*/ 0 w 1"/>
                    <a:gd name="T3" fmla="*/ 0 h 2"/>
                    <a:gd name="T4" fmla="*/ 0 w 1"/>
                    <a:gd name="T5" fmla="*/ 2 h 2"/>
                    <a:gd name="T6" fmla="*/ 0 w 1"/>
                    <a:gd name="T7" fmla="*/ 2 h 2"/>
                    <a:gd name="T8" fmla="*/ 1 w 1"/>
                    <a:gd name="T9" fmla="*/ 2 h 2"/>
                    <a:gd name="T10" fmla="*/ 1 w 1"/>
                    <a:gd name="T11" fmla="*/ 2 h 2"/>
                    <a:gd name="T12" fmla="*/ 1 w 1"/>
                    <a:gd name="T13" fmla="*/ 1 h 2"/>
                    <a:gd name="T14" fmla="*/ 1 w 1"/>
                    <a:gd name="T15" fmla="*/ 1 h 2"/>
                    <a:gd name="T16" fmla="*/ 1 w 1"/>
                    <a:gd name="T17" fmla="*/ 1 h 2"/>
                    <a:gd name="T18" fmla="*/ 1 w 1"/>
                    <a:gd name="T19" fmla="*/ 0 h 2"/>
                    <a:gd name="T20" fmla="*/ 1 w 1"/>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1" y="0"/>
                      </a:moveTo>
                      <a:cubicBezTo>
                        <a:pt x="1" y="0"/>
                        <a:pt x="1" y="0"/>
                        <a:pt x="0" y="0"/>
                      </a:cubicBezTo>
                      <a:cubicBezTo>
                        <a:pt x="0" y="0"/>
                        <a:pt x="0" y="2"/>
                        <a:pt x="0" y="2"/>
                      </a:cubicBezTo>
                      <a:cubicBezTo>
                        <a:pt x="0" y="2"/>
                        <a:pt x="0" y="2"/>
                        <a:pt x="0" y="2"/>
                      </a:cubicBezTo>
                      <a:cubicBezTo>
                        <a:pt x="0" y="2"/>
                        <a:pt x="0" y="2"/>
                        <a:pt x="1" y="2"/>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3" name="Freeform 4614"/>
                <p:cNvSpPr>
                  <a:spLocks/>
                </p:cNvSpPr>
                <p:nvPr/>
              </p:nvSpPr>
              <p:spPr bwMode="auto">
                <a:xfrm>
                  <a:off x="3889375" y="2168525"/>
                  <a:ext cx="6350" cy="6350"/>
                </a:xfrm>
                <a:custGeom>
                  <a:avLst/>
                  <a:gdLst>
                    <a:gd name="T0" fmla="*/ 0 w 2"/>
                    <a:gd name="T1" fmla="*/ 2 h 2"/>
                    <a:gd name="T2" fmla="*/ 1 w 2"/>
                    <a:gd name="T3" fmla="*/ 2 h 2"/>
                    <a:gd name="T4" fmla="*/ 2 w 2"/>
                    <a:gd name="T5" fmla="*/ 2 h 2"/>
                    <a:gd name="T6" fmla="*/ 2 w 2"/>
                    <a:gd name="T7" fmla="*/ 1 h 2"/>
                    <a:gd name="T8" fmla="*/ 0 w 2"/>
                    <a:gd name="T9" fmla="*/ 0 h 2"/>
                    <a:gd name="T10" fmla="*/ 0 w 2"/>
                    <a:gd name="T11" fmla="*/ 0 h 2"/>
                    <a:gd name="T12" fmla="*/ 0 w 2"/>
                    <a:gd name="T13" fmla="*/ 1 h 2"/>
                    <a:gd name="T14" fmla="*/ 0 w 2"/>
                    <a:gd name="T15" fmla="*/ 1 h 2"/>
                    <a:gd name="T16" fmla="*/ 0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cubicBezTo>
                        <a:pt x="0" y="2"/>
                        <a:pt x="1" y="2"/>
                        <a:pt x="1" y="2"/>
                      </a:cubicBezTo>
                      <a:cubicBezTo>
                        <a:pt x="2" y="2"/>
                        <a:pt x="2" y="2"/>
                        <a:pt x="2" y="2"/>
                      </a:cubicBezTo>
                      <a:cubicBezTo>
                        <a:pt x="2" y="1"/>
                        <a:pt x="2" y="1"/>
                        <a:pt x="2" y="1"/>
                      </a:cubicBezTo>
                      <a:cubicBezTo>
                        <a:pt x="0" y="0"/>
                        <a:pt x="0" y="0"/>
                        <a:pt x="0" y="0"/>
                      </a:cubicBezTo>
                      <a:cubicBezTo>
                        <a:pt x="0" y="0"/>
                        <a:pt x="0" y="0"/>
                        <a:pt x="0" y="0"/>
                      </a:cubicBezTo>
                      <a:cubicBezTo>
                        <a:pt x="0" y="1"/>
                        <a:pt x="0" y="1"/>
                        <a:pt x="0" y="1"/>
                      </a:cubicBezTo>
                      <a:cubicBezTo>
                        <a:pt x="0" y="1"/>
                        <a:pt x="0" y="1"/>
                        <a:pt x="0" y="1"/>
                      </a:cubicBezTo>
                      <a:cubicBezTo>
                        <a:pt x="0"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4" name="Freeform 4615"/>
                <p:cNvSpPr>
                  <a:spLocks/>
                </p:cNvSpPr>
                <p:nvPr/>
              </p:nvSpPr>
              <p:spPr bwMode="auto">
                <a:xfrm>
                  <a:off x="3889375" y="2165350"/>
                  <a:ext cx="3175" cy="0"/>
                </a:xfrm>
                <a:custGeom>
                  <a:avLst/>
                  <a:gdLst>
                    <a:gd name="T0" fmla="*/ 0 w 1"/>
                    <a:gd name="T1" fmla="*/ 1 w 1"/>
                    <a:gd name="T2" fmla="*/ 0 w 1"/>
                    <a:gd name="T3" fmla="*/ 0 w 1"/>
                    <a:gd name="T4" fmla="*/ 0 w 1"/>
                    <a:gd name="T5" fmla="*/ 0 w 1"/>
                    <a:gd name="T6" fmla="*/ 0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1" y="0"/>
                        <a:pt x="1" y="0"/>
                      </a:cubicBezTo>
                      <a:cubicBezTo>
                        <a:pt x="1" y="0"/>
                        <a:pt x="1"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5" name="Oval 4616"/>
                <p:cNvSpPr>
                  <a:spLocks noChangeArrowheads="1"/>
                </p:cNvSpPr>
                <p:nvPr/>
              </p:nvSpPr>
              <p:spPr bwMode="auto">
                <a:xfrm>
                  <a:off x="3903663" y="2171700"/>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6" name="Oval 4617"/>
                <p:cNvSpPr>
                  <a:spLocks noChangeArrowheads="1"/>
                </p:cNvSpPr>
                <p:nvPr/>
              </p:nvSpPr>
              <p:spPr bwMode="auto">
                <a:xfrm>
                  <a:off x="3898900" y="2189162"/>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7" name="Freeform 4618"/>
                <p:cNvSpPr>
                  <a:spLocks/>
                </p:cNvSpPr>
                <p:nvPr/>
              </p:nvSpPr>
              <p:spPr bwMode="auto">
                <a:xfrm>
                  <a:off x="3903663" y="2168525"/>
                  <a:ext cx="3175"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0" y="0"/>
                        <a:pt x="0" y="0"/>
                        <a:pt x="0" y="0"/>
                      </a:cubicBezTo>
                      <a:cubicBezTo>
                        <a:pt x="0" y="0"/>
                        <a:pt x="0" y="0"/>
                        <a:pt x="0" y="0"/>
                      </a:cubicBezTo>
                      <a:cubicBezTo>
                        <a:pt x="0"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8" name="Freeform 4619"/>
                <p:cNvSpPr>
                  <a:spLocks/>
                </p:cNvSpPr>
                <p:nvPr/>
              </p:nvSpPr>
              <p:spPr bwMode="auto">
                <a:xfrm>
                  <a:off x="3902075" y="2165350"/>
                  <a:ext cx="4763" cy="0"/>
                </a:xfrm>
                <a:custGeom>
                  <a:avLst/>
                  <a:gdLst>
                    <a:gd name="T0" fmla="*/ 0 w 2"/>
                    <a:gd name="T1" fmla="*/ 0 w 2"/>
                    <a:gd name="T2" fmla="*/ 0 w 2"/>
                    <a:gd name="T3" fmla="*/ 0 w 2"/>
                    <a:gd name="T4" fmla="*/ 1 w 2"/>
                    <a:gd name="T5" fmla="*/ 2 w 2"/>
                    <a:gd name="T6" fmla="*/ 1 w 2"/>
                    <a:gd name="T7" fmla="*/ 0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0" y="0"/>
                      </a:move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49" name="Freeform 4620"/>
                <p:cNvSpPr>
                  <a:spLocks/>
                </p:cNvSpPr>
                <p:nvPr/>
              </p:nvSpPr>
              <p:spPr bwMode="auto">
                <a:xfrm>
                  <a:off x="3898900" y="2185987"/>
                  <a:ext cx="3175" cy="0"/>
                </a:xfrm>
                <a:custGeom>
                  <a:avLst/>
                  <a:gdLst>
                    <a:gd name="T0" fmla="*/ 1 w 1"/>
                    <a:gd name="T1" fmla="*/ 0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0" y="0"/>
                        <a:pt x="0" y="0"/>
                        <a:pt x="0" y="0"/>
                      </a:cubicBezTo>
                      <a:cubicBezTo>
                        <a:pt x="0" y="0"/>
                        <a:pt x="0" y="0"/>
                        <a:pt x="0" y="0"/>
                      </a:cubicBezTo>
                      <a:cubicBezTo>
                        <a:pt x="0" y="0"/>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0" name="Freeform 4621"/>
                <p:cNvSpPr>
                  <a:spLocks/>
                </p:cNvSpPr>
                <p:nvPr/>
              </p:nvSpPr>
              <p:spPr bwMode="auto">
                <a:xfrm>
                  <a:off x="3892550" y="218281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1" name="Freeform 4622"/>
                <p:cNvSpPr>
                  <a:spLocks/>
                </p:cNvSpPr>
                <p:nvPr/>
              </p:nvSpPr>
              <p:spPr bwMode="auto">
                <a:xfrm>
                  <a:off x="3903663" y="2165350"/>
                  <a:ext cx="3175" cy="3175"/>
                </a:xfrm>
                <a:custGeom>
                  <a:avLst/>
                  <a:gdLst>
                    <a:gd name="T0" fmla="*/ 1 w 1"/>
                    <a:gd name="T1" fmla="*/ 1 h 1"/>
                    <a:gd name="T2" fmla="*/ 1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1"/>
                      </a:moveTo>
                      <a:cubicBezTo>
                        <a:pt x="1" y="0"/>
                        <a:pt x="1" y="0"/>
                        <a:pt x="1" y="0"/>
                      </a:cubicBezTo>
                      <a:cubicBezTo>
                        <a:pt x="0" y="0"/>
                        <a:pt x="0" y="0"/>
                        <a:pt x="0" y="0"/>
                      </a:cubicBezTo>
                      <a:cubicBezTo>
                        <a:pt x="0" y="0"/>
                        <a:pt x="0" y="0"/>
                        <a:pt x="0" y="0"/>
                      </a:cubicBezTo>
                      <a:cubicBezTo>
                        <a:pt x="0" y="0"/>
                        <a:pt x="0" y="1"/>
                        <a:pt x="0" y="1"/>
                      </a:cubicBezTo>
                      <a:cubicBezTo>
                        <a:pt x="0" y="1"/>
                        <a:pt x="0" y="1"/>
                        <a:pt x="0" y="1"/>
                      </a:cubicBezTo>
                      <a:cubicBezTo>
                        <a:pt x="0" y="1"/>
                        <a:pt x="0" y="1"/>
                        <a:pt x="1"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2" name="Freeform 4623"/>
                <p:cNvSpPr>
                  <a:spLocks/>
                </p:cNvSpPr>
                <p:nvPr/>
              </p:nvSpPr>
              <p:spPr bwMode="auto">
                <a:xfrm>
                  <a:off x="3892550" y="2182812"/>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3" name="Freeform 4624"/>
                <p:cNvSpPr>
                  <a:spLocks/>
                </p:cNvSpPr>
                <p:nvPr/>
              </p:nvSpPr>
              <p:spPr bwMode="auto">
                <a:xfrm>
                  <a:off x="3898900" y="2189162"/>
                  <a:ext cx="3175" cy="3175"/>
                </a:xfrm>
                <a:custGeom>
                  <a:avLst/>
                  <a:gdLst>
                    <a:gd name="T0" fmla="*/ 1 w 1"/>
                    <a:gd name="T1" fmla="*/ 0 h 1"/>
                    <a:gd name="T2" fmla="*/ 0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0"/>
                        <a:pt x="1"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4" name="Freeform 4625"/>
                <p:cNvSpPr>
                  <a:spLocks/>
                </p:cNvSpPr>
                <p:nvPr/>
              </p:nvSpPr>
              <p:spPr bwMode="auto">
                <a:xfrm>
                  <a:off x="3898900" y="2192337"/>
                  <a:ext cx="3175" cy="1587"/>
                </a:xfrm>
                <a:custGeom>
                  <a:avLst/>
                  <a:gdLst>
                    <a:gd name="T0" fmla="*/ 1 w 1"/>
                    <a:gd name="T1" fmla="*/ 0 h 1"/>
                    <a:gd name="T2" fmla="*/ 0 w 1"/>
                    <a:gd name="T3" fmla="*/ 0 h 1"/>
                    <a:gd name="T4" fmla="*/ 0 w 1"/>
                    <a:gd name="T5" fmla="*/ 0 h 1"/>
                    <a:gd name="T6" fmla="*/ 0 w 1"/>
                    <a:gd name="T7" fmla="*/ 0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0"/>
                      </a:cubicBezTo>
                      <a:cubicBezTo>
                        <a:pt x="0" y="0"/>
                        <a:pt x="0" y="0"/>
                        <a:pt x="0" y="0"/>
                      </a:cubicBezTo>
                      <a:cubicBezTo>
                        <a:pt x="0" y="0"/>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5" name="Freeform 4626"/>
                <p:cNvSpPr>
                  <a:spLocks/>
                </p:cNvSpPr>
                <p:nvPr/>
              </p:nvSpPr>
              <p:spPr bwMode="auto">
                <a:xfrm>
                  <a:off x="3895725" y="2114550"/>
                  <a:ext cx="3175" cy="3175"/>
                </a:xfrm>
                <a:custGeom>
                  <a:avLst/>
                  <a:gdLst>
                    <a:gd name="T0" fmla="*/ 1 w 1"/>
                    <a:gd name="T1" fmla="*/ 1 h 1"/>
                    <a:gd name="T2" fmla="*/ 1 w 1"/>
                    <a:gd name="T3" fmla="*/ 0 h 1"/>
                    <a:gd name="T4" fmla="*/ 0 w 1"/>
                    <a:gd name="T5" fmla="*/ 1 h 1"/>
                    <a:gd name="T6" fmla="*/ 0 w 1"/>
                    <a:gd name="T7" fmla="*/ 1 h 1"/>
                    <a:gd name="T8" fmla="*/ 1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0"/>
                        <a:pt x="1" y="0"/>
                        <a:pt x="1" y="0"/>
                      </a:cubicBezTo>
                      <a:cubicBezTo>
                        <a:pt x="1" y="0"/>
                        <a:pt x="0" y="1"/>
                        <a:pt x="0" y="1"/>
                      </a:cubicBezTo>
                      <a:cubicBezTo>
                        <a:pt x="0" y="1"/>
                        <a:pt x="0" y="1"/>
                        <a:pt x="0"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6" name="Freeform 4628"/>
                <p:cNvSpPr>
                  <a:spLocks/>
                </p:cNvSpPr>
                <p:nvPr/>
              </p:nvSpPr>
              <p:spPr bwMode="auto">
                <a:xfrm>
                  <a:off x="3863976" y="2154238"/>
                  <a:ext cx="3175" cy="0"/>
                </a:xfrm>
                <a:custGeom>
                  <a:avLst/>
                  <a:gdLst>
                    <a:gd name="T0" fmla="*/ 1 w 1"/>
                    <a:gd name="T1" fmla="*/ 0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0" y="0"/>
                        <a:pt x="0" y="0"/>
                      </a:cubicBezTo>
                      <a:cubicBezTo>
                        <a:pt x="0" y="0"/>
                        <a:pt x="0" y="0"/>
                        <a:pt x="0" y="0"/>
                      </a:cubicBezTo>
                      <a:cubicBezTo>
                        <a:pt x="0"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7" name="Freeform 4629"/>
                <p:cNvSpPr>
                  <a:spLocks/>
                </p:cNvSpPr>
                <p:nvPr/>
              </p:nvSpPr>
              <p:spPr bwMode="auto">
                <a:xfrm>
                  <a:off x="3895726" y="2117725"/>
                  <a:ext cx="3175" cy="1588"/>
                </a:xfrm>
                <a:custGeom>
                  <a:avLst/>
                  <a:gdLst>
                    <a:gd name="T0" fmla="*/ 0 w 1"/>
                    <a:gd name="T1" fmla="*/ 1 h 1"/>
                    <a:gd name="T2" fmla="*/ 0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1" y="1"/>
                        <a:pt x="1"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8" name="Freeform 4630"/>
                <p:cNvSpPr>
                  <a:spLocks/>
                </p:cNvSpPr>
                <p:nvPr/>
              </p:nvSpPr>
              <p:spPr bwMode="auto">
                <a:xfrm>
                  <a:off x="3902076" y="2117725"/>
                  <a:ext cx="1588" cy="1588"/>
                </a:xfrm>
                <a:custGeom>
                  <a:avLst/>
                  <a:gdLst>
                    <a:gd name="T0" fmla="*/ 0 w 1"/>
                    <a:gd name="T1" fmla="*/ 0 h 1"/>
                    <a:gd name="T2" fmla="*/ 1 w 1"/>
                    <a:gd name="T3" fmla="*/ 1 h 1"/>
                    <a:gd name="T4" fmla="*/ 1 w 1"/>
                    <a:gd name="T5" fmla="*/ 0 h 1"/>
                    <a:gd name="T6" fmla="*/ 1 w 1"/>
                    <a:gd name="T7" fmla="*/ 0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1"/>
                        <a:pt x="1" y="1"/>
                      </a:cubicBezTo>
                      <a:cubicBezTo>
                        <a:pt x="1" y="1"/>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59" name="Freeform 4631"/>
                <p:cNvSpPr>
                  <a:spLocks/>
                </p:cNvSpPr>
                <p:nvPr/>
              </p:nvSpPr>
              <p:spPr bwMode="auto">
                <a:xfrm>
                  <a:off x="3892551" y="21796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0" name="Freeform 4632"/>
                <p:cNvSpPr>
                  <a:spLocks/>
                </p:cNvSpPr>
                <p:nvPr/>
              </p:nvSpPr>
              <p:spPr bwMode="auto">
                <a:xfrm>
                  <a:off x="3889376" y="2189163"/>
                  <a:ext cx="3175" cy="4763"/>
                </a:xfrm>
                <a:custGeom>
                  <a:avLst/>
                  <a:gdLst>
                    <a:gd name="T0" fmla="*/ 1 w 1"/>
                    <a:gd name="T1" fmla="*/ 2 h 2"/>
                    <a:gd name="T2" fmla="*/ 1 w 1"/>
                    <a:gd name="T3" fmla="*/ 2 h 2"/>
                    <a:gd name="T4" fmla="*/ 1 w 1"/>
                    <a:gd name="T5" fmla="*/ 2 h 2"/>
                    <a:gd name="T6" fmla="*/ 1 w 1"/>
                    <a:gd name="T7" fmla="*/ 1 h 2"/>
                    <a:gd name="T8" fmla="*/ 0 w 1"/>
                    <a:gd name="T9" fmla="*/ 1 h 2"/>
                    <a:gd name="T10" fmla="*/ 0 w 1"/>
                    <a:gd name="T11" fmla="*/ 0 h 2"/>
                    <a:gd name="T12" fmla="*/ 0 w 1"/>
                    <a:gd name="T13" fmla="*/ 1 h 2"/>
                    <a:gd name="T14" fmla="*/ 0 w 1"/>
                    <a:gd name="T15" fmla="*/ 1 h 2"/>
                    <a:gd name="T16" fmla="*/ 1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2"/>
                      </a:moveTo>
                      <a:cubicBezTo>
                        <a:pt x="1" y="2"/>
                        <a:pt x="1" y="2"/>
                        <a:pt x="1" y="2"/>
                      </a:cubicBezTo>
                      <a:cubicBezTo>
                        <a:pt x="1" y="2"/>
                        <a:pt x="1" y="2"/>
                        <a:pt x="1" y="2"/>
                      </a:cubicBezTo>
                      <a:cubicBezTo>
                        <a:pt x="1" y="2"/>
                        <a:pt x="1" y="1"/>
                        <a:pt x="1" y="1"/>
                      </a:cubicBezTo>
                      <a:cubicBezTo>
                        <a:pt x="0" y="1"/>
                        <a:pt x="0" y="1"/>
                        <a:pt x="0" y="1"/>
                      </a:cubicBezTo>
                      <a:cubicBezTo>
                        <a:pt x="0" y="1"/>
                        <a:pt x="0" y="0"/>
                        <a:pt x="0" y="0"/>
                      </a:cubicBezTo>
                      <a:cubicBezTo>
                        <a:pt x="0" y="0"/>
                        <a:pt x="0" y="1"/>
                        <a:pt x="0" y="1"/>
                      </a:cubicBezTo>
                      <a:cubicBezTo>
                        <a:pt x="0" y="1"/>
                        <a:pt x="0" y="1"/>
                        <a:pt x="0"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1" name="Freeform 4633"/>
                <p:cNvSpPr>
                  <a:spLocks/>
                </p:cNvSpPr>
                <p:nvPr/>
              </p:nvSpPr>
              <p:spPr bwMode="auto">
                <a:xfrm>
                  <a:off x="3892551" y="2174875"/>
                  <a:ext cx="3175" cy="1588"/>
                </a:xfrm>
                <a:custGeom>
                  <a:avLst/>
                  <a:gdLst>
                    <a:gd name="T0" fmla="*/ 1 w 1"/>
                    <a:gd name="T1" fmla="*/ 0 h 1"/>
                    <a:gd name="T2" fmla="*/ 1 w 1"/>
                    <a:gd name="T3" fmla="*/ 0 h 1"/>
                    <a:gd name="T4" fmla="*/ 1 w 1"/>
                    <a:gd name="T5" fmla="*/ 0 h 1"/>
                    <a:gd name="T6" fmla="*/ 0 w 1"/>
                    <a:gd name="T7" fmla="*/ 1 h 1"/>
                    <a:gd name="T8" fmla="*/ 0 w 1"/>
                    <a:gd name="T9" fmla="*/ 1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1" y="0"/>
                        <a:pt x="1" y="0"/>
                        <a:pt x="1" y="0"/>
                      </a:cubicBezTo>
                      <a:cubicBezTo>
                        <a:pt x="0" y="1"/>
                        <a:pt x="0" y="1"/>
                        <a:pt x="0" y="1"/>
                      </a:cubicBezTo>
                      <a:cubicBezTo>
                        <a:pt x="0" y="1"/>
                        <a:pt x="0" y="1"/>
                        <a:pt x="0" y="1"/>
                      </a:cubicBezTo>
                      <a:cubicBezTo>
                        <a:pt x="0"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2" name="Freeform 4634"/>
                <p:cNvSpPr>
                  <a:spLocks/>
                </p:cNvSpPr>
                <p:nvPr/>
              </p:nvSpPr>
              <p:spPr bwMode="auto">
                <a:xfrm>
                  <a:off x="3892551" y="2189163"/>
                  <a:ext cx="3175" cy="3175"/>
                </a:xfrm>
                <a:custGeom>
                  <a:avLst/>
                  <a:gdLst>
                    <a:gd name="T0" fmla="*/ 1 w 1"/>
                    <a:gd name="T1" fmla="*/ 0 h 1"/>
                    <a:gd name="T2" fmla="*/ 1 w 1"/>
                    <a:gd name="T3" fmla="*/ 0 h 1"/>
                    <a:gd name="T4" fmla="*/ 1 w 1"/>
                    <a:gd name="T5" fmla="*/ 0 h 1"/>
                    <a:gd name="T6" fmla="*/ 1 w 1"/>
                    <a:gd name="T7" fmla="*/ 0 h 1"/>
                    <a:gd name="T8" fmla="*/ 0 w 1"/>
                    <a:gd name="T9" fmla="*/ 0 h 1"/>
                    <a:gd name="T10" fmla="*/ 0 w 1"/>
                    <a:gd name="T11" fmla="*/ 0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3" name="Freeform 4635"/>
                <p:cNvSpPr>
                  <a:spLocks/>
                </p:cNvSpPr>
                <p:nvPr/>
              </p:nvSpPr>
              <p:spPr bwMode="auto">
                <a:xfrm>
                  <a:off x="3892551" y="2185988"/>
                  <a:ext cx="0" cy="3175"/>
                </a:xfrm>
                <a:custGeom>
                  <a:avLst/>
                  <a:gdLst>
                    <a:gd name="T0" fmla="*/ 1 h 1"/>
                    <a:gd name="T1" fmla="*/ 0 h 1"/>
                    <a:gd name="T2" fmla="*/ 0 h 1"/>
                    <a:gd name="T3" fmla="*/ 0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4" name="Freeform 4636"/>
                <p:cNvSpPr>
                  <a:spLocks/>
                </p:cNvSpPr>
                <p:nvPr/>
              </p:nvSpPr>
              <p:spPr bwMode="auto">
                <a:xfrm>
                  <a:off x="3871913" y="2192338"/>
                  <a:ext cx="30163" cy="7938"/>
                </a:xfrm>
                <a:custGeom>
                  <a:avLst/>
                  <a:gdLst>
                    <a:gd name="T0" fmla="*/ 2 w 10"/>
                    <a:gd name="T1" fmla="*/ 1 h 3"/>
                    <a:gd name="T2" fmla="*/ 2 w 10"/>
                    <a:gd name="T3" fmla="*/ 1 h 3"/>
                    <a:gd name="T4" fmla="*/ 2 w 10"/>
                    <a:gd name="T5" fmla="*/ 1 h 3"/>
                    <a:gd name="T6" fmla="*/ 3 w 10"/>
                    <a:gd name="T7" fmla="*/ 2 h 3"/>
                    <a:gd name="T8" fmla="*/ 4 w 10"/>
                    <a:gd name="T9" fmla="*/ 2 h 3"/>
                    <a:gd name="T10" fmla="*/ 4 w 10"/>
                    <a:gd name="T11" fmla="*/ 2 h 3"/>
                    <a:gd name="T12" fmla="*/ 5 w 10"/>
                    <a:gd name="T13" fmla="*/ 2 h 3"/>
                    <a:gd name="T14" fmla="*/ 5 w 10"/>
                    <a:gd name="T15" fmla="*/ 2 h 3"/>
                    <a:gd name="T16" fmla="*/ 6 w 10"/>
                    <a:gd name="T17" fmla="*/ 2 h 3"/>
                    <a:gd name="T18" fmla="*/ 7 w 10"/>
                    <a:gd name="T19" fmla="*/ 2 h 3"/>
                    <a:gd name="T20" fmla="*/ 7 w 10"/>
                    <a:gd name="T21" fmla="*/ 2 h 3"/>
                    <a:gd name="T22" fmla="*/ 8 w 10"/>
                    <a:gd name="T23" fmla="*/ 3 h 3"/>
                    <a:gd name="T24" fmla="*/ 8 w 10"/>
                    <a:gd name="T25" fmla="*/ 3 h 3"/>
                    <a:gd name="T26" fmla="*/ 9 w 10"/>
                    <a:gd name="T27" fmla="*/ 3 h 3"/>
                    <a:gd name="T28" fmla="*/ 9 w 10"/>
                    <a:gd name="T29" fmla="*/ 3 h 3"/>
                    <a:gd name="T30" fmla="*/ 10 w 10"/>
                    <a:gd name="T31" fmla="*/ 3 h 3"/>
                    <a:gd name="T32" fmla="*/ 9 w 10"/>
                    <a:gd name="T33" fmla="*/ 1 h 3"/>
                    <a:gd name="T34" fmla="*/ 9 w 10"/>
                    <a:gd name="T35" fmla="*/ 1 h 3"/>
                    <a:gd name="T36" fmla="*/ 8 w 10"/>
                    <a:gd name="T37" fmla="*/ 1 h 3"/>
                    <a:gd name="T38" fmla="*/ 5 w 10"/>
                    <a:gd name="T39" fmla="*/ 1 h 3"/>
                    <a:gd name="T40" fmla="*/ 5 w 10"/>
                    <a:gd name="T41" fmla="*/ 0 h 3"/>
                    <a:gd name="T42" fmla="*/ 4 w 10"/>
                    <a:gd name="T43" fmla="*/ 0 h 3"/>
                    <a:gd name="T44" fmla="*/ 3 w 10"/>
                    <a:gd name="T45" fmla="*/ 0 h 3"/>
                    <a:gd name="T46" fmla="*/ 3 w 10"/>
                    <a:gd name="T47" fmla="*/ 0 h 3"/>
                    <a:gd name="T48" fmla="*/ 3 w 10"/>
                    <a:gd name="T49" fmla="*/ 0 h 3"/>
                    <a:gd name="T50" fmla="*/ 2 w 10"/>
                    <a:gd name="T51" fmla="*/ 0 h 3"/>
                    <a:gd name="T52" fmla="*/ 0 w 10"/>
                    <a:gd name="T53" fmla="*/ 0 h 3"/>
                    <a:gd name="T54" fmla="*/ 0 w 10"/>
                    <a:gd name="T55" fmla="*/ 0 h 3"/>
                    <a:gd name="T56" fmla="*/ 1 w 10"/>
                    <a:gd name="T57" fmla="*/ 1 h 3"/>
                    <a:gd name="T58" fmla="*/ 2 w 10"/>
                    <a:gd name="T5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3">
                      <a:moveTo>
                        <a:pt x="2" y="1"/>
                      </a:move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4" y="2"/>
                        <a:pt x="5" y="2"/>
                        <a:pt x="5" y="2"/>
                      </a:cubicBezTo>
                      <a:cubicBezTo>
                        <a:pt x="5" y="2"/>
                        <a:pt x="5" y="2"/>
                        <a:pt x="5" y="2"/>
                      </a:cubicBezTo>
                      <a:cubicBezTo>
                        <a:pt x="6" y="2"/>
                        <a:pt x="6" y="2"/>
                        <a:pt x="6" y="2"/>
                      </a:cubicBezTo>
                      <a:cubicBezTo>
                        <a:pt x="7" y="2"/>
                        <a:pt x="7" y="2"/>
                        <a:pt x="7" y="2"/>
                      </a:cubicBezTo>
                      <a:cubicBezTo>
                        <a:pt x="7" y="2"/>
                        <a:pt x="7" y="2"/>
                        <a:pt x="7" y="2"/>
                      </a:cubicBezTo>
                      <a:cubicBezTo>
                        <a:pt x="7" y="3"/>
                        <a:pt x="8" y="3"/>
                        <a:pt x="8" y="3"/>
                      </a:cubicBezTo>
                      <a:cubicBezTo>
                        <a:pt x="8" y="3"/>
                        <a:pt x="8" y="3"/>
                        <a:pt x="8" y="3"/>
                      </a:cubicBezTo>
                      <a:cubicBezTo>
                        <a:pt x="9" y="3"/>
                        <a:pt x="9" y="3"/>
                        <a:pt x="9" y="3"/>
                      </a:cubicBezTo>
                      <a:cubicBezTo>
                        <a:pt x="9" y="3"/>
                        <a:pt x="9" y="3"/>
                        <a:pt x="9" y="3"/>
                      </a:cubicBezTo>
                      <a:cubicBezTo>
                        <a:pt x="9" y="3"/>
                        <a:pt x="10" y="3"/>
                        <a:pt x="10" y="3"/>
                      </a:cubicBezTo>
                      <a:cubicBezTo>
                        <a:pt x="9" y="1"/>
                        <a:pt x="9" y="1"/>
                        <a:pt x="9" y="1"/>
                      </a:cubicBezTo>
                      <a:cubicBezTo>
                        <a:pt x="9" y="1"/>
                        <a:pt x="9" y="1"/>
                        <a:pt x="9" y="1"/>
                      </a:cubicBezTo>
                      <a:cubicBezTo>
                        <a:pt x="9" y="1"/>
                        <a:pt x="8" y="1"/>
                        <a:pt x="8" y="1"/>
                      </a:cubicBezTo>
                      <a:cubicBezTo>
                        <a:pt x="5" y="1"/>
                        <a:pt x="5" y="1"/>
                        <a:pt x="5" y="1"/>
                      </a:cubicBezTo>
                      <a:cubicBezTo>
                        <a:pt x="5" y="1"/>
                        <a:pt x="5" y="0"/>
                        <a:pt x="5" y="0"/>
                      </a:cubicBezTo>
                      <a:cubicBezTo>
                        <a:pt x="5" y="0"/>
                        <a:pt x="4" y="0"/>
                        <a:pt x="4" y="0"/>
                      </a:cubicBezTo>
                      <a:cubicBezTo>
                        <a:pt x="3" y="0"/>
                        <a:pt x="3" y="0"/>
                        <a:pt x="3" y="0"/>
                      </a:cubicBezTo>
                      <a:cubicBezTo>
                        <a:pt x="4" y="0"/>
                        <a:pt x="4" y="0"/>
                        <a:pt x="3" y="0"/>
                      </a:cubicBezTo>
                      <a:cubicBezTo>
                        <a:pt x="3" y="0"/>
                        <a:pt x="3" y="0"/>
                        <a:pt x="3" y="0"/>
                      </a:cubicBezTo>
                      <a:cubicBezTo>
                        <a:pt x="3" y="0"/>
                        <a:pt x="2" y="0"/>
                        <a:pt x="2" y="0"/>
                      </a:cubicBezTo>
                      <a:cubicBezTo>
                        <a:pt x="0" y="0"/>
                        <a:pt x="0" y="0"/>
                        <a:pt x="0" y="0"/>
                      </a:cubicBezTo>
                      <a:cubicBezTo>
                        <a:pt x="0" y="0"/>
                        <a:pt x="0" y="0"/>
                        <a:pt x="0" y="0"/>
                      </a:cubicBezTo>
                      <a:cubicBezTo>
                        <a:pt x="0" y="0"/>
                        <a:pt x="1"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5" name="Freeform 4637"/>
                <p:cNvSpPr>
                  <a:spLocks/>
                </p:cNvSpPr>
                <p:nvPr/>
              </p:nvSpPr>
              <p:spPr bwMode="auto">
                <a:xfrm>
                  <a:off x="3870326" y="2185988"/>
                  <a:ext cx="4763" cy="3175"/>
                </a:xfrm>
                <a:custGeom>
                  <a:avLst/>
                  <a:gdLst>
                    <a:gd name="T0" fmla="*/ 1 w 2"/>
                    <a:gd name="T1" fmla="*/ 1 h 1"/>
                    <a:gd name="T2" fmla="*/ 1 w 2"/>
                    <a:gd name="T3" fmla="*/ 1 h 1"/>
                    <a:gd name="T4" fmla="*/ 2 w 2"/>
                    <a:gd name="T5" fmla="*/ 0 h 1"/>
                    <a:gd name="T6" fmla="*/ 1 w 2"/>
                    <a:gd name="T7" fmla="*/ 0 h 1"/>
                    <a:gd name="T8" fmla="*/ 0 w 2"/>
                    <a:gd name="T9" fmla="*/ 0 h 1"/>
                    <a:gd name="T10" fmla="*/ 0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1" y="1"/>
                        <a:pt x="2" y="1"/>
                        <a:pt x="2" y="0"/>
                      </a:cubicBezTo>
                      <a:cubicBezTo>
                        <a:pt x="2" y="0"/>
                        <a:pt x="2" y="0"/>
                        <a:pt x="1" y="0"/>
                      </a:cubicBezTo>
                      <a:cubicBezTo>
                        <a:pt x="1" y="0"/>
                        <a:pt x="1" y="0"/>
                        <a:pt x="0" y="0"/>
                      </a:cubicBezTo>
                      <a:cubicBezTo>
                        <a:pt x="0" y="0"/>
                        <a:pt x="0" y="0"/>
                        <a:pt x="0" y="1"/>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6" name="Freeform 4638"/>
                <p:cNvSpPr>
                  <a:spLocks/>
                </p:cNvSpPr>
                <p:nvPr/>
              </p:nvSpPr>
              <p:spPr bwMode="auto">
                <a:xfrm>
                  <a:off x="3875088" y="2182813"/>
                  <a:ext cx="3175" cy="3175"/>
                </a:xfrm>
                <a:custGeom>
                  <a:avLst/>
                  <a:gdLst>
                    <a:gd name="T0" fmla="*/ 0 w 1"/>
                    <a:gd name="T1" fmla="*/ 0 h 1"/>
                    <a:gd name="T2" fmla="*/ 1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1" y="1"/>
                      </a:cubicBezTo>
                      <a:cubicBezTo>
                        <a:pt x="1" y="1"/>
                        <a:pt x="1" y="1"/>
                        <a:pt x="1" y="1"/>
                      </a:cubicBezTo>
                      <a:cubicBezTo>
                        <a:pt x="1"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7" name="Freeform 4639"/>
                <p:cNvSpPr>
                  <a:spLocks/>
                </p:cNvSpPr>
                <p:nvPr/>
              </p:nvSpPr>
              <p:spPr bwMode="auto">
                <a:xfrm>
                  <a:off x="3871913" y="2189163"/>
                  <a:ext cx="3175"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8" name="Freeform 4640"/>
                <p:cNvSpPr>
                  <a:spLocks/>
                </p:cNvSpPr>
                <p:nvPr/>
              </p:nvSpPr>
              <p:spPr bwMode="auto">
                <a:xfrm>
                  <a:off x="3860801" y="2151063"/>
                  <a:ext cx="3175" cy="0"/>
                </a:xfrm>
                <a:custGeom>
                  <a:avLst/>
                  <a:gdLst>
                    <a:gd name="T0" fmla="*/ 0 w 1"/>
                    <a:gd name="T1" fmla="*/ 0 w 1"/>
                    <a:gd name="T2" fmla="*/ 0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1"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69" name="Freeform 4641"/>
                <p:cNvSpPr>
                  <a:spLocks/>
                </p:cNvSpPr>
                <p:nvPr/>
              </p:nvSpPr>
              <p:spPr bwMode="auto">
                <a:xfrm>
                  <a:off x="3878263" y="218281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0" name="Freeform 4642"/>
                <p:cNvSpPr>
                  <a:spLocks/>
                </p:cNvSpPr>
                <p:nvPr/>
              </p:nvSpPr>
              <p:spPr bwMode="auto">
                <a:xfrm>
                  <a:off x="3878263" y="2182813"/>
                  <a:ext cx="3175" cy="317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1" name="Freeform 4643"/>
                <p:cNvSpPr>
                  <a:spLocks/>
                </p:cNvSpPr>
                <p:nvPr/>
              </p:nvSpPr>
              <p:spPr bwMode="auto">
                <a:xfrm>
                  <a:off x="3867151" y="2147888"/>
                  <a:ext cx="3175" cy="3175"/>
                </a:xfrm>
                <a:custGeom>
                  <a:avLst/>
                  <a:gdLst>
                    <a:gd name="T0" fmla="*/ 1 w 1"/>
                    <a:gd name="T1" fmla="*/ 0 h 1"/>
                    <a:gd name="T2" fmla="*/ 1 w 1"/>
                    <a:gd name="T3" fmla="*/ 0 h 1"/>
                    <a:gd name="T4" fmla="*/ 0 w 1"/>
                    <a:gd name="T5" fmla="*/ 1 h 1"/>
                    <a:gd name="T6" fmla="*/ 0 w 1"/>
                    <a:gd name="T7" fmla="*/ 1 h 1"/>
                    <a:gd name="T8" fmla="*/ 0 w 1"/>
                    <a:gd name="T9" fmla="*/ 1 h 1"/>
                    <a:gd name="T10" fmla="*/ 1 w 1"/>
                    <a:gd name="T11" fmla="*/ 1 h 1"/>
                    <a:gd name="T12" fmla="*/ 1 w 1"/>
                    <a:gd name="T13" fmla="*/ 1 h 1"/>
                    <a:gd name="T14" fmla="*/ 0 w 1"/>
                    <a:gd name="T15" fmla="*/ 1 h 1"/>
                    <a:gd name="T16" fmla="*/ 0 w 1"/>
                    <a:gd name="T17" fmla="*/ 1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0"/>
                        <a:pt x="1" y="0"/>
                        <a:pt x="1" y="0"/>
                      </a:cubicBezTo>
                      <a:cubicBezTo>
                        <a:pt x="1" y="0"/>
                        <a:pt x="0" y="1"/>
                        <a:pt x="0" y="1"/>
                      </a:cubicBezTo>
                      <a:cubicBezTo>
                        <a:pt x="0" y="1"/>
                        <a:pt x="0" y="1"/>
                        <a:pt x="0" y="1"/>
                      </a:cubicBezTo>
                      <a:cubicBezTo>
                        <a:pt x="0" y="1"/>
                        <a:pt x="0" y="1"/>
                        <a:pt x="0" y="1"/>
                      </a:cubicBezTo>
                      <a:cubicBezTo>
                        <a:pt x="0" y="1"/>
                        <a:pt x="1" y="1"/>
                        <a:pt x="1" y="1"/>
                      </a:cubicBezTo>
                      <a:cubicBezTo>
                        <a:pt x="1" y="1"/>
                        <a:pt x="1" y="1"/>
                        <a:pt x="1" y="1"/>
                      </a:cubicBezTo>
                      <a:cubicBezTo>
                        <a:pt x="1" y="1"/>
                        <a:pt x="1" y="1"/>
                        <a:pt x="0" y="1"/>
                      </a:cubicBezTo>
                      <a:cubicBezTo>
                        <a:pt x="0" y="1"/>
                        <a:pt x="0" y="1"/>
                        <a:pt x="0" y="1"/>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2" name="Freeform 4644"/>
                <p:cNvSpPr>
                  <a:spLocks/>
                </p:cNvSpPr>
                <p:nvPr/>
              </p:nvSpPr>
              <p:spPr bwMode="auto">
                <a:xfrm>
                  <a:off x="3895726" y="2179638"/>
                  <a:ext cx="3175" cy="3175"/>
                </a:xfrm>
                <a:custGeom>
                  <a:avLst/>
                  <a:gdLst>
                    <a:gd name="T0" fmla="*/ 1 w 1"/>
                    <a:gd name="T1" fmla="*/ 1 h 1"/>
                    <a:gd name="T2" fmla="*/ 1 w 1"/>
                    <a:gd name="T3" fmla="*/ 1 h 1"/>
                    <a:gd name="T4" fmla="*/ 1 w 1"/>
                    <a:gd name="T5" fmla="*/ 1 h 1"/>
                    <a:gd name="T6" fmla="*/ 1 w 1"/>
                    <a:gd name="T7" fmla="*/ 0 h 1"/>
                    <a:gd name="T8" fmla="*/ 1 w 1"/>
                    <a:gd name="T9" fmla="*/ 0 h 1"/>
                    <a:gd name="T10" fmla="*/ 0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1"/>
                        <a:pt x="1" y="1"/>
                        <a:pt x="1" y="1"/>
                      </a:cubicBezTo>
                      <a:cubicBezTo>
                        <a:pt x="1" y="0"/>
                        <a:pt x="1" y="0"/>
                        <a:pt x="1" y="0"/>
                      </a:cubicBezTo>
                      <a:cubicBezTo>
                        <a:pt x="1" y="0"/>
                        <a:pt x="1" y="0"/>
                        <a:pt x="1" y="0"/>
                      </a:cubicBezTo>
                      <a:cubicBezTo>
                        <a:pt x="0" y="0"/>
                        <a:pt x="0" y="0"/>
                        <a:pt x="0"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3" name="Freeform 4645"/>
                <p:cNvSpPr>
                  <a:spLocks/>
                </p:cNvSpPr>
                <p:nvPr/>
              </p:nvSpPr>
              <p:spPr bwMode="auto">
                <a:xfrm>
                  <a:off x="3867151" y="2185988"/>
                  <a:ext cx="3175" cy="3175"/>
                </a:xfrm>
                <a:custGeom>
                  <a:avLst/>
                  <a:gdLst>
                    <a:gd name="T0" fmla="*/ 0 w 1"/>
                    <a:gd name="T1" fmla="*/ 1 h 1"/>
                    <a:gd name="T2" fmla="*/ 0 w 1"/>
                    <a:gd name="T3" fmla="*/ 1 h 1"/>
                    <a:gd name="T4" fmla="*/ 1 w 1"/>
                    <a:gd name="T5" fmla="*/ 0 h 1"/>
                    <a:gd name="T6" fmla="*/ 0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1" y="1"/>
                        <a:pt x="1" y="0"/>
                        <a:pt x="1" y="0"/>
                      </a:cubicBezTo>
                      <a:cubicBezTo>
                        <a:pt x="1" y="0"/>
                        <a:pt x="1" y="0"/>
                        <a:pt x="0"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4" name="Freeform 4646"/>
                <p:cNvSpPr>
                  <a:spLocks/>
                </p:cNvSpPr>
                <p:nvPr/>
              </p:nvSpPr>
              <p:spPr bwMode="auto">
                <a:xfrm>
                  <a:off x="3884613" y="2189163"/>
                  <a:ext cx="1588"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1"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5" name="Freeform 4647"/>
                <p:cNvSpPr>
                  <a:spLocks/>
                </p:cNvSpPr>
                <p:nvPr/>
              </p:nvSpPr>
              <p:spPr bwMode="auto">
                <a:xfrm>
                  <a:off x="3870326" y="2174875"/>
                  <a:ext cx="1588" cy="1588"/>
                </a:xfrm>
                <a:custGeom>
                  <a:avLst/>
                  <a:gdLst>
                    <a:gd name="T0" fmla="*/ 1 w 1"/>
                    <a:gd name="T1" fmla="*/ 0 h 1"/>
                    <a:gd name="T2" fmla="*/ 1 w 1"/>
                    <a:gd name="T3" fmla="*/ 0 h 1"/>
                    <a:gd name="T4" fmla="*/ 0 w 1"/>
                    <a:gd name="T5" fmla="*/ 0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0"/>
                        <a:pt x="0" y="0"/>
                      </a:cubicBezTo>
                      <a:cubicBezTo>
                        <a:pt x="0" y="0"/>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6" name="Freeform 4648"/>
                <p:cNvSpPr>
                  <a:spLocks/>
                </p:cNvSpPr>
                <p:nvPr/>
              </p:nvSpPr>
              <p:spPr bwMode="auto">
                <a:xfrm>
                  <a:off x="3867151" y="2174875"/>
                  <a:ext cx="3175" cy="0"/>
                </a:xfrm>
                <a:custGeom>
                  <a:avLst/>
                  <a:gdLst>
                    <a:gd name="T0" fmla="*/ 0 w 1"/>
                    <a:gd name="T1" fmla="*/ 0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1" y="0"/>
                        <a:pt x="1" y="0"/>
                      </a:cubicBezTo>
                      <a:cubicBezTo>
                        <a:pt x="1"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7" name="Freeform 4649"/>
                <p:cNvSpPr>
                  <a:spLocks/>
                </p:cNvSpPr>
                <p:nvPr/>
              </p:nvSpPr>
              <p:spPr bwMode="auto">
                <a:xfrm>
                  <a:off x="3871913" y="2182813"/>
                  <a:ext cx="3175"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1" y="0"/>
                        <a:pt x="1" y="0"/>
                      </a:cubicBezTo>
                      <a:cubicBezTo>
                        <a:pt x="1"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8" name="Freeform 4650"/>
                <p:cNvSpPr>
                  <a:spLocks/>
                </p:cNvSpPr>
                <p:nvPr/>
              </p:nvSpPr>
              <p:spPr bwMode="auto">
                <a:xfrm>
                  <a:off x="3898901" y="2171700"/>
                  <a:ext cx="7938" cy="4763"/>
                </a:xfrm>
                <a:custGeom>
                  <a:avLst/>
                  <a:gdLst>
                    <a:gd name="T0" fmla="*/ 3 w 3"/>
                    <a:gd name="T1" fmla="*/ 1 h 2"/>
                    <a:gd name="T2" fmla="*/ 3 w 3"/>
                    <a:gd name="T3" fmla="*/ 1 h 2"/>
                    <a:gd name="T4" fmla="*/ 2 w 3"/>
                    <a:gd name="T5" fmla="*/ 0 h 2"/>
                    <a:gd name="T6" fmla="*/ 2 w 3"/>
                    <a:gd name="T7" fmla="*/ 0 h 2"/>
                    <a:gd name="T8" fmla="*/ 0 w 3"/>
                    <a:gd name="T9" fmla="*/ 1 h 2"/>
                    <a:gd name="T10" fmla="*/ 0 w 3"/>
                    <a:gd name="T11" fmla="*/ 1 h 2"/>
                    <a:gd name="T12" fmla="*/ 1 w 3"/>
                    <a:gd name="T13" fmla="*/ 2 h 2"/>
                    <a:gd name="T14" fmla="*/ 1 w 3"/>
                    <a:gd name="T15" fmla="*/ 2 h 2"/>
                    <a:gd name="T16" fmla="*/ 1 w 3"/>
                    <a:gd name="T17" fmla="*/ 2 h 2"/>
                    <a:gd name="T18" fmla="*/ 1 w 3"/>
                    <a:gd name="T19" fmla="*/ 2 h 2"/>
                    <a:gd name="T20" fmla="*/ 3 w 3"/>
                    <a:gd name="T21" fmla="*/ 1 h 2"/>
                    <a:gd name="T22" fmla="*/ 3 w 3"/>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3" y="1"/>
                      </a:moveTo>
                      <a:cubicBezTo>
                        <a:pt x="3" y="1"/>
                        <a:pt x="3" y="1"/>
                        <a:pt x="3" y="1"/>
                      </a:cubicBezTo>
                      <a:cubicBezTo>
                        <a:pt x="2" y="0"/>
                        <a:pt x="2" y="0"/>
                        <a:pt x="2" y="0"/>
                      </a:cubicBezTo>
                      <a:cubicBezTo>
                        <a:pt x="2" y="0"/>
                        <a:pt x="2" y="0"/>
                        <a:pt x="2" y="0"/>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1" y="2"/>
                        <a:pt x="1" y="2"/>
                        <a:pt x="1" y="2"/>
                      </a:cubicBezTo>
                      <a:cubicBezTo>
                        <a:pt x="2" y="2"/>
                        <a:pt x="2" y="2"/>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79" name="Freeform 4651"/>
                <p:cNvSpPr>
                  <a:spLocks/>
                </p:cNvSpPr>
                <p:nvPr/>
              </p:nvSpPr>
              <p:spPr bwMode="auto">
                <a:xfrm>
                  <a:off x="3902076" y="2179638"/>
                  <a:ext cx="1588" cy="3175"/>
                </a:xfrm>
                <a:custGeom>
                  <a:avLst/>
                  <a:gdLst>
                    <a:gd name="T0" fmla="*/ 0 w 1"/>
                    <a:gd name="T1" fmla="*/ 1 h 1"/>
                    <a:gd name="T2" fmla="*/ 0 w 1"/>
                    <a:gd name="T3" fmla="*/ 0 h 1"/>
                    <a:gd name="T4" fmla="*/ 1 w 1"/>
                    <a:gd name="T5" fmla="*/ 0 h 1"/>
                    <a:gd name="T6" fmla="*/ 0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0"/>
                        <a:pt x="0" y="0"/>
                      </a:cubicBezTo>
                      <a:cubicBezTo>
                        <a:pt x="0" y="0"/>
                        <a:pt x="1" y="0"/>
                        <a:pt x="1" y="0"/>
                      </a:cubicBezTo>
                      <a:cubicBezTo>
                        <a:pt x="1" y="0"/>
                        <a:pt x="0"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0" name="Freeform 4652"/>
                <p:cNvSpPr>
                  <a:spLocks/>
                </p:cNvSpPr>
                <p:nvPr/>
              </p:nvSpPr>
              <p:spPr bwMode="auto">
                <a:xfrm>
                  <a:off x="3895726" y="2168525"/>
                  <a:ext cx="7938" cy="6350"/>
                </a:xfrm>
                <a:custGeom>
                  <a:avLst/>
                  <a:gdLst>
                    <a:gd name="T0" fmla="*/ 0 w 3"/>
                    <a:gd name="T1" fmla="*/ 0 h 2"/>
                    <a:gd name="T2" fmla="*/ 1 w 3"/>
                    <a:gd name="T3" fmla="*/ 1 h 2"/>
                    <a:gd name="T4" fmla="*/ 1 w 3"/>
                    <a:gd name="T5" fmla="*/ 2 h 2"/>
                    <a:gd name="T6" fmla="*/ 2 w 3"/>
                    <a:gd name="T7" fmla="*/ 1 h 2"/>
                    <a:gd name="T8" fmla="*/ 3 w 3"/>
                    <a:gd name="T9" fmla="*/ 1 h 2"/>
                    <a:gd name="T10" fmla="*/ 2 w 3"/>
                    <a:gd name="T11" fmla="*/ 1 h 2"/>
                    <a:gd name="T12" fmla="*/ 2 w 3"/>
                    <a:gd name="T13" fmla="*/ 0 h 2"/>
                    <a:gd name="T14" fmla="*/ 1 w 3"/>
                    <a:gd name="T15" fmla="*/ 0 h 2"/>
                    <a:gd name="T16" fmla="*/ 1 w 3"/>
                    <a:gd name="T17" fmla="*/ 0 h 2"/>
                    <a:gd name="T18" fmla="*/ 0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0" y="0"/>
                      </a:moveTo>
                      <a:cubicBezTo>
                        <a:pt x="1" y="1"/>
                        <a:pt x="1" y="1"/>
                        <a:pt x="1" y="1"/>
                      </a:cubicBezTo>
                      <a:cubicBezTo>
                        <a:pt x="1" y="1"/>
                        <a:pt x="1" y="2"/>
                        <a:pt x="1" y="2"/>
                      </a:cubicBezTo>
                      <a:cubicBezTo>
                        <a:pt x="1" y="2"/>
                        <a:pt x="1" y="1"/>
                        <a:pt x="2" y="1"/>
                      </a:cubicBezTo>
                      <a:cubicBezTo>
                        <a:pt x="3" y="1"/>
                        <a:pt x="3" y="1"/>
                        <a:pt x="3" y="1"/>
                      </a:cubicBezTo>
                      <a:cubicBezTo>
                        <a:pt x="3" y="1"/>
                        <a:pt x="3" y="1"/>
                        <a:pt x="2" y="1"/>
                      </a:cubicBezTo>
                      <a:cubicBezTo>
                        <a:pt x="2" y="0"/>
                        <a:pt x="2" y="0"/>
                        <a:pt x="2" y="0"/>
                      </a:cubicBezTo>
                      <a:cubicBezTo>
                        <a:pt x="2"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1" name="Freeform 4653"/>
                <p:cNvSpPr>
                  <a:spLocks/>
                </p:cNvSpPr>
                <p:nvPr/>
              </p:nvSpPr>
              <p:spPr bwMode="auto">
                <a:xfrm>
                  <a:off x="3884613" y="21923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2" name="Oval 4654"/>
                <p:cNvSpPr>
                  <a:spLocks noChangeArrowheads="1"/>
                </p:cNvSpPr>
                <p:nvPr/>
              </p:nvSpPr>
              <p:spPr bwMode="auto">
                <a:xfrm>
                  <a:off x="3902076" y="2168525"/>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3" name="Freeform 4655"/>
                <p:cNvSpPr>
                  <a:spLocks/>
                </p:cNvSpPr>
                <p:nvPr/>
              </p:nvSpPr>
              <p:spPr bwMode="auto">
                <a:xfrm>
                  <a:off x="3902076" y="2176463"/>
                  <a:ext cx="4763" cy="3175"/>
                </a:xfrm>
                <a:custGeom>
                  <a:avLst/>
                  <a:gdLst>
                    <a:gd name="T0" fmla="*/ 1 w 2"/>
                    <a:gd name="T1" fmla="*/ 1 h 1"/>
                    <a:gd name="T2" fmla="*/ 1 w 2"/>
                    <a:gd name="T3" fmla="*/ 1 h 1"/>
                    <a:gd name="T4" fmla="*/ 2 w 2"/>
                    <a:gd name="T5" fmla="*/ 1 h 1"/>
                    <a:gd name="T6" fmla="*/ 1 w 2"/>
                    <a:gd name="T7" fmla="*/ 1 h 1"/>
                    <a:gd name="T8" fmla="*/ 1 w 2"/>
                    <a:gd name="T9" fmla="*/ 1 h 1"/>
                    <a:gd name="T10" fmla="*/ 1 w 2"/>
                    <a:gd name="T11" fmla="*/ 1 h 1"/>
                    <a:gd name="T12" fmla="*/ 1 w 2"/>
                    <a:gd name="T13" fmla="*/ 0 h 1"/>
                    <a:gd name="T14" fmla="*/ 1 w 2"/>
                    <a:gd name="T15" fmla="*/ 0 h 1"/>
                    <a:gd name="T16" fmla="*/ 0 w 2"/>
                    <a:gd name="T17" fmla="*/ 1 h 1"/>
                    <a:gd name="T18" fmla="*/ 0 w 2"/>
                    <a:gd name="T19" fmla="*/ 1 h 1"/>
                    <a:gd name="T20" fmla="*/ 0 w 2"/>
                    <a:gd name="T21" fmla="*/ 1 h 1"/>
                    <a:gd name="T22" fmla="*/ 0 w 2"/>
                    <a:gd name="T23" fmla="*/ 1 h 1"/>
                    <a:gd name="T24" fmla="*/ 1 w 2"/>
                    <a:gd name="T25" fmla="*/ 1 h 1"/>
                    <a:gd name="T26" fmla="*/ 1 w 2"/>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1" y="1"/>
                      </a:moveTo>
                      <a:cubicBezTo>
                        <a:pt x="1" y="1"/>
                        <a:pt x="1" y="1"/>
                        <a:pt x="1" y="1"/>
                      </a:cubicBezTo>
                      <a:cubicBezTo>
                        <a:pt x="1" y="1"/>
                        <a:pt x="2" y="1"/>
                        <a:pt x="2" y="1"/>
                      </a:cubicBezTo>
                      <a:cubicBezTo>
                        <a:pt x="2" y="1"/>
                        <a:pt x="2" y="1"/>
                        <a:pt x="1" y="1"/>
                      </a:cubicBezTo>
                      <a:cubicBezTo>
                        <a:pt x="1" y="1"/>
                        <a:pt x="1" y="1"/>
                        <a:pt x="1" y="1"/>
                      </a:cubicBezTo>
                      <a:cubicBezTo>
                        <a:pt x="1" y="1"/>
                        <a:pt x="1" y="1"/>
                        <a:pt x="1" y="1"/>
                      </a:cubicBezTo>
                      <a:cubicBezTo>
                        <a:pt x="1" y="1"/>
                        <a:pt x="1" y="0"/>
                        <a:pt x="1" y="0"/>
                      </a:cubicBezTo>
                      <a:cubicBezTo>
                        <a:pt x="2" y="0"/>
                        <a:pt x="1" y="0"/>
                        <a:pt x="1" y="0"/>
                      </a:cubicBezTo>
                      <a:cubicBezTo>
                        <a:pt x="1" y="0"/>
                        <a:pt x="0" y="1"/>
                        <a:pt x="0" y="1"/>
                      </a:cubicBezTo>
                      <a:cubicBezTo>
                        <a:pt x="0" y="1"/>
                        <a:pt x="0" y="1"/>
                        <a:pt x="0" y="1"/>
                      </a:cubicBezTo>
                      <a:cubicBezTo>
                        <a:pt x="0" y="1"/>
                        <a:pt x="0" y="1"/>
                        <a:pt x="0" y="1"/>
                      </a:cubicBezTo>
                      <a:cubicBezTo>
                        <a:pt x="0" y="1"/>
                        <a:pt x="0" y="1"/>
                        <a:pt x="0" y="1"/>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4" name="Freeform 4656"/>
                <p:cNvSpPr>
                  <a:spLocks/>
                </p:cNvSpPr>
                <p:nvPr/>
              </p:nvSpPr>
              <p:spPr bwMode="auto">
                <a:xfrm>
                  <a:off x="3898901" y="2165350"/>
                  <a:ext cx="3175" cy="3175"/>
                </a:xfrm>
                <a:custGeom>
                  <a:avLst/>
                  <a:gdLst>
                    <a:gd name="T0" fmla="*/ 1 w 1"/>
                    <a:gd name="T1" fmla="*/ 1 h 1"/>
                    <a:gd name="T2" fmla="*/ 0 w 1"/>
                    <a:gd name="T3" fmla="*/ 0 h 1"/>
                    <a:gd name="T4" fmla="*/ 0 w 1"/>
                    <a:gd name="T5" fmla="*/ 0 h 1"/>
                    <a:gd name="T6" fmla="*/ 0 w 1"/>
                    <a:gd name="T7" fmla="*/ 1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0"/>
                        <a:pt x="0" y="0"/>
                      </a:cubicBezTo>
                      <a:cubicBezTo>
                        <a:pt x="0" y="0"/>
                        <a:pt x="0" y="0"/>
                        <a:pt x="0" y="0"/>
                      </a:cubicBezTo>
                      <a:cubicBezTo>
                        <a:pt x="0" y="0"/>
                        <a:pt x="0" y="1"/>
                        <a:pt x="0" y="1"/>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5" name="Freeform 4657"/>
                <p:cNvSpPr>
                  <a:spLocks/>
                </p:cNvSpPr>
                <p:nvPr/>
              </p:nvSpPr>
              <p:spPr bwMode="auto">
                <a:xfrm>
                  <a:off x="3884613" y="2171700"/>
                  <a:ext cx="1588" cy="3175"/>
                </a:xfrm>
                <a:custGeom>
                  <a:avLst/>
                  <a:gdLst>
                    <a:gd name="T0" fmla="*/ 1 w 1"/>
                    <a:gd name="T1" fmla="*/ 1 h 1"/>
                    <a:gd name="T2" fmla="*/ 1 w 1"/>
                    <a:gd name="T3" fmla="*/ 0 h 1"/>
                    <a:gd name="T4" fmla="*/ 1 w 1"/>
                    <a:gd name="T5" fmla="*/ 0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0"/>
                        <a:pt x="1" y="0"/>
                        <a:pt x="1" y="0"/>
                      </a:cubicBezTo>
                      <a:cubicBezTo>
                        <a:pt x="1" y="0"/>
                        <a:pt x="1" y="0"/>
                        <a:pt x="1" y="0"/>
                      </a:cubicBezTo>
                      <a:cubicBezTo>
                        <a:pt x="1" y="0"/>
                        <a:pt x="0" y="0"/>
                        <a:pt x="0" y="0"/>
                      </a:cubicBezTo>
                      <a:cubicBezTo>
                        <a:pt x="0"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6" name="Freeform 4658"/>
                <p:cNvSpPr>
                  <a:spLocks/>
                </p:cNvSpPr>
                <p:nvPr/>
              </p:nvSpPr>
              <p:spPr bwMode="auto">
                <a:xfrm>
                  <a:off x="3906838" y="21621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7" name="Oval 4659"/>
                <p:cNvSpPr>
                  <a:spLocks noChangeArrowheads="1"/>
                </p:cNvSpPr>
                <p:nvPr/>
              </p:nvSpPr>
              <p:spPr bwMode="auto">
                <a:xfrm>
                  <a:off x="3884613" y="2174875"/>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8" name="Freeform 4660"/>
                <p:cNvSpPr>
                  <a:spLocks/>
                </p:cNvSpPr>
                <p:nvPr/>
              </p:nvSpPr>
              <p:spPr bwMode="auto">
                <a:xfrm>
                  <a:off x="3903663" y="2162175"/>
                  <a:ext cx="6350" cy="3175"/>
                </a:xfrm>
                <a:custGeom>
                  <a:avLst/>
                  <a:gdLst>
                    <a:gd name="T0" fmla="*/ 0 w 2"/>
                    <a:gd name="T1" fmla="*/ 1 h 1"/>
                    <a:gd name="T2" fmla="*/ 1 w 2"/>
                    <a:gd name="T3" fmla="*/ 1 h 1"/>
                    <a:gd name="T4" fmla="*/ 2 w 2"/>
                    <a:gd name="T5" fmla="*/ 1 h 1"/>
                    <a:gd name="T6" fmla="*/ 1 w 2"/>
                    <a:gd name="T7" fmla="*/ 0 h 1"/>
                    <a:gd name="T8" fmla="*/ 1 w 2"/>
                    <a:gd name="T9" fmla="*/ 0 h 1"/>
                    <a:gd name="T10" fmla="*/ 0 w 2"/>
                    <a:gd name="T11" fmla="*/ 0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0" y="1"/>
                        <a:pt x="1" y="1"/>
                      </a:cubicBezTo>
                      <a:cubicBezTo>
                        <a:pt x="1" y="1"/>
                        <a:pt x="2" y="1"/>
                        <a:pt x="2" y="1"/>
                      </a:cubicBezTo>
                      <a:cubicBezTo>
                        <a:pt x="2" y="1"/>
                        <a:pt x="1" y="0"/>
                        <a:pt x="1" y="0"/>
                      </a:cubicBezTo>
                      <a:cubicBezTo>
                        <a:pt x="1" y="0"/>
                        <a:pt x="1" y="0"/>
                        <a:pt x="1"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89" name="Freeform 4661"/>
                <p:cNvSpPr>
                  <a:spLocks/>
                </p:cNvSpPr>
                <p:nvPr/>
              </p:nvSpPr>
              <p:spPr bwMode="auto">
                <a:xfrm>
                  <a:off x="3881438" y="2189163"/>
                  <a:ext cx="3175"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0" name="Freeform 4662"/>
                <p:cNvSpPr>
                  <a:spLocks/>
                </p:cNvSpPr>
                <p:nvPr/>
              </p:nvSpPr>
              <p:spPr bwMode="auto">
                <a:xfrm>
                  <a:off x="3860801" y="2189163"/>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1" name="Freeform 4663"/>
                <p:cNvSpPr>
                  <a:spLocks/>
                </p:cNvSpPr>
                <p:nvPr/>
              </p:nvSpPr>
              <p:spPr bwMode="auto">
                <a:xfrm>
                  <a:off x="3846513" y="2254250"/>
                  <a:ext cx="14288" cy="3175"/>
                </a:xfrm>
                <a:custGeom>
                  <a:avLst/>
                  <a:gdLst>
                    <a:gd name="T0" fmla="*/ 4 w 5"/>
                    <a:gd name="T1" fmla="*/ 1 h 1"/>
                    <a:gd name="T2" fmla="*/ 4 w 5"/>
                    <a:gd name="T3" fmla="*/ 0 h 1"/>
                    <a:gd name="T4" fmla="*/ 5 w 5"/>
                    <a:gd name="T5" fmla="*/ 0 h 1"/>
                    <a:gd name="T6" fmla="*/ 5 w 5"/>
                    <a:gd name="T7" fmla="*/ 0 h 1"/>
                    <a:gd name="T8" fmla="*/ 4 w 5"/>
                    <a:gd name="T9" fmla="*/ 0 h 1"/>
                    <a:gd name="T10" fmla="*/ 4 w 5"/>
                    <a:gd name="T11" fmla="*/ 0 h 1"/>
                    <a:gd name="T12" fmla="*/ 3 w 5"/>
                    <a:gd name="T13" fmla="*/ 0 h 1"/>
                    <a:gd name="T14" fmla="*/ 3 w 5"/>
                    <a:gd name="T15" fmla="*/ 0 h 1"/>
                    <a:gd name="T16" fmla="*/ 3 w 5"/>
                    <a:gd name="T17" fmla="*/ 0 h 1"/>
                    <a:gd name="T18" fmla="*/ 2 w 5"/>
                    <a:gd name="T19" fmla="*/ 0 h 1"/>
                    <a:gd name="T20" fmla="*/ 1 w 5"/>
                    <a:gd name="T21" fmla="*/ 0 h 1"/>
                    <a:gd name="T22" fmla="*/ 0 w 5"/>
                    <a:gd name="T23" fmla="*/ 0 h 1"/>
                    <a:gd name="T24" fmla="*/ 1 w 5"/>
                    <a:gd name="T25" fmla="*/ 0 h 1"/>
                    <a:gd name="T26" fmla="*/ 3 w 5"/>
                    <a:gd name="T27" fmla="*/ 1 h 1"/>
                    <a:gd name="T28" fmla="*/ 3 w 5"/>
                    <a:gd name="T29" fmla="*/ 1 h 1"/>
                    <a:gd name="T30" fmla="*/ 4 w 5"/>
                    <a:gd name="T31" fmla="*/ 1 h 1"/>
                    <a:gd name="T32" fmla="*/ 4 w 5"/>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
                      <a:moveTo>
                        <a:pt x="4" y="1"/>
                      </a:moveTo>
                      <a:cubicBezTo>
                        <a:pt x="4" y="1"/>
                        <a:pt x="4" y="0"/>
                        <a:pt x="4" y="0"/>
                      </a:cubicBezTo>
                      <a:cubicBezTo>
                        <a:pt x="4" y="0"/>
                        <a:pt x="4" y="0"/>
                        <a:pt x="5" y="0"/>
                      </a:cubicBezTo>
                      <a:cubicBezTo>
                        <a:pt x="5" y="0"/>
                        <a:pt x="5" y="0"/>
                        <a:pt x="5" y="0"/>
                      </a:cubicBezTo>
                      <a:cubicBezTo>
                        <a:pt x="5" y="0"/>
                        <a:pt x="4" y="0"/>
                        <a:pt x="4" y="0"/>
                      </a:cubicBezTo>
                      <a:cubicBezTo>
                        <a:pt x="4" y="0"/>
                        <a:pt x="4" y="0"/>
                        <a:pt x="4" y="0"/>
                      </a:cubicBezTo>
                      <a:cubicBezTo>
                        <a:pt x="4" y="0"/>
                        <a:pt x="3" y="0"/>
                        <a:pt x="3" y="0"/>
                      </a:cubicBezTo>
                      <a:cubicBezTo>
                        <a:pt x="3" y="0"/>
                        <a:pt x="3" y="0"/>
                        <a:pt x="3" y="0"/>
                      </a:cubicBezTo>
                      <a:cubicBezTo>
                        <a:pt x="3" y="0"/>
                        <a:pt x="3" y="0"/>
                        <a:pt x="3" y="0"/>
                      </a:cubicBezTo>
                      <a:cubicBezTo>
                        <a:pt x="3" y="0"/>
                        <a:pt x="2" y="0"/>
                        <a:pt x="2" y="0"/>
                      </a:cubicBezTo>
                      <a:cubicBezTo>
                        <a:pt x="1" y="0"/>
                        <a:pt x="1" y="0"/>
                        <a:pt x="1" y="0"/>
                      </a:cubicBezTo>
                      <a:cubicBezTo>
                        <a:pt x="0" y="0"/>
                        <a:pt x="0" y="0"/>
                        <a:pt x="0" y="0"/>
                      </a:cubicBezTo>
                      <a:cubicBezTo>
                        <a:pt x="0" y="0"/>
                        <a:pt x="1" y="0"/>
                        <a:pt x="1" y="0"/>
                      </a:cubicBezTo>
                      <a:cubicBezTo>
                        <a:pt x="3" y="1"/>
                        <a:pt x="3" y="1"/>
                        <a:pt x="3" y="1"/>
                      </a:cubicBezTo>
                      <a:cubicBezTo>
                        <a:pt x="3" y="1"/>
                        <a:pt x="3" y="1"/>
                        <a:pt x="3" y="1"/>
                      </a:cubicBezTo>
                      <a:cubicBezTo>
                        <a:pt x="3" y="1"/>
                        <a:pt x="4" y="1"/>
                        <a:pt x="4"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2" name="Oval 4664"/>
                <p:cNvSpPr>
                  <a:spLocks noChangeArrowheads="1"/>
                </p:cNvSpPr>
                <p:nvPr/>
              </p:nvSpPr>
              <p:spPr bwMode="auto">
                <a:xfrm>
                  <a:off x="3867151" y="224948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3" name="Oval 4665"/>
                <p:cNvSpPr>
                  <a:spLocks noChangeArrowheads="1"/>
                </p:cNvSpPr>
                <p:nvPr/>
              </p:nvSpPr>
              <p:spPr bwMode="auto">
                <a:xfrm>
                  <a:off x="3867151" y="2254250"/>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4" name="Freeform 4666"/>
                <p:cNvSpPr>
                  <a:spLocks/>
                </p:cNvSpPr>
                <p:nvPr/>
              </p:nvSpPr>
              <p:spPr bwMode="auto">
                <a:xfrm>
                  <a:off x="3871913" y="2246313"/>
                  <a:ext cx="6350" cy="0"/>
                </a:xfrm>
                <a:custGeom>
                  <a:avLst/>
                  <a:gdLst>
                    <a:gd name="T0" fmla="*/ 2 w 2"/>
                    <a:gd name="T1" fmla="*/ 1 w 2"/>
                    <a:gd name="T2" fmla="*/ 0 w 2"/>
                    <a:gd name="T3" fmla="*/ 0 w 2"/>
                    <a:gd name="T4" fmla="*/ 1 w 2"/>
                    <a:gd name="T5" fmla="*/ 2 w 2"/>
                    <a:gd name="T6" fmla="*/ 2 w 2"/>
                    <a:gd name="T7" fmla="*/ 2 w 2"/>
                    <a:gd name="T8"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2" y="0"/>
                      </a:moveTo>
                      <a:cubicBezTo>
                        <a:pt x="2" y="0"/>
                        <a:pt x="1" y="0"/>
                        <a:pt x="1" y="0"/>
                      </a:cubicBezTo>
                      <a:cubicBezTo>
                        <a:pt x="1" y="0"/>
                        <a:pt x="0" y="0"/>
                        <a:pt x="0" y="0"/>
                      </a:cubicBezTo>
                      <a:cubicBezTo>
                        <a:pt x="0" y="0"/>
                        <a:pt x="0" y="0"/>
                        <a:pt x="0" y="0"/>
                      </a:cubicBezTo>
                      <a:cubicBezTo>
                        <a:pt x="0" y="0"/>
                        <a:pt x="0" y="0"/>
                        <a:pt x="1" y="0"/>
                      </a:cubicBezTo>
                      <a:cubicBezTo>
                        <a:pt x="1" y="0"/>
                        <a:pt x="1" y="0"/>
                        <a:pt x="2" y="0"/>
                      </a:cubicBezTo>
                      <a:cubicBezTo>
                        <a:pt x="2" y="0"/>
                        <a:pt x="2" y="0"/>
                        <a:pt x="2"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5" name="Oval 4667"/>
                <p:cNvSpPr>
                  <a:spLocks noChangeArrowheads="1"/>
                </p:cNvSpPr>
                <p:nvPr/>
              </p:nvSpPr>
              <p:spPr bwMode="auto">
                <a:xfrm>
                  <a:off x="3878263" y="2260600"/>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6" name="Freeform 4668"/>
                <p:cNvSpPr>
                  <a:spLocks/>
                </p:cNvSpPr>
                <p:nvPr/>
              </p:nvSpPr>
              <p:spPr bwMode="auto">
                <a:xfrm>
                  <a:off x="3871913" y="2257425"/>
                  <a:ext cx="3175"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7" name="Freeform 4669"/>
                <p:cNvSpPr>
                  <a:spLocks/>
                </p:cNvSpPr>
                <p:nvPr/>
              </p:nvSpPr>
              <p:spPr bwMode="auto">
                <a:xfrm>
                  <a:off x="3863976" y="2249488"/>
                  <a:ext cx="3175"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8" name="Freeform 4670"/>
                <p:cNvSpPr>
                  <a:spLocks/>
                </p:cNvSpPr>
                <p:nvPr/>
              </p:nvSpPr>
              <p:spPr bwMode="auto">
                <a:xfrm>
                  <a:off x="3857626" y="22606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299" name="Freeform 4671"/>
                <p:cNvSpPr>
                  <a:spLocks/>
                </p:cNvSpPr>
                <p:nvPr/>
              </p:nvSpPr>
              <p:spPr bwMode="auto">
                <a:xfrm>
                  <a:off x="3852863" y="2249488"/>
                  <a:ext cx="4763" cy="1588"/>
                </a:xfrm>
                <a:custGeom>
                  <a:avLst/>
                  <a:gdLst>
                    <a:gd name="T0" fmla="*/ 2 w 2"/>
                    <a:gd name="T1" fmla="*/ 1 h 1"/>
                    <a:gd name="T2" fmla="*/ 2 w 2"/>
                    <a:gd name="T3" fmla="*/ 0 h 1"/>
                    <a:gd name="T4" fmla="*/ 2 w 2"/>
                    <a:gd name="T5" fmla="*/ 0 h 1"/>
                    <a:gd name="T6" fmla="*/ 1 w 2"/>
                    <a:gd name="T7" fmla="*/ 1 h 1"/>
                    <a:gd name="T8" fmla="*/ 1 w 2"/>
                    <a:gd name="T9" fmla="*/ 1 h 1"/>
                    <a:gd name="T10" fmla="*/ 0 w 2"/>
                    <a:gd name="T11" fmla="*/ 1 h 1"/>
                    <a:gd name="T12" fmla="*/ 0 w 2"/>
                    <a:gd name="T13" fmla="*/ 1 h 1"/>
                    <a:gd name="T14" fmla="*/ 0 w 2"/>
                    <a:gd name="T15" fmla="*/ 1 h 1"/>
                    <a:gd name="T16" fmla="*/ 0 w 2"/>
                    <a:gd name="T17" fmla="*/ 1 h 1"/>
                    <a:gd name="T18" fmla="*/ 0 w 2"/>
                    <a:gd name="T19" fmla="*/ 1 h 1"/>
                    <a:gd name="T20" fmla="*/ 1 w 2"/>
                    <a:gd name="T21" fmla="*/ 1 h 1"/>
                    <a:gd name="T22" fmla="*/ 1 w 2"/>
                    <a:gd name="T23" fmla="*/ 1 h 1"/>
                    <a:gd name="T24" fmla="*/ 1 w 2"/>
                    <a:gd name="T25" fmla="*/ 1 h 1"/>
                    <a:gd name="T26" fmla="*/ 2 w 2"/>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1"/>
                      </a:moveTo>
                      <a:cubicBezTo>
                        <a:pt x="2" y="1"/>
                        <a:pt x="2" y="0"/>
                        <a:pt x="2" y="0"/>
                      </a:cubicBezTo>
                      <a:cubicBezTo>
                        <a:pt x="2" y="0"/>
                        <a:pt x="2" y="0"/>
                        <a:pt x="2" y="0"/>
                      </a:cubicBezTo>
                      <a:cubicBezTo>
                        <a:pt x="2" y="0"/>
                        <a:pt x="1" y="0"/>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lnTo>
                        <a:pt x="2"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0" name="Freeform 4672"/>
                <p:cNvSpPr>
                  <a:spLocks/>
                </p:cNvSpPr>
                <p:nvPr/>
              </p:nvSpPr>
              <p:spPr bwMode="auto">
                <a:xfrm>
                  <a:off x="3860801" y="2257425"/>
                  <a:ext cx="9525" cy="3175"/>
                </a:xfrm>
                <a:custGeom>
                  <a:avLst/>
                  <a:gdLst>
                    <a:gd name="T0" fmla="*/ 3 w 3"/>
                    <a:gd name="T1" fmla="*/ 0 h 1"/>
                    <a:gd name="T2" fmla="*/ 3 w 3"/>
                    <a:gd name="T3" fmla="*/ 0 h 1"/>
                    <a:gd name="T4" fmla="*/ 3 w 3"/>
                    <a:gd name="T5" fmla="*/ 0 h 1"/>
                    <a:gd name="T6" fmla="*/ 2 w 3"/>
                    <a:gd name="T7" fmla="*/ 0 h 1"/>
                    <a:gd name="T8" fmla="*/ 1 w 3"/>
                    <a:gd name="T9" fmla="*/ 0 h 1"/>
                    <a:gd name="T10" fmla="*/ 1 w 3"/>
                    <a:gd name="T11" fmla="*/ 0 h 1"/>
                    <a:gd name="T12" fmla="*/ 0 w 3"/>
                    <a:gd name="T13" fmla="*/ 0 h 1"/>
                    <a:gd name="T14" fmla="*/ 0 w 3"/>
                    <a:gd name="T15" fmla="*/ 0 h 1"/>
                    <a:gd name="T16" fmla="*/ 0 w 3"/>
                    <a:gd name="T17" fmla="*/ 0 h 1"/>
                    <a:gd name="T18" fmla="*/ 0 w 3"/>
                    <a:gd name="T19" fmla="*/ 1 h 1"/>
                    <a:gd name="T20" fmla="*/ 0 w 3"/>
                    <a:gd name="T21" fmla="*/ 1 h 1"/>
                    <a:gd name="T22" fmla="*/ 0 w 3"/>
                    <a:gd name="T23" fmla="*/ 1 h 1"/>
                    <a:gd name="T24" fmla="*/ 0 w 3"/>
                    <a:gd name="T25" fmla="*/ 1 h 1"/>
                    <a:gd name="T26" fmla="*/ 1 w 3"/>
                    <a:gd name="T27" fmla="*/ 0 h 1"/>
                    <a:gd name="T28" fmla="*/ 1 w 3"/>
                    <a:gd name="T29" fmla="*/ 0 h 1"/>
                    <a:gd name="T30" fmla="*/ 2 w 3"/>
                    <a:gd name="T31" fmla="*/ 0 h 1"/>
                    <a:gd name="T32" fmla="*/ 3 w 3"/>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1">
                      <a:moveTo>
                        <a:pt x="3" y="0"/>
                      </a:moveTo>
                      <a:cubicBezTo>
                        <a:pt x="3" y="0"/>
                        <a:pt x="3" y="0"/>
                        <a:pt x="3" y="0"/>
                      </a:cubicBezTo>
                      <a:cubicBezTo>
                        <a:pt x="3" y="0"/>
                        <a:pt x="3" y="0"/>
                        <a:pt x="3" y="0"/>
                      </a:cubicBezTo>
                      <a:cubicBezTo>
                        <a:pt x="2" y="0"/>
                        <a:pt x="2" y="0"/>
                        <a:pt x="2" y="0"/>
                      </a:cubicBezTo>
                      <a:cubicBezTo>
                        <a:pt x="2" y="0"/>
                        <a:pt x="1" y="0"/>
                        <a:pt x="1" y="0"/>
                      </a:cubicBezTo>
                      <a:cubicBezTo>
                        <a:pt x="1" y="0"/>
                        <a:pt x="1" y="0"/>
                        <a:pt x="1" y="0"/>
                      </a:cubicBezTo>
                      <a:cubicBezTo>
                        <a:pt x="1" y="0"/>
                        <a:pt x="0" y="0"/>
                        <a:pt x="0" y="0"/>
                      </a:cubicBezTo>
                      <a:cubicBezTo>
                        <a:pt x="0" y="0"/>
                        <a:pt x="1"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1" y="0"/>
                        <a:pt x="1" y="0"/>
                        <a:pt x="1" y="0"/>
                      </a:cubicBezTo>
                      <a:cubicBezTo>
                        <a:pt x="1" y="0"/>
                        <a:pt x="1" y="0"/>
                        <a:pt x="1" y="0"/>
                      </a:cubicBezTo>
                      <a:cubicBezTo>
                        <a:pt x="2" y="0"/>
                        <a:pt x="2" y="0"/>
                        <a:pt x="2" y="0"/>
                      </a:cubicBezTo>
                      <a:cubicBezTo>
                        <a:pt x="2"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1" name="Freeform 4673"/>
                <p:cNvSpPr>
                  <a:spLocks/>
                </p:cNvSpPr>
                <p:nvPr/>
              </p:nvSpPr>
              <p:spPr bwMode="auto">
                <a:xfrm>
                  <a:off x="3860801" y="22494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2" name="Freeform 4674"/>
                <p:cNvSpPr>
                  <a:spLocks/>
                </p:cNvSpPr>
                <p:nvPr/>
              </p:nvSpPr>
              <p:spPr bwMode="auto">
                <a:xfrm>
                  <a:off x="3860801" y="2249488"/>
                  <a:ext cx="3175" cy="1588"/>
                </a:xfrm>
                <a:custGeom>
                  <a:avLst/>
                  <a:gdLst>
                    <a:gd name="T0" fmla="*/ 1 w 1"/>
                    <a:gd name="T1" fmla="*/ 0 h 1"/>
                    <a:gd name="T2" fmla="*/ 0 w 1"/>
                    <a:gd name="T3" fmla="*/ 0 h 1"/>
                    <a:gd name="T4" fmla="*/ 0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0"/>
                        <a:pt x="0" y="1"/>
                        <a:pt x="0" y="1"/>
                      </a:cubicBezTo>
                      <a:cubicBezTo>
                        <a:pt x="0"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3" name="Freeform 4675"/>
                <p:cNvSpPr>
                  <a:spLocks/>
                </p:cNvSpPr>
                <p:nvPr/>
              </p:nvSpPr>
              <p:spPr bwMode="auto">
                <a:xfrm>
                  <a:off x="3871913" y="2260600"/>
                  <a:ext cx="3175" cy="3175"/>
                </a:xfrm>
                <a:custGeom>
                  <a:avLst/>
                  <a:gdLst>
                    <a:gd name="T0" fmla="*/ 0 w 1"/>
                    <a:gd name="T1" fmla="*/ 1 h 1"/>
                    <a:gd name="T2" fmla="*/ 0 w 1"/>
                    <a:gd name="T3" fmla="*/ 1 h 1"/>
                    <a:gd name="T4" fmla="*/ 0 w 1"/>
                    <a:gd name="T5" fmla="*/ 1 h 1"/>
                    <a:gd name="T6" fmla="*/ 0 w 1"/>
                    <a:gd name="T7" fmla="*/ 1 h 1"/>
                    <a:gd name="T8" fmla="*/ 1 w 1"/>
                    <a:gd name="T9" fmla="*/ 1 h 1"/>
                    <a:gd name="T10" fmla="*/ 1 w 1"/>
                    <a:gd name="T11" fmla="*/ 1 h 1"/>
                    <a:gd name="T12" fmla="*/ 1 w 1"/>
                    <a:gd name="T13" fmla="*/ 0 h 1"/>
                    <a:gd name="T14" fmla="*/ 1 w 1"/>
                    <a:gd name="T15" fmla="*/ 0 h 1"/>
                    <a:gd name="T16" fmla="*/ 1 w 1"/>
                    <a:gd name="T17" fmla="*/ 0 h 1"/>
                    <a:gd name="T18" fmla="*/ 0 w 1"/>
                    <a:gd name="T19" fmla="*/ 0 h 1"/>
                    <a:gd name="T20" fmla="*/ 0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0" y="1"/>
                      </a:move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0"/>
                        <a:pt x="1" y="0"/>
                      </a:cubicBezTo>
                      <a:cubicBezTo>
                        <a:pt x="1" y="0"/>
                        <a:pt x="1" y="0"/>
                        <a:pt x="1" y="0"/>
                      </a:cubicBezTo>
                      <a:cubicBezTo>
                        <a:pt x="1" y="0"/>
                        <a:pt x="1"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4" name="Freeform 4676"/>
                <p:cNvSpPr>
                  <a:spLocks/>
                </p:cNvSpPr>
                <p:nvPr/>
              </p:nvSpPr>
              <p:spPr bwMode="auto">
                <a:xfrm>
                  <a:off x="3881438" y="22717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5" name="Freeform 4677"/>
                <p:cNvSpPr>
                  <a:spLocks/>
                </p:cNvSpPr>
                <p:nvPr/>
              </p:nvSpPr>
              <p:spPr bwMode="auto">
                <a:xfrm>
                  <a:off x="3867151" y="2263775"/>
                  <a:ext cx="11113" cy="3175"/>
                </a:xfrm>
                <a:custGeom>
                  <a:avLst/>
                  <a:gdLst>
                    <a:gd name="T0" fmla="*/ 4 w 4"/>
                    <a:gd name="T1" fmla="*/ 0 h 1"/>
                    <a:gd name="T2" fmla="*/ 4 w 4"/>
                    <a:gd name="T3" fmla="*/ 0 h 1"/>
                    <a:gd name="T4" fmla="*/ 3 w 4"/>
                    <a:gd name="T5" fmla="*/ 0 h 1"/>
                    <a:gd name="T6" fmla="*/ 3 w 4"/>
                    <a:gd name="T7" fmla="*/ 0 h 1"/>
                    <a:gd name="T8" fmla="*/ 1 w 4"/>
                    <a:gd name="T9" fmla="*/ 0 h 1"/>
                    <a:gd name="T10" fmla="*/ 1 w 4"/>
                    <a:gd name="T11" fmla="*/ 0 h 1"/>
                    <a:gd name="T12" fmla="*/ 0 w 4"/>
                    <a:gd name="T13" fmla="*/ 1 h 1"/>
                    <a:gd name="T14" fmla="*/ 1 w 4"/>
                    <a:gd name="T15" fmla="*/ 1 h 1"/>
                    <a:gd name="T16" fmla="*/ 1 w 4"/>
                    <a:gd name="T17" fmla="*/ 1 h 1"/>
                    <a:gd name="T18" fmla="*/ 2 w 4"/>
                    <a:gd name="T19" fmla="*/ 1 h 1"/>
                    <a:gd name="T20" fmla="*/ 4 w 4"/>
                    <a:gd name="T21" fmla="*/ 1 h 1"/>
                    <a:gd name="T22" fmla="*/ 4 w 4"/>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
                      <a:moveTo>
                        <a:pt x="4" y="0"/>
                      </a:moveTo>
                      <a:cubicBezTo>
                        <a:pt x="4" y="0"/>
                        <a:pt x="4" y="0"/>
                        <a:pt x="4" y="0"/>
                      </a:cubicBezTo>
                      <a:cubicBezTo>
                        <a:pt x="4" y="0"/>
                        <a:pt x="3" y="0"/>
                        <a:pt x="3" y="0"/>
                      </a:cubicBezTo>
                      <a:cubicBezTo>
                        <a:pt x="3" y="0"/>
                        <a:pt x="3" y="0"/>
                        <a:pt x="3" y="0"/>
                      </a:cubicBezTo>
                      <a:cubicBezTo>
                        <a:pt x="1" y="0"/>
                        <a:pt x="1" y="0"/>
                        <a:pt x="1" y="0"/>
                      </a:cubicBezTo>
                      <a:cubicBezTo>
                        <a:pt x="1" y="0"/>
                        <a:pt x="1" y="0"/>
                        <a:pt x="1" y="0"/>
                      </a:cubicBezTo>
                      <a:cubicBezTo>
                        <a:pt x="1" y="0"/>
                        <a:pt x="0" y="1"/>
                        <a:pt x="0" y="1"/>
                      </a:cubicBezTo>
                      <a:cubicBezTo>
                        <a:pt x="0" y="1"/>
                        <a:pt x="0" y="1"/>
                        <a:pt x="1" y="1"/>
                      </a:cubicBezTo>
                      <a:cubicBezTo>
                        <a:pt x="1" y="1"/>
                        <a:pt x="1" y="1"/>
                        <a:pt x="1" y="1"/>
                      </a:cubicBezTo>
                      <a:cubicBezTo>
                        <a:pt x="1" y="1"/>
                        <a:pt x="2" y="1"/>
                        <a:pt x="2" y="1"/>
                      </a:cubicBezTo>
                      <a:cubicBezTo>
                        <a:pt x="4" y="1"/>
                        <a:pt x="4" y="1"/>
                        <a:pt x="4" y="1"/>
                      </a:cubicBezTo>
                      <a:cubicBezTo>
                        <a:pt x="4" y="1"/>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6" name="Freeform 4678"/>
                <p:cNvSpPr>
                  <a:spLocks/>
                </p:cNvSpPr>
                <p:nvPr/>
              </p:nvSpPr>
              <p:spPr bwMode="auto">
                <a:xfrm>
                  <a:off x="3875088" y="2263775"/>
                  <a:ext cx="6350" cy="0"/>
                </a:xfrm>
                <a:custGeom>
                  <a:avLst/>
                  <a:gdLst>
                    <a:gd name="T0" fmla="*/ 2 w 2"/>
                    <a:gd name="T1" fmla="*/ 1 w 2"/>
                    <a:gd name="T2" fmla="*/ 1 w 2"/>
                    <a:gd name="T3" fmla="*/ 0 w 2"/>
                    <a:gd name="T4" fmla="*/ 1 w 2"/>
                    <a:gd name="T5" fmla="*/ 1 w 2"/>
                    <a:gd name="T6" fmla="*/ 2 w 2"/>
                    <a:gd name="T7" fmla="*/ 2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2" y="0"/>
                      </a:moveTo>
                      <a:cubicBezTo>
                        <a:pt x="2" y="0"/>
                        <a:pt x="1" y="0"/>
                        <a:pt x="1" y="0"/>
                      </a:cubicBezTo>
                      <a:cubicBezTo>
                        <a:pt x="1" y="0"/>
                        <a:pt x="1" y="0"/>
                        <a:pt x="1" y="0"/>
                      </a:cubicBezTo>
                      <a:cubicBezTo>
                        <a:pt x="1" y="0"/>
                        <a:pt x="0" y="0"/>
                        <a:pt x="0" y="0"/>
                      </a:cubicBezTo>
                      <a:cubicBezTo>
                        <a:pt x="0" y="0"/>
                        <a:pt x="1" y="0"/>
                        <a:pt x="1" y="0"/>
                      </a:cubicBezTo>
                      <a:cubicBezTo>
                        <a:pt x="1" y="0"/>
                        <a:pt x="1" y="0"/>
                        <a:pt x="1" y="0"/>
                      </a:cubicBezTo>
                      <a:cubicBezTo>
                        <a:pt x="1"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7" name="Freeform 4679"/>
                <p:cNvSpPr>
                  <a:spLocks/>
                </p:cNvSpPr>
                <p:nvPr/>
              </p:nvSpPr>
              <p:spPr bwMode="auto">
                <a:xfrm>
                  <a:off x="3878263" y="2243138"/>
                  <a:ext cx="3175" cy="317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0" y="0"/>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8" name="Freeform 4680"/>
                <p:cNvSpPr>
                  <a:spLocks/>
                </p:cNvSpPr>
                <p:nvPr/>
              </p:nvSpPr>
              <p:spPr bwMode="auto">
                <a:xfrm>
                  <a:off x="3835401" y="224948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09" name="Oval 4681"/>
                <p:cNvSpPr>
                  <a:spLocks noChangeArrowheads="1"/>
                </p:cNvSpPr>
                <p:nvPr/>
              </p:nvSpPr>
              <p:spPr bwMode="auto">
                <a:xfrm>
                  <a:off x="3835401" y="224948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0" name="Freeform 4682"/>
                <p:cNvSpPr>
                  <a:spLocks/>
                </p:cNvSpPr>
                <p:nvPr/>
              </p:nvSpPr>
              <p:spPr bwMode="auto">
                <a:xfrm>
                  <a:off x="3870326" y="2243138"/>
                  <a:ext cx="1588"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1" name="Freeform 4683"/>
                <p:cNvSpPr>
                  <a:spLocks/>
                </p:cNvSpPr>
                <p:nvPr/>
              </p:nvSpPr>
              <p:spPr bwMode="auto">
                <a:xfrm>
                  <a:off x="3870326" y="225425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2" name="Freeform 4684"/>
                <p:cNvSpPr>
                  <a:spLocks/>
                </p:cNvSpPr>
                <p:nvPr/>
              </p:nvSpPr>
              <p:spPr bwMode="auto">
                <a:xfrm>
                  <a:off x="3870326" y="2257425"/>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3" name="Freeform 4685"/>
                <p:cNvSpPr>
                  <a:spLocks/>
                </p:cNvSpPr>
                <p:nvPr/>
              </p:nvSpPr>
              <p:spPr bwMode="auto">
                <a:xfrm>
                  <a:off x="3867151" y="2268538"/>
                  <a:ext cx="4763" cy="3175"/>
                </a:xfrm>
                <a:custGeom>
                  <a:avLst/>
                  <a:gdLst>
                    <a:gd name="T0" fmla="*/ 2 w 2"/>
                    <a:gd name="T1" fmla="*/ 0 h 1"/>
                    <a:gd name="T2" fmla="*/ 0 w 2"/>
                    <a:gd name="T3" fmla="*/ 0 h 1"/>
                    <a:gd name="T4" fmla="*/ 0 w 2"/>
                    <a:gd name="T5" fmla="*/ 0 h 1"/>
                    <a:gd name="T6" fmla="*/ 2 w 2"/>
                    <a:gd name="T7" fmla="*/ 1 h 1"/>
                    <a:gd name="T8" fmla="*/ 2 w 2"/>
                    <a:gd name="T9" fmla="*/ 1 h 1"/>
                    <a:gd name="T10" fmla="*/ 2 w 2"/>
                    <a:gd name="T11" fmla="*/ 1 h 1"/>
                    <a:gd name="T12" fmla="*/ 2 w 2"/>
                    <a:gd name="T13" fmla="*/ 1 h 1"/>
                    <a:gd name="T14" fmla="*/ 2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0"/>
                      </a:moveTo>
                      <a:cubicBezTo>
                        <a:pt x="0" y="0"/>
                        <a:pt x="0" y="0"/>
                        <a:pt x="0" y="0"/>
                      </a:cubicBezTo>
                      <a:cubicBezTo>
                        <a:pt x="0" y="0"/>
                        <a:pt x="0" y="0"/>
                        <a:pt x="0" y="0"/>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4" name="Freeform 4686"/>
                <p:cNvSpPr>
                  <a:spLocks/>
                </p:cNvSpPr>
                <p:nvPr/>
              </p:nvSpPr>
              <p:spPr bwMode="auto">
                <a:xfrm>
                  <a:off x="3867151" y="2260600"/>
                  <a:ext cx="3175" cy="0"/>
                </a:xfrm>
                <a:custGeom>
                  <a:avLst/>
                  <a:gdLst>
                    <a:gd name="T0" fmla="*/ 0 w 1"/>
                    <a:gd name="T1" fmla="*/ 0 w 1"/>
                    <a:gd name="T2" fmla="*/ 0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5" name="Freeform 4687"/>
                <p:cNvSpPr>
                  <a:spLocks/>
                </p:cNvSpPr>
                <p:nvPr/>
              </p:nvSpPr>
              <p:spPr bwMode="auto">
                <a:xfrm>
                  <a:off x="3867151" y="2263775"/>
                  <a:ext cx="3175" cy="0"/>
                </a:xfrm>
                <a:custGeom>
                  <a:avLst/>
                  <a:gdLst>
                    <a:gd name="T0" fmla="*/ 1 w 1"/>
                    <a:gd name="T1" fmla="*/ 0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0" y="0"/>
                      </a:cubicBezTo>
                      <a:cubicBezTo>
                        <a:pt x="0" y="0"/>
                        <a:pt x="0"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6" name="Freeform 4688"/>
                <p:cNvSpPr>
                  <a:spLocks/>
                </p:cNvSpPr>
                <p:nvPr/>
              </p:nvSpPr>
              <p:spPr bwMode="auto">
                <a:xfrm>
                  <a:off x="3849688" y="2268538"/>
                  <a:ext cx="6350" cy="3175"/>
                </a:xfrm>
                <a:custGeom>
                  <a:avLst/>
                  <a:gdLst>
                    <a:gd name="T0" fmla="*/ 1 w 2"/>
                    <a:gd name="T1" fmla="*/ 1 h 1"/>
                    <a:gd name="T2" fmla="*/ 2 w 2"/>
                    <a:gd name="T3" fmla="*/ 1 h 1"/>
                    <a:gd name="T4" fmla="*/ 2 w 2"/>
                    <a:gd name="T5" fmla="*/ 1 h 1"/>
                    <a:gd name="T6" fmla="*/ 1 w 2"/>
                    <a:gd name="T7" fmla="*/ 1 h 1"/>
                    <a:gd name="T8" fmla="*/ 1 w 2"/>
                    <a:gd name="T9" fmla="*/ 1 h 1"/>
                    <a:gd name="T10" fmla="*/ 1 w 2"/>
                    <a:gd name="T11" fmla="*/ 0 h 1"/>
                    <a:gd name="T12" fmla="*/ 1 w 2"/>
                    <a:gd name="T13" fmla="*/ 0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2" y="1"/>
                        <a:pt x="2" y="1"/>
                      </a:cubicBezTo>
                      <a:cubicBezTo>
                        <a:pt x="2" y="1"/>
                        <a:pt x="2" y="1"/>
                        <a:pt x="2" y="1"/>
                      </a:cubicBezTo>
                      <a:cubicBezTo>
                        <a:pt x="2" y="1"/>
                        <a:pt x="2" y="1"/>
                        <a:pt x="1" y="1"/>
                      </a:cubicBezTo>
                      <a:cubicBezTo>
                        <a:pt x="1" y="1"/>
                        <a:pt x="1" y="1"/>
                        <a:pt x="1" y="1"/>
                      </a:cubicBezTo>
                      <a:cubicBezTo>
                        <a:pt x="1" y="0"/>
                        <a:pt x="1" y="0"/>
                        <a:pt x="1" y="0"/>
                      </a:cubicBezTo>
                      <a:cubicBezTo>
                        <a:pt x="1" y="0"/>
                        <a:pt x="1" y="0"/>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7" name="Freeform 4689"/>
                <p:cNvSpPr>
                  <a:spLocks/>
                </p:cNvSpPr>
                <p:nvPr/>
              </p:nvSpPr>
              <p:spPr bwMode="auto">
                <a:xfrm>
                  <a:off x="3886201" y="2281238"/>
                  <a:ext cx="3175" cy="1588"/>
                </a:xfrm>
                <a:custGeom>
                  <a:avLst/>
                  <a:gdLst>
                    <a:gd name="T0" fmla="*/ 1 w 1"/>
                    <a:gd name="T1" fmla="*/ 1 h 1"/>
                    <a:gd name="T2" fmla="*/ 1 w 1"/>
                    <a:gd name="T3" fmla="*/ 0 h 1"/>
                    <a:gd name="T4" fmla="*/ 0 w 1"/>
                    <a:gd name="T5" fmla="*/ 0 h 1"/>
                    <a:gd name="T6" fmla="*/ 0 w 1"/>
                    <a:gd name="T7" fmla="*/ 0 h 1"/>
                    <a:gd name="T8" fmla="*/ 0 w 1"/>
                    <a:gd name="T9" fmla="*/ 0 h 1"/>
                    <a:gd name="T10" fmla="*/ 0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0"/>
                        <a:pt x="1" y="0"/>
                      </a:cubicBezTo>
                      <a:cubicBezTo>
                        <a:pt x="1" y="0"/>
                        <a:pt x="0" y="0"/>
                        <a:pt x="0" y="0"/>
                      </a:cubicBezTo>
                      <a:cubicBezTo>
                        <a:pt x="0" y="0"/>
                        <a:pt x="0" y="0"/>
                        <a:pt x="0" y="0"/>
                      </a:cubicBezTo>
                      <a:cubicBezTo>
                        <a:pt x="0" y="0"/>
                        <a:pt x="0" y="0"/>
                        <a:pt x="0" y="0"/>
                      </a:cubicBezTo>
                      <a:cubicBezTo>
                        <a:pt x="0"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8" name="Freeform 4690"/>
                <p:cNvSpPr>
                  <a:spLocks/>
                </p:cNvSpPr>
                <p:nvPr/>
              </p:nvSpPr>
              <p:spPr bwMode="auto">
                <a:xfrm>
                  <a:off x="3875088" y="2214563"/>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19" name="Freeform 4691"/>
                <p:cNvSpPr>
                  <a:spLocks/>
                </p:cNvSpPr>
                <p:nvPr/>
              </p:nvSpPr>
              <p:spPr bwMode="auto">
                <a:xfrm>
                  <a:off x="3871913" y="2206625"/>
                  <a:ext cx="9525" cy="4763"/>
                </a:xfrm>
                <a:custGeom>
                  <a:avLst/>
                  <a:gdLst>
                    <a:gd name="T0" fmla="*/ 3 w 3"/>
                    <a:gd name="T1" fmla="*/ 2 h 2"/>
                    <a:gd name="T2" fmla="*/ 3 w 3"/>
                    <a:gd name="T3" fmla="*/ 2 h 2"/>
                    <a:gd name="T4" fmla="*/ 3 w 3"/>
                    <a:gd name="T5" fmla="*/ 1 h 2"/>
                    <a:gd name="T6" fmla="*/ 3 w 3"/>
                    <a:gd name="T7" fmla="*/ 1 h 2"/>
                    <a:gd name="T8" fmla="*/ 3 w 3"/>
                    <a:gd name="T9" fmla="*/ 1 h 2"/>
                    <a:gd name="T10" fmla="*/ 2 w 3"/>
                    <a:gd name="T11" fmla="*/ 1 h 2"/>
                    <a:gd name="T12" fmla="*/ 3 w 3"/>
                    <a:gd name="T13" fmla="*/ 1 h 2"/>
                    <a:gd name="T14" fmla="*/ 3 w 3"/>
                    <a:gd name="T15" fmla="*/ 1 h 2"/>
                    <a:gd name="T16" fmla="*/ 3 w 3"/>
                    <a:gd name="T17" fmla="*/ 0 h 2"/>
                    <a:gd name="T18" fmla="*/ 2 w 3"/>
                    <a:gd name="T19" fmla="*/ 0 h 2"/>
                    <a:gd name="T20" fmla="*/ 2 w 3"/>
                    <a:gd name="T21" fmla="*/ 0 h 2"/>
                    <a:gd name="T22" fmla="*/ 0 w 3"/>
                    <a:gd name="T23" fmla="*/ 1 h 2"/>
                    <a:gd name="T24" fmla="*/ 0 w 3"/>
                    <a:gd name="T25" fmla="*/ 1 h 2"/>
                    <a:gd name="T26" fmla="*/ 1 w 3"/>
                    <a:gd name="T27" fmla="*/ 1 h 2"/>
                    <a:gd name="T28" fmla="*/ 2 w 3"/>
                    <a:gd name="T29" fmla="*/ 2 h 2"/>
                    <a:gd name="T30" fmla="*/ 3 w 3"/>
                    <a:gd name="T3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
                      <a:moveTo>
                        <a:pt x="3" y="2"/>
                      </a:moveTo>
                      <a:cubicBezTo>
                        <a:pt x="3" y="2"/>
                        <a:pt x="3" y="2"/>
                        <a:pt x="3" y="2"/>
                      </a:cubicBezTo>
                      <a:cubicBezTo>
                        <a:pt x="3" y="2"/>
                        <a:pt x="3" y="1"/>
                        <a:pt x="3" y="1"/>
                      </a:cubicBezTo>
                      <a:cubicBezTo>
                        <a:pt x="3" y="1"/>
                        <a:pt x="3" y="1"/>
                        <a:pt x="3" y="1"/>
                      </a:cubicBezTo>
                      <a:cubicBezTo>
                        <a:pt x="3" y="1"/>
                        <a:pt x="3" y="1"/>
                        <a:pt x="3" y="1"/>
                      </a:cubicBezTo>
                      <a:cubicBezTo>
                        <a:pt x="3" y="1"/>
                        <a:pt x="2" y="1"/>
                        <a:pt x="2" y="1"/>
                      </a:cubicBezTo>
                      <a:cubicBezTo>
                        <a:pt x="2" y="1"/>
                        <a:pt x="2" y="1"/>
                        <a:pt x="3" y="1"/>
                      </a:cubicBezTo>
                      <a:cubicBezTo>
                        <a:pt x="3" y="1"/>
                        <a:pt x="3" y="1"/>
                        <a:pt x="3" y="1"/>
                      </a:cubicBezTo>
                      <a:cubicBezTo>
                        <a:pt x="3" y="0"/>
                        <a:pt x="3" y="0"/>
                        <a:pt x="3" y="0"/>
                      </a:cubicBezTo>
                      <a:cubicBezTo>
                        <a:pt x="3" y="0"/>
                        <a:pt x="2" y="0"/>
                        <a:pt x="2" y="0"/>
                      </a:cubicBezTo>
                      <a:cubicBezTo>
                        <a:pt x="2" y="0"/>
                        <a:pt x="2" y="0"/>
                        <a:pt x="2" y="0"/>
                      </a:cubicBezTo>
                      <a:cubicBezTo>
                        <a:pt x="0" y="1"/>
                        <a:pt x="0" y="1"/>
                        <a:pt x="0" y="1"/>
                      </a:cubicBezTo>
                      <a:cubicBezTo>
                        <a:pt x="0" y="1"/>
                        <a:pt x="0" y="1"/>
                        <a:pt x="0" y="1"/>
                      </a:cubicBezTo>
                      <a:cubicBezTo>
                        <a:pt x="0" y="1"/>
                        <a:pt x="1" y="1"/>
                        <a:pt x="1" y="1"/>
                      </a:cubicBezTo>
                      <a:cubicBezTo>
                        <a:pt x="2" y="2"/>
                        <a:pt x="2" y="2"/>
                        <a:pt x="2" y="2"/>
                      </a:cubicBezTo>
                      <a:cubicBezTo>
                        <a:pt x="3"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0" name="Freeform 4692"/>
                <p:cNvSpPr>
                  <a:spLocks/>
                </p:cNvSpPr>
                <p:nvPr/>
              </p:nvSpPr>
              <p:spPr bwMode="auto">
                <a:xfrm>
                  <a:off x="3867151" y="2176463"/>
                  <a:ext cx="7938" cy="3175"/>
                </a:xfrm>
                <a:custGeom>
                  <a:avLst/>
                  <a:gdLst>
                    <a:gd name="T0" fmla="*/ 2 w 3"/>
                    <a:gd name="T1" fmla="*/ 1 h 1"/>
                    <a:gd name="T2" fmla="*/ 3 w 3"/>
                    <a:gd name="T3" fmla="*/ 1 h 1"/>
                    <a:gd name="T4" fmla="*/ 3 w 3"/>
                    <a:gd name="T5" fmla="*/ 1 h 1"/>
                    <a:gd name="T6" fmla="*/ 3 w 3"/>
                    <a:gd name="T7" fmla="*/ 1 h 1"/>
                    <a:gd name="T8" fmla="*/ 2 w 3"/>
                    <a:gd name="T9" fmla="*/ 1 h 1"/>
                    <a:gd name="T10" fmla="*/ 2 w 3"/>
                    <a:gd name="T11" fmla="*/ 0 h 1"/>
                    <a:gd name="T12" fmla="*/ 2 w 3"/>
                    <a:gd name="T13" fmla="*/ 0 h 1"/>
                    <a:gd name="T14" fmla="*/ 0 w 3"/>
                    <a:gd name="T15" fmla="*/ 1 h 1"/>
                    <a:gd name="T16" fmla="*/ 0 w 3"/>
                    <a:gd name="T17" fmla="*/ 1 h 1"/>
                    <a:gd name="T18" fmla="*/ 1 w 3"/>
                    <a:gd name="T19" fmla="*/ 1 h 1"/>
                    <a:gd name="T20" fmla="*/ 2 w 3"/>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2" y="1"/>
                      </a:moveTo>
                      <a:cubicBezTo>
                        <a:pt x="3" y="1"/>
                        <a:pt x="3" y="1"/>
                        <a:pt x="3" y="1"/>
                      </a:cubicBezTo>
                      <a:cubicBezTo>
                        <a:pt x="3" y="1"/>
                        <a:pt x="3" y="1"/>
                        <a:pt x="3" y="1"/>
                      </a:cubicBezTo>
                      <a:cubicBezTo>
                        <a:pt x="3" y="0"/>
                        <a:pt x="3" y="0"/>
                        <a:pt x="3" y="1"/>
                      </a:cubicBezTo>
                      <a:cubicBezTo>
                        <a:pt x="3" y="1"/>
                        <a:pt x="2" y="1"/>
                        <a:pt x="2" y="1"/>
                      </a:cubicBezTo>
                      <a:cubicBezTo>
                        <a:pt x="2" y="0"/>
                        <a:pt x="2" y="0"/>
                        <a:pt x="2" y="0"/>
                      </a:cubicBezTo>
                      <a:cubicBezTo>
                        <a:pt x="2" y="0"/>
                        <a:pt x="2" y="0"/>
                        <a:pt x="2" y="0"/>
                      </a:cubicBezTo>
                      <a:cubicBezTo>
                        <a:pt x="0" y="1"/>
                        <a:pt x="0" y="1"/>
                        <a:pt x="0" y="1"/>
                      </a:cubicBezTo>
                      <a:cubicBezTo>
                        <a:pt x="0" y="1"/>
                        <a:pt x="0" y="1"/>
                        <a:pt x="0" y="1"/>
                      </a:cubicBezTo>
                      <a:cubicBezTo>
                        <a:pt x="1" y="1"/>
                        <a:pt x="1"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1" name="Freeform 4693"/>
                <p:cNvSpPr>
                  <a:spLocks/>
                </p:cNvSpPr>
                <p:nvPr/>
              </p:nvSpPr>
              <p:spPr bwMode="auto">
                <a:xfrm>
                  <a:off x="3856038" y="2266950"/>
                  <a:ext cx="1588" cy="1588"/>
                </a:xfrm>
                <a:custGeom>
                  <a:avLst/>
                  <a:gdLst>
                    <a:gd name="T0" fmla="*/ 1 w 1"/>
                    <a:gd name="T1" fmla="*/ 1 h 1"/>
                    <a:gd name="T2" fmla="*/ 0 w 1"/>
                    <a:gd name="T3" fmla="*/ 0 h 1"/>
                    <a:gd name="T4" fmla="*/ 0 w 1"/>
                    <a:gd name="T5" fmla="*/ 0 h 1"/>
                    <a:gd name="T6" fmla="*/ 0 w 1"/>
                    <a:gd name="T7" fmla="*/ 1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0" y="1"/>
                        <a:pt x="0" y="0"/>
                        <a:pt x="0" y="0"/>
                      </a:cubicBezTo>
                      <a:cubicBezTo>
                        <a:pt x="0" y="0"/>
                        <a:pt x="0" y="0"/>
                        <a:pt x="0" y="0"/>
                      </a:cubicBezTo>
                      <a:cubicBezTo>
                        <a:pt x="0" y="0"/>
                        <a:pt x="0" y="1"/>
                        <a:pt x="0" y="1"/>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2" name="Freeform 4694"/>
                <p:cNvSpPr>
                  <a:spLocks/>
                </p:cNvSpPr>
                <p:nvPr/>
              </p:nvSpPr>
              <p:spPr bwMode="auto">
                <a:xfrm>
                  <a:off x="3867151" y="2206625"/>
                  <a:ext cx="4763" cy="1588"/>
                </a:xfrm>
                <a:custGeom>
                  <a:avLst/>
                  <a:gdLst>
                    <a:gd name="T0" fmla="*/ 0 w 2"/>
                    <a:gd name="T1" fmla="*/ 0 h 1"/>
                    <a:gd name="T2" fmla="*/ 1 w 2"/>
                    <a:gd name="T3" fmla="*/ 0 h 1"/>
                    <a:gd name="T4" fmla="*/ 1 w 2"/>
                    <a:gd name="T5" fmla="*/ 1 h 1"/>
                    <a:gd name="T6" fmla="*/ 1 w 2"/>
                    <a:gd name="T7" fmla="*/ 1 h 1"/>
                    <a:gd name="T8" fmla="*/ 1 w 2"/>
                    <a:gd name="T9" fmla="*/ 1 h 1"/>
                    <a:gd name="T10" fmla="*/ 1 w 2"/>
                    <a:gd name="T11" fmla="*/ 0 h 1"/>
                    <a:gd name="T12" fmla="*/ 1 w 2"/>
                    <a:gd name="T13" fmla="*/ 0 h 1"/>
                    <a:gd name="T14" fmla="*/ 0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0"/>
                      </a:moveTo>
                      <a:cubicBezTo>
                        <a:pt x="1" y="0"/>
                        <a:pt x="1" y="0"/>
                        <a:pt x="1" y="0"/>
                      </a:cubicBezTo>
                      <a:cubicBezTo>
                        <a:pt x="1" y="0"/>
                        <a:pt x="1" y="1"/>
                        <a:pt x="1" y="1"/>
                      </a:cubicBezTo>
                      <a:cubicBezTo>
                        <a:pt x="1" y="1"/>
                        <a:pt x="1" y="1"/>
                        <a:pt x="1" y="1"/>
                      </a:cubicBezTo>
                      <a:cubicBezTo>
                        <a:pt x="1" y="1"/>
                        <a:pt x="1" y="1"/>
                        <a:pt x="1" y="1"/>
                      </a:cubicBezTo>
                      <a:cubicBezTo>
                        <a:pt x="1" y="1"/>
                        <a:pt x="2"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3" name="Oval 4695"/>
                <p:cNvSpPr>
                  <a:spLocks noChangeArrowheads="1"/>
                </p:cNvSpPr>
                <p:nvPr/>
              </p:nvSpPr>
              <p:spPr bwMode="auto">
                <a:xfrm>
                  <a:off x="3875088" y="2214563"/>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4" name="Freeform 4696"/>
                <p:cNvSpPr>
                  <a:spLocks/>
                </p:cNvSpPr>
                <p:nvPr/>
              </p:nvSpPr>
              <p:spPr bwMode="auto">
                <a:xfrm>
                  <a:off x="3846513" y="2271713"/>
                  <a:ext cx="3175" cy="0"/>
                </a:xfrm>
                <a:custGeom>
                  <a:avLst/>
                  <a:gdLst>
                    <a:gd name="T0" fmla="*/ 0 w 1"/>
                    <a:gd name="T1" fmla="*/ 0 w 1"/>
                    <a:gd name="T2" fmla="*/ 0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1"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5" name="Freeform 4697"/>
                <p:cNvSpPr>
                  <a:spLocks/>
                </p:cNvSpPr>
                <p:nvPr/>
              </p:nvSpPr>
              <p:spPr bwMode="auto">
                <a:xfrm>
                  <a:off x="3852863" y="2189163"/>
                  <a:ext cx="4763" cy="4763"/>
                </a:xfrm>
                <a:custGeom>
                  <a:avLst/>
                  <a:gdLst>
                    <a:gd name="T0" fmla="*/ 2 w 2"/>
                    <a:gd name="T1" fmla="*/ 0 h 2"/>
                    <a:gd name="T2" fmla="*/ 2 w 2"/>
                    <a:gd name="T3" fmla="*/ 0 h 2"/>
                    <a:gd name="T4" fmla="*/ 2 w 2"/>
                    <a:gd name="T5" fmla="*/ 0 h 2"/>
                    <a:gd name="T6" fmla="*/ 2 w 2"/>
                    <a:gd name="T7" fmla="*/ 0 h 2"/>
                    <a:gd name="T8" fmla="*/ 0 w 2"/>
                    <a:gd name="T9" fmla="*/ 2 h 2"/>
                    <a:gd name="T10" fmla="*/ 0 w 2"/>
                    <a:gd name="T11" fmla="*/ 2 h 2"/>
                    <a:gd name="T12" fmla="*/ 0 w 2"/>
                    <a:gd name="T13" fmla="*/ 2 h 2"/>
                    <a:gd name="T14" fmla="*/ 1 w 2"/>
                    <a:gd name="T15" fmla="*/ 2 h 2"/>
                    <a:gd name="T16" fmla="*/ 1 w 2"/>
                    <a:gd name="T17" fmla="*/ 1 h 2"/>
                    <a:gd name="T18" fmla="*/ 1 w 2"/>
                    <a:gd name="T19" fmla="*/ 1 h 2"/>
                    <a:gd name="T20" fmla="*/ 1 w 2"/>
                    <a:gd name="T21" fmla="*/ 1 h 2"/>
                    <a:gd name="T22" fmla="*/ 1 w 2"/>
                    <a:gd name="T23" fmla="*/ 1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cubicBezTo>
                        <a:pt x="2" y="0"/>
                        <a:pt x="2" y="0"/>
                        <a:pt x="2" y="0"/>
                      </a:cubicBezTo>
                      <a:cubicBezTo>
                        <a:pt x="2" y="0"/>
                        <a:pt x="2" y="0"/>
                        <a:pt x="2" y="0"/>
                      </a:cubicBezTo>
                      <a:cubicBezTo>
                        <a:pt x="2" y="0"/>
                        <a:pt x="2" y="0"/>
                        <a:pt x="2" y="0"/>
                      </a:cubicBezTo>
                      <a:cubicBezTo>
                        <a:pt x="0" y="2"/>
                        <a:pt x="0" y="2"/>
                        <a:pt x="0" y="2"/>
                      </a:cubicBezTo>
                      <a:cubicBezTo>
                        <a:pt x="0" y="2"/>
                        <a:pt x="0" y="2"/>
                        <a:pt x="0" y="2"/>
                      </a:cubicBezTo>
                      <a:cubicBezTo>
                        <a:pt x="0" y="2"/>
                        <a:pt x="0" y="2"/>
                        <a:pt x="0" y="2"/>
                      </a:cubicBezTo>
                      <a:cubicBezTo>
                        <a:pt x="1" y="2"/>
                        <a:pt x="1" y="2"/>
                        <a:pt x="1" y="2"/>
                      </a:cubicBezTo>
                      <a:cubicBezTo>
                        <a:pt x="1" y="2"/>
                        <a:pt x="1" y="1"/>
                        <a:pt x="1" y="1"/>
                      </a:cubicBezTo>
                      <a:cubicBezTo>
                        <a:pt x="1" y="1"/>
                        <a:pt x="1" y="1"/>
                        <a:pt x="1" y="1"/>
                      </a:cubicBezTo>
                      <a:cubicBezTo>
                        <a:pt x="1" y="1"/>
                        <a:pt x="1" y="1"/>
                        <a:pt x="1" y="1"/>
                      </a:cubicBezTo>
                      <a:cubicBezTo>
                        <a:pt x="1" y="1"/>
                        <a:pt x="1" y="1"/>
                        <a:pt x="1" y="1"/>
                      </a:cubicBezTo>
                      <a:lnTo>
                        <a:pt x="2"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6" name="Freeform 4698"/>
                <p:cNvSpPr>
                  <a:spLocks/>
                </p:cNvSpPr>
                <p:nvPr/>
              </p:nvSpPr>
              <p:spPr bwMode="auto">
                <a:xfrm>
                  <a:off x="3903663" y="22177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7" name="Freeform 4699"/>
                <p:cNvSpPr>
                  <a:spLocks/>
                </p:cNvSpPr>
                <p:nvPr/>
              </p:nvSpPr>
              <p:spPr bwMode="auto">
                <a:xfrm>
                  <a:off x="3886201" y="2208213"/>
                  <a:ext cx="3175" cy="3175"/>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1" y="1"/>
                      </a:cubicBezTo>
                      <a:cubicBezTo>
                        <a:pt x="1" y="1"/>
                        <a:pt x="1" y="1"/>
                        <a:pt x="1" y="1"/>
                      </a:cubicBezTo>
                      <a:cubicBezTo>
                        <a:pt x="1" y="1"/>
                        <a:pt x="1" y="0"/>
                        <a:pt x="1"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8" name="Freeform 4700"/>
                <p:cNvSpPr>
                  <a:spLocks/>
                </p:cNvSpPr>
                <p:nvPr/>
              </p:nvSpPr>
              <p:spPr bwMode="auto">
                <a:xfrm>
                  <a:off x="3852863" y="218916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29" name="Freeform 4701"/>
                <p:cNvSpPr>
                  <a:spLocks/>
                </p:cNvSpPr>
                <p:nvPr/>
              </p:nvSpPr>
              <p:spPr bwMode="auto">
                <a:xfrm>
                  <a:off x="3881438" y="2211388"/>
                  <a:ext cx="4763" cy="3175"/>
                </a:xfrm>
                <a:custGeom>
                  <a:avLst/>
                  <a:gdLst>
                    <a:gd name="T0" fmla="*/ 2 w 2"/>
                    <a:gd name="T1" fmla="*/ 0 h 1"/>
                    <a:gd name="T2" fmla="*/ 1 w 2"/>
                    <a:gd name="T3" fmla="*/ 0 h 1"/>
                    <a:gd name="T4" fmla="*/ 1 w 2"/>
                    <a:gd name="T5" fmla="*/ 0 h 1"/>
                    <a:gd name="T6" fmla="*/ 1 w 2"/>
                    <a:gd name="T7" fmla="*/ 0 h 1"/>
                    <a:gd name="T8" fmla="*/ 1 w 2"/>
                    <a:gd name="T9" fmla="*/ 1 h 1"/>
                    <a:gd name="T10" fmla="*/ 2 w 2"/>
                    <a:gd name="T11" fmla="*/ 1 h 1"/>
                    <a:gd name="T12" fmla="*/ 2 w 2"/>
                    <a:gd name="T13" fmla="*/ 1 h 1"/>
                    <a:gd name="T14" fmla="*/ 2 w 2"/>
                    <a:gd name="T15" fmla="*/ 1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1" y="0"/>
                        <a:pt x="1" y="0"/>
                      </a:cubicBezTo>
                      <a:cubicBezTo>
                        <a:pt x="1" y="0"/>
                        <a:pt x="1" y="0"/>
                        <a:pt x="1" y="0"/>
                      </a:cubicBezTo>
                      <a:cubicBezTo>
                        <a:pt x="1" y="0"/>
                        <a:pt x="0" y="0"/>
                        <a:pt x="1" y="0"/>
                      </a:cubicBezTo>
                      <a:cubicBezTo>
                        <a:pt x="1" y="1"/>
                        <a:pt x="1" y="1"/>
                        <a:pt x="1" y="1"/>
                      </a:cubicBezTo>
                      <a:cubicBezTo>
                        <a:pt x="1" y="1"/>
                        <a:pt x="2" y="1"/>
                        <a:pt x="2" y="1"/>
                      </a:cubicBezTo>
                      <a:cubicBezTo>
                        <a:pt x="2" y="1"/>
                        <a:pt x="2" y="1"/>
                        <a:pt x="2" y="1"/>
                      </a:cubicBezTo>
                      <a:cubicBezTo>
                        <a:pt x="2" y="1"/>
                        <a:pt x="2" y="1"/>
                        <a:pt x="2" y="1"/>
                      </a:cubicBezTo>
                      <a:cubicBezTo>
                        <a:pt x="2" y="1"/>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0" name="Freeform 4702"/>
                <p:cNvSpPr>
                  <a:spLocks/>
                </p:cNvSpPr>
                <p:nvPr/>
              </p:nvSpPr>
              <p:spPr bwMode="auto">
                <a:xfrm>
                  <a:off x="3852863" y="2260600"/>
                  <a:ext cx="3175" cy="3175"/>
                </a:xfrm>
                <a:custGeom>
                  <a:avLst/>
                  <a:gdLst>
                    <a:gd name="T0" fmla="*/ 1 w 1"/>
                    <a:gd name="T1" fmla="*/ 1 h 1"/>
                    <a:gd name="T2" fmla="*/ 1 w 1"/>
                    <a:gd name="T3" fmla="*/ 1 h 1"/>
                    <a:gd name="T4" fmla="*/ 1 w 1"/>
                    <a:gd name="T5" fmla="*/ 0 h 1"/>
                    <a:gd name="T6" fmla="*/ 0 w 1"/>
                    <a:gd name="T7" fmla="*/ 1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0" y="1"/>
                        <a:pt x="0" y="1"/>
                      </a:cubicBezTo>
                      <a:cubicBezTo>
                        <a:pt x="0" y="1"/>
                        <a:pt x="0" y="1"/>
                        <a:pt x="0" y="1"/>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1" name="Freeform 4703"/>
                <p:cNvSpPr>
                  <a:spLocks/>
                </p:cNvSpPr>
                <p:nvPr/>
              </p:nvSpPr>
              <p:spPr bwMode="auto">
                <a:xfrm>
                  <a:off x="3860801" y="2266950"/>
                  <a:ext cx="6350" cy="1588"/>
                </a:xfrm>
                <a:custGeom>
                  <a:avLst/>
                  <a:gdLst>
                    <a:gd name="T0" fmla="*/ 0 w 2"/>
                    <a:gd name="T1" fmla="*/ 0 h 1"/>
                    <a:gd name="T2" fmla="*/ 0 w 2"/>
                    <a:gd name="T3" fmla="*/ 0 h 1"/>
                    <a:gd name="T4" fmla="*/ 0 w 2"/>
                    <a:gd name="T5" fmla="*/ 0 h 1"/>
                    <a:gd name="T6" fmla="*/ 0 w 2"/>
                    <a:gd name="T7" fmla="*/ 0 h 1"/>
                    <a:gd name="T8" fmla="*/ 0 w 2"/>
                    <a:gd name="T9" fmla="*/ 1 h 1"/>
                    <a:gd name="T10" fmla="*/ 1 w 2"/>
                    <a:gd name="T11" fmla="*/ 1 h 1"/>
                    <a:gd name="T12" fmla="*/ 2 w 2"/>
                    <a:gd name="T13" fmla="*/ 1 h 1"/>
                    <a:gd name="T14" fmla="*/ 1 w 2"/>
                    <a:gd name="T15" fmla="*/ 0 h 1"/>
                    <a:gd name="T16" fmla="*/ 0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0"/>
                      </a:move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2" y="1"/>
                        <a:pt x="2" y="1"/>
                      </a:cubicBezTo>
                      <a:cubicBezTo>
                        <a:pt x="2" y="0"/>
                        <a:pt x="2" y="0"/>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2" name="Freeform 4704"/>
                <p:cNvSpPr>
                  <a:spLocks/>
                </p:cNvSpPr>
                <p:nvPr/>
              </p:nvSpPr>
              <p:spPr bwMode="auto">
                <a:xfrm>
                  <a:off x="3852863" y="2266950"/>
                  <a:ext cx="3175"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3" name="Oval 4705"/>
                <p:cNvSpPr>
                  <a:spLocks noChangeArrowheads="1"/>
                </p:cNvSpPr>
                <p:nvPr/>
              </p:nvSpPr>
              <p:spPr bwMode="auto">
                <a:xfrm>
                  <a:off x="3886201" y="2282825"/>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4" name="Freeform 4706"/>
                <p:cNvSpPr>
                  <a:spLocks/>
                </p:cNvSpPr>
                <p:nvPr/>
              </p:nvSpPr>
              <p:spPr bwMode="auto">
                <a:xfrm>
                  <a:off x="3860801" y="2179638"/>
                  <a:ext cx="3175" cy="3175"/>
                </a:xfrm>
                <a:custGeom>
                  <a:avLst/>
                  <a:gdLst>
                    <a:gd name="T0" fmla="*/ 1 w 1"/>
                    <a:gd name="T1" fmla="*/ 0 h 1"/>
                    <a:gd name="T2" fmla="*/ 1 w 1"/>
                    <a:gd name="T3" fmla="*/ 0 h 1"/>
                    <a:gd name="T4" fmla="*/ 0 w 1"/>
                    <a:gd name="T5" fmla="*/ 0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1" y="0"/>
                        <a:pt x="0" y="0"/>
                        <a:pt x="0" y="0"/>
                      </a:cubicBezTo>
                      <a:cubicBezTo>
                        <a:pt x="0" y="0"/>
                        <a:pt x="0" y="0"/>
                        <a:pt x="0" y="0"/>
                      </a:cubicBezTo>
                      <a:cubicBezTo>
                        <a:pt x="0" y="0"/>
                        <a:pt x="0" y="0"/>
                        <a:pt x="0" y="0"/>
                      </a:cubicBezTo>
                      <a:cubicBezTo>
                        <a:pt x="0"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5" name="Freeform 4707"/>
                <p:cNvSpPr>
                  <a:spLocks/>
                </p:cNvSpPr>
                <p:nvPr/>
              </p:nvSpPr>
              <p:spPr bwMode="auto">
                <a:xfrm>
                  <a:off x="3849688" y="2260600"/>
                  <a:ext cx="6350" cy="0"/>
                </a:xfrm>
                <a:custGeom>
                  <a:avLst/>
                  <a:gdLst>
                    <a:gd name="T0" fmla="*/ 1 w 2"/>
                    <a:gd name="T1" fmla="*/ 1 w 2"/>
                    <a:gd name="T2" fmla="*/ 0 w 2"/>
                    <a:gd name="T3" fmla="*/ 0 w 2"/>
                    <a:gd name="T4" fmla="*/ 0 w 2"/>
                    <a:gd name="T5" fmla="*/ 1 w 2"/>
                    <a:gd name="T6" fmla="*/ 2 w 2"/>
                    <a:gd name="T7" fmla="*/ 2 w 2"/>
                    <a:gd name="T8" fmla="*/ 2 w 2"/>
                    <a:gd name="T9" fmla="*/ 1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1" y="0"/>
                      </a:moveTo>
                      <a:cubicBezTo>
                        <a:pt x="1" y="0"/>
                        <a:pt x="1" y="0"/>
                        <a:pt x="1" y="0"/>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0"/>
                        <a:pt x="2" y="0"/>
                        <a:pt x="2" y="0"/>
                      </a:cubicBezTo>
                      <a:cubicBezTo>
                        <a:pt x="2" y="0"/>
                        <a:pt x="2"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6" name="Freeform 4708"/>
                <p:cNvSpPr>
                  <a:spLocks/>
                </p:cNvSpPr>
                <p:nvPr/>
              </p:nvSpPr>
              <p:spPr bwMode="auto">
                <a:xfrm>
                  <a:off x="3852863" y="2263775"/>
                  <a:ext cx="317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7" name="Freeform 4709"/>
                <p:cNvSpPr>
                  <a:spLocks/>
                </p:cNvSpPr>
                <p:nvPr/>
              </p:nvSpPr>
              <p:spPr bwMode="auto">
                <a:xfrm>
                  <a:off x="3884613" y="2246313"/>
                  <a:ext cx="7938" cy="3175"/>
                </a:xfrm>
                <a:custGeom>
                  <a:avLst/>
                  <a:gdLst>
                    <a:gd name="T0" fmla="*/ 3 w 3"/>
                    <a:gd name="T1" fmla="*/ 0 h 1"/>
                    <a:gd name="T2" fmla="*/ 2 w 3"/>
                    <a:gd name="T3" fmla="*/ 0 h 1"/>
                    <a:gd name="T4" fmla="*/ 2 w 3"/>
                    <a:gd name="T5" fmla="*/ 0 h 1"/>
                    <a:gd name="T6" fmla="*/ 1 w 3"/>
                    <a:gd name="T7" fmla="*/ 0 h 1"/>
                    <a:gd name="T8" fmla="*/ 1 w 3"/>
                    <a:gd name="T9" fmla="*/ 1 h 1"/>
                    <a:gd name="T10" fmla="*/ 0 w 3"/>
                    <a:gd name="T11" fmla="*/ 1 h 1"/>
                    <a:gd name="T12" fmla="*/ 1 w 3"/>
                    <a:gd name="T13" fmla="*/ 1 h 1"/>
                    <a:gd name="T14" fmla="*/ 2 w 3"/>
                    <a:gd name="T15" fmla="*/ 1 h 1"/>
                    <a:gd name="T16" fmla="*/ 3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3" y="0"/>
                      </a:moveTo>
                      <a:cubicBezTo>
                        <a:pt x="2" y="0"/>
                        <a:pt x="2" y="0"/>
                        <a:pt x="2" y="0"/>
                      </a:cubicBezTo>
                      <a:cubicBezTo>
                        <a:pt x="2" y="0"/>
                        <a:pt x="2" y="0"/>
                        <a:pt x="2" y="0"/>
                      </a:cubicBezTo>
                      <a:cubicBezTo>
                        <a:pt x="1" y="0"/>
                        <a:pt x="1" y="0"/>
                        <a:pt x="1" y="0"/>
                      </a:cubicBezTo>
                      <a:cubicBezTo>
                        <a:pt x="1" y="1"/>
                        <a:pt x="1" y="1"/>
                        <a:pt x="1" y="1"/>
                      </a:cubicBezTo>
                      <a:cubicBezTo>
                        <a:pt x="0" y="1"/>
                        <a:pt x="0" y="1"/>
                        <a:pt x="0" y="1"/>
                      </a:cubicBezTo>
                      <a:cubicBezTo>
                        <a:pt x="0" y="1"/>
                        <a:pt x="1" y="1"/>
                        <a:pt x="1" y="1"/>
                      </a:cubicBezTo>
                      <a:cubicBezTo>
                        <a:pt x="2" y="1"/>
                        <a:pt x="2" y="1"/>
                        <a:pt x="2" y="1"/>
                      </a:cubicBezTo>
                      <a:cubicBezTo>
                        <a:pt x="3" y="1"/>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8" name="Freeform 4710"/>
                <p:cNvSpPr>
                  <a:spLocks/>
                </p:cNvSpPr>
                <p:nvPr/>
              </p:nvSpPr>
              <p:spPr bwMode="auto">
                <a:xfrm>
                  <a:off x="3884613" y="2249488"/>
                  <a:ext cx="7938" cy="4763"/>
                </a:xfrm>
                <a:custGeom>
                  <a:avLst/>
                  <a:gdLst>
                    <a:gd name="T0" fmla="*/ 3 w 3"/>
                    <a:gd name="T1" fmla="*/ 1 h 2"/>
                    <a:gd name="T2" fmla="*/ 2 w 3"/>
                    <a:gd name="T3" fmla="*/ 0 h 2"/>
                    <a:gd name="T4" fmla="*/ 1 w 3"/>
                    <a:gd name="T5" fmla="*/ 0 h 2"/>
                    <a:gd name="T6" fmla="*/ 0 w 3"/>
                    <a:gd name="T7" fmla="*/ 1 h 2"/>
                    <a:gd name="T8" fmla="*/ 0 w 3"/>
                    <a:gd name="T9" fmla="*/ 1 h 2"/>
                    <a:gd name="T10" fmla="*/ 1 w 3"/>
                    <a:gd name="T11" fmla="*/ 1 h 2"/>
                    <a:gd name="T12" fmla="*/ 2 w 3"/>
                    <a:gd name="T13" fmla="*/ 1 h 2"/>
                    <a:gd name="T14" fmla="*/ 3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1"/>
                      </a:moveTo>
                      <a:cubicBezTo>
                        <a:pt x="2" y="0"/>
                        <a:pt x="2" y="0"/>
                        <a:pt x="2" y="0"/>
                      </a:cubicBezTo>
                      <a:cubicBezTo>
                        <a:pt x="2" y="0"/>
                        <a:pt x="2" y="0"/>
                        <a:pt x="1" y="0"/>
                      </a:cubicBezTo>
                      <a:cubicBezTo>
                        <a:pt x="1" y="0"/>
                        <a:pt x="0" y="0"/>
                        <a:pt x="0" y="1"/>
                      </a:cubicBezTo>
                      <a:cubicBezTo>
                        <a:pt x="0" y="1"/>
                        <a:pt x="0" y="1"/>
                        <a:pt x="0" y="1"/>
                      </a:cubicBezTo>
                      <a:cubicBezTo>
                        <a:pt x="0" y="1"/>
                        <a:pt x="1" y="1"/>
                        <a:pt x="1" y="1"/>
                      </a:cubicBezTo>
                      <a:cubicBezTo>
                        <a:pt x="1" y="1"/>
                        <a:pt x="1" y="1"/>
                        <a:pt x="2" y="1"/>
                      </a:cubicBezTo>
                      <a:cubicBezTo>
                        <a:pt x="2" y="1"/>
                        <a:pt x="3"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39" name="Freeform 4711"/>
                <p:cNvSpPr>
                  <a:spLocks/>
                </p:cNvSpPr>
                <p:nvPr/>
              </p:nvSpPr>
              <p:spPr bwMode="auto">
                <a:xfrm>
                  <a:off x="3867151" y="2266950"/>
                  <a:ext cx="11113" cy="4763"/>
                </a:xfrm>
                <a:custGeom>
                  <a:avLst/>
                  <a:gdLst>
                    <a:gd name="T0" fmla="*/ 3 w 4"/>
                    <a:gd name="T1" fmla="*/ 1 h 2"/>
                    <a:gd name="T2" fmla="*/ 4 w 4"/>
                    <a:gd name="T3" fmla="*/ 1 h 2"/>
                    <a:gd name="T4" fmla="*/ 4 w 4"/>
                    <a:gd name="T5" fmla="*/ 0 h 2"/>
                    <a:gd name="T6" fmla="*/ 4 w 4"/>
                    <a:gd name="T7" fmla="*/ 0 h 2"/>
                    <a:gd name="T8" fmla="*/ 1 w 4"/>
                    <a:gd name="T9" fmla="*/ 0 h 2"/>
                    <a:gd name="T10" fmla="*/ 1 w 4"/>
                    <a:gd name="T11" fmla="*/ 0 h 2"/>
                    <a:gd name="T12" fmla="*/ 0 w 4"/>
                    <a:gd name="T13" fmla="*/ 0 h 2"/>
                    <a:gd name="T14" fmla="*/ 0 w 4"/>
                    <a:gd name="T15" fmla="*/ 0 h 2"/>
                    <a:gd name="T16" fmla="*/ 0 w 4"/>
                    <a:gd name="T17" fmla="*/ 0 h 2"/>
                    <a:gd name="T18" fmla="*/ 2 w 4"/>
                    <a:gd name="T19" fmla="*/ 1 h 2"/>
                    <a:gd name="T20" fmla="*/ 3 w 4"/>
                    <a:gd name="T21" fmla="*/ 1 h 2"/>
                    <a:gd name="T22" fmla="*/ 3 w 4"/>
                    <a:gd name="T23" fmla="*/ 2 h 2"/>
                    <a:gd name="T24" fmla="*/ 3 w 4"/>
                    <a:gd name="T25" fmla="*/ 2 h 2"/>
                    <a:gd name="T26" fmla="*/ 3 w 4"/>
                    <a:gd name="T27" fmla="*/ 1 h 2"/>
                    <a:gd name="T28" fmla="*/ 2 w 4"/>
                    <a:gd name="T29" fmla="*/ 1 h 2"/>
                    <a:gd name="T30" fmla="*/ 2 w 4"/>
                    <a:gd name="T31" fmla="*/ 1 h 2"/>
                    <a:gd name="T32" fmla="*/ 3 w 4"/>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
                      <a:moveTo>
                        <a:pt x="3" y="1"/>
                      </a:moveTo>
                      <a:cubicBezTo>
                        <a:pt x="3" y="1"/>
                        <a:pt x="3" y="1"/>
                        <a:pt x="4" y="1"/>
                      </a:cubicBezTo>
                      <a:cubicBezTo>
                        <a:pt x="4" y="1"/>
                        <a:pt x="4" y="0"/>
                        <a:pt x="4" y="0"/>
                      </a:cubicBezTo>
                      <a:cubicBezTo>
                        <a:pt x="4" y="0"/>
                        <a:pt x="4" y="0"/>
                        <a:pt x="4" y="0"/>
                      </a:cubicBez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0"/>
                        <a:pt x="2" y="1"/>
                        <a:pt x="2" y="1"/>
                      </a:cubicBezTo>
                      <a:cubicBezTo>
                        <a:pt x="3" y="1"/>
                        <a:pt x="3" y="1"/>
                        <a:pt x="3" y="1"/>
                      </a:cubicBezTo>
                      <a:cubicBezTo>
                        <a:pt x="3" y="2"/>
                        <a:pt x="3" y="2"/>
                        <a:pt x="3" y="2"/>
                      </a:cubicBezTo>
                      <a:cubicBezTo>
                        <a:pt x="3" y="2"/>
                        <a:pt x="3" y="2"/>
                        <a:pt x="3" y="2"/>
                      </a:cubicBezTo>
                      <a:cubicBezTo>
                        <a:pt x="3" y="2"/>
                        <a:pt x="3" y="1"/>
                        <a:pt x="3" y="1"/>
                      </a:cubicBezTo>
                      <a:cubicBezTo>
                        <a:pt x="2" y="1"/>
                        <a:pt x="2" y="1"/>
                        <a:pt x="2" y="1"/>
                      </a:cubicBezTo>
                      <a:cubicBezTo>
                        <a:pt x="2" y="1"/>
                        <a:pt x="2" y="1"/>
                        <a:pt x="2" y="1"/>
                      </a:cubicBezTo>
                      <a:cubicBezTo>
                        <a:pt x="2"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0" name="Freeform 4712"/>
                <p:cNvSpPr>
                  <a:spLocks/>
                </p:cNvSpPr>
                <p:nvPr/>
              </p:nvSpPr>
              <p:spPr bwMode="auto">
                <a:xfrm>
                  <a:off x="3857626" y="2260600"/>
                  <a:ext cx="9525" cy="6350"/>
                </a:xfrm>
                <a:custGeom>
                  <a:avLst/>
                  <a:gdLst>
                    <a:gd name="T0" fmla="*/ 3 w 3"/>
                    <a:gd name="T1" fmla="*/ 1 h 2"/>
                    <a:gd name="T2" fmla="*/ 3 w 3"/>
                    <a:gd name="T3" fmla="*/ 1 h 2"/>
                    <a:gd name="T4" fmla="*/ 2 w 3"/>
                    <a:gd name="T5" fmla="*/ 1 h 2"/>
                    <a:gd name="T6" fmla="*/ 2 w 3"/>
                    <a:gd name="T7" fmla="*/ 1 h 2"/>
                    <a:gd name="T8" fmla="*/ 2 w 3"/>
                    <a:gd name="T9" fmla="*/ 1 h 2"/>
                    <a:gd name="T10" fmla="*/ 3 w 3"/>
                    <a:gd name="T11" fmla="*/ 1 h 2"/>
                    <a:gd name="T12" fmla="*/ 3 w 3"/>
                    <a:gd name="T13" fmla="*/ 0 h 2"/>
                    <a:gd name="T14" fmla="*/ 2 w 3"/>
                    <a:gd name="T15" fmla="*/ 0 h 2"/>
                    <a:gd name="T16" fmla="*/ 2 w 3"/>
                    <a:gd name="T17" fmla="*/ 0 h 2"/>
                    <a:gd name="T18" fmla="*/ 2 w 3"/>
                    <a:gd name="T19" fmla="*/ 0 h 2"/>
                    <a:gd name="T20" fmla="*/ 1 w 3"/>
                    <a:gd name="T21" fmla="*/ 0 h 2"/>
                    <a:gd name="T22" fmla="*/ 1 w 3"/>
                    <a:gd name="T23" fmla="*/ 1 h 2"/>
                    <a:gd name="T24" fmla="*/ 1 w 3"/>
                    <a:gd name="T25" fmla="*/ 1 h 2"/>
                    <a:gd name="T26" fmla="*/ 0 w 3"/>
                    <a:gd name="T27" fmla="*/ 1 h 2"/>
                    <a:gd name="T28" fmla="*/ 0 w 3"/>
                    <a:gd name="T29" fmla="*/ 1 h 2"/>
                    <a:gd name="T30" fmla="*/ 1 w 3"/>
                    <a:gd name="T31" fmla="*/ 2 h 2"/>
                    <a:gd name="T32" fmla="*/ 2 w 3"/>
                    <a:gd name="T33" fmla="*/ 2 h 2"/>
                    <a:gd name="T34" fmla="*/ 2 w 3"/>
                    <a:gd name="T35" fmla="*/ 2 h 2"/>
                    <a:gd name="T36" fmla="*/ 3 w 3"/>
                    <a:gd name="T37" fmla="*/ 1 h 2"/>
                    <a:gd name="T38" fmla="*/ 3 w 3"/>
                    <a:gd name="T3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2">
                      <a:moveTo>
                        <a:pt x="3" y="1"/>
                      </a:moveTo>
                      <a:cubicBezTo>
                        <a:pt x="3" y="1"/>
                        <a:pt x="3" y="1"/>
                        <a:pt x="3" y="1"/>
                      </a:cubicBezTo>
                      <a:cubicBezTo>
                        <a:pt x="3" y="1"/>
                        <a:pt x="3" y="1"/>
                        <a:pt x="2" y="1"/>
                      </a:cubicBezTo>
                      <a:cubicBezTo>
                        <a:pt x="2" y="1"/>
                        <a:pt x="2" y="1"/>
                        <a:pt x="2" y="1"/>
                      </a:cubicBezTo>
                      <a:cubicBezTo>
                        <a:pt x="2" y="1"/>
                        <a:pt x="2" y="1"/>
                        <a:pt x="2" y="1"/>
                      </a:cubicBezTo>
                      <a:cubicBezTo>
                        <a:pt x="2" y="1"/>
                        <a:pt x="2" y="1"/>
                        <a:pt x="3" y="1"/>
                      </a:cubicBezTo>
                      <a:cubicBezTo>
                        <a:pt x="3" y="0"/>
                        <a:pt x="3" y="0"/>
                        <a:pt x="3" y="0"/>
                      </a:cubicBezTo>
                      <a:cubicBezTo>
                        <a:pt x="3" y="0"/>
                        <a:pt x="3" y="0"/>
                        <a:pt x="2" y="0"/>
                      </a:cubicBezTo>
                      <a:cubicBezTo>
                        <a:pt x="2" y="0"/>
                        <a:pt x="2" y="0"/>
                        <a:pt x="2" y="0"/>
                      </a:cubicBezTo>
                      <a:cubicBezTo>
                        <a:pt x="2" y="0"/>
                        <a:pt x="2" y="0"/>
                        <a:pt x="2" y="0"/>
                      </a:cubicBezTo>
                      <a:cubicBezTo>
                        <a:pt x="1" y="0"/>
                        <a:pt x="1" y="0"/>
                        <a:pt x="1" y="0"/>
                      </a:cubicBezTo>
                      <a:cubicBezTo>
                        <a:pt x="1" y="1"/>
                        <a:pt x="1" y="1"/>
                        <a:pt x="1" y="1"/>
                      </a:cubicBezTo>
                      <a:cubicBezTo>
                        <a:pt x="1" y="1"/>
                        <a:pt x="1" y="1"/>
                        <a:pt x="1" y="1"/>
                      </a:cubicBezTo>
                      <a:cubicBezTo>
                        <a:pt x="0" y="1"/>
                        <a:pt x="0" y="1"/>
                        <a:pt x="0" y="1"/>
                      </a:cubicBezTo>
                      <a:cubicBezTo>
                        <a:pt x="0" y="1"/>
                        <a:pt x="0" y="1"/>
                        <a:pt x="0" y="1"/>
                      </a:cubicBezTo>
                      <a:cubicBezTo>
                        <a:pt x="1" y="2"/>
                        <a:pt x="1" y="2"/>
                        <a:pt x="1" y="2"/>
                      </a:cubicBezTo>
                      <a:cubicBezTo>
                        <a:pt x="1" y="2"/>
                        <a:pt x="2" y="2"/>
                        <a:pt x="2" y="2"/>
                      </a:cubicBezTo>
                      <a:cubicBezTo>
                        <a:pt x="2" y="2"/>
                        <a:pt x="2" y="2"/>
                        <a:pt x="2" y="2"/>
                      </a:cubicBezTo>
                      <a:cubicBezTo>
                        <a:pt x="2" y="2"/>
                        <a:pt x="3" y="2"/>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1" name="Freeform 4713"/>
                <p:cNvSpPr>
                  <a:spLocks/>
                </p:cNvSpPr>
                <p:nvPr/>
              </p:nvSpPr>
              <p:spPr bwMode="auto">
                <a:xfrm>
                  <a:off x="3892551" y="224631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2" name="Freeform 4714"/>
                <p:cNvSpPr>
                  <a:spLocks/>
                </p:cNvSpPr>
                <p:nvPr/>
              </p:nvSpPr>
              <p:spPr bwMode="auto">
                <a:xfrm>
                  <a:off x="3127376" y="2595563"/>
                  <a:ext cx="20638" cy="6350"/>
                </a:xfrm>
                <a:custGeom>
                  <a:avLst/>
                  <a:gdLst>
                    <a:gd name="T0" fmla="*/ 5 w 7"/>
                    <a:gd name="T1" fmla="*/ 1 h 2"/>
                    <a:gd name="T2" fmla="*/ 6 w 7"/>
                    <a:gd name="T3" fmla="*/ 1 h 2"/>
                    <a:gd name="T4" fmla="*/ 7 w 7"/>
                    <a:gd name="T5" fmla="*/ 1 h 2"/>
                    <a:gd name="T6" fmla="*/ 7 w 7"/>
                    <a:gd name="T7" fmla="*/ 0 h 2"/>
                    <a:gd name="T8" fmla="*/ 7 w 7"/>
                    <a:gd name="T9" fmla="*/ 0 h 2"/>
                    <a:gd name="T10" fmla="*/ 7 w 7"/>
                    <a:gd name="T11" fmla="*/ 0 h 2"/>
                    <a:gd name="T12" fmla="*/ 4 w 7"/>
                    <a:gd name="T13" fmla="*/ 0 h 2"/>
                    <a:gd name="T14" fmla="*/ 3 w 7"/>
                    <a:gd name="T15" fmla="*/ 1 h 2"/>
                    <a:gd name="T16" fmla="*/ 3 w 7"/>
                    <a:gd name="T17" fmla="*/ 1 h 2"/>
                    <a:gd name="T18" fmla="*/ 0 w 7"/>
                    <a:gd name="T19" fmla="*/ 1 h 2"/>
                    <a:gd name="T20" fmla="*/ 0 w 7"/>
                    <a:gd name="T21" fmla="*/ 1 h 2"/>
                    <a:gd name="T22" fmla="*/ 0 w 7"/>
                    <a:gd name="T23" fmla="*/ 2 h 2"/>
                    <a:gd name="T24" fmla="*/ 0 w 7"/>
                    <a:gd name="T25" fmla="*/ 2 h 2"/>
                    <a:gd name="T26" fmla="*/ 1 w 7"/>
                    <a:gd name="T27" fmla="*/ 1 h 2"/>
                    <a:gd name="T28" fmla="*/ 4 w 7"/>
                    <a:gd name="T29" fmla="*/ 1 h 2"/>
                    <a:gd name="T30" fmla="*/ 4 w 7"/>
                    <a:gd name="T31" fmla="*/ 1 h 2"/>
                    <a:gd name="T32" fmla="*/ 5 w 7"/>
                    <a:gd name="T33" fmla="*/ 1 h 2"/>
                    <a:gd name="T34" fmla="*/ 5 w 7"/>
                    <a:gd name="T3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2">
                      <a:moveTo>
                        <a:pt x="5" y="1"/>
                      </a:moveTo>
                      <a:cubicBezTo>
                        <a:pt x="5" y="1"/>
                        <a:pt x="6" y="1"/>
                        <a:pt x="6" y="1"/>
                      </a:cubicBezTo>
                      <a:cubicBezTo>
                        <a:pt x="7" y="1"/>
                        <a:pt x="7" y="1"/>
                        <a:pt x="7" y="1"/>
                      </a:cubicBezTo>
                      <a:cubicBezTo>
                        <a:pt x="7" y="0"/>
                        <a:pt x="7" y="0"/>
                        <a:pt x="7" y="0"/>
                      </a:cubicBezTo>
                      <a:cubicBezTo>
                        <a:pt x="7" y="0"/>
                        <a:pt x="7" y="0"/>
                        <a:pt x="7" y="0"/>
                      </a:cubicBezTo>
                      <a:cubicBezTo>
                        <a:pt x="7" y="0"/>
                        <a:pt x="7" y="0"/>
                        <a:pt x="7" y="0"/>
                      </a:cubicBezTo>
                      <a:cubicBezTo>
                        <a:pt x="4" y="0"/>
                        <a:pt x="4" y="0"/>
                        <a:pt x="4" y="0"/>
                      </a:cubicBezTo>
                      <a:cubicBezTo>
                        <a:pt x="3" y="0"/>
                        <a:pt x="3" y="0"/>
                        <a:pt x="3" y="1"/>
                      </a:cubicBezTo>
                      <a:cubicBezTo>
                        <a:pt x="3" y="1"/>
                        <a:pt x="3" y="1"/>
                        <a:pt x="3" y="1"/>
                      </a:cubicBezTo>
                      <a:cubicBezTo>
                        <a:pt x="2" y="1"/>
                        <a:pt x="0" y="1"/>
                        <a:pt x="0" y="1"/>
                      </a:cubicBezTo>
                      <a:cubicBezTo>
                        <a:pt x="0" y="1"/>
                        <a:pt x="0" y="1"/>
                        <a:pt x="0" y="1"/>
                      </a:cubicBezTo>
                      <a:cubicBezTo>
                        <a:pt x="0" y="2"/>
                        <a:pt x="0" y="2"/>
                        <a:pt x="0" y="2"/>
                      </a:cubicBezTo>
                      <a:cubicBezTo>
                        <a:pt x="0" y="2"/>
                        <a:pt x="0" y="2"/>
                        <a:pt x="0" y="2"/>
                      </a:cubicBezTo>
                      <a:cubicBezTo>
                        <a:pt x="0" y="2"/>
                        <a:pt x="1" y="2"/>
                        <a:pt x="1" y="1"/>
                      </a:cubicBezTo>
                      <a:cubicBezTo>
                        <a:pt x="4" y="1"/>
                        <a:pt x="4" y="1"/>
                        <a:pt x="4" y="1"/>
                      </a:cubicBezTo>
                      <a:cubicBezTo>
                        <a:pt x="4" y="1"/>
                        <a:pt x="4" y="1"/>
                        <a:pt x="4" y="1"/>
                      </a:cubicBezTo>
                      <a:cubicBezTo>
                        <a:pt x="5" y="1"/>
                        <a:pt x="5" y="1"/>
                        <a:pt x="5" y="1"/>
                      </a:cubicBezTo>
                      <a:cubicBezTo>
                        <a:pt x="4" y="1"/>
                        <a:pt x="5"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3" name="Freeform 4715"/>
                <p:cNvSpPr>
                  <a:spLocks/>
                </p:cNvSpPr>
                <p:nvPr/>
              </p:nvSpPr>
              <p:spPr bwMode="auto">
                <a:xfrm>
                  <a:off x="3130551" y="2601913"/>
                  <a:ext cx="3175" cy="3175"/>
                </a:xfrm>
                <a:custGeom>
                  <a:avLst/>
                  <a:gdLst>
                    <a:gd name="T0" fmla="*/ 1 w 1"/>
                    <a:gd name="T1" fmla="*/ 1 h 1"/>
                    <a:gd name="T2" fmla="*/ 1 w 1"/>
                    <a:gd name="T3" fmla="*/ 0 h 1"/>
                    <a:gd name="T4" fmla="*/ 0 w 1"/>
                    <a:gd name="T5" fmla="*/ 0 h 1"/>
                    <a:gd name="T6" fmla="*/ 0 w 1"/>
                    <a:gd name="T7" fmla="*/ 1 h 1"/>
                    <a:gd name="T8" fmla="*/ 1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0"/>
                        <a:pt x="1" y="0"/>
                        <a:pt x="1" y="0"/>
                      </a:cubicBezTo>
                      <a:cubicBezTo>
                        <a:pt x="1" y="0"/>
                        <a:pt x="0" y="0"/>
                        <a:pt x="0" y="0"/>
                      </a:cubicBezTo>
                      <a:cubicBezTo>
                        <a:pt x="0" y="1"/>
                        <a:pt x="0" y="1"/>
                        <a:pt x="0" y="1"/>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4" name="Freeform 4716"/>
                <p:cNvSpPr>
                  <a:spLocks/>
                </p:cNvSpPr>
                <p:nvPr/>
              </p:nvSpPr>
              <p:spPr bwMode="auto">
                <a:xfrm>
                  <a:off x="3135313" y="2601913"/>
                  <a:ext cx="6350" cy="0"/>
                </a:xfrm>
                <a:custGeom>
                  <a:avLst/>
                  <a:gdLst>
                    <a:gd name="T0" fmla="*/ 0 w 2"/>
                    <a:gd name="T1" fmla="*/ 0 w 2"/>
                    <a:gd name="T2" fmla="*/ 0 w 2"/>
                    <a:gd name="T3" fmla="*/ 0 w 2"/>
                    <a:gd name="T4" fmla="*/ 1 w 2"/>
                    <a:gd name="T5" fmla="*/ 2 w 2"/>
                    <a:gd name="T6" fmla="*/ 1 w 2"/>
                    <a:gd name="T7" fmla="*/ 0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0" y="0"/>
                      </a:move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0"/>
                        <a:pt x="2"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5" name="Freeform 4717"/>
                <p:cNvSpPr>
                  <a:spLocks/>
                </p:cNvSpPr>
                <p:nvPr/>
              </p:nvSpPr>
              <p:spPr bwMode="auto">
                <a:xfrm>
                  <a:off x="3133726" y="2605088"/>
                  <a:ext cx="1588" cy="3175"/>
                </a:xfrm>
                <a:custGeom>
                  <a:avLst/>
                  <a:gdLst>
                    <a:gd name="T0" fmla="*/ 0 w 1"/>
                    <a:gd name="T1" fmla="*/ 1 h 1"/>
                    <a:gd name="T2" fmla="*/ 1 w 1"/>
                    <a:gd name="T3" fmla="*/ 0 h 1"/>
                    <a:gd name="T4" fmla="*/ 0 w 1"/>
                    <a:gd name="T5" fmla="*/ 0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0"/>
                      </a:cubicBezTo>
                      <a:cubicBezTo>
                        <a:pt x="1"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6" name="Freeform 4718"/>
                <p:cNvSpPr>
                  <a:spLocks/>
                </p:cNvSpPr>
                <p:nvPr/>
              </p:nvSpPr>
              <p:spPr bwMode="auto">
                <a:xfrm>
                  <a:off x="3116263" y="2627313"/>
                  <a:ext cx="4763" cy="0"/>
                </a:xfrm>
                <a:custGeom>
                  <a:avLst/>
                  <a:gdLst>
                    <a:gd name="T0" fmla="*/ 1 w 2"/>
                    <a:gd name="T1" fmla="*/ 2 w 2"/>
                    <a:gd name="T2" fmla="*/ 1 w 2"/>
                    <a:gd name="T3" fmla="*/ 0 w 2"/>
                    <a:gd name="T4" fmla="*/ 1 w 2"/>
                  </a:gdLst>
                  <a:ahLst/>
                  <a:cxnLst>
                    <a:cxn ang="0">
                      <a:pos x="T0" y="0"/>
                    </a:cxn>
                    <a:cxn ang="0">
                      <a:pos x="T1" y="0"/>
                    </a:cxn>
                    <a:cxn ang="0">
                      <a:pos x="T2" y="0"/>
                    </a:cxn>
                    <a:cxn ang="0">
                      <a:pos x="T3" y="0"/>
                    </a:cxn>
                    <a:cxn ang="0">
                      <a:pos x="T4" y="0"/>
                    </a:cxn>
                  </a:cxnLst>
                  <a:rect l="0" t="0" r="r" b="b"/>
                  <a:pathLst>
                    <a:path w="2">
                      <a:moveTo>
                        <a:pt x="1" y="0"/>
                      </a:moveTo>
                      <a:cubicBezTo>
                        <a:pt x="2" y="0"/>
                        <a:pt x="2" y="0"/>
                        <a:pt x="2" y="0"/>
                      </a:cubicBezTo>
                      <a:cubicBezTo>
                        <a:pt x="2" y="0"/>
                        <a:pt x="2" y="0"/>
                        <a:pt x="1" y="0"/>
                      </a:cubicBezTo>
                      <a:cubicBezTo>
                        <a:pt x="1" y="0"/>
                        <a:pt x="0" y="0"/>
                        <a:pt x="0" y="0"/>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7" name="Freeform 4719"/>
                <p:cNvSpPr>
                  <a:spLocks/>
                </p:cNvSpPr>
                <p:nvPr/>
              </p:nvSpPr>
              <p:spPr bwMode="auto">
                <a:xfrm>
                  <a:off x="3052763" y="2409825"/>
                  <a:ext cx="3175" cy="3175"/>
                </a:xfrm>
                <a:custGeom>
                  <a:avLst/>
                  <a:gdLst>
                    <a:gd name="T0" fmla="*/ 1 w 1"/>
                    <a:gd name="T1" fmla="*/ 1 h 1"/>
                    <a:gd name="T2" fmla="*/ 1 w 1"/>
                    <a:gd name="T3" fmla="*/ 0 h 1"/>
                    <a:gd name="T4" fmla="*/ 1 w 1"/>
                    <a:gd name="T5" fmla="*/ 0 h 1"/>
                    <a:gd name="T6" fmla="*/ 0 w 1"/>
                    <a:gd name="T7" fmla="*/ 0 h 1"/>
                    <a:gd name="T8" fmla="*/ 1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0"/>
                      </a:cubicBezTo>
                      <a:cubicBezTo>
                        <a:pt x="1" y="0"/>
                        <a:pt x="1" y="0"/>
                        <a:pt x="1" y="0"/>
                      </a:cubicBezTo>
                      <a:cubicBezTo>
                        <a:pt x="1" y="0"/>
                        <a:pt x="0" y="0"/>
                        <a:pt x="0" y="0"/>
                      </a:cubicBezTo>
                      <a:cubicBezTo>
                        <a:pt x="0" y="0"/>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8" name="Freeform 4720"/>
                <p:cNvSpPr>
                  <a:spLocks/>
                </p:cNvSpPr>
                <p:nvPr/>
              </p:nvSpPr>
              <p:spPr bwMode="auto">
                <a:xfrm>
                  <a:off x="3124201" y="26050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49" name="Freeform 4721"/>
                <p:cNvSpPr>
                  <a:spLocks/>
                </p:cNvSpPr>
                <p:nvPr/>
              </p:nvSpPr>
              <p:spPr bwMode="auto">
                <a:xfrm>
                  <a:off x="3121026" y="2605088"/>
                  <a:ext cx="9525" cy="4763"/>
                </a:xfrm>
                <a:custGeom>
                  <a:avLst/>
                  <a:gdLst>
                    <a:gd name="T0" fmla="*/ 1 w 3"/>
                    <a:gd name="T1" fmla="*/ 2 h 2"/>
                    <a:gd name="T2" fmla="*/ 2 w 3"/>
                    <a:gd name="T3" fmla="*/ 2 h 2"/>
                    <a:gd name="T4" fmla="*/ 2 w 3"/>
                    <a:gd name="T5" fmla="*/ 2 h 2"/>
                    <a:gd name="T6" fmla="*/ 3 w 3"/>
                    <a:gd name="T7" fmla="*/ 1 h 2"/>
                    <a:gd name="T8" fmla="*/ 3 w 3"/>
                    <a:gd name="T9" fmla="*/ 1 h 2"/>
                    <a:gd name="T10" fmla="*/ 2 w 3"/>
                    <a:gd name="T11" fmla="*/ 0 h 2"/>
                    <a:gd name="T12" fmla="*/ 2 w 3"/>
                    <a:gd name="T13" fmla="*/ 1 h 2"/>
                    <a:gd name="T14" fmla="*/ 1 w 3"/>
                    <a:gd name="T15" fmla="*/ 1 h 2"/>
                    <a:gd name="T16" fmla="*/ 0 w 3"/>
                    <a:gd name="T17" fmla="*/ 1 h 2"/>
                    <a:gd name="T18" fmla="*/ 1 w 3"/>
                    <a:gd name="T19" fmla="*/ 2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1" y="2"/>
                        <a:pt x="2" y="2"/>
                        <a:pt x="2" y="2"/>
                      </a:cubicBezTo>
                      <a:cubicBezTo>
                        <a:pt x="2" y="2"/>
                        <a:pt x="2" y="2"/>
                        <a:pt x="2" y="2"/>
                      </a:cubicBezTo>
                      <a:cubicBezTo>
                        <a:pt x="3" y="1"/>
                        <a:pt x="3" y="1"/>
                        <a:pt x="3" y="1"/>
                      </a:cubicBezTo>
                      <a:cubicBezTo>
                        <a:pt x="3" y="1"/>
                        <a:pt x="3" y="1"/>
                        <a:pt x="3" y="1"/>
                      </a:cubicBezTo>
                      <a:cubicBezTo>
                        <a:pt x="3" y="1"/>
                        <a:pt x="2" y="0"/>
                        <a:pt x="2" y="0"/>
                      </a:cubicBezTo>
                      <a:cubicBezTo>
                        <a:pt x="2" y="1"/>
                        <a:pt x="2" y="1"/>
                        <a:pt x="2" y="1"/>
                      </a:cubicBezTo>
                      <a:cubicBezTo>
                        <a:pt x="2" y="1"/>
                        <a:pt x="1" y="1"/>
                        <a:pt x="1" y="1"/>
                      </a:cubicBezTo>
                      <a:cubicBezTo>
                        <a:pt x="1" y="1"/>
                        <a:pt x="0" y="1"/>
                        <a:pt x="0" y="1"/>
                      </a:cubicBezTo>
                      <a:cubicBezTo>
                        <a:pt x="0" y="1"/>
                        <a:pt x="1" y="2"/>
                        <a:pt x="1" y="2"/>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0" name="Freeform 4722"/>
                <p:cNvSpPr>
                  <a:spLocks/>
                </p:cNvSpPr>
                <p:nvPr/>
              </p:nvSpPr>
              <p:spPr bwMode="auto">
                <a:xfrm>
                  <a:off x="3127376" y="2601913"/>
                  <a:ext cx="3175" cy="3175"/>
                </a:xfrm>
                <a:custGeom>
                  <a:avLst/>
                  <a:gdLst>
                    <a:gd name="T0" fmla="*/ 1 w 1"/>
                    <a:gd name="T1" fmla="*/ 1 h 1"/>
                    <a:gd name="T2" fmla="*/ 1 w 1"/>
                    <a:gd name="T3" fmla="*/ 1 h 1"/>
                    <a:gd name="T4" fmla="*/ 1 w 1"/>
                    <a:gd name="T5" fmla="*/ 1 h 1"/>
                    <a:gd name="T6" fmla="*/ 1 w 1"/>
                    <a:gd name="T7" fmla="*/ 0 h 1"/>
                    <a:gd name="T8" fmla="*/ 0 w 1"/>
                    <a:gd name="T9" fmla="*/ 1 h 1"/>
                    <a:gd name="T10" fmla="*/ 0 w 1"/>
                    <a:gd name="T11" fmla="*/ 1 h 1"/>
                    <a:gd name="T12" fmla="*/ 0 w 1"/>
                    <a:gd name="T13" fmla="*/ 1 h 1"/>
                    <a:gd name="T14" fmla="*/ 0 w 1"/>
                    <a:gd name="T15" fmla="*/ 1 h 1"/>
                    <a:gd name="T16" fmla="*/ 1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1"/>
                      </a:moveTo>
                      <a:cubicBezTo>
                        <a:pt x="1" y="1"/>
                        <a:pt x="1" y="1"/>
                        <a:pt x="1" y="1"/>
                      </a:cubicBezTo>
                      <a:cubicBezTo>
                        <a:pt x="1" y="1"/>
                        <a:pt x="1" y="1"/>
                        <a:pt x="1" y="1"/>
                      </a:cubicBezTo>
                      <a:cubicBezTo>
                        <a:pt x="1" y="1"/>
                        <a:pt x="1" y="0"/>
                        <a:pt x="1" y="0"/>
                      </a:cubicBezTo>
                      <a:cubicBezTo>
                        <a:pt x="1" y="0"/>
                        <a:pt x="0" y="1"/>
                        <a:pt x="0" y="1"/>
                      </a:cubicBezTo>
                      <a:cubicBezTo>
                        <a:pt x="0" y="1"/>
                        <a:pt x="0" y="1"/>
                        <a:pt x="0" y="1"/>
                      </a:cubicBezTo>
                      <a:cubicBezTo>
                        <a:pt x="0" y="1"/>
                        <a:pt x="0" y="1"/>
                        <a:pt x="0" y="1"/>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1" name="Freeform 4723"/>
                <p:cNvSpPr>
                  <a:spLocks/>
                </p:cNvSpPr>
                <p:nvPr/>
              </p:nvSpPr>
              <p:spPr bwMode="auto">
                <a:xfrm>
                  <a:off x="3141663" y="2598738"/>
                  <a:ext cx="14288" cy="3175"/>
                </a:xfrm>
                <a:custGeom>
                  <a:avLst/>
                  <a:gdLst>
                    <a:gd name="T0" fmla="*/ 2 w 5"/>
                    <a:gd name="T1" fmla="*/ 1 h 1"/>
                    <a:gd name="T2" fmla="*/ 2 w 5"/>
                    <a:gd name="T3" fmla="*/ 1 h 1"/>
                    <a:gd name="T4" fmla="*/ 4 w 5"/>
                    <a:gd name="T5" fmla="*/ 0 h 1"/>
                    <a:gd name="T6" fmla="*/ 4 w 5"/>
                    <a:gd name="T7" fmla="*/ 0 h 1"/>
                    <a:gd name="T8" fmla="*/ 4 w 5"/>
                    <a:gd name="T9" fmla="*/ 0 h 1"/>
                    <a:gd name="T10" fmla="*/ 4 w 5"/>
                    <a:gd name="T11" fmla="*/ 0 h 1"/>
                    <a:gd name="T12" fmla="*/ 3 w 5"/>
                    <a:gd name="T13" fmla="*/ 1 h 1"/>
                    <a:gd name="T14" fmla="*/ 2 w 5"/>
                    <a:gd name="T15" fmla="*/ 1 h 1"/>
                    <a:gd name="T16" fmla="*/ 2 w 5"/>
                    <a:gd name="T17" fmla="*/ 1 h 1"/>
                    <a:gd name="T18" fmla="*/ 2 w 5"/>
                    <a:gd name="T19" fmla="*/ 0 h 1"/>
                    <a:gd name="T20" fmla="*/ 2 w 5"/>
                    <a:gd name="T21" fmla="*/ 0 h 1"/>
                    <a:gd name="T22" fmla="*/ 0 w 5"/>
                    <a:gd name="T23" fmla="*/ 0 h 1"/>
                    <a:gd name="T24" fmla="*/ 0 w 5"/>
                    <a:gd name="T25" fmla="*/ 1 h 1"/>
                    <a:gd name="T26" fmla="*/ 1 w 5"/>
                    <a:gd name="T27" fmla="*/ 1 h 1"/>
                    <a:gd name="T28" fmla="*/ 2 w 5"/>
                    <a:gd name="T2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
                      <a:moveTo>
                        <a:pt x="2" y="1"/>
                      </a:moveTo>
                      <a:cubicBezTo>
                        <a:pt x="2" y="1"/>
                        <a:pt x="2" y="1"/>
                        <a:pt x="2" y="1"/>
                      </a:cubicBezTo>
                      <a:cubicBezTo>
                        <a:pt x="4" y="0"/>
                        <a:pt x="4" y="0"/>
                        <a:pt x="4" y="0"/>
                      </a:cubicBezTo>
                      <a:cubicBezTo>
                        <a:pt x="4" y="0"/>
                        <a:pt x="4" y="0"/>
                        <a:pt x="4" y="0"/>
                      </a:cubicBezTo>
                      <a:cubicBezTo>
                        <a:pt x="5" y="0"/>
                        <a:pt x="5" y="0"/>
                        <a:pt x="4" y="0"/>
                      </a:cubicBezTo>
                      <a:cubicBezTo>
                        <a:pt x="4" y="0"/>
                        <a:pt x="4" y="0"/>
                        <a:pt x="4" y="0"/>
                      </a:cubicBezTo>
                      <a:cubicBezTo>
                        <a:pt x="3" y="1"/>
                        <a:pt x="3" y="1"/>
                        <a:pt x="3" y="1"/>
                      </a:cubicBezTo>
                      <a:cubicBezTo>
                        <a:pt x="3" y="1"/>
                        <a:pt x="3" y="1"/>
                        <a:pt x="2" y="1"/>
                      </a:cubicBezTo>
                      <a:cubicBezTo>
                        <a:pt x="2" y="1"/>
                        <a:pt x="2" y="1"/>
                        <a:pt x="2" y="1"/>
                      </a:cubicBezTo>
                      <a:cubicBezTo>
                        <a:pt x="2" y="1"/>
                        <a:pt x="2" y="0"/>
                        <a:pt x="2" y="0"/>
                      </a:cubicBezTo>
                      <a:cubicBezTo>
                        <a:pt x="2" y="0"/>
                        <a:pt x="2" y="0"/>
                        <a:pt x="2" y="0"/>
                      </a:cubicBezTo>
                      <a:cubicBezTo>
                        <a:pt x="0" y="0"/>
                        <a:pt x="0" y="0"/>
                        <a:pt x="0" y="0"/>
                      </a:cubicBezTo>
                      <a:cubicBezTo>
                        <a:pt x="0" y="0"/>
                        <a:pt x="0" y="1"/>
                        <a:pt x="0" y="1"/>
                      </a:cubicBezTo>
                      <a:cubicBezTo>
                        <a:pt x="0" y="1"/>
                        <a:pt x="0" y="1"/>
                        <a:pt x="1" y="1"/>
                      </a:cubicBezTo>
                      <a:lnTo>
                        <a:pt x="2"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2" name="Freeform 4724"/>
                <p:cNvSpPr>
                  <a:spLocks/>
                </p:cNvSpPr>
                <p:nvPr/>
              </p:nvSpPr>
              <p:spPr bwMode="auto">
                <a:xfrm>
                  <a:off x="3138488" y="2595563"/>
                  <a:ext cx="6350" cy="0"/>
                </a:xfrm>
                <a:custGeom>
                  <a:avLst/>
                  <a:gdLst>
                    <a:gd name="T0" fmla="*/ 1 w 2"/>
                    <a:gd name="T1" fmla="*/ 1 w 2"/>
                    <a:gd name="T2" fmla="*/ 0 w 2"/>
                    <a:gd name="T3" fmla="*/ 1 w 2"/>
                    <a:gd name="T4" fmla="*/ 2 w 2"/>
                    <a:gd name="T5" fmla="*/ 1 w 2"/>
                  </a:gdLst>
                  <a:ahLst/>
                  <a:cxnLst>
                    <a:cxn ang="0">
                      <a:pos x="T0" y="0"/>
                    </a:cxn>
                    <a:cxn ang="0">
                      <a:pos x="T1" y="0"/>
                    </a:cxn>
                    <a:cxn ang="0">
                      <a:pos x="T2" y="0"/>
                    </a:cxn>
                    <a:cxn ang="0">
                      <a:pos x="T3" y="0"/>
                    </a:cxn>
                    <a:cxn ang="0">
                      <a:pos x="T4" y="0"/>
                    </a:cxn>
                    <a:cxn ang="0">
                      <a:pos x="T5" y="0"/>
                    </a:cxn>
                  </a:cxnLst>
                  <a:rect l="0" t="0" r="r" b="b"/>
                  <a:pathLst>
                    <a:path w="2">
                      <a:moveTo>
                        <a:pt x="1" y="0"/>
                      </a:moveTo>
                      <a:cubicBezTo>
                        <a:pt x="1" y="0"/>
                        <a:pt x="1" y="0"/>
                        <a:pt x="1" y="0"/>
                      </a:cubicBezTo>
                      <a:cubicBezTo>
                        <a:pt x="1" y="0"/>
                        <a:pt x="0" y="0"/>
                        <a:pt x="0" y="0"/>
                      </a:cubicBezTo>
                      <a:cubicBezTo>
                        <a:pt x="0" y="0"/>
                        <a:pt x="1" y="0"/>
                        <a:pt x="1" y="0"/>
                      </a:cubicBezTo>
                      <a:cubicBezTo>
                        <a:pt x="1" y="0"/>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3" name="Freeform 4725"/>
                <p:cNvSpPr>
                  <a:spLocks/>
                </p:cNvSpPr>
                <p:nvPr/>
              </p:nvSpPr>
              <p:spPr bwMode="auto">
                <a:xfrm>
                  <a:off x="3117851" y="2619375"/>
                  <a:ext cx="3175" cy="3175"/>
                </a:xfrm>
                <a:custGeom>
                  <a:avLst/>
                  <a:gdLst>
                    <a:gd name="T0" fmla="*/ 0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0 h 1"/>
                    <a:gd name="T14" fmla="*/ 0 w 1"/>
                    <a:gd name="T15" fmla="*/ 1 h 1"/>
                    <a:gd name="T16" fmla="*/ 0 w 1"/>
                    <a:gd name="T17" fmla="*/ 1 h 1"/>
                    <a:gd name="T18" fmla="*/ 0 w 1"/>
                    <a:gd name="T19" fmla="*/ 1 h 1"/>
                    <a:gd name="T20" fmla="*/ 0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0" y="1"/>
                      </a:moveTo>
                      <a:cubicBezTo>
                        <a:pt x="1" y="1"/>
                        <a:pt x="1" y="1"/>
                        <a:pt x="1" y="1"/>
                      </a:cubicBezTo>
                      <a:cubicBezTo>
                        <a:pt x="1" y="1"/>
                        <a:pt x="1" y="1"/>
                        <a:pt x="1" y="1"/>
                      </a:cubicBezTo>
                      <a:cubicBezTo>
                        <a:pt x="1" y="1"/>
                        <a:pt x="1" y="1"/>
                        <a:pt x="1" y="0"/>
                      </a:cubicBezTo>
                      <a:cubicBezTo>
                        <a:pt x="1" y="0"/>
                        <a:pt x="1" y="0"/>
                        <a:pt x="1" y="0"/>
                      </a:cubicBezTo>
                      <a:cubicBezTo>
                        <a:pt x="0" y="0"/>
                        <a:pt x="0" y="0"/>
                        <a:pt x="0" y="0"/>
                      </a:cubicBezTo>
                      <a:cubicBezTo>
                        <a:pt x="0" y="0"/>
                        <a:pt x="0" y="0"/>
                        <a:pt x="0" y="0"/>
                      </a:cubicBezTo>
                      <a:cubicBezTo>
                        <a:pt x="0" y="1"/>
                        <a:pt x="0" y="1"/>
                        <a:pt x="0" y="1"/>
                      </a:cubicBezTo>
                      <a:cubicBezTo>
                        <a:pt x="0" y="1"/>
                        <a:pt x="0" y="1"/>
                        <a:pt x="0" y="1"/>
                      </a:cubicBezTo>
                      <a:cubicBezTo>
                        <a:pt x="0" y="1"/>
                        <a:pt x="1"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4" name="Freeform 4726"/>
                <p:cNvSpPr>
                  <a:spLocks/>
                </p:cNvSpPr>
                <p:nvPr/>
              </p:nvSpPr>
              <p:spPr bwMode="auto">
                <a:xfrm>
                  <a:off x="3084513" y="2533650"/>
                  <a:ext cx="71438" cy="42863"/>
                </a:xfrm>
                <a:custGeom>
                  <a:avLst/>
                  <a:gdLst>
                    <a:gd name="T0" fmla="*/ 24 w 25"/>
                    <a:gd name="T1" fmla="*/ 8 h 15"/>
                    <a:gd name="T2" fmla="*/ 18 w 25"/>
                    <a:gd name="T3" fmla="*/ 6 h 15"/>
                    <a:gd name="T4" fmla="*/ 18 w 25"/>
                    <a:gd name="T5" fmla="*/ 6 h 15"/>
                    <a:gd name="T6" fmla="*/ 15 w 25"/>
                    <a:gd name="T7" fmla="*/ 3 h 15"/>
                    <a:gd name="T8" fmla="*/ 4 w 25"/>
                    <a:gd name="T9" fmla="*/ 0 h 15"/>
                    <a:gd name="T10" fmla="*/ 2 w 25"/>
                    <a:gd name="T11" fmla="*/ 0 h 15"/>
                    <a:gd name="T12" fmla="*/ 1 w 25"/>
                    <a:gd name="T13" fmla="*/ 1 h 15"/>
                    <a:gd name="T14" fmla="*/ 1 w 25"/>
                    <a:gd name="T15" fmla="*/ 4 h 15"/>
                    <a:gd name="T16" fmla="*/ 5 w 25"/>
                    <a:gd name="T17" fmla="*/ 6 h 15"/>
                    <a:gd name="T18" fmla="*/ 3 w 25"/>
                    <a:gd name="T19" fmla="*/ 5 h 15"/>
                    <a:gd name="T20" fmla="*/ 1 w 25"/>
                    <a:gd name="T21" fmla="*/ 5 h 15"/>
                    <a:gd name="T22" fmla="*/ 1 w 25"/>
                    <a:gd name="T23" fmla="*/ 6 h 15"/>
                    <a:gd name="T24" fmla="*/ 0 w 25"/>
                    <a:gd name="T25" fmla="*/ 7 h 15"/>
                    <a:gd name="T26" fmla="*/ 0 w 25"/>
                    <a:gd name="T27" fmla="*/ 7 h 15"/>
                    <a:gd name="T28" fmla="*/ 1 w 25"/>
                    <a:gd name="T29" fmla="*/ 8 h 15"/>
                    <a:gd name="T30" fmla="*/ 2 w 25"/>
                    <a:gd name="T31" fmla="*/ 8 h 15"/>
                    <a:gd name="T32" fmla="*/ 4 w 25"/>
                    <a:gd name="T33" fmla="*/ 9 h 15"/>
                    <a:gd name="T34" fmla="*/ 4 w 25"/>
                    <a:gd name="T35" fmla="*/ 9 h 15"/>
                    <a:gd name="T36" fmla="*/ 1 w 25"/>
                    <a:gd name="T37" fmla="*/ 8 h 15"/>
                    <a:gd name="T38" fmla="*/ 0 w 25"/>
                    <a:gd name="T39" fmla="*/ 9 h 15"/>
                    <a:gd name="T40" fmla="*/ 3 w 25"/>
                    <a:gd name="T41" fmla="*/ 11 h 15"/>
                    <a:gd name="T42" fmla="*/ 4 w 25"/>
                    <a:gd name="T43" fmla="*/ 11 h 15"/>
                    <a:gd name="T44" fmla="*/ 6 w 25"/>
                    <a:gd name="T45" fmla="*/ 11 h 15"/>
                    <a:gd name="T46" fmla="*/ 8 w 25"/>
                    <a:gd name="T47" fmla="*/ 12 h 15"/>
                    <a:gd name="T48" fmla="*/ 9 w 25"/>
                    <a:gd name="T49" fmla="*/ 13 h 15"/>
                    <a:gd name="T50" fmla="*/ 5 w 25"/>
                    <a:gd name="T51" fmla="*/ 12 h 15"/>
                    <a:gd name="T52" fmla="*/ 6 w 25"/>
                    <a:gd name="T53" fmla="*/ 14 h 15"/>
                    <a:gd name="T54" fmla="*/ 8 w 25"/>
                    <a:gd name="T55" fmla="*/ 15 h 15"/>
                    <a:gd name="T56" fmla="*/ 11 w 25"/>
                    <a:gd name="T57" fmla="*/ 15 h 15"/>
                    <a:gd name="T58" fmla="*/ 13 w 25"/>
                    <a:gd name="T59" fmla="*/ 15 h 15"/>
                    <a:gd name="T60" fmla="*/ 14 w 25"/>
                    <a:gd name="T61" fmla="*/ 14 h 15"/>
                    <a:gd name="T62" fmla="*/ 16 w 25"/>
                    <a:gd name="T63" fmla="*/ 14 h 15"/>
                    <a:gd name="T64" fmla="*/ 17 w 25"/>
                    <a:gd name="T65" fmla="*/ 14 h 15"/>
                    <a:gd name="T66" fmla="*/ 18 w 25"/>
                    <a:gd name="T67" fmla="*/ 13 h 15"/>
                    <a:gd name="T68" fmla="*/ 19 w 25"/>
                    <a:gd name="T69" fmla="*/ 13 h 15"/>
                    <a:gd name="T70" fmla="*/ 21 w 25"/>
                    <a:gd name="T71" fmla="*/ 12 h 15"/>
                    <a:gd name="T72" fmla="*/ 24 w 25"/>
                    <a:gd name="T73" fmla="*/ 10 h 15"/>
                    <a:gd name="T74" fmla="*/ 24 w 25"/>
                    <a:gd name="T7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 h="15">
                      <a:moveTo>
                        <a:pt x="24" y="9"/>
                      </a:moveTo>
                      <a:cubicBezTo>
                        <a:pt x="24" y="8"/>
                        <a:pt x="24" y="8"/>
                        <a:pt x="24" y="8"/>
                      </a:cubicBezTo>
                      <a:cubicBezTo>
                        <a:pt x="24" y="8"/>
                        <a:pt x="24" y="8"/>
                        <a:pt x="23" y="8"/>
                      </a:cubicBezTo>
                      <a:cubicBezTo>
                        <a:pt x="18" y="6"/>
                        <a:pt x="18" y="6"/>
                        <a:pt x="18" y="6"/>
                      </a:cubicBezTo>
                      <a:cubicBezTo>
                        <a:pt x="18" y="6"/>
                        <a:pt x="18" y="6"/>
                        <a:pt x="18" y="6"/>
                      </a:cubicBezTo>
                      <a:cubicBezTo>
                        <a:pt x="18" y="6"/>
                        <a:pt x="18" y="6"/>
                        <a:pt x="18" y="6"/>
                      </a:cubicBezTo>
                      <a:cubicBezTo>
                        <a:pt x="18" y="6"/>
                        <a:pt x="17" y="5"/>
                        <a:pt x="16" y="4"/>
                      </a:cubicBezTo>
                      <a:cubicBezTo>
                        <a:pt x="16" y="4"/>
                        <a:pt x="16" y="3"/>
                        <a:pt x="15" y="3"/>
                      </a:cubicBezTo>
                      <a:cubicBezTo>
                        <a:pt x="13" y="1"/>
                        <a:pt x="5" y="0"/>
                        <a:pt x="5" y="0"/>
                      </a:cubicBezTo>
                      <a:cubicBezTo>
                        <a:pt x="4" y="0"/>
                        <a:pt x="4" y="0"/>
                        <a:pt x="4" y="0"/>
                      </a:cubicBezTo>
                      <a:cubicBezTo>
                        <a:pt x="3" y="0"/>
                        <a:pt x="3" y="0"/>
                        <a:pt x="3" y="0"/>
                      </a:cubicBezTo>
                      <a:cubicBezTo>
                        <a:pt x="3" y="0"/>
                        <a:pt x="3" y="0"/>
                        <a:pt x="2" y="0"/>
                      </a:cubicBezTo>
                      <a:cubicBezTo>
                        <a:pt x="1" y="1"/>
                        <a:pt x="1" y="1"/>
                        <a:pt x="1" y="1"/>
                      </a:cubicBezTo>
                      <a:cubicBezTo>
                        <a:pt x="1" y="1"/>
                        <a:pt x="1" y="1"/>
                        <a:pt x="1" y="1"/>
                      </a:cubicBezTo>
                      <a:cubicBezTo>
                        <a:pt x="1" y="4"/>
                        <a:pt x="1" y="4"/>
                        <a:pt x="1" y="4"/>
                      </a:cubicBezTo>
                      <a:cubicBezTo>
                        <a:pt x="1" y="4"/>
                        <a:pt x="1" y="4"/>
                        <a:pt x="1" y="4"/>
                      </a:cubicBezTo>
                      <a:cubicBezTo>
                        <a:pt x="5" y="6"/>
                        <a:pt x="5" y="6"/>
                        <a:pt x="5" y="6"/>
                      </a:cubicBezTo>
                      <a:cubicBezTo>
                        <a:pt x="5" y="6"/>
                        <a:pt x="5" y="6"/>
                        <a:pt x="5" y="6"/>
                      </a:cubicBezTo>
                      <a:cubicBezTo>
                        <a:pt x="5" y="6"/>
                        <a:pt x="5" y="6"/>
                        <a:pt x="5" y="6"/>
                      </a:cubicBezTo>
                      <a:cubicBezTo>
                        <a:pt x="3" y="5"/>
                        <a:pt x="3" y="5"/>
                        <a:pt x="3" y="5"/>
                      </a:cubicBezTo>
                      <a:cubicBezTo>
                        <a:pt x="2" y="5"/>
                        <a:pt x="2" y="5"/>
                        <a:pt x="2" y="5"/>
                      </a:cubicBezTo>
                      <a:cubicBezTo>
                        <a:pt x="1" y="5"/>
                        <a:pt x="1" y="5"/>
                        <a:pt x="1" y="5"/>
                      </a:cubicBezTo>
                      <a:cubicBezTo>
                        <a:pt x="1" y="5"/>
                        <a:pt x="1" y="6"/>
                        <a:pt x="1" y="6"/>
                      </a:cubicBezTo>
                      <a:cubicBezTo>
                        <a:pt x="1" y="6"/>
                        <a:pt x="1" y="6"/>
                        <a:pt x="1" y="6"/>
                      </a:cubicBezTo>
                      <a:cubicBezTo>
                        <a:pt x="1" y="6"/>
                        <a:pt x="1" y="6"/>
                        <a:pt x="1" y="6"/>
                      </a:cubicBezTo>
                      <a:cubicBezTo>
                        <a:pt x="1" y="6"/>
                        <a:pt x="0" y="7"/>
                        <a:pt x="0" y="7"/>
                      </a:cubicBezTo>
                      <a:cubicBezTo>
                        <a:pt x="0" y="7"/>
                        <a:pt x="0" y="7"/>
                        <a:pt x="0" y="7"/>
                      </a:cubicBezTo>
                      <a:cubicBezTo>
                        <a:pt x="0" y="7"/>
                        <a:pt x="0" y="7"/>
                        <a:pt x="0" y="7"/>
                      </a:cubicBezTo>
                      <a:cubicBezTo>
                        <a:pt x="0" y="8"/>
                        <a:pt x="1" y="8"/>
                        <a:pt x="1" y="8"/>
                      </a:cubicBezTo>
                      <a:cubicBezTo>
                        <a:pt x="1" y="8"/>
                        <a:pt x="1" y="8"/>
                        <a:pt x="1" y="8"/>
                      </a:cubicBezTo>
                      <a:cubicBezTo>
                        <a:pt x="1" y="8"/>
                        <a:pt x="2" y="8"/>
                        <a:pt x="2" y="8"/>
                      </a:cubicBezTo>
                      <a:cubicBezTo>
                        <a:pt x="2" y="8"/>
                        <a:pt x="2" y="8"/>
                        <a:pt x="2" y="8"/>
                      </a:cubicBezTo>
                      <a:cubicBezTo>
                        <a:pt x="2" y="8"/>
                        <a:pt x="3" y="8"/>
                        <a:pt x="3" y="8"/>
                      </a:cubicBezTo>
                      <a:cubicBezTo>
                        <a:pt x="4" y="9"/>
                        <a:pt x="4" y="9"/>
                        <a:pt x="4" y="9"/>
                      </a:cubicBezTo>
                      <a:cubicBezTo>
                        <a:pt x="4" y="9"/>
                        <a:pt x="4" y="9"/>
                        <a:pt x="4" y="9"/>
                      </a:cubicBezTo>
                      <a:cubicBezTo>
                        <a:pt x="4" y="9"/>
                        <a:pt x="4" y="9"/>
                        <a:pt x="4" y="9"/>
                      </a:cubicBezTo>
                      <a:cubicBezTo>
                        <a:pt x="2" y="8"/>
                        <a:pt x="2" y="8"/>
                        <a:pt x="2" y="8"/>
                      </a:cubicBezTo>
                      <a:cubicBezTo>
                        <a:pt x="2" y="8"/>
                        <a:pt x="1" y="8"/>
                        <a:pt x="1" y="8"/>
                      </a:cubicBezTo>
                      <a:cubicBezTo>
                        <a:pt x="0" y="8"/>
                        <a:pt x="0" y="8"/>
                        <a:pt x="0" y="8"/>
                      </a:cubicBezTo>
                      <a:cubicBezTo>
                        <a:pt x="0" y="9"/>
                        <a:pt x="0" y="9"/>
                        <a:pt x="0" y="9"/>
                      </a:cubicBezTo>
                      <a:cubicBezTo>
                        <a:pt x="2" y="11"/>
                        <a:pt x="2" y="11"/>
                        <a:pt x="2" y="11"/>
                      </a:cubicBezTo>
                      <a:cubicBezTo>
                        <a:pt x="2" y="11"/>
                        <a:pt x="3" y="11"/>
                        <a:pt x="3" y="11"/>
                      </a:cubicBezTo>
                      <a:cubicBezTo>
                        <a:pt x="4" y="11"/>
                        <a:pt x="4" y="11"/>
                        <a:pt x="4" y="11"/>
                      </a:cubicBezTo>
                      <a:cubicBezTo>
                        <a:pt x="4" y="11"/>
                        <a:pt x="4" y="11"/>
                        <a:pt x="4" y="11"/>
                      </a:cubicBezTo>
                      <a:cubicBezTo>
                        <a:pt x="4" y="11"/>
                        <a:pt x="5" y="11"/>
                        <a:pt x="5" y="11"/>
                      </a:cubicBezTo>
                      <a:cubicBezTo>
                        <a:pt x="6" y="11"/>
                        <a:pt x="6" y="11"/>
                        <a:pt x="6" y="11"/>
                      </a:cubicBezTo>
                      <a:cubicBezTo>
                        <a:pt x="6" y="11"/>
                        <a:pt x="7" y="11"/>
                        <a:pt x="8" y="11"/>
                      </a:cubicBezTo>
                      <a:cubicBezTo>
                        <a:pt x="8" y="11"/>
                        <a:pt x="7" y="12"/>
                        <a:pt x="8" y="12"/>
                      </a:cubicBezTo>
                      <a:cubicBezTo>
                        <a:pt x="9" y="12"/>
                        <a:pt x="11" y="12"/>
                        <a:pt x="11" y="12"/>
                      </a:cubicBezTo>
                      <a:cubicBezTo>
                        <a:pt x="11" y="12"/>
                        <a:pt x="10" y="13"/>
                        <a:pt x="9" y="13"/>
                      </a:cubicBezTo>
                      <a:cubicBezTo>
                        <a:pt x="7" y="13"/>
                        <a:pt x="6" y="12"/>
                        <a:pt x="6" y="12"/>
                      </a:cubicBezTo>
                      <a:cubicBezTo>
                        <a:pt x="6" y="12"/>
                        <a:pt x="5" y="12"/>
                        <a:pt x="5" y="12"/>
                      </a:cubicBezTo>
                      <a:cubicBezTo>
                        <a:pt x="5" y="12"/>
                        <a:pt x="5" y="13"/>
                        <a:pt x="5" y="13"/>
                      </a:cubicBezTo>
                      <a:cubicBezTo>
                        <a:pt x="5" y="13"/>
                        <a:pt x="6" y="14"/>
                        <a:pt x="6" y="14"/>
                      </a:cubicBezTo>
                      <a:cubicBezTo>
                        <a:pt x="7" y="14"/>
                        <a:pt x="8" y="14"/>
                        <a:pt x="8" y="14"/>
                      </a:cubicBezTo>
                      <a:cubicBezTo>
                        <a:pt x="8" y="14"/>
                        <a:pt x="8" y="14"/>
                        <a:pt x="8" y="15"/>
                      </a:cubicBezTo>
                      <a:cubicBezTo>
                        <a:pt x="8" y="15"/>
                        <a:pt x="9" y="15"/>
                        <a:pt x="9" y="15"/>
                      </a:cubicBezTo>
                      <a:cubicBezTo>
                        <a:pt x="11" y="15"/>
                        <a:pt x="11" y="15"/>
                        <a:pt x="11" y="15"/>
                      </a:cubicBezTo>
                      <a:cubicBezTo>
                        <a:pt x="11" y="15"/>
                        <a:pt x="11" y="15"/>
                        <a:pt x="11" y="15"/>
                      </a:cubicBezTo>
                      <a:cubicBezTo>
                        <a:pt x="13" y="15"/>
                        <a:pt x="13" y="15"/>
                        <a:pt x="13" y="15"/>
                      </a:cubicBezTo>
                      <a:cubicBezTo>
                        <a:pt x="13" y="15"/>
                        <a:pt x="13" y="14"/>
                        <a:pt x="13" y="14"/>
                      </a:cubicBezTo>
                      <a:cubicBezTo>
                        <a:pt x="13" y="14"/>
                        <a:pt x="14" y="14"/>
                        <a:pt x="14" y="14"/>
                      </a:cubicBezTo>
                      <a:cubicBezTo>
                        <a:pt x="15" y="14"/>
                        <a:pt x="15" y="14"/>
                        <a:pt x="15" y="14"/>
                      </a:cubicBezTo>
                      <a:cubicBezTo>
                        <a:pt x="16" y="14"/>
                        <a:pt x="16" y="14"/>
                        <a:pt x="16" y="14"/>
                      </a:cubicBezTo>
                      <a:cubicBezTo>
                        <a:pt x="16" y="14"/>
                        <a:pt x="16" y="14"/>
                        <a:pt x="16" y="14"/>
                      </a:cubicBezTo>
                      <a:cubicBezTo>
                        <a:pt x="17" y="14"/>
                        <a:pt x="17" y="14"/>
                        <a:pt x="17" y="14"/>
                      </a:cubicBezTo>
                      <a:cubicBezTo>
                        <a:pt x="17" y="14"/>
                        <a:pt x="17" y="13"/>
                        <a:pt x="17" y="13"/>
                      </a:cubicBezTo>
                      <a:cubicBezTo>
                        <a:pt x="18" y="13"/>
                        <a:pt x="18" y="13"/>
                        <a:pt x="18" y="13"/>
                      </a:cubicBezTo>
                      <a:cubicBezTo>
                        <a:pt x="19" y="13"/>
                        <a:pt x="19" y="13"/>
                        <a:pt x="19" y="13"/>
                      </a:cubicBezTo>
                      <a:cubicBezTo>
                        <a:pt x="19" y="13"/>
                        <a:pt x="19" y="13"/>
                        <a:pt x="19" y="13"/>
                      </a:cubicBezTo>
                      <a:cubicBezTo>
                        <a:pt x="20" y="13"/>
                        <a:pt x="20" y="13"/>
                        <a:pt x="20" y="13"/>
                      </a:cubicBezTo>
                      <a:cubicBezTo>
                        <a:pt x="20" y="13"/>
                        <a:pt x="20" y="12"/>
                        <a:pt x="21" y="12"/>
                      </a:cubicBezTo>
                      <a:cubicBezTo>
                        <a:pt x="21" y="12"/>
                        <a:pt x="21" y="12"/>
                        <a:pt x="22" y="12"/>
                      </a:cubicBezTo>
                      <a:cubicBezTo>
                        <a:pt x="23" y="12"/>
                        <a:pt x="24" y="10"/>
                        <a:pt x="24" y="10"/>
                      </a:cubicBezTo>
                      <a:cubicBezTo>
                        <a:pt x="25" y="10"/>
                        <a:pt x="25" y="10"/>
                        <a:pt x="24" y="10"/>
                      </a:cubicBezTo>
                      <a:cubicBezTo>
                        <a:pt x="24" y="10"/>
                        <a:pt x="24" y="9"/>
                        <a:pt x="24"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5" name="Freeform 4727"/>
                <p:cNvSpPr>
                  <a:spLocks/>
                </p:cNvSpPr>
                <p:nvPr/>
              </p:nvSpPr>
              <p:spPr bwMode="auto">
                <a:xfrm>
                  <a:off x="3124201" y="2595563"/>
                  <a:ext cx="6350" cy="3175"/>
                </a:xfrm>
                <a:custGeom>
                  <a:avLst/>
                  <a:gdLst>
                    <a:gd name="T0" fmla="*/ 1 w 2"/>
                    <a:gd name="T1" fmla="*/ 0 h 1"/>
                    <a:gd name="T2" fmla="*/ 0 w 2"/>
                    <a:gd name="T3" fmla="*/ 0 h 1"/>
                    <a:gd name="T4" fmla="*/ 0 w 2"/>
                    <a:gd name="T5" fmla="*/ 1 h 1"/>
                    <a:gd name="T6" fmla="*/ 0 w 2"/>
                    <a:gd name="T7" fmla="*/ 1 h 1"/>
                    <a:gd name="T8" fmla="*/ 1 w 2"/>
                    <a:gd name="T9" fmla="*/ 0 h 1"/>
                    <a:gd name="T10" fmla="*/ 2 w 2"/>
                    <a:gd name="T11" fmla="*/ 0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0" y="0"/>
                        <a:pt x="0" y="0"/>
                        <a:pt x="0" y="0"/>
                      </a:cubicBezTo>
                      <a:cubicBezTo>
                        <a:pt x="0" y="0"/>
                        <a:pt x="0" y="0"/>
                        <a:pt x="0" y="1"/>
                      </a:cubicBezTo>
                      <a:cubicBezTo>
                        <a:pt x="0" y="1"/>
                        <a:pt x="0" y="1"/>
                        <a:pt x="0" y="1"/>
                      </a:cubicBezTo>
                      <a:cubicBezTo>
                        <a:pt x="1" y="0"/>
                        <a:pt x="1" y="0"/>
                        <a:pt x="1" y="0"/>
                      </a:cubicBezTo>
                      <a:cubicBezTo>
                        <a:pt x="1" y="0"/>
                        <a:pt x="2" y="0"/>
                        <a:pt x="2" y="0"/>
                      </a:cubicBezTo>
                      <a:cubicBezTo>
                        <a:pt x="2" y="0"/>
                        <a:pt x="2" y="0"/>
                        <a:pt x="2"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6" name="Freeform 4728"/>
                <p:cNvSpPr>
                  <a:spLocks/>
                </p:cNvSpPr>
                <p:nvPr/>
              </p:nvSpPr>
              <p:spPr bwMode="auto">
                <a:xfrm>
                  <a:off x="3130551" y="2593975"/>
                  <a:ext cx="3175" cy="1588"/>
                </a:xfrm>
                <a:custGeom>
                  <a:avLst/>
                  <a:gdLst>
                    <a:gd name="T0" fmla="*/ 0 w 1"/>
                    <a:gd name="T1" fmla="*/ 0 h 1"/>
                    <a:gd name="T2" fmla="*/ 0 w 1"/>
                    <a:gd name="T3" fmla="*/ 0 h 1"/>
                    <a:gd name="T4" fmla="*/ 0 w 1"/>
                    <a:gd name="T5" fmla="*/ 0 h 1"/>
                    <a:gd name="T6" fmla="*/ 0 w 1"/>
                    <a:gd name="T7" fmla="*/ 1 h 1"/>
                    <a:gd name="T8" fmla="*/ 0 w 1"/>
                    <a:gd name="T9" fmla="*/ 1 h 1"/>
                    <a:gd name="T10" fmla="*/ 1 w 1"/>
                    <a:gd name="T11" fmla="*/ 0 h 1"/>
                    <a:gd name="T12" fmla="*/ 1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0"/>
                        <a:pt x="0" y="0"/>
                        <a:pt x="0" y="0"/>
                      </a:cubicBezTo>
                      <a:cubicBezTo>
                        <a:pt x="0" y="0"/>
                        <a:pt x="0" y="0"/>
                        <a:pt x="0" y="0"/>
                      </a:cubicBezTo>
                      <a:cubicBezTo>
                        <a:pt x="0" y="0"/>
                        <a:pt x="0" y="0"/>
                        <a:pt x="0" y="1"/>
                      </a:cubicBezTo>
                      <a:cubicBezTo>
                        <a:pt x="0" y="1"/>
                        <a:pt x="0" y="1"/>
                        <a:pt x="0" y="1"/>
                      </a:cubicBezTo>
                      <a:cubicBezTo>
                        <a:pt x="0" y="1"/>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7" name="Freeform 4729"/>
                <p:cNvSpPr>
                  <a:spLocks/>
                </p:cNvSpPr>
                <p:nvPr/>
              </p:nvSpPr>
              <p:spPr bwMode="auto">
                <a:xfrm>
                  <a:off x="3127376" y="2595563"/>
                  <a:ext cx="7938" cy="3175"/>
                </a:xfrm>
                <a:custGeom>
                  <a:avLst/>
                  <a:gdLst>
                    <a:gd name="T0" fmla="*/ 0 w 3"/>
                    <a:gd name="T1" fmla="*/ 1 h 1"/>
                    <a:gd name="T2" fmla="*/ 0 w 3"/>
                    <a:gd name="T3" fmla="*/ 1 h 1"/>
                    <a:gd name="T4" fmla="*/ 0 w 3"/>
                    <a:gd name="T5" fmla="*/ 1 h 1"/>
                    <a:gd name="T6" fmla="*/ 1 w 3"/>
                    <a:gd name="T7" fmla="*/ 1 h 1"/>
                    <a:gd name="T8" fmla="*/ 2 w 3"/>
                    <a:gd name="T9" fmla="*/ 0 h 1"/>
                    <a:gd name="T10" fmla="*/ 3 w 3"/>
                    <a:gd name="T11" fmla="*/ 0 h 1"/>
                    <a:gd name="T12" fmla="*/ 3 w 3"/>
                    <a:gd name="T13" fmla="*/ 0 h 1"/>
                    <a:gd name="T14" fmla="*/ 2 w 3"/>
                    <a:gd name="T15" fmla="*/ 0 h 1"/>
                    <a:gd name="T16" fmla="*/ 1 w 3"/>
                    <a:gd name="T17" fmla="*/ 0 h 1"/>
                    <a:gd name="T18" fmla="*/ 0 w 3"/>
                    <a:gd name="T19" fmla="*/ 1 h 1"/>
                    <a:gd name="T20" fmla="*/ 0 w 3"/>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0" y="1"/>
                      </a:moveTo>
                      <a:cubicBezTo>
                        <a:pt x="0" y="1"/>
                        <a:pt x="0" y="1"/>
                        <a:pt x="0" y="1"/>
                      </a:cubicBezTo>
                      <a:cubicBezTo>
                        <a:pt x="0" y="1"/>
                        <a:pt x="0" y="1"/>
                        <a:pt x="0" y="1"/>
                      </a:cubicBezTo>
                      <a:cubicBezTo>
                        <a:pt x="0" y="1"/>
                        <a:pt x="0" y="1"/>
                        <a:pt x="1" y="1"/>
                      </a:cubicBezTo>
                      <a:cubicBezTo>
                        <a:pt x="2" y="0"/>
                        <a:pt x="2" y="0"/>
                        <a:pt x="2" y="0"/>
                      </a:cubicBezTo>
                      <a:cubicBezTo>
                        <a:pt x="2" y="0"/>
                        <a:pt x="3" y="0"/>
                        <a:pt x="3" y="0"/>
                      </a:cubicBezTo>
                      <a:cubicBezTo>
                        <a:pt x="3" y="0"/>
                        <a:pt x="3" y="0"/>
                        <a:pt x="3" y="0"/>
                      </a:cubicBezTo>
                      <a:cubicBezTo>
                        <a:pt x="3" y="0"/>
                        <a:pt x="3" y="0"/>
                        <a:pt x="2" y="0"/>
                      </a:cubicBezTo>
                      <a:cubicBezTo>
                        <a:pt x="2" y="0"/>
                        <a:pt x="2" y="0"/>
                        <a:pt x="1"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8" name="Freeform 4730"/>
                <p:cNvSpPr>
                  <a:spLocks/>
                </p:cNvSpPr>
                <p:nvPr/>
              </p:nvSpPr>
              <p:spPr bwMode="auto">
                <a:xfrm>
                  <a:off x="3121026" y="2598738"/>
                  <a:ext cx="3175" cy="3175"/>
                </a:xfrm>
                <a:custGeom>
                  <a:avLst/>
                  <a:gdLst>
                    <a:gd name="T0" fmla="*/ 0 w 1"/>
                    <a:gd name="T1" fmla="*/ 0 h 1"/>
                    <a:gd name="T2" fmla="*/ 1 w 1"/>
                    <a:gd name="T3" fmla="*/ 1 h 1"/>
                    <a:gd name="T4" fmla="*/ 1 w 1"/>
                    <a:gd name="T5" fmla="*/ 1 h 1"/>
                    <a:gd name="T6" fmla="*/ 1 w 1"/>
                    <a:gd name="T7" fmla="*/ 1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1" y="1"/>
                        <a:pt x="1" y="1"/>
                      </a:cubicBezTo>
                      <a:cubicBezTo>
                        <a:pt x="1" y="1"/>
                        <a:pt x="1" y="1"/>
                        <a:pt x="1" y="1"/>
                      </a:cubicBezTo>
                      <a:cubicBezTo>
                        <a:pt x="1" y="1"/>
                        <a:pt x="1" y="1"/>
                        <a:pt x="1" y="1"/>
                      </a:cubicBez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59" name="Freeform 4731"/>
                <p:cNvSpPr>
                  <a:spLocks/>
                </p:cNvSpPr>
                <p:nvPr/>
              </p:nvSpPr>
              <p:spPr bwMode="auto">
                <a:xfrm>
                  <a:off x="3121026" y="2601913"/>
                  <a:ext cx="3175" cy="3175"/>
                </a:xfrm>
                <a:custGeom>
                  <a:avLst/>
                  <a:gdLst>
                    <a:gd name="T0" fmla="*/ 0 w 1"/>
                    <a:gd name="T1" fmla="*/ 0 h 1"/>
                    <a:gd name="T2" fmla="*/ 1 w 1"/>
                    <a:gd name="T3" fmla="*/ 1 h 1"/>
                    <a:gd name="T4" fmla="*/ 1 w 1"/>
                    <a:gd name="T5" fmla="*/ 0 h 1"/>
                    <a:gd name="T6" fmla="*/ 1 w 1"/>
                    <a:gd name="T7" fmla="*/ 0 h 1"/>
                    <a:gd name="T8" fmla="*/ 1 w 1"/>
                    <a:gd name="T9" fmla="*/ 0 h 1"/>
                    <a:gd name="T10" fmla="*/ 0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1"/>
                        <a:pt x="1" y="1"/>
                      </a:cubicBezTo>
                      <a:cubicBezTo>
                        <a:pt x="1" y="1"/>
                        <a:pt x="1" y="1"/>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0" name="Freeform 4732"/>
                <p:cNvSpPr>
                  <a:spLocks/>
                </p:cNvSpPr>
                <p:nvPr/>
              </p:nvSpPr>
              <p:spPr bwMode="auto">
                <a:xfrm>
                  <a:off x="3063876" y="2406650"/>
                  <a:ext cx="3175" cy="0"/>
                </a:xfrm>
                <a:custGeom>
                  <a:avLst/>
                  <a:gdLst>
                    <a:gd name="T0" fmla="*/ 1 w 1"/>
                    <a:gd name="T1" fmla="*/ 1 w 1"/>
                    <a:gd name="T2" fmla="*/ 1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1" y="0"/>
                        <a:pt x="1"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1" name="Freeform 4733"/>
                <p:cNvSpPr>
                  <a:spLocks/>
                </p:cNvSpPr>
                <p:nvPr/>
              </p:nvSpPr>
              <p:spPr bwMode="auto">
                <a:xfrm>
                  <a:off x="3067051" y="2427288"/>
                  <a:ext cx="6350" cy="3175"/>
                </a:xfrm>
                <a:custGeom>
                  <a:avLst/>
                  <a:gdLst>
                    <a:gd name="T0" fmla="*/ 0 w 2"/>
                    <a:gd name="T1" fmla="*/ 1 h 1"/>
                    <a:gd name="T2" fmla="*/ 0 w 2"/>
                    <a:gd name="T3" fmla="*/ 1 h 1"/>
                    <a:gd name="T4" fmla="*/ 1 w 2"/>
                    <a:gd name="T5" fmla="*/ 1 h 1"/>
                    <a:gd name="T6" fmla="*/ 2 w 2"/>
                    <a:gd name="T7" fmla="*/ 1 h 1"/>
                    <a:gd name="T8" fmla="*/ 2 w 2"/>
                    <a:gd name="T9" fmla="*/ 1 h 1"/>
                    <a:gd name="T10" fmla="*/ 2 w 2"/>
                    <a:gd name="T11" fmla="*/ 1 h 1"/>
                    <a:gd name="T12" fmla="*/ 1 w 2"/>
                    <a:gd name="T13" fmla="*/ 0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1" y="1"/>
                        <a:pt x="1" y="1"/>
                      </a:cubicBezTo>
                      <a:cubicBezTo>
                        <a:pt x="1" y="1"/>
                        <a:pt x="2" y="1"/>
                        <a:pt x="2" y="1"/>
                      </a:cubicBezTo>
                      <a:cubicBezTo>
                        <a:pt x="2" y="1"/>
                        <a:pt x="2" y="1"/>
                        <a:pt x="2" y="1"/>
                      </a:cubicBezTo>
                      <a:cubicBezTo>
                        <a:pt x="2" y="1"/>
                        <a:pt x="2" y="1"/>
                        <a:pt x="2" y="1"/>
                      </a:cubicBezTo>
                      <a:cubicBezTo>
                        <a:pt x="2"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2" name="Freeform 4734"/>
                <p:cNvSpPr>
                  <a:spLocks/>
                </p:cNvSpPr>
                <p:nvPr/>
              </p:nvSpPr>
              <p:spPr bwMode="auto">
                <a:xfrm>
                  <a:off x="3070226" y="2424113"/>
                  <a:ext cx="4763" cy="3175"/>
                </a:xfrm>
                <a:custGeom>
                  <a:avLst/>
                  <a:gdLst>
                    <a:gd name="T0" fmla="*/ 0 w 2"/>
                    <a:gd name="T1" fmla="*/ 1 h 1"/>
                    <a:gd name="T2" fmla="*/ 1 w 2"/>
                    <a:gd name="T3" fmla="*/ 1 h 1"/>
                    <a:gd name="T4" fmla="*/ 2 w 2"/>
                    <a:gd name="T5" fmla="*/ 1 h 1"/>
                    <a:gd name="T6" fmla="*/ 1 w 2"/>
                    <a:gd name="T7" fmla="*/ 0 h 1"/>
                    <a:gd name="T8" fmla="*/ 1 w 2"/>
                    <a:gd name="T9" fmla="*/ 0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1" y="1"/>
                        <a:pt x="1" y="1"/>
                      </a:cubicBezTo>
                      <a:cubicBezTo>
                        <a:pt x="1" y="1"/>
                        <a:pt x="2" y="1"/>
                        <a:pt x="2" y="1"/>
                      </a:cubicBezTo>
                      <a:cubicBezTo>
                        <a:pt x="2" y="0"/>
                        <a:pt x="1" y="0"/>
                        <a:pt x="1" y="0"/>
                      </a:cubicBezTo>
                      <a:cubicBezTo>
                        <a:pt x="1" y="0"/>
                        <a:pt x="1" y="0"/>
                        <a:pt x="1"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3" name="Freeform 4735"/>
                <p:cNvSpPr>
                  <a:spLocks/>
                </p:cNvSpPr>
                <p:nvPr/>
              </p:nvSpPr>
              <p:spPr bwMode="auto">
                <a:xfrm>
                  <a:off x="3060701" y="2414588"/>
                  <a:ext cx="6350" cy="3175"/>
                </a:xfrm>
                <a:custGeom>
                  <a:avLst/>
                  <a:gdLst>
                    <a:gd name="T0" fmla="*/ 1 w 2"/>
                    <a:gd name="T1" fmla="*/ 0 h 1"/>
                    <a:gd name="T2" fmla="*/ 1 w 2"/>
                    <a:gd name="T3" fmla="*/ 1 h 1"/>
                    <a:gd name="T4" fmla="*/ 0 w 2"/>
                    <a:gd name="T5" fmla="*/ 1 h 1"/>
                    <a:gd name="T6" fmla="*/ 1 w 2"/>
                    <a:gd name="T7" fmla="*/ 1 h 1"/>
                    <a:gd name="T8" fmla="*/ 1 w 2"/>
                    <a:gd name="T9" fmla="*/ 1 h 1"/>
                    <a:gd name="T10" fmla="*/ 1 w 2"/>
                    <a:gd name="T11" fmla="*/ 1 h 1"/>
                    <a:gd name="T12" fmla="*/ 1 w 2"/>
                    <a:gd name="T13" fmla="*/ 1 h 1"/>
                    <a:gd name="T14" fmla="*/ 2 w 2"/>
                    <a:gd name="T15" fmla="*/ 1 h 1"/>
                    <a:gd name="T16" fmla="*/ 2 w 2"/>
                    <a:gd name="T17" fmla="*/ 0 h 1"/>
                    <a:gd name="T18" fmla="*/ 2 w 2"/>
                    <a:gd name="T19" fmla="*/ 0 h 1"/>
                    <a:gd name="T20" fmla="*/ 1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1" y="0"/>
                      </a:moveTo>
                      <a:cubicBezTo>
                        <a:pt x="1" y="1"/>
                        <a:pt x="1" y="1"/>
                        <a:pt x="1" y="1"/>
                      </a:cubicBezTo>
                      <a:cubicBezTo>
                        <a:pt x="0" y="1"/>
                        <a:pt x="0" y="1"/>
                        <a:pt x="0" y="1"/>
                      </a:cubicBezTo>
                      <a:cubicBezTo>
                        <a:pt x="0" y="1"/>
                        <a:pt x="0"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0"/>
                      </a:cubicBezTo>
                      <a:cubicBezTo>
                        <a:pt x="2" y="0"/>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4" name="Freeform 4736"/>
                <p:cNvSpPr>
                  <a:spLocks/>
                </p:cNvSpPr>
                <p:nvPr/>
              </p:nvSpPr>
              <p:spPr bwMode="auto">
                <a:xfrm>
                  <a:off x="3070226" y="2424113"/>
                  <a:ext cx="3175"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5" name="Freeform 4737"/>
                <p:cNvSpPr>
                  <a:spLocks/>
                </p:cNvSpPr>
                <p:nvPr/>
              </p:nvSpPr>
              <p:spPr bwMode="auto">
                <a:xfrm>
                  <a:off x="3063876" y="2409825"/>
                  <a:ext cx="3175" cy="0"/>
                </a:xfrm>
                <a:custGeom>
                  <a:avLst/>
                  <a:gdLst>
                    <a:gd name="T0" fmla="*/ 1 w 1"/>
                    <a:gd name="T1" fmla="*/ 0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6" name="Freeform 4738"/>
                <p:cNvSpPr>
                  <a:spLocks/>
                </p:cNvSpPr>
                <p:nvPr/>
              </p:nvSpPr>
              <p:spPr bwMode="auto">
                <a:xfrm>
                  <a:off x="3067051" y="2420938"/>
                  <a:ext cx="3175" cy="317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7" name="Freeform 4739"/>
                <p:cNvSpPr>
                  <a:spLocks/>
                </p:cNvSpPr>
                <p:nvPr/>
              </p:nvSpPr>
              <p:spPr bwMode="auto">
                <a:xfrm>
                  <a:off x="3052763" y="2420938"/>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0"/>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8" name="Freeform 4740"/>
                <p:cNvSpPr>
                  <a:spLocks/>
                </p:cNvSpPr>
                <p:nvPr/>
              </p:nvSpPr>
              <p:spPr bwMode="auto">
                <a:xfrm>
                  <a:off x="3063876" y="2466975"/>
                  <a:ext cx="9525" cy="3175"/>
                </a:xfrm>
                <a:custGeom>
                  <a:avLst/>
                  <a:gdLst>
                    <a:gd name="T0" fmla="*/ 1 w 3"/>
                    <a:gd name="T1" fmla="*/ 1 h 1"/>
                    <a:gd name="T2" fmla="*/ 3 w 3"/>
                    <a:gd name="T3" fmla="*/ 1 h 1"/>
                    <a:gd name="T4" fmla="*/ 3 w 3"/>
                    <a:gd name="T5" fmla="*/ 0 h 1"/>
                    <a:gd name="T6" fmla="*/ 2 w 3"/>
                    <a:gd name="T7" fmla="*/ 0 h 1"/>
                    <a:gd name="T8" fmla="*/ 1 w 3"/>
                    <a:gd name="T9" fmla="*/ 0 h 1"/>
                    <a:gd name="T10" fmla="*/ 0 w 3"/>
                    <a:gd name="T11" fmla="*/ 0 h 1"/>
                    <a:gd name="T12" fmla="*/ 0 w 3"/>
                    <a:gd name="T13" fmla="*/ 1 h 1"/>
                    <a:gd name="T14" fmla="*/ 1 w 3"/>
                    <a:gd name="T15" fmla="*/ 1 h 1"/>
                    <a:gd name="T16" fmla="*/ 1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1"/>
                      </a:moveTo>
                      <a:cubicBezTo>
                        <a:pt x="3" y="1"/>
                        <a:pt x="3" y="1"/>
                        <a:pt x="3" y="1"/>
                      </a:cubicBezTo>
                      <a:cubicBezTo>
                        <a:pt x="3" y="1"/>
                        <a:pt x="3" y="0"/>
                        <a:pt x="3" y="0"/>
                      </a:cubicBezTo>
                      <a:cubicBezTo>
                        <a:pt x="2" y="0"/>
                        <a:pt x="2" y="0"/>
                        <a:pt x="2" y="0"/>
                      </a:cubicBezTo>
                      <a:cubicBezTo>
                        <a:pt x="2" y="0"/>
                        <a:pt x="2" y="0"/>
                        <a:pt x="1" y="0"/>
                      </a:cubicBezTo>
                      <a:cubicBezTo>
                        <a:pt x="0" y="0"/>
                        <a:pt x="0" y="0"/>
                        <a:pt x="0" y="0"/>
                      </a:cubicBezTo>
                      <a:cubicBezTo>
                        <a:pt x="0" y="0"/>
                        <a:pt x="0" y="1"/>
                        <a:pt x="0" y="1"/>
                      </a:cubicBezTo>
                      <a:cubicBezTo>
                        <a:pt x="1"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69" name="Freeform 4741"/>
                <p:cNvSpPr>
                  <a:spLocks/>
                </p:cNvSpPr>
                <p:nvPr/>
              </p:nvSpPr>
              <p:spPr bwMode="auto">
                <a:xfrm>
                  <a:off x="3060701" y="2459038"/>
                  <a:ext cx="3175" cy="1588"/>
                </a:xfrm>
                <a:custGeom>
                  <a:avLst/>
                  <a:gdLst>
                    <a:gd name="T0" fmla="*/ 1 w 1"/>
                    <a:gd name="T1" fmla="*/ 1 h 1"/>
                    <a:gd name="T2" fmla="*/ 1 w 1"/>
                    <a:gd name="T3" fmla="*/ 0 h 1"/>
                    <a:gd name="T4" fmla="*/ 1 w 1"/>
                    <a:gd name="T5" fmla="*/ 0 h 1"/>
                    <a:gd name="T6" fmla="*/ 0 w 1"/>
                    <a:gd name="T7" fmla="*/ 1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0"/>
                        <a:pt x="1" y="0"/>
                      </a:cubicBezTo>
                      <a:cubicBezTo>
                        <a:pt x="1" y="0"/>
                        <a:pt x="1" y="0"/>
                        <a:pt x="1" y="0"/>
                      </a:cubicBezTo>
                      <a:cubicBezTo>
                        <a:pt x="0" y="1"/>
                        <a:pt x="0" y="1"/>
                        <a:pt x="0" y="1"/>
                      </a:cubicBezTo>
                      <a:cubicBezTo>
                        <a:pt x="0" y="1"/>
                        <a:pt x="0" y="1"/>
                        <a:pt x="0" y="1"/>
                      </a:cubicBezTo>
                      <a:cubicBezTo>
                        <a:pt x="0" y="1"/>
                        <a:pt x="0" y="1"/>
                        <a:pt x="0" y="1"/>
                      </a:cubicBezTo>
                      <a:lnTo>
                        <a:pt x="1"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0" name="Freeform 4742"/>
                <p:cNvSpPr>
                  <a:spLocks/>
                </p:cNvSpPr>
                <p:nvPr/>
              </p:nvSpPr>
              <p:spPr bwMode="auto">
                <a:xfrm>
                  <a:off x="3063876" y="2441575"/>
                  <a:ext cx="3175" cy="3175"/>
                </a:xfrm>
                <a:custGeom>
                  <a:avLst/>
                  <a:gdLst>
                    <a:gd name="T0" fmla="*/ 1 w 1"/>
                    <a:gd name="T1" fmla="*/ 0 h 1"/>
                    <a:gd name="T2" fmla="*/ 1 w 1"/>
                    <a:gd name="T3" fmla="*/ 0 h 1"/>
                    <a:gd name="T4" fmla="*/ 1 w 1"/>
                    <a:gd name="T5" fmla="*/ 0 h 1"/>
                    <a:gd name="T6" fmla="*/ 0 w 1"/>
                    <a:gd name="T7" fmla="*/ 0 h 1"/>
                    <a:gd name="T8" fmla="*/ 0 w 1"/>
                    <a:gd name="T9" fmla="*/ 0 h 1"/>
                    <a:gd name="T10" fmla="*/ 0 w 1"/>
                    <a:gd name="T11" fmla="*/ 0 h 1"/>
                    <a:gd name="T12" fmla="*/ 1 w 1"/>
                    <a:gd name="T13" fmla="*/ 1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1"/>
                        <a:pt x="1" y="1"/>
                        <a:pt x="1" y="1"/>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1" name="Freeform 4743"/>
                <p:cNvSpPr>
                  <a:spLocks/>
                </p:cNvSpPr>
                <p:nvPr/>
              </p:nvSpPr>
              <p:spPr bwMode="auto">
                <a:xfrm>
                  <a:off x="3038476" y="2371725"/>
                  <a:ext cx="3175"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0" y="0"/>
                        <a:pt x="0" y="0"/>
                      </a:cubicBezTo>
                      <a:cubicBezTo>
                        <a:pt x="0" y="0"/>
                        <a:pt x="0" y="0"/>
                        <a:pt x="0"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2" name="Freeform 4744"/>
                <p:cNvSpPr>
                  <a:spLocks/>
                </p:cNvSpPr>
                <p:nvPr/>
              </p:nvSpPr>
              <p:spPr bwMode="auto">
                <a:xfrm>
                  <a:off x="3041651" y="2378075"/>
                  <a:ext cx="3175" cy="0"/>
                </a:xfrm>
                <a:custGeom>
                  <a:avLst/>
                  <a:gdLst>
                    <a:gd name="T0" fmla="*/ 0 w 1"/>
                    <a:gd name="T1" fmla="*/ 1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3" name="Freeform 4745"/>
                <p:cNvSpPr>
                  <a:spLocks/>
                </p:cNvSpPr>
                <p:nvPr/>
              </p:nvSpPr>
              <p:spPr bwMode="auto">
                <a:xfrm>
                  <a:off x="3038476" y="2386013"/>
                  <a:ext cx="17463" cy="9525"/>
                </a:xfrm>
                <a:custGeom>
                  <a:avLst/>
                  <a:gdLst>
                    <a:gd name="T0" fmla="*/ 0 w 6"/>
                    <a:gd name="T1" fmla="*/ 1 h 3"/>
                    <a:gd name="T2" fmla="*/ 1 w 6"/>
                    <a:gd name="T3" fmla="*/ 2 h 3"/>
                    <a:gd name="T4" fmla="*/ 3 w 6"/>
                    <a:gd name="T5" fmla="*/ 1 h 3"/>
                    <a:gd name="T6" fmla="*/ 4 w 6"/>
                    <a:gd name="T7" fmla="*/ 1 h 3"/>
                    <a:gd name="T8" fmla="*/ 4 w 6"/>
                    <a:gd name="T9" fmla="*/ 1 h 3"/>
                    <a:gd name="T10" fmla="*/ 3 w 6"/>
                    <a:gd name="T11" fmla="*/ 2 h 3"/>
                    <a:gd name="T12" fmla="*/ 3 w 6"/>
                    <a:gd name="T13" fmla="*/ 2 h 3"/>
                    <a:gd name="T14" fmla="*/ 4 w 6"/>
                    <a:gd name="T15" fmla="*/ 3 h 3"/>
                    <a:gd name="T16" fmla="*/ 5 w 6"/>
                    <a:gd name="T17" fmla="*/ 3 h 3"/>
                    <a:gd name="T18" fmla="*/ 5 w 6"/>
                    <a:gd name="T19" fmla="*/ 2 h 3"/>
                    <a:gd name="T20" fmla="*/ 6 w 6"/>
                    <a:gd name="T21" fmla="*/ 1 h 3"/>
                    <a:gd name="T22" fmla="*/ 6 w 6"/>
                    <a:gd name="T23" fmla="*/ 1 h 3"/>
                    <a:gd name="T24" fmla="*/ 5 w 6"/>
                    <a:gd name="T25" fmla="*/ 0 h 3"/>
                    <a:gd name="T26" fmla="*/ 4 w 6"/>
                    <a:gd name="T27" fmla="*/ 0 h 3"/>
                    <a:gd name="T28" fmla="*/ 4 w 6"/>
                    <a:gd name="T29" fmla="*/ 0 h 3"/>
                    <a:gd name="T30" fmla="*/ 2 w 6"/>
                    <a:gd name="T31" fmla="*/ 1 h 3"/>
                    <a:gd name="T32" fmla="*/ 1 w 6"/>
                    <a:gd name="T33" fmla="*/ 0 h 3"/>
                    <a:gd name="T34" fmla="*/ 0 w 6"/>
                    <a:gd name="T35" fmla="*/ 0 h 3"/>
                    <a:gd name="T36" fmla="*/ 0 w 6"/>
                    <a:gd name="T37" fmla="*/ 1 h 3"/>
                    <a:gd name="T38" fmla="*/ 0 w 6"/>
                    <a:gd name="T3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3">
                      <a:moveTo>
                        <a:pt x="0" y="1"/>
                      </a:moveTo>
                      <a:cubicBezTo>
                        <a:pt x="1" y="2"/>
                        <a:pt x="1" y="2"/>
                        <a:pt x="1" y="2"/>
                      </a:cubicBezTo>
                      <a:cubicBezTo>
                        <a:pt x="2" y="2"/>
                        <a:pt x="2" y="1"/>
                        <a:pt x="3" y="1"/>
                      </a:cubicBezTo>
                      <a:cubicBezTo>
                        <a:pt x="4" y="1"/>
                        <a:pt x="4" y="1"/>
                        <a:pt x="4" y="1"/>
                      </a:cubicBezTo>
                      <a:cubicBezTo>
                        <a:pt x="5" y="1"/>
                        <a:pt x="5" y="1"/>
                        <a:pt x="4" y="1"/>
                      </a:cubicBezTo>
                      <a:cubicBezTo>
                        <a:pt x="4" y="1"/>
                        <a:pt x="4" y="2"/>
                        <a:pt x="3" y="2"/>
                      </a:cubicBezTo>
                      <a:cubicBezTo>
                        <a:pt x="3" y="2"/>
                        <a:pt x="3" y="2"/>
                        <a:pt x="3" y="2"/>
                      </a:cubicBezTo>
                      <a:cubicBezTo>
                        <a:pt x="3" y="2"/>
                        <a:pt x="3" y="3"/>
                        <a:pt x="4" y="3"/>
                      </a:cubicBezTo>
                      <a:cubicBezTo>
                        <a:pt x="5" y="3"/>
                        <a:pt x="5" y="3"/>
                        <a:pt x="5" y="3"/>
                      </a:cubicBezTo>
                      <a:cubicBezTo>
                        <a:pt x="5" y="2"/>
                        <a:pt x="5" y="2"/>
                        <a:pt x="5" y="2"/>
                      </a:cubicBezTo>
                      <a:cubicBezTo>
                        <a:pt x="6" y="2"/>
                        <a:pt x="6" y="2"/>
                        <a:pt x="6" y="1"/>
                      </a:cubicBezTo>
                      <a:cubicBezTo>
                        <a:pt x="6" y="1"/>
                        <a:pt x="6" y="1"/>
                        <a:pt x="6" y="1"/>
                      </a:cubicBezTo>
                      <a:cubicBezTo>
                        <a:pt x="5" y="1"/>
                        <a:pt x="5" y="0"/>
                        <a:pt x="5" y="0"/>
                      </a:cubicBezTo>
                      <a:cubicBezTo>
                        <a:pt x="5" y="0"/>
                        <a:pt x="4" y="0"/>
                        <a:pt x="4" y="0"/>
                      </a:cubicBezTo>
                      <a:cubicBezTo>
                        <a:pt x="4" y="0"/>
                        <a:pt x="4" y="0"/>
                        <a:pt x="4" y="0"/>
                      </a:cubicBezTo>
                      <a:cubicBezTo>
                        <a:pt x="4" y="0"/>
                        <a:pt x="2" y="1"/>
                        <a:pt x="2" y="1"/>
                      </a:cubicBezTo>
                      <a:cubicBezTo>
                        <a:pt x="2" y="1"/>
                        <a:pt x="1" y="1"/>
                        <a:pt x="1" y="0"/>
                      </a:cubicBezTo>
                      <a:cubicBezTo>
                        <a:pt x="1" y="0"/>
                        <a:pt x="1" y="0"/>
                        <a:pt x="0"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4" name="Freeform 4746"/>
                <p:cNvSpPr>
                  <a:spLocks/>
                </p:cNvSpPr>
                <p:nvPr/>
              </p:nvSpPr>
              <p:spPr bwMode="auto">
                <a:xfrm>
                  <a:off x="3041651" y="2370138"/>
                  <a:ext cx="3175" cy="1588"/>
                </a:xfrm>
                <a:custGeom>
                  <a:avLst/>
                  <a:gdLst>
                    <a:gd name="T0" fmla="*/ 1 w 1"/>
                    <a:gd name="T1" fmla="*/ 0 h 1"/>
                    <a:gd name="T2" fmla="*/ 1 w 1"/>
                    <a:gd name="T3" fmla="*/ 0 h 1"/>
                    <a:gd name="T4" fmla="*/ 0 w 1"/>
                    <a:gd name="T5" fmla="*/ 0 h 1"/>
                    <a:gd name="T6" fmla="*/ 0 w 1"/>
                    <a:gd name="T7" fmla="*/ 0 h 1"/>
                    <a:gd name="T8" fmla="*/ 1 w 1"/>
                    <a:gd name="T9" fmla="*/ 1 h 1"/>
                    <a:gd name="T10" fmla="*/ 1 w 1"/>
                    <a:gd name="T11" fmla="*/ 0 h 1"/>
                    <a:gd name="T12" fmla="*/ 1 w 1"/>
                    <a:gd name="T13" fmla="*/ 0 h 1"/>
                    <a:gd name="T14" fmla="*/ 1 w 1"/>
                    <a:gd name="T15" fmla="*/ 0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0"/>
                        <a:pt x="1" y="0"/>
                        <a:pt x="1" y="0"/>
                      </a:cubicBezTo>
                      <a:cubicBezTo>
                        <a:pt x="0" y="0"/>
                        <a:pt x="0" y="0"/>
                        <a:pt x="0" y="0"/>
                      </a:cubicBezTo>
                      <a:cubicBezTo>
                        <a:pt x="0" y="0"/>
                        <a:pt x="0" y="0"/>
                        <a:pt x="0" y="0"/>
                      </a:cubicBezTo>
                      <a:cubicBezTo>
                        <a:pt x="0" y="0"/>
                        <a:pt x="0" y="1"/>
                        <a:pt x="1" y="1"/>
                      </a:cubicBezTo>
                      <a:cubicBezTo>
                        <a:pt x="1" y="1"/>
                        <a:pt x="1" y="1"/>
                        <a:pt x="1" y="0"/>
                      </a:cubicBezTo>
                      <a:cubicBezTo>
                        <a:pt x="1" y="0"/>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5" name="Freeform 4747"/>
                <p:cNvSpPr>
                  <a:spLocks/>
                </p:cNvSpPr>
                <p:nvPr/>
              </p:nvSpPr>
              <p:spPr bwMode="auto">
                <a:xfrm>
                  <a:off x="3070226" y="2400300"/>
                  <a:ext cx="4763" cy="3175"/>
                </a:xfrm>
                <a:custGeom>
                  <a:avLst/>
                  <a:gdLst>
                    <a:gd name="T0" fmla="*/ 2 w 2"/>
                    <a:gd name="T1" fmla="*/ 0 h 1"/>
                    <a:gd name="T2" fmla="*/ 1 w 2"/>
                    <a:gd name="T3" fmla="*/ 0 h 1"/>
                    <a:gd name="T4" fmla="*/ 1 w 2"/>
                    <a:gd name="T5" fmla="*/ 0 h 1"/>
                    <a:gd name="T6" fmla="*/ 0 w 2"/>
                    <a:gd name="T7" fmla="*/ 1 h 1"/>
                    <a:gd name="T8" fmla="*/ 0 w 2"/>
                    <a:gd name="T9" fmla="*/ 1 h 1"/>
                    <a:gd name="T10" fmla="*/ 0 w 2"/>
                    <a:gd name="T11" fmla="*/ 1 h 1"/>
                    <a:gd name="T12" fmla="*/ 0 w 2"/>
                    <a:gd name="T13" fmla="*/ 1 h 1"/>
                    <a:gd name="T14" fmla="*/ 1 w 2"/>
                    <a:gd name="T15" fmla="*/ 1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2" y="0"/>
                        <a:pt x="1" y="0"/>
                      </a:cubicBezTo>
                      <a:cubicBezTo>
                        <a:pt x="1" y="0"/>
                        <a:pt x="1" y="0"/>
                        <a:pt x="1" y="0"/>
                      </a:cubicBezTo>
                      <a:cubicBezTo>
                        <a:pt x="1" y="0"/>
                        <a:pt x="1" y="1"/>
                        <a:pt x="0" y="1"/>
                      </a:cubicBezTo>
                      <a:cubicBezTo>
                        <a:pt x="0" y="1"/>
                        <a:pt x="0" y="1"/>
                        <a:pt x="0" y="1"/>
                      </a:cubicBezTo>
                      <a:cubicBezTo>
                        <a:pt x="0" y="1"/>
                        <a:pt x="0" y="1"/>
                        <a:pt x="0" y="1"/>
                      </a:cubicBezTo>
                      <a:cubicBezTo>
                        <a:pt x="0" y="1"/>
                        <a:pt x="0" y="1"/>
                        <a:pt x="0" y="1"/>
                      </a:cubicBezTo>
                      <a:cubicBezTo>
                        <a:pt x="0" y="1"/>
                        <a:pt x="0" y="1"/>
                        <a:pt x="1" y="1"/>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6" name="Freeform 4748"/>
                <p:cNvSpPr>
                  <a:spLocks/>
                </p:cNvSpPr>
                <p:nvPr/>
              </p:nvSpPr>
              <p:spPr bwMode="auto">
                <a:xfrm>
                  <a:off x="3063876" y="2403475"/>
                  <a:ext cx="6350" cy="3175"/>
                </a:xfrm>
                <a:custGeom>
                  <a:avLst/>
                  <a:gdLst>
                    <a:gd name="T0" fmla="*/ 2 w 2"/>
                    <a:gd name="T1" fmla="*/ 0 h 1"/>
                    <a:gd name="T2" fmla="*/ 2 w 2"/>
                    <a:gd name="T3" fmla="*/ 0 h 1"/>
                    <a:gd name="T4" fmla="*/ 1 w 2"/>
                    <a:gd name="T5" fmla="*/ 0 h 1"/>
                    <a:gd name="T6" fmla="*/ 1 w 2"/>
                    <a:gd name="T7" fmla="*/ 0 h 1"/>
                    <a:gd name="T8" fmla="*/ 1 w 2"/>
                    <a:gd name="T9" fmla="*/ 0 h 1"/>
                    <a:gd name="T10" fmla="*/ 0 w 2"/>
                    <a:gd name="T11" fmla="*/ 0 h 1"/>
                    <a:gd name="T12" fmla="*/ 0 w 2"/>
                    <a:gd name="T13" fmla="*/ 1 h 1"/>
                    <a:gd name="T14" fmla="*/ 0 w 2"/>
                    <a:gd name="T15" fmla="*/ 1 h 1"/>
                    <a:gd name="T16" fmla="*/ 1 w 2"/>
                    <a:gd name="T17" fmla="*/ 1 h 1"/>
                    <a:gd name="T18" fmla="*/ 1 w 2"/>
                    <a:gd name="T19" fmla="*/ 1 h 1"/>
                    <a:gd name="T20" fmla="*/ 2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2" y="0"/>
                      </a:moveTo>
                      <a:cubicBezTo>
                        <a:pt x="2" y="0"/>
                        <a:pt x="2" y="0"/>
                        <a:pt x="2" y="0"/>
                      </a:cubicBezTo>
                      <a:cubicBezTo>
                        <a:pt x="1" y="0"/>
                        <a:pt x="1" y="0"/>
                        <a:pt x="1" y="0"/>
                      </a:cubicBezTo>
                      <a:cubicBezTo>
                        <a:pt x="1" y="0"/>
                        <a:pt x="1" y="0"/>
                        <a:pt x="1" y="0"/>
                      </a:cubicBezTo>
                      <a:cubicBezTo>
                        <a:pt x="1" y="0"/>
                        <a:pt x="1" y="0"/>
                        <a:pt x="1" y="0"/>
                      </a:cubicBezTo>
                      <a:cubicBezTo>
                        <a:pt x="1" y="0"/>
                        <a:pt x="0" y="0"/>
                        <a:pt x="0" y="0"/>
                      </a:cubicBezTo>
                      <a:cubicBezTo>
                        <a:pt x="0" y="1"/>
                        <a:pt x="0" y="1"/>
                        <a:pt x="0" y="1"/>
                      </a:cubicBezTo>
                      <a:cubicBezTo>
                        <a:pt x="0" y="1"/>
                        <a:pt x="0" y="1"/>
                        <a:pt x="0" y="1"/>
                      </a:cubicBezTo>
                      <a:cubicBezTo>
                        <a:pt x="0" y="1"/>
                        <a:pt x="1" y="1"/>
                        <a:pt x="1" y="1"/>
                      </a:cubicBezTo>
                      <a:cubicBezTo>
                        <a:pt x="1" y="1"/>
                        <a:pt x="1" y="1"/>
                        <a:pt x="1"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7" name="Freeform 4749"/>
                <p:cNvSpPr>
                  <a:spLocks/>
                </p:cNvSpPr>
                <p:nvPr/>
              </p:nvSpPr>
              <p:spPr bwMode="auto">
                <a:xfrm>
                  <a:off x="3070226" y="24066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8" name="Freeform 4750"/>
                <p:cNvSpPr>
                  <a:spLocks/>
                </p:cNvSpPr>
                <p:nvPr/>
              </p:nvSpPr>
              <p:spPr bwMode="auto">
                <a:xfrm>
                  <a:off x="3038476" y="2381250"/>
                  <a:ext cx="7938" cy="3175"/>
                </a:xfrm>
                <a:custGeom>
                  <a:avLst/>
                  <a:gdLst>
                    <a:gd name="T0" fmla="*/ 1 w 3"/>
                    <a:gd name="T1" fmla="*/ 0 h 1"/>
                    <a:gd name="T2" fmla="*/ 1 w 3"/>
                    <a:gd name="T3" fmla="*/ 1 h 1"/>
                    <a:gd name="T4" fmla="*/ 2 w 3"/>
                    <a:gd name="T5" fmla="*/ 1 h 1"/>
                    <a:gd name="T6" fmla="*/ 1 w 3"/>
                    <a:gd name="T7" fmla="*/ 0 h 1"/>
                  </a:gdLst>
                  <a:ahLst/>
                  <a:cxnLst>
                    <a:cxn ang="0">
                      <a:pos x="T0" y="T1"/>
                    </a:cxn>
                    <a:cxn ang="0">
                      <a:pos x="T2" y="T3"/>
                    </a:cxn>
                    <a:cxn ang="0">
                      <a:pos x="T4" y="T5"/>
                    </a:cxn>
                    <a:cxn ang="0">
                      <a:pos x="T6" y="T7"/>
                    </a:cxn>
                  </a:cxnLst>
                  <a:rect l="0" t="0" r="r" b="b"/>
                  <a:pathLst>
                    <a:path w="3" h="1">
                      <a:moveTo>
                        <a:pt x="1" y="0"/>
                      </a:moveTo>
                      <a:cubicBezTo>
                        <a:pt x="1" y="0"/>
                        <a:pt x="0" y="0"/>
                        <a:pt x="1" y="1"/>
                      </a:cubicBezTo>
                      <a:cubicBezTo>
                        <a:pt x="2" y="1"/>
                        <a:pt x="3" y="1"/>
                        <a:pt x="2"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79" name="Freeform 4751"/>
                <p:cNvSpPr>
                  <a:spLocks/>
                </p:cNvSpPr>
                <p:nvPr/>
              </p:nvSpPr>
              <p:spPr bwMode="auto">
                <a:xfrm>
                  <a:off x="3049588" y="2381250"/>
                  <a:ext cx="6350" cy="4763"/>
                </a:xfrm>
                <a:custGeom>
                  <a:avLst/>
                  <a:gdLst>
                    <a:gd name="T0" fmla="*/ 2 w 2"/>
                    <a:gd name="T1" fmla="*/ 1 h 2"/>
                    <a:gd name="T2" fmla="*/ 0 w 2"/>
                    <a:gd name="T3" fmla="*/ 1 h 2"/>
                    <a:gd name="T4" fmla="*/ 0 w 2"/>
                    <a:gd name="T5" fmla="*/ 1 h 2"/>
                    <a:gd name="T6" fmla="*/ 2 w 2"/>
                    <a:gd name="T7" fmla="*/ 2 h 2"/>
                    <a:gd name="T8" fmla="*/ 2 w 2"/>
                    <a:gd name="T9" fmla="*/ 2 h 2"/>
                    <a:gd name="T10" fmla="*/ 2 w 2"/>
                    <a:gd name="T11" fmla="*/ 1 h 2"/>
                    <a:gd name="T12" fmla="*/ 2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1" y="1"/>
                        <a:pt x="1" y="1"/>
                        <a:pt x="0" y="1"/>
                      </a:cubicBezTo>
                      <a:cubicBezTo>
                        <a:pt x="0" y="0"/>
                        <a:pt x="0" y="1"/>
                        <a:pt x="0" y="1"/>
                      </a:cubicBezTo>
                      <a:cubicBezTo>
                        <a:pt x="1" y="1"/>
                        <a:pt x="1" y="2"/>
                        <a:pt x="2" y="2"/>
                      </a:cubicBezTo>
                      <a:cubicBezTo>
                        <a:pt x="2" y="2"/>
                        <a:pt x="2" y="2"/>
                        <a:pt x="2" y="2"/>
                      </a:cubicBezTo>
                      <a:cubicBezTo>
                        <a:pt x="2" y="2"/>
                        <a:pt x="2"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0" name="Freeform 4752"/>
                <p:cNvSpPr>
                  <a:spLocks/>
                </p:cNvSpPr>
                <p:nvPr/>
              </p:nvSpPr>
              <p:spPr bwMode="auto">
                <a:xfrm>
                  <a:off x="3059113" y="2392363"/>
                  <a:ext cx="14288" cy="7938"/>
                </a:xfrm>
                <a:custGeom>
                  <a:avLst/>
                  <a:gdLst>
                    <a:gd name="T0" fmla="*/ 4 w 5"/>
                    <a:gd name="T1" fmla="*/ 2 h 3"/>
                    <a:gd name="T2" fmla="*/ 4 w 5"/>
                    <a:gd name="T3" fmla="*/ 2 h 3"/>
                    <a:gd name="T4" fmla="*/ 4 w 5"/>
                    <a:gd name="T5" fmla="*/ 2 h 3"/>
                    <a:gd name="T6" fmla="*/ 3 w 5"/>
                    <a:gd name="T7" fmla="*/ 2 h 3"/>
                    <a:gd name="T8" fmla="*/ 3 w 5"/>
                    <a:gd name="T9" fmla="*/ 1 h 3"/>
                    <a:gd name="T10" fmla="*/ 1 w 5"/>
                    <a:gd name="T11" fmla="*/ 0 h 3"/>
                    <a:gd name="T12" fmla="*/ 0 w 5"/>
                    <a:gd name="T13" fmla="*/ 0 h 3"/>
                    <a:gd name="T14" fmla="*/ 0 w 5"/>
                    <a:gd name="T15" fmla="*/ 0 h 3"/>
                    <a:gd name="T16" fmla="*/ 1 w 5"/>
                    <a:gd name="T17" fmla="*/ 1 h 3"/>
                    <a:gd name="T18" fmla="*/ 3 w 5"/>
                    <a:gd name="T19" fmla="*/ 2 h 3"/>
                    <a:gd name="T20" fmla="*/ 3 w 5"/>
                    <a:gd name="T21" fmla="*/ 3 h 3"/>
                    <a:gd name="T22" fmla="*/ 3 w 5"/>
                    <a:gd name="T23" fmla="*/ 3 h 3"/>
                    <a:gd name="T24" fmla="*/ 3 w 5"/>
                    <a:gd name="T25" fmla="*/ 3 h 3"/>
                    <a:gd name="T26" fmla="*/ 3 w 5"/>
                    <a:gd name="T27" fmla="*/ 3 h 3"/>
                    <a:gd name="T28" fmla="*/ 4 w 5"/>
                    <a:gd name="T29" fmla="*/ 3 h 3"/>
                    <a:gd name="T30" fmla="*/ 4 w 5"/>
                    <a:gd name="T31" fmla="*/ 3 h 3"/>
                    <a:gd name="T32" fmla="*/ 4 w 5"/>
                    <a:gd name="T33" fmla="*/ 2 h 3"/>
                    <a:gd name="T34" fmla="*/ 4 w 5"/>
                    <a:gd name="T3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3">
                      <a:moveTo>
                        <a:pt x="4" y="2"/>
                      </a:moveTo>
                      <a:cubicBezTo>
                        <a:pt x="4" y="2"/>
                        <a:pt x="4" y="2"/>
                        <a:pt x="4" y="2"/>
                      </a:cubicBezTo>
                      <a:cubicBezTo>
                        <a:pt x="4" y="2"/>
                        <a:pt x="4" y="2"/>
                        <a:pt x="4" y="2"/>
                      </a:cubicBezTo>
                      <a:cubicBezTo>
                        <a:pt x="4" y="2"/>
                        <a:pt x="3" y="2"/>
                        <a:pt x="3" y="2"/>
                      </a:cubicBezTo>
                      <a:cubicBezTo>
                        <a:pt x="3" y="2"/>
                        <a:pt x="3" y="1"/>
                        <a:pt x="3" y="1"/>
                      </a:cubicBezTo>
                      <a:cubicBezTo>
                        <a:pt x="2" y="1"/>
                        <a:pt x="1" y="1"/>
                        <a:pt x="1" y="0"/>
                      </a:cubicBezTo>
                      <a:cubicBezTo>
                        <a:pt x="0" y="0"/>
                        <a:pt x="0" y="0"/>
                        <a:pt x="0" y="0"/>
                      </a:cubicBezTo>
                      <a:cubicBezTo>
                        <a:pt x="0" y="0"/>
                        <a:pt x="0" y="0"/>
                        <a:pt x="0" y="0"/>
                      </a:cubicBezTo>
                      <a:cubicBezTo>
                        <a:pt x="0" y="0"/>
                        <a:pt x="0" y="1"/>
                        <a:pt x="1" y="1"/>
                      </a:cubicBezTo>
                      <a:cubicBezTo>
                        <a:pt x="2" y="2"/>
                        <a:pt x="3" y="2"/>
                        <a:pt x="3" y="2"/>
                      </a:cubicBezTo>
                      <a:cubicBezTo>
                        <a:pt x="3" y="2"/>
                        <a:pt x="3" y="3"/>
                        <a:pt x="3" y="3"/>
                      </a:cubicBezTo>
                      <a:cubicBezTo>
                        <a:pt x="3" y="3"/>
                        <a:pt x="3" y="3"/>
                        <a:pt x="3" y="3"/>
                      </a:cubicBezTo>
                      <a:cubicBezTo>
                        <a:pt x="3" y="3"/>
                        <a:pt x="3" y="3"/>
                        <a:pt x="3" y="3"/>
                      </a:cubicBezTo>
                      <a:cubicBezTo>
                        <a:pt x="3" y="3"/>
                        <a:pt x="3" y="3"/>
                        <a:pt x="3" y="3"/>
                      </a:cubicBezTo>
                      <a:cubicBezTo>
                        <a:pt x="3" y="3"/>
                        <a:pt x="4" y="3"/>
                        <a:pt x="4" y="3"/>
                      </a:cubicBezTo>
                      <a:cubicBezTo>
                        <a:pt x="4" y="3"/>
                        <a:pt x="4" y="3"/>
                        <a:pt x="4" y="3"/>
                      </a:cubicBezTo>
                      <a:cubicBezTo>
                        <a:pt x="5" y="3"/>
                        <a:pt x="5" y="3"/>
                        <a:pt x="4" y="2"/>
                      </a:cubicBezTo>
                      <a:cubicBezTo>
                        <a:pt x="4" y="2"/>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1" name="Oval 4753"/>
                <p:cNvSpPr>
                  <a:spLocks noChangeArrowheads="1"/>
                </p:cNvSpPr>
                <p:nvPr/>
              </p:nvSpPr>
              <p:spPr bwMode="auto">
                <a:xfrm>
                  <a:off x="3106738" y="2701925"/>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2" name="Oval 4754"/>
                <p:cNvSpPr>
                  <a:spLocks noChangeArrowheads="1"/>
                </p:cNvSpPr>
                <p:nvPr/>
              </p:nvSpPr>
              <p:spPr bwMode="auto">
                <a:xfrm>
                  <a:off x="3109913" y="2693988"/>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3" name="Freeform 4755"/>
                <p:cNvSpPr>
                  <a:spLocks/>
                </p:cNvSpPr>
                <p:nvPr/>
              </p:nvSpPr>
              <p:spPr bwMode="auto">
                <a:xfrm>
                  <a:off x="3116263" y="2701925"/>
                  <a:ext cx="1588" cy="0"/>
                </a:xfrm>
                <a:custGeom>
                  <a:avLst/>
                  <a:gdLst>
                    <a:gd name="T0" fmla="*/ 0 w 1"/>
                    <a:gd name="T1" fmla="*/ 1 w 1"/>
                    <a:gd name="T2" fmla="*/ 0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4" name="Freeform 4756"/>
                <p:cNvSpPr>
                  <a:spLocks/>
                </p:cNvSpPr>
                <p:nvPr/>
              </p:nvSpPr>
              <p:spPr bwMode="auto">
                <a:xfrm>
                  <a:off x="3081338" y="2527300"/>
                  <a:ext cx="7938" cy="3175"/>
                </a:xfrm>
                <a:custGeom>
                  <a:avLst/>
                  <a:gdLst>
                    <a:gd name="T0" fmla="*/ 1 w 3"/>
                    <a:gd name="T1" fmla="*/ 0 h 1"/>
                    <a:gd name="T2" fmla="*/ 0 w 3"/>
                    <a:gd name="T3" fmla="*/ 0 h 1"/>
                    <a:gd name="T4" fmla="*/ 0 w 3"/>
                    <a:gd name="T5" fmla="*/ 0 h 1"/>
                    <a:gd name="T6" fmla="*/ 1 w 3"/>
                    <a:gd name="T7" fmla="*/ 1 h 1"/>
                    <a:gd name="T8" fmla="*/ 2 w 3"/>
                    <a:gd name="T9" fmla="*/ 1 h 1"/>
                    <a:gd name="T10" fmla="*/ 3 w 3"/>
                    <a:gd name="T11" fmla="*/ 1 h 1"/>
                    <a:gd name="T12" fmla="*/ 3 w 3"/>
                    <a:gd name="T13" fmla="*/ 1 h 1"/>
                    <a:gd name="T14" fmla="*/ 3 w 3"/>
                    <a:gd name="T15" fmla="*/ 1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0"/>
                        <a:pt x="0" y="0"/>
                        <a:pt x="0" y="0"/>
                      </a:cubicBezTo>
                      <a:cubicBezTo>
                        <a:pt x="0" y="0"/>
                        <a:pt x="0" y="0"/>
                        <a:pt x="0" y="0"/>
                      </a:cubicBezTo>
                      <a:cubicBezTo>
                        <a:pt x="1" y="1"/>
                        <a:pt x="1" y="1"/>
                        <a:pt x="1" y="1"/>
                      </a:cubicBezTo>
                      <a:cubicBezTo>
                        <a:pt x="1" y="1"/>
                        <a:pt x="2" y="1"/>
                        <a:pt x="2" y="1"/>
                      </a:cubicBezTo>
                      <a:cubicBezTo>
                        <a:pt x="2" y="1"/>
                        <a:pt x="2" y="1"/>
                        <a:pt x="3" y="1"/>
                      </a:cubicBezTo>
                      <a:cubicBezTo>
                        <a:pt x="3" y="1"/>
                        <a:pt x="3" y="1"/>
                        <a:pt x="3" y="1"/>
                      </a:cubicBezTo>
                      <a:cubicBezTo>
                        <a:pt x="3" y="1"/>
                        <a:pt x="3" y="1"/>
                        <a:pt x="3" y="1"/>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5" name="Freeform 4757"/>
                <p:cNvSpPr>
                  <a:spLocks/>
                </p:cNvSpPr>
                <p:nvPr/>
              </p:nvSpPr>
              <p:spPr bwMode="auto">
                <a:xfrm>
                  <a:off x="3113088" y="2701925"/>
                  <a:ext cx="4763" cy="3175"/>
                </a:xfrm>
                <a:custGeom>
                  <a:avLst/>
                  <a:gdLst>
                    <a:gd name="T0" fmla="*/ 0 w 2"/>
                    <a:gd name="T1" fmla="*/ 0 h 1"/>
                    <a:gd name="T2" fmla="*/ 1 w 2"/>
                    <a:gd name="T3" fmla="*/ 1 h 1"/>
                    <a:gd name="T4" fmla="*/ 1 w 2"/>
                    <a:gd name="T5" fmla="*/ 1 h 1"/>
                    <a:gd name="T6" fmla="*/ 2 w 2"/>
                    <a:gd name="T7" fmla="*/ 1 h 1"/>
                    <a:gd name="T8" fmla="*/ 2 w 2"/>
                    <a:gd name="T9" fmla="*/ 1 h 1"/>
                    <a:gd name="T10" fmla="*/ 2 w 2"/>
                    <a:gd name="T11" fmla="*/ 0 h 1"/>
                    <a:gd name="T12" fmla="*/ 1 w 2"/>
                    <a:gd name="T13" fmla="*/ 0 h 1"/>
                    <a:gd name="T14" fmla="*/ 1 w 2"/>
                    <a:gd name="T15" fmla="*/ 0 h 1"/>
                    <a:gd name="T16" fmla="*/ 1 w 2"/>
                    <a:gd name="T17" fmla="*/ 0 h 1"/>
                    <a:gd name="T18" fmla="*/ 0 w 2"/>
                    <a:gd name="T19" fmla="*/ 0 h 1"/>
                    <a:gd name="T20" fmla="*/ 0 w 2"/>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
                      <a:moveTo>
                        <a:pt x="0" y="0"/>
                      </a:moveTo>
                      <a:cubicBezTo>
                        <a:pt x="0" y="1"/>
                        <a:pt x="0" y="1"/>
                        <a:pt x="1" y="1"/>
                      </a:cubicBezTo>
                      <a:cubicBezTo>
                        <a:pt x="1" y="1"/>
                        <a:pt x="1" y="1"/>
                        <a:pt x="1" y="1"/>
                      </a:cubicBezTo>
                      <a:cubicBezTo>
                        <a:pt x="2" y="1"/>
                        <a:pt x="2" y="1"/>
                        <a:pt x="2" y="1"/>
                      </a:cubicBezTo>
                      <a:cubicBezTo>
                        <a:pt x="2" y="1"/>
                        <a:pt x="2" y="1"/>
                        <a:pt x="2" y="1"/>
                      </a:cubicBezTo>
                      <a:cubicBezTo>
                        <a:pt x="2" y="1"/>
                        <a:pt x="2" y="1"/>
                        <a:pt x="2" y="0"/>
                      </a:cubicBezTo>
                      <a:cubicBezTo>
                        <a:pt x="2" y="0"/>
                        <a:pt x="2" y="0"/>
                        <a:pt x="1" y="0"/>
                      </a:cubicBezTo>
                      <a:cubicBezTo>
                        <a:pt x="1" y="0"/>
                        <a:pt x="1" y="0"/>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6" name="Freeform 4758"/>
                <p:cNvSpPr>
                  <a:spLocks/>
                </p:cNvSpPr>
                <p:nvPr/>
              </p:nvSpPr>
              <p:spPr bwMode="auto">
                <a:xfrm>
                  <a:off x="3124201" y="2722563"/>
                  <a:ext cx="0" cy="317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7" name="Freeform 4759"/>
                <p:cNvSpPr>
                  <a:spLocks/>
                </p:cNvSpPr>
                <p:nvPr/>
              </p:nvSpPr>
              <p:spPr bwMode="auto">
                <a:xfrm>
                  <a:off x="3121026" y="2716213"/>
                  <a:ext cx="9525" cy="3175"/>
                </a:xfrm>
                <a:custGeom>
                  <a:avLst/>
                  <a:gdLst>
                    <a:gd name="T0" fmla="*/ 3 w 3"/>
                    <a:gd name="T1" fmla="*/ 0 h 1"/>
                    <a:gd name="T2" fmla="*/ 3 w 3"/>
                    <a:gd name="T3" fmla="*/ 0 h 1"/>
                    <a:gd name="T4" fmla="*/ 3 w 3"/>
                    <a:gd name="T5" fmla="*/ 0 h 1"/>
                    <a:gd name="T6" fmla="*/ 2 w 3"/>
                    <a:gd name="T7" fmla="*/ 0 h 1"/>
                    <a:gd name="T8" fmla="*/ 1 w 3"/>
                    <a:gd name="T9" fmla="*/ 0 h 1"/>
                    <a:gd name="T10" fmla="*/ 1 w 3"/>
                    <a:gd name="T11" fmla="*/ 0 h 1"/>
                    <a:gd name="T12" fmla="*/ 1 w 3"/>
                    <a:gd name="T13" fmla="*/ 1 h 1"/>
                    <a:gd name="T14" fmla="*/ 1 w 3"/>
                    <a:gd name="T15" fmla="*/ 1 h 1"/>
                    <a:gd name="T16" fmla="*/ 3 w 3"/>
                    <a:gd name="T17" fmla="*/ 1 h 1"/>
                    <a:gd name="T18" fmla="*/ 3 w 3"/>
                    <a:gd name="T19" fmla="*/ 0 h 1"/>
                    <a:gd name="T20" fmla="*/ 3 w 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3" y="0"/>
                      </a:moveTo>
                      <a:cubicBezTo>
                        <a:pt x="3" y="0"/>
                        <a:pt x="3" y="0"/>
                        <a:pt x="3" y="0"/>
                      </a:cubicBezTo>
                      <a:cubicBezTo>
                        <a:pt x="3" y="0"/>
                        <a:pt x="3" y="0"/>
                        <a:pt x="3" y="0"/>
                      </a:cubicBezTo>
                      <a:cubicBezTo>
                        <a:pt x="3" y="0"/>
                        <a:pt x="2" y="0"/>
                        <a:pt x="2" y="0"/>
                      </a:cubicBezTo>
                      <a:cubicBezTo>
                        <a:pt x="1" y="0"/>
                        <a:pt x="1" y="0"/>
                        <a:pt x="1" y="0"/>
                      </a:cubicBezTo>
                      <a:cubicBezTo>
                        <a:pt x="1" y="0"/>
                        <a:pt x="1" y="0"/>
                        <a:pt x="1" y="0"/>
                      </a:cubicBezTo>
                      <a:cubicBezTo>
                        <a:pt x="1" y="0"/>
                        <a:pt x="0" y="1"/>
                        <a:pt x="1" y="1"/>
                      </a:cubicBezTo>
                      <a:cubicBezTo>
                        <a:pt x="1" y="1"/>
                        <a:pt x="1" y="1"/>
                        <a:pt x="1" y="1"/>
                      </a:cubicBezTo>
                      <a:cubicBezTo>
                        <a:pt x="3" y="1"/>
                        <a:pt x="3" y="1"/>
                        <a:pt x="3" y="1"/>
                      </a:cubicBezTo>
                      <a:cubicBezTo>
                        <a:pt x="3" y="1"/>
                        <a:pt x="3" y="0"/>
                        <a:pt x="3"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8" name="Oval 4760"/>
                <p:cNvSpPr>
                  <a:spLocks noChangeArrowheads="1"/>
                </p:cNvSpPr>
                <p:nvPr/>
              </p:nvSpPr>
              <p:spPr bwMode="auto">
                <a:xfrm>
                  <a:off x="3133726" y="272573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89" name="Freeform 4761"/>
                <p:cNvSpPr>
                  <a:spLocks/>
                </p:cNvSpPr>
                <p:nvPr/>
              </p:nvSpPr>
              <p:spPr bwMode="auto">
                <a:xfrm>
                  <a:off x="3133726" y="2722563"/>
                  <a:ext cx="1588" cy="3175"/>
                </a:xfrm>
                <a:custGeom>
                  <a:avLst/>
                  <a:gdLst>
                    <a:gd name="T0" fmla="*/ 0 w 1"/>
                    <a:gd name="T1" fmla="*/ 0 h 1"/>
                    <a:gd name="T2" fmla="*/ 1 w 1"/>
                    <a:gd name="T3" fmla="*/ 1 h 1"/>
                    <a:gd name="T4" fmla="*/ 1 w 1"/>
                    <a:gd name="T5" fmla="*/ 0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1" y="1"/>
                        <a:pt x="1" y="1"/>
                      </a:cubicBezTo>
                      <a:cubicBezTo>
                        <a:pt x="1" y="1"/>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0" name="Freeform 4762"/>
                <p:cNvSpPr>
                  <a:spLocks/>
                </p:cNvSpPr>
                <p:nvPr/>
              </p:nvSpPr>
              <p:spPr bwMode="auto">
                <a:xfrm>
                  <a:off x="3117851" y="2630488"/>
                  <a:ext cx="3175" cy="3175"/>
                </a:xfrm>
                <a:custGeom>
                  <a:avLst/>
                  <a:gdLst>
                    <a:gd name="T0" fmla="*/ 0 w 1"/>
                    <a:gd name="T1" fmla="*/ 0 h 1"/>
                    <a:gd name="T2" fmla="*/ 0 w 1"/>
                    <a:gd name="T3" fmla="*/ 0 h 1"/>
                    <a:gd name="T4" fmla="*/ 0 w 1"/>
                    <a:gd name="T5" fmla="*/ 0 h 1"/>
                    <a:gd name="T6" fmla="*/ 1 w 1"/>
                    <a:gd name="T7" fmla="*/ 0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1"/>
                        <a:pt x="0" y="1"/>
                        <a:pt x="0"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1" name="Freeform 4763"/>
                <p:cNvSpPr>
                  <a:spLocks/>
                </p:cNvSpPr>
                <p:nvPr/>
              </p:nvSpPr>
              <p:spPr bwMode="auto">
                <a:xfrm>
                  <a:off x="3135313" y="2728913"/>
                  <a:ext cx="3175" cy="1588"/>
                </a:xfrm>
                <a:custGeom>
                  <a:avLst/>
                  <a:gdLst>
                    <a:gd name="T0" fmla="*/ 0 w 1"/>
                    <a:gd name="T1" fmla="*/ 1 h 1"/>
                    <a:gd name="T2" fmla="*/ 1 w 1"/>
                    <a:gd name="T3" fmla="*/ 1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2" name="Oval 4764"/>
                <p:cNvSpPr>
                  <a:spLocks noChangeArrowheads="1"/>
                </p:cNvSpPr>
                <p:nvPr/>
              </p:nvSpPr>
              <p:spPr bwMode="auto">
                <a:xfrm>
                  <a:off x="3117851" y="2708275"/>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3" name="Freeform 4765"/>
                <p:cNvSpPr>
                  <a:spLocks/>
                </p:cNvSpPr>
                <p:nvPr/>
              </p:nvSpPr>
              <p:spPr bwMode="auto">
                <a:xfrm>
                  <a:off x="3127376" y="2722563"/>
                  <a:ext cx="3175" cy="0"/>
                </a:xfrm>
                <a:custGeom>
                  <a:avLst/>
                  <a:gdLst>
                    <a:gd name="T0" fmla="*/ 0 w 1"/>
                    <a:gd name="T1" fmla="*/ 0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4" name="Freeform 4766"/>
                <p:cNvSpPr>
                  <a:spLocks/>
                </p:cNvSpPr>
                <p:nvPr/>
              </p:nvSpPr>
              <p:spPr bwMode="auto">
                <a:xfrm>
                  <a:off x="3117851" y="2708275"/>
                  <a:ext cx="3175" cy="3175"/>
                </a:xfrm>
                <a:custGeom>
                  <a:avLst/>
                  <a:gdLst>
                    <a:gd name="T0" fmla="*/ 1 w 1"/>
                    <a:gd name="T1" fmla="*/ 0 h 1"/>
                    <a:gd name="T2" fmla="*/ 1 w 1"/>
                    <a:gd name="T3" fmla="*/ 0 h 1"/>
                    <a:gd name="T4" fmla="*/ 0 w 1"/>
                    <a:gd name="T5" fmla="*/ 0 h 1"/>
                    <a:gd name="T6" fmla="*/ 0 w 1"/>
                    <a:gd name="T7" fmla="*/ 1 h 1"/>
                    <a:gd name="T8" fmla="*/ 1 w 1"/>
                    <a:gd name="T9" fmla="*/ 1 h 1"/>
                    <a:gd name="T10" fmla="*/ 1 w 1"/>
                    <a:gd name="T11" fmla="*/ 1 h 1"/>
                    <a:gd name="T12" fmla="*/ 1 w 1"/>
                    <a:gd name="T13" fmla="*/ 1 h 1"/>
                    <a:gd name="T14" fmla="*/ 1 w 1"/>
                    <a:gd name="T15" fmla="*/ 1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1" y="0"/>
                        <a:pt x="1" y="0"/>
                      </a:cubicBezTo>
                      <a:cubicBezTo>
                        <a:pt x="1" y="0"/>
                        <a:pt x="1" y="0"/>
                        <a:pt x="0" y="0"/>
                      </a:cubicBezTo>
                      <a:cubicBezTo>
                        <a:pt x="0" y="0"/>
                        <a:pt x="0" y="0"/>
                        <a:pt x="0" y="1"/>
                      </a:cubicBezTo>
                      <a:cubicBezTo>
                        <a:pt x="0" y="1"/>
                        <a:pt x="1" y="1"/>
                        <a:pt x="1" y="1"/>
                      </a:cubicBezTo>
                      <a:cubicBezTo>
                        <a:pt x="1" y="1"/>
                        <a:pt x="1" y="1"/>
                        <a:pt x="1" y="1"/>
                      </a:cubicBezTo>
                      <a:cubicBezTo>
                        <a:pt x="1" y="1"/>
                        <a:pt x="1"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5" name="Oval 4767"/>
                <p:cNvSpPr>
                  <a:spLocks noChangeArrowheads="1"/>
                </p:cNvSpPr>
                <p:nvPr/>
              </p:nvSpPr>
              <p:spPr bwMode="auto">
                <a:xfrm>
                  <a:off x="3121026" y="2719388"/>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6" name="Oval 4768"/>
                <p:cNvSpPr>
                  <a:spLocks noChangeArrowheads="1"/>
                </p:cNvSpPr>
                <p:nvPr/>
              </p:nvSpPr>
              <p:spPr bwMode="auto">
                <a:xfrm>
                  <a:off x="3130551" y="271938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7" name="Freeform 4769"/>
                <p:cNvSpPr>
                  <a:spLocks/>
                </p:cNvSpPr>
                <p:nvPr/>
              </p:nvSpPr>
              <p:spPr bwMode="auto">
                <a:xfrm>
                  <a:off x="3116263" y="2598738"/>
                  <a:ext cx="1588"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0" y="0"/>
                        <a:pt x="0" y="0"/>
                        <a:pt x="0" y="0"/>
                      </a:cubicBezTo>
                      <a:cubicBezTo>
                        <a:pt x="0" y="0"/>
                        <a:pt x="0" y="0"/>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8" name="Freeform 4770"/>
                <p:cNvSpPr>
                  <a:spLocks/>
                </p:cNvSpPr>
                <p:nvPr/>
              </p:nvSpPr>
              <p:spPr bwMode="auto">
                <a:xfrm>
                  <a:off x="3117851" y="2605088"/>
                  <a:ext cx="0" cy="3175"/>
                </a:xfrm>
                <a:custGeom>
                  <a:avLst/>
                  <a:gdLst>
                    <a:gd name="T0" fmla="*/ 1 h 1"/>
                    <a:gd name="T1" fmla="*/ 1 h 1"/>
                    <a:gd name="T2" fmla="*/ 0 h 1"/>
                    <a:gd name="T3" fmla="*/ 0 h 1"/>
                    <a:gd name="T4" fmla="*/ 1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399" name="Freeform 4771"/>
                <p:cNvSpPr>
                  <a:spLocks/>
                </p:cNvSpPr>
                <p:nvPr/>
              </p:nvSpPr>
              <p:spPr bwMode="auto">
                <a:xfrm>
                  <a:off x="3116263" y="2609850"/>
                  <a:ext cx="1588"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0" name="Freeform 4772"/>
                <p:cNvSpPr>
                  <a:spLocks/>
                </p:cNvSpPr>
                <p:nvPr/>
              </p:nvSpPr>
              <p:spPr bwMode="auto">
                <a:xfrm>
                  <a:off x="3117851" y="2601913"/>
                  <a:ext cx="0" cy="3175"/>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1"/>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1" name="Freeform 4773"/>
                <p:cNvSpPr>
                  <a:spLocks/>
                </p:cNvSpPr>
                <p:nvPr/>
              </p:nvSpPr>
              <p:spPr bwMode="auto">
                <a:xfrm>
                  <a:off x="3116263" y="2616200"/>
                  <a:ext cx="1588" cy="0"/>
                </a:xfrm>
                <a:custGeom>
                  <a:avLst/>
                  <a:gdLst>
                    <a:gd name="T0" fmla="*/ 0 w 1"/>
                    <a:gd name="T1" fmla="*/ 0 w 1"/>
                    <a:gd name="T2" fmla="*/ 0 w 1"/>
                    <a:gd name="T3" fmla="*/ 0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0" y="0"/>
                      </a:cubicBezTo>
                      <a:cubicBezTo>
                        <a:pt x="0" y="0"/>
                        <a:pt x="0" y="0"/>
                        <a:pt x="0" y="0"/>
                      </a:cubicBez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2" name="Freeform 4774"/>
                <p:cNvSpPr>
                  <a:spLocks/>
                </p:cNvSpPr>
                <p:nvPr/>
              </p:nvSpPr>
              <p:spPr bwMode="auto">
                <a:xfrm>
                  <a:off x="3117851" y="26050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3" name="Freeform 4775"/>
                <p:cNvSpPr>
                  <a:spLocks/>
                </p:cNvSpPr>
                <p:nvPr/>
              </p:nvSpPr>
              <p:spPr bwMode="auto">
                <a:xfrm>
                  <a:off x="3113088" y="2630488"/>
                  <a:ext cx="3175" cy="0"/>
                </a:xfrm>
                <a:custGeom>
                  <a:avLst/>
                  <a:gdLst>
                    <a:gd name="T0" fmla="*/ 1 w 1"/>
                    <a:gd name="T1" fmla="*/ 1 w 1"/>
                    <a:gd name="T2" fmla="*/ 1 w 1"/>
                    <a:gd name="T3" fmla="*/ 1 w 1"/>
                    <a:gd name="T4" fmla="*/ 1 w 1"/>
                    <a:gd name="T5" fmla="*/ 1 w 1"/>
                    <a:gd name="T6" fmla="*/ 0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4" name="Freeform 4776"/>
                <p:cNvSpPr>
                  <a:spLocks/>
                </p:cNvSpPr>
                <p:nvPr/>
              </p:nvSpPr>
              <p:spPr bwMode="auto">
                <a:xfrm>
                  <a:off x="3117851" y="2587625"/>
                  <a:ext cx="3175"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0"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5" name="Freeform 4777"/>
                <p:cNvSpPr>
                  <a:spLocks/>
                </p:cNvSpPr>
                <p:nvPr/>
              </p:nvSpPr>
              <p:spPr bwMode="auto">
                <a:xfrm>
                  <a:off x="3113088" y="2622550"/>
                  <a:ext cx="4763" cy="0"/>
                </a:xfrm>
                <a:custGeom>
                  <a:avLst/>
                  <a:gdLst>
                    <a:gd name="T0" fmla="*/ 0 w 2"/>
                    <a:gd name="T1" fmla="*/ 1 w 2"/>
                    <a:gd name="T2" fmla="*/ 1 w 2"/>
                    <a:gd name="T3" fmla="*/ 2 w 2"/>
                    <a:gd name="T4" fmla="*/ 1 w 2"/>
                    <a:gd name="T5" fmla="*/ 0 w 2"/>
                  </a:gdLst>
                  <a:ahLst/>
                  <a:cxnLst>
                    <a:cxn ang="0">
                      <a:pos x="T0" y="0"/>
                    </a:cxn>
                    <a:cxn ang="0">
                      <a:pos x="T1" y="0"/>
                    </a:cxn>
                    <a:cxn ang="0">
                      <a:pos x="T2" y="0"/>
                    </a:cxn>
                    <a:cxn ang="0">
                      <a:pos x="T3" y="0"/>
                    </a:cxn>
                    <a:cxn ang="0">
                      <a:pos x="T4" y="0"/>
                    </a:cxn>
                    <a:cxn ang="0">
                      <a:pos x="T5" y="0"/>
                    </a:cxn>
                  </a:cxnLst>
                  <a:rect l="0" t="0" r="r" b="b"/>
                  <a:pathLst>
                    <a:path w="2">
                      <a:moveTo>
                        <a:pt x="0" y="0"/>
                      </a:moveTo>
                      <a:cubicBezTo>
                        <a:pt x="0" y="0"/>
                        <a:pt x="1" y="0"/>
                        <a:pt x="1" y="0"/>
                      </a:cubicBezTo>
                      <a:cubicBezTo>
                        <a:pt x="1" y="0"/>
                        <a:pt x="1" y="0"/>
                        <a:pt x="1" y="0"/>
                      </a:cubicBezTo>
                      <a:cubicBezTo>
                        <a:pt x="1" y="0"/>
                        <a:pt x="2" y="0"/>
                        <a:pt x="2" y="0"/>
                      </a:cubicBezTo>
                      <a:cubicBezTo>
                        <a:pt x="2"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6" name="Oval 4778"/>
                <p:cNvSpPr>
                  <a:spLocks noChangeArrowheads="1"/>
                </p:cNvSpPr>
                <p:nvPr/>
              </p:nvSpPr>
              <p:spPr bwMode="auto">
                <a:xfrm>
                  <a:off x="3113088" y="2601913"/>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7" name="Freeform 4779"/>
                <p:cNvSpPr>
                  <a:spLocks/>
                </p:cNvSpPr>
                <p:nvPr/>
              </p:nvSpPr>
              <p:spPr bwMode="auto">
                <a:xfrm>
                  <a:off x="3113088" y="2627313"/>
                  <a:ext cx="3175"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8" name="Freeform 4780"/>
                <p:cNvSpPr>
                  <a:spLocks/>
                </p:cNvSpPr>
                <p:nvPr/>
              </p:nvSpPr>
              <p:spPr bwMode="auto">
                <a:xfrm>
                  <a:off x="3116263" y="2613025"/>
                  <a:ext cx="1588" cy="3175"/>
                </a:xfrm>
                <a:custGeom>
                  <a:avLst/>
                  <a:gdLst>
                    <a:gd name="T0" fmla="*/ 0 w 1"/>
                    <a:gd name="T1" fmla="*/ 1 h 1"/>
                    <a:gd name="T2" fmla="*/ 1 w 1"/>
                    <a:gd name="T3" fmla="*/ 0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0"/>
                      </a:cubicBezTo>
                      <a:cubicBezTo>
                        <a:pt x="1" y="0"/>
                        <a:pt x="1" y="0"/>
                        <a:pt x="1" y="0"/>
                      </a:cubicBezTo>
                      <a:cubicBezTo>
                        <a:pt x="1" y="0"/>
                        <a:pt x="0"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09" name="Oval 4781"/>
                <p:cNvSpPr>
                  <a:spLocks noChangeArrowheads="1"/>
                </p:cNvSpPr>
                <p:nvPr/>
              </p:nvSpPr>
              <p:spPr bwMode="auto">
                <a:xfrm>
                  <a:off x="3113088" y="2619375"/>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0" name="Freeform 4782"/>
                <p:cNvSpPr>
                  <a:spLocks/>
                </p:cNvSpPr>
                <p:nvPr/>
              </p:nvSpPr>
              <p:spPr bwMode="auto">
                <a:xfrm>
                  <a:off x="3109913" y="262731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1" name="Freeform 4783"/>
                <p:cNvSpPr>
                  <a:spLocks/>
                </p:cNvSpPr>
                <p:nvPr/>
              </p:nvSpPr>
              <p:spPr bwMode="auto">
                <a:xfrm>
                  <a:off x="3109913" y="2630488"/>
                  <a:ext cx="0" cy="3175"/>
                </a:xfrm>
                <a:custGeom>
                  <a:avLst/>
                  <a:gdLst>
                    <a:gd name="T0" fmla="*/ 1 h 1"/>
                    <a:gd name="T1" fmla="*/ 0 h 1"/>
                    <a:gd name="T2" fmla="*/ 0 h 1"/>
                    <a:gd name="T3" fmla="*/ 0 h 1"/>
                    <a:gd name="T4" fmla="*/ 0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0"/>
                        <a:pt x="0" y="0"/>
                      </a:cubicBezTo>
                      <a:cubicBezTo>
                        <a:pt x="0" y="0"/>
                        <a:pt x="0" y="0"/>
                        <a:pt x="0" y="0"/>
                      </a:cubicBezTo>
                      <a:cubicBezTo>
                        <a:pt x="0" y="0"/>
                        <a:pt x="0"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2" name="Freeform 4784"/>
                <p:cNvSpPr>
                  <a:spLocks/>
                </p:cNvSpPr>
                <p:nvPr/>
              </p:nvSpPr>
              <p:spPr bwMode="auto">
                <a:xfrm>
                  <a:off x="3109913" y="2633663"/>
                  <a:ext cx="6350" cy="4763"/>
                </a:xfrm>
                <a:custGeom>
                  <a:avLst/>
                  <a:gdLst>
                    <a:gd name="T0" fmla="*/ 1 w 2"/>
                    <a:gd name="T1" fmla="*/ 2 h 2"/>
                    <a:gd name="T2" fmla="*/ 1 w 2"/>
                    <a:gd name="T3" fmla="*/ 1 h 2"/>
                    <a:gd name="T4" fmla="*/ 1 w 2"/>
                    <a:gd name="T5" fmla="*/ 1 h 2"/>
                    <a:gd name="T6" fmla="*/ 1 w 2"/>
                    <a:gd name="T7" fmla="*/ 0 h 2"/>
                    <a:gd name="T8" fmla="*/ 0 w 2"/>
                    <a:gd name="T9" fmla="*/ 0 h 2"/>
                    <a:gd name="T10" fmla="*/ 0 w 2"/>
                    <a:gd name="T11" fmla="*/ 1 h 2"/>
                    <a:gd name="T12" fmla="*/ 1 w 2"/>
                    <a:gd name="T13" fmla="*/ 1 h 2"/>
                    <a:gd name="T14" fmla="*/ 1 w 2"/>
                    <a:gd name="T15" fmla="*/ 1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1"/>
                        <a:pt x="1" y="1"/>
                        <a:pt x="1" y="1"/>
                      </a:cubicBezTo>
                      <a:cubicBezTo>
                        <a:pt x="1" y="1"/>
                        <a:pt x="2" y="1"/>
                        <a:pt x="1" y="1"/>
                      </a:cubicBezTo>
                      <a:cubicBezTo>
                        <a:pt x="1" y="0"/>
                        <a:pt x="1" y="0"/>
                        <a:pt x="1" y="0"/>
                      </a:cubicBezTo>
                      <a:cubicBezTo>
                        <a:pt x="1" y="0"/>
                        <a:pt x="0" y="0"/>
                        <a:pt x="0" y="0"/>
                      </a:cubicBezTo>
                      <a:cubicBezTo>
                        <a:pt x="0" y="0"/>
                        <a:pt x="0" y="0"/>
                        <a:pt x="0" y="1"/>
                      </a:cubicBezTo>
                      <a:cubicBezTo>
                        <a:pt x="0" y="1"/>
                        <a:pt x="1" y="1"/>
                        <a:pt x="1" y="1"/>
                      </a:cubicBezTo>
                      <a:cubicBezTo>
                        <a:pt x="1" y="1"/>
                        <a:pt x="1" y="1"/>
                        <a:pt x="1" y="1"/>
                      </a:cubicBezTo>
                      <a:cubicBezTo>
                        <a:pt x="0" y="1"/>
                        <a:pt x="0" y="2"/>
                        <a:pt x="0" y="2"/>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3" name="Freeform 4785"/>
                <p:cNvSpPr>
                  <a:spLocks/>
                </p:cNvSpPr>
                <p:nvPr/>
              </p:nvSpPr>
              <p:spPr bwMode="auto">
                <a:xfrm>
                  <a:off x="3098801" y="2563813"/>
                  <a:ext cx="4763" cy="3175"/>
                </a:xfrm>
                <a:custGeom>
                  <a:avLst/>
                  <a:gdLst>
                    <a:gd name="T0" fmla="*/ 2 w 2"/>
                    <a:gd name="T1" fmla="*/ 1 h 1"/>
                    <a:gd name="T2" fmla="*/ 1 w 2"/>
                    <a:gd name="T3" fmla="*/ 0 h 1"/>
                    <a:gd name="T4" fmla="*/ 0 w 2"/>
                    <a:gd name="T5" fmla="*/ 0 h 1"/>
                    <a:gd name="T6" fmla="*/ 0 w 2"/>
                    <a:gd name="T7" fmla="*/ 1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0"/>
                        <a:pt x="1" y="0"/>
                        <a:pt x="1" y="0"/>
                      </a:cubicBezTo>
                      <a:cubicBezTo>
                        <a:pt x="1" y="0"/>
                        <a:pt x="0" y="0"/>
                        <a:pt x="0" y="0"/>
                      </a:cubicBezTo>
                      <a:cubicBezTo>
                        <a:pt x="0" y="0"/>
                        <a:pt x="0" y="0"/>
                        <a:pt x="0" y="1"/>
                      </a:cubicBezTo>
                      <a:cubicBezTo>
                        <a:pt x="0" y="1"/>
                        <a:pt x="0"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4" name="Oval 4786"/>
                <p:cNvSpPr>
                  <a:spLocks noChangeArrowheads="1"/>
                </p:cNvSpPr>
                <p:nvPr/>
              </p:nvSpPr>
              <p:spPr bwMode="auto">
                <a:xfrm>
                  <a:off x="3113088" y="2622550"/>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5" name="Oval 4787"/>
                <p:cNvSpPr>
                  <a:spLocks noChangeArrowheads="1"/>
                </p:cNvSpPr>
                <p:nvPr/>
              </p:nvSpPr>
              <p:spPr bwMode="auto">
                <a:xfrm>
                  <a:off x="3109913" y="2613025"/>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6" name="Freeform 4788"/>
                <p:cNvSpPr>
                  <a:spLocks/>
                </p:cNvSpPr>
                <p:nvPr/>
              </p:nvSpPr>
              <p:spPr bwMode="auto">
                <a:xfrm>
                  <a:off x="3121026" y="2584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7" name="Freeform 4789"/>
                <p:cNvSpPr>
                  <a:spLocks/>
                </p:cNvSpPr>
                <p:nvPr/>
              </p:nvSpPr>
              <p:spPr bwMode="auto">
                <a:xfrm>
                  <a:off x="3109913" y="2624138"/>
                  <a:ext cx="3175" cy="0"/>
                </a:xfrm>
                <a:custGeom>
                  <a:avLst/>
                  <a:gdLst>
                    <a:gd name="T0" fmla="*/ 0 w 1"/>
                    <a:gd name="T1" fmla="*/ 1 w 1"/>
                    <a:gd name="T2" fmla="*/ 1 w 1"/>
                    <a:gd name="T3" fmla="*/ 1 w 1"/>
                    <a:gd name="T4" fmla="*/ 1 w 1"/>
                    <a:gd name="T5" fmla="*/ 1 w 1"/>
                    <a:gd name="T6" fmla="*/ 0 w 1"/>
                    <a:gd name="T7" fmla="*/ 0 w 1"/>
                    <a:gd name="T8"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8" name="Freeform 4790"/>
                <p:cNvSpPr>
                  <a:spLocks/>
                </p:cNvSpPr>
                <p:nvPr/>
              </p:nvSpPr>
              <p:spPr bwMode="auto">
                <a:xfrm>
                  <a:off x="3117851" y="2584450"/>
                  <a:ext cx="3175" cy="0"/>
                </a:xfrm>
                <a:custGeom>
                  <a:avLst/>
                  <a:gdLst>
                    <a:gd name="T0" fmla="*/ 0 w 1"/>
                    <a:gd name="T1" fmla="*/ 0 w 1"/>
                    <a:gd name="T2" fmla="*/ 0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0"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19" name="Freeform 4791"/>
                <p:cNvSpPr>
                  <a:spLocks/>
                </p:cNvSpPr>
                <p:nvPr/>
              </p:nvSpPr>
              <p:spPr bwMode="auto">
                <a:xfrm>
                  <a:off x="3109913" y="2616200"/>
                  <a:ext cx="3175" cy="3175"/>
                </a:xfrm>
                <a:custGeom>
                  <a:avLst/>
                  <a:gdLst>
                    <a:gd name="T0" fmla="*/ 0 w 1"/>
                    <a:gd name="T1" fmla="*/ 0 h 1"/>
                    <a:gd name="T2" fmla="*/ 1 w 1"/>
                    <a:gd name="T3" fmla="*/ 1 h 1"/>
                    <a:gd name="T4" fmla="*/ 1 w 1"/>
                    <a:gd name="T5" fmla="*/ 1 h 1"/>
                    <a:gd name="T6" fmla="*/ 1 w 1"/>
                    <a:gd name="T7" fmla="*/ 1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1" y="1"/>
                        <a:pt x="1" y="1"/>
                      </a:cubicBezTo>
                      <a:cubicBezTo>
                        <a:pt x="1" y="1"/>
                        <a:pt x="1" y="1"/>
                        <a:pt x="1" y="1"/>
                      </a:cubicBezTo>
                      <a:cubicBezTo>
                        <a:pt x="1" y="1"/>
                        <a:pt x="1" y="1"/>
                        <a:pt x="1" y="1"/>
                      </a:cubicBezTo>
                      <a:cubicBezTo>
                        <a:pt x="1" y="1"/>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0" name="Freeform 4793"/>
                <p:cNvSpPr>
                  <a:spLocks/>
                </p:cNvSpPr>
                <p:nvPr/>
              </p:nvSpPr>
              <p:spPr bwMode="auto">
                <a:xfrm>
                  <a:off x="3030538" y="2355850"/>
                  <a:ext cx="1588" cy="0"/>
                </a:xfrm>
                <a:custGeom>
                  <a:avLst/>
                  <a:gdLst>
                    <a:gd name="T0" fmla="*/ 0 w 1"/>
                    <a:gd name="T1" fmla="*/ 1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1" name="Freeform 4795"/>
                <p:cNvSpPr>
                  <a:spLocks/>
                </p:cNvSpPr>
                <p:nvPr/>
              </p:nvSpPr>
              <p:spPr bwMode="auto">
                <a:xfrm>
                  <a:off x="3030538" y="2352675"/>
                  <a:ext cx="1588" cy="0"/>
                </a:xfrm>
                <a:custGeom>
                  <a:avLst/>
                  <a:gdLst>
                    <a:gd name="T0" fmla="*/ 0 w 1"/>
                    <a:gd name="T1" fmla="*/ 0 w 1"/>
                    <a:gd name="T2" fmla="*/ 0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0" y="0"/>
                        <a:pt x="0" y="0"/>
                      </a:cubicBez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2" name="Freeform 4796"/>
                <p:cNvSpPr>
                  <a:spLocks/>
                </p:cNvSpPr>
                <p:nvPr/>
              </p:nvSpPr>
              <p:spPr bwMode="auto">
                <a:xfrm>
                  <a:off x="3035301" y="2371725"/>
                  <a:ext cx="3175"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3" name="Oval 4798"/>
                <p:cNvSpPr>
                  <a:spLocks noChangeArrowheads="1"/>
                </p:cNvSpPr>
                <p:nvPr/>
              </p:nvSpPr>
              <p:spPr bwMode="auto">
                <a:xfrm>
                  <a:off x="3052763" y="242093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4" name="Freeform 4799"/>
                <p:cNvSpPr>
                  <a:spLocks/>
                </p:cNvSpPr>
                <p:nvPr/>
              </p:nvSpPr>
              <p:spPr bwMode="auto">
                <a:xfrm>
                  <a:off x="3074988" y="2417763"/>
                  <a:ext cx="6350" cy="3175"/>
                </a:xfrm>
                <a:custGeom>
                  <a:avLst/>
                  <a:gdLst>
                    <a:gd name="T0" fmla="*/ 2 w 2"/>
                    <a:gd name="T1" fmla="*/ 1 h 1"/>
                    <a:gd name="T2" fmla="*/ 2 w 2"/>
                    <a:gd name="T3" fmla="*/ 1 h 1"/>
                    <a:gd name="T4" fmla="*/ 2 w 2"/>
                    <a:gd name="T5" fmla="*/ 0 h 1"/>
                    <a:gd name="T6" fmla="*/ 0 w 2"/>
                    <a:gd name="T7" fmla="*/ 0 h 1"/>
                    <a:gd name="T8" fmla="*/ 0 w 2"/>
                    <a:gd name="T9" fmla="*/ 0 h 1"/>
                    <a:gd name="T10" fmla="*/ 0 w 2"/>
                    <a:gd name="T11" fmla="*/ 1 h 1"/>
                    <a:gd name="T12" fmla="*/ 0 w 2"/>
                    <a:gd name="T13" fmla="*/ 1 h 1"/>
                    <a:gd name="T14" fmla="*/ 0 w 2"/>
                    <a:gd name="T15" fmla="*/ 1 h 1"/>
                    <a:gd name="T16" fmla="*/ 1 w 2"/>
                    <a:gd name="T17" fmla="*/ 1 h 1"/>
                    <a:gd name="T18" fmla="*/ 2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1"/>
                      </a:moveTo>
                      <a:cubicBezTo>
                        <a:pt x="2" y="1"/>
                        <a:pt x="2" y="1"/>
                        <a:pt x="2" y="1"/>
                      </a:cubicBezTo>
                      <a:cubicBezTo>
                        <a:pt x="2" y="1"/>
                        <a:pt x="2" y="0"/>
                        <a:pt x="2"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1"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5" name="Freeform 4800"/>
                <p:cNvSpPr>
                  <a:spLocks/>
                </p:cNvSpPr>
                <p:nvPr/>
              </p:nvSpPr>
              <p:spPr bwMode="auto">
                <a:xfrm>
                  <a:off x="3067051" y="2417763"/>
                  <a:ext cx="7938" cy="3175"/>
                </a:xfrm>
                <a:custGeom>
                  <a:avLst/>
                  <a:gdLst>
                    <a:gd name="T0" fmla="*/ 1 w 3"/>
                    <a:gd name="T1" fmla="*/ 0 h 1"/>
                    <a:gd name="T2" fmla="*/ 0 w 3"/>
                    <a:gd name="T3" fmla="*/ 0 h 1"/>
                    <a:gd name="T4" fmla="*/ 0 w 3"/>
                    <a:gd name="T5" fmla="*/ 0 h 1"/>
                    <a:gd name="T6" fmla="*/ 0 w 3"/>
                    <a:gd name="T7" fmla="*/ 1 h 1"/>
                    <a:gd name="T8" fmla="*/ 1 w 3"/>
                    <a:gd name="T9" fmla="*/ 1 h 1"/>
                    <a:gd name="T10" fmla="*/ 2 w 3"/>
                    <a:gd name="T11" fmla="*/ 1 h 1"/>
                    <a:gd name="T12" fmla="*/ 2 w 3"/>
                    <a:gd name="T13" fmla="*/ 1 h 1"/>
                    <a:gd name="T14" fmla="*/ 3 w 3"/>
                    <a:gd name="T15" fmla="*/ 1 h 1"/>
                    <a:gd name="T16" fmla="*/ 3 w 3"/>
                    <a:gd name="T17" fmla="*/ 0 h 1"/>
                    <a:gd name="T18" fmla="*/ 2 w 3"/>
                    <a:gd name="T19" fmla="*/ 0 h 1"/>
                    <a:gd name="T20" fmla="*/ 2 w 3"/>
                    <a:gd name="T21" fmla="*/ 0 h 1"/>
                    <a:gd name="T22" fmla="*/ 2 w 3"/>
                    <a:gd name="T23" fmla="*/ 0 h 1"/>
                    <a:gd name="T24" fmla="*/ 2 w 3"/>
                    <a:gd name="T25" fmla="*/ 0 h 1"/>
                    <a:gd name="T26" fmla="*/ 1 w 3"/>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
                      <a:moveTo>
                        <a:pt x="1" y="0"/>
                      </a:moveTo>
                      <a:cubicBezTo>
                        <a:pt x="0" y="0"/>
                        <a:pt x="0" y="0"/>
                        <a:pt x="0" y="0"/>
                      </a:cubicBezTo>
                      <a:cubicBezTo>
                        <a:pt x="0" y="0"/>
                        <a:pt x="0" y="0"/>
                        <a:pt x="0" y="0"/>
                      </a:cubicBezTo>
                      <a:cubicBezTo>
                        <a:pt x="0" y="0"/>
                        <a:pt x="0" y="1"/>
                        <a:pt x="0" y="1"/>
                      </a:cubicBezTo>
                      <a:cubicBezTo>
                        <a:pt x="1" y="1"/>
                        <a:pt x="1" y="1"/>
                        <a:pt x="1" y="1"/>
                      </a:cubicBezTo>
                      <a:cubicBezTo>
                        <a:pt x="1" y="1"/>
                        <a:pt x="2" y="1"/>
                        <a:pt x="2" y="1"/>
                      </a:cubicBezTo>
                      <a:cubicBezTo>
                        <a:pt x="2" y="1"/>
                        <a:pt x="2" y="1"/>
                        <a:pt x="2" y="1"/>
                      </a:cubicBezTo>
                      <a:cubicBezTo>
                        <a:pt x="2" y="1"/>
                        <a:pt x="3" y="1"/>
                        <a:pt x="3" y="1"/>
                      </a:cubicBezTo>
                      <a:cubicBezTo>
                        <a:pt x="3" y="0"/>
                        <a:pt x="3" y="0"/>
                        <a:pt x="3" y="0"/>
                      </a:cubicBezTo>
                      <a:cubicBezTo>
                        <a:pt x="3" y="0"/>
                        <a:pt x="2" y="0"/>
                        <a:pt x="2" y="0"/>
                      </a:cubicBezTo>
                      <a:cubicBezTo>
                        <a:pt x="2" y="0"/>
                        <a:pt x="2" y="0"/>
                        <a:pt x="2" y="0"/>
                      </a:cubicBezTo>
                      <a:cubicBezTo>
                        <a:pt x="2" y="0"/>
                        <a:pt x="2" y="0"/>
                        <a:pt x="2" y="0"/>
                      </a:cubicBezTo>
                      <a:cubicBezTo>
                        <a:pt x="2" y="0"/>
                        <a:pt x="2"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6" name="Freeform 4801"/>
                <p:cNvSpPr>
                  <a:spLocks/>
                </p:cNvSpPr>
                <p:nvPr/>
              </p:nvSpPr>
              <p:spPr bwMode="auto">
                <a:xfrm>
                  <a:off x="3063876" y="2427288"/>
                  <a:ext cx="20638" cy="11113"/>
                </a:xfrm>
                <a:custGeom>
                  <a:avLst/>
                  <a:gdLst>
                    <a:gd name="T0" fmla="*/ 3 w 7"/>
                    <a:gd name="T1" fmla="*/ 1 h 4"/>
                    <a:gd name="T2" fmla="*/ 2 w 7"/>
                    <a:gd name="T3" fmla="*/ 1 h 4"/>
                    <a:gd name="T4" fmla="*/ 2 w 7"/>
                    <a:gd name="T5" fmla="*/ 2 h 4"/>
                    <a:gd name="T6" fmla="*/ 1 w 7"/>
                    <a:gd name="T7" fmla="*/ 2 h 4"/>
                    <a:gd name="T8" fmla="*/ 1 w 7"/>
                    <a:gd name="T9" fmla="*/ 3 h 4"/>
                    <a:gd name="T10" fmla="*/ 0 w 7"/>
                    <a:gd name="T11" fmla="*/ 3 h 4"/>
                    <a:gd name="T12" fmla="*/ 0 w 7"/>
                    <a:gd name="T13" fmla="*/ 3 h 4"/>
                    <a:gd name="T14" fmla="*/ 0 w 7"/>
                    <a:gd name="T15" fmla="*/ 3 h 4"/>
                    <a:gd name="T16" fmla="*/ 1 w 7"/>
                    <a:gd name="T17" fmla="*/ 3 h 4"/>
                    <a:gd name="T18" fmla="*/ 1 w 7"/>
                    <a:gd name="T19" fmla="*/ 3 h 4"/>
                    <a:gd name="T20" fmla="*/ 2 w 7"/>
                    <a:gd name="T21" fmla="*/ 4 h 4"/>
                    <a:gd name="T22" fmla="*/ 2 w 7"/>
                    <a:gd name="T23" fmla="*/ 4 h 4"/>
                    <a:gd name="T24" fmla="*/ 2 w 7"/>
                    <a:gd name="T25" fmla="*/ 4 h 4"/>
                    <a:gd name="T26" fmla="*/ 4 w 7"/>
                    <a:gd name="T27" fmla="*/ 3 h 4"/>
                    <a:gd name="T28" fmla="*/ 4 w 7"/>
                    <a:gd name="T29" fmla="*/ 3 h 4"/>
                    <a:gd name="T30" fmla="*/ 4 w 7"/>
                    <a:gd name="T31" fmla="*/ 3 h 4"/>
                    <a:gd name="T32" fmla="*/ 4 w 7"/>
                    <a:gd name="T33" fmla="*/ 3 h 4"/>
                    <a:gd name="T34" fmla="*/ 4 w 7"/>
                    <a:gd name="T35" fmla="*/ 3 h 4"/>
                    <a:gd name="T36" fmla="*/ 4 w 7"/>
                    <a:gd name="T37" fmla="*/ 2 h 4"/>
                    <a:gd name="T38" fmla="*/ 4 w 7"/>
                    <a:gd name="T39" fmla="*/ 2 h 4"/>
                    <a:gd name="T40" fmla="*/ 5 w 7"/>
                    <a:gd name="T41" fmla="*/ 2 h 4"/>
                    <a:gd name="T42" fmla="*/ 5 w 7"/>
                    <a:gd name="T43" fmla="*/ 2 h 4"/>
                    <a:gd name="T44" fmla="*/ 7 w 7"/>
                    <a:gd name="T45" fmla="*/ 0 h 4"/>
                    <a:gd name="T46" fmla="*/ 6 w 7"/>
                    <a:gd name="T47" fmla="*/ 0 h 4"/>
                    <a:gd name="T48" fmla="*/ 5 w 7"/>
                    <a:gd name="T49" fmla="*/ 0 h 4"/>
                    <a:gd name="T50" fmla="*/ 5 w 7"/>
                    <a:gd name="T51" fmla="*/ 0 h 4"/>
                    <a:gd name="T52" fmla="*/ 4 w 7"/>
                    <a:gd name="T53" fmla="*/ 0 h 4"/>
                    <a:gd name="T54" fmla="*/ 3 w 7"/>
                    <a:gd name="T55" fmla="*/ 1 h 4"/>
                    <a:gd name="T56" fmla="*/ 3 w 7"/>
                    <a:gd name="T5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4">
                      <a:moveTo>
                        <a:pt x="3" y="1"/>
                      </a:moveTo>
                      <a:cubicBezTo>
                        <a:pt x="3" y="1"/>
                        <a:pt x="3" y="1"/>
                        <a:pt x="2" y="1"/>
                      </a:cubicBezTo>
                      <a:cubicBezTo>
                        <a:pt x="2" y="1"/>
                        <a:pt x="2" y="1"/>
                        <a:pt x="2" y="2"/>
                      </a:cubicBezTo>
                      <a:cubicBezTo>
                        <a:pt x="1" y="2"/>
                        <a:pt x="1" y="2"/>
                        <a:pt x="1" y="2"/>
                      </a:cubicBezTo>
                      <a:cubicBezTo>
                        <a:pt x="1" y="2"/>
                        <a:pt x="1" y="3"/>
                        <a:pt x="1" y="3"/>
                      </a:cubicBezTo>
                      <a:cubicBezTo>
                        <a:pt x="1" y="3"/>
                        <a:pt x="0" y="3"/>
                        <a:pt x="0" y="3"/>
                      </a:cubicBezTo>
                      <a:cubicBezTo>
                        <a:pt x="0" y="3"/>
                        <a:pt x="0" y="3"/>
                        <a:pt x="0" y="3"/>
                      </a:cubicBezTo>
                      <a:cubicBezTo>
                        <a:pt x="0" y="3"/>
                        <a:pt x="0" y="3"/>
                        <a:pt x="0" y="3"/>
                      </a:cubicBezTo>
                      <a:cubicBezTo>
                        <a:pt x="1" y="3"/>
                        <a:pt x="1" y="3"/>
                        <a:pt x="1" y="3"/>
                      </a:cubicBezTo>
                      <a:cubicBezTo>
                        <a:pt x="1" y="3"/>
                        <a:pt x="1" y="3"/>
                        <a:pt x="1" y="3"/>
                      </a:cubicBezTo>
                      <a:cubicBezTo>
                        <a:pt x="1" y="3"/>
                        <a:pt x="2" y="4"/>
                        <a:pt x="2" y="4"/>
                      </a:cubicBezTo>
                      <a:cubicBezTo>
                        <a:pt x="2" y="4"/>
                        <a:pt x="2" y="4"/>
                        <a:pt x="2" y="4"/>
                      </a:cubicBezTo>
                      <a:cubicBezTo>
                        <a:pt x="2" y="4"/>
                        <a:pt x="2" y="4"/>
                        <a:pt x="2" y="4"/>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2"/>
                        <a:pt x="4" y="2"/>
                        <a:pt x="4" y="2"/>
                      </a:cubicBezTo>
                      <a:cubicBezTo>
                        <a:pt x="4" y="2"/>
                        <a:pt x="4" y="2"/>
                        <a:pt x="4" y="2"/>
                      </a:cubicBezTo>
                      <a:cubicBezTo>
                        <a:pt x="4" y="2"/>
                        <a:pt x="5" y="2"/>
                        <a:pt x="5" y="2"/>
                      </a:cubicBezTo>
                      <a:cubicBezTo>
                        <a:pt x="5" y="2"/>
                        <a:pt x="5" y="2"/>
                        <a:pt x="5" y="2"/>
                      </a:cubicBezTo>
                      <a:cubicBezTo>
                        <a:pt x="7" y="0"/>
                        <a:pt x="7" y="0"/>
                        <a:pt x="7" y="0"/>
                      </a:cubicBezTo>
                      <a:cubicBezTo>
                        <a:pt x="7" y="0"/>
                        <a:pt x="7" y="0"/>
                        <a:pt x="6" y="0"/>
                      </a:cubicBezTo>
                      <a:cubicBezTo>
                        <a:pt x="5" y="0"/>
                        <a:pt x="5" y="0"/>
                        <a:pt x="5" y="0"/>
                      </a:cubicBezTo>
                      <a:cubicBezTo>
                        <a:pt x="5" y="0"/>
                        <a:pt x="5" y="0"/>
                        <a:pt x="5" y="0"/>
                      </a:cubicBezTo>
                      <a:cubicBezTo>
                        <a:pt x="5" y="0"/>
                        <a:pt x="5" y="0"/>
                        <a:pt x="4" y="0"/>
                      </a:cubicBezTo>
                      <a:cubicBezTo>
                        <a:pt x="3" y="1"/>
                        <a:pt x="3" y="1"/>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7" name="Freeform 4802"/>
                <p:cNvSpPr>
                  <a:spLocks/>
                </p:cNvSpPr>
                <p:nvPr/>
              </p:nvSpPr>
              <p:spPr bwMode="auto">
                <a:xfrm>
                  <a:off x="3081338" y="2420938"/>
                  <a:ext cx="6350" cy="0"/>
                </a:xfrm>
                <a:custGeom>
                  <a:avLst/>
                  <a:gdLst>
                    <a:gd name="T0" fmla="*/ 1 w 2"/>
                    <a:gd name="T1" fmla="*/ 0 w 2"/>
                    <a:gd name="T2" fmla="*/ 1 w 2"/>
                    <a:gd name="T3" fmla="*/ 1 w 2"/>
                    <a:gd name="T4" fmla="*/ 2 w 2"/>
                    <a:gd name="T5" fmla="*/ 2 w 2"/>
                    <a:gd name="T6" fmla="*/ 1 w 2"/>
                    <a:gd name="T7" fmla="*/ 1 w 2"/>
                    <a:gd name="T8" fmla="*/ 1 w 2"/>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2">
                      <a:moveTo>
                        <a:pt x="1" y="0"/>
                      </a:moveTo>
                      <a:cubicBezTo>
                        <a:pt x="1" y="0"/>
                        <a:pt x="0" y="0"/>
                        <a:pt x="0" y="0"/>
                      </a:cubicBezTo>
                      <a:cubicBezTo>
                        <a:pt x="0" y="0"/>
                        <a:pt x="0" y="0"/>
                        <a:pt x="1" y="0"/>
                      </a:cubicBezTo>
                      <a:cubicBezTo>
                        <a:pt x="1" y="0"/>
                        <a:pt x="1" y="0"/>
                        <a:pt x="1" y="0"/>
                      </a:cubicBezTo>
                      <a:cubicBezTo>
                        <a:pt x="1" y="0"/>
                        <a:pt x="2" y="0"/>
                        <a:pt x="2" y="0"/>
                      </a:cubicBezTo>
                      <a:cubicBezTo>
                        <a:pt x="2" y="0"/>
                        <a:pt x="2" y="0"/>
                        <a:pt x="2" y="0"/>
                      </a:cubicBezTo>
                      <a:cubicBezTo>
                        <a:pt x="2" y="0"/>
                        <a:pt x="2"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8" name="Freeform 4803"/>
                <p:cNvSpPr>
                  <a:spLocks/>
                </p:cNvSpPr>
                <p:nvPr/>
              </p:nvSpPr>
              <p:spPr bwMode="auto">
                <a:xfrm>
                  <a:off x="3070226" y="2409825"/>
                  <a:ext cx="3175" cy="3175"/>
                </a:xfrm>
                <a:custGeom>
                  <a:avLst/>
                  <a:gdLst>
                    <a:gd name="T0" fmla="*/ 0 w 1"/>
                    <a:gd name="T1" fmla="*/ 1 h 1"/>
                    <a:gd name="T2" fmla="*/ 0 w 1"/>
                    <a:gd name="T3" fmla="*/ 1 h 1"/>
                    <a:gd name="T4" fmla="*/ 0 w 1"/>
                    <a:gd name="T5" fmla="*/ 1 h 1"/>
                    <a:gd name="T6" fmla="*/ 1 w 1"/>
                    <a:gd name="T7" fmla="*/ 1 h 1"/>
                    <a:gd name="T8" fmla="*/ 0 w 1"/>
                    <a:gd name="T9" fmla="*/ 1 h 1"/>
                    <a:gd name="T10" fmla="*/ 0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0" y="1"/>
                      </a:cubicBezTo>
                      <a:cubicBezTo>
                        <a:pt x="0" y="1"/>
                        <a:pt x="1" y="1"/>
                        <a:pt x="1" y="1"/>
                      </a:cubicBezTo>
                      <a:cubicBezTo>
                        <a:pt x="1" y="1"/>
                        <a:pt x="0" y="1"/>
                        <a:pt x="0" y="1"/>
                      </a:cubicBezTo>
                      <a:cubicBezTo>
                        <a:pt x="0" y="1"/>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29" name="Freeform 4804"/>
                <p:cNvSpPr>
                  <a:spLocks/>
                </p:cNvSpPr>
                <p:nvPr/>
              </p:nvSpPr>
              <p:spPr bwMode="auto">
                <a:xfrm>
                  <a:off x="3044826" y="2371725"/>
                  <a:ext cx="4763" cy="3175"/>
                </a:xfrm>
                <a:custGeom>
                  <a:avLst/>
                  <a:gdLst>
                    <a:gd name="T0" fmla="*/ 0 w 2"/>
                    <a:gd name="T1" fmla="*/ 1 h 1"/>
                    <a:gd name="T2" fmla="*/ 1 w 2"/>
                    <a:gd name="T3" fmla="*/ 1 h 1"/>
                    <a:gd name="T4" fmla="*/ 1 w 2"/>
                    <a:gd name="T5" fmla="*/ 1 h 1"/>
                    <a:gd name="T6" fmla="*/ 2 w 2"/>
                    <a:gd name="T7" fmla="*/ 0 h 1"/>
                    <a:gd name="T8" fmla="*/ 2 w 2"/>
                    <a:gd name="T9" fmla="*/ 0 h 1"/>
                    <a:gd name="T10" fmla="*/ 1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1" y="1"/>
                      </a:cubicBezTo>
                      <a:cubicBezTo>
                        <a:pt x="1" y="1"/>
                        <a:pt x="1" y="1"/>
                        <a:pt x="1" y="1"/>
                      </a:cubicBezTo>
                      <a:cubicBezTo>
                        <a:pt x="1" y="1"/>
                        <a:pt x="1" y="0"/>
                        <a:pt x="2" y="0"/>
                      </a:cubicBezTo>
                      <a:cubicBezTo>
                        <a:pt x="2" y="0"/>
                        <a:pt x="2" y="0"/>
                        <a:pt x="2" y="0"/>
                      </a:cubicBezTo>
                      <a:cubicBezTo>
                        <a:pt x="2" y="0"/>
                        <a:pt x="1" y="0"/>
                        <a:pt x="1" y="1"/>
                      </a:cubicBezTo>
                      <a:cubicBezTo>
                        <a:pt x="1" y="1"/>
                        <a:pt x="1"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0" name="Freeform 4805"/>
                <p:cNvSpPr>
                  <a:spLocks/>
                </p:cNvSpPr>
                <p:nvPr/>
              </p:nvSpPr>
              <p:spPr bwMode="auto">
                <a:xfrm>
                  <a:off x="3041651" y="2378075"/>
                  <a:ext cx="19050" cy="6350"/>
                </a:xfrm>
                <a:custGeom>
                  <a:avLst/>
                  <a:gdLst>
                    <a:gd name="T0" fmla="*/ 1 w 7"/>
                    <a:gd name="T1" fmla="*/ 0 h 2"/>
                    <a:gd name="T2" fmla="*/ 1 w 7"/>
                    <a:gd name="T3" fmla="*/ 1 h 2"/>
                    <a:gd name="T4" fmla="*/ 2 w 7"/>
                    <a:gd name="T5" fmla="*/ 1 h 2"/>
                    <a:gd name="T6" fmla="*/ 3 w 7"/>
                    <a:gd name="T7" fmla="*/ 1 h 2"/>
                    <a:gd name="T8" fmla="*/ 4 w 7"/>
                    <a:gd name="T9" fmla="*/ 2 h 2"/>
                    <a:gd name="T10" fmla="*/ 5 w 7"/>
                    <a:gd name="T11" fmla="*/ 2 h 2"/>
                    <a:gd name="T12" fmla="*/ 5 w 7"/>
                    <a:gd name="T13" fmla="*/ 2 h 2"/>
                    <a:gd name="T14" fmla="*/ 6 w 7"/>
                    <a:gd name="T15" fmla="*/ 2 h 2"/>
                    <a:gd name="T16" fmla="*/ 6 w 7"/>
                    <a:gd name="T17" fmla="*/ 2 h 2"/>
                    <a:gd name="T18" fmla="*/ 7 w 7"/>
                    <a:gd name="T19" fmla="*/ 1 h 2"/>
                    <a:gd name="T20" fmla="*/ 7 w 7"/>
                    <a:gd name="T21" fmla="*/ 0 h 2"/>
                    <a:gd name="T22" fmla="*/ 6 w 7"/>
                    <a:gd name="T23" fmla="*/ 1 h 2"/>
                    <a:gd name="T24" fmla="*/ 3 w 7"/>
                    <a:gd name="T25" fmla="*/ 0 h 2"/>
                    <a:gd name="T26" fmla="*/ 1 w 7"/>
                    <a:gd name="T27" fmla="*/ 0 h 2"/>
                    <a:gd name="T28" fmla="*/ 1 w 7"/>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2">
                      <a:moveTo>
                        <a:pt x="1" y="0"/>
                      </a:moveTo>
                      <a:cubicBezTo>
                        <a:pt x="1" y="0"/>
                        <a:pt x="1" y="1"/>
                        <a:pt x="1" y="1"/>
                      </a:cubicBezTo>
                      <a:cubicBezTo>
                        <a:pt x="1" y="1"/>
                        <a:pt x="1" y="1"/>
                        <a:pt x="2" y="1"/>
                      </a:cubicBezTo>
                      <a:cubicBezTo>
                        <a:pt x="2" y="1"/>
                        <a:pt x="3" y="1"/>
                        <a:pt x="3" y="1"/>
                      </a:cubicBezTo>
                      <a:cubicBezTo>
                        <a:pt x="4" y="1"/>
                        <a:pt x="4" y="1"/>
                        <a:pt x="4" y="2"/>
                      </a:cubicBezTo>
                      <a:cubicBezTo>
                        <a:pt x="4" y="2"/>
                        <a:pt x="5" y="2"/>
                        <a:pt x="5" y="2"/>
                      </a:cubicBezTo>
                      <a:cubicBezTo>
                        <a:pt x="5" y="2"/>
                        <a:pt x="5" y="2"/>
                        <a:pt x="5" y="2"/>
                      </a:cubicBezTo>
                      <a:cubicBezTo>
                        <a:pt x="5" y="2"/>
                        <a:pt x="5" y="2"/>
                        <a:pt x="6" y="2"/>
                      </a:cubicBezTo>
                      <a:cubicBezTo>
                        <a:pt x="6" y="2"/>
                        <a:pt x="6" y="2"/>
                        <a:pt x="6" y="2"/>
                      </a:cubicBezTo>
                      <a:cubicBezTo>
                        <a:pt x="7" y="1"/>
                        <a:pt x="7" y="1"/>
                        <a:pt x="7" y="1"/>
                      </a:cubicBezTo>
                      <a:cubicBezTo>
                        <a:pt x="7" y="0"/>
                        <a:pt x="7" y="0"/>
                        <a:pt x="7" y="0"/>
                      </a:cubicBezTo>
                      <a:cubicBezTo>
                        <a:pt x="7" y="0"/>
                        <a:pt x="6" y="0"/>
                        <a:pt x="6" y="1"/>
                      </a:cubicBezTo>
                      <a:cubicBezTo>
                        <a:pt x="5" y="1"/>
                        <a:pt x="4" y="0"/>
                        <a:pt x="3" y="0"/>
                      </a:cubicBezTo>
                      <a:cubicBezTo>
                        <a:pt x="2"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1" name="Freeform 4806"/>
                <p:cNvSpPr>
                  <a:spLocks/>
                </p:cNvSpPr>
                <p:nvPr/>
              </p:nvSpPr>
              <p:spPr bwMode="auto">
                <a:xfrm>
                  <a:off x="3044826" y="2366963"/>
                  <a:ext cx="1588" cy="3175"/>
                </a:xfrm>
                <a:custGeom>
                  <a:avLst/>
                  <a:gdLst>
                    <a:gd name="T0" fmla="*/ 0 w 1"/>
                    <a:gd name="T1" fmla="*/ 1 h 1"/>
                    <a:gd name="T2" fmla="*/ 0 w 1"/>
                    <a:gd name="T3" fmla="*/ 1 h 1"/>
                    <a:gd name="T4" fmla="*/ 1 w 1"/>
                    <a:gd name="T5" fmla="*/ 1 h 1"/>
                    <a:gd name="T6" fmla="*/ 1 w 1"/>
                    <a:gd name="T7" fmla="*/ 1 h 1"/>
                    <a:gd name="T8" fmla="*/ 1 w 1"/>
                    <a:gd name="T9" fmla="*/ 1 h 1"/>
                    <a:gd name="T10" fmla="*/ 1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1" y="1"/>
                      </a:cubicBezTo>
                      <a:cubicBezTo>
                        <a:pt x="1" y="1"/>
                        <a:pt x="1" y="1"/>
                        <a:pt x="1" y="1"/>
                      </a:cubicBezTo>
                      <a:cubicBezTo>
                        <a:pt x="1" y="1"/>
                        <a:pt x="1" y="1"/>
                        <a:pt x="1" y="1"/>
                      </a:cubicBezTo>
                      <a:cubicBezTo>
                        <a:pt x="1" y="0"/>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2" name="Freeform 4807"/>
                <p:cNvSpPr>
                  <a:spLocks/>
                </p:cNvSpPr>
                <p:nvPr/>
              </p:nvSpPr>
              <p:spPr bwMode="auto">
                <a:xfrm>
                  <a:off x="3084513" y="2417763"/>
                  <a:ext cx="3175" cy="3175"/>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3" name="Freeform 4808"/>
                <p:cNvSpPr>
                  <a:spLocks/>
                </p:cNvSpPr>
                <p:nvPr/>
              </p:nvSpPr>
              <p:spPr bwMode="auto">
                <a:xfrm>
                  <a:off x="3067051" y="2406650"/>
                  <a:ext cx="6350" cy="3175"/>
                </a:xfrm>
                <a:custGeom>
                  <a:avLst/>
                  <a:gdLst>
                    <a:gd name="T0" fmla="*/ 2 w 2"/>
                    <a:gd name="T1" fmla="*/ 0 h 1"/>
                    <a:gd name="T2" fmla="*/ 1 w 2"/>
                    <a:gd name="T3" fmla="*/ 0 h 1"/>
                    <a:gd name="T4" fmla="*/ 1 w 2"/>
                    <a:gd name="T5" fmla="*/ 1 h 1"/>
                    <a:gd name="T6" fmla="*/ 1 w 2"/>
                    <a:gd name="T7" fmla="*/ 1 h 1"/>
                    <a:gd name="T8" fmla="*/ 1 w 2"/>
                    <a:gd name="T9" fmla="*/ 1 h 1"/>
                    <a:gd name="T10" fmla="*/ 2 w 2"/>
                    <a:gd name="T11" fmla="*/ 1 h 1"/>
                    <a:gd name="T12" fmla="*/ 2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0"/>
                      </a:moveTo>
                      <a:cubicBezTo>
                        <a:pt x="1" y="0"/>
                        <a:pt x="1" y="0"/>
                        <a:pt x="1" y="0"/>
                      </a:cubicBezTo>
                      <a:cubicBezTo>
                        <a:pt x="1" y="0"/>
                        <a:pt x="0" y="1"/>
                        <a:pt x="1" y="1"/>
                      </a:cubicBezTo>
                      <a:cubicBezTo>
                        <a:pt x="1" y="1"/>
                        <a:pt x="1" y="1"/>
                        <a:pt x="1" y="1"/>
                      </a:cubicBezTo>
                      <a:cubicBezTo>
                        <a:pt x="1" y="1"/>
                        <a:pt x="1" y="1"/>
                        <a:pt x="1" y="1"/>
                      </a:cubicBezTo>
                      <a:cubicBezTo>
                        <a:pt x="1" y="1"/>
                        <a:pt x="2" y="1"/>
                        <a:pt x="2" y="1"/>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4" name="Freeform 4809"/>
                <p:cNvSpPr>
                  <a:spLocks/>
                </p:cNvSpPr>
                <p:nvPr/>
              </p:nvSpPr>
              <p:spPr bwMode="auto">
                <a:xfrm>
                  <a:off x="3055938" y="2374900"/>
                  <a:ext cx="3175" cy="3175"/>
                </a:xfrm>
                <a:custGeom>
                  <a:avLst/>
                  <a:gdLst>
                    <a:gd name="T0" fmla="*/ 1 w 1"/>
                    <a:gd name="T1" fmla="*/ 1 h 1"/>
                    <a:gd name="T2" fmla="*/ 1 w 1"/>
                    <a:gd name="T3" fmla="*/ 1 h 1"/>
                    <a:gd name="T4" fmla="*/ 1 w 1"/>
                    <a:gd name="T5" fmla="*/ 0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0"/>
                        <a:pt x="1" y="0"/>
                      </a:cubicBezTo>
                      <a:cubicBezTo>
                        <a:pt x="1" y="0"/>
                        <a:pt x="0"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5" name="Freeform 4810"/>
                <p:cNvSpPr>
                  <a:spLocks/>
                </p:cNvSpPr>
                <p:nvPr/>
              </p:nvSpPr>
              <p:spPr bwMode="auto">
                <a:xfrm>
                  <a:off x="3049588" y="2374900"/>
                  <a:ext cx="6350" cy="3175"/>
                </a:xfrm>
                <a:custGeom>
                  <a:avLst/>
                  <a:gdLst>
                    <a:gd name="T0" fmla="*/ 2 w 2"/>
                    <a:gd name="T1" fmla="*/ 1 h 1"/>
                    <a:gd name="T2" fmla="*/ 1 w 2"/>
                    <a:gd name="T3" fmla="*/ 0 h 1"/>
                    <a:gd name="T4" fmla="*/ 1 w 2"/>
                    <a:gd name="T5" fmla="*/ 0 h 1"/>
                    <a:gd name="T6" fmla="*/ 0 w 2"/>
                    <a:gd name="T7" fmla="*/ 1 h 1"/>
                    <a:gd name="T8" fmla="*/ 0 w 2"/>
                    <a:gd name="T9" fmla="*/ 1 h 1"/>
                    <a:gd name="T10" fmla="*/ 1 w 2"/>
                    <a:gd name="T11" fmla="*/ 1 h 1"/>
                    <a:gd name="T12" fmla="*/ 2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1"/>
                      </a:moveTo>
                      <a:cubicBezTo>
                        <a:pt x="2" y="1"/>
                        <a:pt x="1" y="1"/>
                        <a:pt x="1" y="0"/>
                      </a:cubicBezTo>
                      <a:cubicBezTo>
                        <a:pt x="1" y="0"/>
                        <a:pt x="1" y="0"/>
                        <a:pt x="1" y="0"/>
                      </a:cubicBezTo>
                      <a:cubicBezTo>
                        <a:pt x="0" y="0"/>
                        <a:pt x="0" y="1"/>
                        <a:pt x="0" y="1"/>
                      </a:cubicBezTo>
                      <a:cubicBezTo>
                        <a:pt x="0" y="1"/>
                        <a:pt x="0" y="1"/>
                        <a:pt x="0" y="1"/>
                      </a:cubicBezTo>
                      <a:cubicBezTo>
                        <a:pt x="0" y="1"/>
                        <a:pt x="0"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6" name="Freeform 4812"/>
                <p:cNvSpPr>
                  <a:spLocks/>
                </p:cNvSpPr>
                <p:nvPr/>
              </p:nvSpPr>
              <p:spPr bwMode="auto">
                <a:xfrm>
                  <a:off x="3133726" y="2725738"/>
                  <a:ext cx="1588" cy="3175"/>
                </a:xfrm>
                <a:custGeom>
                  <a:avLst/>
                  <a:gdLst>
                    <a:gd name="T0" fmla="*/ 0 w 1"/>
                    <a:gd name="T1" fmla="*/ 0 h 1"/>
                    <a:gd name="T2" fmla="*/ 0 w 1"/>
                    <a:gd name="T3" fmla="*/ 1 h 1"/>
                    <a:gd name="T4" fmla="*/ 0 w 1"/>
                    <a:gd name="T5" fmla="*/ 1 h 1"/>
                    <a:gd name="T6" fmla="*/ 1 w 1"/>
                    <a:gd name="T7" fmla="*/ 1 h 1"/>
                    <a:gd name="T8" fmla="*/ 1 w 1"/>
                    <a:gd name="T9" fmla="*/ 1 h 1"/>
                    <a:gd name="T10" fmla="*/ 1 w 1"/>
                    <a:gd name="T11" fmla="*/ 0 h 1"/>
                    <a:gd name="T12" fmla="*/ 0 w 1"/>
                    <a:gd name="T13" fmla="*/ 0 h 1"/>
                    <a:gd name="T14" fmla="*/ 0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0"/>
                      </a:moveTo>
                      <a:cubicBezTo>
                        <a:pt x="0" y="1"/>
                        <a:pt x="0" y="1"/>
                        <a:pt x="0" y="1"/>
                      </a:cubicBezTo>
                      <a:cubicBezTo>
                        <a:pt x="0" y="1"/>
                        <a:pt x="0" y="1"/>
                        <a:pt x="0" y="1"/>
                      </a:cubicBezTo>
                      <a:cubicBezTo>
                        <a:pt x="1" y="1"/>
                        <a:pt x="1" y="1"/>
                        <a:pt x="1" y="1"/>
                      </a:cubicBezTo>
                      <a:cubicBezTo>
                        <a:pt x="1" y="1"/>
                        <a:pt x="1" y="1"/>
                        <a:pt x="1" y="1"/>
                      </a:cubicBezTo>
                      <a:cubicBezTo>
                        <a:pt x="1" y="1"/>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7" name="Oval 4813"/>
                <p:cNvSpPr>
                  <a:spLocks noChangeArrowheads="1"/>
                </p:cNvSpPr>
                <p:nvPr/>
              </p:nvSpPr>
              <p:spPr bwMode="auto">
                <a:xfrm>
                  <a:off x="3032126" y="2341563"/>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8" name="Freeform 4814"/>
                <p:cNvSpPr>
                  <a:spLocks/>
                </p:cNvSpPr>
                <p:nvPr/>
              </p:nvSpPr>
              <p:spPr bwMode="auto">
                <a:xfrm>
                  <a:off x="3035301" y="2363788"/>
                  <a:ext cx="0" cy="3175"/>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39" name="Freeform 4815"/>
                <p:cNvSpPr>
                  <a:spLocks/>
                </p:cNvSpPr>
                <p:nvPr/>
              </p:nvSpPr>
              <p:spPr bwMode="auto">
                <a:xfrm>
                  <a:off x="3030538" y="2346325"/>
                  <a:ext cx="4763" cy="0"/>
                </a:xfrm>
                <a:custGeom>
                  <a:avLst/>
                  <a:gdLst>
                    <a:gd name="T0" fmla="*/ 0 w 2"/>
                    <a:gd name="T1" fmla="*/ 1 w 2"/>
                    <a:gd name="T2" fmla="*/ 1 w 2"/>
                    <a:gd name="T3" fmla="*/ 2 w 2"/>
                    <a:gd name="T4" fmla="*/ 2 w 2"/>
                    <a:gd name="T5" fmla="*/ 1 w 2"/>
                    <a:gd name="T6" fmla="*/ 1 w 2"/>
                    <a:gd name="T7" fmla="*/ 0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0" y="0"/>
                      </a:moveTo>
                      <a:cubicBezTo>
                        <a:pt x="0" y="0"/>
                        <a:pt x="1" y="0"/>
                        <a:pt x="1" y="0"/>
                      </a:cubicBezTo>
                      <a:cubicBezTo>
                        <a:pt x="1" y="0"/>
                        <a:pt x="1" y="0"/>
                        <a:pt x="1" y="0"/>
                      </a:cubicBezTo>
                      <a:cubicBezTo>
                        <a:pt x="2" y="0"/>
                        <a:pt x="2" y="0"/>
                        <a:pt x="2" y="0"/>
                      </a:cubicBezTo>
                      <a:cubicBezTo>
                        <a:pt x="2" y="0"/>
                        <a:pt x="2" y="0"/>
                        <a:pt x="2" y="0"/>
                      </a:cubicBezTo>
                      <a:cubicBezTo>
                        <a:pt x="2"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0" name="Freeform 4816"/>
                <p:cNvSpPr>
                  <a:spLocks/>
                </p:cNvSpPr>
                <p:nvPr/>
              </p:nvSpPr>
              <p:spPr bwMode="auto">
                <a:xfrm>
                  <a:off x="3030538" y="23495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1" name="Freeform 4817"/>
                <p:cNvSpPr>
                  <a:spLocks/>
                </p:cNvSpPr>
                <p:nvPr/>
              </p:nvSpPr>
              <p:spPr bwMode="auto">
                <a:xfrm>
                  <a:off x="3035301" y="2355850"/>
                  <a:ext cx="6350" cy="0"/>
                </a:xfrm>
                <a:custGeom>
                  <a:avLst/>
                  <a:gdLst>
                    <a:gd name="T0" fmla="*/ 2 w 2"/>
                    <a:gd name="T1" fmla="*/ 1 w 2"/>
                    <a:gd name="T2" fmla="*/ 1 w 2"/>
                    <a:gd name="T3" fmla="*/ 0 w 2"/>
                    <a:gd name="T4" fmla="*/ 0 w 2"/>
                    <a:gd name="T5" fmla="*/ 1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cubicBezTo>
                        <a:pt x="1" y="0"/>
                        <a:pt x="1" y="0"/>
                        <a:pt x="1" y="0"/>
                      </a:cubicBezTo>
                      <a:cubicBezTo>
                        <a:pt x="1" y="0"/>
                        <a:pt x="1" y="0"/>
                        <a:pt x="1" y="0"/>
                      </a:cubicBezTo>
                      <a:cubicBezTo>
                        <a:pt x="0" y="0"/>
                        <a:pt x="0" y="0"/>
                        <a:pt x="0" y="0"/>
                      </a:cubicBezTo>
                      <a:cubicBezTo>
                        <a:pt x="0" y="0"/>
                        <a:pt x="0" y="0"/>
                        <a:pt x="0" y="0"/>
                      </a:cubicBezTo>
                      <a:cubicBezTo>
                        <a:pt x="0" y="0"/>
                        <a:pt x="1" y="0"/>
                        <a:pt x="1"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2" name="Freeform 4818"/>
                <p:cNvSpPr>
                  <a:spLocks/>
                </p:cNvSpPr>
                <p:nvPr/>
              </p:nvSpPr>
              <p:spPr bwMode="auto">
                <a:xfrm>
                  <a:off x="3035301" y="2357438"/>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3" name="Freeform 4819"/>
                <p:cNvSpPr>
                  <a:spLocks/>
                </p:cNvSpPr>
                <p:nvPr/>
              </p:nvSpPr>
              <p:spPr bwMode="auto">
                <a:xfrm>
                  <a:off x="3035301" y="2346325"/>
                  <a:ext cx="6350" cy="3175"/>
                </a:xfrm>
                <a:custGeom>
                  <a:avLst/>
                  <a:gdLst>
                    <a:gd name="T0" fmla="*/ 1 w 2"/>
                    <a:gd name="T1" fmla="*/ 1 h 1"/>
                    <a:gd name="T2" fmla="*/ 1 w 2"/>
                    <a:gd name="T3" fmla="*/ 1 h 1"/>
                    <a:gd name="T4" fmla="*/ 2 w 2"/>
                    <a:gd name="T5" fmla="*/ 0 h 1"/>
                    <a:gd name="T6" fmla="*/ 2 w 2"/>
                    <a:gd name="T7" fmla="*/ 0 h 1"/>
                    <a:gd name="T8" fmla="*/ 1 w 2"/>
                    <a:gd name="T9" fmla="*/ 0 h 1"/>
                    <a:gd name="T10" fmla="*/ 1 w 2"/>
                    <a:gd name="T11" fmla="*/ 0 h 1"/>
                    <a:gd name="T12" fmla="*/ 0 w 2"/>
                    <a:gd name="T13" fmla="*/ 0 h 1"/>
                    <a:gd name="T14" fmla="*/ 0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1" y="1"/>
                      </a:cubicBezTo>
                      <a:cubicBezTo>
                        <a:pt x="1" y="1"/>
                        <a:pt x="2" y="1"/>
                        <a:pt x="2" y="0"/>
                      </a:cubicBezTo>
                      <a:cubicBezTo>
                        <a:pt x="2" y="0"/>
                        <a:pt x="2" y="0"/>
                        <a:pt x="2" y="0"/>
                      </a:cubicBezTo>
                      <a:cubicBezTo>
                        <a:pt x="2" y="0"/>
                        <a:pt x="1" y="0"/>
                        <a:pt x="1" y="0"/>
                      </a:cubicBezTo>
                      <a:cubicBezTo>
                        <a:pt x="1" y="0"/>
                        <a:pt x="1" y="0"/>
                        <a:pt x="1" y="0"/>
                      </a:cubicBezTo>
                      <a:cubicBezTo>
                        <a:pt x="0" y="0"/>
                        <a:pt x="0" y="0"/>
                        <a:pt x="0" y="0"/>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4" name="Freeform 4824"/>
                <p:cNvSpPr>
                  <a:spLocks/>
                </p:cNvSpPr>
                <p:nvPr/>
              </p:nvSpPr>
              <p:spPr bwMode="auto">
                <a:xfrm>
                  <a:off x="3074988" y="242728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5" name="Oval 4825"/>
                <p:cNvSpPr>
                  <a:spLocks noChangeArrowheads="1"/>
                </p:cNvSpPr>
                <p:nvPr/>
              </p:nvSpPr>
              <p:spPr bwMode="auto">
                <a:xfrm>
                  <a:off x="3055938" y="2417763"/>
                  <a:ext cx="1588"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6" name="Oval 4826"/>
                <p:cNvSpPr>
                  <a:spLocks noChangeArrowheads="1"/>
                </p:cNvSpPr>
                <p:nvPr/>
              </p:nvSpPr>
              <p:spPr bwMode="auto">
                <a:xfrm>
                  <a:off x="3063876" y="2424113"/>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7" name="Freeform 4827"/>
                <p:cNvSpPr>
                  <a:spLocks/>
                </p:cNvSpPr>
                <p:nvPr/>
              </p:nvSpPr>
              <p:spPr bwMode="auto">
                <a:xfrm>
                  <a:off x="3059113" y="2420938"/>
                  <a:ext cx="1588" cy="3175"/>
                </a:xfrm>
                <a:custGeom>
                  <a:avLst/>
                  <a:gdLst>
                    <a:gd name="T0" fmla="*/ 1 w 1"/>
                    <a:gd name="T1" fmla="*/ 1 h 1"/>
                    <a:gd name="T2" fmla="*/ 1 w 1"/>
                    <a:gd name="T3" fmla="*/ 1 h 1"/>
                    <a:gd name="T4" fmla="*/ 1 w 1"/>
                    <a:gd name="T5" fmla="*/ 1 h 1"/>
                    <a:gd name="T6" fmla="*/ 0 w 1"/>
                    <a:gd name="T7" fmla="*/ 0 h 1"/>
                    <a:gd name="T8" fmla="*/ 0 w 1"/>
                    <a:gd name="T9" fmla="*/ 0 h 1"/>
                    <a:gd name="T10" fmla="*/ 0 w 1"/>
                    <a:gd name="T11" fmla="*/ 0 h 1"/>
                    <a:gd name="T12" fmla="*/ 0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1" y="1"/>
                        <a:pt x="0" y="0"/>
                        <a:pt x="0" y="0"/>
                      </a:cubicBezTo>
                      <a:cubicBezTo>
                        <a:pt x="0" y="0"/>
                        <a:pt x="0" y="0"/>
                        <a:pt x="0" y="0"/>
                      </a:cubicBezTo>
                      <a:cubicBezTo>
                        <a:pt x="0" y="0"/>
                        <a:pt x="0" y="0"/>
                        <a:pt x="0" y="0"/>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8" name="Freeform 4829"/>
                <p:cNvSpPr>
                  <a:spLocks/>
                </p:cNvSpPr>
                <p:nvPr/>
              </p:nvSpPr>
              <p:spPr bwMode="auto">
                <a:xfrm>
                  <a:off x="3055938" y="2427288"/>
                  <a:ext cx="3175" cy="3175"/>
                </a:xfrm>
                <a:custGeom>
                  <a:avLst/>
                  <a:gdLst>
                    <a:gd name="T0" fmla="*/ 0 w 1"/>
                    <a:gd name="T1" fmla="*/ 1 h 1"/>
                    <a:gd name="T2" fmla="*/ 0 w 1"/>
                    <a:gd name="T3" fmla="*/ 1 h 1"/>
                    <a:gd name="T4" fmla="*/ 1 w 1"/>
                    <a:gd name="T5" fmla="*/ 1 h 1"/>
                    <a:gd name="T6" fmla="*/ 1 w 1"/>
                    <a:gd name="T7" fmla="*/ 1 h 1"/>
                    <a:gd name="T8" fmla="*/ 1 w 1"/>
                    <a:gd name="T9" fmla="*/ 0 h 1"/>
                    <a:gd name="T10" fmla="*/ 0 w 1"/>
                    <a:gd name="T11" fmla="*/ 1 h 1"/>
                    <a:gd name="T12" fmla="*/ 0 w 1"/>
                    <a:gd name="T13" fmla="*/ 1 h 1"/>
                    <a:gd name="T14" fmla="*/ 0 w 1"/>
                    <a:gd name="T15" fmla="*/ 1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cubicBezTo>
                        <a:pt x="0" y="1"/>
                        <a:pt x="0" y="1"/>
                        <a:pt x="0" y="1"/>
                      </a:cubicBezTo>
                      <a:cubicBezTo>
                        <a:pt x="1" y="1"/>
                        <a:pt x="1" y="1"/>
                        <a:pt x="1" y="1"/>
                      </a:cubicBezTo>
                      <a:cubicBezTo>
                        <a:pt x="1" y="1"/>
                        <a:pt x="1" y="1"/>
                        <a:pt x="1" y="1"/>
                      </a:cubicBezTo>
                      <a:cubicBezTo>
                        <a:pt x="1" y="0"/>
                        <a:pt x="1" y="0"/>
                        <a:pt x="1" y="0"/>
                      </a:cubicBezTo>
                      <a:cubicBezTo>
                        <a:pt x="1" y="0"/>
                        <a:pt x="0" y="0"/>
                        <a:pt x="0" y="1"/>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49" name="Freeform 4830"/>
                <p:cNvSpPr>
                  <a:spLocks/>
                </p:cNvSpPr>
                <p:nvPr/>
              </p:nvSpPr>
              <p:spPr bwMode="auto">
                <a:xfrm>
                  <a:off x="3060700" y="2420938"/>
                  <a:ext cx="3175" cy="3175"/>
                </a:xfrm>
                <a:custGeom>
                  <a:avLst/>
                  <a:gdLst>
                    <a:gd name="T0" fmla="*/ 1 w 1"/>
                    <a:gd name="T1" fmla="*/ 0 h 1"/>
                    <a:gd name="T2" fmla="*/ 1 w 1"/>
                    <a:gd name="T3" fmla="*/ 0 h 1"/>
                    <a:gd name="T4" fmla="*/ 0 w 1"/>
                    <a:gd name="T5" fmla="*/ 0 h 1"/>
                    <a:gd name="T6" fmla="*/ 1 w 1"/>
                    <a:gd name="T7" fmla="*/ 1 h 1"/>
                    <a:gd name="T8" fmla="*/ 1 w 1"/>
                    <a:gd name="T9" fmla="*/ 1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1" y="0"/>
                        <a:pt x="0" y="0"/>
                        <a:pt x="0" y="0"/>
                      </a:cubicBezTo>
                      <a:cubicBezTo>
                        <a:pt x="0" y="1"/>
                        <a:pt x="0" y="1"/>
                        <a:pt x="1" y="1"/>
                      </a:cubicBezTo>
                      <a:cubicBezTo>
                        <a:pt x="1" y="1"/>
                        <a:pt x="1" y="1"/>
                        <a:pt x="1" y="1"/>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0" name="Freeform 4831"/>
                <p:cNvSpPr>
                  <a:spLocks/>
                </p:cNvSpPr>
                <p:nvPr/>
              </p:nvSpPr>
              <p:spPr bwMode="auto">
                <a:xfrm>
                  <a:off x="3059113" y="2420938"/>
                  <a:ext cx="4763" cy="0"/>
                </a:xfrm>
                <a:custGeom>
                  <a:avLst/>
                  <a:gdLst>
                    <a:gd name="T0" fmla="*/ 1 w 2"/>
                    <a:gd name="T1" fmla="*/ 0 w 2"/>
                    <a:gd name="T2" fmla="*/ 0 w 2"/>
                    <a:gd name="T3" fmla="*/ 1 w 2"/>
                    <a:gd name="T4" fmla="*/ 1 w 2"/>
                    <a:gd name="T5" fmla="*/ 2 w 2"/>
                    <a:gd name="T6" fmla="*/ 1 w 2"/>
                  </a:gdLst>
                  <a:ahLst/>
                  <a:cxnLst>
                    <a:cxn ang="0">
                      <a:pos x="T0" y="0"/>
                    </a:cxn>
                    <a:cxn ang="0">
                      <a:pos x="T1" y="0"/>
                    </a:cxn>
                    <a:cxn ang="0">
                      <a:pos x="T2" y="0"/>
                    </a:cxn>
                    <a:cxn ang="0">
                      <a:pos x="T3" y="0"/>
                    </a:cxn>
                    <a:cxn ang="0">
                      <a:pos x="T4" y="0"/>
                    </a:cxn>
                    <a:cxn ang="0">
                      <a:pos x="T5" y="0"/>
                    </a:cxn>
                    <a:cxn ang="0">
                      <a:pos x="T6" y="0"/>
                    </a:cxn>
                  </a:cxnLst>
                  <a:rect l="0" t="0" r="r" b="b"/>
                  <a:pathLst>
                    <a:path w="2">
                      <a:moveTo>
                        <a:pt x="1" y="0"/>
                      </a:moveTo>
                      <a:cubicBezTo>
                        <a:pt x="0" y="0"/>
                        <a:pt x="0" y="0"/>
                        <a:pt x="0" y="0"/>
                      </a:cubicBezTo>
                      <a:cubicBezTo>
                        <a:pt x="0" y="0"/>
                        <a:pt x="0" y="0"/>
                        <a:pt x="0" y="0"/>
                      </a:cubicBezTo>
                      <a:cubicBezTo>
                        <a:pt x="1" y="0"/>
                        <a:pt x="1" y="0"/>
                        <a:pt x="1" y="0"/>
                      </a:cubicBezTo>
                      <a:cubicBezTo>
                        <a:pt x="1" y="0"/>
                        <a:pt x="1" y="0"/>
                        <a:pt x="1" y="0"/>
                      </a:cubicBezTo>
                      <a:cubicBezTo>
                        <a:pt x="1" y="0"/>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1" name="Freeform 4832"/>
                <p:cNvSpPr>
                  <a:spLocks/>
                </p:cNvSpPr>
                <p:nvPr/>
              </p:nvSpPr>
              <p:spPr bwMode="auto">
                <a:xfrm>
                  <a:off x="3055938" y="2435225"/>
                  <a:ext cx="3175"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2" name="Freeform 4833"/>
                <p:cNvSpPr>
                  <a:spLocks/>
                </p:cNvSpPr>
                <p:nvPr/>
              </p:nvSpPr>
              <p:spPr bwMode="auto">
                <a:xfrm>
                  <a:off x="3055938" y="2424113"/>
                  <a:ext cx="3175" cy="3175"/>
                </a:xfrm>
                <a:custGeom>
                  <a:avLst/>
                  <a:gdLst>
                    <a:gd name="T0" fmla="*/ 0 w 1"/>
                    <a:gd name="T1" fmla="*/ 1 h 1"/>
                    <a:gd name="T2" fmla="*/ 1 w 1"/>
                    <a:gd name="T3" fmla="*/ 1 h 1"/>
                    <a:gd name="T4" fmla="*/ 1 w 1"/>
                    <a:gd name="T5" fmla="*/ 1 h 1"/>
                    <a:gd name="T6" fmla="*/ 1 w 1"/>
                    <a:gd name="T7" fmla="*/ 1 h 1"/>
                    <a:gd name="T8" fmla="*/ 1 w 1"/>
                    <a:gd name="T9" fmla="*/ 0 h 1"/>
                    <a:gd name="T10" fmla="*/ 1 w 1"/>
                    <a:gd name="T11" fmla="*/ 0 h 1"/>
                    <a:gd name="T12" fmla="*/ 1 w 1"/>
                    <a:gd name="T13" fmla="*/ 0 h 1"/>
                    <a:gd name="T14" fmla="*/ 0 w 1"/>
                    <a:gd name="T15" fmla="*/ 0 h 1"/>
                    <a:gd name="T16" fmla="*/ 0 w 1"/>
                    <a:gd name="T17" fmla="*/ 1 h 1"/>
                    <a:gd name="T18" fmla="*/ 0 w 1"/>
                    <a:gd name="T19" fmla="*/ 1 h 1"/>
                    <a:gd name="T20" fmla="*/ 0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0" y="1"/>
                      </a:moveTo>
                      <a:cubicBezTo>
                        <a:pt x="1" y="1"/>
                        <a:pt x="1" y="1"/>
                        <a:pt x="1" y="1"/>
                      </a:cubicBezTo>
                      <a:cubicBezTo>
                        <a:pt x="1" y="1"/>
                        <a:pt x="1" y="1"/>
                        <a:pt x="1" y="1"/>
                      </a:cubicBezTo>
                      <a:cubicBezTo>
                        <a:pt x="1" y="1"/>
                        <a:pt x="1" y="1"/>
                        <a:pt x="1" y="1"/>
                      </a:cubicBezTo>
                      <a:cubicBezTo>
                        <a:pt x="1" y="1"/>
                        <a:pt x="1" y="0"/>
                        <a:pt x="1" y="0"/>
                      </a:cubicBezTo>
                      <a:cubicBezTo>
                        <a:pt x="1" y="0"/>
                        <a:pt x="1" y="0"/>
                        <a:pt x="1" y="0"/>
                      </a:cubicBezTo>
                      <a:cubicBezTo>
                        <a:pt x="1" y="0"/>
                        <a:pt x="1" y="0"/>
                        <a:pt x="1" y="0"/>
                      </a:cubicBezTo>
                      <a:cubicBezTo>
                        <a:pt x="1" y="0"/>
                        <a:pt x="1" y="0"/>
                        <a:pt x="0" y="0"/>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3" name="Freeform 4834"/>
                <p:cNvSpPr>
                  <a:spLocks/>
                </p:cNvSpPr>
                <p:nvPr/>
              </p:nvSpPr>
              <p:spPr bwMode="auto">
                <a:xfrm>
                  <a:off x="3060700" y="2438400"/>
                  <a:ext cx="0" cy="3175"/>
                </a:xfrm>
                <a:custGeom>
                  <a:avLst/>
                  <a:gdLst>
                    <a:gd name="T0" fmla="*/ 0 h 1"/>
                    <a:gd name="T1" fmla="*/ 0 h 1"/>
                    <a:gd name="T2" fmla="*/ 0 h 1"/>
                    <a:gd name="T3" fmla="*/ 1 h 1"/>
                    <a:gd name="T4" fmla="*/ 0 h 1"/>
                    <a:gd name="T5" fmla="*/ 0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0"/>
                        <a:pt x="0" y="0"/>
                        <a:pt x="0" y="0"/>
                      </a:cubicBezTo>
                      <a:cubicBezTo>
                        <a:pt x="0" y="0"/>
                        <a:pt x="0" y="0"/>
                        <a:pt x="0" y="0"/>
                      </a:cubicBezTo>
                      <a:cubicBezTo>
                        <a:pt x="0" y="1"/>
                        <a:pt x="0" y="1"/>
                        <a:pt x="0" y="1"/>
                      </a:cubicBezTo>
                      <a:cubicBezTo>
                        <a:pt x="0" y="1"/>
                        <a:pt x="0" y="1"/>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4" name="Oval 4835"/>
                <p:cNvSpPr>
                  <a:spLocks noChangeArrowheads="1"/>
                </p:cNvSpPr>
                <p:nvPr/>
              </p:nvSpPr>
              <p:spPr bwMode="auto">
                <a:xfrm>
                  <a:off x="3060700" y="2449513"/>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5" name="Freeform 4836"/>
                <p:cNvSpPr>
                  <a:spLocks/>
                </p:cNvSpPr>
                <p:nvPr/>
              </p:nvSpPr>
              <p:spPr bwMode="auto">
                <a:xfrm>
                  <a:off x="3063875" y="2438400"/>
                  <a:ext cx="3175" cy="3175"/>
                </a:xfrm>
                <a:custGeom>
                  <a:avLst/>
                  <a:gdLst>
                    <a:gd name="T0" fmla="*/ 1 w 1"/>
                    <a:gd name="T1" fmla="*/ 0 h 1"/>
                    <a:gd name="T2" fmla="*/ 1 w 1"/>
                    <a:gd name="T3" fmla="*/ 0 h 1"/>
                    <a:gd name="T4" fmla="*/ 0 w 1"/>
                    <a:gd name="T5" fmla="*/ 0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0"/>
                        <a:pt x="0" y="0"/>
                        <a:pt x="0" y="0"/>
                      </a:cubicBezTo>
                      <a:cubicBezTo>
                        <a:pt x="0" y="1"/>
                        <a:pt x="0" y="1"/>
                        <a:pt x="0"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6" name="Freeform 4837"/>
                <p:cNvSpPr>
                  <a:spLocks/>
                </p:cNvSpPr>
                <p:nvPr/>
              </p:nvSpPr>
              <p:spPr bwMode="auto">
                <a:xfrm>
                  <a:off x="3060700" y="2414588"/>
                  <a:ext cx="0" cy="3175"/>
                </a:xfrm>
                <a:custGeom>
                  <a:avLst/>
                  <a:gdLst>
                    <a:gd name="T0" fmla="*/ 0 h 1"/>
                    <a:gd name="T1" fmla="*/ 1 h 1"/>
                    <a:gd name="T2" fmla="*/ 1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1"/>
                        <a:pt x="0" y="1"/>
                        <a:pt x="0" y="1"/>
                      </a:cubicBezTo>
                      <a:cubicBezTo>
                        <a:pt x="0" y="1"/>
                        <a:pt x="0" y="1"/>
                        <a:pt x="0" y="1"/>
                      </a:cubicBezTo>
                      <a:cubicBezTo>
                        <a:pt x="0" y="1"/>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7" name="Freeform 4838"/>
                <p:cNvSpPr>
                  <a:spLocks/>
                </p:cNvSpPr>
                <p:nvPr/>
              </p:nvSpPr>
              <p:spPr bwMode="auto">
                <a:xfrm>
                  <a:off x="3060700" y="2449513"/>
                  <a:ext cx="0" cy="6350"/>
                </a:xfrm>
                <a:custGeom>
                  <a:avLst/>
                  <a:gdLst>
                    <a:gd name="T0" fmla="*/ 2 h 2"/>
                    <a:gd name="T1" fmla="*/ 1 h 2"/>
                    <a:gd name="T2" fmla="*/ 1 h 2"/>
                    <a:gd name="T3" fmla="*/ 0 h 2"/>
                    <a:gd name="T4" fmla="*/ 0 h 2"/>
                    <a:gd name="T5" fmla="*/ 1 h 2"/>
                    <a:gd name="T6" fmla="*/ 1 h 2"/>
                    <a:gd name="T7" fmla="*/ 1 h 2"/>
                    <a:gd name="T8"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2">
                      <a:moveTo>
                        <a:pt x="0" y="2"/>
                      </a:moveTo>
                      <a:cubicBezTo>
                        <a:pt x="0" y="2"/>
                        <a:pt x="0" y="2"/>
                        <a:pt x="0" y="1"/>
                      </a:cubicBezTo>
                      <a:cubicBezTo>
                        <a:pt x="0" y="1"/>
                        <a:pt x="0" y="1"/>
                        <a:pt x="0" y="1"/>
                      </a:cubicBezTo>
                      <a:cubicBezTo>
                        <a:pt x="0" y="0"/>
                        <a:pt x="0" y="0"/>
                        <a:pt x="0" y="0"/>
                      </a:cubicBezTo>
                      <a:cubicBezTo>
                        <a:pt x="0" y="0"/>
                        <a:pt x="0" y="0"/>
                        <a:pt x="0" y="0"/>
                      </a:cubicBezTo>
                      <a:cubicBezTo>
                        <a:pt x="0" y="0"/>
                        <a:pt x="0" y="1"/>
                        <a:pt x="0" y="1"/>
                      </a:cubicBezTo>
                      <a:cubicBezTo>
                        <a:pt x="0" y="1"/>
                        <a:pt x="0" y="1"/>
                        <a:pt x="0" y="1"/>
                      </a:cubicBezTo>
                      <a:cubicBezTo>
                        <a:pt x="0" y="1"/>
                        <a:pt x="0" y="1"/>
                        <a:pt x="0"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8" name="Freeform 4839"/>
                <p:cNvSpPr>
                  <a:spLocks/>
                </p:cNvSpPr>
                <p:nvPr/>
              </p:nvSpPr>
              <p:spPr bwMode="auto">
                <a:xfrm>
                  <a:off x="3049588" y="24066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59" name="Freeform 4840"/>
                <p:cNvSpPr>
                  <a:spLocks/>
                </p:cNvSpPr>
                <p:nvPr/>
              </p:nvSpPr>
              <p:spPr bwMode="auto">
                <a:xfrm>
                  <a:off x="3049588" y="2424113"/>
                  <a:ext cx="3175"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0" name="Freeform 4841"/>
                <p:cNvSpPr>
                  <a:spLocks/>
                </p:cNvSpPr>
                <p:nvPr/>
              </p:nvSpPr>
              <p:spPr bwMode="auto">
                <a:xfrm>
                  <a:off x="3049588" y="2406650"/>
                  <a:ext cx="3175" cy="3175"/>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1" y="1"/>
                        <a:pt x="1" y="1"/>
                      </a:cubicBezTo>
                      <a:cubicBezTo>
                        <a:pt x="1" y="1"/>
                        <a:pt x="1"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1" name="Freeform 4842"/>
                <p:cNvSpPr>
                  <a:spLocks/>
                </p:cNvSpPr>
                <p:nvPr/>
              </p:nvSpPr>
              <p:spPr bwMode="auto">
                <a:xfrm>
                  <a:off x="3049588" y="2430463"/>
                  <a:ext cx="0" cy="1587"/>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2" name="Freeform 4843"/>
                <p:cNvSpPr>
                  <a:spLocks/>
                </p:cNvSpPr>
                <p:nvPr/>
              </p:nvSpPr>
              <p:spPr bwMode="auto">
                <a:xfrm>
                  <a:off x="3059113" y="2398713"/>
                  <a:ext cx="4763" cy="1587"/>
                </a:xfrm>
                <a:custGeom>
                  <a:avLst/>
                  <a:gdLst>
                    <a:gd name="T0" fmla="*/ 2 w 2"/>
                    <a:gd name="T1" fmla="*/ 1 h 1"/>
                    <a:gd name="T2" fmla="*/ 2 w 2"/>
                    <a:gd name="T3" fmla="*/ 0 h 1"/>
                    <a:gd name="T4" fmla="*/ 0 w 2"/>
                    <a:gd name="T5" fmla="*/ 0 h 1"/>
                    <a:gd name="T6" fmla="*/ 0 w 2"/>
                    <a:gd name="T7" fmla="*/ 0 h 1"/>
                    <a:gd name="T8" fmla="*/ 1 w 2"/>
                    <a:gd name="T9" fmla="*/ 0 h 1"/>
                    <a:gd name="T10" fmla="*/ 1 w 2"/>
                    <a:gd name="T11" fmla="*/ 1 h 1"/>
                    <a:gd name="T12" fmla="*/ 2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0"/>
                        <a:pt x="2" y="0"/>
                        <a:pt x="2" y="0"/>
                      </a:cubicBezTo>
                      <a:cubicBezTo>
                        <a:pt x="0" y="0"/>
                        <a:pt x="0" y="0"/>
                        <a:pt x="0" y="0"/>
                      </a:cubicBezTo>
                      <a:cubicBezTo>
                        <a:pt x="0" y="0"/>
                        <a:pt x="0" y="0"/>
                        <a:pt x="0" y="0"/>
                      </a:cubicBezTo>
                      <a:cubicBezTo>
                        <a:pt x="0" y="0"/>
                        <a:pt x="1" y="0"/>
                        <a:pt x="1" y="0"/>
                      </a:cubicBezTo>
                      <a:cubicBezTo>
                        <a:pt x="2" y="1"/>
                        <a:pt x="1" y="1"/>
                        <a:pt x="1" y="1"/>
                      </a:cubicBezTo>
                      <a:cubicBezTo>
                        <a:pt x="2" y="1"/>
                        <a:pt x="2"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3" name="Oval 4844"/>
                <p:cNvSpPr>
                  <a:spLocks noChangeArrowheads="1"/>
                </p:cNvSpPr>
                <p:nvPr/>
              </p:nvSpPr>
              <p:spPr bwMode="auto">
                <a:xfrm>
                  <a:off x="3049588" y="2432050"/>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4" name="Freeform 4845"/>
                <p:cNvSpPr>
                  <a:spLocks/>
                </p:cNvSpPr>
                <p:nvPr/>
              </p:nvSpPr>
              <p:spPr bwMode="auto">
                <a:xfrm>
                  <a:off x="3055938" y="2395538"/>
                  <a:ext cx="3175" cy="3175"/>
                </a:xfrm>
                <a:custGeom>
                  <a:avLst/>
                  <a:gdLst>
                    <a:gd name="T0" fmla="*/ 0 w 1"/>
                    <a:gd name="T1" fmla="*/ 0 h 1"/>
                    <a:gd name="T2" fmla="*/ 0 w 1"/>
                    <a:gd name="T3" fmla="*/ 1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5" name="Freeform 4846"/>
                <p:cNvSpPr>
                  <a:spLocks/>
                </p:cNvSpPr>
                <p:nvPr/>
              </p:nvSpPr>
              <p:spPr bwMode="auto">
                <a:xfrm>
                  <a:off x="3055938" y="2406650"/>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6" name="Freeform 4847"/>
                <p:cNvSpPr>
                  <a:spLocks/>
                </p:cNvSpPr>
                <p:nvPr/>
              </p:nvSpPr>
              <p:spPr bwMode="auto">
                <a:xfrm>
                  <a:off x="3084513" y="2424113"/>
                  <a:ext cx="3175" cy="3175"/>
                </a:xfrm>
                <a:custGeom>
                  <a:avLst/>
                  <a:gdLst>
                    <a:gd name="T0" fmla="*/ 0 w 1"/>
                    <a:gd name="T1" fmla="*/ 0 h 1"/>
                    <a:gd name="T2" fmla="*/ 1 w 1"/>
                    <a:gd name="T3" fmla="*/ 1 h 1"/>
                    <a:gd name="T4" fmla="*/ 1 w 1"/>
                    <a:gd name="T5" fmla="*/ 0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1" y="1"/>
                        <a:pt x="1" y="1"/>
                      </a:cubicBezTo>
                      <a:cubicBezTo>
                        <a:pt x="1" y="1"/>
                        <a:pt x="1" y="0"/>
                        <a:pt x="1" y="0"/>
                      </a:cubicBezTo>
                      <a:cubicBezTo>
                        <a:pt x="1"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7" name="Freeform 4848"/>
                <p:cNvSpPr>
                  <a:spLocks/>
                </p:cNvSpPr>
                <p:nvPr/>
              </p:nvSpPr>
              <p:spPr bwMode="auto">
                <a:xfrm>
                  <a:off x="3052763" y="2403475"/>
                  <a:ext cx="3175" cy="0"/>
                </a:xfrm>
                <a:custGeom>
                  <a:avLst/>
                  <a:gdLst>
                    <a:gd name="T0" fmla="*/ 1 w 1"/>
                    <a:gd name="T1" fmla="*/ 1 w 1"/>
                    <a:gd name="T2" fmla="*/ 1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8" name="Freeform 4849"/>
                <p:cNvSpPr>
                  <a:spLocks/>
                </p:cNvSpPr>
                <p:nvPr/>
              </p:nvSpPr>
              <p:spPr bwMode="auto">
                <a:xfrm>
                  <a:off x="3052763" y="2398713"/>
                  <a:ext cx="3175" cy="1587"/>
                </a:xfrm>
                <a:custGeom>
                  <a:avLst/>
                  <a:gdLst>
                    <a:gd name="T0" fmla="*/ 1 w 1"/>
                    <a:gd name="T1" fmla="*/ 0 h 1"/>
                    <a:gd name="T2" fmla="*/ 0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1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0"/>
                        <a:pt x="0" y="0"/>
                        <a:pt x="0" y="0"/>
                      </a:cubicBezTo>
                      <a:cubicBezTo>
                        <a:pt x="0" y="0"/>
                        <a:pt x="0" y="0"/>
                        <a:pt x="0" y="0"/>
                      </a:cubicBezTo>
                      <a:cubicBezTo>
                        <a:pt x="0" y="0"/>
                        <a:pt x="0" y="0"/>
                        <a:pt x="0" y="0"/>
                      </a:cubicBezTo>
                      <a:cubicBezTo>
                        <a:pt x="0" y="0"/>
                        <a:pt x="0" y="1"/>
                        <a:pt x="0" y="1"/>
                      </a:cubicBezTo>
                      <a:cubicBezTo>
                        <a:pt x="0" y="1"/>
                        <a:pt x="0" y="1"/>
                        <a:pt x="0" y="1"/>
                      </a:cubicBezTo>
                      <a:cubicBezTo>
                        <a:pt x="0" y="1"/>
                        <a:pt x="1" y="1"/>
                        <a:pt x="1" y="1"/>
                      </a:cubicBezTo>
                      <a:cubicBezTo>
                        <a:pt x="1" y="1"/>
                        <a:pt x="1" y="1"/>
                        <a:pt x="1" y="1"/>
                      </a:cubicBezTo>
                      <a:cubicBezTo>
                        <a:pt x="1" y="1"/>
                        <a:pt x="1" y="1"/>
                        <a:pt x="1" y="1"/>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69" name="Freeform 4850"/>
                <p:cNvSpPr>
                  <a:spLocks/>
                </p:cNvSpPr>
                <p:nvPr/>
              </p:nvSpPr>
              <p:spPr bwMode="auto">
                <a:xfrm>
                  <a:off x="3049588" y="2403475"/>
                  <a:ext cx="6350" cy="3175"/>
                </a:xfrm>
                <a:custGeom>
                  <a:avLst/>
                  <a:gdLst>
                    <a:gd name="T0" fmla="*/ 0 w 2"/>
                    <a:gd name="T1" fmla="*/ 0 h 1"/>
                    <a:gd name="T2" fmla="*/ 0 w 2"/>
                    <a:gd name="T3" fmla="*/ 0 h 1"/>
                    <a:gd name="T4" fmla="*/ 0 w 2"/>
                    <a:gd name="T5" fmla="*/ 0 h 1"/>
                    <a:gd name="T6" fmla="*/ 1 w 2"/>
                    <a:gd name="T7" fmla="*/ 1 h 1"/>
                    <a:gd name="T8" fmla="*/ 1 w 2"/>
                    <a:gd name="T9" fmla="*/ 1 h 1"/>
                    <a:gd name="T10" fmla="*/ 1 w 2"/>
                    <a:gd name="T11" fmla="*/ 1 h 1"/>
                    <a:gd name="T12" fmla="*/ 1 w 2"/>
                    <a:gd name="T13" fmla="*/ 1 h 1"/>
                    <a:gd name="T14" fmla="*/ 1 w 2"/>
                    <a:gd name="T15" fmla="*/ 0 h 1"/>
                    <a:gd name="T16" fmla="*/ 0 w 2"/>
                    <a:gd name="T17" fmla="*/ 0 h 1"/>
                    <a:gd name="T18" fmla="*/ 0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0"/>
                      </a:moveTo>
                      <a:cubicBezTo>
                        <a:pt x="0" y="0"/>
                        <a:pt x="0" y="0"/>
                        <a:pt x="0" y="0"/>
                      </a:cubicBezTo>
                      <a:cubicBezTo>
                        <a:pt x="0" y="0"/>
                        <a:pt x="0" y="0"/>
                        <a:pt x="0" y="0"/>
                      </a:cubicBezTo>
                      <a:cubicBezTo>
                        <a:pt x="0" y="0"/>
                        <a:pt x="1" y="1"/>
                        <a:pt x="1" y="1"/>
                      </a:cubicBezTo>
                      <a:cubicBezTo>
                        <a:pt x="1" y="1"/>
                        <a:pt x="1" y="1"/>
                        <a:pt x="1" y="1"/>
                      </a:cubicBezTo>
                      <a:cubicBezTo>
                        <a:pt x="1" y="1"/>
                        <a:pt x="1" y="1"/>
                        <a:pt x="1" y="1"/>
                      </a:cubicBezTo>
                      <a:cubicBezTo>
                        <a:pt x="2" y="1"/>
                        <a:pt x="1" y="1"/>
                        <a:pt x="1" y="1"/>
                      </a:cubicBezTo>
                      <a:cubicBezTo>
                        <a:pt x="1" y="1"/>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0" name="Freeform 4851"/>
                <p:cNvSpPr>
                  <a:spLocks/>
                </p:cNvSpPr>
                <p:nvPr/>
              </p:nvSpPr>
              <p:spPr bwMode="auto">
                <a:xfrm>
                  <a:off x="3081338" y="2452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1" name="Freeform 4852"/>
                <p:cNvSpPr>
                  <a:spLocks/>
                </p:cNvSpPr>
                <p:nvPr/>
              </p:nvSpPr>
              <p:spPr bwMode="auto">
                <a:xfrm>
                  <a:off x="3067050" y="2446338"/>
                  <a:ext cx="17463" cy="9525"/>
                </a:xfrm>
                <a:custGeom>
                  <a:avLst/>
                  <a:gdLst>
                    <a:gd name="T0" fmla="*/ 1 w 6"/>
                    <a:gd name="T1" fmla="*/ 2 h 3"/>
                    <a:gd name="T2" fmla="*/ 1 w 6"/>
                    <a:gd name="T3" fmla="*/ 2 h 3"/>
                    <a:gd name="T4" fmla="*/ 0 w 6"/>
                    <a:gd name="T5" fmla="*/ 2 h 3"/>
                    <a:gd name="T6" fmla="*/ 0 w 6"/>
                    <a:gd name="T7" fmla="*/ 3 h 3"/>
                    <a:gd name="T8" fmla="*/ 0 w 6"/>
                    <a:gd name="T9" fmla="*/ 3 h 3"/>
                    <a:gd name="T10" fmla="*/ 0 w 6"/>
                    <a:gd name="T11" fmla="*/ 3 h 3"/>
                    <a:gd name="T12" fmla="*/ 1 w 6"/>
                    <a:gd name="T13" fmla="*/ 3 h 3"/>
                    <a:gd name="T14" fmla="*/ 2 w 6"/>
                    <a:gd name="T15" fmla="*/ 3 h 3"/>
                    <a:gd name="T16" fmla="*/ 5 w 6"/>
                    <a:gd name="T17" fmla="*/ 1 h 3"/>
                    <a:gd name="T18" fmla="*/ 6 w 6"/>
                    <a:gd name="T19" fmla="*/ 1 h 3"/>
                    <a:gd name="T20" fmla="*/ 5 w 6"/>
                    <a:gd name="T21" fmla="*/ 0 h 3"/>
                    <a:gd name="T22" fmla="*/ 4 w 6"/>
                    <a:gd name="T23" fmla="*/ 1 h 3"/>
                    <a:gd name="T24" fmla="*/ 4 w 6"/>
                    <a:gd name="T25" fmla="*/ 1 h 3"/>
                    <a:gd name="T26" fmla="*/ 3 w 6"/>
                    <a:gd name="T27" fmla="*/ 1 h 3"/>
                    <a:gd name="T28" fmla="*/ 3 w 6"/>
                    <a:gd name="T29" fmla="*/ 1 h 3"/>
                    <a:gd name="T30" fmla="*/ 2 w 6"/>
                    <a:gd name="T31" fmla="*/ 1 h 3"/>
                    <a:gd name="T32" fmla="*/ 2 w 6"/>
                    <a:gd name="T33" fmla="*/ 1 h 3"/>
                    <a:gd name="T34" fmla="*/ 1 w 6"/>
                    <a:gd name="T35" fmla="*/ 1 h 3"/>
                    <a:gd name="T36" fmla="*/ 1 w 6"/>
                    <a:gd name="T37" fmla="*/ 2 h 3"/>
                    <a:gd name="T38" fmla="*/ 1 w 6"/>
                    <a:gd name="T39" fmla="*/ 2 h 3"/>
                    <a:gd name="T40" fmla="*/ 2 w 6"/>
                    <a:gd name="T41" fmla="*/ 2 h 3"/>
                    <a:gd name="T42" fmla="*/ 2 w 6"/>
                    <a:gd name="T43" fmla="*/ 2 h 3"/>
                    <a:gd name="T44" fmla="*/ 1 w 6"/>
                    <a:gd name="T4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3">
                      <a:moveTo>
                        <a:pt x="1" y="2"/>
                      </a:moveTo>
                      <a:cubicBezTo>
                        <a:pt x="1" y="2"/>
                        <a:pt x="1" y="2"/>
                        <a:pt x="1" y="2"/>
                      </a:cubicBezTo>
                      <a:cubicBezTo>
                        <a:pt x="1" y="2"/>
                        <a:pt x="1" y="2"/>
                        <a:pt x="0" y="2"/>
                      </a:cubicBezTo>
                      <a:cubicBezTo>
                        <a:pt x="0" y="3"/>
                        <a:pt x="0" y="3"/>
                        <a:pt x="0" y="3"/>
                      </a:cubicBezTo>
                      <a:cubicBezTo>
                        <a:pt x="0" y="3"/>
                        <a:pt x="0" y="3"/>
                        <a:pt x="0" y="3"/>
                      </a:cubicBezTo>
                      <a:cubicBezTo>
                        <a:pt x="0" y="3"/>
                        <a:pt x="0" y="3"/>
                        <a:pt x="0" y="3"/>
                      </a:cubicBezTo>
                      <a:cubicBezTo>
                        <a:pt x="1" y="3"/>
                        <a:pt x="1" y="3"/>
                        <a:pt x="1" y="3"/>
                      </a:cubicBezTo>
                      <a:cubicBezTo>
                        <a:pt x="1" y="3"/>
                        <a:pt x="2" y="3"/>
                        <a:pt x="2" y="3"/>
                      </a:cubicBezTo>
                      <a:cubicBezTo>
                        <a:pt x="4" y="2"/>
                        <a:pt x="5" y="1"/>
                        <a:pt x="5" y="1"/>
                      </a:cubicBezTo>
                      <a:cubicBezTo>
                        <a:pt x="5" y="1"/>
                        <a:pt x="6" y="1"/>
                        <a:pt x="6" y="1"/>
                      </a:cubicBezTo>
                      <a:cubicBezTo>
                        <a:pt x="6" y="0"/>
                        <a:pt x="5" y="0"/>
                        <a:pt x="5" y="0"/>
                      </a:cubicBezTo>
                      <a:cubicBezTo>
                        <a:pt x="4" y="1"/>
                        <a:pt x="4" y="1"/>
                        <a:pt x="4" y="1"/>
                      </a:cubicBezTo>
                      <a:cubicBezTo>
                        <a:pt x="4" y="1"/>
                        <a:pt x="4" y="1"/>
                        <a:pt x="4" y="1"/>
                      </a:cubicBezTo>
                      <a:cubicBezTo>
                        <a:pt x="3" y="1"/>
                        <a:pt x="3" y="1"/>
                        <a:pt x="3" y="1"/>
                      </a:cubicBezTo>
                      <a:cubicBezTo>
                        <a:pt x="3" y="1"/>
                        <a:pt x="3" y="1"/>
                        <a:pt x="3" y="1"/>
                      </a:cubicBezTo>
                      <a:cubicBezTo>
                        <a:pt x="2" y="1"/>
                        <a:pt x="2" y="1"/>
                        <a:pt x="2" y="1"/>
                      </a:cubicBezTo>
                      <a:cubicBezTo>
                        <a:pt x="2" y="1"/>
                        <a:pt x="2" y="1"/>
                        <a:pt x="2" y="1"/>
                      </a:cubicBezTo>
                      <a:cubicBezTo>
                        <a:pt x="2" y="1"/>
                        <a:pt x="2" y="1"/>
                        <a:pt x="1" y="1"/>
                      </a:cubicBezTo>
                      <a:cubicBezTo>
                        <a:pt x="1" y="1"/>
                        <a:pt x="1" y="2"/>
                        <a:pt x="1" y="2"/>
                      </a:cubicBezTo>
                      <a:cubicBezTo>
                        <a:pt x="1" y="2"/>
                        <a:pt x="1" y="2"/>
                        <a:pt x="1" y="2"/>
                      </a:cubicBezTo>
                      <a:cubicBezTo>
                        <a:pt x="1" y="2"/>
                        <a:pt x="2" y="2"/>
                        <a:pt x="2" y="2"/>
                      </a:cubicBezTo>
                      <a:cubicBezTo>
                        <a:pt x="2" y="2"/>
                        <a:pt x="2" y="2"/>
                        <a:pt x="2" y="2"/>
                      </a:cubicBezTo>
                      <a:lnTo>
                        <a:pt x="1" y="2"/>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2" name="Freeform 4853"/>
                <p:cNvSpPr>
                  <a:spLocks/>
                </p:cNvSpPr>
                <p:nvPr/>
              </p:nvSpPr>
              <p:spPr bwMode="auto">
                <a:xfrm>
                  <a:off x="3070225" y="2446338"/>
                  <a:ext cx="3175"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3" name="Freeform 4854"/>
                <p:cNvSpPr>
                  <a:spLocks/>
                </p:cNvSpPr>
                <p:nvPr/>
              </p:nvSpPr>
              <p:spPr bwMode="auto">
                <a:xfrm>
                  <a:off x="3073400" y="2449513"/>
                  <a:ext cx="1588" cy="0"/>
                </a:xfrm>
                <a:custGeom>
                  <a:avLst/>
                  <a:gdLst>
                    <a:gd name="T0" fmla="*/ 0 w 1"/>
                    <a:gd name="T1" fmla="*/ 1 w 1"/>
                    <a:gd name="T2" fmla="*/ 0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4" name="Freeform 4855"/>
                <p:cNvSpPr>
                  <a:spLocks/>
                </p:cNvSpPr>
                <p:nvPr/>
              </p:nvSpPr>
              <p:spPr bwMode="auto">
                <a:xfrm>
                  <a:off x="3059113" y="244157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5" name="Freeform 4856"/>
                <p:cNvSpPr>
                  <a:spLocks/>
                </p:cNvSpPr>
                <p:nvPr/>
              </p:nvSpPr>
              <p:spPr bwMode="auto">
                <a:xfrm>
                  <a:off x="3081338" y="2424113"/>
                  <a:ext cx="3175"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6" name="Freeform 4857"/>
                <p:cNvSpPr>
                  <a:spLocks/>
                </p:cNvSpPr>
                <p:nvPr/>
              </p:nvSpPr>
              <p:spPr bwMode="auto">
                <a:xfrm>
                  <a:off x="3038475" y="2392363"/>
                  <a:ext cx="11113" cy="3175"/>
                </a:xfrm>
                <a:custGeom>
                  <a:avLst/>
                  <a:gdLst>
                    <a:gd name="T0" fmla="*/ 4 w 4"/>
                    <a:gd name="T1" fmla="*/ 1 h 1"/>
                    <a:gd name="T2" fmla="*/ 2 w 4"/>
                    <a:gd name="T3" fmla="*/ 0 h 1"/>
                    <a:gd name="T4" fmla="*/ 0 w 4"/>
                    <a:gd name="T5" fmla="*/ 0 h 1"/>
                    <a:gd name="T6" fmla="*/ 1 w 4"/>
                    <a:gd name="T7" fmla="*/ 1 h 1"/>
                    <a:gd name="T8" fmla="*/ 3 w 4"/>
                    <a:gd name="T9" fmla="*/ 1 h 1"/>
                    <a:gd name="T10" fmla="*/ 4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4" y="1"/>
                      </a:moveTo>
                      <a:cubicBezTo>
                        <a:pt x="3" y="1"/>
                        <a:pt x="2" y="0"/>
                        <a:pt x="2" y="0"/>
                      </a:cubicBezTo>
                      <a:cubicBezTo>
                        <a:pt x="2" y="0"/>
                        <a:pt x="1" y="0"/>
                        <a:pt x="0" y="0"/>
                      </a:cubicBezTo>
                      <a:cubicBezTo>
                        <a:pt x="0" y="0"/>
                        <a:pt x="1" y="1"/>
                        <a:pt x="1" y="1"/>
                      </a:cubicBezTo>
                      <a:cubicBezTo>
                        <a:pt x="2" y="1"/>
                        <a:pt x="3" y="1"/>
                        <a:pt x="3"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7" name="Freeform 4858"/>
                <p:cNvSpPr>
                  <a:spLocks/>
                </p:cNvSpPr>
                <p:nvPr/>
              </p:nvSpPr>
              <p:spPr bwMode="auto">
                <a:xfrm>
                  <a:off x="3084513" y="2435225"/>
                  <a:ext cx="0" cy="3175"/>
                </a:xfrm>
                <a:custGeom>
                  <a:avLst/>
                  <a:gdLst>
                    <a:gd name="T0" fmla="*/ 1 h 1"/>
                    <a:gd name="T1" fmla="*/ 1 h 1"/>
                    <a:gd name="T2" fmla="*/ 0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0"/>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8" name="Freeform 4859"/>
                <p:cNvSpPr>
                  <a:spLocks/>
                </p:cNvSpPr>
                <p:nvPr/>
              </p:nvSpPr>
              <p:spPr bwMode="auto">
                <a:xfrm>
                  <a:off x="3074988" y="2432050"/>
                  <a:ext cx="9525" cy="6350"/>
                </a:xfrm>
                <a:custGeom>
                  <a:avLst/>
                  <a:gdLst>
                    <a:gd name="T0" fmla="*/ 2 w 3"/>
                    <a:gd name="T1" fmla="*/ 0 h 2"/>
                    <a:gd name="T2" fmla="*/ 1 w 3"/>
                    <a:gd name="T3" fmla="*/ 0 h 2"/>
                    <a:gd name="T4" fmla="*/ 1 w 3"/>
                    <a:gd name="T5" fmla="*/ 0 h 2"/>
                    <a:gd name="T6" fmla="*/ 1 w 3"/>
                    <a:gd name="T7" fmla="*/ 1 h 2"/>
                    <a:gd name="T8" fmla="*/ 1 w 3"/>
                    <a:gd name="T9" fmla="*/ 1 h 2"/>
                    <a:gd name="T10" fmla="*/ 1 w 3"/>
                    <a:gd name="T11" fmla="*/ 1 h 2"/>
                    <a:gd name="T12" fmla="*/ 1 w 3"/>
                    <a:gd name="T13" fmla="*/ 1 h 2"/>
                    <a:gd name="T14" fmla="*/ 1 w 3"/>
                    <a:gd name="T15" fmla="*/ 1 h 2"/>
                    <a:gd name="T16" fmla="*/ 1 w 3"/>
                    <a:gd name="T17" fmla="*/ 1 h 2"/>
                    <a:gd name="T18" fmla="*/ 0 w 3"/>
                    <a:gd name="T19" fmla="*/ 2 h 2"/>
                    <a:gd name="T20" fmla="*/ 1 w 3"/>
                    <a:gd name="T21" fmla="*/ 2 h 2"/>
                    <a:gd name="T22" fmla="*/ 1 w 3"/>
                    <a:gd name="T23" fmla="*/ 2 h 2"/>
                    <a:gd name="T24" fmla="*/ 2 w 3"/>
                    <a:gd name="T25" fmla="*/ 1 h 2"/>
                    <a:gd name="T26" fmla="*/ 3 w 3"/>
                    <a:gd name="T27" fmla="*/ 1 h 2"/>
                    <a:gd name="T28" fmla="*/ 2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2" y="0"/>
                      </a:moveTo>
                      <a:cubicBezTo>
                        <a:pt x="1" y="0"/>
                        <a:pt x="1" y="0"/>
                        <a:pt x="1" y="0"/>
                      </a:cubicBezTo>
                      <a:cubicBezTo>
                        <a:pt x="1" y="0"/>
                        <a:pt x="1" y="0"/>
                        <a:pt x="1" y="0"/>
                      </a:cubicBezTo>
                      <a:cubicBezTo>
                        <a:pt x="1" y="0"/>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2"/>
                      </a:cubicBezTo>
                      <a:cubicBezTo>
                        <a:pt x="0" y="2"/>
                        <a:pt x="1" y="2"/>
                        <a:pt x="1" y="2"/>
                      </a:cubicBezTo>
                      <a:cubicBezTo>
                        <a:pt x="1" y="2"/>
                        <a:pt x="1" y="2"/>
                        <a:pt x="1" y="2"/>
                      </a:cubicBezTo>
                      <a:cubicBezTo>
                        <a:pt x="1" y="2"/>
                        <a:pt x="2" y="2"/>
                        <a:pt x="2" y="1"/>
                      </a:cubicBezTo>
                      <a:cubicBezTo>
                        <a:pt x="3" y="1"/>
                        <a:pt x="3" y="1"/>
                        <a:pt x="3" y="1"/>
                      </a:cubicBezTo>
                      <a:cubicBezTo>
                        <a:pt x="3"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79" name="Freeform 4860"/>
                <p:cNvSpPr>
                  <a:spLocks/>
                </p:cNvSpPr>
                <p:nvPr/>
              </p:nvSpPr>
              <p:spPr bwMode="auto">
                <a:xfrm>
                  <a:off x="3073400" y="2438400"/>
                  <a:ext cx="7938" cy="3175"/>
                </a:xfrm>
                <a:custGeom>
                  <a:avLst/>
                  <a:gdLst>
                    <a:gd name="T0" fmla="*/ 2 w 3"/>
                    <a:gd name="T1" fmla="*/ 0 h 1"/>
                    <a:gd name="T2" fmla="*/ 1 w 3"/>
                    <a:gd name="T3" fmla="*/ 0 h 1"/>
                    <a:gd name="T4" fmla="*/ 0 w 3"/>
                    <a:gd name="T5" fmla="*/ 1 h 1"/>
                    <a:gd name="T6" fmla="*/ 1 w 3"/>
                    <a:gd name="T7" fmla="*/ 1 h 1"/>
                    <a:gd name="T8" fmla="*/ 3 w 3"/>
                    <a:gd name="T9" fmla="*/ 1 h 1"/>
                    <a:gd name="T10" fmla="*/ 3 w 3"/>
                    <a:gd name="T11" fmla="*/ 1 h 1"/>
                    <a:gd name="T12" fmla="*/ 3 w 3"/>
                    <a:gd name="T13" fmla="*/ 0 h 1"/>
                    <a:gd name="T14" fmla="*/ 3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1" y="0"/>
                        <a:pt x="1" y="0"/>
                      </a:cubicBezTo>
                      <a:cubicBezTo>
                        <a:pt x="1" y="0"/>
                        <a:pt x="0" y="1"/>
                        <a:pt x="0" y="1"/>
                      </a:cubicBezTo>
                      <a:cubicBezTo>
                        <a:pt x="0" y="1"/>
                        <a:pt x="1" y="1"/>
                        <a:pt x="1" y="1"/>
                      </a:cubicBezTo>
                      <a:cubicBezTo>
                        <a:pt x="3" y="1"/>
                        <a:pt x="3" y="1"/>
                        <a:pt x="3" y="1"/>
                      </a:cubicBezTo>
                      <a:cubicBezTo>
                        <a:pt x="3" y="1"/>
                        <a:pt x="3" y="1"/>
                        <a:pt x="3" y="1"/>
                      </a:cubicBezTo>
                      <a:cubicBezTo>
                        <a:pt x="3" y="0"/>
                        <a:pt x="3" y="0"/>
                        <a:pt x="3" y="0"/>
                      </a:cubicBezTo>
                      <a:cubicBezTo>
                        <a:pt x="3" y="0"/>
                        <a:pt x="3" y="0"/>
                        <a:pt x="3" y="0"/>
                      </a:cubicBezTo>
                      <a:lnTo>
                        <a:pt x="2"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0" name="Freeform 4861"/>
                <p:cNvSpPr>
                  <a:spLocks/>
                </p:cNvSpPr>
                <p:nvPr/>
              </p:nvSpPr>
              <p:spPr bwMode="auto">
                <a:xfrm>
                  <a:off x="3084513" y="2438400"/>
                  <a:ext cx="3175" cy="3175"/>
                </a:xfrm>
                <a:custGeom>
                  <a:avLst/>
                  <a:gdLst>
                    <a:gd name="T0" fmla="*/ 0 w 1"/>
                    <a:gd name="T1" fmla="*/ 1 h 1"/>
                    <a:gd name="T2" fmla="*/ 0 w 1"/>
                    <a:gd name="T3" fmla="*/ 1 h 1"/>
                    <a:gd name="T4" fmla="*/ 0 w 1"/>
                    <a:gd name="T5" fmla="*/ 1 h 1"/>
                    <a:gd name="T6" fmla="*/ 1 w 1"/>
                    <a:gd name="T7" fmla="*/ 1 h 1"/>
                    <a:gd name="T8" fmla="*/ 1 w 1"/>
                    <a:gd name="T9" fmla="*/ 1 h 1"/>
                    <a:gd name="T10" fmla="*/ 1 w 1"/>
                    <a:gd name="T11" fmla="*/ 1 h 1"/>
                    <a:gd name="T12" fmla="*/ 1 w 1"/>
                    <a:gd name="T13" fmla="*/ 0 h 1"/>
                    <a:gd name="T14" fmla="*/ 1 w 1"/>
                    <a:gd name="T15" fmla="*/ 0 h 1"/>
                    <a:gd name="T16" fmla="*/ 0 w 1"/>
                    <a:gd name="T17" fmla="*/ 0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0" y="1"/>
                        <a:pt x="0" y="1"/>
                        <a:pt x="0" y="1"/>
                      </a:cubicBezTo>
                      <a:cubicBezTo>
                        <a:pt x="0" y="1"/>
                        <a:pt x="0" y="1"/>
                        <a:pt x="0" y="1"/>
                      </a:cubicBezTo>
                      <a:cubicBezTo>
                        <a:pt x="0" y="1"/>
                        <a:pt x="1" y="1"/>
                        <a:pt x="1" y="1"/>
                      </a:cubicBezTo>
                      <a:cubicBezTo>
                        <a:pt x="1" y="1"/>
                        <a:pt x="1" y="1"/>
                        <a:pt x="1" y="1"/>
                      </a:cubicBezTo>
                      <a:cubicBezTo>
                        <a:pt x="1" y="1"/>
                        <a:pt x="1" y="1"/>
                        <a:pt x="1" y="1"/>
                      </a:cubicBezTo>
                      <a:cubicBezTo>
                        <a:pt x="1" y="0"/>
                        <a:pt x="1" y="0"/>
                        <a:pt x="1" y="0"/>
                      </a:cubicBezTo>
                      <a:cubicBezTo>
                        <a:pt x="1" y="0"/>
                        <a:pt x="1" y="0"/>
                        <a:pt x="1"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1" name="Freeform 4862"/>
                <p:cNvSpPr>
                  <a:spLocks/>
                </p:cNvSpPr>
                <p:nvPr/>
              </p:nvSpPr>
              <p:spPr bwMode="auto">
                <a:xfrm>
                  <a:off x="3067050" y="2424113"/>
                  <a:ext cx="0" cy="3175"/>
                </a:xfrm>
                <a:custGeom>
                  <a:avLst/>
                  <a:gdLst>
                    <a:gd name="T0" fmla="*/ 1 h 1"/>
                    <a:gd name="T1" fmla="*/ 1 h 1"/>
                    <a:gd name="T2" fmla="*/ 1 h 1"/>
                    <a:gd name="T3" fmla="*/ 1 h 1"/>
                    <a:gd name="T4" fmla="*/ 0 h 1"/>
                    <a:gd name="T5" fmla="*/ 0 h 1"/>
                    <a:gd name="T6" fmla="*/ 1 h 1"/>
                    <a:gd name="T7" fmla="*/ 1 h 1"/>
                    <a:gd name="T8"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
                      <a:moveTo>
                        <a:pt x="0" y="1"/>
                      </a:move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2" name="Oval 4863"/>
                <p:cNvSpPr>
                  <a:spLocks noChangeArrowheads="1"/>
                </p:cNvSpPr>
                <p:nvPr/>
              </p:nvSpPr>
              <p:spPr bwMode="auto">
                <a:xfrm>
                  <a:off x="3063875" y="2444750"/>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3" name="Freeform 4864"/>
                <p:cNvSpPr>
                  <a:spLocks/>
                </p:cNvSpPr>
                <p:nvPr/>
              </p:nvSpPr>
              <p:spPr bwMode="auto">
                <a:xfrm>
                  <a:off x="3055938" y="2427288"/>
                  <a:ext cx="11113" cy="7937"/>
                </a:xfrm>
                <a:custGeom>
                  <a:avLst/>
                  <a:gdLst>
                    <a:gd name="T0" fmla="*/ 3 w 4"/>
                    <a:gd name="T1" fmla="*/ 1 h 3"/>
                    <a:gd name="T2" fmla="*/ 3 w 4"/>
                    <a:gd name="T3" fmla="*/ 1 h 3"/>
                    <a:gd name="T4" fmla="*/ 2 w 4"/>
                    <a:gd name="T5" fmla="*/ 1 h 3"/>
                    <a:gd name="T6" fmla="*/ 2 w 4"/>
                    <a:gd name="T7" fmla="*/ 1 h 3"/>
                    <a:gd name="T8" fmla="*/ 3 w 4"/>
                    <a:gd name="T9" fmla="*/ 0 h 3"/>
                    <a:gd name="T10" fmla="*/ 3 w 4"/>
                    <a:gd name="T11" fmla="*/ 0 h 3"/>
                    <a:gd name="T12" fmla="*/ 3 w 4"/>
                    <a:gd name="T13" fmla="*/ 0 h 3"/>
                    <a:gd name="T14" fmla="*/ 3 w 4"/>
                    <a:gd name="T15" fmla="*/ 0 h 3"/>
                    <a:gd name="T16" fmla="*/ 3 w 4"/>
                    <a:gd name="T17" fmla="*/ 0 h 3"/>
                    <a:gd name="T18" fmla="*/ 2 w 4"/>
                    <a:gd name="T19" fmla="*/ 0 h 3"/>
                    <a:gd name="T20" fmla="*/ 2 w 4"/>
                    <a:gd name="T21" fmla="*/ 1 h 3"/>
                    <a:gd name="T22" fmla="*/ 2 w 4"/>
                    <a:gd name="T23" fmla="*/ 1 h 3"/>
                    <a:gd name="T24" fmla="*/ 0 w 4"/>
                    <a:gd name="T25" fmla="*/ 2 h 3"/>
                    <a:gd name="T26" fmla="*/ 0 w 4"/>
                    <a:gd name="T27" fmla="*/ 2 h 3"/>
                    <a:gd name="T28" fmla="*/ 0 w 4"/>
                    <a:gd name="T29" fmla="*/ 2 h 3"/>
                    <a:gd name="T30" fmla="*/ 0 w 4"/>
                    <a:gd name="T31" fmla="*/ 3 h 3"/>
                    <a:gd name="T32" fmla="*/ 1 w 4"/>
                    <a:gd name="T33" fmla="*/ 3 h 3"/>
                    <a:gd name="T34" fmla="*/ 2 w 4"/>
                    <a:gd name="T35" fmla="*/ 3 h 3"/>
                    <a:gd name="T36" fmla="*/ 2 w 4"/>
                    <a:gd name="T37" fmla="*/ 2 h 3"/>
                    <a:gd name="T38" fmla="*/ 2 w 4"/>
                    <a:gd name="T39" fmla="*/ 2 h 3"/>
                    <a:gd name="T40" fmla="*/ 2 w 4"/>
                    <a:gd name="T41" fmla="*/ 2 h 3"/>
                    <a:gd name="T42" fmla="*/ 3 w 4"/>
                    <a:gd name="T43" fmla="*/ 2 h 3"/>
                    <a:gd name="T44" fmla="*/ 3 w 4"/>
                    <a:gd name="T45" fmla="*/ 2 h 3"/>
                    <a:gd name="T46" fmla="*/ 4 w 4"/>
                    <a:gd name="T47" fmla="*/ 2 h 3"/>
                    <a:gd name="T48" fmla="*/ 4 w 4"/>
                    <a:gd name="T49" fmla="*/ 1 h 3"/>
                    <a:gd name="T50" fmla="*/ 4 w 4"/>
                    <a:gd name="T51" fmla="*/ 1 h 3"/>
                    <a:gd name="T52" fmla="*/ 3 w 4"/>
                    <a:gd name="T5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3">
                      <a:moveTo>
                        <a:pt x="3" y="1"/>
                      </a:moveTo>
                      <a:cubicBezTo>
                        <a:pt x="3" y="1"/>
                        <a:pt x="3" y="1"/>
                        <a:pt x="3" y="1"/>
                      </a:cubicBezTo>
                      <a:cubicBezTo>
                        <a:pt x="3" y="1"/>
                        <a:pt x="3" y="1"/>
                        <a:pt x="2" y="1"/>
                      </a:cubicBezTo>
                      <a:cubicBezTo>
                        <a:pt x="2" y="1"/>
                        <a:pt x="2" y="1"/>
                        <a:pt x="2" y="1"/>
                      </a:cubicBezTo>
                      <a:cubicBezTo>
                        <a:pt x="2" y="1"/>
                        <a:pt x="3" y="0"/>
                        <a:pt x="3" y="0"/>
                      </a:cubicBezTo>
                      <a:cubicBezTo>
                        <a:pt x="3" y="0"/>
                        <a:pt x="3" y="0"/>
                        <a:pt x="3" y="0"/>
                      </a:cubicBezTo>
                      <a:cubicBezTo>
                        <a:pt x="3" y="0"/>
                        <a:pt x="3" y="0"/>
                        <a:pt x="3" y="0"/>
                      </a:cubicBezTo>
                      <a:cubicBezTo>
                        <a:pt x="3" y="0"/>
                        <a:pt x="3" y="0"/>
                        <a:pt x="3" y="0"/>
                      </a:cubicBezTo>
                      <a:cubicBezTo>
                        <a:pt x="3" y="0"/>
                        <a:pt x="3" y="0"/>
                        <a:pt x="3" y="0"/>
                      </a:cubicBezTo>
                      <a:cubicBezTo>
                        <a:pt x="2" y="0"/>
                        <a:pt x="2" y="0"/>
                        <a:pt x="2" y="0"/>
                      </a:cubicBezTo>
                      <a:cubicBezTo>
                        <a:pt x="2" y="1"/>
                        <a:pt x="2" y="1"/>
                        <a:pt x="2" y="1"/>
                      </a:cubicBezTo>
                      <a:cubicBezTo>
                        <a:pt x="2" y="1"/>
                        <a:pt x="2" y="1"/>
                        <a:pt x="2" y="1"/>
                      </a:cubicBezTo>
                      <a:cubicBezTo>
                        <a:pt x="0" y="2"/>
                        <a:pt x="0" y="2"/>
                        <a:pt x="0" y="2"/>
                      </a:cubicBezTo>
                      <a:cubicBezTo>
                        <a:pt x="0" y="2"/>
                        <a:pt x="0" y="2"/>
                        <a:pt x="0" y="2"/>
                      </a:cubicBezTo>
                      <a:cubicBezTo>
                        <a:pt x="0" y="2"/>
                        <a:pt x="0" y="2"/>
                        <a:pt x="0" y="2"/>
                      </a:cubicBezTo>
                      <a:cubicBezTo>
                        <a:pt x="0" y="3"/>
                        <a:pt x="0" y="3"/>
                        <a:pt x="0" y="3"/>
                      </a:cubicBezTo>
                      <a:cubicBezTo>
                        <a:pt x="0" y="3"/>
                        <a:pt x="1" y="3"/>
                        <a:pt x="1" y="3"/>
                      </a:cubicBezTo>
                      <a:cubicBezTo>
                        <a:pt x="1" y="3"/>
                        <a:pt x="2" y="3"/>
                        <a:pt x="2" y="3"/>
                      </a:cubicBezTo>
                      <a:cubicBezTo>
                        <a:pt x="2" y="3"/>
                        <a:pt x="2" y="2"/>
                        <a:pt x="2" y="2"/>
                      </a:cubicBezTo>
                      <a:cubicBezTo>
                        <a:pt x="2" y="2"/>
                        <a:pt x="2" y="2"/>
                        <a:pt x="2" y="2"/>
                      </a:cubicBezTo>
                      <a:cubicBezTo>
                        <a:pt x="2" y="2"/>
                        <a:pt x="2" y="2"/>
                        <a:pt x="2" y="2"/>
                      </a:cubicBezTo>
                      <a:cubicBezTo>
                        <a:pt x="2" y="2"/>
                        <a:pt x="3" y="2"/>
                        <a:pt x="3" y="2"/>
                      </a:cubicBezTo>
                      <a:cubicBezTo>
                        <a:pt x="3" y="2"/>
                        <a:pt x="3" y="2"/>
                        <a:pt x="3" y="2"/>
                      </a:cubicBezTo>
                      <a:cubicBezTo>
                        <a:pt x="4" y="2"/>
                        <a:pt x="4" y="2"/>
                        <a:pt x="4" y="2"/>
                      </a:cubicBezTo>
                      <a:cubicBezTo>
                        <a:pt x="4" y="1"/>
                        <a:pt x="4" y="1"/>
                        <a:pt x="4" y="1"/>
                      </a:cubicBezTo>
                      <a:cubicBezTo>
                        <a:pt x="4" y="1"/>
                        <a:pt x="4" y="1"/>
                        <a:pt x="4" y="1"/>
                      </a:cubicBezTo>
                      <a:cubicBezTo>
                        <a:pt x="4"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4" name="Freeform 4865"/>
                <p:cNvSpPr>
                  <a:spLocks/>
                </p:cNvSpPr>
                <p:nvPr/>
              </p:nvSpPr>
              <p:spPr bwMode="auto">
                <a:xfrm>
                  <a:off x="3063875" y="24130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5" name="Freeform 4866"/>
                <p:cNvSpPr>
                  <a:spLocks/>
                </p:cNvSpPr>
                <p:nvPr/>
              </p:nvSpPr>
              <p:spPr bwMode="auto">
                <a:xfrm>
                  <a:off x="3059113" y="2455863"/>
                  <a:ext cx="4763" cy="3175"/>
                </a:xfrm>
                <a:custGeom>
                  <a:avLst/>
                  <a:gdLst>
                    <a:gd name="T0" fmla="*/ 0 w 2"/>
                    <a:gd name="T1" fmla="*/ 1 h 1"/>
                    <a:gd name="T2" fmla="*/ 2 w 2"/>
                    <a:gd name="T3" fmla="*/ 1 h 1"/>
                    <a:gd name="T4" fmla="*/ 2 w 2"/>
                    <a:gd name="T5" fmla="*/ 0 h 1"/>
                    <a:gd name="T6" fmla="*/ 2 w 2"/>
                    <a:gd name="T7" fmla="*/ 0 h 1"/>
                    <a:gd name="T8" fmla="*/ 1 w 2"/>
                    <a:gd name="T9" fmla="*/ 1 h 1"/>
                    <a:gd name="T10" fmla="*/ 1 w 2"/>
                    <a:gd name="T11" fmla="*/ 1 h 1"/>
                    <a:gd name="T12" fmla="*/ 0 w 2"/>
                    <a:gd name="T13" fmla="*/ 1 h 1"/>
                    <a:gd name="T14" fmla="*/ 0 w 2"/>
                    <a:gd name="T15" fmla="*/ 1 h 1"/>
                    <a:gd name="T16" fmla="*/ 0 w 2"/>
                    <a:gd name="T17" fmla="*/ 1 h 1"/>
                    <a:gd name="T18" fmla="*/ 0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0" y="1"/>
                      </a:moveTo>
                      <a:cubicBezTo>
                        <a:pt x="2" y="1"/>
                        <a:pt x="2" y="1"/>
                        <a:pt x="2" y="1"/>
                      </a:cubicBezTo>
                      <a:cubicBezTo>
                        <a:pt x="2" y="0"/>
                        <a:pt x="2" y="0"/>
                        <a:pt x="2" y="0"/>
                      </a:cubicBezTo>
                      <a:cubicBezTo>
                        <a:pt x="2" y="0"/>
                        <a:pt x="2" y="0"/>
                        <a:pt x="2" y="0"/>
                      </a:cubicBezTo>
                      <a:cubicBezTo>
                        <a:pt x="1" y="1"/>
                        <a:pt x="1" y="1"/>
                        <a:pt x="1" y="1"/>
                      </a:cubicBezTo>
                      <a:cubicBezTo>
                        <a:pt x="1" y="1"/>
                        <a:pt x="1" y="1"/>
                        <a:pt x="1" y="1"/>
                      </a:cubicBezTo>
                      <a:cubicBezTo>
                        <a:pt x="1" y="1"/>
                        <a:pt x="0" y="1"/>
                        <a:pt x="0" y="1"/>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6" name="Freeform 4867"/>
                <p:cNvSpPr>
                  <a:spLocks/>
                </p:cNvSpPr>
                <p:nvPr/>
              </p:nvSpPr>
              <p:spPr bwMode="auto">
                <a:xfrm>
                  <a:off x="3063875" y="2444750"/>
                  <a:ext cx="3175" cy="1587"/>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0" y="0"/>
                        <a:pt x="0" y="0"/>
                        <a:pt x="0" y="1"/>
                      </a:cubicBezTo>
                      <a:cubicBezTo>
                        <a:pt x="0" y="1"/>
                        <a:pt x="0" y="1"/>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7" name="Freeform 4868"/>
                <p:cNvSpPr>
                  <a:spLocks/>
                </p:cNvSpPr>
                <p:nvPr/>
              </p:nvSpPr>
              <p:spPr bwMode="auto">
                <a:xfrm>
                  <a:off x="3059113" y="2406650"/>
                  <a:ext cx="4763" cy="7937"/>
                </a:xfrm>
                <a:custGeom>
                  <a:avLst/>
                  <a:gdLst>
                    <a:gd name="T0" fmla="*/ 2 w 2"/>
                    <a:gd name="T1" fmla="*/ 0 h 3"/>
                    <a:gd name="T2" fmla="*/ 2 w 2"/>
                    <a:gd name="T3" fmla="*/ 0 h 3"/>
                    <a:gd name="T4" fmla="*/ 1 w 2"/>
                    <a:gd name="T5" fmla="*/ 0 h 3"/>
                    <a:gd name="T6" fmla="*/ 1 w 2"/>
                    <a:gd name="T7" fmla="*/ 0 h 3"/>
                    <a:gd name="T8" fmla="*/ 0 w 2"/>
                    <a:gd name="T9" fmla="*/ 2 h 3"/>
                    <a:gd name="T10" fmla="*/ 0 w 2"/>
                    <a:gd name="T11" fmla="*/ 2 h 3"/>
                    <a:gd name="T12" fmla="*/ 0 w 2"/>
                    <a:gd name="T13" fmla="*/ 3 h 3"/>
                    <a:gd name="T14" fmla="*/ 0 w 2"/>
                    <a:gd name="T15" fmla="*/ 2 h 3"/>
                    <a:gd name="T16" fmla="*/ 0 w 2"/>
                    <a:gd name="T17" fmla="*/ 2 h 3"/>
                    <a:gd name="T18" fmla="*/ 2 w 2"/>
                    <a:gd name="T19" fmla="*/ 1 h 3"/>
                    <a:gd name="T20" fmla="*/ 2 w 2"/>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2" y="0"/>
                      </a:moveTo>
                      <a:cubicBezTo>
                        <a:pt x="2" y="0"/>
                        <a:pt x="2" y="0"/>
                        <a:pt x="2" y="0"/>
                      </a:cubicBezTo>
                      <a:cubicBezTo>
                        <a:pt x="2" y="0"/>
                        <a:pt x="2" y="0"/>
                        <a:pt x="1" y="0"/>
                      </a:cubicBezTo>
                      <a:cubicBezTo>
                        <a:pt x="1" y="0"/>
                        <a:pt x="1" y="0"/>
                        <a:pt x="1" y="0"/>
                      </a:cubicBezTo>
                      <a:cubicBezTo>
                        <a:pt x="0" y="2"/>
                        <a:pt x="0" y="2"/>
                        <a:pt x="0" y="2"/>
                      </a:cubicBezTo>
                      <a:cubicBezTo>
                        <a:pt x="0" y="2"/>
                        <a:pt x="0" y="2"/>
                        <a:pt x="0" y="2"/>
                      </a:cubicBezTo>
                      <a:cubicBezTo>
                        <a:pt x="0" y="2"/>
                        <a:pt x="0" y="3"/>
                        <a:pt x="0" y="3"/>
                      </a:cubicBezTo>
                      <a:cubicBezTo>
                        <a:pt x="0" y="3"/>
                        <a:pt x="0" y="3"/>
                        <a:pt x="0" y="2"/>
                      </a:cubicBezTo>
                      <a:cubicBezTo>
                        <a:pt x="0" y="2"/>
                        <a:pt x="0" y="2"/>
                        <a:pt x="0" y="2"/>
                      </a:cubicBezTo>
                      <a:cubicBezTo>
                        <a:pt x="2" y="1"/>
                        <a:pt x="2" y="1"/>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8" name="Freeform 4869"/>
                <p:cNvSpPr>
                  <a:spLocks/>
                </p:cNvSpPr>
                <p:nvPr/>
              </p:nvSpPr>
              <p:spPr bwMode="auto">
                <a:xfrm>
                  <a:off x="3044825" y="2400300"/>
                  <a:ext cx="1588"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1" y="0"/>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89" name="Freeform 4870"/>
                <p:cNvSpPr>
                  <a:spLocks/>
                </p:cNvSpPr>
                <p:nvPr/>
              </p:nvSpPr>
              <p:spPr bwMode="auto">
                <a:xfrm>
                  <a:off x="3046413" y="2420938"/>
                  <a:ext cx="3175" cy="0"/>
                </a:xfrm>
                <a:custGeom>
                  <a:avLst/>
                  <a:gdLst>
                    <a:gd name="T0" fmla="*/ 0 w 1"/>
                    <a:gd name="T1" fmla="*/ 1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0" name="Freeform 4871"/>
                <p:cNvSpPr>
                  <a:spLocks/>
                </p:cNvSpPr>
                <p:nvPr/>
              </p:nvSpPr>
              <p:spPr bwMode="auto">
                <a:xfrm>
                  <a:off x="3055938" y="2400300"/>
                  <a:ext cx="7938" cy="6350"/>
                </a:xfrm>
                <a:custGeom>
                  <a:avLst/>
                  <a:gdLst>
                    <a:gd name="T0" fmla="*/ 0 w 3"/>
                    <a:gd name="T1" fmla="*/ 1 h 2"/>
                    <a:gd name="T2" fmla="*/ 0 w 3"/>
                    <a:gd name="T3" fmla="*/ 2 h 2"/>
                    <a:gd name="T4" fmla="*/ 1 w 3"/>
                    <a:gd name="T5" fmla="*/ 2 h 2"/>
                    <a:gd name="T6" fmla="*/ 1 w 3"/>
                    <a:gd name="T7" fmla="*/ 1 h 2"/>
                    <a:gd name="T8" fmla="*/ 2 w 3"/>
                    <a:gd name="T9" fmla="*/ 2 h 2"/>
                    <a:gd name="T10" fmla="*/ 2 w 3"/>
                    <a:gd name="T11" fmla="*/ 2 h 2"/>
                    <a:gd name="T12" fmla="*/ 2 w 3"/>
                    <a:gd name="T13" fmla="*/ 2 h 2"/>
                    <a:gd name="T14" fmla="*/ 3 w 3"/>
                    <a:gd name="T15" fmla="*/ 1 h 2"/>
                    <a:gd name="T16" fmla="*/ 3 w 3"/>
                    <a:gd name="T17" fmla="*/ 1 h 2"/>
                    <a:gd name="T18" fmla="*/ 2 w 3"/>
                    <a:gd name="T19" fmla="*/ 0 h 2"/>
                    <a:gd name="T20" fmla="*/ 2 w 3"/>
                    <a:gd name="T21" fmla="*/ 0 h 2"/>
                    <a:gd name="T22" fmla="*/ 1 w 3"/>
                    <a:gd name="T23" fmla="*/ 0 h 2"/>
                    <a:gd name="T24" fmla="*/ 1 w 3"/>
                    <a:gd name="T25" fmla="*/ 0 h 2"/>
                    <a:gd name="T26" fmla="*/ 1 w 3"/>
                    <a:gd name="T27" fmla="*/ 1 h 2"/>
                    <a:gd name="T28" fmla="*/ 0 w 3"/>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0" y="1"/>
                      </a:moveTo>
                      <a:cubicBezTo>
                        <a:pt x="0" y="1"/>
                        <a:pt x="0" y="1"/>
                        <a:pt x="0" y="2"/>
                      </a:cubicBezTo>
                      <a:cubicBezTo>
                        <a:pt x="0" y="2"/>
                        <a:pt x="0" y="2"/>
                        <a:pt x="1" y="2"/>
                      </a:cubicBezTo>
                      <a:cubicBezTo>
                        <a:pt x="1" y="2"/>
                        <a:pt x="1" y="1"/>
                        <a:pt x="1" y="1"/>
                      </a:cubicBezTo>
                      <a:cubicBezTo>
                        <a:pt x="1" y="1"/>
                        <a:pt x="2" y="2"/>
                        <a:pt x="2" y="2"/>
                      </a:cubicBezTo>
                      <a:cubicBezTo>
                        <a:pt x="2" y="2"/>
                        <a:pt x="2" y="2"/>
                        <a:pt x="2" y="2"/>
                      </a:cubicBezTo>
                      <a:cubicBezTo>
                        <a:pt x="2" y="2"/>
                        <a:pt x="2" y="2"/>
                        <a:pt x="2" y="2"/>
                      </a:cubicBezTo>
                      <a:cubicBezTo>
                        <a:pt x="3" y="1"/>
                        <a:pt x="3" y="1"/>
                        <a:pt x="3" y="1"/>
                      </a:cubicBezTo>
                      <a:cubicBezTo>
                        <a:pt x="3" y="1"/>
                        <a:pt x="3" y="1"/>
                        <a:pt x="3" y="1"/>
                      </a:cubicBezTo>
                      <a:cubicBezTo>
                        <a:pt x="3" y="1"/>
                        <a:pt x="2" y="0"/>
                        <a:pt x="2" y="0"/>
                      </a:cubicBezTo>
                      <a:cubicBezTo>
                        <a:pt x="2" y="0"/>
                        <a:pt x="2" y="0"/>
                        <a:pt x="2" y="0"/>
                      </a:cubicBezTo>
                      <a:cubicBezTo>
                        <a:pt x="2" y="0"/>
                        <a:pt x="1" y="0"/>
                        <a:pt x="1" y="0"/>
                      </a:cubicBezTo>
                      <a:cubicBezTo>
                        <a:pt x="1" y="0"/>
                        <a:pt x="1" y="0"/>
                        <a:pt x="1" y="0"/>
                      </a:cubicBezTo>
                      <a:cubicBezTo>
                        <a:pt x="1" y="0"/>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1" name="Freeform 4872"/>
                <p:cNvSpPr>
                  <a:spLocks/>
                </p:cNvSpPr>
                <p:nvPr/>
              </p:nvSpPr>
              <p:spPr bwMode="auto">
                <a:xfrm>
                  <a:off x="3049588" y="2417763"/>
                  <a:ext cx="0" cy="3175"/>
                </a:xfrm>
                <a:custGeom>
                  <a:avLst/>
                  <a:gdLst>
                    <a:gd name="T0" fmla="*/ 1 h 1"/>
                    <a:gd name="T1" fmla="*/ 1 h 1"/>
                    <a:gd name="T2" fmla="*/ 0 h 1"/>
                    <a:gd name="T3" fmla="*/ 0 h 1"/>
                    <a:gd name="T4" fmla="*/ 0 h 1"/>
                    <a:gd name="T5" fmla="*/ 1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0"/>
                        <a:pt x="0" y="0"/>
                      </a:cubicBezTo>
                      <a:cubicBezTo>
                        <a:pt x="0" y="0"/>
                        <a:pt x="0" y="0"/>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2" name="Freeform 4873"/>
                <p:cNvSpPr>
                  <a:spLocks/>
                </p:cNvSpPr>
                <p:nvPr/>
              </p:nvSpPr>
              <p:spPr bwMode="auto">
                <a:xfrm>
                  <a:off x="3138488" y="2733675"/>
                  <a:ext cx="3175" cy="3175"/>
                </a:xfrm>
                <a:custGeom>
                  <a:avLst/>
                  <a:gdLst>
                    <a:gd name="T0" fmla="*/ 1 w 1"/>
                    <a:gd name="T1" fmla="*/ 0 h 1"/>
                    <a:gd name="T2" fmla="*/ 0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0" y="0"/>
                        <a:pt x="0" y="0"/>
                        <a:pt x="0" y="1"/>
                      </a:cubicBezTo>
                      <a:cubicBezTo>
                        <a:pt x="0" y="1"/>
                        <a:pt x="0" y="1"/>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3" name="Freeform 4874"/>
                <p:cNvSpPr>
                  <a:spLocks/>
                </p:cNvSpPr>
                <p:nvPr/>
              </p:nvSpPr>
              <p:spPr bwMode="auto">
                <a:xfrm>
                  <a:off x="3138488" y="2736850"/>
                  <a:ext cx="3175" cy="3175"/>
                </a:xfrm>
                <a:custGeom>
                  <a:avLst/>
                  <a:gdLst>
                    <a:gd name="T0" fmla="*/ 0 w 1"/>
                    <a:gd name="T1" fmla="*/ 1 h 1"/>
                    <a:gd name="T2" fmla="*/ 1 w 1"/>
                    <a:gd name="T3" fmla="*/ 1 h 1"/>
                    <a:gd name="T4" fmla="*/ 1 w 1"/>
                    <a:gd name="T5" fmla="*/ 1 h 1"/>
                    <a:gd name="T6" fmla="*/ 1 w 1"/>
                    <a:gd name="T7" fmla="*/ 1 h 1"/>
                    <a:gd name="T8" fmla="*/ 1 w 1"/>
                    <a:gd name="T9" fmla="*/ 1 h 1"/>
                    <a:gd name="T10" fmla="*/ 0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1"/>
                      </a:cubicBezTo>
                      <a:cubicBezTo>
                        <a:pt x="1" y="1"/>
                        <a:pt x="1" y="1"/>
                        <a:pt x="1" y="1"/>
                      </a:cubicBezTo>
                      <a:cubicBezTo>
                        <a:pt x="1" y="0"/>
                        <a:pt x="1"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4" name="Freeform 4875"/>
                <p:cNvSpPr>
                  <a:spLocks/>
                </p:cNvSpPr>
                <p:nvPr/>
              </p:nvSpPr>
              <p:spPr bwMode="auto">
                <a:xfrm>
                  <a:off x="3248025" y="2889250"/>
                  <a:ext cx="7938" cy="4762"/>
                </a:xfrm>
                <a:custGeom>
                  <a:avLst/>
                  <a:gdLst>
                    <a:gd name="T0" fmla="*/ 1 w 3"/>
                    <a:gd name="T1" fmla="*/ 1 h 2"/>
                    <a:gd name="T2" fmla="*/ 2 w 3"/>
                    <a:gd name="T3" fmla="*/ 1 h 2"/>
                    <a:gd name="T4" fmla="*/ 3 w 3"/>
                    <a:gd name="T5" fmla="*/ 1 h 2"/>
                    <a:gd name="T6" fmla="*/ 3 w 3"/>
                    <a:gd name="T7" fmla="*/ 1 h 2"/>
                    <a:gd name="T8" fmla="*/ 3 w 3"/>
                    <a:gd name="T9" fmla="*/ 1 h 2"/>
                    <a:gd name="T10" fmla="*/ 3 w 3"/>
                    <a:gd name="T11" fmla="*/ 1 h 2"/>
                    <a:gd name="T12" fmla="*/ 3 w 3"/>
                    <a:gd name="T13" fmla="*/ 0 h 2"/>
                    <a:gd name="T14" fmla="*/ 3 w 3"/>
                    <a:gd name="T15" fmla="*/ 0 h 2"/>
                    <a:gd name="T16" fmla="*/ 2 w 3"/>
                    <a:gd name="T17" fmla="*/ 0 h 2"/>
                    <a:gd name="T18" fmla="*/ 1 w 3"/>
                    <a:gd name="T19" fmla="*/ 1 h 2"/>
                    <a:gd name="T20" fmla="*/ 0 w 3"/>
                    <a:gd name="T21" fmla="*/ 1 h 2"/>
                    <a:gd name="T22" fmla="*/ 0 w 3"/>
                    <a:gd name="T23" fmla="*/ 1 h 2"/>
                    <a:gd name="T24" fmla="*/ 1 w 3"/>
                    <a:gd name="T25" fmla="*/ 2 h 2"/>
                    <a:gd name="T26" fmla="*/ 1 w 3"/>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
                      <a:moveTo>
                        <a:pt x="1" y="1"/>
                      </a:moveTo>
                      <a:cubicBezTo>
                        <a:pt x="1" y="1"/>
                        <a:pt x="1" y="1"/>
                        <a:pt x="2" y="1"/>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0"/>
                        <a:pt x="3" y="0"/>
                        <a:pt x="3" y="0"/>
                      </a:cubicBezTo>
                      <a:cubicBezTo>
                        <a:pt x="2" y="0"/>
                        <a:pt x="2" y="0"/>
                        <a:pt x="2" y="0"/>
                      </a:cubicBezTo>
                      <a:cubicBezTo>
                        <a:pt x="1" y="1"/>
                        <a:pt x="1" y="1"/>
                        <a:pt x="1" y="1"/>
                      </a:cubicBezTo>
                      <a:cubicBezTo>
                        <a:pt x="0" y="1"/>
                        <a:pt x="0" y="1"/>
                        <a:pt x="0" y="1"/>
                      </a:cubicBezTo>
                      <a:cubicBezTo>
                        <a:pt x="0" y="1"/>
                        <a:pt x="0" y="1"/>
                        <a:pt x="0" y="1"/>
                      </a:cubicBezTo>
                      <a:cubicBezTo>
                        <a:pt x="0" y="1"/>
                        <a:pt x="0" y="2"/>
                        <a:pt x="1" y="2"/>
                      </a:cubicBezTo>
                      <a:cubicBezTo>
                        <a:pt x="1"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5" name="Freeform 4876"/>
                <p:cNvSpPr>
                  <a:spLocks/>
                </p:cNvSpPr>
                <p:nvPr/>
              </p:nvSpPr>
              <p:spPr bwMode="auto">
                <a:xfrm>
                  <a:off x="3144838" y="2768600"/>
                  <a:ext cx="3175" cy="0"/>
                </a:xfrm>
                <a:custGeom>
                  <a:avLst/>
                  <a:gdLst>
                    <a:gd name="T0" fmla="*/ 0 w 1"/>
                    <a:gd name="T1" fmla="*/ 1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6" name="Freeform 4877"/>
                <p:cNvSpPr>
                  <a:spLocks/>
                </p:cNvSpPr>
                <p:nvPr/>
              </p:nvSpPr>
              <p:spPr bwMode="auto">
                <a:xfrm>
                  <a:off x="3209925" y="2857500"/>
                  <a:ext cx="0" cy="3175"/>
                </a:xfrm>
                <a:custGeom>
                  <a:avLst/>
                  <a:gdLst>
                    <a:gd name="T0" fmla="*/ 1 h 1"/>
                    <a:gd name="T1" fmla="*/ 1 h 1"/>
                    <a:gd name="T2" fmla="*/ 0 h 1"/>
                    <a:gd name="T3" fmla="*/ 1 h 1"/>
                    <a:gd name="T4" fmla="*/ 1 h 1"/>
                    <a:gd name="T5" fmla="*/ 1 h 1"/>
                  </a:gdLst>
                  <a:ahLst/>
                  <a:cxnLst>
                    <a:cxn ang="0">
                      <a:pos x="0" y="T0"/>
                    </a:cxn>
                    <a:cxn ang="0">
                      <a:pos x="0" y="T1"/>
                    </a:cxn>
                    <a:cxn ang="0">
                      <a:pos x="0" y="T2"/>
                    </a:cxn>
                    <a:cxn ang="0">
                      <a:pos x="0" y="T3"/>
                    </a:cxn>
                    <a:cxn ang="0">
                      <a:pos x="0" y="T4"/>
                    </a:cxn>
                    <a:cxn ang="0">
                      <a:pos x="0" y="T5"/>
                    </a:cxn>
                  </a:cxnLst>
                  <a:rect l="0" t="0" r="r" b="b"/>
                  <a:pathLst>
                    <a:path h="1">
                      <a:moveTo>
                        <a:pt x="0" y="1"/>
                      </a:moveTo>
                      <a:cubicBezTo>
                        <a:pt x="0" y="1"/>
                        <a:pt x="0" y="1"/>
                        <a:pt x="0" y="1"/>
                      </a:cubicBezTo>
                      <a:cubicBezTo>
                        <a:pt x="0" y="1"/>
                        <a:pt x="0" y="0"/>
                        <a:pt x="0" y="0"/>
                      </a:cubicBezTo>
                      <a:cubicBezTo>
                        <a:pt x="0" y="0"/>
                        <a:pt x="0" y="0"/>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7" name="Oval 4878"/>
                <p:cNvSpPr>
                  <a:spLocks noChangeArrowheads="1"/>
                </p:cNvSpPr>
                <p:nvPr/>
              </p:nvSpPr>
              <p:spPr bwMode="auto">
                <a:xfrm>
                  <a:off x="3206750" y="2857500"/>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8" name="Freeform 4879"/>
                <p:cNvSpPr>
                  <a:spLocks/>
                </p:cNvSpPr>
                <p:nvPr/>
              </p:nvSpPr>
              <p:spPr bwMode="auto">
                <a:xfrm>
                  <a:off x="3144838" y="27400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499" name="Freeform 4880"/>
                <p:cNvSpPr>
                  <a:spLocks/>
                </p:cNvSpPr>
                <p:nvPr/>
              </p:nvSpPr>
              <p:spPr bwMode="auto">
                <a:xfrm>
                  <a:off x="3195638" y="2836863"/>
                  <a:ext cx="3175" cy="0"/>
                </a:xfrm>
                <a:custGeom>
                  <a:avLst/>
                  <a:gdLst>
                    <a:gd name="T0" fmla="*/ 1 w 1"/>
                    <a:gd name="T1" fmla="*/ 1 w 1"/>
                    <a:gd name="T2" fmla="*/ 1 w 1"/>
                    <a:gd name="T3" fmla="*/ 1 w 1"/>
                    <a:gd name="T4" fmla="*/ 1 w 1"/>
                    <a:gd name="T5" fmla="*/ 0 w 1"/>
                    <a:gd name="T6" fmla="*/ 0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0" name="Freeform 4881"/>
                <p:cNvSpPr>
                  <a:spLocks/>
                </p:cNvSpPr>
                <p:nvPr/>
              </p:nvSpPr>
              <p:spPr bwMode="auto">
                <a:xfrm>
                  <a:off x="3201988" y="2840038"/>
                  <a:ext cx="3175" cy="3175"/>
                </a:xfrm>
                <a:custGeom>
                  <a:avLst/>
                  <a:gdLst>
                    <a:gd name="T0" fmla="*/ 1 w 1"/>
                    <a:gd name="T1" fmla="*/ 0 h 1"/>
                    <a:gd name="T2" fmla="*/ 0 w 1"/>
                    <a:gd name="T3" fmla="*/ 0 h 1"/>
                    <a:gd name="T4" fmla="*/ 0 w 1"/>
                    <a:gd name="T5" fmla="*/ 0 h 1"/>
                    <a:gd name="T6" fmla="*/ 0 w 1"/>
                    <a:gd name="T7" fmla="*/ 0 h 1"/>
                    <a:gd name="T8" fmla="*/ 1 w 1"/>
                    <a:gd name="T9" fmla="*/ 1 h 1"/>
                    <a:gd name="T10" fmla="*/ 1 w 1"/>
                    <a:gd name="T11" fmla="*/ 0 h 1"/>
                    <a:gd name="T12" fmla="*/ 1 w 1"/>
                    <a:gd name="T13" fmla="*/ 1 h 1"/>
                    <a:gd name="T14" fmla="*/ 1 w 1"/>
                    <a:gd name="T15" fmla="*/ 1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0"/>
                        <a:pt x="0" y="0"/>
                        <a:pt x="0" y="0"/>
                      </a:cubicBezTo>
                      <a:cubicBezTo>
                        <a:pt x="0" y="0"/>
                        <a:pt x="0" y="0"/>
                        <a:pt x="0" y="0"/>
                      </a:cubicBezTo>
                      <a:cubicBezTo>
                        <a:pt x="0" y="0"/>
                        <a:pt x="0" y="0"/>
                        <a:pt x="0" y="0"/>
                      </a:cubicBezTo>
                      <a:cubicBezTo>
                        <a:pt x="0" y="0"/>
                        <a:pt x="1" y="1"/>
                        <a:pt x="1" y="1"/>
                      </a:cubicBezTo>
                      <a:cubicBezTo>
                        <a:pt x="1" y="1"/>
                        <a:pt x="1" y="0"/>
                        <a:pt x="1" y="0"/>
                      </a:cubicBezTo>
                      <a:cubicBezTo>
                        <a:pt x="1" y="0"/>
                        <a:pt x="1" y="1"/>
                        <a:pt x="1" y="1"/>
                      </a:cubicBezTo>
                      <a:cubicBezTo>
                        <a:pt x="1" y="1"/>
                        <a:pt x="1"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1" name="Freeform 4882"/>
                <p:cNvSpPr>
                  <a:spLocks/>
                </p:cNvSpPr>
                <p:nvPr/>
              </p:nvSpPr>
              <p:spPr bwMode="auto">
                <a:xfrm>
                  <a:off x="3205163" y="2843213"/>
                  <a:ext cx="4763" cy="3175"/>
                </a:xfrm>
                <a:custGeom>
                  <a:avLst/>
                  <a:gdLst>
                    <a:gd name="T0" fmla="*/ 1 w 2"/>
                    <a:gd name="T1" fmla="*/ 1 h 1"/>
                    <a:gd name="T2" fmla="*/ 2 w 2"/>
                    <a:gd name="T3" fmla="*/ 1 h 1"/>
                    <a:gd name="T4" fmla="*/ 1 w 2"/>
                    <a:gd name="T5" fmla="*/ 1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0"/>
                        <a:pt x="1" y="1"/>
                        <a:pt x="1" y="1"/>
                      </a:cubicBezTo>
                      <a:cubicBezTo>
                        <a:pt x="1" y="0"/>
                        <a:pt x="1" y="0"/>
                        <a:pt x="1" y="0"/>
                      </a:cubicBezTo>
                      <a:cubicBezTo>
                        <a:pt x="0" y="0"/>
                        <a:pt x="0" y="1"/>
                        <a:pt x="0" y="1"/>
                      </a:cubicBezTo>
                      <a:cubicBezTo>
                        <a:pt x="0" y="1"/>
                        <a:pt x="0" y="1"/>
                        <a:pt x="0" y="1"/>
                      </a:cubicBezTo>
                      <a:lnTo>
                        <a:pt x="1"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2" name="Freeform 4883"/>
                <p:cNvSpPr>
                  <a:spLocks/>
                </p:cNvSpPr>
                <p:nvPr/>
              </p:nvSpPr>
              <p:spPr bwMode="auto">
                <a:xfrm>
                  <a:off x="3201988" y="2843213"/>
                  <a:ext cx="3175" cy="0"/>
                </a:xfrm>
                <a:custGeom>
                  <a:avLst/>
                  <a:gdLst>
                    <a:gd name="T0" fmla="*/ 0 w 1"/>
                    <a:gd name="T1" fmla="*/ 0 w 1"/>
                    <a:gd name="T2" fmla="*/ 1 w 1"/>
                    <a:gd name="T3" fmla="*/ 1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1" y="0"/>
                        <a:pt x="1" y="0"/>
                      </a:cubicBezTo>
                      <a:cubicBezTo>
                        <a:pt x="1"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3" name="Freeform 4884"/>
                <p:cNvSpPr>
                  <a:spLocks/>
                </p:cNvSpPr>
                <p:nvPr/>
              </p:nvSpPr>
              <p:spPr bwMode="auto">
                <a:xfrm>
                  <a:off x="3222625" y="2874963"/>
                  <a:ext cx="1588" cy="0"/>
                </a:xfrm>
                <a:custGeom>
                  <a:avLst/>
                  <a:gdLst>
                    <a:gd name="T0" fmla="*/ 0 w 1"/>
                    <a:gd name="T1" fmla="*/ 0 w 1"/>
                    <a:gd name="T2" fmla="*/ 0 w 1"/>
                    <a:gd name="T3" fmla="*/ 1 w 1"/>
                    <a:gd name="T4" fmla="*/ 1 w 1"/>
                    <a:gd name="T5" fmla="*/ 1 w 1"/>
                    <a:gd name="T6" fmla="*/ 0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1" y="0"/>
                        <a:pt x="1" y="0"/>
                      </a:cubicBezTo>
                      <a:cubicBezTo>
                        <a:pt x="1" y="0"/>
                        <a:pt x="1" y="0"/>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4" name="Freeform 4885"/>
                <p:cNvSpPr>
                  <a:spLocks/>
                </p:cNvSpPr>
                <p:nvPr/>
              </p:nvSpPr>
              <p:spPr bwMode="auto">
                <a:xfrm>
                  <a:off x="3181350" y="2805113"/>
                  <a:ext cx="3175" cy="3175"/>
                </a:xfrm>
                <a:custGeom>
                  <a:avLst/>
                  <a:gdLst>
                    <a:gd name="T0" fmla="*/ 1 w 1"/>
                    <a:gd name="T1" fmla="*/ 1 h 1"/>
                    <a:gd name="T2" fmla="*/ 1 w 1"/>
                    <a:gd name="T3" fmla="*/ 0 h 1"/>
                    <a:gd name="T4" fmla="*/ 0 w 1"/>
                    <a:gd name="T5" fmla="*/ 0 h 1"/>
                    <a:gd name="T6" fmla="*/ 0 w 1"/>
                    <a:gd name="T7" fmla="*/ 1 h 1"/>
                    <a:gd name="T8" fmla="*/ 0 w 1"/>
                    <a:gd name="T9" fmla="*/ 1 h 1"/>
                    <a:gd name="T10" fmla="*/ 1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0"/>
                        <a:pt x="1" y="0"/>
                        <a:pt x="1" y="0"/>
                      </a:cubicBezTo>
                      <a:cubicBezTo>
                        <a:pt x="1" y="0"/>
                        <a:pt x="0" y="0"/>
                        <a:pt x="0" y="0"/>
                      </a:cubicBezTo>
                      <a:cubicBezTo>
                        <a:pt x="0" y="1"/>
                        <a:pt x="0" y="1"/>
                        <a:pt x="0" y="1"/>
                      </a:cubicBezTo>
                      <a:cubicBezTo>
                        <a:pt x="0" y="1"/>
                        <a:pt x="0" y="1"/>
                        <a:pt x="0" y="1"/>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5" name="Oval 4886"/>
                <p:cNvSpPr>
                  <a:spLocks noChangeArrowheads="1"/>
                </p:cNvSpPr>
                <p:nvPr/>
              </p:nvSpPr>
              <p:spPr bwMode="auto">
                <a:xfrm>
                  <a:off x="3227388" y="2876550"/>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6" name="Freeform 4887"/>
                <p:cNvSpPr>
                  <a:spLocks/>
                </p:cNvSpPr>
                <p:nvPr/>
              </p:nvSpPr>
              <p:spPr bwMode="auto">
                <a:xfrm>
                  <a:off x="3224213" y="2874963"/>
                  <a:ext cx="0" cy="1587"/>
                </a:xfrm>
                <a:custGeom>
                  <a:avLst/>
                  <a:gdLst>
                    <a:gd name="T0" fmla="*/ 0 h 1"/>
                    <a:gd name="T1" fmla="*/ 1 h 1"/>
                    <a:gd name="T2" fmla="*/ 0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1"/>
                        <a:pt x="0" y="1"/>
                      </a:cubicBezTo>
                      <a:cubicBezTo>
                        <a:pt x="0" y="1"/>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7" name="Freeform 4888"/>
                <p:cNvSpPr>
                  <a:spLocks/>
                </p:cNvSpPr>
                <p:nvPr/>
              </p:nvSpPr>
              <p:spPr bwMode="auto">
                <a:xfrm>
                  <a:off x="3227388" y="2882900"/>
                  <a:ext cx="3175" cy="3175"/>
                </a:xfrm>
                <a:custGeom>
                  <a:avLst/>
                  <a:gdLst>
                    <a:gd name="T0" fmla="*/ 1 w 1"/>
                    <a:gd name="T1" fmla="*/ 0 h 1"/>
                    <a:gd name="T2" fmla="*/ 1 w 1"/>
                    <a:gd name="T3" fmla="*/ 0 h 1"/>
                    <a:gd name="T4" fmla="*/ 1 w 1"/>
                    <a:gd name="T5" fmla="*/ 0 h 1"/>
                    <a:gd name="T6" fmla="*/ 0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0" y="0"/>
                        <a:pt x="0" y="0"/>
                        <a:pt x="0" y="0"/>
                      </a:cubicBezTo>
                      <a:cubicBezTo>
                        <a:pt x="0"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8" name="Freeform 4889"/>
                <p:cNvSpPr>
                  <a:spLocks/>
                </p:cNvSpPr>
                <p:nvPr/>
              </p:nvSpPr>
              <p:spPr bwMode="auto">
                <a:xfrm>
                  <a:off x="3236913" y="2889250"/>
                  <a:ext cx="14288" cy="7937"/>
                </a:xfrm>
                <a:custGeom>
                  <a:avLst/>
                  <a:gdLst>
                    <a:gd name="T0" fmla="*/ 4 w 5"/>
                    <a:gd name="T1" fmla="*/ 1 h 3"/>
                    <a:gd name="T2" fmla="*/ 4 w 5"/>
                    <a:gd name="T3" fmla="*/ 1 h 3"/>
                    <a:gd name="T4" fmla="*/ 3 w 5"/>
                    <a:gd name="T5" fmla="*/ 1 h 3"/>
                    <a:gd name="T6" fmla="*/ 3 w 5"/>
                    <a:gd name="T7" fmla="*/ 1 h 3"/>
                    <a:gd name="T8" fmla="*/ 1 w 5"/>
                    <a:gd name="T9" fmla="*/ 0 h 3"/>
                    <a:gd name="T10" fmla="*/ 0 w 5"/>
                    <a:gd name="T11" fmla="*/ 1 h 3"/>
                    <a:gd name="T12" fmla="*/ 1 w 5"/>
                    <a:gd name="T13" fmla="*/ 2 h 3"/>
                    <a:gd name="T14" fmla="*/ 2 w 5"/>
                    <a:gd name="T15" fmla="*/ 2 h 3"/>
                    <a:gd name="T16" fmla="*/ 2 w 5"/>
                    <a:gd name="T17" fmla="*/ 2 h 3"/>
                    <a:gd name="T18" fmla="*/ 2 w 5"/>
                    <a:gd name="T19" fmla="*/ 2 h 3"/>
                    <a:gd name="T20" fmla="*/ 2 w 5"/>
                    <a:gd name="T21" fmla="*/ 3 h 3"/>
                    <a:gd name="T22" fmla="*/ 1 w 5"/>
                    <a:gd name="T23" fmla="*/ 3 h 3"/>
                    <a:gd name="T24" fmla="*/ 2 w 5"/>
                    <a:gd name="T25" fmla="*/ 3 h 3"/>
                    <a:gd name="T26" fmla="*/ 2 w 5"/>
                    <a:gd name="T27" fmla="*/ 3 h 3"/>
                    <a:gd name="T28" fmla="*/ 3 w 5"/>
                    <a:gd name="T29" fmla="*/ 3 h 3"/>
                    <a:gd name="T30" fmla="*/ 4 w 5"/>
                    <a:gd name="T31" fmla="*/ 3 h 3"/>
                    <a:gd name="T32" fmla="*/ 5 w 5"/>
                    <a:gd name="T33" fmla="*/ 2 h 3"/>
                    <a:gd name="T34" fmla="*/ 5 w 5"/>
                    <a:gd name="T35" fmla="*/ 2 h 3"/>
                    <a:gd name="T36" fmla="*/ 5 w 5"/>
                    <a:gd name="T37" fmla="*/ 2 h 3"/>
                    <a:gd name="T38" fmla="*/ 5 w 5"/>
                    <a:gd name="T39" fmla="*/ 2 h 3"/>
                    <a:gd name="T40" fmla="*/ 4 w 5"/>
                    <a:gd name="T41" fmla="*/ 2 h 3"/>
                    <a:gd name="T42" fmla="*/ 4 w 5"/>
                    <a:gd name="T43" fmla="*/ 2 h 3"/>
                    <a:gd name="T44" fmla="*/ 4 w 5"/>
                    <a:gd name="T4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3">
                      <a:moveTo>
                        <a:pt x="4" y="1"/>
                      </a:moveTo>
                      <a:cubicBezTo>
                        <a:pt x="4" y="1"/>
                        <a:pt x="4" y="1"/>
                        <a:pt x="4" y="1"/>
                      </a:cubicBezTo>
                      <a:cubicBezTo>
                        <a:pt x="3" y="1"/>
                        <a:pt x="3" y="1"/>
                        <a:pt x="3" y="1"/>
                      </a:cubicBezTo>
                      <a:cubicBezTo>
                        <a:pt x="3" y="1"/>
                        <a:pt x="3" y="1"/>
                        <a:pt x="3" y="1"/>
                      </a:cubicBezTo>
                      <a:cubicBezTo>
                        <a:pt x="1" y="0"/>
                        <a:pt x="1" y="0"/>
                        <a:pt x="1" y="0"/>
                      </a:cubicBezTo>
                      <a:cubicBezTo>
                        <a:pt x="1" y="0"/>
                        <a:pt x="0" y="1"/>
                        <a:pt x="0" y="1"/>
                      </a:cubicBezTo>
                      <a:cubicBezTo>
                        <a:pt x="0" y="1"/>
                        <a:pt x="1" y="2"/>
                        <a:pt x="1" y="2"/>
                      </a:cubicBezTo>
                      <a:cubicBezTo>
                        <a:pt x="1" y="2"/>
                        <a:pt x="2" y="2"/>
                        <a:pt x="2" y="2"/>
                      </a:cubicBezTo>
                      <a:cubicBezTo>
                        <a:pt x="2" y="2"/>
                        <a:pt x="2" y="2"/>
                        <a:pt x="2" y="2"/>
                      </a:cubicBezTo>
                      <a:cubicBezTo>
                        <a:pt x="2" y="2"/>
                        <a:pt x="2" y="2"/>
                        <a:pt x="2" y="2"/>
                      </a:cubicBezTo>
                      <a:cubicBezTo>
                        <a:pt x="2" y="2"/>
                        <a:pt x="2" y="2"/>
                        <a:pt x="2" y="3"/>
                      </a:cubicBezTo>
                      <a:cubicBezTo>
                        <a:pt x="2" y="3"/>
                        <a:pt x="1" y="3"/>
                        <a:pt x="1" y="3"/>
                      </a:cubicBezTo>
                      <a:cubicBezTo>
                        <a:pt x="1" y="3"/>
                        <a:pt x="2" y="3"/>
                        <a:pt x="2" y="3"/>
                      </a:cubicBezTo>
                      <a:cubicBezTo>
                        <a:pt x="2" y="3"/>
                        <a:pt x="2" y="3"/>
                        <a:pt x="2" y="3"/>
                      </a:cubicBezTo>
                      <a:cubicBezTo>
                        <a:pt x="3" y="3"/>
                        <a:pt x="3" y="3"/>
                        <a:pt x="3" y="3"/>
                      </a:cubicBezTo>
                      <a:cubicBezTo>
                        <a:pt x="3" y="3"/>
                        <a:pt x="4" y="3"/>
                        <a:pt x="4" y="3"/>
                      </a:cubicBezTo>
                      <a:cubicBezTo>
                        <a:pt x="5" y="2"/>
                        <a:pt x="5" y="2"/>
                        <a:pt x="5" y="2"/>
                      </a:cubicBezTo>
                      <a:cubicBezTo>
                        <a:pt x="5" y="2"/>
                        <a:pt x="5" y="2"/>
                        <a:pt x="5" y="2"/>
                      </a:cubicBezTo>
                      <a:cubicBezTo>
                        <a:pt x="5" y="2"/>
                        <a:pt x="5" y="2"/>
                        <a:pt x="5" y="2"/>
                      </a:cubicBezTo>
                      <a:cubicBezTo>
                        <a:pt x="5" y="2"/>
                        <a:pt x="5" y="2"/>
                        <a:pt x="5" y="2"/>
                      </a:cubicBezTo>
                      <a:cubicBezTo>
                        <a:pt x="5" y="2"/>
                        <a:pt x="4" y="2"/>
                        <a:pt x="4" y="2"/>
                      </a:cubicBezTo>
                      <a:cubicBezTo>
                        <a:pt x="4" y="2"/>
                        <a:pt x="4" y="2"/>
                        <a:pt x="4" y="2"/>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09" name="Freeform 4890"/>
                <p:cNvSpPr>
                  <a:spLocks/>
                </p:cNvSpPr>
                <p:nvPr/>
              </p:nvSpPr>
              <p:spPr bwMode="auto">
                <a:xfrm>
                  <a:off x="3222625" y="2871788"/>
                  <a:ext cx="7938" cy="0"/>
                </a:xfrm>
                <a:custGeom>
                  <a:avLst/>
                  <a:gdLst>
                    <a:gd name="T0" fmla="*/ 2 w 3"/>
                    <a:gd name="T1" fmla="*/ 3 w 3"/>
                    <a:gd name="T2" fmla="*/ 2 w 3"/>
                    <a:gd name="T3" fmla="*/ 1 w 3"/>
                    <a:gd name="T4" fmla="*/ 1 w 3"/>
                    <a:gd name="T5" fmla="*/ 0 w 3"/>
                    <a:gd name="T6" fmla="*/ 1 w 3"/>
                    <a:gd name="T7" fmla="*/ 1 w 3"/>
                    <a:gd name="T8" fmla="*/ 2 w 3"/>
                    <a:gd name="T9" fmla="*/ 2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3">
                      <a:moveTo>
                        <a:pt x="2" y="0"/>
                      </a:moveTo>
                      <a:cubicBezTo>
                        <a:pt x="3" y="0"/>
                        <a:pt x="3" y="0"/>
                        <a:pt x="3" y="0"/>
                      </a:cubicBezTo>
                      <a:cubicBezTo>
                        <a:pt x="3" y="0"/>
                        <a:pt x="3" y="0"/>
                        <a:pt x="2" y="0"/>
                      </a:cubicBezTo>
                      <a:cubicBezTo>
                        <a:pt x="1" y="0"/>
                        <a:pt x="1" y="0"/>
                        <a:pt x="1" y="0"/>
                      </a:cubicBezTo>
                      <a:cubicBezTo>
                        <a:pt x="1" y="0"/>
                        <a:pt x="1" y="0"/>
                        <a:pt x="1" y="0"/>
                      </a:cubicBezTo>
                      <a:cubicBezTo>
                        <a:pt x="1" y="0"/>
                        <a:pt x="1" y="0"/>
                        <a:pt x="0" y="0"/>
                      </a:cubicBezTo>
                      <a:cubicBezTo>
                        <a:pt x="0" y="0"/>
                        <a:pt x="1" y="0"/>
                        <a:pt x="1" y="0"/>
                      </a:cubicBezTo>
                      <a:cubicBezTo>
                        <a:pt x="1" y="0"/>
                        <a:pt x="1" y="0"/>
                        <a:pt x="1" y="0"/>
                      </a:cubicBezTo>
                      <a:cubicBezTo>
                        <a:pt x="2" y="0"/>
                        <a:pt x="2"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0" name="Freeform 4891"/>
                <p:cNvSpPr>
                  <a:spLocks/>
                </p:cNvSpPr>
                <p:nvPr/>
              </p:nvSpPr>
              <p:spPr bwMode="auto">
                <a:xfrm>
                  <a:off x="3216275" y="286067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1" name="Freeform 4892"/>
                <p:cNvSpPr>
                  <a:spLocks/>
                </p:cNvSpPr>
                <p:nvPr/>
              </p:nvSpPr>
              <p:spPr bwMode="auto">
                <a:xfrm>
                  <a:off x="3213100" y="2862263"/>
                  <a:ext cx="6350" cy="0"/>
                </a:xfrm>
                <a:custGeom>
                  <a:avLst/>
                  <a:gdLst>
                    <a:gd name="T0" fmla="*/ 0 w 2"/>
                    <a:gd name="T1" fmla="*/ 0 w 2"/>
                    <a:gd name="T2" fmla="*/ 0 w 2"/>
                    <a:gd name="T3" fmla="*/ 1 w 2"/>
                    <a:gd name="T4" fmla="*/ 2 w 2"/>
                    <a:gd name="T5" fmla="*/ 1 w 2"/>
                    <a:gd name="T6" fmla="*/ 1 w 2"/>
                    <a:gd name="T7" fmla="*/ 0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0" y="0"/>
                      </a:moveTo>
                      <a:cubicBezTo>
                        <a:pt x="0" y="0"/>
                        <a:pt x="0" y="0"/>
                        <a:pt x="0" y="0"/>
                      </a:cubicBezTo>
                      <a:cubicBezTo>
                        <a:pt x="0" y="0"/>
                        <a:pt x="0" y="0"/>
                        <a:pt x="0" y="0"/>
                      </a:cubicBezTo>
                      <a:cubicBezTo>
                        <a:pt x="1" y="0"/>
                        <a:pt x="1" y="0"/>
                        <a:pt x="1" y="0"/>
                      </a:cubicBezTo>
                      <a:cubicBezTo>
                        <a:pt x="1" y="0"/>
                        <a:pt x="2" y="0"/>
                        <a:pt x="2" y="0"/>
                      </a:cubicBezTo>
                      <a:cubicBezTo>
                        <a:pt x="2"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2" name="Oval 4893"/>
                <p:cNvSpPr>
                  <a:spLocks noChangeArrowheads="1"/>
                </p:cNvSpPr>
                <p:nvPr/>
              </p:nvSpPr>
              <p:spPr bwMode="auto">
                <a:xfrm>
                  <a:off x="3213100" y="2860675"/>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3" name="Freeform 4894"/>
                <p:cNvSpPr>
                  <a:spLocks/>
                </p:cNvSpPr>
                <p:nvPr/>
              </p:nvSpPr>
              <p:spPr bwMode="auto">
                <a:xfrm>
                  <a:off x="3209925" y="2854325"/>
                  <a:ext cx="3175" cy="3175"/>
                </a:xfrm>
                <a:custGeom>
                  <a:avLst/>
                  <a:gdLst>
                    <a:gd name="T0" fmla="*/ 1 w 1"/>
                    <a:gd name="T1" fmla="*/ 1 h 1"/>
                    <a:gd name="T2" fmla="*/ 1 w 1"/>
                    <a:gd name="T3" fmla="*/ 1 h 1"/>
                    <a:gd name="T4" fmla="*/ 0 w 1"/>
                    <a:gd name="T5" fmla="*/ 1 h 1"/>
                    <a:gd name="T6" fmla="*/ 0 w 1"/>
                    <a:gd name="T7" fmla="*/ 1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0" y="0"/>
                        <a:pt x="0" y="1"/>
                        <a:pt x="0" y="1"/>
                      </a:cubicBezTo>
                      <a:cubicBezTo>
                        <a:pt x="0" y="1"/>
                        <a:pt x="0" y="1"/>
                        <a:pt x="0" y="1"/>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4" name="Oval 4895"/>
                <p:cNvSpPr>
                  <a:spLocks noChangeArrowheads="1"/>
                </p:cNvSpPr>
                <p:nvPr/>
              </p:nvSpPr>
              <p:spPr bwMode="auto">
                <a:xfrm>
                  <a:off x="3148013" y="2776538"/>
                  <a:ext cx="1588"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5" name="Freeform 4896"/>
                <p:cNvSpPr>
                  <a:spLocks/>
                </p:cNvSpPr>
                <p:nvPr/>
              </p:nvSpPr>
              <p:spPr bwMode="auto">
                <a:xfrm>
                  <a:off x="3152775" y="277653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6" name="Freeform 4897"/>
                <p:cNvSpPr>
                  <a:spLocks/>
                </p:cNvSpPr>
                <p:nvPr/>
              </p:nvSpPr>
              <p:spPr bwMode="auto">
                <a:xfrm>
                  <a:off x="3159125" y="2779713"/>
                  <a:ext cx="0" cy="317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7" name="Freeform 4898"/>
                <p:cNvSpPr>
                  <a:spLocks/>
                </p:cNvSpPr>
                <p:nvPr/>
              </p:nvSpPr>
              <p:spPr bwMode="auto">
                <a:xfrm>
                  <a:off x="3155950" y="2771775"/>
                  <a:ext cx="3175" cy="1587"/>
                </a:xfrm>
                <a:custGeom>
                  <a:avLst/>
                  <a:gdLst>
                    <a:gd name="T0" fmla="*/ 1 w 1"/>
                    <a:gd name="T1" fmla="*/ 0 h 1"/>
                    <a:gd name="T2" fmla="*/ 0 w 1"/>
                    <a:gd name="T3" fmla="*/ 0 h 1"/>
                    <a:gd name="T4" fmla="*/ 0 w 1"/>
                    <a:gd name="T5" fmla="*/ 1 h 1"/>
                    <a:gd name="T6" fmla="*/ 1 w 1"/>
                    <a:gd name="T7" fmla="*/ 1 h 1"/>
                    <a:gd name="T8" fmla="*/ 1 w 1"/>
                    <a:gd name="T9" fmla="*/ 1 h 1"/>
                    <a:gd name="T10" fmla="*/ 1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0" y="0"/>
                        <a:pt x="0" y="0"/>
                        <a:pt x="0" y="0"/>
                      </a:cubicBezTo>
                      <a:cubicBezTo>
                        <a:pt x="0" y="0"/>
                        <a:pt x="0" y="1"/>
                        <a:pt x="0" y="1"/>
                      </a:cubicBezTo>
                      <a:cubicBezTo>
                        <a:pt x="0" y="1"/>
                        <a:pt x="1" y="1"/>
                        <a:pt x="1" y="1"/>
                      </a:cubicBezTo>
                      <a:cubicBezTo>
                        <a:pt x="1" y="1"/>
                        <a:pt x="1" y="1"/>
                        <a:pt x="1" y="1"/>
                      </a:cubicBezTo>
                      <a:cubicBezTo>
                        <a:pt x="1" y="1"/>
                        <a:pt x="1"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8" name="Freeform 4899"/>
                <p:cNvSpPr>
                  <a:spLocks/>
                </p:cNvSpPr>
                <p:nvPr/>
              </p:nvSpPr>
              <p:spPr bwMode="auto">
                <a:xfrm>
                  <a:off x="3148013" y="2768600"/>
                  <a:ext cx="4763" cy="4762"/>
                </a:xfrm>
                <a:custGeom>
                  <a:avLst/>
                  <a:gdLst>
                    <a:gd name="T0" fmla="*/ 1 w 2"/>
                    <a:gd name="T1" fmla="*/ 1 h 2"/>
                    <a:gd name="T2" fmla="*/ 0 w 2"/>
                    <a:gd name="T3" fmla="*/ 1 h 2"/>
                    <a:gd name="T4" fmla="*/ 0 w 2"/>
                    <a:gd name="T5" fmla="*/ 1 h 2"/>
                    <a:gd name="T6" fmla="*/ 1 w 2"/>
                    <a:gd name="T7" fmla="*/ 2 h 2"/>
                    <a:gd name="T8" fmla="*/ 1 w 2"/>
                    <a:gd name="T9" fmla="*/ 1 h 2"/>
                    <a:gd name="T10" fmla="*/ 2 w 2"/>
                    <a:gd name="T11" fmla="*/ 1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cubicBezTo>
                        <a:pt x="1" y="1"/>
                        <a:pt x="0" y="0"/>
                        <a:pt x="0" y="1"/>
                      </a:cubicBezTo>
                      <a:cubicBezTo>
                        <a:pt x="0" y="1"/>
                        <a:pt x="0" y="1"/>
                        <a:pt x="0" y="1"/>
                      </a:cubicBezTo>
                      <a:cubicBezTo>
                        <a:pt x="0" y="1"/>
                        <a:pt x="1" y="2"/>
                        <a:pt x="1" y="2"/>
                      </a:cubicBezTo>
                      <a:cubicBezTo>
                        <a:pt x="1" y="2"/>
                        <a:pt x="1" y="1"/>
                        <a:pt x="1" y="1"/>
                      </a:cubicBezTo>
                      <a:cubicBezTo>
                        <a:pt x="1" y="1"/>
                        <a:pt x="2" y="1"/>
                        <a:pt x="2" y="1"/>
                      </a:cubicBezTo>
                      <a:cubicBezTo>
                        <a:pt x="2"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19" name="Freeform 4900"/>
                <p:cNvSpPr>
                  <a:spLocks/>
                </p:cNvSpPr>
                <p:nvPr/>
              </p:nvSpPr>
              <p:spPr bwMode="auto">
                <a:xfrm>
                  <a:off x="3148013" y="2757488"/>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0" name="Freeform 4901"/>
                <p:cNvSpPr>
                  <a:spLocks/>
                </p:cNvSpPr>
                <p:nvPr/>
              </p:nvSpPr>
              <p:spPr bwMode="auto">
                <a:xfrm>
                  <a:off x="3141663" y="2736850"/>
                  <a:ext cx="3175"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1" name="Freeform 4902"/>
                <p:cNvSpPr>
                  <a:spLocks/>
                </p:cNvSpPr>
                <p:nvPr/>
              </p:nvSpPr>
              <p:spPr bwMode="auto">
                <a:xfrm>
                  <a:off x="3141663" y="2733675"/>
                  <a:ext cx="3175" cy="3175"/>
                </a:xfrm>
                <a:custGeom>
                  <a:avLst/>
                  <a:gdLst>
                    <a:gd name="T0" fmla="*/ 1 w 1"/>
                    <a:gd name="T1" fmla="*/ 0 h 1"/>
                    <a:gd name="T2" fmla="*/ 1 w 1"/>
                    <a:gd name="T3" fmla="*/ 0 h 1"/>
                    <a:gd name="T4" fmla="*/ 0 w 1"/>
                    <a:gd name="T5" fmla="*/ 0 h 1"/>
                    <a:gd name="T6" fmla="*/ 0 w 1"/>
                    <a:gd name="T7" fmla="*/ 0 h 1"/>
                    <a:gd name="T8" fmla="*/ 0 w 1"/>
                    <a:gd name="T9" fmla="*/ 1 h 1"/>
                    <a:gd name="T10" fmla="*/ 1 w 1"/>
                    <a:gd name="T11" fmla="*/ 0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1" y="0"/>
                        <a:pt x="1" y="0"/>
                      </a:cubicBezTo>
                      <a:cubicBezTo>
                        <a:pt x="1" y="0"/>
                        <a:pt x="0" y="0"/>
                        <a:pt x="0" y="0"/>
                      </a:cubicBezTo>
                      <a:cubicBezTo>
                        <a:pt x="0" y="0"/>
                        <a:pt x="0" y="0"/>
                        <a:pt x="0" y="0"/>
                      </a:cubicBezTo>
                      <a:cubicBezTo>
                        <a:pt x="0" y="0"/>
                        <a:pt x="0" y="1"/>
                        <a:pt x="0" y="1"/>
                      </a:cubicBezTo>
                      <a:cubicBezTo>
                        <a:pt x="1" y="1"/>
                        <a:pt x="1" y="0"/>
                        <a:pt x="1"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2" name="Freeform 4903"/>
                <p:cNvSpPr>
                  <a:spLocks/>
                </p:cNvSpPr>
                <p:nvPr/>
              </p:nvSpPr>
              <p:spPr bwMode="auto">
                <a:xfrm>
                  <a:off x="3141663" y="2740025"/>
                  <a:ext cx="0" cy="3175"/>
                </a:xfrm>
                <a:custGeom>
                  <a:avLst/>
                  <a:gdLst>
                    <a:gd name="T0" fmla="*/ 0 h 1"/>
                    <a:gd name="T1" fmla="*/ 1 h 1"/>
                    <a:gd name="T2" fmla="*/ 0 h 1"/>
                    <a:gd name="T3" fmla="*/ 0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1"/>
                        <a:pt x="0" y="1"/>
                        <a:pt x="0" y="1"/>
                      </a:cubicBezTo>
                      <a:cubicBezTo>
                        <a:pt x="0" y="1"/>
                        <a:pt x="0" y="1"/>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3" name="Freeform 4904"/>
                <p:cNvSpPr>
                  <a:spLocks/>
                </p:cNvSpPr>
                <p:nvPr/>
              </p:nvSpPr>
              <p:spPr bwMode="auto">
                <a:xfrm>
                  <a:off x="3148013" y="27654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4" name="Freeform 4905"/>
                <p:cNvSpPr>
                  <a:spLocks/>
                </p:cNvSpPr>
                <p:nvPr/>
              </p:nvSpPr>
              <p:spPr bwMode="auto">
                <a:xfrm>
                  <a:off x="3155950" y="2776538"/>
                  <a:ext cx="0" cy="3175"/>
                </a:xfrm>
                <a:custGeom>
                  <a:avLst/>
                  <a:gdLst>
                    <a:gd name="T0" fmla="*/ 1 h 1"/>
                    <a:gd name="T1" fmla="*/ 1 h 1"/>
                    <a:gd name="T2" fmla="*/ 1 h 1"/>
                    <a:gd name="T3" fmla="*/ 1 h 1"/>
                    <a:gd name="T4" fmla="*/ 1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5" name="Freeform 4906"/>
                <p:cNvSpPr>
                  <a:spLocks/>
                </p:cNvSpPr>
                <p:nvPr/>
              </p:nvSpPr>
              <p:spPr bwMode="auto">
                <a:xfrm>
                  <a:off x="3167063" y="2800350"/>
                  <a:ext cx="3175" cy="0"/>
                </a:xfrm>
                <a:custGeom>
                  <a:avLst/>
                  <a:gdLst>
                    <a:gd name="T0" fmla="*/ 0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6" name="Freeform 4907"/>
                <p:cNvSpPr>
                  <a:spLocks/>
                </p:cNvSpPr>
                <p:nvPr/>
              </p:nvSpPr>
              <p:spPr bwMode="auto">
                <a:xfrm>
                  <a:off x="3184525" y="2814638"/>
                  <a:ext cx="3175" cy="3175"/>
                </a:xfrm>
                <a:custGeom>
                  <a:avLst/>
                  <a:gdLst>
                    <a:gd name="T0" fmla="*/ 1 w 1"/>
                    <a:gd name="T1" fmla="*/ 0 h 1"/>
                    <a:gd name="T2" fmla="*/ 1 w 1"/>
                    <a:gd name="T3" fmla="*/ 1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0" y="1"/>
                        <a:pt x="0" y="1"/>
                        <a:pt x="1"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7" name="Freeform 4908"/>
                <p:cNvSpPr>
                  <a:spLocks/>
                </p:cNvSpPr>
                <p:nvPr/>
              </p:nvSpPr>
              <p:spPr bwMode="auto">
                <a:xfrm>
                  <a:off x="3187700" y="282257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8" name="Oval 4909"/>
                <p:cNvSpPr>
                  <a:spLocks noChangeArrowheads="1"/>
                </p:cNvSpPr>
                <p:nvPr/>
              </p:nvSpPr>
              <p:spPr bwMode="auto">
                <a:xfrm>
                  <a:off x="3184525" y="2819400"/>
                  <a:ext cx="3175" cy="1587"/>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29" name="Freeform 4910"/>
                <p:cNvSpPr>
                  <a:spLocks/>
                </p:cNvSpPr>
                <p:nvPr/>
              </p:nvSpPr>
              <p:spPr bwMode="auto">
                <a:xfrm>
                  <a:off x="3187700" y="2822575"/>
                  <a:ext cx="3175" cy="3175"/>
                </a:xfrm>
                <a:custGeom>
                  <a:avLst/>
                  <a:gdLst>
                    <a:gd name="T0" fmla="*/ 1 w 1"/>
                    <a:gd name="T1" fmla="*/ 1 h 1"/>
                    <a:gd name="T2" fmla="*/ 1 w 1"/>
                    <a:gd name="T3" fmla="*/ 1 h 1"/>
                    <a:gd name="T4" fmla="*/ 1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0"/>
                        <a:pt x="1" y="0"/>
                        <a:pt x="1" y="1"/>
                      </a:cubicBezTo>
                      <a:cubicBezTo>
                        <a:pt x="1"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0" name="Freeform 4911"/>
                <p:cNvSpPr>
                  <a:spLocks/>
                </p:cNvSpPr>
                <p:nvPr/>
              </p:nvSpPr>
              <p:spPr bwMode="auto">
                <a:xfrm>
                  <a:off x="3178175" y="2805113"/>
                  <a:ext cx="3175" cy="3175"/>
                </a:xfrm>
                <a:custGeom>
                  <a:avLst/>
                  <a:gdLst>
                    <a:gd name="T0" fmla="*/ 1 w 1"/>
                    <a:gd name="T1" fmla="*/ 0 h 1"/>
                    <a:gd name="T2" fmla="*/ 1 w 1"/>
                    <a:gd name="T3" fmla="*/ 0 h 1"/>
                    <a:gd name="T4" fmla="*/ 0 w 1"/>
                    <a:gd name="T5" fmla="*/ 0 h 1"/>
                    <a:gd name="T6" fmla="*/ 0 w 1"/>
                    <a:gd name="T7" fmla="*/ 0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0" y="0"/>
                        <a:pt x="0" y="0"/>
                      </a:cubicBezTo>
                      <a:cubicBezTo>
                        <a:pt x="0" y="0"/>
                        <a:pt x="0" y="0"/>
                        <a:pt x="0" y="0"/>
                      </a:cubicBezTo>
                      <a:cubicBezTo>
                        <a:pt x="0" y="0"/>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1" name="Freeform 4912"/>
                <p:cNvSpPr>
                  <a:spLocks/>
                </p:cNvSpPr>
                <p:nvPr/>
              </p:nvSpPr>
              <p:spPr bwMode="auto">
                <a:xfrm>
                  <a:off x="3152775" y="2773363"/>
                  <a:ext cx="3175" cy="3175"/>
                </a:xfrm>
                <a:custGeom>
                  <a:avLst/>
                  <a:gdLst>
                    <a:gd name="T0" fmla="*/ 1 w 1"/>
                    <a:gd name="T1" fmla="*/ 1 h 1"/>
                    <a:gd name="T2" fmla="*/ 1 w 1"/>
                    <a:gd name="T3" fmla="*/ 1 h 1"/>
                    <a:gd name="T4" fmla="*/ 1 w 1"/>
                    <a:gd name="T5" fmla="*/ 0 h 1"/>
                    <a:gd name="T6" fmla="*/ 1 w 1"/>
                    <a:gd name="T7" fmla="*/ 0 h 1"/>
                    <a:gd name="T8" fmla="*/ 1 w 1"/>
                    <a:gd name="T9" fmla="*/ 0 h 1"/>
                    <a:gd name="T10" fmla="*/ 0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1"/>
                        <a:pt x="1" y="0"/>
                        <a:pt x="1" y="0"/>
                      </a:cubicBezTo>
                      <a:cubicBezTo>
                        <a:pt x="1" y="0"/>
                        <a:pt x="1" y="0"/>
                        <a:pt x="1" y="0"/>
                      </a:cubicBezTo>
                      <a:cubicBezTo>
                        <a:pt x="1" y="0"/>
                        <a:pt x="1" y="0"/>
                        <a:pt x="1" y="0"/>
                      </a:cubicBezTo>
                      <a:cubicBezTo>
                        <a:pt x="1" y="0"/>
                        <a:pt x="0" y="0"/>
                        <a:pt x="0"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2" name="Freeform 4913"/>
                <p:cNvSpPr>
                  <a:spLocks/>
                </p:cNvSpPr>
                <p:nvPr/>
              </p:nvSpPr>
              <p:spPr bwMode="auto">
                <a:xfrm>
                  <a:off x="3181350" y="2814638"/>
                  <a:ext cx="3175" cy="3175"/>
                </a:xfrm>
                <a:custGeom>
                  <a:avLst/>
                  <a:gdLst>
                    <a:gd name="T0" fmla="*/ 1 w 1"/>
                    <a:gd name="T1" fmla="*/ 0 h 1"/>
                    <a:gd name="T2" fmla="*/ 0 w 1"/>
                    <a:gd name="T3" fmla="*/ 1 h 1"/>
                    <a:gd name="T4" fmla="*/ 0 w 1"/>
                    <a:gd name="T5" fmla="*/ 1 h 1"/>
                    <a:gd name="T6" fmla="*/ 1 w 1"/>
                    <a:gd name="T7" fmla="*/ 1 h 1"/>
                    <a:gd name="T8" fmla="*/ 1 w 1"/>
                    <a:gd name="T9" fmla="*/ 1 h 1"/>
                    <a:gd name="T10" fmla="*/ 1 w 1"/>
                    <a:gd name="T11" fmla="*/ 1 h 1"/>
                    <a:gd name="T12" fmla="*/ 1 w 1"/>
                    <a:gd name="T13" fmla="*/ 0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0" y="1"/>
                        <a:pt x="0" y="1"/>
                      </a:cubicBezTo>
                      <a:cubicBezTo>
                        <a:pt x="0" y="1"/>
                        <a:pt x="0" y="1"/>
                        <a:pt x="0" y="1"/>
                      </a:cubicBezTo>
                      <a:cubicBezTo>
                        <a:pt x="0" y="1"/>
                        <a:pt x="0" y="1"/>
                        <a:pt x="1" y="1"/>
                      </a:cubicBezTo>
                      <a:cubicBezTo>
                        <a:pt x="1" y="1"/>
                        <a:pt x="1" y="1"/>
                        <a:pt x="1" y="1"/>
                      </a:cubicBezTo>
                      <a:cubicBezTo>
                        <a:pt x="1" y="1"/>
                        <a:pt x="1" y="1"/>
                        <a:pt x="1" y="1"/>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3" name="Freeform 4914"/>
                <p:cNvSpPr>
                  <a:spLocks/>
                </p:cNvSpPr>
                <p:nvPr/>
              </p:nvSpPr>
              <p:spPr bwMode="auto">
                <a:xfrm>
                  <a:off x="3163888" y="2794000"/>
                  <a:ext cx="3175" cy="3175"/>
                </a:xfrm>
                <a:custGeom>
                  <a:avLst/>
                  <a:gdLst>
                    <a:gd name="T0" fmla="*/ 1 w 1"/>
                    <a:gd name="T1" fmla="*/ 0 h 1"/>
                    <a:gd name="T2" fmla="*/ 1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0"/>
                        <a:pt x="0" y="1"/>
                      </a:cubicBezTo>
                      <a:cubicBezTo>
                        <a:pt x="0" y="1"/>
                        <a:pt x="0" y="1"/>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4" name="Freeform 4915"/>
                <p:cNvSpPr>
                  <a:spLocks/>
                </p:cNvSpPr>
                <p:nvPr/>
              </p:nvSpPr>
              <p:spPr bwMode="auto">
                <a:xfrm>
                  <a:off x="3170238" y="2801938"/>
                  <a:ext cx="0" cy="3175"/>
                </a:xfrm>
                <a:custGeom>
                  <a:avLst/>
                  <a:gdLst>
                    <a:gd name="T0" fmla="*/ 0 h 1"/>
                    <a:gd name="T1" fmla="*/ 0 h 1"/>
                    <a:gd name="T2" fmla="*/ 1 h 1"/>
                    <a:gd name="T3" fmla="*/ 1 h 1"/>
                    <a:gd name="T4" fmla="*/ 1 h 1"/>
                    <a:gd name="T5" fmla="*/ 0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0"/>
                        <a:pt x="0" y="0"/>
                        <a:pt x="0" y="0"/>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5" name="Freeform 4916"/>
                <p:cNvSpPr>
                  <a:spLocks/>
                </p:cNvSpPr>
                <p:nvPr/>
              </p:nvSpPr>
              <p:spPr bwMode="auto">
                <a:xfrm>
                  <a:off x="3178175" y="2808288"/>
                  <a:ext cx="3175" cy="3175"/>
                </a:xfrm>
                <a:custGeom>
                  <a:avLst/>
                  <a:gdLst>
                    <a:gd name="T0" fmla="*/ 0 w 1"/>
                    <a:gd name="T1" fmla="*/ 1 h 1"/>
                    <a:gd name="T2" fmla="*/ 1 w 1"/>
                    <a:gd name="T3" fmla="*/ 1 h 1"/>
                    <a:gd name="T4" fmla="*/ 1 w 1"/>
                    <a:gd name="T5" fmla="*/ 1 h 1"/>
                    <a:gd name="T6" fmla="*/ 1 w 1"/>
                    <a:gd name="T7" fmla="*/ 1 h 1"/>
                    <a:gd name="T8" fmla="*/ 1 w 1"/>
                    <a:gd name="T9" fmla="*/ 0 h 1"/>
                    <a:gd name="T10" fmla="*/ 1 w 1"/>
                    <a:gd name="T11" fmla="*/ 0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1"/>
                        <a:pt x="1" y="1"/>
                        <a:pt x="1" y="1"/>
                      </a:cubicBezTo>
                      <a:cubicBezTo>
                        <a:pt x="1" y="1"/>
                        <a:pt x="1" y="1"/>
                        <a:pt x="1" y="1"/>
                      </a:cubicBezTo>
                      <a:cubicBezTo>
                        <a:pt x="1" y="1"/>
                        <a:pt x="1" y="1"/>
                        <a:pt x="1" y="1"/>
                      </a:cubicBezTo>
                      <a:cubicBezTo>
                        <a:pt x="1" y="1"/>
                        <a:pt x="1" y="0"/>
                        <a:pt x="1" y="0"/>
                      </a:cubicBezTo>
                      <a:cubicBezTo>
                        <a:pt x="1" y="0"/>
                        <a:pt x="1" y="0"/>
                        <a:pt x="1" y="0"/>
                      </a:cubicBezTo>
                      <a:cubicBezTo>
                        <a:pt x="1"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6" name="Freeform 4917"/>
                <p:cNvSpPr>
                  <a:spLocks/>
                </p:cNvSpPr>
                <p:nvPr/>
              </p:nvSpPr>
              <p:spPr bwMode="auto">
                <a:xfrm>
                  <a:off x="3176588" y="2808288"/>
                  <a:ext cx="1588" cy="3175"/>
                </a:xfrm>
                <a:custGeom>
                  <a:avLst/>
                  <a:gdLst>
                    <a:gd name="T0" fmla="*/ 1 w 1"/>
                    <a:gd name="T1" fmla="*/ 1 h 1"/>
                    <a:gd name="T2" fmla="*/ 1 w 1"/>
                    <a:gd name="T3" fmla="*/ 0 h 1"/>
                    <a:gd name="T4" fmla="*/ 1 w 1"/>
                    <a:gd name="T5" fmla="*/ 0 h 1"/>
                    <a:gd name="T6" fmla="*/ 0 w 1"/>
                    <a:gd name="T7" fmla="*/ 0 h 1"/>
                    <a:gd name="T8" fmla="*/ 0 w 1"/>
                    <a:gd name="T9" fmla="*/ 0 h 1"/>
                    <a:gd name="T10" fmla="*/ 0 w 1"/>
                    <a:gd name="T11" fmla="*/ 1 h 1"/>
                    <a:gd name="T12" fmla="*/ 0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0"/>
                      </a:cubicBezTo>
                      <a:cubicBezTo>
                        <a:pt x="1" y="0"/>
                        <a:pt x="1" y="0"/>
                        <a:pt x="1" y="0"/>
                      </a:cubicBezTo>
                      <a:cubicBezTo>
                        <a:pt x="1" y="0"/>
                        <a:pt x="1" y="0"/>
                        <a:pt x="0" y="0"/>
                      </a:cubicBezTo>
                      <a:cubicBezTo>
                        <a:pt x="0" y="0"/>
                        <a:pt x="0" y="0"/>
                        <a:pt x="0" y="0"/>
                      </a:cubicBezTo>
                      <a:cubicBezTo>
                        <a:pt x="0" y="0"/>
                        <a:pt x="0" y="1"/>
                        <a:pt x="0" y="1"/>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7" name="Freeform 4918"/>
                <p:cNvSpPr>
                  <a:spLocks/>
                </p:cNvSpPr>
                <p:nvPr/>
              </p:nvSpPr>
              <p:spPr bwMode="auto">
                <a:xfrm>
                  <a:off x="3760788" y="1973263"/>
                  <a:ext cx="17463" cy="14287"/>
                </a:xfrm>
                <a:custGeom>
                  <a:avLst/>
                  <a:gdLst>
                    <a:gd name="T0" fmla="*/ 6 w 6"/>
                    <a:gd name="T1" fmla="*/ 2 h 5"/>
                    <a:gd name="T2" fmla="*/ 6 w 6"/>
                    <a:gd name="T3" fmla="*/ 2 h 5"/>
                    <a:gd name="T4" fmla="*/ 6 w 6"/>
                    <a:gd name="T5" fmla="*/ 1 h 5"/>
                    <a:gd name="T6" fmla="*/ 6 w 6"/>
                    <a:gd name="T7" fmla="*/ 1 h 5"/>
                    <a:gd name="T8" fmla="*/ 6 w 6"/>
                    <a:gd name="T9" fmla="*/ 1 h 5"/>
                    <a:gd name="T10" fmla="*/ 6 w 6"/>
                    <a:gd name="T11" fmla="*/ 1 h 5"/>
                    <a:gd name="T12" fmla="*/ 6 w 6"/>
                    <a:gd name="T13" fmla="*/ 0 h 5"/>
                    <a:gd name="T14" fmla="*/ 6 w 6"/>
                    <a:gd name="T15" fmla="*/ 0 h 5"/>
                    <a:gd name="T16" fmla="*/ 6 w 6"/>
                    <a:gd name="T17" fmla="*/ 0 h 5"/>
                    <a:gd name="T18" fmla="*/ 3 w 6"/>
                    <a:gd name="T19" fmla="*/ 1 h 5"/>
                    <a:gd name="T20" fmla="*/ 3 w 6"/>
                    <a:gd name="T21" fmla="*/ 1 h 5"/>
                    <a:gd name="T22" fmla="*/ 3 w 6"/>
                    <a:gd name="T23" fmla="*/ 1 h 5"/>
                    <a:gd name="T24" fmla="*/ 3 w 6"/>
                    <a:gd name="T25" fmla="*/ 1 h 5"/>
                    <a:gd name="T26" fmla="*/ 3 w 6"/>
                    <a:gd name="T27" fmla="*/ 1 h 5"/>
                    <a:gd name="T28" fmla="*/ 2 w 6"/>
                    <a:gd name="T29" fmla="*/ 1 h 5"/>
                    <a:gd name="T30" fmla="*/ 2 w 6"/>
                    <a:gd name="T31" fmla="*/ 1 h 5"/>
                    <a:gd name="T32" fmla="*/ 1 w 6"/>
                    <a:gd name="T33" fmla="*/ 1 h 5"/>
                    <a:gd name="T34" fmla="*/ 1 w 6"/>
                    <a:gd name="T35" fmla="*/ 2 h 5"/>
                    <a:gd name="T36" fmla="*/ 1 w 6"/>
                    <a:gd name="T37" fmla="*/ 2 h 5"/>
                    <a:gd name="T38" fmla="*/ 1 w 6"/>
                    <a:gd name="T39" fmla="*/ 3 h 5"/>
                    <a:gd name="T40" fmla="*/ 1 w 6"/>
                    <a:gd name="T41" fmla="*/ 3 h 5"/>
                    <a:gd name="T42" fmla="*/ 0 w 6"/>
                    <a:gd name="T43" fmla="*/ 3 h 5"/>
                    <a:gd name="T44" fmla="*/ 0 w 6"/>
                    <a:gd name="T45" fmla="*/ 4 h 5"/>
                    <a:gd name="T46" fmla="*/ 1 w 6"/>
                    <a:gd name="T47" fmla="*/ 4 h 5"/>
                    <a:gd name="T48" fmla="*/ 1 w 6"/>
                    <a:gd name="T49" fmla="*/ 5 h 5"/>
                    <a:gd name="T50" fmla="*/ 1 w 6"/>
                    <a:gd name="T51" fmla="*/ 5 h 5"/>
                    <a:gd name="T52" fmla="*/ 2 w 6"/>
                    <a:gd name="T53" fmla="*/ 5 h 5"/>
                    <a:gd name="T54" fmla="*/ 3 w 6"/>
                    <a:gd name="T55" fmla="*/ 5 h 5"/>
                    <a:gd name="T56" fmla="*/ 3 w 6"/>
                    <a:gd name="T57" fmla="*/ 4 h 5"/>
                    <a:gd name="T58" fmla="*/ 4 w 6"/>
                    <a:gd name="T59" fmla="*/ 5 h 5"/>
                    <a:gd name="T60" fmla="*/ 5 w 6"/>
                    <a:gd name="T61" fmla="*/ 4 h 5"/>
                    <a:gd name="T62" fmla="*/ 5 w 6"/>
                    <a:gd name="T63" fmla="*/ 4 h 5"/>
                    <a:gd name="T64" fmla="*/ 5 w 6"/>
                    <a:gd name="T65" fmla="*/ 4 h 5"/>
                    <a:gd name="T66" fmla="*/ 6 w 6"/>
                    <a:gd name="T67" fmla="*/ 4 h 5"/>
                    <a:gd name="T68" fmla="*/ 6 w 6"/>
                    <a:gd name="T69" fmla="*/ 4 h 5"/>
                    <a:gd name="T70" fmla="*/ 6 w 6"/>
                    <a:gd name="T7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5">
                      <a:moveTo>
                        <a:pt x="6" y="2"/>
                      </a:moveTo>
                      <a:cubicBezTo>
                        <a:pt x="6" y="2"/>
                        <a:pt x="6" y="2"/>
                        <a:pt x="6" y="2"/>
                      </a:cubicBezTo>
                      <a:cubicBezTo>
                        <a:pt x="6" y="1"/>
                        <a:pt x="6" y="1"/>
                        <a:pt x="6" y="1"/>
                      </a:cubicBezTo>
                      <a:cubicBezTo>
                        <a:pt x="6" y="1"/>
                        <a:pt x="6" y="1"/>
                        <a:pt x="6" y="1"/>
                      </a:cubicBezTo>
                      <a:cubicBezTo>
                        <a:pt x="6" y="1"/>
                        <a:pt x="6" y="1"/>
                        <a:pt x="6" y="1"/>
                      </a:cubicBezTo>
                      <a:cubicBezTo>
                        <a:pt x="6" y="1"/>
                        <a:pt x="6" y="1"/>
                        <a:pt x="6" y="1"/>
                      </a:cubicBezTo>
                      <a:cubicBezTo>
                        <a:pt x="6" y="1"/>
                        <a:pt x="6" y="0"/>
                        <a:pt x="6" y="0"/>
                      </a:cubicBezTo>
                      <a:cubicBezTo>
                        <a:pt x="6" y="0"/>
                        <a:pt x="6" y="0"/>
                        <a:pt x="6" y="0"/>
                      </a:cubicBezTo>
                      <a:cubicBezTo>
                        <a:pt x="6" y="0"/>
                        <a:pt x="6" y="0"/>
                        <a:pt x="6" y="0"/>
                      </a:cubicBezTo>
                      <a:cubicBezTo>
                        <a:pt x="6" y="0"/>
                        <a:pt x="4" y="0"/>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2" y="1"/>
                        <a:pt x="1" y="1"/>
                        <a:pt x="1" y="1"/>
                      </a:cubicBezTo>
                      <a:cubicBezTo>
                        <a:pt x="1" y="1"/>
                        <a:pt x="2" y="1"/>
                        <a:pt x="1" y="2"/>
                      </a:cubicBezTo>
                      <a:cubicBezTo>
                        <a:pt x="1" y="2"/>
                        <a:pt x="1" y="2"/>
                        <a:pt x="1" y="2"/>
                      </a:cubicBezTo>
                      <a:cubicBezTo>
                        <a:pt x="1" y="2"/>
                        <a:pt x="1" y="3"/>
                        <a:pt x="1" y="3"/>
                      </a:cubicBezTo>
                      <a:cubicBezTo>
                        <a:pt x="1" y="3"/>
                        <a:pt x="1" y="3"/>
                        <a:pt x="1" y="3"/>
                      </a:cubicBezTo>
                      <a:cubicBezTo>
                        <a:pt x="1" y="3"/>
                        <a:pt x="1" y="3"/>
                        <a:pt x="0" y="3"/>
                      </a:cubicBezTo>
                      <a:cubicBezTo>
                        <a:pt x="0" y="3"/>
                        <a:pt x="0" y="4"/>
                        <a:pt x="0" y="4"/>
                      </a:cubicBezTo>
                      <a:cubicBezTo>
                        <a:pt x="1" y="4"/>
                        <a:pt x="1" y="4"/>
                        <a:pt x="1" y="4"/>
                      </a:cubicBezTo>
                      <a:cubicBezTo>
                        <a:pt x="1" y="4"/>
                        <a:pt x="1" y="5"/>
                        <a:pt x="1" y="5"/>
                      </a:cubicBezTo>
                      <a:cubicBezTo>
                        <a:pt x="1" y="5"/>
                        <a:pt x="1" y="5"/>
                        <a:pt x="1" y="5"/>
                      </a:cubicBezTo>
                      <a:cubicBezTo>
                        <a:pt x="1" y="5"/>
                        <a:pt x="1" y="5"/>
                        <a:pt x="2" y="5"/>
                      </a:cubicBezTo>
                      <a:cubicBezTo>
                        <a:pt x="2" y="5"/>
                        <a:pt x="3" y="5"/>
                        <a:pt x="3" y="5"/>
                      </a:cubicBezTo>
                      <a:cubicBezTo>
                        <a:pt x="3" y="5"/>
                        <a:pt x="3" y="4"/>
                        <a:pt x="3" y="4"/>
                      </a:cubicBezTo>
                      <a:cubicBezTo>
                        <a:pt x="3" y="4"/>
                        <a:pt x="3" y="5"/>
                        <a:pt x="4" y="5"/>
                      </a:cubicBezTo>
                      <a:cubicBezTo>
                        <a:pt x="5" y="4"/>
                        <a:pt x="5" y="4"/>
                        <a:pt x="5" y="4"/>
                      </a:cubicBezTo>
                      <a:cubicBezTo>
                        <a:pt x="5" y="4"/>
                        <a:pt x="5" y="4"/>
                        <a:pt x="5" y="4"/>
                      </a:cubicBezTo>
                      <a:cubicBezTo>
                        <a:pt x="5" y="4"/>
                        <a:pt x="5" y="4"/>
                        <a:pt x="5" y="4"/>
                      </a:cubicBezTo>
                      <a:cubicBezTo>
                        <a:pt x="5" y="4"/>
                        <a:pt x="5" y="4"/>
                        <a:pt x="6" y="4"/>
                      </a:cubicBezTo>
                      <a:cubicBezTo>
                        <a:pt x="6" y="4"/>
                        <a:pt x="6" y="4"/>
                        <a:pt x="6" y="4"/>
                      </a:cubicBezTo>
                      <a:cubicBezTo>
                        <a:pt x="6" y="3"/>
                        <a:pt x="6" y="2"/>
                        <a:pt x="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2538" name="Freeform 4919"/>
                <p:cNvSpPr>
                  <a:spLocks noEditPoints="1"/>
                </p:cNvSpPr>
                <p:nvPr/>
              </p:nvSpPr>
              <p:spPr bwMode="auto">
                <a:xfrm>
                  <a:off x="2671763" y="1884363"/>
                  <a:ext cx="1381125" cy="1036637"/>
                </a:xfrm>
                <a:custGeom>
                  <a:avLst/>
                  <a:gdLst>
                    <a:gd name="T0" fmla="*/ 436 w 482"/>
                    <a:gd name="T1" fmla="*/ 41 h 361"/>
                    <a:gd name="T2" fmla="*/ 411 w 482"/>
                    <a:gd name="T3" fmla="*/ 42 h 361"/>
                    <a:gd name="T4" fmla="*/ 384 w 482"/>
                    <a:gd name="T5" fmla="*/ 60 h 361"/>
                    <a:gd name="T6" fmla="*/ 396 w 482"/>
                    <a:gd name="T7" fmla="*/ 36 h 361"/>
                    <a:gd name="T8" fmla="*/ 335 w 482"/>
                    <a:gd name="T9" fmla="*/ 29 h 361"/>
                    <a:gd name="T10" fmla="*/ 315 w 482"/>
                    <a:gd name="T11" fmla="*/ 13 h 361"/>
                    <a:gd name="T12" fmla="*/ 309 w 482"/>
                    <a:gd name="T13" fmla="*/ 1 h 361"/>
                    <a:gd name="T14" fmla="*/ 259 w 482"/>
                    <a:gd name="T15" fmla="*/ 13 h 361"/>
                    <a:gd name="T16" fmla="*/ 225 w 482"/>
                    <a:gd name="T17" fmla="*/ 13 h 361"/>
                    <a:gd name="T18" fmla="*/ 252 w 482"/>
                    <a:gd name="T19" fmla="*/ 19 h 361"/>
                    <a:gd name="T20" fmla="*/ 233 w 482"/>
                    <a:gd name="T21" fmla="*/ 23 h 361"/>
                    <a:gd name="T22" fmla="*/ 192 w 482"/>
                    <a:gd name="T23" fmla="*/ 28 h 361"/>
                    <a:gd name="T24" fmla="*/ 143 w 482"/>
                    <a:gd name="T25" fmla="*/ 30 h 361"/>
                    <a:gd name="T26" fmla="*/ 86 w 482"/>
                    <a:gd name="T27" fmla="*/ 51 h 361"/>
                    <a:gd name="T28" fmla="*/ 54 w 482"/>
                    <a:gd name="T29" fmla="*/ 68 h 361"/>
                    <a:gd name="T30" fmla="*/ 36 w 482"/>
                    <a:gd name="T31" fmla="*/ 87 h 361"/>
                    <a:gd name="T32" fmla="*/ 22 w 482"/>
                    <a:gd name="T33" fmla="*/ 112 h 361"/>
                    <a:gd name="T34" fmla="*/ 18 w 482"/>
                    <a:gd name="T35" fmla="*/ 121 h 361"/>
                    <a:gd name="T36" fmla="*/ 52 w 482"/>
                    <a:gd name="T37" fmla="*/ 137 h 361"/>
                    <a:gd name="T38" fmla="*/ 128 w 482"/>
                    <a:gd name="T39" fmla="*/ 160 h 361"/>
                    <a:gd name="T40" fmla="*/ 142 w 482"/>
                    <a:gd name="T41" fmla="*/ 180 h 361"/>
                    <a:gd name="T42" fmla="*/ 142 w 482"/>
                    <a:gd name="T43" fmla="*/ 211 h 361"/>
                    <a:gd name="T44" fmla="*/ 170 w 482"/>
                    <a:gd name="T45" fmla="*/ 215 h 361"/>
                    <a:gd name="T46" fmla="*/ 165 w 482"/>
                    <a:gd name="T47" fmla="*/ 221 h 361"/>
                    <a:gd name="T48" fmla="*/ 181 w 482"/>
                    <a:gd name="T49" fmla="*/ 241 h 361"/>
                    <a:gd name="T50" fmla="*/ 161 w 482"/>
                    <a:gd name="T51" fmla="*/ 254 h 361"/>
                    <a:gd name="T52" fmla="*/ 180 w 482"/>
                    <a:gd name="T53" fmla="*/ 265 h 361"/>
                    <a:gd name="T54" fmla="*/ 152 w 482"/>
                    <a:gd name="T55" fmla="*/ 271 h 361"/>
                    <a:gd name="T56" fmla="*/ 166 w 482"/>
                    <a:gd name="T57" fmla="*/ 279 h 361"/>
                    <a:gd name="T58" fmla="*/ 159 w 482"/>
                    <a:gd name="T59" fmla="*/ 288 h 361"/>
                    <a:gd name="T60" fmla="*/ 165 w 482"/>
                    <a:gd name="T61" fmla="*/ 297 h 361"/>
                    <a:gd name="T62" fmla="*/ 178 w 482"/>
                    <a:gd name="T63" fmla="*/ 300 h 361"/>
                    <a:gd name="T64" fmla="*/ 175 w 482"/>
                    <a:gd name="T65" fmla="*/ 312 h 361"/>
                    <a:gd name="T66" fmla="*/ 183 w 482"/>
                    <a:gd name="T67" fmla="*/ 327 h 361"/>
                    <a:gd name="T68" fmla="*/ 191 w 482"/>
                    <a:gd name="T69" fmla="*/ 340 h 361"/>
                    <a:gd name="T70" fmla="*/ 212 w 482"/>
                    <a:gd name="T71" fmla="*/ 348 h 361"/>
                    <a:gd name="T72" fmla="*/ 219 w 482"/>
                    <a:gd name="T73" fmla="*/ 355 h 361"/>
                    <a:gd name="T74" fmla="*/ 233 w 482"/>
                    <a:gd name="T75" fmla="*/ 356 h 361"/>
                    <a:gd name="T76" fmla="*/ 240 w 482"/>
                    <a:gd name="T77" fmla="*/ 339 h 361"/>
                    <a:gd name="T78" fmla="*/ 247 w 482"/>
                    <a:gd name="T79" fmla="*/ 323 h 361"/>
                    <a:gd name="T80" fmla="*/ 252 w 482"/>
                    <a:gd name="T81" fmla="*/ 308 h 361"/>
                    <a:gd name="T82" fmla="*/ 274 w 482"/>
                    <a:gd name="T83" fmla="*/ 291 h 361"/>
                    <a:gd name="T84" fmla="*/ 291 w 482"/>
                    <a:gd name="T85" fmla="*/ 285 h 361"/>
                    <a:gd name="T86" fmla="*/ 312 w 482"/>
                    <a:gd name="T87" fmla="*/ 273 h 361"/>
                    <a:gd name="T88" fmla="*/ 331 w 482"/>
                    <a:gd name="T89" fmla="*/ 256 h 361"/>
                    <a:gd name="T90" fmla="*/ 365 w 482"/>
                    <a:gd name="T91" fmla="*/ 250 h 361"/>
                    <a:gd name="T92" fmla="*/ 399 w 482"/>
                    <a:gd name="T93" fmla="*/ 232 h 361"/>
                    <a:gd name="T94" fmla="*/ 357 w 482"/>
                    <a:gd name="T95" fmla="*/ 225 h 361"/>
                    <a:gd name="T96" fmla="*/ 355 w 482"/>
                    <a:gd name="T97" fmla="*/ 203 h 361"/>
                    <a:gd name="T98" fmla="*/ 409 w 482"/>
                    <a:gd name="T99" fmla="*/ 218 h 361"/>
                    <a:gd name="T100" fmla="*/ 402 w 482"/>
                    <a:gd name="T101" fmla="*/ 205 h 361"/>
                    <a:gd name="T102" fmla="*/ 363 w 482"/>
                    <a:gd name="T103" fmla="*/ 189 h 361"/>
                    <a:gd name="T104" fmla="*/ 382 w 482"/>
                    <a:gd name="T105" fmla="*/ 177 h 361"/>
                    <a:gd name="T106" fmla="*/ 407 w 482"/>
                    <a:gd name="T107" fmla="*/ 171 h 361"/>
                    <a:gd name="T108" fmla="*/ 417 w 482"/>
                    <a:gd name="T109" fmla="*/ 157 h 361"/>
                    <a:gd name="T110" fmla="*/ 415 w 482"/>
                    <a:gd name="T111" fmla="*/ 139 h 361"/>
                    <a:gd name="T112" fmla="*/ 405 w 482"/>
                    <a:gd name="T113" fmla="*/ 130 h 361"/>
                    <a:gd name="T114" fmla="*/ 437 w 482"/>
                    <a:gd name="T115" fmla="*/ 121 h 361"/>
                    <a:gd name="T116" fmla="*/ 421 w 482"/>
                    <a:gd name="T117" fmla="*/ 109 h 361"/>
                    <a:gd name="T118" fmla="*/ 417 w 482"/>
                    <a:gd name="T119" fmla="*/ 92 h 361"/>
                    <a:gd name="T120" fmla="*/ 436 w 482"/>
                    <a:gd name="T121" fmla="*/ 68 h 361"/>
                    <a:gd name="T122" fmla="*/ 431 w 482"/>
                    <a:gd name="T123" fmla="*/ 60 h 361"/>
                    <a:gd name="T124" fmla="*/ 478 w 482"/>
                    <a:gd name="T125" fmla="*/ 42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361">
                      <a:moveTo>
                        <a:pt x="409" y="39"/>
                      </a:moveTo>
                      <a:cubicBezTo>
                        <a:pt x="409" y="39"/>
                        <a:pt x="408" y="40"/>
                        <a:pt x="409" y="40"/>
                      </a:cubicBezTo>
                      <a:cubicBezTo>
                        <a:pt x="410" y="40"/>
                        <a:pt x="409" y="39"/>
                        <a:pt x="410" y="39"/>
                      </a:cubicBezTo>
                      <a:cubicBezTo>
                        <a:pt x="410" y="39"/>
                        <a:pt x="411" y="39"/>
                        <a:pt x="411" y="39"/>
                      </a:cubicBezTo>
                      <a:cubicBezTo>
                        <a:pt x="410" y="39"/>
                        <a:pt x="410" y="39"/>
                        <a:pt x="410" y="39"/>
                      </a:cubicBezTo>
                      <a:cubicBezTo>
                        <a:pt x="410" y="39"/>
                        <a:pt x="410" y="39"/>
                        <a:pt x="409" y="39"/>
                      </a:cubicBezTo>
                      <a:close/>
                      <a:moveTo>
                        <a:pt x="481" y="40"/>
                      </a:moveTo>
                      <a:cubicBezTo>
                        <a:pt x="481" y="40"/>
                        <a:pt x="481" y="40"/>
                        <a:pt x="480" y="40"/>
                      </a:cubicBezTo>
                      <a:cubicBezTo>
                        <a:pt x="480" y="40"/>
                        <a:pt x="480" y="40"/>
                        <a:pt x="480" y="40"/>
                      </a:cubicBezTo>
                      <a:cubicBezTo>
                        <a:pt x="480" y="40"/>
                        <a:pt x="479" y="40"/>
                        <a:pt x="479" y="40"/>
                      </a:cubicBezTo>
                      <a:cubicBezTo>
                        <a:pt x="479" y="40"/>
                        <a:pt x="479" y="40"/>
                        <a:pt x="479" y="39"/>
                      </a:cubicBezTo>
                      <a:cubicBezTo>
                        <a:pt x="479" y="39"/>
                        <a:pt x="479" y="39"/>
                        <a:pt x="479" y="39"/>
                      </a:cubicBezTo>
                      <a:cubicBezTo>
                        <a:pt x="478" y="39"/>
                        <a:pt x="478" y="39"/>
                        <a:pt x="478" y="39"/>
                      </a:cubicBezTo>
                      <a:cubicBezTo>
                        <a:pt x="478" y="39"/>
                        <a:pt x="478" y="39"/>
                        <a:pt x="478" y="39"/>
                      </a:cubicBezTo>
                      <a:cubicBezTo>
                        <a:pt x="478" y="39"/>
                        <a:pt x="478" y="39"/>
                        <a:pt x="478" y="39"/>
                      </a:cubicBezTo>
                      <a:cubicBezTo>
                        <a:pt x="478" y="39"/>
                        <a:pt x="477" y="38"/>
                        <a:pt x="477" y="38"/>
                      </a:cubicBezTo>
                      <a:cubicBezTo>
                        <a:pt x="477" y="38"/>
                        <a:pt x="478" y="38"/>
                        <a:pt x="477" y="38"/>
                      </a:cubicBezTo>
                      <a:cubicBezTo>
                        <a:pt x="477" y="38"/>
                        <a:pt x="476" y="37"/>
                        <a:pt x="476" y="37"/>
                      </a:cubicBezTo>
                      <a:cubicBezTo>
                        <a:pt x="476" y="37"/>
                        <a:pt x="476" y="37"/>
                        <a:pt x="476" y="37"/>
                      </a:cubicBezTo>
                      <a:cubicBezTo>
                        <a:pt x="476" y="37"/>
                        <a:pt x="475" y="37"/>
                        <a:pt x="475" y="37"/>
                      </a:cubicBezTo>
                      <a:cubicBezTo>
                        <a:pt x="475" y="37"/>
                        <a:pt x="475" y="37"/>
                        <a:pt x="475" y="37"/>
                      </a:cubicBezTo>
                      <a:cubicBezTo>
                        <a:pt x="474" y="37"/>
                        <a:pt x="474" y="37"/>
                        <a:pt x="473" y="37"/>
                      </a:cubicBezTo>
                      <a:cubicBezTo>
                        <a:pt x="473" y="37"/>
                        <a:pt x="472" y="36"/>
                        <a:pt x="472" y="36"/>
                      </a:cubicBezTo>
                      <a:cubicBezTo>
                        <a:pt x="471" y="36"/>
                        <a:pt x="470" y="36"/>
                        <a:pt x="470" y="36"/>
                      </a:cubicBezTo>
                      <a:cubicBezTo>
                        <a:pt x="470" y="36"/>
                        <a:pt x="470" y="36"/>
                        <a:pt x="470" y="36"/>
                      </a:cubicBezTo>
                      <a:cubicBezTo>
                        <a:pt x="470" y="36"/>
                        <a:pt x="470" y="36"/>
                        <a:pt x="470" y="36"/>
                      </a:cubicBezTo>
                      <a:cubicBezTo>
                        <a:pt x="469" y="36"/>
                        <a:pt x="469" y="36"/>
                        <a:pt x="469" y="36"/>
                      </a:cubicBezTo>
                      <a:cubicBezTo>
                        <a:pt x="469" y="36"/>
                        <a:pt x="469" y="36"/>
                        <a:pt x="469" y="36"/>
                      </a:cubicBezTo>
                      <a:cubicBezTo>
                        <a:pt x="469" y="36"/>
                        <a:pt x="469" y="36"/>
                        <a:pt x="469" y="36"/>
                      </a:cubicBezTo>
                      <a:cubicBezTo>
                        <a:pt x="468" y="36"/>
                        <a:pt x="468" y="35"/>
                        <a:pt x="468" y="35"/>
                      </a:cubicBezTo>
                      <a:cubicBezTo>
                        <a:pt x="468" y="35"/>
                        <a:pt x="468" y="35"/>
                        <a:pt x="467" y="35"/>
                      </a:cubicBezTo>
                      <a:cubicBezTo>
                        <a:pt x="467" y="35"/>
                        <a:pt x="467" y="35"/>
                        <a:pt x="467" y="35"/>
                      </a:cubicBezTo>
                      <a:cubicBezTo>
                        <a:pt x="467" y="35"/>
                        <a:pt x="467" y="35"/>
                        <a:pt x="467" y="35"/>
                      </a:cubicBezTo>
                      <a:cubicBezTo>
                        <a:pt x="466" y="35"/>
                        <a:pt x="466" y="35"/>
                        <a:pt x="466" y="35"/>
                      </a:cubicBezTo>
                      <a:cubicBezTo>
                        <a:pt x="466" y="35"/>
                        <a:pt x="465" y="35"/>
                        <a:pt x="465" y="35"/>
                      </a:cubicBezTo>
                      <a:cubicBezTo>
                        <a:pt x="465" y="35"/>
                        <a:pt x="465" y="35"/>
                        <a:pt x="465" y="35"/>
                      </a:cubicBezTo>
                      <a:cubicBezTo>
                        <a:pt x="465" y="35"/>
                        <a:pt x="465" y="35"/>
                        <a:pt x="465" y="35"/>
                      </a:cubicBezTo>
                      <a:cubicBezTo>
                        <a:pt x="465" y="35"/>
                        <a:pt x="465" y="34"/>
                        <a:pt x="464" y="34"/>
                      </a:cubicBezTo>
                      <a:cubicBezTo>
                        <a:pt x="464" y="34"/>
                        <a:pt x="462" y="34"/>
                        <a:pt x="462" y="34"/>
                      </a:cubicBezTo>
                      <a:cubicBezTo>
                        <a:pt x="462" y="34"/>
                        <a:pt x="462" y="34"/>
                        <a:pt x="462" y="34"/>
                      </a:cubicBezTo>
                      <a:cubicBezTo>
                        <a:pt x="462" y="34"/>
                        <a:pt x="462" y="34"/>
                        <a:pt x="461" y="34"/>
                      </a:cubicBezTo>
                      <a:cubicBezTo>
                        <a:pt x="461" y="34"/>
                        <a:pt x="461" y="34"/>
                        <a:pt x="459" y="34"/>
                      </a:cubicBezTo>
                      <a:cubicBezTo>
                        <a:pt x="459" y="34"/>
                        <a:pt x="458" y="34"/>
                        <a:pt x="458" y="34"/>
                      </a:cubicBezTo>
                      <a:cubicBezTo>
                        <a:pt x="458" y="35"/>
                        <a:pt x="458" y="35"/>
                        <a:pt x="458" y="34"/>
                      </a:cubicBezTo>
                      <a:cubicBezTo>
                        <a:pt x="458" y="34"/>
                        <a:pt x="458" y="34"/>
                        <a:pt x="458" y="34"/>
                      </a:cubicBezTo>
                      <a:cubicBezTo>
                        <a:pt x="458" y="34"/>
                        <a:pt x="458" y="34"/>
                        <a:pt x="457" y="34"/>
                      </a:cubicBezTo>
                      <a:cubicBezTo>
                        <a:pt x="457" y="34"/>
                        <a:pt x="457" y="34"/>
                        <a:pt x="457" y="34"/>
                      </a:cubicBezTo>
                      <a:cubicBezTo>
                        <a:pt x="457" y="34"/>
                        <a:pt x="456" y="34"/>
                        <a:pt x="456" y="34"/>
                      </a:cubicBezTo>
                      <a:cubicBezTo>
                        <a:pt x="455" y="34"/>
                        <a:pt x="455" y="34"/>
                        <a:pt x="455" y="34"/>
                      </a:cubicBezTo>
                      <a:cubicBezTo>
                        <a:pt x="455" y="34"/>
                        <a:pt x="456" y="35"/>
                        <a:pt x="456" y="35"/>
                      </a:cubicBezTo>
                      <a:cubicBezTo>
                        <a:pt x="455" y="35"/>
                        <a:pt x="455" y="35"/>
                        <a:pt x="455" y="35"/>
                      </a:cubicBezTo>
                      <a:cubicBezTo>
                        <a:pt x="455" y="35"/>
                        <a:pt x="455" y="36"/>
                        <a:pt x="455" y="35"/>
                      </a:cubicBezTo>
                      <a:cubicBezTo>
                        <a:pt x="455" y="35"/>
                        <a:pt x="455" y="35"/>
                        <a:pt x="455" y="35"/>
                      </a:cubicBezTo>
                      <a:cubicBezTo>
                        <a:pt x="455" y="35"/>
                        <a:pt x="454" y="35"/>
                        <a:pt x="454" y="35"/>
                      </a:cubicBezTo>
                      <a:cubicBezTo>
                        <a:pt x="454" y="36"/>
                        <a:pt x="454" y="36"/>
                        <a:pt x="454" y="36"/>
                      </a:cubicBezTo>
                      <a:cubicBezTo>
                        <a:pt x="453" y="36"/>
                        <a:pt x="453" y="35"/>
                        <a:pt x="453" y="35"/>
                      </a:cubicBezTo>
                      <a:cubicBezTo>
                        <a:pt x="453" y="36"/>
                        <a:pt x="453" y="36"/>
                        <a:pt x="453" y="36"/>
                      </a:cubicBezTo>
                      <a:cubicBezTo>
                        <a:pt x="452" y="36"/>
                        <a:pt x="452" y="36"/>
                        <a:pt x="452" y="36"/>
                      </a:cubicBezTo>
                      <a:cubicBezTo>
                        <a:pt x="451" y="36"/>
                        <a:pt x="451" y="36"/>
                        <a:pt x="451" y="36"/>
                      </a:cubicBezTo>
                      <a:cubicBezTo>
                        <a:pt x="451" y="35"/>
                        <a:pt x="450" y="35"/>
                        <a:pt x="450" y="35"/>
                      </a:cubicBezTo>
                      <a:cubicBezTo>
                        <a:pt x="450" y="35"/>
                        <a:pt x="450" y="35"/>
                        <a:pt x="450" y="36"/>
                      </a:cubicBezTo>
                      <a:cubicBezTo>
                        <a:pt x="450" y="36"/>
                        <a:pt x="450" y="36"/>
                        <a:pt x="450" y="36"/>
                      </a:cubicBezTo>
                      <a:cubicBezTo>
                        <a:pt x="450" y="36"/>
                        <a:pt x="450" y="36"/>
                        <a:pt x="450" y="36"/>
                      </a:cubicBezTo>
                      <a:cubicBezTo>
                        <a:pt x="450" y="36"/>
                        <a:pt x="451" y="36"/>
                        <a:pt x="451" y="36"/>
                      </a:cubicBezTo>
                      <a:cubicBezTo>
                        <a:pt x="450" y="37"/>
                        <a:pt x="450" y="37"/>
                        <a:pt x="450" y="37"/>
                      </a:cubicBezTo>
                      <a:cubicBezTo>
                        <a:pt x="450" y="37"/>
                        <a:pt x="450" y="37"/>
                        <a:pt x="450" y="37"/>
                      </a:cubicBezTo>
                      <a:cubicBezTo>
                        <a:pt x="450" y="37"/>
                        <a:pt x="449" y="38"/>
                        <a:pt x="449" y="38"/>
                      </a:cubicBezTo>
                      <a:cubicBezTo>
                        <a:pt x="450" y="38"/>
                        <a:pt x="450" y="38"/>
                        <a:pt x="450" y="38"/>
                      </a:cubicBezTo>
                      <a:cubicBezTo>
                        <a:pt x="450" y="38"/>
                        <a:pt x="450" y="38"/>
                        <a:pt x="450" y="38"/>
                      </a:cubicBezTo>
                      <a:cubicBezTo>
                        <a:pt x="451" y="38"/>
                        <a:pt x="451" y="38"/>
                        <a:pt x="451" y="38"/>
                      </a:cubicBezTo>
                      <a:cubicBezTo>
                        <a:pt x="451" y="38"/>
                        <a:pt x="451" y="38"/>
                        <a:pt x="451" y="38"/>
                      </a:cubicBezTo>
                      <a:cubicBezTo>
                        <a:pt x="451" y="38"/>
                        <a:pt x="450" y="38"/>
                        <a:pt x="449" y="38"/>
                      </a:cubicBezTo>
                      <a:cubicBezTo>
                        <a:pt x="449" y="38"/>
                        <a:pt x="449" y="38"/>
                        <a:pt x="449" y="38"/>
                      </a:cubicBezTo>
                      <a:cubicBezTo>
                        <a:pt x="449" y="38"/>
                        <a:pt x="449" y="38"/>
                        <a:pt x="449" y="38"/>
                      </a:cubicBezTo>
                      <a:cubicBezTo>
                        <a:pt x="449" y="38"/>
                        <a:pt x="448" y="38"/>
                        <a:pt x="449" y="38"/>
                      </a:cubicBezTo>
                      <a:cubicBezTo>
                        <a:pt x="448" y="37"/>
                        <a:pt x="448" y="37"/>
                        <a:pt x="448" y="37"/>
                      </a:cubicBezTo>
                      <a:cubicBezTo>
                        <a:pt x="448" y="37"/>
                        <a:pt x="448" y="38"/>
                        <a:pt x="448" y="38"/>
                      </a:cubicBezTo>
                      <a:cubicBezTo>
                        <a:pt x="448" y="38"/>
                        <a:pt x="448" y="38"/>
                        <a:pt x="448" y="38"/>
                      </a:cubicBezTo>
                      <a:cubicBezTo>
                        <a:pt x="447" y="38"/>
                        <a:pt x="447" y="38"/>
                        <a:pt x="447" y="38"/>
                      </a:cubicBezTo>
                      <a:cubicBezTo>
                        <a:pt x="447" y="38"/>
                        <a:pt x="447" y="38"/>
                        <a:pt x="447" y="39"/>
                      </a:cubicBezTo>
                      <a:cubicBezTo>
                        <a:pt x="447" y="39"/>
                        <a:pt x="447" y="39"/>
                        <a:pt x="447" y="39"/>
                      </a:cubicBezTo>
                      <a:cubicBezTo>
                        <a:pt x="447" y="39"/>
                        <a:pt x="447" y="39"/>
                        <a:pt x="446" y="39"/>
                      </a:cubicBezTo>
                      <a:cubicBezTo>
                        <a:pt x="446" y="39"/>
                        <a:pt x="446" y="39"/>
                        <a:pt x="446" y="39"/>
                      </a:cubicBezTo>
                      <a:cubicBezTo>
                        <a:pt x="446" y="39"/>
                        <a:pt x="446" y="39"/>
                        <a:pt x="446" y="39"/>
                      </a:cubicBezTo>
                      <a:cubicBezTo>
                        <a:pt x="446" y="39"/>
                        <a:pt x="446" y="39"/>
                        <a:pt x="446" y="39"/>
                      </a:cubicBezTo>
                      <a:cubicBezTo>
                        <a:pt x="446" y="39"/>
                        <a:pt x="446" y="39"/>
                        <a:pt x="446" y="39"/>
                      </a:cubicBezTo>
                      <a:cubicBezTo>
                        <a:pt x="448" y="39"/>
                        <a:pt x="448" y="39"/>
                        <a:pt x="448" y="39"/>
                      </a:cubicBezTo>
                      <a:cubicBezTo>
                        <a:pt x="449" y="39"/>
                        <a:pt x="449" y="40"/>
                        <a:pt x="449" y="40"/>
                      </a:cubicBezTo>
                      <a:cubicBezTo>
                        <a:pt x="449" y="40"/>
                        <a:pt x="449" y="40"/>
                        <a:pt x="448" y="40"/>
                      </a:cubicBezTo>
                      <a:cubicBezTo>
                        <a:pt x="448" y="40"/>
                        <a:pt x="447" y="40"/>
                        <a:pt x="447" y="40"/>
                      </a:cubicBezTo>
                      <a:cubicBezTo>
                        <a:pt x="447" y="40"/>
                        <a:pt x="447" y="41"/>
                        <a:pt x="447" y="41"/>
                      </a:cubicBezTo>
                      <a:cubicBezTo>
                        <a:pt x="447" y="41"/>
                        <a:pt x="447" y="41"/>
                        <a:pt x="447" y="41"/>
                      </a:cubicBezTo>
                      <a:cubicBezTo>
                        <a:pt x="447" y="41"/>
                        <a:pt x="446" y="41"/>
                        <a:pt x="446" y="41"/>
                      </a:cubicBezTo>
                      <a:cubicBezTo>
                        <a:pt x="446" y="41"/>
                        <a:pt x="446" y="41"/>
                        <a:pt x="446" y="41"/>
                      </a:cubicBezTo>
                      <a:cubicBezTo>
                        <a:pt x="446" y="40"/>
                        <a:pt x="446" y="40"/>
                        <a:pt x="446" y="40"/>
                      </a:cubicBezTo>
                      <a:cubicBezTo>
                        <a:pt x="446" y="40"/>
                        <a:pt x="446" y="41"/>
                        <a:pt x="446" y="41"/>
                      </a:cubicBezTo>
                      <a:cubicBezTo>
                        <a:pt x="446" y="41"/>
                        <a:pt x="446" y="41"/>
                        <a:pt x="446" y="41"/>
                      </a:cubicBezTo>
                      <a:cubicBezTo>
                        <a:pt x="445" y="41"/>
                        <a:pt x="445" y="41"/>
                        <a:pt x="445" y="41"/>
                      </a:cubicBezTo>
                      <a:cubicBezTo>
                        <a:pt x="445" y="41"/>
                        <a:pt x="445" y="41"/>
                        <a:pt x="445" y="41"/>
                      </a:cubicBezTo>
                      <a:cubicBezTo>
                        <a:pt x="445" y="41"/>
                        <a:pt x="446" y="41"/>
                        <a:pt x="446" y="41"/>
                      </a:cubicBezTo>
                      <a:cubicBezTo>
                        <a:pt x="445" y="41"/>
                        <a:pt x="445" y="41"/>
                        <a:pt x="445" y="41"/>
                      </a:cubicBezTo>
                      <a:cubicBezTo>
                        <a:pt x="445" y="41"/>
                        <a:pt x="445" y="41"/>
                        <a:pt x="445" y="41"/>
                      </a:cubicBezTo>
                      <a:cubicBezTo>
                        <a:pt x="445" y="41"/>
                        <a:pt x="445" y="41"/>
                        <a:pt x="445" y="41"/>
                      </a:cubicBezTo>
                      <a:cubicBezTo>
                        <a:pt x="445" y="41"/>
                        <a:pt x="445" y="41"/>
                        <a:pt x="445" y="41"/>
                      </a:cubicBezTo>
                      <a:cubicBezTo>
                        <a:pt x="445" y="41"/>
                        <a:pt x="445" y="42"/>
                        <a:pt x="445" y="42"/>
                      </a:cubicBezTo>
                      <a:cubicBezTo>
                        <a:pt x="445" y="42"/>
                        <a:pt x="445" y="42"/>
                        <a:pt x="445" y="42"/>
                      </a:cubicBezTo>
                      <a:cubicBezTo>
                        <a:pt x="446" y="42"/>
                        <a:pt x="445" y="43"/>
                        <a:pt x="445" y="43"/>
                      </a:cubicBezTo>
                      <a:cubicBezTo>
                        <a:pt x="445" y="43"/>
                        <a:pt x="445" y="43"/>
                        <a:pt x="445" y="43"/>
                      </a:cubicBezTo>
                      <a:cubicBezTo>
                        <a:pt x="443" y="43"/>
                        <a:pt x="443" y="43"/>
                        <a:pt x="443" y="43"/>
                      </a:cubicBezTo>
                      <a:cubicBezTo>
                        <a:pt x="443" y="43"/>
                        <a:pt x="443" y="43"/>
                        <a:pt x="443" y="43"/>
                      </a:cubicBezTo>
                      <a:cubicBezTo>
                        <a:pt x="442" y="42"/>
                        <a:pt x="442" y="42"/>
                        <a:pt x="442" y="42"/>
                      </a:cubicBezTo>
                      <a:cubicBezTo>
                        <a:pt x="442" y="42"/>
                        <a:pt x="441" y="42"/>
                        <a:pt x="442" y="42"/>
                      </a:cubicBezTo>
                      <a:cubicBezTo>
                        <a:pt x="442" y="42"/>
                        <a:pt x="442" y="42"/>
                        <a:pt x="442" y="42"/>
                      </a:cubicBezTo>
                      <a:cubicBezTo>
                        <a:pt x="442" y="42"/>
                        <a:pt x="441" y="42"/>
                        <a:pt x="441" y="42"/>
                      </a:cubicBezTo>
                      <a:cubicBezTo>
                        <a:pt x="441" y="42"/>
                        <a:pt x="441" y="42"/>
                        <a:pt x="441" y="41"/>
                      </a:cubicBezTo>
                      <a:cubicBezTo>
                        <a:pt x="440" y="41"/>
                        <a:pt x="440" y="41"/>
                        <a:pt x="440" y="41"/>
                      </a:cubicBezTo>
                      <a:cubicBezTo>
                        <a:pt x="440" y="41"/>
                        <a:pt x="440" y="41"/>
                        <a:pt x="440" y="41"/>
                      </a:cubicBezTo>
                      <a:cubicBezTo>
                        <a:pt x="440" y="41"/>
                        <a:pt x="440" y="41"/>
                        <a:pt x="440" y="41"/>
                      </a:cubicBezTo>
                      <a:cubicBezTo>
                        <a:pt x="440" y="41"/>
                        <a:pt x="440" y="41"/>
                        <a:pt x="440" y="41"/>
                      </a:cubicBezTo>
                      <a:cubicBezTo>
                        <a:pt x="440" y="42"/>
                        <a:pt x="440" y="42"/>
                        <a:pt x="440" y="42"/>
                      </a:cubicBezTo>
                      <a:cubicBezTo>
                        <a:pt x="440" y="42"/>
                        <a:pt x="440" y="42"/>
                        <a:pt x="440" y="42"/>
                      </a:cubicBezTo>
                      <a:cubicBezTo>
                        <a:pt x="440" y="42"/>
                        <a:pt x="440" y="42"/>
                        <a:pt x="440" y="42"/>
                      </a:cubicBezTo>
                      <a:cubicBezTo>
                        <a:pt x="440" y="42"/>
                        <a:pt x="440" y="42"/>
                        <a:pt x="440" y="42"/>
                      </a:cubicBezTo>
                      <a:cubicBezTo>
                        <a:pt x="440" y="42"/>
                        <a:pt x="439" y="42"/>
                        <a:pt x="439" y="42"/>
                      </a:cubicBezTo>
                      <a:cubicBezTo>
                        <a:pt x="439" y="42"/>
                        <a:pt x="439" y="42"/>
                        <a:pt x="439" y="42"/>
                      </a:cubicBezTo>
                      <a:cubicBezTo>
                        <a:pt x="439" y="42"/>
                        <a:pt x="439" y="42"/>
                        <a:pt x="439" y="41"/>
                      </a:cubicBezTo>
                      <a:cubicBezTo>
                        <a:pt x="439" y="41"/>
                        <a:pt x="439" y="41"/>
                        <a:pt x="438" y="41"/>
                      </a:cubicBezTo>
                      <a:cubicBezTo>
                        <a:pt x="438" y="41"/>
                        <a:pt x="438" y="42"/>
                        <a:pt x="438" y="42"/>
                      </a:cubicBezTo>
                      <a:cubicBezTo>
                        <a:pt x="438" y="42"/>
                        <a:pt x="438" y="42"/>
                        <a:pt x="438" y="42"/>
                      </a:cubicBezTo>
                      <a:cubicBezTo>
                        <a:pt x="438" y="42"/>
                        <a:pt x="437" y="42"/>
                        <a:pt x="437" y="41"/>
                      </a:cubicBezTo>
                      <a:cubicBezTo>
                        <a:pt x="436" y="41"/>
                        <a:pt x="436" y="41"/>
                        <a:pt x="436" y="41"/>
                      </a:cubicBezTo>
                      <a:cubicBezTo>
                        <a:pt x="436" y="41"/>
                        <a:pt x="436" y="41"/>
                        <a:pt x="436" y="41"/>
                      </a:cubicBezTo>
                      <a:cubicBezTo>
                        <a:pt x="436" y="41"/>
                        <a:pt x="434" y="40"/>
                        <a:pt x="433" y="41"/>
                      </a:cubicBezTo>
                      <a:cubicBezTo>
                        <a:pt x="432" y="41"/>
                        <a:pt x="435" y="42"/>
                        <a:pt x="433" y="42"/>
                      </a:cubicBezTo>
                      <a:cubicBezTo>
                        <a:pt x="433" y="42"/>
                        <a:pt x="432" y="42"/>
                        <a:pt x="432" y="42"/>
                      </a:cubicBezTo>
                      <a:cubicBezTo>
                        <a:pt x="432" y="42"/>
                        <a:pt x="432" y="43"/>
                        <a:pt x="432" y="43"/>
                      </a:cubicBezTo>
                      <a:cubicBezTo>
                        <a:pt x="432" y="43"/>
                        <a:pt x="432" y="43"/>
                        <a:pt x="432" y="43"/>
                      </a:cubicBezTo>
                      <a:cubicBezTo>
                        <a:pt x="429" y="42"/>
                        <a:pt x="429" y="42"/>
                        <a:pt x="429" y="42"/>
                      </a:cubicBezTo>
                      <a:cubicBezTo>
                        <a:pt x="428" y="43"/>
                        <a:pt x="428" y="43"/>
                        <a:pt x="428" y="43"/>
                      </a:cubicBezTo>
                      <a:cubicBezTo>
                        <a:pt x="428" y="43"/>
                        <a:pt x="428" y="43"/>
                        <a:pt x="428" y="43"/>
                      </a:cubicBezTo>
                      <a:cubicBezTo>
                        <a:pt x="428" y="43"/>
                        <a:pt x="428" y="43"/>
                        <a:pt x="428" y="43"/>
                      </a:cubicBezTo>
                      <a:cubicBezTo>
                        <a:pt x="428" y="43"/>
                        <a:pt x="427" y="43"/>
                        <a:pt x="427" y="43"/>
                      </a:cubicBezTo>
                      <a:cubicBezTo>
                        <a:pt x="427" y="43"/>
                        <a:pt x="427" y="43"/>
                        <a:pt x="427" y="43"/>
                      </a:cubicBezTo>
                      <a:cubicBezTo>
                        <a:pt x="426" y="43"/>
                        <a:pt x="426" y="43"/>
                        <a:pt x="426" y="43"/>
                      </a:cubicBezTo>
                      <a:cubicBezTo>
                        <a:pt x="426" y="43"/>
                        <a:pt x="426" y="43"/>
                        <a:pt x="426" y="43"/>
                      </a:cubicBezTo>
                      <a:cubicBezTo>
                        <a:pt x="426" y="43"/>
                        <a:pt x="426" y="43"/>
                        <a:pt x="426" y="43"/>
                      </a:cubicBezTo>
                      <a:cubicBezTo>
                        <a:pt x="427" y="42"/>
                        <a:pt x="427" y="42"/>
                        <a:pt x="427" y="42"/>
                      </a:cubicBezTo>
                      <a:cubicBezTo>
                        <a:pt x="427" y="42"/>
                        <a:pt x="427" y="42"/>
                        <a:pt x="427" y="42"/>
                      </a:cubicBezTo>
                      <a:cubicBezTo>
                        <a:pt x="427" y="42"/>
                        <a:pt x="427" y="42"/>
                        <a:pt x="427" y="42"/>
                      </a:cubicBezTo>
                      <a:cubicBezTo>
                        <a:pt x="427" y="42"/>
                        <a:pt x="427" y="42"/>
                        <a:pt x="427" y="42"/>
                      </a:cubicBezTo>
                      <a:cubicBezTo>
                        <a:pt x="427" y="42"/>
                        <a:pt x="425" y="41"/>
                        <a:pt x="425" y="41"/>
                      </a:cubicBezTo>
                      <a:cubicBezTo>
                        <a:pt x="426" y="41"/>
                        <a:pt x="426" y="41"/>
                        <a:pt x="426" y="41"/>
                      </a:cubicBezTo>
                      <a:cubicBezTo>
                        <a:pt x="426" y="41"/>
                        <a:pt x="426" y="41"/>
                        <a:pt x="426" y="41"/>
                      </a:cubicBezTo>
                      <a:cubicBezTo>
                        <a:pt x="426" y="41"/>
                        <a:pt x="425" y="41"/>
                        <a:pt x="425" y="41"/>
                      </a:cubicBezTo>
                      <a:cubicBezTo>
                        <a:pt x="425" y="41"/>
                        <a:pt x="425" y="41"/>
                        <a:pt x="425" y="41"/>
                      </a:cubicBezTo>
                      <a:cubicBezTo>
                        <a:pt x="424" y="41"/>
                        <a:pt x="423" y="41"/>
                        <a:pt x="423" y="41"/>
                      </a:cubicBezTo>
                      <a:cubicBezTo>
                        <a:pt x="422" y="41"/>
                        <a:pt x="422" y="41"/>
                        <a:pt x="422" y="41"/>
                      </a:cubicBezTo>
                      <a:cubicBezTo>
                        <a:pt x="421" y="41"/>
                        <a:pt x="420" y="42"/>
                        <a:pt x="420" y="42"/>
                      </a:cubicBezTo>
                      <a:cubicBezTo>
                        <a:pt x="420" y="42"/>
                        <a:pt x="419" y="42"/>
                        <a:pt x="419" y="42"/>
                      </a:cubicBezTo>
                      <a:cubicBezTo>
                        <a:pt x="419" y="42"/>
                        <a:pt x="419" y="42"/>
                        <a:pt x="419" y="42"/>
                      </a:cubicBezTo>
                      <a:cubicBezTo>
                        <a:pt x="419" y="42"/>
                        <a:pt x="419" y="43"/>
                        <a:pt x="419" y="43"/>
                      </a:cubicBezTo>
                      <a:cubicBezTo>
                        <a:pt x="418" y="44"/>
                        <a:pt x="418" y="44"/>
                        <a:pt x="418" y="44"/>
                      </a:cubicBezTo>
                      <a:cubicBezTo>
                        <a:pt x="418" y="44"/>
                        <a:pt x="418" y="44"/>
                        <a:pt x="418" y="44"/>
                      </a:cubicBezTo>
                      <a:cubicBezTo>
                        <a:pt x="418" y="44"/>
                        <a:pt x="417" y="44"/>
                        <a:pt x="417" y="44"/>
                      </a:cubicBezTo>
                      <a:cubicBezTo>
                        <a:pt x="416" y="45"/>
                        <a:pt x="416" y="45"/>
                        <a:pt x="416" y="45"/>
                      </a:cubicBezTo>
                      <a:cubicBezTo>
                        <a:pt x="416" y="45"/>
                        <a:pt x="416" y="45"/>
                        <a:pt x="416" y="45"/>
                      </a:cubicBezTo>
                      <a:cubicBezTo>
                        <a:pt x="416" y="45"/>
                        <a:pt x="416" y="45"/>
                        <a:pt x="416" y="45"/>
                      </a:cubicBezTo>
                      <a:cubicBezTo>
                        <a:pt x="416" y="45"/>
                        <a:pt x="416" y="45"/>
                        <a:pt x="416" y="45"/>
                      </a:cubicBezTo>
                      <a:cubicBezTo>
                        <a:pt x="416" y="45"/>
                        <a:pt x="416" y="45"/>
                        <a:pt x="416" y="46"/>
                      </a:cubicBezTo>
                      <a:cubicBezTo>
                        <a:pt x="416" y="46"/>
                        <a:pt x="416" y="46"/>
                        <a:pt x="416" y="46"/>
                      </a:cubicBezTo>
                      <a:cubicBezTo>
                        <a:pt x="416" y="46"/>
                        <a:pt x="416" y="46"/>
                        <a:pt x="416" y="46"/>
                      </a:cubicBezTo>
                      <a:cubicBezTo>
                        <a:pt x="415" y="46"/>
                        <a:pt x="415" y="46"/>
                        <a:pt x="415" y="46"/>
                      </a:cubicBezTo>
                      <a:cubicBezTo>
                        <a:pt x="415" y="46"/>
                        <a:pt x="415" y="46"/>
                        <a:pt x="414" y="46"/>
                      </a:cubicBezTo>
                      <a:cubicBezTo>
                        <a:pt x="414" y="46"/>
                        <a:pt x="413" y="46"/>
                        <a:pt x="412" y="46"/>
                      </a:cubicBezTo>
                      <a:cubicBezTo>
                        <a:pt x="412" y="46"/>
                        <a:pt x="411" y="47"/>
                        <a:pt x="410" y="47"/>
                      </a:cubicBezTo>
                      <a:cubicBezTo>
                        <a:pt x="410" y="47"/>
                        <a:pt x="410" y="48"/>
                        <a:pt x="410" y="48"/>
                      </a:cubicBezTo>
                      <a:cubicBezTo>
                        <a:pt x="410" y="48"/>
                        <a:pt x="410" y="48"/>
                        <a:pt x="410" y="48"/>
                      </a:cubicBezTo>
                      <a:cubicBezTo>
                        <a:pt x="408" y="49"/>
                        <a:pt x="408" y="49"/>
                        <a:pt x="408" y="49"/>
                      </a:cubicBezTo>
                      <a:cubicBezTo>
                        <a:pt x="408" y="49"/>
                        <a:pt x="408" y="49"/>
                        <a:pt x="408" y="49"/>
                      </a:cubicBezTo>
                      <a:cubicBezTo>
                        <a:pt x="407" y="49"/>
                        <a:pt x="407" y="50"/>
                        <a:pt x="407" y="50"/>
                      </a:cubicBezTo>
                      <a:cubicBezTo>
                        <a:pt x="407" y="50"/>
                        <a:pt x="407" y="50"/>
                        <a:pt x="407" y="50"/>
                      </a:cubicBezTo>
                      <a:cubicBezTo>
                        <a:pt x="407" y="50"/>
                        <a:pt x="407" y="50"/>
                        <a:pt x="407" y="50"/>
                      </a:cubicBezTo>
                      <a:cubicBezTo>
                        <a:pt x="407" y="50"/>
                        <a:pt x="406" y="50"/>
                        <a:pt x="406" y="51"/>
                      </a:cubicBezTo>
                      <a:cubicBezTo>
                        <a:pt x="405" y="51"/>
                        <a:pt x="405" y="51"/>
                        <a:pt x="405" y="51"/>
                      </a:cubicBezTo>
                      <a:cubicBezTo>
                        <a:pt x="405" y="51"/>
                        <a:pt x="405" y="51"/>
                        <a:pt x="405" y="51"/>
                      </a:cubicBezTo>
                      <a:cubicBezTo>
                        <a:pt x="405" y="51"/>
                        <a:pt x="405" y="51"/>
                        <a:pt x="405" y="51"/>
                      </a:cubicBezTo>
                      <a:cubicBezTo>
                        <a:pt x="405" y="51"/>
                        <a:pt x="405" y="51"/>
                        <a:pt x="405" y="51"/>
                      </a:cubicBezTo>
                      <a:cubicBezTo>
                        <a:pt x="403" y="51"/>
                        <a:pt x="403" y="51"/>
                        <a:pt x="403" y="51"/>
                      </a:cubicBezTo>
                      <a:cubicBezTo>
                        <a:pt x="403" y="51"/>
                        <a:pt x="403" y="52"/>
                        <a:pt x="403" y="52"/>
                      </a:cubicBezTo>
                      <a:cubicBezTo>
                        <a:pt x="403" y="52"/>
                        <a:pt x="402" y="52"/>
                        <a:pt x="402" y="52"/>
                      </a:cubicBezTo>
                      <a:cubicBezTo>
                        <a:pt x="400" y="52"/>
                        <a:pt x="400" y="52"/>
                        <a:pt x="400" y="52"/>
                      </a:cubicBezTo>
                      <a:cubicBezTo>
                        <a:pt x="400" y="52"/>
                        <a:pt x="400" y="52"/>
                        <a:pt x="400" y="52"/>
                      </a:cubicBezTo>
                      <a:cubicBezTo>
                        <a:pt x="400" y="53"/>
                        <a:pt x="400" y="53"/>
                        <a:pt x="400" y="53"/>
                      </a:cubicBezTo>
                      <a:cubicBezTo>
                        <a:pt x="400" y="53"/>
                        <a:pt x="400" y="53"/>
                        <a:pt x="400" y="53"/>
                      </a:cubicBezTo>
                      <a:cubicBezTo>
                        <a:pt x="398" y="54"/>
                        <a:pt x="398" y="54"/>
                        <a:pt x="398" y="54"/>
                      </a:cubicBezTo>
                      <a:cubicBezTo>
                        <a:pt x="398" y="54"/>
                        <a:pt x="398" y="54"/>
                        <a:pt x="398" y="55"/>
                      </a:cubicBezTo>
                      <a:cubicBezTo>
                        <a:pt x="398" y="55"/>
                        <a:pt x="398" y="55"/>
                        <a:pt x="398" y="55"/>
                      </a:cubicBezTo>
                      <a:cubicBezTo>
                        <a:pt x="398" y="55"/>
                        <a:pt x="399" y="55"/>
                        <a:pt x="398" y="55"/>
                      </a:cubicBezTo>
                      <a:cubicBezTo>
                        <a:pt x="398" y="55"/>
                        <a:pt x="398" y="55"/>
                        <a:pt x="399" y="55"/>
                      </a:cubicBezTo>
                      <a:cubicBezTo>
                        <a:pt x="399" y="55"/>
                        <a:pt x="399" y="55"/>
                        <a:pt x="399" y="55"/>
                      </a:cubicBezTo>
                      <a:cubicBezTo>
                        <a:pt x="397" y="56"/>
                        <a:pt x="397" y="56"/>
                        <a:pt x="397" y="56"/>
                      </a:cubicBezTo>
                      <a:cubicBezTo>
                        <a:pt x="397" y="56"/>
                        <a:pt x="397" y="56"/>
                        <a:pt x="397" y="56"/>
                      </a:cubicBezTo>
                      <a:cubicBezTo>
                        <a:pt x="397" y="56"/>
                        <a:pt x="395" y="57"/>
                        <a:pt x="395" y="57"/>
                      </a:cubicBezTo>
                      <a:cubicBezTo>
                        <a:pt x="394" y="57"/>
                        <a:pt x="392" y="58"/>
                        <a:pt x="392" y="58"/>
                      </a:cubicBezTo>
                      <a:cubicBezTo>
                        <a:pt x="392" y="58"/>
                        <a:pt x="391" y="58"/>
                        <a:pt x="391" y="58"/>
                      </a:cubicBezTo>
                      <a:cubicBezTo>
                        <a:pt x="391" y="58"/>
                        <a:pt x="391" y="58"/>
                        <a:pt x="391" y="58"/>
                      </a:cubicBezTo>
                      <a:cubicBezTo>
                        <a:pt x="392" y="57"/>
                        <a:pt x="392" y="57"/>
                        <a:pt x="392" y="57"/>
                      </a:cubicBezTo>
                      <a:cubicBezTo>
                        <a:pt x="392" y="57"/>
                        <a:pt x="392" y="57"/>
                        <a:pt x="392" y="57"/>
                      </a:cubicBezTo>
                      <a:cubicBezTo>
                        <a:pt x="392" y="57"/>
                        <a:pt x="392" y="57"/>
                        <a:pt x="392" y="57"/>
                      </a:cubicBezTo>
                      <a:cubicBezTo>
                        <a:pt x="392" y="57"/>
                        <a:pt x="392" y="57"/>
                        <a:pt x="392" y="57"/>
                      </a:cubicBezTo>
                      <a:cubicBezTo>
                        <a:pt x="392" y="57"/>
                        <a:pt x="392" y="57"/>
                        <a:pt x="392" y="57"/>
                      </a:cubicBezTo>
                      <a:cubicBezTo>
                        <a:pt x="393" y="56"/>
                        <a:pt x="393" y="56"/>
                        <a:pt x="393" y="56"/>
                      </a:cubicBezTo>
                      <a:cubicBezTo>
                        <a:pt x="394" y="56"/>
                        <a:pt x="394" y="56"/>
                        <a:pt x="394" y="56"/>
                      </a:cubicBezTo>
                      <a:cubicBezTo>
                        <a:pt x="394" y="56"/>
                        <a:pt x="394" y="56"/>
                        <a:pt x="394" y="56"/>
                      </a:cubicBezTo>
                      <a:cubicBezTo>
                        <a:pt x="394" y="56"/>
                        <a:pt x="395" y="56"/>
                        <a:pt x="395" y="56"/>
                      </a:cubicBezTo>
                      <a:cubicBezTo>
                        <a:pt x="395" y="56"/>
                        <a:pt x="395" y="56"/>
                        <a:pt x="396" y="56"/>
                      </a:cubicBezTo>
                      <a:cubicBezTo>
                        <a:pt x="396" y="56"/>
                        <a:pt x="396" y="56"/>
                        <a:pt x="396" y="56"/>
                      </a:cubicBezTo>
                      <a:cubicBezTo>
                        <a:pt x="396" y="56"/>
                        <a:pt x="395" y="55"/>
                        <a:pt x="395" y="55"/>
                      </a:cubicBezTo>
                      <a:cubicBezTo>
                        <a:pt x="394" y="56"/>
                        <a:pt x="394" y="56"/>
                        <a:pt x="394" y="56"/>
                      </a:cubicBezTo>
                      <a:cubicBezTo>
                        <a:pt x="393" y="56"/>
                        <a:pt x="393" y="56"/>
                        <a:pt x="393" y="56"/>
                      </a:cubicBezTo>
                      <a:cubicBezTo>
                        <a:pt x="393" y="56"/>
                        <a:pt x="393" y="56"/>
                        <a:pt x="393" y="56"/>
                      </a:cubicBezTo>
                      <a:cubicBezTo>
                        <a:pt x="393" y="56"/>
                        <a:pt x="393" y="56"/>
                        <a:pt x="393" y="56"/>
                      </a:cubicBezTo>
                      <a:cubicBezTo>
                        <a:pt x="393" y="56"/>
                        <a:pt x="393" y="56"/>
                        <a:pt x="393" y="55"/>
                      </a:cubicBezTo>
                      <a:cubicBezTo>
                        <a:pt x="394" y="55"/>
                        <a:pt x="394" y="55"/>
                        <a:pt x="394" y="55"/>
                      </a:cubicBezTo>
                      <a:cubicBezTo>
                        <a:pt x="394" y="55"/>
                        <a:pt x="394" y="55"/>
                        <a:pt x="394" y="55"/>
                      </a:cubicBezTo>
                      <a:cubicBezTo>
                        <a:pt x="396" y="55"/>
                        <a:pt x="396" y="55"/>
                        <a:pt x="396" y="55"/>
                      </a:cubicBezTo>
                      <a:cubicBezTo>
                        <a:pt x="396" y="55"/>
                        <a:pt x="396" y="55"/>
                        <a:pt x="396" y="55"/>
                      </a:cubicBezTo>
                      <a:cubicBezTo>
                        <a:pt x="396" y="55"/>
                        <a:pt x="396" y="55"/>
                        <a:pt x="396" y="54"/>
                      </a:cubicBezTo>
                      <a:cubicBezTo>
                        <a:pt x="396" y="54"/>
                        <a:pt x="397" y="54"/>
                        <a:pt x="397" y="54"/>
                      </a:cubicBezTo>
                      <a:cubicBezTo>
                        <a:pt x="397" y="54"/>
                        <a:pt x="397" y="54"/>
                        <a:pt x="397" y="54"/>
                      </a:cubicBezTo>
                      <a:cubicBezTo>
                        <a:pt x="398" y="54"/>
                        <a:pt x="398" y="54"/>
                        <a:pt x="398" y="53"/>
                      </a:cubicBezTo>
                      <a:cubicBezTo>
                        <a:pt x="398" y="53"/>
                        <a:pt x="397" y="53"/>
                        <a:pt x="397" y="53"/>
                      </a:cubicBezTo>
                      <a:cubicBezTo>
                        <a:pt x="397" y="52"/>
                        <a:pt x="397" y="52"/>
                        <a:pt x="397" y="52"/>
                      </a:cubicBezTo>
                      <a:cubicBezTo>
                        <a:pt x="397" y="52"/>
                        <a:pt x="397" y="52"/>
                        <a:pt x="397" y="52"/>
                      </a:cubicBezTo>
                      <a:cubicBezTo>
                        <a:pt x="397" y="52"/>
                        <a:pt x="398" y="52"/>
                        <a:pt x="398" y="52"/>
                      </a:cubicBezTo>
                      <a:cubicBezTo>
                        <a:pt x="398" y="51"/>
                        <a:pt x="398" y="51"/>
                        <a:pt x="398" y="51"/>
                      </a:cubicBezTo>
                      <a:cubicBezTo>
                        <a:pt x="398" y="51"/>
                        <a:pt x="398" y="51"/>
                        <a:pt x="399" y="51"/>
                      </a:cubicBezTo>
                      <a:cubicBezTo>
                        <a:pt x="399" y="51"/>
                        <a:pt x="399" y="51"/>
                        <a:pt x="399" y="51"/>
                      </a:cubicBezTo>
                      <a:cubicBezTo>
                        <a:pt x="400" y="51"/>
                        <a:pt x="400" y="50"/>
                        <a:pt x="400" y="50"/>
                      </a:cubicBezTo>
                      <a:cubicBezTo>
                        <a:pt x="400" y="50"/>
                        <a:pt x="400" y="50"/>
                        <a:pt x="401" y="50"/>
                      </a:cubicBezTo>
                      <a:cubicBezTo>
                        <a:pt x="401" y="50"/>
                        <a:pt x="401" y="50"/>
                        <a:pt x="401" y="50"/>
                      </a:cubicBezTo>
                      <a:cubicBezTo>
                        <a:pt x="402" y="50"/>
                        <a:pt x="402" y="49"/>
                        <a:pt x="402" y="49"/>
                      </a:cubicBezTo>
                      <a:cubicBezTo>
                        <a:pt x="402" y="49"/>
                        <a:pt x="402" y="49"/>
                        <a:pt x="402" y="49"/>
                      </a:cubicBezTo>
                      <a:cubicBezTo>
                        <a:pt x="401" y="48"/>
                        <a:pt x="401" y="48"/>
                        <a:pt x="401" y="48"/>
                      </a:cubicBezTo>
                      <a:cubicBezTo>
                        <a:pt x="401" y="48"/>
                        <a:pt x="400" y="48"/>
                        <a:pt x="400" y="48"/>
                      </a:cubicBezTo>
                      <a:cubicBezTo>
                        <a:pt x="400" y="48"/>
                        <a:pt x="400" y="48"/>
                        <a:pt x="400" y="48"/>
                      </a:cubicBezTo>
                      <a:cubicBezTo>
                        <a:pt x="401" y="48"/>
                        <a:pt x="401" y="48"/>
                        <a:pt x="401" y="48"/>
                      </a:cubicBezTo>
                      <a:cubicBezTo>
                        <a:pt x="402" y="48"/>
                        <a:pt x="402" y="48"/>
                        <a:pt x="402" y="48"/>
                      </a:cubicBezTo>
                      <a:cubicBezTo>
                        <a:pt x="403" y="48"/>
                        <a:pt x="403" y="48"/>
                        <a:pt x="403" y="48"/>
                      </a:cubicBezTo>
                      <a:cubicBezTo>
                        <a:pt x="403" y="48"/>
                        <a:pt x="404" y="47"/>
                        <a:pt x="405" y="47"/>
                      </a:cubicBezTo>
                      <a:cubicBezTo>
                        <a:pt x="405" y="47"/>
                        <a:pt x="405" y="46"/>
                        <a:pt x="405" y="46"/>
                      </a:cubicBezTo>
                      <a:cubicBezTo>
                        <a:pt x="405" y="46"/>
                        <a:pt x="405" y="46"/>
                        <a:pt x="405" y="46"/>
                      </a:cubicBezTo>
                      <a:cubicBezTo>
                        <a:pt x="405" y="46"/>
                        <a:pt x="405" y="46"/>
                        <a:pt x="406" y="46"/>
                      </a:cubicBezTo>
                      <a:cubicBezTo>
                        <a:pt x="407" y="45"/>
                        <a:pt x="407" y="45"/>
                        <a:pt x="407" y="45"/>
                      </a:cubicBezTo>
                      <a:cubicBezTo>
                        <a:pt x="407" y="45"/>
                        <a:pt x="407" y="45"/>
                        <a:pt x="407" y="45"/>
                      </a:cubicBezTo>
                      <a:cubicBezTo>
                        <a:pt x="407" y="45"/>
                        <a:pt x="407" y="45"/>
                        <a:pt x="407" y="45"/>
                      </a:cubicBezTo>
                      <a:cubicBezTo>
                        <a:pt x="406" y="45"/>
                        <a:pt x="406" y="45"/>
                        <a:pt x="406" y="45"/>
                      </a:cubicBezTo>
                      <a:cubicBezTo>
                        <a:pt x="406" y="45"/>
                        <a:pt x="406" y="45"/>
                        <a:pt x="406" y="45"/>
                      </a:cubicBezTo>
                      <a:cubicBezTo>
                        <a:pt x="406" y="45"/>
                        <a:pt x="406" y="45"/>
                        <a:pt x="406" y="45"/>
                      </a:cubicBezTo>
                      <a:cubicBezTo>
                        <a:pt x="407" y="45"/>
                        <a:pt x="407" y="44"/>
                        <a:pt x="407" y="44"/>
                      </a:cubicBezTo>
                      <a:cubicBezTo>
                        <a:pt x="407" y="44"/>
                        <a:pt x="408" y="44"/>
                        <a:pt x="409" y="44"/>
                      </a:cubicBezTo>
                      <a:cubicBezTo>
                        <a:pt x="410" y="43"/>
                        <a:pt x="410" y="43"/>
                        <a:pt x="411" y="42"/>
                      </a:cubicBezTo>
                      <a:cubicBezTo>
                        <a:pt x="412" y="41"/>
                        <a:pt x="413" y="41"/>
                        <a:pt x="413" y="41"/>
                      </a:cubicBezTo>
                      <a:cubicBezTo>
                        <a:pt x="413" y="41"/>
                        <a:pt x="413" y="40"/>
                        <a:pt x="413" y="40"/>
                      </a:cubicBezTo>
                      <a:cubicBezTo>
                        <a:pt x="413" y="40"/>
                        <a:pt x="413" y="40"/>
                        <a:pt x="413" y="40"/>
                      </a:cubicBezTo>
                      <a:cubicBezTo>
                        <a:pt x="413" y="40"/>
                        <a:pt x="413" y="40"/>
                        <a:pt x="413" y="40"/>
                      </a:cubicBezTo>
                      <a:cubicBezTo>
                        <a:pt x="412" y="39"/>
                        <a:pt x="412" y="39"/>
                        <a:pt x="412" y="39"/>
                      </a:cubicBezTo>
                      <a:cubicBezTo>
                        <a:pt x="413" y="39"/>
                        <a:pt x="413" y="39"/>
                        <a:pt x="413" y="39"/>
                      </a:cubicBezTo>
                      <a:cubicBezTo>
                        <a:pt x="412" y="39"/>
                        <a:pt x="413" y="39"/>
                        <a:pt x="413" y="39"/>
                      </a:cubicBezTo>
                      <a:cubicBezTo>
                        <a:pt x="413" y="39"/>
                        <a:pt x="414" y="38"/>
                        <a:pt x="413" y="38"/>
                      </a:cubicBezTo>
                      <a:cubicBezTo>
                        <a:pt x="412" y="38"/>
                        <a:pt x="412" y="38"/>
                        <a:pt x="412" y="38"/>
                      </a:cubicBezTo>
                      <a:cubicBezTo>
                        <a:pt x="411" y="38"/>
                        <a:pt x="411" y="38"/>
                        <a:pt x="411" y="38"/>
                      </a:cubicBezTo>
                      <a:cubicBezTo>
                        <a:pt x="410" y="38"/>
                        <a:pt x="410" y="39"/>
                        <a:pt x="410" y="39"/>
                      </a:cubicBezTo>
                      <a:cubicBezTo>
                        <a:pt x="410" y="39"/>
                        <a:pt x="410" y="39"/>
                        <a:pt x="410" y="39"/>
                      </a:cubicBezTo>
                      <a:cubicBezTo>
                        <a:pt x="410" y="39"/>
                        <a:pt x="410" y="39"/>
                        <a:pt x="410" y="39"/>
                      </a:cubicBezTo>
                      <a:cubicBezTo>
                        <a:pt x="411" y="39"/>
                        <a:pt x="411" y="39"/>
                        <a:pt x="411" y="39"/>
                      </a:cubicBezTo>
                      <a:cubicBezTo>
                        <a:pt x="411" y="39"/>
                        <a:pt x="411" y="39"/>
                        <a:pt x="411" y="39"/>
                      </a:cubicBezTo>
                      <a:cubicBezTo>
                        <a:pt x="411" y="39"/>
                        <a:pt x="411" y="39"/>
                        <a:pt x="411" y="39"/>
                      </a:cubicBezTo>
                      <a:cubicBezTo>
                        <a:pt x="412" y="40"/>
                        <a:pt x="412" y="40"/>
                        <a:pt x="412" y="40"/>
                      </a:cubicBezTo>
                      <a:cubicBezTo>
                        <a:pt x="412" y="40"/>
                        <a:pt x="412" y="40"/>
                        <a:pt x="411" y="40"/>
                      </a:cubicBezTo>
                      <a:cubicBezTo>
                        <a:pt x="410" y="40"/>
                        <a:pt x="410" y="40"/>
                        <a:pt x="409" y="41"/>
                      </a:cubicBezTo>
                      <a:cubicBezTo>
                        <a:pt x="409" y="41"/>
                        <a:pt x="409" y="41"/>
                        <a:pt x="408" y="42"/>
                      </a:cubicBezTo>
                      <a:cubicBezTo>
                        <a:pt x="408" y="42"/>
                        <a:pt x="407" y="42"/>
                        <a:pt x="407" y="42"/>
                      </a:cubicBezTo>
                      <a:cubicBezTo>
                        <a:pt x="407" y="43"/>
                        <a:pt x="406" y="43"/>
                        <a:pt x="406" y="43"/>
                      </a:cubicBezTo>
                      <a:cubicBezTo>
                        <a:pt x="406" y="43"/>
                        <a:pt x="405" y="43"/>
                        <a:pt x="405" y="43"/>
                      </a:cubicBezTo>
                      <a:cubicBezTo>
                        <a:pt x="405" y="44"/>
                        <a:pt x="405" y="44"/>
                        <a:pt x="405" y="44"/>
                      </a:cubicBezTo>
                      <a:cubicBezTo>
                        <a:pt x="405" y="45"/>
                        <a:pt x="405" y="45"/>
                        <a:pt x="405" y="45"/>
                      </a:cubicBezTo>
                      <a:cubicBezTo>
                        <a:pt x="405" y="45"/>
                        <a:pt x="404" y="45"/>
                        <a:pt x="404" y="45"/>
                      </a:cubicBezTo>
                      <a:cubicBezTo>
                        <a:pt x="404" y="45"/>
                        <a:pt x="404" y="45"/>
                        <a:pt x="403" y="45"/>
                      </a:cubicBezTo>
                      <a:cubicBezTo>
                        <a:pt x="403" y="45"/>
                        <a:pt x="403" y="45"/>
                        <a:pt x="402" y="46"/>
                      </a:cubicBezTo>
                      <a:cubicBezTo>
                        <a:pt x="402" y="46"/>
                        <a:pt x="402" y="46"/>
                        <a:pt x="402" y="46"/>
                      </a:cubicBezTo>
                      <a:cubicBezTo>
                        <a:pt x="402" y="46"/>
                        <a:pt x="402" y="46"/>
                        <a:pt x="402" y="47"/>
                      </a:cubicBezTo>
                      <a:cubicBezTo>
                        <a:pt x="401" y="47"/>
                        <a:pt x="402" y="47"/>
                        <a:pt x="401" y="47"/>
                      </a:cubicBezTo>
                      <a:cubicBezTo>
                        <a:pt x="400" y="47"/>
                        <a:pt x="400" y="48"/>
                        <a:pt x="399" y="48"/>
                      </a:cubicBezTo>
                      <a:cubicBezTo>
                        <a:pt x="399" y="48"/>
                        <a:pt x="399" y="48"/>
                        <a:pt x="399" y="48"/>
                      </a:cubicBezTo>
                      <a:cubicBezTo>
                        <a:pt x="399" y="48"/>
                        <a:pt x="398" y="48"/>
                        <a:pt x="398" y="48"/>
                      </a:cubicBezTo>
                      <a:cubicBezTo>
                        <a:pt x="398" y="48"/>
                        <a:pt x="399" y="47"/>
                        <a:pt x="398" y="48"/>
                      </a:cubicBezTo>
                      <a:cubicBezTo>
                        <a:pt x="397" y="49"/>
                        <a:pt x="397" y="49"/>
                        <a:pt x="397" y="49"/>
                      </a:cubicBezTo>
                      <a:cubicBezTo>
                        <a:pt x="396" y="50"/>
                        <a:pt x="397" y="49"/>
                        <a:pt x="396" y="50"/>
                      </a:cubicBezTo>
                      <a:cubicBezTo>
                        <a:pt x="395" y="50"/>
                        <a:pt x="395" y="50"/>
                        <a:pt x="395" y="50"/>
                      </a:cubicBezTo>
                      <a:cubicBezTo>
                        <a:pt x="395" y="50"/>
                        <a:pt x="395" y="51"/>
                        <a:pt x="395" y="51"/>
                      </a:cubicBezTo>
                      <a:cubicBezTo>
                        <a:pt x="395" y="51"/>
                        <a:pt x="396" y="51"/>
                        <a:pt x="395" y="51"/>
                      </a:cubicBezTo>
                      <a:cubicBezTo>
                        <a:pt x="394" y="51"/>
                        <a:pt x="394" y="51"/>
                        <a:pt x="394" y="51"/>
                      </a:cubicBezTo>
                      <a:cubicBezTo>
                        <a:pt x="394" y="51"/>
                        <a:pt x="394" y="51"/>
                        <a:pt x="394" y="51"/>
                      </a:cubicBezTo>
                      <a:cubicBezTo>
                        <a:pt x="393" y="52"/>
                        <a:pt x="393" y="52"/>
                        <a:pt x="393" y="52"/>
                      </a:cubicBezTo>
                      <a:cubicBezTo>
                        <a:pt x="393" y="52"/>
                        <a:pt x="394" y="52"/>
                        <a:pt x="393" y="52"/>
                      </a:cubicBezTo>
                      <a:cubicBezTo>
                        <a:pt x="393" y="52"/>
                        <a:pt x="393" y="52"/>
                        <a:pt x="393" y="52"/>
                      </a:cubicBezTo>
                      <a:cubicBezTo>
                        <a:pt x="393" y="52"/>
                        <a:pt x="393" y="52"/>
                        <a:pt x="393" y="52"/>
                      </a:cubicBezTo>
                      <a:cubicBezTo>
                        <a:pt x="392" y="52"/>
                        <a:pt x="393" y="52"/>
                        <a:pt x="392" y="52"/>
                      </a:cubicBezTo>
                      <a:cubicBezTo>
                        <a:pt x="392" y="53"/>
                        <a:pt x="392" y="53"/>
                        <a:pt x="392" y="53"/>
                      </a:cubicBezTo>
                      <a:cubicBezTo>
                        <a:pt x="391" y="53"/>
                        <a:pt x="392" y="53"/>
                        <a:pt x="391" y="53"/>
                      </a:cubicBezTo>
                      <a:cubicBezTo>
                        <a:pt x="390" y="53"/>
                        <a:pt x="391" y="53"/>
                        <a:pt x="390" y="53"/>
                      </a:cubicBezTo>
                      <a:cubicBezTo>
                        <a:pt x="390" y="53"/>
                        <a:pt x="390" y="53"/>
                        <a:pt x="389" y="53"/>
                      </a:cubicBezTo>
                      <a:cubicBezTo>
                        <a:pt x="389" y="54"/>
                        <a:pt x="389" y="53"/>
                        <a:pt x="389" y="53"/>
                      </a:cubicBezTo>
                      <a:cubicBezTo>
                        <a:pt x="389" y="53"/>
                        <a:pt x="388" y="53"/>
                        <a:pt x="388" y="53"/>
                      </a:cubicBezTo>
                      <a:cubicBezTo>
                        <a:pt x="388" y="54"/>
                        <a:pt x="389" y="54"/>
                        <a:pt x="389" y="54"/>
                      </a:cubicBezTo>
                      <a:cubicBezTo>
                        <a:pt x="389" y="54"/>
                        <a:pt x="389" y="54"/>
                        <a:pt x="389" y="54"/>
                      </a:cubicBezTo>
                      <a:cubicBezTo>
                        <a:pt x="389" y="54"/>
                        <a:pt x="390" y="54"/>
                        <a:pt x="389" y="54"/>
                      </a:cubicBezTo>
                      <a:cubicBezTo>
                        <a:pt x="389" y="55"/>
                        <a:pt x="389" y="55"/>
                        <a:pt x="389" y="55"/>
                      </a:cubicBezTo>
                      <a:cubicBezTo>
                        <a:pt x="389" y="55"/>
                        <a:pt x="389" y="55"/>
                        <a:pt x="388" y="55"/>
                      </a:cubicBezTo>
                      <a:cubicBezTo>
                        <a:pt x="388" y="55"/>
                        <a:pt x="388" y="55"/>
                        <a:pt x="388" y="55"/>
                      </a:cubicBezTo>
                      <a:cubicBezTo>
                        <a:pt x="388" y="55"/>
                        <a:pt x="388" y="55"/>
                        <a:pt x="388" y="56"/>
                      </a:cubicBezTo>
                      <a:cubicBezTo>
                        <a:pt x="388" y="56"/>
                        <a:pt x="388" y="56"/>
                        <a:pt x="388" y="56"/>
                      </a:cubicBezTo>
                      <a:cubicBezTo>
                        <a:pt x="388" y="56"/>
                        <a:pt x="387" y="56"/>
                        <a:pt x="388" y="56"/>
                      </a:cubicBezTo>
                      <a:cubicBezTo>
                        <a:pt x="388" y="56"/>
                        <a:pt x="389" y="56"/>
                        <a:pt x="388" y="56"/>
                      </a:cubicBezTo>
                      <a:cubicBezTo>
                        <a:pt x="388" y="56"/>
                        <a:pt x="388" y="56"/>
                        <a:pt x="388" y="57"/>
                      </a:cubicBezTo>
                      <a:cubicBezTo>
                        <a:pt x="388" y="57"/>
                        <a:pt x="388" y="57"/>
                        <a:pt x="388" y="57"/>
                      </a:cubicBezTo>
                      <a:cubicBezTo>
                        <a:pt x="388" y="57"/>
                        <a:pt x="388" y="57"/>
                        <a:pt x="387" y="57"/>
                      </a:cubicBezTo>
                      <a:cubicBezTo>
                        <a:pt x="387" y="57"/>
                        <a:pt x="387" y="57"/>
                        <a:pt x="387" y="57"/>
                      </a:cubicBezTo>
                      <a:cubicBezTo>
                        <a:pt x="387" y="58"/>
                        <a:pt x="387" y="58"/>
                        <a:pt x="387" y="58"/>
                      </a:cubicBezTo>
                      <a:cubicBezTo>
                        <a:pt x="386" y="58"/>
                        <a:pt x="386" y="58"/>
                        <a:pt x="386" y="58"/>
                      </a:cubicBezTo>
                      <a:cubicBezTo>
                        <a:pt x="386" y="58"/>
                        <a:pt x="386" y="58"/>
                        <a:pt x="387" y="58"/>
                      </a:cubicBezTo>
                      <a:cubicBezTo>
                        <a:pt x="387" y="58"/>
                        <a:pt x="387" y="58"/>
                        <a:pt x="387" y="58"/>
                      </a:cubicBezTo>
                      <a:cubicBezTo>
                        <a:pt x="386" y="59"/>
                        <a:pt x="386" y="59"/>
                        <a:pt x="386" y="59"/>
                      </a:cubicBezTo>
                      <a:cubicBezTo>
                        <a:pt x="386" y="59"/>
                        <a:pt x="386" y="59"/>
                        <a:pt x="386" y="59"/>
                      </a:cubicBezTo>
                      <a:cubicBezTo>
                        <a:pt x="386" y="59"/>
                        <a:pt x="385" y="59"/>
                        <a:pt x="386" y="59"/>
                      </a:cubicBezTo>
                      <a:cubicBezTo>
                        <a:pt x="386" y="59"/>
                        <a:pt x="386" y="59"/>
                        <a:pt x="386" y="60"/>
                      </a:cubicBezTo>
                      <a:cubicBezTo>
                        <a:pt x="386" y="60"/>
                        <a:pt x="386" y="60"/>
                        <a:pt x="386" y="60"/>
                      </a:cubicBezTo>
                      <a:cubicBezTo>
                        <a:pt x="385" y="60"/>
                        <a:pt x="385" y="60"/>
                        <a:pt x="385" y="60"/>
                      </a:cubicBezTo>
                      <a:cubicBezTo>
                        <a:pt x="386" y="61"/>
                        <a:pt x="385" y="61"/>
                        <a:pt x="386" y="60"/>
                      </a:cubicBezTo>
                      <a:cubicBezTo>
                        <a:pt x="386" y="60"/>
                        <a:pt x="386" y="60"/>
                        <a:pt x="387" y="60"/>
                      </a:cubicBezTo>
                      <a:cubicBezTo>
                        <a:pt x="387" y="60"/>
                        <a:pt x="387" y="60"/>
                        <a:pt x="387" y="60"/>
                      </a:cubicBezTo>
                      <a:cubicBezTo>
                        <a:pt x="388" y="60"/>
                        <a:pt x="388" y="60"/>
                        <a:pt x="388" y="60"/>
                      </a:cubicBezTo>
                      <a:cubicBezTo>
                        <a:pt x="387" y="60"/>
                        <a:pt x="388" y="60"/>
                        <a:pt x="387" y="60"/>
                      </a:cubicBezTo>
                      <a:cubicBezTo>
                        <a:pt x="387" y="60"/>
                        <a:pt x="387" y="60"/>
                        <a:pt x="386" y="61"/>
                      </a:cubicBezTo>
                      <a:cubicBezTo>
                        <a:pt x="386" y="61"/>
                        <a:pt x="387" y="61"/>
                        <a:pt x="386" y="61"/>
                      </a:cubicBezTo>
                      <a:cubicBezTo>
                        <a:pt x="385" y="61"/>
                        <a:pt x="385" y="61"/>
                        <a:pt x="385" y="61"/>
                      </a:cubicBezTo>
                      <a:cubicBezTo>
                        <a:pt x="385" y="61"/>
                        <a:pt x="385" y="62"/>
                        <a:pt x="385" y="61"/>
                      </a:cubicBezTo>
                      <a:cubicBezTo>
                        <a:pt x="385" y="61"/>
                        <a:pt x="385" y="61"/>
                        <a:pt x="385" y="61"/>
                      </a:cubicBezTo>
                      <a:cubicBezTo>
                        <a:pt x="385" y="61"/>
                        <a:pt x="385" y="61"/>
                        <a:pt x="384" y="61"/>
                      </a:cubicBezTo>
                      <a:cubicBezTo>
                        <a:pt x="384" y="61"/>
                        <a:pt x="384" y="61"/>
                        <a:pt x="384" y="61"/>
                      </a:cubicBezTo>
                      <a:cubicBezTo>
                        <a:pt x="385" y="61"/>
                        <a:pt x="385" y="61"/>
                        <a:pt x="385" y="62"/>
                      </a:cubicBezTo>
                      <a:cubicBezTo>
                        <a:pt x="385" y="62"/>
                        <a:pt x="385" y="62"/>
                        <a:pt x="384" y="62"/>
                      </a:cubicBezTo>
                      <a:cubicBezTo>
                        <a:pt x="384" y="62"/>
                        <a:pt x="384" y="62"/>
                        <a:pt x="384" y="63"/>
                      </a:cubicBezTo>
                      <a:cubicBezTo>
                        <a:pt x="383" y="63"/>
                        <a:pt x="383" y="63"/>
                        <a:pt x="383" y="63"/>
                      </a:cubicBezTo>
                      <a:cubicBezTo>
                        <a:pt x="383" y="63"/>
                        <a:pt x="383" y="63"/>
                        <a:pt x="383" y="63"/>
                      </a:cubicBezTo>
                      <a:cubicBezTo>
                        <a:pt x="383" y="63"/>
                        <a:pt x="383" y="63"/>
                        <a:pt x="383" y="63"/>
                      </a:cubicBezTo>
                      <a:cubicBezTo>
                        <a:pt x="383" y="63"/>
                        <a:pt x="383" y="63"/>
                        <a:pt x="383" y="63"/>
                      </a:cubicBezTo>
                      <a:cubicBezTo>
                        <a:pt x="382" y="63"/>
                        <a:pt x="381" y="63"/>
                        <a:pt x="381" y="63"/>
                      </a:cubicBezTo>
                      <a:cubicBezTo>
                        <a:pt x="381" y="64"/>
                        <a:pt x="381" y="63"/>
                        <a:pt x="381" y="64"/>
                      </a:cubicBezTo>
                      <a:cubicBezTo>
                        <a:pt x="380" y="64"/>
                        <a:pt x="380" y="64"/>
                        <a:pt x="380" y="64"/>
                      </a:cubicBezTo>
                      <a:cubicBezTo>
                        <a:pt x="379" y="64"/>
                        <a:pt x="379" y="64"/>
                        <a:pt x="379" y="64"/>
                      </a:cubicBezTo>
                      <a:cubicBezTo>
                        <a:pt x="379" y="64"/>
                        <a:pt x="379" y="64"/>
                        <a:pt x="379" y="64"/>
                      </a:cubicBezTo>
                      <a:cubicBezTo>
                        <a:pt x="379" y="65"/>
                        <a:pt x="378" y="64"/>
                        <a:pt x="379" y="65"/>
                      </a:cubicBezTo>
                      <a:cubicBezTo>
                        <a:pt x="379" y="65"/>
                        <a:pt x="379" y="65"/>
                        <a:pt x="379" y="65"/>
                      </a:cubicBezTo>
                      <a:cubicBezTo>
                        <a:pt x="379" y="66"/>
                        <a:pt x="379" y="66"/>
                        <a:pt x="379" y="66"/>
                      </a:cubicBezTo>
                      <a:cubicBezTo>
                        <a:pt x="379" y="66"/>
                        <a:pt x="380" y="66"/>
                        <a:pt x="379" y="66"/>
                      </a:cubicBezTo>
                      <a:cubicBezTo>
                        <a:pt x="379" y="66"/>
                        <a:pt x="379" y="66"/>
                        <a:pt x="379" y="66"/>
                      </a:cubicBezTo>
                      <a:cubicBezTo>
                        <a:pt x="379" y="66"/>
                        <a:pt x="379" y="66"/>
                        <a:pt x="378" y="66"/>
                      </a:cubicBezTo>
                      <a:cubicBezTo>
                        <a:pt x="378" y="66"/>
                        <a:pt x="378" y="66"/>
                        <a:pt x="378" y="66"/>
                      </a:cubicBezTo>
                      <a:cubicBezTo>
                        <a:pt x="377" y="66"/>
                        <a:pt x="377" y="66"/>
                        <a:pt x="377" y="66"/>
                      </a:cubicBezTo>
                      <a:cubicBezTo>
                        <a:pt x="377" y="66"/>
                        <a:pt x="378" y="66"/>
                        <a:pt x="378" y="66"/>
                      </a:cubicBezTo>
                      <a:cubicBezTo>
                        <a:pt x="378" y="66"/>
                        <a:pt x="378" y="66"/>
                        <a:pt x="378" y="65"/>
                      </a:cubicBezTo>
                      <a:cubicBezTo>
                        <a:pt x="377" y="65"/>
                        <a:pt x="377" y="65"/>
                        <a:pt x="377" y="65"/>
                      </a:cubicBezTo>
                      <a:cubicBezTo>
                        <a:pt x="377" y="65"/>
                        <a:pt x="377" y="65"/>
                        <a:pt x="377" y="65"/>
                      </a:cubicBezTo>
                      <a:cubicBezTo>
                        <a:pt x="378" y="64"/>
                        <a:pt x="377" y="64"/>
                        <a:pt x="377" y="64"/>
                      </a:cubicBezTo>
                      <a:cubicBezTo>
                        <a:pt x="378" y="64"/>
                        <a:pt x="377" y="64"/>
                        <a:pt x="378" y="64"/>
                      </a:cubicBezTo>
                      <a:cubicBezTo>
                        <a:pt x="379" y="63"/>
                        <a:pt x="378" y="63"/>
                        <a:pt x="379" y="63"/>
                      </a:cubicBezTo>
                      <a:cubicBezTo>
                        <a:pt x="380" y="63"/>
                        <a:pt x="380" y="63"/>
                        <a:pt x="380" y="63"/>
                      </a:cubicBezTo>
                      <a:cubicBezTo>
                        <a:pt x="381" y="63"/>
                        <a:pt x="381" y="63"/>
                        <a:pt x="381" y="63"/>
                      </a:cubicBezTo>
                      <a:cubicBezTo>
                        <a:pt x="382" y="63"/>
                        <a:pt x="382" y="63"/>
                        <a:pt x="382" y="63"/>
                      </a:cubicBezTo>
                      <a:cubicBezTo>
                        <a:pt x="382" y="62"/>
                        <a:pt x="382" y="62"/>
                        <a:pt x="382" y="62"/>
                      </a:cubicBezTo>
                      <a:cubicBezTo>
                        <a:pt x="382" y="62"/>
                        <a:pt x="383" y="62"/>
                        <a:pt x="382" y="62"/>
                      </a:cubicBezTo>
                      <a:cubicBezTo>
                        <a:pt x="381" y="61"/>
                        <a:pt x="382" y="61"/>
                        <a:pt x="381" y="61"/>
                      </a:cubicBezTo>
                      <a:cubicBezTo>
                        <a:pt x="381" y="61"/>
                        <a:pt x="381" y="61"/>
                        <a:pt x="380" y="61"/>
                      </a:cubicBezTo>
                      <a:cubicBezTo>
                        <a:pt x="380" y="61"/>
                        <a:pt x="380" y="61"/>
                        <a:pt x="379" y="61"/>
                      </a:cubicBezTo>
                      <a:cubicBezTo>
                        <a:pt x="379" y="61"/>
                        <a:pt x="379" y="61"/>
                        <a:pt x="379" y="61"/>
                      </a:cubicBezTo>
                      <a:cubicBezTo>
                        <a:pt x="378" y="61"/>
                        <a:pt x="378" y="60"/>
                        <a:pt x="379" y="60"/>
                      </a:cubicBezTo>
                      <a:cubicBezTo>
                        <a:pt x="380" y="60"/>
                        <a:pt x="380" y="60"/>
                        <a:pt x="380" y="60"/>
                      </a:cubicBezTo>
                      <a:cubicBezTo>
                        <a:pt x="381" y="61"/>
                        <a:pt x="381" y="61"/>
                        <a:pt x="381" y="61"/>
                      </a:cubicBezTo>
                      <a:cubicBezTo>
                        <a:pt x="382" y="61"/>
                        <a:pt x="382" y="61"/>
                        <a:pt x="382" y="60"/>
                      </a:cubicBezTo>
                      <a:cubicBezTo>
                        <a:pt x="382" y="60"/>
                        <a:pt x="382" y="60"/>
                        <a:pt x="383" y="60"/>
                      </a:cubicBezTo>
                      <a:cubicBezTo>
                        <a:pt x="384" y="60"/>
                        <a:pt x="383" y="61"/>
                        <a:pt x="384" y="60"/>
                      </a:cubicBezTo>
                      <a:cubicBezTo>
                        <a:pt x="385" y="60"/>
                        <a:pt x="385" y="60"/>
                        <a:pt x="385" y="59"/>
                      </a:cubicBezTo>
                      <a:cubicBezTo>
                        <a:pt x="385" y="59"/>
                        <a:pt x="385" y="59"/>
                        <a:pt x="385" y="59"/>
                      </a:cubicBezTo>
                      <a:cubicBezTo>
                        <a:pt x="385" y="58"/>
                        <a:pt x="385" y="59"/>
                        <a:pt x="385" y="58"/>
                      </a:cubicBezTo>
                      <a:cubicBezTo>
                        <a:pt x="385" y="58"/>
                        <a:pt x="385" y="58"/>
                        <a:pt x="386" y="58"/>
                      </a:cubicBezTo>
                      <a:cubicBezTo>
                        <a:pt x="386" y="58"/>
                        <a:pt x="386" y="58"/>
                        <a:pt x="386" y="58"/>
                      </a:cubicBezTo>
                      <a:cubicBezTo>
                        <a:pt x="386" y="58"/>
                        <a:pt x="387" y="58"/>
                        <a:pt x="386" y="58"/>
                      </a:cubicBezTo>
                      <a:cubicBezTo>
                        <a:pt x="386" y="58"/>
                        <a:pt x="386" y="58"/>
                        <a:pt x="385" y="58"/>
                      </a:cubicBezTo>
                      <a:cubicBezTo>
                        <a:pt x="385" y="58"/>
                        <a:pt x="385" y="58"/>
                        <a:pt x="385" y="58"/>
                      </a:cubicBezTo>
                      <a:cubicBezTo>
                        <a:pt x="385" y="58"/>
                        <a:pt x="385" y="59"/>
                        <a:pt x="385" y="59"/>
                      </a:cubicBezTo>
                      <a:cubicBezTo>
                        <a:pt x="384" y="59"/>
                        <a:pt x="384" y="59"/>
                        <a:pt x="384" y="59"/>
                      </a:cubicBezTo>
                      <a:cubicBezTo>
                        <a:pt x="383" y="59"/>
                        <a:pt x="384" y="59"/>
                        <a:pt x="383" y="59"/>
                      </a:cubicBezTo>
                      <a:cubicBezTo>
                        <a:pt x="383" y="59"/>
                        <a:pt x="382" y="59"/>
                        <a:pt x="382" y="59"/>
                      </a:cubicBezTo>
                      <a:cubicBezTo>
                        <a:pt x="382" y="59"/>
                        <a:pt x="382" y="59"/>
                        <a:pt x="382" y="59"/>
                      </a:cubicBezTo>
                      <a:cubicBezTo>
                        <a:pt x="382" y="60"/>
                        <a:pt x="382" y="60"/>
                        <a:pt x="381" y="60"/>
                      </a:cubicBezTo>
                      <a:cubicBezTo>
                        <a:pt x="381" y="60"/>
                        <a:pt x="380" y="61"/>
                        <a:pt x="381" y="60"/>
                      </a:cubicBezTo>
                      <a:cubicBezTo>
                        <a:pt x="381" y="59"/>
                        <a:pt x="381" y="59"/>
                        <a:pt x="382" y="59"/>
                      </a:cubicBezTo>
                      <a:cubicBezTo>
                        <a:pt x="382" y="59"/>
                        <a:pt x="384" y="59"/>
                        <a:pt x="383" y="59"/>
                      </a:cubicBezTo>
                      <a:cubicBezTo>
                        <a:pt x="383" y="58"/>
                        <a:pt x="383" y="58"/>
                        <a:pt x="383" y="58"/>
                      </a:cubicBezTo>
                      <a:cubicBezTo>
                        <a:pt x="384" y="57"/>
                        <a:pt x="384" y="58"/>
                        <a:pt x="384" y="57"/>
                      </a:cubicBezTo>
                      <a:cubicBezTo>
                        <a:pt x="384" y="57"/>
                        <a:pt x="385" y="58"/>
                        <a:pt x="384" y="57"/>
                      </a:cubicBezTo>
                      <a:cubicBezTo>
                        <a:pt x="383" y="57"/>
                        <a:pt x="384" y="57"/>
                        <a:pt x="383" y="57"/>
                      </a:cubicBezTo>
                      <a:cubicBezTo>
                        <a:pt x="382" y="57"/>
                        <a:pt x="382" y="58"/>
                        <a:pt x="382" y="57"/>
                      </a:cubicBezTo>
                      <a:cubicBezTo>
                        <a:pt x="383" y="57"/>
                        <a:pt x="383" y="57"/>
                        <a:pt x="383" y="57"/>
                      </a:cubicBezTo>
                      <a:cubicBezTo>
                        <a:pt x="384" y="57"/>
                        <a:pt x="385" y="57"/>
                        <a:pt x="385" y="57"/>
                      </a:cubicBezTo>
                      <a:cubicBezTo>
                        <a:pt x="385" y="57"/>
                        <a:pt x="385" y="57"/>
                        <a:pt x="385" y="56"/>
                      </a:cubicBezTo>
                      <a:cubicBezTo>
                        <a:pt x="385" y="56"/>
                        <a:pt x="385" y="57"/>
                        <a:pt x="385" y="56"/>
                      </a:cubicBezTo>
                      <a:cubicBezTo>
                        <a:pt x="386" y="55"/>
                        <a:pt x="386" y="56"/>
                        <a:pt x="386" y="55"/>
                      </a:cubicBezTo>
                      <a:cubicBezTo>
                        <a:pt x="386" y="54"/>
                        <a:pt x="386" y="54"/>
                        <a:pt x="386" y="54"/>
                      </a:cubicBezTo>
                      <a:cubicBezTo>
                        <a:pt x="386" y="54"/>
                        <a:pt x="386" y="54"/>
                        <a:pt x="386" y="54"/>
                      </a:cubicBezTo>
                      <a:cubicBezTo>
                        <a:pt x="385" y="54"/>
                        <a:pt x="385" y="54"/>
                        <a:pt x="385" y="54"/>
                      </a:cubicBezTo>
                      <a:cubicBezTo>
                        <a:pt x="385" y="54"/>
                        <a:pt x="385" y="53"/>
                        <a:pt x="385" y="53"/>
                      </a:cubicBezTo>
                      <a:cubicBezTo>
                        <a:pt x="385" y="53"/>
                        <a:pt x="385" y="53"/>
                        <a:pt x="386" y="53"/>
                      </a:cubicBezTo>
                      <a:cubicBezTo>
                        <a:pt x="386" y="53"/>
                        <a:pt x="386" y="53"/>
                        <a:pt x="386" y="53"/>
                      </a:cubicBezTo>
                      <a:cubicBezTo>
                        <a:pt x="386" y="53"/>
                        <a:pt x="386" y="53"/>
                        <a:pt x="386" y="52"/>
                      </a:cubicBezTo>
                      <a:cubicBezTo>
                        <a:pt x="387" y="52"/>
                        <a:pt x="387" y="52"/>
                        <a:pt x="387" y="52"/>
                      </a:cubicBezTo>
                      <a:cubicBezTo>
                        <a:pt x="388" y="52"/>
                        <a:pt x="388" y="52"/>
                        <a:pt x="388" y="52"/>
                      </a:cubicBezTo>
                      <a:cubicBezTo>
                        <a:pt x="388" y="52"/>
                        <a:pt x="387" y="52"/>
                        <a:pt x="388" y="51"/>
                      </a:cubicBezTo>
                      <a:cubicBezTo>
                        <a:pt x="389" y="51"/>
                        <a:pt x="389" y="51"/>
                        <a:pt x="389" y="51"/>
                      </a:cubicBezTo>
                      <a:cubicBezTo>
                        <a:pt x="389" y="51"/>
                        <a:pt x="388" y="51"/>
                        <a:pt x="388" y="51"/>
                      </a:cubicBezTo>
                      <a:cubicBezTo>
                        <a:pt x="388" y="51"/>
                        <a:pt x="388" y="51"/>
                        <a:pt x="388" y="51"/>
                      </a:cubicBezTo>
                      <a:cubicBezTo>
                        <a:pt x="387" y="51"/>
                        <a:pt x="387" y="50"/>
                        <a:pt x="387" y="50"/>
                      </a:cubicBezTo>
                      <a:cubicBezTo>
                        <a:pt x="387" y="50"/>
                        <a:pt x="387" y="50"/>
                        <a:pt x="387" y="50"/>
                      </a:cubicBezTo>
                      <a:cubicBezTo>
                        <a:pt x="387" y="50"/>
                        <a:pt x="387" y="50"/>
                        <a:pt x="387" y="50"/>
                      </a:cubicBezTo>
                      <a:cubicBezTo>
                        <a:pt x="388" y="50"/>
                        <a:pt x="388" y="50"/>
                        <a:pt x="388" y="50"/>
                      </a:cubicBezTo>
                      <a:cubicBezTo>
                        <a:pt x="388" y="50"/>
                        <a:pt x="388" y="50"/>
                        <a:pt x="388" y="50"/>
                      </a:cubicBezTo>
                      <a:cubicBezTo>
                        <a:pt x="389" y="50"/>
                        <a:pt x="388" y="51"/>
                        <a:pt x="389" y="51"/>
                      </a:cubicBezTo>
                      <a:cubicBezTo>
                        <a:pt x="389" y="50"/>
                        <a:pt x="390" y="51"/>
                        <a:pt x="390" y="50"/>
                      </a:cubicBezTo>
                      <a:cubicBezTo>
                        <a:pt x="390" y="50"/>
                        <a:pt x="390" y="50"/>
                        <a:pt x="390" y="50"/>
                      </a:cubicBezTo>
                      <a:cubicBezTo>
                        <a:pt x="390" y="50"/>
                        <a:pt x="389" y="50"/>
                        <a:pt x="390" y="49"/>
                      </a:cubicBezTo>
                      <a:cubicBezTo>
                        <a:pt x="390" y="49"/>
                        <a:pt x="390" y="49"/>
                        <a:pt x="390" y="49"/>
                      </a:cubicBezTo>
                      <a:cubicBezTo>
                        <a:pt x="391" y="49"/>
                        <a:pt x="391" y="48"/>
                        <a:pt x="391" y="48"/>
                      </a:cubicBezTo>
                      <a:cubicBezTo>
                        <a:pt x="392" y="48"/>
                        <a:pt x="392" y="48"/>
                        <a:pt x="392" y="48"/>
                      </a:cubicBezTo>
                      <a:cubicBezTo>
                        <a:pt x="393" y="48"/>
                        <a:pt x="394" y="48"/>
                        <a:pt x="393" y="48"/>
                      </a:cubicBezTo>
                      <a:cubicBezTo>
                        <a:pt x="392" y="47"/>
                        <a:pt x="392" y="47"/>
                        <a:pt x="391" y="47"/>
                      </a:cubicBezTo>
                      <a:cubicBezTo>
                        <a:pt x="391" y="47"/>
                        <a:pt x="391" y="47"/>
                        <a:pt x="391" y="47"/>
                      </a:cubicBezTo>
                      <a:cubicBezTo>
                        <a:pt x="391" y="47"/>
                        <a:pt x="391" y="47"/>
                        <a:pt x="392" y="46"/>
                      </a:cubicBezTo>
                      <a:cubicBezTo>
                        <a:pt x="393" y="46"/>
                        <a:pt x="392" y="46"/>
                        <a:pt x="393" y="46"/>
                      </a:cubicBezTo>
                      <a:cubicBezTo>
                        <a:pt x="393" y="46"/>
                        <a:pt x="394" y="46"/>
                        <a:pt x="394" y="46"/>
                      </a:cubicBezTo>
                      <a:cubicBezTo>
                        <a:pt x="394" y="46"/>
                        <a:pt x="394" y="46"/>
                        <a:pt x="393" y="46"/>
                      </a:cubicBezTo>
                      <a:cubicBezTo>
                        <a:pt x="393" y="46"/>
                        <a:pt x="393" y="46"/>
                        <a:pt x="393" y="46"/>
                      </a:cubicBezTo>
                      <a:cubicBezTo>
                        <a:pt x="392" y="46"/>
                        <a:pt x="393" y="46"/>
                        <a:pt x="392" y="46"/>
                      </a:cubicBezTo>
                      <a:cubicBezTo>
                        <a:pt x="391" y="46"/>
                        <a:pt x="392" y="46"/>
                        <a:pt x="391" y="46"/>
                      </a:cubicBezTo>
                      <a:cubicBezTo>
                        <a:pt x="391" y="47"/>
                        <a:pt x="391" y="46"/>
                        <a:pt x="391" y="46"/>
                      </a:cubicBezTo>
                      <a:cubicBezTo>
                        <a:pt x="391" y="46"/>
                        <a:pt x="390" y="46"/>
                        <a:pt x="391" y="46"/>
                      </a:cubicBezTo>
                      <a:cubicBezTo>
                        <a:pt x="391" y="46"/>
                        <a:pt x="391" y="46"/>
                        <a:pt x="392" y="46"/>
                      </a:cubicBezTo>
                      <a:cubicBezTo>
                        <a:pt x="393" y="45"/>
                        <a:pt x="392" y="46"/>
                        <a:pt x="394" y="45"/>
                      </a:cubicBezTo>
                      <a:cubicBezTo>
                        <a:pt x="396" y="45"/>
                        <a:pt x="395" y="45"/>
                        <a:pt x="396" y="45"/>
                      </a:cubicBezTo>
                      <a:cubicBezTo>
                        <a:pt x="396" y="45"/>
                        <a:pt x="396" y="44"/>
                        <a:pt x="396" y="44"/>
                      </a:cubicBezTo>
                      <a:cubicBezTo>
                        <a:pt x="396" y="44"/>
                        <a:pt x="396" y="44"/>
                        <a:pt x="396" y="44"/>
                      </a:cubicBezTo>
                      <a:cubicBezTo>
                        <a:pt x="396" y="44"/>
                        <a:pt x="396" y="44"/>
                        <a:pt x="395" y="44"/>
                      </a:cubicBezTo>
                      <a:cubicBezTo>
                        <a:pt x="394" y="44"/>
                        <a:pt x="393" y="44"/>
                        <a:pt x="393" y="44"/>
                      </a:cubicBezTo>
                      <a:cubicBezTo>
                        <a:pt x="393" y="44"/>
                        <a:pt x="391" y="44"/>
                        <a:pt x="390" y="44"/>
                      </a:cubicBezTo>
                      <a:cubicBezTo>
                        <a:pt x="389" y="44"/>
                        <a:pt x="388" y="44"/>
                        <a:pt x="386" y="44"/>
                      </a:cubicBezTo>
                      <a:cubicBezTo>
                        <a:pt x="385" y="45"/>
                        <a:pt x="381" y="44"/>
                        <a:pt x="381" y="44"/>
                      </a:cubicBezTo>
                      <a:cubicBezTo>
                        <a:pt x="380" y="45"/>
                        <a:pt x="378" y="45"/>
                        <a:pt x="377" y="45"/>
                      </a:cubicBezTo>
                      <a:cubicBezTo>
                        <a:pt x="376" y="46"/>
                        <a:pt x="373" y="47"/>
                        <a:pt x="373" y="47"/>
                      </a:cubicBezTo>
                      <a:cubicBezTo>
                        <a:pt x="372" y="48"/>
                        <a:pt x="371" y="48"/>
                        <a:pt x="371" y="48"/>
                      </a:cubicBezTo>
                      <a:cubicBezTo>
                        <a:pt x="370" y="49"/>
                        <a:pt x="368" y="49"/>
                        <a:pt x="367" y="49"/>
                      </a:cubicBezTo>
                      <a:cubicBezTo>
                        <a:pt x="367" y="49"/>
                        <a:pt x="366" y="48"/>
                        <a:pt x="365" y="48"/>
                      </a:cubicBezTo>
                      <a:cubicBezTo>
                        <a:pt x="365" y="48"/>
                        <a:pt x="363" y="48"/>
                        <a:pt x="362" y="49"/>
                      </a:cubicBezTo>
                      <a:cubicBezTo>
                        <a:pt x="361" y="49"/>
                        <a:pt x="360" y="48"/>
                        <a:pt x="360" y="48"/>
                      </a:cubicBezTo>
                      <a:cubicBezTo>
                        <a:pt x="359" y="48"/>
                        <a:pt x="358" y="47"/>
                        <a:pt x="360" y="47"/>
                      </a:cubicBezTo>
                      <a:cubicBezTo>
                        <a:pt x="361" y="48"/>
                        <a:pt x="361" y="48"/>
                        <a:pt x="361" y="48"/>
                      </a:cubicBezTo>
                      <a:cubicBezTo>
                        <a:pt x="362" y="48"/>
                        <a:pt x="364" y="48"/>
                        <a:pt x="365" y="48"/>
                      </a:cubicBezTo>
                      <a:cubicBezTo>
                        <a:pt x="366" y="48"/>
                        <a:pt x="367" y="48"/>
                        <a:pt x="367" y="48"/>
                      </a:cubicBezTo>
                      <a:cubicBezTo>
                        <a:pt x="368" y="48"/>
                        <a:pt x="368" y="48"/>
                        <a:pt x="369" y="48"/>
                      </a:cubicBezTo>
                      <a:cubicBezTo>
                        <a:pt x="370" y="48"/>
                        <a:pt x="371" y="46"/>
                        <a:pt x="372" y="46"/>
                      </a:cubicBezTo>
                      <a:cubicBezTo>
                        <a:pt x="372" y="46"/>
                        <a:pt x="373" y="46"/>
                        <a:pt x="374" y="46"/>
                      </a:cubicBezTo>
                      <a:cubicBezTo>
                        <a:pt x="374" y="46"/>
                        <a:pt x="375" y="45"/>
                        <a:pt x="377" y="45"/>
                      </a:cubicBezTo>
                      <a:cubicBezTo>
                        <a:pt x="378" y="44"/>
                        <a:pt x="378" y="44"/>
                        <a:pt x="379" y="44"/>
                      </a:cubicBezTo>
                      <a:cubicBezTo>
                        <a:pt x="380" y="44"/>
                        <a:pt x="383" y="44"/>
                        <a:pt x="384" y="44"/>
                      </a:cubicBezTo>
                      <a:cubicBezTo>
                        <a:pt x="385" y="44"/>
                        <a:pt x="388" y="44"/>
                        <a:pt x="389" y="44"/>
                      </a:cubicBezTo>
                      <a:cubicBezTo>
                        <a:pt x="389" y="44"/>
                        <a:pt x="388" y="43"/>
                        <a:pt x="388" y="43"/>
                      </a:cubicBezTo>
                      <a:cubicBezTo>
                        <a:pt x="388" y="43"/>
                        <a:pt x="389" y="43"/>
                        <a:pt x="390" y="43"/>
                      </a:cubicBezTo>
                      <a:cubicBezTo>
                        <a:pt x="390" y="43"/>
                        <a:pt x="389" y="44"/>
                        <a:pt x="391" y="44"/>
                      </a:cubicBezTo>
                      <a:cubicBezTo>
                        <a:pt x="393" y="44"/>
                        <a:pt x="393" y="43"/>
                        <a:pt x="395" y="44"/>
                      </a:cubicBezTo>
                      <a:cubicBezTo>
                        <a:pt x="396" y="44"/>
                        <a:pt x="396" y="44"/>
                        <a:pt x="397" y="43"/>
                      </a:cubicBezTo>
                      <a:cubicBezTo>
                        <a:pt x="398" y="43"/>
                        <a:pt x="397" y="43"/>
                        <a:pt x="398" y="42"/>
                      </a:cubicBezTo>
                      <a:cubicBezTo>
                        <a:pt x="398" y="42"/>
                        <a:pt x="398" y="41"/>
                        <a:pt x="398" y="41"/>
                      </a:cubicBezTo>
                      <a:cubicBezTo>
                        <a:pt x="399" y="41"/>
                        <a:pt x="399" y="41"/>
                        <a:pt x="399" y="40"/>
                      </a:cubicBezTo>
                      <a:cubicBezTo>
                        <a:pt x="399" y="40"/>
                        <a:pt x="399" y="40"/>
                        <a:pt x="399" y="39"/>
                      </a:cubicBezTo>
                      <a:cubicBezTo>
                        <a:pt x="399" y="39"/>
                        <a:pt x="399" y="39"/>
                        <a:pt x="399" y="39"/>
                      </a:cubicBezTo>
                      <a:cubicBezTo>
                        <a:pt x="399" y="38"/>
                        <a:pt x="399" y="37"/>
                        <a:pt x="399" y="37"/>
                      </a:cubicBezTo>
                      <a:cubicBezTo>
                        <a:pt x="399" y="37"/>
                        <a:pt x="400" y="37"/>
                        <a:pt x="400" y="37"/>
                      </a:cubicBezTo>
                      <a:cubicBezTo>
                        <a:pt x="399" y="36"/>
                        <a:pt x="399" y="36"/>
                        <a:pt x="399" y="36"/>
                      </a:cubicBezTo>
                      <a:cubicBezTo>
                        <a:pt x="399" y="35"/>
                        <a:pt x="399" y="35"/>
                        <a:pt x="399" y="35"/>
                      </a:cubicBezTo>
                      <a:cubicBezTo>
                        <a:pt x="399" y="35"/>
                        <a:pt x="399" y="35"/>
                        <a:pt x="399" y="35"/>
                      </a:cubicBezTo>
                      <a:cubicBezTo>
                        <a:pt x="399" y="35"/>
                        <a:pt x="399" y="35"/>
                        <a:pt x="399" y="35"/>
                      </a:cubicBezTo>
                      <a:cubicBezTo>
                        <a:pt x="398" y="35"/>
                        <a:pt x="398" y="35"/>
                        <a:pt x="398" y="34"/>
                      </a:cubicBezTo>
                      <a:cubicBezTo>
                        <a:pt x="399" y="34"/>
                        <a:pt x="399" y="35"/>
                        <a:pt x="399" y="34"/>
                      </a:cubicBezTo>
                      <a:cubicBezTo>
                        <a:pt x="398" y="33"/>
                        <a:pt x="398" y="33"/>
                        <a:pt x="398" y="33"/>
                      </a:cubicBezTo>
                      <a:cubicBezTo>
                        <a:pt x="398" y="33"/>
                        <a:pt x="398" y="33"/>
                        <a:pt x="398" y="33"/>
                      </a:cubicBezTo>
                      <a:cubicBezTo>
                        <a:pt x="398" y="33"/>
                        <a:pt x="398" y="33"/>
                        <a:pt x="398" y="33"/>
                      </a:cubicBezTo>
                      <a:cubicBezTo>
                        <a:pt x="398" y="33"/>
                        <a:pt x="398" y="33"/>
                        <a:pt x="398" y="33"/>
                      </a:cubicBezTo>
                      <a:cubicBezTo>
                        <a:pt x="398" y="32"/>
                        <a:pt x="398" y="32"/>
                        <a:pt x="398" y="32"/>
                      </a:cubicBezTo>
                      <a:cubicBezTo>
                        <a:pt x="398" y="32"/>
                        <a:pt x="398" y="32"/>
                        <a:pt x="398" y="32"/>
                      </a:cubicBezTo>
                      <a:cubicBezTo>
                        <a:pt x="398" y="32"/>
                        <a:pt x="398" y="32"/>
                        <a:pt x="398" y="32"/>
                      </a:cubicBezTo>
                      <a:cubicBezTo>
                        <a:pt x="398" y="32"/>
                        <a:pt x="397" y="31"/>
                        <a:pt x="397" y="31"/>
                      </a:cubicBezTo>
                      <a:cubicBezTo>
                        <a:pt x="397" y="31"/>
                        <a:pt x="397" y="31"/>
                        <a:pt x="397" y="31"/>
                      </a:cubicBezTo>
                      <a:cubicBezTo>
                        <a:pt x="397" y="31"/>
                        <a:pt x="397" y="31"/>
                        <a:pt x="396" y="31"/>
                      </a:cubicBezTo>
                      <a:cubicBezTo>
                        <a:pt x="396" y="31"/>
                        <a:pt x="396" y="32"/>
                        <a:pt x="396" y="32"/>
                      </a:cubicBezTo>
                      <a:cubicBezTo>
                        <a:pt x="396" y="32"/>
                        <a:pt x="397" y="32"/>
                        <a:pt x="396" y="33"/>
                      </a:cubicBezTo>
                      <a:cubicBezTo>
                        <a:pt x="396" y="33"/>
                        <a:pt x="396" y="34"/>
                        <a:pt x="396" y="34"/>
                      </a:cubicBezTo>
                      <a:cubicBezTo>
                        <a:pt x="396" y="34"/>
                        <a:pt x="396" y="35"/>
                        <a:pt x="396" y="35"/>
                      </a:cubicBezTo>
                      <a:cubicBezTo>
                        <a:pt x="396" y="35"/>
                        <a:pt x="396" y="35"/>
                        <a:pt x="396" y="35"/>
                      </a:cubicBezTo>
                      <a:cubicBezTo>
                        <a:pt x="396" y="35"/>
                        <a:pt x="396" y="35"/>
                        <a:pt x="396" y="35"/>
                      </a:cubicBezTo>
                      <a:cubicBezTo>
                        <a:pt x="396" y="35"/>
                        <a:pt x="396" y="35"/>
                        <a:pt x="396" y="35"/>
                      </a:cubicBezTo>
                      <a:cubicBezTo>
                        <a:pt x="396" y="35"/>
                        <a:pt x="396" y="35"/>
                        <a:pt x="396" y="35"/>
                      </a:cubicBezTo>
                      <a:cubicBezTo>
                        <a:pt x="396" y="35"/>
                        <a:pt x="396" y="35"/>
                        <a:pt x="396" y="35"/>
                      </a:cubicBezTo>
                      <a:cubicBezTo>
                        <a:pt x="396" y="35"/>
                        <a:pt x="396" y="35"/>
                        <a:pt x="396" y="35"/>
                      </a:cubicBezTo>
                      <a:cubicBezTo>
                        <a:pt x="396" y="36"/>
                        <a:pt x="396" y="36"/>
                        <a:pt x="396" y="36"/>
                      </a:cubicBezTo>
                      <a:cubicBezTo>
                        <a:pt x="396" y="36"/>
                        <a:pt x="396" y="36"/>
                        <a:pt x="396" y="36"/>
                      </a:cubicBezTo>
                      <a:cubicBezTo>
                        <a:pt x="396" y="36"/>
                        <a:pt x="396" y="36"/>
                        <a:pt x="396" y="36"/>
                      </a:cubicBezTo>
                      <a:cubicBezTo>
                        <a:pt x="397" y="36"/>
                        <a:pt x="396" y="36"/>
                        <a:pt x="396" y="36"/>
                      </a:cubicBezTo>
                      <a:cubicBezTo>
                        <a:pt x="395" y="37"/>
                        <a:pt x="395" y="37"/>
                        <a:pt x="395" y="37"/>
                      </a:cubicBezTo>
                      <a:cubicBezTo>
                        <a:pt x="395" y="37"/>
                        <a:pt x="395" y="37"/>
                        <a:pt x="394" y="37"/>
                      </a:cubicBezTo>
                      <a:cubicBezTo>
                        <a:pt x="394" y="36"/>
                        <a:pt x="394" y="36"/>
                        <a:pt x="394" y="36"/>
                      </a:cubicBezTo>
                      <a:cubicBezTo>
                        <a:pt x="394" y="36"/>
                        <a:pt x="393" y="36"/>
                        <a:pt x="393" y="36"/>
                      </a:cubicBezTo>
                      <a:cubicBezTo>
                        <a:pt x="393" y="36"/>
                        <a:pt x="392" y="36"/>
                        <a:pt x="392" y="36"/>
                      </a:cubicBezTo>
                      <a:cubicBezTo>
                        <a:pt x="392" y="36"/>
                        <a:pt x="392" y="36"/>
                        <a:pt x="392" y="37"/>
                      </a:cubicBezTo>
                      <a:cubicBezTo>
                        <a:pt x="392" y="37"/>
                        <a:pt x="391" y="36"/>
                        <a:pt x="391" y="36"/>
                      </a:cubicBezTo>
                      <a:cubicBezTo>
                        <a:pt x="389" y="36"/>
                        <a:pt x="389" y="36"/>
                        <a:pt x="389" y="36"/>
                      </a:cubicBezTo>
                      <a:cubicBezTo>
                        <a:pt x="389" y="36"/>
                        <a:pt x="389" y="36"/>
                        <a:pt x="389" y="37"/>
                      </a:cubicBezTo>
                      <a:cubicBezTo>
                        <a:pt x="389" y="37"/>
                        <a:pt x="389" y="37"/>
                        <a:pt x="389" y="37"/>
                      </a:cubicBezTo>
                      <a:cubicBezTo>
                        <a:pt x="389" y="37"/>
                        <a:pt x="389" y="37"/>
                        <a:pt x="389" y="37"/>
                      </a:cubicBezTo>
                      <a:cubicBezTo>
                        <a:pt x="389" y="37"/>
                        <a:pt x="390" y="37"/>
                        <a:pt x="390" y="37"/>
                      </a:cubicBezTo>
                      <a:cubicBezTo>
                        <a:pt x="390" y="37"/>
                        <a:pt x="390" y="37"/>
                        <a:pt x="389" y="38"/>
                      </a:cubicBezTo>
                      <a:cubicBezTo>
                        <a:pt x="389" y="38"/>
                        <a:pt x="389" y="38"/>
                        <a:pt x="389" y="38"/>
                      </a:cubicBezTo>
                      <a:cubicBezTo>
                        <a:pt x="389" y="37"/>
                        <a:pt x="388" y="37"/>
                        <a:pt x="388" y="37"/>
                      </a:cubicBezTo>
                      <a:cubicBezTo>
                        <a:pt x="388" y="37"/>
                        <a:pt x="388" y="38"/>
                        <a:pt x="387" y="38"/>
                      </a:cubicBezTo>
                      <a:cubicBezTo>
                        <a:pt x="386" y="38"/>
                        <a:pt x="384" y="38"/>
                        <a:pt x="384" y="38"/>
                      </a:cubicBezTo>
                      <a:cubicBezTo>
                        <a:pt x="384" y="38"/>
                        <a:pt x="383" y="39"/>
                        <a:pt x="383" y="39"/>
                      </a:cubicBezTo>
                      <a:cubicBezTo>
                        <a:pt x="383" y="39"/>
                        <a:pt x="383" y="39"/>
                        <a:pt x="383" y="39"/>
                      </a:cubicBezTo>
                      <a:cubicBezTo>
                        <a:pt x="383" y="39"/>
                        <a:pt x="382" y="39"/>
                        <a:pt x="382" y="39"/>
                      </a:cubicBezTo>
                      <a:cubicBezTo>
                        <a:pt x="381" y="39"/>
                        <a:pt x="381" y="39"/>
                        <a:pt x="381" y="39"/>
                      </a:cubicBezTo>
                      <a:cubicBezTo>
                        <a:pt x="380" y="39"/>
                        <a:pt x="380" y="39"/>
                        <a:pt x="380" y="39"/>
                      </a:cubicBezTo>
                      <a:cubicBezTo>
                        <a:pt x="380" y="39"/>
                        <a:pt x="380" y="40"/>
                        <a:pt x="380" y="40"/>
                      </a:cubicBezTo>
                      <a:cubicBezTo>
                        <a:pt x="376" y="40"/>
                        <a:pt x="376" y="40"/>
                        <a:pt x="376" y="40"/>
                      </a:cubicBezTo>
                      <a:cubicBezTo>
                        <a:pt x="376" y="40"/>
                        <a:pt x="376" y="40"/>
                        <a:pt x="376" y="40"/>
                      </a:cubicBezTo>
                      <a:cubicBezTo>
                        <a:pt x="376" y="41"/>
                        <a:pt x="376" y="41"/>
                        <a:pt x="376" y="41"/>
                      </a:cubicBezTo>
                      <a:cubicBezTo>
                        <a:pt x="376" y="41"/>
                        <a:pt x="376" y="41"/>
                        <a:pt x="376" y="41"/>
                      </a:cubicBezTo>
                      <a:cubicBezTo>
                        <a:pt x="375" y="41"/>
                        <a:pt x="375" y="41"/>
                        <a:pt x="375" y="41"/>
                      </a:cubicBezTo>
                      <a:cubicBezTo>
                        <a:pt x="375" y="41"/>
                        <a:pt x="374" y="41"/>
                        <a:pt x="374" y="41"/>
                      </a:cubicBezTo>
                      <a:cubicBezTo>
                        <a:pt x="374" y="41"/>
                        <a:pt x="374" y="41"/>
                        <a:pt x="374" y="41"/>
                      </a:cubicBezTo>
                      <a:cubicBezTo>
                        <a:pt x="373" y="41"/>
                        <a:pt x="373" y="41"/>
                        <a:pt x="373" y="41"/>
                      </a:cubicBezTo>
                      <a:cubicBezTo>
                        <a:pt x="373" y="41"/>
                        <a:pt x="373" y="41"/>
                        <a:pt x="373" y="42"/>
                      </a:cubicBezTo>
                      <a:cubicBezTo>
                        <a:pt x="372" y="42"/>
                        <a:pt x="372" y="42"/>
                        <a:pt x="372" y="42"/>
                      </a:cubicBezTo>
                      <a:cubicBezTo>
                        <a:pt x="372" y="42"/>
                        <a:pt x="372" y="42"/>
                        <a:pt x="372" y="42"/>
                      </a:cubicBezTo>
                      <a:cubicBezTo>
                        <a:pt x="369" y="42"/>
                        <a:pt x="369" y="42"/>
                        <a:pt x="369" y="42"/>
                      </a:cubicBezTo>
                      <a:cubicBezTo>
                        <a:pt x="369" y="42"/>
                        <a:pt x="369" y="41"/>
                        <a:pt x="369" y="41"/>
                      </a:cubicBezTo>
                      <a:cubicBezTo>
                        <a:pt x="369" y="41"/>
                        <a:pt x="369" y="41"/>
                        <a:pt x="369" y="41"/>
                      </a:cubicBezTo>
                      <a:cubicBezTo>
                        <a:pt x="369" y="41"/>
                        <a:pt x="370" y="40"/>
                        <a:pt x="369" y="40"/>
                      </a:cubicBezTo>
                      <a:cubicBezTo>
                        <a:pt x="368" y="40"/>
                        <a:pt x="365" y="41"/>
                        <a:pt x="363" y="42"/>
                      </a:cubicBezTo>
                      <a:cubicBezTo>
                        <a:pt x="361" y="42"/>
                        <a:pt x="361" y="42"/>
                        <a:pt x="360" y="42"/>
                      </a:cubicBezTo>
                      <a:cubicBezTo>
                        <a:pt x="359" y="42"/>
                        <a:pt x="359" y="43"/>
                        <a:pt x="358" y="43"/>
                      </a:cubicBezTo>
                      <a:cubicBezTo>
                        <a:pt x="355" y="44"/>
                        <a:pt x="354" y="43"/>
                        <a:pt x="354" y="43"/>
                      </a:cubicBezTo>
                      <a:cubicBezTo>
                        <a:pt x="355" y="43"/>
                        <a:pt x="353" y="42"/>
                        <a:pt x="353" y="42"/>
                      </a:cubicBezTo>
                      <a:cubicBezTo>
                        <a:pt x="353" y="42"/>
                        <a:pt x="351" y="42"/>
                        <a:pt x="351" y="42"/>
                      </a:cubicBezTo>
                      <a:cubicBezTo>
                        <a:pt x="351" y="41"/>
                        <a:pt x="351" y="41"/>
                        <a:pt x="351" y="41"/>
                      </a:cubicBezTo>
                      <a:cubicBezTo>
                        <a:pt x="351" y="41"/>
                        <a:pt x="352" y="42"/>
                        <a:pt x="352" y="42"/>
                      </a:cubicBezTo>
                      <a:cubicBezTo>
                        <a:pt x="352" y="42"/>
                        <a:pt x="352" y="42"/>
                        <a:pt x="353" y="41"/>
                      </a:cubicBezTo>
                      <a:cubicBezTo>
                        <a:pt x="353" y="41"/>
                        <a:pt x="354" y="41"/>
                        <a:pt x="354" y="41"/>
                      </a:cubicBezTo>
                      <a:cubicBezTo>
                        <a:pt x="355" y="41"/>
                        <a:pt x="355" y="41"/>
                        <a:pt x="356" y="41"/>
                      </a:cubicBezTo>
                      <a:cubicBezTo>
                        <a:pt x="356" y="40"/>
                        <a:pt x="357" y="40"/>
                        <a:pt x="357" y="40"/>
                      </a:cubicBezTo>
                      <a:cubicBezTo>
                        <a:pt x="358" y="40"/>
                        <a:pt x="359" y="40"/>
                        <a:pt x="359" y="40"/>
                      </a:cubicBezTo>
                      <a:cubicBezTo>
                        <a:pt x="359" y="40"/>
                        <a:pt x="361" y="39"/>
                        <a:pt x="362" y="39"/>
                      </a:cubicBezTo>
                      <a:cubicBezTo>
                        <a:pt x="363" y="39"/>
                        <a:pt x="365" y="38"/>
                        <a:pt x="365" y="38"/>
                      </a:cubicBezTo>
                      <a:cubicBezTo>
                        <a:pt x="366" y="38"/>
                        <a:pt x="367" y="37"/>
                        <a:pt x="368" y="37"/>
                      </a:cubicBezTo>
                      <a:cubicBezTo>
                        <a:pt x="369" y="37"/>
                        <a:pt x="371" y="35"/>
                        <a:pt x="371" y="35"/>
                      </a:cubicBezTo>
                      <a:cubicBezTo>
                        <a:pt x="371" y="35"/>
                        <a:pt x="371" y="35"/>
                        <a:pt x="371" y="35"/>
                      </a:cubicBezTo>
                      <a:cubicBezTo>
                        <a:pt x="371" y="35"/>
                        <a:pt x="370" y="34"/>
                        <a:pt x="370" y="34"/>
                      </a:cubicBezTo>
                      <a:cubicBezTo>
                        <a:pt x="369" y="33"/>
                        <a:pt x="370" y="33"/>
                        <a:pt x="370" y="33"/>
                      </a:cubicBezTo>
                      <a:cubicBezTo>
                        <a:pt x="371" y="33"/>
                        <a:pt x="370" y="32"/>
                        <a:pt x="370" y="32"/>
                      </a:cubicBezTo>
                      <a:cubicBezTo>
                        <a:pt x="370" y="32"/>
                        <a:pt x="370" y="32"/>
                        <a:pt x="369" y="32"/>
                      </a:cubicBezTo>
                      <a:cubicBezTo>
                        <a:pt x="366" y="32"/>
                        <a:pt x="366" y="32"/>
                        <a:pt x="366" y="32"/>
                      </a:cubicBezTo>
                      <a:cubicBezTo>
                        <a:pt x="364" y="32"/>
                        <a:pt x="364" y="32"/>
                        <a:pt x="364" y="32"/>
                      </a:cubicBezTo>
                      <a:cubicBezTo>
                        <a:pt x="363" y="32"/>
                        <a:pt x="363" y="32"/>
                        <a:pt x="363" y="32"/>
                      </a:cubicBezTo>
                      <a:cubicBezTo>
                        <a:pt x="362" y="32"/>
                        <a:pt x="362" y="32"/>
                        <a:pt x="362" y="32"/>
                      </a:cubicBezTo>
                      <a:cubicBezTo>
                        <a:pt x="362" y="32"/>
                        <a:pt x="361" y="32"/>
                        <a:pt x="361" y="32"/>
                      </a:cubicBezTo>
                      <a:cubicBezTo>
                        <a:pt x="359" y="32"/>
                        <a:pt x="359" y="32"/>
                        <a:pt x="359" y="32"/>
                      </a:cubicBezTo>
                      <a:cubicBezTo>
                        <a:pt x="359" y="32"/>
                        <a:pt x="358" y="32"/>
                        <a:pt x="358" y="32"/>
                      </a:cubicBezTo>
                      <a:cubicBezTo>
                        <a:pt x="358" y="32"/>
                        <a:pt x="357" y="32"/>
                        <a:pt x="357" y="32"/>
                      </a:cubicBezTo>
                      <a:cubicBezTo>
                        <a:pt x="356" y="32"/>
                        <a:pt x="354" y="32"/>
                        <a:pt x="354" y="32"/>
                      </a:cubicBezTo>
                      <a:cubicBezTo>
                        <a:pt x="354" y="32"/>
                        <a:pt x="353" y="32"/>
                        <a:pt x="353" y="32"/>
                      </a:cubicBezTo>
                      <a:cubicBezTo>
                        <a:pt x="348" y="32"/>
                        <a:pt x="348" y="32"/>
                        <a:pt x="348" y="32"/>
                      </a:cubicBezTo>
                      <a:cubicBezTo>
                        <a:pt x="348" y="32"/>
                        <a:pt x="347" y="32"/>
                        <a:pt x="347" y="32"/>
                      </a:cubicBezTo>
                      <a:cubicBezTo>
                        <a:pt x="346" y="32"/>
                        <a:pt x="346" y="32"/>
                        <a:pt x="346" y="32"/>
                      </a:cubicBezTo>
                      <a:cubicBezTo>
                        <a:pt x="346" y="32"/>
                        <a:pt x="346" y="32"/>
                        <a:pt x="346" y="32"/>
                      </a:cubicBezTo>
                      <a:cubicBezTo>
                        <a:pt x="341" y="32"/>
                        <a:pt x="341" y="32"/>
                        <a:pt x="341" y="32"/>
                      </a:cubicBezTo>
                      <a:cubicBezTo>
                        <a:pt x="341" y="32"/>
                        <a:pt x="341" y="32"/>
                        <a:pt x="340" y="32"/>
                      </a:cubicBezTo>
                      <a:cubicBezTo>
                        <a:pt x="340" y="32"/>
                        <a:pt x="339" y="33"/>
                        <a:pt x="338" y="33"/>
                      </a:cubicBezTo>
                      <a:cubicBezTo>
                        <a:pt x="338" y="33"/>
                        <a:pt x="336" y="33"/>
                        <a:pt x="336" y="33"/>
                      </a:cubicBezTo>
                      <a:cubicBezTo>
                        <a:pt x="336" y="33"/>
                        <a:pt x="336" y="33"/>
                        <a:pt x="336" y="33"/>
                      </a:cubicBezTo>
                      <a:cubicBezTo>
                        <a:pt x="335" y="33"/>
                        <a:pt x="335" y="33"/>
                        <a:pt x="335" y="33"/>
                      </a:cubicBezTo>
                      <a:cubicBezTo>
                        <a:pt x="335" y="33"/>
                        <a:pt x="335" y="34"/>
                        <a:pt x="335" y="34"/>
                      </a:cubicBezTo>
                      <a:cubicBezTo>
                        <a:pt x="334" y="34"/>
                        <a:pt x="334" y="34"/>
                        <a:pt x="334" y="34"/>
                      </a:cubicBezTo>
                      <a:cubicBezTo>
                        <a:pt x="334" y="34"/>
                        <a:pt x="334" y="34"/>
                        <a:pt x="334" y="34"/>
                      </a:cubicBezTo>
                      <a:cubicBezTo>
                        <a:pt x="334" y="34"/>
                        <a:pt x="333" y="34"/>
                        <a:pt x="333" y="34"/>
                      </a:cubicBezTo>
                      <a:cubicBezTo>
                        <a:pt x="333" y="34"/>
                        <a:pt x="333" y="34"/>
                        <a:pt x="333" y="34"/>
                      </a:cubicBezTo>
                      <a:cubicBezTo>
                        <a:pt x="333" y="34"/>
                        <a:pt x="333" y="34"/>
                        <a:pt x="333" y="34"/>
                      </a:cubicBezTo>
                      <a:cubicBezTo>
                        <a:pt x="331" y="34"/>
                        <a:pt x="331" y="34"/>
                        <a:pt x="331" y="34"/>
                      </a:cubicBezTo>
                      <a:cubicBezTo>
                        <a:pt x="331" y="34"/>
                        <a:pt x="330" y="34"/>
                        <a:pt x="330" y="34"/>
                      </a:cubicBezTo>
                      <a:cubicBezTo>
                        <a:pt x="330" y="34"/>
                        <a:pt x="328" y="36"/>
                        <a:pt x="325" y="37"/>
                      </a:cubicBezTo>
                      <a:cubicBezTo>
                        <a:pt x="324" y="38"/>
                        <a:pt x="322" y="38"/>
                        <a:pt x="322" y="38"/>
                      </a:cubicBezTo>
                      <a:cubicBezTo>
                        <a:pt x="321" y="38"/>
                        <a:pt x="322" y="35"/>
                        <a:pt x="322" y="35"/>
                      </a:cubicBezTo>
                      <a:cubicBezTo>
                        <a:pt x="315" y="36"/>
                        <a:pt x="315" y="36"/>
                        <a:pt x="315" y="36"/>
                      </a:cubicBezTo>
                      <a:cubicBezTo>
                        <a:pt x="315" y="36"/>
                        <a:pt x="314" y="36"/>
                        <a:pt x="314" y="36"/>
                      </a:cubicBezTo>
                      <a:cubicBezTo>
                        <a:pt x="310" y="37"/>
                        <a:pt x="310" y="37"/>
                        <a:pt x="310" y="37"/>
                      </a:cubicBezTo>
                      <a:cubicBezTo>
                        <a:pt x="310" y="37"/>
                        <a:pt x="310" y="37"/>
                        <a:pt x="310" y="38"/>
                      </a:cubicBezTo>
                      <a:cubicBezTo>
                        <a:pt x="310" y="38"/>
                        <a:pt x="310" y="38"/>
                        <a:pt x="310" y="38"/>
                      </a:cubicBezTo>
                      <a:cubicBezTo>
                        <a:pt x="310" y="38"/>
                        <a:pt x="310" y="38"/>
                        <a:pt x="310" y="38"/>
                      </a:cubicBezTo>
                      <a:cubicBezTo>
                        <a:pt x="310" y="38"/>
                        <a:pt x="309" y="39"/>
                        <a:pt x="309" y="39"/>
                      </a:cubicBezTo>
                      <a:cubicBezTo>
                        <a:pt x="307" y="39"/>
                        <a:pt x="307" y="39"/>
                        <a:pt x="307" y="39"/>
                      </a:cubicBezTo>
                      <a:cubicBezTo>
                        <a:pt x="306" y="39"/>
                        <a:pt x="306" y="39"/>
                        <a:pt x="306" y="38"/>
                      </a:cubicBezTo>
                      <a:cubicBezTo>
                        <a:pt x="306" y="36"/>
                        <a:pt x="306" y="36"/>
                        <a:pt x="306" y="36"/>
                      </a:cubicBezTo>
                      <a:cubicBezTo>
                        <a:pt x="305" y="36"/>
                        <a:pt x="305" y="36"/>
                        <a:pt x="305" y="36"/>
                      </a:cubicBezTo>
                      <a:cubicBezTo>
                        <a:pt x="305" y="36"/>
                        <a:pt x="305" y="36"/>
                        <a:pt x="305" y="36"/>
                      </a:cubicBezTo>
                      <a:cubicBezTo>
                        <a:pt x="305" y="36"/>
                        <a:pt x="306" y="35"/>
                        <a:pt x="306" y="35"/>
                      </a:cubicBezTo>
                      <a:cubicBezTo>
                        <a:pt x="306" y="35"/>
                        <a:pt x="307" y="35"/>
                        <a:pt x="307" y="35"/>
                      </a:cubicBezTo>
                      <a:cubicBezTo>
                        <a:pt x="308" y="35"/>
                        <a:pt x="309" y="34"/>
                        <a:pt x="310" y="34"/>
                      </a:cubicBezTo>
                      <a:cubicBezTo>
                        <a:pt x="311" y="34"/>
                        <a:pt x="312" y="34"/>
                        <a:pt x="312" y="34"/>
                      </a:cubicBezTo>
                      <a:cubicBezTo>
                        <a:pt x="313" y="33"/>
                        <a:pt x="314" y="33"/>
                        <a:pt x="315" y="33"/>
                      </a:cubicBezTo>
                      <a:cubicBezTo>
                        <a:pt x="315" y="33"/>
                        <a:pt x="317" y="32"/>
                        <a:pt x="317" y="32"/>
                      </a:cubicBezTo>
                      <a:cubicBezTo>
                        <a:pt x="317" y="32"/>
                        <a:pt x="317" y="32"/>
                        <a:pt x="318" y="32"/>
                      </a:cubicBezTo>
                      <a:cubicBezTo>
                        <a:pt x="318" y="32"/>
                        <a:pt x="318" y="32"/>
                        <a:pt x="318" y="32"/>
                      </a:cubicBezTo>
                      <a:cubicBezTo>
                        <a:pt x="318" y="32"/>
                        <a:pt x="319" y="32"/>
                        <a:pt x="319" y="32"/>
                      </a:cubicBezTo>
                      <a:cubicBezTo>
                        <a:pt x="320" y="31"/>
                        <a:pt x="320" y="31"/>
                        <a:pt x="320" y="31"/>
                      </a:cubicBezTo>
                      <a:cubicBezTo>
                        <a:pt x="320" y="31"/>
                        <a:pt x="321" y="31"/>
                        <a:pt x="321" y="31"/>
                      </a:cubicBezTo>
                      <a:cubicBezTo>
                        <a:pt x="321" y="31"/>
                        <a:pt x="322" y="31"/>
                        <a:pt x="323" y="31"/>
                      </a:cubicBezTo>
                      <a:cubicBezTo>
                        <a:pt x="323" y="31"/>
                        <a:pt x="323" y="31"/>
                        <a:pt x="323" y="31"/>
                      </a:cubicBezTo>
                      <a:cubicBezTo>
                        <a:pt x="323" y="31"/>
                        <a:pt x="324" y="31"/>
                        <a:pt x="324" y="30"/>
                      </a:cubicBezTo>
                      <a:cubicBezTo>
                        <a:pt x="325" y="30"/>
                        <a:pt x="325" y="30"/>
                        <a:pt x="325" y="30"/>
                      </a:cubicBezTo>
                      <a:cubicBezTo>
                        <a:pt x="326" y="30"/>
                        <a:pt x="326" y="30"/>
                        <a:pt x="326" y="30"/>
                      </a:cubicBezTo>
                      <a:cubicBezTo>
                        <a:pt x="327" y="31"/>
                        <a:pt x="327" y="31"/>
                        <a:pt x="327" y="31"/>
                      </a:cubicBezTo>
                      <a:cubicBezTo>
                        <a:pt x="327" y="30"/>
                        <a:pt x="327" y="30"/>
                        <a:pt x="327" y="30"/>
                      </a:cubicBezTo>
                      <a:cubicBezTo>
                        <a:pt x="327" y="30"/>
                        <a:pt x="328" y="30"/>
                        <a:pt x="328" y="30"/>
                      </a:cubicBezTo>
                      <a:cubicBezTo>
                        <a:pt x="328" y="30"/>
                        <a:pt x="328" y="30"/>
                        <a:pt x="328" y="30"/>
                      </a:cubicBezTo>
                      <a:cubicBezTo>
                        <a:pt x="328" y="29"/>
                        <a:pt x="329" y="29"/>
                        <a:pt x="329" y="29"/>
                      </a:cubicBezTo>
                      <a:cubicBezTo>
                        <a:pt x="331" y="29"/>
                        <a:pt x="331" y="29"/>
                        <a:pt x="331" y="29"/>
                      </a:cubicBezTo>
                      <a:cubicBezTo>
                        <a:pt x="331" y="29"/>
                        <a:pt x="331" y="29"/>
                        <a:pt x="332" y="29"/>
                      </a:cubicBezTo>
                      <a:cubicBezTo>
                        <a:pt x="332" y="29"/>
                        <a:pt x="333" y="29"/>
                        <a:pt x="334" y="29"/>
                      </a:cubicBezTo>
                      <a:cubicBezTo>
                        <a:pt x="334" y="29"/>
                        <a:pt x="335" y="29"/>
                        <a:pt x="335" y="29"/>
                      </a:cubicBezTo>
                      <a:cubicBezTo>
                        <a:pt x="335" y="29"/>
                        <a:pt x="336" y="29"/>
                        <a:pt x="336" y="29"/>
                      </a:cubicBezTo>
                      <a:cubicBezTo>
                        <a:pt x="337" y="29"/>
                        <a:pt x="337" y="29"/>
                        <a:pt x="337" y="29"/>
                      </a:cubicBezTo>
                      <a:cubicBezTo>
                        <a:pt x="337" y="29"/>
                        <a:pt x="338" y="29"/>
                        <a:pt x="338" y="29"/>
                      </a:cubicBezTo>
                      <a:cubicBezTo>
                        <a:pt x="339" y="29"/>
                        <a:pt x="339" y="29"/>
                        <a:pt x="339" y="29"/>
                      </a:cubicBezTo>
                      <a:cubicBezTo>
                        <a:pt x="339" y="28"/>
                        <a:pt x="340" y="28"/>
                        <a:pt x="340" y="28"/>
                      </a:cubicBezTo>
                      <a:cubicBezTo>
                        <a:pt x="343" y="28"/>
                        <a:pt x="343" y="28"/>
                        <a:pt x="343" y="28"/>
                      </a:cubicBezTo>
                      <a:cubicBezTo>
                        <a:pt x="343" y="28"/>
                        <a:pt x="343" y="28"/>
                        <a:pt x="343" y="28"/>
                      </a:cubicBezTo>
                      <a:cubicBezTo>
                        <a:pt x="345" y="28"/>
                        <a:pt x="345" y="28"/>
                        <a:pt x="345" y="28"/>
                      </a:cubicBezTo>
                      <a:cubicBezTo>
                        <a:pt x="345" y="28"/>
                        <a:pt x="345" y="28"/>
                        <a:pt x="346" y="28"/>
                      </a:cubicBezTo>
                      <a:cubicBezTo>
                        <a:pt x="348" y="28"/>
                        <a:pt x="348" y="28"/>
                        <a:pt x="348" y="28"/>
                      </a:cubicBezTo>
                      <a:cubicBezTo>
                        <a:pt x="348" y="28"/>
                        <a:pt x="353" y="26"/>
                        <a:pt x="355" y="27"/>
                      </a:cubicBezTo>
                      <a:cubicBezTo>
                        <a:pt x="357" y="27"/>
                        <a:pt x="361" y="27"/>
                        <a:pt x="364" y="27"/>
                      </a:cubicBezTo>
                      <a:cubicBezTo>
                        <a:pt x="364" y="27"/>
                        <a:pt x="364" y="27"/>
                        <a:pt x="364" y="27"/>
                      </a:cubicBezTo>
                      <a:cubicBezTo>
                        <a:pt x="364" y="27"/>
                        <a:pt x="364" y="27"/>
                        <a:pt x="364" y="27"/>
                      </a:cubicBezTo>
                      <a:cubicBezTo>
                        <a:pt x="364" y="27"/>
                        <a:pt x="364" y="27"/>
                        <a:pt x="364" y="27"/>
                      </a:cubicBezTo>
                      <a:cubicBezTo>
                        <a:pt x="365" y="27"/>
                        <a:pt x="365" y="27"/>
                        <a:pt x="365" y="27"/>
                      </a:cubicBezTo>
                      <a:cubicBezTo>
                        <a:pt x="365" y="27"/>
                        <a:pt x="366" y="27"/>
                        <a:pt x="366" y="27"/>
                      </a:cubicBezTo>
                      <a:cubicBezTo>
                        <a:pt x="370" y="27"/>
                        <a:pt x="370" y="27"/>
                        <a:pt x="370" y="27"/>
                      </a:cubicBezTo>
                      <a:cubicBezTo>
                        <a:pt x="370" y="27"/>
                        <a:pt x="371" y="27"/>
                        <a:pt x="371" y="27"/>
                      </a:cubicBezTo>
                      <a:cubicBezTo>
                        <a:pt x="374" y="28"/>
                        <a:pt x="374" y="28"/>
                        <a:pt x="374" y="28"/>
                      </a:cubicBezTo>
                      <a:cubicBezTo>
                        <a:pt x="374" y="28"/>
                        <a:pt x="375" y="28"/>
                        <a:pt x="375" y="28"/>
                      </a:cubicBezTo>
                      <a:cubicBezTo>
                        <a:pt x="378" y="28"/>
                        <a:pt x="378" y="28"/>
                        <a:pt x="378" y="28"/>
                      </a:cubicBezTo>
                      <a:cubicBezTo>
                        <a:pt x="378" y="27"/>
                        <a:pt x="379" y="27"/>
                        <a:pt x="379" y="27"/>
                      </a:cubicBezTo>
                      <a:cubicBezTo>
                        <a:pt x="380" y="27"/>
                        <a:pt x="380" y="27"/>
                        <a:pt x="380" y="27"/>
                      </a:cubicBezTo>
                      <a:cubicBezTo>
                        <a:pt x="380" y="27"/>
                        <a:pt x="381" y="27"/>
                        <a:pt x="381" y="27"/>
                      </a:cubicBezTo>
                      <a:cubicBezTo>
                        <a:pt x="381" y="27"/>
                        <a:pt x="382" y="27"/>
                        <a:pt x="382" y="27"/>
                      </a:cubicBezTo>
                      <a:cubicBezTo>
                        <a:pt x="383" y="27"/>
                        <a:pt x="386" y="27"/>
                        <a:pt x="388" y="27"/>
                      </a:cubicBezTo>
                      <a:cubicBezTo>
                        <a:pt x="391" y="27"/>
                        <a:pt x="394" y="26"/>
                        <a:pt x="395" y="25"/>
                      </a:cubicBezTo>
                      <a:cubicBezTo>
                        <a:pt x="395" y="25"/>
                        <a:pt x="396" y="24"/>
                        <a:pt x="396" y="24"/>
                      </a:cubicBezTo>
                      <a:cubicBezTo>
                        <a:pt x="396" y="24"/>
                        <a:pt x="396" y="24"/>
                        <a:pt x="396" y="23"/>
                      </a:cubicBezTo>
                      <a:cubicBezTo>
                        <a:pt x="396" y="23"/>
                        <a:pt x="396" y="23"/>
                        <a:pt x="396" y="23"/>
                      </a:cubicBezTo>
                      <a:cubicBezTo>
                        <a:pt x="396" y="23"/>
                        <a:pt x="396" y="23"/>
                        <a:pt x="396" y="23"/>
                      </a:cubicBezTo>
                      <a:cubicBezTo>
                        <a:pt x="396" y="23"/>
                        <a:pt x="396" y="23"/>
                        <a:pt x="397" y="23"/>
                      </a:cubicBezTo>
                      <a:cubicBezTo>
                        <a:pt x="397" y="23"/>
                        <a:pt x="397" y="23"/>
                        <a:pt x="398" y="23"/>
                      </a:cubicBezTo>
                      <a:cubicBezTo>
                        <a:pt x="398" y="23"/>
                        <a:pt x="400" y="22"/>
                        <a:pt x="400" y="22"/>
                      </a:cubicBezTo>
                      <a:cubicBezTo>
                        <a:pt x="400" y="22"/>
                        <a:pt x="400" y="22"/>
                        <a:pt x="400" y="22"/>
                      </a:cubicBezTo>
                      <a:cubicBezTo>
                        <a:pt x="401" y="21"/>
                        <a:pt x="401" y="21"/>
                        <a:pt x="401" y="21"/>
                      </a:cubicBezTo>
                      <a:cubicBezTo>
                        <a:pt x="401" y="21"/>
                        <a:pt x="401" y="21"/>
                        <a:pt x="401" y="21"/>
                      </a:cubicBezTo>
                      <a:cubicBezTo>
                        <a:pt x="401" y="21"/>
                        <a:pt x="401" y="21"/>
                        <a:pt x="401" y="21"/>
                      </a:cubicBezTo>
                      <a:cubicBezTo>
                        <a:pt x="401" y="21"/>
                        <a:pt x="402" y="21"/>
                        <a:pt x="402" y="21"/>
                      </a:cubicBezTo>
                      <a:cubicBezTo>
                        <a:pt x="403" y="21"/>
                        <a:pt x="403" y="21"/>
                        <a:pt x="403" y="21"/>
                      </a:cubicBezTo>
                      <a:cubicBezTo>
                        <a:pt x="403" y="21"/>
                        <a:pt x="403" y="21"/>
                        <a:pt x="403" y="21"/>
                      </a:cubicBezTo>
                      <a:cubicBezTo>
                        <a:pt x="404" y="20"/>
                        <a:pt x="404" y="20"/>
                        <a:pt x="404" y="20"/>
                      </a:cubicBezTo>
                      <a:cubicBezTo>
                        <a:pt x="404" y="20"/>
                        <a:pt x="404" y="20"/>
                        <a:pt x="404" y="20"/>
                      </a:cubicBezTo>
                      <a:cubicBezTo>
                        <a:pt x="404" y="20"/>
                        <a:pt x="403" y="20"/>
                        <a:pt x="403" y="20"/>
                      </a:cubicBezTo>
                      <a:cubicBezTo>
                        <a:pt x="403" y="20"/>
                        <a:pt x="403" y="20"/>
                        <a:pt x="403" y="20"/>
                      </a:cubicBezTo>
                      <a:cubicBezTo>
                        <a:pt x="403" y="20"/>
                        <a:pt x="402" y="19"/>
                        <a:pt x="402" y="19"/>
                      </a:cubicBezTo>
                      <a:cubicBezTo>
                        <a:pt x="401" y="19"/>
                        <a:pt x="401" y="19"/>
                        <a:pt x="401" y="19"/>
                      </a:cubicBezTo>
                      <a:cubicBezTo>
                        <a:pt x="401" y="19"/>
                        <a:pt x="400" y="19"/>
                        <a:pt x="400" y="19"/>
                      </a:cubicBezTo>
                      <a:cubicBezTo>
                        <a:pt x="396" y="18"/>
                        <a:pt x="396" y="18"/>
                        <a:pt x="396" y="18"/>
                      </a:cubicBezTo>
                      <a:cubicBezTo>
                        <a:pt x="396" y="18"/>
                        <a:pt x="396" y="18"/>
                        <a:pt x="396" y="17"/>
                      </a:cubicBezTo>
                      <a:cubicBezTo>
                        <a:pt x="394" y="17"/>
                        <a:pt x="394" y="17"/>
                        <a:pt x="394" y="17"/>
                      </a:cubicBezTo>
                      <a:cubicBezTo>
                        <a:pt x="394" y="17"/>
                        <a:pt x="394" y="17"/>
                        <a:pt x="393" y="17"/>
                      </a:cubicBezTo>
                      <a:cubicBezTo>
                        <a:pt x="392" y="17"/>
                        <a:pt x="392" y="17"/>
                        <a:pt x="392" y="17"/>
                      </a:cubicBezTo>
                      <a:cubicBezTo>
                        <a:pt x="391" y="17"/>
                        <a:pt x="391" y="17"/>
                        <a:pt x="391" y="17"/>
                      </a:cubicBezTo>
                      <a:cubicBezTo>
                        <a:pt x="391" y="17"/>
                        <a:pt x="391" y="17"/>
                        <a:pt x="391" y="17"/>
                      </a:cubicBezTo>
                      <a:cubicBezTo>
                        <a:pt x="391" y="17"/>
                        <a:pt x="390" y="17"/>
                        <a:pt x="390" y="17"/>
                      </a:cubicBezTo>
                      <a:cubicBezTo>
                        <a:pt x="390" y="17"/>
                        <a:pt x="390" y="17"/>
                        <a:pt x="390" y="17"/>
                      </a:cubicBezTo>
                      <a:cubicBezTo>
                        <a:pt x="389" y="17"/>
                        <a:pt x="389" y="17"/>
                        <a:pt x="389" y="17"/>
                      </a:cubicBezTo>
                      <a:cubicBezTo>
                        <a:pt x="389" y="17"/>
                        <a:pt x="389" y="16"/>
                        <a:pt x="389" y="16"/>
                      </a:cubicBezTo>
                      <a:cubicBezTo>
                        <a:pt x="384" y="16"/>
                        <a:pt x="384" y="16"/>
                        <a:pt x="384" y="16"/>
                      </a:cubicBezTo>
                      <a:cubicBezTo>
                        <a:pt x="384" y="16"/>
                        <a:pt x="384" y="16"/>
                        <a:pt x="384" y="16"/>
                      </a:cubicBezTo>
                      <a:cubicBezTo>
                        <a:pt x="382" y="17"/>
                        <a:pt x="382" y="17"/>
                        <a:pt x="382" y="17"/>
                      </a:cubicBezTo>
                      <a:cubicBezTo>
                        <a:pt x="382" y="17"/>
                        <a:pt x="382" y="17"/>
                        <a:pt x="382" y="17"/>
                      </a:cubicBezTo>
                      <a:cubicBezTo>
                        <a:pt x="382" y="17"/>
                        <a:pt x="382" y="17"/>
                        <a:pt x="382" y="17"/>
                      </a:cubicBezTo>
                      <a:cubicBezTo>
                        <a:pt x="382" y="17"/>
                        <a:pt x="382" y="17"/>
                        <a:pt x="382" y="17"/>
                      </a:cubicBezTo>
                      <a:cubicBezTo>
                        <a:pt x="380" y="16"/>
                        <a:pt x="380" y="16"/>
                        <a:pt x="380" y="16"/>
                      </a:cubicBezTo>
                      <a:cubicBezTo>
                        <a:pt x="380" y="16"/>
                        <a:pt x="380" y="16"/>
                        <a:pt x="380" y="16"/>
                      </a:cubicBezTo>
                      <a:cubicBezTo>
                        <a:pt x="380" y="16"/>
                        <a:pt x="381" y="15"/>
                        <a:pt x="381" y="15"/>
                      </a:cubicBezTo>
                      <a:cubicBezTo>
                        <a:pt x="381" y="15"/>
                        <a:pt x="381" y="15"/>
                        <a:pt x="381" y="15"/>
                      </a:cubicBezTo>
                      <a:cubicBezTo>
                        <a:pt x="381" y="15"/>
                        <a:pt x="381" y="15"/>
                        <a:pt x="381" y="15"/>
                      </a:cubicBezTo>
                      <a:cubicBezTo>
                        <a:pt x="381" y="15"/>
                        <a:pt x="381" y="15"/>
                        <a:pt x="381" y="15"/>
                      </a:cubicBezTo>
                      <a:cubicBezTo>
                        <a:pt x="381" y="15"/>
                        <a:pt x="379" y="15"/>
                        <a:pt x="378" y="15"/>
                      </a:cubicBezTo>
                      <a:cubicBezTo>
                        <a:pt x="377" y="15"/>
                        <a:pt x="377" y="15"/>
                        <a:pt x="377" y="15"/>
                      </a:cubicBezTo>
                      <a:cubicBezTo>
                        <a:pt x="376" y="15"/>
                        <a:pt x="375" y="15"/>
                        <a:pt x="375" y="15"/>
                      </a:cubicBezTo>
                      <a:cubicBezTo>
                        <a:pt x="375" y="15"/>
                        <a:pt x="375" y="15"/>
                        <a:pt x="374" y="15"/>
                      </a:cubicBezTo>
                      <a:cubicBezTo>
                        <a:pt x="374" y="15"/>
                        <a:pt x="374" y="15"/>
                        <a:pt x="374" y="15"/>
                      </a:cubicBezTo>
                      <a:cubicBezTo>
                        <a:pt x="374" y="15"/>
                        <a:pt x="374" y="15"/>
                        <a:pt x="374" y="15"/>
                      </a:cubicBezTo>
                      <a:cubicBezTo>
                        <a:pt x="374" y="15"/>
                        <a:pt x="374" y="15"/>
                        <a:pt x="374" y="15"/>
                      </a:cubicBezTo>
                      <a:cubicBezTo>
                        <a:pt x="374" y="15"/>
                        <a:pt x="373" y="16"/>
                        <a:pt x="373" y="16"/>
                      </a:cubicBezTo>
                      <a:cubicBezTo>
                        <a:pt x="373" y="16"/>
                        <a:pt x="372" y="16"/>
                        <a:pt x="372" y="16"/>
                      </a:cubicBezTo>
                      <a:cubicBezTo>
                        <a:pt x="371" y="17"/>
                        <a:pt x="368" y="17"/>
                        <a:pt x="368" y="17"/>
                      </a:cubicBezTo>
                      <a:cubicBezTo>
                        <a:pt x="368" y="17"/>
                        <a:pt x="367" y="17"/>
                        <a:pt x="367" y="17"/>
                      </a:cubicBezTo>
                      <a:cubicBezTo>
                        <a:pt x="367" y="17"/>
                        <a:pt x="367" y="17"/>
                        <a:pt x="367" y="17"/>
                      </a:cubicBezTo>
                      <a:cubicBezTo>
                        <a:pt x="367" y="17"/>
                        <a:pt x="366" y="17"/>
                        <a:pt x="366" y="17"/>
                      </a:cubicBezTo>
                      <a:cubicBezTo>
                        <a:pt x="367" y="17"/>
                        <a:pt x="367" y="17"/>
                        <a:pt x="367" y="17"/>
                      </a:cubicBezTo>
                      <a:cubicBezTo>
                        <a:pt x="368" y="17"/>
                        <a:pt x="368" y="17"/>
                        <a:pt x="368" y="17"/>
                      </a:cubicBezTo>
                      <a:cubicBezTo>
                        <a:pt x="369" y="17"/>
                        <a:pt x="369" y="17"/>
                        <a:pt x="369" y="17"/>
                      </a:cubicBezTo>
                      <a:cubicBezTo>
                        <a:pt x="370" y="16"/>
                        <a:pt x="370" y="16"/>
                        <a:pt x="370" y="16"/>
                      </a:cubicBezTo>
                      <a:cubicBezTo>
                        <a:pt x="370" y="16"/>
                        <a:pt x="370" y="16"/>
                        <a:pt x="370" y="16"/>
                      </a:cubicBezTo>
                      <a:cubicBezTo>
                        <a:pt x="370" y="16"/>
                        <a:pt x="370" y="16"/>
                        <a:pt x="370" y="16"/>
                      </a:cubicBezTo>
                      <a:cubicBezTo>
                        <a:pt x="370" y="15"/>
                        <a:pt x="370" y="15"/>
                        <a:pt x="370" y="15"/>
                      </a:cubicBezTo>
                      <a:cubicBezTo>
                        <a:pt x="370" y="15"/>
                        <a:pt x="370" y="15"/>
                        <a:pt x="370" y="15"/>
                      </a:cubicBezTo>
                      <a:cubicBezTo>
                        <a:pt x="370" y="15"/>
                        <a:pt x="370" y="15"/>
                        <a:pt x="370" y="15"/>
                      </a:cubicBezTo>
                      <a:cubicBezTo>
                        <a:pt x="370" y="15"/>
                        <a:pt x="371" y="15"/>
                        <a:pt x="371" y="15"/>
                      </a:cubicBezTo>
                      <a:cubicBezTo>
                        <a:pt x="371" y="15"/>
                        <a:pt x="372" y="14"/>
                        <a:pt x="372" y="14"/>
                      </a:cubicBezTo>
                      <a:cubicBezTo>
                        <a:pt x="373" y="14"/>
                        <a:pt x="374" y="13"/>
                        <a:pt x="374" y="13"/>
                      </a:cubicBezTo>
                      <a:cubicBezTo>
                        <a:pt x="374" y="13"/>
                        <a:pt x="374" y="13"/>
                        <a:pt x="374" y="13"/>
                      </a:cubicBezTo>
                      <a:cubicBezTo>
                        <a:pt x="374" y="13"/>
                        <a:pt x="374" y="12"/>
                        <a:pt x="373" y="12"/>
                      </a:cubicBezTo>
                      <a:cubicBezTo>
                        <a:pt x="373" y="12"/>
                        <a:pt x="372" y="12"/>
                        <a:pt x="372" y="12"/>
                      </a:cubicBezTo>
                      <a:cubicBezTo>
                        <a:pt x="372" y="11"/>
                        <a:pt x="372" y="11"/>
                        <a:pt x="372" y="11"/>
                      </a:cubicBezTo>
                      <a:cubicBezTo>
                        <a:pt x="372" y="11"/>
                        <a:pt x="372" y="11"/>
                        <a:pt x="372" y="11"/>
                      </a:cubicBezTo>
                      <a:cubicBezTo>
                        <a:pt x="373" y="11"/>
                        <a:pt x="373" y="11"/>
                        <a:pt x="373" y="11"/>
                      </a:cubicBezTo>
                      <a:cubicBezTo>
                        <a:pt x="373" y="10"/>
                        <a:pt x="373" y="10"/>
                        <a:pt x="373" y="10"/>
                      </a:cubicBezTo>
                      <a:cubicBezTo>
                        <a:pt x="372" y="10"/>
                        <a:pt x="372" y="10"/>
                        <a:pt x="372" y="10"/>
                      </a:cubicBezTo>
                      <a:cubicBezTo>
                        <a:pt x="372" y="9"/>
                        <a:pt x="372" y="9"/>
                        <a:pt x="372" y="9"/>
                      </a:cubicBezTo>
                      <a:cubicBezTo>
                        <a:pt x="372" y="9"/>
                        <a:pt x="371" y="9"/>
                        <a:pt x="371" y="9"/>
                      </a:cubicBezTo>
                      <a:cubicBezTo>
                        <a:pt x="370" y="10"/>
                        <a:pt x="370" y="10"/>
                        <a:pt x="370" y="10"/>
                      </a:cubicBezTo>
                      <a:cubicBezTo>
                        <a:pt x="369" y="10"/>
                        <a:pt x="369" y="10"/>
                        <a:pt x="369" y="10"/>
                      </a:cubicBezTo>
                      <a:cubicBezTo>
                        <a:pt x="369" y="10"/>
                        <a:pt x="369" y="10"/>
                        <a:pt x="369" y="10"/>
                      </a:cubicBezTo>
                      <a:cubicBezTo>
                        <a:pt x="369" y="10"/>
                        <a:pt x="369" y="10"/>
                        <a:pt x="369" y="10"/>
                      </a:cubicBezTo>
                      <a:cubicBezTo>
                        <a:pt x="364" y="10"/>
                        <a:pt x="364" y="10"/>
                        <a:pt x="364" y="10"/>
                      </a:cubicBezTo>
                      <a:cubicBezTo>
                        <a:pt x="364" y="10"/>
                        <a:pt x="363" y="10"/>
                        <a:pt x="363" y="10"/>
                      </a:cubicBezTo>
                      <a:cubicBezTo>
                        <a:pt x="363" y="10"/>
                        <a:pt x="363" y="10"/>
                        <a:pt x="362" y="10"/>
                      </a:cubicBezTo>
                      <a:cubicBezTo>
                        <a:pt x="362" y="10"/>
                        <a:pt x="361" y="10"/>
                        <a:pt x="361" y="10"/>
                      </a:cubicBezTo>
                      <a:cubicBezTo>
                        <a:pt x="361" y="10"/>
                        <a:pt x="361" y="10"/>
                        <a:pt x="361" y="10"/>
                      </a:cubicBezTo>
                      <a:cubicBezTo>
                        <a:pt x="358" y="11"/>
                        <a:pt x="358" y="11"/>
                        <a:pt x="358" y="11"/>
                      </a:cubicBezTo>
                      <a:cubicBezTo>
                        <a:pt x="358" y="11"/>
                        <a:pt x="358" y="11"/>
                        <a:pt x="357" y="11"/>
                      </a:cubicBezTo>
                      <a:cubicBezTo>
                        <a:pt x="355" y="11"/>
                        <a:pt x="355" y="11"/>
                        <a:pt x="355" y="11"/>
                      </a:cubicBezTo>
                      <a:cubicBezTo>
                        <a:pt x="355" y="11"/>
                        <a:pt x="355" y="11"/>
                        <a:pt x="355" y="11"/>
                      </a:cubicBezTo>
                      <a:cubicBezTo>
                        <a:pt x="353" y="11"/>
                        <a:pt x="353" y="11"/>
                        <a:pt x="353" y="11"/>
                      </a:cubicBezTo>
                      <a:cubicBezTo>
                        <a:pt x="353" y="11"/>
                        <a:pt x="353" y="11"/>
                        <a:pt x="352" y="11"/>
                      </a:cubicBezTo>
                      <a:cubicBezTo>
                        <a:pt x="343" y="11"/>
                        <a:pt x="343" y="11"/>
                        <a:pt x="343" y="11"/>
                      </a:cubicBezTo>
                      <a:cubicBezTo>
                        <a:pt x="343" y="11"/>
                        <a:pt x="343" y="11"/>
                        <a:pt x="342" y="11"/>
                      </a:cubicBezTo>
                      <a:cubicBezTo>
                        <a:pt x="342" y="11"/>
                        <a:pt x="337" y="11"/>
                        <a:pt x="335" y="11"/>
                      </a:cubicBezTo>
                      <a:cubicBezTo>
                        <a:pt x="333" y="10"/>
                        <a:pt x="328" y="12"/>
                        <a:pt x="328" y="12"/>
                      </a:cubicBezTo>
                      <a:cubicBezTo>
                        <a:pt x="327" y="12"/>
                        <a:pt x="327" y="12"/>
                        <a:pt x="327" y="12"/>
                      </a:cubicBezTo>
                      <a:cubicBezTo>
                        <a:pt x="323" y="11"/>
                        <a:pt x="323" y="11"/>
                        <a:pt x="323" y="11"/>
                      </a:cubicBezTo>
                      <a:cubicBezTo>
                        <a:pt x="323" y="11"/>
                        <a:pt x="323" y="11"/>
                        <a:pt x="323" y="11"/>
                      </a:cubicBezTo>
                      <a:cubicBezTo>
                        <a:pt x="316" y="13"/>
                        <a:pt x="316" y="13"/>
                        <a:pt x="316" y="13"/>
                      </a:cubicBezTo>
                      <a:cubicBezTo>
                        <a:pt x="316" y="13"/>
                        <a:pt x="315" y="13"/>
                        <a:pt x="315" y="13"/>
                      </a:cubicBezTo>
                      <a:cubicBezTo>
                        <a:pt x="311" y="13"/>
                        <a:pt x="311" y="13"/>
                        <a:pt x="311" y="13"/>
                      </a:cubicBezTo>
                      <a:cubicBezTo>
                        <a:pt x="311" y="13"/>
                        <a:pt x="311" y="13"/>
                        <a:pt x="311" y="13"/>
                      </a:cubicBezTo>
                      <a:cubicBezTo>
                        <a:pt x="311" y="13"/>
                        <a:pt x="311" y="13"/>
                        <a:pt x="311" y="13"/>
                      </a:cubicBezTo>
                      <a:cubicBezTo>
                        <a:pt x="309" y="13"/>
                        <a:pt x="309" y="13"/>
                        <a:pt x="309" y="13"/>
                      </a:cubicBezTo>
                      <a:cubicBezTo>
                        <a:pt x="308" y="13"/>
                        <a:pt x="308" y="14"/>
                        <a:pt x="308" y="14"/>
                      </a:cubicBezTo>
                      <a:cubicBezTo>
                        <a:pt x="303" y="14"/>
                        <a:pt x="303" y="14"/>
                        <a:pt x="303" y="14"/>
                      </a:cubicBezTo>
                      <a:cubicBezTo>
                        <a:pt x="302" y="14"/>
                        <a:pt x="302" y="14"/>
                        <a:pt x="302" y="14"/>
                      </a:cubicBezTo>
                      <a:cubicBezTo>
                        <a:pt x="300" y="14"/>
                        <a:pt x="300" y="14"/>
                        <a:pt x="300" y="14"/>
                      </a:cubicBezTo>
                      <a:cubicBezTo>
                        <a:pt x="299" y="14"/>
                        <a:pt x="299" y="14"/>
                        <a:pt x="299" y="14"/>
                      </a:cubicBezTo>
                      <a:cubicBezTo>
                        <a:pt x="299" y="15"/>
                        <a:pt x="299" y="15"/>
                        <a:pt x="299" y="15"/>
                      </a:cubicBezTo>
                      <a:cubicBezTo>
                        <a:pt x="299" y="15"/>
                        <a:pt x="298" y="15"/>
                        <a:pt x="298" y="15"/>
                      </a:cubicBezTo>
                      <a:cubicBezTo>
                        <a:pt x="297" y="15"/>
                        <a:pt x="297" y="15"/>
                        <a:pt x="297" y="15"/>
                      </a:cubicBezTo>
                      <a:cubicBezTo>
                        <a:pt x="297" y="15"/>
                        <a:pt x="296" y="15"/>
                        <a:pt x="296" y="15"/>
                      </a:cubicBezTo>
                      <a:cubicBezTo>
                        <a:pt x="296" y="15"/>
                        <a:pt x="295" y="14"/>
                        <a:pt x="294" y="14"/>
                      </a:cubicBezTo>
                      <a:cubicBezTo>
                        <a:pt x="293" y="14"/>
                        <a:pt x="292" y="14"/>
                        <a:pt x="292" y="14"/>
                      </a:cubicBezTo>
                      <a:cubicBezTo>
                        <a:pt x="292" y="14"/>
                        <a:pt x="291" y="14"/>
                        <a:pt x="291" y="14"/>
                      </a:cubicBezTo>
                      <a:cubicBezTo>
                        <a:pt x="288" y="15"/>
                        <a:pt x="288" y="15"/>
                        <a:pt x="288" y="15"/>
                      </a:cubicBezTo>
                      <a:cubicBezTo>
                        <a:pt x="288" y="15"/>
                        <a:pt x="288" y="15"/>
                        <a:pt x="288" y="15"/>
                      </a:cubicBezTo>
                      <a:cubicBezTo>
                        <a:pt x="285" y="18"/>
                        <a:pt x="285" y="18"/>
                        <a:pt x="285" y="18"/>
                      </a:cubicBezTo>
                      <a:cubicBezTo>
                        <a:pt x="284" y="18"/>
                        <a:pt x="284" y="18"/>
                        <a:pt x="284" y="18"/>
                      </a:cubicBezTo>
                      <a:cubicBezTo>
                        <a:pt x="284" y="18"/>
                        <a:pt x="284" y="18"/>
                        <a:pt x="284" y="18"/>
                      </a:cubicBezTo>
                      <a:cubicBezTo>
                        <a:pt x="284" y="18"/>
                        <a:pt x="284" y="18"/>
                        <a:pt x="284" y="18"/>
                      </a:cubicBezTo>
                      <a:cubicBezTo>
                        <a:pt x="284" y="17"/>
                        <a:pt x="284" y="17"/>
                        <a:pt x="284" y="17"/>
                      </a:cubicBezTo>
                      <a:cubicBezTo>
                        <a:pt x="284" y="17"/>
                        <a:pt x="284" y="17"/>
                        <a:pt x="284" y="17"/>
                      </a:cubicBezTo>
                      <a:cubicBezTo>
                        <a:pt x="284" y="17"/>
                        <a:pt x="285" y="17"/>
                        <a:pt x="285" y="16"/>
                      </a:cubicBezTo>
                      <a:cubicBezTo>
                        <a:pt x="286" y="16"/>
                        <a:pt x="286" y="16"/>
                        <a:pt x="286" y="16"/>
                      </a:cubicBezTo>
                      <a:cubicBezTo>
                        <a:pt x="286" y="16"/>
                        <a:pt x="286" y="16"/>
                        <a:pt x="286" y="16"/>
                      </a:cubicBezTo>
                      <a:cubicBezTo>
                        <a:pt x="285" y="14"/>
                        <a:pt x="285" y="14"/>
                        <a:pt x="285" y="14"/>
                      </a:cubicBezTo>
                      <a:cubicBezTo>
                        <a:pt x="285" y="14"/>
                        <a:pt x="285" y="14"/>
                        <a:pt x="285" y="14"/>
                      </a:cubicBezTo>
                      <a:cubicBezTo>
                        <a:pt x="285" y="14"/>
                        <a:pt x="285" y="14"/>
                        <a:pt x="285" y="14"/>
                      </a:cubicBezTo>
                      <a:cubicBezTo>
                        <a:pt x="285" y="14"/>
                        <a:pt x="285" y="14"/>
                        <a:pt x="285" y="14"/>
                      </a:cubicBezTo>
                      <a:cubicBezTo>
                        <a:pt x="292" y="14"/>
                        <a:pt x="292" y="14"/>
                        <a:pt x="292" y="14"/>
                      </a:cubicBezTo>
                      <a:cubicBezTo>
                        <a:pt x="292" y="14"/>
                        <a:pt x="293" y="13"/>
                        <a:pt x="293" y="13"/>
                      </a:cubicBezTo>
                      <a:cubicBezTo>
                        <a:pt x="295" y="13"/>
                        <a:pt x="295" y="13"/>
                        <a:pt x="295" y="13"/>
                      </a:cubicBezTo>
                      <a:cubicBezTo>
                        <a:pt x="295" y="13"/>
                        <a:pt x="296" y="13"/>
                        <a:pt x="296" y="13"/>
                      </a:cubicBezTo>
                      <a:cubicBezTo>
                        <a:pt x="298" y="14"/>
                        <a:pt x="298" y="14"/>
                        <a:pt x="298" y="14"/>
                      </a:cubicBezTo>
                      <a:cubicBezTo>
                        <a:pt x="298" y="14"/>
                        <a:pt x="298" y="14"/>
                        <a:pt x="298" y="14"/>
                      </a:cubicBezTo>
                      <a:cubicBezTo>
                        <a:pt x="298" y="13"/>
                        <a:pt x="299" y="13"/>
                        <a:pt x="299" y="13"/>
                      </a:cubicBezTo>
                      <a:cubicBezTo>
                        <a:pt x="303" y="13"/>
                        <a:pt x="303" y="13"/>
                        <a:pt x="303" y="13"/>
                      </a:cubicBezTo>
                      <a:cubicBezTo>
                        <a:pt x="303" y="13"/>
                        <a:pt x="303" y="13"/>
                        <a:pt x="303" y="13"/>
                      </a:cubicBezTo>
                      <a:cubicBezTo>
                        <a:pt x="303" y="13"/>
                        <a:pt x="305" y="12"/>
                        <a:pt x="305" y="12"/>
                      </a:cubicBezTo>
                      <a:cubicBezTo>
                        <a:pt x="306" y="12"/>
                        <a:pt x="306" y="12"/>
                        <a:pt x="306" y="12"/>
                      </a:cubicBezTo>
                      <a:cubicBezTo>
                        <a:pt x="306" y="12"/>
                        <a:pt x="306" y="12"/>
                        <a:pt x="306" y="12"/>
                      </a:cubicBezTo>
                      <a:cubicBezTo>
                        <a:pt x="306" y="12"/>
                        <a:pt x="306" y="12"/>
                        <a:pt x="306" y="12"/>
                      </a:cubicBezTo>
                      <a:cubicBezTo>
                        <a:pt x="306" y="12"/>
                        <a:pt x="306" y="12"/>
                        <a:pt x="306" y="12"/>
                      </a:cubicBezTo>
                      <a:cubicBezTo>
                        <a:pt x="307" y="12"/>
                        <a:pt x="308" y="12"/>
                        <a:pt x="308" y="12"/>
                      </a:cubicBezTo>
                      <a:cubicBezTo>
                        <a:pt x="308" y="12"/>
                        <a:pt x="308" y="12"/>
                        <a:pt x="308" y="11"/>
                      </a:cubicBezTo>
                      <a:cubicBezTo>
                        <a:pt x="306" y="11"/>
                        <a:pt x="306" y="11"/>
                        <a:pt x="306" y="11"/>
                      </a:cubicBezTo>
                      <a:cubicBezTo>
                        <a:pt x="306" y="10"/>
                        <a:pt x="306" y="10"/>
                        <a:pt x="306" y="10"/>
                      </a:cubicBezTo>
                      <a:cubicBezTo>
                        <a:pt x="305" y="10"/>
                        <a:pt x="305" y="10"/>
                        <a:pt x="305" y="10"/>
                      </a:cubicBezTo>
                      <a:cubicBezTo>
                        <a:pt x="305" y="10"/>
                        <a:pt x="302" y="10"/>
                        <a:pt x="301" y="10"/>
                      </a:cubicBezTo>
                      <a:cubicBezTo>
                        <a:pt x="300" y="10"/>
                        <a:pt x="299" y="10"/>
                        <a:pt x="299" y="10"/>
                      </a:cubicBezTo>
                      <a:cubicBezTo>
                        <a:pt x="299" y="10"/>
                        <a:pt x="299" y="10"/>
                        <a:pt x="299" y="10"/>
                      </a:cubicBezTo>
                      <a:cubicBezTo>
                        <a:pt x="297" y="10"/>
                        <a:pt x="297" y="10"/>
                        <a:pt x="297" y="10"/>
                      </a:cubicBezTo>
                      <a:cubicBezTo>
                        <a:pt x="297" y="10"/>
                        <a:pt x="297" y="10"/>
                        <a:pt x="297" y="10"/>
                      </a:cubicBezTo>
                      <a:cubicBezTo>
                        <a:pt x="296" y="10"/>
                        <a:pt x="296" y="10"/>
                        <a:pt x="296" y="10"/>
                      </a:cubicBezTo>
                      <a:cubicBezTo>
                        <a:pt x="295" y="10"/>
                        <a:pt x="295" y="10"/>
                        <a:pt x="295" y="10"/>
                      </a:cubicBezTo>
                      <a:cubicBezTo>
                        <a:pt x="295" y="10"/>
                        <a:pt x="295" y="10"/>
                        <a:pt x="295" y="10"/>
                      </a:cubicBezTo>
                      <a:cubicBezTo>
                        <a:pt x="293" y="10"/>
                        <a:pt x="293" y="10"/>
                        <a:pt x="293" y="10"/>
                      </a:cubicBezTo>
                      <a:cubicBezTo>
                        <a:pt x="293" y="9"/>
                        <a:pt x="293" y="9"/>
                        <a:pt x="293" y="9"/>
                      </a:cubicBezTo>
                      <a:cubicBezTo>
                        <a:pt x="293" y="9"/>
                        <a:pt x="293" y="9"/>
                        <a:pt x="293" y="9"/>
                      </a:cubicBezTo>
                      <a:cubicBezTo>
                        <a:pt x="293" y="9"/>
                        <a:pt x="294" y="9"/>
                        <a:pt x="294" y="9"/>
                      </a:cubicBezTo>
                      <a:cubicBezTo>
                        <a:pt x="294" y="9"/>
                        <a:pt x="294" y="9"/>
                        <a:pt x="294" y="9"/>
                      </a:cubicBezTo>
                      <a:cubicBezTo>
                        <a:pt x="293" y="9"/>
                        <a:pt x="293" y="9"/>
                        <a:pt x="293" y="9"/>
                      </a:cubicBezTo>
                      <a:cubicBezTo>
                        <a:pt x="293" y="9"/>
                        <a:pt x="293" y="9"/>
                        <a:pt x="293" y="9"/>
                      </a:cubicBezTo>
                      <a:cubicBezTo>
                        <a:pt x="294" y="9"/>
                        <a:pt x="294" y="9"/>
                        <a:pt x="294" y="9"/>
                      </a:cubicBezTo>
                      <a:cubicBezTo>
                        <a:pt x="297" y="9"/>
                        <a:pt x="305" y="10"/>
                        <a:pt x="308" y="10"/>
                      </a:cubicBezTo>
                      <a:cubicBezTo>
                        <a:pt x="310" y="11"/>
                        <a:pt x="312" y="11"/>
                        <a:pt x="312" y="11"/>
                      </a:cubicBezTo>
                      <a:cubicBezTo>
                        <a:pt x="313" y="11"/>
                        <a:pt x="314" y="11"/>
                        <a:pt x="314" y="11"/>
                      </a:cubicBezTo>
                      <a:cubicBezTo>
                        <a:pt x="315" y="11"/>
                        <a:pt x="315" y="11"/>
                        <a:pt x="315" y="11"/>
                      </a:cubicBezTo>
                      <a:cubicBezTo>
                        <a:pt x="315" y="11"/>
                        <a:pt x="315" y="11"/>
                        <a:pt x="315" y="11"/>
                      </a:cubicBezTo>
                      <a:cubicBezTo>
                        <a:pt x="315" y="11"/>
                        <a:pt x="316" y="11"/>
                        <a:pt x="316" y="11"/>
                      </a:cubicBezTo>
                      <a:cubicBezTo>
                        <a:pt x="317" y="11"/>
                        <a:pt x="317" y="11"/>
                        <a:pt x="318" y="10"/>
                      </a:cubicBezTo>
                      <a:cubicBezTo>
                        <a:pt x="321" y="10"/>
                        <a:pt x="322" y="10"/>
                        <a:pt x="326" y="9"/>
                      </a:cubicBezTo>
                      <a:cubicBezTo>
                        <a:pt x="327" y="9"/>
                        <a:pt x="333" y="9"/>
                        <a:pt x="333" y="9"/>
                      </a:cubicBezTo>
                      <a:cubicBezTo>
                        <a:pt x="333" y="9"/>
                        <a:pt x="334" y="9"/>
                        <a:pt x="334" y="9"/>
                      </a:cubicBezTo>
                      <a:cubicBezTo>
                        <a:pt x="336" y="9"/>
                        <a:pt x="336" y="9"/>
                        <a:pt x="336" y="9"/>
                      </a:cubicBezTo>
                      <a:cubicBezTo>
                        <a:pt x="337" y="9"/>
                        <a:pt x="337" y="9"/>
                        <a:pt x="337" y="9"/>
                      </a:cubicBezTo>
                      <a:cubicBezTo>
                        <a:pt x="345" y="8"/>
                        <a:pt x="345" y="8"/>
                        <a:pt x="345" y="8"/>
                      </a:cubicBezTo>
                      <a:cubicBezTo>
                        <a:pt x="345" y="8"/>
                        <a:pt x="345" y="8"/>
                        <a:pt x="346" y="8"/>
                      </a:cubicBezTo>
                      <a:cubicBezTo>
                        <a:pt x="353" y="8"/>
                        <a:pt x="353" y="8"/>
                        <a:pt x="353" y="8"/>
                      </a:cubicBezTo>
                      <a:cubicBezTo>
                        <a:pt x="353" y="8"/>
                        <a:pt x="354" y="8"/>
                        <a:pt x="354" y="8"/>
                      </a:cubicBezTo>
                      <a:cubicBezTo>
                        <a:pt x="358" y="9"/>
                        <a:pt x="358" y="9"/>
                        <a:pt x="358" y="9"/>
                      </a:cubicBezTo>
                      <a:cubicBezTo>
                        <a:pt x="358" y="9"/>
                        <a:pt x="358" y="9"/>
                        <a:pt x="359" y="9"/>
                      </a:cubicBezTo>
                      <a:cubicBezTo>
                        <a:pt x="359" y="9"/>
                        <a:pt x="360" y="9"/>
                        <a:pt x="361" y="9"/>
                      </a:cubicBezTo>
                      <a:cubicBezTo>
                        <a:pt x="361" y="9"/>
                        <a:pt x="362" y="9"/>
                        <a:pt x="362" y="8"/>
                      </a:cubicBezTo>
                      <a:cubicBezTo>
                        <a:pt x="363" y="8"/>
                        <a:pt x="363" y="8"/>
                        <a:pt x="363" y="8"/>
                      </a:cubicBezTo>
                      <a:cubicBezTo>
                        <a:pt x="363" y="8"/>
                        <a:pt x="364" y="8"/>
                        <a:pt x="365" y="8"/>
                      </a:cubicBezTo>
                      <a:cubicBezTo>
                        <a:pt x="365" y="8"/>
                        <a:pt x="365" y="7"/>
                        <a:pt x="365" y="7"/>
                      </a:cubicBezTo>
                      <a:cubicBezTo>
                        <a:pt x="365" y="7"/>
                        <a:pt x="365" y="7"/>
                        <a:pt x="365" y="7"/>
                      </a:cubicBezTo>
                      <a:cubicBezTo>
                        <a:pt x="365" y="6"/>
                        <a:pt x="365" y="6"/>
                        <a:pt x="365" y="6"/>
                      </a:cubicBezTo>
                      <a:cubicBezTo>
                        <a:pt x="365" y="6"/>
                        <a:pt x="365" y="6"/>
                        <a:pt x="365" y="6"/>
                      </a:cubicBezTo>
                      <a:cubicBezTo>
                        <a:pt x="365" y="6"/>
                        <a:pt x="364" y="6"/>
                        <a:pt x="364" y="6"/>
                      </a:cubicBezTo>
                      <a:cubicBezTo>
                        <a:pt x="363" y="6"/>
                        <a:pt x="362" y="6"/>
                        <a:pt x="362" y="6"/>
                      </a:cubicBezTo>
                      <a:cubicBezTo>
                        <a:pt x="362" y="6"/>
                        <a:pt x="361" y="5"/>
                        <a:pt x="361" y="5"/>
                      </a:cubicBezTo>
                      <a:cubicBezTo>
                        <a:pt x="361" y="5"/>
                        <a:pt x="361" y="5"/>
                        <a:pt x="360" y="5"/>
                      </a:cubicBezTo>
                      <a:cubicBezTo>
                        <a:pt x="360" y="5"/>
                        <a:pt x="355" y="4"/>
                        <a:pt x="351" y="4"/>
                      </a:cubicBezTo>
                      <a:cubicBezTo>
                        <a:pt x="350" y="3"/>
                        <a:pt x="345" y="4"/>
                        <a:pt x="345" y="4"/>
                      </a:cubicBezTo>
                      <a:cubicBezTo>
                        <a:pt x="345" y="4"/>
                        <a:pt x="345" y="4"/>
                        <a:pt x="345" y="4"/>
                      </a:cubicBezTo>
                      <a:cubicBezTo>
                        <a:pt x="345" y="4"/>
                        <a:pt x="343" y="4"/>
                        <a:pt x="342" y="5"/>
                      </a:cubicBezTo>
                      <a:cubicBezTo>
                        <a:pt x="341" y="5"/>
                        <a:pt x="340" y="5"/>
                        <a:pt x="340" y="5"/>
                      </a:cubicBezTo>
                      <a:cubicBezTo>
                        <a:pt x="340" y="5"/>
                        <a:pt x="340" y="5"/>
                        <a:pt x="340" y="5"/>
                      </a:cubicBezTo>
                      <a:cubicBezTo>
                        <a:pt x="339" y="5"/>
                        <a:pt x="339" y="5"/>
                        <a:pt x="339" y="5"/>
                      </a:cubicBezTo>
                      <a:cubicBezTo>
                        <a:pt x="339" y="5"/>
                        <a:pt x="339" y="4"/>
                        <a:pt x="339" y="4"/>
                      </a:cubicBezTo>
                      <a:cubicBezTo>
                        <a:pt x="339" y="4"/>
                        <a:pt x="340" y="3"/>
                        <a:pt x="340" y="3"/>
                      </a:cubicBezTo>
                      <a:cubicBezTo>
                        <a:pt x="340" y="3"/>
                        <a:pt x="340" y="3"/>
                        <a:pt x="340" y="3"/>
                      </a:cubicBezTo>
                      <a:cubicBezTo>
                        <a:pt x="339" y="3"/>
                        <a:pt x="339" y="3"/>
                        <a:pt x="339" y="3"/>
                      </a:cubicBezTo>
                      <a:cubicBezTo>
                        <a:pt x="339" y="3"/>
                        <a:pt x="338" y="3"/>
                        <a:pt x="338" y="3"/>
                      </a:cubicBezTo>
                      <a:cubicBezTo>
                        <a:pt x="336" y="3"/>
                        <a:pt x="336" y="3"/>
                        <a:pt x="336" y="3"/>
                      </a:cubicBezTo>
                      <a:cubicBezTo>
                        <a:pt x="335" y="3"/>
                        <a:pt x="335" y="3"/>
                        <a:pt x="335" y="3"/>
                      </a:cubicBezTo>
                      <a:cubicBezTo>
                        <a:pt x="335" y="3"/>
                        <a:pt x="335" y="3"/>
                        <a:pt x="335" y="3"/>
                      </a:cubicBezTo>
                      <a:cubicBezTo>
                        <a:pt x="335" y="3"/>
                        <a:pt x="335" y="3"/>
                        <a:pt x="335" y="3"/>
                      </a:cubicBezTo>
                      <a:cubicBezTo>
                        <a:pt x="331" y="2"/>
                        <a:pt x="331" y="2"/>
                        <a:pt x="331" y="2"/>
                      </a:cubicBezTo>
                      <a:cubicBezTo>
                        <a:pt x="331" y="2"/>
                        <a:pt x="331" y="2"/>
                        <a:pt x="331" y="2"/>
                      </a:cubicBezTo>
                      <a:cubicBezTo>
                        <a:pt x="330" y="2"/>
                        <a:pt x="330" y="2"/>
                        <a:pt x="330" y="2"/>
                      </a:cubicBezTo>
                      <a:cubicBezTo>
                        <a:pt x="330" y="2"/>
                        <a:pt x="329" y="2"/>
                        <a:pt x="329" y="2"/>
                      </a:cubicBezTo>
                      <a:cubicBezTo>
                        <a:pt x="329" y="2"/>
                        <a:pt x="328" y="2"/>
                        <a:pt x="328" y="2"/>
                      </a:cubicBezTo>
                      <a:cubicBezTo>
                        <a:pt x="327" y="1"/>
                        <a:pt x="327" y="1"/>
                        <a:pt x="327" y="1"/>
                      </a:cubicBezTo>
                      <a:cubicBezTo>
                        <a:pt x="324" y="1"/>
                        <a:pt x="321" y="2"/>
                        <a:pt x="321" y="2"/>
                      </a:cubicBezTo>
                      <a:cubicBezTo>
                        <a:pt x="321" y="2"/>
                        <a:pt x="321" y="2"/>
                        <a:pt x="320" y="2"/>
                      </a:cubicBezTo>
                      <a:cubicBezTo>
                        <a:pt x="320" y="2"/>
                        <a:pt x="320" y="2"/>
                        <a:pt x="320" y="2"/>
                      </a:cubicBezTo>
                      <a:cubicBezTo>
                        <a:pt x="320" y="2"/>
                        <a:pt x="319" y="2"/>
                        <a:pt x="319" y="2"/>
                      </a:cubicBezTo>
                      <a:cubicBezTo>
                        <a:pt x="319" y="2"/>
                        <a:pt x="319" y="2"/>
                        <a:pt x="318" y="2"/>
                      </a:cubicBezTo>
                      <a:cubicBezTo>
                        <a:pt x="318" y="2"/>
                        <a:pt x="317" y="2"/>
                        <a:pt x="317" y="2"/>
                      </a:cubicBezTo>
                      <a:cubicBezTo>
                        <a:pt x="316" y="2"/>
                        <a:pt x="316" y="1"/>
                        <a:pt x="316" y="1"/>
                      </a:cubicBezTo>
                      <a:cubicBezTo>
                        <a:pt x="316" y="1"/>
                        <a:pt x="315" y="1"/>
                        <a:pt x="315" y="1"/>
                      </a:cubicBezTo>
                      <a:cubicBezTo>
                        <a:pt x="313" y="1"/>
                        <a:pt x="313" y="1"/>
                        <a:pt x="313" y="1"/>
                      </a:cubicBezTo>
                      <a:cubicBezTo>
                        <a:pt x="313" y="1"/>
                        <a:pt x="313" y="1"/>
                        <a:pt x="313" y="1"/>
                      </a:cubicBezTo>
                      <a:cubicBezTo>
                        <a:pt x="310" y="1"/>
                        <a:pt x="310" y="1"/>
                        <a:pt x="310" y="1"/>
                      </a:cubicBezTo>
                      <a:cubicBezTo>
                        <a:pt x="310" y="1"/>
                        <a:pt x="309" y="1"/>
                        <a:pt x="309" y="1"/>
                      </a:cubicBezTo>
                      <a:cubicBezTo>
                        <a:pt x="309" y="1"/>
                        <a:pt x="309" y="1"/>
                        <a:pt x="309" y="1"/>
                      </a:cubicBezTo>
                      <a:cubicBezTo>
                        <a:pt x="310" y="1"/>
                        <a:pt x="310" y="1"/>
                        <a:pt x="310" y="1"/>
                      </a:cubicBezTo>
                      <a:cubicBezTo>
                        <a:pt x="310" y="1"/>
                        <a:pt x="310" y="1"/>
                        <a:pt x="310" y="1"/>
                      </a:cubicBezTo>
                      <a:cubicBezTo>
                        <a:pt x="310" y="1"/>
                        <a:pt x="311" y="1"/>
                        <a:pt x="311" y="1"/>
                      </a:cubicBezTo>
                      <a:cubicBezTo>
                        <a:pt x="311" y="1"/>
                        <a:pt x="311" y="1"/>
                        <a:pt x="311" y="1"/>
                      </a:cubicBezTo>
                      <a:cubicBezTo>
                        <a:pt x="311" y="2"/>
                        <a:pt x="312" y="2"/>
                        <a:pt x="312" y="2"/>
                      </a:cubicBezTo>
                      <a:cubicBezTo>
                        <a:pt x="312" y="2"/>
                        <a:pt x="312" y="2"/>
                        <a:pt x="312" y="2"/>
                      </a:cubicBezTo>
                      <a:cubicBezTo>
                        <a:pt x="312" y="2"/>
                        <a:pt x="311" y="2"/>
                        <a:pt x="311" y="2"/>
                      </a:cubicBezTo>
                      <a:cubicBezTo>
                        <a:pt x="311" y="2"/>
                        <a:pt x="311" y="2"/>
                        <a:pt x="311" y="2"/>
                      </a:cubicBezTo>
                      <a:cubicBezTo>
                        <a:pt x="311" y="2"/>
                        <a:pt x="311" y="2"/>
                        <a:pt x="311" y="2"/>
                      </a:cubicBezTo>
                      <a:cubicBezTo>
                        <a:pt x="311" y="2"/>
                        <a:pt x="310" y="2"/>
                        <a:pt x="310" y="2"/>
                      </a:cubicBezTo>
                      <a:cubicBezTo>
                        <a:pt x="310" y="2"/>
                        <a:pt x="311" y="2"/>
                        <a:pt x="311" y="2"/>
                      </a:cubicBezTo>
                      <a:cubicBezTo>
                        <a:pt x="311" y="2"/>
                        <a:pt x="311" y="2"/>
                        <a:pt x="310" y="2"/>
                      </a:cubicBezTo>
                      <a:cubicBezTo>
                        <a:pt x="309" y="2"/>
                        <a:pt x="309" y="2"/>
                        <a:pt x="309" y="2"/>
                      </a:cubicBezTo>
                      <a:cubicBezTo>
                        <a:pt x="309" y="2"/>
                        <a:pt x="309" y="1"/>
                        <a:pt x="309" y="1"/>
                      </a:cubicBezTo>
                      <a:cubicBezTo>
                        <a:pt x="309" y="1"/>
                        <a:pt x="309" y="1"/>
                        <a:pt x="309" y="1"/>
                      </a:cubicBezTo>
                      <a:cubicBezTo>
                        <a:pt x="307" y="0"/>
                        <a:pt x="307" y="0"/>
                        <a:pt x="307" y="0"/>
                      </a:cubicBezTo>
                      <a:cubicBezTo>
                        <a:pt x="307" y="0"/>
                        <a:pt x="307" y="0"/>
                        <a:pt x="307" y="0"/>
                      </a:cubicBezTo>
                      <a:cubicBezTo>
                        <a:pt x="307" y="0"/>
                        <a:pt x="306" y="0"/>
                        <a:pt x="306" y="1"/>
                      </a:cubicBezTo>
                      <a:cubicBezTo>
                        <a:pt x="306" y="1"/>
                        <a:pt x="306" y="1"/>
                        <a:pt x="306" y="1"/>
                      </a:cubicBezTo>
                      <a:cubicBezTo>
                        <a:pt x="306" y="1"/>
                        <a:pt x="306" y="1"/>
                        <a:pt x="306" y="1"/>
                      </a:cubicBezTo>
                      <a:cubicBezTo>
                        <a:pt x="306" y="1"/>
                        <a:pt x="306" y="1"/>
                        <a:pt x="306" y="1"/>
                      </a:cubicBezTo>
                      <a:cubicBezTo>
                        <a:pt x="305" y="0"/>
                        <a:pt x="305" y="0"/>
                        <a:pt x="305" y="0"/>
                      </a:cubicBezTo>
                      <a:cubicBezTo>
                        <a:pt x="305" y="0"/>
                        <a:pt x="304" y="0"/>
                        <a:pt x="304" y="0"/>
                      </a:cubicBezTo>
                      <a:cubicBezTo>
                        <a:pt x="303" y="1"/>
                        <a:pt x="303" y="1"/>
                        <a:pt x="303" y="1"/>
                      </a:cubicBezTo>
                      <a:cubicBezTo>
                        <a:pt x="303" y="1"/>
                        <a:pt x="303" y="1"/>
                        <a:pt x="303" y="1"/>
                      </a:cubicBezTo>
                      <a:cubicBezTo>
                        <a:pt x="303" y="1"/>
                        <a:pt x="302" y="1"/>
                        <a:pt x="302" y="1"/>
                      </a:cubicBezTo>
                      <a:cubicBezTo>
                        <a:pt x="302" y="1"/>
                        <a:pt x="302" y="1"/>
                        <a:pt x="301" y="1"/>
                      </a:cubicBezTo>
                      <a:cubicBezTo>
                        <a:pt x="301" y="1"/>
                        <a:pt x="301" y="1"/>
                        <a:pt x="301" y="1"/>
                      </a:cubicBezTo>
                      <a:cubicBezTo>
                        <a:pt x="301" y="1"/>
                        <a:pt x="301" y="1"/>
                        <a:pt x="301" y="1"/>
                      </a:cubicBezTo>
                      <a:cubicBezTo>
                        <a:pt x="301" y="1"/>
                        <a:pt x="300" y="1"/>
                        <a:pt x="300" y="1"/>
                      </a:cubicBezTo>
                      <a:cubicBezTo>
                        <a:pt x="300" y="1"/>
                        <a:pt x="300" y="1"/>
                        <a:pt x="300" y="1"/>
                      </a:cubicBezTo>
                      <a:cubicBezTo>
                        <a:pt x="300" y="1"/>
                        <a:pt x="300" y="1"/>
                        <a:pt x="299" y="1"/>
                      </a:cubicBezTo>
                      <a:cubicBezTo>
                        <a:pt x="299" y="1"/>
                        <a:pt x="299" y="1"/>
                        <a:pt x="299" y="1"/>
                      </a:cubicBezTo>
                      <a:cubicBezTo>
                        <a:pt x="299" y="1"/>
                        <a:pt x="296" y="1"/>
                        <a:pt x="296" y="2"/>
                      </a:cubicBezTo>
                      <a:cubicBezTo>
                        <a:pt x="296" y="2"/>
                        <a:pt x="301" y="4"/>
                        <a:pt x="298" y="4"/>
                      </a:cubicBezTo>
                      <a:cubicBezTo>
                        <a:pt x="297" y="4"/>
                        <a:pt x="295" y="2"/>
                        <a:pt x="294" y="2"/>
                      </a:cubicBezTo>
                      <a:cubicBezTo>
                        <a:pt x="293" y="2"/>
                        <a:pt x="292" y="1"/>
                        <a:pt x="292" y="1"/>
                      </a:cubicBezTo>
                      <a:cubicBezTo>
                        <a:pt x="292" y="1"/>
                        <a:pt x="292" y="1"/>
                        <a:pt x="292" y="1"/>
                      </a:cubicBezTo>
                      <a:cubicBezTo>
                        <a:pt x="292" y="1"/>
                        <a:pt x="292" y="1"/>
                        <a:pt x="291" y="1"/>
                      </a:cubicBezTo>
                      <a:cubicBezTo>
                        <a:pt x="288" y="2"/>
                        <a:pt x="288" y="2"/>
                        <a:pt x="288" y="2"/>
                      </a:cubicBezTo>
                      <a:cubicBezTo>
                        <a:pt x="288" y="2"/>
                        <a:pt x="288" y="2"/>
                        <a:pt x="288" y="2"/>
                      </a:cubicBezTo>
                      <a:cubicBezTo>
                        <a:pt x="288" y="2"/>
                        <a:pt x="290" y="3"/>
                        <a:pt x="290" y="3"/>
                      </a:cubicBezTo>
                      <a:cubicBezTo>
                        <a:pt x="290" y="3"/>
                        <a:pt x="289" y="3"/>
                        <a:pt x="289" y="3"/>
                      </a:cubicBezTo>
                      <a:cubicBezTo>
                        <a:pt x="288" y="4"/>
                        <a:pt x="288" y="4"/>
                        <a:pt x="288" y="4"/>
                      </a:cubicBezTo>
                      <a:cubicBezTo>
                        <a:pt x="288" y="4"/>
                        <a:pt x="285" y="2"/>
                        <a:pt x="284" y="2"/>
                      </a:cubicBezTo>
                      <a:cubicBezTo>
                        <a:pt x="283" y="2"/>
                        <a:pt x="282" y="2"/>
                        <a:pt x="281" y="2"/>
                      </a:cubicBezTo>
                      <a:cubicBezTo>
                        <a:pt x="279" y="2"/>
                        <a:pt x="277" y="2"/>
                        <a:pt x="277" y="2"/>
                      </a:cubicBezTo>
                      <a:cubicBezTo>
                        <a:pt x="277" y="2"/>
                        <a:pt x="277" y="2"/>
                        <a:pt x="277" y="3"/>
                      </a:cubicBezTo>
                      <a:cubicBezTo>
                        <a:pt x="277" y="3"/>
                        <a:pt x="277" y="3"/>
                        <a:pt x="277" y="3"/>
                      </a:cubicBezTo>
                      <a:cubicBezTo>
                        <a:pt x="277" y="3"/>
                        <a:pt x="277" y="3"/>
                        <a:pt x="277" y="3"/>
                      </a:cubicBezTo>
                      <a:cubicBezTo>
                        <a:pt x="279" y="4"/>
                        <a:pt x="279" y="4"/>
                        <a:pt x="279" y="4"/>
                      </a:cubicBezTo>
                      <a:cubicBezTo>
                        <a:pt x="279" y="4"/>
                        <a:pt x="279" y="4"/>
                        <a:pt x="279" y="4"/>
                      </a:cubicBezTo>
                      <a:cubicBezTo>
                        <a:pt x="279" y="5"/>
                        <a:pt x="279" y="5"/>
                        <a:pt x="279" y="5"/>
                      </a:cubicBezTo>
                      <a:cubicBezTo>
                        <a:pt x="279" y="5"/>
                        <a:pt x="279" y="5"/>
                        <a:pt x="279" y="5"/>
                      </a:cubicBezTo>
                      <a:cubicBezTo>
                        <a:pt x="279" y="5"/>
                        <a:pt x="279" y="5"/>
                        <a:pt x="279" y="5"/>
                      </a:cubicBezTo>
                      <a:cubicBezTo>
                        <a:pt x="279" y="5"/>
                        <a:pt x="279" y="5"/>
                        <a:pt x="279" y="5"/>
                      </a:cubicBezTo>
                      <a:cubicBezTo>
                        <a:pt x="278" y="5"/>
                        <a:pt x="278" y="5"/>
                        <a:pt x="278" y="5"/>
                      </a:cubicBezTo>
                      <a:cubicBezTo>
                        <a:pt x="278" y="5"/>
                        <a:pt x="278" y="5"/>
                        <a:pt x="278" y="5"/>
                      </a:cubicBezTo>
                      <a:cubicBezTo>
                        <a:pt x="278" y="5"/>
                        <a:pt x="278" y="5"/>
                        <a:pt x="278" y="5"/>
                      </a:cubicBezTo>
                      <a:cubicBezTo>
                        <a:pt x="278" y="5"/>
                        <a:pt x="278" y="5"/>
                        <a:pt x="278" y="5"/>
                      </a:cubicBezTo>
                      <a:cubicBezTo>
                        <a:pt x="276" y="4"/>
                        <a:pt x="276" y="4"/>
                        <a:pt x="276" y="4"/>
                      </a:cubicBezTo>
                      <a:cubicBezTo>
                        <a:pt x="276" y="4"/>
                        <a:pt x="276" y="4"/>
                        <a:pt x="275" y="4"/>
                      </a:cubicBezTo>
                      <a:cubicBezTo>
                        <a:pt x="275" y="4"/>
                        <a:pt x="273" y="3"/>
                        <a:pt x="272" y="4"/>
                      </a:cubicBezTo>
                      <a:cubicBezTo>
                        <a:pt x="272" y="4"/>
                        <a:pt x="272" y="4"/>
                        <a:pt x="271" y="4"/>
                      </a:cubicBezTo>
                      <a:cubicBezTo>
                        <a:pt x="271" y="4"/>
                        <a:pt x="271" y="4"/>
                        <a:pt x="271" y="5"/>
                      </a:cubicBezTo>
                      <a:cubicBezTo>
                        <a:pt x="272" y="5"/>
                        <a:pt x="272" y="5"/>
                        <a:pt x="272" y="5"/>
                      </a:cubicBezTo>
                      <a:cubicBezTo>
                        <a:pt x="271" y="5"/>
                        <a:pt x="271" y="5"/>
                        <a:pt x="271" y="6"/>
                      </a:cubicBezTo>
                      <a:cubicBezTo>
                        <a:pt x="272" y="6"/>
                        <a:pt x="272" y="6"/>
                        <a:pt x="271" y="6"/>
                      </a:cubicBezTo>
                      <a:cubicBezTo>
                        <a:pt x="271" y="6"/>
                        <a:pt x="270" y="6"/>
                        <a:pt x="270" y="7"/>
                      </a:cubicBezTo>
                      <a:cubicBezTo>
                        <a:pt x="271" y="7"/>
                        <a:pt x="271" y="7"/>
                        <a:pt x="273" y="8"/>
                      </a:cubicBezTo>
                      <a:cubicBezTo>
                        <a:pt x="274" y="8"/>
                        <a:pt x="275" y="8"/>
                        <a:pt x="276" y="8"/>
                      </a:cubicBezTo>
                      <a:cubicBezTo>
                        <a:pt x="277" y="8"/>
                        <a:pt x="278" y="7"/>
                        <a:pt x="278" y="7"/>
                      </a:cubicBezTo>
                      <a:cubicBezTo>
                        <a:pt x="279" y="8"/>
                        <a:pt x="279" y="7"/>
                        <a:pt x="278" y="8"/>
                      </a:cubicBezTo>
                      <a:cubicBezTo>
                        <a:pt x="278" y="8"/>
                        <a:pt x="278" y="8"/>
                        <a:pt x="279" y="8"/>
                      </a:cubicBezTo>
                      <a:cubicBezTo>
                        <a:pt x="280" y="9"/>
                        <a:pt x="280" y="9"/>
                        <a:pt x="282" y="9"/>
                      </a:cubicBezTo>
                      <a:cubicBezTo>
                        <a:pt x="284" y="9"/>
                        <a:pt x="285" y="8"/>
                        <a:pt x="285" y="8"/>
                      </a:cubicBezTo>
                      <a:cubicBezTo>
                        <a:pt x="286" y="9"/>
                        <a:pt x="287" y="8"/>
                        <a:pt x="286" y="9"/>
                      </a:cubicBezTo>
                      <a:cubicBezTo>
                        <a:pt x="285" y="9"/>
                        <a:pt x="285" y="9"/>
                        <a:pt x="284" y="9"/>
                      </a:cubicBezTo>
                      <a:cubicBezTo>
                        <a:pt x="283" y="9"/>
                        <a:pt x="281" y="9"/>
                        <a:pt x="280" y="9"/>
                      </a:cubicBezTo>
                      <a:cubicBezTo>
                        <a:pt x="279" y="9"/>
                        <a:pt x="278" y="9"/>
                        <a:pt x="277" y="9"/>
                      </a:cubicBezTo>
                      <a:cubicBezTo>
                        <a:pt x="277" y="9"/>
                        <a:pt x="277" y="9"/>
                        <a:pt x="276" y="10"/>
                      </a:cubicBezTo>
                      <a:cubicBezTo>
                        <a:pt x="276" y="10"/>
                        <a:pt x="275" y="10"/>
                        <a:pt x="274" y="10"/>
                      </a:cubicBezTo>
                      <a:cubicBezTo>
                        <a:pt x="274" y="10"/>
                        <a:pt x="273" y="10"/>
                        <a:pt x="272" y="10"/>
                      </a:cubicBezTo>
                      <a:cubicBezTo>
                        <a:pt x="272" y="10"/>
                        <a:pt x="272" y="10"/>
                        <a:pt x="272" y="10"/>
                      </a:cubicBezTo>
                      <a:cubicBezTo>
                        <a:pt x="272" y="11"/>
                        <a:pt x="272" y="11"/>
                        <a:pt x="272" y="11"/>
                      </a:cubicBezTo>
                      <a:cubicBezTo>
                        <a:pt x="273" y="11"/>
                        <a:pt x="278" y="11"/>
                        <a:pt x="278" y="11"/>
                      </a:cubicBezTo>
                      <a:cubicBezTo>
                        <a:pt x="278" y="11"/>
                        <a:pt x="278" y="11"/>
                        <a:pt x="278" y="11"/>
                      </a:cubicBezTo>
                      <a:cubicBezTo>
                        <a:pt x="279" y="11"/>
                        <a:pt x="279" y="10"/>
                        <a:pt x="280" y="10"/>
                      </a:cubicBezTo>
                      <a:cubicBezTo>
                        <a:pt x="280" y="11"/>
                        <a:pt x="282" y="11"/>
                        <a:pt x="282" y="11"/>
                      </a:cubicBezTo>
                      <a:cubicBezTo>
                        <a:pt x="282" y="11"/>
                        <a:pt x="282" y="11"/>
                        <a:pt x="282" y="11"/>
                      </a:cubicBezTo>
                      <a:cubicBezTo>
                        <a:pt x="281" y="11"/>
                        <a:pt x="280" y="11"/>
                        <a:pt x="280" y="11"/>
                      </a:cubicBezTo>
                      <a:cubicBezTo>
                        <a:pt x="279" y="11"/>
                        <a:pt x="279" y="11"/>
                        <a:pt x="278" y="11"/>
                      </a:cubicBezTo>
                      <a:cubicBezTo>
                        <a:pt x="278" y="11"/>
                        <a:pt x="275" y="11"/>
                        <a:pt x="275" y="11"/>
                      </a:cubicBezTo>
                      <a:cubicBezTo>
                        <a:pt x="274" y="11"/>
                        <a:pt x="273" y="11"/>
                        <a:pt x="273" y="11"/>
                      </a:cubicBezTo>
                      <a:cubicBezTo>
                        <a:pt x="273" y="11"/>
                        <a:pt x="273" y="11"/>
                        <a:pt x="272" y="11"/>
                      </a:cubicBezTo>
                      <a:cubicBezTo>
                        <a:pt x="272" y="11"/>
                        <a:pt x="272" y="11"/>
                        <a:pt x="271" y="11"/>
                      </a:cubicBezTo>
                      <a:cubicBezTo>
                        <a:pt x="271" y="11"/>
                        <a:pt x="270" y="11"/>
                        <a:pt x="270" y="11"/>
                      </a:cubicBezTo>
                      <a:cubicBezTo>
                        <a:pt x="270" y="11"/>
                        <a:pt x="269" y="12"/>
                        <a:pt x="269" y="12"/>
                      </a:cubicBezTo>
                      <a:cubicBezTo>
                        <a:pt x="269" y="12"/>
                        <a:pt x="270" y="12"/>
                        <a:pt x="270" y="12"/>
                      </a:cubicBezTo>
                      <a:cubicBezTo>
                        <a:pt x="270" y="12"/>
                        <a:pt x="271" y="12"/>
                        <a:pt x="271" y="12"/>
                      </a:cubicBezTo>
                      <a:cubicBezTo>
                        <a:pt x="272" y="12"/>
                        <a:pt x="273" y="13"/>
                        <a:pt x="274" y="13"/>
                      </a:cubicBezTo>
                      <a:cubicBezTo>
                        <a:pt x="275" y="13"/>
                        <a:pt x="274" y="13"/>
                        <a:pt x="274" y="13"/>
                      </a:cubicBezTo>
                      <a:cubicBezTo>
                        <a:pt x="274" y="13"/>
                        <a:pt x="272" y="13"/>
                        <a:pt x="272" y="13"/>
                      </a:cubicBezTo>
                      <a:cubicBezTo>
                        <a:pt x="272" y="13"/>
                        <a:pt x="271" y="12"/>
                        <a:pt x="271" y="12"/>
                      </a:cubicBezTo>
                      <a:cubicBezTo>
                        <a:pt x="271" y="12"/>
                        <a:pt x="270" y="12"/>
                        <a:pt x="270" y="13"/>
                      </a:cubicBezTo>
                      <a:cubicBezTo>
                        <a:pt x="270" y="13"/>
                        <a:pt x="271" y="13"/>
                        <a:pt x="271" y="13"/>
                      </a:cubicBezTo>
                      <a:cubicBezTo>
                        <a:pt x="271" y="13"/>
                        <a:pt x="271" y="13"/>
                        <a:pt x="271" y="14"/>
                      </a:cubicBezTo>
                      <a:cubicBezTo>
                        <a:pt x="272" y="14"/>
                        <a:pt x="272" y="15"/>
                        <a:pt x="272" y="15"/>
                      </a:cubicBezTo>
                      <a:cubicBezTo>
                        <a:pt x="272" y="15"/>
                        <a:pt x="272" y="15"/>
                        <a:pt x="273" y="15"/>
                      </a:cubicBezTo>
                      <a:cubicBezTo>
                        <a:pt x="273" y="15"/>
                        <a:pt x="274" y="15"/>
                        <a:pt x="274" y="15"/>
                      </a:cubicBezTo>
                      <a:cubicBezTo>
                        <a:pt x="274" y="15"/>
                        <a:pt x="275" y="15"/>
                        <a:pt x="275" y="15"/>
                      </a:cubicBezTo>
                      <a:cubicBezTo>
                        <a:pt x="275" y="15"/>
                        <a:pt x="274" y="15"/>
                        <a:pt x="274" y="16"/>
                      </a:cubicBezTo>
                      <a:cubicBezTo>
                        <a:pt x="273" y="16"/>
                        <a:pt x="273" y="15"/>
                        <a:pt x="273" y="16"/>
                      </a:cubicBezTo>
                      <a:cubicBezTo>
                        <a:pt x="273" y="17"/>
                        <a:pt x="272" y="17"/>
                        <a:pt x="272" y="17"/>
                      </a:cubicBezTo>
                      <a:cubicBezTo>
                        <a:pt x="273" y="16"/>
                        <a:pt x="273" y="16"/>
                        <a:pt x="273" y="16"/>
                      </a:cubicBezTo>
                      <a:cubicBezTo>
                        <a:pt x="272" y="16"/>
                        <a:pt x="272" y="16"/>
                        <a:pt x="271" y="15"/>
                      </a:cubicBezTo>
                      <a:cubicBezTo>
                        <a:pt x="271" y="15"/>
                        <a:pt x="271" y="15"/>
                        <a:pt x="271" y="15"/>
                      </a:cubicBezTo>
                      <a:cubicBezTo>
                        <a:pt x="271" y="15"/>
                        <a:pt x="270" y="15"/>
                        <a:pt x="270" y="15"/>
                      </a:cubicBezTo>
                      <a:cubicBezTo>
                        <a:pt x="270" y="14"/>
                        <a:pt x="270" y="14"/>
                        <a:pt x="270" y="14"/>
                      </a:cubicBezTo>
                      <a:cubicBezTo>
                        <a:pt x="269" y="13"/>
                        <a:pt x="269" y="13"/>
                        <a:pt x="269" y="13"/>
                      </a:cubicBezTo>
                      <a:cubicBezTo>
                        <a:pt x="269" y="13"/>
                        <a:pt x="269" y="13"/>
                        <a:pt x="269" y="13"/>
                      </a:cubicBezTo>
                      <a:cubicBezTo>
                        <a:pt x="268" y="13"/>
                        <a:pt x="268" y="13"/>
                        <a:pt x="267" y="13"/>
                      </a:cubicBezTo>
                      <a:cubicBezTo>
                        <a:pt x="267" y="12"/>
                        <a:pt x="266" y="12"/>
                        <a:pt x="266" y="12"/>
                      </a:cubicBezTo>
                      <a:cubicBezTo>
                        <a:pt x="265" y="13"/>
                        <a:pt x="265" y="12"/>
                        <a:pt x="264" y="13"/>
                      </a:cubicBezTo>
                      <a:cubicBezTo>
                        <a:pt x="263" y="13"/>
                        <a:pt x="263" y="13"/>
                        <a:pt x="262" y="13"/>
                      </a:cubicBezTo>
                      <a:cubicBezTo>
                        <a:pt x="261" y="13"/>
                        <a:pt x="261" y="12"/>
                        <a:pt x="260" y="12"/>
                      </a:cubicBezTo>
                      <a:cubicBezTo>
                        <a:pt x="259" y="12"/>
                        <a:pt x="259" y="12"/>
                        <a:pt x="258" y="12"/>
                      </a:cubicBezTo>
                      <a:cubicBezTo>
                        <a:pt x="258" y="12"/>
                        <a:pt x="258" y="12"/>
                        <a:pt x="258" y="12"/>
                      </a:cubicBezTo>
                      <a:cubicBezTo>
                        <a:pt x="258" y="13"/>
                        <a:pt x="258" y="13"/>
                        <a:pt x="258" y="13"/>
                      </a:cubicBezTo>
                      <a:cubicBezTo>
                        <a:pt x="258" y="13"/>
                        <a:pt x="259" y="13"/>
                        <a:pt x="259" y="13"/>
                      </a:cubicBezTo>
                      <a:cubicBezTo>
                        <a:pt x="259" y="13"/>
                        <a:pt x="259" y="13"/>
                        <a:pt x="259" y="13"/>
                      </a:cubicBezTo>
                      <a:cubicBezTo>
                        <a:pt x="259" y="13"/>
                        <a:pt x="259" y="13"/>
                        <a:pt x="259" y="13"/>
                      </a:cubicBezTo>
                      <a:cubicBezTo>
                        <a:pt x="259" y="13"/>
                        <a:pt x="259" y="13"/>
                        <a:pt x="259" y="13"/>
                      </a:cubicBezTo>
                      <a:cubicBezTo>
                        <a:pt x="259" y="13"/>
                        <a:pt x="259" y="14"/>
                        <a:pt x="259" y="14"/>
                      </a:cubicBezTo>
                      <a:cubicBezTo>
                        <a:pt x="259" y="14"/>
                        <a:pt x="259" y="14"/>
                        <a:pt x="259" y="14"/>
                      </a:cubicBezTo>
                      <a:cubicBezTo>
                        <a:pt x="259" y="14"/>
                        <a:pt x="259" y="14"/>
                        <a:pt x="259" y="14"/>
                      </a:cubicBezTo>
                      <a:cubicBezTo>
                        <a:pt x="259" y="14"/>
                        <a:pt x="259" y="14"/>
                        <a:pt x="259" y="15"/>
                      </a:cubicBezTo>
                      <a:cubicBezTo>
                        <a:pt x="258" y="15"/>
                        <a:pt x="258" y="15"/>
                        <a:pt x="258" y="15"/>
                      </a:cubicBezTo>
                      <a:cubicBezTo>
                        <a:pt x="257" y="14"/>
                        <a:pt x="257" y="14"/>
                        <a:pt x="256" y="14"/>
                      </a:cubicBezTo>
                      <a:cubicBezTo>
                        <a:pt x="256" y="14"/>
                        <a:pt x="255" y="13"/>
                        <a:pt x="255" y="13"/>
                      </a:cubicBezTo>
                      <a:cubicBezTo>
                        <a:pt x="255" y="13"/>
                        <a:pt x="253" y="13"/>
                        <a:pt x="252" y="13"/>
                      </a:cubicBezTo>
                      <a:cubicBezTo>
                        <a:pt x="252" y="13"/>
                        <a:pt x="252" y="13"/>
                        <a:pt x="251" y="13"/>
                      </a:cubicBezTo>
                      <a:cubicBezTo>
                        <a:pt x="251" y="13"/>
                        <a:pt x="251" y="13"/>
                        <a:pt x="250" y="13"/>
                      </a:cubicBezTo>
                      <a:cubicBezTo>
                        <a:pt x="250" y="13"/>
                        <a:pt x="249" y="13"/>
                        <a:pt x="249" y="13"/>
                      </a:cubicBezTo>
                      <a:cubicBezTo>
                        <a:pt x="248" y="13"/>
                        <a:pt x="248" y="13"/>
                        <a:pt x="248" y="13"/>
                      </a:cubicBezTo>
                      <a:cubicBezTo>
                        <a:pt x="247" y="13"/>
                        <a:pt x="247" y="13"/>
                        <a:pt x="247" y="13"/>
                      </a:cubicBezTo>
                      <a:cubicBezTo>
                        <a:pt x="246" y="13"/>
                        <a:pt x="246" y="13"/>
                        <a:pt x="246" y="13"/>
                      </a:cubicBezTo>
                      <a:cubicBezTo>
                        <a:pt x="246" y="13"/>
                        <a:pt x="245" y="13"/>
                        <a:pt x="245" y="13"/>
                      </a:cubicBezTo>
                      <a:cubicBezTo>
                        <a:pt x="245" y="13"/>
                        <a:pt x="244" y="12"/>
                        <a:pt x="244" y="12"/>
                      </a:cubicBezTo>
                      <a:cubicBezTo>
                        <a:pt x="244" y="12"/>
                        <a:pt x="244" y="12"/>
                        <a:pt x="243" y="12"/>
                      </a:cubicBezTo>
                      <a:cubicBezTo>
                        <a:pt x="243" y="12"/>
                        <a:pt x="242" y="11"/>
                        <a:pt x="242" y="11"/>
                      </a:cubicBezTo>
                      <a:cubicBezTo>
                        <a:pt x="242" y="11"/>
                        <a:pt x="242" y="11"/>
                        <a:pt x="241" y="11"/>
                      </a:cubicBezTo>
                      <a:cubicBezTo>
                        <a:pt x="241" y="11"/>
                        <a:pt x="240" y="11"/>
                        <a:pt x="240" y="11"/>
                      </a:cubicBezTo>
                      <a:cubicBezTo>
                        <a:pt x="240" y="11"/>
                        <a:pt x="240" y="11"/>
                        <a:pt x="240" y="11"/>
                      </a:cubicBezTo>
                      <a:cubicBezTo>
                        <a:pt x="239" y="10"/>
                        <a:pt x="239" y="10"/>
                        <a:pt x="239" y="10"/>
                      </a:cubicBezTo>
                      <a:cubicBezTo>
                        <a:pt x="238" y="10"/>
                        <a:pt x="238" y="10"/>
                        <a:pt x="238" y="10"/>
                      </a:cubicBezTo>
                      <a:cubicBezTo>
                        <a:pt x="238" y="10"/>
                        <a:pt x="238" y="10"/>
                        <a:pt x="237" y="10"/>
                      </a:cubicBezTo>
                      <a:cubicBezTo>
                        <a:pt x="237" y="10"/>
                        <a:pt x="237" y="10"/>
                        <a:pt x="237" y="11"/>
                      </a:cubicBezTo>
                      <a:cubicBezTo>
                        <a:pt x="236" y="11"/>
                        <a:pt x="236" y="11"/>
                        <a:pt x="236" y="11"/>
                      </a:cubicBezTo>
                      <a:cubicBezTo>
                        <a:pt x="236" y="11"/>
                        <a:pt x="236" y="11"/>
                        <a:pt x="235" y="11"/>
                      </a:cubicBezTo>
                      <a:cubicBezTo>
                        <a:pt x="235" y="11"/>
                        <a:pt x="235" y="11"/>
                        <a:pt x="235" y="11"/>
                      </a:cubicBezTo>
                      <a:cubicBezTo>
                        <a:pt x="234" y="11"/>
                        <a:pt x="234" y="11"/>
                        <a:pt x="234" y="11"/>
                      </a:cubicBezTo>
                      <a:cubicBezTo>
                        <a:pt x="234" y="11"/>
                        <a:pt x="234" y="11"/>
                        <a:pt x="234" y="11"/>
                      </a:cubicBezTo>
                      <a:cubicBezTo>
                        <a:pt x="234" y="10"/>
                        <a:pt x="235" y="11"/>
                        <a:pt x="235" y="11"/>
                      </a:cubicBezTo>
                      <a:cubicBezTo>
                        <a:pt x="235" y="11"/>
                        <a:pt x="235" y="11"/>
                        <a:pt x="235" y="10"/>
                      </a:cubicBezTo>
                      <a:cubicBezTo>
                        <a:pt x="236" y="10"/>
                        <a:pt x="236" y="10"/>
                        <a:pt x="236" y="10"/>
                      </a:cubicBezTo>
                      <a:cubicBezTo>
                        <a:pt x="236" y="10"/>
                        <a:pt x="236" y="10"/>
                        <a:pt x="236" y="10"/>
                      </a:cubicBezTo>
                      <a:cubicBezTo>
                        <a:pt x="236" y="10"/>
                        <a:pt x="237" y="9"/>
                        <a:pt x="237" y="9"/>
                      </a:cubicBezTo>
                      <a:cubicBezTo>
                        <a:pt x="236" y="9"/>
                        <a:pt x="236" y="9"/>
                        <a:pt x="236" y="9"/>
                      </a:cubicBezTo>
                      <a:cubicBezTo>
                        <a:pt x="235" y="9"/>
                        <a:pt x="235" y="9"/>
                        <a:pt x="235" y="9"/>
                      </a:cubicBezTo>
                      <a:cubicBezTo>
                        <a:pt x="234" y="9"/>
                        <a:pt x="234" y="8"/>
                        <a:pt x="234" y="9"/>
                      </a:cubicBezTo>
                      <a:cubicBezTo>
                        <a:pt x="234" y="9"/>
                        <a:pt x="234" y="9"/>
                        <a:pt x="234" y="9"/>
                      </a:cubicBezTo>
                      <a:cubicBezTo>
                        <a:pt x="234" y="9"/>
                        <a:pt x="233" y="9"/>
                        <a:pt x="233" y="9"/>
                      </a:cubicBezTo>
                      <a:cubicBezTo>
                        <a:pt x="233" y="9"/>
                        <a:pt x="232" y="9"/>
                        <a:pt x="232" y="9"/>
                      </a:cubicBezTo>
                      <a:cubicBezTo>
                        <a:pt x="231" y="9"/>
                        <a:pt x="231" y="9"/>
                        <a:pt x="231" y="9"/>
                      </a:cubicBezTo>
                      <a:cubicBezTo>
                        <a:pt x="231" y="9"/>
                        <a:pt x="230" y="9"/>
                        <a:pt x="230" y="9"/>
                      </a:cubicBezTo>
                      <a:cubicBezTo>
                        <a:pt x="230" y="9"/>
                        <a:pt x="230" y="9"/>
                        <a:pt x="229" y="9"/>
                      </a:cubicBezTo>
                      <a:cubicBezTo>
                        <a:pt x="229" y="9"/>
                        <a:pt x="229" y="9"/>
                        <a:pt x="229" y="9"/>
                      </a:cubicBezTo>
                      <a:cubicBezTo>
                        <a:pt x="227" y="9"/>
                        <a:pt x="227" y="9"/>
                        <a:pt x="227" y="9"/>
                      </a:cubicBezTo>
                      <a:cubicBezTo>
                        <a:pt x="227" y="9"/>
                        <a:pt x="226" y="8"/>
                        <a:pt x="226" y="8"/>
                      </a:cubicBezTo>
                      <a:cubicBezTo>
                        <a:pt x="226" y="8"/>
                        <a:pt x="225" y="8"/>
                        <a:pt x="226" y="9"/>
                      </a:cubicBezTo>
                      <a:cubicBezTo>
                        <a:pt x="227" y="9"/>
                        <a:pt x="227" y="9"/>
                        <a:pt x="227" y="9"/>
                      </a:cubicBezTo>
                      <a:cubicBezTo>
                        <a:pt x="228" y="9"/>
                        <a:pt x="228" y="9"/>
                        <a:pt x="228" y="9"/>
                      </a:cubicBezTo>
                      <a:cubicBezTo>
                        <a:pt x="228" y="9"/>
                        <a:pt x="227" y="10"/>
                        <a:pt x="227" y="9"/>
                      </a:cubicBezTo>
                      <a:cubicBezTo>
                        <a:pt x="227" y="9"/>
                        <a:pt x="226" y="9"/>
                        <a:pt x="226" y="9"/>
                      </a:cubicBezTo>
                      <a:cubicBezTo>
                        <a:pt x="226" y="9"/>
                        <a:pt x="226" y="9"/>
                        <a:pt x="226" y="9"/>
                      </a:cubicBezTo>
                      <a:cubicBezTo>
                        <a:pt x="225" y="9"/>
                        <a:pt x="225" y="9"/>
                        <a:pt x="225" y="9"/>
                      </a:cubicBezTo>
                      <a:cubicBezTo>
                        <a:pt x="225" y="9"/>
                        <a:pt x="225" y="9"/>
                        <a:pt x="225" y="9"/>
                      </a:cubicBezTo>
                      <a:cubicBezTo>
                        <a:pt x="224" y="9"/>
                        <a:pt x="224" y="9"/>
                        <a:pt x="224" y="9"/>
                      </a:cubicBezTo>
                      <a:cubicBezTo>
                        <a:pt x="224" y="9"/>
                        <a:pt x="224" y="9"/>
                        <a:pt x="224" y="9"/>
                      </a:cubicBezTo>
                      <a:cubicBezTo>
                        <a:pt x="224" y="9"/>
                        <a:pt x="225" y="9"/>
                        <a:pt x="225" y="9"/>
                      </a:cubicBezTo>
                      <a:cubicBezTo>
                        <a:pt x="225" y="9"/>
                        <a:pt x="226" y="10"/>
                        <a:pt x="226" y="10"/>
                      </a:cubicBezTo>
                      <a:cubicBezTo>
                        <a:pt x="226" y="10"/>
                        <a:pt x="227" y="10"/>
                        <a:pt x="227" y="10"/>
                      </a:cubicBezTo>
                      <a:cubicBezTo>
                        <a:pt x="227" y="10"/>
                        <a:pt x="227" y="10"/>
                        <a:pt x="228" y="11"/>
                      </a:cubicBezTo>
                      <a:cubicBezTo>
                        <a:pt x="228" y="11"/>
                        <a:pt x="228" y="10"/>
                        <a:pt x="228" y="11"/>
                      </a:cubicBezTo>
                      <a:cubicBezTo>
                        <a:pt x="228" y="11"/>
                        <a:pt x="229" y="11"/>
                        <a:pt x="229" y="11"/>
                      </a:cubicBezTo>
                      <a:cubicBezTo>
                        <a:pt x="229" y="11"/>
                        <a:pt x="230" y="11"/>
                        <a:pt x="228" y="11"/>
                      </a:cubicBezTo>
                      <a:cubicBezTo>
                        <a:pt x="227" y="11"/>
                        <a:pt x="227" y="11"/>
                        <a:pt x="227" y="11"/>
                      </a:cubicBezTo>
                      <a:cubicBezTo>
                        <a:pt x="226" y="11"/>
                        <a:pt x="226" y="11"/>
                        <a:pt x="226" y="11"/>
                      </a:cubicBezTo>
                      <a:cubicBezTo>
                        <a:pt x="225" y="10"/>
                        <a:pt x="225" y="10"/>
                        <a:pt x="225" y="10"/>
                      </a:cubicBezTo>
                      <a:cubicBezTo>
                        <a:pt x="225" y="10"/>
                        <a:pt x="225" y="10"/>
                        <a:pt x="225" y="10"/>
                      </a:cubicBezTo>
                      <a:cubicBezTo>
                        <a:pt x="224" y="10"/>
                        <a:pt x="224" y="10"/>
                        <a:pt x="224" y="10"/>
                      </a:cubicBezTo>
                      <a:cubicBezTo>
                        <a:pt x="223" y="10"/>
                        <a:pt x="223" y="10"/>
                        <a:pt x="223" y="10"/>
                      </a:cubicBezTo>
                      <a:cubicBezTo>
                        <a:pt x="222" y="10"/>
                        <a:pt x="222" y="10"/>
                        <a:pt x="222" y="10"/>
                      </a:cubicBezTo>
                      <a:cubicBezTo>
                        <a:pt x="221" y="10"/>
                        <a:pt x="221" y="10"/>
                        <a:pt x="221" y="10"/>
                      </a:cubicBezTo>
                      <a:cubicBezTo>
                        <a:pt x="220" y="10"/>
                        <a:pt x="220" y="10"/>
                        <a:pt x="220" y="10"/>
                      </a:cubicBezTo>
                      <a:cubicBezTo>
                        <a:pt x="220" y="10"/>
                        <a:pt x="220" y="10"/>
                        <a:pt x="220" y="10"/>
                      </a:cubicBezTo>
                      <a:cubicBezTo>
                        <a:pt x="221" y="10"/>
                        <a:pt x="221" y="11"/>
                        <a:pt x="221" y="11"/>
                      </a:cubicBezTo>
                      <a:cubicBezTo>
                        <a:pt x="222" y="11"/>
                        <a:pt x="222" y="11"/>
                        <a:pt x="222" y="11"/>
                      </a:cubicBezTo>
                      <a:cubicBezTo>
                        <a:pt x="223" y="11"/>
                        <a:pt x="223" y="12"/>
                        <a:pt x="224" y="12"/>
                      </a:cubicBezTo>
                      <a:cubicBezTo>
                        <a:pt x="224" y="12"/>
                        <a:pt x="224" y="11"/>
                        <a:pt x="225" y="11"/>
                      </a:cubicBezTo>
                      <a:cubicBezTo>
                        <a:pt x="225" y="12"/>
                        <a:pt x="225" y="12"/>
                        <a:pt x="225" y="12"/>
                      </a:cubicBezTo>
                      <a:cubicBezTo>
                        <a:pt x="226" y="12"/>
                        <a:pt x="225" y="12"/>
                        <a:pt x="226" y="12"/>
                      </a:cubicBezTo>
                      <a:cubicBezTo>
                        <a:pt x="227" y="12"/>
                        <a:pt x="227" y="12"/>
                        <a:pt x="227" y="12"/>
                      </a:cubicBezTo>
                      <a:cubicBezTo>
                        <a:pt x="228" y="12"/>
                        <a:pt x="227" y="12"/>
                        <a:pt x="228" y="12"/>
                      </a:cubicBezTo>
                      <a:cubicBezTo>
                        <a:pt x="229" y="13"/>
                        <a:pt x="229" y="13"/>
                        <a:pt x="229" y="13"/>
                      </a:cubicBezTo>
                      <a:cubicBezTo>
                        <a:pt x="230" y="13"/>
                        <a:pt x="231" y="13"/>
                        <a:pt x="231" y="13"/>
                      </a:cubicBezTo>
                      <a:cubicBezTo>
                        <a:pt x="231" y="13"/>
                        <a:pt x="232" y="13"/>
                        <a:pt x="232" y="13"/>
                      </a:cubicBezTo>
                      <a:cubicBezTo>
                        <a:pt x="231" y="13"/>
                        <a:pt x="231" y="13"/>
                        <a:pt x="231" y="13"/>
                      </a:cubicBezTo>
                      <a:cubicBezTo>
                        <a:pt x="231" y="13"/>
                        <a:pt x="229" y="13"/>
                        <a:pt x="229" y="13"/>
                      </a:cubicBezTo>
                      <a:cubicBezTo>
                        <a:pt x="228" y="13"/>
                        <a:pt x="228" y="13"/>
                        <a:pt x="227" y="13"/>
                      </a:cubicBezTo>
                      <a:cubicBezTo>
                        <a:pt x="227" y="13"/>
                        <a:pt x="226" y="13"/>
                        <a:pt x="226" y="13"/>
                      </a:cubicBezTo>
                      <a:cubicBezTo>
                        <a:pt x="226" y="13"/>
                        <a:pt x="225" y="12"/>
                        <a:pt x="225" y="12"/>
                      </a:cubicBezTo>
                      <a:cubicBezTo>
                        <a:pt x="225" y="12"/>
                        <a:pt x="224" y="12"/>
                        <a:pt x="224" y="12"/>
                      </a:cubicBezTo>
                      <a:cubicBezTo>
                        <a:pt x="224" y="12"/>
                        <a:pt x="224" y="12"/>
                        <a:pt x="223" y="12"/>
                      </a:cubicBezTo>
                      <a:cubicBezTo>
                        <a:pt x="223" y="12"/>
                        <a:pt x="223" y="12"/>
                        <a:pt x="223" y="12"/>
                      </a:cubicBezTo>
                      <a:cubicBezTo>
                        <a:pt x="222" y="12"/>
                        <a:pt x="222" y="12"/>
                        <a:pt x="222" y="12"/>
                      </a:cubicBezTo>
                      <a:cubicBezTo>
                        <a:pt x="222" y="12"/>
                        <a:pt x="222" y="12"/>
                        <a:pt x="222" y="12"/>
                      </a:cubicBezTo>
                      <a:cubicBezTo>
                        <a:pt x="221" y="12"/>
                        <a:pt x="221" y="12"/>
                        <a:pt x="221" y="12"/>
                      </a:cubicBezTo>
                      <a:cubicBezTo>
                        <a:pt x="221" y="12"/>
                        <a:pt x="220" y="11"/>
                        <a:pt x="220" y="11"/>
                      </a:cubicBezTo>
                      <a:cubicBezTo>
                        <a:pt x="219" y="11"/>
                        <a:pt x="219" y="11"/>
                        <a:pt x="219" y="11"/>
                      </a:cubicBezTo>
                      <a:cubicBezTo>
                        <a:pt x="218" y="11"/>
                        <a:pt x="217" y="11"/>
                        <a:pt x="217" y="11"/>
                      </a:cubicBezTo>
                      <a:cubicBezTo>
                        <a:pt x="217" y="11"/>
                        <a:pt x="217" y="11"/>
                        <a:pt x="217" y="11"/>
                      </a:cubicBezTo>
                      <a:cubicBezTo>
                        <a:pt x="217" y="10"/>
                        <a:pt x="217" y="10"/>
                        <a:pt x="217" y="10"/>
                      </a:cubicBezTo>
                      <a:cubicBezTo>
                        <a:pt x="216" y="10"/>
                        <a:pt x="216" y="10"/>
                        <a:pt x="216" y="10"/>
                      </a:cubicBezTo>
                      <a:cubicBezTo>
                        <a:pt x="216" y="10"/>
                        <a:pt x="215" y="10"/>
                        <a:pt x="215" y="10"/>
                      </a:cubicBezTo>
                      <a:cubicBezTo>
                        <a:pt x="215" y="10"/>
                        <a:pt x="215" y="10"/>
                        <a:pt x="215" y="10"/>
                      </a:cubicBezTo>
                      <a:cubicBezTo>
                        <a:pt x="215" y="10"/>
                        <a:pt x="215" y="10"/>
                        <a:pt x="214" y="10"/>
                      </a:cubicBezTo>
                      <a:cubicBezTo>
                        <a:pt x="214" y="10"/>
                        <a:pt x="214" y="10"/>
                        <a:pt x="214" y="10"/>
                      </a:cubicBezTo>
                      <a:cubicBezTo>
                        <a:pt x="214" y="10"/>
                        <a:pt x="214" y="10"/>
                        <a:pt x="214" y="10"/>
                      </a:cubicBezTo>
                      <a:cubicBezTo>
                        <a:pt x="215" y="10"/>
                        <a:pt x="215" y="10"/>
                        <a:pt x="215" y="10"/>
                      </a:cubicBezTo>
                      <a:cubicBezTo>
                        <a:pt x="214" y="11"/>
                        <a:pt x="214" y="11"/>
                        <a:pt x="214" y="11"/>
                      </a:cubicBezTo>
                      <a:cubicBezTo>
                        <a:pt x="214" y="11"/>
                        <a:pt x="214" y="11"/>
                        <a:pt x="214" y="11"/>
                      </a:cubicBezTo>
                      <a:cubicBezTo>
                        <a:pt x="214" y="11"/>
                        <a:pt x="214" y="11"/>
                        <a:pt x="213" y="11"/>
                      </a:cubicBezTo>
                      <a:cubicBezTo>
                        <a:pt x="212" y="11"/>
                        <a:pt x="212" y="10"/>
                        <a:pt x="212" y="10"/>
                      </a:cubicBezTo>
                      <a:cubicBezTo>
                        <a:pt x="212" y="10"/>
                        <a:pt x="212" y="10"/>
                        <a:pt x="211" y="10"/>
                      </a:cubicBezTo>
                      <a:cubicBezTo>
                        <a:pt x="211" y="10"/>
                        <a:pt x="210" y="10"/>
                        <a:pt x="210" y="10"/>
                      </a:cubicBezTo>
                      <a:cubicBezTo>
                        <a:pt x="210" y="10"/>
                        <a:pt x="209" y="10"/>
                        <a:pt x="209" y="10"/>
                      </a:cubicBezTo>
                      <a:cubicBezTo>
                        <a:pt x="209" y="11"/>
                        <a:pt x="210" y="11"/>
                        <a:pt x="210" y="11"/>
                      </a:cubicBezTo>
                      <a:cubicBezTo>
                        <a:pt x="210" y="11"/>
                        <a:pt x="210" y="11"/>
                        <a:pt x="211" y="11"/>
                      </a:cubicBezTo>
                      <a:cubicBezTo>
                        <a:pt x="211" y="12"/>
                        <a:pt x="211" y="12"/>
                        <a:pt x="212" y="12"/>
                      </a:cubicBezTo>
                      <a:cubicBezTo>
                        <a:pt x="212" y="12"/>
                        <a:pt x="212" y="12"/>
                        <a:pt x="213" y="12"/>
                      </a:cubicBezTo>
                      <a:cubicBezTo>
                        <a:pt x="213" y="12"/>
                        <a:pt x="214" y="12"/>
                        <a:pt x="214" y="13"/>
                      </a:cubicBezTo>
                      <a:cubicBezTo>
                        <a:pt x="215" y="13"/>
                        <a:pt x="215" y="13"/>
                        <a:pt x="215" y="13"/>
                      </a:cubicBezTo>
                      <a:cubicBezTo>
                        <a:pt x="216" y="13"/>
                        <a:pt x="216" y="13"/>
                        <a:pt x="217" y="13"/>
                      </a:cubicBezTo>
                      <a:cubicBezTo>
                        <a:pt x="217" y="13"/>
                        <a:pt x="217" y="13"/>
                        <a:pt x="218" y="13"/>
                      </a:cubicBezTo>
                      <a:cubicBezTo>
                        <a:pt x="219" y="13"/>
                        <a:pt x="219" y="14"/>
                        <a:pt x="219" y="14"/>
                      </a:cubicBezTo>
                      <a:cubicBezTo>
                        <a:pt x="220" y="14"/>
                        <a:pt x="220" y="14"/>
                        <a:pt x="220" y="14"/>
                      </a:cubicBezTo>
                      <a:cubicBezTo>
                        <a:pt x="222" y="14"/>
                        <a:pt x="222" y="14"/>
                        <a:pt x="222" y="14"/>
                      </a:cubicBezTo>
                      <a:cubicBezTo>
                        <a:pt x="223" y="14"/>
                        <a:pt x="223" y="14"/>
                        <a:pt x="223" y="14"/>
                      </a:cubicBezTo>
                      <a:cubicBezTo>
                        <a:pt x="223" y="14"/>
                        <a:pt x="224" y="14"/>
                        <a:pt x="224" y="14"/>
                      </a:cubicBezTo>
                      <a:cubicBezTo>
                        <a:pt x="224" y="14"/>
                        <a:pt x="225" y="13"/>
                        <a:pt x="225" y="13"/>
                      </a:cubicBezTo>
                      <a:cubicBezTo>
                        <a:pt x="225" y="13"/>
                        <a:pt x="226" y="13"/>
                        <a:pt x="226" y="14"/>
                      </a:cubicBezTo>
                      <a:cubicBezTo>
                        <a:pt x="226" y="14"/>
                        <a:pt x="226" y="14"/>
                        <a:pt x="225" y="14"/>
                      </a:cubicBezTo>
                      <a:cubicBezTo>
                        <a:pt x="225" y="14"/>
                        <a:pt x="225" y="14"/>
                        <a:pt x="225" y="14"/>
                      </a:cubicBezTo>
                      <a:cubicBezTo>
                        <a:pt x="225" y="14"/>
                        <a:pt x="224" y="14"/>
                        <a:pt x="224" y="14"/>
                      </a:cubicBezTo>
                      <a:cubicBezTo>
                        <a:pt x="224" y="14"/>
                        <a:pt x="224" y="15"/>
                        <a:pt x="225" y="15"/>
                      </a:cubicBezTo>
                      <a:cubicBezTo>
                        <a:pt x="226" y="15"/>
                        <a:pt x="226" y="15"/>
                        <a:pt x="227" y="14"/>
                      </a:cubicBezTo>
                      <a:cubicBezTo>
                        <a:pt x="228" y="14"/>
                        <a:pt x="229" y="15"/>
                        <a:pt x="229" y="15"/>
                      </a:cubicBezTo>
                      <a:cubicBezTo>
                        <a:pt x="230" y="15"/>
                        <a:pt x="231" y="15"/>
                        <a:pt x="231" y="15"/>
                      </a:cubicBezTo>
                      <a:cubicBezTo>
                        <a:pt x="232" y="15"/>
                        <a:pt x="233" y="15"/>
                        <a:pt x="233" y="15"/>
                      </a:cubicBezTo>
                      <a:cubicBezTo>
                        <a:pt x="234" y="15"/>
                        <a:pt x="235" y="15"/>
                        <a:pt x="235" y="15"/>
                      </a:cubicBezTo>
                      <a:cubicBezTo>
                        <a:pt x="235" y="15"/>
                        <a:pt x="237" y="15"/>
                        <a:pt x="237" y="15"/>
                      </a:cubicBezTo>
                      <a:cubicBezTo>
                        <a:pt x="238" y="15"/>
                        <a:pt x="243" y="15"/>
                        <a:pt x="244" y="15"/>
                      </a:cubicBezTo>
                      <a:cubicBezTo>
                        <a:pt x="244" y="14"/>
                        <a:pt x="246" y="14"/>
                        <a:pt x="246" y="15"/>
                      </a:cubicBezTo>
                      <a:cubicBezTo>
                        <a:pt x="247" y="15"/>
                        <a:pt x="247" y="15"/>
                        <a:pt x="247" y="15"/>
                      </a:cubicBezTo>
                      <a:cubicBezTo>
                        <a:pt x="248" y="15"/>
                        <a:pt x="248" y="15"/>
                        <a:pt x="249" y="15"/>
                      </a:cubicBezTo>
                      <a:cubicBezTo>
                        <a:pt x="249" y="15"/>
                        <a:pt x="251" y="15"/>
                        <a:pt x="251" y="15"/>
                      </a:cubicBezTo>
                      <a:cubicBezTo>
                        <a:pt x="252" y="15"/>
                        <a:pt x="252" y="15"/>
                        <a:pt x="253" y="16"/>
                      </a:cubicBezTo>
                      <a:cubicBezTo>
                        <a:pt x="254" y="16"/>
                        <a:pt x="255" y="16"/>
                        <a:pt x="255" y="16"/>
                      </a:cubicBezTo>
                      <a:cubicBezTo>
                        <a:pt x="255" y="16"/>
                        <a:pt x="257" y="17"/>
                        <a:pt x="257" y="17"/>
                      </a:cubicBezTo>
                      <a:cubicBezTo>
                        <a:pt x="257" y="17"/>
                        <a:pt x="257" y="17"/>
                        <a:pt x="257" y="17"/>
                      </a:cubicBezTo>
                      <a:cubicBezTo>
                        <a:pt x="257" y="17"/>
                        <a:pt x="258" y="17"/>
                        <a:pt x="258" y="17"/>
                      </a:cubicBezTo>
                      <a:cubicBezTo>
                        <a:pt x="258" y="17"/>
                        <a:pt x="259" y="17"/>
                        <a:pt x="259" y="17"/>
                      </a:cubicBezTo>
                      <a:cubicBezTo>
                        <a:pt x="259" y="17"/>
                        <a:pt x="259" y="17"/>
                        <a:pt x="260" y="17"/>
                      </a:cubicBezTo>
                      <a:cubicBezTo>
                        <a:pt x="260" y="17"/>
                        <a:pt x="261" y="17"/>
                        <a:pt x="261" y="17"/>
                      </a:cubicBezTo>
                      <a:cubicBezTo>
                        <a:pt x="261" y="16"/>
                        <a:pt x="261" y="16"/>
                        <a:pt x="260" y="16"/>
                      </a:cubicBezTo>
                      <a:cubicBezTo>
                        <a:pt x="260" y="16"/>
                        <a:pt x="259" y="17"/>
                        <a:pt x="259" y="16"/>
                      </a:cubicBezTo>
                      <a:cubicBezTo>
                        <a:pt x="259" y="16"/>
                        <a:pt x="259" y="16"/>
                        <a:pt x="259" y="16"/>
                      </a:cubicBezTo>
                      <a:cubicBezTo>
                        <a:pt x="260" y="16"/>
                        <a:pt x="260" y="16"/>
                        <a:pt x="260" y="16"/>
                      </a:cubicBezTo>
                      <a:cubicBezTo>
                        <a:pt x="260" y="16"/>
                        <a:pt x="261" y="16"/>
                        <a:pt x="261" y="16"/>
                      </a:cubicBezTo>
                      <a:cubicBezTo>
                        <a:pt x="261" y="16"/>
                        <a:pt x="262" y="16"/>
                        <a:pt x="262" y="16"/>
                      </a:cubicBezTo>
                      <a:cubicBezTo>
                        <a:pt x="262" y="16"/>
                        <a:pt x="263" y="16"/>
                        <a:pt x="263" y="16"/>
                      </a:cubicBezTo>
                      <a:cubicBezTo>
                        <a:pt x="264" y="16"/>
                        <a:pt x="264" y="16"/>
                        <a:pt x="264" y="16"/>
                      </a:cubicBezTo>
                      <a:cubicBezTo>
                        <a:pt x="264" y="16"/>
                        <a:pt x="263" y="16"/>
                        <a:pt x="263" y="16"/>
                      </a:cubicBezTo>
                      <a:cubicBezTo>
                        <a:pt x="263" y="16"/>
                        <a:pt x="263" y="17"/>
                        <a:pt x="263" y="16"/>
                      </a:cubicBezTo>
                      <a:cubicBezTo>
                        <a:pt x="262" y="16"/>
                        <a:pt x="262" y="16"/>
                        <a:pt x="262" y="16"/>
                      </a:cubicBezTo>
                      <a:cubicBezTo>
                        <a:pt x="262" y="16"/>
                        <a:pt x="262" y="16"/>
                        <a:pt x="262" y="16"/>
                      </a:cubicBezTo>
                      <a:cubicBezTo>
                        <a:pt x="261" y="16"/>
                        <a:pt x="261" y="16"/>
                        <a:pt x="261" y="16"/>
                      </a:cubicBezTo>
                      <a:cubicBezTo>
                        <a:pt x="261" y="16"/>
                        <a:pt x="261" y="17"/>
                        <a:pt x="261" y="17"/>
                      </a:cubicBezTo>
                      <a:cubicBezTo>
                        <a:pt x="262" y="16"/>
                        <a:pt x="262" y="16"/>
                        <a:pt x="262" y="16"/>
                      </a:cubicBezTo>
                      <a:cubicBezTo>
                        <a:pt x="262" y="17"/>
                        <a:pt x="262" y="17"/>
                        <a:pt x="262" y="17"/>
                      </a:cubicBezTo>
                      <a:cubicBezTo>
                        <a:pt x="262" y="17"/>
                        <a:pt x="262" y="17"/>
                        <a:pt x="262" y="17"/>
                      </a:cubicBezTo>
                      <a:cubicBezTo>
                        <a:pt x="262" y="17"/>
                        <a:pt x="261" y="17"/>
                        <a:pt x="262" y="17"/>
                      </a:cubicBezTo>
                      <a:cubicBezTo>
                        <a:pt x="262" y="17"/>
                        <a:pt x="262" y="17"/>
                        <a:pt x="262" y="17"/>
                      </a:cubicBezTo>
                      <a:cubicBezTo>
                        <a:pt x="262" y="17"/>
                        <a:pt x="262" y="17"/>
                        <a:pt x="262" y="17"/>
                      </a:cubicBezTo>
                      <a:cubicBezTo>
                        <a:pt x="262" y="17"/>
                        <a:pt x="262" y="17"/>
                        <a:pt x="262" y="17"/>
                      </a:cubicBezTo>
                      <a:cubicBezTo>
                        <a:pt x="262" y="17"/>
                        <a:pt x="262" y="17"/>
                        <a:pt x="262" y="17"/>
                      </a:cubicBezTo>
                      <a:cubicBezTo>
                        <a:pt x="261" y="18"/>
                        <a:pt x="261" y="18"/>
                        <a:pt x="261" y="18"/>
                      </a:cubicBezTo>
                      <a:cubicBezTo>
                        <a:pt x="262" y="18"/>
                        <a:pt x="262" y="18"/>
                        <a:pt x="262" y="18"/>
                      </a:cubicBezTo>
                      <a:cubicBezTo>
                        <a:pt x="262" y="18"/>
                        <a:pt x="263" y="18"/>
                        <a:pt x="263" y="18"/>
                      </a:cubicBezTo>
                      <a:cubicBezTo>
                        <a:pt x="263" y="18"/>
                        <a:pt x="263" y="18"/>
                        <a:pt x="263" y="18"/>
                      </a:cubicBezTo>
                      <a:cubicBezTo>
                        <a:pt x="263" y="18"/>
                        <a:pt x="263" y="18"/>
                        <a:pt x="263" y="18"/>
                      </a:cubicBezTo>
                      <a:cubicBezTo>
                        <a:pt x="263" y="18"/>
                        <a:pt x="263" y="18"/>
                        <a:pt x="263" y="18"/>
                      </a:cubicBezTo>
                      <a:cubicBezTo>
                        <a:pt x="263" y="19"/>
                        <a:pt x="263" y="19"/>
                        <a:pt x="263" y="19"/>
                      </a:cubicBezTo>
                      <a:cubicBezTo>
                        <a:pt x="262" y="19"/>
                        <a:pt x="263" y="18"/>
                        <a:pt x="262" y="19"/>
                      </a:cubicBezTo>
                      <a:cubicBezTo>
                        <a:pt x="262" y="19"/>
                        <a:pt x="262" y="19"/>
                        <a:pt x="262" y="19"/>
                      </a:cubicBezTo>
                      <a:cubicBezTo>
                        <a:pt x="262" y="19"/>
                        <a:pt x="262" y="19"/>
                        <a:pt x="262" y="19"/>
                      </a:cubicBezTo>
                      <a:cubicBezTo>
                        <a:pt x="262" y="19"/>
                        <a:pt x="262" y="19"/>
                        <a:pt x="262" y="20"/>
                      </a:cubicBezTo>
                      <a:cubicBezTo>
                        <a:pt x="262" y="20"/>
                        <a:pt x="262" y="20"/>
                        <a:pt x="262" y="20"/>
                      </a:cubicBezTo>
                      <a:cubicBezTo>
                        <a:pt x="262" y="20"/>
                        <a:pt x="262" y="20"/>
                        <a:pt x="262" y="20"/>
                      </a:cubicBezTo>
                      <a:cubicBezTo>
                        <a:pt x="262" y="20"/>
                        <a:pt x="262" y="20"/>
                        <a:pt x="263" y="20"/>
                      </a:cubicBezTo>
                      <a:cubicBezTo>
                        <a:pt x="263" y="20"/>
                        <a:pt x="263" y="20"/>
                        <a:pt x="263" y="20"/>
                      </a:cubicBezTo>
                      <a:cubicBezTo>
                        <a:pt x="263" y="20"/>
                        <a:pt x="263" y="20"/>
                        <a:pt x="264" y="21"/>
                      </a:cubicBezTo>
                      <a:cubicBezTo>
                        <a:pt x="264" y="21"/>
                        <a:pt x="264" y="21"/>
                        <a:pt x="264" y="21"/>
                      </a:cubicBezTo>
                      <a:cubicBezTo>
                        <a:pt x="265" y="21"/>
                        <a:pt x="265" y="21"/>
                        <a:pt x="265" y="21"/>
                      </a:cubicBezTo>
                      <a:cubicBezTo>
                        <a:pt x="264" y="21"/>
                        <a:pt x="265" y="21"/>
                        <a:pt x="264" y="21"/>
                      </a:cubicBezTo>
                      <a:cubicBezTo>
                        <a:pt x="264" y="21"/>
                        <a:pt x="264" y="21"/>
                        <a:pt x="263" y="21"/>
                      </a:cubicBezTo>
                      <a:cubicBezTo>
                        <a:pt x="263" y="21"/>
                        <a:pt x="263" y="21"/>
                        <a:pt x="263" y="22"/>
                      </a:cubicBezTo>
                      <a:cubicBezTo>
                        <a:pt x="263" y="22"/>
                        <a:pt x="262" y="22"/>
                        <a:pt x="263" y="22"/>
                      </a:cubicBezTo>
                      <a:cubicBezTo>
                        <a:pt x="263" y="22"/>
                        <a:pt x="263" y="22"/>
                        <a:pt x="263" y="22"/>
                      </a:cubicBezTo>
                      <a:cubicBezTo>
                        <a:pt x="263" y="22"/>
                        <a:pt x="263" y="22"/>
                        <a:pt x="264" y="22"/>
                      </a:cubicBezTo>
                      <a:cubicBezTo>
                        <a:pt x="264" y="22"/>
                        <a:pt x="264" y="23"/>
                        <a:pt x="264" y="23"/>
                      </a:cubicBezTo>
                      <a:cubicBezTo>
                        <a:pt x="264" y="23"/>
                        <a:pt x="264" y="23"/>
                        <a:pt x="264" y="23"/>
                      </a:cubicBezTo>
                      <a:cubicBezTo>
                        <a:pt x="264" y="23"/>
                        <a:pt x="264" y="23"/>
                        <a:pt x="264" y="23"/>
                      </a:cubicBezTo>
                      <a:cubicBezTo>
                        <a:pt x="264" y="24"/>
                        <a:pt x="264" y="23"/>
                        <a:pt x="264" y="24"/>
                      </a:cubicBezTo>
                      <a:cubicBezTo>
                        <a:pt x="264" y="24"/>
                        <a:pt x="264" y="24"/>
                        <a:pt x="263" y="24"/>
                      </a:cubicBezTo>
                      <a:cubicBezTo>
                        <a:pt x="263" y="24"/>
                        <a:pt x="263" y="24"/>
                        <a:pt x="263" y="24"/>
                      </a:cubicBezTo>
                      <a:cubicBezTo>
                        <a:pt x="263" y="24"/>
                        <a:pt x="263" y="24"/>
                        <a:pt x="262" y="24"/>
                      </a:cubicBezTo>
                      <a:cubicBezTo>
                        <a:pt x="262" y="24"/>
                        <a:pt x="262" y="24"/>
                        <a:pt x="262" y="23"/>
                      </a:cubicBezTo>
                      <a:cubicBezTo>
                        <a:pt x="262" y="23"/>
                        <a:pt x="262" y="23"/>
                        <a:pt x="262" y="23"/>
                      </a:cubicBezTo>
                      <a:cubicBezTo>
                        <a:pt x="261" y="23"/>
                        <a:pt x="261" y="23"/>
                        <a:pt x="261" y="23"/>
                      </a:cubicBezTo>
                      <a:cubicBezTo>
                        <a:pt x="261" y="23"/>
                        <a:pt x="261" y="22"/>
                        <a:pt x="261" y="22"/>
                      </a:cubicBezTo>
                      <a:cubicBezTo>
                        <a:pt x="261" y="22"/>
                        <a:pt x="261" y="23"/>
                        <a:pt x="261" y="22"/>
                      </a:cubicBezTo>
                      <a:cubicBezTo>
                        <a:pt x="262" y="22"/>
                        <a:pt x="262" y="22"/>
                        <a:pt x="262" y="22"/>
                      </a:cubicBezTo>
                      <a:cubicBezTo>
                        <a:pt x="261" y="22"/>
                        <a:pt x="261" y="22"/>
                        <a:pt x="261" y="22"/>
                      </a:cubicBezTo>
                      <a:cubicBezTo>
                        <a:pt x="262" y="22"/>
                        <a:pt x="262" y="22"/>
                        <a:pt x="262" y="22"/>
                      </a:cubicBezTo>
                      <a:cubicBezTo>
                        <a:pt x="262" y="22"/>
                        <a:pt x="262" y="21"/>
                        <a:pt x="262" y="21"/>
                      </a:cubicBezTo>
                      <a:cubicBezTo>
                        <a:pt x="262" y="21"/>
                        <a:pt x="261" y="21"/>
                        <a:pt x="261" y="21"/>
                      </a:cubicBezTo>
                      <a:cubicBezTo>
                        <a:pt x="261" y="21"/>
                        <a:pt x="262" y="21"/>
                        <a:pt x="261" y="21"/>
                      </a:cubicBezTo>
                      <a:cubicBezTo>
                        <a:pt x="261" y="21"/>
                        <a:pt x="261" y="21"/>
                        <a:pt x="261" y="21"/>
                      </a:cubicBezTo>
                      <a:cubicBezTo>
                        <a:pt x="260" y="21"/>
                        <a:pt x="261" y="21"/>
                        <a:pt x="260" y="21"/>
                      </a:cubicBezTo>
                      <a:cubicBezTo>
                        <a:pt x="260" y="21"/>
                        <a:pt x="260" y="21"/>
                        <a:pt x="260" y="21"/>
                      </a:cubicBezTo>
                      <a:cubicBezTo>
                        <a:pt x="260" y="20"/>
                        <a:pt x="260" y="20"/>
                        <a:pt x="260" y="20"/>
                      </a:cubicBezTo>
                      <a:cubicBezTo>
                        <a:pt x="260" y="20"/>
                        <a:pt x="261" y="20"/>
                        <a:pt x="260" y="20"/>
                      </a:cubicBezTo>
                      <a:cubicBezTo>
                        <a:pt x="260" y="20"/>
                        <a:pt x="260" y="20"/>
                        <a:pt x="260" y="20"/>
                      </a:cubicBezTo>
                      <a:cubicBezTo>
                        <a:pt x="260" y="20"/>
                        <a:pt x="260" y="20"/>
                        <a:pt x="259" y="20"/>
                      </a:cubicBezTo>
                      <a:cubicBezTo>
                        <a:pt x="259" y="20"/>
                        <a:pt x="259" y="20"/>
                        <a:pt x="258" y="20"/>
                      </a:cubicBezTo>
                      <a:cubicBezTo>
                        <a:pt x="258" y="20"/>
                        <a:pt x="257" y="20"/>
                        <a:pt x="257" y="20"/>
                      </a:cubicBezTo>
                      <a:cubicBezTo>
                        <a:pt x="257" y="20"/>
                        <a:pt x="257" y="20"/>
                        <a:pt x="257" y="19"/>
                      </a:cubicBezTo>
                      <a:cubicBezTo>
                        <a:pt x="257" y="19"/>
                        <a:pt x="257" y="19"/>
                        <a:pt x="256" y="19"/>
                      </a:cubicBezTo>
                      <a:cubicBezTo>
                        <a:pt x="256" y="19"/>
                        <a:pt x="256" y="19"/>
                        <a:pt x="256" y="19"/>
                      </a:cubicBezTo>
                      <a:cubicBezTo>
                        <a:pt x="256" y="19"/>
                        <a:pt x="256" y="19"/>
                        <a:pt x="256" y="19"/>
                      </a:cubicBezTo>
                      <a:cubicBezTo>
                        <a:pt x="256" y="19"/>
                        <a:pt x="256" y="19"/>
                        <a:pt x="255" y="19"/>
                      </a:cubicBezTo>
                      <a:cubicBezTo>
                        <a:pt x="255" y="19"/>
                        <a:pt x="255" y="19"/>
                        <a:pt x="255" y="19"/>
                      </a:cubicBezTo>
                      <a:cubicBezTo>
                        <a:pt x="255" y="18"/>
                        <a:pt x="255" y="18"/>
                        <a:pt x="255" y="18"/>
                      </a:cubicBezTo>
                      <a:cubicBezTo>
                        <a:pt x="254" y="18"/>
                        <a:pt x="254" y="18"/>
                        <a:pt x="254" y="18"/>
                      </a:cubicBezTo>
                      <a:cubicBezTo>
                        <a:pt x="253" y="18"/>
                        <a:pt x="254" y="18"/>
                        <a:pt x="253" y="18"/>
                      </a:cubicBezTo>
                      <a:cubicBezTo>
                        <a:pt x="253" y="18"/>
                        <a:pt x="253" y="18"/>
                        <a:pt x="253" y="18"/>
                      </a:cubicBezTo>
                      <a:cubicBezTo>
                        <a:pt x="252" y="18"/>
                        <a:pt x="252" y="18"/>
                        <a:pt x="252" y="18"/>
                      </a:cubicBezTo>
                      <a:cubicBezTo>
                        <a:pt x="252" y="17"/>
                        <a:pt x="252" y="17"/>
                        <a:pt x="252" y="17"/>
                      </a:cubicBezTo>
                      <a:cubicBezTo>
                        <a:pt x="252" y="17"/>
                        <a:pt x="252" y="17"/>
                        <a:pt x="252" y="17"/>
                      </a:cubicBezTo>
                      <a:cubicBezTo>
                        <a:pt x="251" y="17"/>
                        <a:pt x="251" y="17"/>
                        <a:pt x="251" y="17"/>
                      </a:cubicBezTo>
                      <a:cubicBezTo>
                        <a:pt x="251" y="17"/>
                        <a:pt x="251" y="17"/>
                        <a:pt x="251" y="17"/>
                      </a:cubicBezTo>
                      <a:cubicBezTo>
                        <a:pt x="251" y="17"/>
                        <a:pt x="251" y="17"/>
                        <a:pt x="250" y="17"/>
                      </a:cubicBezTo>
                      <a:cubicBezTo>
                        <a:pt x="250" y="17"/>
                        <a:pt x="250" y="17"/>
                        <a:pt x="250" y="17"/>
                      </a:cubicBezTo>
                      <a:cubicBezTo>
                        <a:pt x="250" y="17"/>
                        <a:pt x="249" y="17"/>
                        <a:pt x="249" y="17"/>
                      </a:cubicBezTo>
                      <a:cubicBezTo>
                        <a:pt x="249" y="17"/>
                        <a:pt x="249" y="16"/>
                        <a:pt x="249" y="16"/>
                      </a:cubicBezTo>
                      <a:cubicBezTo>
                        <a:pt x="248" y="16"/>
                        <a:pt x="248" y="16"/>
                        <a:pt x="248" y="16"/>
                      </a:cubicBezTo>
                      <a:cubicBezTo>
                        <a:pt x="248" y="16"/>
                        <a:pt x="248" y="16"/>
                        <a:pt x="248" y="16"/>
                      </a:cubicBezTo>
                      <a:cubicBezTo>
                        <a:pt x="247" y="16"/>
                        <a:pt x="247" y="16"/>
                        <a:pt x="247" y="16"/>
                      </a:cubicBezTo>
                      <a:cubicBezTo>
                        <a:pt x="247" y="17"/>
                        <a:pt x="247" y="16"/>
                        <a:pt x="247" y="17"/>
                      </a:cubicBezTo>
                      <a:cubicBezTo>
                        <a:pt x="247" y="17"/>
                        <a:pt x="247" y="17"/>
                        <a:pt x="247" y="17"/>
                      </a:cubicBezTo>
                      <a:cubicBezTo>
                        <a:pt x="247" y="17"/>
                        <a:pt x="246" y="17"/>
                        <a:pt x="247" y="17"/>
                      </a:cubicBezTo>
                      <a:cubicBezTo>
                        <a:pt x="247" y="17"/>
                        <a:pt x="247" y="17"/>
                        <a:pt x="247" y="17"/>
                      </a:cubicBezTo>
                      <a:cubicBezTo>
                        <a:pt x="247" y="17"/>
                        <a:pt x="247" y="17"/>
                        <a:pt x="247" y="17"/>
                      </a:cubicBezTo>
                      <a:cubicBezTo>
                        <a:pt x="248" y="17"/>
                        <a:pt x="248" y="17"/>
                        <a:pt x="248" y="18"/>
                      </a:cubicBezTo>
                      <a:cubicBezTo>
                        <a:pt x="248" y="18"/>
                        <a:pt x="248" y="18"/>
                        <a:pt x="249" y="18"/>
                      </a:cubicBezTo>
                      <a:cubicBezTo>
                        <a:pt x="250" y="18"/>
                        <a:pt x="250" y="18"/>
                        <a:pt x="251" y="18"/>
                      </a:cubicBezTo>
                      <a:cubicBezTo>
                        <a:pt x="251" y="18"/>
                        <a:pt x="251" y="18"/>
                        <a:pt x="251" y="18"/>
                      </a:cubicBezTo>
                      <a:cubicBezTo>
                        <a:pt x="251" y="18"/>
                        <a:pt x="252" y="18"/>
                        <a:pt x="252" y="18"/>
                      </a:cubicBezTo>
                      <a:cubicBezTo>
                        <a:pt x="252" y="19"/>
                        <a:pt x="252" y="18"/>
                        <a:pt x="252" y="19"/>
                      </a:cubicBezTo>
                      <a:cubicBezTo>
                        <a:pt x="252" y="19"/>
                        <a:pt x="252" y="19"/>
                        <a:pt x="252" y="19"/>
                      </a:cubicBezTo>
                      <a:cubicBezTo>
                        <a:pt x="252" y="19"/>
                        <a:pt x="252" y="19"/>
                        <a:pt x="252" y="19"/>
                      </a:cubicBezTo>
                      <a:cubicBezTo>
                        <a:pt x="252" y="19"/>
                        <a:pt x="252" y="19"/>
                        <a:pt x="252" y="19"/>
                      </a:cubicBezTo>
                      <a:cubicBezTo>
                        <a:pt x="252" y="19"/>
                        <a:pt x="251" y="19"/>
                        <a:pt x="251" y="19"/>
                      </a:cubicBezTo>
                      <a:cubicBezTo>
                        <a:pt x="252" y="19"/>
                        <a:pt x="252" y="19"/>
                        <a:pt x="252" y="19"/>
                      </a:cubicBezTo>
                      <a:cubicBezTo>
                        <a:pt x="252" y="19"/>
                        <a:pt x="252" y="20"/>
                        <a:pt x="252" y="20"/>
                      </a:cubicBezTo>
                      <a:cubicBezTo>
                        <a:pt x="252" y="20"/>
                        <a:pt x="252" y="20"/>
                        <a:pt x="252" y="20"/>
                      </a:cubicBezTo>
                      <a:cubicBezTo>
                        <a:pt x="252" y="20"/>
                        <a:pt x="252" y="20"/>
                        <a:pt x="252" y="20"/>
                      </a:cubicBezTo>
                      <a:cubicBezTo>
                        <a:pt x="252" y="20"/>
                        <a:pt x="252" y="20"/>
                        <a:pt x="252" y="20"/>
                      </a:cubicBezTo>
                      <a:cubicBezTo>
                        <a:pt x="252" y="20"/>
                        <a:pt x="252" y="20"/>
                        <a:pt x="252" y="20"/>
                      </a:cubicBezTo>
                      <a:cubicBezTo>
                        <a:pt x="251" y="20"/>
                        <a:pt x="251" y="20"/>
                        <a:pt x="251" y="20"/>
                      </a:cubicBezTo>
                      <a:cubicBezTo>
                        <a:pt x="251" y="21"/>
                        <a:pt x="251" y="21"/>
                        <a:pt x="251" y="21"/>
                      </a:cubicBezTo>
                      <a:cubicBezTo>
                        <a:pt x="251" y="21"/>
                        <a:pt x="251" y="21"/>
                        <a:pt x="251" y="21"/>
                      </a:cubicBezTo>
                      <a:cubicBezTo>
                        <a:pt x="251" y="21"/>
                        <a:pt x="251" y="21"/>
                        <a:pt x="251" y="21"/>
                      </a:cubicBezTo>
                      <a:cubicBezTo>
                        <a:pt x="251" y="21"/>
                        <a:pt x="251" y="21"/>
                        <a:pt x="252" y="21"/>
                      </a:cubicBezTo>
                      <a:cubicBezTo>
                        <a:pt x="252" y="22"/>
                        <a:pt x="252" y="22"/>
                        <a:pt x="252" y="22"/>
                      </a:cubicBezTo>
                      <a:cubicBezTo>
                        <a:pt x="252" y="22"/>
                        <a:pt x="252" y="22"/>
                        <a:pt x="252" y="22"/>
                      </a:cubicBezTo>
                      <a:cubicBezTo>
                        <a:pt x="252" y="22"/>
                        <a:pt x="252" y="22"/>
                        <a:pt x="253" y="22"/>
                      </a:cubicBezTo>
                      <a:cubicBezTo>
                        <a:pt x="253" y="22"/>
                        <a:pt x="253" y="22"/>
                        <a:pt x="253" y="22"/>
                      </a:cubicBezTo>
                      <a:cubicBezTo>
                        <a:pt x="253" y="22"/>
                        <a:pt x="253" y="22"/>
                        <a:pt x="253" y="22"/>
                      </a:cubicBezTo>
                      <a:cubicBezTo>
                        <a:pt x="253" y="22"/>
                        <a:pt x="253" y="22"/>
                        <a:pt x="253" y="22"/>
                      </a:cubicBezTo>
                      <a:cubicBezTo>
                        <a:pt x="253" y="22"/>
                        <a:pt x="253" y="22"/>
                        <a:pt x="253" y="22"/>
                      </a:cubicBezTo>
                      <a:cubicBezTo>
                        <a:pt x="252" y="22"/>
                        <a:pt x="252" y="22"/>
                        <a:pt x="252" y="23"/>
                      </a:cubicBezTo>
                      <a:cubicBezTo>
                        <a:pt x="252" y="23"/>
                        <a:pt x="252" y="23"/>
                        <a:pt x="252" y="23"/>
                      </a:cubicBezTo>
                      <a:cubicBezTo>
                        <a:pt x="253" y="23"/>
                        <a:pt x="253" y="23"/>
                        <a:pt x="253" y="23"/>
                      </a:cubicBezTo>
                      <a:cubicBezTo>
                        <a:pt x="253" y="23"/>
                        <a:pt x="253" y="23"/>
                        <a:pt x="253" y="23"/>
                      </a:cubicBezTo>
                      <a:cubicBezTo>
                        <a:pt x="252" y="23"/>
                        <a:pt x="252" y="23"/>
                        <a:pt x="252" y="23"/>
                      </a:cubicBezTo>
                      <a:cubicBezTo>
                        <a:pt x="252" y="23"/>
                        <a:pt x="252" y="23"/>
                        <a:pt x="252" y="23"/>
                      </a:cubicBezTo>
                      <a:cubicBezTo>
                        <a:pt x="252" y="23"/>
                        <a:pt x="251" y="23"/>
                        <a:pt x="252" y="23"/>
                      </a:cubicBezTo>
                      <a:cubicBezTo>
                        <a:pt x="252" y="24"/>
                        <a:pt x="252" y="24"/>
                        <a:pt x="253" y="24"/>
                      </a:cubicBezTo>
                      <a:cubicBezTo>
                        <a:pt x="253" y="24"/>
                        <a:pt x="253" y="24"/>
                        <a:pt x="253" y="24"/>
                      </a:cubicBezTo>
                      <a:cubicBezTo>
                        <a:pt x="253" y="24"/>
                        <a:pt x="253" y="24"/>
                        <a:pt x="252" y="24"/>
                      </a:cubicBezTo>
                      <a:cubicBezTo>
                        <a:pt x="252" y="25"/>
                        <a:pt x="252" y="25"/>
                        <a:pt x="252" y="25"/>
                      </a:cubicBezTo>
                      <a:cubicBezTo>
                        <a:pt x="252" y="25"/>
                        <a:pt x="252" y="25"/>
                        <a:pt x="252" y="25"/>
                      </a:cubicBezTo>
                      <a:cubicBezTo>
                        <a:pt x="252" y="25"/>
                        <a:pt x="252" y="25"/>
                        <a:pt x="251" y="25"/>
                      </a:cubicBezTo>
                      <a:cubicBezTo>
                        <a:pt x="251" y="25"/>
                        <a:pt x="251" y="25"/>
                        <a:pt x="251" y="25"/>
                      </a:cubicBezTo>
                      <a:cubicBezTo>
                        <a:pt x="251" y="25"/>
                        <a:pt x="251" y="25"/>
                        <a:pt x="251" y="25"/>
                      </a:cubicBezTo>
                      <a:cubicBezTo>
                        <a:pt x="251" y="25"/>
                        <a:pt x="250" y="25"/>
                        <a:pt x="250" y="24"/>
                      </a:cubicBezTo>
                      <a:cubicBezTo>
                        <a:pt x="251" y="24"/>
                        <a:pt x="251" y="24"/>
                        <a:pt x="251" y="24"/>
                      </a:cubicBezTo>
                      <a:cubicBezTo>
                        <a:pt x="251" y="24"/>
                        <a:pt x="251" y="24"/>
                        <a:pt x="251" y="24"/>
                      </a:cubicBezTo>
                      <a:cubicBezTo>
                        <a:pt x="250" y="24"/>
                        <a:pt x="250" y="24"/>
                        <a:pt x="250" y="24"/>
                      </a:cubicBezTo>
                      <a:cubicBezTo>
                        <a:pt x="250" y="24"/>
                        <a:pt x="250" y="24"/>
                        <a:pt x="250" y="24"/>
                      </a:cubicBezTo>
                      <a:cubicBezTo>
                        <a:pt x="250" y="24"/>
                        <a:pt x="250" y="24"/>
                        <a:pt x="250" y="24"/>
                      </a:cubicBezTo>
                      <a:cubicBezTo>
                        <a:pt x="250" y="23"/>
                        <a:pt x="250" y="23"/>
                        <a:pt x="250" y="23"/>
                      </a:cubicBezTo>
                      <a:cubicBezTo>
                        <a:pt x="250" y="23"/>
                        <a:pt x="250" y="23"/>
                        <a:pt x="250" y="23"/>
                      </a:cubicBezTo>
                      <a:cubicBezTo>
                        <a:pt x="250" y="23"/>
                        <a:pt x="250" y="23"/>
                        <a:pt x="250" y="23"/>
                      </a:cubicBezTo>
                      <a:cubicBezTo>
                        <a:pt x="250" y="22"/>
                        <a:pt x="250" y="22"/>
                        <a:pt x="250" y="22"/>
                      </a:cubicBezTo>
                      <a:cubicBezTo>
                        <a:pt x="250" y="22"/>
                        <a:pt x="250" y="22"/>
                        <a:pt x="250" y="22"/>
                      </a:cubicBezTo>
                      <a:cubicBezTo>
                        <a:pt x="249" y="22"/>
                        <a:pt x="249" y="22"/>
                        <a:pt x="249" y="22"/>
                      </a:cubicBezTo>
                      <a:cubicBezTo>
                        <a:pt x="249" y="22"/>
                        <a:pt x="249" y="22"/>
                        <a:pt x="249" y="22"/>
                      </a:cubicBezTo>
                      <a:cubicBezTo>
                        <a:pt x="248" y="21"/>
                        <a:pt x="249" y="21"/>
                        <a:pt x="248" y="21"/>
                      </a:cubicBezTo>
                      <a:cubicBezTo>
                        <a:pt x="248" y="21"/>
                        <a:pt x="248" y="21"/>
                        <a:pt x="247" y="21"/>
                      </a:cubicBezTo>
                      <a:cubicBezTo>
                        <a:pt x="247" y="21"/>
                        <a:pt x="247" y="21"/>
                        <a:pt x="247" y="21"/>
                      </a:cubicBezTo>
                      <a:cubicBezTo>
                        <a:pt x="247" y="21"/>
                        <a:pt x="247" y="21"/>
                        <a:pt x="246" y="21"/>
                      </a:cubicBezTo>
                      <a:cubicBezTo>
                        <a:pt x="246" y="21"/>
                        <a:pt x="246" y="21"/>
                        <a:pt x="246" y="21"/>
                      </a:cubicBezTo>
                      <a:cubicBezTo>
                        <a:pt x="246" y="21"/>
                        <a:pt x="246" y="22"/>
                        <a:pt x="245" y="21"/>
                      </a:cubicBezTo>
                      <a:cubicBezTo>
                        <a:pt x="245" y="20"/>
                        <a:pt x="244" y="20"/>
                        <a:pt x="244" y="20"/>
                      </a:cubicBezTo>
                      <a:cubicBezTo>
                        <a:pt x="244" y="20"/>
                        <a:pt x="244" y="20"/>
                        <a:pt x="244" y="19"/>
                      </a:cubicBezTo>
                      <a:cubicBezTo>
                        <a:pt x="244" y="19"/>
                        <a:pt x="244" y="19"/>
                        <a:pt x="244" y="19"/>
                      </a:cubicBezTo>
                      <a:cubicBezTo>
                        <a:pt x="243" y="19"/>
                        <a:pt x="243" y="19"/>
                        <a:pt x="243" y="19"/>
                      </a:cubicBezTo>
                      <a:cubicBezTo>
                        <a:pt x="243" y="19"/>
                        <a:pt x="243" y="19"/>
                        <a:pt x="243" y="19"/>
                      </a:cubicBezTo>
                      <a:cubicBezTo>
                        <a:pt x="242" y="19"/>
                        <a:pt x="242" y="19"/>
                        <a:pt x="242" y="19"/>
                      </a:cubicBezTo>
                      <a:cubicBezTo>
                        <a:pt x="242" y="19"/>
                        <a:pt x="242" y="19"/>
                        <a:pt x="242" y="19"/>
                      </a:cubicBezTo>
                      <a:cubicBezTo>
                        <a:pt x="242" y="19"/>
                        <a:pt x="242" y="19"/>
                        <a:pt x="241" y="18"/>
                      </a:cubicBezTo>
                      <a:cubicBezTo>
                        <a:pt x="241" y="18"/>
                        <a:pt x="241" y="18"/>
                        <a:pt x="241" y="18"/>
                      </a:cubicBezTo>
                      <a:cubicBezTo>
                        <a:pt x="241" y="18"/>
                        <a:pt x="241" y="18"/>
                        <a:pt x="240" y="18"/>
                      </a:cubicBezTo>
                      <a:cubicBezTo>
                        <a:pt x="240" y="18"/>
                        <a:pt x="240" y="18"/>
                        <a:pt x="240" y="18"/>
                      </a:cubicBezTo>
                      <a:cubicBezTo>
                        <a:pt x="240" y="18"/>
                        <a:pt x="240" y="18"/>
                        <a:pt x="240" y="18"/>
                      </a:cubicBezTo>
                      <a:cubicBezTo>
                        <a:pt x="239" y="18"/>
                        <a:pt x="239" y="18"/>
                        <a:pt x="238" y="18"/>
                      </a:cubicBezTo>
                      <a:cubicBezTo>
                        <a:pt x="238" y="18"/>
                        <a:pt x="238" y="18"/>
                        <a:pt x="238" y="18"/>
                      </a:cubicBezTo>
                      <a:cubicBezTo>
                        <a:pt x="237" y="18"/>
                        <a:pt x="237" y="18"/>
                        <a:pt x="237" y="18"/>
                      </a:cubicBezTo>
                      <a:cubicBezTo>
                        <a:pt x="236" y="18"/>
                        <a:pt x="236" y="18"/>
                        <a:pt x="236" y="18"/>
                      </a:cubicBezTo>
                      <a:cubicBezTo>
                        <a:pt x="236" y="18"/>
                        <a:pt x="237" y="18"/>
                        <a:pt x="237" y="18"/>
                      </a:cubicBezTo>
                      <a:cubicBezTo>
                        <a:pt x="237" y="18"/>
                        <a:pt x="237" y="18"/>
                        <a:pt x="237" y="18"/>
                      </a:cubicBezTo>
                      <a:cubicBezTo>
                        <a:pt x="237" y="18"/>
                        <a:pt x="237" y="19"/>
                        <a:pt x="237" y="19"/>
                      </a:cubicBezTo>
                      <a:cubicBezTo>
                        <a:pt x="238" y="19"/>
                        <a:pt x="238" y="19"/>
                        <a:pt x="238" y="19"/>
                      </a:cubicBezTo>
                      <a:cubicBezTo>
                        <a:pt x="238" y="19"/>
                        <a:pt x="238" y="19"/>
                        <a:pt x="238" y="19"/>
                      </a:cubicBezTo>
                      <a:cubicBezTo>
                        <a:pt x="239" y="19"/>
                        <a:pt x="239" y="19"/>
                        <a:pt x="239" y="20"/>
                      </a:cubicBezTo>
                      <a:cubicBezTo>
                        <a:pt x="239" y="20"/>
                        <a:pt x="239" y="20"/>
                        <a:pt x="239" y="20"/>
                      </a:cubicBezTo>
                      <a:cubicBezTo>
                        <a:pt x="239" y="20"/>
                        <a:pt x="239" y="20"/>
                        <a:pt x="239" y="20"/>
                      </a:cubicBezTo>
                      <a:cubicBezTo>
                        <a:pt x="238" y="20"/>
                        <a:pt x="238" y="20"/>
                        <a:pt x="238" y="20"/>
                      </a:cubicBezTo>
                      <a:cubicBezTo>
                        <a:pt x="238" y="20"/>
                        <a:pt x="238" y="20"/>
                        <a:pt x="238" y="20"/>
                      </a:cubicBezTo>
                      <a:cubicBezTo>
                        <a:pt x="238" y="21"/>
                        <a:pt x="238" y="21"/>
                        <a:pt x="238" y="21"/>
                      </a:cubicBezTo>
                      <a:cubicBezTo>
                        <a:pt x="238" y="21"/>
                        <a:pt x="238" y="21"/>
                        <a:pt x="238" y="22"/>
                      </a:cubicBezTo>
                      <a:cubicBezTo>
                        <a:pt x="238" y="22"/>
                        <a:pt x="239" y="22"/>
                        <a:pt x="239" y="22"/>
                      </a:cubicBezTo>
                      <a:cubicBezTo>
                        <a:pt x="239" y="22"/>
                        <a:pt x="239" y="22"/>
                        <a:pt x="239" y="22"/>
                      </a:cubicBezTo>
                      <a:cubicBezTo>
                        <a:pt x="239" y="22"/>
                        <a:pt x="239" y="23"/>
                        <a:pt x="239" y="23"/>
                      </a:cubicBezTo>
                      <a:cubicBezTo>
                        <a:pt x="239" y="23"/>
                        <a:pt x="239" y="23"/>
                        <a:pt x="238" y="23"/>
                      </a:cubicBezTo>
                      <a:cubicBezTo>
                        <a:pt x="238" y="23"/>
                        <a:pt x="238" y="23"/>
                        <a:pt x="238" y="23"/>
                      </a:cubicBezTo>
                      <a:cubicBezTo>
                        <a:pt x="237" y="23"/>
                        <a:pt x="237" y="22"/>
                        <a:pt x="237" y="22"/>
                      </a:cubicBezTo>
                      <a:cubicBezTo>
                        <a:pt x="237" y="22"/>
                        <a:pt x="237" y="22"/>
                        <a:pt x="237" y="22"/>
                      </a:cubicBezTo>
                      <a:cubicBezTo>
                        <a:pt x="237" y="22"/>
                        <a:pt x="237" y="22"/>
                        <a:pt x="236" y="22"/>
                      </a:cubicBezTo>
                      <a:cubicBezTo>
                        <a:pt x="236" y="22"/>
                        <a:pt x="237" y="22"/>
                        <a:pt x="236" y="22"/>
                      </a:cubicBezTo>
                      <a:cubicBezTo>
                        <a:pt x="236" y="22"/>
                        <a:pt x="236" y="22"/>
                        <a:pt x="236" y="22"/>
                      </a:cubicBezTo>
                      <a:cubicBezTo>
                        <a:pt x="236" y="21"/>
                        <a:pt x="236" y="21"/>
                        <a:pt x="236" y="21"/>
                      </a:cubicBezTo>
                      <a:cubicBezTo>
                        <a:pt x="236" y="21"/>
                        <a:pt x="236" y="21"/>
                        <a:pt x="236" y="21"/>
                      </a:cubicBezTo>
                      <a:cubicBezTo>
                        <a:pt x="236" y="21"/>
                        <a:pt x="235" y="21"/>
                        <a:pt x="235" y="21"/>
                      </a:cubicBezTo>
                      <a:cubicBezTo>
                        <a:pt x="236" y="21"/>
                        <a:pt x="236" y="21"/>
                        <a:pt x="236" y="21"/>
                      </a:cubicBezTo>
                      <a:cubicBezTo>
                        <a:pt x="236" y="21"/>
                        <a:pt x="236" y="21"/>
                        <a:pt x="236" y="21"/>
                      </a:cubicBezTo>
                      <a:cubicBezTo>
                        <a:pt x="236" y="20"/>
                        <a:pt x="236" y="20"/>
                        <a:pt x="236" y="20"/>
                      </a:cubicBezTo>
                      <a:cubicBezTo>
                        <a:pt x="237" y="20"/>
                        <a:pt x="237" y="20"/>
                        <a:pt x="237" y="20"/>
                      </a:cubicBezTo>
                      <a:cubicBezTo>
                        <a:pt x="237" y="20"/>
                        <a:pt x="237" y="20"/>
                        <a:pt x="237" y="20"/>
                      </a:cubicBezTo>
                      <a:cubicBezTo>
                        <a:pt x="236" y="19"/>
                        <a:pt x="236" y="19"/>
                        <a:pt x="236" y="19"/>
                      </a:cubicBezTo>
                      <a:cubicBezTo>
                        <a:pt x="236" y="19"/>
                        <a:pt x="236" y="19"/>
                        <a:pt x="236" y="19"/>
                      </a:cubicBezTo>
                      <a:cubicBezTo>
                        <a:pt x="236" y="19"/>
                        <a:pt x="236" y="19"/>
                        <a:pt x="236" y="19"/>
                      </a:cubicBezTo>
                      <a:cubicBezTo>
                        <a:pt x="236" y="19"/>
                        <a:pt x="236" y="19"/>
                        <a:pt x="235" y="19"/>
                      </a:cubicBezTo>
                      <a:cubicBezTo>
                        <a:pt x="235" y="19"/>
                        <a:pt x="235" y="19"/>
                        <a:pt x="235" y="19"/>
                      </a:cubicBezTo>
                      <a:cubicBezTo>
                        <a:pt x="234" y="19"/>
                        <a:pt x="234" y="19"/>
                        <a:pt x="234" y="19"/>
                      </a:cubicBezTo>
                      <a:cubicBezTo>
                        <a:pt x="234" y="19"/>
                        <a:pt x="234" y="19"/>
                        <a:pt x="234" y="19"/>
                      </a:cubicBezTo>
                      <a:cubicBezTo>
                        <a:pt x="234" y="18"/>
                        <a:pt x="234" y="18"/>
                        <a:pt x="234" y="18"/>
                      </a:cubicBezTo>
                      <a:cubicBezTo>
                        <a:pt x="234" y="18"/>
                        <a:pt x="234" y="18"/>
                        <a:pt x="234" y="18"/>
                      </a:cubicBezTo>
                      <a:cubicBezTo>
                        <a:pt x="234" y="18"/>
                        <a:pt x="234" y="18"/>
                        <a:pt x="234" y="18"/>
                      </a:cubicBezTo>
                      <a:cubicBezTo>
                        <a:pt x="234" y="17"/>
                        <a:pt x="234" y="17"/>
                        <a:pt x="234" y="17"/>
                      </a:cubicBezTo>
                      <a:cubicBezTo>
                        <a:pt x="233" y="17"/>
                        <a:pt x="233" y="17"/>
                        <a:pt x="233" y="17"/>
                      </a:cubicBezTo>
                      <a:cubicBezTo>
                        <a:pt x="233" y="17"/>
                        <a:pt x="232" y="17"/>
                        <a:pt x="232" y="17"/>
                      </a:cubicBezTo>
                      <a:cubicBezTo>
                        <a:pt x="231" y="17"/>
                        <a:pt x="229" y="17"/>
                        <a:pt x="228" y="17"/>
                      </a:cubicBezTo>
                      <a:cubicBezTo>
                        <a:pt x="227" y="17"/>
                        <a:pt x="225" y="17"/>
                        <a:pt x="225" y="17"/>
                      </a:cubicBezTo>
                      <a:cubicBezTo>
                        <a:pt x="225" y="17"/>
                        <a:pt x="224" y="17"/>
                        <a:pt x="224" y="17"/>
                      </a:cubicBezTo>
                      <a:cubicBezTo>
                        <a:pt x="224" y="17"/>
                        <a:pt x="223" y="17"/>
                        <a:pt x="222" y="17"/>
                      </a:cubicBezTo>
                      <a:cubicBezTo>
                        <a:pt x="221" y="17"/>
                        <a:pt x="221" y="18"/>
                        <a:pt x="220" y="17"/>
                      </a:cubicBezTo>
                      <a:cubicBezTo>
                        <a:pt x="220" y="17"/>
                        <a:pt x="219" y="17"/>
                        <a:pt x="219" y="17"/>
                      </a:cubicBezTo>
                      <a:cubicBezTo>
                        <a:pt x="219" y="17"/>
                        <a:pt x="219" y="17"/>
                        <a:pt x="219" y="18"/>
                      </a:cubicBezTo>
                      <a:cubicBezTo>
                        <a:pt x="219" y="18"/>
                        <a:pt x="220" y="18"/>
                        <a:pt x="221" y="18"/>
                      </a:cubicBezTo>
                      <a:cubicBezTo>
                        <a:pt x="221" y="18"/>
                        <a:pt x="222" y="18"/>
                        <a:pt x="222" y="19"/>
                      </a:cubicBezTo>
                      <a:cubicBezTo>
                        <a:pt x="223" y="19"/>
                        <a:pt x="222" y="20"/>
                        <a:pt x="224" y="20"/>
                      </a:cubicBezTo>
                      <a:cubicBezTo>
                        <a:pt x="225" y="20"/>
                        <a:pt x="226" y="20"/>
                        <a:pt x="226" y="20"/>
                      </a:cubicBezTo>
                      <a:cubicBezTo>
                        <a:pt x="226" y="21"/>
                        <a:pt x="226" y="21"/>
                        <a:pt x="227" y="21"/>
                      </a:cubicBezTo>
                      <a:cubicBezTo>
                        <a:pt x="227" y="22"/>
                        <a:pt x="227" y="22"/>
                        <a:pt x="228" y="22"/>
                      </a:cubicBezTo>
                      <a:cubicBezTo>
                        <a:pt x="229" y="22"/>
                        <a:pt x="229" y="22"/>
                        <a:pt x="229" y="22"/>
                      </a:cubicBezTo>
                      <a:cubicBezTo>
                        <a:pt x="230" y="22"/>
                        <a:pt x="230" y="22"/>
                        <a:pt x="231" y="22"/>
                      </a:cubicBezTo>
                      <a:cubicBezTo>
                        <a:pt x="231" y="22"/>
                        <a:pt x="232" y="22"/>
                        <a:pt x="232" y="23"/>
                      </a:cubicBezTo>
                      <a:cubicBezTo>
                        <a:pt x="232" y="23"/>
                        <a:pt x="233" y="23"/>
                        <a:pt x="233" y="23"/>
                      </a:cubicBezTo>
                      <a:cubicBezTo>
                        <a:pt x="233" y="23"/>
                        <a:pt x="231" y="24"/>
                        <a:pt x="231" y="24"/>
                      </a:cubicBezTo>
                      <a:cubicBezTo>
                        <a:pt x="231" y="24"/>
                        <a:pt x="231" y="23"/>
                        <a:pt x="232" y="24"/>
                      </a:cubicBezTo>
                      <a:cubicBezTo>
                        <a:pt x="232" y="24"/>
                        <a:pt x="232" y="25"/>
                        <a:pt x="232" y="25"/>
                      </a:cubicBezTo>
                      <a:cubicBezTo>
                        <a:pt x="233" y="25"/>
                        <a:pt x="234" y="25"/>
                        <a:pt x="234" y="25"/>
                      </a:cubicBezTo>
                      <a:cubicBezTo>
                        <a:pt x="234" y="25"/>
                        <a:pt x="236" y="25"/>
                        <a:pt x="237" y="25"/>
                      </a:cubicBezTo>
                      <a:cubicBezTo>
                        <a:pt x="237" y="25"/>
                        <a:pt x="241" y="26"/>
                        <a:pt x="241" y="26"/>
                      </a:cubicBezTo>
                      <a:cubicBezTo>
                        <a:pt x="241" y="26"/>
                        <a:pt x="242" y="26"/>
                        <a:pt x="243" y="26"/>
                      </a:cubicBezTo>
                      <a:cubicBezTo>
                        <a:pt x="243" y="26"/>
                        <a:pt x="244" y="27"/>
                        <a:pt x="244" y="27"/>
                      </a:cubicBezTo>
                      <a:cubicBezTo>
                        <a:pt x="244" y="27"/>
                        <a:pt x="244" y="27"/>
                        <a:pt x="243" y="27"/>
                      </a:cubicBezTo>
                      <a:cubicBezTo>
                        <a:pt x="243" y="27"/>
                        <a:pt x="241" y="27"/>
                        <a:pt x="241" y="27"/>
                      </a:cubicBezTo>
                      <a:cubicBezTo>
                        <a:pt x="241" y="26"/>
                        <a:pt x="241" y="26"/>
                        <a:pt x="240" y="26"/>
                      </a:cubicBezTo>
                      <a:cubicBezTo>
                        <a:pt x="239" y="26"/>
                        <a:pt x="238" y="26"/>
                        <a:pt x="237" y="26"/>
                      </a:cubicBezTo>
                      <a:cubicBezTo>
                        <a:pt x="236" y="26"/>
                        <a:pt x="236" y="26"/>
                        <a:pt x="235" y="26"/>
                      </a:cubicBezTo>
                      <a:cubicBezTo>
                        <a:pt x="234" y="26"/>
                        <a:pt x="235" y="26"/>
                        <a:pt x="234" y="26"/>
                      </a:cubicBezTo>
                      <a:cubicBezTo>
                        <a:pt x="233" y="25"/>
                        <a:pt x="233" y="25"/>
                        <a:pt x="232" y="25"/>
                      </a:cubicBezTo>
                      <a:cubicBezTo>
                        <a:pt x="231" y="25"/>
                        <a:pt x="231" y="25"/>
                        <a:pt x="230" y="25"/>
                      </a:cubicBezTo>
                      <a:cubicBezTo>
                        <a:pt x="229" y="25"/>
                        <a:pt x="229" y="24"/>
                        <a:pt x="228" y="24"/>
                      </a:cubicBezTo>
                      <a:cubicBezTo>
                        <a:pt x="228" y="25"/>
                        <a:pt x="228" y="25"/>
                        <a:pt x="228" y="25"/>
                      </a:cubicBezTo>
                      <a:cubicBezTo>
                        <a:pt x="227" y="25"/>
                        <a:pt x="226" y="25"/>
                        <a:pt x="225" y="26"/>
                      </a:cubicBezTo>
                      <a:cubicBezTo>
                        <a:pt x="225" y="26"/>
                        <a:pt x="225" y="26"/>
                        <a:pt x="225" y="26"/>
                      </a:cubicBezTo>
                      <a:cubicBezTo>
                        <a:pt x="225" y="26"/>
                        <a:pt x="224" y="26"/>
                        <a:pt x="225" y="26"/>
                      </a:cubicBezTo>
                      <a:cubicBezTo>
                        <a:pt x="225" y="26"/>
                        <a:pt x="225" y="26"/>
                        <a:pt x="226" y="26"/>
                      </a:cubicBezTo>
                      <a:cubicBezTo>
                        <a:pt x="227" y="26"/>
                        <a:pt x="229" y="26"/>
                        <a:pt x="229" y="26"/>
                      </a:cubicBezTo>
                      <a:cubicBezTo>
                        <a:pt x="230" y="26"/>
                        <a:pt x="230" y="26"/>
                        <a:pt x="230" y="26"/>
                      </a:cubicBezTo>
                      <a:cubicBezTo>
                        <a:pt x="231" y="27"/>
                        <a:pt x="231" y="27"/>
                        <a:pt x="232" y="27"/>
                      </a:cubicBezTo>
                      <a:cubicBezTo>
                        <a:pt x="232" y="27"/>
                        <a:pt x="232" y="27"/>
                        <a:pt x="233" y="27"/>
                      </a:cubicBezTo>
                      <a:cubicBezTo>
                        <a:pt x="234" y="27"/>
                        <a:pt x="234" y="27"/>
                        <a:pt x="234" y="27"/>
                      </a:cubicBezTo>
                      <a:cubicBezTo>
                        <a:pt x="234" y="27"/>
                        <a:pt x="235" y="28"/>
                        <a:pt x="234" y="28"/>
                      </a:cubicBezTo>
                      <a:cubicBezTo>
                        <a:pt x="233" y="28"/>
                        <a:pt x="233" y="28"/>
                        <a:pt x="233" y="28"/>
                      </a:cubicBezTo>
                      <a:cubicBezTo>
                        <a:pt x="232" y="28"/>
                        <a:pt x="231" y="28"/>
                        <a:pt x="231" y="28"/>
                      </a:cubicBezTo>
                      <a:cubicBezTo>
                        <a:pt x="230" y="28"/>
                        <a:pt x="231" y="28"/>
                        <a:pt x="230" y="28"/>
                      </a:cubicBezTo>
                      <a:cubicBezTo>
                        <a:pt x="229" y="28"/>
                        <a:pt x="229" y="28"/>
                        <a:pt x="229" y="28"/>
                      </a:cubicBezTo>
                      <a:cubicBezTo>
                        <a:pt x="229" y="28"/>
                        <a:pt x="229" y="28"/>
                        <a:pt x="229" y="28"/>
                      </a:cubicBezTo>
                      <a:cubicBezTo>
                        <a:pt x="229" y="28"/>
                        <a:pt x="229" y="28"/>
                        <a:pt x="229" y="28"/>
                      </a:cubicBezTo>
                      <a:cubicBezTo>
                        <a:pt x="229" y="28"/>
                        <a:pt x="230" y="28"/>
                        <a:pt x="230" y="28"/>
                      </a:cubicBezTo>
                      <a:cubicBezTo>
                        <a:pt x="230" y="28"/>
                        <a:pt x="231" y="27"/>
                        <a:pt x="230" y="27"/>
                      </a:cubicBezTo>
                      <a:cubicBezTo>
                        <a:pt x="230" y="27"/>
                        <a:pt x="229" y="27"/>
                        <a:pt x="229" y="27"/>
                      </a:cubicBezTo>
                      <a:cubicBezTo>
                        <a:pt x="228" y="27"/>
                        <a:pt x="228" y="27"/>
                        <a:pt x="227" y="27"/>
                      </a:cubicBezTo>
                      <a:cubicBezTo>
                        <a:pt x="226" y="27"/>
                        <a:pt x="226" y="27"/>
                        <a:pt x="226" y="27"/>
                      </a:cubicBezTo>
                      <a:cubicBezTo>
                        <a:pt x="225" y="27"/>
                        <a:pt x="226" y="27"/>
                        <a:pt x="225" y="27"/>
                      </a:cubicBezTo>
                      <a:cubicBezTo>
                        <a:pt x="225" y="27"/>
                        <a:pt x="225" y="26"/>
                        <a:pt x="224" y="27"/>
                      </a:cubicBezTo>
                      <a:cubicBezTo>
                        <a:pt x="224" y="27"/>
                        <a:pt x="224" y="27"/>
                        <a:pt x="224" y="27"/>
                      </a:cubicBezTo>
                      <a:cubicBezTo>
                        <a:pt x="224" y="27"/>
                        <a:pt x="224" y="27"/>
                        <a:pt x="224" y="27"/>
                      </a:cubicBezTo>
                      <a:cubicBezTo>
                        <a:pt x="225" y="28"/>
                        <a:pt x="225" y="27"/>
                        <a:pt x="225" y="28"/>
                      </a:cubicBezTo>
                      <a:cubicBezTo>
                        <a:pt x="226" y="28"/>
                        <a:pt x="226" y="28"/>
                        <a:pt x="226" y="28"/>
                      </a:cubicBezTo>
                      <a:cubicBezTo>
                        <a:pt x="226" y="28"/>
                        <a:pt x="227" y="29"/>
                        <a:pt x="227" y="29"/>
                      </a:cubicBezTo>
                      <a:cubicBezTo>
                        <a:pt x="227" y="29"/>
                        <a:pt x="227" y="29"/>
                        <a:pt x="227" y="29"/>
                      </a:cubicBezTo>
                      <a:cubicBezTo>
                        <a:pt x="227" y="29"/>
                        <a:pt x="228" y="29"/>
                        <a:pt x="227" y="29"/>
                      </a:cubicBezTo>
                      <a:cubicBezTo>
                        <a:pt x="227" y="29"/>
                        <a:pt x="226" y="29"/>
                        <a:pt x="226" y="29"/>
                      </a:cubicBezTo>
                      <a:cubicBezTo>
                        <a:pt x="226" y="29"/>
                        <a:pt x="226" y="29"/>
                        <a:pt x="225" y="29"/>
                      </a:cubicBezTo>
                      <a:cubicBezTo>
                        <a:pt x="225" y="30"/>
                        <a:pt x="225" y="30"/>
                        <a:pt x="224" y="30"/>
                      </a:cubicBezTo>
                      <a:cubicBezTo>
                        <a:pt x="224" y="30"/>
                        <a:pt x="224" y="30"/>
                        <a:pt x="224" y="30"/>
                      </a:cubicBezTo>
                      <a:cubicBezTo>
                        <a:pt x="223" y="30"/>
                        <a:pt x="223" y="30"/>
                        <a:pt x="223" y="30"/>
                      </a:cubicBezTo>
                      <a:cubicBezTo>
                        <a:pt x="223" y="30"/>
                        <a:pt x="223" y="30"/>
                        <a:pt x="223" y="30"/>
                      </a:cubicBezTo>
                      <a:cubicBezTo>
                        <a:pt x="223" y="31"/>
                        <a:pt x="223" y="31"/>
                        <a:pt x="223" y="31"/>
                      </a:cubicBezTo>
                      <a:cubicBezTo>
                        <a:pt x="224" y="31"/>
                        <a:pt x="225" y="31"/>
                        <a:pt x="225" y="31"/>
                      </a:cubicBezTo>
                      <a:cubicBezTo>
                        <a:pt x="225" y="31"/>
                        <a:pt x="225" y="32"/>
                        <a:pt x="226" y="31"/>
                      </a:cubicBezTo>
                      <a:cubicBezTo>
                        <a:pt x="226" y="31"/>
                        <a:pt x="227" y="31"/>
                        <a:pt x="227" y="31"/>
                      </a:cubicBezTo>
                      <a:cubicBezTo>
                        <a:pt x="227" y="31"/>
                        <a:pt x="227" y="31"/>
                        <a:pt x="227" y="31"/>
                      </a:cubicBezTo>
                      <a:cubicBezTo>
                        <a:pt x="227" y="31"/>
                        <a:pt x="227" y="30"/>
                        <a:pt x="228" y="31"/>
                      </a:cubicBezTo>
                      <a:cubicBezTo>
                        <a:pt x="229" y="31"/>
                        <a:pt x="230" y="31"/>
                        <a:pt x="230" y="31"/>
                      </a:cubicBezTo>
                      <a:cubicBezTo>
                        <a:pt x="231" y="31"/>
                        <a:pt x="231" y="31"/>
                        <a:pt x="231" y="31"/>
                      </a:cubicBezTo>
                      <a:cubicBezTo>
                        <a:pt x="231" y="31"/>
                        <a:pt x="231" y="31"/>
                        <a:pt x="231" y="31"/>
                      </a:cubicBezTo>
                      <a:cubicBezTo>
                        <a:pt x="231" y="31"/>
                        <a:pt x="231" y="32"/>
                        <a:pt x="231" y="32"/>
                      </a:cubicBezTo>
                      <a:cubicBezTo>
                        <a:pt x="231" y="32"/>
                        <a:pt x="231" y="32"/>
                        <a:pt x="230" y="32"/>
                      </a:cubicBezTo>
                      <a:cubicBezTo>
                        <a:pt x="230" y="31"/>
                        <a:pt x="229" y="31"/>
                        <a:pt x="229" y="31"/>
                      </a:cubicBezTo>
                      <a:cubicBezTo>
                        <a:pt x="229" y="31"/>
                        <a:pt x="228" y="31"/>
                        <a:pt x="228" y="31"/>
                      </a:cubicBezTo>
                      <a:cubicBezTo>
                        <a:pt x="228" y="31"/>
                        <a:pt x="227" y="31"/>
                        <a:pt x="227" y="31"/>
                      </a:cubicBezTo>
                      <a:cubicBezTo>
                        <a:pt x="227" y="31"/>
                        <a:pt x="227" y="31"/>
                        <a:pt x="227" y="32"/>
                      </a:cubicBezTo>
                      <a:cubicBezTo>
                        <a:pt x="226" y="32"/>
                        <a:pt x="226" y="32"/>
                        <a:pt x="226" y="32"/>
                      </a:cubicBezTo>
                      <a:cubicBezTo>
                        <a:pt x="226" y="32"/>
                        <a:pt x="225" y="32"/>
                        <a:pt x="225" y="32"/>
                      </a:cubicBezTo>
                      <a:cubicBezTo>
                        <a:pt x="225" y="32"/>
                        <a:pt x="225" y="33"/>
                        <a:pt x="226" y="33"/>
                      </a:cubicBezTo>
                      <a:cubicBezTo>
                        <a:pt x="226" y="33"/>
                        <a:pt x="226" y="33"/>
                        <a:pt x="226" y="33"/>
                      </a:cubicBezTo>
                      <a:cubicBezTo>
                        <a:pt x="226" y="33"/>
                        <a:pt x="227" y="33"/>
                        <a:pt x="227" y="33"/>
                      </a:cubicBezTo>
                      <a:cubicBezTo>
                        <a:pt x="227" y="33"/>
                        <a:pt x="228" y="34"/>
                        <a:pt x="228" y="34"/>
                      </a:cubicBezTo>
                      <a:cubicBezTo>
                        <a:pt x="228" y="34"/>
                        <a:pt x="228" y="34"/>
                        <a:pt x="229" y="34"/>
                      </a:cubicBezTo>
                      <a:cubicBezTo>
                        <a:pt x="229" y="34"/>
                        <a:pt x="229" y="34"/>
                        <a:pt x="229" y="34"/>
                      </a:cubicBezTo>
                      <a:cubicBezTo>
                        <a:pt x="228" y="34"/>
                        <a:pt x="228" y="35"/>
                        <a:pt x="227" y="35"/>
                      </a:cubicBezTo>
                      <a:cubicBezTo>
                        <a:pt x="227" y="35"/>
                        <a:pt x="226" y="35"/>
                        <a:pt x="226" y="35"/>
                      </a:cubicBezTo>
                      <a:cubicBezTo>
                        <a:pt x="225" y="35"/>
                        <a:pt x="224" y="35"/>
                        <a:pt x="223" y="35"/>
                      </a:cubicBezTo>
                      <a:cubicBezTo>
                        <a:pt x="221" y="35"/>
                        <a:pt x="221" y="35"/>
                        <a:pt x="221" y="35"/>
                      </a:cubicBezTo>
                      <a:cubicBezTo>
                        <a:pt x="221" y="35"/>
                        <a:pt x="221" y="34"/>
                        <a:pt x="221" y="34"/>
                      </a:cubicBezTo>
                      <a:cubicBezTo>
                        <a:pt x="221" y="34"/>
                        <a:pt x="220" y="34"/>
                        <a:pt x="220" y="34"/>
                      </a:cubicBezTo>
                      <a:cubicBezTo>
                        <a:pt x="220" y="34"/>
                        <a:pt x="220" y="34"/>
                        <a:pt x="220" y="34"/>
                      </a:cubicBezTo>
                      <a:cubicBezTo>
                        <a:pt x="220" y="34"/>
                        <a:pt x="220" y="34"/>
                        <a:pt x="219" y="34"/>
                      </a:cubicBezTo>
                      <a:cubicBezTo>
                        <a:pt x="219" y="33"/>
                        <a:pt x="219" y="33"/>
                        <a:pt x="219" y="33"/>
                      </a:cubicBezTo>
                      <a:cubicBezTo>
                        <a:pt x="218" y="33"/>
                        <a:pt x="218" y="33"/>
                        <a:pt x="218" y="33"/>
                      </a:cubicBezTo>
                      <a:cubicBezTo>
                        <a:pt x="218" y="33"/>
                        <a:pt x="217" y="33"/>
                        <a:pt x="217" y="33"/>
                      </a:cubicBezTo>
                      <a:cubicBezTo>
                        <a:pt x="217" y="33"/>
                        <a:pt x="217" y="33"/>
                        <a:pt x="217" y="33"/>
                      </a:cubicBezTo>
                      <a:cubicBezTo>
                        <a:pt x="217" y="33"/>
                        <a:pt x="216" y="33"/>
                        <a:pt x="217" y="33"/>
                      </a:cubicBezTo>
                      <a:cubicBezTo>
                        <a:pt x="217" y="34"/>
                        <a:pt x="217" y="34"/>
                        <a:pt x="218" y="34"/>
                      </a:cubicBezTo>
                      <a:cubicBezTo>
                        <a:pt x="218" y="34"/>
                        <a:pt x="218" y="34"/>
                        <a:pt x="218" y="34"/>
                      </a:cubicBezTo>
                      <a:cubicBezTo>
                        <a:pt x="219" y="35"/>
                        <a:pt x="219" y="34"/>
                        <a:pt x="219" y="35"/>
                      </a:cubicBezTo>
                      <a:cubicBezTo>
                        <a:pt x="219" y="35"/>
                        <a:pt x="219" y="35"/>
                        <a:pt x="219" y="35"/>
                      </a:cubicBezTo>
                      <a:cubicBezTo>
                        <a:pt x="219" y="35"/>
                        <a:pt x="219" y="35"/>
                        <a:pt x="219" y="35"/>
                      </a:cubicBezTo>
                      <a:cubicBezTo>
                        <a:pt x="219" y="35"/>
                        <a:pt x="219" y="35"/>
                        <a:pt x="219" y="35"/>
                      </a:cubicBezTo>
                      <a:cubicBezTo>
                        <a:pt x="219" y="35"/>
                        <a:pt x="219" y="36"/>
                        <a:pt x="219" y="36"/>
                      </a:cubicBezTo>
                      <a:cubicBezTo>
                        <a:pt x="219" y="36"/>
                        <a:pt x="219" y="36"/>
                        <a:pt x="218" y="36"/>
                      </a:cubicBezTo>
                      <a:cubicBezTo>
                        <a:pt x="218" y="36"/>
                        <a:pt x="218" y="36"/>
                        <a:pt x="218" y="36"/>
                      </a:cubicBezTo>
                      <a:cubicBezTo>
                        <a:pt x="218" y="36"/>
                        <a:pt x="218" y="36"/>
                        <a:pt x="217" y="36"/>
                      </a:cubicBezTo>
                      <a:cubicBezTo>
                        <a:pt x="217" y="37"/>
                        <a:pt x="217" y="37"/>
                        <a:pt x="217" y="37"/>
                      </a:cubicBezTo>
                      <a:cubicBezTo>
                        <a:pt x="216" y="37"/>
                        <a:pt x="216" y="37"/>
                        <a:pt x="216" y="37"/>
                      </a:cubicBezTo>
                      <a:cubicBezTo>
                        <a:pt x="216" y="37"/>
                        <a:pt x="216" y="37"/>
                        <a:pt x="216" y="37"/>
                      </a:cubicBezTo>
                      <a:cubicBezTo>
                        <a:pt x="216" y="37"/>
                        <a:pt x="216" y="37"/>
                        <a:pt x="216" y="37"/>
                      </a:cubicBezTo>
                      <a:cubicBezTo>
                        <a:pt x="216" y="37"/>
                        <a:pt x="216" y="37"/>
                        <a:pt x="216" y="37"/>
                      </a:cubicBezTo>
                      <a:cubicBezTo>
                        <a:pt x="216" y="37"/>
                        <a:pt x="216" y="37"/>
                        <a:pt x="215" y="36"/>
                      </a:cubicBezTo>
                      <a:cubicBezTo>
                        <a:pt x="215" y="36"/>
                        <a:pt x="214" y="36"/>
                        <a:pt x="214" y="36"/>
                      </a:cubicBezTo>
                      <a:cubicBezTo>
                        <a:pt x="213" y="36"/>
                        <a:pt x="213" y="36"/>
                        <a:pt x="213" y="36"/>
                      </a:cubicBezTo>
                      <a:cubicBezTo>
                        <a:pt x="212" y="35"/>
                        <a:pt x="211" y="35"/>
                        <a:pt x="211" y="35"/>
                      </a:cubicBezTo>
                      <a:cubicBezTo>
                        <a:pt x="211" y="35"/>
                        <a:pt x="211" y="35"/>
                        <a:pt x="211" y="35"/>
                      </a:cubicBezTo>
                      <a:cubicBezTo>
                        <a:pt x="210" y="35"/>
                        <a:pt x="210" y="34"/>
                        <a:pt x="210" y="34"/>
                      </a:cubicBezTo>
                      <a:cubicBezTo>
                        <a:pt x="210" y="34"/>
                        <a:pt x="209" y="34"/>
                        <a:pt x="209" y="34"/>
                      </a:cubicBezTo>
                      <a:cubicBezTo>
                        <a:pt x="209" y="34"/>
                        <a:pt x="208" y="34"/>
                        <a:pt x="208" y="33"/>
                      </a:cubicBezTo>
                      <a:cubicBezTo>
                        <a:pt x="208" y="33"/>
                        <a:pt x="207" y="33"/>
                        <a:pt x="207" y="33"/>
                      </a:cubicBezTo>
                      <a:cubicBezTo>
                        <a:pt x="206" y="33"/>
                        <a:pt x="206" y="33"/>
                        <a:pt x="206" y="33"/>
                      </a:cubicBezTo>
                      <a:cubicBezTo>
                        <a:pt x="206" y="33"/>
                        <a:pt x="205" y="33"/>
                        <a:pt x="205" y="33"/>
                      </a:cubicBezTo>
                      <a:cubicBezTo>
                        <a:pt x="205" y="33"/>
                        <a:pt x="205" y="33"/>
                        <a:pt x="205" y="33"/>
                      </a:cubicBezTo>
                      <a:cubicBezTo>
                        <a:pt x="205" y="32"/>
                        <a:pt x="205" y="32"/>
                        <a:pt x="205" y="32"/>
                      </a:cubicBezTo>
                      <a:cubicBezTo>
                        <a:pt x="205" y="32"/>
                        <a:pt x="205" y="32"/>
                        <a:pt x="205" y="32"/>
                      </a:cubicBezTo>
                      <a:cubicBezTo>
                        <a:pt x="205" y="32"/>
                        <a:pt x="205" y="32"/>
                        <a:pt x="205" y="32"/>
                      </a:cubicBezTo>
                      <a:cubicBezTo>
                        <a:pt x="205" y="31"/>
                        <a:pt x="205" y="32"/>
                        <a:pt x="205" y="31"/>
                      </a:cubicBezTo>
                      <a:cubicBezTo>
                        <a:pt x="205" y="31"/>
                        <a:pt x="205" y="31"/>
                        <a:pt x="204" y="31"/>
                      </a:cubicBezTo>
                      <a:cubicBezTo>
                        <a:pt x="204" y="31"/>
                        <a:pt x="205" y="31"/>
                        <a:pt x="204" y="31"/>
                      </a:cubicBezTo>
                      <a:cubicBezTo>
                        <a:pt x="203" y="31"/>
                        <a:pt x="203" y="31"/>
                        <a:pt x="203" y="30"/>
                      </a:cubicBezTo>
                      <a:cubicBezTo>
                        <a:pt x="203" y="30"/>
                        <a:pt x="202" y="30"/>
                        <a:pt x="202" y="30"/>
                      </a:cubicBezTo>
                      <a:cubicBezTo>
                        <a:pt x="201" y="30"/>
                        <a:pt x="201" y="30"/>
                        <a:pt x="201" y="30"/>
                      </a:cubicBezTo>
                      <a:cubicBezTo>
                        <a:pt x="201" y="29"/>
                        <a:pt x="200" y="30"/>
                        <a:pt x="200" y="30"/>
                      </a:cubicBezTo>
                      <a:cubicBezTo>
                        <a:pt x="199" y="29"/>
                        <a:pt x="199" y="29"/>
                        <a:pt x="198" y="29"/>
                      </a:cubicBezTo>
                      <a:cubicBezTo>
                        <a:pt x="197" y="29"/>
                        <a:pt x="196" y="29"/>
                        <a:pt x="195" y="29"/>
                      </a:cubicBezTo>
                      <a:cubicBezTo>
                        <a:pt x="194" y="29"/>
                        <a:pt x="193" y="29"/>
                        <a:pt x="193" y="29"/>
                      </a:cubicBezTo>
                      <a:cubicBezTo>
                        <a:pt x="192" y="29"/>
                        <a:pt x="193" y="28"/>
                        <a:pt x="192" y="28"/>
                      </a:cubicBezTo>
                      <a:cubicBezTo>
                        <a:pt x="192" y="28"/>
                        <a:pt x="192" y="28"/>
                        <a:pt x="191" y="27"/>
                      </a:cubicBezTo>
                      <a:cubicBezTo>
                        <a:pt x="190" y="26"/>
                        <a:pt x="188" y="26"/>
                        <a:pt x="188" y="26"/>
                      </a:cubicBezTo>
                      <a:cubicBezTo>
                        <a:pt x="188" y="26"/>
                        <a:pt x="188" y="26"/>
                        <a:pt x="187" y="26"/>
                      </a:cubicBezTo>
                      <a:cubicBezTo>
                        <a:pt x="186" y="26"/>
                        <a:pt x="184" y="25"/>
                        <a:pt x="184" y="25"/>
                      </a:cubicBezTo>
                      <a:cubicBezTo>
                        <a:pt x="184" y="25"/>
                        <a:pt x="184" y="25"/>
                        <a:pt x="183" y="25"/>
                      </a:cubicBezTo>
                      <a:cubicBezTo>
                        <a:pt x="182" y="24"/>
                        <a:pt x="182" y="24"/>
                        <a:pt x="182" y="24"/>
                      </a:cubicBezTo>
                      <a:cubicBezTo>
                        <a:pt x="182" y="24"/>
                        <a:pt x="182" y="24"/>
                        <a:pt x="181" y="24"/>
                      </a:cubicBezTo>
                      <a:cubicBezTo>
                        <a:pt x="181" y="24"/>
                        <a:pt x="181" y="24"/>
                        <a:pt x="181" y="23"/>
                      </a:cubicBezTo>
                      <a:cubicBezTo>
                        <a:pt x="181" y="23"/>
                        <a:pt x="180" y="23"/>
                        <a:pt x="180" y="23"/>
                      </a:cubicBezTo>
                      <a:cubicBezTo>
                        <a:pt x="180" y="23"/>
                        <a:pt x="180" y="23"/>
                        <a:pt x="180" y="23"/>
                      </a:cubicBezTo>
                      <a:cubicBezTo>
                        <a:pt x="179" y="23"/>
                        <a:pt x="179" y="23"/>
                        <a:pt x="179" y="23"/>
                      </a:cubicBezTo>
                      <a:cubicBezTo>
                        <a:pt x="178" y="23"/>
                        <a:pt x="178" y="23"/>
                        <a:pt x="178" y="22"/>
                      </a:cubicBezTo>
                      <a:cubicBezTo>
                        <a:pt x="178" y="22"/>
                        <a:pt x="179" y="22"/>
                        <a:pt x="178" y="22"/>
                      </a:cubicBezTo>
                      <a:cubicBezTo>
                        <a:pt x="178" y="22"/>
                        <a:pt x="178" y="22"/>
                        <a:pt x="176" y="22"/>
                      </a:cubicBezTo>
                      <a:cubicBezTo>
                        <a:pt x="176" y="22"/>
                        <a:pt x="175" y="22"/>
                        <a:pt x="174" y="22"/>
                      </a:cubicBezTo>
                      <a:cubicBezTo>
                        <a:pt x="174" y="22"/>
                        <a:pt x="173" y="22"/>
                        <a:pt x="174" y="23"/>
                      </a:cubicBezTo>
                      <a:cubicBezTo>
                        <a:pt x="174" y="23"/>
                        <a:pt x="175" y="23"/>
                        <a:pt x="175" y="23"/>
                      </a:cubicBezTo>
                      <a:cubicBezTo>
                        <a:pt x="175" y="24"/>
                        <a:pt x="176" y="24"/>
                        <a:pt x="176" y="24"/>
                      </a:cubicBezTo>
                      <a:cubicBezTo>
                        <a:pt x="176" y="24"/>
                        <a:pt x="176" y="25"/>
                        <a:pt x="175" y="25"/>
                      </a:cubicBezTo>
                      <a:cubicBezTo>
                        <a:pt x="175" y="25"/>
                        <a:pt x="175" y="25"/>
                        <a:pt x="176" y="25"/>
                      </a:cubicBezTo>
                      <a:cubicBezTo>
                        <a:pt x="176" y="25"/>
                        <a:pt x="176" y="25"/>
                        <a:pt x="176" y="26"/>
                      </a:cubicBezTo>
                      <a:cubicBezTo>
                        <a:pt x="176" y="26"/>
                        <a:pt x="175" y="26"/>
                        <a:pt x="176" y="26"/>
                      </a:cubicBezTo>
                      <a:cubicBezTo>
                        <a:pt x="176" y="26"/>
                        <a:pt x="176" y="26"/>
                        <a:pt x="176" y="27"/>
                      </a:cubicBezTo>
                      <a:cubicBezTo>
                        <a:pt x="177" y="27"/>
                        <a:pt x="176" y="27"/>
                        <a:pt x="177" y="27"/>
                      </a:cubicBezTo>
                      <a:cubicBezTo>
                        <a:pt x="178" y="28"/>
                        <a:pt x="177" y="28"/>
                        <a:pt x="178" y="28"/>
                      </a:cubicBezTo>
                      <a:cubicBezTo>
                        <a:pt x="179" y="28"/>
                        <a:pt x="178" y="28"/>
                        <a:pt x="179" y="28"/>
                      </a:cubicBezTo>
                      <a:cubicBezTo>
                        <a:pt x="180" y="29"/>
                        <a:pt x="180" y="29"/>
                        <a:pt x="180" y="29"/>
                      </a:cubicBezTo>
                      <a:cubicBezTo>
                        <a:pt x="181" y="30"/>
                        <a:pt x="182" y="30"/>
                        <a:pt x="182" y="30"/>
                      </a:cubicBezTo>
                      <a:cubicBezTo>
                        <a:pt x="182" y="30"/>
                        <a:pt x="182" y="30"/>
                        <a:pt x="182" y="30"/>
                      </a:cubicBezTo>
                      <a:cubicBezTo>
                        <a:pt x="182" y="30"/>
                        <a:pt x="182" y="30"/>
                        <a:pt x="182" y="30"/>
                      </a:cubicBezTo>
                      <a:cubicBezTo>
                        <a:pt x="182" y="30"/>
                        <a:pt x="183" y="31"/>
                        <a:pt x="183" y="31"/>
                      </a:cubicBezTo>
                      <a:cubicBezTo>
                        <a:pt x="183" y="31"/>
                        <a:pt x="183" y="31"/>
                        <a:pt x="183" y="31"/>
                      </a:cubicBezTo>
                      <a:cubicBezTo>
                        <a:pt x="183" y="31"/>
                        <a:pt x="183" y="31"/>
                        <a:pt x="183" y="31"/>
                      </a:cubicBezTo>
                      <a:cubicBezTo>
                        <a:pt x="183" y="31"/>
                        <a:pt x="184" y="31"/>
                        <a:pt x="184" y="31"/>
                      </a:cubicBezTo>
                      <a:cubicBezTo>
                        <a:pt x="184" y="31"/>
                        <a:pt x="185" y="32"/>
                        <a:pt x="185" y="32"/>
                      </a:cubicBezTo>
                      <a:cubicBezTo>
                        <a:pt x="185" y="32"/>
                        <a:pt x="185" y="32"/>
                        <a:pt x="186" y="32"/>
                      </a:cubicBezTo>
                      <a:cubicBezTo>
                        <a:pt x="186" y="32"/>
                        <a:pt x="186" y="32"/>
                        <a:pt x="186" y="32"/>
                      </a:cubicBezTo>
                      <a:cubicBezTo>
                        <a:pt x="187" y="32"/>
                        <a:pt x="187" y="32"/>
                        <a:pt x="187" y="32"/>
                      </a:cubicBezTo>
                      <a:cubicBezTo>
                        <a:pt x="187" y="32"/>
                        <a:pt x="185" y="34"/>
                        <a:pt x="184" y="33"/>
                      </a:cubicBezTo>
                      <a:cubicBezTo>
                        <a:pt x="184" y="33"/>
                        <a:pt x="179" y="32"/>
                        <a:pt x="179" y="33"/>
                      </a:cubicBezTo>
                      <a:cubicBezTo>
                        <a:pt x="179" y="33"/>
                        <a:pt x="178" y="34"/>
                        <a:pt x="178" y="35"/>
                      </a:cubicBezTo>
                      <a:cubicBezTo>
                        <a:pt x="179" y="35"/>
                        <a:pt x="180" y="35"/>
                        <a:pt x="181" y="36"/>
                      </a:cubicBezTo>
                      <a:cubicBezTo>
                        <a:pt x="182" y="36"/>
                        <a:pt x="183" y="37"/>
                        <a:pt x="183" y="37"/>
                      </a:cubicBezTo>
                      <a:cubicBezTo>
                        <a:pt x="184" y="38"/>
                        <a:pt x="186" y="38"/>
                        <a:pt x="186" y="38"/>
                      </a:cubicBezTo>
                      <a:cubicBezTo>
                        <a:pt x="185" y="38"/>
                        <a:pt x="183" y="38"/>
                        <a:pt x="183" y="38"/>
                      </a:cubicBezTo>
                      <a:cubicBezTo>
                        <a:pt x="182" y="39"/>
                        <a:pt x="181" y="37"/>
                        <a:pt x="181" y="37"/>
                      </a:cubicBezTo>
                      <a:cubicBezTo>
                        <a:pt x="181" y="37"/>
                        <a:pt x="180" y="36"/>
                        <a:pt x="180" y="36"/>
                      </a:cubicBezTo>
                      <a:cubicBezTo>
                        <a:pt x="180" y="36"/>
                        <a:pt x="177" y="35"/>
                        <a:pt x="177" y="35"/>
                      </a:cubicBezTo>
                      <a:cubicBezTo>
                        <a:pt x="176" y="35"/>
                        <a:pt x="176" y="35"/>
                        <a:pt x="176" y="35"/>
                      </a:cubicBezTo>
                      <a:cubicBezTo>
                        <a:pt x="176" y="34"/>
                        <a:pt x="175" y="34"/>
                        <a:pt x="175" y="34"/>
                      </a:cubicBezTo>
                      <a:cubicBezTo>
                        <a:pt x="175" y="34"/>
                        <a:pt x="174" y="34"/>
                        <a:pt x="174" y="34"/>
                      </a:cubicBezTo>
                      <a:cubicBezTo>
                        <a:pt x="171" y="34"/>
                        <a:pt x="171" y="34"/>
                        <a:pt x="171" y="34"/>
                      </a:cubicBezTo>
                      <a:cubicBezTo>
                        <a:pt x="171" y="34"/>
                        <a:pt x="171" y="34"/>
                        <a:pt x="171" y="34"/>
                      </a:cubicBezTo>
                      <a:cubicBezTo>
                        <a:pt x="168" y="33"/>
                        <a:pt x="168" y="33"/>
                        <a:pt x="168" y="33"/>
                      </a:cubicBezTo>
                      <a:cubicBezTo>
                        <a:pt x="168" y="33"/>
                        <a:pt x="168" y="33"/>
                        <a:pt x="168" y="33"/>
                      </a:cubicBezTo>
                      <a:cubicBezTo>
                        <a:pt x="168" y="33"/>
                        <a:pt x="167" y="33"/>
                        <a:pt x="167" y="33"/>
                      </a:cubicBezTo>
                      <a:cubicBezTo>
                        <a:pt x="167" y="33"/>
                        <a:pt x="166" y="33"/>
                        <a:pt x="166" y="33"/>
                      </a:cubicBezTo>
                      <a:cubicBezTo>
                        <a:pt x="167" y="34"/>
                        <a:pt x="167" y="34"/>
                        <a:pt x="167" y="34"/>
                      </a:cubicBezTo>
                      <a:cubicBezTo>
                        <a:pt x="167" y="34"/>
                        <a:pt x="167" y="34"/>
                        <a:pt x="167" y="34"/>
                      </a:cubicBezTo>
                      <a:cubicBezTo>
                        <a:pt x="167" y="34"/>
                        <a:pt x="167" y="34"/>
                        <a:pt x="167" y="34"/>
                      </a:cubicBezTo>
                      <a:cubicBezTo>
                        <a:pt x="168" y="34"/>
                        <a:pt x="168" y="34"/>
                        <a:pt x="168" y="34"/>
                      </a:cubicBezTo>
                      <a:cubicBezTo>
                        <a:pt x="168" y="34"/>
                        <a:pt x="168" y="34"/>
                        <a:pt x="168" y="34"/>
                      </a:cubicBezTo>
                      <a:cubicBezTo>
                        <a:pt x="168" y="34"/>
                        <a:pt x="169" y="34"/>
                        <a:pt x="169" y="35"/>
                      </a:cubicBezTo>
                      <a:cubicBezTo>
                        <a:pt x="170" y="35"/>
                        <a:pt x="170" y="35"/>
                        <a:pt x="170" y="35"/>
                      </a:cubicBezTo>
                      <a:cubicBezTo>
                        <a:pt x="170" y="35"/>
                        <a:pt x="170" y="35"/>
                        <a:pt x="170" y="35"/>
                      </a:cubicBezTo>
                      <a:cubicBezTo>
                        <a:pt x="171" y="36"/>
                        <a:pt x="171" y="36"/>
                        <a:pt x="171" y="36"/>
                      </a:cubicBezTo>
                      <a:cubicBezTo>
                        <a:pt x="171" y="36"/>
                        <a:pt x="171" y="36"/>
                        <a:pt x="171" y="36"/>
                      </a:cubicBezTo>
                      <a:cubicBezTo>
                        <a:pt x="171" y="36"/>
                        <a:pt x="171" y="36"/>
                        <a:pt x="171" y="36"/>
                      </a:cubicBezTo>
                      <a:cubicBezTo>
                        <a:pt x="172" y="36"/>
                        <a:pt x="172" y="36"/>
                        <a:pt x="172" y="36"/>
                      </a:cubicBezTo>
                      <a:cubicBezTo>
                        <a:pt x="172" y="36"/>
                        <a:pt x="171" y="36"/>
                        <a:pt x="171" y="36"/>
                      </a:cubicBezTo>
                      <a:cubicBezTo>
                        <a:pt x="172" y="36"/>
                        <a:pt x="172" y="36"/>
                        <a:pt x="172" y="36"/>
                      </a:cubicBezTo>
                      <a:cubicBezTo>
                        <a:pt x="172" y="36"/>
                        <a:pt x="172" y="36"/>
                        <a:pt x="173" y="37"/>
                      </a:cubicBezTo>
                      <a:cubicBezTo>
                        <a:pt x="174" y="37"/>
                        <a:pt x="175" y="37"/>
                        <a:pt x="175" y="37"/>
                      </a:cubicBezTo>
                      <a:cubicBezTo>
                        <a:pt x="175" y="37"/>
                        <a:pt x="176" y="38"/>
                        <a:pt x="176" y="38"/>
                      </a:cubicBezTo>
                      <a:cubicBezTo>
                        <a:pt x="178" y="39"/>
                        <a:pt x="178" y="39"/>
                        <a:pt x="178" y="39"/>
                      </a:cubicBezTo>
                      <a:cubicBezTo>
                        <a:pt x="178" y="39"/>
                        <a:pt x="178" y="39"/>
                        <a:pt x="178" y="39"/>
                      </a:cubicBezTo>
                      <a:cubicBezTo>
                        <a:pt x="178" y="39"/>
                        <a:pt x="178" y="39"/>
                        <a:pt x="178" y="39"/>
                      </a:cubicBezTo>
                      <a:cubicBezTo>
                        <a:pt x="178" y="39"/>
                        <a:pt x="178" y="40"/>
                        <a:pt x="178" y="40"/>
                      </a:cubicBezTo>
                      <a:cubicBezTo>
                        <a:pt x="178" y="40"/>
                        <a:pt x="178" y="40"/>
                        <a:pt x="178" y="40"/>
                      </a:cubicBezTo>
                      <a:cubicBezTo>
                        <a:pt x="178" y="40"/>
                        <a:pt x="177" y="40"/>
                        <a:pt x="177" y="39"/>
                      </a:cubicBezTo>
                      <a:cubicBezTo>
                        <a:pt x="177" y="39"/>
                        <a:pt x="176" y="39"/>
                        <a:pt x="176" y="39"/>
                      </a:cubicBezTo>
                      <a:cubicBezTo>
                        <a:pt x="174" y="39"/>
                        <a:pt x="174" y="39"/>
                        <a:pt x="174" y="39"/>
                      </a:cubicBezTo>
                      <a:cubicBezTo>
                        <a:pt x="174" y="39"/>
                        <a:pt x="174" y="39"/>
                        <a:pt x="174" y="39"/>
                      </a:cubicBezTo>
                      <a:cubicBezTo>
                        <a:pt x="174" y="38"/>
                        <a:pt x="174" y="38"/>
                        <a:pt x="174" y="38"/>
                      </a:cubicBezTo>
                      <a:cubicBezTo>
                        <a:pt x="174" y="38"/>
                        <a:pt x="174" y="38"/>
                        <a:pt x="174" y="38"/>
                      </a:cubicBezTo>
                      <a:cubicBezTo>
                        <a:pt x="172" y="37"/>
                        <a:pt x="172" y="37"/>
                        <a:pt x="172" y="37"/>
                      </a:cubicBezTo>
                      <a:cubicBezTo>
                        <a:pt x="172" y="37"/>
                        <a:pt x="171" y="37"/>
                        <a:pt x="171" y="37"/>
                      </a:cubicBezTo>
                      <a:cubicBezTo>
                        <a:pt x="171" y="37"/>
                        <a:pt x="171" y="37"/>
                        <a:pt x="171" y="37"/>
                      </a:cubicBezTo>
                      <a:cubicBezTo>
                        <a:pt x="170" y="37"/>
                        <a:pt x="170" y="37"/>
                        <a:pt x="170" y="37"/>
                      </a:cubicBezTo>
                      <a:cubicBezTo>
                        <a:pt x="170" y="37"/>
                        <a:pt x="170" y="36"/>
                        <a:pt x="170" y="36"/>
                      </a:cubicBezTo>
                      <a:cubicBezTo>
                        <a:pt x="170" y="36"/>
                        <a:pt x="170" y="36"/>
                        <a:pt x="170" y="36"/>
                      </a:cubicBezTo>
                      <a:cubicBezTo>
                        <a:pt x="169" y="36"/>
                        <a:pt x="169" y="36"/>
                        <a:pt x="169" y="36"/>
                      </a:cubicBezTo>
                      <a:cubicBezTo>
                        <a:pt x="169" y="36"/>
                        <a:pt x="169" y="36"/>
                        <a:pt x="169" y="36"/>
                      </a:cubicBezTo>
                      <a:cubicBezTo>
                        <a:pt x="169" y="36"/>
                        <a:pt x="169" y="36"/>
                        <a:pt x="169" y="36"/>
                      </a:cubicBezTo>
                      <a:cubicBezTo>
                        <a:pt x="169" y="36"/>
                        <a:pt x="168" y="36"/>
                        <a:pt x="168" y="36"/>
                      </a:cubicBezTo>
                      <a:cubicBezTo>
                        <a:pt x="166" y="35"/>
                        <a:pt x="166" y="35"/>
                        <a:pt x="166" y="35"/>
                      </a:cubicBezTo>
                      <a:cubicBezTo>
                        <a:pt x="166" y="35"/>
                        <a:pt x="166" y="34"/>
                        <a:pt x="166" y="34"/>
                      </a:cubicBezTo>
                      <a:cubicBezTo>
                        <a:pt x="166" y="34"/>
                        <a:pt x="166" y="34"/>
                        <a:pt x="166" y="34"/>
                      </a:cubicBezTo>
                      <a:cubicBezTo>
                        <a:pt x="165" y="34"/>
                        <a:pt x="165" y="34"/>
                        <a:pt x="165" y="34"/>
                      </a:cubicBezTo>
                      <a:cubicBezTo>
                        <a:pt x="165" y="34"/>
                        <a:pt x="165" y="34"/>
                        <a:pt x="165" y="34"/>
                      </a:cubicBezTo>
                      <a:cubicBezTo>
                        <a:pt x="165" y="34"/>
                        <a:pt x="162" y="34"/>
                        <a:pt x="161" y="33"/>
                      </a:cubicBezTo>
                      <a:cubicBezTo>
                        <a:pt x="160" y="33"/>
                        <a:pt x="159" y="35"/>
                        <a:pt x="158" y="34"/>
                      </a:cubicBezTo>
                      <a:cubicBezTo>
                        <a:pt x="158" y="34"/>
                        <a:pt x="156" y="36"/>
                        <a:pt x="156" y="36"/>
                      </a:cubicBezTo>
                      <a:cubicBezTo>
                        <a:pt x="155" y="38"/>
                        <a:pt x="155" y="36"/>
                        <a:pt x="154" y="37"/>
                      </a:cubicBezTo>
                      <a:cubicBezTo>
                        <a:pt x="154" y="38"/>
                        <a:pt x="155" y="40"/>
                        <a:pt x="155" y="40"/>
                      </a:cubicBezTo>
                      <a:cubicBezTo>
                        <a:pt x="154" y="41"/>
                        <a:pt x="152" y="38"/>
                        <a:pt x="152" y="38"/>
                      </a:cubicBezTo>
                      <a:cubicBezTo>
                        <a:pt x="152" y="38"/>
                        <a:pt x="152" y="37"/>
                        <a:pt x="152" y="36"/>
                      </a:cubicBezTo>
                      <a:cubicBezTo>
                        <a:pt x="153" y="35"/>
                        <a:pt x="154" y="35"/>
                        <a:pt x="155" y="34"/>
                      </a:cubicBezTo>
                      <a:cubicBezTo>
                        <a:pt x="155" y="34"/>
                        <a:pt x="155" y="33"/>
                        <a:pt x="154" y="33"/>
                      </a:cubicBezTo>
                      <a:cubicBezTo>
                        <a:pt x="153" y="33"/>
                        <a:pt x="151" y="32"/>
                        <a:pt x="151" y="32"/>
                      </a:cubicBezTo>
                      <a:cubicBezTo>
                        <a:pt x="150" y="32"/>
                        <a:pt x="149" y="32"/>
                        <a:pt x="149" y="32"/>
                      </a:cubicBezTo>
                      <a:cubicBezTo>
                        <a:pt x="149" y="34"/>
                        <a:pt x="149" y="34"/>
                        <a:pt x="149" y="34"/>
                      </a:cubicBezTo>
                      <a:cubicBezTo>
                        <a:pt x="149" y="34"/>
                        <a:pt x="149" y="35"/>
                        <a:pt x="149" y="35"/>
                      </a:cubicBezTo>
                      <a:cubicBezTo>
                        <a:pt x="149" y="35"/>
                        <a:pt x="150" y="36"/>
                        <a:pt x="147" y="38"/>
                      </a:cubicBezTo>
                      <a:cubicBezTo>
                        <a:pt x="147" y="38"/>
                        <a:pt x="145" y="38"/>
                        <a:pt x="145" y="38"/>
                      </a:cubicBezTo>
                      <a:cubicBezTo>
                        <a:pt x="145" y="38"/>
                        <a:pt x="145" y="38"/>
                        <a:pt x="145" y="38"/>
                      </a:cubicBezTo>
                      <a:cubicBezTo>
                        <a:pt x="141" y="39"/>
                        <a:pt x="141" y="39"/>
                        <a:pt x="141" y="39"/>
                      </a:cubicBezTo>
                      <a:cubicBezTo>
                        <a:pt x="141" y="39"/>
                        <a:pt x="141" y="39"/>
                        <a:pt x="141" y="39"/>
                      </a:cubicBezTo>
                      <a:cubicBezTo>
                        <a:pt x="142" y="37"/>
                        <a:pt x="142" y="37"/>
                        <a:pt x="142" y="37"/>
                      </a:cubicBezTo>
                      <a:cubicBezTo>
                        <a:pt x="142" y="37"/>
                        <a:pt x="143" y="37"/>
                        <a:pt x="143" y="36"/>
                      </a:cubicBezTo>
                      <a:cubicBezTo>
                        <a:pt x="144" y="36"/>
                        <a:pt x="144" y="36"/>
                        <a:pt x="144" y="36"/>
                      </a:cubicBezTo>
                      <a:cubicBezTo>
                        <a:pt x="144" y="36"/>
                        <a:pt x="144" y="34"/>
                        <a:pt x="144" y="34"/>
                      </a:cubicBezTo>
                      <a:cubicBezTo>
                        <a:pt x="143" y="34"/>
                        <a:pt x="143" y="34"/>
                        <a:pt x="143" y="34"/>
                      </a:cubicBezTo>
                      <a:cubicBezTo>
                        <a:pt x="143" y="34"/>
                        <a:pt x="143" y="33"/>
                        <a:pt x="143" y="33"/>
                      </a:cubicBezTo>
                      <a:cubicBezTo>
                        <a:pt x="143" y="33"/>
                        <a:pt x="143" y="33"/>
                        <a:pt x="143" y="33"/>
                      </a:cubicBezTo>
                      <a:cubicBezTo>
                        <a:pt x="143" y="33"/>
                        <a:pt x="143" y="33"/>
                        <a:pt x="143" y="33"/>
                      </a:cubicBezTo>
                      <a:cubicBezTo>
                        <a:pt x="144" y="33"/>
                        <a:pt x="144" y="32"/>
                        <a:pt x="144" y="32"/>
                      </a:cubicBezTo>
                      <a:cubicBezTo>
                        <a:pt x="144" y="31"/>
                        <a:pt x="144" y="31"/>
                        <a:pt x="144" y="31"/>
                      </a:cubicBezTo>
                      <a:cubicBezTo>
                        <a:pt x="144" y="31"/>
                        <a:pt x="144" y="31"/>
                        <a:pt x="144" y="31"/>
                      </a:cubicBezTo>
                      <a:cubicBezTo>
                        <a:pt x="144" y="31"/>
                        <a:pt x="144" y="31"/>
                        <a:pt x="143" y="31"/>
                      </a:cubicBezTo>
                      <a:cubicBezTo>
                        <a:pt x="143" y="30"/>
                        <a:pt x="144" y="30"/>
                        <a:pt x="143" y="30"/>
                      </a:cubicBezTo>
                      <a:cubicBezTo>
                        <a:pt x="143" y="29"/>
                        <a:pt x="142" y="29"/>
                        <a:pt x="142" y="28"/>
                      </a:cubicBezTo>
                      <a:cubicBezTo>
                        <a:pt x="141" y="28"/>
                        <a:pt x="141" y="27"/>
                        <a:pt x="140" y="27"/>
                      </a:cubicBezTo>
                      <a:cubicBezTo>
                        <a:pt x="140" y="27"/>
                        <a:pt x="139" y="26"/>
                        <a:pt x="139" y="26"/>
                      </a:cubicBezTo>
                      <a:cubicBezTo>
                        <a:pt x="139" y="26"/>
                        <a:pt x="139" y="26"/>
                        <a:pt x="138" y="26"/>
                      </a:cubicBezTo>
                      <a:cubicBezTo>
                        <a:pt x="138" y="26"/>
                        <a:pt x="138" y="26"/>
                        <a:pt x="138" y="26"/>
                      </a:cubicBezTo>
                      <a:cubicBezTo>
                        <a:pt x="138" y="26"/>
                        <a:pt x="137" y="26"/>
                        <a:pt x="137" y="26"/>
                      </a:cubicBezTo>
                      <a:cubicBezTo>
                        <a:pt x="135" y="26"/>
                        <a:pt x="135" y="26"/>
                        <a:pt x="135" y="26"/>
                      </a:cubicBezTo>
                      <a:cubicBezTo>
                        <a:pt x="134" y="26"/>
                        <a:pt x="134" y="26"/>
                        <a:pt x="134" y="26"/>
                      </a:cubicBezTo>
                      <a:cubicBezTo>
                        <a:pt x="131" y="27"/>
                        <a:pt x="131" y="27"/>
                        <a:pt x="131" y="27"/>
                      </a:cubicBezTo>
                      <a:cubicBezTo>
                        <a:pt x="130" y="27"/>
                        <a:pt x="130" y="27"/>
                        <a:pt x="130" y="27"/>
                      </a:cubicBezTo>
                      <a:cubicBezTo>
                        <a:pt x="130" y="27"/>
                        <a:pt x="130" y="27"/>
                        <a:pt x="131" y="27"/>
                      </a:cubicBezTo>
                      <a:cubicBezTo>
                        <a:pt x="131" y="28"/>
                        <a:pt x="131" y="28"/>
                        <a:pt x="130" y="28"/>
                      </a:cubicBezTo>
                      <a:cubicBezTo>
                        <a:pt x="130" y="28"/>
                        <a:pt x="130" y="28"/>
                        <a:pt x="130" y="28"/>
                      </a:cubicBezTo>
                      <a:cubicBezTo>
                        <a:pt x="130" y="28"/>
                        <a:pt x="130" y="28"/>
                        <a:pt x="129" y="28"/>
                      </a:cubicBezTo>
                      <a:cubicBezTo>
                        <a:pt x="129" y="28"/>
                        <a:pt x="129" y="28"/>
                        <a:pt x="129" y="28"/>
                      </a:cubicBezTo>
                      <a:cubicBezTo>
                        <a:pt x="127" y="28"/>
                        <a:pt x="127" y="28"/>
                        <a:pt x="127" y="28"/>
                      </a:cubicBezTo>
                      <a:cubicBezTo>
                        <a:pt x="127" y="28"/>
                        <a:pt x="126" y="28"/>
                        <a:pt x="126" y="28"/>
                      </a:cubicBezTo>
                      <a:cubicBezTo>
                        <a:pt x="124" y="28"/>
                        <a:pt x="124" y="28"/>
                        <a:pt x="124" y="28"/>
                      </a:cubicBezTo>
                      <a:cubicBezTo>
                        <a:pt x="124" y="28"/>
                        <a:pt x="124" y="28"/>
                        <a:pt x="124" y="28"/>
                      </a:cubicBezTo>
                      <a:cubicBezTo>
                        <a:pt x="124" y="29"/>
                        <a:pt x="124" y="29"/>
                        <a:pt x="124" y="29"/>
                      </a:cubicBezTo>
                      <a:cubicBezTo>
                        <a:pt x="124" y="29"/>
                        <a:pt x="124" y="29"/>
                        <a:pt x="124" y="29"/>
                      </a:cubicBezTo>
                      <a:cubicBezTo>
                        <a:pt x="122" y="29"/>
                        <a:pt x="122" y="29"/>
                        <a:pt x="122" y="29"/>
                      </a:cubicBezTo>
                      <a:cubicBezTo>
                        <a:pt x="122" y="29"/>
                        <a:pt x="121" y="29"/>
                        <a:pt x="121" y="29"/>
                      </a:cubicBezTo>
                      <a:cubicBezTo>
                        <a:pt x="121" y="29"/>
                        <a:pt x="119" y="29"/>
                        <a:pt x="118" y="29"/>
                      </a:cubicBezTo>
                      <a:cubicBezTo>
                        <a:pt x="117" y="29"/>
                        <a:pt x="117" y="29"/>
                        <a:pt x="117" y="29"/>
                      </a:cubicBezTo>
                      <a:cubicBezTo>
                        <a:pt x="117" y="29"/>
                        <a:pt x="116" y="29"/>
                        <a:pt x="116" y="29"/>
                      </a:cubicBezTo>
                      <a:cubicBezTo>
                        <a:pt x="113" y="30"/>
                        <a:pt x="113" y="30"/>
                        <a:pt x="113" y="30"/>
                      </a:cubicBezTo>
                      <a:cubicBezTo>
                        <a:pt x="112" y="30"/>
                        <a:pt x="112" y="30"/>
                        <a:pt x="112" y="30"/>
                      </a:cubicBezTo>
                      <a:cubicBezTo>
                        <a:pt x="112" y="30"/>
                        <a:pt x="111" y="30"/>
                        <a:pt x="110" y="30"/>
                      </a:cubicBezTo>
                      <a:cubicBezTo>
                        <a:pt x="110" y="30"/>
                        <a:pt x="109" y="30"/>
                        <a:pt x="109" y="30"/>
                      </a:cubicBezTo>
                      <a:cubicBezTo>
                        <a:pt x="108" y="31"/>
                        <a:pt x="108" y="31"/>
                        <a:pt x="107" y="31"/>
                      </a:cubicBezTo>
                      <a:cubicBezTo>
                        <a:pt x="105" y="31"/>
                        <a:pt x="108" y="32"/>
                        <a:pt x="109" y="32"/>
                      </a:cubicBezTo>
                      <a:cubicBezTo>
                        <a:pt x="109" y="32"/>
                        <a:pt x="112" y="33"/>
                        <a:pt x="113" y="33"/>
                      </a:cubicBezTo>
                      <a:cubicBezTo>
                        <a:pt x="113" y="33"/>
                        <a:pt x="115" y="34"/>
                        <a:pt x="116" y="35"/>
                      </a:cubicBezTo>
                      <a:cubicBezTo>
                        <a:pt x="116" y="35"/>
                        <a:pt x="116" y="36"/>
                        <a:pt x="117" y="36"/>
                      </a:cubicBezTo>
                      <a:cubicBezTo>
                        <a:pt x="118" y="37"/>
                        <a:pt x="120" y="38"/>
                        <a:pt x="121" y="38"/>
                      </a:cubicBezTo>
                      <a:cubicBezTo>
                        <a:pt x="123" y="38"/>
                        <a:pt x="124" y="39"/>
                        <a:pt x="124" y="40"/>
                      </a:cubicBezTo>
                      <a:cubicBezTo>
                        <a:pt x="125" y="40"/>
                        <a:pt x="126" y="40"/>
                        <a:pt x="126" y="41"/>
                      </a:cubicBezTo>
                      <a:cubicBezTo>
                        <a:pt x="126" y="42"/>
                        <a:pt x="129" y="42"/>
                        <a:pt x="130" y="42"/>
                      </a:cubicBezTo>
                      <a:cubicBezTo>
                        <a:pt x="130" y="43"/>
                        <a:pt x="131" y="44"/>
                        <a:pt x="130" y="44"/>
                      </a:cubicBezTo>
                      <a:cubicBezTo>
                        <a:pt x="129" y="43"/>
                        <a:pt x="129" y="43"/>
                        <a:pt x="128" y="43"/>
                      </a:cubicBezTo>
                      <a:cubicBezTo>
                        <a:pt x="127" y="43"/>
                        <a:pt x="126" y="43"/>
                        <a:pt x="125" y="42"/>
                      </a:cubicBezTo>
                      <a:cubicBezTo>
                        <a:pt x="125" y="41"/>
                        <a:pt x="125" y="40"/>
                        <a:pt x="124" y="40"/>
                      </a:cubicBezTo>
                      <a:cubicBezTo>
                        <a:pt x="123" y="40"/>
                        <a:pt x="122" y="39"/>
                        <a:pt x="121" y="39"/>
                      </a:cubicBezTo>
                      <a:cubicBezTo>
                        <a:pt x="120" y="39"/>
                        <a:pt x="116" y="38"/>
                        <a:pt x="115" y="38"/>
                      </a:cubicBezTo>
                      <a:cubicBezTo>
                        <a:pt x="115" y="37"/>
                        <a:pt x="112" y="37"/>
                        <a:pt x="113" y="36"/>
                      </a:cubicBezTo>
                      <a:cubicBezTo>
                        <a:pt x="113" y="36"/>
                        <a:pt x="114" y="36"/>
                        <a:pt x="114" y="35"/>
                      </a:cubicBezTo>
                      <a:cubicBezTo>
                        <a:pt x="113" y="35"/>
                        <a:pt x="112" y="35"/>
                        <a:pt x="113" y="35"/>
                      </a:cubicBezTo>
                      <a:cubicBezTo>
                        <a:pt x="113" y="35"/>
                        <a:pt x="113" y="34"/>
                        <a:pt x="113" y="34"/>
                      </a:cubicBezTo>
                      <a:cubicBezTo>
                        <a:pt x="112" y="34"/>
                        <a:pt x="110" y="33"/>
                        <a:pt x="110" y="33"/>
                      </a:cubicBezTo>
                      <a:cubicBezTo>
                        <a:pt x="109" y="33"/>
                        <a:pt x="108" y="33"/>
                        <a:pt x="107" y="33"/>
                      </a:cubicBezTo>
                      <a:cubicBezTo>
                        <a:pt x="107" y="33"/>
                        <a:pt x="103" y="32"/>
                        <a:pt x="102" y="32"/>
                      </a:cubicBezTo>
                      <a:cubicBezTo>
                        <a:pt x="102" y="32"/>
                        <a:pt x="102" y="32"/>
                        <a:pt x="102" y="32"/>
                      </a:cubicBezTo>
                      <a:cubicBezTo>
                        <a:pt x="102" y="32"/>
                        <a:pt x="101" y="32"/>
                        <a:pt x="101" y="32"/>
                      </a:cubicBezTo>
                      <a:cubicBezTo>
                        <a:pt x="99" y="33"/>
                        <a:pt x="99" y="33"/>
                        <a:pt x="99" y="33"/>
                      </a:cubicBezTo>
                      <a:cubicBezTo>
                        <a:pt x="99" y="33"/>
                        <a:pt x="99" y="33"/>
                        <a:pt x="99" y="33"/>
                      </a:cubicBezTo>
                      <a:cubicBezTo>
                        <a:pt x="99" y="33"/>
                        <a:pt x="101" y="33"/>
                        <a:pt x="101" y="33"/>
                      </a:cubicBezTo>
                      <a:cubicBezTo>
                        <a:pt x="103" y="34"/>
                        <a:pt x="105" y="34"/>
                        <a:pt x="105" y="34"/>
                      </a:cubicBezTo>
                      <a:cubicBezTo>
                        <a:pt x="105" y="34"/>
                        <a:pt x="107" y="36"/>
                        <a:pt x="107" y="36"/>
                      </a:cubicBezTo>
                      <a:cubicBezTo>
                        <a:pt x="107" y="36"/>
                        <a:pt x="107" y="36"/>
                        <a:pt x="107" y="36"/>
                      </a:cubicBezTo>
                      <a:cubicBezTo>
                        <a:pt x="107" y="36"/>
                        <a:pt x="107" y="36"/>
                        <a:pt x="108" y="37"/>
                      </a:cubicBezTo>
                      <a:cubicBezTo>
                        <a:pt x="108" y="37"/>
                        <a:pt x="110" y="38"/>
                        <a:pt x="112" y="39"/>
                      </a:cubicBezTo>
                      <a:cubicBezTo>
                        <a:pt x="114" y="39"/>
                        <a:pt x="117" y="41"/>
                        <a:pt x="117" y="41"/>
                      </a:cubicBezTo>
                      <a:cubicBezTo>
                        <a:pt x="117" y="41"/>
                        <a:pt x="117" y="41"/>
                        <a:pt x="117" y="41"/>
                      </a:cubicBezTo>
                      <a:cubicBezTo>
                        <a:pt x="117" y="41"/>
                        <a:pt x="118" y="42"/>
                        <a:pt x="118" y="42"/>
                      </a:cubicBezTo>
                      <a:cubicBezTo>
                        <a:pt x="118" y="42"/>
                        <a:pt x="118" y="42"/>
                        <a:pt x="118" y="42"/>
                      </a:cubicBezTo>
                      <a:cubicBezTo>
                        <a:pt x="119" y="43"/>
                        <a:pt x="120" y="43"/>
                        <a:pt x="120" y="43"/>
                      </a:cubicBezTo>
                      <a:cubicBezTo>
                        <a:pt x="121" y="43"/>
                        <a:pt x="122" y="44"/>
                        <a:pt x="122" y="44"/>
                      </a:cubicBezTo>
                      <a:cubicBezTo>
                        <a:pt x="122" y="44"/>
                        <a:pt x="122" y="45"/>
                        <a:pt x="122" y="45"/>
                      </a:cubicBezTo>
                      <a:cubicBezTo>
                        <a:pt x="122" y="45"/>
                        <a:pt x="122" y="45"/>
                        <a:pt x="122" y="45"/>
                      </a:cubicBezTo>
                      <a:cubicBezTo>
                        <a:pt x="122" y="45"/>
                        <a:pt x="121" y="44"/>
                        <a:pt x="121" y="44"/>
                      </a:cubicBezTo>
                      <a:cubicBezTo>
                        <a:pt x="121" y="44"/>
                        <a:pt x="121" y="45"/>
                        <a:pt x="120" y="45"/>
                      </a:cubicBezTo>
                      <a:cubicBezTo>
                        <a:pt x="120" y="45"/>
                        <a:pt x="120" y="44"/>
                        <a:pt x="119" y="44"/>
                      </a:cubicBezTo>
                      <a:cubicBezTo>
                        <a:pt x="119" y="44"/>
                        <a:pt x="118" y="43"/>
                        <a:pt x="118" y="43"/>
                      </a:cubicBezTo>
                      <a:cubicBezTo>
                        <a:pt x="117" y="43"/>
                        <a:pt x="117" y="44"/>
                        <a:pt x="117" y="43"/>
                      </a:cubicBezTo>
                      <a:cubicBezTo>
                        <a:pt x="117" y="43"/>
                        <a:pt x="117" y="44"/>
                        <a:pt x="117" y="44"/>
                      </a:cubicBezTo>
                      <a:cubicBezTo>
                        <a:pt x="117" y="43"/>
                        <a:pt x="116" y="43"/>
                        <a:pt x="116" y="43"/>
                      </a:cubicBezTo>
                      <a:cubicBezTo>
                        <a:pt x="116" y="42"/>
                        <a:pt x="116" y="42"/>
                        <a:pt x="116" y="42"/>
                      </a:cubicBezTo>
                      <a:cubicBezTo>
                        <a:pt x="115" y="42"/>
                        <a:pt x="115" y="42"/>
                        <a:pt x="115" y="42"/>
                      </a:cubicBezTo>
                      <a:cubicBezTo>
                        <a:pt x="114" y="41"/>
                        <a:pt x="114" y="41"/>
                        <a:pt x="114" y="41"/>
                      </a:cubicBezTo>
                      <a:cubicBezTo>
                        <a:pt x="113" y="41"/>
                        <a:pt x="113" y="40"/>
                        <a:pt x="113" y="40"/>
                      </a:cubicBezTo>
                      <a:cubicBezTo>
                        <a:pt x="112" y="40"/>
                        <a:pt x="112" y="40"/>
                        <a:pt x="112" y="40"/>
                      </a:cubicBezTo>
                      <a:cubicBezTo>
                        <a:pt x="112" y="40"/>
                        <a:pt x="111" y="40"/>
                        <a:pt x="111" y="40"/>
                      </a:cubicBezTo>
                      <a:cubicBezTo>
                        <a:pt x="110" y="40"/>
                        <a:pt x="110" y="40"/>
                        <a:pt x="110" y="40"/>
                      </a:cubicBezTo>
                      <a:cubicBezTo>
                        <a:pt x="110" y="40"/>
                        <a:pt x="109" y="40"/>
                        <a:pt x="109" y="40"/>
                      </a:cubicBezTo>
                      <a:cubicBezTo>
                        <a:pt x="108" y="40"/>
                        <a:pt x="108" y="40"/>
                        <a:pt x="108" y="40"/>
                      </a:cubicBezTo>
                      <a:cubicBezTo>
                        <a:pt x="108" y="40"/>
                        <a:pt x="108" y="40"/>
                        <a:pt x="108" y="40"/>
                      </a:cubicBezTo>
                      <a:cubicBezTo>
                        <a:pt x="108" y="40"/>
                        <a:pt x="105" y="39"/>
                        <a:pt x="104" y="38"/>
                      </a:cubicBezTo>
                      <a:cubicBezTo>
                        <a:pt x="104" y="37"/>
                        <a:pt x="104" y="36"/>
                        <a:pt x="103" y="35"/>
                      </a:cubicBezTo>
                      <a:cubicBezTo>
                        <a:pt x="102" y="34"/>
                        <a:pt x="100" y="35"/>
                        <a:pt x="100" y="35"/>
                      </a:cubicBezTo>
                      <a:cubicBezTo>
                        <a:pt x="100" y="35"/>
                        <a:pt x="100" y="35"/>
                        <a:pt x="100" y="34"/>
                      </a:cubicBezTo>
                      <a:cubicBezTo>
                        <a:pt x="100" y="34"/>
                        <a:pt x="100" y="34"/>
                        <a:pt x="100" y="35"/>
                      </a:cubicBezTo>
                      <a:cubicBezTo>
                        <a:pt x="99" y="35"/>
                        <a:pt x="99" y="35"/>
                        <a:pt x="99" y="35"/>
                      </a:cubicBezTo>
                      <a:cubicBezTo>
                        <a:pt x="99" y="34"/>
                        <a:pt x="99" y="34"/>
                        <a:pt x="99" y="34"/>
                      </a:cubicBezTo>
                      <a:cubicBezTo>
                        <a:pt x="98" y="34"/>
                        <a:pt x="98" y="34"/>
                        <a:pt x="98" y="34"/>
                      </a:cubicBezTo>
                      <a:cubicBezTo>
                        <a:pt x="98" y="34"/>
                        <a:pt x="98" y="34"/>
                        <a:pt x="98" y="34"/>
                      </a:cubicBezTo>
                      <a:cubicBezTo>
                        <a:pt x="97" y="34"/>
                        <a:pt x="97" y="34"/>
                        <a:pt x="97" y="34"/>
                      </a:cubicBezTo>
                      <a:cubicBezTo>
                        <a:pt x="97" y="34"/>
                        <a:pt x="97" y="34"/>
                        <a:pt x="96" y="34"/>
                      </a:cubicBezTo>
                      <a:cubicBezTo>
                        <a:pt x="96" y="34"/>
                        <a:pt x="96" y="34"/>
                        <a:pt x="96" y="34"/>
                      </a:cubicBezTo>
                      <a:cubicBezTo>
                        <a:pt x="95" y="34"/>
                        <a:pt x="94" y="34"/>
                        <a:pt x="94" y="34"/>
                      </a:cubicBezTo>
                      <a:cubicBezTo>
                        <a:pt x="94" y="34"/>
                        <a:pt x="93" y="34"/>
                        <a:pt x="93" y="34"/>
                      </a:cubicBezTo>
                      <a:cubicBezTo>
                        <a:pt x="93" y="34"/>
                        <a:pt x="94" y="34"/>
                        <a:pt x="93" y="34"/>
                      </a:cubicBezTo>
                      <a:cubicBezTo>
                        <a:pt x="92" y="35"/>
                        <a:pt x="92" y="35"/>
                        <a:pt x="92" y="35"/>
                      </a:cubicBezTo>
                      <a:cubicBezTo>
                        <a:pt x="92" y="35"/>
                        <a:pt x="91" y="36"/>
                        <a:pt x="91" y="36"/>
                      </a:cubicBezTo>
                      <a:cubicBezTo>
                        <a:pt x="91" y="36"/>
                        <a:pt x="91" y="36"/>
                        <a:pt x="91" y="36"/>
                      </a:cubicBezTo>
                      <a:cubicBezTo>
                        <a:pt x="91" y="36"/>
                        <a:pt x="91" y="36"/>
                        <a:pt x="91" y="36"/>
                      </a:cubicBezTo>
                      <a:cubicBezTo>
                        <a:pt x="91" y="36"/>
                        <a:pt x="92" y="36"/>
                        <a:pt x="92" y="37"/>
                      </a:cubicBezTo>
                      <a:cubicBezTo>
                        <a:pt x="92" y="37"/>
                        <a:pt x="93" y="37"/>
                        <a:pt x="93" y="37"/>
                      </a:cubicBezTo>
                      <a:cubicBezTo>
                        <a:pt x="93" y="37"/>
                        <a:pt x="93" y="38"/>
                        <a:pt x="93" y="38"/>
                      </a:cubicBezTo>
                      <a:cubicBezTo>
                        <a:pt x="93" y="38"/>
                        <a:pt x="93" y="38"/>
                        <a:pt x="93" y="38"/>
                      </a:cubicBezTo>
                      <a:cubicBezTo>
                        <a:pt x="93" y="38"/>
                        <a:pt x="93" y="38"/>
                        <a:pt x="93" y="38"/>
                      </a:cubicBezTo>
                      <a:cubicBezTo>
                        <a:pt x="93" y="38"/>
                        <a:pt x="93" y="38"/>
                        <a:pt x="94" y="38"/>
                      </a:cubicBezTo>
                      <a:cubicBezTo>
                        <a:pt x="94" y="38"/>
                        <a:pt x="94" y="38"/>
                        <a:pt x="94" y="38"/>
                      </a:cubicBezTo>
                      <a:cubicBezTo>
                        <a:pt x="94" y="38"/>
                        <a:pt x="94" y="38"/>
                        <a:pt x="94" y="39"/>
                      </a:cubicBezTo>
                      <a:cubicBezTo>
                        <a:pt x="94" y="39"/>
                        <a:pt x="95" y="39"/>
                        <a:pt x="95" y="39"/>
                      </a:cubicBezTo>
                      <a:cubicBezTo>
                        <a:pt x="95" y="39"/>
                        <a:pt x="97" y="40"/>
                        <a:pt x="97" y="40"/>
                      </a:cubicBezTo>
                      <a:cubicBezTo>
                        <a:pt x="97" y="40"/>
                        <a:pt x="97" y="40"/>
                        <a:pt x="97" y="40"/>
                      </a:cubicBezTo>
                      <a:cubicBezTo>
                        <a:pt x="97" y="40"/>
                        <a:pt x="97" y="41"/>
                        <a:pt x="96" y="42"/>
                      </a:cubicBezTo>
                      <a:cubicBezTo>
                        <a:pt x="94" y="42"/>
                        <a:pt x="92" y="43"/>
                        <a:pt x="92" y="43"/>
                      </a:cubicBezTo>
                      <a:cubicBezTo>
                        <a:pt x="92" y="43"/>
                        <a:pt x="92" y="43"/>
                        <a:pt x="92" y="43"/>
                      </a:cubicBezTo>
                      <a:cubicBezTo>
                        <a:pt x="93" y="43"/>
                        <a:pt x="93" y="43"/>
                        <a:pt x="93" y="44"/>
                      </a:cubicBezTo>
                      <a:cubicBezTo>
                        <a:pt x="93" y="44"/>
                        <a:pt x="94" y="44"/>
                        <a:pt x="93" y="45"/>
                      </a:cubicBezTo>
                      <a:cubicBezTo>
                        <a:pt x="93" y="45"/>
                        <a:pt x="95" y="47"/>
                        <a:pt x="95" y="47"/>
                      </a:cubicBezTo>
                      <a:cubicBezTo>
                        <a:pt x="95" y="47"/>
                        <a:pt x="91" y="48"/>
                        <a:pt x="91" y="48"/>
                      </a:cubicBezTo>
                      <a:cubicBezTo>
                        <a:pt x="90" y="49"/>
                        <a:pt x="89" y="48"/>
                        <a:pt x="89" y="48"/>
                      </a:cubicBezTo>
                      <a:cubicBezTo>
                        <a:pt x="89" y="49"/>
                        <a:pt x="89" y="49"/>
                        <a:pt x="89" y="49"/>
                      </a:cubicBezTo>
                      <a:cubicBezTo>
                        <a:pt x="88" y="49"/>
                        <a:pt x="88" y="49"/>
                        <a:pt x="88" y="49"/>
                      </a:cubicBezTo>
                      <a:cubicBezTo>
                        <a:pt x="88" y="49"/>
                        <a:pt x="88" y="49"/>
                        <a:pt x="88" y="49"/>
                      </a:cubicBezTo>
                      <a:cubicBezTo>
                        <a:pt x="87" y="49"/>
                        <a:pt x="86" y="49"/>
                        <a:pt x="86" y="49"/>
                      </a:cubicBezTo>
                      <a:cubicBezTo>
                        <a:pt x="86" y="50"/>
                        <a:pt x="85" y="50"/>
                        <a:pt x="86" y="50"/>
                      </a:cubicBezTo>
                      <a:cubicBezTo>
                        <a:pt x="86" y="50"/>
                        <a:pt x="87" y="50"/>
                        <a:pt x="86" y="51"/>
                      </a:cubicBezTo>
                      <a:cubicBezTo>
                        <a:pt x="85" y="51"/>
                        <a:pt x="85" y="51"/>
                        <a:pt x="85" y="51"/>
                      </a:cubicBezTo>
                      <a:cubicBezTo>
                        <a:pt x="84" y="51"/>
                        <a:pt x="83" y="50"/>
                        <a:pt x="83" y="50"/>
                      </a:cubicBezTo>
                      <a:cubicBezTo>
                        <a:pt x="82" y="49"/>
                        <a:pt x="81" y="49"/>
                        <a:pt x="80" y="49"/>
                      </a:cubicBezTo>
                      <a:cubicBezTo>
                        <a:pt x="79" y="49"/>
                        <a:pt x="79" y="48"/>
                        <a:pt x="79" y="48"/>
                      </a:cubicBezTo>
                      <a:cubicBezTo>
                        <a:pt x="78" y="48"/>
                        <a:pt x="78" y="48"/>
                        <a:pt x="78" y="48"/>
                      </a:cubicBezTo>
                      <a:cubicBezTo>
                        <a:pt x="78" y="48"/>
                        <a:pt x="77" y="48"/>
                        <a:pt x="77" y="48"/>
                      </a:cubicBezTo>
                      <a:cubicBezTo>
                        <a:pt x="77" y="48"/>
                        <a:pt x="77" y="48"/>
                        <a:pt x="77" y="49"/>
                      </a:cubicBezTo>
                      <a:cubicBezTo>
                        <a:pt x="78" y="50"/>
                        <a:pt x="78" y="51"/>
                        <a:pt x="79" y="52"/>
                      </a:cubicBezTo>
                      <a:cubicBezTo>
                        <a:pt x="80" y="52"/>
                        <a:pt x="81" y="54"/>
                        <a:pt x="81" y="54"/>
                      </a:cubicBezTo>
                      <a:cubicBezTo>
                        <a:pt x="82" y="55"/>
                        <a:pt x="82" y="55"/>
                        <a:pt x="81" y="54"/>
                      </a:cubicBezTo>
                      <a:cubicBezTo>
                        <a:pt x="80" y="54"/>
                        <a:pt x="80" y="52"/>
                        <a:pt x="79" y="52"/>
                      </a:cubicBezTo>
                      <a:cubicBezTo>
                        <a:pt x="78" y="52"/>
                        <a:pt x="78" y="52"/>
                        <a:pt x="78" y="52"/>
                      </a:cubicBezTo>
                      <a:cubicBezTo>
                        <a:pt x="77" y="51"/>
                        <a:pt x="78" y="51"/>
                        <a:pt x="77" y="50"/>
                      </a:cubicBezTo>
                      <a:cubicBezTo>
                        <a:pt x="76" y="49"/>
                        <a:pt x="75" y="48"/>
                        <a:pt x="75" y="48"/>
                      </a:cubicBezTo>
                      <a:cubicBezTo>
                        <a:pt x="75" y="48"/>
                        <a:pt x="75" y="48"/>
                        <a:pt x="75" y="48"/>
                      </a:cubicBezTo>
                      <a:cubicBezTo>
                        <a:pt x="75" y="48"/>
                        <a:pt x="75" y="48"/>
                        <a:pt x="75" y="48"/>
                      </a:cubicBezTo>
                      <a:cubicBezTo>
                        <a:pt x="75" y="48"/>
                        <a:pt x="75" y="48"/>
                        <a:pt x="75" y="48"/>
                      </a:cubicBezTo>
                      <a:cubicBezTo>
                        <a:pt x="74" y="48"/>
                        <a:pt x="74" y="48"/>
                        <a:pt x="74" y="48"/>
                      </a:cubicBezTo>
                      <a:cubicBezTo>
                        <a:pt x="74" y="48"/>
                        <a:pt x="74" y="48"/>
                        <a:pt x="74" y="48"/>
                      </a:cubicBezTo>
                      <a:cubicBezTo>
                        <a:pt x="74" y="48"/>
                        <a:pt x="74" y="48"/>
                        <a:pt x="74" y="48"/>
                      </a:cubicBezTo>
                      <a:cubicBezTo>
                        <a:pt x="74" y="48"/>
                        <a:pt x="73" y="48"/>
                        <a:pt x="73" y="48"/>
                      </a:cubicBezTo>
                      <a:cubicBezTo>
                        <a:pt x="73" y="48"/>
                        <a:pt x="72" y="49"/>
                        <a:pt x="72" y="49"/>
                      </a:cubicBezTo>
                      <a:cubicBezTo>
                        <a:pt x="71" y="50"/>
                        <a:pt x="70" y="50"/>
                        <a:pt x="70" y="50"/>
                      </a:cubicBezTo>
                      <a:cubicBezTo>
                        <a:pt x="70" y="50"/>
                        <a:pt x="70" y="50"/>
                        <a:pt x="70" y="50"/>
                      </a:cubicBezTo>
                      <a:cubicBezTo>
                        <a:pt x="72" y="52"/>
                        <a:pt x="72" y="52"/>
                        <a:pt x="72" y="52"/>
                      </a:cubicBezTo>
                      <a:cubicBezTo>
                        <a:pt x="72" y="52"/>
                        <a:pt x="73" y="53"/>
                        <a:pt x="73" y="53"/>
                      </a:cubicBezTo>
                      <a:cubicBezTo>
                        <a:pt x="73" y="53"/>
                        <a:pt x="73" y="53"/>
                        <a:pt x="73" y="53"/>
                      </a:cubicBezTo>
                      <a:cubicBezTo>
                        <a:pt x="73" y="53"/>
                        <a:pt x="74" y="53"/>
                        <a:pt x="74" y="54"/>
                      </a:cubicBezTo>
                      <a:cubicBezTo>
                        <a:pt x="74" y="54"/>
                        <a:pt x="74" y="54"/>
                        <a:pt x="74" y="54"/>
                      </a:cubicBezTo>
                      <a:cubicBezTo>
                        <a:pt x="75" y="56"/>
                        <a:pt x="75" y="56"/>
                        <a:pt x="75" y="56"/>
                      </a:cubicBezTo>
                      <a:cubicBezTo>
                        <a:pt x="75" y="56"/>
                        <a:pt x="75" y="56"/>
                        <a:pt x="75" y="56"/>
                      </a:cubicBezTo>
                      <a:cubicBezTo>
                        <a:pt x="75" y="56"/>
                        <a:pt x="75" y="56"/>
                        <a:pt x="74" y="56"/>
                      </a:cubicBezTo>
                      <a:cubicBezTo>
                        <a:pt x="74" y="56"/>
                        <a:pt x="73" y="54"/>
                        <a:pt x="73" y="54"/>
                      </a:cubicBezTo>
                      <a:cubicBezTo>
                        <a:pt x="72" y="54"/>
                        <a:pt x="72" y="54"/>
                        <a:pt x="72" y="54"/>
                      </a:cubicBezTo>
                      <a:cubicBezTo>
                        <a:pt x="72" y="53"/>
                        <a:pt x="71" y="53"/>
                        <a:pt x="71" y="53"/>
                      </a:cubicBezTo>
                      <a:cubicBezTo>
                        <a:pt x="71" y="53"/>
                        <a:pt x="71" y="53"/>
                        <a:pt x="71" y="53"/>
                      </a:cubicBezTo>
                      <a:cubicBezTo>
                        <a:pt x="71" y="53"/>
                        <a:pt x="71" y="53"/>
                        <a:pt x="71" y="53"/>
                      </a:cubicBezTo>
                      <a:cubicBezTo>
                        <a:pt x="71" y="53"/>
                        <a:pt x="70" y="52"/>
                        <a:pt x="70" y="51"/>
                      </a:cubicBezTo>
                      <a:cubicBezTo>
                        <a:pt x="69" y="51"/>
                        <a:pt x="69" y="50"/>
                        <a:pt x="69" y="50"/>
                      </a:cubicBezTo>
                      <a:cubicBezTo>
                        <a:pt x="69" y="50"/>
                        <a:pt x="69" y="50"/>
                        <a:pt x="69" y="50"/>
                      </a:cubicBezTo>
                      <a:cubicBezTo>
                        <a:pt x="69" y="50"/>
                        <a:pt x="69" y="50"/>
                        <a:pt x="68" y="50"/>
                      </a:cubicBezTo>
                      <a:cubicBezTo>
                        <a:pt x="69" y="50"/>
                        <a:pt x="68" y="50"/>
                        <a:pt x="68" y="50"/>
                      </a:cubicBezTo>
                      <a:cubicBezTo>
                        <a:pt x="67" y="50"/>
                        <a:pt x="67" y="50"/>
                        <a:pt x="67" y="50"/>
                      </a:cubicBezTo>
                      <a:cubicBezTo>
                        <a:pt x="66" y="50"/>
                        <a:pt x="66" y="50"/>
                        <a:pt x="66" y="50"/>
                      </a:cubicBezTo>
                      <a:cubicBezTo>
                        <a:pt x="66" y="51"/>
                        <a:pt x="66" y="51"/>
                        <a:pt x="66" y="51"/>
                      </a:cubicBezTo>
                      <a:cubicBezTo>
                        <a:pt x="66" y="51"/>
                        <a:pt x="66" y="51"/>
                        <a:pt x="66" y="51"/>
                      </a:cubicBezTo>
                      <a:cubicBezTo>
                        <a:pt x="66" y="51"/>
                        <a:pt x="66" y="51"/>
                        <a:pt x="66" y="51"/>
                      </a:cubicBezTo>
                      <a:cubicBezTo>
                        <a:pt x="66" y="51"/>
                        <a:pt x="66" y="51"/>
                        <a:pt x="66" y="51"/>
                      </a:cubicBezTo>
                      <a:cubicBezTo>
                        <a:pt x="66" y="52"/>
                        <a:pt x="66" y="52"/>
                        <a:pt x="66" y="52"/>
                      </a:cubicBezTo>
                      <a:cubicBezTo>
                        <a:pt x="66" y="52"/>
                        <a:pt x="66" y="52"/>
                        <a:pt x="66" y="52"/>
                      </a:cubicBezTo>
                      <a:cubicBezTo>
                        <a:pt x="66" y="52"/>
                        <a:pt x="66" y="52"/>
                        <a:pt x="66" y="52"/>
                      </a:cubicBezTo>
                      <a:cubicBezTo>
                        <a:pt x="66" y="52"/>
                        <a:pt x="66" y="52"/>
                        <a:pt x="66" y="52"/>
                      </a:cubicBezTo>
                      <a:cubicBezTo>
                        <a:pt x="65" y="52"/>
                        <a:pt x="65" y="52"/>
                        <a:pt x="65" y="52"/>
                      </a:cubicBezTo>
                      <a:cubicBezTo>
                        <a:pt x="64" y="52"/>
                        <a:pt x="64" y="52"/>
                        <a:pt x="64" y="52"/>
                      </a:cubicBezTo>
                      <a:cubicBezTo>
                        <a:pt x="64" y="52"/>
                        <a:pt x="64" y="53"/>
                        <a:pt x="64" y="53"/>
                      </a:cubicBezTo>
                      <a:cubicBezTo>
                        <a:pt x="64" y="54"/>
                        <a:pt x="64" y="54"/>
                        <a:pt x="64" y="54"/>
                      </a:cubicBezTo>
                      <a:cubicBezTo>
                        <a:pt x="64" y="54"/>
                        <a:pt x="64" y="54"/>
                        <a:pt x="64" y="54"/>
                      </a:cubicBezTo>
                      <a:cubicBezTo>
                        <a:pt x="64" y="54"/>
                        <a:pt x="64" y="54"/>
                        <a:pt x="64" y="54"/>
                      </a:cubicBezTo>
                      <a:cubicBezTo>
                        <a:pt x="63" y="55"/>
                        <a:pt x="63" y="55"/>
                        <a:pt x="63" y="55"/>
                      </a:cubicBezTo>
                      <a:cubicBezTo>
                        <a:pt x="63" y="55"/>
                        <a:pt x="63" y="55"/>
                        <a:pt x="63" y="55"/>
                      </a:cubicBezTo>
                      <a:cubicBezTo>
                        <a:pt x="63" y="55"/>
                        <a:pt x="63" y="55"/>
                        <a:pt x="63" y="55"/>
                      </a:cubicBezTo>
                      <a:cubicBezTo>
                        <a:pt x="62" y="55"/>
                        <a:pt x="62" y="55"/>
                        <a:pt x="62" y="55"/>
                      </a:cubicBezTo>
                      <a:cubicBezTo>
                        <a:pt x="62" y="55"/>
                        <a:pt x="61" y="55"/>
                        <a:pt x="61" y="55"/>
                      </a:cubicBezTo>
                      <a:cubicBezTo>
                        <a:pt x="61" y="55"/>
                        <a:pt x="61" y="55"/>
                        <a:pt x="61" y="55"/>
                      </a:cubicBezTo>
                      <a:cubicBezTo>
                        <a:pt x="61" y="55"/>
                        <a:pt x="61" y="55"/>
                        <a:pt x="61" y="55"/>
                      </a:cubicBezTo>
                      <a:cubicBezTo>
                        <a:pt x="60" y="55"/>
                        <a:pt x="60" y="55"/>
                        <a:pt x="60" y="55"/>
                      </a:cubicBezTo>
                      <a:cubicBezTo>
                        <a:pt x="58" y="56"/>
                        <a:pt x="58" y="56"/>
                        <a:pt x="58" y="56"/>
                      </a:cubicBezTo>
                      <a:cubicBezTo>
                        <a:pt x="58" y="56"/>
                        <a:pt x="58" y="56"/>
                        <a:pt x="58" y="56"/>
                      </a:cubicBezTo>
                      <a:cubicBezTo>
                        <a:pt x="58" y="56"/>
                        <a:pt x="59" y="56"/>
                        <a:pt x="59" y="56"/>
                      </a:cubicBezTo>
                      <a:cubicBezTo>
                        <a:pt x="60" y="56"/>
                        <a:pt x="59" y="56"/>
                        <a:pt x="59" y="57"/>
                      </a:cubicBezTo>
                      <a:cubicBezTo>
                        <a:pt x="59" y="57"/>
                        <a:pt x="57" y="57"/>
                        <a:pt x="57" y="57"/>
                      </a:cubicBezTo>
                      <a:cubicBezTo>
                        <a:pt x="57" y="57"/>
                        <a:pt x="57" y="57"/>
                        <a:pt x="56" y="57"/>
                      </a:cubicBezTo>
                      <a:cubicBezTo>
                        <a:pt x="55" y="57"/>
                        <a:pt x="55" y="57"/>
                        <a:pt x="55" y="57"/>
                      </a:cubicBezTo>
                      <a:cubicBezTo>
                        <a:pt x="55" y="57"/>
                        <a:pt x="55" y="57"/>
                        <a:pt x="55" y="57"/>
                      </a:cubicBezTo>
                      <a:cubicBezTo>
                        <a:pt x="55" y="57"/>
                        <a:pt x="54" y="58"/>
                        <a:pt x="54" y="58"/>
                      </a:cubicBezTo>
                      <a:cubicBezTo>
                        <a:pt x="53" y="58"/>
                        <a:pt x="52" y="59"/>
                        <a:pt x="52" y="59"/>
                      </a:cubicBezTo>
                      <a:cubicBezTo>
                        <a:pt x="52" y="59"/>
                        <a:pt x="52" y="58"/>
                        <a:pt x="52" y="59"/>
                      </a:cubicBezTo>
                      <a:cubicBezTo>
                        <a:pt x="51" y="59"/>
                        <a:pt x="51" y="59"/>
                        <a:pt x="51" y="59"/>
                      </a:cubicBezTo>
                      <a:cubicBezTo>
                        <a:pt x="50" y="59"/>
                        <a:pt x="50" y="59"/>
                        <a:pt x="50" y="59"/>
                      </a:cubicBezTo>
                      <a:cubicBezTo>
                        <a:pt x="50" y="59"/>
                        <a:pt x="50" y="59"/>
                        <a:pt x="51" y="59"/>
                      </a:cubicBezTo>
                      <a:cubicBezTo>
                        <a:pt x="51" y="59"/>
                        <a:pt x="51" y="59"/>
                        <a:pt x="51" y="59"/>
                      </a:cubicBezTo>
                      <a:cubicBezTo>
                        <a:pt x="51" y="60"/>
                        <a:pt x="50" y="60"/>
                        <a:pt x="50" y="60"/>
                      </a:cubicBezTo>
                      <a:cubicBezTo>
                        <a:pt x="50" y="60"/>
                        <a:pt x="50" y="60"/>
                        <a:pt x="50" y="60"/>
                      </a:cubicBezTo>
                      <a:cubicBezTo>
                        <a:pt x="50" y="60"/>
                        <a:pt x="50" y="60"/>
                        <a:pt x="49" y="60"/>
                      </a:cubicBezTo>
                      <a:cubicBezTo>
                        <a:pt x="49" y="61"/>
                        <a:pt x="50" y="61"/>
                        <a:pt x="49" y="61"/>
                      </a:cubicBezTo>
                      <a:cubicBezTo>
                        <a:pt x="49" y="61"/>
                        <a:pt x="49" y="61"/>
                        <a:pt x="49" y="61"/>
                      </a:cubicBezTo>
                      <a:cubicBezTo>
                        <a:pt x="48" y="61"/>
                        <a:pt x="48" y="61"/>
                        <a:pt x="48" y="61"/>
                      </a:cubicBezTo>
                      <a:cubicBezTo>
                        <a:pt x="48" y="62"/>
                        <a:pt x="48" y="62"/>
                        <a:pt x="48" y="62"/>
                      </a:cubicBezTo>
                      <a:cubicBezTo>
                        <a:pt x="48" y="62"/>
                        <a:pt x="47" y="62"/>
                        <a:pt x="47" y="62"/>
                      </a:cubicBezTo>
                      <a:cubicBezTo>
                        <a:pt x="47" y="62"/>
                        <a:pt x="47" y="62"/>
                        <a:pt x="47" y="62"/>
                      </a:cubicBezTo>
                      <a:cubicBezTo>
                        <a:pt x="47" y="62"/>
                        <a:pt x="46" y="62"/>
                        <a:pt x="46" y="62"/>
                      </a:cubicBezTo>
                      <a:cubicBezTo>
                        <a:pt x="46" y="62"/>
                        <a:pt x="46" y="62"/>
                        <a:pt x="46" y="62"/>
                      </a:cubicBezTo>
                      <a:cubicBezTo>
                        <a:pt x="46" y="62"/>
                        <a:pt x="46" y="62"/>
                        <a:pt x="46" y="62"/>
                      </a:cubicBezTo>
                      <a:cubicBezTo>
                        <a:pt x="45" y="62"/>
                        <a:pt x="45" y="63"/>
                        <a:pt x="45" y="63"/>
                      </a:cubicBezTo>
                      <a:cubicBezTo>
                        <a:pt x="45" y="63"/>
                        <a:pt x="45" y="63"/>
                        <a:pt x="45" y="63"/>
                      </a:cubicBezTo>
                      <a:cubicBezTo>
                        <a:pt x="45" y="63"/>
                        <a:pt x="45" y="63"/>
                        <a:pt x="45" y="63"/>
                      </a:cubicBezTo>
                      <a:cubicBezTo>
                        <a:pt x="45" y="63"/>
                        <a:pt x="44" y="63"/>
                        <a:pt x="44" y="63"/>
                      </a:cubicBezTo>
                      <a:cubicBezTo>
                        <a:pt x="44" y="63"/>
                        <a:pt x="45" y="63"/>
                        <a:pt x="45" y="63"/>
                      </a:cubicBezTo>
                      <a:cubicBezTo>
                        <a:pt x="45" y="64"/>
                        <a:pt x="45" y="64"/>
                        <a:pt x="45" y="64"/>
                      </a:cubicBezTo>
                      <a:cubicBezTo>
                        <a:pt x="45" y="64"/>
                        <a:pt x="44" y="63"/>
                        <a:pt x="44" y="63"/>
                      </a:cubicBezTo>
                      <a:cubicBezTo>
                        <a:pt x="44" y="63"/>
                        <a:pt x="44" y="63"/>
                        <a:pt x="44" y="64"/>
                      </a:cubicBezTo>
                      <a:cubicBezTo>
                        <a:pt x="44" y="64"/>
                        <a:pt x="44" y="64"/>
                        <a:pt x="44" y="64"/>
                      </a:cubicBezTo>
                      <a:cubicBezTo>
                        <a:pt x="44" y="64"/>
                        <a:pt x="44" y="64"/>
                        <a:pt x="44" y="64"/>
                      </a:cubicBezTo>
                      <a:cubicBezTo>
                        <a:pt x="44" y="64"/>
                        <a:pt x="44" y="64"/>
                        <a:pt x="44" y="64"/>
                      </a:cubicBezTo>
                      <a:cubicBezTo>
                        <a:pt x="44" y="64"/>
                        <a:pt x="44" y="65"/>
                        <a:pt x="44" y="65"/>
                      </a:cubicBezTo>
                      <a:cubicBezTo>
                        <a:pt x="44" y="65"/>
                        <a:pt x="44" y="65"/>
                        <a:pt x="45" y="65"/>
                      </a:cubicBezTo>
                      <a:cubicBezTo>
                        <a:pt x="45" y="65"/>
                        <a:pt x="45" y="65"/>
                        <a:pt x="45" y="65"/>
                      </a:cubicBezTo>
                      <a:cubicBezTo>
                        <a:pt x="44" y="65"/>
                        <a:pt x="44" y="65"/>
                        <a:pt x="44" y="65"/>
                      </a:cubicBezTo>
                      <a:cubicBezTo>
                        <a:pt x="44" y="65"/>
                        <a:pt x="44" y="65"/>
                        <a:pt x="44" y="65"/>
                      </a:cubicBezTo>
                      <a:cubicBezTo>
                        <a:pt x="44" y="65"/>
                        <a:pt x="44" y="65"/>
                        <a:pt x="44" y="65"/>
                      </a:cubicBezTo>
                      <a:cubicBezTo>
                        <a:pt x="44" y="66"/>
                        <a:pt x="44" y="66"/>
                        <a:pt x="44" y="66"/>
                      </a:cubicBezTo>
                      <a:cubicBezTo>
                        <a:pt x="44" y="66"/>
                        <a:pt x="44" y="66"/>
                        <a:pt x="44" y="66"/>
                      </a:cubicBezTo>
                      <a:cubicBezTo>
                        <a:pt x="44" y="66"/>
                        <a:pt x="44" y="66"/>
                        <a:pt x="44" y="66"/>
                      </a:cubicBezTo>
                      <a:cubicBezTo>
                        <a:pt x="44" y="66"/>
                        <a:pt x="44" y="66"/>
                        <a:pt x="45" y="66"/>
                      </a:cubicBezTo>
                      <a:cubicBezTo>
                        <a:pt x="46" y="67"/>
                        <a:pt x="46" y="67"/>
                        <a:pt x="46" y="67"/>
                      </a:cubicBezTo>
                      <a:cubicBezTo>
                        <a:pt x="46" y="67"/>
                        <a:pt x="47" y="67"/>
                        <a:pt x="47" y="67"/>
                      </a:cubicBezTo>
                      <a:cubicBezTo>
                        <a:pt x="47" y="68"/>
                        <a:pt x="47" y="68"/>
                        <a:pt x="47" y="68"/>
                      </a:cubicBezTo>
                      <a:cubicBezTo>
                        <a:pt x="47" y="68"/>
                        <a:pt x="47" y="68"/>
                        <a:pt x="47" y="68"/>
                      </a:cubicBezTo>
                      <a:cubicBezTo>
                        <a:pt x="47" y="68"/>
                        <a:pt x="48" y="68"/>
                        <a:pt x="48" y="68"/>
                      </a:cubicBezTo>
                      <a:cubicBezTo>
                        <a:pt x="48" y="68"/>
                        <a:pt x="48" y="68"/>
                        <a:pt x="48" y="68"/>
                      </a:cubicBezTo>
                      <a:cubicBezTo>
                        <a:pt x="48" y="68"/>
                        <a:pt x="48" y="68"/>
                        <a:pt x="48" y="68"/>
                      </a:cubicBezTo>
                      <a:cubicBezTo>
                        <a:pt x="48" y="68"/>
                        <a:pt x="48" y="68"/>
                        <a:pt x="49" y="68"/>
                      </a:cubicBezTo>
                      <a:cubicBezTo>
                        <a:pt x="49" y="68"/>
                        <a:pt x="49" y="68"/>
                        <a:pt x="49" y="68"/>
                      </a:cubicBezTo>
                      <a:cubicBezTo>
                        <a:pt x="50" y="68"/>
                        <a:pt x="50" y="68"/>
                        <a:pt x="50" y="68"/>
                      </a:cubicBezTo>
                      <a:cubicBezTo>
                        <a:pt x="50" y="68"/>
                        <a:pt x="50" y="68"/>
                        <a:pt x="51" y="68"/>
                      </a:cubicBezTo>
                      <a:cubicBezTo>
                        <a:pt x="51" y="68"/>
                        <a:pt x="51" y="68"/>
                        <a:pt x="51" y="68"/>
                      </a:cubicBezTo>
                      <a:cubicBezTo>
                        <a:pt x="52" y="68"/>
                        <a:pt x="52" y="68"/>
                        <a:pt x="52" y="68"/>
                      </a:cubicBezTo>
                      <a:cubicBezTo>
                        <a:pt x="52" y="68"/>
                        <a:pt x="52" y="67"/>
                        <a:pt x="52" y="67"/>
                      </a:cubicBezTo>
                      <a:cubicBezTo>
                        <a:pt x="52" y="67"/>
                        <a:pt x="52" y="67"/>
                        <a:pt x="52" y="67"/>
                      </a:cubicBezTo>
                      <a:cubicBezTo>
                        <a:pt x="52" y="67"/>
                        <a:pt x="52" y="68"/>
                        <a:pt x="53" y="68"/>
                      </a:cubicBezTo>
                      <a:cubicBezTo>
                        <a:pt x="53" y="68"/>
                        <a:pt x="53" y="68"/>
                        <a:pt x="54" y="68"/>
                      </a:cubicBezTo>
                      <a:cubicBezTo>
                        <a:pt x="55" y="68"/>
                        <a:pt x="55" y="69"/>
                        <a:pt x="55" y="69"/>
                      </a:cubicBezTo>
                      <a:cubicBezTo>
                        <a:pt x="55" y="69"/>
                        <a:pt x="55" y="69"/>
                        <a:pt x="55" y="69"/>
                      </a:cubicBezTo>
                      <a:cubicBezTo>
                        <a:pt x="55" y="69"/>
                        <a:pt x="58" y="68"/>
                        <a:pt x="58" y="68"/>
                      </a:cubicBezTo>
                      <a:cubicBezTo>
                        <a:pt x="58" y="68"/>
                        <a:pt x="58" y="69"/>
                        <a:pt x="58" y="69"/>
                      </a:cubicBezTo>
                      <a:cubicBezTo>
                        <a:pt x="59" y="69"/>
                        <a:pt x="59" y="69"/>
                        <a:pt x="59" y="69"/>
                      </a:cubicBezTo>
                      <a:cubicBezTo>
                        <a:pt x="59" y="69"/>
                        <a:pt x="59" y="69"/>
                        <a:pt x="59" y="69"/>
                      </a:cubicBezTo>
                      <a:cubicBezTo>
                        <a:pt x="60" y="69"/>
                        <a:pt x="60" y="69"/>
                        <a:pt x="60" y="69"/>
                      </a:cubicBezTo>
                      <a:cubicBezTo>
                        <a:pt x="60" y="69"/>
                        <a:pt x="60" y="69"/>
                        <a:pt x="60" y="69"/>
                      </a:cubicBezTo>
                      <a:cubicBezTo>
                        <a:pt x="62" y="68"/>
                        <a:pt x="62" y="68"/>
                        <a:pt x="62" y="68"/>
                      </a:cubicBezTo>
                      <a:cubicBezTo>
                        <a:pt x="62" y="68"/>
                        <a:pt x="62" y="68"/>
                        <a:pt x="62" y="68"/>
                      </a:cubicBezTo>
                      <a:cubicBezTo>
                        <a:pt x="62" y="68"/>
                        <a:pt x="63" y="68"/>
                        <a:pt x="63" y="68"/>
                      </a:cubicBezTo>
                      <a:cubicBezTo>
                        <a:pt x="63" y="68"/>
                        <a:pt x="63" y="68"/>
                        <a:pt x="64" y="68"/>
                      </a:cubicBezTo>
                      <a:cubicBezTo>
                        <a:pt x="64" y="68"/>
                        <a:pt x="64" y="68"/>
                        <a:pt x="65" y="68"/>
                      </a:cubicBezTo>
                      <a:cubicBezTo>
                        <a:pt x="65" y="67"/>
                        <a:pt x="65" y="68"/>
                        <a:pt x="66" y="67"/>
                      </a:cubicBezTo>
                      <a:cubicBezTo>
                        <a:pt x="66" y="67"/>
                        <a:pt x="66" y="67"/>
                        <a:pt x="65" y="66"/>
                      </a:cubicBezTo>
                      <a:cubicBezTo>
                        <a:pt x="65" y="66"/>
                        <a:pt x="65" y="66"/>
                        <a:pt x="65" y="66"/>
                      </a:cubicBezTo>
                      <a:cubicBezTo>
                        <a:pt x="65" y="66"/>
                        <a:pt x="65" y="66"/>
                        <a:pt x="66" y="66"/>
                      </a:cubicBezTo>
                      <a:cubicBezTo>
                        <a:pt x="66" y="66"/>
                        <a:pt x="65" y="66"/>
                        <a:pt x="66" y="66"/>
                      </a:cubicBezTo>
                      <a:cubicBezTo>
                        <a:pt x="66" y="65"/>
                        <a:pt x="66" y="65"/>
                        <a:pt x="66" y="65"/>
                      </a:cubicBezTo>
                      <a:cubicBezTo>
                        <a:pt x="66" y="65"/>
                        <a:pt x="65" y="64"/>
                        <a:pt x="66" y="64"/>
                      </a:cubicBezTo>
                      <a:cubicBezTo>
                        <a:pt x="66" y="65"/>
                        <a:pt x="66" y="65"/>
                        <a:pt x="67" y="65"/>
                      </a:cubicBezTo>
                      <a:cubicBezTo>
                        <a:pt x="67" y="65"/>
                        <a:pt x="67" y="65"/>
                        <a:pt x="66" y="66"/>
                      </a:cubicBezTo>
                      <a:cubicBezTo>
                        <a:pt x="66" y="66"/>
                        <a:pt x="66" y="67"/>
                        <a:pt x="66" y="67"/>
                      </a:cubicBezTo>
                      <a:cubicBezTo>
                        <a:pt x="67" y="67"/>
                        <a:pt x="67" y="67"/>
                        <a:pt x="67" y="67"/>
                      </a:cubicBezTo>
                      <a:cubicBezTo>
                        <a:pt x="68" y="67"/>
                        <a:pt x="68" y="67"/>
                        <a:pt x="68" y="67"/>
                      </a:cubicBezTo>
                      <a:cubicBezTo>
                        <a:pt x="68" y="67"/>
                        <a:pt x="69" y="67"/>
                        <a:pt x="69" y="67"/>
                      </a:cubicBezTo>
                      <a:cubicBezTo>
                        <a:pt x="69" y="67"/>
                        <a:pt x="69" y="67"/>
                        <a:pt x="69" y="67"/>
                      </a:cubicBezTo>
                      <a:cubicBezTo>
                        <a:pt x="69" y="67"/>
                        <a:pt x="70" y="67"/>
                        <a:pt x="70" y="67"/>
                      </a:cubicBezTo>
                      <a:cubicBezTo>
                        <a:pt x="71" y="66"/>
                        <a:pt x="70" y="65"/>
                        <a:pt x="70" y="65"/>
                      </a:cubicBezTo>
                      <a:cubicBezTo>
                        <a:pt x="70" y="65"/>
                        <a:pt x="70" y="65"/>
                        <a:pt x="70" y="65"/>
                      </a:cubicBezTo>
                      <a:cubicBezTo>
                        <a:pt x="70" y="65"/>
                        <a:pt x="70" y="65"/>
                        <a:pt x="70" y="65"/>
                      </a:cubicBezTo>
                      <a:cubicBezTo>
                        <a:pt x="70" y="65"/>
                        <a:pt x="71" y="65"/>
                        <a:pt x="71" y="65"/>
                      </a:cubicBezTo>
                      <a:cubicBezTo>
                        <a:pt x="71" y="65"/>
                        <a:pt x="71" y="64"/>
                        <a:pt x="71" y="64"/>
                      </a:cubicBezTo>
                      <a:cubicBezTo>
                        <a:pt x="71" y="64"/>
                        <a:pt x="72" y="64"/>
                        <a:pt x="72" y="64"/>
                      </a:cubicBezTo>
                      <a:cubicBezTo>
                        <a:pt x="72" y="64"/>
                        <a:pt x="72" y="64"/>
                        <a:pt x="72" y="64"/>
                      </a:cubicBezTo>
                      <a:cubicBezTo>
                        <a:pt x="72" y="64"/>
                        <a:pt x="72" y="64"/>
                        <a:pt x="72" y="64"/>
                      </a:cubicBezTo>
                      <a:cubicBezTo>
                        <a:pt x="72" y="64"/>
                        <a:pt x="72" y="64"/>
                        <a:pt x="72" y="64"/>
                      </a:cubicBezTo>
                      <a:cubicBezTo>
                        <a:pt x="72" y="64"/>
                        <a:pt x="71" y="64"/>
                        <a:pt x="71" y="64"/>
                      </a:cubicBezTo>
                      <a:cubicBezTo>
                        <a:pt x="71" y="66"/>
                        <a:pt x="71" y="66"/>
                        <a:pt x="71" y="66"/>
                      </a:cubicBezTo>
                      <a:cubicBezTo>
                        <a:pt x="71" y="66"/>
                        <a:pt x="71" y="66"/>
                        <a:pt x="71" y="66"/>
                      </a:cubicBezTo>
                      <a:cubicBezTo>
                        <a:pt x="71" y="66"/>
                        <a:pt x="71" y="66"/>
                        <a:pt x="71" y="66"/>
                      </a:cubicBezTo>
                      <a:cubicBezTo>
                        <a:pt x="71" y="66"/>
                        <a:pt x="71" y="66"/>
                        <a:pt x="71" y="66"/>
                      </a:cubicBezTo>
                      <a:cubicBezTo>
                        <a:pt x="71" y="66"/>
                        <a:pt x="71" y="66"/>
                        <a:pt x="71" y="66"/>
                      </a:cubicBezTo>
                      <a:cubicBezTo>
                        <a:pt x="72" y="66"/>
                        <a:pt x="72" y="66"/>
                        <a:pt x="72" y="66"/>
                      </a:cubicBezTo>
                      <a:cubicBezTo>
                        <a:pt x="72" y="66"/>
                        <a:pt x="72" y="66"/>
                        <a:pt x="72" y="67"/>
                      </a:cubicBezTo>
                      <a:cubicBezTo>
                        <a:pt x="73" y="67"/>
                        <a:pt x="73" y="67"/>
                        <a:pt x="73" y="67"/>
                      </a:cubicBezTo>
                      <a:cubicBezTo>
                        <a:pt x="73" y="67"/>
                        <a:pt x="74" y="67"/>
                        <a:pt x="74" y="67"/>
                      </a:cubicBezTo>
                      <a:cubicBezTo>
                        <a:pt x="74" y="67"/>
                        <a:pt x="74" y="67"/>
                        <a:pt x="74" y="67"/>
                      </a:cubicBezTo>
                      <a:cubicBezTo>
                        <a:pt x="75" y="67"/>
                        <a:pt x="75" y="67"/>
                        <a:pt x="75" y="67"/>
                      </a:cubicBezTo>
                      <a:cubicBezTo>
                        <a:pt x="75" y="67"/>
                        <a:pt x="74" y="67"/>
                        <a:pt x="74" y="67"/>
                      </a:cubicBezTo>
                      <a:cubicBezTo>
                        <a:pt x="72" y="67"/>
                        <a:pt x="72" y="67"/>
                        <a:pt x="72" y="67"/>
                      </a:cubicBezTo>
                      <a:cubicBezTo>
                        <a:pt x="72" y="67"/>
                        <a:pt x="72" y="67"/>
                        <a:pt x="72" y="67"/>
                      </a:cubicBezTo>
                      <a:cubicBezTo>
                        <a:pt x="70" y="68"/>
                        <a:pt x="70" y="68"/>
                        <a:pt x="70" y="68"/>
                      </a:cubicBezTo>
                      <a:cubicBezTo>
                        <a:pt x="70" y="69"/>
                        <a:pt x="69" y="69"/>
                        <a:pt x="69" y="69"/>
                      </a:cubicBezTo>
                      <a:cubicBezTo>
                        <a:pt x="68" y="69"/>
                        <a:pt x="68" y="69"/>
                        <a:pt x="68" y="69"/>
                      </a:cubicBezTo>
                      <a:cubicBezTo>
                        <a:pt x="68" y="69"/>
                        <a:pt x="68" y="69"/>
                        <a:pt x="68" y="69"/>
                      </a:cubicBezTo>
                      <a:cubicBezTo>
                        <a:pt x="67" y="69"/>
                        <a:pt x="67" y="69"/>
                        <a:pt x="67" y="69"/>
                      </a:cubicBezTo>
                      <a:cubicBezTo>
                        <a:pt x="67" y="69"/>
                        <a:pt x="67" y="69"/>
                        <a:pt x="67" y="69"/>
                      </a:cubicBezTo>
                      <a:cubicBezTo>
                        <a:pt x="67" y="69"/>
                        <a:pt x="66" y="69"/>
                        <a:pt x="66" y="69"/>
                      </a:cubicBezTo>
                      <a:cubicBezTo>
                        <a:pt x="65" y="69"/>
                        <a:pt x="65" y="69"/>
                        <a:pt x="64" y="69"/>
                      </a:cubicBezTo>
                      <a:cubicBezTo>
                        <a:pt x="64" y="69"/>
                        <a:pt x="62" y="69"/>
                        <a:pt x="62" y="69"/>
                      </a:cubicBezTo>
                      <a:cubicBezTo>
                        <a:pt x="61" y="69"/>
                        <a:pt x="63" y="70"/>
                        <a:pt x="64" y="70"/>
                      </a:cubicBezTo>
                      <a:cubicBezTo>
                        <a:pt x="66" y="70"/>
                        <a:pt x="66" y="70"/>
                        <a:pt x="66" y="70"/>
                      </a:cubicBezTo>
                      <a:cubicBezTo>
                        <a:pt x="67" y="70"/>
                        <a:pt x="68" y="70"/>
                        <a:pt x="68" y="70"/>
                      </a:cubicBezTo>
                      <a:cubicBezTo>
                        <a:pt x="68" y="70"/>
                        <a:pt x="68" y="70"/>
                        <a:pt x="69" y="71"/>
                      </a:cubicBezTo>
                      <a:cubicBezTo>
                        <a:pt x="69" y="71"/>
                        <a:pt x="69" y="71"/>
                        <a:pt x="68" y="71"/>
                      </a:cubicBezTo>
                      <a:cubicBezTo>
                        <a:pt x="68" y="71"/>
                        <a:pt x="67" y="71"/>
                        <a:pt x="67" y="72"/>
                      </a:cubicBezTo>
                      <a:cubicBezTo>
                        <a:pt x="67" y="72"/>
                        <a:pt x="66" y="72"/>
                        <a:pt x="66" y="72"/>
                      </a:cubicBezTo>
                      <a:cubicBezTo>
                        <a:pt x="66" y="72"/>
                        <a:pt x="64" y="72"/>
                        <a:pt x="64" y="71"/>
                      </a:cubicBezTo>
                      <a:cubicBezTo>
                        <a:pt x="63" y="71"/>
                        <a:pt x="63" y="71"/>
                        <a:pt x="63" y="71"/>
                      </a:cubicBezTo>
                      <a:cubicBezTo>
                        <a:pt x="62" y="71"/>
                        <a:pt x="61" y="71"/>
                        <a:pt x="61" y="72"/>
                      </a:cubicBezTo>
                      <a:cubicBezTo>
                        <a:pt x="61" y="72"/>
                        <a:pt x="62" y="73"/>
                        <a:pt x="62" y="73"/>
                      </a:cubicBezTo>
                      <a:cubicBezTo>
                        <a:pt x="62" y="73"/>
                        <a:pt x="62" y="73"/>
                        <a:pt x="62" y="73"/>
                      </a:cubicBezTo>
                      <a:cubicBezTo>
                        <a:pt x="62" y="73"/>
                        <a:pt x="61" y="74"/>
                        <a:pt x="61" y="74"/>
                      </a:cubicBezTo>
                      <a:cubicBezTo>
                        <a:pt x="61" y="75"/>
                        <a:pt x="62" y="75"/>
                        <a:pt x="62" y="75"/>
                      </a:cubicBezTo>
                      <a:cubicBezTo>
                        <a:pt x="62" y="75"/>
                        <a:pt x="63" y="75"/>
                        <a:pt x="63" y="75"/>
                      </a:cubicBezTo>
                      <a:cubicBezTo>
                        <a:pt x="64" y="75"/>
                        <a:pt x="64" y="74"/>
                        <a:pt x="64" y="75"/>
                      </a:cubicBezTo>
                      <a:cubicBezTo>
                        <a:pt x="65" y="76"/>
                        <a:pt x="65" y="75"/>
                        <a:pt x="65" y="76"/>
                      </a:cubicBezTo>
                      <a:cubicBezTo>
                        <a:pt x="65" y="76"/>
                        <a:pt x="65" y="76"/>
                        <a:pt x="64" y="76"/>
                      </a:cubicBezTo>
                      <a:cubicBezTo>
                        <a:pt x="64" y="76"/>
                        <a:pt x="64" y="76"/>
                        <a:pt x="64" y="76"/>
                      </a:cubicBezTo>
                      <a:cubicBezTo>
                        <a:pt x="64" y="76"/>
                        <a:pt x="65" y="76"/>
                        <a:pt x="65" y="77"/>
                      </a:cubicBezTo>
                      <a:cubicBezTo>
                        <a:pt x="65" y="77"/>
                        <a:pt x="65" y="77"/>
                        <a:pt x="65" y="77"/>
                      </a:cubicBezTo>
                      <a:cubicBezTo>
                        <a:pt x="64" y="77"/>
                        <a:pt x="64" y="77"/>
                        <a:pt x="64" y="77"/>
                      </a:cubicBezTo>
                      <a:cubicBezTo>
                        <a:pt x="64" y="77"/>
                        <a:pt x="64" y="77"/>
                        <a:pt x="64" y="77"/>
                      </a:cubicBezTo>
                      <a:cubicBezTo>
                        <a:pt x="64" y="78"/>
                        <a:pt x="65" y="78"/>
                        <a:pt x="65" y="78"/>
                      </a:cubicBezTo>
                      <a:cubicBezTo>
                        <a:pt x="65" y="78"/>
                        <a:pt x="65" y="78"/>
                        <a:pt x="65" y="78"/>
                      </a:cubicBezTo>
                      <a:cubicBezTo>
                        <a:pt x="64" y="79"/>
                        <a:pt x="63" y="78"/>
                        <a:pt x="62" y="79"/>
                      </a:cubicBezTo>
                      <a:cubicBezTo>
                        <a:pt x="62" y="79"/>
                        <a:pt x="61" y="79"/>
                        <a:pt x="61" y="79"/>
                      </a:cubicBezTo>
                      <a:cubicBezTo>
                        <a:pt x="61" y="79"/>
                        <a:pt x="61" y="79"/>
                        <a:pt x="61" y="79"/>
                      </a:cubicBezTo>
                      <a:cubicBezTo>
                        <a:pt x="61" y="80"/>
                        <a:pt x="62" y="79"/>
                        <a:pt x="62" y="80"/>
                      </a:cubicBezTo>
                      <a:cubicBezTo>
                        <a:pt x="62" y="80"/>
                        <a:pt x="62" y="80"/>
                        <a:pt x="62" y="80"/>
                      </a:cubicBezTo>
                      <a:cubicBezTo>
                        <a:pt x="61" y="80"/>
                        <a:pt x="61" y="80"/>
                        <a:pt x="61" y="80"/>
                      </a:cubicBezTo>
                      <a:cubicBezTo>
                        <a:pt x="61" y="81"/>
                        <a:pt x="60" y="81"/>
                        <a:pt x="60" y="81"/>
                      </a:cubicBezTo>
                      <a:cubicBezTo>
                        <a:pt x="60" y="81"/>
                        <a:pt x="60" y="81"/>
                        <a:pt x="60" y="81"/>
                      </a:cubicBezTo>
                      <a:cubicBezTo>
                        <a:pt x="60" y="81"/>
                        <a:pt x="60" y="81"/>
                        <a:pt x="59" y="81"/>
                      </a:cubicBezTo>
                      <a:cubicBezTo>
                        <a:pt x="59" y="81"/>
                        <a:pt x="58" y="81"/>
                        <a:pt x="58" y="81"/>
                      </a:cubicBezTo>
                      <a:cubicBezTo>
                        <a:pt x="58" y="82"/>
                        <a:pt x="57" y="82"/>
                        <a:pt x="57" y="82"/>
                      </a:cubicBezTo>
                      <a:cubicBezTo>
                        <a:pt x="57" y="82"/>
                        <a:pt x="57" y="83"/>
                        <a:pt x="57" y="83"/>
                      </a:cubicBezTo>
                      <a:cubicBezTo>
                        <a:pt x="56" y="83"/>
                        <a:pt x="56" y="83"/>
                        <a:pt x="56" y="83"/>
                      </a:cubicBezTo>
                      <a:cubicBezTo>
                        <a:pt x="56" y="83"/>
                        <a:pt x="55" y="83"/>
                        <a:pt x="55" y="84"/>
                      </a:cubicBezTo>
                      <a:cubicBezTo>
                        <a:pt x="55" y="84"/>
                        <a:pt x="55" y="84"/>
                        <a:pt x="55" y="84"/>
                      </a:cubicBezTo>
                      <a:cubicBezTo>
                        <a:pt x="55" y="84"/>
                        <a:pt x="54" y="84"/>
                        <a:pt x="54" y="84"/>
                      </a:cubicBezTo>
                      <a:cubicBezTo>
                        <a:pt x="54" y="84"/>
                        <a:pt x="53" y="84"/>
                        <a:pt x="53" y="84"/>
                      </a:cubicBezTo>
                      <a:cubicBezTo>
                        <a:pt x="53" y="84"/>
                        <a:pt x="52" y="84"/>
                        <a:pt x="52" y="85"/>
                      </a:cubicBezTo>
                      <a:cubicBezTo>
                        <a:pt x="52" y="85"/>
                        <a:pt x="54" y="85"/>
                        <a:pt x="53" y="85"/>
                      </a:cubicBezTo>
                      <a:cubicBezTo>
                        <a:pt x="53" y="85"/>
                        <a:pt x="51" y="85"/>
                        <a:pt x="51" y="85"/>
                      </a:cubicBezTo>
                      <a:cubicBezTo>
                        <a:pt x="51" y="85"/>
                        <a:pt x="51" y="85"/>
                        <a:pt x="51" y="85"/>
                      </a:cubicBezTo>
                      <a:cubicBezTo>
                        <a:pt x="51" y="85"/>
                        <a:pt x="51" y="84"/>
                        <a:pt x="50" y="84"/>
                      </a:cubicBezTo>
                      <a:cubicBezTo>
                        <a:pt x="50" y="84"/>
                        <a:pt x="50" y="84"/>
                        <a:pt x="50" y="84"/>
                      </a:cubicBezTo>
                      <a:cubicBezTo>
                        <a:pt x="50" y="84"/>
                        <a:pt x="50" y="84"/>
                        <a:pt x="50" y="84"/>
                      </a:cubicBezTo>
                      <a:cubicBezTo>
                        <a:pt x="50" y="84"/>
                        <a:pt x="49" y="84"/>
                        <a:pt x="49" y="84"/>
                      </a:cubicBezTo>
                      <a:cubicBezTo>
                        <a:pt x="49" y="84"/>
                        <a:pt x="49" y="84"/>
                        <a:pt x="49" y="84"/>
                      </a:cubicBezTo>
                      <a:cubicBezTo>
                        <a:pt x="48" y="84"/>
                        <a:pt x="48" y="84"/>
                        <a:pt x="48" y="84"/>
                      </a:cubicBezTo>
                      <a:cubicBezTo>
                        <a:pt x="47" y="85"/>
                        <a:pt x="47" y="85"/>
                        <a:pt x="47" y="85"/>
                      </a:cubicBezTo>
                      <a:cubicBezTo>
                        <a:pt x="46" y="85"/>
                        <a:pt x="46" y="85"/>
                        <a:pt x="46" y="85"/>
                      </a:cubicBezTo>
                      <a:cubicBezTo>
                        <a:pt x="46" y="85"/>
                        <a:pt x="46" y="85"/>
                        <a:pt x="45" y="85"/>
                      </a:cubicBezTo>
                      <a:cubicBezTo>
                        <a:pt x="45" y="85"/>
                        <a:pt x="45" y="85"/>
                        <a:pt x="45" y="85"/>
                      </a:cubicBezTo>
                      <a:cubicBezTo>
                        <a:pt x="45" y="85"/>
                        <a:pt x="45" y="85"/>
                        <a:pt x="45" y="85"/>
                      </a:cubicBezTo>
                      <a:cubicBezTo>
                        <a:pt x="45" y="85"/>
                        <a:pt x="45" y="85"/>
                        <a:pt x="45" y="85"/>
                      </a:cubicBezTo>
                      <a:cubicBezTo>
                        <a:pt x="45" y="85"/>
                        <a:pt x="44" y="85"/>
                        <a:pt x="44" y="85"/>
                      </a:cubicBezTo>
                      <a:cubicBezTo>
                        <a:pt x="44" y="85"/>
                        <a:pt x="44" y="85"/>
                        <a:pt x="44" y="85"/>
                      </a:cubicBezTo>
                      <a:cubicBezTo>
                        <a:pt x="44" y="85"/>
                        <a:pt x="43" y="85"/>
                        <a:pt x="43" y="85"/>
                      </a:cubicBezTo>
                      <a:cubicBezTo>
                        <a:pt x="43" y="86"/>
                        <a:pt x="43" y="86"/>
                        <a:pt x="43" y="86"/>
                      </a:cubicBezTo>
                      <a:cubicBezTo>
                        <a:pt x="42" y="86"/>
                        <a:pt x="42" y="86"/>
                        <a:pt x="42" y="86"/>
                      </a:cubicBezTo>
                      <a:cubicBezTo>
                        <a:pt x="42" y="86"/>
                        <a:pt x="42" y="86"/>
                        <a:pt x="42" y="86"/>
                      </a:cubicBezTo>
                      <a:cubicBezTo>
                        <a:pt x="42" y="86"/>
                        <a:pt x="41" y="86"/>
                        <a:pt x="41" y="86"/>
                      </a:cubicBezTo>
                      <a:cubicBezTo>
                        <a:pt x="39" y="86"/>
                        <a:pt x="39" y="86"/>
                        <a:pt x="39" y="86"/>
                      </a:cubicBezTo>
                      <a:cubicBezTo>
                        <a:pt x="39" y="86"/>
                        <a:pt x="39" y="86"/>
                        <a:pt x="38" y="86"/>
                      </a:cubicBezTo>
                      <a:cubicBezTo>
                        <a:pt x="37" y="86"/>
                        <a:pt x="37" y="86"/>
                        <a:pt x="37" y="86"/>
                      </a:cubicBezTo>
                      <a:cubicBezTo>
                        <a:pt x="37" y="86"/>
                        <a:pt x="37" y="86"/>
                        <a:pt x="37" y="87"/>
                      </a:cubicBezTo>
                      <a:cubicBezTo>
                        <a:pt x="37" y="87"/>
                        <a:pt x="37" y="87"/>
                        <a:pt x="36" y="87"/>
                      </a:cubicBezTo>
                      <a:cubicBezTo>
                        <a:pt x="36" y="87"/>
                        <a:pt x="36" y="87"/>
                        <a:pt x="36" y="87"/>
                      </a:cubicBezTo>
                      <a:cubicBezTo>
                        <a:pt x="36" y="87"/>
                        <a:pt x="36" y="87"/>
                        <a:pt x="35" y="87"/>
                      </a:cubicBezTo>
                      <a:cubicBezTo>
                        <a:pt x="35" y="87"/>
                        <a:pt x="35" y="87"/>
                        <a:pt x="34" y="87"/>
                      </a:cubicBezTo>
                      <a:cubicBezTo>
                        <a:pt x="30" y="87"/>
                        <a:pt x="30" y="87"/>
                        <a:pt x="30" y="87"/>
                      </a:cubicBezTo>
                      <a:cubicBezTo>
                        <a:pt x="30" y="87"/>
                        <a:pt x="31" y="88"/>
                        <a:pt x="31" y="88"/>
                      </a:cubicBezTo>
                      <a:cubicBezTo>
                        <a:pt x="31" y="88"/>
                        <a:pt x="30" y="88"/>
                        <a:pt x="29" y="88"/>
                      </a:cubicBezTo>
                      <a:cubicBezTo>
                        <a:pt x="29" y="89"/>
                        <a:pt x="28" y="89"/>
                        <a:pt x="27" y="89"/>
                      </a:cubicBezTo>
                      <a:cubicBezTo>
                        <a:pt x="27" y="89"/>
                        <a:pt x="29" y="90"/>
                        <a:pt x="29" y="90"/>
                      </a:cubicBezTo>
                      <a:cubicBezTo>
                        <a:pt x="29" y="90"/>
                        <a:pt x="30" y="90"/>
                        <a:pt x="30" y="90"/>
                      </a:cubicBezTo>
                      <a:cubicBezTo>
                        <a:pt x="30" y="90"/>
                        <a:pt x="30" y="90"/>
                        <a:pt x="30" y="90"/>
                      </a:cubicBezTo>
                      <a:cubicBezTo>
                        <a:pt x="30" y="90"/>
                        <a:pt x="30" y="90"/>
                        <a:pt x="30" y="90"/>
                      </a:cubicBezTo>
                      <a:cubicBezTo>
                        <a:pt x="30" y="90"/>
                        <a:pt x="29" y="90"/>
                        <a:pt x="29" y="90"/>
                      </a:cubicBezTo>
                      <a:cubicBezTo>
                        <a:pt x="29" y="90"/>
                        <a:pt x="28" y="90"/>
                        <a:pt x="28" y="90"/>
                      </a:cubicBezTo>
                      <a:cubicBezTo>
                        <a:pt x="28" y="90"/>
                        <a:pt x="28" y="90"/>
                        <a:pt x="28" y="90"/>
                      </a:cubicBezTo>
                      <a:cubicBezTo>
                        <a:pt x="28" y="90"/>
                        <a:pt x="28" y="90"/>
                        <a:pt x="28" y="90"/>
                      </a:cubicBezTo>
                      <a:cubicBezTo>
                        <a:pt x="28" y="90"/>
                        <a:pt x="28" y="90"/>
                        <a:pt x="28" y="90"/>
                      </a:cubicBezTo>
                      <a:cubicBezTo>
                        <a:pt x="28" y="90"/>
                        <a:pt x="27" y="90"/>
                        <a:pt x="27" y="90"/>
                      </a:cubicBezTo>
                      <a:cubicBezTo>
                        <a:pt x="27" y="90"/>
                        <a:pt x="27" y="90"/>
                        <a:pt x="27" y="90"/>
                      </a:cubicBezTo>
                      <a:cubicBezTo>
                        <a:pt x="27" y="90"/>
                        <a:pt x="27" y="90"/>
                        <a:pt x="27" y="90"/>
                      </a:cubicBezTo>
                      <a:cubicBezTo>
                        <a:pt x="27" y="91"/>
                        <a:pt x="27" y="91"/>
                        <a:pt x="27" y="91"/>
                      </a:cubicBezTo>
                      <a:cubicBezTo>
                        <a:pt x="27" y="91"/>
                        <a:pt x="27" y="91"/>
                        <a:pt x="27" y="91"/>
                      </a:cubicBezTo>
                      <a:cubicBezTo>
                        <a:pt x="27" y="91"/>
                        <a:pt x="27" y="91"/>
                        <a:pt x="27" y="91"/>
                      </a:cubicBezTo>
                      <a:cubicBezTo>
                        <a:pt x="27" y="91"/>
                        <a:pt x="26" y="91"/>
                        <a:pt x="26" y="91"/>
                      </a:cubicBezTo>
                      <a:cubicBezTo>
                        <a:pt x="26" y="91"/>
                        <a:pt x="24" y="91"/>
                        <a:pt x="25" y="92"/>
                      </a:cubicBezTo>
                      <a:cubicBezTo>
                        <a:pt x="25" y="92"/>
                        <a:pt x="23" y="91"/>
                        <a:pt x="23" y="91"/>
                      </a:cubicBezTo>
                      <a:cubicBezTo>
                        <a:pt x="23" y="92"/>
                        <a:pt x="22" y="92"/>
                        <a:pt x="22" y="92"/>
                      </a:cubicBezTo>
                      <a:cubicBezTo>
                        <a:pt x="22" y="92"/>
                        <a:pt x="22" y="92"/>
                        <a:pt x="22" y="92"/>
                      </a:cubicBezTo>
                      <a:cubicBezTo>
                        <a:pt x="22" y="92"/>
                        <a:pt x="21" y="92"/>
                        <a:pt x="21" y="92"/>
                      </a:cubicBezTo>
                      <a:cubicBezTo>
                        <a:pt x="20" y="92"/>
                        <a:pt x="18" y="93"/>
                        <a:pt x="18" y="93"/>
                      </a:cubicBezTo>
                      <a:cubicBezTo>
                        <a:pt x="16" y="93"/>
                        <a:pt x="15" y="95"/>
                        <a:pt x="15" y="95"/>
                      </a:cubicBezTo>
                      <a:cubicBezTo>
                        <a:pt x="15" y="95"/>
                        <a:pt x="14" y="95"/>
                        <a:pt x="14" y="95"/>
                      </a:cubicBezTo>
                      <a:cubicBezTo>
                        <a:pt x="13" y="95"/>
                        <a:pt x="13" y="95"/>
                        <a:pt x="13" y="95"/>
                      </a:cubicBezTo>
                      <a:cubicBezTo>
                        <a:pt x="12" y="95"/>
                        <a:pt x="12" y="95"/>
                        <a:pt x="12" y="95"/>
                      </a:cubicBezTo>
                      <a:cubicBezTo>
                        <a:pt x="11" y="96"/>
                        <a:pt x="11" y="96"/>
                        <a:pt x="11" y="96"/>
                      </a:cubicBezTo>
                      <a:cubicBezTo>
                        <a:pt x="11" y="96"/>
                        <a:pt x="11" y="96"/>
                        <a:pt x="10" y="96"/>
                      </a:cubicBezTo>
                      <a:cubicBezTo>
                        <a:pt x="10" y="96"/>
                        <a:pt x="10" y="96"/>
                        <a:pt x="10" y="96"/>
                      </a:cubicBezTo>
                      <a:cubicBezTo>
                        <a:pt x="9" y="96"/>
                        <a:pt x="9" y="96"/>
                        <a:pt x="9" y="97"/>
                      </a:cubicBezTo>
                      <a:cubicBezTo>
                        <a:pt x="6" y="97"/>
                        <a:pt x="6" y="97"/>
                        <a:pt x="6" y="97"/>
                      </a:cubicBezTo>
                      <a:cubicBezTo>
                        <a:pt x="5" y="97"/>
                        <a:pt x="5" y="97"/>
                        <a:pt x="5" y="97"/>
                      </a:cubicBezTo>
                      <a:cubicBezTo>
                        <a:pt x="5" y="97"/>
                        <a:pt x="5" y="97"/>
                        <a:pt x="5" y="97"/>
                      </a:cubicBezTo>
                      <a:cubicBezTo>
                        <a:pt x="4" y="98"/>
                        <a:pt x="4" y="98"/>
                        <a:pt x="4" y="98"/>
                      </a:cubicBezTo>
                      <a:cubicBezTo>
                        <a:pt x="4" y="98"/>
                        <a:pt x="4" y="98"/>
                        <a:pt x="4" y="98"/>
                      </a:cubicBezTo>
                      <a:cubicBezTo>
                        <a:pt x="4" y="98"/>
                        <a:pt x="4" y="98"/>
                        <a:pt x="4" y="98"/>
                      </a:cubicBezTo>
                      <a:cubicBezTo>
                        <a:pt x="4" y="98"/>
                        <a:pt x="4" y="98"/>
                        <a:pt x="4" y="98"/>
                      </a:cubicBezTo>
                      <a:cubicBezTo>
                        <a:pt x="4" y="98"/>
                        <a:pt x="4" y="98"/>
                        <a:pt x="4" y="98"/>
                      </a:cubicBezTo>
                      <a:cubicBezTo>
                        <a:pt x="4" y="98"/>
                        <a:pt x="5" y="98"/>
                        <a:pt x="5" y="98"/>
                      </a:cubicBezTo>
                      <a:cubicBezTo>
                        <a:pt x="5" y="98"/>
                        <a:pt x="5" y="98"/>
                        <a:pt x="5" y="98"/>
                      </a:cubicBezTo>
                      <a:cubicBezTo>
                        <a:pt x="4" y="98"/>
                        <a:pt x="4" y="98"/>
                        <a:pt x="4" y="98"/>
                      </a:cubicBezTo>
                      <a:cubicBezTo>
                        <a:pt x="4" y="98"/>
                        <a:pt x="4" y="98"/>
                        <a:pt x="4" y="98"/>
                      </a:cubicBezTo>
                      <a:cubicBezTo>
                        <a:pt x="4" y="98"/>
                        <a:pt x="4" y="98"/>
                        <a:pt x="4" y="98"/>
                      </a:cubicBezTo>
                      <a:cubicBezTo>
                        <a:pt x="4" y="98"/>
                        <a:pt x="4" y="98"/>
                        <a:pt x="4" y="98"/>
                      </a:cubicBezTo>
                      <a:cubicBezTo>
                        <a:pt x="3" y="98"/>
                        <a:pt x="3" y="98"/>
                        <a:pt x="3" y="98"/>
                      </a:cubicBezTo>
                      <a:cubicBezTo>
                        <a:pt x="3" y="98"/>
                        <a:pt x="3" y="98"/>
                        <a:pt x="3" y="98"/>
                      </a:cubicBezTo>
                      <a:cubicBezTo>
                        <a:pt x="3" y="98"/>
                        <a:pt x="6" y="99"/>
                        <a:pt x="6" y="99"/>
                      </a:cubicBezTo>
                      <a:cubicBezTo>
                        <a:pt x="6" y="99"/>
                        <a:pt x="4" y="99"/>
                        <a:pt x="3" y="99"/>
                      </a:cubicBezTo>
                      <a:cubicBezTo>
                        <a:pt x="3" y="99"/>
                        <a:pt x="1" y="99"/>
                        <a:pt x="1" y="99"/>
                      </a:cubicBezTo>
                      <a:cubicBezTo>
                        <a:pt x="1" y="99"/>
                        <a:pt x="1" y="99"/>
                        <a:pt x="1" y="100"/>
                      </a:cubicBezTo>
                      <a:cubicBezTo>
                        <a:pt x="1" y="100"/>
                        <a:pt x="1" y="100"/>
                        <a:pt x="1" y="100"/>
                      </a:cubicBezTo>
                      <a:cubicBezTo>
                        <a:pt x="1" y="100"/>
                        <a:pt x="1" y="100"/>
                        <a:pt x="1" y="100"/>
                      </a:cubicBezTo>
                      <a:cubicBezTo>
                        <a:pt x="1" y="100"/>
                        <a:pt x="1" y="100"/>
                        <a:pt x="1"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1" y="100"/>
                        <a:pt x="1" y="100"/>
                        <a:pt x="1" y="100"/>
                      </a:cubicBezTo>
                      <a:cubicBezTo>
                        <a:pt x="1" y="100"/>
                        <a:pt x="1" y="101"/>
                        <a:pt x="1" y="101"/>
                      </a:cubicBezTo>
                      <a:cubicBezTo>
                        <a:pt x="0" y="101"/>
                        <a:pt x="0" y="101"/>
                        <a:pt x="1" y="101"/>
                      </a:cubicBezTo>
                      <a:cubicBezTo>
                        <a:pt x="2" y="101"/>
                        <a:pt x="2" y="101"/>
                        <a:pt x="2" y="101"/>
                      </a:cubicBezTo>
                      <a:cubicBezTo>
                        <a:pt x="2" y="101"/>
                        <a:pt x="2" y="101"/>
                        <a:pt x="2" y="101"/>
                      </a:cubicBezTo>
                      <a:cubicBezTo>
                        <a:pt x="2" y="101"/>
                        <a:pt x="2" y="101"/>
                        <a:pt x="2" y="101"/>
                      </a:cubicBezTo>
                      <a:cubicBezTo>
                        <a:pt x="3" y="101"/>
                        <a:pt x="3" y="102"/>
                        <a:pt x="3" y="102"/>
                      </a:cubicBezTo>
                      <a:cubicBezTo>
                        <a:pt x="3" y="102"/>
                        <a:pt x="2" y="102"/>
                        <a:pt x="2" y="102"/>
                      </a:cubicBezTo>
                      <a:cubicBezTo>
                        <a:pt x="2" y="102"/>
                        <a:pt x="2" y="102"/>
                        <a:pt x="2" y="102"/>
                      </a:cubicBezTo>
                      <a:cubicBezTo>
                        <a:pt x="1" y="102"/>
                        <a:pt x="1" y="102"/>
                        <a:pt x="1" y="102"/>
                      </a:cubicBezTo>
                      <a:cubicBezTo>
                        <a:pt x="1" y="102"/>
                        <a:pt x="2" y="102"/>
                        <a:pt x="2" y="102"/>
                      </a:cubicBezTo>
                      <a:cubicBezTo>
                        <a:pt x="2" y="102"/>
                        <a:pt x="1" y="102"/>
                        <a:pt x="1" y="102"/>
                      </a:cubicBezTo>
                      <a:cubicBezTo>
                        <a:pt x="2" y="102"/>
                        <a:pt x="2" y="102"/>
                        <a:pt x="2" y="102"/>
                      </a:cubicBezTo>
                      <a:cubicBezTo>
                        <a:pt x="2" y="102"/>
                        <a:pt x="2" y="103"/>
                        <a:pt x="2" y="103"/>
                      </a:cubicBezTo>
                      <a:cubicBezTo>
                        <a:pt x="2" y="103"/>
                        <a:pt x="2" y="103"/>
                        <a:pt x="2" y="103"/>
                      </a:cubicBezTo>
                      <a:cubicBezTo>
                        <a:pt x="2" y="103"/>
                        <a:pt x="1" y="103"/>
                        <a:pt x="1" y="103"/>
                      </a:cubicBezTo>
                      <a:cubicBezTo>
                        <a:pt x="1" y="103"/>
                        <a:pt x="0" y="103"/>
                        <a:pt x="0" y="103"/>
                      </a:cubicBezTo>
                      <a:cubicBezTo>
                        <a:pt x="0" y="103"/>
                        <a:pt x="0" y="103"/>
                        <a:pt x="0" y="103"/>
                      </a:cubicBezTo>
                      <a:cubicBezTo>
                        <a:pt x="0" y="103"/>
                        <a:pt x="0" y="104"/>
                        <a:pt x="0" y="104"/>
                      </a:cubicBezTo>
                      <a:cubicBezTo>
                        <a:pt x="0" y="104"/>
                        <a:pt x="1" y="104"/>
                        <a:pt x="1" y="104"/>
                      </a:cubicBezTo>
                      <a:cubicBezTo>
                        <a:pt x="1" y="104"/>
                        <a:pt x="2" y="105"/>
                        <a:pt x="2" y="105"/>
                      </a:cubicBezTo>
                      <a:cubicBezTo>
                        <a:pt x="3" y="105"/>
                        <a:pt x="4" y="105"/>
                        <a:pt x="4" y="105"/>
                      </a:cubicBezTo>
                      <a:cubicBezTo>
                        <a:pt x="4" y="105"/>
                        <a:pt x="4" y="105"/>
                        <a:pt x="4" y="105"/>
                      </a:cubicBezTo>
                      <a:cubicBezTo>
                        <a:pt x="4" y="105"/>
                        <a:pt x="4" y="105"/>
                        <a:pt x="5" y="105"/>
                      </a:cubicBezTo>
                      <a:cubicBezTo>
                        <a:pt x="5" y="105"/>
                        <a:pt x="5" y="105"/>
                        <a:pt x="5" y="105"/>
                      </a:cubicBezTo>
                      <a:cubicBezTo>
                        <a:pt x="6" y="105"/>
                        <a:pt x="6" y="105"/>
                        <a:pt x="6" y="105"/>
                      </a:cubicBezTo>
                      <a:cubicBezTo>
                        <a:pt x="6" y="105"/>
                        <a:pt x="6" y="106"/>
                        <a:pt x="6" y="106"/>
                      </a:cubicBezTo>
                      <a:cubicBezTo>
                        <a:pt x="6" y="106"/>
                        <a:pt x="6" y="106"/>
                        <a:pt x="6" y="106"/>
                      </a:cubicBezTo>
                      <a:cubicBezTo>
                        <a:pt x="5" y="106"/>
                        <a:pt x="6" y="106"/>
                        <a:pt x="6" y="106"/>
                      </a:cubicBezTo>
                      <a:cubicBezTo>
                        <a:pt x="6" y="107"/>
                        <a:pt x="6" y="107"/>
                        <a:pt x="6" y="107"/>
                      </a:cubicBezTo>
                      <a:cubicBezTo>
                        <a:pt x="6" y="107"/>
                        <a:pt x="6" y="107"/>
                        <a:pt x="6" y="107"/>
                      </a:cubicBezTo>
                      <a:cubicBezTo>
                        <a:pt x="7" y="107"/>
                        <a:pt x="6" y="107"/>
                        <a:pt x="7" y="107"/>
                      </a:cubicBezTo>
                      <a:cubicBezTo>
                        <a:pt x="7" y="107"/>
                        <a:pt x="7" y="107"/>
                        <a:pt x="7" y="107"/>
                      </a:cubicBezTo>
                      <a:cubicBezTo>
                        <a:pt x="8" y="108"/>
                        <a:pt x="8" y="108"/>
                        <a:pt x="8" y="108"/>
                      </a:cubicBezTo>
                      <a:cubicBezTo>
                        <a:pt x="8" y="108"/>
                        <a:pt x="8" y="108"/>
                        <a:pt x="8" y="108"/>
                      </a:cubicBezTo>
                      <a:cubicBezTo>
                        <a:pt x="9" y="108"/>
                        <a:pt x="9" y="108"/>
                        <a:pt x="9" y="108"/>
                      </a:cubicBezTo>
                      <a:cubicBezTo>
                        <a:pt x="10" y="107"/>
                        <a:pt x="10" y="107"/>
                        <a:pt x="10" y="107"/>
                      </a:cubicBezTo>
                      <a:cubicBezTo>
                        <a:pt x="10" y="107"/>
                        <a:pt x="10" y="108"/>
                        <a:pt x="11" y="108"/>
                      </a:cubicBezTo>
                      <a:cubicBezTo>
                        <a:pt x="11" y="108"/>
                        <a:pt x="11" y="108"/>
                        <a:pt x="11" y="108"/>
                      </a:cubicBezTo>
                      <a:cubicBezTo>
                        <a:pt x="10" y="108"/>
                        <a:pt x="10" y="108"/>
                        <a:pt x="10" y="108"/>
                      </a:cubicBezTo>
                      <a:cubicBezTo>
                        <a:pt x="10" y="109"/>
                        <a:pt x="10" y="109"/>
                        <a:pt x="10" y="109"/>
                      </a:cubicBezTo>
                      <a:cubicBezTo>
                        <a:pt x="10" y="109"/>
                        <a:pt x="11" y="109"/>
                        <a:pt x="11" y="109"/>
                      </a:cubicBezTo>
                      <a:cubicBezTo>
                        <a:pt x="13" y="108"/>
                        <a:pt x="13" y="108"/>
                        <a:pt x="13" y="108"/>
                      </a:cubicBezTo>
                      <a:cubicBezTo>
                        <a:pt x="13" y="108"/>
                        <a:pt x="13" y="108"/>
                        <a:pt x="13" y="108"/>
                      </a:cubicBezTo>
                      <a:cubicBezTo>
                        <a:pt x="13" y="108"/>
                        <a:pt x="14" y="108"/>
                        <a:pt x="14" y="108"/>
                      </a:cubicBezTo>
                      <a:cubicBezTo>
                        <a:pt x="14" y="108"/>
                        <a:pt x="14" y="108"/>
                        <a:pt x="14" y="108"/>
                      </a:cubicBezTo>
                      <a:cubicBezTo>
                        <a:pt x="14" y="108"/>
                        <a:pt x="14" y="109"/>
                        <a:pt x="14" y="109"/>
                      </a:cubicBezTo>
                      <a:cubicBezTo>
                        <a:pt x="12" y="110"/>
                        <a:pt x="12" y="110"/>
                        <a:pt x="12" y="110"/>
                      </a:cubicBezTo>
                      <a:cubicBezTo>
                        <a:pt x="12" y="110"/>
                        <a:pt x="12" y="110"/>
                        <a:pt x="12" y="110"/>
                      </a:cubicBezTo>
                      <a:cubicBezTo>
                        <a:pt x="13" y="110"/>
                        <a:pt x="13" y="110"/>
                        <a:pt x="13" y="110"/>
                      </a:cubicBezTo>
                      <a:cubicBezTo>
                        <a:pt x="13" y="110"/>
                        <a:pt x="13" y="110"/>
                        <a:pt x="14" y="110"/>
                      </a:cubicBezTo>
                      <a:cubicBezTo>
                        <a:pt x="17" y="110"/>
                        <a:pt x="17" y="110"/>
                        <a:pt x="17" y="110"/>
                      </a:cubicBezTo>
                      <a:cubicBezTo>
                        <a:pt x="17" y="110"/>
                        <a:pt x="18" y="110"/>
                        <a:pt x="18" y="110"/>
                      </a:cubicBezTo>
                      <a:cubicBezTo>
                        <a:pt x="19" y="110"/>
                        <a:pt x="19" y="110"/>
                        <a:pt x="19" y="110"/>
                      </a:cubicBezTo>
                      <a:cubicBezTo>
                        <a:pt x="19" y="109"/>
                        <a:pt x="19" y="109"/>
                        <a:pt x="19" y="109"/>
                      </a:cubicBezTo>
                      <a:cubicBezTo>
                        <a:pt x="19" y="109"/>
                        <a:pt x="19" y="109"/>
                        <a:pt x="19" y="109"/>
                      </a:cubicBezTo>
                      <a:cubicBezTo>
                        <a:pt x="20" y="109"/>
                        <a:pt x="20" y="109"/>
                        <a:pt x="20" y="109"/>
                      </a:cubicBezTo>
                      <a:cubicBezTo>
                        <a:pt x="21" y="109"/>
                        <a:pt x="21" y="109"/>
                        <a:pt x="21" y="109"/>
                      </a:cubicBezTo>
                      <a:cubicBezTo>
                        <a:pt x="21" y="109"/>
                        <a:pt x="22" y="109"/>
                        <a:pt x="22" y="109"/>
                      </a:cubicBezTo>
                      <a:cubicBezTo>
                        <a:pt x="22" y="109"/>
                        <a:pt x="22" y="109"/>
                        <a:pt x="22" y="109"/>
                      </a:cubicBezTo>
                      <a:cubicBezTo>
                        <a:pt x="22" y="109"/>
                        <a:pt x="22" y="109"/>
                        <a:pt x="22" y="109"/>
                      </a:cubicBezTo>
                      <a:cubicBezTo>
                        <a:pt x="18" y="111"/>
                        <a:pt x="18" y="111"/>
                        <a:pt x="18" y="111"/>
                      </a:cubicBezTo>
                      <a:cubicBezTo>
                        <a:pt x="18" y="111"/>
                        <a:pt x="18" y="111"/>
                        <a:pt x="18" y="111"/>
                      </a:cubicBezTo>
                      <a:cubicBezTo>
                        <a:pt x="18" y="112"/>
                        <a:pt x="19" y="112"/>
                        <a:pt x="19" y="112"/>
                      </a:cubicBezTo>
                      <a:cubicBezTo>
                        <a:pt x="19" y="112"/>
                        <a:pt x="20" y="112"/>
                        <a:pt x="21" y="112"/>
                      </a:cubicBezTo>
                      <a:cubicBezTo>
                        <a:pt x="21" y="112"/>
                        <a:pt x="22" y="112"/>
                        <a:pt x="22" y="112"/>
                      </a:cubicBezTo>
                      <a:cubicBezTo>
                        <a:pt x="22" y="112"/>
                        <a:pt x="23" y="112"/>
                        <a:pt x="23" y="112"/>
                      </a:cubicBezTo>
                      <a:cubicBezTo>
                        <a:pt x="23" y="112"/>
                        <a:pt x="23" y="112"/>
                        <a:pt x="23" y="112"/>
                      </a:cubicBezTo>
                      <a:cubicBezTo>
                        <a:pt x="23" y="112"/>
                        <a:pt x="23" y="112"/>
                        <a:pt x="24" y="112"/>
                      </a:cubicBezTo>
                      <a:cubicBezTo>
                        <a:pt x="24" y="112"/>
                        <a:pt x="25" y="112"/>
                        <a:pt x="25" y="111"/>
                      </a:cubicBezTo>
                      <a:cubicBezTo>
                        <a:pt x="26" y="111"/>
                        <a:pt x="27" y="111"/>
                        <a:pt x="27" y="111"/>
                      </a:cubicBezTo>
                      <a:cubicBezTo>
                        <a:pt x="27" y="111"/>
                        <a:pt x="30" y="111"/>
                        <a:pt x="30" y="111"/>
                      </a:cubicBezTo>
                      <a:cubicBezTo>
                        <a:pt x="30" y="111"/>
                        <a:pt x="30" y="111"/>
                        <a:pt x="30" y="111"/>
                      </a:cubicBezTo>
                      <a:cubicBezTo>
                        <a:pt x="30" y="111"/>
                        <a:pt x="30" y="112"/>
                        <a:pt x="30" y="112"/>
                      </a:cubicBezTo>
                      <a:cubicBezTo>
                        <a:pt x="26" y="112"/>
                        <a:pt x="26" y="112"/>
                        <a:pt x="26" y="112"/>
                      </a:cubicBezTo>
                      <a:cubicBezTo>
                        <a:pt x="26" y="112"/>
                        <a:pt x="26" y="112"/>
                        <a:pt x="26" y="112"/>
                      </a:cubicBezTo>
                      <a:cubicBezTo>
                        <a:pt x="26" y="112"/>
                        <a:pt x="26" y="112"/>
                        <a:pt x="25" y="112"/>
                      </a:cubicBezTo>
                      <a:cubicBezTo>
                        <a:pt x="25" y="112"/>
                        <a:pt x="25" y="113"/>
                        <a:pt x="24" y="113"/>
                      </a:cubicBezTo>
                      <a:cubicBezTo>
                        <a:pt x="24" y="113"/>
                        <a:pt x="24" y="113"/>
                        <a:pt x="24" y="113"/>
                      </a:cubicBezTo>
                      <a:cubicBezTo>
                        <a:pt x="24" y="113"/>
                        <a:pt x="23" y="113"/>
                        <a:pt x="23" y="113"/>
                      </a:cubicBezTo>
                      <a:cubicBezTo>
                        <a:pt x="23" y="113"/>
                        <a:pt x="23" y="113"/>
                        <a:pt x="23" y="113"/>
                      </a:cubicBezTo>
                      <a:cubicBezTo>
                        <a:pt x="23" y="113"/>
                        <a:pt x="22" y="113"/>
                        <a:pt x="22" y="113"/>
                      </a:cubicBezTo>
                      <a:cubicBezTo>
                        <a:pt x="22" y="113"/>
                        <a:pt x="22" y="113"/>
                        <a:pt x="22" y="113"/>
                      </a:cubicBezTo>
                      <a:cubicBezTo>
                        <a:pt x="22" y="113"/>
                        <a:pt x="22" y="113"/>
                        <a:pt x="21" y="113"/>
                      </a:cubicBezTo>
                      <a:cubicBezTo>
                        <a:pt x="21" y="113"/>
                        <a:pt x="21" y="114"/>
                        <a:pt x="21" y="114"/>
                      </a:cubicBezTo>
                      <a:cubicBezTo>
                        <a:pt x="21" y="114"/>
                        <a:pt x="23" y="114"/>
                        <a:pt x="23" y="114"/>
                      </a:cubicBezTo>
                      <a:cubicBezTo>
                        <a:pt x="24" y="114"/>
                        <a:pt x="24" y="114"/>
                        <a:pt x="24" y="114"/>
                      </a:cubicBezTo>
                      <a:cubicBezTo>
                        <a:pt x="25" y="114"/>
                        <a:pt x="25" y="114"/>
                        <a:pt x="25" y="114"/>
                      </a:cubicBezTo>
                      <a:cubicBezTo>
                        <a:pt x="25" y="114"/>
                        <a:pt x="25" y="114"/>
                        <a:pt x="25" y="114"/>
                      </a:cubicBezTo>
                      <a:cubicBezTo>
                        <a:pt x="25" y="114"/>
                        <a:pt x="26" y="115"/>
                        <a:pt x="26" y="115"/>
                      </a:cubicBezTo>
                      <a:cubicBezTo>
                        <a:pt x="26" y="115"/>
                        <a:pt x="26" y="115"/>
                        <a:pt x="26" y="115"/>
                      </a:cubicBezTo>
                      <a:cubicBezTo>
                        <a:pt x="27" y="115"/>
                        <a:pt x="27" y="115"/>
                        <a:pt x="27" y="115"/>
                      </a:cubicBezTo>
                      <a:cubicBezTo>
                        <a:pt x="28" y="115"/>
                        <a:pt x="28" y="115"/>
                        <a:pt x="28" y="115"/>
                      </a:cubicBezTo>
                      <a:cubicBezTo>
                        <a:pt x="28" y="115"/>
                        <a:pt x="28" y="115"/>
                        <a:pt x="28" y="115"/>
                      </a:cubicBezTo>
                      <a:cubicBezTo>
                        <a:pt x="28" y="115"/>
                        <a:pt x="28" y="115"/>
                        <a:pt x="28" y="115"/>
                      </a:cubicBezTo>
                      <a:cubicBezTo>
                        <a:pt x="29" y="115"/>
                        <a:pt x="29" y="115"/>
                        <a:pt x="29" y="115"/>
                      </a:cubicBezTo>
                      <a:cubicBezTo>
                        <a:pt x="30" y="115"/>
                        <a:pt x="30" y="116"/>
                        <a:pt x="30" y="116"/>
                      </a:cubicBezTo>
                      <a:cubicBezTo>
                        <a:pt x="31" y="116"/>
                        <a:pt x="31" y="115"/>
                        <a:pt x="32" y="115"/>
                      </a:cubicBezTo>
                      <a:cubicBezTo>
                        <a:pt x="35" y="115"/>
                        <a:pt x="35" y="115"/>
                        <a:pt x="35" y="115"/>
                      </a:cubicBezTo>
                      <a:cubicBezTo>
                        <a:pt x="35" y="115"/>
                        <a:pt x="35" y="115"/>
                        <a:pt x="35" y="114"/>
                      </a:cubicBezTo>
                      <a:cubicBezTo>
                        <a:pt x="35" y="114"/>
                        <a:pt x="35" y="114"/>
                        <a:pt x="35" y="114"/>
                      </a:cubicBezTo>
                      <a:cubicBezTo>
                        <a:pt x="35" y="114"/>
                        <a:pt x="35" y="114"/>
                        <a:pt x="35" y="114"/>
                      </a:cubicBezTo>
                      <a:cubicBezTo>
                        <a:pt x="34" y="112"/>
                        <a:pt x="34" y="112"/>
                        <a:pt x="34" y="112"/>
                      </a:cubicBezTo>
                      <a:cubicBezTo>
                        <a:pt x="33" y="112"/>
                        <a:pt x="33" y="112"/>
                        <a:pt x="33" y="112"/>
                      </a:cubicBezTo>
                      <a:cubicBezTo>
                        <a:pt x="33" y="112"/>
                        <a:pt x="33" y="112"/>
                        <a:pt x="33" y="112"/>
                      </a:cubicBezTo>
                      <a:cubicBezTo>
                        <a:pt x="34" y="112"/>
                        <a:pt x="34" y="112"/>
                        <a:pt x="34" y="112"/>
                      </a:cubicBezTo>
                      <a:cubicBezTo>
                        <a:pt x="34" y="112"/>
                        <a:pt x="35" y="113"/>
                        <a:pt x="35" y="113"/>
                      </a:cubicBezTo>
                      <a:cubicBezTo>
                        <a:pt x="35" y="113"/>
                        <a:pt x="36" y="113"/>
                        <a:pt x="36" y="113"/>
                      </a:cubicBezTo>
                      <a:cubicBezTo>
                        <a:pt x="36" y="113"/>
                        <a:pt x="36" y="113"/>
                        <a:pt x="36" y="114"/>
                      </a:cubicBezTo>
                      <a:cubicBezTo>
                        <a:pt x="37" y="114"/>
                        <a:pt x="37" y="114"/>
                        <a:pt x="37" y="115"/>
                      </a:cubicBezTo>
                      <a:cubicBezTo>
                        <a:pt x="37" y="115"/>
                        <a:pt x="38" y="115"/>
                        <a:pt x="38" y="115"/>
                      </a:cubicBezTo>
                      <a:cubicBezTo>
                        <a:pt x="41" y="115"/>
                        <a:pt x="41" y="115"/>
                        <a:pt x="41" y="115"/>
                      </a:cubicBezTo>
                      <a:cubicBezTo>
                        <a:pt x="41" y="115"/>
                        <a:pt x="42" y="115"/>
                        <a:pt x="42" y="115"/>
                      </a:cubicBezTo>
                      <a:cubicBezTo>
                        <a:pt x="42" y="115"/>
                        <a:pt x="42" y="115"/>
                        <a:pt x="42" y="115"/>
                      </a:cubicBezTo>
                      <a:cubicBezTo>
                        <a:pt x="42" y="115"/>
                        <a:pt x="42" y="115"/>
                        <a:pt x="43" y="115"/>
                      </a:cubicBezTo>
                      <a:cubicBezTo>
                        <a:pt x="45" y="115"/>
                        <a:pt x="46" y="113"/>
                        <a:pt x="46" y="113"/>
                      </a:cubicBezTo>
                      <a:cubicBezTo>
                        <a:pt x="46" y="113"/>
                        <a:pt x="46" y="113"/>
                        <a:pt x="46" y="113"/>
                      </a:cubicBezTo>
                      <a:cubicBezTo>
                        <a:pt x="46" y="112"/>
                        <a:pt x="46" y="112"/>
                        <a:pt x="46" y="112"/>
                      </a:cubicBezTo>
                      <a:cubicBezTo>
                        <a:pt x="46" y="112"/>
                        <a:pt x="47" y="112"/>
                        <a:pt x="47" y="112"/>
                      </a:cubicBezTo>
                      <a:cubicBezTo>
                        <a:pt x="47" y="112"/>
                        <a:pt x="48" y="112"/>
                        <a:pt x="48" y="111"/>
                      </a:cubicBezTo>
                      <a:cubicBezTo>
                        <a:pt x="48" y="111"/>
                        <a:pt x="50" y="111"/>
                        <a:pt x="50" y="111"/>
                      </a:cubicBezTo>
                      <a:cubicBezTo>
                        <a:pt x="50" y="111"/>
                        <a:pt x="52" y="112"/>
                        <a:pt x="52" y="112"/>
                      </a:cubicBezTo>
                      <a:cubicBezTo>
                        <a:pt x="52" y="112"/>
                        <a:pt x="52" y="112"/>
                        <a:pt x="52" y="112"/>
                      </a:cubicBezTo>
                      <a:cubicBezTo>
                        <a:pt x="52" y="113"/>
                        <a:pt x="53" y="113"/>
                        <a:pt x="53" y="113"/>
                      </a:cubicBezTo>
                      <a:cubicBezTo>
                        <a:pt x="54" y="113"/>
                        <a:pt x="54" y="113"/>
                        <a:pt x="54" y="113"/>
                      </a:cubicBezTo>
                      <a:cubicBezTo>
                        <a:pt x="54" y="113"/>
                        <a:pt x="54" y="113"/>
                        <a:pt x="54" y="113"/>
                      </a:cubicBezTo>
                      <a:cubicBezTo>
                        <a:pt x="54" y="114"/>
                        <a:pt x="54" y="114"/>
                        <a:pt x="54" y="114"/>
                      </a:cubicBezTo>
                      <a:cubicBezTo>
                        <a:pt x="54" y="114"/>
                        <a:pt x="54" y="114"/>
                        <a:pt x="54" y="114"/>
                      </a:cubicBezTo>
                      <a:cubicBezTo>
                        <a:pt x="54" y="114"/>
                        <a:pt x="54" y="114"/>
                        <a:pt x="54" y="114"/>
                      </a:cubicBezTo>
                      <a:cubicBezTo>
                        <a:pt x="55" y="115"/>
                        <a:pt x="55" y="114"/>
                        <a:pt x="55" y="115"/>
                      </a:cubicBezTo>
                      <a:cubicBezTo>
                        <a:pt x="55" y="115"/>
                        <a:pt x="55" y="115"/>
                        <a:pt x="55" y="115"/>
                      </a:cubicBezTo>
                      <a:cubicBezTo>
                        <a:pt x="55" y="115"/>
                        <a:pt x="55" y="115"/>
                        <a:pt x="55" y="115"/>
                      </a:cubicBezTo>
                      <a:cubicBezTo>
                        <a:pt x="55" y="115"/>
                        <a:pt x="55" y="115"/>
                        <a:pt x="55" y="116"/>
                      </a:cubicBezTo>
                      <a:cubicBezTo>
                        <a:pt x="55" y="116"/>
                        <a:pt x="55" y="116"/>
                        <a:pt x="55" y="116"/>
                      </a:cubicBezTo>
                      <a:cubicBezTo>
                        <a:pt x="55" y="116"/>
                        <a:pt x="55" y="116"/>
                        <a:pt x="55" y="116"/>
                      </a:cubicBezTo>
                      <a:cubicBezTo>
                        <a:pt x="52" y="116"/>
                        <a:pt x="52" y="116"/>
                        <a:pt x="52" y="116"/>
                      </a:cubicBezTo>
                      <a:cubicBezTo>
                        <a:pt x="51" y="116"/>
                        <a:pt x="51" y="116"/>
                        <a:pt x="51" y="116"/>
                      </a:cubicBezTo>
                      <a:cubicBezTo>
                        <a:pt x="51" y="116"/>
                        <a:pt x="50" y="116"/>
                        <a:pt x="50" y="116"/>
                      </a:cubicBezTo>
                      <a:cubicBezTo>
                        <a:pt x="50" y="116"/>
                        <a:pt x="50" y="116"/>
                        <a:pt x="50" y="117"/>
                      </a:cubicBezTo>
                      <a:cubicBezTo>
                        <a:pt x="51" y="118"/>
                        <a:pt x="51" y="118"/>
                        <a:pt x="51" y="118"/>
                      </a:cubicBezTo>
                      <a:cubicBezTo>
                        <a:pt x="51" y="118"/>
                        <a:pt x="51" y="118"/>
                        <a:pt x="51" y="118"/>
                      </a:cubicBezTo>
                      <a:cubicBezTo>
                        <a:pt x="53" y="119"/>
                        <a:pt x="53" y="119"/>
                        <a:pt x="53" y="119"/>
                      </a:cubicBezTo>
                      <a:cubicBezTo>
                        <a:pt x="53" y="119"/>
                        <a:pt x="53" y="119"/>
                        <a:pt x="53" y="119"/>
                      </a:cubicBezTo>
                      <a:cubicBezTo>
                        <a:pt x="53" y="119"/>
                        <a:pt x="53" y="119"/>
                        <a:pt x="53" y="119"/>
                      </a:cubicBezTo>
                      <a:cubicBezTo>
                        <a:pt x="53" y="119"/>
                        <a:pt x="53" y="119"/>
                        <a:pt x="53" y="119"/>
                      </a:cubicBezTo>
                      <a:cubicBezTo>
                        <a:pt x="51" y="119"/>
                        <a:pt x="51" y="119"/>
                        <a:pt x="51" y="119"/>
                      </a:cubicBezTo>
                      <a:cubicBezTo>
                        <a:pt x="51" y="119"/>
                        <a:pt x="51" y="119"/>
                        <a:pt x="51" y="119"/>
                      </a:cubicBezTo>
                      <a:cubicBezTo>
                        <a:pt x="49" y="118"/>
                        <a:pt x="49" y="118"/>
                        <a:pt x="49" y="118"/>
                      </a:cubicBezTo>
                      <a:cubicBezTo>
                        <a:pt x="49" y="118"/>
                        <a:pt x="49" y="117"/>
                        <a:pt x="49" y="117"/>
                      </a:cubicBezTo>
                      <a:cubicBezTo>
                        <a:pt x="48" y="117"/>
                        <a:pt x="48" y="117"/>
                        <a:pt x="48" y="117"/>
                      </a:cubicBezTo>
                      <a:cubicBezTo>
                        <a:pt x="48" y="117"/>
                        <a:pt x="48" y="117"/>
                        <a:pt x="48" y="117"/>
                      </a:cubicBezTo>
                      <a:cubicBezTo>
                        <a:pt x="46" y="117"/>
                        <a:pt x="46" y="117"/>
                        <a:pt x="46" y="117"/>
                      </a:cubicBezTo>
                      <a:cubicBezTo>
                        <a:pt x="46" y="117"/>
                        <a:pt x="46" y="117"/>
                        <a:pt x="46" y="117"/>
                      </a:cubicBezTo>
                      <a:cubicBezTo>
                        <a:pt x="45" y="117"/>
                        <a:pt x="45" y="117"/>
                        <a:pt x="45" y="117"/>
                      </a:cubicBezTo>
                      <a:cubicBezTo>
                        <a:pt x="45" y="117"/>
                        <a:pt x="39" y="117"/>
                        <a:pt x="38" y="117"/>
                      </a:cubicBezTo>
                      <a:cubicBezTo>
                        <a:pt x="37" y="118"/>
                        <a:pt x="37" y="117"/>
                        <a:pt x="36" y="117"/>
                      </a:cubicBezTo>
                      <a:cubicBezTo>
                        <a:pt x="35" y="117"/>
                        <a:pt x="35" y="118"/>
                        <a:pt x="34" y="118"/>
                      </a:cubicBezTo>
                      <a:cubicBezTo>
                        <a:pt x="33" y="118"/>
                        <a:pt x="31" y="119"/>
                        <a:pt x="31" y="119"/>
                      </a:cubicBezTo>
                      <a:cubicBezTo>
                        <a:pt x="31" y="119"/>
                        <a:pt x="31" y="119"/>
                        <a:pt x="31" y="119"/>
                      </a:cubicBezTo>
                      <a:cubicBezTo>
                        <a:pt x="31" y="119"/>
                        <a:pt x="32" y="119"/>
                        <a:pt x="33" y="120"/>
                      </a:cubicBezTo>
                      <a:cubicBezTo>
                        <a:pt x="35" y="120"/>
                        <a:pt x="38" y="120"/>
                        <a:pt x="38" y="120"/>
                      </a:cubicBezTo>
                      <a:cubicBezTo>
                        <a:pt x="38" y="120"/>
                        <a:pt x="39" y="120"/>
                        <a:pt x="39" y="120"/>
                      </a:cubicBezTo>
                      <a:cubicBezTo>
                        <a:pt x="39" y="120"/>
                        <a:pt x="39" y="121"/>
                        <a:pt x="39" y="121"/>
                      </a:cubicBezTo>
                      <a:cubicBezTo>
                        <a:pt x="38" y="121"/>
                        <a:pt x="38" y="121"/>
                        <a:pt x="38" y="121"/>
                      </a:cubicBezTo>
                      <a:cubicBezTo>
                        <a:pt x="37" y="121"/>
                        <a:pt x="37" y="121"/>
                        <a:pt x="37" y="121"/>
                      </a:cubicBezTo>
                      <a:cubicBezTo>
                        <a:pt x="37" y="121"/>
                        <a:pt x="37" y="121"/>
                        <a:pt x="37" y="121"/>
                      </a:cubicBezTo>
                      <a:cubicBezTo>
                        <a:pt x="37" y="121"/>
                        <a:pt x="37" y="121"/>
                        <a:pt x="36" y="121"/>
                      </a:cubicBezTo>
                      <a:cubicBezTo>
                        <a:pt x="36" y="121"/>
                        <a:pt x="36" y="121"/>
                        <a:pt x="36" y="121"/>
                      </a:cubicBezTo>
                      <a:cubicBezTo>
                        <a:pt x="36" y="121"/>
                        <a:pt x="35" y="121"/>
                        <a:pt x="35" y="121"/>
                      </a:cubicBezTo>
                      <a:cubicBezTo>
                        <a:pt x="34" y="121"/>
                        <a:pt x="34" y="121"/>
                        <a:pt x="34" y="121"/>
                      </a:cubicBezTo>
                      <a:cubicBezTo>
                        <a:pt x="34" y="121"/>
                        <a:pt x="34" y="121"/>
                        <a:pt x="34" y="120"/>
                      </a:cubicBezTo>
                      <a:cubicBezTo>
                        <a:pt x="34" y="120"/>
                        <a:pt x="34" y="120"/>
                        <a:pt x="33" y="120"/>
                      </a:cubicBezTo>
                      <a:cubicBezTo>
                        <a:pt x="32" y="120"/>
                        <a:pt x="32" y="120"/>
                        <a:pt x="32" y="120"/>
                      </a:cubicBezTo>
                      <a:cubicBezTo>
                        <a:pt x="32" y="120"/>
                        <a:pt x="32" y="120"/>
                        <a:pt x="32" y="120"/>
                      </a:cubicBezTo>
                      <a:cubicBezTo>
                        <a:pt x="31" y="120"/>
                        <a:pt x="31" y="120"/>
                        <a:pt x="31" y="120"/>
                      </a:cubicBezTo>
                      <a:cubicBezTo>
                        <a:pt x="31" y="120"/>
                        <a:pt x="31" y="120"/>
                        <a:pt x="31" y="120"/>
                      </a:cubicBezTo>
                      <a:cubicBezTo>
                        <a:pt x="31" y="120"/>
                        <a:pt x="30" y="120"/>
                        <a:pt x="30" y="120"/>
                      </a:cubicBezTo>
                      <a:cubicBezTo>
                        <a:pt x="30" y="120"/>
                        <a:pt x="30" y="120"/>
                        <a:pt x="30" y="120"/>
                      </a:cubicBezTo>
                      <a:cubicBezTo>
                        <a:pt x="30" y="120"/>
                        <a:pt x="31" y="120"/>
                        <a:pt x="30" y="120"/>
                      </a:cubicBezTo>
                      <a:cubicBezTo>
                        <a:pt x="27" y="120"/>
                        <a:pt x="27" y="120"/>
                        <a:pt x="27" y="120"/>
                      </a:cubicBezTo>
                      <a:cubicBezTo>
                        <a:pt x="26" y="120"/>
                        <a:pt x="26" y="120"/>
                        <a:pt x="26" y="120"/>
                      </a:cubicBezTo>
                      <a:cubicBezTo>
                        <a:pt x="26" y="120"/>
                        <a:pt x="26" y="120"/>
                        <a:pt x="25" y="120"/>
                      </a:cubicBezTo>
                      <a:cubicBezTo>
                        <a:pt x="25" y="120"/>
                        <a:pt x="25" y="120"/>
                        <a:pt x="25" y="120"/>
                      </a:cubicBezTo>
                      <a:cubicBezTo>
                        <a:pt x="25" y="120"/>
                        <a:pt x="25" y="120"/>
                        <a:pt x="25" y="120"/>
                      </a:cubicBezTo>
                      <a:cubicBezTo>
                        <a:pt x="25" y="120"/>
                        <a:pt x="24" y="120"/>
                        <a:pt x="24" y="120"/>
                      </a:cubicBezTo>
                      <a:cubicBezTo>
                        <a:pt x="23" y="120"/>
                        <a:pt x="23" y="120"/>
                        <a:pt x="23" y="120"/>
                      </a:cubicBezTo>
                      <a:cubicBezTo>
                        <a:pt x="23" y="120"/>
                        <a:pt x="23" y="119"/>
                        <a:pt x="22" y="119"/>
                      </a:cubicBezTo>
                      <a:cubicBezTo>
                        <a:pt x="22" y="119"/>
                        <a:pt x="22" y="119"/>
                        <a:pt x="22" y="119"/>
                      </a:cubicBezTo>
                      <a:cubicBezTo>
                        <a:pt x="21" y="119"/>
                        <a:pt x="21" y="120"/>
                        <a:pt x="21" y="120"/>
                      </a:cubicBezTo>
                      <a:cubicBezTo>
                        <a:pt x="21" y="120"/>
                        <a:pt x="20" y="120"/>
                        <a:pt x="19" y="120"/>
                      </a:cubicBezTo>
                      <a:cubicBezTo>
                        <a:pt x="19" y="120"/>
                        <a:pt x="19" y="120"/>
                        <a:pt x="19" y="120"/>
                      </a:cubicBezTo>
                      <a:cubicBezTo>
                        <a:pt x="19" y="120"/>
                        <a:pt x="19" y="120"/>
                        <a:pt x="19" y="120"/>
                      </a:cubicBezTo>
                      <a:cubicBezTo>
                        <a:pt x="17" y="120"/>
                        <a:pt x="17" y="120"/>
                        <a:pt x="17" y="120"/>
                      </a:cubicBezTo>
                      <a:cubicBezTo>
                        <a:pt x="17" y="120"/>
                        <a:pt x="17" y="120"/>
                        <a:pt x="17" y="120"/>
                      </a:cubicBezTo>
                      <a:cubicBezTo>
                        <a:pt x="16" y="120"/>
                        <a:pt x="16" y="120"/>
                        <a:pt x="16" y="120"/>
                      </a:cubicBezTo>
                      <a:cubicBezTo>
                        <a:pt x="18" y="121"/>
                        <a:pt x="18" y="121"/>
                        <a:pt x="18" y="121"/>
                      </a:cubicBezTo>
                      <a:cubicBezTo>
                        <a:pt x="18" y="121"/>
                        <a:pt x="18" y="121"/>
                        <a:pt x="18" y="121"/>
                      </a:cubicBezTo>
                      <a:cubicBezTo>
                        <a:pt x="18" y="121"/>
                        <a:pt x="16" y="121"/>
                        <a:pt x="15" y="121"/>
                      </a:cubicBezTo>
                      <a:cubicBezTo>
                        <a:pt x="15" y="121"/>
                        <a:pt x="14" y="121"/>
                        <a:pt x="14" y="121"/>
                      </a:cubicBezTo>
                      <a:cubicBezTo>
                        <a:pt x="14" y="121"/>
                        <a:pt x="14" y="121"/>
                        <a:pt x="14" y="121"/>
                      </a:cubicBezTo>
                      <a:cubicBezTo>
                        <a:pt x="14" y="122"/>
                        <a:pt x="14" y="122"/>
                        <a:pt x="14" y="122"/>
                      </a:cubicBezTo>
                      <a:cubicBezTo>
                        <a:pt x="14" y="122"/>
                        <a:pt x="14" y="122"/>
                        <a:pt x="14" y="122"/>
                      </a:cubicBezTo>
                      <a:cubicBezTo>
                        <a:pt x="14" y="122"/>
                        <a:pt x="13" y="122"/>
                        <a:pt x="13" y="122"/>
                      </a:cubicBezTo>
                      <a:cubicBezTo>
                        <a:pt x="12" y="123"/>
                        <a:pt x="12" y="123"/>
                        <a:pt x="12" y="123"/>
                      </a:cubicBezTo>
                      <a:cubicBezTo>
                        <a:pt x="12" y="123"/>
                        <a:pt x="12" y="123"/>
                        <a:pt x="13" y="123"/>
                      </a:cubicBezTo>
                      <a:cubicBezTo>
                        <a:pt x="15" y="124"/>
                        <a:pt x="15" y="124"/>
                        <a:pt x="15" y="124"/>
                      </a:cubicBezTo>
                      <a:cubicBezTo>
                        <a:pt x="15" y="124"/>
                        <a:pt x="15" y="124"/>
                        <a:pt x="15" y="124"/>
                      </a:cubicBezTo>
                      <a:cubicBezTo>
                        <a:pt x="15" y="124"/>
                        <a:pt x="15" y="124"/>
                        <a:pt x="15" y="124"/>
                      </a:cubicBezTo>
                      <a:cubicBezTo>
                        <a:pt x="15" y="124"/>
                        <a:pt x="15" y="124"/>
                        <a:pt x="15" y="124"/>
                      </a:cubicBezTo>
                      <a:cubicBezTo>
                        <a:pt x="15" y="123"/>
                        <a:pt x="15" y="123"/>
                        <a:pt x="15" y="123"/>
                      </a:cubicBezTo>
                      <a:cubicBezTo>
                        <a:pt x="16" y="124"/>
                        <a:pt x="16" y="124"/>
                        <a:pt x="16" y="124"/>
                      </a:cubicBezTo>
                      <a:cubicBezTo>
                        <a:pt x="17" y="124"/>
                        <a:pt x="17" y="124"/>
                        <a:pt x="17" y="124"/>
                      </a:cubicBezTo>
                      <a:cubicBezTo>
                        <a:pt x="17" y="124"/>
                        <a:pt x="17" y="124"/>
                        <a:pt x="17" y="124"/>
                      </a:cubicBezTo>
                      <a:cubicBezTo>
                        <a:pt x="17" y="124"/>
                        <a:pt x="18" y="124"/>
                        <a:pt x="18" y="124"/>
                      </a:cubicBezTo>
                      <a:cubicBezTo>
                        <a:pt x="18" y="124"/>
                        <a:pt x="18" y="124"/>
                        <a:pt x="18" y="124"/>
                      </a:cubicBezTo>
                      <a:cubicBezTo>
                        <a:pt x="18" y="124"/>
                        <a:pt x="18" y="124"/>
                        <a:pt x="18" y="124"/>
                      </a:cubicBezTo>
                      <a:cubicBezTo>
                        <a:pt x="18" y="124"/>
                        <a:pt x="17" y="124"/>
                        <a:pt x="17" y="124"/>
                      </a:cubicBezTo>
                      <a:cubicBezTo>
                        <a:pt x="17" y="124"/>
                        <a:pt x="17" y="124"/>
                        <a:pt x="16" y="124"/>
                      </a:cubicBezTo>
                      <a:cubicBezTo>
                        <a:pt x="16" y="124"/>
                        <a:pt x="16" y="124"/>
                        <a:pt x="16" y="124"/>
                      </a:cubicBezTo>
                      <a:cubicBezTo>
                        <a:pt x="16" y="124"/>
                        <a:pt x="16" y="124"/>
                        <a:pt x="16" y="125"/>
                      </a:cubicBezTo>
                      <a:cubicBezTo>
                        <a:pt x="16" y="125"/>
                        <a:pt x="16" y="125"/>
                        <a:pt x="17" y="125"/>
                      </a:cubicBezTo>
                      <a:cubicBezTo>
                        <a:pt x="17" y="125"/>
                        <a:pt x="17" y="125"/>
                        <a:pt x="17" y="125"/>
                      </a:cubicBezTo>
                      <a:cubicBezTo>
                        <a:pt x="17" y="125"/>
                        <a:pt x="17" y="125"/>
                        <a:pt x="17" y="125"/>
                      </a:cubicBezTo>
                      <a:cubicBezTo>
                        <a:pt x="17" y="125"/>
                        <a:pt x="17" y="125"/>
                        <a:pt x="17" y="125"/>
                      </a:cubicBezTo>
                      <a:cubicBezTo>
                        <a:pt x="18" y="126"/>
                        <a:pt x="18" y="126"/>
                        <a:pt x="18" y="126"/>
                      </a:cubicBezTo>
                      <a:cubicBezTo>
                        <a:pt x="18" y="126"/>
                        <a:pt x="18" y="126"/>
                        <a:pt x="18" y="126"/>
                      </a:cubicBezTo>
                      <a:cubicBezTo>
                        <a:pt x="18" y="126"/>
                        <a:pt x="19" y="126"/>
                        <a:pt x="19" y="126"/>
                      </a:cubicBezTo>
                      <a:cubicBezTo>
                        <a:pt x="19" y="126"/>
                        <a:pt x="19" y="126"/>
                        <a:pt x="19" y="126"/>
                      </a:cubicBezTo>
                      <a:cubicBezTo>
                        <a:pt x="19" y="126"/>
                        <a:pt x="19" y="126"/>
                        <a:pt x="19" y="126"/>
                      </a:cubicBezTo>
                      <a:cubicBezTo>
                        <a:pt x="20" y="126"/>
                        <a:pt x="20" y="126"/>
                        <a:pt x="20" y="126"/>
                      </a:cubicBezTo>
                      <a:cubicBezTo>
                        <a:pt x="20" y="126"/>
                        <a:pt x="21" y="126"/>
                        <a:pt x="21" y="125"/>
                      </a:cubicBezTo>
                      <a:cubicBezTo>
                        <a:pt x="22" y="125"/>
                        <a:pt x="22" y="125"/>
                        <a:pt x="23" y="125"/>
                      </a:cubicBezTo>
                      <a:cubicBezTo>
                        <a:pt x="23" y="125"/>
                        <a:pt x="23" y="124"/>
                        <a:pt x="24" y="124"/>
                      </a:cubicBezTo>
                      <a:cubicBezTo>
                        <a:pt x="24" y="124"/>
                        <a:pt x="24" y="124"/>
                        <a:pt x="24" y="124"/>
                      </a:cubicBezTo>
                      <a:cubicBezTo>
                        <a:pt x="24" y="124"/>
                        <a:pt x="24" y="124"/>
                        <a:pt x="25" y="124"/>
                      </a:cubicBezTo>
                      <a:cubicBezTo>
                        <a:pt x="25" y="124"/>
                        <a:pt x="25" y="124"/>
                        <a:pt x="25" y="124"/>
                      </a:cubicBezTo>
                      <a:cubicBezTo>
                        <a:pt x="25" y="124"/>
                        <a:pt x="25" y="124"/>
                        <a:pt x="25" y="124"/>
                      </a:cubicBezTo>
                      <a:cubicBezTo>
                        <a:pt x="25" y="124"/>
                        <a:pt x="24" y="125"/>
                        <a:pt x="24" y="125"/>
                      </a:cubicBezTo>
                      <a:cubicBezTo>
                        <a:pt x="24" y="125"/>
                        <a:pt x="24" y="125"/>
                        <a:pt x="24" y="125"/>
                      </a:cubicBezTo>
                      <a:cubicBezTo>
                        <a:pt x="25" y="125"/>
                        <a:pt x="24" y="125"/>
                        <a:pt x="24" y="125"/>
                      </a:cubicBezTo>
                      <a:cubicBezTo>
                        <a:pt x="24" y="125"/>
                        <a:pt x="24" y="125"/>
                        <a:pt x="24" y="125"/>
                      </a:cubicBezTo>
                      <a:cubicBezTo>
                        <a:pt x="23" y="125"/>
                        <a:pt x="23" y="125"/>
                        <a:pt x="23" y="125"/>
                      </a:cubicBezTo>
                      <a:cubicBezTo>
                        <a:pt x="23" y="125"/>
                        <a:pt x="23" y="126"/>
                        <a:pt x="23" y="126"/>
                      </a:cubicBezTo>
                      <a:cubicBezTo>
                        <a:pt x="23" y="126"/>
                        <a:pt x="23" y="126"/>
                        <a:pt x="23" y="126"/>
                      </a:cubicBezTo>
                      <a:cubicBezTo>
                        <a:pt x="23" y="126"/>
                        <a:pt x="23" y="126"/>
                        <a:pt x="23" y="126"/>
                      </a:cubicBezTo>
                      <a:cubicBezTo>
                        <a:pt x="24" y="127"/>
                        <a:pt x="24" y="127"/>
                        <a:pt x="24" y="127"/>
                      </a:cubicBezTo>
                      <a:cubicBezTo>
                        <a:pt x="24" y="127"/>
                        <a:pt x="25" y="127"/>
                        <a:pt x="25" y="127"/>
                      </a:cubicBezTo>
                      <a:cubicBezTo>
                        <a:pt x="25" y="127"/>
                        <a:pt x="25" y="127"/>
                        <a:pt x="25" y="127"/>
                      </a:cubicBezTo>
                      <a:cubicBezTo>
                        <a:pt x="25" y="127"/>
                        <a:pt x="26" y="127"/>
                        <a:pt x="26" y="127"/>
                      </a:cubicBezTo>
                      <a:cubicBezTo>
                        <a:pt x="26" y="127"/>
                        <a:pt x="26" y="128"/>
                        <a:pt x="26" y="128"/>
                      </a:cubicBezTo>
                      <a:cubicBezTo>
                        <a:pt x="28" y="128"/>
                        <a:pt x="28" y="128"/>
                        <a:pt x="28" y="128"/>
                      </a:cubicBezTo>
                      <a:cubicBezTo>
                        <a:pt x="29" y="128"/>
                        <a:pt x="29" y="128"/>
                        <a:pt x="29" y="128"/>
                      </a:cubicBezTo>
                      <a:cubicBezTo>
                        <a:pt x="30" y="128"/>
                        <a:pt x="30" y="128"/>
                        <a:pt x="30" y="128"/>
                      </a:cubicBezTo>
                      <a:cubicBezTo>
                        <a:pt x="30" y="128"/>
                        <a:pt x="30" y="128"/>
                        <a:pt x="30" y="128"/>
                      </a:cubicBezTo>
                      <a:cubicBezTo>
                        <a:pt x="32" y="128"/>
                        <a:pt x="32" y="128"/>
                        <a:pt x="32" y="128"/>
                      </a:cubicBezTo>
                      <a:cubicBezTo>
                        <a:pt x="32" y="128"/>
                        <a:pt x="32" y="128"/>
                        <a:pt x="33" y="128"/>
                      </a:cubicBezTo>
                      <a:cubicBezTo>
                        <a:pt x="33" y="128"/>
                        <a:pt x="35" y="129"/>
                        <a:pt x="36" y="128"/>
                      </a:cubicBezTo>
                      <a:cubicBezTo>
                        <a:pt x="37" y="128"/>
                        <a:pt x="37" y="128"/>
                        <a:pt x="37" y="128"/>
                      </a:cubicBezTo>
                      <a:cubicBezTo>
                        <a:pt x="38" y="128"/>
                        <a:pt x="39" y="128"/>
                        <a:pt x="39" y="128"/>
                      </a:cubicBezTo>
                      <a:cubicBezTo>
                        <a:pt x="39" y="127"/>
                        <a:pt x="39" y="127"/>
                        <a:pt x="39" y="128"/>
                      </a:cubicBezTo>
                      <a:cubicBezTo>
                        <a:pt x="39" y="128"/>
                        <a:pt x="40" y="128"/>
                        <a:pt x="40" y="128"/>
                      </a:cubicBezTo>
                      <a:cubicBezTo>
                        <a:pt x="40" y="128"/>
                        <a:pt x="39" y="128"/>
                        <a:pt x="39" y="129"/>
                      </a:cubicBezTo>
                      <a:cubicBezTo>
                        <a:pt x="39" y="129"/>
                        <a:pt x="40" y="129"/>
                        <a:pt x="40" y="129"/>
                      </a:cubicBezTo>
                      <a:cubicBezTo>
                        <a:pt x="40" y="130"/>
                        <a:pt x="40" y="130"/>
                        <a:pt x="40" y="130"/>
                      </a:cubicBezTo>
                      <a:cubicBezTo>
                        <a:pt x="40" y="130"/>
                        <a:pt x="40" y="130"/>
                        <a:pt x="39" y="130"/>
                      </a:cubicBezTo>
                      <a:cubicBezTo>
                        <a:pt x="37" y="130"/>
                        <a:pt x="37" y="130"/>
                        <a:pt x="37" y="130"/>
                      </a:cubicBezTo>
                      <a:cubicBezTo>
                        <a:pt x="37" y="130"/>
                        <a:pt x="37" y="130"/>
                        <a:pt x="37" y="130"/>
                      </a:cubicBezTo>
                      <a:cubicBezTo>
                        <a:pt x="37" y="130"/>
                        <a:pt x="37" y="130"/>
                        <a:pt x="36" y="130"/>
                      </a:cubicBezTo>
                      <a:cubicBezTo>
                        <a:pt x="36" y="129"/>
                        <a:pt x="36" y="129"/>
                        <a:pt x="36" y="129"/>
                      </a:cubicBezTo>
                      <a:cubicBezTo>
                        <a:pt x="36" y="129"/>
                        <a:pt x="36" y="129"/>
                        <a:pt x="36" y="129"/>
                      </a:cubicBezTo>
                      <a:cubicBezTo>
                        <a:pt x="33" y="130"/>
                        <a:pt x="33" y="130"/>
                        <a:pt x="33" y="130"/>
                      </a:cubicBezTo>
                      <a:cubicBezTo>
                        <a:pt x="33" y="130"/>
                        <a:pt x="33" y="130"/>
                        <a:pt x="33" y="130"/>
                      </a:cubicBezTo>
                      <a:cubicBezTo>
                        <a:pt x="32" y="130"/>
                        <a:pt x="32" y="130"/>
                        <a:pt x="32" y="130"/>
                      </a:cubicBezTo>
                      <a:cubicBezTo>
                        <a:pt x="32" y="130"/>
                        <a:pt x="32" y="130"/>
                        <a:pt x="32" y="130"/>
                      </a:cubicBezTo>
                      <a:cubicBezTo>
                        <a:pt x="32" y="131"/>
                        <a:pt x="32" y="131"/>
                        <a:pt x="32" y="131"/>
                      </a:cubicBezTo>
                      <a:cubicBezTo>
                        <a:pt x="32" y="131"/>
                        <a:pt x="30" y="132"/>
                        <a:pt x="30" y="132"/>
                      </a:cubicBezTo>
                      <a:cubicBezTo>
                        <a:pt x="29" y="132"/>
                        <a:pt x="27" y="132"/>
                        <a:pt x="27" y="132"/>
                      </a:cubicBezTo>
                      <a:cubicBezTo>
                        <a:pt x="27" y="132"/>
                        <a:pt x="27" y="132"/>
                        <a:pt x="27" y="132"/>
                      </a:cubicBezTo>
                      <a:cubicBezTo>
                        <a:pt x="26" y="133"/>
                        <a:pt x="26" y="133"/>
                        <a:pt x="26" y="133"/>
                      </a:cubicBezTo>
                      <a:cubicBezTo>
                        <a:pt x="26" y="133"/>
                        <a:pt x="26" y="133"/>
                        <a:pt x="26" y="133"/>
                      </a:cubicBezTo>
                      <a:cubicBezTo>
                        <a:pt x="30" y="134"/>
                        <a:pt x="30" y="134"/>
                        <a:pt x="30" y="134"/>
                      </a:cubicBezTo>
                      <a:cubicBezTo>
                        <a:pt x="30" y="134"/>
                        <a:pt x="30" y="134"/>
                        <a:pt x="30" y="134"/>
                      </a:cubicBezTo>
                      <a:cubicBezTo>
                        <a:pt x="30" y="134"/>
                        <a:pt x="31" y="134"/>
                        <a:pt x="31" y="134"/>
                      </a:cubicBezTo>
                      <a:cubicBezTo>
                        <a:pt x="30" y="134"/>
                        <a:pt x="30" y="134"/>
                        <a:pt x="30" y="134"/>
                      </a:cubicBezTo>
                      <a:cubicBezTo>
                        <a:pt x="31" y="134"/>
                        <a:pt x="31" y="134"/>
                        <a:pt x="31" y="134"/>
                      </a:cubicBezTo>
                      <a:cubicBezTo>
                        <a:pt x="31" y="134"/>
                        <a:pt x="31" y="134"/>
                        <a:pt x="31" y="134"/>
                      </a:cubicBezTo>
                      <a:cubicBezTo>
                        <a:pt x="31" y="135"/>
                        <a:pt x="32" y="135"/>
                        <a:pt x="32" y="135"/>
                      </a:cubicBezTo>
                      <a:cubicBezTo>
                        <a:pt x="32" y="135"/>
                        <a:pt x="32" y="135"/>
                        <a:pt x="32" y="135"/>
                      </a:cubicBezTo>
                      <a:cubicBezTo>
                        <a:pt x="32" y="135"/>
                        <a:pt x="33" y="135"/>
                        <a:pt x="33" y="136"/>
                      </a:cubicBezTo>
                      <a:cubicBezTo>
                        <a:pt x="33" y="136"/>
                        <a:pt x="33" y="136"/>
                        <a:pt x="33" y="136"/>
                      </a:cubicBezTo>
                      <a:cubicBezTo>
                        <a:pt x="33" y="136"/>
                        <a:pt x="33" y="136"/>
                        <a:pt x="33" y="136"/>
                      </a:cubicBezTo>
                      <a:cubicBezTo>
                        <a:pt x="33" y="136"/>
                        <a:pt x="33" y="136"/>
                        <a:pt x="33" y="136"/>
                      </a:cubicBezTo>
                      <a:cubicBezTo>
                        <a:pt x="33" y="136"/>
                        <a:pt x="33" y="136"/>
                        <a:pt x="34" y="136"/>
                      </a:cubicBezTo>
                      <a:cubicBezTo>
                        <a:pt x="34" y="136"/>
                        <a:pt x="34" y="136"/>
                        <a:pt x="34" y="136"/>
                      </a:cubicBezTo>
                      <a:cubicBezTo>
                        <a:pt x="35" y="136"/>
                        <a:pt x="35" y="136"/>
                        <a:pt x="35" y="136"/>
                      </a:cubicBezTo>
                      <a:cubicBezTo>
                        <a:pt x="35" y="136"/>
                        <a:pt x="36" y="136"/>
                        <a:pt x="36" y="136"/>
                      </a:cubicBezTo>
                      <a:cubicBezTo>
                        <a:pt x="36" y="136"/>
                        <a:pt x="36" y="137"/>
                        <a:pt x="36" y="137"/>
                      </a:cubicBezTo>
                      <a:cubicBezTo>
                        <a:pt x="36" y="137"/>
                        <a:pt x="36" y="137"/>
                        <a:pt x="36" y="137"/>
                      </a:cubicBezTo>
                      <a:cubicBezTo>
                        <a:pt x="36" y="137"/>
                        <a:pt x="36" y="137"/>
                        <a:pt x="36" y="137"/>
                      </a:cubicBezTo>
                      <a:cubicBezTo>
                        <a:pt x="35" y="137"/>
                        <a:pt x="35" y="137"/>
                        <a:pt x="35" y="137"/>
                      </a:cubicBezTo>
                      <a:cubicBezTo>
                        <a:pt x="35" y="137"/>
                        <a:pt x="35" y="137"/>
                        <a:pt x="35" y="137"/>
                      </a:cubicBezTo>
                      <a:cubicBezTo>
                        <a:pt x="36" y="137"/>
                        <a:pt x="36" y="138"/>
                        <a:pt x="36" y="138"/>
                      </a:cubicBezTo>
                      <a:cubicBezTo>
                        <a:pt x="36" y="138"/>
                        <a:pt x="37" y="138"/>
                        <a:pt x="37" y="138"/>
                      </a:cubicBezTo>
                      <a:cubicBezTo>
                        <a:pt x="37" y="138"/>
                        <a:pt x="37" y="138"/>
                        <a:pt x="37" y="138"/>
                      </a:cubicBezTo>
                      <a:cubicBezTo>
                        <a:pt x="37" y="138"/>
                        <a:pt x="38" y="138"/>
                        <a:pt x="38" y="138"/>
                      </a:cubicBezTo>
                      <a:cubicBezTo>
                        <a:pt x="39" y="138"/>
                        <a:pt x="39" y="138"/>
                        <a:pt x="39" y="138"/>
                      </a:cubicBezTo>
                      <a:cubicBezTo>
                        <a:pt x="39" y="138"/>
                        <a:pt x="39" y="138"/>
                        <a:pt x="39" y="138"/>
                      </a:cubicBezTo>
                      <a:cubicBezTo>
                        <a:pt x="40" y="138"/>
                        <a:pt x="40" y="138"/>
                        <a:pt x="41" y="138"/>
                      </a:cubicBezTo>
                      <a:cubicBezTo>
                        <a:pt x="41" y="138"/>
                        <a:pt x="41" y="138"/>
                        <a:pt x="41" y="138"/>
                      </a:cubicBezTo>
                      <a:cubicBezTo>
                        <a:pt x="41" y="138"/>
                        <a:pt x="42" y="138"/>
                        <a:pt x="42" y="138"/>
                      </a:cubicBezTo>
                      <a:cubicBezTo>
                        <a:pt x="42" y="138"/>
                        <a:pt x="42" y="138"/>
                        <a:pt x="42" y="138"/>
                      </a:cubicBezTo>
                      <a:cubicBezTo>
                        <a:pt x="42" y="138"/>
                        <a:pt x="42" y="138"/>
                        <a:pt x="43" y="138"/>
                      </a:cubicBezTo>
                      <a:cubicBezTo>
                        <a:pt x="44" y="138"/>
                        <a:pt x="44" y="138"/>
                        <a:pt x="44" y="138"/>
                      </a:cubicBezTo>
                      <a:cubicBezTo>
                        <a:pt x="44" y="138"/>
                        <a:pt x="44" y="138"/>
                        <a:pt x="44" y="138"/>
                      </a:cubicBezTo>
                      <a:cubicBezTo>
                        <a:pt x="44" y="138"/>
                        <a:pt x="44" y="138"/>
                        <a:pt x="45" y="138"/>
                      </a:cubicBezTo>
                      <a:cubicBezTo>
                        <a:pt x="45" y="138"/>
                        <a:pt x="47" y="139"/>
                        <a:pt x="48" y="139"/>
                      </a:cubicBezTo>
                      <a:cubicBezTo>
                        <a:pt x="50" y="140"/>
                        <a:pt x="51" y="140"/>
                        <a:pt x="51" y="140"/>
                      </a:cubicBezTo>
                      <a:cubicBezTo>
                        <a:pt x="52" y="140"/>
                        <a:pt x="52" y="140"/>
                        <a:pt x="52" y="140"/>
                      </a:cubicBezTo>
                      <a:cubicBezTo>
                        <a:pt x="52" y="139"/>
                        <a:pt x="51" y="139"/>
                        <a:pt x="51" y="139"/>
                      </a:cubicBezTo>
                      <a:cubicBezTo>
                        <a:pt x="50" y="138"/>
                        <a:pt x="50" y="138"/>
                        <a:pt x="49" y="137"/>
                      </a:cubicBezTo>
                      <a:cubicBezTo>
                        <a:pt x="47" y="137"/>
                        <a:pt x="48" y="137"/>
                        <a:pt x="47" y="136"/>
                      </a:cubicBezTo>
                      <a:cubicBezTo>
                        <a:pt x="46" y="136"/>
                        <a:pt x="46" y="136"/>
                        <a:pt x="47" y="136"/>
                      </a:cubicBezTo>
                      <a:cubicBezTo>
                        <a:pt x="47" y="136"/>
                        <a:pt x="47" y="136"/>
                        <a:pt x="47" y="135"/>
                      </a:cubicBezTo>
                      <a:cubicBezTo>
                        <a:pt x="47" y="135"/>
                        <a:pt x="46" y="135"/>
                        <a:pt x="47" y="135"/>
                      </a:cubicBezTo>
                      <a:cubicBezTo>
                        <a:pt x="49" y="134"/>
                        <a:pt x="48" y="135"/>
                        <a:pt x="49" y="135"/>
                      </a:cubicBezTo>
                      <a:cubicBezTo>
                        <a:pt x="50" y="135"/>
                        <a:pt x="50" y="136"/>
                        <a:pt x="50" y="136"/>
                      </a:cubicBezTo>
                      <a:cubicBezTo>
                        <a:pt x="50" y="136"/>
                        <a:pt x="49" y="136"/>
                        <a:pt x="50" y="136"/>
                      </a:cubicBezTo>
                      <a:cubicBezTo>
                        <a:pt x="51" y="137"/>
                        <a:pt x="50" y="137"/>
                        <a:pt x="52" y="137"/>
                      </a:cubicBezTo>
                      <a:cubicBezTo>
                        <a:pt x="53" y="138"/>
                        <a:pt x="54" y="137"/>
                        <a:pt x="53" y="137"/>
                      </a:cubicBezTo>
                      <a:cubicBezTo>
                        <a:pt x="53" y="136"/>
                        <a:pt x="53" y="136"/>
                        <a:pt x="53" y="136"/>
                      </a:cubicBezTo>
                      <a:cubicBezTo>
                        <a:pt x="53" y="136"/>
                        <a:pt x="53" y="136"/>
                        <a:pt x="54" y="136"/>
                      </a:cubicBezTo>
                      <a:cubicBezTo>
                        <a:pt x="55" y="136"/>
                        <a:pt x="55" y="135"/>
                        <a:pt x="54" y="135"/>
                      </a:cubicBezTo>
                      <a:cubicBezTo>
                        <a:pt x="54" y="135"/>
                        <a:pt x="55" y="135"/>
                        <a:pt x="56" y="135"/>
                      </a:cubicBezTo>
                      <a:cubicBezTo>
                        <a:pt x="56" y="135"/>
                        <a:pt x="56" y="134"/>
                        <a:pt x="58" y="135"/>
                      </a:cubicBezTo>
                      <a:cubicBezTo>
                        <a:pt x="59" y="135"/>
                        <a:pt x="59" y="135"/>
                        <a:pt x="59" y="135"/>
                      </a:cubicBezTo>
                      <a:cubicBezTo>
                        <a:pt x="58" y="135"/>
                        <a:pt x="57" y="135"/>
                        <a:pt x="57" y="136"/>
                      </a:cubicBezTo>
                      <a:cubicBezTo>
                        <a:pt x="57" y="137"/>
                        <a:pt x="58" y="137"/>
                        <a:pt x="57" y="137"/>
                      </a:cubicBezTo>
                      <a:cubicBezTo>
                        <a:pt x="57" y="137"/>
                        <a:pt x="56" y="137"/>
                        <a:pt x="57" y="137"/>
                      </a:cubicBezTo>
                      <a:cubicBezTo>
                        <a:pt x="57" y="138"/>
                        <a:pt x="57" y="138"/>
                        <a:pt x="58" y="138"/>
                      </a:cubicBezTo>
                      <a:cubicBezTo>
                        <a:pt x="59" y="139"/>
                        <a:pt x="59" y="138"/>
                        <a:pt x="60" y="138"/>
                      </a:cubicBezTo>
                      <a:cubicBezTo>
                        <a:pt x="61" y="138"/>
                        <a:pt x="61" y="138"/>
                        <a:pt x="61" y="138"/>
                      </a:cubicBezTo>
                      <a:cubicBezTo>
                        <a:pt x="62" y="137"/>
                        <a:pt x="61" y="137"/>
                        <a:pt x="61" y="137"/>
                      </a:cubicBezTo>
                      <a:cubicBezTo>
                        <a:pt x="61" y="136"/>
                        <a:pt x="62" y="137"/>
                        <a:pt x="62" y="137"/>
                      </a:cubicBezTo>
                      <a:cubicBezTo>
                        <a:pt x="63" y="137"/>
                        <a:pt x="64" y="137"/>
                        <a:pt x="65" y="137"/>
                      </a:cubicBezTo>
                      <a:cubicBezTo>
                        <a:pt x="65" y="137"/>
                        <a:pt x="65" y="137"/>
                        <a:pt x="65" y="137"/>
                      </a:cubicBezTo>
                      <a:cubicBezTo>
                        <a:pt x="64" y="136"/>
                        <a:pt x="64" y="136"/>
                        <a:pt x="65" y="136"/>
                      </a:cubicBezTo>
                      <a:cubicBezTo>
                        <a:pt x="66" y="137"/>
                        <a:pt x="67" y="137"/>
                        <a:pt x="67" y="137"/>
                      </a:cubicBezTo>
                      <a:cubicBezTo>
                        <a:pt x="67" y="137"/>
                        <a:pt x="68" y="137"/>
                        <a:pt x="67" y="136"/>
                      </a:cubicBezTo>
                      <a:cubicBezTo>
                        <a:pt x="67" y="136"/>
                        <a:pt x="67" y="135"/>
                        <a:pt x="67" y="135"/>
                      </a:cubicBezTo>
                      <a:cubicBezTo>
                        <a:pt x="66" y="135"/>
                        <a:pt x="66" y="134"/>
                        <a:pt x="67" y="135"/>
                      </a:cubicBezTo>
                      <a:cubicBezTo>
                        <a:pt x="68" y="136"/>
                        <a:pt x="68" y="135"/>
                        <a:pt x="68" y="135"/>
                      </a:cubicBezTo>
                      <a:cubicBezTo>
                        <a:pt x="69" y="135"/>
                        <a:pt x="68" y="135"/>
                        <a:pt x="68" y="134"/>
                      </a:cubicBezTo>
                      <a:cubicBezTo>
                        <a:pt x="68" y="134"/>
                        <a:pt x="68" y="134"/>
                        <a:pt x="69" y="134"/>
                      </a:cubicBezTo>
                      <a:cubicBezTo>
                        <a:pt x="69" y="134"/>
                        <a:pt x="69" y="133"/>
                        <a:pt x="69" y="133"/>
                      </a:cubicBezTo>
                      <a:cubicBezTo>
                        <a:pt x="69" y="134"/>
                        <a:pt x="70" y="134"/>
                        <a:pt x="70" y="134"/>
                      </a:cubicBezTo>
                      <a:cubicBezTo>
                        <a:pt x="70" y="135"/>
                        <a:pt x="70" y="135"/>
                        <a:pt x="70" y="136"/>
                      </a:cubicBezTo>
                      <a:cubicBezTo>
                        <a:pt x="70" y="136"/>
                        <a:pt x="71" y="136"/>
                        <a:pt x="71" y="137"/>
                      </a:cubicBezTo>
                      <a:cubicBezTo>
                        <a:pt x="71" y="137"/>
                        <a:pt x="71" y="137"/>
                        <a:pt x="71" y="137"/>
                      </a:cubicBezTo>
                      <a:cubicBezTo>
                        <a:pt x="70" y="137"/>
                        <a:pt x="70" y="138"/>
                        <a:pt x="71" y="138"/>
                      </a:cubicBezTo>
                      <a:cubicBezTo>
                        <a:pt x="71" y="138"/>
                        <a:pt x="71" y="138"/>
                        <a:pt x="72" y="138"/>
                      </a:cubicBezTo>
                      <a:cubicBezTo>
                        <a:pt x="72" y="138"/>
                        <a:pt x="73" y="137"/>
                        <a:pt x="74" y="137"/>
                      </a:cubicBezTo>
                      <a:cubicBezTo>
                        <a:pt x="74" y="137"/>
                        <a:pt x="73" y="136"/>
                        <a:pt x="74" y="136"/>
                      </a:cubicBezTo>
                      <a:cubicBezTo>
                        <a:pt x="75" y="136"/>
                        <a:pt x="75" y="134"/>
                        <a:pt x="76" y="134"/>
                      </a:cubicBezTo>
                      <a:cubicBezTo>
                        <a:pt x="76" y="134"/>
                        <a:pt x="75" y="133"/>
                        <a:pt x="76" y="133"/>
                      </a:cubicBezTo>
                      <a:cubicBezTo>
                        <a:pt x="78" y="133"/>
                        <a:pt x="78" y="133"/>
                        <a:pt x="78" y="133"/>
                      </a:cubicBezTo>
                      <a:cubicBezTo>
                        <a:pt x="79" y="133"/>
                        <a:pt x="82" y="134"/>
                        <a:pt x="81" y="134"/>
                      </a:cubicBezTo>
                      <a:cubicBezTo>
                        <a:pt x="80" y="134"/>
                        <a:pt x="81" y="135"/>
                        <a:pt x="81" y="135"/>
                      </a:cubicBezTo>
                      <a:cubicBezTo>
                        <a:pt x="81" y="135"/>
                        <a:pt x="82" y="136"/>
                        <a:pt x="82" y="136"/>
                      </a:cubicBezTo>
                      <a:cubicBezTo>
                        <a:pt x="81" y="136"/>
                        <a:pt x="81" y="137"/>
                        <a:pt x="82" y="137"/>
                      </a:cubicBezTo>
                      <a:cubicBezTo>
                        <a:pt x="83" y="137"/>
                        <a:pt x="84" y="136"/>
                        <a:pt x="83" y="136"/>
                      </a:cubicBezTo>
                      <a:cubicBezTo>
                        <a:pt x="82" y="136"/>
                        <a:pt x="82" y="135"/>
                        <a:pt x="82" y="135"/>
                      </a:cubicBezTo>
                      <a:cubicBezTo>
                        <a:pt x="83" y="136"/>
                        <a:pt x="84" y="136"/>
                        <a:pt x="83" y="135"/>
                      </a:cubicBezTo>
                      <a:cubicBezTo>
                        <a:pt x="83" y="135"/>
                        <a:pt x="83" y="135"/>
                        <a:pt x="84" y="135"/>
                      </a:cubicBezTo>
                      <a:cubicBezTo>
                        <a:pt x="85" y="135"/>
                        <a:pt x="85" y="135"/>
                        <a:pt x="85" y="135"/>
                      </a:cubicBezTo>
                      <a:cubicBezTo>
                        <a:pt x="86" y="135"/>
                        <a:pt x="85" y="135"/>
                        <a:pt x="86" y="135"/>
                      </a:cubicBezTo>
                      <a:cubicBezTo>
                        <a:pt x="86" y="136"/>
                        <a:pt x="87" y="135"/>
                        <a:pt x="88" y="135"/>
                      </a:cubicBezTo>
                      <a:cubicBezTo>
                        <a:pt x="88" y="136"/>
                        <a:pt x="89" y="136"/>
                        <a:pt x="88" y="136"/>
                      </a:cubicBezTo>
                      <a:cubicBezTo>
                        <a:pt x="88" y="136"/>
                        <a:pt x="86" y="136"/>
                        <a:pt x="87" y="136"/>
                      </a:cubicBezTo>
                      <a:cubicBezTo>
                        <a:pt x="88" y="137"/>
                        <a:pt x="88" y="137"/>
                        <a:pt x="89" y="137"/>
                      </a:cubicBezTo>
                      <a:cubicBezTo>
                        <a:pt x="89" y="136"/>
                        <a:pt x="89" y="136"/>
                        <a:pt x="89" y="136"/>
                      </a:cubicBezTo>
                      <a:cubicBezTo>
                        <a:pt x="89" y="136"/>
                        <a:pt x="88" y="136"/>
                        <a:pt x="89" y="136"/>
                      </a:cubicBezTo>
                      <a:cubicBezTo>
                        <a:pt x="90" y="136"/>
                        <a:pt x="89" y="136"/>
                        <a:pt x="90" y="136"/>
                      </a:cubicBezTo>
                      <a:cubicBezTo>
                        <a:pt x="91" y="136"/>
                        <a:pt x="91" y="137"/>
                        <a:pt x="90" y="137"/>
                      </a:cubicBezTo>
                      <a:cubicBezTo>
                        <a:pt x="89" y="137"/>
                        <a:pt x="89" y="137"/>
                        <a:pt x="90" y="137"/>
                      </a:cubicBezTo>
                      <a:cubicBezTo>
                        <a:pt x="91" y="137"/>
                        <a:pt x="91" y="137"/>
                        <a:pt x="92" y="137"/>
                      </a:cubicBezTo>
                      <a:cubicBezTo>
                        <a:pt x="92" y="137"/>
                        <a:pt x="94" y="137"/>
                        <a:pt x="93" y="136"/>
                      </a:cubicBezTo>
                      <a:cubicBezTo>
                        <a:pt x="93" y="136"/>
                        <a:pt x="92" y="136"/>
                        <a:pt x="94" y="136"/>
                      </a:cubicBezTo>
                      <a:cubicBezTo>
                        <a:pt x="95" y="136"/>
                        <a:pt x="96" y="136"/>
                        <a:pt x="97" y="137"/>
                      </a:cubicBezTo>
                      <a:cubicBezTo>
                        <a:pt x="97" y="137"/>
                        <a:pt x="98" y="136"/>
                        <a:pt x="97" y="137"/>
                      </a:cubicBezTo>
                      <a:cubicBezTo>
                        <a:pt x="96" y="137"/>
                        <a:pt x="96" y="138"/>
                        <a:pt x="96" y="138"/>
                      </a:cubicBezTo>
                      <a:cubicBezTo>
                        <a:pt x="96" y="138"/>
                        <a:pt x="97" y="138"/>
                        <a:pt x="97" y="138"/>
                      </a:cubicBezTo>
                      <a:cubicBezTo>
                        <a:pt x="98" y="139"/>
                        <a:pt x="98" y="139"/>
                        <a:pt x="99" y="138"/>
                      </a:cubicBezTo>
                      <a:cubicBezTo>
                        <a:pt x="101" y="138"/>
                        <a:pt x="101" y="138"/>
                        <a:pt x="102" y="138"/>
                      </a:cubicBezTo>
                      <a:cubicBezTo>
                        <a:pt x="102" y="138"/>
                        <a:pt x="102" y="139"/>
                        <a:pt x="103" y="139"/>
                      </a:cubicBezTo>
                      <a:cubicBezTo>
                        <a:pt x="104" y="140"/>
                        <a:pt x="103" y="140"/>
                        <a:pt x="104" y="140"/>
                      </a:cubicBezTo>
                      <a:cubicBezTo>
                        <a:pt x="105" y="140"/>
                        <a:pt x="107" y="140"/>
                        <a:pt x="106" y="140"/>
                      </a:cubicBezTo>
                      <a:cubicBezTo>
                        <a:pt x="104" y="141"/>
                        <a:pt x="104" y="141"/>
                        <a:pt x="105" y="141"/>
                      </a:cubicBezTo>
                      <a:cubicBezTo>
                        <a:pt x="105" y="142"/>
                        <a:pt x="106" y="142"/>
                        <a:pt x="107" y="142"/>
                      </a:cubicBezTo>
                      <a:cubicBezTo>
                        <a:pt x="108" y="141"/>
                        <a:pt x="107" y="141"/>
                        <a:pt x="108" y="141"/>
                      </a:cubicBezTo>
                      <a:cubicBezTo>
                        <a:pt x="110" y="141"/>
                        <a:pt x="111" y="141"/>
                        <a:pt x="110" y="141"/>
                      </a:cubicBezTo>
                      <a:cubicBezTo>
                        <a:pt x="110" y="141"/>
                        <a:pt x="110" y="141"/>
                        <a:pt x="110" y="142"/>
                      </a:cubicBezTo>
                      <a:cubicBezTo>
                        <a:pt x="109" y="143"/>
                        <a:pt x="108" y="143"/>
                        <a:pt x="109" y="143"/>
                      </a:cubicBezTo>
                      <a:cubicBezTo>
                        <a:pt x="110" y="143"/>
                        <a:pt x="111" y="143"/>
                        <a:pt x="110" y="143"/>
                      </a:cubicBezTo>
                      <a:cubicBezTo>
                        <a:pt x="110" y="143"/>
                        <a:pt x="110" y="142"/>
                        <a:pt x="111" y="142"/>
                      </a:cubicBezTo>
                      <a:cubicBezTo>
                        <a:pt x="111" y="143"/>
                        <a:pt x="111" y="143"/>
                        <a:pt x="111" y="143"/>
                      </a:cubicBezTo>
                      <a:cubicBezTo>
                        <a:pt x="111" y="143"/>
                        <a:pt x="111" y="143"/>
                        <a:pt x="113" y="143"/>
                      </a:cubicBezTo>
                      <a:cubicBezTo>
                        <a:pt x="114" y="143"/>
                        <a:pt x="117" y="143"/>
                        <a:pt x="116" y="143"/>
                      </a:cubicBezTo>
                      <a:cubicBezTo>
                        <a:pt x="115" y="143"/>
                        <a:pt x="115" y="143"/>
                        <a:pt x="115" y="144"/>
                      </a:cubicBezTo>
                      <a:cubicBezTo>
                        <a:pt x="115" y="144"/>
                        <a:pt x="115" y="144"/>
                        <a:pt x="115" y="144"/>
                      </a:cubicBezTo>
                      <a:cubicBezTo>
                        <a:pt x="115" y="144"/>
                        <a:pt x="116" y="144"/>
                        <a:pt x="115" y="144"/>
                      </a:cubicBezTo>
                      <a:cubicBezTo>
                        <a:pt x="114" y="145"/>
                        <a:pt x="113" y="145"/>
                        <a:pt x="114" y="145"/>
                      </a:cubicBezTo>
                      <a:cubicBezTo>
                        <a:pt x="115" y="146"/>
                        <a:pt x="115" y="146"/>
                        <a:pt x="115" y="147"/>
                      </a:cubicBezTo>
                      <a:cubicBezTo>
                        <a:pt x="115" y="147"/>
                        <a:pt x="115" y="147"/>
                        <a:pt x="116" y="146"/>
                      </a:cubicBezTo>
                      <a:cubicBezTo>
                        <a:pt x="117" y="146"/>
                        <a:pt x="116" y="146"/>
                        <a:pt x="117" y="146"/>
                      </a:cubicBezTo>
                      <a:cubicBezTo>
                        <a:pt x="118" y="146"/>
                        <a:pt x="119" y="146"/>
                        <a:pt x="118" y="147"/>
                      </a:cubicBezTo>
                      <a:cubicBezTo>
                        <a:pt x="117" y="147"/>
                        <a:pt x="116" y="147"/>
                        <a:pt x="117" y="147"/>
                      </a:cubicBezTo>
                      <a:cubicBezTo>
                        <a:pt x="117" y="147"/>
                        <a:pt x="118" y="147"/>
                        <a:pt x="117" y="147"/>
                      </a:cubicBezTo>
                      <a:cubicBezTo>
                        <a:pt x="117" y="148"/>
                        <a:pt x="115" y="148"/>
                        <a:pt x="115" y="148"/>
                      </a:cubicBezTo>
                      <a:cubicBezTo>
                        <a:pt x="115" y="148"/>
                        <a:pt x="114" y="148"/>
                        <a:pt x="114" y="149"/>
                      </a:cubicBezTo>
                      <a:cubicBezTo>
                        <a:pt x="114" y="149"/>
                        <a:pt x="115" y="149"/>
                        <a:pt x="115" y="149"/>
                      </a:cubicBezTo>
                      <a:cubicBezTo>
                        <a:pt x="116" y="149"/>
                        <a:pt x="116" y="148"/>
                        <a:pt x="117" y="148"/>
                      </a:cubicBezTo>
                      <a:cubicBezTo>
                        <a:pt x="118" y="148"/>
                        <a:pt x="119" y="148"/>
                        <a:pt x="118" y="149"/>
                      </a:cubicBezTo>
                      <a:cubicBezTo>
                        <a:pt x="117" y="149"/>
                        <a:pt x="117" y="149"/>
                        <a:pt x="117" y="149"/>
                      </a:cubicBezTo>
                      <a:cubicBezTo>
                        <a:pt x="116" y="149"/>
                        <a:pt x="116" y="150"/>
                        <a:pt x="117" y="150"/>
                      </a:cubicBezTo>
                      <a:cubicBezTo>
                        <a:pt x="117" y="151"/>
                        <a:pt x="117" y="151"/>
                        <a:pt x="118" y="151"/>
                      </a:cubicBezTo>
                      <a:cubicBezTo>
                        <a:pt x="118" y="151"/>
                        <a:pt x="119" y="152"/>
                        <a:pt x="120" y="152"/>
                      </a:cubicBezTo>
                      <a:cubicBezTo>
                        <a:pt x="120" y="152"/>
                        <a:pt x="121" y="152"/>
                        <a:pt x="120" y="152"/>
                      </a:cubicBezTo>
                      <a:cubicBezTo>
                        <a:pt x="119" y="153"/>
                        <a:pt x="120" y="152"/>
                        <a:pt x="118" y="153"/>
                      </a:cubicBezTo>
                      <a:cubicBezTo>
                        <a:pt x="117" y="153"/>
                        <a:pt x="118" y="153"/>
                        <a:pt x="118" y="154"/>
                      </a:cubicBezTo>
                      <a:cubicBezTo>
                        <a:pt x="118" y="154"/>
                        <a:pt x="119" y="154"/>
                        <a:pt x="120" y="154"/>
                      </a:cubicBezTo>
                      <a:cubicBezTo>
                        <a:pt x="120" y="154"/>
                        <a:pt x="120" y="154"/>
                        <a:pt x="121" y="154"/>
                      </a:cubicBezTo>
                      <a:cubicBezTo>
                        <a:pt x="122" y="155"/>
                        <a:pt x="122" y="154"/>
                        <a:pt x="122" y="154"/>
                      </a:cubicBezTo>
                      <a:cubicBezTo>
                        <a:pt x="122" y="154"/>
                        <a:pt x="123" y="155"/>
                        <a:pt x="123" y="155"/>
                      </a:cubicBezTo>
                      <a:cubicBezTo>
                        <a:pt x="125" y="156"/>
                        <a:pt x="125" y="156"/>
                        <a:pt x="125" y="156"/>
                      </a:cubicBezTo>
                      <a:cubicBezTo>
                        <a:pt x="125" y="156"/>
                        <a:pt x="125" y="156"/>
                        <a:pt x="125" y="156"/>
                      </a:cubicBezTo>
                      <a:cubicBezTo>
                        <a:pt x="125" y="156"/>
                        <a:pt x="125" y="156"/>
                        <a:pt x="125" y="156"/>
                      </a:cubicBezTo>
                      <a:cubicBezTo>
                        <a:pt x="125" y="156"/>
                        <a:pt x="125" y="156"/>
                        <a:pt x="126" y="156"/>
                      </a:cubicBezTo>
                      <a:cubicBezTo>
                        <a:pt x="127" y="156"/>
                        <a:pt x="127" y="156"/>
                        <a:pt x="127" y="156"/>
                      </a:cubicBezTo>
                      <a:cubicBezTo>
                        <a:pt x="127" y="156"/>
                        <a:pt x="127" y="156"/>
                        <a:pt x="128" y="156"/>
                      </a:cubicBezTo>
                      <a:cubicBezTo>
                        <a:pt x="128" y="156"/>
                        <a:pt x="128" y="156"/>
                        <a:pt x="128" y="156"/>
                      </a:cubicBezTo>
                      <a:cubicBezTo>
                        <a:pt x="128" y="157"/>
                        <a:pt x="128" y="157"/>
                        <a:pt x="128" y="157"/>
                      </a:cubicBezTo>
                      <a:cubicBezTo>
                        <a:pt x="128" y="157"/>
                        <a:pt x="128" y="157"/>
                        <a:pt x="128" y="157"/>
                      </a:cubicBezTo>
                      <a:cubicBezTo>
                        <a:pt x="128" y="157"/>
                        <a:pt x="128" y="157"/>
                        <a:pt x="128" y="157"/>
                      </a:cubicBezTo>
                      <a:cubicBezTo>
                        <a:pt x="128" y="157"/>
                        <a:pt x="128" y="157"/>
                        <a:pt x="128" y="157"/>
                      </a:cubicBezTo>
                      <a:cubicBezTo>
                        <a:pt x="129" y="157"/>
                        <a:pt x="129" y="157"/>
                        <a:pt x="129" y="157"/>
                      </a:cubicBezTo>
                      <a:cubicBezTo>
                        <a:pt x="129" y="157"/>
                        <a:pt x="129" y="157"/>
                        <a:pt x="129" y="157"/>
                      </a:cubicBezTo>
                      <a:cubicBezTo>
                        <a:pt x="129" y="158"/>
                        <a:pt x="129" y="158"/>
                        <a:pt x="129" y="158"/>
                      </a:cubicBezTo>
                      <a:cubicBezTo>
                        <a:pt x="128" y="158"/>
                        <a:pt x="128" y="158"/>
                        <a:pt x="128" y="158"/>
                      </a:cubicBezTo>
                      <a:cubicBezTo>
                        <a:pt x="128" y="158"/>
                        <a:pt x="128" y="158"/>
                        <a:pt x="127" y="158"/>
                      </a:cubicBezTo>
                      <a:cubicBezTo>
                        <a:pt x="127" y="158"/>
                        <a:pt x="127" y="158"/>
                        <a:pt x="127" y="158"/>
                      </a:cubicBezTo>
                      <a:cubicBezTo>
                        <a:pt x="127" y="158"/>
                        <a:pt x="127" y="158"/>
                        <a:pt x="127" y="158"/>
                      </a:cubicBezTo>
                      <a:cubicBezTo>
                        <a:pt x="127" y="158"/>
                        <a:pt x="126" y="158"/>
                        <a:pt x="126" y="158"/>
                      </a:cubicBezTo>
                      <a:cubicBezTo>
                        <a:pt x="126" y="158"/>
                        <a:pt x="126" y="158"/>
                        <a:pt x="126" y="158"/>
                      </a:cubicBezTo>
                      <a:cubicBezTo>
                        <a:pt x="126" y="159"/>
                        <a:pt x="127" y="159"/>
                        <a:pt x="127" y="159"/>
                      </a:cubicBezTo>
                      <a:cubicBezTo>
                        <a:pt x="127" y="159"/>
                        <a:pt x="127" y="159"/>
                        <a:pt x="127" y="159"/>
                      </a:cubicBezTo>
                      <a:cubicBezTo>
                        <a:pt x="127" y="160"/>
                        <a:pt x="127" y="160"/>
                        <a:pt x="127" y="160"/>
                      </a:cubicBezTo>
                      <a:cubicBezTo>
                        <a:pt x="127" y="160"/>
                        <a:pt x="127" y="160"/>
                        <a:pt x="128" y="160"/>
                      </a:cubicBezTo>
                      <a:cubicBezTo>
                        <a:pt x="128" y="160"/>
                        <a:pt x="128" y="160"/>
                        <a:pt x="128" y="160"/>
                      </a:cubicBezTo>
                      <a:cubicBezTo>
                        <a:pt x="128" y="160"/>
                        <a:pt x="128" y="160"/>
                        <a:pt x="128" y="160"/>
                      </a:cubicBezTo>
                      <a:cubicBezTo>
                        <a:pt x="129" y="160"/>
                        <a:pt x="129" y="160"/>
                        <a:pt x="129" y="160"/>
                      </a:cubicBezTo>
                      <a:cubicBezTo>
                        <a:pt x="129" y="160"/>
                        <a:pt x="130" y="160"/>
                        <a:pt x="130" y="160"/>
                      </a:cubicBezTo>
                      <a:cubicBezTo>
                        <a:pt x="131" y="160"/>
                        <a:pt x="131" y="160"/>
                        <a:pt x="131" y="160"/>
                      </a:cubicBezTo>
                      <a:cubicBezTo>
                        <a:pt x="132" y="160"/>
                        <a:pt x="132" y="160"/>
                        <a:pt x="132" y="160"/>
                      </a:cubicBezTo>
                      <a:cubicBezTo>
                        <a:pt x="132" y="160"/>
                        <a:pt x="131" y="161"/>
                        <a:pt x="131" y="161"/>
                      </a:cubicBezTo>
                      <a:cubicBezTo>
                        <a:pt x="131" y="161"/>
                        <a:pt x="131" y="161"/>
                        <a:pt x="131" y="161"/>
                      </a:cubicBezTo>
                      <a:cubicBezTo>
                        <a:pt x="131" y="161"/>
                        <a:pt x="131" y="161"/>
                        <a:pt x="131" y="161"/>
                      </a:cubicBezTo>
                      <a:cubicBezTo>
                        <a:pt x="131" y="161"/>
                        <a:pt x="132" y="161"/>
                        <a:pt x="132" y="161"/>
                      </a:cubicBezTo>
                      <a:cubicBezTo>
                        <a:pt x="132" y="162"/>
                        <a:pt x="132" y="162"/>
                        <a:pt x="132" y="162"/>
                      </a:cubicBezTo>
                      <a:cubicBezTo>
                        <a:pt x="132" y="162"/>
                        <a:pt x="132" y="162"/>
                        <a:pt x="133" y="162"/>
                      </a:cubicBezTo>
                      <a:cubicBezTo>
                        <a:pt x="133" y="162"/>
                        <a:pt x="133" y="162"/>
                        <a:pt x="133" y="162"/>
                      </a:cubicBezTo>
                      <a:cubicBezTo>
                        <a:pt x="133" y="162"/>
                        <a:pt x="133" y="162"/>
                        <a:pt x="133" y="162"/>
                      </a:cubicBezTo>
                      <a:cubicBezTo>
                        <a:pt x="133" y="162"/>
                        <a:pt x="134" y="162"/>
                        <a:pt x="134" y="162"/>
                      </a:cubicBezTo>
                      <a:cubicBezTo>
                        <a:pt x="133" y="163"/>
                        <a:pt x="133" y="163"/>
                        <a:pt x="133" y="163"/>
                      </a:cubicBezTo>
                      <a:cubicBezTo>
                        <a:pt x="133" y="163"/>
                        <a:pt x="133" y="163"/>
                        <a:pt x="133" y="163"/>
                      </a:cubicBezTo>
                      <a:cubicBezTo>
                        <a:pt x="130" y="163"/>
                        <a:pt x="130" y="163"/>
                        <a:pt x="130" y="163"/>
                      </a:cubicBezTo>
                      <a:cubicBezTo>
                        <a:pt x="130" y="163"/>
                        <a:pt x="130" y="163"/>
                        <a:pt x="129" y="163"/>
                      </a:cubicBezTo>
                      <a:cubicBezTo>
                        <a:pt x="129" y="163"/>
                        <a:pt x="129" y="163"/>
                        <a:pt x="129" y="163"/>
                      </a:cubicBezTo>
                      <a:cubicBezTo>
                        <a:pt x="130" y="164"/>
                        <a:pt x="130" y="164"/>
                        <a:pt x="130" y="164"/>
                      </a:cubicBezTo>
                      <a:cubicBezTo>
                        <a:pt x="131" y="164"/>
                        <a:pt x="131" y="164"/>
                        <a:pt x="131" y="164"/>
                      </a:cubicBezTo>
                      <a:cubicBezTo>
                        <a:pt x="131" y="164"/>
                        <a:pt x="131" y="164"/>
                        <a:pt x="131" y="164"/>
                      </a:cubicBezTo>
                      <a:cubicBezTo>
                        <a:pt x="132" y="164"/>
                        <a:pt x="133" y="164"/>
                        <a:pt x="133" y="164"/>
                      </a:cubicBezTo>
                      <a:cubicBezTo>
                        <a:pt x="133" y="164"/>
                        <a:pt x="133" y="164"/>
                        <a:pt x="133" y="164"/>
                      </a:cubicBezTo>
                      <a:cubicBezTo>
                        <a:pt x="133" y="164"/>
                        <a:pt x="133" y="163"/>
                        <a:pt x="133" y="164"/>
                      </a:cubicBezTo>
                      <a:cubicBezTo>
                        <a:pt x="133" y="164"/>
                        <a:pt x="134" y="164"/>
                        <a:pt x="134" y="164"/>
                      </a:cubicBezTo>
                      <a:cubicBezTo>
                        <a:pt x="134" y="164"/>
                        <a:pt x="134" y="164"/>
                        <a:pt x="134" y="164"/>
                      </a:cubicBezTo>
                      <a:cubicBezTo>
                        <a:pt x="135" y="164"/>
                        <a:pt x="135" y="164"/>
                        <a:pt x="134" y="164"/>
                      </a:cubicBezTo>
                      <a:cubicBezTo>
                        <a:pt x="133" y="165"/>
                        <a:pt x="133" y="165"/>
                        <a:pt x="133" y="165"/>
                      </a:cubicBezTo>
                      <a:cubicBezTo>
                        <a:pt x="133" y="165"/>
                        <a:pt x="133" y="165"/>
                        <a:pt x="133" y="165"/>
                      </a:cubicBezTo>
                      <a:cubicBezTo>
                        <a:pt x="133" y="165"/>
                        <a:pt x="133" y="165"/>
                        <a:pt x="132" y="165"/>
                      </a:cubicBezTo>
                      <a:cubicBezTo>
                        <a:pt x="132" y="165"/>
                        <a:pt x="132" y="165"/>
                        <a:pt x="132" y="165"/>
                      </a:cubicBezTo>
                      <a:cubicBezTo>
                        <a:pt x="131" y="165"/>
                        <a:pt x="130" y="165"/>
                        <a:pt x="130" y="165"/>
                      </a:cubicBezTo>
                      <a:cubicBezTo>
                        <a:pt x="130" y="165"/>
                        <a:pt x="130" y="165"/>
                        <a:pt x="130" y="165"/>
                      </a:cubicBezTo>
                      <a:cubicBezTo>
                        <a:pt x="130" y="165"/>
                        <a:pt x="130" y="165"/>
                        <a:pt x="130" y="165"/>
                      </a:cubicBezTo>
                      <a:cubicBezTo>
                        <a:pt x="130" y="165"/>
                        <a:pt x="130" y="165"/>
                        <a:pt x="130" y="165"/>
                      </a:cubicBezTo>
                      <a:cubicBezTo>
                        <a:pt x="131" y="165"/>
                        <a:pt x="131" y="165"/>
                        <a:pt x="131" y="165"/>
                      </a:cubicBezTo>
                      <a:cubicBezTo>
                        <a:pt x="131" y="165"/>
                        <a:pt x="131" y="165"/>
                        <a:pt x="131" y="165"/>
                      </a:cubicBezTo>
                      <a:cubicBezTo>
                        <a:pt x="131" y="165"/>
                        <a:pt x="131" y="166"/>
                        <a:pt x="131" y="166"/>
                      </a:cubicBezTo>
                      <a:cubicBezTo>
                        <a:pt x="131" y="166"/>
                        <a:pt x="131" y="166"/>
                        <a:pt x="131" y="166"/>
                      </a:cubicBezTo>
                      <a:cubicBezTo>
                        <a:pt x="131" y="166"/>
                        <a:pt x="132" y="166"/>
                        <a:pt x="132" y="166"/>
                      </a:cubicBezTo>
                      <a:cubicBezTo>
                        <a:pt x="132" y="165"/>
                        <a:pt x="132" y="165"/>
                        <a:pt x="132" y="165"/>
                      </a:cubicBezTo>
                      <a:cubicBezTo>
                        <a:pt x="132" y="165"/>
                        <a:pt x="132" y="165"/>
                        <a:pt x="133" y="165"/>
                      </a:cubicBezTo>
                      <a:cubicBezTo>
                        <a:pt x="133" y="165"/>
                        <a:pt x="133" y="165"/>
                        <a:pt x="133" y="165"/>
                      </a:cubicBezTo>
                      <a:cubicBezTo>
                        <a:pt x="133" y="165"/>
                        <a:pt x="133" y="165"/>
                        <a:pt x="133" y="165"/>
                      </a:cubicBezTo>
                      <a:cubicBezTo>
                        <a:pt x="133" y="165"/>
                        <a:pt x="133" y="165"/>
                        <a:pt x="133" y="165"/>
                      </a:cubicBezTo>
                      <a:cubicBezTo>
                        <a:pt x="133" y="165"/>
                        <a:pt x="133" y="165"/>
                        <a:pt x="133" y="165"/>
                      </a:cubicBezTo>
                      <a:cubicBezTo>
                        <a:pt x="133" y="165"/>
                        <a:pt x="134" y="165"/>
                        <a:pt x="134" y="166"/>
                      </a:cubicBezTo>
                      <a:cubicBezTo>
                        <a:pt x="134" y="166"/>
                        <a:pt x="133" y="166"/>
                        <a:pt x="133" y="166"/>
                      </a:cubicBezTo>
                      <a:cubicBezTo>
                        <a:pt x="133" y="166"/>
                        <a:pt x="133" y="166"/>
                        <a:pt x="133" y="166"/>
                      </a:cubicBezTo>
                      <a:cubicBezTo>
                        <a:pt x="133" y="166"/>
                        <a:pt x="132" y="166"/>
                        <a:pt x="132" y="166"/>
                      </a:cubicBezTo>
                      <a:cubicBezTo>
                        <a:pt x="132" y="166"/>
                        <a:pt x="132" y="166"/>
                        <a:pt x="132" y="166"/>
                      </a:cubicBezTo>
                      <a:cubicBezTo>
                        <a:pt x="131" y="166"/>
                        <a:pt x="131" y="166"/>
                        <a:pt x="131" y="166"/>
                      </a:cubicBezTo>
                      <a:cubicBezTo>
                        <a:pt x="131" y="166"/>
                        <a:pt x="131" y="166"/>
                        <a:pt x="131" y="166"/>
                      </a:cubicBezTo>
                      <a:cubicBezTo>
                        <a:pt x="131" y="166"/>
                        <a:pt x="131" y="167"/>
                        <a:pt x="131" y="167"/>
                      </a:cubicBezTo>
                      <a:cubicBezTo>
                        <a:pt x="132" y="167"/>
                        <a:pt x="131" y="167"/>
                        <a:pt x="131" y="167"/>
                      </a:cubicBezTo>
                      <a:cubicBezTo>
                        <a:pt x="131" y="167"/>
                        <a:pt x="131" y="167"/>
                        <a:pt x="130" y="167"/>
                      </a:cubicBezTo>
                      <a:cubicBezTo>
                        <a:pt x="130" y="167"/>
                        <a:pt x="130" y="167"/>
                        <a:pt x="130" y="167"/>
                      </a:cubicBezTo>
                      <a:cubicBezTo>
                        <a:pt x="130" y="167"/>
                        <a:pt x="130" y="167"/>
                        <a:pt x="130" y="167"/>
                      </a:cubicBezTo>
                      <a:cubicBezTo>
                        <a:pt x="129" y="167"/>
                        <a:pt x="129" y="167"/>
                        <a:pt x="129" y="167"/>
                      </a:cubicBezTo>
                      <a:cubicBezTo>
                        <a:pt x="129" y="167"/>
                        <a:pt x="129" y="167"/>
                        <a:pt x="129" y="167"/>
                      </a:cubicBezTo>
                      <a:cubicBezTo>
                        <a:pt x="128" y="168"/>
                        <a:pt x="128" y="168"/>
                        <a:pt x="128" y="168"/>
                      </a:cubicBezTo>
                      <a:cubicBezTo>
                        <a:pt x="128" y="168"/>
                        <a:pt x="128" y="168"/>
                        <a:pt x="128" y="168"/>
                      </a:cubicBezTo>
                      <a:cubicBezTo>
                        <a:pt x="128" y="168"/>
                        <a:pt x="127" y="168"/>
                        <a:pt x="127" y="168"/>
                      </a:cubicBezTo>
                      <a:cubicBezTo>
                        <a:pt x="127" y="168"/>
                        <a:pt x="127" y="168"/>
                        <a:pt x="127" y="168"/>
                      </a:cubicBezTo>
                      <a:cubicBezTo>
                        <a:pt x="127" y="168"/>
                        <a:pt x="126" y="168"/>
                        <a:pt x="126" y="168"/>
                      </a:cubicBezTo>
                      <a:cubicBezTo>
                        <a:pt x="126" y="168"/>
                        <a:pt x="125" y="168"/>
                        <a:pt x="125" y="168"/>
                      </a:cubicBezTo>
                      <a:cubicBezTo>
                        <a:pt x="125" y="168"/>
                        <a:pt x="125" y="169"/>
                        <a:pt x="125" y="169"/>
                      </a:cubicBezTo>
                      <a:cubicBezTo>
                        <a:pt x="125" y="169"/>
                        <a:pt x="125" y="169"/>
                        <a:pt x="126" y="169"/>
                      </a:cubicBezTo>
                      <a:cubicBezTo>
                        <a:pt x="127" y="169"/>
                        <a:pt x="127" y="169"/>
                        <a:pt x="127" y="169"/>
                      </a:cubicBezTo>
                      <a:cubicBezTo>
                        <a:pt x="127" y="169"/>
                        <a:pt x="127" y="169"/>
                        <a:pt x="128" y="169"/>
                      </a:cubicBezTo>
                      <a:cubicBezTo>
                        <a:pt x="128" y="169"/>
                        <a:pt x="128" y="168"/>
                        <a:pt x="128" y="168"/>
                      </a:cubicBezTo>
                      <a:cubicBezTo>
                        <a:pt x="129" y="168"/>
                        <a:pt x="129" y="168"/>
                        <a:pt x="129" y="168"/>
                      </a:cubicBezTo>
                      <a:cubicBezTo>
                        <a:pt x="129" y="168"/>
                        <a:pt x="129" y="168"/>
                        <a:pt x="130" y="168"/>
                      </a:cubicBezTo>
                      <a:cubicBezTo>
                        <a:pt x="132" y="167"/>
                        <a:pt x="132" y="167"/>
                        <a:pt x="132" y="167"/>
                      </a:cubicBezTo>
                      <a:cubicBezTo>
                        <a:pt x="133" y="167"/>
                        <a:pt x="133" y="167"/>
                        <a:pt x="133" y="167"/>
                      </a:cubicBezTo>
                      <a:cubicBezTo>
                        <a:pt x="133" y="167"/>
                        <a:pt x="133" y="167"/>
                        <a:pt x="133" y="167"/>
                      </a:cubicBezTo>
                      <a:cubicBezTo>
                        <a:pt x="134" y="166"/>
                        <a:pt x="134" y="166"/>
                        <a:pt x="134" y="166"/>
                      </a:cubicBezTo>
                      <a:cubicBezTo>
                        <a:pt x="134" y="166"/>
                        <a:pt x="134" y="166"/>
                        <a:pt x="134" y="166"/>
                      </a:cubicBezTo>
                      <a:cubicBezTo>
                        <a:pt x="134" y="166"/>
                        <a:pt x="134" y="166"/>
                        <a:pt x="134" y="166"/>
                      </a:cubicBezTo>
                      <a:cubicBezTo>
                        <a:pt x="134" y="166"/>
                        <a:pt x="134" y="166"/>
                        <a:pt x="134" y="166"/>
                      </a:cubicBezTo>
                      <a:cubicBezTo>
                        <a:pt x="134" y="167"/>
                        <a:pt x="134" y="167"/>
                        <a:pt x="134" y="167"/>
                      </a:cubicBezTo>
                      <a:cubicBezTo>
                        <a:pt x="134" y="167"/>
                        <a:pt x="134" y="167"/>
                        <a:pt x="134" y="167"/>
                      </a:cubicBezTo>
                      <a:cubicBezTo>
                        <a:pt x="134" y="167"/>
                        <a:pt x="134" y="167"/>
                        <a:pt x="134" y="167"/>
                      </a:cubicBezTo>
                      <a:cubicBezTo>
                        <a:pt x="134" y="167"/>
                        <a:pt x="133" y="168"/>
                        <a:pt x="133" y="168"/>
                      </a:cubicBezTo>
                      <a:cubicBezTo>
                        <a:pt x="134" y="168"/>
                        <a:pt x="134" y="168"/>
                        <a:pt x="134" y="168"/>
                      </a:cubicBezTo>
                      <a:cubicBezTo>
                        <a:pt x="134" y="168"/>
                        <a:pt x="133" y="168"/>
                        <a:pt x="133" y="168"/>
                      </a:cubicBezTo>
                      <a:cubicBezTo>
                        <a:pt x="133" y="169"/>
                        <a:pt x="133" y="169"/>
                        <a:pt x="133" y="169"/>
                      </a:cubicBezTo>
                      <a:cubicBezTo>
                        <a:pt x="133" y="169"/>
                        <a:pt x="133" y="169"/>
                        <a:pt x="133" y="169"/>
                      </a:cubicBezTo>
                      <a:cubicBezTo>
                        <a:pt x="133" y="169"/>
                        <a:pt x="132" y="169"/>
                        <a:pt x="132" y="169"/>
                      </a:cubicBezTo>
                      <a:cubicBezTo>
                        <a:pt x="132" y="169"/>
                        <a:pt x="132" y="169"/>
                        <a:pt x="132" y="169"/>
                      </a:cubicBezTo>
                      <a:cubicBezTo>
                        <a:pt x="132" y="169"/>
                        <a:pt x="132" y="169"/>
                        <a:pt x="132" y="169"/>
                      </a:cubicBezTo>
                      <a:cubicBezTo>
                        <a:pt x="132" y="169"/>
                        <a:pt x="132" y="170"/>
                        <a:pt x="133" y="170"/>
                      </a:cubicBezTo>
                      <a:cubicBezTo>
                        <a:pt x="134" y="170"/>
                        <a:pt x="134" y="170"/>
                        <a:pt x="134" y="170"/>
                      </a:cubicBezTo>
                      <a:cubicBezTo>
                        <a:pt x="134" y="170"/>
                        <a:pt x="135" y="170"/>
                        <a:pt x="135" y="170"/>
                      </a:cubicBezTo>
                      <a:cubicBezTo>
                        <a:pt x="135" y="170"/>
                        <a:pt x="135" y="170"/>
                        <a:pt x="135" y="170"/>
                      </a:cubicBezTo>
                      <a:cubicBezTo>
                        <a:pt x="135" y="170"/>
                        <a:pt x="135" y="170"/>
                        <a:pt x="135" y="170"/>
                      </a:cubicBezTo>
                      <a:cubicBezTo>
                        <a:pt x="135" y="170"/>
                        <a:pt x="135" y="171"/>
                        <a:pt x="135" y="171"/>
                      </a:cubicBezTo>
                      <a:cubicBezTo>
                        <a:pt x="136" y="171"/>
                        <a:pt x="136" y="171"/>
                        <a:pt x="136" y="171"/>
                      </a:cubicBezTo>
                      <a:cubicBezTo>
                        <a:pt x="136" y="171"/>
                        <a:pt x="136" y="172"/>
                        <a:pt x="136" y="172"/>
                      </a:cubicBezTo>
                      <a:cubicBezTo>
                        <a:pt x="137" y="172"/>
                        <a:pt x="137" y="172"/>
                        <a:pt x="137" y="172"/>
                      </a:cubicBezTo>
                      <a:cubicBezTo>
                        <a:pt x="137" y="172"/>
                        <a:pt x="138" y="172"/>
                        <a:pt x="138" y="172"/>
                      </a:cubicBezTo>
                      <a:cubicBezTo>
                        <a:pt x="139" y="173"/>
                        <a:pt x="139" y="173"/>
                        <a:pt x="139" y="173"/>
                      </a:cubicBezTo>
                      <a:cubicBezTo>
                        <a:pt x="139" y="173"/>
                        <a:pt x="139" y="173"/>
                        <a:pt x="139" y="173"/>
                      </a:cubicBezTo>
                      <a:cubicBezTo>
                        <a:pt x="139" y="173"/>
                        <a:pt x="138" y="173"/>
                        <a:pt x="138" y="173"/>
                      </a:cubicBezTo>
                      <a:cubicBezTo>
                        <a:pt x="138" y="173"/>
                        <a:pt x="138" y="173"/>
                        <a:pt x="138" y="173"/>
                      </a:cubicBezTo>
                      <a:cubicBezTo>
                        <a:pt x="138" y="173"/>
                        <a:pt x="138" y="173"/>
                        <a:pt x="138" y="173"/>
                      </a:cubicBezTo>
                      <a:cubicBezTo>
                        <a:pt x="137" y="173"/>
                        <a:pt x="137" y="173"/>
                        <a:pt x="137" y="173"/>
                      </a:cubicBezTo>
                      <a:cubicBezTo>
                        <a:pt x="137" y="173"/>
                        <a:pt x="136" y="173"/>
                        <a:pt x="136" y="173"/>
                      </a:cubicBezTo>
                      <a:cubicBezTo>
                        <a:pt x="136" y="173"/>
                        <a:pt x="136" y="173"/>
                        <a:pt x="136" y="173"/>
                      </a:cubicBezTo>
                      <a:cubicBezTo>
                        <a:pt x="136" y="174"/>
                        <a:pt x="136" y="174"/>
                        <a:pt x="136" y="174"/>
                      </a:cubicBezTo>
                      <a:cubicBezTo>
                        <a:pt x="136" y="174"/>
                        <a:pt x="136" y="174"/>
                        <a:pt x="137" y="174"/>
                      </a:cubicBezTo>
                      <a:cubicBezTo>
                        <a:pt x="137" y="174"/>
                        <a:pt x="137" y="174"/>
                        <a:pt x="137" y="174"/>
                      </a:cubicBezTo>
                      <a:cubicBezTo>
                        <a:pt x="137" y="175"/>
                        <a:pt x="137" y="175"/>
                        <a:pt x="137" y="175"/>
                      </a:cubicBezTo>
                      <a:cubicBezTo>
                        <a:pt x="137" y="175"/>
                        <a:pt x="136" y="174"/>
                        <a:pt x="136" y="174"/>
                      </a:cubicBezTo>
                      <a:cubicBezTo>
                        <a:pt x="136" y="174"/>
                        <a:pt x="136" y="174"/>
                        <a:pt x="136" y="174"/>
                      </a:cubicBezTo>
                      <a:cubicBezTo>
                        <a:pt x="136" y="174"/>
                        <a:pt x="136" y="175"/>
                        <a:pt x="136" y="175"/>
                      </a:cubicBezTo>
                      <a:cubicBezTo>
                        <a:pt x="136" y="175"/>
                        <a:pt x="136" y="175"/>
                        <a:pt x="136" y="175"/>
                      </a:cubicBezTo>
                      <a:cubicBezTo>
                        <a:pt x="136" y="175"/>
                        <a:pt x="135" y="175"/>
                        <a:pt x="135" y="175"/>
                      </a:cubicBezTo>
                      <a:cubicBezTo>
                        <a:pt x="135" y="175"/>
                        <a:pt x="135" y="176"/>
                        <a:pt x="135" y="176"/>
                      </a:cubicBezTo>
                      <a:cubicBezTo>
                        <a:pt x="135" y="176"/>
                        <a:pt x="135" y="176"/>
                        <a:pt x="135" y="176"/>
                      </a:cubicBezTo>
                      <a:cubicBezTo>
                        <a:pt x="135" y="176"/>
                        <a:pt x="136" y="176"/>
                        <a:pt x="136" y="176"/>
                      </a:cubicBezTo>
                      <a:cubicBezTo>
                        <a:pt x="136" y="176"/>
                        <a:pt x="136" y="176"/>
                        <a:pt x="137" y="177"/>
                      </a:cubicBezTo>
                      <a:cubicBezTo>
                        <a:pt x="137" y="177"/>
                        <a:pt x="137" y="177"/>
                        <a:pt x="138" y="178"/>
                      </a:cubicBezTo>
                      <a:cubicBezTo>
                        <a:pt x="138" y="178"/>
                        <a:pt x="138" y="178"/>
                        <a:pt x="138" y="178"/>
                      </a:cubicBezTo>
                      <a:cubicBezTo>
                        <a:pt x="139" y="178"/>
                        <a:pt x="139" y="178"/>
                        <a:pt x="139" y="178"/>
                      </a:cubicBezTo>
                      <a:cubicBezTo>
                        <a:pt x="139" y="178"/>
                        <a:pt x="139" y="178"/>
                        <a:pt x="139" y="178"/>
                      </a:cubicBezTo>
                      <a:cubicBezTo>
                        <a:pt x="139" y="178"/>
                        <a:pt x="139" y="178"/>
                        <a:pt x="139" y="178"/>
                      </a:cubicBezTo>
                      <a:cubicBezTo>
                        <a:pt x="139" y="178"/>
                        <a:pt x="139" y="178"/>
                        <a:pt x="139" y="179"/>
                      </a:cubicBezTo>
                      <a:cubicBezTo>
                        <a:pt x="139" y="179"/>
                        <a:pt x="139" y="179"/>
                        <a:pt x="139" y="179"/>
                      </a:cubicBezTo>
                      <a:cubicBezTo>
                        <a:pt x="140" y="179"/>
                        <a:pt x="142" y="180"/>
                        <a:pt x="142" y="180"/>
                      </a:cubicBezTo>
                      <a:cubicBezTo>
                        <a:pt x="142" y="180"/>
                        <a:pt x="142" y="180"/>
                        <a:pt x="142" y="180"/>
                      </a:cubicBezTo>
                      <a:cubicBezTo>
                        <a:pt x="143" y="180"/>
                        <a:pt x="143" y="180"/>
                        <a:pt x="143" y="180"/>
                      </a:cubicBezTo>
                      <a:cubicBezTo>
                        <a:pt x="143" y="180"/>
                        <a:pt x="143" y="181"/>
                        <a:pt x="143" y="181"/>
                      </a:cubicBezTo>
                      <a:cubicBezTo>
                        <a:pt x="143" y="181"/>
                        <a:pt x="143" y="181"/>
                        <a:pt x="142" y="181"/>
                      </a:cubicBezTo>
                      <a:cubicBezTo>
                        <a:pt x="142" y="181"/>
                        <a:pt x="142" y="181"/>
                        <a:pt x="142" y="181"/>
                      </a:cubicBezTo>
                      <a:cubicBezTo>
                        <a:pt x="142" y="180"/>
                        <a:pt x="142" y="180"/>
                        <a:pt x="142" y="180"/>
                      </a:cubicBezTo>
                      <a:cubicBezTo>
                        <a:pt x="142" y="180"/>
                        <a:pt x="142" y="180"/>
                        <a:pt x="142" y="180"/>
                      </a:cubicBezTo>
                      <a:cubicBezTo>
                        <a:pt x="140" y="182"/>
                        <a:pt x="140" y="182"/>
                        <a:pt x="140" y="182"/>
                      </a:cubicBezTo>
                      <a:cubicBezTo>
                        <a:pt x="140" y="182"/>
                        <a:pt x="140" y="182"/>
                        <a:pt x="140" y="182"/>
                      </a:cubicBezTo>
                      <a:cubicBezTo>
                        <a:pt x="140" y="182"/>
                        <a:pt x="141" y="183"/>
                        <a:pt x="141" y="183"/>
                      </a:cubicBezTo>
                      <a:cubicBezTo>
                        <a:pt x="141" y="183"/>
                        <a:pt x="142" y="183"/>
                        <a:pt x="142" y="183"/>
                      </a:cubicBezTo>
                      <a:cubicBezTo>
                        <a:pt x="142" y="183"/>
                        <a:pt x="142" y="183"/>
                        <a:pt x="143" y="183"/>
                      </a:cubicBezTo>
                      <a:cubicBezTo>
                        <a:pt x="143" y="183"/>
                        <a:pt x="143" y="183"/>
                        <a:pt x="143" y="183"/>
                      </a:cubicBezTo>
                      <a:cubicBezTo>
                        <a:pt x="143" y="183"/>
                        <a:pt x="143" y="183"/>
                        <a:pt x="143" y="183"/>
                      </a:cubicBezTo>
                      <a:cubicBezTo>
                        <a:pt x="143" y="183"/>
                        <a:pt x="142" y="183"/>
                        <a:pt x="142" y="183"/>
                      </a:cubicBezTo>
                      <a:cubicBezTo>
                        <a:pt x="142" y="183"/>
                        <a:pt x="142" y="183"/>
                        <a:pt x="142" y="183"/>
                      </a:cubicBezTo>
                      <a:cubicBezTo>
                        <a:pt x="142" y="183"/>
                        <a:pt x="142" y="183"/>
                        <a:pt x="142" y="183"/>
                      </a:cubicBezTo>
                      <a:cubicBezTo>
                        <a:pt x="142" y="183"/>
                        <a:pt x="142" y="183"/>
                        <a:pt x="142" y="183"/>
                      </a:cubicBezTo>
                      <a:cubicBezTo>
                        <a:pt x="140" y="183"/>
                        <a:pt x="140" y="183"/>
                        <a:pt x="140" y="183"/>
                      </a:cubicBezTo>
                      <a:cubicBezTo>
                        <a:pt x="140" y="183"/>
                        <a:pt x="140" y="183"/>
                        <a:pt x="140" y="183"/>
                      </a:cubicBezTo>
                      <a:cubicBezTo>
                        <a:pt x="140" y="183"/>
                        <a:pt x="140" y="184"/>
                        <a:pt x="140" y="184"/>
                      </a:cubicBezTo>
                      <a:cubicBezTo>
                        <a:pt x="140" y="184"/>
                        <a:pt x="140" y="184"/>
                        <a:pt x="140" y="184"/>
                      </a:cubicBezTo>
                      <a:cubicBezTo>
                        <a:pt x="140" y="184"/>
                        <a:pt x="140" y="185"/>
                        <a:pt x="139" y="185"/>
                      </a:cubicBezTo>
                      <a:cubicBezTo>
                        <a:pt x="139" y="185"/>
                        <a:pt x="139" y="184"/>
                        <a:pt x="139" y="184"/>
                      </a:cubicBezTo>
                      <a:cubicBezTo>
                        <a:pt x="139" y="184"/>
                        <a:pt x="139" y="184"/>
                        <a:pt x="138" y="184"/>
                      </a:cubicBezTo>
                      <a:cubicBezTo>
                        <a:pt x="138" y="184"/>
                        <a:pt x="138" y="184"/>
                        <a:pt x="138" y="184"/>
                      </a:cubicBezTo>
                      <a:cubicBezTo>
                        <a:pt x="138" y="185"/>
                        <a:pt x="138" y="185"/>
                        <a:pt x="138" y="185"/>
                      </a:cubicBezTo>
                      <a:cubicBezTo>
                        <a:pt x="138" y="185"/>
                        <a:pt x="139" y="185"/>
                        <a:pt x="139" y="185"/>
                      </a:cubicBezTo>
                      <a:cubicBezTo>
                        <a:pt x="139" y="185"/>
                        <a:pt x="139" y="185"/>
                        <a:pt x="139" y="185"/>
                      </a:cubicBezTo>
                      <a:cubicBezTo>
                        <a:pt x="140" y="185"/>
                        <a:pt x="140" y="185"/>
                        <a:pt x="140" y="185"/>
                      </a:cubicBezTo>
                      <a:cubicBezTo>
                        <a:pt x="140" y="185"/>
                        <a:pt x="140" y="185"/>
                        <a:pt x="140" y="185"/>
                      </a:cubicBezTo>
                      <a:cubicBezTo>
                        <a:pt x="142" y="185"/>
                        <a:pt x="142" y="185"/>
                        <a:pt x="142" y="185"/>
                      </a:cubicBezTo>
                      <a:cubicBezTo>
                        <a:pt x="142" y="185"/>
                        <a:pt x="142" y="185"/>
                        <a:pt x="142" y="185"/>
                      </a:cubicBezTo>
                      <a:cubicBezTo>
                        <a:pt x="142" y="186"/>
                        <a:pt x="142" y="186"/>
                        <a:pt x="143" y="186"/>
                      </a:cubicBezTo>
                      <a:cubicBezTo>
                        <a:pt x="143" y="186"/>
                        <a:pt x="143" y="186"/>
                        <a:pt x="143" y="186"/>
                      </a:cubicBezTo>
                      <a:cubicBezTo>
                        <a:pt x="143" y="186"/>
                        <a:pt x="144" y="186"/>
                        <a:pt x="144" y="186"/>
                      </a:cubicBezTo>
                      <a:cubicBezTo>
                        <a:pt x="145" y="186"/>
                        <a:pt x="145" y="186"/>
                        <a:pt x="145" y="186"/>
                      </a:cubicBezTo>
                      <a:cubicBezTo>
                        <a:pt x="145" y="186"/>
                        <a:pt x="145" y="186"/>
                        <a:pt x="145" y="186"/>
                      </a:cubicBezTo>
                      <a:cubicBezTo>
                        <a:pt x="145" y="186"/>
                        <a:pt x="145" y="186"/>
                        <a:pt x="145" y="186"/>
                      </a:cubicBezTo>
                      <a:cubicBezTo>
                        <a:pt x="145" y="187"/>
                        <a:pt x="145" y="187"/>
                        <a:pt x="145" y="187"/>
                      </a:cubicBezTo>
                      <a:cubicBezTo>
                        <a:pt x="145" y="187"/>
                        <a:pt x="146" y="187"/>
                        <a:pt x="146" y="187"/>
                      </a:cubicBezTo>
                      <a:cubicBezTo>
                        <a:pt x="146" y="187"/>
                        <a:pt x="146" y="187"/>
                        <a:pt x="146" y="188"/>
                      </a:cubicBezTo>
                      <a:cubicBezTo>
                        <a:pt x="147" y="188"/>
                        <a:pt x="147" y="188"/>
                        <a:pt x="147" y="188"/>
                      </a:cubicBezTo>
                      <a:cubicBezTo>
                        <a:pt x="147" y="189"/>
                        <a:pt x="147" y="189"/>
                        <a:pt x="146" y="189"/>
                      </a:cubicBezTo>
                      <a:cubicBezTo>
                        <a:pt x="146" y="189"/>
                        <a:pt x="146" y="189"/>
                        <a:pt x="145" y="189"/>
                      </a:cubicBezTo>
                      <a:cubicBezTo>
                        <a:pt x="144" y="190"/>
                        <a:pt x="143" y="191"/>
                        <a:pt x="143" y="191"/>
                      </a:cubicBezTo>
                      <a:cubicBezTo>
                        <a:pt x="143" y="191"/>
                        <a:pt x="143" y="191"/>
                        <a:pt x="143" y="191"/>
                      </a:cubicBezTo>
                      <a:cubicBezTo>
                        <a:pt x="143" y="191"/>
                        <a:pt x="143" y="191"/>
                        <a:pt x="143" y="191"/>
                      </a:cubicBezTo>
                      <a:cubicBezTo>
                        <a:pt x="144" y="191"/>
                        <a:pt x="144" y="191"/>
                        <a:pt x="144" y="191"/>
                      </a:cubicBezTo>
                      <a:cubicBezTo>
                        <a:pt x="145" y="191"/>
                        <a:pt x="145" y="191"/>
                        <a:pt x="145" y="191"/>
                      </a:cubicBezTo>
                      <a:cubicBezTo>
                        <a:pt x="145" y="191"/>
                        <a:pt x="145" y="190"/>
                        <a:pt x="145" y="190"/>
                      </a:cubicBezTo>
                      <a:cubicBezTo>
                        <a:pt x="145" y="191"/>
                        <a:pt x="146" y="191"/>
                        <a:pt x="146" y="191"/>
                      </a:cubicBezTo>
                      <a:cubicBezTo>
                        <a:pt x="146" y="191"/>
                        <a:pt x="146" y="191"/>
                        <a:pt x="146" y="191"/>
                      </a:cubicBezTo>
                      <a:cubicBezTo>
                        <a:pt x="145" y="192"/>
                        <a:pt x="145" y="192"/>
                        <a:pt x="145" y="192"/>
                      </a:cubicBezTo>
                      <a:cubicBezTo>
                        <a:pt x="145" y="192"/>
                        <a:pt x="145" y="192"/>
                        <a:pt x="145" y="192"/>
                      </a:cubicBezTo>
                      <a:cubicBezTo>
                        <a:pt x="145" y="192"/>
                        <a:pt x="145" y="192"/>
                        <a:pt x="145" y="192"/>
                      </a:cubicBezTo>
                      <a:cubicBezTo>
                        <a:pt x="145" y="192"/>
                        <a:pt x="145" y="192"/>
                        <a:pt x="145" y="192"/>
                      </a:cubicBezTo>
                      <a:cubicBezTo>
                        <a:pt x="145" y="192"/>
                        <a:pt x="146" y="193"/>
                        <a:pt x="146" y="193"/>
                      </a:cubicBezTo>
                      <a:cubicBezTo>
                        <a:pt x="145" y="194"/>
                        <a:pt x="145" y="194"/>
                        <a:pt x="145" y="194"/>
                      </a:cubicBezTo>
                      <a:cubicBezTo>
                        <a:pt x="145" y="195"/>
                        <a:pt x="145" y="195"/>
                        <a:pt x="145" y="195"/>
                      </a:cubicBezTo>
                      <a:cubicBezTo>
                        <a:pt x="145" y="195"/>
                        <a:pt x="145" y="195"/>
                        <a:pt x="145" y="195"/>
                      </a:cubicBezTo>
                      <a:cubicBezTo>
                        <a:pt x="144" y="195"/>
                        <a:pt x="144" y="195"/>
                        <a:pt x="144" y="195"/>
                      </a:cubicBezTo>
                      <a:cubicBezTo>
                        <a:pt x="144" y="195"/>
                        <a:pt x="144" y="195"/>
                        <a:pt x="144" y="195"/>
                      </a:cubicBezTo>
                      <a:cubicBezTo>
                        <a:pt x="144" y="195"/>
                        <a:pt x="143" y="195"/>
                        <a:pt x="143" y="195"/>
                      </a:cubicBezTo>
                      <a:cubicBezTo>
                        <a:pt x="142" y="194"/>
                        <a:pt x="142" y="194"/>
                        <a:pt x="142" y="194"/>
                      </a:cubicBezTo>
                      <a:cubicBezTo>
                        <a:pt x="142" y="194"/>
                        <a:pt x="142" y="194"/>
                        <a:pt x="141" y="194"/>
                      </a:cubicBezTo>
                      <a:cubicBezTo>
                        <a:pt x="141" y="194"/>
                        <a:pt x="141" y="194"/>
                        <a:pt x="141" y="194"/>
                      </a:cubicBezTo>
                      <a:cubicBezTo>
                        <a:pt x="141" y="194"/>
                        <a:pt x="140" y="194"/>
                        <a:pt x="140" y="194"/>
                      </a:cubicBezTo>
                      <a:cubicBezTo>
                        <a:pt x="139" y="195"/>
                        <a:pt x="139" y="195"/>
                        <a:pt x="139" y="195"/>
                      </a:cubicBezTo>
                      <a:cubicBezTo>
                        <a:pt x="139" y="195"/>
                        <a:pt x="139" y="195"/>
                        <a:pt x="139" y="196"/>
                      </a:cubicBezTo>
                      <a:cubicBezTo>
                        <a:pt x="139" y="196"/>
                        <a:pt x="139" y="196"/>
                        <a:pt x="139" y="196"/>
                      </a:cubicBezTo>
                      <a:cubicBezTo>
                        <a:pt x="139" y="196"/>
                        <a:pt x="139" y="196"/>
                        <a:pt x="139" y="196"/>
                      </a:cubicBezTo>
                      <a:cubicBezTo>
                        <a:pt x="139" y="196"/>
                        <a:pt x="139" y="196"/>
                        <a:pt x="139" y="196"/>
                      </a:cubicBezTo>
                      <a:cubicBezTo>
                        <a:pt x="139" y="196"/>
                        <a:pt x="139" y="196"/>
                        <a:pt x="139" y="196"/>
                      </a:cubicBezTo>
                      <a:cubicBezTo>
                        <a:pt x="139" y="196"/>
                        <a:pt x="139" y="196"/>
                        <a:pt x="139" y="196"/>
                      </a:cubicBezTo>
                      <a:cubicBezTo>
                        <a:pt x="139" y="196"/>
                        <a:pt x="139" y="196"/>
                        <a:pt x="139" y="196"/>
                      </a:cubicBezTo>
                      <a:cubicBezTo>
                        <a:pt x="139" y="196"/>
                        <a:pt x="140" y="196"/>
                        <a:pt x="140" y="196"/>
                      </a:cubicBezTo>
                      <a:cubicBezTo>
                        <a:pt x="140" y="196"/>
                        <a:pt x="140" y="196"/>
                        <a:pt x="140" y="196"/>
                      </a:cubicBezTo>
                      <a:cubicBezTo>
                        <a:pt x="140" y="196"/>
                        <a:pt x="141" y="196"/>
                        <a:pt x="141" y="196"/>
                      </a:cubicBezTo>
                      <a:cubicBezTo>
                        <a:pt x="141" y="196"/>
                        <a:pt x="142" y="196"/>
                        <a:pt x="142" y="196"/>
                      </a:cubicBezTo>
                      <a:cubicBezTo>
                        <a:pt x="142" y="196"/>
                        <a:pt x="142" y="196"/>
                        <a:pt x="142" y="196"/>
                      </a:cubicBezTo>
                      <a:cubicBezTo>
                        <a:pt x="143" y="196"/>
                        <a:pt x="143" y="196"/>
                        <a:pt x="143" y="196"/>
                      </a:cubicBezTo>
                      <a:cubicBezTo>
                        <a:pt x="143" y="196"/>
                        <a:pt x="143" y="196"/>
                        <a:pt x="143" y="196"/>
                      </a:cubicBezTo>
                      <a:cubicBezTo>
                        <a:pt x="144" y="196"/>
                        <a:pt x="144" y="196"/>
                        <a:pt x="144" y="196"/>
                      </a:cubicBezTo>
                      <a:cubicBezTo>
                        <a:pt x="144" y="196"/>
                        <a:pt x="144" y="196"/>
                        <a:pt x="144" y="196"/>
                      </a:cubicBezTo>
                      <a:cubicBezTo>
                        <a:pt x="144" y="198"/>
                        <a:pt x="144" y="198"/>
                        <a:pt x="144" y="198"/>
                      </a:cubicBezTo>
                      <a:cubicBezTo>
                        <a:pt x="144" y="198"/>
                        <a:pt x="144" y="198"/>
                        <a:pt x="144" y="198"/>
                      </a:cubicBezTo>
                      <a:cubicBezTo>
                        <a:pt x="140" y="201"/>
                        <a:pt x="140" y="201"/>
                        <a:pt x="140" y="201"/>
                      </a:cubicBezTo>
                      <a:cubicBezTo>
                        <a:pt x="140" y="201"/>
                        <a:pt x="140" y="201"/>
                        <a:pt x="140" y="201"/>
                      </a:cubicBezTo>
                      <a:cubicBezTo>
                        <a:pt x="140" y="201"/>
                        <a:pt x="140" y="201"/>
                        <a:pt x="140" y="201"/>
                      </a:cubicBezTo>
                      <a:cubicBezTo>
                        <a:pt x="139" y="202"/>
                        <a:pt x="139" y="202"/>
                        <a:pt x="139" y="202"/>
                      </a:cubicBezTo>
                      <a:cubicBezTo>
                        <a:pt x="139" y="202"/>
                        <a:pt x="139" y="202"/>
                        <a:pt x="139" y="202"/>
                      </a:cubicBezTo>
                      <a:cubicBezTo>
                        <a:pt x="139" y="202"/>
                        <a:pt x="139" y="202"/>
                        <a:pt x="139" y="202"/>
                      </a:cubicBezTo>
                      <a:cubicBezTo>
                        <a:pt x="141" y="203"/>
                        <a:pt x="141" y="203"/>
                        <a:pt x="141" y="203"/>
                      </a:cubicBezTo>
                      <a:cubicBezTo>
                        <a:pt x="141" y="203"/>
                        <a:pt x="141" y="203"/>
                        <a:pt x="141" y="203"/>
                      </a:cubicBezTo>
                      <a:cubicBezTo>
                        <a:pt x="142" y="203"/>
                        <a:pt x="142" y="203"/>
                        <a:pt x="142" y="203"/>
                      </a:cubicBezTo>
                      <a:cubicBezTo>
                        <a:pt x="146" y="202"/>
                        <a:pt x="146" y="202"/>
                        <a:pt x="146" y="202"/>
                      </a:cubicBezTo>
                      <a:cubicBezTo>
                        <a:pt x="146" y="202"/>
                        <a:pt x="146" y="202"/>
                        <a:pt x="146" y="202"/>
                      </a:cubicBezTo>
                      <a:cubicBezTo>
                        <a:pt x="146" y="202"/>
                        <a:pt x="146" y="202"/>
                        <a:pt x="146" y="202"/>
                      </a:cubicBezTo>
                      <a:cubicBezTo>
                        <a:pt x="147" y="202"/>
                        <a:pt x="147" y="202"/>
                        <a:pt x="147" y="202"/>
                      </a:cubicBezTo>
                      <a:cubicBezTo>
                        <a:pt x="147" y="202"/>
                        <a:pt x="147" y="202"/>
                        <a:pt x="147" y="202"/>
                      </a:cubicBezTo>
                      <a:cubicBezTo>
                        <a:pt x="147" y="202"/>
                        <a:pt x="145" y="203"/>
                        <a:pt x="145" y="203"/>
                      </a:cubicBezTo>
                      <a:cubicBezTo>
                        <a:pt x="144" y="203"/>
                        <a:pt x="142" y="204"/>
                        <a:pt x="141" y="204"/>
                      </a:cubicBezTo>
                      <a:cubicBezTo>
                        <a:pt x="141" y="204"/>
                        <a:pt x="141" y="204"/>
                        <a:pt x="141" y="204"/>
                      </a:cubicBezTo>
                      <a:cubicBezTo>
                        <a:pt x="141" y="204"/>
                        <a:pt x="141" y="204"/>
                        <a:pt x="141" y="205"/>
                      </a:cubicBezTo>
                      <a:cubicBezTo>
                        <a:pt x="141" y="205"/>
                        <a:pt x="141" y="205"/>
                        <a:pt x="141" y="205"/>
                      </a:cubicBezTo>
                      <a:cubicBezTo>
                        <a:pt x="141" y="205"/>
                        <a:pt x="141" y="205"/>
                        <a:pt x="141" y="205"/>
                      </a:cubicBezTo>
                      <a:cubicBezTo>
                        <a:pt x="141" y="205"/>
                        <a:pt x="141" y="205"/>
                        <a:pt x="141" y="205"/>
                      </a:cubicBezTo>
                      <a:cubicBezTo>
                        <a:pt x="140" y="205"/>
                        <a:pt x="140" y="205"/>
                        <a:pt x="140" y="205"/>
                      </a:cubicBezTo>
                      <a:cubicBezTo>
                        <a:pt x="140" y="204"/>
                        <a:pt x="140" y="204"/>
                        <a:pt x="140" y="205"/>
                      </a:cubicBezTo>
                      <a:cubicBezTo>
                        <a:pt x="139" y="205"/>
                        <a:pt x="139" y="205"/>
                        <a:pt x="139" y="205"/>
                      </a:cubicBezTo>
                      <a:cubicBezTo>
                        <a:pt x="139" y="205"/>
                        <a:pt x="139" y="205"/>
                        <a:pt x="139" y="205"/>
                      </a:cubicBezTo>
                      <a:cubicBezTo>
                        <a:pt x="139" y="205"/>
                        <a:pt x="139" y="205"/>
                        <a:pt x="139" y="205"/>
                      </a:cubicBezTo>
                      <a:cubicBezTo>
                        <a:pt x="139" y="205"/>
                        <a:pt x="139" y="205"/>
                        <a:pt x="139" y="205"/>
                      </a:cubicBezTo>
                      <a:cubicBezTo>
                        <a:pt x="139" y="205"/>
                        <a:pt x="138" y="205"/>
                        <a:pt x="138" y="205"/>
                      </a:cubicBezTo>
                      <a:cubicBezTo>
                        <a:pt x="137" y="206"/>
                        <a:pt x="137" y="206"/>
                        <a:pt x="137" y="206"/>
                      </a:cubicBezTo>
                      <a:cubicBezTo>
                        <a:pt x="136" y="206"/>
                        <a:pt x="136" y="206"/>
                        <a:pt x="136" y="206"/>
                      </a:cubicBezTo>
                      <a:cubicBezTo>
                        <a:pt x="136" y="206"/>
                        <a:pt x="136" y="206"/>
                        <a:pt x="136" y="206"/>
                      </a:cubicBezTo>
                      <a:cubicBezTo>
                        <a:pt x="136" y="206"/>
                        <a:pt x="137" y="206"/>
                        <a:pt x="137" y="206"/>
                      </a:cubicBezTo>
                      <a:cubicBezTo>
                        <a:pt x="139" y="207"/>
                        <a:pt x="139" y="207"/>
                        <a:pt x="139" y="207"/>
                      </a:cubicBezTo>
                      <a:cubicBezTo>
                        <a:pt x="139" y="207"/>
                        <a:pt x="140" y="207"/>
                        <a:pt x="140" y="207"/>
                      </a:cubicBezTo>
                      <a:cubicBezTo>
                        <a:pt x="140" y="207"/>
                        <a:pt x="139" y="207"/>
                        <a:pt x="139" y="207"/>
                      </a:cubicBezTo>
                      <a:cubicBezTo>
                        <a:pt x="139" y="207"/>
                        <a:pt x="139" y="207"/>
                        <a:pt x="139" y="207"/>
                      </a:cubicBezTo>
                      <a:cubicBezTo>
                        <a:pt x="138" y="207"/>
                        <a:pt x="138" y="207"/>
                        <a:pt x="138" y="207"/>
                      </a:cubicBezTo>
                      <a:cubicBezTo>
                        <a:pt x="138" y="207"/>
                        <a:pt x="138" y="207"/>
                        <a:pt x="138" y="207"/>
                      </a:cubicBezTo>
                      <a:cubicBezTo>
                        <a:pt x="139" y="209"/>
                        <a:pt x="139" y="209"/>
                        <a:pt x="139" y="209"/>
                      </a:cubicBezTo>
                      <a:cubicBezTo>
                        <a:pt x="139" y="209"/>
                        <a:pt x="139" y="209"/>
                        <a:pt x="139" y="209"/>
                      </a:cubicBezTo>
                      <a:cubicBezTo>
                        <a:pt x="139" y="210"/>
                        <a:pt x="139" y="210"/>
                        <a:pt x="139" y="210"/>
                      </a:cubicBezTo>
                      <a:cubicBezTo>
                        <a:pt x="139" y="210"/>
                        <a:pt x="140" y="210"/>
                        <a:pt x="140" y="210"/>
                      </a:cubicBezTo>
                      <a:cubicBezTo>
                        <a:pt x="140" y="210"/>
                        <a:pt x="140" y="210"/>
                        <a:pt x="140" y="210"/>
                      </a:cubicBezTo>
                      <a:cubicBezTo>
                        <a:pt x="140" y="210"/>
                        <a:pt x="140" y="210"/>
                        <a:pt x="141" y="210"/>
                      </a:cubicBezTo>
                      <a:cubicBezTo>
                        <a:pt x="142" y="211"/>
                        <a:pt x="142" y="211"/>
                        <a:pt x="142" y="211"/>
                      </a:cubicBezTo>
                      <a:cubicBezTo>
                        <a:pt x="142" y="211"/>
                        <a:pt x="142" y="210"/>
                        <a:pt x="142" y="210"/>
                      </a:cubicBezTo>
                      <a:cubicBezTo>
                        <a:pt x="141" y="209"/>
                        <a:pt x="141" y="209"/>
                        <a:pt x="141" y="209"/>
                      </a:cubicBezTo>
                      <a:cubicBezTo>
                        <a:pt x="141" y="209"/>
                        <a:pt x="141" y="209"/>
                        <a:pt x="141" y="209"/>
                      </a:cubicBezTo>
                      <a:cubicBezTo>
                        <a:pt x="142" y="209"/>
                        <a:pt x="142" y="209"/>
                        <a:pt x="142" y="209"/>
                      </a:cubicBezTo>
                      <a:cubicBezTo>
                        <a:pt x="143" y="210"/>
                        <a:pt x="143" y="210"/>
                        <a:pt x="143" y="210"/>
                      </a:cubicBezTo>
                      <a:cubicBezTo>
                        <a:pt x="143" y="210"/>
                        <a:pt x="143" y="210"/>
                        <a:pt x="143" y="210"/>
                      </a:cubicBezTo>
                      <a:cubicBezTo>
                        <a:pt x="143" y="210"/>
                        <a:pt x="144" y="210"/>
                        <a:pt x="144" y="210"/>
                      </a:cubicBezTo>
                      <a:cubicBezTo>
                        <a:pt x="144" y="210"/>
                        <a:pt x="144" y="210"/>
                        <a:pt x="144" y="210"/>
                      </a:cubicBezTo>
                      <a:cubicBezTo>
                        <a:pt x="144" y="210"/>
                        <a:pt x="144" y="210"/>
                        <a:pt x="144" y="211"/>
                      </a:cubicBezTo>
                      <a:cubicBezTo>
                        <a:pt x="147" y="211"/>
                        <a:pt x="147" y="211"/>
                        <a:pt x="147" y="211"/>
                      </a:cubicBezTo>
                      <a:cubicBezTo>
                        <a:pt x="147" y="211"/>
                        <a:pt x="147" y="211"/>
                        <a:pt x="147" y="211"/>
                      </a:cubicBezTo>
                      <a:cubicBezTo>
                        <a:pt x="147" y="211"/>
                        <a:pt x="147" y="211"/>
                        <a:pt x="147" y="211"/>
                      </a:cubicBezTo>
                      <a:cubicBezTo>
                        <a:pt x="147" y="211"/>
                        <a:pt x="148" y="211"/>
                        <a:pt x="148" y="211"/>
                      </a:cubicBezTo>
                      <a:cubicBezTo>
                        <a:pt x="149" y="211"/>
                        <a:pt x="149" y="211"/>
                        <a:pt x="149" y="210"/>
                      </a:cubicBezTo>
                      <a:cubicBezTo>
                        <a:pt x="150" y="210"/>
                        <a:pt x="152" y="210"/>
                        <a:pt x="152" y="210"/>
                      </a:cubicBezTo>
                      <a:cubicBezTo>
                        <a:pt x="152" y="210"/>
                        <a:pt x="152" y="210"/>
                        <a:pt x="152" y="209"/>
                      </a:cubicBezTo>
                      <a:cubicBezTo>
                        <a:pt x="152" y="209"/>
                        <a:pt x="152" y="209"/>
                        <a:pt x="152" y="209"/>
                      </a:cubicBezTo>
                      <a:cubicBezTo>
                        <a:pt x="152" y="209"/>
                        <a:pt x="152" y="209"/>
                        <a:pt x="152" y="209"/>
                      </a:cubicBezTo>
                      <a:cubicBezTo>
                        <a:pt x="152" y="209"/>
                        <a:pt x="152" y="208"/>
                        <a:pt x="152" y="208"/>
                      </a:cubicBezTo>
                      <a:cubicBezTo>
                        <a:pt x="152" y="208"/>
                        <a:pt x="152" y="208"/>
                        <a:pt x="152" y="208"/>
                      </a:cubicBezTo>
                      <a:cubicBezTo>
                        <a:pt x="151" y="208"/>
                        <a:pt x="151" y="208"/>
                        <a:pt x="151" y="208"/>
                      </a:cubicBezTo>
                      <a:cubicBezTo>
                        <a:pt x="151" y="207"/>
                        <a:pt x="151" y="207"/>
                        <a:pt x="151" y="207"/>
                      </a:cubicBezTo>
                      <a:cubicBezTo>
                        <a:pt x="151" y="207"/>
                        <a:pt x="151" y="206"/>
                        <a:pt x="151" y="206"/>
                      </a:cubicBezTo>
                      <a:cubicBezTo>
                        <a:pt x="151" y="206"/>
                        <a:pt x="151" y="207"/>
                        <a:pt x="151" y="207"/>
                      </a:cubicBezTo>
                      <a:cubicBezTo>
                        <a:pt x="153" y="207"/>
                        <a:pt x="153" y="207"/>
                        <a:pt x="153" y="207"/>
                      </a:cubicBezTo>
                      <a:cubicBezTo>
                        <a:pt x="153" y="207"/>
                        <a:pt x="153" y="207"/>
                        <a:pt x="153" y="207"/>
                      </a:cubicBezTo>
                      <a:cubicBezTo>
                        <a:pt x="154" y="207"/>
                        <a:pt x="154" y="207"/>
                        <a:pt x="154" y="207"/>
                      </a:cubicBezTo>
                      <a:cubicBezTo>
                        <a:pt x="154" y="206"/>
                        <a:pt x="153" y="206"/>
                        <a:pt x="153" y="206"/>
                      </a:cubicBezTo>
                      <a:cubicBezTo>
                        <a:pt x="153" y="206"/>
                        <a:pt x="153" y="206"/>
                        <a:pt x="153" y="206"/>
                      </a:cubicBezTo>
                      <a:cubicBezTo>
                        <a:pt x="152" y="206"/>
                        <a:pt x="152" y="206"/>
                        <a:pt x="152" y="206"/>
                      </a:cubicBezTo>
                      <a:cubicBezTo>
                        <a:pt x="152" y="206"/>
                        <a:pt x="152" y="206"/>
                        <a:pt x="152" y="206"/>
                      </a:cubicBezTo>
                      <a:cubicBezTo>
                        <a:pt x="152" y="206"/>
                        <a:pt x="152" y="206"/>
                        <a:pt x="152" y="206"/>
                      </a:cubicBezTo>
                      <a:cubicBezTo>
                        <a:pt x="152" y="206"/>
                        <a:pt x="152" y="206"/>
                        <a:pt x="153" y="206"/>
                      </a:cubicBezTo>
                      <a:cubicBezTo>
                        <a:pt x="153" y="206"/>
                        <a:pt x="154" y="206"/>
                        <a:pt x="154" y="206"/>
                      </a:cubicBezTo>
                      <a:cubicBezTo>
                        <a:pt x="156" y="204"/>
                        <a:pt x="156" y="204"/>
                        <a:pt x="156" y="204"/>
                      </a:cubicBezTo>
                      <a:cubicBezTo>
                        <a:pt x="156" y="204"/>
                        <a:pt x="156" y="204"/>
                        <a:pt x="156" y="204"/>
                      </a:cubicBezTo>
                      <a:cubicBezTo>
                        <a:pt x="155" y="203"/>
                        <a:pt x="155" y="203"/>
                        <a:pt x="155" y="203"/>
                      </a:cubicBezTo>
                      <a:cubicBezTo>
                        <a:pt x="155" y="203"/>
                        <a:pt x="155" y="202"/>
                        <a:pt x="155" y="201"/>
                      </a:cubicBezTo>
                      <a:cubicBezTo>
                        <a:pt x="154" y="201"/>
                        <a:pt x="154" y="201"/>
                        <a:pt x="153" y="200"/>
                      </a:cubicBezTo>
                      <a:cubicBezTo>
                        <a:pt x="152" y="199"/>
                        <a:pt x="152" y="198"/>
                        <a:pt x="152" y="198"/>
                      </a:cubicBezTo>
                      <a:cubicBezTo>
                        <a:pt x="152" y="198"/>
                        <a:pt x="153" y="199"/>
                        <a:pt x="154" y="200"/>
                      </a:cubicBezTo>
                      <a:cubicBezTo>
                        <a:pt x="155" y="201"/>
                        <a:pt x="155" y="201"/>
                        <a:pt x="155" y="201"/>
                      </a:cubicBezTo>
                      <a:cubicBezTo>
                        <a:pt x="156" y="201"/>
                        <a:pt x="156" y="202"/>
                        <a:pt x="156" y="203"/>
                      </a:cubicBezTo>
                      <a:cubicBezTo>
                        <a:pt x="156" y="204"/>
                        <a:pt x="156" y="204"/>
                        <a:pt x="156" y="204"/>
                      </a:cubicBezTo>
                      <a:cubicBezTo>
                        <a:pt x="156" y="204"/>
                        <a:pt x="156" y="205"/>
                        <a:pt x="156" y="205"/>
                      </a:cubicBezTo>
                      <a:cubicBezTo>
                        <a:pt x="156" y="205"/>
                        <a:pt x="156" y="205"/>
                        <a:pt x="157" y="205"/>
                      </a:cubicBezTo>
                      <a:cubicBezTo>
                        <a:pt x="157" y="205"/>
                        <a:pt x="157" y="204"/>
                        <a:pt x="158" y="204"/>
                      </a:cubicBezTo>
                      <a:cubicBezTo>
                        <a:pt x="158" y="204"/>
                        <a:pt x="159" y="204"/>
                        <a:pt x="159" y="204"/>
                      </a:cubicBezTo>
                      <a:cubicBezTo>
                        <a:pt x="159" y="204"/>
                        <a:pt x="159" y="204"/>
                        <a:pt x="159" y="204"/>
                      </a:cubicBezTo>
                      <a:cubicBezTo>
                        <a:pt x="159" y="203"/>
                        <a:pt x="159" y="203"/>
                        <a:pt x="159" y="203"/>
                      </a:cubicBezTo>
                      <a:cubicBezTo>
                        <a:pt x="159" y="203"/>
                        <a:pt x="159" y="203"/>
                        <a:pt x="160" y="203"/>
                      </a:cubicBezTo>
                      <a:cubicBezTo>
                        <a:pt x="160" y="203"/>
                        <a:pt x="160" y="203"/>
                        <a:pt x="160" y="203"/>
                      </a:cubicBezTo>
                      <a:cubicBezTo>
                        <a:pt x="161" y="202"/>
                        <a:pt x="161" y="202"/>
                        <a:pt x="161" y="202"/>
                      </a:cubicBezTo>
                      <a:cubicBezTo>
                        <a:pt x="161" y="202"/>
                        <a:pt x="161" y="202"/>
                        <a:pt x="161" y="202"/>
                      </a:cubicBezTo>
                      <a:cubicBezTo>
                        <a:pt x="162" y="202"/>
                        <a:pt x="162" y="202"/>
                        <a:pt x="162" y="203"/>
                      </a:cubicBezTo>
                      <a:cubicBezTo>
                        <a:pt x="162" y="203"/>
                        <a:pt x="160" y="203"/>
                        <a:pt x="160" y="203"/>
                      </a:cubicBezTo>
                      <a:cubicBezTo>
                        <a:pt x="160" y="204"/>
                        <a:pt x="160" y="204"/>
                        <a:pt x="160" y="204"/>
                      </a:cubicBezTo>
                      <a:cubicBezTo>
                        <a:pt x="160" y="204"/>
                        <a:pt x="160" y="204"/>
                        <a:pt x="160" y="204"/>
                      </a:cubicBezTo>
                      <a:cubicBezTo>
                        <a:pt x="158" y="206"/>
                        <a:pt x="158" y="206"/>
                        <a:pt x="158" y="206"/>
                      </a:cubicBezTo>
                      <a:cubicBezTo>
                        <a:pt x="158" y="206"/>
                        <a:pt x="157" y="206"/>
                        <a:pt x="157" y="206"/>
                      </a:cubicBezTo>
                      <a:cubicBezTo>
                        <a:pt x="157" y="206"/>
                        <a:pt x="157" y="206"/>
                        <a:pt x="157" y="206"/>
                      </a:cubicBezTo>
                      <a:cubicBezTo>
                        <a:pt x="157" y="206"/>
                        <a:pt x="157" y="206"/>
                        <a:pt x="158" y="206"/>
                      </a:cubicBezTo>
                      <a:cubicBezTo>
                        <a:pt x="162" y="206"/>
                        <a:pt x="162" y="206"/>
                        <a:pt x="162" y="206"/>
                      </a:cubicBezTo>
                      <a:cubicBezTo>
                        <a:pt x="163" y="206"/>
                        <a:pt x="163" y="206"/>
                        <a:pt x="163" y="206"/>
                      </a:cubicBezTo>
                      <a:cubicBezTo>
                        <a:pt x="163" y="206"/>
                        <a:pt x="163" y="206"/>
                        <a:pt x="163" y="207"/>
                      </a:cubicBezTo>
                      <a:cubicBezTo>
                        <a:pt x="163" y="207"/>
                        <a:pt x="163" y="207"/>
                        <a:pt x="163" y="207"/>
                      </a:cubicBezTo>
                      <a:cubicBezTo>
                        <a:pt x="163" y="207"/>
                        <a:pt x="163" y="207"/>
                        <a:pt x="163" y="207"/>
                      </a:cubicBezTo>
                      <a:cubicBezTo>
                        <a:pt x="165" y="207"/>
                        <a:pt x="165" y="207"/>
                        <a:pt x="165" y="207"/>
                      </a:cubicBezTo>
                      <a:cubicBezTo>
                        <a:pt x="165" y="207"/>
                        <a:pt x="166" y="207"/>
                        <a:pt x="166" y="207"/>
                      </a:cubicBezTo>
                      <a:cubicBezTo>
                        <a:pt x="168" y="207"/>
                        <a:pt x="168" y="207"/>
                        <a:pt x="168" y="207"/>
                      </a:cubicBezTo>
                      <a:cubicBezTo>
                        <a:pt x="168" y="207"/>
                        <a:pt x="169" y="206"/>
                        <a:pt x="169" y="206"/>
                      </a:cubicBezTo>
                      <a:cubicBezTo>
                        <a:pt x="169" y="206"/>
                        <a:pt x="169" y="206"/>
                        <a:pt x="169" y="206"/>
                      </a:cubicBezTo>
                      <a:cubicBezTo>
                        <a:pt x="169" y="206"/>
                        <a:pt x="169" y="206"/>
                        <a:pt x="169" y="206"/>
                      </a:cubicBezTo>
                      <a:cubicBezTo>
                        <a:pt x="170" y="206"/>
                        <a:pt x="170" y="206"/>
                        <a:pt x="170" y="206"/>
                      </a:cubicBezTo>
                      <a:cubicBezTo>
                        <a:pt x="169" y="207"/>
                        <a:pt x="169" y="207"/>
                        <a:pt x="169" y="207"/>
                      </a:cubicBezTo>
                      <a:cubicBezTo>
                        <a:pt x="169" y="208"/>
                        <a:pt x="168" y="208"/>
                        <a:pt x="168" y="208"/>
                      </a:cubicBezTo>
                      <a:cubicBezTo>
                        <a:pt x="168" y="208"/>
                        <a:pt x="168" y="208"/>
                        <a:pt x="168" y="208"/>
                      </a:cubicBezTo>
                      <a:cubicBezTo>
                        <a:pt x="168" y="208"/>
                        <a:pt x="167" y="208"/>
                        <a:pt x="167" y="208"/>
                      </a:cubicBezTo>
                      <a:cubicBezTo>
                        <a:pt x="167" y="208"/>
                        <a:pt x="167" y="208"/>
                        <a:pt x="166" y="208"/>
                      </a:cubicBezTo>
                      <a:cubicBezTo>
                        <a:pt x="166" y="208"/>
                        <a:pt x="165" y="208"/>
                        <a:pt x="164" y="208"/>
                      </a:cubicBezTo>
                      <a:cubicBezTo>
                        <a:pt x="164" y="208"/>
                        <a:pt x="162" y="209"/>
                        <a:pt x="161" y="209"/>
                      </a:cubicBezTo>
                      <a:cubicBezTo>
                        <a:pt x="161" y="209"/>
                        <a:pt x="161" y="209"/>
                        <a:pt x="161" y="209"/>
                      </a:cubicBezTo>
                      <a:cubicBezTo>
                        <a:pt x="161" y="209"/>
                        <a:pt x="161" y="209"/>
                        <a:pt x="161" y="209"/>
                      </a:cubicBezTo>
                      <a:cubicBezTo>
                        <a:pt x="160" y="210"/>
                        <a:pt x="160" y="210"/>
                        <a:pt x="160" y="210"/>
                      </a:cubicBezTo>
                      <a:cubicBezTo>
                        <a:pt x="160" y="210"/>
                        <a:pt x="160" y="210"/>
                        <a:pt x="160" y="210"/>
                      </a:cubicBezTo>
                      <a:cubicBezTo>
                        <a:pt x="160" y="210"/>
                        <a:pt x="160" y="210"/>
                        <a:pt x="160" y="210"/>
                      </a:cubicBezTo>
                      <a:cubicBezTo>
                        <a:pt x="160" y="210"/>
                        <a:pt x="163" y="211"/>
                        <a:pt x="164" y="211"/>
                      </a:cubicBezTo>
                      <a:cubicBezTo>
                        <a:pt x="165" y="211"/>
                        <a:pt x="167" y="210"/>
                        <a:pt x="167" y="210"/>
                      </a:cubicBezTo>
                      <a:cubicBezTo>
                        <a:pt x="167" y="210"/>
                        <a:pt x="168" y="209"/>
                        <a:pt x="168" y="209"/>
                      </a:cubicBezTo>
                      <a:cubicBezTo>
                        <a:pt x="168" y="209"/>
                        <a:pt x="169" y="209"/>
                        <a:pt x="169" y="209"/>
                      </a:cubicBezTo>
                      <a:cubicBezTo>
                        <a:pt x="169" y="209"/>
                        <a:pt x="170" y="209"/>
                        <a:pt x="170" y="209"/>
                      </a:cubicBezTo>
                      <a:cubicBezTo>
                        <a:pt x="171" y="209"/>
                        <a:pt x="172" y="209"/>
                        <a:pt x="172" y="209"/>
                      </a:cubicBezTo>
                      <a:cubicBezTo>
                        <a:pt x="172" y="209"/>
                        <a:pt x="172" y="209"/>
                        <a:pt x="172" y="209"/>
                      </a:cubicBezTo>
                      <a:cubicBezTo>
                        <a:pt x="172" y="209"/>
                        <a:pt x="172" y="209"/>
                        <a:pt x="172" y="209"/>
                      </a:cubicBezTo>
                      <a:cubicBezTo>
                        <a:pt x="172" y="209"/>
                        <a:pt x="172" y="209"/>
                        <a:pt x="172" y="209"/>
                      </a:cubicBezTo>
                      <a:cubicBezTo>
                        <a:pt x="172" y="209"/>
                        <a:pt x="172" y="210"/>
                        <a:pt x="172" y="210"/>
                      </a:cubicBezTo>
                      <a:cubicBezTo>
                        <a:pt x="172" y="210"/>
                        <a:pt x="172" y="210"/>
                        <a:pt x="172" y="210"/>
                      </a:cubicBezTo>
                      <a:cubicBezTo>
                        <a:pt x="172" y="210"/>
                        <a:pt x="172" y="210"/>
                        <a:pt x="172" y="210"/>
                      </a:cubicBezTo>
                      <a:cubicBezTo>
                        <a:pt x="171" y="210"/>
                        <a:pt x="170" y="210"/>
                        <a:pt x="170" y="210"/>
                      </a:cubicBezTo>
                      <a:cubicBezTo>
                        <a:pt x="169" y="210"/>
                        <a:pt x="169" y="210"/>
                        <a:pt x="169" y="210"/>
                      </a:cubicBezTo>
                      <a:cubicBezTo>
                        <a:pt x="169" y="210"/>
                        <a:pt x="168" y="210"/>
                        <a:pt x="168" y="210"/>
                      </a:cubicBezTo>
                      <a:cubicBezTo>
                        <a:pt x="166" y="211"/>
                        <a:pt x="166" y="211"/>
                        <a:pt x="166" y="211"/>
                      </a:cubicBezTo>
                      <a:cubicBezTo>
                        <a:pt x="165" y="211"/>
                        <a:pt x="165" y="211"/>
                        <a:pt x="165" y="211"/>
                      </a:cubicBezTo>
                      <a:cubicBezTo>
                        <a:pt x="165" y="212"/>
                        <a:pt x="165" y="212"/>
                        <a:pt x="165" y="212"/>
                      </a:cubicBezTo>
                      <a:cubicBezTo>
                        <a:pt x="165" y="212"/>
                        <a:pt x="165" y="213"/>
                        <a:pt x="165" y="213"/>
                      </a:cubicBezTo>
                      <a:cubicBezTo>
                        <a:pt x="164" y="213"/>
                        <a:pt x="164" y="213"/>
                        <a:pt x="164" y="213"/>
                      </a:cubicBezTo>
                      <a:cubicBezTo>
                        <a:pt x="163" y="213"/>
                        <a:pt x="163" y="213"/>
                        <a:pt x="163" y="213"/>
                      </a:cubicBezTo>
                      <a:cubicBezTo>
                        <a:pt x="163" y="213"/>
                        <a:pt x="163" y="213"/>
                        <a:pt x="163" y="213"/>
                      </a:cubicBezTo>
                      <a:cubicBezTo>
                        <a:pt x="163" y="214"/>
                        <a:pt x="163" y="214"/>
                        <a:pt x="163" y="214"/>
                      </a:cubicBezTo>
                      <a:cubicBezTo>
                        <a:pt x="163" y="214"/>
                        <a:pt x="163" y="214"/>
                        <a:pt x="164" y="214"/>
                      </a:cubicBezTo>
                      <a:cubicBezTo>
                        <a:pt x="164" y="214"/>
                        <a:pt x="164" y="214"/>
                        <a:pt x="164" y="214"/>
                      </a:cubicBezTo>
                      <a:cubicBezTo>
                        <a:pt x="164" y="214"/>
                        <a:pt x="164" y="214"/>
                        <a:pt x="164" y="214"/>
                      </a:cubicBezTo>
                      <a:cubicBezTo>
                        <a:pt x="165" y="214"/>
                        <a:pt x="165" y="214"/>
                        <a:pt x="165" y="214"/>
                      </a:cubicBezTo>
                      <a:cubicBezTo>
                        <a:pt x="165" y="214"/>
                        <a:pt x="166" y="213"/>
                        <a:pt x="166" y="213"/>
                      </a:cubicBezTo>
                      <a:cubicBezTo>
                        <a:pt x="166" y="213"/>
                        <a:pt x="166" y="213"/>
                        <a:pt x="167" y="213"/>
                      </a:cubicBezTo>
                      <a:cubicBezTo>
                        <a:pt x="167" y="213"/>
                        <a:pt x="167" y="213"/>
                        <a:pt x="167" y="213"/>
                      </a:cubicBezTo>
                      <a:cubicBezTo>
                        <a:pt x="167" y="213"/>
                        <a:pt x="167" y="212"/>
                        <a:pt x="168" y="212"/>
                      </a:cubicBezTo>
                      <a:cubicBezTo>
                        <a:pt x="168" y="212"/>
                        <a:pt x="170" y="211"/>
                        <a:pt x="170" y="211"/>
                      </a:cubicBezTo>
                      <a:cubicBezTo>
                        <a:pt x="170" y="211"/>
                        <a:pt x="170" y="211"/>
                        <a:pt x="170" y="211"/>
                      </a:cubicBezTo>
                      <a:cubicBezTo>
                        <a:pt x="170" y="211"/>
                        <a:pt x="170" y="211"/>
                        <a:pt x="170" y="211"/>
                      </a:cubicBezTo>
                      <a:cubicBezTo>
                        <a:pt x="170" y="211"/>
                        <a:pt x="170" y="212"/>
                        <a:pt x="170" y="212"/>
                      </a:cubicBezTo>
                      <a:cubicBezTo>
                        <a:pt x="171" y="212"/>
                        <a:pt x="171" y="212"/>
                        <a:pt x="171" y="212"/>
                      </a:cubicBezTo>
                      <a:cubicBezTo>
                        <a:pt x="171" y="212"/>
                        <a:pt x="171" y="212"/>
                        <a:pt x="171" y="212"/>
                      </a:cubicBezTo>
                      <a:cubicBezTo>
                        <a:pt x="171" y="212"/>
                        <a:pt x="171" y="212"/>
                        <a:pt x="171" y="212"/>
                      </a:cubicBezTo>
                      <a:cubicBezTo>
                        <a:pt x="171" y="212"/>
                        <a:pt x="171" y="213"/>
                        <a:pt x="170" y="213"/>
                      </a:cubicBezTo>
                      <a:cubicBezTo>
                        <a:pt x="170" y="213"/>
                        <a:pt x="170" y="213"/>
                        <a:pt x="170" y="213"/>
                      </a:cubicBezTo>
                      <a:cubicBezTo>
                        <a:pt x="169" y="213"/>
                        <a:pt x="169" y="213"/>
                        <a:pt x="169" y="213"/>
                      </a:cubicBezTo>
                      <a:cubicBezTo>
                        <a:pt x="166" y="214"/>
                        <a:pt x="166" y="214"/>
                        <a:pt x="166" y="214"/>
                      </a:cubicBezTo>
                      <a:cubicBezTo>
                        <a:pt x="166" y="214"/>
                        <a:pt x="166" y="214"/>
                        <a:pt x="166" y="214"/>
                      </a:cubicBezTo>
                      <a:cubicBezTo>
                        <a:pt x="169" y="215"/>
                        <a:pt x="169" y="215"/>
                        <a:pt x="169" y="215"/>
                      </a:cubicBezTo>
                      <a:cubicBezTo>
                        <a:pt x="170" y="215"/>
                        <a:pt x="170" y="215"/>
                        <a:pt x="170" y="215"/>
                      </a:cubicBezTo>
                      <a:cubicBezTo>
                        <a:pt x="173" y="214"/>
                        <a:pt x="173" y="214"/>
                        <a:pt x="173" y="214"/>
                      </a:cubicBezTo>
                      <a:cubicBezTo>
                        <a:pt x="173" y="214"/>
                        <a:pt x="173" y="214"/>
                        <a:pt x="173" y="214"/>
                      </a:cubicBezTo>
                      <a:cubicBezTo>
                        <a:pt x="173" y="215"/>
                        <a:pt x="173" y="215"/>
                        <a:pt x="173" y="215"/>
                      </a:cubicBezTo>
                      <a:cubicBezTo>
                        <a:pt x="173" y="215"/>
                        <a:pt x="173" y="215"/>
                        <a:pt x="173" y="215"/>
                      </a:cubicBezTo>
                      <a:cubicBezTo>
                        <a:pt x="172" y="215"/>
                        <a:pt x="172" y="215"/>
                        <a:pt x="172" y="215"/>
                      </a:cubicBezTo>
                      <a:cubicBezTo>
                        <a:pt x="172" y="215"/>
                        <a:pt x="172" y="215"/>
                        <a:pt x="172" y="215"/>
                      </a:cubicBezTo>
                      <a:cubicBezTo>
                        <a:pt x="173" y="216"/>
                        <a:pt x="173" y="216"/>
                        <a:pt x="173" y="216"/>
                      </a:cubicBezTo>
                      <a:cubicBezTo>
                        <a:pt x="173" y="216"/>
                        <a:pt x="173" y="216"/>
                        <a:pt x="173" y="216"/>
                      </a:cubicBezTo>
                      <a:cubicBezTo>
                        <a:pt x="173" y="216"/>
                        <a:pt x="174" y="216"/>
                        <a:pt x="174" y="216"/>
                      </a:cubicBezTo>
                      <a:cubicBezTo>
                        <a:pt x="175" y="216"/>
                        <a:pt x="175" y="216"/>
                        <a:pt x="175" y="216"/>
                      </a:cubicBezTo>
                      <a:cubicBezTo>
                        <a:pt x="176" y="216"/>
                        <a:pt x="176" y="216"/>
                        <a:pt x="176" y="216"/>
                      </a:cubicBezTo>
                      <a:cubicBezTo>
                        <a:pt x="176" y="216"/>
                        <a:pt x="176" y="216"/>
                        <a:pt x="176" y="216"/>
                      </a:cubicBezTo>
                      <a:cubicBezTo>
                        <a:pt x="175" y="217"/>
                        <a:pt x="175" y="217"/>
                        <a:pt x="175" y="217"/>
                      </a:cubicBezTo>
                      <a:cubicBezTo>
                        <a:pt x="175" y="217"/>
                        <a:pt x="174" y="217"/>
                        <a:pt x="174" y="217"/>
                      </a:cubicBezTo>
                      <a:cubicBezTo>
                        <a:pt x="172" y="216"/>
                        <a:pt x="172" y="216"/>
                        <a:pt x="172" y="216"/>
                      </a:cubicBezTo>
                      <a:cubicBezTo>
                        <a:pt x="172" y="216"/>
                        <a:pt x="172" y="216"/>
                        <a:pt x="172" y="216"/>
                      </a:cubicBezTo>
                      <a:cubicBezTo>
                        <a:pt x="171" y="216"/>
                        <a:pt x="171" y="216"/>
                        <a:pt x="171" y="216"/>
                      </a:cubicBezTo>
                      <a:cubicBezTo>
                        <a:pt x="171" y="216"/>
                        <a:pt x="171" y="216"/>
                        <a:pt x="170" y="216"/>
                      </a:cubicBezTo>
                      <a:cubicBezTo>
                        <a:pt x="169" y="215"/>
                        <a:pt x="169" y="215"/>
                        <a:pt x="169" y="215"/>
                      </a:cubicBezTo>
                      <a:cubicBezTo>
                        <a:pt x="169" y="215"/>
                        <a:pt x="169" y="215"/>
                        <a:pt x="169" y="215"/>
                      </a:cubicBezTo>
                      <a:cubicBezTo>
                        <a:pt x="169" y="215"/>
                        <a:pt x="168" y="215"/>
                        <a:pt x="168" y="215"/>
                      </a:cubicBezTo>
                      <a:cubicBezTo>
                        <a:pt x="168" y="215"/>
                        <a:pt x="168" y="216"/>
                        <a:pt x="168" y="216"/>
                      </a:cubicBezTo>
                      <a:cubicBezTo>
                        <a:pt x="169" y="216"/>
                        <a:pt x="169" y="216"/>
                        <a:pt x="169" y="216"/>
                      </a:cubicBezTo>
                      <a:cubicBezTo>
                        <a:pt x="169" y="216"/>
                        <a:pt x="170" y="217"/>
                        <a:pt x="170" y="217"/>
                      </a:cubicBezTo>
                      <a:cubicBezTo>
                        <a:pt x="170" y="217"/>
                        <a:pt x="170" y="217"/>
                        <a:pt x="170" y="217"/>
                      </a:cubicBezTo>
                      <a:cubicBezTo>
                        <a:pt x="170" y="217"/>
                        <a:pt x="171" y="217"/>
                        <a:pt x="171" y="217"/>
                      </a:cubicBezTo>
                      <a:cubicBezTo>
                        <a:pt x="171" y="217"/>
                        <a:pt x="171" y="217"/>
                        <a:pt x="171" y="217"/>
                      </a:cubicBezTo>
                      <a:cubicBezTo>
                        <a:pt x="171" y="217"/>
                        <a:pt x="171" y="217"/>
                        <a:pt x="171" y="217"/>
                      </a:cubicBezTo>
                      <a:cubicBezTo>
                        <a:pt x="172" y="217"/>
                        <a:pt x="172" y="217"/>
                        <a:pt x="172" y="218"/>
                      </a:cubicBezTo>
                      <a:cubicBezTo>
                        <a:pt x="173" y="218"/>
                        <a:pt x="173" y="218"/>
                        <a:pt x="173" y="218"/>
                      </a:cubicBezTo>
                      <a:cubicBezTo>
                        <a:pt x="174" y="218"/>
                        <a:pt x="174" y="218"/>
                        <a:pt x="174" y="218"/>
                      </a:cubicBezTo>
                      <a:cubicBezTo>
                        <a:pt x="174" y="218"/>
                        <a:pt x="174" y="218"/>
                        <a:pt x="174" y="218"/>
                      </a:cubicBezTo>
                      <a:cubicBezTo>
                        <a:pt x="176" y="218"/>
                        <a:pt x="176" y="218"/>
                        <a:pt x="176" y="218"/>
                      </a:cubicBezTo>
                      <a:cubicBezTo>
                        <a:pt x="176" y="218"/>
                        <a:pt x="176" y="218"/>
                        <a:pt x="176" y="218"/>
                      </a:cubicBezTo>
                      <a:cubicBezTo>
                        <a:pt x="176" y="218"/>
                        <a:pt x="176" y="218"/>
                        <a:pt x="176" y="218"/>
                      </a:cubicBezTo>
                      <a:cubicBezTo>
                        <a:pt x="176" y="218"/>
                        <a:pt x="176" y="218"/>
                        <a:pt x="176" y="218"/>
                      </a:cubicBezTo>
                      <a:cubicBezTo>
                        <a:pt x="176" y="218"/>
                        <a:pt x="177" y="219"/>
                        <a:pt x="177" y="219"/>
                      </a:cubicBezTo>
                      <a:cubicBezTo>
                        <a:pt x="177" y="219"/>
                        <a:pt x="177" y="220"/>
                        <a:pt x="177" y="220"/>
                      </a:cubicBezTo>
                      <a:cubicBezTo>
                        <a:pt x="177" y="220"/>
                        <a:pt x="178" y="220"/>
                        <a:pt x="178" y="220"/>
                      </a:cubicBezTo>
                      <a:cubicBezTo>
                        <a:pt x="178" y="220"/>
                        <a:pt x="178" y="220"/>
                        <a:pt x="178" y="220"/>
                      </a:cubicBezTo>
                      <a:cubicBezTo>
                        <a:pt x="178" y="220"/>
                        <a:pt x="178" y="220"/>
                        <a:pt x="178" y="220"/>
                      </a:cubicBezTo>
                      <a:cubicBezTo>
                        <a:pt x="177" y="220"/>
                        <a:pt x="177" y="220"/>
                        <a:pt x="177" y="220"/>
                      </a:cubicBezTo>
                      <a:cubicBezTo>
                        <a:pt x="177" y="220"/>
                        <a:pt x="177" y="220"/>
                        <a:pt x="177" y="220"/>
                      </a:cubicBezTo>
                      <a:cubicBezTo>
                        <a:pt x="176" y="220"/>
                        <a:pt x="176" y="220"/>
                        <a:pt x="176" y="220"/>
                      </a:cubicBezTo>
                      <a:cubicBezTo>
                        <a:pt x="176" y="220"/>
                        <a:pt x="175" y="220"/>
                        <a:pt x="175" y="219"/>
                      </a:cubicBezTo>
                      <a:cubicBezTo>
                        <a:pt x="175" y="219"/>
                        <a:pt x="175" y="219"/>
                        <a:pt x="175" y="219"/>
                      </a:cubicBezTo>
                      <a:cubicBezTo>
                        <a:pt x="175" y="219"/>
                        <a:pt x="175" y="219"/>
                        <a:pt x="175" y="219"/>
                      </a:cubicBezTo>
                      <a:cubicBezTo>
                        <a:pt x="174" y="219"/>
                        <a:pt x="174" y="219"/>
                        <a:pt x="174" y="219"/>
                      </a:cubicBezTo>
                      <a:cubicBezTo>
                        <a:pt x="173" y="219"/>
                        <a:pt x="173" y="219"/>
                        <a:pt x="173" y="219"/>
                      </a:cubicBezTo>
                      <a:cubicBezTo>
                        <a:pt x="173" y="219"/>
                        <a:pt x="173" y="219"/>
                        <a:pt x="173" y="219"/>
                      </a:cubicBezTo>
                      <a:cubicBezTo>
                        <a:pt x="173" y="219"/>
                        <a:pt x="173" y="220"/>
                        <a:pt x="173" y="220"/>
                      </a:cubicBezTo>
                      <a:cubicBezTo>
                        <a:pt x="173" y="220"/>
                        <a:pt x="172" y="220"/>
                        <a:pt x="172" y="220"/>
                      </a:cubicBezTo>
                      <a:cubicBezTo>
                        <a:pt x="172" y="220"/>
                        <a:pt x="172" y="220"/>
                        <a:pt x="172" y="220"/>
                      </a:cubicBezTo>
                      <a:cubicBezTo>
                        <a:pt x="172" y="220"/>
                        <a:pt x="172" y="220"/>
                        <a:pt x="172" y="220"/>
                      </a:cubicBezTo>
                      <a:cubicBezTo>
                        <a:pt x="173" y="220"/>
                        <a:pt x="173" y="220"/>
                        <a:pt x="173" y="220"/>
                      </a:cubicBezTo>
                      <a:cubicBezTo>
                        <a:pt x="173" y="220"/>
                        <a:pt x="173" y="220"/>
                        <a:pt x="174" y="220"/>
                      </a:cubicBezTo>
                      <a:cubicBezTo>
                        <a:pt x="174" y="220"/>
                        <a:pt x="174" y="220"/>
                        <a:pt x="174" y="220"/>
                      </a:cubicBezTo>
                      <a:cubicBezTo>
                        <a:pt x="174" y="220"/>
                        <a:pt x="174" y="220"/>
                        <a:pt x="174" y="220"/>
                      </a:cubicBezTo>
                      <a:cubicBezTo>
                        <a:pt x="175" y="220"/>
                        <a:pt x="175" y="220"/>
                        <a:pt x="175" y="220"/>
                      </a:cubicBezTo>
                      <a:cubicBezTo>
                        <a:pt x="175" y="220"/>
                        <a:pt x="175" y="220"/>
                        <a:pt x="175" y="220"/>
                      </a:cubicBezTo>
                      <a:cubicBezTo>
                        <a:pt x="175" y="220"/>
                        <a:pt x="175" y="220"/>
                        <a:pt x="175" y="220"/>
                      </a:cubicBezTo>
                      <a:cubicBezTo>
                        <a:pt x="175" y="221"/>
                        <a:pt x="175" y="221"/>
                        <a:pt x="175" y="221"/>
                      </a:cubicBezTo>
                      <a:cubicBezTo>
                        <a:pt x="175" y="221"/>
                        <a:pt x="175" y="221"/>
                        <a:pt x="175" y="221"/>
                      </a:cubicBezTo>
                      <a:cubicBezTo>
                        <a:pt x="175" y="221"/>
                        <a:pt x="175" y="221"/>
                        <a:pt x="175" y="221"/>
                      </a:cubicBezTo>
                      <a:cubicBezTo>
                        <a:pt x="176" y="221"/>
                        <a:pt x="176" y="221"/>
                        <a:pt x="176" y="221"/>
                      </a:cubicBezTo>
                      <a:cubicBezTo>
                        <a:pt x="178" y="221"/>
                        <a:pt x="178" y="221"/>
                        <a:pt x="178" y="221"/>
                      </a:cubicBezTo>
                      <a:cubicBezTo>
                        <a:pt x="178" y="221"/>
                        <a:pt x="178" y="221"/>
                        <a:pt x="178" y="221"/>
                      </a:cubicBezTo>
                      <a:cubicBezTo>
                        <a:pt x="178" y="221"/>
                        <a:pt x="178" y="221"/>
                        <a:pt x="178" y="221"/>
                      </a:cubicBezTo>
                      <a:cubicBezTo>
                        <a:pt x="177" y="221"/>
                        <a:pt x="177" y="221"/>
                        <a:pt x="177" y="221"/>
                      </a:cubicBezTo>
                      <a:cubicBezTo>
                        <a:pt x="177" y="221"/>
                        <a:pt x="177" y="221"/>
                        <a:pt x="176" y="221"/>
                      </a:cubicBezTo>
                      <a:cubicBezTo>
                        <a:pt x="175" y="221"/>
                        <a:pt x="175" y="221"/>
                        <a:pt x="175" y="221"/>
                      </a:cubicBezTo>
                      <a:cubicBezTo>
                        <a:pt x="175" y="222"/>
                        <a:pt x="175" y="222"/>
                        <a:pt x="175" y="222"/>
                      </a:cubicBezTo>
                      <a:cubicBezTo>
                        <a:pt x="175" y="222"/>
                        <a:pt x="176" y="222"/>
                        <a:pt x="176" y="222"/>
                      </a:cubicBezTo>
                      <a:cubicBezTo>
                        <a:pt x="176" y="222"/>
                        <a:pt x="177" y="222"/>
                        <a:pt x="177" y="222"/>
                      </a:cubicBezTo>
                      <a:cubicBezTo>
                        <a:pt x="177" y="222"/>
                        <a:pt x="177" y="222"/>
                        <a:pt x="177" y="222"/>
                      </a:cubicBezTo>
                      <a:cubicBezTo>
                        <a:pt x="177" y="222"/>
                        <a:pt x="177" y="222"/>
                        <a:pt x="177" y="223"/>
                      </a:cubicBezTo>
                      <a:cubicBezTo>
                        <a:pt x="177" y="223"/>
                        <a:pt x="177" y="223"/>
                        <a:pt x="177" y="223"/>
                      </a:cubicBezTo>
                      <a:cubicBezTo>
                        <a:pt x="177" y="222"/>
                        <a:pt x="176" y="222"/>
                        <a:pt x="176" y="222"/>
                      </a:cubicBezTo>
                      <a:cubicBezTo>
                        <a:pt x="176" y="222"/>
                        <a:pt x="176" y="222"/>
                        <a:pt x="176" y="222"/>
                      </a:cubicBezTo>
                      <a:cubicBezTo>
                        <a:pt x="176" y="222"/>
                        <a:pt x="176" y="222"/>
                        <a:pt x="176" y="222"/>
                      </a:cubicBezTo>
                      <a:cubicBezTo>
                        <a:pt x="176" y="222"/>
                        <a:pt x="176" y="223"/>
                        <a:pt x="176" y="223"/>
                      </a:cubicBezTo>
                      <a:cubicBezTo>
                        <a:pt x="176" y="223"/>
                        <a:pt x="176" y="223"/>
                        <a:pt x="176" y="223"/>
                      </a:cubicBezTo>
                      <a:cubicBezTo>
                        <a:pt x="176" y="223"/>
                        <a:pt x="176" y="223"/>
                        <a:pt x="176" y="223"/>
                      </a:cubicBezTo>
                      <a:cubicBezTo>
                        <a:pt x="174" y="222"/>
                        <a:pt x="174" y="222"/>
                        <a:pt x="174" y="222"/>
                      </a:cubicBezTo>
                      <a:cubicBezTo>
                        <a:pt x="174" y="222"/>
                        <a:pt x="174" y="222"/>
                        <a:pt x="174" y="222"/>
                      </a:cubicBezTo>
                      <a:cubicBezTo>
                        <a:pt x="174" y="222"/>
                        <a:pt x="174" y="222"/>
                        <a:pt x="173" y="222"/>
                      </a:cubicBezTo>
                      <a:cubicBezTo>
                        <a:pt x="173" y="222"/>
                        <a:pt x="173" y="222"/>
                        <a:pt x="173" y="222"/>
                      </a:cubicBezTo>
                      <a:cubicBezTo>
                        <a:pt x="173" y="222"/>
                        <a:pt x="173" y="222"/>
                        <a:pt x="173" y="222"/>
                      </a:cubicBezTo>
                      <a:cubicBezTo>
                        <a:pt x="173" y="222"/>
                        <a:pt x="173" y="222"/>
                        <a:pt x="174" y="223"/>
                      </a:cubicBezTo>
                      <a:cubicBezTo>
                        <a:pt x="174" y="223"/>
                        <a:pt x="174" y="223"/>
                        <a:pt x="174" y="223"/>
                      </a:cubicBezTo>
                      <a:cubicBezTo>
                        <a:pt x="174" y="223"/>
                        <a:pt x="174" y="223"/>
                        <a:pt x="174" y="223"/>
                      </a:cubicBezTo>
                      <a:cubicBezTo>
                        <a:pt x="174" y="223"/>
                        <a:pt x="174" y="223"/>
                        <a:pt x="175" y="223"/>
                      </a:cubicBezTo>
                      <a:cubicBezTo>
                        <a:pt x="176" y="223"/>
                        <a:pt x="176" y="223"/>
                        <a:pt x="176" y="223"/>
                      </a:cubicBezTo>
                      <a:cubicBezTo>
                        <a:pt x="176" y="223"/>
                        <a:pt x="176" y="224"/>
                        <a:pt x="175" y="224"/>
                      </a:cubicBezTo>
                      <a:cubicBezTo>
                        <a:pt x="175" y="224"/>
                        <a:pt x="175" y="224"/>
                        <a:pt x="175" y="224"/>
                      </a:cubicBezTo>
                      <a:cubicBezTo>
                        <a:pt x="175" y="224"/>
                        <a:pt x="175" y="224"/>
                        <a:pt x="175" y="224"/>
                      </a:cubicBezTo>
                      <a:cubicBezTo>
                        <a:pt x="175" y="224"/>
                        <a:pt x="175" y="224"/>
                        <a:pt x="175" y="224"/>
                      </a:cubicBezTo>
                      <a:cubicBezTo>
                        <a:pt x="175" y="224"/>
                        <a:pt x="175" y="224"/>
                        <a:pt x="175" y="224"/>
                      </a:cubicBezTo>
                      <a:cubicBezTo>
                        <a:pt x="175" y="224"/>
                        <a:pt x="176" y="224"/>
                        <a:pt x="176" y="224"/>
                      </a:cubicBezTo>
                      <a:cubicBezTo>
                        <a:pt x="179" y="223"/>
                        <a:pt x="179" y="223"/>
                        <a:pt x="179" y="223"/>
                      </a:cubicBezTo>
                      <a:cubicBezTo>
                        <a:pt x="179" y="223"/>
                        <a:pt x="179" y="223"/>
                        <a:pt x="179" y="223"/>
                      </a:cubicBezTo>
                      <a:cubicBezTo>
                        <a:pt x="179" y="223"/>
                        <a:pt x="179" y="223"/>
                        <a:pt x="179" y="223"/>
                      </a:cubicBezTo>
                      <a:cubicBezTo>
                        <a:pt x="179" y="223"/>
                        <a:pt x="179" y="223"/>
                        <a:pt x="179" y="223"/>
                      </a:cubicBezTo>
                      <a:cubicBezTo>
                        <a:pt x="179" y="223"/>
                        <a:pt x="179" y="223"/>
                        <a:pt x="179" y="223"/>
                      </a:cubicBezTo>
                      <a:cubicBezTo>
                        <a:pt x="178" y="224"/>
                        <a:pt x="178" y="224"/>
                        <a:pt x="178" y="224"/>
                      </a:cubicBezTo>
                      <a:cubicBezTo>
                        <a:pt x="178" y="224"/>
                        <a:pt x="178" y="224"/>
                        <a:pt x="178" y="225"/>
                      </a:cubicBezTo>
                      <a:cubicBezTo>
                        <a:pt x="178" y="225"/>
                        <a:pt x="178" y="225"/>
                        <a:pt x="178" y="225"/>
                      </a:cubicBezTo>
                      <a:cubicBezTo>
                        <a:pt x="178" y="225"/>
                        <a:pt x="179" y="225"/>
                        <a:pt x="179" y="225"/>
                      </a:cubicBezTo>
                      <a:cubicBezTo>
                        <a:pt x="179" y="225"/>
                        <a:pt x="179" y="225"/>
                        <a:pt x="179" y="225"/>
                      </a:cubicBezTo>
                      <a:cubicBezTo>
                        <a:pt x="179" y="225"/>
                        <a:pt x="179" y="225"/>
                        <a:pt x="179" y="225"/>
                      </a:cubicBezTo>
                      <a:cubicBezTo>
                        <a:pt x="179" y="226"/>
                        <a:pt x="179" y="226"/>
                        <a:pt x="178" y="226"/>
                      </a:cubicBezTo>
                      <a:cubicBezTo>
                        <a:pt x="177" y="225"/>
                        <a:pt x="177" y="225"/>
                        <a:pt x="177" y="225"/>
                      </a:cubicBezTo>
                      <a:cubicBezTo>
                        <a:pt x="177" y="225"/>
                        <a:pt x="176" y="225"/>
                        <a:pt x="176" y="225"/>
                      </a:cubicBezTo>
                      <a:cubicBezTo>
                        <a:pt x="175" y="225"/>
                        <a:pt x="175" y="225"/>
                        <a:pt x="175" y="225"/>
                      </a:cubicBezTo>
                      <a:cubicBezTo>
                        <a:pt x="175" y="225"/>
                        <a:pt x="175" y="225"/>
                        <a:pt x="175" y="225"/>
                      </a:cubicBezTo>
                      <a:cubicBezTo>
                        <a:pt x="174" y="225"/>
                        <a:pt x="174" y="225"/>
                        <a:pt x="174" y="225"/>
                      </a:cubicBezTo>
                      <a:cubicBezTo>
                        <a:pt x="173" y="225"/>
                        <a:pt x="173" y="225"/>
                        <a:pt x="173" y="225"/>
                      </a:cubicBezTo>
                      <a:cubicBezTo>
                        <a:pt x="173" y="225"/>
                        <a:pt x="173" y="225"/>
                        <a:pt x="173" y="225"/>
                      </a:cubicBezTo>
                      <a:cubicBezTo>
                        <a:pt x="173" y="224"/>
                        <a:pt x="172" y="224"/>
                        <a:pt x="172" y="224"/>
                      </a:cubicBezTo>
                      <a:cubicBezTo>
                        <a:pt x="171" y="224"/>
                        <a:pt x="171" y="224"/>
                        <a:pt x="171" y="224"/>
                      </a:cubicBezTo>
                      <a:cubicBezTo>
                        <a:pt x="171" y="224"/>
                        <a:pt x="171" y="224"/>
                        <a:pt x="171" y="224"/>
                      </a:cubicBezTo>
                      <a:cubicBezTo>
                        <a:pt x="171" y="224"/>
                        <a:pt x="170" y="224"/>
                        <a:pt x="170" y="224"/>
                      </a:cubicBezTo>
                      <a:cubicBezTo>
                        <a:pt x="170" y="224"/>
                        <a:pt x="170" y="224"/>
                        <a:pt x="170" y="224"/>
                      </a:cubicBezTo>
                      <a:cubicBezTo>
                        <a:pt x="169" y="224"/>
                        <a:pt x="169" y="223"/>
                        <a:pt x="169" y="223"/>
                      </a:cubicBezTo>
                      <a:cubicBezTo>
                        <a:pt x="169" y="223"/>
                        <a:pt x="169" y="223"/>
                        <a:pt x="169" y="223"/>
                      </a:cubicBezTo>
                      <a:cubicBezTo>
                        <a:pt x="169" y="223"/>
                        <a:pt x="168" y="223"/>
                        <a:pt x="168" y="223"/>
                      </a:cubicBezTo>
                      <a:cubicBezTo>
                        <a:pt x="167" y="222"/>
                        <a:pt x="167" y="222"/>
                        <a:pt x="167" y="222"/>
                      </a:cubicBezTo>
                      <a:cubicBezTo>
                        <a:pt x="167" y="222"/>
                        <a:pt x="167" y="222"/>
                        <a:pt x="167" y="222"/>
                      </a:cubicBezTo>
                      <a:cubicBezTo>
                        <a:pt x="167" y="222"/>
                        <a:pt x="167" y="222"/>
                        <a:pt x="167" y="222"/>
                      </a:cubicBezTo>
                      <a:cubicBezTo>
                        <a:pt x="167" y="222"/>
                        <a:pt x="167" y="222"/>
                        <a:pt x="166" y="222"/>
                      </a:cubicBezTo>
                      <a:cubicBezTo>
                        <a:pt x="166" y="221"/>
                        <a:pt x="165" y="222"/>
                        <a:pt x="165" y="221"/>
                      </a:cubicBezTo>
                      <a:cubicBezTo>
                        <a:pt x="165" y="221"/>
                        <a:pt x="165" y="221"/>
                        <a:pt x="165" y="221"/>
                      </a:cubicBezTo>
                      <a:cubicBezTo>
                        <a:pt x="164" y="220"/>
                        <a:pt x="162" y="220"/>
                        <a:pt x="161" y="220"/>
                      </a:cubicBezTo>
                      <a:cubicBezTo>
                        <a:pt x="160" y="219"/>
                        <a:pt x="158" y="219"/>
                        <a:pt x="158" y="219"/>
                      </a:cubicBezTo>
                      <a:cubicBezTo>
                        <a:pt x="157" y="219"/>
                        <a:pt x="156" y="220"/>
                        <a:pt x="156" y="220"/>
                      </a:cubicBezTo>
                      <a:cubicBezTo>
                        <a:pt x="156" y="220"/>
                        <a:pt x="156" y="220"/>
                        <a:pt x="155" y="220"/>
                      </a:cubicBezTo>
                      <a:cubicBezTo>
                        <a:pt x="155" y="220"/>
                        <a:pt x="155" y="220"/>
                        <a:pt x="155" y="220"/>
                      </a:cubicBezTo>
                      <a:cubicBezTo>
                        <a:pt x="155" y="220"/>
                        <a:pt x="154" y="219"/>
                        <a:pt x="154" y="219"/>
                      </a:cubicBezTo>
                      <a:cubicBezTo>
                        <a:pt x="154" y="219"/>
                        <a:pt x="154" y="219"/>
                        <a:pt x="153" y="219"/>
                      </a:cubicBezTo>
                      <a:cubicBezTo>
                        <a:pt x="153" y="219"/>
                        <a:pt x="153" y="219"/>
                        <a:pt x="153" y="219"/>
                      </a:cubicBezTo>
                      <a:cubicBezTo>
                        <a:pt x="152" y="219"/>
                        <a:pt x="152" y="219"/>
                        <a:pt x="152" y="219"/>
                      </a:cubicBezTo>
                      <a:cubicBezTo>
                        <a:pt x="152" y="219"/>
                        <a:pt x="151" y="219"/>
                        <a:pt x="151" y="219"/>
                      </a:cubicBezTo>
                      <a:cubicBezTo>
                        <a:pt x="151" y="219"/>
                        <a:pt x="149" y="219"/>
                        <a:pt x="147" y="220"/>
                      </a:cubicBezTo>
                      <a:cubicBezTo>
                        <a:pt x="147" y="220"/>
                        <a:pt x="147" y="220"/>
                        <a:pt x="146" y="220"/>
                      </a:cubicBezTo>
                      <a:cubicBezTo>
                        <a:pt x="146" y="220"/>
                        <a:pt x="147" y="221"/>
                        <a:pt x="147" y="221"/>
                      </a:cubicBezTo>
                      <a:cubicBezTo>
                        <a:pt x="147" y="221"/>
                        <a:pt x="147" y="221"/>
                        <a:pt x="147" y="221"/>
                      </a:cubicBezTo>
                      <a:cubicBezTo>
                        <a:pt x="147" y="221"/>
                        <a:pt x="147" y="221"/>
                        <a:pt x="147" y="221"/>
                      </a:cubicBezTo>
                      <a:cubicBezTo>
                        <a:pt x="148" y="222"/>
                        <a:pt x="148" y="222"/>
                        <a:pt x="148" y="222"/>
                      </a:cubicBezTo>
                      <a:cubicBezTo>
                        <a:pt x="148" y="222"/>
                        <a:pt x="148" y="222"/>
                        <a:pt x="148" y="222"/>
                      </a:cubicBezTo>
                      <a:cubicBezTo>
                        <a:pt x="149" y="223"/>
                        <a:pt x="149" y="223"/>
                        <a:pt x="149" y="223"/>
                      </a:cubicBezTo>
                      <a:cubicBezTo>
                        <a:pt x="149" y="223"/>
                        <a:pt x="149" y="223"/>
                        <a:pt x="149" y="223"/>
                      </a:cubicBezTo>
                      <a:cubicBezTo>
                        <a:pt x="152" y="225"/>
                        <a:pt x="152" y="225"/>
                        <a:pt x="152" y="225"/>
                      </a:cubicBezTo>
                      <a:cubicBezTo>
                        <a:pt x="152" y="225"/>
                        <a:pt x="152" y="225"/>
                        <a:pt x="153" y="225"/>
                      </a:cubicBezTo>
                      <a:cubicBezTo>
                        <a:pt x="154" y="225"/>
                        <a:pt x="154" y="225"/>
                        <a:pt x="154" y="225"/>
                      </a:cubicBezTo>
                      <a:cubicBezTo>
                        <a:pt x="154" y="225"/>
                        <a:pt x="154" y="225"/>
                        <a:pt x="155" y="225"/>
                      </a:cubicBezTo>
                      <a:cubicBezTo>
                        <a:pt x="155" y="226"/>
                        <a:pt x="155" y="226"/>
                        <a:pt x="155" y="226"/>
                      </a:cubicBezTo>
                      <a:cubicBezTo>
                        <a:pt x="156" y="226"/>
                        <a:pt x="156" y="225"/>
                        <a:pt x="156" y="225"/>
                      </a:cubicBezTo>
                      <a:cubicBezTo>
                        <a:pt x="157" y="225"/>
                        <a:pt x="157" y="225"/>
                        <a:pt x="157" y="225"/>
                      </a:cubicBezTo>
                      <a:cubicBezTo>
                        <a:pt x="157" y="225"/>
                        <a:pt x="158" y="225"/>
                        <a:pt x="158" y="225"/>
                      </a:cubicBezTo>
                      <a:cubicBezTo>
                        <a:pt x="159" y="226"/>
                        <a:pt x="159" y="226"/>
                        <a:pt x="159" y="226"/>
                      </a:cubicBezTo>
                      <a:cubicBezTo>
                        <a:pt x="159" y="226"/>
                        <a:pt x="159" y="226"/>
                        <a:pt x="159" y="226"/>
                      </a:cubicBezTo>
                      <a:cubicBezTo>
                        <a:pt x="159" y="226"/>
                        <a:pt x="160" y="226"/>
                        <a:pt x="160" y="226"/>
                      </a:cubicBezTo>
                      <a:cubicBezTo>
                        <a:pt x="160" y="226"/>
                        <a:pt x="160" y="227"/>
                        <a:pt x="160" y="227"/>
                      </a:cubicBezTo>
                      <a:cubicBezTo>
                        <a:pt x="160" y="227"/>
                        <a:pt x="161" y="227"/>
                        <a:pt x="161" y="227"/>
                      </a:cubicBezTo>
                      <a:cubicBezTo>
                        <a:pt x="164" y="229"/>
                        <a:pt x="164" y="229"/>
                        <a:pt x="164" y="229"/>
                      </a:cubicBezTo>
                      <a:cubicBezTo>
                        <a:pt x="165" y="229"/>
                        <a:pt x="165" y="230"/>
                        <a:pt x="165" y="230"/>
                      </a:cubicBezTo>
                      <a:cubicBezTo>
                        <a:pt x="165" y="230"/>
                        <a:pt x="166" y="230"/>
                        <a:pt x="166" y="230"/>
                      </a:cubicBezTo>
                      <a:cubicBezTo>
                        <a:pt x="166" y="230"/>
                        <a:pt x="167" y="230"/>
                        <a:pt x="167" y="230"/>
                      </a:cubicBezTo>
                      <a:cubicBezTo>
                        <a:pt x="167" y="230"/>
                        <a:pt x="167" y="230"/>
                        <a:pt x="167" y="230"/>
                      </a:cubicBezTo>
                      <a:cubicBezTo>
                        <a:pt x="167" y="230"/>
                        <a:pt x="168" y="230"/>
                        <a:pt x="168" y="230"/>
                      </a:cubicBezTo>
                      <a:cubicBezTo>
                        <a:pt x="171" y="230"/>
                        <a:pt x="171" y="230"/>
                        <a:pt x="171" y="230"/>
                      </a:cubicBezTo>
                      <a:cubicBezTo>
                        <a:pt x="171" y="230"/>
                        <a:pt x="171" y="230"/>
                        <a:pt x="171" y="230"/>
                      </a:cubicBezTo>
                      <a:cubicBezTo>
                        <a:pt x="171" y="230"/>
                        <a:pt x="171" y="230"/>
                        <a:pt x="171" y="230"/>
                      </a:cubicBezTo>
                      <a:cubicBezTo>
                        <a:pt x="171" y="230"/>
                        <a:pt x="171" y="230"/>
                        <a:pt x="171" y="230"/>
                      </a:cubicBezTo>
                      <a:cubicBezTo>
                        <a:pt x="171" y="231"/>
                        <a:pt x="171" y="231"/>
                        <a:pt x="171" y="231"/>
                      </a:cubicBezTo>
                      <a:cubicBezTo>
                        <a:pt x="171" y="231"/>
                        <a:pt x="172" y="231"/>
                        <a:pt x="172" y="231"/>
                      </a:cubicBezTo>
                      <a:cubicBezTo>
                        <a:pt x="172" y="231"/>
                        <a:pt x="172" y="230"/>
                        <a:pt x="173" y="230"/>
                      </a:cubicBezTo>
                      <a:cubicBezTo>
                        <a:pt x="173" y="230"/>
                        <a:pt x="173" y="230"/>
                        <a:pt x="173" y="230"/>
                      </a:cubicBezTo>
                      <a:cubicBezTo>
                        <a:pt x="173" y="230"/>
                        <a:pt x="174" y="230"/>
                        <a:pt x="174" y="230"/>
                      </a:cubicBezTo>
                      <a:cubicBezTo>
                        <a:pt x="174" y="230"/>
                        <a:pt x="173" y="231"/>
                        <a:pt x="173" y="231"/>
                      </a:cubicBezTo>
                      <a:cubicBezTo>
                        <a:pt x="173" y="231"/>
                        <a:pt x="173" y="231"/>
                        <a:pt x="174" y="231"/>
                      </a:cubicBezTo>
                      <a:cubicBezTo>
                        <a:pt x="176" y="230"/>
                        <a:pt x="176" y="230"/>
                        <a:pt x="176" y="230"/>
                      </a:cubicBezTo>
                      <a:cubicBezTo>
                        <a:pt x="176" y="230"/>
                        <a:pt x="177" y="230"/>
                        <a:pt x="177" y="230"/>
                      </a:cubicBezTo>
                      <a:cubicBezTo>
                        <a:pt x="181" y="230"/>
                        <a:pt x="181" y="230"/>
                        <a:pt x="181" y="230"/>
                      </a:cubicBezTo>
                      <a:cubicBezTo>
                        <a:pt x="181" y="230"/>
                        <a:pt x="181" y="230"/>
                        <a:pt x="181" y="230"/>
                      </a:cubicBezTo>
                      <a:cubicBezTo>
                        <a:pt x="181" y="230"/>
                        <a:pt x="180" y="230"/>
                        <a:pt x="180" y="231"/>
                      </a:cubicBezTo>
                      <a:cubicBezTo>
                        <a:pt x="179" y="231"/>
                        <a:pt x="179" y="231"/>
                        <a:pt x="179" y="231"/>
                      </a:cubicBezTo>
                      <a:cubicBezTo>
                        <a:pt x="179" y="231"/>
                        <a:pt x="179" y="231"/>
                        <a:pt x="179" y="231"/>
                      </a:cubicBezTo>
                      <a:cubicBezTo>
                        <a:pt x="179" y="231"/>
                        <a:pt x="179" y="232"/>
                        <a:pt x="179" y="232"/>
                      </a:cubicBezTo>
                      <a:cubicBezTo>
                        <a:pt x="180" y="233"/>
                        <a:pt x="180" y="233"/>
                        <a:pt x="180" y="233"/>
                      </a:cubicBezTo>
                      <a:cubicBezTo>
                        <a:pt x="180" y="233"/>
                        <a:pt x="181" y="233"/>
                        <a:pt x="181" y="233"/>
                      </a:cubicBezTo>
                      <a:cubicBezTo>
                        <a:pt x="181" y="233"/>
                        <a:pt x="180" y="233"/>
                        <a:pt x="180" y="233"/>
                      </a:cubicBezTo>
                      <a:cubicBezTo>
                        <a:pt x="181" y="234"/>
                        <a:pt x="181" y="234"/>
                        <a:pt x="181" y="234"/>
                      </a:cubicBezTo>
                      <a:cubicBezTo>
                        <a:pt x="181" y="234"/>
                        <a:pt x="181" y="234"/>
                        <a:pt x="181" y="234"/>
                      </a:cubicBezTo>
                      <a:cubicBezTo>
                        <a:pt x="179" y="234"/>
                        <a:pt x="179" y="234"/>
                        <a:pt x="179" y="234"/>
                      </a:cubicBezTo>
                      <a:cubicBezTo>
                        <a:pt x="179" y="234"/>
                        <a:pt x="179" y="234"/>
                        <a:pt x="178" y="234"/>
                      </a:cubicBezTo>
                      <a:cubicBezTo>
                        <a:pt x="178" y="234"/>
                        <a:pt x="178" y="234"/>
                        <a:pt x="178" y="234"/>
                      </a:cubicBezTo>
                      <a:cubicBezTo>
                        <a:pt x="178" y="235"/>
                        <a:pt x="177" y="235"/>
                        <a:pt x="177" y="235"/>
                      </a:cubicBezTo>
                      <a:cubicBezTo>
                        <a:pt x="177" y="235"/>
                        <a:pt x="176" y="235"/>
                        <a:pt x="176" y="235"/>
                      </a:cubicBezTo>
                      <a:cubicBezTo>
                        <a:pt x="176" y="235"/>
                        <a:pt x="177" y="235"/>
                        <a:pt x="177" y="235"/>
                      </a:cubicBezTo>
                      <a:cubicBezTo>
                        <a:pt x="178" y="236"/>
                        <a:pt x="178" y="236"/>
                        <a:pt x="178" y="236"/>
                      </a:cubicBezTo>
                      <a:cubicBezTo>
                        <a:pt x="179" y="236"/>
                        <a:pt x="179" y="236"/>
                        <a:pt x="179" y="236"/>
                      </a:cubicBezTo>
                      <a:cubicBezTo>
                        <a:pt x="179" y="236"/>
                        <a:pt x="180" y="236"/>
                        <a:pt x="180" y="236"/>
                      </a:cubicBezTo>
                      <a:cubicBezTo>
                        <a:pt x="180" y="236"/>
                        <a:pt x="180" y="236"/>
                        <a:pt x="180" y="236"/>
                      </a:cubicBezTo>
                      <a:cubicBezTo>
                        <a:pt x="180" y="236"/>
                        <a:pt x="180" y="236"/>
                        <a:pt x="180" y="236"/>
                      </a:cubicBezTo>
                      <a:cubicBezTo>
                        <a:pt x="180" y="236"/>
                        <a:pt x="180" y="237"/>
                        <a:pt x="180" y="236"/>
                      </a:cubicBezTo>
                      <a:cubicBezTo>
                        <a:pt x="180" y="236"/>
                        <a:pt x="179" y="236"/>
                        <a:pt x="179" y="236"/>
                      </a:cubicBezTo>
                      <a:cubicBezTo>
                        <a:pt x="178" y="236"/>
                        <a:pt x="178" y="236"/>
                        <a:pt x="178" y="236"/>
                      </a:cubicBezTo>
                      <a:cubicBezTo>
                        <a:pt x="177" y="236"/>
                        <a:pt x="177" y="236"/>
                        <a:pt x="177" y="236"/>
                      </a:cubicBezTo>
                      <a:cubicBezTo>
                        <a:pt x="177" y="236"/>
                        <a:pt x="176" y="236"/>
                        <a:pt x="176" y="236"/>
                      </a:cubicBezTo>
                      <a:cubicBezTo>
                        <a:pt x="177" y="237"/>
                        <a:pt x="177" y="237"/>
                        <a:pt x="177" y="237"/>
                      </a:cubicBezTo>
                      <a:cubicBezTo>
                        <a:pt x="177" y="237"/>
                        <a:pt x="177" y="237"/>
                        <a:pt x="177" y="237"/>
                      </a:cubicBezTo>
                      <a:cubicBezTo>
                        <a:pt x="176" y="237"/>
                        <a:pt x="176" y="237"/>
                        <a:pt x="176" y="237"/>
                      </a:cubicBezTo>
                      <a:cubicBezTo>
                        <a:pt x="176" y="237"/>
                        <a:pt x="176" y="237"/>
                        <a:pt x="176" y="238"/>
                      </a:cubicBezTo>
                      <a:cubicBezTo>
                        <a:pt x="176" y="238"/>
                        <a:pt x="176" y="238"/>
                        <a:pt x="176" y="238"/>
                      </a:cubicBezTo>
                      <a:cubicBezTo>
                        <a:pt x="177" y="237"/>
                        <a:pt x="177" y="237"/>
                        <a:pt x="177" y="237"/>
                      </a:cubicBezTo>
                      <a:cubicBezTo>
                        <a:pt x="177" y="237"/>
                        <a:pt x="177" y="237"/>
                        <a:pt x="177" y="237"/>
                      </a:cubicBezTo>
                      <a:cubicBezTo>
                        <a:pt x="178" y="237"/>
                        <a:pt x="178" y="237"/>
                        <a:pt x="178" y="237"/>
                      </a:cubicBezTo>
                      <a:cubicBezTo>
                        <a:pt x="178" y="237"/>
                        <a:pt x="178" y="237"/>
                        <a:pt x="178" y="238"/>
                      </a:cubicBezTo>
                      <a:cubicBezTo>
                        <a:pt x="178" y="238"/>
                        <a:pt x="178" y="238"/>
                        <a:pt x="178" y="238"/>
                      </a:cubicBezTo>
                      <a:cubicBezTo>
                        <a:pt x="179" y="237"/>
                        <a:pt x="179" y="237"/>
                        <a:pt x="179" y="237"/>
                      </a:cubicBezTo>
                      <a:cubicBezTo>
                        <a:pt x="179" y="237"/>
                        <a:pt x="179" y="237"/>
                        <a:pt x="180" y="237"/>
                      </a:cubicBezTo>
                      <a:cubicBezTo>
                        <a:pt x="180" y="237"/>
                        <a:pt x="180" y="237"/>
                        <a:pt x="180" y="237"/>
                      </a:cubicBezTo>
                      <a:cubicBezTo>
                        <a:pt x="181" y="237"/>
                        <a:pt x="181" y="237"/>
                        <a:pt x="181" y="237"/>
                      </a:cubicBezTo>
                      <a:cubicBezTo>
                        <a:pt x="181" y="237"/>
                        <a:pt x="181" y="237"/>
                        <a:pt x="181" y="237"/>
                      </a:cubicBezTo>
                      <a:cubicBezTo>
                        <a:pt x="181" y="237"/>
                        <a:pt x="181" y="238"/>
                        <a:pt x="181" y="238"/>
                      </a:cubicBezTo>
                      <a:cubicBezTo>
                        <a:pt x="181" y="238"/>
                        <a:pt x="180" y="238"/>
                        <a:pt x="180" y="238"/>
                      </a:cubicBezTo>
                      <a:cubicBezTo>
                        <a:pt x="180" y="238"/>
                        <a:pt x="179" y="238"/>
                        <a:pt x="179" y="238"/>
                      </a:cubicBezTo>
                      <a:cubicBezTo>
                        <a:pt x="179" y="238"/>
                        <a:pt x="179" y="238"/>
                        <a:pt x="179" y="238"/>
                      </a:cubicBezTo>
                      <a:cubicBezTo>
                        <a:pt x="179" y="238"/>
                        <a:pt x="179" y="238"/>
                        <a:pt x="179" y="238"/>
                      </a:cubicBezTo>
                      <a:cubicBezTo>
                        <a:pt x="178" y="238"/>
                        <a:pt x="178" y="238"/>
                        <a:pt x="178" y="238"/>
                      </a:cubicBezTo>
                      <a:cubicBezTo>
                        <a:pt x="178" y="238"/>
                        <a:pt x="177" y="238"/>
                        <a:pt x="177" y="238"/>
                      </a:cubicBezTo>
                      <a:cubicBezTo>
                        <a:pt x="176" y="238"/>
                        <a:pt x="176" y="238"/>
                        <a:pt x="176" y="238"/>
                      </a:cubicBezTo>
                      <a:cubicBezTo>
                        <a:pt x="176" y="238"/>
                        <a:pt x="176" y="238"/>
                        <a:pt x="176" y="238"/>
                      </a:cubicBezTo>
                      <a:cubicBezTo>
                        <a:pt x="176" y="238"/>
                        <a:pt x="176" y="238"/>
                        <a:pt x="176" y="238"/>
                      </a:cubicBezTo>
                      <a:cubicBezTo>
                        <a:pt x="176" y="238"/>
                        <a:pt x="176" y="238"/>
                        <a:pt x="176" y="239"/>
                      </a:cubicBezTo>
                      <a:cubicBezTo>
                        <a:pt x="176" y="239"/>
                        <a:pt x="176" y="239"/>
                        <a:pt x="176" y="239"/>
                      </a:cubicBezTo>
                      <a:cubicBezTo>
                        <a:pt x="176" y="239"/>
                        <a:pt x="176" y="239"/>
                        <a:pt x="176" y="240"/>
                      </a:cubicBezTo>
                      <a:cubicBezTo>
                        <a:pt x="176" y="240"/>
                        <a:pt x="176" y="240"/>
                        <a:pt x="176" y="240"/>
                      </a:cubicBezTo>
                      <a:cubicBezTo>
                        <a:pt x="176" y="240"/>
                        <a:pt x="175" y="240"/>
                        <a:pt x="175" y="240"/>
                      </a:cubicBezTo>
                      <a:cubicBezTo>
                        <a:pt x="175" y="240"/>
                        <a:pt x="175" y="240"/>
                        <a:pt x="175" y="240"/>
                      </a:cubicBezTo>
                      <a:cubicBezTo>
                        <a:pt x="176" y="240"/>
                        <a:pt x="176" y="240"/>
                        <a:pt x="176" y="240"/>
                      </a:cubicBezTo>
                      <a:cubicBezTo>
                        <a:pt x="176" y="240"/>
                        <a:pt x="176" y="240"/>
                        <a:pt x="176" y="240"/>
                      </a:cubicBezTo>
                      <a:cubicBezTo>
                        <a:pt x="176" y="240"/>
                        <a:pt x="176" y="240"/>
                        <a:pt x="176" y="241"/>
                      </a:cubicBezTo>
                      <a:cubicBezTo>
                        <a:pt x="175" y="241"/>
                        <a:pt x="175" y="241"/>
                        <a:pt x="175" y="241"/>
                      </a:cubicBezTo>
                      <a:cubicBezTo>
                        <a:pt x="174" y="241"/>
                        <a:pt x="174" y="241"/>
                        <a:pt x="174" y="241"/>
                      </a:cubicBezTo>
                      <a:cubicBezTo>
                        <a:pt x="174" y="241"/>
                        <a:pt x="174" y="241"/>
                        <a:pt x="174" y="241"/>
                      </a:cubicBezTo>
                      <a:cubicBezTo>
                        <a:pt x="177" y="241"/>
                        <a:pt x="177" y="241"/>
                        <a:pt x="177" y="241"/>
                      </a:cubicBezTo>
                      <a:cubicBezTo>
                        <a:pt x="177" y="241"/>
                        <a:pt x="177" y="241"/>
                        <a:pt x="177" y="241"/>
                      </a:cubicBezTo>
                      <a:cubicBezTo>
                        <a:pt x="177" y="241"/>
                        <a:pt x="177" y="241"/>
                        <a:pt x="177" y="241"/>
                      </a:cubicBezTo>
                      <a:cubicBezTo>
                        <a:pt x="178" y="241"/>
                        <a:pt x="178" y="241"/>
                        <a:pt x="178" y="241"/>
                      </a:cubicBezTo>
                      <a:cubicBezTo>
                        <a:pt x="178" y="241"/>
                        <a:pt x="178" y="241"/>
                        <a:pt x="178" y="241"/>
                      </a:cubicBezTo>
                      <a:cubicBezTo>
                        <a:pt x="178" y="241"/>
                        <a:pt x="178" y="241"/>
                        <a:pt x="178" y="241"/>
                      </a:cubicBezTo>
                      <a:cubicBezTo>
                        <a:pt x="178" y="241"/>
                        <a:pt x="178" y="240"/>
                        <a:pt x="179" y="240"/>
                      </a:cubicBezTo>
                      <a:cubicBezTo>
                        <a:pt x="180" y="240"/>
                        <a:pt x="180" y="240"/>
                        <a:pt x="180" y="240"/>
                      </a:cubicBezTo>
                      <a:cubicBezTo>
                        <a:pt x="180" y="240"/>
                        <a:pt x="180" y="240"/>
                        <a:pt x="180" y="240"/>
                      </a:cubicBezTo>
                      <a:cubicBezTo>
                        <a:pt x="180" y="240"/>
                        <a:pt x="180" y="240"/>
                        <a:pt x="180" y="240"/>
                      </a:cubicBezTo>
                      <a:cubicBezTo>
                        <a:pt x="180" y="240"/>
                        <a:pt x="180" y="240"/>
                        <a:pt x="180" y="240"/>
                      </a:cubicBezTo>
                      <a:cubicBezTo>
                        <a:pt x="180" y="240"/>
                        <a:pt x="179" y="240"/>
                        <a:pt x="179" y="240"/>
                      </a:cubicBezTo>
                      <a:cubicBezTo>
                        <a:pt x="179" y="241"/>
                        <a:pt x="179" y="241"/>
                        <a:pt x="179" y="241"/>
                      </a:cubicBezTo>
                      <a:cubicBezTo>
                        <a:pt x="179" y="241"/>
                        <a:pt x="179" y="241"/>
                        <a:pt x="180" y="241"/>
                      </a:cubicBezTo>
                      <a:cubicBezTo>
                        <a:pt x="181" y="241"/>
                        <a:pt x="181" y="241"/>
                        <a:pt x="181" y="241"/>
                      </a:cubicBezTo>
                      <a:cubicBezTo>
                        <a:pt x="181" y="241"/>
                        <a:pt x="181" y="241"/>
                        <a:pt x="181" y="241"/>
                      </a:cubicBezTo>
                      <a:cubicBezTo>
                        <a:pt x="181" y="241"/>
                        <a:pt x="182" y="241"/>
                        <a:pt x="182" y="241"/>
                      </a:cubicBezTo>
                      <a:cubicBezTo>
                        <a:pt x="182" y="241"/>
                        <a:pt x="182" y="241"/>
                        <a:pt x="182" y="241"/>
                      </a:cubicBezTo>
                      <a:cubicBezTo>
                        <a:pt x="182" y="241"/>
                        <a:pt x="182" y="242"/>
                        <a:pt x="181" y="242"/>
                      </a:cubicBezTo>
                      <a:cubicBezTo>
                        <a:pt x="181" y="242"/>
                        <a:pt x="181" y="242"/>
                        <a:pt x="181" y="242"/>
                      </a:cubicBezTo>
                      <a:cubicBezTo>
                        <a:pt x="180" y="242"/>
                        <a:pt x="180" y="242"/>
                        <a:pt x="180" y="242"/>
                      </a:cubicBezTo>
                      <a:cubicBezTo>
                        <a:pt x="180" y="242"/>
                        <a:pt x="180" y="242"/>
                        <a:pt x="180" y="242"/>
                      </a:cubicBezTo>
                      <a:cubicBezTo>
                        <a:pt x="179" y="242"/>
                        <a:pt x="179" y="242"/>
                        <a:pt x="179" y="242"/>
                      </a:cubicBezTo>
                      <a:cubicBezTo>
                        <a:pt x="179" y="242"/>
                        <a:pt x="179" y="242"/>
                        <a:pt x="179" y="242"/>
                      </a:cubicBezTo>
                      <a:cubicBezTo>
                        <a:pt x="179" y="242"/>
                        <a:pt x="179" y="242"/>
                        <a:pt x="179" y="242"/>
                      </a:cubicBezTo>
                      <a:cubicBezTo>
                        <a:pt x="179" y="242"/>
                        <a:pt x="179" y="242"/>
                        <a:pt x="179" y="242"/>
                      </a:cubicBezTo>
                      <a:cubicBezTo>
                        <a:pt x="179" y="242"/>
                        <a:pt x="178" y="242"/>
                        <a:pt x="178" y="242"/>
                      </a:cubicBezTo>
                      <a:cubicBezTo>
                        <a:pt x="178" y="242"/>
                        <a:pt x="178" y="242"/>
                        <a:pt x="178" y="242"/>
                      </a:cubicBezTo>
                      <a:cubicBezTo>
                        <a:pt x="178" y="242"/>
                        <a:pt x="178" y="242"/>
                        <a:pt x="178" y="242"/>
                      </a:cubicBezTo>
                      <a:cubicBezTo>
                        <a:pt x="179" y="243"/>
                        <a:pt x="179" y="243"/>
                        <a:pt x="179" y="243"/>
                      </a:cubicBezTo>
                      <a:cubicBezTo>
                        <a:pt x="179" y="244"/>
                        <a:pt x="180" y="244"/>
                        <a:pt x="180" y="244"/>
                      </a:cubicBezTo>
                      <a:cubicBezTo>
                        <a:pt x="180" y="244"/>
                        <a:pt x="180" y="244"/>
                        <a:pt x="180" y="244"/>
                      </a:cubicBezTo>
                      <a:cubicBezTo>
                        <a:pt x="180" y="244"/>
                        <a:pt x="180" y="243"/>
                        <a:pt x="180" y="243"/>
                      </a:cubicBezTo>
                      <a:cubicBezTo>
                        <a:pt x="180" y="243"/>
                        <a:pt x="181" y="243"/>
                        <a:pt x="181" y="243"/>
                      </a:cubicBezTo>
                      <a:cubicBezTo>
                        <a:pt x="181" y="243"/>
                        <a:pt x="182" y="243"/>
                        <a:pt x="182" y="243"/>
                      </a:cubicBezTo>
                      <a:cubicBezTo>
                        <a:pt x="182" y="243"/>
                        <a:pt x="182" y="244"/>
                        <a:pt x="182" y="244"/>
                      </a:cubicBezTo>
                      <a:cubicBezTo>
                        <a:pt x="182" y="245"/>
                        <a:pt x="182" y="245"/>
                        <a:pt x="182" y="245"/>
                      </a:cubicBezTo>
                      <a:cubicBezTo>
                        <a:pt x="182" y="245"/>
                        <a:pt x="181" y="245"/>
                        <a:pt x="181" y="245"/>
                      </a:cubicBezTo>
                      <a:cubicBezTo>
                        <a:pt x="181" y="245"/>
                        <a:pt x="181" y="245"/>
                        <a:pt x="181" y="245"/>
                      </a:cubicBezTo>
                      <a:cubicBezTo>
                        <a:pt x="181" y="244"/>
                        <a:pt x="181" y="244"/>
                        <a:pt x="181" y="244"/>
                      </a:cubicBezTo>
                      <a:cubicBezTo>
                        <a:pt x="181" y="244"/>
                        <a:pt x="181" y="244"/>
                        <a:pt x="181" y="244"/>
                      </a:cubicBezTo>
                      <a:cubicBezTo>
                        <a:pt x="181" y="244"/>
                        <a:pt x="180" y="244"/>
                        <a:pt x="180" y="244"/>
                      </a:cubicBezTo>
                      <a:cubicBezTo>
                        <a:pt x="181" y="244"/>
                        <a:pt x="180" y="244"/>
                        <a:pt x="180" y="244"/>
                      </a:cubicBezTo>
                      <a:cubicBezTo>
                        <a:pt x="180" y="244"/>
                        <a:pt x="180" y="244"/>
                        <a:pt x="179" y="244"/>
                      </a:cubicBezTo>
                      <a:cubicBezTo>
                        <a:pt x="179" y="244"/>
                        <a:pt x="179" y="244"/>
                        <a:pt x="179" y="244"/>
                      </a:cubicBezTo>
                      <a:cubicBezTo>
                        <a:pt x="179" y="245"/>
                        <a:pt x="179" y="245"/>
                        <a:pt x="179" y="245"/>
                      </a:cubicBezTo>
                      <a:cubicBezTo>
                        <a:pt x="179" y="245"/>
                        <a:pt x="179" y="245"/>
                        <a:pt x="179" y="245"/>
                      </a:cubicBezTo>
                      <a:cubicBezTo>
                        <a:pt x="180" y="245"/>
                        <a:pt x="180" y="245"/>
                        <a:pt x="180" y="245"/>
                      </a:cubicBezTo>
                      <a:cubicBezTo>
                        <a:pt x="180" y="245"/>
                        <a:pt x="180" y="245"/>
                        <a:pt x="180" y="245"/>
                      </a:cubicBezTo>
                      <a:cubicBezTo>
                        <a:pt x="180" y="245"/>
                        <a:pt x="180" y="245"/>
                        <a:pt x="180" y="245"/>
                      </a:cubicBezTo>
                      <a:cubicBezTo>
                        <a:pt x="180" y="245"/>
                        <a:pt x="181" y="245"/>
                        <a:pt x="181" y="245"/>
                      </a:cubicBezTo>
                      <a:cubicBezTo>
                        <a:pt x="181" y="245"/>
                        <a:pt x="181" y="245"/>
                        <a:pt x="181" y="245"/>
                      </a:cubicBezTo>
                      <a:cubicBezTo>
                        <a:pt x="181" y="246"/>
                        <a:pt x="181" y="246"/>
                        <a:pt x="180" y="246"/>
                      </a:cubicBezTo>
                      <a:cubicBezTo>
                        <a:pt x="180" y="246"/>
                        <a:pt x="180" y="246"/>
                        <a:pt x="180" y="246"/>
                      </a:cubicBezTo>
                      <a:cubicBezTo>
                        <a:pt x="180" y="246"/>
                        <a:pt x="180" y="245"/>
                        <a:pt x="180" y="245"/>
                      </a:cubicBezTo>
                      <a:cubicBezTo>
                        <a:pt x="179" y="245"/>
                        <a:pt x="179" y="245"/>
                        <a:pt x="179" y="245"/>
                      </a:cubicBezTo>
                      <a:cubicBezTo>
                        <a:pt x="179" y="245"/>
                        <a:pt x="179" y="245"/>
                        <a:pt x="179" y="245"/>
                      </a:cubicBezTo>
                      <a:cubicBezTo>
                        <a:pt x="179" y="244"/>
                        <a:pt x="179" y="244"/>
                        <a:pt x="179" y="244"/>
                      </a:cubicBezTo>
                      <a:cubicBezTo>
                        <a:pt x="179" y="244"/>
                        <a:pt x="179" y="244"/>
                        <a:pt x="178" y="244"/>
                      </a:cubicBezTo>
                      <a:cubicBezTo>
                        <a:pt x="178" y="244"/>
                        <a:pt x="178" y="244"/>
                        <a:pt x="178" y="244"/>
                      </a:cubicBezTo>
                      <a:cubicBezTo>
                        <a:pt x="178" y="244"/>
                        <a:pt x="178" y="244"/>
                        <a:pt x="178" y="244"/>
                      </a:cubicBezTo>
                      <a:cubicBezTo>
                        <a:pt x="178" y="244"/>
                        <a:pt x="178" y="244"/>
                        <a:pt x="178" y="244"/>
                      </a:cubicBezTo>
                      <a:cubicBezTo>
                        <a:pt x="178" y="244"/>
                        <a:pt x="178" y="244"/>
                        <a:pt x="177" y="244"/>
                      </a:cubicBezTo>
                      <a:cubicBezTo>
                        <a:pt x="176" y="244"/>
                        <a:pt x="176" y="244"/>
                        <a:pt x="176" y="244"/>
                      </a:cubicBezTo>
                      <a:cubicBezTo>
                        <a:pt x="176" y="244"/>
                        <a:pt x="175" y="244"/>
                        <a:pt x="175" y="244"/>
                      </a:cubicBezTo>
                      <a:cubicBezTo>
                        <a:pt x="175" y="244"/>
                        <a:pt x="175" y="244"/>
                        <a:pt x="175" y="244"/>
                      </a:cubicBezTo>
                      <a:cubicBezTo>
                        <a:pt x="177" y="243"/>
                        <a:pt x="177" y="243"/>
                        <a:pt x="177" y="243"/>
                      </a:cubicBezTo>
                      <a:cubicBezTo>
                        <a:pt x="177" y="243"/>
                        <a:pt x="177" y="242"/>
                        <a:pt x="177" y="242"/>
                      </a:cubicBezTo>
                      <a:cubicBezTo>
                        <a:pt x="177" y="242"/>
                        <a:pt x="177" y="242"/>
                        <a:pt x="177" y="242"/>
                      </a:cubicBezTo>
                      <a:cubicBezTo>
                        <a:pt x="175" y="242"/>
                        <a:pt x="175" y="242"/>
                        <a:pt x="175" y="242"/>
                      </a:cubicBezTo>
                      <a:cubicBezTo>
                        <a:pt x="175" y="242"/>
                        <a:pt x="175" y="242"/>
                        <a:pt x="175" y="242"/>
                      </a:cubicBezTo>
                      <a:cubicBezTo>
                        <a:pt x="175" y="242"/>
                        <a:pt x="174" y="243"/>
                        <a:pt x="174" y="244"/>
                      </a:cubicBezTo>
                      <a:cubicBezTo>
                        <a:pt x="174" y="244"/>
                        <a:pt x="174" y="244"/>
                        <a:pt x="174" y="244"/>
                      </a:cubicBezTo>
                      <a:cubicBezTo>
                        <a:pt x="174" y="244"/>
                        <a:pt x="174" y="244"/>
                        <a:pt x="174" y="244"/>
                      </a:cubicBezTo>
                      <a:cubicBezTo>
                        <a:pt x="174" y="244"/>
                        <a:pt x="174" y="244"/>
                        <a:pt x="174" y="244"/>
                      </a:cubicBezTo>
                      <a:cubicBezTo>
                        <a:pt x="174" y="244"/>
                        <a:pt x="174" y="244"/>
                        <a:pt x="174" y="244"/>
                      </a:cubicBezTo>
                      <a:cubicBezTo>
                        <a:pt x="174" y="244"/>
                        <a:pt x="174" y="244"/>
                        <a:pt x="174" y="244"/>
                      </a:cubicBezTo>
                      <a:cubicBezTo>
                        <a:pt x="174" y="244"/>
                        <a:pt x="174" y="245"/>
                        <a:pt x="174" y="245"/>
                      </a:cubicBezTo>
                      <a:cubicBezTo>
                        <a:pt x="174" y="246"/>
                        <a:pt x="174" y="246"/>
                        <a:pt x="174" y="246"/>
                      </a:cubicBezTo>
                      <a:cubicBezTo>
                        <a:pt x="173" y="246"/>
                        <a:pt x="174" y="246"/>
                        <a:pt x="174" y="246"/>
                      </a:cubicBezTo>
                      <a:cubicBezTo>
                        <a:pt x="175" y="246"/>
                        <a:pt x="175" y="246"/>
                        <a:pt x="175" y="246"/>
                      </a:cubicBezTo>
                      <a:cubicBezTo>
                        <a:pt x="175" y="246"/>
                        <a:pt x="176" y="245"/>
                        <a:pt x="176" y="245"/>
                      </a:cubicBezTo>
                      <a:cubicBezTo>
                        <a:pt x="176" y="245"/>
                        <a:pt x="176" y="245"/>
                        <a:pt x="176" y="245"/>
                      </a:cubicBezTo>
                      <a:cubicBezTo>
                        <a:pt x="176" y="245"/>
                        <a:pt x="176" y="245"/>
                        <a:pt x="176" y="245"/>
                      </a:cubicBezTo>
                      <a:cubicBezTo>
                        <a:pt x="176" y="245"/>
                        <a:pt x="175" y="247"/>
                        <a:pt x="174" y="247"/>
                      </a:cubicBezTo>
                      <a:cubicBezTo>
                        <a:pt x="174" y="247"/>
                        <a:pt x="173" y="247"/>
                        <a:pt x="173" y="247"/>
                      </a:cubicBezTo>
                      <a:cubicBezTo>
                        <a:pt x="173" y="247"/>
                        <a:pt x="173" y="248"/>
                        <a:pt x="173" y="248"/>
                      </a:cubicBezTo>
                      <a:cubicBezTo>
                        <a:pt x="173" y="248"/>
                        <a:pt x="173" y="248"/>
                        <a:pt x="173" y="248"/>
                      </a:cubicBezTo>
                      <a:cubicBezTo>
                        <a:pt x="173" y="248"/>
                        <a:pt x="173" y="248"/>
                        <a:pt x="173" y="248"/>
                      </a:cubicBezTo>
                      <a:cubicBezTo>
                        <a:pt x="173" y="248"/>
                        <a:pt x="174" y="248"/>
                        <a:pt x="174" y="248"/>
                      </a:cubicBezTo>
                      <a:cubicBezTo>
                        <a:pt x="176" y="247"/>
                        <a:pt x="176" y="247"/>
                        <a:pt x="176" y="247"/>
                      </a:cubicBezTo>
                      <a:cubicBezTo>
                        <a:pt x="177" y="247"/>
                        <a:pt x="177" y="247"/>
                        <a:pt x="177" y="247"/>
                      </a:cubicBezTo>
                      <a:cubicBezTo>
                        <a:pt x="177" y="247"/>
                        <a:pt x="178" y="247"/>
                        <a:pt x="178" y="247"/>
                      </a:cubicBezTo>
                      <a:cubicBezTo>
                        <a:pt x="178" y="247"/>
                        <a:pt x="178" y="247"/>
                        <a:pt x="178" y="247"/>
                      </a:cubicBezTo>
                      <a:cubicBezTo>
                        <a:pt x="178" y="247"/>
                        <a:pt x="178" y="247"/>
                        <a:pt x="177" y="247"/>
                      </a:cubicBezTo>
                      <a:cubicBezTo>
                        <a:pt x="177" y="247"/>
                        <a:pt x="176" y="248"/>
                        <a:pt x="176" y="248"/>
                      </a:cubicBezTo>
                      <a:cubicBezTo>
                        <a:pt x="175" y="248"/>
                        <a:pt x="175" y="248"/>
                        <a:pt x="175" y="248"/>
                      </a:cubicBezTo>
                      <a:cubicBezTo>
                        <a:pt x="175" y="248"/>
                        <a:pt x="175" y="248"/>
                        <a:pt x="175" y="248"/>
                      </a:cubicBezTo>
                      <a:cubicBezTo>
                        <a:pt x="175" y="248"/>
                        <a:pt x="175" y="248"/>
                        <a:pt x="175" y="248"/>
                      </a:cubicBezTo>
                      <a:cubicBezTo>
                        <a:pt x="176" y="249"/>
                        <a:pt x="176" y="249"/>
                        <a:pt x="176" y="249"/>
                      </a:cubicBezTo>
                      <a:cubicBezTo>
                        <a:pt x="176" y="249"/>
                        <a:pt x="175" y="250"/>
                        <a:pt x="175" y="250"/>
                      </a:cubicBezTo>
                      <a:cubicBezTo>
                        <a:pt x="174" y="250"/>
                        <a:pt x="174" y="250"/>
                        <a:pt x="174" y="250"/>
                      </a:cubicBezTo>
                      <a:cubicBezTo>
                        <a:pt x="174" y="250"/>
                        <a:pt x="175" y="250"/>
                        <a:pt x="174" y="250"/>
                      </a:cubicBezTo>
                      <a:cubicBezTo>
                        <a:pt x="174" y="250"/>
                        <a:pt x="174" y="251"/>
                        <a:pt x="174" y="251"/>
                      </a:cubicBezTo>
                      <a:cubicBezTo>
                        <a:pt x="174" y="251"/>
                        <a:pt x="173" y="251"/>
                        <a:pt x="173" y="251"/>
                      </a:cubicBezTo>
                      <a:cubicBezTo>
                        <a:pt x="170" y="250"/>
                        <a:pt x="170" y="250"/>
                        <a:pt x="170" y="250"/>
                      </a:cubicBezTo>
                      <a:cubicBezTo>
                        <a:pt x="170" y="250"/>
                        <a:pt x="170" y="250"/>
                        <a:pt x="169" y="251"/>
                      </a:cubicBezTo>
                      <a:cubicBezTo>
                        <a:pt x="169" y="251"/>
                        <a:pt x="169" y="251"/>
                        <a:pt x="169" y="251"/>
                      </a:cubicBezTo>
                      <a:cubicBezTo>
                        <a:pt x="168" y="251"/>
                        <a:pt x="168" y="251"/>
                        <a:pt x="168" y="251"/>
                      </a:cubicBezTo>
                      <a:cubicBezTo>
                        <a:pt x="168" y="251"/>
                        <a:pt x="168" y="251"/>
                        <a:pt x="168" y="250"/>
                      </a:cubicBezTo>
                      <a:cubicBezTo>
                        <a:pt x="168" y="250"/>
                        <a:pt x="168" y="250"/>
                        <a:pt x="168" y="250"/>
                      </a:cubicBezTo>
                      <a:cubicBezTo>
                        <a:pt x="169" y="250"/>
                        <a:pt x="169" y="250"/>
                        <a:pt x="169" y="250"/>
                      </a:cubicBezTo>
                      <a:cubicBezTo>
                        <a:pt x="169" y="250"/>
                        <a:pt x="168" y="250"/>
                        <a:pt x="168" y="250"/>
                      </a:cubicBezTo>
                      <a:cubicBezTo>
                        <a:pt x="168" y="250"/>
                        <a:pt x="168" y="250"/>
                        <a:pt x="168" y="250"/>
                      </a:cubicBezTo>
                      <a:cubicBezTo>
                        <a:pt x="167" y="250"/>
                        <a:pt x="167" y="250"/>
                        <a:pt x="167" y="250"/>
                      </a:cubicBezTo>
                      <a:cubicBezTo>
                        <a:pt x="167" y="250"/>
                        <a:pt x="167" y="250"/>
                        <a:pt x="167" y="250"/>
                      </a:cubicBezTo>
                      <a:cubicBezTo>
                        <a:pt x="166" y="251"/>
                        <a:pt x="166" y="250"/>
                        <a:pt x="166" y="250"/>
                      </a:cubicBezTo>
                      <a:cubicBezTo>
                        <a:pt x="165" y="250"/>
                        <a:pt x="163" y="251"/>
                        <a:pt x="163" y="251"/>
                      </a:cubicBezTo>
                      <a:cubicBezTo>
                        <a:pt x="163" y="251"/>
                        <a:pt x="162" y="251"/>
                        <a:pt x="162" y="251"/>
                      </a:cubicBezTo>
                      <a:cubicBezTo>
                        <a:pt x="162" y="251"/>
                        <a:pt x="162" y="251"/>
                        <a:pt x="162" y="251"/>
                      </a:cubicBezTo>
                      <a:cubicBezTo>
                        <a:pt x="163" y="251"/>
                        <a:pt x="163" y="251"/>
                        <a:pt x="163" y="251"/>
                      </a:cubicBezTo>
                      <a:cubicBezTo>
                        <a:pt x="163" y="251"/>
                        <a:pt x="164" y="251"/>
                        <a:pt x="164" y="251"/>
                      </a:cubicBezTo>
                      <a:cubicBezTo>
                        <a:pt x="164" y="251"/>
                        <a:pt x="164" y="251"/>
                        <a:pt x="164" y="251"/>
                      </a:cubicBezTo>
                      <a:cubicBezTo>
                        <a:pt x="164" y="251"/>
                        <a:pt x="164" y="251"/>
                        <a:pt x="164" y="251"/>
                      </a:cubicBezTo>
                      <a:cubicBezTo>
                        <a:pt x="164" y="252"/>
                        <a:pt x="164" y="252"/>
                        <a:pt x="164" y="252"/>
                      </a:cubicBezTo>
                      <a:cubicBezTo>
                        <a:pt x="163" y="252"/>
                        <a:pt x="163" y="252"/>
                        <a:pt x="163" y="252"/>
                      </a:cubicBezTo>
                      <a:cubicBezTo>
                        <a:pt x="163" y="252"/>
                        <a:pt x="163" y="252"/>
                        <a:pt x="163" y="252"/>
                      </a:cubicBezTo>
                      <a:cubicBezTo>
                        <a:pt x="163" y="252"/>
                        <a:pt x="163" y="252"/>
                        <a:pt x="162" y="252"/>
                      </a:cubicBezTo>
                      <a:cubicBezTo>
                        <a:pt x="161" y="252"/>
                        <a:pt x="161" y="252"/>
                        <a:pt x="161" y="252"/>
                      </a:cubicBezTo>
                      <a:cubicBezTo>
                        <a:pt x="161" y="252"/>
                        <a:pt x="161" y="253"/>
                        <a:pt x="161" y="253"/>
                      </a:cubicBezTo>
                      <a:cubicBezTo>
                        <a:pt x="161" y="253"/>
                        <a:pt x="161" y="253"/>
                        <a:pt x="161" y="253"/>
                      </a:cubicBezTo>
                      <a:cubicBezTo>
                        <a:pt x="159" y="253"/>
                        <a:pt x="159" y="253"/>
                        <a:pt x="159" y="253"/>
                      </a:cubicBezTo>
                      <a:cubicBezTo>
                        <a:pt x="159" y="253"/>
                        <a:pt x="159" y="253"/>
                        <a:pt x="158" y="253"/>
                      </a:cubicBezTo>
                      <a:cubicBezTo>
                        <a:pt x="157" y="253"/>
                        <a:pt x="157" y="253"/>
                        <a:pt x="157" y="253"/>
                      </a:cubicBezTo>
                      <a:cubicBezTo>
                        <a:pt x="157" y="253"/>
                        <a:pt x="157" y="253"/>
                        <a:pt x="157" y="253"/>
                      </a:cubicBezTo>
                      <a:cubicBezTo>
                        <a:pt x="157" y="253"/>
                        <a:pt x="156" y="253"/>
                        <a:pt x="157" y="253"/>
                      </a:cubicBezTo>
                      <a:cubicBezTo>
                        <a:pt x="157" y="253"/>
                        <a:pt x="157" y="253"/>
                        <a:pt x="156" y="253"/>
                      </a:cubicBezTo>
                      <a:cubicBezTo>
                        <a:pt x="156" y="253"/>
                        <a:pt x="156" y="253"/>
                        <a:pt x="156" y="253"/>
                      </a:cubicBezTo>
                      <a:cubicBezTo>
                        <a:pt x="156" y="253"/>
                        <a:pt x="156" y="254"/>
                        <a:pt x="156" y="254"/>
                      </a:cubicBezTo>
                      <a:cubicBezTo>
                        <a:pt x="156" y="254"/>
                        <a:pt x="156" y="254"/>
                        <a:pt x="157" y="254"/>
                      </a:cubicBezTo>
                      <a:cubicBezTo>
                        <a:pt x="157" y="254"/>
                        <a:pt x="157" y="254"/>
                        <a:pt x="158" y="254"/>
                      </a:cubicBezTo>
                      <a:cubicBezTo>
                        <a:pt x="158" y="254"/>
                        <a:pt x="158" y="254"/>
                        <a:pt x="158" y="254"/>
                      </a:cubicBezTo>
                      <a:cubicBezTo>
                        <a:pt x="160" y="254"/>
                        <a:pt x="162" y="253"/>
                        <a:pt x="162" y="253"/>
                      </a:cubicBezTo>
                      <a:cubicBezTo>
                        <a:pt x="163" y="253"/>
                        <a:pt x="163" y="253"/>
                        <a:pt x="162" y="253"/>
                      </a:cubicBezTo>
                      <a:cubicBezTo>
                        <a:pt x="161" y="253"/>
                        <a:pt x="161" y="253"/>
                        <a:pt x="161" y="253"/>
                      </a:cubicBezTo>
                      <a:cubicBezTo>
                        <a:pt x="161" y="253"/>
                        <a:pt x="161" y="254"/>
                        <a:pt x="161" y="254"/>
                      </a:cubicBezTo>
                      <a:cubicBezTo>
                        <a:pt x="160" y="254"/>
                        <a:pt x="160" y="254"/>
                        <a:pt x="160" y="254"/>
                      </a:cubicBezTo>
                      <a:cubicBezTo>
                        <a:pt x="161" y="254"/>
                        <a:pt x="161" y="254"/>
                        <a:pt x="161" y="254"/>
                      </a:cubicBezTo>
                      <a:cubicBezTo>
                        <a:pt x="161" y="255"/>
                        <a:pt x="161" y="255"/>
                        <a:pt x="161" y="255"/>
                      </a:cubicBezTo>
                      <a:cubicBezTo>
                        <a:pt x="161" y="255"/>
                        <a:pt x="162" y="254"/>
                        <a:pt x="162" y="254"/>
                      </a:cubicBezTo>
                      <a:cubicBezTo>
                        <a:pt x="162" y="254"/>
                        <a:pt x="162" y="254"/>
                        <a:pt x="162" y="254"/>
                      </a:cubicBezTo>
                      <a:cubicBezTo>
                        <a:pt x="161" y="254"/>
                        <a:pt x="161" y="254"/>
                        <a:pt x="161" y="254"/>
                      </a:cubicBezTo>
                      <a:cubicBezTo>
                        <a:pt x="161" y="254"/>
                        <a:pt x="161" y="254"/>
                        <a:pt x="162" y="254"/>
                      </a:cubicBezTo>
                      <a:cubicBezTo>
                        <a:pt x="162" y="254"/>
                        <a:pt x="162" y="254"/>
                        <a:pt x="162" y="254"/>
                      </a:cubicBezTo>
                      <a:cubicBezTo>
                        <a:pt x="162" y="254"/>
                        <a:pt x="163" y="254"/>
                        <a:pt x="163" y="254"/>
                      </a:cubicBezTo>
                      <a:cubicBezTo>
                        <a:pt x="163" y="254"/>
                        <a:pt x="163" y="254"/>
                        <a:pt x="163" y="254"/>
                      </a:cubicBezTo>
                      <a:cubicBezTo>
                        <a:pt x="163" y="254"/>
                        <a:pt x="163" y="254"/>
                        <a:pt x="163" y="254"/>
                      </a:cubicBezTo>
                      <a:cubicBezTo>
                        <a:pt x="163" y="254"/>
                        <a:pt x="164" y="254"/>
                        <a:pt x="164" y="255"/>
                      </a:cubicBezTo>
                      <a:cubicBezTo>
                        <a:pt x="164" y="255"/>
                        <a:pt x="163" y="255"/>
                        <a:pt x="163" y="255"/>
                      </a:cubicBezTo>
                      <a:cubicBezTo>
                        <a:pt x="163" y="255"/>
                        <a:pt x="164" y="255"/>
                        <a:pt x="164" y="255"/>
                      </a:cubicBezTo>
                      <a:cubicBezTo>
                        <a:pt x="165" y="255"/>
                        <a:pt x="165" y="255"/>
                        <a:pt x="165" y="255"/>
                      </a:cubicBezTo>
                      <a:cubicBezTo>
                        <a:pt x="165" y="255"/>
                        <a:pt x="165" y="255"/>
                        <a:pt x="165" y="255"/>
                      </a:cubicBezTo>
                      <a:cubicBezTo>
                        <a:pt x="165" y="255"/>
                        <a:pt x="165" y="255"/>
                        <a:pt x="165" y="255"/>
                      </a:cubicBezTo>
                      <a:cubicBezTo>
                        <a:pt x="165" y="255"/>
                        <a:pt x="166" y="255"/>
                        <a:pt x="166" y="255"/>
                      </a:cubicBezTo>
                      <a:cubicBezTo>
                        <a:pt x="166" y="254"/>
                        <a:pt x="166" y="254"/>
                        <a:pt x="166" y="254"/>
                      </a:cubicBezTo>
                      <a:cubicBezTo>
                        <a:pt x="167" y="254"/>
                        <a:pt x="167" y="254"/>
                        <a:pt x="167" y="254"/>
                      </a:cubicBezTo>
                      <a:cubicBezTo>
                        <a:pt x="169" y="254"/>
                        <a:pt x="169" y="254"/>
                        <a:pt x="169" y="254"/>
                      </a:cubicBezTo>
                      <a:cubicBezTo>
                        <a:pt x="169" y="254"/>
                        <a:pt x="169" y="254"/>
                        <a:pt x="169" y="254"/>
                      </a:cubicBezTo>
                      <a:cubicBezTo>
                        <a:pt x="170" y="254"/>
                        <a:pt x="170" y="254"/>
                        <a:pt x="170" y="254"/>
                      </a:cubicBezTo>
                      <a:cubicBezTo>
                        <a:pt x="172" y="254"/>
                        <a:pt x="172" y="254"/>
                        <a:pt x="172" y="254"/>
                      </a:cubicBezTo>
                      <a:cubicBezTo>
                        <a:pt x="172" y="254"/>
                        <a:pt x="173" y="254"/>
                        <a:pt x="173" y="254"/>
                      </a:cubicBezTo>
                      <a:cubicBezTo>
                        <a:pt x="173" y="254"/>
                        <a:pt x="173" y="253"/>
                        <a:pt x="173" y="253"/>
                      </a:cubicBezTo>
                      <a:cubicBezTo>
                        <a:pt x="173" y="253"/>
                        <a:pt x="173" y="253"/>
                        <a:pt x="173" y="253"/>
                      </a:cubicBezTo>
                      <a:cubicBezTo>
                        <a:pt x="173" y="253"/>
                        <a:pt x="173" y="253"/>
                        <a:pt x="173" y="253"/>
                      </a:cubicBezTo>
                      <a:cubicBezTo>
                        <a:pt x="173" y="253"/>
                        <a:pt x="172" y="253"/>
                        <a:pt x="172" y="253"/>
                      </a:cubicBezTo>
                      <a:cubicBezTo>
                        <a:pt x="171" y="253"/>
                        <a:pt x="171" y="253"/>
                        <a:pt x="171" y="253"/>
                      </a:cubicBezTo>
                      <a:cubicBezTo>
                        <a:pt x="171" y="253"/>
                        <a:pt x="171" y="252"/>
                        <a:pt x="170" y="252"/>
                      </a:cubicBezTo>
                      <a:cubicBezTo>
                        <a:pt x="170" y="252"/>
                        <a:pt x="170" y="252"/>
                        <a:pt x="170" y="252"/>
                      </a:cubicBezTo>
                      <a:cubicBezTo>
                        <a:pt x="170" y="252"/>
                        <a:pt x="170" y="252"/>
                        <a:pt x="170" y="252"/>
                      </a:cubicBezTo>
                      <a:cubicBezTo>
                        <a:pt x="170" y="252"/>
                        <a:pt x="171" y="252"/>
                        <a:pt x="171" y="252"/>
                      </a:cubicBezTo>
                      <a:cubicBezTo>
                        <a:pt x="171" y="252"/>
                        <a:pt x="171" y="252"/>
                        <a:pt x="172" y="252"/>
                      </a:cubicBezTo>
                      <a:cubicBezTo>
                        <a:pt x="175" y="252"/>
                        <a:pt x="175" y="252"/>
                        <a:pt x="175" y="252"/>
                      </a:cubicBezTo>
                      <a:cubicBezTo>
                        <a:pt x="175" y="252"/>
                        <a:pt x="175" y="252"/>
                        <a:pt x="175" y="252"/>
                      </a:cubicBezTo>
                      <a:cubicBezTo>
                        <a:pt x="175" y="252"/>
                        <a:pt x="175" y="251"/>
                        <a:pt x="175" y="251"/>
                      </a:cubicBezTo>
                      <a:cubicBezTo>
                        <a:pt x="176" y="251"/>
                        <a:pt x="176" y="251"/>
                        <a:pt x="176" y="251"/>
                      </a:cubicBezTo>
                      <a:cubicBezTo>
                        <a:pt x="176" y="251"/>
                        <a:pt x="176" y="251"/>
                        <a:pt x="176" y="251"/>
                      </a:cubicBezTo>
                      <a:cubicBezTo>
                        <a:pt x="176" y="251"/>
                        <a:pt x="177" y="251"/>
                        <a:pt x="177" y="251"/>
                      </a:cubicBezTo>
                      <a:cubicBezTo>
                        <a:pt x="177" y="251"/>
                        <a:pt x="177" y="251"/>
                        <a:pt x="177" y="251"/>
                      </a:cubicBezTo>
                      <a:cubicBezTo>
                        <a:pt x="174" y="252"/>
                        <a:pt x="174" y="252"/>
                        <a:pt x="174" y="252"/>
                      </a:cubicBezTo>
                      <a:cubicBezTo>
                        <a:pt x="174" y="252"/>
                        <a:pt x="174" y="252"/>
                        <a:pt x="174" y="253"/>
                      </a:cubicBezTo>
                      <a:cubicBezTo>
                        <a:pt x="174" y="253"/>
                        <a:pt x="174" y="253"/>
                        <a:pt x="174" y="254"/>
                      </a:cubicBezTo>
                      <a:cubicBezTo>
                        <a:pt x="174" y="254"/>
                        <a:pt x="173" y="254"/>
                        <a:pt x="173" y="254"/>
                      </a:cubicBezTo>
                      <a:cubicBezTo>
                        <a:pt x="173" y="254"/>
                        <a:pt x="173" y="254"/>
                        <a:pt x="174" y="254"/>
                      </a:cubicBezTo>
                      <a:cubicBezTo>
                        <a:pt x="174" y="254"/>
                        <a:pt x="174" y="254"/>
                        <a:pt x="174" y="254"/>
                      </a:cubicBezTo>
                      <a:cubicBezTo>
                        <a:pt x="174" y="254"/>
                        <a:pt x="174" y="255"/>
                        <a:pt x="175" y="255"/>
                      </a:cubicBezTo>
                      <a:cubicBezTo>
                        <a:pt x="175" y="255"/>
                        <a:pt x="176" y="255"/>
                        <a:pt x="176" y="255"/>
                      </a:cubicBezTo>
                      <a:cubicBezTo>
                        <a:pt x="176" y="255"/>
                        <a:pt x="175" y="255"/>
                        <a:pt x="175" y="255"/>
                      </a:cubicBezTo>
                      <a:cubicBezTo>
                        <a:pt x="174" y="255"/>
                        <a:pt x="174" y="255"/>
                        <a:pt x="174" y="255"/>
                      </a:cubicBezTo>
                      <a:cubicBezTo>
                        <a:pt x="174" y="255"/>
                        <a:pt x="173" y="255"/>
                        <a:pt x="173" y="255"/>
                      </a:cubicBezTo>
                      <a:cubicBezTo>
                        <a:pt x="172" y="255"/>
                        <a:pt x="172" y="255"/>
                        <a:pt x="172" y="255"/>
                      </a:cubicBezTo>
                      <a:cubicBezTo>
                        <a:pt x="172" y="255"/>
                        <a:pt x="172" y="255"/>
                        <a:pt x="172" y="255"/>
                      </a:cubicBezTo>
                      <a:cubicBezTo>
                        <a:pt x="173" y="255"/>
                        <a:pt x="173" y="255"/>
                        <a:pt x="173" y="255"/>
                      </a:cubicBezTo>
                      <a:cubicBezTo>
                        <a:pt x="173" y="255"/>
                        <a:pt x="173" y="256"/>
                        <a:pt x="173" y="256"/>
                      </a:cubicBezTo>
                      <a:cubicBezTo>
                        <a:pt x="173" y="256"/>
                        <a:pt x="174" y="256"/>
                        <a:pt x="174" y="256"/>
                      </a:cubicBezTo>
                      <a:cubicBezTo>
                        <a:pt x="174" y="256"/>
                        <a:pt x="174" y="257"/>
                        <a:pt x="174" y="257"/>
                      </a:cubicBezTo>
                      <a:cubicBezTo>
                        <a:pt x="174" y="257"/>
                        <a:pt x="174" y="256"/>
                        <a:pt x="174" y="257"/>
                      </a:cubicBezTo>
                      <a:cubicBezTo>
                        <a:pt x="174" y="257"/>
                        <a:pt x="174" y="257"/>
                        <a:pt x="175" y="257"/>
                      </a:cubicBezTo>
                      <a:cubicBezTo>
                        <a:pt x="176" y="257"/>
                        <a:pt x="176" y="257"/>
                        <a:pt x="176" y="257"/>
                      </a:cubicBezTo>
                      <a:cubicBezTo>
                        <a:pt x="176" y="256"/>
                        <a:pt x="176" y="257"/>
                        <a:pt x="176" y="257"/>
                      </a:cubicBezTo>
                      <a:cubicBezTo>
                        <a:pt x="176" y="257"/>
                        <a:pt x="176" y="257"/>
                        <a:pt x="176" y="257"/>
                      </a:cubicBezTo>
                      <a:cubicBezTo>
                        <a:pt x="175" y="257"/>
                        <a:pt x="175" y="257"/>
                        <a:pt x="176" y="257"/>
                      </a:cubicBezTo>
                      <a:cubicBezTo>
                        <a:pt x="176" y="257"/>
                        <a:pt x="176" y="257"/>
                        <a:pt x="176" y="257"/>
                      </a:cubicBezTo>
                      <a:cubicBezTo>
                        <a:pt x="176" y="258"/>
                        <a:pt x="178" y="258"/>
                        <a:pt x="178" y="258"/>
                      </a:cubicBezTo>
                      <a:cubicBezTo>
                        <a:pt x="178" y="258"/>
                        <a:pt x="178" y="258"/>
                        <a:pt x="178" y="258"/>
                      </a:cubicBezTo>
                      <a:cubicBezTo>
                        <a:pt x="178" y="258"/>
                        <a:pt x="177" y="258"/>
                        <a:pt x="177" y="258"/>
                      </a:cubicBezTo>
                      <a:cubicBezTo>
                        <a:pt x="177" y="258"/>
                        <a:pt x="178" y="258"/>
                        <a:pt x="178" y="258"/>
                      </a:cubicBezTo>
                      <a:cubicBezTo>
                        <a:pt x="178" y="258"/>
                        <a:pt x="178" y="258"/>
                        <a:pt x="179" y="258"/>
                      </a:cubicBezTo>
                      <a:cubicBezTo>
                        <a:pt x="179" y="258"/>
                        <a:pt x="179" y="258"/>
                        <a:pt x="179" y="258"/>
                      </a:cubicBezTo>
                      <a:cubicBezTo>
                        <a:pt x="179" y="258"/>
                        <a:pt x="178" y="259"/>
                        <a:pt x="178" y="259"/>
                      </a:cubicBezTo>
                      <a:cubicBezTo>
                        <a:pt x="178" y="259"/>
                        <a:pt x="179" y="259"/>
                        <a:pt x="179" y="259"/>
                      </a:cubicBezTo>
                      <a:cubicBezTo>
                        <a:pt x="179" y="259"/>
                        <a:pt x="179" y="259"/>
                        <a:pt x="179" y="259"/>
                      </a:cubicBezTo>
                      <a:cubicBezTo>
                        <a:pt x="180" y="259"/>
                        <a:pt x="180" y="259"/>
                        <a:pt x="180" y="259"/>
                      </a:cubicBezTo>
                      <a:cubicBezTo>
                        <a:pt x="180" y="259"/>
                        <a:pt x="180" y="259"/>
                        <a:pt x="181" y="259"/>
                      </a:cubicBezTo>
                      <a:cubicBezTo>
                        <a:pt x="181" y="259"/>
                        <a:pt x="181" y="259"/>
                        <a:pt x="181" y="259"/>
                      </a:cubicBezTo>
                      <a:cubicBezTo>
                        <a:pt x="181" y="259"/>
                        <a:pt x="182" y="259"/>
                        <a:pt x="182" y="259"/>
                      </a:cubicBezTo>
                      <a:cubicBezTo>
                        <a:pt x="182" y="259"/>
                        <a:pt x="182" y="259"/>
                        <a:pt x="182" y="259"/>
                      </a:cubicBezTo>
                      <a:cubicBezTo>
                        <a:pt x="182" y="259"/>
                        <a:pt x="182" y="259"/>
                        <a:pt x="182" y="259"/>
                      </a:cubicBezTo>
                      <a:cubicBezTo>
                        <a:pt x="182" y="259"/>
                        <a:pt x="182" y="259"/>
                        <a:pt x="182" y="259"/>
                      </a:cubicBezTo>
                      <a:cubicBezTo>
                        <a:pt x="179" y="260"/>
                        <a:pt x="179" y="260"/>
                        <a:pt x="179" y="260"/>
                      </a:cubicBezTo>
                      <a:cubicBezTo>
                        <a:pt x="179" y="260"/>
                        <a:pt x="179" y="260"/>
                        <a:pt x="180" y="260"/>
                      </a:cubicBezTo>
                      <a:cubicBezTo>
                        <a:pt x="180" y="260"/>
                        <a:pt x="180" y="260"/>
                        <a:pt x="180" y="260"/>
                      </a:cubicBezTo>
                      <a:cubicBezTo>
                        <a:pt x="180" y="260"/>
                        <a:pt x="181" y="260"/>
                        <a:pt x="181" y="260"/>
                      </a:cubicBezTo>
                      <a:cubicBezTo>
                        <a:pt x="181" y="260"/>
                        <a:pt x="181" y="260"/>
                        <a:pt x="181" y="260"/>
                      </a:cubicBezTo>
                      <a:cubicBezTo>
                        <a:pt x="181" y="260"/>
                        <a:pt x="181" y="260"/>
                        <a:pt x="182" y="260"/>
                      </a:cubicBezTo>
                      <a:cubicBezTo>
                        <a:pt x="182" y="260"/>
                        <a:pt x="182" y="260"/>
                        <a:pt x="182" y="260"/>
                      </a:cubicBezTo>
                      <a:cubicBezTo>
                        <a:pt x="182" y="260"/>
                        <a:pt x="182" y="260"/>
                        <a:pt x="182" y="260"/>
                      </a:cubicBezTo>
                      <a:cubicBezTo>
                        <a:pt x="182" y="260"/>
                        <a:pt x="182" y="260"/>
                        <a:pt x="182" y="261"/>
                      </a:cubicBezTo>
                      <a:cubicBezTo>
                        <a:pt x="182" y="261"/>
                        <a:pt x="181" y="261"/>
                        <a:pt x="181" y="261"/>
                      </a:cubicBezTo>
                      <a:cubicBezTo>
                        <a:pt x="181" y="261"/>
                        <a:pt x="181" y="261"/>
                        <a:pt x="181" y="261"/>
                      </a:cubicBezTo>
                      <a:cubicBezTo>
                        <a:pt x="179" y="261"/>
                        <a:pt x="179" y="261"/>
                        <a:pt x="179" y="261"/>
                      </a:cubicBezTo>
                      <a:cubicBezTo>
                        <a:pt x="179" y="261"/>
                        <a:pt x="179" y="261"/>
                        <a:pt x="178" y="261"/>
                      </a:cubicBezTo>
                      <a:cubicBezTo>
                        <a:pt x="177" y="261"/>
                        <a:pt x="177" y="261"/>
                        <a:pt x="177" y="261"/>
                      </a:cubicBezTo>
                      <a:cubicBezTo>
                        <a:pt x="177" y="261"/>
                        <a:pt x="177" y="261"/>
                        <a:pt x="177" y="261"/>
                      </a:cubicBezTo>
                      <a:cubicBezTo>
                        <a:pt x="176" y="261"/>
                        <a:pt x="176" y="261"/>
                        <a:pt x="176" y="261"/>
                      </a:cubicBezTo>
                      <a:cubicBezTo>
                        <a:pt x="176" y="261"/>
                        <a:pt x="176" y="262"/>
                        <a:pt x="176" y="262"/>
                      </a:cubicBezTo>
                      <a:cubicBezTo>
                        <a:pt x="176" y="262"/>
                        <a:pt x="176" y="262"/>
                        <a:pt x="175" y="262"/>
                      </a:cubicBezTo>
                      <a:cubicBezTo>
                        <a:pt x="175" y="262"/>
                        <a:pt x="174" y="262"/>
                        <a:pt x="174" y="262"/>
                      </a:cubicBezTo>
                      <a:cubicBezTo>
                        <a:pt x="174" y="262"/>
                        <a:pt x="174" y="262"/>
                        <a:pt x="174" y="262"/>
                      </a:cubicBezTo>
                      <a:cubicBezTo>
                        <a:pt x="174" y="262"/>
                        <a:pt x="174" y="263"/>
                        <a:pt x="174" y="263"/>
                      </a:cubicBezTo>
                      <a:cubicBezTo>
                        <a:pt x="174" y="263"/>
                        <a:pt x="175" y="263"/>
                        <a:pt x="175" y="263"/>
                      </a:cubicBezTo>
                      <a:cubicBezTo>
                        <a:pt x="176" y="263"/>
                        <a:pt x="176" y="263"/>
                        <a:pt x="176" y="263"/>
                      </a:cubicBezTo>
                      <a:cubicBezTo>
                        <a:pt x="176" y="263"/>
                        <a:pt x="176" y="263"/>
                        <a:pt x="176" y="263"/>
                      </a:cubicBezTo>
                      <a:cubicBezTo>
                        <a:pt x="176" y="263"/>
                        <a:pt x="175" y="263"/>
                        <a:pt x="175" y="263"/>
                      </a:cubicBezTo>
                      <a:cubicBezTo>
                        <a:pt x="175" y="263"/>
                        <a:pt x="175" y="263"/>
                        <a:pt x="176" y="263"/>
                      </a:cubicBezTo>
                      <a:cubicBezTo>
                        <a:pt x="176" y="263"/>
                        <a:pt x="178" y="263"/>
                        <a:pt x="179" y="262"/>
                      </a:cubicBezTo>
                      <a:cubicBezTo>
                        <a:pt x="180" y="262"/>
                        <a:pt x="181" y="262"/>
                        <a:pt x="181" y="262"/>
                      </a:cubicBezTo>
                      <a:cubicBezTo>
                        <a:pt x="181" y="262"/>
                        <a:pt x="182" y="262"/>
                        <a:pt x="182" y="262"/>
                      </a:cubicBezTo>
                      <a:cubicBezTo>
                        <a:pt x="183" y="262"/>
                        <a:pt x="183" y="262"/>
                        <a:pt x="183" y="262"/>
                      </a:cubicBezTo>
                      <a:cubicBezTo>
                        <a:pt x="184" y="262"/>
                        <a:pt x="184" y="262"/>
                        <a:pt x="184" y="262"/>
                      </a:cubicBezTo>
                      <a:cubicBezTo>
                        <a:pt x="184" y="262"/>
                        <a:pt x="184" y="262"/>
                        <a:pt x="183" y="262"/>
                      </a:cubicBezTo>
                      <a:cubicBezTo>
                        <a:pt x="181" y="262"/>
                        <a:pt x="181" y="262"/>
                        <a:pt x="181" y="262"/>
                      </a:cubicBezTo>
                      <a:cubicBezTo>
                        <a:pt x="181" y="262"/>
                        <a:pt x="180" y="262"/>
                        <a:pt x="180" y="262"/>
                      </a:cubicBezTo>
                      <a:cubicBezTo>
                        <a:pt x="177" y="263"/>
                        <a:pt x="177" y="263"/>
                        <a:pt x="177" y="263"/>
                      </a:cubicBezTo>
                      <a:cubicBezTo>
                        <a:pt x="177" y="263"/>
                        <a:pt x="177" y="264"/>
                        <a:pt x="177" y="264"/>
                      </a:cubicBezTo>
                      <a:cubicBezTo>
                        <a:pt x="178" y="264"/>
                        <a:pt x="178" y="264"/>
                        <a:pt x="178" y="264"/>
                      </a:cubicBezTo>
                      <a:cubicBezTo>
                        <a:pt x="178" y="264"/>
                        <a:pt x="178" y="264"/>
                        <a:pt x="178" y="264"/>
                      </a:cubicBezTo>
                      <a:cubicBezTo>
                        <a:pt x="179" y="264"/>
                        <a:pt x="179" y="264"/>
                        <a:pt x="179" y="264"/>
                      </a:cubicBezTo>
                      <a:cubicBezTo>
                        <a:pt x="179" y="264"/>
                        <a:pt x="180" y="264"/>
                        <a:pt x="180" y="264"/>
                      </a:cubicBezTo>
                      <a:cubicBezTo>
                        <a:pt x="181" y="264"/>
                        <a:pt x="182" y="264"/>
                        <a:pt x="182" y="264"/>
                      </a:cubicBezTo>
                      <a:cubicBezTo>
                        <a:pt x="182" y="264"/>
                        <a:pt x="182" y="264"/>
                        <a:pt x="182" y="264"/>
                      </a:cubicBezTo>
                      <a:cubicBezTo>
                        <a:pt x="182" y="264"/>
                        <a:pt x="183" y="264"/>
                        <a:pt x="183" y="264"/>
                      </a:cubicBezTo>
                      <a:cubicBezTo>
                        <a:pt x="183" y="264"/>
                        <a:pt x="183" y="264"/>
                        <a:pt x="183" y="264"/>
                      </a:cubicBezTo>
                      <a:cubicBezTo>
                        <a:pt x="182" y="264"/>
                        <a:pt x="182" y="264"/>
                        <a:pt x="182" y="264"/>
                      </a:cubicBezTo>
                      <a:cubicBezTo>
                        <a:pt x="182" y="264"/>
                        <a:pt x="182" y="265"/>
                        <a:pt x="182" y="265"/>
                      </a:cubicBezTo>
                      <a:cubicBezTo>
                        <a:pt x="181" y="265"/>
                        <a:pt x="181" y="265"/>
                        <a:pt x="181" y="265"/>
                      </a:cubicBezTo>
                      <a:cubicBezTo>
                        <a:pt x="181" y="265"/>
                        <a:pt x="180" y="265"/>
                        <a:pt x="180" y="265"/>
                      </a:cubicBezTo>
                      <a:cubicBezTo>
                        <a:pt x="180" y="265"/>
                        <a:pt x="180" y="265"/>
                        <a:pt x="180" y="265"/>
                      </a:cubicBezTo>
                      <a:cubicBezTo>
                        <a:pt x="178" y="264"/>
                        <a:pt x="178" y="264"/>
                        <a:pt x="178" y="264"/>
                      </a:cubicBezTo>
                      <a:cubicBezTo>
                        <a:pt x="178" y="264"/>
                        <a:pt x="177" y="264"/>
                        <a:pt x="177" y="264"/>
                      </a:cubicBezTo>
                      <a:cubicBezTo>
                        <a:pt x="176" y="264"/>
                        <a:pt x="176" y="264"/>
                        <a:pt x="176" y="264"/>
                      </a:cubicBezTo>
                      <a:cubicBezTo>
                        <a:pt x="176" y="264"/>
                        <a:pt x="176" y="264"/>
                        <a:pt x="175" y="264"/>
                      </a:cubicBezTo>
                      <a:cubicBezTo>
                        <a:pt x="175" y="263"/>
                        <a:pt x="175" y="263"/>
                        <a:pt x="175" y="263"/>
                      </a:cubicBezTo>
                      <a:cubicBezTo>
                        <a:pt x="174" y="263"/>
                        <a:pt x="174" y="263"/>
                        <a:pt x="174" y="263"/>
                      </a:cubicBezTo>
                      <a:cubicBezTo>
                        <a:pt x="174" y="263"/>
                        <a:pt x="174" y="263"/>
                        <a:pt x="174" y="263"/>
                      </a:cubicBezTo>
                      <a:cubicBezTo>
                        <a:pt x="174" y="263"/>
                        <a:pt x="173" y="263"/>
                        <a:pt x="173" y="263"/>
                      </a:cubicBezTo>
                      <a:cubicBezTo>
                        <a:pt x="173" y="263"/>
                        <a:pt x="173" y="263"/>
                        <a:pt x="173" y="263"/>
                      </a:cubicBezTo>
                      <a:cubicBezTo>
                        <a:pt x="173" y="263"/>
                        <a:pt x="173" y="263"/>
                        <a:pt x="172" y="263"/>
                      </a:cubicBezTo>
                      <a:cubicBezTo>
                        <a:pt x="172" y="263"/>
                        <a:pt x="172" y="263"/>
                        <a:pt x="172" y="263"/>
                      </a:cubicBezTo>
                      <a:cubicBezTo>
                        <a:pt x="172" y="263"/>
                        <a:pt x="171" y="263"/>
                        <a:pt x="171" y="263"/>
                      </a:cubicBezTo>
                      <a:cubicBezTo>
                        <a:pt x="170" y="263"/>
                        <a:pt x="169" y="263"/>
                        <a:pt x="169" y="263"/>
                      </a:cubicBezTo>
                      <a:cubicBezTo>
                        <a:pt x="169" y="263"/>
                        <a:pt x="169" y="263"/>
                        <a:pt x="169" y="263"/>
                      </a:cubicBezTo>
                      <a:cubicBezTo>
                        <a:pt x="168" y="262"/>
                        <a:pt x="168" y="262"/>
                        <a:pt x="168" y="262"/>
                      </a:cubicBezTo>
                      <a:cubicBezTo>
                        <a:pt x="168" y="262"/>
                        <a:pt x="167" y="262"/>
                        <a:pt x="167" y="262"/>
                      </a:cubicBezTo>
                      <a:cubicBezTo>
                        <a:pt x="166" y="262"/>
                        <a:pt x="166" y="262"/>
                        <a:pt x="166" y="262"/>
                      </a:cubicBezTo>
                      <a:cubicBezTo>
                        <a:pt x="166" y="262"/>
                        <a:pt x="166" y="262"/>
                        <a:pt x="166" y="262"/>
                      </a:cubicBezTo>
                      <a:cubicBezTo>
                        <a:pt x="166" y="262"/>
                        <a:pt x="164" y="262"/>
                        <a:pt x="164" y="262"/>
                      </a:cubicBezTo>
                      <a:cubicBezTo>
                        <a:pt x="164" y="262"/>
                        <a:pt x="164" y="261"/>
                        <a:pt x="164" y="261"/>
                      </a:cubicBezTo>
                      <a:cubicBezTo>
                        <a:pt x="162" y="262"/>
                        <a:pt x="162" y="262"/>
                        <a:pt x="162" y="262"/>
                      </a:cubicBezTo>
                      <a:cubicBezTo>
                        <a:pt x="161" y="262"/>
                        <a:pt x="161" y="262"/>
                        <a:pt x="162" y="262"/>
                      </a:cubicBezTo>
                      <a:cubicBezTo>
                        <a:pt x="162" y="262"/>
                        <a:pt x="162" y="262"/>
                        <a:pt x="162" y="262"/>
                      </a:cubicBezTo>
                      <a:cubicBezTo>
                        <a:pt x="162" y="262"/>
                        <a:pt x="163" y="262"/>
                        <a:pt x="163" y="262"/>
                      </a:cubicBezTo>
                      <a:cubicBezTo>
                        <a:pt x="163" y="262"/>
                        <a:pt x="163" y="262"/>
                        <a:pt x="163" y="262"/>
                      </a:cubicBezTo>
                      <a:cubicBezTo>
                        <a:pt x="163" y="262"/>
                        <a:pt x="163" y="262"/>
                        <a:pt x="163" y="262"/>
                      </a:cubicBezTo>
                      <a:cubicBezTo>
                        <a:pt x="163" y="262"/>
                        <a:pt x="163" y="262"/>
                        <a:pt x="162" y="262"/>
                      </a:cubicBezTo>
                      <a:cubicBezTo>
                        <a:pt x="161" y="262"/>
                        <a:pt x="161" y="262"/>
                        <a:pt x="161" y="262"/>
                      </a:cubicBezTo>
                      <a:cubicBezTo>
                        <a:pt x="161" y="262"/>
                        <a:pt x="161" y="262"/>
                        <a:pt x="160" y="262"/>
                      </a:cubicBezTo>
                      <a:cubicBezTo>
                        <a:pt x="159" y="262"/>
                        <a:pt x="159" y="262"/>
                        <a:pt x="159" y="262"/>
                      </a:cubicBezTo>
                      <a:cubicBezTo>
                        <a:pt x="159" y="262"/>
                        <a:pt x="158" y="263"/>
                        <a:pt x="158" y="263"/>
                      </a:cubicBezTo>
                      <a:cubicBezTo>
                        <a:pt x="158" y="263"/>
                        <a:pt x="158" y="263"/>
                        <a:pt x="158" y="263"/>
                      </a:cubicBezTo>
                      <a:cubicBezTo>
                        <a:pt x="158" y="263"/>
                        <a:pt x="158" y="263"/>
                        <a:pt x="159" y="263"/>
                      </a:cubicBezTo>
                      <a:cubicBezTo>
                        <a:pt x="159" y="263"/>
                        <a:pt x="159" y="263"/>
                        <a:pt x="159" y="263"/>
                      </a:cubicBezTo>
                      <a:cubicBezTo>
                        <a:pt x="160" y="263"/>
                        <a:pt x="160" y="262"/>
                        <a:pt x="160" y="262"/>
                      </a:cubicBezTo>
                      <a:cubicBezTo>
                        <a:pt x="160" y="262"/>
                        <a:pt x="160" y="262"/>
                        <a:pt x="160" y="263"/>
                      </a:cubicBezTo>
                      <a:cubicBezTo>
                        <a:pt x="158" y="263"/>
                        <a:pt x="158" y="263"/>
                        <a:pt x="158" y="263"/>
                      </a:cubicBezTo>
                      <a:cubicBezTo>
                        <a:pt x="158" y="263"/>
                        <a:pt x="158" y="264"/>
                        <a:pt x="158" y="264"/>
                      </a:cubicBezTo>
                      <a:cubicBezTo>
                        <a:pt x="158" y="264"/>
                        <a:pt x="158" y="264"/>
                        <a:pt x="158" y="264"/>
                      </a:cubicBezTo>
                      <a:cubicBezTo>
                        <a:pt x="158" y="264"/>
                        <a:pt x="158" y="264"/>
                        <a:pt x="158" y="264"/>
                      </a:cubicBezTo>
                      <a:cubicBezTo>
                        <a:pt x="158" y="264"/>
                        <a:pt x="158" y="264"/>
                        <a:pt x="158" y="264"/>
                      </a:cubicBezTo>
                      <a:cubicBezTo>
                        <a:pt x="157" y="264"/>
                        <a:pt x="157" y="264"/>
                        <a:pt x="157" y="264"/>
                      </a:cubicBezTo>
                      <a:cubicBezTo>
                        <a:pt x="157" y="264"/>
                        <a:pt x="156" y="264"/>
                        <a:pt x="156" y="264"/>
                      </a:cubicBezTo>
                      <a:cubicBezTo>
                        <a:pt x="156" y="264"/>
                        <a:pt x="156" y="265"/>
                        <a:pt x="156" y="265"/>
                      </a:cubicBezTo>
                      <a:cubicBezTo>
                        <a:pt x="156" y="265"/>
                        <a:pt x="156" y="265"/>
                        <a:pt x="155" y="265"/>
                      </a:cubicBezTo>
                      <a:cubicBezTo>
                        <a:pt x="155" y="265"/>
                        <a:pt x="155" y="265"/>
                        <a:pt x="155" y="265"/>
                      </a:cubicBezTo>
                      <a:cubicBezTo>
                        <a:pt x="154" y="265"/>
                        <a:pt x="154" y="266"/>
                        <a:pt x="153" y="266"/>
                      </a:cubicBezTo>
                      <a:cubicBezTo>
                        <a:pt x="153" y="266"/>
                        <a:pt x="153" y="266"/>
                        <a:pt x="153" y="266"/>
                      </a:cubicBezTo>
                      <a:cubicBezTo>
                        <a:pt x="153" y="266"/>
                        <a:pt x="153" y="266"/>
                        <a:pt x="153" y="267"/>
                      </a:cubicBezTo>
                      <a:cubicBezTo>
                        <a:pt x="152" y="269"/>
                        <a:pt x="152" y="269"/>
                        <a:pt x="152" y="269"/>
                      </a:cubicBezTo>
                      <a:cubicBezTo>
                        <a:pt x="152" y="269"/>
                        <a:pt x="152" y="269"/>
                        <a:pt x="152" y="269"/>
                      </a:cubicBezTo>
                      <a:cubicBezTo>
                        <a:pt x="152" y="269"/>
                        <a:pt x="152" y="269"/>
                        <a:pt x="153" y="269"/>
                      </a:cubicBezTo>
                      <a:cubicBezTo>
                        <a:pt x="153" y="269"/>
                        <a:pt x="153" y="269"/>
                        <a:pt x="153" y="269"/>
                      </a:cubicBezTo>
                      <a:cubicBezTo>
                        <a:pt x="153" y="269"/>
                        <a:pt x="153" y="269"/>
                        <a:pt x="154" y="269"/>
                      </a:cubicBezTo>
                      <a:cubicBezTo>
                        <a:pt x="154" y="269"/>
                        <a:pt x="155" y="268"/>
                        <a:pt x="155" y="268"/>
                      </a:cubicBezTo>
                      <a:cubicBezTo>
                        <a:pt x="156" y="268"/>
                        <a:pt x="156" y="268"/>
                        <a:pt x="156" y="268"/>
                      </a:cubicBezTo>
                      <a:cubicBezTo>
                        <a:pt x="156" y="268"/>
                        <a:pt x="156" y="268"/>
                        <a:pt x="156" y="268"/>
                      </a:cubicBezTo>
                      <a:cubicBezTo>
                        <a:pt x="157" y="268"/>
                        <a:pt x="157" y="268"/>
                        <a:pt x="157" y="268"/>
                      </a:cubicBezTo>
                      <a:cubicBezTo>
                        <a:pt x="157" y="268"/>
                        <a:pt x="157" y="267"/>
                        <a:pt x="158" y="267"/>
                      </a:cubicBezTo>
                      <a:cubicBezTo>
                        <a:pt x="158" y="267"/>
                        <a:pt x="158" y="268"/>
                        <a:pt x="158" y="268"/>
                      </a:cubicBezTo>
                      <a:cubicBezTo>
                        <a:pt x="158" y="268"/>
                        <a:pt x="157" y="268"/>
                        <a:pt x="157" y="268"/>
                      </a:cubicBezTo>
                      <a:cubicBezTo>
                        <a:pt x="157" y="268"/>
                        <a:pt x="158" y="268"/>
                        <a:pt x="158" y="268"/>
                      </a:cubicBezTo>
                      <a:cubicBezTo>
                        <a:pt x="158" y="268"/>
                        <a:pt x="158" y="267"/>
                        <a:pt x="158" y="267"/>
                      </a:cubicBezTo>
                      <a:cubicBezTo>
                        <a:pt x="159" y="267"/>
                        <a:pt x="159" y="267"/>
                        <a:pt x="159" y="267"/>
                      </a:cubicBezTo>
                      <a:cubicBezTo>
                        <a:pt x="159" y="267"/>
                        <a:pt x="160" y="267"/>
                        <a:pt x="160" y="267"/>
                      </a:cubicBezTo>
                      <a:cubicBezTo>
                        <a:pt x="160" y="267"/>
                        <a:pt x="160" y="267"/>
                        <a:pt x="161" y="267"/>
                      </a:cubicBezTo>
                      <a:cubicBezTo>
                        <a:pt x="161" y="267"/>
                        <a:pt x="161" y="267"/>
                        <a:pt x="161" y="267"/>
                      </a:cubicBezTo>
                      <a:cubicBezTo>
                        <a:pt x="161" y="267"/>
                        <a:pt x="162" y="267"/>
                        <a:pt x="162" y="267"/>
                      </a:cubicBezTo>
                      <a:cubicBezTo>
                        <a:pt x="164" y="267"/>
                        <a:pt x="164" y="267"/>
                        <a:pt x="164" y="267"/>
                      </a:cubicBezTo>
                      <a:cubicBezTo>
                        <a:pt x="164" y="267"/>
                        <a:pt x="164" y="267"/>
                        <a:pt x="164" y="267"/>
                      </a:cubicBezTo>
                      <a:cubicBezTo>
                        <a:pt x="166" y="266"/>
                        <a:pt x="166" y="266"/>
                        <a:pt x="166" y="266"/>
                      </a:cubicBezTo>
                      <a:cubicBezTo>
                        <a:pt x="166" y="266"/>
                        <a:pt x="166" y="266"/>
                        <a:pt x="167" y="266"/>
                      </a:cubicBezTo>
                      <a:cubicBezTo>
                        <a:pt x="167" y="267"/>
                        <a:pt x="167" y="267"/>
                        <a:pt x="167" y="267"/>
                      </a:cubicBezTo>
                      <a:cubicBezTo>
                        <a:pt x="167" y="267"/>
                        <a:pt x="168" y="267"/>
                        <a:pt x="168" y="267"/>
                      </a:cubicBezTo>
                      <a:cubicBezTo>
                        <a:pt x="169" y="267"/>
                        <a:pt x="169" y="267"/>
                        <a:pt x="169" y="267"/>
                      </a:cubicBezTo>
                      <a:cubicBezTo>
                        <a:pt x="169" y="267"/>
                        <a:pt x="170" y="267"/>
                        <a:pt x="170" y="267"/>
                      </a:cubicBezTo>
                      <a:cubicBezTo>
                        <a:pt x="170" y="267"/>
                        <a:pt x="170" y="267"/>
                        <a:pt x="170" y="267"/>
                      </a:cubicBezTo>
                      <a:cubicBezTo>
                        <a:pt x="171" y="267"/>
                        <a:pt x="171" y="267"/>
                        <a:pt x="171" y="267"/>
                      </a:cubicBezTo>
                      <a:cubicBezTo>
                        <a:pt x="171" y="267"/>
                        <a:pt x="171" y="267"/>
                        <a:pt x="171" y="267"/>
                      </a:cubicBezTo>
                      <a:cubicBezTo>
                        <a:pt x="171" y="267"/>
                        <a:pt x="172" y="266"/>
                        <a:pt x="172" y="266"/>
                      </a:cubicBezTo>
                      <a:cubicBezTo>
                        <a:pt x="172" y="266"/>
                        <a:pt x="173" y="266"/>
                        <a:pt x="173" y="266"/>
                      </a:cubicBezTo>
                      <a:cubicBezTo>
                        <a:pt x="174" y="266"/>
                        <a:pt x="174" y="266"/>
                        <a:pt x="174" y="266"/>
                      </a:cubicBezTo>
                      <a:cubicBezTo>
                        <a:pt x="174" y="266"/>
                        <a:pt x="174" y="266"/>
                        <a:pt x="174" y="266"/>
                      </a:cubicBezTo>
                      <a:cubicBezTo>
                        <a:pt x="174" y="266"/>
                        <a:pt x="174" y="266"/>
                        <a:pt x="174" y="266"/>
                      </a:cubicBezTo>
                      <a:cubicBezTo>
                        <a:pt x="172" y="267"/>
                        <a:pt x="172" y="267"/>
                        <a:pt x="172" y="267"/>
                      </a:cubicBezTo>
                      <a:cubicBezTo>
                        <a:pt x="172" y="267"/>
                        <a:pt x="172" y="267"/>
                        <a:pt x="172" y="267"/>
                      </a:cubicBezTo>
                      <a:cubicBezTo>
                        <a:pt x="173" y="269"/>
                        <a:pt x="173" y="269"/>
                        <a:pt x="173" y="269"/>
                      </a:cubicBezTo>
                      <a:cubicBezTo>
                        <a:pt x="174" y="269"/>
                        <a:pt x="174" y="270"/>
                        <a:pt x="174" y="270"/>
                      </a:cubicBezTo>
                      <a:cubicBezTo>
                        <a:pt x="174" y="270"/>
                        <a:pt x="174" y="270"/>
                        <a:pt x="175" y="270"/>
                      </a:cubicBezTo>
                      <a:cubicBezTo>
                        <a:pt x="175" y="270"/>
                        <a:pt x="176" y="269"/>
                        <a:pt x="177" y="269"/>
                      </a:cubicBezTo>
                      <a:cubicBezTo>
                        <a:pt x="177" y="269"/>
                        <a:pt x="178" y="269"/>
                        <a:pt x="178" y="269"/>
                      </a:cubicBezTo>
                      <a:cubicBezTo>
                        <a:pt x="178" y="269"/>
                        <a:pt x="178" y="269"/>
                        <a:pt x="179" y="269"/>
                      </a:cubicBezTo>
                      <a:cubicBezTo>
                        <a:pt x="180" y="269"/>
                        <a:pt x="180" y="269"/>
                        <a:pt x="180" y="269"/>
                      </a:cubicBezTo>
                      <a:cubicBezTo>
                        <a:pt x="180" y="269"/>
                        <a:pt x="180" y="269"/>
                        <a:pt x="180" y="269"/>
                      </a:cubicBezTo>
                      <a:cubicBezTo>
                        <a:pt x="180" y="269"/>
                        <a:pt x="180" y="269"/>
                        <a:pt x="180" y="269"/>
                      </a:cubicBezTo>
                      <a:cubicBezTo>
                        <a:pt x="180" y="269"/>
                        <a:pt x="179" y="269"/>
                        <a:pt x="179" y="269"/>
                      </a:cubicBezTo>
                      <a:cubicBezTo>
                        <a:pt x="178" y="269"/>
                        <a:pt x="174" y="270"/>
                        <a:pt x="174" y="270"/>
                      </a:cubicBezTo>
                      <a:cubicBezTo>
                        <a:pt x="174" y="270"/>
                        <a:pt x="173" y="270"/>
                        <a:pt x="173" y="270"/>
                      </a:cubicBezTo>
                      <a:cubicBezTo>
                        <a:pt x="171" y="268"/>
                        <a:pt x="171" y="268"/>
                        <a:pt x="171" y="268"/>
                      </a:cubicBezTo>
                      <a:cubicBezTo>
                        <a:pt x="171" y="267"/>
                        <a:pt x="171" y="267"/>
                        <a:pt x="171" y="267"/>
                      </a:cubicBezTo>
                      <a:cubicBezTo>
                        <a:pt x="169" y="267"/>
                        <a:pt x="169" y="267"/>
                        <a:pt x="169" y="267"/>
                      </a:cubicBezTo>
                      <a:cubicBezTo>
                        <a:pt x="168" y="267"/>
                        <a:pt x="168" y="267"/>
                        <a:pt x="168" y="267"/>
                      </a:cubicBezTo>
                      <a:cubicBezTo>
                        <a:pt x="166" y="267"/>
                        <a:pt x="166" y="267"/>
                        <a:pt x="166" y="267"/>
                      </a:cubicBezTo>
                      <a:cubicBezTo>
                        <a:pt x="166" y="267"/>
                        <a:pt x="166" y="267"/>
                        <a:pt x="166" y="267"/>
                      </a:cubicBezTo>
                      <a:cubicBezTo>
                        <a:pt x="166" y="267"/>
                        <a:pt x="165" y="267"/>
                        <a:pt x="165" y="267"/>
                      </a:cubicBezTo>
                      <a:cubicBezTo>
                        <a:pt x="164" y="267"/>
                        <a:pt x="164" y="267"/>
                        <a:pt x="164" y="267"/>
                      </a:cubicBezTo>
                      <a:cubicBezTo>
                        <a:pt x="164" y="267"/>
                        <a:pt x="164" y="267"/>
                        <a:pt x="164" y="267"/>
                      </a:cubicBezTo>
                      <a:cubicBezTo>
                        <a:pt x="164" y="267"/>
                        <a:pt x="163" y="267"/>
                        <a:pt x="163" y="267"/>
                      </a:cubicBezTo>
                      <a:cubicBezTo>
                        <a:pt x="163" y="267"/>
                        <a:pt x="163" y="267"/>
                        <a:pt x="163" y="267"/>
                      </a:cubicBezTo>
                      <a:cubicBezTo>
                        <a:pt x="162" y="267"/>
                        <a:pt x="162" y="267"/>
                        <a:pt x="162" y="268"/>
                      </a:cubicBezTo>
                      <a:cubicBezTo>
                        <a:pt x="161" y="268"/>
                        <a:pt x="161" y="268"/>
                        <a:pt x="161" y="268"/>
                      </a:cubicBezTo>
                      <a:cubicBezTo>
                        <a:pt x="161" y="268"/>
                        <a:pt x="161" y="268"/>
                        <a:pt x="160" y="268"/>
                      </a:cubicBezTo>
                      <a:cubicBezTo>
                        <a:pt x="160" y="268"/>
                        <a:pt x="160" y="268"/>
                        <a:pt x="160" y="268"/>
                      </a:cubicBezTo>
                      <a:cubicBezTo>
                        <a:pt x="159" y="268"/>
                        <a:pt x="159" y="268"/>
                        <a:pt x="159" y="268"/>
                      </a:cubicBezTo>
                      <a:cubicBezTo>
                        <a:pt x="159" y="268"/>
                        <a:pt x="159" y="268"/>
                        <a:pt x="159" y="269"/>
                      </a:cubicBezTo>
                      <a:cubicBezTo>
                        <a:pt x="159" y="269"/>
                        <a:pt x="158" y="269"/>
                        <a:pt x="158" y="269"/>
                      </a:cubicBezTo>
                      <a:cubicBezTo>
                        <a:pt x="158" y="269"/>
                        <a:pt x="157" y="269"/>
                        <a:pt x="157" y="269"/>
                      </a:cubicBezTo>
                      <a:cubicBezTo>
                        <a:pt x="157" y="269"/>
                        <a:pt x="156" y="269"/>
                        <a:pt x="156" y="269"/>
                      </a:cubicBezTo>
                      <a:cubicBezTo>
                        <a:pt x="156" y="269"/>
                        <a:pt x="156" y="269"/>
                        <a:pt x="156" y="269"/>
                      </a:cubicBezTo>
                      <a:cubicBezTo>
                        <a:pt x="156" y="268"/>
                        <a:pt x="156" y="268"/>
                        <a:pt x="155" y="268"/>
                      </a:cubicBezTo>
                      <a:cubicBezTo>
                        <a:pt x="155" y="268"/>
                        <a:pt x="155" y="269"/>
                        <a:pt x="155" y="269"/>
                      </a:cubicBezTo>
                      <a:cubicBezTo>
                        <a:pt x="155" y="269"/>
                        <a:pt x="155" y="269"/>
                        <a:pt x="155" y="269"/>
                      </a:cubicBezTo>
                      <a:cubicBezTo>
                        <a:pt x="156" y="269"/>
                        <a:pt x="156" y="269"/>
                        <a:pt x="156" y="269"/>
                      </a:cubicBezTo>
                      <a:cubicBezTo>
                        <a:pt x="156" y="269"/>
                        <a:pt x="156" y="269"/>
                        <a:pt x="156" y="269"/>
                      </a:cubicBezTo>
                      <a:cubicBezTo>
                        <a:pt x="156" y="269"/>
                        <a:pt x="156" y="269"/>
                        <a:pt x="156" y="269"/>
                      </a:cubicBezTo>
                      <a:cubicBezTo>
                        <a:pt x="156" y="269"/>
                        <a:pt x="156" y="269"/>
                        <a:pt x="156" y="269"/>
                      </a:cubicBezTo>
                      <a:cubicBezTo>
                        <a:pt x="156" y="269"/>
                        <a:pt x="156" y="269"/>
                        <a:pt x="156" y="269"/>
                      </a:cubicBezTo>
                      <a:cubicBezTo>
                        <a:pt x="153" y="269"/>
                        <a:pt x="153" y="269"/>
                        <a:pt x="153" y="269"/>
                      </a:cubicBezTo>
                      <a:cubicBezTo>
                        <a:pt x="153" y="269"/>
                        <a:pt x="152" y="270"/>
                        <a:pt x="152" y="270"/>
                      </a:cubicBezTo>
                      <a:cubicBezTo>
                        <a:pt x="152" y="270"/>
                        <a:pt x="152" y="270"/>
                        <a:pt x="152" y="270"/>
                      </a:cubicBezTo>
                      <a:cubicBezTo>
                        <a:pt x="152" y="270"/>
                        <a:pt x="152" y="271"/>
                        <a:pt x="152" y="271"/>
                      </a:cubicBezTo>
                      <a:cubicBezTo>
                        <a:pt x="152" y="271"/>
                        <a:pt x="152" y="271"/>
                        <a:pt x="152" y="271"/>
                      </a:cubicBezTo>
                      <a:cubicBezTo>
                        <a:pt x="152" y="271"/>
                        <a:pt x="152" y="270"/>
                        <a:pt x="153" y="270"/>
                      </a:cubicBezTo>
                      <a:cubicBezTo>
                        <a:pt x="154" y="270"/>
                        <a:pt x="155" y="270"/>
                        <a:pt x="155" y="270"/>
                      </a:cubicBezTo>
                      <a:cubicBezTo>
                        <a:pt x="155" y="270"/>
                        <a:pt x="156" y="270"/>
                        <a:pt x="156" y="270"/>
                      </a:cubicBezTo>
                      <a:cubicBezTo>
                        <a:pt x="156" y="270"/>
                        <a:pt x="156" y="270"/>
                        <a:pt x="156" y="270"/>
                      </a:cubicBezTo>
                      <a:cubicBezTo>
                        <a:pt x="153" y="272"/>
                        <a:pt x="153" y="272"/>
                        <a:pt x="153" y="272"/>
                      </a:cubicBezTo>
                      <a:cubicBezTo>
                        <a:pt x="153" y="272"/>
                        <a:pt x="153" y="272"/>
                        <a:pt x="153" y="272"/>
                      </a:cubicBezTo>
                      <a:cubicBezTo>
                        <a:pt x="153" y="272"/>
                        <a:pt x="153" y="272"/>
                        <a:pt x="153" y="272"/>
                      </a:cubicBezTo>
                      <a:cubicBezTo>
                        <a:pt x="153" y="272"/>
                        <a:pt x="153" y="272"/>
                        <a:pt x="153" y="272"/>
                      </a:cubicBezTo>
                      <a:cubicBezTo>
                        <a:pt x="153" y="272"/>
                        <a:pt x="153" y="272"/>
                        <a:pt x="153" y="272"/>
                      </a:cubicBezTo>
                      <a:cubicBezTo>
                        <a:pt x="153" y="272"/>
                        <a:pt x="154" y="272"/>
                        <a:pt x="154" y="272"/>
                      </a:cubicBezTo>
                      <a:cubicBezTo>
                        <a:pt x="155" y="273"/>
                        <a:pt x="156" y="273"/>
                        <a:pt x="156" y="273"/>
                      </a:cubicBezTo>
                      <a:cubicBezTo>
                        <a:pt x="156" y="272"/>
                        <a:pt x="156" y="272"/>
                        <a:pt x="157" y="272"/>
                      </a:cubicBezTo>
                      <a:cubicBezTo>
                        <a:pt x="157" y="272"/>
                        <a:pt x="157" y="272"/>
                        <a:pt x="157" y="272"/>
                      </a:cubicBezTo>
                      <a:cubicBezTo>
                        <a:pt x="157" y="272"/>
                        <a:pt x="157" y="272"/>
                        <a:pt x="157" y="273"/>
                      </a:cubicBezTo>
                      <a:cubicBezTo>
                        <a:pt x="157" y="273"/>
                        <a:pt x="156" y="273"/>
                        <a:pt x="156" y="273"/>
                      </a:cubicBezTo>
                      <a:cubicBezTo>
                        <a:pt x="155" y="273"/>
                        <a:pt x="155" y="273"/>
                        <a:pt x="155" y="273"/>
                      </a:cubicBezTo>
                      <a:cubicBezTo>
                        <a:pt x="154" y="273"/>
                        <a:pt x="153" y="273"/>
                        <a:pt x="153" y="273"/>
                      </a:cubicBezTo>
                      <a:cubicBezTo>
                        <a:pt x="153" y="273"/>
                        <a:pt x="153" y="273"/>
                        <a:pt x="153" y="273"/>
                      </a:cubicBezTo>
                      <a:cubicBezTo>
                        <a:pt x="153" y="273"/>
                        <a:pt x="153" y="273"/>
                        <a:pt x="153" y="273"/>
                      </a:cubicBezTo>
                      <a:cubicBezTo>
                        <a:pt x="153" y="273"/>
                        <a:pt x="153" y="273"/>
                        <a:pt x="153" y="273"/>
                      </a:cubicBezTo>
                      <a:cubicBezTo>
                        <a:pt x="153" y="273"/>
                        <a:pt x="153" y="273"/>
                        <a:pt x="153" y="273"/>
                      </a:cubicBezTo>
                      <a:cubicBezTo>
                        <a:pt x="153" y="273"/>
                        <a:pt x="153" y="273"/>
                        <a:pt x="153" y="273"/>
                      </a:cubicBezTo>
                      <a:cubicBezTo>
                        <a:pt x="153" y="273"/>
                        <a:pt x="154" y="273"/>
                        <a:pt x="154" y="273"/>
                      </a:cubicBezTo>
                      <a:cubicBezTo>
                        <a:pt x="154" y="273"/>
                        <a:pt x="154" y="273"/>
                        <a:pt x="154" y="274"/>
                      </a:cubicBezTo>
                      <a:cubicBezTo>
                        <a:pt x="154" y="274"/>
                        <a:pt x="154" y="274"/>
                        <a:pt x="154" y="274"/>
                      </a:cubicBezTo>
                      <a:cubicBezTo>
                        <a:pt x="160" y="274"/>
                        <a:pt x="160" y="274"/>
                        <a:pt x="160" y="274"/>
                      </a:cubicBezTo>
                      <a:cubicBezTo>
                        <a:pt x="160" y="274"/>
                        <a:pt x="161" y="274"/>
                        <a:pt x="161" y="274"/>
                      </a:cubicBezTo>
                      <a:cubicBezTo>
                        <a:pt x="163" y="273"/>
                        <a:pt x="163" y="273"/>
                        <a:pt x="163" y="273"/>
                      </a:cubicBezTo>
                      <a:cubicBezTo>
                        <a:pt x="163" y="273"/>
                        <a:pt x="163" y="273"/>
                        <a:pt x="164" y="273"/>
                      </a:cubicBezTo>
                      <a:cubicBezTo>
                        <a:pt x="164" y="273"/>
                        <a:pt x="164" y="273"/>
                        <a:pt x="164" y="273"/>
                      </a:cubicBezTo>
                      <a:cubicBezTo>
                        <a:pt x="164" y="273"/>
                        <a:pt x="163" y="273"/>
                        <a:pt x="163" y="274"/>
                      </a:cubicBezTo>
                      <a:cubicBezTo>
                        <a:pt x="163" y="274"/>
                        <a:pt x="163" y="274"/>
                        <a:pt x="164" y="274"/>
                      </a:cubicBezTo>
                      <a:cubicBezTo>
                        <a:pt x="164" y="274"/>
                        <a:pt x="164" y="274"/>
                        <a:pt x="164" y="274"/>
                      </a:cubicBezTo>
                      <a:cubicBezTo>
                        <a:pt x="164" y="274"/>
                        <a:pt x="165" y="274"/>
                        <a:pt x="165" y="274"/>
                      </a:cubicBezTo>
                      <a:cubicBezTo>
                        <a:pt x="165" y="274"/>
                        <a:pt x="165" y="274"/>
                        <a:pt x="165" y="274"/>
                      </a:cubicBezTo>
                      <a:cubicBezTo>
                        <a:pt x="164" y="274"/>
                        <a:pt x="164" y="274"/>
                        <a:pt x="164" y="274"/>
                      </a:cubicBezTo>
                      <a:cubicBezTo>
                        <a:pt x="165" y="275"/>
                        <a:pt x="165" y="275"/>
                        <a:pt x="165" y="275"/>
                      </a:cubicBezTo>
                      <a:cubicBezTo>
                        <a:pt x="165" y="275"/>
                        <a:pt x="165" y="275"/>
                        <a:pt x="165" y="275"/>
                      </a:cubicBezTo>
                      <a:cubicBezTo>
                        <a:pt x="165" y="275"/>
                        <a:pt x="164" y="275"/>
                        <a:pt x="164" y="275"/>
                      </a:cubicBezTo>
                      <a:cubicBezTo>
                        <a:pt x="163" y="274"/>
                        <a:pt x="163" y="274"/>
                        <a:pt x="163" y="274"/>
                      </a:cubicBezTo>
                      <a:cubicBezTo>
                        <a:pt x="163" y="274"/>
                        <a:pt x="163" y="274"/>
                        <a:pt x="162" y="274"/>
                      </a:cubicBezTo>
                      <a:cubicBezTo>
                        <a:pt x="162" y="274"/>
                        <a:pt x="160" y="275"/>
                        <a:pt x="160" y="275"/>
                      </a:cubicBezTo>
                      <a:cubicBezTo>
                        <a:pt x="160" y="275"/>
                        <a:pt x="160" y="275"/>
                        <a:pt x="160" y="275"/>
                      </a:cubicBezTo>
                      <a:cubicBezTo>
                        <a:pt x="159" y="275"/>
                        <a:pt x="159" y="274"/>
                        <a:pt x="159" y="275"/>
                      </a:cubicBezTo>
                      <a:cubicBezTo>
                        <a:pt x="159" y="275"/>
                        <a:pt x="159" y="275"/>
                        <a:pt x="159" y="275"/>
                      </a:cubicBezTo>
                      <a:cubicBezTo>
                        <a:pt x="159" y="275"/>
                        <a:pt x="158" y="276"/>
                        <a:pt x="158" y="276"/>
                      </a:cubicBezTo>
                      <a:cubicBezTo>
                        <a:pt x="158" y="276"/>
                        <a:pt x="158" y="276"/>
                        <a:pt x="159" y="276"/>
                      </a:cubicBezTo>
                      <a:cubicBezTo>
                        <a:pt x="159" y="276"/>
                        <a:pt x="159" y="275"/>
                        <a:pt x="160" y="275"/>
                      </a:cubicBezTo>
                      <a:cubicBezTo>
                        <a:pt x="160" y="275"/>
                        <a:pt x="161" y="275"/>
                        <a:pt x="161" y="275"/>
                      </a:cubicBezTo>
                      <a:cubicBezTo>
                        <a:pt x="161" y="275"/>
                        <a:pt x="162" y="275"/>
                        <a:pt x="162" y="275"/>
                      </a:cubicBezTo>
                      <a:cubicBezTo>
                        <a:pt x="162" y="275"/>
                        <a:pt x="162" y="275"/>
                        <a:pt x="162" y="275"/>
                      </a:cubicBezTo>
                      <a:cubicBezTo>
                        <a:pt x="162" y="275"/>
                        <a:pt x="162" y="275"/>
                        <a:pt x="161" y="276"/>
                      </a:cubicBezTo>
                      <a:cubicBezTo>
                        <a:pt x="161" y="276"/>
                        <a:pt x="161" y="276"/>
                        <a:pt x="161" y="276"/>
                      </a:cubicBezTo>
                      <a:cubicBezTo>
                        <a:pt x="160" y="276"/>
                        <a:pt x="160" y="276"/>
                        <a:pt x="160" y="276"/>
                      </a:cubicBezTo>
                      <a:cubicBezTo>
                        <a:pt x="160" y="276"/>
                        <a:pt x="159" y="276"/>
                        <a:pt x="159" y="276"/>
                      </a:cubicBezTo>
                      <a:cubicBezTo>
                        <a:pt x="159" y="276"/>
                        <a:pt x="159" y="276"/>
                        <a:pt x="159" y="276"/>
                      </a:cubicBezTo>
                      <a:cubicBezTo>
                        <a:pt x="159" y="276"/>
                        <a:pt x="158" y="276"/>
                        <a:pt x="158" y="276"/>
                      </a:cubicBezTo>
                      <a:cubicBezTo>
                        <a:pt x="158" y="276"/>
                        <a:pt x="158" y="276"/>
                        <a:pt x="158" y="276"/>
                      </a:cubicBezTo>
                      <a:cubicBezTo>
                        <a:pt x="158" y="276"/>
                        <a:pt x="160" y="276"/>
                        <a:pt x="160" y="276"/>
                      </a:cubicBezTo>
                      <a:cubicBezTo>
                        <a:pt x="160" y="276"/>
                        <a:pt x="160" y="276"/>
                        <a:pt x="161" y="276"/>
                      </a:cubicBezTo>
                      <a:cubicBezTo>
                        <a:pt x="161" y="276"/>
                        <a:pt x="161" y="276"/>
                        <a:pt x="161" y="276"/>
                      </a:cubicBezTo>
                      <a:cubicBezTo>
                        <a:pt x="161" y="276"/>
                        <a:pt x="162" y="276"/>
                        <a:pt x="162" y="276"/>
                      </a:cubicBezTo>
                      <a:cubicBezTo>
                        <a:pt x="162" y="276"/>
                        <a:pt x="162" y="276"/>
                        <a:pt x="163" y="276"/>
                      </a:cubicBezTo>
                      <a:cubicBezTo>
                        <a:pt x="163" y="276"/>
                        <a:pt x="163" y="276"/>
                        <a:pt x="163" y="276"/>
                      </a:cubicBezTo>
                      <a:cubicBezTo>
                        <a:pt x="163" y="277"/>
                        <a:pt x="163" y="277"/>
                        <a:pt x="163" y="277"/>
                      </a:cubicBezTo>
                      <a:cubicBezTo>
                        <a:pt x="163" y="277"/>
                        <a:pt x="162" y="277"/>
                        <a:pt x="162" y="277"/>
                      </a:cubicBezTo>
                      <a:cubicBezTo>
                        <a:pt x="162" y="277"/>
                        <a:pt x="162" y="276"/>
                        <a:pt x="161" y="276"/>
                      </a:cubicBezTo>
                      <a:cubicBezTo>
                        <a:pt x="161" y="276"/>
                        <a:pt x="161" y="277"/>
                        <a:pt x="161" y="277"/>
                      </a:cubicBezTo>
                      <a:cubicBezTo>
                        <a:pt x="160" y="277"/>
                        <a:pt x="158" y="277"/>
                        <a:pt x="158" y="277"/>
                      </a:cubicBezTo>
                      <a:cubicBezTo>
                        <a:pt x="158" y="277"/>
                        <a:pt x="157" y="277"/>
                        <a:pt x="157" y="277"/>
                      </a:cubicBezTo>
                      <a:cubicBezTo>
                        <a:pt x="156" y="277"/>
                        <a:pt x="156" y="277"/>
                        <a:pt x="156" y="277"/>
                      </a:cubicBezTo>
                      <a:cubicBezTo>
                        <a:pt x="156" y="278"/>
                        <a:pt x="156" y="278"/>
                        <a:pt x="156" y="278"/>
                      </a:cubicBezTo>
                      <a:cubicBezTo>
                        <a:pt x="156" y="278"/>
                        <a:pt x="155" y="278"/>
                        <a:pt x="155" y="278"/>
                      </a:cubicBezTo>
                      <a:cubicBezTo>
                        <a:pt x="155" y="278"/>
                        <a:pt x="156" y="278"/>
                        <a:pt x="156" y="278"/>
                      </a:cubicBezTo>
                      <a:cubicBezTo>
                        <a:pt x="156" y="278"/>
                        <a:pt x="156" y="278"/>
                        <a:pt x="156" y="278"/>
                      </a:cubicBezTo>
                      <a:cubicBezTo>
                        <a:pt x="156" y="278"/>
                        <a:pt x="156" y="278"/>
                        <a:pt x="156" y="278"/>
                      </a:cubicBezTo>
                      <a:cubicBezTo>
                        <a:pt x="156" y="278"/>
                        <a:pt x="157" y="278"/>
                        <a:pt x="158" y="278"/>
                      </a:cubicBezTo>
                      <a:cubicBezTo>
                        <a:pt x="159" y="278"/>
                        <a:pt x="159" y="278"/>
                        <a:pt x="161" y="278"/>
                      </a:cubicBezTo>
                      <a:cubicBezTo>
                        <a:pt x="162" y="278"/>
                        <a:pt x="163" y="278"/>
                        <a:pt x="163" y="278"/>
                      </a:cubicBezTo>
                      <a:cubicBezTo>
                        <a:pt x="163" y="278"/>
                        <a:pt x="164" y="278"/>
                        <a:pt x="164" y="278"/>
                      </a:cubicBezTo>
                      <a:cubicBezTo>
                        <a:pt x="164" y="278"/>
                        <a:pt x="164" y="278"/>
                        <a:pt x="164" y="279"/>
                      </a:cubicBezTo>
                      <a:cubicBezTo>
                        <a:pt x="164" y="279"/>
                        <a:pt x="164" y="279"/>
                        <a:pt x="163" y="279"/>
                      </a:cubicBezTo>
                      <a:cubicBezTo>
                        <a:pt x="161" y="278"/>
                        <a:pt x="161" y="278"/>
                        <a:pt x="161" y="278"/>
                      </a:cubicBezTo>
                      <a:cubicBezTo>
                        <a:pt x="161" y="278"/>
                        <a:pt x="160" y="279"/>
                        <a:pt x="160" y="279"/>
                      </a:cubicBezTo>
                      <a:cubicBezTo>
                        <a:pt x="159" y="279"/>
                        <a:pt x="159" y="279"/>
                        <a:pt x="159" y="279"/>
                      </a:cubicBezTo>
                      <a:cubicBezTo>
                        <a:pt x="159" y="279"/>
                        <a:pt x="158" y="279"/>
                        <a:pt x="158" y="279"/>
                      </a:cubicBezTo>
                      <a:cubicBezTo>
                        <a:pt x="158" y="279"/>
                        <a:pt x="159" y="279"/>
                        <a:pt x="159" y="279"/>
                      </a:cubicBezTo>
                      <a:cubicBezTo>
                        <a:pt x="159" y="280"/>
                        <a:pt x="159" y="280"/>
                        <a:pt x="159" y="280"/>
                      </a:cubicBezTo>
                      <a:cubicBezTo>
                        <a:pt x="159" y="280"/>
                        <a:pt x="159" y="280"/>
                        <a:pt x="159" y="280"/>
                      </a:cubicBezTo>
                      <a:cubicBezTo>
                        <a:pt x="158" y="279"/>
                        <a:pt x="158" y="279"/>
                        <a:pt x="158" y="279"/>
                      </a:cubicBezTo>
                      <a:cubicBezTo>
                        <a:pt x="158" y="279"/>
                        <a:pt x="158" y="279"/>
                        <a:pt x="157" y="279"/>
                      </a:cubicBezTo>
                      <a:cubicBezTo>
                        <a:pt x="157" y="279"/>
                        <a:pt x="157" y="279"/>
                        <a:pt x="157" y="279"/>
                      </a:cubicBezTo>
                      <a:cubicBezTo>
                        <a:pt x="157" y="279"/>
                        <a:pt x="157" y="279"/>
                        <a:pt x="156" y="278"/>
                      </a:cubicBezTo>
                      <a:cubicBezTo>
                        <a:pt x="155" y="279"/>
                        <a:pt x="155" y="279"/>
                        <a:pt x="155" y="279"/>
                      </a:cubicBezTo>
                      <a:cubicBezTo>
                        <a:pt x="155" y="279"/>
                        <a:pt x="154" y="279"/>
                        <a:pt x="154" y="279"/>
                      </a:cubicBezTo>
                      <a:cubicBezTo>
                        <a:pt x="154" y="279"/>
                        <a:pt x="154" y="279"/>
                        <a:pt x="154" y="279"/>
                      </a:cubicBezTo>
                      <a:cubicBezTo>
                        <a:pt x="154" y="279"/>
                        <a:pt x="154" y="280"/>
                        <a:pt x="154" y="280"/>
                      </a:cubicBezTo>
                      <a:cubicBezTo>
                        <a:pt x="154" y="280"/>
                        <a:pt x="154" y="281"/>
                        <a:pt x="154" y="281"/>
                      </a:cubicBezTo>
                      <a:cubicBezTo>
                        <a:pt x="154" y="281"/>
                        <a:pt x="154" y="281"/>
                        <a:pt x="154" y="281"/>
                      </a:cubicBezTo>
                      <a:cubicBezTo>
                        <a:pt x="154" y="281"/>
                        <a:pt x="154" y="281"/>
                        <a:pt x="154" y="281"/>
                      </a:cubicBezTo>
                      <a:cubicBezTo>
                        <a:pt x="154" y="281"/>
                        <a:pt x="154" y="281"/>
                        <a:pt x="154" y="281"/>
                      </a:cubicBezTo>
                      <a:cubicBezTo>
                        <a:pt x="154" y="282"/>
                        <a:pt x="154" y="282"/>
                        <a:pt x="154" y="282"/>
                      </a:cubicBezTo>
                      <a:cubicBezTo>
                        <a:pt x="154" y="282"/>
                        <a:pt x="155" y="282"/>
                        <a:pt x="155" y="282"/>
                      </a:cubicBezTo>
                      <a:cubicBezTo>
                        <a:pt x="158" y="282"/>
                        <a:pt x="158" y="282"/>
                        <a:pt x="158" y="282"/>
                      </a:cubicBezTo>
                      <a:cubicBezTo>
                        <a:pt x="158" y="282"/>
                        <a:pt x="158" y="282"/>
                        <a:pt x="158" y="282"/>
                      </a:cubicBezTo>
                      <a:cubicBezTo>
                        <a:pt x="158" y="282"/>
                        <a:pt x="158" y="282"/>
                        <a:pt x="158" y="282"/>
                      </a:cubicBezTo>
                      <a:cubicBezTo>
                        <a:pt x="158" y="282"/>
                        <a:pt x="158" y="282"/>
                        <a:pt x="158" y="282"/>
                      </a:cubicBezTo>
                      <a:cubicBezTo>
                        <a:pt x="155" y="283"/>
                        <a:pt x="155" y="283"/>
                        <a:pt x="155" y="283"/>
                      </a:cubicBezTo>
                      <a:cubicBezTo>
                        <a:pt x="155" y="283"/>
                        <a:pt x="155" y="283"/>
                        <a:pt x="155" y="283"/>
                      </a:cubicBezTo>
                      <a:cubicBezTo>
                        <a:pt x="155" y="283"/>
                        <a:pt x="155" y="283"/>
                        <a:pt x="155" y="283"/>
                      </a:cubicBezTo>
                      <a:cubicBezTo>
                        <a:pt x="155" y="283"/>
                        <a:pt x="155" y="283"/>
                        <a:pt x="155" y="283"/>
                      </a:cubicBezTo>
                      <a:cubicBezTo>
                        <a:pt x="154" y="283"/>
                        <a:pt x="154" y="284"/>
                        <a:pt x="154" y="284"/>
                      </a:cubicBezTo>
                      <a:cubicBezTo>
                        <a:pt x="154" y="284"/>
                        <a:pt x="154" y="284"/>
                        <a:pt x="154" y="284"/>
                      </a:cubicBezTo>
                      <a:cubicBezTo>
                        <a:pt x="154" y="284"/>
                        <a:pt x="154" y="284"/>
                        <a:pt x="154" y="284"/>
                      </a:cubicBezTo>
                      <a:cubicBezTo>
                        <a:pt x="154" y="284"/>
                        <a:pt x="155" y="284"/>
                        <a:pt x="155" y="284"/>
                      </a:cubicBezTo>
                      <a:cubicBezTo>
                        <a:pt x="155" y="284"/>
                        <a:pt x="155" y="284"/>
                        <a:pt x="155" y="284"/>
                      </a:cubicBezTo>
                      <a:cubicBezTo>
                        <a:pt x="155" y="284"/>
                        <a:pt x="156" y="284"/>
                        <a:pt x="156" y="284"/>
                      </a:cubicBezTo>
                      <a:cubicBezTo>
                        <a:pt x="156" y="285"/>
                        <a:pt x="156" y="285"/>
                        <a:pt x="155" y="285"/>
                      </a:cubicBezTo>
                      <a:cubicBezTo>
                        <a:pt x="155" y="285"/>
                        <a:pt x="154" y="285"/>
                        <a:pt x="154" y="285"/>
                      </a:cubicBezTo>
                      <a:cubicBezTo>
                        <a:pt x="154" y="285"/>
                        <a:pt x="155" y="285"/>
                        <a:pt x="155" y="285"/>
                      </a:cubicBezTo>
                      <a:cubicBezTo>
                        <a:pt x="155" y="285"/>
                        <a:pt x="158" y="284"/>
                        <a:pt x="159" y="283"/>
                      </a:cubicBezTo>
                      <a:cubicBezTo>
                        <a:pt x="159" y="283"/>
                        <a:pt x="160" y="283"/>
                        <a:pt x="160" y="283"/>
                      </a:cubicBezTo>
                      <a:cubicBezTo>
                        <a:pt x="160" y="282"/>
                        <a:pt x="160" y="282"/>
                        <a:pt x="161" y="281"/>
                      </a:cubicBezTo>
                      <a:cubicBezTo>
                        <a:pt x="161" y="281"/>
                        <a:pt x="162" y="281"/>
                        <a:pt x="162" y="281"/>
                      </a:cubicBezTo>
                      <a:cubicBezTo>
                        <a:pt x="163" y="281"/>
                        <a:pt x="163" y="281"/>
                        <a:pt x="164" y="280"/>
                      </a:cubicBezTo>
                      <a:cubicBezTo>
                        <a:pt x="164" y="280"/>
                        <a:pt x="165" y="280"/>
                        <a:pt x="165" y="280"/>
                      </a:cubicBezTo>
                      <a:cubicBezTo>
                        <a:pt x="165" y="280"/>
                        <a:pt x="165" y="280"/>
                        <a:pt x="165" y="280"/>
                      </a:cubicBezTo>
                      <a:cubicBezTo>
                        <a:pt x="165" y="280"/>
                        <a:pt x="165" y="280"/>
                        <a:pt x="165" y="280"/>
                      </a:cubicBezTo>
                      <a:cubicBezTo>
                        <a:pt x="165" y="280"/>
                        <a:pt x="165" y="280"/>
                        <a:pt x="165" y="280"/>
                      </a:cubicBezTo>
                      <a:cubicBezTo>
                        <a:pt x="165" y="280"/>
                        <a:pt x="166" y="279"/>
                        <a:pt x="166" y="279"/>
                      </a:cubicBezTo>
                      <a:cubicBezTo>
                        <a:pt x="166" y="279"/>
                        <a:pt x="167" y="278"/>
                        <a:pt x="167" y="277"/>
                      </a:cubicBezTo>
                      <a:cubicBezTo>
                        <a:pt x="168" y="277"/>
                        <a:pt x="168" y="277"/>
                        <a:pt x="168" y="277"/>
                      </a:cubicBezTo>
                      <a:cubicBezTo>
                        <a:pt x="168" y="277"/>
                        <a:pt x="169" y="277"/>
                        <a:pt x="169" y="277"/>
                      </a:cubicBezTo>
                      <a:cubicBezTo>
                        <a:pt x="170" y="276"/>
                        <a:pt x="170" y="276"/>
                        <a:pt x="170" y="276"/>
                      </a:cubicBezTo>
                      <a:cubicBezTo>
                        <a:pt x="170" y="276"/>
                        <a:pt x="170" y="276"/>
                        <a:pt x="170" y="276"/>
                      </a:cubicBezTo>
                      <a:cubicBezTo>
                        <a:pt x="171" y="275"/>
                        <a:pt x="171" y="275"/>
                        <a:pt x="171" y="275"/>
                      </a:cubicBezTo>
                      <a:cubicBezTo>
                        <a:pt x="171" y="275"/>
                        <a:pt x="171" y="275"/>
                        <a:pt x="171" y="275"/>
                      </a:cubicBezTo>
                      <a:cubicBezTo>
                        <a:pt x="171" y="275"/>
                        <a:pt x="171" y="275"/>
                        <a:pt x="171" y="275"/>
                      </a:cubicBezTo>
                      <a:cubicBezTo>
                        <a:pt x="171" y="275"/>
                        <a:pt x="172" y="275"/>
                        <a:pt x="172" y="275"/>
                      </a:cubicBezTo>
                      <a:cubicBezTo>
                        <a:pt x="172" y="274"/>
                        <a:pt x="172" y="274"/>
                        <a:pt x="172" y="274"/>
                      </a:cubicBezTo>
                      <a:cubicBezTo>
                        <a:pt x="172" y="274"/>
                        <a:pt x="173" y="274"/>
                        <a:pt x="173" y="274"/>
                      </a:cubicBezTo>
                      <a:cubicBezTo>
                        <a:pt x="173" y="274"/>
                        <a:pt x="173" y="274"/>
                        <a:pt x="173" y="274"/>
                      </a:cubicBezTo>
                      <a:cubicBezTo>
                        <a:pt x="173" y="274"/>
                        <a:pt x="173" y="274"/>
                        <a:pt x="173" y="274"/>
                      </a:cubicBezTo>
                      <a:cubicBezTo>
                        <a:pt x="174" y="274"/>
                        <a:pt x="174" y="274"/>
                        <a:pt x="174" y="274"/>
                      </a:cubicBezTo>
                      <a:cubicBezTo>
                        <a:pt x="174" y="274"/>
                        <a:pt x="174" y="274"/>
                        <a:pt x="174" y="274"/>
                      </a:cubicBezTo>
                      <a:cubicBezTo>
                        <a:pt x="174" y="274"/>
                        <a:pt x="175" y="273"/>
                        <a:pt x="175" y="273"/>
                      </a:cubicBezTo>
                      <a:cubicBezTo>
                        <a:pt x="175" y="273"/>
                        <a:pt x="175" y="273"/>
                        <a:pt x="176" y="273"/>
                      </a:cubicBezTo>
                      <a:cubicBezTo>
                        <a:pt x="176" y="273"/>
                        <a:pt x="176" y="272"/>
                        <a:pt x="176" y="272"/>
                      </a:cubicBezTo>
                      <a:cubicBezTo>
                        <a:pt x="176" y="272"/>
                        <a:pt x="177" y="272"/>
                        <a:pt x="177" y="272"/>
                      </a:cubicBezTo>
                      <a:cubicBezTo>
                        <a:pt x="178" y="272"/>
                        <a:pt x="178" y="272"/>
                        <a:pt x="178" y="272"/>
                      </a:cubicBezTo>
                      <a:cubicBezTo>
                        <a:pt x="178" y="272"/>
                        <a:pt x="178" y="273"/>
                        <a:pt x="178" y="273"/>
                      </a:cubicBezTo>
                      <a:cubicBezTo>
                        <a:pt x="178" y="273"/>
                        <a:pt x="179" y="273"/>
                        <a:pt x="179" y="273"/>
                      </a:cubicBezTo>
                      <a:cubicBezTo>
                        <a:pt x="179" y="273"/>
                        <a:pt x="179" y="273"/>
                        <a:pt x="178" y="273"/>
                      </a:cubicBezTo>
                      <a:cubicBezTo>
                        <a:pt x="178" y="273"/>
                        <a:pt x="178" y="273"/>
                        <a:pt x="177" y="273"/>
                      </a:cubicBezTo>
                      <a:cubicBezTo>
                        <a:pt x="176" y="273"/>
                        <a:pt x="176" y="273"/>
                        <a:pt x="176" y="273"/>
                      </a:cubicBezTo>
                      <a:cubicBezTo>
                        <a:pt x="175" y="273"/>
                        <a:pt x="175" y="274"/>
                        <a:pt x="176" y="274"/>
                      </a:cubicBezTo>
                      <a:cubicBezTo>
                        <a:pt x="176" y="274"/>
                        <a:pt x="176" y="274"/>
                        <a:pt x="176" y="274"/>
                      </a:cubicBezTo>
                      <a:cubicBezTo>
                        <a:pt x="177" y="274"/>
                        <a:pt x="177" y="274"/>
                        <a:pt x="177" y="274"/>
                      </a:cubicBezTo>
                      <a:cubicBezTo>
                        <a:pt x="177" y="274"/>
                        <a:pt x="178" y="274"/>
                        <a:pt x="178" y="274"/>
                      </a:cubicBezTo>
                      <a:cubicBezTo>
                        <a:pt x="179" y="274"/>
                        <a:pt x="179" y="274"/>
                        <a:pt x="179" y="274"/>
                      </a:cubicBezTo>
                      <a:cubicBezTo>
                        <a:pt x="179" y="274"/>
                        <a:pt x="179" y="274"/>
                        <a:pt x="179" y="274"/>
                      </a:cubicBezTo>
                      <a:cubicBezTo>
                        <a:pt x="180" y="274"/>
                        <a:pt x="180" y="274"/>
                        <a:pt x="180" y="274"/>
                      </a:cubicBezTo>
                      <a:cubicBezTo>
                        <a:pt x="180" y="274"/>
                        <a:pt x="181" y="275"/>
                        <a:pt x="180" y="275"/>
                      </a:cubicBezTo>
                      <a:cubicBezTo>
                        <a:pt x="180" y="275"/>
                        <a:pt x="179" y="275"/>
                        <a:pt x="178" y="275"/>
                      </a:cubicBezTo>
                      <a:cubicBezTo>
                        <a:pt x="177" y="275"/>
                        <a:pt x="178" y="275"/>
                        <a:pt x="177" y="275"/>
                      </a:cubicBezTo>
                      <a:cubicBezTo>
                        <a:pt x="177" y="275"/>
                        <a:pt x="175" y="274"/>
                        <a:pt x="175" y="274"/>
                      </a:cubicBezTo>
                      <a:cubicBezTo>
                        <a:pt x="175" y="274"/>
                        <a:pt x="174" y="274"/>
                        <a:pt x="174" y="274"/>
                      </a:cubicBezTo>
                      <a:cubicBezTo>
                        <a:pt x="174" y="274"/>
                        <a:pt x="174" y="274"/>
                        <a:pt x="174" y="274"/>
                      </a:cubicBezTo>
                      <a:cubicBezTo>
                        <a:pt x="174" y="274"/>
                        <a:pt x="175" y="275"/>
                        <a:pt x="175" y="275"/>
                      </a:cubicBezTo>
                      <a:cubicBezTo>
                        <a:pt x="175" y="275"/>
                        <a:pt x="174" y="275"/>
                        <a:pt x="174" y="275"/>
                      </a:cubicBezTo>
                      <a:cubicBezTo>
                        <a:pt x="173" y="275"/>
                        <a:pt x="173" y="275"/>
                        <a:pt x="173" y="275"/>
                      </a:cubicBezTo>
                      <a:cubicBezTo>
                        <a:pt x="173" y="275"/>
                        <a:pt x="173" y="275"/>
                        <a:pt x="173" y="275"/>
                      </a:cubicBezTo>
                      <a:cubicBezTo>
                        <a:pt x="171" y="276"/>
                        <a:pt x="171" y="276"/>
                        <a:pt x="171" y="276"/>
                      </a:cubicBezTo>
                      <a:cubicBezTo>
                        <a:pt x="171" y="276"/>
                        <a:pt x="171" y="276"/>
                        <a:pt x="171" y="276"/>
                      </a:cubicBezTo>
                      <a:cubicBezTo>
                        <a:pt x="171" y="276"/>
                        <a:pt x="171" y="276"/>
                        <a:pt x="171" y="276"/>
                      </a:cubicBezTo>
                      <a:cubicBezTo>
                        <a:pt x="172" y="276"/>
                        <a:pt x="172" y="276"/>
                        <a:pt x="172" y="276"/>
                      </a:cubicBezTo>
                      <a:cubicBezTo>
                        <a:pt x="172" y="276"/>
                        <a:pt x="172" y="277"/>
                        <a:pt x="172" y="276"/>
                      </a:cubicBezTo>
                      <a:cubicBezTo>
                        <a:pt x="171" y="276"/>
                        <a:pt x="171" y="276"/>
                        <a:pt x="171" y="276"/>
                      </a:cubicBezTo>
                      <a:cubicBezTo>
                        <a:pt x="171" y="276"/>
                        <a:pt x="170" y="276"/>
                        <a:pt x="170" y="276"/>
                      </a:cubicBezTo>
                      <a:cubicBezTo>
                        <a:pt x="170" y="276"/>
                        <a:pt x="168" y="278"/>
                        <a:pt x="168" y="278"/>
                      </a:cubicBezTo>
                      <a:cubicBezTo>
                        <a:pt x="167" y="279"/>
                        <a:pt x="167" y="279"/>
                        <a:pt x="167" y="279"/>
                      </a:cubicBezTo>
                      <a:cubicBezTo>
                        <a:pt x="167" y="279"/>
                        <a:pt x="167" y="279"/>
                        <a:pt x="167" y="279"/>
                      </a:cubicBezTo>
                      <a:cubicBezTo>
                        <a:pt x="167" y="280"/>
                        <a:pt x="168" y="280"/>
                        <a:pt x="168" y="280"/>
                      </a:cubicBezTo>
                      <a:cubicBezTo>
                        <a:pt x="168" y="280"/>
                        <a:pt x="164" y="280"/>
                        <a:pt x="164" y="281"/>
                      </a:cubicBezTo>
                      <a:cubicBezTo>
                        <a:pt x="164" y="281"/>
                        <a:pt x="164" y="281"/>
                        <a:pt x="164" y="281"/>
                      </a:cubicBezTo>
                      <a:cubicBezTo>
                        <a:pt x="163" y="281"/>
                        <a:pt x="162" y="281"/>
                        <a:pt x="161" y="282"/>
                      </a:cubicBezTo>
                      <a:cubicBezTo>
                        <a:pt x="161" y="282"/>
                        <a:pt x="161" y="282"/>
                        <a:pt x="161" y="283"/>
                      </a:cubicBezTo>
                      <a:cubicBezTo>
                        <a:pt x="160" y="283"/>
                        <a:pt x="157" y="285"/>
                        <a:pt x="157" y="285"/>
                      </a:cubicBezTo>
                      <a:cubicBezTo>
                        <a:pt x="156" y="286"/>
                        <a:pt x="156" y="286"/>
                        <a:pt x="156" y="286"/>
                      </a:cubicBezTo>
                      <a:cubicBezTo>
                        <a:pt x="156" y="286"/>
                        <a:pt x="156" y="286"/>
                        <a:pt x="156" y="286"/>
                      </a:cubicBezTo>
                      <a:cubicBezTo>
                        <a:pt x="156" y="286"/>
                        <a:pt x="156" y="286"/>
                        <a:pt x="156" y="286"/>
                      </a:cubicBezTo>
                      <a:cubicBezTo>
                        <a:pt x="156" y="286"/>
                        <a:pt x="156" y="286"/>
                        <a:pt x="156" y="286"/>
                      </a:cubicBezTo>
                      <a:cubicBezTo>
                        <a:pt x="156" y="286"/>
                        <a:pt x="156" y="286"/>
                        <a:pt x="157" y="285"/>
                      </a:cubicBezTo>
                      <a:cubicBezTo>
                        <a:pt x="157" y="285"/>
                        <a:pt x="157" y="285"/>
                        <a:pt x="157" y="285"/>
                      </a:cubicBezTo>
                      <a:cubicBezTo>
                        <a:pt x="156" y="286"/>
                        <a:pt x="156" y="286"/>
                        <a:pt x="156" y="286"/>
                      </a:cubicBezTo>
                      <a:cubicBezTo>
                        <a:pt x="156" y="286"/>
                        <a:pt x="156" y="286"/>
                        <a:pt x="156" y="286"/>
                      </a:cubicBezTo>
                      <a:cubicBezTo>
                        <a:pt x="156" y="286"/>
                        <a:pt x="156" y="286"/>
                        <a:pt x="156" y="286"/>
                      </a:cubicBezTo>
                      <a:cubicBezTo>
                        <a:pt x="159" y="285"/>
                        <a:pt x="159" y="285"/>
                        <a:pt x="159" y="285"/>
                      </a:cubicBezTo>
                      <a:cubicBezTo>
                        <a:pt x="159" y="285"/>
                        <a:pt x="159" y="286"/>
                        <a:pt x="159" y="286"/>
                      </a:cubicBezTo>
                      <a:cubicBezTo>
                        <a:pt x="159" y="286"/>
                        <a:pt x="159" y="286"/>
                        <a:pt x="159" y="286"/>
                      </a:cubicBezTo>
                      <a:cubicBezTo>
                        <a:pt x="160" y="286"/>
                        <a:pt x="160" y="285"/>
                        <a:pt x="160" y="285"/>
                      </a:cubicBezTo>
                      <a:cubicBezTo>
                        <a:pt x="160" y="285"/>
                        <a:pt x="160" y="285"/>
                        <a:pt x="160" y="285"/>
                      </a:cubicBezTo>
                      <a:cubicBezTo>
                        <a:pt x="160" y="285"/>
                        <a:pt x="160" y="285"/>
                        <a:pt x="160" y="285"/>
                      </a:cubicBezTo>
                      <a:cubicBezTo>
                        <a:pt x="160" y="285"/>
                        <a:pt x="160" y="285"/>
                        <a:pt x="160" y="285"/>
                      </a:cubicBezTo>
                      <a:cubicBezTo>
                        <a:pt x="160" y="285"/>
                        <a:pt x="160" y="286"/>
                        <a:pt x="160" y="286"/>
                      </a:cubicBezTo>
                      <a:cubicBezTo>
                        <a:pt x="159" y="286"/>
                        <a:pt x="159" y="286"/>
                        <a:pt x="159" y="286"/>
                      </a:cubicBezTo>
                      <a:cubicBezTo>
                        <a:pt x="159" y="286"/>
                        <a:pt x="159" y="286"/>
                        <a:pt x="159" y="286"/>
                      </a:cubicBezTo>
                      <a:cubicBezTo>
                        <a:pt x="158" y="286"/>
                        <a:pt x="158" y="286"/>
                        <a:pt x="158" y="286"/>
                      </a:cubicBezTo>
                      <a:cubicBezTo>
                        <a:pt x="158" y="286"/>
                        <a:pt x="158" y="286"/>
                        <a:pt x="158" y="287"/>
                      </a:cubicBezTo>
                      <a:cubicBezTo>
                        <a:pt x="158" y="287"/>
                        <a:pt x="158" y="287"/>
                        <a:pt x="158" y="287"/>
                      </a:cubicBezTo>
                      <a:cubicBezTo>
                        <a:pt x="158" y="287"/>
                        <a:pt x="158" y="287"/>
                        <a:pt x="158" y="287"/>
                      </a:cubicBezTo>
                      <a:cubicBezTo>
                        <a:pt x="158" y="287"/>
                        <a:pt x="158" y="287"/>
                        <a:pt x="158" y="287"/>
                      </a:cubicBezTo>
                      <a:cubicBezTo>
                        <a:pt x="160" y="286"/>
                        <a:pt x="160" y="286"/>
                        <a:pt x="160" y="286"/>
                      </a:cubicBezTo>
                      <a:cubicBezTo>
                        <a:pt x="161" y="286"/>
                        <a:pt x="161" y="286"/>
                        <a:pt x="161" y="286"/>
                      </a:cubicBezTo>
                      <a:cubicBezTo>
                        <a:pt x="161" y="286"/>
                        <a:pt x="161" y="286"/>
                        <a:pt x="161" y="286"/>
                      </a:cubicBezTo>
                      <a:cubicBezTo>
                        <a:pt x="161" y="286"/>
                        <a:pt x="161" y="286"/>
                        <a:pt x="161" y="286"/>
                      </a:cubicBezTo>
                      <a:cubicBezTo>
                        <a:pt x="161" y="286"/>
                        <a:pt x="162" y="286"/>
                        <a:pt x="162" y="286"/>
                      </a:cubicBezTo>
                      <a:cubicBezTo>
                        <a:pt x="162" y="286"/>
                        <a:pt x="162" y="286"/>
                        <a:pt x="162" y="286"/>
                      </a:cubicBezTo>
                      <a:cubicBezTo>
                        <a:pt x="162" y="286"/>
                        <a:pt x="162" y="286"/>
                        <a:pt x="162" y="286"/>
                      </a:cubicBezTo>
                      <a:cubicBezTo>
                        <a:pt x="163" y="285"/>
                        <a:pt x="163" y="285"/>
                        <a:pt x="163" y="285"/>
                      </a:cubicBezTo>
                      <a:cubicBezTo>
                        <a:pt x="163" y="285"/>
                        <a:pt x="163" y="285"/>
                        <a:pt x="163" y="285"/>
                      </a:cubicBezTo>
                      <a:cubicBezTo>
                        <a:pt x="163" y="285"/>
                        <a:pt x="163" y="286"/>
                        <a:pt x="163" y="286"/>
                      </a:cubicBezTo>
                      <a:cubicBezTo>
                        <a:pt x="163" y="286"/>
                        <a:pt x="163" y="286"/>
                        <a:pt x="163" y="286"/>
                      </a:cubicBezTo>
                      <a:cubicBezTo>
                        <a:pt x="163" y="286"/>
                        <a:pt x="163" y="285"/>
                        <a:pt x="163" y="285"/>
                      </a:cubicBezTo>
                      <a:cubicBezTo>
                        <a:pt x="163" y="285"/>
                        <a:pt x="163" y="286"/>
                        <a:pt x="163" y="286"/>
                      </a:cubicBezTo>
                      <a:cubicBezTo>
                        <a:pt x="163" y="286"/>
                        <a:pt x="163" y="286"/>
                        <a:pt x="163" y="286"/>
                      </a:cubicBezTo>
                      <a:cubicBezTo>
                        <a:pt x="163" y="286"/>
                        <a:pt x="163" y="286"/>
                        <a:pt x="163" y="286"/>
                      </a:cubicBezTo>
                      <a:cubicBezTo>
                        <a:pt x="163" y="287"/>
                        <a:pt x="163" y="287"/>
                        <a:pt x="163" y="287"/>
                      </a:cubicBezTo>
                      <a:cubicBezTo>
                        <a:pt x="164" y="287"/>
                        <a:pt x="164" y="287"/>
                        <a:pt x="164" y="287"/>
                      </a:cubicBezTo>
                      <a:cubicBezTo>
                        <a:pt x="164" y="287"/>
                        <a:pt x="165" y="286"/>
                        <a:pt x="166" y="286"/>
                      </a:cubicBezTo>
                      <a:cubicBezTo>
                        <a:pt x="167" y="285"/>
                        <a:pt x="169" y="286"/>
                        <a:pt x="169" y="286"/>
                      </a:cubicBezTo>
                      <a:cubicBezTo>
                        <a:pt x="169" y="286"/>
                        <a:pt x="169" y="286"/>
                        <a:pt x="169" y="286"/>
                      </a:cubicBezTo>
                      <a:cubicBezTo>
                        <a:pt x="169" y="285"/>
                        <a:pt x="169" y="285"/>
                        <a:pt x="169" y="285"/>
                      </a:cubicBezTo>
                      <a:cubicBezTo>
                        <a:pt x="169" y="285"/>
                        <a:pt x="169" y="285"/>
                        <a:pt x="169" y="286"/>
                      </a:cubicBezTo>
                      <a:cubicBezTo>
                        <a:pt x="169" y="285"/>
                        <a:pt x="169" y="285"/>
                        <a:pt x="169" y="285"/>
                      </a:cubicBezTo>
                      <a:cubicBezTo>
                        <a:pt x="169" y="285"/>
                        <a:pt x="169" y="286"/>
                        <a:pt x="169" y="286"/>
                      </a:cubicBezTo>
                      <a:cubicBezTo>
                        <a:pt x="169" y="286"/>
                        <a:pt x="169" y="286"/>
                        <a:pt x="169" y="286"/>
                      </a:cubicBezTo>
                      <a:cubicBezTo>
                        <a:pt x="169" y="286"/>
                        <a:pt x="169" y="286"/>
                        <a:pt x="169" y="286"/>
                      </a:cubicBezTo>
                      <a:cubicBezTo>
                        <a:pt x="169" y="286"/>
                        <a:pt x="169" y="286"/>
                        <a:pt x="169" y="286"/>
                      </a:cubicBezTo>
                      <a:cubicBezTo>
                        <a:pt x="169" y="286"/>
                        <a:pt x="170" y="286"/>
                        <a:pt x="170" y="286"/>
                      </a:cubicBezTo>
                      <a:cubicBezTo>
                        <a:pt x="170" y="286"/>
                        <a:pt x="169" y="286"/>
                        <a:pt x="169" y="286"/>
                      </a:cubicBezTo>
                      <a:cubicBezTo>
                        <a:pt x="168" y="286"/>
                        <a:pt x="168" y="286"/>
                        <a:pt x="168" y="286"/>
                      </a:cubicBezTo>
                      <a:cubicBezTo>
                        <a:pt x="168" y="286"/>
                        <a:pt x="168" y="286"/>
                        <a:pt x="168" y="286"/>
                      </a:cubicBezTo>
                      <a:cubicBezTo>
                        <a:pt x="166" y="286"/>
                        <a:pt x="166" y="286"/>
                        <a:pt x="166" y="286"/>
                      </a:cubicBezTo>
                      <a:cubicBezTo>
                        <a:pt x="166" y="286"/>
                        <a:pt x="166" y="286"/>
                        <a:pt x="166" y="287"/>
                      </a:cubicBezTo>
                      <a:cubicBezTo>
                        <a:pt x="165" y="288"/>
                        <a:pt x="165" y="288"/>
                        <a:pt x="165" y="288"/>
                      </a:cubicBezTo>
                      <a:cubicBezTo>
                        <a:pt x="165" y="288"/>
                        <a:pt x="165" y="288"/>
                        <a:pt x="165" y="288"/>
                      </a:cubicBezTo>
                      <a:cubicBezTo>
                        <a:pt x="165" y="288"/>
                        <a:pt x="165" y="287"/>
                        <a:pt x="165" y="287"/>
                      </a:cubicBezTo>
                      <a:cubicBezTo>
                        <a:pt x="165" y="287"/>
                        <a:pt x="165" y="287"/>
                        <a:pt x="164" y="287"/>
                      </a:cubicBezTo>
                      <a:cubicBezTo>
                        <a:pt x="163" y="287"/>
                        <a:pt x="163" y="287"/>
                        <a:pt x="163" y="287"/>
                      </a:cubicBezTo>
                      <a:cubicBezTo>
                        <a:pt x="163" y="287"/>
                        <a:pt x="163" y="287"/>
                        <a:pt x="163" y="287"/>
                      </a:cubicBezTo>
                      <a:cubicBezTo>
                        <a:pt x="162" y="287"/>
                        <a:pt x="162" y="287"/>
                        <a:pt x="162" y="287"/>
                      </a:cubicBezTo>
                      <a:cubicBezTo>
                        <a:pt x="162" y="286"/>
                        <a:pt x="161" y="286"/>
                        <a:pt x="161" y="286"/>
                      </a:cubicBezTo>
                      <a:cubicBezTo>
                        <a:pt x="161" y="286"/>
                        <a:pt x="161" y="287"/>
                        <a:pt x="161" y="287"/>
                      </a:cubicBezTo>
                      <a:cubicBezTo>
                        <a:pt x="161" y="287"/>
                        <a:pt x="161" y="287"/>
                        <a:pt x="161" y="287"/>
                      </a:cubicBezTo>
                      <a:cubicBezTo>
                        <a:pt x="161" y="287"/>
                        <a:pt x="161" y="287"/>
                        <a:pt x="161" y="287"/>
                      </a:cubicBezTo>
                      <a:cubicBezTo>
                        <a:pt x="160" y="287"/>
                        <a:pt x="158" y="287"/>
                        <a:pt x="158" y="287"/>
                      </a:cubicBezTo>
                      <a:cubicBezTo>
                        <a:pt x="158" y="288"/>
                        <a:pt x="158" y="288"/>
                        <a:pt x="158" y="288"/>
                      </a:cubicBezTo>
                      <a:cubicBezTo>
                        <a:pt x="158" y="288"/>
                        <a:pt x="158" y="288"/>
                        <a:pt x="158" y="288"/>
                      </a:cubicBezTo>
                      <a:cubicBezTo>
                        <a:pt x="158" y="288"/>
                        <a:pt x="159" y="288"/>
                        <a:pt x="159" y="288"/>
                      </a:cubicBezTo>
                      <a:cubicBezTo>
                        <a:pt x="159" y="288"/>
                        <a:pt x="159" y="288"/>
                        <a:pt x="159" y="288"/>
                      </a:cubicBezTo>
                      <a:cubicBezTo>
                        <a:pt x="159" y="288"/>
                        <a:pt x="159" y="288"/>
                        <a:pt x="159" y="288"/>
                      </a:cubicBezTo>
                      <a:cubicBezTo>
                        <a:pt x="158" y="289"/>
                        <a:pt x="158" y="289"/>
                        <a:pt x="158" y="289"/>
                      </a:cubicBezTo>
                      <a:cubicBezTo>
                        <a:pt x="157" y="289"/>
                        <a:pt x="157" y="289"/>
                        <a:pt x="157" y="289"/>
                      </a:cubicBezTo>
                      <a:cubicBezTo>
                        <a:pt x="157" y="289"/>
                        <a:pt x="157" y="289"/>
                        <a:pt x="158" y="289"/>
                      </a:cubicBezTo>
                      <a:cubicBezTo>
                        <a:pt x="160" y="288"/>
                        <a:pt x="160" y="288"/>
                        <a:pt x="160" y="288"/>
                      </a:cubicBezTo>
                      <a:cubicBezTo>
                        <a:pt x="160" y="288"/>
                        <a:pt x="160" y="288"/>
                        <a:pt x="160" y="288"/>
                      </a:cubicBezTo>
                      <a:cubicBezTo>
                        <a:pt x="160" y="288"/>
                        <a:pt x="160" y="288"/>
                        <a:pt x="160" y="288"/>
                      </a:cubicBezTo>
                      <a:cubicBezTo>
                        <a:pt x="160" y="288"/>
                        <a:pt x="160" y="288"/>
                        <a:pt x="160" y="288"/>
                      </a:cubicBezTo>
                      <a:cubicBezTo>
                        <a:pt x="160" y="288"/>
                        <a:pt x="160" y="289"/>
                        <a:pt x="160" y="289"/>
                      </a:cubicBezTo>
                      <a:cubicBezTo>
                        <a:pt x="159" y="289"/>
                        <a:pt x="158" y="289"/>
                        <a:pt x="158" y="289"/>
                      </a:cubicBezTo>
                      <a:cubicBezTo>
                        <a:pt x="157" y="289"/>
                        <a:pt x="157" y="289"/>
                        <a:pt x="158" y="289"/>
                      </a:cubicBezTo>
                      <a:cubicBezTo>
                        <a:pt x="160" y="290"/>
                        <a:pt x="160" y="290"/>
                        <a:pt x="160" y="290"/>
                      </a:cubicBezTo>
                      <a:cubicBezTo>
                        <a:pt x="160" y="290"/>
                        <a:pt x="160" y="290"/>
                        <a:pt x="161" y="289"/>
                      </a:cubicBezTo>
                      <a:cubicBezTo>
                        <a:pt x="162" y="288"/>
                        <a:pt x="162" y="288"/>
                        <a:pt x="162" y="288"/>
                      </a:cubicBezTo>
                      <a:cubicBezTo>
                        <a:pt x="162" y="288"/>
                        <a:pt x="162" y="288"/>
                        <a:pt x="162" y="288"/>
                      </a:cubicBezTo>
                      <a:cubicBezTo>
                        <a:pt x="162" y="288"/>
                        <a:pt x="162" y="288"/>
                        <a:pt x="162" y="288"/>
                      </a:cubicBezTo>
                      <a:cubicBezTo>
                        <a:pt x="162" y="288"/>
                        <a:pt x="162" y="288"/>
                        <a:pt x="162" y="288"/>
                      </a:cubicBezTo>
                      <a:cubicBezTo>
                        <a:pt x="162" y="289"/>
                        <a:pt x="162" y="289"/>
                        <a:pt x="162" y="289"/>
                      </a:cubicBezTo>
                      <a:cubicBezTo>
                        <a:pt x="162" y="289"/>
                        <a:pt x="162" y="289"/>
                        <a:pt x="162" y="289"/>
                      </a:cubicBezTo>
                      <a:cubicBezTo>
                        <a:pt x="161" y="290"/>
                        <a:pt x="161" y="290"/>
                        <a:pt x="161" y="290"/>
                      </a:cubicBezTo>
                      <a:cubicBezTo>
                        <a:pt x="161" y="290"/>
                        <a:pt x="161" y="290"/>
                        <a:pt x="161" y="290"/>
                      </a:cubicBezTo>
                      <a:cubicBezTo>
                        <a:pt x="161" y="290"/>
                        <a:pt x="161" y="290"/>
                        <a:pt x="161" y="290"/>
                      </a:cubicBezTo>
                      <a:cubicBezTo>
                        <a:pt x="161" y="290"/>
                        <a:pt x="161" y="290"/>
                        <a:pt x="161" y="290"/>
                      </a:cubicBezTo>
                      <a:cubicBezTo>
                        <a:pt x="162" y="290"/>
                        <a:pt x="162" y="290"/>
                        <a:pt x="162" y="290"/>
                      </a:cubicBezTo>
                      <a:cubicBezTo>
                        <a:pt x="162" y="290"/>
                        <a:pt x="163" y="290"/>
                        <a:pt x="163" y="290"/>
                      </a:cubicBezTo>
                      <a:cubicBezTo>
                        <a:pt x="163" y="290"/>
                        <a:pt x="163" y="290"/>
                        <a:pt x="163" y="290"/>
                      </a:cubicBezTo>
                      <a:cubicBezTo>
                        <a:pt x="163" y="290"/>
                        <a:pt x="163" y="290"/>
                        <a:pt x="163" y="290"/>
                      </a:cubicBezTo>
                      <a:cubicBezTo>
                        <a:pt x="161" y="290"/>
                        <a:pt x="161" y="290"/>
                        <a:pt x="161" y="290"/>
                      </a:cubicBezTo>
                      <a:cubicBezTo>
                        <a:pt x="161" y="290"/>
                        <a:pt x="161" y="291"/>
                        <a:pt x="161" y="291"/>
                      </a:cubicBezTo>
                      <a:cubicBezTo>
                        <a:pt x="161" y="291"/>
                        <a:pt x="161" y="291"/>
                        <a:pt x="161" y="291"/>
                      </a:cubicBezTo>
                      <a:cubicBezTo>
                        <a:pt x="161" y="291"/>
                        <a:pt x="162" y="291"/>
                        <a:pt x="162" y="291"/>
                      </a:cubicBezTo>
                      <a:cubicBezTo>
                        <a:pt x="162" y="291"/>
                        <a:pt x="162" y="291"/>
                        <a:pt x="162" y="291"/>
                      </a:cubicBezTo>
                      <a:cubicBezTo>
                        <a:pt x="162" y="291"/>
                        <a:pt x="162" y="291"/>
                        <a:pt x="162" y="291"/>
                      </a:cubicBezTo>
                      <a:cubicBezTo>
                        <a:pt x="161" y="291"/>
                        <a:pt x="161" y="291"/>
                        <a:pt x="161" y="291"/>
                      </a:cubicBezTo>
                      <a:cubicBezTo>
                        <a:pt x="161" y="291"/>
                        <a:pt x="162" y="292"/>
                        <a:pt x="162" y="292"/>
                      </a:cubicBezTo>
                      <a:cubicBezTo>
                        <a:pt x="162" y="292"/>
                        <a:pt x="162" y="292"/>
                        <a:pt x="162" y="292"/>
                      </a:cubicBezTo>
                      <a:cubicBezTo>
                        <a:pt x="163" y="290"/>
                        <a:pt x="163" y="290"/>
                        <a:pt x="163" y="290"/>
                      </a:cubicBezTo>
                      <a:cubicBezTo>
                        <a:pt x="163" y="290"/>
                        <a:pt x="163" y="290"/>
                        <a:pt x="163" y="290"/>
                      </a:cubicBezTo>
                      <a:cubicBezTo>
                        <a:pt x="163" y="290"/>
                        <a:pt x="164" y="290"/>
                        <a:pt x="164" y="290"/>
                      </a:cubicBezTo>
                      <a:cubicBezTo>
                        <a:pt x="164" y="290"/>
                        <a:pt x="164" y="290"/>
                        <a:pt x="164" y="290"/>
                      </a:cubicBezTo>
                      <a:cubicBezTo>
                        <a:pt x="164" y="290"/>
                        <a:pt x="164" y="290"/>
                        <a:pt x="164" y="290"/>
                      </a:cubicBezTo>
                      <a:cubicBezTo>
                        <a:pt x="163" y="292"/>
                        <a:pt x="163" y="292"/>
                        <a:pt x="163" y="292"/>
                      </a:cubicBezTo>
                      <a:cubicBezTo>
                        <a:pt x="162" y="292"/>
                        <a:pt x="162" y="292"/>
                        <a:pt x="162" y="292"/>
                      </a:cubicBezTo>
                      <a:cubicBezTo>
                        <a:pt x="163" y="292"/>
                        <a:pt x="163" y="292"/>
                        <a:pt x="163" y="292"/>
                      </a:cubicBezTo>
                      <a:cubicBezTo>
                        <a:pt x="163" y="292"/>
                        <a:pt x="163" y="292"/>
                        <a:pt x="163" y="292"/>
                      </a:cubicBezTo>
                      <a:cubicBezTo>
                        <a:pt x="163" y="292"/>
                        <a:pt x="163" y="292"/>
                        <a:pt x="163" y="292"/>
                      </a:cubicBezTo>
                      <a:cubicBezTo>
                        <a:pt x="163" y="292"/>
                        <a:pt x="163" y="292"/>
                        <a:pt x="163" y="292"/>
                      </a:cubicBezTo>
                      <a:cubicBezTo>
                        <a:pt x="163" y="292"/>
                        <a:pt x="164" y="291"/>
                        <a:pt x="164" y="291"/>
                      </a:cubicBezTo>
                      <a:cubicBezTo>
                        <a:pt x="164" y="291"/>
                        <a:pt x="164" y="291"/>
                        <a:pt x="164" y="291"/>
                      </a:cubicBezTo>
                      <a:cubicBezTo>
                        <a:pt x="164" y="291"/>
                        <a:pt x="164" y="292"/>
                        <a:pt x="164" y="292"/>
                      </a:cubicBezTo>
                      <a:cubicBezTo>
                        <a:pt x="163" y="292"/>
                        <a:pt x="163" y="292"/>
                        <a:pt x="163" y="292"/>
                      </a:cubicBezTo>
                      <a:cubicBezTo>
                        <a:pt x="163" y="293"/>
                        <a:pt x="163" y="293"/>
                        <a:pt x="163" y="293"/>
                      </a:cubicBezTo>
                      <a:cubicBezTo>
                        <a:pt x="163" y="293"/>
                        <a:pt x="163" y="293"/>
                        <a:pt x="163" y="293"/>
                      </a:cubicBezTo>
                      <a:cubicBezTo>
                        <a:pt x="164" y="293"/>
                        <a:pt x="164" y="293"/>
                        <a:pt x="164" y="293"/>
                      </a:cubicBezTo>
                      <a:cubicBezTo>
                        <a:pt x="164" y="292"/>
                        <a:pt x="164" y="292"/>
                        <a:pt x="165" y="292"/>
                      </a:cubicBezTo>
                      <a:cubicBezTo>
                        <a:pt x="165" y="292"/>
                        <a:pt x="165" y="292"/>
                        <a:pt x="165" y="292"/>
                      </a:cubicBezTo>
                      <a:cubicBezTo>
                        <a:pt x="165" y="292"/>
                        <a:pt x="165" y="292"/>
                        <a:pt x="165" y="292"/>
                      </a:cubicBezTo>
                      <a:cubicBezTo>
                        <a:pt x="165" y="292"/>
                        <a:pt x="166" y="292"/>
                        <a:pt x="166" y="292"/>
                      </a:cubicBezTo>
                      <a:cubicBezTo>
                        <a:pt x="166" y="292"/>
                        <a:pt x="166" y="292"/>
                        <a:pt x="166" y="292"/>
                      </a:cubicBezTo>
                      <a:cubicBezTo>
                        <a:pt x="166" y="292"/>
                        <a:pt x="167" y="292"/>
                        <a:pt x="167" y="292"/>
                      </a:cubicBezTo>
                      <a:cubicBezTo>
                        <a:pt x="167" y="291"/>
                        <a:pt x="167" y="291"/>
                        <a:pt x="167" y="291"/>
                      </a:cubicBezTo>
                      <a:cubicBezTo>
                        <a:pt x="167" y="291"/>
                        <a:pt x="168" y="291"/>
                        <a:pt x="168" y="291"/>
                      </a:cubicBezTo>
                      <a:cubicBezTo>
                        <a:pt x="167" y="290"/>
                        <a:pt x="167" y="290"/>
                        <a:pt x="167" y="290"/>
                      </a:cubicBezTo>
                      <a:cubicBezTo>
                        <a:pt x="167" y="290"/>
                        <a:pt x="167" y="289"/>
                        <a:pt x="168" y="289"/>
                      </a:cubicBezTo>
                      <a:cubicBezTo>
                        <a:pt x="170" y="289"/>
                        <a:pt x="170" y="289"/>
                        <a:pt x="170" y="289"/>
                      </a:cubicBezTo>
                      <a:cubicBezTo>
                        <a:pt x="170" y="289"/>
                        <a:pt x="171" y="288"/>
                        <a:pt x="171" y="288"/>
                      </a:cubicBezTo>
                      <a:cubicBezTo>
                        <a:pt x="172" y="288"/>
                        <a:pt x="172" y="288"/>
                        <a:pt x="172" y="288"/>
                      </a:cubicBezTo>
                      <a:cubicBezTo>
                        <a:pt x="172" y="288"/>
                        <a:pt x="173" y="288"/>
                        <a:pt x="173" y="288"/>
                      </a:cubicBezTo>
                      <a:cubicBezTo>
                        <a:pt x="174" y="288"/>
                        <a:pt x="174" y="288"/>
                        <a:pt x="174" y="288"/>
                      </a:cubicBezTo>
                      <a:cubicBezTo>
                        <a:pt x="175" y="288"/>
                        <a:pt x="175" y="288"/>
                        <a:pt x="175" y="288"/>
                      </a:cubicBezTo>
                      <a:cubicBezTo>
                        <a:pt x="175" y="288"/>
                        <a:pt x="175" y="288"/>
                        <a:pt x="175" y="288"/>
                      </a:cubicBezTo>
                      <a:cubicBezTo>
                        <a:pt x="174" y="288"/>
                        <a:pt x="174" y="288"/>
                        <a:pt x="174" y="288"/>
                      </a:cubicBezTo>
                      <a:cubicBezTo>
                        <a:pt x="174" y="288"/>
                        <a:pt x="174" y="288"/>
                        <a:pt x="174" y="288"/>
                      </a:cubicBezTo>
                      <a:cubicBezTo>
                        <a:pt x="175" y="288"/>
                        <a:pt x="175" y="288"/>
                        <a:pt x="175" y="288"/>
                      </a:cubicBezTo>
                      <a:cubicBezTo>
                        <a:pt x="176" y="288"/>
                        <a:pt x="176" y="288"/>
                        <a:pt x="176" y="288"/>
                      </a:cubicBezTo>
                      <a:cubicBezTo>
                        <a:pt x="176" y="289"/>
                        <a:pt x="176" y="289"/>
                        <a:pt x="177" y="289"/>
                      </a:cubicBezTo>
                      <a:cubicBezTo>
                        <a:pt x="178" y="289"/>
                        <a:pt x="178" y="289"/>
                        <a:pt x="178" y="289"/>
                      </a:cubicBezTo>
                      <a:cubicBezTo>
                        <a:pt x="178" y="289"/>
                        <a:pt x="178" y="289"/>
                        <a:pt x="178" y="289"/>
                      </a:cubicBezTo>
                      <a:cubicBezTo>
                        <a:pt x="178" y="289"/>
                        <a:pt x="178" y="289"/>
                        <a:pt x="178" y="289"/>
                      </a:cubicBezTo>
                      <a:cubicBezTo>
                        <a:pt x="178" y="289"/>
                        <a:pt x="177" y="289"/>
                        <a:pt x="177" y="289"/>
                      </a:cubicBezTo>
                      <a:cubicBezTo>
                        <a:pt x="179" y="289"/>
                        <a:pt x="179" y="289"/>
                        <a:pt x="179" y="289"/>
                      </a:cubicBezTo>
                      <a:cubicBezTo>
                        <a:pt x="179" y="289"/>
                        <a:pt x="179" y="289"/>
                        <a:pt x="179" y="289"/>
                      </a:cubicBezTo>
                      <a:cubicBezTo>
                        <a:pt x="179" y="289"/>
                        <a:pt x="179" y="290"/>
                        <a:pt x="178" y="290"/>
                      </a:cubicBezTo>
                      <a:cubicBezTo>
                        <a:pt x="178" y="290"/>
                        <a:pt x="176" y="289"/>
                        <a:pt x="174" y="289"/>
                      </a:cubicBezTo>
                      <a:cubicBezTo>
                        <a:pt x="172" y="288"/>
                        <a:pt x="168" y="290"/>
                        <a:pt x="168" y="290"/>
                      </a:cubicBezTo>
                      <a:cubicBezTo>
                        <a:pt x="168" y="290"/>
                        <a:pt x="168" y="290"/>
                        <a:pt x="168" y="290"/>
                      </a:cubicBezTo>
                      <a:cubicBezTo>
                        <a:pt x="168" y="290"/>
                        <a:pt x="168" y="290"/>
                        <a:pt x="168" y="290"/>
                      </a:cubicBezTo>
                      <a:cubicBezTo>
                        <a:pt x="169" y="290"/>
                        <a:pt x="169" y="290"/>
                        <a:pt x="169" y="291"/>
                      </a:cubicBezTo>
                      <a:cubicBezTo>
                        <a:pt x="169" y="291"/>
                        <a:pt x="170" y="290"/>
                        <a:pt x="170" y="290"/>
                      </a:cubicBezTo>
                      <a:cubicBezTo>
                        <a:pt x="170" y="290"/>
                        <a:pt x="170" y="290"/>
                        <a:pt x="171" y="290"/>
                      </a:cubicBezTo>
                      <a:cubicBezTo>
                        <a:pt x="171" y="290"/>
                        <a:pt x="171" y="290"/>
                        <a:pt x="171" y="290"/>
                      </a:cubicBezTo>
                      <a:cubicBezTo>
                        <a:pt x="171" y="290"/>
                        <a:pt x="171" y="290"/>
                        <a:pt x="171" y="290"/>
                      </a:cubicBezTo>
                      <a:cubicBezTo>
                        <a:pt x="169" y="291"/>
                        <a:pt x="169" y="291"/>
                        <a:pt x="169" y="291"/>
                      </a:cubicBezTo>
                      <a:cubicBezTo>
                        <a:pt x="169" y="291"/>
                        <a:pt x="169" y="291"/>
                        <a:pt x="169" y="291"/>
                      </a:cubicBezTo>
                      <a:cubicBezTo>
                        <a:pt x="169" y="291"/>
                        <a:pt x="168" y="292"/>
                        <a:pt x="167" y="292"/>
                      </a:cubicBezTo>
                      <a:cubicBezTo>
                        <a:pt x="167" y="292"/>
                        <a:pt x="166" y="292"/>
                        <a:pt x="166" y="292"/>
                      </a:cubicBezTo>
                      <a:cubicBezTo>
                        <a:pt x="166" y="292"/>
                        <a:pt x="165" y="293"/>
                        <a:pt x="165" y="293"/>
                      </a:cubicBezTo>
                      <a:cubicBezTo>
                        <a:pt x="165" y="293"/>
                        <a:pt x="165" y="293"/>
                        <a:pt x="165" y="293"/>
                      </a:cubicBezTo>
                      <a:cubicBezTo>
                        <a:pt x="165" y="293"/>
                        <a:pt x="165" y="293"/>
                        <a:pt x="165" y="293"/>
                      </a:cubicBezTo>
                      <a:cubicBezTo>
                        <a:pt x="164" y="293"/>
                        <a:pt x="164" y="293"/>
                        <a:pt x="164" y="293"/>
                      </a:cubicBezTo>
                      <a:cubicBezTo>
                        <a:pt x="163" y="294"/>
                        <a:pt x="163" y="294"/>
                        <a:pt x="163" y="294"/>
                      </a:cubicBezTo>
                      <a:cubicBezTo>
                        <a:pt x="163" y="294"/>
                        <a:pt x="163" y="294"/>
                        <a:pt x="163" y="294"/>
                      </a:cubicBezTo>
                      <a:cubicBezTo>
                        <a:pt x="163" y="294"/>
                        <a:pt x="164" y="294"/>
                        <a:pt x="163" y="295"/>
                      </a:cubicBezTo>
                      <a:cubicBezTo>
                        <a:pt x="163" y="295"/>
                        <a:pt x="163" y="295"/>
                        <a:pt x="163" y="295"/>
                      </a:cubicBezTo>
                      <a:cubicBezTo>
                        <a:pt x="163" y="295"/>
                        <a:pt x="163" y="295"/>
                        <a:pt x="163" y="295"/>
                      </a:cubicBezTo>
                      <a:cubicBezTo>
                        <a:pt x="163" y="295"/>
                        <a:pt x="163" y="296"/>
                        <a:pt x="163" y="296"/>
                      </a:cubicBezTo>
                      <a:cubicBezTo>
                        <a:pt x="163" y="296"/>
                        <a:pt x="163" y="296"/>
                        <a:pt x="163" y="296"/>
                      </a:cubicBezTo>
                      <a:cubicBezTo>
                        <a:pt x="163" y="296"/>
                        <a:pt x="163" y="296"/>
                        <a:pt x="163" y="296"/>
                      </a:cubicBezTo>
                      <a:cubicBezTo>
                        <a:pt x="163" y="296"/>
                        <a:pt x="163" y="295"/>
                        <a:pt x="163" y="295"/>
                      </a:cubicBezTo>
                      <a:cubicBezTo>
                        <a:pt x="164" y="294"/>
                        <a:pt x="164" y="294"/>
                        <a:pt x="164" y="294"/>
                      </a:cubicBezTo>
                      <a:cubicBezTo>
                        <a:pt x="164" y="294"/>
                        <a:pt x="165" y="294"/>
                        <a:pt x="165" y="294"/>
                      </a:cubicBezTo>
                      <a:cubicBezTo>
                        <a:pt x="165" y="294"/>
                        <a:pt x="166" y="294"/>
                        <a:pt x="166" y="294"/>
                      </a:cubicBezTo>
                      <a:cubicBezTo>
                        <a:pt x="165" y="295"/>
                        <a:pt x="165" y="295"/>
                        <a:pt x="165" y="295"/>
                      </a:cubicBezTo>
                      <a:cubicBezTo>
                        <a:pt x="165" y="295"/>
                        <a:pt x="165" y="295"/>
                        <a:pt x="165" y="295"/>
                      </a:cubicBezTo>
                      <a:cubicBezTo>
                        <a:pt x="165" y="295"/>
                        <a:pt x="165" y="295"/>
                        <a:pt x="165" y="295"/>
                      </a:cubicBezTo>
                      <a:cubicBezTo>
                        <a:pt x="167" y="294"/>
                        <a:pt x="167" y="294"/>
                        <a:pt x="167" y="294"/>
                      </a:cubicBezTo>
                      <a:cubicBezTo>
                        <a:pt x="167" y="294"/>
                        <a:pt x="167" y="294"/>
                        <a:pt x="167" y="294"/>
                      </a:cubicBezTo>
                      <a:cubicBezTo>
                        <a:pt x="167" y="294"/>
                        <a:pt x="167" y="294"/>
                        <a:pt x="167" y="294"/>
                      </a:cubicBezTo>
                      <a:cubicBezTo>
                        <a:pt x="167" y="295"/>
                        <a:pt x="167" y="295"/>
                        <a:pt x="167" y="295"/>
                      </a:cubicBezTo>
                      <a:cubicBezTo>
                        <a:pt x="166" y="295"/>
                        <a:pt x="166" y="295"/>
                        <a:pt x="166" y="295"/>
                      </a:cubicBezTo>
                      <a:cubicBezTo>
                        <a:pt x="166" y="295"/>
                        <a:pt x="166" y="296"/>
                        <a:pt x="166" y="296"/>
                      </a:cubicBezTo>
                      <a:cubicBezTo>
                        <a:pt x="167" y="296"/>
                        <a:pt x="167" y="295"/>
                        <a:pt x="167" y="295"/>
                      </a:cubicBezTo>
                      <a:cubicBezTo>
                        <a:pt x="167" y="295"/>
                        <a:pt x="167" y="295"/>
                        <a:pt x="167" y="295"/>
                      </a:cubicBezTo>
                      <a:cubicBezTo>
                        <a:pt x="167" y="295"/>
                        <a:pt x="168" y="295"/>
                        <a:pt x="168" y="296"/>
                      </a:cubicBezTo>
                      <a:cubicBezTo>
                        <a:pt x="168" y="296"/>
                        <a:pt x="167" y="296"/>
                        <a:pt x="167" y="296"/>
                      </a:cubicBezTo>
                      <a:cubicBezTo>
                        <a:pt x="166" y="296"/>
                        <a:pt x="166" y="296"/>
                        <a:pt x="166" y="296"/>
                      </a:cubicBezTo>
                      <a:cubicBezTo>
                        <a:pt x="166" y="296"/>
                        <a:pt x="166" y="296"/>
                        <a:pt x="166" y="296"/>
                      </a:cubicBezTo>
                      <a:cubicBezTo>
                        <a:pt x="166" y="296"/>
                        <a:pt x="167" y="296"/>
                        <a:pt x="167" y="297"/>
                      </a:cubicBezTo>
                      <a:cubicBezTo>
                        <a:pt x="167" y="297"/>
                        <a:pt x="167" y="297"/>
                        <a:pt x="166" y="297"/>
                      </a:cubicBezTo>
                      <a:cubicBezTo>
                        <a:pt x="166" y="297"/>
                        <a:pt x="166" y="297"/>
                        <a:pt x="166" y="297"/>
                      </a:cubicBezTo>
                      <a:cubicBezTo>
                        <a:pt x="166" y="297"/>
                        <a:pt x="165" y="297"/>
                        <a:pt x="165" y="297"/>
                      </a:cubicBezTo>
                      <a:cubicBezTo>
                        <a:pt x="165" y="297"/>
                        <a:pt x="165" y="297"/>
                        <a:pt x="165" y="297"/>
                      </a:cubicBezTo>
                      <a:cubicBezTo>
                        <a:pt x="166" y="297"/>
                        <a:pt x="166" y="297"/>
                        <a:pt x="166" y="297"/>
                      </a:cubicBezTo>
                      <a:cubicBezTo>
                        <a:pt x="166" y="297"/>
                        <a:pt x="166" y="297"/>
                        <a:pt x="166" y="298"/>
                      </a:cubicBezTo>
                      <a:cubicBezTo>
                        <a:pt x="166" y="298"/>
                        <a:pt x="166" y="298"/>
                        <a:pt x="167" y="298"/>
                      </a:cubicBezTo>
                      <a:cubicBezTo>
                        <a:pt x="167" y="298"/>
                        <a:pt x="167" y="298"/>
                        <a:pt x="167" y="298"/>
                      </a:cubicBezTo>
                      <a:cubicBezTo>
                        <a:pt x="167" y="298"/>
                        <a:pt x="167" y="298"/>
                        <a:pt x="167" y="298"/>
                      </a:cubicBezTo>
                      <a:cubicBezTo>
                        <a:pt x="167" y="298"/>
                        <a:pt x="167" y="299"/>
                        <a:pt x="167" y="299"/>
                      </a:cubicBezTo>
                      <a:cubicBezTo>
                        <a:pt x="166" y="299"/>
                        <a:pt x="166" y="299"/>
                        <a:pt x="166" y="299"/>
                      </a:cubicBezTo>
                      <a:cubicBezTo>
                        <a:pt x="166" y="299"/>
                        <a:pt x="166" y="299"/>
                        <a:pt x="166" y="299"/>
                      </a:cubicBezTo>
                      <a:cubicBezTo>
                        <a:pt x="166" y="299"/>
                        <a:pt x="166" y="299"/>
                        <a:pt x="166" y="299"/>
                      </a:cubicBezTo>
                      <a:cubicBezTo>
                        <a:pt x="166" y="300"/>
                        <a:pt x="166" y="300"/>
                        <a:pt x="166" y="300"/>
                      </a:cubicBezTo>
                      <a:cubicBezTo>
                        <a:pt x="166" y="300"/>
                        <a:pt x="166" y="300"/>
                        <a:pt x="166" y="300"/>
                      </a:cubicBezTo>
                      <a:cubicBezTo>
                        <a:pt x="166" y="300"/>
                        <a:pt x="166" y="300"/>
                        <a:pt x="166" y="300"/>
                      </a:cubicBezTo>
                      <a:cubicBezTo>
                        <a:pt x="166" y="300"/>
                        <a:pt x="166" y="300"/>
                        <a:pt x="166" y="300"/>
                      </a:cubicBezTo>
                      <a:cubicBezTo>
                        <a:pt x="166" y="300"/>
                        <a:pt x="167" y="300"/>
                        <a:pt x="167" y="300"/>
                      </a:cubicBezTo>
                      <a:cubicBezTo>
                        <a:pt x="167" y="299"/>
                        <a:pt x="167" y="299"/>
                        <a:pt x="167" y="299"/>
                      </a:cubicBezTo>
                      <a:cubicBezTo>
                        <a:pt x="167" y="299"/>
                        <a:pt x="167" y="299"/>
                        <a:pt x="167" y="299"/>
                      </a:cubicBezTo>
                      <a:cubicBezTo>
                        <a:pt x="167" y="299"/>
                        <a:pt x="167" y="299"/>
                        <a:pt x="167" y="299"/>
                      </a:cubicBezTo>
                      <a:cubicBezTo>
                        <a:pt x="168" y="299"/>
                        <a:pt x="168" y="299"/>
                        <a:pt x="168" y="299"/>
                      </a:cubicBezTo>
                      <a:cubicBezTo>
                        <a:pt x="168" y="299"/>
                        <a:pt x="168" y="300"/>
                        <a:pt x="168" y="300"/>
                      </a:cubicBezTo>
                      <a:cubicBezTo>
                        <a:pt x="167" y="300"/>
                        <a:pt x="167" y="300"/>
                        <a:pt x="167" y="300"/>
                      </a:cubicBezTo>
                      <a:cubicBezTo>
                        <a:pt x="167" y="300"/>
                        <a:pt x="166" y="301"/>
                        <a:pt x="166" y="301"/>
                      </a:cubicBezTo>
                      <a:cubicBezTo>
                        <a:pt x="166" y="301"/>
                        <a:pt x="167" y="301"/>
                        <a:pt x="167" y="301"/>
                      </a:cubicBezTo>
                      <a:cubicBezTo>
                        <a:pt x="167" y="300"/>
                        <a:pt x="167" y="300"/>
                        <a:pt x="167" y="300"/>
                      </a:cubicBezTo>
                      <a:cubicBezTo>
                        <a:pt x="168" y="300"/>
                        <a:pt x="168" y="300"/>
                        <a:pt x="168" y="300"/>
                      </a:cubicBezTo>
                      <a:cubicBezTo>
                        <a:pt x="169" y="300"/>
                        <a:pt x="169" y="300"/>
                        <a:pt x="169" y="300"/>
                      </a:cubicBezTo>
                      <a:cubicBezTo>
                        <a:pt x="169" y="300"/>
                        <a:pt x="169" y="299"/>
                        <a:pt x="169" y="299"/>
                      </a:cubicBezTo>
                      <a:cubicBezTo>
                        <a:pt x="169" y="299"/>
                        <a:pt x="169" y="299"/>
                        <a:pt x="169" y="299"/>
                      </a:cubicBezTo>
                      <a:cubicBezTo>
                        <a:pt x="169" y="299"/>
                        <a:pt x="169" y="299"/>
                        <a:pt x="169" y="298"/>
                      </a:cubicBezTo>
                      <a:cubicBezTo>
                        <a:pt x="169" y="298"/>
                        <a:pt x="170" y="298"/>
                        <a:pt x="170" y="298"/>
                      </a:cubicBezTo>
                      <a:cubicBezTo>
                        <a:pt x="170" y="298"/>
                        <a:pt x="170" y="298"/>
                        <a:pt x="170" y="298"/>
                      </a:cubicBezTo>
                      <a:cubicBezTo>
                        <a:pt x="170" y="298"/>
                        <a:pt x="170" y="298"/>
                        <a:pt x="170" y="298"/>
                      </a:cubicBezTo>
                      <a:cubicBezTo>
                        <a:pt x="170" y="298"/>
                        <a:pt x="170" y="298"/>
                        <a:pt x="171" y="298"/>
                      </a:cubicBezTo>
                      <a:cubicBezTo>
                        <a:pt x="171" y="298"/>
                        <a:pt x="171" y="298"/>
                        <a:pt x="171" y="298"/>
                      </a:cubicBezTo>
                      <a:cubicBezTo>
                        <a:pt x="172" y="298"/>
                        <a:pt x="172" y="298"/>
                        <a:pt x="172" y="298"/>
                      </a:cubicBezTo>
                      <a:cubicBezTo>
                        <a:pt x="172" y="298"/>
                        <a:pt x="172" y="298"/>
                        <a:pt x="172" y="298"/>
                      </a:cubicBezTo>
                      <a:cubicBezTo>
                        <a:pt x="172" y="298"/>
                        <a:pt x="172" y="298"/>
                        <a:pt x="172" y="298"/>
                      </a:cubicBezTo>
                      <a:cubicBezTo>
                        <a:pt x="173" y="298"/>
                        <a:pt x="173" y="298"/>
                        <a:pt x="173" y="298"/>
                      </a:cubicBezTo>
                      <a:cubicBezTo>
                        <a:pt x="173" y="298"/>
                        <a:pt x="173" y="298"/>
                        <a:pt x="173" y="298"/>
                      </a:cubicBezTo>
                      <a:cubicBezTo>
                        <a:pt x="173" y="298"/>
                        <a:pt x="173" y="298"/>
                        <a:pt x="173" y="298"/>
                      </a:cubicBezTo>
                      <a:cubicBezTo>
                        <a:pt x="173" y="299"/>
                        <a:pt x="173" y="299"/>
                        <a:pt x="173" y="299"/>
                      </a:cubicBezTo>
                      <a:cubicBezTo>
                        <a:pt x="172" y="299"/>
                        <a:pt x="172" y="299"/>
                        <a:pt x="172" y="299"/>
                      </a:cubicBezTo>
                      <a:cubicBezTo>
                        <a:pt x="172" y="299"/>
                        <a:pt x="172" y="299"/>
                        <a:pt x="171" y="299"/>
                      </a:cubicBezTo>
                      <a:cubicBezTo>
                        <a:pt x="171" y="300"/>
                        <a:pt x="171" y="300"/>
                        <a:pt x="171" y="300"/>
                      </a:cubicBezTo>
                      <a:cubicBezTo>
                        <a:pt x="171" y="300"/>
                        <a:pt x="171" y="300"/>
                        <a:pt x="171" y="300"/>
                      </a:cubicBezTo>
                      <a:cubicBezTo>
                        <a:pt x="171" y="300"/>
                        <a:pt x="170" y="300"/>
                        <a:pt x="170" y="300"/>
                      </a:cubicBezTo>
                      <a:cubicBezTo>
                        <a:pt x="168" y="302"/>
                        <a:pt x="168" y="302"/>
                        <a:pt x="168" y="302"/>
                      </a:cubicBezTo>
                      <a:cubicBezTo>
                        <a:pt x="168" y="302"/>
                        <a:pt x="167" y="302"/>
                        <a:pt x="167" y="302"/>
                      </a:cubicBezTo>
                      <a:cubicBezTo>
                        <a:pt x="167" y="302"/>
                        <a:pt x="167" y="302"/>
                        <a:pt x="167" y="302"/>
                      </a:cubicBezTo>
                      <a:cubicBezTo>
                        <a:pt x="166" y="302"/>
                        <a:pt x="166" y="302"/>
                        <a:pt x="166" y="302"/>
                      </a:cubicBezTo>
                      <a:cubicBezTo>
                        <a:pt x="166" y="302"/>
                        <a:pt x="166" y="302"/>
                        <a:pt x="166" y="302"/>
                      </a:cubicBezTo>
                      <a:cubicBezTo>
                        <a:pt x="166" y="302"/>
                        <a:pt x="166" y="303"/>
                        <a:pt x="166" y="303"/>
                      </a:cubicBezTo>
                      <a:cubicBezTo>
                        <a:pt x="167" y="303"/>
                        <a:pt x="167" y="303"/>
                        <a:pt x="167" y="303"/>
                      </a:cubicBezTo>
                      <a:cubicBezTo>
                        <a:pt x="167" y="303"/>
                        <a:pt x="167" y="304"/>
                        <a:pt x="167" y="304"/>
                      </a:cubicBezTo>
                      <a:cubicBezTo>
                        <a:pt x="166" y="305"/>
                        <a:pt x="166" y="305"/>
                        <a:pt x="166" y="305"/>
                      </a:cubicBezTo>
                      <a:cubicBezTo>
                        <a:pt x="166" y="305"/>
                        <a:pt x="166" y="305"/>
                        <a:pt x="166" y="305"/>
                      </a:cubicBezTo>
                      <a:cubicBezTo>
                        <a:pt x="167" y="305"/>
                        <a:pt x="167" y="305"/>
                        <a:pt x="167" y="305"/>
                      </a:cubicBezTo>
                      <a:cubicBezTo>
                        <a:pt x="167" y="305"/>
                        <a:pt x="167" y="305"/>
                        <a:pt x="167" y="305"/>
                      </a:cubicBezTo>
                      <a:cubicBezTo>
                        <a:pt x="167" y="306"/>
                        <a:pt x="167" y="306"/>
                        <a:pt x="167" y="306"/>
                      </a:cubicBezTo>
                      <a:cubicBezTo>
                        <a:pt x="166" y="306"/>
                        <a:pt x="166" y="306"/>
                        <a:pt x="166" y="306"/>
                      </a:cubicBezTo>
                      <a:cubicBezTo>
                        <a:pt x="166" y="306"/>
                        <a:pt x="166" y="306"/>
                        <a:pt x="166" y="306"/>
                      </a:cubicBezTo>
                      <a:cubicBezTo>
                        <a:pt x="166" y="306"/>
                        <a:pt x="166" y="306"/>
                        <a:pt x="166" y="306"/>
                      </a:cubicBezTo>
                      <a:cubicBezTo>
                        <a:pt x="166" y="306"/>
                        <a:pt x="167" y="306"/>
                        <a:pt x="167" y="306"/>
                      </a:cubicBezTo>
                      <a:cubicBezTo>
                        <a:pt x="167" y="306"/>
                        <a:pt x="167" y="306"/>
                        <a:pt x="167" y="306"/>
                      </a:cubicBezTo>
                      <a:cubicBezTo>
                        <a:pt x="167" y="306"/>
                        <a:pt x="167" y="306"/>
                        <a:pt x="167" y="306"/>
                      </a:cubicBezTo>
                      <a:cubicBezTo>
                        <a:pt x="167" y="307"/>
                        <a:pt x="167" y="307"/>
                        <a:pt x="167" y="307"/>
                      </a:cubicBezTo>
                      <a:cubicBezTo>
                        <a:pt x="168" y="307"/>
                        <a:pt x="168" y="307"/>
                        <a:pt x="168" y="307"/>
                      </a:cubicBezTo>
                      <a:cubicBezTo>
                        <a:pt x="168" y="307"/>
                        <a:pt x="168" y="307"/>
                        <a:pt x="168" y="307"/>
                      </a:cubicBezTo>
                      <a:cubicBezTo>
                        <a:pt x="168" y="307"/>
                        <a:pt x="168" y="307"/>
                        <a:pt x="168" y="307"/>
                      </a:cubicBezTo>
                      <a:cubicBezTo>
                        <a:pt x="168" y="307"/>
                        <a:pt x="168" y="308"/>
                        <a:pt x="168" y="308"/>
                      </a:cubicBezTo>
                      <a:cubicBezTo>
                        <a:pt x="167" y="308"/>
                        <a:pt x="167" y="307"/>
                        <a:pt x="167" y="307"/>
                      </a:cubicBezTo>
                      <a:cubicBezTo>
                        <a:pt x="167" y="307"/>
                        <a:pt x="166" y="307"/>
                        <a:pt x="166" y="308"/>
                      </a:cubicBezTo>
                      <a:cubicBezTo>
                        <a:pt x="166" y="308"/>
                        <a:pt x="167" y="308"/>
                        <a:pt x="167" y="308"/>
                      </a:cubicBezTo>
                      <a:cubicBezTo>
                        <a:pt x="167" y="308"/>
                        <a:pt x="168" y="308"/>
                        <a:pt x="168" y="308"/>
                      </a:cubicBezTo>
                      <a:cubicBezTo>
                        <a:pt x="168" y="308"/>
                        <a:pt x="168" y="308"/>
                        <a:pt x="167" y="308"/>
                      </a:cubicBezTo>
                      <a:cubicBezTo>
                        <a:pt x="167" y="308"/>
                        <a:pt x="167" y="308"/>
                        <a:pt x="167" y="308"/>
                      </a:cubicBezTo>
                      <a:cubicBezTo>
                        <a:pt x="167" y="308"/>
                        <a:pt x="167" y="308"/>
                        <a:pt x="167" y="308"/>
                      </a:cubicBezTo>
                      <a:cubicBezTo>
                        <a:pt x="167" y="308"/>
                        <a:pt x="168" y="308"/>
                        <a:pt x="168" y="308"/>
                      </a:cubicBezTo>
                      <a:cubicBezTo>
                        <a:pt x="169" y="308"/>
                        <a:pt x="169" y="308"/>
                        <a:pt x="169" y="308"/>
                      </a:cubicBezTo>
                      <a:cubicBezTo>
                        <a:pt x="169" y="308"/>
                        <a:pt x="170" y="308"/>
                        <a:pt x="170" y="308"/>
                      </a:cubicBezTo>
                      <a:cubicBezTo>
                        <a:pt x="170" y="308"/>
                        <a:pt x="170" y="307"/>
                        <a:pt x="170" y="307"/>
                      </a:cubicBezTo>
                      <a:cubicBezTo>
                        <a:pt x="169" y="307"/>
                        <a:pt x="169" y="307"/>
                        <a:pt x="170" y="307"/>
                      </a:cubicBezTo>
                      <a:cubicBezTo>
                        <a:pt x="170" y="307"/>
                        <a:pt x="170" y="306"/>
                        <a:pt x="171" y="306"/>
                      </a:cubicBezTo>
                      <a:cubicBezTo>
                        <a:pt x="171" y="305"/>
                        <a:pt x="171" y="305"/>
                        <a:pt x="172" y="305"/>
                      </a:cubicBezTo>
                      <a:cubicBezTo>
                        <a:pt x="172" y="305"/>
                        <a:pt x="171" y="304"/>
                        <a:pt x="172" y="304"/>
                      </a:cubicBezTo>
                      <a:cubicBezTo>
                        <a:pt x="172" y="304"/>
                        <a:pt x="172" y="304"/>
                        <a:pt x="173" y="303"/>
                      </a:cubicBezTo>
                      <a:cubicBezTo>
                        <a:pt x="173" y="303"/>
                        <a:pt x="173" y="303"/>
                        <a:pt x="173" y="302"/>
                      </a:cubicBezTo>
                      <a:cubicBezTo>
                        <a:pt x="173" y="302"/>
                        <a:pt x="173" y="302"/>
                        <a:pt x="173" y="302"/>
                      </a:cubicBezTo>
                      <a:cubicBezTo>
                        <a:pt x="173" y="302"/>
                        <a:pt x="173" y="301"/>
                        <a:pt x="174" y="301"/>
                      </a:cubicBezTo>
                      <a:cubicBezTo>
                        <a:pt x="174" y="301"/>
                        <a:pt x="174" y="301"/>
                        <a:pt x="174" y="301"/>
                      </a:cubicBezTo>
                      <a:cubicBezTo>
                        <a:pt x="174" y="301"/>
                        <a:pt x="175" y="302"/>
                        <a:pt x="175" y="302"/>
                      </a:cubicBezTo>
                      <a:cubicBezTo>
                        <a:pt x="175" y="302"/>
                        <a:pt x="175" y="302"/>
                        <a:pt x="175" y="302"/>
                      </a:cubicBezTo>
                      <a:cubicBezTo>
                        <a:pt x="175" y="302"/>
                        <a:pt x="174" y="302"/>
                        <a:pt x="174" y="303"/>
                      </a:cubicBezTo>
                      <a:cubicBezTo>
                        <a:pt x="173" y="303"/>
                        <a:pt x="173" y="303"/>
                        <a:pt x="173" y="303"/>
                      </a:cubicBezTo>
                      <a:cubicBezTo>
                        <a:pt x="173" y="303"/>
                        <a:pt x="173" y="304"/>
                        <a:pt x="173" y="304"/>
                      </a:cubicBezTo>
                      <a:cubicBezTo>
                        <a:pt x="173" y="304"/>
                        <a:pt x="173" y="304"/>
                        <a:pt x="174" y="304"/>
                      </a:cubicBezTo>
                      <a:cubicBezTo>
                        <a:pt x="174" y="304"/>
                        <a:pt x="174" y="304"/>
                        <a:pt x="174" y="304"/>
                      </a:cubicBezTo>
                      <a:cubicBezTo>
                        <a:pt x="175" y="304"/>
                        <a:pt x="175" y="304"/>
                        <a:pt x="175" y="304"/>
                      </a:cubicBezTo>
                      <a:cubicBezTo>
                        <a:pt x="175" y="304"/>
                        <a:pt x="175" y="304"/>
                        <a:pt x="175" y="304"/>
                      </a:cubicBezTo>
                      <a:cubicBezTo>
                        <a:pt x="175" y="304"/>
                        <a:pt x="175" y="303"/>
                        <a:pt x="175" y="303"/>
                      </a:cubicBezTo>
                      <a:cubicBezTo>
                        <a:pt x="175" y="303"/>
                        <a:pt x="174" y="303"/>
                        <a:pt x="174" y="303"/>
                      </a:cubicBezTo>
                      <a:cubicBezTo>
                        <a:pt x="174" y="303"/>
                        <a:pt x="175" y="303"/>
                        <a:pt x="175" y="303"/>
                      </a:cubicBezTo>
                      <a:cubicBezTo>
                        <a:pt x="175" y="303"/>
                        <a:pt x="175" y="303"/>
                        <a:pt x="175" y="303"/>
                      </a:cubicBezTo>
                      <a:cubicBezTo>
                        <a:pt x="176" y="303"/>
                        <a:pt x="176" y="303"/>
                        <a:pt x="176" y="303"/>
                      </a:cubicBezTo>
                      <a:cubicBezTo>
                        <a:pt x="177" y="302"/>
                        <a:pt x="177" y="302"/>
                        <a:pt x="177" y="302"/>
                      </a:cubicBezTo>
                      <a:cubicBezTo>
                        <a:pt x="177" y="302"/>
                        <a:pt x="177" y="302"/>
                        <a:pt x="177" y="302"/>
                      </a:cubicBezTo>
                      <a:cubicBezTo>
                        <a:pt x="177" y="302"/>
                        <a:pt x="178" y="302"/>
                        <a:pt x="178" y="302"/>
                      </a:cubicBezTo>
                      <a:cubicBezTo>
                        <a:pt x="178" y="302"/>
                        <a:pt x="178" y="302"/>
                        <a:pt x="178" y="302"/>
                      </a:cubicBezTo>
                      <a:cubicBezTo>
                        <a:pt x="178" y="302"/>
                        <a:pt x="178" y="302"/>
                        <a:pt x="178" y="302"/>
                      </a:cubicBezTo>
                      <a:cubicBezTo>
                        <a:pt x="178" y="302"/>
                        <a:pt x="178" y="302"/>
                        <a:pt x="178" y="302"/>
                      </a:cubicBezTo>
                      <a:cubicBezTo>
                        <a:pt x="178" y="302"/>
                        <a:pt x="177" y="302"/>
                        <a:pt x="177" y="301"/>
                      </a:cubicBezTo>
                      <a:cubicBezTo>
                        <a:pt x="177" y="301"/>
                        <a:pt x="177" y="301"/>
                        <a:pt x="177" y="301"/>
                      </a:cubicBezTo>
                      <a:cubicBezTo>
                        <a:pt x="177" y="300"/>
                        <a:pt x="177" y="299"/>
                        <a:pt x="177" y="299"/>
                      </a:cubicBezTo>
                      <a:cubicBezTo>
                        <a:pt x="177" y="299"/>
                        <a:pt x="177" y="299"/>
                        <a:pt x="177" y="299"/>
                      </a:cubicBezTo>
                      <a:cubicBezTo>
                        <a:pt x="177" y="299"/>
                        <a:pt x="176" y="299"/>
                        <a:pt x="176" y="299"/>
                      </a:cubicBezTo>
                      <a:cubicBezTo>
                        <a:pt x="175" y="297"/>
                        <a:pt x="175" y="297"/>
                        <a:pt x="175" y="297"/>
                      </a:cubicBezTo>
                      <a:cubicBezTo>
                        <a:pt x="175" y="296"/>
                        <a:pt x="175" y="296"/>
                        <a:pt x="175" y="296"/>
                      </a:cubicBezTo>
                      <a:cubicBezTo>
                        <a:pt x="175" y="296"/>
                        <a:pt x="175" y="296"/>
                        <a:pt x="175" y="296"/>
                      </a:cubicBezTo>
                      <a:cubicBezTo>
                        <a:pt x="175" y="296"/>
                        <a:pt x="175" y="296"/>
                        <a:pt x="175" y="296"/>
                      </a:cubicBezTo>
                      <a:cubicBezTo>
                        <a:pt x="176" y="297"/>
                        <a:pt x="176" y="297"/>
                        <a:pt x="176" y="297"/>
                      </a:cubicBezTo>
                      <a:cubicBezTo>
                        <a:pt x="176" y="297"/>
                        <a:pt x="176" y="297"/>
                        <a:pt x="176" y="297"/>
                      </a:cubicBezTo>
                      <a:cubicBezTo>
                        <a:pt x="177" y="296"/>
                        <a:pt x="177" y="296"/>
                        <a:pt x="177" y="296"/>
                      </a:cubicBezTo>
                      <a:cubicBezTo>
                        <a:pt x="177" y="296"/>
                        <a:pt x="177" y="296"/>
                        <a:pt x="178" y="296"/>
                      </a:cubicBezTo>
                      <a:cubicBezTo>
                        <a:pt x="178" y="296"/>
                        <a:pt x="178" y="296"/>
                        <a:pt x="178" y="297"/>
                      </a:cubicBezTo>
                      <a:cubicBezTo>
                        <a:pt x="177" y="297"/>
                        <a:pt x="177" y="297"/>
                        <a:pt x="177" y="297"/>
                      </a:cubicBezTo>
                      <a:cubicBezTo>
                        <a:pt x="177" y="297"/>
                        <a:pt x="177" y="297"/>
                        <a:pt x="177" y="297"/>
                      </a:cubicBezTo>
                      <a:cubicBezTo>
                        <a:pt x="177" y="298"/>
                        <a:pt x="177" y="298"/>
                        <a:pt x="177" y="298"/>
                      </a:cubicBezTo>
                      <a:cubicBezTo>
                        <a:pt x="177" y="299"/>
                        <a:pt x="177" y="299"/>
                        <a:pt x="177" y="299"/>
                      </a:cubicBezTo>
                      <a:cubicBezTo>
                        <a:pt x="177" y="299"/>
                        <a:pt x="178" y="299"/>
                        <a:pt x="178" y="299"/>
                      </a:cubicBezTo>
                      <a:cubicBezTo>
                        <a:pt x="178" y="300"/>
                        <a:pt x="178" y="300"/>
                        <a:pt x="178" y="300"/>
                      </a:cubicBezTo>
                      <a:cubicBezTo>
                        <a:pt x="178" y="300"/>
                        <a:pt x="178" y="300"/>
                        <a:pt x="178" y="300"/>
                      </a:cubicBezTo>
                      <a:cubicBezTo>
                        <a:pt x="178" y="301"/>
                        <a:pt x="178" y="301"/>
                        <a:pt x="178" y="301"/>
                      </a:cubicBezTo>
                      <a:cubicBezTo>
                        <a:pt x="178" y="302"/>
                        <a:pt x="178" y="302"/>
                        <a:pt x="178" y="302"/>
                      </a:cubicBezTo>
                      <a:cubicBezTo>
                        <a:pt x="179" y="302"/>
                        <a:pt x="179" y="302"/>
                        <a:pt x="179" y="302"/>
                      </a:cubicBezTo>
                      <a:cubicBezTo>
                        <a:pt x="180" y="302"/>
                        <a:pt x="180" y="302"/>
                        <a:pt x="180" y="302"/>
                      </a:cubicBezTo>
                      <a:cubicBezTo>
                        <a:pt x="180" y="302"/>
                        <a:pt x="180" y="302"/>
                        <a:pt x="180" y="302"/>
                      </a:cubicBezTo>
                      <a:cubicBezTo>
                        <a:pt x="180" y="302"/>
                        <a:pt x="181" y="302"/>
                        <a:pt x="181" y="302"/>
                      </a:cubicBezTo>
                      <a:cubicBezTo>
                        <a:pt x="182" y="301"/>
                        <a:pt x="182" y="301"/>
                        <a:pt x="182" y="301"/>
                      </a:cubicBezTo>
                      <a:cubicBezTo>
                        <a:pt x="182" y="301"/>
                        <a:pt x="182" y="301"/>
                        <a:pt x="182" y="301"/>
                      </a:cubicBezTo>
                      <a:cubicBezTo>
                        <a:pt x="182" y="301"/>
                        <a:pt x="182" y="301"/>
                        <a:pt x="182" y="301"/>
                      </a:cubicBezTo>
                      <a:cubicBezTo>
                        <a:pt x="182" y="301"/>
                        <a:pt x="182" y="302"/>
                        <a:pt x="182" y="302"/>
                      </a:cubicBezTo>
                      <a:cubicBezTo>
                        <a:pt x="182" y="302"/>
                        <a:pt x="182" y="302"/>
                        <a:pt x="182" y="302"/>
                      </a:cubicBezTo>
                      <a:cubicBezTo>
                        <a:pt x="182" y="302"/>
                        <a:pt x="182" y="302"/>
                        <a:pt x="182" y="302"/>
                      </a:cubicBezTo>
                      <a:cubicBezTo>
                        <a:pt x="181" y="302"/>
                        <a:pt x="181" y="302"/>
                        <a:pt x="181" y="302"/>
                      </a:cubicBezTo>
                      <a:cubicBezTo>
                        <a:pt x="181" y="303"/>
                        <a:pt x="182" y="303"/>
                        <a:pt x="182" y="303"/>
                      </a:cubicBezTo>
                      <a:cubicBezTo>
                        <a:pt x="182" y="303"/>
                        <a:pt x="182" y="303"/>
                        <a:pt x="183" y="303"/>
                      </a:cubicBezTo>
                      <a:cubicBezTo>
                        <a:pt x="183" y="303"/>
                        <a:pt x="183" y="303"/>
                        <a:pt x="183" y="303"/>
                      </a:cubicBezTo>
                      <a:cubicBezTo>
                        <a:pt x="183" y="303"/>
                        <a:pt x="183" y="303"/>
                        <a:pt x="183" y="303"/>
                      </a:cubicBezTo>
                      <a:cubicBezTo>
                        <a:pt x="183" y="303"/>
                        <a:pt x="183" y="303"/>
                        <a:pt x="183" y="303"/>
                      </a:cubicBezTo>
                      <a:cubicBezTo>
                        <a:pt x="183" y="303"/>
                        <a:pt x="183" y="303"/>
                        <a:pt x="183" y="303"/>
                      </a:cubicBezTo>
                      <a:cubicBezTo>
                        <a:pt x="183" y="303"/>
                        <a:pt x="182" y="303"/>
                        <a:pt x="182" y="304"/>
                      </a:cubicBezTo>
                      <a:cubicBezTo>
                        <a:pt x="182" y="304"/>
                        <a:pt x="183" y="305"/>
                        <a:pt x="184" y="306"/>
                      </a:cubicBezTo>
                      <a:cubicBezTo>
                        <a:pt x="184" y="306"/>
                        <a:pt x="184" y="306"/>
                        <a:pt x="184" y="306"/>
                      </a:cubicBezTo>
                      <a:cubicBezTo>
                        <a:pt x="184" y="306"/>
                        <a:pt x="184" y="306"/>
                        <a:pt x="184" y="306"/>
                      </a:cubicBezTo>
                      <a:cubicBezTo>
                        <a:pt x="184" y="306"/>
                        <a:pt x="184" y="306"/>
                        <a:pt x="185" y="306"/>
                      </a:cubicBezTo>
                      <a:cubicBezTo>
                        <a:pt x="185" y="306"/>
                        <a:pt x="185" y="306"/>
                        <a:pt x="185" y="306"/>
                      </a:cubicBezTo>
                      <a:cubicBezTo>
                        <a:pt x="186" y="307"/>
                        <a:pt x="186" y="307"/>
                        <a:pt x="186" y="307"/>
                      </a:cubicBezTo>
                      <a:cubicBezTo>
                        <a:pt x="186" y="307"/>
                        <a:pt x="186" y="307"/>
                        <a:pt x="186" y="307"/>
                      </a:cubicBezTo>
                      <a:cubicBezTo>
                        <a:pt x="186" y="307"/>
                        <a:pt x="186" y="307"/>
                        <a:pt x="186" y="307"/>
                      </a:cubicBezTo>
                      <a:cubicBezTo>
                        <a:pt x="186" y="307"/>
                        <a:pt x="182" y="305"/>
                        <a:pt x="182" y="305"/>
                      </a:cubicBezTo>
                      <a:cubicBezTo>
                        <a:pt x="181" y="305"/>
                        <a:pt x="181" y="304"/>
                        <a:pt x="181" y="304"/>
                      </a:cubicBezTo>
                      <a:cubicBezTo>
                        <a:pt x="181" y="303"/>
                        <a:pt x="181" y="303"/>
                        <a:pt x="180" y="303"/>
                      </a:cubicBezTo>
                      <a:cubicBezTo>
                        <a:pt x="180" y="303"/>
                        <a:pt x="179" y="303"/>
                        <a:pt x="179" y="303"/>
                      </a:cubicBezTo>
                      <a:cubicBezTo>
                        <a:pt x="179" y="303"/>
                        <a:pt x="178" y="303"/>
                        <a:pt x="178" y="303"/>
                      </a:cubicBezTo>
                      <a:cubicBezTo>
                        <a:pt x="178" y="303"/>
                        <a:pt x="178" y="303"/>
                        <a:pt x="178" y="303"/>
                      </a:cubicBezTo>
                      <a:cubicBezTo>
                        <a:pt x="178" y="303"/>
                        <a:pt x="178" y="303"/>
                        <a:pt x="178" y="303"/>
                      </a:cubicBezTo>
                      <a:cubicBezTo>
                        <a:pt x="179" y="303"/>
                        <a:pt x="179" y="303"/>
                        <a:pt x="179" y="303"/>
                      </a:cubicBezTo>
                      <a:cubicBezTo>
                        <a:pt x="179" y="303"/>
                        <a:pt x="179" y="304"/>
                        <a:pt x="179" y="304"/>
                      </a:cubicBezTo>
                      <a:cubicBezTo>
                        <a:pt x="178" y="303"/>
                        <a:pt x="178" y="303"/>
                        <a:pt x="178" y="303"/>
                      </a:cubicBezTo>
                      <a:cubicBezTo>
                        <a:pt x="177" y="303"/>
                        <a:pt x="177" y="303"/>
                        <a:pt x="177" y="303"/>
                      </a:cubicBezTo>
                      <a:cubicBezTo>
                        <a:pt x="177" y="303"/>
                        <a:pt x="176" y="304"/>
                        <a:pt x="176" y="304"/>
                      </a:cubicBezTo>
                      <a:cubicBezTo>
                        <a:pt x="176" y="304"/>
                        <a:pt x="176" y="304"/>
                        <a:pt x="176" y="304"/>
                      </a:cubicBezTo>
                      <a:cubicBezTo>
                        <a:pt x="176" y="304"/>
                        <a:pt x="176" y="304"/>
                        <a:pt x="176" y="304"/>
                      </a:cubicBezTo>
                      <a:cubicBezTo>
                        <a:pt x="176" y="304"/>
                        <a:pt x="176" y="304"/>
                        <a:pt x="176" y="304"/>
                      </a:cubicBezTo>
                      <a:cubicBezTo>
                        <a:pt x="176" y="304"/>
                        <a:pt x="176" y="304"/>
                        <a:pt x="176" y="304"/>
                      </a:cubicBezTo>
                      <a:cubicBezTo>
                        <a:pt x="176" y="304"/>
                        <a:pt x="177" y="304"/>
                        <a:pt x="177" y="304"/>
                      </a:cubicBezTo>
                      <a:cubicBezTo>
                        <a:pt x="177" y="304"/>
                        <a:pt x="178" y="304"/>
                        <a:pt x="178" y="304"/>
                      </a:cubicBezTo>
                      <a:cubicBezTo>
                        <a:pt x="178" y="304"/>
                        <a:pt x="178" y="305"/>
                        <a:pt x="178" y="305"/>
                      </a:cubicBezTo>
                      <a:cubicBezTo>
                        <a:pt x="178" y="305"/>
                        <a:pt x="178" y="305"/>
                        <a:pt x="178" y="305"/>
                      </a:cubicBezTo>
                      <a:cubicBezTo>
                        <a:pt x="179" y="305"/>
                        <a:pt x="179" y="305"/>
                        <a:pt x="179" y="305"/>
                      </a:cubicBezTo>
                      <a:cubicBezTo>
                        <a:pt x="180" y="305"/>
                        <a:pt x="180" y="305"/>
                        <a:pt x="180" y="305"/>
                      </a:cubicBezTo>
                      <a:cubicBezTo>
                        <a:pt x="180" y="305"/>
                        <a:pt x="179" y="305"/>
                        <a:pt x="179" y="305"/>
                      </a:cubicBezTo>
                      <a:cubicBezTo>
                        <a:pt x="178" y="305"/>
                        <a:pt x="178" y="305"/>
                        <a:pt x="178" y="305"/>
                      </a:cubicBezTo>
                      <a:cubicBezTo>
                        <a:pt x="178" y="305"/>
                        <a:pt x="178" y="305"/>
                        <a:pt x="178" y="306"/>
                      </a:cubicBezTo>
                      <a:cubicBezTo>
                        <a:pt x="180" y="306"/>
                        <a:pt x="180" y="306"/>
                        <a:pt x="180" y="306"/>
                      </a:cubicBezTo>
                      <a:cubicBezTo>
                        <a:pt x="180" y="306"/>
                        <a:pt x="180" y="306"/>
                        <a:pt x="180" y="306"/>
                      </a:cubicBezTo>
                      <a:cubicBezTo>
                        <a:pt x="181" y="306"/>
                        <a:pt x="181" y="306"/>
                        <a:pt x="181" y="306"/>
                      </a:cubicBezTo>
                      <a:cubicBezTo>
                        <a:pt x="181" y="306"/>
                        <a:pt x="181" y="306"/>
                        <a:pt x="181" y="306"/>
                      </a:cubicBezTo>
                      <a:cubicBezTo>
                        <a:pt x="181" y="306"/>
                        <a:pt x="182" y="306"/>
                        <a:pt x="182" y="306"/>
                      </a:cubicBezTo>
                      <a:cubicBezTo>
                        <a:pt x="182" y="306"/>
                        <a:pt x="181" y="306"/>
                        <a:pt x="181" y="306"/>
                      </a:cubicBezTo>
                      <a:cubicBezTo>
                        <a:pt x="181" y="306"/>
                        <a:pt x="181" y="306"/>
                        <a:pt x="181" y="306"/>
                      </a:cubicBezTo>
                      <a:cubicBezTo>
                        <a:pt x="181" y="306"/>
                        <a:pt x="180" y="307"/>
                        <a:pt x="180" y="307"/>
                      </a:cubicBezTo>
                      <a:cubicBezTo>
                        <a:pt x="179" y="306"/>
                        <a:pt x="179" y="306"/>
                        <a:pt x="179" y="306"/>
                      </a:cubicBezTo>
                      <a:cubicBezTo>
                        <a:pt x="178" y="306"/>
                        <a:pt x="178" y="306"/>
                        <a:pt x="178" y="306"/>
                      </a:cubicBezTo>
                      <a:cubicBezTo>
                        <a:pt x="178" y="306"/>
                        <a:pt x="178" y="306"/>
                        <a:pt x="178" y="306"/>
                      </a:cubicBezTo>
                      <a:cubicBezTo>
                        <a:pt x="178" y="306"/>
                        <a:pt x="178" y="307"/>
                        <a:pt x="178" y="307"/>
                      </a:cubicBezTo>
                      <a:cubicBezTo>
                        <a:pt x="178" y="307"/>
                        <a:pt x="178" y="307"/>
                        <a:pt x="178" y="307"/>
                      </a:cubicBezTo>
                      <a:cubicBezTo>
                        <a:pt x="177" y="306"/>
                        <a:pt x="177" y="306"/>
                        <a:pt x="177" y="306"/>
                      </a:cubicBezTo>
                      <a:cubicBezTo>
                        <a:pt x="177" y="306"/>
                        <a:pt x="177" y="306"/>
                        <a:pt x="177" y="306"/>
                      </a:cubicBezTo>
                      <a:cubicBezTo>
                        <a:pt x="175" y="307"/>
                        <a:pt x="175" y="307"/>
                        <a:pt x="175" y="307"/>
                      </a:cubicBezTo>
                      <a:cubicBezTo>
                        <a:pt x="175" y="307"/>
                        <a:pt x="175" y="308"/>
                        <a:pt x="175" y="308"/>
                      </a:cubicBezTo>
                      <a:cubicBezTo>
                        <a:pt x="175" y="308"/>
                        <a:pt x="176" y="308"/>
                        <a:pt x="176" y="308"/>
                      </a:cubicBezTo>
                      <a:cubicBezTo>
                        <a:pt x="176" y="308"/>
                        <a:pt x="176" y="308"/>
                        <a:pt x="176" y="308"/>
                      </a:cubicBezTo>
                      <a:cubicBezTo>
                        <a:pt x="176" y="308"/>
                        <a:pt x="176" y="308"/>
                        <a:pt x="176" y="308"/>
                      </a:cubicBezTo>
                      <a:cubicBezTo>
                        <a:pt x="176" y="308"/>
                        <a:pt x="176" y="308"/>
                        <a:pt x="176" y="308"/>
                      </a:cubicBezTo>
                      <a:cubicBezTo>
                        <a:pt x="176" y="308"/>
                        <a:pt x="176" y="308"/>
                        <a:pt x="176" y="308"/>
                      </a:cubicBezTo>
                      <a:cubicBezTo>
                        <a:pt x="176" y="308"/>
                        <a:pt x="175" y="308"/>
                        <a:pt x="175" y="308"/>
                      </a:cubicBezTo>
                      <a:cubicBezTo>
                        <a:pt x="173" y="308"/>
                        <a:pt x="173" y="308"/>
                        <a:pt x="173" y="308"/>
                      </a:cubicBezTo>
                      <a:cubicBezTo>
                        <a:pt x="173" y="309"/>
                        <a:pt x="173" y="309"/>
                        <a:pt x="173" y="309"/>
                      </a:cubicBezTo>
                      <a:cubicBezTo>
                        <a:pt x="173" y="309"/>
                        <a:pt x="172" y="308"/>
                        <a:pt x="172" y="308"/>
                      </a:cubicBezTo>
                      <a:cubicBezTo>
                        <a:pt x="171" y="308"/>
                        <a:pt x="170" y="308"/>
                        <a:pt x="170" y="308"/>
                      </a:cubicBezTo>
                      <a:cubicBezTo>
                        <a:pt x="170" y="308"/>
                        <a:pt x="169" y="308"/>
                        <a:pt x="169" y="308"/>
                      </a:cubicBezTo>
                      <a:cubicBezTo>
                        <a:pt x="169" y="308"/>
                        <a:pt x="169" y="308"/>
                        <a:pt x="169" y="308"/>
                      </a:cubicBezTo>
                      <a:cubicBezTo>
                        <a:pt x="169" y="308"/>
                        <a:pt x="169" y="309"/>
                        <a:pt x="169" y="309"/>
                      </a:cubicBezTo>
                      <a:cubicBezTo>
                        <a:pt x="169" y="309"/>
                        <a:pt x="170" y="309"/>
                        <a:pt x="170" y="309"/>
                      </a:cubicBezTo>
                      <a:cubicBezTo>
                        <a:pt x="171" y="309"/>
                        <a:pt x="171" y="309"/>
                        <a:pt x="171" y="309"/>
                      </a:cubicBezTo>
                      <a:cubicBezTo>
                        <a:pt x="171" y="309"/>
                        <a:pt x="171" y="309"/>
                        <a:pt x="171" y="309"/>
                      </a:cubicBezTo>
                      <a:cubicBezTo>
                        <a:pt x="172" y="309"/>
                        <a:pt x="172" y="309"/>
                        <a:pt x="172" y="309"/>
                      </a:cubicBezTo>
                      <a:cubicBezTo>
                        <a:pt x="172" y="309"/>
                        <a:pt x="172" y="309"/>
                        <a:pt x="172" y="309"/>
                      </a:cubicBezTo>
                      <a:cubicBezTo>
                        <a:pt x="171" y="309"/>
                        <a:pt x="171" y="309"/>
                        <a:pt x="171" y="309"/>
                      </a:cubicBezTo>
                      <a:cubicBezTo>
                        <a:pt x="170" y="309"/>
                        <a:pt x="170" y="309"/>
                        <a:pt x="170" y="309"/>
                      </a:cubicBezTo>
                      <a:cubicBezTo>
                        <a:pt x="170" y="309"/>
                        <a:pt x="170" y="309"/>
                        <a:pt x="170" y="309"/>
                      </a:cubicBezTo>
                      <a:cubicBezTo>
                        <a:pt x="170" y="310"/>
                        <a:pt x="171" y="310"/>
                        <a:pt x="171" y="310"/>
                      </a:cubicBezTo>
                      <a:cubicBezTo>
                        <a:pt x="177" y="308"/>
                        <a:pt x="177" y="308"/>
                        <a:pt x="177" y="308"/>
                      </a:cubicBezTo>
                      <a:cubicBezTo>
                        <a:pt x="178" y="308"/>
                        <a:pt x="178" y="308"/>
                        <a:pt x="178" y="308"/>
                      </a:cubicBezTo>
                      <a:cubicBezTo>
                        <a:pt x="178" y="308"/>
                        <a:pt x="179" y="308"/>
                        <a:pt x="179" y="309"/>
                      </a:cubicBezTo>
                      <a:cubicBezTo>
                        <a:pt x="179" y="309"/>
                        <a:pt x="179" y="309"/>
                        <a:pt x="179" y="309"/>
                      </a:cubicBezTo>
                      <a:cubicBezTo>
                        <a:pt x="179" y="309"/>
                        <a:pt x="178" y="309"/>
                        <a:pt x="178" y="309"/>
                      </a:cubicBezTo>
                      <a:cubicBezTo>
                        <a:pt x="178" y="309"/>
                        <a:pt x="178" y="309"/>
                        <a:pt x="178" y="309"/>
                      </a:cubicBezTo>
                      <a:cubicBezTo>
                        <a:pt x="178" y="309"/>
                        <a:pt x="177" y="309"/>
                        <a:pt x="177" y="310"/>
                      </a:cubicBezTo>
                      <a:cubicBezTo>
                        <a:pt x="176" y="310"/>
                        <a:pt x="173" y="310"/>
                        <a:pt x="173" y="310"/>
                      </a:cubicBezTo>
                      <a:cubicBezTo>
                        <a:pt x="173" y="310"/>
                        <a:pt x="173" y="310"/>
                        <a:pt x="173" y="310"/>
                      </a:cubicBezTo>
                      <a:cubicBezTo>
                        <a:pt x="173" y="310"/>
                        <a:pt x="173" y="311"/>
                        <a:pt x="172" y="311"/>
                      </a:cubicBezTo>
                      <a:cubicBezTo>
                        <a:pt x="172" y="311"/>
                        <a:pt x="172" y="310"/>
                        <a:pt x="171" y="310"/>
                      </a:cubicBezTo>
                      <a:cubicBezTo>
                        <a:pt x="170" y="311"/>
                        <a:pt x="170" y="311"/>
                        <a:pt x="170" y="311"/>
                      </a:cubicBezTo>
                      <a:cubicBezTo>
                        <a:pt x="170" y="311"/>
                        <a:pt x="170" y="311"/>
                        <a:pt x="170" y="311"/>
                      </a:cubicBezTo>
                      <a:cubicBezTo>
                        <a:pt x="170" y="311"/>
                        <a:pt x="170" y="311"/>
                        <a:pt x="170" y="311"/>
                      </a:cubicBezTo>
                      <a:cubicBezTo>
                        <a:pt x="171" y="311"/>
                        <a:pt x="171" y="311"/>
                        <a:pt x="171" y="311"/>
                      </a:cubicBezTo>
                      <a:cubicBezTo>
                        <a:pt x="171" y="311"/>
                        <a:pt x="171" y="311"/>
                        <a:pt x="172" y="311"/>
                      </a:cubicBezTo>
                      <a:cubicBezTo>
                        <a:pt x="172" y="311"/>
                        <a:pt x="172" y="311"/>
                        <a:pt x="172" y="311"/>
                      </a:cubicBezTo>
                      <a:cubicBezTo>
                        <a:pt x="172" y="311"/>
                        <a:pt x="172" y="312"/>
                        <a:pt x="172" y="312"/>
                      </a:cubicBezTo>
                      <a:cubicBezTo>
                        <a:pt x="172" y="312"/>
                        <a:pt x="172" y="312"/>
                        <a:pt x="172" y="312"/>
                      </a:cubicBezTo>
                      <a:cubicBezTo>
                        <a:pt x="172" y="312"/>
                        <a:pt x="172" y="312"/>
                        <a:pt x="172" y="312"/>
                      </a:cubicBezTo>
                      <a:cubicBezTo>
                        <a:pt x="172" y="312"/>
                        <a:pt x="172" y="312"/>
                        <a:pt x="172" y="312"/>
                      </a:cubicBezTo>
                      <a:cubicBezTo>
                        <a:pt x="172" y="312"/>
                        <a:pt x="172" y="312"/>
                        <a:pt x="172" y="312"/>
                      </a:cubicBezTo>
                      <a:cubicBezTo>
                        <a:pt x="172" y="312"/>
                        <a:pt x="172" y="312"/>
                        <a:pt x="172" y="312"/>
                      </a:cubicBezTo>
                      <a:cubicBezTo>
                        <a:pt x="172" y="312"/>
                        <a:pt x="172" y="312"/>
                        <a:pt x="172" y="313"/>
                      </a:cubicBezTo>
                      <a:cubicBezTo>
                        <a:pt x="172" y="313"/>
                        <a:pt x="172" y="313"/>
                        <a:pt x="172" y="313"/>
                      </a:cubicBezTo>
                      <a:cubicBezTo>
                        <a:pt x="172" y="313"/>
                        <a:pt x="172" y="313"/>
                        <a:pt x="172" y="313"/>
                      </a:cubicBezTo>
                      <a:cubicBezTo>
                        <a:pt x="172" y="313"/>
                        <a:pt x="172" y="313"/>
                        <a:pt x="172" y="313"/>
                      </a:cubicBezTo>
                      <a:cubicBezTo>
                        <a:pt x="172" y="313"/>
                        <a:pt x="172" y="313"/>
                        <a:pt x="172" y="313"/>
                      </a:cubicBezTo>
                      <a:cubicBezTo>
                        <a:pt x="172" y="313"/>
                        <a:pt x="172" y="313"/>
                        <a:pt x="172" y="313"/>
                      </a:cubicBezTo>
                      <a:cubicBezTo>
                        <a:pt x="172" y="313"/>
                        <a:pt x="172" y="313"/>
                        <a:pt x="172" y="313"/>
                      </a:cubicBezTo>
                      <a:cubicBezTo>
                        <a:pt x="172" y="313"/>
                        <a:pt x="173" y="313"/>
                        <a:pt x="173" y="313"/>
                      </a:cubicBezTo>
                      <a:cubicBezTo>
                        <a:pt x="173" y="313"/>
                        <a:pt x="173" y="313"/>
                        <a:pt x="173" y="313"/>
                      </a:cubicBezTo>
                      <a:cubicBezTo>
                        <a:pt x="173" y="313"/>
                        <a:pt x="173" y="313"/>
                        <a:pt x="173" y="313"/>
                      </a:cubicBezTo>
                      <a:cubicBezTo>
                        <a:pt x="173" y="313"/>
                        <a:pt x="173" y="313"/>
                        <a:pt x="173" y="313"/>
                      </a:cubicBezTo>
                      <a:cubicBezTo>
                        <a:pt x="173" y="313"/>
                        <a:pt x="174" y="312"/>
                        <a:pt x="174" y="312"/>
                      </a:cubicBezTo>
                      <a:cubicBezTo>
                        <a:pt x="174" y="312"/>
                        <a:pt x="174" y="312"/>
                        <a:pt x="174" y="312"/>
                      </a:cubicBezTo>
                      <a:cubicBezTo>
                        <a:pt x="174" y="312"/>
                        <a:pt x="174" y="312"/>
                        <a:pt x="175" y="312"/>
                      </a:cubicBezTo>
                      <a:cubicBezTo>
                        <a:pt x="175" y="312"/>
                        <a:pt x="175" y="312"/>
                        <a:pt x="175" y="312"/>
                      </a:cubicBezTo>
                      <a:cubicBezTo>
                        <a:pt x="175" y="312"/>
                        <a:pt x="175" y="312"/>
                        <a:pt x="175" y="312"/>
                      </a:cubicBezTo>
                      <a:cubicBezTo>
                        <a:pt x="176" y="312"/>
                        <a:pt x="176" y="312"/>
                        <a:pt x="176" y="312"/>
                      </a:cubicBezTo>
                      <a:cubicBezTo>
                        <a:pt x="176" y="312"/>
                        <a:pt x="176" y="312"/>
                        <a:pt x="176" y="312"/>
                      </a:cubicBezTo>
                      <a:cubicBezTo>
                        <a:pt x="174" y="314"/>
                        <a:pt x="174" y="314"/>
                        <a:pt x="174" y="314"/>
                      </a:cubicBezTo>
                      <a:cubicBezTo>
                        <a:pt x="173" y="314"/>
                        <a:pt x="173" y="314"/>
                        <a:pt x="173" y="314"/>
                      </a:cubicBezTo>
                      <a:cubicBezTo>
                        <a:pt x="172" y="314"/>
                        <a:pt x="172" y="314"/>
                        <a:pt x="172" y="314"/>
                      </a:cubicBezTo>
                      <a:cubicBezTo>
                        <a:pt x="171" y="314"/>
                        <a:pt x="171" y="314"/>
                        <a:pt x="171" y="314"/>
                      </a:cubicBezTo>
                      <a:cubicBezTo>
                        <a:pt x="171" y="314"/>
                        <a:pt x="171" y="314"/>
                        <a:pt x="171" y="314"/>
                      </a:cubicBezTo>
                      <a:cubicBezTo>
                        <a:pt x="171" y="314"/>
                        <a:pt x="171" y="314"/>
                        <a:pt x="171" y="314"/>
                      </a:cubicBezTo>
                      <a:cubicBezTo>
                        <a:pt x="171" y="314"/>
                        <a:pt x="171" y="314"/>
                        <a:pt x="171" y="314"/>
                      </a:cubicBezTo>
                      <a:cubicBezTo>
                        <a:pt x="171" y="315"/>
                        <a:pt x="172" y="314"/>
                        <a:pt x="172" y="314"/>
                      </a:cubicBezTo>
                      <a:cubicBezTo>
                        <a:pt x="172" y="314"/>
                        <a:pt x="173" y="315"/>
                        <a:pt x="173" y="315"/>
                      </a:cubicBezTo>
                      <a:cubicBezTo>
                        <a:pt x="173" y="315"/>
                        <a:pt x="173" y="315"/>
                        <a:pt x="173" y="315"/>
                      </a:cubicBezTo>
                      <a:cubicBezTo>
                        <a:pt x="172" y="315"/>
                        <a:pt x="172" y="315"/>
                        <a:pt x="172" y="315"/>
                      </a:cubicBezTo>
                      <a:cubicBezTo>
                        <a:pt x="172" y="315"/>
                        <a:pt x="171" y="315"/>
                        <a:pt x="171" y="315"/>
                      </a:cubicBezTo>
                      <a:cubicBezTo>
                        <a:pt x="171" y="315"/>
                        <a:pt x="171" y="315"/>
                        <a:pt x="171" y="315"/>
                      </a:cubicBezTo>
                      <a:cubicBezTo>
                        <a:pt x="172" y="316"/>
                        <a:pt x="172" y="316"/>
                        <a:pt x="172" y="316"/>
                      </a:cubicBezTo>
                      <a:cubicBezTo>
                        <a:pt x="173" y="316"/>
                        <a:pt x="173" y="316"/>
                        <a:pt x="173" y="316"/>
                      </a:cubicBezTo>
                      <a:cubicBezTo>
                        <a:pt x="173" y="316"/>
                        <a:pt x="172" y="316"/>
                        <a:pt x="172" y="316"/>
                      </a:cubicBezTo>
                      <a:cubicBezTo>
                        <a:pt x="172" y="316"/>
                        <a:pt x="171" y="316"/>
                        <a:pt x="171" y="316"/>
                      </a:cubicBezTo>
                      <a:cubicBezTo>
                        <a:pt x="171" y="316"/>
                        <a:pt x="171" y="317"/>
                        <a:pt x="171" y="317"/>
                      </a:cubicBezTo>
                      <a:cubicBezTo>
                        <a:pt x="171" y="317"/>
                        <a:pt x="172" y="317"/>
                        <a:pt x="172" y="317"/>
                      </a:cubicBezTo>
                      <a:cubicBezTo>
                        <a:pt x="173" y="317"/>
                        <a:pt x="173" y="317"/>
                        <a:pt x="173" y="317"/>
                      </a:cubicBezTo>
                      <a:cubicBezTo>
                        <a:pt x="174" y="317"/>
                        <a:pt x="174" y="317"/>
                        <a:pt x="174" y="317"/>
                      </a:cubicBezTo>
                      <a:cubicBezTo>
                        <a:pt x="174" y="317"/>
                        <a:pt x="174" y="316"/>
                        <a:pt x="174" y="316"/>
                      </a:cubicBezTo>
                      <a:cubicBezTo>
                        <a:pt x="174" y="315"/>
                        <a:pt x="174" y="315"/>
                        <a:pt x="174" y="315"/>
                      </a:cubicBezTo>
                      <a:cubicBezTo>
                        <a:pt x="174" y="315"/>
                        <a:pt x="175" y="315"/>
                        <a:pt x="175" y="315"/>
                      </a:cubicBezTo>
                      <a:cubicBezTo>
                        <a:pt x="175" y="315"/>
                        <a:pt x="175" y="315"/>
                        <a:pt x="176" y="316"/>
                      </a:cubicBezTo>
                      <a:cubicBezTo>
                        <a:pt x="176" y="316"/>
                        <a:pt x="178" y="315"/>
                        <a:pt x="178" y="315"/>
                      </a:cubicBezTo>
                      <a:cubicBezTo>
                        <a:pt x="179" y="315"/>
                        <a:pt x="179" y="315"/>
                        <a:pt x="179" y="315"/>
                      </a:cubicBezTo>
                      <a:cubicBezTo>
                        <a:pt x="179" y="315"/>
                        <a:pt x="179" y="315"/>
                        <a:pt x="179" y="315"/>
                      </a:cubicBezTo>
                      <a:cubicBezTo>
                        <a:pt x="179" y="316"/>
                        <a:pt x="179" y="316"/>
                        <a:pt x="179" y="316"/>
                      </a:cubicBezTo>
                      <a:cubicBezTo>
                        <a:pt x="179" y="316"/>
                        <a:pt x="179" y="316"/>
                        <a:pt x="179" y="316"/>
                      </a:cubicBezTo>
                      <a:cubicBezTo>
                        <a:pt x="179" y="316"/>
                        <a:pt x="178" y="316"/>
                        <a:pt x="178" y="316"/>
                      </a:cubicBezTo>
                      <a:cubicBezTo>
                        <a:pt x="177" y="316"/>
                        <a:pt x="177" y="316"/>
                        <a:pt x="177" y="316"/>
                      </a:cubicBezTo>
                      <a:cubicBezTo>
                        <a:pt x="176" y="316"/>
                        <a:pt x="176" y="316"/>
                        <a:pt x="176" y="316"/>
                      </a:cubicBezTo>
                      <a:cubicBezTo>
                        <a:pt x="176" y="316"/>
                        <a:pt x="175" y="316"/>
                        <a:pt x="175" y="316"/>
                      </a:cubicBezTo>
                      <a:cubicBezTo>
                        <a:pt x="175" y="316"/>
                        <a:pt x="174" y="316"/>
                        <a:pt x="174" y="316"/>
                      </a:cubicBezTo>
                      <a:cubicBezTo>
                        <a:pt x="174" y="316"/>
                        <a:pt x="174" y="317"/>
                        <a:pt x="174" y="317"/>
                      </a:cubicBezTo>
                      <a:cubicBezTo>
                        <a:pt x="174" y="317"/>
                        <a:pt x="175" y="317"/>
                        <a:pt x="175" y="317"/>
                      </a:cubicBezTo>
                      <a:cubicBezTo>
                        <a:pt x="177" y="317"/>
                        <a:pt x="177" y="317"/>
                        <a:pt x="177" y="317"/>
                      </a:cubicBezTo>
                      <a:cubicBezTo>
                        <a:pt x="177" y="317"/>
                        <a:pt x="177" y="317"/>
                        <a:pt x="177" y="317"/>
                      </a:cubicBezTo>
                      <a:cubicBezTo>
                        <a:pt x="177" y="317"/>
                        <a:pt x="177" y="317"/>
                        <a:pt x="177" y="317"/>
                      </a:cubicBezTo>
                      <a:cubicBezTo>
                        <a:pt x="175" y="317"/>
                        <a:pt x="175" y="317"/>
                        <a:pt x="175" y="317"/>
                      </a:cubicBezTo>
                      <a:cubicBezTo>
                        <a:pt x="175" y="317"/>
                        <a:pt x="175" y="317"/>
                        <a:pt x="175" y="317"/>
                      </a:cubicBezTo>
                      <a:cubicBezTo>
                        <a:pt x="174" y="318"/>
                        <a:pt x="174" y="318"/>
                        <a:pt x="174" y="318"/>
                      </a:cubicBezTo>
                      <a:cubicBezTo>
                        <a:pt x="173" y="318"/>
                        <a:pt x="173" y="318"/>
                        <a:pt x="174" y="318"/>
                      </a:cubicBezTo>
                      <a:cubicBezTo>
                        <a:pt x="174" y="318"/>
                        <a:pt x="174" y="318"/>
                        <a:pt x="174" y="318"/>
                      </a:cubicBezTo>
                      <a:cubicBezTo>
                        <a:pt x="174" y="318"/>
                        <a:pt x="174" y="319"/>
                        <a:pt x="174" y="319"/>
                      </a:cubicBezTo>
                      <a:cubicBezTo>
                        <a:pt x="174" y="319"/>
                        <a:pt x="174" y="319"/>
                        <a:pt x="174" y="319"/>
                      </a:cubicBezTo>
                      <a:cubicBezTo>
                        <a:pt x="175" y="318"/>
                        <a:pt x="175" y="318"/>
                        <a:pt x="175" y="318"/>
                      </a:cubicBezTo>
                      <a:cubicBezTo>
                        <a:pt x="175" y="318"/>
                        <a:pt x="175" y="318"/>
                        <a:pt x="175" y="318"/>
                      </a:cubicBezTo>
                      <a:cubicBezTo>
                        <a:pt x="175" y="318"/>
                        <a:pt x="175" y="318"/>
                        <a:pt x="175" y="318"/>
                      </a:cubicBezTo>
                      <a:cubicBezTo>
                        <a:pt x="175" y="318"/>
                        <a:pt x="175" y="318"/>
                        <a:pt x="175" y="318"/>
                      </a:cubicBezTo>
                      <a:cubicBezTo>
                        <a:pt x="175" y="319"/>
                        <a:pt x="175" y="319"/>
                        <a:pt x="176" y="319"/>
                      </a:cubicBezTo>
                      <a:cubicBezTo>
                        <a:pt x="177" y="318"/>
                        <a:pt x="177" y="318"/>
                        <a:pt x="177" y="318"/>
                      </a:cubicBezTo>
                      <a:cubicBezTo>
                        <a:pt x="177" y="318"/>
                        <a:pt x="177" y="318"/>
                        <a:pt x="177" y="318"/>
                      </a:cubicBezTo>
                      <a:cubicBezTo>
                        <a:pt x="177" y="318"/>
                        <a:pt x="177" y="318"/>
                        <a:pt x="178" y="318"/>
                      </a:cubicBezTo>
                      <a:cubicBezTo>
                        <a:pt x="178" y="318"/>
                        <a:pt x="178" y="318"/>
                        <a:pt x="178" y="318"/>
                      </a:cubicBezTo>
                      <a:cubicBezTo>
                        <a:pt x="178" y="318"/>
                        <a:pt x="178" y="318"/>
                        <a:pt x="177" y="318"/>
                      </a:cubicBezTo>
                      <a:cubicBezTo>
                        <a:pt x="178" y="318"/>
                        <a:pt x="178" y="318"/>
                        <a:pt x="178" y="318"/>
                      </a:cubicBezTo>
                      <a:cubicBezTo>
                        <a:pt x="178" y="318"/>
                        <a:pt x="179" y="318"/>
                        <a:pt x="180" y="318"/>
                      </a:cubicBezTo>
                      <a:cubicBezTo>
                        <a:pt x="180" y="318"/>
                        <a:pt x="181" y="318"/>
                        <a:pt x="181" y="318"/>
                      </a:cubicBezTo>
                      <a:cubicBezTo>
                        <a:pt x="181" y="318"/>
                        <a:pt x="181" y="318"/>
                        <a:pt x="181" y="318"/>
                      </a:cubicBezTo>
                      <a:cubicBezTo>
                        <a:pt x="179" y="319"/>
                        <a:pt x="179" y="319"/>
                        <a:pt x="179" y="319"/>
                      </a:cubicBezTo>
                      <a:cubicBezTo>
                        <a:pt x="179" y="319"/>
                        <a:pt x="179" y="319"/>
                        <a:pt x="178" y="319"/>
                      </a:cubicBezTo>
                      <a:cubicBezTo>
                        <a:pt x="175" y="319"/>
                        <a:pt x="175" y="319"/>
                        <a:pt x="175" y="319"/>
                      </a:cubicBezTo>
                      <a:cubicBezTo>
                        <a:pt x="175" y="319"/>
                        <a:pt x="174" y="320"/>
                        <a:pt x="174" y="320"/>
                      </a:cubicBezTo>
                      <a:cubicBezTo>
                        <a:pt x="174" y="320"/>
                        <a:pt x="174" y="320"/>
                        <a:pt x="174" y="320"/>
                      </a:cubicBezTo>
                      <a:cubicBezTo>
                        <a:pt x="174" y="320"/>
                        <a:pt x="175" y="320"/>
                        <a:pt x="175" y="320"/>
                      </a:cubicBezTo>
                      <a:cubicBezTo>
                        <a:pt x="175" y="320"/>
                        <a:pt x="175" y="320"/>
                        <a:pt x="175" y="320"/>
                      </a:cubicBezTo>
                      <a:cubicBezTo>
                        <a:pt x="175" y="320"/>
                        <a:pt x="175" y="320"/>
                        <a:pt x="175" y="320"/>
                      </a:cubicBezTo>
                      <a:cubicBezTo>
                        <a:pt x="175" y="320"/>
                        <a:pt x="175" y="320"/>
                        <a:pt x="175" y="321"/>
                      </a:cubicBezTo>
                      <a:cubicBezTo>
                        <a:pt x="175" y="321"/>
                        <a:pt x="175" y="321"/>
                        <a:pt x="175" y="321"/>
                      </a:cubicBezTo>
                      <a:cubicBezTo>
                        <a:pt x="175" y="321"/>
                        <a:pt x="175" y="321"/>
                        <a:pt x="175" y="321"/>
                      </a:cubicBezTo>
                      <a:cubicBezTo>
                        <a:pt x="175" y="321"/>
                        <a:pt x="175" y="321"/>
                        <a:pt x="175" y="321"/>
                      </a:cubicBezTo>
                      <a:cubicBezTo>
                        <a:pt x="176" y="321"/>
                        <a:pt x="176" y="321"/>
                        <a:pt x="176" y="321"/>
                      </a:cubicBezTo>
                      <a:cubicBezTo>
                        <a:pt x="176" y="320"/>
                        <a:pt x="176" y="320"/>
                        <a:pt x="177" y="320"/>
                      </a:cubicBezTo>
                      <a:cubicBezTo>
                        <a:pt x="177" y="320"/>
                        <a:pt x="177" y="320"/>
                        <a:pt x="177" y="321"/>
                      </a:cubicBezTo>
                      <a:cubicBezTo>
                        <a:pt x="176" y="321"/>
                        <a:pt x="176" y="321"/>
                        <a:pt x="176" y="321"/>
                      </a:cubicBezTo>
                      <a:cubicBezTo>
                        <a:pt x="176" y="321"/>
                        <a:pt x="175" y="322"/>
                        <a:pt x="175" y="322"/>
                      </a:cubicBezTo>
                      <a:cubicBezTo>
                        <a:pt x="175" y="322"/>
                        <a:pt x="176" y="322"/>
                        <a:pt x="176" y="322"/>
                      </a:cubicBezTo>
                      <a:cubicBezTo>
                        <a:pt x="177" y="321"/>
                        <a:pt x="177" y="321"/>
                        <a:pt x="177" y="321"/>
                      </a:cubicBezTo>
                      <a:cubicBezTo>
                        <a:pt x="177" y="321"/>
                        <a:pt x="177" y="321"/>
                        <a:pt x="178" y="321"/>
                      </a:cubicBezTo>
                      <a:cubicBezTo>
                        <a:pt x="179" y="321"/>
                        <a:pt x="179" y="321"/>
                        <a:pt x="179" y="321"/>
                      </a:cubicBezTo>
                      <a:cubicBezTo>
                        <a:pt x="179" y="321"/>
                        <a:pt x="179" y="321"/>
                        <a:pt x="180" y="321"/>
                      </a:cubicBezTo>
                      <a:cubicBezTo>
                        <a:pt x="180" y="321"/>
                        <a:pt x="180" y="321"/>
                        <a:pt x="180" y="321"/>
                      </a:cubicBezTo>
                      <a:cubicBezTo>
                        <a:pt x="181" y="321"/>
                        <a:pt x="181" y="321"/>
                        <a:pt x="181" y="321"/>
                      </a:cubicBezTo>
                      <a:cubicBezTo>
                        <a:pt x="181" y="321"/>
                        <a:pt x="181" y="321"/>
                        <a:pt x="182" y="321"/>
                      </a:cubicBezTo>
                      <a:cubicBezTo>
                        <a:pt x="182" y="321"/>
                        <a:pt x="182" y="321"/>
                        <a:pt x="182" y="321"/>
                      </a:cubicBezTo>
                      <a:cubicBezTo>
                        <a:pt x="183" y="321"/>
                        <a:pt x="183" y="321"/>
                        <a:pt x="182" y="321"/>
                      </a:cubicBezTo>
                      <a:cubicBezTo>
                        <a:pt x="180" y="321"/>
                        <a:pt x="180" y="321"/>
                        <a:pt x="180" y="321"/>
                      </a:cubicBezTo>
                      <a:cubicBezTo>
                        <a:pt x="180" y="321"/>
                        <a:pt x="180" y="321"/>
                        <a:pt x="180" y="322"/>
                      </a:cubicBezTo>
                      <a:cubicBezTo>
                        <a:pt x="180" y="322"/>
                        <a:pt x="180" y="322"/>
                        <a:pt x="180" y="322"/>
                      </a:cubicBezTo>
                      <a:cubicBezTo>
                        <a:pt x="179" y="323"/>
                        <a:pt x="179" y="323"/>
                        <a:pt x="179" y="323"/>
                      </a:cubicBezTo>
                      <a:cubicBezTo>
                        <a:pt x="179" y="323"/>
                        <a:pt x="179" y="323"/>
                        <a:pt x="179" y="323"/>
                      </a:cubicBezTo>
                      <a:cubicBezTo>
                        <a:pt x="179" y="323"/>
                        <a:pt x="178" y="323"/>
                        <a:pt x="178" y="323"/>
                      </a:cubicBezTo>
                      <a:cubicBezTo>
                        <a:pt x="178" y="323"/>
                        <a:pt x="178" y="323"/>
                        <a:pt x="179" y="323"/>
                      </a:cubicBezTo>
                      <a:cubicBezTo>
                        <a:pt x="179" y="323"/>
                        <a:pt x="180" y="323"/>
                        <a:pt x="180" y="323"/>
                      </a:cubicBezTo>
                      <a:cubicBezTo>
                        <a:pt x="180" y="323"/>
                        <a:pt x="179" y="324"/>
                        <a:pt x="179" y="324"/>
                      </a:cubicBezTo>
                      <a:cubicBezTo>
                        <a:pt x="179" y="324"/>
                        <a:pt x="179" y="324"/>
                        <a:pt x="179" y="324"/>
                      </a:cubicBezTo>
                      <a:cubicBezTo>
                        <a:pt x="179" y="324"/>
                        <a:pt x="178" y="324"/>
                        <a:pt x="178" y="324"/>
                      </a:cubicBezTo>
                      <a:cubicBezTo>
                        <a:pt x="178" y="324"/>
                        <a:pt x="178" y="324"/>
                        <a:pt x="178" y="324"/>
                      </a:cubicBezTo>
                      <a:cubicBezTo>
                        <a:pt x="178" y="324"/>
                        <a:pt x="179" y="324"/>
                        <a:pt x="179" y="324"/>
                      </a:cubicBezTo>
                      <a:cubicBezTo>
                        <a:pt x="179" y="324"/>
                        <a:pt x="179" y="324"/>
                        <a:pt x="179" y="324"/>
                      </a:cubicBezTo>
                      <a:cubicBezTo>
                        <a:pt x="179" y="324"/>
                        <a:pt x="180" y="324"/>
                        <a:pt x="180" y="324"/>
                      </a:cubicBezTo>
                      <a:cubicBezTo>
                        <a:pt x="180" y="324"/>
                        <a:pt x="181" y="324"/>
                        <a:pt x="181" y="324"/>
                      </a:cubicBezTo>
                      <a:cubicBezTo>
                        <a:pt x="181" y="324"/>
                        <a:pt x="181" y="323"/>
                        <a:pt x="181" y="323"/>
                      </a:cubicBezTo>
                      <a:cubicBezTo>
                        <a:pt x="181" y="323"/>
                        <a:pt x="182" y="323"/>
                        <a:pt x="182" y="324"/>
                      </a:cubicBezTo>
                      <a:cubicBezTo>
                        <a:pt x="180" y="325"/>
                        <a:pt x="180" y="325"/>
                        <a:pt x="180" y="325"/>
                      </a:cubicBezTo>
                      <a:cubicBezTo>
                        <a:pt x="180" y="326"/>
                        <a:pt x="180" y="326"/>
                        <a:pt x="180" y="326"/>
                      </a:cubicBezTo>
                      <a:cubicBezTo>
                        <a:pt x="180" y="326"/>
                        <a:pt x="181" y="326"/>
                        <a:pt x="181" y="326"/>
                      </a:cubicBezTo>
                      <a:cubicBezTo>
                        <a:pt x="182" y="324"/>
                        <a:pt x="182" y="324"/>
                        <a:pt x="182" y="324"/>
                      </a:cubicBezTo>
                      <a:cubicBezTo>
                        <a:pt x="182" y="324"/>
                        <a:pt x="182" y="324"/>
                        <a:pt x="182" y="324"/>
                      </a:cubicBezTo>
                      <a:cubicBezTo>
                        <a:pt x="184" y="323"/>
                        <a:pt x="184" y="323"/>
                        <a:pt x="184" y="323"/>
                      </a:cubicBezTo>
                      <a:cubicBezTo>
                        <a:pt x="185" y="323"/>
                        <a:pt x="185" y="323"/>
                        <a:pt x="185" y="323"/>
                      </a:cubicBezTo>
                      <a:cubicBezTo>
                        <a:pt x="185" y="323"/>
                        <a:pt x="185" y="323"/>
                        <a:pt x="185" y="323"/>
                      </a:cubicBezTo>
                      <a:cubicBezTo>
                        <a:pt x="185" y="323"/>
                        <a:pt x="185" y="323"/>
                        <a:pt x="185" y="323"/>
                      </a:cubicBezTo>
                      <a:cubicBezTo>
                        <a:pt x="183" y="324"/>
                        <a:pt x="183" y="324"/>
                        <a:pt x="183" y="324"/>
                      </a:cubicBezTo>
                      <a:cubicBezTo>
                        <a:pt x="182" y="324"/>
                        <a:pt x="182" y="324"/>
                        <a:pt x="182" y="325"/>
                      </a:cubicBezTo>
                      <a:cubicBezTo>
                        <a:pt x="181" y="326"/>
                        <a:pt x="181" y="326"/>
                        <a:pt x="181" y="326"/>
                      </a:cubicBezTo>
                      <a:cubicBezTo>
                        <a:pt x="181" y="327"/>
                        <a:pt x="181" y="327"/>
                        <a:pt x="181" y="327"/>
                      </a:cubicBezTo>
                      <a:cubicBezTo>
                        <a:pt x="181" y="327"/>
                        <a:pt x="181" y="327"/>
                        <a:pt x="181" y="327"/>
                      </a:cubicBezTo>
                      <a:cubicBezTo>
                        <a:pt x="181" y="327"/>
                        <a:pt x="182" y="326"/>
                        <a:pt x="182" y="326"/>
                      </a:cubicBezTo>
                      <a:cubicBezTo>
                        <a:pt x="182" y="326"/>
                        <a:pt x="182" y="326"/>
                        <a:pt x="182" y="326"/>
                      </a:cubicBezTo>
                      <a:cubicBezTo>
                        <a:pt x="182" y="326"/>
                        <a:pt x="183" y="326"/>
                        <a:pt x="183" y="326"/>
                      </a:cubicBezTo>
                      <a:cubicBezTo>
                        <a:pt x="184" y="325"/>
                        <a:pt x="184" y="325"/>
                        <a:pt x="184" y="325"/>
                      </a:cubicBezTo>
                      <a:cubicBezTo>
                        <a:pt x="184" y="325"/>
                        <a:pt x="184" y="325"/>
                        <a:pt x="184" y="325"/>
                      </a:cubicBezTo>
                      <a:cubicBezTo>
                        <a:pt x="184" y="325"/>
                        <a:pt x="184" y="325"/>
                        <a:pt x="184" y="325"/>
                      </a:cubicBezTo>
                      <a:cubicBezTo>
                        <a:pt x="184" y="326"/>
                        <a:pt x="184" y="326"/>
                        <a:pt x="184" y="326"/>
                      </a:cubicBezTo>
                      <a:cubicBezTo>
                        <a:pt x="184" y="326"/>
                        <a:pt x="183" y="326"/>
                        <a:pt x="183" y="326"/>
                      </a:cubicBezTo>
                      <a:cubicBezTo>
                        <a:pt x="183" y="326"/>
                        <a:pt x="183" y="327"/>
                        <a:pt x="183" y="327"/>
                      </a:cubicBezTo>
                      <a:cubicBezTo>
                        <a:pt x="183" y="327"/>
                        <a:pt x="183" y="327"/>
                        <a:pt x="183" y="327"/>
                      </a:cubicBezTo>
                      <a:cubicBezTo>
                        <a:pt x="183" y="327"/>
                        <a:pt x="182" y="327"/>
                        <a:pt x="182" y="327"/>
                      </a:cubicBezTo>
                      <a:cubicBezTo>
                        <a:pt x="182" y="328"/>
                        <a:pt x="182" y="328"/>
                        <a:pt x="182" y="328"/>
                      </a:cubicBezTo>
                      <a:cubicBezTo>
                        <a:pt x="182" y="328"/>
                        <a:pt x="181" y="329"/>
                        <a:pt x="181" y="329"/>
                      </a:cubicBezTo>
                      <a:cubicBezTo>
                        <a:pt x="181" y="329"/>
                        <a:pt x="181" y="329"/>
                        <a:pt x="181" y="329"/>
                      </a:cubicBezTo>
                      <a:cubicBezTo>
                        <a:pt x="181" y="330"/>
                        <a:pt x="181" y="330"/>
                        <a:pt x="181" y="330"/>
                      </a:cubicBezTo>
                      <a:cubicBezTo>
                        <a:pt x="181" y="330"/>
                        <a:pt x="181" y="330"/>
                        <a:pt x="182" y="330"/>
                      </a:cubicBezTo>
                      <a:cubicBezTo>
                        <a:pt x="182" y="330"/>
                        <a:pt x="182" y="330"/>
                        <a:pt x="182" y="330"/>
                      </a:cubicBezTo>
                      <a:cubicBezTo>
                        <a:pt x="182" y="330"/>
                        <a:pt x="182" y="331"/>
                        <a:pt x="182" y="331"/>
                      </a:cubicBezTo>
                      <a:cubicBezTo>
                        <a:pt x="182" y="331"/>
                        <a:pt x="182" y="331"/>
                        <a:pt x="182" y="331"/>
                      </a:cubicBezTo>
                      <a:cubicBezTo>
                        <a:pt x="183" y="331"/>
                        <a:pt x="183" y="331"/>
                        <a:pt x="183" y="331"/>
                      </a:cubicBezTo>
                      <a:cubicBezTo>
                        <a:pt x="184" y="330"/>
                        <a:pt x="184" y="330"/>
                        <a:pt x="184" y="330"/>
                      </a:cubicBezTo>
                      <a:cubicBezTo>
                        <a:pt x="184" y="330"/>
                        <a:pt x="186" y="329"/>
                        <a:pt x="186" y="329"/>
                      </a:cubicBezTo>
                      <a:cubicBezTo>
                        <a:pt x="186" y="329"/>
                        <a:pt x="186" y="329"/>
                        <a:pt x="186" y="329"/>
                      </a:cubicBezTo>
                      <a:cubicBezTo>
                        <a:pt x="186" y="329"/>
                        <a:pt x="186" y="329"/>
                        <a:pt x="186" y="329"/>
                      </a:cubicBezTo>
                      <a:cubicBezTo>
                        <a:pt x="186" y="329"/>
                        <a:pt x="186" y="329"/>
                        <a:pt x="187" y="329"/>
                      </a:cubicBezTo>
                      <a:cubicBezTo>
                        <a:pt x="187" y="329"/>
                        <a:pt x="187" y="329"/>
                        <a:pt x="187" y="329"/>
                      </a:cubicBezTo>
                      <a:cubicBezTo>
                        <a:pt x="187" y="329"/>
                        <a:pt x="187" y="329"/>
                        <a:pt x="187" y="329"/>
                      </a:cubicBezTo>
                      <a:cubicBezTo>
                        <a:pt x="187" y="329"/>
                        <a:pt x="187" y="329"/>
                        <a:pt x="188" y="329"/>
                      </a:cubicBezTo>
                      <a:cubicBezTo>
                        <a:pt x="188" y="329"/>
                        <a:pt x="188" y="329"/>
                        <a:pt x="188" y="329"/>
                      </a:cubicBezTo>
                      <a:cubicBezTo>
                        <a:pt x="188" y="329"/>
                        <a:pt x="188" y="329"/>
                        <a:pt x="188" y="329"/>
                      </a:cubicBezTo>
                      <a:cubicBezTo>
                        <a:pt x="188" y="329"/>
                        <a:pt x="189" y="329"/>
                        <a:pt x="189" y="329"/>
                      </a:cubicBezTo>
                      <a:cubicBezTo>
                        <a:pt x="189" y="330"/>
                        <a:pt x="187" y="330"/>
                        <a:pt x="187" y="330"/>
                      </a:cubicBezTo>
                      <a:cubicBezTo>
                        <a:pt x="187" y="330"/>
                        <a:pt x="187" y="330"/>
                        <a:pt x="186" y="330"/>
                      </a:cubicBezTo>
                      <a:cubicBezTo>
                        <a:pt x="187" y="330"/>
                        <a:pt x="183" y="330"/>
                        <a:pt x="183" y="331"/>
                      </a:cubicBezTo>
                      <a:cubicBezTo>
                        <a:pt x="183" y="331"/>
                        <a:pt x="183" y="331"/>
                        <a:pt x="183" y="331"/>
                      </a:cubicBezTo>
                      <a:cubicBezTo>
                        <a:pt x="183" y="331"/>
                        <a:pt x="183" y="331"/>
                        <a:pt x="183" y="331"/>
                      </a:cubicBezTo>
                      <a:cubicBezTo>
                        <a:pt x="183" y="332"/>
                        <a:pt x="183" y="332"/>
                        <a:pt x="183" y="332"/>
                      </a:cubicBezTo>
                      <a:cubicBezTo>
                        <a:pt x="184" y="332"/>
                        <a:pt x="185" y="332"/>
                        <a:pt x="185" y="332"/>
                      </a:cubicBezTo>
                      <a:cubicBezTo>
                        <a:pt x="185" y="332"/>
                        <a:pt x="185" y="333"/>
                        <a:pt x="186" y="333"/>
                      </a:cubicBezTo>
                      <a:cubicBezTo>
                        <a:pt x="186" y="333"/>
                        <a:pt x="186" y="333"/>
                        <a:pt x="186" y="333"/>
                      </a:cubicBezTo>
                      <a:cubicBezTo>
                        <a:pt x="186" y="333"/>
                        <a:pt x="187" y="333"/>
                        <a:pt x="187" y="333"/>
                      </a:cubicBezTo>
                      <a:cubicBezTo>
                        <a:pt x="187" y="332"/>
                        <a:pt x="187" y="332"/>
                        <a:pt x="187" y="332"/>
                      </a:cubicBezTo>
                      <a:cubicBezTo>
                        <a:pt x="187" y="332"/>
                        <a:pt x="187" y="332"/>
                        <a:pt x="187" y="332"/>
                      </a:cubicBezTo>
                      <a:cubicBezTo>
                        <a:pt x="187" y="332"/>
                        <a:pt x="188" y="332"/>
                        <a:pt x="188" y="332"/>
                      </a:cubicBezTo>
                      <a:cubicBezTo>
                        <a:pt x="188" y="332"/>
                        <a:pt x="188" y="332"/>
                        <a:pt x="188" y="332"/>
                      </a:cubicBezTo>
                      <a:cubicBezTo>
                        <a:pt x="188" y="332"/>
                        <a:pt x="188" y="333"/>
                        <a:pt x="188" y="333"/>
                      </a:cubicBezTo>
                      <a:cubicBezTo>
                        <a:pt x="188" y="333"/>
                        <a:pt x="189" y="332"/>
                        <a:pt x="189" y="332"/>
                      </a:cubicBezTo>
                      <a:cubicBezTo>
                        <a:pt x="189" y="332"/>
                        <a:pt x="189" y="332"/>
                        <a:pt x="189" y="332"/>
                      </a:cubicBezTo>
                      <a:cubicBezTo>
                        <a:pt x="190" y="332"/>
                        <a:pt x="190" y="332"/>
                        <a:pt x="190" y="332"/>
                      </a:cubicBezTo>
                      <a:cubicBezTo>
                        <a:pt x="190" y="332"/>
                        <a:pt x="189" y="333"/>
                        <a:pt x="189" y="333"/>
                      </a:cubicBezTo>
                      <a:cubicBezTo>
                        <a:pt x="189" y="333"/>
                        <a:pt x="189" y="333"/>
                        <a:pt x="189" y="333"/>
                      </a:cubicBezTo>
                      <a:cubicBezTo>
                        <a:pt x="187" y="333"/>
                        <a:pt x="187" y="333"/>
                        <a:pt x="187" y="333"/>
                      </a:cubicBezTo>
                      <a:cubicBezTo>
                        <a:pt x="187" y="333"/>
                        <a:pt x="186" y="333"/>
                        <a:pt x="186" y="333"/>
                      </a:cubicBezTo>
                      <a:cubicBezTo>
                        <a:pt x="186" y="333"/>
                        <a:pt x="186" y="334"/>
                        <a:pt x="186" y="334"/>
                      </a:cubicBezTo>
                      <a:cubicBezTo>
                        <a:pt x="186" y="334"/>
                        <a:pt x="186" y="334"/>
                        <a:pt x="187" y="334"/>
                      </a:cubicBezTo>
                      <a:cubicBezTo>
                        <a:pt x="188" y="334"/>
                        <a:pt x="188" y="334"/>
                        <a:pt x="188" y="334"/>
                      </a:cubicBezTo>
                      <a:cubicBezTo>
                        <a:pt x="188" y="334"/>
                        <a:pt x="188" y="334"/>
                        <a:pt x="188" y="334"/>
                      </a:cubicBezTo>
                      <a:cubicBezTo>
                        <a:pt x="188" y="334"/>
                        <a:pt x="188" y="333"/>
                        <a:pt x="188" y="333"/>
                      </a:cubicBezTo>
                      <a:cubicBezTo>
                        <a:pt x="188" y="333"/>
                        <a:pt x="188" y="333"/>
                        <a:pt x="188" y="333"/>
                      </a:cubicBezTo>
                      <a:cubicBezTo>
                        <a:pt x="188" y="333"/>
                        <a:pt x="188" y="333"/>
                        <a:pt x="188" y="333"/>
                      </a:cubicBezTo>
                      <a:cubicBezTo>
                        <a:pt x="188" y="333"/>
                        <a:pt x="189" y="334"/>
                        <a:pt x="189" y="334"/>
                      </a:cubicBezTo>
                      <a:cubicBezTo>
                        <a:pt x="189" y="334"/>
                        <a:pt x="189" y="334"/>
                        <a:pt x="188" y="334"/>
                      </a:cubicBezTo>
                      <a:cubicBezTo>
                        <a:pt x="188" y="335"/>
                        <a:pt x="188" y="335"/>
                        <a:pt x="188" y="335"/>
                      </a:cubicBezTo>
                      <a:cubicBezTo>
                        <a:pt x="188" y="335"/>
                        <a:pt x="187" y="335"/>
                        <a:pt x="187" y="335"/>
                      </a:cubicBezTo>
                      <a:cubicBezTo>
                        <a:pt x="186" y="335"/>
                        <a:pt x="186" y="335"/>
                        <a:pt x="186" y="335"/>
                      </a:cubicBezTo>
                      <a:cubicBezTo>
                        <a:pt x="186" y="335"/>
                        <a:pt x="185" y="335"/>
                        <a:pt x="185" y="336"/>
                      </a:cubicBezTo>
                      <a:cubicBezTo>
                        <a:pt x="185" y="336"/>
                        <a:pt x="186" y="336"/>
                        <a:pt x="186" y="336"/>
                      </a:cubicBezTo>
                      <a:cubicBezTo>
                        <a:pt x="186" y="336"/>
                        <a:pt x="186" y="336"/>
                        <a:pt x="186" y="336"/>
                      </a:cubicBezTo>
                      <a:cubicBezTo>
                        <a:pt x="187" y="335"/>
                        <a:pt x="187" y="335"/>
                        <a:pt x="187" y="335"/>
                      </a:cubicBezTo>
                      <a:cubicBezTo>
                        <a:pt x="187" y="335"/>
                        <a:pt x="188" y="335"/>
                        <a:pt x="188" y="335"/>
                      </a:cubicBezTo>
                      <a:cubicBezTo>
                        <a:pt x="188" y="335"/>
                        <a:pt x="188" y="335"/>
                        <a:pt x="188" y="335"/>
                      </a:cubicBezTo>
                      <a:cubicBezTo>
                        <a:pt x="188" y="335"/>
                        <a:pt x="188" y="335"/>
                        <a:pt x="188" y="335"/>
                      </a:cubicBezTo>
                      <a:cubicBezTo>
                        <a:pt x="188" y="335"/>
                        <a:pt x="188" y="335"/>
                        <a:pt x="189" y="335"/>
                      </a:cubicBezTo>
                      <a:cubicBezTo>
                        <a:pt x="189" y="335"/>
                        <a:pt x="189" y="336"/>
                        <a:pt x="189" y="336"/>
                      </a:cubicBezTo>
                      <a:cubicBezTo>
                        <a:pt x="189" y="336"/>
                        <a:pt x="189" y="336"/>
                        <a:pt x="189" y="336"/>
                      </a:cubicBezTo>
                      <a:cubicBezTo>
                        <a:pt x="189" y="336"/>
                        <a:pt x="189" y="336"/>
                        <a:pt x="189" y="336"/>
                      </a:cubicBezTo>
                      <a:cubicBezTo>
                        <a:pt x="189" y="336"/>
                        <a:pt x="189" y="336"/>
                        <a:pt x="189" y="336"/>
                      </a:cubicBezTo>
                      <a:cubicBezTo>
                        <a:pt x="189" y="336"/>
                        <a:pt x="190" y="335"/>
                        <a:pt x="190" y="335"/>
                      </a:cubicBezTo>
                      <a:cubicBezTo>
                        <a:pt x="190" y="335"/>
                        <a:pt x="190" y="335"/>
                        <a:pt x="190" y="335"/>
                      </a:cubicBezTo>
                      <a:cubicBezTo>
                        <a:pt x="191" y="333"/>
                        <a:pt x="191" y="333"/>
                        <a:pt x="191" y="333"/>
                      </a:cubicBezTo>
                      <a:cubicBezTo>
                        <a:pt x="191" y="333"/>
                        <a:pt x="191" y="333"/>
                        <a:pt x="191" y="333"/>
                      </a:cubicBezTo>
                      <a:cubicBezTo>
                        <a:pt x="191" y="333"/>
                        <a:pt x="191" y="333"/>
                        <a:pt x="191" y="333"/>
                      </a:cubicBezTo>
                      <a:cubicBezTo>
                        <a:pt x="191" y="333"/>
                        <a:pt x="191" y="333"/>
                        <a:pt x="191" y="333"/>
                      </a:cubicBezTo>
                      <a:cubicBezTo>
                        <a:pt x="191" y="334"/>
                        <a:pt x="191" y="334"/>
                        <a:pt x="191" y="334"/>
                      </a:cubicBezTo>
                      <a:cubicBezTo>
                        <a:pt x="191" y="334"/>
                        <a:pt x="191" y="334"/>
                        <a:pt x="191" y="335"/>
                      </a:cubicBezTo>
                      <a:cubicBezTo>
                        <a:pt x="191" y="335"/>
                        <a:pt x="191" y="335"/>
                        <a:pt x="191" y="335"/>
                      </a:cubicBezTo>
                      <a:cubicBezTo>
                        <a:pt x="191" y="335"/>
                        <a:pt x="192" y="334"/>
                        <a:pt x="192" y="334"/>
                      </a:cubicBezTo>
                      <a:cubicBezTo>
                        <a:pt x="192" y="334"/>
                        <a:pt x="192" y="335"/>
                        <a:pt x="192" y="335"/>
                      </a:cubicBezTo>
                      <a:cubicBezTo>
                        <a:pt x="193" y="335"/>
                        <a:pt x="193" y="335"/>
                        <a:pt x="193" y="335"/>
                      </a:cubicBezTo>
                      <a:cubicBezTo>
                        <a:pt x="193" y="335"/>
                        <a:pt x="193" y="335"/>
                        <a:pt x="193" y="335"/>
                      </a:cubicBezTo>
                      <a:cubicBezTo>
                        <a:pt x="193" y="335"/>
                        <a:pt x="192" y="335"/>
                        <a:pt x="191" y="335"/>
                      </a:cubicBezTo>
                      <a:cubicBezTo>
                        <a:pt x="191" y="335"/>
                        <a:pt x="191" y="336"/>
                        <a:pt x="191" y="336"/>
                      </a:cubicBezTo>
                      <a:cubicBezTo>
                        <a:pt x="191" y="336"/>
                        <a:pt x="190" y="336"/>
                        <a:pt x="190" y="336"/>
                      </a:cubicBezTo>
                      <a:cubicBezTo>
                        <a:pt x="190" y="336"/>
                        <a:pt x="189" y="336"/>
                        <a:pt x="189" y="336"/>
                      </a:cubicBezTo>
                      <a:cubicBezTo>
                        <a:pt x="189" y="336"/>
                        <a:pt x="188" y="336"/>
                        <a:pt x="188" y="336"/>
                      </a:cubicBezTo>
                      <a:cubicBezTo>
                        <a:pt x="187" y="337"/>
                        <a:pt x="186" y="337"/>
                        <a:pt x="186" y="337"/>
                      </a:cubicBezTo>
                      <a:cubicBezTo>
                        <a:pt x="186" y="337"/>
                        <a:pt x="186" y="337"/>
                        <a:pt x="186" y="337"/>
                      </a:cubicBezTo>
                      <a:cubicBezTo>
                        <a:pt x="186" y="337"/>
                        <a:pt x="186" y="337"/>
                        <a:pt x="186" y="337"/>
                      </a:cubicBezTo>
                      <a:cubicBezTo>
                        <a:pt x="186" y="337"/>
                        <a:pt x="186" y="337"/>
                        <a:pt x="186" y="337"/>
                      </a:cubicBezTo>
                      <a:cubicBezTo>
                        <a:pt x="186" y="337"/>
                        <a:pt x="187" y="337"/>
                        <a:pt x="187" y="337"/>
                      </a:cubicBezTo>
                      <a:cubicBezTo>
                        <a:pt x="187" y="337"/>
                        <a:pt x="187" y="337"/>
                        <a:pt x="187" y="337"/>
                      </a:cubicBezTo>
                      <a:cubicBezTo>
                        <a:pt x="188" y="337"/>
                        <a:pt x="188" y="337"/>
                        <a:pt x="188" y="337"/>
                      </a:cubicBezTo>
                      <a:cubicBezTo>
                        <a:pt x="188" y="337"/>
                        <a:pt x="188" y="337"/>
                        <a:pt x="188" y="337"/>
                      </a:cubicBezTo>
                      <a:cubicBezTo>
                        <a:pt x="188" y="337"/>
                        <a:pt x="188" y="337"/>
                        <a:pt x="188" y="337"/>
                      </a:cubicBezTo>
                      <a:cubicBezTo>
                        <a:pt x="188" y="337"/>
                        <a:pt x="188" y="337"/>
                        <a:pt x="188" y="337"/>
                      </a:cubicBezTo>
                      <a:cubicBezTo>
                        <a:pt x="188" y="338"/>
                        <a:pt x="188" y="338"/>
                        <a:pt x="188" y="338"/>
                      </a:cubicBezTo>
                      <a:cubicBezTo>
                        <a:pt x="188" y="338"/>
                        <a:pt x="189" y="338"/>
                        <a:pt x="189" y="338"/>
                      </a:cubicBezTo>
                      <a:cubicBezTo>
                        <a:pt x="189" y="337"/>
                        <a:pt x="189" y="337"/>
                        <a:pt x="189" y="337"/>
                      </a:cubicBezTo>
                      <a:cubicBezTo>
                        <a:pt x="189" y="337"/>
                        <a:pt x="189" y="337"/>
                        <a:pt x="189" y="337"/>
                      </a:cubicBezTo>
                      <a:cubicBezTo>
                        <a:pt x="189" y="337"/>
                        <a:pt x="189" y="337"/>
                        <a:pt x="189" y="337"/>
                      </a:cubicBezTo>
                      <a:cubicBezTo>
                        <a:pt x="189" y="337"/>
                        <a:pt x="189" y="337"/>
                        <a:pt x="189" y="337"/>
                      </a:cubicBezTo>
                      <a:cubicBezTo>
                        <a:pt x="189" y="337"/>
                        <a:pt x="190" y="337"/>
                        <a:pt x="190" y="337"/>
                      </a:cubicBezTo>
                      <a:cubicBezTo>
                        <a:pt x="190" y="337"/>
                        <a:pt x="190" y="337"/>
                        <a:pt x="190" y="337"/>
                      </a:cubicBezTo>
                      <a:cubicBezTo>
                        <a:pt x="189" y="339"/>
                        <a:pt x="189" y="339"/>
                        <a:pt x="189" y="339"/>
                      </a:cubicBezTo>
                      <a:cubicBezTo>
                        <a:pt x="189" y="339"/>
                        <a:pt x="189" y="339"/>
                        <a:pt x="189" y="339"/>
                      </a:cubicBezTo>
                      <a:cubicBezTo>
                        <a:pt x="189" y="339"/>
                        <a:pt x="189" y="339"/>
                        <a:pt x="189" y="339"/>
                      </a:cubicBezTo>
                      <a:cubicBezTo>
                        <a:pt x="189" y="339"/>
                        <a:pt x="190" y="339"/>
                        <a:pt x="190" y="339"/>
                      </a:cubicBezTo>
                      <a:cubicBezTo>
                        <a:pt x="190" y="338"/>
                        <a:pt x="190" y="338"/>
                        <a:pt x="190" y="338"/>
                      </a:cubicBezTo>
                      <a:cubicBezTo>
                        <a:pt x="190" y="338"/>
                        <a:pt x="190" y="338"/>
                        <a:pt x="190" y="337"/>
                      </a:cubicBezTo>
                      <a:cubicBezTo>
                        <a:pt x="191" y="337"/>
                        <a:pt x="191" y="337"/>
                        <a:pt x="191" y="337"/>
                      </a:cubicBezTo>
                      <a:cubicBezTo>
                        <a:pt x="191" y="337"/>
                        <a:pt x="191" y="337"/>
                        <a:pt x="191" y="336"/>
                      </a:cubicBezTo>
                      <a:cubicBezTo>
                        <a:pt x="191" y="336"/>
                        <a:pt x="192" y="336"/>
                        <a:pt x="192" y="336"/>
                      </a:cubicBezTo>
                      <a:cubicBezTo>
                        <a:pt x="193" y="336"/>
                        <a:pt x="193" y="336"/>
                        <a:pt x="193" y="336"/>
                      </a:cubicBezTo>
                      <a:cubicBezTo>
                        <a:pt x="193" y="336"/>
                        <a:pt x="193" y="336"/>
                        <a:pt x="193" y="336"/>
                      </a:cubicBezTo>
                      <a:cubicBezTo>
                        <a:pt x="193" y="336"/>
                        <a:pt x="193" y="336"/>
                        <a:pt x="192" y="336"/>
                      </a:cubicBezTo>
                      <a:cubicBezTo>
                        <a:pt x="192" y="336"/>
                        <a:pt x="192" y="336"/>
                        <a:pt x="192" y="337"/>
                      </a:cubicBezTo>
                      <a:cubicBezTo>
                        <a:pt x="192" y="337"/>
                        <a:pt x="192" y="337"/>
                        <a:pt x="191" y="337"/>
                      </a:cubicBezTo>
                      <a:cubicBezTo>
                        <a:pt x="191" y="337"/>
                        <a:pt x="191" y="337"/>
                        <a:pt x="191" y="337"/>
                      </a:cubicBezTo>
                      <a:cubicBezTo>
                        <a:pt x="191" y="338"/>
                        <a:pt x="191" y="338"/>
                        <a:pt x="191" y="338"/>
                      </a:cubicBezTo>
                      <a:cubicBezTo>
                        <a:pt x="191" y="338"/>
                        <a:pt x="190" y="338"/>
                        <a:pt x="190" y="338"/>
                      </a:cubicBezTo>
                      <a:cubicBezTo>
                        <a:pt x="190" y="338"/>
                        <a:pt x="190" y="338"/>
                        <a:pt x="190" y="339"/>
                      </a:cubicBezTo>
                      <a:cubicBezTo>
                        <a:pt x="190" y="339"/>
                        <a:pt x="190" y="339"/>
                        <a:pt x="191" y="339"/>
                      </a:cubicBezTo>
                      <a:cubicBezTo>
                        <a:pt x="192" y="338"/>
                        <a:pt x="192" y="338"/>
                        <a:pt x="192" y="338"/>
                      </a:cubicBezTo>
                      <a:cubicBezTo>
                        <a:pt x="193" y="338"/>
                        <a:pt x="193" y="338"/>
                        <a:pt x="193" y="338"/>
                      </a:cubicBezTo>
                      <a:cubicBezTo>
                        <a:pt x="193" y="338"/>
                        <a:pt x="193" y="338"/>
                        <a:pt x="193" y="338"/>
                      </a:cubicBezTo>
                      <a:cubicBezTo>
                        <a:pt x="193" y="338"/>
                        <a:pt x="193" y="338"/>
                        <a:pt x="193" y="338"/>
                      </a:cubicBezTo>
                      <a:cubicBezTo>
                        <a:pt x="193" y="338"/>
                        <a:pt x="193" y="339"/>
                        <a:pt x="193" y="339"/>
                      </a:cubicBezTo>
                      <a:cubicBezTo>
                        <a:pt x="193" y="339"/>
                        <a:pt x="193" y="339"/>
                        <a:pt x="193" y="339"/>
                      </a:cubicBezTo>
                      <a:cubicBezTo>
                        <a:pt x="192" y="339"/>
                        <a:pt x="192" y="339"/>
                        <a:pt x="192" y="339"/>
                      </a:cubicBezTo>
                      <a:cubicBezTo>
                        <a:pt x="192" y="339"/>
                        <a:pt x="191" y="340"/>
                        <a:pt x="191" y="340"/>
                      </a:cubicBezTo>
                      <a:cubicBezTo>
                        <a:pt x="191" y="340"/>
                        <a:pt x="191" y="341"/>
                        <a:pt x="192" y="341"/>
                      </a:cubicBezTo>
                      <a:cubicBezTo>
                        <a:pt x="192" y="341"/>
                        <a:pt x="193" y="341"/>
                        <a:pt x="193" y="341"/>
                      </a:cubicBezTo>
                      <a:cubicBezTo>
                        <a:pt x="193" y="341"/>
                        <a:pt x="193" y="340"/>
                        <a:pt x="193" y="340"/>
                      </a:cubicBezTo>
                      <a:cubicBezTo>
                        <a:pt x="194" y="340"/>
                        <a:pt x="194" y="340"/>
                        <a:pt x="194" y="340"/>
                      </a:cubicBezTo>
                      <a:cubicBezTo>
                        <a:pt x="194" y="340"/>
                        <a:pt x="195" y="340"/>
                        <a:pt x="195" y="340"/>
                      </a:cubicBezTo>
                      <a:cubicBezTo>
                        <a:pt x="195" y="340"/>
                        <a:pt x="195" y="340"/>
                        <a:pt x="195" y="340"/>
                      </a:cubicBezTo>
                      <a:cubicBezTo>
                        <a:pt x="195" y="340"/>
                        <a:pt x="196" y="340"/>
                        <a:pt x="195" y="340"/>
                      </a:cubicBezTo>
                      <a:cubicBezTo>
                        <a:pt x="195" y="340"/>
                        <a:pt x="194" y="341"/>
                        <a:pt x="194" y="341"/>
                      </a:cubicBezTo>
                      <a:cubicBezTo>
                        <a:pt x="193" y="341"/>
                        <a:pt x="193" y="341"/>
                        <a:pt x="193" y="341"/>
                      </a:cubicBezTo>
                      <a:cubicBezTo>
                        <a:pt x="192" y="341"/>
                        <a:pt x="192" y="341"/>
                        <a:pt x="191" y="341"/>
                      </a:cubicBezTo>
                      <a:cubicBezTo>
                        <a:pt x="191" y="341"/>
                        <a:pt x="192" y="341"/>
                        <a:pt x="191" y="341"/>
                      </a:cubicBezTo>
                      <a:cubicBezTo>
                        <a:pt x="190" y="341"/>
                        <a:pt x="190" y="342"/>
                        <a:pt x="190" y="342"/>
                      </a:cubicBezTo>
                      <a:cubicBezTo>
                        <a:pt x="190" y="342"/>
                        <a:pt x="190" y="342"/>
                        <a:pt x="190" y="342"/>
                      </a:cubicBezTo>
                      <a:cubicBezTo>
                        <a:pt x="190" y="342"/>
                        <a:pt x="190" y="342"/>
                        <a:pt x="190" y="342"/>
                      </a:cubicBezTo>
                      <a:cubicBezTo>
                        <a:pt x="191" y="342"/>
                        <a:pt x="191" y="342"/>
                        <a:pt x="191" y="342"/>
                      </a:cubicBezTo>
                      <a:cubicBezTo>
                        <a:pt x="191" y="342"/>
                        <a:pt x="191" y="342"/>
                        <a:pt x="191" y="342"/>
                      </a:cubicBezTo>
                      <a:cubicBezTo>
                        <a:pt x="191" y="342"/>
                        <a:pt x="192" y="342"/>
                        <a:pt x="191" y="342"/>
                      </a:cubicBezTo>
                      <a:cubicBezTo>
                        <a:pt x="191" y="342"/>
                        <a:pt x="192" y="341"/>
                        <a:pt x="192" y="341"/>
                      </a:cubicBezTo>
                      <a:cubicBezTo>
                        <a:pt x="192" y="341"/>
                        <a:pt x="192" y="342"/>
                        <a:pt x="192" y="341"/>
                      </a:cubicBezTo>
                      <a:cubicBezTo>
                        <a:pt x="197" y="341"/>
                        <a:pt x="197" y="341"/>
                        <a:pt x="197" y="341"/>
                      </a:cubicBezTo>
                      <a:cubicBezTo>
                        <a:pt x="197" y="341"/>
                        <a:pt x="197" y="340"/>
                        <a:pt x="197" y="340"/>
                      </a:cubicBezTo>
                      <a:cubicBezTo>
                        <a:pt x="197" y="340"/>
                        <a:pt x="197" y="341"/>
                        <a:pt x="197" y="341"/>
                      </a:cubicBezTo>
                      <a:cubicBezTo>
                        <a:pt x="197" y="341"/>
                        <a:pt x="198" y="342"/>
                        <a:pt x="198" y="342"/>
                      </a:cubicBezTo>
                      <a:cubicBezTo>
                        <a:pt x="196" y="342"/>
                        <a:pt x="196" y="342"/>
                        <a:pt x="196" y="342"/>
                      </a:cubicBezTo>
                      <a:cubicBezTo>
                        <a:pt x="196" y="342"/>
                        <a:pt x="196" y="341"/>
                        <a:pt x="195" y="342"/>
                      </a:cubicBezTo>
                      <a:cubicBezTo>
                        <a:pt x="195" y="342"/>
                        <a:pt x="194" y="342"/>
                        <a:pt x="194" y="342"/>
                      </a:cubicBezTo>
                      <a:cubicBezTo>
                        <a:pt x="194" y="342"/>
                        <a:pt x="194" y="342"/>
                        <a:pt x="193" y="342"/>
                      </a:cubicBezTo>
                      <a:cubicBezTo>
                        <a:pt x="193" y="342"/>
                        <a:pt x="192" y="343"/>
                        <a:pt x="192" y="343"/>
                      </a:cubicBezTo>
                      <a:cubicBezTo>
                        <a:pt x="192" y="343"/>
                        <a:pt x="191" y="343"/>
                        <a:pt x="191" y="343"/>
                      </a:cubicBezTo>
                      <a:cubicBezTo>
                        <a:pt x="191" y="343"/>
                        <a:pt x="191" y="343"/>
                        <a:pt x="191" y="343"/>
                      </a:cubicBezTo>
                      <a:cubicBezTo>
                        <a:pt x="191" y="344"/>
                        <a:pt x="192" y="344"/>
                        <a:pt x="192" y="343"/>
                      </a:cubicBezTo>
                      <a:cubicBezTo>
                        <a:pt x="192" y="343"/>
                        <a:pt x="192" y="343"/>
                        <a:pt x="192" y="343"/>
                      </a:cubicBezTo>
                      <a:cubicBezTo>
                        <a:pt x="192" y="343"/>
                        <a:pt x="193" y="343"/>
                        <a:pt x="193" y="343"/>
                      </a:cubicBezTo>
                      <a:cubicBezTo>
                        <a:pt x="193" y="343"/>
                        <a:pt x="193" y="343"/>
                        <a:pt x="193" y="343"/>
                      </a:cubicBezTo>
                      <a:cubicBezTo>
                        <a:pt x="193" y="343"/>
                        <a:pt x="194" y="343"/>
                        <a:pt x="194" y="343"/>
                      </a:cubicBezTo>
                      <a:cubicBezTo>
                        <a:pt x="194" y="343"/>
                        <a:pt x="194" y="343"/>
                        <a:pt x="194" y="343"/>
                      </a:cubicBezTo>
                      <a:cubicBezTo>
                        <a:pt x="194" y="343"/>
                        <a:pt x="195" y="343"/>
                        <a:pt x="195" y="343"/>
                      </a:cubicBezTo>
                      <a:cubicBezTo>
                        <a:pt x="195" y="343"/>
                        <a:pt x="196" y="343"/>
                        <a:pt x="196" y="343"/>
                      </a:cubicBezTo>
                      <a:cubicBezTo>
                        <a:pt x="196" y="343"/>
                        <a:pt x="196" y="343"/>
                        <a:pt x="196" y="343"/>
                      </a:cubicBezTo>
                      <a:cubicBezTo>
                        <a:pt x="197" y="343"/>
                        <a:pt x="197" y="343"/>
                        <a:pt x="197" y="344"/>
                      </a:cubicBezTo>
                      <a:cubicBezTo>
                        <a:pt x="197" y="344"/>
                        <a:pt x="196" y="344"/>
                        <a:pt x="196" y="344"/>
                      </a:cubicBezTo>
                      <a:cubicBezTo>
                        <a:pt x="196" y="344"/>
                        <a:pt x="196" y="344"/>
                        <a:pt x="196" y="344"/>
                      </a:cubicBezTo>
                      <a:cubicBezTo>
                        <a:pt x="196" y="344"/>
                        <a:pt x="195" y="344"/>
                        <a:pt x="195" y="344"/>
                      </a:cubicBezTo>
                      <a:cubicBezTo>
                        <a:pt x="195" y="344"/>
                        <a:pt x="196" y="344"/>
                        <a:pt x="196" y="344"/>
                      </a:cubicBezTo>
                      <a:cubicBezTo>
                        <a:pt x="196" y="344"/>
                        <a:pt x="197" y="344"/>
                        <a:pt x="197" y="344"/>
                      </a:cubicBezTo>
                      <a:cubicBezTo>
                        <a:pt x="197" y="345"/>
                        <a:pt x="196" y="345"/>
                        <a:pt x="196" y="345"/>
                      </a:cubicBezTo>
                      <a:cubicBezTo>
                        <a:pt x="194" y="345"/>
                        <a:pt x="194" y="345"/>
                        <a:pt x="194" y="345"/>
                      </a:cubicBezTo>
                      <a:cubicBezTo>
                        <a:pt x="194" y="345"/>
                        <a:pt x="194" y="345"/>
                        <a:pt x="194" y="345"/>
                      </a:cubicBezTo>
                      <a:cubicBezTo>
                        <a:pt x="194" y="345"/>
                        <a:pt x="194" y="345"/>
                        <a:pt x="194" y="345"/>
                      </a:cubicBezTo>
                      <a:cubicBezTo>
                        <a:pt x="194" y="345"/>
                        <a:pt x="195" y="345"/>
                        <a:pt x="195" y="345"/>
                      </a:cubicBezTo>
                      <a:cubicBezTo>
                        <a:pt x="195" y="345"/>
                        <a:pt x="195" y="345"/>
                        <a:pt x="195" y="345"/>
                      </a:cubicBezTo>
                      <a:cubicBezTo>
                        <a:pt x="195" y="345"/>
                        <a:pt x="195" y="346"/>
                        <a:pt x="195" y="345"/>
                      </a:cubicBezTo>
                      <a:cubicBezTo>
                        <a:pt x="196" y="346"/>
                        <a:pt x="196" y="346"/>
                        <a:pt x="196" y="346"/>
                      </a:cubicBezTo>
                      <a:cubicBezTo>
                        <a:pt x="197" y="346"/>
                        <a:pt x="197" y="346"/>
                        <a:pt x="197" y="345"/>
                      </a:cubicBezTo>
                      <a:cubicBezTo>
                        <a:pt x="197" y="345"/>
                        <a:pt x="198" y="345"/>
                        <a:pt x="198" y="345"/>
                      </a:cubicBezTo>
                      <a:cubicBezTo>
                        <a:pt x="198" y="345"/>
                        <a:pt x="198" y="345"/>
                        <a:pt x="198" y="345"/>
                      </a:cubicBezTo>
                      <a:cubicBezTo>
                        <a:pt x="198" y="344"/>
                        <a:pt x="198" y="344"/>
                        <a:pt x="198" y="344"/>
                      </a:cubicBezTo>
                      <a:cubicBezTo>
                        <a:pt x="199" y="344"/>
                        <a:pt x="199" y="344"/>
                        <a:pt x="199" y="344"/>
                      </a:cubicBezTo>
                      <a:cubicBezTo>
                        <a:pt x="200" y="344"/>
                        <a:pt x="200" y="344"/>
                        <a:pt x="200" y="344"/>
                      </a:cubicBezTo>
                      <a:cubicBezTo>
                        <a:pt x="200" y="344"/>
                        <a:pt x="200" y="344"/>
                        <a:pt x="200" y="344"/>
                      </a:cubicBezTo>
                      <a:cubicBezTo>
                        <a:pt x="200" y="344"/>
                        <a:pt x="200" y="344"/>
                        <a:pt x="200" y="344"/>
                      </a:cubicBezTo>
                      <a:cubicBezTo>
                        <a:pt x="200" y="344"/>
                        <a:pt x="200" y="344"/>
                        <a:pt x="200" y="344"/>
                      </a:cubicBezTo>
                      <a:cubicBezTo>
                        <a:pt x="200" y="344"/>
                        <a:pt x="200" y="344"/>
                        <a:pt x="199" y="344"/>
                      </a:cubicBezTo>
                      <a:cubicBezTo>
                        <a:pt x="199" y="344"/>
                        <a:pt x="199" y="344"/>
                        <a:pt x="199" y="344"/>
                      </a:cubicBezTo>
                      <a:cubicBezTo>
                        <a:pt x="199" y="345"/>
                        <a:pt x="199" y="345"/>
                        <a:pt x="199" y="345"/>
                      </a:cubicBezTo>
                      <a:cubicBezTo>
                        <a:pt x="199" y="345"/>
                        <a:pt x="199" y="345"/>
                        <a:pt x="198" y="345"/>
                      </a:cubicBezTo>
                      <a:cubicBezTo>
                        <a:pt x="198" y="345"/>
                        <a:pt x="198" y="345"/>
                        <a:pt x="198" y="346"/>
                      </a:cubicBezTo>
                      <a:cubicBezTo>
                        <a:pt x="198" y="346"/>
                        <a:pt x="198" y="346"/>
                        <a:pt x="198" y="346"/>
                      </a:cubicBezTo>
                      <a:cubicBezTo>
                        <a:pt x="198" y="346"/>
                        <a:pt x="198" y="346"/>
                        <a:pt x="198" y="346"/>
                      </a:cubicBezTo>
                      <a:cubicBezTo>
                        <a:pt x="198" y="346"/>
                        <a:pt x="199" y="346"/>
                        <a:pt x="199" y="346"/>
                      </a:cubicBezTo>
                      <a:cubicBezTo>
                        <a:pt x="199" y="346"/>
                        <a:pt x="199" y="346"/>
                        <a:pt x="199" y="346"/>
                      </a:cubicBezTo>
                      <a:cubicBezTo>
                        <a:pt x="199" y="345"/>
                        <a:pt x="199" y="345"/>
                        <a:pt x="199" y="345"/>
                      </a:cubicBezTo>
                      <a:cubicBezTo>
                        <a:pt x="199" y="345"/>
                        <a:pt x="199" y="345"/>
                        <a:pt x="200" y="345"/>
                      </a:cubicBezTo>
                      <a:cubicBezTo>
                        <a:pt x="200" y="345"/>
                        <a:pt x="200" y="345"/>
                        <a:pt x="200" y="345"/>
                      </a:cubicBezTo>
                      <a:cubicBezTo>
                        <a:pt x="199" y="346"/>
                        <a:pt x="199" y="346"/>
                        <a:pt x="199" y="346"/>
                      </a:cubicBezTo>
                      <a:cubicBezTo>
                        <a:pt x="199" y="346"/>
                        <a:pt x="199" y="346"/>
                        <a:pt x="199" y="347"/>
                      </a:cubicBezTo>
                      <a:cubicBezTo>
                        <a:pt x="199" y="347"/>
                        <a:pt x="199" y="347"/>
                        <a:pt x="199" y="347"/>
                      </a:cubicBezTo>
                      <a:cubicBezTo>
                        <a:pt x="200" y="346"/>
                        <a:pt x="200" y="346"/>
                        <a:pt x="200" y="346"/>
                      </a:cubicBezTo>
                      <a:cubicBezTo>
                        <a:pt x="201" y="345"/>
                        <a:pt x="201" y="345"/>
                        <a:pt x="201" y="345"/>
                      </a:cubicBezTo>
                      <a:cubicBezTo>
                        <a:pt x="201" y="345"/>
                        <a:pt x="201" y="346"/>
                        <a:pt x="201" y="346"/>
                      </a:cubicBezTo>
                      <a:cubicBezTo>
                        <a:pt x="201" y="346"/>
                        <a:pt x="201" y="346"/>
                        <a:pt x="201" y="346"/>
                      </a:cubicBezTo>
                      <a:cubicBezTo>
                        <a:pt x="200" y="346"/>
                        <a:pt x="200" y="346"/>
                        <a:pt x="200" y="346"/>
                      </a:cubicBezTo>
                      <a:cubicBezTo>
                        <a:pt x="200" y="346"/>
                        <a:pt x="201" y="347"/>
                        <a:pt x="201" y="347"/>
                      </a:cubicBezTo>
                      <a:cubicBezTo>
                        <a:pt x="201" y="347"/>
                        <a:pt x="200" y="349"/>
                        <a:pt x="200" y="349"/>
                      </a:cubicBezTo>
                      <a:cubicBezTo>
                        <a:pt x="201" y="349"/>
                        <a:pt x="201" y="349"/>
                        <a:pt x="201" y="349"/>
                      </a:cubicBezTo>
                      <a:cubicBezTo>
                        <a:pt x="201" y="349"/>
                        <a:pt x="201" y="349"/>
                        <a:pt x="201" y="349"/>
                      </a:cubicBezTo>
                      <a:cubicBezTo>
                        <a:pt x="201" y="349"/>
                        <a:pt x="202" y="349"/>
                        <a:pt x="202" y="349"/>
                      </a:cubicBezTo>
                      <a:cubicBezTo>
                        <a:pt x="201" y="349"/>
                        <a:pt x="201" y="349"/>
                        <a:pt x="201" y="349"/>
                      </a:cubicBezTo>
                      <a:cubicBezTo>
                        <a:pt x="201" y="349"/>
                        <a:pt x="200" y="349"/>
                        <a:pt x="200" y="350"/>
                      </a:cubicBezTo>
                      <a:cubicBezTo>
                        <a:pt x="199" y="350"/>
                        <a:pt x="199" y="350"/>
                        <a:pt x="199" y="350"/>
                      </a:cubicBezTo>
                      <a:cubicBezTo>
                        <a:pt x="198" y="350"/>
                        <a:pt x="199" y="350"/>
                        <a:pt x="199" y="350"/>
                      </a:cubicBezTo>
                      <a:cubicBezTo>
                        <a:pt x="199" y="350"/>
                        <a:pt x="199" y="350"/>
                        <a:pt x="199" y="350"/>
                      </a:cubicBezTo>
                      <a:cubicBezTo>
                        <a:pt x="199" y="350"/>
                        <a:pt x="199" y="350"/>
                        <a:pt x="199" y="350"/>
                      </a:cubicBezTo>
                      <a:cubicBezTo>
                        <a:pt x="200" y="350"/>
                        <a:pt x="200" y="350"/>
                        <a:pt x="200" y="350"/>
                      </a:cubicBezTo>
                      <a:cubicBezTo>
                        <a:pt x="200" y="350"/>
                        <a:pt x="201" y="351"/>
                        <a:pt x="201" y="351"/>
                      </a:cubicBezTo>
                      <a:cubicBezTo>
                        <a:pt x="201" y="351"/>
                        <a:pt x="201" y="351"/>
                        <a:pt x="201" y="350"/>
                      </a:cubicBezTo>
                      <a:cubicBezTo>
                        <a:pt x="201" y="350"/>
                        <a:pt x="201" y="350"/>
                        <a:pt x="201" y="350"/>
                      </a:cubicBezTo>
                      <a:cubicBezTo>
                        <a:pt x="201" y="350"/>
                        <a:pt x="201" y="350"/>
                        <a:pt x="201" y="350"/>
                      </a:cubicBezTo>
                      <a:cubicBezTo>
                        <a:pt x="202" y="350"/>
                        <a:pt x="202" y="350"/>
                        <a:pt x="202" y="350"/>
                      </a:cubicBezTo>
                      <a:cubicBezTo>
                        <a:pt x="203" y="350"/>
                        <a:pt x="203" y="350"/>
                        <a:pt x="203" y="350"/>
                      </a:cubicBezTo>
                      <a:cubicBezTo>
                        <a:pt x="203" y="350"/>
                        <a:pt x="203" y="350"/>
                        <a:pt x="204" y="350"/>
                      </a:cubicBezTo>
                      <a:cubicBezTo>
                        <a:pt x="204" y="350"/>
                        <a:pt x="204" y="350"/>
                        <a:pt x="204" y="350"/>
                      </a:cubicBezTo>
                      <a:cubicBezTo>
                        <a:pt x="204" y="350"/>
                        <a:pt x="204" y="350"/>
                        <a:pt x="205" y="350"/>
                      </a:cubicBezTo>
                      <a:cubicBezTo>
                        <a:pt x="205" y="350"/>
                        <a:pt x="205" y="349"/>
                        <a:pt x="205" y="350"/>
                      </a:cubicBezTo>
                      <a:cubicBezTo>
                        <a:pt x="205" y="350"/>
                        <a:pt x="205" y="350"/>
                        <a:pt x="205" y="350"/>
                      </a:cubicBezTo>
                      <a:cubicBezTo>
                        <a:pt x="206" y="349"/>
                        <a:pt x="206" y="349"/>
                        <a:pt x="206" y="349"/>
                      </a:cubicBezTo>
                      <a:cubicBezTo>
                        <a:pt x="206" y="349"/>
                        <a:pt x="207" y="349"/>
                        <a:pt x="207" y="349"/>
                      </a:cubicBezTo>
                      <a:cubicBezTo>
                        <a:pt x="207" y="349"/>
                        <a:pt x="207" y="349"/>
                        <a:pt x="207" y="349"/>
                      </a:cubicBezTo>
                      <a:cubicBezTo>
                        <a:pt x="207" y="349"/>
                        <a:pt x="207" y="349"/>
                        <a:pt x="207" y="350"/>
                      </a:cubicBezTo>
                      <a:cubicBezTo>
                        <a:pt x="204" y="351"/>
                        <a:pt x="204" y="351"/>
                        <a:pt x="204" y="351"/>
                      </a:cubicBezTo>
                      <a:cubicBezTo>
                        <a:pt x="204" y="351"/>
                        <a:pt x="204" y="351"/>
                        <a:pt x="204" y="352"/>
                      </a:cubicBezTo>
                      <a:cubicBezTo>
                        <a:pt x="204" y="352"/>
                        <a:pt x="204" y="352"/>
                        <a:pt x="204" y="352"/>
                      </a:cubicBezTo>
                      <a:cubicBezTo>
                        <a:pt x="204" y="352"/>
                        <a:pt x="204" y="352"/>
                        <a:pt x="204" y="352"/>
                      </a:cubicBezTo>
                      <a:cubicBezTo>
                        <a:pt x="205" y="352"/>
                        <a:pt x="205" y="352"/>
                        <a:pt x="205" y="352"/>
                      </a:cubicBezTo>
                      <a:cubicBezTo>
                        <a:pt x="206" y="351"/>
                        <a:pt x="206" y="351"/>
                        <a:pt x="206" y="351"/>
                      </a:cubicBezTo>
                      <a:cubicBezTo>
                        <a:pt x="206" y="351"/>
                        <a:pt x="206" y="351"/>
                        <a:pt x="206" y="351"/>
                      </a:cubicBezTo>
                      <a:cubicBezTo>
                        <a:pt x="206" y="351"/>
                        <a:pt x="206" y="351"/>
                        <a:pt x="206" y="351"/>
                      </a:cubicBezTo>
                      <a:cubicBezTo>
                        <a:pt x="206" y="351"/>
                        <a:pt x="206" y="351"/>
                        <a:pt x="206" y="350"/>
                      </a:cubicBezTo>
                      <a:cubicBezTo>
                        <a:pt x="207" y="350"/>
                        <a:pt x="207" y="350"/>
                        <a:pt x="207" y="350"/>
                      </a:cubicBezTo>
                      <a:cubicBezTo>
                        <a:pt x="207" y="350"/>
                        <a:pt x="208" y="350"/>
                        <a:pt x="208" y="350"/>
                      </a:cubicBezTo>
                      <a:cubicBezTo>
                        <a:pt x="209" y="350"/>
                        <a:pt x="209" y="350"/>
                        <a:pt x="209" y="350"/>
                      </a:cubicBezTo>
                      <a:cubicBezTo>
                        <a:pt x="209" y="350"/>
                        <a:pt x="209" y="350"/>
                        <a:pt x="210" y="350"/>
                      </a:cubicBezTo>
                      <a:cubicBezTo>
                        <a:pt x="210" y="350"/>
                        <a:pt x="210" y="350"/>
                        <a:pt x="210" y="350"/>
                      </a:cubicBezTo>
                      <a:cubicBezTo>
                        <a:pt x="210" y="350"/>
                        <a:pt x="210" y="350"/>
                        <a:pt x="210" y="350"/>
                      </a:cubicBezTo>
                      <a:cubicBezTo>
                        <a:pt x="210" y="350"/>
                        <a:pt x="210" y="349"/>
                        <a:pt x="210" y="349"/>
                      </a:cubicBezTo>
                      <a:cubicBezTo>
                        <a:pt x="210" y="349"/>
                        <a:pt x="211" y="349"/>
                        <a:pt x="211" y="349"/>
                      </a:cubicBezTo>
                      <a:cubicBezTo>
                        <a:pt x="211" y="349"/>
                        <a:pt x="212" y="349"/>
                        <a:pt x="212" y="349"/>
                      </a:cubicBezTo>
                      <a:cubicBezTo>
                        <a:pt x="212" y="349"/>
                        <a:pt x="212" y="349"/>
                        <a:pt x="212" y="349"/>
                      </a:cubicBezTo>
                      <a:cubicBezTo>
                        <a:pt x="212" y="349"/>
                        <a:pt x="212" y="348"/>
                        <a:pt x="212" y="348"/>
                      </a:cubicBezTo>
                      <a:cubicBezTo>
                        <a:pt x="212" y="348"/>
                        <a:pt x="212" y="348"/>
                        <a:pt x="212" y="348"/>
                      </a:cubicBezTo>
                      <a:cubicBezTo>
                        <a:pt x="212" y="348"/>
                        <a:pt x="212" y="348"/>
                        <a:pt x="212" y="348"/>
                      </a:cubicBezTo>
                      <a:cubicBezTo>
                        <a:pt x="213" y="348"/>
                        <a:pt x="213" y="348"/>
                        <a:pt x="213" y="348"/>
                      </a:cubicBezTo>
                      <a:cubicBezTo>
                        <a:pt x="213" y="348"/>
                        <a:pt x="213" y="349"/>
                        <a:pt x="213" y="349"/>
                      </a:cubicBezTo>
                      <a:cubicBezTo>
                        <a:pt x="213" y="349"/>
                        <a:pt x="213" y="349"/>
                        <a:pt x="214" y="349"/>
                      </a:cubicBezTo>
                      <a:cubicBezTo>
                        <a:pt x="214" y="349"/>
                        <a:pt x="214" y="349"/>
                        <a:pt x="214" y="349"/>
                      </a:cubicBezTo>
                      <a:cubicBezTo>
                        <a:pt x="213" y="348"/>
                        <a:pt x="213" y="348"/>
                        <a:pt x="213" y="348"/>
                      </a:cubicBezTo>
                      <a:cubicBezTo>
                        <a:pt x="213" y="348"/>
                        <a:pt x="213" y="348"/>
                        <a:pt x="213" y="348"/>
                      </a:cubicBezTo>
                      <a:cubicBezTo>
                        <a:pt x="213" y="348"/>
                        <a:pt x="214" y="347"/>
                        <a:pt x="214" y="347"/>
                      </a:cubicBezTo>
                      <a:cubicBezTo>
                        <a:pt x="214" y="348"/>
                        <a:pt x="214" y="348"/>
                        <a:pt x="214" y="348"/>
                      </a:cubicBezTo>
                      <a:cubicBezTo>
                        <a:pt x="214" y="348"/>
                        <a:pt x="215" y="348"/>
                        <a:pt x="215" y="348"/>
                      </a:cubicBezTo>
                      <a:cubicBezTo>
                        <a:pt x="215" y="348"/>
                        <a:pt x="216" y="347"/>
                        <a:pt x="216" y="347"/>
                      </a:cubicBezTo>
                      <a:cubicBezTo>
                        <a:pt x="216" y="347"/>
                        <a:pt x="216" y="346"/>
                        <a:pt x="216" y="346"/>
                      </a:cubicBezTo>
                      <a:cubicBezTo>
                        <a:pt x="216" y="346"/>
                        <a:pt x="216" y="346"/>
                        <a:pt x="216" y="346"/>
                      </a:cubicBezTo>
                      <a:cubicBezTo>
                        <a:pt x="216" y="346"/>
                        <a:pt x="216" y="346"/>
                        <a:pt x="216" y="346"/>
                      </a:cubicBezTo>
                      <a:cubicBezTo>
                        <a:pt x="216" y="346"/>
                        <a:pt x="216" y="346"/>
                        <a:pt x="215" y="346"/>
                      </a:cubicBezTo>
                      <a:cubicBezTo>
                        <a:pt x="215" y="346"/>
                        <a:pt x="215" y="345"/>
                        <a:pt x="215" y="345"/>
                      </a:cubicBezTo>
                      <a:cubicBezTo>
                        <a:pt x="214" y="345"/>
                        <a:pt x="214" y="345"/>
                        <a:pt x="214" y="345"/>
                      </a:cubicBezTo>
                      <a:cubicBezTo>
                        <a:pt x="214" y="345"/>
                        <a:pt x="214" y="345"/>
                        <a:pt x="215" y="345"/>
                      </a:cubicBezTo>
                      <a:cubicBezTo>
                        <a:pt x="215" y="345"/>
                        <a:pt x="215" y="345"/>
                        <a:pt x="216" y="345"/>
                      </a:cubicBezTo>
                      <a:cubicBezTo>
                        <a:pt x="216" y="345"/>
                        <a:pt x="216" y="345"/>
                        <a:pt x="216" y="345"/>
                      </a:cubicBezTo>
                      <a:cubicBezTo>
                        <a:pt x="216" y="344"/>
                        <a:pt x="216" y="344"/>
                        <a:pt x="216" y="344"/>
                      </a:cubicBezTo>
                      <a:cubicBezTo>
                        <a:pt x="217" y="344"/>
                        <a:pt x="217" y="344"/>
                        <a:pt x="217" y="344"/>
                      </a:cubicBezTo>
                      <a:cubicBezTo>
                        <a:pt x="217" y="344"/>
                        <a:pt x="217" y="344"/>
                        <a:pt x="217" y="344"/>
                      </a:cubicBezTo>
                      <a:cubicBezTo>
                        <a:pt x="217" y="344"/>
                        <a:pt x="217" y="344"/>
                        <a:pt x="217" y="344"/>
                      </a:cubicBezTo>
                      <a:cubicBezTo>
                        <a:pt x="217" y="344"/>
                        <a:pt x="217" y="344"/>
                        <a:pt x="217" y="344"/>
                      </a:cubicBezTo>
                      <a:cubicBezTo>
                        <a:pt x="217" y="345"/>
                        <a:pt x="216" y="345"/>
                        <a:pt x="216" y="345"/>
                      </a:cubicBezTo>
                      <a:cubicBezTo>
                        <a:pt x="216" y="345"/>
                        <a:pt x="216" y="345"/>
                        <a:pt x="217" y="345"/>
                      </a:cubicBezTo>
                      <a:cubicBezTo>
                        <a:pt x="218" y="346"/>
                        <a:pt x="218" y="346"/>
                        <a:pt x="218" y="346"/>
                      </a:cubicBezTo>
                      <a:cubicBezTo>
                        <a:pt x="218" y="346"/>
                        <a:pt x="218" y="346"/>
                        <a:pt x="218" y="346"/>
                      </a:cubicBezTo>
                      <a:cubicBezTo>
                        <a:pt x="217" y="347"/>
                        <a:pt x="217" y="347"/>
                        <a:pt x="217" y="347"/>
                      </a:cubicBezTo>
                      <a:cubicBezTo>
                        <a:pt x="217" y="347"/>
                        <a:pt x="217" y="347"/>
                        <a:pt x="217" y="347"/>
                      </a:cubicBezTo>
                      <a:cubicBezTo>
                        <a:pt x="217" y="347"/>
                        <a:pt x="218" y="347"/>
                        <a:pt x="218" y="347"/>
                      </a:cubicBezTo>
                      <a:cubicBezTo>
                        <a:pt x="218" y="347"/>
                        <a:pt x="218" y="348"/>
                        <a:pt x="217" y="348"/>
                      </a:cubicBezTo>
                      <a:cubicBezTo>
                        <a:pt x="217" y="348"/>
                        <a:pt x="217" y="348"/>
                        <a:pt x="216" y="348"/>
                      </a:cubicBezTo>
                      <a:cubicBezTo>
                        <a:pt x="215" y="349"/>
                        <a:pt x="215" y="349"/>
                        <a:pt x="215" y="349"/>
                      </a:cubicBezTo>
                      <a:cubicBezTo>
                        <a:pt x="215" y="349"/>
                        <a:pt x="214" y="349"/>
                        <a:pt x="214" y="349"/>
                      </a:cubicBezTo>
                      <a:cubicBezTo>
                        <a:pt x="215" y="350"/>
                        <a:pt x="215" y="350"/>
                        <a:pt x="215" y="350"/>
                      </a:cubicBezTo>
                      <a:cubicBezTo>
                        <a:pt x="215" y="350"/>
                        <a:pt x="215" y="350"/>
                        <a:pt x="215" y="350"/>
                      </a:cubicBezTo>
                      <a:cubicBezTo>
                        <a:pt x="219" y="347"/>
                        <a:pt x="219" y="347"/>
                        <a:pt x="219" y="347"/>
                      </a:cubicBezTo>
                      <a:cubicBezTo>
                        <a:pt x="219" y="347"/>
                        <a:pt x="219" y="347"/>
                        <a:pt x="219" y="346"/>
                      </a:cubicBezTo>
                      <a:cubicBezTo>
                        <a:pt x="219" y="346"/>
                        <a:pt x="219" y="346"/>
                        <a:pt x="219" y="346"/>
                      </a:cubicBezTo>
                      <a:cubicBezTo>
                        <a:pt x="219" y="346"/>
                        <a:pt x="219" y="345"/>
                        <a:pt x="219" y="345"/>
                      </a:cubicBezTo>
                      <a:cubicBezTo>
                        <a:pt x="219" y="345"/>
                        <a:pt x="219" y="345"/>
                        <a:pt x="219" y="345"/>
                      </a:cubicBezTo>
                      <a:cubicBezTo>
                        <a:pt x="219" y="345"/>
                        <a:pt x="219" y="345"/>
                        <a:pt x="219" y="345"/>
                      </a:cubicBezTo>
                      <a:cubicBezTo>
                        <a:pt x="220" y="347"/>
                        <a:pt x="220" y="347"/>
                        <a:pt x="220" y="347"/>
                      </a:cubicBezTo>
                      <a:cubicBezTo>
                        <a:pt x="220" y="347"/>
                        <a:pt x="220" y="347"/>
                        <a:pt x="220" y="347"/>
                      </a:cubicBezTo>
                      <a:cubicBezTo>
                        <a:pt x="220" y="347"/>
                        <a:pt x="220" y="347"/>
                        <a:pt x="220" y="347"/>
                      </a:cubicBezTo>
                      <a:cubicBezTo>
                        <a:pt x="221" y="346"/>
                        <a:pt x="221" y="346"/>
                        <a:pt x="221" y="346"/>
                      </a:cubicBezTo>
                      <a:cubicBezTo>
                        <a:pt x="221" y="346"/>
                        <a:pt x="221" y="346"/>
                        <a:pt x="221" y="345"/>
                      </a:cubicBezTo>
                      <a:cubicBezTo>
                        <a:pt x="221" y="345"/>
                        <a:pt x="221" y="345"/>
                        <a:pt x="221" y="345"/>
                      </a:cubicBezTo>
                      <a:cubicBezTo>
                        <a:pt x="221" y="345"/>
                        <a:pt x="221" y="345"/>
                        <a:pt x="221" y="346"/>
                      </a:cubicBezTo>
                      <a:cubicBezTo>
                        <a:pt x="221" y="347"/>
                        <a:pt x="221" y="347"/>
                        <a:pt x="221" y="347"/>
                      </a:cubicBezTo>
                      <a:cubicBezTo>
                        <a:pt x="221" y="347"/>
                        <a:pt x="221" y="348"/>
                        <a:pt x="221" y="348"/>
                      </a:cubicBezTo>
                      <a:cubicBezTo>
                        <a:pt x="220" y="348"/>
                        <a:pt x="220" y="348"/>
                        <a:pt x="220" y="348"/>
                      </a:cubicBezTo>
                      <a:cubicBezTo>
                        <a:pt x="220" y="348"/>
                        <a:pt x="220" y="348"/>
                        <a:pt x="220" y="349"/>
                      </a:cubicBezTo>
                      <a:cubicBezTo>
                        <a:pt x="220" y="349"/>
                        <a:pt x="219" y="349"/>
                        <a:pt x="219" y="349"/>
                      </a:cubicBezTo>
                      <a:cubicBezTo>
                        <a:pt x="218" y="350"/>
                        <a:pt x="218" y="350"/>
                        <a:pt x="218" y="350"/>
                      </a:cubicBezTo>
                      <a:cubicBezTo>
                        <a:pt x="218" y="350"/>
                        <a:pt x="218" y="350"/>
                        <a:pt x="217" y="350"/>
                      </a:cubicBezTo>
                      <a:cubicBezTo>
                        <a:pt x="217" y="350"/>
                        <a:pt x="217" y="350"/>
                        <a:pt x="217" y="350"/>
                      </a:cubicBezTo>
                      <a:cubicBezTo>
                        <a:pt x="217" y="350"/>
                        <a:pt x="216" y="350"/>
                        <a:pt x="216" y="350"/>
                      </a:cubicBezTo>
                      <a:cubicBezTo>
                        <a:pt x="214" y="351"/>
                        <a:pt x="214" y="351"/>
                        <a:pt x="214" y="351"/>
                      </a:cubicBezTo>
                      <a:cubicBezTo>
                        <a:pt x="214" y="351"/>
                        <a:pt x="214" y="351"/>
                        <a:pt x="214" y="351"/>
                      </a:cubicBezTo>
                      <a:cubicBezTo>
                        <a:pt x="214" y="351"/>
                        <a:pt x="214" y="351"/>
                        <a:pt x="214" y="351"/>
                      </a:cubicBezTo>
                      <a:cubicBezTo>
                        <a:pt x="214" y="351"/>
                        <a:pt x="214" y="351"/>
                        <a:pt x="214" y="351"/>
                      </a:cubicBezTo>
                      <a:cubicBezTo>
                        <a:pt x="216" y="350"/>
                        <a:pt x="216" y="350"/>
                        <a:pt x="216" y="350"/>
                      </a:cubicBezTo>
                      <a:cubicBezTo>
                        <a:pt x="216" y="350"/>
                        <a:pt x="216" y="350"/>
                        <a:pt x="216" y="350"/>
                      </a:cubicBezTo>
                      <a:cubicBezTo>
                        <a:pt x="216" y="350"/>
                        <a:pt x="216" y="350"/>
                        <a:pt x="216" y="350"/>
                      </a:cubicBezTo>
                      <a:cubicBezTo>
                        <a:pt x="214" y="352"/>
                        <a:pt x="214" y="352"/>
                        <a:pt x="214" y="352"/>
                      </a:cubicBezTo>
                      <a:cubicBezTo>
                        <a:pt x="214" y="352"/>
                        <a:pt x="213" y="352"/>
                        <a:pt x="214" y="352"/>
                      </a:cubicBezTo>
                      <a:cubicBezTo>
                        <a:pt x="214" y="352"/>
                        <a:pt x="214" y="352"/>
                        <a:pt x="214" y="352"/>
                      </a:cubicBezTo>
                      <a:cubicBezTo>
                        <a:pt x="215" y="352"/>
                        <a:pt x="215" y="352"/>
                        <a:pt x="215" y="352"/>
                      </a:cubicBezTo>
                      <a:cubicBezTo>
                        <a:pt x="215" y="352"/>
                        <a:pt x="215" y="352"/>
                        <a:pt x="215" y="352"/>
                      </a:cubicBezTo>
                      <a:cubicBezTo>
                        <a:pt x="215" y="352"/>
                        <a:pt x="215" y="352"/>
                        <a:pt x="215" y="352"/>
                      </a:cubicBezTo>
                      <a:cubicBezTo>
                        <a:pt x="215" y="352"/>
                        <a:pt x="215" y="352"/>
                        <a:pt x="215" y="351"/>
                      </a:cubicBezTo>
                      <a:cubicBezTo>
                        <a:pt x="216" y="351"/>
                        <a:pt x="216" y="351"/>
                        <a:pt x="216" y="351"/>
                      </a:cubicBezTo>
                      <a:cubicBezTo>
                        <a:pt x="216" y="351"/>
                        <a:pt x="216" y="351"/>
                        <a:pt x="217" y="351"/>
                      </a:cubicBezTo>
                      <a:cubicBezTo>
                        <a:pt x="217" y="351"/>
                        <a:pt x="217" y="351"/>
                        <a:pt x="217" y="351"/>
                      </a:cubicBezTo>
                      <a:cubicBezTo>
                        <a:pt x="217" y="351"/>
                        <a:pt x="217" y="351"/>
                        <a:pt x="217" y="351"/>
                      </a:cubicBezTo>
                      <a:cubicBezTo>
                        <a:pt x="217" y="351"/>
                        <a:pt x="217" y="351"/>
                        <a:pt x="217" y="351"/>
                      </a:cubicBezTo>
                      <a:cubicBezTo>
                        <a:pt x="216" y="352"/>
                        <a:pt x="216" y="352"/>
                        <a:pt x="216" y="352"/>
                      </a:cubicBezTo>
                      <a:cubicBezTo>
                        <a:pt x="216" y="352"/>
                        <a:pt x="216" y="352"/>
                        <a:pt x="216" y="352"/>
                      </a:cubicBezTo>
                      <a:cubicBezTo>
                        <a:pt x="216" y="352"/>
                        <a:pt x="216" y="352"/>
                        <a:pt x="216" y="352"/>
                      </a:cubicBezTo>
                      <a:cubicBezTo>
                        <a:pt x="216" y="352"/>
                        <a:pt x="217" y="352"/>
                        <a:pt x="217" y="352"/>
                      </a:cubicBezTo>
                      <a:cubicBezTo>
                        <a:pt x="217" y="352"/>
                        <a:pt x="217" y="352"/>
                        <a:pt x="218" y="352"/>
                      </a:cubicBezTo>
                      <a:cubicBezTo>
                        <a:pt x="219" y="351"/>
                        <a:pt x="220" y="350"/>
                        <a:pt x="220" y="350"/>
                      </a:cubicBezTo>
                      <a:cubicBezTo>
                        <a:pt x="220" y="350"/>
                        <a:pt x="220" y="349"/>
                        <a:pt x="220" y="349"/>
                      </a:cubicBezTo>
                      <a:cubicBezTo>
                        <a:pt x="220" y="349"/>
                        <a:pt x="220" y="349"/>
                        <a:pt x="220" y="349"/>
                      </a:cubicBezTo>
                      <a:cubicBezTo>
                        <a:pt x="220" y="349"/>
                        <a:pt x="220" y="349"/>
                        <a:pt x="220" y="349"/>
                      </a:cubicBezTo>
                      <a:cubicBezTo>
                        <a:pt x="220" y="349"/>
                        <a:pt x="220" y="349"/>
                        <a:pt x="220" y="349"/>
                      </a:cubicBezTo>
                      <a:cubicBezTo>
                        <a:pt x="220" y="349"/>
                        <a:pt x="220" y="349"/>
                        <a:pt x="220" y="349"/>
                      </a:cubicBezTo>
                      <a:cubicBezTo>
                        <a:pt x="220" y="349"/>
                        <a:pt x="220" y="349"/>
                        <a:pt x="220" y="349"/>
                      </a:cubicBezTo>
                      <a:cubicBezTo>
                        <a:pt x="220" y="349"/>
                        <a:pt x="220" y="350"/>
                        <a:pt x="220" y="350"/>
                      </a:cubicBezTo>
                      <a:cubicBezTo>
                        <a:pt x="220" y="350"/>
                        <a:pt x="220" y="350"/>
                        <a:pt x="220" y="350"/>
                      </a:cubicBezTo>
                      <a:cubicBezTo>
                        <a:pt x="221" y="350"/>
                        <a:pt x="221" y="350"/>
                        <a:pt x="221" y="350"/>
                      </a:cubicBezTo>
                      <a:cubicBezTo>
                        <a:pt x="221" y="350"/>
                        <a:pt x="221" y="350"/>
                        <a:pt x="220" y="350"/>
                      </a:cubicBezTo>
                      <a:cubicBezTo>
                        <a:pt x="219" y="350"/>
                        <a:pt x="219" y="351"/>
                        <a:pt x="219" y="351"/>
                      </a:cubicBezTo>
                      <a:cubicBezTo>
                        <a:pt x="219" y="351"/>
                        <a:pt x="219" y="351"/>
                        <a:pt x="219" y="351"/>
                      </a:cubicBezTo>
                      <a:cubicBezTo>
                        <a:pt x="219" y="352"/>
                        <a:pt x="219" y="352"/>
                        <a:pt x="219" y="352"/>
                      </a:cubicBezTo>
                      <a:cubicBezTo>
                        <a:pt x="219" y="352"/>
                        <a:pt x="219" y="352"/>
                        <a:pt x="219" y="352"/>
                      </a:cubicBezTo>
                      <a:cubicBezTo>
                        <a:pt x="218" y="352"/>
                        <a:pt x="218" y="352"/>
                        <a:pt x="218" y="352"/>
                      </a:cubicBezTo>
                      <a:cubicBezTo>
                        <a:pt x="218" y="352"/>
                        <a:pt x="218" y="352"/>
                        <a:pt x="218" y="352"/>
                      </a:cubicBezTo>
                      <a:cubicBezTo>
                        <a:pt x="217" y="352"/>
                        <a:pt x="217" y="352"/>
                        <a:pt x="217" y="352"/>
                      </a:cubicBezTo>
                      <a:cubicBezTo>
                        <a:pt x="216" y="352"/>
                        <a:pt x="217" y="353"/>
                        <a:pt x="217" y="353"/>
                      </a:cubicBezTo>
                      <a:cubicBezTo>
                        <a:pt x="217" y="353"/>
                        <a:pt x="217" y="353"/>
                        <a:pt x="217" y="353"/>
                      </a:cubicBezTo>
                      <a:cubicBezTo>
                        <a:pt x="218" y="352"/>
                        <a:pt x="218" y="352"/>
                        <a:pt x="218" y="352"/>
                      </a:cubicBezTo>
                      <a:cubicBezTo>
                        <a:pt x="218" y="352"/>
                        <a:pt x="218" y="353"/>
                        <a:pt x="218" y="353"/>
                      </a:cubicBezTo>
                      <a:cubicBezTo>
                        <a:pt x="218" y="353"/>
                        <a:pt x="218" y="353"/>
                        <a:pt x="218" y="353"/>
                      </a:cubicBezTo>
                      <a:cubicBezTo>
                        <a:pt x="217" y="353"/>
                        <a:pt x="217" y="353"/>
                        <a:pt x="217" y="353"/>
                      </a:cubicBezTo>
                      <a:cubicBezTo>
                        <a:pt x="217" y="353"/>
                        <a:pt x="216" y="353"/>
                        <a:pt x="216" y="353"/>
                      </a:cubicBezTo>
                      <a:cubicBezTo>
                        <a:pt x="216" y="353"/>
                        <a:pt x="216" y="353"/>
                        <a:pt x="216" y="353"/>
                      </a:cubicBezTo>
                      <a:cubicBezTo>
                        <a:pt x="216" y="353"/>
                        <a:pt x="216" y="353"/>
                        <a:pt x="215" y="353"/>
                      </a:cubicBezTo>
                      <a:cubicBezTo>
                        <a:pt x="214" y="353"/>
                        <a:pt x="214" y="353"/>
                        <a:pt x="214" y="353"/>
                      </a:cubicBezTo>
                      <a:cubicBezTo>
                        <a:pt x="214" y="353"/>
                        <a:pt x="214" y="353"/>
                        <a:pt x="214" y="353"/>
                      </a:cubicBezTo>
                      <a:cubicBezTo>
                        <a:pt x="214" y="353"/>
                        <a:pt x="214" y="353"/>
                        <a:pt x="214" y="353"/>
                      </a:cubicBezTo>
                      <a:cubicBezTo>
                        <a:pt x="215" y="353"/>
                        <a:pt x="215" y="353"/>
                        <a:pt x="215" y="353"/>
                      </a:cubicBezTo>
                      <a:cubicBezTo>
                        <a:pt x="215" y="353"/>
                        <a:pt x="215" y="353"/>
                        <a:pt x="215" y="353"/>
                      </a:cubicBezTo>
                      <a:cubicBezTo>
                        <a:pt x="215" y="353"/>
                        <a:pt x="215" y="353"/>
                        <a:pt x="216" y="354"/>
                      </a:cubicBezTo>
                      <a:cubicBezTo>
                        <a:pt x="216" y="354"/>
                        <a:pt x="216" y="353"/>
                        <a:pt x="216" y="353"/>
                      </a:cubicBezTo>
                      <a:cubicBezTo>
                        <a:pt x="216" y="353"/>
                        <a:pt x="216" y="353"/>
                        <a:pt x="216" y="354"/>
                      </a:cubicBezTo>
                      <a:cubicBezTo>
                        <a:pt x="216" y="354"/>
                        <a:pt x="216" y="354"/>
                        <a:pt x="216" y="354"/>
                      </a:cubicBezTo>
                      <a:cubicBezTo>
                        <a:pt x="216" y="354"/>
                        <a:pt x="216" y="354"/>
                        <a:pt x="216" y="355"/>
                      </a:cubicBezTo>
                      <a:cubicBezTo>
                        <a:pt x="216" y="355"/>
                        <a:pt x="216" y="355"/>
                        <a:pt x="216" y="355"/>
                      </a:cubicBezTo>
                      <a:cubicBezTo>
                        <a:pt x="217" y="355"/>
                        <a:pt x="217" y="355"/>
                        <a:pt x="217" y="354"/>
                      </a:cubicBezTo>
                      <a:cubicBezTo>
                        <a:pt x="217" y="353"/>
                        <a:pt x="217" y="353"/>
                        <a:pt x="217" y="353"/>
                      </a:cubicBezTo>
                      <a:cubicBezTo>
                        <a:pt x="218" y="353"/>
                        <a:pt x="218" y="353"/>
                        <a:pt x="218" y="353"/>
                      </a:cubicBezTo>
                      <a:cubicBezTo>
                        <a:pt x="218" y="353"/>
                        <a:pt x="218" y="354"/>
                        <a:pt x="218" y="354"/>
                      </a:cubicBezTo>
                      <a:cubicBezTo>
                        <a:pt x="218" y="354"/>
                        <a:pt x="217" y="354"/>
                        <a:pt x="217" y="354"/>
                      </a:cubicBezTo>
                      <a:cubicBezTo>
                        <a:pt x="217" y="354"/>
                        <a:pt x="217" y="354"/>
                        <a:pt x="218" y="354"/>
                      </a:cubicBezTo>
                      <a:cubicBezTo>
                        <a:pt x="218" y="354"/>
                        <a:pt x="218" y="354"/>
                        <a:pt x="218" y="354"/>
                      </a:cubicBezTo>
                      <a:cubicBezTo>
                        <a:pt x="218" y="354"/>
                        <a:pt x="218" y="355"/>
                        <a:pt x="218" y="355"/>
                      </a:cubicBezTo>
                      <a:cubicBezTo>
                        <a:pt x="218" y="355"/>
                        <a:pt x="218" y="355"/>
                        <a:pt x="218" y="355"/>
                      </a:cubicBezTo>
                      <a:cubicBezTo>
                        <a:pt x="218" y="355"/>
                        <a:pt x="219" y="355"/>
                        <a:pt x="219" y="355"/>
                      </a:cubicBezTo>
                      <a:cubicBezTo>
                        <a:pt x="221" y="352"/>
                        <a:pt x="221" y="352"/>
                        <a:pt x="221" y="352"/>
                      </a:cubicBezTo>
                      <a:cubicBezTo>
                        <a:pt x="221" y="352"/>
                        <a:pt x="221" y="352"/>
                        <a:pt x="221" y="352"/>
                      </a:cubicBezTo>
                      <a:cubicBezTo>
                        <a:pt x="221" y="352"/>
                        <a:pt x="221" y="352"/>
                        <a:pt x="221" y="352"/>
                      </a:cubicBezTo>
                      <a:cubicBezTo>
                        <a:pt x="221" y="352"/>
                        <a:pt x="221" y="353"/>
                        <a:pt x="221" y="353"/>
                      </a:cubicBezTo>
                      <a:cubicBezTo>
                        <a:pt x="221" y="353"/>
                        <a:pt x="221" y="353"/>
                        <a:pt x="221" y="353"/>
                      </a:cubicBezTo>
                      <a:cubicBezTo>
                        <a:pt x="222" y="353"/>
                        <a:pt x="222" y="353"/>
                        <a:pt x="222" y="353"/>
                      </a:cubicBezTo>
                      <a:cubicBezTo>
                        <a:pt x="222" y="352"/>
                        <a:pt x="222" y="352"/>
                        <a:pt x="222" y="352"/>
                      </a:cubicBezTo>
                      <a:cubicBezTo>
                        <a:pt x="222" y="352"/>
                        <a:pt x="222" y="352"/>
                        <a:pt x="222" y="352"/>
                      </a:cubicBezTo>
                      <a:cubicBezTo>
                        <a:pt x="222" y="352"/>
                        <a:pt x="221" y="353"/>
                        <a:pt x="220" y="354"/>
                      </a:cubicBezTo>
                      <a:cubicBezTo>
                        <a:pt x="220" y="354"/>
                        <a:pt x="220" y="354"/>
                        <a:pt x="220" y="354"/>
                      </a:cubicBezTo>
                      <a:cubicBezTo>
                        <a:pt x="220" y="355"/>
                        <a:pt x="219" y="355"/>
                        <a:pt x="219" y="355"/>
                      </a:cubicBezTo>
                      <a:cubicBezTo>
                        <a:pt x="219" y="355"/>
                        <a:pt x="220" y="355"/>
                        <a:pt x="220" y="355"/>
                      </a:cubicBezTo>
                      <a:cubicBezTo>
                        <a:pt x="220" y="355"/>
                        <a:pt x="220" y="355"/>
                        <a:pt x="220" y="355"/>
                      </a:cubicBezTo>
                      <a:cubicBezTo>
                        <a:pt x="221" y="355"/>
                        <a:pt x="221" y="354"/>
                        <a:pt x="221" y="354"/>
                      </a:cubicBezTo>
                      <a:cubicBezTo>
                        <a:pt x="221" y="354"/>
                        <a:pt x="221" y="354"/>
                        <a:pt x="221" y="354"/>
                      </a:cubicBezTo>
                      <a:cubicBezTo>
                        <a:pt x="222" y="353"/>
                        <a:pt x="222" y="353"/>
                        <a:pt x="222" y="353"/>
                      </a:cubicBezTo>
                      <a:cubicBezTo>
                        <a:pt x="222" y="353"/>
                        <a:pt x="222" y="353"/>
                        <a:pt x="222" y="353"/>
                      </a:cubicBezTo>
                      <a:cubicBezTo>
                        <a:pt x="222" y="353"/>
                        <a:pt x="222" y="353"/>
                        <a:pt x="222" y="354"/>
                      </a:cubicBezTo>
                      <a:cubicBezTo>
                        <a:pt x="222" y="354"/>
                        <a:pt x="222" y="354"/>
                        <a:pt x="221" y="354"/>
                      </a:cubicBezTo>
                      <a:cubicBezTo>
                        <a:pt x="221" y="354"/>
                        <a:pt x="221" y="355"/>
                        <a:pt x="221" y="355"/>
                      </a:cubicBezTo>
                      <a:cubicBezTo>
                        <a:pt x="221" y="355"/>
                        <a:pt x="221" y="355"/>
                        <a:pt x="221" y="355"/>
                      </a:cubicBezTo>
                      <a:cubicBezTo>
                        <a:pt x="221" y="356"/>
                        <a:pt x="221" y="356"/>
                        <a:pt x="221" y="356"/>
                      </a:cubicBezTo>
                      <a:cubicBezTo>
                        <a:pt x="221" y="356"/>
                        <a:pt x="221" y="356"/>
                        <a:pt x="222" y="356"/>
                      </a:cubicBezTo>
                      <a:cubicBezTo>
                        <a:pt x="222" y="356"/>
                        <a:pt x="222" y="356"/>
                        <a:pt x="222" y="356"/>
                      </a:cubicBezTo>
                      <a:cubicBezTo>
                        <a:pt x="222" y="356"/>
                        <a:pt x="222" y="356"/>
                        <a:pt x="222" y="355"/>
                      </a:cubicBezTo>
                      <a:cubicBezTo>
                        <a:pt x="223" y="355"/>
                        <a:pt x="224" y="354"/>
                        <a:pt x="224" y="354"/>
                      </a:cubicBezTo>
                      <a:cubicBezTo>
                        <a:pt x="224" y="354"/>
                        <a:pt x="224" y="354"/>
                        <a:pt x="224" y="353"/>
                      </a:cubicBezTo>
                      <a:cubicBezTo>
                        <a:pt x="225" y="353"/>
                        <a:pt x="226" y="352"/>
                        <a:pt x="226" y="352"/>
                      </a:cubicBezTo>
                      <a:cubicBezTo>
                        <a:pt x="226" y="352"/>
                        <a:pt x="226" y="352"/>
                        <a:pt x="226" y="352"/>
                      </a:cubicBezTo>
                      <a:cubicBezTo>
                        <a:pt x="226" y="352"/>
                        <a:pt x="226" y="352"/>
                        <a:pt x="226" y="352"/>
                      </a:cubicBezTo>
                      <a:cubicBezTo>
                        <a:pt x="226" y="352"/>
                        <a:pt x="226" y="352"/>
                        <a:pt x="226" y="352"/>
                      </a:cubicBezTo>
                      <a:cubicBezTo>
                        <a:pt x="225" y="353"/>
                        <a:pt x="225" y="353"/>
                        <a:pt x="225" y="353"/>
                      </a:cubicBezTo>
                      <a:cubicBezTo>
                        <a:pt x="225" y="353"/>
                        <a:pt x="225" y="353"/>
                        <a:pt x="225" y="353"/>
                      </a:cubicBezTo>
                      <a:cubicBezTo>
                        <a:pt x="225" y="354"/>
                        <a:pt x="225" y="354"/>
                        <a:pt x="225" y="354"/>
                      </a:cubicBezTo>
                      <a:cubicBezTo>
                        <a:pt x="225" y="354"/>
                        <a:pt x="225" y="354"/>
                        <a:pt x="225" y="354"/>
                      </a:cubicBezTo>
                      <a:cubicBezTo>
                        <a:pt x="224" y="355"/>
                        <a:pt x="224" y="355"/>
                        <a:pt x="224" y="355"/>
                      </a:cubicBezTo>
                      <a:cubicBezTo>
                        <a:pt x="224" y="355"/>
                        <a:pt x="224" y="355"/>
                        <a:pt x="224" y="355"/>
                      </a:cubicBezTo>
                      <a:cubicBezTo>
                        <a:pt x="224" y="355"/>
                        <a:pt x="224" y="355"/>
                        <a:pt x="224" y="356"/>
                      </a:cubicBezTo>
                      <a:cubicBezTo>
                        <a:pt x="224" y="357"/>
                        <a:pt x="224" y="357"/>
                        <a:pt x="224" y="357"/>
                      </a:cubicBezTo>
                      <a:cubicBezTo>
                        <a:pt x="224" y="357"/>
                        <a:pt x="224" y="357"/>
                        <a:pt x="223" y="357"/>
                      </a:cubicBezTo>
                      <a:cubicBezTo>
                        <a:pt x="222" y="358"/>
                        <a:pt x="222" y="358"/>
                        <a:pt x="222" y="358"/>
                      </a:cubicBezTo>
                      <a:cubicBezTo>
                        <a:pt x="222" y="358"/>
                        <a:pt x="222" y="359"/>
                        <a:pt x="222" y="359"/>
                      </a:cubicBezTo>
                      <a:cubicBezTo>
                        <a:pt x="222" y="359"/>
                        <a:pt x="222" y="359"/>
                        <a:pt x="222" y="359"/>
                      </a:cubicBezTo>
                      <a:cubicBezTo>
                        <a:pt x="222" y="359"/>
                        <a:pt x="222" y="359"/>
                        <a:pt x="222" y="359"/>
                      </a:cubicBezTo>
                      <a:cubicBezTo>
                        <a:pt x="222" y="359"/>
                        <a:pt x="223" y="358"/>
                        <a:pt x="223" y="358"/>
                      </a:cubicBezTo>
                      <a:cubicBezTo>
                        <a:pt x="223" y="358"/>
                        <a:pt x="224" y="358"/>
                        <a:pt x="224" y="357"/>
                      </a:cubicBezTo>
                      <a:cubicBezTo>
                        <a:pt x="225" y="357"/>
                        <a:pt x="225" y="357"/>
                        <a:pt x="226" y="356"/>
                      </a:cubicBezTo>
                      <a:cubicBezTo>
                        <a:pt x="226" y="356"/>
                        <a:pt x="227" y="355"/>
                        <a:pt x="227" y="355"/>
                      </a:cubicBezTo>
                      <a:cubicBezTo>
                        <a:pt x="227" y="355"/>
                        <a:pt x="227" y="355"/>
                        <a:pt x="227" y="355"/>
                      </a:cubicBezTo>
                      <a:cubicBezTo>
                        <a:pt x="227" y="354"/>
                        <a:pt x="227" y="354"/>
                        <a:pt x="227" y="354"/>
                      </a:cubicBezTo>
                      <a:cubicBezTo>
                        <a:pt x="227" y="354"/>
                        <a:pt x="227" y="355"/>
                        <a:pt x="227" y="355"/>
                      </a:cubicBezTo>
                      <a:cubicBezTo>
                        <a:pt x="226" y="356"/>
                        <a:pt x="226" y="356"/>
                        <a:pt x="226" y="356"/>
                      </a:cubicBezTo>
                      <a:cubicBezTo>
                        <a:pt x="226" y="356"/>
                        <a:pt x="226" y="356"/>
                        <a:pt x="226" y="356"/>
                      </a:cubicBezTo>
                      <a:cubicBezTo>
                        <a:pt x="226" y="356"/>
                        <a:pt x="226" y="357"/>
                        <a:pt x="226" y="357"/>
                      </a:cubicBezTo>
                      <a:cubicBezTo>
                        <a:pt x="226" y="357"/>
                        <a:pt x="225" y="357"/>
                        <a:pt x="225" y="357"/>
                      </a:cubicBezTo>
                      <a:cubicBezTo>
                        <a:pt x="225" y="358"/>
                        <a:pt x="225" y="358"/>
                        <a:pt x="225" y="358"/>
                      </a:cubicBezTo>
                      <a:cubicBezTo>
                        <a:pt x="225" y="358"/>
                        <a:pt x="224" y="358"/>
                        <a:pt x="224" y="358"/>
                      </a:cubicBezTo>
                      <a:cubicBezTo>
                        <a:pt x="224" y="358"/>
                        <a:pt x="225" y="358"/>
                        <a:pt x="225" y="358"/>
                      </a:cubicBezTo>
                      <a:cubicBezTo>
                        <a:pt x="225" y="359"/>
                        <a:pt x="225" y="359"/>
                        <a:pt x="225" y="359"/>
                      </a:cubicBezTo>
                      <a:cubicBezTo>
                        <a:pt x="223" y="359"/>
                        <a:pt x="223" y="359"/>
                        <a:pt x="223" y="359"/>
                      </a:cubicBezTo>
                      <a:cubicBezTo>
                        <a:pt x="223" y="359"/>
                        <a:pt x="223" y="359"/>
                        <a:pt x="223" y="359"/>
                      </a:cubicBezTo>
                      <a:cubicBezTo>
                        <a:pt x="223" y="359"/>
                        <a:pt x="222" y="360"/>
                        <a:pt x="222" y="360"/>
                      </a:cubicBezTo>
                      <a:cubicBezTo>
                        <a:pt x="222" y="360"/>
                        <a:pt x="222" y="360"/>
                        <a:pt x="222" y="360"/>
                      </a:cubicBezTo>
                      <a:cubicBezTo>
                        <a:pt x="222" y="360"/>
                        <a:pt x="222" y="360"/>
                        <a:pt x="222" y="360"/>
                      </a:cubicBezTo>
                      <a:cubicBezTo>
                        <a:pt x="223" y="360"/>
                        <a:pt x="223" y="360"/>
                        <a:pt x="223" y="360"/>
                      </a:cubicBezTo>
                      <a:cubicBezTo>
                        <a:pt x="223" y="360"/>
                        <a:pt x="223" y="360"/>
                        <a:pt x="223" y="360"/>
                      </a:cubicBezTo>
                      <a:cubicBezTo>
                        <a:pt x="223" y="360"/>
                        <a:pt x="224" y="360"/>
                        <a:pt x="224" y="360"/>
                      </a:cubicBezTo>
                      <a:cubicBezTo>
                        <a:pt x="224" y="360"/>
                        <a:pt x="224" y="359"/>
                        <a:pt x="224" y="359"/>
                      </a:cubicBezTo>
                      <a:cubicBezTo>
                        <a:pt x="224" y="359"/>
                        <a:pt x="224" y="359"/>
                        <a:pt x="224" y="359"/>
                      </a:cubicBezTo>
                      <a:cubicBezTo>
                        <a:pt x="225" y="361"/>
                        <a:pt x="225" y="361"/>
                        <a:pt x="225" y="361"/>
                      </a:cubicBezTo>
                      <a:cubicBezTo>
                        <a:pt x="225" y="361"/>
                        <a:pt x="225" y="361"/>
                        <a:pt x="225" y="361"/>
                      </a:cubicBezTo>
                      <a:cubicBezTo>
                        <a:pt x="226" y="361"/>
                        <a:pt x="226" y="361"/>
                        <a:pt x="226" y="361"/>
                      </a:cubicBezTo>
                      <a:cubicBezTo>
                        <a:pt x="226" y="361"/>
                        <a:pt x="227" y="361"/>
                        <a:pt x="227" y="361"/>
                      </a:cubicBezTo>
                      <a:cubicBezTo>
                        <a:pt x="227" y="360"/>
                        <a:pt x="227" y="360"/>
                        <a:pt x="227" y="360"/>
                      </a:cubicBezTo>
                      <a:cubicBezTo>
                        <a:pt x="227" y="359"/>
                        <a:pt x="227" y="359"/>
                        <a:pt x="227" y="359"/>
                      </a:cubicBezTo>
                      <a:cubicBezTo>
                        <a:pt x="228" y="359"/>
                        <a:pt x="228" y="359"/>
                        <a:pt x="228" y="359"/>
                      </a:cubicBezTo>
                      <a:cubicBezTo>
                        <a:pt x="228" y="359"/>
                        <a:pt x="228" y="359"/>
                        <a:pt x="228" y="359"/>
                      </a:cubicBezTo>
                      <a:cubicBezTo>
                        <a:pt x="229" y="359"/>
                        <a:pt x="229" y="359"/>
                        <a:pt x="229" y="359"/>
                      </a:cubicBezTo>
                      <a:cubicBezTo>
                        <a:pt x="229" y="359"/>
                        <a:pt x="229" y="359"/>
                        <a:pt x="229" y="359"/>
                      </a:cubicBezTo>
                      <a:cubicBezTo>
                        <a:pt x="229" y="359"/>
                        <a:pt x="229" y="358"/>
                        <a:pt x="229" y="358"/>
                      </a:cubicBezTo>
                      <a:cubicBezTo>
                        <a:pt x="229" y="358"/>
                        <a:pt x="229" y="358"/>
                        <a:pt x="229" y="358"/>
                      </a:cubicBezTo>
                      <a:cubicBezTo>
                        <a:pt x="229" y="358"/>
                        <a:pt x="229" y="358"/>
                        <a:pt x="229" y="358"/>
                      </a:cubicBezTo>
                      <a:cubicBezTo>
                        <a:pt x="229" y="358"/>
                        <a:pt x="229" y="358"/>
                        <a:pt x="229" y="358"/>
                      </a:cubicBezTo>
                      <a:cubicBezTo>
                        <a:pt x="229" y="357"/>
                        <a:pt x="229" y="357"/>
                        <a:pt x="229" y="357"/>
                      </a:cubicBezTo>
                      <a:cubicBezTo>
                        <a:pt x="229" y="357"/>
                        <a:pt x="229" y="357"/>
                        <a:pt x="229" y="357"/>
                      </a:cubicBezTo>
                      <a:cubicBezTo>
                        <a:pt x="230" y="358"/>
                        <a:pt x="230" y="358"/>
                        <a:pt x="230" y="358"/>
                      </a:cubicBezTo>
                      <a:cubicBezTo>
                        <a:pt x="230" y="358"/>
                        <a:pt x="230" y="358"/>
                        <a:pt x="230" y="358"/>
                      </a:cubicBezTo>
                      <a:cubicBezTo>
                        <a:pt x="230" y="358"/>
                        <a:pt x="230" y="358"/>
                        <a:pt x="230" y="358"/>
                      </a:cubicBezTo>
                      <a:cubicBezTo>
                        <a:pt x="230" y="358"/>
                        <a:pt x="230" y="358"/>
                        <a:pt x="230" y="358"/>
                      </a:cubicBezTo>
                      <a:cubicBezTo>
                        <a:pt x="230" y="358"/>
                        <a:pt x="230" y="358"/>
                        <a:pt x="230" y="358"/>
                      </a:cubicBezTo>
                      <a:cubicBezTo>
                        <a:pt x="231" y="357"/>
                        <a:pt x="231" y="357"/>
                        <a:pt x="231" y="357"/>
                      </a:cubicBezTo>
                      <a:cubicBezTo>
                        <a:pt x="231" y="357"/>
                        <a:pt x="231" y="357"/>
                        <a:pt x="231" y="357"/>
                      </a:cubicBezTo>
                      <a:cubicBezTo>
                        <a:pt x="231" y="357"/>
                        <a:pt x="231" y="357"/>
                        <a:pt x="231" y="357"/>
                      </a:cubicBezTo>
                      <a:cubicBezTo>
                        <a:pt x="231" y="358"/>
                        <a:pt x="231" y="358"/>
                        <a:pt x="231" y="358"/>
                      </a:cubicBezTo>
                      <a:cubicBezTo>
                        <a:pt x="231" y="358"/>
                        <a:pt x="231" y="358"/>
                        <a:pt x="231" y="358"/>
                      </a:cubicBezTo>
                      <a:cubicBezTo>
                        <a:pt x="230" y="358"/>
                        <a:pt x="230" y="358"/>
                        <a:pt x="230" y="358"/>
                      </a:cubicBezTo>
                      <a:cubicBezTo>
                        <a:pt x="230" y="359"/>
                        <a:pt x="230" y="359"/>
                        <a:pt x="230" y="359"/>
                      </a:cubicBezTo>
                      <a:cubicBezTo>
                        <a:pt x="230" y="359"/>
                        <a:pt x="230" y="359"/>
                        <a:pt x="230" y="359"/>
                      </a:cubicBezTo>
                      <a:cubicBezTo>
                        <a:pt x="233" y="359"/>
                        <a:pt x="233" y="359"/>
                        <a:pt x="233" y="359"/>
                      </a:cubicBezTo>
                      <a:cubicBezTo>
                        <a:pt x="233" y="359"/>
                        <a:pt x="234" y="359"/>
                        <a:pt x="234" y="359"/>
                      </a:cubicBezTo>
                      <a:cubicBezTo>
                        <a:pt x="234" y="359"/>
                        <a:pt x="234" y="359"/>
                        <a:pt x="234" y="359"/>
                      </a:cubicBezTo>
                      <a:cubicBezTo>
                        <a:pt x="234" y="359"/>
                        <a:pt x="234" y="359"/>
                        <a:pt x="234" y="359"/>
                      </a:cubicBezTo>
                      <a:cubicBezTo>
                        <a:pt x="234" y="359"/>
                        <a:pt x="234" y="359"/>
                        <a:pt x="235" y="359"/>
                      </a:cubicBezTo>
                      <a:cubicBezTo>
                        <a:pt x="235" y="360"/>
                        <a:pt x="238" y="360"/>
                        <a:pt x="238" y="360"/>
                      </a:cubicBezTo>
                      <a:cubicBezTo>
                        <a:pt x="238" y="360"/>
                        <a:pt x="238" y="360"/>
                        <a:pt x="238" y="360"/>
                      </a:cubicBezTo>
                      <a:cubicBezTo>
                        <a:pt x="239" y="360"/>
                        <a:pt x="239" y="360"/>
                        <a:pt x="238" y="360"/>
                      </a:cubicBezTo>
                      <a:cubicBezTo>
                        <a:pt x="238" y="360"/>
                        <a:pt x="238" y="360"/>
                        <a:pt x="238" y="360"/>
                      </a:cubicBezTo>
                      <a:cubicBezTo>
                        <a:pt x="238" y="360"/>
                        <a:pt x="238" y="359"/>
                        <a:pt x="238" y="359"/>
                      </a:cubicBezTo>
                      <a:cubicBezTo>
                        <a:pt x="239" y="359"/>
                        <a:pt x="239" y="359"/>
                        <a:pt x="239" y="359"/>
                      </a:cubicBezTo>
                      <a:cubicBezTo>
                        <a:pt x="239" y="359"/>
                        <a:pt x="239" y="359"/>
                        <a:pt x="239" y="359"/>
                      </a:cubicBezTo>
                      <a:cubicBezTo>
                        <a:pt x="239" y="359"/>
                        <a:pt x="239" y="359"/>
                        <a:pt x="239" y="359"/>
                      </a:cubicBezTo>
                      <a:cubicBezTo>
                        <a:pt x="237" y="359"/>
                        <a:pt x="237" y="359"/>
                        <a:pt x="237" y="359"/>
                      </a:cubicBezTo>
                      <a:cubicBezTo>
                        <a:pt x="237" y="359"/>
                        <a:pt x="237" y="358"/>
                        <a:pt x="237" y="358"/>
                      </a:cubicBezTo>
                      <a:cubicBezTo>
                        <a:pt x="237" y="358"/>
                        <a:pt x="237" y="358"/>
                        <a:pt x="237" y="358"/>
                      </a:cubicBezTo>
                      <a:cubicBezTo>
                        <a:pt x="238" y="358"/>
                        <a:pt x="238" y="358"/>
                        <a:pt x="238" y="358"/>
                      </a:cubicBezTo>
                      <a:cubicBezTo>
                        <a:pt x="238" y="358"/>
                        <a:pt x="238" y="358"/>
                        <a:pt x="238" y="358"/>
                      </a:cubicBezTo>
                      <a:cubicBezTo>
                        <a:pt x="238" y="358"/>
                        <a:pt x="238" y="358"/>
                        <a:pt x="238" y="358"/>
                      </a:cubicBezTo>
                      <a:cubicBezTo>
                        <a:pt x="238" y="358"/>
                        <a:pt x="238" y="357"/>
                        <a:pt x="238" y="357"/>
                      </a:cubicBezTo>
                      <a:cubicBezTo>
                        <a:pt x="235" y="357"/>
                        <a:pt x="235" y="357"/>
                        <a:pt x="235" y="357"/>
                      </a:cubicBezTo>
                      <a:cubicBezTo>
                        <a:pt x="235" y="357"/>
                        <a:pt x="235" y="357"/>
                        <a:pt x="234" y="357"/>
                      </a:cubicBezTo>
                      <a:cubicBezTo>
                        <a:pt x="234" y="357"/>
                        <a:pt x="235" y="357"/>
                        <a:pt x="235" y="357"/>
                      </a:cubicBezTo>
                      <a:cubicBezTo>
                        <a:pt x="235" y="357"/>
                        <a:pt x="235" y="357"/>
                        <a:pt x="235" y="357"/>
                      </a:cubicBezTo>
                      <a:cubicBezTo>
                        <a:pt x="235" y="357"/>
                        <a:pt x="236" y="357"/>
                        <a:pt x="236" y="357"/>
                      </a:cubicBezTo>
                      <a:cubicBezTo>
                        <a:pt x="236" y="356"/>
                        <a:pt x="236" y="356"/>
                        <a:pt x="236" y="356"/>
                      </a:cubicBezTo>
                      <a:cubicBezTo>
                        <a:pt x="236" y="356"/>
                        <a:pt x="236" y="356"/>
                        <a:pt x="236" y="356"/>
                      </a:cubicBezTo>
                      <a:cubicBezTo>
                        <a:pt x="236" y="356"/>
                        <a:pt x="237" y="356"/>
                        <a:pt x="237" y="356"/>
                      </a:cubicBezTo>
                      <a:cubicBezTo>
                        <a:pt x="237" y="356"/>
                        <a:pt x="236" y="356"/>
                        <a:pt x="236" y="356"/>
                      </a:cubicBezTo>
                      <a:cubicBezTo>
                        <a:pt x="234" y="355"/>
                        <a:pt x="234" y="355"/>
                        <a:pt x="234" y="355"/>
                      </a:cubicBezTo>
                      <a:cubicBezTo>
                        <a:pt x="234" y="355"/>
                        <a:pt x="233" y="355"/>
                        <a:pt x="233" y="355"/>
                      </a:cubicBezTo>
                      <a:cubicBezTo>
                        <a:pt x="233" y="355"/>
                        <a:pt x="233" y="356"/>
                        <a:pt x="233" y="356"/>
                      </a:cubicBezTo>
                      <a:cubicBezTo>
                        <a:pt x="233" y="356"/>
                        <a:pt x="233" y="356"/>
                        <a:pt x="233" y="356"/>
                      </a:cubicBezTo>
                      <a:cubicBezTo>
                        <a:pt x="233" y="356"/>
                        <a:pt x="233" y="356"/>
                        <a:pt x="233" y="356"/>
                      </a:cubicBezTo>
                      <a:cubicBezTo>
                        <a:pt x="233" y="356"/>
                        <a:pt x="233" y="355"/>
                        <a:pt x="232" y="355"/>
                      </a:cubicBezTo>
                      <a:cubicBezTo>
                        <a:pt x="231" y="354"/>
                        <a:pt x="231" y="354"/>
                        <a:pt x="231" y="354"/>
                      </a:cubicBezTo>
                      <a:cubicBezTo>
                        <a:pt x="230" y="354"/>
                        <a:pt x="230" y="354"/>
                        <a:pt x="230" y="354"/>
                      </a:cubicBezTo>
                      <a:cubicBezTo>
                        <a:pt x="230" y="354"/>
                        <a:pt x="230" y="353"/>
                        <a:pt x="231" y="354"/>
                      </a:cubicBezTo>
                      <a:cubicBezTo>
                        <a:pt x="233" y="354"/>
                        <a:pt x="233" y="354"/>
                        <a:pt x="233" y="354"/>
                      </a:cubicBezTo>
                      <a:cubicBezTo>
                        <a:pt x="234" y="354"/>
                        <a:pt x="234" y="355"/>
                        <a:pt x="234" y="355"/>
                      </a:cubicBezTo>
                      <a:cubicBezTo>
                        <a:pt x="234" y="355"/>
                        <a:pt x="234" y="354"/>
                        <a:pt x="234" y="354"/>
                      </a:cubicBezTo>
                      <a:cubicBezTo>
                        <a:pt x="234" y="354"/>
                        <a:pt x="234" y="354"/>
                        <a:pt x="234" y="354"/>
                      </a:cubicBezTo>
                      <a:cubicBezTo>
                        <a:pt x="234" y="354"/>
                        <a:pt x="234" y="353"/>
                        <a:pt x="234" y="353"/>
                      </a:cubicBezTo>
                      <a:cubicBezTo>
                        <a:pt x="234" y="353"/>
                        <a:pt x="234" y="353"/>
                        <a:pt x="234" y="353"/>
                      </a:cubicBezTo>
                      <a:cubicBezTo>
                        <a:pt x="234" y="352"/>
                        <a:pt x="234" y="352"/>
                        <a:pt x="234" y="352"/>
                      </a:cubicBezTo>
                      <a:cubicBezTo>
                        <a:pt x="234" y="352"/>
                        <a:pt x="234" y="352"/>
                        <a:pt x="234" y="352"/>
                      </a:cubicBezTo>
                      <a:cubicBezTo>
                        <a:pt x="234" y="352"/>
                        <a:pt x="234" y="353"/>
                        <a:pt x="234" y="353"/>
                      </a:cubicBezTo>
                      <a:cubicBezTo>
                        <a:pt x="235" y="354"/>
                        <a:pt x="235" y="354"/>
                        <a:pt x="235" y="354"/>
                      </a:cubicBezTo>
                      <a:cubicBezTo>
                        <a:pt x="235" y="355"/>
                        <a:pt x="235" y="355"/>
                        <a:pt x="235" y="355"/>
                      </a:cubicBezTo>
                      <a:cubicBezTo>
                        <a:pt x="237" y="355"/>
                        <a:pt x="237" y="355"/>
                        <a:pt x="237" y="355"/>
                      </a:cubicBezTo>
                      <a:cubicBezTo>
                        <a:pt x="237" y="355"/>
                        <a:pt x="237" y="355"/>
                        <a:pt x="237" y="355"/>
                      </a:cubicBezTo>
                      <a:cubicBezTo>
                        <a:pt x="237" y="355"/>
                        <a:pt x="237" y="355"/>
                        <a:pt x="237" y="355"/>
                      </a:cubicBezTo>
                      <a:cubicBezTo>
                        <a:pt x="238" y="355"/>
                        <a:pt x="238" y="355"/>
                        <a:pt x="238" y="355"/>
                      </a:cubicBezTo>
                      <a:cubicBezTo>
                        <a:pt x="238" y="355"/>
                        <a:pt x="238" y="355"/>
                        <a:pt x="238" y="355"/>
                      </a:cubicBezTo>
                      <a:cubicBezTo>
                        <a:pt x="237" y="355"/>
                        <a:pt x="237" y="355"/>
                        <a:pt x="237" y="355"/>
                      </a:cubicBezTo>
                      <a:cubicBezTo>
                        <a:pt x="237" y="355"/>
                        <a:pt x="237" y="354"/>
                        <a:pt x="237" y="354"/>
                      </a:cubicBezTo>
                      <a:cubicBezTo>
                        <a:pt x="237" y="354"/>
                        <a:pt x="237" y="354"/>
                        <a:pt x="237" y="354"/>
                      </a:cubicBezTo>
                      <a:cubicBezTo>
                        <a:pt x="238" y="355"/>
                        <a:pt x="238" y="355"/>
                        <a:pt x="238" y="355"/>
                      </a:cubicBezTo>
                      <a:cubicBezTo>
                        <a:pt x="238" y="355"/>
                        <a:pt x="239" y="355"/>
                        <a:pt x="239" y="355"/>
                      </a:cubicBezTo>
                      <a:cubicBezTo>
                        <a:pt x="239" y="355"/>
                        <a:pt x="239" y="355"/>
                        <a:pt x="239" y="355"/>
                      </a:cubicBezTo>
                      <a:cubicBezTo>
                        <a:pt x="239" y="355"/>
                        <a:pt x="238" y="354"/>
                        <a:pt x="238" y="354"/>
                      </a:cubicBezTo>
                      <a:cubicBezTo>
                        <a:pt x="238" y="354"/>
                        <a:pt x="239" y="354"/>
                        <a:pt x="239" y="354"/>
                      </a:cubicBezTo>
                      <a:cubicBezTo>
                        <a:pt x="239" y="354"/>
                        <a:pt x="239" y="354"/>
                        <a:pt x="240" y="354"/>
                      </a:cubicBezTo>
                      <a:cubicBezTo>
                        <a:pt x="241" y="354"/>
                        <a:pt x="241" y="354"/>
                        <a:pt x="241" y="354"/>
                      </a:cubicBezTo>
                      <a:cubicBezTo>
                        <a:pt x="241" y="353"/>
                        <a:pt x="241" y="353"/>
                        <a:pt x="241" y="353"/>
                      </a:cubicBezTo>
                      <a:cubicBezTo>
                        <a:pt x="241" y="353"/>
                        <a:pt x="241" y="353"/>
                        <a:pt x="241" y="353"/>
                      </a:cubicBezTo>
                      <a:cubicBezTo>
                        <a:pt x="241" y="353"/>
                        <a:pt x="241" y="353"/>
                        <a:pt x="241" y="353"/>
                      </a:cubicBezTo>
                      <a:cubicBezTo>
                        <a:pt x="241" y="353"/>
                        <a:pt x="241" y="353"/>
                        <a:pt x="240" y="353"/>
                      </a:cubicBezTo>
                      <a:cubicBezTo>
                        <a:pt x="240" y="353"/>
                        <a:pt x="240" y="354"/>
                        <a:pt x="240" y="354"/>
                      </a:cubicBezTo>
                      <a:cubicBezTo>
                        <a:pt x="238" y="353"/>
                        <a:pt x="238" y="353"/>
                        <a:pt x="238" y="353"/>
                      </a:cubicBezTo>
                      <a:cubicBezTo>
                        <a:pt x="237" y="353"/>
                        <a:pt x="237" y="353"/>
                        <a:pt x="237" y="353"/>
                      </a:cubicBezTo>
                      <a:cubicBezTo>
                        <a:pt x="237" y="353"/>
                        <a:pt x="237" y="353"/>
                        <a:pt x="237" y="353"/>
                      </a:cubicBezTo>
                      <a:cubicBezTo>
                        <a:pt x="237" y="353"/>
                        <a:pt x="237" y="353"/>
                        <a:pt x="237" y="353"/>
                      </a:cubicBezTo>
                      <a:cubicBezTo>
                        <a:pt x="239" y="353"/>
                        <a:pt x="239" y="353"/>
                        <a:pt x="239" y="353"/>
                      </a:cubicBezTo>
                      <a:cubicBezTo>
                        <a:pt x="239" y="353"/>
                        <a:pt x="239" y="353"/>
                        <a:pt x="240" y="353"/>
                      </a:cubicBezTo>
                      <a:cubicBezTo>
                        <a:pt x="241" y="352"/>
                        <a:pt x="241" y="352"/>
                        <a:pt x="241" y="352"/>
                      </a:cubicBezTo>
                      <a:cubicBezTo>
                        <a:pt x="241" y="352"/>
                        <a:pt x="241" y="352"/>
                        <a:pt x="241" y="352"/>
                      </a:cubicBezTo>
                      <a:cubicBezTo>
                        <a:pt x="241" y="352"/>
                        <a:pt x="241" y="352"/>
                        <a:pt x="241" y="352"/>
                      </a:cubicBezTo>
                      <a:cubicBezTo>
                        <a:pt x="241" y="352"/>
                        <a:pt x="241" y="352"/>
                        <a:pt x="241" y="352"/>
                      </a:cubicBezTo>
                      <a:cubicBezTo>
                        <a:pt x="241" y="352"/>
                        <a:pt x="240" y="352"/>
                        <a:pt x="240" y="352"/>
                      </a:cubicBezTo>
                      <a:cubicBezTo>
                        <a:pt x="240" y="352"/>
                        <a:pt x="239" y="352"/>
                        <a:pt x="239" y="352"/>
                      </a:cubicBezTo>
                      <a:cubicBezTo>
                        <a:pt x="238" y="351"/>
                        <a:pt x="238" y="352"/>
                        <a:pt x="238" y="352"/>
                      </a:cubicBezTo>
                      <a:cubicBezTo>
                        <a:pt x="237" y="352"/>
                        <a:pt x="237" y="352"/>
                        <a:pt x="237" y="352"/>
                      </a:cubicBezTo>
                      <a:cubicBezTo>
                        <a:pt x="237" y="352"/>
                        <a:pt x="236" y="351"/>
                        <a:pt x="236" y="351"/>
                      </a:cubicBezTo>
                      <a:cubicBezTo>
                        <a:pt x="236" y="351"/>
                        <a:pt x="236" y="351"/>
                        <a:pt x="236" y="351"/>
                      </a:cubicBezTo>
                      <a:cubicBezTo>
                        <a:pt x="235" y="351"/>
                        <a:pt x="235" y="351"/>
                        <a:pt x="235" y="351"/>
                      </a:cubicBezTo>
                      <a:cubicBezTo>
                        <a:pt x="235" y="351"/>
                        <a:pt x="235" y="351"/>
                        <a:pt x="235" y="351"/>
                      </a:cubicBezTo>
                      <a:cubicBezTo>
                        <a:pt x="235" y="351"/>
                        <a:pt x="235" y="351"/>
                        <a:pt x="235" y="351"/>
                      </a:cubicBezTo>
                      <a:cubicBezTo>
                        <a:pt x="240" y="351"/>
                        <a:pt x="240" y="351"/>
                        <a:pt x="240" y="351"/>
                      </a:cubicBezTo>
                      <a:cubicBezTo>
                        <a:pt x="240" y="351"/>
                        <a:pt x="241" y="351"/>
                        <a:pt x="241" y="351"/>
                      </a:cubicBezTo>
                      <a:cubicBezTo>
                        <a:pt x="241" y="351"/>
                        <a:pt x="241" y="351"/>
                        <a:pt x="241" y="351"/>
                      </a:cubicBezTo>
                      <a:cubicBezTo>
                        <a:pt x="236" y="350"/>
                        <a:pt x="236" y="350"/>
                        <a:pt x="236" y="350"/>
                      </a:cubicBezTo>
                      <a:cubicBezTo>
                        <a:pt x="236" y="350"/>
                        <a:pt x="235" y="350"/>
                        <a:pt x="235" y="350"/>
                      </a:cubicBezTo>
                      <a:cubicBezTo>
                        <a:pt x="235" y="350"/>
                        <a:pt x="236" y="350"/>
                        <a:pt x="236" y="350"/>
                      </a:cubicBezTo>
                      <a:cubicBezTo>
                        <a:pt x="236" y="350"/>
                        <a:pt x="238" y="350"/>
                        <a:pt x="239" y="350"/>
                      </a:cubicBezTo>
                      <a:cubicBezTo>
                        <a:pt x="239" y="350"/>
                        <a:pt x="241" y="350"/>
                        <a:pt x="241" y="350"/>
                      </a:cubicBezTo>
                      <a:cubicBezTo>
                        <a:pt x="241" y="350"/>
                        <a:pt x="241" y="350"/>
                        <a:pt x="241" y="349"/>
                      </a:cubicBezTo>
                      <a:cubicBezTo>
                        <a:pt x="241" y="349"/>
                        <a:pt x="241" y="349"/>
                        <a:pt x="241" y="349"/>
                      </a:cubicBezTo>
                      <a:cubicBezTo>
                        <a:pt x="241" y="349"/>
                        <a:pt x="241" y="349"/>
                        <a:pt x="241" y="349"/>
                      </a:cubicBezTo>
                      <a:cubicBezTo>
                        <a:pt x="241" y="349"/>
                        <a:pt x="241" y="349"/>
                        <a:pt x="241" y="349"/>
                      </a:cubicBezTo>
                      <a:cubicBezTo>
                        <a:pt x="241" y="349"/>
                        <a:pt x="242" y="349"/>
                        <a:pt x="242" y="349"/>
                      </a:cubicBezTo>
                      <a:cubicBezTo>
                        <a:pt x="242" y="349"/>
                        <a:pt x="242" y="349"/>
                        <a:pt x="242" y="349"/>
                      </a:cubicBezTo>
                      <a:cubicBezTo>
                        <a:pt x="242" y="349"/>
                        <a:pt x="242" y="349"/>
                        <a:pt x="242" y="349"/>
                      </a:cubicBezTo>
                      <a:cubicBezTo>
                        <a:pt x="240" y="348"/>
                        <a:pt x="240" y="348"/>
                        <a:pt x="240" y="348"/>
                      </a:cubicBezTo>
                      <a:cubicBezTo>
                        <a:pt x="240" y="348"/>
                        <a:pt x="240" y="348"/>
                        <a:pt x="239" y="348"/>
                      </a:cubicBezTo>
                      <a:cubicBezTo>
                        <a:pt x="239" y="348"/>
                        <a:pt x="239" y="347"/>
                        <a:pt x="239" y="347"/>
                      </a:cubicBezTo>
                      <a:cubicBezTo>
                        <a:pt x="239" y="347"/>
                        <a:pt x="238" y="347"/>
                        <a:pt x="238" y="347"/>
                      </a:cubicBezTo>
                      <a:cubicBezTo>
                        <a:pt x="238" y="347"/>
                        <a:pt x="238" y="347"/>
                        <a:pt x="238" y="347"/>
                      </a:cubicBezTo>
                      <a:cubicBezTo>
                        <a:pt x="238" y="347"/>
                        <a:pt x="236" y="347"/>
                        <a:pt x="236" y="347"/>
                      </a:cubicBezTo>
                      <a:cubicBezTo>
                        <a:pt x="236" y="347"/>
                        <a:pt x="235" y="346"/>
                        <a:pt x="235" y="346"/>
                      </a:cubicBezTo>
                      <a:cubicBezTo>
                        <a:pt x="235" y="346"/>
                        <a:pt x="234" y="346"/>
                        <a:pt x="234" y="346"/>
                      </a:cubicBezTo>
                      <a:cubicBezTo>
                        <a:pt x="234" y="346"/>
                        <a:pt x="235" y="346"/>
                        <a:pt x="235" y="346"/>
                      </a:cubicBezTo>
                      <a:cubicBezTo>
                        <a:pt x="241" y="347"/>
                        <a:pt x="241" y="347"/>
                        <a:pt x="241" y="347"/>
                      </a:cubicBezTo>
                      <a:cubicBezTo>
                        <a:pt x="242" y="347"/>
                        <a:pt x="242" y="347"/>
                        <a:pt x="242" y="347"/>
                      </a:cubicBezTo>
                      <a:cubicBezTo>
                        <a:pt x="242" y="347"/>
                        <a:pt x="242" y="347"/>
                        <a:pt x="242" y="347"/>
                      </a:cubicBezTo>
                      <a:cubicBezTo>
                        <a:pt x="242" y="347"/>
                        <a:pt x="242" y="347"/>
                        <a:pt x="242" y="347"/>
                      </a:cubicBezTo>
                      <a:cubicBezTo>
                        <a:pt x="242" y="347"/>
                        <a:pt x="242" y="346"/>
                        <a:pt x="242" y="346"/>
                      </a:cubicBezTo>
                      <a:cubicBezTo>
                        <a:pt x="238" y="346"/>
                        <a:pt x="238" y="346"/>
                        <a:pt x="238" y="346"/>
                      </a:cubicBezTo>
                      <a:cubicBezTo>
                        <a:pt x="238" y="346"/>
                        <a:pt x="238" y="345"/>
                        <a:pt x="238" y="345"/>
                      </a:cubicBezTo>
                      <a:cubicBezTo>
                        <a:pt x="238" y="345"/>
                        <a:pt x="238" y="345"/>
                        <a:pt x="238" y="345"/>
                      </a:cubicBezTo>
                      <a:cubicBezTo>
                        <a:pt x="238" y="345"/>
                        <a:pt x="238" y="345"/>
                        <a:pt x="238" y="345"/>
                      </a:cubicBezTo>
                      <a:cubicBezTo>
                        <a:pt x="238" y="345"/>
                        <a:pt x="238" y="345"/>
                        <a:pt x="238" y="345"/>
                      </a:cubicBezTo>
                      <a:cubicBezTo>
                        <a:pt x="240" y="345"/>
                        <a:pt x="240" y="345"/>
                        <a:pt x="240" y="345"/>
                      </a:cubicBezTo>
                      <a:cubicBezTo>
                        <a:pt x="241" y="345"/>
                        <a:pt x="241" y="345"/>
                        <a:pt x="241" y="345"/>
                      </a:cubicBezTo>
                      <a:cubicBezTo>
                        <a:pt x="242" y="345"/>
                        <a:pt x="242" y="345"/>
                        <a:pt x="242" y="345"/>
                      </a:cubicBezTo>
                      <a:cubicBezTo>
                        <a:pt x="243" y="345"/>
                        <a:pt x="243" y="345"/>
                        <a:pt x="243" y="345"/>
                      </a:cubicBezTo>
                      <a:cubicBezTo>
                        <a:pt x="243" y="345"/>
                        <a:pt x="243" y="345"/>
                        <a:pt x="243" y="345"/>
                      </a:cubicBezTo>
                      <a:cubicBezTo>
                        <a:pt x="243" y="345"/>
                        <a:pt x="242" y="345"/>
                        <a:pt x="242" y="345"/>
                      </a:cubicBezTo>
                      <a:cubicBezTo>
                        <a:pt x="241" y="345"/>
                        <a:pt x="241" y="345"/>
                        <a:pt x="241" y="345"/>
                      </a:cubicBezTo>
                      <a:cubicBezTo>
                        <a:pt x="241" y="345"/>
                        <a:pt x="240" y="345"/>
                        <a:pt x="240" y="345"/>
                      </a:cubicBezTo>
                      <a:cubicBezTo>
                        <a:pt x="240" y="345"/>
                        <a:pt x="240" y="345"/>
                        <a:pt x="240" y="345"/>
                      </a:cubicBezTo>
                      <a:cubicBezTo>
                        <a:pt x="240" y="344"/>
                        <a:pt x="240" y="344"/>
                        <a:pt x="240" y="344"/>
                      </a:cubicBezTo>
                      <a:cubicBezTo>
                        <a:pt x="238" y="344"/>
                        <a:pt x="238" y="344"/>
                        <a:pt x="238" y="344"/>
                      </a:cubicBezTo>
                      <a:cubicBezTo>
                        <a:pt x="238" y="344"/>
                        <a:pt x="238" y="344"/>
                        <a:pt x="237" y="344"/>
                      </a:cubicBezTo>
                      <a:cubicBezTo>
                        <a:pt x="237" y="344"/>
                        <a:pt x="237" y="344"/>
                        <a:pt x="238" y="344"/>
                      </a:cubicBezTo>
                      <a:cubicBezTo>
                        <a:pt x="241" y="344"/>
                        <a:pt x="241" y="344"/>
                        <a:pt x="241" y="344"/>
                      </a:cubicBezTo>
                      <a:cubicBezTo>
                        <a:pt x="241" y="344"/>
                        <a:pt x="241" y="344"/>
                        <a:pt x="241" y="344"/>
                      </a:cubicBezTo>
                      <a:cubicBezTo>
                        <a:pt x="241" y="344"/>
                        <a:pt x="243" y="344"/>
                        <a:pt x="243" y="344"/>
                      </a:cubicBezTo>
                      <a:cubicBezTo>
                        <a:pt x="243" y="344"/>
                        <a:pt x="242" y="344"/>
                        <a:pt x="243" y="344"/>
                      </a:cubicBezTo>
                      <a:cubicBezTo>
                        <a:pt x="243" y="344"/>
                        <a:pt x="243" y="344"/>
                        <a:pt x="243" y="343"/>
                      </a:cubicBezTo>
                      <a:cubicBezTo>
                        <a:pt x="243" y="343"/>
                        <a:pt x="243" y="343"/>
                        <a:pt x="243" y="343"/>
                      </a:cubicBezTo>
                      <a:cubicBezTo>
                        <a:pt x="243" y="343"/>
                        <a:pt x="244" y="343"/>
                        <a:pt x="244" y="343"/>
                      </a:cubicBezTo>
                      <a:cubicBezTo>
                        <a:pt x="244" y="343"/>
                        <a:pt x="244" y="343"/>
                        <a:pt x="244" y="343"/>
                      </a:cubicBezTo>
                      <a:cubicBezTo>
                        <a:pt x="244" y="343"/>
                        <a:pt x="244" y="342"/>
                        <a:pt x="244" y="342"/>
                      </a:cubicBezTo>
                      <a:cubicBezTo>
                        <a:pt x="244" y="342"/>
                        <a:pt x="244" y="342"/>
                        <a:pt x="244" y="342"/>
                      </a:cubicBezTo>
                      <a:cubicBezTo>
                        <a:pt x="244" y="342"/>
                        <a:pt x="243" y="342"/>
                        <a:pt x="243" y="342"/>
                      </a:cubicBezTo>
                      <a:cubicBezTo>
                        <a:pt x="243" y="342"/>
                        <a:pt x="243" y="342"/>
                        <a:pt x="242" y="342"/>
                      </a:cubicBezTo>
                      <a:cubicBezTo>
                        <a:pt x="240" y="341"/>
                        <a:pt x="240" y="341"/>
                        <a:pt x="240" y="341"/>
                      </a:cubicBezTo>
                      <a:cubicBezTo>
                        <a:pt x="240" y="341"/>
                        <a:pt x="240" y="341"/>
                        <a:pt x="240" y="341"/>
                      </a:cubicBezTo>
                      <a:cubicBezTo>
                        <a:pt x="239" y="341"/>
                        <a:pt x="239" y="341"/>
                        <a:pt x="239" y="341"/>
                      </a:cubicBezTo>
                      <a:cubicBezTo>
                        <a:pt x="239" y="341"/>
                        <a:pt x="239" y="341"/>
                        <a:pt x="239" y="341"/>
                      </a:cubicBezTo>
                      <a:cubicBezTo>
                        <a:pt x="239" y="341"/>
                        <a:pt x="239" y="341"/>
                        <a:pt x="239" y="341"/>
                      </a:cubicBezTo>
                      <a:cubicBezTo>
                        <a:pt x="239" y="341"/>
                        <a:pt x="239" y="341"/>
                        <a:pt x="239" y="341"/>
                      </a:cubicBezTo>
                      <a:cubicBezTo>
                        <a:pt x="239" y="341"/>
                        <a:pt x="239" y="341"/>
                        <a:pt x="240" y="341"/>
                      </a:cubicBezTo>
                      <a:cubicBezTo>
                        <a:pt x="240" y="341"/>
                        <a:pt x="240" y="341"/>
                        <a:pt x="241" y="341"/>
                      </a:cubicBezTo>
                      <a:cubicBezTo>
                        <a:pt x="242" y="341"/>
                        <a:pt x="243" y="341"/>
                        <a:pt x="243" y="341"/>
                      </a:cubicBezTo>
                      <a:cubicBezTo>
                        <a:pt x="244" y="341"/>
                        <a:pt x="244" y="341"/>
                        <a:pt x="244" y="341"/>
                      </a:cubicBezTo>
                      <a:cubicBezTo>
                        <a:pt x="244" y="341"/>
                        <a:pt x="244" y="341"/>
                        <a:pt x="245" y="341"/>
                      </a:cubicBezTo>
                      <a:cubicBezTo>
                        <a:pt x="245" y="341"/>
                        <a:pt x="245" y="341"/>
                        <a:pt x="245" y="341"/>
                      </a:cubicBezTo>
                      <a:cubicBezTo>
                        <a:pt x="245" y="341"/>
                        <a:pt x="245" y="340"/>
                        <a:pt x="245" y="340"/>
                      </a:cubicBezTo>
                      <a:cubicBezTo>
                        <a:pt x="245" y="340"/>
                        <a:pt x="244" y="340"/>
                        <a:pt x="244" y="340"/>
                      </a:cubicBezTo>
                      <a:cubicBezTo>
                        <a:pt x="242" y="339"/>
                        <a:pt x="242" y="339"/>
                        <a:pt x="242" y="339"/>
                      </a:cubicBezTo>
                      <a:cubicBezTo>
                        <a:pt x="241" y="339"/>
                        <a:pt x="241" y="339"/>
                        <a:pt x="241" y="339"/>
                      </a:cubicBezTo>
                      <a:cubicBezTo>
                        <a:pt x="241" y="339"/>
                        <a:pt x="241" y="339"/>
                        <a:pt x="240" y="339"/>
                      </a:cubicBezTo>
                      <a:cubicBezTo>
                        <a:pt x="240" y="339"/>
                        <a:pt x="240" y="339"/>
                        <a:pt x="240" y="339"/>
                      </a:cubicBezTo>
                      <a:cubicBezTo>
                        <a:pt x="240" y="339"/>
                        <a:pt x="240" y="339"/>
                        <a:pt x="240" y="339"/>
                      </a:cubicBezTo>
                      <a:cubicBezTo>
                        <a:pt x="241" y="338"/>
                        <a:pt x="241" y="338"/>
                        <a:pt x="241" y="338"/>
                      </a:cubicBezTo>
                      <a:cubicBezTo>
                        <a:pt x="242" y="339"/>
                        <a:pt x="242" y="339"/>
                        <a:pt x="242" y="339"/>
                      </a:cubicBezTo>
                      <a:cubicBezTo>
                        <a:pt x="242" y="339"/>
                        <a:pt x="243" y="339"/>
                        <a:pt x="243" y="339"/>
                      </a:cubicBezTo>
                      <a:cubicBezTo>
                        <a:pt x="244" y="339"/>
                        <a:pt x="244" y="339"/>
                        <a:pt x="244" y="339"/>
                      </a:cubicBezTo>
                      <a:cubicBezTo>
                        <a:pt x="244" y="339"/>
                        <a:pt x="245" y="339"/>
                        <a:pt x="245" y="339"/>
                      </a:cubicBezTo>
                      <a:cubicBezTo>
                        <a:pt x="245" y="339"/>
                        <a:pt x="245" y="339"/>
                        <a:pt x="245" y="339"/>
                      </a:cubicBezTo>
                      <a:cubicBezTo>
                        <a:pt x="245" y="339"/>
                        <a:pt x="245" y="339"/>
                        <a:pt x="245" y="339"/>
                      </a:cubicBezTo>
                      <a:cubicBezTo>
                        <a:pt x="245" y="339"/>
                        <a:pt x="245" y="339"/>
                        <a:pt x="245" y="339"/>
                      </a:cubicBezTo>
                      <a:cubicBezTo>
                        <a:pt x="245" y="338"/>
                        <a:pt x="245" y="338"/>
                        <a:pt x="245" y="338"/>
                      </a:cubicBezTo>
                      <a:cubicBezTo>
                        <a:pt x="244" y="338"/>
                        <a:pt x="244" y="338"/>
                        <a:pt x="244" y="338"/>
                      </a:cubicBezTo>
                      <a:cubicBezTo>
                        <a:pt x="244" y="338"/>
                        <a:pt x="244" y="338"/>
                        <a:pt x="244" y="338"/>
                      </a:cubicBezTo>
                      <a:cubicBezTo>
                        <a:pt x="244" y="338"/>
                        <a:pt x="244" y="338"/>
                        <a:pt x="244" y="338"/>
                      </a:cubicBezTo>
                      <a:cubicBezTo>
                        <a:pt x="245" y="338"/>
                        <a:pt x="245" y="338"/>
                        <a:pt x="245" y="338"/>
                      </a:cubicBezTo>
                      <a:cubicBezTo>
                        <a:pt x="245" y="338"/>
                        <a:pt x="246" y="338"/>
                        <a:pt x="246" y="338"/>
                      </a:cubicBezTo>
                      <a:cubicBezTo>
                        <a:pt x="246" y="337"/>
                        <a:pt x="246" y="337"/>
                        <a:pt x="246" y="337"/>
                      </a:cubicBezTo>
                      <a:cubicBezTo>
                        <a:pt x="247" y="337"/>
                        <a:pt x="246" y="337"/>
                        <a:pt x="246" y="337"/>
                      </a:cubicBezTo>
                      <a:cubicBezTo>
                        <a:pt x="244" y="337"/>
                        <a:pt x="244" y="337"/>
                        <a:pt x="244" y="337"/>
                      </a:cubicBezTo>
                      <a:cubicBezTo>
                        <a:pt x="243" y="337"/>
                        <a:pt x="243" y="337"/>
                        <a:pt x="243" y="337"/>
                      </a:cubicBezTo>
                      <a:cubicBezTo>
                        <a:pt x="244" y="337"/>
                        <a:pt x="244" y="337"/>
                        <a:pt x="244" y="337"/>
                      </a:cubicBezTo>
                      <a:cubicBezTo>
                        <a:pt x="244" y="337"/>
                        <a:pt x="245" y="337"/>
                        <a:pt x="245" y="337"/>
                      </a:cubicBezTo>
                      <a:cubicBezTo>
                        <a:pt x="246" y="337"/>
                        <a:pt x="246" y="336"/>
                        <a:pt x="246" y="336"/>
                      </a:cubicBezTo>
                      <a:cubicBezTo>
                        <a:pt x="246" y="336"/>
                        <a:pt x="245" y="336"/>
                        <a:pt x="245" y="336"/>
                      </a:cubicBezTo>
                      <a:cubicBezTo>
                        <a:pt x="245" y="336"/>
                        <a:pt x="245" y="335"/>
                        <a:pt x="245" y="335"/>
                      </a:cubicBezTo>
                      <a:cubicBezTo>
                        <a:pt x="244" y="336"/>
                        <a:pt x="244" y="336"/>
                        <a:pt x="244" y="336"/>
                      </a:cubicBezTo>
                      <a:cubicBezTo>
                        <a:pt x="244" y="336"/>
                        <a:pt x="243" y="335"/>
                        <a:pt x="244" y="335"/>
                      </a:cubicBezTo>
                      <a:cubicBezTo>
                        <a:pt x="244" y="335"/>
                        <a:pt x="244" y="335"/>
                        <a:pt x="244" y="335"/>
                      </a:cubicBezTo>
                      <a:cubicBezTo>
                        <a:pt x="244" y="335"/>
                        <a:pt x="244" y="335"/>
                        <a:pt x="244" y="335"/>
                      </a:cubicBezTo>
                      <a:cubicBezTo>
                        <a:pt x="244" y="335"/>
                        <a:pt x="244" y="335"/>
                        <a:pt x="244" y="335"/>
                      </a:cubicBezTo>
                      <a:cubicBezTo>
                        <a:pt x="244" y="335"/>
                        <a:pt x="245" y="335"/>
                        <a:pt x="245" y="335"/>
                      </a:cubicBezTo>
                      <a:cubicBezTo>
                        <a:pt x="245" y="335"/>
                        <a:pt x="245" y="335"/>
                        <a:pt x="245" y="335"/>
                      </a:cubicBezTo>
                      <a:cubicBezTo>
                        <a:pt x="245" y="333"/>
                        <a:pt x="245" y="333"/>
                        <a:pt x="245" y="333"/>
                      </a:cubicBezTo>
                      <a:cubicBezTo>
                        <a:pt x="245" y="333"/>
                        <a:pt x="245" y="333"/>
                        <a:pt x="245" y="333"/>
                      </a:cubicBezTo>
                      <a:cubicBezTo>
                        <a:pt x="245" y="333"/>
                        <a:pt x="245" y="333"/>
                        <a:pt x="245" y="333"/>
                      </a:cubicBezTo>
                      <a:cubicBezTo>
                        <a:pt x="245" y="333"/>
                        <a:pt x="245" y="333"/>
                        <a:pt x="245" y="333"/>
                      </a:cubicBezTo>
                      <a:cubicBezTo>
                        <a:pt x="245" y="332"/>
                        <a:pt x="245" y="332"/>
                        <a:pt x="245" y="332"/>
                      </a:cubicBezTo>
                      <a:cubicBezTo>
                        <a:pt x="245" y="332"/>
                        <a:pt x="245" y="332"/>
                        <a:pt x="245" y="332"/>
                      </a:cubicBezTo>
                      <a:cubicBezTo>
                        <a:pt x="245" y="332"/>
                        <a:pt x="244" y="332"/>
                        <a:pt x="243" y="332"/>
                      </a:cubicBezTo>
                      <a:cubicBezTo>
                        <a:pt x="242" y="332"/>
                        <a:pt x="242" y="332"/>
                        <a:pt x="242" y="332"/>
                      </a:cubicBezTo>
                      <a:cubicBezTo>
                        <a:pt x="242" y="332"/>
                        <a:pt x="242" y="331"/>
                        <a:pt x="242" y="331"/>
                      </a:cubicBezTo>
                      <a:cubicBezTo>
                        <a:pt x="240" y="330"/>
                        <a:pt x="240" y="330"/>
                        <a:pt x="240" y="330"/>
                      </a:cubicBezTo>
                      <a:cubicBezTo>
                        <a:pt x="239" y="329"/>
                        <a:pt x="240" y="330"/>
                        <a:pt x="240" y="330"/>
                      </a:cubicBezTo>
                      <a:cubicBezTo>
                        <a:pt x="240" y="330"/>
                        <a:pt x="241" y="330"/>
                        <a:pt x="241" y="330"/>
                      </a:cubicBezTo>
                      <a:cubicBezTo>
                        <a:pt x="241" y="330"/>
                        <a:pt x="241" y="330"/>
                        <a:pt x="241" y="330"/>
                      </a:cubicBezTo>
                      <a:cubicBezTo>
                        <a:pt x="241" y="330"/>
                        <a:pt x="242" y="330"/>
                        <a:pt x="242" y="330"/>
                      </a:cubicBezTo>
                      <a:cubicBezTo>
                        <a:pt x="242" y="330"/>
                        <a:pt x="242" y="330"/>
                        <a:pt x="242" y="330"/>
                      </a:cubicBezTo>
                      <a:cubicBezTo>
                        <a:pt x="242" y="330"/>
                        <a:pt x="242" y="330"/>
                        <a:pt x="242" y="330"/>
                      </a:cubicBezTo>
                      <a:cubicBezTo>
                        <a:pt x="244" y="331"/>
                        <a:pt x="244" y="331"/>
                        <a:pt x="244" y="331"/>
                      </a:cubicBezTo>
                      <a:cubicBezTo>
                        <a:pt x="244" y="331"/>
                        <a:pt x="244" y="331"/>
                        <a:pt x="245" y="331"/>
                      </a:cubicBezTo>
                      <a:cubicBezTo>
                        <a:pt x="246" y="331"/>
                        <a:pt x="246" y="331"/>
                        <a:pt x="246" y="331"/>
                      </a:cubicBezTo>
                      <a:cubicBezTo>
                        <a:pt x="246" y="331"/>
                        <a:pt x="246" y="331"/>
                        <a:pt x="246" y="331"/>
                      </a:cubicBezTo>
                      <a:cubicBezTo>
                        <a:pt x="246" y="331"/>
                        <a:pt x="246" y="331"/>
                        <a:pt x="246" y="331"/>
                      </a:cubicBezTo>
                      <a:cubicBezTo>
                        <a:pt x="246" y="331"/>
                        <a:pt x="246" y="331"/>
                        <a:pt x="246" y="330"/>
                      </a:cubicBezTo>
                      <a:cubicBezTo>
                        <a:pt x="246" y="330"/>
                        <a:pt x="246" y="330"/>
                        <a:pt x="246" y="330"/>
                      </a:cubicBezTo>
                      <a:cubicBezTo>
                        <a:pt x="246" y="330"/>
                        <a:pt x="245" y="331"/>
                        <a:pt x="245" y="331"/>
                      </a:cubicBezTo>
                      <a:cubicBezTo>
                        <a:pt x="245" y="331"/>
                        <a:pt x="245" y="331"/>
                        <a:pt x="245" y="331"/>
                      </a:cubicBezTo>
                      <a:cubicBezTo>
                        <a:pt x="245" y="331"/>
                        <a:pt x="245" y="330"/>
                        <a:pt x="245" y="330"/>
                      </a:cubicBezTo>
                      <a:cubicBezTo>
                        <a:pt x="245" y="330"/>
                        <a:pt x="244" y="331"/>
                        <a:pt x="244" y="331"/>
                      </a:cubicBezTo>
                      <a:cubicBezTo>
                        <a:pt x="243" y="330"/>
                        <a:pt x="243" y="330"/>
                        <a:pt x="243" y="330"/>
                      </a:cubicBezTo>
                      <a:cubicBezTo>
                        <a:pt x="243" y="330"/>
                        <a:pt x="243" y="330"/>
                        <a:pt x="243" y="330"/>
                      </a:cubicBezTo>
                      <a:cubicBezTo>
                        <a:pt x="243" y="330"/>
                        <a:pt x="243" y="330"/>
                        <a:pt x="243" y="330"/>
                      </a:cubicBezTo>
                      <a:cubicBezTo>
                        <a:pt x="244" y="330"/>
                        <a:pt x="244" y="330"/>
                        <a:pt x="244" y="330"/>
                      </a:cubicBezTo>
                      <a:cubicBezTo>
                        <a:pt x="244" y="329"/>
                        <a:pt x="244" y="329"/>
                        <a:pt x="244" y="329"/>
                      </a:cubicBezTo>
                      <a:cubicBezTo>
                        <a:pt x="244" y="329"/>
                        <a:pt x="244" y="329"/>
                        <a:pt x="244" y="329"/>
                      </a:cubicBezTo>
                      <a:cubicBezTo>
                        <a:pt x="243" y="328"/>
                        <a:pt x="243" y="328"/>
                        <a:pt x="243" y="328"/>
                      </a:cubicBezTo>
                      <a:cubicBezTo>
                        <a:pt x="243" y="328"/>
                        <a:pt x="242" y="328"/>
                        <a:pt x="242" y="328"/>
                      </a:cubicBezTo>
                      <a:cubicBezTo>
                        <a:pt x="242" y="328"/>
                        <a:pt x="242" y="328"/>
                        <a:pt x="242" y="328"/>
                      </a:cubicBezTo>
                      <a:cubicBezTo>
                        <a:pt x="242" y="328"/>
                        <a:pt x="242" y="328"/>
                        <a:pt x="241" y="328"/>
                      </a:cubicBezTo>
                      <a:cubicBezTo>
                        <a:pt x="241" y="328"/>
                        <a:pt x="241" y="328"/>
                        <a:pt x="240" y="327"/>
                      </a:cubicBezTo>
                      <a:cubicBezTo>
                        <a:pt x="239" y="327"/>
                        <a:pt x="239" y="327"/>
                        <a:pt x="239" y="327"/>
                      </a:cubicBezTo>
                      <a:cubicBezTo>
                        <a:pt x="239" y="327"/>
                        <a:pt x="238" y="327"/>
                        <a:pt x="238" y="327"/>
                      </a:cubicBezTo>
                      <a:cubicBezTo>
                        <a:pt x="238" y="327"/>
                        <a:pt x="238" y="327"/>
                        <a:pt x="238" y="327"/>
                      </a:cubicBezTo>
                      <a:cubicBezTo>
                        <a:pt x="238" y="327"/>
                        <a:pt x="238" y="326"/>
                        <a:pt x="238" y="326"/>
                      </a:cubicBezTo>
                      <a:cubicBezTo>
                        <a:pt x="238" y="326"/>
                        <a:pt x="239" y="326"/>
                        <a:pt x="239" y="326"/>
                      </a:cubicBezTo>
                      <a:cubicBezTo>
                        <a:pt x="241" y="327"/>
                        <a:pt x="241" y="327"/>
                        <a:pt x="241" y="327"/>
                      </a:cubicBezTo>
                      <a:cubicBezTo>
                        <a:pt x="241" y="327"/>
                        <a:pt x="241" y="327"/>
                        <a:pt x="241" y="327"/>
                      </a:cubicBezTo>
                      <a:cubicBezTo>
                        <a:pt x="242" y="327"/>
                        <a:pt x="242" y="327"/>
                        <a:pt x="242" y="327"/>
                      </a:cubicBezTo>
                      <a:cubicBezTo>
                        <a:pt x="241" y="326"/>
                        <a:pt x="241" y="326"/>
                        <a:pt x="242" y="326"/>
                      </a:cubicBezTo>
                      <a:cubicBezTo>
                        <a:pt x="242" y="326"/>
                        <a:pt x="242" y="326"/>
                        <a:pt x="242" y="327"/>
                      </a:cubicBezTo>
                      <a:cubicBezTo>
                        <a:pt x="242" y="327"/>
                        <a:pt x="242" y="327"/>
                        <a:pt x="242" y="327"/>
                      </a:cubicBezTo>
                      <a:cubicBezTo>
                        <a:pt x="242" y="327"/>
                        <a:pt x="242" y="327"/>
                        <a:pt x="242" y="327"/>
                      </a:cubicBezTo>
                      <a:cubicBezTo>
                        <a:pt x="242" y="327"/>
                        <a:pt x="242" y="327"/>
                        <a:pt x="242" y="327"/>
                      </a:cubicBezTo>
                      <a:cubicBezTo>
                        <a:pt x="242" y="327"/>
                        <a:pt x="242" y="327"/>
                        <a:pt x="242" y="327"/>
                      </a:cubicBezTo>
                      <a:cubicBezTo>
                        <a:pt x="242" y="327"/>
                        <a:pt x="243" y="327"/>
                        <a:pt x="243" y="327"/>
                      </a:cubicBezTo>
                      <a:cubicBezTo>
                        <a:pt x="242" y="327"/>
                        <a:pt x="243" y="327"/>
                        <a:pt x="243" y="327"/>
                      </a:cubicBezTo>
                      <a:cubicBezTo>
                        <a:pt x="243" y="327"/>
                        <a:pt x="243" y="327"/>
                        <a:pt x="243" y="327"/>
                      </a:cubicBezTo>
                      <a:cubicBezTo>
                        <a:pt x="243" y="327"/>
                        <a:pt x="243" y="327"/>
                        <a:pt x="243" y="327"/>
                      </a:cubicBezTo>
                      <a:cubicBezTo>
                        <a:pt x="243" y="327"/>
                        <a:pt x="243" y="326"/>
                        <a:pt x="243" y="326"/>
                      </a:cubicBezTo>
                      <a:cubicBezTo>
                        <a:pt x="243" y="326"/>
                        <a:pt x="243" y="326"/>
                        <a:pt x="243" y="326"/>
                      </a:cubicBezTo>
                      <a:cubicBezTo>
                        <a:pt x="243" y="326"/>
                        <a:pt x="243" y="326"/>
                        <a:pt x="243" y="326"/>
                      </a:cubicBezTo>
                      <a:cubicBezTo>
                        <a:pt x="243" y="326"/>
                        <a:pt x="244" y="326"/>
                        <a:pt x="244" y="326"/>
                      </a:cubicBezTo>
                      <a:cubicBezTo>
                        <a:pt x="244" y="326"/>
                        <a:pt x="244" y="325"/>
                        <a:pt x="243" y="325"/>
                      </a:cubicBezTo>
                      <a:cubicBezTo>
                        <a:pt x="243" y="325"/>
                        <a:pt x="243" y="325"/>
                        <a:pt x="243" y="325"/>
                      </a:cubicBezTo>
                      <a:cubicBezTo>
                        <a:pt x="243" y="325"/>
                        <a:pt x="242" y="325"/>
                        <a:pt x="242" y="325"/>
                      </a:cubicBezTo>
                      <a:cubicBezTo>
                        <a:pt x="242" y="325"/>
                        <a:pt x="242" y="325"/>
                        <a:pt x="242" y="325"/>
                      </a:cubicBezTo>
                      <a:cubicBezTo>
                        <a:pt x="242" y="325"/>
                        <a:pt x="242" y="325"/>
                        <a:pt x="242" y="325"/>
                      </a:cubicBezTo>
                      <a:cubicBezTo>
                        <a:pt x="242" y="325"/>
                        <a:pt x="242" y="325"/>
                        <a:pt x="242" y="325"/>
                      </a:cubicBezTo>
                      <a:cubicBezTo>
                        <a:pt x="242" y="325"/>
                        <a:pt x="243" y="325"/>
                        <a:pt x="243" y="325"/>
                      </a:cubicBezTo>
                      <a:cubicBezTo>
                        <a:pt x="243" y="325"/>
                        <a:pt x="243" y="325"/>
                        <a:pt x="243" y="325"/>
                      </a:cubicBezTo>
                      <a:cubicBezTo>
                        <a:pt x="244" y="325"/>
                        <a:pt x="244" y="325"/>
                        <a:pt x="244" y="325"/>
                      </a:cubicBezTo>
                      <a:cubicBezTo>
                        <a:pt x="244" y="325"/>
                        <a:pt x="244" y="324"/>
                        <a:pt x="244" y="324"/>
                      </a:cubicBezTo>
                      <a:cubicBezTo>
                        <a:pt x="244" y="324"/>
                        <a:pt x="245" y="324"/>
                        <a:pt x="245" y="324"/>
                      </a:cubicBezTo>
                      <a:cubicBezTo>
                        <a:pt x="245" y="324"/>
                        <a:pt x="245" y="324"/>
                        <a:pt x="245" y="324"/>
                      </a:cubicBezTo>
                      <a:cubicBezTo>
                        <a:pt x="245" y="324"/>
                        <a:pt x="245" y="325"/>
                        <a:pt x="245" y="325"/>
                      </a:cubicBezTo>
                      <a:cubicBezTo>
                        <a:pt x="245" y="325"/>
                        <a:pt x="245" y="325"/>
                        <a:pt x="245" y="325"/>
                      </a:cubicBezTo>
                      <a:cubicBezTo>
                        <a:pt x="245" y="325"/>
                        <a:pt x="245" y="325"/>
                        <a:pt x="245" y="325"/>
                      </a:cubicBezTo>
                      <a:cubicBezTo>
                        <a:pt x="244" y="325"/>
                        <a:pt x="245" y="326"/>
                        <a:pt x="245" y="326"/>
                      </a:cubicBezTo>
                      <a:cubicBezTo>
                        <a:pt x="247" y="326"/>
                        <a:pt x="247" y="326"/>
                        <a:pt x="247" y="326"/>
                      </a:cubicBezTo>
                      <a:cubicBezTo>
                        <a:pt x="247" y="326"/>
                        <a:pt x="247" y="326"/>
                        <a:pt x="247" y="326"/>
                      </a:cubicBezTo>
                      <a:cubicBezTo>
                        <a:pt x="247" y="325"/>
                        <a:pt x="247" y="325"/>
                        <a:pt x="247" y="325"/>
                      </a:cubicBezTo>
                      <a:cubicBezTo>
                        <a:pt x="248" y="325"/>
                        <a:pt x="248" y="325"/>
                        <a:pt x="248" y="325"/>
                      </a:cubicBezTo>
                      <a:cubicBezTo>
                        <a:pt x="248" y="325"/>
                        <a:pt x="248" y="325"/>
                        <a:pt x="248" y="325"/>
                      </a:cubicBezTo>
                      <a:cubicBezTo>
                        <a:pt x="248" y="325"/>
                        <a:pt x="248" y="325"/>
                        <a:pt x="248" y="325"/>
                      </a:cubicBezTo>
                      <a:cubicBezTo>
                        <a:pt x="248" y="325"/>
                        <a:pt x="248" y="325"/>
                        <a:pt x="248" y="325"/>
                      </a:cubicBezTo>
                      <a:cubicBezTo>
                        <a:pt x="248" y="325"/>
                        <a:pt x="248" y="326"/>
                        <a:pt x="248" y="326"/>
                      </a:cubicBezTo>
                      <a:cubicBezTo>
                        <a:pt x="248" y="326"/>
                        <a:pt x="248" y="326"/>
                        <a:pt x="248" y="326"/>
                      </a:cubicBezTo>
                      <a:cubicBezTo>
                        <a:pt x="248" y="326"/>
                        <a:pt x="248" y="326"/>
                        <a:pt x="248" y="326"/>
                      </a:cubicBezTo>
                      <a:cubicBezTo>
                        <a:pt x="248" y="326"/>
                        <a:pt x="248" y="326"/>
                        <a:pt x="248" y="326"/>
                      </a:cubicBezTo>
                      <a:cubicBezTo>
                        <a:pt x="248" y="326"/>
                        <a:pt x="248" y="326"/>
                        <a:pt x="248" y="326"/>
                      </a:cubicBezTo>
                      <a:cubicBezTo>
                        <a:pt x="249" y="326"/>
                        <a:pt x="249" y="326"/>
                        <a:pt x="249" y="326"/>
                      </a:cubicBezTo>
                      <a:cubicBezTo>
                        <a:pt x="249" y="326"/>
                        <a:pt x="249" y="326"/>
                        <a:pt x="249" y="326"/>
                      </a:cubicBezTo>
                      <a:cubicBezTo>
                        <a:pt x="249" y="325"/>
                        <a:pt x="249" y="325"/>
                        <a:pt x="249" y="325"/>
                      </a:cubicBezTo>
                      <a:cubicBezTo>
                        <a:pt x="249" y="325"/>
                        <a:pt x="249" y="325"/>
                        <a:pt x="249" y="325"/>
                      </a:cubicBezTo>
                      <a:cubicBezTo>
                        <a:pt x="249" y="325"/>
                        <a:pt x="249" y="325"/>
                        <a:pt x="249" y="325"/>
                      </a:cubicBezTo>
                      <a:cubicBezTo>
                        <a:pt x="249" y="324"/>
                        <a:pt x="249" y="324"/>
                        <a:pt x="249" y="324"/>
                      </a:cubicBezTo>
                      <a:cubicBezTo>
                        <a:pt x="249" y="324"/>
                        <a:pt x="250" y="325"/>
                        <a:pt x="250" y="325"/>
                      </a:cubicBezTo>
                      <a:cubicBezTo>
                        <a:pt x="250" y="325"/>
                        <a:pt x="250" y="324"/>
                        <a:pt x="250" y="324"/>
                      </a:cubicBezTo>
                      <a:cubicBezTo>
                        <a:pt x="250" y="324"/>
                        <a:pt x="250" y="324"/>
                        <a:pt x="250" y="324"/>
                      </a:cubicBezTo>
                      <a:cubicBezTo>
                        <a:pt x="250" y="324"/>
                        <a:pt x="250" y="323"/>
                        <a:pt x="250" y="323"/>
                      </a:cubicBezTo>
                      <a:cubicBezTo>
                        <a:pt x="247" y="323"/>
                        <a:pt x="247" y="323"/>
                        <a:pt x="247" y="323"/>
                      </a:cubicBezTo>
                      <a:cubicBezTo>
                        <a:pt x="247" y="323"/>
                        <a:pt x="247" y="323"/>
                        <a:pt x="247" y="323"/>
                      </a:cubicBezTo>
                      <a:cubicBezTo>
                        <a:pt x="246" y="322"/>
                        <a:pt x="246" y="322"/>
                        <a:pt x="246" y="322"/>
                      </a:cubicBezTo>
                      <a:cubicBezTo>
                        <a:pt x="246" y="322"/>
                        <a:pt x="246" y="322"/>
                        <a:pt x="246" y="322"/>
                      </a:cubicBezTo>
                      <a:cubicBezTo>
                        <a:pt x="246" y="321"/>
                        <a:pt x="246" y="321"/>
                        <a:pt x="246" y="321"/>
                      </a:cubicBezTo>
                      <a:cubicBezTo>
                        <a:pt x="246" y="321"/>
                        <a:pt x="246" y="321"/>
                        <a:pt x="246" y="321"/>
                      </a:cubicBezTo>
                      <a:cubicBezTo>
                        <a:pt x="246" y="321"/>
                        <a:pt x="246" y="321"/>
                        <a:pt x="246" y="321"/>
                      </a:cubicBezTo>
                      <a:cubicBezTo>
                        <a:pt x="246" y="321"/>
                        <a:pt x="246" y="321"/>
                        <a:pt x="246" y="321"/>
                      </a:cubicBezTo>
                      <a:cubicBezTo>
                        <a:pt x="246" y="321"/>
                        <a:pt x="246" y="321"/>
                        <a:pt x="246" y="321"/>
                      </a:cubicBezTo>
                      <a:cubicBezTo>
                        <a:pt x="246" y="321"/>
                        <a:pt x="246" y="321"/>
                        <a:pt x="246" y="321"/>
                      </a:cubicBezTo>
                      <a:cubicBezTo>
                        <a:pt x="247" y="322"/>
                        <a:pt x="247" y="322"/>
                        <a:pt x="247" y="322"/>
                      </a:cubicBezTo>
                      <a:cubicBezTo>
                        <a:pt x="247" y="322"/>
                        <a:pt x="247" y="322"/>
                        <a:pt x="247" y="322"/>
                      </a:cubicBezTo>
                      <a:cubicBezTo>
                        <a:pt x="248" y="322"/>
                        <a:pt x="248" y="322"/>
                        <a:pt x="248" y="322"/>
                      </a:cubicBezTo>
                      <a:cubicBezTo>
                        <a:pt x="248" y="322"/>
                        <a:pt x="248" y="322"/>
                        <a:pt x="248" y="322"/>
                      </a:cubicBezTo>
                      <a:cubicBezTo>
                        <a:pt x="248" y="323"/>
                        <a:pt x="248" y="323"/>
                        <a:pt x="249" y="323"/>
                      </a:cubicBezTo>
                      <a:cubicBezTo>
                        <a:pt x="249" y="323"/>
                        <a:pt x="249" y="323"/>
                        <a:pt x="249" y="323"/>
                      </a:cubicBezTo>
                      <a:cubicBezTo>
                        <a:pt x="249" y="323"/>
                        <a:pt x="249" y="323"/>
                        <a:pt x="249" y="323"/>
                      </a:cubicBezTo>
                      <a:cubicBezTo>
                        <a:pt x="249" y="323"/>
                        <a:pt x="250" y="323"/>
                        <a:pt x="250" y="323"/>
                      </a:cubicBezTo>
                      <a:cubicBezTo>
                        <a:pt x="250" y="323"/>
                        <a:pt x="250" y="323"/>
                        <a:pt x="250" y="323"/>
                      </a:cubicBezTo>
                      <a:cubicBezTo>
                        <a:pt x="247" y="321"/>
                        <a:pt x="247" y="321"/>
                        <a:pt x="247" y="321"/>
                      </a:cubicBezTo>
                      <a:cubicBezTo>
                        <a:pt x="247" y="320"/>
                        <a:pt x="247" y="320"/>
                        <a:pt x="247" y="320"/>
                      </a:cubicBezTo>
                      <a:cubicBezTo>
                        <a:pt x="247" y="320"/>
                        <a:pt x="247" y="320"/>
                        <a:pt x="247" y="320"/>
                      </a:cubicBezTo>
                      <a:cubicBezTo>
                        <a:pt x="247" y="320"/>
                        <a:pt x="247" y="320"/>
                        <a:pt x="247" y="320"/>
                      </a:cubicBezTo>
                      <a:cubicBezTo>
                        <a:pt x="248" y="321"/>
                        <a:pt x="248" y="321"/>
                        <a:pt x="248" y="321"/>
                      </a:cubicBezTo>
                      <a:cubicBezTo>
                        <a:pt x="248" y="321"/>
                        <a:pt x="249" y="321"/>
                        <a:pt x="249" y="321"/>
                      </a:cubicBezTo>
                      <a:cubicBezTo>
                        <a:pt x="249" y="321"/>
                        <a:pt x="249" y="321"/>
                        <a:pt x="249" y="321"/>
                      </a:cubicBezTo>
                      <a:cubicBezTo>
                        <a:pt x="250" y="321"/>
                        <a:pt x="250" y="322"/>
                        <a:pt x="250" y="322"/>
                      </a:cubicBezTo>
                      <a:cubicBezTo>
                        <a:pt x="250" y="322"/>
                        <a:pt x="251" y="322"/>
                        <a:pt x="251" y="322"/>
                      </a:cubicBezTo>
                      <a:cubicBezTo>
                        <a:pt x="251" y="322"/>
                        <a:pt x="251" y="322"/>
                        <a:pt x="251" y="322"/>
                      </a:cubicBezTo>
                      <a:cubicBezTo>
                        <a:pt x="251" y="322"/>
                        <a:pt x="251" y="322"/>
                        <a:pt x="251" y="322"/>
                      </a:cubicBezTo>
                      <a:cubicBezTo>
                        <a:pt x="252" y="321"/>
                        <a:pt x="252" y="321"/>
                        <a:pt x="252" y="321"/>
                      </a:cubicBezTo>
                      <a:cubicBezTo>
                        <a:pt x="251" y="321"/>
                        <a:pt x="251" y="321"/>
                        <a:pt x="251" y="321"/>
                      </a:cubicBezTo>
                      <a:cubicBezTo>
                        <a:pt x="251" y="321"/>
                        <a:pt x="251" y="320"/>
                        <a:pt x="251" y="320"/>
                      </a:cubicBezTo>
                      <a:cubicBezTo>
                        <a:pt x="251" y="320"/>
                        <a:pt x="251" y="320"/>
                        <a:pt x="250" y="320"/>
                      </a:cubicBezTo>
                      <a:cubicBezTo>
                        <a:pt x="250" y="320"/>
                        <a:pt x="250" y="320"/>
                        <a:pt x="250" y="320"/>
                      </a:cubicBezTo>
                      <a:cubicBezTo>
                        <a:pt x="250" y="320"/>
                        <a:pt x="250" y="320"/>
                        <a:pt x="249" y="320"/>
                      </a:cubicBezTo>
                      <a:cubicBezTo>
                        <a:pt x="249" y="320"/>
                        <a:pt x="249" y="319"/>
                        <a:pt x="249" y="319"/>
                      </a:cubicBezTo>
                      <a:cubicBezTo>
                        <a:pt x="249" y="319"/>
                        <a:pt x="249" y="319"/>
                        <a:pt x="249" y="319"/>
                      </a:cubicBezTo>
                      <a:cubicBezTo>
                        <a:pt x="249" y="319"/>
                        <a:pt x="249" y="319"/>
                        <a:pt x="249" y="319"/>
                      </a:cubicBezTo>
                      <a:cubicBezTo>
                        <a:pt x="249" y="319"/>
                        <a:pt x="249" y="319"/>
                        <a:pt x="249" y="319"/>
                      </a:cubicBezTo>
                      <a:cubicBezTo>
                        <a:pt x="249" y="319"/>
                        <a:pt x="249" y="319"/>
                        <a:pt x="250" y="319"/>
                      </a:cubicBezTo>
                      <a:cubicBezTo>
                        <a:pt x="250" y="319"/>
                        <a:pt x="250" y="319"/>
                        <a:pt x="249" y="319"/>
                      </a:cubicBezTo>
                      <a:cubicBezTo>
                        <a:pt x="249" y="319"/>
                        <a:pt x="249" y="319"/>
                        <a:pt x="248" y="318"/>
                      </a:cubicBezTo>
                      <a:cubicBezTo>
                        <a:pt x="248" y="318"/>
                        <a:pt x="248" y="318"/>
                        <a:pt x="248" y="318"/>
                      </a:cubicBezTo>
                      <a:cubicBezTo>
                        <a:pt x="248" y="318"/>
                        <a:pt x="248" y="318"/>
                        <a:pt x="248" y="318"/>
                      </a:cubicBezTo>
                      <a:cubicBezTo>
                        <a:pt x="249" y="317"/>
                        <a:pt x="249" y="317"/>
                        <a:pt x="249" y="317"/>
                      </a:cubicBezTo>
                      <a:cubicBezTo>
                        <a:pt x="249" y="317"/>
                        <a:pt x="249" y="316"/>
                        <a:pt x="249" y="316"/>
                      </a:cubicBezTo>
                      <a:cubicBezTo>
                        <a:pt x="250" y="316"/>
                        <a:pt x="250" y="317"/>
                        <a:pt x="250" y="317"/>
                      </a:cubicBezTo>
                      <a:cubicBezTo>
                        <a:pt x="252" y="318"/>
                        <a:pt x="252" y="318"/>
                        <a:pt x="252" y="318"/>
                      </a:cubicBezTo>
                      <a:cubicBezTo>
                        <a:pt x="252" y="318"/>
                        <a:pt x="252" y="318"/>
                        <a:pt x="252" y="318"/>
                      </a:cubicBezTo>
                      <a:cubicBezTo>
                        <a:pt x="252" y="319"/>
                        <a:pt x="252" y="319"/>
                        <a:pt x="253" y="319"/>
                      </a:cubicBezTo>
                      <a:cubicBezTo>
                        <a:pt x="253" y="319"/>
                        <a:pt x="253" y="319"/>
                        <a:pt x="253" y="319"/>
                      </a:cubicBezTo>
                      <a:cubicBezTo>
                        <a:pt x="254" y="319"/>
                        <a:pt x="254" y="319"/>
                        <a:pt x="254" y="319"/>
                      </a:cubicBezTo>
                      <a:cubicBezTo>
                        <a:pt x="254" y="319"/>
                        <a:pt x="254" y="319"/>
                        <a:pt x="254" y="319"/>
                      </a:cubicBezTo>
                      <a:cubicBezTo>
                        <a:pt x="254" y="319"/>
                        <a:pt x="254" y="319"/>
                        <a:pt x="254" y="319"/>
                      </a:cubicBezTo>
                      <a:cubicBezTo>
                        <a:pt x="254" y="319"/>
                        <a:pt x="254" y="319"/>
                        <a:pt x="254" y="319"/>
                      </a:cubicBezTo>
                      <a:cubicBezTo>
                        <a:pt x="251" y="318"/>
                        <a:pt x="251" y="318"/>
                        <a:pt x="251" y="318"/>
                      </a:cubicBezTo>
                      <a:cubicBezTo>
                        <a:pt x="251" y="317"/>
                        <a:pt x="251" y="317"/>
                        <a:pt x="251" y="317"/>
                      </a:cubicBezTo>
                      <a:cubicBezTo>
                        <a:pt x="251" y="317"/>
                        <a:pt x="251" y="317"/>
                        <a:pt x="251" y="317"/>
                      </a:cubicBezTo>
                      <a:cubicBezTo>
                        <a:pt x="252" y="317"/>
                        <a:pt x="252" y="318"/>
                        <a:pt x="252" y="318"/>
                      </a:cubicBezTo>
                      <a:cubicBezTo>
                        <a:pt x="252" y="318"/>
                        <a:pt x="252" y="317"/>
                        <a:pt x="252" y="317"/>
                      </a:cubicBezTo>
                      <a:cubicBezTo>
                        <a:pt x="252" y="317"/>
                        <a:pt x="252" y="317"/>
                        <a:pt x="252" y="317"/>
                      </a:cubicBezTo>
                      <a:cubicBezTo>
                        <a:pt x="252" y="317"/>
                        <a:pt x="252" y="317"/>
                        <a:pt x="252" y="316"/>
                      </a:cubicBezTo>
                      <a:cubicBezTo>
                        <a:pt x="252" y="316"/>
                        <a:pt x="252" y="316"/>
                        <a:pt x="252" y="316"/>
                      </a:cubicBezTo>
                      <a:cubicBezTo>
                        <a:pt x="252" y="316"/>
                        <a:pt x="252" y="316"/>
                        <a:pt x="252" y="317"/>
                      </a:cubicBezTo>
                      <a:cubicBezTo>
                        <a:pt x="253" y="318"/>
                        <a:pt x="253" y="318"/>
                        <a:pt x="253" y="318"/>
                      </a:cubicBezTo>
                      <a:cubicBezTo>
                        <a:pt x="254" y="318"/>
                        <a:pt x="254" y="318"/>
                        <a:pt x="254" y="318"/>
                      </a:cubicBezTo>
                      <a:cubicBezTo>
                        <a:pt x="254" y="318"/>
                        <a:pt x="254" y="318"/>
                        <a:pt x="255" y="318"/>
                      </a:cubicBezTo>
                      <a:cubicBezTo>
                        <a:pt x="255" y="318"/>
                        <a:pt x="255" y="318"/>
                        <a:pt x="255" y="318"/>
                      </a:cubicBezTo>
                      <a:cubicBezTo>
                        <a:pt x="255" y="318"/>
                        <a:pt x="255" y="318"/>
                        <a:pt x="255" y="318"/>
                      </a:cubicBezTo>
                      <a:cubicBezTo>
                        <a:pt x="255" y="318"/>
                        <a:pt x="254" y="318"/>
                        <a:pt x="254" y="318"/>
                      </a:cubicBezTo>
                      <a:cubicBezTo>
                        <a:pt x="253" y="317"/>
                        <a:pt x="253" y="317"/>
                        <a:pt x="253" y="317"/>
                      </a:cubicBezTo>
                      <a:cubicBezTo>
                        <a:pt x="253" y="317"/>
                        <a:pt x="253" y="317"/>
                        <a:pt x="253" y="316"/>
                      </a:cubicBezTo>
                      <a:cubicBezTo>
                        <a:pt x="253" y="316"/>
                        <a:pt x="253" y="316"/>
                        <a:pt x="253" y="316"/>
                      </a:cubicBezTo>
                      <a:cubicBezTo>
                        <a:pt x="254" y="317"/>
                        <a:pt x="254" y="317"/>
                        <a:pt x="254" y="317"/>
                      </a:cubicBezTo>
                      <a:cubicBezTo>
                        <a:pt x="254" y="317"/>
                        <a:pt x="254" y="317"/>
                        <a:pt x="254" y="317"/>
                      </a:cubicBezTo>
                      <a:cubicBezTo>
                        <a:pt x="254" y="317"/>
                        <a:pt x="255" y="317"/>
                        <a:pt x="255" y="317"/>
                      </a:cubicBezTo>
                      <a:cubicBezTo>
                        <a:pt x="255" y="317"/>
                        <a:pt x="255" y="317"/>
                        <a:pt x="255" y="317"/>
                      </a:cubicBezTo>
                      <a:cubicBezTo>
                        <a:pt x="255" y="317"/>
                        <a:pt x="256" y="317"/>
                        <a:pt x="256" y="317"/>
                      </a:cubicBezTo>
                      <a:cubicBezTo>
                        <a:pt x="256" y="317"/>
                        <a:pt x="256" y="317"/>
                        <a:pt x="256" y="317"/>
                      </a:cubicBezTo>
                      <a:cubicBezTo>
                        <a:pt x="257" y="317"/>
                        <a:pt x="257" y="317"/>
                        <a:pt x="257" y="317"/>
                      </a:cubicBezTo>
                      <a:cubicBezTo>
                        <a:pt x="257" y="317"/>
                        <a:pt x="257" y="317"/>
                        <a:pt x="257" y="317"/>
                      </a:cubicBezTo>
                      <a:cubicBezTo>
                        <a:pt x="257" y="317"/>
                        <a:pt x="257" y="316"/>
                        <a:pt x="257" y="316"/>
                      </a:cubicBezTo>
                      <a:cubicBezTo>
                        <a:pt x="257" y="316"/>
                        <a:pt x="257" y="316"/>
                        <a:pt x="257" y="316"/>
                      </a:cubicBezTo>
                      <a:cubicBezTo>
                        <a:pt x="257" y="316"/>
                        <a:pt x="257" y="316"/>
                        <a:pt x="256" y="316"/>
                      </a:cubicBezTo>
                      <a:cubicBezTo>
                        <a:pt x="256" y="316"/>
                        <a:pt x="256" y="316"/>
                        <a:pt x="256" y="316"/>
                      </a:cubicBezTo>
                      <a:cubicBezTo>
                        <a:pt x="256" y="316"/>
                        <a:pt x="256" y="315"/>
                        <a:pt x="256" y="315"/>
                      </a:cubicBezTo>
                      <a:cubicBezTo>
                        <a:pt x="256" y="315"/>
                        <a:pt x="255" y="315"/>
                        <a:pt x="255" y="315"/>
                      </a:cubicBezTo>
                      <a:cubicBezTo>
                        <a:pt x="255" y="315"/>
                        <a:pt x="255" y="315"/>
                        <a:pt x="254" y="315"/>
                      </a:cubicBezTo>
                      <a:cubicBezTo>
                        <a:pt x="254" y="315"/>
                        <a:pt x="254" y="315"/>
                        <a:pt x="254" y="315"/>
                      </a:cubicBezTo>
                      <a:cubicBezTo>
                        <a:pt x="254" y="315"/>
                        <a:pt x="253" y="315"/>
                        <a:pt x="253" y="315"/>
                      </a:cubicBezTo>
                      <a:cubicBezTo>
                        <a:pt x="251" y="314"/>
                        <a:pt x="251" y="314"/>
                        <a:pt x="251" y="314"/>
                      </a:cubicBezTo>
                      <a:cubicBezTo>
                        <a:pt x="251" y="314"/>
                        <a:pt x="251" y="314"/>
                        <a:pt x="251" y="314"/>
                      </a:cubicBezTo>
                      <a:cubicBezTo>
                        <a:pt x="250" y="314"/>
                        <a:pt x="250" y="314"/>
                        <a:pt x="250" y="314"/>
                      </a:cubicBezTo>
                      <a:cubicBezTo>
                        <a:pt x="250" y="314"/>
                        <a:pt x="250" y="314"/>
                        <a:pt x="251" y="314"/>
                      </a:cubicBezTo>
                      <a:cubicBezTo>
                        <a:pt x="251" y="313"/>
                        <a:pt x="251" y="313"/>
                        <a:pt x="251" y="313"/>
                      </a:cubicBezTo>
                      <a:cubicBezTo>
                        <a:pt x="251" y="313"/>
                        <a:pt x="251" y="313"/>
                        <a:pt x="251" y="313"/>
                      </a:cubicBezTo>
                      <a:cubicBezTo>
                        <a:pt x="251" y="313"/>
                        <a:pt x="252" y="313"/>
                        <a:pt x="252" y="314"/>
                      </a:cubicBezTo>
                      <a:cubicBezTo>
                        <a:pt x="253" y="314"/>
                        <a:pt x="253" y="314"/>
                        <a:pt x="254" y="314"/>
                      </a:cubicBezTo>
                      <a:cubicBezTo>
                        <a:pt x="254" y="314"/>
                        <a:pt x="255" y="315"/>
                        <a:pt x="256" y="315"/>
                      </a:cubicBezTo>
                      <a:cubicBezTo>
                        <a:pt x="256" y="315"/>
                        <a:pt x="257" y="315"/>
                        <a:pt x="257" y="315"/>
                      </a:cubicBezTo>
                      <a:cubicBezTo>
                        <a:pt x="257" y="315"/>
                        <a:pt x="257" y="315"/>
                        <a:pt x="257" y="315"/>
                      </a:cubicBezTo>
                      <a:cubicBezTo>
                        <a:pt x="258" y="315"/>
                        <a:pt x="258" y="315"/>
                        <a:pt x="258" y="315"/>
                      </a:cubicBezTo>
                      <a:cubicBezTo>
                        <a:pt x="258" y="315"/>
                        <a:pt x="258" y="315"/>
                        <a:pt x="258" y="315"/>
                      </a:cubicBezTo>
                      <a:cubicBezTo>
                        <a:pt x="258" y="315"/>
                        <a:pt x="258" y="315"/>
                        <a:pt x="259" y="315"/>
                      </a:cubicBezTo>
                      <a:cubicBezTo>
                        <a:pt x="259" y="315"/>
                        <a:pt x="259" y="315"/>
                        <a:pt x="259" y="315"/>
                      </a:cubicBezTo>
                      <a:cubicBezTo>
                        <a:pt x="259" y="315"/>
                        <a:pt x="259" y="314"/>
                        <a:pt x="259" y="314"/>
                      </a:cubicBezTo>
                      <a:cubicBezTo>
                        <a:pt x="259" y="314"/>
                        <a:pt x="258" y="314"/>
                        <a:pt x="258" y="314"/>
                      </a:cubicBezTo>
                      <a:cubicBezTo>
                        <a:pt x="258" y="314"/>
                        <a:pt x="258" y="313"/>
                        <a:pt x="259" y="313"/>
                      </a:cubicBezTo>
                      <a:cubicBezTo>
                        <a:pt x="259" y="313"/>
                        <a:pt x="259" y="313"/>
                        <a:pt x="259" y="313"/>
                      </a:cubicBezTo>
                      <a:cubicBezTo>
                        <a:pt x="259" y="313"/>
                        <a:pt x="258" y="312"/>
                        <a:pt x="258" y="312"/>
                      </a:cubicBezTo>
                      <a:cubicBezTo>
                        <a:pt x="258" y="312"/>
                        <a:pt x="258" y="312"/>
                        <a:pt x="258" y="312"/>
                      </a:cubicBezTo>
                      <a:cubicBezTo>
                        <a:pt x="257" y="312"/>
                        <a:pt x="257" y="312"/>
                        <a:pt x="257" y="312"/>
                      </a:cubicBezTo>
                      <a:cubicBezTo>
                        <a:pt x="257" y="312"/>
                        <a:pt x="257" y="312"/>
                        <a:pt x="257" y="312"/>
                      </a:cubicBezTo>
                      <a:cubicBezTo>
                        <a:pt x="257" y="312"/>
                        <a:pt x="257" y="312"/>
                        <a:pt x="257" y="312"/>
                      </a:cubicBezTo>
                      <a:cubicBezTo>
                        <a:pt x="257" y="312"/>
                        <a:pt x="257" y="312"/>
                        <a:pt x="257" y="311"/>
                      </a:cubicBezTo>
                      <a:cubicBezTo>
                        <a:pt x="257" y="311"/>
                        <a:pt x="257" y="311"/>
                        <a:pt x="257" y="311"/>
                      </a:cubicBezTo>
                      <a:cubicBezTo>
                        <a:pt x="257" y="311"/>
                        <a:pt x="258" y="311"/>
                        <a:pt x="258" y="311"/>
                      </a:cubicBezTo>
                      <a:cubicBezTo>
                        <a:pt x="258" y="311"/>
                        <a:pt x="258" y="311"/>
                        <a:pt x="258" y="311"/>
                      </a:cubicBezTo>
                      <a:cubicBezTo>
                        <a:pt x="258" y="311"/>
                        <a:pt x="258" y="311"/>
                        <a:pt x="258" y="311"/>
                      </a:cubicBezTo>
                      <a:cubicBezTo>
                        <a:pt x="258" y="311"/>
                        <a:pt x="258" y="311"/>
                        <a:pt x="258" y="311"/>
                      </a:cubicBezTo>
                      <a:cubicBezTo>
                        <a:pt x="259" y="310"/>
                        <a:pt x="259" y="310"/>
                        <a:pt x="259" y="310"/>
                      </a:cubicBezTo>
                      <a:cubicBezTo>
                        <a:pt x="259" y="310"/>
                        <a:pt x="258" y="310"/>
                        <a:pt x="258" y="310"/>
                      </a:cubicBezTo>
                      <a:cubicBezTo>
                        <a:pt x="257" y="309"/>
                        <a:pt x="257" y="309"/>
                        <a:pt x="257" y="309"/>
                      </a:cubicBezTo>
                      <a:cubicBezTo>
                        <a:pt x="257" y="309"/>
                        <a:pt x="257" y="309"/>
                        <a:pt x="257" y="309"/>
                      </a:cubicBezTo>
                      <a:cubicBezTo>
                        <a:pt x="257" y="309"/>
                        <a:pt x="256" y="309"/>
                        <a:pt x="256" y="309"/>
                      </a:cubicBezTo>
                      <a:cubicBezTo>
                        <a:pt x="256" y="309"/>
                        <a:pt x="255" y="309"/>
                        <a:pt x="255" y="309"/>
                      </a:cubicBezTo>
                      <a:cubicBezTo>
                        <a:pt x="255" y="309"/>
                        <a:pt x="255" y="310"/>
                        <a:pt x="255" y="310"/>
                      </a:cubicBezTo>
                      <a:cubicBezTo>
                        <a:pt x="255" y="310"/>
                        <a:pt x="255" y="310"/>
                        <a:pt x="255" y="310"/>
                      </a:cubicBezTo>
                      <a:cubicBezTo>
                        <a:pt x="255" y="309"/>
                        <a:pt x="254" y="309"/>
                        <a:pt x="254" y="309"/>
                      </a:cubicBezTo>
                      <a:cubicBezTo>
                        <a:pt x="252" y="309"/>
                        <a:pt x="252" y="309"/>
                        <a:pt x="252" y="309"/>
                      </a:cubicBezTo>
                      <a:cubicBezTo>
                        <a:pt x="252" y="309"/>
                        <a:pt x="252" y="308"/>
                        <a:pt x="252" y="308"/>
                      </a:cubicBezTo>
                      <a:cubicBezTo>
                        <a:pt x="252" y="308"/>
                        <a:pt x="251" y="308"/>
                        <a:pt x="251" y="308"/>
                      </a:cubicBezTo>
                      <a:cubicBezTo>
                        <a:pt x="251" y="307"/>
                        <a:pt x="251" y="307"/>
                        <a:pt x="251" y="307"/>
                      </a:cubicBezTo>
                      <a:cubicBezTo>
                        <a:pt x="251" y="307"/>
                        <a:pt x="251" y="307"/>
                        <a:pt x="252" y="307"/>
                      </a:cubicBezTo>
                      <a:cubicBezTo>
                        <a:pt x="254" y="307"/>
                        <a:pt x="254" y="307"/>
                        <a:pt x="254" y="307"/>
                      </a:cubicBezTo>
                      <a:cubicBezTo>
                        <a:pt x="254" y="307"/>
                        <a:pt x="254" y="307"/>
                        <a:pt x="255" y="307"/>
                      </a:cubicBezTo>
                      <a:cubicBezTo>
                        <a:pt x="255" y="307"/>
                        <a:pt x="255" y="307"/>
                        <a:pt x="256" y="307"/>
                      </a:cubicBezTo>
                      <a:cubicBezTo>
                        <a:pt x="257" y="307"/>
                        <a:pt x="257" y="307"/>
                        <a:pt x="257" y="307"/>
                      </a:cubicBezTo>
                      <a:cubicBezTo>
                        <a:pt x="258" y="307"/>
                        <a:pt x="258" y="307"/>
                        <a:pt x="258" y="307"/>
                      </a:cubicBezTo>
                      <a:cubicBezTo>
                        <a:pt x="258" y="307"/>
                        <a:pt x="258" y="307"/>
                        <a:pt x="259" y="307"/>
                      </a:cubicBezTo>
                      <a:cubicBezTo>
                        <a:pt x="259" y="307"/>
                        <a:pt x="259" y="307"/>
                        <a:pt x="259" y="307"/>
                      </a:cubicBezTo>
                      <a:cubicBezTo>
                        <a:pt x="259" y="307"/>
                        <a:pt x="260" y="307"/>
                        <a:pt x="260" y="307"/>
                      </a:cubicBezTo>
                      <a:cubicBezTo>
                        <a:pt x="260" y="307"/>
                        <a:pt x="260" y="306"/>
                        <a:pt x="260" y="306"/>
                      </a:cubicBezTo>
                      <a:cubicBezTo>
                        <a:pt x="259" y="305"/>
                        <a:pt x="259" y="305"/>
                        <a:pt x="259" y="305"/>
                      </a:cubicBezTo>
                      <a:cubicBezTo>
                        <a:pt x="258" y="305"/>
                        <a:pt x="258" y="305"/>
                        <a:pt x="258" y="305"/>
                      </a:cubicBezTo>
                      <a:cubicBezTo>
                        <a:pt x="259" y="305"/>
                        <a:pt x="259" y="305"/>
                        <a:pt x="259" y="305"/>
                      </a:cubicBezTo>
                      <a:cubicBezTo>
                        <a:pt x="258" y="303"/>
                        <a:pt x="258" y="303"/>
                        <a:pt x="258" y="303"/>
                      </a:cubicBezTo>
                      <a:cubicBezTo>
                        <a:pt x="258" y="303"/>
                        <a:pt x="258" y="303"/>
                        <a:pt x="258" y="303"/>
                      </a:cubicBezTo>
                      <a:cubicBezTo>
                        <a:pt x="258" y="303"/>
                        <a:pt x="258" y="303"/>
                        <a:pt x="258" y="302"/>
                      </a:cubicBezTo>
                      <a:cubicBezTo>
                        <a:pt x="258" y="302"/>
                        <a:pt x="258" y="302"/>
                        <a:pt x="258" y="302"/>
                      </a:cubicBezTo>
                      <a:cubicBezTo>
                        <a:pt x="258" y="302"/>
                        <a:pt x="257" y="302"/>
                        <a:pt x="257" y="302"/>
                      </a:cubicBezTo>
                      <a:cubicBezTo>
                        <a:pt x="256" y="301"/>
                        <a:pt x="256" y="301"/>
                        <a:pt x="256" y="301"/>
                      </a:cubicBezTo>
                      <a:cubicBezTo>
                        <a:pt x="256" y="301"/>
                        <a:pt x="256" y="301"/>
                        <a:pt x="256" y="301"/>
                      </a:cubicBezTo>
                      <a:cubicBezTo>
                        <a:pt x="256" y="301"/>
                        <a:pt x="256" y="300"/>
                        <a:pt x="256" y="300"/>
                      </a:cubicBezTo>
                      <a:cubicBezTo>
                        <a:pt x="256" y="300"/>
                        <a:pt x="255" y="300"/>
                        <a:pt x="255" y="300"/>
                      </a:cubicBezTo>
                      <a:cubicBezTo>
                        <a:pt x="255" y="300"/>
                        <a:pt x="254" y="299"/>
                        <a:pt x="254" y="299"/>
                      </a:cubicBezTo>
                      <a:cubicBezTo>
                        <a:pt x="254" y="299"/>
                        <a:pt x="254" y="299"/>
                        <a:pt x="254" y="299"/>
                      </a:cubicBezTo>
                      <a:cubicBezTo>
                        <a:pt x="254" y="299"/>
                        <a:pt x="254" y="299"/>
                        <a:pt x="254" y="299"/>
                      </a:cubicBezTo>
                      <a:cubicBezTo>
                        <a:pt x="255" y="298"/>
                        <a:pt x="255" y="299"/>
                        <a:pt x="255" y="299"/>
                      </a:cubicBezTo>
                      <a:cubicBezTo>
                        <a:pt x="255" y="299"/>
                        <a:pt x="255" y="299"/>
                        <a:pt x="255" y="299"/>
                      </a:cubicBezTo>
                      <a:cubicBezTo>
                        <a:pt x="255" y="299"/>
                        <a:pt x="256" y="299"/>
                        <a:pt x="256" y="299"/>
                      </a:cubicBezTo>
                      <a:cubicBezTo>
                        <a:pt x="256" y="299"/>
                        <a:pt x="256" y="299"/>
                        <a:pt x="256" y="299"/>
                      </a:cubicBezTo>
                      <a:cubicBezTo>
                        <a:pt x="255" y="297"/>
                        <a:pt x="255" y="297"/>
                        <a:pt x="255" y="297"/>
                      </a:cubicBezTo>
                      <a:cubicBezTo>
                        <a:pt x="255" y="297"/>
                        <a:pt x="254" y="297"/>
                        <a:pt x="254" y="297"/>
                      </a:cubicBezTo>
                      <a:cubicBezTo>
                        <a:pt x="254" y="297"/>
                        <a:pt x="255" y="297"/>
                        <a:pt x="255" y="297"/>
                      </a:cubicBezTo>
                      <a:cubicBezTo>
                        <a:pt x="255" y="297"/>
                        <a:pt x="255" y="297"/>
                        <a:pt x="255" y="297"/>
                      </a:cubicBezTo>
                      <a:cubicBezTo>
                        <a:pt x="255" y="297"/>
                        <a:pt x="255" y="297"/>
                        <a:pt x="255" y="297"/>
                      </a:cubicBezTo>
                      <a:cubicBezTo>
                        <a:pt x="256" y="298"/>
                        <a:pt x="256" y="298"/>
                        <a:pt x="256" y="298"/>
                      </a:cubicBezTo>
                      <a:cubicBezTo>
                        <a:pt x="256" y="298"/>
                        <a:pt x="256" y="298"/>
                        <a:pt x="256" y="298"/>
                      </a:cubicBezTo>
                      <a:cubicBezTo>
                        <a:pt x="256" y="297"/>
                        <a:pt x="257" y="297"/>
                        <a:pt x="257" y="297"/>
                      </a:cubicBezTo>
                      <a:cubicBezTo>
                        <a:pt x="258" y="297"/>
                        <a:pt x="258" y="297"/>
                        <a:pt x="258" y="297"/>
                      </a:cubicBezTo>
                      <a:cubicBezTo>
                        <a:pt x="258" y="298"/>
                        <a:pt x="258" y="298"/>
                        <a:pt x="258" y="298"/>
                      </a:cubicBezTo>
                      <a:cubicBezTo>
                        <a:pt x="258" y="298"/>
                        <a:pt x="258" y="298"/>
                        <a:pt x="258" y="298"/>
                      </a:cubicBezTo>
                      <a:cubicBezTo>
                        <a:pt x="258" y="297"/>
                        <a:pt x="258" y="297"/>
                        <a:pt x="258" y="297"/>
                      </a:cubicBezTo>
                      <a:cubicBezTo>
                        <a:pt x="258" y="297"/>
                        <a:pt x="258" y="297"/>
                        <a:pt x="258" y="297"/>
                      </a:cubicBezTo>
                      <a:cubicBezTo>
                        <a:pt x="258" y="297"/>
                        <a:pt x="258" y="297"/>
                        <a:pt x="258" y="297"/>
                      </a:cubicBezTo>
                      <a:cubicBezTo>
                        <a:pt x="258" y="297"/>
                        <a:pt x="258" y="297"/>
                        <a:pt x="259" y="297"/>
                      </a:cubicBezTo>
                      <a:cubicBezTo>
                        <a:pt x="260" y="298"/>
                        <a:pt x="260" y="298"/>
                        <a:pt x="260" y="298"/>
                      </a:cubicBezTo>
                      <a:cubicBezTo>
                        <a:pt x="260" y="298"/>
                        <a:pt x="260" y="298"/>
                        <a:pt x="260" y="298"/>
                      </a:cubicBezTo>
                      <a:cubicBezTo>
                        <a:pt x="260" y="298"/>
                        <a:pt x="260" y="298"/>
                        <a:pt x="260" y="298"/>
                      </a:cubicBezTo>
                      <a:cubicBezTo>
                        <a:pt x="260" y="297"/>
                        <a:pt x="260" y="297"/>
                        <a:pt x="260" y="297"/>
                      </a:cubicBezTo>
                      <a:cubicBezTo>
                        <a:pt x="260" y="297"/>
                        <a:pt x="260" y="297"/>
                        <a:pt x="260" y="297"/>
                      </a:cubicBezTo>
                      <a:cubicBezTo>
                        <a:pt x="260" y="297"/>
                        <a:pt x="260" y="297"/>
                        <a:pt x="260" y="297"/>
                      </a:cubicBezTo>
                      <a:cubicBezTo>
                        <a:pt x="260" y="297"/>
                        <a:pt x="260" y="297"/>
                        <a:pt x="260" y="297"/>
                      </a:cubicBezTo>
                      <a:cubicBezTo>
                        <a:pt x="261" y="298"/>
                        <a:pt x="261" y="298"/>
                        <a:pt x="261" y="298"/>
                      </a:cubicBezTo>
                      <a:cubicBezTo>
                        <a:pt x="261" y="298"/>
                        <a:pt x="261" y="298"/>
                        <a:pt x="261" y="298"/>
                      </a:cubicBezTo>
                      <a:cubicBezTo>
                        <a:pt x="261" y="298"/>
                        <a:pt x="261" y="298"/>
                        <a:pt x="261" y="298"/>
                      </a:cubicBezTo>
                      <a:cubicBezTo>
                        <a:pt x="261" y="298"/>
                        <a:pt x="262" y="298"/>
                        <a:pt x="262" y="298"/>
                      </a:cubicBezTo>
                      <a:cubicBezTo>
                        <a:pt x="262" y="298"/>
                        <a:pt x="262" y="298"/>
                        <a:pt x="262" y="298"/>
                      </a:cubicBezTo>
                      <a:cubicBezTo>
                        <a:pt x="262" y="298"/>
                        <a:pt x="262" y="297"/>
                        <a:pt x="262" y="297"/>
                      </a:cubicBezTo>
                      <a:cubicBezTo>
                        <a:pt x="262" y="297"/>
                        <a:pt x="262" y="297"/>
                        <a:pt x="263" y="297"/>
                      </a:cubicBezTo>
                      <a:cubicBezTo>
                        <a:pt x="263" y="297"/>
                        <a:pt x="263" y="297"/>
                        <a:pt x="263" y="297"/>
                      </a:cubicBezTo>
                      <a:cubicBezTo>
                        <a:pt x="263" y="297"/>
                        <a:pt x="263" y="296"/>
                        <a:pt x="263" y="296"/>
                      </a:cubicBezTo>
                      <a:cubicBezTo>
                        <a:pt x="263" y="296"/>
                        <a:pt x="263" y="296"/>
                        <a:pt x="263" y="296"/>
                      </a:cubicBezTo>
                      <a:cubicBezTo>
                        <a:pt x="263" y="296"/>
                        <a:pt x="263" y="296"/>
                        <a:pt x="264" y="296"/>
                      </a:cubicBezTo>
                      <a:cubicBezTo>
                        <a:pt x="264" y="296"/>
                        <a:pt x="264" y="296"/>
                        <a:pt x="264" y="296"/>
                      </a:cubicBezTo>
                      <a:cubicBezTo>
                        <a:pt x="264" y="296"/>
                        <a:pt x="264" y="296"/>
                        <a:pt x="264" y="296"/>
                      </a:cubicBezTo>
                      <a:cubicBezTo>
                        <a:pt x="264" y="296"/>
                        <a:pt x="263" y="296"/>
                        <a:pt x="263" y="296"/>
                      </a:cubicBezTo>
                      <a:cubicBezTo>
                        <a:pt x="263" y="296"/>
                        <a:pt x="264" y="296"/>
                        <a:pt x="264" y="296"/>
                      </a:cubicBezTo>
                      <a:cubicBezTo>
                        <a:pt x="264" y="296"/>
                        <a:pt x="264" y="296"/>
                        <a:pt x="264" y="296"/>
                      </a:cubicBezTo>
                      <a:cubicBezTo>
                        <a:pt x="264" y="296"/>
                        <a:pt x="264" y="295"/>
                        <a:pt x="264" y="295"/>
                      </a:cubicBezTo>
                      <a:cubicBezTo>
                        <a:pt x="264" y="295"/>
                        <a:pt x="264" y="295"/>
                        <a:pt x="265" y="295"/>
                      </a:cubicBezTo>
                      <a:cubicBezTo>
                        <a:pt x="265" y="295"/>
                        <a:pt x="265" y="295"/>
                        <a:pt x="265" y="295"/>
                      </a:cubicBezTo>
                      <a:cubicBezTo>
                        <a:pt x="265" y="295"/>
                        <a:pt x="265" y="295"/>
                        <a:pt x="265" y="295"/>
                      </a:cubicBezTo>
                      <a:cubicBezTo>
                        <a:pt x="265" y="295"/>
                        <a:pt x="264" y="295"/>
                        <a:pt x="264" y="295"/>
                      </a:cubicBezTo>
                      <a:cubicBezTo>
                        <a:pt x="264" y="295"/>
                        <a:pt x="265" y="294"/>
                        <a:pt x="265" y="294"/>
                      </a:cubicBezTo>
                      <a:cubicBezTo>
                        <a:pt x="264" y="294"/>
                        <a:pt x="264" y="294"/>
                        <a:pt x="264" y="294"/>
                      </a:cubicBezTo>
                      <a:cubicBezTo>
                        <a:pt x="264" y="294"/>
                        <a:pt x="264" y="293"/>
                        <a:pt x="264" y="293"/>
                      </a:cubicBezTo>
                      <a:cubicBezTo>
                        <a:pt x="265" y="293"/>
                        <a:pt x="265" y="293"/>
                        <a:pt x="265" y="293"/>
                      </a:cubicBezTo>
                      <a:cubicBezTo>
                        <a:pt x="265" y="293"/>
                        <a:pt x="265" y="293"/>
                        <a:pt x="265" y="293"/>
                      </a:cubicBezTo>
                      <a:cubicBezTo>
                        <a:pt x="265" y="293"/>
                        <a:pt x="264" y="293"/>
                        <a:pt x="264" y="293"/>
                      </a:cubicBezTo>
                      <a:cubicBezTo>
                        <a:pt x="264" y="293"/>
                        <a:pt x="264" y="293"/>
                        <a:pt x="263" y="293"/>
                      </a:cubicBezTo>
                      <a:cubicBezTo>
                        <a:pt x="262" y="292"/>
                        <a:pt x="262" y="292"/>
                        <a:pt x="262" y="292"/>
                      </a:cubicBezTo>
                      <a:cubicBezTo>
                        <a:pt x="262" y="292"/>
                        <a:pt x="262" y="292"/>
                        <a:pt x="262" y="292"/>
                      </a:cubicBezTo>
                      <a:cubicBezTo>
                        <a:pt x="262" y="292"/>
                        <a:pt x="262" y="292"/>
                        <a:pt x="262" y="292"/>
                      </a:cubicBezTo>
                      <a:cubicBezTo>
                        <a:pt x="263" y="292"/>
                        <a:pt x="263" y="292"/>
                        <a:pt x="263" y="292"/>
                      </a:cubicBezTo>
                      <a:cubicBezTo>
                        <a:pt x="263" y="292"/>
                        <a:pt x="263" y="292"/>
                        <a:pt x="263" y="292"/>
                      </a:cubicBezTo>
                      <a:cubicBezTo>
                        <a:pt x="263" y="291"/>
                        <a:pt x="263" y="291"/>
                        <a:pt x="263" y="291"/>
                      </a:cubicBezTo>
                      <a:cubicBezTo>
                        <a:pt x="263" y="291"/>
                        <a:pt x="263" y="291"/>
                        <a:pt x="263" y="291"/>
                      </a:cubicBezTo>
                      <a:cubicBezTo>
                        <a:pt x="263" y="291"/>
                        <a:pt x="263" y="291"/>
                        <a:pt x="263" y="291"/>
                      </a:cubicBezTo>
                      <a:cubicBezTo>
                        <a:pt x="263" y="291"/>
                        <a:pt x="263" y="291"/>
                        <a:pt x="263" y="291"/>
                      </a:cubicBezTo>
                      <a:cubicBezTo>
                        <a:pt x="264" y="292"/>
                        <a:pt x="264" y="292"/>
                        <a:pt x="264" y="292"/>
                      </a:cubicBezTo>
                      <a:cubicBezTo>
                        <a:pt x="265" y="292"/>
                        <a:pt x="265" y="292"/>
                        <a:pt x="265" y="292"/>
                      </a:cubicBezTo>
                      <a:cubicBezTo>
                        <a:pt x="265" y="292"/>
                        <a:pt x="265" y="292"/>
                        <a:pt x="265" y="292"/>
                      </a:cubicBezTo>
                      <a:cubicBezTo>
                        <a:pt x="265" y="292"/>
                        <a:pt x="265" y="291"/>
                        <a:pt x="265" y="291"/>
                      </a:cubicBezTo>
                      <a:cubicBezTo>
                        <a:pt x="265" y="291"/>
                        <a:pt x="266" y="291"/>
                        <a:pt x="266" y="291"/>
                      </a:cubicBezTo>
                      <a:cubicBezTo>
                        <a:pt x="266" y="291"/>
                        <a:pt x="266" y="291"/>
                        <a:pt x="266" y="291"/>
                      </a:cubicBezTo>
                      <a:cubicBezTo>
                        <a:pt x="266" y="291"/>
                        <a:pt x="266" y="291"/>
                        <a:pt x="266" y="291"/>
                      </a:cubicBezTo>
                      <a:cubicBezTo>
                        <a:pt x="266" y="291"/>
                        <a:pt x="265" y="291"/>
                        <a:pt x="265" y="291"/>
                      </a:cubicBezTo>
                      <a:cubicBezTo>
                        <a:pt x="265" y="291"/>
                        <a:pt x="266" y="291"/>
                        <a:pt x="265" y="291"/>
                      </a:cubicBezTo>
                      <a:cubicBezTo>
                        <a:pt x="265" y="291"/>
                        <a:pt x="266" y="290"/>
                        <a:pt x="266" y="290"/>
                      </a:cubicBezTo>
                      <a:cubicBezTo>
                        <a:pt x="266" y="290"/>
                        <a:pt x="266" y="290"/>
                        <a:pt x="266" y="290"/>
                      </a:cubicBezTo>
                      <a:cubicBezTo>
                        <a:pt x="266" y="290"/>
                        <a:pt x="266" y="290"/>
                        <a:pt x="266" y="290"/>
                      </a:cubicBezTo>
                      <a:cubicBezTo>
                        <a:pt x="266" y="290"/>
                        <a:pt x="266" y="290"/>
                        <a:pt x="266" y="290"/>
                      </a:cubicBezTo>
                      <a:cubicBezTo>
                        <a:pt x="266" y="290"/>
                        <a:pt x="266" y="290"/>
                        <a:pt x="266" y="290"/>
                      </a:cubicBezTo>
                      <a:cubicBezTo>
                        <a:pt x="266" y="290"/>
                        <a:pt x="266" y="290"/>
                        <a:pt x="266" y="290"/>
                      </a:cubicBezTo>
                      <a:cubicBezTo>
                        <a:pt x="266" y="290"/>
                        <a:pt x="267" y="290"/>
                        <a:pt x="267" y="290"/>
                      </a:cubicBezTo>
                      <a:cubicBezTo>
                        <a:pt x="267" y="290"/>
                        <a:pt x="267" y="290"/>
                        <a:pt x="268" y="290"/>
                      </a:cubicBezTo>
                      <a:cubicBezTo>
                        <a:pt x="268" y="290"/>
                        <a:pt x="268" y="290"/>
                        <a:pt x="268" y="290"/>
                      </a:cubicBezTo>
                      <a:cubicBezTo>
                        <a:pt x="268" y="290"/>
                        <a:pt x="268" y="290"/>
                        <a:pt x="267" y="290"/>
                      </a:cubicBezTo>
                      <a:cubicBezTo>
                        <a:pt x="267" y="290"/>
                        <a:pt x="267" y="290"/>
                        <a:pt x="267" y="291"/>
                      </a:cubicBezTo>
                      <a:cubicBezTo>
                        <a:pt x="268" y="291"/>
                        <a:pt x="268" y="291"/>
                        <a:pt x="268" y="291"/>
                      </a:cubicBezTo>
                      <a:cubicBezTo>
                        <a:pt x="268" y="291"/>
                        <a:pt x="268" y="291"/>
                        <a:pt x="268" y="291"/>
                      </a:cubicBezTo>
                      <a:cubicBezTo>
                        <a:pt x="268" y="291"/>
                        <a:pt x="269" y="291"/>
                        <a:pt x="269" y="291"/>
                      </a:cubicBezTo>
                      <a:cubicBezTo>
                        <a:pt x="269" y="291"/>
                        <a:pt x="269" y="291"/>
                        <a:pt x="269" y="291"/>
                      </a:cubicBezTo>
                      <a:cubicBezTo>
                        <a:pt x="269" y="291"/>
                        <a:pt x="269" y="291"/>
                        <a:pt x="269" y="291"/>
                      </a:cubicBezTo>
                      <a:cubicBezTo>
                        <a:pt x="269" y="291"/>
                        <a:pt x="270" y="291"/>
                        <a:pt x="270" y="291"/>
                      </a:cubicBezTo>
                      <a:cubicBezTo>
                        <a:pt x="270" y="291"/>
                        <a:pt x="270" y="291"/>
                        <a:pt x="270" y="291"/>
                      </a:cubicBezTo>
                      <a:cubicBezTo>
                        <a:pt x="269" y="289"/>
                        <a:pt x="269" y="289"/>
                        <a:pt x="269" y="289"/>
                      </a:cubicBezTo>
                      <a:cubicBezTo>
                        <a:pt x="268" y="289"/>
                        <a:pt x="268" y="289"/>
                        <a:pt x="268" y="289"/>
                      </a:cubicBezTo>
                      <a:cubicBezTo>
                        <a:pt x="268" y="289"/>
                        <a:pt x="269" y="289"/>
                        <a:pt x="269" y="289"/>
                      </a:cubicBezTo>
                      <a:cubicBezTo>
                        <a:pt x="269" y="289"/>
                        <a:pt x="270" y="288"/>
                        <a:pt x="270" y="289"/>
                      </a:cubicBezTo>
                      <a:cubicBezTo>
                        <a:pt x="270" y="289"/>
                        <a:pt x="270" y="290"/>
                        <a:pt x="270" y="290"/>
                      </a:cubicBezTo>
                      <a:cubicBezTo>
                        <a:pt x="270" y="290"/>
                        <a:pt x="271" y="290"/>
                        <a:pt x="271" y="290"/>
                      </a:cubicBezTo>
                      <a:cubicBezTo>
                        <a:pt x="271" y="291"/>
                        <a:pt x="271" y="291"/>
                        <a:pt x="271" y="291"/>
                      </a:cubicBezTo>
                      <a:cubicBezTo>
                        <a:pt x="271" y="291"/>
                        <a:pt x="271" y="291"/>
                        <a:pt x="272" y="291"/>
                      </a:cubicBezTo>
                      <a:cubicBezTo>
                        <a:pt x="272" y="291"/>
                        <a:pt x="272" y="291"/>
                        <a:pt x="272" y="291"/>
                      </a:cubicBezTo>
                      <a:cubicBezTo>
                        <a:pt x="272" y="291"/>
                        <a:pt x="272" y="291"/>
                        <a:pt x="272" y="291"/>
                      </a:cubicBezTo>
                      <a:cubicBezTo>
                        <a:pt x="272" y="291"/>
                        <a:pt x="272" y="291"/>
                        <a:pt x="272" y="291"/>
                      </a:cubicBezTo>
                      <a:cubicBezTo>
                        <a:pt x="273" y="291"/>
                        <a:pt x="273" y="291"/>
                        <a:pt x="273" y="291"/>
                      </a:cubicBezTo>
                      <a:cubicBezTo>
                        <a:pt x="273" y="291"/>
                        <a:pt x="273" y="291"/>
                        <a:pt x="274" y="291"/>
                      </a:cubicBezTo>
                      <a:cubicBezTo>
                        <a:pt x="274" y="291"/>
                        <a:pt x="274" y="291"/>
                        <a:pt x="274" y="291"/>
                      </a:cubicBezTo>
                      <a:cubicBezTo>
                        <a:pt x="275" y="291"/>
                        <a:pt x="275" y="291"/>
                        <a:pt x="275" y="291"/>
                      </a:cubicBezTo>
                      <a:cubicBezTo>
                        <a:pt x="275" y="291"/>
                        <a:pt x="275" y="291"/>
                        <a:pt x="275" y="291"/>
                      </a:cubicBezTo>
                      <a:cubicBezTo>
                        <a:pt x="275" y="291"/>
                        <a:pt x="275" y="291"/>
                        <a:pt x="275" y="290"/>
                      </a:cubicBezTo>
                      <a:cubicBezTo>
                        <a:pt x="274" y="290"/>
                        <a:pt x="274" y="290"/>
                        <a:pt x="274" y="290"/>
                      </a:cubicBezTo>
                      <a:cubicBezTo>
                        <a:pt x="274" y="290"/>
                        <a:pt x="273" y="290"/>
                        <a:pt x="273" y="290"/>
                      </a:cubicBezTo>
                      <a:cubicBezTo>
                        <a:pt x="273" y="290"/>
                        <a:pt x="273" y="290"/>
                        <a:pt x="273" y="290"/>
                      </a:cubicBezTo>
                      <a:cubicBezTo>
                        <a:pt x="273" y="289"/>
                        <a:pt x="273" y="289"/>
                        <a:pt x="273" y="289"/>
                      </a:cubicBezTo>
                      <a:cubicBezTo>
                        <a:pt x="273" y="289"/>
                        <a:pt x="273" y="289"/>
                        <a:pt x="274" y="289"/>
                      </a:cubicBezTo>
                      <a:cubicBezTo>
                        <a:pt x="274" y="289"/>
                        <a:pt x="274" y="290"/>
                        <a:pt x="274" y="290"/>
                      </a:cubicBezTo>
                      <a:cubicBezTo>
                        <a:pt x="275" y="290"/>
                        <a:pt x="275" y="290"/>
                        <a:pt x="275" y="290"/>
                      </a:cubicBezTo>
                      <a:cubicBezTo>
                        <a:pt x="275" y="290"/>
                        <a:pt x="275" y="290"/>
                        <a:pt x="275" y="290"/>
                      </a:cubicBezTo>
                      <a:cubicBezTo>
                        <a:pt x="275" y="289"/>
                        <a:pt x="275" y="289"/>
                        <a:pt x="275" y="289"/>
                      </a:cubicBezTo>
                      <a:cubicBezTo>
                        <a:pt x="275" y="289"/>
                        <a:pt x="275" y="289"/>
                        <a:pt x="275" y="289"/>
                      </a:cubicBezTo>
                      <a:cubicBezTo>
                        <a:pt x="276" y="290"/>
                        <a:pt x="276" y="290"/>
                        <a:pt x="276" y="290"/>
                      </a:cubicBezTo>
                      <a:cubicBezTo>
                        <a:pt x="277" y="290"/>
                        <a:pt x="277" y="290"/>
                        <a:pt x="277" y="290"/>
                      </a:cubicBezTo>
                      <a:cubicBezTo>
                        <a:pt x="277" y="290"/>
                        <a:pt x="277" y="290"/>
                        <a:pt x="277" y="290"/>
                      </a:cubicBezTo>
                      <a:cubicBezTo>
                        <a:pt x="277" y="290"/>
                        <a:pt x="277" y="290"/>
                        <a:pt x="278" y="290"/>
                      </a:cubicBezTo>
                      <a:cubicBezTo>
                        <a:pt x="278" y="290"/>
                        <a:pt x="278" y="290"/>
                        <a:pt x="278" y="290"/>
                      </a:cubicBezTo>
                      <a:cubicBezTo>
                        <a:pt x="278" y="289"/>
                        <a:pt x="278" y="289"/>
                        <a:pt x="278" y="289"/>
                      </a:cubicBezTo>
                      <a:cubicBezTo>
                        <a:pt x="278" y="288"/>
                        <a:pt x="278" y="288"/>
                        <a:pt x="278" y="288"/>
                      </a:cubicBezTo>
                      <a:cubicBezTo>
                        <a:pt x="279" y="288"/>
                        <a:pt x="279" y="288"/>
                        <a:pt x="279" y="288"/>
                      </a:cubicBezTo>
                      <a:cubicBezTo>
                        <a:pt x="279" y="288"/>
                        <a:pt x="279" y="288"/>
                        <a:pt x="279" y="288"/>
                      </a:cubicBezTo>
                      <a:cubicBezTo>
                        <a:pt x="279" y="288"/>
                        <a:pt x="279" y="288"/>
                        <a:pt x="279" y="288"/>
                      </a:cubicBezTo>
                      <a:cubicBezTo>
                        <a:pt x="279" y="288"/>
                        <a:pt x="279" y="288"/>
                        <a:pt x="279" y="288"/>
                      </a:cubicBezTo>
                      <a:cubicBezTo>
                        <a:pt x="276" y="287"/>
                        <a:pt x="276" y="287"/>
                        <a:pt x="276" y="287"/>
                      </a:cubicBezTo>
                      <a:cubicBezTo>
                        <a:pt x="276" y="287"/>
                        <a:pt x="276" y="286"/>
                        <a:pt x="276" y="286"/>
                      </a:cubicBezTo>
                      <a:cubicBezTo>
                        <a:pt x="276" y="285"/>
                        <a:pt x="276" y="285"/>
                        <a:pt x="276" y="285"/>
                      </a:cubicBezTo>
                      <a:cubicBezTo>
                        <a:pt x="276" y="285"/>
                        <a:pt x="276" y="285"/>
                        <a:pt x="276" y="285"/>
                      </a:cubicBezTo>
                      <a:cubicBezTo>
                        <a:pt x="276" y="285"/>
                        <a:pt x="276" y="285"/>
                        <a:pt x="276" y="285"/>
                      </a:cubicBezTo>
                      <a:cubicBezTo>
                        <a:pt x="276" y="285"/>
                        <a:pt x="276" y="285"/>
                        <a:pt x="276" y="285"/>
                      </a:cubicBezTo>
                      <a:cubicBezTo>
                        <a:pt x="277" y="286"/>
                        <a:pt x="277" y="286"/>
                        <a:pt x="277" y="286"/>
                      </a:cubicBezTo>
                      <a:cubicBezTo>
                        <a:pt x="277" y="286"/>
                        <a:pt x="277" y="287"/>
                        <a:pt x="277" y="287"/>
                      </a:cubicBezTo>
                      <a:cubicBezTo>
                        <a:pt x="277" y="287"/>
                        <a:pt x="278" y="287"/>
                        <a:pt x="278" y="287"/>
                      </a:cubicBezTo>
                      <a:cubicBezTo>
                        <a:pt x="278" y="287"/>
                        <a:pt x="278" y="286"/>
                        <a:pt x="278" y="286"/>
                      </a:cubicBezTo>
                      <a:cubicBezTo>
                        <a:pt x="278" y="286"/>
                        <a:pt x="278" y="286"/>
                        <a:pt x="278" y="286"/>
                      </a:cubicBezTo>
                      <a:cubicBezTo>
                        <a:pt x="278" y="285"/>
                        <a:pt x="278" y="285"/>
                        <a:pt x="278" y="286"/>
                      </a:cubicBezTo>
                      <a:cubicBezTo>
                        <a:pt x="278" y="286"/>
                        <a:pt x="279" y="286"/>
                        <a:pt x="279" y="286"/>
                      </a:cubicBezTo>
                      <a:cubicBezTo>
                        <a:pt x="279" y="286"/>
                        <a:pt x="279" y="286"/>
                        <a:pt x="279" y="286"/>
                      </a:cubicBezTo>
                      <a:cubicBezTo>
                        <a:pt x="279" y="286"/>
                        <a:pt x="279" y="286"/>
                        <a:pt x="279" y="286"/>
                      </a:cubicBezTo>
                      <a:cubicBezTo>
                        <a:pt x="280" y="286"/>
                        <a:pt x="280" y="286"/>
                        <a:pt x="280" y="286"/>
                      </a:cubicBezTo>
                      <a:cubicBezTo>
                        <a:pt x="280" y="286"/>
                        <a:pt x="280" y="285"/>
                        <a:pt x="280" y="285"/>
                      </a:cubicBezTo>
                      <a:cubicBezTo>
                        <a:pt x="280" y="285"/>
                        <a:pt x="279" y="285"/>
                        <a:pt x="279" y="285"/>
                      </a:cubicBezTo>
                      <a:cubicBezTo>
                        <a:pt x="279" y="285"/>
                        <a:pt x="280" y="285"/>
                        <a:pt x="279" y="285"/>
                      </a:cubicBezTo>
                      <a:cubicBezTo>
                        <a:pt x="279" y="285"/>
                        <a:pt x="279" y="284"/>
                        <a:pt x="279" y="284"/>
                      </a:cubicBezTo>
                      <a:cubicBezTo>
                        <a:pt x="279" y="284"/>
                        <a:pt x="279" y="284"/>
                        <a:pt x="279" y="284"/>
                      </a:cubicBezTo>
                      <a:cubicBezTo>
                        <a:pt x="279" y="284"/>
                        <a:pt x="278" y="284"/>
                        <a:pt x="278" y="284"/>
                      </a:cubicBezTo>
                      <a:cubicBezTo>
                        <a:pt x="278" y="284"/>
                        <a:pt x="278" y="284"/>
                        <a:pt x="278" y="284"/>
                      </a:cubicBezTo>
                      <a:cubicBezTo>
                        <a:pt x="278" y="284"/>
                        <a:pt x="278" y="284"/>
                        <a:pt x="279" y="284"/>
                      </a:cubicBezTo>
                      <a:cubicBezTo>
                        <a:pt x="280" y="284"/>
                        <a:pt x="280" y="284"/>
                        <a:pt x="280" y="284"/>
                      </a:cubicBezTo>
                      <a:cubicBezTo>
                        <a:pt x="280" y="283"/>
                        <a:pt x="280" y="283"/>
                        <a:pt x="280" y="283"/>
                      </a:cubicBezTo>
                      <a:cubicBezTo>
                        <a:pt x="280" y="283"/>
                        <a:pt x="280" y="283"/>
                        <a:pt x="280" y="283"/>
                      </a:cubicBezTo>
                      <a:cubicBezTo>
                        <a:pt x="279" y="283"/>
                        <a:pt x="279" y="283"/>
                        <a:pt x="279" y="283"/>
                      </a:cubicBezTo>
                      <a:cubicBezTo>
                        <a:pt x="279" y="283"/>
                        <a:pt x="279" y="282"/>
                        <a:pt x="279" y="282"/>
                      </a:cubicBezTo>
                      <a:cubicBezTo>
                        <a:pt x="279" y="282"/>
                        <a:pt x="279" y="282"/>
                        <a:pt x="279" y="282"/>
                      </a:cubicBezTo>
                      <a:cubicBezTo>
                        <a:pt x="280" y="282"/>
                        <a:pt x="280" y="282"/>
                        <a:pt x="280" y="282"/>
                      </a:cubicBezTo>
                      <a:cubicBezTo>
                        <a:pt x="280" y="282"/>
                        <a:pt x="281" y="282"/>
                        <a:pt x="281" y="283"/>
                      </a:cubicBezTo>
                      <a:cubicBezTo>
                        <a:pt x="281" y="283"/>
                        <a:pt x="281" y="283"/>
                        <a:pt x="281" y="283"/>
                      </a:cubicBezTo>
                      <a:cubicBezTo>
                        <a:pt x="281" y="283"/>
                        <a:pt x="281" y="283"/>
                        <a:pt x="281" y="283"/>
                      </a:cubicBezTo>
                      <a:cubicBezTo>
                        <a:pt x="281" y="283"/>
                        <a:pt x="281" y="282"/>
                        <a:pt x="281" y="282"/>
                      </a:cubicBezTo>
                      <a:cubicBezTo>
                        <a:pt x="279" y="281"/>
                        <a:pt x="279" y="281"/>
                        <a:pt x="279" y="281"/>
                      </a:cubicBezTo>
                      <a:cubicBezTo>
                        <a:pt x="278" y="281"/>
                        <a:pt x="278" y="281"/>
                        <a:pt x="278" y="281"/>
                      </a:cubicBezTo>
                      <a:cubicBezTo>
                        <a:pt x="278" y="281"/>
                        <a:pt x="278" y="281"/>
                        <a:pt x="278" y="281"/>
                      </a:cubicBezTo>
                      <a:cubicBezTo>
                        <a:pt x="278" y="281"/>
                        <a:pt x="278" y="281"/>
                        <a:pt x="278" y="281"/>
                      </a:cubicBezTo>
                      <a:cubicBezTo>
                        <a:pt x="278" y="281"/>
                        <a:pt x="279" y="280"/>
                        <a:pt x="279" y="281"/>
                      </a:cubicBezTo>
                      <a:cubicBezTo>
                        <a:pt x="279" y="281"/>
                        <a:pt x="280" y="281"/>
                        <a:pt x="280" y="281"/>
                      </a:cubicBezTo>
                      <a:cubicBezTo>
                        <a:pt x="280" y="281"/>
                        <a:pt x="280" y="280"/>
                        <a:pt x="280" y="280"/>
                      </a:cubicBezTo>
                      <a:cubicBezTo>
                        <a:pt x="280" y="280"/>
                        <a:pt x="280" y="281"/>
                        <a:pt x="281" y="281"/>
                      </a:cubicBezTo>
                      <a:cubicBezTo>
                        <a:pt x="281" y="281"/>
                        <a:pt x="282" y="281"/>
                        <a:pt x="282" y="281"/>
                      </a:cubicBezTo>
                      <a:cubicBezTo>
                        <a:pt x="282" y="281"/>
                        <a:pt x="282" y="281"/>
                        <a:pt x="282" y="281"/>
                      </a:cubicBezTo>
                      <a:cubicBezTo>
                        <a:pt x="282" y="281"/>
                        <a:pt x="283" y="281"/>
                        <a:pt x="283" y="281"/>
                      </a:cubicBezTo>
                      <a:cubicBezTo>
                        <a:pt x="283" y="281"/>
                        <a:pt x="284" y="281"/>
                        <a:pt x="284" y="281"/>
                      </a:cubicBezTo>
                      <a:cubicBezTo>
                        <a:pt x="285" y="281"/>
                        <a:pt x="285" y="281"/>
                        <a:pt x="285" y="281"/>
                      </a:cubicBezTo>
                      <a:cubicBezTo>
                        <a:pt x="285" y="281"/>
                        <a:pt x="285" y="281"/>
                        <a:pt x="285" y="281"/>
                      </a:cubicBezTo>
                      <a:cubicBezTo>
                        <a:pt x="286" y="281"/>
                        <a:pt x="286" y="282"/>
                        <a:pt x="285" y="282"/>
                      </a:cubicBezTo>
                      <a:cubicBezTo>
                        <a:pt x="285" y="282"/>
                        <a:pt x="285" y="282"/>
                        <a:pt x="284" y="282"/>
                      </a:cubicBezTo>
                      <a:cubicBezTo>
                        <a:pt x="284" y="282"/>
                        <a:pt x="284" y="282"/>
                        <a:pt x="284" y="283"/>
                      </a:cubicBezTo>
                      <a:cubicBezTo>
                        <a:pt x="283" y="283"/>
                        <a:pt x="283" y="284"/>
                        <a:pt x="283" y="284"/>
                      </a:cubicBezTo>
                      <a:cubicBezTo>
                        <a:pt x="283" y="284"/>
                        <a:pt x="283" y="284"/>
                        <a:pt x="282" y="284"/>
                      </a:cubicBezTo>
                      <a:cubicBezTo>
                        <a:pt x="282" y="284"/>
                        <a:pt x="282" y="284"/>
                        <a:pt x="282" y="284"/>
                      </a:cubicBezTo>
                      <a:cubicBezTo>
                        <a:pt x="282" y="284"/>
                        <a:pt x="282" y="285"/>
                        <a:pt x="281" y="285"/>
                      </a:cubicBezTo>
                      <a:cubicBezTo>
                        <a:pt x="281" y="285"/>
                        <a:pt x="281" y="285"/>
                        <a:pt x="281" y="285"/>
                      </a:cubicBezTo>
                      <a:cubicBezTo>
                        <a:pt x="281" y="285"/>
                        <a:pt x="281" y="285"/>
                        <a:pt x="281" y="285"/>
                      </a:cubicBezTo>
                      <a:cubicBezTo>
                        <a:pt x="281" y="285"/>
                        <a:pt x="281" y="286"/>
                        <a:pt x="281" y="286"/>
                      </a:cubicBezTo>
                      <a:cubicBezTo>
                        <a:pt x="281" y="286"/>
                        <a:pt x="281" y="286"/>
                        <a:pt x="281" y="286"/>
                      </a:cubicBezTo>
                      <a:cubicBezTo>
                        <a:pt x="281" y="286"/>
                        <a:pt x="281" y="286"/>
                        <a:pt x="281" y="286"/>
                      </a:cubicBezTo>
                      <a:cubicBezTo>
                        <a:pt x="281" y="287"/>
                        <a:pt x="280" y="287"/>
                        <a:pt x="280" y="287"/>
                      </a:cubicBezTo>
                      <a:cubicBezTo>
                        <a:pt x="280" y="287"/>
                        <a:pt x="281" y="287"/>
                        <a:pt x="281" y="287"/>
                      </a:cubicBezTo>
                      <a:cubicBezTo>
                        <a:pt x="281" y="286"/>
                        <a:pt x="281" y="286"/>
                        <a:pt x="281" y="286"/>
                      </a:cubicBezTo>
                      <a:cubicBezTo>
                        <a:pt x="281" y="286"/>
                        <a:pt x="282" y="286"/>
                        <a:pt x="282" y="286"/>
                      </a:cubicBezTo>
                      <a:cubicBezTo>
                        <a:pt x="285" y="288"/>
                        <a:pt x="285" y="288"/>
                        <a:pt x="285" y="288"/>
                      </a:cubicBezTo>
                      <a:cubicBezTo>
                        <a:pt x="285" y="288"/>
                        <a:pt x="285" y="288"/>
                        <a:pt x="285" y="288"/>
                      </a:cubicBezTo>
                      <a:cubicBezTo>
                        <a:pt x="285" y="288"/>
                        <a:pt x="285" y="289"/>
                        <a:pt x="285" y="289"/>
                      </a:cubicBezTo>
                      <a:cubicBezTo>
                        <a:pt x="286" y="289"/>
                        <a:pt x="286" y="288"/>
                        <a:pt x="285" y="288"/>
                      </a:cubicBezTo>
                      <a:cubicBezTo>
                        <a:pt x="285" y="288"/>
                        <a:pt x="285" y="288"/>
                        <a:pt x="285" y="288"/>
                      </a:cubicBezTo>
                      <a:cubicBezTo>
                        <a:pt x="285" y="288"/>
                        <a:pt x="285" y="288"/>
                        <a:pt x="285" y="288"/>
                      </a:cubicBezTo>
                      <a:cubicBezTo>
                        <a:pt x="285" y="287"/>
                        <a:pt x="285" y="287"/>
                        <a:pt x="285" y="288"/>
                      </a:cubicBezTo>
                      <a:cubicBezTo>
                        <a:pt x="286" y="288"/>
                        <a:pt x="286" y="288"/>
                        <a:pt x="286" y="288"/>
                      </a:cubicBezTo>
                      <a:cubicBezTo>
                        <a:pt x="286" y="288"/>
                        <a:pt x="286" y="288"/>
                        <a:pt x="286" y="288"/>
                      </a:cubicBezTo>
                      <a:cubicBezTo>
                        <a:pt x="286" y="288"/>
                        <a:pt x="286" y="288"/>
                        <a:pt x="286" y="288"/>
                      </a:cubicBezTo>
                      <a:cubicBezTo>
                        <a:pt x="286" y="288"/>
                        <a:pt x="286" y="288"/>
                        <a:pt x="286" y="288"/>
                      </a:cubicBezTo>
                      <a:cubicBezTo>
                        <a:pt x="286" y="288"/>
                        <a:pt x="286" y="287"/>
                        <a:pt x="286" y="287"/>
                      </a:cubicBezTo>
                      <a:cubicBezTo>
                        <a:pt x="285" y="287"/>
                        <a:pt x="285" y="287"/>
                        <a:pt x="285" y="287"/>
                      </a:cubicBezTo>
                      <a:cubicBezTo>
                        <a:pt x="284" y="287"/>
                        <a:pt x="284" y="287"/>
                        <a:pt x="284" y="287"/>
                      </a:cubicBezTo>
                      <a:cubicBezTo>
                        <a:pt x="284" y="287"/>
                        <a:pt x="284" y="286"/>
                        <a:pt x="283" y="286"/>
                      </a:cubicBezTo>
                      <a:cubicBezTo>
                        <a:pt x="283" y="286"/>
                        <a:pt x="283" y="286"/>
                        <a:pt x="283" y="286"/>
                      </a:cubicBezTo>
                      <a:cubicBezTo>
                        <a:pt x="283" y="286"/>
                        <a:pt x="283" y="286"/>
                        <a:pt x="283" y="286"/>
                      </a:cubicBezTo>
                      <a:cubicBezTo>
                        <a:pt x="286" y="287"/>
                        <a:pt x="286" y="287"/>
                        <a:pt x="286" y="287"/>
                      </a:cubicBezTo>
                      <a:cubicBezTo>
                        <a:pt x="286" y="287"/>
                        <a:pt x="286" y="287"/>
                        <a:pt x="286" y="287"/>
                      </a:cubicBezTo>
                      <a:cubicBezTo>
                        <a:pt x="285" y="285"/>
                        <a:pt x="285" y="285"/>
                        <a:pt x="285" y="285"/>
                      </a:cubicBezTo>
                      <a:cubicBezTo>
                        <a:pt x="285" y="285"/>
                        <a:pt x="285" y="285"/>
                        <a:pt x="285" y="284"/>
                      </a:cubicBezTo>
                      <a:cubicBezTo>
                        <a:pt x="285" y="284"/>
                        <a:pt x="285" y="284"/>
                        <a:pt x="285" y="284"/>
                      </a:cubicBezTo>
                      <a:cubicBezTo>
                        <a:pt x="285" y="284"/>
                        <a:pt x="285" y="284"/>
                        <a:pt x="285" y="285"/>
                      </a:cubicBezTo>
                      <a:cubicBezTo>
                        <a:pt x="286" y="285"/>
                        <a:pt x="286" y="285"/>
                        <a:pt x="286" y="285"/>
                      </a:cubicBezTo>
                      <a:cubicBezTo>
                        <a:pt x="286" y="285"/>
                        <a:pt x="286" y="285"/>
                        <a:pt x="286" y="285"/>
                      </a:cubicBezTo>
                      <a:cubicBezTo>
                        <a:pt x="286" y="285"/>
                        <a:pt x="286" y="285"/>
                        <a:pt x="286" y="285"/>
                      </a:cubicBezTo>
                      <a:cubicBezTo>
                        <a:pt x="286" y="285"/>
                        <a:pt x="286" y="285"/>
                        <a:pt x="286" y="285"/>
                      </a:cubicBezTo>
                      <a:cubicBezTo>
                        <a:pt x="286" y="285"/>
                        <a:pt x="286" y="285"/>
                        <a:pt x="286" y="285"/>
                      </a:cubicBezTo>
                      <a:cubicBezTo>
                        <a:pt x="286" y="285"/>
                        <a:pt x="286" y="285"/>
                        <a:pt x="287" y="285"/>
                      </a:cubicBezTo>
                      <a:cubicBezTo>
                        <a:pt x="287" y="285"/>
                        <a:pt x="287" y="285"/>
                        <a:pt x="287" y="285"/>
                      </a:cubicBezTo>
                      <a:cubicBezTo>
                        <a:pt x="287" y="285"/>
                        <a:pt x="286" y="286"/>
                        <a:pt x="286" y="286"/>
                      </a:cubicBezTo>
                      <a:cubicBezTo>
                        <a:pt x="286" y="287"/>
                        <a:pt x="287" y="287"/>
                        <a:pt x="287" y="287"/>
                      </a:cubicBezTo>
                      <a:cubicBezTo>
                        <a:pt x="287" y="287"/>
                        <a:pt x="287" y="287"/>
                        <a:pt x="287" y="287"/>
                      </a:cubicBezTo>
                      <a:cubicBezTo>
                        <a:pt x="288" y="287"/>
                        <a:pt x="288" y="287"/>
                        <a:pt x="288" y="287"/>
                      </a:cubicBezTo>
                      <a:cubicBezTo>
                        <a:pt x="288" y="286"/>
                        <a:pt x="288" y="286"/>
                        <a:pt x="288" y="286"/>
                      </a:cubicBezTo>
                      <a:cubicBezTo>
                        <a:pt x="289" y="286"/>
                        <a:pt x="289" y="286"/>
                        <a:pt x="289" y="286"/>
                      </a:cubicBezTo>
                      <a:cubicBezTo>
                        <a:pt x="291" y="286"/>
                        <a:pt x="291" y="286"/>
                        <a:pt x="291" y="286"/>
                      </a:cubicBezTo>
                      <a:cubicBezTo>
                        <a:pt x="291" y="286"/>
                        <a:pt x="291" y="286"/>
                        <a:pt x="291" y="286"/>
                      </a:cubicBezTo>
                      <a:cubicBezTo>
                        <a:pt x="291" y="285"/>
                        <a:pt x="291" y="285"/>
                        <a:pt x="291" y="285"/>
                      </a:cubicBezTo>
                      <a:cubicBezTo>
                        <a:pt x="291" y="285"/>
                        <a:pt x="291" y="285"/>
                        <a:pt x="291" y="285"/>
                      </a:cubicBezTo>
                      <a:cubicBezTo>
                        <a:pt x="291" y="285"/>
                        <a:pt x="290" y="285"/>
                        <a:pt x="290" y="285"/>
                      </a:cubicBezTo>
                      <a:cubicBezTo>
                        <a:pt x="290" y="285"/>
                        <a:pt x="291" y="285"/>
                        <a:pt x="291" y="285"/>
                      </a:cubicBezTo>
                      <a:cubicBezTo>
                        <a:pt x="291" y="285"/>
                        <a:pt x="292" y="285"/>
                        <a:pt x="292" y="285"/>
                      </a:cubicBezTo>
                      <a:cubicBezTo>
                        <a:pt x="292" y="284"/>
                        <a:pt x="292" y="284"/>
                        <a:pt x="292" y="285"/>
                      </a:cubicBezTo>
                      <a:cubicBezTo>
                        <a:pt x="292" y="285"/>
                        <a:pt x="292" y="285"/>
                        <a:pt x="292" y="285"/>
                      </a:cubicBezTo>
                      <a:cubicBezTo>
                        <a:pt x="292" y="285"/>
                        <a:pt x="292" y="285"/>
                        <a:pt x="292" y="285"/>
                      </a:cubicBezTo>
                      <a:cubicBezTo>
                        <a:pt x="292" y="285"/>
                        <a:pt x="292" y="285"/>
                        <a:pt x="292" y="285"/>
                      </a:cubicBezTo>
                      <a:cubicBezTo>
                        <a:pt x="292" y="285"/>
                        <a:pt x="292" y="286"/>
                        <a:pt x="292" y="286"/>
                      </a:cubicBezTo>
                      <a:cubicBezTo>
                        <a:pt x="292" y="286"/>
                        <a:pt x="292" y="287"/>
                        <a:pt x="292" y="287"/>
                      </a:cubicBezTo>
                      <a:cubicBezTo>
                        <a:pt x="292" y="287"/>
                        <a:pt x="292" y="287"/>
                        <a:pt x="292" y="287"/>
                      </a:cubicBezTo>
                      <a:cubicBezTo>
                        <a:pt x="292" y="287"/>
                        <a:pt x="292" y="287"/>
                        <a:pt x="292" y="286"/>
                      </a:cubicBezTo>
                      <a:cubicBezTo>
                        <a:pt x="293" y="286"/>
                        <a:pt x="293" y="286"/>
                        <a:pt x="293" y="286"/>
                      </a:cubicBezTo>
                      <a:cubicBezTo>
                        <a:pt x="293" y="286"/>
                        <a:pt x="293" y="286"/>
                        <a:pt x="293" y="285"/>
                      </a:cubicBezTo>
                      <a:cubicBezTo>
                        <a:pt x="293" y="285"/>
                        <a:pt x="293" y="285"/>
                        <a:pt x="293" y="286"/>
                      </a:cubicBezTo>
                      <a:cubicBezTo>
                        <a:pt x="293" y="286"/>
                        <a:pt x="293" y="286"/>
                        <a:pt x="293" y="286"/>
                      </a:cubicBezTo>
                      <a:cubicBezTo>
                        <a:pt x="293" y="286"/>
                        <a:pt x="293" y="286"/>
                        <a:pt x="293" y="286"/>
                      </a:cubicBezTo>
                      <a:cubicBezTo>
                        <a:pt x="293" y="286"/>
                        <a:pt x="293" y="286"/>
                        <a:pt x="293" y="286"/>
                      </a:cubicBezTo>
                      <a:cubicBezTo>
                        <a:pt x="293" y="286"/>
                        <a:pt x="293" y="286"/>
                        <a:pt x="294" y="286"/>
                      </a:cubicBezTo>
                      <a:cubicBezTo>
                        <a:pt x="294" y="286"/>
                        <a:pt x="294" y="286"/>
                        <a:pt x="294" y="286"/>
                      </a:cubicBezTo>
                      <a:cubicBezTo>
                        <a:pt x="294" y="286"/>
                        <a:pt x="294" y="286"/>
                        <a:pt x="294" y="286"/>
                      </a:cubicBezTo>
                      <a:cubicBezTo>
                        <a:pt x="294" y="286"/>
                        <a:pt x="295" y="286"/>
                        <a:pt x="295" y="286"/>
                      </a:cubicBezTo>
                      <a:cubicBezTo>
                        <a:pt x="295" y="286"/>
                        <a:pt x="295" y="286"/>
                        <a:pt x="295" y="286"/>
                      </a:cubicBezTo>
                      <a:cubicBezTo>
                        <a:pt x="295" y="286"/>
                        <a:pt x="295" y="286"/>
                        <a:pt x="296" y="286"/>
                      </a:cubicBezTo>
                      <a:cubicBezTo>
                        <a:pt x="296" y="286"/>
                        <a:pt x="296" y="286"/>
                        <a:pt x="296" y="286"/>
                      </a:cubicBezTo>
                      <a:cubicBezTo>
                        <a:pt x="296" y="286"/>
                        <a:pt x="296" y="286"/>
                        <a:pt x="296" y="286"/>
                      </a:cubicBezTo>
                      <a:cubicBezTo>
                        <a:pt x="296" y="286"/>
                        <a:pt x="296" y="286"/>
                        <a:pt x="296" y="286"/>
                      </a:cubicBezTo>
                      <a:cubicBezTo>
                        <a:pt x="295" y="285"/>
                        <a:pt x="295" y="285"/>
                        <a:pt x="295" y="285"/>
                      </a:cubicBezTo>
                      <a:cubicBezTo>
                        <a:pt x="295" y="285"/>
                        <a:pt x="295" y="285"/>
                        <a:pt x="295" y="285"/>
                      </a:cubicBezTo>
                      <a:cubicBezTo>
                        <a:pt x="296" y="285"/>
                        <a:pt x="296" y="284"/>
                        <a:pt x="296" y="285"/>
                      </a:cubicBezTo>
                      <a:cubicBezTo>
                        <a:pt x="296" y="285"/>
                        <a:pt x="297" y="285"/>
                        <a:pt x="297" y="285"/>
                      </a:cubicBezTo>
                      <a:cubicBezTo>
                        <a:pt x="297" y="284"/>
                        <a:pt x="297" y="284"/>
                        <a:pt x="297" y="284"/>
                      </a:cubicBezTo>
                      <a:cubicBezTo>
                        <a:pt x="297" y="284"/>
                        <a:pt x="296" y="284"/>
                        <a:pt x="296" y="284"/>
                      </a:cubicBezTo>
                      <a:cubicBezTo>
                        <a:pt x="295" y="284"/>
                        <a:pt x="295" y="284"/>
                        <a:pt x="295" y="284"/>
                      </a:cubicBezTo>
                      <a:cubicBezTo>
                        <a:pt x="295" y="284"/>
                        <a:pt x="296" y="284"/>
                        <a:pt x="296" y="284"/>
                      </a:cubicBezTo>
                      <a:cubicBezTo>
                        <a:pt x="297" y="284"/>
                        <a:pt x="297" y="284"/>
                        <a:pt x="297" y="284"/>
                      </a:cubicBezTo>
                      <a:cubicBezTo>
                        <a:pt x="297" y="284"/>
                        <a:pt x="297" y="284"/>
                        <a:pt x="297" y="284"/>
                      </a:cubicBezTo>
                      <a:cubicBezTo>
                        <a:pt x="297" y="284"/>
                        <a:pt x="297" y="283"/>
                        <a:pt x="297" y="283"/>
                      </a:cubicBezTo>
                      <a:cubicBezTo>
                        <a:pt x="298" y="282"/>
                        <a:pt x="298" y="282"/>
                        <a:pt x="298" y="282"/>
                      </a:cubicBezTo>
                      <a:cubicBezTo>
                        <a:pt x="298" y="282"/>
                        <a:pt x="299" y="282"/>
                        <a:pt x="299" y="282"/>
                      </a:cubicBezTo>
                      <a:cubicBezTo>
                        <a:pt x="299" y="282"/>
                        <a:pt x="299" y="282"/>
                        <a:pt x="298" y="282"/>
                      </a:cubicBezTo>
                      <a:cubicBezTo>
                        <a:pt x="297" y="282"/>
                        <a:pt x="297" y="282"/>
                        <a:pt x="297" y="282"/>
                      </a:cubicBezTo>
                      <a:cubicBezTo>
                        <a:pt x="297" y="282"/>
                        <a:pt x="297" y="282"/>
                        <a:pt x="297" y="282"/>
                      </a:cubicBezTo>
                      <a:cubicBezTo>
                        <a:pt x="297" y="282"/>
                        <a:pt x="297" y="281"/>
                        <a:pt x="297" y="281"/>
                      </a:cubicBezTo>
                      <a:cubicBezTo>
                        <a:pt x="296" y="280"/>
                        <a:pt x="296" y="280"/>
                        <a:pt x="296" y="280"/>
                      </a:cubicBezTo>
                      <a:cubicBezTo>
                        <a:pt x="296" y="280"/>
                        <a:pt x="296" y="280"/>
                        <a:pt x="296" y="280"/>
                      </a:cubicBezTo>
                      <a:cubicBezTo>
                        <a:pt x="296" y="280"/>
                        <a:pt x="296" y="280"/>
                        <a:pt x="297" y="280"/>
                      </a:cubicBezTo>
                      <a:cubicBezTo>
                        <a:pt x="297" y="280"/>
                        <a:pt x="297" y="280"/>
                        <a:pt x="297" y="280"/>
                      </a:cubicBezTo>
                      <a:cubicBezTo>
                        <a:pt x="297" y="280"/>
                        <a:pt x="297" y="280"/>
                        <a:pt x="297" y="280"/>
                      </a:cubicBezTo>
                      <a:cubicBezTo>
                        <a:pt x="298" y="281"/>
                        <a:pt x="298" y="281"/>
                        <a:pt x="298" y="281"/>
                      </a:cubicBezTo>
                      <a:cubicBezTo>
                        <a:pt x="298" y="282"/>
                        <a:pt x="298" y="282"/>
                        <a:pt x="298" y="282"/>
                      </a:cubicBezTo>
                      <a:cubicBezTo>
                        <a:pt x="298" y="282"/>
                        <a:pt x="299" y="282"/>
                        <a:pt x="299" y="282"/>
                      </a:cubicBezTo>
                      <a:cubicBezTo>
                        <a:pt x="299" y="282"/>
                        <a:pt x="300" y="281"/>
                        <a:pt x="300" y="281"/>
                      </a:cubicBezTo>
                      <a:cubicBezTo>
                        <a:pt x="300" y="281"/>
                        <a:pt x="300" y="282"/>
                        <a:pt x="300" y="282"/>
                      </a:cubicBezTo>
                      <a:cubicBezTo>
                        <a:pt x="302" y="282"/>
                        <a:pt x="302" y="282"/>
                        <a:pt x="302" y="282"/>
                      </a:cubicBezTo>
                      <a:cubicBezTo>
                        <a:pt x="302" y="282"/>
                        <a:pt x="302" y="282"/>
                        <a:pt x="302" y="282"/>
                      </a:cubicBezTo>
                      <a:cubicBezTo>
                        <a:pt x="302" y="282"/>
                        <a:pt x="303" y="282"/>
                        <a:pt x="303" y="282"/>
                      </a:cubicBezTo>
                      <a:cubicBezTo>
                        <a:pt x="303" y="282"/>
                        <a:pt x="303" y="282"/>
                        <a:pt x="303" y="282"/>
                      </a:cubicBezTo>
                      <a:cubicBezTo>
                        <a:pt x="302" y="282"/>
                        <a:pt x="302" y="282"/>
                        <a:pt x="302" y="282"/>
                      </a:cubicBezTo>
                      <a:cubicBezTo>
                        <a:pt x="302" y="282"/>
                        <a:pt x="302" y="282"/>
                        <a:pt x="301" y="282"/>
                      </a:cubicBezTo>
                      <a:cubicBezTo>
                        <a:pt x="301" y="282"/>
                        <a:pt x="301" y="282"/>
                        <a:pt x="301" y="282"/>
                      </a:cubicBezTo>
                      <a:cubicBezTo>
                        <a:pt x="301" y="282"/>
                        <a:pt x="301" y="282"/>
                        <a:pt x="301" y="281"/>
                      </a:cubicBezTo>
                      <a:cubicBezTo>
                        <a:pt x="301" y="281"/>
                        <a:pt x="301" y="281"/>
                        <a:pt x="301" y="281"/>
                      </a:cubicBezTo>
                      <a:cubicBezTo>
                        <a:pt x="301" y="281"/>
                        <a:pt x="301" y="281"/>
                        <a:pt x="301" y="281"/>
                      </a:cubicBezTo>
                      <a:cubicBezTo>
                        <a:pt x="301" y="281"/>
                        <a:pt x="302" y="281"/>
                        <a:pt x="302" y="281"/>
                      </a:cubicBezTo>
                      <a:cubicBezTo>
                        <a:pt x="302" y="281"/>
                        <a:pt x="302" y="280"/>
                        <a:pt x="302" y="280"/>
                      </a:cubicBezTo>
                      <a:cubicBezTo>
                        <a:pt x="302" y="280"/>
                        <a:pt x="302" y="280"/>
                        <a:pt x="302" y="280"/>
                      </a:cubicBezTo>
                      <a:cubicBezTo>
                        <a:pt x="302" y="280"/>
                        <a:pt x="302" y="280"/>
                        <a:pt x="302" y="280"/>
                      </a:cubicBezTo>
                      <a:cubicBezTo>
                        <a:pt x="302" y="281"/>
                        <a:pt x="302" y="281"/>
                        <a:pt x="302" y="281"/>
                      </a:cubicBezTo>
                      <a:cubicBezTo>
                        <a:pt x="302" y="281"/>
                        <a:pt x="302" y="281"/>
                        <a:pt x="302" y="281"/>
                      </a:cubicBezTo>
                      <a:cubicBezTo>
                        <a:pt x="303" y="282"/>
                        <a:pt x="303" y="282"/>
                        <a:pt x="303" y="282"/>
                      </a:cubicBezTo>
                      <a:cubicBezTo>
                        <a:pt x="303" y="282"/>
                        <a:pt x="303" y="282"/>
                        <a:pt x="303" y="282"/>
                      </a:cubicBezTo>
                      <a:cubicBezTo>
                        <a:pt x="303" y="282"/>
                        <a:pt x="304" y="282"/>
                        <a:pt x="304" y="282"/>
                      </a:cubicBezTo>
                      <a:cubicBezTo>
                        <a:pt x="304" y="282"/>
                        <a:pt x="304" y="281"/>
                        <a:pt x="304" y="281"/>
                      </a:cubicBezTo>
                      <a:cubicBezTo>
                        <a:pt x="304" y="281"/>
                        <a:pt x="304" y="281"/>
                        <a:pt x="304" y="281"/>
                      </a:cubicBezTo>
                      <a:cubicBezTo>
                        <a:pt x="304" y="281"/>
                        <a:pt x="304" y="281"/>
                        <a:pt x="304" y="281"/>
                      </a:cubicBezTo>
                      <a:cubicBezTo>
                        <a:pt x="304" y="281"/>
                        <a:pt x="305" y="281"/>
                        <a:pt x="305" y="281"/>
                      </a:cubicBezTo>
                      <a:cubicBezTo>
                        <a:pt x="305" y="281"/>
                        <a:pt x="305" y="281"/>
                        <a:pt x="305" y="281"/>
                      </a:cubicBezTo>
                      <a:cubicBezTo>
                        <a:pt x="305" y="281"/>
                        <a:pt x="305" y="281"/>
                        <a:pt x="305" y="281"/>
                      </a:cubicBezTo>
                      <a:cubicBezTo>
                        <a:pt x="305" y="281"/>
                        <a:pt x="305" y="281"/>
                        <a:pt x="305" y="280"/>
                      </a:cubicBezTo>
                      <a:cubicBezTo>
                        <a:pt x="305" y="280"/>
                        <a:pt x="305" y="280"/>
                        <a:pt x="305" y="280"/>
                      </a:cubicBezTo>
                      <a:cubicBezTo>
                        <a:pt x="305" y="280"/>
                        <a:pt x="306" y="281"/>
                        <a:pt x="306" y="281"/>
                      </a:cubicBezTo>
                      <a:cubicBezTo>
                        <a:pt x="306" y="281"/>
                        <a:pt x="306" y="281"/>
                        <a:pt x="306" y="281"/>
                      </a:cubicBezTo>
                      <a:cubicBezTo>
                        <a:pt x="306" y="281"/>
                        <a:pt x="306" y="281"/>
                        <a:pt x="306" y="281"/>
                      </a:cubicBezTo>
                      <a:cubicBezTo>
                        <a:pt x="306" y="281"/>
                        <a:pt x="306" y="280"/>
                        <a:pt x="306" y="280"/>
                      </a:cubicBezTo>
                      <a:cubicBezTo>
                        <a:pt x="306" y="280"/>
                        <a:pt x="305" y="280"/>
                        <a:pt x="305" y="280"/>
                      </a:cubicBezTo>
                      <a:cubicBezTo>
                        <a:pt x="305" y="280"/>
                        <a:pt x="306" y="280"/>
                        <a:pt x="306" y="280"/>
                      </a:cubicBezTo>
                      <a:cubicBezTo>
                        <a:pt x="306" y="280"/>
                        <a:pt x="306" y="280"/>
                        <a:pt x="306" y="280"/>
                      </a:cubicBezTo>
                      <a:cubicBezTo>
                        <a:pt x="306" y="280"/>
                        <a:pt x="307" y="280"/>
                        <a:pt x="307" y="280"/>
                      </a:cubicBezTo>
                      <a:cubicBezTo>
                        <a:pt x="307" y="280"/>
                        <a:pt x="307" y="279"/>
                        <a:pt x="307" y="279"/>
                      </a:cubicBezTo>
                      <a:cubicBezTo>
                        <a:pt x="307" y="279"/>
                        <a:pt x="308" y="279"/>
                        <a:pt x="308" y="279"/>
                      </a:cubicBezTo>
                      <a:cubicBezTo>
                        <a:pt x="308" y="279"/>
                        <a:pt x="308" y="279"/>
                        <a:pt x="308" y="278"/>
                      </a:cubicBezTo>
                      <a:cubicBezTo>
                        <a:pt x="307" y="278"/>
                        <a:pt x="307" y="278"/>
                        <a:pt x="307" y="278"/>
                      </a:cubicBezTo>
                      <a:cubicBezTo>
                        <a:pt x="307" y="278"/>
                        <a:pt x="307" y="278"/>
                        <a:pt x="307" y="278"/>
                      </a:cubicBezTo>
                      <a:cubicBezTo>
                        <a:pt x="307" y="278"/>
                        <a:pt x="307" y="278"/>
                        <a:pt x="307" y="278"/>
                      </a:cubicBezTo>
                      <a:cubicBezTo>
                        <a:pt x="307" y="277"/>
                        <a:pt x="307" y="277"/>
                        <a:pt x="307" y="277"/>
                      </a:cubicBezTo>
                      <a:cubicBezTo>
                        <a:pt x="307" y="277"/>
                        <a:pt x="307" y="277"/>
                        <a:pt x="307" y="277"/>
                      </a:cubicBezTo>
                      <a:cubicBezTo>
                        <a:pt x="307" y="276"/>
                        <a:pt x="307" y="276"/>
                        <a:pt x="307" y="276"/>
                      </a:cubicBezTo>
                      <a:cubicBezTo>
                        <a:pt x="307" y="276"/>
                        <a:pt x="308" y="275"/>
                        <a:pt x="308" y="275"/>
                      </a:cubicBezTo>
                      <a:cubicBezTo>
                        <a:pt x="308" y="275"/>
                        <a:pt x="308" y="276"/>
                        <a:pt x="308" y="276"/>
                      </a:cubicBezTo>
                      <a:cubicBezTo>
                        <a:pt x="308" y="277"/>
                        <a:pt x="308" y="277"/>
                        <a:pt x="308" y="277"/>
                      </a:cubicBezTo>
                      <a:cubicBezTo>
                        <a:pt x="308" y="277"/>
                        <a:pt x="308" y="277"/>
                        <a:pt x="308" y="277"/>
                      </a:cubicBezTo>
                      <a:cubicBezTo>
                        <a:pt x="308" y="277"/>
                        <a:pt x="308" y="277"/>
                        <a:pt x="308" y="277"/>
                      </a:cubicBezTo>
                      <a:cubicBezTo>
                        <a:pt x="308" y="278"/>
                        <a:pt x="308" y="278"/>
                        <a:pt x="308" y="278"/>
                      </a:cubicBezTo>
                      <a:cubicBezTo>
                        <a:pt x="308" y="278"/>
                        <a:pt x="308" y="278"/>
                        <a:pt x="308" y="278"/>
                      </a:cubicBezTo>
                      <a:cubicBezTo>
                        <a:pt x="309" y="277"/>
                        <a:pt x="309" y="277"/>
                        <a:pt x="309" y="277"/>
                      </a:cubicBezTo>
                      <a:cubicBezTo>
                        <a:pt x="309" y="277"/>
                        <a:pt x="309" y="277"/>
                        <a:pt x="309" y="277"/>
                      </a:cubicBezTo>
                      <a:cubicBezTo>
                        <a:pt x="309" y="277"/>
                        <a:pt x="309" y="277"/>
                        <a:pt x="309" y="277"/>
                      </a:cubicBezTo>
                      <a:cubicBezTo>
                        <a:pt x="309" y="277"/>
                        <a:pt x="309" y="277"/>
                        <a:pt x="309" y="277"/>
                      </a:cubicBezTo>
                      <a:cubicBezTo>
                        <a:pt x="309" y="277"/>
                        <a:pt x="309" y="277"/>
                        <a:pt x="309" y="277"/>
                      </a:cubicBezTo>
                      <a:cubicBezTo>
                        <a:pt x="309" y="277"/>
                        <a:pt x="309" y="277"/>
                        <a:pt x="309" y="277"/>
                      </a:cubicBezTo>
                      <a:cubicBezTo>
                        <a:pt x="309" y="278"/>
                        <a:pt x="309" y="278"/>
                        <a:pt x="309" y="278"/>
                      </a:cubicBezTo>
                      <a:cubicBezTo>
                        <a:pt x="309" y="278"/>
                        <a:pt x="309" y="278"/>
                        <a:pt x="309" y="278"/>
                      </a:cubicBezTo>
                      <a:cubicBezTo>
                        <a:pt x="309" y="278"/>
                        <a:pt x="309" y="278"/>
                        <a:pt x="309" y="278"/>
                      </a:cubicBezTo>
                      <a:cubicBezTo>
                        <a:pt x="310" y="277"/>
                        <a:pt x="310" y="277"/>
                        <a:pt x="310" y="277"/>
                      </a:cubicBezTo>
                      <a:cubicBezTo>
                        <a:pt x="310" y="277"/>
                        <a:pt x="310" y="277"/>
                        <a:pt x="310" y="277"/>
                      </a:cubicBezTo>
                      <a:cubicBezTo>
                        <a:pt x="310" y="277"/>
                        <a:pt x="310" y="276"/>
                        <a:pt x="310" y="276"/>
                      </a:cubicBezTo>
                      <a:cubicBezTo>
                        <a:pt x="310" y="276"/>
                        <a:pt x="310" y="276"/>
                        <a:pt x="310" y="276"/>
                      </a:cubicBezTo>
                      <a:cubicBezTo>
                        <a:pt x="310" y="276"/>
                        <a:pt x="310" y="276"/>
                        <a:pt x="310" y="276"/>
                      </a:cubicBezTo>
                      <a:cubicBezTo>
                        <a:pt x="310" y="276"/>
                        <a:pt x="310" y="276"/>
                        <a:pt x="310" y="276"/>
                      </a:cubicBezTo>
                      <a:cubicBezTo>
                        <a:pt x="310" y="276"/>
                        <a:pt x="310" y="276"/>
                        <a:pt x="310" y="276"/>
                      </a:cubicBezTo>
                      <a:cubicBezTo>
                        <a:pt x="310" y="275"/>
                        <a:pt x="310" y="275"/>
                        <a:pt x="310" y="275"/>
                      </a:cubicBezTo>
                      <a:cubicBezTo>
                        <a:pt x="310" y="275"/>
                        <a:pt x="310" y="275"/>
                        <a:pt x="310" y="275"/>
                      </a:cubicBezTo>
                      <a:cubicBezTo>
                        <a:pt x="310" y="275"/>
                        <a:pt x="311" y="275"/>
                        <a:pt x="311" y="275"/>
                      </a:cubicBezTo>
                      <a:cubicBezTo>
                        <a:pt x="311" y="275"/>
                        <a:pt x="311" y="276"/>
                        <a:pt x="311" y="276"/>
                      </a:cubicBezTo>
                      <a:cubicBezTo>
                        <a:pt x="311" y="276"/>
                        <a:pt x="311" y="276"/>
                        <a:pt x="311" y="276"/>
                      </a:cubicBezTo>
                      <a:cubicBezTo>
                        <a:pt x="311" y="276"/>
                        <a:pt x="311" y="276"/>
                        <a:pt x="312" y="276"/>
                      </a:cubicBezTo>
                      <a:cubicBezTo>
                        <a:pt x="312" y="276"/>
                        <a:pt x="311" y="275"/>
                        <a:pt x="311" y="275"/>
                      </a:cubicBezTo>
                      <a:cubicBezTo>
                        <a:pt x="311" y="274"/>
                        <a:pt x="311" y="274"/>
                        <a:pt x="311" y="274"/>
                      </a:cubicBezTo>
                      <a:cubicBezTo>
                        <a:pt x="311" y="274"/>
                        <a:pt x="311" y="274"/>
                        <a:pt x="311" y="274"/>
                      </a:cubicBezTo>
                      <a:cubicBezTo>
                        <a:pt x="311" y="274"/>
                        <a:pt x="311" y="274"/>
                        <a:pt x="311" y="273"/>
                      </a:cubicBezTo>
                      <a:cubicBezTo>
                        <a:pt x="311" y="273"/>
                        <a:pt x="311" y="273"/>
                        <a:pt x="311" y="273"/>
                      </a:cubicBezTo>
                      <a:cubicBezTo>
                        <a:pt x="311" y="273"/>
                        <a:pt x="311" y="273"/>
                        <a:pt x="311" y="273"/>
                      </a:cubicBezTo>
                      <a:cubicBezTo>
                        <a:pt x="311" y="273"/>
                        <a:pt x="312" y="273"/>
                        <a:pt x="312" y="273"/>
                      </a:cubicBezTo>
                      <a:cubicBezTo>
                        <a:pt x="312" y="273"/>
                        <a:pt x="312" y="273"/>
                        <a:pt x="312" y="273"/>
                      </a:cubicBezTo>
                      <a:cubicBezTo>
                        <a:pt x="311" y="272"/>
                        <a:pt x="311" y="272"/>
                        <a:pt x="311" y="272"/>
                      </a:cubicBezTo>
                      <a:cubicBezTo>
                        <a:pt x="311" y="272"/>
                        <a:pt x="311" y="272"/>
                        <a:pt x="311" y="272"/>
                      </a:cubicBezTo>
                      <a:cubicBezTo>
                        <a:pt x="311" y="272"/>
                        <a:pt x="311" y="272"/>
                        <a:pt x="311" y="272"/>
                      </a:cubicBezTo>
                      <a:cubicBezTo>
                        <a:pt x="311" y="272"/>
                        <a:pt x="311" y="272"/>
                        <a:pt x="311" y="272"/>
                      </a:cubicBezTo>
                      <a:cubicBezTo>
                        <a:pt x="312" y="273"/>
                        <a:pt x="312" y="273"/>
                        <a:pt x="312" y="273"/>
                      </a:cubicBezTo>
                      <a:cubicBezTo>
                        <a:pt x="313" y="273"/>
                        <a:pt x="313" y="273"/>
                        <a:pt x="313" y="273"/>
                      </a:cubicBezTo>
                      <a:cubicBezTo>
                        <a:pt x="313" y="273"/>
                        <a:pt x="313" y="272"/>
                        <a:pt x="313" y="272"/>
                      </a:cubicBezTo>
                      <a:cubicBezTo>
                        <a:pt x="313" y="272"/>
                        <a:pt x="313" y="272"/>
                        <a:pt x="313" y="272"/>
                      </a:cubicBezTo>
                      <a:cubicBezTo>
                        <a:pt x="313" y="272"/>
                        <a:pt x="312" y="272"/>
                        <a:pt x="312" y="272"/>
                      </a:cubicBezTo>
                      <a:cubicBezTo>
                        <a:pt x="312" y="272"/>
                        <a:pt x="313" y="272"/>
                        <a:pt x="313" y="272"/>
                      </a:cubicBezTo>
                      <a:cubicBezTo>
                        <a:pt x="313" y="272"/>
                        <a:pt x="314" y="270"/>
                        <a:pt x="314" y="271"/>
                      </a:cubicBezTo>
                      <a:cubicBezTo>
                        <a:pt x="315" y="271"/>
                        <a:pt x="315" y="271"/>
                        <a:pt x="315" y="271"/>
                      </a:cubicBezTo>
                      <a:cubicBezTo>
                        <a:pt x="315" y="271"/>
                        <a:pt x="315" y="272"/>
                        <a:pt x="315" y="272"/>
                      </a:cubicBezTo>
                      <a:cubicBezTo>
                        <a:pt x="315" y="272"/>
                        <a:pt x="315" y="271"/>
                        <a:pt x="315" y="271"/>
                      </a:cubicBezTo>
                      <a:cubicBezTo>
                        <a:pt x="315" y="271"/>
                        <a:pt x="314" y="270"/>
                        <a:pt x="314" y="270"/>
                      </a:cubicBezTo>
                      <a:cubicBezTo>
                        <a:pt x="315" y="269"/>
                        <a:pt x="315" y="269"/>
                        <a:pt x="315" y="269"/>
                      </a:cubicBezTo>
                      <a:cubicBezTo>
                        <a:pt x="315" y="269"/>
                        <a:pt x="315" y="269"/>
                        <a:pt x="314" y="269"/>
                      </a:cubicBezTo>
                      <a:cubicBezTo>
                        <a:pt x="314" y="269"/>
                        <a:pt x="314" y="269"/>
                        <a:pt x="314" y="269"/>
                      </a:cubicBezTo>
                      <a:cubicBezTo>
                        <a:pt x="314" y="269"/>
                        <a:pt x="314" y="268"/>
                        <a:pt x="314" y="268"/>
                      </a:cubicBezTo>
                      <a:cubicBezTo>
                        <a:pt x="314" y="268"/>
                        <a:pt x="315" y="269"/>
                        <a:pt x="315" y="269"/>
                      </a:cubicBezTo>
                      <a:cubicBezTo>
                        <a:pt x="315" y="269"/>
                        <a:pt x="315" y="269"/>
                        <a:pt x="315" y="269"/>
                      </a:cubicBezTo>
                      <a:cubicBezTo>
                        <a:pt x="316" y="269"/>
                        <a:pt x="316" y="268"/>
                        <a:pt x="315" y="268"/>
                      </a:cubicBezTo>
                      <a:cubicBezTo>
                        <a:pt x="315" y="268"/>
                        <a:pt x="315" y="267"/>
                        <a:pt x="315" y="267"/>
                      </a:cubicBezTo>
                      <a:cubicBezTo>
                        <a:pt x="315" y="267"/>
                        <a:pt x="315" y="267"/>
                        <a:pt x="315" y="267"/>
                      </a:cubicBezTo>
                      <a:cubicBezTo>
                        <a:pt x="315" y="267"/>
                        <a:pt x="315" y="267"/>
                        <a:pt x="315" y="267"/>
                      </a:cubicBezTo>
                      <a:cubicBezTo>
                        <a:pt x="315" y="267"/>
                        <a:pt x="314" y="267"/>
                        <a:pt x="314" y="267"/>
                      </a:cubicBezTo>
                      <a:cubicBezTo>
                        <a:pt x="314" y="267"/>
                        <a:pt x="315" y="266"/>
                        <a:pt x="315" y="266"/>
                      </a:cubicBezTo>
                      <a:cubicBezTo>
                        <a:pt x="315" y="266"/>
                        <a:pt x="315" y="266"/>
                        <a:pt x="315" y="266"/>
                      </a:cubicBezTo>
                      <a:cubicBezTo>
                        <a:pt x="316" y="266"/>
                        <a:pt x="316" y="266"/>
                        <a:pt x="316" y="266"/>
                      </a:cubicBezTo>
                      <a:cubicBezTo>
                        <a:pt x="316" y="266"/>
                        <a:pt x="316" y="267"/>
                        <a:pt x="316" y="267"/>
                      </a:cubicBezTo>
                      <a:cubicBezTo>
                        <a:pt x="316" y="267"/>
                        <a:pt x="316" y="267"/>
                        <a:pt x="316" y="267"/>
                      </a:cubicBezTo>
                      <a:cubicBezTo>
                        <a:pt x="316" y="267"/>
                        <a:pt x="316" y="267"/>
                        <a:pt x="316" y="266"/>
                      </a:cubicBezTo>
                      <a:cubicBezTo>
                        <a:pt x="316" y="266"/>
                        <a:pt x="317" y="266"/>
                        <a:pt x="317" y="266"/>
                      </a:cubicBezTo>
                      <a:cubicBezTo>
                        <a:pt x="317" y="266"/>
                        <a:pt x="317" y="266"/>
                        <a:pt x="317" y="266"/>
                      </a:cubicBezTo>
                      <a:cubicBezTo>
                        <a:pt x="316" y="266"/>
                        <a:pt x="316" y="266"/>
                        <a:pt x="316" y="266"/>
                      </a:cubicBezTo>
                      <a:cubicBezTo>
                        <a:pt x="316" y="266"/>
                        <a:pt x="316" y="265"/>
                        <a:pt x="317" y="265"/>
                      </a:cubicBezTo>
                      <a:cubicBezTo>
                        <a:pt x="317" y="265"/>
                        <a:pt x="317" y="265"/>
                        <a:pt x="317" y="265"/>
                      </a:cubicBezTo>
                      <a:cubicBezTo>
                        <a:pt x="316" y="265"/>
                        <a:pt x="316" y="265"/>
                        <a:pt x="316" y="265"/>
                      </a:cubicBezTo>
                      <a:cubicBezTo>
                        <a:pt x="316" y="265"/>
                        <a:pt x="316" y="264"/>
                        <a:pt x="316" y="264"/>
                      </a:cubicBezTo>
                      <a:cubicBezTo>
                        <a:pt x="316" y="264"/>
                        <a:pt x="316" y="264"/>
                        <a:pt x="316" y="264"/>
                      </a:cubicBezTo>
                      <a:cubicBezTo>
                        <a:pt x="316" y="264"/>
                        <a:pt x="317" y="264"/>
                        <a:pt x="317" y="264"/>
                      </a:cubicBezTo>
                      <a:cubicBezTo>
                        <a:pt x="318" y="263"/>
                        <a:pt x="318" y="263"/>
                        <a:pt x="318" y="263"/>
                      </a:cubicBezTo>
                      <a:cubicBezTo>
                        <a:pt x="319" y="263"/>
                        <a:pt x="319" y="263"/>
                        <a:pt x="318" y="263"/>
                      </a:cubicBezTo>
                      <a:cubicBezTo>
                        <a:pt x="318" y="263"/>
                        <a:pt x="317" y="263"/>
                        <a:pt x="317" y="263"/>
                      </a:cubicBezTo>
                      <a:cubicBezTo>
                        <a:pt x="317" y="263"/>
                        <a:pt x="317" y="263"/>
                        <a:pt x="317" y="263"/>
                      </a:cubicBezTo>
                      <a:cubicBezTo>
                        <a:pt x="317" y="263"/>
                        <a:pt x="317" y="263"/>
                        <a:pt x="317" y="263"/>
                      </a:cubicBezTo>
                      <a:cubicBezTo>
                        <a:pt x="317" y="263"/>
                        <a:pt x="318" y="263"/>
                        <a:pt x="318" y="263"/>
                      </a:cubicBezTo>
                      <a:cubicBezTo>
                        <a:pt x="318" y="263"/>
                        <a:pt x="318" y="263"/>
                        <a:pt x="319" y="263"/>
                      </a:cubicBezTo>
                      <a:cubicBezTo>
                        <a:pt x="319" y="263"/>
                        <a:pt x="321" y="261"/>
                        <a:pt x="321" y="261"/>
                      </a:cubicBezTo>
                      <a:cubicBezTo>
                        <a:pt x="322" y="261"/>
                        <a:pt x="321" y="261"/>
                        <a:pt x="322" y="261"/>
                      </a:cubicBezTo>
                      <a:cubicBezTo>
                        <a:pt x="322" y="261"/>
                        <a:pt x="322" y="260"/>
                        <a:pt x="322" y="260"/>
                      </a:cubicBezTo>
                      <a:cubicBezTo>
                        <a:pt x="322" y="260"/>
                        <a:pt x="323" y="260"/>
                        <a:pt x="323" y="260"/>
                      </a:cubicBezTo>
                      <a:cubicBezTo>
                        <a:pt x="323" y="260"/>
                        <a:pt x="322" y="260"/>
                        <a:pt x="322" y="260"/>
                      </a:cubicBezTo>
                      <a:cubicBezTo>
                        <a:pt x="322" y="260"/>
                        <a:pt x="323" y="260"/>
                        <a:pt x="323" y="260"/>
                      </a:cubicBezTo>
                      <a:cubicBezTo>
                        <a:pt x="323" y="260"/>
                        <a:pt x="323" y="260"/>
                        <a:pt x="324" y="260"/>
                      </a:cubicBezTo>
                      <a:cubicBezTo>
                        <a:pt x="324" y="260"/>
                        <a:pt x="324" y="260"/>
                        <a:pt x="324" y="260"/>
                      </a:cubicBezTo>
                      <a:cubicBezTo>
                        <a:pt x="325" y="260"/>
                        <a:pt x="325" y="260"/>
                        <a:pt x="325" y="260"/>
                      </a:cubicBezTo>
                      <a:cubicBezTo>
                        <a:pt x="325" y="260"/>
                        <a:pt x="326" y="260"/>
                        <a:pt x="326" y="260"/>
                      </a:cubicBezTo>
                      <a:cubicBezTo>
                        <a:pt x="326" y="260"/>
                        <a:pt x="326" y="260"/>
                        <a:pt x="326" y="260"/>
                      </a:cubicBezTo>
                      <a:cubicBezTo>
                        <a:pt x="326" y="260"/>
                        <a:pt x="325" y="260"/>
                        <a:pt x="325" y="259"/>
                      </a:cubicBezTo>
                      <a:cubicBezTo>
                        <a:pt x="325" y="259"/>
                        <a:pt x="325" y="259"/>
                        <a:pt x="325" y="259"/>
                      </a:cubicBezTo>
                      <a:cubicBezTo>
                        <a:pt x="325" y="259"/>
                        <a:pt x="326" y="259"/>
                        <a:pt x="326" y="259"/>
                      </a:cubicBezTo>
                      <a:cubicBezTo>
                        <a:pt x="326" y="259"/>
                        <a:pt x="326" y="259"/>
                        <a:pt x="326" y="259"/>
                      </a:cubicBezTo>
                      <a:cubicBezTo>
                        <a:pt x="326" y="259"/>
                        <a:pt x="326" y="259"/>
                        <a:pt x="326" y="259"/>
                      </a:cubicBezTo>
                      <a:cubicBezTo>
                        <a:pt x="326" y="259"/>
                        <a:pt x="327" y="259"/>
                        <a:pt x="327" y="259"/>
                      </a:cubicBezTo>
                      <a:cubicBezTo>
                        <a:pt x="327" y="259"/>
                        <a:pt x="326" y="259"/>
                        <a:pt x="326" y="259"/>
                      </a:cubicBezTo>
                      <a:cubicBezTo>
                        <a:pt x="326" y="258"/>
                        <a:pt x="326" y="258"/>
                        <a:pt x="326" y="258"/>
                      </a:cubicBezTo>
                      <a:cubicBezTo>
                        <a:pt x="326" y="258"/>
                        <a:pt x="326" y="258"/>
                        <a:pt x="326" y="258"/>
                      </a:cubicBezTo>
                      <a:cubicBezTo>
                        <a:pt x="326" y="258"/>
                        <a:pt x="326" y="258"/>
                        <a:pt x="326" y="258"/>
                      </a:cubicBezTo>
                      <a:cubicBezTo>
                        <a:pt x="326" y="258"/>
                        <a:pt x="326" y="257"/>
                        <a:pt x="326" y="257"/>
                      </a:cubicBezTo>
                      <a:cubicBezTo>
                        <a:pt x="326" y="257"/>
                        <a:pt x="326" y="257"/>
                        <a:pt x="326" y="257"/>
                      </a:cubicBezTo>
                      <a:cubicBezTo>
                        <a:pt x="327" y="257"/>
                        <a:pt x="327" y="257"/>
                        <a:pt x="327" y="257"/>
                      </a:cubicBezTo>
                      <a:cubicBezTo>
                        <a:pt x="327" y="257"/>
                        <a:pt x="327" y="257"/>
                        <a:pt x="327" y="257"/>
                      </a:cubicBezTo>
                      <a:cubicBezTo>
                        <a:pt x="327" y="257"/>
                        <a:pt x="327" y="257"/>
                        <a:pt x="327" y="257"/>
                      </a:cubicBezTo>
                      <a:cubicBezTo>
                        <a:pt x="327" y="257"/>
                        <a:pt x="327" y="257"/>
                        <a:pt x="327" y="257"/>
                      </a:cubicBezTo>
                      <a:cubicBezTo>
                        <a:pt x="327" y="257"/>
                        <a:pt x="327" y="257"/>
                        <a:pt x="327" y="257"/>
                      </a:cubicBezTo>
                      <a:cubicBezTo>
                        <a:pt x="327" y="257"/>
                        <a:pt x="327" y="256"/>
                        <a:pt x="327" y="256"/>
                      </a:cubicBezTo>
                      <a:cubicBezTo>
                        <a:pt x="327" y="256"/>
                        <a:pt x="327" y="256"/>
                        <a:pt x="327" y="256"/>
                      </a:cubicBezTo>
                      <a:cubicBezTo>
                        <a:pt x="327" y="256"/>
                        <a:pt x="327" y="256"/>
                        <a:pt x="327" y="256"/>
                      </a:cubicBezTo>
                      <a:cubicBezTo>
                        <a:pt x="327" y="256"/>
                        <a:pt x="327" y="256"/>
                        <a:pt x="327" y="256"/>
                      </a:cubicBezTo>
                      <a:cubicBezTo>
                        <a:pt x="326" y="256"/>
                        <a:pt x="326" y="256"/>
                        <a:pt x="326" y="256"/>
                      </a:cubicBezTo>
                      <a:cubicBezTo>
                        <a:pt x="325" y="256"/>
                        <a:pt x="325" y="256"/>
                        <a:pt x="325" y="256"/>
                      </a:cubicBezTo>
                      <a:cubicBezTo>
                        <a:pt x="325" y="256"/>
                        <a:pt x="325" y="256"/>
                        <a:pt x="325" y="256"/>
                      </a:cubicBezTo>
                      <a:cubicBezTo>
                        <a:pt x="325" y="256"/>
                        <a:pt x="325" y="256"/>
                        <a:pt x="325" y="256"/>
                      </a:cubicBezTo>
                      <a:cubicBezTo>
                        <a:pt x="324" y="255"/>
                        <a:pt x="324" y="255"/>
                        <a:pt x="324" y="255"/>
                      </a:cubicBezTo>
                      <a:cubicBezTo>
                        <a:pt x="324" y="255"/>
                        <a:pt x="324" y="256"/>
                        <a:pt x="324" y="256"/>
                      </a:cubicBezTo>
                      <a:cubicBezTo>
                        <a:pt x="324" y="256"/>
                        <a:pt x="324" y="256"/>
                        <a:pt x="323" y="256"/>
                      </a:cubicBezTo>
                      <a:cubicBezTo>
                        <a:pt x="323" y="256"/>
                        <a:pt x="323" y="256"/>
                        <a:pt x="323" y="256"/>
                      </a:cubicBezTo>
                      <a:cubicBezTo>
                        <a:pt x="323" y="256"/>
                        <a:pt x="324" y="255"/>
                        <a:pt x="324" y="255"/>
                      </a:cubicBezTo>
                      <a:cubicBezTo>
                        <a:pt x="326" y="256"/>
                        <a:pt x="326" y="256"/>
                        <a:pt x="326" y="256"/>
                      </a:cubicBezTo>
                      <a:cubicBezTo>
                        <a:pt x="326" y="256"/>
                        <a:pt x="326" y="256"/>
                        <a:pt x="326" y="256"/>
                      </a:cubicBezTo>
                      <a:cubicBezTo>
                        <a:pt x="326" y="256"/>
                        <a:pt x="326" y="256"/>
                        <a:pt x="326" y="255"/>
                      </a:cubicBezTo>
                      <a:cubicBezTo>
                        <a:pt x="325" y="254"/>
                        <a:pt x="325" y="254"/>
                        <a:pt x="325" y="254"/>
                      </a:cubicBezTo>
                      <a:cubicBezTo>
                        <a:pt x="325" y="254"/>
                        <a:pt x="325" y="253"/>
                        <a:pt x="324" y="253"/>
                      </a:cubicBezTo>
                      <a:cubicBezTo>
                        <a:pt x="324" y="253"/>
                        <a:pt x="323" y="253"/>
                        <a:pt x="322" y="252"/>
                      </a:cubicBezTo>
                      <a:cubicBezTo>
                        <a:pt x="322" y="252"/>
                        <a:pt x="322" y="251"/>
                        <a:pt x="322" y="251"/>
                      </a:cubicBezTo>
                      <a:cubicBezTo>
                        <a:pt x="322" y="251"/>
                        <a:pt x="322" y="251"/>
                        <a:pt x="322" y="251"/>
                      </a:cubicBezTo>
                      <a:cubicBezTo>
                        <a:pt x="322" y="251"/>
                        <a:pt x="323" y="251"/>
                        <a:pt x="323" y="251"/>
                      </a:cubicBezTo>
                      <a:cubicBezTo>
                        <a:pt x="322" y="250"/>
                        <a:pt x="322" y="250"/>
                        <a:pt x="322" y="250"/>
                      </a:cubicBezTo>
                      <a:cubicBezTo>
                        <a:pt x="322" y="250"/>
                        <a:pt x="322" y="249"/>
                        <a:pt x="322" y="249"/>
                      </a:cubicBezTo>
                      <a:cubicBezTo>
                        <a:pt x="322" y="249"/>
                        <a:pt x="322" y="249"/>
                        <a:pt x="322" y="249"/>
                      </a:cubicBezTo>
                      <a:cubicBezTo>
                        <a:pt x="322" y="249"/>
                        <a:pt x="322" y="249"/>
                        <a:pt x="322" y="249"/>
                      </a:cubicBezTo>
                      <a:cubicBezTo>
                        <a:pt x="323" y="249"/>
                        <a:pt x="323" y="249"/>
                        <a:pt x="323" y="250"/>
                      </a:cubicBezTo>
                      <a:cubicBezTo>
                        <a:pt x="323" y="251"/>
                        <a:pt x="323" y="251"/>
                        <a:pt x="323" y="251"/>
                      </a:cubicBezTo>
                      <a:cubicBezTo>
                        <a:pt x="324" y="251"/>
                        <a:pt x="324" y="252"/>
                        <a:pt x="324" y="252"/>
                      </a:cubicBezTo>
                      <a:cubicBezTo>
                        <a:pt x="324" y="252"/>
                        <a:pt x="324" y="252"/>
                        <a:pt x="324" y="252"/>
                      </a:cubicBezTo>
                      <a:cubicBezTo>
                        <a:pt x="324" y="252"/>
                        <a:pt x="324" y="252"/>
                        <a:pt x="324" y="252"/>
                      </a:cubicBezTo>
                      <a:cubicBezTo>
                        <a:pt x="325" y="252"/>
                        <a:pt x="325" y="252"/>
                        <a:pt x="325" y="252"/>
                      </a:cubicBezTo>
                      <a:cubicBezTo>
                        <a:pt x="325" y="252"/>
                        <a:pt x="325" y="252"/>
                        <a:pt x="325" y="251"/>
                      </a:cubicBezTo>
                      <a:cubicBezTo>
                        <a:pt x="325" y="251"/>
                        <a:pt x="325" y="251"/>
                        <a:pt x="325" y="251"/>
                      </a:cubicBezTo>
                      <a:cubicBezTo>
                        <a:pt x="325" y="251"/>
                        <a:pt x="325" y="252"/>
                        <a:pt x="325" y="252"/>
                      </a:cubicBezTo>
                      <a:cubicBezTo>
                        <a:pt x="325" y="252"/>
                        <a:pt x="325" y="252"/>
                        <a:pt x="325" y="253"/>
                      </a:cubicBezTo>
                      <a:cubicBezTo>
                        <a:pt x="325" y="253"/>
                        <a:pt x="326" y="254"/>
                        <a:pt x="326" y="254"/>
                      </a:cubicBezTo>
                      <a:cubicBezTo>
                        <a:pt x="326" y="254"/>
                        <a:pt x="326" y="254"/>
                        <a:pt x="327" y="255"/>
                      </a:cubicBezTo>
                      <a:cubicBezTo>
                        <a:pt x="327" y="255"/>
                        <a:pt x="330" y="255"/>
                        <a:pt x="330" y="255"/>
                      </a:cubicBezTo>
                      <a:cubicBezTo>
                        <a:pt x="330" y="255"/>
                        <a:pt x="331" y="255"/>
                        <a:pt x="331" y="255"/>
                      </a:cubicBezTo>
                      <a:cubicBezTo>
                        <a:pt x="331" y="255"/>
                        <a:pt x="331" y="255"/>
                        <a:pt x="331" y="255"/>
                      </a:cubicBezTo>
                      <a:cubicBezTo>
                        <a:pt x="331" y="255"/>
                        <a:pt x="331" y="255"/>
                        <a:pt x="330" y="255"/>
                      </a:cubicBezTo>
                      <a:cubicBezTo>
                        <a:pt x="330" y="255"/>
                        <a:pt x="330" y="255"/>
                        <a:pt x="330" y="255"/>
                      </a:cubicBezTo>
                      <a:cubicBezTo>
                        <a:pt x="330" y="255"/>
                        <a:pt x="329" y="255"/>
                        <a:pt x="329" y="255"/>
                      </a:cubicBezTo>
                      <a:cubicBezTo>
                        <a:pt x="330" y="256"/>
                        <a:pt x="330" y="256"/>
                        <a:pt x="330" y="256"/>
                      </a:cubicBezTo>
                      <a:cubicBezTo>
                        <a:pt x="330" y="256"/>
                        <a:pt x="329" y="256"/>
                        <a:pt x="329" y="256"/>
                      </a:cubicBezTo>
                      <a:cubicBezTo>
                        <a:pt x="329" y="256"/>
                        <a:pt x="329" y="256"/>
                        <a:pt x="329" y="256"/>
                      </a:cubicBezTo>
                      <a:cubicBezTo>
                        <a:pt x="329" y="257"/>
                        <a:pt x="329" y="257"/>
                        <a:pt x="329" y="257"/>
                      </a:cubicBezTo>
                      <a:cubicBezTo>
                        <a:pt x="330" y="257"/>
                        <a:pt x="330" y="257"/>
                        <a:pt x="330" y="257"/>
                      </a:cubicBezTo>
                      <a:cubicBezTo>
                        <a:pt x="330" y="257"/>
                        <a:pt x="330" y="257"/>
                        <a:pt x="330" y="257"/>
                      </a:cubicBezTo>
                      <a:cubicBezTo>
                        <a:pt x="330" y="257"/>
                        <a:pt x="330" y="257"/>
                        <a:pt x="330" y="257"/>
                      </a:cubicBezTo>
                      <a:cubicBezTo>
                        <a:pt x="331" y="257"/>
                        <a:pt x="331" y="257"/>
                        <a:pt x="331" y="257"/>
                      </a:cubicBezTo>
                      <a:cubicBezTo>
                        <a:pt x="331" y="257"/>
                        <a:pt x="331" y="257"/>
                        <a:pt x="331" y="257"/>
                      </a:cubicBezTo>
                      <a:cubicBezTo>
                        <a:pt x="331" y="256"/>
                        <a:pt x="331" y="256"/>
                        <a:pt x="331" y="256"/>
                      </a:cubicBezTo>
                      <a:cubicBezTo>
                        <a:pt x="331" y="256"/>
                        <a:pt x="331" y="256"/>
                        <a:pt x="331" y="256"/>
                      </a:cubicBezTo>
                      <a:cubicBezTo>
                        <a:pt x="331" y="256"/>
                        <a:pt x="331" y="256"/>
                        <a:pt x="332" y="256"/>
                      </a:cubicBezTo>
                      <a:cubicBezTo>
                        <a:pt x="332" y="256"/>
                        <a:pt x="332" y="256"/>
                        <a:pt x="332" y="256"/>
                      </a:cubicBezTo>
                      <a:cubicBezTo>
                        <a:pt x="333" y="256"/>
                        <a:pt x="333" y="256"/>
                        <a:pt x="333" y="256"/>
                      </a:cubicBezTo>
                      <a:cubicBezTo>
                        <a:pt x="333" y="256"/>
                        <a:pt x="333" y="256"/>
                        <a:pt x="333" y="256"/>
                      </a:cubicBezTo>
                      <a:cubicBezTo>
                        <a:pt x="333" y="256"/>
                        <a:pt x="333" y="256"/>
                        <a:pt x="333" y="256"/>
                      </a:cubicBezTo>
                      <a:cubicBezTo>
                        <a:pt x="333" y="256"/>
                        <a:pt x="333" y="256"/>
                        <a:pt x="333" y="256"/>
                      </a:cubicBezTo>
                      <a:cubicBezTo>
                        <a:pt x="332" y="256"/>
                        <a:pt x="332" y="256"/>
                        <a:pt x="332" y="256"/>
                      </a:cubicBezTo>
                      <a:cubicBezTo>
                        <a:pt x="332" y="256"/>
                        <a:pt x="331" y="256"/>
                        <a:pt x="331" y="256"/>
                      </a:cubicBezTo>
                      <a:cubicBezTo>
                        <a:pt x="331" y="256"/>
                        <a:pt x="332" y="256"/>
                        <a:pt x="332" y="256"/>
                      </a:cubicBezTo>
                      <a:cubicBezTo>
                        <a:pt x="332" y="256"/>
                        <a:pt x="333" y="257"/>
                        <a:pt x="334" y="257"/>
                      </a:cubicBezTo>
                      <a:cubicBezTo>
                        <a:pt x="334" y="257"/>
                        <a:pt x="334" y="257"/>
                        <a:pt x="334" y="257"/>
                      </a:cubicBezTo>
                      <a:cubicBezTo>
                        <a:pt x="334" y="257"/>
                        <a:pt x="334" y="257"/>
                        <a:pt x="335" y="257"/>
                      </a:cubicBezTo>
                      <a:cubicBezTo>
                        <a:pt x="335" y="257"/>
                        <a:pt x="335" y="257"/>
                        <a:pt x="335" y="257"/>
                      </a:cubicBezTo>
                      <a:cubicBezTo>
                        <a:pt x="335" y="257"/>
                        <a:pt x="335" y="257"/>
                        <a:pt x="335" y="257"/>
                      </a:cubicBezTo>
                      <a:cubicBezTo>
                        <a:pt x="336" y="257"/>
                        <a:pt x="336" y="257"/>
                        <a:pt x="335" y="257"/>
                      </a:cubicBezTo>
                      <a:cubicBezTo>
                        <a:pt x="335" y="257"/>
                        <a:pt x="334" y="256"/>
                        <a:pt x="334" y="256"/>
                      </a:cubicBezTo>
                      <a:cubicBezTo>
                        <a:pt x="334" y="256"/>
                        <a:pt x="334" y="256"/>
                        <a:pt x="334" y="256"/>
                      </a:cubicBezTo>
                      <a:cubicBezTo>
                        <a:pt x="334" y="256"/>
                        <a:pt x="334" y="256"/>
                        <a:pt x="334" y="256"/>
                      </a:cubicBezTo>
                      <a:cubicBezTo>
                        <a:pt x="334" y="256"/>
                        <a:pt x="334" y="256"/>
                        <a:pt x="334" y="256"/>
                      </a:cubicBezTo>
                      <a:cubicBezTo>
                        <a:pt x="334" y="256"/>
                        <a:pt x="333" y="256"/>
                        <a:pt x="333" y="256"/>
                      </a:cubicBezTo>
                      <a:cubicBezTo>
                        <a:pt x="333" y="256"/>
                        <a:pt x="334" y="256"/>
                        <a:pt x="334" y="256"/>
                      </a:cubicBezTo>
                      <a:cubicBezTo>
                        <a:pt x="335" y="255"/>
                        <a:pt x="335" y="255"/>
                        <a:pt x="335" y="255"/>
                      </a:cubicBezTo>
                      <a:cubicBezTo>
                        <a:pt x="335" y="255"/>
                        <a:pt x="335" y="255"/>
                        <a:pt x="335" y="256"/>
                      </a:cubicBezTo>
                      <a:cubicBezTo>
                        <a:pt x="335" y="256"/>
                        <a:pt x="335" y="256"/>
                        <a:pt x="336" y="257"/>
                      </a:cubicBezTo>
                      <a:cubicBezTo>
                        <a:pt x="336" y="257"/>
                        <a:pt x="338" y="257"/>
                        <a:pt x="338" y="257"/>
                      </a:cubicBezTo>
                      <a:cubicBezTo>
                        <a:pt x="338" y="257"/>
                        <a:pt x="338" y="257"/>
                        <a:pt x="338" y="257"/>
                      </a:cubicBezTo>
                      <a:cubicBezTo>
                        <a:pt x="339" y="257"/>
                        <a:pt x="339" y="257"/>
                        <a:pt x="339" y="257"/>
                      </a:cubicBezTo>
                      <a:cubicBezTo>
                        <a:pt x="339" y="257"/>
                        <a:pt x="339" y="257"/>
                        <a:pt x="339" y="257"/>
                      </a:cubicBezTo>
                      <a:cubicBezTo>
                        <a:pt x="339" y="257"/>
                        <a:pt x="339" y="257"/>
                        <a:pt x="339" y="256"/>
                      </a:cubicBezTo>
                      <a:cubicBezTo>
                        <a:pt x="339" y="256"/>
                        <a:pt x="339" y="256"/>
                        <a:pt x="339" y="256"/>
                      </a:cubicBezTo>
                      <a:cubicBezTo>
                        <a:pt x="339" y="256"/>
                        <a:pt x="339" y="256"/>
                        <a:pt x="339" y="255"/>
                      </a:cubicBezTo>
                      <a:cubicBezTo>
                        <a:pt x="338" y="255"/>
                        <a:pt x="337" y="255"/>
                        <a:pt x="337" y="255"/>
                      </a:cubicBezTo>
                      <a:cubicBezTo>
                        <a:pt x="337" y="255"/>
                        <a:pt x="337" y="254"/>
                        <a:pt x="337" y="254"/>
                      </a:cubicBezTo>
                      <a:cubicBezTo>
                        <a:pt x="337" y="254"/>
                        <a:pt x="336" y="254"/>
                        <a:pt x="336" y="254"/>
                      </a:cubicBezTo>
                      <a:cubicBezTo>
                        <a:pt x="336" y="254"/>
                        <a:pt x="336" y="254"/>
                        <a:pt x="336" y="254"/>
                      </a:cubicBezTo>
                      <a:cubicBezTo>
                        <a:pt x="336" y="254"/>
                        <a:pt x="336" y="254"/>
                        <a:pt x="337" y="254"/>
                      </a:cubicBezTo>
                      <a:cubicBezTo>
                        <a:pt x="339" y="255"/>
                        <a:pt x="339" y="255"/>
                        <a:pt x="339" y="255"/>
                      </a:cubicBezTo>
                      <a:cubicBezTo>
                        <a:pt x="340" y="255"/>
                        <a:pt x="340" y="255"/>
                        <a:pt x="340" y="255"/>
                      </a:cubicBezTo>
                      <a:cubicBezTo>
                        <a:pt x="340" y="256"/>
                        <a:pt x="340" y="256"/>
                        <a:pt x="340" y="256"/>
                      </a:cubicBezTo>
                      <a:cubicBezTo>
                        <a:pt x="340" y="256"/>
                        <a:pt x="340" y="256"/>
                        <a:pt x="340" y="256"/>
                      </a:cubicBezTo>
                      <a:cubicBezTo>
                        <a:pt x="340" y="256"/>
                        <a:pt x="341" y="256"/>
                        <a:pt x="341" y="256"/>
                      </a:cubicBezTo>
                      <a:cubicBezTo>
                        <a:pt x="341" y="256"/>
                        <a:pt x="341" y="256"/>
                        <a:pt x="341" y="256"/>
                      </a:cubicBezTo>
                      <a:cubicBezTo>
                        <a:pt x="341" y="256"/>
                        <a:pt x="341" y="256"/>
                        <a:pt x="341" y="256"/>
                      </a:cubicBezTo>
                      <a:cubicBezTo>
                        <a:pt x="341" y="256"/>
                        <a:pt x="341" y="256"/>
                        <a:pt x="341" y="256"/>
                      </a:cubicBezTo>
                      <a:cubicBezTo>
                        <a:pt x="341" y="256"/>
                        <a:pt x="342" y="256"/>
                        <a:pt x="342" y="256"/>
                      </a:cubicBezTo>
                      <a:cubicBezTo>
                        <a:pt x="342" y="256"/>
                        <a:pt x="342" y="256"/>
                        <a:pt x="342" y="256"/>
                      </a:cubicBezTo>
                      <a:cubicBezTo>
                        <a:pt x="342" y="256"/>
                        <a:pt x="342" y="256"/>
                        <a:pt x="342" y="256"/>
                      </a:cubicBezTo>
                      <a:cubicBezTo>
                        <a:pt x="342" y="256"/>
                        <a:pt x="343" y="256"/>
                        <a:pt x="343" y="256"/>
                      </a:cubicBezTo>
                      <a:cubicBezTo>
                        <a:pt x="342" y="255"/>
                        <a:pt x="342" y="255"/>
                        <a:pt x="342" y="255"/>
                      </a:cubicBezTo>
                      <a:cubicBezTo>
                        <a:pt x="342" y="255"/>
                        <a:pt x="342" y="255"/>
                        <a:pt x="342" y="255"/>
                      </a:cubicBezTo>
                      <a:cubicBezTo>
                        <a:pt x="341" y="255"/>
                        <a:pt x="341" y="255"/>
                        <a:pt x="341" y="255"/>
                      </a:cubicBezTo>
                      <a:cubicBezTo>
                        <a:pt x="341" y="255"/>
                        <a:pt x="341" y="255"/>
                        <a:pt x="341" y="255"/>
                      </a:cubicBezTo>
                      <a:cubicBezTo>
                        <a:pt x="341" y="255"/>
                        <a:pt x="341" y="255"/>
                        <a:pt x="341" y="255"/>
                      </a:cubicBezTo>
                      <a:cubicBezTo>
                        <a:pt x="341" y="255"/>
                        <a:pt x="341" y="254"/>
                        <a:pt x="341" y="254"/>
                      </a:cubicBezTo>
                      <a:cubicBezTo>
                        <a:pt x="341" y="254"/>
                        <a:pt x="341" y="254"/>
                        <a:pt x="341" y="254"/>
                      </a:cubicBezTo>
                      <a:cubicBezTo>
                        <a:pt x="341" y="254"/>
                        <a:pt x="341" y="254"/>
                        <a:pt x="341" y="254"/>
                      </a:cubicBezTo>
                      <a:cubicBezTo>
                        <a:pt x="342" y="255"/>
                        <a:pt x="342" y="255"/>
                        <a:pt x="342" y="255"/>
                      </a:cubicBezTo>
                      <a:cubicBezTo>
                        <a:pt x="342" y="255"/>
                        <a:pt x="342" y="255"/>
                        <a:pt x="342" y="255"/>
                      </a:cubicBezTo>
                      <a:cubicBezTo>
                        <a:pt x="343" y="255"/>
                        <a:pt x="343" y="255"/>
                        <a:pt x="343" y="254"/>
                      </a:cubicBezTo>
                      <a:cubicBezTo>
                        <a:pt x="343" y="254"/>
                        <a:pt x="342" y="254"/>
                        <a:pt x="343" y="254"/>
                      </a:cubicBezTo>
                      <a:cubicBezTo>
                        <a:pt x="343" y="254"/>
                        <a:pt x="343" y="253"/>
                        <a:pt x="343" y="253"/>
                      </a:cubicBezTo>
                      <a:cubicBezTo>
                        <a:pt x="343" y="253"/>
                        <a:pt x="343" y="253"/>
                        <a:pt x="343" y="253"/>
                      </a:cubicBezTo>
                      <a:cubicBezTo>
                        <a:pt x="343" y="253"/>
                        <a:pt x="344" y="253"/>
                        <a:pt x="344" y="253"/>
                      </a:cubicBezTo>
                      <a:cubicBezTo>
                        <a:pt x="345" y="253"/>
                        <a:pt x="345" y="253"/>
                        <a:pt x="345" y="253"/>
                      </a:cubicBezTo>
                      <a:cubicBezTo>
                        <a:pt x="345" y="253"/>
                        <a:pt x="345" y="254"/>
                        <a:pt x="345" y="254"/>
                      </a:cubicBezTo>
                      <a:cubicBezTo>
                        <a:pt x="346" y="254"/>
                        <a:pt x="346" y="254"/>
                        <a:pt x="346" y="254"/>
                      </a:cubicBezTo>
                      <a:cubicBezTo>
                        <a:pt x="346" y="254"/>
                        <a:pt x="346" y="254"/>
                        <a:pt x="346" y="254"/>
                      </a:cubicBezTo>
                      <a:cubicBezTo>
                        <a:pt x="346" y="254"/>
                        <a:pt x="346" y="255"/>
                        <a:pt x="346" y="255"/>
                      </a:cubicBezTo>
                      <a:cubicBezTo>
                        <a:pt x="347" y="255"/>
                        <a:pt x="347" y="255"/>
                        <a:pt x="347" y="255"/>
                      </a:cubicBezTo>
                      <a:cubicBezTo>
                        <a:pt x="347" y="255"/>
                        <a:pt x="348" y="255"/>
                        <a:pt x="348" y="255"/>
                      </a:cubicBezTo>
                      <a:cubicBezTo>
                        <a:pt x="348" y="255"/>
                        <a:pt x="348" y="255"/>
                        <a:pt x="348" y="255"/>
                      </a:cubicBezTo>
                      <a:cubicBezTo>
                        <a:pt x="348" y="255"/>
                        <a:pt x="347" y="255"/>
                        <a:pt x="347" y="255"/>
                      </a:cubicBezTo>
                      <a:cubicBezTo>
                        <a:pt x="347" y="254"/>
                        <a:pt x="347" y="254"/>
                        <a:pt x="348" y="254"/>
                      </a:cubicBezTo>
                      <a:cubicBezTo>
                        <a:pt x="348" y="255"/>
                        <a:pt x="348" y="254"/>
                        <a:pt x="348" y="254"/>
                      </a:cubicBezTo>
                      <a:cubicBezTo>
                        <a:pt x="348" y="254"/>
                        <a:pt x="348" y="254"/>
                        <a:pt x="348" y="254"/>
                      </a:cubicBezTo>
                      <a:cubicBezTo>
                        <a:pt x="348" y="254"/>
                        <a:pt x="348" y="254"/>
                        <a:pt x="348" y="254"/>
                      </a:cubicBezTo>
                      <a:cubicBezTo>
                        <a:pt x="348" y="254"/>
                        <a:pt x="349" y="254"/>
                        <a:pt x="349" y="254"/>
                      </a:cubicBezTo>
                      <a:cubicBezTo>
                        <a:pt x="349" y="254"/>
                        <a:pt x="349" y="254"/>
                        <a:pt x="349" y="254"/>
                      </a:cubicBezTo>
                      <a:cubicBezTo>
                        <a:pt x="349" y="254"/>
                        <a:pt x="349" y="254"/>
                        <a:pt x="349" y="254"/>
                      </a:cubicBezTo>
                      <a:cubicBezTo>
                        <a:pt x="349" y="254"/>
                        <a:pt x="349" y="254"/>
                        <a:pt x="349" y="254"/>
                      </a:cubicBezTo>
                      <a:cubicBezTo>
                        <a:pt x="349" y="254"/>
                        <a:pt x="349" y="254"/>
                        <a:pt x="349" y="254"/>
                      </a:cubicBezTo>
                      <a:cubicBezTo>
                        <a:pt x="349" y="254"/>
                        <a:pt x="350" y="254"/>
                        <a:pt x="350" y="254"/>
                      </a:cubicBezTo>
                      <a:cubicBezTo>
                        <a:pt x="350" y="254"/>
                        <a:pt x="350" y="254"/>
                        <a:pt x="350" y="254"/>
                      </a:cubicBezTo>
                      <a:cubicBezTo>
                        <a:pt x="350" y="254"/>
                        <a:pt x="350" y="254"/>
                        <a:pt x="350" y="254"/>
                      </a:cubicBezTo>
                      <a:cubicBezTo>
                        <a:pt x="349" y="253"/>
                        <a:pt x="349" y="253"/>
                        <a:pt x="349" y="253"/>
                      </a:cubicBezTo>
                      <a:cubicBezTo>
                        <a:pt x="349" y="253"/>
                        <a:pt x="349" y="253"/>
                        <a:pt x="349" y="253"/>
                      </a:cubicBezTo>
                      <a:cubicBezTo>
                        <a:pt x="349" y="253"/>
                        <a:pt x="349" y="253"/>
                        <a:pt x="349" y="253"/>
                      </a:cubicBezTo>
                      <a:cubicBezTo>
                        <a:pt x="350" y="253"/>
                        <a:pt x="350" y="253"/>
                        <a:pt x="350" y="253"/>
                      </a:cubicBezTo>
                      <a:cubicBezTo>
                        <a:pt x="351" y="253"/>
                        <a:pt x="351" y="253"/>
                        <a:pt x="351" y="253"/>
                      </a:cubicBezTo>
                      <a:cubicBezTo>
                        <a:pt x="351" y="253"/>
                        <a:pt x="351" y="253"/>
                        <a:pt x="351" y="253"/>
                      </a:cubicBezTo>
                      <a:cubicBezTo>
                        <a:pt x="351" y="253"/>
                        <a:pt x="351" y="253"/>
                        <a:pt x="351" y="253"/>
                      </a:cubicBezTo>
                      <a:cubicBezTo>
                        <a:pt x="352" y="253"/>
                        <a:pt x="352" y="254"/>
                        <a:pt x="352" y="254"/>
                      </a:cubicBezTo>
                      <a:cubicBezTo>
                        <a:pt x="352" y="254"/>
                        <a:pt x="352" y="253"/>
                        <a:pt x="352" y="253"/>
                      </a:cubicBezTo>
                      <a:cubicBezTo>
                        <a:pt x="352" y="253"/>
                        <a:pt x="352" y="253"/>
                        <a:pt x="352" y="253"/>
                      </a:cubicBezTo>
                      <a:cubicBezTo>
                        <a:pt x="352" y="253"/>
                        <a:pt x="352" y="253"/>
                        <a:pt x="353" y="253"/>
                      </a:cubicBezTo>
                      <a:cubicBezTo>
                        <a:pt x="353" y="253"/>
                        <a:pt x="353" y="253"/>
                        <a:pt x="353" y="253"/>
                      </a:cubicBezTo>
                      <a:cubicBezTo>
                        <a:pt x="353" y="253"/>
                        <a:pt x="354" y="253"/>
                        <a:pt x="354" y="253"/>
                      </a:cubicBezTo>
                      <a:cubicBezTo>
                        <a:pt x="354" y="253"/>
                        <a:pt x="354" y="253"/>
                        <a:pt x="354" y="253"/>
                      </a:cubicBezTo>
                      <a:cubicBezTo>
                        <a:pt x="354" y="253"/>
                        <a:pt x="355" y="252"/>
                        <a:pt x="355" y="252"/>
                      </a:cubicBezTo>
                      <a:cubicBezTo>
                        <a:pt x="355" y="252"/>
                        <a:pt x="355" y="252"/>
                        <a:pt x="355" y="252"/>
                      </a:cubicBezTo>
                      <a:cubicBezTo>
                        <a:pt x="355" y="252"/>
                        <a:pt x="355" y="252"/>
                        <a:pt x="355" y="252"/>
                      </a:cubicBezTo>
                      <a:cubicBezTo>
                        <a:pt x="356" y="252"/>
                        <a:pt x="356" y="252"/>
                        <a:pt x="356" y="252"/>
                      </a:cubicBezTo>
                      <a:cubicBezTo>
                        <a:pt x="357" y="252"/>
                        <a:pt x="357" y="252"/>
                        <a:pt x="357" y="252"/>
                      </a:cubicBezTo>
                      <a:cubicBezTo>
                        <a:pt x="357" y="252"/>
                        <a:pt x="357" y="252"/>
                        <a:pt x="357" y="252"/>
                      </a:cubicBezTo>
                      <a:cubicBezTo>
                        <a:pt x="357" y="252"/>
                        <a:pt x="357" y="252"/>
                        <a:pt x="357" y="252"/>
                      </a:cubicBezTo>
                      <a:cubicBezTo>
                        <a:pt x="357" y="252"/>
                        <a:pt x="357" y="252"/>
                        <a:pt x="356" y="252"/>
                      </a:cubicBezTo>
                      <a:cubicBezTo>
                        <a:pt x="356" y="252"/>
                        <a:pt x="356" y="251"/>
                        <a:pt x="356" y="251"/>
                      </a:cubicBezTo>
                      <a:cubicBezTo>
                        <a:pt x="356" y="251"/>
                        <a:pt x="356" y="251"/>
                        <a:pt x="356" y="251"/>
                      </a:cubicBezTo>
                      <a:cubicBezTo>
                        <a:pt x="356" y="251"/>
                        <a:pt x="356" y="251"/>
                        <a:pt x="356" y="251"/>
                      </a:cubicBezTo>
                      <a:cubicBezTo>
                        <a:pt x="356" y="251"/>
                        <a:pt x="356" y="251"/>
                        <a:pt x="357" y="251"/>
                      </a:cubicBezTo>
                      <a:cubicBezTo>
                        <a:pt x="358" y="251"/>
                        <a:pt x="358" y="251"/>
                        <a:pt x="358" y="251"/>
                      </a:cubicBezTo>
                      <a:cubicBezTo>
                        <a:pt x="358" y="252"/>
                        <a:pt x="358" y="252"/>
                        <a:pt x="358" y="252"/>
                      </a:cubicBezTo>
                      <a:cubicBezTo>
                        <a:pt x="358" y="252"/>
                        <a:pt x="358" y="251"/>
                        <a:pt x="359" y="251"/>
                      </a:cubicBezTo>
                      <a:cubicBezTo>
                        <a:pt x="359" y="251"/>
                        <a:pt x="359" y="251"/>
                        <a:pt x="359" y="251"/>
                      </a:cubicBezTo>
                      <a:cubicBezTo>
                        <a:pt x="359" y="251"/>
                        <a:pt x="359" y="251"/>
                        <a:pt x="359" y="251"/>
                      </a:cubicBezTo>
                      <a:cubicBezTo>
                        <a:pt x="359" y="250"/>
                        <a:pt x="359" y="250"/>
                        <a:pt x="359" y="250"/>
                      </a:cubicBezTo>
                      <a:cubicBezTo>
                        <a:pt x="359" y="250"/>
                        <a:pt x="359" y="250"/>
                        <a:pt x="359" y="250"/>
                      </a:cubicBezTo>
                      <a:cubicBezTo>
                        <a:pt x="359" y="250"/>
                        <a:pt x="359" y="250"/>
                        <a:pt x="359" y="250"/>
                      </a:cubicBezTo>
                      <a:cubicBezTo>
                        <a:pt x="359" y="250"/>
                        <a:pt x="359" y="250"/>
                        <a:pt x="359" y="250"/>
                      </a:cubicBezTo>
                      <a:cubicBezTo>
                        <a:pt x="360" y="251"/>
                        <a:pt x="360" y="251"/>
                        <a:pt x="360" y="251"/>
                      </a:cubicBezTo>
                      <a:cubicBezTo>
                        <a:pt x="361" y="251"/>
                        <a:pt x="361" y="251"/>
                        <a:pt x="361" y="251"/>
                      </a:cubicBezTo>
                      <a:cubicBezTo>
                        <a:pt x="361" y="251"/>
                        <a:pt x="362" y="251"/>
                        <a:pt x="362" y="251"/>
                      </a:cubicBezTo>
                      <a:cubicBezTo>
                        <a:pt x="362" y="251"/>
                        <a:pt x="362" y="251"/>
                        <a:pt x="362" y="251"/>
                      </a:cubicBezTo>
                      <a:cubicBezTo>
                        <a:pt x="362" y="251"/>
                        <a:pt x="361" y="251"/>
                        <a:pt x="361" y="251"/>
                      </a:cubicBezTo>
                      <a:cubicBezTo>
                        <a:pt x="361" y="251"/>
                        <a:pt x="361" y="251"/>
                        <a:pt x="361" y="250"/>
                      </a:cubicBezTo>
                      <a:cubicBezTo>
                        <a:pt x="361" y="250"/>
                        <a:pt x="362" y="250"/>
                        <a:pt x="362" y="250"/>
                      </a:cubicBezTo>
                      <a:cubicBezTo>
                        <a:pt x="362" y="250"/>
                        <a:pt x="362" y="250"/>
                        <a:pt x="363" y="250"/>
                      </a:cubicBezTo>
                      <a:cubicBezTo>
                        <a:pt x="363" y="250"/>
                        <a:pt x="363" y="250"/>
                        <a:pt x="363" y="250"/>
                      </a:cubicBezTo>
                      <a:cubicBezTo>
                        <a:pt x="365" y="250"/>
                        <a:pt x="365" y="250"/>
                        <a:pt x="365" y="250"/>
                      </a:cubicBezTo>
                      <a:cubicBezTo>
                        <a:pt x="365" y="250"/>
                        <a:pt x="365" y="250"/>
                        <a:pt x="365" y="250"/>
                      </a:cubicBezTo>
                      <a:cubicBezTo>
                        <a:pt x="364" y="250"/>
                        <a:pt x="364" y="250"/>
                        <a:pt x="364" y="250"/>
                      </a:cubicBezTo>
                      <a:cubicBezTo>
                        <a:pt x="364" y="250"/>
                        <a:pt x="364" y="250"/>
                        <a:pt x="364" y="250"/>
                      </a:cubicBezTo>
                      <a:cubicBezTo>
                        <a:pt x="364" y="250"/>
                        <a:pt x="364" y="250"/>
                        <a:pt x="364" y="250"/>
                      </a:cubicBezTo>
                      <a:cubicBezTo>
                        <a:pt x="364" y="249"/>
                        <a:pt x="364" y="249"/>
                        <a:pt x="365" y="250"/>
                      </a:cubicBezTo>
                      <a:cubicBezTo>
                        <a:pt x="366" y="250"/>
                        <a:pt x="366" y="250"/>
                        <a:pt x="366" y="250"/>
                      </a:cubicBezTo>
                      <a:cubicBezTo>
                        <a:pt x="366" y="250"/>
                        <a:pt x="366" y="250"/>
                        <a:pt x="366" y="250"/>
                      </a:cubicBezTo>
                      <a:cubicBezTo>
                        <a:pt x="366" y="250"/>
                        <a:pt x="366" y="250"/>
                        <a:pt x="367" y="250"/>
                      </a:cubicBezTo>
                      <a:cubicBezTo>
                        <a:pt x="367" y="249"/>
                        <a:pt x="367" y="250"/>
                        <a:pt x="367" y="249"/>
                      </a:cubicBezTo>
                      <a:cubicBezTo>
                        <a:pt x="367" y="249"/>
                        <a:pt x="367" y="249"/>
                        <a:pt x="367" y="249"/>
                      </a:cubicBezTo>
                      <a:cubicBezTo>
                        <a:pt x="367" y="249"/>
                        <a:pt x="367" y="249"/>
                        <a:pt x="367" y="249"/>
                      </a:cubicBezTo>
                      <a:cubicBezTo>
                        <a:pt x="368" y="249"/>
                        <a:pt x="368" y="249"/>
                        <a:pt x="368" y="249"/>
                      </a:cubicBezTo>
                      <a:cubicBezTo>
                        <a:pt x="369" y="249"/>
                        <a:pt x="369" y="249"/>
                        <a:pt x="369" y="249"/>
                      </a:cubicBezTo>
                      <a:cubicBezTo>
                        <a:pt x="369" y="248"/>
                        <a:pt x="369" y="248"/>
                        <a:pt x="369" y="248"/>
                      </a:cubicBezTo>
                      <a:cubicBezTo>
                        <a:pt x="369" y="248"/>
                        <a:pt x="369" y="248"/>
                        <a:pt x="369" y="248"/>
                      </a:cubicBezTo>
                      <a:cubicBezTo>
                        <a:pt x="369" y="248"/>
                        <a:pt x="369" y="249"/>
                        <a:pt x="370" y="249"/>
                      </a:cubicBezTo>
                      <a:cubicBezTo>
                        <a:pt x="371" y="249"/>
                        <a:pt x="371" y="249"/>
                        <a:pt x="371" y="249"/>
                      </a:cubicBezTo>
                      <a:cubicBezTo>
                        <a:pt x="371" y="249"/>
                        <a:pt x="371" y="249"/>
                        <a:pt x="371" y="249"/>
                      </a:cubicBezTo>
                      <a:cubicBezTo>
                        <a:pt x="371" y="249"/>
                        <a:pt x="371" y="249"/>
                        <a:pt x="372" y="249"/>
                      </a:cubicBezTo>
                      <a:cubicBezTo>
                        <a:pt x="372" y="249"/>
                        <a:pt x="372" y="249"/>
                        <a:pt x="372" y="249"/>
                      </a:cubicBezTo>
                      <a:cubicBezTo>
                        <a:pt x="372" y="248"/>
                        <a:pt x="372" y="248"/>
                        <a:pt x="372" y="248"/>
                      </a:cubicBezTo>
                      <a:cubicBezTo>
                        <a:pt x="372" y="248"/>
                        <a:pt x="373" y="248"/>
                        <a:pt x="373" y="248"/>
                      </a:cubicBezTo>
                      <a:cubicBezTo>
                        <a:pt x="372" y="248"/>
                        <a:pt x="373" y="247"/>
                        <a:pt x="373" y="247"/>
                      </a:cubicBezTo>
                      <a:cubicBezTo>
                        <a:pt x="373" y="247"/>
                        <a:pt x="373" y="247"/>
                        <a:pt x="373" y="247"/>
                      </a:cubicBezTo>
                      <a:cubicBezTo>
                        <a:pt x="374" y="247"/>
                        <a:pt x="374" y="247"/>
                        <a:pt x="374" y="247"/>
                      </a:cubicBezTo>
                      <a:cubicBezTo>
                        <a:pt x="374" y="247"/>
                        <a:pt x="375" y="247"/>
                        <a:pt x="375" y="247"/>
                      </a:cubicBezTo>
                      <a:cubicBezTo>
                        <a:pt x="375" y="247"/>
                        <a:pt x="375" y="247"/>
                        <a:pt x="375" y="247"/>
                      </a:cubicBezTo>
                      <a:cubicBezTo>
                        <a:pt x="376" y="247"/>
                        <a:pt x="376" y="247"/>
                        <a:pt x="376" y="247"/>
                      </a:cubicBezTo>
                      <a:cubicBezTo>
                        <a:pt x="376" y="247"/>
                        <a:pt x="376" y="247"/>
                        <a:pt x="376" y="247"/>
                      </a:cubicBezTo>
                      <a:cubicBezTo>
                        <a:pt x="376" y="247"/>
                        <a:pt x="376" y="246"/>
                        <a:pt x="376" y="246"/>
                      </a:cubicBezTo>
                      <a:cubicBezTo>
                        <a:pt x="376" y="246"/>
                        <a:pt x="376" y="246"/>
                        <a:pt x="376" y="246"/>
                      </a:cubicBezTo>
                      <a:cubicBezTo>
                        <a:pt x="376" y="246"/>
                        <a:pt x="376" y="246"/>
                        <a:pt x="376" y="246"/>
                      </a:cubicBezTo>
                      <a:cubicBezTo>
                        <a:pt x="376" y="246"/>
                        <a:pt x="376" y="246"/>
                        <a:pt x="376" y="246"/>
                      </a:cubicBezTo>
                      <a:cubicBezTo>
                        <a:pt x="377" y="246"/>
                        <a:pt x="377" y="246"/>
                        <a:pt x="377" y="246"/>
                      </a:cubicBezTo>
                      <a:cubicBezTo>
                        <a:pt x="377" y="246"/>
                        <a:pt x="378" y="246"/>
                        <a:pt x="378" y="246"/>
                      </a:cubicBezTo>
                      <a:cubicBezTo>
                        <a:pt x="378" y="246"/>
                        <a:pt x="378" y="246"/>
                        <a:pt x="378" y="246"/>
                      </a:cubicBezTo>
                      <a:cubicBezTo>
                        <a:pt x="378" y="246"/>
                        <a:pt x="378" y="246"/>
                        <a:pt x="378" y="246"/>
                      </a:cubicBezTo>
                      <a:cubicBezTo>
                        <a:pt x="378" y="246"/>
                        <a:pt x="377" y="245"/>
                        <a:pt x="377" y="245"/>
                      </a:cubicBezTo>
                      <a:cubicBezTo>
                        <a:pt x="377" y="245"/>
                        <a:pt x="377" y="245"/>
                        <a:pt x="377" y="245"/>
                      </a:cubicBezTo>
                      <a:cubicBezTo>
                        <a:pt x="377" y="245"/>
                        <a:pt x="377" y="245"/>
                        <a:pt x="377" y="245"/>
                      </a:cubicBezTo>
                      <a:cubicBezTo>
                        <a:pt x="378" y="245"/>
                        <a:pt x="378" y="245"/>
                        <a:pt x="378" y="245"/>
                      </a:cubicBezTo>
                      <a:cubicBezTo>
                        <a:pt x="378" y="245"/>
                        <a:pt x="379" y="245"/>
                        <a:pt x="379" y="245"/>
                      </a:cubicBezTo>
                      <a:cubicBezTo>
                        <a:pt x="379" y="245"/>
                        <a:pt x="379" y="245"/>
                        <a:pt x="378" y="245"/>
                      </a:cubicBezTo>
                      <a:cubicBezTo>
                        <a:pt x="378" y="244"/>
                        <a:pt x="378" y="244"/>
                        <a:pt x="378" y="244"/>
                      </a:cubicBezTo>
                      <a:cubicBezTo>
                        <a:pt x="378" y="244"/>
                        <a:pt x="378" y="244"/>
                        <a:pt x="378" y="244"/>
                      </a:cubicBezTo>
                      <a:cubicBezTo>
                        <a:pt x="378" y="244"/>
                        <a:pt x="378" y="244"/>
                        <a:pt x="378" y="243"/>
                      </a:cubicBezTo>
                      <a:cubicBezTo>
                        <a:pt x="379" y="244"/>
                        <a:pt x="379" y="244"/>
                        <a:pt x="379" y="244"/>
                      </a:cubicBezTo>
                      <a:cubicBezTo>
                        <a:pt x="379" y="244"/>
                        <a:pt x="380" y="244"/>
                        <a:pt x="380" y="244"/>
                      </a:cubicBezTo>
                      <a:cubicBezTo>
                        <a:pt x="380" y="244"/>
                        <a:pt x="380" y="244"/>
                        <a:pt x="380" y="244"/>
                      </a:cubicBezTo>
                      <a:cubicBezTo>
                        <a:pt x="380" y="244"/>
                        <a:pt x="380" y="244"/>
                        <a:pt x="380" y="244"/>
                      </a:cubicBezTo>
                      <a:cubicBezTo>
                        <a:pt x="380" y="244"/>
                        <a:pt x="380" y="244"/>
                        <a:pt x="380" y="244"/>
                      </a:cubicBezTo>
                      <a:cubicBezTo>
                        <a:pt x="380" y="244"/>
                        <a:pt x="380" y="244"/>
                        <a:pt x="380" y="244"/>
                      </a:cubicBezTo>
                      <a:cubicBezTo>
                        <a:pt x="380" y="244"/>
                        <a:pt x="380" y="244"/>
                        <a:pt x="380" y="244"/>
                      </a:cubicBezTo>
                      <a:cubicBezTo>
                        <a:pt x="380" y="244"/>
                        <a:pt x="381" y="244"/>
                        <a:pt x="381" y="244"/>
                      </a:cubicBezTo>
                      <a:cubicBezTo>
                        <a:pt x="380" y="243"/>
                        <a:pt x="380" y="243"/>
                        <a:pt x="380" y="243"/>
                      </a:cubicBezTo>
                      <a:cubicBezTo>
                        <a:pt x="380" y="243"/>
                        <a:pt x="380" y="243"/>
                        <a:pt x="380" y="243"/>
                      </a:cubicBezTo>
                      <a:cubicBezTo>
                        <a:pt x="380" y="243"/>
                        <a:pt x="380" y="243"/>
                        <a:pt x="380" y="243"/>
                      </a:cubicBezTo>
                      <a:cubicBezTo>
                        <a:pt x="382" y="243"/>
                        <a:pt x="382" y="243"/>
                        <a:pt x="382" y="243"/>
                      </a:cubicBezTo>
                      <a:cubicBezTo>
                        <a:pt x="382" y="243"/>
                        <a:pt x="382" y="243"/>
                        <a:pt x="382" y="243"/>
                      </a:cubicBezTo>
                      <a:cubicBezTo>
                        <a:pt x="382" y="243"/>
                        <a:pt x="382" y="243"/>
                        <a:pt x="382" y="243"/>
                      </a:cubicBezTo>
                      <a:cubicBezTo>
                        <a:pt x="382" y="243"/>
                        <a:pt x="383" y="242"/>
                        <a:pt x="383" y="242"/>
                      </a:cubicBezTo>
                      <a:cubicBezTo>
                        <a:pt x="383" y="242"/>
                        <a:pt x="383" y="242"/>
                        <a:pt x="383" y="242"/>
                      </a:cubicBezTo>
                      <a:cubicBezTo>
                        <a:pt x="383" y="242"/>
                        <a:pt x="383" y="242"/>
                        <a:pt x="383" y="242"/>
                      </a:cubicBezTo>
                      <a:cubicBezTo>
                        <a:pt x="383" y="242"/>
                        <a:pt x="383" y="241"/>
                        <a:pt x="382" y="241"/>
                      </a:cubicBezTo>
                      <a:cubicBezTo>
                        <a:pt x="381" y="241"/>
                        <a:pt x="381" y="241"/>
                        <a:pt x="381" y="241"/>
                      </a:cubicBezTo>
                      <a:cubicBezTo>
                        <a:pt x="381" y="241"/>
                        <a:pt x="381" y="241"/>
                        <a:pt x="381" y="241"/>
                      </a:cubicBezTo>
                      <a:cubicBezTo>
                        <a:pt x="381" y="241"/>
                        <a:pt x="381" y="241"/>
                        <a:pt x="381" y="241"/>
                      </a:cubicBezTo>
                      <a:cubicBezTo>
                        <a:pt x="381" y="241"/>
                        <a:pt x="381" y="241"/>
                        <a:pt x="381" y="241"/>
                      </a:cubicBezTo>
                      <a:cubicBezTo>
                        <a:pt x="381" y="241"/>
                        <a:pt x="381" y="241"/>
                        <a:pt x="381" y="240"/>
                      </a:cubicBezTo>
                      <a:cubicBezTo>
                        <a:pt x="381" y="240"/>
                        <a:pt x="382" y="240"/>
                        <a:pt x="382" y="240"/>
                      </a:cubicBezTo>
                      <a:cubicBezTo>
                        <a:pt x="382" y="240"/>
                        <a:pt x="383" y="241"/>
                        <a:pt x="384" y="241"/>
                      </a:cubicBezTo>
                      <a:cubicBezTo>
                        <a:pt x="385" y="241"/>
                        <a:pt x="385" y="242"/>
                        <a:pt x="385" y="241"/>
                      </a:cubicBezTo>
                      <a:cubicBezTo>
                        <a:pt x="386" y="241"/>
                        <a:pt x="386" y="240"/>
                        <a:pt x="386" y="240"/>
                      </a:cubicBezTo>
                      <a:cubicBezTo>
                        <a:pt x="385" y="240"/>
                        <a:pt x="385" y="240"/>
                        <a:pt x="385" y="240"/>
                      </a:cubicBezTo>
                      <a:cubicBezTo>
                        <a:pt x="385" y="240"/>
                        <a:pt x="385" y="239"/>
                        <a:pt x="385" y="239"/>
                      </a:cubicBezTo>
                      <a:cubicBezTo>
                        <a:pt x="385" y="239"/>
                        <a:pt x="385" y="239"/>
                        <a:pt x="385" y="239"/>
                      </a:cubicBezTo>
                      <a:cubicBezTo>
                        <a:pt x="385" y="239"/>
                        <a:pt x="385" y="239"/>
                        <a:pt x="385" y="239"/>
                      </a:cubicBezTo>
                      <a:cubicBezTo>
                        <a:pt x="387" y="239"/>
                        <a:pt x="387" y="239"/>
                        <a:pt x="387" y="239"/>
                      </a:cubicBezTo>
                      <a:cubicBezTo>
                        <a:pt x="387" y="239"/>
                        <a:pt x="387" y="239"/>
                        <a:pt x="387" y="239"/>
                      </a:cubicBezTo>
                      <a:cubicBezTo>
                        <a:pt x="387" y="239"/>
                        <a:pt x="387" y="239"/>
                        <a:pt x="387" y="239"/>
                      </a:cubicBezTo>
                      <a:cubicBezTo>
                        <a:pt x="387" y="239"/>
                        <a:pt x="387" y="240"/>
                        <a:pt x="387" y="240"/>
                      </a:cubicBezTo>
                      <a:cubicBezTo>
                        <a:pt x="387" y="240"/>
                        <a:pt x="387" y="240"/>
                        <a:pt x="387" y="240"/>
                      </a:cubicBezTo>
                      <a:cubicBezTo>
                        <a:pt x="387" y="240"/>
                        <a:pt x="387" y="240"/>
                        <a:pt x="387" y="240"/>
                      </a:cubicBezTo>
                      <a:cubicBezTo>
                        <a:pt x="387" y="240"/>
                        <a:pt x="387" y="240"/>
                        <a:pt x="387" y="240"/>
                      </a:cubicBezTo>
                      <a:cubicBezTo>
                        <a:pt x="387" y="240"/>
                        <a:pt x="388" y="240"/>
                        <a:pt x="388" y="240"/>
                      </a:cubicBezTo>
                      <a:cubicBezTo>
                        <a:pt x="388" y="239"/>
                        <a:pt x="388" y="239"/>
                        <a:pt x="388" y="239"/>
                      </a:cubicBezTo>
                      <a:cubicBezTo>
                        <a:pt x="388" y="239"/>
                        <a:pt x="388" y="239"/>
                        <a:pt x="388" y="239"/>
                      </a:cubicBezTo>
                      <a:cubicBezTo>
                        <a:pt x="388" y="239"/>
                        <a:pt x="388" y="239"/>
                        <a:pt x="388" y="239"/>
                      </a:cubicBezTo>
                      <a:cubicBezTo>
                        <a:pt x="389" y="239"/>
                        <a:pt x="389" y="239"/>
                        <a:pt x="389" y="239"/>
                      </a:cubicBezTo>
                      <a:cubicBezTo>
                        <a:pt x="390" y="239"/>
                        <a:pt x="390" y="239"/>
                        <a:pt x="390" y="239"/>
                      </a:cubicBezTo>
                      <a:cubicBezTo>
                        <a:pt x="390" y="239"/>
                        <a:pt x="390" y="239"/>
                        <a:pt x="390" y="239"/>
                      </a:cubicBezTo>
                      <a:cubicBezTo>
                        <a:pt x="390" y="239"/>
                        <a:pt x="390" y="239"/>
                        <a:pt x="390" y="239"/>
                      </a:cubicBezTo>
                      <a:cubicBezTo>
                        <a:pt x="390" y="239"/>
                        <a:pt x="390" y="239"/>
                        <a:pt x="390" y="239"/>
                      </a:cubicBezTo>
                      <a:cubicBezTo>
                        <a:pt x="390" y="239"/>
                        <a:pt x="390" y="239"/>
                        <a:pt x="390" y="239"/>
                      </a:cubicBezTo>
                      <a:cubicBezTo>
                        <a:pt x="390" y="239"/>
                        <a:pt x="390" y="239"/>
                        <a:pt x="390" y="239"/>
                      </a:cubicBezTo>
                      <a:cubicBezTo>
                        <a:pt x="390" y="239"/>
                        <a:pt x="390" y="239"/>
                        <a:pt x="390" y="239"/>
                      </a:cubicBezTo>
                      <a:cubicBezTo>
                        <a:pt x="390" y="239"/>
                        <a:pt x="390" y="238"/>
                        <a:pt x="390" y="238"/>
                      </a:cubicBezTo>
                      <a:cubicBezTo>
                        <a:pt x="390" y="238"/>
                        <a:pt x="390" y="238"/>
                        <a:pt x="390" y="238"/>
                      </a:cubicBezTo>
                      <a:cubicBezTo>
                        <a:pt x="390" y="238"/>
                        <a:pt x="390" y="238"/>
                        <a:pt x="390" y="238"/>
                      </a:cubicBezTo>
                      <a:cubicBezTo>
                        <a:pt x="390" y="238"/>
                        <a:pt x="390" y="238"/>
                        <a:pt x="390" y="238"/>
                      </a:cubicBezTo>
                      <a:cubicBezTo>
                        <a:pt x="390" y="238"/>
                        <a:pt x="390" y="238"/>
                        <a:pt x="390" y="238"/>
                      </a:cubicBezTo>
                      <a:cubicBezTo>
                        <a:pt x="390" y="237"/>
                        <a:pt x="390" y="237"/>
                        <a:pt x="390" y="237"/>
                      </a:cubicBezTo>
                      <a:cubicBezTo>
                        <a:pt x="389" y="237"/>
                        <a:pt x="389" y="237"/>
                        <a:pt x="389" y="237"/>
                      </a:cubicBezTo>
                      <a:cubicBezTo>
                        <a:pt x="389" y="237"/>
                        <a:pt x="388" y="237"/>
                        <a:pt x="388" y="237"/>
                      </a:cubicBezTo>
                      <a:cubicBezTo>
                        <a:pt x="388" y="237"/>
                        <a:pt x="388" y="237"/>
                        <a:pt x="389" y="237"/>
                      </a:cubicBezTo>
                      <a:cubicBezTo>
                        <a:pt x="390" y="237"/>
                        <a:pt x="390" y="237"/>
                        <a:pt x="390" y="237"/>
                      </a:cubicBezTo>
                      <a:cubicBezTo>
                        <a:pt x="390" y="237"/>
                        <a:pt x="390" y="237"/>
                        <a:pt x="391" y="237"/>
                      </a:cubicBezTo>
                      <a:cubicBezTo>
                        <a:pt x="391" y="237"/>
                        <a:pt x="391" y="237"/>
                        <a:pt x="391" y="237"/>
                      </a:cubicBezTo>
                      <a:cubicBezTo>
                        <a:pt x="391" y="237"/>
                        <a:pt x="391" y="237"/>
                        <a:pt x="391" y="237"/>
                      </a:cubicBezTo>
                      <a:cubicBezTo>
                        <a:pt x="392" y="237"/>
                        <a:pt x="392" y="237"/>
                        <a:pt x="392" y="237"/>
                      </a:cubicBezTo>
                      <a:cubicBezTo>
                        <a:pt x="392" y="237"/>
                        <a:pt x="392" y="238"/>
                        <a:pt x="392" y="238"/>
                      </a:cubicBezTo>
                      <a:cubicBezTo>
                        <a:pt x="392" y="238"/>
                        <a:pt x="392" y="238"/>
                        <a:pt x="393" y="237"/>
                      </a:cubicBezTo>
                      <a:cubicBezTo>
                        <a:pt x="394" y="237"/>
                        <a:pt x="394" y="237"/>
                        <a:pt x="394" y="237"/>
                      </a:cubicBezTo>
                      <a:cubicBezTo>
                        <a:pt x="394" y="237"/>
                        <a:pt x="394" y="237"/>
                        <a:pt x="394" y="237"/>
                      </a:cubicBezTo>
                      <a:cubicBezTo>
                        <a:pt x="394" y="237"/>
                        <a:pt x="393" y="236"/>
                        <a:pt x="394" y="236"/>
                      </a:cubicBezTo>
                      <a:cubicBezTo>
                        <a:pt x="394" y="236"/>
                        <a:pt x="394" y="236"/>
                        <a:pt x="394" y="236"/>
                      </a:cubicBezTo>
                      <a:cubicBezTo>
                        <a:pt x="394" y="236"/>
                        <a:pt x="394" y="235"/>
                        <a:pt x="394" y="235"/>
                      </a:cubicBezTo>
                      <a:cubicBezTo>
                        <a:pt x="393" y="234"/>
                        <a:pt x="392" y="234"/>
                        <a:pt x="392" y="234"/>
                      </a:cubicBezTo>
                      <a:cubicBezTo>
                        <a:pt x="392" y="234"/>
                        <a:pt x="392" y="234"/>
                        <a:pt x="392" y="234"/>
                      </a:cubicBezTo>
                      <a:cubicBezTo>
                        <a:pt x="392" y="234"/>
                        <a:pt x="392" y="234"/>
                        <a:pt x="392" y="234"/>
                      </a:cubicBezTo>
                      <a:cubicBezTo>
                        <a:pt x="392" y="234"/>
                        <a:pt x="392" y="234"/>
                        <a:pt x="392" y="234"/>
                      </a:cubicBezTo>
                      <a:cubicBezTo>
                        <a:pt x="392" y="234"/>
                        <a:pt x="392" y="234"/>
                        <a:pt x="392" y="234"/>
                      </a:cubicBezTo>
                      <a:cubicBezTo>
                        <a:pt x="394" y="234"/>
                        <a:pt x="394" y="234"/>
                        <a:pt x="394" y="234"/>
                      </a:cubicBezTo>
                      <a:cubicBezTo>
                        <a:pt x="394" y="234"/>
                        <a:pt x="394" y="235"/>
                        <a:pt x="394" y="234"/>
                      </a:cubicBezTo>
                      <a:cubicBezTo>
                        <a:pt x="396" y="234"/>
                        <a:pt x="396" y="234"/>
                        <a:pt x="396" y="234"/>
                      </a:cubicBezTo>
                      <a:cubicBezTo>
                        <a:pt x="397" y="234"/>
                        <a:pt x="397" y="234"/>
                        <a:pt x="397" y="234"/>
                      </a:cubicBezTo>
                      <a:cubicBezTo>
                        <a:pt x="397" y="234"/>
                        <a:pt x="397" y="234"/>
                        <a:pt x="397" y="234"/>
                      </a:cubicBezTo>
                      <a:cubicBezTo>
                        <a:pt x="396" y="233"/>
                        <a:pt x="396" y="233"/>
                        <a:pt x="396" y="233"/>
                      </a:cubicBezTo>
                      <a:cubicBezTo>
                        <a:pt x="396" y="233"/>
                        <a:pt x="396" y="233"/>
                        <a:pt x="396" y="233"/>
                      </a:cubicBezTo>
                      <a:cubicBezTo>
                        <a:pt x="396" y="233"/>
                        <a:pt x="396" y="233"/>
                        <a:pt x="396" y="233"/>
                      </a:cubicBezTo>
                      <a:cubicBezTo>
                        <a:pt x="398" y="232"/>
                        <a:pt x="398" y="232"/>
                        <a:pt x="398" y="232"/>
                      </a:cubicBezTo>
                      <a:cubicBezTo>
                        <a:pt x="399" y="232"/>
                        <a:pt x="399" y="232"/>
                        <a:pt x="399" y="232"/>
                      </a:cubicBezTo>
                      <a:cubicBezTo>
                        <a:pt x="399" y="232"/>
                        <a:pt x="399" y="232"/>
                        <a:pt x="399" y="232"/>
                      </a:cubicBezTo>
                      <a:cubicBezTo>
                        <a:pt x="398" y="232"/>
                        <a:pt x="398" y="232"/>
                        <a:pt x="398" y="232"/>
                      </a:cubicBezTo>
                      <a:cubicBezTo>
                        <a:pt x="398" y="232"/>
                        <a:pt x="399" y="232"/>
                        <a:pt x="399" y="232"/>
                      </a:cubicBezTo>
                      <a:cubicBezTo>
                        <a:pt x="400" y="232"/>
                        <a:pt x="400" y="232"/>
                        <a:pt x="400" y="232"/>
                      </a:cubicBezTo>
                      <a:cubicBezTo>
                        <a:pt x="400" y="232"/>
                        <a:pt x="401" y="232"/>
                        <a:pt x="401" y="232"/>
                      </a:cubicBezTo>
                      <a:cubicBezTo>
                        <a:pt x="401" y="232"/>
                        <a:pt x="401" y="232"/>
                        <a:pt x="401" y="232"/>
                      </a:cubicBezTo>
                      <a:cubicBezTo>
                        <a:pt x="401" y="232"/>
                        <a:pt x="401" y="232"/>
                        <a:pt x="401" y="232"/>
                      </a:cubicBezTo>
                      <a:cubicBezTo>
                        <a:pt x="400" y="232"/>
                        <a:pt x="400" y="232"/>
                        <a:pt x="400" y="232"/>
                      </a:cubicBezTo>
                      <a:cubicBezTo>
                        <a:pt x="400" y="232"/>
                        <a:pt x="400" y="232"/>
                        <a:pt x="400" y="232"/>
                      </a:cubicBezTo>
                      <a:cubicBezTo>
                        <a:pt x="400" y="231"/>
                        <a:pt x="400" y="231"/>
                        <a:pt x="400" y="231"/>
                      </a:cubicBezTo>
                      <a:cubicBezTo>
                        <a:pt x="400" y="231"/>
                        <a:pt x="400" y="231"/>
                        <a:pt x="400" y="231"/>
                      </a:cubicBezTo>
                      <a:cubicBezTo>
                        <a:pt x="400" y="231"/>
                        <a:pt x="400" y="231"/>
                        <a:pt x="400" y="231"/>
                      </a:cubicBezTo>
                      <a:cubicBezTo>
                        <a:pt x="400" y="231"/>
                        <a:pt x="401" y="231"/>
                        <a:pt x="401" y="231"/>
                      </a:cubicBezTo>
                      <a:cubicBezTo>
                        <a:pt x="402" y="231"/>
                        <a:pt x="402" y="231"/>
                        <a:pt x="402" y="231"/>
                      </a:cubicBezTo>
                      <a:cubicBezTo>
                        <a:pt x="402" y="231"/>
                        <a:pt x="402" y="231"/>
                        <a:pt x="402" y="231"/>
                      </a:cubicBezTo>
                      <a:cubicBezTo>
                        <a:pt x="402" y="231"/>
                        <a:pt x="402" y="231"/>
                        <a:pt x="402" y="231"/>
                      </a:cubicBezTo>
                      <a:cubicBezTo>
                        <a:pt x="402" y="231"/>
                        <a:pt x="402" y="231"/>
                        <a:pt x="402" y="231"/>
                      </a:cubicBezTo>
                      <a:cubicBezTo>
                        <a:pt x="402" y="231"/>
                        <a:pt x="402" y="231"/>
                        <a:pt x="402" y="231"/>
                      </a:cubicBezTo>
                      <a:cubicBezTo>
                        <a:pt x="402" y="231"/>
                        <a:pt x="403" y="231"/>
                        <a:pt x="403" y="231"/>
                      </a:cubicBezTo>
                      <a:cubicBezTo>
                        <a:pt x="403" y="231"/>
                        <a:pt x="403" y="230"/>
                        <a:pt x="403" y="230"/>
                      </a:cubicBezTo>
                      <a:cubicBezTo>
                        <a:pt x="403" y="230"/>
                        <a:pt x="403" y="230"/>
                        <a:pt x="403" y="230"/>
                      </a:cubicBezTo>
                      <a:cubicBezTo>
                        <a:pt x="403" y="230"/>
                        <a:pt x="404" y="231"/>
                        <a:pt x="404" y="231"/>
                      </a:cubicBezTo>
                      <a:cubicBezTo>
                        <a:pt x="404" y="231"/>
                        <a:pt x="404" y="231"/>
                        <a:pt x="404" y="231"/>
                      </a:cubicBezTo>
                      <a:cubicBezTo>
                        <a:pt x="404" y="231"/>
                        <a:pt x="404" y="231"/>
                        <a:pt x="404" y="231"/>
                      </a:cubicBezTo>
                      <a:cubicBezTo>
                        <a:pt x="405" y="230"/>
                        <a:pt x="405" y="230"/>
                        <a:pt x="405" y="230"/>
                      </a:cubicBezTo>
                      <a:cubicBezTo>
                        <a:pt x="405" y="230"/>
                        <a:pt x="405" y="230"/>
                        <a:pt x="405" y="230"/>
                      </a:cubicBezTo>
                      <a:cubicBezTo>
                        <a:pt x="405" y="230"/>
                        <a:pt x="405" y="230"/>
                        <a:pt x="406" y="229"/>
                      </a:cubicBezTo>
                      <a:cubicBezTo>
                        <a:pt x="406" y="229"/>
                        <a:pt x="406" y="229"/>
                        <a:pt x="406" y="229"/>
                      </a:cubicBezTo>
                      <a:cubicBezTo>
                        <a:pt x="406" y="229"/>
                        <a:pt x="406" y="229"/>
                        <a:pt x="406" y="229"/>
                      </a:cubicBezTo>
                      <a:cubicBezTo>
                        <a:pt x="406" y="229"/>
                        <a:pt x="406" y="229"/>
                        <a:pt x="406" y="229"/>
                      </a:cubicBezTo>
                      <a:cubicBezTo>
                        <a:pt x="406" y="229"/>
                        <a:pt x="405" y="229"/>
                        <a:pt x="404" y="229"/>
                      </a:cubicBezTo>
                      <a:cubicBezTo>
                        <a:pt x="403" y="229"/>
                        <a:pt x="401" y="229"/>
                        <a:pt x="399" y="229"/>
                      </a:cubicBezTo>
                      <a:cubicBezTo>
                        <a:pt x="398" y="229"/>
                        <a:pt x="396" y="229"/>
                        <a:pt x="396" y="229"/>
                      </a:cubicBezTo>
                      <a:cubicBezTo>
                        <a:pt x="396" y="229"/>
                        <a:pt x="395" y="228"/>
                        <a:pt x="394" y="228"/>
                      </a:cubicBezTo>
                      <a:cubicBezTo>
                        <a:pt x="394" y="228"/>
                        <a:pt x="394" y="228"/>
                        <a:pt x="394" y="228"/>
                      </a:cubicBezTo>
                      <a:cubicBezTo>
                        <a:pt x="394" y="228"/>
                        <a:pt x="394" y="228"/>
                        <a:pt x="393" y="228"/>
                      </a:cubicBezTo>
                      <a:cubicBezTo>
                        <a:pt x="393" y="228"/>
                        <a:pt x="393" y="228"/>
                        <a:pt x="392" y="228"/>
                      </a:cubicBezTo>
                      <a:cubicBezTo>
                        <a:pt x="392" y="228"/>
                        <a:pt x="392" y="228"/>
                        <a:pt x="392" y="228"/>
                      </a:cubicBezTo>
                      <a:cubicBezTo>
                        <a:pt x="391" y="228"/>
                        <a:pt x="391" y="228"/>
                        <a:pt x="391" y="228"/>
                      </a:cubicBezTo>
                      <a:cubicBezTo>
                        <a:pt x="391" y="228"/>
                        <a:pt x="391" y="228"/>
                        <a:pt x="391" y="228"/>
                      </a:cubicBezTo>
                      <a:cubicBezTo>
                        <a:pt x="391" y="228"/>
                        <a:pt x="390" y="228"/>
                        <a:pt x="390" y="228"/>
                      </a:cubicBezTo>
                      <a:cubicBezTo>
                        <a:pt x="390" y="228"/>
                        <a:pt x="390" y="227"/>
                        <a:pt x="390" y="227"/>
                      </a:cubicBezTo>
                      <a:cubicBezTo>
                        <a:pt x="390" y="227"/>
                        <a:pt x="390" y="227"/>
                        <a:pt x="389" y="227"/>
                      </a:cubicBezTo>
                      <a:cubicBezTo>
                        <a:pt x="389" y="227"/>
                        <a:pt x="389" y="227"/>
                        <a:pt x="389" y="227"/>
                      </a:cubicBezTo>
                      <a:cubicBezTo>
                        <a:pt x="388" y="227"/>
                        <a:pt x="387" y="227"/>
                        <a:pt x="387" y="227"/>
                      </a:cubicBezTo>
                      <a:cubicBezTo>
                        <a:pt x="387" y="227"/>
                        <a:pt x="387" y="227"/>
                        <a:pt x="387" y="227"/>
                      </a:cubicBezTo>
                      <a:cubicBezTo>
                        <a:pt x="387" y="227"/>
                        <a:pt x="387" y="227"/>
                        <a:pt x="387" y="227"/>
                      </a:cubicBezTo>
                      <a:cubicBezTo>
                        <a:pt x="386" y="227"/>
                        <a:pt x="386" y="227"/>
                        <a:pt x="386" y="227"/>
                      </a:cubicBezTo>
                      <a:cubicBezTo>
                        <a:pt x="384" y="226"/>
                        <a:pt x="384" y="226"/>
                        <a:pt x="384" y="226"/>
                      </a:cubicBezTo>
                      <a:cubicBezTo>
                        <a:pt x="384" y="226"/>
                        <a:pt x="384" y="226"/>
                        <a:pt x="384" y="226"/>
                      </a:cubicBezTo>
                      <a:cubicBezTo>
                        <a:pt x="384" y="226"/>
                        <a:pt x="384" y="226"/>
                        <a:pt x="384" y="226"/>
                      </a:cubicBezTo>
                      <a:cubicBezTo>
                        <a:pt x="384" y="226"/>
                        <a:pt x="383" y="226"/>
                        <a:pt x="383" y="226"/>
                      </a:cubicBezTo>
                      <a:cubicBezTo>
                        <a:pt x="383" y="225"/>
                        <a:pt x="383" y="225"/>
                        <a:pt x="383" y="225"/>
                      </a:cubicBezTo>
                      <a:cubicBezTo>
                        <a:pt x="382" y="225"/>
                        <a:pt x="382" y="225"/>
                        <a:pt x="382" y="225"/>
                      </a:cubicBezTo>
                      <a:cubicBezTo>
                        <a:pt x="382" y="225"/>
                        <a:pt x="382" y="225"/>
                        <a:pt x="382" y="225"/>
                      </a:cubicBezTo>
                      <a:cubicBezTo>
                        <a:pt x="381" y="226"/>
                        <a:pt x="381" y="226"/>
                        <a:pt x="381" y="226"/>
                      </a:cubicBezTo>
                      <a:cubicBezTo>
                        <a:pt x="381" y="226"/>
                        <a:pt x="381" y="226"/>
                        <a:pt x="380" y="226"/>
                      </a:cubicBezTo>
                      <a:cubicBezTo>
                        <a:pt x="380" y="226"/>
                        <a:pt x="380" y="226"/>
                        <a:pt x="380" y="226"/>
                      </a:cubicBezTo>
                      <a:cubicBezTo>
                        <a:pt x="380" y="226"/>
                        <a:pt x="380" y="226"/>
                        <a:pt x="380" y="226"/>
                      </a:cubicBezTo>
                      <a:cubicBezTo>
                        <a:pt x="380" y="226"/>
                        <a:pt x="380" y="226"/>
                        <a:pt x="380" y="226"/>
                      </a:cubicBezTo>
                      <a:cubicBezTo>
                        <a:pt x="380" y="225"/>
                        <a:pt x="380" y="225"/>
                        <a:pt x="380" y="225"/>
                      </a:cubicBezTo>
                      <a:cubicBezTo>
                        <a:pt x="380" y="225"/>
                        <a:pt x="380" y="225"/>
                        <a:pt x="380" y="225"/>
                      </a:cubicBezTo>
                      <a:cubicBezTo>
                        <a:pt x="380" y="225"/>
                        <a:pt x="380" y="225"/>
                        <a:pt x="380" y="225"/>
                      </a:cubicBezTo>
                      <a:cubicBezTo>
                        <a:pt x="380" y="225"/>
                        <a:pt x="380" y="225"/>
                        <a:pt x="381" y="225"/>
                      </a:cubicBezTo>
                      <a:cubicBezTo>
                        <a:pt x="381" y="225"/>
                        <a:pt x="381" y="225"/>
                        <a:pt x="381" y="225"/>
                      </a:cubicBezTo>
                      <a:cubicBezTo>
                        <a:pt x="381" y="225"/>
                        <a:pt x="381" y="225"/>
                        <a:pt x="381" y="225"/>
                      </a:cubicBezTo>
                      <a:cubicBezTo>
                        <a:pt x="381" y="225"/>
                        <a:pt x="381" y="224"/>
                        <a:pt x="381" y="225"/>
                      </a:cubicBezTo>
                      <a:cubicBezTo>
                        <a:pt x="381" y="225"/>
                        <a:pt x="379" y="225"/>
                        <a:pt x="379" y="225"/>
                      </a:cubicBezTo>
                      <a:cubicBezTo>
                        <a:pt x="378" y="225"/>
                        <a:pt x="377" y="226"/>
                        <a:pt x="377" y="226"/>
                      </a:cubicBezTo>
                      <a:cubicBezTo>
                        <a:pt x="377" y="226"/>
                        <a:pt x="377" y="226"/>
                        <a:pt x="376" y="226"/>
                      </a:cubicBezTo>
                      <a:cubicBezTo>
                        <a:pt x="376" y="226"/>
                        <a:pt x="376" y="226"/>
                        <a:pt x="375" y="226"/>
                      </a:cubicBezTo>
                      <a:cubicBezTo>
                        <a:pt x="375" y="226"/>
                        <a:pt x="375" y="226"/>
                        <a:pt x="375" y="226"/>
                      </a:cubicBezTo>
                      <a:cubicBezTo>
                        <a:pt x="375" y="227"/>
                        <a:pt x="374" y="227"/>
                        <a:pt x="374" y="227"/>
                      </a:cubicBezTo>
                      <a:cubicBezTo>
                        <a:pt x="374" y="227"/>
                        <a:pt x="374" y="227"/>
                        <a:pt x="374" y="227"/>
                      </a:cubicBezTo>
                      <a:cubicBezTo>
                        <a:pt x="373" y="227"/>
                        <a:pt x="373" y="227"/>
                        <a:pt x="373" y="227"/>
                      </a:cubicBezTo>
                      <a:cubicBezTo>
                        <a:pt x="373" y="227"/>
                        <a:pt x="372" y="228"/>
                        <a:pt x="372" y="228"/>
                      </a:cubicBezTo>
                      <a:cubicBezTo>
                        <a:pt x="369" y="227"/>
                        <a:pt x="369" y="227"/>
                        <a:pt x="369" y="227"/>
                      </a:cubicBezTo>
                      <a:cubicBezTo>
                        <a:pt x="368" y="227"/>
                        <a:pt x="368" y="227"/>
                        <a:pt x="368" y="227"/>
                      </a:cubicBezTo>
                      <a:cubicBezTo>
                        <a:pt x="368" y="227"/>
                        <a:pt x="368" y="227"/>
                        <a:pt x="367" y="227"/>
                      </a:cubicBezTo>
                      <a:cubicBezTo>
                        <a:pt x="366" y="227"/>
                        <a:pt x="366" y="227"/>
                        <a:pt x="366" y="227"/>
                      </a:cubicBezTo>
                      <a:cubicBezTo>
                        <a:pt x="366" y="227"/>
                        <a:pt x="366" y="227"/>
                        <a:pt x="366" y="227"/>
                      </a:cubicBezTo>
                      <a:cubicBezTo>
                        <a:pt x="365" y="228"/>
                        <a:pt x="365" y="228"/>
                        <a:pt x="365" y="228"/>
                      </a:cubicBezTo>
                      <a:cubicBezTo>
                        <a:pt x="365" y="228"/>
                        <a:pt x="365" y="229"/>
                        <a:pt x="365" y="229"/>
                      </a:cubicBezTo>
                      <a:cubicBezTo>
                        <a:pt x="365" y="229"/>
                        <a:pt x="365" y="229"/>
                        <a:pt x="365" y="229"/>
                      </a:cubicBezTo>
                      <a:cubicBezTo>
                        <a:pt x="365" y="229"/>
                        <a:pt x="364" y="230"/>
                        <a:pt x="364" y="230"/>
                      </a:cubicBezTo>
                      <a:cubicBezTo>
                        <a:pt x="364" y="231"/>
                        <a:pt x="364" y="231"/>
                        <a:pt x="364" y="231"/>
                      </a:cubicBezTo>
                      <a:cubicBezTo>
                        <a:pt x="364" y="231"/>
                        <a:pt x="363" y="231"/>
                        <a:pt x="363" y="231"/>
                      </a:cubicBezTo>
                      <a:cubicBezTo>
                        <a:pt x="363" y="231"/>
                        <a:pt x="363" y="231"/>
                        <a:pt x="363" y="231"/>
                      </a:cubicBezTo>
                      <a:cubicBezTo>
                        <a:pt x="363" y="230"/>
                        <a:pt x="363" y="230"/>
                        <a:pt x="363" y="230"/>
                      </a:cubicBezTo>
                      <a:cubicBezTo>
                        <a:pt x="363" y="230"/>
                        <a:pt x="363" y="230"/>
                        <a:pt x="362" y="230"/>
                      </a:cubicBezTo>
                      <a:cubicBezTo>
                        <a:pt x="360" y="230"/>
                        <a:pt x="360" y="230"/>
                        <a:pt x="360" y="230"/>
                      </a:cubicBezTo>
                      <a:cubicBezTo>
                        <a:pt x="360" y="230"/>
                        <a:pt x="359" y="230"/>
                        <a:pt x="359" y="230"/>
                      </a:cubicBezTo>
                      <a:cubicBezTo>
                        <a:pt x="358" y="230"/>
                        <a:pt x="358" y="230"/>
                        <a:pt x="358" y="230"/>
                      </a:cubicBezTo>
                      <a:cubicBezTo>
                        <a:pt x="358" y="230"/>
                        <a:pt x="358" y="230"/>
                        <a:pt x="358" y="230"/>
                      </a:cubicBezTo>
                      <a:cubicBezTo>
                        <a:pt x="356" y="230"/>
                        <a:pt x="356" y="230"/>
                        <a:pt x="356" y="230"/>
                      </a:cubicBezTo>
                      <a:cubicBezTo>
                        <a:pt x="355" y="230"/>
                        <a:pt x="355" y="230"/>
                        <a:pt x="355" y="230"/>
                      </a:cubicBezTo>
                      <a:cubicBezTo>
                        <a:pt x="355" y="230"/>
                        <a:pt x="355" y="230"/>
                        <a:pt x="355" y="230"/>
                      </a:cubicBezTo>
                      <a:cubicBezTo>
                        <a:pt x="355" y="230"/>
                        <a:pt x="355" y="230"/>
                        <a:pt x="355" y="229"/>
                      </a:cubicBezTo>
                      <a:cubicBezTo>
                        <a:pt x="355" y="229"/>
                        <a:pt x="355" y="229"/>
                        <a:pt x="355" y="229"/>
                      </a:cubicBezTo>
                      <a:cubicBezTo>
                        <a:pt x="355" y="229"/>
                        <a:pt x="355" y="229"/>
                        <a:pt x="355" y="229"/>
                      </a:cubicBezTo>
                      <a:cubicBezTo>
                        <a:pt x="356" y="229"/>
                        <a:pt x="356" y="229"/>
                        <a:pt x="356" y="229"/>
                      </a:cubicBezTo>
                      <a:cubicBezTo>
                        <a:pt x="357" y="229"/>
                        <a:pt x="357" y="229"/>
                        <a:pt x="357" y="229"/>
                      </a:cubicBezTo>
                      <a:cubicBezTo>
                        <a:pt x="357" y="229"/>
                        <a:pt x="358" y="228"/>
                        <a:pt x="358" y="229"/>
                      </a:cubicBezTo>
                      <a:cubicBezTo>
                        <a:pt x="359" y="229"/>
                        <a:pt x="359" y="229"/>
                        <a:pt x="360" y="229"/>
                      </a:cubicBezTo>
                      <a:cubicBezTo>
                        <a:pt x="360" y="229"/>
                        <a:pt x="363" y="228"/>
                        <a:pt x="363" y="228"/>
                      </a:cubicBezTo>
                      <a:cubicBezTo>
                        <a:pt x="364" y="228"/>
                        <a:pt x="364" y="228"/>
                        <a:pt x="364" y="228"/>
                      </a:cubicBezTo>
                      <a:cubicBezTo>
                        <a:pt x="364" y="228"/>
                        <a:pt x="364" y="227"/>
                        <a:pt x="364" y="227"/>
                      </a:cubicBezTo>
                      <a:cubicBezTo>
                        <a:pt x="365" y="227"/>
                        <a:pt x="366" y="226"/>
                        <a:pt x="366" y="226"/>
                      </a:cubicBezTo>
                      <a:cubicBezTo>
                        <a:pt x="367" y="226"/>
                        <a:pt x="367" y="226"/>
                        <a:pt x="367" y="226"/>
                      </a:cubicBezTo>
                      <a:cubicBezTo>
                        <a:pt x="367" y="226"/>
                        <a:pt x="368" y="226"/>
                        <a:pt x="368" y="226"/>
                      </a:cubicBezTo>
                      <a:cubicBezTo>
                        <a:pt x="368" y="226"/>
                        <a:pt x="368" y="226"/>
                        <a:pt x="368" y="226"/>
                      </a:cubicBezTo>
                      <a:cubicBezTo>
                        <a:pt x="368" y="226"/>
                        <a:pt x="369" y="226"/>
                        <a:pt x="369" y="226"/>
                      </a:cubicBezTo>
                      <a:cubicBezTo>
                        <a:pt x="369" y="226"/>
                        <a:pt x="369" y="226"/>
                        <a:pt x="370" y="226"/>
                      </a:cubicBezTo>
                      <a:cubicBezTo>
                        <a:pt x="370" y="226"/>
                        <a:pt x="371" y="226"/>
                        <a:pt x="371" y="226"/>
                      </a:cubicBezTo>
                      <a:cubicBezTo>
                        <a:pt x="371" y="226"/>
                        <a:pt x="371" y="226"/>
                        <a:pt x="371" y="226"/>
                      </a:cubicBezTo>
                      <a:cubicBezTo>
                        <a:pt x="371" y="226"/>
                        <a:pt x="373" y="225"/>
                        <a:pt x="372" y="225"/>
                      </a:cubicBezTo>
                      <a:cubicBezTo>
                        <a:pt x="371" y="224"/>
                        <a:pt x="371" y="224"/>
                        <a:pt x="371" y="224"/>
                      </a:cubicBezTo>
                      <a:cubicBezTo>
                        <a:pt x="371" y="224"/>
                        <a:pt x="370" y="224"/>
                        <a:pt x="370" y="224"/>
                      </a:cubicBezTo>
                      <a:cubicBezTo>
                        <a:pt x="370" y="224"/>
                        <a:pt x="369" y="224"/>
                        <a:pt x="368" y="224"/>
                      </a:cubicBezTo>
                      <a:cubicBezTo>
                        <a:pt x="368" y="224"/>
                        <a:pt x="368" y="224"/>
                        <a:pt x="368" y="224"/>
                      </a:cubicBezTo>
                      <a:cubicBezTo>
                        <a:pt x="368" y="224"/>
                        <a:pt x="367" y="224"/>
                        <a:pt x="367" y="224"/>
                      </a:cubicBezTo>
                      <a:cubicBezTo>
                        <a:pt x="366" y="224"/>
                        <a:pt x="366" y="224"/>
                        <a:pt x="366" y="224"/>
                      </a:cubicBezTo>
                      <a:cubicBezTo>
                        <a:pt x="365" y="224"/>
                        <a:pt x="365" y="224"/>
                        <a:pt x="365" y="224"/>
                      </a:cubicBezTo>
                      <a:cubicBezTo>
                        <a:pt x="365" y="224"/>
                        <a:pt x="365" y="224"/>
                        <a:pt x="365" y="224"/>
                      </a:cubicBezTo>
                      <a:cubicBezTo>
                        <a:pt x="364" y="224"/>
                        <a:pt x="364" y="224"/>
                        <a:pt x="364" y="224"/>
                      </a:cubicBezTo>
                      <a:cubicBezTo>
                        <a:pt x="362" y="225"/>
                        <a:pt x="362" y="225"/>
                        <a:pt x="362" y="225"/>
                      </a:cubicBezTo>
                      <a:cubicBezTo>
                        <a:pt x="362" y="225"/>
                        <a:pt x="361" y="225"/>
                        <a:pt x="361" y="225"/>
                      </a:cubicBezTo>
                      <a:cubicBezTo>
                        <a:pt x="361" y="225"/>
                        <a:pt x="361" y="225"/>
                        <a:pt x="361" y="225"/>
                      </a:cubicBezTo>
                      <a:cubicBezTo>
                        <a:pt x="360" y="225"/>
                        <a:pt x="358" y="225"/>
                        <a:pt x="358" y="225"/>
                      </a:cubicBezTo>
                      <a:cubicBezTo>
                        <a:pt x="358" y="225"/>
                        <a:pt x="358" y="225"/>
                        <a:pt x="357" y="225"/>
                      </a:cubicBezTo>
                      <a:cubicBezTo>
                        <a:pt x="357" y="225"/>
                        <a:pt x="357" y="225"/>
                        <a:pt x="357" y="225"/>
                      </a:cubicBezTo>
                      <a:cubicBezTo>
                        <a:pt x="357" y="225"/>
                        <a:pt x="356" y="225"/>
                        <a:pt x="356" y="225"/>
                      </a:cubicBezTo>
                      <a:cubicBezTo>
                        <a:pt x="357" y="224"/>
                        <a:pt x="357" y="224"/>
                        <a:pt x="357" y="224"/>
                      </a:cubicBezTo>
                      <a:cubicBezTo>
                        <a:pt x="357" y="224"/>
                        <a:pt x="357" y="224"/>
                        <a:pt x="357" y="224"/>
                      </a:cubicBezTo>
                      <a:cubicBezTo>
                        <a:pt x="357" y="223"/>
                        <a:pt x="357" y="223"/>
                        <a:pt x="356" y="223"/>
                      </a:cubicBezTo>
                      <a:cubicBezTo>
                        <a:pt x="356" y="224"/>
                        <a:pt x="356" y="224"/>
                        <a:pt x="356" y="224"/>
                      </a:cubicBezTo>
                      <a:cubicBezTo>
                        <a:pt x="355" y="224"/>
                        <a:pt x="355" y="224"/>
                        <a:pt x="355" y="224"/>
                      </a:cubicBezTo>
                      <a:cubicBezTo>
                        <a:pt x="355" y="224"/>
                        <a:pt x="355" y="224"/>
                        <a:pt x="354" y="224"/>
                      </a:cubicBezTo>
                      <a:cubicBezTo>
                        <a:pt x="354" y="224"/>
                        <a:pt x="353" y="224"/>
                        <a:pt x="352" y="224"/>
                      </a:cubicBezTo>
                      <a:cubicBezTo>
                        <a:pt x="351" y="224"/>
                        <a:pt x="351" y="225"/>
                        <a:pt x="351" y="225"/>
                      </a:cubicBezTo>
                      <a:cubicBezTo>
                        <a:pt x="350" y="225"/>
                        <a:pt x="350" y="225"/>
                        <a:pt x="350" y="225"/>
                      </a:cubicBezTo>
                      <a:cubicBezTo>
                        <a:pt x="350" y="225"/>
                        <a:pt x="350" y="225"/>
                        <a:pt x="350" y="225"/>
                      </a:cubicBezTo>
                      <a:cubicBezTo>
                        <a:pt x="350" y="225"/>
                        <a:pt x="350" y="225"/>
                        <a:pt x="350" y="225"/>
                      </a:cubicBezTo>
                      <a:cubicBezTo>
                        <a:pt x="350" y="225"/>
                        <a:pt x="350" y="225"/>
                        <a:pt x="350" y="225"/>
                      </a:cubicBezTo>
                      <a:cubicBezTo>
                        <a:pt x="350" y="225"/>
                        <a:pt x="349" y="224"/>
                        <a:pt x="349" y="224"/>
                      </a:cubicBezTo>
                      <a:cubicBezTo>
                        <a:pt x="349" y="224"/>
                        <a:pt x="350" y="224"/>
                        <a:pt x="350" y="224"/>
                      </a:cubicBezTo>
                      <a:cubicBezTo>
                        <a:pt x="350" y="224"/>
                        <a:pt x="351" y="224"/>
                        <a:pt x="351" y="224"/>
                      </a:cubicBezTo>
                      <a:cubicBezTo>
                        <a:pt x="351" y="224"/>
                        <a:pt x="351" y="224"/>
                        <a:pt x="351" y="224"/>
                      </a:cubicBezTo>
                      <a:cubicBezTo>
                        <a:pt x="352" y="223"/>
                        <a:pt x="352" y="223"/>
                        <a:pt x="352" y="223"/>
                      </a:cubicBezTo>
                      <a:cubicBezTo>
                        <a:pt x="353" y="223"/>
                        <a:pt x="353" y="223"/>
                        <a:pt x="353" y="223"/>
                      </a:cubicBezTo>
                      <a:cubicBezTo>
                        <a:pt x="354" y="223"/>
                        <a:pt x="354" y="223"/>
                        <a:pt x="354" y="223"/>
                      </a:cubicBezTo>
                      <a:cubicBezTo>
                        <a:pt x="354" y="223"/>
                        <a:pt x="354" y="223"/>
                        <a:pt x="355" y="223"/>
                      </a:cubicBezTo>
                      <a:cubicBezTo>
                        <a:pt x="355" y="223"/>
                        <a:pt x="355" y="223"/>
                        <a:pt x="355" y="223"/>
                      </a:cubicBezTo>
                      <a:cubicBezTo>
                        <a:pt x="356" y="223"/>
                        <a:pt x="356" y="223"/>
                        <a:pt x="356" y="223"/>
                      </a:cubicBezTo>
                      <a:cubicBezTo>
                        <a:pt x="356" y="223"/>
                        <a:pt x="356" y="223"/>
                        <a:pt x="356" y="223"/>
                      </a:cubicBezTo>
                      <a:cubicBezTo>
                        <a:pt x="356" y="223"/>
                        <a:pt x="357" y="223"/>
                        <a:pt x="357" y="222"/>
                      </a:cubicBezTo>
                      <a:cubicBezTo>
                        <a:pt x="357" y="222"/>
                        <a:pt x="357" y="222"/>
                        <a:pt x="357" y="222"/>
                      </a:cubicBezTo>
                      <a:cubicBezTo>
                        <a:pt x="357" y="222"/>
                        <a:pt x="356" y="222"/>
                        <a:pt x="356" y="222"/>
                      </a:cubicBezTo>
                      <a:cubicBezTo>
                        <a:pt x="356" y="222"/>
                        <a:pt x="356" y="222"/>
                        <a:pt x="357" y="222"/>
                      </a:cubicBezTo>
                      <a:cubicBezTo>
                        <a:pt x="357" y="222"/>
                        <a:pt x="357" y="222"/>
                        <a:pt x="357" y="222"/>
                      </a:cubicBezTo>
                      <a:cubicBezTo>
                        <a:pt x="358" y="222"/>
                        <a:pt x="358" y="221"/>
                        <a:pt x="358" y="221"/>
                      </a:cubicBezTo>
                      <a:cubicBezTo>
                        <a:pt x="358" y="221"/>
                        <a:pt x="359" y="221"/>
                        <a:pt x="359" y="220"/>
                      </a:cubicBezTo>
                      <a:cubicBezTo>
                        <a:pt x="359" y="220"/>
                        <a:pt x="360" y="218"/>
                        <a:pt x="360" y="218"/>
                      </a:cubicBezTo>
                      <a:cubicBezTo>
                        <a:pt x="360" y="218"/>
                        <a:pt x="360" y="218"/>
                        <a:pt x="359" y="218"/>
                      </a:cubicBezTo>
                      <a:cubicBezTo>
                        <a:pt x="356" y="217"/>
                        <a:pt x="356" y="217"/>
                        <a:pt x="356" y="217"/>
                      </a:cubicBezTo>
                      <a:cubicBezTo>
                        <a:pt x="356" y="217"/>
                        <a:pt x="356" y="217"/>
                        <a:pt x="356" y="217"/>
                      </a:cubicBezTo>
                      <a:cubicBezTo>
                        <a:pt x="356" y="217"/>
                        <a:pt x="356" y="216"/>
                        <a:pt x="356" y="216"/>
                      </a:cubicBezTo>
                      <a:cubicBezTo>
                        <a:pt x="356" y="216"/>
                        <a:pt x="356" y="216"/>
                        <a:pt x="357" y="216"/>
                      </a:cubicBezTo>
                      <a:cubicBezTo>
                        <a:pt x="357" y="217"/>
                        <a:pt x="357" y="217"/>
                        <a:pt x="357" y="217"/>
                      </a:cubicBezTo>
                      <a:cubicBezTo>
                        <a:pt x="358" y="217"/>
                        <a:pt x="358" y="217"/>
                        <a:pt x="358" y="217"/>
                      </a:cubicBezTo>
                      <a:cubicBezTo>
                        <a:pt x="358" y="216"/>
                        <a:pt x="358" y="216"/>
                        <a:pt x="359" y="216"/>
                      </a:cubicBezTo>
                      <a:cubicBezTo>
                        <a:pt x="359" y="216"/>
                        <a:pt x="361" y="217"/>
                        <a:pt x="361" y="217"/>
                      </a:cubicBezTo>
                      <a:cubicBezTo>
                        <a:pt x="361" y="217"/>
                        <a:pt x="361" y="217"/>
                        <a:pt x="361" y="217"/>
                      </a:cubicBezTo>
                      <a:cubicBezTo>
                        <a:pt x="362" y="217"/>
                        <a:pt x="362" y="217"/>
                        <a:pt x="362" y="217"/>
                      </a:cubicBezTo>
                      <a:cubicBezTo>
                        <a:pt x="362" y="217"/>
                        <a:pt x="362" y="217"/>
                        <a:pt x="362" y="217"/>
                      </a:cubicBezTo>
                      <a:cubicBezTo>
                        <a:pt x="362" y="216"/>
                        <a:pt x="362" y="216"/>
                        <a:pt x="362" y="216"/>
                      </a:cubicBezTo>
                      <a:cubicBezTo>
                        <a:pt x="362" y="216"/>
                        <a:pt x="361" y="216"/>
                        <a:pt x="361" y="216"/>
                      </a:cubicBezTo>
                      <a:cubicBezTo>
                        <a:pt x="361" y="216"/>
                        <a:pt x="361" y="216"/>
                        <a:pt x="361" y="216"/>
                      </a:cubicBezTo>
                      <a:cubicBezTo>
                        <a:pt x="360" y="215"/>
                        <a:pt x="360" y="215"/>
                        <a:pt x="360" y="215"/>
                      </a:cubicBezTo>
                      <a:cubicBezTo>
                        <a:pt x="360" y="214"/>
                        <a:pt x="360" y="214"/>
                        <a:pt x="360" y="214"/>
                      </a:cubicBezTo>
                      <a:cubicBezTo>
                        <a:pt x="360" y="214"/>
                        <a:pt x="361" y="214"/>
                        <a:pt x="361" y="214"/>
                      </a:cubicBezTo>
                      <a:cubicBezTo>
                        <a:pt x="363" y="217"/>
                        <a:pt x="363" y="217"/>
                        <a:pt x="363" y="217"/>
                      </a:cubicBezTo>
                      <a:cubicBezTo>
                        <a:pt x="363" y="217"/>
                        <a:pt x="363" y="217"/>
                        <a:pt x="363" y="217"/>
                      </a:cubicBezTo>
                      <a:cubicBezTo>
                        <a:pt x="363" y="217"/>
                        <a:pt x="365" y="217"/>
                        <a:pt x="365" y="217"/>
                      </a:cubicBezTo>
                      <a:cubicBezTo>
                        <a:pt x="366" y="217"/>
                        <a:pt x="366" y="217"/>
                        <a:pt x="367" y="217"/>
                      </a:cubicBezTo>
                      <a:cubicBezTo>
                        <a:pt x="367" y="217"/>
                        <a:pt x="368" y="217"/>
                        <a:pt x="369" y="217"/>
                      </a:cubicBezTo>
                      <a:cubicBezTo>
                        <a:pt x="369" y="217"/>
                        <a:pt x="370" y="217"/>
                        <a:pt x="370" y="217"/>
                      </a:cubicBezTo>
                      <a:cubicBezTo>
                        <a:pt x="370" y="217"/>
                        <a:pt x="370" y="217"/>
                        <a:pt x="370" y="217"/>
                      </a:cubicBezTo>
                      <a:cubicBezTo>
                        <a:pt x="370" y="217"/>
                        <a:pt x="371" y="217"/>
                        <a:pt x="371" y="217"/>
                      </a:cubicBezTo>
                      <a:cubicBezTo>
                        <a:pt x="371" y="217"/>
                        <a:pt x="371" y="217"/>
                        <a:pt x="371" y="217"/>
                      </a:cubicBezTo>
                      <a:cubicBezTo>
                        <a:pt x="371" y="217"/>
                        <a:pt x="371" y="217"/>
                        <a:pt x="371" y="216"/>
                      </a:cubicBezTo>
                      <a:cubicBezTo>
                        <a:pt x="372" y="216"/>
                        <a:pt x="372" y="216"/>
                        <a:pt x="372" y="216"/>
                      </a:cubicBezTo>
                      <a:cubicBezTo>
                        <a:pt x="372" y="216"/>
                        <a:pt x="372" y="216"/>
                        <a:pt x="372" y="216"/>
                      </a:cubicBezTo>
                      <a:cubicBezTo>
                        <a:pt x="372" y="216"/>
                        <a:pt x="372" y="216"/>
                        <a:pt x="372" y="216"/>
                      </a:cubicBezTo>
                      <a:cubicBezTo>
                        <a:pt x="372" y="216"/>
                        <a:pt x="373" y="216"/>
                        <a:pt x="373" y="216"/>
                      </a:cubicBezTo>
                      <a:cubicBezTo>
                        <a:pt x="373" y="215"/>
                        <a:pt x="373" y="215"/>
                        <a:pt x="373" y="215"/>
                      </a:cubicBezTo>
                      <a:cubicBezTo>
                        <a:pt x="373" y="215"/>
                        <a:pt x="374" y="215"/>
                        <a:pt x="374" y="215"/>
                      </a:cubicBezTo>
                      <a:cubicBezTo>
                        <a:pt x="374" y="215"/>
                        <a:pt x="374" y="215"/>
                        <a:pt x="374" y="215"/>
                      </a:cubicBezTo>
                      <a:cubicBezTo>
                        <a:pt x="375" y="215"/>
                        <a:pt x="375" y="215"/>
                        <a:pt x="375" y="215"/>
                      </a:cubicBezTo>
                      <a:cubicBezTo>
                        <a:pt x="375" y="215"/>
                        <a:pt x="375" y="215"/>
                        <a:pt x="375" y="215"/>
                      </a:cubicBezTo>
                      <a:cubicBezTo>
                        <a:pt x="376" y="215"/>
                        <a:pt x="376" y="215"/>
                        <a:pt x="376" y="215"/>
                      </a:cubicBezTo>
                      <a:cubicBezTo>
                        <a:pt x="376" y="215"/>
                        <a:pt x="378" y="214"/>
                        <a:pt x="378" y="214"/>
                      </a:cubicBezTo>
                      <a:cubicBezTo>
                        <a:pt x="378" y="213"/>
                        <a:pt x="377" y="213"/>
                        <a:pt x="377" y="213"/>
                      </a:cubicBezTo>
                      <a:cubicBezTo>
                        <a:pt x="377" y="213"/>
                        <a:pt x="377" y="212"/>
                        <a:pt x="377" y="212"/>
                      </a:cubicBezTo>
                      <a:cubicBezTo>
                        <a:pt x="377" y="212"/>
                        <a:pt x="377" y="212"/>
                        <a:pt x="377" y="213"/>
                      </a:cubicBezTo>
                      <a:cubicBezTo>
                        <a:pt x="378" y="213"/>
                        <a:pt x="378" y="213"/>
                        <a:pt x="378" y="213"/>
                      </a:cubicBezTo>
                      <a:cubicBezTo>
                        <a:pt x="378" y="213"/>
                        <a:pt x="378" y="213"/>
                        <a:pt x="378" y="213"/>
                      </a:cubicBezTo>
                      <a:cubicBezTo>
                        <a:pt x="379" y="212"/>
                        <a:pt x="379" y="212"/>
                        <a:pt x="379" y="212"/>
                      </a:cubicBezTo>
                      <a:cubicBezTo>
                        <a:pt x="379" y="212"/>
                        <a:pt x="379" y="212"/>
                        <a:pt x="379" y="212"/>
                      </a:cubicBezTo>
                      <a:cubicBezTo>
                        <a:pt x="379" y="211"/>
                        <a:pt x="379" y="211"/>
                        <a:pt x="379" y="211"/>
                      </a:cubicBezTo>
                      <a:cubicBezTo>
                        <a:pt x="379" y="211"/>
                        <a:pt x="379" y="211"/>
                        <a:pt x="379" y="211"/>
                      </a:cubicBezTo>
                      <a:cubicBezTo>
                        <a:pt x="379" y="211"/>
                        <a:pt x="379" y="211"/>
                        <a:pt x="378" y="211"/>
                      </a:cubicBezTo>
                      <a:cubicBezTo>
                        <a:pt x="378" y="210"/>
                        <a:pt x="377" y="210"/>
                        <a:pt x="377" y="210"/>
                      </a:cubicBezTo>
                      <a:cubicBezTo>
                        <a:pt x="377" y="210"/>
                        <a:pt x="377" y="210"/>
                        <a:pt x="376" y="210"/>
                      </a:cubicBezTo>
                      <a:cubicBezTo>
                        <a:pt x="376" y="210"/>
                        <a:pt x="376" y="210"/>
                        <a:pt x="376" y="210"/>
                      </a:cubicBezTo>
                      <a:cubicBezTo>
                        <a:pt x="375" y="209"/>
                        <a:pt x="374" y="210"/>
                        <a:pt x="374" y="210"/>
                      </a:cubicBezTo>
                      <a:cubicBezTo>
                        <a:pt x="374" y="210"/>
                        <a:pt x="372" y="209"/>
                        <a:pt x="372" y="209"/>
                      </a:cubicBezTo>
                      <a:cubicBezTo>
                        <a:pt x="371" y="209"/>
                        <a:pt x="371" y="209"/>
                        <a:pt x="371" y="210"/>
                      </a:cubicBezTo>
                      <a:cubicBezTo>
                        <a:pt x="371" y="210"/>
                        <a:pt x="371" y="210"/>
                        <a:pt x="371" y="210"/>
                      </a:cubicBezTo>
                      <a:cubicBezTo>
                        <a:pt x="369" y="210"/>
                        <a:pt x="369" y="209"/>
                        <a:pt x="369" y="209"/>
                      </a:cubicBezTo>
                      <a:cubicBezTo>
                        <a:pt x="368" y="209"/>
                        <a:pt x="367" y="209"/>
                        <a:pt x="367" y="209"/>
                      </a:cubicBezTo>
                      <a:cubicBezTo>
                        <a:pt x="367" y="209"/>
                        <a:pt x="367" y="209"/>
                        <a:pt x="366" y="209"/>
                      </a:cubicBezTo>
                      <a:cubicBezTo>
                        <a:pt x="366" y="209"/>
                        <a:pt x="366" y="209"/>
                        <a:pt x="365" y="209"/>
                      </a:cubicBezTo>
                      <a:cubicBezTo>
                        <a:pt x="365" y="209"/>
                        <a:pt x="365" y="210"/>
                        <a:pt x="365" y="210"/>
                      </a:cubicBezTo>
                      <a:cubicBezTo>
                        <a:pt x="365" y="210"/>
                        <a:pt x="364" y="209"/>
                        <a:pt x="365" y="209"/>
                      </a:cubicBezTo>
                      <a:cubicBezTo>
                        <a:pt x="365" y="209"/>
                        <a:pt x="365" y="209"/>
                        <a:pt x="365" y="209"/>
                      </a:cubicBezTo>
                      <a:cubicBezTo>
                        <a:pt x="366" y="209"/>
                        <a:pt x="366" y="209"/>
                        <a:pt x="366" y="209"/>
                      </a:cubicBezTo>
                      <a:cubicBezTo>
                        <a:pt x="366" y="209"/>
                        <a:pt x="365" y="208"/>
                        <a:pt x="365" y="208"/>
                      </a:cubicBezTo>
                      <a:cubicBezTo>
                        <a:pt x="365" y="208"/>
                        <a:pt x="362" y="208"/>
                        <a:pt x="361" y="208"/>
                      </a:cubicBezTo>
                      <a:cubicBezTo>
                        <a:pt x="361" y="208"/>
                        <a:pt x="361" y="208"/>
                        <a:pt x="361" y="208"/>
                      </a:cubicBezTo>
                      <a:cubicBezTo>
                        <a:pt x="361" y="208"/>
                        <a:pt x="360" y="208"/>
                        <a:pt x="360" y="208"/>
                      </a:cubicBezTo>
                      <a:cubicBezTo>
                        <a:pt x="360" y="208"/>
                        <a:pt x="360" y="208"/>
                        <a:pt x="360" y="208"/>
                      </a:cubicBezTo>
                      <a:cubicBezTo>
                        <a:pt x="360" y="208"/>
                        <a:pt x="359" y="209"/>
                        <a:pt x="359" y="209"/>
                      </a:cubicBezTo>
                      <a:cubicBezTo>
                        <a:pt x="356" y="209"/>
                        <a:pt x="356" y="209"/>
                        <a:pt x="356" y="209"/>
                      </a:cubicBezTo>
                      <a:cubicBezTo>
                        <a:pt x="355" y="209"/>
                        <a:pt x="355" y="209"/>
                        <a:pt x="355" y="209"/>
                      </a:cubicBezTo>
                      <a:cubicBezTo>
                        <a:pt x="355" y="209"/>
                        <a:pt x="355" y="209"/>
                        <a:pt x="355" y="208"/>
                      </a:cubicBezTo>
                      <a:cubicBezTo>
                        <a:pt x="355" y="208"/>
                        <a:pt x="355" y="208"/>
                        <a:pt x="355" y="208"/>
                      </a:cubicBezTo>
                      <a:cubicBezTo>
                        <a:pt x="358" y="208"/>
                        <a:pt x="358" y="208"/>
                        <a:pt x="358" y="208"/>
                      </a:cubicBezTo>
                      <a:cubicBezTo>
                        <a:pt x="359" y="208"/>
                        <a:pt x="359" y="208"/>
                        <a:pt x="359" y="208"/>
                      </a:cubicBezTo>
                      <a:cubicBezTo>
                        <a:pt x="359" y="208"/>
                        <a:pt x="359" y="208"/>
                        <a:pt x="359" y="208"/>
                      </a:cubicBezTo>
                      <a:cubicBezTo>
                        <a:pt x="359" y="208"/>
                        <a:pt x="359" y="208"/>
                        <a:pt x="359" y="208"/>
                      </a:cubicBezTo>
                      <a:cubicBezTo>
                        <a:pt x="359" y="208"/>
                        <a:pt x="359" y="208"/>
                        <a:pt x="359" y="208"/>
                      </a:cubicBezTo>
                      <a:cubicBezTo>
                        <a:pt x="359" y="208"/>
                        <a:pt x="360" y="208"/>
                        <a:pt x="360" y="208"/>
                      </a:cubicBezTo>
                      <a:cubicBezTo>
                        <a:pt x="361" y="207"/>
                        <a:pt x="361" y="207"/>
                        <a:pt x="361" y="207"/>
                      </a:cubicBezTo>
                      <a:cubicBezTo>
                        <a:pt x="361" y="207"/>
                        <a:pt x="362" y="207"/>
                        <a:pt x="362" y="207"/>
                      </a:cubicBezTo>
                      <a:cubicBezTo>
                        <a:pt x="363" y="207"/>
                        <a:pt x="363" y="207"/>
                        <a:pt x="363" y="207"/>
                      </a:cubicBezTo>
                      <a:cubicBezTo>
                        <a:pt x="363" y="207"/>
                        <a:pt x="363" y="207"/>
                        <a:pt x="363" y="207"/>
                      </a:cubicBezTo>
                      <a:cubicBezTo>
                        <a:pt x="363" y="207"/>
                        <a:pt x="364" y="207"/>
                        <a:pt x="364" y="207"/>
                      </a:cubicBezTo>
                      <a:cubicBezTo>
                        <a:pt x="364" y="207"/>
                        <a:pt x="364" y="207"/>
                        <a:pt x="364" y="207"/>
                      </a:cubicBezTo>
                      <a:cubicBezTo>
                        <a:pt x="364" y="206"/>
                        <a:pt x="364" y="206"/>
                        <a:pt x="364" y="206"/>
                      </a:cubicBezTo>
                      <a:cubicBezTo>
                        <a:pt x="364" y="206"/>
                        <a:pt x="363" y="206"/>
                        <a:pt x="362" y="206"/>
                      </a:cubicBezTo>
                      <a:cubicBezTo>
                        <a:pt x="362" y="205"/>
                        <a:pt x="362" y="205"/>
                        <a:pt x="361" y="205"/>
                      </a:cubicBezTo>
                      <a:cubicBezTo>
                        <a:pt x="361" y="204"/>
                        <a:pt x="359" y="204"/>
                        <a:pt x="359" y="204"/>
                      </a:cubicBezTo>
                      <a:cubicBezTo>
                        <a:pt x="359" y="204"/>
                        <a:pt x="358" y="204"/>
                        <a:pt x="358" y="204"/>
                      </a:cubicBezTo>
                      <a:cubicBezTo>
                        <a:pt x="358" y="203"/>
                        <a:pt x="359" y="203"/>
                        <a:pt x="359" y="203"/>
                      </a:cubicBezTo>
                      <a:cubicBezTo>
                        <a:pt x="359" y="204"/>
                        <a:pt x="359" y="204"/>
                        <a:pt x="359" y="204"/>
                      </a:cubicBezTo>
                      <a:cubicBezTo>
                        <a:pt x="360" y="204"/>
                        <a:pt x="360" y="204"/>
                        <a:pt x="360" y="204"/>
                      </a:cubicBezTo>
                      <a:cubicBezTo>
                        <a:pt x="360" y="204"/>
                        <a:pt x="360" y="204"/>
                        <a:pt x="360" y="204"/>
                      </a:cubicBezTo>
                      <a:cubicBezTo>
                        <a:pt x="360" y="204"/>
                        <a:pt x="360" y="203"/>
                        <a:pt x="360" y="203"/>
                      </a:cubicBezTo>
                      <a:cubicBezTo>
                        <a:pt x="355" y="203"/>
                        <a:pt x="355" y="203"/>
                        <a:pt x="355" y="203"/>
                      </a:cubicBezTo>
                      <a:cubicBezTo>
                        <a:pt x="355" y="203"/>
                        <a:pt x="355" y="203"/>
                        <a:pt x="355" y="203"/>
                      </a:cubicBezTo>
                      <a:cubicBezTo>
                        <a:pt x="355" y="203"/>
                        <a:pt x="355" y="203"/>
                        <a:pt x="355" y="203"/>
                      </a:cubicBezTo>
                      <a:cubicBezTo>
                        <a:pt x="355" y="203"/>
                        <a:pt x="355" y="203"/>
                        <a:pt x="355" y="203"/>
                      </a:cubicBezTo>
                      <a:cubicBezTo>
                        <a:pt x="355" y="202"/>
                        <a:pt x="355" y="202"/>
                        <a:pt x="355" y="202"/>
                      </a:cubicBezTo>
                      <a:cubicBezTo>
                        <a:pt x="355" y="202"/>
                        <a:pt x="355" y="202"/>
                        <a:pt x="355" y="202"/>
                      </a:cubicBezTo>
                      <a:cubicBezTo>
                        <a:pt x="355" y="202"/>
                        <a:pt x="355" y="202"/>
                        <a:pt x="356" y="202"/>
                      </a:cubicBezTo>
                      <a:cubicBezTo>
                        <a:pt x="356" y="202"/>
                        <a:pt x="356" y="202"/>
                        <a:pt x="356" y="202"/>
                      </a:cubicBezTo>
                      <a:cubicBezTo>
                        <a:pt x="356" y="202"/>
                        <a:pt x="355" y="202"/>
                        <a:pt x="355" y="202"/>
                      </a:cubicBezTo>
                      <a:cubicBezTo>
                        <a:pt x="353" y="201"/>
                        <a:pt x="353" y="201"/>
                        <a:pt x="353" y="201"/>
                      </a:cubicBezTo>
                      <a:cubicBezTo>
                        <a:pt x="353" y="201"/>
                        <a:pt x="353" y="201"/>
                        <a:pt x="353" y="201"/>
                      </a:cubicBezTo>
                      <a:cubicBezTo>
                        <a:pt x="353" y="201"/>
                        <a:pt x="353" y="200"/>
                        <a:pt x="353" y="200"/>
                      </a:cubicBezTo>
                      <a:cubicBezTo>
                        <a:pt x="353" y="200"/>
                        <a:pt x="354" y="200"/>
                        <a:pt x="354" y="200"/>
                      </a:cubicBezTo>
                      <a:cubicBezTo>
                        <a:pt x="357" y="202"/>
                        <a:pt x="357" y="202"/>
                        <a:pt x="357" y="202"/>
                      </a:cubicBezTo>
                      <a:cubicBezTo>
                        <a:pt x="358" y="202"/>
                        <a:pt x="358" y="202"/>
                        <a:pt x="358" y="202"/>
                      </a:cubicBezTo>
                      <a:cubicBezTo>
                        <a:pt x="359" y="202"/>
                        <a:pt x="359" y="202"/>
                        <a:pt x="359" y="202"/>
                      </a:cubicBezTo>
                      <a:cubicBezTo>
                        <a:pt x="359" y="202"/>
                        <a:pt x="359" y="202"/>
                        <a:pt x="359" y="202"/>
                      </a:cubicBezTo>
                      <a:cubicBezTo>
                        <a:pt x="359" y="202"/>
                        <a:pt x="360" y="203"/>
                        <a:pt x="360" y="203"/>
                      </a:cubicBezTo>
                      <a:cubicBezTo>
                        <a:pt x="360" y="203"/>
                        <a:pt x="360" y="203"/>
                        <a:pt x="360" y="203"/>
                      </a:cubicBezTo>
                      <a:cubicBezTo>
                        <a:pt x="362" y="203"/>
                        <a:pt x="362" y="203"/>
                        <a:pt x="362" y="203"/>
                      </a:cubicBezTo>
                      <a:cubicBezTo>
                        <a:pt x="362" y="203"/>
                        <a:pt x="362" y="203"/>
                        <a:pt x="362" y="203"/>
                      </a:cubicBezTo>
                      <a:cubicBezTo>
                        <a:pt x="362" y="203"/>
                        <a:pt x="362" y="204"/>
                        <a:pt x="362" y="204"/>
                      </a:cubicBezTo>
                      <a:cubicBezTo>
                        <a:pt x="363" y="205"/>
                        <a:pt x="363" y="205"/>
                        <a:pt x="363" y="205"/>
                      </a:cubicBezTo>
                      <a:cubicBezTo>
                        <a:pt x="363" y="205"/>
                        <a:pt x="363" y="205"/>
                        <a:pt x="363" y="205"/>
                      </a:cubicBezTo>
                      <a:cubicBezTo>
                        <a:pt x="363" y="205"/>
                        <a:pt x="363" y="205"/>
                        <a:pt x="363" y="205"/>
                      </a:cubicBezTo>
                      <a:cubicBezTo>
                        <a:pt x="363" y="205"/>
                        <a:pt x="364" y="205"/>
                        <a:pt x="364" y="205"/>
                      </a:cubicBezTo>
                      <a:cubicBezTo>
                        <a:pt x="364" y="205"/>
                        <a:pt x="364" y="205"/>
                        <a:pt x="364" y="205"/>
                      </a:cubicBezTo>
                      <a:cubicBezTo>
                        <a:pt x="364" y="205"/>
                        <a:pt x="364" y="205"/>
                        <a:pt x="364" y="205"/>
                      </a:cubicBezTo>
                      <a:cubicBezTo>
                        <a:pt x="364" y="205"/>
                        <a:pt x="365" y="206"/>
                        <a:pt x="365" y="206"/>
                      </a:cubicBezTo>
                      <a:cubicBezTo>
                        <a:pt x="365" y="206"/>
                        <a:pt x="365" y="206"/>
                        <a:pt x="365" y="206"/>
                      </a:cubicBezTo>
                      <a:cubicBezTo>
                        <a:pt x="365" y="207"/>
                        <a:pt x="365" y="207"/>
                        <a:pt x="365" y="207"/>
                      </a:cubicBezTo>
                      <a:cubicBezTo>
                        <a:pt x="365" y="207"/>
                        <a:pt x="365" y="207"/>
                        <a:pt x="365" y="207"/>
                      </a:cubicBezTo>
                      <a:cubicBezTo>
                        <a:pt x="366" y="207"/>
                        <a:pt x="366" y="207"/>
                        <a:pt x="366" y="207"/>
                      </a:cubicBezTo>
                      <a:cubicBezTo>
                        <a:pt x="366" y="207"/>
                        <a:pt x="367" y="208"/>
                        <a:pt x="367" y="208"/>
                      </a:cubicBezTo>
                      <a:cubicBezTo>
                        <a:pt x="368" y="209"/>
                        <a:pt x="368" y="209"/>
                        <a:pt x="368" y="209"/>
                      </a:cubicBezTo>
                      <a:cubicBezTo>
                        <a:pt x="368" y="209"/>
                        <a:pt x="369" y="209"/>
                        <a:pt x="369" y="209"/>
                      </a:cubicBezTo>
                      <a:cubicBezTo>
                        <a:pt x="370" y="209"/>
                        <a:pt x="370" y="209"/>
                        <a:pt x="370" y="209"/>
                      </a:cubicBezTo>
                      <a:cubicBezTo>
                        <a:pt x="371" y="208"/>
                        <a:pt x="371" y="208"/>
                        <a:pt x="371" y="208"/>
                      </a:cubicBezTo>
                      <a:cubicBezTo>
                        <a:pt x="371" y="208"/>
                        <a:pt x="371" y="208"/>
                        <a:pt x="371" y="208"/>
                      </a:cubicBezTo>
                      <a:cubicBezTo>
                        <a:pt x="371" y="207"/>
                        <a:pt x="371" y="207"/>
                        <a:pt x="371" y="207"/>
                      </a:cubicBezTo>
                      <a:cubicBezTo>
                        <a:pt x="371" y="207"/>
                        <a:pt x="371" y="207"/>
                        <a:pt x="371" y="208"/>
                      </a:cubicBezTo>
                      <a:cubicBezTo>
                        <a:pt x="372" y="208"/>
                        <a:pt x="372" y="208"/>
                        <a:pt x="372" y="208"/>
                      </a:cubicBezTo>
                      <a:cubicBezTo>
                        <a:pt x="373" y="208"/>
                        <a:pt x="373" y="208"/>
                        <a:pt x="373" y="208"/>
                      </a:cubicBezTo>
                      <a:cubicBezTo>
                        <a:pt x="373" y="208"/>
                        <a:pt x="374" y="208"/>
                        <a:pt x="374" y="208"/>
                      </a:cubicBezTo>
                      <a:cubicBezTo>
                        <a:pt x="375" y="208"/>
                        <a:pt x="375" y="209"/>
                        <a:pt x="375" y="209"/>
                      </a:cubicBezTo>
                      <a:cubicBezTo>
                        <a:pt x="375" y="209"/>
                        <a:pt x="376" y="209"/>
                        <a:pt x="376" y="209"/>
                      </a:cubicBezTo>
                      <a:cubicBezTo>
                        <a:pt x="377" y="209"/>
                        <a:pt x="377" y="209"/>
                        <a:pt x="377" y="209"/>
                      </a:cubicBezTo>
                      <a:cubicBezTo>
                        <a:pt x="377" y="209"/>
                        <a:pt x="377" y="208"/>
                        <a:pt x="378" y="208"/>
                      </a:cubicBezTo>
                      <a:cubicBezTo>
                        <a:pt x="378" y="208"/>
                        <a:pt x="378" y="209"/>
                        <a:pt x="379" y="209"/>
                      </a:cubicBezTo>
                      <a:cubicBezTo>
                        <a:pt x="379" y="209"/>
                        <a:pt x="379" y="209"/>
                        <a:pt x="379" y="209"/>
                      </a:cubicBezTo>
                      <a:cubicBezTo>
                        <a:pt x="379" y="210"/>
                        <a:pt x="379" y="210"/>
                        <a:pt x="379" y="210"/>
                      </a:cubicBezTo>
                      <a:cubicBezTo>
                        <a:pt x="380" y="210"/>
                        <a:pt x="380" y="210"/>
                        <a:pt x="380" y="210"/>
                      </a:cubicBezTo>
                      <a:cubicBezTo>
                        <a:pt x="381" y="211"/>
                        <a:pt x="381" y="211"/>
                        <a:pt x="381" y="211"/>
                      </a:cubicBezTo>
                      <a:cubicBezTo>
                        <a:pt x="381" y="211"/>
                        <a:pt x="381" y="211"/>
                        <a:pt x="381" y="211"/>
                      </a:cubicBezTo>
                      <a:cubicBezTo>
                        <a:pt x="381" y="211"/>
                        <a:pt x="381" y="211"/>
                        <a:pt x="381" y="211"/>
                      </a:cubicBezTo>
                      <a:cubicBezTo>
                        <a:pt x="382" y="212"/>
                        <a:pt x="382" y="212"/>
                        <a:pt x="382" y="212"/>
                      </a:cubicBezTo>
                      <a:cubicBezTo>
                        <a:pt x="382" y="212"/>
                        <a:pt x="382" y="212"/>
                        <a:pt x="382" y="212"/>
                      </a:cubicBezTo>
                      <a:cubicBezTo>
                        <a:pt x="382" y="212"/>
                        <a:pt x="382" y="212"/>
                        <a:pt x="383" y="212"/>
                      </a:cubicBezTo>
                      <a:cubicBezTo>
                        <a:pt x="383" y="212"/>
                        <a:pt x="384" y="212"/>
                        <a:pt x="384" y="212"/>
                      </a:cubicBezTo>
                      <a:cubicBezTo>
                        <a:pt x="384" y="212"/>
                        <a:pt x="384" y="212"/>
                        <a:pt x="384" y="212"/>
                      </a:cubicBezTo>
                      <a:cubicBezTo>
                        <a:pt x="384" y="212"/>
                        <a:pt x="385" y="213"/>
                        <a:pt x="385" y="213"/>
                      </a:cubicBezTo>
                      <a:cubicBezTo>
                        <a:pt x="385" y="213"/>
                        <a:pt x="385" y="212"/>
                        <a:pt x="385" y="212"/>
                      </a:cubicBezTo>
                      <a:cubicBezTo>
                        <a:pt x="385" y="211"/>
                        <a:pt x="385" y="211"/>
                        <a:pt x="385" y="211"/>
                      </a:cubicBezTo>
                      <a:cubicBezTo>
                        <a:pt x="385" y="211"/>
                        <a:pt x="386" y="211"/>
                        <a:pt x="386" y="212"/>
                      </a:cubicBezTo>
                      <a:cubicBezTo>
                        <a:pt x="385" y="212"/>
                        <a:pt x="385" y="212"/>
                        <a:pt x="385" y="212"/>
                      </a:cubicBezTo>
                      <a:cubicBezTo>
                        <a:pt x="385" y="212"/>
                        <a:pt x="385" y="212"/>
                        <a:pt x="385" y="212"/>
                      </a:cubicBezTo>
                      <a:cubicBezTo>
                        <a:pt x="385" y="212"/>
                        <a:pt x="386" y="213"/>
                        <a:pt x="386" y="213"/>
                      </a:cubicBezTo>
                      <a:cubicBezTo>
                        <a:pt x="386" y="213"/>
                        <a:pt x="386" y="213"/>
                        <a:pt x="386" y="213"/>
                      </a:cubicBezTo>
                      <a:cubicBezTo>
                        <a:pt x="386" y="213"/>
                        <a:pt x="387" y="215"/>
                        <a:pt x="388" y="215"/>
                      </a:cubicBezTo>
                      <a:cubicBezTo>
                        <a:pt x="389" y="215"/>
                        <a:pt x="389" y="217"/>
                        <a:pt x="389" y="217"/>
                      </a:cubicBezTo>
                      <a:cubicBezTo>
                        <a:pt x="389" y="218"/>
                        <a:pt x="389" y="218"/>
                        <a:pt x="389" y="219"/>
                      </a:cubicBezTo>
                      <a:cubicBezTo>
                        <a:pt x="389" y="219"/>
                        <a:pt x="390" y="220"/>
                        <a:pt x="390" y="220"/>
                      </a:cubicBezTo>
                      <a:cubicBezTo>
                        <a:pt x="390" y="220"/>
                        <a:pt x="390" y="220"/>
                        <a:pt x="390" y="220"/>
                      </a:cubicBezTo>
                      <a:cubicBezTo>
                        <a:pt x="390" y="220"/>
                        <a:pt x="390" y="220"/>
                        <a:pt x="390" y="220"/>
                      </a:cubicBezTo>
                      <a:cubicBezTo>
                        <a:pt x="390" y="220"/>
                        <a:pt x="390" y="221"/>
                        <a:pt x="390" y="221"/>
                      </a:cubicBezTo>
                      <a:cubicBezTo>
                        <a:pt x="390" y="221"/>
                        <a:pt x="392" y="222"/>
                        <a:pt x="393" y="223"/>
                      </a:cubicBezTo>
                      <a:cubicBezTo>
                        <a:pt x="394" y="223"/>
                        <a:pt x="395" y="224"/>
                        <a:pt x="396" y="224"/>
                      </a:cubicBezTo>
                      <a:cubicBezTo>
                        <a:pt x="399" y="224"/>
                        <a:pt x="401" y="224"/>
                        <a:pt x="401" y="224"/>
                      </a:cubicBezTo>
                      <a:cubicBezTo>
                        <a:pt x="402" y="224"/>
                        <a:pt x="402" y="224"/>
                        <a:pt x="402" y="224"/>
                      </a:cubicBezTo>
                      <a:cubicBezTo>
                        <a:pt x="402" y="222"/>
                        <a:pt x="402" y="222"/>
                        <a:pt x="402" y="222"/>
                      </a:cubicBezTo>
                      <a:cubicBezTo>
                        <a:pt x="402" y="222"/>
                        <a:pt x="402" y="222"/>
                        <a:pt x="402" y="222"/>
                      </a:cubicBezTo>
                      <a:cubicBezTo>
                        <a:pt x="402" y="220"/>
                        <a:pt x="402" y="220"/>
                        <a:pt x="402" y="220"/>
                      </a:cubicBezTo>
                      <a:cubicBezTo>
                        <a:pt x="402" y="220"/>
                        <a:pt x="402" y="220"/>
                        <a:pt x="402" y="220"/>
                      </a:cubicBezTo>
                      <a:cubicBezTo>
                        <a:pt x="402" y="220"/>
                        <a:pt x="402" y="220"/>
                        <a:pt x="402" y="220"/>
                      </a:cubicBezTo>
                      <a:cubicBezTo>
                        <a:pt x="402" y="220"/>
                        <a:pt x="402" y="220"/>
                        <a:pt x="402" y="219"/>
                      </a:cubicBezTo>
                      <a:cubicBezTo>
                        <a:pt x="402" y="219"/>
                        <a:pt x="402" y="218"/>
                        <a:pt x="402" y="218"/>
                      </a:cubicBezTo>
                      <a:cubicBezTo>
                        <a:pt x="402" y="218"/>
                        <a:pt x="403" y="218"/>
                        <a:pt x="403" y="218"/>
                      </a:cubicBezTo>
                      <a:cubicBezTo>
                        <a:pt x="403" y="218"/>
                        <a:pt x="403" y="218"/>
                        <a:pt x="403" y="219"/>
                      </a:cubicBezTo>
                      <a:cubicBezTo>
                        <a:pt x="403" y="222"/>
                        <a:pt x="403" y="222"/>
                        <a:pt x="403" y="222"/>
                      </a:cubicBezTo>
                      <a:cubicBezTo>
                        <a:pt x="403" y="222"/>
                        <a:pt x="403" y="222"/>
                        <a:pt x="403" y="222"/>
                      </a:cubicBezTo>
                      <a:cubicBezTo>
                        <a:pt x="404" y="224"/>
                        <a:pt x="404" y="224"/>
                        <a:pt x="404" y="224"/>
                      </a:cubicBezTo>
                      <a:cubicBezTo>
                        <a:pt x="404" y="224"/>
                        <a:pt x="404" y="224"/>
                        <a:pt x="404" y="224"/>
                      </a:cubicBezTo>
                      <a:cubicBezTo>
                        <a:pt x="406" y="223"/>
                        <a:pt x="406" y="223"/>
                        <a:pt x="406" y="223"/>
                      </a:cubicBezTo>
                      <a:cubicBezTo>
                        <a:pt x="406" y="223"/>
                        <a:pt x="406" y="223"/>
                        <a:pt x="406" y="223"/>
                      </a:cubicBezTo>
                      <a:cubicBezTo>
                        <a:pt x="406" y="223"/>
                        <a:pt x="407" y="224"/>
                        <a:pt x="407" y="224"/>
                      </a:cubicBezTo>
                      <a:cubicBezTo>
                        <a:pt x="407" y="224"/>
                        <a:pt x="407" y="224"/>
                        <a:pt x="407" y="224"/>
                      </a:cubicBezTo>
                      <a:cubicBezTo>
                        <a:pt x="407" y="225"/>
                        <a:pt x="407" y="225"/>
                        <a:pt x="407" y="225"/>
                      </a:cubicBezTo>
                      <a:cubicBezTo>
                        <a:pt x="408" y="224"/>
                        <a:pt x="408" y="224"/>
                        <a:pt x="408" y="224"/>
                      </a:cubicBezTo>
                      <a:cubicBezTo>
                        <a:pt x="408" y="224"/>
                        <a:pt x="408" y="224"/>
                        <a:pt x="408" y="224"/>
                      </a:cubicBezTo>
                      <a:cubicBezTo>
                        <a:pt x="408" y="224"/>
                        <a:pt x="408" y="224"/>
                        <a:pt x="409" y="224"/>
                      </a:cubicBezTo>
                      <a:cubicBezTo>
                        <a:pt x="409" y="224"/>
                        <a:pt x="409" y="224"/>
                        <a:pt x="409" y="224"/>
                      </a:cubicBezTo>
                      <a:cubicBezTo>
                        <a:pt x="409" y="224"/>
                        <a:pt x="410" y="224"/>
                        <a:pt x="410" y="224"/>
                      </a:cubicBezTo>
                      <a:cubicBezTo>
                        <a:pt x="411" y="223"/>
                        <a:pt x="411" y="223"/>
                        <a:pt x="411" y="223"/>
                      </a:cubicBezTo>
                      <a:cubicBezTo>
                        <a:pt x="411" y="223"/>
                        <a:pt x="411" y="223"/>
                        <a:pt x="411" y="223"/>
                      </a:cubicBezTo>
                      <a:cubicBezTo>
                        <a:pt x="410" y="223"/>
                        <a:pt x="410" y="222"/>
                        <a:pt x="410" y="222"/>
                      </a:cubicBezTo>
                      <a:cubicBezTo>
                        <a:pt x="410" y="222"/>
                        <a:pt x="409" y="222"/>
                        <a:pt x="409" y="222"/>
                      </a:cubicBezTo>
                      <a:cubicBezTo>
                        <a:pt x="409" y="222"/>
                        <a:pt x="409" y="222"/>
                        <a:pt x="409" y="222"/>
                      </a:cubicBezTo>
                      <a:cubicBezTo>
                        <a:pt x="409" y="222"/>
                        <a:pt x="408" y="222"/>
                        <a:pt x="408" y="222"/>
                      </a:cubicBezTo>
                      <a:cubicBezTo>
                        <a:pt x="408" y="222"/>
                        <a:pt x="408" y="222"/>
                        <a:pt x="408" y="222"/>
                      </a:cubicBezTo>
                      <a:cubicBezTo>
                        <a:pt x="408" y="222"/>
                        <a:pt x="408" y="222"/>
                        <a:pt x="408" y="222"/>
                      </a:cubicBezTo>
                      <a:cubicBezTo>
                        <a:pt x="408" y="222"/>
                        <a:pt x="408" y="222"/>
                        <a:pt x="408" y="222"/>
                      </a:cubicBezTo>
                      <a:cubicBezTo>
                        <a:pt x="408" y="222"/>
                        <a:pt x="408" y="221"/>
                        <a:pt x="408" y="221"/>
                      </a:cubicBezTo>
                      <a:cubicBezTo>
                        <a:pt x="408" y="221"/>
                        <a:pt x="408" y="221"/>
                        <a:pt x="409" y="221"/>
                      </a:cubicBezTo>
                      <a:cubicBezTo>
                        <a:pt x="409" y="221"/>
                        <a:pt x="409" y="221"/>
                        <a:pt x="410" y="221"/>
                      </a:cubicBezTo>
                      <a:cubicBezTo>
                        <a:pt x="410" y="221"/>
                        <a:pt x="410" y="221"/>
                        <a:pt x="410" y="221"/>
                      </a:cubicBezTo>
                      <a:cubicBezTo>
                        <a:pt x="410" y="221"/>
                        <a:pt x="409" y="221"/>
                        <a:pt x="409" y="221"/>
                      </a:cubicBezTo>
                      <a:cubicBezTo>
                        <a:pt x="410" y="221"/>
                        <a:pt x="410" y="221"/>
                        <a:pt x="410" y="221"/>
                      </a:cubicBezTo>
                      <a:cubicBezTo>
                        <a:pt x="410" y="221"/>
                        <a:pt x="410" y="221"/>
                        <a:pt x="410" y="221"/>
                      </a:cubicBezTo>
                      <a:cubicBezTo>
                        <a:pt x="409" y="220"/>
                        <a:pt x="409" y="220"/>
                        <a:pt x="409" y="220"/>
                      </a:cubicBezTo>
                      <a:cubicBezTo>
                        <a:pt x="409" y="220"/>
                        <a:pt x="409" y="220"/>
                        <a:pt x="409" y="220"/>
                      </a:cubicBezTo>
                      <a:cubicBezTo>
                        <a:pt x="409" y="220"/>
                        <a:pt x="409" y="220"/>
                        <a:pt x="409" y="220"/>
                      </a:cubicBezTo>
                      <a:cubicBezTo>
                        <a:pt x="410" y="220"/>
                        <a:pt x="410" y="220"/>
                        <a:pt x="410" y="220"/>
                      </a:cubicBezTo>
                      <a:cubicBezTo>
                        <a:pt x="410" y="220"/>
                        <a:pt x="410" y="220"/>
                        <a:pt x="410" y="220"/>
                      </a:cubicBezTo>
                      <a:cubicBezTo>
                        <a:pt x="410" y="220"/>
                        <a:pt x="409" y="220"/>
                        <a:pt x="409" y="220"/>
                      </a:cubicBezTo>
                      <a:cubicBezTo>
                        <a:pt x="409" y="220"/>
                        <a:pt x="408" y="220"/>
                        <a:pt x="408" y="220"/>
                      </a:cubicBezTo>
                      <a:cubicBezTo>
                        <a:pt x="408" y="220"/>
                        <a:pt x="408" y="220"/>
                        <a:pt x="409" y="220"/>
                      </a:cubicBezTo>
                      <a:cubicBezTo>
                        <a:pt x="409" y="220"/>
                        <a:pt x="410" y="219"/>
                        <a:pt x="410" y="219"/>
                      </a:cubicBezTo>
                      <a:cubicBezTo>
                        <a:pt x="410" y="219"/>
                        <a:pt x="409" y="219"/>
                        <a:pt x="409" y="219"/>
                      </a:cubicBezTo>
                      <a:cubicBezTo>
                        <a:pt x="409" y="219"/>
                        <a:pt x="409" y="219"/>
                        <a:pt x="408" y="219"/>
                      </a:cubicBezTo>
                      <a:cubicBezTo>
                        <a:pt x="408" y="219"/>
                        <a:pt x="408" y="219"/>
                        <a:pt x="408" y="219"/>
                      </a:cubicBezTo>
                      <a:cubicBezTo>
                        <a:pt x="407" y="219"/>
                        <a:pt x="407" y="219"/>
                        <a:pt x="407" y="219"/>
                      </a:cubicBezTo>
                      <a:cubicBezTo>
                        <a:pt x="407" y="219"/>
                        <a:pt x="407" y="219"/>
                        <a:pt x="407" y="219"/>
                      </a:cubicBezTo>
                      <a:cubicBezTo>
                        <a:pt x="408" y="219"/>
                        <a:pt x="408" y="219"/>
                        <a:pt x="408" y="219"/>
                      </a:cubicBezTo>
                      <a:cubicBezTo>
                        <a:pt x="409" y="219"/>
                        <a:pt x="409" y="219"/>
                        <a:pt x="409" y="218"/>
                      </a:cubicBezTo>
                      <a:cubicBezTo>
                        <a:pt x="409" y="218"/>
                        <a:pt x="409" y="218"/>
                        <a:pt x="409" y="218"/>
                      </a:cubicBezTo>
                      <a:cubicBezTo>
                        <a:pt x="410" y="217"/>
                        <a:pt x="410" y="217"/>
                        <a:pt x="410" y="217"/>
                      </a:cubicBezTo>
                      <a:cubicBezTo>
                        <a:pt x="410" y="217"/>
                        <a:pt x="410" y="217"/>
                        <a:pt x="410" y="217"/>
                      </a:cubicBezTo>
                      <a:cubicBezTo>
                        <a:pt x="410" y="217"/>
                        <a:pt x="410" y="217"/>
                        <a:pt x="410" y="217"/>
                      </a:cubicBezTo>
                      <a:cubicBezTo>
                        <a:pt x="410" y="217"/>
                        <a:pt x="410" y="217"/>
                        <a:pt x="410" y="217"/>
                      </a:cubicBezTo>
                      <a:cubicBezTo>
                        <a:pt x="410" y="217"/>
                        <a:pt x="409" y="217"/>
                        <a:pt x="409" y="217"/>
                      </a:cubicBezTo>
                      <a:cubicBezTo>
                        <a:pt x="409" y="217"/>
                        <a:pt x="409" y="217"/>
                        <a:pt x="409" y="217"/>
                      </a:cubicBezTo>
                      <a:cubicBezTo>
                        <a:pt x="408" y="217"/>
                        <a:pt x="408" y="217"/>
                        <a:pt x="408" y="217"/>
                      </a:cubicBezTo>
                      <a:cubicBezTo>
                        <a:pt x="408" y="217"/>
                        <a:pt x="408" y="217"/>
                        <a:pt x="408" y="217"/>
                      </a:cubicBezTo>
                      <a:cubicBezTo>
                        <a:pt x="409" y="217"/>
                        <a:pt x="409" y="217"/>
                        <a:pt x="409" y="217"/>
                      </a:cubicBezTo>
                      <a:cubicBezTo>
                        <a:pt x="409" y="216"/>
                        <a:pt x="409" y="216"/>
                        <a:pt x="409" y="216"/>
                      </a:cubicBezTo>
                      <a:cubicBezTo>
                        <a:pt x="409" y="216"/>
                        <a:pt x="409" y="216"/>
                        <a:pt x="409" y="216"/>
                      </a:cubicBezTo>
                      <a:cubicBezTo>
                        <a:pt x="407" y="216"/>
                        <a:pt x="407" y="216"/>
                        <a:pt x="407" y="216"/>
                      </a:cubicBezTo>
                      <a:cubicBezTo>
                        <a:pt x="407" y="216"/>
                        <a:pt x="407" y="217"/>
                        <a:pt x="407" y="217"/>
                      </a:cubicBezTo>
                      <a:cubicBezTo>
                        <a:pt x="407" y="217"/>
                        <a:pt x="407" y="216"/>
                        <a:pt x="407" y="216"/>
                      </a:cubicBezTo>
                      <a:cubicBezTo>
                        <a:pt x="409" y="216"/>
                        <a:pt x="409" y="216"/>
                        <a:pt x="409" y="216"/>
                      </a:cubicBezTo>
                      <a:cubicBezTo>
                        <a:pt x="409" y="216"/>
                        <a:pt x="409" y="216"/>
                        <a:pt x="409" y="216"/>
                      </a:cubicBezTo>
                      <a:cubicBezTo>
                        <a:pt x="409" y="216"/>
                        <a:pt x="409" y="215"/>
                        <a:pt x="409" y="215"/>
                      </a:cubicBezTo>
                      <a:cubicBezTo>
                        <a:pt x="409" y="215"/>
                        <a:pt x="409" y="215"/>
                        <a:pt x="409" y="215"/>
                      </a:cubicBezTo>
                      <a:cubicBezTo>
                        <a:pt x="409" y="215"/>
                        <a:pt x="409" y="215"/>
                        <a:pt x="409" y="215"/>
                      </a:cubicBezTo>
                      <a:cubicBezTo>
                        <a:pt x="409" y="215"/>
                        <a:pt x="409" y="215"/>
                        <a:pt x="409" y="215"/>
                      </a:cubicBezTo>
                      <a:cubicBezTo>
                        <a:pt x="408" y="215"/>
                        <a:pt x="408" y="215"/>
                        <a:pt x="408" y="215"/>
                      </a:cubicBezTo>
                      <a:cubicBezTo>
                        <a:pt x="408" y="216"/>
                        <a:pt x="408" y="216"/>
                        <a:pt x="408" y="216"/>
                      </a:cubicBezTo>
                      <a:cubicBezTo>
                        <a:pt x="408" y="216"/>
                        <a:pt x="408" y="216"/>
                        <a:pt x="408" y="216"/>
                      </a:cubicBezTo>
                      <a:cubicBezTo>
                        <a:pt x="408" y="215"/>
                        <a:pt x="407" y="215"/>
                        <a:pt x="407" y="215"/>
                      </a:cubicBezTo>
                      <a:cubicBezTo>
                        <a:pt x="405" y="216"/>
                        <a:pt x="405" y="216"/>
                        <a:pt x="405" y="216"/>
                      </a:cubicBezTo>
                      <a:cubicBezTo>
                        <a:pt x="405" y="216"/>
                        <a:pt x="405" y="216"/>
                        <a:pt x="405" y="216"/>
                      </a:cubicBezTo>
                      <a:cubicBezTo>
                        <a:pt x="405" y="216"/>
                        <a:pt x="404" y="215"/>
                        <a:pt x="404" y="215"/>
                      </a:cubicBezTo>
                      <a:cubicBezTo>
                        <a:pt x="404" y="215"/>
                        <a:pt x="404" y="215"/>
                        <a:pt x="404" y="215"/>
                      </a:cubicBezTo>
                      <a:cubicBezTo>
                        <a:pt x="404" y="215"/>
                        <a:pt x="405" y="215"/>
                        <a:pt x="405" y="215"/>
                      </a:cubicBezTo>
                      <a:cubicBezTo>
                        <a:pt x="405" y="215"/>
                        <a:pt x="406" y="215"/>
                        <a:pt x="406" y="215"/>
                      </a:cubicBezTo>
                      <a:cubicBezTo>
                        <a:pt x="406" y="215"/>
                        <a:pt x="406" y="215"/>
                        <a:pt x="406" y="215"/>
                      </a:cubicBezTo>
                      <a:cubicBezTo>
                        <a:pt x="408" y="214"/>
                        <a:pt x="408" y="214"/>
                        <a:pt x="408" y="214"/>
                      </a:cubicBezTo>
                      <a:cubicBezTo>
                        <a:pt x="409" y="214"/>
                        <a:pt x="409" y="214"/>
                        <a:pt x="409" y="214"/>
                      </a:cubicBezTo>
                      <a:cubicBezTo>
                        <a:pt x="409" y="214"/>
                        <a:pt x="409" y="214"/>
                        <a:pt x="409" y="214"/>
                      </a:cubicBezTo>
                      <a:cubicBezTo>
                        <a:pt x="409" y="214"/>
                        <a:pt x="409" y="214"/>
                        <a:pt x="409" y="214"/>
                      </a:cubicBezTo>
                      <a:cubicBezTo>
                        <a:pt x="408" y="214"/>
                        <a:pt x="408" y="214"/>
                        <a:pt x="408" y="214"/>
                      </a:cubicBezTo>
                      <a:cubicBezTo>
                        <a:pt x="408" y="214"/>
                        <a:pt x="408" y="213"/>
                        <a:pt x="408" y="213"/>
                      </a:cubicBezTo>
                      <a:cubicBezTo>
                        <a:pt x="408" y="213"/>
                        <a:pt x="408" y="213"/>
                        <a:pt x="408" y="213"/>
                      </a:cubicBezTo>
                      <a:cubicBezTo>
                        <a:pt x="409" y="214"/>
                        <a:pt x="409" y="214"/>
                        <a:pt x="409" y="214"/>
                      </a:cubicBezTo>
                      <a:cubicBezTo>
                        <a:pt x="409" y="214"/>
                        <a:pt x="409" y="214"/>
                        <a:pt x="409" y="214"/>
                      </a:cubicBezTo>
                      <a:cubicBezTo>
                        <a:pt x="409" y="214"/>
                        <a:pt x="409" y="214"/>
                        <a:pt x="409" y="214"/>
                      </a:cubicBezTo>
                      <a:cubicBezTo>
                        <a:pt x="409" y="214"/>
                        <a:pt x="409" y="214"/>
                        <a:pt x="409" y="213"/>
                      </a:cubicBezTo>
                      <a:cubicBezTo>
                        <a:pt x="409" y="213"/>
                        <a:pt x="409" y="213"/>
                        <a:pt x="409" y="213"/>
                      </a:cubicBezTo>
                      <a:cubicBezTo>
                        <a:pt x="409" y="213"/>
                        <a:pt x="409" y="213"/>
                        <a:pt x="409" y="213"/>
                      </a:cubicBezTo>
                      <a:cubicBezTo>
                        <a:pt x="409" y="213"/>
                        <a:pt x="409" y="212"/>
                        <a:pt x="409" y="212"/>
                      </a:cubicBezTo>
                      <a:cubicBezTo>
                        <a:pt x="408" y="212"/>
                        <a:pt x="408" y="212"/>
                        <a:pt x="408" y="212"/>
                      </a:cubicBezTo>
                      <a:cubicBezTo>
                        <a:pt x="408" y="212"/>
                        <a:pt x="408" y="213"/>
                        <a:pt x="408" y="213"/>
                      </a:cubicBezTo>
                      <a:cubicBezTo>
                        <a:pt x="408" y="213"/>
                        <a:pt x="408" y="213"/>
                        <a:pt x="408" y="213"/>
                      </a:cubicBezTo>
                      <a:cubicBezTo>
                        <a:pt x="407" y="213"/>
                        <a:pt x="407" y="213"/>
                        <a:pt x="407" y="213"/>
                      </a:cubicBezTo>
                      <a:cubicBezTo>
                        <a:pt x="407" y="213"/>
                        <a:pt x="407" y="213"/>
                        <a:pt x="407" y="213"/>
                      </a:cubicBezTo>
                      <a:cubicBezTo>
                        <a:pt x="407" y="213"/>
                        <a:pt x="407" y="212"/>
                        <a:pt x="407" y="212"/>
                      </a:cubicBezTo>
                      <a:cubicBezTo>
                        <a:pt x="407" y="212"/>
                        <a:pt x="407" y="212"/>
                        <a:pt x="407" y="212"/>
                      </a:cubicBezTo>
                      <a:cubicBezTo>
                        <a:pt x="407" y="212"/>
                        <a:pt x="407" y="212"/>
                        <a:pt x="407" y="212"/>
                      </a:cubicBezTo>
                      <a:cubicBezTo>
                        <a:pt x="407" y="212"/>
                        <a:pt x="408" y="212"/>
                        <a:pt x="408" y="212"/>
                      </a:cubicBezTo>
                      <a:cubicBezTo>
                        <a:pt x="409" y="211"/>
                        <a:pt x="409" y="211"/>
                        <a:pt x="409" y="211"/>
                      </a:cubicBezTo>
                      <a:cubicBezTo>
                        <a:pt x="409" y="211"/>
                        <a:pt x="409" y="211"/>
                        <a:pt x="410" y="211"/>
                      </a:cubicBezTo>
                      <a:cubicBezTo>
                        <a:pt x="410" y="211"/>
                        <a:pt x="410" y="211"/>
                        <a:pt x="410" y="211"/>
                      </a:cubicBezTo>
                      <a:cubicBezTo>
                        <a:pt x="410" y="211"/>
                        <a:pt x="410" y="211"/>
                        <a:pt x="409" y="211"/>
                      </a:cubicBezTo>
                      <a:cubicBezTo>
                        <a:pt x="409" y="211"/>
                        <a:pt x="409" y="211"/>
                        <a:pt x="409" y="211"/>
                      </a:cubicBezTo>
                      <a:cubicBezTo>
                        <a:pt x="409" y="211"/>
                        <a:pt x="408" y="212"/>
                        <a:pt x="408" y="212"/>
                      </a:cubicBezTo>
                      <a:cubicBezTo>
                        <a:pt x="408" y="212"/>
                        <a:pt x="408" y="211"/>
                        <a:pt x="408" y="211"/>
                      </a:cubicBezTo>
                      <a:cubicBezTo>
                        <a:pt x="409" y="211"/>
                        <a:pt x="409" y="211"/>
                        <a:pt x="409" y="211"/>
                      </a:cubicBezTo>
                      <a:cubicBezTo>
                        <a:pt x="409" y="211"/>
                        <a:pt x="409" y="211"/>
                        <a:pt x="409" y="211"/>
                      </a:cubicBezTo>
                      <a:cubicBezTo>
                        <a:pt x="409" y="211"/>
                        <a:pt x="408" y="211"/>
                        <a:pt x="408" y="211"/>
                      </a:cubicBezTo>
                      <a:cubicBezTo>
                        <a:pt x="408" y="211"/>
                        <a:pt x="408" y="211"/>
                        <a:pt x="408" y="211"/>
                      </a:cubicBezTo>
                      <a:cubicBezTo>
                        <a:pt x="408" y="211"/>
                        <a:pt x="408" y="211"/>
                        <a:pt x="408" y="211"/>
                      </a:cubicBezTo>
                      <a:cubicBezTo>
                        <a:pt x="409" y="210"/>
                        <a:pt x="409" y="210"/>
                        <a:pt x="409" y="210"/>
                      </a:cubicBezTo>
                      <a:cubicBezTo>
                        <a:pt x="409" y="210"/>
                        <a:pt x="409" y="210"/>
                        <a:pt x="409" y="210"/>
                      </a:cubicBezTo>
                      <a:cubicBezTo>
                        <a:pt x="409" y="210"/>
                        <a:pt x="408" y="210"/>
                        <a:pt x="409" y="210"/>
                      </a:cubicBezTo>
                      <a:cubicBezTo>
                        <a:pt x="409" y="210"/>
                        <a:pt x="409" y="210"/>
                        <a:pt x="409" y="210"/>
                      </a:cubicBezTo>
                      <a:cubicBezTo>
                        <a:pt x="409" y="210"/>
                        <a:pt x="409" y="210"/>
                        <a:pt x="409" y="210"/>
                      </a:cubicBezTo>
                      <a:cubicBezTo>
                        <a:pt x="409" y="210"/>
                        <a:pt x="408" y="210"/>
                        <a:pt x="408" y="210"/>
                      </a:cubicBezTo>
                      <a:cubicBezTo>
                        <a:pt x="408" y="210"/>
                        <a:pt x="408" y="210"/>
                        <a:pt x="408" y="209"/>
                      </a:cubicBezTo>
                      <a:cubicBezTo>
                        <a:pt x="408" y="209"/>
                        <a:pt x="408" y="209"/>
                        <a:pt x="408" y="209"/>
                      </a:cubicBezTo>
                      <a:cubicBezTo>
                        <a:pt x="408" y="209"/>
                        <a:pt x="408" y="209"/>
                        <a:pt x="408" y="209"/>
                      </a:cubicBezTo>
                      <a:cubicBezTo>
                        <a:pt x="408" y="209"/>
                        <a:pt x="408" y="209"/>
                        <a:pt x="408" y="209"/>
                      </a:cubicBezTo>
                      <a:cubicBezTo>
                        <a:pt x="408" y="209"/>
                        <a:pt x="408" y="209"/>
                        <a:pt x="408" y="209"/>
                      </a:cubicBezTo>
                      <a:cubicBezTo>
                        <a:pt x="408" y="209"/>
                        <a:pt x="408" y="209"/>
                        <a:pt x="407" y="209"/>
                      </a:cubicBezTo>
                      <a:cubicBezTo>
                        <a:pt x="407" y="209"/>
                        <a:pt x="407" y="209"/>
                        <a:pt x="407" y="209"/>
                      </a:cubicBezTo>
                      <a:cubicBezTo>
                        <a:pt x="407" y="209"/>
                        <a:pt x="407" y="209"/>
                        <a:pt x="407" y="209"/>
                      </a:cubicBezTo>
                      <a:cubicBezTo>
                        <a:pt x="407" y="209"/>
                        <a:pt x="407" y="209"/>
                        <a:pt x="407" y="209"/>
                      </a:cubicBezTo>
                      <a:cubicBezTo>
                        <a:pt x="407" y="209"/>
                        <a:pt x="407" y="209"/>
                        <a:pt x="407" y="209"/>
                      </a:cubicBezTo>
                      <a:cubicBezTo>
                        <a:pt x="407" y="209"/>
                        <a:pt x="406" y="209"/>
                        <a:pt x="406" y="209"/>
                      </a:cubicBezTo>
                      <a:cubicBezTo>
                        <a:pt x="404" y="211"/>
                        <a:pt x="404" y="211"/>
                        <a:pt x="404" y="211"/>
                      </a:cubicBezTo>
                      <a:cubicBezTo>
                        <a:pt x="404" y="211"/>
                        <a:pt x="404" y="211"/>
                        <a:pt x="404" y="211"/>
                      </a:cubicBezTo>
                      <a:cubicBezTo>
                        <a:pt x="404" y="212"/>
                        <a:pt x="404" y="212"/>
                        <a:pt x="404" y="212"/>
                      </a:cubicBezTo>
                      <a:cubicBezTo>
                        <a:pt x="404" y="212"/>
                        <a:pt x="403" y="212"/>
                        <a:pt x="403" y="212"/>
                      </a:cubicBezTo>
                      <a:cubicBezTo>
                        <a:pt x="403" y="212"/>
                        <a:pt x="403" y="212"/>
                        <a:pt x="403" y="212"/>
                      </a:cubicBezTo>
                      <a:cubicBezTo>
                        <a:pt x="403" y="212"/>
                        <a:pt x="403" y="211"/>
                        <a:pt x="403" y="211"/>
                      </a:cubicBezTo>
                      <a:cubicBezTo>
                        <a:pt x="403" y="210"/>
                        <a:pt x="403" y="209"/>
                        <a:pt x="403" y="209"/>
                      </a:cubicBezTo>
                      <a:cubicBezTo>
                        <a:pt x="403" y="208"/>
                        <a:pt x="403" y="208"/>
                        <a:pt x="403" y="208"/>
                      </a:cubicBezTo>
                      <a:cubicBezTo>
                        <a:pt x="403" y="208"/>
                        <a:pt x="403" y="208"/>
                        <a:pt x="403" y="208"/>
                      </a:cubicBezTo>
                      <a:cubicBezTo>
                        <a:pt x="403" y="208"/>
                        <a:pt x="403" y="208"/>
                        <a:pt x="403" y="208"/>
                      </a:cubicBezTo>
                      <a:cubicBezTo>
                        <a:pt x="403" y="208"/>
                        <a:pt x="404" y="208"/>
                        <a:pt x="404" y="208"/>
                      </a:cubicBezTo>
                      <a:cubicBezTo>
                        <a:pt x="404" y="208"/>
                        <a:pt x="404" y="207"/>
                        <a:pt x="404" y="207"/>
                      </a:cubicBezTo>
                      <a:cubicBezTo>
                        <a:pt x="405" y="207"/>
                        <a:pt x="405" y="207"/>
                        <a:pt x="405" y="207"/>
                      </a:cubicBezTo>
                      <a:cubicBezTo>
                        <a:pt x="405" y="207"/>
                        <a:pt x="405" y="208"/>
                        <a:pt x="405" y="207"/>
                      </a:cubicBezTo>
                      <a:cubicBezTo>
                        <a:pt x="405" y="207"/>
                        <a:pt x="406" y="207"/>
                        <a:pt x="406" y="207"/>
                      </a:cubicBezTo>
                      <a:cubicBezTo>
                        <a:pt x="406" y="207"/>
                        <a:pt x="406" y="207"/>
                        <a:pt x="405" y="207"/>
                      </a:cubicBezTo>
                      <a:cubicBezTo>
                        <a:pt x="405" y="207"/>
                        <a:pt x="405" y="207"/>
                        <a:pt x="405" y="207"/>
                      </a:cubicBezTo>
                      <a:cubicBezTo>
                        <a:pt x="405" y="207"/>
                        <a:pt x="405" y="207"/>
                        <a:pt x="405" y="207"/>
                      </a:cubicBezTo>
                      <a:cubicBezTo>
                        <a:pt x="406" y="206"/>
                        <a:pt x="406" y="206"/>
                        <a:pt x="406" y="206"/>
                      </a:cubicBezTo>
                      <a:cubicBezTo>
                        <a:pt x="407" y="206"/>
                        <a:pt x="407" y="206"/>
                        <a:pt x="407" y="206"/>
                      </a:cubicBezTo>
                      <a:cubicBezTo>
                        <a:pt x="407" y="206"/>
                        <a:pt x="406" y="206"/>
                        <a:pt x="407" y="206"/>
                      </a:cubicBezTo>
                      <a:cubicBezTo>
                        <a:pt x="407" y="206"/>
                        <a:pt x="407" y="206"/>
                        <a:pt x="407" y="206"/>
                      </a:cubicBezTo>
                      <a:cubicBezTo>
                        <a:pt x="407" y="206"/>
                        <a:pt x="407" y="206"/>
                        <a:pt x="407" y="206"/>
                      </a:cubicBezTo>
                      <a:cubicBezTo>
                        <a:pt x="407" y="206"/>
                        <a:pt x="407" y="206"/>
                        <a:pt x="407" y="206"/>
                      </a:cubicBezTo>
                      <a:cubicBezTo>
                        <a:pt x="406" y="206"/>
                        <a:pt x="406" y="206"/>
                        <a:pt x="406" y="206"/>
                      </a:cubicBezTo>
                      <a:cubicBezTo>
                        <a:pt x="405" y="206"/>
                        <a:pt x="405" y="206"/>
                        <a:pt x="405" y="206"/>
                      </a:cubicBezTo>
                      <a:cubicBezTo>
                        <a:pt x="405" y="206"/>
                        <a:pt x="405" y="205"/>
                        <a:pt x="405" y="205"/>
                      </a:cubicBezTo>
                      <a:cubicBezTo>
                        <a:pt x="405" y="205"/>
                        <a:pt x="405" y="205"/>
                        <a:pt x="405" y="205"/>
                      </a:cubicBezTo>
                      <a:cubicBezTo>
                        <a:pt x="405" y="205"/>
                        <a:pt x="405" y="205"/>
                        <a:pt x="405" y="205"/>
                      </a:cubicBezTo>
                      <a:cubicBezTo>
                        <a:pt x="405" y="205"/>
                        <a:pt x="405" y="205"/>
                        <a:pt x="405" y="205"/>
                      </a:cubicBezTo>
                      <a:cubicBezTo>
                        <a:pt x="405" y="205"/>
                        <a:pt x="404" y="206"/>
                        <a:pt x="404" y="206"/>
                      </a:cubicBezTo>
                      <a:cubicBezTo>
                        <a:pt x="404" y="206"/>
                        <a:pt x="404" y="206"/>
                        <a:pt x="404" y="206"/>
                      </a:cubicBezTo>
                      <a:cubicBezTo>
                        <a:pt x="404" y="206"/>
                        <a:pt x="404" y="206"/>
                        <a:pt x="404" y="207"/>
                      </a:cubicBezTo>
                      <a:cubicBezTo>
                        <a:pt x="403" y="207"/>
                        <a:pt x="403" y="207"/>
                        <a:pt x="403" y="207"/>
                      </a:cubicBezTo>
                      <a:cubicBezTo>
                        <a:pt x="403" y="207"/>
                        <a:pt x="403" y="207"/>
                        <a:pt x="403" y="207"/>
                      </a:cubicBezTo>
                      <a:cubicBezTo>
                        <a:pt x="403" y="207"/>
                        <a:pt x="402" y="207"/>
                        <a:pt x="402" y="207"/>
                      </a:cubicBezTo>
                      <a:cubicBezTo>
                        <a:pt x="402" y="207"/>
                        <a:pt x="402" y="207"/>
                        <a:pt x="402" y="207"/>
                      </a:cubicBezTo>
                      <a:cubicBezTo>
                        <a:pt x="402" y="208"/>
                        <a:pt x="402" y="208"/>
                        <a:pt x="402" y="208"/>
                      </a:cubicBezTo>
                      <a:cubicBezTo>
                        <a:pt x="402" y="208"/>
                        <a:pt x="402" y="208"/>
                        <a:pt x="402" y="208"/>
                      </a:cubicBezTo>
                      <a:cubicBezTo>
                        <a:pt x="401" y="208"/>
                        <a:pt x="401" y="208"/>
                        <a:pt x="401" y="208"/>
                      </a:cubicBezTo>
                      <a:cubicBezTo>
                        <a:pt x="401" y="207"/>
                        <a:pt x="401" y="207"/>
                        <a:pt x="401" y="207"/>
                      </a:cubicBezTo>
                      <a:cubicBezTo>
                        <a:pt x="401" y="207"/>
                        <a:pt x="401" y="207"/>
                        <a:pt x="402" y="207"/>
                      </a:cubicBezTo>
                      <a:cubicBezTo>
                        <a:pt x="403" y="205"/>
                        <a:pt x="403" y="205"/>
                        <a:pt x="403" y="205"/>
                      </a:cubicBezTo>
                      <a:cubicBezTo>
                        <a:pt x="403" y="205"/>
                        <a:pt x="403" y="205"/>
                        <a:pt x="403" y="205"/>
                      </a:cubicBezTo>
                      <a:cubicBezTo>
                        <a:pt x="403" y="205"/>
                        <a:pt x="403" y="205"/>
                        <a:pt x="403" y="205"/>
                      </a:cubicBezTo>
                      <a:cubicBezTo>
                        <a:pt x="403" y="205"/>
                        <a:pt x="403" y="205"/>
                        <a:pt x="403" y="205"/>
                      </a:cubicBezTo>
                      <a:cubicBezTo>
                        <a:pt x="403" y="205"/>
                        <a:pt x="402" y="205"/>
                        <a:pt x="402" y="205"/>
                      </a:cubicBezTo>
                      <a:cubicBezTo>
                        <a:pt x="402" y="205"/>
                        <a:pt x="402" y="205"/>
                        <a:pt x="402" y="205"/>
                      </a:cubicBezTo>
                      <a:cubicBezTo>
                        <a:pt x="401" y="206"/>
                        <a:pt x="401" y="206"/>
                        <a:pt x="401" y="206"/>
                      </a:cubicBezTo>
                      <a:cubicBezTo>
                        <a:pt x="401" y="206"/>
                        <a:pt x="401" y="206"/>
                        <a:pt x="400" y="206"/>
                      </a:cubicBezTo>
                      <a:cubicBezTo>
                        <a:pt x="400" y="206"/>
                        <a:pt x="400" y="206"/>
                        <a:pt x="400" y="206"/>
                      </a:cubicBezTo>
                      <a:cubicBezTo>
                        <a:pt x="399" y="207"/>
                        <a:pt x="399" y="207"/>
                        <a:pt x="399" y="207"/>
                      </a:cubicBezTo>
                      <a:cubicBezTo>
                        <a:pt x="399" y="207"/>
                        <a:pt x="398" y="207"/>
                        <a:pt x="398" y="207"/>
                      </a:cubicBezTo>
                      <a:cubicBezTo>
                        <a:pt x="398" y="207"/>
                        <a:pt x="398" y="207"/>
                        <a:pt x="398" y="207"/>
                      </a:cubicBezTo>
                      <a:cubicBezTo>
                        <a:pt x="398" y="207"/>
                        <a:pt x="398" y="207"/>
                        <a:pt x="398" y="207"/>
                      </a:cubicBezTo>
                      <a:cubicBezTo>
                        <a:pt x="398" y="207"/>
                        <a:pt x="400" y="205"/>
                        <a:pt x="401" y="205"/>
                      </a:cubicBezTo>
                      <a:cubicBezTo>
                        <a:pt x="401" y="204"/>
                        <a:pt x="401" y="204"/>
                        <a:pt x="401" y="204"/>
                      </a:cubicBezTo>
                      <a:cubicBezTo>
                        <a:pt x="401" y="204"/>
                        <a:pt x="401" y="204"/>
                        <a:pt x="401" y="204"/>
                      </a:cubicBezTo>
                      <a:cubicBezTo>
                        <a:pt x="402" y="204"/>
                        <a:pt x="402" y="204"/>
                        <a:pt x="402" y="204"/>
                      </a:cubicBezTo>
                      <a:cubicBezTo>
                        <a:pt x="402" y="204"/>
                        <a:pt x="403" y="204"/>
                        <a:pt x="403" y="204"/>
                      </a:cubicBezTo>
                      <a:cubicBezTo>
                        <a:pt x="403" y="204"/>
                        <a:pt x="403" y="203"/>
                        <a:pt x="403" y="203"/>
                      </a:cubicBezTo>
                      <a:cubicBezTo>
                        <a:pt x="403" y="203"/>
                        <a:pt x="403" y="203"/>
                        <a:pt x="402" y="203"/>
                      </a:cubicBezTo>
                      <a:cubicBezTo>
                        <a:pt x="399" y="202"/>
                        <a:pt x="399" y="202"/>
                        <a:pt x="399" y="202"/>
                      </a:cubicBezTo>
                      <a:cubicBezTo>
                        <a:pt x="399" y="202"/>
                        <a:pt x="399" y="202"/>
                        <a:pt x="399" y="202"/>
                      </a:cubicBezTo>
                      <a:cubicBezTo>
                        <a:pt x="399" y="202"/>
                        <a:pt x="397" y="201"/>
                        <a:pt x="397" y="201"/>
                      </a:cubicBezTo>
                      <a:cubicBezTo>
                        <a:pt x="397" y="201"/>
                        <a:pt x="398" y="201"/>
                        <a:pt x="398" y="201"/>
                      </a:cubicBezTo>
                      <a:cubicBezTo>
                        <a:pt x="398" y="201"/>
                        <a:pt x="397" y="200"/>
                        <a:pt x="397" y="200"/>
                      </a:cubicBezTo>
                      <a:cubicBezTo>
                        <a:pt x="394" y="199"/>
                        <a:pt x="394" y="199"/>
                        <a:pt x="394" y="199"/>
                      </a:cubicBezTo>
                      <a:cubicBezTo>
                        <a:pt x="394" y="199"/>
                        <a:pt x="394" y="199"/>
                        <a:pt x="394" y="199"/>
                      </a:cubicBezTo>
                      <a:cubicBezTo>
                        <a:pt x="392" y="200"/>
                        <a:pt x="392" y="200"/>
                        <a:pt x="392" y="200"/>
                      </a:cubicBezTo>
                      <a:cubicBezTo>
                        <a:pt x="392" y="200"/>
                        <a:pt x="392" y="200"/>
                        <a:pt x="392" y="200"/>
                      </a:cubicBezTo>
                      <a:cubicBezTo>
                        <a:pt x="392" y="200"/>
                        <a:pt x="392" y="200"/>
                        <a:pt x="392" y="200"/>
                      </a:cubicBezTo>
                      <a:cubicBezTo>
                        <a:pt x="393" y="199"/>
                        <a:pt x="393" y="199"/>
                        <a:pt x="393" y="199"/>
                      </a:cubicBezTo>
                      <a:cubicBezTo>
                        <a:pt x="393" y="199"/>
                        <a:pt x="393" y="199"/>
                        <a:pt x="393" y="199"/>
                      </a:cubicBezTo>
                      <a:cubicBezTo>
                        <a:pt x="393" y="199"/>
                        <a:pt x="393" y="198"/>
                        <a:pt x="393" y="198"/>
                      </a:cubicBezTo>
                      <a:cubicBezTo>
                        <a:pt x="393" y="198"/>
                        <a:pt x="393" y="198"/>
                        <a:pt x="393" y="198"/>
                      </a:cubicBezTo>
                      <a:cubicBezTo>
                        <a:pt x="392" y="198"/>
                        <a:pt x="392" y="199"/>
                        <a:pt x="392" y="199"/>
                      </a:cubicBezTo>
                      <a:cubicBezTo>
                        <a:pt x="392" y="199"/>
                        <a:pt x="391" y="198"/>
                        <a:pt x="391" y="198"/>
                      </a:cubicBezTo>
                      <a:cubicBezTo>
                        <a:pt x="391" y="198"/>
                        <a:pt x="392" y="198"/>
                        <a:pt x="392" y="198"/>
                      </a:cubicBezTo>
                      <a:cubicBezTo>
                        <a:pt x="392" y="198"/>
                        <a:pt x="392" y="198"/>
                        <a:pt x="392" y="198"/>
                      </a:cubicBezTo>
                      <a:cubicBezTo>
                        <a:pt x="392" y="198"/>
                        <a:pt x="392" y="198"/>
                        <a:pt x="392" y="198"/>
                      </a:cubicBezTo>
                      <a:cubicBezTo>
                        <a:pt x="392" y="198"/>
                        <a:pt x="392" y="198"/>
                        <a:pt x="392" y="198"/>
                      </a:cubicBezTo>
                      <a:cubicBezTo>
                        <a:pt x="392" y="198"/>
                        <a:pt x="391" y="198"/>
                        <a:pt x="391" y="198"/>
                      </a:cubicBezTo>
                      <a:cubicBezTo>
                        <a:pt x="391" y="198"/>
                        <a:pt x="391" y="197"/>
                        <a:pt x="391" y="197"/>
                      </a:cubicBezTo>
                      <a:cubicBezTo>
                        <a:pt x="390" y="197"/>
                        <a:pt x="390" y="197"/>
                        <a:pt x="390" y="197"/>
                      </a:cubicBezTo>
                      <a:cubicBezTo>
                        <a:pt x="390" y="197"/>
                        <a:pt x="390" y="197"/>
                        <a:pt x="390" y="197"/>
                      </a:cubicBezTo>
                      <a:cubicBezTo>
                        <a:pt x="390" y="197"/>
                        <a:pt x="389" y="197"/>
                        <a:pt x="389" y="197"/>
                      </a:cubicBezTo>
                      <a:cubicBezTo>
                        <a:pt x="388" y="197"/>
                        <a:pt x="388" y="197"/>
                        <a:pt x="388" y="197"/>
                      </a:cubicBezTo>
                      <a:cubicBezTo>
                        <a:pt x="388" y="197"/>
                        <a:pt x="388" y="197"/>
                        <a:pt x="388" y="197"/>
                      </a:cubicBezTo>
                      <a:cubicBezTo>
                        <a:pt x="388" y="197"/>
                        <a:pt x="388" y="196"/>
                        <a:pt x="387" y="196"/>
                      </a:cubicBezTo>
                      <a:cubicBezTo>
                        <a:pt x="387" y="196"/>
                        <a:pt x="387" y="196"/>
                        <a:pt x="387" y="196"/>
                      </a:cubicBezTo>
                      <a:cubicBezTo>
                        <a:pt x="386" y="196"/>
                        <a:pt x="386" y="196"/>
                        <a:pt x="386" y="196"/>
                      </a:cubicBezTo>
                      <a:cubicBezTo>
                        <a:pt x="386" y="195"/>
                        <a:pt x="386" y="195"/>
                        <a:pt x="385" y="195"/>
                      </a:cubicBezTo>
                      <a:cubicBezTo>
                        <a:pt x="385" y="195"/>
                        <a:pt x="385" y="196"/>
                        <a:pt x="384" y="195"/>
                      </a:cubicBezTo>
                      <a:cubicBezTo>
                        <a:pt x="384" y="195"/>
                        <a:pt x="384" y="195"/>
                        <a:pt x="384" y="195"/>
                      </a:cubicBezTo>
                      <a:cubicBezTo>
                        <a:pt x="384" y="195"/>
                        <a:pt x="384" y="195"/>
                        <a:pt x="384" y="195"/>
                      </a:cubicBezTo>
                      <a:cubicBezTo>
                        <a:pt x="383" y="195"/>
                        <a:pt x="383" y="195"/>
                        <a:pt x="383" y="195"/>
                      </a:cubicBezTo>
                      <a:cubicBezTo>
                        <a:pt x="383" y="196"/>
                        <a:pt x="383" y="196"/>
                        <a:pt x="383" y="196"/>
                      </a:cubicBezTo>
                      <a:cubicBezTo>
                        <a:pt x="383" y="196"/>
                        <a:pt x="383" y="196"/>
                        <a:pt x="383" y="196"/>
                      </a:cubicBezTo>
                      <a:cubicBezTo>
                        <a:pt x="382" y="196"/>
                        <a:pt x="382" y="196"/>
                        <a:pt x="382" y="196"/>
                      </a:cubicBezTo>
                      <a:cubicBezTo>
                        <a:pt x="382" y="196"/>
                        <a:pt x="382" y="196"/>
                        <a:pt x="382" y="196"/>
                      </a:cubicBezTo>
                      <a:cubicBezTo>
                        <a:pt x="382" y="196"/>
                        <a:pt x="381" y="196"/>
                        <a:pt x="381" y="196"/>
                      </a:cubicBezTo>
                      <a:cubicBezTo>
                        <a:pt x="381" y="196"/>
                        <a:pt x="381" y="197"/>
                        <a:pt x="380" y="197"/>
                      </a:cubicBezTo>
                      <a:cubicBezTo>
                        <a:pt x="380" y="197"/>
                        <a:pt x="380" y="197"/>
                        <a:pt x="380" y="197"/>
                      </a:cubicBezTo>
                      <a:cubicBezTo>
                        <a:pt x="379" y="198"/>
                        <a:pt x="379" y="199"/>
                        <a:pt x="379" y="199"/>
                      </a:cubicBezTo>
                      <a:cubicBezTo>
                        <a:pt x="379" y="199"/>
                        <a:pt x="379" y="199"/>
                        <a:pt x="379" y="199"/>
                      </a:cubicBezTo>
                      <a:cubicBezTo>
                        <a:pt x="379" y="199"/>
                        <a:pt x="379" y="199"/>
                        <a:pt x="379" y="200"/>
                      </a:cubicBezTo>
                      <a:cubicBezTo>
                        <a:pt x="379" y="200"/>
                        <a:pt x="379" y="200"/>
                        <a:pt x="379" y="200"/>
                      </a:cubicBezTo>
                      <a:cubicBezTo>
                        <a:pt x="379" y="200"/>
                        <a:pt x="379" y="200"/>
                        <a:pt x="379" y="200"/>
                      </a:cubicBezTo>
                      <a:cubicBezTo>
                        <a:pt x="379" y="201"/>
                        <a:pt x="379" y="201"/>
                        <a:pt x="379" y="201"/>
                      </a:cubicBezTo>
                      <a:cubicBezTo>
                        <a:pt x="379" y="201"/>
                        <a:pt x="379" y="201"/>
                        <a:pt x="379" y="201"/>
                      </a:cubicBezTo>
                      <a:cubicBezTo>
                        <a:pt x="378" y="201"/>
                        <a:pt x="378" y="201"/>
                        <a:pt x="378" y="201"/>
                      </a:cubicBezTo>
                      <a:cubicBezTo>
                        <a:pt x="378" y="201"/>
                        <a:pt x="378" y="201"/>
                        <a:pt x="378" y="201"/>
                      </a:cubicBezTo>
                      <a:cubicBezTo>
                        <a:pt x="378" y="201"/>
                        <a:pt x="378" y="200"/>
                        <a:pt x="378" y="200"/>
                      </a:cubicBezTo>
                      <a:cubicBezTo>
                        <a:pt x="378" y="200"/>
                        <a:pt x="379" y="200"/>
                        <a:pt x="379" y="200"/>
                      </a:cubicBezTo>
                      <a:cubicBezTo>
                        <a:pt x="379" y="199"/>
                        <a:pt x="379" y="199"/>
                        <a:pt x="379" y="199"/>
                      </a:cubicBezTo>
                      <a:cubicBezTo>
                        <a:pt x="379" y="199"/>
                        <a:pt x="378" y="199"/>
                        <a:pt x="379" y="198"/>
                      </a:cubicBezTo>
                      <a:cubicBezTo>
                        <a:pt x="379" y="198"/>
                        <a:pt x="380" y="196"/>
                        <a:pt x="380" y="196"/>
                      </a:cubicBezTo>
                      <a:cubicBezTo>
                        <a:pt x="381" y="196"/>
                        <a:pt x="381" y="196"/>
                        <a:pt x="381" y="196"/>
                      </a:cubicBezTo>
                      <a:cubicBezTo>
                        <a:pt x="381" y="196"/>
                        <a:pt x="381" y="196"/>
                        <a:pt x="380" y="196"/>
                      </a:cubicBezTo>
                      <a:cubicBezTo>
                        <a:pt x="380" y="196"/>
                        <a:pt x="380" y="196"/>
                        <a:pt x="380" y="196"/>
                      </a:cubicBezTo>
                      <a:cubicBezTo>
                        <a:pt x="380" y="196"/>
                        <a:pt x="379" y="195"/>
                        <a:pt x="379" y="195"/>
                      </a:cubicBezTo>
                      <a:cubicBezTo>
                        <a:pt x="377" y="196"/>
                        <a:pt x="377" y="196"/>
                        <a:pt x="377" y="196"/>
                      </a:cubicBezTo>
                      <a:cubicBezTo>
                        <a:pt x="376" y="196"/>
                        <a:pt x="376" y="196"/>
                        <a:pt x="376" y="196"/>
                      </a:cubicBezTo>
                      <a:cubicBezTo>
                        <a:pt x="376" y="196"/>
                        <a:pt x="376" y="196"/>
                        <a:pt x="375" y="196"/>
                      </a:cubicBezTo>
                      <a:cubicBezTo>
                        <a:pt x="375" y="196"/>
                        <a:pt x="375" y="196"/>
                        <a:pt x="375" y="196"/>
                      </a:cubicBezTo>
                      <a:cubicBezTo>
                        <a:pt x="374" y="196"/>
                        <a:pt x="373" y="196"/>
                        <a:pt x="373" y="196"/>
                      </a:cubicBezTo>
                      <a:cubicBezTo>
                        <a:pt x="373" y="196"/>
                        <a:pt x="372" y="196"/>
                        <a:pt x="372" y="196"/>
                      </a:cubicBezTo>
                      <a:cubicBezTo>
                        <a:pt x="372" y="196"/>
                        <a:pt x="372" y="196"/>
                        <a:pt x="372" y="196"/>
                      </a:cubicBezTo>
                      <a:cubicBezTo>
                        <a:pt x="372" y="196"/>
                        <a:pt x="373" y="196"/>
                        <a:pt x="374" y="196"/>
                      </a:cubicBezTo>
                      <a:cubicBezTo>
                        <a:pt x="375" y="195"/>
                        <a:pt x="375" y="195"/>
                        <a:pt x="376" y="195"/>
                      </a:cubicBezTo>
                      <a:cubicBezTo>
                        <a:pt x="376" y="195"/>
                        <a:pt x="377" y="195"/>
                        <a:pt x="377" y="195"/>
                      </a:cubicBezTo>
                      <a:cubicBezTo>
                        <a:pt x="377" y="195"/>
                        <a:pt x="378" y="195"/>
                        <a:pt x="378" y="195"/>
                      </a:cubicBezTo>
                      <a:cubicBezTo>
                        <a:pt x="379" y="195"/>
                        <a:pt x="380" y="195"/>
                        <a:pt x="382" y="195"/>
                      </a:cubicBezTo>
                      <a:cubicBezTo>
                        <a:pt x="382" y="195"/>
                        <a:pt x="382" y="195"/>
                        <a:pt x="382" y="195"/>
                      </a:cubicBezTo>
                      <a:cubicBezTo>
                        <a:pt x="383" y="195"/>
                        <a:pt x="383" y="195"/>
                        <a:pt x="383" y="195"/>
                      </a:cubicBezTo>
                      <a:cubicBezTo>
                        <a:pt x="383" y="195"/>
                        <a:pt x="383" y="195"/>
                        <a:pt x="383" y="195"/>
                      </a:cubicBezTo>
                      <a:cubicBezTo>
                        <a:pt x="383" y="195"/>
                        <a:pt x="384" y="195"/>
                        <a:pt x="384" y="195"/>
                      </a:cubicBezTo>
                      <a:cubicBezTo>
                        <a:pt x="384" y="194"/>
                        <a:pt x="385" y="194"/>
                        <a:pt x="385" y="194"/>
                      </a:cubicBezTo>
                      <a:cubicBezTo>
                        <a:pt x="385" y="194"/>
                        <a:pt x="385" y="194"/>
                        <a:pt x="385" y="194"/>
                      </a:cubicBezTo>
                      <a:cubicBezTo>
                        <a:pt x="386" y="194"/>
                        <a:pt x="385" y="193"/>
                        <a:pt x="385" y="192"/>
                      </a:cubicBezTo>
                      <a:cubicBezTo>
                        <a:pt x="384" y="192"/>
                        <a:pt x="385" y="191"/>
                        <a:pt x="385" y="191"/>
                      </a:cubicBezTo>
                      <a:cubicBezTo>
                        <a:pt x="385" y="191"/>
                        <a:pt x="385" y="191"/>
                        <a:pt x="385" y="191"/>
                      </a:cubicBezTo>
                      <a:cubicBezTo>
                        <a:pt x="384" y="191"/>
                        <a:pt x="384" y="191"/>
                        <a:pt x="384" y="191"/>
                      </a:cubicBezTo>
                      <a:cubicBezTo>
                        <a:pt x="384" y="191"/>
                        <a:pt x="383" y="191"/>
                        <a:pt x="383" y="191"/>
                      </a:cubicBezTo>
                      <a:cubicBezTo>
                        <a:pt x="383" y="191"/>
                        <a:pt x="383" y="191"/>
                        <a:pt x="383" y="191"/>
                      </a:cubicBezTo>
                      <a:cubicBezTo>
                        <a:pt x="382" y="191"/>
                        <a:pt x="382" y="190"/>
                        <a:pt x="382" y="190"/>
                      </a:cubicBezTo>
                      <a:cubicBezTo>
                        <a:pt x="381" y="190"/>
                        <a:pt x="381" y="190"/>
                        <a:pt x="381" y="190"/>
                      </a:cubicBezTo>
                      <a:cubicBezTo>
                        <a:pt x="381" y="190"/>
                        <a:pt x="380" y="189"/>
                        <a:pt x="380" y="189"/>
                      </a:cubicBezTo>
                      <a:cubicBezTo>
                        <a:pt x="380" y="189"/>
                        <a:pt x="380" y="189"/>
                        <a:pt x="380" y="189"/>
                      </a:cubicBezTo>
                      <a:cubicBezTo>
                        <a:pt x="379" y="189"/>
                        <a:pt x="379" y="189"/>
                        <a:pt x="379" y="189"/>
                      </a:cubicBezTo>
                      <a:cubicBezTo>
                        <a:pt x="379" y="189"/>
                        <a:pt x="379" y="189"/>
                        <a:pt x="379" y="189"/>
                      </a:cubicBezTo>
                      <a:cubicBezTo>
                        <a:pt x="379" y="189"/>
                        <a:pt x="378" y="189"/>
                        <a:pt x="378" y="189"/>
                      </a:cubicBezTo>
                      <a:cubicBezTo>
                        <a:pt x="378" y="189"/>
                        <a:pt x="378" y="189"/>
                        <a:pt x="378" y="189"/>
                      </a:cubicBezTo>
                      <a:cubicBezTo>
                        <a:pt x="378" y="189"/>
                        <a:pt x="377" y="189"/>
                        <a:pt x="377" y="190"/>
                      </a:cubicBezTo>
                      <a:cubicBezTo>
                        <a:pt x="377" y="190"/>
                        <a:pt x="373" y="191"/>
                        <a:pt x="373" y="191"/>
                      </a:cubicBezTo>
                      <a:cubicBezTo>
                        <a:pt x="373" y="191"/>
                        <a:pt x="373" y="191"/>
                        <a:pt x="373" y="191"/>
                      </a:cubicBezTo>
                      <a:cubicBezTo>
                        <a:pt x="371" y="192"/>
                        <a:pt x="371" y="192"/>
                        <a:pt x="371" y="192"/>
                      </a:cubicBezTo>
                      <a:cubicBezTo>
                        <a:pt x="371" y="193"/>
                        <a:pt x="371" y="193"/>
                        <a:pt x="371" y="193"/>
                      </a:cubicBezTo>
                      <a:cubicBezTo>
                        <a:pt x="371" y="193"/>
                        <a:pt x="371" y="193"/>
                        <a:pt x="371" y="193"/>
                      </a:cubicBezTo>
                      <a:cubicBezTo>
                        <a:pt x="371" y="193"/>
                        <a:pt x="371" y="193"/>
                        <a:pt x="371" y="193"/>
                      </a:cubicBezTo>
                      <a:cubicBezTo>
                        <a:pt x="372" y="191"/>
                        <a:pt x="372" y="191"/>
                        <a:pt x="372" y="191"/>
                      </a:cubicBezTo>
                      <a:cubicBezTo>
                        <a:pt x="372" y="190"/>
                        <a:pt x="372" y="190"/>
                        <a:pt x="372" y="190"/>
                      </a:cubicBezTo>
                      <a:cubicBezTo>
                        <a:pt x="369" y="191"/>
                        <a:pt x="369" y="191"/>
                        <a:pt x="369" y="191"/>
                      </a:cubicBezTo>
                      <a:cubicBezTo>
                        <a:pt x="369" y="191"/>
                        <a:pt x="369" y="191"/>
                        <a:pt x="369" y="191"/>
                      </a:cubicBezTo>
                      <a:cubicBezTo>
                        <a:pt x="368" y="191"/>
                        <a:pt x="368" y="191"/>
                        <a:pt x="369" y="191"/>
                      </a:cubicBezTo>
                      <a:cubicBezTo>
                        <a:pt x="371" y="190"/>
                        <a:pt x="371" y="190"/>
                        <a:pt x="371" y="190"/>
                      </a:cubicBezTo>
                      <a:cubicBezTo>
                        <a:pt x="371" y="190"/>
                        <a:pt x="371" y="190"/>
                        <a:pt x="371" y="190"/>
                      </a:cubicBezTo>
                      <a:cubicBezTo>
                        <a:pt x="371" y="190"/>
                        <a:pt x="371" y="190"/>
                        <a:pt x="371" y="190"/>
                      </a:cubicBezTo>
                      <a:cubicBezTo>
                        <a:pt x="369" y="189"/>
                        <a:pt x="369" y="189"/>
                        <a:pt x="369" y="189"/>
                      </a:cubicBezTo>
                      <a:cubicBezTo>
                        <a:pt x="369" y="189"/>
                        <a:pt x="369" y="189"/>
                        <a:pt x="369" y="189"/>
                      </a:cubicBezTo>
                      <a:cubicBezTo>
                        <a:pt x="369" y="189"/>
                        <a:pt x="368" y="189"/>
                        <a:pt x="368" y="189"/>
                      </a:cubicBezTo>
                      <a:cubicBezTo>
                        <a:pt x="368" y="189"/>
                        <a:pt x="368" y="189"/>
                        <a:pt x="368" y="189"/>
                      </a:cubicBezTo>
                      <a:cubicBezTo>
                        <a:pt x="367" y="189"/>
                        <a:pt x="367" y="189"/>
                        <a:pt x="367" y="189"/>
                      </a:cubicBezTo>
                      <a:cubicBezTo>
                        <a:pt x="367" y="189"/>
                        <a:pt x="366" y="189"/>
                        <a:pt x="366" y="189"/>
                      </a:cubicBezTo>
                      <a:cubicBezTo>
                        <a:pt x="366" y="189"/>
                        <a:pt x="366" y="189"/>
                        <a:pt x="366" y="189"/>
                      </a:cubicBezTo>
                      <a:cubicBezTo>
                        <a:pt x="365" y="190"/>
                        <a:pt x="364" y="189"/>
                        <a:pt x="364" y="189"/>
                      </a:cubicBezTo>
                      <a:cubicBezTo>
                        <a:pt x="364" y="189"/>
                        <a:pt x="363" y="189"/>
                        <a:pt x="363" y="189"/>
                      </a:cubicBezTo>
                      <a:cubicBezTo>
                        <a:pt x="363" y="189"/>
                        <a:pt x="364" y="189"/>
                        <a:pt x="364" y="189"/>
                      </a:cubicBezTo>
                      <a:cubicBezTo>
                        <a:pt x="366" y="189"/>
                        <a:pt x="366" y="189"/>
                        <a:pt x="366" y="189"/>
                      </a:cubicBezTo>
                      <a:cubicBezTo>
                        <a:pt x="366" y="189"/>
                        <a:pt x="366" y="189"/>
                        <a:pt x="366" y="189"/>
                      </a:cubicBezTo>
                      <a:cubicBezTo>
                        <a:pt x="366" y="189"/>
                        <a:pt x="366" y="189"/>
                        <a:pt x="366" y="189"/>
                      </a:cubicBezTo>
                      <a:cubicBezTo>
                        <a:pt x="366" y="189"/>
                        <a:pt x="367" y="189"/>
                        <a:pt x="367" y="189"/>
                      </a:cubicBezTo>
                      <a:cubicBezTo>
                        <a:pt x="368" y="188"/>
                        <a:pt x="368" y="188"/>
                        <a:pt x="368" y="188"/>
                      </a:cubicBezTo>
                      <a:cubicBezTo>
                        <a:pt x="369" y="188"/>
                        <a:pt x="369" y="188"/>
                        <a:pt x="369" y="188"/>
                      </a:cubicBezTo>
                      <a:cubicBezTo>
                        <a:pt x="369" y="188"/>
                        <a:pt x="370" y="189"/>
                        <a:pt x="370" y="189"/>
                      </a:cubicBezTo>
                      <a:cubicBezTo>
                        <a:pt x="371" y="189"/>
                        <a:pt x="372" y="190"/>
                        <a:pt x="372" y="190"/>
                      </a:cubicBezTo>
                      <a:cubicBezTo>
                        <a:pt x="372" y="190"/>
                        <a:pt x="372" y="190"/>
                        <a:pt x="372" y="190"/>
                      </a:cubicBezTo>
                      <a:cubicBezTo>
                        <a:pt x="372" y="190"/>
                        <a:pt x="375" y="190"/>
                        <a:pt x="375" y="189"/>
                      </a:cubicBezTo>
                      <a:cubicBezTo>
                        <a:pt x="376" y="189"/>
                        <a:pt x="376" y="189"/>
                        <a:pt x="376" y="189"/>
                      </a:cubicBezTo>
                      <a:cubicBezTo>
                        <a:pt x="376" y="189"/>
                        <a:pt x="376" y="189"/>
                        <a:pt x="376" y="189"/>
                      </a:cubicBezTo>
                      <a:cubicBezTo>
                        <a:pt x="376" y="188"/>
                        <a:pt x="376" y="188"/>
                        <a:pt x="376" y="188"/>
                      </a:cubicBezTo>
                      <a:cubicBezTo>
                        <a:pt x="377" y="188"/>
                        <a:pt x="377" y="188"/>
                        <a:pt x="377" y="188"/>
                      </a:cubicBezTo>
                      <a:cubicBezTo>
                        <a:pt x="377" y="188"/>
                        <a:pt x="377" y="188"/>
                        <a:pt x="378" y="188"/>
                      </a:cubicBezTo>
                      <a:cubicBezTo>
                        <a:pt x="378" y="188"/>
                        <a:pt x="379" y="188"/>
                        <a:pt x="380" y="188"/>
                      </a:cubicBezTo>
                      <a:cubicBezTo>
                        <a:pt x="380" y="188"/>
                        <a:pt x="383" y="187"/>
                        <a:pt x="383" y="186"/>
                      </a:cubicBezTo>
                      <a:cubicBezTo>
                        <a:pt x="382" y="186"/>
                        <a:pt x="382" y="185"/>
                        <a:pt x="382" y="185"/>
                      </a:cubicBezTo>
                      <a:cubicBezTo>
                        <a:pt x="382" y="185"/>
                        <a:pt x="382" y="185"/>
                        <a:pt x="381" y="185"/>
                      </a:cubicBezTo>
                      <a:cubicBezTo>
                        <a:pt x="381" y="185"/>
                        <a:pt x="381" y="185"/>
                        <a:pt x="381" y="185"/>
                      </a:cubicBezTo>
                      <a:cubicBezTo>
                        <a:pt x="380" y="185"/>
                        <a:pt x="380" y="185"/>
                        <a:pt x="380" y="185"/>
                      </a:cubicBezTo>
                      <a:cubicBezTo>
                        <a:pt x="380" y="185"/>
                        <a:pt x="380" y="185"/>
                        <a:pt x="379" y="185"/>
                      </a:cubicBezTo>
                      <a:cubicBezTo>
                        <a:pt x="378" y="185"/>
                        <a:pt x="378" y="185"/>
                        <a:pt x="378" y="184"/>
                      </a:cubicBezTo>
                      <a:cubicBezTo>
                        <a:pt x="377" y="184"/>
                        <a:pt x="377" y="184"/>
                        <a:pt x="377" y="184"/>
                      </a:cubicBezTo>
                      <a:cubicBezTo>
                        <a:pt x="377" y="185"/>
                        <a:pt x="377" y="185"/>
                        <a:pt x="377" y="184"/>
                      </a:cubicBezTo>
                      <a:cubicBezTo>
                        <a:pt x="377" y="184"/>
                        <a:pt x="377" y="184"/>
                        <a:pt x="377" y="184"/>
                      </a:cubicBezTo>
                      <a:cubicBezTo>
                        <a:pt x="376" y="184"/>
                        <a:pt x="376" y="184"/>
                        <a:pt x="376" y="184"/>
                      </a:cubicBezTo>
                      <a:cubicBezTo>
                        <a:pt x="376" y="184"/>
                        <a:pt x="376" y="184"/>
                        <a:pt x="376" y="184"/>
                      </a:cubicBezTo>
                      <a:cubicBezTo>
                        <a:pt x="376" y="184"/>
                        <a:pt x="375" y="183"/>
                        <a:pt x="375" y="184"/>
                      </a:cubicBezTo>
                      <a:cubicBezTo>
                        <a:pt x="375" y="183"/>
                        <a:pt x="375" y="183"/>
                        <a:pt x="375" y="183"/>
                      </a:cubicBezTo>
                      <a:cubicBezTo>
                        <a:pt x="374" y="183"/>
                        <a:pt x="374" y="183"/>
                        <a:pt x="374" y="183"/>
                      </a:cubicBezTo>
                      <a:cubicBezTo>
                        <a:pt x="374" y="183"/>
                        <a:pt x="373" y="183"/>
                        <a:pt x="373" y="183"/>
                      </a:cubicBezTo>
                      <a:cubicBezTo>
                        <a:pt x="372" y="184"/>
                        <a:pt x="371" y="183"/>
                        <a:pt x="371" y="183"/>
                      </a:cubicBezTo>
                      <a:cubicBezTo>
                        <a:pt x="371" y="183"/>
                        <a:pt x="371" y="184"/>
                        <a:pt x="371" y="184"/>
                      </a:cubicBezTo>
                      <a:cubicBezTo>
                        <a:pt x="371" y="184"/>
                        <a:pt x="371" y="184"/>
                        <a:pt x="370" y="184"/>
                      </a:cubicBezTo>
                      <a:cubicBezTo>
                        <a:pt x="370" y="185"/>
                        <a:pt x="369" y="185"/>
                        <a:pt x="369" y="185"/>
                      </a:cubicBezTo>
                      <a:cubicBezTo>
                        <a:pt x="369" y="185"/>
                        <a:pt x="369" y="185"/>
                        <a:pt x="369" y="185"/>
                      </a:cubicBezTo>
                      <a:cubicBezTo>
                        <a:pt x="365" y="184"/>
                        <a:pt x="365" y="184"/>
                        <a:pt x="365" y="184"/>
                      </a:cubicBezTo>
                      <a:cubicBezTo>
                        <a:pt x="365" y="184"/>
                        <a:pt x="364" y="184"/>
                        <a:pt x="364" y="184"/>
                      </a:cubicBezTo>
                      <a:cubicBezTo>
                        <a:pt x="364" y="186"/>
                        <a:pt x="364" y="186"/>
                        <a:pt x="364" y="186"/>
                      </a:cubicBezTo>
                      <a:cubicBezTo>
                        <a:pt x="364" y="186"/>
                        <a:pt x="364" y="186"/>
                        <a:pt x="364" y="186"/>
                      </a:cubicBezTo>
                      <a:cubicBezTo>
                        <a:pt x="364" y="186"/>
                        <a:pt x="364" y="186"/>
                        <a:pt x="364" y="186"/>
                      </a:cubicBezTo>
                      <a:cubicBezTo>
                        <a:pt x="364" y="187"/>
                        <a:pt x="364" y="187"/>
                        <a:pt x="364" y="187"/>
                      </a:cubicBezTo>
                      <a:cubicBezTo>
                        <a:pt x="364" y="187"/>
                        <a:pt x="364" y="187"/>
                        <a:pt x="364" y="186"/>
                      </a:cubicBezTo>
                      <a:cubicBezTo>
                        <a:pt x="364" y="185"/>
                        <a:pt x="364" y="185"/>
                        <a:pt x="364" y="185"/>
                      </a:cubicBezTo>
                      <a:cubicBezTo>
                        <a:pt x="364" y="185"/>
                        <a:pt x="364" y="185"/>
                        <a:pt x="363" y="184"/>
                      </a:cubicBezTo>
                      <a:cubicBezTo>
                        <a:pt x="362" y="184"/>
                        <a:pt x="362" y="184"/>
                        <a:pt x="362" y="184"/>
                      </a:cubicBezTo>
                      <a:cubicBezTo>
                        <a:pt x="362" y="184"/>
                        <a:pt x="361" y="184"/>
                        <a:pt x="361" y="184"/>
                      </a:cubicBezTo>
                      <a:cubicBezTo>
                        <a:pt x="361" y="184"/>
                        <a:pt x="361" y="184"/>
                        <a:pt x="361" y="184"/>
                      </a:cubicBezTo>
                      <a:cubicBezTo>
                        <a:pt x="361" y="184"/>
                        <a:pt x="361" y="184"/>
                        <a:pt x="362" y="184"/>
                      </a:cubicBezTo>
                      <a:cubicBezTo>
                        <a:pt x="364" y="184"/>
                        <a:pt x="364" y="184"/>
                        <a:pt x="364" y="184"/>
                      </a:cubicBezTo>
                      <a:cubicBezTo>
                        <a:pt x="364" y="183"/>
                        <a:pt x="365" y="183"/>
                        <a:pt x="365" y="183"/>
                      </a:cubicBezTo>
                      <a:cubicBezTo>
                        <a:pt x="366" y="183"/>
                        <a:pt x="366" y="183"/>
                        <a:pt x="366" y="183"/>
                      </a:cubicBezTo>
                      <a:cubicBezTo>
                        <a:pt x="366" y="183"/>
                        <a:pt x="367" y="184"/>
                        <a:pt x="367" y="184"/>
                      </a:cubicBezTo>
                      <a:cubicBezTo>
                        <a:pt x="367" y="184"/>
                        <a:pt x="367" y="184"/>
                        <a:pt x="367" y="184"/>
                      </a:cubicBezTo>
                      <a:cubicBezTo>
                        <a:pt x="368" y="184"/>
                        <a:pt x="368" y="184"/>
                        <a:pt x="368" y="184"/>
                      </a:cubicBezTo>
                      <a:cubicBezTo>
                        <a:pt x="368" y="184"/>
                        <a:pt x="368" y="184"/>
                        <a:pt x="368" y="184"/>
                      </a:cubicBezTo>
                      <a:cubicBezTo>
                        <a:pt x="370" y="183"/>
                        <a:pt x="370" y="183"/>
                        <a:pt x="370" y="183"/>
                      </a:cubicBezTo>
                      <a:cubicBezTo>
                        <a:pt x="370" y="183"/>
                        <a:pt x="370" y="183"/>
                        <a:pt x="371" y="183"/>
                      </a:cubicBezTo>
                      <a:cubicBezTo>
                        <a:pt x="371" y="183"/>
                        <a:pt x="371" y="183"/>
                        <a:pt x="371" y="183"/>
                      </a:cubicBezTo>
                      <a:cubicBezTo>
                        <a:pt x="372" y="183"/>
                        <a:pt x="372" y="182"/>
                        <a:pt x="372" y="182"/>
                      </a:cubicBezTo>
                      <a:cubicBezTo>
                        <a:pt x="372" y="182"/>
                        <a:pt x="371" y="182"/>
                        <a:pt x="371" y="182"/>
                      </a:cubicBezTo>
                      <a:cubicBezTo>
                        <a:pt x="371" y="182"/>
                        <a:pt x="370" y="182"/>
                        <a:pt x="370" y="182"/>
                      </a:cubicBezTo>
                      <a:cubicBezTo>
                        <a:pt x="369" y="182"/>
                        <a:pt x="369" y="182"/>
                        <a:pt x="369" y="182"/>
                      </a:cubicBezTo>
                      <a:cubicBezTo>
                        <a:pt x="369" y="182"/>
                        <a:pt x="368" y="181"/>
                        <a:pt x="367" y="181"/>
                      </a:cubicBezTo>
                      <a:cubicBezTo>
                        <a:pt x="367" y="181"/>
                        <a:pt x="367" y="181"/>
                        <a:pt x="366" y="181"/>
                      </a:cubicBezTo>
                      <a:cubicBezTo>
                        <a:pt x="365" y="181"/>
                        <a:pt x="364" y="180"/>
                        <a:pt x="364" y="180"/>
                      </a:cubicBezTo>
                      <a:cubicBezTo>
                        <a:pt x="364" y="179"/>
                        <a:pt x="364" y="179"/>
                        <a:pt x="364" y="179"/>
                      </a:cubicBezTo>
                      <a:cubicBezTo>
                        <a:pt x="364" y="179"/>
                        <a:pt x="363" y="179"/>
                        <a:pt x="364" y="179"/>
                      </a:cubicBezTo>
                      <a:cubicBezTo>
                        <a:pt x="364" y="179"/>
                        <a:pt x="364" y="179"/>
                        <a:pt x="364" y="179"/>
                      </a:cubicBezTo>
                      <a:cubicBezTo>
                        <a:pt x="364" y="179"/>
                        <a:pt x="366" y="180"/>
                        <a:pt x="367" y="180"/>
                      </a:cubicBezTo>
                      <a:cubicBezTo>
                        <a:pt x="367" y="181"/>
                        <a:pt x="369" y="181"/>
                        <a:pt x="369" y="181"/>
                      </a:cubicBezTo>
                      <a:cubicBezTo>
                        <a:pt x="369" y="181"/>
                        <a:pt x="369" y="181"/>
                        <a:pt x="369" y="181"/>
                      </a:cubicBezTo>
                      <a:cubicBezTo>
                        <a:pt x="370" y="181"/>
                        <a:pt x="370" y="181"/>
                        <a:pt x="370" y="181"/>
                      </a:cubicBezTo>
                      <a:cubicBezTo>
                        <a:pt x="370" y="181"/>
                        <a:pt x="371" y="181"/>
                        <a:pt x="371" y="181"/>
                      </a:cubicBezTo>
                      <a:cubicBezTo>
                        <a:pt x="373" y="182"/>
                        <a:pt x="373" y="182"/>
                        <a:pt x="373" y="182"/>
                      </a:cubicBezTo>
                      <a:cubicBezTo>
                        <a:pt x="373" y="182"/>
                        <a:pt x="373" y="182"/>
                        <a:pt x="373" y="183"/>
                      </a:cubicBezTo>
                      <a:cubicBezTo>
                        <a:pt x="375" y="182"/>
                        <a:pt x="375" y="182"/>
                        <a:pt x="375" y="182"/>
                      </a:cubicBezTo>
                      <a:cubicBezTo>
                        <a:pt x="375" y="182"/>
                        <a:pt x="376" y="182"/>
                        <a:pt x="376" y="182"/>
                      </a:cubicBezTo>
                      <a:cubicBezTo>
                        <a:pt x="376" y="182"/>
                        <a:pt x="376" y="182"/>
                        <a:pt x="376" y="182"/>
                      </a:cubicBezTo>
                      <a:cubicBezTo>
                        <a:pt x="376" y="182"/>
                        <a:pt x="377" y="182"/>
                        <a:pt x="377" y="182"/>
                      </a:cubicBezTo>
                      <a:cubicBezTo>
                        <a:pt x="377" y="182"/>
                        <a:pt x="377" y="182"/>
                        <a:pt x="377" y="182"/>
                      </a:cubicBezTo>
                      <a:cubicBezTo>
                        <a:pt x="377" y="182"/>
                        <a:pt x="378" y="181"/>
                        <a:pt x="378" y="181"/>
                      </a:cubicBezTo>
                      <a:cubicBezTo>
                        <a:pt x="378" y="181"/>
                        <a:pt x="378" y="181"/>
                        <a:pt x="378" y="181"/>
                      </a:cubicBezTo>
                      <a:cubicBezTo>
                        <a:pt x="379" y="181"/>
                        <a:pt x="379" y="181"/>
                        <a:pt x="379" y="181"/>
                      </a:cubicBezTo>
                      <a:cubicBezTo>
                        <a:pt x="379" y="181"/>
                        <a:pt x="379" y="181"/>
                        <a:pt x="379" y="180"/>
                      </a:cubicBezTo>
                      <a:cubicBezTo>
                        <a:pt x="379" y="180"/>
                        <a:pt x="379" y="180"/>
                        <a:pt x="379" y="180"/>
                      </a:cubicBezTo>
                      <a:cubicBezTo>
                        <a:pt x="379" y="180"/>
                        <a:pt x="379" y="180"/>
                        <a:pt x="379" y="180"/>
                      </a:cubicBezTo>
                      <a:cubicBezTo>
                        <a:pt x="379" y="179"/>
                        <a:pt x="379" y="179"/>
                        <a:pt x="379" y="179"/>
                      </a:cubicBezTo>
                      <a:cubicBezTo>
                        <a:pt x="379" y="179"/>
                        <a:pt x="380" y="179"/>
                        <a:pt x="380" y="179"/>
                      </a:cubicBezTo>
                      <a:cubicBezTo>
                        <a:pt x="380" y="179"/>
                        <a:pt x="380" y="179"/>
                        <a:pt x="380" y="179"/>
                      </a:cubicBezTo>
                      <a:cubicBezTo>
                        <a:pt x="380" y="179"/>
                        <a:pt x="381" y="179"/>
                        <a:pt x="381" y="179"/>
                      </a:cubicBezTo>
                      <a:cubicBezTo>
                        <a:pt x="381" y="179"/>
                        <a:pt x="381" y="179"/>
                        <a:pt x="381" y="179"/>
                      </a:cubicBezTo>
                      <a:cubicBezTo>
                        <a:pt x="381" y="179"/>
                        <a:pt x="382" y="179"/>
                        <a:pt x="382" y="179"/>
                      </a:cubicBezTo>
                      <a:cubicBezTo>
                        <a:pt x="382" y="179"/>
                        <a:pt x="383" y="179"/>
                        <a:pt x="383" y="179"/>
                      </a:cubicBezTo>
                      <a:cubicBezTo>
                        <a:pt x="385" y="178"/>
                        <a:pt x="385" y="178"/>
                        <a:pt x="385" y="178"/>
                      </a:cubicBezTo>
                      <a:cubicBezTo>
                        <a:pt x="385" y="178"/>
                        <a:pt x="385" y="178"/>
                        <a:pt x="385" y="178"/>
                      </a:cubicBezTo>
                      <a:cubicBezTo>
                        <a:pt x="385" y="178"/>
                        <a:pt x="385" y="178"/>
                        <a:pt x="385" y="178"/>
                      </a:cubicBezTo>
                      <a:cubicBezTo>
                        <a:pt x="385" y="178"/>
                        <a:pt x="385" y="178"/>
                        <a:pt x="385" y="178"/>
                      </a:cubicBezTo>
                      <a:cubicBezTo>
                        <a:pt x="383" y="177"/>
                        <a:pt x="383" y="177"/>
                        <a:pt x="383" y="177"/>
                      </a:cubicBezTo>
                      <a:cubicBezTo>
                        <a:pt x="383" y="177"/>
                        <a:pt x="383" y="177"/>
                        <a:pt x="383" y="177"/>
                      </a:cubicBezTo>
                      <a:cubicBezTo>
                        <a:pt x="383" y="177"/>
                        <a:pt x="382" y="177"/>
                        <a:pt x="382" y="177"/>
                      </a:cubicBezTo>
                      <a:cubicBezTo>
                        <a:pt x="382" y="177"/>
                        <a:pt x="382" y="177"/>
                        <a:pt x="382" y="177"/>
                      </a:cubicBezTo>
                      <a:cubicBezTo>
                        <a:pt x="382" y="177"/>
                        <a:pt x="382" y="177"/>
                        <a:pt x="382" y="177"/>
                      </a:cubicBezTo>
                      <a:cubicBezTo>
                        <a:pt x="382" y="177"/>
                        <a:pt x="382" y="177"/>
                        <a:pt x="381" y="177"/>
                      </a:cubicBezTo>
                      <a:cubicBezTo>
                        <a:pt x="381" y="177"/>
                        <a:pt x="381" y="177"/>
                        <a:pt x="381" y="177"/>
                      </a:cubicBezTo>
                      <a:cubicBezTo>
                        <a:pt x="380" y="177"/>
                        <a:pt x="378" y="176"/>
                        <a:pt x="378" y="176"/>
                      </a:cubicBezTo>
                      <a:cubicBezTo>
                        <a:pt x="378" y="176"/>
                        <a:pt x="378" y="176"/>
                        <a:pt x="378" y="176"/>
                      </a:cubicBezTo>
                      <a:cubicBezTo>
                        <a:pt x="378" y="176"/>
                        <a:pt x="378" y="175"/>
                        <a:pt x="378" y="175"/>
                      </a:cubicBezTo>
                      <a:cubicBezTo>
                        <a:pt x="378" y="175"/>
                        <a:pt x="377" y="175"/>
                        <a:pt x="377" y="175"/>
                      </a:cubicBezTo>
                      <a:cubicBezTo>
                        <a:pt x="377" y="175"/>
                        <a:pt x="377" y="175"/>
                        <a:pt x="377" y="174"/>
                      </a:cubicBezTo>
                      <a:cubicBezTo>
                        <a:pt x="377" y="174"/>
                        <a:pt x="376" y="174"/>
                        <a:pt x="376" y="174"/>
                      </a:cubicBezTo>
                      <a:cubicBezTo>
                        <a:pt x="376" y="174"/>
                        <a:pt x="376" y="174"/>
                        <a:pt x="376" y="174"/>
                      </a:cubicBezTo>
                      <a:cubicBezTo>
                        <a:pt x="376" y="174"/>
                        <a:pt x="376" y="174"/>
                        <a:pt x="376" y="174"/>
                      </a:cubicBezTo>
                      <a:cubicBezTo>
                        <a:pt x="376" y="174"/>
                        <a:pt x="376" y="174"/>
                        <a:pt x="376" y="174"/>
                      </a:cubicBezTo>
                      <a:cubicBezTo>
                        <a:pt x="376" y="174"/>
                        <a:pt x="376" y="174"/>
                        <a:pt x="376" y="174"/>
                      </a:cubicBezTo>
                      <a:cubicBezTo>
                        <a:pt x="376" y="174"/>
                        <a:pt x="377" y="174"/>
                        <a:pt x="377" y="174"/>
                      </a:cubicBezTo>
                      <a:cubicBezTo>
                        <a:pt x="378" y="174"/>
                        <a:pt x="378" y="174"/>
                        <a:pt x="378" y="174"/>
                      </a:cubicBezTo>
                      <a:cubicBezTo>
                        <a:pt x="378" y="174"/>
                        <a:pt x="378" y="174"/>
                        <a:pt x="378" y="174"/>
                      </a:cubicBezTo>
                      <a:cubicBezTo>
                        <a:pt x="378" y="174"/>
                        <a:pt x="378" y="174"/>
                        <a:pt x="378" y="174"/>
                      </a:cubicBezTo>
                      <a:cubicBezTo>
                        <a:pt x="378" y="174"/>
                        <a:pt x="378" y="175"/>
                        <a:pt x="379" y="176"/>
                      </a:cubicBezTo>
                      <a:cubicBezTo>
                        <a:pt x="379" y="176"/>
                        <a:pt x="379" y="176"/>
                        <a:pt x="379" y="176"/>
                      </a:cubicBezTo>
                      <a:cubicBezTo>
                        <a:pt x="379" y="176"/>
                        <a:pt x="380" y="176"/>
                        <a:pt x="380" y="176"/>
                      </a:cubicBezTo>
                      <a:cubicBezTo>
                        <a:pt x="380" y="176"/>
                        <a:pt x="380" y="176"/>
                        <a:pt x="380" y="176"/>
                      </a:cubicBezTo>
                      <a:cubicBezTo>
                        <a:pt x="382" y="177"/>
                        <a:pt x="382" y="177"/>
                        <a:pt x="382" y="177"/>
                      </a:cubicBezTo>
                      <a:cubicBezTo>
                        <a:pt x="382" y="177"/>
                        <a:pt x="382" y="177"/>
                        <a:pt x="382" y="177"/>
                      </a:cubicBezTo>
                      <a:cubicBezTo>
                        <a:pt x="382" y="177"/>
                        <a:pt x="382" y="176"/>
                        <a:pt x="382" y="176"/>
                      </a:cubicBezTo>
                      <a:cubicBezTo>
                        <a:pt x="382" y="176"/>
                        <a:pt x="382" y="176"/>
                        <a:pt x="382" y="176"/>
                      </a:cubicBezTo>
                      <a:cubicBezTo>
                        <a:pt x="382" y="176"/>
                        <a:pt x="382" y="176"/>
                        <a:pt x="382" y="177"/>
                      </a:cubicBezTo>
                      <a:cubicBezTo>
                        <a:pt x="382" y="177"/>
                        <a:pt x="382" y="177"/>
                        <a:pt x="382" y="177"/>
                      </a:cubicBezTo>
                      <a:cubicBezTo>
                        <a:pt x="383" y="177"/>
                        <a:pt x="383" y="177"/>
                        <a:pt x="383" y="177"/>
                      </a:cubicBezTo>
                      <a:cubicBezTo>
                        <a:pt x="382" y="176"/>
                        <a:pt x="382" y="176"/>
                        <a:pt x="382" y="176"/>
                      </a:cubicBezTo>
                      <a:cubicBezTo>
                        <a:pt x="383" y="176"/>
                        <a:pt x="383" y="176"/>
                        <a:pt x="383" y="176"/>
                      </a:cubicBezTo>
                      <a:cubicBezTo>
                        <a:pt x="384" y="177"/>
                        <a:pt x="384" y="177"/>
                        <a:pt x="384" y="177"/>
                      </a:cubicBezTo>
                      <a:cubicBezTo>
                        <a:pt x="384" y="177"/>
                        <a:pt x="385" y="177"/>
                        <a:pt x="385" y="177"/>
                      </a:cubicBezTo>
                      <a:cubicBezTo>
                        <a:pt x="385" y="177"/>
                        <a:pt x="385" y="177"/>
                        <a:pt x="385" y="177"/>
                      </a:cubicBezTo>
                      <a:cubicBezTo>
                        <a:pt x="385" y="177"/>
                        <a:pt x="386" y="177"/>
                        <a:pt x="386" y="177"/>
                      </a:cubicBezTo>
                      <a:cubicBezTo>
                        <a:pt x="387" y="178"/>
                        <a:pt x="387" y="178"/>
                        <a:pt x="387" y="178"/>
                      </a:cubicBezTo>
                      <a:cubicBezTo>
                        <a:pt x="387" y="178"/>
                        <a:pt x="387" y="178"/>
                        <a:pt x="387" y="178"/>
                      </a:cubicBezTo>
                      <a:cubicBezTo>
                        <a:pt x="387" y="178"/>
                        <a:pt x="387" y="177"/>
                        <a:pt x="387" y="177"/>
                      </a:cubicBezTo>
                      <a:cubicBezTo>
                        <a:pt x="387" y="177"/>
                        <a:pt x="386" y="178"/>
                        <a:pt x="387" y="177"/>
                      </a:cubicBezTo>
                      <a:cubicBezTo>
                        <a:pt x="387" y="177"/>
                        <a:pt x="387" y="176"/>
                        <a:pt x="387" y="176"/>
                      </a:cubicBezTo>
                      <a:cubicBezTo>
                        <a:pt x="387" y="176"/>
                        <a:pt x="388" y="176"/>
                        <a:pt x="388" y="176"/>
                      </a:cubicBezTo>
                      <a:cubicBezTo>
                        <a:pt x="390" y="176"/>
                        <a:pt x="390" y="176"/>
                        <a:pt x="390" y="176"/>
                      </a:cubicBezTo>
                      <a:cubicBezTo>
                        <a:pt x="390" y="176"/>
                        <a:pt x="390" y="176"/>
                        <a:pt x="390" y="176"/>
                      </a:cubicBezTo>
                      <a:cubicBezTo>
                        <a:pt x="390" y="176"/>
                        <a:pt x="391" y="176"/>
                        <a:pt x="391" y="176"/>
                      </a:cubicBezTo>
                      <a:cubicBezTo>
                        <a:pt x="393" y="177"/>
                        <a:pt x="393" y="177"/>
                        <a:pt x="393" y="177"/>
                      </a:cubicBezTo>
                      <a:cubicBezTo>
                        <a:pt x="393" y="177"/>
                        <a:pt x="393" y="177"/>
                        <a:pt x="393" y="177"/>
                      </a:cubicBezTo>
                      <a:cubicBezTo>
                        <a:pt x="394" y="177"/>
                        <a:pt x="394" y="177"/>
                        <a:pt x="394" y="177"/>
                      </a:cubicBezTo>
                      <a:cubicBezTo>
                        <a:pt x="394" y="177"/>
                        <a:pt x="394" y="177"/>
                        <a:pt x="394" y="177"/>
                      </a:cubicBezTo>
                      <a:cubicBezTo>
                        <a:pt x="394" y="176"/>
                        <a:pt x="395" y="175"/>
                        <a:pt x="395" y="175"/>
                      </a:cubicBezTo>
                      <a:cubicBezTo>
                        <a:pt x="395" y="176"/>
                        <a:pt x="395" y="176"/>
                        <a:pt x="395" y="176"/>
                      </a:cubicBezTo>
                      <a:cubicBezTo>
                        <a:pt x="396" y="176"/>
                        <a:pt x="396" y="176"/>
                        <a:pt x="396" y="176"/>
                      </a:cubicBezTo>
                      <a:cubicBezTo>
                        <a:pt x="396" y="176"/>
                        <a:pt x="396" y="175"/>
                        <a:pt x="396" y="175"/>
                      </a:cubicBezTo>
                      <a:cubicBezTo>
                        <a:pt x="396" y="175"/>
                        <a:pt x="397" y="176"/>
                        <a:pt x="397" y="176"/>
                      </a:cubicBezTo>
                      <a:cubicBezTo>
                        <a:pt x="397" y="176"/>
                        <a:pt x="397" y="176"/>
                        <a:pt x="398" y="176"/>
                      </a:cubicBezTo>
                      <a:cubicBezTo>
                        <a:pt x="398" y="176"/>
                        <a:pt x="398" y="176"/>
                        <a:pt x="398" y="176"/>
                      </a:cubicBezTo>
                      <a:cubicBezTo>
                        <a:pt x="398" y="176"/>
                        <a:pt x="398" y="176"/>
                        <a:pt x="398" y="176"/>
                      </a:cubicBezTo>
                      <a:cubicBezTo>
                        <a:pt x="399" y="177"/>
                        <a:pt x="399" y="177"/>
                        <a:pt x="399" y="177"/>
                      </a:cubicBezTo>
                      <a:cubicBezTo>
                        <a:pt x="399" y="177"/>
                        <a:pt x="400" y="177"/>
                        <a:pt x="400" y="177"/>
                      </a:cubicBezTo>
                      <a:cubicBezTo>
                        <a:pt x="400" y="177"/>
                        <a:pt x="400" y="177"/>
                        <a:pt x="400" y="177"/>
                      </a:cubicBezTo>
                      <a:cubicBezTo>
                        <a:pt x="400" y="177"/>
                        <a:pt x="400" y="177"/>
                        <a:pt x="401" y="177"/>
                      </a:cubicBezTo>
                      <a:cubicBezTo>
                        <a:pt x="402" y="177"/>
                        <a:pt x="402" y="177"/>
                        <a:pt x="402" y="177"/>
                      </a:cubicBezTo>
                      <a:cubicBezTo>
                        <a:pt x="402" y="177"/>
                        <a:pt x="402" y="177"/>
                        <a:pt x="402" y="177"/>
                      </a:cubicBezTo>
                      <a:cubicBezTo>
                        <a:pt x="402" y="177"/>
                        <a:pt x="402" y="177"/>
                        <a:pt x="403" y="177"/>
                      </a:cubicBezTo>
                      <a:cubicBezTo>
                        <a:pt x="403" y="177"/>
                        <a:pt x="403" y="177"/>
                        <a:pt x="403" y="176"/>
                      </a:cubicBezTo>
                      <a:cubicBezTo>
                        <a:pt x="403" y="176"/>
                        <a:pt x="403" y="176"/>
                        <a:pt x="404" y="176"/>
                      </a:cubicBezTo>
                      <a:cubicBezTo>
                        <a:pt x="404" y="176"/>
                        <a:pt x="404" y="176"/>
                        <a:pt x="404" y="176"/>
                      </a:cubicBezTo>
                      <a:cubicBezTo>
                        <a:pt x="404" y="176"/>
                        <a:pt x="404" y="176"/>
                        <a:pt x="404" y="176"/>
                      </a:cubicBezTo>
                      <a:cubicBezTo>
                        <a:pt x="404" y="176"/>
                        <a:pt x="404" y="176"/>
                        <a:pt x="404" y="177"/>
                      </a:cubicBezTo>
                      <a:cubicBezTo>
                        <a:pt x="400" y="178"/>
                        <a:pt x="400" y="178"/>
                        <a:pt x="400" y="178"/>
                      </a:cubicBezTo>
                      <a:cubicBezTo>
                        <a:pt x="400" y="178"/>
                        <a:pt x="400" y="178"/>
                        <a:pt x="400" y="178"/>
                      </a:cubicBezTo>
                      <a:cubicBezTo>
                        <a:pt x="398" y="177"/>
                        <a:pt x="398" y="177"/>
                        <a:pt x="398" y="177"/>
                      </a:cubicBezTo>
                      <a:cubicBezTo>
                        <a:pt x="398" y="177"/>
                        <a:pt x="398" y="177"/>
                        <a:pt x="398" y="177"/>
                      </a:cubicBezTo>
                      <a:cubicBezTo>
                        <a:pt x="398" y="177"/>
                        <a:pt x="398" y="177"/>
                        <a:pt x="398" y="176"/>
                      </a:cubicBezTo>
                      <a:cubicBezTo>
                        <a:pt x="396" y="176"/>
                        <a:pt x="396" y="176"/>
                        <a:pt x="396" y="176"/>
                      </a:cubicBezTo>
                      <a:cubicBezTo>
                        <a:pt x="396" y="176"/>
                        <a:pt x="396" y="176"/>
                        <a:pt x="396" y="176"/>
                      </a:cubicBezTo>
                      <a:cubicBezTo>
                        <a:pt x="396" y="176"/>
                        <a:pt x="396" y="178"/>
                        <a:pt x="396" y="178"/>
                      </a:cubicBezTo>
                      <a:cubicBezTo>
                        <a:pt x="395" y="177"/>
                        <a:pt x="395" y="177"/>
                        <a:pt x="395" y="177"/>
                      </a:cubicBezTo>
                      <a:cubicBezTo>
                        <a:pt x="395" y="177"/>
                        <a:pt x="394" y="177"/>
                        <a:pt x="394" y="177"/>
                      </a:cubicBezTo>
                      <a:cubicBezTo>
                        <a:pt x="394" y="177"/>
                        <a:pt x="394" y="178"/>
                        <a:pt x="394" y="178"/>
                      </a:cubicBezTo>
                      <a:cubicBezTo>
                        <a:pt x="394" y="177"/>
                        <a:pt x="394" y="177"/>
                        <a:pt x="394" y="177"/>
                      </a:cubicBezTo>
                      <a:cubicBezTo>
                        <a:pt x="391" y="177"/>
                        <a:pt x="391" y="177"/>
                        <a:pt x="391" y="177"/>
                      </a:cubicBezTo>
                      <a:cubicBezTo>
                        <a:pt x="391" y="177"/>
                        <a:pt x="391" y="177"/>
                        <a:pt x="391" y="177"/>
                      </a:cubicBezTo>
                      <a:cubicBezTo>
                        <a:pt x="391" y="177"/>
                        <a:pt x="391" y="177"/>
                        <a:pt x="391" y="177"/>
                      </a:cubicBezTo>
                      <a:cubicBezTo>
                        <a:pt x="392" y="177"/>
                        <a:pt x="392" y="177"/>
                        <a:pt x="392" y="177"/>
                      </a:cubicBezTo>
                      <a:cubicBezTo>
                        <a:pt x="392" y="177"/>
                        <a:pt x="392" y="178"/>
                        <a:pt x="392" y="178"/>
                      </a:cubicBezTo>
                      <a:cubicBezTo>
                        <a:pt x="392" y="178"/>
                        <a:pt x="392" y="178"/>
                        <a:pt x="392" y="178"/>
                      </a:cubicBezTo>
                      <a:cubicBezTo>
                        <a:pt x="392" y="178"/>
                        <a:pt x="393" y="178"/>
                        <a:pt x="393" y="178"/>
                      </a:cubicBezTo>
                      <a:cubicBezTo>
                        <a:pt x="393" y="178"/>
                        <a:pt x="393" y="178"/>
                        <a:pt x="393" y="178"/>
                      </a:cubicBezTo>
                      <a:cubicBezTo>
                        <a:pt x="394" y="179"/>
                        <a:pt x="395" y="179"/>
                        <a:pt x="395" y="179"/>
                      </a:cubicBezTo>
                      <a:cubicBezTo>
                        <a:pt x="395" y="180"/>
                        <a:pt x="395" y="180"/>
                        <a:pt x="396" y="180"/>
                      </a:cubicBezTo>
                      <a:cubicBezTo>
                        <a:pt x="396" y="180"/>
                        <a:pt x="396" y="180"/>
                        <a:pt x="397" y="180"/>
                      </a:cubicBezTo>
                      <a:cubicBezTo>
                        <a:pt x="397" y="180"/>
                        <a:pt x="398" y="181"/>
                        <a:pt x="398" y="181"/>
                      </a:cubicBezTo>
                      <a:cubicBezTo>
                        <a:pt x="398" y="181"/>
                        <a:pt x="399" y="181"/>
                        <a:pt x="399" y="181"/>
                      </a:cubicBezTo>
                      <a:cubicBezTo>
                        <a:pt x="400" y="181"/>
                        <a:pt x="400" y="181"/>
                        <a:pt x="400" y="181"/>
                      </a:cubicBezTo>
                      <a:cubicBezTo>
                        <a:pt x="400" y="181"/>
                        <a:pt x="401" y="181"/>
                        <a:pt x="401" y="181"/>
                      </a:cubicBezTo>
                      <a:cubicBezTo>
                        <a:pt x="402" y="182"/>
                        <a:pt x="402" y="182"/>
                        <a:pt x="402" y="182"/>
                      </a:cubicBezTo>
                      <a:cubicBezTo>
                        <a:pt x="402" y="182"/>
                        <a:pt x="402" y="182"/>
                        <a:pt x="402" y="182"/>
                      </a:cubicBezTo>
                      <a:cubicBezTo>
                        <a:pt x="403" y="182"/>
                        <a:pt x="403" y="182"/>
                        <a:pt x="403" y="182"/>
                      </a:cubicBezTo>
                      <a:cubicBezTo>
                        <a:pt x="403" y="182"/>
                        <a:pt x="403" y="182"/>
                        <a:pt x="403" y="182"/>
                      </a:cubicBezTo>
                      <a:cubicBezTo>
                        <a:pt x="403" y="182"/>
                        <a:pt x="404" y="182"/>
                        <a:pt x="404" y="182"/>
                      </a:cubicBezTo>
                      <a:cubicBezTo>
                        <a:pt x="408" y="181"/>
                        <a:pt x="408" y="181"/>
                        <a:pt x="408" y="181"/>
                      </a:cubicBezTo>
                      <a:cubicBezTo>
                        <a:pt x="408" y="181"/>
                        <a:pt x="408" y="181"/>
                        <a:pt x="408" y="181"/>
                      </a:cubicBezTo>
                      <a:cubicBezTo>
                        <a:pt x="408" y="181"/>
                        <a:pt x="409" y="180"/>
                        <a:pt x="409" y="180"/>
                      </a:cubicBezTo>
                      <a:cubicBezTo>
                        <a:pt x="410" y="180"/>
                        <a:pt x="410" y="180"/>
                        <a:pt x="410" y="180"/>
                      </a:cubicBezTo>
                      <a:cubicBezTo>
                        <a:pt x="410" y="180"/>
                        <a:pt x="410" y="180"/>
                        <a:pt x="410" y="180"/>
                      </a:cubicBezTo>
                      <a:cubicBezTo>
                        <a:pt x="410" y="179"/>
                        <a:pt x="410" y="179"/>
                        <a:pt x="410" y="179"/>
                      </a:cubicBezTo>
                      <a:cubicBezTo>
                        <a:pt x="410" y="179"/>
                        <a:pt x="410" y="179"/>
                        <a:pt x="410" y="179"/>
                      </a:cubicBezTo>
                      <a:cubicBezTo>
                        <a:pt x="410" y="179"/>
                        <a:pt x="410" y="179"/>
                        <a:pt x="410" y="179"/>
                      </a:cubicBezTo>
                      <a:cubicBezTo>
                        <a:pt x="410" y="179"/>
                        <a:pt x="411" y="179"/>
                        <a:pt x="411" y="179"/>
                      </a:cubicBezTo>
                      <a:cubicBezTo>
                        <a:pt x="411" y="179"/>
                        <a:pt x="411" y="179"/>
                        <a:pt x="412" y="179"/>
                      </a:cubicBezTo>
                      <a:cubicBezTo>
                        <a:pt x="412" y="179"/>
                        <a:pt x="413" y="179"/>
                        <a:pt x="413" y="179"/>
                      </a:cubicBezTo>
                      <a:cubicBezTo>
                        <a:pt x="414" y="179"/>
                        <a:pt x="417" y="179"/>
                        <a:pt x="417" y="179"/>
                      </a:cubicBezTo>
                      <a:cubicBezTo>
                        <a:pt x="417" y="179"/>
                        <a:pt x="417" y="179"/>
                        <a:pt x="417" y="179"/>
                      </a:cubicBezTo>
                      <a:cubicBezTo>
                        <a:pt x="419" y="178"/>
                        <a:pt x="419" y="178"/>
                        <a:pt x="419" y="178"/>
                      </a:cubicBezTo>
                      <a:cubicBezTo>
                        <a:pt x="420" y="178"/>
                        <a:pt x="420" y="176"/>
                        <a:pt x="420" y="176"/>
                      </a:cubicBezTo>
                      <a:cubicBezTo>
                        <a:pt x="420" y="176"/>
                        <a:pt x="419" y="175"/>
                        <a:pt x="419" y="175"/>
                      </a:cubicBezTo>
                      <a:cubicBezTo>
                        <a:pt x="419" y="175"/>
                        <a:pt x="419" y="175"/>
                        <a:pt x="419" y="175"/>
                      </a:cubicBezTo>
                      <a:cubicBezTo>
                        <a:pt x="419" y="175"/>
                        <a:pt x="419" y="175"/>
                        <a:pt x="419" y="175"/>
                      </a:cubicBezTo>
                      <a:cubicBezTo>
                        <a:pt x="419" y="175"/>
                        <a:pt x="419" y="175"/>
                        <a:pt x="419" y="175"/>
                      </a:cubicBezTo>
                      <a:cubicBezTo>
                        <a:pt x="419" y="174"/>
                        <a:pt x="420" y="174"/>
                        <a:pt x="419" y="174"/>
                      </a:cubicBezTo>
                      <a:cubicBezTo>
                        <a:pt x="419" y="174"/>
                        <a:pt x="419" y="174"/>
                        <a:pt x="419" y="175"/>
                      </a:cubicBezTo>
                      <a:cubicBezTo>
                        <a:pt x="419" y="175"/>
                        <a:pt x="419" y="175"/>
                        <a:pt x="419" y="175"/>
                      </a:cubicBezTo>
                      <a:cubicBezTo>
                        <a:pt x="419" y="175"/>
                        <a:pt x="420" y="175"/>
                        <a:pt x="419" y="174"/>
                      </a:cubicBezTo>
                      <a:cubicBezTo>
                        <a:pt x="419" y="174"/>
                        <a:pt x="419" y="174"/>
                        <a:pt x="420" y="174"/>
                      </a:cubicBezTo>
                      <a:cubicBezTo>
                        <a:pt x="420" y="174"/>
                        <a:pt x="420" y="174"/>
                        <a:pt x="420" y="174"/>
                      </a:cubicBezTo>
                      <a:cubicBezTo>
                        <a:pt x="420" y="174"/>
                        <a:pt x="421" y="174"/>
                        <a:pt x="421" y="174"/>
                      </a:cubicBezTo>
                      <a:cubicBezTo>
                        <a:pt x="421" y="173"/>
                        <a:pt x="421" y="173"/>
                        <a:pt x="421" y="173"/>
                      </a:cubicBezTo>
                      <a:cubicBezTo>
                        <a:pt x="421" y="173"/>
                        <a:pt x="421" y="172"/>
                        <a:pt x="420" y="172"/>
                      </a:cubicBezTo>
                      <a:cubicBezTo>
                        <a:pt x="420" y="172"/>
                        <a:pt x="420" y="172"/>
                        <a:pt x="420" y="172"/>
                      </a:cubicBezTo>
                      <a:cubicBezTo>
                        <a:pt x="420" y="172"/>
                        <a:pt x="419" y="172"/>
                        <a:pt x="419" y="172"/>
                      </a:cubicBezTo>
                      <a:cubicBezTo>
                        <a:pt x="419" y="172"/>
                        <a:pt x="419" y="172"/>
                        <a:pt x="419" y="172"/>
                      </a:cubicBezTo>
                      <a:cubicBezTo>
                        <a:pt x="416" y="172"/>
                        <a:pt x="416" y="172"/>
                        <a:pt x="416" y="172"/>
                      </a:cubicBezTo>
                      <a:cubicBezTo>
                        <a:pt x="416" y="172"/>
                        <a:pt x="416" y="172"/>
                        <a:pt x="416" y="172"/>
                      </a:cubicBezTo>
                      <a:cubicBezTo>
                        <a:pt x="416" y="172"/>
                        <a:pt x="415" y="172"/>
                        <a:pt x="415" y="172"/>
                      </a:cubicBezTo>
                      <a:cubicBezTo>
                        <a:pt x="415" y="172"/>
                        <a:pt x="415" y="172"/>
                        <a:pt x="415" y="172"/>
                      </a:cubicBezTo>
                      <a:cubicBezTo>
                        <a:pt x="415" y="172"/>
                        <a:pt x="415" y="172"/>
                        <a:pt x="415" y="172"/>
                      </a:cubicBezTo>
                      <a:cubicBezTo>
                        <a:pt x="415" y="172"/>
                        <a:pt x="414" y="171"/>
                        <a:pt x="414" y="171"/>
                      </a:cubicBezTo>
                      <a:cubicBezTo>
                        <a:pt x="414" y="171"/>
                        <a:pt x="414" y="171"/>
                        <a:pt x="414" y="171"/>
                      </a:cubicBezTo>
                      <a:cubicBezTo>
                        <a:pt x="413" y="171"/>
                        <a:pt x="413" y="171"/>
                        <a:pt x="413" y="171"/>
                      </a:cubicBezTo>
                      <a:cubicBezTo>
                        <a:pt x="413" y="171"/>
                        <a:pt x="413" y="171"/>
                        <a:pt x="413" y="171"/>
                      </a:cubicBezTo>
                      <a:cubicBezTo>
                        <a:pt x="412" y="171"/>
                        <a:pt x="412" y="171"/>
                        <a:pt x="412" y="170"/>
                      </a:cubicBezTo>
                      <a:cubicBezTo>
                        <a:pt x="410" y="170"/>
                        <a:pt x="410" y="170"/>
                        <a:pt x="410" y="170"/>
                      </a:cubicBezTo>
                      <a:cubicBezTo>
                        <a:pt x="410" y="170"/>
                        <a:pt x="409" y="170"/>
                        <a:pt x="409" y="170"/>
                      </a:cubicBezTo>
                      <a:cubicBezTo>
                        <a:pt x="408" y="170"/>
                        <a:pt x="408" y="170"/>
                        <a:pt x="408" y="170"/>
                      </a:cubicBezTo>
                      <a:cubicBezTo>
                        <a:pt x="408" y="170"/>
                        <a:pt x="408" y="170"/>
                        <a:pt x="408" y="170"/>
                      </a:cubicBezTo>
                      <a:cubicBezTo>
                        <a:pt x="408" y="170"/>
                        <a:pt x="408" y="172"/>
                        <a:pt x="408" y="172"/>
                      </a:cubicBezTo>
                      <a:cubicBezTo>
                        <a:pt x="408" y="172"/>
                        <a:pt x="409" y="172"/>
                        <a:pt x="409" y="172"/>
                      </a:cubicBezTo>
                      <a:cubicBezTo>
                        <a:pt x="409" y="172"/>
                        <a:pt x="409" y="173"/>
                        <a:pt x="409" y="173"/>
                      </a:cubicBezTo>
                      <a:cubicBezTo>
                        <a:pt x="409" y="174"/>
                        <a:pt x="409" y="174"/>
                        <a:pt x="409" y="174"/>
                      </a:cubicBezTo>
                      <a:cubicBezTo>
                        <a:pt x="409" y="174"/>
                        <a:pt x="409" y="174"/>
                        <a:pt x="409" y="174"/>
                      </a:cubicBezTo>
                      <a:cubicBezTo>
                        <a:pt x="409" y="175"/>
                        <a:pt x="409" y="175"/>
                        <a:pt x="409" y="175"/>
                      </a:cubicBezTo>
                      <a:cubicBezTo>
                        <a:pt x="409" y="175"/>
                        <a:pt x="409" y="173"/>
                        <a:pt x="409" y="173"/>
                      </a:cubicBezTo>
                      <a:cubicBezTo>
                        <a:pt x="409" y="173"/>
                        <a:pt x="408" y="174"/>
                        <a:pt x="408" y="174"/>
                      </a:cubicBezTo>
                      <a:cubicBezTo>
                        <a:pt x="408" y="174"/>
                        <a:pt x="408" y="174"/>
                        <a:pt x="408" y="174"/>
                      </a:cubicBezTo>
                      <a:cubicBezTo>
                        <a:pt x="408" y="174"/>
                        <a:pt x="409" y="175"/>
                        <a:pt x="408" y="175"/>
                      </a:cubicBezTo>
                      <a:cubicBezTo>
                        <a:pt x="408" y="175"/>
                        <a:pt x="408" y="174"/>
                        <a:pt x="408" y="174"/>
                      </a:cubicBezTo>
                      <a:cubicBezTo>
                        <a:pt x="408" y="173"/>
                        <a:pt x="409" y="173"/>
                        <a:pt x="408" y="173"/>
                      </a:cubicBezTo>
                      <a:cubicBezTo>
                        <a:pt x="408" y="172"/>
                        <a:pt x="407" y="172"/>
                        <a:pt x="407" y="172"/>
                      </a:cubicBezTo>
                      <a:cubicBezTo>
                        <a:pt x="407" y="172"/>
                        <a:pt x="407" y="171"/>
                        <a:pt x="407" y="171"/>
                      </a:cubicBezTo>
                      <a:cubicBezTo>
                        <a:pt x="407" y="171"/>
                        <a:pt x="407" y="170"/>
                        <a:pt x="407" y="170"/>
                      </a:cubicBezTo>
                      <a:cubicBezTo>
                        <a:pt x="406" y="170"/>
                        <a:pt x="406" y="170"/>
                        <a:pt x="406" y="170"/>
                      </a:cubicBezTo>
                      <a:cubicBezTo>
                        <a:pt x="405" y="170"/>
                        <a:pt x="405" y="170"/>
                        <a:pt x="405" y="170"/>
                      </a:cubicBezTo>
                      <a:cubicBezTo>
                        <a:pt x="405" y="170"/>
                        <a:pt x="405" y="170"/>
                        <a:pt x="404" y="170"/>
                      </a:cubicBezTo>
                      <a:cubicBezTo>
                        <a:pt x="404" y="170"/>
                        <a:pt x="404" y="170"/>
                        <a:pt x="404" y="170"/>
                      </a:cubicBezTo>
                      <a:cubicBezTo>
                        <a:pt x="403" y="170"/>
                        <a:pt x="403" y="170"/>
                        <a:pt x="403" y="170"/>
                      </a:cubicBezTo>
                      <a:cubicBezTo>
                        <a:pt x="403" y="170"/>
                        <a:pt x="403" y="170"/>
                        <a:pt x="403" y="169"/>
                      </a:cubicBezTo>
                      <a:cubicBezTo>
                        <a:pt x="403" y="169"/>
                        <a:pt x="403" y="169"/>
                        <a:pt x="403" y="169"/>
                      </a:cubicBezTo>
                      <a:cubicBezTo>
                        <a:pt x="405" y="169"/>
                        <a:pt x="405" y="169"/>
                        <a:pt x="405" y="169"/>
                      </a:cubicBezTo>
                      <a:cubicBezTo>
                        <a:pt x="406" y="169"/>
                        <a:pt x="406" y="169"/>
                        <a:pt x="406" y="169"/>
                      </a:cubicBezTo>
                      <a:cubicBezTo>
                        <a:pt x="405" y="169"/>
                        <a:pt x="405" y="168"/>
                        <a:pt x="405" y="168"/>
                      </a:cubicBezTo>
                      <a:cubicBezTo>
                        <a:pt x="405" y="168"/>
                        <a:pt x="405" y="168"/>
                        <a:pt x="405" y="168"/>
                      </a:cubicBezTo>
                      <a:cubicBezTo>
                        <a:pt x="404" y="168"/>
                        <a:pt x="404" y="168"/>
                        <a:pt x="404" y="168"/>
                      </a:cubicBezTo>
                      <a:cubicBezTo>
                        <a:pt x="404" y="168"/>
                        <a:pt x="404" y="168"/>
                        <a:pt x="404" y="168"/>
                      </a:cubicBezTo>
                      <a:cubicBezTo>
                        <a:pt x="406" y="167"/>
                        <a:pt x="406" y="167"/>
                        <a:pt x="406" y="167"/>
                      </a:cubicBezTo>
                      <a:cubicBezTo>
                        <a:pt x="406" y="167"/>
                        <a:pt x="406" y="167"/>
                        <a:pt x="406" y="167"/>
                      </a:cubicBezTo>
                      <a:cubicBezTo>
                        <a:pt x="406" y="166"/>
                        <a:pt x="406" y="166"/>
                        <a:pt x="406" y="166"/>
                      </a:cubicBezTo>
                      <a:cubicBezTo>
                        <a:pt x="406" y="166"/>
                        <a:pt x="406" y="166"/>
                        <a:pt x="406" y="166"/>
                      </a:cubicBezTo>
                      <a:cubicBezTo>
                        <a:pt x="406" y="166"/>
                        <a:pt x="406" y="166"/>
                        <a:pt x="405" y="166"/>
                      </a:cubicBezTo>
                      <a:cubicBezTo>
                        <a:pt x="405" y="166"/>
                        <a:pt x="405" y="166"/>
                        <a:pt x="405" y="166"/>
                      </a:cubicBezTo>
                      <a:cubicBezTo>
                        <a:pt x="403" y="166"/>
                        <a:pt x="403" y="166"/>
                        <a:pt x="403" y="166"/>
                      </a:cubicBezTo>
                      <a:cubicBezTo>
                        <a:pt x="403" y="166"/>
                        <a:pt x="403" y="166"/>
                        <a:pt x="403" y="166"/>
                      </a:cubicBezTo>
                      <a:cubicBezTo>
                        <a:pt x="403" y="166"/>
                        <a:pt x="403" y="166"/>
                        <a:pt x="403" y="166"/>
                      </a:cubicBezTo>
                      <a:cubicBezTo>
                        <a:pt x="404" y="166"/>
                        <a:pt x="404" y="166"/>
                        <a:pt x="404" y="166"/>
                      </a:cubicBezTo>
                      <a:cubicBezTo>
                        <a:pt x="404" y="166"/>
                        <a:pt x="404" y="166"/>
                        <a:pt x="405" y="166"/>
                      </a:cubicBezTo>
                      <a:cubicBezTo>
                        <a:pt x="405" y="166"/>
                        <a:pt x="405" y="166"/>
                        <a:pt x="406" y="166"/>
                      </a:cubicBezTo>
                      <a:cubicBezTo>
                        <a:pt x="406" y="166"/>
                        <a:pt x="406" y="166"/>
                        <a:pt x="406" y="166"/>
                      </a:cubicBezTo>
                      <a:cubicBezTo>
                        <a:pt x="407" y="165"/>
                        <a:pt x="407" y="165"/>
                        <a:pt x="407" y="165"/>
                      </a:cubicBezTo>
                      <a:cubicBezTo>
                        <a:pt x="407" y="165"/>
                        <a:pt x="408" y="165"/>
                        <a:pt x="408" y="165"/>
                      </a:cubicBezTo>
                      <a:cubicBezTo>
                        <a:pt x="408" y="165"/>
                        <a:pt x="408" y="165"/>
                        <a:pt x="408" y="165"/>
                      </a:cubicBezTo>
                      <a:cubicBezTo>
                        <a:pt x="407" y="166"/>
                        <a:pt x="407" y="166"/>
                        <a:pt x="407" y="166"/>
                      </a:cubicBezTo>
                      <a:cubicBezTo>
                        <a:pt x="407" y="166"/>
                        <a:pt x="407" y="166"/>
                        <a:pt x="407" y="166"/>
                      </a:cubicBezTo>
                      <a:cubicBezTo>
                        <a:pt x="407" y="167"/>
                        <a:pt x="407" y="167"/>
                        <a:pt x="407" y="167"/>
                      </a:cubicBezTo>
                      <a:cubicBezTo>
                        <a:pt x="407" y="167"/>
                        <a:pt x="407" y="167"/>
                        <a:pt x="407" y="167"/>
                      </a:cubicBezTo>
                      <a:cubicBezTo>
                        <a:pt x="411" y="168"/>
                        <a:pt x="411" y="168"/>
                        <a:pt x="411" y="168"/>
                      </a:cubicBezTo>
                      <a:cubicBezTo>
                        <a:pt x="412" y="168"/>
                        <a:pt x="412" y="168"/>
                        <a:pt x="412" y="168"/>
                      </a:cubicBezTo>
                      <a:cubicBezTo>
                        <a:pt x="412" y="168"/>
                        <a:pt x="412" y="169"/>
                        <a:pt x="412" y="169"/>
                      </a:cubicBezTo>
                      <a:cubicBezTo>
                        <a:pt x="412" y="169"/>
                        <a:pt x="412" y="169"/>
                        <a:pt x="412" y="169"/>
                      </a:cubicBezTo>
                      <a:cubicBezTo>
                        <a:pt x="412" y="169"/>
                        <a:pt x="413" y="169"/>
                        <a:pt x="413" y="169"/>
                      </a:cubicBezTo>
                      <a:cubicBezTo>
                        <a:pt x="413" y="169"/>
                        <a:pt x="415" y="169"/>
                        <a:pt x="415" y="169"/>
                      </a:cubicBezTo>
                      <a:cubicBezTo>
                        <a:pt x="415" y="169"/>
                        <a:pt x="416" y="169"/>
                        <a:pt x="416" y="169"/>
                      </a:cubicBezTo>
                      <a:cubicBezTo>
                        <a:pt x="416" y="169"/>
                        <a:pt x="417" y="169"/>
                        <a:pt x="417" y="169"/>
                      </a:cubicBezTo>
                      <a:cubicBezTo>
                        <a:pt x="417" y="169"/>
                        <a:pt x="419" y="168"/>
                        <a:pt x="419" y="168"/>
                      </a:cubicBezTo>
                      <a:cubicBezTo>
                        <a:pt x="420" y="168"/>
                        <a:pt x="420" y="168"/>
                        <a:pt x="420" y="168"/>
                      </a:cubicBezTo>
                      <a:cubicBezTo>
                        <a:pt x="422" y="168"/>
                        <a:pt x="422" y="168"/>
                        <a:pt x="422" y="168"/>
                      </a:cubicBezTo>
                      <a:cubicBezTo>
                        <a:pt x="422" y="168"/>
                        <a:pt x="422" y="168"/>
                        <a:pt x="422" y="168"/>
                      </a:cubicBezTo>
                      <a:cubicBezTo>
                        <a:pt x="422" y="167"/>
                        <a:pt x="422" y="167"/>
                        <a:pt x="422" y="167"/>
                      </a:cubicBezTo>
                      <a:cubicBezTo>
                        <a:pt x="420" y="167"/>
                        <a:pt x="420" y="167"/>
                        <a:pt x="420" y="167"/>
                      </a:cubicBezTo>
                      <a:cubicBezTo>
                        <a:pt x="420" y="167"/>
                        <a:pt x="420" y="167"/>
                        <a:pt x="420" y="166"/>
                      </a:cubicBezTo>
                      <a:cubicBezTo>
                        <a:pt x="420" y="166"/>
                        <a:pt x="420" y="165"/>
                        <a:pt x="419" y="165"/>
                      </a:cubicBezTo>
                      <a:cubicBezTo>
                        <a:pt x="419" y="164"/>
                        <a:pt x="418" y="164"/>
                        <a:pt x="417" y="164"/>
                      </a:cubicBezTo>
                      <a:cubicBezTo>
                        <a:pt x="417" y="164"/>
                        <a:pt x="417" y="164"/>
                        <a:pt x="417" y="164"/>
                      </a:cubicBezTo>
                      <a:cubicBezTo>
                        <a:pt x="417" y="164"/>
                        <a:pt x="416" y="164"/>
                        <a:pt x="416" y="164"/>
                      </a:cubicBezTo>
                      <a:cubicBezTo>
                        <a:pt x="416" y="164"/>
                        <a:pt x="416" y="164"/>
                        <a:pt x="416" y="164"/>
                      </a:cubicBezTo>
                      <a:cubicBezTo>
                        <a:pt x="416" y="164"/>
                        <a:pt x="415" y="164"/>
                        <a:pt x="415" y="164"/>
                      </a:cubicBezTo>
                      <a:cubicBezTo>
                        <a:pt x="415" y="164"/>
                        <a:pt x="415" y="164"/>
                        <a:pt x="415" y="164"/>
                      </a:cubicBezTo>
                      <a:cubicBezTo>
                        <a:pt x="411" y="164"/>
                        <a:pt x="411" y="164"/>
                        <a:pt x="411" y="164"/>
                      </a:cubicBezTo>
                      <a:cubicBezTo>
                        <a:pt x="410" y="164"/>
                        <a:pt x="410" y="164"/>
                        <a:pt x="410" y="164"/>
                      </a:cubicBezTo>
                      <a:cubicBezTo>
                        <a:pt x="409" y="164"/>
                        <a:pt x="409" y="164"/>
                        <a:pt x="409" y="164"/>
                      </a:cubicBezTo>
                      <a:cubicBezTo>
                        <a:pt x="409" y="164"/>
                        <a:pt x="408" y="165"/>
                        <a:pt x="408" y="165"/>
                      </a:cubicBezTo>
                      <a:cubicBezTo>
                        <a:pt x="408" y="165"/>
                        <a:pt x="408" y="165"/>
                        <a:pt x="408" y="165"/>
                      </a:cubicBezTo>
                      <a:cubicBezTo>
                        <a:pt x="408" y="165"/>
                        <a:pt x="408" y="164"/>
                        <a:pt x="408" y="164"/>
                      </a:cubicBezTo>
                      <a:cubicBezTo>
                        <a:pt x="408" y="163"/>
                        <a:pt x="408" y="163"/>
                        <a:pt x="408" y="163"/>
                      </a:cubicBezTo>
                      <a:cubicBezTo>
                        <a:pt x="408" y="163"/>
                        <a:pt x="407" y="163"/>
                        <a:pt x="407" y="163"/>
                      </a:cubicBezTo>
                      <a:cubicBezTo>
                        <a:pt x="407" y="162"/>
                        <a:pt x="407" y="162"/>
                        <a:pt x="407" y="162"/>
                      </a:cubicBezTo>
                      <a:cubicBezTo>
                        <a:pt x="407" y="162"/>
                        <a:pt x="407" y="162"/>
                        <a:pt x="407" y="162"/>
                      </a:cubicBezTo>
                      <a:cubicBezTo>
                        <a:pt x="407" y="162"/>
                        <a:pt x="407" y="162"/>
                        <a:pt x="407" y="162"/>
                      </a:cubicBezTo>
                      <a:cubicBezTo>
                        <a:pt x="407" y="162"/>
                        <a:pt x="407" y="162"/>
                        <a:pt x="407" y="162"/>
                      </a:cubicBezTo>
                      <a:cubicBezTo>
                        <a:pt x="406" y="162"/>
                        <a:pt x="406" y="161"/>
                        <a:pt x="406" y="161"/>
                      </a:cubicBezTo>
                      <a:cubicBezTo>
                        <a:pt x="406" y="161"/>
                        <a:pt x="406" y="161"/>
                        <a:pt x="406" y="161"/>
                      </a:cubicBezTo>
                      <a:cubicBezTo>
                        <a:pt x="407" y="162"/>
                        <a:pt x="407" y="162"/>
                        <a:pt x="407" y="162"/>
                      </a:cubicBezTo>
                      <a:cubicBezTo>
                        <a:pt x="407" y="162"/>
                        <a:pt x="407" y="162"/>
                        <a:pt x="407" y="162"/>
                      </a:cubicBezTo>
                      <a:cubicBezTo>
                        <a:pt x="407" y="162"/>
                        <a:pt x="407" y="162"/>
                        <a:pt x="407" y="162"/>
                      </a:cubicBezTo>
                      <a:cubicBezTo>
                        <a:pt x="409" y="163"/>
                        <a:pt x="409" y="163"/>
                        <a:pt x="409" y="163"/>
                      </a:cubicBezTo>
                      <a:cubicBezTo>
                        <a:pt x="409" y="163"/>
                        <a:pt x="409" y="163"/>
                        <a:pt x="410" y="163"/>
                      </a:cubicBezTo>
                      <a:cubicBezTo>
                        <a:pt x="410" y="163"/>
                        <a:pt x="410" y="163"/>
                        <a:pt x="411" y="163"/>
                      </a:cubicBezTo>
                      <a:cubicBezTo>
                        <a:pt x="412" y="163"/>
                        <a:pt x="413" y="163"/>
                        <a:pt x="415" y="163"/>
                      </a:cubicBezTo>
                      <a:cubicBezTo>
                        <a:pt x="415" y="163"/>
                        <a:pt x="416" y="163"/>
                        <a:pt x="416" y="163"/>
                      </a:cubicBezTo>
                      <a:cubicBezTo>
                        <a:pt x="417" y="164"/>
                        <a:pt x="419" y="163"/>
                        <a:pt x="419" y="163"/>
                      </a:cubicBezTo>
                      <a:cubicBezTo>
                        <a:pt x="419" y="163"/>
                        <a:pt x="419" y="163"/>
                        <a:pt x="419" y="163"/>
                      </a:cubicBezTo>
                      <a:cubicBezTo>
                        <a:pt x="419" y="163"/>
                        <a:pt x="420" y="164"/>
                        <a:pt x="421" y="164"/>
                      </a:cubicBezTo>
                      <a:cubicBezTo>
                        <a:pt x="421" y="165"/>
                        <a:pt x="421" y="165"/>
                        <a:pt x="421" y="165"/>
                      </a:cubicBezTo>
                      <a:cubicBezTo>
                        <a:pt x="421" y="165"/>
                        <a:pt x="421" y="166"/>
                        <a:pt x="421" y="166"/>
                      </a:cubicBezTo>
                      <a:cubicBezTo>
                        <a:pt x="421" y="166"/>
                        <a:pt x="421" y="166"/>
                        <a:pt x="421" y="166"/>
                      </a:cubicBezTo>
                      <a:cubicBezTo>
                        <a:pt x="421" y="166"/>
                        <a:pt x="421" y="166"/>
                        <a:pt x="421" y="166"/>
                      </a:cubicBezTo>
                      <a:cubicBezTo>
                        <a:pt x="421" y="166"/>
                        <a:pt x="422" y="166"/>
                        <a:pt x="422" y="166"/>
                      </a:cubicBezTo>
                      <a:cubicBezTo>
                        <a:pt x="423" y="166"/>
                        <a:pt x="423" y="166"/>
                        <a:pt x="423" y="166"/>
                      </a:cubicBezTo>
                      <a:cubicBezTo>
                        <a:pt x="423" y="166"/>
                        <a:pt x="423" y="166"/>
                        <a:pt x="424" y="167"/>
                      </a:cubicBezTo>
                      <a:cubicBezTo>
                        <a:pt x="426" y="167"/>
                        <a:pt x="426" y="167"/>
                        <a:pt x="426" y="167"/>
                      </a:cubicBezTo>
                      <a:cubicBezTo>
                        <a:pt x="426" y="167"/>
                        <a:pt x="427" y="167"/>
                        <a:pt x="427" y="167"/>
                      </a:cubicBezTo>
                      <a:cubicBezTo>
                        <a:pt x="427" y="166"/>
                        <a:pt x="428" y="166"/>
                        <a:pt x="428" y="166"/>
                      </a:cubicBezTo>
                      <a:cubicBezTo>
                        <a:pt x="429" y="165"/>
                        <a:pt x="429" y="165"/>
                        <a:pt x="429" y="165"/>
                      </a:cubicBezTo>
                      <a:cubicBezTo>
                        <a:pt x="429" y="165"/>
                        <a:pt x="429" y="165"/>
                        <a:pt x="429" y="165"/>
                      </a:cubicBezTo>
                      <a:cubicBezTo>
                        <a:pt x="429" y="165"/>
                        <a:pt x="429" y="165"/>
                        <a:pt x="429" y="165"/>
                      </a:cubicBezTo>
                      <a:cubicBezTo>
                        <a:pt x="429" y="164"/>
                        <a:pt x="429" y="164"/>
                        <a:pt x="430" y="164"/>
                      </a:cubicBezTo>
                      <a:cubicBezTo>
                        <a:pt x="430" y="164"/>
                        <a:pt x="430" y="164"/>
                        <a:pt x="430" y="164"/>
                      </a:cubicBezTo>
                      <a:cubicBezTo>
                        <a:pt x="431" y="163"/>
                        <a:pt x="431" y="163"/>
                        <a:pt x="431" y="163"/>
                      </a:cubicBezTo>
                      <a:cubicBezTo>
                        <a:pt x="431" y="163"/>
                        <a:pt x="431" y="163"/>
                        <a:pt x="431" y="163"/>
                      </a:cubicBezTo>
                      <a:cubicBezTo>
                        <a:pt x="429" y="162"/>
                        <a:pt x="429" y="162"/>
                        <a:pt x="429" y="162"/>
                      </a:cubicBezTo>
                      <a:cubicBezTo>
                        <a:pt x="429" y="162"/>
                        <a:pt x="429" y="162"/>
                        <a:pt x="429" y="162"/>
                      </a:cubicBezTo>
                      <a:cubicBezTo>
                        <a:pt x="429" y="162"/>
                        <a:pt x="428" y="162"/>
                        <a:pt x="428" y="162"/>
                      </a:cubicBezTo>
                      <a:cubicBezTo>
                        <a:pt x="428" y="162"/>
                        <a:pt x="428" y="162"/>
                        <a:pt x="428" y="162"/>
                      </a:cubicBezTo>
                      <a:cubicBezTo>
                        <a:pt x="428" y="162"/>
                        <a:pt x="428" y="162"/>
                        <a:pt x="428" y="162"/>
                      </a:cubicBezTo>
                      <a:cubicBezTo>
                        <a:pt x="428" y="162"/>
                        <a:pt x="428" y="161"/>
                        <a:pt x="428" y="161"/>
                      </a:cubicBezTo>
                      <a:cubicBezTo>
                        <a:pt x="428" y="161"/>
                        <a:pt x="428" y="161"/>
                        <a:pt x="428" y="161"/>
                      </a:cubicBezTo>
                      <a:cubicBezTo>
                        <a:pt x="428" y="161"/>
                        <a:pt x="428" y="160"/>
                        <a:pt x="428" y="160"/>
                      </a:cubicBezTo>
                      <a:cubicBezTo>
                        <a:pt x="428" y="160"/>
                        <a:pt x="428" y="160"/>
                        <a:pt x="428" y="160"/>
                      </a:cubicBezTo>
                      <a:cubicBezTo>
                        <a:pt x="427" y="160"/>
                        <a:pt x="427" y="159"/>
                        <a:pt x="427" y="159"/>
                      </a:cubicBezTo>
                      <a:cubicBezTo>
                        <a:pt x="427" y="159"/>
                        <a:pt x="427" y="159"/>
                        <a:pt x="427" y="159"/>
                      </a:cubicBezTo>
                      <a:cubicBezTo>
                        <a:pt x="427" y="159"/>
                        <a:pt x="427" y="159"/>
                        <a:pt x="427" y="159"/>
                      </a:cubicBezTo>
                      <a:cubicBezTo>
                        <a:pt x="427" y="159"/>
                        <a:pt x="427" y="160"/>
                        <a:pt x="427" y="160"/>
                      </a:cubicBezTo>
                      <a:cubicBezTo>
                        <a:pt x="425" y="161"/>
                        <a:pt x="425" y="161"/>
                        <a:pt x="425" y="161"/>
                      </a:cubicBezTo>
                      <a:cubicBezTo>
                        <a:pt x="425" y="161"/>
                        <a:pt x="425" y="162"/>
                        <a:pt x="425" y="162"/>
                      </a:cubicBezTo>
                      <a:cubicBezTo>
                        <a:pt x="425" y="162"/>
                        <a:pt x="424" y="161"/>
                        <a:pt x="424" y="161"/>
                      </a:cubicBezTo>
                      <a:cubicBezTo>
                        <a:pt x="424" y="161"/>
                        <a:pt x="424" y="161"/>
                        <a:pt x="424" y="161"/>
                      </a:cubicBezTo>
                      <a:cubicBezTo>
                        <a:pt x="424" y="161"/>
                        <a:pt x="424" y="161"/>
                        <a:pt x="424" y="161"/>
                      </a:cubicBezTo>
                      <a:cubicBezTo>
                        <a:pt x="422" y="160"/>
                        <a:pt x="422" y="160"/>
                        <a:pt x="422" y="160"/>
                      </a:cubicBezTo>
                      <a:cubicBezTo>
                        <a:pt x="422" y="160"/>
                        <a:pt x="422" y="160"/>
                        <a:pt x="421" y="160"/>
                      </a:cubicBezTo>
                      <a:cubicBezTo>
                        <a:pt x="420" y="160"/>
                        <a:pt x="420" y="160"/>
                        <a:pt x="420" y="160"/>
                      </a:cubicBezTo>
                      <a:cubicBezTo>
                        <a:pt x="420" y="160"/>
                        <a:pt x="420" y="160"/>
                        <a:pt x="420" y="160"/>
                      </a:cubicBezTo>
                      <a:cubicBezTo>
                        <a:pt x="418" y="160"/>
                        <a:pt x="418" y="160"/>
                        <a:pt x="418" y="160"/>
                      </a:cubicBezTo>
                      <a:cubicBezTo>
                        <a:pt x="418" y="160"/>
                        <a:pt x="418" y="160"/>
                        <a:pt x="418" y="160"/>
                      </a:cubicBezTo>
                      <a:cubicBezTo>
                        <a:pt x="418" y="160"/>
                        <a:pt x="417" y="160"/>
                        <a:pt x="417" y="160"/>
                      </a:cubicBezTo>
                      <a:cubicBezTo>
                        <a:pt x="415" y="160"/>
                        <a:pt x="415" y="160"/>
                        <a:pt x="415" y="160"/>
                      </a:cubicBezTo>
                      <a:cubicBezTo>
                        <a:pt x="414" y="160"/>
                        <a:pt x="414" y="160"/>
                        <a:pt x="414" y="160"/>
                      </a:cubicBezTo>
                      <a:cubicBezTo>
                        <a:pt x="414" y="160"/>
                        <a:pt x="414" y="160"/>
                        <a:pt x="415" y="160"/>
                      </a:cubicBezTo>
                      <a:cubicBezTo>
                        <a:pt x="415" y="160"/>
                        <a:pt x="415" y="160"/>
                        <a:pt x="415" y="160"/>
                      </a:cubicBezTo>
                      <a:cubicBezTo>
                        <a:pt x="415" y="160"/>
                        <a:pt x="416" y="160"/>
                        <a:pt x="416" y="160"/>
                      </a:cubicBezTo>
                      <a:cubicBezTo>
                        <a:pt x="418" y="159"/>
                        <a:pt x="418" y="159"/>
                        <a:pt x="418" y="159"/>
                      </a:cubicBezTo>
                      <a:cubicBezTo>
                        <a:pt x="418" y="159"/>
                        <a:pt x="418" y="159"/>
                        <a:pt x="418" y="158"/>
                      </a:cubicBezTo>
                      <a:cubicBezTo>
                        <a:pt x="418" y="158"/>
                        <a:pt x="417" y="158"/>
                        <a:pt x="417" y="157"/>
                      </a:cubicBezTo>
                      <a:cubicBezTo>
                        <a:pt x="417" y="157"/>
                        <a:pt x="417" y="156"/>
                        <a:pt x="417" y="156"/>
                      </a:cubicBezTo>
                      <a:cubicBezTo>
                        <a:pt x="418" y="155"/>
                        <a:pt x="417" y="156"/>
                        <a:pt x="417" y="156"/>
                      </a:cubicBezTo>
                      <a:cubicBezTo>
                        <a:pt x="417" y="156"/>
                        <a:pt x="417" y="156"/>
                        <a:pt x="417" y="155"/>
                      </a:cubicBezTo>
                      <a:cubicBezTo>
                        <a:pt x="417" y="155"/>
                        <a:pt x="417" y="155"/>
                        <a:pt x="417" y="155"/>
                      </a:cubicBezTo>
                      <a:cubicBezTo>
                        <a:pt x="417" y="155"/>
                        <a:pt x="418" y="154"/>
                        <a:pt x="417" y="154"/>
                      </a:cubicBezTo>
                      <a:cubicBezTo>
                        <a:pt x="415" y="154"/>
                        <a:pt x="415" y="154"/>
                        <a:pt x="415" y="154"/>
                      </a:cubicBezTo>
                      <a:cubicBezTo>
                        <a:pt x="415" y="154"/>
                        <a:pt x="414" y="154"/>
                        <a:pt x="414" y="154"/>
                      </a:cubicBezTo>
                      <a:cubicBezTo>
                        <a:pt x="414" y="154"/>
                        <a:pt x="413" y="154"/>
                        <a:pt x="411" y="155"/>
                      </a:cubicBezTo>
                      <a:cubicBezTo>
                        <a:pt x="411" y="155"/>
                        <a:pt x="410" y="155"/>
                        <a:pt x="410" y="155"/>
                      </a:cubicBezTo>
                      <a:cubicBezTo>
                        <a:pt x="410" y="155"/>
                        <a:pt x="410" y="155"/>
                        <a:pt x="410" y="155"/>
                      </a:cubicBezTo>
                      <a:cubicBezTo>
                        <a:pt x="407" y="155"/>
                        <a:pt x="407" y="155"/>
                        <a:pt x="407" y="155"/>
                      </a:cubicBezTo>
                      <a:cubicBezTo>
                        <a:pt x="407" y="155"/>
                        <a:pt x="407" y="155"/>
                        <a:pt x="407" y="155"/>
                      </a:cubicBezTo>
                      <a:cubicBezTo>
                        <a:pt x="407" y="155"/>
                        <a:pt x="407" y="154"/>
                        <a:pt x="407" y="154"/>
                      </a:cubicBezTo>
                      <a:cubicBezTo>
                        <a:pt x="404" y="152"/>
                        <a:pt x="404" y="152"/>
                        <a:pt x="404" y="152"/>
                      </a:cubicBezTo>
                      <a:cubicBezTo>
                        <a:pt x="404" y="152"/>
                        <a:pt x="403" y="152"/>
                        <a:pt x="403" y="152"/>
                      </a:cubicBezTo>
                      <a:cubicBezTo>
                        <a:pt x="403" y="152"/>
                        <a:pt x="404" y="152"/>
                        <a:pt x="404" y="152"/>
                      </a:cubicBezTo>
                      <a:cubicBezTo>
                        <a:pt x="405" y="153"/>
                        <a:pt x="405" y="153"/>
                        <a:pt x="405" y="153"/>
                      </a:cubicBezTo>
                      <a:cubicBezTo>
                        <a:pt x="405" y="153"/>
                        <a:pt x="405" y="153"/>
                        <a:pt x="406" y="153"/>
                      </a:cubicBezTo>
                      <a:cubicBezTo>
                        <a:pt x="406" y="153"/>
                        <a:pt x="406" y="153"/>
                        <a:pt x="406" y="153"/>
                      </a:cubicBezTo>
                      <a:cubicBezTo>
                        <a:pt x="407" y="153"/>
                        <a:pt x="407" y="153"/>
                        <a:pt x="407" y="153"/>
                      </a:cubicBezTo>
                      <a:cubicBezTo>
                        <a:pt x="407" y="153"/>
                        <a:pt x="407" y="153"/>
                        <a:pt x="407" y="154"/>
                      </a:cubicBezTo>
                      <a:cubicBezTo>
                        <a:pt x="407" y="154"/>
                        <a:pt x="408" y="154"/>
                        <a:pt x="408" y="154"/>
                      </a:cubicBezTo>
                      <a:cubicBezTo>
                        <a:pt x="409" y="155"/>
                        <a:pt x="409" y="155"/>
                        <a:pt x="409" y="155"/>
                      </a:cubicBezTo>
                      <a:cubicBezTo>
                        <a:pt x="409" y="155"/>
                        <a:pt x="409" y="155"/>
                        <a:pt x="409" y="155"/>
                      </a:cubicBezTo>
                      <a:cubicBezTo>
                        <a:pt x="410" y="155"/>
                        <a:pt x="410" y="155"/>
                        <a:pt x="410" y="155"/>
                      </a:cubicBezTo>
                      <a:cubicBezTo>
                        <a:pt x="410" y="155"/>
                        <a:pt x="410" y="155"/>
                        <a:pt x="411" y="155"/>
                      </a:cubicBezTo>
                      <a:cubicBezTo>
                        <a:pt x="411" y="155"/>
                        <a:pt x="412" y="154"/>
                        <a:pt x="413" y="153"/>
                      </a:cubicBezTo>
                      <a:cubicBezTo>
                        <a:pt x="413" y="153"/>
                        <a:pt x="414" y="153"/>
                        <a:pt x="414" y="153"/>
                      </a:cubicBezTo>
                      <a:cubicBezTo>
                        <a:pt x="415" y="153"/>
                        <a:pt x="415" y="153"/>
                        <a:pt x="415" y="153"/>
                      </a:cubicBezTo>
                      <a:cubicBezTo>
                        <a:pt x="416" y="153"/>
                        <a:pt x="416" y="153"/>
                        <a:pt x="416" y="153"/>
                      </a:cubicBezTo>
                      <a:cubicBezTo>
                        <a:pt x="416" y="153"/>
                        <a:pt x="416" y="153"/>
                        <a:pt x="416" y="153"/>
                      </a:cubicBezTo>
                      <a:cubicBezTo>
                        <a:pt x="418" y="153"/>
                        <a:pt x="418" y="153"/>
                        <a:pt x="418" y="153"/>
                      </a:cubicBezTo>
                      <a:cubicBezTo>
                        <a:pt x="418" y="153"/>
                        <a:pt x="418" y="153"/>
                        <a:pt x="418" y="153"/>
                      </a:cubicBezTo>
                      <a:cubicBezTo>
                        <a:pt x="418" y="153"/>
                        <a:pt x="419" y="153"/>
                        <a:pt x="419" y="152"/>
                      </a:cubicBezTo>
                      <a:cubicBezTo>
                        <a:pt x="419" y="152"/>
                        <a:pt x="419" y="152"/>
                        <a:pt x="419" y="152"/>
                      </a:cubicBezTo>
                      <a:cubicBezTo>
                        <a:pt x="418" y="152"/>
                        <a:pt x="418" y="152"/>
                        <a:pt x="418" y="152"/>
                      </a:cubicBezTo>
                      <a:cubicBezTo>
                        <a:pt x="418" y="152"/>
                        <a:pt x="417" y="151"/>
                        <a:pt x="416" y="151"/>
                      </a:cubicBezTo>
                      <a:cubicBezTo>
                        <a:pt x="416" y="151"/>
                        <a:pt x="416" y="151"/>
                        <a:pt x="416" y="151"/>
                      </a:cubicBezTo>
                      <a:cubicBezTo>
                        <a:pt x="416" y="151"/>
                        <a:pt x="416" y="151"/>
                        <a:pt x="416" y="151"/>
                      </a:cubicBezTo>
                      <a:cubicBezTo>
                        <a:pt x="416" y="151"/>
                        <a:pt x="416" y="151"/>
                        <a:pt x="416" y="151"/>
                      </a:cubicBezTo>
                      <a:cubicBezTo>
                        <a:pt x="416" y="150"/>
                        <a:pt x="416" y="150"/>
                        <a:pt x="415" y="150"/>
                      </a:cubicBezTo>
                      <a:cubicBezTo>
                        <a:pt x="413" y="149"/>
                        <a:pt x="413" y="149"/>
                        <a:pt x="413" y="149"/>
                      </a:cubicBezTo>
                      <a:cubicBezTo>
                        <a:pt x="413" y="149"/>
                        <a:pt x="412" y="149"/>
                        <a:pt x="412" y="149"/>
                      </a:cubicBezTo>
                      <a:cubicBezTo>
                        <a:pt x="412" y="148"/>
                        <a:pt x="412" y="148"/>
                        <a:pt x="412" y="148"/>
                      </a:cubicBezTo>
                      <a:cubicBezTo>
                        <a:pt x="412" y="148"/>
                        <a:pt x="412" y="148"/>
                        <a:pt x="411" y="148"/>
                      </a:cubicBezTo>
                      <a:cubicBezTo>
                        <a:pt x="411" y="148"/>
                        <a:pt x="411" y="148"/>
                        <a:pt x="411" y="148"/>
                      </a:cubicBezTo>
                      <a:cubicBezTo>
                        <a:pt x="410" y="148"/>
                        <a:pt x="410" y="148"/>
                        <a:pt x="410" y="148"/>
                      </a:cubicBezTo>
                      <a:cubicBezTo>
                        <a:pt x="410" y="148"/>
                        <a:pt x="409" y="147"/>
                        <a:pt x="409" y="147"/>
                      </a:cubicBezTo>
                      <a:cubicBezTo>
                        <a:pt x="406" y="147"/>
                        <a:pt x="406" y="147"/>
                        <a:pt x="406" y="147"/>
                      </a:cubicBezTo>
                      <a:cubicBezTo>
                        <a:pt x="406" y="147"/>
                        <a:pt x="406" y="147"/>
                        <a:pt x="405" y="147"/>
                      </a:cubicBezTo>
                      <a:cubicBezTo>
                        <a:pt x="405" y="147"/>
                        <a:pt x="405" y="147"/>
                        <a:pt x="405" y="147"/>
                      </a:cubicBezTo>
                      <a:cubicBezTo>
                        <a:pt x="404" y="147"/>
                        <a:pt x="404" y="147"/>
                        <a:pt x="404" y="147"/>
                      </a:cubicBezTo>
                      <a:cubicBezTo>
                        <a:pt x="403" y="147"/>
                        <a:pt x="403" y="147"/>
                        <a:pt x="403" y="146"/>
                      </a:cubicBezTo>
                      <a:cubicBezTo>
                        <a:pt x="403" y="146"/>
                        <a:pt x="403" y="146"/>
                        <a:pt x="403" y="146"/>
                      </a:cubicBezTo>
                      <a:cubicBezTo>
                        <a:pt x="403" y="146"/>
                        <a:pt x="403" y="146"/>
                        <a:pt x="403" y="146"/>
                      </a:cubicBezTo>
                      <a:cubicBezTo>
                        <a:pt x="403" y="146"/>
                        <a:pt x="403" y="146"/>
                        <a:pt x="403" y="146"/>
                      </a:cubicBezTo>
                      <a:cubicBezTo>
                        <a:pt x="403" y="146"/>
                        <a:pt x="403" y="146"/>
                        <a:pt x="404" y="147"/>
                      </a:cubicBezTo>
                      <a:cubicBezTo>
                        <a:pt x="404" y="147"/>
                        <a:pt x="405" y="147"/>
                        <a:pt x="405" y="147"/>
                      </a:cubicBezTo>
                      <a:cubicBezTo>
                        <a:pt x="406" y="147"/>
                        <a:pt x="406" y="147"/>
                        <a:pt x="406" y="147"/>
                      </a:cubicBezTo>
                      <a:cubicBezTo>
                        <a:pt x="406" y="147"/>
                        <a:pt x="407" y="147"/>
                        <a:pt x="407" y="147"/>
                      </a:cubicBezTo>
                      <a:cubicBezTo>
                        <a:pt x="410" y="147"/>
                        <a:pt x="410" y="147"/>
                        <a:pt x="410" y="147"/>
                      </a:cubicBezTo>
                      <a:cubicBezTo>
                        <a:pt x="410" y="147"/>
                        <a:pt x="410" y="147"/>
                        <a:pt x="411" y="147"/>
                      </a:cubicBezTo>
                      <a:cubicBezTo>
                        <a:pt x="411" y="147"/>
                        <a:pt x="411" y="147"/>
                        <a:pt x="411" y="147"/>
                      </a:cubicBezTo>
                      <a:cubicBezTo>
                        <a:pt x="412" y="148"/>
                        <a:pt x="412" y="147"/>
                        <a:pt x="412" y="147"/>
                      </a:cubicBezTo>
                      <a:cubicBezTo>
                        <a:pt x="406" y="144"/>
                        <a:pt x="406" y="144"/>
                        <a:pt x="406" y="144"/>
                      </a:cubicBezTo>
                      <a:cubicBezTo>
                        <a:pt x="406" y="144"/>
                        <a:pt x="405" y="144"/>
                        <a:pt x="405" y="144"/>
                      </a:cubicBezTo>
                      <a:cubicBezTo>
                        <a:pt x="405" y="144"/>
                        <a:pt x="406" y="144"/>
                        <a:pt x="406" y="144"/>
                      </a:cubicBezTo>
                      <a:cubicBezTo>
                        <a:pt x="406" y="144"/>
                        <a:pt x="406" y="144"/>
                        <a:pt x="406" y="144"/>
                      </a:cubicBezTo>
                      <a:cubicBezTo>
                        <a:pt x="406" y="144"/>
                        <a:pt x="412" y="146"/>
                        <a:pt x="413" y="147"/>
                      </a:cubicBezTo>
                      <a:cubicBezTo>
                        <a:pt x="413" y="147"/>
                        <a:pt x="413" y="148"/>
                        <a:pt x="413" y="148"/>
                      </a:cubicBezTo>
                      <a:cubicBezTo>
                        <a:pt x="414" y="149"/>
                        <a:pt x="417" y="150"/>
                        <a:pt x="417" y="150"/>
                      </a:cubicBezTo>
                      <a:cubicBezTo>
                        <a:pt x="417" y="150"/>
                        <a:pt x="418" y="150"/>
                        <a:pt x="418" y="150"/>
                      </a:cubicBezTo>
                      <a:cubicBezTo>
                        <a:pt x="418" y="150"/>
                        <a:pt x="419" y="150"/>
                        <a:pt x="419" y="150"/>
                      </a:cubicBezTo>
                      <a:cubicBezTo>
                        <a:pt x="420" y="150"/>
                        <a:pt x="420" y="150"/>
                        <a:pt x="420" y="150"/>
                      </a:cubicBezTo>
                      <a:cubicBezTo>
                        <a:pt x="420" y="150"/>
                        <a:pt x="420" y="150"/>
                        <a:pt x="420" y="150"/>
                      </a:cubicBezTo>
                      <a:cubicBezTo>
                        <a:pt x="421" y="149"/>
                        <a:pt x="421" y="149"/>
                        <a:pt x="421" y="149"/>
                      </a:cubicBezTo>
                      <a:cubicBezTo>
                        <a:pt x="422" y="149"/>
                        <a:pt x="422" y="149"/>
                        <a:pt x="422" y="149"/>
                      </a:cubicBezTo>
                      <a:cubicBezTo>
                        <a:pt x="422" y="149"/>
                        <a:pt x="422" y="150"/>
                        <a:pt x="422" y="150"/>
                      </a:cubicBezTo>
                      <a:cubicBezTo>
                        <a:pt x="423" y="150"/>
                        <a:pt x="423" y="150"/>
                        <a:pt x="423" y="150"/>
                      </a:cubicBezTo>
                      <a:cubicBezTo>
                        <a:pt x="423" y="150"/>
                        <a:pt x="423" y="150"/>
                        <a:pt x="423" y="150"/>
                      </a:cubicBezTo>
                      <a:cubicBezTo>
                        <a:pt x="423" y="150"/>
                        <a:pt x="423" y="150"/>
                        <a:pt x="423" y="150"/>
                      </a:cubicBezTo>
                      <a:cubicBezTo>
                        <a:pt x="423" y="151"/>
                        <a:pt x="423" y="151"/>
                        <a:pt x="423" y="151"/>
                      </a:cubicBezTo>
                      <a:cubicBezTo>
                        <a:pt x="423" y="151"/>
                        <a:pt x="423" y="152"/>
                        <a:pt x="423" y="152"/>
                      </a:cubicBezTo>
                      <a:cubicBezTo>
                        <a:pt x="423" y="152"/>
                        <a:pt x="423" y="152"/>
                        <a:pt x="423" y="152"/>
                      </a:cubicBezTo>
                      <a:cubicBezTo>
                        <a:pt x="423" y="152"/>
                        <a:pt x="423" y="152"/>
                        <a:pt x="423" y="152"/>
                      </a:cubicBezTo>
                      <a:cubicBezTo>
                        <a:pt x="424" y="153"/>
                        <a:pt x="424" y="153"/>
                        <a:pt x="424" y="153"/>
                      </a:cubicBezTo>
                      <a:cubicBezTo>
                        <a:pt x="426" y="153"/>
                        <a:pt x="426" y="153"/>
                        <a:pt x="426" y="153"/>
                      </a:cubicBezTo>
                      <a:cubicBezTo>
                        <a:pt x="426" y="153"/>
                        <a:pt x="426" y="153"/>
                        <a:pt x="426" y="153"/>
                      </a:cubicBezTo>
                      <a:cubicBezTo>
                        <a:pt x="426" y="153"/>
                        <a:pt x="427" y="152"/>
                        <a:pt x="427" y="152"/>
                      </a:cubicBezTo>
                      <a:cubicBezTo>
                        <a:pt x="427" y="152"/>
                        <a:pt x="427" y="152"/>
                        <a:pt x="427" y="152"/>
                      </a:cubicBezTo>
                      <a:cubicBezTo>
                        <a:pt x="427" y="152"/>
                        <a:pt x="427" y="152"/>
                        <a:pt x="427" y="152"/>
                      </a:cubicBezTo>
                      <a:cubicBezTo>
                        <a:pt x="428" y="151"/>
                        <a:pt x="428" y="151"/>
                        <a:pt x="428" y="151"/>
                      </a:cubicBezTo>
                      <a:cubicBezTo>
                        <a:pt x="428" y="151"/>
                        <a:pt x="428" y="151"/>
                        <a:pt x="428" y="150"/>
                      </a:cubicBezTo>
                      <a:cubicBezTo>
                        <a:pt x="428" y="150"/>
                        <a:pt x="428" y="150"/>
                        <a:pt x="428" y="150"/>
                      </a:cubicBezTo>
                      <a:cubicBezTo>
                        <a:pt x="427" y="150"/>
                        <a:pt x="427" y="150"/>
                        <a:pt x="427" y="150"/>
                      </a:cubicBezTo>
                      <a:cubicBezTo>
                        <a:pt x="428" y="150"/>
                        <a:pt x="428" y="150"/>
                        <a:pt x="428" y="150"/>
                      </a:cubicBezTo>
                      <a:cubicBezTo>
                        <a:pt x="428" y="149"/>
                        <a:pt x="428" y="149"/>
                        <a:pt x="428" y="149"/>
                      </a:cubicBezTo>
                      <a:cubicBezTo>
                        <a:pt x="428" y="146"/>
                        <a:pt x="428" y="146"/>
                        <a:pt x="428" y="146"/>
                      </a:cubicBezTo>
                      <a:cubicBezTo>
                        <a:pt x="428" y="146"/>
                        <a:pt x="428" y="146"/>
                        <a:pt x="428" y="146"/>
                      </a:cubicBezTo>
                      <a:cubicBezTo>
                        <a:pt x="427" y="145"/>
                        <a:pt x="427" y="145"/>
                        <a:pt x="427" y="145"/>
                      </a:cubicBezTo>
                      <a:cubicBezTo>
                        <a:pt x="427" y="145"/>
                        <a:pt x="427" y="145"/>
                        <a:pt x="427" y="145"/>
                      </a:cubicBezTo>
                      <a:cubicBezTo>
                        <a:pt x="427" y="145"/>
                        <a:pt x="427" y="145"/>
                        <a:pt x="427" y="145"/>
                      </a:cubicBezTo>
                      <a:cubicBezTo>
                        <a:pt x="427" y="144"/>
                        <a:pt x="427" y="144"/>
                        <a:pt x="427" y="144"/>
                      </a:cubicBezTo>
                      <a:cubicBezTo>
                        <a:pt x="427" y="144"/>
                        <a:pt x="427" y="144"/>
                        <a:pt x="427" y="144"/>
                      </a:cubicBezTo>
                      <a:cubicBezTo>
                        <a:pt x="426" y="144"/>
                        <a:pt x="426" y="144"/>
                        <a:pt x="426" y="144"/>
                      </a:cubicBezTo>
                      <a:cubicBezTo>
                        <a:pt x="426" y="143"/>
                        <a:pt x="426" y="143"/>
                        <a:pt x="426" y="143"/>
                      </a:cubicBezTo>
                      <a:cubicBezTo>
                        <a:pt x="426" y="143"/>
                        <a:pt x="427" y="143"/>
                        <a:pt x="427" y="143"/>
                      </a:cubicBezTo>
                      <a:cubicBezTo>
                        <a:pt x="428" y="143"/>
                        <a:pt x="428" y="143"/>
                        <a:pt x="428" y="143"/>
                      </a:cubicBezTo>
                      <a:cubicBezTo>
                        <a:pt x="428" y="143"/>
                        <a:pt x="428" y="143"/>
                        <a:pt x="428" y="143"/>
                      </a:cubicBezTo>
                      <a:cubicBezTo>
                        <a:pt x="428" y="143"/>
                        <a:pt x="428" y="143"/>
                        <a:pt x="428" y="143"/>
                      </a:cubicBezTo>
                      <a:cubicBezTo>
                        <a:pt x="428" y="143"/>
                        <a:pt x="428" y="143"/>
                        <a:pt x="428" y="143"/>
                      </a:cubicBezTo>
                      <a:cubicBezTo>
                        <a:pt x="428" y="143"/>
                        <a:pt x="428" y="143"/>
                        <a:pt x="428" y="143"/>
                      </a:cubicBezTo>
                      <a:cubicBezTo>
                        <a:pt x="428" y="143"/>
                        <a:pt x="428" y="143"/>
                        <a:pt x="428" y="143"/>
                      </a:cubicBezTo>
                      <a:cubicBezTo>
                        <a:pt x="428" y="143"/>
                        <a:pt x="428" y="143"/>
                        <a:pt x="428" y="143"/>
                      </a:cubicBezTo>
                      <a:cubicBezTo>
                        <a:pt x="427" y="143"/>
                        <a:pt x="427" y="143"/>
                        <a:pt x="427" y="143"/>
                      </a:cubicBezTo>
                      <a:cubicBezTo>
                        <a:pt x="427" y="143"/>
                        <a:pt x="427" y="142"/>
                        <a:pt x="427" y="142"/>
                      </a:cubicBezTo>
                      <a:cubicBezTo>
                        <a:pt x="427" y="142"/>
                        <a:pt x="426" y="142"/>
                        <a:pt x="426" y="141"/>
                      </a:cubicBezTo>
                      <a:cubicBezTo>
                        <a:pt x="426" y="141"/>
                        <a:pt x="425" y="141"/>
                        <a:pt x="425" y="141"/>
                      </a:cubicBezTo>
                      <a:cubicBezTo>
                        <a:pt x="425" y="141"/>
                        <a:pt x="425" y="141"/>
                        <a:pt x="425" y="141"/>
                      </a:cubicBezTo>
                      <a:cubicBezTo>
                        <a:pt x="425" y="141"/>
                        <a:pt x="425" y="140"/>
                        <a:pt x="425" y="140"/>
                      </a:cubicBezTo>
                      <a:cubicBezTo>
                        <a:pt x="424" y="140"/>
                        <a:pt x="424" y="140"/>
                        <a:pt x="424" y="140"/>
                      </a:cubicBezTo>
                      <a:cubicBezTo>
                        <a:pt x="424" y="140"/>
                        <a:pt x="423" y="140"/>
                        <a:pt x="423" y="140"/>
                      </a:cubicBezTo>
                      <a:cubicBezTo>
                        <a:pt x="423" y="140"/>
                        <a:pt x="423" y="140"/>
                        <a:pt x="423" y="140"/>
                      </a:cubicBezTo>
                      <a:cubicBezTo>
                        <a:pt x="422" y="140"/>
                        <a:pt x="422" y="140"/>
                        <a:pt x="422" y="140"/>
                      </a:cubicBezTo>
                      <a:cubicBezTo>
                        <a:pt x="421" y="140"/>
                        <a:pt x="421" y="140"/>
                        <a:pt x="421" y="140"/>
                      </a:cubicBezTo>
                      <a:cubicBezTo>
                        <a:pt x="419" y="140"/>
                        <a:pt x="419" y="140"/>
                        <a:pt x="419" y="140"/>
                      </a:cubicBezTo>
                      <a:cubicBezTo>
                        <a:pt x="419" y="140"/>
                        <a:pt x="419" y="139"/>
                        <a:pt x="419" y="139"/>
                      </a:cubicBezTo>
                      <a:cubicBezTo>
                        <a:pt x="418" y="139"/>
                        <a:pt x="418" y="139"/>
                        <a:pt x="418" y="139"/>
                      </a:cubicBezTo>
                      <a:cubicBezTo>
                        <a:pt x="418" y="139"/>
                        <a:pt x="418" y="139"/>
                        <a:pt x="418" y="139"/>
                      </a:cubicBezTo>
                      <a:cubicBezTo>
                        <a:pt x="418" y="139"/>
                        <a:pt x="417" y="139"/>
                        <a:pt x="417" y="139"/>
                      </a:cubicBezTo>
                      <a:cubicBezTo>
                        <a:pt x="417" y="139"/>
                        <a:pt x="416" y="139"/>
                        <a:pt x="415" y="139"/>
                      </a:cubicBezTo>
                      <a:cubicBezTo>
                        <a:pt x="415" y="139"/>
                        <a:pt x="414" y="139"/>
                        <a:pt x="413" y="139"/>
                      </a:cubicBezTo>
                      <a:cubicBezTo>
                        <a:pt x="412" y="139"/>
                        <a:pt x="409" y="139"/>
                        <a:pt x="409" y="139"/>
                      </a:cubicBezTo>
                      <a:cubicBezTo>
                        <a:pt x="408" y="139"/>
                        <a:pt x="408" y="139"/>
                        <a:pt x="408" y="139"/>
                      </a:cubicBezTo>
                      <a:cubicBezTo>
                        <a:pt x="408" y="139"/>
                        <a:pt x="408" y="139"/>
                        <a:pt x="408" y="139"/>
                      </a:cubicBezTo>
                      <a:cubicBezTo>
                        <a:pt x="408" y="138"/>
                        <a:pt x="408" y="138"/>
                        <a:pt x="408" y="138"/>
                      </a:cubicBezTo>
                      <a:cubicBezTo>
                        <a:pt x="408" y="138"/>
                        <a:pt x="408" y="138"/>
                        <a:pt x="408" y="138"/>
                      </a:cubicBezTo>
                      <a:cubicBezTo>
                        <a:pt x="408" y="138"/>
                        <a:pt x="408" y="138"/>
                        <a:pt x="408" y="138"/>
                      </a:cubicBezTo>
                      <a:cubicBezTo>
                        <a:pt x="409" y="139"/>
                        <a:pt x="409" y="139"/>
                        <a:pt x="409" y="139"/>
                      </a:cubicBezTo>
                      <a:cubicBezTo>
                        <a:pt x="409" y="139"/>
                        <a:pt x="409" y="139"/>
                        <a:pt x="409" y="139"/>
                      </a:cubicBezTo>
                      <a:cubicBezTo>
                        <a:pt x="410" y="139"/>
                        <a:pt x="410" y="139"/>
                        <a:pt x="410" y="139"/>
                      </a:cubicBezTo>
                      <a:cubicBezTo>
                        <a:pt x="410" y="139"/>
                        <a:pt x="410" y="139"/>
                        <a:pt x="410" y="139"/>
                      </a:cubicBezTo>
                      <a:cubicBezTo>
                        <a:pt x="410" y="139"/>
                        <a:pt x="411" y="139"/>
                        <a:pt x="411" y="139"/>
                      </a:cubicBezTo>
                      <a:cubicBezTo>
                        <a:pt x="412" y="139"/>
                        <a:pt x="412" y="139"/>
                        <a:pt x="412" y="139"/>
                      </a:cubicBezTo>
                      <a:cubicBezTo>
                        <a:pt x="412" y="139"/>
                        <a:pt x="413" y="139"/>
                        <a:pt x="413" y="139"/>
                      </a:cubicBezTo>
                      <a:cubicBezTo>
                        <a:pt x="419" y="139"/>
                        <a:pt x="419" y="139"/>
                        <a:pt x="419" y="139"/>
                      </a:cubicBezTo>
                      <a:cubicBezTo>
                        <a:pt x="420" y="139"/>
                        <a:pt x="420" y="139"/>
                        <a:pt x="420" y="139"/>
                      </a:cubicBezTo>
                      <a:cubicBezTo>
                        <a:pt x="421" y="139"/>
                        <a:pt x="421" y="139"/>
                        <a:pt x="421" y="139"/>
                      </a:cubicBezTo>
                      <a:cubicBezTo>
                        <a:pt x="421" y="139"/>
                        <a:pt x="421" y="139"/>
                        <a:pt x="421" y="139"/>
                      </a:cubicBezTo>
                      <a:cubicBezTo>
                        <a:pt x="422" y="138"/>
                        <a:pt x="422" y="138"/>
                        <a:pt x="422" y="138"/>
                      </a:cubicBezTo>
                      <a:cubicBezTo>
                        <a:pt x="423" y="138"/>
                        <a:pt x="423" y="138"/>
                        <a:pt x="423" y="138"/>
                      </a:cubicBezTo>
                      <a:cubicBezTo>
                        <a:pt x="424" y="138"/>
                        <a:pt x="424" y="138"/>
                        <a:pt x="424" y="138"/>
                      </a:cubicBezTo>
                      <a:cubicBezTo>
                        <a:pt x="425" y="138"/>
                        <a:pt x="425" y="138"/>
                        <a:pt x="425" y="138"/>
                      </a:cubicBezTo>
                      <a:cubicBezTo>
                        <a:pt x="424" y="135"/>
                        <a:pt x="424" y="135"/>
                        <a:pt x="424" y="135"/>
                      </a:cubicBezTo>
                      <a:cubicBezTo>
                        <a:pt x="424" y="135"/>
                        <a:pt x="424" y="135"/>
                        <a:pt x="424" y="135"/>
                      </a:cubicBezTo>
                      <a:cubicBezTo>
                        <a:pt x="422" y="135"/>
                        <a:pt x="422" y="135"/>
                        <a:pt x="422" y="135"/>
                      </a:cubicBezTo>
                      <a:cubicBezTo>
                        <a:pt x="421" y="135"/>
                        <a:pt x="421" y="135"/>
                        <a:pt x="421" y="135"/>
                      </a:cubicBezTo>
                      <a:cubicBezTo>
                        <a:pt x="420" y="135"/>
                        <a:pt x="420" y="135"/>
                        <a:pt x="420" y="135"/>
                      </a:cubicBezTo>
                      <a:cubicBezTo>
                        <a:pt x="420" y="135"/>
                        <a:pt x="420" y="135"/>
                        <a:pt x="420" y="135"/>
                      </a:cubicBezTo>
                      <a:cubicBezTo>
                        <a:pt x="418" y="135"/>
                        <a:pt x="418" y="135"/>
                        <a:pt x="418" y="135"/>
                      </a:cubicBezTo>
                      <a:cubicBezTo>
                        <a:pt x="418" y="135"/>
                        <a:pt x="418" y="135"/>
                        <a:pt x="418" y="135"/>
                      </a:cubicBezTo>
                      <a:cubicBezTo>
                        <a:pt x="418" y="135"/>
                        <a:pt x="418" y="135"/>
                        <a:pt x="417" y="135"/>
                      </a:cubicBezTo>
                      <a:cubicBezTo>
                        <a:pt x="417" y="135"/>
                        <a:pt x="417" y="135"/>
                        <a:pt x="417" y="134"/>
                      </a:cubicBezTo>
                      <a:cubicBezTo>
                        <a:pt x="417" y="134"/>
                        <a:pt x="416" y="134"/>
                        <a:pt x="416" y="134"/>
                      </a:cubicBezTo>
                      <a:cubicBezTo>
                        <a:pt x="416" y="134"/>
                        <a:pt x="416" y="134"/>
                        <a:pt x="416" y="134"/>
                      </a:cubicBezTo>
                      <a:cubicBezTo>
                        <a:pt x="415" y="134"/>
                        <a:pt x="415" y="134"/>
                        <a:pt x="415" y="134"/>
                      </a:cubicBezTo>
                      <a:cubicBezTo>
                        <a:pt x="415" y="134"/>
                        <a:pt x="414" y="134"/>
                        <a:pt x="414" y="134"/>
                      </a:cubicBezTo>
                      <a:cubicBezTo>
                        <a:pt x="415" y="134"/>
                        <a:pt x="415" y="135"/>
                        <a:pt x="415" y="135"/>
                      </a:cubicBezTo>
                      <a:cubicBezTo>
                        <a:pt x="415" y="135"/>
                        <a:pt x="415" y="135"/>
                        <a:pt x="415" y="135"/>
                      </a:cubicBezTo>
                      <a:cubicBezTo>
                        <a:pt x="415" y="135"/>
                        <a:pt x="415" y="135"/>
                        <a:pt x="415" y="135"/>
                      </a:cubicBezTo>
                      <a:cubicBezTo>
                        <a:pt x="415" y="135"/>
                        <a:pt x="415" y="135"/>
                        <a:pt x="415" y="135"/>
                      </a:cubicBezTo>
                      <a:cubicBezTo>
                        <a:pt x="415" y="135"/>
                        <a:pt x="415" y="135"/>
                        <a:pt x="415" y="135"/>
                      </a:cubicBezTo>
                      <a:cubicBezTo>
                        <a:pt x="415" y="134"/>
                        <a:pt x="415" y="134"/>
                        <a:pt x="415" y="134"/>
                      </a:cubicBezTo>
                      <a:cubicBezTo>
                        <a:pt x="416" y="134"/>
                        <a:pt x="416" y="134"/>
                        <a:pt x="416" y="135"/>
                      </a:cubicBezTo>
                      <a:cubicBezTo>
                        <a:pt x="416" y="135"/>
                        <a:pt x="416" y="135"/>
                        <a:pt x="416" y="135"/>
                      </a:cubicBezTo>
                      <a:cubicBezTo>
                        <a:pt x="416" y="135"/>
                        <a:pt x="416" y="135"/>
                        <a:pt x="417" y="135"/>
                      </a:cubicBezTo>
                      <a:cubicBezTo>
                        <a:pt x="418" y="136"/>
                        <a:pt x="417" y="136"/>
                        <a:pt x="418" y="136"/>
                      </a:cubicBezTo>
                      <a:cubicBezTo>
                        <a:pt x="418" y="136"/>
                        <a:pt x="419" y="136"/>
                        <a:pt x="419" y="136"/>
                      </a:cubicBezTo>
                      <a:cubicBezTo>
                        <a:pt x="419" y="136"/>
                        <a:pt x="419" y="136"/>
                        <a:pt x="419" y="136"/>
                      </a:cubicBezTo>
                      <a:cubicBezTo>
                        <a:pt x="419" y="136"/>
                        <a:pt x="420" y="137"/>
                        <a:pt x="420" y="137"/>
                      </a:cubicBezTo>
                      <a:cubicBezTo>
                        <a:pt x="420" y="137"/>
                        <a:pt x="419" y="137"/>
                        <a:pt x="419" y="137"/>
                      </a:cubicBezTo>
                      <a:cubicBezTo>
                        <a:pt x="419" y="137"/>
                        <a:pt x="417" y="136"/>
                        <a:pt x="417" y="136"/>
                      </a:cubicBezTo>
                      <a:cubicBezTo>
                        <a:pt x="417" y="136"/>
                        <a:pt x="417" y="136"/>
                        <a:pt x="417" y="136"/>
                      </a:cubicBezTo>
                      <a:cubicBezTo>
                        <a:pt x="416" y="135"/>
                        <a:pt x="416" y="136"/>
                        <a:pt x="415" y="135"/>
                      </a:cubicBezTo>
                      <a:cubicBezTo>
                        <a:pt x="415" y="135"/>
                        <a:pt x="414" y="135"/>
                        <a:pt x="414" y="135"/>
                      </a:cubicBezTo>
                      <a:cubicBezTo>
                        <a:pt x="414" y="134"/>
                        <a:pt x="414" y="134"/>
                        <a:pt x="414" y="134"/>
                      </a:cubicBezTo>
                      <a:cubicBezTo>
                        <a:pt x="414" y="134"/>
                        <a:pt x="413" y="135"/>
                        <a:pt x="413" y="135"/>
                      </a:cubicBezTo>
                      <a:cubicBezTo>
                        <a:pt x="413" y="135"/>
                        <a:pt x="413" y="135"/>
                        <a:pt x="413" y="135"/>
                      </a:cubicBezTo>
                      <a:cubicBezTo>
                        <a:pt x="413" y="135"/>
                        <a:pt x="413" y="135"/>
                        <a:pt x="413" y="135"/>
                      </a:cubicBezTo>
                      <a:cubicBezTo>
                        <a:pt x="415" y="136"/>
                        <a:pt x="415" y="136"/>
                        <a:pt x="415" y="136"/>
                      </a:cubicBezTo>
                      <a:cubicBezTo>
                        <a:pt x="415" y="136"/>
                        <a:pt x="415" y="136"/>
                        <a:pt x="415" y="136"/>
                      </a:cubicBezTo>
                      <a:cubicBezTo>
                        <a:pt x="415" y="136"/>
                        <a:pt x="415" y="136"/>
                        <a:pt x="415" y="136"/>
                      </a:cubicBezTo>
                      <a:cubicBezTo>
                        <a:pt x="414" y="136"/>
                        <a:pt x="414" y="136"/>
                        <a:pt x="414" y="136"/>
                      </a:cubicBezTo>
                      <a:cubicBezTo>
                        <a:pt x="414" y="136"/>
                        <a:pt x="413" y="136"/>
                        <a:pt x="413" y="136"/>
                      </a:cubicBezTo>
                      <a:cubicBezTo>
                        <a:pt x="413" y="136"/>
                        <a:pt x="413" y="136"/>
                        <a:pt x="413" y="136"/>
                      </a:cubicBezTo>
                      <a:cubicBezTo>
                        <a:pt x="413" y="136"/>
                        <a:pt x="412" y="136"/>
                        <a:pt x="412" y="136"/>
                      </a:cubicBezTo>
                      <a:cubicBezTo>
                        <a:pt x="412" y="136"/>
                        <a:pt x="412" y="136"/>
                        <a:pt x="412" y="136"/>
                      </a:cubicBezTo>
                      <a:cubicBezTo>
                        <a:pt x="412" y="136"/>
                        <a:pt x="411" y="136"/>
                        <a:pt x="411" y="136"/>
                      </a:cubicBezTo>
                      <a:cubicBezTo>
                        <a:pt x="411" y="136"/>
                        <a:pt x="411" y="136"/>
                        <a:pt x="412" y="136"/>
                      </a:cubicBezTo>
                      <a:cubicBezTo>
                        <a:pt x="412" y="136"/>
                        <a:pt x="412" y="135"/>
                        <a:pt x="412" y="135"/>
                      </a:cubicBezTo>
                      <a:cubicBezTo>
                        <a:pt x="412" y="135"/>
                        <a:pt x="412" y="135"/>
                        <a:pt x="412" y="135"/>
                      </a:cubicBezTo>
                      <a:cubicBezTo>
                        <a:pt x="412" y="135"/>
                        <a:pt x="412" y="135"/>
                        <a:pt x="412" y="135"/>
                      </a:cubicBezTo>
                      <a:cubicBezTo>
                        <a:pt x="412" y="135"/>
                        <a:pt x="412" y="135"/>
                        <a:pt x="412" y="135"/>
                      </a:cubicBezTo>
                      <a:cubicBezTo>
                        <a:pt x="411" y="135"/>
                        <a:pt x="411" y="135"/>
                        <a:pt x="411" y="135"/>
                      </a:cubicBezTo>
                      <a:cubicBezTo>
                        <a:pt x="411" y="135"/>
                        <a:pt x="411" y="135"/>
                        <a:pt x="411" y="135"/>
                      </a:cubicBezTo>
                      <a:cubicBezTo>
                        <a:pt x="411" y="135"/>
                        <a:pt x="410" y="135"/>
                        <a:pt x="410" y="135"/>
                      </a:cubicBezTo>
                      <a:cubicBezTo>
                        <a:pt x="410" y="135"/>
                        <a:pt x="410" y="135"/>
                        <a:pt x="410" y="135"/>
                      </a:cubicBezTo>
                      <a:cubicBezTo>
                        <a:pt x="410" y="135"/>
                        <a:pt x="410" y="133"/>
                        <a:pt x="410" y="133"/>
                      </a:cubicBezTo>
                      <a:cubicBezTo>
                        <a:pt x="411" y="132"/>
                        <a:pt x="410" y="132"/>
                        <a:pt x="410" y="132"/>
                      </a:cubicBezTo>
                      <a:cubicBezTo>
                        <a:pt x="410" y="132"/>
                        <a:pt x="410" y="132"/>
                        <a:pt x="410" y="132"/>
                      </a:cubicBezTo>
                      <a:cubicBezTo>
                        <a:pt x="410" y="132"/>
                        <a:pt x="410" y="132"/>
                        <a:pt x="410" y="132"/>
                      </a:cubicBezTo>
                      <a:cubicBezTo>
                        <a:pt x="410" y="132"/>
                        <a:pt x="410" y="132"/>
                        <a:pt x="410" y="132"/>
                      </a:cubicBezTo>
                      <a:cubicBezTo>
                        <a:pt x="410" y="132"/>
                        <a:pt x="408" y="132"/>
                        <a:pt x="407" y="132"/>
                      </a:cubicBezTo>
                      <a:cubicBezTo>
                        <a:pt x="406" y="133"/>
                        <a:pt x="404" y="132"/>
                        <a:pt x="404" y="132"/>
                      </a:cubicBezTo>
                      <a:cubicBezTo>
                        <a:pt x="404" y="132"/>
                        <a:pt x="404" y="132"/>
                        <a:pt x="404" y="132"/>
                      </a:cubicBezTo>
                      <a:cubicBezTo>
                        <a:pt x="403" y="132"/>
                        <a:pt x="403" y="132"/>
                        <a:pt x="403" y="132"/>
                      </a:cubicBezTo>
                      <a:cubicBezTo>
                        <a:pt x="402" y="132"/>
                        <a:pt x="402" y="132"/>
                        <a:pt x="402" y="131"/>
                      </a:cubicBezTo>
                      <a:cubicBezTo>
                        <a:pt x="402" y="131"/>
                        <a:pt x="402" y="131"/>
                        <a:pt x="403" y="131"/>
                      </a:cubicBezTo>
                      <a:cubicBezTo>
                        <a:pt x="403" y="131"/>
                        <a:pt x="403" y="132"/>
                        <a:pt x="404" y="132"/>
                      </a:cubicBezTo>
                      <a:cubicBezTo>
                        <a:pt x="404" y="132"/>
                        <a:pt x="404" y="131"/>
                        <a:pt x="404" y="131"/>
                      </a:cubicBezTo>
                      <a:cubicBezTo>
                        <a:pt x="404" y="131"/>
                        <a:pt x="404" y="131"/>
                        <a:pt x="404" y="131"/>
                      </a:cubicBezTo>
                      <a:cubicBezTo>
                        <a:pt x="404" y="131"/>
                        <a:pt x="404" y="131"/>
                        <a:pt x="404" y="131"/>
                      </a:cubicBezTo>
                      <a:cubicBezTo>
                        <a:pt x="404" y="131"/>
                        <a:pt x="404" y="131"/>
                        <a:pt x="404" y="131"/>
                      </a:cubicBezTo>
                      <a:cubicBezTo>
                        <a:pt x="404" y="131"/>
                        <a:pt x="405" y="131"/>
                        <a:pt x="405" y="132"/>
                      </a:cubicBezTo>
                      <a:cubicBezTo>
                        <a:pt x="405" y="132"/>
                        <a:pt x="406" y="132"/>
                        <a:pt x="406" y="132"/>
                      </a:cubicBezTo>
                      <a:cubicBezTo>
                        <a:pt x="406" y="132"/>
                        <a:pt x="406" y="132"/>
                        <a:pt x="406" y="132"/>
                      </a:cubicBezTo>
                      <a:cubicBezTo>
                        <a:pt x="406" y="132"/>
                        <a:pt x="407" y="132"/>
                        <a:pt x="407" y="132"/>
                      </a:cubicBezTo>
                      <a:cubicBezTo>
                        <a:pt x="408" y="132"/>
                        <a:pt x="408" y="132"/>
                        <a:pt x="408" y="132"/>
                      </a:cubicBezTo>
                      <a:cubicBezTo>
                        <a:pt x="409" y="132"/>
                        <a:pt x="409" y="132"/>
                        <a:pt x="409" y="132"/>
                      </a:cubicBezTo>
                      <a:cubicBezTo>
                        <a:pt x="409" y="132"/>
                        <a:pt x="409" y="132"/>
                        <a:pt x="409" y="131"/>
                      </a:cubicBezTo>
                      <a:cubicBezTo>
                        <a:pt x="409" y="131"/>
                        <a:pt x="409" y="131"/>
                        <a:pt x="409" y="131"/>
                      </a:cubicBezTo>
                      <a:cubicBezTo>
                        <a:pt x="409" y="131"/>
                        <a:pt x="409" y="131"/>
                        <a:pt x="409" y="131"/>
                      </a:cubicBezTo>
                      <a:cubicBezTo>
                        <a:pt x="408" y="131"/>
                        <a:pt x="408" y="131"/>
                        <a:pt x="408" y="131"/>
                      </a:cubicBezTo>
                      <a:cubicBezTo>
                        <a:pt x="407" y="131"/>
                        <a:pt x="407" y="131"/>
                        <a:pt x="407" y="131"/>
                      </a:cubicBezTo>
                      <a:cubicBezTo>
                        <a:pt x="407" y="131"/>
                        <a:pt x="407" y="131"/>
                        <a:pt x="407" y="131"/>
                      </a:cubicBezTo>
                      <a:cubicBezTo>
                        <a:pt x="407" y="131"/>
                        <a:pt x="407" y="131"/>
                        <a:pt x="407" y="131"/>
                      </a:cubicBezTo>
                      <a:cubicBezTo>
                        <a:pt x="409" y="131"/>
                        <a:pt x="409" y="131"/>
                        <a:pt x="409" y="131"/>
                      </a:cubicBezTo>
                      <a:cubicBezTo>
                        <a:pt x="409" y="131"/>
                        <a:pt x="409" y="131"/>
                        <a:pt x="409" y="130"/>
                      </a:cubicBezTo>
                      <a:cubicBezTo>
                        <a:pt x="409" y="130"/>
                        <a:pt x="409" y="130"/>
                        <a:pt x="409" y="130"/>
                      </a:cubicBezTo>
                      <a:cubicBezTo>
                        <a:pt x="409" y="130"/>
                        <a:pt x="408" y="130"/>
                        <a:pt x="408" y="130"/>
                      </a:cubicBezTo>
                      <a:cubicBezTo>
                        <a:pt x="407" y="130"/>
                        <a:pt x="407" y="130"/>
                        <a:pt x="407" y="130"/>
                      </a:cubicBezTo>
                      <a:cubicBezTo>
                        <a:pt x="407" y="130"/>
                        <a:pt x="407" y="130"/>
                        <a:pt x="407" y="130"/>
                      </a:cubicBezTo>
                      <a:cubicBezTo>
                        <a:pt x="405" y="130"/>
                        <a:pt x="405" y="130"/>
                        <a:pt x="405" y="130"/>
                      </a:cubicBezTo>
                      <a:cubicBezTo>
                        <a:pt x="405" y="130"/>
                        <a:pt x="405" y="130"/>
                        <a:pt x="405" y="130"/>
                      </a:cubicBezTo>
                      <a:cubicBezTo>
                        <a:pt x="405" y="130"/>
                        <a:pt x="405" y="130"/>
                        <a:pt x="405" y="130"/>
                      </a:cubicBezTo>
                      <a:cubicBezTo>
                        <a:pt x="405" y="130"/>
                        <a:pt x="406" y="130"/>
                        <a:pt x="406" y="130"/>
                      </a:cubicBezTo>
                      <a:cubicBezTo>
                        <a:pt x="406" y="130"/>
                        <a:pt x="407" y="130"/>
                        <a:pt x="407" y="130"/>
                      </a:cubicBezTo>
                      <a:cubicBezTo>
                        <a:pt x="408" y="130"/>
                        <a:pt x="408" y="130"/>
                        <a:pt x="408" y="130"/>
                      </a:cubicBezTo>
                      <a:cubicBezTo>
                        <a:pt x="408" y="130"/>
                        <a:pt x="408" y="130"/>
                        <a:pt x="408" y="129"/>
                      </a:cubicBezTo>
                      <a:cubicBezTo>
                        <a:pt x="408" y="129"/>
                        <a:pt x="408" y="129"/>
                        <a:pt x="408" y="129"/>
                      </a:cubicBezTo>
                      <a:cubicBezTo>
                        <a:pt x="408" y="129"/>
                        <a:pt x="408" y="129"/>
                        <a:pt x="407" y="129"/>
                      </a:cubicBezTo>
                      <a:cubicBezTo>
                        <a:pt x="407" y="129"/>
                        <a:pt x="407" y="129"/>
                        <a:pt x="407" y="129"/>
                      </a:cubicBezTo>
                      <a:cubicBezTo>
                        <a:pt x="407" y="129"/>
                        <a:pt x="406" y="129"/>
                        <a:pt x="406" y="129"/>
                      </a:cubicBezTo>
                      <a:cubicBezTo>
                        <a:pt x="407" y="129"/>
                        <a:pt x="407" y="129"/>
                        <a:pt x="407" y="129"/>
                      </a:cubicBezTo>
                      <a:cubicBezTo>
                        <a:pt x="406" y="129"/>
                        <a:pt x="406" y="129"/>
                        <a:pt x="406" y="129"/>
                      </a:cubicBezTo>
                      <a:cubicBezTo>
                        <a:pt x="406" y="129"/>
                        <a:pt x="406" y="129"/>
                        <a:pt x="406" y="129"/>
                      </a:cubicBezTo>
                      <a:cubicBezTo>
                        <a:pt x="406" y="129"/>
                        <a:pt x="406" y="129"/>
                        <a:pt x="406" y="129"/>
                      </a:cubicBezTo>
                      <a:cubicBezTo>
                        <a:pt x="406" y="129"/>
                        <a:pt x="405" y="129"/>
                        <a:pt x="405" y="129"/>
                      </a:cubicBezTo>
                      <a:cubicBezTo>
                        <a:pt x="405" y="129"/>
                        <a:pt x="405" y="129"/>
                        <a:pt x="405" y="129"/>
                      </a:cubicBezTo>
                      <a:cubicBezTo>
                        <a:pt x="404" y="129"/>
                        <a:pt x="404" y="129"/>
                        <a:pt x="404" y="130"/>
                      </a:cubicBezTo>
                      <a:cubicBezTo>
                        <a:pt x="404" y="130"/>
                        <a:pt x="405" y="130"/>
                        <a:pt x="405" y="130"/>
                      </a:cubicBezTo>
                      <a:cubicBezTo>
                        <a:pt x="405" y="130"/>
                        <a:pt x="405" y="130"/>
                        <a:pt x="405" y="130"/>
                      </a:cubicBezTo>
                      <a:cubicBezTo>
                        <a:pt x="405" y="130"/>
                        <a:pt x="405" y="130"/>
                        <a:pt x="404" y="130"/>
                      </a:cubicBezTo>
                      <a:cubicBezTo>
                        <a:pt x="404" y="130"/>
                        <a:pt x="404" y="130"/>
                        <a:pt x="404" y="130"/>
                      </a:cubicBezTo>
                      <a:cubicBezTo>
                        <a:pt x="404" y="130"/>
                        <a:pt x="404" y="130"/>
                        <a:pt x="404" y="130"/>
                      </a:cubicBezTo>
                      <a:cubicBezTo>
                        <a:pt x="404" y="130"/>
                        <a:pt x="404" y="130"/>
                        <a:pt x="404" y="129"/>
                      </a:cubicBezTo>
                      <a:cubicBezTo>
                        <a:pt x="404" y="129"/>
                        <a:pt x="403" y="129"/>
                        <a:pt x="403" y="129"/>
                      </a:cubicBezTo>
                      <a:cubicBezTo>
                        <a:pt x="403" y="129"/>
                        <a:pt x="403" y="129"/>
                        <a:pt x="403" y="129"/>
                      </a:cubicBezTo>
                      <a:cubicBezTo>
                        <a:pt x="403" y="128"/>
                        <a:pt x="403" y="128"/>
                        <a:pt x="403" y="128"/>
                      </a:cubicBezTo>
                      <a:cubicBezTo>
                        <a:pt x="402" y="128"/>
                        <a:pt x="402" y="128"/>
                        <a:pt x="402" y="128"/>
                      </a:cubicBezTo>
                      <a:cubicBezTo>
                        <a:pt x="402" y="128"/>
                        <a:pt x="402" y="128"/>
                        <a:pt x="402" y="128"/>
                      </a:cubicBezTo>
                      <a:cubicBezTo>
                        <a:pt x="402" y="128"/>
                        <a:pt x="402" y="128"/>
                        <a:pt x="402" y="128"/>
                      </a:cubicBezTo>
                      <a:cubicBezTo>
                        <a:pt x="402" y="127"/>
                        <a:pt x="402" y="127"/>
                        <a:pt x="402" y="127"/>
                      </a:cubicBezTo>
                      <a:cubicBezTo>
                        <a:pt x="402" y="127"/>
                        <a:pt x="402" y="127"/>
                        <a:pt x="403" y="127"/>
                      </a:cubicBezTo>
                      <a:cubicBezTo>
                        <a:pt x="405" y="127"/>
                        <a:pt x="405" y="127"/>
                        <a:pt x="405" y="127"/>
                      </a:cubicBezTo>
                      <a:cubicBezTo>
                        <a:pt x="405" y="127"/>
                        <a:pt x="405" y="127"/>
                        <a:pt x="405" y="127"/>
                      </a:cubicBezTo>
                      <a:cubicBezTo>
                        <a:pt x="404" y="126"/>
                        <a:pt x="404" y="126"/>
                        <a:pt x="404" y="126"/>
                      </a:cubicBezTo>
                      <a:cubicBezTo>
                        <a:pt x="404" y="126"/>
                        <a:pt x="404" y="126"/>
                        <a:pt x="404" y="126"/>
                      </a:cubicBezTo>
                      <a:cubicBezTo>
                        <a:pt x="404" y="126"/>
                        <a:pt x="405" y="126"/>
                        <a:pt x="405" y="126"/>
                      </a:cubicBezTo>
                      <a:cubicBezTo>
                        <a:pt x="405" y="126"/>
                        <a:pt x="405" y="126"/>
                        <a:pt x="405" y="126"/>
                      </a:cubicBezTo>
                      <a:cubicBezTo>
                        <a:pt x="406" y="126"/>
                        <a:pt x="406" y="126"/>
                        <a:pt x="407" y="126"/>
                      </a:cubicBezTo>
                      <a:cubicBezTo>
                        <a:pt x="407" y="127"/>
                        <a:pt x="407" y="127"/>
                        <a:pt x="407" y="127"/>
                      </a:cubicBezTo>
                      <a:cubicBezTo>
                        <a:pt x="407" y="127"/>
                        <a:pt x="407" y="127"/>
                        <a:pt x="407" y="127"/>
                      </a:cubicBezTo>
                      <a:cubicBezTo>
                        <a:pt x="408" y="127"/>
                        <a:pt x="408" y="127"/>
                        <a:pt x="408" y="127"/>
                      </a:cubicBezTo>
                      <a:cubicBezTo>
                        <a:pt x="409" y="128"/>
                        <a:pt x="409" y="128"/>
                        <a:pt x="409" y="128"/>
                      </a:cubicBezTo>
                      <a:cubicBezTo>
                        <a:pt x="409" y="128"/>
                        <a:pt x="409" y="129"/>
                        <a:pt x="409" y="129"/>
                      </a:cubicBezTo>
                      <a:cubicBezTo>
                        <a:pt x="409" y="129"/>
                        <a:pt x="410" y="129"/>
                        <a:pt x="410" y="129"/>
                      </a:cubicBezTo>
                      <a:cubicBezTo>
                        <a:pt x="410" y="128"/>
                        <a:pt x="410" y="128"/>
                        <a:pt x="410" y="128"/>
                      </a:cubicBezTo>
                      <a:cubicBezTo>
                        <a:pt x="410" y="128"/>
                        <a:pt x="410" y="128"/>
                        <a:pt x="410" y="128"/>
                      </a:cubicBezTo>
                      <a:cubicBezTo>
                        <a:pt x="410" y="128"/>
                        <a:pt x="411" y="128"/>
                        <a:pt x="411" y="128"/>
                      </a:cubicBezTo>
                      <a:cubicBezTo>
                        <a:pt x="411" y="128"/>
                        <a:pt x="411" y="128"/>
                        <a:pt x="411" y="128"/>
                      </a:cubicBezTo>
                      <a:cubicBezTo>
                        <a:pt x="411" y="128"/>
                        <a:pt x="411" y="128"/>
                        <a:pt x="411" y="128"/>
                      </a:cubicBezTo>
                      <a:cubicBezTo>
                        <a:pt x="411" y="128"/>
                        <a:pt x="412" y="128"/>
                        <a:pt x="412" y="128"/>
                      </a:cubicBezTo>
                      <a:cubicBezTo>
                        <a:pt x="412" y="127"/>
                        <a:pt x="412" y="127"/>
                        <a:pt x="412" y="127"/>
                      </a:cubicBezTo>
                      <a:cubicBezTo>
                        <a:pt x="412" y="127"/>
                        <a:pt x="413" y="127"/>
                        <a:pt x="413" y="127"/>
                      </a:cubicBezTo>
                      <a:cubicBezTo>
                        <a:pt x="413" y="127"/>
                        <a:pt x="414" y="127"/>
                        <a:pt x="414" y="127"/>
                      </a:cubicBezTo>
                      <a:cubicBezTo>
                        <a:pt x="414" y="127"/>
                        <a:pt x="414" y="127"/>
                        <a:pt x="413" y="127"/>
                      </a:cubicBezTo>
                      <a:cubicBezTo>
                        <a:pt x="413" y="127"/>
                        <a:pt x="413" y="127"/>
                        <a:pt x="413" y="127"/>
                      </a:cubicBezTo>
                      <a:cubicBezTo>
                        <a:pt x="413" y="127"/>
                        <a:pt x="413" y="127"/>
                        <a:pt x="413" y="127"/>
                      </a:cubicBezTo>
                      <a:cubicBezTo>
                        <a:pt x="413" y="127"/>
                        <a:pt x="413" y="127"/>
                        <a:pt x="413" y="126"/>
                      </a:cubicBezTo>
                      <a:cubicBezTo>
                        <a:pt x="413" y="126"/>
                        <a:pt x="414" y="126"/>
                        <a:pt x="414" y="126"/>
                      </a:cubicBezTo>
                      <a:cubicBezTo>
                        <a:pt x="414" y="126"/>
                        <a:pt x="414" y="127"/>
                        <a:pt x="415" y="127"/>
                      </a:cubicBezTo>
                      <a:cubicBezTo>
                        <a:pt x="417" y="126"/>
                        <a:pt x="417" y="126"/>
                        <a:pt x="417" y="126"/>
                      </a:cubicBezTo>
                      <a:cubicBezTo>
                        <a:pt x="417" y="126"/>
                        <a:pt x="417" y="126"/>
                        <a:pt x="417" y="126"/>
                      </a:cubicBezTo>
                      <a:cubicBezTo>
                        <a:pt x="417" y="126"/>
                        <a:pt x="417" y="126"/>
                        <a:pt x="417" y="126"/>
                      </a:cubicBezTo>
                      <a:cubicBezTo>
                        <a:pt x="416" y="126"/>
                        <a:pt x="416" y="126"/>
                        <a:pt x="416" y="126"/>
                      </a:cubicBezTo>
                      <a:cubicBezTo>
                        <a:pt x="416" y="126"/>
                        <a:pt x="415" y="126"/>
                        <a:pt x="415" y="126"/>
                      </a:cubicBezTo>
                      <a:cubicBezTo>
                        <a:pt x="415" y="126"/>
                        <a:pt x="415" y="126"/>
                        <a:pt x="414" y="126"/>
                      </a:cubicBezTo>
                      <a:cubicBezTo>
                        <a:pt x="412" y="126"/>
                        <a:pt x="412" y="126"/>
                        <a:pt x="412" y="126"/>
                      </a:cubicBezTo>
                      <a:cubicBezTo>
                        <a:pt x="412" y="126"/>
                        <a:pt x="411" y="126"/>
                        <a:pt x="411" y="126"/>
                      </a:cubicBezTo>
                      <a:cubicBezTo>
                        <a:pt x="410" y="125"/>
                        <a:pt x="410" y="125"/>
                        <a:pt x="410" y="125"/>
                      </a:cubicBezTo>
                      <a:cubicBezTo>
                        <a:pt x="410" y="125"/>
                        <a:pt x="410" y="125"/>
                        <a:pt x="410" y="125"/>
                      </a:cubicBezTo>
                      <a:cubicBezTo>
                        <a:pt x="410" y="125"/>
                        <a:pt x="411" y="125"/>
                        <a:pt x="412" y="125"/>
                      </a:cubicBezTo>
                      <a:cubicBezTo>
                        <a:pt x="413" y="125"/>
                        <a:pt x="414" y="125"/>
                        <a:pt x="414" y="125"/>
                      </a:cubicBezTo>
                      <a:cubicBezTo>
                        <a:pt x="415" y="125"/>
                        <a:pt x="415" y="125"/>
                        <a:pt x="416" y="126"/>
                      </a:cubicBezTo>
                      <a:cubicBezTo>
                        <a:pt x="416" y="126"/>
                        <a:pt x="416" y="126"/>
                        <a:pt x="416" y="126"/>
                      </a:cubicBezTo>
                      <a:cubicBezTo>
                        <a:pt x="416" y="126"/>
                        <a:pt x="417" y="126"/>
                        <a:pt x="417" y="126"/>
                      </a:cubicBezTo>
                      <a:cubicBezTo>
                        <a:pt x="418" y="125"/>
                        <a:pt x="418" y="125"/>
                        <a:pt x="418" y="125"/>
                      </a:cubicBezTo>
                      <a:cubicBezTo>
                        <a:pt x="419" y="125"/>
                        <a:pt x="419" y="125"/>
                        <a:pt x="419" y="125"/>
                      </a:cubicBezTo>
                      <a:cubicBezTo>
                        <a:pt x="419" y="125"/>
                        <a:pt x="419" y="125"/>
                        <a:pt x="418" y="125"/>
                      </a:cubicBezTo>
                      <a:cubicBezTo>
                        <a:pt x="418" y="125"/>
                        <a:pt x="418" y="125"/>
                        <a:pt x="418" y="125"/>
                      </a:cubicBezTo>
                      <a:cubicBezTo>
                        <a:pt x="418" y="125"/>
                        <a:pt x="417" y="125"/>
                        <a:pt x="417" y="125"/>
                      </a:cubicBezTo>
                      <a:cubicBezTo>
                        <a:pt x="416" y="125"/>
                        <a:pt x="416" y="125"/>
                        <a:pt x="416" y="125"/>
                      </a:cubicBezTo>
                      <a:cubicBezTo>
                        <a:pt x="415" y="125"/>
                        <a:pt x="415" y="125"/>
                        <a:pt x="415" y="125"/>
                      </a:cubicBezTo>
                      <a:cubicBezTo>
                        <a:pt x="415" y="125"/>
                        <a:pt x="415" y="125"/>
                        <a:pt x="415" y="125"/>
                      </a:cubicBezTo>
                      <a:cubicBezTo>
                        <a:pt x="415" y="125"/>
                        <a:pt x="415" y="124"/>
                        <a:pt x="414" y="124"/>
                      </a:cubicBezTo>
                      <a:cubicBezTo>
                        <a:pt x="411" y="124"/>
                        <a:pt x="411" y="124"/>
                        <a:pt x="411" y="124"/>
                      </a:cubicBezTo>
                      <a:cubicBezTo>
                        <a:pt x="411" y="124"/>
                        <a:pt x="411" y="124"/>
                        <a:pt x="411" y="124"/>
                      </a:cubicBezTo>
                      <a:cubicBezTo>
                        <a:pt x="411" y="124"/>
                        <a:pt x="410" y="124"/>
                        <a:pt x="410" y="124"/>
                      </a:cubicBezTo>
                      <a:cubicBezTo>
                        <a:pt x="410" y="124"/>
                        <a:pt x="409" y="124"/>
                        <a:pt x="409" y="124"/>
                      </a:cubicBezTo>
                      <a:cubicBezTo>
                        <a:pt x="409" y="124"/>
                        <a:pt x="408" y="124"/>
                        <a:pt x="408" y="124"/>
                      </a:cubicBezTo>
                      <a:cubicBezTo>
                        <a:pt x="408" y="124"/>
                        <a:pt x="408" y="124"/>
                        <a:pt x="408" y="124"/>
                      </a:cubicBezTo>
                      <a:cubicBezTo>
                        <a:pt x="408" y="124"/>
                        <a:pt x="408" y="124"/>
                        <a:pt x="408" y="124"/>
                      </a:cubicBezTo>
                      <a:cubicBezTo>
                        <a:pt x="409" y="124"/>
                        <a:pt x="409" y="124"/>
                        <a:pt x="409" y="124"/>
                      </a:cubicBezTo>
                      <a:cubicBezTo>
                        <a:pt x="409" y="124"/>
                        <a:pt x="410" y="124"/>
                        <a:pt x="410" y="124"/>
                      </a:cubicBezTo>
                      <a:cubicBezTo>
                        <a:pt x="411" y="124"/>
                        <a:pt x="411" y="124"/>
                        <a:pt x="411" y="124"/>
                      </a:cubicBezTo>
                      <a:cubicBezTo>
                        <a:pt x="411" y="124"/>
                        <a:pt x="411" y="124"/>
                        <a:pt x="411" y="124"/>
                      </a:cubicBezTo>
                      <a:cubicBezTo>
                        <a:pt x="412" y="124"/>
                        <a:pt x="412" y="124"/>
                        <a:pt x="412" y="124"/>
                      </a:cubicBezTo>
                      <a:cubicBezTo>
                        <a:pt x="413" y="124"/>
                        <a:pt x="413" y="124"/>
                        <a:pt x="413" y="124"/>
                      </a:cubicBezTo>
                      <a:cubicBezTo>
                        <a:pt x="413" y="124"/>
                        <a:pt x="413" y="124"/>
                        <a:pt x="413" y="124"/>
                      </a:cubicBezTo>
                      <a:cubicBezTo>
                        <a:pt x="413" y="124"/>
                        <a:pt x="414" y="124"/>
                        <a:pt x="415" y="124"/>
                      </a:cubicBezTo>
                      <a:cubicBezTo>
                        <a:pt x="416" y="124"/>
                        <a:pt x="416" y="124"/>
                        <a:pt x="417" y="124"/>
                      </a:cubicBezTo>
                      <a:cubicBezTo>
                        <a:pt x="417" y="124"/>
                        <a:pt x="417" y="124"/>
                        <a:pt x="418" y="124"/>
                      </a:cubicBezTo>
                      <a:cubicBezTo>
                        <a:pt x="419" y="124"/>
                        <a:pt x="420" y="124"/>
                        <a:pt x="420" y="124"/>
                      </a:cubicBezTo>
                      <a:cubicBezTo>
                        <a:pt x="420" y="125"/>
                        <a:pt x="420" y="125"/>
                        <a:pt x="420" y="125"/>
                      </a:cubicBezTo>
                      <a:cubicBezTo>
                        <a:pt x="420" y="125"/>
                        <a:pt x="420" y="125"/>
                        <a:pt x="420" y="125"/>
                      </a:cubicBezTo>
                      <a:cubicBezTo>
                        <a:pt x="421" y="125"/>
                        <a:pt x="421" y="125"/>
                        <a:pt x="421" y="125"/>
                      </a:cubicBezTo>
                      <a:cubicBezTo>
                        <a:pt x="421" y="125"/>
                        <a:pt x="421" y="125"/>
                        <a:pt x="421" y="125"/>
                      </a:cubicBezTo>
                      <a:cubicBezTo>
                        <a:pt x="423" y="125"/>
                        <a:pt x="423" y="125"/>
                        <a:pt x="423" y="125"/>
                      </a:cubicBezTo>
                      <a:cubicBezTo>
                        <a:pt x="423" y="125"/>
                        <a:pt x="423" y="125"/>
                        <a:pt x="423" y="125"/>
                      </a:cubicBezTo>
                      <a:cubicBezTo>
                        <a:pt x="425" y="125"/>
                        <a:pt x="425" y="125"/>
                        <a:pt x="425" y="125"/>
                      </a:cubicBezTo>
                      <a:cubicBezTo>
                        <a:pt x="425" y="125"/>
                        <a:pt x="425" y="125"/>
                        <a:pt x="426" y="125"/>
                      </a:cubicBezTo>
                      <a:cubicBezTo>
                        <a:pt x="426" y="125"/>
                        <a:pt x="426" y="125"/>
                        <a:pt x="426" y="125"/>
                      </a:cubicBezTo>
                      <a:cubicBezTo>
                        <a:pt x="427" y="125"/>
                        <a:pt x="427" y="126"/>
                        <a:pt x="427" y="126"/>
                      </a:cubicBezTo>
                      <a:cubicBezTo>
                        <a:pt x="427" y="126"/>
                        <a:pt x="428" y="126"/>
                        <a:pt x="428" y="126"/>
                      </a:cubicBezTo>
                      <a:cubicBezTo>
                        <a:pt x="428" y="126"/>
                        <a:pt x="428" y="126"/>
                        <a:pt x="428" y="126"/>
                      </a:cubicBezTo>
                      <a:cubicBezTo>
                        <a:pt x="428" y="126"/>
                        <a:pt x="429" y="126"/>
                        <a:pt x="429" y="126"/>
                      </a:cubicBezTo>
                      <a:cubicBezTo>
                        <a:pt x="429" y="126"/>
                        <a:pt x="429" y="126"/>
                        <a:pt x="429" y="126"/>
                      </a:cubicBezTo>
                      <a:cubicBezTo>
                        <a:pt x="429" y="126"/>
                        <a:pt x="429" y="126"/>
                        <a:pt x="429" y="126"/>
                      </a:cubicBezTo>
                      <a:cubicBezTo>
                        <a:pt x="430" y="126"/>
                        <a:pt x="430" y="126"/>
                        <a:pt x="430" y="126"/>
                      </a:cubicBezTo>
                      <a:cubicBezTo>
                        <a:pt x="430" y="126"/>
                        <a:pt x="431" y="126"/>
                        <a:pt x="431" y="126"/>
                      </a:cubicBezTo>
                      <a:cubicBezTo>
                        <a:pt x="432" y="127"/>
                        <a:pt x="432" y="127"/>
                        <a:pt x="432" y="127"/>
                      </a:cubicBezTo>
                      <a:cubicBezTo>
                        <a:pt x="432" y="127"/>
                        <a:pt x="432" y="127"/>
                        <a:pt x="432" y="127"/>
                      </a:cubicBezTo>
                      <a:cubicBezTo>
                        <a:pt x="432" y="127"/>
                        <a:pt x="433" y="127"/>
                        <a:pt x="433" y="127"/>
                      </a:cubicBezTo>
                      <a:cubicBezTo>
                        <a:pt x="433" y="127"/>
                        <a:pt x="433" y="127"/>
                        <a:pt x="433" y="127"/>
                      </a:cubicBezTo>
                      <a:cubicBezTo>
                        <a:pt x="433" y="127"/>
                        <a:pt x="433" y="127"/>
                        <a:pt x="433" y="127"/>
                      </a:cubicBezTo>
                      <a:cubicBezTo>
                        <a:pt x="433" y="127"/>
                        <a:pt x="434" y="127"/>
                        <a:pt x="434" y="127"/>
                      </a:cubicBezTo>
                      <a:cubicBezTo>
                        <a:pt x="434" y="128"/>
                        <a:pt x="434" y="128"/>
                        <a:pt x="434" y="128"/>
                      </a:cubicBezTo>
                      <a:cubicBezTo>
                        <a:pt x="435" y="128"/>
                        <a:pt x="435" y="128"/>
                        <a:pt x="435" y="128"/>
                      </a:cubicBezTo>
                      <a:cubicBezTo>
                        <a:pt x="435" y="128"/>
                        <a:pt x="435" y="128"/>
                        <a:pt x="435" y="128"/>
                      </a:cubicBezTo>
                      <a:cubicBezTo>
                        <a:pt x="435" y="128"/>
                        <a:pt x="435" y="128"/>
                        <a:pt x="435" y="128"/>
                      </a:cubicBezTo>
                      <a:cubicBezTo>
                        <a:pt x="435" y="127"/>
                        <a:pt x="435" y="127"/>
                        <a:pt x="435" y="127"/>
                      </a:cubicBezTo>
                      <a:cubicBezTo>
                        <a:pt x="434" y="127"/>
                        <a:pt x="434" y="127"/>
                        <a:pt x="434" y="127"/>
                      </a:cubicBezTo>
                      <a:cubicBezTo>
                        <a:pt x="434" y="127"/>
                        <a:pt x="434" y="127"/>
                        <a:pt x="434" y="127"/>
                      </a:cubicBezTo>
                      <a:cubicBezTo>
                        <a:pt x="434" y="127"/>
                        <a:pt x="434" y="127"/>
                        <a:pt x="435" y="127"/>
                      </a:cubicBezTo>
                      <a:cubicBezTo>
                        <a:pt x="435" y="127"/>
                        <a:pt x="435" y="127"/>
                        <a:pt x="435" y="127"/>
                      </a:cubicBezTo>
                      <a:cubicBezTo>
                        <a:pt x="435" y="127"/>
                        <a:pt x="435" y="127"/>
                        <a:pt x="435" y="127"/>
                      </a:cubicBezTo>
                      <a:cubicBezTo>
                        <a:pt x="435" y="127"/>
                        <a:pt x="436" y="127"/>
                        <a:pt x="436" y="127"/>
                      </a:cubicBezTo>
                      <a:cubicBezTo>
                        <a:pt x="436" y="127"/>
                        <a:pt x="436" y="127"/>
                        <a:pt x="436" y="127"/>
                      </a:cubicBezTo>
                      <a:cubicBezTo>
                        <a:pt x="436" y="127"/>
                        <a:pt x="436" y="127"/>
                        <a:pt x="436" y="127"/>
                      </a:cubicBezTo>
                      <a:cubicBezTo>
                        <a:pt x="436" y="126"/>
                        <a:pt x="436" y="126"/>
                        <a:pt x="436" y="126"/>
                      </a:cubicBezTo>
                      <a:cubicBezTo>
                        <a:pt x="436" y="126"/>
                        <a:pt x="436" y="126"/>
                        <a:pt x="436" y="126"/>
                      </a:cubicBezTo>
                      <a:cubicBezTo>
                        <a:pt x="436" y="126"/>
                        <a:pt x="436" y="126"/>
                        <a:pt x="437" y="126"/>
                      </a:cubicBezTo>
                      <a:cubicBezTo>
                        <a:pt x="437" y="126"/>
                        <a:pt x="437" y="126"/>
                        <a:pt x="437" y="126"/>
                      </a:cubicBezTo>
                      <a:cubicBezTo>
                        <a:pt x="437" y="125"/>
                        <a:pt x="437" y="125"/>
                        <a:pt x="437" y="125"/>
                      </a:cubicBezTo>
                      <a:cubicBezTo>
                        <a:pt x="437" y="125"/>
                        <a:pt x="437" y="125"/>
                        <a:pt x="437" y="125"/>
                      </a:cubicBezTo>
                      <a:cubicBezTo>
                        <a:pt x="437" y="125"/>
                        <a:pt x="437" y="125"/>
                        <a:pt x="437" y="125"/>
                      </a:cubicBezTo>
                      <a:cubicBezTo>
                        <a:pt x="437" y="125"/>
                        <a:pt x="438" y="123"/>
                        <a:pt x="438" y="123"/>
                      </a:cubicBezTo>
                      <a:cubicBezTo>
                        <a:pt x="437" y="123"/>
                        <a:pt x="438" y="123"/>
                        <a:pt x="438" y="123"/>
                      </a:cubicBezTo>
                      <a:cubicBezTo>
                        <a:pt x="438" y="123"/>
                        <a:pt x="438" y="123"/>
                        <a:pt x="438" y="123"/>
                      </a:cubicBezTo>
                      <a:cubicBezTo>
                        <a:pt x="438" y="123"/>
                        <a:pt x="438" y="123"/>
                        <a:pt x="438" y="123"/>
                      </a:cubicBezTo>
                      <a:cubicBezTo>
                        <a:pt x="438" y="123"/>
                        <a:pt x="437" y="122"/>
                        <a:pt x="437" y="122"/>
                      </a:cubicBezTo>
                      <a:cubicBezTo>
                        <a:pt x="437" y="122"/>
                        <a:pt x="437" y="121"/>
                        <a:pt x="437" y="121"/>
                      </a:cubicBezTo>
                      <a:cubicBezTo>
                        <a:pt x="437" y="121"/>
                        <a:pt x="437" y="121"/>
                        <a:pt x="437" y="121"/>
                      </a:cubicBezTo>
                      <a:cubicBezTo>
                        <a:pt x="437" y="121"/>
                        <a:pt x="437" y="121"/>
                        <a:pt x="437" y="121"/>
                      </a:cubicBezTo>
                      <a:cubicBezTo>
                        <a:pt x="437" y="121"/>
                        <a:pt x="437" y="121"/>
                        <a:pt x="437" y="121"/>
                      </a:cubicBezTo>
                      <a:cubicBezTo>
                        <a:pt x="438" y="120"/>
                        <a:pt x="437" y="119"/>
                        <a:pt x="437" y="119"/>
                      </a:cubicBezTo>
                      <a:cubicBezTo>
                        <a:pt x="437" y="119"/>
                        <a:pt x="436" y="118"/>
                        <a:pt x="436" y="118"/>
                      </a:cubicBezTo>
                      <a:cubicBezTo>
                        <a:pt x="436" y="118"/>
                        <a:pt x="436" y="118"/>
                        <a:pt x="436" y="118"/>
                      </a:cubicBezTo>
                      <a:cubicBezTo>
                        <a:pt x="435" y="118"/>
                        <a:pt x="435" y="118"/>
                        <a:pt x="435" y="118"/>
                      </a:cubicBezTo>
                      <a:cubicBezTo>
                        <a:pt x="436" y="118"/>
                        <a:pt x="436" y="118"/>
                        <a:pt x="436" y="118"/>
                      </a:cubicBezTo>
                      <a:cubicBezTo>
                        <a:pt x="436" y="118"/>
                        <a:pt x="436" y="117"/>
                        <a:pt x="436" y="117"/>
                      </a:cubicBezTo>
                      <a:cubicBezTo>
                        <a:pt x="436" y="117"/>
                        <a:pt x="436" y="117"/>
                        <a:pt x="436" y="117"/>
                      </a:cubicBezTo>
                      <a:cubicBezTo>
                        <a:pt x="436" y="117"/>
                        <a:pt x="435" y="117"/>
                        <a:pt x="435" y="117"/>
                      </a:cubicBezTo>
                      <a:cubicBezTo>
                        <a:pt x="435" y="117"/>
                        <a:pt x="435" y="118"/>
                        <a:pt x="435" y="118"/>
                      </a:cubicBezTo>
                      <a:cubicBezTo>
                        <a:pt x="430" y="116"/>
                        <a:pt x="430" y="116"/>
                        <a:pt x="430" y="116"/>
                      </a:cubicBezTo>
                      <a:cubicBezTo>
                        <a:pt x="430" y="116"/>
                        <a:pt x="430" y="116"/>
                        <a:pt x="430" y="117"/>
                      </a:cubicBezTo>
                      <a:cubicBezTo>
                        <a:pt x="430" y="119"/>
                        <a:pt x="430" y="119"/>
                        <a:pt x="430" y="119"/>
                      </a:cubicBezTo>
                      <a:cubicBezTo>
                        <a:pt x="430" y="119"/>
                        <a:pt x="430" y="119"/>
                        <a:pt x="430" y="119"/>
                      </a:cubicBezTo>
                      <a:cubicBezTo>
                        <a:pt x="430" y="120"/>
                        <a:pt x="430" y="120"/>
                        <a:pt x="430" y="120"/>
                      </a:cubicBezTo>
                      <a:cubicBezTo>
                        <a:pt x="430" y="120"/>
                        <a:pt x="430" y="120"/>
                        <a:pt x="430" y="120"/>
                      </a:cubicBezTo>
                      <a:cubicBezTo>
                        <a:pt x="429" y="119"/>
                        <a:pt x="429" y="119"/>
                        <a:pt x="429" y="119"/>
                      </a:cubicBezTo>
                      <a:cubicBezTo>
                        <a:pt x="428" y="119"/>
                        <a:pt x="428" y="119"/>
                        <a:pt x="428" y="119"/>
                      </a:cubicBezTo>
                      <a:cubicBezTo>
                        <a:pt x="428" y="119"/>
                        <a:pt x="428" y="119"/>
                        <a:pt x="428" y="119"/>
                      </a:cubicBezTo>
                      <a:cubicBezTo>
                        <a:pt x="427" y="119"/>
                        <a:pt x="427" y="119"/>
                        <a:pt x="427" y="119"/>
                      </a:cubicBezTo>
                      <a:cubicBezTo>
                        <a:pt x="427" y="119"/>
                        <a:pt x="427" y="119"/>
                        <a:pt x="427" y="119"/>
                      </a:cubicBezTo>
                      <a:cubicBezTo>
                        <a:pt x="427" y="119"/>
                        <a:pt x="427" y="119"/>
                        <a:pt x="427" y="119"/>
                      </a:cubicBezTo>
                      <a:cubicBezTo>
                        <a:pt x="427" y="119"/>
                        <a:pt x="427" y="119"/>
                        <a:pt x="427" y="119"/>
                      </a:cubicBezTo>
                      <a:cubicBezTo>
                        <a:pt x="427" y="119"/>
                        <a:pt x="427" y="119"/>
                        <a:pt x="427" y="119"/>
                      </a:cubicBezTo>
                      <a:cubicBezTo>
                        <a:pt x="425" y="117"/>
                        <a:pt x="425" y="117"/>
                        <a:pt x="425" y="117"/>
                      </a:cubicBezTo>
                      <a:cubicBezTo>
                        <a:pt x="425" y="117"/>
                        <a:pt x="424" y="117"/>
                        <a:pt x="424" y="117"/>
                      </a:cubicBezTo>
                      <a:cubicBezTo>
                        <a:pt x="424" y="117"/>
                        <a:pt x="424" y="117"/>
                        <a:pt x="424" y="117"/>
                      </a:cubicBezTo>
                      <a:cubicBezTo>
                        <a:pt x="424" y="117"/>
                        <a:pt x="424" y="117"/>
                        <a:pt x="424" y="117"/>
                      </a:cubicBezTo>
                      <a:cubicBezTo>
                        <a:pt x="424" y="117"/>
                        <a:pt x="424" y="117"/>
                        <a:pt x="424" y="117"/>
                      </a:cubicBezTo>
                      <a:cubicBezTo>
                        <a:pt x="422" y="117"/>
                        <a:pt x="422" y="117"/>
                        <a:pt x="422" y="117"/>
                      </a:cubicBezTo>
                      <a:cubicBezTo>
                        <a:pt x="422" y="117"/>
                        <a:pt x="421" y="117"/>
                        <a:pt x="421" y="117"/>
                      </a:cubicBezTo>
                      <a:cubicBezTo>
                        <a:pt x="418" y="117"/>
                        <a:pt x="418" y="117"/>
                        <a:pt x="418" y="117"/>
                      </a:cubicBezTo>
                      <a:cubicBezTo>
                        <a:pt x="418" y="116"/>
                        <a:pt x="418" y="116"/>
                        <a:pt x="418" y="116"/>
                      </a:cubicBezTo>
                      <a:cubicBezTo>
                        <a:pt x="417" y="116"/>
                        <a:pt x="417" y="117"/>
                        <a:pt x="417" y="117"/>
                      </a:cubicBezTo>
                      <a:cubicBezTo>
                        <a:pt x="417" y="117"/>
                        <a:pt x="417" y="117"/>
                        <a:pt x="417" y="117"/>
                      </a:cubicBezTo>
                      <a:cubicBezTo>
                        <a:pt x="416" y="117"/>
                        <a:pt x="416" y="117"/>
                        <a:pt x="416" y="117"/>
                      </a:cubicBezTo>
                      <a:cubicBezTo>
                        <a:pt x="416" y="117"/>
                        <a:pt x="416" y="117"/>
                        <a:pt x="416" y="117"/>
                      </a:cubicBezTo>
                      <a:cubicBezTo>
                        <a:pt x="416" y="117"/>
                        <a:pt x="416" y="117"/>
                        <a:pt x="417" y="116"/>
                      </a:cubicBezTo>
                      <a:cubicBezTo>
                        <a:pt x="417" y="116"/>
                        <a:pt x="417" y="116"/>
                        <a:pt x="418" y="116"/>
                      </a:cubicBezTo>
                      <a:cubicBezTo>
                        <a:pt x="419" y="116"/>
                        <a:pt x="419" y="116"/>
                        <a:pt x="419" y="116"/>
                      </a:cubicBezTo>
                      <a:cubicBezTo>
                        <a:pt x="419" y="116"/>
                        <a:pt x="419" y="116"/>
                        <a:pt x="419" y="116"/>
                      </a:cubicBezTo>
                      <a:cubicBezTo>
                        <a:pt x="420" y="116"/>
                        <a:pt x="420" y="116"/>
                        <a:pt x="420" y="116"/>
                      </a:cubicBezTo>
                      <a:cubicBezTo>
                        <a:pt x="420" y="116"/>
                        <a:pt x="420" y="117"/>
                        <a:pt x="420" y="117"/>
                      </a:cubicBezTo>
                      <a:cubicBezTo>
                        <a:pt x="421" y="117"/>
                        <a:pt x="421" y="117"/>
                        <a:pt x="421" y="117"/>
                      </a:cubicBezTo>
                      <a:cubicBezTo>
                        <a:pt x="421" y="117"/>
                        <a:pt x="421" y="117"/>
                        <a:pt x="421" y="116"/>
                      </a:cubicBezTo>
                      <a:cubicBezTo>
                        <a:pt x="421" y="116"/>
                        <a:pt x="421" y="116"/>
                        <a:pt x="422" y="116"/>
                      </a:cubicBezTo>
                      <a:cubicBezTo>
                        <a:pt x="422" y="116"/>
                        <a:pt x="422" y="116"/>
                        <a:pt x="422" y="116"/>
                      </a:cubicBezTo>
                      <a:cubicBezTo>
                        <a:pt x="422" y="116"/>
                        <a:pt x="423" y="116"/>
                        <a:pt x="423" y="116"/>
                      </a:cubicBezTo>
                      <a:cubicBezTo>
                        <a:pt x="423" y="116"/>
                        <a:pt x="423" y="116"/>
                        <a:pt x="422" y="116"/>
                      </a:cubicBezTo>
                      <a:cubicBezTo>
                        <a:pt x="422" y="116"/>
                        <a:pt x="422" y="116"/>
                        <a:pt x="422" y="116"/>
                      </a:cubicBezTo>
                      <a:cubicBezTo>
                        <a:pt x="421" y="116"/>
                        <a:pt x="421" y="116"/>
                        <a:pt x="421" y="116"/>
                      </a:cubicBezTo>
                      <a:cubicBezTo>
                        <a:pt x="420" y="116"/>
                        <a:pt x="420" y="116"/>
                        <a:pt x="420" y="116"/>
                      </a:cubicBezTo>
                      <a:cubicBezTo>
                        <a:pt x="420" y="116"/>
                        <a:pt x="420" y="116"/>
                        <a:pt x="420" y="116"/>
                      </a:cubicBezTo>
                      <a:cubicBezTo>
                        <a:pt x="419" y="115"/>
                        <a:pt x="419" y="115"/>
                        <a:pt x="419" y="115"/>
                      </a:cubicBezTo>
                      <a:cubicBezTo>
                        <a:pt x="419" y="115"/>
                        <a:pt x="419" y="115"/>
                        <a:pt x="419" y="115"/>
                      </a:cubicBezTo>
                      <a:cubicBezTo>
                        <a:pt x="418" y="115"/>
                        <a:pt x="418" y="115"/>
                        <a:pt x="418" y="115"/>
                      </a:cubicBezTo>
                      <a:cubicBezTo>
                        <a:pt x="418" y="115"/>
                        <a:pt x="418" y="115"/>
                        <a:pt x="417" y="115"/>
                      </a:cubicBezTo>
                      <a:cubicBezTo>
                        <a:pt x="417" y="115"/>
                        <a:pt x="417" y="115"/>
                        <a:pt x="417" y="115"/>
                      </a:cubicBezTo>
                      <a:cubicBezTo>
                        <a:pt x="417" y="115"/>
                        <a:pt x="417" y="115"/>
                        <a:pt x="417" y="115"/>
                      </a:cubicBezTo>
                      <a:cubicBezTo>
                        <a:pt x="416" y="115"/>
                        <a:pt x="416" y="115"/>
                        <a:pt x="416" y="115"/>
                      </a:cubicBezTo>
                      <a:cubicBezTo>
                        <a:pt x="416" y="115"/>
                        <a:pt x="416" y="115"/>
                        <a:pt x="416" y="115"/>
                      </a:cubicBezTo>
                      <a:cubicBezTo>
                        <a:pt x="416" y="115"/>
                        <a:pt x="416" y="115"/>
                        <a:pt x="416" y="115"/>
                      </a:cubicBezTo>
                      <a:cubicBezTo>
                        <a:pt x="416" y="115"/>
                        <a:pt x="416" y="115"/>
                        <a:pt x="416" y="115"/>
                      </a:cubicBezTo>
                      <a:cubicBezTo>
                        <a:pt x="416" y="115"/>
                        <a:pt x="415" y="115"/>
                        <a:pt x="415" y="114"/>
                      </a:cubicBezTo>
                      <a:cubicBezTo>
                        <a:pt x="414" y="114"/>
                        <a:pt x="414" y="114"/>
                        <a:pt x="414" y="114"/>
                      </a:cubicBezTo>
                      <a:cubicBezTo>
                        <a:pt x="414" y="115"/>
                        <a:pt x="413" y="114"/>
                        <a:pt x="413" y="114"/>
                      </a:cubicBezTo>
                      <a:cubicBezTo>
                        <a:pt x="413" y="114"/>
                        <a:pt x="414" y="114"/>
                        <a:pt x="414" y="114"/>
                      </a:cubicBezTo>
                      <a:cubicBezTo>
                        <a:pt x="414" y="114"/>
                        <a:pt x="415" y="114"/>
                        <a:pt x="415" y="114"/>
                      </a:cubicBezTo>
                      <a:cubicBezTo>
                        <a:pt x="418" y="115"/>
                        <a:pt x="418" y="115"/>
                        <a:pt x="418" y="115"/>
                      </a:cubicBezTo>
                      <a:cubicBezTo>
                        <a:pt x="418" y="115"/>
                        <a:pt x="419" y="115"/>
                        <a:pt x="419" y="115"/>
                      </a:cubicBezTo>
                      <a:cubicBezTo>
                        <a:pt x="419" y="115"/>
                        <a:pt x="419" y="115"/>
                        <a:pt x="419" y="115"/>
                      </a:cubicBezTo>
                      <a:cubicBezTo>
                        <a:pt x="419" y="115"/>
                        <a:pt x="419" y="115"/>
                        <a:pt x="419" y="115"/>
                      </a:cubicBezTo>
                      <a:cubicBezTo>
                        <a:pt x="419" y="115"/>
                        <a:pt x="419" y="115"/>
                        <a:pt x="419" y="115"/>
                      </a:cubicBezTo>
                      <a:cubicBezTo>
                        <a:pt x="419" y="115"/>
                        <a:pt x="419" y="115"/>
                        <a:pt x="419" y="115"/>
                      </a:cubicBezTo>
                      <a:cubicBezTo>
                        <a:pt x="419" y="115"/>
                        <a:pt x="419" y="115"/>
                        <a:pt x="419" y="115"/>
                      </a:cubicBezTo>
                      <a:cubicBezTo>
                        <a:pt x="419" y="114"/>
                        <a:pt x="419" y="114"/>
                        <a:pt x="419" y="114"/>
                      </a:cubicBezTo>
                      <a:cubicBezTo>
                        <a:pt x="419" y="114"/>
                        <a:pt x="419" y="114"/>
                        <a:pt x="418" y="114"/>
                      </a:cubicBezTo>
                      <a:cubicBezTo>
                        <a:pt x="417" y="114"/>
                        <a:pt x="417" y="114"/>
                        <a:pt x="417" y="114"/>
                      </a:cubicBezTo>
                      <a:cubicBezTo>
                        <a:pt x="417" y="114"/>
                        <a:pt x="417" y="114"/>
                        <a:pt x="417" y="114"/>
                      </a:cubicBezTo>
                      <a:cubicBezTo>
                        <a:pt x="417" y="114"/>
                        <a:pt x="417" y="114"/>
                        <a:pt x="416" y="114"/>
                      </a:cubicBezTo>
                      <a:cubicBezTo>
                        <a:pt x="416" y="114"/>
                        <a:pt x="416" y="114"/>
                        <a:pt x="416" y="114"/>
                      </a:cubicBezTo>
                      <a:cubicBezTo>
                        <a:pt x="416" y="114"/>
                        <a:pt x="415" y="114"/>
                        <a:pt x="415" y="114"/>
                      </a:cubicBezTo>
                      <a:cubicBezTo>
                        <a:pt x="415" y="114"/>
                        <a:pt x="415" y="114"/>
                        <a:pt x="415" y="114"/>
                      </a:cubicBezTo>
                      <a:cubicBezTo>
                        <a:pt x="415" y="114"/>
                        <a:pt x="416" y="114"/>
                        <a:pt x="416" y="114"/>
                      </a:cubicBezTo>
                      <a:cubicBezTo>
                        <a:pt x="416" y="114"/>
                        <a:pt x="416" y="114"/>
                        <a:pt x="416" y="114"/>
                      </a:cubicBezTo>
                      <a:cubicBezTo>
                        <a:pt x="417" y="114"/>
                        <a:pt x="417" y="114"/>
                        <a:pt x="417" y="114"/>
                      </a:cubicBezTo>
                      <a:cubicBezTo>
                        <a:pt x="417" y="114"/>
                        <a:pt x="417" y="114"/>
                        <a:pt x="418" y="114"/>
                      </a:cubicBezTo>
                      <a:cubicBezTo>
                        <a:pt x="418" y="114"/>
                        <a:pt x="418" y="114"/>
                        <a:pt x="418" y="114"/>
                      </a:cubicBezTo>
                      <a:cubicBezTo>
                        <a:pt x="419" y="114"/>
                        <a:pt x="420" y="114"/>
                        <a:pt x="420" y="114"/>
                      </a:cubicBezTo>
                      <a:cubicBezTo>
                        <a:pt x="420" y="114"/>
                        <a:pt x="420" y="114"/>
                        <a:pt x="420" y="114"/>
                      </a:cubicBezTo>
                      <a:cubicBezTo>
                        <a:pt x="421" y="114"/>
                        <a:pt x="421" y="114"/>
                        <a:pt x="421" y="114"/>
                      </a:cubicBezTo>
                      <a:cubicBezTo>
                        <a:pt x="420" y="113"/>
                        <a:pt x="420" y="113"/>
                        <a:pt x="420" y="113"/>
                      </a:cubicBezTo>
                      <a:cubicBezTo>
                        <a:pt x="420" y="113"/>
                        <a:pt x="419" y="113"/>
                        <a:pt x="419" y="113"/>
                      </a:cubicBezTo>
                      <a:cubicBezTo>
                        <a:pt x="419" y="113"/>
                        <a:pt x="419" y="113"/>
                        <a:pt x="419" y="113"/>
                      </a:cubicBezTo>
                      <a:cubicBezTo>
                        <a:pt x="418" y="113"/>
                        <a:pt x="417" y="113"/>
                        <a:pt x="417" y="113"/>
                      </a:cubicBezTo>
                      <a:cubicBezTo>
                        <a:pt x="417" y="113"/>
                        <a:pt x="416" y="113"/>
                        <a:pt x="416" y="112"/>
                      </a:cubicBezTo>
                      <a:cubicBezTo>
                        <a:pt x="416" y="112"/>
                        <a:pt x="416" y="112"/>
                        <a:pt x="416" y="112"/>
                      </a:cubicBezTo>
                      <a:cubicBezTo>
                        <a:pt x="416" y="112"/>
                        <a:pt x="416" y="112"/>
                        <a:pt x="416" y="112"/>
                      </a:cubicBezTo>
                      <a:cubicBezTo>
                        <a:pt x="416" y="112"/>
                        <a:pt x="416" y="112"/>
                        <a:pt x="416" y="112"/>
                      </a:cubicBezTo>
                      <a:cubicBezTo>
                        <a:pt x="417" y="111"/>
                        <a:pt x="417" y="111"/>
                        <a:pt x="417" y="111"/>
                      </a:cubicBezTo>
                      <a:cubicBezTo>
                        <a:pt x="418" y="111"/>
                        <a:pt x="418" y="111"/>
                        <a:pt x="418" y="111"/>
                      </a:cubicBezTo>
                      <a:cubicBezTo>
                        <a:pt x="418" y="111"/>
                        <a:pt x="417" y="111"/>
                        <a:pt x="417" y="111"/>
                      </a:cubicBezTo>
                      <a:cubicBezTo>
                        <a:pt x="417" y="111"/>
                        <a:pt x="416" y="111"/>
                        <a:pt x="416" y="111"/>
                      </a:cubicBezTo>
                      <a:cubicBezTo>
                        <a:pt x="416" y="111"/>
                        <a:pt x="417" y="111"/>
                        <a:pt x="417" y="111"/>
                      </a:cubicBezTo>
                      <a:cubicBezTo>
                        <a:pt x="419" y="112"/>
                        <a:pt x="419" y="112"/>
                        <a:pt x="419" y="112"/>
                      </a:cubicBezTo>
                      <a:cubicBezTo>
                        <a:pt x="419" y="112"/>
                        <a:pt x="419" y="112"/>
                        <a:pt x="419" y="112"/>
                      </a:cubicBezTo>
                      <a:cubicBezTo>
                        <a:pt x="419" y="112"/>
                        <a:pt x="420" y="112"/>
                        <a:pt x="420" y="111"/>
                      </a:cubicBezTo>
                      <a:cubicBezTo>
                        <a:pt x="420" y="111"/>
                        <a:pt x="420" y="111"/>
                        <a:pt x="421" y="111"/>
                      </a:cubicBezTo>
                      <a:cubicBezTo>
                        <a:pt x="421" y="111"/>
                        <a:pt x="422" y="111"/>
                        <a:pt x="423" y="112"/>
                      </a:cubicBezTo>
                      <a:cubicBezTo>
                        <a:pt x="424" y="112"/>
                        <a:pt x="427" y="113"/>
                        <a:pt x="427" y="113"/>
                      </a:cubicBezTo>
                      <a:cubicBezTo>
                        <a:pt x="427" y="114"/>
                        <a:pt x="427" y="114"/>
                        <a:pt x="428" y="114"/>
                      </a:cubicBezTo>
                      <a:cubicBezTo>
                        <a:pt x="431" y="113"/>
                        <a:pt x="431" y="113"/>
                        <a:pt x="431" y="113"/>
                      </a:cubicBezTo>
                      <a:cubicBezTo>
                        <a:pt x="431" y="113"/>
                        <a:pt x="431" y="113"/>
                        <a:pt x="431" y="113"/>
                      </a:cubicBezTo>
                      <a:cubicBezTo>
                        <a:pt x="430" y="112"/>
                        <a:pt x="430" y="112"/>
                        <a:pt x="430" y="112"/>
                      </a:cubicBezTo>
                      <a:cubicBezTo>
                        <a:pt x="430" y="112"/>
                        <a:pt x="430" y="111"/>
                        <a:pt x="430" y="111"/>
                      </a:cubicBezTo>
                      <a:cubicBezTo>
                        <a:pt x="430" y="111"/>
                        <a:pt x="430" y="111"/>
                        <a:pt x="430" y="111"/>
                      </a:cubicBezTo>
                      <a:cubicBezTo>
                        <a:pt x="430" y="111"/>
                        <a:pt x="430" y="111"/>
                        <a:pt x="429" y="111"/>
                      </a:cubicBezTo>
                      <a:cubicBezTo>
                        <a:pt x="429" y="110"/>
                        <a:pt x="429" y="110"/>
                        <a:pt x="429" y="110"/>
                      </a:cubicBezTo>
                      <a:cubicBezTo>
                        <a:pt x="429" y="110"/>
                        <a:pt x="428" y="110"/>
                        <a:pt x="428" y="110"/>
                      </a:cubicBezTo>
                      <a:cubicBezTo>
                        <a:pt x="427" y="110"/>
                        <a:pt x="427" y="110"/>
                        <a:pt x="427" y="110"/>
                      </a:cubicBezTo>
                      <a:cubicBezTo>
                        <a:pt x="427" y="110"/>
                        <a:pt x="426" y="110"/>
                        <a:pt x="426" y="110"/>
                      </a:cubicBezTo>
                      <a:cubicBezTo>
                        <a:pt x="426" y="110"/>
                        <a:pt x="426" y="110"/>
                        <a:pt x="425" y="110"/>
                      </a:cubicBezTo>
                      <a:cubicBezTo>
                        <a:pt x="425" y="110"/>
                        <a:pt x="425" y="110"/>
                        <a:pt x="425" y="110"/>
                      </a:cubicBezTo>
                      <a:cubicBezTo>
                        <a:pt x="424" y="110"/>
                        <a:pt x="424" y="110"/>
                        <a:pt x="424" y="110"/>
                      </a:cubicBezTo>
                      <a:cubicBezTo>
                        <a:pt x="424" y="110"/>
                        <a:pt x="424" y="110"/>
                        <a:pt x="424" y="109"/>
                      </a:cubicBezTo>
                      <a:cubicBezTo>
                        <a:pt x="424" y="109"/>
                        <a:pt x="423" y="109"/>
                        <a:pt x="423" y="109"/>
                      </a:cubicBezTo>
                      <a:cubicBezTo>
                        <a:pt x="423" y="109"/>
                        <a:pt x="423" y="109"/>
                        <a:pt x="423" y="109"/>
                      </a:cubicBezTo>
                      <a:cubicBezTo>
                        <a:pt x="422" y="109"/>
                        <a:pt x="422" y="109"/>
                        <a:pt x="422" y="109"/>
                      </a:cubicBezTo>
                      <a:cubicBezTo>
                        <a:pt x="422" y="109"/>
                        <a:pt x="421" y="109"/>
                        <a:pt x="421" y="109"/>
                      </a:cubicBezTo>
                      <a:cubicBezTo>
                        <a:pt x="421" y="109"/>
                        <a:pt x="421" y="109"/>
                        <a:pt x="420" y="109"/>
                      </a:cubicBezTo>
                      <a:cubicBezTo>
                        <a:pt x="418" y="108"/>
                        <a:pt x="418" y="108"/>
                        <a:pt x="418" y="108"/>
                      </a:cubicBezTo>
                      <a:cubicBezTo>
                        <a:pt x="418" y="108"/>
                        <a:pt x="418" y="108"/>
                        <a:pt x="418" y="108"/>
                      </a:cubicBezTo>
                      <a:cubicBezTo>
                        <a:pt x="418" y="108"/>
                        <a:pt x="418" y="108"/>
                        <a:pt x="418" y="108"/>
                      </a:cubicBezTo>
                      <a:cubicBezTo>
                        <a:pt x="418" y="108"/>
                        <a:pt x="417" y="108"/>
                        <a:pt x="417" y="108"/>
                      </a:cubicBezTo>
                      <a:cubicBezTo>
                        <a:pt x="417" y="108"/>
                        <a:pt x="417" y="108"/>
                        <a:pt x="417" y="108"/>
                      </a:cubicBezTo>
                      <a:cubicBezTo>
                        <a:pt x="418" y="107"/>
                        <a:pt x="418" y="107"/>
                        <a:pt x="418" y="107"/>
                      </a:cubicBezTo>
                      <a:cubicBezTo>
                        <a:pt x="418" y="107"/>
                        <a:pt x="418" y="107"/>
                        <a:pt x="418" y="107"/>
                      </a:cubicBezTo>
                      <a:cubicBezTo>
                        <a:pt x="416" y="106"/>
                        <a:pt x="416" y="106"/>
                        <a:pt x="416" y="106"/>
                      </a:cubicBezTo>
                      <a:cubicBezTo>
                        <a:pt x="416" y="106"/>
                        <a:pt x="416" y="106"/>
                        <a:pt x="416" y="106"/>
                      </a:cubicBezTo>
                      <a:cubicBezTo>
                        <a:pt x="416" y="106"/>
                        <a:pt x="414" y="107"/>
                        <a:pt x="414" y="108"/>
                      </a:cubicBezTo>
                      <a:cubicBezTo>
                        <a:pt x="413" y="108"/>
                        <a:pt x="412" y="109"/>
                        <a:pt x="411" y="110"/>
                      </a:cubicBezTo>
                      <a:cubicBezTo>
                        <a:pt x="411" y="110"/>
                        <a:pt x="411" y="111"/>
                        <a:pt x="411" y="111"/>
                      </a:cubicBezTo>
                      <a:cubicBezTo>
                        <a:pt x="411" y="111"/>
                        <a:pt x="412" y="111"/>
                        <a:pt x="412" y="112"/>
                      </a:cubicBezTo>
                      <a:cubicBezTo>
                        <a:pt x="412" y="112"/>
                        <a:pt x="412" y="112"/>
                        <a:pt x="412" y="112"/>
                      </a:cubicBezTo>
                      <a:cubicBezTo>
                        <a:pt x="412" y="112"/>
                        <a:pt x="412" y="112"/>
                        <a:pt x="413" y="112"/>
                      </a:cubicBezTo>
                      <a:cubicBezTo>
                        <a:pt x="413" y="112"/>
                        <a:pt x="413" y="112"/>
                        <a:pt x="413" y="112"/>
                      </a:cubicBezTo>
                      <a:cubicBezTo>
                        <a:pt x="413" y="112"/>
                        <a:pt x="414" y="112"/>
                        <a:pt x="414" y="112"/>
                      </a:cubicBezTo>
                      <a:cubicBezTo>
                        <a:pt x="414" y="112"/>
                        <a:pt x="414" y="112"/>
                        <a:pt x="414" y="112"/>
                      </a:cubicBezTo>
                      <a:cubicBezTo>
                        <a:pt x="414" y="113"/>
                        <a:pt x="413" y="113"/>
                        <a:pt x="413" y="113"/>
                      </a:cubicBezTo>
                      <a:cubicBezTo>
                        <a:pt x="413" y="113"/>
                        <a:pt x="412" y="112"/>
                        <a:pt x="412" y="113"/>
                      </a:cubicBezTo>
                      <a:cubicBezTo>
                        <a:pt x="411" y="113"/>
                        <a:pt x="411" y="113"/>
                        <a:pt x="411" y="113"/>
                      </a:cubicBezTo>
                      <a:cubicBezTo>
                        <a:pt x="411" y="113"/>
                        <a:pt x="410" y="114"/>
                        <a:pt x="410" y="114"/>
                      </a:cubicBezTo>
                      <a:cubicBezTo>
                        <a:pt x="410" y="114"/>
                        <a:pt x="410" y="114"/>
                        <a:pt x="410" y="114"/>
                      </a:cubicBezTo>
                      <a:cubicBezTo>
                        <a:pt x="410" y="114"/>
                        <a:pt x="410" y="114"/>
                        <a:pt x="410" y="114"/>
                      </a:cubicBezTo>
                      <a:cubicBezTo>
                        <a:pt x="409" y="115"/>
                        <a:pt x="409" y="115"/>
                        <a:pt x="409" y="115"/>
                      </a:cubicBezTo>
                      <a:cubicBezTo>
                        <a:pt x="409" y="115"/>
                        <a:pt x="409" y="115"/>
                        <a:pt x="409" y="115"/>
                      </a:cubicBezTo>
                      <a:cubicBezTo>
                        <a:pt x="408" y="115"/>
                        <a:pt x="408" y="114"/>
                        <a:pt x="408" y="114"/>
                      </a:cubicBezTo>
                      <a:cubicBezTo>
                        <a:pt x="409" y="114"/>
                        <a:pt x="409" y="114"/>
                        <a:pt x="409" y="114"/>
                      </a:cubicBezTo>
                      <a:cubicBezTo>
                        <a:pt x="409" y="114"/>
                        <a:pt x="409" y="114"/>
                        <a:pt x="410" y="114"/>
                      </a:cubicBezTo>
                      <a:cubicBezTo>
                        <a:pt x="410" y="114"/>
                        <a:pt x="410" y="114"/>
                        <a:pt x="410" y="114"/>
                      </a:cubicBezTo>
                      <a:cubicBezTo>
                        <a:pt x="410" y="114"/>
                        <a:pt x="410" y="113"/>
                        <a:pt x="410" y="113"/>
                      </a:cubicBezTo>
                      <a:cubicBezTo>
                        <a:pt x="411" y="112"/>
                        <a:pt x="411" y="112"/>
                        <a:pt x="411" y="112"/>
                      </a:cubicBezTo>
                      <a:cubicBezTo>
                        <a:pt x="411" y="112"/>
                        <a:pt x="411" y="112"/>
                        <a:pt x="411" y="112"/>
                      </a:cubicBezTo>
                      <a:cubicBezTo>
                        <a:pt x="411" y="112"/>
                        <a:pt x="411" y="112"/>
                        <a:pt x="411" y="112"/>
                      </a:cubicBezTo>
                      <a:cubicBezTo>
                        <a:pt x="410" y="112"/>
                        <a:pt x="410" y="112"/>
                        <a:pt x="410" y="112"/>
                      </a:cubicBezTo>
                      <a:cubicBezTo>
                        <a:pt x="410" y="112"/>
                        <a:pt x="410" y="112"/>
                        <a:pt x="409" y="112"/>
                      </a:cubicBezTo>
                      <a:cubicBezTo>
                        <a:pt x="409" y="112"/>
                        <a:pt x="409" y="112"/>
                        <a:pt x="409" y="112"/>
                      </a:cubicBezTo>
                      <a:cubicBezTo>
                        <a:pt x="409" y="112"/>
                        <a:pt x="408" y="112"/>
                        <a:pt x="408" y="112"/>
                      </a:cubicBezTo>
                      <a:cubicBezTo>
                        <a:pt x="408" y="112"/>
                        <a:pt x="407" y="111"/>
                        <a:pt x="407" y="111"/>
                      </a:cubicBezTo>
                      <a:cubicBezTo>
                        <a:pt x="408" y="111"/>
                        <a:pt x="408" y="111"/>
                        <a:pt x="408" y="111"/>
                      </a:cubicBezTo>
                      <a:cubicBezTo>
                        <a:pt x="408" y="111"/>
                        <a:pt x="408" y="111"/>
                        <a:pt x="408" y="111"/>
                      </a:cubicBezTo>
                      <a:cubicBezTo>
                        <a:pt x="408" y="111"/>
                        <a:pt x="408" y="111"/>
                        <a:pt x="408" y="111"/>
                      </a:cubicBezTo>
                      <a:cubicBezTo>
                        <a:pt x="408" y="111"/>
                        <a:pt x="409" y="111"/>
                        <a:pt x="409" y="111"/>
                      </a:cubicBezTo>
                      <a:cubicBezTo>
                        <a:pt x="409" y="111"/>
                        <a:pt x="409" y="111"/>
                        <a:pt x="409" y="110"/>
                      </a:cubicBezTo>
                      <a:cubicBezTo>
                        <a:pt x="410" y="109"/>
                        <a:pt x="410" y="109"/>
                        <a:pt x="410" y="109"/>
                      </a:cubicBezTo>
                      <a:cubicBezTo>
                        <a:pt x="410" y="109"/>
                        <a:pt x="410" y="109"/>
                        <a:pt x="410" y="109"/>
                      </a:cubicBezTo>
                      <a:cubicBezTo>
                        <a:pt x="410" y="109"/>
                        <a:pt x="410" y="109"/>
                        <a:pt x="410" y="109"/>
                      </a:cubicBezTo>
                      <a:cubicBezTo>
                        <a:pt x="410" y="109"/>
                        <a:pt x="410" y="109"/>
                        <a:pt x="410" y="109"/>
                      </a:cubicBezTo>
                      <a:cubicBezTo>
                        <a:pt x="409" y="109"/>
                        <a:pt x="409" y="109"/>
                        <a:pt x="409" y="109"/>
                      </a:cubicBezTo>
                      <a:cubicBezTo>
                        <a:pt x="409" y="109"/>
                        <a:pt x="409" y="109"/>
                        <a:pt x="409" y="109"/>
                      </a:cubicBezTo>
                      <a:cubicBezTo>
                        <a:pt x="409" y="109"/>
                        <a:pt x="409" y="109"/>
                        <a:pt x="409" y="109"/>
                      </a:cubicBezTo>
                      <a:cubicBezTo>
                        <a:pt x="409" y="109"/>
                        <a:pt x="409" y="109"/>
                        <a:pt x="409" y="109"/>
                      </a:cubicBezTo>
                      <a:cubicBezTo>
                        <a:pt x="409" y="109"/>
                        <a:pt x="409" y="108"/>
                        <a:pt x="409" y="108"/>
                      </a:cubicBezTo>
                      <a:cubicBezTo>
                        <a:pt x="410" y="108"/>
                        <a:pt x="409" y="107"/>
                        <a:pt x="409" y="107"/>
                      </a:cubicBezTo>
                      <a:cubicBezTo>
                        <a:pt x="409" y="107"/>
                        <a:pt x="409" y="107"/>
                        <a:pt x="410" y="107"/>
                      </a:cubicBezTo>
                      <a:cubicBezTo>
                        <a:pt x="410" y="107"/>
                        <a:pt x="410" y="107"/>
                        <a:pt x="410" y="107"/>
                      </a:cubicBezTo>
                      <a:cubicBezTo>
                        <a:pt x="411" y="106"/>
                        <a:pt x="411" y="106"/>
                        <a:pt x="411" y="106"/>
                      </a:cubicBezTo>
                      <a:cubicBezTo>
                        <a:pt x="411" y="106"/>
                        <a:pt x="411" y="106"/>
                        <a:pt x="411" y="106"/>
                      </a:cubicBezTo>
                      <a:cubicBezTo>
                        <a:pt x="411" y="106"/>
                        <a:pt x="411" y="106"/>
                        <a:pt x="411" y="106"/>
                      </a:cubicBezTo>
                      <a:cubicBezTo>
                        <a:pt x="411" y="106"/>
                        <a:pt x="411" y="106"/>
                        <a:pt x="411" y="106"/>
                      </a:cubicBezTo>
                      <a:cubicBezTo>
                        <a:pt x="411" y="106"/>
                        <a:pt x="411" y="106"/>
                        <a:pt x="412" y="106"/>
                      </a:cubicBezTo>
                      <a:cubicBezTo>
                        <a:pt x="412" y="106"/>
                        <a:pt x="412" y="106"/>
                        <a:pt x="412" y="106"/>
                      </a:cubicBezTo>
                      <a:cubicBezTo>
                        <a:pt x="412" y="105"/>
                        <a:pt x="413" y="104"/>
                        <a:pt x="413" y="104"/>
                      </a:cubicBezTo>
                      <a:cubicBezTo>
                        <a:pt x="413" y="104"/>
                        <a:pt x="413" y="104"/>
                        <a:pt x="413" y="104"/>
                      </a:cubicBezTo>
                      <a:cubicBezTo>
                        <a:pt x="413" y="104"/>
                        <a:pt x="412" y="104"/>
                        <a:pt x="411" y="104"/>
                      </a:cubicBezTo>
                      <a:cubicBezTo>
                        <a:pt x="411" y="104"/>
                        <a:pt x="411" y="104"/>
                        <a:pt x="411" y="104"/>
                      </a:cubicBezTo>
                      <a:cubicBezTo>
                        <a:pt x="411" y="104"/>
                        <a:pt x="410" y="104"/>
                        <a:pt x="410" y="104"/>
                      </a:cubicBezTo>
                      <a:cubicBezTo>
                        <a:pt x="410" y="104"/>
                        <a:pt x="410" y="104"/>
                        <a:pt x="410" y="104"/>
                      </a:cubicBezTo>
                      <a:cubicBezTo>
                        <a:pt x="410" y="104"/>
                        <a:pt x="410" y="104"/>
                        <a:pt x="409" y="104"/>
                      </a:cubicBezTo>
                      <a:cubicBezTo>
                        <a:pt x="409" y="104"/>
                        <a:pt x="409" y="104"/>
                        <a:pt x="409" y="104"/>
                      </a:cubicBezTo>
                      <a:cubicBezTo>
                        <a:pt x="409" y="104"/>
                        <a:pt x="408" y="104"/>
                        <a:pt x="408" y="104"/>
                      </a:cubicBezTo>
                      <a:cubicBezTo>
                        <a:pt x="408" y="104"/>
                        <a:pt x="408" y="104"/>
                        <a:pt x="408" y="104"/>
                      </a:cubicBezTo>
                      <a:cubicBezTo>
                        <a:pt x="408" y="104"/>
                        <a:pt x="409" y="104"/>
                        <a:pt x="409" y="104"/>
                      </a:cubicBezTo>
                      <a:cubicBezTo>
                        <a:pt x="411" y="104"/>
                        <a:pt x="411" y="104"/>
                        <a:pt x="411" y="104"/>
                      </a:cubicBezTo>
                      <a:cubicBezTo>
                        <a:pt x="411" y="104"/>
                        <a:pt x="411" y="104"/>
                        <a:pt x="411" y="104"/>
                      </a:cubicBezTo>
                      <a:cubicBezTo>
                        <a:pt x="413" y="104"/>
                        <a:pt x="413" y="104"/>
                        <a:pt x="413" y="104"/>
                      </a:cubicBezTo>
                      <a:cubicBezTo>
                        <a:pt x="413" y="104"/>
                        <a:pt x="413" y="104"/>
                        <a:pt x="413" y="103"/>
                      </a:cubicBezTo>
                      <a:cubicBezTo>
                        <a:pt x="413" y="103"/>
                        <a:pt x="413" y="103"/>
                        <a:pt x="413" y="103"/>
                      </a:cubicBezTo>
                      <a:cubicBezTo>
                        <a:pt x="413" y="103"/>
                        <a:pt x="413" y="103"/>
                        <a:pt x="413" y="103"/>
                      </a:cubicBezTo>
                      <a:cubicBezTo>
                        <a:pt x="413" y="103"/>
                        <a:pt x="413" y="103"/>
                        <a:pt x="413" y="102"/>
                      </a:cubicBezTo>
                      <a:cubicBezTo>
                        <a:pt x="413" y="102"/>
                        <a:pt x="412" y="101"/>
                        <a:pt x="412" y="101"/>
                      </a:cubicBezTo>
                      <a:cubicBezTo>
                        <a:pt x="412" y="101"/>
                        <a:pt x="412" y="101"/>
                        <a:pt x="412" y="101"/>
                      </a:cubicBezTo>
                      <a:cubicBezTo>
                        <a:pt x="412" y="101"/>
                        <a:pt x="412" y="101"/>
                        <a:pt x="412" y="100"/>
                      </a:cubicBezTo>
                      <a:cubicBezTo>
                        <a:pt x="412" y="100"/>
                        <a:pt x="412" y="100"/>
                        <a:pt x="412" y="100"/>
                      </a:cubicBezTo>
                      <a:cubicBezTo>
                        <a:pt x="412" y="100"/>
                        <a:pt x="413" y="100"/>
                        <a:pt x="413" y="100"/>
                      </a:cubicBezTo>
                      <a:cubicBezTo>
                        <a:pt x="413" y="99"/>
                        <a:pt x="413" y="99"/>
                        <a:pt x="413" y="99"/>
                      </a:cubicBezTo>
                      <a:cubicBezTo>
                        <a:pt x="413" y="98"/>
                        <a:pt x="414" y="98"/>
                        <a:pt x="414" y="98"/>
                      </a:cubicBezTo>
                      <a:cubicBezTo>
                        <a:pt x="414" y="98"/>
                        <a:pt x="414" y="98"/>
                        <a:pt x="414" y="98"/>
                      </a:cubicBezTo>
                      <a:cubicBezTo>
                        <a:pt x="414" y="98"/>
                        <a:pt x="414" y="98"/>
                        <a:pt x="414" y="98"/>
                      </a:cubicBezTo>
                      <a:cubicBezTo>
                        <a:pt x="414" y="98"/>
                        <a:pt x="413" y="100"/>
                        <a:pt x="413" y="100"/>
                      </a:cubicBezTo>
                      <a:cubicBezTo>
                        <a:pt x="414" y="100"/>
                        <a:pt x="414" y="99"/>
                        <a:pt x="414" y="99"/>
                      </a:cubicBezTo>
                      <a:cubicBezTo>
                        <a:pt x="415" y="98"/>
                        <a:pt x="415" y="98"/>
                        <a:pt x="415" y="98"/>
                      </a:cubicBezTo>
                      <a:cubicBezTo>
                        <a:pt x="415" y="98"/>
                        <a:pt x="415" y="98"/>
                        <a:pt x="415" y="98"/>
                      </a:cubicBezTo>
                      <a:cubicBezTo>
                        <a:pt x="416" y="96"/>
                        <a:pt x="416" y="96"/>
                        <a:pt x="416" y="96"/>
                      </a:cubicBezTo>
                      <a:cubicBezTo>
                        <a:pt x="416" y="96"/>
                        <a:pt x="416" y="96"/>
                        <a:pt x="416" y="96"/>
                      </a:cubicBezTo>
                      <a:cubicBezTo>
                        <a:pt x="416" y="96"/>
                        <a:pt x="415" y="96"/>
                        <a:pt x="415" y="96"/>
                      </a:cubicBezTo>
                      <a:cubicBezTo>
                        <a:pt x="415" y="96"/>
                        <a:pt x="415" y="96"/>
                        <a:pt x="415" y="96"/>
                      </a:cubicBezTo>
                      <a:cubicBezTo>
                        <a:pt x="414" y="96"/>
                        <a:pt x="414" y="96"/>
                        <a:pt x="414" y="96"/>
                      </a:cubicBezTo>
                      <a:cubicBezTo>
                        <a:pt x="414" y="96"/>
                        <a:pt x="413" y="96"/>
                        <a:pt x="413" y="96"/>
                      </a:cubicBezTo>
                      <a:cubicBezTo>
                        <a:pt x="413" y="96"/>
                        <a:pt x="413" y="96"/>
                        <a:pt x="413" y="96"/>
                      </a:cubicBezTo>
                      <a:cubicBezTo>
                        <a:pt x="412" y="96"/>
                        <a:pt x="412" y="96"/>
                        <a:pt x="412" y="96"/>
                      </a:cubicBezTo>
                      <a:cubicBezTo>
                        <a:pt x="412" y="96"/>
                        <a:pt x="412" y="96"/>
                        <a:pt x="412" y="96"/>
                      </a:cubicBezTo>
                      <a:cubicBezTo>
                        <a:pt x="412" y="96"/>
                        <a:pt x="412" y="96"/>
                        <a:pt x="412" y="96"/>
                      </a:cubicBezTo>
                      <a:cubicBezTo>
                        <a:pt x="412" y="96"/>
                        <a:pt x="412" y="96"/>
                        <a:pt x="412" y="96"/>
                      </a:cubicBezTo>
                      <a:cubicBezTo>
                        <a:pt x="412" y="96"/>
                        <a:pt x="412" y="96"/>
                        <a:pt x="412" y="96"/>
                      </a:cubicBezTo>
                      <a:cubicBezTo>
                        <a:pt x="412" y="96"/>
                        <a:pt x="411" y="96"/>
                        <a:pt x="411" y="95"/>
                      </a:cubicBezTo>
                      <a:cubicBezTo>
                        <a:pt x="411" y="95"/>
                        <a:pt x="412" y="95"/>
                        <a:pt x="412" y="95"/>
                      </a:cubicBezTo>
                      <a:cubicBezTo>
                        <a:pt x="415" y="95"/>
                        <a:pt x="415" y="95"/>
                        <a:pt x="415" y="95"/>
                      </a:cubicBezTo>
                      <a:cubicBezTo>
                        <a:pt x="415" y="95"/>
                        <a:pt x="416" y="95"/>
                        <a:pt x="416" y="95"/>
                      </a:cubicBezTo>
                      <a:cubicBezTo>
                        <a:pt x="416" y="95"/>
                        <a:pt x="416" y="95"/>
                        <a:pt x="416" y="95"/>
                      </a:cubicBezTo>
                      <a:cubicBezTo>
                        <a:pt x="415" y="95"/>
                        <a:pt x="415" y="94"/>
                        <a:pt x="415" y="94"/>
                      </a:cubicBezTo>
                      <a:cubicBezTo>
                        <a:pt x="415" y="94"/>
                        <a:pt x="415" y="94"/>
                        <a:pt x="415" y="94"/>
                      </a:cubicBezTo>
                      <a:cubicBezTo>
                        <a:pt x="414" y="94"/>
                        <a:pt x="414" y="94"/>
                        <a:pt x="414" y="94"/>
                      </a:cubicBezTo>
                      <a:cubicBezTo>
                        <a:pt x="414" y="94"/>
                        <a:pt x="414" y="94"/>
                        <a:pt x="414" y="94"/>
                      </a:cubicBezTo>
                      <a:cubicBezTo>
                        <a:pt x="414" y="94"/>
                        <a:pt x="414" y="94"/>
                        <a:pt x="414" y="94"/>
                      </a:cubicBezTo>
                      <a:cubicBezTo>
                        <a:pt x="415" y="94"/>
                        <a:pt x="415" y="94"/>
                        <a:pt x="415" y="94"/>
                      </a:cubicBezTo>
                      <a:cubicBezTo>
                        <a:pt x="415" y="94"/>
                        <a:pt x="414" y="93"/>
                        <a:pt x="414" y="93"/>
                      </a:cubicBezTo>
                      <a:cubicBezTo>
                        <a:pt x="414" y="93"/>
                        <a:pt x="414" y="93"/>
                        <a:pt x="414" y="93"/>
                      </a:cubicBezTo>
                      <a:cubicBezTo>
                        <a:pt x="414" y="93"/>
                        <a:pt x="414" y="93"/>
                        <a:pt x="414" y="93"/>
                      </a:cubicBezTo>
                      <a:cubicBezTo>
                        <a:pt x="414" y="93"/>
                        <a:pt x="415" y="93"/>
                        <a:pt x="415" y="93"/>
                      </a:cubicBezTo>
                      <a:cubicBezTo>
                        <a:pt x="415" y="93"/>
                        <a:pt x="415" y="93"/>
                        <a:pt x="415" y="93"/>
                      </a:cubicBezTo>
                      <a:cubicBezTo>
                        <a:pt x="415" y="93"/>
                        <a:pt x="414" y="92"/>
                        <a:pt x="414" y="92"/>
                      </a:cubicBezTo>
                      <a:cubicBezTo>
                        <a:pt x="414" y="92"/>
                        <a:pt x="414" y="92"/>
                        <a:pt x="414" y="92"/>
                      </a:cubicBezTo>
                      <a:cubicBezTo>
                        <a:pt x="414" y="92"/>
                        <a:pt x="414" y="92"/>
                        <a:pt x="414" y="92"/>
                      </a:cubicBezTo>
                      <a:cubicBezTo>
                        <a:pt x="415" y="92"/>
                        <a:pt x="415" y="92"/>
                        <a:pt x="415" y="92"/>
                      </a:cubicBezTo>
                      <a:cubicBezTo>
                        <a:pt x="415" y="92"/>
                        <a:pt x="415" y="92"/>
                        <a:pt x="415" y="92"/>
                      </a:cubicBezTo>
                      <a:cubicBezTo>
                        <a:pt x="415" y="92"/>
                        <a:pt x="416" y="92"/>
                        <a:pt x="416" y="92"/>
                      </a:cubicBezTo>
                      <a:cubicBezTo>
                        <a:pt x="416" y="92"/>
                        <a:pt x="416" y="92"/>
                        <a:pt x="416" y="92"/>
                      </a:cubicBezTo>
                      <a:cubicBezTo>
                        <a:pt x="416" y="92"/>
                        <a:pt x="417" y="92"/>
                        <a:pt x="417" y="92"/>
                      </a:cubicBezTo>
                      <a:cubicBezTo>
                        <a:pt x="417" y="92"/>
                        <a:pt x="417" y="92"/>
                        <a:pt x="417" y="92"/>
                      </a:cubicBezTo>
                      <a:cubicBezTo>
                        <a:pt x="417" y="92"/>
                        <a:pt x="418" y="92"/>
                        <a:pt x="417" y="92"/>
                      </a:cubicBezTo>
                      <a:cubicBezTo>
                        <a:pt x="417" y="91"/>
                        <a:pt x="417" y="91"/>
                        <a:pt x="417" y="91"/>
                      </a:cubicBezTo>
                      <a:cubicBezTo>
                        <a:pt x="418" y="91"/>
                        <a:pt x="418" y="91"/>
                        <a:pt x="418" y="91"/>
                      </a:cubicBezTo>
                      <a:cubicBezTo>
                        <a:pt x="418" y="91"/>
                        <a:pt x="418" y="91"/>
                        <a:pt x="418" y="91"/>
                      </a:cubicBezTo>
                      <a:cubicBezTo>
                        <a:pt x="418" y="91"/>
                        <a:pt x="418" y="90"/>
                        <a:pt x="418" y="90"/>
                      </a:cubicBezTo>
                      <a:cubicBezTo>
                        <a:pt x="422" y="91"/>
                        <a:pt x="422" y="91"/>
                        <a:pt x="422" y="91"/>
                      </a:cubicBezTo>
                      <a:cubicBezTo>
                        <a:pt x="422" y="91"/>
                        <a:pt x="423" y="91"/>
                        <a:pt x="423" y="91"/>
                      </a:cubicBezTo>
                      <a:cubicBezTo>
                        <a:pt x="423" y="91"/>
                        <a:pt x="423" y="91"/>
                        <a:pt x="423" y="90"/>
                      </a:cubicBezTo>
                      <a:cubicBezTo>
                        <a:pt x="423" y="90"/>
                        <a:pt x="424" y="90"/>
                        <a:pt x="424" y="90"/>
                      </a:cubicBezTo>
                      <a:cubicBezTo>
                        <a:pt x="425" y="89"/>
                        <a:pt x="423" y="88"/>
                        <a:pt x="423" y="88"/>
                      </a:cubicBezTo>
                      <a:cubicBezTo>
                        <a:pt x="423" y="88"/>
                        <a:pt x="422" y="88"/>
                        <a:pt x="422" y="88"/>
                      </a:cubicBezTo>
                      <a:cubicBezTo>
                        <a:pt x="422" y="88"/>
                        <a:pt x="422" y="87"/>
                        <a:pt x="423" y="87"/>
                      </a:cubicBezTo>
                      <a:cubicBezTo>
                        <a:pt x="423" y="87"/>
                        <a:pt x="423" y="87"/>
                        <a:pt x="423" y="87"/>
                      </a:cubicBezTo>
                      <a:cubicBezTo>
                        <a:pt x="423" y="87"/>
                        <a:pt x="424" y="87"/>
                        <a:pt x="424" y="87"/>
                      </a:cubicBezTo>
                      <a:cubicBezTo>
                        <a:pt x="424" y="87"/>
                        <a:pt x="424" y="87"/>
                        <a:pt x="424" y="87"/>
                      </a:cubicBezTo>
                      <a:cubicBezTo>
                        <a:pt x="424" y="86"/>
                        <a:pt x="424" y="86"/>
                        <a:pt x="424" y="86"/>
                      </a:cubicBezTo>
                      <a:cubicBezTo>
                        <a:pt x="424" y="86"/>
                        <a:pt x="424" y="86"/>
                        <a:pt x="424" y="86"/>
                      </a:cubicBezTo>
                      <a:cubicBezTo>
                        <a:pt x="424" y="86"/>
                        <a:pt x="424" y="86"/>
                        <a:pt x="424" y="86"/>
                      </a:cubicBezTo>
                      <a:cubicBezTo>
                        <a:pt x="424" y="86"/>
                        <a:pt x="424" y="86"/>
                        <a:pt x="424" y="86"/>
                      </a:cubicBezTo>
                      <a:cubicBezTo>
                        <a:pt x="424" y="86"/>
                        <a:pt x="424" y="86"/>
                        <a:pt x="424" y="86"/>
                      </a:cubicBezTo>
                      <a:cubicBezTo>
                        <a:pt x="424" y="86"/>
                        <a:pt x="425" y="86"/>
                        <a:pt x="425" y="86"/>
                      </a:cubicBezTo>
                      <a:cubicBezTo>
                        <a:pt x="425" y="85"/>
                        <a:pt x="425" y="85"/>
                        <a:pt x="425" y="85"/>
                      </a:cubicBezTo>
                      <a:cubicBezTo>
                        <a:pt x="425" y="85"/>
                        <a:pt x="426" y="85"/>
                        <a:pt x="426" y="85"/>
                      </a:cubicBezTo>
                      <a:cubicBezTo>
                        <a:pt x="426" y="85"/>
                        <a:pt x="426" y="85"/>
                        <a:pt x="426" y="85"/>
                      </a:cubicBezTo>
                      <a:cubicBezTo>
                        <a:pt x="426" y="86"/>
                        <a:pt x="426" y="86"/>
                        <a:pt x="426" y="86"/>
                      </a:cubicBezTo>
                      <a:cubicBezTo>
                        <a:pt x="426" y="86"/>
                        <a:pt x="426" y="86"/>
                        <a:pt x="426" y="86"/>
                      </a:cubicBezTo>
                      <a:cubicBezTo>
                        <a:pt x="426" y="86"/>
                        <a:pt x="426" y="86"/>
                        <a:pt x="426" y="86"/>
                      </a:cubicBezTo>
                      <a:cubicBezTo>
                        <a:pt x="426" y="86"/>
                        <a:pt x="427" y="86"/>
                        <a:pt x="427" y="86"/>
                      </a:cubicBezTo>
                      <a:cubicBezTo>
                        <a:pt x="427" y="85"/>
                        <a:pt x="427" y="84"/>
                        <a:pt x="427" y="84"/>
                      </a:cubicBezTo>
                      <a:cubicBezTo>
                        <a:pt x="427" y="84"/>
                        <a:pt x="427" y="84"/>
                        <a:pt x="427" y="84"/>
                      </a:cubicBezTo>
                      <a:cubicBezTo>
                        <a:pt x="427" y="84"/>
                        <a:pt x="427" y="84"/>
                        <a:pt x="427" y="84"/>
                      </a:cubicBezTo>
                      <a:cubicBezTo>
                        <a:pt x="427" y="84"/>
                        <a:pt x="427" y="84"/>
                        <a:pt x="427" y="84"/>
                      </a:cubicBezTo>
                      <a:cubicBezTo>
                        <a:pt x="428" y="84"/>
                        <a:pt x="428" y="84"/>
                        <a:pt x="428" y="84"/>
                      </a:cubicBezTo>
                      <a:cubicBezTo>
                        <a:pt x="428" y="84"/>
                        <a:pt x="428" y="83"/>
                        <a:pt x="428" y="83"/>
                      </a:cubicBezTo>
                      <a:cubicBezTo>
                        <a:pt x="428" y="83"/>
                        <a:pt x="428" y="83"/>
                        <a:pt x="428" y="83"/>
                      </a:cubicBezTo>
                      <a:cubicBezTo>
                        <a:pt x="428" y="83"/>
                        <a:pt x="428" y="83"/>
                        <a:pt x="429" y="83"/>
                      </a:cubicBezTo>
                      <a:cubicBezTo>
                        <a:pt x="429" y="83"/>
                        <a:pt x="429" y="83"/>
                        <a:pt x="429" y="83"/>
                      </a:cubicBezTo>
                      <a:cubicBezTo>
                        <a:pt x="430" y="83"/>
                        <a:pt x="430" y="83"/>
                        <a:pt x="430" y="83"/>
                      </a:cubicBezTo>
                      <a:cubicBezTo>
                        <a:pt x="430" y="83"/>
                        <a:pt x="430" y="83"/>
                        <a:pt x="430" y="83"/>
                      </a:cubicBezTo>
                      <a:cubicBezTo>
                        <a:pt x="430" y="83"/>
                        <a:pt x="429" y="83"/>
                        <a:pt x="429" y="83"/>
                      </a:cubicBezTo>
                      <a:cubicBezTo>
                        <a:pt x="429" y="83"/>
                        <a:pt x="429" y="83"/>
                        <a:pt x="429" y="83"/>
                      </a:cubicBezTo>
                      <a:cubicBezTo>
                        <a:pt x="429" y="84"/>
                        <a:pt x="429" y="84"/>
                        <a:pt x="429" y="84"/>
                      </a:cubicBezTo>
                      <a:cubicBezTo>
                        <a:pt x="429" y="84"/>
                        <a:pt x="429" y="84"/>
                        <a:pt x="429" y="84"/>
                      </a:cubicBezTo>
                      <a:cubicBezTo>
                        <a:pt x="429" y="85"/>
                        <a:pt x="429" y="85"/>
                        <a:pt x="429" y="85"/>
                      </a:cubicBezTo>
                      <a:cubicBezTo>
                        <a:pt x="429" y="85"/>
                        <a:pt x="429" y="85"/>
                        <a:pt x="429" y="85"/>
                      </a:cubicBezTo>
                      <a:cubicBezTo>
                        <a:pt x="429" y="85"/>
                        <a:pt x="429" y="85"/>
                        <a:pt x="429" y="85"/>
                      </a:cubicBezTo>
                      <a:cubicBezTo>
                        <a:pt x="429" y="85"/>
                        <a:pt x="430" y="85"/>
                        <a:pt x="430" y="85"/>
                      </a:cubicBezTo>
                      <a:cubicBezTo>
                        <a:pt x="430" y="85"/>
                        <a:pt x="430" y="85"/>
                        <a:pt x="430" y="85"/>
                      </a:cubicBezTo>
                      <a:cubicBezTo>
                        <a:pt x="430" y="85"/>
                        <a:pt x="430" y="85"/>
                        <a:pt x="430" y="85"/>
                      </a:cubicBezTo>
                      <a:cubicBezTo>
                        <a:pt x="430" y="85"/>
                        <a:pt x="430" y="84"/>
                        <a:pt x="430" y="84"/>
                      </a:cubicBezTo>
                      <a:cubicBezTo>
                        <a:pt x="430" y="84"/>
                        <a:pt x="430" y="84"/>
                        <a:pt x="430" y="84"/>
                      </a:cubicBezTo>
                      <a:cubicBezTo>
                        <a:pt x="430" y="84"/>
                        <a:pt x="430" y="84"/>
                        <a:pt x="430" y="84"/>
                      </a:cubicBezTo>
                      <a:cubicBezTo>
                        <a:pt x="429" y="84"/>
                        <a:pt x="429" y="84"/>
                        <a:pt x="430" y="84"/>
                      </a:cubicBezTo>
                      <a:cubicBezTo>
                        <a:pt x="430" y="84"/>
                        <a:pt x="429" y="84"/>
                        <a:pt x="429" y="84"/>
                      </a:cubicBezTo>
                      <a:cubicBezTo>
                        <a:pt x="429" y="84"/>
                        <a:pt x="429" y="84"/>
                        <a:pt x="430" y="84"/>
                      </a:cubicBezTo>
                      <a:cubicBezTo>
                        <a:pt x="431" y="83"/>
                        <a:pt x="431" y="83"/>
                        <a:pt x="431" y="83"/>
                      </a:cubicBezTo>
                      <a:cubicBezTo>
                        <a:pt x="431" y="83"/>
                        <a:pt x="431" y="83"/>
                        <a:pt x="431" y="83"/>
                      </a:cubicBezTo>
                      <a:cubicBezTo>
                        <a:pt x="431" y="83"/>
                        <a:pt x="431" y="83"/>
                        <a:pt x="430" y="83"/>
                      </a:cubicBezTo>
                      <a:cubicBezTo>
                        <a:pt x="430" y="83"/>
                        <a:pt x="430" y="83"/>
                        <a:pt x="430" y="83"/>
                      </a:cubicBezTo>
                      <a:cubicBezTo>
                        <a:pt x="430" y="83"/>
                        <a:pt x="429" y="83"/>
                        <a:pt x="429" y="83"/>
                      </a:cubicBezTo>
                      <a:cubicBezTo>
                        <a:pt x="429" y="83"/>
                        <a:pt x="429" y="82"/>
                        <a:pt x="429" y="82"/>
                      </a:cubicBezTo>
                      <a:cubicBezTo>
                        <a:pt x="429" y="82"/>
                        <a:pt x="429" y="82"/>
                        <a:pt x="428" y="82"/>
                      </a:cubicBezTo>
                      <a:cubicBezTo>
                        <a:pt x="428" y="82"/>
                        <a:pt x="428" y="82"/>
                        <a:pt x="428" y="82"/>
                      </a:cubicBezTo>
                      <a:cubicBezTo>
                        <a:pt x="427" y="82"/>
                        <a:pt x="427" y="82"/>
                        <a:pt x="427" y="82"/>
                      </a:cubicBezTo>
                      <a:cubicBezTo>
                        <a:pt x="427" y="82"/>
                        <a:pt x="426" y="82"/>
                        <a:pt x="426" y="82"/>
                      </a:cubicBezTo>
                      <a:cubicBezTo>
                        <a:pt x="426" y="82"/>
                        <a:pt x="426" y="82"/>
                        <a:pt x="426" y="83"/>
                      </a:cubicBezTo>
                      <a:cubicBezTo>
                        <a:pt x="426" y="83"/>
                        <a:pt x="426" y="83"/>
                        <a:pt x="426" y="83"/>
                      </a:cubicBezTo>
                      <a:cubicBezTo>
                        <a:pt x="425" y="83"/>
                        <a:pt x="426" y="84"/>
                        <a:pt x="426" y="84"/>
                      </a:cubicBezTo>
                      <a:cubicBezTo>
                        <a:pt x="425" y="84"/>
                        <a:pt x="425" y="84"/>
                        <a:pt x="425" y="84"/>
                      </a:cubicBezTo>
                      <a:cubicBezTo>
                        <a:pt x="425" y="85"/>
                        <a:pt x="425" y="85"/>
                        <a:pt x="425" y="85"/>
                      </a:cubicBezTo>
                      <a:cubicBezTo>
                        <a:pt x="425" y="85"/>
                        <a:pt x="425" y="85"/>
                        <a:pt x="425" y="85"/>
                      </a:cubicBezTo>
                      <a:cubicBezTo>
                        <a:pt x="424" y="85"/>
                        <a:pt x="424" y="85"/>
                        <a:pt x="424" y="85"/>
                      </a:cubicBezTo>
                      <a:cubicBezTo>
                        <a:pt x="424" y="85"/>
                        <a:pt x="424" y="86"/>
                        <a:pt x="424" y="86"/>
                      </a:cubicBezTo>
                      <a:cubicBezTo>
                        <a:pt x="424" y="86"/>
                        <a:pt x="424" y="85"/>
                        <a:pt x="424" y="85"/>
                      </a:cubicBezTo>
                      <a:cubicBezTo>
                        <a:pt x="424" y="85"/>
                        <a:pt x="424" y="85"/>
                        <a:pt x="425" y="84"/>
                      </a:cubicBezTo>
                      <a:cubicBezTo>
                        <a:pt x="425" y="84"/>
                        <a:pt x="424" y="84"/>
                        <a:pt x="425" y="83"/>
                      </a:cubicBezTo>
                      <a:cubicBezTo>
                        <a:pt x="425" y="83"/>
                        <a:pt x="426" y="83"/>
                        <a:pt x="426" y="82"/>
                      </a:cubicBezTo>
                      <a:cubicBezTo>
                        <a:pt x="426" y="81"/>
                        <a:pt x="426" y="81"/>
                        <a:pt x="426" y="81"/>
                      </a:cubicBezTo>
                      <a:cubicBezTo>
                        <a:pt x="426" y="81"/>
                        <a:pt x="426" y="80"/>
                        <a:pt x="426" y="80"/>
                      </a:cubicBezTo>
                      <a:cubicBezTo>
                        <a:pt x="426" y="80"/>
                        <a:pt x="426" y="80"/>
                        <a:pt x="426" y="80"/>
                      </a:cubicBezTo>
                      <a:cubicBezTo>
                        <a:pt x="426" y="80"/>
                        <a:pt x="426" y="80"/>
                        <a:pt x="426" y="80"/>
                      </a:cubicBezTo>
                      <a:cubicBezTo>
                        <a:pt x="426" y="80"/>
                        <a:pt x="426" y="80"/>
                        <a:pt x="426" y="80"/>
                      </a:cubicBezTo>
                      <a:cubicBezTo>
                        <a:pt x="425" y="80"/>
                        <a:pt x="425" y="80"/>
                        <a:pt x="425" y="80"/>
                      </a:cubicBezTo>
                      <a:cubicBezTo>
                        <a:pt x="425" y="80"/>
                        <a:pt x="425" y="80"/>
                        <a:pt x="425" y="80"/>
                      </a:cubicBezTo>
                      <a:cubicBezTo>
                        <a:pt x="425" y="80"/>
                        <a:pt x="425" y="80"/>
                        <a:pt x="425" y="80"/>
                      </a:cubicBezTo>
                      <a:cubicBezTo>
                        <a:pt x="425" y="80"/>
                        <a:pt x="426" y="77"/>
                        <a:pt x="426" y="77"/>
                      </a:cubicBezTo>
                      <a:cubicBezTo>
                        <a:pt x="426" y="77"/>
                        <a:pt x="426" y="77"/>
                        <a:pt x="426" y="77"/>
                      </a:cubicBezTo>
                      <a:cubicBezTo>
                        <a:pt x="426" y="77"/>
                        <a:pt x="427" y="76"/>
                        <a:pt x="427" y="76"/>
                      </a:cubicBezTo>
                      <a:cubicBezTo>
                        <a:pt x="427" y="76"/>
                        <a:pt x="427" y="76"/>
                        <a:pt x="427" y="76"/>
                      </a:cubicBezTo>
                      <a:cubicBezTo>
                        <a:pt x="427" y="75"/>
                        <a:pt x="427" y="75"/>
                        <a:pt x="427" y="75"/>
                      </a:cubicBezTo>
                      <a:cubicBezTo>
                        <a:pt x="427" y="75"/>
                        <a:pt x="427" y="75"/>
                        <a:pt x="427" y="75"/>
                      </a:cubicBezTo>
                      <a:cubicBezTo>
                        <a:pt x="427" y="75"/>
                        <a:pt x="426" y="75"/>
                        <a:pt x="426" y="75"/>
                      </a:cubicBezTo>
                      <a:cubicBezTo>
                        <a:pt x="426" y="75"/>
                        <a:pt x="426" y="75"/>
                        <a:pt x="426" y="75"/>
                      </a:cubicBezTo>
                      <a:cubicBezTo>
                        <a:pt x="427" y="75"/>
                        <a:pt x="427" y="75"/>
                        <a:pt x="427" y="75"/>
                      </a:cubicBezTo>
                      <a:cubicBezTo>
                        <a:pt x="427" y="75"/>
                        <a:pt x="427" y="75"/>
                        <a:pt x="427" y="75"/>
                      </a:cubicBezTo>
                      <a:cubicBezTo>
                        <a:pt x="427" y="75"/>
                        <a:pt x="427" y="75"/>
                        <a:pt x="427" y="75"/>
                      </a:cubicBezTo>
                      <a:cubicBezTo>
                        <a:pt x="428" y="74"/>
                        <a:pt x="428" y="74"/>
                        <a:pt x="428" y="74"/>
                      </a:cubicBezTo>
                      <a:cubicBezTo>
                        <a:pt x="428" y="74"/>
                        <a:pt x="428" y="74"/>
                        <a:pt x="428" y="74"/>
                      </a:cubicBezTo>
                      <a:cubicBezTo>
                        <a:pt x="428" y="74"/>
                        <a:pt x="428" y="74"/>
                        <a:pt x="428" y="74"/>
                      </a:cubicBezTo>
                      <a:cubicBezTo>
                        <a:pt x="428" y="74"/>
                        <a:pt x="428" y="74"/>
                        <a:pt x="428" y="73"/>
                      </a:cubicBezTo>
                      <a:cubicBezTo>
                        <a:pt x="429" y="73"/>
                        <a:pt x="429" y="73"/>
                        <a:pt x="429" y="73"/>
                      </a:cubicBezTo>
                      <a:cubicBezTo>
                        <a:pt x="429" y="73"/>
                        <a:pt x="430" y="73"/>
                        <a:pt x="430" y="73"/>
                      </a:cubicBezTo>
                      <a:cubicBezTo>
                        <a:pt x="430" y="73"/>
                        <a:pt x="430" y="73"/>
                        <a:pt x="431" y="73"/>
                      </a:cubicBezTo>
                      <a:cubicBezTo>
                        <a:pt x="431" y="73"/>
                        <a:pt x="431" y="73"/>
                        <a:pt x="431" y="73"/>
                      </a:cubicBezTo>
                      <a:cubicBezTo>
                        <a:pt x="432" y="73"/>
                        <a:pt x="434" y="74"/>
                        <a:pt x="434" y="74"/>
                      </a:cubicBezTo>
                      <a:cubicBezTo>
                        <a:pt x="434" y="74"/>
                        <a:pt x="434" y="74"/>
                        <a:pt x="435" y="74"/>
                      </a:cubicBezTo>
                      <a:cubicBezTo>
                        <a:pt x="436" y="74"/>
                        <a:pt x="436" y="74"/>
                        <a:pt x="436" y="74"/>
                      </a:cubicBezTo>
                      <a:cubicBezTo>
                        <a:pt x="436" y="74"/>
                        <a:pt x="436" y="74"/>
                        <a:pt x="436" y="74"/>
                      </a:cubicBezTo>
                      <a:cubicBezTo>
                        <a:pt x="436" y="74"/>
                        <a:pt x="436" y="74"/>
                        <a:pt x="436" y="74"/>
                      </a:cubicBezTo>
                      <a:cubicBezTo>
                        <a:pt x="436" y="74"/>
                        <a:pt x="437" y="74"/>
                        <a:pt x="437" y="74"/>
                      </a:cubicBezTo>
                      <a:cubicBezTo>
                        <a:pt x="438" y="74"/>
                        <a:pt x="438" y="74"/>
                        <a:pt x="438" y="74"/>
                      </a:cubicBezTo>
                      <a:cubicBezTo>
                        <a:pt x="439" y="73"/>
                        <a:pt x="439" y="73"/>
                        <a:pt x="439" y="72"/>
                      </a:cubicBezTo>
                      <a:cubicBezTo>
                        <a:pt x="439" y="72"/>
                        <a:pt x="440" y="72"/>
                        <a:pt x="440" y="72"/>
                      </a:cubicBezTo>
                      <a:cubicBezTo>
                        <a:pt x="440" y="72"/>
                        <a:pt x="440" y="72"/>
                        <a:pt x="440" y="72"/>
                      </a:cubicBezTo>
                      <a:cubicBezTo>
                        <a:pt x="440" y="72"/>
                        <a:pt x="440" y="71"/>
                        <a:pt x="440" y="71"/>
                      </a:cubicBezTo>
                      <a:cubicBezTo>
                        <a:pt x="440" y="71"/>
                        <a:pt x="440" y="71"/>
                        <a:pt x="440" y="71"/>
                      </a:cubicBezTo>
                      <a:cubicBezTo>
                        <a:pt x="440" y="71"/>
                        <a:pt x="440" y="71"/>
                        <a:pt x="441" y="71"/>
                      </a:cubicBezTo>
                      <a:cubicBezTo>
                        <a:pt x="441" y="71"/>
                        <a:pt x="441" y="71"/>
                        <a:pt x="441" y="71"/>
                      </a:cubicBezTo>
                      <a:cubicBezTo>
                        <a:pt x="441" y="71"/>
                        <a:pt x="441" y="71"/>
                        <a:pt x="441" y="71"/>
                      </a:cubicBezTo>
                      <a:cubicBezTo>
                        <a:pt x="441" y="71"/>
                        <a:pt x="441" y="71"/>
                        <a:pt x="441" y="71"/>
                      </a:cubicBezTo>
                      <a:cubicBezTo>
                        <a:pt x="441" y="71"/>
                        <a:pt x="442" y="70"/>
                        <a:pt x="442" y="70"/>
                      </a:cubicBezTo>
                      <a:cubicBezTo>
                        <a:pt x="442" y="71"/>
                        <a:pt x="442" y="71"/>
                        <a:pt x="442" y="71"/>
                      </a:cubicBezTo>
                      <a:cubicBezTo>
                        <a:pt x="442" y="71"/>
                        <a:pt x="443" y="71"/>
                        <a:pt x="443" y="71"/>
                      </a:cubicBezTo>
                      <a:cubicBezTo>
                        <a:pt x="442" y="70"/>
                        <a:pt x="442" y="70"/>
                        <a:pt x="442" y="70"/>
                      </a:cubicBezTo>
                      <a:cubicBezTo>
                        <a:pt x="443" y="70"/>
                        <a:pt x="442" y="69"/>
                        <a:pt x="442" y="69"/>
                      </a:cubicBezTo>
                      <a:cubicBezTo>
                        <a:pt x="442" y="69"/>
                        <a:pt x="439" y="69"/>
                        <a:pt x="439" y="69"/>
                      </a:cubicBezTo>
                      <a:cubicBezTo>
                        <a:pt x="439" y="69"/>
                        <a:pt x="439" y="69"/>
                        <a:pt x="438" y="69"/>
                      </a:cubicBezTo>
                      <a:cubicBezTo>
                        <a:pt x="438" y="68"/>
                        <a:pt x="437" y="68"/>
                        <a:pt x="437" y="68"/>
                      </a:cubicBezTo>
                      <a:cubicBezTo>
                        <a:pt x="437" y="68"/>
                        <a:pt x="436" y="68"/>
                        <a:pt x="436" y="68"/>
                      </a:cubicBezTo>
                      <a:cubicBezTo>
                        <a:pt x="436" y="68"/>
                        <a:pt x="436" y="68"/>
                        <a:pt x="436" y="68"/>
                      </a:cubicBezTo>
                      <a:cubicBezTo>
                        <a:pt x="436" y="68"/>
                        <a:pt x="436" y="68"/>
                        <a:pt x="436" y="68"/>
                      </a:cubicBezTo>
                      <a:cubicBezTo>
                        <a:pt x="436" y="68"/>
                        <a:pt x="435" y="68"/>
                        <a:pt x="435" y="68"/>
                      </a:cubicBezTo>
                      <a:cubicBezTo>
                        <a:pt x="435" y="68"/>
                        <a:pt x="435" y="68"/>
                        <a:pt x="435" y="68"/>
                      </a:cubicBezTo>
                      <a:cubicBezTo>
                        <a:pt x="435" y="68"/>
                        <a:pt x="435" y="68"/>
                        <a:pt x="435" y="68"/>
                      </a:cubicBezTo>
                      <a:cubicBezTo>
                        <a:pt x="434" y="68"/>
                        <a:pt x="434" y="68"/>
                        <a:pt x="434" y="68"/>
                      </a:cubicBezTo>
                      <a:cubicBezTo>
                        <a:pt x="434" y="68"/>
                        <a:pt x="434" y="68"/>
                        <a:pt x="434" y="68"/>
                      </a:cubicBezTo>
                      <a:cubicBezTo>
                        <a:pt x="434" y="68"/>
                        <a:pt x="434" y="68"/>
                        <a:pt x="433" y="68"/>
                      </a:cubicBezTo>
                      <a:cubicBezTo>
                        <a:pt x="433" y="68"/>
                        <a:pt x="433" y="68"/>
                        <a:pt x="433" y="68"/>
                      </a:cubicBezTo>
                      <a:cubicBezTo>
                        <a:pt x="432" y="68"/>
                        <a:pt x="432" y="68"/>
                        <a:pt x="432" y="68"/>
                      </a:cubicBezTo>
                      <a:cubicBezTo>
                        <a:pt x="432" y="68"/>
                        <a:pt x="431" y="68"/>
                        <a:pt x="431" y="68"/>
                      </a:cubicBezTo>
                      <a:cubicBezTo>
                        <a:pt x="431" y="68"/>
                        <a:pt x="431" y="68"/>
                        <a:pt x="431" y="68"/>
                      </a:cubicBezTo>
                      <a:cubicBezTo>
                        <a:pt x="430" y="68"/>
                        <a:pt x="430" y="68"/>
                        <a:pt x="430" y="68"/>
                      </a:cubicBezTo>
                      <a:cubicBezTo>
                        <a:pt x="428" y="69"/>
                        <a:pt x="428" y="69"/>
                        <a:pt x="428" y="69"/>
                      </a:cubicBezTo>
                      <a:cubicBezTo>
                        <a:pt x="428" y="69"/>
                        <a:pt x="428" y="69"/>
                        <a:pt x="428" y="69"/>
                      </a:cubicBezTo>
                      <a:cubicBezTo>
                        <a:pt x="428" y="69"/>
                        <a:pt x="427" y="69"/>
                        <a:pt x="427" y="69"/>
                      </a:cubicBezTo>
                      <a:cubicBezTo>
                        <a:pt x="425" y="69"/>
                        <a:pt x="425" y="69"/>
                        <a:pt x="425" y="69"/>
                      </a:cubicBezTo>
                      <a:cubicBezTo>
                        <a:pt x="425" y="69"/>
                        <a:pt x="425" y="69"/>
                        <a:pt x="425" y="69"/>
                      </a:cubicBezTo>
                      <a:cubicBezTo>
                        <a:pt x="425" y="69"/>
                        <a:pt x="422" y="70"/>
                        <a:pt x="421" y="71"/>
                      </a:cubicBezTo>
                      <a:cubicBezTo>
                        <a:pt x="421" y="71"/>
                        <a:pt x="421" y="71"/>
                        <a:pt x="421" y="71"/>
                      </a:cubicBezTo>
                      <a:cubicBezTo>
                        <a:pt x="421" y="71"/>
                        <a:pt x="421" y="71"/>
                        <a:pt x="421" y="71"/>
                      </a:cubicBezTo>
                      <a:cubicBezTo>
                        <a:pt x="421" y="71"/>
                        <a:pt x="421" y="71"/>
                        <a:pt x="421" y="71"/>
                      </a:cubicBezTo>
                      <a:cubicBezTo>
                        <a:pt x="421" y="71"/>
                        <a:pt x="421" y="71"/>
                        <a:pt x="421" y="71"/>
                      </a:cubicBezTo>
                      <a:cubicBezTo>
                        <a:pt x="421" y="71"/>
                        <a:pt x="421" y="71"/>
                        <a:pt x="421" y="72"/>
                      </a:cubicBezTo>
                      <a:cubicBezTo>
                        <a:pt x="421" y="72"/>
                        <a:pt x="421" y="72"/>
                        <a:pt x="421" y="72"/>
                      </a:cubicBezTo>
                      <a:cubicBezTo>
                        <a:pt x="421" y="72"/>
                        <a:pt x="421" y="72"/>
                        <a:pt x="421" y="72"/>
                      </a:cubicBezTo>
                      <a:cubicBezTo>
                        <a:pt x="421" y="72"/>
                        <a:pt x="421" y="72"/>
                        <a:pt x="421" y="72"/>
                      </a:cubicBezTo>
                      <a:cubicBezTo>
                        <a:pt x="421" y="72"/>
                        <a:pt x="421" y="72"/>
                        <a:pt x="421" y="72"/>
                      </a:cubicBezTo>
                      <a:cubicBezTo>
                        <a:pt x="421" y="73"/>
                        <a:pt x="421" y="73"/>
                        <a:pt x="421" y="73"/>
                      </a:cubicBezTo>
                      <a:cubicBezTo>
                        <a:pt x="421" y="73"/>
                        <a:pt x="421" y="73"/>
                        <a:pt x="421" y="73"/>
                      </a:cubicBezTo>
                      <a:cubicBezTo>
                        <a:pt x="421" y="73"/>
                        <a:pt x="420" y="73"/>
                        <a:pt x="420" y="73"/>
                      </a:cubicBezTo>
                      <a:cubicBezTo>
                        <a:pt x="420" y="73"/>
                        <a:pt x="420" y="73"/>
                        <a:pt x="420" y="73"/>
                      </a:cubicBezTo>
                      <a:cubicBezTo>
                        <a:pt x="420" y="73"/>
                        <a:pt x="420" y="73"/>
                        <a:pt x="420" y="73"/>
                      </a:cubicBezTo>
                      <a:cubicBezTo>
                        <a:pt x="420" y="73"/>
                        <a:pt x="420" y="73"/>
                        <a:pt x="421" y="73"/>
                      </a:cubicBezTo>
                      <a:cubicBezTo>
                        <a:pt x="421" y="73"/>
                        <a:pt x="421" y="73"/>
                        <a:pt x="421" y="72"/>
                      </a:cubicBezTo>
                      <a:cubicBezTo>
                        <a:pt x="420" y="72"/>
                        <a:pt x="421" y="72"/>
                        <a:pt x="421" y="72"/>
                      </a:cubicBezTo>
                      <a:cubicBezTo>
                        <a:pt x="421" y="72"/>
                        <a:pt x="421" y="72"/>
                        <a:pt x="420" y="72"/>
                      </a:cubicBezTo>
                      <a:cubicBezTo>
                        <a:pt x="420" y="72"/>
                        <a:pt x="420" y="72"/>
                        <a:pt x="420" y="72"/>
                      </a:cubicBezTo>
                      <a:cubicBezTo>
                        <a:pt x="420" y="71"/>
                        <a:pt x="420" y="71"/>
                        <a:pt x="420" y="71"/>
                      </a:cubicBezTo>
                      <a:cubicBezTo>
                        <a:pt x="420" y="71"/>
                        <a:pt x="420" y="71"/>
                        <a:pt x="420" y="71"/>
                      </a:cubicBezTo>
                      <a:cubicBezTo>
                        <a:pt x="419" y="71"/>
                        <a:pt x="419" y="71"/>
                        <a:pt x="418" y="71"/>
                      </a:cubicBezTo>
                      <a:cubicBezTo>
                        <a:pt x="418" y="71"/>
                        <a:pt x="418" y="71"/>
                        <a:pt x="418" y="71"/>
                      </a:cubicBezTo>
                      <a:cubicBezTo>
                        <a:pt x="418" y="71"/>
                        <a:pt x="418" y="71"/>
                        <a:pt x="418" y="71"/>
                      </a:cubicBezTo>
                      <a:cubicBezTo>
                        <a:pt x="418" y="71"/>
                        <a:pt x="418" y="71"/>
                        <a:pt x="418" y="71"/>
                      </a:cubicBezTo>
                      <a:cubicBezTo>
                        <a:pt x="418" y="71"/>
                        <a:pt x="419" y="70"/>
                        <a:pt x="419" y="70"/>
                      </a:cubicBezTo>
                      <a:cubicBezTo>
                        <a:pt x="419" y="70"/>
                        <a:pt x="420" y="69"/>
                        <a:pt x="420" y="69"/>
                      </a:cubicBezTo>
                      <a:cubicBezTo>
                        <a:pt x="420" y="69"/>
                        <a:pt x="420" y="69"/>
                        <a:pt x="420" y="69"/>
                      </a:cubicBezTo>
                      <a:cubicBezTo>
                        <a:pt x="421" y="69"/>
                        <a:pt x="421" y="69"/>
                        <a:pt x="421" y="69"/>
                      </a:cubicBezTo>
                      <a:cubicBezTo>
                        <a:pt x="421" y="69"/>
                        <a:pt x="421" y="69"/>
                        <a:pt x="421" y="69"/>
                      </a:cubicBezTo>
                      <a:cubicBezTo>
                        <a:pt x="421" y="69"/>
                        <a:pt x="421" y="68"/>
                        <a:pt x="421" y="68"/>
                      </a:cubicBezTo>
                      <a:cubicBezTo>
                        <a:pt x="422" y="68"/>
                        <a:pt x="423" y="68"/>
                        <a:pt x="423" y="68"/>
                      </a:cubicBezTo>
                      <a:cubicBezTo>
                        <a:pt x="423" y="68"/>
                        <a:pt x="423" y="68"/>
                        <a:pt x="423" y="68"/>
                      </a:cubicBezTo>
                      <a:cubicBezTo>
                        <a:pt x="423" y="68"/>
                        <a:pt x="423" y="68"/>
                        <a:pt x="422" y="68"/>
                      </a:cubicBezTo>
                      <a:cubicBezTo>
                        <a:pt x="419" y="68"/>
                        <a:pt x="419" y="68"/>
                        <a:pt x="419" y="68"/>
                      </a:cubicBezTo>
                      <a:cubicBezTo>
                        <a:pt x="419" y="68"/>
                        <a:pt x="417" y="70"/>
                        <a:pt x="417" y="69"/>
                      </a:cubicBezTo>
                      <a:cubicBezTo>
                        <a:pt x="417" y="69"/>
                        <a:pt x="414" y="68"/>
                        <a:pt x="415" y="68"/>
                      </a:cubicBezTo>
                      <a:cubicBezTo>
                        <a:pt x="415" y="67"/>
                        <a:pt x="416" y="68"/>
                        <a:pt x="417" y="67"/>
                      </a:cubicBezTo>
                      <a:cubicBezTo>
                        <a:pt x="418" y="67"/>
                        <a:pt x="418" y="66"/>
                        <a:pt x="418" y="66"/>
                      </a:cubicBezTo>
                      <a:cubicBezTo>
                        <a:pt x="419" y="65"/>
                        <a:pt x="420" y="65"/>
                        <a:pt x="420" y="65"/>
                      </a:cubicBezTo>
                      <a:cubicBezTo>
                        <a:pt x="419" y="65"/>
                        <a:pt x="419" y="65"/>
                        <a:pt x="419" y="64"/>
                      </a:cubicBezTo>
                      <a:cubicBezTo>
                        <a:pt x="419" y="64"/>
                        <a:pt x="420" y="64"/>
                        <a:pt x="420" y="64"/>
                      </a:cubicBezTo>
                      <a:cubicBezTo>
                        <a:pt x="421" y="65"/>
                        <a:pt x="421" y="65"/>
                        <a:pt x="421" y="65"/>
                      </a:cubicBezTo>
                      <a:cubicBezTo>
                        <a:pt x="421" y="65"/>
                        <a:pt x="421" y="65"/>
                        <a:pt x="421" y="65"/>
                      </a:cubicBezTo>
                      <a:cubicBezTo>
                        <a:pt x="421" y="65"/>
                        <a:pt x="422" y="65"/>
                        <a:pt x="422" y="65"/>
                      </a:cubicBezTo>
                      <a:cubicBezTo>
                        <a:pt x="422" y="65"/>
                        <a:pt x="422" y="65"/>
                        <a:pt x="422" y="65"/>
                      </a:cubicBezTo>
                      <a:cubicBezTo>
                        <a:pt x="423" y="65"/>
                        <a:pt x="423" y="65"/>
                        <a:pt x="423" y="65"/>
                      </a:cubicBezTo>
                      <a:cubicBezTo>
                        <a:pt x="423" y="65"/>
                        <a:pt x="423" y="64"/>
                        <a:pt x="424" y="64"/>
                      </a:cubicBezTo>
                      <a:cubicBezTo>
                        <a:pt x="425" y="64"/>
                        <a:pt x="425" y="66"/>
                        <a:pt x="425" y="65"/>
                      </a:cubicBezTo>
                      <a:cubicBezTo>
                        <a:pt x="426" y="65"/>
                        <a:pt x="427" y="64"/>
                        <a:pt x="427" y="64"/>
                      </a:cubicBezTo>
                      <a:cubicBezTo>
                        <a:pt x="427" y="64"/>
                        <a:pt x="427" y="64"/>
                        <a:pt x="427" y="64"/>
                      </a:cubicBezTo>
                      <a:cubicBezTo>
                        <a:pt x="427" y="64"/>
                        <a:pt x="428" y="65"/>
                        <a:pt x="428" y="65"/>
                      </a:cubicBezTo>
                      <a:cubicBezTo>
                        <a:pt x="430" y="65"/>
                        <a:pt x="430" y="65"/>
                        <a:pt x="430" y="65"/>
                      </a:cubicBezTo>
                      <a:cubicBezTo>
                        <a:pt x="430" y="65"/>
                        <a:pt x="430" y="65"/>
                        <a:pt x="430" y="65"/>
                      </a:cubicBezTo>
                      <a:cubicBezTo>
                        <a:pt x="431" y="65"/>
                        <a:pt x="431" y="65"/>
                        <a:pt x="431" y="65"/>
                      </a:cubicBezTo>
                      <a:cubicBezTo>
                        <a:pt x="431" y="65"/>
                        <a:pt x="431" y="65"/>
                        <a:pt x="431" y="65"/>
                      </a:cubicBezTo>
                      <a:cubicBezTo>
                        <a:pt x="433" y="66"/>
                        <a:pt x="433" y="66"/>
                        <a:pt x="433" y="66"/>
                      </a:cubicBezTo>
                      <a:cubicBezTo>
                        <a:pt x="433" y="66"/>
                        <a:pt x="433" y="65"/>
                        <a:pt x="433" y="65"/>
                      </a:cubicBezTo>
                      <a:cubicBezTo>
                        <a:pt x="433" y="65"/>
                        <a:pt x="433" y="65"/>
                        <a:pt x="433" y="65"/>
                      </a:cubicBezTo>
                      <a:cubicBezTo>
                        <a:pt x="434" y="65"/>
                        <a:pt x="434" y="66"/>
                        <a:pt x="435" y="66"/>
                      </a:cubicBezTo>
                      <a:cubicBezTo>
                        <a:pt x="436" y="66"/>
                        <a:pt x="437" y="65"/>
                        <a:pt x="438" y="65"/>
                      </a:cubicBezTo>
                      <a:cubicBezTo>
                        <a:pt x="439" y="65"/>
                        <a:pt x="442" y="65"/>
                        <a:pt x="442" y="65"/>
                      </a:cubicBezTo>
                      <a:cubicBezTo>
                        <a:pt x="442" y="65"/>
                        <a:pt x="443" y="65"/>
                        <a:pt x="443" y="65"/>
                      </a:cubicBezTo>
                      <a:cubicBezTo>
                        <a:pt x="443" y="65"/>
                        <a:pt x="443" y="65"/>
                        <a:pt x="443" y="65"/>
                      </a:cubicBezTo>
                      <a:cubicBezTo>
                        <a:pt x="443" y="65"/>
                        <a:pt x="444" y="65"/>
                        <a:pt x="444" y="65"/>
                      </a:cubicBezTo>
                      <a:cubicBezTo>
                        <a:pt x="444" y="65"/>
                        <a:pt x="444" y="65"/>
                        <a:pt x="444" y="65"/>
                      </a:cubicBezTo>
                      <a:cubicBezTo>
                        <a:pt x="444" y="65"/>
                        <a:pt x="445" y="65"/>
                        <a:pt x="445" y="65"/>
                      </a:cubicBezTo>
                      <a:cubicBezTo>
                        <a:pt x="445" y="64"/>
                        <a:pt x="445" y="64"/>
                        <a:pt x="445" y="64"/>
                      </a:cubicBezTo>
                      <a:cubicBezTo>
                        <a:pt x="446" y="64"/>
                        <a:pt x="446" y="64"/>
                        <a:pt x="446" y="64"/>
                      </a:cubicBezTo>
                      <a:cubicBezTo>
                        <a:pt x="446" y="64"/>
                        <a:pt x="444" y="63"/>
                        <a:pt x="444" y="63"/>
                      </a:cubicBezTo>
                      <a:cubicBezTo>
                        <a:pt x="444" y="63"/>
                        <a:pt x="444" y="63"/>
                        <a:pt x="444" y="63"/>
                      </a:cubicBezTo>
                      <a:cubicBezTo>
                        <a:pt x="444" y="62"/>
                        <a:pt x="445" y="62"/>
                        <a:pt x="445" y="62"/>
                      </a:cubicBezTo>
                      <a:cubicBezTo>
                        <a:pt x="445" y="62"/>
                        <a:pt x="447" y="63"/>
                        <a:pt x="446" y="62"/>
                      </a:cubicBezTo>
                      <a:cubicBezTo>
                        <a:pt x="446" y="62"/>
                        <a:pt x="446" y="62"/>
                        <a:pt x="446" y="62"/>
                      </a:cubicBezTo>
                      <a:cubicBezTo>
                        <a:pt x="446" y="62"/>
                        <a:pt x="446" y="62"/>
                        <a:pt x="446" y="62"/>
                      </a:cubicBezTo>
                      <a:cubicBezTo>
                        <a:pt x="446" y="62"/>
                        <a:pt x="446" y="62"/>
                        <a:pt x="446" y="62"/>
                      </a:cubicBezTo>
                      <a:cubicBezTo>
                        <a:pt x="446" y="62"/>
                        <a:pt x="448" y="62"/>
                        <a:pt x="447" y="62"/>
                      </a:cubicBezTo>
                      <a:cubicBezTo>
                        <a:pt x="448" y="62"/>
                        <a:pt x="448" y="61"/>
                        <a:pt x="448" y="61"/>
                      </a:cubicBezTo>
                      <a:cubicBezTo>
                        <a:pt x="448" y="61"/>
                        <a:pt x="448" y="61"/>
                        <a:pt x="448" y="61"/>
                      </a:cubicBezTo>
                      <a:cubicBezTo>
                        <a:pt x="449" y="61"/>
                        <a:pt x="449" y="61"/>
                        <a:pt x="449" y="61"/>
                      </a:cubicBezTo>
                      <a:cubicBezTo>
                        <a:pt x="449" y="61"/>
                        <a:pt x="449" y="61"/>
                        <a:pt x="449" y="61"/>
                      </a:cubicBezTo>
                      <a:cubicBezTo>
                        <a:pt x="449" y="61"/>
                        <a:pt x="449" y="61"/>
                        <a:pt x="449" y="61"/>
                      </a:cubicBezTo>
                      <a:cubicBezTo>
                        <a:pt x="450" y="61"/>
                        <a:pt x="450" y="61"/>
                        <a:pt x="450" y="61"/>
                      </a:cubicBezTo>
                      <a:cubicBezTo>
                        <a:pt x="450" y="60"/>
                        <a:pt x="450" y="60"/>
                        <a:pt x="450" y="60"/>
                      </a:cubicBezTo>
                      <a:cubicBezTo>
                        <a:pt x="450" y="60"/>
                        <a:pt x="450" y="60"/>
                        <a:pt x="450" y="60"/>
                      </a:cubicBezTo>
                      <a:cubicBezTo>
                        <a:pt x="450" y="60"/>
                        <a:pt x="450" y="60"/>
                        <a:pt x="449" y="60"/>
                      </a:cubicBezTo>
                      <a:cubicBezTo>
                        <a:pt x="448" y="60"/>
                        <a:pt x="448" y="60"/>
                        <a:pt x="448" y="60"/>
                      </a:cubicBezTo>
                      <a:cubicBezTo>
                        <a:pt x="448" y="60"/>
                        <a:pt x="447" y="60"/>
                        <a:pt x="447" y="60"/>
                      </a:cubicBezTo>
                      <a:cubicBezTo>
                        <a:pt x="447" y="60"/>
                        <a:pt x="447" y="60"/>
                        <a:pt x="447" y="60"/>
                      </a:cubicBezTo>
                      <a:cubicBezTo>
                        <a:pt x="447" y="60"/>
                        <a:pt x="447" y="60"/>
                        <a:pt x="447" y="60"/>
                      </a:cubicBezTo>
                      <a:cubicBezTo>
                        <a:pt x="447" y="60"/>
                        <a:pt x="447" y="60"/>
                        <a:pt x="446" y="60"/>
                      </a:cubicBezTo>
                      <a:cubicBezTo>
                        <a:pt x="446" y="60"/>
                        <a:pt x="446" y="60"/>
                        <a:pt x="446" y="60"/>
                      </a:cubicBezTo>
                      <a:cubicBezTo>
                        <a:pt x="445" y="60"/>
                        <a:pt x="445" y="60"/>
                        <a:pt x="445" y="60"/>
                      </a:cubicBezTo>
                      <a:cubicBezTo>
                        <a:pt x="445" y="60"/>
                        <a:pt x="445" y="59"/>
                        <a:pt x="445" y="59"/>
                      </a:cubicBezTo>
                      <a:cubicBezTo>
                        <a:pt x="445" y="59"/>
                        <a:pt x="445" y="59"/>
                        <a:pt x="445" y="59"/>
                      </a:cubicBezTo>
                      <a:cubicBezTo>
                        <a:pt x="445" y="59"/>
                        <a:pt x="444" y="60"/>
                        <a:pt x="444" y="59"/>
                      </a:cubicBezTo>
                      <a:cubicBezTo>
                        <a:pt x="443" y="60"/>
                        <a:pt x="443" y="60"/>
                        <a:pt x="443" y="60"/>
                      </a:cubicBezTo>
                      <a:cubicBezTo>
                        <a:pt x="443" y="60"/>
                        <a:pt x="443" y="60"/>
                        <a:pt x="443" y="60"/>
                      </a:cubicBezTo>
                      <a:cubicBezTo>
                        <a:pt x="443" y="60"/>
                        <a:pt x="442" y="60"/>
                        <a:pt x="441" y="60"/>
                      </a:cubicBezTo>
                      <a:cubicBezTo>
                        <a:pt x="441" y="60"/>
                        <a:pt x="441" y="60"/>
                        <a:pt x="441" y="60"/>
                      </a:cubicBezTo>
                      <a:cubicBezTo>
                        <a:pt x="440" y="60"/>
                        <a:pt x="441" y="60"/>
                        <a:pt x="440" y="60"/>
                      </a:cubicBezTo>
                      <a:cubicBezTo>
                        <a:pt x="439" y="60"/>
                        <a:pt x="438" y="60"/>
                        <a:pt x="438" y="60"/>
                      </a:cubicBezTo>
                      <a:cubicBezTo>
                        <a:pt x="438" y="60"/>
                        <a:pt x="438" y="60"/>
                        <a:pt x="438" y="60"/>
                      </a:cubicBezTo>
                      <a:cubicBezTo>
                        <a:pt x="438" y="60"/>
                        <a:pt x="438" y="60"/>
                        <a:pt x="438" y="60"/>
                      </a:cubicBezTo>
                      <a:cubicBezTo>
                        <a:pt x="438" y="60"/>
                        <a:pt x="438" y="60"/>
                        <a:pt x="438" y="60"/>
                      </a:cubicBezTo>
                      <a:cubicBezTo>
                        <a:pt x="438" y="60"/>
                        <a:pt x="438" y="60"/>
                        <a:pt x="437" y="60"/>
                      </a:cubicBezTo>
                      <a:cubicBezTo>
                        <a:pt x="437" y="60"/>
                        <a:pt x="436" y="60"/>
                        <a:pt x="435" y="60"/>
                      </a:cubicBezTo>
                      <a:cubicBezTo>
                        <a:pt x="435" y="60"/>
                        <a:pt x="435" y="60"/>
                        <a:pt x="435" y="60"/>
                      </a:cubicBezTo>
                      <a:cubicBezTo>
                        <a:pt x="435" y="60"/>
                        <a:pt x="435" y="60"/>
                        <a:pt x="435" y="60"/>
                      </a:cubicBezTo>
                      <a:cubicBezTo>
                        <a:pt x="435" y="60"/>
                        <a:pt x="434" y="60"/>
                        <a:pt x="434" y="60"/>
                      </a:cubicBezTo>
                      <a:cubicBezTo>
                        <a:pt x="434" y="60"/>
                        <a:pt x="434" y="60"/>
                        <a:pt x="434" y="59"/>
                      </a:cubicBezTo>
                      <a:cubicBezTo>
                        <a:pt x="432" y="61"/>
                        <a:pt x="432" y="61"/>
                        <a:pt x="432" y="61"/>
                      </a:cubicBezTo>
                      <a:cubicBezTo>
                        <a:pt x="432" y="61"/>
                        <a:pt x="431" y="60"/>
                        <a:pt x="431" y="60"/>
                      </a:cubicBezTo>
                      <a:cubicBezTo>
                        <a:pt x="431" y="60"/>
                        <a:pt x="431" y="60"/>
                        <a:pt x="431" y="60"/>
                      </a:cubicBezTo>
                      <a:cubicBezTo>
                        <a:pt x="431" y="60"/>
                        <a:pt x="431" y="60"/>
                        <a:pt x="431" y="60"/>
                      </a:cubicBezTo>
                      <a:cubicBezTo>
                        <a:pt x="431" y="60"/>
                        <a:pt x="431" y="60"/>
                        <a:pt x="431" y="60"/>
                      </a:cubicBezTo>
                      <a:cubicBezTo>
                        <a:pt x="430" y="60"/>
                        <a:pt x="430" y="60"/>
                        <a:pt x="430" y="60"/>
                      </a:cubicBezTo>
                      <a:cubicBezTo>
                        <a:pt x="430" y="60"/>
                        <a:pt x="430" y="60"/>
                        <a:pt x="430" y="60"/>
                      </a:cubicBezTo>
                      <a:cubicBezTo>
                        <a:pt x="430" y="60"/>
                        <a:pt x="430" y="60"/>
                        <a:pt x="430" y="60"/>
                      </a:cubicBezTo>
                      <a:cubicBezTo>
                        <a:pt x="430" y="60"/>
                        <a:pt x="429" y="60"/>
                        <a:pt x="429" y="60"/>
                      </a:cubicBezTo>
                      <a:cubicBezTo>
                        <a:pt x="429" y="60"/>
                        <a:pt x="429" y="60"/>
                        <a:pt x="429" y="60"/>
                      </a:cubicBezTo>
                      <a:cubicBezTo>
                        <a:pt x="429" y="60"/>
                        <a:pt x="428" y="60"/>
                        <a:pt x="428" y="60"/>
                      </a:cubicBezTo>
                      <a:cubicBezTo>
                        <a:pt x="428" y="60"/>
                        <a:pt x="428" y="60"/>
                        <a:pt x="428" y="60"/>
                      </a:cubicBezTo>
                      <a:cubicBezTo>
                        <a:pt x="428" y="60"/>
                        <a:pt x="428" y="59"/>
                        <a:pt x="427" y="59"/>
                      </a:cubicBezTo>
                      <a:cubicBezTo>
                        <a:pt x="427" y="59"/>
                        <a:pt x="426" y="59"/>
                        <a:pt x="426" y="59"/>
                      </a:cubicBezTo>
                      <a:cubicBezTo>
                        <a:pt x="426" y="59"/>
                        <a:pt x="426" y="59"/>
                        <a:pt x="425" y="59"/>
                      </a:cubicBezTo>
                      <a:cubicBezTo>
                        <a:pt x="425" y="59"/>
                        <a:pt x="425" y="59"/>
                        <a:pt x="424" y="59"/>
                      </a:cubicBezTo>
                      <a:cubicBezTo>
                        <a:pt x="424" y="60"/>
                        <a:pt x="422" y="59"/>
                        <a:pt x="422" y="59"/>
                      </a:cubicBezTo>
                      <a:cubicBezTo>
                        <a:pt x="422" y="59"/>
                        <a:pt x="422" y="59"/>
                        <a:pt x="422" y="59"/>
                      </a:cubicBezTo>
                      <a:cubicBezTo>
                        <a:pt x="422" y="59"/>
                        <a:pt x="421" y="60"/>
                        <a:pt x="421" y="60"/>
                      </a:cubicBezTo>
                      <a:cubicBezTo>
                        <a:pt x="421" y="60"/>
                        <a:pt x="421" y="60"/>
                        <a:pt x="421" y="60"/>
                      </a:cubicBezTo>
                      <a:cubicBezTo>
                        <a:pt x="420" y="60"/>
                        <a:pt x="420" y="60"/>
                        <a:pt x="420" y="60"/>
                      </a:cubicBezTo>
                      <a:cubicBezTo>
                        <a:pt x="420" y="60"/>
                        <a:pt x="420" y="60"/>
                        <a:pt x="420" y="60"/>
                      </a:cubicBezTo>
                      <a:cubicBezTo>
                        <a:pt x="420" y="60"/>
                        <a:pt x="420" y="60"/>
                        <a:pt x="420" y="60"/>
                      </a:cubicBezTo>
                      <a:cubicBezTo>
                        <a:pt x="419" y="59"/>
                        <a:pt x="419" y="59"/>
                        <a:pt x="419" y="59"/>
                      </a:cubicBezTo>
                      <a:cubicBezTo>
                        <a:pt x="420" y="59"/>
                        <a:pt x="419" y="59"/>
                        <a:pt x="419" y="59"/>
                      </a:cubicBezTo>
                      <a:cubicBezTo>
                        <a:pt x="419" y="59"/>
                        <a:pt x="419" y="59"/>
                        <a:pt x="419" y="59"/>
                      </a:cubicBezTo>
                      <a:cubicBezTo>
                        <a:pt x="418" y="59"/>
                        <a:pt x="418" y="59"/>
                        <a:pt x="418" y="59"/>
                      </a:cubicBezTo>
                      <a:cubicBezTo>
                        <a:pt x="417" y="59"/>
                        <a:pt x="417" y="59"/>
                        <a:pt x="417" y="59"/>
                      </a:cubicBezTo>
                      <a:cubicBezTo>
                        <a:pt x="417" y="59"/>
                        <a:pt x="417" y="59"/>
                        <a:pt x="417" y="59"/>
                      </a:cubicBezTo>
                      <a:cubicBezTo>
                        <a:pt x="417" y="59"/>
                        <a:pt x="417" y="59"/>
                        <a:pt x="417" y="59"/>
                      </a:cubicBezTo>
                      <a:cubicBezTo>
                        <a:pt x="417" y="59"/>
                        <a:pt x="417" y="59"/>
                        <a:pt x="416" y="59"/>
                      </a:cubicBezTo>
                      <a:cubicBezTo>
                        <a:pt x="416" y="59"/>
                        <a:pt x="413" y="61"/>
                        <a:pt x="412" y="61"/>
                      </a:cubicBezTo>
                      <a:cubicBezTo>
                        <a:pt x="412" y="61"/>
                        <a:pt x="413" y="60"/>
                        <a:pt x="412" y="60"/>
                      </a:cubicBezTo>
                      <a:cubicBezTo>
                        <a:pt x="411" y="59"/>
                        <a:pt x="409" y="60"/>
                        <a:pt x="409" y="59"/>
                      </a:cubicBezTo>
                      <a:cubicBezTo>
                        <a:pt x="410" y="59"/>
                        <a:pt x="415" y="59"/>
                        <a:pt x="415" y="59"/>
                      </a:cubicBezTo>
                      <a:cubicBezTo>
                        <a:pt x="415" y="59"/>
                        <a:pt x="415" y="58"/>
                        <a:pt x="415" y="58"/>
                      </a:cubicBezTo>
                      <a:cubicBezTo>
                        <a:pt x="415" y="58"/>
                        <a:pt x="417" y="57"/>
                        <a:pt x="417" y="57"/>
                      </a:cubicBezTo>
                      <a:cubicBezTo>
                        <a:pt x="418" y="57"/>
                        <a:pt x="418" y="57"/>
                        <a:pt x="418" y="57"/>
                      </a:cubicBezTo>
                      <a:cubicBezTo>
                        <a:pt x="419" y="57"/>
                        <a:pt x="419" y="57"/>
                        <a:pt x="419" y="57"/>
                      </a:cubicBezTo>
                      <a:cubicBezTo>
                        <a:pt x="419" y="57"/>
                        <a:pt x="419" y="57"/>
                        <a:pt x="419" y="57"/>
                      </a:cubicBezTo>
                      <a:cubicBezTo>
                        <a:pt x="421" y="57"/>
                        <a:pt x="421" y="57"/>
                        <a:pt x="421" y="57"/>
                      </a:cubicBezTo>
                      <a:cubicBezTo>
                        <a:pt x="421" y="57"/>
                        <a:pt x="421" y="57"/>
                        <a:pt x="422" y="57"/>
                      </a:cubicBezTo>
                      <a:cubicBezTo>
                        <a:pt x="422" y="57"/>
                        <a:pt x="423" y="57"/>
                        <a:pt x="424" y="57"/>
                      </a:cubicBezTo>
                      <a:cubicBezTo>
                        <a:pt x="425" y="57"/>
                        <a:pt x="425" y="57"/>
                        <a:pt x="425" y="57"/>
                      </a:cubicBezTo>
                      <a:cubicBezTo>
                        <a:pt x="425" y="57"/>
                        <a:pt x="426" y="57"/>
                        <a:pt x="426" y="57"/>
                      </a:cubicBezTo>
                      <a:cubicBezTo>
                        <a:pt x="427" y="57"/>
                        <a:pt x="427" y="57"/>
                        <a:pt x="427" y="57"/>
                      </a:cubicBezTo>
                      <a:cubicBezTo>
                        <a:pt x="427" y="57"/>
                        <a:pt x="428" y="57"/>
                        <a:pt x="428" y="57"/>
                      </a:cubicBezTo>
                      <a:cubicBezTo>
                        <a:pt x="428" y="57"/>
                        <a:pt x="428" y="57"/>
                        <a:pt x="428" y="57"/>
                      </a:cubicBezTo>
                      <a:cubicBezTo>
                        <a:pt x="428" y="57"/>
                        <a:pt x="429" y="57"/>
                        <a:pt x="429" y="57"/>
                      </a:cubicBezTo>
                      <a:cubicBezTo>
                        <a:pt x="429" y="57"/>
                        <a:pt x="429" y="57"/>
                        <a:pt x="429" y="57"/>
                      </a:cubicBezTo>
                      <a:cubicBezTo>
                        <a:pt x="430" y="57"/>
                        <a:pt x="430" y="57"/>
                        <a:pt x="430" y="57"/>
                      </a:cubicBezTo>
                      <a:cubicBezTo>
                        <a:pt x="431" y="57"/>
                        <a:pt x="431" y="58"/>
                        <a:pt x="431" y="58"/>
                      </a:cubicBezTo>
                      <a:cubicBezTo>
                        <a:pt x="431" y="58"/>
                        <a:pt x="431" y="58"/>
                        <a:pt x="431" y="58"/>
                      </a:cubicBezTo>
                      <a:cubicBezTo>
                        <a:pt x="432" y="58"/>
                        <a:pt x="432" y="57"/>
                        <a:pt x="432" y="57"/>
                      </a:cubicBezTo>
                      <a:cubicBezTo>
                        <a:pt x="434" y="57"/>
                        <a:pt x="434" y="57"/>
                        <a:pt x="434" y="57"/>
                      </a:cubicBezTo>
                      <a:cubicBezTo>
                        <a:pt x="434" y="57"/>
                        <a:pt x="435" y="56"/>
                        <a:pt x="435" y="56"/>
                      </a:cubicBezTo>
                      <a:cubicBezTo>
                        <a:pt x="435" y="56"/>
                        <a:pt x="434" y="56"/>
                        <a:pt x="435" y="55"/>
                      </a:cubicBezTo>
                      <a:cubicBezTo>
                        <a:pt x="435" y="55"/>
                        <a:pt x="436" y="55"/>
                        <a:pt x="436" y="55"/>
                      </a:cubicBezTo>
                      <a:cubicBezTo>
                        <a:pt x="437" y="54"/>
                        <a:pt x="438" y="56"/>
                        <a:pt x="438" y="56"/>
                      </a:cubicBezTo>
                      <a:cubicBezTo>
                        <a:pt x="438" y="56"/>
                        <a:pt x="438" y="56"/>
                        <a:pt x="438" y="56"/>
                      </a:cubicBezTo>
                      <a:cubicBezTo>
                        <a:pt x="438" y="56"/>
                        <a:pt x="438" y="56"/>
                        <a:pt x="439" y="56"/>
                      </a:cubicBezTo>
                      <a:cubicBezTo>
                        <a:pt x="439" y="56"/>
                        <a:pt x="440" y="56"/>
                        <a:pt x="440" y="56"/>
                      </a:cubicBezTo>
                      <a:cubicBezTo>
                        <a:pt x="440" y="56"/>
                        <a:pt x="441" y="56"/>
                        <a:pt x="440" y="56"/>
                      </a:cubicBezTo>
                      <a:cubicBezTo>
                        <a:pt x="442" y="56"/>
                        <a:pt x="442" y="56"/>
                        <a:pt x="442" y="56"/>
                      </a:cubicBezTo>
                      <a:cubicBezTo>
                        <a:pt x="442" y="56"/>
                        <a:pt x="442" y="55"/>
                        <a:pt x="443" y="55"/>
                      </a:cubicBezTo>
                      <a:cubicBezTo>
                        <a:pt x="445" y="55"/>
                        <a:pt x="445" y="55"/>
                        <a:pt x="445" y="55"/>
                      </a:cubicBezTo>
                      <a:cubicBezTo>
                        <a:pt x="445" y="55"/>
                        <a:pt x="445" y="55"/>
                        <a:pt x="445" y="55"/>
                      </a:cubicBezTo>
                      <a:cubicBezTo>
                        <a:pt x="446" y="55"/>
                        <a:pt x="446" y="55"/>
                        <a:pt x="446" y="55"/>
                      </a:cubicBezTo>
                      <a:cubicBezTo>
                        <a:pt x="446" y="55"/>
                        <a:pt x="447" y="55"/>
                        <a:pt x="447" y="55"/>
                      </a:cubicBezTo>
                      <a:cubicBezTo>
                        <a:pt x="448" y="56"/>
                        <a:pt x="448" y="56"/>
                        <a:pt x="448" y="56"/>
                      </a:cubicBezTo>
                      <a:cubicBezTo>
                        <a:pt x="448" y="56"/>
                        <a:pt x="448" y="56"/>
                        <a:pt x="449" y="56"/>
                      </a:cubicBezTo>
                      <a:cubicBezTo>
                        <a:pt x="450" y="56"/>
                        <a:pt x="450" y="56"/>
                        <a:pt x="450" y="56"/>
                      </a:cubicBezTo>
                      <a:cubicBezTo>
                        <a:pt x="450" y="56"/>
                        <a:pt x="450" y="56"/>
                        <a:pt x="450" y="56"/>
                      </a:cubicBezTo>
                      <a:cubicBezTo>
                        <a:pt x="450" y="56"/>
                        <a:pt x="450" y="56"/>
                        <a:pt x="451" y="56"/>
                      </a:cubicBezTo>
                      <a:cubicBezTo>
                        <a:pt x="451" y="56"/>
                        <a:pt x="451" y="56"/>
                        <a:pt x="451" y="56"/>
                      </a:cubicBezTo>
                      <a:cubicBezTo>
                        <a:pt x="451" y="56"/>
                        <a:pt x="451" y="56"/>
                        <a:pt x="451" y="56"/>
                      </a:cubicBezTo>
                      <a:cubicBezTo>
                        <a:pt x="452" y="55"/>
                        <a:pt x="452" y="55"/>
                        <a:pt x="452" y="55"/>
                      </a:cubicBezTo>
                      <a:cubicBezTo>
                        <a:pt x="452" y="54"/>
                        <a:pt x="452" y="54"/>
                        <a:pt x="452" y="54"/>
                      </a:cubicBezTo>
                      <a:cubicBezTo>
                        <a:pt x="452" y="54"/>
                        <a:pt x="452" y="54"/>
                        <a:pt x="452" y="54"/>
                      </a:cubicBezTo>
                      <a:cubicBezTo>
                        <a:pt x="453" y="54"/>
                        <a:pt x="453" y="54"/>
                        <a:pt x="453" y="54"/>
                      </a:cubicBezTo>
                      <a:cubicBezTo>
                        <a:pt x="453" y="54"/>
                        <a:pt x="453" y="54"/>
                        <a:pt x="453" y="54"/>
                      </a:cubicBezTo>
                      <a:cubicBezTo>
                        <a:pt x="457" y="54"/>
                        <a:pt x="457" y="54"/>
                        <a:pt x="457" y="54"/>
                      </a:cubicBezTo>
                      <a:cubicBezTo>
                        <a:pt x="457" y="54"/>
                        <a:pt x="457" y="54"/>
                        <a:pt x="457" y="54"/>
                      </a:cubicBezTo>
                      <a:cubicBezTo>
                        <a:pt x="457" y="54"/>
                        <a:pt x="457" y="54"/>
                        <a:pt x="458" y="54"/>
                      </a:cubicBezTo>
                      <a:cubicBezTo>
                        <a:pt x="458" y="54"/>
                        <a:pt x="458" y="54"/>
                        <a:pt x="458" y="54"/>
                      </a:cubicBezTo>
                      <a:cubicBezTo>
                        <a:pt x="458" y="54"/>
                        <a:pt x="459" y="53"/>
                        <a:pt x="459" y="53"/>
                      </a:cubicBezTo>
                      <a:cubicBezTo>
                        <a:pt x="461" y="53"/>
                        <a:pt x="461" y="53"/>
                        <a:pt x="461" y="53"/>
                      </a:cubicBezTo>
                      <a:cubicBezTo>
                        <a:pt x="461" y="53"/>
                        <a:pt x="461" y="53"/>
                        <a:pt x="461" y="53"/>
                      </a:cubicBezTo>
                      <a:cubicBezTo>
                        <a:pt x="461" y="53"/>
                        <a:pt x="462" y="52"/>
                        <a:pt x="461" y="52"/>
                      </a:cubicBezTo>
                      <a:cubicBezTo>
                        <a:pt x="461" y="52"/>
                        <a:pt x="460" y="51"/>
                        <a:pt x="459" y="51"/>
                      </a:cubicBezTo>
                      <a:cubicBezTo>
                        <a:pt x="459" y="51"/>
                        <a:pt x="459" y="51"/>
                        <a:pt x="459" y="51"/>
                      </a:cubicBezTo>
                      <a:cubicBezTo>
                        <a:pt x="459" y="51"/>
                        <a:pt x="459" y="51"/>
                        <a:pt x="459" y="51"/>
                      </a:cubicBezTo>
                      <a:cubicBezTo>
                        <a:pt x="459" y="50"/>
                        <a:pt x="458" y="50"/>
                        <a:pt x="458" y="50"/>
                      </a:cubicBezTo>
                      <a:cubicBezTo>
                        <a:pt x="458" y="50"/>
                        <a:pt x="458" y="50"/>
                        <a:pt x="458" y="50"/>
                      </a:cubicBezTo>
                      <a:cubicBezTo>
                        <a:pt x="458" y="50"/>
                        <a:pt x="458" y="50"/>
                        <a:pt x="458" y="50"/>
                      </a:cubicBezTo>
                      <a:cubicBezTo>
                        <a:pt x="458" y="50"/>
                        <a:pt x="459" y="49"/>
                        <a:pt x="459" y="49"/>
                      </a:cubicBezTo>
                      <a:cubicBezTo>
                        <a:pt x="459" y="49"/>
                        <a:pt x="459" y="49"/>
                        <a:pt x="460" y="49"/>
                      </a:cubicBezTo>
                      <a:cubicBezTo>
                        <a:pt x="460" y="49"/>
                        <a:pt x="460" y="49"/>
                        <a:pt x="460" y="49"/>
                      </a:cubicBezTo>
                      <a:cubicBezTo>
                        <a:pt x="460" y="49"/>
                        <a:pt x="460" y="49"/>
                        <a:pt x="460" y="49"/>
                      </a:cubicBezTo>
                      <a:cubicBezTo>
                        <a:pt x="460" y="49"/>
                        <a:pt x="460" y="49"/>
                        <a:pt x="460" y="49"/>
                      </a:cubicBezTo>
                      <a:cubicBezTo>
                        <a:pt x="460" y="49"/>
                        <a:pt x="461" y="49"/>
                        <a:pt x="461" y="49"/>
                      </a:cubicBezTo>
                      <a:cubicBezTo>
                        <a:pt x="461" y="49"/>
                        <a:pt x="461" y="48"/>
                        <a:pt x="461" y="48"/>
                      </a:cubicBezTo>
                      <a:cubicBezTo>
                        <a:pt x="461" y="48"/>
                        <a:pt x="462" y="48"/>
                        <a:pt x="462" y="48"/>
                      </a:cubicBezTo>
                      <a:cubicBezTo>
                        <a:pt x="463" y="48"/>
                        <a:pt x="463" y="48"/>
                        <a:pt x="463" y="48"/>
                      </a:cubicBezTo>
                      <a:cubicBezTo>
                        <a:pt x="463" y="48"/>
                        <a:pt x="464" y="49"/>
                        <a:pt x="464" y="49"/>
                      </a:cubicBezTo>
                      <a:cubicBezTo>
                        <a:pt x="465" y="49"/>
                        <a:pt x="465" y="48"/>
                        <a:pt x="465" y="48"/>
                      </a:cubicBezTo>
                      <a:cubicBezTo>
                        <a:pt x="465" y="48"/>
                        <a:pt x="465" y="49"/>
                        <a:pt x="465" y="49"/>
                      </a:cubicBezTo>
                      <a:cubicBezTo>
                        <a:pt x="466" y="49"/>
                        <a:pt x="466" y="48"/>
                        <a:pt x="466" y="48"/>
                      </a:cubicBezTo>
                      <a:cubicBezTo>
                        <a:pt x="467" y="48"/>
                        <a:pt x="467" y="48"/>
                        <a:pt x="467" y="48"/>
                      </a:cubicBezTo>
                      <a:cubicBezTo>
                        <a:pt x="468" y="48"/>
                        <a:pt x="468" y="48"/>
                        <a:pt x="468" y="48"/>
                      </a:cubicBezTo>
                      <a:cubicBezTo>
                        <a:pt x="468" y="48"/>
                        <a:pt x="468" y="48"/>
                        <a:pt x="468" y="48"/>
                      </a:cubicBezTo>
                      <a:cubicBezTo>
                        <a:pt x="468" y="48"/>
                        <a:pt x="468" y="48"/>
                        <a:pt x="468" y="48"/>
                      </a:cubicBezTo>
                      <a:cubicBezTo>
                        <a:pt x="468" y="48"/>
                        <a:pt x="468" y="48"/>
                        <a:pt x="468" y="47"/>
                      </a:cubicBezTo>
                      <a:cubicBezTo>
                        <a:pt x="468" y="47"/>
                        <a:pt x="469" y="47"/>
                        <a:pt x="469" y="47"/>
                      </a:cubicBezTo>
                      <a:cubicBezTo>
                        <a:pt x="469" y="47"/>
                        <a:pt x="469" y="47"/>
                        <a:pt x="469" y="47"/>
                      </a:cubicBezTo>
                      <a:cubicBezTo>
                        <a:pt x="469" y="47"/>
                        <a:pt x="469" y="47"/>
                        <a:pt x="469" y="47"/>
                      </a:cubicBezTo>
                      <a:cubicBezTo>
                        <a:pt x="469" y="47"/>
                        <a:pt x="469" y="47"/>
                        <a:pt x="469" y="47"/>
                      </a:cubicBezTo>
                      <a:cubicBezTo>
                        <a:pt x="469" y="47"/>
                        <a:pt x="469" y="46"/>
                        <a:pt x="469" y="46"/>
                      </a:cubicBezTo>
                      <a:cubicBezTo>
                        <a:pt x="469" y="46"/>
                        <a:pt x="470" y="46"/>
                        <a:pt x="470" y="46"/>
                      </a:cubicBezTo>
                      <a:cubicBezTo>
                        <a:pt x="470" y="46"/>
                        <a:pt x="470" y="46"/>
                        <a:pt x="470" y="46"/>
                      </a:cubicBezTo>
                      <a:cubicBezTo>
                        <a:pt x="470" y="46"/>
                        <a:pt x="471" y="46"/>
                        <a:pt x="471" y="46"/>
                      </a:cubicBezTo>
                      <a:cubicBezTo>
                        <a:pt x="471" y="46"/>
                        <a:pt x="471" y="46"/>
                        <a:pt x="472" y="46"/>
                      </a:cubicBezTo>
                      <a:cubicBezTo>
                        <a:pt x="472" y="45"/>
                        <a:pt x="472" y="45"/>
                        <a:pt x="472" y="45"/>
                      </a:cubicBezTo>
                      <a:cubicBezTo>
                        <a:pt x="472" y="45"/>
                        <a:pt x="472" y="45"/>
                        <a:pt x="472" y="45"/>
                      </a:cubicBezTo>
                      <a:cubicBezTo>
                        <a:pt x="472" y="45"/>
                        <a:pt x="472" y="45"/>
                        <a:pt x="472" y="45"/>
                      </a:cubicBezTo>
                      <a:cubicBezTo>
                        <a:pt x="474" y="44"/>
                        <a:pt x="474" y="44"/>
                        <a:pt x="474" y="44"/>
                      </a:cubicBezTo>
                      <a:cubicBezTo>
                        <a:pt x="474" y="44"/>
                        <a:pt x="474" y="44"/>
                        <a:pt x="474" y="44"/>
                      </a:cubicBezTo>
                      <a:cubicBezTo>
                        <a:pt x="474" y="44"/>
                        <a:pt x="474" y="44"/>
                        <a:pt x="474" y="44"/>
                      </a:cubicBezTo>
                      <a:cubicBezTo>
                        <a:pt x="474" y="44"/>
                        <a:pt x="475" y="43"/>
                        <a:pt x="475" y="43"/>
                      </a:cubicBezTo>
                      <a:cubicBezTo>
                        <a:pt x="475" y="43"/>
                        <a:pt x="475" y="43"/>
                        <a:pt x="475" y="43"/>
                      </a:cubicBezTo>
                      <a:cubicBezTo>
                        <a:pt x="475" y="43"/>
                        <a:pt x="476" y="43"/>
                        <a:pt x="476" y="43"/>
                      </a:cubicBezTo>
                      <a:cubicBezTo>
                        <a:pt x="476" y="43"/>
                        <a:pt x="476" y="43"/>
                        <a:pt x="476" y="43"/>
                      </a:cubicBezTo>
                      <a:cubicBezTo>
                        <a:pt x="476" y="43"/>
                        <a:pt x="477" y="43"/>
                        <a:pt x="477" y="43"/>
                      </a:cubicBezTo>
                      <a:cubicBezTo>
                        <a:pt x="477" y="43"/>
                        <a:pt x="477" y="42"/>
                        <a:pt x="478" y="42"/>
                      </a:cubicBezTo>
                      <a:cubicBezTo>
                        <a:pt x="478" y="42"/>
                        <a:pt x="479" y="42"/>
                        <a:pt x="479" y="42"/>
                      </a:cubicBezTo>
                      <a:cubicBezTo>
                        <a:pt x="479" y="42"/>
                        <a:pt x="479" y="41"/>
                        <a:pt x="479" y="41"/>
                      </a:cubicBezTo>
                      <a:cubicBezTo>
                        <a:pt x="479" y="41"/>
                        <a:pt x="480" y="41"/>
                        <a:pt x="480" y="41"/>
                      </a:cubicBezTo>
                      <a:cubicBezTo>
                        <a:pt x="480" y="41"/>
                        <a:pt x="481" y="40"/>
                        <a:pt x="481" y="40"/>
                      </a:cubicBezTo>
                      <a:cubicBezTo>
                        <a:pt x="482" y="40"/>
                        <a:pt x="482" y="40"/>
                        <a:pt x="482" y="40"/>
                      </a:cubicBezTo>
                      <a:cubicBezTo>
                        <a:pt x="482" y="40"/>
                        <a:pt x="481" y="40"/>
                        <a:pt x="481" y="40"/>
                      </a:cubicBezTo>
                      <a:close/>
                      <a:moveTo>
                        <a:pt x="305" y="281"/>
                      </a:moveTo>
                      <a:cubicBezTo>
                        <a:pt x="305" y="281"/>
                        <a:pt x="304" y="281"/>
                        <a:pt x="304" y="281"/>
                      </a:cubicBezTo>
                      <a:cubicBezTo>
                        <a:pt x="304" y="281"/>
                        <a:pt x="305" y="281"/>
                        <a:pt x="305" y="281"/>
                      </a:cubicBezTo>
                      <a:cubicBezTo>
                        <a:pt x="305" y="281"/>
                        <a:pt x="305" y="281"/>
                        <a:pt x="305" y="281"/>
                      </a:cubicBezTo>
                      <a:cubicBezTo>
                        <a:pt x="305" y="281"/>
                        <a:pt x="305" y="281"/>
                        <a:pt x="305" y="281"/>
                      </a:cubicBezTo>
                      <a:close/>
                      <a:moveTo>
                        <a:pt x="365" y="210"/>
                      </a:moveTo>
                      <a:cubicBezTo>
                        <a:pt x="365" y="210"/>
                        <a:pt x="365" y="210"/>
                        <a:pt x="365" y="210"/>
                      </a:cubicBezTo>
                      <a:cubicBezTo>
                        <a:pt x="365" y="210"/>
                        <a:pt x="365" y="210"/>
                        <a:pt x="365" y="210"/>
                      </a:cubicBezTo>
                      <a:cubicBezTo>
                        <a:pt x="365" y="210"/>
                        <a:pt x="365" y="210"/>
                        <a:pt x="365" y="210"/>
                      </a:cubicBezTo>
                      <a:cubicBezTo>
                        <a:pt x="365" y="210"/>
                        <a:pt x="365" y="210"/>
                        <a:pt x="365" y="210"/>
                      </a:cubicBezTo>
                      <a:cubicBezTo>
                        <a:pt x="365" y="210"/>
                        <a:pt x="365" y="210"/>
                        <a:pt x="365" y="210"/>
                      </a:cubicBezTo>
                      <a:cubicBezTo>
                        <a:pt x="364" y="210"/>
                        <a:pt x="365" y="210"/>
                        <a:pt x="365" y="210"/>
                      </a:cubicBezTo>
                      <a:close/>
                      <a:moveTo>
                        <a:pt x="407" y="123"/>
                      </a:moveTo>
                      <a:cubicBezTo>
                        <a:pt x="408" y="123"/>
                        <a:pt x="408" y="123"/>
                        <a:pt x="408" y="123"/>
                      </a:cubicBezTo>
                      <a:cubicBezTo>
                        <a:pt x="407" y="124"/>
                        <a:pt x="407" y="124"/>
                        <a:pt x="407" y="124"/>
                      </a:cubicBezTo>
                      <a:cubicBezTo>
                        <a:pt x="407" y="124"/>
                        <a:pt x="407" y="124"/>
                        <a:pt x="407" y="124"/>
                      </a:cubicBezTo>
                      <a:cubicBezTo>
                        <a:pt x="406" y="124"/>
                        <a:pt x="406" y="124"/>
                        <a:pt x="406" y="124"/>
                      </a:cubicBezTo>
                      <a:cubicBezTo>
                        <a:pt x="406" y="123"/>
                        <a:pt x="406" y="123"/>
                        <a:pt x="406" y="123"/>
                      </a:cubicBezTo>
                      <a:cubicBezTo>
                        <a:pt x="407" y="123"/>
                        <a:pt x="407" y="123"/>
                        <a:pt x="407" y="123"/>
                      </a:cubicBezTo>
                      <a:close/>
                      <a:moveTo>
                        <a:pt x="414" y="58"/>
                      </a:moveTo>
                      <a:cubicBezTo>
                        <a:pt x="414" y="58"/>
                        <a:pt x="414" y="58"/>
                        <a:pt x="413" y="58"/>
                      </a:cubicBezTo>
                      <a:cubicBezTo>
                        <a:pt x="413" y="58"/>
                        <a:pt x="413" y="58"/>
                        <a:pt x="414" y="58"/>
                      </a:cubicBezTo>
                      <a:cubicBezTo>
                        <a:pt x="414" y="58"/>
                        <a:pt x="414" y="57"/>
                        <a:pt x="415" y="57"/>
                      </a:cubicBezTo>
                      <a:cubicBezTo>
                        <a:pt x="415" y="57"/>
                        <a:pt x="415" y="58"/>
                        <a:pt x="414" y="58"/>
                      </a:cubicBezTo>
                      <a:close/>
                      <a:moveTo>
                        <a:pt x="430" y="52"/>
                      </a:moveTo>
                      <a:cubicBezTo>
                        <a:pt x="430" y="52"/>
                        <a:pt x="430" y="52"/>
                        <a:pt x="430" y="52"/>
                      </a:cubicBezTo>
                      <a:cubicBezTo>
                        <a:pt x="430" y="52"/>
                        <a:pt x="430" y="52"/>
                        <a:pt x="430" y="52"/>
                      </a:cubicBezTo>
                      <a:cubicBezTo>
                        <a:pt x="430" y="52"/>
                        <a:pt x="430" y="52"/>
                        <a:pt x="430" y="52"/>
                      </a:cubicBezTo>
                      <a:cubicBezTo>
                        <a:pt x="430" y="52"/>
                        <a:pt x="430" y="52"/>
                        <a:pt x="430" y="52"/>
                      </a:cubicBezTo>
                      <a:close/>
                      <a:moveTo>
                        <a:pt x="431" y="51"/>
                      </a:moveTo>
                      <a:cubicBezTo>
                        <a:pt x="430" y="51"/>
                        <a:pt x="430" y="51"/>
                        <a:pt x="430" y="51"/>
                      </a:cubicBezTo>
                      <a:cubicBezTo>
                        <a:pt x="429" y="51"/>
                        <a:pt x="429" y="51"/>
                        <a:pt x="428" y="52"/>
                      </a:cubicBezTo>
                      <a:cubicBezTo>
                        <a:pt x="427" y="52"/>
                        <a:pt x="426" y="52"/>
                        <a:pt x="425" y="53"/>
                      </a:cubicBezTo>
                      <a:cubicBezTo>
                        <a:pt x="424" y="53"/>
                        <a:pt x="424" y="53"/>
                        <a:pt x="423" y="53"/>
                      </a:cubicBezTo>
                      <a:cubicBezTo>
                        <a:pt x="423" y="53"/>
                        <a:pt x="422" y="53"/>
                        <a:pt x="422" y="53"/>
                      </a:cubicBezTo>
                      <a:cubicBezTo>
                        <a:pt x="421" y="53"/>
                        <a:pt x="421" y="53"/>
                        <a:pt x="422" y="53"/>
                      </a:cubicBezTo>
                      <a:cubicBezTo>
                        <a:pt x="422" y="53"/>
                        <a:pt x="423" y="54"/>
                        <a:pt x="422" y="54"/>
                      </a:cubicBezTo>
                      <a:cubicBezTo>
                        <a:pt x="421" y="54"/>
                        <a:pt x="421" y="54"/>
                        <a:pt x="420" y="54"/>
                      </a:cubicBezTo>
                      <a:cubicBezTo>
                        <a:pt x="419" y="54"/>
                        <a:pt x="418" y="54"/>
                        <a:pt x="419" y="54"/>
                      </a:cubicBezTo>
                      <a:cubicBezTo>
                        <a:pt x="419" y="53"/>
                        <a:pt x="420" y="53"/>
                        <a:pt x="420" y="53"/>
                      </a:cubicBezTo>
                      <a:cubicBezTo>
                        <a:pt x="421" y="53"/>
                        <a:pt x="420" y="53"/>
                        <a:pt x="421" y="52"/>
                      </a:cubicBezTo>
                      <a:cubicBezTo>
                        <a:pt x="422" y="52"/>
                        <a:pt x="421" y="52"/>
                        <a:pt x="422" y="52"/>
                      </a:cubicBezTo>
                      <a:cubicBezTo>
                        <a:pt x="422" y="52"/>
                        <a:pt x="422" y="52"/>
                        <a:pt x="423" y="52"/>
                      </a:cubicBezTo>
                      <a:cubicBezTo>
                        <a:pt x="423" y="51"/>
                        <a:pt x="423" y="51"/>
                        <a:pt x="424" y="51"/>
                      </a:cubicBezTo>
                      <a:cubicBezTo>
                        <a:pt x="425" y="51"/>
                        <a:pt x="425" y="51"/>
                        <a:pt x="426" y="51"/>
                      </a:cubicBezTo>
                      <a:cubicBezTo>
                        <a:pt x="426" y="51"/>
                        <a:pt x="426" y="50"/>
                        <a:pt x="426" y="50"/>
                      </a:cubicBezTo>
                      <a:cubicBezTo>
                        <a:pt x="427" y="50"/>
                        <a:pt x="426" y="50"/>
                        <a:pt x="427" y="50"/>
                      </a:cubicBezTo>
                      <a:cubicBezTo>
                        <a:pt x="428" y="50"/>
                        <a:pt x="427" y="49"/>
                        <a:pt x="428" y="49"/>
                      </a:cubicBezTo>
                      <a:cubicBezTo>
                        <a:pt x="429" y="50"/>
                        <a:pt x="429" y="49"/>
                        <a:pt x="429" y="49"/>
                      </a:cubicBezTo>
                      <a:cubicBezTo>
                        <a:pt x="429" y="49"/>
                        <a:pt x="429" y="49"/>
                        <a:pt x="430" y="49"/>
                      </a:cubicBezTo>
                      <a:cubicBezTo>
                        <a:pt x="430" y="49"/>
                        <a:pt x="430" y="50"/>
                        <a:pt x="430" y="50"/>
                      </a:cubicBezTo>
                      <a:cubicBezTo>
                        <a:pt x="429" y="50"/>
                        <a:pt x="428" y="50"/>
                        <a:pt x="429" y="50"/>
                      </a:cubicBezTo>
                      <a:cubicBezTo>
                        <a:pt x="430" y="50"/>
                        <a:pt x="430" y="50"/>
                        <a:pt x="430" y="50"/>
                      </a:cubicBezTo>
                      <a:cubicBezTo>
                        <a:pt x="430" y="50"/>
                        <a:pt x="431" y="50"/>
                        <a:pt x="431" y="51"/>
                      </a:cubicBezTo>
                      <a:close/>
                      <a:moveTo>
                        <a:pt x="438" y="48"/>
                      </a:moveTo>
                      <a:cubicBezTo>
                        <a:pt x="437" y="48"/>
                        <a:pt x="437" y="48"/>
                        <a:pt x="435" y="49"/>
                      </a:cubicBezTo>
                      <a:cubicBezTo>
                        <a:pt x="434" y="49"/>
                        <a:pt x="433" y="49"/>
                        <a:pt x="432" y="49"/>
                      </a:cubicBezTo>
                      <a:cubicBezTo>
                        <a:pt x="431" y="49"/>
                        <a:pt x="432" y="49"/>
                        <a:pt x="434" y="48"/>
                      </a:cubicBezTo>
                      <a:cubicBezTo>
                        <a:pt x="435" y="48"/>
                        <a:pt x="437" y="47"/>
                        <a:pt x="437" y="47"/>
                      </a:cubicBezTo>
                      <a:cubicBezTo>
                        <a:pt x="437" y="47"/>
                        <a:pt x="438" y="47"/>
                        <a:pt x="439" y="47"/>
                      </a:cubicBezTo>
                      <a:cubicBezTo>
                        <a:pt x="440" y="48"/>
                        <a:pt x="439" y="48"/>
                        <a:pt x="438" y="4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grpSp>
          <p:nvGrpSpPr>
            <p:cNvPr id="304" name="Group 303"/>
            <p:cNvGrpSpPr/>
            <p:nvPr/>
          </p:nvGrpSpPr>
          <p:grpSpPr>
            <a:xfrm>
              <a:off x="1035050" y="3887788"/>
              <a:ext cx="3116263" cy="2036762"/>
              <a:chOff x="1035050" y="3887788"/>
              <a:chExt cx="3116263" cy="2036762"/>
            </a:xfrm>
            <a:grpFill/>
          </p:grpSpPr>
          <p:sp>
            <p:nvSpPr>
              <p:cNvPr id="1611" name="Freeform 235"/>
              <p:cNvSpPr>
                <a:spLocks/>
              </p:cNvSpPr>
              <p:nvPr/>
            </p:nvSpPr>
            <p:spPr bwMode="auto">
              <a:xfrm>
                <a:off x="4087813" y="5405438"/>
                <a:ext cx="4763" cy="4763"/>
              </a:xfrm>
              <a:custGeom>
                <a:avLst/>
                <a:gdLst>
                  <a:gd name="T0" fmla="*/ 2 w 2"/>
                  <a:gd name="T1" fmla="*/ 1 h 2"/>
                  <a:gd name="T2" fmla="*/ 1 w 2"/>
                  <a:gd name="T3" fmla="*/ 2 h 2"/>
                  <a:gd name="T4" fmla="*/ 0 w 2"/>
                  <a:gd name="T5" fmla="*/ 1 h 2"/>
                  <a:gd name="T6" fmla="*/ 0 w 2"/>
                  <a:gd name="T7" fmla="*/ 0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2"/>
                      <a:pt x="1" y="2"/>
                    </a:cubicBezTo>
                    <a:cubicBezTo>
                      <a:pt x="1" y="2"/>
                      <a:pt x="0" y="1"/>
                      <a:pt x="0" y="1"/>
                    </a:cubicBezTo>
                    <a:cubicBezTo>
                      <a:pt x="0" y="0"/>
                      <a:pt x="0" y="0"/>
                      <a:pt x="0" y="0"/>
                    </a:cubicBezTo>
                    <a:cubicBezTo>
                      <a:pt x="2" y="0"/>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2" name="Freeform 236"/>
              <p:cNvSpPr>
                <a:spLocks/>
              </p:cNvSpPr>
              <p:nvPr/>
            </p:nvSpPr>
            <p:spPr bwMode="auto">
              <a:xfrm>
                <a:off x="4087813" y="5419726"/>
                <a:ext cx="7938" cy="4763"/>
              </a:xfrm>
              <a:custGeom>
                <a:avLst/>
                <a:gdLst>
                  <a:gd name="T0" fmla="*/ 1 w 3"/>
                  <a:gd name="T1" fmla="*/ 1 h 2"/>
                  <a:gd name="T2" fmla="*/ 0 w 3"/>
                  <a:gd name="T3" fmla="*/ 0 h 2"/>
                  <a:gd name="T4" fmla="*/ 0 w 3"/>
                  <a:gd name="T5" fmla="*/ 0 h 2"/>
                  <a:gd name="T6" fmla="*/ 2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1" y="2"/>
                      <a:pt x="0" y="1"/>
                      <a:pt x="0" y="0"/>
                    </a:cubicBezTo>
                    <a:cubicBezTo>
                      <a:pt x="0" y="0"/>
                      <a:pt x="0" y="0"/>
                      <a:pt x="0" y="0"/>
                    </a:cubicBezTo>
                    <a:cubicBezTo>
                      <a:pt x="0" y="0"/>
                      <a:pt x="1" y="0"/>
                      <a:pt x="2" y="0"/>
                    </a:cubicBezTo>
                    <a:cubicBezTo>
                      <a:pt x="3" y="0"/>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3" name="Freeform 237"/>
              <p:cNvSpPr>
                <a:spLocks/>
              </p:cNvSpPr>
              <p:nvPr/>
            </p:nvSpPr>
            <p:spPr bwMode="auto">
              <a:xfrm>
                <a:off x="4078288" y="5410201"/>
                <a:ext cx="9525" cy="9525"/>
              </a:xfrm>
              <a:custGeom>
                <a:avLst/>
                <a:gdLst>
                  <a:gd name="T0" fmla="*/ 2 w 3"/>
                  <a:gd name="T1" fmla="*/ 0 h 3"/>
                  <a:gd name="T2" fmla="*/ 2 w 3"/>
                  <a:gd name="T3" fmla="*/ 2 h 3"/>
                  <a:gd name="T4" fmla="*/ 2 w 3"/>
                  <a:gd name="T5" fmla="*/ 0 h 3"/>
                </a:gdLst>
                <a:ahLst/>
                <a:cxnLst>
                  <a:cxn ang="0">
                    <a:pos x="T0" y="T1"/>
                  </a:cxn>
                  <a:cxn ang="0">
                    <a:pos x="T2" y="T3"/>
                  </a:cxn>
                  <a:cxn ang="0">
                    <a:pos x="T4" y="T5"/>
                  </a:cxn>
                </a:cxnLst>
                <a:rect l="0" t="0" r="r" b="b"/>
                <a:pathLst>
                  <a:path w="3" h="3">
                    <a:moveTo>
                      <a:pt x="2" y="0"/>
                    </a:moveTo>
                    <a:cubicBezTo>
                      <a:pt x="3" y="0"/>
                      <a:pt x="3" y="3"/>
                      <a:pt x="2" y="2"/>
                    </a:cubicBezTo>
                    <a:cubicBezTo>
                      <a:pt x="0" y="2"/>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4" name="Freeform 238"/>
              <p:cNvSpPr>
                <a:spLocks/>
              </p:cNvSpPr>
              <p:nvPr/>
            </p:nvSpPr>
            <p:spPr bwMode="auto">
              <a:xfrm>
                <a:off x="4070350" y="5408613"/>
                <a:ext cx="7938" cy="4763"/>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3" y="0"/>
                      <a:pt x="3" y="2"/>
                      <a:pt x="2" y="2"/>
                    </a:cubicBezTo>
                    <a:cubicBezTo>
                      <a:pt x="1" y="2"/>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5" name="Freeform 239"/>
              <p:cNvSpPr>
                <a:spLocks/>
              </p:cNvSpPr>
              <p:nvPr/>
            </p:nvSpPr>
            <p:spPr bwMode="auto">
              <a:xfrm>
                <a:off x="4141788" y="5484813"/>
                <a:ext cx="9525" cy="9525"/>
              </a:xfrm>
              <a:custGeom>
                <a:avLst/>
                <a:gdLst>
                  <a:gd name="T0" fmla="*/ 3 w 3"/>
                  <a:gd name="T1" fmla="*/ 2 h 3"/>
                  <a:gd name="T2" fmla="*/ 1 w 3"/>
                  <a:gd name="T3" fmla="*/ 3 h 3"/>
                  <a:gd name="T4" fmla="*/ 0 w 3"/>
                  <a:gd name="T5" fmla="*/ 2 h 3"/>
                  <a:gd name="T6" fmla="*/ 2 w 3"/>
                  <a:gd name="T7" fmla="*/ 0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2"/>
                      <a:pt x="1" y="3"/>
                      <a:pt x="1" y="3"/>
                    </a:cubicBezTo>
                    <a:cubicBezTo>
                      <a:pt x="0" y="3"/>
                      <a:pt x="0" y="2"/>
                      <a:pt x="0" y="2"/>
                    </a:cubicBezTo>
                    <a:cubicBezTo>
                      <a:pt x="0" y="2"/>
                      <a:pt x="1" y="0"/>
                      <a:pt x="2" y="0"/>
                    </a:cubicBezTo>
                    <a:cubicBezTo>
                      <a:pt x="2" y="0"/>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6" name="Freeform 1955"/>
              <p:cNvSpPr>
                <a:spLocks/>
              </p:cNvSpPr>
              <p:nvPr/>
            </p:nvSpPr>
            <p:spPr bwMode="auto">
              <a:xfrm>
                <a:off x="1035050" y="5138738"/>
                <a:ext cx="7938" cy="3175"/>
              </a:xfrm>
              <a:custGeom>
                <a:avLst/>
                <a:gdLst>
                  <a:gd name="T0" fmla="*/ 2 w 3"/>
                  <a:gd name="T1" fmla="*/ 0 h 1"/>
                  <a:gd name="T2" fmla="*/ 0 w 3"/>
                  <a:gd name="T3" fmla="*/ 0 h 1"/>
                  <a:gd name="T4" fmla="*/ 3 w 3"/>
                  <a:gd name="T5" fmla="*/ 1 h 1"/>
                  <a:gd name="T6" fmla="*/ 3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0" y="0"/>
                      <a:pt x="0" y="0"/>
                      <a:pt x="0" y="0"/>
                    </a:cubicBezTo>
                    <a:cubicBezTo>
                      <a:pt x="0" y="1"/>
                      <a:pt x="2" y="1"/>
                      <a:pt x="3" y="1"/>
                    </a:cubicBezTo>
                    <a:cubicBezTo>
                      <a:pt x="3" y="0"/>
                      <a:pt x="3" y="0"/>
                      <a:pt x="3"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7" name="Freeform 3591"/>
              <p:cNvSpPr>
                <a:spLocks/>
              </p:cNvSpPr>
              <p:nvPr/>
            </p:nvSpPr>
            <p:spPr bwMode="auto">
              <a:xfrm>
                <a:off x="1833563" y="5124450"/>
                <a:ext cx="9525" cy="7937"/>
              </a:xfrm>
              <a:custGeom>
                <a:avLst/>
                <a:gdLst>
                  <a:gd name="T0" fmla="*/ 2 w 3"/>
                  <a:gd name="T1" fmla="*/ 1 h 3"/>
                  <a:gd name="T2" fmla="*/ 1 w 3"/>
                  <a:gd name="T3" fmla="*/ 1 h 3"/>
                  <a:gd name="T4" fmla="*/ 2 w 3"/>
                  <a:gd name="T5" fmla="*/ 2 h 3"/>
                  <a:gd name="T6" fmla="*/ 2 w 3"/>
                  <a:gd name="T7" fmla="*/ 1 h 3"/>
                </a:gdLst>
                <a:ahLst/>
                <a:cxnLst>
                  <a:cxn ang="0">
                    <a:pos x="T0" y="T1"/>
                  </a:cxn>
                  <a:cxn ang="0">
                    <a:pos x="T2" y="T3"/>
                  </a:cxn>
                  <a:cxn ang="0">
                    <a:pos x="T4" y="T5"/>
                  </a:cxn>
                  <a:cxn ang="0">
                    <a:pos x="T6" y="T7"/>
                  </a:cxn>
                </a:cxnLst>
                <a:rect l="0" t="0" r="r" b="b"/>
                <a:pathLst>
                  <a:path w="3" h="3">
                    <a:moveTo>
                      <a:pt x="2" y="1"/>
                    </a:moveTo>
                    <a:cubicBezTo>
                      <a:pt x="1" y="0"/>
                      <a:pt x="1" y="0"/>
                      <a:pt x="1" y="1"/>
                    </a:cubicBezTo>
                    <a:cubicBezTo>
                      <a:pt x="0" y="2"/>
                      <a:pt x="0" y="3"/>
                      <a:pt x="2" y="2"/>
                    </a:cubicBezTo>
                    <a:cubicBezTo>
                      <a:pt x="3" y="2"/>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8" name="Oval 3645"/>
              <p:cNvSpPr>
                <a:spLocks noChangeArrowheads="1"/>
              </p:cNvSpPr>
              <p:nvPr/>
            </p:nvSpPr>
            <p:spPr bwMode="auto">
              <a:xfrm>
                <a:off x="1911351" y="5086350"/>
                <a:ext cx="9525" cy="6350"/>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9" name="Freeform 4921"/>
              <p:cNvSpPr>
                <a:spLocks/>
              </p:cNvSpPr>
              <p:nvPr/>
            </p:nvSpPr>
            <p:spPr bwMode="auto">
              <a:xfrm>
                <a:off x="1846263" y="4268788"/>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20" name="Group 1619"/>
              <p:cNvGrpSpPr/>
              <p:nvPr/>
            </p:nvGrpSpPr>
            <p:grpSpPr>
              <a:xfrm>
                <a:off x="2230438" y="3887788"/>
                <a:ext cx="1538288" cy="2036762"/>
                <a:chOff x="2230438" y="3887788"/>
                <a:chExt cx="1538288" cy="2036762"/>
              </a:xfrm>
              <a:grpFill/>
            </p:grpSpPr>
            <p:sp>
              <p:nvSpPr>
                <p:cNvPr id="1621" name="Freeform 48"/>
                <p:cNvSpPr>
                  <a:spLocks/>
                </p:cNvSpPr>
                <p:nvPr/>
              </p:nvSpPr>
              <p:spPr bwMode="auto">
                <a:xfrm>
                  <a:off x="3760788" y="4087812"/>
                  <a:ext cx="7938" cy="9525"/>
                </a:xfrm>
                <a:custGeom>
                  <a:avLst/>
                  <a:gdLst>
                    <a:gd name="T0" fmla="*/ 2 w 3"/>
                    <a:gd name="T1" fmla="*/ 1 h 3"/>
                    <a:gd name="T2" fmla="*/ 0 w 3"/>
                    <a:gd name="T3" fmla="*/ 2 h 3"/>
                    <a:gd name="T4" fmla="*/ 0 w 3"/>
                    <a:gd name="T5" fmla="*/ 3 h 3"/>
                    <a:gd name="T6" fmla="*/ 1 w 3"/>
                    <a:gd name="T7" fmla="*/ 3 h 3"/>
                    <a:gd name="T8" fmla="*/ 3 w 3"/>
                    <a:gd name="T9" fmla="*/ 2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cubicBezTo>
                        <a:pt x="1" y="0"/>
                        <a:pt x="1" y="1"/>
                        <a:pt x="0" y="2"/>
                      </a:cubicBezTo>
                      <a:cubicBezTo>
                        <a:pt x="0" y="2"/>
                        <a:pt x="0" y="2"/>
                        <a:pt x="0" y="3"/>
                      </a:cubicBezTo>
                      <a:cubicBezTo>
                        <a:pt x="0" y="3"/>
                        <a:pt x="1" y="3"/>
                        <a:pt x="1" y="3"/>
                      </a:cubicBezTo>
                      <a:cubicBezTo>
                        <a:pt x="2" y="3"/>
                        <a:pt x="2" y="2"/>
                        <a:pt x="3" y="2"/>
                      </a:cubicBezTo>
                      <a:cubicBezTo>
                        <a:pt x="3" y="2"/>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2" name="Freeform 3524"/>
                <p:cNvSpPr>
                  <a:spLocks/>
                </p:cNvSpPr>
                <p:nvPr/>
              </p:nvSpPr>
              <p:spPr bwMode="auto">
                <a:xfrm>
                  <a:off x="2263776" y="4500563"/>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2"/>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3" name="Freeform 3525"/>
                <p:cNvSpPr>
                  <a:spLocks/>
                </p:cNvSpPr>
                <p:nvPr/>
              </p:nvSpPr>
              <p:spPr bwMode="auto">
                <a:xfrm>
                  <a:off x="2262188" y="4492625"/>
                  <a:ext cx="7938" cy="6350"/>
                </a:xfrm>
                <a:custGeom>
                  <a:avLst/>
                  <a:gdLst>
                    <a:gd name="T0" fmla="*/ 2 w 3"/>
                    <a:gd name="T1" fmla="*/ 0 h 2"/>
                    <a:gd name="T2" fmla="*/ 1 w 3"/>
                    <a:gd name="T3" fmla="*/ 0 h 2"/>
                    <a:gd name="T4" fmla="*/ 0 w 3"/>
                    <a:gd name="T5" fmla="*/ 1 h 2"/>
                    <a:gd name="T6" fmla="*/ 2 w 3"/>
                    <a:gd name="T7" fmla="*/ 2 h 2"/>
                    <a:gd name="T8" fmla="*/ 2 w 3"/>
                    <a:gd name="T9" fmla="*/ 1 h 2"/>
                    <a:gd name="T10" fmla="*/ 2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2" y="0"/>
                      </a:moveTo>
                      <a:cubicBezTo>
                        <a:pt x="1" y="0"/>
                        <a:pt x="1" y="0"/>
                        <a:pt x="1" y="0"/>
                      </a:cubicBezTo>
                      <a:cubicBezTo>
                        <a:pt x="0" y="0"/>
                        <a:pt x="1" y="1"/>
                        <a:pt x="0" y="1"/>
                      </a:cubicBezTo>
                      <a:cubicBezTo>
                        <a:pt x="0" y="1"/>
                        <a:pt x="1" y="2"/>
                        <a:pt x="2" y="2"/>
                      </a:cubicBezTo>
                      <a:cubicBezTo>
                        <a:pt x="3" y="2"/>
                        <a:pt x="3" y="1"/>
                        <a:pt x="2" y="1"/>
                      </a:cubicBezTo>
                      <a:cubicBezTo>
                        <a:pt x="2" y="1"/>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4" name="Freeform 3526"/>
                <p:cNvSpPr>
                  <a:spLocks/>
                </p:cNvSpPr>
                <p:nvPr/>
              </p:nvSpPr>
              <p:spPr bwMode="auto">
                <a:xfrm>
                  <a:off x="2270126" y="4498975"/>
                  <a:ext cx="7938" cy="7937"/>
                </a:xfrm>
                <a:custGeom>
                  <a:avLst/>
                  <a:gdLst>
                    <a:gd name="T0" fmla="*/ 2 w 3"/>
                    <a:gd name="T1" fmla="*/ 0 h 3"/>
                    <a:gd name="T2" fmla="*/ 1 w 3"/>
                    <a:gd name="T3" fmla="*/ 1 h 3"/>
                    <a:gd name="T4" fmla="*/ 0 w 3"/>
                    <a:gd name="T5" fmla="*/ 2 h 3"/>
                    <a:gd name="T6" fmla="*/ 1 w 3"/>
                    <a:gd name="T7" fmla="*/ 3 h 3"/>
                    <a:gd name="T8" fmla="*/ 3 w 3"/>
                    <a:gd name="T9" fmla="*/ 2 h 3"/>
                    <a:gd name="T10" fmla="*/ 2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2" y="0"/>
                      </a:moveTo>
                      <a:cubicBezTo>
                        <a:pt x="2" y="0"/>
                        <a:pt x="1" y="0"/>
                        <a:pt x="1" y="1"/>
                      </a:cubicBezTo>
                      <a:cubicBezTo>
                        <a:pt x="1" y="1"/>
                        <a:pt x="0" y="0"/>
                        <a:pt x="0" y="2"/>
                      </a:cubicBezTo>
                      <a:cubicBezTo>
                        <a:pt x="0" y="2"/>
                        <a:pt x="0" y="3"/>
                        <a:pt x="1" y="3"/>
                      </a:cubicBezTo>
                      <a:cubicBezTo>
                        <a:pt x="2" y="3"/>
                        <a:pt x="3" y="3"/>
                        <a:pt x="3" y="2"/>
                      </a:cubicBezTo>
                      <a:cubicBezTo>
                        <a:pt x="3"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5" name="Freeform 3527"/>
                <p:cNvSpPr>
                  <a:spLocks/>
                </p:cNvSpPr>
                <p:nvPr/>
              </p:nvSpPr>
              <p:spPr bwMode="auto">
                <a:xfrm>
                  <a:off x="2266951" y="4481513"/>
                  <a:ext cx="6350" cy="3175"/>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1" y="0"/>
                        <a:pt x="1" y="0"/>
                      </a:cubicBezTo>
                      <a:cubicBezTo>
                        <a:pt x="0" y="0"/>
                        <a:pt x="1" y="0"/>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6" name="Freeform 3528"/>
                <p:cNvSpPr>
                  <a:spLocks/>
                </p:cNvSpPr>
                <p:nvPr/>
              </p:nvSpPr>
              <p:spPr bwMode="auto">
                <a:xfrm>
                  <a:off x="2262188" y="4471988"/>
                  <a:ext cx="4763" cy="6350"/>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0" y="0"/>
                        <a:pt x="0" y="1"/>
                        <a:pt x="1" y="2"/>
                      </a:cubicBezTo>
                      <a:cubicBezTo>
                        <a:pt x="1"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7" name="Freeform 3529"/>
                <p:cNvSpPr>
                  <a:spLocks/>
                </p:cNvSpPr>
                <p:nvPr/>
              </p:nvSpPr>
              <p:spPr bwMode="auto">
                <a:xfrm>
                  <a:off x="2270126" y="4516438"/>
                  <a:ext cx="6350" cy="4762"/>
                </a:xfrm>
                <a:custGeom>
                  <a:avLst/>
                  <a:gdLst>
                    <a:gd name="T0" fmla="*/ 0 w 2"/>
                    <a:gd name="T1" fmla="*/ 1 h 2"/>
                    <a:gd name="T2" fmla="*/ 1 w 2"/>
                    <a:gd name="T3" fmla="*/ 2 h 2"/>
                    <a:gd name="T4" fmla="*/ 1 w 2"/>
                    <a:gd name="T5" fmla="*/ 1 h 2"/>
                    <a:gd name="T6" fmla="*/ 0 w 2"/>
                    <a:gd name="T7" fmla="*/ 1 h 2"/>
                  </a:gdLst>
                  <a:ahLst/>
                  <a:cxnLst>
                    <a:cxn ang="0">
                      <a:pos x="T0" y="T1"/>
                    </a:cxn>
                    <a:cxn ang="0">
                      <a:pos x="T2" y="T3"/>
                    </a:cxn>
                    <a:cxn ang="0">
                      <a:pos x="T4" y="T5"/>
                    </a:cxn>
                    <a:cxn ang="0">
                      <a:pos x="T6" y="T7"/>
                    </a:cxn>
                  </a:cxnLst>
                  <a:rect l="0" t="0" r="r" b="b"/>
                  <a:pathLst>
                    <a:path w="2" h="2">
                      <a:moveTo>
                        <a:pt x="0" y="1"/>
                      </a:moveTo>
                      <a:cubicBezTo>
                        <a:pt x="0" y="2"/>
                        <a:pt x="0" y="2"/>
                        <a:pt x="1" y="2"/>
                      </a:cubicBezTo>
                      <a:cubicBezTo>
                        <a:pt x="1" y="2"/>
                        <a:pt x="2"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8" name="Freeform 3530"/>
                <p:cNvSpPr>
                  <a:spLocks/>
                </p:cNvSpPr>
                <p:nvPr/>
              </p:nvSpPr>
              <p:spPr bwMode="auto">
                <a:xfrm>
                  <a:off x="2278063" y="4506913"/>
                  <a:ext cx="6350"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0" y="1"/>
                        <a:pt x="1" y="1"/>
                      </a:cubicBezTo>
                      <a:cubicBezTo>
                        <a:pt x="2"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29" name="Freeform 3531"/>
                <p:cNvSpPr>
                  <a:spLocks/>
                </p:cNvSpPr>
                <p:nvPr/>
              </p:nvSpPr>
              <p:spPr bwMode="auto">
                <a:xfrm>
                  <a:off x="2281238" y="44815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0" name="Freeform 3532"/>
                <p:cNvSpPr>
                  <a:spLocks/>
                </p:cNvSpPr>
                <p:nvPr/>
              </p:nvSpPr>
              <p:spPr bwMode="auto">
                <a:xfrm>
                  <a:off x="2287588" y="4518025"/>
                  <a:ext cx="3175" cy="6350"/>
                </a:xfrm>
                <a:custGeom>
                  <a:avLst/>
                  <a:gdLst>
                    <a:gd name="T0" fmla="*/ 0 w 1"/>
                    <a:gd name="T1" fmla="*/ 0 h 2"/>
                    <a:gd name="T2" fmla="*/ 0 w 1"/>
                    <a:gd name="T3" fmla="*/ 1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0" y="1"/>
                        <a:pt x="0" y="1"/>
                      </a:cubicBezTo>
                      <a:cubicBezTo>
                        <a:pt x="1" y="2"/>
                        <a:pt x="1" y="2"/>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1" name="Freeform 3533"/>
                <p:cNvSpPr>
                  <a:spLocks/>
                </p:cNvSpPr>
                <p:nvPr/>
              </p:nvSpPr>
              <p:spPr bwMode="auto">
                <a:xfrm>
                  <a:off x="2290763" y="4503738"/>
                  <a:ext cx="7938" cy="9525"/>
                </a:xfrm>
                <a:custGeom>
                  <a:avLst/>
                  <a:gdLst>
                    <a:gd name="T0" fmla="*/ 3 w 3"/>
                    <a:gd name="T1" fmla="*/ 0 h 3"/>
                    <a:gd name="T2" fmla="*/ 1 w 3"/>
                    <a:gd name="T3" fmla="*/ 1 h 3"/>
                    <a:gd name="T4" fmla="*/ 0 w 3"/>
                    <a:gd name="T5" fmla="*/ 2 h 3"/>
                    <a:gd name="T6" fmla="*/ 1 w 3"/>
                    <a:gd name="T7" fmla="*/ 3 h 3"/>
                    <a:gd name="T8" fmla="*/ 3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1" y="1"/>
                        <a:pt x="1" y="1"/>
                      </a:cubicBezTo>
                      <a:cubicBezTo>
                        <a:pt x="1" y="2"/>
                        <a:pt x="1" y="1"/>
                        <a:pt x="0" y="2"/>
                      </a:cubicBezTo>
                      <a:cubicBezTo>
                        <a:pt x="0" y="2"/>
                        <a:pt x="0" y="3"/>
                        <a:pt x="1" y="3"/>
                      </a:cubicBezTo>
                      <a:cubicBezTo>
                        <a:pt x="2" y="2"/>
                        <a:pt x="2" y="2"/>
                        <a:pt x="3" y="1"/>
                      </a:cubicBezTo>
                      <a:cubicBezTo>
                        <a:pt x="3" y="1"/>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2" name="Freeform 3534"/>
                <p:cNvSpPr>
                  <a:spLocks/>
                </p:cNvSpPr>
                <p:nvPr/>
              </p:nvSpPr>
              <p:spPr bwMode="auto">
                <a:xfrm>
                  <a:off x="2241551" y="4495800"/>
                  <a:ext cx="7938" cy="4762"/>
                </a:xfrm>
                <a:custGeom>
                  <a:avLst/>
                  <a:gdLst>
                    <a:gd name="T0" fmla="*/ 3 w 3"/>
                    <a:gd name="T1" fmla="*/ 0 h 2"/>
                    <a:gd name="T2" fmla="*/ 1 w 3"/>
                    <a:gd name="T3" fmla="*/ 0 h 2"/>
                    <a:gd name="T4" fmla="*/ 1 w 3"/>
                    <a:gd name="T5" fmla="*/ 1 h 2"/>
                    <a:gd name="T6" fmla="*/ 1 w 3"/>
                    <a:gd name="T7" fmla="*/ 2 h 2"/>
                    <a:gd name="T8" fmla="*/ 3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2" y="0"/>
                        <a:pt x="2" y="0"/>
                        <a:pt x="1" y="0"/>
                      </a:cubicBezTo>
                      <a:cubicBezTo>
                        <a:pt x="0" y="0"/>
                        <a:pt x="1" y="0"/>
                        <a:pt x="1" y="1"/>
                      </a:cubicBezTo>
                      <a:cubicBezTo>
                        <a:pt x="1" y="2"/>
                        <a:pt x="1" y="1"/>
                        <a:pt x="1" y="2"/>
                      </a:cubicBezTo>
                      <a:cubicBezTo>
                        <a:pt x="1" y="2"/>
                        <a:pt x="2" y="2"/>
                        <a:pt x="3" y="2"/>
                      </a:cubicBezTo>
                      <a:cubicBezTo>
                        <a:pt x="3" y="2"/>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3" name="Freeform 3535"/>
                <p:cNvSpPr>
                  <a:spLocks/>
                </p:cNvSpPr>
                <p:nvPr/>
              </p:nvSpPr>
              <p:spPr bwMode="auto">
                <a:xfrm>
                  <a:off x="2244726" y="4484688"/>
                  <a:ext cx="19050" cy="31750"/>
                </a:xfrm>
                <a:custGeom>
                  <a:avLst/>
                  <a:gdLst>
                    <a:gd name="T0" fmla="*/ 6 w 7"/>
                    <a:gd name="T1" fmla="*/ 7 h 11"/>
                    <a:gd name="T2" fmla="*/ 5 w 7"/>
                    <a:gd name="T3" fmla="*/ 5 h 11"/>
                    <a:gd name="T4" fmla="*/ 4 w 7"/>
                    <a:gd name="T5" fmla="*/ 3 h 11"/>
                    <a:gd name="T6" fmla="*/ 3 w 7"/>
                    <a:gd name="T7" fmla="*/ 1 h 11"/>
                    <a:gd name="T8" fmla="*/ 2 w 7"/>
                    <a:gd name="T9" fmla="*/ 1 h 11"/>
                    <a:gd name="T10" fmla="*/ 1 w 7"/>
                    <a:gd name="T11" fmla="*/ 1 h 11"/>
                    <a:gd name="T12" fmla="*/ 0 w 7"/>
                    <a:gd name="T13" fmla="*/ 2 h 11"/>
                    <a:gd name="T14" fmla="*/ 1 w 7"/>
                    <a:gd name="T15" fmla="*/ 2 h 11"/>
                    <a:gd name="T16" fmla="*/ 3 w 7"/>
                    <a:gd name="T17" fmla="*/ 5 h 11"/>
                    <a:gd name="T18" fmla="*/ 4 w 7"/>
                    <a:gd name="T19" fmla="*/ 6 h 11"/>
                    <a:gd name="T20" fmla="*/ 4 w 7"/>
                    <a:gd name="T21" fmla="*/ 7 h 11"/>
                    <a:gd name="T22" fmla="*/ 2 w 7"/>
                    <a:gd name="T23" fmla="*/ 8 h 11"/>
                    <a:gd name="T24" fmla="*/ 1 w 7"/>
                    <a:gd name="T25" fmla="*/ 10 h 11"/>
                    <a:gd name="T26" fmla="*/ 3 w 7"/>
                    <a:gd name="T27" fmla="*/ 10 h 11"/>
                    <a:gd name="T28" fmla="*/ 5 w 7"/>
                    <a:gd name="T29" fmla="*/ 10 h 11"/>
                    <a:gd name="T30" fmla="*/ 6 w 7"/>
                    <a:gd name="T31" fmla="*/ 9 h 11"/>
                    <a:gd name="T32" fmla="*/ 7 w 7"/>
                    <a:gd name="T33" fmla="*/ 8 h 11"/>
                    <a:gd name="T34" fmla="*/ 6 w 7"/>
                    <a:gd name="T3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1">
                      <a:moveTo>
                        <a:pt x="6" y="7"/>
                      </a:moveTo>
                      <a:cubicBezTo>
                        <a:pt x="4" y="7"/>
                        <a:pt x="6" y="6"/>
                        <a:pt x="5" y="5"/>
                      </a:cubicBezTo>
                      <a:cubicBezTo>
                        <a:pt x="4" y="5"/>
                        <a:pt x="4" y="4"/>
                        <a:pt x="4" y="3"/>
                      </a:cubicBezTo>
                      <a:cubicBezTo>
                        <a:pt x="4" y="2"/>
                        <a:pt x="3" y="2"/>
                        <a:pt x="3" y="1"/>
                      </a:cubicBezTo>
                      <a:cubicBezTo>
                        <a:pt x="3" y="1"/>
                        <a:pt x="2" y="0"/>
                        <a:pt x="2" y="1"/>
                      </a:cubicBezTo>
                      <a:cubicBezTo>
                        <a:pt x="2" y="1"/>
                        <a:pt x="1" y="1"/>
                        <a:pt x="1" y="1"/>
                      </a:cubicBezTo>
                      <a:cubicBezTo>
                        <a:pt x="1" y="2"/>
                        <a:pt x="0" y="2"/>
                        <a:pt x="0" y="2"/>
                      </a:cubicBezTo>
                      <a:cubicBezTo>
                        <a:pt x="1" y="3"/>
                        <a:pt x="0" y="2"/>
                        <a:pt x="1" y="2"/>
                      </a:cubicBezTo>
                      <a:cubicBezTo>
                        <a:pt x="3" y="2"/>
                        <a:pt x="1" y="4"/>
                        <a:pt x="3" y="5"/>
                      </a:cubicBezTo>
                      <a:cubicBezTo>
                        <a:pt x="4" y="6"/>
                        <a:pt x="3" y="6"/>
                        <a:pt x="4" y="6"/>
                      </a:cubicBezTo>
                      <a:cubicBezTo>
                        <a:pt x="5" y="6"/>
                        <a:pt x="5" y="7"/>
                        <a:pt x="4" y="7"/>
                      </a:cubicBezTo>
                      <a:cubicBezTo>
                        <a:pt x="4" y="8"/>
                        <a:pt x="3" y="7"/>
                        <a:pt x="2" y="8"/>
                      </a:cubicBezTo>
                      <a:cubicBezTo>
                        <a:pt x="1" y="9"/>
                        <a:pt x="1" y="9"/>
                        <a:pt x="1" y="10"/>
                      </a:cubicBezTo>
                      <a:cubicBezTo>
                        <a:pt x="2" y="11"/>
                        <a:pt x="2" y="10"/>
                        <a:pt x="3" y="10"/>
                      </a:cubicBezTo>
                      <a:cubicBezTo>
                        <a:pt x="4" y="10"/>
                        <a:pt x="4" y="10"/>
                        <a:pt x="5" y="10"/>
                      </a:cubicBezTo>
                      <a:cubicBezTo>
                        <a:pt x="6" y="10"/>
                        <a:pt x="7" y="10"/>
                        <a:pt x="6" y="9"/>
                      </a:cubicBezTo>
                      <a:cubicBezTo>
                        <a:pt x="6" y="8"/>
                        <a:pt x="7" y="8"/>
                        <a:pt x="7" y="8"/>
                      </a:cubicBezTo>
                      <a:cubicBezTo>
                        <a:pt x="6" y="7"/>
                        <a:pt x="6" y="7"/>
                        <a:pt x="6"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4" name="Freeform 3648"/>
                <p:cNvSpPr>
                  <a:spLocks/>
                </p:cNvSpPr>
                <p:nvPr/>
              </p:nvSpPr>
              <p:spPr bwMode="auto">
                <a:xfrm>
                  <a:off x="2344738" y="4360863"/>
                  <a:ext cx="6350" cy="3175"/>
                </a:xfrm>
                <a:custGeom>
                  <a:avLst/>
                  <a:gdLst>
                    <a:gd name="T0" fmla="*/ 1 w 2"/>
                    <a:gd name="T1" fmla="*/ 0 h 1"/>
                    <a:gd name="T2" fmla="*/ 2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2"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35" name="Group 1634"/>
                <p:cNvGrpSpPr/>
                <p:nvPr/>
              </p:nvGrpSpPr>
              <p:grpSpPr>
                <a:xfrm>
                  <a:off x="2462213" y="4129088"/>
                  <a:ext cx="1230313" cy="1795462"/>
                  <a:chOff x="2462213" y="4129088"/>
                  <a:chExt cx="1230313" cy="1795462"/>
                </a:xfrm>
                <a:grpFill/>
              </p:grpSpPr>
              <p:sp>
                <p:nvSpPr>
                  <p:cNvPr id="1741" name="Freeform 3521"/>
                  <p:cNvSpPr>
                    <a:spLocks/>
                  </p:cNvSpPr>
                  <p:nvPr/>
                </p:nvSpPr>
                <p:spPr bwMode="auto">
                  <a:xfrm>
                    <a:off x="3000376" y="5202238"/>
                    <a:ext cx="127000" cy="119062"/>
                  </a:xfrm>
                  <a:custGeom>
                    <a:avLst/>
                    <a:gdLst>
                      <a:gd name="T0" fmla="*/ 40 w 44"/>
                      <a:gd name="T1" fmla="*/ 29 h 42"/>
                      <a:gd name="T2" fmla="*/ 40 w 44"/>
                      <a:gd name="T3" fmla="*/ 27 h 42"/>
                      <a:gd name="T4" fmla="*/ 43 w 44"/>
                      <a:gd name="T5" fmla="*/ 23 h 42"/>
                      <a:gd name="T6" fmla="*/ 44 w 44"/>
                      <a:gd name="T7" fmla="*/ 23 h 42"/>
                      <a:gd name="T8" fmla="*/ 40 w 44"/>
                      <a:gd name="T9" fmla="*/ 20 h 42"/>
                      <a:gd name="T10" fmla="*/ 38 w 44"/>
                      <a:gd name="T11" fmla="*/ 17 h 42"/>
                      <a:gd name="T12" fmla="*/ 35 w 44"/>
                      <a:gd name="T13" fmla="*/ 16 h 42"/>
                      <a:gd name="T14" fmla="*/ 32 w 44"/>
                      <a:gd name="T15" fmla="*/ 13 h 42"/>
                      <a:gd name="T16" fmla="*/ 29 w 44"/>
                      <a:gd name="T17" fmla="*/ 11 h 42"/>
                      <a:gd name="T18" fmla="*/ 27 w 44"/>
                      <a:gd name="T19" fmla="*/ 10 h 42"/>
                      <a:gd name="T20" fmla="*/ 23 w 44"/>
                      <a:gd name="T21" fmla="*/ 7 h 42"/>
                      <a:gd name="T22" fmla="*/ 21 w 44"/>
                      <a:gd name="T23" fmla="*/ 9 h 42"/>
                      <a:gd name="T24" fmla="*/ 20 w 44"/>
                      <a:gd name="T25" fmla="*/ 6 h 42"/>
                      <a:gd name="T26" fmla="*/ 15 w 44"/>
                      <a:gd name="T27" fmla="*/ 2 h 42"/>
                      <a:gd name="T28" fmla="*/ 12 w 44"/>
                      <a:gd name="T29" fmla="*/ 1 h 42"/>
                      <a:gd name="T30" fmla="*/ 10 w 44"/>
                      <a:gd name="T31" fmla="*/ 2 h 42"/>
                      <a:gd name="T32" fmla="*/ 7 w 44"/>
                      <a:gd name="T33" fmla="*/ 1 h 42"/>
                      <a:gd name="T34" fmla="*/ 7 w 44"/>
                      <a:gd name="T35" fmla="*/ 1 h 42"/>
                      <a:gd name="T36" fmla="*/ 5 w 44"/>
                      <a:gd name="T37" fmla="*/ 5 h 42"/>
                      <a:gd name="T38" fmla="*/ 5 w 44"/>
                      <a:gd name="T39" fmla="*/ 8 h 42"/>
                      <a:gd name="T40" fmla="*/ 4 w 44"/>
                      <a:gd name="T41" fmla="*/ 11 h 42"/>
                      <a:gd name="T42" fmla="*/ 4 w 44"/>
                      <a:gd name="T43" fmla="*/ 14 h 42"/>
                      <a:gd name="T44" fmla="*/ 3 w 44"/>
                      <a:gd name="T45" fmla="*/ 18 h 42"/>
                      <a:gd name="T46" fmla="*/ 3 w 44"/>
                      <a:gd name="T47" fmla="*/ 24 h 42"/>
                      <a:gd name="T48" fmla="*/ 2 w 44"/>
                      <a:gd name="T49" fmla="*/ 26 h 42"/>
                      <a:gd name="T50" fmla="*/ 1 w 44"/>
                      <a:gd name="T51" fmla="*/ 29 h 42"/>
                      <a:gd name="T52" fmla="*/ 1 w 44"/>
                      <a:gd name="T53" fmla="*/ 33 h 42"/>
                      <a:gd name="T54" fmla="*/ 2 w 44"/>
                      <a:gd name="T55" fmla="*/ 33 h 42"/>
                      <a:gd name="T56" fmla="*/ 3 w 44"/>
                      <a:gd name="T57" fmla="*/ 35 h 42"/>
                      <a:gd name="T58" fmla="*/ 5 w 44"/>
                      <a:gd name="T59" fmla="*/ 36 h 42"/>
                      <a:gd name="T60" fmla="*/ 6 w 44"/>
                      <a:gd name="T61" fmla="*/ 38 h 42"/>
                      <a:gd name="T62" fmla="*/ 11 w 44"/>
                      <a:gd name="T63" fmla="*/ 37 h 42"/>
                      <a:gd name="T64" fmla="*/ 13 w 44"/>
                      <a:gd name="T65" fmla="*/ 39 h 42"/>
                      <a:gd name="T66" fmla="*/ 15 w 44"/>
                      <a:gd name="T67" fmla="*/ 40 h 42"/>
                      <a:gd name="T68" fmla="*/ 17 w 44"/>
                      <a:gd name="T69" fmla="*/ 41 h 42"/>
                      <a:gd name="T70" fmla="*/ 21 w 44"/>
                      <a:gd name="T71" fmla="*/ 41 h 42"/>
                      <a:gd name="T72" fmla="*/ 24 w 44"/>
                      <a:gd name="T73" fmla="*/ 41 h 42"/>
                      <a:gd name="T74" fmla="*/ 27 w 44"/>
                      <a:gd name="T75" fmla="*/ 41 h 42"/>
                      <a:gd name="T76" fmla="*/ 28 w 44"/>
                      <a:gd name="T77" fmla="*/ 42 h 42"/>
                      <a:gd name="T78" fmla="*/ 30 w 44"/>
                      <a:gd name="T79" fmla="*/ 42 h 42"/>
                      <a:gd name="T80" fmla="*/ 31 w 44"/>
                      <a:gd name="T81" fmla="*/ 41 h 42"/>
                      <a:gd name="T82" fmla="*/ 32 w 44"/>
                      <a:gd name="T83" fmla="*/ 40 h 42"/>
                      <a:gd name="T84" fmla="*/ 34 w 44"/>
                      <a:gd name="T85" fmla="*/ 40 h 42"/>
                      <a:gd name="T86" fmla="*/ 37 w 44"/>
                      <a:gd name="T87" fmla="*/ 38 h 42"/>
                      <a:gd name="T88" fmla="*/ 38 w 44"/>
                      <a:gd name="T89" fmla="*/ 36 h 42"/>
                      <a:gd name="T90" fmla="*/ 40 w 44"/>
                      <a:gd name="T91" fmla="*/ 34 h 42"/>
                      <a:gd name="T92" fmla="*/ 41 w 44"/>
                      <a:gd name="T93" fmla="*/ 32 h 42"/>
                      <a:gd name="T94" fmla="*/ 41 w 44"/>
                      <a:gd name="T95" fmla="*/ 32 h 42"/>
                      <a:gd name="T96" fmla="*/ 41 w 44"/>
                      <a:gd name="T97"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42">
                        <a:moveTo>
                          <a:pt x="40" y="30"/>
                        </a:moveTo>
                        <a:cubicBezTo>
                          <a:pt x="40" y="29"/>
                          <a:pt x="40" y="30"/>
                          <a:pt x="40" y="29"/>
                        </a:cubicBezTo>
                        <a:cubicBezTo>
                          <a:pt x="40" y="28"/>
                          <a:pt x="40" y="28"/>
                          <a:pt x="40" y="27"/>
                        </a:cubicBezTo>
                        <a:cubicBezTo>
                          <a:pt x="40" y="27"/>
                          <a:pt x="40" y="27"/>
                          <a:pt x="40" y="27"/>
                        </a:cubicBezTo>
                        <a:cubicBezTo>
                          <a:pt x="39" y="27"/>
                          <a:pt x="42" y="24"/>
                          <a:pt x="43" y="23"/>
                        </a:cubicBezTo>
                        <a:cubicBezTo>
                          <a:pt x="43" y="23"/>
                          <a:pt x="43" y="23"/>
                          <a:pt x="43" y="23"/>
                        </a:cubicBezTo>
                        <a:cubicBezTo>
                          <a:pt x="43" y="23"/>
                          <a:pt x="43" y="23"/>
                          <a:pt x="44" y="23"/>
                        </a:cubicBezTo>
                        <a:cubicBezTo>
                          <a:pt x="44" y="23"/>
                          <a:pt x="44" y="23"/>
                          <a:pt x="44" y="23"/>
                        </a:cubicBezTo>
                        <a:cubicBezTo>
                          <a:pt x="43" y="22"/>
                          <a:pt x="43" y="22"/>
                          <a:pt x="43" y="22"/>
                        </a:cubicBezTo>
                        <a:cubicBezTo>
                          <a:pt x="42" y="22"/>
                          <a:pt x="41" y="21"/>
                          <a:pt x="40" y="20"/>
                        </a:cubicBezTo>
                        <a:cubicBezTo>
                          <a:pt x="39" y="19"/>
                          <a:pt x="39" y="19"/>
                          <a:pt x="39" y="18"/>
                        </a:cubicBezTo>
                        <a:cubicBezTo>
                          <a:pt x="38" y="17"/>
                          <a:pt x="39" y="17"/>
                          <a:pt x="38" y="17"/>
                        </a:cubicBezTo>
                        <a:cubicBezTo>
                          <a:pt x="37" y="17"/>
                          <a:pt x="37" y="16"/>
                          <a:pt x="37" y="16"/>
                        </a:cubicBezTo>
                        <a:cubicBezTo>
                          <a:pt x="36" y="16"/>
                          <a:pt x="36" y="15"/>
                          <a:pt x="35" y="16"/>
                        </a:cubicBezTo>
                        <a:cubicBezTo>
                          <a:pt x="35" y="16"/>
                          <a:pt x="34" y="15"/>
                          <a:pt x="33" y="14"/>
                        </a:cubicBezTo>
                        <a:cubicBezTo>
                          <a:pt x="32" y="14"/>
                          <a:pt x="33" y="14"/>
                          <a:pt x="32" y="13"/>
                        </a:cubicBezTo>
                        <a:cubicBezTo>
                          <a:pt x="31" y="12"/>
                          <a:pt x="32" y="12"/>
                          <a:pt x="31" y="12"/>
                        </a:cubicBezTo>
                        <a:cubicBezTo>
                          <a:pt x="30" y="12"/>
                          <a:pt x="29" y="11"/>
                          <a:pt x="29" y="11"/>
                        </a:cubicBezTo>
                        <a:cubicBezTo>
                          <a:pt x="28" y="10"/>
                          <a:pt x="28" y="10"/>
                          <a:pt x="28" y="11"/>
                        </a:cubicBezTo>
                        <a:cubicBezTo>
                          <a:pt x="28" y="11"/>
                          <a:pt x="27" y="11"/>
                          <a:pt x="27" y="10"/>
                        </a:cubicBezTo>
                        <a:cubicBezTo>
                          <a:pt x="26" y="10"/>
                          <a:pt x="25" y="8"/>
                          <a:pt x="24" y="7"/>
                        </a:cubicBezTo>
                        <a:cubicBezTo>
                          <a:pt x="23" y="6"/>
                          <a:pt x="23" y="7"/>
                          <a:pt x="23" y="7"/>
                        </a:cubicBezTo>
                        <a:cubicBezTo>
                          <a:pt x="23" y="8"/>
                          <a:pt x="22" y="7"/>
                          <a:pt x="22" y="8"/>
                        </a:cubicBezTo>
                        <a:cubicBezTo>
                          <a:pt x="22" y="8"/>
                          <a:pt x="22" y="9"/>
                          <a:pt x="21" y="9"/>
                        </a:cubicBezTo>
                        <a:cubicBezTo>
                          <a:pt x="20" y="9"/>
                          <a:pt x="20" y="8"/>
                          <a:pt x="20" y="7"/>
                        </a:cubicBezTo>
                        <a:cubicBezTo>
                          <a:pt x="20" y="7"/>
                          <a:pt x="20" y="7"/>
                          <a:pt x="20" y="6"/>
                        </a:cubicBezTo>
                        <a:cubicBezTo>
                          <a:pt x="19" y="5"/>
                          <a:pt x="18" y="4"/>
                          <a:pt x="17" y="4"/>
                        </a:cubicBezTo>
                        <a:cubicBezTo>
                          <a:pt x="17" y="3"/>
                          <a:pt x="15" y="2"/>
                          <a:pt x="15" y="2"/>
                        </a:cubicBezTo>
                        <a:cubicBezTo>
                          <a:pt x="15" y="1"/>
                          <a:pt x="15" y="1"/>
                          <a:pt x="14" y="0"/>
                        </a:cubicBezTo>
                        <a:cubicBezTo>
                          <a:pt x="13" y="0"/>
                          <a:pt x="13" y="1"/>
                          <a:pt x="12" y="1"/>
                        </a:cubicBezTo>
                        <a:cubicBezTo>
                          <a:pt x="12" y="0"/>
                          <a:pt x="11" y="1"/>
                          <a:pt x="11" y="1"/>
                        </a:cubicBezTo>
                        <a:cubicBezTo>
                          <a:pt x="11" y="2"/>
                          <a:pt x="10" y="2"/>
                          <a:pt x="10" y="2"/>
                        </a:cubicBezTo>
                        <a:cubicBezTo>
                          <a:pt x="9" y="2"/>
                          <a:pt x="9" y="2"/>
                          <a:pt x="9" y="2"/>
                        </a:cubicBezTo>
                        <a:cubicBezTo>
                          <a:pt x="9" y="2"/>
                          <a:pt x="8" y="2"/>
                          <a:pt x="7" y="1"/>
                        </a:cubicBezTo>
                        <a:cubicBezTo>
                          <a:pt x="7" y="1"/>
                          <a:pt x="7" y="1"/>
                          <a:pt x="7" y="1"/>
                        </a:cubicBezTo>
                        <a:cubicBezTo>
                          <a:pt x="7" y="1"/>
                          <a:pt x="7" y="1"/>
                          <a:pt x="7" y="1"/>
                        </a:cubicBezTo>
                        <a:cubicBezTo>
                          <a:pt x="6" y="1"/>
                          <a:pt x="7" y="2"/>
                          <a:pt x="7" y="2"/>
                        </a:cubicBezTo>
                        <a:cubicBezTo>
                          <a:pt x="7" y="3"/>
                          <a:pt x="4" y="4"/>
                          <a:pt x="5" y="5"/>
                        </a:cubicBezTo>
                        <a:cubicBezTo>
                          <a:pt x="6" y="6"/>
                          <a:pt x="6" y="7"/>
                          <a:pt x="6" y="7"/>
                        </a:cubicBezTo>
                        <a:cubicBezTo>
                          <a:pt x="5" y="8"/>
                          <a:pt x="4" y="7"/>
                          <a:pt x="5" y="8"/>
                        </a:cubicBezTo>
                        <a:cubicBezTo>
                          <a:pt x="5" y="9"/>
                          <a:pt x="4" y="9"/>
                          <a:pt x="5" y="10"/>
                        </a:cubicBezTo>
                        <a:cubicBezTo>
                          <a:pt x="5" y="11"/>
                          <a:pt x="4" y="11"/>
                          <a:pt x="4" y="11"/>
                        </a:cubicBezTo>
                        <a:cubicBezTo>
                          <a:pt x="4" y="12"/>
                          <a:pt x="3" y="12"/>
                          <a:pt x="4" y="13"/>
                        </a:cubicBezTo>
                        <a:cubicBezTo>
                          <a:pt x="4" y="13"/>
                          <a:pt x="4" y="13"/>
                          <a:pt x="4" y="14"/>
                        </a:cubicBezTo>
                        <a:cubicBezTo>
                          <a:pt x="4" y="16"/>
                          <a:pt x="1" y="15"/>
                          <a:pt x="2" y="16"/>
                        </a:cubicBezTo>
                        <a:cubicBezTo>
                          <a:pt x="3" y="17"/>
                          <a:pt x="2" y="17"/>
                          <a:pt x="3" y="18"/>
                        </a:cubicBezTo>
                        <a:cubicBezTo>
                          <a:pt x="4" y="19"/>
                          <a:pt x="2" y="20"/>
                          <a:pt x="2" y="21"/>
                        </a:cubicBezTo>
                        <a:cubicBezTo>
                          <a:pt x="4" y="23"/>
                          <a:pt x="2" y="23"/>
                          <a:pt x="3" y="24"/>
                        </a:cubicBezTo>
                        <a:cubicBezTo>
                          <a:pt x="4" y="24"/>
                          <a:pt x="4" y="24"/>
                          <a:pt x="3" y="25"/>
                        </a:cubicBezTo>
                        <a:cubicBezTo>
                          <a:pt x="3" y="25"/>
                          <a:pt x="3" y="26"/>
                          <a:pt x="2" y="26"/>
                        </a:cubicBezTo>
                        <a:cubicBezTo>
                          <a:pt x="0" y="26"/>
                          <a:pt x="2" y="27"/>
                          <a:pt x="1" y="28"/>
                        </a:cubicBezTo>
                        <a:cubicBezTo>
                          <a:pt x="0" y="29"/>
                          <a:pt x="2" y="29"/>
                          <a:pt x="1" y="29"/>
                        </a:cubicBezTo>
                        <a:cubicBezTo>
                          <a:pt x="1" y="29"/>
                          <a:pt x="1" y="33"/>
                          <a:pt x="1" y="33"/>
                        </a:cubicBezTo>
                        <a:cubicBezTo>
                          <a:pt x="1" y="33"/>
                          <a:pt x="1" y="33"/>
                          <a:pt x="1" y="33"/>
                        </a:cubicBezTo>
                        <a:cubicBezTo>
                          <a:pt x="1" y="33"/>
                          <a:pt x="1" y="33"/>
                          <a:pt x="1" y="33"/>
                        </a:cubicBezTo>
                        <a:cubicBezTo>
                          <a:pt x="2" y="33"/>
                          <a:pt x="2" y="33"/>
                          <a:pt x="2" y="33"/>
                        </a:cubicBezTo>
                        <a:cubicBezTo>
                          <a:pt x="2" y="33"/>
                          <a:pt x="3" y="34"/>
                          <a:pt x="3" y="34"/>
                        </a:cubicBezTo>
                        <a:cubicBezTo>
                          <a:pt x="3" y="35"/>
                          <a:pt x="3" y="35"/>
                          <a:pt x="3" y="35"/>
                        </a:cubicBezTo>
                        <a:cubicBezTo>
                          <a:pt x="3" y="35"/>
                          <a:pt x="3" y="35"/>
                          <a:pt x="4" y="35"/>
                        </a:cubicBezTo>
                        <a:cubicBezTo>
                          <a:pt x="4" y="35"/>
                          <a:pt x="4" y="36"/>
                          <a:pt x="5" y="36"/>
                        </a:cubicBezTo>
                        <a:cubicBezTo>
                          <a:pt x="5" y="36"/>
                          <a:pt x="5" y="36"/>
                          <a:pt x="5" y="36"/>
                        </a:cubicBezTo>
                        <a:cubicBezTo>
                          <a:pt x="5" y="37"/>
                          <a:pt x="6" y="38"/>
                          <a:pt x="6" y="38"/>
                        </a:cubicBezTo>
                        <a:cubicBezTo>
                          <a:pt x="7" y="38"/>
                          <a:pt x="8" y="37"/>
                          <a:pt x="9" y="37"/>
                        </a:cubicBezTo>
                        <a:cubicBezTo>
                          <a:pt x="10" y="37"/>
                          <a:pt x="11" y="37"/>
                          <a:pt x="11" y="37"/>
                        </a:cubicBezTo>
                        <a:cubicBezTo>
                          <a:pt x="11" y="38"/>
                          <a:pt x="12" y="38"/>
                          <a:pt x="12" y="38"/>
                        </a:cubicBezTo>
                        <a:cubicBezTo>
                          <a:pt x="13" y="39"/>
                          <a:pt x="13" y="39"/>
                          <a:pt x="13" y="39"/>
                        </a:cubicBezTo>
                        <a:cubicBezTo>
                          <a:pt x="13" y="39"/>
                          <a:pt x="14" y="39"/>
                          <a:pt x="14" y="39"/>
                        </a:cubicBezTo>
                        <a:cubicBezTo>
                          <a:pt x="14" y="39"/>
                          <a:pt x="15" y="40"/>
                          <a:pt x="15" y="40"/>
                        </a:cubicBezTo>
                        <a:cubicBezTo>
                          <a:pt x="15" y="40"/>
                          <a:pt x="16" y="40"/>
                          <a:pt x="16" y="40"/>
                        </a:cubicBezTo>
                        <a:cubicBezTo>
                          <a:pt x="18" y="40"/>
                          <a:pt x="17" y="41"/>
                          <a:pt x="17" y="41"/>
                        </a:cubicBezTo>
                        <a:cubicBezTo>
                          <a:pt x="17" y="41"/>
                          <a:pt x="19" y="41"/>
                          <a:pt x="19" y="41"/>
                        </a:cubicBezTo>
                        <a:cubicBezTo>
                          <a:pt x="19" y="42"/>
                          <a:pt x="20" y="41"/>
                          <a:pt x="21" y="41"/>
                        </a:cubicBezTo>
                        <a:cubicBezTo>
                          <a:pt x="22" y="41"/>
                          <a:pt x="22" y="40"/>
                          <a:pt x="23" y="40"/>
                        </a:cubicBezTo>
                        <a:cubicBezTo>
                          <a:pt x="23" y="40"/>
                          <a:pt x="24" y="40"/>
                          <a:pt x="24" y="41"/>
                        </a:cubicBezTo>
                        <a:cubicBezTo>
                          <a:pt x="25" y="41"/>
                          <a:pt x="26" y="40"/>
                          <a:pt x="26" y="41"/>
                        </a:cubicBezTo>
                        <a:cubicBezTo>
                          <a:pt x="26" y="41"/>
                          <a:pt x="27" y="41"/>
                          <a:pt x="27" y="41"/>
                        </a:cubicBezTo>
                        <a:cubicBezTo>
                          <a:pt x="27" y="41"/>
                          <a:pt x="28" y="40"/>
                          <a:pt x="28" y="40"/>
                        </a:cubicBezTo>
                        <a:cubicBezTo>
                          <a:pt x="28" y="40"/>
                          <a:pt x="28" y="41"/>
                          <a:pt x="28" y="42"/>
                        </a:cubicBezTo>
                        <a:cubicBezTo>
                          <a:pt x="29" y="42"/>
                          <a:pt x="29" y="42"/>
                          <a:pt x="29" y="42"/>
                        </a:cubicBezTo>
                        <a:cubicBezTo>
                          <a:pt x="29" y="41"/>
                          <a:pt x="30" y="42"/>
                          <a:pt x="30" y="42"/>
                        </a:cubicBezTo>
                        <a:cubicBezTo>
                          <a:pt x="30" y="41"/>
                          <a:pt x="30" y="41"/>
                          <a:pt x="30" y="41"/>
                        </a:cubicBezTo>
                        <a:cubicBezTo>
                          <a:pt x="31" y="41"/>
                          <a:pt x="31" y="41"/>
                          <a:pt x="31" y="41"/>
                        </a:cubicBezTo>
                        <a:cubicBezTo>
                          <a:pt x="31" y="41"/>
                          <a:pt x="31" y="41"/>
                          <a:pt x="32" y="41"/>
                        </a:cubicBezTo>
                        <a:cubicBezTo>
                          <a:pt x="32" y="41"/>
                          <a:pt x="32" y="40"/>
                          <a:pt x="32" y="40"/>
                        </a:cubicBezTo>
                        <a:cubicBezTo>
                          <a:pt x="32" y="40"/>
                          <a:pt x="33" y="40"/>
                          <a:pt x="33" y="40"/>
                        </a:cubicBezTo>
                        <a:cubicBezTo>
                          <a:pt x="34" y="40"/>
                          <a:pt x="34" y="40"/>
                          <a:pt x="34" y="40"/>
                        </a:cubicBezTo>
                        <a:cubicBezTo>
                          <a:pt x="35" y="39"/>
                          <a:pt x="35" y="39"/>
                          <a:pt x="35" y="39"/>
                        </a:cubicBezTo>
                        <a:cubicBezTo>
                          <a:pt x="35" y="38"/>
                          <a:pt x="37" y="38"/>
                          <a:pt x="37" y="38"/>
                        </a:cubicBezTo>
                        <a:cubicBezTo>
                          <a:pt x="37" y="38"/>
                          <a:pt x="37" y="37"/>
                          <a:pt x="38" y="37"/>
                        </a:cubicBezTo>
                        <a:cubicBezTo>
                          <a:pt x="38" y="38"/>
                          <a:pt x="38" y="37"/>
                          <a:pt x="38" y="36"/>
                        </a:cubicBezTo>
                        <a:cubicBezTo>
                          <a:pt x="39" y="35"/>
                          <a:pt x="39" y="35"/>
                          <a:pt x="40" y="34"/>
                        </a:cubicBezTo>
                        <a:cubicBezTo>
                          <a:pt x="40" y="34"/>
                          <a:pt x="40" y="34"/>
                          <a:pt x="40" y="34"/>
                        </a:cubicBezTo>
                        <a:cubicBezTo>
                          <a:pt x="40" y="34"/>
                          <a:pt x="40" y="33"/>
                          <a:pt x="40" y="33"/>
                        </a:cubicBezTo>
                        <a:cubicBezTo>
                          <a:pt x="41" y="32"/>
                          <a:pt x="41" y="32"/>
                          <a:pt x="41" y="32"/>
                        </a:cubicBezTo>
                        <a:cubicBezTo>
                          <a:pt x="41" y="32"/>
                          <a:pt x="41" y="32"/>
                          <a:pt x="41" y="31"/>
                        </a:cubicBezTo>
                        <a:cubicBezTo>
                          <a:pt x="41" y="32"/>
                          <a:pt x="41" y="32"/>
                          <a:pt x="41" y="32"/>
                        </a:cubicBezTo>
                        <a:cubicBezTo>
                          <a:pt x="41" y="32"/>
                          <a:pt x="41" y="32"/>
                          <a:pt x="41" y="32"/>
                        </a:cubicBezTo>
                        <a:cubicBezTo>
                          <a:pt x="41" y="31"/>
                          <a:pt x="41" y="31"/>
                          <a:pt x="41" y="31"/>
                        </a:cubicBezTo>
                        <a:cubicBezTo>
                          <a:pt x="41" y="30"/>
                          <a:pt x="40" y="32"/>
                          <a:pt x="40" y="3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2" name="Freeform 3522"/>
                  <p:cNvSpPr>
                    <a:spLocks/>
                  </p:cNvSpPr>
                  <p:nvPr/>
                </p:nvSpPr>
                <p:spPr bwMode="auto">
                  <a:xfrm>
                    <a:off x="2909888" y="4940300"/>
                    <a:ext cx="192088" cy="203200"/>
                  </a:xfrm>
                  <a:custGeom>
                    <a:avLst/>
                    <a:gdLst>
                      <a:gd name="T0" fmla="*/ 66 w 67"/>
                      <a:gd name="T1" fmla="*/ 39 h 71"/>
                      <a:gd name="T2" fmla="*/ 62 w 67"/>
                      <a:gd name="T3" fmla="*/ 38 h 71"/>
                      <a:gd name="T4" fmla="*/ 57 w 67"/>
                      <a:gd name="T5" fmla="*/ 39 h 71"/>
                      <a:gd name="T6" fmla="*/ 56 w 67"/>
                      <a:gd name="T7" fmla="*/ 34 h 71"/>
                      <a:gd name="T8" fmla="*/ 56 w 67"/>
                      <a:gd name="T9" fmla="*/ 31 h 71"/>
                      <a:gd name="T10" fmla="*/ 55 w 67"/>
                      <a:gd name="T11" fmla="*/ 28 h 71"/>
                      <a:gd name="T12" fmla="*/ 53 w 67"/>
                      <a:gd name="T13" fmla="*/ 25 h 71"/>
                      <a:gd name="T14" fmla="*/ 50 w 67"/>
                      <a:gd name="T15" fmla="*/ 24 h 71"/>
                      <a:gd name="T16" fmla="*/ 48 w 67"/>
                      <a:gd name="T17" fmla="*/ 24 h 71"/>
                      <a:gd name="T18" fmla="*/ 45 w 67"/>
                      <a:gd name="T19" fmla="*/ 24 h 71"/>
                      <a:gd name="T20" fmla="*/ 42 w 67"/>
                      <a:gd name="T21" fmla="*/ 24 h 71"/>
                      <a:gd name="T22" fmla="*/ 39 w 67"/>
                      <a:gd name="T23" fmla="*/ 23 h 71"/>
                      <a:gd name="T24" fmla="*/ 37 w 67"/>
                      <a:gd name="T25" fmla="*/ 22 h 71"/>
                      <a:gd name="T26" fmla="*/ 37 w 67"/>
                      <a:gd name="T27" fmla="*/ 20 h 71"/>
                      <a:gd name="T28" fmla="*/ 38 w 67"/>
                      <a:gd name="T29" fmla="*/ 17 h 71"/>
                      <a:gd name="T30" fmla="*/ 38 w 67"/>
                      <a:gd name="T31" fmla="*/ 14 h 71"/>
                      <a:gd name="T32" fmla="*/ 38 w 67"/>
                      <a:gd name="T33" fmla="*/ 12 h 71"/>
                      <a:gd name="T34" fmla="*/ 36 w 67"/>
                      <a:gd name="T35" fmla="*/ 9 h 71"/>
                      <a:gd name="T36" fmla="*/ 35 w 67"/>
                      <a:gd name="T37" fmla="*/ 8 h 71"/>
                      <a:gd name="T38" fmla="*/ 35 w 67"/>
                      <a:gd name="T39" fmla="*/ 5 h 71"/>
                      <a:gd name="T40" fmla="*/ 27 w 67"/>
                      <a:gd name="T41" fmla="*/ 0 h 71"/>
                      <a:gd name="T42" fmla="*/ 7 w 67"/>
                      <a:gd name="T43" fmla="*/ 3 h 71"/>
                      <a:gd name="T44" fmla="*/ 3 w 67"/>
                      <a:gd name="T45" fmla="*/ 14 h 71"/>
                      <a:gd name="T46" fmla="*/ 0 w 67"/>
                      <a:gd name="T47" fmla="*/ 25 h 71"/>
                      <a:gd name="T48" fmla="*/ 2 w 67"/>
                      <a:gd name="T49" fmla="*/ 27 h 71"/>
                      <a:gd name="T50" fmla="*/ 4 w 67"/>
                      <a:gd name="T51" fmla="*/ 29 h 71"/>
                      <a:gd name="T52" fmla="*/ 7 w 67"/>
                      <a:gd name="T53" fmla="*/ 33 h 71"/>
                      <a:gd name="T54" fmla="*/ 10 w 67"/>
                      <a:gd name="T55" fmla="*/ 35 h 71"/>
                      <a:gd name="T56" fmla="*/ 12 w 67"/>
                      <a:gd name="T57" fmla="*/ 37 h 71"/>
                      <a:gd name="T58" fmla="*/ 15 w 67"/>
                      <a:gd name="T59" fmla="*/ 38 h 71"/>
                      <a:gd name="T60" fmla="*/ 19 w 67"/>
                      <a:gd name="T61" fmla="*/ 39 h 71"/>
                      <a:gd name="T62" fmla="*/ 22 w 67"/>
                      <a:gd name="T63" fmla="*/ 40 h 71"/>
                      <a:gd name="T64" fmla="*/ 27 w 67"/>
                      <a:gd name="T65" fmla="*/ 44 h 71"/>
                      <a:gd name="T66" fmla="*/ 31 w 67"/>
                      <a:gd name="T67" fmla="*/ 46 h 71"/>
                      <a:gd name="T68" fmla="*/ 34 w 67"/>
                      <a:gd name="T69" fmla="*/ 47 h 71"/>
                      <a:gd name="T70" fmla="*/ 37 w 67"/>
                      <a:gd name="T71" fmla="*/ 48 h 71"/>
                      <a:gd name="T72" fmla="*/ 39 w 67"/>
                      <a:gd name="T73" fmla="*/ 50 h 71"/>
                      <a:gd name="T74" fmla="*/ 40 w 67"/>
                      <a:gd name="T75" fmla="*/ 52 h 71"/>
                      <a:gd name="T76" fmla="*/ 38 w 67"/>
                      <a:gd name="T77" fmla="*/ 53 h 71"/>
                      <a:gd name="T78" fmla="*/ 37 w 67"/>
                      <a:gd name="T79" fmla="*/ 55 h 71"/>
                      <a:gd name="T80" fmla="*/ 37 w 67"/>
                      <a:gd name="T81" fmla="*/ 57 h 71"/>
                      <a:gd name="T82" fmla="*/ 36 w 67"/>
                      <a:gd name="T83" fmla="*/ 58 h 71"/>
                      <a:gd name="T84" fmla="*/ 35 w 67"/>
                      <a:gd name="T85" fmla="*/ 61 h 71"/>
                      <a:gd name="T86" fmla="*/ 34 w 67"/>
                      <a:gd name="T87" fmla="*/ 62 h 71"/>
                      <a:gd name="T88" fmla="*/ 33 w 67"/>
                      <a:gd name="T89" fmla="*/ 65 h 71"/>
                      <a:gd name="T90" fmla="*/ 31 w 67"/>
                      <a:gd name="T91" fmla="*/ 66 h 71"/>
                      <a:gd name="T92" fmla="*/ 33 w 67"/>
                      <a:gd name="T93" fmla="*/ 67 h 71"/>
                      <a:gd name="T94" fmla="*/ 41 w 67"/>
                      <a:gd name="T95" fmla="*/ 68 h 71"/>
                      <a:gd name="T96" fmla="*/ 47 w 67"/>
                      <a:gd name="T97" fmla="*/ 69 h 71"/>
                      <a:gd name="T98" fmla="*/ 50 w 67"/>
                      <a:gd name="T99" fmla="*/ 68 h 71"/>
                      <a:gd name="T100" fmla="*/ 53 w 67"/>
                      <a:gd name="T101" fmla="*/ 68 h 71"/>
                      <a:gd name="T102" fmla="*/ 56 w 67"/>
                      <a:gd name="T103" fmla="*/ 68 h 71"/>
                      <a:gd name="T104" fmla="*/ 56 w 67"/>
                      <a:gd name="T105" fmla="*/ 66 h 71"/>
                      <a:gd name="T106" fmla="*/ 57 w 67"/>
                      <a:gd name="T107" fmla="*/ 65 h 71"/>
                      <a:gd name="T108" fmla="*/ 60 w 67"/>
                      <a:gd name="T109" fmla="*/ 63 h 71"/>
                      <a:gd name="T110" fmla="*/ 62 w 67"/>
                      <a:gd name="T111" fmla="*/ 61 h 71"/>
                      <a:gd name="T112" fmla="*/ 63 w 67"/>
                      <a:gd name="T113" fmla="*/ 57 h 71"/>
                      <a:gd name="T114" fmla="*/ 63 w 67"/>
                      <a:gd name="T115" fmla="*/ 54 h 71"/>
                      <a:gd name="T116" fmla="*/ 63 w 67"/>
                      <a:gd name="T117" fmla="*/ 52 h 71"/>
                      <a:gd name="T118" fmla="*/ 64 w 67"/>
                      <a:gd name="T119" fmla="*/ 50 h 71"/>
                      <a:gd name="T120" fmla="*/ 65 w 67"/>
                      <a:gd name="T121" fmla="*/ 44 h 71"/>
                      <a:gd name="T122" fmla="*/ 65 w 67"/>
                      <a:gd name="T123" fmla="*/ 4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71">
                        <a:moveTo>
                          <a:pt x="65" y="41"/>
                        </a:moveTo>
                        <a:cubicBezTo>
                          <a:pt x="65" y="39"/>
                          <a:pt x="67" y="39"/>
                          <a:pt x="66" y="39"/>
                        </a:cubicBezTo>
                        <a:cubicBezTo>
                          <a:pt x="65" y="39"/>
                          <a:pt x="65" y="38"/>
                          <a:pt x="64" y="38"/>
                        </a:cubicBezTo>
                        <a:cubicBezTo>
                          <a:pt x="63" y="37"/>
                          <a:pt x="63" y="37"/>
                          <a:pt x="62" y="38"/>
                        </a:cubicBezTo>
                        <a:cubicBezTo>
                          <a:pt x="60" y="39"/>
                          <a:pt x="60" y="39"/>
                          <a:pt x="60" y="39"/>
                        </a:cubicBezTo>
                        <a:cubicBezTo>
                          <a:pt x="59" y="39"/>
                          <a:pt x="59" y="39"/>
                          <a:pt x="57" y="39"/>
                        </a:cubicBezTo>
                        <a:cubicBezTo>
                          <a:pt x="56" y="39"/>
                          <a:pt x="57" y="37"/>
                          <a:pt x="56" y="36"/>
                        </a:cubicBezTo>
                        <a:cubicBezTo>
                          <a:pt x="56" y="35"/>
                          <a:pt x="56" y="35"/>
                          <a:pt x="56" y="34"/>
                        </a:cubicBezTo>
                        <a:cubicBezTo>
                          <a:pt x="56" y="33"/>
                          <a:pt x="55" y="34"/>
                          <a:pt x="56" y="33"/>
                        </a:cubicBezTo>
                        <a:cubicBezTo>
                          <a:pt x="56" y="32"/>
                          <a:pt x="55" y="32"/>
                          <a:pt x="56" y="31"/>
                        </a:cubicBezTo>
                        <a:cubicBezTo>
                          <a:pt x="56" y="31"/>
                          <a:pt x="55" y="31"/>
                          <a:pt x="55" y="30"/>
                        </a:cubicBezTo>
                        <a:cubicBezTo>
                          <a:pt x="55" y="29"/>
                          <a:pt x="56" y="28"/>
                          <a:pt x="55" y="28"/>
                        </a:cubicBezTo>
                        <a:cubicBezTo>
                          <a:pt x="54" y="27"/>
                          <a:pt x="55" y="26"/>
                          <a:pt x="54" y="26"/>
                        </a:cubicBezTo>
                        <a:cubicBezTo>
                          <a:pt x="54" y="25"/>
                          <a:pt x="54" y="25"/>
                          <a:pt x="53" y="25"/>
                        </a:cubicBezTo>
                        <a:cubicBezTo>
                          <a:pt x="53" y="25"/>
                          <a:pt x="52" y="24"/>
                          <a:pt x="52" y="25"/>
                        </a:cubicBezTo>
                        <a:cubicBezTo>
                          <a:pt x="51" y="25"/>
                          <a:pt x="51" y="25"/>
                          <a:pt x="50" y="24"/>
                        </a:cubicBezTo>
                        <a:cubicBezTo>
                          <a:pt x="49" y="24"/>
                          <a:pt x="50" y="23"/>
                          <a:pt x="49" y="23"/>
                        </a:cubicBezTo>
                        <a:cubicBezTo>
                          <a:pt x="48" y="23"/>
                          <a:pt x="48" y="23"/>
                          <a:pt x="48" y="24"/>
                        </a:cubicBezTo>
                        <a:cubicBezTo>
                          <a:pt x="47" y="25"/>
                          <a:pt x="47" y="24"/>
                          <a:pt x="46" y="25"/>
                        </a:cubicBezTo>
                        <a:cubicBezTo>
                          <a:pt x="45" y="26"/>
                          <a:pt x="45" y="24"/>
                          <a:pt x="45" y="24"/>
                        </a:cubicBezTo>
                        <a:cubicBezTo>
                          <a:pt x="44" y="25"/>
                          <a:pt x="45" y="24"/>
                          <a:pt x="44" y="24"/>
                        </a:cubicBezTo>
                        <a:cubicBezTo>
                          <a:pt x="43" y="25"/>
                          <a:pt x="43" y="24"/>
                          <a:pt x="42" y="24"/>
                        </a:cubicBezTo>
                        <a:cubicBezTo>
                          <a:pt x="41" y="25"/>
                          <a:pt x="42" y="24"/>
                          <a:pt x="40" y="24"/>
                        </a:cubicBezTo>
                        <a:cubicBezTo>
                          <a:pt x="38" y="24"/>
                          <a:pt x="40" y="23"/>
                          <a:pt x="39" y="23"/>
                        </a:cubicBezTo>
                        <a:cubicBezTo>
                          <a:pt x="38" y="23"/>
                          <a:pt x="39" y="24"/>
                          <a:pt x="37" y="24"/>
                        </a:cubicBezTo>
                        <a:cubicBezTo>
                          <a:pt x="36" y="24"/>
                          <a:pt x="36" y="23"/>
                          <a:pt x="37" y="22"/>
                        </a:cubicBezTo>
                        <a:cubicBezTo>
                          <a:pt x="37" y="21"/>
                          <a:pt x="37" y="22"/>
                          <a:pt x="37" y="21"/>
                        </a:cubicBezTo>
                        <a:cubicBezTo>
                          <a:pt x="37" y="20"/>
                          <a:pt x="38" y="20"/>
                          <a:pt x="37" y="20"/>
                        </a:cubicBezTo>
                        <a:cubicBezTo>
                          <a:pt x="37" y="19"/>
                          <a:pt x="38" y="19"/>
                          <a:pt x="37" y="19"/>
                        </a:cubicBezTo>
                        <a:cubicBezTo>
                          <a:pt x="36" y="18"/>
                          <a:pt x="38" y="17"/>
                          <a:pt x="38" y="17"/>
                        </a:cubicBezTo>
                        <a:cubicBezTo>
                          <a:pt x="37" y="16"/>
                          <a:pt x="38" y="16"/>
                          <a:pt x="38" y="15"/>
                        </a:cubicBezTo>
                        <a:cubicBezTo>
                          <a:pt x="37" y="14"/>
                          <a:pt x="39" y="14"/>
                          <a:pt x="38" y="14"/>
                        </a:cubicBezTo>
                        <a:cubicBezTo>
                          <a:pt x="37" y="13"/>
                          <a:pt x="38" y="13"/>
                          <a:pt x="38" y="13"/>
                        </a:cubicBezTo>
                        <a:cubicBezTo>
                          <a:pt x="37" y="12"/>
                          <a:pt x="38" y="12"/>
                          <a:pt x="38" y="12"/>
                        </a:cubicBezTo>
                        <a:cubicBezTo>
                          <a:pt x="37" y="12"/>
                          <a:pt x="37" y="11"/>
                          <a:pt x="37" y="12"/>
                        </a:cubicBezTo>
                        <a:cubicBezTo>
                          <a:pt x="36" y="12"/>
                          <a:pt x="37" y="10"/>
                          <a:pt x="36" y="9"/>
                        </a:cubicBezTo>
                        <a:cubicBezTo>
                          <a:pt x="36" y="9"/>
                          <a:pt x="36" y="8"/>
                          <a:pt x="36" y="8"/>
                        </a:cubicBezTo>
                        <a:cubicBezTo>
                          <a:pt x="35" y="8"/>
                          <a:pt x="35" y="8"/>
                          <a:pt x="35" y="8"/>
                        </a:cubicBezTo>
                        <a:cubicBezTo>
                          <a:pt x="35" y="8"/>
                          <a:pt x="35" y="8"/>
                          <a:pt x="35" y="8"/>
                        </a:cubicBezTo>
                        <a:cubicBezTo>
                          <a:pt x="36" y="7"/>
                          <a:pt x="35" y="5"/>
                          <a:pt x="35" y="5"/>
                        </a:cubicBezTo>
                        <a:cubicBezTo>
                          <a:pt x="35" y="5"/>
                          <a:pt x="29" y="1"/>
                          <a:pt x="28" y="1"/>
                        </a:cubicBezTo>
                        <a:cubicBezTo>
                          <a:pt x="28" y="0"/>
                          <a:pt x="28" y="0"/>
                          <a:pt x="27" y="0"/>
                        </a:cubicBezTo>
                        <a:cubicBezTo>
                          <a:pt x="25" y="1"/>
                          <a:pt x="22" y="0"/>
                          <a:pt x="18" y="1"/>
                        </a:cubicBezTo>
                        <a:cubicBezTo>
                          <a:pt x="16" y="2"/>
                          <a:pt x="10" y="3"/>
                          <a:pt x="7" y="3"/>
                        </a:cubicBezTo>
                        <a:cubicBezTo>
                          <a:pt x="6" y="4"/>
                          <a:pt x="7" y="5"/>
                          <a:pt x="4" y="9"/>
                        </a:cubicBezTo>
                        <a:cubicBezTo>
                          <a:pt x="2" y="12"/>
                          <a:pt x="3" y="13"/>
                          <a:pt x="3" y="14"/>
                        </a:cubicBezTo>
                        <a:cubicBezTo>
                          <a:pt x="3" y="15"/>
                          <a:pt x="3" y="15"/>
                          <a:pt x="3" y="16"/>
                        </a:cubicBezTo>
                        <a:cubicBezTo>
                          <a:pt x="2" y="17"/>
                          <a:pt x="1" y="23"/>
                          <a:pt x="0" y="25"/>
                        </a:cubicBezTo>
                        <a:cubicBezTo>
                          <a:pt x="0" y="26"/>
                          <a:pt x="1" y="25"/>
                          <a:pt x="1" y="26"/>
                        </a:cubicBezTo>
                        <a:cubicBezTo>
                          <a:pt x="2" y="27"/>
                          <a:pt x="2" y="26"/>
                          <a:pt x="2" y="27"/>
                        </a:cubicBezTo>
                        <a:cubicBezTo>
                          <a:pt x="3" y="27"/>
                          <a:pt x="2" y="27"/>
                          <a:pt x="3" y="28"/>
                        </a:cubicBezTo>
                        <a:cubicBezTo>
                          <a:pt x="3" y="28"/>
                          <a:pt x="2" y="28"/>
                          <a:pt x="4" y="29"/>
                        </a:cubicBezTo>
                        <a:cubicBezTo>
                          <a:pt x="5" y="31"/>
                          <a:pt x="3" y="30"/>
                          <a:pt x="5" y="32"/>
                        </a:cubicBezTo>
                        <a:cubicBezTo>
                          <a:pt x="7" y="32"/>
                          <a:pt x="6" y="33"/>
                          <a:pt x="7" y="33"/>
                        </a:cubicBezTo>
                        <a:cubicBezTo>
                          <a:pt x="8" y="33"/>
                          <a:pt x="8" y="34"/>
                          <a:pt x="9" y="34"/>
                        </a:cubicBezTo>
                        <a:cubicBezTo>
                          <a:pt x="10" y="35"/>
                          <a:pt x="10" y="35"/>
                          <a:pt x="10" y="35"/>
                        </a:cubicBezTo>
                        <a:cubicBezTo>
                          <a:pt x="11" y="35"/>
                          <a:pt x="11" y="35"/>
                          <a:pt x="11" y="36"/>
                        </a:cubicBezTo>
                        <a:cubicBezTo>
                          <a:pt x="11" y="37"/>
                          <a:pt x="12" y="36"/>
                          <a:pt x="12" y="37"/>
                        </a:cubicBezTo>
                        <a:cubicBezTo>
                          <a:pt x="12" y="38"/>
                          <a:pt x="13" y="37"/>
                          <a:pt x="13" y="38"/>
                        </a:cubicBezTo>
                        <a:cubicBezTo>
                          <a:pt x="14" y="39"/>
                          <a:pt x="15" y="38"/>
                          <a:pt x="15" y="38"/>
                        </a:cubicBezTo>
                        <a:cubicBezTo>
                          <a:pt x="16" y="39"/>
                          <a:pt x="16" y="39"/>
                          <a:pt x="17" y="39"/>
                        </a:cubicBezTo>
                        <a:cubicBezTo>
                          <a:pt x="18" y="39"/>
                          <a:pt x="18" y="40"/>
                          <a:pt x="19" y="39"/>
                        </a:cubicBezTo>
                        <a:cubicBezTo>
                          <a:pt x="20" y="39"/>
                          <a:pt x="20" y="39"/>
                          <a:pt x="21" y="40"/>
                        </a:cubicBezTo>
                        <a:cubicBezTo>
                          <a:pt x="21" y="40"/>
                          <a:pt x="21" y="40"/>
                          <a:pt x="22" y="40"/>
                        </a:cubicBezTo>
                        <a:cubicBezTo>
                          <a:pt x="23" y="41"/>
                          <a:pt x="23" y="41"/>
                          <a:pt x="24" y="41"/>
                        </a:cubicBezTo>
                        <a:cubicBezTo>
                          <a:pt x="25" y="42"/>
                          <a:pt x="25" y="43"/>
                          <a:pt x="27" y="44"/>
                        </a:cubicBezTo>
                        <a:cubicBezTo>
                          <a:pt x="30" y="45"/>
                          <a:pt x="29" y="46"/>
                          <a:pt x="30" y="46"/>
                        </a:cubicBezTo>
                        <a:cubicBezTo>
                          <a:pt x="31" y="46"/>
                          <a:pt x="31" y="46"/>
                          <a:pt x="31" y="46"/>
                        </a:cubicBezTo>
                        <a:cubicBezTo>
                          <a:pt x="32" y="46"/>
                          <a:pt x="33" y="46"/>
                          <a:pt x="33" y="47"/>
                        </a:cubicBezTo>
                        <a:cubicBezTo>
                          <a:pt x="33" y="48"/>
                          <a:pt x="34" y="48"/>
                          <a:pt x="34" y="47"/>
                        </a:cubicBezTo>
                        <a:cubicBezTo>
                          <a:pt x="34" y="47"/>
                          <a:pt x="35" y="47"/>
                          <a:pt x="35" y="48"/>
                        </a:cubicBezTo>
                        <a:cubicBezTo>
                          <a:pt x="36" y="48"/>
                          <a:pt x="36" y="49"/>
                          <a:pt x="37" y="48"/>
                        </a:cubicBezTo>
                        <a:cubicBezTo>
                          <a:pt x="38" y="48"/>
                          <a:pt x="37" y="49"/>
                          <a:pt x="38" y="49"/>
                        </a:cubicBezTo>
                        <a:cubicBezTo>
                          <a:pt x="39" y="50"/>
                          <a:pt x="38" y="50"/>
                          <a:pt x="39" y="50"/>
                        </a:cubicBezTo>
                        <a:cubicBezTo>
                          <a:pt x="40" y="51"/>
                          <a:pt x="39" y="51"/>
                          <a:pt x="40" y="51"/>
                        </a:cubicBezTo>
                        <a:cubicBezTo>
                          <a:pt x="40" y="52"/>
                          <a:pt x="39" y="52"/>
                          <a:pt x="40" y="52"/>
                        </a:cubicBezTo>
                        <a:cubicBezTo>
                          <a:pt x="40" y="53"/>
                          <a:pt x="39" y="53"/>
                          <a:pt x="39" y="53"/>
                        </a:cubicBezTo>
                        <a:cubicBezTo>
                          <a:pt x="38" y="53"/>
                          <a:pt x="39" y="53"/>
                          <a:pt x="38" y="53"/>
                        </a:cubicBezTo>
                        <a:cubicBezTo>
                          <a:pt x="38" y="53"/>
                          <a:pt x="38" y="54"/>
                          <a:pt x="38" y="54"/>
                        </a:cubicBezTo>
                        <a:cubicBezTo>
                          <a:pt x="37" y="55"/>
                          <a:pt x="38" y="55"/>
                          <a:pt x="37" y="55"/>
                        </a:cubicBezTo>
                        <a:cubicBezTo>
                          <a:pt x="37" y="55"/>
                          <a:pt x="38" y="56"/>
                          <a:pt x="37" y="56"/>
                        </a:cubicBezTo>
                        <a:cubicBezTo>
                          <a:pt x="37" y="56"/>
                          <a:pt x="38" y="56"/>
                          <a:pt x="37" y="57"/>
                        </a:cubicBezTo>
                        <a:cubicBezTo>
                          <a:pt x="36" y="57"/>
                          <a:pt x="35" y="58"/>
                          <a:pt x="35" y="58"/>
                        </a:cubicBezTo>
                        <a:cubicBezTo>
                          <a:pt x="35" y="58"/>
                          <a:pt x="36" y="58"/>
                          <a:pt x="36" y="58"/>
                        </a:cubicBezTo>
                        <a:cubicBezTo>
                          <a:pt x="36" y="59"/>
                          <a:pt x="35" y="58"/>
                          <a:pt x="35" y="59"/>
                        </a:cubicBezTo>
                        <a:cubicBezTo>
                          <a:pt x="34" y="61"/>
                          <a:pt x="35" y="60"/>
                          <a:pt x="35" y="61"/>
                        </a:cubicBezTo>
                        <a:cubicBezTo>
                          <a:pt x="34" y="62"/>
                          <a:pt x="35" y="61"/>
                          <a:pt x="35" y="61"/>
                        </a:cubicBezTo>
                        <a:cubicBezTo>
                          <a:pt x="35" y="62"/>
                          <a:pt x="34" y="61"/>
                          <a:pt x="34" y="62"/>
                        </a:cubicBezTo>
                        <a:cubicBezTo>
                          <a:pt x="35" y="63"/>
                          <a:pt x="33" y="63"/>
                          <a:pt x="34" y="64"/>
                        </a:cubicBezTo>
                        <a:cubicBezTo>
                          <a:pt x="34" y="64"/>
                          <a:pt x="33" y="64"/>
                          <a:pt x="33" y="65"/>
                        </a:cubicBezTo>
                        <a:cubicBezTo>
                          <a:pt x="33" y="66"/>
                          <a:pt x="32" y="65"/>
                          <a:pt x="32" y="66"/>
                        </a:cubicBezTo>
                        <a:cubicBezTo>
                          <a:pt x="32" y="66"/>
                          <a:pt x="31" y="66"/>
                          <a:pt x="31" y="66"/>
                        </a:cubicBezTo>
                        <a:cubicBezTo>
                          <a:pt x="31" y="67"/>
                          <a:pt x="32" y="67"/>
                          <a:pt x="32" y="67"/>
                        </a:cubicBezTo>
                        <a:cubicBezTo>
                          <a:pt x="32" y="68"/>
                          <a:pt x="32" y="67"/>
                          <a:pt x="33" y="67"/>
                        </a:cubicBezTo>
                        <a:cubicBezTo>
                          <a:pt x="34" y="67"/>
                          <a:pt x="37" y="67"/>
                          <a:pt x="38" y="67"/>
                        </a:cubicBezTo>
                        <a:cubicBezTo>
                          <a:pt x="39" y="67"/>
                          <a:pt x="39" y="68"/>
                          <a:pt x="41" y="68"/>
                        </a:cubicBezTo>
                        <a:cubicBezTo>
                          <a:pt x="43" y="69"/>
                          <a:pt x="43" y="70"/>
                          <a:pt x="44" y="69"/>
                        </a:cubicBezTo>
                        <a:cubicBezTo>
                          <a:pt x="46" y="68"/>
                          <a:pt x="46" y="70"/>
                          <a:pt x="47" y="69"/>
                        </a:cubicBezTo>
                        <a:cubicBezTo>
                          <a:pt x="49" y="68"/>
                          <a:pt x="49" y="71"/>
                          <a:pt x="50" y="70"/>
                        </a:cubicBezTo>
                        <a:cubicBezTo>
                          <a:pt x="51" y="69"/>
                          <a:pt x="50" y="68"/>
                          <a:pt x="50" y="68"/>
                        </a:cubicBezTo>
                        <a:cubicBezTo>
                          <a:pt x="51" y="68"/>
                          <a:pt x="51" y="67"/>
                          <a:pt x="52" y="67"/>
                        </a:cubicBezTo>
                        <a:cubicBezTo>
                          <a:pt x="53" y="67"/>
                          <a:pt x="52" y="68"/>
                          <a:pt x="53" y="68"/>
                        </a:cubicBezTo>
                        <a:cubicBezTo>
                          <a:pt x="53" y="68"/>
                          <a:pt x="54" y="69"/>
                          <a:pt x="55" y="69"/>
                        </a:cubicBezTo>
                        <a:cubicBezTo>
                          <a:pt x="55" y="68"/>
                          <a:pt x="56" y="68"/>
                          <a:pt x="56" y="68"/>
                        </a:cubicBezTo>
                        <a:cubicBezTo>
                          <a:pt x="56" y="67"/>
                          <a:pt x="56" y="67"/>
                          <a:pt x="56" y="67"/>
                        </a:cubicBezTo>
                        <a:cubicBezTo>
                          <a:pt x="55" y="66"/>
                          <a:pt x="56" y="66"/>
                          <a:pt x="56" y="66"/>
                        </a:cubicBezTo>
                        <a:cubicBezTo>
                          <a:pt x="56" y="65"/>
                          <a:pt x="57" y="66"/>
                          <a:pt x="57" y="65"/>
                        </a:cubicBezTo>
                        <a:cubicBezTo>
                          <a:pt x="57" y="64"/>
                          <a:pt x="57" y="65"/>
                          <a:pt x="57" y="65"/>
                        </a:cubicBezTo>
                        <a:cubicBezTo>
                          <a:pt x="58" y="64"/>
                          <a:pt x="58" y="65"/>
                          <a:pt x="59" y="65"/>
                        </a:cubicBezTo>
                        <a:cubicBezTo>
                          <a:pt x="60" y="64"/>
                          <a:pt x="59" y="64"/>
                          <a:pt x="60" y="63"/>
                        </a:cubicBezTo>
                        <a:cubicBezTo>
                          <a:pt x="62" y="63"/>
                          <a:pt x="60" y="63"/>
                          <a:pt x="61" y="62"/>
                        </a:cubicBezTo>
                        <a:cubicBezTo>
                          <a:pt x="62" y="62"/>
                          <a:pt x="62" y="62"/>
                          <a:pt x="62" y="61"/>
                        </a:cubicBezTo>
                        <a:cubicBezTo>
                          <a:pt x="62" y="60"/>
                          <a:pt x="63" y="60"/>
                          <a:pt x="63" y="59"/>
                        </a:cubicBezTo>
                        <a:cubicBezTo>
                          <a:pt x="63" y="58"/>
                          <a:pt x="63" y="58"/>
                          <a:pt x="63" y="57"/>
                        </a:cubicBezTo>
                        <a:cubicBezTo>
                          <a:pt x="63" y="55"/>
                          <a:pt x="64" y="56"/>
                          <a:pt x="63" y="56"/>
                        </a:cubicBezTo>
                        <a:cubicBezTo>
                          <a:pt x="63" y="55"/>
                          <a:pt x="64" y="55"/>
                          <a:pt x="63" y="54"/>
                        </a:cubicBezTo>
                        <a:cubicBezTo>
                          <a:pt x="62" y="53"/>
                          <a:pt x="64" y="54"/>
                          <a:pt x="63" y="52"/>
                        </a:cubicBezTo>
                        <a:cubicBezTo>
                          <a:pt x="63" y="52"/>
                          <a:pt x="63" y="52"/>
                          <a:pt x="63" y="52"/>
                        </a:cubicBezTo>
                        <a:cubicBezTo>
                          <a:pt x="63" y="52"/>
                          <a:pt x="63" y="52"/>
                          <a:pt x="63" y="52"/>
                        </a:cubicBezTo>
                        <a:cubicBezTo>
                          <a:pt x="63" y="51"/>
                          <a:pt x="64" y="51"/>
                          <a:pt x="64" y="50"/>
                        </a:cubicBezTo>
                        <a:cubicBezTo>
                          <a:pt x="64" y="49"/>
                          <a:pt x="65" y="49"/>
                          <a:pt x="64" y="48"/>
                        </a:cubicBezTo>
                        <a:cubicBezTo>
                          <a:pt x="64" y="48"/>
                          <a:pt x="66" y="45"/>
                          <a:pt x="65" y="44"/>
                        </a:cubicBezTo>
                        <a:cubicBezTo>
                          <a:pt x="65" y="43"/>
                          <a:pt x="66" y="42"/>
                          <a:pt x="66" y="42"/>
                        </a:cubicBezTo>
                        <a:cubicBezTo>
                          <a:pt x="66" y="41"/>
                          <a:pt x="65" y="41"/>
                          <a:pt x="65" y="4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3" name="Freeform 3523"/>
                  <p:cNvSpPr>
                    <a:spLocks/>
                  </p:cNvSpPr>
                  <p:nvPr/>
                </p:nvSpPr>
                <p:spPr bwMode="auto">
                  <a:xfrm>
                    <a:off x="2746376" y="4713288"/>
                    <a:ext cx="280988" cy="312737"/>
                  </a:xfrm>
                  <a:custGeom>
                    <a:avLst/>
                    <a:gdLst>
                      <a:gd name="T0" fmla="*/ 95 w 98"/>
                      <a:gd name="T1" fmla="*/ 65 h 109"/>
                      <a:gd name="T2" fmla="*/ 90 w 98"/>
                      <a:gd name="T3" fmla="*/ 58 h 109"/>
                      <a:gd name="T4" fmla="*/ 77 w 98"/>
                      <a:gd name="T5" fmla="*/ 54 h 109"/>
                      <a:gd name="T6" fmla="*/ 74 w 98"/>
                      <a:gd name="T7" fmla="*/ 45 h 109"/>
                      <a:gd name="T8" fmla="*/ 74 w 98"/>
                      <a:gd name="T9" fmla="*/ 37 h 109"/>
                      <a:gd name="T10" fmla="*/ 69 w 98"/>
                      <a:gd name="T11" fmla="*/ 32 h 109"/>
                      <a:gd name="T12" fmla="*/ 63 w 98"/>
                      <a:gd name="T13" fmla="*/ 31 h 109"/>
                      <a:gd name="T14" fmla="*/ 56 w 98"/>
                      <a:gd name="T15" fmla="*/ 27 h 109"/>
                      <a:gd name="T16" fmla="*/ 49 w 98"/>
                      <a:gd name="T17" fmla="*/ 23 h 109"/>
                      <a:gd name="T18" fmla="*/ 44 w 98"/>
                      <a:gd name="T19" fmla="*/ 23 h 109"/>
                      <a:gd name="T20" fmla="*/ 40 w 98"/>
                      <a:gd name="T21" fmla="*/ 21 h 109"/>
                      <a:gd name="T22" fmla="*/ 37 w 98"/>
                      <a:gd name="T23" fmla="*/ 18 h 109"/>
                      <a:gd name="T24" fmla="*/ 36 w 98"/>
                      <a:gd name="T25" fmla="*/ 15 h 109"/>
                      <a:gd name="T26" fmla="*/ 35 w 98"/>
                      <a:gd name="T27" fmla="*/ 11 h 109"/>
                      <a:gd name="T28" fmla="*/ 34 w 98"/>
                      <a:gd name="T29" fmla="*/ 7 h 109"/>
                      <a:gd name="T30" fmla="*/ 35 w 98"/>
                      <a:gd name="T31" fmla="*/ 0 h 109"/>
                      <a:gd name="T32" fmla="*/ 30 w 98"/>
                      <a:gd name="T33" fmla="*/ 1 h 109"/>
                      <a:gd name="T34" fmla="*/ 19 w 98"/>
                      <a:gd name="T35" fmla="*/ 5 h 109"/>
                      <a:gd name="T36" fmla="*/ 10 w 98"/>
                      <a:gd name="T37" fmla="*/ 11 h 109"/>
                      <a:gd name="T38" fmla="*/ 1 w 98"/>
                      <a:gd name="T39" fmla="*/ 10 h 109"/>
                      <a:gd name="T40" fmla="*/ 7 w 98"/>
                      <a:gd name="T41" fmla="*/ 25 h 109"/>
                      <a:gd name="T42" fmla="*/ 4 w 98"/>
                      <a:gd name="T43" fmla="*/ 33 h 109"/>
                      <a:gd name="T44" fmla="*/ 5 w 98"/>
                      <a:gd name="T45" fmla="*/ 38 h 109"/>
                      <a:gd name="T46" fmla="*/ 2 w 98"/>
                      <a:gd name="T47" fmla="*/ 43 h 109"/>
                      <a:gd name="T48" fmla="*/ 2 w 98"/>
                      <a:gd name="T49" fmla="*/ 47 h 109"/>
                      <a:gd name="T50" fmla="*/ 4 w 98"/>
                      <a:gd name="T51" fmla="*/ 49 h 109"/>
                      <a:gd name="T52" fmla="*/ 7 w 98"/>
                      <a:gd name="T53" fmla="*/ 52 h 109"/>
                      <a:gd name="T54" fmla="*/ 7 w 98"/>
                      <a:gd name="T55" fmla="*/ 54 h 109"/>
                      <a:gd name="T56" fmla="*/ 9 w 98"/>
                      <a:gd name="T57" fmla="*/ 54 h 109"/>
                      <a:gd name="T58" fmla="*/ 7 w 98"/>
                      <a:gd name="T59" fmla="*/ 56 h 109"/>
                      <a:gd name="T60" fmla="*/ 5 w 98"/>
                      <a:gd name="T61" fmla="*/ 56 h 109"/>
                      <a:gd name="T62" fmla="*/ 3 w 98"/>
                      <a:gd name="T63" fmla="*/ 58 h 109"/>
                      <a:gd name="T64" fmla="*/ 0 w 98"/>
                      <a:gd name="T65" fmla="*/ 63 h 109"/>
                      <a:gd name="T66" fmla="*/ 2 w 98"/>
                      <a:gd name="T67" fmla="*/ 67 h 109"/>
                      <a:gd name="T68" fmla="*/ 4 w 98"/>
                      <a:gd name="T69" fmla="*/ 71 h 109"/>
                      <a:gd name="T70" fmla="*/ 6 w 98"/>
                      <a:gd name="T71" fmla="*/ 78 h 109"/>
                      <a:gd name="T72" fmla="*/ 9 w 98"/>
                      <a:gd name="T73" fmla="*/ 84 h 109"/>
                      <a:gd name="T74" fmla="*/ 8 w 98"/>
                      <a:gd name="T75" fmla="*/ 88 h 109"/>
                      <a:gd name="T76" fmla="*/ 11 w 98"/>
                      <a:gd name="T77" fmla="*/ 94 h 109"/>
                      <a:gd name="T78" fmla="*/ 14 w 98"/>
                      <a:gd name="T79" fmla="*/ 102 h 109"/>
                      <a:gd name="T80" fmla="*/ 17 w 98"/>
                      <a:gd name="T81" fmla="*/ 109 h 109"/>
                      <a:gd name="T82" fmla="*/ 21 w 98"/>
                      <a:gd name="T83" fmla="*/ 108 h 109"/>
                      <a:gd name="T84" fmla="*/ 28 w 98"/>
                      <a:gd name="T85" fmla="*/ 102 h 109"/>
                      <a:gd name="T86" fmla="*/ 32 w 98"/>
                      <a:gd name="T87" fmla="*/ 103 h 109"/>
                      <a:gd name="T88" fmla="*/ 41 w 98"/>
                      <a:gd name="T89" fmla="*/ 104 h 109"/>
                      <a:gd name="T90" fmla="*/ 44 w 98"/>
                      <a:gd name="T91" fmla="*/ 107 h 109"/>
                      <a:gd name="T92" fmla="*/ 55 w 98"/>
                      <a:gd name="T93" fmla="*/ 102 h 109"/>
                      <a:gd name="T94" fmla="*/ 57 w 98"/>
                      <a:gd name="T95" fmla="*/ 104 h 109"/>
                      <a:gd name="T96" fmla="*/ 64 w 98"/>
                      <a:gd name="T97" fmla="*/ 82 h 109"/>
                      <a:gd name="T98" fmla="*/ 92 w 98"/>
                      <a:gd name="T99" fmla="*/ 84 h 109"/>
                      <a:gd name="T100" fmla="*/ 95 w 98"/>
                      <a:gd name="T101" fmla="*/ 85 h 109"/>
                      <a:gd name="T102" fmla="*/ 96 w 98"/>
                      <a:gd name="T103" fmla="*/ 7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8" h="109">
                        <a:moveTo>
                          <a:pt x="98" y="70"/>
                        </a:moveTo>
                        <a:cubicBezTo>
                          <a:pt x="97" y="70"/>
                          <a:pt x="97" y="69"/>
                          <a:pt x="96" y="68"/>
                        </a:cubicBezTo>
                        <a:cubicBezTo>
                          <a:pt x="96" y="67"/>
                          <a:pt x="96" y="67"/>
                          <a:pt x="96" y="66"/>
                        </a:cubicBezTo>
                        <a:cubicBezTo>
                          <a:pt x="95" y="65"/>
                          <a:pt x="96" y="66"/>
                          <a:pt x="95" y="65"/>
                        </a:cubicBezTo>
                        <a:cubicBezTo>
                          <a:pt x="94" y="64"/>
                          <a:pt x="94" y="65"/>
                          <a:pt x="93" y="64"/>
                        </a:cubicBezTo>
                        <a:cubicBezTo>
                          <a:pt x="92" y="63"/>
                          <a:pt x="92" y="64"/>
                          <a:pt x="91" y="63"/>
                        </a:cubicBezTo>
                        <a:cubicBezTo>
                          <a:pt x="90" y="62"/>
                          <a:pt x="91" y="61"/>
                          <a:pt x="90" y="61"/>
                        </a:cubicBezTo>
                        <a:cubicBezTo>
                          <a:pt x="90" y="60"/>
                          <a:pt x="90" y="60"/>
                          <a:pt x="90" y="58"/>
                        </a:cubicBezTo>
                        <a:cubicBezTo>
                          <a:pt x="90" y="57"/>
                          <a:pt x="91" y="57"/>
                          <a:pt x="91" y="56"/>
                        </a:cubicBezTo>
                        <a:cubicBezTo>
                          <a:pt x="90" y="55"/>
                          <a:pt x="92" y="55"/>
                          <a:pt x="91" y="54"/>
                        </a:cubicBezTo>
                        <a:cubicBezTo>
                          <a:pt x="91" y="54"/>
                          <a:pt x="90" y="55"/>
                          <a:pt x="90" y="55"/>
                        </a:cubicBezTo>
                        <a:cubicBezTo>
                          <a:pt x="90" y="55"/>
                          <a:pt x="77" y="54"/>
                          <a:pt x="77" y="54"/>
                        </a:cubicBezTo>
                        <a:cubicBezTo>
                          <a:pt x="76" y="54"/>
                          <a:pt x="76" y="54"/>
                          <a:pt x="76" y="53"/>
                        </a:cubicBezTo>
                        <a:cubicBezTo>
                          <a:pt x="76" y="52"/>
                          <a:pt x="76" y="50"/>
                          <a:pt x="76" y="49"/>
                        </a:cubicBezTo>
                        <a:cubicBezTo>
                          <a:pt x="76" y="48"/>
                          <a:pt x="76" y="48"/>
                          <a:pt x="73" y="45"/>
                        </a:cubicBezTo>
                        <a:cubicBezTo>
                          <a:pt x="73" y="45"/>
                          <a:pt x="73" y="45"/>
                          <a:pt x="74" y="45"/>
                        </a:cubicBezTo>
                        <a:cubicBezTo>
                          <a:pt x="75" y="45"/>
                          <a:pt x="75" y="45"/>
                          <a:pt x="75" y="43"/>
                        </a:cubicBezTo>
                        <a:cubicBezTo>
                          <a:pt x="75" y="42"/>
                          <a:pt x="76" y="41"/>
                          <a:pt x="75" y="41"/>
                        </a:cubicBezTo>
                        <a:cubicBezTo>
                          <a:pt x="75" y="40"/>
                          <a:pt x="75" y="40"/>
                          <a:pt x="74" y="38"/>
                        </a:cubicBezTo>
                        <a:cubicBezTo>
                          <a:pt x="74" y="38"/>
                          <a:pt x="74" y="38"/>
                          <a:pt x="74" y="37"/>
                        </a:cubicBezTo>
                        <a:cubicBezTo>
                          <a:pt x="74" y="37"/>
                          <a:pt x="74" y="36"/>
                          <a:pt x="74" y="36"/>
                        </a:cubicBezTo>
                        <a:cubicBezTo>
                          <a:pt x="75" y="36"/>
                          <a:pt x="75" y="35"/>
                          <a:pt x="74" y="35"/>
                        </a:cubicBezTo>
                        <a:cubicBezTo>
                          <a:pt x="74" y="35"/>
                          <a:pt x="74" y="34"/>
                          <a:pt x="73" y="34"/>
                        </a:cubicBezTo>
                        <a:cubicBezTo>
                          <a:pt x="73" y="34"/>
                          <a:pt x="70" y="32"/>
                          <a:pt x="69" y="32"/>
                        </a:cubicBezTo>
                        <a:cubicBezTo>
                          <a:pt x="69" y="31"/>
                          <a:pt x="69" y="31"/>
                          <a:pt x="69" y="31"/>
                        </a:cubicBezTo>
                        <a:cubicBezTo>
                          <a:pt x="68" y="32"/>
                          <a:pt x="67" y="31"/>
                          <a:pt x="66" y="32"/>
                        </a:cubicBezTo>
                        <a:cubicBezTo>
                          <a:pt x="65" y="32"/>
                          <a:pt x="65" y="31"/>
                          <a:pt x="64" y="32"/>
                        </a:cubicBezTo>
                        <a:cubicBezTo>
                          <a:pt x="63" y="32"/>
                          <a:pt x="63" y="32"/>
                          <a:pt x="63" y="31"/>
                        </a:cubicBezTo>
                        <a:cubicBezTo>
                          <a:pt x="63" y="31"/>
                          <a:pt x="62" y="31"/>
                          <a:pt x="61" y="30"/>
                        </a:cubicBezTo>
                        <a:cubicBezTo>
                          <a:pt x="60" y="29"/>
                          <a:pt x="61" y="29"/>
                          <a:pt x="60" y="28"/>
                        </a:cubicBezTo>
                        <a:cubicBezTo>
                          <a:pt x="60" y="28"/>
                          <a:pt x="59" y="29"/>
                          <a:pt x="58" y="28"/>
                        </a:cubicBezTo>
                        <a:cubicBezTo>
                          <a:pt x="57" y="27"/>
                          <a:pt x="57" y="28"/>
                          <a:pt x="56" y="27"/>
                        </a:cubicBezTo>
                        <a:cubicBezTo>
                          <a:pt x="56" y="26"/>
                          <a:pt x="55" y="28"/>
                          <a:pt x="55" y="27"/>
                        </a:cubicBezTo>
                        <a:cubicBezTo>
                          <a:pt x="54" y="25"/>
                          <a:pt x="54" y="27"/>
                          <a:pt x="53" y="25"/>
                        </a:cubicBezTo>
                        <a:cubicBezTo>
                          <a:pt x="53" y="24"/>
                          <a:pt x="53" y="24"/>
                          <a:pt x="52" y="24"/>
                        </a:cubicBezTo>
                        <a:cubicBezTo>
                          <a:pt x="51" y="25"/>
                          <a:pt x="50" y="23"/>
                          <a:pt x="49" y="23"/>
                        </a:cubicBezTo>
                        <a:cubicBezTo>
                          <a:pt x="48" y="23"/>
                          <a:pt x="49" y="23"/>
                          <a:pt x="48" y="23"/>
                        </a:cubicBezTo>
                        <a:cubicBezTo>
                          <a:pt x="47" y="23"/>
                          <a:pt x="47" y="23"/>
                          <a:pt x="46" y="23"/>
                        </a:cubicBezTo>
                        <a:cubicBezTo>
                          <a:pt x="46" y="24"/>
                          <a:pt x="45" y="23"/>
                          <a:pt x="45" y="23"/>
                        </a:cubicBezTo>
                        <a:cubicBezTo>
                          <a:pt x="45" y="23"/>
                          <a:pt x="45" y="23"/>
                          <a:pt x="44" y="23"/>
                        </a:cubicBezTo>
                        <a:cubicBezTo>
                          <a:pt x="44" y="22"/>
                          <a:pt x="43" y="23"/>
                          <a:pt x="43" y="23"/>
                        </a:cubicBezTo>
                        <a:cubicBezTo>
                          <a:pt x="43" y="22"/>
                          <a:pt x="42" y="23"/>
                          <a:pt x="42" y="22"/>
                        </a:cubicBezTo>
                        <a:cubicBezTo>
                          <a:pt x="42" y="22"/>
                          <a:pt x="41" y="22"/>
                          <a:pt x="42" y="22"/>
                        </a:cubicBezTo>
                        <a:cubicBezTo>
                          <a:pt x="42" y="21"/>
                          <a:pt x="41" y="21"/>
                          <a:pt x="40" y="21"/>
                        </a:cubicBezTo>
                        <a:cubicBezTo>
                          <a:pt x="40" y="21"/>
                          <a:pt x="40" y="20"/>
                          <a:pt x="40" y="20"/>
                        </a:cubicBezTo>
                        <a:cubicBezTo>
                          <a:pt x="39" y="20"/>
                          <a:pt x="40" y="21"/>
                          <a:pt x="39" y="20"/>
                        </a:cubicBezTo>
                        <a:cubicBezTo>
                          <a:pt x="39" y="19"/>
                          <a:pt x="39" y="19"/>
                          <a:pt x="38" y="19"/>
                        </a:cubicBezTo>
                        <a:cubicBezTo>
                          <a:pt x="37" y="19"/>
                          <a:pt x="38" y="19"/>
                          <a:pt x="37" y="18"/>
                        </a:cubicBezTo>
                        <a:cubicBezTo>
                          <a:pt x="37" y="17"/>
                          <a:pt x="37" y="17"/>
                          <a:pt x="37" y="17"/>
                        </a:cubicBezTo>
                        <a:cubicBezTo>
                          <a:pt x="36" y="16"/>
                          <a:pt x="37" y="16"/>
                          <a:pt x="36" y="17"/>
                        </a:cubicBezTo>
                        <a:cubicBezTo>
                          <a:pt x="36" y="17"/>
                          <a:pt x="36" y="17"/>
                          <a:pt x="36" y="16"/>
                        </a:cubicBezTo>
                        <a:cubicBezTo>
                          <a:pt x="36" y="16"/>
                          <a:pt x="36" y="16"/>
                          <a:pt x="36" y="15"/>
                        </a:cubicBezTo>
                        <a:cubicBezTo>
                          <a:pt x="36" y="14"/>
                          <a:pt x="35" y="16"/>
                          <a:pt x="35" y="14"/>
                        </a:cubicBezTo>
                        <a:cubicBezTo>
                          <a:pt x="35" y="14"/>
                          <a:pt x="35" y="14"/>
                          <a:pt x="35" y="13"/>
                        </a:cubicBezTo>
                        <a:cubicBezTo>
                          <a:pt x="34" y="13"/>
                          <a:pt x="35" y="13"/>
                          <a:pt x="35" y="12"/>
                        </a:cubicBezTo>
                        <a:cubicBezTo>
                          <a:pt x="34" y="12"/>
                          <a:pt x="35" y="12"/>
                          <a:pt x="35" y="11"/>
                        </a:cubicBezTo>
                        <a:cubicBezTo>
                          <a:pt x="35" y="11"/>
                          <a:pt x="35" y="11"/>
                          <a:pt x="35" y="10"/>
                        </a:cubicBezTo>
                        <a:cubicBezTo>
                          <a:pt x="35" y="10"/>
                          <a:pt x="35" y="10"/>
                          <a:pt x="35" y="10"/>
                        </a:cubicBezTo>
                        <a:cubicBezTo>
                          <a:pt x="35" y="9"/>
                          <a:pt x="34" y="9"/>
                          <a:pt x="35" y="8"/>
                        </a:cubicBezTo>
                        <a:cubicBezTo>
                          <a:pt x="35" y="8"/>
                          <a:pt x="34" y="8"/>
                          <a:pt x="34" y="7"/>
                        </a:cubicBezTo>
                        <a:cubicBezTo>
                          <a:pt x="34" y="6"/>
                          <a:pt x="35" y="6"/>
                          <a:pt x="35" y="6"/>
                        </a:cubicBezTo>
                        <a:cubicBezTo>
                          <a:pt x="35" y="5"/>
                          <a:pt x="36" y="5"/>
                          <a:pt x="35" y="3"/>
                        </a:cubicBezTo>
                        <a:cubicBezTo>
                          <a:pt x="35" y="1"/>
                          <a:pt x="36" y="2"/>
                          <a:pt x="36" y="1"/>
                        </a:cubicBezTo>
                        <a:cubicBezTo>
                          <a:pt x="35" y="0"/>
                          <a:pt x="35" y="0"/>
                          <a:pt x="35" y="0"/>
                        </a:cubicBezTo>
                        <a:cubicBezTo>
                          <a:pt x="34" y="0"/>
                          <a:pt x="34" y="0"/>
                          <a:pt x="34" y="0"/>
                        </a:cubicBezTo>
                        <a:cubicBezTo>
                          <a:pt x="33" y="1"/>
                          <a:pt x="33" y="1"/>
                          <a:pt x="33" y="0"/>
                        </a:cubicBezTo>
                        <a:cubicBezTo>
                          <a:pt x="32" y="0"/>
                          <a:pt x="32" y="0"/>
                          <a:pt x="31" y="0"/>
                        </a:cubicBezTo>
                        <a:cubicBezTo>
                          <a:pt x="31" y="1"/>
                          <a:pt x="31" y="0"/>
                          <a:pt x="30" y="1"/>
                        </a:cubicBezTo>
                        <a:cubicBezTo>
                          <a:pt x="30" y="1"/>
                          <a:pt x="30" y="0"/>
                          <a:pt x="28" y="1"/>
                        </a:cubicBezTo>
                        <a:cubicBezTo>
                          <a:pt x="26" y="1"/>
                          <a:pt x="26" y="1"/>
                          <a:pt x="25" y="1"/>
                        </a:cubicBezTo>
                        <a:cubicBezTo>
                          <a:pt x="24" y="2"/>
                          <a:pt x="23" y="3"/>
                          <a:pt x="21" y="5"/>
                        </a:cubicBezTo>
                        <a:cubicBezTo>
                          <a:pt x="20" y="5"/>
                          <a:pt x="19" y="5"/>
                          <a:pt x="19" y="5"/>
                        </a:cubicBezTo>
                        <a:cubicBezTo>
                          <a:pt x="19" y="6"/>
                          <a:pt x="18" y="5"/>
                          <a:pt x="18" y="6"/>
                        </a:cubicBezTo>
                        <a:cubicBezTo>
                          <a:pt x="18" y="7"/>
                          <a:pt x="17" y="6"/>
                          <a:pt x="16" y="8"/>
                        </a:cubicBezTo>
                        <a:cubicBezTo>
                          <a:pt x="15" y="9"/>
                          <a:pt x="15" y="8"/>
                          <a:pt x="14" y="8"/>
                        </a:cubicBezTo>
                        <a:cubicBezTo>
                          <a:pt x="11" y="8"/>
                          <a:pt x="12" y="10"/>
                          <a:pt x="10" y="11"/>
                        </a:cubicBezTo>
                        <a:cubicBezTo>
                          <a:pt x="8" y="11"/>
                          <a:pt x="9" y="12"/>
                          <a:pt x="8" y="12"/>
                        </a:cubicBezTo>
                        <a:cubicBezTo>
                          <a:pt x="6" y="12"/>
                          <a:pt x="8" y="11"/>
                          <a:pt x="7" y="10"/>
                        </a:cubicBezTo>
                        <a:cubicBezTo>
                          <a:pt x="7" y="10"/>
                          <a:pt x="7" y="11"/>
                          <a:pt x="4" y="10"/>
                        </a:cubicBezTo>
                        <a:cubicBezTo>
                          <a:pt x="3" y="10"/>
                          <a:pt x="2" y="10"/>
                          <a:pt x="1" y="10"/>
                        </a:cubicBezTo>
                        <a:cubicBezTo>
                          <a:pt x="0" y="10"/>
                          <a:pt x="1" y="10"/>
                          <a:pt x="1" y="10"/>
                        </a:cubicBezTo>
                        <a:cubicBezTo>
                          <a:pt x="1" y="10"/>
                          <a:pt x="1" y="10"/>
                          <a:pt x="1" y="10"/>
                        </a:cubicBezTo>
                        <a:cubicBezTo>
                          <a:pt x="1" y="11"/>
                          <a:pt x="7" y="21"/>
                          <a:pt x="7" y="23"/>
                        </a:cubicBezTo>
                        <a:cubicBezTo>
                          <a:pt x="6" y="25"/>
                          <a:pt x="7" y="24"/>
                          <a:pt x="7" y="25"/>
                        </a:cubicBezTo>
                        <a:cubicBezTo>
                          <a:pt x="7" y="25"/>
                          <a:pt x="6" y="25"/>
                          <a:pt x="6" y="25"/>
                        </a:cubicBezTo>
                        <a:cubicBezTo>
                          <a:pt x="6" y="26"/>
                          <a:pt x="5" y="26"/>
                          <a:pt x="5" y="27"/>
                        </a:cubicBezTo>
                        <a:cubicBezTo>
                          <a:pt x="5" y="27"/>
                          <a:pt x="5" y="31"/>
                          <a:pt x="5" y="32"/>
                        </a:cubicBezTo>
                        <a:cubicBezTo>
                          <a:pt x="5" y="33"/>
                          <a:pt x="4" y="32"/>
                          <a:pt x="4" y="33"/>
                        </a:cubicBezTo>
                        <a:cubicBezTo>
                          <a:pt x="4" y="33"/>
                          <a:pt x="5" y="33"/>
                          <a:pt x="5" y="34"/>
                        </a:cubicBezTo>
                        <a:cubicBezTo>
                          <a:pt x="5" y="36"/>
                          <a:pt x="6" y="35"/>
                          <a:pt x="6" y="37"/>
                        </a:cubicBezTo>
                        <a:cubicBezTo>
                          <a:pt x="6" y="37"/>
                          <a:pt x="6" y="37"/>
                          <a:pt x="5" y="37"/>
                        </a:cubicBezTo>
                        <a:cubicBezTo>
                          <a:pt x="5" y="37"/>
                          <a:pt x="4" y="38"/>
                          <a:pt x="5" y="38"/>
                        </a:cubicBezTo>
                        <a:cubicBezTo>
                          <a:pt x="5" y="39"/>
                          <a:pt x="4" y="39"/>
                          <a:pt x="4" y="39"/>
                        </a:cubicBezTo>
                        <a:cubicBezTo>
                          <a:pt x="3" y="40"/>
                          <a:pt x="4" y="41"/>
                          <a:pt x="3" y="40"/>
                        </a:cubicBezTo>
                        <a:cubicBezTo>
                          <a:pt x="2" y="40"/>
                          <a:pt x="3" y="42"/>
                          <a:pt x="2" y="42"/>
                        </a:cubicBezTo>
                        <a:cubicBezTo>
                          <a:pt x="1" y="42"/>
                          <a:pt x="2" y="43"/>
                          <a:pt x="2" y="43"/>
                        </a:cubicBezTo>
                        <a:cubicBezTo>
                          <a:pt x="1" y="44"/>
                          <a:pt x="2" y="45"/>
                          <a:pt x="3" y="45"/>
                        </a:cubicBezTo>
                        <a:cubicBezTo>
                          <a:pt x="4" y="45"/>
                          <a:pt x="4" y="46"/>
                          <a:pt x="3" y="46"/>
                        </a:cubicBezTo>
                        <a:cubicBezTo>
                          <a:pt x="3" y="46"/>
                          <a:pt x="3" y="46"/>
                          <a:pt x="3" y="47"/>
                        </a:cubicBezTo>
                        <a:cubicBezTo>
                          <a:pt x="2" y="47"/>
                          <a:pt x="3" y="47"/>
                          <a:pt x="2" y="47"/>
                        </a:cubicBezTo>
                        <a:cubicBezTo>
                          <a:pt x="2" y="47"/>
                          <a:pt x="3" y="48"/>
                          <a:pt x="3" y="48"/>
                        </a:cubicBezTo>
                        <a:cubicBezTo>
                          <a:pt x="3" y="48"/>
                          <a:pt x="3" y="48"/>
                          <a:pt x="3" y="48"/>
                        </a:cubicBezTo>
                        <a:cubicBezTo>
                          <a:pt x="3" y="48"/>
                          <a:pt x="3" y="49"/>
                          <a:pt x="4" y="49"/>
                        </a:cubicBezTo>
                        <a:cubicBezTo>
                          <a:pt x="4" y="49"/>
                          <a:pt x="4" y="49"/>
                          <a:pt x="4" y="49"/>
                        </a:cubicBezTo>
                        <a:cubicBezTo>
                          <a:pt x="4" y="49"/>
                          <a:pt x="5" y="49"/>
                          <a:pt x="5" y="50"/>
                        </a:cubicBezTo>
                        <a:cubicBezTo>
                          <a:pt x="6" y="51"/>
                          <a:pt x="6" y="51"/>
                          <a:pt x="6" y="51"/>
                        </a:cubicBezTo>
                        <a:cubicBezTo>
                          <a:pt x="7" y="51"/>
                          <a:pt x="8" y="51"/>
                          <a:pt x="8" y="51"/>
                        </a:cubicBezTo>
                        <a:cubicBezTo>
                          <a:pt x="8" y="52"/>
                          <a:pt x="8" y="51"/>
                          <a:pt x="7" y="52"/>
                        </a:cubicBezTo>
                        <a:cubicBezTo>
                          <a:pt x="7" y="52"/>
                          <a:pt x="7" y="52"/>
                          <a:pt x="7" y="52"/>
                        </a:cubicBezTo>
                        <a:cubicBezTo>
                          <a:pt x="6" y="52"/>
                          <a:pt x="7" y="52"/>
                          <a:pt x="7" y="53"/>
                        </a:cubicBezTo>
                        <a:cubicBezTo>
                          <a:pt x="7" y="53"/>
                          <a:pt x="6" y="53"/>
                          <a:pt x="6" y="54"/>
                        </a:cubicBezTo>
                        <a:cubicBezTo>
                          <a:pt x="7" y="53"/>
                          <a:pt x="7" y="54"/>
                          <a:pt x="7" y="54"/>
                        </a:cubicBezTo>
                        <a:cubicBezTo>
                          <a:pt x="7" y="54"/>
                          <a:pt x="7" y="53"/>
                          <a:pt x="7" y="53"/>
                        </a:cubicBezTo>
                        <a:cubicBezTo>
                          <a:pt x="7" y="53"/>
                          <a:pt x="8" y="53"/>
                          <a:pt x="8" y="53"/>
                        </a:cubicBezTo>
                        <a:cubicBezTo>
                          <a:pt x="9" y="53"/>
                          <a:pt x="9" y="53"/>
                          <a:pt x="9" y="53"/>
                        </a:cubicBezTo>
                        <a:cubicBezTo>
                          <a:pt x="9" y="54"/>
                          <a:pt x="9" y="54"/>
                          <a:pt x="9" y="54"/>
                        </a:cubicBezTo>
                        <a:cubicBezTo>
                          <a:pt x="9" y="54"/>
                          <a:pt x="8" y="54"/>
                          <a:pt x="8" y="54"/>
                        </a:cubicBezTo>
                        <a:cubicBezTo>
                          <a:pt x="8" y="54"/>
                          <a:pt x="8" y="55"/>
                          <a:pt x="8" y="55"/>
                        </a:cubicBezTo>
                        <a:cubicBezTo>
                          <a:pt x="8" y="55"/>
                          <a:pt x="7" y="55"/>
                          <a:pt x="6" y="55"/>
                        </a:cubicBezTo>
                        <a:cubicBezTo>
                          <a:pt x="6" y="56"/>
                          <a:pt x="7" y="55"/>
                          <a:pt x="7" y="56"/>
                        </a:cubicBezTo>
                        <a:cubicBezTo>
                          <a:pt x="7" y="57"/>
                          <a:pt x="6" y="56"/>
                          <a:pt x="6" y="56"/>
                        </a:cubicBezTo>
                        <a:cubicBezTo>
                          <a:pt x="6" y="56"/>
                          <a:pt x="6" y="56"/>
                          <a:pt x="6" y="56"/>
                        </a:cubicBezTo>
                        <a:cubicBezTo>
                          <a:pt x="6" y="56"/>
                          <a:pt x="5" y="56"/>
                          <a:pt x="5" y="56"/>
                        </a:cubicBezTo>
                        <a:cubicBezTo>
                          <a:pt x="5" y="56"/>
                          <a:pt x="5" y="56"/>
                          <a:pt x="5" y="56"/>
                        </a:cubicBezTo>
                        <a:cubicBezTo>
                          <a:pt x="5" y="56"/>
                          <a:pt x="6" y="56"/>
                          <a:pt x="6" y="57"/>
                        </a:cubicBezTo>
                        <a:cubicBezTo>
                          <a:pt x="6" y="58"/>
                          <a:pt x="5" y="57"/>
                          <a:pt x="5" y="57"/>
                        </a:cubicBezTo>
                        <a:cubicBezTo>
                          <a:pt x="4" y="57"/>
                          <a:pt x="5" y="57"/>
                          <a:pt x="4" y="58"/>
                        </a:cubicBezTo>
                        <a:cubicBezTo>
                          <a:pt x="4" y="58"/>
                          <a:pt x="4" y="58"/>
                          <a:pt x="3" y="58"/>
                        </a:cubicBezTo>
                        <a:cubicBezTo>
                          <a:pt x="3" y="58"/>
                          <a:pt x="4" y="59"/>
                          <a:pt x="2" y="60"/>
                        </a:cubicBezTo>
                        <a:cubicBezTo>
                          <a:pt x="1" y="61"/>
                          <a:pt x="2" y="61"/>
                          <a:pt x="1" y="61"/>
                        </a:cubicBezTo>
                        <a:cubicBezTo>
                          <a:pt x="1" y="61"/>
                          <a:pt x="1" y="61"/>
                          <a:pt x="0" y="62"/>
                        </a:cubicBezTo>
                        <a:cubicBezTo>
                          <a:pt x="0" y="62"/>
                          <a:pt x="0" y="62"/>
                          <a:pt x="0" y="63"/>
                        </a:cubicBezTo>
                        <a:cubicBezTo>
                          <a:pt x="0" y="63"/>
                          <a:pt x="1" y="64"/>
                          <a:pt x="1" y="64"/>
                        </a:cubicBezTo>
                        <a:cubicBezTo>
                          <a:pt x="1" y="65"/>
                          <a:pt x="1" y="65"/>
                          <a:pt x="1" y="65"/>
                        </a:cubicBezTo>
                        <a:cubicBezTo>
                          <a:pt x="1" y="65"/>
                          <a:pt x="1" y="65"/>
                          <a:pt x="1" y="66"/>
                        </a:cubicBezTo>
                        <a:cubicBezTo>
                          <a:pt x="1" y="66"/>
                          <a:pt x="1" y="66"/>
                          <a:pt x="2" y="67"/>
                        </a:cubicBezTo>
                        <a:cubicBezTo>
                          <a:pt x="3" y="67"/>
                          <a:pt x="2" y="69"/>
                          <a:pt x="3" y="69"/>
                        </a:cubicBezTo>
                        <a:cubicBezTo>
                          <a:pt x="3" y="68"/>
                          <a:pt x="3" y="69"/>
                          <a:pt x="4" y="69"/>
                        </a:cubicBezTo>
                        <a:cubicBezTo>
                          <a:pt x="5" y="69"/>
                          <a:pt x="4" y="70"/>
                          <a:pt x="4" y="70"/>
                        </a:cubicBezTo>
                        <a:cubicBezTo>
                          <a:pt x="3" y="70"/>
                          <a:pt x="4" y="70"/>
                          <a:pt x="4" y="71"/>
                        </a:cubicBezTo>
                        <a:cubicBezTo>
                          <a:pt x="4" y="71"/>
                          <a:pt x="4" y="72"/>
                          <a:pt x="4" y="72"/>
                        </a:cubicBezTo>
                        <a:cubicBezTo>
                          <a:pt x="4" y="72"/>
                          <a:pt x="5" y="73"/>
                          <a:pt x="5" y="73"/>
                        </a:cubicBezTo>
                        <a:cubicBezTo>
                          <a:pt x="5" y="75"/>
                          <a:pt x="6" y="76"/>
                          <a:pt x="5" y="76"/>
                        </a:cubicBezTo>
                        <a:cubicBezTo>
                          <a:pt x="5" y="77"/>
                          <a:pt x="6" y="77"/>
                          <a:pt x="6" y="78"/>
                        </a:cubicBezTo>
                        <a:cubicBezTo>
                          <a:pt x="6" y="78"/>
                          <a:pt x="7" y="78"/>
                          <a:pt x="8" y="79"/>
                        </a:cubicBezTo>
                        <a:cubicBezTo>
                          <a:pt x="8" y="80"/>
                          <a:pt x="10" y="80"/>
                          <a:pt x="10" y="80"/>
                        </a:cubicBezTo>
                        <a:cubicBezTo>
                          <a:pt x="9" y="81"/>
                          <a:pt x="9" y="82"/>
                          <a:pt x="8" y="82"/>
                        </a:cubicBezTo>
                        <a:cubicBezTo>
                          <a:pt x="8" y="83"/>
                          <a:pt x="8" y="83"/>
                          <a:pt x="9" y="84"/>
                        </a:cubicBezTo>
                        <a:cubicBezTo>
                          <a:pt x="10" y="84"/>
                          <a:pt x="9" y="85"/>
                          <a:pt x="9" y="85"/>
                        </a:cubicBezTo>
                        <a:cubicBezTo>
                          <a:pt x="9" y="86"/>
                          <a:pt x="9" y="86"/>
                          <a:pt x="8" y="86"/>
                        </a:cubicBezTo>
                        <a:cubicBezTo>
                          <a:pt x="7" y="86"/>
                          <a:pt x="7" y="86"/>
                          <a:pt x="7" y="87"/>
                        </a:cubicBezTo>
                        <a:cubicBezTo>
                          <a:pt x="8" y="87"/>
                          <a:pt x="8" y="87"/>
                          <a:pt x="8" y="88"/>
                        </a:cubicBezTo>
                        <a:cubicBezTo>
                          <a:pt x="9" y="88"/>
                          <a:pt x="7" y="88"/>
                          <a:pt x="7" y="89"/>
                        </a:cubicBezTo>
                        <a:cubicBezTo>
                          <a:pt x="8" y="90"/>
                          <a:pt x="10" y="90"/>
                          <a:pt x="10" y="91"/>
                        </a:cubicBezTo>
                        <a:cubicBezTo>
                          <a:pt x="10" y="91"/>
                          <a:pt x="9" y="91"/>
                          <a:pt x="9" y="92"/>
                        </a:cubicBezTo>
                        <a:cubicBezTo>
                          <a:pt x="9" y="94"/>
                          <a:pt x="10" y="93"/>
                          <a:pt x="11" y="94"/>
                        </a:cubicBezTo>
                        <a:cubicBezTo>
                          <a:pt x="12" y="95"/>
                          <a:pt x="11" y="95"/>
                          <a:pt x="12" y="96"/>
                        </a:cubicBezTo>
                        <a:cubicBezTo>
                          <a:pt x="12" y="96"/>
                          <a:pt x="12" y="96"/>
                          <a:pt x="12" y="97"/>
                        </a:cubicBezTo>
                        <a:cubicBezTo>
                          <a:pt x="12" y="98"/>
                          <a:pt x="12" y="98"/>
                          <a:pt x="13" y="99"/>
                        </a:cubicBezTo>
                        <a:cubicBezTo>
                          <a:pt x="14" y="101"/>
                          <a:pt x="12" y="101"/>
                          <a:pt x="14" y="102"/>
                        </a:cubicBezTo>
                        <a:cubicBezTo>
                          <a:pt x="15" y="103"/>
                          <a:pt x="14" y="103"/>
                          <a:pt x="14" y="104"/>
                        </a:cubicBezTo>
                        <a:cubicBezTo>
                          <a:pt x="15" y="104"/>
                          <a:pt x="14" y="104"/>
                          <a:pt x="15" y="105"/>
                        </a:cubicBezTo>
                        <a:cubicBezTo>
                          <a:pt x="15" y="107"/>
                          <a:pt x="15" y="107"/>
                          <a:pt x="15" y="108"/>
                        </a:cubicBezTo>
                        <a:cubicBezTo>
                          <a:pt x="15" y="109"/>
                          <a:pt x="16" y="109"/>
                          <a:pt x="17" y="109"/>
                        </a:cubicBezTo>
                        <a:cubicBezTo>
                          <a:pt x="18" y="109"/>
                          <a:pt x="20" y="109"/>
                          <a:pt x="21" y="109"/>
                        </a:cubicBezTo>
                        <a:cubicBezTo>
                          <a:pt x="21" y="109"/>
                          <a:pt x="21" y="109"/>
                          <a:pt x="21" y="109"/>
                        </a:cubicBezTo>
                        <a:cubicBezTo>
                          <a:pt x="21" y="109"/>
                          <a:pt x="21" y="109"/>
                          <a:pt x="21" y="109"/>
                        </a:cubicBezTo>
                        <a:cubicBezTo>
                          <a:pt x="21" y="109"/>
                          <a:pt x="21" y="109"/>
                          <a:pt x="21" y="108"/>
                        </a:cubicBezTo>
                        <a:cubicBezTo>
                          <a:pt x="21" y="108"/>
                          <a:pt x="22" y="108"/>
                          <a:pt x="22" y="107"/>
                        </a:cubicBezTo>
                        <a:cubicBezTo>
                          <a:pt x="22" y="105"/>
                          <a:pt x="24" y="107"/>
                          <a:pt x="24" y="105"/>
                        </a:cubicBezTo>
                        <a:cubicBezTo>
                          <a:pt x="24" y="104"/>
                          <a:pt x="24" y="104"/>
                          <a:pt x="25" y="104"/>
                        </a:cubicBezTo>
                        <a:cubicBezTo>
                          <a:pt x="26" y="103"/>
                          <a:pt x="28" y="103"/>
                          <a:pt x="28" y="102"/>
                        </a:cubicBezTo>
                        <a:cubicBezTo>
                          <a:pt x="28" y="101"/>
                          <a:pt x="28" y="101"/>
                          <a:pt x="28" y="101"/>
                        </a:cubicBezTo>
                        <a:cubicBezTo>
                          <a:pt x="28" y="100"/>
                          <a:pt x="28" y="100"/>
                          <a:pt x="29" y="100"/>
                        </a:cubicBezTo>
                        <a:cubicBezTo>
                          <a:pt x="30" y="101"/>
                          <a:pt x="29" y="101"/>
                          <a:pt x="30" y="101"/>
                        </a:cubicBezTo>
                        <a:cubicBezTo>
                          <a:pt x="31" y="101"/>
                          <a:pt x="31" y="103"/>
                          <a:pt x="32" y="103"/>
                        </a:cubicBezTo>
                        <a:cubicBezTo>
                          <a:pt x="34" y="103"/>
                          <a:pt x="35" y="103"/>
                          <a:pt x="35" y="103"/>
                        </a:cubicBezTo>
                        <a:cubicBezTo>
                          <a:pt x="36" y="103"/>
                          <a:pt x="37" y="102"/>
                          <a:pt x="38" y="103"/>
                        </a:cubicBezTo>
                        <a:cubicBezTo>
                          <a:pt x="39" y="103"/>
                          <a:pt x="39" y="103"/>
                          <a:pt x="39" y="103"/>
                        </a:cubicBezTo>
                        <a:cubicBezTo>
                          <a:pt x="41" y="104"/>
                          <a:pt x="40" y="103"/>
                          <a:pt x="41" y="104"/>
                        </a:cubicBezTo>
                        <a:cubicBezTo>
                          <a:pt x="42" y="105"/>
                          <a:pt x="40" y="104"/>
                          <a:pt x="42" y="106"/>
                        </a:cubicBezTo>
                        <a:cubicBezTo>
                          <a:pt x="43" y="107"/>
                          <a:pt x="42" y="106"/>
                          <a:pt x="43" y="108"/>
                        </a:cubicBezTo>
                        <a:cubicBezTo>
                          <a:pt x="44" y="109"/>
                          <a:pt x="43" y="109"/>
                          <a:pt x="43" y="109"/>
                        </a:cubicBezTo>
                        <a:cubicBezTo>
                          <a:pt x="44" y="109"/>
                          <a:pt x="44" y="108"/>
                          <a:pt x="44" y="107"/>
                        </a:cubicBezTo>
                        <a:cubicBezTo>
                          <a:pt x="44" y="106"/>
                          <a:pt x="45" y="106"/>
                          <a:pt x="45" y="106"/>
                        </a:cubicBezTo>
                        <a:cubicBezTo>
                          <a:pt x="45" y="104"/>
                          <a:pt x="46" y="104"/>
                          <a:pt x="46" y="103"/>
                        </a:cubicBezTo>
                        <a:cubicBezTo>
                          <a:pt x="46" y="102"/>
                          <a:pt x="46" y="102"/>
                          <a:pt x="47" y="102"/>
                        </a:cubicBezTo>
                        <a:cubicBezTo>
                          <a:pt x="47" y="102"/>
                          <a:pt x="55" y="102"/>
                          <a:pt x="55" y="102"/>
                        </a:cubicBezTo>
                        <a:cubicBezTo>
                          <a:pt x="56" y="102"/>
                          <a:pt x="56" y="102"/>
                          <a:pt x="56" y="102"/>
                        </a:cubicBezTo>
                        <a:cubicBezTo>
                          <a:pt x="56" y="103"/>
                          <a:pt x="56" y="103"/>
                          <a:pt x="56" y="103"/>
                        </a:cubicBezTo>
                        <a:cubicBezTo>
                          <a:pt x="57" y="104"/>
                          <a:pt x="56" y="104"/>
                          <a:pt x="57" y="104"/>
                        </a:cubicBezTo>
                        <a:cubicBezTo>
                          <a:pt x="57" y="104"/>
                          <a:pt x="57" y="104"/>
                          <a:pt x="57" y="104"/>
                        </a:cubicBezTo>
                        <a:cubicBezTo>
                          <a:pt x="58" y="102"/>
                          <a:pt x="59" y="96"/>
                          <a:pt x="60" y="95"/>
                        </a:cubicBezTo>
                        <a:cubicBezTo>
                          <a:pt x="60" y="94"/>
                          <a:pt x="60" y="94"/>
                          <a:pt x="60" y="93"/>
                        </a:cubicBezTo>
                        <a:cubicBezTo>
                          <a:pt x="60" y="92"/>
                          <a:pt x="59" y="91"/>
                          <a:pt x="61" y="88"/>
                        </a:cubicBezTo>
                        <a:cubicBezTo>
                          <a:pt x="64" y="84"/>
                          <a:pt x="63" y="83"/>
                          <a:pt x="64" y="82"/>
                        </a:cubicBezTo>
                        <a:cubicBezTo>
                          <a:pt x="67" y="82"/>
                          <a:pt x="73" y="81"/>
                          <a:pt x="75" y="80"/>
                        </a:cubicBezTo>
                        <a:cubicBezTo>
                          <a:pt x="79" y="79"/>
                          <a:pt x="82" y="80"/>
                          <a:pt x="84" y="79"/>
                        </a:cubicBezTo>
                        <a:cubicBezTo>
                          <a:pt x="85" y="79"/>
                          <a:pt x="85" y="79"/>
                          <a:pt x="85" y="80"/>
                        </a:cubicBezTo>
                        <a:cubicBezTo>
                          <a:pt x="86" y="80"/>
                          <a:pt x="92" y="84"/>
                          <a:pt x="92" y="84"/>
                        </a:cubicBezTo>
                        <a:cubicBezTo>
                          <a:pt x="92" y="84"/>
                          <a:pt x="93" y="86"/>
                          <a:pt x="92" y="87"/>
                        </a:cubicBezTo>
                        <a:cubicBezTo>
                          <a:pt x="92" y="87"/>
                          <a:pt x="92" y="87"/>
                          <a:pt x="92" y="87"/>
                        </a:cubicBezTo>
                        <a:cubicBezTo>
                          <a:pt x="92" y="87"/>
                          <a:pt x="92" y="87"/>
                          <a:pt x="92" y="87"/>
                        </a:cubicBezTo>
                        <a:cubicBezTo>
                          <a:pt x="94" y="85"/>
                          <a:pt x="95" y="86"/>
                          <a:pt x="95" y="85"/>
                        </a:cubicBezTo>
                        <a:cubicBezTo>
                          <a:pt x="95" y="85"/>
                          <a:pt x="95" y="85"/>
                          <a:pt x="93" y="84"/>
                        </a:cubicBezTo>
                        <a:cubicBezTo>
                          <a:pt x="93" y="83"/>
                          <a:pt x="93" y="83"/>
                          <a:pt x="95" y="79"/>
                        </a:cubicBezTo>
                        <a:cubicBezTo>
                          <a:pt x="96" y="77"/>
                          <a:pt x="96" y="78"/>
                          <a:pt x="96" y="77"/>
                        </a:cubicBezTo>
                        <a:cubicBezTo>
                          <a:pt x="96" y="76"/>
                          <a:pt x="95" y="77"/>
                          <a:pt x="96" y="74"/>
                        </a:cubicBezTo>
                        <a:cubicBezTo>
                          <a:pt x="97" y="71"/>
                          <a:pt x="97" y="71"/>
                          <a:pt x="98" y="71"/>
                        </a:cubicBezTo>
                        <a:cubicBezTo>
                          <a:pt x="98" y="71"/>
                          <a:pt x="98" y="70"/>
                          <a:pt x="98" y="7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4" name="Freeform 3536"/>
                  <p:cNvSpPr>
                    <a:spLocks/>
                  </p:cNvSpPr>
                  <p:nvPr/>
                </p:nvSpPr>
                <p:spPr bwMode="auto">
                  <a:xfrm>
                    <a:off x="2487613" y="4456113"/>
                    <a:ext cx="134938" cy="150812"/>
                  </a:xfrm>
                  <a:custGeom>
                    <a:avLst/>
                    <a:gdLst>
                      <a:gd name="T0" fmla="*/ 6 w 47"/>
                      <a:gd name="T1" fmla="*/ 43 h 53"/>
                      <a:gd name="T2" fmla="*/ 3 w 47"/>
                      <a:gd name="T3" fmla="*/ 45 h 53"/>
                      <a:gd name="T4" fmla="*/ 4 w 47"/>
                      <a:gd name="T5" fmla="*/ 47 h 53"/>
                      <a:gd name="T6" fmla="*/ 7 w 47"/>
                      <a:gd name="T7" fmla="*/ 47 h 53"/>
                      <a:gd name="T8" fmla="*/ 12 w 47"/>
                      <a:gd name="T9" fmla="*/ 49 h 53"/>
                      <a:gd name="T10" fmla="*/ 14 w 47"/>
                      <a:gd name="T11" fmla="*/ 52 h 53"/>
                      <a:gd name="T12" fmla="*/ 17 w 47"/>
                      <a:gd name="T13" fmla="*/ 50 h 53"/>
                      <a:gd name="T14" fmla="*/ 18 w 47"/>
                      <a:gd name="T15" fmla="*/ 47 h 53"/>
                      <a:gd name="T16" fmla="*/ 20 w 47"/>
                      <a:gd name="T17" fmla="*/ 42 h 53"/>
                      <a:gd name="T18" fmla="*/ 21 w 47"/>
                      <a:gd name="T19" fmla="*/ 39 h 53"/>
                      <a:gd name="T20" fmla="*/ 24 w 47"/>
                      <a:gd name="T21" fmla="*/ 37 h 53"/>
                      <a:gd name="T22" fmla="*/ 40 w 47"/>
                      <a:gd name="T23" fmla="*/ 28 h 53"/>
                      <a:gd name="T24" fmla="*/ 45 w 47"/>
                      <a:gd name="T25" fmla="*/ 20 h 53"/>
                      <a:gd name="T26" fmla="*/ 46 w 47"/>
                      <a:gd name="T27" fmla="*/ 17 h 53"/>
                      <a:gd name="T28" fmla="*/ 43 w 47"/>
                      <a:gd name="T29" fmla="*/ 13 h 53"/>
                      <a:gd name="T30" fmla="*/ 42 w 47"/>
                      <a:gd name="T31" fmla="*/ 12 h 53"/>
                      <a:gd name="T32" fmla="*/ 37 w 47"/>
                      <a:gd name="T33" fmla="*/ 9 h 53"/>
                      <a:gd name="T34" fmla="*/ 35 w 47"/>
                      <a:gd name="T35" fmla="*/ 10 h 53"/>
                      <a:gd name="T36" fmla="*/ 31 w 47"/>
                      <a:gd name="T37" fmla="*/ 10 h 53"/>
                      <a:gd name="T38" fmla="*/ 28 w 47"/>
                      <a:gd name="T39" fmla="*/ 7 h 53"/>
                      <a:gd name="T40" fmla="*/ 22 w 47"/>
                      <a:gd name="T41" fmla="*/ 4 h 53"/>
                      <a:gd name="T42" fmla="*/ 20 w 47"/>
                      <a:gd name="T43" fmla="*/ 3 h 53"/>
                      <a:gd name="T44" fmla="*/ 17 w 47"/>
                      <a:gd name="T45" fmla="*/ 0 h 53"/>
                      <a:gd name="T46" fmla="*/ 17 w 47"/>
                      <a:gd name="T47" fmla="*/ 1 h 53"/>
                      <a:gd name="T48" fmla="*/ 16 w 47"/>
                      <a:gd name="T49" fmla="*/ 1 h 53"/>
                      <a:gd name="T50" fmla="*/ 16 w 47"/>
                      <a:gd name="T51" fmla="*/ 2 h 53"/>
                      <a:gd name="T52" fmla="*/ 15 w 47"/>
                      <a:gd name="T53" fmla="*/ 3 h 53"/>
                      <a:gd name="T54" fmla="*/ 12 w 47"/>
                      <a:gd name="T55" fmla="*/ 3 h 53"/>
                      <a:gd name="T56" fmla="*/ 10 w 47"/>
                      <a:gd name="T57" fmla="*/ 4 h 53"/>
                      <a:gd name="T58" fmla="*/ 9 w 47"/>
                      <a:gd name="T59" fmla="*/ 5 h 53"/>
                      <a:gd name="T60" fmla="*/ 8 w 47"/>
                      <a:gd name="T61" fmla="*/ 5 h 53"/>
                      <a:gd name="T62" fmla="*/ 7 w 47"/>
                      <a:gd name="T63" fmla="*/ 5 h 53"/>
                      <a:gd name="T64" fmla="*/ 7 w 47"/>
                      <a:gd name="T65" fmla="*/ 7 h 53"/>
                      <a:gd name="T66" fmla="*/ 7 w 47"/>
                      <a:gd name="T67" fmla="*/ 9 h 53"/>
                      <a:gd name="T68" fmla="*/ 8 w 47"/>
                      <a:gd name="T69" fmla="*/ 10 h 53"/>
                      <a:gd name="T70" fmla="*/ 7 w 47"/>
                      <a:gd name="T71" fmla="*/ 11 h 53"/>
                      <a:gd name="T72" fmla="*/ 6 w 47"/>
                      <a:gd name="T73" fmla="*/ 13 h 53"/>
                      <a:gd name="T74" fmla="*/ 5 w 47"/>
                      <a:gd name="T75" fmla="*/ 14 h 53"/>
                      <a:gd name="T76" fmla="*/ 4 w 47"/>
                      <a:gd name="T77" fmla="*/ 16 h 53"/>
                      <a:gd name="T78" fmla="*/ 4 w 47"/>
                      <a:gd name="T79" fmla="*/ 18 h 53"/>
                      <a:gd name="T80" fmla="*/ 3 w 47"/>
                      <a:gd name="T81" fmla="*/ 19 h 53"/>
                      <a:gd name="T82" fmla="*/ 1 w 47"/>
                      <a:gd name="T83" fmla="*/ 20 h 53"/>
                      <a:gd name="T84" fmla="*/ 1 w 47"/>
                      <a:gd name="T85" fmla="*/ 21 h 53"/>
                      <a:gd name="T86" fmla="*/ 2 w 47"/>
                      <a:gd name="T87" fmla="*/ 23 h 53"/>
                      <a:gd name="T88" fmla="*/ 2 w 47"/>
                      <a:gd name="T89" fmla="*/ 24 h 53"/>
                      <a:gd name="T90" fmla="*/ 2 w 47"/>
                      <a:gd name="T91" fmla="*/ 26 h 53"/>
                      <a:gd name="T92" fmla="*/ 1 w 47"/>
                      <a:gd name="T93" fmla="*/ 30 h 53"/>
                      <a:gd name="T94" fmla="*/ 7 w 47"/>
                      <a:gd name="T95" fmla="*/ 33 h 53"/>
                      <a:gd name="T96" fmla="*/ 6 w 47"/>
                      <a:gd name="T97" fmla="*/ 36 h 53"/>
                      <a:gd name="T98" fmla="*/ 9 w 47"/>
                      <a:gd name="T99" fmla="*/ 34 h 53"/>
                      <a:gd name="T100" fmla="*/ 7 w 47"/>
                      <a:gd name="T101" fmla="*/ 38 h 53"/>
                      <a:gd name="T102" fmla="*/ 5 w 47"/>
                      <a:gd name="T103"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 h="53">
                        <a:moveTo>
                          <a:pt x="5" y="40"/>
                        </a:moveTo>
                        <a:cubicBezTo>
                          <a:pt x="6" y="40"/>
                          <a:pt x="5" y="41"/>
                          <a:pt x="6" y="41"/>
                        </a:cubicBezTo>
                        <a:cubicBezTo>
                          <a:pt x="6" y="41"/>
                          <a:pt x="5" y="42"/>
                          <a:pt x="6" y="43"/>
                        </a:cubicBezTo>
                        <a:cubicBezTo>
                          <a:pt x="6" y="43"/>
                          <a:pt x="6" y="44"/>
                          <a:pt x="6" y="44"/>
                        </a:cubicBezTo>
                        <a:cubicBezTo>
                          <a:pt x="5" y="44"/>
                          <a:pt x="5" y="45"/>
                          <a:pt x="4" y="44"/>
                        </a:cubicBezTo>
                        <a:cubicBezTo>
                          <a:pt x="4" y="44"/>
                          <a:pt x="3" y="45"/>
                          <a:pt x="3" y="45"/>
                        </a:cubicBezTo>
                        <a:cubicBezTo>
                          <a:pt x="4" y="46"/>
                          <a:pt x="3" y="46"/>
                          <a:pt x="4" y="46"/>
                        </a:cubicBezTo>
                        <a:cubicBezTo>
                          <a:pt x="4" y="46"/>
                          <a:pt x="4" y="46"/>
                          <a:pt x="5" y="46"/>
                        </a:cubicBezTo>
                        <a:cubicBezTo>
                          <a:pt x="5" y="46"/>
                          <a:pt x="5" y="46"/>
                          <a:pt x="4" y="47"/>
                        </a:cubicBezTo>
                        <a:cubicBezTo>
                          <a:pt x="3" y="47"/>
                          <a:pt x="3" y="48"/>
                          <a:pt x="3" y="48"/>
                        </a:cubicBezTo>
                        <a:cubicBezTo>
                          <a:pt x="4" y="48"/>
                          <a:pt x="4" y="49"/>
                          <a:pt x="5" y="48"/>
                        </a:cubicBezTo>
                        <a:cubicBezTo>
                          <a:pt x="6" y="47"/>
                          <a:pt x="6" y="46"/>
                          <a:pt x="7" y="47"/>
                        </a:cubicBezTo>
                        <a:cubicBezTo>
                          <a:pt x="8" y="48"/>
                          <a:pt x="8" y="47"/>
                          <a:pt x="9" y="48"/>
                        </a:cubicBezTo>
                        <a:cubicBezTo>
                          <a:pt x="9" y="49"/>
                          <a:pt x="10" y="47"/>
                          <a:pt x="11" y="48"/>
                        </a:cubicBezTo>
                        <a:cubicBezTo>
                          <a:pt x="11" y="49"/>
                          <a:pt x="11" y="48"/>
                          <a:pt x="12" y="49"/>
                        </a:cubicBezTo>
                        <a:cubicBezTo>
                          <a:pt x="12" y="49"/>
                          <a:pt x="11" y="49"/>
                          <a:pt x="11" y="50"/>
                        </a:cubicBezTo>
                        <a:cubicBezTo>
                          <a:pt x="12" y="50"/>
                          <a:pt x="11" y="50"/>
                          <a:pt x="12" y="51"/>
                        </a:cubicBezTo>
                        <a:cubicBezTo>
                          <a:pt x="13" y="52"/>
                          <a:pt x="13" y="52"/>
                          <a:pt x="14" y="52"/>
                        </a:cubicBezTo>
                        <a:cubicBezTo>
                          <a:pt x="15" y="52"/>
                          <a:pt x="15" y="53"/>
                          <a:pt x="15" y="53"/>
                        </a:cubicBezTo>
                        <a:cubicBezTo>
                          <a:pt x="16" y="53"/>
                          <a:pt x="15" y="52"/>
                          <a:pt x="16" y="52"/>
                        </a:cubicBezTo>
                        <a:cubicBezTo>
                          <a:pt x="17" y="51"/>
                          <a:pt x="16" y="51"/>
                          <a:pt x="17" y="50"/>
                        </a:cubicBezTo>
                        <a:cubicBezTo>
                          <a:pt x="17" y="50"/>
                          <a:pt x="17" y="50"/>
                          <a:pt x="18" y="49"/>
                        </a:cubicBezTo>
                        <a:cubicBezTo>
                          <a:pt x="18" y="49"/>
                          <a:pt x="18" y="49"/>
                          <a:pt x="19" y="48"/>
                        </a:cubicBezTo>
                        <a:cubicBezTo>
                          <a:pt x="19" y="47"/>
                          <a:pt x="18" y="48"/>
                          <a:pt x="18" y="47"/>
                        </a:cubicBezTo>
                        <a:cubicBezTo>
                          <a:pt x="19" y="47"/>
                          <a:pt x="19" y="46"/>
                          <a:pt x="19" y="44"/>
                        </a:cubicBezTo>
                        <a:cubicBezTo>
                          <a:pt x="19" y="43"/>
                          <a:pt x="20" y="45"/>
                          <a:pt x="20" y="43"/>
                        </a:cubicBezTo>
                        <a:cubicBezTo>
                          <a:pt x="20" y="42"/>
                          <a:pt x="21" y="43"/>
                          <a:pt x="20" y="42"/>
                        </a:cubicBezTo>
                        <a:cubicBezTo>
                          <a:pt x="20" y="42"/>
                          <a:pt x="21" y="42"/>
                          <a:pt x="21" y="41"/>
                        </a:cubicBezTo>
                        <a:cubicBezTo>
                          <a:pt x="20" y="41"/>
                          <a:pt x="21" y="40"/>
                          <a:pt x="21" y="40"/>
                        </a:cubicBezTo>
                        <a:cubicBezTo>
                          <a:pt x="21" y="39"/>
                          <a:pt x="21" y="39"/>
                          <a:pt x="21" y="39"/>
                        </a:cubicBezTo>
                        <a:cubicBezTo>
                          <a:pt x="23" y="39"/>
                          <a:pt x="21" y="41"/>
                          <a:pt x="22" y="40"/>
                        </a:cubicBezTo>
                        <a:cubicBezTo>
                          <a:pt x="23" y="40"/>
                          <a:pt x="23" y="40"/>
                          <a:pt x="23" y="39"/>
                        </a:cubicBezTo>
                        <a:cubicBezTo>
                          <a:pt x="22" y="39"/>
                          <a:pt x="23" y="38"/>
                          <a:pt x="24" y="37"/>
                        </a:cubicBezTo>
                        <a:cubicBezTo>
                          <a:pt x="24" y="37"/>
                          <a:pt x="24" y="36"/>
                          <a:pt x="25" y="36"/>
                        </a:cubicBezTo>
                        <a:cubicBezTo>
                          <a:pt x="26" y="36"/>
                          <a:pt x="32" y="33"/>
                          <a:pt x="34" y="33"/>
                        </a:cubicBezTo>
                        <a:cubicBezTo>
                          <a:pt x="35" y="32"/>
                          <a:pt x="38" y="30"/>
                          <a:pt x="40" y="28"/>
                        </a:cubicBezTo>
                        <a:cubicBezTo>
                          <a:pt x="41" y="28"/>
                          <a:pt x="44" y="24"/>
                          <a:pt x="44" y="24"/>
                        </a:cubicBezTo>
                        <a:cubicBezTo>
                          <a:pt x="44" y="22"/>
                          <a:pt x="44" y="22"/>
                          <a:pt x="44" y="20"/>
                        </a:cubicBezTo>
                        <a:cubicBezTo>
                          <a:pt x="44" y="20"/>
                          <a:pt x="44" y="20"/>
                          <a:pt x="45" y="20"/>
                        </a:cubicBezTo>
                        <a:cubicBezTo>
                          <a:pt x="45" y="20"/>
                          <a:pt x="45" y="20"/>
                          <a:pt x="45" y="20"/>
                        </a:cubicBezTo>
                        <a:cubicBezTo>
                          <a:pt x="46" y="20"/>
                          <a:pt x="46" y="20"/>
                          <a:pt x="46" y="20"/>
                        </a:cubicBezTo>
                        <a:cubicBezTo>
                          <a:pt x="47" y="19"/>
                          <a:pt x="45" y="19"/>
                          <a:pt x="46" y="17"/>
                        </a:cubicBezTo>
                        <a:cubicBezTo>
                          <a:pt x="46" y="16"/>
                          <a:pt x="44" y="16"/>
                          <a:pt x="44" y="15"/>
                        </a:cubicBezTo>
                        <a:cubicBezTo>
                          <a:pt x="44" y="13"/>
                          <a:pt x="42" y="14"/>
                          <a:pt x="42" y="13"/>
                        </a:cubicBezTo>
                        <a:cubicBezTo>
                          <a:pt x="42" y="13"/>
                          <a:pt x="43" y="13"/>
                          <a:pt x="43" y="13"/>
                        </a:cubicBezTo>
                        <a:cubicBezTo>
                          <a:pt x="44" y="14"/>
                          <a:pt x="45" y="13"/>
                          <a:pt x="45" y="13"/>
                        </a:cubicBezTo>
                        <a:cubicBezTo>
                          <a:pt x="44" y="13"/>
                          <a:pt x="43" y="12"/>
                          <a:pt x="43" y="12"/>
                        </a:cubicBezTo>
                        <a:cubicBezTo>
                          <a:pt x="43" y="12"/>
                          <a:pt x="43" y="12"/>
                          <a:pt x="42" y="12"/>
                        </a:cubicBezTo>
                        <a:cubicBezTo>
                          <a:pt x="41" y="12"/>
                          <a:pt x="40" y="11"/>
                          <a:pt x="39" y="10"/>
                        </a:cubicBezTo>
                        <a:cubicBezTo>
                          <a:pt x="38" y="10"/>
                          <a:pt x="39" y="9"/>
                          <a:pt x="39" y="9"/>
                        </a:cubicBezTo>
                        <a:cubicBezTo>
                          <a:pt x="37" y="9"/>
                          <a:pt x="38" y="9"/>
                          <a:pt x="37" y="9"/>
                        </a:cubicBezTo>
                        <a:cubicBezTo>
                          <a:pt x="37" y="9"/>
                          <a:pt x="38" y="9"/>
                          <a:pt x="37" y="9"/>
                        </a:cubicBezTo>
                        <a:cubicBezTo>
                          <a:pt x="36" y="9"/>
                          <a:pt x="37" y="10"/>
                          <a:pt x="36" y="10"/>
                        </a:cubicBezTo>
                        <a:cubicBezTo>
                          <a:pt x="36" y="10"/>
                          <a:pt x="36" y="11"/>
                          <a:pt x="35" y="10"/>
                        </a:cubicBezTo>
                        <a:cubicBezTo>
                          <a:pt x="34" y="10"/>
                          <a:pt x="35" y="10"/>
                          <a:pt x="33" y="10"/>
                        </a:cubicBezTo>
                        <a:cubicBezTo>
                          <a:pt x="33" y="10"/>
                          <a:pt x="33" y="11"/>
                          <a:pt x="33" y="10"/>
                        </a:cubicBezTo>
                        <a:cubicBezTo>
                          <a:pt x="32" y="10"/>
                          <a:pt x="32" y="10"/>
                          <a:pt x="31" y="10"/>
                        </a:cubicBezTo>
                        <a:cubicBezTo>
                          <a:pt x="31" y="9"/>
                          <a:pt x="31" y="10"/>
                          <a:pt x="29" y="9"/>
                        </a:cubicBezTo>
                        <a:cubicBezTo>
                          <a:pt x="28" y="9"/>
                          <a:pt x="28" y="9"/>
                          <a:pt x="28" y="8"/>
                        </a:cubicBezTo>
                        <a:cubicBezTo>
                          <a:pt x="28" y="7"/>
                          <a:pt x="28" y="7"/>
                          <a:pt x="28" y="7"/>
                        </a:cubicBezTo>
                        <a:cubicBezTo>
                          <a:pt x="27" y="7"/>
                          <a:pt x="27" y="7"/>
                          <a:pt x="26" y="6"/>
                        </a:cubicBezTo>
                        <a:cubicBezTo>
                          <a:pt x="26" y="5"/>
                          <a:pt x="25" y="6"/>
                          <a:pt x="25" y="5"/>
                        </a:cubicBezTo>
                        <a:cubicBezTo>
                          <a:pt x="24" y="5"/>
                          <a:pt x="23" y="5"/>
                          <a:pt x="22" y="4"/>
                        </a:cubicBezTo>
                        <a:cubicBezTo>
                          <a:pt x="21" y="4"/>
                          <a:pt x="22" y="4"/>
                          <a:pt x="22" y="3"/>
                        </a:cubicBezTo>
                        <a:cubicBezTo>
                          <a:pt x="21" y="3"/>
                          <a:pt x="21" y="3"/>
                          <a:pt x="21" y="3"/>
                        </a:cubicBezTo>
                        <a:cubicBezTo>
                          <a:pt x="21" y="3"/>
                          <a:pt x="20" y="3"/>
                          <a:pt x="20" y="3"/>
                        </a:cubicBezTo>
                        <a:cubicBezTo>
                          <a:pt x="20" y="2"/>
                          <a:pt x="19" y="3"/>
                          <a:pt x="19" y="2"/>
                        </a:cubicBezTo>
                        <a:cubicBezTo>
                          <a:pt x="19" y="2"/>
                          <a:pt x="18" y="2"/>
                          <a:pt x="18" y="2"/>
                        </a:cubicBezTo>
                        <a:cubicBezTo>
                          <a:pt x="18" y="1"/>
                          <a:pt x="17" y="1"/>
                          <a:pt x="17" y="0"/>
                        </a:cubicBezTo>
                        <a:cubicBezTo>
                          <a:pt x="17" y="0"/>
                          <a:pt x="17" y="0"/>
                          <a:pt x="17" y="0"/>
                        </a:cubicBezTo>
                        <a:cubicBezTo>
                          <a:pt x="17" y="1"/>
                          <a:pt x="17" y="1"/>
                          <a:pt x="17" y="1"/>
                        </a:cubicBezTo>
                        <a:cubicBezTo>
                          <a:pt x="17" y="1"/>
                          <a:pt x="17" y="1"/>
                          <a:pt x="17" y="1"/>
                        </a:cubicBezTo>
                        <a:cubicBezTo>
                          <a:pt x="17" y="1"/>
                          <a:pt x="16" y="1"/>
                          <a:pt x="16" y="1"/>
                        </a:cubicBezTo>
                        <a:cubicBezTo>
                          <a:pt x="16" y="1"/>
                          <a:pt x="16" y="1"/>
                          <a:pt x="16" y="1"/>
                        </a:cubicBezTo>
                        <a:cubicBezTo>
                          <a:pt x="16" y="1"/>
                          <a:pt x="16" y="1"/>
                          <a:pt x="16" y="1"/>
                        </a:cubicBezTo>
                        <a:cubicBezTo>
                          <a:pt x="16" y="1"/>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3"/>
                          <a:pt x="15" y="3"/>
                          <a:pt x="15" y="3"/>
                        </a:cubicBezTo>
                        <a:cubicBezTo>
                          <a:pt x="14" y="3"/>
                          <a:pt x="14" y="3"/>
                          <a:pt x="14" y="3"/>
                        </a:cubicBezTo>
                        <a:cubicBezTo>
                          <a:pt x="14" y="3"/>
                          <a:pt x="13" y="3"/>
                          <a:pt x="13" y="3"/>
                        </a:cubicBezTo>
                        <a:cubicBezTo>
                          <a:pt x="13" y="3"/>
                          <a:pt x="13" y="3"/>
                          <a:pt x="12" y="3"/>
                        </a:cubicBezTo>
                        <a:cubicBezTo>
                          <a:pt x="12" y="3"/>
                          <a:pt x="12" y="3"/>
                          <a:pt x="12" y="3"/>
                        </a:cubicBezTo>
                        <a:cubicBezTo>
                          <a:pt x="12" y="4"/>
                          <a:pt x="11" y="4"/>
                          <a:pt x="11" y="4"/>
                        </a:cubicBezTo>
                        <a:cubicBezTo>
                          <a:pt x="11" y="4"/>
                          <a:pt x="11" y="4"/>
                          <a:pt x="10" y="4"/>
                        </a:cubicBezTo>
                        <a:cubicBezTo>
                          <a:pt x="10" y="4"/>
                          <a:pt x="10" y="4"/>
                          <a:pt x="10" y="4"/>
                        </a:cubicBezTo>
                        <a:cubicBezTo>
                          <a:pt x="10" y="4"/>
                          <a:pt x="10" y="4"/>
                          <a:pt x="10" y="4"/>
                        </a:cubicBezTo>
                        <a:cubicBezTo>
                          <a:pt x="10" y="4"/>
                          <a:pt x="10" y="4"/>
                          <a:pt x="9" y="5"/>
                        </a:cubicBezTo>
                        <a:cubicBezTo>
                          <a:pt x="9" y="5"/>
                          <a:pt x="9" y="5"/>
                          <a:pt x="9" y="5"/>
                        </a:cubicBezTo>
                        <a:cubicBezTo>
                          <a:pt x="9" y="5"/>
                          <a:pt x="9" y="5"/>
                          <a:pt x="9" y="5"/>
                        </a:cubicBezTo>
                        <a:cubicBezTo>
                          <a:pt x="9" y="5"/>
                          <a:pt x="8" y="5"/>
                          <a:pt x="8" y="5"/>
                        </a:cubicBezTo>
                        <a:cubicBezTo>
                          <a:pt x="8" y="5"/>
                          <a:pt x="9" y="5"/>
                          <a:pt x="8" y="5"/>
                        </a:cubicBezTo>
                        <a:cubicBezTo>
                          <a:pt x="8" y="5"/>
                          <a:pt x="8" y="5"/>
                          <a:pt x="8" y="5"/>
                        </a:cubicBezTo>
                        <a:cubicBezTo>
                          <a:pt x="8" y="5"/>
                          <a:pt x="7" y="5"/>
                          <a:pt x="7" y="5"/>
                        </a:cubicBezTo>
                        <a:cubicBezTo>
                          <a:pt x="7" y="6"/>
                          <a:pt x="7" y="6"/>
                          <a:pt x="7" y="6"/>
                        </a:cubicBezTo>
                        <a:cubicBezTo>
                          <a:pt x="7" y="6"/>
                          <a:pt x="7" y="6"/>
                          <a:pt x="7" y="6"/>
                        </a:cubicBezTo>
                        <a:cubicBezTo>
                          <a:pt x="7" y="6"/>
                          <a:pt x="7" y="7"/>
                          <a:pt x="7" y="7"/>
                        </a:cubicBezTo>
                        <a:cubicBezTo>
                          <a:pt x="8" y="7"/>
                          <a:pt x="8" y="7"/>
                          <a:pt x="8" y="7"/>
                        </a:cubicBezTo>
                        <a:cubicBezTo>
                          <a:pt x="8" y="8"/>
                          <a:pt x="8" y="8"/>
                          <a:pt x="7" y="8"/>
                        </a:cubicBezTo>
                        <a:cubicBezTo>
                          <a:pt x="7" y="8"/>
                          <a:pt x="7" y="8"/>
                          <a:pt x="7" y="9"/>
                        </a:cubicBezTo>
                        <a:cubicBezTo>
                          <a:pt x="7" y="9"/>
                          <a:pt x="7" y="9"/>
                          <a:pt x="7" y="9"/>
                        </a:cubicBezTo>
                        <a:cubicBezTo>
                          <a:pt x="8" y="9"/>
                          <a:pt x="8" y="9"/>
                          <a:pt x="8" y="10"/>
                        </a:cubicBezTo>
                        <a:cubicBezTo>
                          <a:pt x="7" y="10"/>
                          <a:pt x="7" y="10"/>
                          <a:pt x="8" y="10"/>
                        </a:cubicBezTo>
                        <a:cubicBezTo>
                          <a:pt x="8" y="10"/>
                          <a:pt x="8" y="10"/>
                          <a:pt x="8" y="11"/>
                        </a:cubicBezTo>
                        <a:cubicBezTo>
                          <a:pt x="7" y="11"/>
                          <a:pt x="7" y="11"/>
                          <a:pt x="7" y="11"/>
                        </a:cubicBezTo>
                        <a:cubicBezTo>
                          <a:pt x="8" y="11"/>
                          <a:pt x="8" y="11"/>
                          <a:pt x="7" y="11"/>
                        </a:cubicBezTo>
                        <a:cubicBezTo>
                          <a:pt x="7" y="11"/>
                          <a:pt x="7" y="12"/>
                          <a:pt x="7" y="12"/>
                        </a:cubicBezTo>
                        <a:cubicBezTo>
                          <a:pt x="7" y="12"/>
                          <a:pt x="7" y="12"/>
                          <a:pt x="7" y="12"/>
                        </a:cubicBezTo>
                        <a:cubicBezTo>
                          <a:pt x="6" y="12"/>
                          <a:pt x="6" y="12"/>
                          <a:pt x="6" y="13"/>
                        </a:cubicBezTo>
                        <a:cubicBezTo>
                          <a:pt x="6" y="13"/>
                          <a:pt x="6" y="13"/>
                          <a:pt x="6" y="13"/>
                        </a:cubicBezTo>
                        <a:cubicBezTo>
                          <a:pt x="5" y="13"/>
                          <a:pt x="5" y="13"/>
                          <a:pt x="5" y="13"/>
                        </a:cubicBezTo>
                        <a:cubicBezTo>
                          <a:pt x="5" y="14"/>
                          <a:pt x="5" y="14"/>
                          <a:pt x="5" y="14"/>
                        </a:cubicBezTo>
                        <a:cubicBezTo>
                          <a:pt x="5" y="14"/>
                          <a:pt x="5" y="14"/>
                          <a:pt x="4" y="15"/>
                        </a:cubicBezTo>
                        <a:cubicBezTo>
                          <a:pt x="4" y="15"/>
                          <a:pt x="4" y="15"/>
                          <a:pt x="4" y="15"/>
                        </a:cubicBezTo>
                        <a:cubicBezTo>
                          <a:pt x="4" y="15"/>
                          <a:pt x="4" y="16"/>
                          <a:pt x="4" y="16"/>
                        </a:cubicBezTo>
                        <a:cubicBezTo>
                          <a:pt x="4" y="16"/>
                          <a:pt x="4" y="17"/>
                          <a:pt x="4" y="17"/>
                        </a:cubicBezTo>
                        <a:cubicBezTo>
                          <a:pt x="4" y="17"/>
                          <a:pt x="4" y="17"/>
                          <a:pt x="4" y="18"/>
                        </a:cubicBezTo>
                        <a:cubicBezTo>
                          <a:pt x="4" y="18"/>
                          <a:pt x="4" y="18"/>
                          <a:pt x="4" y="18"/>
                        </a:cubicBezTo>
                        <a:cubicBezTo>
                          <a:pt x="4" y="18"/>
                          <a:pt x="4" y="19"/>
                          <a:pt x="4" y="19"/>
                        </a:cubicBezTo>
                        <a:cubicBezTo>
                          <a:pt x="3" y="19"/>
                          <a:pt x="3" y="19"/>
                          <a:pt x="3" y="19"/>
                        </a:cubicBezTo>
                        <a:cubicBezTo>
                          <a:pt x="3" y="19"/>
                          <a:pt x="3" y="19"/>
                          <a:pt x="3" y="19"/>
                        </a:cubicBezTo>
                        <a:cubicBezTo>
                          <a:pt x="3" y="19"/>
                          <a:pt x="3" y="19"/>
                          <a:pt x="3" y="19"/>
                        </a:cubicBezTo>
                        <a:cubicBezTo>
                          <a:pt x="2" y="19"/>
                          <a:pt x="3" y="20"/>
                          <a:pt x="2" y="20"/>
                        </a:cubicBezTo>
                        <a:cubicBezTo>
                          <a:pt x="2" y="19"/>
                          <a:pt x="2" y="19"/>
                          <a:pt x="1" y="20"/>
                        </a:cubicBezTo>
                        <a:cubicBezTo>
                          <a:pt x="1" y="20"/>
                          <a:pt x="1" y="20"/>
                          <a:pt x="1" y="20"/>
                        </a:cubicBezTo>
                        <a:cubicBezTo>
                          <a:pt x="1" y="20"/>
                          <a:pt x="0" y="20"/>
                          <a:pt x="0" y="21"/>
                        </a:cubicBezTo>
                        <a:cubicBezTo>
                          <a:pt x="1" y="21"/>
                          <a:pt x="1" y="21"/>
                          <a:pt x="1" y="21"/>
                        </a:cubicBezTo>
                        <a:cubicBezTo>
                          <a:pt x="1" y="21"/>
                          <a:pt x="1" y="22"/>
                          <a:pt x="1" y="22"/>
                        </a:cubicBezTo>
                        <a:cubicBezTo>
                          <a:pt x="1" y="22"/>
                          <a:pt x="2" y="23"/>
                          <a:pt x="2" y="23"/>
                        </a:cubicBezTo>
                        <a:cubicBezTo>
                          <a:pt x="2" y="23"/>
                          <a:pt x="2" y="23"/>
                          <a:pt x="2" y="23"/>
                        </a:cubicBezTo>
                        <a:cubicBezTo>
                          <a:pt x="2" y="23"/>
                          <a:pt x="2" y="24"/>
                          <a:pt x="2" y="24"/>
                        </a:cubicBezTo>
                        <a:cubicBezTo>
                          <a:pt x="1" y="24"/>
                          <a:pt x="1" y="24"/>
                          <a:pt x="1" y="24"/>
                        </a:cubicBezTo>
                        <a:cubicBezTo>
                          <a:pt x="1" y="24"/>
                          <a:pt x="1" y="24"/>
                          <a:pt x="2" y="24"/>
                        </a:cubicBezTo>
                        <a:cubicBezTo>
                          <a:pt x="2" y="24"/>
                          <a:pt x="2" y="24"/>
                          <a:pt x="2" y="24"/>
                        </a:cubicBezTo>
                        <a:cubicBezTo>
                          <a:pt x="1" y="24"/>
                          <a:pt x="1" y="24"/>
                          <a:pt x="1" y="25"/>
                        </a:cubicBezTo>
                        <a:cubicBezTo>
                          <a:pt x="0" y="25"/>
                          <a:pt x="2" y="26"/>
                          <a:pt x="2" y="26"/>
                        </a:cubicBezTo>
                        <a:cubicBezTo>
                          <a:pt x="2" y="27"/>
                          <a:pt x="2" y="28"/>
                          <a:pt x="2" y="29"/>
                        </a:cubicBezTo>
                        <a:cubicBezTo>
                          <a:pt x="1" y="30"/>
                          <a:pt x="0" y="29"/>
                          <a:pt x="0" y="29"/>
                        </a:cubicBezTo>
                        <a:cubicBezTo>
                          <a:pt x="0" y="29"/>
                          <a:pt x="0" y="30"/>
                          <a:pt x="1" y="30"/>
                        </a:cubicBezTo>
                        <a:cubicBezTo>
                          <a:pt x="1" y="31"/>
                          <a:pt x="2" y="31"/>
                          <a:pt x="3" y="32"/>
                        </a:cubicBezTo>
                        <a:cubicBezTo>
                          <a:pt x="4" y="32"/>
                          <a:pt x="5" y="34"/>
                          <a:pt x="6" y="34"/>
                        </a:cubicBezTo>
                        <a:cubicBezTo>
                          <a:pt x="6" y="34"/>
                          <a:pt x="6" y="33"/>
                          <a:pt x="7" y="33"/>
                        </a:cubicBezTo>
                        <a:cubicBezTo>
                          <a:pt x="7" y="32"/>
                          <a:pt x="7" y="33"/>
                          <a:pt x="7" y="34"/>
                        </a:cubicBezTo>
                        <a:cubicBezTo>
                          <a:pt x="7" y="34"/>
                          <a:pt x="6" y="35"/>
                          <a:pt x="5" y="35"/>
                        </a:cubicBezTo>
                        <a:cubicBezTo>
                          <a:pt x="5" y="36"/>
                          <a:pt x="5" y="36"/>
                          <a:pt x="6" y="36"/>
                        </a:cubicBezTo>
                        <a:cubicBezTo>
                          <a:pt x="7" y="36"/>
                          <a:pt x="7" y="36"/>
                          <a:pt x="7" y="36"/>
                        </a:cubicBezTo>
                        <a:cubicBezTo>
                          <a:pt x="7" y="36"/>
                          <a:pt x="7" y="36"/>
                          <a:pt x="7" y="35"/>
                        </a:cubicBezTo>
                        <a:cubicBezTo>
                          <a:pt x="8" y="35"/>
                          <a:pt x="8" y="34"/>
                          <a:pt x="9" y="34"/>
                        </a:cubicBezTo>
                        <a:cubicBezTo>
                          <a:pt x="9" y="35"/>
                          <a:pt x="8" y="36"/>
                          <a:pt x="8" y="37"/>
                        </a:cubicBezTo>
                        <a:cubicBezTo>
                          <a:pt x="8" y="38"/>
                          <a:pt x="8" y="37"/>
                          <a:pt x="7" y="38"/>
                        </a:cubicBezTo>
                        <a:cubicBezTo>
                          <a:pt x="7" y="38"/>
                          <a:pt x="7" y="38"/>
                          <a:pt x="7" y="38"/>
                        </a:cubicBezTo>
                        <a:cubicBezTo>
                          <a:pt x="7" y="39"/>
                          <a:pt x="7" y="38"/>
                          <a:pt x="6" y="38"/>
                        </a:cubicBezTo>
                        <a:cubicBezTo>
                          <a:pt x="6" y="39"/>
                          <a:pt x="6" y="38"/>
                          <a:pt x="6" y="38"/>
                        </a:cubicBezTo>
                        <a:cubicBezTo>
                          <a:pt x="5" y="39"/>
                          <a:pt x="6" y="40"/>
                          <a:pt x="5" y="40"/>
                        </a:cubicBezTo>
                        <a:cubicBezTo>
                          <a:pt x="5" y="40"/>
                          <a:pt x="5" y="40"/>
                          <a:pt x="5" y="4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5" name="Freeform 3537"/>
                  <p:cNvSpPr>
                    <a:spLocks/>
                  </p:cNvSpPr>
                  <p:nvPr/>
                </p:nvSpPr>
                <p:spPr bwMode="auto">
                  <a:xfrm>
                    <a:off x="3089276" y="4357688"/>
                    <a:ext cx="69850" cy="85725"/>
                  </a:xfrm>
                  <a:custGeom>
                    <a:avLst/>
                    <a:gdLst>
                      <a:gd name="T0" fmla="*/ 24 w 24"/>
                      <a:gd name="T1" fmla="*/ 12 h 30"/>
                      <a:gd name="T2" fmla="*/ 23 w 24"/>
                      <a:gd name="T3" fmla="*/ 10 h 30"/>
                      <a:gd name="T4" fmla="*/ 22 w 24"/>
                      <a:gd name="T5" fmla="*/ 9 h 30"/>
                      <a:gd name="T6" fmla="*/ 22 w 24"/>
                      <a:gd name="T7" fmla="*/ 11 h 30"/>
                      <a:gd name="T8" fmla="*/ 21 w 24"/>
                      <a:gd name="T9" fmla="*/ 12 h 30"/>
                      <a:gd name="T10" fmla="*/ 21 w 24"/>
                      <a:gd name="T11" fmla="*/ 11 h 30"/>
                      <a:gd name="T12" fmla="*/ 21 w 24"/>
                      <a:gd name="T13" fmla="*/ 10 h 30"/>
                      <a:gd name="T14" fmla="*/ 21 w 24"/>
                      <a:gd name="T15" fmla="*/ 8 h 30"/>
                      <a:gd name="T16" fmla="*/ 20 w 24"/>
                      <a:gd name="T17" fmla="*/ 7 h 30"/>
                      <a:gd name="T18" fmla="*/ 19 w 24"/>
                      <a:gd name="T19" fmla="*/ 7 h 30"/>
                      <a:gd name="T20" fmla="*/ 19 w 24"/>
                      <a:gd name="T21" fmla="*/ 7 h 30"/>
                      <a:gd name="T22" fmla="*/ 17 w 24"/>
                      <a:gd name="T23" fmla="*/ 6 h 30"/>
                      <a:gd name="T24" fmla="*/ 16 w 24"/>
                      <a:gd name="T25" fmla="*/ 4 h 30"/>
                      <a:gd name="T26" fmla="*/ 13 w 24"/>
                      <a:gd name="T27" fmla="*/ 2 h 30"/>
                      <a:gd name="T28" fmla="*/ 11 w 24"/>
                      <a:gd name="T29" fmla="*/ 2 h 30"/>
                      <a:gd name="T30" fmla="*/ 11 w 24"/>
                      <a:gd name="T31" fmla="*/ 2 h 30"/>
                      <a:gd name="T32" fmla="*/ 8 w 24"/>
                      <a:gd name="T33" fmla="*/ 1 h 30"/>
                      <a:gd name="T34" fmla="*/ 6 w 24"/>
                      <a:gd name="T35" fmla="*/ 0 h 30"/>
                      <a:gd name="T36" fmla="*/ 6 w 24"/>
                      <a:gd name="T37" fmla="*/ 2 h 30"/>
                      <a:gd name="T38" fmla="*/ 5 w 24"/>
                      <a:gd name="T39" fmla="*/ 4 h 30"/>
                      <a:gd name="T40" fmla="*/ 3 w 24"/>
                      <a:gd name="T41" fmla="*/ 5 h 30"/>
                      <a:gd name="T42" fmla="*/ 2 w 24"/>
                      <a:gd name="T43" fmla="*/ 7 h 30"/>
                      <a:gd name="T44" fmla="*/ 2 w 24"/>
                      <a:gd name="T45" fmla="*/ 8 h 30"/>
                      <a:gd name="T46" fmla="*/ 2 w 24"/>
                      <a:gd name="T47" fmla="*/ 12 h 30"/>
                      <a:gd name="T48" fmla="*/ 3 w 24"/>
                      <a:gd name="T49" fmla="*/ 15 h 30"/>
                      <a:gd name="T50" fmla="*/ 5 w 24"/>
                      <a:gd name="T51" fmla="*/ 17 h 30"/>
                      <a:gd name="T52" fmla="*/ 5 w 24"/>
                      <a:gd name="T53" fmla="*/ 18 h 30"/>
                      <a:gd name="T54" fmla="*/ 4 w 24"/>
                      <a:gd name="T55" fmla="*/ 21 h 30"/>
                      <a:gd name="T56" fmla="*/ 4 w 24"/>
                      <a:gd name="T57" fmla="*/ 23 h 30"/>
                      <a:gd name="T58" fmla="*/ 3 w 24"/>
                      <a:gd name="T59" fmla="*/ 26 h 30"/>
                      <a:gd name="T60" fmla="*/ 1 w 24"/>
                      <a:gd name="T61" fmla="*/ 28 h 30"/>
                      <a:gd name="T62" fmla="*/ 0 w 24"/>
                      <a:gd name="T63" fmla="*/ 28 h 30"/>
                      <a:gd name="T64" fmla="*/ 1 w 24"/>
                      <a:gd name="T65" fmla="*/ 29 h 30"/>
                      <a:gd name="T66" fmla="*/ 4 w 24"/>
                      <a:gd name="T67" fmla="*/ 29 h 30"/>
                      <a:gd name="T68" fmla="*/ 6 w 24"/>
                      <a:gd name="T69" fmla="*/ 29 h 30"/>
                      <a:gd name="T70" fmla="*/ 8 w 24"/>
                      <a:gd name="T71" fmla="*/ 28 h 30"/>
                      <a:gd name="T72" fmla="*/ 11 w 24"/>
                      <a:gd name="T73" fmla="*/ 28 h 30"/>
                      <a:gd name="T74" fmla="*/ 11 w 24"/>
                      <a:gd name="T75" fmla="*/ 29 h 30"/>
                      <a:gd name="T76" fmla="*/ 14 w 24"/>
                      <a:gd name="T77" fmla="*/ 29 h 30"/>
                      <a:gd name="T78" fmla="*/ 17 w 24"/>
                      <a:gd name="T79" fmla="*/ 26 h 30"/>
                      <a:gd name="T80" fmla="*/ 18 w 24"/>
                      <a:gd name="T81" fmla="*/ 23 h 30"/>
                      <a:gd name="T82" fmla="*/ 20 w 24"/>
                      <a:gd name="T83" fmla="*/ 20 h 30"/>
                      <a:gd name="T84" fmla="*/ 22 w 24"/>
                      <a:gd name="T85" fmla="*/ 16 h 30"/>
                      <a:gd name="T86" fmla="*/ 24 w 24"/>
                      <a:gd name="T8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 h="30">
                        <a:moveTo>
                          <a:pt x="24" y="12"/>
                        </a:moveTo>
                        <a:cubicBezTo>
                          <a:pt x="24" y="12"/>
                          <a:pt x="23" y="12"/>
                          <a:pt x="24" y="12"/>
                        </a:cubicBezTo>
                        <a:cubicBezTo>
                          <a:pt x="24" y="11"/>
                          <a:pt x="24" y="11"/>
                          <a:pt x="23" y="11"/>
                        </a:cubicBezTo>
                        <a:cubicBezTo>
                          <a:pt x="23" y="11"/>
                          <a:pt x="23" y="10"/>
                          <a:pt x="23" y="10"/>
                        </a:cubicBezTo>
                        <a:cubicBezTo>
                          <a:pt x="23" y="9"/>
                          <a:pt x="23" y="9"/>
                          <a:pt x="23" y="9"/>
                        </a:cubicBezTo>
                        <a:cubicBezTo>
                          <a:pt x="23" y="9"/>
                          <a:pt x="22" y="9"/>
                          <a:pt x="22" y="9"/>
                        </a:cubicBezTo>
                        <a:cubicBezTo>
                          <a:pt x="22" y="9"/>
                          <a:pt x="22" y="9"/>
                          <a:pt x="22" y="9"/>
                        </a:cubicBezTo>
                        <a:cubicBezTo>
                          <a:pt x="22" y="10"/>
                          <a:pt x="22" y="10"/>
                          <a:pt x="22" y="11"/>
                        </a:cubicBezTo>
                        <a:cubicBezTo>
                          <a:pt x="22" y="11"/>
                          <a:pt x="22" y="11"/>
                          <a:pt x="22" y="11"/>
                        </a:cubicBezTo>
                        <a:cubicBezTo>
                          <a:pt x="21" y="12"/>
                          <a:pt x="21" y="12"/>
                          <a:pt x="21" y="12"/>
                        </a:cubicBezTo>
                        <a:cubicBezTo>
                          <a:pt x="20" y="13"/>
                          <a:pt x="20" y="13"/>
                          <a:pt x="20" y="12"/>
                        </a:cubicBezTo>
                        <a:cubicBezTo>
                          <a:pt x="20" y="11"/>
                          <a:pt x="21" y="11"/>
                          <a:pt x="21" y="11"/>
                        </a:cubicBezTo>
                        <a:cubicBezTo>
                          <a:pt x="21" y="11"/>
                          <a:pt x="22" y="11"/>
                          <a:pt x="22" y="11"/>
                        </a:cubicBezTo>
                        <a:cubicBezTo>
                          <a:pt x="22" y="10"/>
                          <a:pt x="22" y="10"/>
                          <a:pt x="21" y="10"/>
                        </a:cubicBezTo>
                        <a:cubicBezTo>
                          <a:pt x="21" y="9"/>
                          <a:pt x="21" y="9"/>
                          <a:pt x="21" y="9"/>
                        </a:cubicBezTo>
                        <a:cubicBezTo>
                          <a:pt x="21" y="9"/>
                          <a:pt x="22" y="9"/>
                          <a:pt x="21" y="8"/>
                        </a:cubicBezTo>
                        <a:cubicBezTo>
                          <a:pt x="21" y="8"/>
                          <a:pt x="21" y="8"/>
                          <a:pt x="21" y="8"/>
                        </a:cubicBezTo>
                        <a:cubicBezTo>
                          <a:pt x="20" y="8"/>
                          <a:pt x="20" y="7"/>
                          <a:pt x="20" y="7"/>
                        </a:cubicBezTo>
                        <a:cubicBezTo>
                          <a:pt x="19" y="7"/>
                          <a:pt x="19" y="8"/>
                          <a:pt x="19" y="7"/>
                        </a:cubicBezTo>
                        <a:cubicBezTo>
                          <a:pt x="19" y="7"/>
                          <a:pt x="19" y="7"/>
                          <a:pt x="19" y="7"/>
                        </a:cubicBezTo>
                        <a:cubicBezTo>
                          <a:pt x="19" y="7"/>
                          <a:pt x="19" y="7"/>
                          <a:pt x="19" y="7"/>
                        </a:cubicBezTo>
                        <a:cubicBezTo>
                          <a:pt x="19" y="7"/>
                          <a:pt x="19" y="7"/>
                          <a:pt x="19" y="7"/>
                        </a:cubicBezTo>
                        <a:cubicBezTo>
                          <a:pt x="19" y="7"/>
                          <a:pt x="18" y="7"/>
                          <a:pt x="18" y="6"/>
                        </a:cubicBezTo>
                        <a:cubicBezTo>
                          <a:pt x="18" y="6"/>
                          <a:pt x="18" y="6"/>
                          <a:pt x="17" y="6"/>
                        </a:cubicBezTo>
                        <a:cubicBezTo>
                          <a:pt x="17" y="5"/>
                          <a:pt x="17" y="6"/>
                          <a:pt x="17" y="5"/>
                        </a:cubicBezTo>
                        <a:cubicBezTo>
                          <a:pt x="16" y="5"/>
                          <a:pt x="16" y="5"/>
                          <a:pt x="16" y="4"/>
                        </a:cubicBezTo>
                        <a:cubicBezTo>
                          <a:pt x="15" y="4"/>
                          <a:pt x="15" y="3"/>
                          <a:pt x="14" y="3"/>
                        </a:cubicBezTo>
                        <a:cubicBezTo>
                          <a:pt x="14" y="2"/>
                          <a:pt x="13" y="3"/>
                          <a:pt x="13" y="2"/>
                        </a:cubicBezTo>
                        <a:cubicBezTo>
                          <a:pt x="12" y="2"/>
                          <a:pt x="12" y="2"/>
                          <a:pt x="12" y="2"/>
                        </a:cubicBezTo>
                        <a:cubicBezTo>
                          <a:pt x="12" y="2"/>
                          <a:pt x="11" y="2"/>
                          <a:pt x="11" y="2"/>
                        </a:cubicBezTo>
                        <a:cubicBezTo>
                          <a:pt x="11" y="2"/>
                          <a:pt x="11" y="1"/>
                          <a:pt x="11" y="1"/>
                        </a:cubicBezTo>
                        <a:cubicBezTo>
                          <a:pt x="11" y="2"/>
                          <a:pt x="11" y="2"/>
                          <a:pt x="11" y="2"/>
                        </a:cubicBezTo>
                        <a:cubicBezTo>
                          <a:pt x="11" y="2"/>
                          <a:pt x="10" y="2"/>
                          <a:pt x="10" y="2"/>
                        </a:cubicBezTo>
                        <a:cubicBezTo>
                          <a:pt x="9" y="2"/>
                          <a:pt x="9" y="1"/>
                          <a:pt x="8" y="1"/>
                        </a:cubicBezTo>
                        <a:cubicBezTo>
                          <a:pt x="8" y="1"/>
                          <a:pt x="8" y="1"/>
                          <a:pt x="8" y="1"/>
                        </a:cubicBezTo>
                        <a:cubicBezTo>
                          <a:pt x="7" y="0"/>
                          <a:pt x="6" y="0"/>
                          <a:pt x="6" y="0"/>
                        </a:cubicBezTo>
                        <a:cubicBezTo>
                          <a:pt x="6" y="0"/>
                          <a:pt x="6" y="0"/>
                          <a:pt x="6" y="1"/>
                        </a:cubicBezTo>
                        <a:cubicBezTo>
                          <a:pt x="5" y="1"/>
                          <a:pt x="6" y="2"/>
                          <a:pt x="6" y="2"/>
                        </a:cubicBezTo>
                        <a:cubicBezTo>
                          <a:pt x="5" y="2"/>
                          <a:pt x="5" y="3"/>
                          <a:pt x="5" y="3"/>
                        </a:cubicBezTo>
                        <a:cubicBezTo>
                          <a:pt x="5" y="3"/>
                          <a:pt x="5" y="3"/>
                          <a:pt x="5" y="4"/>
                        </a:cubicBezTo>
                        <a:cubicBezTo>
                          <a:pt x="4" y="4"/>
                          <a:pt x="4" y="4"/>
                          <a:pt x="4" y="4"/>
                        </a:cubicBezTo>
                        <a:cubicBezTo>
                          <a:pt x="3" y="5"/>
                          <a:pt x="3" y="5"/>
                          <a:pt x="3" y="5"/>
                        </a:cubicBezTo>
                        <a:cubicBezTo>
                          <a:pt x="3" y="5"/>
                          <a:pt x="2" y="6"/>
                          <a:pt x="2" y="6"/>
                        </a:cubicBezTo>
                        <a:cubicBezTo>
                          <a:pt x="2" y="7"/>
                          <a:pt x="2" y="7"/>
                          <a:pt x="2" y="7"/>
                        </a:cubicBezTo>
                        <a:cubicBezTo>
                          <a:pt x="2" y="7"/>
                          <a:pt x="2" y="7"/>
                          <a:pt x="1" y="8"/>
                        </a:cubicBezTo>
                        <a:cubicBezTo>
                          <a:pt x="1" y="8"/>
                          <a:pt x="1" y="8"/>
                          <a:pt x="2" y="8"/>
                        </a:cubicBezTo>
                        <a:cubicBezTo>
                          <a:pt x="2" y="9"/>
                          <a:pt x="2" y="9"/>
                          <a:pt x="2" y="11"/>
                        </a:cubicBezTo>
                        <a:cubicBezTo>
                          <a:pt x="2" y="11"/>
                          <a:pt x="2" y="12"/>
                          <a:pt x="2" y="12"/>
                        </a:cubicBezTo>
                        <a:cubicBezTo>
                          <a:pt x="2" y="13"/>
                          <a:pt x="3" y="13"/>
                          <a:pt x="3" y="13"/>
                        </a:cubicBezTo>
                        <a:cubicBezTo>
                          <a:pt x="3" y="14"/>
                          <a:pt x="2" y="14"/>
                          <a:pt x="3" y="15"/>
                        </a:cubicBezTo>
                        <a:cubicBezTo>
                          <a:pt x="3" y="15"/>
                          <a:pt x="4" y="16"/>
                          <a:pt x="4" y="16"/>
                        </a:cubicBezTo>
                        <a:cubicBezTo>
                          <a:pt x="4" y="16"/>
                          <a:pt x="5" y="16"/>
                          <a:pt x="5" y="17"/>
                        </a:cubicBezTo>
                        <a:cubicBezTo>
                          <a:pt x="5" y="17"/>
                          <a:pt x="5" y="17"/>
                          <a:pt x="5" y="18"/>
                        </a:cubicBezTo>
                        <a:cubicBezTo>
                          <a:pt x="6" y="18"/>
                          <a:pt x="5" y="18"/>
                          <a:pt x="5" y="18"/>
                        </a:cubicBezTo>
                        <a:cubicBezTo>
                          <a:pt x="5" y="18"/>
                          <a:pt x="5" y="19"/>
                          <a:pt x="5" y="19"/>
                        </a:cubicBezTo>
                        <a:cubicBezTo>
                          <a:pt x="4" y="20"/>
                          <a:pt x="4" y="20"/>
                          <a:pt x="4" y="21"/>
                        </a:cubicBezTo>
                        <a:cubicBezTo>
                          <a:pt x="3" y="22"/>
                          <a:pt x="4" y="21"/>
                          <a:pt x="4" y="22"/>
                        </a:cubicBezTo>
                        <a:cubicBezTo>
                          <a:pt x="4" y="22"/>
                          <a:pt x="4" y="23"/>
                          <a:pt x="4" y="23"/>
                        </a:cubicBezTo>
                        <a:cubicBezTo>
                          <a:pt x="4" y="24"/>
                          <a:pt x="4" y="24"/>
                          <a:pt x="3" y="25"/>
                        </a:cubicBezTo>
                        <a:cubicBezTo>
                          <a:pt x="3" y="26"/>
                          <a:pt x="3" y="26"/>
                          <a:pt x="3" y="26"/>
                        </a:cubicBezTo>
                        <a:cubicBezTo>
                          <a:pt x="2" y="27"/>
                          <a:pt x="2" y="27"/>
                          <a:pt x="2" y="27"/>
                        </a:cubicBezTo>
                        <a:cubicBezTo>
                          <a:pt x="1" y="27"/>
                          <a:pt x="2" y="28"/>
                          <a:pt x="1" y="28"/>
                        </a:cubicBezTo>
                        <a:cubicBezTo>
                          <a:pt x="1" y="28"/>
                          <a:pt x="1" y="28"/>
                          <a:pt x="0" y="28"/>
                        </a:cubicBezTo>
                        <a:cubicBezTo>
                          <a:pt x="0" y="28"/>
                          <a:pt x="0" y="28"/>
                          <a:pt x="0" y="28"/>
                        </a:cubicBezTo>
                        <a:cubicBezTo>
                          <a:pt x="1" y="28"/>
                          <a:pt x="1" y="28"/>
                          <a:pt x="1" y="28"/>
                        </a:cubicBezTo>
                        <a:cubicBezTo>
                          <a:pt x="1" y="28"/>
                          <a:pt x="1" y="28"/>
                          <a:pt x="1" y="29"/>
                        </a:cubicBezTo>
                        <a:cubicBezTo>
                          <a:pt x="2" y="29"/>
                          <a:pt x="2" y="29"/>
                          <a:pt x="3" y="29"/>
                        </a:cubicBezTo>
                        <a:cubicBezTo>
                          <a:pt x="4" y="30"/>
                          <a:pt x="4" y="29"/>
                          <a:pt x="4" y="29"/>
                        </a:cubicBezTo>
                        <a:cubicBezTo>
                          <a:pt x="5" y="30"/>
                          <a:pt x="5" y="30"/>
                          <a:pt x="5" y="29"/>
                        </a:cubicBezTo>
                        <a:cubicBezTo>
                          <a:pt x="5" y="29"/>
                          <a:pt x="6" y="29"/>
                          <a:pt x="6" y="29"/>
                        </a:cubicBezTo>
                        <a:cubicBezTo>
                          <a:pt x="6" y="28"/>
                          <a:pt x="7" y="28"/>
                          <a:pt x="7" y="28"/>
                        </a:cubicBezTo>
                        <a:cubicBezTo>
                          <a:pt x="7" y="27"/>
                          <a:pt x="8" y="27"/>
                          <a:pt x="8" y="28"/>
                        </a:cubicBezTo>
                        <a:cubicBezTo>
                          <a:pt x="8" y="28"/>
                          <a:pt x="9" y="28"/>
                          <a:pt x="9" y="29"/>
                        </a:cubicBezTo>
                        <a:cubicBezTo>
                          <a:pt x="10" y="29"/>
                          <a:pt x="10" y="29"/>
                          <a:pt x="11" y="28"/>
                        </a:cubicBezTo>
                        <a:cubicBezTo>
                          <a:pt x="11" y="28"/>
                          <a:pt x="12" y="28"/>
                          <a:pt x="12" y="28"/>
                        </a:cubicBezTo>
                        <a:cubicBezTo>
                          <a:pt x="12" y="28"/>
                          <a:pt x="11" y="29"/>
                          <a:pt x="11" y="29"/>
                        </a:cubicBezTo>
                        <a:cubicBezTo>
                          <a:pt x="11" y="30"/>
                          <a:pt x="12" y="29"/>
                          <a:pt x="12" y="29"/>
                        </a:cubicBezTo>
                        <a:cubicBezTo>
                          <a:pt x="13" y="29"/>
                          <a:pt x="13" y="29"/>
                          <a:pt x="14" y="29"/>
                        </a:cubicBezTo>
                        <a:cubicBezTo>
                          <a:pt x="15" y="29"/>
                          <a:pt x="14" y="29"/>
                          <a:pt x="15" y="28"/>
                        </a:cubicBezTo>
                        <a:cubicBezTo>
                          <a:pt x="16" y="28"/>
                          <a:pt x="17" y="26"/>
                          <a:pt x="17" y="26"/>
                        </a:cubicBezTo>
                        <a:cubicBezTo>
                          <a:pt x="17" y="25"/>
                          <a:pt x="18" y="24"/>
                          <a:pt x="18" y="24"/>
                        </a:cubicBezTo>
                        <a:cubicBezTo>
                          <a:pt x="18" y="23"/>
                          <a:pt x="18" y="24"/>
                          <a:pt x="18" y="23"/>
                        </a:cubicBezTo>
                        <a:cubicBezTo>
                          <a:pt x="18" y="22"/>
                          <a:pt x="19" y="23"/>
                          <a:pt x="19" y="22"/>
                        </a:cubicBezTo>
                        <a:cubicBezTo>
                          <a:pt x="19" y="21"/>
                          <a:pt x="19" y="21"/>
                          <a:pt x="20" y="20"/>
                        </a:cubicBezTo>
                        <a:cubicBezTo>
                          <a:pt x="20" y="20"/>
                          <a:pt x="21" y="18"/>
                          <a:pt x="21" y="18"/>
                        </a:cubicBezTo>
                        <a:cubicBezTo>
                          <a:pt x="22" y="17"/>
                          <a:pt x="22" y="16"/>
                          <a:pt x="22" y="16"/>
                        </a:cubicBezTo>
                        <a:cubicBezTo>
                          <a:pt x="23" y="15"/>
                          <a:pt x="23" y="15"/>
                          <a:pt x="24" y="14"/>
                        </a:cubicBezTo>
                        <a:cubicBezTo>
                          <a:pt x="24" y="14"/>
                          <a:pt x="24" y="14"/>
                          <a:pt x="24" y="14"/>
                        </a:cubicBezTo>
                        <a:cubicBezTo>
                          <a:pt x="24" y="13"/>
                          <a:pt x="24" y="13"/>
                          <a:pt x="24" y="1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6" name="Freeform 3538"/>
                  <p:cNvSpPr>
                    <a:spLocks/>
                  </p:cNvSpPr>
                  <p:nvPr/>
                </p:nvSpPr>
                <p:spPr bwMode="auto">
                  <a:xfrm>
                    <a:off x="3013076" y="4352925"/>
                    <a:ext cx="93663" cy="96837"/>
                  </a:xfrm>
                  <a:custGeom>
                    <a:avLst/>
                    <a:gdLst>
                      <a:gd name="T0" fmla="*/ 29 w 33"/>
                      <a:gd name="T1" fmla="*/ 29 h 34"/>
                      <a:gd name="T2" fmla="*/ 30 w 33"/>
                      <a:gd name="T3" fmla="*/ 27 h 34"/>
                      <a:gd name="T4" fmla="*/ 31 w 33"/>
                      <a:gd name="T5" fmla="*/ 24 h 34"/>
                      <a:gd name="T6" fmla="*/ 32 w 33"/>
                      <a:gd name="T7" fmla="*/ 21 h 34"/>
                      <a:gd name="T8" fmla="*/ 32 w 33"/>
                      <a:gd name="T9" fmla="*/ 20 h 34"/>
                      <a:gd name="T10" fmla="*/ 31 w 33"/>
                      <a:gd name="T11" fmla="*/ 18 h 34"/>
                      <a:gd name="T12" fmla="*/ 30 w 33"/>
                      <a:gd name="T13" fmla="*/ 15 h 34"/>
                      <a:gd name="T14" fmla="*/ 29 w 33"/>
                      <a:gd name="T15" fmla="*/ 13 h 34"/>
                      <a:gd name="T16" fmla="*/ 28 w 33"/>
                      <a:gd name="T17" fmla="*/ 10 h 34"/>
                      <a:gd name="T18" fmla="*/ 29 w 33"/>
                      <a:gd name="T19" fmla="*/ 8 h 34"/>
                      <a:gd name="T20" fmla="*/ 30 w 33"/>
                      <a:gd name="T21" fmla="*/ 6 h 34"/>
                      <a:gd name="T22" fmla="*/ 31 w 33"/>
                      <a:gd name="T23" fmla="*/ 5 h 34"/>
                      <a:gd name="T24" fmla="*/ 32 w 33"/>
                      <a:gd name="T25" fmla="*/ 3 h 34"/>
                      <a:gd name="T26" fmla="*/ 32 w 33"/>
                      <a:gd name="T27" fmla="*/ 2 h 34"/>
                      <a:gd name="T28" fmla="*/ 30 w 33"/>
                      <a:gd name="T29" fmla="*/ 1 h 34"/>
                      <a:gd name="T30" fmla="*/ 26 w 33"/>
                      <a:gd name="T31" fmla="*/ 0 h 34"/>
                      <a:gd name="T32" fmla="*/ 25 w 33"/>
                      <a:gd name="T33" fmla="*/ 0 h 34"/>
                      <a:gd name="T34" fmla="*/ 23 w 33"/>
                      <a:gd name="T35" fmla="*/ 1 h 34"/>
                      <a:gd name="T36" fmla="*/ 24 w 33"/>
                      <a:gd name="T37" fmla="*/ 1 h 34"/>
                      <a:gd name="T38" fmla="*/ 22 w 33"/>
                      <a:gd name="T39" fmla="*/ 2 h 34"/>
                      <a:gd name="T40" fmla="*/ 21 w 33"/>
                      <a:gd name="T41" fmla="*/ 1 h 34"/>
                      <a:gd name="T42" fmla="*/ 21 w 33"/>
                      <a:gd name="T43" fmla="*/ 0 h 34"/>
                      <a:gd name="T44" fmla="*/ 17 w 33"/>
                      <a:gd name="T45" fmla="*/ 1 h 34"/>
                      <a:gd name="T46" fmla="*/ 17 w 33"/>
                      <a:gd name="T47" fmla="*/ 2 h 34"/>
                      <a:gd name="T48" fmla="*/ 15 w 33"/>
                      <a:gd name="T49" fmla="*/ 1 h 34"/>
                      <a:gd name="T50" fmla="*/ 12 w 33"/>
                      <a:gd name="T51" fmla="*/ 1 h 34"/>
                      <a:gd name="T52" fmla="*/ 9 w 33"/>
                      <a:gd name="T53" fmla="*/ 0 h 34"/>
                      <a:gd name="T54" fmla="*/ 7 w 33"/>
                      <a:gd name="T55" fmla="*/ 2 h 34"/>
                      <a:gd name="T56" fmla="*/ 7 w 33"/>
                      <a:gd name="T57" fmla="*/ 4 h 34"/>
                      <a:gd name="T58" fmla="*/ 6 w 33"/>
                      <a:gd name="T59" fmla="*/ 5 h 34"/>
                      <a:gd name="T60" fmla="*/ 6 w 33"/>
                      <a:gd name="T61" fmla="*/ 7 h 34"/>
                      <a:gd name="T62" fmla="*/ 6 w 33"/>
                      <a:gd name="T63" fmla="*/ 7 h 34"/>
                      <a:gd name="T64" fmla="*/ 6 w 33"/>
                      <a:gd name="T65" fmla="*/ 8 h 34"/>
                      <a:gd name="T66" fmla="*/ 4 w 33"/>
                      <a:gd name="T67" fmla="*/ 9 h 34"/>
                      <a:gd name="T68" fmla="*/ 1 w 33"/>
                      <a:gd name="T69" fmla="*/ 9 h 34"/>
                      <a:gd name="T70" fmla="*/ 1 w 33"/>
                      <a:gd name="T71" fmla="*/ 14 h 34"/>
                      <a:gd name="T72" fmla="*/ 1 w 33"/>
                      <a:gd name="T73" fmla="*/ 18 h 34"/>
                      <a:gd name="T74" fmla="*/ 4 w 33"/>
                      <a:gd name="T75" fmla="*/ 22 h 34"/>
                      <a:gd name="T76" fmla="*/ 6 w 33"/>
                      <a:gd name="T77" fmla="*/ 22 h 34"/>
                      <a:gd name="T78" fmla="*/ 6 w 33"/>
                      <a:gd name="T79" fmla="*/ 24 h 34"/>
                      <a:gd name="T80" fmla="*/ 7 w 33"/>
                      <a:gd name="T81" fmla="*/ 26 h 34"/>
                      <a:gd name="T82" fmla="*/ 9 w 33"/>
                      <a:gd name="T83" fmla="*/ 29 h 34"/>
                      <a:gd name="T84" fmla="*/ 10 w 33"/>
                      <a:gd name="T85" fmla="*/ 31 h 34"/>
                      <a:gd name="T86" fmla="*/ 12 w 33"/>
                      <a:gd name="T87" fmla="*/ 32 h 34"/>
                      <a:gd name="T88" fmla="*/ 13 w 33"/>
                      <a:gd name="T89" fmla="*/ 33 h 34"/>
                      <a:gd name="T90" fmla="*/ 16 w 33"/>
                      <a:gd name="T91" fmla="*/ 34 h 34"/>
                      <a:gd name="T92" fmla="*/ 17 w 33"/>
                      <a:gd name="T93" fmla="*/ 33 h 34"/>
                      <a:gd name="T94" fmla="*/ 16 w 33"/>
                      <a:gd name="T95" fmla="*/ 31 h 34"/>
                      <a:gd name="T96" fmla="*/ 17 w 33"/>
                      <a:gd name="T97" fmla="*/ 29 h 34"/>
                      <a:gd name="T98" fmla="*/ 19 w 33"/>
                      <a:gd name="T99" fmla="*/ 29 h 34"/>
                      <a:gd name="T100" fmla="*/ 23 w 33"/>
                      <a:gd name="T101" fmla="*/ 28 h 34"/>
                      <a:gd name="T102" fmla="*/ 25 w 33"/>
                      <a:gd name="T103" fmla="*/ 29 h 34"/>
                      <a:gd name="T104" fmla="*/ 27 w 33"/>
                      <a:gd name="T105" fmla="*/ 29 h 34"/>
                      <a:gd name="T106" fmla="*/ 27 w 33"/>
                      <a:gd name="T107" fmla="*/ 30 h 34"/>
                      <a:gd name="T108" fmla="*/ 28 w 33"/>
                      <a:gd name="T109" fmla="*/ 3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 h="34">
                        <a:moveTo>
                          <a:pt x="28" y="30"/>
                        </a:moveTo>
                        <a:cubicBezTo>
                          <a:pt x="29" y="30"/>
                          <a:pt x="28" y="29"/>
                          <a:pt x="29" y="29"/>
                        </a:cubicBezTo>
                        <a:cubicBezTo>
                          <a:pt x="29" y="29"/>
                          <a:pt x="29" y="29"/>
                          <a:pt x="30" y="28"/>
                        </a:cubicBezTo>
                        <a:cubicBezTo>
                          <a:pt x="30" y="28"/>
                          <a:pt x="30" y="28"/>
                          <a:pt x="30" y="27"/>
                        </a:cubicBezTo>
                        <a:cubicBezTo>
                          <a:pt x="31" y="26"/>
                          <a:pt x="31" y="26"/>
                          <a:pt x="31" y="25"/>
                        </a:cubicBezTo>
                        <a:cubicBezTo>
                          <a:pt x="31" y="25"/>
                          <a:pt x="31" y="24"/>
                          <a:pt x="31" y="24"/>
                        </a:cubicBezTo>
                        <a:cubicBezTo>
                          <a:pt x="31" y="23"/>
                          <a:pt x="30" y="24"/>
                          <a:pt x="31" y="23"/>
                        </a:cubicBezTo>
                        <a:cubicBezTo>
                          <a:pt x="31" y="22"/>
                          <a:pt x="31" y="22"/>
                          <a:pt x="32" y="21"/>
                        </a:cubicBezTo>
                        <a:cubicBezTo>
                          <a:pt x="32" y="21"/>
                          <a:pt x="32" y="20"/>
                          <a:pt x="32" y="20"/>
                        </a:cubicBezTo>
                        <a:cubicBezTo>
                          <a:pt x="32" y="20"/>
                          <a:pt x="33" y="20"/>
                          <a:pt x="32" y="20"/>
                        </a:cubicBezTo>
                        <a:cubicBezTo>
                          <a:pt x="32" y="19"/>
                          <a:pt x="32" y="19"/>
                          <a:pt x="32" y="19"/>
                        </a:cubicBezTo>
                        <a:cubicBezTo>
                          <a:pt x="32" y="18"/>
                          <a:pt x="31" y="18"/>
                          <a:pt x="31" y="18"/>
                        </a:cubicBezTo>
                        <a:cubicBezTo>
                          <a:pt x="31" y="18"/>
                          <a:pt x="30" y="17"/>
                          <a:pt x="30" y="17"/>
                        </a:cubicBezTo>
                        <a:cubicBezTo>
                          <a:pt x="29" y="16"/>
                          <a:pt x="30" y="16"/>
                          <a:pt x="30" y="15"/>
                        </a:cubicBezTo>
                        <a:cubicBezTo>
                          <a:pt x="30" y="15"/>
                          <a:pt x="29" y="15"/>
                          <a:pt x="29" y="14"/>
                        </a:cubicBezTo>
                        <a:cubicBezTo>
                          <a:pt x="29" y="14"/>
                          <a:pt x="29" y="13"/>
                          <a:pt x="29" y="13"/>
                        </a:cubicBezTo>
                        <a:cubicBezTo>
                          <a:pt x="29" y="11"/>
                          <a:pt x="29" y="11"/>
                          <a:pt x="29" y="10"/>
                        </a:cubicBezTo>
                        <a:cubicBezTo>
                          <a:pt x="28" y="10"/>
                          <a:pt x="28" y="10"/>
                          <a:pt x="28" y="10"/>
                        </a:cubicBezTo>
                        <a:cubicBezTo>
                          <a:pt x="28" y="10"/>
                          <a:pt x="28" y="9"/>
                          <a:pt x="28" y="9"/>
                        </a:cubicBezTo>
                        <a:cubicBezTo>
                          <a:pt x="29" y="9"/>
                          <a:pt x="29" y="9"/>
                          <a:pt x="29" y="8"/>
                        </a:cubicBezTo>
                        <a:cubicBezTo>
                          <a:pt x="29" y="8"/>
                          <a:pt x="29" y="7"/>
                          <a:pt x="29" y="7"/>
                        </a:cubicBezTo>
                        <a:cubicBezTo>
                          <a:pt x="29" y="7"/>
                          <a:pt x="30" y="7"/>
                          <a:pt x="30" y="6"/>
                        </a:cubicBezTo>
                        <a:cubicBezTo>
                          <a:pt x="30" y="6"/>
                          <a:pt x="30" y="6"/>
                          <a:pt x="30" y="6"/>
                        </a:cubicBezTo>
                        <a:cubicBezTo>
                          <a:pt x="31" y="5"/>
                          <a:pt x="31" y="5"/>
                          <a:pt x="31" y="5"/>
                        </a:cubicBezTo>
                        <a:cubicBezTo>
                          <a:pt x="31" y="5"/>
                          <a:pt x="32" y="4"/>
                          <a:pt x="32" y="4"/>
                        </a:cubicBezTo>
                        <a:cubicBezTo>
                          <a:pt x="32" y="4"/>
                          <a:pt x="32" y="3"/>
                          <a:pt x="32" y="3"/>
                        </a:cubicBezTo>
                        <a:cubicBezTo>
                          <a:pt x="32" y="3"/>
                          <a:pt x="32" y="2"/>
                          <a:pt x="32" y="2"/>
                        </a:cubicBezTo>
                        <a:cubicBezTo>
                          <a:pt x="32" y="2"/>
                          <a:pt x="32" y="2"/>
                          <a:pt x="32" y="2"/>
                        </a:cubicBezTo>
                        <a:cubicBezTo>
                          <a:pt x="32" y="1"/>
                          <a:pt x="32" y="1"/>
                          <a:pt x="31" y="1"/>
                        </a:cubicBezTo>
                        <a:cubicBezTo>
                          <a:pt x="31" y="1"/>
                          <a:pt x="30" y="1"/>
                          <a:pt x="30" y="1"/>
                        </a:cubicBezTo>
                        <a:cubicBezTo>
                          <a:pt x="29" y="1"/>
                          <a:pt x="28" y="1"/>
                          <a:pt x="28" y="0"/>
                        </a:cubicBezTo>
                        <a:cubicBezTo>
                          <a:pt x="27" y="0"/>
                          <a:pt x="26" y="0"/>
                          <a:pt x="26" y="0"/>
                        </a:cubicBezTo>
                        <a:cubicBezTo>
                          <a:pt x="26" y="0"/>
                          <a:pt x="26" y="0"/>
                          <a:pt x="26" y="0"/>
                        </a:cubicBezTo>
                        <a:cubicBezTo>
                          <a:pt x="26" y="0"/>
                          <a:pt x="25" y="0"/>
                          <a:pt x="25" y="0"/>
                        </a:cubicBezTo>
                        <a:cubicBezTo>
                          <a:pt x="24" y="0"/>
                          <a:pt x="24" y="0"/>
                          <a:pt x="23" y="0"/>
                        </a:cubicBezTo>
                        <a:cubicBezTo>
                          <a:pt x="23" y="0"/>
                          <a:pt x="23" y="1"/>
                          <a:pt x="23" y="1"/>
                        </a:cubicBezTo>
                        <a:cubicBezTo>
                          <a:pt x="24" y="1"/>
                          <a:pt x="23" y="1"/>
                          <a:pt x="23" y="1"/>
                        </a:cubicBezTo>
                        <a:cubicBezTo>
                          <a:pt x="23" y="1"/>
                          <a:pt x="24" y="1"/>
                          <a:pt x="24" y="1"/>
                        </a:cubicBezTo>
                        <a:cubicBezTo>
                          <a:pt x="23" y="2"/>
                          <a:pt x="23" y="2"/>
                          <a:pt x="23" y="2"/>
                        </a:cubicBezTo>
                        <a:cubicBezTo>
                          <a:pt x="23" y="2"/>
                          <a:pt x="23" y="2"/>
                          <a:pt x="22" y="2"/>
                        </a:cubicBezTo>
                        <a:cubicBezTo>
                          <a:pt x="22" y="1"/>
                          <a:pt x="22" y="2"/>
                          <a:pt x="22" y="2"/>
                        </a:cubicBezTo>
                        <a:cubicBezTo>
                          <a:pt x="21" y="2"/>
                          <a:pt x="21" y="1"/>
                          <a:pt x="21" y="1"/>
                        </a:cubicBezTo>
                        <a:cubicBezTo>
                          <a:pt x="22" y="1"/>
                          <a:pt x="22" y="1"/>
                          <a:pt x="22" y="1"/>
                        </a:cubicBezTo>
                        <a:cubicBezTo>
                          <a:pt x="22" y="1"/>
                          <a:pt x="22" y="0"/>
                          <a:pt x="21" y="0"/>
                        </a:cubicBezTo>
                        <a:cubicBezTo>
                          <a:pt x="20" y="0"/>
                          <a:pt x="19" y="0"/>
                          <a:pt x="18" y="0"/>
                        </a:cubicBezTo>
                        <a:cubicBezTo>
                          <a:pt x="17" y="0"/>
                          <a:pt x="17" y="1"/>
                          <a:pt x="17" y="1"/>
                        </a:cubicBezTo>
                        <a:cubicBezTo>
                          <a:pt x="17" y="2"/>
                          <a:pt x="18" y="3"/>
                          <a:pt x="17" y="3"/>
                        </a:cubicBezTo>
                        <a:cubicBezTo>
                          <a:pt x="17" y="3"/>
                          <a:pt x="17" y="2"/>
                          <a:pt x="17" y="2"/>
                        </a:cubicBezTo>
                        <a:cubicBezTo>
                          <a:pt x="17" y="2"/>
                          <a:pt x="16" y="2"/>
                          <a:pt x="16" y="2"/>
                        </a:cubicBezTo>
                        <a:cubicBezTo>
                          <a:pt x="15" y="1"/>
                          <a:pt x="15" y="1"/>
                          <a:pt x="15" y="1"/>
                        </a:cubicBezTo>
                        <a:cubicBezTo>
                          <a:pt x="14" y="1"/>
                          <a:pt x="14" y="1"/>
                          <a:pt x="13" y="1"/>
                        </a:cubicBezTo>
                        <a:cubicBezTo>
                          <a:pt x="12" y="1"/>
                          <a:pt x="12" y="1"/>
                          <a:pt x="12" y="1"/>
                        </a:cubicBezTo>
                        <a:cubicBezTo>
                          <a:pt x="12" y="1"/>
                          <a:pt x="12" y="0"/>
                          <a:pt x="11" y="0"/>
                        </a:cubicBezTo>
                        <a:cubicBezTo>
                          <a:pt x="10" y="0"/>
                          <a:pt x="10" y="0"/>
                          <a:pt x="9" y="0"/>
                        </a:cubicBezTo>
                        <a:cubicBezTo>
                          <a:pt x="9" y="0"/>
                          <a:pt x="9" y="0"/>
                          <a:pt x="8" y="0"/>
                        </a:cubicBezTo>
                        <a:cubicBezTo>
                          <a:pt x="8" y="1"/>
                          <a:pt x="8" y="1"/>
                          <a:pt x="7" y="2"/>
                        </a:cubicBezTo>
                        <a:cubicBezTo>
                          <a:pt x="7" y="2"/>
                          <a:pt x="7" y="3"/>
                          <a:pt x="7" y="4"/>
                        </a:cubicBezTo>
                        <a:cubicBezTo>
                          <a:pt x="7" y="4"/>
                          <a:pt x="7" y="4"/>
                          <a:pt x="7" y="4"/>
                        </a:cubicBezTo>
                        <a:cubicBezTo>
                          <a:pt x="7" y="4"/>
                          <a:pt x="6" y="4"/>
                          <a:pt x="6" y="5"/>
                        </a:cubicBezTo>
                        <a:cubicBezTo>
                          <a:pt x="6" y="5"/>
                          <a:pt x="6" y="5"/>
                          <a:pt x="6" y="5"/>
                        </a:cubicBezTo>
                        <a:cubicBezTo>
                          <a:pt x="5" y="6"/>
                          <a:pt x="6" y="6"/>
                          <a:pt x="6" y="6"/>
                        </a:cubicBezTo>
                        <a:cubicBezTo>
                          <a:pt x="6" y="6"/>
                          <a:pt x="6" y="6"/>
                          <a:pt x="6" y="7"/>
                        </a:cubicBezTo>
                        <a:cubicBezTo>
                          <a:pt x="7" y="7"/>
                          <a:pt x="6" y="6"/>
                          <a:pt x="7" y="7"/>
                        </a:cubicBezTo>
                        <a:cubicBezTo>
                          <a:pt x="7" y="7"/>
                          <a:pt x="7" y="8"/>
                          <a:pt x="6" y="7"/>
                        </a:cubicBezTo>
                        <a:cubicBezTo>
                          <a:pt x="6" y="7"/>
                          <a:pt x="6" y="7"/>
                          <a:pt x="6" y="7"/>
                        </a:cubicBezTo>
                        <a:cubicBezTo>
                          <a:pt x="6" y="8"/>
                          <a:pt x="6" y="8"/>
                          <a:pt x="6" y="8"/>
                        </a:cubicBezTo>
                        <a:cubicBezTo>
                          <a:pt x="6" y="9"/>
                          <a:pt x="6" y="8"/>
                          <a:pt x="5" y="8"/>
                        </a:cubicBezTo>
                        <a:cubicBezTo>
                          <a:pt x="5" y="8"/>
                          <a:pt x="5" y="9"/>
                          <a:pt x="4" y="9"/>
                        </a:cubicBezTo>
                        <a:cubicBezTo>
                          <a:pt x="3" y="8"/>
                          <a:pt x="3" y="8"/>
                          <a:pt x="3" y="9"/>
                        </a:cubicBezTo>
                        <a:cubicBezTo>
                          <a:pt x="2" y="10"/>
                          <a:pt x="2" y="9"/>
                          <a:pt x="1" y="9"/>
                        </a:cubicBezTo>
                        <a:cubicBezTo>
                          <a:pt x="0" y="11"/>
                          <a:pt x="2" y="10"/>
                          <a:pt x="1" y="12"/>
                        </a:cubicBezTo>
                        <a:cubicBezTo>
                          <a:pt x="1" y="13"/>
                          <a:pt x="1" y="13"/>
                          <a:pt x="1" y="14"/>
                        </a:cubicBezTo>
                        <a:cubicBezTo>
                          <a:pt x="1" y="15"/>
                          <a:pt x="0" y="14"/>
                          <a:pt x="0" y="15"/>
                        </a:cubicBezTo>
                        <a:cubicBezTo>
                          <a:pt x="0" y="17"/>
                          <a:pt x="1" y="17"/>
                          <a:pt x="1" y="18"/>
                        </a:cubicBezTo>
                        <a:cubicBezTo>
                          <a:pt x="2" y="20"/>
                          <a:pt x="3" y="20"/>
                          <a:pt x="3" y="21"/>
                        </a:cubicBezTo>
                        <a:cubicBezTo>
                          <a:pt x="3" y="22"/>
                          <a:pt x="3" y="22"/>
                          <a:pt x="4" y="22"/>
                        </a:cubicBezTo>
                        <a:cubicBezTo>
                          <a:pt x="5" y="22"/>
                          <a:pt x="5" y="22"/>
                          <a:pt x="5" y="22"/>
                        </a:cubicBezTo>
                        <a:cubicBezTo>
                          <a:pt x="5" y="22"/>
                          <a:pt x="5" y="22"/>
                          <a:pt x="6" y="22"/>
                        </a:cubicBezTo>
                        <a:cubicBezTo>
                          <a:pt x="6" y="22"/>
                          <a:pt x="6" y="22"/>
                          <a:pt x="6" y="22"/>
                        </a:cubicBezTo>
                        <a:cubicBezTo>
                          <a:pt x="6" y="24"/>
                          <a:pt x="6" y="23"/>
                          <a:pt x="6" y="24"/>
                        </a:cubicBezTo>
                        <a:cubicBezTo>
                          <a:pt x="6" y="24"/>
                          <a:pt x="7" y="24"/>
                          <a:pt x="7" y="24"/>
                        </a:cubicBezTo>
                        <a:cubicBezTo>
                          <a:pt x="7" y="25"/>
                          <a:pt x="7" y="25"/>
                          <a:pt x="7" y="26"/>
                        </a:cubicBezTo>
                        <a:cubicBezTo>
                          <a:pt x="7" y="26"/>
                          <a:pt x="7" y="26"/>
                          <a:pt x="8" y="27"/>
                        </a:cubicBezTo>
                        <a:cubicBezTo>
                          <a:pt x="9" y="29"/>
                          <a:pt x="9" y="29"/>
                          <a:pt x="9" y="29"/>
                        </a:cubicBezTo>
                        <a:cubicBezTo>
                          <a:pt x="9" y="30"/>
                          <a:pt x="9" y="30"/>
                          <a:pt x="9" y="30"/>
                        </a:cubicBezTo>
                        <a:cubicBezTo>
                          <a:pt x="9" y="31"/>
                          <a:pt x="10" y="30"/>
                          <a:pt x="10" y="31"/>
                        </a:cubicBezTo>
                        <a:cubicBezTo>
                          <a:pt x="10" y="32"/>
                          <a:pt x="10" y="31"/>
                          <a:pt x="10" y="32"/>
                        </a:cubicBezTo>
                        <a:cubicBezTo>
                          <a:pt x="11" y="32"/>
                          <a:pt x="11" y="32"/>
                          <a:pt x="12" y="32"/>
                        </a:cubicBezTo>
                        <a:cubicBezTo>
                          <a:pt x="12" y="32"/>
                          <a:pt x="13" y="33"/>
                          <a:pt x="13" y="33"/>
                        </a:cubicBezTo>
                        <a:cubicBezTo>
                          <a:pt x="13" y="33"/>
                          <a:pt x="13" y="33"/>
                          <a:pt x="13" y="33"/>
                        </a:cubicBezTo>
                        <a:cubicBezTo>
                          <a:pt x="13" y="34"/>
                          <a:pt x="14" y="33"/>
                          <a:pt x="14" y="33"/>
                        </a:cubicBezTo>
                        <a:cubicBezTo>
                          <a:pt x="15" y="34"/>
                          <a:pt x="15" y="34"/>
                          <a:pt x="16" y="34"/>
                        </a:cubicBezTo>
                        <a:cubicBezTo>
                          <a:pt x="17" y="34"/>
                          <a:pt x="17" y="34"/>
                          <a:pt x="17" y="33"/>
                        </a:cubicBezTo>
                        <a:cubicBezTo>
                          <a:pt x="17" y="33"/>
                          <a:pt x="17" y="33"/>
                          <a:pt x="17" y="33"/>
                        </a:cubicBezTo>
                        <a:cubicBezTo>
                          <a:pt x="17" y="32"/>
                          <a:pt x="17" y="32"/>
                          <a:pt x="17" y="32"/>
                        </a:cubicBezTo>
                        <a:cubicBezTo>
                          <a:pt x="16" y="31"/>
                          <a:pt x="17" y="31"/>
                          <a:pt x="16" y="31"/>
                        </a:cubicBezTo>
                        <a:cubicBezTo>
                          <a:pt x="15" y="31"/>
                          <a:pt x="15" y="30"/>
                          <a:pt x="16" y="30"/>
                        </a:cubicBezTo>
                        <a:cubicBezTo>
                          <a:pt x="16" y="30"/>
                          <a:pt x="17" y="29"/>
                          <a:pt x="17" y="29"/>
                        </a:cubicBezTo>
                        <a:cubicBezTo>
                          <a:pt x="16" y="29"/>
                          <a:pt x="17" y="28"/>
                          <a:pt x="17" y="28"/>
                        </a:cubicBezTo>
                        <a:cubicBezTo>
                          <a:pt x="18" y="29"/>
                          <a:pt x="19" y="30"/>
                          <a:pt x="19" y="29"/>
                        </a:cubicBezTo>
                        <a:cubicBezTo>
                          <a:pt x="20" y="29"/>
                          <a:pt x="21" y="29"/>
                          <a:pt x="22" y="29"/>
                        </a:cubicBezTo>
                        <a:cubicBezTo>
                          <a:pt x="22" y="28"/>
                          <a:pt x="22" y="29"/>
                          <a:pt x="23" y="28"/>
                        </a:cubicBezTo>
                        <a:cubicBezTo>
                          <a:pt x="23" y="28"/>
                          <a:pt x="23" y="29"/>
                          <a:pt x="24" y="28"/>
                        </a:cubicBezTo>
                        <a:cubicBezTo>
                          <a:pt x="25" y="27"/>
                          <a:pt x="25" y="28"/>
                          <a:pt x="25" y="29"/>
                        </a:cubicBezTo>
                        <a:cubicBezTo>
                          <a:pt x="25" y="29"/>
                          <a:pt x="26" y="29"/>
                          <a:pt x="26" y="29"/>
                        </a:cubicBezTo>
                        <a:cubicBezTo>
                          <a:pt x="27" y="28"/>
                          <a:pt x="27" y="29"/>
                          <a:pt x="27" y="29"/>
                        </a:cubicBezTo>
                        <a:cubicBezTo>
                          <a:pt x="27" y="30"/>
                          <a:pt x="27" y="30"/>
                          <a:pt x="27" y="30"/>
                        </a:cubicBezTo>
                        <a:cubicBezTo>
                          <a:pt x="27" y="30"/>
                          <a:pt x="27" y="30"/>
                          <a:pt x="27" y="30"/>
                        </a:cubicBezTo>
                        <a:cubicBezTo>
                          <a:pt x="27" y="30"/>
                          <a:pt x="27" y="30"/>
                          <a:pt x="27" y="30"/>
                        </a:cubicBezTo>
                        <a:cubicBezTo>
                          <a:pt x="28" y="30"/>
                          <a:pt x="28" y="30"/>
                          <a:pt x="28" y="3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7" name="Freeform 3539"/>
                  <p:cNvSpPr>
                    <a:spLocks/>
                  </p:cNvSpPr>
                  <p:nvPr/>
                </p:nvSpPr>
                <p:spPr bwMode="auto">
                  <a:xfrm>
                    <a:off x="2462213" y="4397375"/>
                    <a:ext cx="6350" cy="3175"/>
                  </a:xfrm>
                  <a:custGeom>
                    <a:avLst/>
                    <a:gdLst>
                      <a:gd name="T0" fmla="*/ 1 w 2"/>
                      <a:gd name="T1" fmla="*/ 0 h 1"/>
                      <a:gd name="T2" fmla="*/ 2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2"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8" name="Freeform 3540"/>
                  <p:cNvSpPr>
                    <a:spLocks/>
                  </p:cNvSpPr>
                  <p:nvPr/>
                </p:nvSpPr>
                <p:spPr bwMode="auto">
                  <a:xfrm>
                    <a:off x="2530476" y="4203700"/>
                    <a:ext cx="280988" cy="381000"/>
                  </a:xfrm>
                  <a:custGeom>
                    <a:avLst/>
                    <a:gdLst>
                      <a:gd name="T0" fmla="*/ 89 w 98"/>
                      <a:gd name="T1" fmla="*/ 78 h 133"/>
                      <a:gd name="T2" fmla="*/ 90 w 98"/>
                      <a:gd name="T3" fmla="*/ 68 h 133"/>
                      <a:gd name="T4" fmla="*/ 92 w 98"/>
                      <a:gd name="T5" fmla="*/ 57 h 133"/>
                      <a:gd name="T6" fmla="*/ 88 w 98"/>
                      <a:gd name="T7" fmla="*/ 51 h 133"/>
                      <a:gd name="T8" fmla="*/ 71 w 98"/>
                      <a:gd name="T9" fmla="*/ 45 h 133"/>
                      <a:gd name="T10" fmla="*/ 56 w 98"/>
                      <a:gd name="T11" fmla="*/ 44 h 133"/>
                      <a:gd name="T12" fmla="*/ 53 w 98"/>
                      <a:gd name="T13" fmla="*/ 34 h 133"/>
                      <a:gd name="T14" fmla="*/ 46 w 98"/>
                      <a:gd name="T15" fmla="*/ 26 h 133"/>
                      <a:gd name="T16" fmla="*/ 57 w 98"/>
                      <a:gd name="T17" fmla="*/ 7 h 133"/>
                      <a:gd name="T18" fmla="*/ 60 w 98"/>
                      <a:gd name="T19" fmla="*/ 0 h 133"/>
                      <a:gd name="T20" fmla="*/ 58 w 98"/>
                      <a:gd name="T21" fmla="*/ 2 h 133"/>
                      <a:gd name="T22" fmla="*/ 54 w 98"/>
                      <a:gd name="T23" fmla="*/ 5 h 133"/>
                      <a:gd name="T24" fmla="*/ 42 w 98"/>
                      <a:gd name="T25" fmla="*/ 10 h 133"/>
                      <a:gd name="T26" fmla="*/ 35 w 98"/>
                      <a:gd name="T27" fmla="*/ 12 h 133"/>
                      <a:gd name="T28" fmla="*/ 32 w 98"/>
                      <a:gd name="T29" fmla="*/ 13 h 133"/>
                      <a:gd name="T30" fmla="*/ 29 w 98"/>
                      <a:gd name="T31" fmla="*/ 16 h 133"/>
                      <a:gd name="T32" fmla="*/ 27 w 98"/>
                      <a:gd name="T33" fmla="*/ 19 h 133"/>
                      <a:gd name="T34" fmla="*/ 28 w 98"/>
                      <a:gd name="T35" fmla="*/ 21 h 133"/>
                      <a:gd name="T36" fmla="*/ 28 w 98"/>
                      <a:gd name="T37" fmla="*/ 24 h 133"/>
                      <a:gd name="T38" fmla="*/ 26 w 98"/>
                      <a:gd name="T39" fmla="*/ 25 h 133"/>
                      <a:gd name="T40" fmla="*/ 25 w 98"/>
                      <a:gd name="T41" fmla="*/ 24 h 133"/>
                      <a:gd name="T42" fmla="*/ 23 w 98"/>
                      <a:gd name="T43" fmla="*/ 27 h 133"/>
                      <a:gd name="T44" fmla="*/ 21 w 98"/>
                      <a:gd name="T45" fmla="*/ 29 h 133"/>
                      <a:gd name="T46" fmla="*/ 18 w 98"/>
                      <a:gd name="T47" fmla="*/ 31 h 133"/>
                      <a:gd name="T48" fmla="*/ 19 w 98"/>
                      <a:gd name="T49" fmla="*/ 34 h 133"/>
                      <a:gd name="T50" fmla="*/ 18 w 98"/>
                      <a:gd name="T51" fmla="*/ 36 h 133"/>
                      <a:gd name="T52" fmla="*/ 16 w 98"/>
                      <a:gd name="T53" fmla="*/ 34 h 133"/>
                      <a:gd name="T54" fmla="*/ 13 w 98"/>
                      <a:gd name="T55" fmla="*/ 33 h 133"/>
                      <a:gd name="T56" fmla="*/ 13 w 98"/>
                      <a:gd name="T57" fmla="*/ 40 h 133"/>
                      <a:gd name="T58" fmla="*/ 10 w 98"/>
                      <a:gd name="T59" fmla="*/ 43 h 133"/>
                      <a:gd name="T60" fmla="*/ 12 w 98"/>
                      <a:gd name="T61" fmla="*/ 47 h 133"/>
                      <a:gd name="T62" fmla="*/ 14 w 98"/>
                      <a:gd name="T63" fmla="*/ 48 h 133"/>
                      <a:gd name="T64" fmla="*/ 13 w 98"/>
                      <a:gd name="T65" fmla="*/ 50 h 133"/>
                      <a:gd name="T66" fmla="*/ 15 w 98"/>
                      <a:gd name="T67" fmla="*/ 54 h 133"/>
                      <a:gd name="T68" fmla="*/ 13 w 98"/>
                      <a:gd name="T69" fmla="*/ 55 h 133"/>
                      <a:gd name="T70" fmla="*/ 14 w 98"/>
                      <a:gd name="T71" fmla="*/ 59 h 133"/>
                      <a:gd name="T72" fmla="*/ 13 w 98"/>
                      <a:gd name="T73" fmla="*/ 66 h 133"/>
                      <a:gd name="T74" fmla="*/ 14 w 98"/>
                      <a:gd name="T75" fmla="*/ 69 h 133"/>
                      <a:gd name="T76" fmla="*/ 14 w 98"/>
                      <a:gd name="T77" fmla="*/ 72 h 133"/>
                      <a:gd name="T78" fmla="*/ 11 w 98"/>
                      <a:gd name="T79" fmla="*/ 76 h 133"/>
                      <a:gd name="T80" fmla="*/ 5 w 98"/>
                      <a:gd name="T81" fmla="*/ 78 h 133"/>
                      <a:gd name="T82" fmla="*/ 4 w 98"/>
                      <a:gd name="T83" fmla="*/ 81 h 133"/>
                      <a:gd name="T84" fmla="*/ 3 w 98"/>
                      <a:gd name="T85" fmla="*/ 84 h 133"/>
                      <a:gd name="T86" fmla="*/ 3 w 98"/>
                      <a:gd name="T87" fmla="*/ 85 h 133"/>
                      <a:gd name="T88" fmla="*/ 1 w 98"/>
                      <a:gd name="T89" fmla="*/ 87 h 133"/>
                      <a:gd name="T90" fmla="*/ 2 w 98"/>
                      <a:gd name="T91" fmla="*/ 88 h 133"/>
                      <a:gd name="T92" fmla="*/ 7 w 98"/>
                      <a:gd name="T93" fmla="*/ 92 h 133"/>
                      <a:gd name="T94" fmla="*/ 18 w 98"/>
                      <a:gd name="T95" fmla="*/ 98 h 133"/>
                      <a:gd name="T96" fmla="*/ 24 w 98"/>
                      <a:gd name="T97" fmla="*/ 98 h 133"/>
                      <a:gd name="T98" fmla="*/ 35 w 98"/>
                      <a:gd name="T99" fmla="*/ 103 h 133"/>
                      <a:gd name="T100" fmla="*/ 41 w 98"/>
                      <a:gd name="T101" fmla="*/ 109 h 133"/>
                      <a:gd name="T102" fmla="*/ 45 w 98"/>
                      <a:gd name="T103" fmla="*/ 115 h 133"/>
                      <a:gd name="T104" fmla="*/ 48 w 98"/>
                      <a:gd name="T105" fmla="*/ 119 h 133"/>
                      <a:gd name="T106" fmla="*/ 55 w 98"/>
                      <a:gd name="T107" fmla="*/ 120 h 133"/>
                      <a:gd name="T108" fmla="*/ 61 w 98"/>
                      <a:gd name="T109" fmla="*/ 119 h 133"/>
                      <a:gd name="T110" fmla="*/ 66 w 98"/>
                      <a:gd name="T111" fmla="*/ 119 h 133"/>
                      <a:gd name="T112" fmla="*/ 71 w 98"/>
                      <a:gd name="T113" fmla="*/ 121 h 133"/>
                      <a:gd name="T114" fmla="*/ 72 w 98"/>
                      <a:gd name="T115" fmla="*/ 133 h 133"/>
                      <a:gd name="T116" fmla="*/ 72 w 98"/>
                      <a:gd name="T117" fmla="*/ 101 h 133"/>
                      <a:gd name="T118" fmla="*/ 79 w 98"/>
                      <a:gd name="T119" fmla="*/ 93 h 133"/>
                      <a:gd name="T120" fmla="*/ 76 w 98"/>
                      <a:gd name="T121" fmla="*/ 86 h 133"/>
                      <a:gd name="T122" fmla="*/ 95 w 98"/>
                      <a:gd name="T123" fmla="*/ 86 h 133"/>
                      <a:gd name="T124" fmla="*/ 98 w 98"/>
                      <a:gd name="T125" fmla="*/ 8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8" h="133">
                        <a:moveTo>
                          <a:pt x="98" y="87"/>
                        </a:moveTo>
                        <a:cubicBezTo>
                          <a:pt x="98" y="85"/>
                          <a:pt x="96" y="86"/>
                          <a:pt x="97" y="84"/>
                        </a:cubicBezTo>
                        <a:cubicBezTo>
                          <a:pt x="97" y="84"/>
                          <a:pt x="96" y="84"/>
                          <a:pt x="96" y="83"/>
                        </a:cubicBezTo>
                        <a:cubicBezTo>
                          <a:pt x="95" y="82"/>
                          <a:pt x="96" y="82"/>
                          <a:pt x="96" y="82"/>
                        </a:cubicBezTo>
                        <a:cubicBezTo>
                          <a:pt x="96" y="81"/>
                          <a:pt x="95" y="82"/>
                          <a:pt x="94" y="80"/>
                        </a:cubicBezTo>
                        <a:cubicBezTo>
                          <a:pt x="94" y="79"/>
                          <a:pt x="93" y="80"/>
                          <a:pt x="92" y="79"/>
                        </a:cubicBezTo>
                        <a:cubicBezTo>
                          <a:pt x="92" y="77"/>
                          <a:pt x="90" y="80"/>
                          <a:pt x="89" y="78"/>
                        </a:cubicBezTo>
                        <a:cubicBezTo>
                          <a:pt x="89" y="77"/>
                          <a:pt x="89" y="77"/>
                          <a:pt x="90" y="77"/>
                        </a:cubicBezTo>
                        <a:cubicBezTo>
                          <a:pt x="91" y="76"/>
                          <a:pt x="92" y="75"/>
                          <a:pt x="93" y="75"/>
                        </a:cubicBezTo>
                        <a:cubicBezTo>
                          <a:pt x="93" y="74"/>
                          <a:pt x="94" y="74"/>
                          <a:pt x="94" y="73"/>
                        </a:cubicBezTo>
                        <a:cubicBezTo>
                          <a:pt x="94" y="73"/>
                          <a:pt x="93" y="74"/>
                          <a:pt x="93" y="72"/>
                        </a:cubicBezTo>
                        <a:cubicBezTo>
                          <a:pt x="93" y="71"/>
                          <a:pt x="92" y="71"/>
                          <a:pt x="92" y="71"/>
                        </a:cubicBezTo>
                        <a:cubicBezTo>
                          <a:pt x="91" y="71"/>
                          <a:pt x="91" y="71"/>
                          <a:pt x="91" y="70"/>
                        </a:cubicBezTo>
                        <a:cubicBezTo>
                          <a:pt x="90" y="69"/>
                          <a:pt x="91" y="69"/>
                          <a:pt x="90" y="68"/>
                        </a:cubicBezTo>
                        <a:cubicBezTo>
                          <a:pt x="89" y="67"/>
                          <a:pt x="90" y="66"/>
                          <a:pt x="89" y="65"/>
                        </a:cubicBezTo>
                        <a:cubicBezTo>
                          <a:pt x="89" y="65"/>
                          <a:pt x="90" y="64"/>
                          <a:pt x="90" y="62"/>
                        </a:cubicBezTo>
                        <a:cubicBezTo>
                          <a:pt x="90" y="62"/>
                          <a:pt x="90" y="61"/>
                          <a:pt x="90" y="61"/>
                        </a:cubicBezTo>
                        <a:cubicBezTo>
                          <a:pt x="90" y="60"/>
                          <a:pt x="90" y="60"/>
                          <a:pt x="90" y="60"/>
                        </a:cubicBezTo>
                        <a:cubicBezTo>
                          <a:pt x="90" y="59"/>
                          <a:pt x="90" y="59"/>
                          <a:pt x="90" y="59"/>
                        </a:cubicBezTo>
                        <a:cubicBezTo>
                          <a:pt x="89" y="59"/>
                          <a:pt x="89" y="58"/>
                          <a:pt x="90" y="58"/>
                        </a:cubicBezTo>
                        <a:cubicBezTo>
                          <a:pt x="91" y="58"/>
                          <a:pt x="92" y="57"/>
                          <a:pt x="92" y="57"/>
                        </a:cubicBezTo>
                        <a:cubicBezTo>
                          <a:pt x="92" y="56"/>
                          <a:pt x="91" y="56"/>
                          <a:pt x="91" y="55"/>
                        </a:cubicBezTo>
                        <a:cubicBezTo>
                          <a:pt x="91" y="55"/>
                          <a:pt x="92" y="54"/>
                          <a:pt x="93" y="53"/>
                        </a:cubicBezTo>
                        <a:cubicBezTo>
                          <a:pt x="93" y="53"/>
                          <a:pt x="94" y="53"/>
                          <a:pt x="93" y="52"/>
                        </a:cubicBezTo>
                        <a:cubicBezTo>
                          <a:pt x="92" y="51"/>
                          <a:pt x="94" y="51"/>
                          <a:pt x="93" y="51"/>
                        </a:cubicBezTo>
                        <a:cubicBezTo>
                          <a:pt x="93" y="51"/>
                          <a:pt x="93" y="51"/>
                          <a:pt x="93" y="50"/>
                        </a:cubicBezTo>
                        <a:cubicBezTo>
                          <a:pt x="92" y="50"/>
                          <a:pt x="91" y="50"/>
                          <a:pt x="90" y="50"/>
                        </a:cubicBezTo>
                        <a:cubicBezTo>
                          <a:pt x="89" y="50"/>
                          <a:pt x="89" y="51"/>
                          <a:pt x="88" y="51"/>
                        </a:cubicBezTo>
                        <a:cubicBezTo>
                          <a:pt x="87" y="50"/>
                          <a:pt x="87" y="51"/>
                          <a:pt x="86" y="51"/>
                        </a:cubicBezTo>
                        <a:cubicBezTo>
                          <a:pt x="86" y="50"/>
                          <a:pt x="86" y="51"/>
                          <a:pt x="85" y="51"/>
                        </a:cubicBezTo>
                        <a:cubicBezTo>
                          <a:pt x="84" y="50"/>
                          <a:pt x="83" y="51"/>
                          <a:pt x="82" y="51"/>
                        </a:cubicBezTo>
                        <a:cubicBezTo>
                          <a:pt x="81" y="51"/>
                          <a:pt x="81" y="51"/>
                          <a:pt x="80" y="51"/>
                        </a:cubicBezTo>
                        <a:cubicBezTo>
                          <a:pt x="79" y="50"/>
                          <a:pt x="78" y="52"/>
                          <a:pt x="78" y="51"/>
                        </a:cubicBezTo>
                        <a:cubicBezTo>
                          <a:pt x="77" y="50"/>
                          <a:pt x="77" y="52"/>
                          <a:pt x="76" y="51"/>
                        </a:cubicBezTo>
                        <a:cubicBezTo>
                          <a:pt x="76" y="50"/>
                          <a:pt x="72" y="46"/>
                          <a:pt x="71" y="45"/>
                        </a:cubicBezTo>
                        <a:cubicBezTo>
                          <a:pt x="70" y="44"/>
                          <a:pt x="70" y="45"/>
                          <a:pt x="69" y="44"/>
                        </a:cubicBezTo>
                        <a:cubicBezTo>
                          <a:pt x="68" y="44"/>
                          <a:pt x="68" y="44"/>
                          <a:pt x="67" y="44"/>
                        </a:cubicBezTo>
                        <a:cubicBezTo>
                          <a:pt x="67" y="44"/>
                          <a:pt x="67" y="43"/>
                          <a:pt x="65" y="43"/>
                        </a:cubicBezTo>
                        <a:cubicBezTo>
                          <a:pt x="64" y="44"/>
                          <a:pt x="65" y="44"/>
                          <a:pt x="63" y="44"/>
                        </a:cubicBezTo>
                        <a:cubicBezTo>
                          <a:pt x="61" y="45"/>
                          <a:pt x="62" y="44"/>
                          <a:pt x="61" y="44"/>
                        </a:cubicBezTo>
                        <a:cubicBezTo>
                          <a:pt x="59" y="44"/>
                          <a:pt x="60" y="44"/>
                          <a:pt x="59" y="44"/>
                        </a:cubicBezTo>
                        <a:cubicBezTo>
                          <a:pt x="58" y="44"/>
                          <a:pt x="58" y="44"/>
                          <a:pt x="56" y="44"/>
                        </a:cubicBezTo>
                        <a:cubicBezTo>
                          <a:pt x="55" y="44"/>
                          <a:pt x="55" y="43"/>
                          <a:pt x="55" y="42"/>
                        </a:cubicBezTo>
                        <a:cubicBezTo>
                          <a:pt x="55" y="42"/>
                          <a:pt x="55" y="41"/>
                          <a:pt x="54" y="41"/>
                        </a:cubicBezTo>
                        <a:cubicBezTo>
                          <a:pt x="53" y="41"/>
                          <a:pt x="52" y="41"/>
                          <a:pt x="52" y="40"/>
                        </a:cubicBezTo>
                        <a:cubicBezTo>
                          <a:pt x="53" y="40"/>
                          <a:pt x="52" y="39"/>
                          <a:pt x="52" y="38"/>
                        </a:cubicBezTo>
                        <a:cubicBezTo>
                          <a:pt x="53" y="37"/>
                          <a:pt x="52" y="37"/>
                          <a:pt x="53" y="36"/>
                        </a:cubicBezTo>
                        <a:cubicBezTo>
                          <a:pt x="53" y="35"/>
                          <a:pt x="54" y="36"/>
                          <a:pt x="54" y="36"/>
                        </a:cubicBezTo>
                        <a:cubicBezTo>
                          <a:pt x="54" y="35"/>
                          <a:pt x="53" y="35"/>
                          <a:pt x="53" y="34"/>
                        </a:cubicBezTo>
                        <a:cubicBezTo>
                          <a:pt x="53" y="33"/>
                          <a:pt x="52" y="33"/>
                          <a:pt x="51" y="32"/>
                        </a:cubicBezTo>
                        <a:cubicBezTo>
                          <a:pt x="51" y="30"/>
                          <a:pt x="50" y="29"/>
                          <a:pt x="50" y="28"/>
                        </a:cubicBezTo>
                        <a:cubicBezTo>
                          <a:pt x="50" y="27"/>
                          <a:pt x="50" y="27"/>
                          <a:pt x="49" y="27"/>
                        </a:cubicBezTo>
                        <a:cubicBezTo>
                          <a:pt x="48" y="28"/>
                          <a:pt x="49" y="27"/>
                          <a:pt x="49" y="26"/>
                        </a:cubicBezTo>
                        <a:cubicBezTo>
                          <a:pt x="48" y="26"/>
                          <a:pt x="48" y="26"/>
                          <a:pt x="47" y="27"/>
                        </a:cubicBezTo>
                        <a:cubicBezTo>
                          <a:pt x="46" y="27"/>
                          <a:pt x="45" y="27"/>
                          <a:pt x="45" y="27"/>
                        </a:cubicBezTo>
                        <a:cubicBezTo>
                          <a:pt x="45" y="26"/>
                          <a:pt x="46" y="26"/>
                          <a:pt x="46" y="26"/>
                        </a:cubicBezTo>
                        <a:cubicBezTo>
                          <a:pt x="46" y="25"/>
                          <a:pt x="47" y="24"/>
                          <a:pt x="47" y="24"/>
                        </a:cubicBezTo>
                        <a:cubicBezTo>
                          <a:pt x="48" y="23"/>
                          <a:pt x="49" y="22"/>
                          <a:pt x="49" y="21"/>
                        </a:cubicBezTo>
                        <a:cubicBezTo>
                          <a:pt x="49" y="19"/>
                          <a:pt x="49" y="20"/>
                          <a:pt x="49" y="18"/>
                        </a:cubicBezTo>
                        <a:cubicBezTo>
                          <a:pt x="49" y="16"/>
                          <a:pt x="50" y="16"/>
                          <a:pt x="51" y="14"/>
                        </a:cubicBezTo>
                        <a:cubicBezTo>
                          <a:pt x="51" y="13"/>
                          <a:pt x="52" y="13"/>
                          <a:pt x="53" y="12"/>
                        </a:cubicBezTo>
                        <a:cubicBezTo>
                          <a:pt x="53" y="10"/>
                          <a:pt x="55" y="12"/>
                          <a:pt x="55" y="11"/>
                        </a:cubicBezTo>
                        <a:cubicBezTo>
                          <a:pt x="55" y="10"/>
                          <a:pt x="57" y="7"/>
                          <a:pt x="57" y="7"/>
                        </a:cubicBezTo>
                        <a:cubicBezTo>
                          <a:pt x="58" y="7"/>
                          <a:pt x="60" y="6"/>
                          <a:pt x="62" y="6"/>
                        </a:cubicBezTo>
                        <a:cubicBezTo>
                          <a:pt x="62" y="5"/>
                          <a:pt x="62" y="5"/>
                          <a:pt x="63" y="5"/>
                        </a:cubicBezTo>
                        <a:cubicBezTo>
                          <a:pt x="63" y="4"/>
                          <a:pt x="64" y="4"/>
                          <a:pt x="64" y="4"/>
                        </a:cubicBezTo>
                        <a:cubicBezTo>
                          <a:pt x="64" y="3"/>
                          <a:pt x="63" y="3"/>
                          <a:pt x="63" y="3"/>
                        </a:cubicBezTo>
                        <a:cubicBezTo>
                          <a:pt x="63" y="2"/>
                          <a:pt x="63" y="2"/>
                          <a:pt x="63" y="2"/>
                        </a:cubicBezTo>
                        <a:cubicBezTo>
                          <a:pt x="62" y="1"/>
                          <a:pt x="62" y="1"/>
                          <a:pt x="61" y="1"/>
                        </a:cubicBezTo>
                        <a:cubicBezTo>
                          <a:pt x="61" y="1"/>
                          <a:pt x="60" y="1"/>
                          <a:pt x="60" y="0"/>
                        </a:cubicBezTo>
                        <a:cubicBezTo>
                          <a:pt x="59" y="0"/>
                          <a:pt x="59" y="0"/>
                          <a:pt x="59" y="1"/>
                        </a:cubicBezTo>
                        <a:cubicBezTo>
                          <a:pt x="59" y="1"/>
                          <a:pt x="59" y="1"/>
                          <a:pt x="59" y="1"/>
                        </a:cubicBezTo>
                        <a:cubicBezTo>
                          <a:pt x="58" y="2"/>
                          <a:pt x="58" y="2"/>
                          <a:pt x="58" y="2"/>
                        </a:cubicBezTo>
                        <a:cubicBezTo>
                          <a:pt x="58" y="2"/>
                          <a:pt x="58" y="1"/>
                          <a:pt x="58" y="1"/>
                        </a:cubicBezTo>
                        <a:cubicBezTo>
                          <a:pt x="58" y="1"/>
                          <a:pt x="58" y="1"/>
                          <a:pt x="58" y="1"/>
                        </a:cubicBezTo>
                        <a:cubicBezTo>
                          <a:pt x="58" y="2"/>
                          <a:pt x="57" y="2"/>
                          <a:pt x="57" y="2"/>
                        </a:cubicBezTo>
                        <a:cubicBezTo>
                          <a:pt x="57" y="2"/>
                          <a:pt x="58" y="2"/>
                          <a:pt x="58" y="2"/>
                        </a:cubicBezTo>
                        <a:cubicBezTo>
                          <a:pt x="58" y="3"/>
                          <a:pt x="57" y="2"/>
                          <a:pt x="57" y="3"/>
                        </a:cubicBezTo>
                        <a:cubicBezTo>
                          <a:pt x="57" y="3"/>
                          <a:pt x="57" y="3"/>
                          <a:pt x="57" y="3"/>
                        </a:cubicBezTo>
                        <a:cubicBezTo>
                          <a:pt x="57" y="2"/>
                          <a:pt x="57" y="2"/>
                          <a:pt x="57" y="2"/>
                        </a:cubicBezTo>
                        <a:cubicBezTo>
                          <a:pt x="57" y="2"/>
                          <a:pt x="57" y="2"/>
                          <a:pt x="56" y="2"/>
                        </a:cubicBezTo>
                        <a:cubicBezTo>
                          <a:pt x="56" y="2"/>
                          <a:pt x="55" y="2"/>
                          <a:pt x="55" y="2"/>
                        </a:cubicBezTo>
                        <a:cubicBezTo>
                          <a:pt x="55" y="3"/>
                          <a:pt x="56" y="3"/>
                          <a:pt x="55" y="4"/>
                        </a:cubicBezTo>
                        <a:cubicBezTo>
                          <a:pt x="55" y="4"/>
                          <a:pt x="55" y="5"/>
                          <a:pt x="54" y="5"/>
                        </a:cubicBezTo>
                        <a:cubicBezTo>
                          <a:pt x="54" y="5"/>
                          <a:pt x="54" y="6"/>
                          <a:pt x="53" y="6"/>
                        </a:cubicBezTo>
                        <a:cubicBezTo>
                          <a:pt x="53" y="6"/>
                          <a:pt x="51" y="6"/>
                          <a:pt x="51" y="6"/>
                        </a:cubicBezTo>
                        <a:cubicBezTo>
                          <a:pt x="51" y="6"/>
                          <a:pt x="50" y="7"/>
                          <a:pt x="50" y="7"/>
                        </a:cubicBezTo>
                        <a:cubicBezTo>
                          <a:pt x="49" y="7"/>
                          <a:pt x="49" y="7"/>
                          <a:pt x="49" y="8"/>
                        </a:cubicBezTo>
                        <a:cubicBezTo>
                          <a:pt x="48" y="8"/>
                          <a:pt x="48" y="8"/>
                          <a:pt x="47" y="9"/>
                        </a:cubicBezTo>
                        <a:cubicBezTo>
                          <a:pt x="46" y="10"/>
                          <a:pt x="46" y="10"/>
                          <a:pt x="45" y="10"/>
                        </a:cubicBezTo>
                        <a:cubicBezTo>
                          <a:pt x="44" y="10"/>
                          <a:pt x="43" y="10"/>
                          <a:pt x="42" y="10"/>
                        </a:cubicBezTo>
                        <a:cubicBezTo>
                          <a:pt x="41" y="10"/>
                          <a:pt x="41" y="9"/>
                          <a:pt x="40" y="9"/>
                        </a:cubicBezTo>
                        <a:cubicBezTo>
                          <a:pt x="40" y="9"/>
                          <a:pt x="39" y="10"/>
                          <a:pt x="39" y="10"/>
                        </a:cubicBezTo>
                        <a:cubicBezTo>
                          <a:pt x="39" y="10"/>
                          <a:pt x="39" y="11"/>
                          <a:pt x="39" y="11"/>
                        </a:cubicBezTo>
                        <a:cubicBezTo>
                          <a:pt x="39" y="11"/>
                          <a:pt x="39" y="12"/>
                          <a:pt x="38" y="12"/>
                        </a:cubicBezTo>
                        <a:cubicBezTo>
                          <a:pt x="38" y="12"/>
                          <a:pt x="37" y="12"/>
                          <a:pt x="36" y="12"/>
                        </a:cubicBezTo>
                        <a:cubicBezTo>
                          <a:pt x="36" y="12"/>
                          <a:pt x="36" y="12"/>
                          <a:pt x="36" y="12"/>
                        </a:cubicBezTo>
                        <a:cubicBezTo>
                          <a:pt x="35" y="12"/>
                          <a:pt x="35" y="12"/>
                          <a:pt x="35" y="12"/>
                        </a:cubicBezTo>
                        <a:cubicBezTo>
                          <a:pt x="35" y="12"/>
                          <a:pt x="34" y="12"/>
                          <a:pt x="34" y="12"/>
                        </a:cubicBezTo>
                        <a:cubicBezTo>
                          <a:pt x="34" y="11"/>
                          <a:pt x="34" y="11"/>
                          <a:pt x="34" y="11"/>
                        </a:cubicBezTo>
                        <a:cubicBezTo>
                          <a:pt x="33" y="11"/>
                          <a:pt x="33" y="11"/>
                          <a:pt x="33" y="11"/>
                        </a:cubicBezTo>
                        <a:cubicBezTo>
                          <a:pt x="33" y="11"/>
                          <a:pt x="33" y="12"/>
                          <a:pt x="33" y="12"/>
                        </a:cubicBezTo>
                        <a:cubicBezTo>
                          <a:pt x="33" y="12"/>
                          <a:pt x="33" y="12"/>
                          <a:pt x="33" y="12"/>
                        </a:cubicBezTo>
                        <a:cubicBezTo>
                          <a:pt x="32" y="12"/>
                          <a:pt x="32" y="13"/>
                          <a:pt x="32" y="13"/>
                        </a:cubicBezTo>
                        <a:cubicBezTo>
                          <a:pt x="32" y="13"/>
                          <a:pt x="32" y="13"/>
                          <a:pt x="32" y="13"/>
                        </a:cubicBezTo>
                        <a:cubicBezTo>
                          <a:pt x="32" y="13"/>
                          <a:pt x="32" y="13"/>
                          <a:pt x="31" y="13"/>
                        </a:cubicBezTo>
                        <a:cubicBezTo>
                          <a:pt x="31" y="14"/>
                          <a:pt x="31" y="14"/>
                          <a:pt x="31" y="14"/>
                        </a:cubicBezTo>
                        <a:cubicBezTo>
                          <a:pt x="30" y="14"/>
                          <a:pt x="30" y="14"/>
                          <a:pt x="30" y="14"/>
                        </a:cubicBezTo>
                        <a:cubicBezTo>
                          <a:pt x="30" y="15"/>
                          <a:pt x="30" y="15"/>
                          <a:pt x="30" y="15"/>
                        </a:cubicBezTo>
                        <a:cubicBezTo>
                          <a:pt x="29" y="15"/>
                          <a:pt x="29" y="15"/>
                          <a:pt x="29" y="15"/>
                        </a:cubicBezTo>
                        <a:cubicBezTo>
                          <a:pt x="29" y="15"/>
                          <a:pt x="28" y="15"/>
                          <a:pt x="28" y="16"/>
                        </a:cubicBezTo>
                        <a:cubicBezTo>
                          <a:pt x="28" y="16"/>
                          <a:pt x="29" y="16"/>
                          <a:pt x="29" y="16"/>
                        </a:cubicBezTo>
                        <a:cubicBezTo>
                          <a:pt x="28" y="16"/>
                          <a:pt x="28" y="17"/>
                          <a:pt x="28" y="17"/>
                        </a:cubicBezTo>
                        <a:cubicBezTo>
                          <a:pt x="28" y="17"/>
                          <a:pt x="28" y="17"/>
                          <a:pt x="28" y="17"/>
                        </a:cubicBezTo>
                        <a:cubicBezTo>
                          <a:pt x="28" y="17"/>
                          <a:pt x="28" y="17"/>
                          <a:pt x="28" y="18"/>
                        </a:cubicBezTo>
                        <a:cubicBezTo>
                          <a:pt x="28" y="18"/>
                          <a:pt x="28" y="18"/>
                          <a:pt x="28" y="18"/>
                        </a:cubicBezTo>
                        <a:cubicBezTo>
                          <a:pt x="28" y="18"/>
                          <a:pt x="28" y="18"/>
                          <a:pt x="28" y="19"/>
                        </a:cubicBezTo>
                        <a:cubicBezTo>
                          <a:pt x="28" y="19"/>
                          <a:pt x="27" y="19"/>
                          <a:pt x="27" y="19"/>
                        </a:cubicBezTo>
                        <a:cubicBezTo>
                          <a:pt x="27" y="19"/>
                          <a:pt x="27" y="19"/>
                          <a:pt x="27" y="19"/>
                        </a:cubicBezTo>
                        <a:cubicBezTo>
                          <a:pt x="27" y="19"/>
                          <a:pt x="27" y="19"/>
                          <a:pt x="28" y="19"/>
                        </a:cubicBezTo>
                        <a:cubicBezTo>
                          <a:pt x="28" y="19"/>
                          <a:pt x="28" y="19"/>
                          <a:pt x="28" y="19"/>
                        </a:cubicBezTo>
                        <a:cubicBezTo>
                          <a:pt x="28" y="19"/>
                          <a:pt x="28" y="19"/>
                          <a:pt x="28" y="19"/>
                        </a:cubicBezTo>
                        <a:cubicBezTo>
                          <a:pt x="28" y="20"/>
                          <a:pt x="28" y="20"/>
                          <a:pt x="28" y="20"/>
                        </a:cubicBezTo>
                        <a:cubicBezTo>
                          <a:pt x="28" y="20"/>
                          <a:pt x="28" y="20"/>
                          <a:pt x="28" y="20"/>
                        </a:cubicBezTo>
                        <a:cubicBezTo>
                          <a:pt x="28" y="20"/>
                          <a:pt x="28" y="20"/>
                          <a:pt x="28" y="21"/>
                        </a:cubicBezTo>
                        <a:cubicBezTo>
                          <a:pt x="28" y="21"/>
                          <a:pt x="28" y="21"/>
                          <a:pt x="28" y="21"/>
                        </a:cubicBezTo>
                        <a:cubicBezTo>
                          <a:pt x="28" y="21"/>
                          <a:pt x="28" y="21"/>
                          <a:pt x="28" y="21"/>
                        </a:cubicBezTo>
                        <a:cubicBezTo>
                          <a:pt x="28" y="21"/>
                          <a:pt x="28" y="22"/>
                          <a:pt x="28" y="22"/>
                        </a:cubicBezTo>
                        <a:cubicBezTo>
                          <a:pt x="28" y="22"/>
                          <a:pt x="28" y="22"/>
                          <a:pt x="27" y="22"/>
                        </a:cubicBezTo>
                        <a:cubicBezTo>
                          <a:pt x="27" y="22"/>
                          <a:pt x="27" y="22"/>
                          <a:pt x="27" y="22"/>
                        </a:cubicBezTo>
                        <a:cubicBezTo>
                          <a:pt x="27" y="23"/>
                          <a:pt x="28" y="23"/>
                          <a:pt x="28" y="23"/>
                        </a:cubicBezTo>
                        <a:cubicBezTo>
                          <a:pt x="28" y="23"/>
                          <a:pt x="28" y="23"/>
                          <a:pt x="28" y="23"/>
                        </a:cubicBezTo>
                        <a:cubicBezTo>
                          <a:pt x="28" y="23"/>
                          <a:pt x="28" y="23"/>
                          <a:pt x="28" y="24"/>
                        </a:cubicBezTo>
                        <a:cubicBezTo>
                          <a:pt x="28" y="24"/>
                          <a:pt x="28" y="24"/>
                          <a:pt x="28" y="24"/>
                        </a:cubicBezTo>
                        <a:cubicBezTo>
                          <a:pt x="28" y="25"/>
                          <a:pt x="28" y="25"/>
                          <a:pt x="28" y="25"/>
                        </a:cubicBezTo>
                        <a:cubicBezTo>
                          <a:pt x="28" y="25"/>
                          <a:pt x="28" y="25"/>
                          <a:pt x="28" y="25"/>
                        </a:cubicBezTo>
                        <a:cubicBezTo>
                          <a:pt x="28" y="25"/>
                          <a:pt x="28" y="25"/>
                          <a:pt x="27" y="25"/>
                        </a:cubicBezTo>
                        <a:cubicBezTo>
                          <a:pt x="27" y="25"/>
                          <a:pt x="27" y="25"/>
                          <a:pt x="27" y="25"/>
                        </a:cubicBezTo>
                        <a:cubicBezTo>
                          <a:pt x="27" y="25"/>
                          <a:pt x="27" y="25"/>
                          <a:pt x="27" y="25"/>
                        </a:cubicBezTo>
                        <a:cubicBezTo>
                          <a:pt x="27" y="25"/>
                          <a:pt x="27" y="25"/>
                          <a:pt x="26" y="25"/>
                        </a:cubicBezTo>
                        <a:cubicBezTo>
                          <a:pt x="26" y="25"/>
                          <a:pt x="26" y="25"/>
                          <a:pt x="26" y="25"/>
                        </a:cubicBezTo>
                        <a:cubicBezTo>
                          <a:pt x="26" y="25"/>
                          <a:pt x="26" y="26"/>
                          <a:pt x="26" y="26"/>
                        </a:cubicBezTo>
                        <a:cubicBezTo>
                          <a:pt x="26" y="25"/>
                          <a:pt x="26" y="25"/>
                          <a:pt x="26" y="25"/>
                        </a:cubicBezTo>
                        <a:cubicBezTo>
                          <a:pt x="26" y="25"/>
                          <a:pt x="26" y="25"/>
                          <a:pt x="26" y="25"/>
                        </a:cubicBezTo>
                        <a:cubicBezTo>
                          <a:pt x="26" y="25"/>
                          <a:pt x="26" y="25"/>
                          <a:pt x="26" y="25"/>
                        </a:cubicBezTo>
                        <a:cubicBezTo>
                          <a:pt x="26" y="25"/>
                          <a:pt x="26" y="24"/>
                          <a:pt x="25" y="24"/>
                        </a:cubicBezTo>
                        <a:cubicBezTo>
                          <a:pt x="25" y="24"/>
                          <a:pt x="25" y="24"/>
                          <a:pt x="25" y="24"/>
                        </a:cubicBezTo>
                        <a:cubicBezTo>
                          <a:pt x="25" y="24"/>
                          <a:pt x="24" y="24"/>
                          <a:pt x="25" y="25"/>
                        </a:cubicBezTo>
                        <a:cubicBezTo>
                          <a:pt x="25" y="25"/>
                          <a:pt x="25" y="25"/>
                          <a:pt x="25" y="25"/>
                        </a:cubicBezTo>
                        <a:cubicBezTo>
                          <a:pt x="25" y="25"/>
                          <a:pt x="24" y="25"/>
                          <a:pt x="24" y="25"/>
                        </a:cubicBezTo>
                        <a:cubicBezTo>
                          <a:pt x="24" y="25"/>
                          <a:pt x="24" y="25"/>
                          <a:pt x="24" y="26"/>
                        </a:cubicBezTo>
                        <a:cubicBezTo>
                          <a:pt x="24" y="26"/>
                          <a:pt x="24" y="26"/>
                          <a:pt x="24" y="26"/>
                        </a:cubicBezTo>
                        <a:cubicBezTo>
                          <a:pt x="24" y="26"/>
                          <a:pt x="23" y="26"/>
                          <a:pt x="23" y="26"/>
                        </a:cubicBezTo>
                        <a:cubicBezTo>
                          <a:pt x="23" y="26"/>
                          <a:pt x="23" y="27"/>
                          <a:pt x="23" y="27"/>
                        </a:cubicBezTo>
                        <a:cubicBezTo>
                          <a:pt x="23" y="27"/>
                          <a:pt x="23" y="27"/>
                          <a:pt x="23" y="27"/>
                        </a:cubicBezTo>
                        <a:cubicBezTo>
                          <a:pt x="23" y="27"/>
                          <a:pt x="23" y="27"/>
                          <a:pt x="23" y="27"/>
                        </a:cubicBezTo>
                        <a:cubicBezTo>
                          <a:pt x="23" y="28"/>
                          <a:pt x="23" y="28"/>
                          <a:pt x="23" y="28"/>
                        </a:cubicBezTo>
                        <a:cubicBezTo>
                          <a:pt x="22" y="28"/>
                          <a:pt x="22" y="28"/>
                          <a:pt x="22" y="28"/>
                        </a:cubicBezTo>
                        <a:cubicBezTo>
                          <a:pt x="22" y="28"/>
                          <a:pt x="22" y="28"/>
                          <a:pt x="22" y="28"/>
                        </a:cubicBezTo>
                        <a:cubicBezTo>
                          <a:pt x="22" y="28"/>
                          <a:pt x="22" y="28"/>
                          <a:pt x="22" y="29"/>
                        </a:cubicBezTo>
                        <a:cubicBezTo>
                          <a:pt x="22" y="29"/>
                          <a:pt x="22" y="29"/>
                          <a:pt x="21" y="29"/>
                        </a:cubicBezTo>
                        <a:cubicBezTo>
                          <a:pt x="21" y="29"/>
                          <a:pt x="21" y="29"/>
                          <a:pt x="21" y="29"/>
                        </a:cubicBezTo>
                        <a:cubicBezTo>
                          <a:pt x="21" y="29"/>
                          <a:pt x="21" y="29"/>
                          <a:pt x="21" y="30"/>
                        </a:cubicBezTo>
                        <a:cubicBezTo>
                          <a:pt x="20" y="30"/>
                          <a:pt x="21" y="30"/>
                          <a:pt x="20" y="30"/>
                        </a:cubicBezTo>
                        <a:cubicBezTo>
                          <a:pt x="20" y="30"/>
                          <a:pt x="20" y="30"/>
                          <a:pt x="20" y="30"/>
                        </a:cubicBezTo>
                        <a:cubicBezTo>
                          <a:pt x="20" y="30"/>
                          <a:pt x="20" y="31"/>
                          <a:pt x="20" y="31"/>
                        </a:cubicBezTo>
                        <a:cubicBezTo>
                          <a:pt x="19" y="31"/>
                          <a:pt x="19" y="31"/>
                          <a:pt x="19" y="31"/>
                        </a:cubicBezTo>
                        <a:cubicBezTo>
                          <a:pt x="18" y="31"/>
                          <a:pt x="18" y="31"/>
                          <a:pt x="18" y="31"/>
                        </a:cubicBezTo>
                        <a:cubicBezTo>
                          <a:pt x="18" y="31"/>
                          <a:pt x="18" y="31"/>
                          <a:pt x="18" y="31"/>
                        </a:cubicBezTo>
                        <a:cubicBezTo>
                          <a:pt x="18" y="31"/>
                          <a:pt x="18" y="31"/>
                          <a:pt x="18" y="31"/>
                        </a:cubicBezTo>
                        <a:cubicBezTo>
                          <a:pt x="18" y="31"/>
                          <a:pt x="17" y="31"/>
                          <a:pt x="17" y="32"/>
                        </a:cubicBezTo>
                        <a:cubicBezTo>
                          <a:pt x="17" y="32"/>
                          <a:pt x="18" y="32"/>
                          <a:pt x="18" y="32"/>
                        </a:cubicBezTo>
                        <a:cubicBezTo>
                          <a:pt x="18" y="32"/>
                          <a:pt x="18" y="32"/>
                          <a:pt x="18" y="32"/>
                        </a:cubicBezTo>
                        <a:cubicBezTo>
                          <a:pt x="18" y="33"/>
                          <a:pt x="18" y="33"/>
                          <a:pt x="19" y="33"/>
                        </a:cubicBezTo>
                        <a:cubicBezTo>
                          <a:pt x="19" y="33"/>
                          <a:pt x="19" y="33"/>
                          <a:pt x="19" y="34"/>
                        </a:cubicBezTo>
                        <a:cubicBezTo>
                          <a:pt x="19" y="34"/>
                          <a:pt x="19" y="34"/>
                          <a:pt x="19" y="34"/>
                        </a:cubicBezTo>
                        <a:cubicBezTo>
                          <a:pt x="19" y="35"/>
                          <a:pt x="19" y="35"/>
                          <a:pt x="19" y="36"/>
                        </a:cubicBezTo>
                        <a:cubicBezTo>
                          <a:pt x="19" y="36"/>
                          <a:pt x="19" y="36"/>
                          <a:pt x="19" y="37"/>
                        </a:cubicBezTo>
                        <a:cubicBezTo>
                          <a:pt x="18" y="37"/>
                          <a:pt x="18" y="37"/>
                          <a:pt x="17" y="37"/>
                        </a:cubicBezTo>
                        <a:cubicBezTo>
                          <a:pt x="17" y="36"/>
                          <a:pt x="17" y="36"/>
                          <a:pt x="17" y="36"/>
                        </a:cubicBezTo>
                        <a:cubicBezTo>
                          <a:pt x="18" y="36"/>
                          <a:pt x="18" y="36"/>
                          <a:pt x="18" y="36"/>
                        </a:cubicBezTo>
                        <a:cubicBezTo>
                          <a:pt x="18" y="36"/>
                          <a:pt x="18" y="36"/>
                          <a:pt x="18" y="36"/>
                        </a:cubicBezTo>
                        <a:cubicBezTo>
                          <a:pt x="18" y="36"/>
                          <a:pt x="18" y="35"/>
                          <a:pt x="18" y="35"/>
                        </a:cubicBezTo>
                        <a:cubicBezTo>
                          <a:pt x="18" y="35"/>
                          <a:pt x="18" y="34"/>
                          <a:pt x="18" y="34"/>
                        </a:cubicBezTo>
                        <a:cubicBezTo>
                          <a:pt x="18" y="34"/>
                          <a:pt x="18" y="34"/>
                          <a:pt x="18" y="34"/>
                        </a:cubicBezTo>
                        <a:cubicBezTo>
                          <a:pt x="18" y="34"/>
                          <a:pt x="18" y="34"/>
                          <a:pt x="18" y="34"/>
                        </a:cubicBezTo>
                        <a:cubicBezTo>
                          <a:pt x="17" y="34"/>
                          <a:pt x="17" y="34"/>
                          <a:pt x="17" y="34"/>
                        </a:cubicBezTo>
                        <a:cubicBezTo>
                          <a:pt x="17" y="34"/>
                          <a:pt x="17" y="34"/>
                          <a:pt x="17" y="34"/>
                        </a:cubicBezTo>
                        <a:cubicBezTo>
                          <a:pt x="17" y="34"/>
                          <a:pt x="16" y="34"/>
                          <a:pt x="16" y="34"/>
                        </a:cubicBezTo>
                        <a:cubicBezTo>
                          <a:pt x="16" y="34"/>
                          <a:pt x="16" y="34"/>
                          <a:pt x="16" y="33"/>
                        </a:cubicBezTo>
                        <a:cubicBezTo>
                          <a:pt x="16" y="33"/>
                          <a:pt x="15" y="33"/>
                          <a:pt x="15" y="32"/>
                        </a:cubicBezTo>
                        <a:cubicBezTo>
                          <a:pt x="15" y="32"/>
                          <a:pt x="15" y="32"/>
                          <a:pt x="15" y="32"/>
                        </a:cubicBezTo>
                        <a:cubicBezTo>
                          <a:pt x="14" y="31"/>
                          <a:pt x="14" y="32"/>
                          <a:pt x="14" y="31"/>
                        </a:cubicBezTo>
                        <a:cubicBezTo>
                          <a:pt x="14" y="31"/>
                          <a:pt x="14" y="31"/>
                          <a:pt x="14" y="31"/>
                        </a:cubicBezTo>
                        <a:cubicBezTo>
                          <a:pt x="13" y="31"/>
                          <a:pt x="14" y="32"/>
                          <a:pt x="13" y="32"/>
                        </a:cubicBezTo>
                        <a:cubicBezTo>
                          <a:pt x="13" y="32"/>
                          <a:pt x="13" y="33"/>
                          <a:pt x="13" y="33"/>
                        </a:cubicBezTo>
                        <a:cubicBezTo>
                          <a:pt x="14" y="32"/>
                          <a:pt x="14" y="33"/>
                          <a:pt x="14" y="34"/>
                        </a:cubicBezTo>
                        <a:cubicBezTo>
                          <a:pt x="14" y="34"/>
                          <a:pt x="14" y="34"/>
                          <a:pt x="15" y="35"/>
                        </a:cubicBezTo>
                        <a:cubicBezTo>
                          <a:pt x="15" y="36"/>
                          <a:pt x="15" y="36"/>
                          <a:pt x="15" y="36"/>
                        </a:cubicBezTo>
                        <a:cubicBezTo>
                          <a:pt x="16" y="37"/>
                          <a:pt x="16" y="37"/>
                          <a:pt x="15" y="37"/>
                        </a:cubicBezTo>
                        <a:cubicBezTo>
                          <a:pt x="14" y="37"/>
                          <a:pt x="14" y="38"/>
                          <a:pt x="14" y="38"/>
                        </a:cubicBezTo>
                        <a:cubicBezTo>
                          <a:pt x="14" y="39"/>
                          <a:pt x="15" y="38"/>
                          <a:pt x="14" y="39"/>
                        </a:cubicBezTo>
                        <a:cubicBezTo>
                          <a:pt x="13" y="39"/>
                          <a:pt x="13" y="39"/>
                          <a:pt x="13" y="40"/>
                        </a:cubicBezTo>
                        <a:cubicBezTo>
                          <a:pt x="12" y="40"/>
                          <a:pt x="12" y="40"/>
                          <a:pt x="12" y="39"/>
                        </a:cubicBezTo>
                        <a:cubicBezTo>
                          <a:pt x="12" y="39"/>
                          <a:pt x="11" y="39"/>
                          <a:pt x="11" y="39"/>
                        </a:cubicBezTo>
                        <a:cubicBezTo>
                          <a:pt x="11" y="39"/>
                          <a:pt x="11" y="39"/>
                          <a:pt x="11" y="40"/>
                        </a:cubicBezTo>
                        <a:cubicBezTo>
                          <a:pt x="11" y="40"/>
                          <a:pt x="11" y="40"/>
                          <a:pt x="11" y="40"/>
                        </a:cubicBezTo>
                        <a:cubicBezTo>
                          <a:pt x="10" y="41"/>
                          <a:pt x="10" y="41"/>
                          <a:pt x="10" y="42"/>
                        </a:cubicBezTo>
                        <a:cubicBezTo>
                          <a:pt x="10" y="42"/>
                          <a:pt x="10" y="42"/>
                          <a:pt x="10" y="42"/>
                        </a:cubicBezTo>
                        <a:cubicBezTo>
                          <a:pt x="10" y="43"/>
                          <a:pt x="10" y="43"/>
                          <a:pt x="10" y="43"/>
                        </a:cubicBezTo>
                        <a:cubicBezTo>
                          <a:pt x="11" y="44"/>
                          <a:pt x="11" y="44"/>
                          <a:pt x="11" y="44"/>
                        </a:cubicBezTo>
                        <a:cubicBezTo>
                          <a:pt x="12" y="44"/>
                          <a:pt x="12" y="44"/>
                          <a:pt x="11" y="45"/>
                        </a:cubicBezTo>
                        <a:cubicBezTo>
                          <a:pt x="11" y="45"/>
                          <a:pt x="11" y="45"/>
                          <a:pt x="11" y="45"/>
                        </a:cubicBezTo>
                        <a:cubicBezTo>
                          <a:pt x="11" y="45"/>
                          <a:pt x="11" y="46"/>
                          <a:pt x="11" y="46"/>
                        </a:cubicBezTo>
                        <a:cubicBezTo>
                          <a:pt x="11" y="46"/>
                          <a:pt x="11" y="45"/>
                          <a:pt x="11" y="45"/>
                        </a:cubicBezTo>
                        <a:cubicBezTo>
                          <a:pt x="12" y="45"/>
                          <a:pt x="12" y="45"/>
                          <a:pt x="12" y="46"/>
                        </a:cubicBezTo>
                        <a:cubicBezTo>
                          <a:pt x="13" y="46"/>
                          <a:pt x="12" y="47"/>
                          <a:pt x="12" y="47"/>
                        </a:cubicBezTo>
                        <a:cubicBezTo>
                          <a:pt x="13" y="47"/>
                          <a:pt x="13" y="47"/>
                          <a:pt x="13" y="47"/>
                        </a:cubicBezTo>
                        <a:cubicBezTo>
                          <a:pt x="13" y="47"/>
                          <a:pt x="13" y="47"/>
                          <a:pt x="13" y="47"/>
                        </a:cubicBezTo>
                        <a:cubicBezTo>
                          <a:pt x="13" y="47"/>
                          <a:pt x="13" y="46"/>
                          <a:pt x="13" y="46"/>
                        </a:cubicBezTo>
                        <a:cubicBezTo>
                          <a:pt x="13" y="47"/>
                          <a:pt x="14" y="47"/>
                          <a:pt x="14" y="47"/>
                        </a:cubicBezTo>
                        <a:cubicBezTo>
                          <a:pt x="14" y="47"/>
                          <a:pt x="14" y="47"/>
                          <a:pt x="14" y="47"/>
                        </a:cubicBezTo>
                        <a:cubicBezTo>
                          <a:pt x="14" y="47"/>
                          <a:pt x="14" y="47"/>
                          <a:pt x="14" y="48"/>
                        </a:cubicBezTo>
                        <a:cubicBezTo>
                          <a:pt x="14" y="48"/>
                          <a:pt x="14" y="48"/>
                          <a:pt x="14" y="48"/>
                        </a:cubicBezTo>
                        <a:cubicBezTo>
                          <a:pt x="14" y="48"/>
                          <a:pt x="14" y="48"/>
                          <a:pt x="14" y="48"/>
                        </a:cubicBezTo>
                        <a:cubicBezTo>
                          <a:pt x="14" y="49"/>
                          <a:pt x="14" y="49"/>
                          <a:pt x="14" y="49"/>
                        </a:cubicBezTo>
                        <a:cubicBezTo>
                          <a:pt x="14" y="49"/>
                          <a:pt x="14" y="49"/>
                          <a:pt x="14" y="49"/>
                        </a:cubicBezTo>
                        <a:cubicBezTo>
                          <a:pt x="14" y="49"/>
                          <a:pt x="14" y="49"/>
                          <a:pt x="14" y="50"/>
                        </a:cubicBezTo>
                        <a:cubicBezTo>
                          <a:pt x="14" y="50"/>
                          <a:pt x="14" y="50"/>
                          <a:pt x="14" y="50"/>
                        </a:cubicBezTo>
                        <a:cubicBezTo>
                          <a:pt x="14" y="50"/>
                          <a:pt x="13" y="50"/>
                          <a:pt x="13" y="50"/>
                        </a:cubicBezTo>
                        <a:cubicBezTo>
                          <a:pt x="13" y="50"/>
                          <a:pt x="13" y="50"/>
                          <a:pt x="13" y="50"/>
                        </a:cubicBezTo>
                        <a:cubicBezTo>
                          <a:pt x="13" y="50"/>
                          <a:pt x="13" y="50"/>
                          <a:pt x="13" y="50"/>
                        </a:cubicBezTo>
                        <a:cubicBezTo>
                          <a:pt x="13" y="51"/>
                          <a:pt x="13" y="51"/>
                          <a:pt x="13" y="51"/>
                        </a:cubicBezTo>
                        <a:cubicBezTo>
                          <a:pt x="13" y="51"/>
                          <a:pt x="14" y="52"/>
                          <a:pt x="14" y="52"/>
                        </a:cubicBezTo>
                        <a:cubicBezTo>
                          <a:pt x="14" y="52"/>
                          <a:pt x="14" y="52"/>
                          <a:pt x="14" y="53"/>
                        </a:cubicBezTo>
                        <a:cubicBezTo>
                          <a:pt x="14" y="53"/>
                          <a:pt x="14" y="53"/>
                          <a:pt x="14" y="53"/>
                        </a:cubicBezTo>
                        <a:cubicBezTo>
                          <a:pt x="14" y="53"/>
                          <a:pt x="14" y="53"/>
                          <a:pt x="14" y="54"/>
                        </a:cubicBezTo>
                        <a:cubicBezTo>
                          <a:pt x="14" y="54"/>
                          <a:pt x="15" y="54"/>
                          <a:pt x="15" y="54"/>
                        </a:cubicBezTo>
                        <a:cubicBezTo>
                          <a:pt x="15" y="54"/>
                          <a:pt x="15" y="54"/>
                          <a:pt x="15" y="54"/>
                        </a:cubicBezTo>
                        <a:cubicBezTo>
                          <a:pt x="15" y="54"/>
                          <a:pt x="14" y="54"/>
                          <a:pt x="14" y="54"/>
                        </a:cubicBezTo>
                        <a:cubicBezTo>
                          <a:pt x="14" y="55"/>
                          <a:pt x="14" y="55"/>
                          <a:pt x="14" y="55"/>
                        </a:cubicBezTo>
                        <a:cubicBezTo>
                          <a:pt x="14" y="55"/>
                          <a:pt x="14" y="55"/>
                          <a:pt x="14" y="55"/>
                        </a:cubicBezTo>
                        <a:cubicBezTo>
                          <a:pt x="14" y="55"/>
                          <a:pt x="14" y="55"/>
                          <a:pt x="14" y="55"/>
                        </a:cubicBezTo>
                        <a:cubicBezTo>
                          <a:pt x="14" y="55"/>
                          <a:pt x="13" y="55"/>
                          <a:pt x="13" y="55"/>
                        </a:cubicBezTo>
                        <a:cubicBezTo>
                          <a:pt x="13" y="55"/>
                          <a:pt x="13" y="55"/>
                          <a:pt x="13" y="55"/>
                        </a:cubicBezTo>
                        <a:cubicBezTo>
                          <a:pt x="13" y="56"/>
                          <a:pt x="13" y="56"/>
                          <a:pt x="13" y="56"/>
                        </a:cubicBezTo>
                        <a:cubicBezTo>
                          <a:pt x="13" y="56"/>
                          <a:pt x="12" y="56"/>
                          <a:pt x="13" y="56"/>
                        </a:cubicBezTo>
                        <a:cubicBezTo>
                          <a:pt x="13" y="56"/>
                          <a:pt x="13" y="56"/>
                          <a:pt x="14" y="56"/>
                        </a:cubicBezTo>
                        <a:cubicBezTo>
                          <a:pt x="14" y="56"/>
                          <a:pt x="14" y="57"/>
                          <a:pt x="14" y="57"/>
                        </a:cubicBezTo>
                        <a:cubicBezTo>
                          <a:pt x="14" y="57"/>
                          <a:pt x="14" y="57"/>
                          <a:pt x="14" y="58"/>
                        </a:cubicBezTo>
                        <a:cubicBezTo>
                          <a:pt x="14" y="58"/>
                          <a:pt x="14" y="58"/>
                          <a:pt x="14" y="58"/>
                        </a:cubicBezTo>
                        <a:cubicBezTo>
                          <a:pt x="14" y="59"/>
                          <a:pt x="14" y="59"/>
                          <a:pt x="14" y="59"/>
                        </a:cubicBezTo>
                        <a:cubicBezTo>
                          <a:pt x="14" y="59"/>
                          <a:pt x="14" y="60"/>
                          <a:pt x="14" y="60"/>
                        </a:cubicBezTo>
                        <a:cubicBezTo>
                          <a:pt x="14" y="61"/>
                          <a:pt x="14" y="61"/>
                          <a:pt x="14" y="62"/>
                        </a:cubicBezTo>
                        <a:cubicBezTo>
                          <a:pt x="14" y="62"/>
                          <a:pt x="14" y="62"/>
                          <a:pt x="14" y="63"/>
                        </a:cubicBezTo>
                        <a:cubicBezTo>
                          <a:pt x="14" y="63"/>
                          <a:pt x="14" y="63"/>
                          <a:pt x="14" y="64"/>
                        </a:cubicBezTo>
                        <a:cubicBezTo>
                          <a:pt x="14" y="64"/>
                          <a:pt x="14" y="65"/>
                          <a:pt x="14" y="65"/>
                        </a:cubicBezTo>
                        <a:cubicBezTo>
                          <a:pt x="14" y="65"/>
                          <a:pt x="14" y="65"/>
                          <a:pt x="13" y="65"/>
                        </a:cubicBezTo>
                        <a:cubicBezTo>
                          <a:pt x="13" y="65"/>
                          <a:pt x="13" y="66"/>
                          <a:pt x="13" y="66"/>
                        </a:cubicBezTo>
                        <a:cubicBezTo>
                          <a:pt x="13" y="66"/>
                          <a:pt x="13" y="66"/>
                          <a:pt x="13" y="66"/>
                        </a:cubicBezTo>
                        <a:cubicBezTo>
                          <a:pt x="13" y="66"/>
                          <a:pt x="13" y="66"/>
                          <a:pt x="13" y="67"/>
                        </a:cubicBezTo>
                        <a:cubicBezTo>
                          <a:pt x="13" y="67"/>
                          <a:pt x="13" y="67"/>
                          <a:pt x="13" y="67"/>
                        </a:cubicBezTo>
                        <a:cubicBezTo>
                          <a:pt x="13" y="67"/>
                          <a:pt x="13" y="68"/>
                          <a:pt x="13" y="68"/>
                        </a:cubicBezTo>
                        <a:cubicBezTo>
                          <a:pt x="13" y="68"/>
                          <a:pt x="14" y="68"/>
                          <a:pt x="14" y="68"/>
                        </a:cubicBezTo>
                        <a:cubicBezTo>
                          <a:pt x="14" y="68"/>
                          <a:pt x="14" y="69"/>
                          <a:pt x="14" y="69"/>
                        </a:cubicBezTo>
                        <a:cubicBezTo>
                          <a:pt x="14" y="69"/>
                          <a:pt x="14" y="69"/>
                          <a:pt x="14" y="69"/>
                        </a:cubicBezTo>
                        <a:cubicBezTo>
                          <a:pt x="15" y="69"/>
                          <a:pt x="15" y="69"/>
                          <a:pt x="15" y="69"/>
                        </a:cubicBezTo>
                        <a:cubicBezTo>
                          <a:pt x="15" y="70"/>
                          <a:pt x="15" y="70"/>
                          <a:pt x="15" y="70"/>
                        </a:cubicBezTo>
                        <a:cubicBezTo>
                          <a:pt x="15" y="70"/>
                          <a:pt x="15" y="70"/>
                          <a:pt x="15" y="71"/>
                        </a:cubicBezTo>
                        <a:cubicBezTo>
                          <a:pt x="15" y="71"/>
                          <a:pt x="15" y="71"/>
                          <a:pt x="15" y="71"/>
                        </a:cubicBezTo>
                        <a:cubicBezTo>
                          <a:pt x="15" y="71"/>
                          <a:pt x="15" y="71"/>
                          <a:pt x="14" y="71"/>
                        </a:cubicBezTo>
                        <a:cubicBezTo>
                          <a:pt x="14" y="71"/>
                          <a:pt x="14" y="72"/>
                          <a:pt x="14" y="72"/>
                        </a:cubicBezTo>
                        <a:cubicBezTo>
                          <a:pt x="14" y="72"/>
                          <a:pt x="14" y="72"/>
                          <a:pt x="14" y="72"/>
                        </a:cubicBezTo>
                        <a:cubicBezTo>
                          <a:pt x="14" y="72"/>
                          <a:pt x="14" y="72"/>
                          <a:pt x="14" y="73"/>
                        </a:cubicBezTo>
                        <a:cubicBezTo>
                          <a:pt x="13" y="73"/>
                          <a:pt x="13" y="73"/>
                          <a:pt x="13" y="73"/>
                        </a:cubicBezTo>
                        <a:cubicBezTo>
                          <a:pt x="13" y="73"/>
                          <a:pt x="13" y="73"/>
                          <a:pt x="13" y="73"/>
                        </a:cubicBezTo>
                        <a:cubicBezTo>
                          <a:pt x="12" y="74"/>
                          <a:pt x="12" y="74"/>
                          <a:pt x="12" y="74"/>
                        </a:cubicBezTo>
                        <a:cubicBezTo>
                          <a:pt x="12" y="74"/>
                          <a:pt x="12" y="74"/>
                          <a:pt x="12" y="74"/>
                        </a:cubicBezTo>
                        <a:cubicBezTo>
                          <a:pt x="12" y="75"/>
                          <a:pt x="12" y="75"/>
                          <a:pt x="11" y="75"/>
                        </a:cubicBezTo>
                        <a:cubicBezTo>
                          <a:pt x="11" y="75"/>
                          <a:pt x="11" y="76"/>
                          <a:pt x="11" y="76"/>
                        </a:cubicBezTo>
                        <a:cubicBezTo>
                          <a:pt x="11" y="76"/>
                          <a:pt x="11" y="76"/>
                          <a:pt x="10" y="77"/>
                        </a:cubicBezTo>
                        <a:cubicBezTo>
                          <a:pt x="10" y="77"/>
                          <a:pt x="10" y="77"/>
                          <a:pt x="10" y="78"/>
                        </a:cubicBezTo>
                        <a:cubicBezTo>
                          <a:pt x="10" y="78"/>
                          <a:pt x="10" y="78"/>
                          <a:pt x="10" y="78"/>
                        </a:cubicBezTo>
                        <a:cubicBezTo>
                          <a:pt x="10" y="78"/>
                          <a:pt x="9" y="78"/>
                          <a:pt x="9" y="78"/>
                        </a:cubicBezTo>
                        <a:cubicBezTo>
                          <a:pt x="8" y="78"/>
                          <a:pt x="8" y="78"/>
                          <a:pt x="8" y="78"/>
                        </a:cubicBezTo>
                        <a:cubicBezTo>
                          <a:pt x="8" y="78"/>
                          <a:pt x="7" y="78"/>
                          <a:pt x="7" y="78"/>
                        </a:cubicBezTo>
                        <a:cubicBezTo>
                          <a:pt x="6" y="78"/>
                          <a:pt x="6" y="78"/>
                          <a:pt x="5" y="78"/>
                        </a:cubicBezTo>
                        <a:cubicBezTo>
                          <a:pt x="5" y="79"/>
                          <a:pt x="5" y="79"/>
                          <a:pt x="5" y="79"/>
                        </a:cubicBezTo>
                        <a:cubicBezTo>
                          <a:pt x="5" y="79"/>
                          <a:pt x="5" y="79"/>
                          <a:pt x="5" y="79"/>
                        </a:cubicBezTo>
                        <a:cubicBezTo>
                          <a:pt x="5" y="79"/>
                          <a:pt x="5" y="79"/>
                          <a:pt x="5" y="79"/>
                        </a:cubicBezTo>
                        <a:cubicBezTo>
                          <a:pt x="5" y="80"/>
                          <a:pt x="5" y="80"/>
                          <a:pt x="5" y="80"/>
                        </a:cubicBezTo>
                        <a:cubicBezTo>
                          <a:pt x="5" y="80"/>
                          <a:pt x="4" y="80"/>
                          <a:pt x="4" y="80"/>
                        </a:cubicBezTo>
                        <a:cubicBezTo>
                          <a:pt x="4" y="80"/>
                          <a:pt x="4" y="80"/>
                          <a:pt x="4" y="81"/>
                        </a:cubicBezTo>
                        <a:cubicBezTo>
                          <a:pt x="4" y="81"/>
                          <a:pt x="4" y="81"/>
                          <a:pt x="4" y="81"/>
                        </a:cubicBezTo>
                        <a:cubicBezTo>
                          <a:pt x="4" y="81"/>
                          <a:pt x="3" y="82"/>
                          <a:pt x="3" y="82"/>
                        </a:cubicBezTo>
                        <a:cubicBezTo>
                          <a:pt x="3" y="82"/>
                          <a:pt x="3" y="83"/>
                          <a:pt x="3" y="83"/>
                        </a:cubicBezTo>
                        <a:cubicBezTo>
                          <a:pt x="3" y="83"/>
                          <a:pt x="3" y="83"/>
                          <a:pt x="3" y="83"/>
                        </a:cubicBezTo>
                        <a:cubicBezTo>
                          <a:pt x="3" y="83"/>
                          <a:pt x="3" y="83"/>
                          <a:pt x="3" y="83"/>
                        </a:cubicBezTo>
                        <a:cubicBezTo>
                          <a:pt x="4" y="83"/>
                          <a:pt x="3" y="83"/>
                          <a:pt x="3" y="83"/>
                        </a:cubicBezTo>
                        <a:cubicBezTo>
                          <a:pt x="4" y="83"/>
                          <a:pt x="4" y="83"/>
                          <a:pt x="4" y="83"/>
                        </a:cubicBezTo>
                        <a:cubicBezTo>
                          <a:pt x="4" y="83"/>
                          <a:pt x="3" y="84"/>
                          <a:pt x="3" y="84"/>
                        </a:cubicBezTo>
                        <a:cubicBezTo>
                          <a:pt x="3" y="84"/>
                          <a:pt x="3" y="84"/>
                          <a:pt x="3" y="84"/>
                        </a:cubicBezTo>
                        <a:cubicBezTo>
                          <a:pt x="3" y="84"/>
                          <a:pt x="4" y="84"/>
                          <a:pt x="4" y="84"/>
                        </a:cubicBezTo>
                        <a:cubicBezTo>
                          <a:pt x="4" y="84"/>
                          <a:pt x="4" y="84"/>
                          <a:pt x="4" y="85"/>
                        </a:cubicBezTo>
                        <a:cubicBezTo>
                          <a:pt x="4" y="85"/>
                          <a:pt x="4" y="85"/>
                          <a:pt x="4" y="85"/>
                        </a:cubicBezTo>
                        <a:cubicBezTo>
                          <a:pt x="4" y="85"/>
                          <a:pt x="4" y="86"/>
                          <a:pt x="3" y="86"/>
                        </a:cubicBezTo>
                        <a:cubicBezTo>
                          <a:pt x="3" y="86"/>
                          <a:pt x="3" y="85"/>
                          <a:pt x="3" y="85"/>
                        </a:cubicBezTo>
                        <a:cubicBezTo>
                          <a:pt x="3" y="85"/>
                          <a:pt x="3" y="85"/>
                          <a:pt x="3" y="85"/>
                        </a:cubicBezTo>
                        <a:cubicBezTo>
                          <a:pt x="2" y="86"/>
                          <a:pt x="3" y="85"/>
                          <a:pt x="3" y="85"/>
                        </a:cubicBezTo>
                        <a:cubicBezTo>
                          <a:pt x="2" y="85"/>
                          <a:pt x="2" y="85"/>
                          <a:pt x="2" y="85"/>
                        </a:cubicBezTo>
                        <a:cubicBezTo>
                          <a:pt x="2" y="85"/>
                          <a:pt x="2" y="85"/>
                          <a:pt x="2" y="85"/>
                        </a:cubicBezTo>
                        <a:cubicBezTo>
                          <a:pt x="2" y="85"/>
                          <a:pt x="2" y="85"/>
                          <a:pt x="2" y="85"/>
                        </a:cubicBezTo>
                        <a:cubicBezTo>
                          <a:pt x="2" y="85"/>
                          <a:pt x="1" y="86"/>
                          <a:pt x="1" y="86"/>
                        </a:cubicBezTo>
                        <a:cubicBezTo>
                          <a:pt x="1" y="86"/>
                          <a:pt x="1" y="86"/>
                          <a:pt x="1" y="86"/>
                        </a:cubicBezTo>
                        <a:cubicBezTo>
                          <a:pt x="1" y="86"/>
                          <a:pt x="1" y="87"/>
                          <a:pt x="1" y="87"/>
                        </a:cubicBezTo>
                        <a:cubicBezTo>
                          <a:pt x="0" y="87"/>
                          <a:pt x="1" y="87"/>
                          <a:pt x="1" y="87"/>
                        </a:cubicBezTo>
                        <a:cubicBezTo>
                          <a:pt x="1" y="87"/>
                          <a:pt x="1" y="87"/>
                          <a:pt x="1" y="87"/>
                        </a:cubicBezTo>
                        <a:cubicBezTo>
                          <a:pt x="1" y="87"/>
                          <a:pt x="1" y="87"/>
                          <a:pt x="1" y="87"/>
                        </a:cubicBezTo>
                        <a:cubicBezTo>
                          <a:pt x="1" y="88"/>
                          <a:pt x="1" y="88"/>
                          <a:pt x="1" y="88"/>
                        </a:cubicBezTo>
                        <a:cubicBezTo>
                          <a:pt x="1" y="88"/>
                          <a:pt x="2" y="88"/>
                          <a:pt x="2" y="88"/>
                        </a:cubicBezTo>
                        <a:cubicBezTo>
                          <a:pt x="2" y="88"/>
                          <a:pt x="2" y="88"/>
                          <a:pt x="2" y="88"/>
                        </a:cubicBezTo>
                        <a:cubicBezTo>
                          <a:pt x="2" y="88"/>
                          <a:pt x="2" y="88"/>
                          <a:pt x="2" y="88"/>
                        </a:cubicBezTo>
                        <a:cubicBezTo>
                          <a:pt x="2" y="88"/>
                          <a:pt x="2" y="88"/>
                          <a:pt x="2" y="88"/>
                        </a:cubicBezTo>
                        <a:cubicBezTo>
                          <a:pt x="2" y="89"/>
                          <a:pt x="3" y="89"/>
                          <a:pt x="3" y="90"/>
                        </a:cubicBezTo>
                        <a:cubicBezTo>
                          <a:pt x="3" y="90"/>
                          <a:pt x="4" y="90"/>
                          <a:pt x="4" y="90"/>
                        </a:cubicBezTo>
                        <a:cubicBezTo>
                          <a:pt x="4" y="91"/>
                          <a:pt x="5" y="90"/>
                          <a:pt x="5" y="91"/>
                        </a:cubicBezTo>
                        <a:cubicBezTo>
                          <a:pt x="5" y="91"/>
                          <a:pt x="6" y="91"/>
                          <a:pt x="6" y="91"/>
                        </a:cubicBezTo>
                        <a:cubicBezTo>
                          <a:pt x="6" y="91"/>
                          <a:pt x="6" y="91"/>
                          <a:pt x="7" y="91"/>
                        </a:cubicBezTo>
                        <a:cubicBezTo>
                          <a:pt x="7" y="92"/>
                          <a:pt x="6" y="92"/>
                          <a:pt x="7" y="92"/>
                        </a:cubicBezTo>
                        <a:cubicBezTo>
                          <a:pt x="8" y="93"/>
                          <a:pt x="9" y="93"/>
                          <a:pt x="10" y="93"/>
                        </a:cubicBezTo>
                        <a:cubicBezTo>
                          <a:pt x="10" y="94"/>
                          <a:pt x="11" y="93"/>
                          <a:pt x="11" y="94"/>
                        </a:cubicBezTo>
                        <a:cubicBezTo>
                          <a:pt x="12" y="95"/>
                          <a:pt x="12" y="95"/>
                          <a:pt x="13" y="95"/>
                        </a:cubicBezTo>
                        <a:cubicBezTo>
                          <a:pt x="13" y="95"/>
                          <a:pt x="13" y="95"/>
                          <a:pt x="13" y="96"/>
                        </a:cubicBezTo>
                        <a:cubicBezTo>
                          <a:pt x="13" y="97"/>
                          <a:pt x="13" y="97"/>
                          <a:pt x="14" y="97"/>
                        </a:cubicBezTo>
                        <a:cubicBezTo>
                          <a:pt x="16" y="98"/>
                          <a:pt x="16" y="97"/>
                          <a:pt x="16" y="98"/>
                        </a:cubicBezTo>
                        <a:cubicBezTo>
                          <a:pt x="17" y="98"/>
                          <a:pt x="17" y="98"/>
                          <a:pt x="18" y="98"/>
                        </a:cubicBezTo>
                        <a:cubicBezTo>
                          <a:pt x="18" y="99"/>
                          <a:pt x="18" y="98"/>
                          <a:pt x="18" y="98"/>
                        </a:cubicBezTo>
                        <a:cubicBezTo>
                          <a:pt x="20" y="98"/>
                          <a:pt x="19" y="98"/>
                          <a:pt x="20" y="98"/>
                        </a:cubicBezTo>
                        <a:cubicBezTo>
                          <a:pt x="21" y="99"/>
                          <a:pt x="21" y="98"/>
                          <a:pt x="21" y="98"/>
                        </a:cubicBezTo>
                        <a:cubicBezTo>
                          <a:pt x="22" y="98"/>
                          <a:pt x="21" y="97"/>
                          <a:pt x="22" y="97"/>
                        </a:cubicBezTo>
                        <a:cubicBezTo>
                          <a:pt x="23" y="97"/>
                          <a:pt x="22" y="97"/>
                          <a:pt x="22" y="97"/>
                        </a:cubicBezTo>
                        <a:cubicBezTo>
                          <a:pt x="23" y="97"/>
                          <a:pt x="22" y="97"/>
                          <a:pt x="24" y="97"/>
                        </a:cubicBezTo>
                        <a:cubicBezTo>
                          <a:pt x="24" y="97"/>
                          <a:pt x="23" y="98"/>
                          <a:pt x="24" y="98"/>
                        </a:cubicBezTo>
                        <a:cubicBezTo>
                          <a:pt x="25" y="99"/>
                          <a:pt x="26" y="100"/>
                          <a:pt x="27" y="100"/>
                        </a:cubicBezTo>
                        <a:cubicBezTo>
                          <a:pt x="28" y="100"/>
                          <a:pt x="28" y="100"/>
                          <a:pt x="28" y="100"/>
                        </a:cubicBezTo>
                        <a:cubicBezTo>
                          <a:pt x="28" y="100"/>
                          <a:pt x="29" y="101"/>
                          <a:pt x="30" y="101"/>
                        </a:cubicBezTo>
                        <a:cubicBezTo>
                          <a:pt x="31" y="101"/>
                          <a:pt x="31" y="101"/>
                          <a:pt x="31" y="101"/>
                        </a:cubicBezTo>
                        <a:cubicBezTo>
                          <a:pt x="31" y="100"/>
                          <a:pt x="31" y="100"/>
                          <a:pt x="32" y="101"/>
                        </a:cubicBezTo>
                        <a:cubicBezTo>
                          <a:pt x="33" y="102"/>
                          <a:pt x="32" y="102"/>
                          <a:pt x="34" y="102"/>
                        </a:cubicBezTo>
                        <a:cubicBezTo>
                          <a:pt x="35" y="102"/>
                          <a:pt x="34" y="103"/>
                          <a:pt x="35" y="103"/>
                        </a:cubicBezTo>
                        <a:cubicBezTo>
                          <a:pt x="35" y="103"/>
                          <a:pt x="35" y="104"/>
                          <a:pt x="36" y="103"/>
                        </a:cubicBezTo>
                        <a:cubicBezTo>
                          <a:pt x="36" y="103"/>
                          <a:pt x="36" y="104"/>
                          <a:pt x="37" y="105"/>
                        </a:cubicBezTo>
                        <a:cubicBezTo>
                          <a:pt x="38" y="105"/>
                          <a:pt x="37" y="106"/>
                          <a:pt x="38" y="107"/>
                        </a:cubicBezTo>
                        <a:cubicBezTo>
                          <a:pt x="39" y="108"/>
                          <a:pt x="38" y="107"/>
                          <a:pt x="38" y="108"/>
                        </a:cubicBezTo>
                        <a:cubicBezTo>
                          <a:pt x="39" y="108"/>
                          <a:pt x="38" y="108"/>
                          <a:pt x="39" y="109"/>
                        </a:cubicBezTo>
                        <a:cubicBezTo>
                          <a:pt x="40" y="109"/>
                          <a:pt x="40" y="108"/>
                          <a:pt x="40" y="108"/>
                        </a:cubicBezTo>
                        <a:cubicBezTo>
                          <a:pt x="41" y="109"/>
                          <a:pt x="40" y="109"/>
                          <a:pt x="41" y="109"/>
                        </a:cubicBezTo>
                        <a:cubicBezTo>
                          <a:pt x="41" y="109"/>
                          <a:pt x="41" y="110"/>
                          <a:pt x="41" y="109"/>
                        </a:cubicBezTo>
                        <a:cubicBezTo>
                          <a:pt x="42" y="109"/>
                          <a:pt x="41" y="110"/>
                          <a:pt x="42" y="111"/>
                        </a:cubicBezTo>
                        <a:cubicBezTo>
                          <a:pt x="43" y="111"/>
                          <a:pt x="42" y="110"/>
                          <a:pt x="43" y="110"/>
                        </a:cubicBezTo>
                        <a:cubicBezTo>
                          <a:pt x="43" y="111"/>
                          <a:pt x="43" y="110"/>
                          <a:pt x="44" y="111"/>
                        </a:cubicBezTo>
                        <a:cubicBezTo>
                          <a:pt x="45" y="112"/>
                          <a:pt x="43" y="112"/>
                          <a:pt x="44" y="112"/>
                        </a:cubicBezTo>
                        <a:cubicBezTo>
                          <a:pt x="45" y="113"/>
                          <a:pt x="44" y="113"/>
                          <a:pt x="44" y="114"/>
                        </a:cubicBezTo>
                        <a:cubicBezTo>
                          <a:pt x="44" y="115"/>
                          <a:pt x="45" y="114"/>
                          <a:pt x="45" y="115"/>
                        </a:cubicBezTo>
                        <a:cubicBezTo>
                          <a:pt x="45" y="115"/>
                          <a:pt x="46" y="115"/>
                          <a:pt x="46" y="115"/>
                        </a:cubicBezTo>
                        <a:cubicBezTo>
                          <a:pt x="46" y="116"/>
                          <a:pt x="46" y="115"/>
                          <a:pt x="47" y="115"/>
                        </a:cubicBezTo>
                        <a:cubicBezTo>
                          <a:pt x="47" y="115"/>
                          <a:pt x="47" y="114"/>
                          <a:pt x="47" y="115"/>
                        </a:cubicBezTo>
                        <a:cubicBezTo>
                          <a:pt x="48" y="115"/>
                          <a:pt x="47" y="115"/>
                          <a:pt x="48" y="116"/>
                        </a:cubicBezTo>
                        <a:cubicBezTo>
                          <a:pt x="48" y="116"/>
                          <a:pt x="47" y="116"/>
                          <a:pt x="48" y="117"/>
                        </a:cubicBezTo>
                        <a:cubicBezTo>
                          <a:pt x="48" y="118"/>
                          <a:pt x="47" y="118"/>
                          <a:pt x="48" y="118"/>
                        </a:cubicBezTo>
                        <a:cubicBezTo>
                          <a:pt x="48" y="119"/>
                          <a:pt x="48" y="119"/>
                          <a:pt x="48" y="119"/>
                        </a:cubicBezTo>
                        <a:cubicBezTo>
                          <a:pt x="48" y="120"/>
                          <a:pt x="49" y="119"/>
                          <a:pt x="49" y="120"/>
                        </a:cubicBezTo>
                        <a:cubicBezTo>
                          <a:pt x="50" y="120"/>
                          <a:pt x="50" y="120"/>
                          <a:pt x="50" y="120"/>
                        </a:cubicBezTo>
                        <a:cubicBezTo>
                          <a:pt x="51" y="119"/>
                          <a:pt x="51" y="120"/>
                          <a:pt x="51" y="120"/>
                        </a:cubicBezTo>
                        <a:cubicBezTo>
                          <a:pt x="51" y="120"/>
                          <a:pt x="51" y="121"/>
                          <a:pt x="52" y="120"/>
                        </a:cubicBezTo>
                        <a:cubicBezTo>
                          <a:pt x="52" y="119"/>
                          <a:pt x="52" y="120"/>
                          <a:pt x="52" y="120"/>
                        </a:cubicBezTo>
                        <a:cubicBezTo>
                          <a:pt x="53" y="120"/>
                          <a:pt x="53" y="119"/>
                          <a:pt x="54" y="120"/>
                        </a:cubicBezTo>
                        <a:cubicBezTo>
                          <a:pt x="54" y="120"/>
                          <a:pt x="54" y="120"/>
                          <a:pt x="55" y="120"/>
                        </a:cubicBezTo>
                        <a:cubicBezTo>
                          <a:pt x="55" y="120"/>
                          <a:pt x="55" y="120"/>
                          <a:pt x="55" y="120"/>
                        </a:cubicBezTo>
                        <a:cubicBezTo>
                          <a:pt x="57" y="120"/>
                          <a:pt x="55" y="119"/>
                          <a:pt x="57" y="119"/>
                        </a:cubicBezTo>
                        <a:cubicBezTo>
                          <a:pt x="57" y="119"/>
                          <a:pt x="57" y="119"/>
                          <a:pt x="58" y="119"/>
                        </a:cubicBezTo>
                        <a:cubicBezTo>
                          <a:pt x="58" y="118"/>
                          <a:pt x="57" y="118"/>
                          <a:pt x="58" y="118"/>
                        </a:cubicBezTo>
                        <a:cubicBezTo>
                          <a:pt x="59" y="117"/>
                          <a:pt x="59" y="118"/>
                          <a:pt x="59" y="118"/>
                        </a:cubicBezTo>
                        <a:cubicBezTo>
                          <a:pt x="60" y="118"/>
                          <a:pt x="60" y="118"/>
                          <a:pt x="60" y="118"/>
                        </a:cubicBezTo>
                        <a:cubicBezTo>
                          <a:pt x="61" y="118"/>
                          <a:pt x="60" y="119"/>
                          <a:pt x="61" y="119"/>
                        </a:cubicBezTo>
                        <a:cubicBezTo>
                          <a:pt x="61" y="119"/>
                          <a:pt x="61" y="119"/>
                          <a:pt x="61" y="119"/>
                        </a:cubicBezTo>
                        <a:cubicBezTo>
                          <a:pt x="61" y="119"/>
                          <a:pt x="61" y="118"/>
                          <a:pt x="61" y="118"/>
                        </a:cubicBezTo>
                        <a:cubicBezTo>
                          <a:pt x="62" y="119"/>
                          <a:pt x="61" y="120"/>
                          <a:pt x="62" y="119"/>
                        </a:cubicBezTo>
                        <a:cubicBezTo>
                          <a:pt x="62" y="119"/>
                          <a:pt x="64" y="119"/>
                          <a:pt x="64" y="119"/>
                        </a:cubicBezTo>
                        <a:cubicBezTo>
                          <a:pt x="64" y="118"/>
                          <a:pt x="65" y="119"/>
                          <a:pt x="65" y="118"/>
                        </a:cubicBezTo>
                        <a:cubicBezTo>
                          <a:pt x="65" y="118"/>
                          <a:pt x="65" y="118"/>
                          <a:pt x="65" y="118"/>
                        </a:cubicBezTo>
                        <a:cubicBezTo>
                          <a:pt x="66" y="118"/>
                          <a:pt x="66" y="119"/>
                          <a:pt x="66" y="119"/>
                        </a:cubicBezTo>
                        <a:cubicBezTo>
                          <a:pt x="67" y="119"/>
                          <a:pt x="68" y="119"/>
                          <a:pt x="68" y="120"/>
                        </a:cubicBezTo>
                        <a:cubicBezTo>
                          <a:pt x="68" y="120"/>
                          <a:pt x="68" y="120"/>
                          <a:pt x="68" y="120"/>
                        </a:cubicBezTo>
                        <a:cubicBezTo>
                          <a:pt x="68" y="120"/>
                          <a:pt x="68" y="120"/>
                          <a:pt x="69" y="120"/>
                        </a:cubicBezTo>
                        <a:cubicBezTo>
                          <a:pt x="69" y="120"/>
                          <a:pt x="69" y="121"/>
                          <a:pt x="70" y="120"/>
                        </a:cubicBezTo>
                        <a:cubicBezTo>
                          <a:pt x="70" y="120"/>
                          <a:pt x="70" y="120"/>
                          <a:pt x="70" y="120"/>
                        </a:cubicBezTo>
                        <a:cubicBezTo>
                          <a:pt x="69" y="120"/>
                          <a:pt x="69" y="121"/>
                          <a:pt x="70" y="121"/>
                        </a:cubicBezTo>
                        <a:cubicBezTo>
                          <a:pt x="70" y="121"/>
                          <a:pt x="70" y="120"/>
                          <a:pt x="71" y="121"/>
                        </a:cubicBezTo>
                        <a:cubicBezTo>
                          <a:pt x="71" y="122"/>
                          <a:pt x="71" y="122"/>
                          <a:pt x="72" y="122"/>
                        </a:cubicBezTo>
                        <a:cubicBezTo>
                          <a:pt x="72" y="121"/>
                          <a:pt x="72" y="121"/>
                          <a:pt x="72" y="122"/>
                        </a:cubicBezTo>
                        <a:cubicBezTo>
                          <a:pt x="72" y="122"/>
                          <a:pt x="71" y="123"/>
                          <a:pt x="71" y="124"/>
                        </a:cubicBezTo>
                        <a:cubicBezTo>
                          <a:pt x="70" y="124"/>
                          <a:pt x="68" y="128"/>
                          <a:pt x="68" y="129"/>
                        </a:cubicBezTo>
                        <a:cubicBezTo>
                          <a:pt x="67" y="130"/>
                          <a:pt x="67" y="130"/>
                          <a:pt x="68" y="130"/>
                        </a:cubicBezTo>
                        <a:cubicBezTo>
                          <a:pt x="69" y="131"/>
                          <a:pt x="69" y="129"/>
                          <a:pt x="70" y="130"/>
                        </a:cubicBezTo>
                        <a:cubicBezTo>
                          <a:pt x="72" y="131"/>
                          <a:pt x="71" y="132"/>
                          <a:pt x="72" y="133"/>
                        </a:cubicBezTo>
                        <a:cubicBezTo>
                          <a:pt x="73" y="133"/>
                          <a:pt x="73" y="133"/>
                          <a:pt x="73" y="133"/>
                        </a:cubicBezTo>
                        <a:cubicBezTo>
                          <a:pt x="74" y="131"/>
                          <a:pt x="77" y="113"/>
                          <a:pt x="77" y="112"/>
                        </a:cubicBezTo>
                        <a:cubicBezTo>
                          <a:pt x="78" y="111"/>
                          <a:pt x="77" y="110"/>
                          <a:pt x="77" y="109"/>
                        </a:cubicBezTo>
                        <a:cubicBezTo>
                          <a:pt x="77" y="108"/>
                          <a:pt x="77" y="108"/>
                          <a:pt x="76" y="107"/>
                        </a:cubicBezTo>
                        <a:cubicBezTo>
                          <a:pt x="75" y="105"/>
                          <a:pt x="76" y="106"/>
                          <a:pt x="76" y="105"/>
                        </a:cubicBezTo>
                        <a:cubicBezTo>
                          <a:pt x="76" y="104"/>
                          <a:pt x="74" y="104"/>
                          <a:pt x="74" y="103"/>
                        </a:cubicBezTo>
                        <a:cubicBezTo>
                          <a:pt x="73" y="102"/>
                          <a:pt x="72" y="103"/>
                          <a:pt x="72" y="101"/>
                        </a:cubicBezTo>
                        <a:cubicBezTo>
                          <a:pt x="72" y="100"/>
                          <a:pt x="72" y="97"/>
                          <a:pt x="72" y="96"/>
                        </a:cubicBezTo>
                        <a:cubicBezTo>
                          <a:pt x="75" y="96"/>
                          <a:pt x="74" y="94"/>
                          <a:pt x="75" y="95"/>
                        </a:cubicBezTo>
                        <a:cubicBezTo>
                          <a:pt x="76" y="95"/>
                          <a:pt x="76" y="94"/>
                          <a:pt x="77" y="95"/>
                        </a:cubicBezTo>
                        <a:cubicBezTo>
                          <a:pt x="78" y="96"/>
                          <a:pt x="78" y="95"/>
                          <a:pt x="78" y="95"/>
                        </a:cubicBezTo>
                        <a:cubicBezTo>
                          <a:pt x="79" y="95"/>
                          <a:pt x="80" y="96"/>
                          <a:pt x="80" y="95"/>
                        </a:cubicBezTo>
                        <a:cubicBezTo>
                          <a:pt x="80" y="95"/>
                          <a:pt x="79" y="95"/>
                          <a:pt x="79" y="94"/>
                        </a:cubicBezTo>
                        <a:cubicBezTo>
                          <a:pt x="79" y="93"/>
                          <a:pt x="80" y="93"/>
                          <a:pt x="79" y="93"/>
                        </a:cubicBezTo>
                        <a:cubicBezTo>
                          <a:pt x="78" y="93"/>
                          <a:pt x="80" y="93"/>
                          <a:pt x="78" y="92"/>
                        </a:cubicBezTo>
                        <a:cubicBezTo>
                          <a:pt x="78" y="91"/>
                          <a:pt x="78" y="91"/>
                          <a:pt x="77" y="92"/>
                        </a:cubicBezTo>
                        <a:cubicBezTo>
                          <a:pt x="77" y="92"/>
                          <a:pt x="77" y="91"/>
                          <a:pt x="75" y="92"/>
                        </a:cubicBezTo>
                        <a:cubicBezTo>
                          <a:pt x="75" y="92"/>
                          <a:pt x="75" y="91"/>
                          <a:pt x="75" y="91"/>
                        </a:cubicBezTo>
                        <a:cubicBezTo>
                          <a:pt x="74" y="91"/>
                          <a:pt x="74" y="92"/>
                          <a:pt x="74" y="92"/>
                        </a:cubicBezTo>
                        <a:cubicBezTo>
                          <a:pt x="74" y="92"/>
                          <a:pt x="74" y="87"/>
                          <a:pt x="74" y="87"/>
                        </a:cubicBezTo>
                        <a:cubicBezTo>
                          <a:pt x="75" y="87"/>
                          <a:pt x="75" y="86"/>
                          <a:pt x="76" y="86"/>
                        </a:cubicBezTo>
                        <a:cubicBezTo>
                          <a:pt x="77" y="86"/>
                          <a:pt x="77" y="87"/>
                          <a:pt x="79" y="87"/>
                        </a:cubicBezTo>
                        <a:cubicBezTo>
                          <a:pt x="80" y="87"/>
                          <a:pt x="86" y="87"/>
                          <a:pt x="87" y="87"/>
                        </a:cubicBezTo>
                        <a:cubicBezTo>
                          <a:pt x="87" y="87"/>
                          <a:pt x="87" y="86"/>
                          <a:pt x="86" y="85"/>
                        </a:cubicBezTo>
                        <a:cubicBezTo>
                          <a:pt x="86" y="85"/>
                          <a:pt x="86" y="84"/>
                          <a:pt x="87" y="84"/>
                        </a:cubicBezTo>
                        <a:cubicBezTo>
                          <a:pt x="87" y="84"/>
                          <a:pt x="87" y="86"/>
                          <a:pt x="89" y="86"/>
                        </a:cubicBezTo>
                        <a:cubicBezTo>
                          <a:pt x="90" y="86"/>
                          <a:pt x="91" y="83"/>
                          <a:pt x="93" y="83"/>
                        </a:cubicBezTo>
                        <a:cubicBezTo>
                          <a:pt x="94" y="83"/>
                          <a:pt x="93" y="84"/>
                          <a:pt x="95" y="86"/>
                        </a:cubicBezTo>
                        <a:cubicBezTo>
                          <a:pt x="96" y="87"/>
                          <a:pt x="96" y="88"/>
                          <a:pt x="96" y="88"/>
                        </a:cubicBezTo>
                        <a:cubicBezTo>
                          <a:pt x="96" y="89"/>
                          <a:pt x="95" y="89"/>
                          <a:pt x="95" y="90"/>
                        </a:cubicBezTo>
                        <a:cubicBezTo>
                          <a:pt x="95" y="91"/>
                          <a:pt x="95" y="91"/>
                          <a:pt x="96" y="91"/>
                        </a:cubicBezTo>
                        <a:cubicBezTo>
                          <a:pt x="96" y="91"/>
                          <a:pt x="97" y="90"/>
                          <a:pt x="97" y="90"/>
                        </a:cubicBezTo>
                        <a:cubicBezTo>
                          <a:pt x="98" y="90"/>
                          <a:pt x="98" y="91"/>
                          <a:pt x="98" y="91"/>
                        </a:cubicBezTo>
                        <a:cubicBezTo>
                          <a:pt x="98" y="90"/>
                          <a:pt x="98" y="90"/>
                          <a:pt x="98" y="90"/>
                        </a:cubicBezTo>
                        <a:cubicBezTo>
                          <a:pt x="98" y="89"/>
                          <a:pt x="97" y="90"/>
                          <a:pt x="98" y="8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9" name="Freeform 3541"/>
                  <p:cNvSpPr>
                    <a:spLocks/>
                  </p:cNvSpPr>
                  <p:nvPr/>
                </p:nvSpPr>
                <p:spPr bwMode="auto">
                  <a:xfrm>
                    <a:off x="2479676" y="4489450"/>
                    <a:ext cx="285750" cy="428625"/>
                  </a:xfrm>
                  <a:custGeom>
                    <a:avLst/>
                    <a:gdLst>
                      <a:gd name="T0" fmla="*/ 86 w 100"/>
                      <a:gd name="T1" fmla="*/ 89 h 149"/>
                      <a:gd name="T2" fmla="*/ 83 w 100"/>
                      <a:gd name="T3" fmla="*/ 79 h 149"/>
                      <a:gd name="T4" fmla="*/ 66 w 100"/>
                      <a:gd name="T5" fmla="*/ 76 h 149"/>
                      <a:gd name="T6" fmla="*/ 64 w 100"/>
                      <a:gd name="T7" fmla="*/ 68 h 149"/>
                      <a:gd name="T8" fmla="*/ 59 w 100"/>
                      <a:gd name="T9" fmla="*/ 60 h 149"/>
                      <a:gd name="T10" fmla="*/ 62 w 100"/>
                      <a:gd name="T11" fmla="*/ 55 h 149"/>
                      <a:gd name="T12" fmla="*/ 68 w 100"/>
                      <a:gd name="T13" fmla="*/ 41 h 149"/>
                      <a:gd name="T14" fmla="*/ 78 w 100"/>
                      <a:gd name="T15" fmla="*/ 36 h 149"/>
                      <a:gd name="T16" fmla="*/ 84 w 100"/>
                      <a:gd name="T17" fmla="*/ 34 h 149"/>
                      <a:gd name="T18" fmla="*/ 89 w 100"/>
                      <a:gd name="T19" fmla="*/ 34 h 149"/>
                      <a:gd name="T20" fmla="*/ 88 w 100"/>
                      <a:gd name="T21" fmla="*/ 30 h 149"/>
                      <a:gd name="T22" fmla="*/ 89 w 100"/>
                      <a:gd name="T23" fmla="*/ 21 h 149"/>
                      <a:gd name="T24" fmla="*/ 86 w 100"/>
                      <a:gd name="T25" fmla="*/ 20 h 149"/>
                      <a:gd name="T26" fmla="*/ 79 w 100"/>
                      <a:gd name="T27" fmla="*/ 18 h 149"/>
                      <a:gd name="T28" fmla="*/ 76 w 100"/>
                      <a:gd name="T29" fmla="*/ 19 h 149"/>
                      <a:gd name="T30" fmla="*/ 70 w 100"/>
                      <a:gd name="T31" fmla="*/ 20 h 149"/>
                      <a:gd name="T32" fmla="*/ 66 w 100"/>
                      <a:gd name="T33" fmla="*/ 17 h 149"/>
                      <a:gd name="T34" fmla="*/ 62 w 100"/>
                      <a:gd name="T35" fmla="*/ 14 h 149"/>
                      <a:gd name="T36" fmla="*/ 59 w 100"/>
                      <a:gd name="T37" fmla="*/ 9 h 149"/>
                      <a:gd name="T38" fmla="*/ 54 w 100"/>
                      <a:gd name="T39" fmla="*/ 3 h 149"/>
                      <a:gd name="T40" fmla="*/ 46 w 100"/>
                      <a:gd name="T41" fmla="*/ 1 h 149"/>
                      <a:gd name="T42" fmla="*/ 48 w 100"/>
                      <a:gd name="T43" fmla="*/ 8 h 149"/>
                      <a:gd name="T44" fmla="*/ 27 w 100"/>
                      <a:gd name="T45" fmla="*/ 25 h 149"/>
                      <a:gd name="T46" fmla="*/ 23 w 100"/>
                      <a:gd name="T47" fmla="*/ 30 h 149"/>
                      <a:gd name="T48" fmla="*/ 20 w 100"/>
                      <a:gd name="T49" fmla="*/ 38 h 149"/>
                      <a:gd name="T50" fmla="*/ 15 w 100"/>
                      <a:gd name="T51" fmla="*/ 37 h 149"/>
                      <a:gd name="T52" fmla="*/ 7 w 100"/>
                      <a:gd name="T53" fmla="*/ 35 h 149"/>
                      <a:gd name="T54" fmla="*/ 9 w 100"/>
                      <a:gd name="T55" fmla="*/ 31 h 149"/>
                      <a:gd name="T56" fmla="*/ 6 w 100"/>
                      <a:gd name="T57" fmla="*/ 29 h 149"/>
                      <a:gd name="T58" fmla="*/ 1 w 100"/>
                      <a:gd name="T59" fmla="*/ 37 h 149"/>
                      <a:gd name="T60" fmla="*/ 3 w 100"/>
                      <a:gd name="T61" fmla="*/ 43 h 149"/>
                      <a:gd name="T62" fmla="*/ 2 w 100"/>
                      <a:gd name="T63" fmla="*/ 49 h 149"/>
                      <a:gd name="T64" fmla="*/ 14 w 100"/>
                      <a:gd name="T65" fmla="*/ 57 h 149"/>
                      <a:gd name="T66" fmla="*/ 20 w 100"/>
                      <a:gd name="T67" fmla="*/ 68 h 149"/>
                      <a:gd name="T68" fmla="*/ 25 w 100"/>
                      <a:gd name="T69" fmla="*/ 81 h 149"/>
                      <a:gd name="T70" fmla="*/ 30 w 100"/>
                      <a:gd name="T71" fmla="*/ 90 h 149"/>
                      <a:gd name="T72" fmla="*/ 34 w 100"/>
                      <a:gd name="T73" fmla="*/ 96 h 149"/>
                      <a:gd name="T74" fmla="*/ 36 w 100"/>
                      <a:gd name="T75" fmla="*/ 100 h 149"/>
                      <a:gd name="T76" fmla="*/ 40 w 100"/>
                      <a:gd name="T77" fmla="*/ 106 h 149"/>
                      <a:gd name="T78" fmla="*/ 40 w 100"/>
                      <a:gd name="T79" fmla="*/ 113 h 149"/>
                      <a:gd name="T80" fmla="*/ 43 w 100"/>
                      <a:gd name="T81" fmla="*/ 117 h 149"/>
                      <a:gd name="T82" fmla="*/ 48 w 100"/>
                      <a:gd name="T83" fmla="*/ 123 h 149"/>
                      <a:gd name="T84" fmla="*/ 57 w 100"/>
                      <a:gd name="T85" fmla="*/ 129 h 149"/>
                      <a:gd name="T86" fmla="*/ 64 w 100"/>
                      <a:gd name="T87" fmla="*/ 133 h 149"/>
                      <a:gd name="T88" fmla="*/ 68 w 100"/>
                      <a:gd name="T89" fmla="*/ 135 h 149"/>
                      <a:gd name="T90" fmla="*/ 72 w 100"/>
                      <a:gd name="T91" fmla="*/ 136 h 149"/>
                      <a:gd name="T92" fmla="*/ 74 w 100"/>
                      <a:gd name="T93" fmla="*/ 138 h 149"/>
                      <a:gd name="T94" fmla="*/ 78 w 100"/>
                      <a:gd name="T95" fmla="*/ 140 h 149"/>
                      <a:gd name="T96" fmla="*/ 79 w 100"/>
                      <a:gd name="T97" fmla="*/ 142 h 149"/>
                      <a:gd name="T98" fmla="*/ 80 w 100"/>
                      <a:gd name="T99" fmla="*/ 144 h 149"/>
                      <a:gd name="T100" fmla="*/ 84 w 100"/>
                      <a:gd name="T101" fmla="*/ 146 h 149"/>
                      <a:gd name="T102" fmla="*/ 87 w 100"/>
                      <a:gd name="T103" fmla="*/ 149 h 149"/>
                      <a:gd name="T104" fmla="*/ 94 w 100"/>
                      <a:gd name="T105" fmla="*/ 143 h 149"/>
                      <a:gd name="T106" fmla="*/ 94 w 100"/>
                      <a:gd name="T107" fmla="*/ 139 h 149"/>
                      <a:gd name="T108" fmla="*/ 98 w 100"/>
                      <a:gd name="T109" fmla="*/ 134 h 149"/>
                      <a:gd name="T110" fmla="*/ 99 w 100"/>
                      <a:gd name="T111" fmla="*/ 130 h 149"/>
                      <a:gd name="T112" fmla="*/ 96 w 100"/>
                      <a:gd name="T113" fmla="*/ 131 h 149"/>
                      <a:gd name="T114" fmla="*/ 93 w 100"/>
                      <a:gd name="T115" fmla="*/ 129 h 149"/>
                      <a:gd name="T116" fmla="*/ 90 w 100"/>
                      <a:gd name="T117" fmla="*/ 127 h 149"/>
                      <a:gd name="T118" fmla="*/ 92 w 100"/>
                      <a:gd name="T119" fmla="*/ 124 h 149"/>
                      <a:gd name="T120" fmla="*/ 95 w 100"/>
                      <a:gd name="T121" fmla="*/ 125 h 149"/>
                      <a:gd name="T122" fmla="*/ 96 w 100"/>
                      <a:gd name="T123" fmla="*/ 118 h 149"/>
                      <a:gd name="T124" fmla="*/ 97 w 100"/>
                      <a:gd name="T125" fmla="*/ 11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 h="149">
                        <a:moveTo>
                          <a:pt x="100" y="101"/>
                        </a:moveTo>
                        <a:cubicBezTo>
                          <a:pt x="100" y="99"/>
                          <a:pt x="94" y="89"/>
                          <a:pt x="94" y="88"/>
                        </a:cubicBezTo>
                        <a:cubicBezTo>
                          <a:pt x="93" y="88"/>
                          <a:pt x="93" y="88"/>
                          <a:pt x="92" y="88"/>
                        </a:cubicBezTo>
                        <a:cubicBezTo>
                          <a:pt x="91" y="88"/>
                          <a:pt x="90" y="89"/>
                          <a:pt x="89" y="89"/>
                        </a:cubicBezTo>
                        <a:cubicBezTo>
                          <a:pt x="88" y="89"/>
                          <a:pt x="88" y="88"/>
                          <a:pt x="87" y="88"/>
                        </a:cubicBezTo>
                        <a:cubicBezTo>
                          <a:pt x="87" y="88"/>
                          <a:pt x="86" y="89"/>
                          <a:pt x="86" y="89"/>
                        </a:cubicBezTo>
                        <a:cubicBezTo>
                          <a:pt x="86" y="89"/>
                          <a:pt x="86" y="81"/>
                          <a:pt x="86" y="80"/>
                        </a:cubicBezTo>
                        <a:cubicBezTo>
                          <a:pt x="86" y="79"/>
                          <a:pt x="88" y="79"/>
                          <a:pt x="88" y="78"/>
                        </a:cubicBezTo>
                        <a:cubicBezTo>
                          <a:pt x="88" y="78"/>
                          <a:pt x="86" y="78"/>
                          <a:pt x="87" y="76"/>
                        </a:cubicBezTo>
                        <a:cubicBezTo>
                          <a:pt x="88" y="76"/>
                          <a:pt x="88" y="76"/>
                          <a:pt x="87" y="76"/>
                        </a:cubicBezTo>
                        <a:cubicBezTo>
                          <a:pt x="87" y="76"/>
                          <a:pt x="87" y="77"/>
                          <a:pt x="86" y="77"/>
                        </a:cubicBezTo>
                        <a:cubicBezTo>
                          <a:pt x="84" y="78"/>
                          <a:pt x="84" y="79"/>
                          <a:pt x="83" y="79"/>
                        </a:cubicBezTo>
                        <a:cubicBezTo>
                          <a:pt x="82" y="79"/>
                          <a:pt x="82" y="80"/>
                          <a:pt x="82" y="80"/>
                        </a:cubicBezTo>
                        <a:cubicBezTo>
                          <a:pt x="81" y="80"/>
                          <a:pt x="81" y="81"/>
                          <a:pt x="81" y="81"/>
                        </a:cubicBezTo>
                        <a:cubicBezTo>
                          <a:pt x="74" y="81"/>
                          <a:pt x="74" y="81"/>
                          <a:pt x="74" y="81"/>
                        </a:cubicBezTo>
                        <a:cubicBezTo>
                          <a:pt x="73" y="81"/>
                          <a:pt x="75" y="80"/>
                          <a:pt x="74" y="79"/>
                        </a:cubicBezTo>
                        <a:cubicBezTo>
                          <a:pt x="73" y="78"/>
                          <a:pt x="74" y="77"/>
                          <a:pt x="72" y="77"/>
                        </a:cubicBezTo>
                        <a:cubicBezTo>
                          <a:pt x="70" y="76"/>
                          <a:pt x="71" y="76"/>
                          <a:pt x="66" y="76"/>
                        </a:cubicBezTo>
                        <a:cubicBezTo>
                          <a:pt x="66" y="76"/>
                          <a:pt x="66" y="76"/>
                          <a:pt x="66" y="75"/>
                        </a:cubicBezTo>
                        <a:cubicBezTo>
                          <a:pt x="66" y="74"/>
                          <a:pt x="67" y="75"/>
                          <a:pt x="67" y="74"/>
                        </a:cubicBezTo>
                        <a:cubicBezTo>
                          <a:pt x="67" y="74"/>
                          <a:pt x="68" y="74"/>
                          <a:pt x="68" y="73"/>
                        </a:cubicBezTo>
                        <a:cubicBezTo>
                          <a:pt x="67" y="73"/>
                          <a:pt x="68" y="73"/>
                          <a:pt x="67" y="72"/>
                        </a:cubicBezTo>
                        <a:cubicBezTo>
                          <a:pt x="66" y="71"/>
                          <a:pt x="66" y="70"/>
                          <a:pt x="65" y="70"/>
                        </a:cubicBezTo>
                        <a:cubicBezTo>
                          <a:pt x="63" y="70"/>
                          <a:pt x="65" y="69"/>
                          <a:pt x="64" y="68"/>
                        </a:cubicBezTo>
                        <a:cubicBezTo>
                          <a:pt x="62" y="67"/>
                          <a:pt x="63" y="67"/>
                          <a:pt x="63" y="67"/>
                        </a:cubicBezTo>
                        <a:cubicBezTo>
                          <a:pt x="62" y="66"/>
                          <a:pt x="62" y="66"/>
                          <a:pt x="62" y="65"/>
                        </a:cubicBezTo>
                        <a:cubicBezTo>
                          <a:pt x="62" y="64"/>
                          <a:pt x="60" y="64"/>
                          <a:pt x="60" y="63"/>
                        </a:cubicBezTo>
                        <a:cubicBezTo>
                          <a:pt x="60" y="63"/>
                          <a:pt x="61" y="64"/>
                          <a:pt x="61" y="63"/>
                        </a:cubicBezTo>
                        <a:cubicBezTo>
                          <a:pt x="61" y="62"/>
                          <a:pt x="60" y="63"/>
                          <a:pt x="59" y="61"/>
                        </a:cubicBezTo>
                        <a:cubicBezTo>
                          <a:pt x="58" y="60"/>
                          <a:pt x="59" y="61"/>
                          <a:pt x="59" y="60"/>
                        </a:cubicBezTo>
                        <a:cubicBezTo>
                          <a:pt x="60" y="59"/>
                          <a:pt x="59" y="60"/>
                          <a:pt x="59" y="59"/>
                        </a:cubicBezTo>
                        <a:cubicBezTo>
                          <a:pt x="59" y="59"/>
                          <a:pt x="60" y="59"/>
                          <a:pt x="60" y="59"/>
                        </a:cubicBezTo>
                        <a:cubicBezTo>
                          <a:pt x="60" y="59"/>
                          <a:pt x="61" y="59"/>
                          <a:pt x="61" y="59"/>
                        </a:cubicBezTo>
                        <a:cubicBezTo>
                          <a:pt x="61" y="58"/>
                          <a:pt x="61" y="58"/>
                          <a:pt x="61" y="57"/>
                        </a:cubicBezTo>
                        <a:cubicBezTo>
                          <a:pt x="60" y="57"/>
                          <a:pt x="60" y="57"/>
                          <a:pt x="61" y="56"/>
                        </a:cubicBezTo>
                        <a:cubicBezTo>
                          <a:pt x="61" y="55"/>
                          <a:pt x="60" y="56"/>
                          <a:pt x="62" y="55"/>
                        </a:cubicBezTo>
                        <a:cubicBezTo>
                          <a:pt x="63" y="54"/>
                          <a:pt x="64" y="53"/>
                          <a:pt x="65" y="53"/>
                        </a:cubicBezTo>
                        <a:cubicBezTo>
                          <a:pt x="65" y="53"/>
                          <a:pt x="66" y="52"/>
                          <a:pt x="66" y="51"/>
                        </a:cubicBezTo>
                        <a:cubicBezTo>
                          <a:pt x="65" y="50"/>
                          <a:pt x="66" y="50"/>
                          <a:pt x="65" y="50"/>
                        </a:cubicBezTo>
                        <a:cubicBezTo>
                          <a:pt x="65" y="49"/>
                          <a:pt x="66" y="47"/>
                          <a:pt x="67" y="46"/>
                        </a:cubicBezTo>
                        <a:cubicBezTo>
                          <a:pt x="68" y="45"/>
                          <a:pt x="67" y="45"/>
                          <a:pt x="67" y="44"/>
                        </a:cubicBezTo>
                        <a:cubicBezTo>
                          <a:pt x="68" y="42"/>
                          <a:pt x="67" y="42"/>
                          <a:pt x="68" y="41"/>
                        </a:cubicBezTo>
                        <a:cubicBezTo>
                          <a:pt x="68" y="41"/>
                          <a:pt x="69" y="41"/>
                          <a:pt x="69" y="41"/>
                        </a:cubicBezTo>
                        <a:cubicBezTo>
                          <a:pt x="70" y="41"/>
                          <a:pt x="69" y="40"/>
                          <a:pt x="71" y="40"/>
                        </a:cubicBezTo>
                        <a:cubicBezTo>
                          <a:pt x="72" y="39"/>
                          <a:pt x="71" y="38"/>
                          <a:pt x="72" y="38"/>
                        </a:cubicBezTo>
                        <a:cubicBezTo>
                          <a:pt x="73" y="38"/>
                          <a:pt x="73" y="38"/>
                          <a:pt x="74" y="38"/>
                        </a:cubicBezTo>
                        <a:cubicBezTo>
                          <a:pt x="75" y="37"/>
                          <a:pt x="75" y="37"/>
                          <a:pt x="75" y="37"/>
                        </a:cubicBezTo>
                        <a:cubicBezTo>
                          <a:pt x="76" y="36"/>
                          <a:pt x="77" y="36"/>
                          <a:pt x="78" y="36"/>
                        </a:cubicBezTo>
                        <a:cubicBezTo>
                          <a:pt x="78" y="37"/>
                          <a:pt x="79" y="35"/>
                          <a:pt x="80" y="36"/>
                        </a:cubicBezTo>
                        <a:cubicBezTo>
                          <a:pt x="81" y="36"/>
                          <a:pt x="80" y="35"/>
                          <a:pt x="81" y="35"/>
                        </a:cubicBezTo>
                        <a:cubicBezTo>
                          <a:pt x="82" y="36"/>
                          <a:pt x="81" y="35"/>
                          <a:pt x="82" y="35"/>
                        </a:cubicBezTo>
                        <a:cubicBezTo>
                          <a:pt x="82" y="36"/>
                          <a:pt x="82" y="35"/>
                          <a:pt x="83" y="35"/>
                        </a:cubicBezTo>
                        <a:cubicBezTo>
                          <a:pt x="83" y="35"/>
                          <a:pt x="83" y="35"/>
                          <a:pt x="83" y="35"/>
                        </a:cubicBezTo>
                        <a:cubicBezTo>
                          <a:pt x="83" y="35"/>
                          <a:pt x="84" y="35"/>
                          <a:pt x="84" y="34"/>
                        </a:cubicBezTo>
                        <a:cubicBezTo>
                          <a:pt x="84" y="33"/>
                          <a:pt x="85" y="33"/>
                          <a:pt x="85" y="33"/>
                        </a:cubicBezTo>
                        <a:cubicBezTo>
                          <a:pt x="85" y="34"/>
                          <a:pt x="86" y="33"/>
                          <a:pt x="86" y="33"/>
                        </a:cubicBezTo>
                        <a:cubicBezTo>
                          <a:pt x="87" y="34"/>
                          <a:pt x="86" y="33"/>
                          <a:pt x="87" y="33"/>
                        </a:cubicBezTo>
                        <a:cubicBezTo>
                          <a:pt x="87" y="34"/>
                          <a:pt x="87" y="33"/>
                          <a:pt x="88" y="33"/>
                        </a:cubicBezTo>
                        <a:cubicBezTo>
                          <a:pt x="88" y="33"/>
                          <a:pt x="89" y="33"/>
                          <a:pt x="88" y="33"/>
                        </a:cubicBezTo>
                        <a:cubicBezTo>
                          <a:pt x="88" y="34"/>
                          <a:pt x="88" y="34"/>
                          <a:pt x="89" y="34"/>
                        </a:cubicBezTo>
                        <a:cubicBezTo>
                          <a:pt x="89" y="35"/>
                          <a:pt x="89" y="35"/>
                          <a:pt x="90" y="34"/>
                        </a:cubicBezTo>
                        <a:cubicBezTo>
                          <a:pt x="91" y="33"/>
                          <a:pt x="90" y="36"/>
                          <a:pt x="91" y="35"/>
                        </a:cubicBezTo>
                        <a:cubicBezTo>
                          <a:pt x="91" y="34"/>
                          <a:pt x="91" y="34"/>
                          <a:pt x="91" y="34"/>
                        </a:cubicBezTo>
                        <a:cubicBezTo>
                          <a:pt x="91" y="34"/>
                          <a:pt x="91" y="34"/>
                          <a:pt x="91" y="33"/>
                        </a:cubicBezTo>
                        <a:cubicBezTo>
                          <a:pt x="91" y="33"/>
                          <a:pt x="91" y="33"/>
                          <a:pt x="90" y="33"/>
                        </a:cubicBezTo>
                        <a:cubicBezTo>
                          <a:pt x="89" y="32"/>
                          <a:pt x="90" y="31"/>
                          <a:pt x="88" y="30"/>
                        </a:cubicBezTo>
                        <a:cubicBezTo>
                          <a:pt x="87" y="29"/>
                          <a:pt x="87" y="31"/>
                          <a:pt x="86" y="30"/>
                        </a:cubicBezTo>
                        <a:cubicBezTo>
                          <a:pt x="85" y="30"/>
                          <a:pt x="85" y="30"/>
                          <a:pt x="86" y="29"/>
                        </a:cubicBezTo>
                        <a:cubicBezTo>
                          <a:pt x="86" y="28"/>
                          <a:pt x="88" y="24"/>
                          <a:pt x="89" y="24"/>
                        </a:cubicBezTo>
                        <a:cubicBezTo>
                          <a:pt x="89" y="23"/>
                          <a:pt x="90" y="22"/>
                          <a:pt x="90" y="22"/>
                        </a:cubicBezTo>
                        <a:cubicBezTo>
                          <a:pt x="90" y="21"/>
                          <a:pt x="90" y="21"/>
                          <a:pt x="90" y="22"/>
                        </a:cubicBezTo>
                        <a:cubicBezTo>
                          <a:pt x="89" y="22"/>
                          <a:pt x="89" y="22"/>
                          <a:pt x="89" y="21"/>
                        </a:cubicBezTo>
                        <a:cubicBezTo>
                          <a:pt x="88" y="20"/>
                          <a:pt x="88" y="21"/>
                          <a:pt x="88" y="21"/>
                        </a:cubicBezTo>
                        <a:cubicBezTo>
                          <a:pt x="87" y="21"/>
                          <a:pt x="87" y="20"/>
                          <a:pt x="88" y="20"/>
                        </a:cubicBezTo>
                        <a:cubicBezTo>
                          <a:pt x="88" y="20"/>
                          <a:pt x="88" y="20"/>
                          <a:pt x="88" y="20"/>
                        </a:cubicBezTo>
                        <a:cubicBezTo>
                          <a:pt x="87" y="21"/>
                          <a:pt x="87" y="20"/>
                          <a:pt x="87" y="20"/>
                        </a:cubicBezTo>
                        <a:cubicBezTo>
                          <a:pt x="86" y="20"/>
                          <a:pt x="86" y="20"/>
                          <a:pt x="86" y="20"/>
                        </a:cubicBezTo>
                        <a:cubicBezTo>
                          <a:pt x="86" y="20"/>
                          <a:pt x="86" y="20"/>
                          <a:pt x="86" y="20"/>
                        </a:cubicBezTo>
                        <a:cubicBezTo>
                          <a:pt x="86" y="19"/>
                          <a:pt x="85" y="19"/>
                          <a:pt x="84" y="19"/>
                        </a:cubicBezTo>
                        <a:cubicBezTo>
                          <a:pt x="84" y="19"/>
                          <a:pt x="84" y="18"/>
                          <a:pt x="83" y="18"/>
                        </a:cubicBezTo>
                        <a:cubicBezTo>
                          <a:pt x="83" y="18"/>
                          <a:pt x="83" y="18"/>
                          <a:pt x="83" y="18"/>
                        </a:cubicBezTo>
                        <a:cubicBezTo>
                          <a:pt x="83" y="19"/>
                          <a:pt x="82" y="18"/>
                          <a:pt x="82" y="19"/>
                        </a:cubicBezTo>
                        <a:cubicBezTo>
                          <a:pt x="82" y="19"/>
                          <a:pt x="80" y="19"/>
                          <a:pt x="80" y="19"/>
                        </a:cubicBezTo>
                        <a:cubicBezTo>
                          <a:pt x="79" y="20"/>
                          <a:pt x="80" y="19"/>
                          <a:pt x="79" y="18"/>
                        </a:cubicBezTo>
                        <a:cubicBezTo>
                          <a:pt x="79" y="18"/>
                          <a:pt x="79" y="19"/>
                          <a:pt x="79" y="19"/>
                        </a:cubicBezTo>
                        <a:cubicBezTo>
                          <a:pt x="79" y="19"/>
                          <a:pt x="79" y="19"/>
                          <a:pt x="79" y="19"/>
                        </a:cubicBezTo>
                        <a:cubicBezTo>
                          <a:pt x="78" y="19"/>
                          <a:pt x="79" y="18"/>
                          <a:pt x="78" y="18"/>
                        </a:cubicBezTo>
                        <a:cubicBezTo>
                          <a:pt x="78" y="18"/>
                          <a:pt x="78" y="18"/>
                          <a:pt x="77" y="18"/>
                        </a:cubicBezTo>
                        <a:cubicBezTo>
                          <a:pt x="77" y="18"/>
                          <a:pt x="77" y="17"/>
                          <a:pt x="76" y="18"/>
                        </a:cubicBezTo>
                        <a:cubicBezTo>
                          <a:pt x="75" y="18"/>
                          <a:pt x="76" y="18"/>
                          <a:pt x="76" y="19"/>
                        </a:cubicBezTo>
                        <a:cubicBezTo>
                          <a:pt x="75" y="19"/>
                          <a:pt x="75" y="19"/>
                          <a:pt x="75" y="19"/>
                        </a:cubicBezTo>
                        <a:cubicBezTo>
                          <a:pt x="73" y="19"/>
                          <a:pt x="75" y="20"/>
                          <a:pt x="73" y="20"/>
                        </a:cubicBezTo>
                        <a:cubicBezTo>
                          <a:pt x="73" y="20"/>
                          <a:pt x="73" y="20"/>
                          <a:pt x="73" y="20"/>
                        </a:cubicBezTo>
                        <a:cubicBezTo>
                          <a:pt x="72" y="20"/>
                          <a:pt x="72" y="20"/>
                          <a:pt x="72" y="20"/>
                        </a:cubicBezTo>
                        <a:cubicBezTo>
                          <a:pt x="71" y="19"/>
                          <a:pt x="71" y="20"/>
                          <a:pt x="70" y="20"/>
                        </a:cubicBezTo>
                        <a:cubicBezTo>
                          <a:pt x="70" y="20"/>
                          <a:pt x="70" y="19"/>
                          <a:pt x="70" y="20"/>
                        </a:cubicBezTo>
                        <a:cubicBezTo>
                          <a:pt x="69" y="21"/>
                          <a:pt x="69" y="20"/>
                          <a:pt x="69" y="20"/>
                        </a:cubicBezTo>
                        <a:cubicBezTo>
                          <a:pt x="69" y="20"/>
                          <a:pt x="69" y="19"/>
                          <a:pt x="68" y="20"/>
                        </a:cubicBezTo>
                        <a:cubicBezTo>
                          <a:pt x="68" y="20"/>
                          <a:pt x="68" y="20"/>
                          <a:pt x="67" y="20"/>
                        </a:cubicBezTo>
                        <a:cubicBezTo>
                          <a:pt x="67" y="19"/>
                          <a:pt x="66" y="20"/>
                          <a:pt x="66" y="19"/>
                        </a:cubicBezTo>
                        <a:cubicBezTo>
                          <a:pt x="66" y="19"/>
                          <a:pt x="66" y="19"/>
                          <a:pt x="66" y="18"/>
                        </a:cubicBezTo>
                        <a:cubicBezTo>
                          <a:pt x="65" y="18"/>
                          <a:pt x="66" y="18"/>
                          <a:pt x="66" y="17"/>
                        </a:cubicBezTo>
                        <a:cubicBezTo>
                          <a:pt x="65" y="16"/>
                          <a:pt x="66" y="16"/>
                          <a:pt x="66" y="16"/>
                        </a:cubicBezTo>
                        <a:cubicBezTo>
                          <a:pt x="65" y="15"/>
                          <a:pt x="66" y="15"/>
                          <a:pt x="65" y="15"/>
                        </a:cubicBezTo>
                        <a:cubicBezTo>
                          <a:pt x="65" y="14"/>
                          <a:pt x="65" y="15"/>
                          <a:pt x="65" y="15"/>
                        </a:cubicBezTo>
                        <a:cubicBezTo>
                          <a:pt x="64" y="15"/>
                          <a:pt x="64" y="16"/>
                          <a:pt x="64" y="15"/>
                        </a:cubicBezTo>
                        <a:cubicBezTo>
                          <a:pt x="64" y="15"/>
                          <a:pt x="63" y="15"/>
                          <a:pt x="63" y="15"/>
                        </a:cubicBezTo>
                        <a:cubicBezTo>
                          <a:pt x="63" y="14"/>
                          <a:pt x="62" y="15"/>
                          <a:pt x="62" y="14"/>
                        </a:cubicBezTo>
                        <a:cubicBezTo>
                          <a:pt x="62" y="13"/>
                          <a:pt x="63" y="13"/>
                          <a:pt x="62" y="12"/>
                        </a:cubicBezTo>
                        <a:cubicBezTo>
                          <a:pt x="61" y="12"/>
                          <a:pt x="63" y="12"/>
                          <a:pt x="62" y="11"/>
                        </a:cubicBezTo>
                        <a:cubicBezTo>
                          <a:pt x="61" y="10"/>
                          <a:pt x="61" y="11"/>
                          <a:pt x="61" y="10"/>
                        </a:cubicBezTo>
                        <a:cubicBezTo>
                          <a:pt x="60" y="10"/>
                          <a:pt x="61" y="11"/>
                          <a:pt x="60" y="11"/>
                        </a:cubicBezTo>
                        <a:cubicBezTo>
                          <a:pt x="59" y="10"/>
                          <a:pt x="60" y="9"/>
                          <a:pt x="59" y="9"/>
                        </a:cubicBezTo>
                        <a:cubicBezTo>
                          <a:pt x="59" y="10"/>
                          <a:pt x="59" y="9"/>
                          <a:pt x="59" y="9"/>
                        </a:cubicBezTo>
                        <a:cubicBezTo>
                          <a:pt x="58" y="9"/>
                          <a:pt x="59" y="9"/>
                          <a:pt x="58" y="8"/>
                        </a:cubicBezTo>
                        <a:cubicBezTo>
                          <a:pt x="58" y="8"/>
                          <a:pt x="58" y="9"/>
                          <a:pt x="57" y="9"/>
                        </a:cubicBezTo>
                        <a:cubicBezTo>
                          <a:pt x="56" y="8"/>
                          <a:pt x="57" y="8"/>
                          <a:pt x="56" y="8"/>
                        </a:cubicBezTo>
                        <a:cubicBezTo>
                          <a:pt x="56" y="7"/>
                          <a:pt x="57" y="8"/>
                          <a:pt x="56" y="7"/>
                        </a:cubicBezTo>
                        <a:cubicBezTo>
                          <a:pt x="55" y="6"/>
                          <a:pt x="56" y="5"/>
                          <a:pt x="55" y="5"/>
                        </a:cubicBezTo>
                        <a:cubicBezTo>
                          <a:pt x="54" y="4"/>
                          <a:pt x="54" y="3"/>
                          <a:pt x="54" y="3"/>
                        </a:cubicBezTo>
                        <a:cubicBezTo>
                          <a:pt x="53" y="4"/>
                          <a:pt x="53" y="3"/>
                          <a:pt x="53" y="3"/>
                        </a:cubicBezTo>
                        <a:cubicBezTo>
                          <a:pt x="52" y="3"/>
                          <a:pt x="53" y="2"/>
                          <a:pt x="52" y="2"/>
                        </a:cubicBezTo>
                        <a:cubicBezTo>
                          <a:pt x="50" y="2"/>
                          <a:pt x="51" y="2"/>
                          <a:pt x="50" y="1"/>
                        </a:cubicBezTo>
                        <a:cubicBezTo>
                          <a:pt x="49" y="0"/>
                          <a:pt x="49" y="0"/>
                          <a:pt x="49" y="1"/>
                        </a:cubicBezTo>
                        <a:cubicBezTo>
                          <a:pt x="49" y="1"/>
                          <a:pt x="49" y="1"/>
                          <a:pt x="48" y="1"/>
                        </a:cubicBezTo>
                        <a:cubicBezTo>
                          <a:pt x="48" y="1"/>
                          <a:pt x="47" y="2"/>
                          <a:pt x="46" y="1"/>
                        </a:cubicBezTo>
                        <a:cubicBezTo>
                          <a:pt x="46" y="1"/>
                          <a:pt x="45" y="1"/>
                          <a:pt x="45" y="1"/>
                        </a:cubicBezTo>
                        <a:cubicBezTo>
                          <a:pt x="45" y="2"/>
                          <a:pt x="47" y="1"/>
                          <a:pt x="47" y="3"/>
                        </a:cubicBezTo>
                        <a:cubicBezTo>
                          <a:pt x="47" y="4"/>
                          <a:pt x="49" y="4"/>
                          <a:pt x="49" y="5"/>
                        </a:cubicBezTo>
                        <a:cubicBezTo>
                          <a:pt x="48" y="7"/>
                          <a:pt x="50" y="7"/>
                          <a:pt x="49" y="8"/>
                        </a:cubicBezTo>
                        <a:cubicBezTo>
                          <a:pt x="49" y="8"/>
                          <a:pt x="49" y="8"/>
                          <a:pt x="48" y="8"/>
                        </a:cubicBezTo>
                        <a:cubicBezTo>
                          <a:pt x="48" y="8"/>
                          <a:pt x="48" y="8"/>
                          <a:pt x="48" y="8"/>
                        </a:cubicBezTo>
                        <a:cubicBezTo>
                          <a:pt x="47" y="8"/>
                          <a:pt x="47" y="8"/>
                          <a:pt x="47" y="8"/>
                        </a:cubicBezTo>
                        <a:cubicBezTo>
                          <a:pt x="47" y="10"/>
                          <a:pt x="47" y="10"/>
                          <a:pt x="47" y="12"/>
                        </a:cubicBezTo>
                        <a:cubicBezTo>
                          <a:pt x="47" y="12"/>
                          <a:pt x="44" y="16"/>
                          <a:pt x="43" y="16"/>
                        </a:cubicBezTo>
                        <a:cubicBezTo>
                          <a:pt x="41" y="18"/>
                          <a:pt x="38" y="20"/>
                          <a:pt x="37" y="21"/>
                        </a:cubicBezTo>
                        <a:cubicBezTo>
                          <a:pt x="35" y="21"/>
                          <a:pt x="29" y="24"/>
                          <a:pt x="28" y="24"/>
                        </a:cubicBezTo>
                        <a:cubicBezTo>
                          <a:pt x="27" y="24"/>
                          <a:pt x="27" y="25"/>
                          <a:pt x="27" y="25"/>
                        </a:cubicBezTo>
                        <a:cubicBezTo>
                          <a:pt x="26" y="26"/>
                          <a:pt x="25" y="27"/>
                          <a:pt x="26" y="27"/>
                        </a:cubicBezTo>
                        <a:cubicBezTo>
                          <a:pt x="26" y="28"/>
                          <a:pt x="26" y="28"/>
                          <a:pt x="25" y="28"/>
                        </a:cubicBezTo>
                        <a:cubicBezTo>
                          <a:pt x="24" y="29"/>
                          <a:pt x="26" y="27"/>
                          <a:pt x="24" y="27"/>
                        </a:cubicBezTo>
                        <a:cubicBezTo>
                          <a:pt x="24" y="27"/>
                          <a:pt x="24" y="27"/>
                          <a:pt x="24" y="28"/>
                        </a:cubicBezTo>
                        <a:cubicBezTo>
                          <a:pt x="24" y="28"/>
                          <a:pt x="23" y="29"/>
                          <a:pt x="24" y="29"/>
                        </a:cubicBezTo>
                        <a:cubicBezTo>
                          <a:pt x="24" y="30"/>
                          <a:pt x="23" y="30"/>
                          <a:pt x="23" y="30"/>
                        </a:cubicBezTo>
                        <a:cubicBezTo>
                          <a:pt x="24" y="31"/>
                          <a:pt x="23" y="30"/>
                          <a:pt x="23" y="31"/>
                        </a:cubicBezTo>
                        <a:cubicBezTo>
                          <a:pt x="23" y="33"/>
                          <a:pt x="22" y="31"/>
                          <a:pt x="22" y="32"/>
                        </a:cubicBezTo>
                        <a:cubicBezTo>
                          <a:pt x="22" y="34"/>
                          <a:pt x="22" y="35"/>
                          <a:pt x="21" y="35"/>
                        </a:cubicBezTo>
                        <a:cubicBezTo>
                          <a:pt x="21" y="36"/>
                          <a:pt x="22" y="35"/>
                          <a:pt x="22" y="36"/>
                        </a:cubicBezTo>
                        <a:cubicBezTo>
                          <a:pt x="21" y="37"/>
                          <a:pt x="21" y="37"/>
                          <a:pt x="21" y="37"/>
                        </a:cubicBezTo>
                        <a:cubicBezTo>
                          <a:pt x="20" y="38"/>
                          <a:pt x="20" y="38"/>
                          <a:pt x="20" y="38"/>
                        </a:cubicBezTo>
                        <a:cubicBezTo>
                          <a:pt x="19" y="39"/>
                          <a:pt x="20" y="39"/>
                          <a:pt x="19" y="40"/>
                        </a:cubicBezTo>
                        <a:cubicBezTo>
                          <a:pt x="18" y="40"/>
                          <a:pt x="19" y="41"/>
                          <a:pt x="18" y="41"/>
                        </a:cubicBezTo>
                        <a:cubicBezTo>
                          <a:pt x="18" y="41"/>
                          <a:pt x="18" y="40"/>
                          <a:pt x="17" y="40"/>
                        </a:cubicBezTo>
                        <a:cubicBezTo>
                          <a:pt x="16" y="40"/>
                          <a:pt x="16" y="40"/>
                          <a:pt x="15" y="39"/>
                        </a:cubicBezTo>
                        <a:cubicBezTo>
                          <a:pt x="14" y="38"/>
                          <a:pt x="15" y="38"/>
                          <a:pt x="14" y="38"/>
                        </a:cubicBezTo>
                        <a:cubicBezTo>
                          <a:pt x="14" y="37"/>
                          <a:pt x="15" y="37"/>
                          <a:pt x="15" y="37"/>
                        </a:cubicBezTo>
                        <a:cubicBezTo>
                          <a:pt x="14" y="36"/>
                          <a:pt x="14" y="37"/>
                          <a:pt x="14" y="36"/>
                        </a:cubicBezTo>
                        <a:cubicBezTo>
                          <a:pt x="13" y="35"/>
                          <a:pt x="12" y="37"/>
                          <a:pt x="12" y="36"/>
                        </a:cubicBezTo>
                        <a:cubicBezTo>
                          <a:pt x="11" y="35"/>
                          <a:pt x="11" y="36"/>
                          <a:pt x="10" y="35"/>
                        </a:cubicBezTo>
                        <a:cubicBezTo>
                          <a:pt x="9" y="34"/>
                          <a:pt x="9" y="35"/>
                          <a:pt x="8" y="36"/>
                        </a:cubicBezTo>
                        <a:cubicBezTo>
                          <a:pt x="7" y="37"/>
                          <a:pt x="7" y="36"/>
                          <a:pt x="6" y="36"/>
                        </a:cubicBezTo>
                        <a:cubicBezTo>
                          <a:pt x="6" y="36"/>
                          <a:pt x="6" y="35"/>
                          <a:pt x="7" y="35"/>
                        </a:cubicBezTo>
                        <a:cubicBezTo>
                          <a:pt x="8" y="34"/>
                          <a:pt x="8" y="34"/>
                          <a:pt x="8" y="34"/>
                        </a:cubicBezTo>
                        <a:cubicBezTo>
                          <a:pt x="7" y="34"/>
                          <a:pt x="7" y="34"/>
                          <a:pt x="7" y="34"/>
                        </a:cubicBezTo>
                        <a:cubicBezTo>
                          <a:pt x="6" y="34"/>
                          <a:pt x="7" y="34"/>
                          <a:pt x="6" y="33"/>
                        </a:cubicBezTo>
                        <a:cubicBezTo>
                          <a:pt x="6" y="33"/>
                          <a:pt x="7" y="32"/>
                          <a:pt x="7" y="32"/>
                        </a:cubicBezTo>
                        <a:cubicBezTo>
                          <a:pt x="8" y="33"/>
                          <a:pt x="8" y="32"/>
                          <a:pt x="9" y="32"/>
                        </a:cubicBezTo>
                        <a:cubicBezTo>
                          <a:pt x="9" y="32"/>
                          <a:pt x="9" y="31"/>
                          <a:pt x="9" y="31"/>
                        </a:cubicBezTo>
                        <a:cubicBezTo>
                          <a:pt x="8" y="30"/>
                          <a:pt x="9" y="29"/>
                          <a:pt x="9" y="29"/>
                        </a:cubicBezTo>
                        <a:cubicBezTo>
                          <a:pt x="8" y="29"/>
                          <a:pt x="9" y="28"/>
                          <a:pt x="8" y="28"/>
                        </a:cubicBezTo>
                        <a:cubicBezTo>
                          <a:pt x="8" y="28"/>
                          <a:pt x="8" y="28"/>
                          <a:pt x="8" y="28"/>
                        </a:cubicBezTo>
                        <a:cubicBezTo>
                          <a:pt x="8" y="28"/>
                          <a:pt x="8" y="28"/>
                          <a:pt x="8" y="28"/>
                        </a:cubicBezTo>
                        <a:cubicBezTo>
                          <a:pt x="8" y="28"/>
                          <a:pt x="7" y="28"/>
                          <a:pt x="7" y="28"/>
                        </a:cubicBezTo>
                        <a:cubicBezTo>
                          <a:pt x="6" y="28"/>
                          <a:pt x="6" y="29"/>
                          <a:pt x="6" y="29"/>
                        </a:cubicBezTo>
                        <a:cubicBezTo>
                          <a:pt x="6" y="29"/>
                          <a:pt x="5" y="29"/>
                          <a:pt x="5" y="30"/>
                        </a:cubicBezTo>
                        <a:cubicBezTo>
                          <a:pt x="4" y="30"/>
                          <a:pt x="4" y="31"/>
                          <a:pt x="4" y="31"/>
                        </a:cubicBezTo>
                        <a:cubicBezTo>
                          <a:pt x="3" y="32"/>
                          <a:pt x="2" y="33"/>
                          <a:pt x="2" y="33"/>
                        </a:cubicBezTo>
                        <a:cubicBezTo>
                          <a:pt x="1" y="34"/>
                          <a:pt x="1" y="34"/>
                          <a:pt x="1" y="35"/>
                        </a:cubicBezTo>
                        <a:cubicBezTo>
                          <a:pt x="1" y="35"/>
                          <a:pt x="0" y="35"/>
                          <a:pt x="0" y="36"/>
                        </a:cubicBezTo>
                        <a:cubicBezTo>
                          <a:pt x="0" y="36"/>
                          <a:pt x="1" y="36"/>
                          <a:pt x="1" y="37"/>
                        </a:cubicBezTo>
                        <a:cubicBezTo>
                          <a:pt x="0" y="37"/>
                          <a:pt x="0" y="37"/>
                          <a:pt x="1" y="38"/>
                        </a:cubicBezTo>
                        <a:cubicBezTo>
                          <a:pt x="1" y="38"/>
                          <a:pt x="3" y="41"/>
                          <a:pt x="2" y="41"/>
                        </a:cubicBezTo>
                        <a:cubicBezTo>
                          <a:pt x="2" y="40"/>
                          <a:pt x="2" y="41"/>
                          <a:pt x="1" y="41"/>
                        </a:cubicBezTo>
                        <a:cubicBezTo>
                          <a:pt x="1" y="41"/>
                          <a:pt x="1" y="41"/>
                          <a:pt x="1" y="41"/>
                        </a:cubicBezTo>
                        <a:cubicBezTo>
                          <a:pt x="1" y="42"/>
                          <a:pt x="2" y="42"/>
                          <a:pt x="2" y="42"/>
                        </a:cubicBezTo>
                        <a:cubicBezTo>
                          <a:pt x="2" y="43"/>
                          <a:pt x="3" y="43"/>
                          <a:pt x="3" y="43"/>
                        </a:cubicBezTo>
                        <a:cubicBezTo>
                          <a:pt x="3" y="44"/>
                          <a:pt x="4" y="44"/>
                          <a:pt x="4" y="45"/>
                        </a:cubicBezTo>
                        <a:cubicBezTo>
                          <a:pt x="4" y="46"/>
                          <a:pt x="4" y="46"/>
                          <a:pt x="4" y="46"/>
                        </a:cubicBezTo>
                        <a:cubicBezTo>
                          <a:pt x="3" y="47"/>
                          <a:pt x="3" y="47"/>
                          <a:pt x="3" y="46"/>
                        </a:cubicBezTo>
                        <a:cubicBezTo>
                          <a:pt x="3" y="46"/>
                          <a:pt x="2" y="46"/>
                          <a:pt x="2" y="46"/>
                        </a:cubicBezTo>
                        <a:cubicBezTo>
                          <a:pt x="2" y="46"/>
                          <a:pt x="2" y="47"/>
                          <a:pt x="2" y="47"/>
                        </a:cubicBezTo>
                        <a:cubicBezTo>
                          <a:pt x="1" y="48"/>
                          <a:pt x="2" y="49"/>
                          <a:pt x="2" y="49"/>
                        </a:cubicBezTo>
                        <a:cubicBezTo>
                          <a:pt x="3" y="49"/>
                          <a:pt x="4" y="50"/>
                          <a:pt x="4" y="50"/>
                        </a:cubicBezTo>
                        <a:cubicBezTo>
                          <a:pt x="5" y="51"/>
                          <a:pt x="6" y="51"/>
                          <a:pt x="7" y="51"/>
                        </a:cubicBezTo>
                        <a:cubicBezTo>
                          <a:pt x="8" y="52"/>
                          <a:pt x="8" y="52"/>
                          <a:pt x="9" y="52"/>
                        </a:cubicBezTo>
                        <a:cubicBezTo>
                          <a:pt x="10" y="53"/>
                          <a:pt x="11" y="54"/>
                          <a:pt x="11" y="54"/>
                        </a:cubicBezTo>
                        <a:cubicBezTo>
                          <a:pt x="12" y="56"/>
                          <a:pt x="13" y="56"/>
                          <a:pt x="13" y="56"/>
                        </a:cubicBezTo>
                        <a:cubicBezTo>
                          <a:pt x="14" y="57"/>
                          <a:pt x="13" y="57"/>
                          <a:pt x="14" y="57"/>
                        </a:cubicBezTo>
                        <a:cubicBezTo>
                          <a:pt x="14" y="58"/>
                          <a:pt x="14" y="59"/>
                          <a:pt x="14" y="59"/>
                        </a:cubicBezTo>
                        <a:cubicBezTo>
                          <a:pt x="14" y="60"/>
                          <a:pt x="15" y="60"/>
                          <a:pt x="15" y="61"/>
                        </a:cubicBezTo>
                        <a:cubicBezTo>
                          <a:pt x="15" y="61"/>
                          <a:pt x="15" y="62"/>
                          <a:pt x="15" y="62"/>
                        </a:cubicBezTo>
                        <a:cubicBezTo>
                          <a:pt x="16" y="63"/>
                          <a:pt x="17" y="64"/>
                          <a:pt x="18" y="64"/>
                        </a:cubicBezTo>
                        <a:cubicBezTo>
                          <a:pt x="18" y="65"/>
                          <a:pt x="19" y="65"/>
                          <a:pt x="19" y="66"/>
                        </a:cubicBezTo>
                        <a:cubicBezTo>
                          <a:pt x="19" y="67"/>
                          <a:pt x="19" y="67"/>
                          <a:pt x="20" y="68"/>
                        </a:cubicBezTo>
                        <a:cubicBezTo>
                          <a:pt x="20" y="68"/>
                          <a:pt x="21" y="69"/>
                          <a:pt x="21" y="69"/>
                        </a:cubicBezTo>
                        <a:cubicBezTo>
                          <a:pt x="21" y="70"/>
                          <a:pt x="20" y="70"/>
                          <a:pt x="21" y="71"/>
                        </a:cubicBezTo>
                        <a:cubicBezTo>
                          <a:pt x="22" y="71"/>
                          <a:pt x="22" y="72"/>
                          <a:pt x="22" y="73"/>
                        </a:cubicBezTo>
                        <a:cubicBezTo>
                          <a:pt x="23" y="75"/>
                          <a:pt x="23" y="74"/>
                          <a:pt x="24" y="77"/>
                        </a:cubicBezTo>
                        <a:cubicBezTo>
                          <a:pt x="24" y="78"/>
                          <a:pt x="24" y="78"/>
                          <a:pt x="25" y="79"/>
                        </a:cubicBezTo>
                        <a:cubicBezTo>
                          <a:pt x="25" y="79"/>
                          <a:pt x="25" y="79"/>
                          <a:pt x="25" y="81"/>
                        </a:cubicBezTo>
                        <a:cubicBezTo>
                          <a:pt x="25" y="82"/>
                          <a:pt x="26" y="81"/>
                          <a:pt x="26" y="82"/>
                        </a:cubicBezTo>
                        <a:cubicBezTo>
                          <a:pt x="26" y="83"/>
                          <a:pt x="27" y="84"/>
                          <a:pt x="27" y="85"/>
                        </a:cubicBezTo>
                        <a:cubicBezTo>
                          <a:pt x="28" y="85"/>
                          <a:pt x="28" y="85"/>
                          <a:pt x="28" y="85"/>
                        </a:cubicBezTo>
                        <a:cubicBezTo>
                          <a:pt x="28" y="86"/>
                          <a:pt x="29" y="87"/>
                          <a:pt x="29" y="88"/>
                        </a:cubicBezTo>
                        <a:cubicBezTo>
                          <a:pt x="30" y="88"/>
                          <a:pt x="29" y="88"/>
                          <a:pt x="29" y="89"/>
                        </a:cubicBezTo>
                        <a:cubicBezTo>
                          <a:pt x="30" y="89"/>
                          <a:pt x="30" y="90"/>
                          <a:pt x="30" y="90"/>
                        </a:cubicBezTo>
                        <a:cubicBezTo>
                          <a:pt x="30" y="90"/>
                          <a:pt x="29" y="90"/>
                          <a:pt x="29" y="90"/>
                        </a:cubicBezTo>
                        <a:cubicBezTo>
                          <a:pt x="30" y="91"/>
                          <a:pt x="30" y="91"/>
                          <a:pt x="30" y="91"/>
                        </a:cubicBezTo>
                        <a:cubicBezTo>
                          <a:pt x="31" y="92"/>
                          <a:pt x="32" y="92"/>
                          <a:pt x="32" y="93"/>
                        </a:cubicBezTo>
                        <a:cubicBezTo>
                          <a:pt x="33" y="93"/>
                          <a:pt x="32" y="94"/>
                          <a:pt x="33" y="94"/>
                        </a:cubicBezTo>
                        <a:cubicBezTo>
                          <a:pt x="33" y="95"/>
                          <a:pt x="33" y="95"/>
                          <a:pt x="33" y="95"/>
                        </a:cubicBezTo>
                        <a:cubicBezTo>
                          <a:pt x="33" y="96"/>
                          <a:pt x="33" y="96"/>
                          <a:pt x="34" y="96"/>
                        </a:cubicBezTo>
                        <a:cubicBezTo>
                          <a:pt x="34" y="96"/>
                          <a:pt x="34" y="97"/>
                          <a:pt x="33" y="97"/>
                        </a:cubicBezTo>
                        <a:cubicBezTo>
                          <a:pt x="33" y="97"/>
                          <a:pt x="33" y="97"/>
                          <a:pt x="33" y="97"/>
                        </a:cubicBezTo>
                        <a:cubicBezTo>
                          <a:pt x="33" y="98"/>
                          <a:pt x="34" y="97"/>
                          <a:pt x="34" y="97"/>
                        </a:cubicBezTo>
                        <a:cubicBezTo>
                          <a:pt x="34" y="98"/>
                          <a:pt x="34" y="98"/>
                          <a:pt x="34" y="98"/>
                        </a:cubicBezTo>
                        <a:cubicBezTo>
                          <a:pt x="35" y="99"/>
                          <a:pt x="35" y="99"/>
                          <a:pt x="36" y="99"/>
                        </a:cubicBezTo>
                        <a:cubicBezTo>
                          <a:pt x="36" y="99"/>
                          <a:pt x="36" y="100"/>
                          <a:pt x="36" y="100"/>
                        </a:cubicBezTo>
                        <a:cubicBezTo>
                          <a:pt x="36" y="101"/>
                          <a:pt x="36" y="101"/>
                          <a:pt x="36" y="101"/>
                        </a:cubicBezTo>
                        <a:cubicBezTo>
                          <a:pt x="36" y="102"/>
                          <a:pt x="37" y="101"/>
                          <a:pt x="37" y="101"/>
                        </a:cubicBezTo>
                        <a:cubicBezTo>
                          <a:pt x="37" y="102"/>
                          <a:pt x="37" y="103"/>
                          <a:pt x="38" y="103"/>
                        </a:cubicBezTo>
                        <a:cubicBezTo>
                          <a:pt x="38" y="104"/>
                          <a:pt x="38" y="103"/>
                          <a:pt x="39" y="104"/>
                        </a:cubicBezTo>
                        <a:cubicBezTo>
                          <a:pt x="39" y="105"/>
                          <a:pt x="39" y="105"/>
                          <a:pt x="39" y="105"/>
                        </a:cubicBezTo>
                        <a:cubicBezTo>
                          <a:pt x="39" y="105"/>
                          <a:pt x="39" y="105"/>
                          <a:pt x="40" y="106"/>
                        </a:cubicBezTo>
                        <a:cubicBezTo>
                          <a:pt x="40" y="106"/>
                          <a:pt x="40" y="107"/>
                          <a:pt x="40" y="107"/>
                        </a:cubicBezTo>
                        <a:cubicBezTo>
                          <a:pt x="41" y="108"/>
                          <a:pt x="41" y="108"/>
                          <a:pt x="41" y="109"/>
                        </a:cubicBezTo>
                        <a:cubicBezTo>
                          <a:pt x="41" y="110"/>
                          <a:pt x="41" y="110"/>
                          <a:pt x="41" y="111"/>
                        </a:cubicBezTo>
                        <a:cubicBezTo>
                          <a:pt x="41" y="112"/>
                          <a:pt x="41" y="112"/>
                          <a:pt x="40" y="111"/>
                        </a:cubicBezTo>
                        <a:cubicBezTo>
                          <a:pt x="40" y="111"/>
                          <a:pt x="40" y="111"/>
                          <a:pt x="40" y="112"/>
                        </a:cubicBezTo>
                        <a:cubicBezTo>
                          <a:pt x="39" y="112"/>
                          <a:pt x="39" y="112"/>
                          <a:pt x="40" y="113"/>
                        </a:cubicBezTo>
                        <a:cubicBezTo>
                          <a:pt x="40" y="113"/>
                          <a:pt x="41" y="112"/>
                          <a:pt x="41" y="113"/>
                        </a:cubicBezTo>
                        <a:cubicBezTo>
                          <a:pt x="41" y="113"/>
                          <a:pt x="40" y="113"/>
                          <a:pt x="40" y="114"/>
                        </a:cubicBezTo>
                        <a:cubicBezTo>
                          <a:pt x="40" y="114"/>
                          <a:pt x="40" y="115"/>
                          <a:pt x="41" y="115"/>
                        </a:cubicBezTo>
                        <a:cubicBezTo>
                          <a:pt x="41" y="115"/>
                          <a:pt x="41" y="114"/>
                          <a:pt x="41" y="115"/>
                        </a:cubicBezTo>
                        <a:cubicBezTo>
                          <a:pt x="42" y="115"/>
                          <a:pt x="41" y="116"/>
                          <a:pt x="42" y="116"/>
                        </a:cubicBezTo>
                        <a:cubicBezTo>
                          <a:pt x="42" y="116"/>
                          <a:pt x="43" y="117"/>
                          <a:pt x="43" y="117"/>
                        </a:cubicBezTo>
                        <a:cubicBezTo>
                          <a:pt x="43" y="118"/>
                          <a:pt x="43" y="118"/>
                          <a:pt x="44" y="119"/>
                        </a:cubicBezTo>
                        <a:cubicBezTo>
                          <a:pt x="45" y="120"/>
                          <a:pt x="45" y="120"/>
                          <a:pt x="46" y="120"/>
                        </a:cubicBezTo>
                        <a:cubicBezTo>
                          <a:pt x="46" y="121"/>
                          <a:pt x="47" y="120"/>
                          <a:pt x="47" y="121"/>
                        </a:cubicBezTo>
                        <a:cubicBezTo>
                          <a:pt x="47" y="122"/>
                          <a:pt x="47" y="121"/>
                          <a:pt x="48" y="122"/>
                        </a:cubicBezTo>
                        <a:cubicBezTo>
                          <a:pt x="48" y="123"/>
                          <a:pt x="48" y="122"/>
                          <a:pt x="49" y="123"/>
                        </a:cubicBezTo>
                        <a:cubicBezTo>
                          <a:pt x="49" y="123"/>
                          <a:pt x="48" y="123"/>
                          <a:pt x="48" y="123"/>
                        </a:cubicBezTo>
                        <a:cubicBezTo>
                          <a:pt x="49" y="124"/>
                          <a:pt x="49" y="124"/>
                          <a:pt x="49" y="124"/>
                        </a:cubicBezTo>
                        <a:cubicBezTo>
                          <a:pt x="50" y="124"/>
                          <a:pt x="49" y="124"/>
                          <a:pt x="49" y="124"/>
                        </a:cubicBezTo>
                        <a:cubicBezTo>
                          <a:pt x="50" y="125"/>
                          <a:pt x="51" y="125"/>
                          <a:pt x="51" y="125"/>
                        </a:cubicBezTo>
                        <a:cubicBezTo>
                          <a:pt x="52" y="126"/>
                          <a:pt x="53" y="126"/>
                          <a:pt x="54" y="127"/>
                        </a:cubicBezTo>
                        <a:cubicBezTo>
                          <a:pt x="54" y="127"/>
                          <a:pt x="55" y="127"/>
                          <a:pt x="55" y="128"/>
                        </a:cubicBezTo>
                        <a:cubicBezTo>
                          <a:pt x="56" y="129"/>
                          <a:pt x="57" y="128"/>
                          <a:pt x="57" y="129"/>
                        </a:cubicBezTo>
                        <a:cubicBezTo>
                          <a:pt x="57" y="129"/>
                          <a:pt x="57" y="129"/>
                          <a:pt x="58" y="129"/>
                        </a:cubicBezTo>
                        <a:cubicBezTo>
                          <a:pt x="58" y="129"/>
                          <a:pt x="58" y="129"/>
                          <a:pt x="59" y="130"/>
                        </a:cubicBezTo>
                        <a:cubicBezTo>
                          <a:pt x="59" y="130"/>
                          <a:pt x="59" y="130"/>
                          <a:pt x="60" y="131"/>
                        </a:cubicBezTo>
                        <a:cubicBezTo>
                          <a:pt x="60" y="131"/>
                          <a:pt x="61" y="131"/>
                          <a:pt x="61" y="131"/>
                        </a:cubicBezTo>
                        <a:cubicBezTo>
                          <a:pt x="62" y="132"/>
                          <a:pt x="63" y="132"/>
                          <a:pt x="64" y="132"/>
                        </a:cubicBezTo>
                        <a:cubicBezTo>
                          <a:pt x="64" y="132"/>
                          <a:pt x="64" y="132"/>
                          <a:pt x="64" y="133"/>
                        </a:cubicBezTo>
                        <a:cubicBezTo>
                          <a:pt x="65" y="133"/>
                          <a:pt x="66" y="133"/>
                          <a:pt x="66" y="133"/>
                        </a:cubicBezTo>
                        <a:cubicBezTo>
                          <a:pt x="66" y="133"/>
                          <a:pt x="66" y="133"/>
                          <a:pt x="66" y="133"/>
                        </a:cubicBezTo>
                        <a:cubicBezTo>
                          <a:pt x="66" y="133"/>
                          <a:pt x="66" y="134"/>
                          <a:pt x="67" y="134"/>
                        </a:cubicBezTo>
                        <a:cubicBezTo>
                          <a:pt x="67" y="134"/>
                          <a:pt x="67" y="134"/>
                          <a:pt x="67" y="134"/>
                        </a:cubicBezTo>
                        <a:cubicBezTo>
                          <a:pt x="68" y="134"/>
                          <a:pt x="67" y="134"/>
                          <a:pt x="68" y="134"/>
                        </a:cubicBezTo>
                        <a:cubicBezTo>
                          <a:pt x="68" y="134"/>
                          <a:pt x="68" y="134"/>
                          <a:pt x="68" y="135"/>
                        </a:cubicBezTo>
                        <a:cubicBezTo>
                          <a:pt x="68" y="135"/>
                          <a:pt x="69" y="135"/>
                          <a:pt x="69" y="135"/>
                        </a:cubicBezTo>
                        <a:cubicBezTo>
                          <a:pt x="69" y="135"/>
                          <a:pt x="69" y="135"/>
                          <a:pt x="69" y="135"/>
                        </a:cubicBezTo>
                        <a:cubicBezTo>
                          <a:pt x="69" y="135"/>
                          <a:pt x="70" y="135"/>
                          <a:pt x="70" y="135"/>
                        </a:cubicBezTo>
                        <a:cubicBezTo>
                          <a:pt x="70" y="135"/>
                          <a:pt x="71" y="135"/>
                          <a:pt x="71" y="135"/>
                        </a:cubicBezTo>
                        <a:cubicBezTo>
                          <a:pt x="71" y="135"/>
                          <a:pt x="71" y="135"/>
                          <a:pt x="71" y="136"/>
                        </a:cubicBezTo>
                        <a:cubicBezTo>
                          <a:pt x="72" y="136"/>
                          <a:pt x="72" y="136"/>
                          <a:pt x="72" y="136"/>
                        </a:cubicBezTo>
                        <a:cubicBezTo>
                          <a:pt x="72" y="136"/>
                          <a:pt x="72" y="137"/>
                          <a:pt x="72" y="137"/>
                        </a:cubicBezTo>
                        <a:cubicBezTo>
                          <a:pt x="72" y="137"/>
                          <a:pt x="73" y="137"/>
                          <a:pt x="73" y="137"/>
                        </a:cubicBezTo>
                        <a:cubicBezTo>
                          <a:pt x="73" y="137"/>
                          <a:pt x="73" y="137"/>
                          <a:pt x="73" y="137"/>
                        </a:cubicBezTo>
                        <a:cubicBezTo>
                          <a:pt x="74" y="138"/>
                          <a:pt x="74" y="138"/>
                          <a:pt x="74" y="138"/>
                        </a:cubicBezTo>
                        <a:cubicBezTo>
                          <a:pt x="74" y="138"/>
                          <a:pt x="74" y="138"/>
                          <a:pt x="74" y="138"/>
                        </a:cubicBezTo>
                        <a:cubicBezTo>
                          <a:pt x="74" y="138"/>
                          <a:pt x="74" y="138"/>
                          <a:pt x="74" y="138"/>
                        </a:cubicBezTo>
                        <a:cubicBezTo>
                          <a:pt x="75" y="138"/>
                          <a:pt x="75" y="138"/>
                          <a:pt x="75" y="138"/>
                        </a:cubicBezTo>
                        <a:cubicBezTo>
                          <a:pt x="75" y="139"/>
                          <a:pt x="76" y="139"/>
                          <a:pt x="76" y="139"/>
                        </a:cubicBezTo>
                        <a:cubicBezTo>
                          <a:pt x="76" y="139"/>
                          <a:pt x="76" y="139"/>
                          <a:pt x="76" y="139"/>
                        </a:cubicBezTo>
                        <a:cubicBezTo>
                          <a:pt x="76" y="139"/>
                          <a:pt x="77" y="139"/>
                          <a:pt x="77" y="139"/>
                        </a:cubicBezTo>
                        <a:cubicBezTo>
                          <a:pt x="77" y="139"/>
                          <a:pt x="77" y="140"/>
                          <a:pt x="78" y="140"/>
                        </a:cubicBezTo>
                        <a:cubicBezTo>
                          <a:pt x="78" y="140"/>
                          <a:pt x="78" y="140"/>
                          <a:pt x="78" y="140"/>
                        </a:cubicBezTo>
                        <a:cubicBezTo>
                          <a:pt x="78" y="140"/>
                          <a:pt x="78" y="140"/>
                          <a:pt x="78" y="140"/>
                        </a:cubicBezTo>
                        <a:cubicBezTo>
                          <a:pt x="78" y="140"/>
                          <a:pt x="78" y="140"/>
                          <a:pt x="78" y="141"/>
                        </a:cubicBezTo>
                        <a:cubicBezTo>
                          <a:pt x="79" y="141"/>
                          <a:pt x="79" y="141"/>
                          <a:pt x="79" y="141"/>
                        </a:cubicBezTo>
                        <a:cubicBezTo>
                          <a:pt x="79" y="141"/>
                          <a:pt x="79" y="141"/>
                          <a:pt x="79" y="141"/>
                        </a:cubicBezTo>
                        <a:cubicBezTo>
                          <a:pt x="79" y="141"/>
                          <a:pt x="79" y="141"/>
                          <a:pt x="79" y="142"/>
                        </a:cubicBezTo>
                        <a:cubicBezTo>
                          <a:pt x="79" y="142"/>
                          <a:pt x="79" y="142"/>
                          <a:pt x="79" y="142"/>
                        </a:cubicBezTo>
                        <a:cubicBezTo>
                          <a:pt x="79" y="142"/>
                          <a:pt x="79" y="142"/>
                          <a:pt x="80" y="142"/>
                        </a:cubicBezTo>
                        <a:cubicBezTo>
                          <a:pt x="80" y="142"/>
                          <a:pt x="80" y="142"/>
                          <a:pt x="80" y="142"/>
                        </a:cubicBezTo>
                        <a:cubicBezTo>
                          <a:pt x="80" y="142"/>
                          <a:pt x="80" y="143"/>
                          <a:pt x="80" y="143"/>
                        </a:cubicBezTo>
                        <a:cubicBezTo>
                          <a:pt x="80" y="143"/>
                          <a:pt x="80" y="143"/>
                          <a:pt x="80" y="143"/>
                        </a:cubicBezTo>
                        <a:cubicBezTo>
                          <a:pt x="80" y="143"/>
                          <a:pt x="79" y="144"/>
                          <a:pt x="80" y="144"/>
                        </a:cubicBezTo>
                        <a:cubicBezTo>
                          <a:pt x="80" y="144"/>
                          <a:pt x="80" y="144"/>
                          <a:pt x="80" y="144"/>
                        </a:cubicBezTo>
                        <a:cubicBezTo>
                          <a:pt x="80" y="144"/>
                          <a:pt x="81" y="144"/>
                          <a:pt x="81" y="144"/>
                        </a:cubicBezTo>
                        <a:cubicBezTo>
                          <a:pt x="81" y="145"/>
                          <a:pt x="82" y="145"/>
                          <a:pt x="82" y="145"/>
                        </a:cubicBezTo>
                        <a:cubicBezTo>
                          <a:pt x="82" y="145"/>
                          <a:pt x="83" y="145"/>
                          <a:pt x="83" y="145"/>
                        </a:cubicBezTo>
                        <a:cubicBezTo>
                          <a:pt x="83" y="145"/>
                          <a:pt x="83" y="145"/>
                          <a:pt x="83" y="145"/>
                        </a:cubicBezTo>
                        <a:cubicBezTo>
                          <a:pt x="83" y="146"/>
                          <a:pt x="84" y="146"/>
                          <a:pt x="84" y="146"/>
                        </a:cubicBezTo>
                        <a:cubicBezTo>
                          <a:pt x="84" y="146"/>
                          <a:pt x="84" y="146"/>
                          <a:pt x="84" y="146"/>
                        </a:cubicBezTo>
                        <a:cubicBezTo>
                          <a:pt x="84" y="146"/>
                          <a:pt x="84" y="147"/>
                          <a:pt x="84" y="147"/>
                        </a:cubicBezTo>
                        <a:cubicBezTo>
                          <a:pt x="85" y="147"/>
                          <a:pt x="85" y="147"/>
                          <a:pt x="85" y="147"/>
                        </a:cubicBezTo>
                        <a:cubicBezTo>
                          <a:pt x="85" y="147"/>
                          <a:pt x="85" y="147"/>
                          <a:pt x="85" y="147"/>
                        </a:cubicBezTo>
                        <a:cubicBezTo>
                          <a:pt x="85" y="147"/>
                          <a:pt x="86" y="148"/>
                          <a:pt x="86" y="148"/>
                        </a:cubicBezTo>
                        <a:cubicBezTo>
                          <a:pt x="86" y="148"/>
                          <a:pt x="86" y="148"/>
                          <a:pt x="87" y="148"/>
                        </a:cubicBezTo>
                        <a:cubicBezTo>
                          <a:pt x="87" y="148"/>
                          <a:pt x="87" y="148"/>
                          <a:pt x="87" y="149"/>
                        </a:cubicBezTo>
                        <a:cubicBezTo>
                          <a:pt x="88" y="149"/>
                          <a:pt x="89" y="149"/>
                          <a:pt x="90" y="149"/>
                        </a:cubicBezTo>
                        <a:cubicBezTo>
                          <a:pt x="91" y="148"/>
                          <a:pt x="92" y="148"/>
                          <a:pt x="92" y="148"/>
                        </a:cubicBezTo>
                        <a:cubicBezTo>
                          <a:pt x="93" y="147"/>
                          <a:pt x="93" y="146"/>
                          <a:pt x="93" y="146"/>
                        </a:cubicBezTo>
                        <a:cubicBezTo>
                          <a:pt x="93" y="145"/>
                          <a:pt x="93" y="145"/>
                          <a:pt x="93" y="144"/>
                        </a:cubicBezTo>
                        <a:cubicBezTo>
                          <a:pt x="92" y="144"/>
                          <a:pt x="92" y="143"/>
                          <a:pt x="93" y="143"/>
                        </a:cubicBezTo>
                        <a:cubicBezTo>
                          <a:pt x="93" y="143"/>
                          <a:pt x="93" y="144"/>
                          <a:pt x="94" y="143"/>
                        </a:cubicBezTo>
                        <a:cubicBezTo>
                          <a:pt x="94" y="144"/>
                          <a:pt x="94" y="144"/>
                          <a:pt x="94" y="144"/>
                        </a:cubicBezTo>
                        <a:cubicBezTo>
                          <a:pt x="94" y="143"/>
                          <a:pt x="94" y="143"/>
                          <a:pt x="94" y="143"/>
                        </a:cubicBezTo>
                        <a:cubicBezTo>
                          <a:pt x="94" y="143"/>
                          <a:pt x="94" y="143"/>
                          <a:pt x="94" y="142"/>
                        </a:cubicBezTo>
                        <a:cubicBezTo>
                          <a:pt x="94" y="142"/>
                          <a:pt x="93" y="141"/>
                          <a:pt x="93" y="141"/>
                        </a:cubicBezTo>
                        <a:cubicBezTo>
                          <a:pt x="93" y="140"/>
                          <a:pt x="93" y="140"/>
                          <a:pt x="93" y="140"/>
                        </a:cubicBezTo>
                        <a:cubicBezTo>
                          <a:pt x="94" y="139"/>
                          <a:pt x="94" y="139"/>
                          <a:pt x="94" y="139"/>
                        </a:cubicBezTo>
                        <a:cubicBezTo>
                          <a:pt x="95" y="139"/>
                          <a:pt x="94" y="139"/>
                          <a:pt x="95" y="138"/>
                        </a:cubicBezTo>
                        <a:cubicBezTo>
                          <a:pt x="97" y="137"/>
                          <a:pt x="96" y="136"/>
                          <a:pt x="96" y="136"/>
                        </a:cubicBezTo>
                        <a:cubicBezTo>
                          <a:pt x="97" y="136"/>
                          <a:pt x="97" y="136"/>
                          <a:pt x="97" y="136"/>
                        </a:cubicBezTo>
                        <a:cubicBezTo>
                          <a:pt x="98" y="135"/>
                          <a:pt x="97" y="135"/>
                          <a:pt x="98" y="135"/>
                        </a:cubicBezTo>
                        <a:cubicBezTo>
                          <a:pt x="98" y="135"/>
                          <a:pt x="99" y="136"/>
                          <a:pt x="99" y="135"/>
                        </a:cubicBezTo>
                        <a:cubicBezTo>
                          <a:pt x="99" y="134"/>
                          <a:pt x="98" y="134"/>
                          <a:pt x="98" y="134"/>
                        </a:cubicBezTo>
                        <a:cubicBezTo>
                          <a:pt x="98" y="134"/>
                          <a:pt x="98" y="134"/>
                          <a:pt x="98" y="134"/>
                        </a:cubicBezTo>
                        <a:cubicBezTo>
                          <a:pt x="98" y="134"/>
                          <a:pt x="98" y="134"/>
                          <a:pt x="98" y="134"/>
                        </a:cubicBezTo>
                        <a:cubicBezTo>
                          <a:pt x="98" y="133"/>
                          <a:pt x="98" y="133"/>
                          <a:pt x="98" y="133"/>
                        </a:cubicBezTo>
                        <a:cubicBezTo>
                          <a:pt x="98" y="132"/>
                          <a:pt x="98" y="132"/>
                          <a:pt x="98" y="132"/>
                        </a:cubicBezTo>
                        <a:cubicBezTo>
                          <a:pt x="98" y="132"/>
                          <a:pt x="98" y="132"/>
                          <a:pt x="99" y="132"/>
                        </a:cubicBezTo>
                        <a:cubicBezTo>
                          <a:pt x="99" y="132"/>
                          <a:pt x="99" y="131"/>
                          <a:pt x="99" y="130"/>
                        </a:cubicBezTo>
                        <a:cubicBezTo>
                          <a:pt x="97" y="130"/>
                          <a:pt x="98" y="130"/>
                          <a:pt x="97" y="130"/>
                        </a:cubicBezTo>
                        <a:cubicBezTo>
                          <a:pt x="97" y="130"/>
                          <a:pt x="97" y="129"/>
                          <a:pt x="97" y="130"/>
                        </a:cubicBezTo>
                        <a:cubicBezTo>
                          <a:pt x="97" y="130"/>
                          <a:pt x="98" y="130"/>
                          <a:pt x="98" y="130"/>
                        </a:cubicBezTo>
                        <a:cubicBezTo>
                          <a:pt x="98" y="131"/>
                          <a:pt x="98" y="131"/>
                          <a:pt x="98" y="131"/>
                        </a:cubicBezTo>
                        <a:cubicBezTo>
                          <a:pt x="98" y="131"/>
                          <a:pt x="98" y="131"/>
                          <a:pt x="97" y="132"/>
                        </a:cubicBezTo>
                        <a:cubicBezTo>
                          <a:pt x="97" y="132"/>
                          <a:pt x="96" y="132"/>
                          <a:pt x="96" y="131"/>
                        </a:cubicBezTo>
                        <a:cubicBezTo>
                          <a:pt x="95" y="131"/>
                          <a:pt x="95" y="131"/>
                          <a:pt x="95" y="131"/>
                        </a:cubicBezTo>
                        <a:cubicBezTo>
                          <a:pt x="95" y="131"/>
                          <a:pt x="95" y="132"/>
                          <a:pt x="94" y="131"/>
                        </a:cubicBezTo>
                        <a:cubicBezTo>
                          <a:pt x="94" y="131"/>
                          <a:pt x="95" y="130"/>
                          <a:pt x="95" y="130"/>
                        </a:cubicBezTo>
                        <a:cubicBezTo>
                          <a:pt x="95" y="130"/>
                          <a:pt x="95" y="129"/>
                          <a:pt x="95" y="129"/>
                        </a:cubicBezTo>
                        <a:cubicBezTo>
                          <a:pt x="94" y="129"/>
                          <a:pt x="94" y="129"/>
                          <a:pt x="93" y="129"/>
                        </a:cubicBezTo>
                        <a:cubicBezTo>
                          <a:pt x="93" y="129"/>
                          <a:pt x="94" y="129"/>
                          <a:pt x="93" y="129"/>
                        </a:cubicBezTo>
                        <a:cubicBezTo>
                          <a:pt x="93" y="129"/>
                          <a:pt x="93" y="129"/>
                          <a:pt x="92" y="129"/>
                        </a:cubicBezTo>
                        <a:cubicBezTo>
                          <a:pt x="93" y="128"/>
                          <a:pt x="92" y="128"/>
                          <a:pt x="92" y="128"/>
                        </a:cubicBezTo>
                        <a:cubicBezTo>
                          <a:pt x="92" y="128"/>
                          <a:pt x="92" y="128"/>
                          <a:pt x="92" y="128"/>
                        </a:cubicBezTo>
                        <a:cubicBezTo>
                          <a:pt x="92" y="129"/>
                          <a:pt x="92" y="129"/>
                          <a:pt x="92" y="129"/>
                        </a:cubicBezTo>
                        <a:cubicBezTo>
                          <a:pt x="92" y="129"/>
                          <a:pt x="90" y="129"/>
                          <a:pt x="91" y="128"/>
                        </a:cubicBezTo>
                        <a:cubicBezTo>
                          <a:pt x="91" y="128"/>
                          <a:pt x="90" y="127"/>
                          <a:pt x="90" y="127"/>
                        </a:cubicBezTo>
                        <a:cubicBezTo>
                          <a:pt x="90" y="127"/>
                          <a:pt x="91" y="127"/>
                          <a:pt x="91" y="127"/>
                        </a:cubicBezTo>
                        <a:cubicBezTo>
                          <a:pt x="91" y="126"/>
                          <a:pt x="91" y="126"/>
                          <a:pt x="91" y="126"/>
                        </a:cubicBezTo>
                        <a:cubicBezTo>
                          <a:pt x="92" y="126"/>
                          <a:pt x="92" y="127"/>
                          <a:pt x="93" y="127"/>
                        </a:cubicBezTo>
                        <a:cubicBezTo>
                          <a:pt x="93" y="127"/>
                          <a:pt x="92" y="126"/>
                          <a:pt x="92" y="126"/>
                        </a:cubicBezTo>
                        <a:cubicBezTo>
                          <a:pt x="92" y="126"/>
                          <a:pt x="91" y="125"/>
                          <a:pt x="91" y="124"/>
                        </a:cubicBezTo>
                        <a:cubicBezTo>
                          <a:pt x="91" y="124"/>
                          <a:pt x="92" y="124"/>
                          <a:pt x="92" y="124"/>
                        </a:cubicBezTo>
                        <a:cubicBezTo>
                          <a:pt x="92" y="124"/>
                          <a:pt x="92" y="124"/>
                          <a:pt x="92" y="123"/>
                        </a:cubicBezTo>
                        <a:cubicBezTo>
                          <a:pt x="93" y="125"/>
                          <a:pt x="92" y="123"/>
                          <a:pt x="93" y="124"/>
                        </a:cubicBezTo>
                        <a:cubicBezTo>
                          <a:pt x="93" y="124"/>
                          <a:pt x="93" y="123"/>
                          <a:pt x="93" y="123"/>
                        </a:cubicBezTo>
                        <a:cubicBezTo>
                          <a:pt x="93" y="123"/>
                          <a:pt x="93" y="124"/>
                          <a:pt x="94" y="124"/>
                        </a:cubicBezTo>
                        <a:cubicBezTo>
                          <a:pt x="95" y="124"/>
                          <a:pt x="95" y="125"/>
                          <a:pt x="95" y="125"/>
                        </a:cubicBezTo>
                        <a:cubicBezTo>
                          <a:pt x="95" y="125"/>
                          <a:pt x="95" y="125"/>
                          <a:pt x="95" y="125"/>
                        </a:cubicBezTo>
                        <a:cubicBezTo>
                          <a:pt x="96" y="125"/>
                          <a:pt x="95" y="125"/>
                          <a:pt x="96" y="125"/>
                        </a:cubicBezTo>
                        <a:cubicBezTo>
                          <a:pt x="96" y="124"/>
                          <a:pt x="96" y="124"/>
                          <a:pt x="96" y="124"/>
                        </a:cubicBezTo>
                        <a:cubicBezTo>
                          <a:pt x="97" y="124"/>
                          <a:pt x="97" y="123"/>
                          <a:pt x="96" y="123"/>
                        </a:cubicBezTo>
                        <a:cubicBezTo>
                          <a:pt x="95" y="123"/>
                          <a:pt x="94" y="122"/>
                          <a:pt x="95" y="121"/>
                        </a:cubicBezTo>
                        <a:cubicBezTo>
                          <a:pt x="95" y="121"/>
                          <a:pt x="94" y="120"/>
                          <a:pt x="95" y="120"/>
                        </a:cubicBezTo>
                        <a:cubicBezTo>
                          <a:pt x="96" y="120"/>
                          <a:pt x="95" y="118"/>
                          <a:pt x="96" y="118"/>
                        </a:cubicBezTo>
                        <a:cubicBezTo>
                          <a:pt x="97" y="119"/>
                          <a:pt x="96" y="118"/>
                          <a:pt x="97" y="117"/>
                        </a:cubicBezTo>
                        <a:cubicBezTo>
                          <a:pt x="97" y="117"/>
                          <a:pt x="98" y="117"/>
                          <a:pt x="98" y="116"/>
                        </a:cubicBezTo>
                        <a:cubicBezTo>
                          <a:pt x="97" y="116"/>
                          <a:pt x="98" y="115"/>
                          <a:pt x="98" y="115"/>
                        </a:cubicBezTo>
                        <a:cubicBezTo>
                          <a:pt x="99" y="115"/>
                          <a:pt x="99" y="115"/>
                          <a:pt x="99" y="115"/>
                        </a:cubicBezTo>
                        <a:cubicBezTo>
                          <a:pt x="99" y="113"/>
                          <a:pt x="98" y="114"/>
                          <a:pt x="98" y="112"/>
                        </a:cubicBezTo>
                        <a:cubicBezTo>
                          <a:pt x="98" y="111"/>
                          <a:pt x="97" y="111"/>
                          <a:pt x="97" y="111"/>
                        </a:cubicBezTo>
                        <a:cubicBezTo>
                          <a:pt x="97" y="110"/>
                          <a:pt x="98" y="111"/>
                          <a:pt x="98" y="110"/>
                        </a:cubicBezTo>
                        <a:cubicBezTo>
                          <a:pt x="98" y="109"/>
                          <a:pt x="98" y="105"/>
                          <a:pt x="98" y="105"/>
                        </a:cubicBezTo>
                        <a:cubicBezTo>
                          <a:pt x="98" y="104"/>
                          <a:pt x="99" y="104"/>
                          <a:pt x="99" y="103"/>
                        </a:cubicBezTo>
                        <a:cubicBezTo>
                          <a:pt x="99" y="103"/>
                          <a:pt x="100" y="103"/>
                          <a:pt x="100" y="103"/>
                        </a:cubicBezTo>
                        <a:cubicBezTo>
                          <a:pt x="100" y="102"/>
                          <a:pt x="99" y="103"/>
                          <a:pt x="100" y="10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0" name="Freeform 3542"/>
                  <p:cNvSpPr>
                    <a:spLocks/>
                  </p:cNvSpPr>
                  <p:nvPr/>
                </p:nvSpPr>
                <p:spPr bwMode="auto">
                  <a:xfrm>
                    <a:off x="2935288" y="4297363"/>
                    <a:ext cx="114300" cy="166687"/>
                  </a:xfrm>
                  <a:custGeom>
                    <a:avLst/>
                    <a:gdLst>
                      <a:gd name="T0" fmla="*/ 37 w 40"/>
                      <a:gd name="T1" fmla="*/ 50 h 58"/>
                      <a:gd name="T2" fmla="*/ 35 w 40"/>
                      <a:gd name="T3" fmla="*/ 46 h 58"/>
                      <a:gd name="T4" fmla="*/ 33 w 40"/>
                      <a:gd name="T5" fmla="*/ 43 h 58"/>
                      <a:gd name="T6" fmla="*/ 32 w 40"/>
                      <a:gd name="T7" fmla="*/ 41 h 58"/>
                      <a:gd name="T8" fmla="*/ 28 w 40"/>
                      <a:gd name="T9" fmla="*/ 37 h 58"/>
                      <a:gd name="T10" fmla="*/ 28 w 40"/>
                      <a:gd name="T11" fmla="*/ 31 h 58"/>
                      <a:gd name="T12" fmla="*/ 31 w 40"/>
                      <a:gd name="T13" fmla="*/ 28 h 58"/>
                      <a:gd name="T14" fmla="*/ 33 w 40"/>
                      <a:gd name="T15" fmla="*/ 26 h 58"/>
                      <a:gd name="T16" fmla="*/ 33 w 40"/>
                      <a:gd name="T17" fmla="*/ 26 h 58"/>
                      <a:gd name="T18" fmla="*/ 33 w 40"/>
                      <a:gd name="T19" fmla="*/ 24 h 58"/>
                      <a:gd name="T20" fmla="*/ 34 w 40"/>
                      <a:gd name="T21" fmla="*/ 23 h 58"/>
                      <a:gd name="T22" fmla="*/ 34 w 40"/>
                      <a:gd name="T23" fmla="*/ 19 h 58"/>
                      <a:gd name="T24" fmla="*/ 33 w 40"/>
                      <a:gd name="T25" fmla="*/ 18 h 58"/>
                      <a:gd name="T26" fmla="*/ 32 w 40"/>
                      <a:gd name="T27" fmla="*/ 18 h 58"/>
                      <a:gd name="T28" fmla="*/ 31 w 40"/>
                      <a:gd name="T29" fmla="*/ 17 h 58"/>
                      <a:gd name="T30" fmla="*/ 28 w 40"/>
                      <a:gd name="T31" fmla="*/ 13 h 58"/>
                      <a:gd name="T32" fmla="*/ 27 w 40"/>
                      <a:gd name="T33" fmla="*/ 13 h 58"/>
                      <a:gd name="T34" fmla="*/ 26 w 40"/>
                      <a:gd name="T35" fmla="*/ 13 h 58"/>
                      <a:gd name="T36" fmla="*/ 24 w 40"/>
                      <a:gd name="T37" fmla="*/ 12 h 58"/>
                      <a:gd name="T38" fmla="*/ 24 w 40"/>
                      <a:gd name="T39" fmla="*/ 11 h 58"/>
                      <a:gd name="T40" fmla="*/ 23 w 40"/>
                      <a:gd name="T41" fmla="*/ 12 h 58"/>
                      <a:gd name="T42" fmla="*/ 23 w 40"/>
                      <a:gd name="T43" fmla="*/ 8 h 58"/>
                      <a:gd name="T44" fmla="*/ 20 w 40"/>
                      <a:gd name="T45" fmla="*/ 4 h 58"/>
                      <a:gd name="T46" fmla="*/ 13 w 40"/>
                      <a:gd name="T47" fmla="*/ 0 h 58"/>
                      <a:gd name="T48" fmla="*/ 12 w 40"/>
                      <a:gd name="T49" fmla="*/ 2 h 58"/>
                      <a:gd name="T50" fmla="*/ 7 w 40"/>
                      <a:gd name="T51" fmla="*/ 6 h 58"/>
                      <a:gd name="T52" fmla="*/ 7 w 40"/>
                      <a:gd name="T53" fmla="*/ 10 h 58"/>
                      <a:gd name="T54" fmla="*/ 9 w 40"/>
                      <a:gd name="T55" fmla="*/ 12 h 58"/>
                      <a:gd name="T56" fmla="*/ 4 w 40"/>
                      <a:gd name="T57" fmla="*/ 13 h 58"/>
                      <a:gd name="T58" fmla="*/ 3 w 40"/>
                      <a:gd name="T59" fmla="*/ 18 h 58"/>
                      <a:gd name="T60" fmla="*/ 1 w 40"/>
                      <a:gd name="T61" fmla="*/ 20 h 58"/>
                      <a:gd name="T62" fmla="*/ 6 w 40"/>
                      <a:gd name="T63" fmla="*/ 26 h 58"/>
                      <a:gd name="T64" fmla="*/ 10 w 40"/>
                      <a:gd name="T65" fmla="*/ 26 h 58"/>
                      <a:gd name="T66" fmla="*/ 10 w 40"/>
                      <a:gd name="T67" fmla="*/ 31 h 58"/>
                      <a:gd name="T68" fmla="*/ 13 w 40"/>
                      <a:gd name="T69" fmla="*/ 32 h 58"/>
                      <a:gd name="T70" fmla="*/ 14 w 40"/>
                      <a:gd name="T71" fmla="*/ 34 h 58"/>
                      <a:gd name="T72" fmla="*/ 15 w 40"/>
                      <a:gd name="T73" fmla="*/ 36 h 58"/>
                      <a:gd name="T74" fmla="*/ 12 w 40"/>
                      <a:gd name="T75" fmla="*/ 39 h 58"/>
                      <a:gd name="T76" fmla="*/ 12 w 40"/>
                      <a:gd name="T77" fmla="*/ 42 h 58"/>
                      <a:gd name="T78" fmla="*/ 12 w 40"/>
                      <a:gd name="T79" fmla="*/ 47 h 58"/>
                      <a:gd name="T80" fmla="*/ 13 w 40"/>
                      <a:gd name="T81" fmla="*/ 52 h 58"/>
                      <a:gd name="T82" fmla="*/ 16 w 40"/>
                      <a:gd name="T83" fmla="*/ 54 h 58"/>
                      <a:gd name="T84" fmla="*/ 21 w 40"/>
                      <a:gd name="T85" fmla="*/ 58 h 58"/>
                      <a:gd name="T86" fmla="*/ 24 w 40"/>
                      <a:gd name="T87" fmla="*/ 56 h 58"/>
                      <a:gd name="T88" fmla="*/ 27 w 40"/>
                      <a:gd name="T89" fmla="*/ 56 h 58"/>
                      <a:gd name="T90" fmla="*/ 31 w 40"/>
                      <a:gd name="T91" fmla="*/ 54 h 58"/>
                      <a:gd name="T92" fmla="*/ 36 w 40"/>
                      <a:gd name="T93" fmla="*/ 52 h 58"/>
                      <a:gd name="T94" fmla="*/ 39 w 40"/>
                      <a:gd name="T95" fmla="*/ 5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 h="58">
                        <a:moveTo>
                          <a:pt x="39" y="51"/>
                        </a:moveTo>
                        <a:cubicBezTo>
                          <a:pt x="38" y="51"/>
                          <a:pt x="38" y="51"/>
                          <a:pt x="37" y="51"/>
                        </a:cubicBezTo>
                        <a:cubicBezTo>
                          <a:pt x="37" y="50"/>
                          <a:pt x="37" y="51"/>
                          <a:pt x="37" y="50"/>
                        </a:cubicBezTo>
                        <a:cubicBezTo>
                          <a:pt x="37" y="49"/>
                          <a:pt x="36" y="50"/>
                          <a:pt x="36" y="49"/>
                        </a:cubicBezTo>
                        <a:cubicBezTo>
                          <a:pt x="36" y="49"/>
                          <a:pt x="36" y="49"/>
                          <a:pt x="36" y="48"/>
                        </a:cubicBezTo>
                        <a:cubicBezTo>
                          <a:pt x="36" y="48"/>
                          <a:pt x="36" y="48"/>
                          <a:pt x="35" y="46"/>
                        </a:cubicBezTo>
                        <a:cubicBezTo>
                          <a:pt x="34" y="45"/>
                          <a:pt x="34" y="45"/>
                          <a:pt x="34" y="45"/>
                        </a:cubicBezTo>
                        <a:cubicBezTo>
                          <a:pt x="34" y="44"/>
                          <a:pt x="34" y="44"/>
                          <a:pt x="34" y="43"/>
                        </a:cubicBezTo>
                        <a:cubicBezTo>
                          <a:pt x="34" y="43"/>
                          <a:pt x="33" y="43"/>
                          <a:pt x="33" y="43"/>
                        </a:cubicBezTo>
                        <a:cubicBezTo>
                          <a:pt x="33" y="42"/>
                          <a:pt x="33" y="43"/>
                          <a:pt x="33" y="41"/>
                        </a:cubicBezTo>
                        <a:cubicBezTo>
                          <a:pt x="33" y="41"/>
                          <a:pt x="33" y="41"/>
                          <a:pt x="33" y="41"/>
                        </a:cubicBezTo>
                        <a:cubicBezTo>
                          <a:pt x="32" y="41"/>
                          <a:pt x="32" y="41"/>
                          <a:pt x="32" y="41"/>
                        </a:cubicBezTo>
                        <a:cubicBezTo>
                          <a:pt x="32" y="41"/>
                          <a:pt x="32" y="41"/>
                          <a:pt x="31" y="41"/>
                        </a:cubicBezTo>
                        <a:cubicBezTo>
                          <a:pt x="30" y="41"/>
                          <a:pt x="30" y="41"/>
                          <a:pt x="30" y="40"/>
                        </a:cubicBezTo>
                        <a:cubicBezTo>
                          <a:pt x="30" y="39"/>
                          <a:pt x="29" y="39"/>
                          <a:pt x="28" y="37"/>
                        </a:cubicBezTo>
                        <a:cubicBezTo>
                          <a:pt x="28" y="36"/>
                          <a:pt x="27" y="36"/>
                          <a:pt x="27" y="34"/>
                        </a:cubicBezTo>
                        <a:cubicBezTo>
                          <a:pt x="27" y="33"/>
                          <a:pt x="28" y="34"/>
                          <a:pt x="28" y="33"/>
                        </a:cubicBezTo>
                        <a:cubicBezTo>
                          <a:pt x="28" y="32"/>
                          <a:pt x="28" y="32"/>
                          <a:pt x="28" y="31"/>
                        </a:cubicBezTo>
                        <a:cubicBezTo>
                          <a:pt x="29" y="29"/>
                          <a:pt x="27" y="30"/>
                          <a:pt x="28" y="28"/>
                        </a:cubicBezTo>
                        <a:cubicBezTo>
                          <a:pt x="29" y="28"/>
                          <a:pt x="29" y="29"/>
                          <a:pt x="30" y="28"/>
                        </a:cubicBezTo>
                        <a:cubicBezTo>
                          <a:pt x="30" y="27"/>
                          <a:pt x="30" y="27"/>
                          <a:pt x="31" y="28"/>
                        </a:cubicBezTo>
                        <a:cubicBezTo>
                          <a:pt x="32" y="28"/>
                          <a:pt x="32" y="27"/>
                          <a:pt x="32" y="27"/>
                        </a:cubicBezTo>
                        <a:cubicBezTo>
                          <a:pt x="33" y="27"/>
                          <a:pt x="33" y="28"/>
                          <a:pt x="33" y="27"/>
                        </a:cubicBezTo>
                        <a:cubicBezTo>
                          <a:pt x="33" y="27"/>
                          <a:pt x="33" y="27"/>
                          <a:pt x="33" y="26"/>
                        </a:cubicBezTo>
                        <a:cubicBezTo>
                          <a:pt x="33" y="26"/>
                          <a:pt x="33" y="26"/>
                          <a:pt x="33" y="26"/>
                        </a:cubicBezTo>
                        <a:cubicBezTo>
                          <a:pt x="34" y="27"/>
                          <a:pt x="34" y="26"/>
                          <a:pt x="34" y="26"/>
                        </a:cubicBezTo>
                        <a:cubicBezTo>
                          <a:pt x="33" y="25"/>
                          <a:pt x="34" y="26"/>
                          <a:pt x="33" y="26"/>
                        </a:cubicBezTo>
                        <a:cubicBezTo>
                          <a:pt x="33" y="25"/>
                          <a:pt x="33" y="25"/>
                          <a:pt x="33" y="25"/>
                        </a:cubicBezTo>
                        <a:cubicBezTo>
                          <a:pt x="33" y="25"/>
                          <a:pt x="32" y="25"/>
                          <a:pt x="33" y="24"/>
                        </a:cubicBezTo>
                        <a:cubicBezTo>
                          <a:pt x="33" y="24"/>
                          <a:pt x="33" y="24"/>
                          <a:pt x="33" y="24"/>
                        </a:cubicBezTo>
                        <a:cubicBezTo>
                          <a:pt x="33" y="23"/>
                          <a:pt x="34" y="23"/>
                          <a:pt x="34" y="23"/>
                        </a:cubicBezTo>
                        <a:cubicBezTo>
                          <a:pt x="34" y="23"/>
                          <a:pt x="34" y="23"/>
                          <a:pt x="34" y="23"/>
                        </a:cubicBezTo>
                        <a:cubicBezTo>
                          <a:pt x="34" y="23"/>
                          <a:pt x="34" y="23"/>
                          <a:pt x="34" y="23"/>
                        </a:cubicBezTo>
                        <a:cubicBezTo>
                          <a:pt x="34" y="23"/>
                          <a:pt x="34" y="22"/>
                          <a:pt x="34" y="22"/>
                        </a:cubicBezTo>
                        <a:cubicBezTo>
                          <a:pt x="34" y="20"/>
                          <a:pt x="34" y="20"/>
                          <a:pt x="34" y="20"/>
                        </a:cubicBezTo>
                        <a:cubicBezTo>
                          <a:pt x="34" y="20"/>
                          <a:pt x="34" y="20"/>
                          <a:pt x="34" y="19"/>
                        </a:cubicBezTo>
                        <a:cubicBezTo>
                          <a:pt x="34" y="18"/>
                          <a:pt x="34" y="18"/>
                          <a:pt x="33" y="17"/>
                        </a:cubicBezTo>
                        <a:cubicBezTo>
                          <a:pt x="33" y="17"/>
                          <a:pt x="33" y="17"/>
                          <a:pt x="33" y="18"/>
                        </a:cubicBezTo>
                        <a:cubicBezTo>
                          <a:pt x="33" y="18"/>
                          <a:pt x="33" y="18"/>
                          <a:pt x="33" y="18"/>
                        </a:cubicBezTo>
                        <a:cubicBezTo>
                          <a:pt x="32" y="18"/>
                          <a:pt x="32" y="18"/>
                          <a:pt x="32" y="17"/>
                        </a:cubicBezTo>
                        <a:cubicBezTo>
                          <a:pt x="32" y="17"/>
                          <a:pt x="32" y="16"/>
                          <a:pt x="32" y="16"/>
                        </a:cubicBezTo>
                        <a:cubicBezTo>
                          <a:pt x="31" y="17"/>
                          <a:pt x="32" y="18"/>
                          <a:pt x="32" y="18"/>
                        </a:cubicBezTo>
                        <a:cubicBezTo>
                          <a:pt x="31" y="18"/>
                          <a:pt x="31" y="18"/>
                          <a:pt x="31" y="17"/>
                        </a:cubicBezTo>
                        <a:cubicBezTo>
                          <a:pt x="31" y="17"/>
                          <a:pt x="31" y="16"/>
                          <a:pt x="31" y="16"/>
                        </a:cubicBezTo>
                        <a:cubicBezTo>
                          <a:pt x="31" y="16"/>
                          <a:pt x="31" y="17"/>
                          <a:pt x="31" y="17"/>
                        </a:cubicBezTo>
                        <a:cubicBezTo>
                          <a:pt x="30" y="16"/>
                          <a:pt x="31" y="16"/>
                          <a:pt x="31" y="16"/>
                        </a:cubicBezTo>
                        <a:cubicBezTo>
                          <a:pt x="30" y="15"/>
                          <a:pt x="30" y="15"/>
                          <a:pt x="29" y="15"/>
                        </a:cubicBezTo>
                        <a:cubicBezTo>
                          <a:pt x="29" y="14"/>
                          <a:pt x="28" y="14"/>
                          <a:pt x="28" y="13"/>
                        </a:cubicBezTo>
                        <a:cubicBezTo>
                          <a:pt x="27" y="13"/>
                          <a:pt x="27" y="13"/>
                          <a:pt x="27" y="13"/>
                        </a:cubicBezTo>
                        <a:cubicBezTo>
                          <a:pt x="27" y="13"/>
                          <a:pt x="27" y="13"/>
                          <a:pt x="27" y="13"/>
                        </a:cubicBezTo>
                        <a:cubicBezTo>
                          <a:pt x="27" y="13"/>
                          <a:pt x="27" y="13"/>
                          <a:pt x="27" y="13"/>
                        </a:cubicBezTo>
                        <a:cubicBezTo>
                          <a:pt x="26" y="13"/>
                          <a:pt x="26" y="13"/>
                          <a:pt x="26" y="13"/>
                        </a:cubicBezTo>
                        <a:cubicBezTo>
                          <a:pt x="26" y="13"/>
                          <a:pt x="27" y="14"/>
                          <a:pt x="26" y="14"/>
                        </a:cubicBezTo>
                        <a:cubicBezTo>
                          <a:pt x="26" y="14"/>
                          <a:pt x="26" y="13"/>
                          <a:pt x="26" y="13"/>
                        </a:cubicBezTo>
                        <a:cubicBezTo>
                          <a:pt x="26" y="13"/>
                          <a:pt x="25" y="12"/>
                          <a:pt x="25" y="12"/>
                        </a:cubicBezTo>
                        <a:cubicBezTo>
                          <a:pt x="25" y="12"/>
                          <a:pt x="25" y="12"/>
                          <a:pt x="24" y="12"/>
                        </a:cubicBezTo>
                        <a:cubicBezTo>
                          <a:pt x="24" y="12"/>
                          <a:pt x="24" y="12"/>
                          <a:pt x="24" y="12"/>
                        </a:cubicBezTo>
                        <a:cubicBezTo>
                          <a:pt x="24" y="12"/>
                          <a:pt x="23" y="12"/>
                          <a:pt x="24" y="12"/>
                        </a:cubicBezTo>
                        <a:cubicBezTo>
                          <a:pt x="24" y="12"/>
                          <a:pt x="25" y="12"/>
                          <a:pt x="24" y="12"/>
                        </a:cubicBezTo>
                        <a:cubicBezTo>
                          <a:pt x="24" y="11"/>
                          <a:pt x="24" y="11"/>
                          <a:pt x="24" y="11"/>
                        </a:cubicBezTo>
                        <a:cubicBezTo>
                          <a:pt x="24" y="11"/>
                          <a:pt x="24" y="11"/>
                          <a:pt x="24" y="11"/>
                        </a:cubicBezTo>
                        <a:cubicBezTo>
                          <a:pt x="24" y="11"/>
                          <a:pt x="24" y="11"/>
                          <a:pt x="24" y="11"/>
                        </a:cubicBezTo>
                        <a:cubicBezTo>
                          <a:pt x="24" y="11"/>
                          <a:pt x="23" y="12"/>
                          <a:pt x="23" y="12"/>
                        </a:cubicBezTo>
                        <a:cubicBezTo>
                          <a:pt x="23" y="12"/>
                          <a:pt x="24" y="11"/>
                          <a:pt x="24" y="11"/>
                        </a:cubicBezTo>
                        <a:cubicBezTo>
                          <a:pt x="24" y="10"/>
                          <a:pt x="24" y="9"/>
                          <a:pt x="23" y="9"/>
                        </a:cubicBezTo>
                        <a:cubicBezTo>
                          <a:pt x="23" y="9"/>
                          <a:pt x="23" y="9"/>
                          <a:pt x="23" y="8"/>
                        </a:cubicBezTo>
                        <a:cubicBezTo>
                          <a:pt x="23" y="8"/>
                          <a:pt x="23" y="7"/>
                          <a:pt x="22" y="7"/>
                        </a:cubicBezTo>
                        <a:cubicBezTo>
                          <a:pt x="22" y="6"/>
                          <a:pt x="22" y="6"/>
                          <a:pt x="21" y="6"/>
                        </a:cubicBezTo>
                        <a:cubicBezTo>
                          <a:pt x="21" y="6"/>
                          <a:pt x="21" y="5"/>
                          <a:pt x="20" y="4"/>
                        </a:cubicBezTo>
                        <a:cubicBezTo>
                          <a:pt x="19" y="4"/>
                          <a:pt x="19" y="3"/>
                          <a:pt x="18" y="2"/>
                        </a:cubicBezTo>
                        <a:cubicBezTo>
                          <a:pt x="16" y="2"/>
                          <a:pt x="16" y="1"/>
                          <a:pt x="15" y="1"/>
                        </a:cubicBezTo>
                        <a:cubicBezTo>
                          <a:pt x="14" y="0"/>
                          <a:pt x="14" y="0"/>
                          <a:pt x="13" y="0"/>
                        </a:cubicBezTo>
                        <a:cubicBezTo>
                          <a:pt x="13" y="0"/>
                          <a:pt x="13" y="0"/>
                          <a:pt x="13" y="0"/>
                        </a:cubicBezTo>
                        <a:cubicBezTo>
                          <a:pt x="13" y="0"/>
                          <a:pt x="13" y="1"/>
                          <a:pt x="13" y="1"/>
                        </a:cubicBezTo>
                        <a:cubicBezTo>
                          <a:pt x="13" y="2"/>
                          <a:pt x="12" y="1"/>
                          <a:pt x="12" y="2"/>
                        </a:cubicBezTo>
                        <a:cubicBezTo>
                          <a:pt x="12" y="3"/>
                          <a:pt x="12" y="2"/>
                          <a:pt x="11" y="3"/>
                        </a:cubicBezTo>
                        <a:cubicBezTo>
                          <a:pt x="9" y="4"/>
                          <a:pt x="9" y="5"/>
                          <a:pt x="8" y="5"/>
                        </a:cubicBezTo>
                        <a:cubicBezTo>
                          <a:pt x="7" y="4"/>
                          <a:pt x="7" y="6"/>
                          <a:pt x="7" y="6"/>
                        </a:cubicBezTo>
                        <a:cubicBezTo>
                          <a:pt x="6" y="7"/>
                          <a:pt x="6" y="7"/>
                          <a:pt x="6" y="8"/>
                        </a:cubicBezTo>
                        <a:cubicBezTo>
                          <a:pt x="7" y="8"/>
                          <a:pt x="7" y="9"/>
                          <a:pt x="7" y="9"/>
                        </a:cubicBezTo>
                        <a:cubicBezTo>
                          <a:pt x="6" y="9"/>
                          <a:pt x="7" y="10"/>
                          <a:pt x="7" y="10"/>
                        </a:cubicBezTo>
                        <a:cubicBezTo>
                          <a:pt x="8" y="11"/>
                          <a:pt x="7" y="9"/>
                          <a:pt x="9" y="10"/>
                        </a:cubicBezTo>
                        <a:cubicBezTo>
                          <a:pt x="9" y="10"/>
                          <a:pt x="10" y="11"/>
                          <a:pt x="9" y="11"/>
                        </a:cubicBezTo>
                        <a:cubicBezTo>
                          <a:pt x="9" y="11"/>
                          <a:pt x="9" y="12"/>
                          <a:pt x="9" y="12"/>
                        </a:cubicBezTo>
                        <a:cubicBezTo>
                          <a:pt x="9" y="12"/>
                          <a:pt x="9" y="11"/>
                          <a:pt x="8" y="12"/>
                        </a:cubicBezTo>
                        <a:cubicBezTo>
                          <a:pt x="7" y="13"/>
                          <a:pt x="7" y="12"/>
                          <a:pt x="6" y="13"/>
                        </a:cubicBezTo>
                        <a:cubicBezTo>
                          <a:pt x="6" y="14"/>
                          <a:pt x="4" y="12"/>
                          <a:pt x="4" y="13"/>
                        </a:cubicBezTo>
                        <a:cubicBezTo>
                          <a:pt x="4" y="14"/>
                          <a:pt x="3" y="13"/>
                          <a:pt x="3" y="14"/>
                        </a:cubicBezTo>
                        <a:cubicBezTo>
                          <a:pt x="1" y="15"/>
                          <a:pt x="3" y="15"/>
                          <a:pt x="2" y="16"/>
                        </a:cubicBezTo>
                        <a:cubicBezTo>
                          <a:pt x="2" y="17"/>
                          <a:pt x="3" y="17"/>
                          <a:pt x="3" y="18"/>
                        </a:cubicBezTo>
                        <a:cubicBezTo>
                          <a:pt x="2" y="18"/>
                          <a:pt x="2" y="18"/>
                          <a:pt x="1" y="19"/>
                        </a:cubicBezTo>
                        <a:cubicBezTo>
                          <a:pt x="1" y="20"/>
                          <a:pt x="0" y="20"/>
                          <a:pt x="1" y="20"/>
                        </a:cubicBezTo>
                        <a:cubicBezTo>
                          <a:pt x="1" y="20"/>
                          <a:pt x="1" y="20"/>
                          <a:pt x="1" y="20"/>
                        </a:cubicBezTo>
                        <a:cubicBezTo>
                          <a:pt x="2" y="21"/>
                          <a:pt x="5" y="25"/>
                          <a:pt x="5" y="25"/>
                        </a:cubicBezTo>
                        <a:cubicBezTo>
                          <a:pt x="6" y="26"/>
                          <a:pt x="6" y="26"/>
                          <a:pt x="6" y="26"/>
                        </a:cubicBezTo>
                        <a:cubicBezTo>
                          <a:pt x="6" y="26"/>
                          <a:pt x="6" y="26"/>
                          <a:pt x="6" y="26"/>
                        </a:cubicBezTo>
                        <a:cubicBezTo>
                          <a:pt x="7" y="26"/>
                          <a:pt x="8" y="26"/>
                          <a:pt x="8" y="26"/>
                        </a:cubicBezTo>
                        <a:cubicBezTo>
                          <a:pt x="9" y="26"/>
                          <a:pt x="9" y="26"/>
                          <a:pt x="9" y="26"/>
                        </a:cubicBezTo>
                        <a:cubicBezTo>
                          <a:pt x="10" y="25"/>
                          <a:pt x="10" y="26"/>
                          <a:pt x="10" y="26"/>
                        </a:cubicBezTo>
                        <a:cubicBezTo>
                          <a:pt x="11" y="25"/>
                          <a:pt x="11" y="26"/>
                          <a:pt x="11" y="26"/>
                        </a:cubicBezTo>
                        <a:cubicBezTo>
                          <a:pt x="11" y="27"/>
                          <a:pt x="12" y="26"/>
                          <a:pt x="12" y="27"/>
                        </a:cubicBezTo>
                        <a:cubicBezTo>
                          <a:pt x="11" y="30"/>
                          <a:pt x="11" y="30"/>
                          <a:pt x="10" y="31"/>
                        </a:cubicBezTo>
                        <a:cubicBezTo>
                          <a:pt x="10" y="31"/>
                          <a:pt x="10" y="32"/>
                          <a:pt x="10" y="31"/>
                        </a:cubicBezTo>
                        <a:cubicBezTo>
                          <a:pt x="11" y="31"/>
                          <a:pt x="11" y="32"/>
                          <a:pt x="11" y="32"/>
                        </a:cubicBezTo>
                        <a:cubicBezTo>
                          <a:pt x="12" y="31"/>
                          <a:pt x="12" y="32"/>
                          <a:pt x="13" y="32"/>
                        </a:cubicBezTo>
                        <a:cubicBezTo>
                          <a:pt x="13" y="32"/>
                          <a:pt x="13" y="32"/>
                          <a:pt x="14" y="32"/>
                        </a:cubicBezTo>
                        <a:cubicBezTo>
                          <a:pt x="14" y="33"/>
                          <a:pt x="14" y="33"/>
                          <a:pt x="14" y="33"/>
                        </a:cubicBezTo>
                        <a:cubicBezTo>
                          <a:pt x="13" y="34"/>
                          <a:pt x="13" y="34"/>
                          <a:pt x="14" y="34"/>
                        </a:cubicBezTo>
                        <a:cubicBezTo>
                          <a:pt x="15" y="35"/>
                          <a:pt x="14" y="35"/>
                          <a:pt x="14" y="35"/>
                        </a:cubicBezTo>
                        <a:cubicBezTo>
                          <a:pt x="15" y="35"/>
                          <a:pt x="15" y="35"/>
                          <a:pt x="15" y="36"/>
                        </a:cubicBezTo>
                        <a:cubicBezTo>
                          <a:pt x="15" y="36"/>
                          <a:pt x="15" y="36"/>
                          <a:pt x="15" y="36"/>
                        </a:cubicBezTo>
                        <a:cubicBezTo>
                          <a:pt x="15" y="36"/>
                          <a:pt x="15" y="36"/>
                          <a:pt x="15" y="37"/>
                        </a:cubicBezTo>
                        <a:cubicBezTo>
                          <a:pt x="15" y="38"/>
                          <a:pt x="14" y="37"/>
                          <a:pt x="14" y="38"/>
                        </a:cubicBezTo>
                        <a:cubicBezTo>
                          <a:pt x="14" y="39"/>
                          <a:pt x="12" y="39"/>
                          <a:pt x="12" y="39"/>
                        </a:cubicBezTo>
                        <a:cubicBezTo>
                          <a:pt x="12" y="40"/>
                          <a:pt x="13" y="39"/>
                          <a:pt x="13" y="40"/>
                        </a:cubicBezTo>
                        <a:cubicBezTo>
                          <a:pt x="13" y="41"/>
                          <a:pt x="13" y="40"/>
                          <a:pt x="13" y="41"/>
                        </a:cubicBezTo>
                        <a:cubicBezTo>
                          <a:pt x="13" y="41"/>
                          <a:pt x="12" y="41"/>
                          <a:pt x="12" y="42"/>
                        </a:cubicBezTo>
                        <a:cubicBezTo>
                          <a:pt x="12" y="43"/>
                          <a:pt x="12" y="43"/>
                          <a:pt x="12" y="44"/>
                        </a:cubicBezTo>
                        <a:cubicBezTo>
                          <a:pt x="12" y="44"/>
                          <a:pt x="11" y="44"/>
                          <a:pt x="11" y="46"/>
                        </a:cubicBezTo>
                        <a:cubicBezTo>
                          <a:pt x="11" y="47"/>
                          <a:pt x="11" y="46"/>
                          <a:pt x="12" y="47"/>
                        </a:cubicBezTo>
                        <a:cubicBezTo>
                          <a:pt x="13" y="48"/>
                          <a:pt x="12" y="49"/>
                          <a:pt x="12" y="49"/>
                        </a:cubicBezTo>
                        <a:cubicBezTo>
                          <a:pt x="13" y="50"/>
                          <a:pt x="14" y="49"/>
                          <a:pt x="14" y="50"/>
                        </a:cubicBezTo>
                        <a:cubicBezTo>
                          <a:pt x="14" y="50"/>
                          <a:pt x="13" y="52"/>
                          <a:pt x="13" y="52"/>
                        </a:cubicBezTo>
                        <a:cubicBezTo>
                          <a:pt x="13" y="54"/>
                          <a:pt x="15" y="52"/>
                          <a:pt x="14" y="53"/>
                        </a:cubicBezTo>
                        <a:cubicBezTo>
                          <a:pt x="14" y="53"/>
                          <a:pt x="14" y="53"/>
                          <a:pt x="14" y="54"/>
                        </a:cubicBezTo>
                        <a:cubicBezTo>
                          <a:pt x="15" y="54"/>
                          <a:pt x="15" y="54"/>
                          <a:pt x="16" y="54"/>
                        </a:cubicBezTo>
                        <a:cubicBezTo>
                          <a:pt x="17" y="56"/>
                          <a:pt x="16" y="55"/>
                          <a:pt x="17" y="56"/>
                        </a:cubicBezTo>
                        <a:cubicBezTo>
                          <a:pt x="18" y="57"/>
                          <a:pt x="19" y="57"/>
                          <a:pt x="19" y="57"/>
                        </a:cubicBezTo>
                        <a:cubicBezTo>
                          <a:pt x="21" y="57"/>
                          <a:pt x="20" y="58"/>
                          <a:pt x="21" y="58"/>
                        </a:cubicBezTo>
                        <a:cubicBezTo>
                          <a:pt x="22" y="58"/>
                          <a:pt x="21" y="58"/>
                          <a:pt x="23" y="58"/>
                        </a:cubicBezTo>
                        <a:cubicBezTo>
                          <a:pt x="24" y="58"/>
                          <a:pt x="24" y="57"/>
                          <a:pt x="24" y="57"/>
                        </a:cubicBezTo>
                        <a:cubicBezTo>
                          <a:pt x="23" y="56"/>
                          <a:pt x="24" y="56"/>
                          <a:pt x="24" y="56"/>
                        </a:cubicBezTo>
                        <a:cubicBezTo>
                          <a:pt x="25" y="56"/>
                          <a:pt x="25" y="55"/>
                          <a:pt x="25" y="55"/>
                        </a:cubicBezTo>
                        <a:cubicBezTo>
                          <a:pt x="26" y="55"/>
                          <a:pt x="25" y="55"/>
                          <a:pt x="26" y="55"/>
                        </a:cubicBezTo>
                        <a:cubicBezTo>
                          <a:pt x="27" y="55"/>
                          <a:pt x="26" y="56"/>
                          <a:pt x="27" y="56"/>
                        </a:cubicBezTo>
                        <a:cubicBezTo>
                          <a:pt x="28" y="56"/>
                          <a:pt x="27" y="55"/>
                          <a:pt x="28" y="55"/>
                        </a:cubicBezTo>
                        <a:cubicBezTo>
                          <a:pt x="29" y="54"/>
                          <a:pt x="29" y="54"/>
                          <a:pt x="30" y="54"/>
                        </a:cubicBezTo>
                        <a:cubicBezTo>
                          <a:pt x="30" y="54"/>
                          <a:pt x="30" y="54"/>
                          <a:pt x="31" y="54"/>
                        </a:cubicBezTo>
                        <a:cubicBezTo>
                          <a:pt x="32" y="54"/>
                          <a:pt x="32" y="53"/>
                          <a:pt x="32" y="52"/>
                        </a:cubicBezTo>
                        <a:cubicBezTo>
                          <a:pt x="34" y="51"/>
                          <a:pt x="33" y="53"/>
                          <a:pt x="34" y="52"/>
                        </a:cubicBezTo>
                        <a:cubicBezTo>
                          <a:pt x="35" y="51"/>
                          <a:pt x="35" y="53"/>
                          <a:pt x="36" y="52"/>
                        </a:cubicBezTo>
                        <a:cubicBezTo>
                          <a:pt x="37" y="52"/>
                          <a:pt x="37" y="53"/>
                          <a:pt x="38" y="52"/>
                        </a:cubicBezTo>
                        <a:cubicBezTo>
                          <a:pt x="39" y="52"/>
                          <a:pt x="39" y="53"/>
                          <a:pt x="40" y="52"/>
                        </a:cubicBezTo>
                        <a:cubicBezTo>
                          <a:pt x="40" y="52"/>
                          <a:pt x="39" y="51"/>
                          <a:pt x="39" y="5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1" name="Freeform 3543"/>
                  <p:cNvSpPr>
                    <a:spLocks/>
                  </p:cNvSpPr>
                  <p:nvPr/>
                </p:nvSpPr>
                <p:spPr bwMode="auto">
                  <a:xfrm>
                    <a:off x="2971801" y="5778500"/>
                    <a:ext cx="49213" cy="36512"/>
                  </a:xfrm>
                  <a:custGeom>
                    <a:avLst/>
                    <a:gdLst>
                      <a:gd name="T0" fmla="*/ 16 w 17"/>
                      <a:gd name="T1" fmla="*/ 4 h 13"/>
                      <a:gd name="T2" fmla="*/ 15 w 17"/>
                      <a:gd name="T3" fmla="*/ 4 h 13"/>
                      <a:gd name="T4" fmla="*/ 14 w 17"/>
                      <a:gd name="T5" fmla="*/ 4 h 13"/>
                      <a:gd name="T6" fmla="*/ 16 w 17"/>
                      <a:gd name="T7" fmla="*/ 3 h 13"/>
                      <a:gd name="T8" fmla="*/ 16 w 17"/>
                      <a:gd name="T9" fmla="*/ 3 h 13"/>
                      <a:gd name="T10" fmla="*/ 15 w 17"/>
                      <a:gd name="T11" fmla="*/ 2 h 13"/>
                      <a:gd name="T12" fmla="*/ 13 w 17"/>
                      <a:gd name="T13" fmla="*/ 2 h 13"/>
                      <a:gd name="T14" fmla="*/ 12 w 17"/>
                      <a:gd name="T15" fmla="*/ 2 h 13"/>
                      <a:gd name="T16" fmla="*/ 11 w 17"/>
                      <a:gd name="T17" fmla="*/ 2 h 13"/>
                      <a:gd name="T18" fmla="*/ 10 w 17"/>
                      <a:gd name="T19" fmla="*/ 1 h 13"/>
                      <a:gd name="T20" fmla="*/ 8 w 17"/>
                      <a:gd name="T21" fmla="*/ 1 h 13"/>
                      <a:gd name="T22" fmla="*/ 7 w 17"/>
                      <a:gd name="T23" fmla="*/ 0 h 13"/>
                      <a:gd name="T24" fmla="*/ 7 w 17"/>
                      <a:gd name="T25" fmla="*/ 1 h 13"/>
                      <a:gd name="T26" fmla="*/ 7 w 17"/>
                      <a:gd name="T27" fmla="*/ 2 h 13"/>
                      <a:gd name="T28" fmla="*/ 6 w 17"/>
                      <a:gd name="T29" fmla="*/ 2 h 13"/>
                      <a:gd name="T30" fmla="*/ 5 w 17"/>
                      <a:gd name="T31" fmla="*/ 3 h 13"/>
                      <a:gd name="T32" fmla="*/ 5 w 17"/>
                      <a:gd name="T33" fmla="*/ 3 h 13"/>
                      <a:gd name="T34" fmla="*/ 4 w 17"/>
                      <a:gd name="T35" fmla="*/ 5 h 13"/>
                      <a:gd name="T36" fmla="*/ 5 w 17"/>
                      <a:gd name="T37" fmla="*/ 4 h 13"/>
                      <a:gd name="T38" fmla="*/ 6 w 17"/>
                      <a:gd name="T39" fmla="*/ 5 h 13"/>
                      <a:gd name="T40" fmla="*/ 3 w 17"/>
                      <a:gd name="T41" fmla="*/ 7 h 13"/>
                      <a:gd name="T42" fmla="*/ 2 w 17"/>
                      <a:gd name="T43" fmla="*/ 8 h 13"/>
                      <a:gd name="T44" fmla="*/ 2 w 17"/>
                      <a:gd name="T45" fmla="*/ 7 h 13"/>
                      <a:gd name="T46" fmla="*/ 1 w 17"/>
                      <a:gd name="T47" fmla="*/ 8 h 13"/>
                      <a:gd name="T48" fmla="*/ 1 w 17"/>
                      <a:gd name="T49" fmla="*/ 9 h 13"/>
                      <a:gd name="T50" fmla="*/ 0 w 17"/>
                      <a:gd name="T51" fmla="*/ 9 h 13"/>
                      <a:gd name="T52" fmla="*/ 1 w 17"/>
                      <a:gd name="T53" fmla="*/ 10 h 13"/>
                      <a:gd name="T54" fmla="*/ 0 w 17"/>
                      <a:gd name="T55" fmla="*/ 10 h 13"/>
                      <a:gd name="T56" fmla="*/ 0 w 17"/>
                      <a:gd name="T57" fmla="*/ 11 h 13"/>
                      <a:gd name="T58" fmla="*/ 0 w 17"/>
                      <a:gd name="T59" fmla="*/ 12 h 13"/>
                      <a:gd name="T60" fmla="*/ 1 w 17"/>
                      <a:gd name="T61" fmla="*/ 13 h 13"/>
                      <a:gd name="T62" fmla="*/ 1 w 17"/>
                      <a:gd name="T63" fmla="*/ 12 h 13"/>
                      <a:gd name="T64" fmla="*/ 1 w 17"/>
                      <a:gd name="T65" fmla="*/ 11 h 13"/>
                      <a:gd name="T66" fmla="*/ 3 w 17"/>
                      <a:gd name="T67" fmla="*/ 12 h 13"/>
                      <a:gd name="T68" fmla="*/ 4 w 17"/>
                      <a:gd name="T69" fmla="*/ 12 h 13"/>
                      <a:gd name="T70" fmla="*/ 4 w 17"/>
                      <a:gd name="T71" fmla="*/ 12 h 13"/>
                      <a:gd name="T72" fmla="*/ 4 w 17"/>
                      <a:gd name="T73" fmla="*/ 11 h 13"/>
                      <a:gd name="T74" fmla="*/ 3 w 17"/>
                      <a:gd name="T75" fmla="*/ 10 h 13"/>
                      <a:gd name="T76" fmla="*/ 5 w 17"/>
                      <a:gd name="T77" fmla="*/ 11 h 13"/>
                      <a:gd name="T78" fmla="*/ 7 w 17"/>
                      <a:gd name="T79" fmla="*/ 12 h 13"/>
                      <a:gd name="T80" fmla="*/ 8 w 17"/>
                      <a:gd name="T81" fmla="*/ 10 h 13"/>
                      <a:gd name="T82" fmla="*/ 7 w 17"/>
                      <a:gd name="T83" fmla="*/ 11 h 13"/>
                      <a:gd name="T84" fmla="*/ 6 w 17"/>
                      <a:gd name="T85" fmla="*/ 10 h 13"/>
                      <a:gd name="T86" fmla="*/ 5 w 17"/>
                      <a:gd name="T87" fmla="*/ 9 h 13"/>
                      <a:gd name="T88" fmla="*/ 6 w 17"/>
                      <a:gd name="T89" fmla="*/ 9 h 13"/>
                      <a:gd name="T90" fmla="*/ 7 w 17"/>
                      <a:gd name="T91" fmla="*/ 10 h 13"/>
                      <a:gd name="T92" fmla="*/ 9 w 17"/>
                      <a:gd name="T93" fmla="*/ 9 h 13"/>
                      <a:gd name="T94" fmla="*/ 9 w 17"/>
                      <a:gd name="T95" fmla="*/ 10 h 13"/>
                      <a:gd name="T96" fmla="*/ 10 w 17"/>
                      <a:gd name="T97" fmla="*/ 10 h 13"/>
                      <a:gd name="T98" fmla="*/ 9 w 17"/>
                      <a:gd name="T99" fmla="*/ 9 h 13"/>
                      <a:gd name="T100" fmla="*/ 10 w 17"/>
                      <a:gd name="T101" fmla="*/ 9 h 13"/>
                      <a:gd name="T102" fmla="*/ 9 w 17"/>
                      <a:gd name="T103" fmla="*/ 8 h 13"/>
                      <a:gd name="T104" fmla="*/ 10 w 17"/>
                      <a:gd name="T105" fmla="*/ 8 h 13"/>
                      <a:gd name="T106" fmla="*/ 10 w 17"/>
                      <a:gd name="T107" fmla="*/ 9 h 13"/>
                      <a:gd name="T108" fmla="*/ 11 w 17"/>
                      <a:gd name="T109" fmla="*/ 10 h 13"/>
                      <a:gd name="T110" fmla="*/ 11 w 17"/>
                      <a:gd name="T111" fmla="*/ 9 h 13"/>
                      <a:gd name="T112" fmla="*/ 12 w 17"/>
                      <a:gd name="T113" fmla="*/ 9 h 13"/>
                      <a:gd name="T114" fmla="*/ 11 w 17"/>
                      <a:gd name="T115" fmla="*/ 8 h 13"/>
                      <a:gd name="T116" fmla="*/ 12 w 17"/>
                      <a:gd name="T117" fmla="*/ 8 h 13"/>
                      <a:gd name="T118" fmla="*/ 14 w 17"/>
                      <a:gd name="T119" fmla="*/ 6 h 13"/>
                      <a:gd name="T120" fmla="*/ 16 w 17"/>
                      <a:gd name="T121" fmla="*/ 6 h 13"/>
                      <a:gd name="T122" fmla="*/ 17 w 17"/>
                      <a:gd name="T123" fmla="*/ 5 h 13"/>
                      <a:gd name="T124" fmla="*/ 16 w 17"/>
                      <a:gd name="T1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 h="13">
                        <a:moveTo>
                          <a:pt x="16" y="4"/>
                        </a:moveTo>
                        <a:cubicBezTo>
                          <a:pt x="16" y="4"/>
                          <a:pt x="15" y="4"/>
                          <a:pt x="15" y="4"/>
                        </a:cubicBezTo>
                        <a:cubicBezTo>
                          <a:pt x="14" y="4"/>
                          <a:pt x="14" y="4"/>
                          <a:pt x="14" y="4"/>
                        </a:cubicBezTo>
                        <a:cubicBezTo>
                          <a:pt x="15" y="4"/>
                          <a:pt x="16" y="4"/>
                          <a:pt x="16" y="3"/>
                        </a:cubicBezTo>
                        <a:cubicBezTo>
                          <a:pt x="16" y="3"/>
                          <a:pt x="16" y="3"/>
                          <a:pt x="16" y="3"/>
                        </a:cubicBezTo>
                        <a:cubicBezTo>
                          <a:pt x="15" y="3"/>
                          <a:pt x="15" y="2"/>
                          <a:pt x="15" y="2"/>
                        </a:cubicBezTo>
                        <a:cubicBezTo>
                          <a:pt x="15" y="2"/>
                          <a:pt x="15" y="2"/>
                          <a:pt x="13" y="2"/>
                        </a:cubicBezTo>
                        <a:cubicBezTo>
                          <a:pt x="12" y="2"/>
                          <a:pt x="12" y="2"/>
                          <a:pt x="12" y="2"/>
                        </a:cubicBezTo>
                        <a:cubicBezTo>
                          <a:pt x="12" y="2"/>
                          <a:pt x="12" y="2"/>
                          <a:pt x="11" y="2"/>
                        </a:cubicBezTo>
                        <a:cubicBezTo>
                          <a:pt x="11" y="1"/>
                          <a:pt x="10" y="1"/>
                          <a:pt x="10" y="1"/>
                        </a:cubicBezTo>
                        <a:cubicBezTo>
                          <a:pt x="9" y="1"/>
                          <a:pt x="9" y="1"/>
                          <a:pt x="8" y="1"/>
                        </a:cubicBezTo>
                        <a:cubicBezTo>
                          <a:pt x="8" y="1"/>
                          <a:pt x="7" y="0"/>
                          <a:pt x="7" y="0"/>
                        </a:cubicBezTo>
                        <a:cubicBezTo>
                          <a:pt x="6" y="1"/>
                          <a:pt x="7" y="1"/>
                          <a:pt x="7" y="1"/>
                        </a:cubicBezTo>
                        <a:cubicBezTo>
                          <a:pt x="7" y="1"/>
                          <a:pt x="7" y="2"/>
                          <a:pt x="7" y="2"/>
                        </a:cubicBezTo>
                        <a:cubicBezTo>
                          <a:pt x="6" y="2"/>
                          <a:pt x="6" y="2"/>
                          <a:pt x="6" y="2"/>
                        </a:cubicBezTo>
                        <a:cubicBezTo>
                          <a:pt x="6" y="3"/>
                          <a:pt x="6" y="2"/>
                          <a:pt x="5" y="3"/>
                        </a:cubicBezTo>
                        <a:cubicBezTo>
                          <a:pt x="5" y="3"/>
                          <a:pt x="5" y="3"/>
                          <a:pt x="5" y="3"/>
                        </a:cubicBezTo>
                        <a:cubicBezTo>
                          <a:pt x="5" y="4"/>
                          <a:pt x="5" y="4"/>
                          <a:pt x="4" y="5"/>
                        </a:cubicBezTo>
                        <a:cubicBezTo>
                          <a:pt x="4" y="5"/>
                          <a:pt x="5" y="5"/>
                          <a:pt x="5" y="4"/>
                        </a:cubicBezTo>
                        <a:cubicBezTo>
                          <a:pt x="6" y="4"/>
                          <a:pt x="6" y="5"/>
                          <a:pt x="6" y="5"/>
                        </a:cubicBezTo>
                        <a:cubicBezTo>
                          <a:pt x="5" y="6"/>
                          <a:pt x="3" y="6"/>
                          <a:pt x="3" y="7"/>
                        </a:cubicBezTo>
                        <a:cubicBezTo>
                          <a:pt x="2" y="7"/>
                          <a:pt x="2" y="8"/>
                          <a:pt x="2" y="8"/>
                        </a:cubicBezTo>
                        <a:cubicBezTo>
                          <a:pt x="1" y="8"/>
                          <a:pt x="2" y="7"/>
                          <a:pt x="2" y="7"/>
                        </a:cubicBezTo>
                        <a:cubicBezTo>
                          <a:pt x="2" y="7"/>
                          <a:pt x="1" y="7"/>
                          <a:pt x="1" y="8"/>
                        </a:cubicBezTo>
                        <a:cubicBezTo>
                          <a:pt x="0" y="8"/>
                          <a:pt x="2" y="9"/>
                          <a:pt x="1" y="9"/>
                        </a:cubicBezTo>
                        <a:cubicBezTo>
                          <a:pt x="1" y="10"/>
                          <a:pt x="1" y="9"/>
                          <a:pt x="0" y="9"/>
                        </a:cubicBezTo>
                        <a:cubicBezTo>
                          <a:pt x="0" y="10"/>
                          <a:pt x="1" y="10"/>
                          <a:pt x="1" y="10"/>
                        </a:cubicBezTo>
                        <a:cubicBezTo>
                          <a:pt x="1" y="10"/>
                          <a:pt x="0" y="10"/>
                          <a:pt x="0" y="10"/>
                        </a:cubicBezTo>
                        <a:cubicBezTo>
                          <a:pt x="0" y="10"/>
                          <a:pt x="0" y="11"/>
                          <a:pt x="0" y="11"/>
                        </a:cubicBezTo>
                        <a:cubicBezTo>
                          <a:pt x="0" y="11"/>
                          <a:pt x="0" y="12"/>
                          <a:pt x="0" y="12"/>
                        </a:cubicBezTo>
                        <a:cubicBezTo>
                          <a:pt x="0" y="12"/>
                          <a:pt x="0" y="13"/>
                          <a:pt x="1" y="13"/>
                        </a:cubicBezTo>
                        <a:cubicBezTo>
                          <a:pt x="1" y="13"/>
                          <a:pt x="1" y="12"/>
                          <a:pt x="1" y="12"/>
                        </a:cubicBezTo>
                        <a:cubicBezTo>
                          <a:pt x="2" y="11"/>
                          <a:pt x="1" y="11"/>
                          <a:pt x="1" y="11"/>
                        </a:cubicBezTo>
                        <a:cubicBezTo>
                          <a:pt x="1" y="11"/>
                          <a:pt x="2" y="11"/>
                          <a:pt x="3" y="12"/>
                        </a:cubicBezTo>
                        <a:cubicBezTo>
                          <a:pt x="3" y="13"/>
                          <a:pt x="4" y="12"/>
                          <a:pt x="4" y="12"/>
                        </a:cubicBezTo>
                        <a:cubicBezTo>
                          <a:pt x="4" y="12"/>
                          <a:pt x="4" y="12"/>
                          <a:pt x="4" y="12"/>
                        </a:cubicBezTo>
                        <a:cubicBezTo>
                          <a:pt x="4" y="12"/>
                          <a:pt x="4" y="11"/>
                          <a:pt x="4" y="11"/>
                        </a:cubicBezTo>
                        <a:cubicBezTo>
                          <a:pt x="4" y="11"/>
                          <a:pt x="3" y="11"/>
                          <a:pt x="3" y="10"/>
                        </a:cubicBezTo>
                        <a:cubicBezTo>
                          <a:pt x="3" y="10"/>
                          <a:pt x="4" y="11"/>
                          <a:pt x="5" y="11"/>
                        </a:cubicBezTo>
                        <a:cubicBezTo>
                          <a:pt x="5" y="11"/>
                          <a:pt x="6" y="12"/>
                          <a:pt x="7" y="12"/>
                        </a:cubicBezTo>
                        <a:cubicBezTo>
                          <a:pt x="8" y="12"/>
                          <a:pt x="8" y="11"/>
                          <a:pt x="8" y="10"/>
                        </a:cubicBezTo>
                        <a:cubicBezTo>
                          <a:pt x="8" y="10"/>
                          <a:pt x="7" y="11"/>
                          <a:pt x="7" y="11"/>
                        </a:cubicBezTo>
                        <a:cubicBezTo>
                          <a:pt x="7" y="11"/>
                          <a:pt x="6" y="10"/>
                          <a:pt x="6" y="10"/>
                        </a:cubicBezTo>
                        <a:cubicBezTo>
                          <a:pt x="6" y="10"/>
                          <a:pt x="5" y="9"/>
                          <a:pt x="5" y="9"/>
                        </a:cubicBezTo>
                        <a:cubicBezTo>
                          <a:pt x="6" y="8"/>
                          <a:pt x="6" y="9"/>
                          <a:pt x="6" y="9"/>
                        </a:cubicBezTo>
                        <a:cubicBezTo>
                          <a:pt x="7" y="10"/>
                          <a:pt x="7" y="10"/>
                          <a:pt x="7" y="10"/>
                        </a:cubicBezTo>
                        <a:cubicBezTo>
                          <a:pt x="8" y="9"/>
                          <a:pt x="8" y="9"/>
                          <a:pt x="9" y="9"/>
                        </a:cubicBezTo>
                        <a:cubicBezTo>
                          <a:pt x="9" y="10"/>
                          <a:pt x="9" y="10"/>
                          <a:pt x="9" y="10"/>
                        </a:cubicBezTo>
                        <a:cubicBezTo>
                          <a:pt x="9" y="11"/>
                          <a:pt x="10" y="11"/>
                          <a:pt x="10" y="10"/>
                        </a:cubicBezTo>
                        <a:cubicBezTo>
                          <a:pt x="10" y="10"/>
                          <a:pt x="9" y="9"/>
                          <a:pt x="9" y="9"/>
                        </a:cubicBezTo>
                        <a:cubicBezTo>
                          <a:pt x="9" y="9"/>
                          <a:pt x="10" y="9"/>
                          <a:pt x="10" y="9"/>
                        </a:cubicBezTo>
                        <a:cubicBezTo>
                          <a:pt x="10" y="8"/>
                          <a:pt x="9" y="8"/>
                          <a:pt x="9" y="8"/>
                        </a:cubicBezTo>
                        <a:cubicBezTo>
                          <a:pt x="9" y="8"/>
                          <a:pt x="9" y="8"/>
                          <a:pt x="10" y="8"/>
                        </a:cubicBezTo>
                        <a:cubicBezTo>
                          <a:pt x="11" y="8"/>
                          <a:pt x="10" y="9"/>
                          <a:pt x="10" y="9"/>
                        </a:cubicBezTo>
                        <a:cubicBezTo>
                          <a:pt x="10" y="10"/>
                          <a:pt x="11" y="10"/>
                          <a:pt x="11" y="10"/>
                        </a:cubicBezTo>
                        <a:cubicBezTo>
                          <a:pt x="11" y="10"/>
                          <a:pt x="11" y="9"/>
                          <a:pt x="11" y="9"/>
                        </a:cubicBezTo>
                        <a:cubicBezTo>
                          <a:pt x="11" y="9"/>
                          <a:pt x="12" y="9"/>
                          <a:pt x="12" y="9"/>
                        </a:cubicBezTo>
                        <a:cubicBezTo>
                          <a:pt x="12" y="8"/>
                          <a:pt x="11" y="8"/>
                          <a:pt x="11" y="8"/>
                        </a:cubicBezTo>
                        <a:cubicBezTo>
                          <a:pt x="11" y="8"/>
                          <a:pt x="12" y="8"/>
                          <a:pt x="12" y="8"/>
                        </a:cubicBezTo>
                        <a:cubicBezTo>
                          <a:pt x="13" y="7"/>
                          <a:pt x="13" y="7"/>
                          <a:pt x="14" y="6"/>
                        </a:cubicBezTo>
                        <a:cubicBezTo>
                          <a:pt x="14" y="6"/>
                          <a:pt x="15" y="7"/>
                          <a:pt x="16" y="6"/>
                        </a:cubicBezTo>
                        <a:cubicBezTo>
                          <a:pt x="16" y="6"/>
                          <a:pt x="17" y="5"/>
                          <a:pt x="17" y="5"/>
                        </a:cubicBezTo>
                        <a:cubicBezTo>
                          <a:pt x="17" y="5"/>
                          <a:pt x="17" y="5"/>
                          <a:pt x="16"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2" name="Freeform 3544"/>
                  <p:cNvSpPr>
                    <a:spLocks/>
                  </p:cNvSpPr>
                  <p:nvPr/>
                </p:nvSpPr>
                <p:spPr bwMode="auto">
                  <a:xfrm>
                    <a:off x="2938463" y="5772150"/>
                    <a:ext cx="4763" cy="3175"/>
                  </a:xfrm>
                  <a:custGeom>
                    <a:avLst/>
                    <a:gdLst>
                      <a:gd name="T0" fmla="*/ 2 w 2"/>
                      <a:gd name="T1" fmla="*/ 1 h 1"/>
                      <a:gd name="T2" fmla="*/ 2 w 2"/>
                      <a:gd name="T3" fmla="*/ 0 h 1"/>
                      <a:gd name="T4" fmla="*/ 1 w 2"/>
                      <a:gd name="T5" fmla="*/ 1 h 1"/>
                      <a:gd name="T6" fmla="*/ 0 w 2"/>
                      <a:gd name="T7" fmla="*/ 0 h 1"/>
                      <a:gd name="T8" fmla="*/ 1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0"/>
                        </a:cubicBezTo>
                        <a:cubicBezTo>
                          <a:pt x="2" y="0"/>
                          <a:pt x="1" y="0"/>
                          <a:pt x="1" y="1"/>
                        </a:cubicBezTo>
                        <a:cubicBezTo>
                          <a:pt x="1" y="0"/>
                          <a:pt x="1" y="0"/>
                          <a:pt x="0" y="0"/>
                        </a:cubicBezTo>
                        <a:cubicBezTo>
                          <a:pt x="0" y="0"/>
                          <a:pt x="1"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3" name="Freeform 3545"/>
                  <p:cNvSpPr>
                    <a:spLocks/>
                  </p:cNvSpPr>
                  <p:nvPr/>
                </p:nvSpPr>
                <p:spPr bwMode="auto">
                  <a:xfrm>
                    <a:off x="2952751" y="5778500"/>
                    <a:ext cx="4763" cy="4762"/>
                  </a:xfrm>
                  <a:custGeom>
                    <a:avLst/>
                    <a:gdLst>
                      <a:gd name="T0" fmla="*/ 1 w 2"/>
                      <a:gd name="T1" fmla="*/ 1 h 2"/>
                      <a:gd name="T2" fmla="*/ 1 w 2"/>
                      <a:gd name="T3" fmla="*/ 1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1" y="0"/>
                          <a:pt x="1" y="1"/>
                        </a:cubicBezTo>
                        <a:cubicBezTo>
                          <a:pt x="0" y="1"/>
                          <a:pt x="1" y="1"/>
                          <a:pt x="2" y="2"/>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4" name="Freeform 3546"/>
                  <p:cNvSpPr>
                    <a:spLocks/>
                  </p:cNvSpPr>
                  <p:nvPr/>
                </p:nvSpPr>
                <p:spPr bwMode="auto">
                  <a:xfrm>
                    <a:off x="2935288" y="5778500"/>
                    <a:ext cx="50800" cy="33337"/>
                  </a:xfrm>
                  <a:custGeom>
                    <a:avLst/>
                    <a:gdLst>
                      <a:gd name="T0" fmla="*/ 15 w 18"/>
                      <a:gd name="T1" fmla="*/ 7 h 12"/>
                      <a:gd name="T2" fmla="*/ 15 w 18"/>
                      <a:gd name="T3" fmla="*/ 6 h 12"/>
                      <a:gd name="T4" fmla="*/ 16 w 18"/>
                      <a:gd name="T5" fmla="*/ 5 h 12"/>
                      <a:gd name="T6" fmla="*/ 18 w 18"/>
                      <a:gd name="T7" fmla="*/ 2 h 12"/>
                      <a:gd name="T8" fmla="*/ 15 w 18"/>
                      <a:gd name="T9" fmla="*/ 1 h 12"/>
                      <a:gd name="T10" fmla="*/ 12 w 18"/>
                      <a:gd name="T11" fmla="*/ 0 h 12"/>
                      <a:gd name="T12" fmla="*/ 13 w 18"/>
                      <a:gd name="T13" fmla="*/ 1 h 12"/>
                      <a:gd name="T14" fmla="*/ 10 w 18"/>
                      <a:gd name="T15" fmla="*/ 1 h 12"/>
                      <a:gd name="T16" fmla="*/ 9 w 18"/>
                      <a:gd name="T17" fmla="*/ 1 h 12"/>
                      <a:gd name="T18" fmla="*/ 10 w 18"/>
                      <a:gd name="T19" fmla="*/ 3 h 12"/>
                      <a:gd name="T20" fmla="*/ 9 w 18"/>
                      <a:gd name="T21" fmla="*/ 3 h 12"/>
                      <a:gd name="T22" fmla="*/ 5 w 18"/>
                      <a:gd name="T23" fmla="*/ 2 h 12"/>
                      <a:gd name="T24" fmla="*/ 8 w 18"/>
                      <a:gd name="T25" fmla="*/ 3 h 12"/>
                      <a:gd name="T26" fmla="*/ 8 w 18"/>
                      <a:gd name="T27" fmla="*/ 4 h 12"/>
                      <a:gd name="T28" fmla="*/ 9 w 18"/>
                      <a:gd name="T29" fmla="*/ 5 h 12"/>
                      <a:gd name="T30" fmla="*/ 6 w 18"/>
                      <a:gd name="T31" fmla="*/ 4 h 12"/>
                      <a:gd name="T32" fmla="*/ 6 w 18"/>
                      <a:gd name="T33" fmla="*/ 4 h 12"/>
                      <a:gd name="T34" fmla="*/ 7 w 18"/>
                      <a:gd name="T35" fmla="*/ 7 h 12"/>
                      <a:gd name="T36" fmla="*/ 7 w 18"/>
                      <a:gd name="T37" fmla="*/ 8 h 12"/>
                      <a:gd name="T38" fmla="*/ 7 w 18"/>
                      <a:gd name="T39" fmla="*/ 8 h 12"/>
                      <a:gd name="T40" fmla="*/ 5 w 18"/>
                      <a:gd name="T41" fmla="*/ 7 h 12"/>
                      <a:gd name="T42" fmla="*/ 4 w 18"/>
                      <a:gd name="T43" fmla="*/ 6 h 12"/>
                      <a:gd name="T44" fmla="*/ 2 w 18"/>
                      <a:gd name="T45" fmla="*/ 6 h 12"/>
                      <a:gd name="T46" fmla="*/ 1 w 18"/>
                      <a:gd name="T47" fmla="*/ 6 h 12"/>
                      <a:gd name="T48" fmla="*/ 2 w 18"/>
                      <a:gd name="T49" fmla="*/ 5 h 12"/>
                      <a:gd name="T50" fmla="*/ 1 w 18"/>
                      <a:gd name="T51" fmla="*/ 5 h 12"/>
                      <a:gd name="T52" fmla="*/ 1 w 18"/>
                      <a:gd name="T53" fmla="*/ 7 h 12"/>
                      <a:gd name="T54" fmla="*/ 3 w 18"/>
                      <a:gd name="T55" fmla="*/ 8 h 12"/>
                      <a:gd name="T56" fmla="*/ 3 w 18"/>
                      <a:gd name="T57" fmla="*/ 9 h 12"/>
                      <a:gd name="T58" fmla="*/ 3 w 18"/>
                      <a:gd name="T59" fmla="*/ 10 h 12"/>
                      <a:gd name="T60" fmla="*/ 5 w 18"/>
                      <a:gd name="T61" fmla="*/ 10 h 12"/>
                      <a:gd name="T62" fmla="*/ 6 w 18"/>
                      <a:gd name="T63" fmla="*/ 11 h 12"/>
                      <a:gd name="T64" fmla="*/ 8 w 18"/>
                      <a:gd name="T65" fmla="*/ 11 h 12"/>
                      <a:gd name="T66" fmla="*/ 10 w 18"/>
                      <a:gd name="T67" fmla="*/ 9 h 12"/>
                      <a:gd name="T68" fmla="*/ 12 w 18"/>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 h="12">
                        <a:moveTo>
                          <a:pt x="13" y="7"/>
                        </a:moveTo>
                        <a:cubicBezTo>
                          <a:pt x="14" y="6"/>
                          <a:pt x="15" y="7"/>
                          <a:pt x="15" y="7"/>
                        </a:cubicBezTo>
                        <a:cubicBezTo>
                          <a:pt x="15" y="7"/>
                          <a:pt x="16" y="7"/>
                          <a:pt x="16" y="6"/>
                        </a:cubicBezTo>
                        <a:cubicBezTo>
                          <a:pt x="16" y="6"/>
                          <a:pt x="15" y="6"/>
                          <a:pt x="15" y="6"/>
                        </a:cubicBezTo>
                        <a:cubicBezTo>
                          <a:pt x="15" y="6"/>
                          <a:pt x="15" y="5"/>
                          <a:pt x="15" y="5"/>
                        </a:cubicBezTo>
                        <a:cubicBezTo>
                          <a:pt x="15" y="5"/>
                          <a:pt x="16" y="5"/>
                          <a:pt x="16" y="5"/>
                        </a:cubicBezTo>
                        <a:cubicBezTo>
                          <a:pt x="17" y="4"/>
                          <a:pt x="17" y="3"/>
                          <a:pt x="17" y="3"/>
                        </a:cubicBezTo>
                        <a:cubicBezTo>
                          <a:pt x="18" y="3"/>
                          <a:pt x="18" y="2"/>
                          <a:pt x="18" y="2"/>
                        </a:cubicBezTo>
                        <a:cubicBezTo>
                          <a:pt x="17" y="2"/>
                          <a:pt x="17" y="2"/>
                          <a:pt x="16" y="2"/>
                        </a:cubicBezTo>
                        <a:cubicBezTo>
                          <a:pt x="16" y="1"/>
                          <a:pt x="15" y="1"/>
                          <a:pt x="15" y="1"/>
                        </a:cubicBezTo>
                        <a:cubicBezTo>
                          <a:pt x="15" y="1"/>
                          <a:pt x="14" y="1"/>
                          <a:pt x="14" y="1"/>
                        </a:cubicBezTo>
                        <a:cubicBezTo>
                          <a:pt x="13" y="1"/>
                          <a:pt x="13" y="1"/>
                          <a:pt x="12" y="0"/>
                        </a:cubicBezTo>
                        <a:cubicBezTo>
                          <a:pt x="12" y="0"/>
                          <a:pt x="12" y="0"/>
                          <a:pt x="12" y="1"/>
                        </a:cubicBezTo>
                        <a:cubicBezTo>
                          <a:pt x="12" y="1"/>
                          <a:pt x="13" y="1"/>
                          <a:pt x="13" y="1"/>
                        </a:cubicBezTo>
                        <a:cubicBezTo>
                          <a:pt x="13" y="2"/>
                          <a:pt x="12" y="1"/>
                          <a:pt x="12" y="1"/>
                        </a:cubicBezTo>
                        <a:cubicBezTo>
                          <a:pt x="11" y="1"/>
                          <a:pt x="11" y="1"/>
                          <a:pt x="10" y="1"/>
                        </a:cubicBezTo>
                        <a:cubicBezTo>
                          <a:pt x="10" y="1"/>
                          <a:pt x="9" y="1"/>
                          <a:pt x="9" y="1"/>
                        </a:cubicBezTo>
                        <a:cubicBezTo>
                          <a:pt x="9" y="1"/>
                          <a:pt x="9" y="1"/>
                          <a:pt x="9" y="1"/>
                        </a:cubicBezTo>
                        <a:cubicBezTo>
                          <a:pt x="10" y="2"/>
                          <a:pt x="9" y="2"/>
                          <a:pt x="9" y="2"/>
                        </a:cubicBezTo>
                        <a:cubicBezTo>
                          <a:pt x="9" y="2"/>
                          <a:pt x="10" y="2"/>
                          <a:pt x="10" y="3"/>
                        </a:cubicBezTo>
                        <a:cubicBezTo>
                          <a:pt x="11" y="3"/>
                          <a:pt x="11" y="3"/>
                          <a:pt x="11" y="3"/>
                        </a:cubicBezTo>
                        <a:cubicBezTo>
                          <a:pt x="11" y="3"/>
                          <a:pt x="10" y="4"/>
                          <a:pt x="9" y="3"/>
                        </a:cubicBezTo>
                        <a:cubicBezTo>
                          <a:pt x="9" y="3"/>
                          <a:pt x="8" y="2"/>
                          <a:pt x="8" y="2"/>
                        </a:cubicBezTo>
                        <a:cubicBezTo>
                          <a:pt x="7" y="2"/>
                          <a:pt x="5" y="2"/>
                          <a:pt x="5" y="2"/>
                        </a:cubicBezTo>
                        <a:cubicBezTo>
                          <a:pt x="5" y="2"/>
                          <a:pt x="6" y="2"/>
                          <a:pt x="6" y="2"/>
                        </a:cubicBezTo>
                        <a:cubicBezTo>
                          <a:pt x="7" y="3"/>
                          <a:pt x="8" y="3"/>
                          <a:pt x="8" y="3"/>
                        </a:cubicBezTo>
                        <a:cubicBezTo>
                          <a:pt x="8" y="3"/>
                          <a:pt x="7" y="3"/>
                          <a:pt x="7" y="3"/>
                        </a:cubicBezTo>
                        <a:cubicBezTo>
                          <a:pt x="7" y="3"/>
                          <a:pt x="7" y="4"/>
                          <a:pt x="8" y="4"/>
                        </a:cubicBezTo>
                        <a:cubicBezTo>
                          <a:pt x="9" y="4"/>
                          <a:pt x="9" y="5"/>
                          <a:pt x="9" y="5"/>
                        </a:cubicBezTo>
                        <a:cubicBezTo>
                          <a:pt x="10" y="5"/>
                          <a:pt x="10" y="5"/>
                          <a:pt x="9" y="5"/>
                        </a:cubicBezTo>
                        <a:cubicBezTo>
                          <a:pt x="9" y="5"/>
                          <a:pt x="8" y="6"/>
                          <a:pt x="7" y="5"/>
                        </a:cubicBezTo>
                        <a:cubicBezTo>
                          <a:pt x="7" y="5"/>
                          <a:pt x="6" y="5"/>
                          <a:pt x="6" y="4"/>
                        </a:cubicBezTo>
                        <a:cubicBezTo>
                          <a:pt x="6" y="4"/>
                          <a:pt x="5" y="4"/>
                          <a:pt x="4" y="4"/>
                        </a:cubicBezTo>
                        <a:cubicBezTo>
                          <a:pt x="5" y="4"/>
                          <a:pt x="5" y="4"/>
                          <a:pt x="6" y="4"/>
                        </a:cubicBezTo>
                        <a:cubicBezTo>
                          <a:pt x="6" y="5"/>
                          <a:pt x="6" y="5"/>
                          <a:pt x="6" y="6"/>
                        </a:cubicBezTo>
                        <a:cubicBezTo>
                          <a:pt x="7" y="6"/>
                          <a:pt x="7" y="7"/>
                          <a:pt x="7" y="7"/>
                        </a:cubicBezTo>
                        <a:cubicBezTo>
                          <a:pt x="7" y="7"/>
                          <a:pt x="7" y="7"/>
                          <a:pt x="8" y="7"/>
                        </a:cubicBezTo>
                        <a:cubicBezTo>
                          <a:pt x="8" y="8"/>
                          <a:pt x="7" y="8"/>
                          <a:pt x="7" y="8"/>
                        </a:cubicBezTo>
                        <a:cubicBezTo>
                          <a:pt x="6" y="8"/>
                          <a:pt x="6" y="8"/>
                          <a:pt x="6" y="8"/>
                        </a:cubicBezTo>
                        <a:cubicBezTo>
                          <a:pt x="6" y="8"/>
                          <a:pt x="6" y="8"/>
                          <a:pt x="7" y="8"/>
                        </a:cubicBezTo>
                        <a:cubicBezTo>
                          <a:pt x="6" y="8"/>
                          <a:pt x="5" y="8"/>
                          <a:pt x="4" y="8"/>
                        </a:cubicBezTo>
                        <a:cubicBezTo>
                          <a:pt x="5" y="8"/>
                          <a:pt x="5" y="7"/>
                          <a:pt x="5" y="7"/>
                        </a:cubicBezTo>
                        <a:cubicBezTo>
                          <a:pt x="5" y="7"/>
                          <a:pt x="5" y="6"/>
                          <a:pt x="5" y="6"/>
                        </a:cubicBezTo>
                        <a:cubicBezTo>
                          <a:pt x="4" y="6"/>
                          <a:pt x="4" y="6"/>
                          <a:pt x="4" y="6"/>
                        </a:cubicBezTo>
                        <a:cubicBezTo>
                          <a:pt x="4" y="6"/>
                          <a:pt x="4" y="6"/>
                          <a:pt x="4" y="6"/>
                        </a:cubicBezTo>
                        <a:cubicBezTo>
                          <a:pt x="3" y="6"/>
                          <a:pt x="3" y="6"/>
                          <a:pt x="2" y="6"/>
                        </a:cubicBezTo>
                        <a:cubicBezTo>
                          <a:pt x="2" y="6"/>
                          <a:pt x="1" y="6"/>
                          <a:pt x="1" y="6"/>
                        </a:cubicBezTo>
                        <a:cubicBezTo>
                          <a:pt x="1" y="6"/>
                          <a:pt x="1" y="6"/>
                          <a:pt x="1" y="6"/>
                        </a:cubicBezTo>
                        <a:cubicBezTo>
                          <a:pt x="2" y="6"/>
                          <a:pt x="2" y="5"/>
                          <a:pt x="2" y="5"/>
                        </a:cubicBezTo>
                        <a:cubicBezTo>
                          <a:pt x="2" y="5"/>
                          <a:pt x="2" y="5"/>
                          <a:pt x="2" y="5"/>
                        </a:cubicBezTo>
                        <a:cubicBezTo>
                          <a:pt x="2" y="5"/>
                          <a:pt x="1" y="5"/>
                          <a:pt x="1" y="5"/>
                        </a:cubicBezTo>
                        <a:cubicBezTo>
                          <a:pt x="1" y="5"/>
                          <a:pt x="1" y="5"/>
                          <a:pt x="1" y="5"/>
                        </a:cubicBezTo>
                        <a:cubicBezTo>
                          <a:pt x="1" y="5"/>
                          <a:pt x="1" y="6"/>
                          <a:pt x="1" y="6"/>
                        </a:cubicBezTo>
                        <a:cubicBezTo>
                          <a:pt x="1" y="7"/>
                          <a:pt x="0" y="7"/>
                          <a:pt x="1" y="7"/>
                        </a:cubicBezTo>
                        <a:cubicBezTo>
                          <a:pt x="1" y="7"/>
                          <a:pt x="1" y="7"/>
                          <a:pt x="2" y="8"/>
                        </a:cubicBezTo>
                        <a:cubicBezTo>
                          <a:pt x="2" y="8"/>
                          <a:pt x="3" y="8"/>
                          <a:pt x="3" y="8"/>
                        </a:cubicBezTo>
                        <a:cubicBezTo>
                          <a:pt x="3" y="8"/>
                          <a:pt x="3" y="8"/>
                          <a:pt x="3" y="9"/>
                        </a:cubicBezTo>
                        <a:cubicBezTo>
                          <a:pt x="3" y="9"/>
                          <a:pt x="3" y="9"/>
                          <a:pt x="3" y="9"/>
                        </a:cubicBezTo>
                        <a:cubicBezTo>
                          <a:pt x="3" y="9"/>
                          <a:pt x="3" y="9"/>
                          <a:pt x="3" y="9"/>
                        </a:cubicBezTo>
                        <a:cubicBezTo>
                          <a:pt x="3" y="9"/>
                          <a:pt x="3" y="10"/>
                          <a:pt x="3" y="10"/>
                        </a:cubicBezTo>
                        <a:cubicBezTo>
                          <a:pt x="3" y="10"/>
                          <a:pt x="4" y="10"/>
                          <a:pt x="4" y="10"/>
                        </a:cubicBezTo>
                        <a:cubicBezTo>
                          <a:pt x="4" y="10"/>
                          <a:pt x="4" y="10"/>
                          <a:pt x="5" y="10"/>
                        </a:cubicBezTo>
                        <a:cubicBezTo>
                          <a:pt x="5" y="10"/>
                          <a:pt x="5" y="11"/>
                          <a:pt x="5" y="11"/>
                        </a:cubicBezTo>
                        <a:cubicBezTo>
                          <a:pt x="6" y="11"/>
                          <a:pt x="6" y="11"/>
                          <a:pt x="6" y="11"/>
                        </a:cubicBezTo>
                        <a:cubicBezTo>
                          <a:pt x="6" y="11"/>
                          <a:pt x="6" y="12"/>
                          <a:pt x="7" y="12"/>
                        </a:cubicBezTo>
                        <a:cubicBezTo>
                          <a:pt x="7" y="11"/>
                          <a:pt x="7" y="11"/>
                          <a:pt x="8" y="11"/>
                        </a:cubicBezTo>
                        <a:cubicBezTo>
                          <a:pt x="8" y="11"/>
                          <a:pt x="9" y="10"/>
                          <a:pt x="9" y="10"/>
                        </a:cubicBezTo>
                        <a:cubicBezTo>
                          <a:pt x="10" y="10"/>
                          <a:pt x="10" y="9"/>
                          <a:pt x="10" y="9"/>
                        </a:cubicBezTo>
                        <a:cubicBezTo>
                          <a:pt x="10" y="9"/>
                          <a:pt x="10" y="9"/>
                          <a:pt x="11" y="9"/>
                        </a:cubicBezTo>
                        <a:cubicBezTo>
                          <a:pt x="11" y="9"/>
                          <a:pt x="11" y="9"/>
                          <a:pt x="12" y="9"/>
                        </a:cubicBezTo>
                        <a:cubicBezTo>
                          <a:pt x="12" y="8"/>
                          <a:pt x="13" y="8"/>
                          <a:pt x="13"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5" name="Freeform 3547"/>
                  <p:cNvSpPr>
                    <a:spLocks/>
                  </p:cNvSpPr>
                  <p:nvPr/>
                </p:nvSpPr>
                <p:spPr bwMode="auto">
                  <a:xfrm>
                    <a:off x="3471863" y="5861050"/>
                    <a:ext cx="50800" cy="28575"/>
                  </a:xfrm>
                  <a:custGeom>
                    <a:avLst/>
                    <a:gdLst>
                      <a:gd name="T0" fmla="*/ 17 w 18"/>
                      <a:gd name="T1" fmla="*/ 8 h 10"/>
                      <a:gd name="T2" fmla="*/ 17 w 18"/>
                      <a:gd name="T3" fmla="*/ 8 h 10"/>
                      <a:gd name="T4" fmla="*/ 17 w 18"/>
                      <a:gd name="T5" fmla="*/ 7 h 10"/>
                      <a:gd name="T6" fmla="*/ 15 w 18"/>
                      <a:gd name="T7" fmla="*/ 7 h 10"/>
                      <a:gd name="T8" fmla="*/ 16 w 18"/>
                      <a:gd name="T9" fmla="*/ 6 h 10"/>
                      <a:gd name="T10" fmla="*/ 15 w 18"/>
                      <a:gd name="T11" fmla="*/ 5 h 10"/>
                      <a:gd name="T12" fmla="*/ 15 w 18"/>
                      <a:gd name="T13" fmla="*/ 5 h 10"/>
                      <a:gd name="T14" fmla="*/ 13 w 18"/>
                      <a:gd name="T15" fmla="*/ 4 h 10"/>
                      <a:gd name="T16" fmla="*/ 13 w 18"/>
                      <a:gd name="T17" fmla="*/ 4 h 10"/>
                      <a:gd name="T18" fmla="*/ 12 w 18"/>
                      <a:gd name="T19" fmla="*/ 5 h 10"/>
                      <a:gd name="T20" fmla="*/ 12 w 18"/>
                      <a:gd name="T21" fmla="*/ 4 h 10"/>
                      <a:gd name="T22" fmla="*/ 13 w 18"/>
                      <a:gd name="T23" fmla="*/ 4 h 10"/>
                      <a:gd name="T24" fmla="*/ 11 w 18"/>
                      <a:gd name="T25" fmla="*/ 3 h 10"/>
                      <a:gd name="T26" fmla="*/ 12 w 18"/>
                      <a:gd name="T27" fmla="*/ 3 h 10"/>
                      <a:gd name="T28" fmla="*/ 11 w 18"/>
                      <a:gd name="T29" fmla="*/ 3 h 10"/>
                      <a:gd name="T30" fmla="*/ 11 w 18"/>
                      <a:gd name="T31" fmla="*/ 2 h 10"/>
                      <a:gd name="T32" fmla="*/ 10 w 18"/>
                      <a:gd name="T33" fmla="*/ 2 h 10"/>
                      <a:gd name="T34" fmla="*/ 10 w 18"/>
                      <a:gd name="T35" fmla="*/ 2 h 10"/>
                      <a:gd name="T36" fmla="*/ 9 w 18"/>
                      <a:gd name="T37" fmla="*/ 2 h 10"/>
                      <a:gd name="T38" fmla="*/ 8 w 18"/>
                      <a:gd name="T39" fmla="*/ 2 h 10"/>
                      <a:gd name="T40" fmla="*/ 8 w 18"/>
                      <a:gd name="T41" fmla="*/ 2 h 10"/>
                      <a:gd name="T42" fmla="*/ 7 w 18"/>
                      <a:gd name="T43" fmla="*/ 1 h 10"/>
                      <a:gd name="T44" fmla="*/ 5 w 18"/>
                      <a:gd name="T45" fmla="*/ 1 h 10"/>
                      <a:gd name="T46" fmla="*/ 5 w 18"/>
                      <a:gd name="T47" fmla="*/ 1 h 10"/>
                      <a:gd name="T48" fmla="*/ 4 w 18"/>
                      <a:gd name="T49" fmla="*/ 1 h 10"/>
                      <a:gd name="T50" fmla="*/ 3 w 18"/>
                      <a:gd name="T51" fmla="*/ 1 h 10"/>
                      <a:gd name="T52" fmla="*/ 3 w 18"/>
                      <a:gd name="T53" fmla="*/ 1 h 10"/>
                      <a:gd name="T54" fmla="*/ 2 w 18"/>
                      <a:gd name="T55" fmla="*/ 0 h 10"/>
                      <a:gd name="T56" fmla="*/ 2 w 18"/>
                      <a:gd name="T57" fmla="*/ 1 h 10"/>
                      <a:gd name="T58" fmla="*/ 0 w 18"/>
                      <a:gd name="T59" fmla="*/ 1 h 10"/>
                      <a:gd name="T60" fmla="*/ 3 w 18"/>
                      <a:gd name="T61" fmla="*/ 2 h 10"/>
                      <a:gd name="T62" fmla="*/ 2 w 18"/>
                      <a:gd name="T63" fmla="*/ 2 h 10"/>
                      <a:gd name="T64" fmla="*/ 2 w 18"/>
                      <a:gd name="T65" fmla="*/ 2 h 10"/>
                      <a:gd name="T66" fmla="*/ 4 w 18"/>
                      <a:gd name="T67" fmla="*/ 3 h 10"/>
                      <a:gd name="T68" fmla="*/ 4 w 18"/>
                      <a:gd name="T69" fmla="*/ 2 h 10"/>
                      <a:gd name="T70" fmla="*/ 6 w 18"/>
                      <a:gd name="T71" fmla="*/ 3 h 10"/>
                      <a:gd name="T72" fmla="*/ 5 w 18"/>
                      <a:gd name="T73" fmla="*/ 3 h 10"/>
                      <a:gd name="T74" fmla="*/ 5 w 18"/>
                      <a:gd name="T75" fmla="*/ 4 h 10"/>
                      <a:gd name="T76" fmla="*/ 7 w 18"/>
                      <a:gd name="T77" fmla="*/ 4 h 10"/>
                      <a:gd name="T78" fmla="*/ 9 w 18"/>
                      <a:gd name="T79" fmla="*/ 4 h 10"/>
                      <a:gd name="T80" fmla="*/ 10 w 18"/>
                      <a:gd name="T81" fmla="*/ 6 h 10"/>
                      <a:gd name="T82" fmla="*/ 11 w 18"/>
                      <a:gd name="T83" fmla="*/ 6 h 10"/>
                      <a:gd name="T84" fmla="*/ 11 w 18"/>
                      <a:gd name="T85" fmla="*/ 6 h 10"/>
                      <a:gd name="T86" fmla="*/ 12 w 18"/>
                      <a:gd name="T87" fmla="*/ 7 h 10"/>
                      <a:gd name="T88" fmla="*/ 13 w 18"/>
                      <a:gd name="T89" fmla="*/ 8 h 10"/>
                      <a:gd name="T90" fmla="*/ 14 w 18"/>
                      <a:gd name="T91" fmla="*/ 9 h 10"/>
                      <a:gd name="T92" fmla="*/ 15 w 18"/>
                      <a:gd name="T93" fmla="*/ 10 h 10"/>
                      <a:gd name="T94" fmla="*/ 15 w 18"/>
                      <a:gd name="T95" fmla="*/ 10 h 10"/>
                      <a:gd name="T96" fmla="*/ 17 w 18"/>
                      <a:gd name="T97" fmla="*/ 10 h 10"/>
                      <a:gd name="T98" fmla="*/ 16 w 18"/>
                      <a:gd name="T99" fmla="*/ 9 h 10"/>
                      <a:gd name="T100" fmla="*/ 18 w 18"/>
                      <a:gd name="T101" fmla="*/ 9 h 10"/>
                      <a:gd name="T102" fmla="*/ 17 w 18"/>
                      <a:gd name="T10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 h="10">
                        <a:moveTo>
                          <a:pt x="17" y="8"/>
                        </a:moveTo>
                        <a:cubicBezTo>
                          <a:pt x="17" y="8"/>
                          <a:pt x="17" y="8"/>
                          <a:pt x="17" y="8"/>
                        </a:cubicBezTo>
                        <a:cubicBezTo>
                          <a:pt x="17" y="8"/>
                          <a:pt x="17" y="7"/>
                          <a:pt x="17" y="7"/>
                        </a:cubicBezTo>
                        <a:cubicBezTo>
                          <a:pt x="16" y="7"/>
                          <a:pt x="16" y="7"/>
                          <a:pt x="15" y="7"/>
                        </a:cubicBezTo>
                        <a:cubicBezTo>
                          <a:pt x="15" y="7"/>
                          <a:pt x="16" y="6"/>
                          <a:pt x="16" y="6"/>
                        </a:cubicBezTo>
                        <a:cubicBezTo>
                          <a:pt x="16" y="6"/>
                          <a:pt x="15" y="6"/>
                          <a:pt x="15" y="5"/>
                        </a:cubicBezTo>
                        <a:cubicBezTo>
                          <a:pt x="15" y="5"/>
                          <a:pt x="15" y="5"/>
                          <a:pt x="15" y="5"/>
                        </a:cubicBezTo>
                        <a:cubicBezTo>
                          <a:pt x="14" y="5"/>
                          <a:pt x="14" y="3"/>
                          <a:pt x="13" y="4"/>
                        </a:cubicBezTo>
                        <a:cubicBezTo>
                          <a:pt x="13" y="4"/>
                          <a:pt x="13" y="5"/>
                          <a:pt x="13" y="4"/>
                        </a:cubicBezTo>
                        <a:cubicBezTo>
                          <a:pt x="13" y="5"/>
                          <a:pt x="12" y="5"/>
                          <a:pt x="12" y="5"/>
                        </a:cubicBezTo>
                        <a:cubicBezTo>
                          <a:pt x="12" y="5"/>
                          <a:pt x="12" y="5"/>
                          <a:pt x="12" y="4"/>
                        </a:cubicBezTo>
                        <a:cubicBezTo>
                          <a:pt x="13" y="4"/>
                          <a:pt x="13" y="4"/>
                          <a:pt x="13" y="4"/>
                        </a:cubicBezTo>
                        <a:cubicBezTo>
                          <a:pt x="13" y="3"/>
                          <a:pt x="12" y="3"/>
                          <a:pt x="11" y="3"/>
                        </a:cubicBezTo>
                        <a:cubicBezTo>
                          <a:pt x="11" y="3"/>
                          <a:pt x="12" y="3"/>
                          <a:pt x="12" y="3"/>
                        </a:cubicBezTo>
                        <a:cubicBezTo>
                          <a:pt x="12" y="2"/>
                          <a:pt x="11" y="3"/>
                          <a:pt x="11" y="3"/>
                        </a:cubicBezTo>
                        <a:cubicBezTo>
                          <a:pt x="11" y="2"/>
                          <a:pt x="11" y="2"/>
                          <a:pt x="11" y="2"/>
                        </a:cubicBezTo>
                        <a:cubicBezTo>
                          <a:pt x="10" y="2"/>
                          <a:pt x="10" y="2"/>
                          <a:pt x="10" y="2"/>
                        </a:cubicBezTo>
                        <a:cubicBezTo>
                          <a:pt x="10" y="2"/>
                          <a:pt x="10" y="2"/>
                          <a:pt x="10" y="2"/>
                        </a:cubicBezTo>
                        <a:cubicBezTo>
                          <a:pt x="10" y="2"/>
                          <a:pt x="9" y="2"/>
                          <a:pt x="9" y="2"/>
                        </a:cubicBezTo>
                        <a:cubicBezTo>
                          <a:pt x="9" y="2"/>
                          <a:pt x="8" y="2"/>
                          <a:pt x="8" y="2"/>
                        </a:cubicBezTo>
                        <a:cubicBezTo>
                          <a:pt x="8" y="2"/>
                          <a:pt x="8" y="1"/>
                          <a:pt x="8" y="2"/>
                        </a:cubicBezTo>
                        <a:cubicBezTo>
                          <a:pt x="7" y="2"/>
                          <a:pt x="7" y="2"/>
                          <a:pt x="7" y="1"/>
                        </a:cubicBezTo>
                        <a:cubicBezTo>
                          <a:pt x="7" y="1"/>
                          <a:pt x="5" y="2"/>
                          <a:pt x="5" y="1"/>
                        </a:cubicBezTo>
                        <a:cubicBezTo>
                          <a:pt x="5" y="1"/>
                          <a:pt x="5" y="0"/>
                          <a:pt x="5" y="1"/>
                        </a:cubicBezTo>
                        <a:cubicBezTo>
                          <a:pt x="4" y="1"/>
                          <a:pt x="4" y="1"/>
                          <a:pt x="4" y="1"/>
                        </a:cubicBezTo>
                        <a:cubicBezTo>
                          <a:pt x="3" y="1"/>
                          <a:pt x="3" y="1"/>
                          <a:pt x="3" y="1"/>
                        </a:cubicBezTo>
                        <a:cubicBezTo>
                          <a:pt x="3" y="1"/>
                          <a:pt x="3" y="1"/>
                          <a:pt x="3" y="1"/>
                        </a:cubicBezTo>
                        <a:cubicBezTo>
                          <a:pt x="3" y="0"/>
                          <a:pt x="2" y="0"/>
                          <a:pt x="2" y="0"/>
                        </a:cubicBezTo>
                        <a:cubicBezTo>
                          <a:pt x="2" y="1"/>
                          <a:pt x="2" y="1"/>
                          <a:pt x="2" y="1"/>
                        </a:cubicBezTo>
                        <a:cubicBezTo>
                          <a:pt x="2" y="0"/>
                          <a:pt x="0" y="1"/>
                          <a:pt x="0" y="1"/>
                        </a:cubicBezTo>
                        <a:cubicBezTo>
                          <a:pt x="0" y="2"/>
                          <a:pt x="3" y="1"/>
                          <a:pt x="3" y="2"/>
                        </a:cubicBezTo>
                        <a:cubicBezTo>
                          <a:pt x="3" y="2"/>
                          <a:pt x="2" y="2"/>
                          <a:pt x="2" y="2"/>
                        </a:cubicBezTo>
                        <a:cubicBezTo>
                          <a:pt x="2" y="2"/>
                          <a:pt x="2" y="2"/>
                          <a:pt x="2" y="2"/>
                        </a:cubicBezTo>
                        <a:cubicBezTo>
                          <a:pt x="2" y="3"/>
                          <a:pt x="3" y="3"/>
                          <a:pt x="4" y="3"/>
                        </a:cubicBezTo>
                        <a:cubicBezTo>
                          <a:pt x="4" y="3"/>
                          <a:pt x="4" y="2"/>
                          <a:pt x="4" y="2"/>
                        </a:cubicBezTo>
                        <a:cubicBezTo>
                          <a:pt x="5" y="2"/>
                          <a:pt x="6" y="2"/>
                          <a:pt x="6" y="3"/>
                        </a:cubicBezTo>
                        <a:cubicBezTo>
                          <a:pt x="6" y="3"/>
                          <a:pt x="5" y="3"/>
                          <a:pt x="5" y="3"/>
                        </a:cubicBezTo>
                        <a:cubicBezTo>
                          <a:pt x="6" y="3"/>
                          <a:pt x="5" y="3"/>
                          <a:pt x="5" y="4"/>
                        </a:cubicBezTo>
                        <a:cubicBezTo>
                          <a:pt x="6" y="4"/>
                          <a:pt x="7" y="4"/>
                          <a:pt x="7" y="4"/>
                        </a:cubicBezTo>
                        <a:cubicBezTo>
                          <a:pt x="8" y="5"/>
                          <a:pt x="8" y="5"/>
                          <a:pt x="9" y="4"/>
                        </a:cubicBezTo>
                        <a:cubicBezTo>
                          <a:pt x="9" y="5"/>
                          <a:pt x="10" y="5"/>
                          <a:pt x="10" y="6"/>
                        </a:cubicBezTo>
                        <a:cubicBezTo>
                          <a:pt x="10" y="6"/>
                          <a:pt x="10" y="6"/>
                          <a:pt x="11" y="6"/>
                        </a:cubicBezTo>
                        <a:cubicBezTo>
                          <a:pt x="11" y="6"/>
                          <a:pt x="10" y="6"/>
                          <a:pt x="11" y="6"/>
                        </a:cubicBezTo>
                        <a:cubicBezTo>
                          <a:pt x="13" y="6"/>
                          <a:pt x="12" y="7"/>
                          <a:pt x="12" y="7"/>
                        </a:cubicBezTo>
                        <a:cubicBezTo>
                          <a:pt x="12" y="7"/>
                          <a:pt x="13" y="7"/>
                          <a:pt x="13" y="8"/>
                        </a:cubicBezTo>
                        <a:cubicBezTo>
                          <a:pt x="13" y="8"/>
                          <a:pt x="14" y="9"/>
                          <a:pt x="14" y="9"/>
                        </a:cubicBezTo>
                        <a:cubicBezTo>
                          <a:pt x="14" y="9"/>
                          <a:pt x="15" y="9"/>
                          <a:pt x="15" y="10"/>
                        </a:cubicBezTo>
                        <a:cubicBezTo>
                          <a:pt x="15" y="10"/>
                          <a:pt x="15" y="10"/>
                          <a:pt x="15" y="10"/>
                        </a:cubicBezTo>
                        <a:cubicBezTo>
                          <a:pt x="16" y="10"/>
                          <a:pt x="16" y="10"/>
                          <a:pt x="17" y="10"/>
                        </a:cubicBezTo>
                        <a:cubicBezTo>
                          <a:pt x="16" y="10"/>
                          <a:pt x="16" y="10"/>
                          <a:pt x="16" y="9"/>
                        </a:cubicBezTo>
                        <a:cubicBezTo>
                          <a:pt x="16" y="9"/>
                          <a:pt x="18" y="10"/>
                          <a:pt x="18" y="9"/>
                        </a:cubicBezTo>
                        <a:cubicBezTo>
                          <a:pt x="18" y="9"/>
                          <a:pt x="17" y="9"/>
                          <a:pt x="17"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6" name="Freeform 3548"/>
                  <p:cNvSpPr>
                    <a:spLocks/>
                  </p:cNvSpPr>
                  <p:nvPr/>
                </p:nvSpPr>
                <p:spPr bwMode="auto">
                  <a:xfrm>
                    <a:off x="3490913" y="5878513"/>
                    <a:ext cx="3175" cy="317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7" name="Freeform 3549"/>
                  <p:cNvSpPr>
                    <a:spLocks/>
                  </p:cNvSpPr>
                  <p:nvPr/>
                </p:nvSpPr>
                <p:spPr bwMode="auto">
                  <a:xfrm>
                    <a:off x="2660651" y="4211638"/>
                    <a:ext cx="311150" cy="266700"/>
                  </a:xfrm>
                  <a:custGeom>
                    <a:avLst/>
                    <a:gdLst>
                      <a:gd name="T0" fmla="*/ 103 w 109"/>
                      <a:gd name="T1" fmla="*/ 29 h 93"/>
                      <a:gd name="T2" fmla="*/ 99 w 109"/>
                      <a:gd name="T3" fmla="*/ 29 h 93"/>
                      <a:gd name="T4" fmla="*/ 102 w 109"/>
                      <a:gd name="T5" fmla="*/ 27 h 93"/>
                      <a:gd name="T6" fmla="*/ 102 w 109"/>
                      <a:gd name="T7" fmla="*/ 24 h 93"/>
                      <a:gd name="T8" fmla="*/ 101 w 109"/>
                      <a:gd name="T9" fmla="*/ 22 h 93"/>
                      <a:gd name="T10" fmla="*/ 94 w 109"/>
                      <a:gd name="T11" fmla="*/ 18 h 93"/>
                      <a:gd name="T12" fmla="*/ 89 w 109"/>
                      <a:gd name="T13" fmla="*/ 18 h 93"/>
                      <a:gd name="T14" fmla="*/ 85 w 109"/>
                      <a:gd name="T15" fmla="*/ 13 h 93"/>
                      <a:gd name="T16" fmla="*/ 86 w 109"/>
                      <a:gd name="T17" fmla="*/ 11 h 93"/>
                      <a:gd name="T18" fmla="*/ 78 w 109"/>
                      <a:gd name="T19" fmla="*/ 12 h 93"/>
                      <a:gd name="T20" fmla="*/ 73 w 109"/>
                      <a:gd name="T21" fmla="*/ 12 h 93"/>
                      <a:gd name="T22" fmla="*/ 78 w 109"/>
                      <a:gd name="T23" fmla="*/ 13 h 93"/>
                      <a:gd name="T24" fmla="*/ 72 w 109"/>
                      <a:gd name="T25" fmla="*/ 14 h 93"/>
                      <a:gd name="T26" fmla="*/ 70 w 109"/>
                      <a:gd name="T27" fmla="*/ 15 h 93"/>
                      <a:gd name="T28" fmla="*/ 64 w 109"/>
                      <a:gd name="T29" fmla="*/ 16 h 93"/>
                      <a:gd name="T30" fmla="*/ 58 w 109"/>
                      <a:gd name="T31" fmla="*/ 12 h 93"/>
                      <a:gd name="T32" fmla="*/ 52 w 109"/>
                      <a:gd name="T33" fmla="*/ 12 h 93"/>
                      <a:gd name="T34" fmla="*/ 44 w 109"/>
                      <a:gd name="T35" fmla="*/ 13 h 93"/>
                      <a:gd name="T36" fmla="*/ 41 w 109"/>
                      <a:gd name="T37" fmla="*/ 9 h 93"/>
                      <a:gd name="T38" fmla="*/ 34 w 109"/>
                      <a:gd name="T39" fmla="*/ 5 h 93"/>
                      <a:gd name="T40" fmla="*/ 28 w 109"/>
                      <a:gd name="T41" fmla="*/ 0 h 93"/>
                      <a:gd name="T42" fmla="*/ 29 w 109"/>
                      <a:gd name="T43" fmla="*/ 4 h 93"/>
                      <a:gd name="T44" fmla="*/ 25 w 109"/>
                      <a:gd name="T45" fmla="*/ 6 h 93"/>
                      <a:gd name="T46" fmla="*/ 20 w 109"/>
                      <a:gd name="T47" fmla="*/ 8 h 93"/>
                      <a:gd name="T48" fmla="*/ 15 w 109"/>
                      <a:gd name="T49" fmla="*/ 11 h 93"/>
                      <a:gd name="T50" fmla="*/ 16 w 109"/>
                      <a:gd name="T51" fmla="*/ 15 h 93"/>
                      <a:gd name="T52" fmla="*/ 16 w 109"/>
                      <a:gd name="T53" fmla="*/ 25 h 93"/>
                      <a:gd name="T54" fmla="*/ 14 w 109"/>
                      <a:gd name="T55" fmla="*/ 23 h 93"/>
                      <a:gd name="T56" fmla="*/ 12 w 109"/>
                      <a:gd name="T57" fmla="*/ 21 h 93"/>
                      <a:gd name="T58" fmla="*/ 14 w 109"/>
                      <a:gd name="T59" fmla="*/ 15 h 93"/>
                      <a:gd name="T60" fmla="*/ 14 w 109"/>
                      <a:gd name="T61" fmla="*/ 11 h 93"/>
                      <a:gd name="T62" fmla="*/ 12 w 109"/>
                      <a:gd name="T63" fmla="*/ 9 h 93"/>
                      <a:gd name="T64" fmla="*/ 14 w 109"/>
                      <a:gd name="T65" fmla="*/ 9 h 93"/>
                      <a:gd name="T66" fmla="*/ 15 w 109"/>
                      <a:gd name="T67" fmla="*/ 4 h 93"/>
                      <a:gd name="T68" fmla="*/ 6 w 109"/>
                      <a:gd name="T69" fmla="*/ 11 h 93"/>
                      <a:gd name="T70" fmla="*/ 2 w 109"/>
                      <a:gd name="T71" fmla="*/ 24 h 93"/>
                      <a:gd name="T72" fmla="*/ 9 w 109"/>
                      <a:gd name="T73" fmla="*/ 33 h 93"/>
                      <a:gd name="T74" fmla="*/ 11 w 109"/>
                      <a:gd name="T75" fmla="*/ 41 h 93"/>
                      <a:gd name="T76" fmla="*/ 24 w 109"/>
                      <a:gd name="T77" fmla="*/ 41 h 93"/>
                      <a:gd name="T78" fmla="*/ 40 w 109"/>
                      <a:gd name="T79" fmla="*/ 48 h 93"/>
                      <a:gd name="T80" fmla="*/ 48 w 109"/>
                      <a:gd name="T81" fmla="*/ 49 h 93"/>
                      <a:gd name="T82" fmla="*/ 45 w 109"/>
                      <a:gd name="T83" fmla="*/ 57 h 93"/>
                      <a:gd name="T84" fmla="*/ 47 w 109"/>
                      <a:gd name="T85" fmla="*/ 68 h 93"/>
                      <a:gd name="T86" fmla="*/ 47 w 109"/>
                      <a:gd name="T87" fmla="*/ 76 h 93"/>
                      <a:gd name="T88" fmla="*/ 53 w 109"/>
                      <a:gd name="T89" fmla="*/ 87 h 93"/>
                      <a:gd name="T90" fmla="*/ 61 w 109"/>
                      <a:gd name="T91" fmla="*/ 90 h 93"/>
                      <a:gd name="T92" fmla="*/ 69 w 109"/>
                      <a:gd name="T93" fmla="*/ 88 h 93"/>
                      <a:gd name="T94" fmla="*/ 80 w 109"/>
                      <a:gd name="T95" fmla="*/ 81 h 93"/>
                      <a:gd name="T96" fmla="*/ 75 w 109"/>
                      <a:gd name="T97" fmla="*/ 77 h 93"/>
                      <a:gd name="T98" fmla="*/ 73 w 109"/>
                      <a:gd name="T99" fmla="*/ 68 h 93"/>
                      <a:gd name="T100" fmla="*/ 75 w 109"/>
                      <a:gd name="T101" fmla="*/ 66 h 93"/>
                      <a:gd name="T102" fmla="*/ 84 w 109"/>
                      <a:gd name="T103" fmla="*/ 69 h 93"/>
                      <a:gd name="T104" fmla="*/ 90 w 109"/>
                      <a:gd name="T105" fmla="*/ 65 h 93"/>
                      <a:gd name="T106" fmla="*/ 97 w 109"/>
                      <a:gd name="T107" fmla="*/ 61 h 93"/>
                      <a:gd name="T108" fmla="*/ 101 w 109"/>
                      <a:gd name="T109" fmla="*/ 55 h 93"/>
                      <a:gd name="T110" fmla="*/ 99 w 109"/>
                      <a:gd name="T111" fmla="*/ 44 h 93"/>
                      <a:gd name="T112" fmla="*/ 105 w 109"/>
                      <a:gd name="T113" fmla="*/ 40 h 93"/>
                      <a:gd name="T114" fmla="*/ 107 w 109"/>
                      <a:gd name="T115" fmla="*/ 3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93">
                        <a:moveTo>
                          <a:pt x="109" y="30"/>
                        </a:moveTo>
                        <a:cubicBezTo>
                          <a:pt x="109" y="30"/>
                          <a:pt x="109" y="30"/>
                          <a:pt x="109" y="30"/>
                        </a:cubicBezTo>
                        <a:cubicBezTo>
                          <a:pt x="108" y="30"/>
                          <a:pt x="108" y="30"/>
                          <a:pt x="108" y="29"/>
                        </a:cubicBezTo>
                        <a:cubicBezTo>
                          <a:pt x="107" y="29"/>
                          <a:pt x="107" y="29"/>
                          <a:pt x="106" y="28"/>
                        </a:cubicBezTo>
                        <a:cubicBezTo>
                          <a:pt x="106" y="28"/>
                          <a:pt x="105" y="28"/>
                          <a:pt x="104" y="28"/>
                        </a:cubicBezTo>
                        <a:cubicBezTo>
                          <a:pt x="104" y="29"/>
                          <a:pt x="104" y="29"/>
                          <a:pt x="103" y="29"/>
                        </a:cubicBezTo>
                        <a:cubicBezTo>
                          <a:pt x="103" y="29"/>
                          <a:pt x="102" y="29"/>
                          <a:pt x="102" y="29"/>
                        </a:cubicBezTo>
                        <a:cubicBezTo>
                          <a:pt x="101" y="29"/>
                          <a:pt x="101" y="28"/>
                          <a:pt x="100" y="29"/>
                        </a:cubicBezTo>
                        <a:cubicBezTo>
                          <a:pt x="100" y="29"/>
                          <a:pt x="99" y="29"/>
                          <a:pt x="98" y="29"/>
                        </a:cubicBezTo>
                        <a:cubicBezTo>
                          <a:pt x="97" y="29"/>
                          <a:pt x="96" y="29"/>
                          <a:pt x="96" y="29"/>
                        </a:cubicBezTo>
                        <a:cubicBezTo>
                          <a:pt x="96" y="29"/>
                          <a:pt x="97" y="29"/>
                          <a:pt x="98" y="29"/>
                        </a:cubicBezTo>
                        <a:cubicBezTo>
                          <a:pt x="99" y="29"/>
                          <a:pt x="99" y="29"/>
                          <a:pt x="99" y="29"/>
                        </a:cubicBezTo>
                        <a:cubicBezTo>
                          <a:pt x="100" y="28"/>
                          <a:pt x="100" y="28"/>
                          <a:pt x="100" y="28"/>
                        </a:cubicBezTo>
                        <a:cubicBezTo>
                          <a:pt x="100" y="28"/>
                          <a:pt x="100" y="28"/>
                          <a:pt x="101" y="28"/>
                        </a:cubicBezTo>
                        <a:cubicBezTo>
                          <a:pt x="101" y="28"/>
                          <a:pt x="103" y="28"/>
                          <a:pt x="103" y="28"/>
                        </a:cubicBezTo>
                        <a:cubicBezTo>
                          <a:pt x="103" y="28"/>
                          <a:pt x="102" y="28"/>
                          <a:pt x="102" y="28"/>
                        </a:cubicBezTo>
                        <a:cubicBezTo>
                          <a:pt x="102" y="27"/>
                          <a:pt x="102" y="27"/>
                          <a:pt x="102" y="27"/>
                        </a:cubicBezTo>
                        <a:cubicBezTo>
                          <a:pt x="102" y="27"/>
                          <a:pt x="102" y="27"/>
                          <a:pt x="102" y="27"/>
                        </a:cubicBezTo>
                        <a:cubicBezTo>
                          <a:pt x="102" y="26"/>
                          <a:pt x="101" y="27"/>
                          <a:pt x="101" y="26"/>
                        </a:cubicBezTo>
                        <a:cubicBezTo>
                          <a:pt x="101" y="26"/>
                          <a:pt x="101" y="26"/>
                          <a:pt x="101" y="26"/>
                        </a:cubicBezTo>
                        <a:cubicBezTo>
                          <a:pt x="101" y="25"/>
                          <a:pt x="101" y="25"/>
                          <a:pt x="101" y="25"/>
                        </a:cubicBezTo>
                        <a:cubicBezTo>
                          <a:pt x="101" y="25"/>
                          <a:pt x="102" y="25"/>
                          <a:pt x="102" y="25"/>
                        </a:cubicBezTo>
                        <a:cubicBezTo>
                          <a:pt x="101" y="24"/>
                          <a:pt x="102" y="25"/>
                          <a:pt x="102" y="24"/>
                        </a:cubicBezTo>
                        <a:cubicBezTo>
                          <a:pt x="102" y="24"/>
                          <a:pt x="102" y="24"/>
                          <a:pt x="102" y="24"/>
                        </a:cubicBezTo>
                        <a:cubicBezTo>
                          <a:pt x="101" y="24"/>
                          <a:pt x="102" y="24"/>
                          <a:pt x="102" y="23"/>
                        </a:cubicBezTo>
                        <a:cubicBezTo>
                          <a:pt x="101" y="23"/>
                          <a:pt x="101" y="24"/>
                          <a:pt x="101" y="24"/>
                        </a:cubicBezTo>
                        <a:cubicBezTo>
                          <a:pt x="100" y="24"/>
                          <a:pt x="100" y="24"/>
                          <a:pt x="99" y="24"/>
                        </a:cubicBezTo>
                        <a:cubicBezTo>
                          <a:pt x="100" y="23"/>
                          <a:pt x="100" y="23"/>
                          <a:pt x="100" y="23"/>
                        </a:cubicBezTo>
                        <a:cubicBezTo>
                          <a:pt x="101" y="23"/>
                          <a:pt x="101" y="23"/>
                          <a:pt x="101" y="23"/>
                        </a:cubicBezTo>
                        <a:cubicBezTo>
                          <a:pt x="101" y="23"/>
                          <a:pt x="101" y="23"/>
                          <a:pt x="101" y="22"/>
                        </a:cubicBezTo>
                        <a:cubicBezTo>
                          <a:pt x="101" y="22"/>
                          <a:pt x="101" y="22"/>
                          <a:pt x="101" y="22"/>
                        </a:cubicBezTo>
                        <a:cubicBezTo>
                          <a:pt x="100" y="21"/>
                          <a:pt x="100" y="21"/>
                          <a:pt x="100" y="21"/>
                        </a:cubicBezTo>
                        <a:cubicBezTo>
                          <a:pt x="100" y="21"/>
                          <a:pt x="99" y="21"/>
                          <a:pt x="99" y="21"/>
                        </a:cubicBezTo>
                        <a:cubicBezTo>
                          <a:pt x="98" y="21"/>
                          <a:pt x="98" y="20"/>
                          <a:pt x="98" y="20"/>
                        </a:cubicBezTo>
                        <a:cubicBezTo>
                          <a:pt x="97" y="20"/>
                          <a:pt x="97" y="19"/>
                          <a:pt x="96" y="19"/>
                        </a:cubicBezTo>
                        <a:cubicBezTo>
                          <a:pt x="95" y="19"/>
                          <a:pt x="95" y="18"/>
                          <a:pt x="94" y="18"/>
                        </a:cubicBezTo>
                        <a:cubicBezTo>
                          <a:pt x="94" y="18"/>
                          <a:pt x="96" y="19"/>
                          <a:pt x="94" y="19"/>
                        </a:cubicBezTo>
                        <a:cubicBezTo>
                          <a:pt x="91" y="19"/>
                          <a:pt x="92" y="17"/>
                          <a:pt x="90" y="17"/>
                        </a:cubicBezTo>
                        <a:cubicBezTo>
                          <a:pt x="90" y="17"/>
                          <a:pt x="90" y="17"/>
                          <a:pt x="89" y="17"/>
                        </a:cubicBezTo>
                        <a:cubicBezTo>
                          <a:pt x="89" y="17"/>
                          <a:pt x="89" y="17"/>
                          <a:pt x="89" y="17"/>
                        </a:cubicBezTo>
                        <a:cubicBezTo>
                          <a:pt x="89" y="17"/>
                          <a:pt x="89" y="17"/>
                          <a:pt x="89" y="17"/>
                        </a:cubicBezTo>
                        <a:cubicBezTo>
                          <a:pt x="89" y="17"/>
                          <a:pt x="89" y="18"/>
                          <a:pt x="89" y="18"/>
                        </a:cubicBezTo>
                        <a:cubicBezTo>
                          <a:pt x="88" y="18"/>
                          <a:pt x="88" y="18"/>
                          <a:pt x="88" y="18"/>
                        </a:cubicBezTo>
                        <a:cubicBezTo>
                          <a:pt x="88" y="18"/>
                          <a:pt x="89" y="17"/>
                          <a:pt x="88" y="17"/>
                        </a:cubicBezTo>
                        <a:cubicBezTo>
                          <a:pt x="88" y="17"/>
                          <a:pt x="88" y="17"/>
                          <a:pt x="88" y="17"/>
                        </a:cubicBezTo>
                        <a:cubicBezTo>
                          <a:pt x="88" y="16"/>
                          <a:pt x="88" y="16"/>
                          <a:pt x="88" y="16"/>
                        </a:cubicBezTo>
                        <a:cubicBezTo>
                          <a:pt x="87" y="15"/>
                          <a:pt x="87" y="15"/>
                          <a:pt x="86" y="15"/>
                        </a:cubicBezTo>
                        <a:cubicBezTo>
                          <a:pt x="86" y="14"/>
                          <a:pt x="85" y="13"/>
                          <a:pt x="85" y="13"/>
                        </a:cubicBezTo>
                        <a:cubicBezTo>
                          <a:pt x="87" y="13"/>
                          <a:pt x="88" y="14"/>
                          <a:pt x="89" y="13"/>
                        </a:cubicBezTo>
                        <a:cubicBezTo>
                          <a:pt x="90" y="12"/>
                          <a:pt x="89" y="12"/>
                          <a:pt x="90" y="12"/>
                        </a:cubicBezTo>
                        <a:cubicBezTo>
                          <a:pt x="91" y="12"/>
                          <a:pt x="91" y="12"/>
                          <a:pt x="92" y="12"/>
                        </a:cubicBezTo>
                        <a:cubicBezTo>
                          <a:pt x="92" y="12"/>
                          <a:pt x="92" y="12"/>
                          <a:pt x="93" y="11"/>
                        </a:cubicBezTo>
                        <a:cubicBezTo>
                          <a:pt x="91" y="11"/>
                          <a:pt x="91" y="12"/>
                          <a:pt x="89" y="12"/>
                        </a:cubicBezTo>
                        <a:cubicBezTo>
                          <a:pt x="89" y="11"/>
                          <a:pt x="87" y="12"/>
                          <a:pt x="86" y="11"/>
                        </a:cubicBezTo>
                        <a:cubicBezTo>
                          <a:pt x="86" y="11"/>
                          <a:pt x="86" y="11"/>
                          <a:pt x="85" y="11"/>
                        </a:cubicBezTo>
                        <a:cubicBezTo>
                          <a:pt x="84" y="11"/>
                          <a:pt x="84" y="11"/>
                          <a:pt x="83" y="11"/>
                        </a:cubicBezTo>
                        <a:cubicBezTo>
                          <a:pt x="82" y="11"/>
                          <a:pt x="82" y="11"/>
                          <a:pt x="81" y="12"/>
                        </a:cubicBezTo>
                        <a:cubicBezTo>
                          <a:pt x="81" y="12"/>
                          <a:pt x="80" y="12"/>
                          <a:pt x="80" y="12"/>
                        </a:cubicBezTo>
                        <a:cubicBezTo>
                          <a:pt x="80" y="12"/>
                          <a:pt x="80" y="12"/>
                          <a:pt x="79" y="12"/>
                        </a:cubicBezTo>
                        <a:cubicBezTo>
                          <a:pt x="79" y="12"/>
                          <a:pt x="78" y="12"/>
                          <a:pt x="78" y="12"/>
                        </a:cubicBezTo>
                        <a:cubicBezTo>
                          <a:pt x="78" y="12"/>
                          <a:pt x="77" y="11"/>
                          <a:pt x="77" y="11"/>
                        </a:cubicBezTo>
                        <a:cubicBezTo>
                          <a:pt x="77" y="11"/>
                          <a:pt x="77" y="12"/>
                          <a:pt x="77" y="12"/>
                        </a:cubicBezTo>
                        <a:cubicBezTo>
                          <a:pt x="76" y="12"/>
                          <a:pt x="76" y="12"/>
                          <a:pt x="75" y="12"/>
                        </a:cubicBezTo>
                        <a:cubicBezTo>
                          <a:pt x="75" y="12"/>
                          <a:pt x="75" y="12"/>
                          <a:pt x="75" y="12"/>
                        </a:cubicBezTo>
                        <a:cubicBezTo>
                          <a:pt x="75" y="12"/>
                          <a:pt x="74" y="12"/>
                          <a:pt x="74" y="12"/>
                        </a:cubicBezTo>
                        <a:cubicBezTo>
                          <a:pt x="74" y="12"/>
                          <a:pt x="73" y="12"/>
                          <a:pt x="73" y="12"/>
                        </a:cubicBezTo>
                        <a:cubicBezTo>
                          <a:pt x="73" y="12"/>
                          <a:pt x="73" y="12"/>
                          <a:pt x="73" y="12"/>
                        </a:cubicBezTo>
                        <a:cubicBezTo>
                          <a:pt x="73" y="12"/>
                          <a:pt x="73" y="13"/>
                          <a:pt x="74" y="13"/>
                        </a:cubicBezTo>
                        <a:cubicBezTo>
                          <a:pt x="74" y="13"/>
                          <a:pt x="74" y="13"/>
                          <a:pt x="74" y="13"/>
                        </a:cubicBezTo>
                        <a:cubicBezTo>
                          <a:pt x="75" y="13"/>
                          <a:pt x="75" y="12"/>
                          <a:pt x="76" y="13"/>
                        </a:cubicBezTo>
                        <a:cubicBezTo>
                          <a:pt x="77" y="13"/>
                          <a:pt x="77" y="13"/>
                          <a:pt x="77" y="13"/>
                        </a:cubicBezTo>
                        <a:cubicBezTo>
                          <a:pt x="77" y="13"/>
                          <a:pt x="77" y="13"/>
                          <a:pt x="78" y="13"/>
                        </a:cubicBezTo>
                        <a:cubicBezTo>
                          <a:pt x="77" y="14"/>
                          <a:pt x="77" y="14"/>
                          <a:pt x="77" y="13"/>
                        </a:cubicBezTo>
                        <a:cubicBezTo>
                          <a:pt x="76" y="13"/>
                          <a:pt x="76" y="14"/>
                          <a:pt x="76" y="14"/>
                        </a:cubicBezTo>
                        <a:cubicBezTo>
                          <a:pt x="75" y="14"/>
                          <a:pt x="75" y="13"/>
                          <a:pt x="75" y="13"/>
                        </a:cubicBezTo>
                        <a:cubicBezTo>
                          <a:pt x="74" y="13"/>
                          <a:pt x="74" y="13"/>
                          <a:pt x="74" y="14"/>
                        </a:cubicBezTo>
                        <a:cubicBezTo>
                          <a:pt x="74" y="14"/>
                          <a:pt x="74" y="14"/>
                          <a:pt x="73" y="14"/>
                        </a:cubicBezTo>
                        <a:cubicBezTo>
                          <a:pt x="73" y="14"/>
                          <a:pt x="72" y="14"/>
                          <a:pt x="72" y="14"/>
                        </a:cubicBezTo>
                        <a:cubicBezTo>
                          <a:pt x="72" y="14"/>
                          <a:pt x="71" y="14"/>
                          <a:pt x="72" y="14"/>
                        </a:cubicBezTo>
                        <a:cubicBezTo>
                          <a:pt x="72" y="14"/>
                          <a:pt x="72" y="15"/>
                          <a:pt x="72" y="15"/>
                        </a:cubicBezTo>
                        <a:cubicBezTo>
                          <a:pt x="72" y="15"/>
                          <a:pt x="72" y="15"/>
                          <a:pt x="72" y="15"/>
                        </a:cubicBezTo>
                        <a:cubicBezTo>
                          <a:pt x="71" y="15"/>
                          <a:pt x="71" y="15"/>
                          <a:pt x="71" y="15"/>
                        </a:cubicBezTo>
                        <a:cubicBezTo>
                          <a:pt x="70" y="15"/>
                          <a:pt x="69" y="15"/>
                          <a:pt x="69" y="15"/>
                        </a:cubicBezTo>
                        <a:cubicBezTo>
                          <a:pt x="70" y="15"/>
                          <a:pt x="70" y="15"/>
                          <a:pt x="70" y="15"/>
                        </a:cubicBezTo>
                        <a:cubicBezTo>
                          <a:pt x="70" y="15"/>
                          <a:pt x="70" y="15"/>
                          <a:pt x="70" y="15"/>
                        </a:cubicBezTo>
                        <a:cubicBezTo>
                          <a:pt x="70" y="15"/>
                          <a:pt x="70" y="16"/>
                          <a:pt x="69" y="16"/>
                        </a:cubicBezTo>
                        <a:cubicBezTo>
                          <a:pt x="69" y="16"/>
                          <a:pt x="68" y="16"/>
                          <a:pt x="68" y="16"/>
                        </a:cubicBezTo>
                        <a:cubicBezTo>
                          <a:pt x="68" y="16"/>
                          <a:pt x="67" y="17"/>
                          <a:pt x="67" y="16"/>
                        </a:cubicBezTo>
                        <a:cubicBezTo>
                          <a:pt x="66" y="16"/>
                          <a:pt x="66" y="16"/>
                          <a:pt x="65" y="16"/>
                        </a:cubicBezTo>
                        <a:cubicBezTo>
                          <a:pt x="65" y="16"/>
                          <a:pt x="64" y="16"/>
                          <a:pt x="64" y="16"/>
                        </a:cubicBezTo>
                        <a:cubicBezTo>
                          <a:pt x="63" y="15"/>
                          <a:pt x="62" y="15"/>
                          <a:pt x="61" y="15"/>
                        </a:cubicBezTo>
                        <a:cubicBezTo>
                          <a:pt x="60" y="14"/>
                          <a:pt x="60" y="14"/>
                          <a:pt x="60" y="14"/>
                        </a:cubicBezTo>
                        <a:cubicBezTo>
                          <a:pt x="60" y="14"/>
                          <a:pt x="59" y="14"/>
                          <a:pt x="59" y="14"/>
                        </a:cubicBezTo>
                        <a:cubicBezTo>
                          <a:pt x="59" y="14"/>
                          <a:pt x="59" y="13"/>
                          <a:pt x="59" y="13"/>
                        </a:cubicBezTo>
                        <a:cubicBezTo>
                          <a:pt x="59" y="13"/>
                          <a:pt x="60" y="13"/>
                          <a:pt x="59" y="13"/>
                        </a:cubicBezTo>
                        <a:cubicBezTo>
                          <a:pt x="59" y="13"/>
                          <a:pt x="59" y="12"/>
                          <a:pt x="58" y="12"/>
                        </a:cubicBezTo>
                        <a:cubicBezTo>
                          <a:pt x="58" y="12"/>
                          <a:pt x="58" y="12"/>
                          <a:pt x="58" y="12"/>
                        </a:cubicBezTo>
                        <a:cubicBezTo>
                          <a:pt x="57" y="12"/>
                          <a:pt x="57" y="12"/>
                          <a:pt x="57" y="12"/>
                        </a:cubicBezTo>
                        <a:cubicBezTo>
                          <a:pt x="57" y="12"/>
                          <a:pt x="56" y="12"/>
                          <a:pt x="55" y="12"/>
                        </a:cubicBezTo>
                        <a:cubicBezTo>
                          <a:pt x="54" y="12"/>
                          <a:pt x="54" y="12"/>
                          <a:pt x="53" y="12"/>
                        </a:cubicBezTo>
                        <a:cubicBezTo>
                          <a:pt x="53" y="12"/>
                          <a:pt x="53" y="12"/>
                          <a:pt x="52" y="12"/>
                        </a:cubicBezTo>
                        <a:cubicBezTo>
                          <a:pt x="52" y="12"/>
                          <a:pt x="52" y="12"/>
                          <a:pt x="52" y="12"/>
                        </a:cubicBezTo>
                        <a:cubicBezTo>
                          <a:pt x="51" y="12"/>
                          <a:pt x="51" y="12"/>
                          <a:pt x="51" y="12"/>
                        </a:cubicBezTo>
                        <a:cubicBezTo>
                          <a:pt x="51" y="12"/>
                          <a:pt x="51" y="13"/>
                          <a:pt x="50" y="13"/>
                        </a:cubicBezTo>
                        <a:cubicBezTo>
                          <a:pt x="50" y="13"/>
                          <a:pt x="49" y="13"/>
                          <a:pt x="48" y="13"/>
                        </a:cubicBezTo>
                        <a:cubicBezTo>
                          <a:pt x="47" y="13"/>
                          <a:pt x="47" y="13"/>
                          <a:pt x="46" y="13"/>
                        </a:cubicBezTo>
                        <a:cubicBezTo>
                          <a:pt x="46" y="13"/>
                          <a:pt x="46" y="13"/>
                          <a:pt x="45" y="13"/>
                        </a:cubicBezTo>
                        <a:cubicBezTo>
                          <a:pt x="45" y="13"/>
                          <a:pt x="44" y="14"/>
                          <a:pt x="44" y="13"/>
                        </a:cubicBezTo>
                        <a:cubicBezTo>
                          <a:pt x="44" y="13"/>
                          <a:pt x="44" y="13"/>
                          <a:pt x="44" y="13"/>
                        </a:cubicBezTo>
                        <a:cubicBezTo>
                          <a:pt x="43" y="13"/>
                          <a:pt x="43" y="14"/>
                          <a:pt x="42" y="13"/>
                        </a:cubicBezTo>
                        <a:cubicBezTo>
                          <a:pt x="42" y="12"/>
                          <a:pt x="41" y="12"/>
                          <a:pt x="41" y="12"/>
                        </a:cubicBezTo>
                        <a:cubicBezTo>
                          <a:pt x="41" y="11"/>
                          <a:pt x="41" y="11"/>
                          <a:pt x="41" y="11"/>
                        </a:cubicBezTo>
                        <a:cubicBezTo>
                          <a:pt x="42" y="11"/>
                          <a:pt x="42" y="10"/>
                          <a:pt x="42" y="10"/>
                        </a:cubicBezTo>
                        <a:cubicBezTo>
                          <a:pt x="42" y="10"/>
                          <a:pt x="42" y="10"/>
                          <a:pt x="41" y="9"/>
                        </a:cubicBezTo>
                        <a:cubicBezTo>
                          <a:pt x="41" y="8"/>
                          <a:pt x="41" y="8"/>
                          <a:pt x="40" y="7"/>
                        </a:cubicBezTo>
                        <a:cubicBezTo>
                          <a:pt x="39" y="7"/>
                          <a:pt x="39" y="6"/>
                          <a:pt x="39" y="6"/>
                        </a:cubicBezTo>
                        <a:cubicBezTo>
                          <a:pt x="38" y="6"/>
                          <a:pt x="38" y="6"/>
                          <a:pt x="37" y="6"/>
                        </a:cubicBezTo>
                        <a:cubicBezTo>
                          <a:pt x="37" y="5"/>
                          <a:pt x="37" y="5"/>
                          <a:pt x="36" y="5"/>
                        </a:cubicBezTo>
                        <a:cubicBezTo>
                          <a:pt x="35" y="6"/>
                          <a:pt x="35" y="6"/>
                          <a:pt x="35" y="5"/>
                        </a:cubicBezTo>
                        <a:cubicBezTo>
                          <a:pt x="35" y="5"/>
                          <a:pt x="34" y="5"/>
                          <a:pt x="34" y="5"/>
                        </a:cubicBezTo>
                        <a:cubicBezTo>
                          <a:pt x="33" y="5"/>
                          <a:pt x="33" y="5"/>
                          <a:pt x="33" y="5"/>
                        </a:cubicBezTo>
                        <a:cubicBezTo>
                          <a:pt x="32" y="5"/>
                          <a:pt x="32" y="5"/>
                          <a:pt x="32" y="5"/>
                        </a:cubicBezTo>
                        <a:cubicBezTo>
                          <a:pt x="31" y="5"/>
                          <a:pt x="31" y="6"/>
                          <a:pt x="30" y="5"/>
                        </a:cubicBezTo>
                        <a:cubicBezTo>
                          <a:pt x="30" y="5"/>
                          <a:pt x="30" y="4"/>
                          <a:pt x="30" y="4"/>
                        </a:cubicBezTo>
                        <a:cubicBezTo>
                          <a:pt x="29" y="3"/>
                          <a:pt x="29" y="2"/>
                          <a:pt x="29" y="2"/>
                        </a:cubicBezTo>
                        <a:cubicBezTo>
                          <a:pt x="29" y="1"/>
                          <a:pt x="29" y="0"/>
                          <a:pt x="28" y="0"/>
                        </a:cubicBezTo>
                        <a:cubicBezTo>
                          <a:pt x="27" y="0"/>
                          <a:pt x="27" y="0"/>
                          <a:pt x="27" y="0"/>
                        </a:cubicBezTo>
                        <a:cubicBezTo>
                          <a:pt x="26" y="0"/>
                          <a:pt x="26" y="0"/>
                          <a:pt x="26" y="0"/>
                        </a:cubicBezTo>
                        <a:cubicBezTo>
                          <a:pt x="26" y="1"/>
                          <a:pt x="25" y="2"/>
                          <a:pt x="25" y="2"/>
                        </a:cubicBezTo>
                        <a:cubicBezTo>
                          <a:pt x="25" y="2"/>
                          <a:pt x="26" y="3"/>
                          <a:pt x="26" y="3"/>
                        </a:cubicBezTo>
                        <a:cubicBezTo>
                          <a:pt x="26" y="4"/>
                          <a:pt x="26" y="4"/>
                          <a:pt x="26" y="4"/>
                        </a:cubicBezTo>
                        <a:cubicBezTo>
                          <a:pt x="28" y="4"/>
                          <a:pt x="28" y="4"/>
                          <a:pt x="29" y="4"/>
                        </a:cubicBezTo>
                        <a:cubicBezTo>
                          <a:pt x="29" y="4"/>
                          <a:pt x="30" y="5"/>
                          <a:pt x="30" y="5"/>
                        </a:cubicBezTo>
                        <a:cubicBezTo>
                          <a:pt x="29" y="5"/>
                          <a:pt x="30" y="6"/>
                          <a:pt x="29" y="6"/>
                        </a:cubicBezTo>
                        <a:cubicBezTo>
                          <a:pt x="28" y="6"/>
                          <a:pt x="28" y="5"/>
                          <a:pt x="27" y="5"/>
                        </a:cubicBezTo>
                        <a:cubicBezTo>
                          <a:pt x="26" y="5"/>
                          <a:pt x="28" y="5"/>
                          <a:pt x="27" y="6"/>
                        </a:cubicBezTo>
                        <a:cubicBezTo>
                          <a:pt x="27" y="6"/>
                          <a:pt x="26" y="6"/>
                          <a:pt x="26" y="6"/>
                        </a:cubicBezTo>
                        <a:cubicBezTo>
                          <a:pt x="26" y="7"/>
                          <a:pt x="25" y="6"/>
                          <a:pt x="25" y="6"/>
                        </a:cubicBezTo>
                        <a:cubicBezTo>
                          <a:pt x="25" y="7"/>
                          <a:pt x="25" y="7"/>
                          <a:pt x="24" y="7"/>
                        </a:cubicBezTo>
                        <a:cubicBezTo>
                          <a:pt x="24" y="7"/>
                          <a:pt x="24" y="7"/>
                          <a:pt x="23" y="7"/>
                        </a:cubicBezTo>
                        <a:cubicBezTo>
                          <a:pt x="22" y="7"/>
                          <a:pt x="22" y="7"/>
                          <a:pt x="22" y="7"/>
                        </a:cubicBezTo>
                        <a:cubicBezTo>
                          <a:pt x="22" y="7"/>
                          <a:pt x="22" y="7"/>
                          <a:pt x="22" y="7"/>
                        </a:cubicBezTo>
                        <a:cubicBezTo>
                          <a:pt x="22" y="7"/>
                          <a:pt x="21" y="7"/>
                          <a:pt x="21" y="8"/>
                        </a:cubicBezTo>
                        <a:cubicBezTo>
                          <a:pt x="21" y="8"/>
                          <a:pt x="20" y="8"/>
                          <a:pt x="20" y="8"/>
                        </a:cubicBezTo>
                        <a:cubicBezTo>
                          <a:pt x="19" y="9"/>
                          <a:pt x="20" y="8"/>
                          <a:pt x="19" y="9"/>
                        </a:cubicBezTo>
                        <a:cubicBezTo>
                          <a:pt x="19" y="9"/>
                          <a:pt x="19" y="9"/>
                          <a:pt x="19" y="9"/>
                        </a:cubicBezTo>
                        <a:cubicBezTo>
                          <a:pt x="19" y="9"/>
                          <a:pt x="18" y="9"/>
                          <a:pt x="18" y="9"/>
                        </a:cubicBezTo>
                        <a:cubicBezTo>
                          <a:pt x="18" y="9"/>
                          <a:pt x="17" y="9"/>
                          <a:pt x="16" y="9"/>
                        </a:cubicBezTo>
                        <a:cubicBezTo>
                          <a:pt x="15" y="10"/>
                          <a:pt x="16" y="10"/>
                          <a:pt x="17" y="11"/>
                        </a:cubicBezTo>
                        <a:cubicBezTo>
                          <a:pt x="17" y="11"/>
                          <a:pt x="15" y="11"/>
                          <a:pt x="15" y="11"/>
                        </a:cubicBezTo>
                        <a:cubicBezTo>
                          <a:pt x="15" y="11"/>
                          <a:pt x="15" y="11"/>
                          <a:pt x="15" y="11"/>
                        </a:cubicBezTo>
                        <a:cubicBezTo>
                          <a:pt x="15" y="12"/>
                          <a:pt x="15" y="12"/>
                          <a:pt x="15" y="12"/>
                        </a:cubicBezTo>
                        <a:cubicBezTo>
                          <a:pt x="15" y="13"/>
                          <a:pt x="15" y="13"/>
                          <a:pt x="16" y="13"/>
                        </a:cubicBezTo>
                        <a:cubicBezTo>
                          <a:pt x="16" y="14"/>
                          <a:pt x="16" y="14"/>
                          <a:pt x="16" y="14"/>
                        </a:cubicBezTo>
                        <a:cubicBezTo>
                          <a:pt x="16" y="14"/>
                          <a:pt x="16" y="14"/>
                          <a:pt x="16" y="14"/>
                        </a:cubicBezTo>
                        <a:cubicBezTo>
                          <a:pt x="16" y="14"/>
                          <a:pt x="16" y="14"/>
                          <a:pt x="16" y="15"/>
                        </a:cubicBezTo>
                        <a:cubicBezTo>
                          <a:pt x="17" y="15"/>
                          <a:pt x="17" y="16"/>
                          <a:pt x="17" y="16"/>
                        </a:cubicBezTo>
                        <a:cubicBezTo>
                          <a:pt x="18" y="16"/>
                          <a:pt x="17" y="17"/>
                          <a:pt x="18" y="17"/>
                        </a:cubicBezTo>
                        <a:cubicBezTo>
                          <a:pt x="18" y="18"/>
                          <a:pt x="19" y="18"/>
                          <a:pt x="19" y="18"/>
                        </a:cubicBezTo>
                        <a:cubicBezTo>
                          <a:pt x="19" y="20"/>
                          <a:pt x="19" y="21"/>
                          <a:pt x="19" y="22"/>
                        </a:cubicBezTo>
                        <a:cubicBezTo>
                          <a:pt x="19" y="23"/>
                          <a:pt x="18" y="24"/>
                          <a:pt x="17" y="24"/>
                        </a:cubicBezTo>
                        <a:cubicBezTo>
                          <a:pt x="17" y="24"/>
                          <a:pt x="16" y="25"/>
                          <a:pt x="16" y="25"/>
                        </a:cubicBezTo>
                        <a:cubicBezTo>
                          <a:pt x="15" y="25"/>
                          <a:pt x="16" y="24"/>
                          <a:pt x="15" y="24"/>
                        </a:cubicBezTo>
                        <a:cubicBezTo>
                          <a:pt x="15" y="24"/>
                          <a:pt x="15" y="25"/>
                          <a:pt x="14" y="24"/>
                        </a:cubicBezTo>
                        <a:cubicBezTo>
                          <a:pt x="14" y="24"/>
                          <a:pt x="14" y="25"/>
                          <a:pt x="14" y="24"/>
                        </a:cubicBezTo>
                        <a:cubicBezTo>
                          <a:pt x="14" y="24"/>
                          <a:pt x="14" y="24"/>
                          <a:pt x="14" y="24"/>
                        </a:cubicBezTo>
                        <a:cubicBezTo>
                          <a:pt x="14" y="23"/>
                          <a:pt x="14" y="23"/>
                          <a:pt x="14" y="23"/>
                        </a:cubicBezTo>
                        <a:cubicBezTo>
                          <a:pt x="14" y="23"/>
                          <a:pt x="14" y="23"/>
                          <a:pt x="14" y="23"/>
                        </a:cubicBezTo>
                        <a:cubicBezTo>
                          <a:pt x="15" y="23"/>
                          <a:pt x="15" y="23"/>
                          <a:pt x="15" y="22"/>
                        </a:cubicBezTo>
                        <a:cubicBezTo>
                          <a:pt x="15" y="22"/>
                          <a:pt x="15" y="22"/>
                          <a:pt x="14" y="22"/>
                        </a:cubicBezTo>
                        <a:cubicBezTo>
                          <a:pt x="14" y="22"/>
                          <a:pt x="14" y="22"/>
                          <a:pt x="14" y="21"/>
                        </a:cubicBezTo>
                        <a:cubicBezTo>
                          <a:pt x="14" y="21"/>
                          <a:pt x="13" y="21"/>
                          <a:pt x="13" y="22"/>
                        </a:cubicBezTo>
                        <a:cubicBezTo>
                          <a:pt x="13" y="21"/>
                          <a:pt x="13" y="21"/>
                          <a:pt x="13" y="21"/>
                        </a:cubicBezTo>
                        <a:cubicBezTo>
                          <a:pt x="13" y="20"/>
                          <a:pt x="12" y="20"/>
                          <a:pt x="12" y="21"/>
                        </a:cubicBezTo>
                        <a:cubicBezTo>
                          <a:pt x="12" y="20"/>
                          <a:pt x="12" y="20"/>
                          <a:pt x="12" y="20"/>
                        </a:cubicBezTo>
                        <a:cubicBezTo>
                          <a:pt x="11" y="19"/>
                          <a:pt x="11" y="19"/>
                          <a:pt x="11" y="19"/>
                        </a:cubicBezTo>
                        <a:cubicBezTo>
                          <a:pt x="11" y="18"/>
                          <a:pt x="12" y="18"/>
                          <a:pt x="12" y="18"/>
                        </a:cubicBezTo>
                        <a:cubicBezTo>
                          <a:pt x="12" y="17"/>
                          <a:pt x="11" y="17"/>
                          <a:pt x="12" y="17"/>
                        </a:cubicBezTo>
                        <a:cubicBezTo>
                          <a:pt x="12" y="16"/>
                          <a:pt x="13" y="16"/>
                          <a:pt x="13" y="16"/>
                        </a:cubicBezTo>
                        <a:cubicBezTo>
                          <a:pt x="13" y="15"/>
                          <a:pt x="13" y="15"/>
                          <a:pt x="14" y="15"/>
                        </a:cubicBezTo>
                        <a:cubicBezTo>
                          <a:pt x="14" y="14"/>
                          <a:pt x="14" y="14"/>
                          <a:pt x="14" y="14"/>
                        </a:cubicBezTo>
                        <a:cubicBezTo>
                          <a:pt x="15" y="14"/>
                          <a:pt x="15" y="13"/>
                          <a:pt x="15" y="13"/>
                        </a:cubicBezTo>
                        <a:cubicBezTo>
                          <a:pt x="15" y="13"/>
                          <a:pt x="15" y="12"/>
                          <a:pt x="15" y="12"/>
                        </a:cubicBezTo>
                        <a:cubicBezTo>
                          <a:pt x="15" y="12"/>
                          <a:pt x="15" y="12"/>
                          <a:pt x="15" y="12"/>
                        </a:cubicBezTo>
                        <a:cubicBezTo>
                          <a:pt x="15" y="12"/>
                          <a:pt x="15" y="12"/>
                          <a:pt x="15" y="12"/>
                        </a:cubicBezTo>
                        <a:cubicBezTo>
                          <a:pt x="15" y="11"/>
                          <a:pt x="14" y="11"/>
                          <a:pt x="14" y="11"/>
                        </a:cubicBezTo>
                        <a:cubicBezTo>
                          <a:pt x="14" y="11"/>
                          <a:pt x="14" y="11"/>
                          <a:pt x="14" y="11"/>
                        </a:cubicBezTo>
                        <a:cubicBezTo>
                          <a:pt x="14" y="10"/>
                          <a:pt x="14" y="9"/>
                          <a:pt x="14" y="9"/>
                        </a:cubicBezTo>
                        <a:cubicBezTo>
                          <a:pt x="13" y="9"/>
                          <a:pt x="13" y="9"/>
                          <a:pt x="13" y="9"/>
                        </a:cubicBezTo>
                        <a:cubicBezTo>
                          <a:pt x="13" y="9"/>
                          <a:pt x="13" y="9"/>
                          <a:pt x="13" y="9"/>
                        </a:cubicBezTo>
                        <a:cubicBezTo>
                          <a:pt x="13" y="9"/>
                          <a:pt x="13" y="9"/>
                          <a:pt x="13" y="9"/>
                        </a:cubicBezTo>
                        <a:cubicBezTo>
                          <a:pt x="13" y="9"/>
                          <a:pt x="13" y="9"/>
                          <a:pt x="12" y="9"/>
                        </a:cubicBezTo>
                        <a:cubicBezTo>
                          <a:pt x="12" y="9"/>
                          <a:pt x="12" y="9"/>
                          <a:pt x="12" y="8"/>
                        </a:cubicBezTo>
                        <a:cubicBezTo>
                          <a:pt x="12" y="8"/>
                          <a:pt x="12" y="8"/>
                          <a:pt x="12" y="8"/>
                        </a:cubicBezTo>
                        <a:cubicBezTo>
                          <a:pt x="12" y="8"/>
                          <a:pt x="12" y="8"/>
                          <a:pt x="12" y="7"/>
                        </a:cubicBezTo>
                        <a:cubicBezTo>
                          <a:pt x="12" y="7"/>
                          <a:pt x="12" y="7"/>
                          <a:pt x="12" y="7"/>
                        </a:cubicBezTo>
                        <a:cubicBezTo>
                          <a:pt x="12" y="8"/>
                          <a:pt x="13" y="9"/>
                          <a:pt x="13" y="9"/>
                        </a:cubicBezTo>
                        <a:cubicBezTo>
                          <a:pt x="13" y="9"/>
                          <a:pt x="14" y="9"/>
                          <a:pt x="14" y="9"/>
                        </a:cubicBezTo>
                        <a:cubicBezTo>
                          <a:pt x="14" y="9"/>
                          <a:pt x="15" y="9"/>
                          <a:pt x="15" y="9"/>
                        </a:cubicBezTo>
                        <a:cubicBezTo>
                          <a:pt x="15" y="9"/>
                          <a:pt x="14" y="9"/>
                          <a:pt x="13" y="7"/>
                        </a:cubicBezTo>
                        <a:cubicBezTo>
                          <a:pt x="12" y="6"/>
                          <a:pt x="12" y="5"/>
                          <a:pt x="12" y="4"/>
                        </a:cubicBezTo>
                        <a:cubicBezTo>
                          <a:pt x="12" y="4"/>
                          <a:pt x="13" y="4"/>
                          <a:pt x="14" y="4"/>
                        </a:cubicBezTo>
                        <a:cubicBezTo>
                          <a:pt x="14" y="4"/>
                          <a:pt x="14" y="4"/>
                          <a:pt x="14" y="4"/>
                        </a:cubicBezTo>
                        <a:cubicBezTo>
                          <a:pt x="14" y="4"/>
                          <a:pt x="15" y="4"/>
                          <a:pt x="15" y="4"/>
                        </a:cubicBezTo>
                        <a:cubicBezTo>
                          <a:pt x="16" y="4"/>
                          <a:pt x="17" y="3"/>
                          <a:pt x="17" y="3"/>
                        </a:cubicBezTo>
                        <a:cubicBezTo>
                          <a:pt x="17" y="3"/>
                          <a:pt x="17" y="3"/>
                          <a:pt x="17" y="3"/>
                        </a:cubicBezTo>
                        <a:cubicBezTo>
                          <a:pt x="15" y="3"/>
                          <a:pt x="13" y="4"/>
                          <a:pt x="12" y="4"/>
                        </a:cubicBezTo>
                        <a:cubicBezTo>
                          <a:pt x="12" y="4"/>
                          <a:pt x="10" y="7"/>
                          <a:pt x="10" y="8"/>
                        </a:cubicBezTo>
                        <a:cubicBezTo>
                          <a:pt x="10" y="9"/>
                          <a:pt x="8" y="7"/>
                          <a:pt x="8" y="9"/>
                        </a:cubicBezTo>
                        <a:cubicBezTo>
                          <a:pt x="7" y="10"/>
                          <a:pt x="6" y="10"/>
                          <a:pt x="6" y="11"/>
                        </a:cubicBezTo>
                        <a:cubicBezTo>
                          <a:pt x="5" y="13"/>
                          <a:pt x="4" y="13"/>
                          <a:pt x="4" y="15"/>
                        </a:cubicBezTo>
                        <a:cubicBezTo>
                          <a:pt x="4" y="17"/>
                          <a:pt x="4" y="16"/>
                          <a:pt x="4" y="18"/>
                        </a:cubicBezTo>
                        <a:cubicBezTo>
                          <a:pt x="4" y="19"/>
                          <a:pt x="3" y="20"/>
                          <a:pt x="2" y="21"/>
                        </a:cubicBezTo>
                        <a:cubicBezTo>
                          <a:pt x="2" y="21"/>
                          <a:pt x="1" y="22"/>
                          <a:pt x="1" y="23"/>
                        </a:cubicBezTo>
                        <a:cubicBezTo>
                          <a:pt x="1" y="23"/>
                          <a:pt x="0" y="23"/>
                          <a:pt x="0" y="24"/>
                        </a:cubicBezTo>
                        <a:cubicBezTo>
                          <a:pt x="0" y="24"/>
                          <a:pt x="1" y="24"/>
                          <a:pt x="2" y="24"/>
                        </a:cubicBezTo>
                        <a:cubicBezTo>
                          <a:pt x="3" y="23"/>
                          <a:pt x="3" y="23"/>
                          <a:pt x="4" y="23"/>
                        </a:cubicBezTo>
                        <a:cubicBezTo>
                          <a:pt x="4" y="24"/>
                          <a:pt x="3" y="25"/>
                          <a:pt x="4" y="24"/>
                        </a:cubicBezTo>
                        <a:cubicBezTo>
                          <a:pt x="5" y="24"/>
                          <a:pt x="5" y="24"/>
                          <a:pt x="5" y="25"/>
                        </a:cubicBezTo>
                        <a:cubicBezTo>
                          <a:pt x="5" y="26"/>
                          <a:pt x="6" y="27"/>
                          <a:pt x="6" y="29"/>
                        </a:cubicBezTo>
                        <a:cubicBezTo>
                          <a:pt x="7" y="30"/>
                          <a:pt x="8" y="30"/>
                          <a:pt x="8" y="31"/>
                        </a:cubicBezTo>
                        <a:cubicBezTo>
                          <a:pt x="8" y="32"/>
                          <a:pt x="9" y="32"/>
                          <a:pt x="9" y="33"/>
                        </a:cubicBezTo>
                        <a:cubicBezTo>
                          <a:pt x="9" y="33"/>
                          <a:pt x="8" y="32"/>
                          <a:pt x="8" y="33"/>
                        </a:cubicBezTo>
                        <a:cubicBezTo>
                          <a:pt x="7" y="34"/>
                          <a:pt x="8" y="34"/>
                          <a:pt x="7" y="35"/>
                        </a:cubicBezTo>
                        <a:cubicBezTo>
                          <a:pt x="7" y="36"/>
                          <a:pt x="8" y="37"/>
                          <a:pt x="7" y="37"/>
                        </a:cubicBezTo>
                        <a:cubicBezTo>
                          <a:pt x="7" y="38"/>
                          <a:pt x="8" y="38"/>
                          <a:pt x="9" y="38"/>
                        </a:cubicBezTo>
                        <a:cubicBezTo>
                          <a:pt x="10" y="38"/>
                          <a:pt x="10" y="39"/>
                          <a:pt x="10" y="39"/>
                        </a:cubicBezTo>
                        <a:cubicBezTo>
                          <a:pt x="10" y="40"/>
                          <a:pt x="10" y="41"/>
                          <a:pt x="11" y="41"/>
                        </a:cubicBezTo>
                        <a:cubicBezTo>
                          <a:pt x="13" y="41"/>
                          <a:pt x="13" y="41"/>
                          <a:pt x="14" y="41"/>
                        </a:cubicBezTo>
                        <a:cubicBezTo>
                          <a:pt x="15" y="41"/>
                          <a:pt x="14" y="41"/>
                          <a:pt x="16" y="41"/>
                        </a:cubicBezTo>
                        <a:cubicBezTo>
                          <a:pt x="17" y="41"/>
                          <a:pt x="16" y="42"/>
                          <a:pt x="18" y="41"/>
                        </a:cubicBezTo>
                        <a:cubicBezTo>
                          <a:pt x="20" y="41"/>
                          <a:pt x="19" y="41"/>
                          <a:pt x="20" y="40"/>
                        </a:cubicBezTo>
                        <a:cubicBezTo>
                          <a:pt x="22" y="40"/>
                          <a:pt x="22" y="41"/>
                          <a:pt x="22" y="41"/>
                        </a:cubicBezTo>
                        <a:cubicBezTo>
                          <a:pt x="23" y="41"/>
                          <a:pt x="23" y="41"/>
                          <a:pt x="24" y="41"/>
                        </a:cubicBezTo>
                        <a:cubicBezTo>
                          <a:pt x="25" y="42"/>
                          <a:pt x="25" y="41"/>
                          <a:pt x="26" y="42"/>
                        </a:cubicBezTo>
                        <a:cubicBezTo>
                          <a:pt x="27" y="43"/>
                          <a:pt x="31" y="47"/>
                          <a:pt x="31" y="48"/>
                        </a:cubicBezTo>
                        <a:cubicBezTo>
                          <a:pt x="32" y="49"/>
                          <a:pt x="32" y="47"/>
                          <a:pt x="33" y="48"/>
                        </a:cubicBezTo>
                        <a:cubicBezTo>
                          <a:pt x="33" y="49"/>
                          <a:pt x="34" y="47"/>
                          <a:pt x="35" y="48"/>
                        </a:cubicBezTo>
                        <a:cubicBezTo>
                          <a:pt x="36" y="48"/>
                          <a:pt x="36" y="48"/>
                          <a:pt x="37" y="48"/>
                        </a:cubicBezTo>
                        <a:cubicBezTo>
                          <a:pt x="38" y="48"/>
                          <a:pt x="39" y="47"/>
                          <a:pt x="40" y="48"/>
                        </a:cubicBezTo>
                        <a:cubicBezTo>
                          <a:pt x="41" y="48"/>
                          <a:pt x="41" y="47"/>
                          <a:pt x="41" y="48"/>
                        </a:cubicBezTo>
                        <a:cubicBezTo>
                          <a:pt x="42" y="48"/>
                          <a:pt x="42" y="47"/>
                          <a:pt x="43" y="48"/>
                        </a:cubicBezTo>
                        <a:cubicBezTo>
                          <a:pt x="44" y="48"/>
                          <a:pt x="44" y="47"/>
                          <a:pt x="45" y="47"/>
                        </a:cubicBezTo>
                        <a:cubicBezTo>
                          <a:pt x="46" y="47"/>
                          <a:pt x="47" y="47"/>
                          <a:pt x="48" y="47"/>
                        </a:cubicBezTo>
                        <a:cubicBezTo>
                          <a:pt x="48" y="48"/>
                          <a:pt x="48" y="48"/>
                          <a:pt x="48" y="48"/>
                        </a:cubicBezTo>
                        <a:cubicBezTo>
                          <a:pt x="49" y="48"/>
                          <a:pt x="47" y="48"/>
                          <a:pt x="48" y="49"/>
                        </a:cubicBezTo>
                        <a:cubicBezTo>
                          <a:pt x="49" y="50"/>
                          <a:pt x="48" y="50"/>
                          <a:pt x="48" y="50"/>
                        </a:cubicBezTo>
                        <a:cubicBezTo>
                          <a:pt x="47" y="51"/>
                          <a:pt x="46" y="52"/>
                          <a:pt x="46" y="52"/>
                        </a:cubicBezTo>
                        <a:cubicBezTo>
                          <a:pt x="46" y="53"/>
                          <a:pt x="47" y="53"/>
                          <a:pt x="47" y="54"/>
                        </a:cubicBezTo>
                        <a:cubicBezTo>
                          <a:pt x="47" y="54"/>
                          <a:pt x="46" y="55"/>
                          <a:pt x="45" y="55"/>
                        </a:cubicBezTo>
                        <a:cubicBezTo>
                          <a:pt x="44" y="55"/>
                          <a:pt x="44" y="56"/>
                          <a:pt x="45" y="56"/>
                        </a:cubicBezTo>
                        <a:cubicBezTo>
                          <a:pt x="45" y="56"/>
                          <a:pt x="45" y="56"/>
                          <a:pt x="45" y="57"/>
                        </a:cubicBezTo>
                        <a:cubicBezTo>
                          <a:pt x="45" y="57"/>
                          <a:pt x="45" y="57"/>
                          <a:pt x="45" y="58"/>
                        </a:cubicBezTo>
                        <a:cubicBezTo>
                          <a:pt x="45" y="58"/>
                          <a:pt x="45" y="59"/>
                          <a:pt x="45" y="59"/>
                        </a:cubicBezTo>
                        <a:cubicBezTo>
                          <a:pt x="45" y="61"/>
                          <a:pt x="44" y="62"/>
                          <a:pt x="44" y="62"/>
                        </a:cubicBezTo>
                        <a:cubicBezTo>
                          <a:pt x="45" y="63"/>
                          <a:pt x="44" y="64"/>
                          <a:pt x="45" y="65"/>
                        </a:cubicBezTo>
                        <a:cubicBezTo>
                          <a:pt x="46" y="66"/>
                          <a:pt x="45" y="66"/>
                          <a:pt x="46" y="67"/>
                        </a:cubicBezTo>
                        <a:cubicBezTo>
                          <a:pt x="46" y="68"/>
                          <a:pt x="46" y="68"/>
                          <a:pt x="47" y="68"/>
                        </a:cubicBezTo>
                        <a:cubicBezTo>
                          <a:pt x="47" y="68"/>
                          <a:pt x="48" y="68"/>
                          <a:pt x="48" y="69"/>
                        </a:cubicBezTo>
                        <a:cubicBezTo>
                          <a:pt x="48" y="71"/>
                          <a:pt x="49" y="70"/>
                          <a:pt x="49" y="70"/>
                        </a:cubicBezTo>
                        <a:cubicBezTo>
                          <a:pt x="49" y="71"/>
                          <a:pt x="48" y="71"/>
                          <a:pt x="48" y="72"/>
                        </a:cubicBezTo>
                        <a:cubicBezTo>
                          <a:pt x="47" y="72"/>
                          <a:pt x="46" y="73"/>
                          <a:pt x="45" y="74"/>
                        </a:cubicBezTo>
                        <a:cubicBezTo>
                          <a:pt x="44" y="74"/>
                          <a:pt x="44" y="74"/>
                          <a:pt x="44" y="75"/>
                        </a:cubicBezTo>
                        <a:cubicBezTo>
                          <a:pt x="45" y="77"/>
                          <a:pt x="47" y="74"/>
                          <a:pt x="47" y="76"/>
                        </a:cubicBezTo>
                        <a:cubicBezTo>
                          <a:pt x="48" y="77"/>
                          <a:pt x="49" y="76"/>
                          <a:pt x="49" y="77"/>
                        </a:cubicBezTo>
                        <a:cubicBezTo>
                          <a:pt x="50" y="79"/>
                          <a:pt x="51" y="78"/>
                          <a:pt x="51" y="79"/>
                        </a:cubicBezTo>
                        <a:cubicBezTo>
                          <a:pt x="51" y="79"/>
                          <a:pt x="50" y="79"/>
                          <a:pt x="51" y="80"/>
                        </a:cubicBezTo>
                        <a:cubicBezTo>
                          <a:pt x="51" y="81"/>
                          <a:pt x="52" y="81"/>
                          <a:pt x="52" y="81"/>
                        </a:cubicBezTo>
                        <a:cubicBezTo>
                          <a:pt x="51" y="83"/>
                          <a:pt x="53" y="82"/>
                          <a:pt x="53" y="84"/>
                        </a:cubicBezTo>
                        <a:cubicBezTo>
                          <a:pt x="52" y="87"/>
                          <a:pt x="53" y="86"/>
                          <a:pt x="53" y="87"/>
                        </a:cubicBezTo>
                        <a:cubicBezTo>
                          <a:pt x="53" y="87"/>
                          <a:pt x="53" y="87"/>
                          <a:pt x="53" y="88"/>
                        </a:cubicBezTo>
                        <a:cubicBezTo>
                          <a:pt x="54" y="88"/>
                          <a:pt x="54" y="89"/>
                          <a:pt x="55" y="89"/>
                        </a:cubicBezTo>
                        <a:cubicBezTo>
                          <a:pt x="55" y="90"/>
                          <a:pt x="57" y="92"/>
                          <a:pt x="58" y="92"/>
                        </a:cubicBezTo>
                        <a:cubicBezTo>
                          <a:pt x="58" y="92"/>
                          <a:pt x="58" y="92"/>
                          <a:pt x="58" y="91"/>
                        </a:cubicBezTo>
                        <a:cubicBezTo>
                          <a:pt x="59" y="91"/>
                          <a:pt x="59" y="92"/>
                          <a:pt x="59" y="92"/>
                        </a:cubicBezTo>
                        <a:cubicBezTo>
                          <a:pt x="60" y="92"/>
                          <a:pt x="59" y="91"/>
                          <a:pt x="61" y="90"/>
                        </a:cubicBezTo>
                        <a:cubicBezTo>
                          <a:pt x="62" y="90"/>
                          <a:pt x="62" y="89"/>
                          <a:pt x="63" y="90"/>
                        </a:cubicBezTo>
                        <a:cubicBezTo>
                          <a:pt x="64" y="91"/>
                          <a:pt x="62" y="92"/>
                          <a:pt x="63" y="92"/>
                        </a:cubicBezTo>
                        <a:cubicBezTo>
                          <a:pt x="65" y="93"/>
                          <a:pt x="64" y="90"/>
                          <a:pt x="65" y="90"/>
                        </a:cubicBezTo>
                        <a:cubicBezTo>
                          <a:pt x="67" y="90"/>
                          <a:pt x="66" y="89"/>
                          <a:pt x="67" y="89"/>
                        </a:cubicBezTo>
                        <a:cubicBezTo>
                          <a:pt x="68" y="89"/>
                          <a:pt x="67" y="88"/>
                          <a:pt x="68" y="88"/>
                        </a:cubicBezTo>
                        <a:cubicBezTo>
                          <a:pt x="68" y="88"/>
                          <a:pt x="68" y="87"/>
                          <a:pt x="69" y="88"/>
                        </a:cubicBezTo>
                        <a:cubicBezTo>
                          <a:pt x="70" y="88"/>
                          <a:pt x="71" y="86"/>
                          <a:pt x="72" y="86"/>
                        </a:cubicBezTo>
                        <a:cubicBezTo>
                          <a:pt x="73" y="86"/>
                          <a:pt x="72" y="87"/>
                          <a:pt x="72" y="87"/>
                        </a:cubicBezTo>
                        <a:cubicBezTo>
                          <a:pt x="73" y="87"/>
                          <a:pt x="73" y="86"/>
                          <a:pt x="75" y="85"/>
                        </a:cubicBezTo>
                        <a:cubicBezTo>
                          <a:pt x="76" y="84"/>
                          <a:pt x="74" y="83"/>
                          <a:pt x="75" y="82"/>
                        </a:cubicBezTo>
                        <a:cubicBezTo>
                          <a:pt x="76" y="81"/>
                          <a:pt x="76" y="82"/>
                          <a:pt x="78" y="81"/>
                        </a:cubicBezTo>
                        <a:cubicBezTo>
                          <a:pt x="79" y="81"/>
                          <a:pt x="79" y="81"/>
                          <a:pt x="80" y="81"/>
                        </a:cubicBezTo>
                        <a:cubicBezTo>
                          <a:pt x="81" y="80"/>
                          <a:pt x="81" y="79"/>
                          <a:pt x="81" y="79"/>
                        </a:cubicBezTo>
                        <a:cubicBezTo>
                          <a:pt x="81" y="78"/>
                          <a:pt x="81" y="78"/>
                          <a:pt x="80" y="78"/>
                        </a:cubicBezTo>
                        <a:cubicBezTo>
                          <a:pt x="80" y="78"/>
                          <a:pt x="79" y="78"/>
                          <a:pt x="79" y="78"/>
                        </a:cubicBezTo>
                        <a:cubicBezTo>
                          <a:pt x="78" y="78"/>
                          <a:pt x="78" y="78"/>
                          <a:pt x="77" y="78"/>
                        </a:cubicBezTo>
                        <a:cubicBezTo>
                          <a:pt x="77" y="79"/>
                          <a:pt x="76" y="78"/>
                          <a:pt x="76" y="78"/>
                        </a:cubicBezTo>
                        <a:cubicBezTo>
                          <a:pt x="75" y="78"/>
                          <a:pt x="75" y="78"/>
                          <a:pt x="75" y="77"/>
                        </a:cubicBezTo>
                        <a:cubicBezTo>
                          <a:pt x="75" y="77"/>
                          <a:pt x="75" y="77"/>
                          <a:pt x="75" y="76"/>
                        </a:cubicBezTo>
                        <a:cubicBezTo>
                          <a:pt x="75" y="76"/>
                          <a:pt x="75" y="74"/>
                          <a:pt x="74" y="74"/>
                        </a:cubicBezTo>
                        <a:cubicBezTo>
                          <a:pt x="74" y="73"/>
                          <a:pt x="74" y="73"/>
                          <a:pt x="74" y="73"/>
                        </a:cubicBezTo>
                        <a:cubicBezTo>
                          <a:pt x="73" y="72"/>
                          <a:pt x="74" y="72"/>
                          <a:pt x="73" y="71"/>
                        </a:cubicBezTo>
                        <a:cubicBezTo>
                          <a:pt x="73" y="70"/>
                          <a:pt x="73" y="70"/>
                          <a:pt x="74" y="70"/>
                        </a:cubicBezTo>
                        <a:cubicBezTo>
                          <a:pt x="74" y="69"/>
                          <a:pt x="74" y="69"/>
                          <a:pt x="73" y="68"/>
                        </a:cubicBezTo>
                        <a:cubicBezTo>
                          <a:pt x="72" y="67"/>
                          <a:pt x="72" y="68"/>
                          <a:pt x="71" y="67"/>
                        </a:cubicBezTo>
                        <a:cubicBezTo>
                          <a:pt x="70" y="66"/>
                          <a:pt x="70" y="66"/>
                          <a:pt x="70" y="65"/>
                        </a:cubicBezTo>
                        <a:cubicBezTo>
                          <a:pt x="69" y="64"/>
                          <a:pt x="69" y="64"/>
                          <a:pt x="69" y="63"/>
                        </a:cubicBezTo>
                        <a:cubicBezTo>
                          <a:pt x="69" y="63"/>
                          <a:pt x="70" y="63"/>
                          <a:pt x="70" y="64"/>
                        </a:cubicBezTo>
                        <a:cubicBezTo>
                          <a:pt x="70" y="65"/>
                          <a:pt x="71" y="65"/>
                          <a:pt x="72" y="64"/>
                        </a:cubicBezTo>
                        <a:cubicBezTo>
                          <a:pt x="73" y="64"/>
                          <a:pt x="75" y="65"/>
                          <a:pt x="75" y="66"/>
                        </a:cubicBezTo>
                        <a:cubicBezTo>
                          <a:pt x="75" y="67"/>
                          <a:pt x="76" y="66"/>
                          <a:pt x="76" y="66"/>
                        </a:cubicBezTo>
                        <a:cubicBezTo>
                          <a:pt x="77" y="66"/>
                          <a:pt x="77" y="66"/>
                          <a:pt x="77" y="66"/>
                        </a:cubicBezTo>
                        <a:cubicBezTo>
                          <a:pt x="77" y="66"/>
                          <a:pt x="78" y="66"/>
                          <a:pt x="78" y="66"/>
                        </a:cubicBezTo>
                        <a:cubicBezTo>
                          <a:pt x="79" y="66"/>
                          <a:pt x="78" y="67"/>
                          <a:pt x="79" y="67"/>
                        </a:cubicBezTo>
                        <a:cubicBezTo>
                          <a:pt x="80" y="67"/>
                          <a:pt x="79" y="66"/>
                          <a:pt x="81" y="66"/>
                        </a:cubicBezTo>
                        <a:cubicBezTo>
                          <a:pt x="81" y="66"/>
                          <a:pt x="82" y="67"/>
                          <a:pt x="84" y="69"/>
                        </a:cubicBezTo>
                        <a:cubicBezTo>
                          <a:pt x="84" y="70"/>
                          <a:pt x="86" y="68"/>
                          <a:pt x="86" y="68"/>
                        </a:cubicBezTo>
                        <a:cubicBezTo>
                          <a:pt x="86" y="67"/>
                          <a:pt x="85" y="67"/>
                          <a:pt x="85" y="66"/>
                        </a:cubicBezTo>
                        <a:cubicBezTo>
                          <a:pt x="85" y="65"/>
                          <a:pt x="85" y="65"/>
                          <a:pt x="86" y="65"/>
                        </a:cubicBezTo>
                        <a:cubicBezTo>
                          <a:pt x="86" y="65"/>
                          <a:pt x="88" y="65"/>
                          <a:pt x="87" y="65"/>
                        </a:cubicBezTo>
                        <a:cubicBezTo>
                          <a:pt x="87" y="64"/>
                          <a:pt x="88" y="65"/>
                          <a:pt x="88" y="64"/>
                        </a:cubicBezTo>
                        <a:cubicBezTo>
                          <a:pt x="88" y="64"/>
                          <a:pt x="88" y="64"/>
                          <a:pt x="90" y="65"/>
                        </a:cubicBezTo>
                        <a:cubicBezTo>
                          <a:pt x="90" y="65"/>
                          <a:pt x="90" y="65"/>
                          <a:pt x="90" y="65"/>
                        </a:cubicBezTo>
                        <a:cubicBezTo>
                          <a:pt x="91" y="65"/>
                          <a:pt x="90" y="64"/>
                          <a:pt x="92" y="64"/>
                        </a:cubicBezTo>
                        <a:cubicBezTo>
                          <a:pt x="93" y="65"/>
                          <a:pt x="93" y="63"/>
                          <a:pt x="94" y="63"/>
                        </a:cubicBezTo>
                        <a:cubicBezTo>
                          <a:pt x="95" y="63"/>
                          <a:pt x="96" y="64"/>
                          <a:pt x="95" y="63"/>
                        </a:cubicBezTo>
                        <a:cubicBezTo>
                          <a:pt x="95" y="62"/>
                          <a:pt x="97" y="62"/>
                          <a:pt x="97" y="62"/>
                        </a:cubicBezTo>
                        <a:cubicBezTo>
                          <a:pt x="98" y="62"/>
                          <a:pt x="97" y="62"/>
                          <a:pt x="97" y="61"/>
                        </a:cubicBezTo>
                        <a:cubicBezTo>
                          <a:pt x="98" y="61"/>
                          <a:pt x="98" y="62"/>
                          <a:pt x="99" y="62"/>
                        </a:cubicBezTo>
                        <a:cubicBezTo>
                          <a:pt x="99" y="62"/>
                          <a:pt x="100" y="62"/>
                          <a:pt x="100" y="60"/>
                        </a:cubicBezTo>
                        <a:cubicBezTo>
                          <a:pt x="101" y="59"/>
                          <a:pt x="101" y="60"/>
                          <a:pt x="103" y="58"/>
                        </a:cubicBezTo>
                        <a:cubicBezTo>
                          <a:pt x="104" y="58"/>
                          <a:pt x="103" y="56"/>
                          <a:pt x="102" y="56"/>
                        </a:cubicBezTo>
                        <a:cubicBezTo>
                          <a:pt x="102" y="56"/>
                          <a:pt x="102" y="56"/>
                          <a:pt x="102" y="56"/>
                        </a:cubicBezTo>
                        <a:cubicBezTo>
                          <a:pt x="102" y="56"/>
                          <a:pt x="102" y="56"/>
                          <a:pt x="101" y="55"/>
                        </a:cubicBezTo>
                        <a:cubicBezTo>
                          <a:pt x="101" y="55"/>
                          <a:pt x="98" y="51"/>
                          <a:pt x="97" y="50"/>
                        </a:cubicBezTo>
                        <a:cubicBezTo>
                          <a:pt x="97" y="50"/>
                          <a:pt x="97" y="50"/>
                          <a:pt x="97" y="50"/>
                        </a:cubicBezTo>
                        <a:cubicBezTo>
                          <a:pt x="96" y="50"/>
                          <a:pt x="97" y="50"/>
                          <a:pt x="97" y="49"/>
                        </a:cubicBezTo>
                        <a:cubicBezTo>
                          <a:pt x="98" y="48"/>
                          <a:pt x="98" y="48"/>
                          <a:pt x="99" y="48"/>
                        </a:cubicBezTo>
                        <a:cubicBezTo>
                          <a:pt x="99" y="47"/>
                          <a:pt x="98" y="47"/>
                          <a:pt x="98" y="46"/>
                        </a:cubicBezTo>
                        <a:cubicBezTo>
                          <a:pt x="99" y="45"/>
                          <a:pt x="97" y="45"/>
                          <a:pt x="99" y="44"/>
                        </a:cubicBezTo>
                        <a:cubicBezTo>
                          <a:pt x="99" y="43"/>
                          <a:pt x="100" y="44"/>
                          <a:pt x="100" y="43"/>
                        </a:cubicBezTo>
                        <a:cubicBezTo>
                          <a:pt x="100" y="42"/>
                          <a:pt x="102" y="44"/>
                          <a:pt x="102" y="43"/>
                        </a:cubicBezTo>
                        <a:cubicBezTo>
                          <a:pt x="103" y="42"/>
                          <a:pt x="103" y="43"/>
                          <a:pt x="104" y="42"/>
                        </a:cubicBezTo>
                        <a:cubicBezTo>
                          <a:pt x="105" y="41"/>
                          <a:pt x="105" y="42"/>
                          <a:pt x="105" y="42"/>
                        </a:cubicBezTo>
                        <a:cubicBezTo>
                          <a:pt x="105" y="42"/>
                          <a:pt x="105" y="41"/>
                          <a:pt x="105" y="41"/>
                        </a:cubicBezTo>
                        <a:cubicBezTo>
                          <a:pt x="106" y="41"/>
                          <a:pt x="105" y="40"/>
                          <a:pt x="105" y="40"/>
                        </a:cubicBezTo>
                        <a:cubicBezTo>
                          <a:pt x="103" y="39"/>
                          <a:pt x="104" y="41"/>
                          <a:pt x="103" y="40"/>
                        </a:cubicBezTo>
                        <a:cubicBezTo>
                          <a:pt x="103" y="40"/>
                          <a:pt x="102" y="39"/>
                          <a:pt x="103" y="39"/>
                        </a:cubicBezTo>
                        <a:cubicBezTo>
                          <a:pt x="103" y="39"/>
                          <a:pt x="103" y="38"/>
                          <a:pt x="102" y="38"/>
                        </a:cubicBezTo>
                        <a:cubicBezTo>
                          <a:pt x="102" y="37"/>
                          <a:pt x="102" y="37"/>
                          <a:pt x="103" y="36"/>
                        </a:cubicBezTo>
                        <a:cubicBezTo>
                          <a:pt x="103" y="36"/>
                          <a:pt x="103" y="34"/>
                          <a:pt x="104" y="35"/>
                        </a:cubicBezTo>
                        <a:cubicBezTo>
                          <a:pt x="105" y="35"/>
                          <a:pt x="105" y="34"/>
                          <a:pt x="107" y="33"/>
                        </a:cubicBezTo>
                        <a:cubicBezTo>
                          <a:pt x="108" y="32"/>
                          <a:pt x="108" y="33"/>
                          <a:pt x="108" y="32"/>
                        </a:cubicBezTo>
                        <a:cubicBezTo>
                          <a:pt x="108" y="31"/>
                          <a:pt x="109" y="32"/>
                          <a:pt x="109" y="31"/>
                        </a:cubicBezTo>
                        <a:cubicBezTo>
                          <a:pt x="109" y="31"/>
                          <a:pt x="109" y="30"/>
                          <a:pt x="109" y="3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8" name="Freeform 3550"/>
                  <p:cNvSpPr>
                    <a:spLocks/>
                  </p:cNvSpPr>
                  <p:nvPr/>
                </p:nvSpPr>
                <p:spPr bwMode="auto">
                  <a:xfrm>
                    <a:off x="2895601" y="4229100"/>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59" name="Freeform 3551"/>
                  <p:cNvSpPr>
                    <a:spLocks/>
                  </p:cNvSpPr>
                  <p:nvPr/>
                </p:nvSpPr>
                <p:spPr bwMode="auto">
                  <a:xfrm>
                    <a:off x="2736851" y="4200525"/>
                    <a:ext cx="6350" cy="4762"/>
                  </a:xfrm>
                  <a:custGeom>
                    <a:avLst/>
                    <a:gdLst>
                      <a:gd name="T0" fmla="*/ 1 w 2"/>
                      <a:gd name="T1" fmla="*/ 2 h 2"/>
                      <a:gd name="T2" fmla="*/ 2 w 2"/>
                      <a:gd name="T3" fmla="*/ 2 h 2"/>
                      <a:gd name="T4" fmla="*/ 2 w 2"/>
                      <a:gd name="T5" fmla="*/ 1 h 2"/>
                      <a:gd name="T6" fmla="*/ 1 w 2"/>
                      <a:gd name="T7" fmla="*/ 1 h 2"/>
                      <a:gd name="T8" fmla="*/ 0 w 2"/>
                      <a:gd name="T9" fmla="*/ 0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2" y="2"/>
                          <a:pt x="2" y="2"/>
                        </a:cubicBezTo>
                        <a:cubicBezTo>
                          <a:pt x="2" y="2"/>
                          <a:pt x="2" y="2"/>
                          <a:pt x="2" y="1"/>
                        </a:cubicBezTo>
                        <a:cubicBezTo>
                          <a:pt x="1" y="1"/>
                          <a:pt x="1" y="1"/>
                          <a:pt x="1" y="1"/>
                        </a:cubicBezTo>
                        <a:cubicBezTo>
                          <a:pt x="1" y="0"/>
                          <a:pt x="0" y="0"/>
                          <a:pt x="0" y="0"/>
                        </a:cubicBezTo>
                        <a:cubicBezTo>
                          <a:pt x="0" y="0"/>
                          <a:pt x="0" y="1"/>
                          <a:pt x="0" y="1"/>
                        </a:cubicBezTo>
                        <a:cubicBezTo>
                          <a:pt x="0"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0" name="Freeform 3552"/>
                  <p:cNvSpPr>
                    <a:spLocks/>
                  </p:cNvSpPr>
                  <p:nvPr/>
                </p:nvSpPr>
                <p:spPr bwMode="auto">
                  <a:xfrm>
                    <a:off x="2860676" y="4217988"/>
                    <a:ext cx="3175" cy="1587"/>
                  </a:xfrm>
                  <a:custGeom>
                    <a:avLst/>
                    <a:gdLst>
                      <a:gd name="T0" fmla="*/ 1 w 1"/>
                      <a:gd name="T1" fmla="*/ 1 h 1"/>
                      <a:gd name="T2" fmla="*/ 1 w 1"/>
                      <a:gd name="T3" fmla="*/ 0 h 1"/>
                      <a:gd name="T4" fmla="*/ 1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1" y="0"/>
                          <a:pt x="1" y="0"/>
                        </a:cubicBezTo>
                        <a:cubicBezTo>
                          <a:pt x="0"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1" name="Freeform 3553"/>
                  <p:cNvSpPr>
                    <a:spLocks/>
                  </p:cNvSpPr>
                  <p:nvPr/>
                </p:nvSpPr>
                <p:spPr bwMode="auto">
                  <a:xfrm>
                    <a:off x="2867026" y="4233863"/>
                    <a:ext cx="14288" cy="9525"/>
                  </a:xfrm>
                  <a:custGeom>
                    <a:avLst/>
                    <a:gdLst>
                      <a:gd name="T0" fmla="*/ 5 w 5"/>
                      <a:gd name="T1" fmla="*/ 2 h 3"/>
                      <a:gd name="T2" fmla="*/ 5 w 5"/>
                      <a:gd name="T3" fmla="*/ 1 h 3"/>
                      <a:gd name="T4" fmla="*/ 5 w 5"/>
                      <a:gd name="T5" fmla="*/ 0 h 3"/>
                      <a:gd name="T6" fmla="*/ 4 w 5"/>
                      <a:gd name="T7" fmla="*/ 0 h 3"/>
                      <a:gd name="T8" fmla="*/ 4 w 5"/>
                      <a:gd name="T9" fmla="*/ 0 h 3"/>
                      <a:gd name="T10" fmla="*/ 3 w 5"/>
                      <a:gd name="T11" fmla="*/ 1 h 3"/>
                      <a:gd name="T12" fmla="*/ 3 w 5"/>
                      <a:gd name="T13" fmla="*/ 1 h 3"/>
                      <a:gd name="T14" fmla="*/ 2 w 5"/>
                      <a:gd name="T15" fmla="*/ 1 h 3"/>
                      <a:gd name="T16" fmla="*/ 2 w 5"/>
                      <a:gd name="T17" fmla="*/ 0 h 3"/>
                      <a:gd name="T18" fmla="*/ 2 w 5"/>
                      <a:gd name="T19" fmla="*/ 1 h 3"/>
                      <a:gd name="T20" fmla="*/ 1 w 5"/>
                      <a:gd name="T21" fmla="*/ 1 h 3"/>
                      <a:gd name="T22" fmla="*/ 1 w 5"/>
                      <a:gd name="T23" fmla="*/ 1 h 3"/>
                      <a:gd name="T24" fmla="*/ 0 w 5"/>
                      <a:gd name="T25" fmla="*/ 1 h 3"/>
                      <a:gd name="T26" fmla="*/ 0 w 5"/>
                      <a:gd name="T27" fmla="*/ 1 h 3"/>
                      <a:gd name="T28" fmla="*/ 1 w 5"/>
                      <a:gd name="T29" fmla="*/ 2 h 3"/>
                      <a:gd name="T30" fmla="*/ 2 w 5"/>
                      <a:gd name="T31" fmla="*/ 2 h 3"/>
                      <a:gd name="T32" fmla="*/ 2 w 5"/>
                      <a:gd name="T33" fmla="*/ 2 h 3"/>
                      <a:gd name="T34" fmla="*/ 2 w 5"/>
                      <a:gd name="T35" fmla="*/ 2 h 3"/>
                      <a:gd name="T36" fmla="*/ 3 w 5"/>
                      <a:gd name="T37" fmla="*/ 2 h 3"/>
                      <a:gd name="T38" fmla="*/ 4 w 5"/>
                      <a:gd name="T39" fmla="*/ 2 h 3"/>
                      <a:gd name="T40" fmla="*/ 4 w 5"/>
                      <a:gd name="T41" fmla="*/ 2 h 3"/>
                      <a:gd name="T42" fmla="*/ 5 w 5"/>
                      <a:gd name="T4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3">
                        <a:moveTo>
                          <a:pt x="5" y="2"/>
                        </a:moveTo>
                        <a:cubicBezTo>
                          <a:pt x="5" y="2"/>
                          <a:pt x="5" y="1"/>
                          <a:pt x="5" y="1"/>
                        </a:cubicBezTo>
                        <a:cubicBezTo>
                          <a:pt x="5" y="1"/>
                          <a:pt x="5" y="0"/>
                          <a:pt x="5" y="0"/>
                        </a:cubicBezTo>
                        <a:cubicBezTo>
                          <a:pt x="5" y="0"/>
                          <a:pt x="5" y="0"/>
                          <a:pt x="4" y="0"/>
                        </a:cubicBezTo>
                        <a:cubicBezTo>
                          <a:pt x="4" y="0"/>
                          <a:pt x="4" y="0"/>
                          <a:pt x="4" y="0"/>
                        </a:cubicBezTo>
                        <a:cubicBezTo>
                          <a:pt x="4" y="0"/>
                          <a:pt x="4" y="0"/>
                          <a:pt x="3" y="1"/>
                        </a:cubicBezTo>
                        <a:cubicBezTo>
                          <a:pt x="3" y="1"/>
                          <a:pt x="3" y="1"/>
                          <a:pt x="3" y="1"/>
                        </a:cubicBezTo>
                        <a:cubicBezTo>
                          <a:pt x="3" y="1"/>
                          <a:pt x="2" y="1"/>
                          <a:pt x="2" y="1"/>
                        </a:cubicBezTo>
                        <a:cubicBezTo>
                          <a:pt x="2" y="1"/>
                          <a:pt x="2" y="0"/>
                          <a:pt x="2" y="0"/>
                        </a:cubicBezTo>
                        <a:cubicBezTo>
                          <a:pt x="1" y="0"/>
                          <a:pt x="2" y="1"/>
                          <a:pt x="2" y="1"/>
                        </a:cubicBezTo>
                        <a:cubicBezTo>
                          <a:pt x="2" y="1"/>
                          <a:pt x="1" y="1"/>
                          <a:pt x="1" y="1"/>
                        </a:cubicBezTo>
                        <a:cubicBezTo>
                          <a:pt x="1" y="1"/>
                          <a:pt x="1" y="1"/>
                          <a:pt x="1" y="1"/>
                        </a:cubicBezTo>
                        <a:cubicBezTo>
                          <a:pt x="0" y="1"/>
                          <a:pt x="0" y="1"/>
                          <a:pt x="0" y="1"/>
                        </a:cubicBezTo>
                        <a:cubicBezTo>
                          <a:pt x="0" y="1"/>
                          <a:pt x="0" y="1"/>
                          <a:pt x="0" y="1"/>
                        </a:cubicBezTo>
                        <a:cubicBezTo>
                          <a:pt x="0" y="2"/>
                          <a:pt x="1" y="2"/>
                          <a:pt x="1" y="2"/>
                        </a:cubicBezTo>
                        <a:cubicBezTo>
                          <a:pt x="1" y="2"/>
                          <a:pt x="1" y="2"/>
                          <a:pt x="2" y="2"/>
                        </a:cubicBezTo>
                        <a:cubicBezTo>
                          <a:pt x="2" y="2"/>
                          <a:pt x="2" y="2"/>
                          <a:pt x="2" y="2"/>
                        </a:cubicBezTo>
                        <a:cubicBezTo>
                          <a:pt x="2" y="1"/>
                          <a:pt x="2" y="2"/>
                          <a:pt x="2" y="2"/>
                        </a:cubicBezTo>
                        <a:cubicBezTo>
                          <a:pt x="3" y="2"/>
                          <a:pt x="3" y="2"/>
                          <a:pt x="3" y="2"/>
                        </a:cubicBezTo>
                        <a:cubicBezTo>
                          <a:pt x="3" y="3"/>
                          <a:pt x="4" y="2"/>
                          <a:pt x="4" y="2"/>
                        </a:cubicBezTo>
                        <a:cubicBezTo>
                          <a:pt x="4" y="2"/>
                          <a:pt x="4" y="2"/>
                          <a:pt x="4" y="2"/>
                        </a:cubicBezTo>
                        <a:cubicBezTo>
                          <a:pt x="5" y="2"/>
                          <a:pt x="5" y="2"/>
                          <a:pt x="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2" name="Freeform 3554"/>
                  <p:cNvSpPr>
                    <a:spLocks/>
                  </p:cNvSpPr>
                  <p:nvPr/>
                </p:nvSpPr>
                <p:spPr bwMode="auto">
                  <a:xfrm>
                    <a:off x="2874963" y="4243388"/>
                    <a:ext cx="3175" cy="0"/>
                  </a:xfrm>
                  <a:custGeom>
                    <a:avLst/>
                    <a:gdLst>
                      <a:gd name="T0" fmla="*/ 1 w 1"/>
                      <a:gd name="T1" fmla="*/ 0 w 1"/>
                      <a:gd name="T2" fmla="*/ 1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0" y="0"/>
                          <a:pt x="0" y="0"/>
                          <a:pt x="0" y="0"/>
                        </a:cubicBezTo>
                        <a:cubicBezTo>
                          <a:pt x="1" y="0"/>
                          <a:pt x="1"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3" name="Freeform 3555"/>
                  <p:cNvSpPr>
                    <a:spLocks/>
                  </p:cNvSpPr>
                  <p:nvPr/>
                </p:nvSpPr>
                <p:spPr bwMode="auto">
                  <a:xfrm>
                    <a:off x="2871788" y="4240213"/>
                    <a:ext cx="3175" cy="3175"/>
                  </a:xfrm>
                  <a:custGeom>
                    <a:avLst/>
                    <a:gdLst>
                      <a:gd name="T0" fmla="*/ 0 w 1"/>
                      <a:gd name="T1" fmla="*/ 0 h 1"/>
                      <a:gd name="T2" fmla="*/ 0 w 1"/>
                      <a:gd name="T3" fmla="*/ 1 h 1"/>
                      <a:gd name="T4" fmla="*/ 0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0" y="1"/>
                        </a:cubicBezTo>
                        <a:cubicBezTo>
                          <a:pt x="0" y="1"/>
                          <a:pt x="0" y="1"/>
                          <a:pt x="0" y="1"/>
                        </a:cubicBezTo>
                        <a:cubicBezTo>
                          <a:pt x="0" y="1"/>
                          <a:pt x="1" y="1"/>
                          <a:pt x="1" y="1"/>
                        </a:cubicBezTo>
                        <a:cubicBezTo>
                          <a:pt x="1" y="1"/>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4" name="Freeform 3556"/>
                  <p:cNvSpPr>
                    <a:spLocks/>
                  </p:cNvSpPr>
                  <p:nvPr/>
                </p:nvSpPr>
                <p:spPr bwMode="auto">
                  <a:xfrm>
                    <a:off x="2843213" y="4237038"/>
                    <a:ext cx="6350" cy="3175"/>
                  </a:xfrm>
                  <a:custGeom>
                    <a:avLst/>
                    <a:gdLst>
                      <a:gd name="T0" fmla="*/ 0 w 2"/>
                      <a:gd name="T1" fmla="*/ 1 h 1"/>
                      <a:gd name="T2" fmla="*/ 1 w 2"/>
                      <a:gd name="T3" fmla="*/ 1 h 1"/>
                      <a:gd name="T4" fmla="*/ 2 w 2"/>
                      <a:gd name="T5" fmla="*/ 1 h 1"/>
                      <a:gd name="T6" fmla="*/ 1 w 2"/>
                      <a:gd name="T7" fmla="*/ 0 h 1"/>
                      <a:gd name="T8" fmla="*/ 0 w 2"/>
                      <a:gd name="T9" fmla="*/ 0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1"/>
                          <a:pt x="1" y="1"/>
                        </a:cubicBezTo>
                        <a:cubicBezTo>
                          <a:pt x="2" y="1"/>
                          <a:pt x="2" y="1"/>
                          <a:pt x="2" y="1"/>
                        </a:cubicBezTo>
                        <a:cubicBezTo>
                          <a:pt x="2" y="1"/>
                          <a:pt x="2" y="1"/>
                          <a:pt x="1" y="0"/>
                        </a:cubicBezTo>
                        <a:cubicBezTo>
                          <a:pt x="1" y="0"/>
                          <a:pt x="1"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5" name="Freeform 3557"/>
                  <p:cNvSpPr>
                    <a:spLocks/>
                  </p:cNvSpPr>
                  <p:nvPr/>
                </p:nvSpPr>
                <p:spPr bwMode="auto">
                  <a:xfrm>
                    <a:off x="2490788" y="5291138"/>
                    <a:ext cx="3175" cy="1587"/>
                  </a:xfrm>
                  <a:custGeom>
                    <a:avLst/>
                    <a:gdLst>
                      <a:gd name="T0" fmla="*/ 0 w 1"/>
                      <a:gd name="T1" fmla="*/ 0 h 1"/>
                      <a:gd name="T2" fmla="*/ 0 w 1"/>
                      <a:gd name="T3" fmla="*/ 0 h 1"/>
                      <a:gd name="T4" fmla="*/ 0 w 1"/>
                      <a:gd name="T5" fmla="*/ 1 h 1"/>
                      <a:gd name="T6" fmla="*/ 1 w 1"/>
                      <a:gd name="T7" fmla="*/ 1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1"/>
                          <a:pt x="0" y="1"/>
                          <a:pt x="0" y="1"/>
                        </a:cubicBezTo>
                        <a:cubicBezTo>
                          <a:pt x="1" y="1"/>
                          <a:pt x="1" y="1"/>
                          <a:pt x="1" y="1"/>
                        </a:cubicBezTo>
                        <a:cubicBezTo>
                          <a:pt x="1" y="1"/>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6" name="Freeform 3558"/>
                  <p:cNvSpPr>
                    <a:spLocks/>
                  </p:cNvSpPr>
                  <p:nvPr/>
                </p:nvSpPr>
                <p:spPr bwMode="auto">
                  <a:xfrm>
                    <a:off x="2806701" y="5892800"/>
                    <a:ext cx="4763" cy="6350"/>
                  </a:xfrm>
                  <a:custGeom>
                    <a:avLst/>
                    <a:gdLst>
                      <a:gd name="T0" fmla="*/ 2 w 2"/>
                      <a:gd name="T1" fmla="*/ 2 h 2"/>
                      <a:gd name="T2" fmla="*/ 2 w 2"/>
                      <a:gd name="T3" fmla="*/ 2 h 2"/>
                      <a:gd name="T4" fmla="*/ 2 w 2"/>
                      <a:gd name="T5" fmla="*/ 1 h 2"/>
                      <a:gd name="T6" fmla="*/ 2 w 2"/>
                      <a:gd name="T7" fmla="*/ 1 h 2"/>
                      <a:gd name="T8" fmla="*/ 1 w 2"/>
                      <a:gd name="T9" fmla="*/ 0 h 2"/>
                      <a:gd name="T10" fmla="*/ 1 w 2"/>
                      <a:gd name="T11" fmla="*/ 0 h 2"/>
                      <a:gd name="T12" fmla="*/ 0 w 2"/>
                      <a:gd name="T13" fmla="*/ 0 h 2"/>
                      <a:gd name="T14" fmla="*/ 0 w 2"/>
                      <a:gd name="T15" fmla="*/ 1 h 2"/>
                      <a:gd name="T16" fmla="*/ 1 w 2"/>
                      <a:gd name="T17" fmla="*/ 1 h 2"/>
                      <a:gd name="T18" fmla="*/ 2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2"/>
                        </a:moveTo>
                        <a:cubicBezTo>
                          <a:pt x="2" y="2"/>
                          <a:pt x="2" y="2"/>
                          <a:pt x="2" y="2"/>
                        </a:cubicBezTo>
                        <a:cubicBezTo>
                          <a:pt x="2" y="2"/>
                          <a:pt x="2" y="1"/>
                          <a:pt x="2" y="1"/>
                        </a:cubicBezTo>
                        <a:cubicBezTo>
                          <a:pt x="2" y="1"/>
                          <a:pt x="2" y="1"/>
                          <a:pt x="2" y="1"/>
                        </a:cubicBezTo>
                        <a:cubicBezTo>
                          <a:pt x="2" y="0"/>
                          <a:pt x="2" y="0"/>
                          <a:pt x="1" y="0"/>
                        </a:cubicBezTo>
                        <a:cubicBezTo>
                          <a:pt x="1" y="1"/>
                          <a:pt x="1" y="1"/>
                          <a:pt x="1" y="0"/>
                        </a:cubicBezTo>
                        <a:cubicBezTo>
                          <a:pt x="1" y="0"/>
                          <a:pt x="0" y="0"/>
                          <a:pt x="0" y="0"/>
                        </a:cubicBezTo>
                        <a:cubicBezTo>
                          <a:pt x="0" y="0"/>
                          <a:pt x="0" y="0"/>
                          <a:pt x="0" y="1"/>
                        </a:cubicBezTo>
                        <a:cubicBezTo>
                          <a:pt x="1" y="1"/>
                          <a:pt x="1" y="1"/>
                          <a:pt x="1" y="1"/>
                        </a:cubicBezTo>
                        <a:cubicBezTo>
                          <a:pt x="1" y="1"/>
                          <a:pt x="1" y="1"/>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7" name="Freeform 3559"/>
                  <p:cNvSpPr>
                    <a:spLocks/>
                  </p:cNvSpPr>
                  <p:nvPr/>
                </p:nvSpPr>
                <p:spPr bwMode="auto">
                  <a:xfrm>
                    <a:off x="2806701" y="5902325"/>
                    <a:ext cx="7938" cy="1587"/>
                  </a:xfrm>
                  <a:custGeom>
                    <a:avLst/>
                    <a:gdLst>
                      <a:gd name="T0" fmla="*/ 2 w 3"/>
                      <a:gd name="T1" fmla="*/ 1 h 1"/>
                      <a:gd name="T2" fmla="*/ 2 w 3"/>
                      <a:gd name="T3" fmla="*/ 0 h 1"/>
                      <a:gd name="T4" fmla="*/ 1 w 3"/>
                      <a:gd name="T5" fmla="*/ 0 h 1"/>
                      <a:gd name="T6" fmla="*/ 0 w 3"/>
                      <a:gd name="T7" fmla="*/ 0 h 1"/>
                      <a:gd name="T8" fmla="*/ 1 w 3"/>
                      <a:gd name="T9" fmla="*/ 1 h 1"/>
                      <a:gd name="T10" fmla="*/ 2 w 3"/>
                      <a:gd name="T11" fmla="*/ 1 h 1"/>
                      <a:gd name="T12" fmla="*/ 2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2" y="1"/>
                        </a:moveTo>
                        <a:cubicBezTo>
                          <a:pt x="2" y="0"/>
                          <a:pt x="2" y="0"/>
                          <a:pt x="2" y="0"/>
                        </a:cubicBezTo>
                        <a:cubicBezTo>
                          <a:pt x="2" y="0"/>
                          <a:pt x="1" y="0"/>
                          <a:pt x="1" y="0"/>
                        </a:cubicBezTo>
                        <a:cubicBezTo>
                          <a:pt x="1" y="0"/>
                          <a:pt x="0" y="0"/>
                          <a:pt x="0" y="0"/>
                        </a:cubicBezTo>
                        <a:cubicBezTo>
                          <a:pt x="0" y="0"/>
                          <a:pt x="0" y="1"/>
                          <a:pt x="1" y="1"/>
                        </a:cubicBezTo>
                        <a:cubicBezTo>
                          <a:pt x="1" y="1"/>
                          <a:pt x="2" y="1"/>
                          <a:pt x="2" y="1"/>
                        </a:cubicBezTo>
                        <a:cubicBezTo>
                          <a:pt x="3"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8" name="Freeform 3560"/>
                  <p:cNvSpPr>
                    <a:spLocks/>
                  </p:cNvSpPr>
                  <p:nvPr/>
                </p:nvSpPr>
                <p:spPr bwMode="auto">
                  <a:xfrm>
                    <a:off x="2814638" y="5899150"/>
                    <a:ext cx="7938" cy="4762"/>
                  </a:xfrm>
                  <a:custGeom>
                    <a:avLst/>
                    <a:gdLst>
                      <a:gd name="T0" fmla="*/ 2 w 3"/>
                      <a:gd name="T1" fmla="*/ 0 h 2"/>
                      <a:gd name="T2" fmla="*/ 1 w 3"/>
                      <a:gd name="T3" fmla="*/ 0 h 2"/>
                      <a:gd name="T4" fmla="*/ 1 w 3"/>
                      <a:gd name="T5" fmla="*/ 0 h 2"/>
                      <a:gd name="T6" fmla="*/ 0 w 3"/>
                      <a:gd name="T7" fmla="*/ 1 h 2"/>
                      <a:gd name="T8" fmla="*/ 1 w 3"/>
                      <a:gd name="T9" fmla="*/ 2 h 2"/>
                      <a:gd name="T10" fmla="*/ 2 w 3"/>
                      <a:gd name="T11" fmla="*/ 1 h 2"/>
                      <a:gd name="T12" fmla="*/ 2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2" y="0"/>
                          <a:pt x="2" y="0"/>
                          <a:pt x="1" y="0"/>
                        </a:cubicBezTo>
                        <a:cubicBezTo>
                          <a:pt x="1" y="0"/>
                          <a:pt x="1" y="0"/>
                          <a:pt x="1" y="0"/>
                        </a:cubicBezTo>
                        <a:cubicBezTo>
                          <a:pt x="0" y="1"/>
                          <a:pt x="0" y="1"/>
                          <a:pt x="0" y="1"/>
                        </a:cubicBezTo>
                        <a:cubicBezTo>
                          <a:pt x="0" y="1"/>
                          <a:pt x="1" y="2"/>
                          <a:pt x="1" y="2"/>
                        </a:cubicBezTo>
                        <a:cubicBezTo>
                          <a:pt x="1" y="2"/>
                          <a:pt x="1" y="1"/>
                          <a:pt x="2" y="1"/>
                        </a:cubicBezTo>
                        <a:cubicBezTo>
                          <a:pt x="2" y="1"/>
                          <a:pt x="2" y="1"/>
                          <a:pt x="2" y="1"/>
                        </a:cubicBezTo>
                        <a:cubicBezTo>
                          <a:pt x="3"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69" name="Freeform 3561"/>
                  <p:cNvSpPr>
                    <a:spLocks/>
                  </p:cNvSpPr>
                  <p:nvPr/>
                </p:nvSpPr>
                <p:spPr bwMode="auto">
                  <a:xfrm>
                    <a:off x="2533651" y="5287963"/>
                    <a:ext cx="6350" cy="3175"/>
                  </a:xfrm>
                  <a:custGeom>
                    <a:avLst/>
                    <a:gdLst>
                      <a:gd name="T0" fmla="*/ 1 w 2"/>
                      <a:gd name="T1" fmla="*/ 0 h 1"/>
                      <a:gd name="T2" fmla="*/ 1 w 2"/>
                      <a:gd name="T3" fmla="*/ 0 h 1"/>
                      <a:gd name="T4" fmla="*/ 0 w 2"/>
                      <a:gd name="T5" fmla="*/ 1 h 1"/>
                      <a:gd name="T6" fmla="*/ 0 w 2"/>
                      <a:gd name="T7" fmla="*/ 1 h 1"/>
                      <a:gd name="T8" fmla="*/ 1 w 2"/>
                      <a:gd name="T9" fmla="*/ 1 h 1"/>
                      <a:gd name="T10" fmla="*/ 1 w 2"/>
                      <a:gd name="T11" fmla="*/ 1 h 1"/>
                      <a:gd name="T12" fmla="*/ 2 w 2"/>
                      <a:gd name="T13" fmla="*/ 1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0"/>
                          <a:pt x="1" y="0"/>
                          <a:pt x="1" y="0"/>
                        </a:cubicBezTo>
                        <a:cubicBezTo>
                          <a:pt x="1" y="0"/>
                          <a:pt x="1" y="0"/>
                          <a:pt x="0" y="1"/>
                        </a:cubicBezTo>
                        <a:cubicBezTo>
                          <a:pt x="0" y="1"/>
                          <a:pt x="0" y="1"/>
                          <a:pt x="0" y="1"/>
                        </a:cubicBezTo>
                        <a:cubicBezTo>
                          <a:pt x="0" y="1"/>
                          <a:pt x="0" y="1"/>
                          <a:pt x="1" y="1"/>
                        </a:cubicBezTo>
                        <a:cubicBezTo>
                          <a:pt x="1" y="1"/>
                          <a:pt x="1" y="1"/>
                          <a:pt x="1" y="1"/>
                        </a:cubicBezTo>
                        <a:cubicBezTo>
                          <a:pt x="2" y="1"/>
                          <a:pt x="2"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0" name="Freeform 3562"/>
                  <p:cNvSpPr>
                    <a:spLocks/>
                  </p:cNvSpPr>
                  <p:nvPr/>
                </p:nvSpPr>
                <p:spPr bwMode="auto">
                  <a:xfrm>
                    <a:off x="2786063" y="5910263"/>
                    <a:ext cx="20638" cy="14287"/>
                  </a:xfrm>
                  <a:custGeom>
                    <a:avLst/>
                    <a:gdLst>
                      <a:gd name="T0" fmla="*/ 7 w 7"/>
                      <a:gd name="T1" fmla="*/ 3 h 5"/>
                      <a:gd name="T2" fmla="*/ 6 w 7"/>
                      <a:gd name="T3" fmla="*/ 2 h 5"/>
                      <a:gd name="T4" fmla="*/ 6 w 7"/>
                      <a:gd name="T5" fmla="*/ 2 h 5"/>
                      <a:gd name="T6" fmla="*/ 6 w 7"/>
                      <a:gd name="T7" fmla="*/ 2 h 5"/>
                      <a:gd name="T8" fmla="*/ 5 w 7"/>
                      <a:gd name="T9" fmla="*/ 2 h 5"/>
                      <a:gd name="T10" fmla="*/ 5 w 7"/>
                      <a:gd name="T11" fmla="*/ 1 h 5"/>
                      <a:gd name="T12" fmla="*/ 4 w 7"/>
                      <a:gd name="T13" fmla="*/ 0 h 5"/>
                      <a:gd name="T14" fmla="*/ 4 w 7"/>
                      <a:gd name="T15" fmla="*/ 1 h 5"/>
                      <a:gd name="T16" fmla="*/ 4 w 7"/>
                      <a:gd name="T17" fmla="*/ 2 h 5"/>
                      <a:gd name="T18" fmla="*/ 4 w 7"/>
                      <a:gd name="T19" fmla="*/ 2 h 5"/>
                      <a:gd name="T20" fmla="*/ 3 w 7"/>
                      <a:gd name="T21" fmla="*/ 1 h 5"/>
                      <a:gd name="T22" fmla="*/ 3 w 7"/>
                      <a:gd name="T23" fmla="*/ 1 h 5"/>
                      <a:gd name="T24" fmla="*/ 3 w 7"/>
                      <a:gd name="T25" fmla="*/ 0 h 5"/>
                      <a:gd name="T26" fmla="*/ 2 w 7"/>
                      <a:gd name="T27" fmla="*/ 0 h 5"/>
                      <a:gd name="T28" fmla="*/ 2 w 7"/>
                      <a:gd name="T29" fmla="*/ 0 h 5"/>
                      <a:gd name="T30" fmla="*/ 1 w 7"/>
                      <a:gd name="T31" fmla="*/ 1 h 5"/>
                      <a:gd name="T32" fmla="*/ 2 w 7"/>
                      <a:gd name="T33" fmla="*/ 1 h 5"/>
                      <a:gd name="T34" fmla="*/ 3 w 7"/>
                      <a:gd name="T35" fmla="*/ 2 h 5"/>
                      <a:gd name="T36" fmla="*/ 3 w 7"/>
                      <a:gd name="T37" fmla="*/ 3 h 5"/>
                      <a:gd name="T38" fmla="*/ 1 w 7"/>
                      <a:gd name="T39" fmla="*/ 3 h 5"/>
                      <a:gd name="T40" fmla="*/ 0 w 7"/>
                      <a:gd name="T41" fmla="*/ 4 h 5"/>
                      <a:gd name="T42" fmla="*/ 1 w 7"/>
                      <a:gd name="T43" fmla="*/ 4 h 5"/>
                      <a:gd name="T44" fmla="*/ 2 w 7"/>
                      <a:gd name="T45" fmla="*/ 4 h 5"/>
                      <a:gd name="T46" fmla="*/ 3 w 7"/>
                      <a:gd name="T47" fmla="*/ 4 h 5"/>
                      <a:gd name="T48" fmla="*/ 4 w 7"/>
                      <a:gd name="T49" fmla="*/ 3 h 5"/>
                      <a:gd name="T50" fmla="*/ 4 w 7"/>
                      <a:gd name="T51" fmla="*/ 4 h 5"/>
                      <a:gd name="T52" fmla="*/ 5 w 7"/>
                      <a:gd name="T53" fmla="*/ 4 h 5"/>
                      <a:gd name="T54" fmla="*/ 5 w 7"/>
                      <a:gd name="T55" fmla="*/ 4 h 5"/>
                      <a:gd name="T56" fmla="*/ 6 w 7"/>
                      <a:gd name="T57" fmla="*/ 4 h 5"/>
                      <a:gd name="T58" fmla="*/ 7 w 7"/>
                      <a:gd name="T59" fmla="*/ 4 h 5"/>
                      <a:gd name="T60" fmla="*/ 7 w 7"/>
                      <a:gd name="T6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5">
                        <a:moveTo>
                          <a:pt x="7" y="3"/>
                        </a:moveTo>
                        <a:cubicBezTo>
                          <a:pt x="7" y="3"/>
                          <a:pt x="6" y="3"/>
                          <a:pt x="6" y="2"/>
                        </a:cubicBezTo>
                        <a:cubicBezTo>
                          <a:pt x="6" y="2"/>
                          <a:pt x="6" y="2"/>
                          <a:pt x="6" y="2"/>
                        </a:cubicBezTo>
                        <a:cubicBezTo>
                          <a:pt x="6" y="2"/>
                          <a:pt x="6" y="2"/>
                          <a:pt x="6" y="2"/>
                        </a:cubicBezTo>
                        <a:cubicBezTo>
                          <a:pt x="5" y="2"/>
                          <a:pt x="5" y="2"/>
                          <a:pt x="5" y="2"/>
                        </a:cubicBezTo>
                        <a:cubicBezTo>
                          <a:pt x="5" y="1"/>
                          <a:pt x="5" y="1"/>
                          <a:pt x="5" y="1"/>
                        </a:cubicBezTo>
                        <a:cubicBezTo>
                          <a:pt x="4" y="0"/>
                          <a:pt x="4" y="0"/>
                          <a:pt x="4" y="0"/>
                        </a:cubicBezTo>
                        <a:cubicBezTo>
                          <a:pt x="4" y="1"/>
                          <a:pt x="4" y="1"/>
                          <a:pt x="4" y="1"/>
                        </a:cubicBezTo>
                        <a:cubicBezTo>
                          <a:pt x="4" y="1"/>
                          <a:pt x="5" y="2"/>
                          <a:pt x="4" y="2"/>
                        </a:cubicBezTo>
                        <a:cubicBezTo>
                          <a:pt x="4" y="1"/>
                          <a:pt x="4" y="2"/>
                          <a:pt x="4" y="2"/>
                        </a:cubicBezTo>
                        <a:cubicBezTo>
                          <a:pt x="4" y="1"/>
                          <a:pt x="4" y="1"/>
                          <a:pt x="3" y="1"/>
                        </a:cubicBezTo>
                        <a:cubicBezTo>
                          <a:pt x="3" y="1"/>
                          <a:pt x="3" y="1"/>
                          <a:pt x="3" y="1"/>
                        </a:cubicBezTo>
                        <a:cubicBezTo>
                          <a:pt x="3" y="0"/>
                          <a:pt x="3" y="0"/>
                          <a:pt x="3" y="0"/>
                        </a:cubicBezTo>
                        <a:cubicBezTo>
                          <a:pt x="3" y="0"/>
                          <a:pt x="2" y="0"/>
                          <a:pt x="2" y="0"/>
                        </a:cubicBezTo>
                        <a:cubicBezTo>
                          <a:pt x="2" y="0"/>
                          <a:pt x="2" y="0"/>
                          <a:pt x="2" y="0"/>
                        </a:cubicBezTo>
                        <a:cubicBezTo>
                          <a:pt x="2" y="1"/>
                          <a:pt x="1" y="0"/>
                          <a:pt x="1" y="1"/>
                        </a:cubicBezTo>
                        <a:cubicBezTo>
                          <a:pt x="1" y="1"/>
                          <a:pt x="2" y="1"/>
                          <a:pt x="2" y="1"/>
                        </a:cubicBezTo>
                        <a:cubicBezTo>
                          <a:pt x="2" y="2"/>
                          <a:pt x="2" y="2"/>
                          <a:pt x="3" y="2"/>
                        </a:cubicBezTo>
                        <a:cubicBezTo>
                          <a:pt x="3" y="2"/>
                          <a:pt x="3" y="2"/>
                          <a:pt x="3" y="3"/>
                        </a:cubicBezTo>
                        <a:cubicBezTo>
                          <a:pt x="3" y="3"/>
                          <a:pt x="2" y="3"/>
                          <a:pt x="1" y="3"/>
                        </a:cubicBezTo>
                        <a:cubicBezTo>
                          <a:pt x="0" y="3"/>
                          <a:pt x="0" y="3"/>
                          <a:pt x="0" y="4"/>
                        </a:cubicBezTo>
                        <a:cubicBezTo>
                          <a:pt x="0" y="4"/>
                          <a:pt x="1" y="4"/>
                          <a:pt x="1" y="4"/>
                        </a:cubicBezTo>
                        <a:cubicBezTo>
                          <a:pt x="2" y="4"/>
                          <a:pt x="2" y="4"/>
                          <a:pt x="2" y="4"/>
                        </a:cubicBezTo>
                        <a:cubicBezTo>
                          <a:pt x="3" y="5"/>
                          <a:pt x="3" y="4"/>
                          <a:pt x="3" y="4"/>
                        </a:cubicBezTo>
                        <a:cubicBezTo>
                          <a:pt x="4" y="4"/>
                          <a:pt x="4" y="3"/>
                          <a:pt x="4" y="3"/>
                        </a:cubicBezTo>
                        <a:cubicBezTo>
                          <a:pt x="4" y="3"/>
                          <a:pt x="4" y="4"/>
                          <a:pt x="4" y="4"/>
                        </a:cubicBezTo>
                        <a:cubicBezTo>
                          <a:pt x="4" y="4"/>
                          <a:pt x="4" y="4"/>
                          <a:pt x="5" y="4"/>
                        </a:cubicBezTo>
                        <a:cubicBezTo>
                          <a:pt x="5" y="4"/>
                          <a:pt x="5" y="4"/>
                          <a:pt x="5" y="4"/>
                        </a:cubicBezTo>
                        <a:cubicBezTo>
                          <a:pt x="5" y="4"/>
                          <a:pt x="6" y="4"/>
                          <a:pt x="6" y="4"/>
                        </a:cubicBezTo>
                        <a:cubicBezTo>
                          <a:pt x="6" y="4"/>
                          <a:pt x="7" y="4"/>
                          <a:pt x="7" y="4"/>
                        </a:cubicBezTo>
                        <a:cubicBezTo>
                          <a:pt x="7" y="4"/>
                          <a:pt x="7" y="3"/>
                          <a:pt x="7"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1" name="Freeform 3563"/>
                  <p:cNvSpPr>
                    <a:spLocks/>
                  </p:cNvSpPr>
                  <p:nvPr/>
                </p:nvSpPr>
                <p:spPr bwMode="auto">
                  <a:xfrm>
                    <a:off x="2757488" y="5903913"/>
                    <a:ext cx="6350" cy="3175"/>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0"/>
                        </a:cubicBezTo>
                        <a:cubicBezTo>
                          <a:pt x="0" y="0"/>
                          <a:pt x="1" y="1"/>
                          <a:pt x="1" y="1"/>
                        </a:cubicBezTo>
                        <a:cubicBezTo>
                          <a:pt x="1" y="1"/>
                          <a:pt x="1" y="1"/>
                          <a:pt x="2"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2" name="Freeform 3564"/>
                  <p:cNvSpPr>
                    <a:spLocks/>
                  </p:cNvSpPr>
                  <p:nvPr/>
                </p:nvSpPr>
                <p:spPr bwMode="auto">
                  <a:xfrm>
                    <a:off x="2622551" y="5761038"/>
                    <a:ext cx="17463" cy="28575"/>
                  </a:xfrm>
                  <a:custGeom>
                    <a:avLst/>
                    <a:gdLst>
                      <a:gd name="T0" fmla="*/ 2 w 6"/>
                      <a:gd name="T1" fmla="*/ 1 h 10"/>
                      <a:gd name="T2" fmla="*/ 1 w 6"/>
                      <a:gd name="T3" fmla="*/ 0 h 10"/>
                      <a:gd name="T4" fmla="*/ 1 w 6"/>
                      <a:gd name="T5" fmla="*/ 0 h 10"/>
                      <a:gd name="T6" fmla="*/ 1 w 6"/>
                      <a:gd name="T7" fmla="*/ 1 h 10"/>
                      <a:gd name="T8" fmla="*/ 1 w 6"/>
                      <a:gd name="T9" fmla="*/ 2 h 10"/>
                      <a:gd name="T10" fmla="*/ 1 w 6"/>
                      <a:gd name="T11" fmla="*/ 2 h 10"/>
                      <a:gd name="T12" fmla="*/ 1 w 6"/>
                      <a:gd name="T13" fmla="*/ 2 h 10"/>
                      <a:gd name="T14" fmla="*/ 1 w 6"/>
                      <a:gd name="T15" fmla="*/ 3 h 10"/>
                      <a:gd name="T16" fmla="*/ 1 w 6"/>
                      <a:gd name="T17" fmla="*/ 4 h 10"/>
                      <a:gd name="T18" fmla="*/ 1 w 6"/>
                      <a:gd name="T19" fmla="*/ 5 h 10"/>
                      <a:gd name="T20" fmla="*/ 2 w 6"/>
                      <a:gd name="T21" fmla="*/ 4 h 10"/>
                      <a:gd name="T22" fmla="*/ 2 w 6"/>
                      <a:gd name="T23" fmla="*/ 5 h 10"/>
                      <a:gd name="T24" fmla="*/ 3 w 6"/>
                      <a:gd name="T25" fmla="*/ 4 h 10"/>
                      <a:gd name="T26" fmla="*/ 3 w 6"/>
                      <a:gd name="T27" fmla="*/ 4 h 10"/>
                      <a:gd name="T28" fmla="*/ 3 w 6"/>
                      <a:gd name="T29" fmla="*/ 5 h 10"/>
                      <a:gd name="T30" fmla="*/ 4 w 6"/>
                      <a:gd name="T31" fmla="*/ 5 h 10"/>
                      <a:gd name="T32" fmla="*/ 3 w 6"/>
                      <a:gd name="T33" fmla="*/ 5 h 10"/>
                      <a:gd name="T34" fmla="*/ 2 w 6"/>
                      <a:gd name="T35" fmla="*/ 5 h 10"/>
                      <a:gd name="T36" fmla="*/ 2 w 6"/>
                      <a:gd name="T37" fmla="*/ 5 h 10"/>
                      <a:gd name="T38" fmla="*/ 1 w 6"/>
                      <a:gd name="T39" fmla="*/ 5 h 10"/>
                      <a:gd name="T40" fmla="*/ 1 w 6"/>
                      <a:gd name="T41" fmla="*/ 6 h 10"/>
                      <a:gd name="T42" fmla="*/ 1 w 6"/>
                      <a:gd name="T43" fmla="*/ 6 h 10"/>
                      <a:gd name="T44" fmla="*/ 1 w 6"/>
                      <a:gd name="T45" fmla="*/ 7 h 10"/>
                      <a:gd name="T46" fmla="*/ 1 w 6"/>
                      <a:gd name="T47" fmla="*/ 8 h 10"/>
                      <a:gd name="T48" fmla="*/ 1 w 6"/>
                      <a:gd name="T49" fmla="*/ 8 h 10"/>
                      <a:gd name="T50" fmla="*/ 1 w 6"/>
                      <a:gd name="T51" fmla="*/ 9 h 10"/>
                      <a:gd name="T52" fmla="*/ 1 w 6"/>
                      <a:gd name="T53" fmla="*/ 9 h 10"/>
                      <a:gd name="T54" fmla="*/ 2 w 6"/>
                      <a:gd name="T55" fmla="*/ 10 h 10"/>
                      <a:gd name="T56" fmla="*/ 3 w 6"/>
                      <a:gd name="T57" fmla="*/ 9 h 10"/>
                      <a:gd name="T58" fmla="*/ 2 w 6"/>
                      <a:gd name="T59" fmla="*/ 8 h 10"/>
                      <a:gd name="T60" fmla="*/ 3 w 6"/>
                      <a:gd name="T61" fmla="*/ 8 h 10"/>
                      <a:gd name="T62" fmla="*/ 3 w 6"/>
                      <a:gd name="T63" fmla="*/ 7 h 10"/>
                      <a:gd name="T64" fmla="*/ 4 w 6"/>
                      <a:gd name="T65" fmla="*/ 8 h 10"/>
                      <a:gd name="T66" fmla="*/ 4 w 6"/>
                      <a:gd name="T67" fmla="*/ 7 h 10"/>
                      <a:gd name="T68" fmla="*/ 5 w 6"/>
                      <a:gd name="T69" fmla="*/ 7 h 10"/>
                      <a:gd name="T70" fmla="*/ 4 w 6"/>
                      <a:gd name="T71" fmla="*/ 6 h 10"/>
                      <a:gd name="T72" fmla="*/ 5 w 6"/>
                      <a:gd name="T73" fmla="*/ 7 h 10"/>
                      <a:gd name="T74" fmla="*/ 6 w 6"/>
                      <a:gd name="T75" fmla="*/ 6 h 10"/>
                      <a:gd name="T76" fmla="*/ 5 w 6"/>
                      <a:gd name="T77" fmla="*/ 5 h 10"/>
                      <a:gd name="T78" fmla="*/ 6 w 6"/>
                      <a:gd name="T79" fmla="*/ 5 h 10"/>
                      <a:gd name="T80" fmla="*/ 5 w 6"/>
                      <a:gd name="T81" fmla="*/ 4 h 10"/>
                      <a:gd name="T82" fmla="*/ 6 w 6"/>
                      <a:gd name="T83" fmla="*/ 4 h 10"/>
                      <a:gd name="T84" fmla="*/ 5 w 6"/>
                      <a:gd name="T85" fmla="*/ 3 h 10"/>
                      <a:gd name="T86" fmla="*/ 6 w 6"/>
                      <a:gd name="T87" fmla="*/ 2 h 10"/>
                      <a:gd name="T88" fmla="*/ 5 w 6"/>
                      <a:gd name="T89" fmla="*/ 2 h 10"/>
                      <a:gd name="T90" fmla="*/ 3 w 6"/>
                      <a:gd name="T91" fmla="*/ 1 h 10"/>
                      <a:gd name="T92" fmla="*/ 3 w 6"/>
                      <a:gd name="T93" fmla="*/ 2 h 10"/>
                      <a:gd name="T94" fmla="*/ 3 w 6"/>
                      <a:gd name="T95" fmla="*/ 0 h 10"/>
                      <a:gd name="T96" fmla="*/ 2 w 6"/>
                      <a:gd name="T9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10">
                        <a:moveTo>
                          <a:pt x="2" y="1"/>
                        </a:moveTo>
                        <a:cubicBezTo>
                          <a:pt x="2" y="1"/>
                          <a:pt x="2" y="1"/>
                          <a:pt x="2" y="1"/>
                        </a:cubicBezTo>
                        <a:cubicBezTo>
                          <a:pt x="2" y="1"/>
                          <a:pt x="2" y="0"/>
                          <a:pt x="2" y="0"/>
                        </a:cubicBezTo>
                        <a:cubicBezTo>
                          <a:pt x="1" y="0"/>
                          <a:pt x="1" y="0"/>
                          <a:pt x="1" y="0"/>
                        </a:cubicBezTo>
                        <a:cubicBezTo>
                          <a:pt x="1" y="0"/>
                          <a:pt x="1" y="0"/>
                          <a:pt x="1" y="0"/>
                        </a:cubicBezTo>
                        <a:cubicBezTo>
                          <a:pt x="1" y="0"/>
                          <a:pt x="1" y="0"/>
                          <a:pt x="1" y="0"/>
                        </a:cubicBezTo>
                        <a:cubicBezTo>
                          <a:pt x="0" y="0"/>
                          <a:pt x="0" y="0"/>
                          <a:pt x="0" y="0"/>
                        </a:cubicBezTo>
                        <a:cubicBezTo>
                          <a:pt x="0" y="1"/>
                          <a:pt x="1" y="1"/>
                          <a:pt x="1" y="1"/>
                        </a:cubicBezTo>
                        <a:cubicBezTo>
                          <a:pt x="1" y="1"/>
                          <a:pt x="0" y="2"/>
                          <a:pt x="0" y="2"/>
                        </a:cubicBezTo>
                        <a:cubicBezTo>
                          <a:pt x="0" y="2"/>
                          <a:pt x="1" y="2"/>
                          <a:pt x="1" y="2"/>
                        </a:cubicBezTo>
                        <a:cubicBezTo>
                          <a:pt x="1" y="2"/>
                          <a:pt x="1" y="2"/>
                          <a:pt x="1" y="2"/>
                        </a:cubicBezTo>
                        <a:cubicBezTo>
                          <a:pt x="1" y="2"/>
                          <a:pt x="1" y="2"/>
                          <a:pt x="1" y="2"/>
                        </a:cubicBezTo>
                        <a:cubicBezTo>
                          <a:pt x="2" y="2"/>
                          <a:pt x="2" y="2"/>
                          <a:pt x="2" y="2"/>
                        </a:cubicBezTo>
                        <a:cubicBezTo>
                          <a:pt x="2" y="2"/>
                          <a:pt x="1" y="2"/>
                          <a:pt x="1" y="2"/>
                        </a:cubicBezTo>
                        <a:cubicBezTo>
                          <a:pt x="1" y="3"/>
                          <a:pt x="2" y="2"/>
                          <a:pt x="2" y="3"/>
                        </a:cubicBezTo>
                        <a:cubicBezTo>
                          <a:pt x="2" y="3"/>
                          <a:pt x="2" y="3"/>
                          <a:pt x="1" y="3"/>
                        </a:cubicBezTo>
                        <a:cubicBezTo>
                          <a:pt x="1" y="3"/>
                          <a:pt x="0" y="4"/>
                          <a:pt x="0" y="4"/>
                        </a:cubicBezTo>
                        <a:cubicBezTo>
                          <a:pt x="0" y="4"/>
                          <a:pt x="0" y="4"/>
                          <a:pt x="1" y="4"/>
                        </a:cubicBezTo>
                        <a:cubicBezTo>
                          <a:pt x="1" y="4"/>
                          <a:pt x="1" y="4"/>
                          <a:pt x="2" y="4"/>
                        </a:cubicBezTo>
                        <a:cubicBezTo>
                          <a:pt x="2" y="4"/>
                          <a:pt x="1" y="5"/>
                          <a:pt x="1" y="5"/>
                        </a:cubicBezTo>
                        <a:cubicBezTo>
                          <a:pt x="1" y="5"/>
                          <a:pt x="2" y="5"/>
                          <a:pt x="2" y="4"/>
                        </a:cubicBezTo>
                        <a:cubicBezTo>
                          <a:pt x="2" y="4"/>
                          <a:pt x="2" y="4"/>
                          <a:pt x="2" y="4"/>
                        </a:cubicBezTo>
                        <a:cubicBezTo>
                          <a:pt x="3" y="4"/>
                          <a:pt x="2" y="4"/>
                          <a:pt x="2" y="4"/>
                        </a:cubicBezTo>
                        <a:cubicBezTo>
                          <a:pt x="2" y="5"/>
                          <a:pt x="2" y="5"/>
                          <a:pt x="2" y="5"/>
                        </a:cubicBezTo>
                        <a:cubicBezTo>
                          <a:pt x="2" y="5"/>
                          <a:pt x="3" y="4"/>
                          <a:pt x="3" y="4"/>
                        </a:cubicBezTo>
                        <a:cubicBezTo>
                          <a:pt x="3" y="4"/>
                          <a:pt x="3" y="4"/>
                          <a:pt x="3" y="4"/>
                        </a:cubicBezTo>
                        <a:cubicBezTo>
                          <a:pt x="3" y="4"/>
                          <a:pt x="4" y="4"/>
                          <a:pt x="4" y="4"/>
                        </a:cubicBezTo>
                        <a:cubicBezTo>
                          <a:pt x="4" y="4"/>
                          <a:pt x="3" y="4"/>
                          <a:pt x="3" y="4"/>
                        </a:cubicBezTo>
                        <a:cubicBezTo>
                          <a:pt x="3" y="5"/>
                          <a:pt x="3" y="5"/>
                          <a:pt x="3" y="5"/>
                        </a:cubicBezTo>
                        <a:cubicBezTo>
                          <a:pt x="3" y="5"/>
                          <a:pt x="3" y="5"/>
                          <a:pt x="3" y="5"/>
                        </a:cubicBezTo>
                        <a:cubicBezTo>
                          <a:pt x="3" y="5"/>
                          <a:pt x="3" y="5"/>
                          <a:pt x="3" y="5"/>
                        </a:cubicBezTo>
                        <a:cubicBezTo>
                          <a:pt x="4" y="5"/>
                          <a:pt x="4" y="5"/>
                          <a:pt x="4" y="5"/>
                        </a:cubicBezTo>
                        <a:cubicBezTo>
                          <a:pt x="4" y="6"/>
                          <a:pt x="3" y="5"/>
                          <a:pt x="3" y="6"/>
                        </a:cubicBezTo>
                        <a:cubicBezTo>
                          <a:pt x="3" y="6"/>
                          <a:pt x="3" y="5"/>
                          <a:pt x="3" y="5"/>
                        </a:cubicBezTo>
                        <a:cubicBezTo>
                          <a:pt x="2" y="5"/>
                          <a:pt x="2" y="6"/>
                          <a:pt x="2" y="6"/>
                        </a:cubicBezTo>
                        <a:cubicBezTo>
                          <a:pt x="2" y="6"/>
                          <a:pt x="2" y="5"/>
                          <a:pt x="2" y="5"/>
                        </a:cubicBezTo>
                        <a:cubicBezTo>
                          <a:pt x="2" y="5"/>
                          <a:pt x="2" y="6"/>
                          <a:pt x="1" y="6"/>
                        </a:cubicBezTo>
                        <a:cubicBezTo>
                          <a:pt x="1" y="5"/>
                          <a:pt x="2" y="5"/>
                          <a:pt x="2" y="5"/>
                        </a:cubicBezTo>
                        <a:cubicBezTo>
                          <a:pt x="2" y="5"/>
                          <a:pt x="1" y="5"/>
                          <a:pt x="1" y="5"/>
                        </a:cubicBezTo>
                        <a:cubicBezTo>
                          <a:pt x="1" y="5"/>
                          <a:pt x="1" y="5"/>
                          <a:pt x="1" y="5"/>
                        </a:cubicBezTo>
                        <a:cubicBezTo>
                          <a:pt x="1" y="5"/>
                          <a:pt x="1" y="6"/>
                          <a:pt x="1" y="6"/>
                        </a:cubicBezTo>
                        <a:cubicBezTo>
                          <a:pt x="1" y="6"/>
                          <a:pt x="1" y="6"/>
                          <a:pt x="1" y="6"/>
                        </a:cubicBezTo>
                        <a:cubicBezTo>
                          <a:pt x="1" y="6"/>
                          <a:pt x="1" y="6"/>
                          <a:pt x="1" y="6"/>
                        </a:cubicBezTo>
                        <a:cubicBezTo>
                          <a:pt x="1" y="7"/>
                          <a:pt x="1" y="6"/>
                          <a:pt x="1" y="6"/>
                        </a:cubicBezTo>
                        <a:cubicBezTo>
                          <a:pt x="2" y="6"/>
                          <a:pt x="2" y="6"/>
                          <a:pt x="2" y="7"/>
                        </a:cubicBezTo>
                        <a:cubicBezTo>
                          <a:pt x="2" y="7"/>
                          <a:pt x="2" y="7"/>
                          <a:pt x="1" y="7"/>
                        </a:cubicBezTo>
                        <a:cubicBezTo>
                          <a:pt x="1" y="7"/>
                          <a:pt x="1" y="8"/>
                          <a:pt x="1" y="8"/>
                        </a:cubicBezTo>
                        <a:cubicBezTo>
                          <a:pt x="1" y="8"/>
                          <a:pt x="1" y="8"/>
                          <a:pt x="1" y="8"/>
                        </a:cubicBezTo>
                        <a:cubicBezTo>
                          <a:pt x="2" y="8"/>
                          <a:pt x="2" y="7"/>
                          <a:pt x="2" y="8"/>
                        </a:cubicBezTo>
                        <a:cubicBezTo>
                          <a:pt x="3" y="8"/>
                          <a:pt x="1" y="8"/>
                          <a:pt x="1" y="8"/>
                        </a:cubicBezTo>
                        <a:cubicBezTo>
                          <a:pt x="1" y="9"/>
                          <a:pt x="1" y="9"/>
                          <a:pt x="1" y="9"/>
                        </a:cubicBezTo>
                        <a:cubicBezTo>
                          <a:pt x="1" y="9"/>
                          <a:pt x="1" y="9"/>
                          <a:pt x="1" y="9"/>
                        </a:cubicBezTo>
                        <a:cubicBezTo>
                          <a:pt x="1" y="9"/>
                          <a:pt x="1" y="10"/>
                          <a:pt x="1" y="10"/>
                        </a:cubicBezTo>
                        <a:cubicBezTo>
                          <a:pt x="1" y="10"/>
                          <a:pt x="1" y="9"/>
                          <a:pt x="1" y="9"/>
                        </a:cubicBezTo>
                        <a:cubicBezTo>
                          <a:pt x="2" y="9"/>
                          <a:pt x="1" y="10"/>
                          <a:pt x="1" y="10"/>
                        </a:cubicBezTo>
                        <a:cubicBezTo>
                          <a:pt x="2" y="10"/>
                          <a:pt x="2" y="10"/>
                          <a:pt x="2" y="10"/>
                        </a:cubicBezTo>
                        <a:cubicBezTo>
                          <a:pt x="2" y="9"/>
                          <a:pt x="2" y="9"/>
                          <a:pt x="2" y="9"/>
                        </a:cubicBezTo>
                        <a:cubicBezTo>
                          <a:pt x="2" y="9"/>
                          <a:pt x="2" y="9"/>
                          <a:pt x="3" y="9"/>
                        </a:cubicBezTo>
                        <a:cubicBezTo>
                          <a:pt x="3" y="9"/>
                          <a:pt x="3" y="9"/>
                          <a:pt x="3" y="9"/>
                        </a:cubicBezTo>
                        <a:cubicBezTo>
                          <a:pt x="2" y="9"/>
                          <a:pt x="2" y="9"/>
                          <a:pt x="2" y="8"/>
                        </a:cubicBezTo>
                        <a:cubicBezTo>
                          <a:pt x="3" y="8"/>
                          <a:pt x="3" y="9"/>
                          <a:pt x="3" y="9"/>
                        </a:cubicBezTo>
                        <a:cubicBezTo>
                          <a:pt x="3" y="9"/>
                          <a:pt x="3" y="9"/>
                          <a:pt x="3" y="8"/>
                        </a:cubicBezTo>
                        <a:cubicBezTo>
                          <a:pt x="3" y="8"/>
                          <a:pt x="3" y="8"/>
                          <a:pt x="3" y="8"/>
                        </a:cubicBezTo>
                        <a:cubicBezTo>
                          <a:pt x="3" y="8"/>
                          <a:pt x="3" y="7"/>
                          <a:pt x="3" y="7"/>
                        </a:cubicBezTo>
                        <a:cubicBezTo>
                          <a:pt x="3" y="7"/>
                          <a:pt x="3" y="7"/>
                          <a:pt x="4" y="8"/>
                        </a:cubicBezTo>
                        <a:cubicBezTo>
                          <a:pt x="4" y="8"/>
                          <a:pt x="4" y="8"/>
                          <a:pt x="4" y="8"/>
                        </a:cubicBezTo>
                        <a:cubicBezTo>
                          <a:pt x="4" y="8"/>
                          <a:pt x="5" y="8"/>
                          <a:pt x="5" y="8"/>
                        </a:cubicBezTo>
                        <a:cubicBezTo>
                          <a:pt x="5" y="8"/>
                          <a:pt x="4" y="7"/>
                          <a:pt x="4" y="7"/>
                        </a:cubicBezTo>
                        <a:cubicBezTo>
                          <a:pt x="4" y="7"/>
                          <a:pt x="5" y="7"/>
                          <a:pt x="5" y="7"/>
                        </a:cubicBezTo>
                        <a:cubicBezTo>
                          <a:pt x="5" y="7"/>
                          <a:pt x="5" y="7"/>
                          <a:pt x="5" y="7"/>
                        </a:cubicBezTo>
                        <a:cubicBezTo>
                          <a:pt x="5" y="7"/>
                          <a:pt x="4" y="7"/>
                          <a:pt x="4" y="6"/>
                        </a:cubicBezTo>
                        <a:cubicBezTo>
                          <a:pt x="4" y="6"/>
                          <a:pt x="4" y="6"/>
                          <a:pt x="4" y="6"/>
                        </a:cubicBezTo>
                        <a:cubicBezTo>
                          <a:pt x="4" y="6"/>
                          <a:pt x="5" y="6"/>
                          <a:pt x="5" y="6"/>
                        </a:cubicBezTo>
                        <a:cubicBezTo>
                          <a:pt x="5" y="6"/>
                          <a:pt x="5" y="7"/>
                          <a:pt x="5" y="7"/>
                        </a:cubicBezTo>
                        <a:cubicBezTo>
                          <a:pt x="5" y="7"/>
                          <a:pt x="6" y="7"/>
                          <a:pt x="6" y="6"/>
                        </a:cubicBezTo>
                        <a:cubicBezTo>
                          <a:pt x="6" y="6"/>
                          <a:pt x="5" y="6"/>
                          <a:pt x="6" y="6"/>
                        </a:cubicBezTo>
                        <a:cubicBezTo>
                          <a:pt x="6" y="6"/>
                          <a:pt x="6" y="6"/>
                          <a:pt x="6" y="6"/>
                        </a:cubicBezTo>
                        <a:cubicBezTo>
                          <a:pt x="6" y="5"/>
                          <a:pt x="5" y="5"/>
                          <a:pt x="5" y="5"/>
                        </a:cubicBezTo>
                        <a:cubicBezTo>
                          <a:pt x="5" y="5"/>
                          <a:pt x="5" y="5"/>
                          <a:pt x="5" y="5"/>
                        </a:cubicBezTo>
                        <a:cubicBezTo>
                          <a:pt x="5" y="5"/>
                          <a:pt x="5" y="5"/>
                          <a:pt x="6" y="5"/>
                        </a:cubicBezTo>
                        <a:cubicBezTo>
                          <a:pt x="6" y="5"/>
                          <a:pt x="6" y="5"/>
                          <a:pt x="6" y="5"/>
                        </a:cubicBezTo>
                        <a:cubicBezTo>
                          <a:pt x="6" y="5"/>
                          <a:pt x="6" y="5"/>
                          <a:pt x="5" y="4"/>
                        </a:cubicBezTo>
                        <a:cubicBezTo>
                          <a:pt x="5" y="4"/>
                          <a:pt x="5" y="4"/>
                          <a:pt x="5" y="4"/>
                        </a:cubicBezTo>
                        <a:cubicBezTo>
                          <a:pt x="5" y="4"/>
                          <a:pt x="5" y="4"/>
                          <a:pt x="6" y="4"/>
                        </a:cubicBezTo>
                        <a:cubicBezTo>
                          <a:pt x="6" y="4"/>
                          <a:pt x="6" y="4"/>
                          <a:pt x="6" y="4"/>
                        </a:cubicBezTo>
                        <a:cubicBezTo>
                          <a:pt x="6" y="4"/>
                          <a:pt x="6" y="3"/>
                          <a:pt x="5" y="3"/>
                        </a:cubicBezTo>
                        <a:cubicBezTo>
                          <a:pt x="5" y="3"/>
                          <a:pt x="6" y="3"/>
                          <a:pt x="6" y="3"/>
                        </a:cubicBezTo>
                        <a:cubicBezTo>
                          <a:pt x="6" y="3"/>
                          <a:pt x="6" y="3"/>
                          <a:pt x="6" y="2"/>
                        </a:cubicBezTo>
                        <a:cubicBezTo>
                          <a:pt x="5" y="2"/>
                          <a:pt x="5" y="2"/>
                          <a:pt x="5" y="2"/>
                        </a:cubicBezTo>
                        <a:cubicBezTo>
                          <a:pt x="5" y="2"/>
                          <a:pt x="5" y="2"/>
                          <a:pt x="5" y="2"/>
                        </a:cubicBezTo>
                        <a:cubicBezTo>
                          <a:pt x="4" y="1"/>
                          <a:pt x="4" y="1"/>
                          <a:pt x="4" y="1"/>
                        </a:cubicBezTo>
                        <a:cubicBezTo>
                          <a:pt x="3" y="1"/>
                          <a:pt x="3" y="1"/>
                          <a:pt x="3" y="1"/>
                        </a:cubicBezTo>
                        <a:cubicBezTo>
                          <a:pt x="3" y="1"/>
                          <a:pt x="4" y="2"/>
                          <a:pt x="4" y="2"/>
                        </a:cubicBezTo>
                        <a:cubicBezTo>
                          <a:pt x="3" y="2"/>
                          <a:pt x="3" y="2"/>
                          <a:pt x="3" y="2"/>
                        </a:cubicBezTo>
                        <a:cubicBezTo>
                          <a:pt x="3" y="1"/>
                          <a:pt x="3" y="1"/>
                          <a:pt x="3" y="1"/>
                        </a:cubicBezTo>
                        <a:cubicBezTo>
                          <a:pt x="3" y="1"/>
                          <a:pt x="3" y="0"/>
                          <a:pt x="3" y="0"/>
                        </a:cubicBezTo>
                        <a:cubicBezTo>
                          <a:pt x="3" y="0"/>
                          <a:pt x="3" y="0"/>
                          <a:pt x="3" y="0"/>
                        </a:cubicBezTo>
                        <a:cubicBezTo>
                          <a:pt x="3" y="0"/>
                          <a:pt x="3" y="0"/>
                          <a:pt x="2" y="0"/>
                        </a:cubicBezTo>
                        <a:cubicBezTo>
                          <a:pt x="2" y="0"/>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3" name="Freeform 3565"/>
                  <p:cNvSpPr>
                    <a:spLocks/>
                  </p:cNvSpPr>
                  <p:nvPr/>
                </p:nvSpPr>
                <p:spPr bwMode="auto">
                  <a:xfrm>
                    <a:off x="2651126" y="5843588"/>
                    <a:ext cx="39688" cy="28575"/>
                  </a:xfrm>
                  <a:custGeom>
                    <a:avLst/>
                    <a:gdLst>
                      <a:gd name="T0" fmla="*/ 10 w 14"/>
                      <a:gd name="T1" fmla="*/ 7 h 10"/>
                      <a:gd name="T2" fmla="*/ 12 w 14"/>
                      <a:gd name="T3" fmla="*/ 6 h 10"/>
                      <a:gd name="T4" fmla="*/ 12 w 14"/>
                      <a:gd name="T5" fmla="*/ 6 h 10"/>
                      <a:gd name="T6" fmla="*/ 13 w 14"/>
                      <a:gd name="T7" fmla="*/ 5 h 10"/>
                      <a:gd name="T8" fmla="*/ 13 w 14"/>
                      <a:gd name="T9" fmla="*/ 4 h 10"/>
                      <a:gd name="T10" fmla="*/ 10 w 14"/>
                      <a:gd name="T11" fmla="*/ 2 h 10"/>
                      <a:gd name="T12" fmla="*/ 9 w 14"/>
                      <a:gd name="T13" fmla="*/ 3 h 10"/>
                      <a:gd name="T14" fmla="*/ 8 w 14"/>
                      <a:gd name="T15" fmla="*/ 1 h 10"/>
                      <a:gd name="T16" fmla="*/ 7 w 14"/>
                      <a:gd name="T17" fmla="*/ 1 h 10"/>
                      <a:gd name="T18" fmla="*/ 5 w 14"/>
                      <a:gd name="T19" fmla="*/ 1 h 10"/>
                      <a:gd name="T20" fmla="*/ 4 w 14"/>
                      <a:gd name="T21" fmla="*/ 1 h 10"/>
                      <a:gd name="T22" fmla="*/ 2 w 14"/>
                      <a:gd name="T23" fmla="*/ 0 h 10"/>
                      <a:gd name="T24" fmla="*/ 0 w 14"/>
                      <a:gd name="T25" fmla="*/ 0 h 10"/>
                      <a:gd name="T26" fmla="*/ 0 w 14"/>
                      <a:gd name="T27" fmla="*/ 1 h 10"/>
                      <a:gd name="T28" fmla="*/ 1 w 14"/>
                      <a:gd name="T29" fmla="*/ 2 h 10"/>
                      <a:gd name="T30" fmla="*/ 2 w 14"/>
                      <a:gd name="T31" fmla="*/ 2 h 10"/>
                      <a:gd name="T32" fmla="*/ 3 w 14"/>
                      <a:gd name="T33" fmla="*/ 3 h 10"/>
                      <a:gd name="T34" fmla="*/ 4 w 14"/>
                      <a:gd name="T35" fmla="*/ 4 h 10"/>
                      <a:gd name="T36" fmla="*/ 6 w 14"/>
                      <a:gd name="T37" fmla="*/ 3 h 10"/>
                      <a:gd name="T38" fmla="*/ 4 w 14"/>
                      <a:gd name="T39" fmla="*/ 5 h 10"/>
                      <a:gd name="T40" fmla="*/ 5 w 14"/>
                      <a:gd name="T41" fmla="*/ 7 h 10"/>
                      <a:gd name="T42" fmla="*/ 7 w 14"/>
                      <a:gd name="T43" fmla="*/ 5 h 10"/>
                      <a:gd name="T44" fmla="*/ 8 w 14"/>
                      <a:gd name="T45" fmla="*/ 6 h 10"/>
                      <a:gd name="T46" fmla="*/ 8 w 14"/>
                      <a:gd name="T47" fmla="*/ 7 h 10"/>
                      <a:gd name="T48" fmla="*/ 7 w 14"/>
                      <a:gd name="T49" fmla="*/ 8 h 10"/>
                      <a:gd name="T50" fmla="*/ 6 w 14"/>
                      <a:gd name="T51" fmla="*/ 8 h 10"/>
                      <a:gd name="T52" fmla="*/ 4 w 14"/>
                      <a:gd name="T53" fmla="*/ 7 h 10"/>
                      <a:gd name="T54" fmla="*/ 4 w 14"/>
                      <a:gd name="T55" fmla="*/ 8 h 10"/>
                      <a:gd name="T56" fmla="*/ 5 w 14"/>
                      <a:gd name="T57" fmla="*/ 8 h 10"/>
                      <a:gd name="T58" fmla="*/ 7 w 14"/>
                      <a:gd name="T59" fmla="*/ 9 h 10"/>
                      <a:gd name="T60" fmla="*/ 8 w 14"/>
                      <a:gd name="T61" fmla="*/ 8 h 10"/>
                      <a:gd name="T62" fmla="*/ 10 w 14"/>
                      <a:gd name="T6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10">
                        <a:moveTo>
                          <a:pt x="10" y="8"/>
                        </a:moveTo>
                        <a:cubicBezTo>
                          <a:pt x="10" y="7"/>
                          <a:pt x="9" y="7"/>
                          <a:pt x="10" y="7"/>
                        </a:cubicBezTo>
                        <a:cubicBezTo>
                          <a:pt x="10" y="6"/>
                          <a:pt x="10" y="7"/>
                          <a:pt x="11" y="7"/>
                        </a:cubicBezTo>
                        <a:cubicBezTo>
                          <a:pt x="11" y="7"/>
                          <a:pt x="12" y="7"/>
                          <a:pt x="12" y="6"/>
                        </a:cubicBezTo>
                        <a:cubicBezTo>
                          <a:pt x="12" y="6"/>
                          <a:pt x="11" y="6"/>
                          <a:pt x="11" y="6"/>
                        </a:cubicBezTo>
                        <a:cubicBezTo>
                          <a:pt x="11" y="5"/>
                          <a:pt x="12" y="6"/>
                          <a:pt x="12" y="6"/>
                        </a:cubicBezTo>
                        <a:cubicBezTo>
                          <a:pt x="12" y="6"/>
                          <a:pt x="11" y="5"/>
                          <a:pt x="12" y="5"/>
                        </a:cubicBezTo>
                        <a:cubicBezTo>
                          <a:pt x="12" y="4"/>
                          <a:pt x="12" y="5"/>
                          <a:pt x="13" y="5"/>
                        </a:cubicBezTo>
                        <a:cubicBezTo>
                          <a:pt x="13" y="5"/>
                          <a:pt x="13" y="5"/>
                          <a:pt x="13" y="4"/>
                        </a:cubicBezTo>
                        <a:cubicBezTo>
                          <a:pt x="14" y="4"/>
                          <a:pt x="13" y="4"/>
                          <a:pt x="13" y="4"/>
                        </a:cubicBezTo>
                        <a:cubicBezTo>
                          <a:pt x="12" y="4"/>
                          <a:pt x="12" y="4"/>
                          <a:pt x="12" y="3"/>
                        </a:cubicBezTo>
                        <a:cubicBezTo>
                          <a:pt x="11" y="2"/>
                          <a:pt x="11" y="2"/>
                          <a:pt x="10" y="2"/>
                        </a:cubicBezTo>
                        <a:cubicBezTo>
                          <a:pt x="10" y="2"/>
                          <a:pt x="10" y="1"/>
                          <a:pt x="10" y="2"/>
                        </a:cubicBezTo>
                        <a:cubicBezTo>
                          <a:pt x="9" y="2"/>
                          <a:pt x="10" y="3"/>
                          <a:pt x="9" y="3"/>
                        </a:cubicBezTo>
                        <a:cubicBezTo>
                          <a:pt x="9" y="3"/>
                          <a:pt x="9" y="2"/>
                          <a:pt x="9" y="1"/>
                        </a:cubicBezTo>
                        <a:cubicBezTo>
                          <a:pt x="8" y="1"/>
                          <a:pt x="8" y="1"/>
                          <a:pt x="8" y="1"/>
                        </a:cubicBezTo>
                        <a:cubicBezTo>
                          <a:pt x="8" y="2"/>
                          <a:pt x="8" y="2"/>
                          <a:pt x="7" y="1"/>
                        </a:cubicBezTo>
                        <a:cubicBezTo>
                          <a:pt x="7" y="1"/>
                          <a:pt x="7" y="0"/>
                          <a:pt x="7" y="1"/>
                        </a:cubicBezTo>
                        <a:cubicBezTo>
                          <a:pt x="6" y="1"/>
                          <a:pt x="6" y="1"/>
                          <a:pt x="6" y="1"/>
                        </a:cubicBezTo>
                        <a:cubicBezTo>
                          <a:pt x="6" y="2"/>
                          <a:pt x="6" y="1"/>
                          <a:pt x="5" y="1"/>
                        </a:cubicBezTo>
                        <a:cubicBezTo>
                          <a:pt x="5" y="1"/>
                          <a:pt x="5" y="1"/>
                          <a:pt x="4" y="1"/>
                        </a:cubicBezTo>
                        <a:cubicBezTo>
                          <a:pt x="4" y="1"/>
                          <a:pt x="4" y="1"/>
                          <a:pt x="4" y="1"/>
                        </a:cubicBezTo>
                        <a:cubicBezTo>
                          <a:pt x="3" y="1"/>
                          <a:pt x="3" y="1"/>
                          <a:pt x="3" y="1"/>
                        </a:cubicBezTo>
                        <a:cubicBezTo>
                          <a:pt x="2" y="1"/>
                          <a:pt x="2" y="1"/>
                          <a:pt x="2" y="0"/>
                        </a:cubicBezTo>
                        <a:cubicBezTo>
                          <a:pt x="2" y="0"/>
                          <a:pt x="1" y="0"/>
                          <a:pt x="1" y="0"/>
                        </a:cubicBezTo>
                        <a:cubicBezTo>
                          <a:pt x="1" y="1"/>
                          <a:pt x="1" y="1"/>
                          <a:pt x="0" y="0"/>
                        </a:cubicBezTo>
                        <a:cubicBezTo>
                          <a:pt x="0" y="0"/>
                          <a:pt x="0" y="0"/>
                          <a:pt x="0" y="1"/>
                        </a:cubicBezTo>
                        <a:cubicBezTo>
                          <a:pt x="0" y="1"/>
                          <a:pt x="0" y="1"/>
                          <a:pt x="0" y="1"/>
                        </a:cubicBezTo>
                        <a:cubicBezTo>
                          <a:pt x="0" y="2"/>
                          <a:pt x="0" y="2"/>
                          <a:pt x="0" y="2"/>
                        </a:cubicBezTo>
                        <a:cubicBezTo>
                          <a:pt x="0" y="3"/>
                          <a:pt x="1" y="2"/>
                          <a:pt x="1" y="2"/>
                        </a:cubicBezTo>
                        <a:cubicBezTo>
                          <a:pt x="1" y="3"/>
                          <a:pt x="1" y="3"/>
                          <a:pt x="1" y="3"/>
                        </a:cubicBezTo>
                        <a:cubicBezTo>
                          <a:pt x="2" y="2"/>
                          <a:pt x="2" y="2"/>
                          <a:pt x="2" y="2"/>
                        </a:cubicBezTo>
                        <a:cubicBezTo>
                          <a:pt x="2" y="3"/>
                          <a:pt x="2" y="3"/>
                          <a:pt x="2" y="3"/>
                        </a:cubicBezTo>
                        <a:cubicBezTo>
                          <a:pt x="2" y="3"/>
                          <a:pt x="2" y="4"/>
                          <a:pt x="3" y="3"/>
                        </a:cubicBezTo>
                        <a:cubicBezTo>
                          <a:pt x="3" y="3"/>
                          <a:pt x="4" y="3"/>
                          <a:pt x="4" y="3"/>
                        </a:cubicBezTo>
                        <a:cubicBezTo>
                          <a:pt x="4" y="3"/>
                          <a:pt x="3" y="4"/>
                          <a:pt x="4" y="4"/>
                        </a:cubicBezTo>
                        <a:cubicBezTo>
                          <a:pt x="4" y="4"/>
                          <a:pt x="4" y="4"/>
                          <a:pt x="5" y="4"/>
                        </a:cubicBezTo>
                        <a:cubicBezTo>
                          <a:pt x="5" y="4"/>
                          <a:pt x="5" y="3"/>
                          <a:pt x="6" y="3"/>
                        </a:cubicBezTo>
                        <a:cubicBezTo>
                          <a:pt x="6" y="3"/>
                          <a:pt x="6" y="4"/>
                          <a:pt x="6" y="4"/>
                        </a:cubicBezTo>
                        <a:cubicBezTo>
                          <a:pt x="5" y="5"/>
                          <a:pt x="5" y="5"/>
                          <a:pt x="4" y="5"/>
                        </a:cubicBezTo>
                        <a:cubicBezTo>
                          <a:pt x="4" y="5"/>
                          <a:pt x="4" y="6"/>
                          <a:pt x="4" y="6"/>
                        </a:cubicBezTo>
                        <a:cubicBezTo>
                          <a:pt x="4" y="6"/>
                          <a:pt x="5" y="7"/>
                          <a:pt x="5" y="7"/>
                        </a:cubicBezTo>
                        <a:cubicBezTo>
                          <a:pt x="6" y="6"/>
                          <a:pt x="6" y="6"/>
                          <a:pt x="6" y="6"/>
                        </a:cubicBezTo>
                        <a:cubicBezTo>
                          <a:pt x="6" y="5"/>
                          <a:pt x="7" y="4"/>
                          <a:pt x="7" y="5"/>
                        </a:cubicBezTo>
                        <a:cubicBezTo>
                          <a:pt x="7" y="5"/>
                          <a:pt x="7" y="6"/>
                          <a:pt x="7" y="6"/>
                        </a:cubicBezTo>
                        <a:cubicBezTo>
                          <a:pt x="7" y="6"/>
                          <a:pt x="8" y="5"/>
                          <a:pt x="8" y="6"/>
                        </a:cubicBezTo>
                        <a:cubicBezTo>
                          <a:pt x="8" y="6"/>
                          <a:pt x="7" y="6"/>
                          <a:pt x="8" y="6"/>
                        </a:cubicBezTo>
                        <a:cubicBezTo>
                          <a:pt x="8" y="7"/>
                          <a:pt x="9" y="7"/>
                          <a:pt x="8" y="7"/>
                        </a:cubicBezTo>
                        <a:cubicBezTo>
                          <a:pt x="8" y="8"/>
                          <a:pt x="8" y="7"/>
                          <a:pt x="7" y="7"/>
                        </a:cubicBezTo>
                        <a:cubicBezTo>
                          <a:pt x="7" y="7"/>
                          <a:pt x="7" y="7"/>
                          <a:pt x="7" y="8"/>
                        </a:cubicBezTo>
                        <a:cubicBezTo>
                          <a:pt x="7" y="8"/>
                          <a:pt x="6" y="7"/>
                          <a:pt x="6" y="7"/>
                        </a:cubicBezTo>
                        <a:cubicBezTo>
                          <a:pt x="6" y="7"/>
                          <a:pt x="6" y="8"/>
                          <a:pt x="6" y="8"/>
                        </a:cubicBezTo>
                        <a:cubicBezTo>
                          <a:pt x="6" y="8"/>
                          <a:pt x="5" y="8"/>
                          <a:pt x="5" y="8"/>
                        </a:cubicBezTo>
                        <a:cubicBezTo>
                          <a:pt x="5" y="7"/>
                          <a:pt x="4" y="7"/>
                          <a:pt x="4" y="7"/>
                        </a:cubicBezTo>
                        <a:cubicBezTo>
                          <a:pt x="3" y="7"/>
                          <a:pt x="3" y="7"/>
                          <a:pt x="3" y="8"/>
                        </a:cubicBezTo>
                        <a:cubicBezTo>
                          <a:pt x="3" y="8"/>
                          <a:pt x="4" y="8"/>
                          <a:pt x="4" y="8"/>
                        </a:cubicBezTo>
                        <a:cubicBezTo>
                          <a:pt x="4" y="8"/>
                          <a:pt x="4" y="9"/>
                          <a:pt x="5" y="8"/>
                        </a:cubicBezTo>
                        <a:cubicBezTo>
                          <a:pt x="5" y="8"/>
                          <a:pt x="5" y="8"/>
                          <a:pt x="5" y="8"/>
                        </a:cubicBezTo>
                        <a:cubicBezTo>
                          <a:pt x="6" y="9"/>
                          <a:pt x="6" y="9"/>
                          <a:pt x="6" y="9"/>
                        </a:cubicBezTo>
                        <a:cubicBezTo>
                          <a:pt x="6" y="9"/>
                          <a:pt x="6" y="9"/>
                          <a:pt x="7" y="9"/>
                        </a:cubicBezTo>
                        <a:cubicBezTo>
                          <a:pt x="7" y="9"/>
                          <a:pt x="7" y="10"/>
                          <a:pt x="7" y="9"/>
                        </a:cubicBezTo>
                        <a:cubicBezTo>
                          <a:pt x="8" y="9"/>
                          <a:pt x="8" y="8"/>
                          <a:pt x="8" y="8"/>
                        </a:cubicBezTo>
                        <a:cubicBezTo>
                          <a:pt x="9" y="8"/>
                          <a:pt x="9" y="8"/>
                          <a:pt x="9" y="8"/>
                        </a:cubicBezTo>
                        <a:cubicBezTo>
                          <a:pt x="10" y="9"/>
                          <a:pt x="10" y="9"/>
                          <a:pt x="10" y="9"/>
                        </a:cubicBezTo>
                        <a:cubicBezTo>
                          <a:pt x="10" y="9"/>
                          <a:pt x="10" y="8"/>
                          <a:pt x="10"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4" name="Freeform 3566"/>
                  <p:cNvSpPr>
                    <a:spLocks/>
                  </p:cNvSpPr>
                  <p:nvPr/>
                </p:nvSpPr>
                <p:spPr bwMode="auto">
                  <a:xfrm>
                    <a:off x="2616201" y="5778500"/>
                    <a:ext cx="9525" cy="14287"/>
                  </a:xfrm>
                  <a:custGeom>
                    <a:avLst/>
                    <a:gdLst>
                      <a:gd name="T0" fmla="*/ 2 w 3"/>
                      <a:gd name="T1" fmla="*/ 4 h 5"/>
                      <a:gd name="T2" fmla="*/ 2 w 3"/>
                      <a:gd name="T3" fmla="*/ 4 h 5"/>
                      <a:gd name="T4" fmla="*/ 2 w 3"/>
                      <a:gd name="T5" fmla="*/ 3 h 5"/>
                      <a:gd name="T6" fmla="*/ 2 w 3"/>
                      <a:gd name="T7" fmla="*/ 2 h 5"/>
                      <a:gd name="T8" fmla="*/ 3 w 3"/>
                      <a:gd name="T9" fmla="*/ 2 h 5"/>
                      <a:gd name="T10" fmla="*/ 3 w 3"/>
                      <a:gd name="T11" fmla="*/ 2 h 5"/>
                      <a:gd name="T12" fmla="*/ 3 w 3"/>
                      <a:gd name="T13" fmla="*/ 1 h 5"/>
                      <a:gd name="T14" fmla="*/ 3 w 3"/>
                      <a:gd name="T15" fmla="*/ 1 h 5"/>
                      <a:gd name="T16" fmla="*/ 2 w 3"/>
                      <a:gd name="T17" fmla="*/ 1 h 5"/>
                      <a:gd name="T18" fmla="*/ 2 w 3"/>
                      <a:gd name="T19" fmla="*/ 1 h 5"/>
                      <a:gd name="T20" fmla="*/ 2 w 3"/>
                      <a:gd name="T21" fmla="*/ 1 h 5"/>
                      <a:gd name="T22" fmla="*/ 2 w 3"/>
                      <a:gd name="T23" fmla="*/ 0 h 5"/>
                      <a:gd name="T24" fmla="*/ 1 w 3"/>
                      <a:gd name="T25" fmla="*/ 1 h 5"/>
                      <a:gd name="T26" fmla="*/ 1 w 3"/>
                      <a:gd name="T27" fmla="*/ 2 h 5"/>
                      <a:gd name="T28" fmla="*/ 1 w 3"/>
                      <a:gd name="T29" fmla="*/ 2 h 5"/>
                      <a:gd name="T30" fmla="*/ 2 w 3"/>
                      <a:gd name="T31" fmla="*/ 2 h 5"/>
                      <a:gd name="T32" fmla="*/ 2 w 3"/>
                      <a:gd name="T33" fmla="*/ 2 h 5"/>
                      <a:gd name="T34" fmla="*/ 1 w 3"/>
                      <a:gd name="T35" fmla="*/ 2 h 5"/>
                      <a:gd name="T36" fmla="*/ 1 w 3"/>
                      <a:gd name="T37" fmla="*/ 3 h 5"/>
                      <a:gd name="T38" fmla="*/ 1 w 3"/>
                      <a:gd name="T39" fmla="*/ 3 h 5"/>
                      <a:gd name="T40" fmla="*/ 1 w 3"/>
                      <a:gd name="T41" fmla="*/ 3 h 5"/>
                      <a:gd name="T42" fmla="*/ 0 w 3"/>
                      <a:gd name="T43" fmla="*/ 4 h 5"/>
                      <a:gd name="T44" fmla="*/ 0 w 3"/>
                      <a:gd name="T45" fmla="*/ 4 h 5"/>
                      <a:gd name="T46" fmla="*/ 1 w 3"/>
                      <a:gd name="T47" fmla="*/ 5 h 5"/>
                      <a:gd name="T48" fmla="*/ 1 w 3"/>
                      <a:gd name="T49" fmla="*/ 5 h 5"/>
                      <a:gd name="T50" fmla="*/ 1 w 3"/>
                      <a:gd name="T51" fmla="*/ 4 h 5"/>
                      <a:gd name="T52" fmla="*/ 1 w 3"/>
                      <a:gd name="T53" fmla="*/ 4 h 5"/>
                      <a:gd name="T54" fmla="*/ 2 w 3"/>
                      <a:gd name="T55" fmla="*/ 4 h 5"/>
                      <a:gd name="T56" fmla="*/ 2 w 3"/>
                      <a:gd name="T5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 h="5">
                        <a:moveTo>
                          <a:pt x="2" y="4"/>
                        </a:moveTo>
                        <a:cubicBezTo>
                          <a:pt x="2" y="4"/>
                          <a:pt x="2" y="4"/>
                          <a:pt x="2" y="4"/>
                        </a:cubicBezTo>
                        <a:cubicBezTo>
                          <a:pt x="2" y="3"/>
                          <a:pt x="2" y="3"/>
                          <a:pt x="2" y="3"/>
                        </a:cubicBezTo>
                        <a:cubicBezTo>
                          <a:pt x="2" y="2"/>
                          <a:pt x="2" y="3"/>
                          <a:pt x="2" y="2"/>
                        </a:cubicBezTo>
                        <a:cubicBezTo>
                          <a:pt x="2" y="2"/>
                          <a:pt x="3" y="2"/>
                          <a:pt x="3" y="2"/>
                        </a:cubicBezTo>
                        <a:cubicBezTo>
                          <a:pt x="3" y="2"/>
                          <a:pt x="3" y="2"/>
                          <a:pt x="3" y="2"/>
                        </a:cubicBezTo>
                        <a:cubicBezTo>
                          <a:pt x="3" y="2"/>
                          <a:pt x="3" y="1"/>
                          <a:pt x="3" y="1"/>
                        </a:cubicBezTo>
                        <a:cubicBezTo>
                          <a:pt x="3" y="1"/>
                          <a:pt x="3" y="1"/>
                          <a:pt x="3" y="1"/>
                        </a:cubicBezTo>
                        <a:cubicBezTo>
                          <a:pt x="3" y="1"/>
                          <a:pt x="2" y="1"/>
                          <a:pt x="2" y="1"/>
                        </a:cubicBezTo>
                        <a:cubicBezTo>
                          <a:pt x="2" y="1"/>
                          <a:pt x="2" y="1"/>
                          <a:pt x="2" y="1"/>
                        </a:cubicBezTo>
                        <a:cubicBezTo>
                          <a:pt x="2" y="1"/>
                          <a:pt x="2" y="1"/>
                          <a:pt x="2" y="1"/>
                        </a:cubicBezTo>
                        <a:cubicBezTo>
                          <a:pt x="2" y="0"/>
                          <a:pt x="2" y="0"/>
                          <a:pt x="2" y="0"/>
                        </a:cubicBezTo>
                        <a:cubicBezTo>
                          <a:pt x="2" y="0"/>
                          <a:pt x="2" y="1"/>
                          <a:pt x="1" y="1"/>
                        </a:cubicBezTo>
                        <a:cubicBezTo>
                          <a:pt x="1" y="1"/>
                          <a:pt x="1" y="1"/>
                          <a:pt x="1" y="2"/>
                        </a:cubicBezTo>
                        <a:cubicBezTo>
                          <a:pt x="1" y="2"/>
                          <a:pt x="1" y="2"/>
                          <a:pt x="1" y="2"/>
                        </a:cubicBezTo>
                        <a:cubicBezTo>
                          <a:pt x="1" y="2"/>
                          <a:pt x="2" y="2"/>
                          <a:pt x="2" y="2"/>
                        </a:cubicBezTo>
                        <a:cubicBezTo>
                          <a:pt x="2" y="2"/>
                          <a:pt x="2" y="2"/>
                          <a:pt x="2" y="2"/>
                        </a:cubicBezTo>
                        <a:cubicBezTo>
                          <a:pt x="2" y="2"/>
                          <a:pt x="1" y="2"/>
                          <a:pt x="1" y="2"/>
                        </a:cubicBezTo>
                        <a:cubicBezTo>
                          <a:pt x="1" y="2"/>
                          <a:pt x="1" y="3"/>
                          <a:pt x="1" y="3"/>
                        </a:cubicBezTo>
                        <a:cubicBezTo>
                          <a:pt x="1" y="3"/>
                          <a:pt x="1" y="3"/>
                          <a:pt x="1" y="3"/>
                        </a:cubicBezTo>
                        <a:cubicBezTo>
                          <a:pt x="1" y="3"/>
                          <a:pt x="1" y="3"/>
                          <a:pt x="1" y="3"/>
                        </a:cubicBezTo>
                        <a:cubicBezTo>
                          <a:pt x="1" y="3"/>
                          <a:pt x="0" y="4"/>
                          <a:pt x="0" y="4"/>
                        </a:cubicBezTo>
                        <a:cubicBezTo>
                          <a:pt x="0" y="4"/>
                          <a:pt x="0" y="4"/>
                          <a:pt x="0" y="4"/>
                        </a:cubicBezTo>
                        <a:cubicBezTo>
                          <a:pt x="0" y="4"/>
                          <a:pt x="0" y="5"/>
                          <a:pt x="1" y="5"/>
                        </a:cubicBezTo>
                        <a:cubicBezTo>
                          <a:pt x="1" y="4"/>
                          <a:pt x="1" y="5"/>
                          <a:pt x="1" y="5"/>
                        </a:cubicBezTo>
                        <a:cubicBezTo>
                          <a:pt x="1" y="5"/>
                          <a:pt x="1" y="4"/>
                          <a:pt x="1" y="4"/>
                        </a:cubicBezTo>
                        <a:cubicBezTo>
                          <a:pt x="1" y="4"/>
                          <a:pt x="1" y="4"/>
                          <a:pt x="1" y="4"/>
                        </a:cubicBezTo>
                        <a:cubicBezTo>
                          <a:pt x="2" y="4"/>
                          <a:pt x="2" y="4"/>
                          <a:pt x="2" y="4"/>
                        </a:cubicBezTo>
                        <a:cubicBezTo>
                          <a:pt x="2" y="4"/>
                          <a:pt x="2"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5" name="Freeform 3567"/>
                  <p:cNvSpPr>
                    <a:spLocks/>
                  </p:cNvSpPr>
                  <p:nvPr/>
                </p:nvSpPr>
                <p:spPr bwMode="auto">
                  <a:xfrm>
                    <a:off x="2622551" y="5792788"/>
                    <a:ext cx="34925" cy="34925"/>
                  </a:xfrm>
                  <a:custGeom>
                    <a:avLst/>
                    <a:gdLst>
                      <a:gd name="T0" fmla="*/ 3 w 12"/>
                      <a:gd name="T1" fmla="*/ 8 h 12"/>
                      <a:gd name="T2" fmla="*/ 4 w 12"/>
                      <a:gd name="T3" fmla="*/ 7 h 12"/>
                      <a:gd name="T4" fmla="*/ 4 w 12"/>
                      <a:gd name="T5" fmla="*/ 6 h 12"/>
                      <a:gd name="T6" fmla="*/ 5 w 12"/>
                      <a:gd name="T7" fmla="*/ 5 h 12"/>
                      <a:gd name="T8" fmla="*/ 6 w 12"/>
                      <a:gd name="T9" fmla="*/ 5 h 12"/>
                      <a:gd name="T10" fmla="*/ 6 w 12"/>
                      <a:gd name="T11" fmla="*/ 5 h 12"/>
                      <a:gd name="T12" fmla="*/ 6 w 12"/>
                      <a:gd name="T13" fmla="*/ 6 h 12"/>
                      <a:gd name="T14" fmla="*/ 6 w 12"/>
                      <a:gd name="T15" fmla="*/ 6 h 12"/>
                      <a:gd name="T16" fmla="*/ 6 w 12"/>
                      <a:gd name="T17" fmla="*/ 7 h 12"/>
                      <a:gd name="T18" fmla="*/ 8 w 12"/>
                      <a:gd name="T19" fmla="*/ 6 h 12"/>
                      <a:gd name="T20" fmla="*/ 8 w 12"/>
                      <a:gd name="T21" fmla="*/ 7 h 12"/>
                      <a:gd name="T22" fmla="*/ 7 w 12"/>
                      <a:gd name="T23" fmla="*/ 7 h 12"/>
                      <a:gd name="T24" fmla="*/ 8 w 12"/>
                      <a:gd name="T25" fmla="*/ 8 h 12"/>
                      <a:gd name="T26" fmla="*/ 9 w 12"/>
                      <a:gd name="T27" fmla="*/ 7 h 12"/>
                      <a:gd name="T28" fmla="*/ 10 w 12"/>
                      <a:gd name="T29" fmla="*/ 7 h 12"/>
                      <a:gd name="T30" fmla="*/ 9 w 12"/>
                      <a:gd name="T31" fmla="*/ 8 h 12"/>
                      <a:gd name="T32" fmla="*/ 9 w 12"/>
                      <a:gd name="T33" fmla="*/ 9 h 12"/>
                      <a:gd name="T34" fmla="*/ 8 w 12"/>
                      <a:gd name="T35" fmla="*/ 10 h 12"/>
                      <a:gd name="T36" fmla="*/ 7 w 12"/>
                      <a:gd name="T37" fmla="*/ 10 h 12"/>
                      <a:gd name="T38" fmla="*/ 8 w 12"/>
                      <a:gd name="T39" fmla="*/ 12 h 12"/>
                      <a:gd name="T40" fmla="*/ 9 w 12"/>
                      <a:gd name="T41" fmla="*/ 10 h 12"/>
                      <a:gd name="T42" fmla="*/ 9 w 12"/>
                      <a:gd name="T43" fmla="*/ 10 h 12"/>
                      <a:gd name="T44" fmla="*/ 10 w 12"/>
                      <a:gd name="T45" fmla="*/ 11 h 12"/>
                      <a:gd name="T46" fmla="*/ 10 w 12"/>
                      <a:gd name="T47" fmla="*/ 11 h 12"/>
                      <a:gd name="T48" fmla="*/ 10 w 12"/>
                      <a:gd name="T49" fmla="*/ 11 h 12"/>
                      <a:gd name="T50" fmla="*/ 11 w 12"/>
                      <a:gd name="T51" fmla="*/ 10 h 12"/>
                      <a:gd name="T52" fmla="*/ 12 w 12"/>
                      <a:gd name="T53" fmla="*/ 9 h 12"/>
                      <a:gd name="T54" fmla="*/ 11 w 12"/>
                      <a:gd name="T55" fmla="*/ 7 h 12"/>
                      <a:gd name="T56" fmla="*/ 11 w 12"/>
                      <a:gd name="T57" fmla="*/ 7 h 12"/>
                      <a:gd name="T58" fmla="*/ 11 w 12"/>
                      <a:gd name="T59" fmla="*/ 6 h 12"/>
                      <a:gd name="T60" fmla="*/ 10 w 12"/>
                      <a:gd name="T61" fmla="*/ 6 h 12"/>
                      <a:gd name="T62" fmla="*/ 9 w 12"/>
                      <a:gd name="T63" fmla="*/ 5 h 12"/>
                      <a:gd name="T64" fmla="*/ 8 w 12"/>
                      <a:gd name="T65" fmla="*/ 5 h 12"/>
                      <a:gd name="T66" fmla="*/ 7 w 12"/>
                      <a:gd name="T67" fmla="*/ 4 h 12"/>
                      <a:gd name="T68" fmla="*/ 6 w 12"/>
                      <a:gd name="T69" fmla="*/ 3 h 12"/>
                      <a:gd name="T70" fmla="*/ 5 w 12"/>
                      <a:gd name="T71" fmla="*/ 4 h 12"/>
                      <a:gd name="T72" fmla="*/ 5 w 12"/>
                      <a:gd name="T73" fmla="*/ 3 h 12"/>
                      <a:gd name="T74" fmla="*/ 4 w 12"/>
                      <a:gd name="T75" fmla="*/ 2 h 12"/>
                      <a:gd name="T76" fmla="*/ 4 w 12"/>
                      <a:gd name="T77" fmla="*/ 1 h 12"/>
                      <a:gd name="T78" fmla="*/ 4 w 12"/>
                      <a:gd name="T79" fmla="*/ 0 h 12"/>
                      <a:gd name="T80" fmla="*/ 2 w 12"/>
                      <a:gd name="T81" fmla="*/ 0 h 12"/>
                      <a:gd name="T82" fmla="*/ 2 w 12"/>
                      <a:gd name="T83" fmla="*/ 0 h 12"/>
                      <a:gd name="T84" fmla="*/ 2 w 12"/>
                      <a:gd name="T85" fmla="*/ 1 h 12"/>
                      <a:gd name="T86" fmla="*/ 1 w 12"/>
                      <a:gd name="T87" fmla="*/ 1 h 12"/>
                      <a:gd name="T88" fmla="*/ 0 w 12"/>
                      <a:gd name="T89" fmla="*/ 1 h 12"/>
                      <a:gd name="T90" fmla="*/ 0 w 12"/>
                      <a:gd name="T91" fmla="*/ 2 h 12"/>
                      <a:gd name="T92" fmla="*/ 1 w 12"/>
                      <a:gd name="T93" fmla="*/ 2 h 12"/>
                      <a:gd name="T94" fmla="*/ 0 w 12"/>
                      <a:gd name="T95" fmla="*/ 4 h 12"/>
                      <a:gd name="T96" fmla="*/ 1 w 12"/>
                      <a:gd name="T97" fmla="*/ 4 h 12"/>
                      <a:gd name="T98" fmla="*/ 1 w 12"/>
                      <a:gd name="T99" fmla="*/ 5 h 12"/>
                      <a:gd name="T100" fmla="*/ 2 w 12"/>
                      <a:gd name="T101" fmla="*/ 5 h 12"/>
                      <a:gd name="T102" fmla="*/ 3 w 12"/>
                      <a:gd name="T103" fmla="*/ 5 h 12"/>
                      <a:gd name="T104" fmla="*/ 3 w 12"/>
                      <a:gd name="T105" fmla="*/ 7 h 12"/>
                      <a:gd name="T106" fmla="*/ 4 w 12"/>
                      <a:gd name="T10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12">
                        <a:moveTo>
                          <a:pt x="4" y="7"/>
                        </a:moveTo>
                        <a:cubicBezTo>
                          <a:pt x="4" y="7"/>
                          <a:pt x="3" y="8"/>
                          <a:pt x="3" y="8"/>
                        </a:cubicBezTo>
                        <a:cubicBezTo>
                          <a:pt x="3" y="8"/>
                          <a:pt x="4" y="8"/>
                          <a:pt x="4" y="8"/>
                        </a:cubicBezTo>
                        <a:cubicBezTo>
                          <a:pt x="4" y="8"/>
                          <a:pt x="4" y="7"/>
                          <a:pt x="4" y="7"/>
                        </a:cubicBezTo>
                        <a:cubicBezTo>
                          <a:pt x="5" y="7"/>
                          <a:pt x="5" y="7"/>
                          <a:pt x="5" y="6"/>
                        </a:cubicBezTo>
                        <a:cubicBezTo>
                          <a:pt x="4" y="6"/>
                          <a:pt x="4" y="6"/>
                          <a:pt x="4" y="6"/>
                        </a:cubicBezTo>
                        <a:cubicBezTo>
                          <a:pt x="4" y="5"/>
                          <a:pt x="5" y="6"/>
                          <a:pt x="5" y="5"/>
                        </a:cubicBezTo>
                        <a:cubicBezTo>
                          <a:pt x="5" y="5"/>
                          <a:pt x="4" y="5"/>
                          <a:pt x="5" y="5"/>
                        </a:cubicBezTo>
                        <a:cubicBezTo>
                          <a:pt x="5" y="5"/>
                          <a:pt x="5" y="4"/>
                          <a:pt x="5" y="4"/>
                        </a:cubicBezTo>
                        <a:cubicBezTo>
                          <a:pt x="5" y="4"/>
                          <a:pt x="6" y="5"/>
                          <a:pt x="6" y="5"/>
                        </a:cubicBezTo>
                        <a:cubicBezTo>
                          <a:pt x="6" y="5"/>
                          <a:pt x="6" y="5"/>
                          <a:pt x="6" y="5"/>
                        </a:cubicBezTo>
                        <a:cubicBezTo>
                          <a:pt x="6" y="5"/>
                          <a:pt x="6" y="5"/>
                          <a:pt x="6" y="5"/>
                        </a:cubicBezTo>
                        <a:cubicBezTo>
                          <a:pt x="5" y="5"/>
                          <a:pt x="5" y="6"/>
                          <a:pt x="5" y="6"/>
                        </a:cubicBezTo>
                        <a:cubicBezTo>
                          <a:pt x="5" y="6"/>
                          <a:pt x="6" y="6"/>
                          <a:pt x="6" y="6"/>
                        </a:cubicBezTo>
                        <a:cubicBezTo>
                          <a:pt x="6" y="5"/>
                          <a:pt x="7" y="5"/>
                          <a:pt x="7" y="5"/>
                        </a:cubicBezTo>
                        <a:cubicBezTo>
                          <a:pt x="7" y="6"/>
                          <a:pt x="6" y="6"/>
                          <a:pt x="6" y="6"/>
                        </a:cubicBezTo>
                        <a:cubicBezTo>
                          <a:pt x="6" y="7"/>
                          <a:pt x="6" y="7"/>
                          <a:pt x="6" y="7"/>
                        </a:cubicBezTo>
                        <a:cubicBezTo>
                          <a:pt x="6" y="7"/>
                          <a:pt x="6" y="7"/>
                          <a:pt x="6" y="7"/>
                        </a:cubicBezTo>
                        <a:cubicBezTo>
                          <a:pt x="6" y="7"/>
                          <a:pt x="6" y="7"/>
                          <a:pt x="6" y="7"/>
                        </a:cubicBezTo>
                        <a:cubicBezTo>
                          <a:pt x="7" y="6"/>
                          <a:pt x="8" y="5"/>
                          <a:pt x="8" y="6"/>
                        </a:cubicBezTo>
                        <a:cubicBezTo>
                          <a:pt x="8" y="6"/>
                          <a:pt x="7" y="7"/>
                          <a:pt x="7" y="7"/>
                        </a:cubicBezTo>
                        <a:cubicBezTo>
                          <a:pt x="8" y="7"/>
                          <a:pt x="8" y="7"/>
                          <a:pt x="8" y="7"/>
                        </a:cubicBezTo>
                        <a:cubicBezTo>
                          <a:pt x="7" y="7"/>
                          <a:pt x="7" y="7"/>
                          <a:pt x="7" y="7"/>
                        </a:cubicBezTo>
                        <a:cubicBezTo>
                          <a:pt x="7" y="7"/>
                          <a:pt x="7" y="7"/>
                          <a:pt x="7" y="7"/>
                        </a:cubicBezTo>
                        <a:cubicBezTo>
                          <a:pt x="7" y="7"/>
                          <a:pt x="7" y="7"/>
                          <a:pt x="7" y="7"/>
                        </a:cubicBezTo>
                        <a:cubicBezTo>
                          <a:pt x="7" y="7"/>
                          <a:pt x="7" y="8"/>
                          <a:pt x="8" y="8"/>
                        </a:cubicBezTo>
                        <a:cubicBezTo>
                          <a:pt x="8" y="8"/>
                          <a:pt x="8" y="8"/>
                          <a:pt x="9" y="8"/>
                        </a:cubicBezTo>
                        <a:cubicBezTo>
                          <a:pt x="9" y="8"/>
                          <a:pt x="9" y="8"/>
                          <a:pt x="9" y="7"/>
                        </a:cubicBezTo>
                        <a:cubicBezTo>
                          <a:pt x="9" y="7"/>
                          <a:pt x="9" y="7"/>
                          <a:pt x="9" y="7"/>
                        </a:cubicBezTo>
                        <a:cubicBezTo>
                          <a:pt x="9" y="7"/>
                          <a:pt x="10" y="7"/>
                          <a:pt x="10" y="7"/>
                        </a:cubicBezTo>
                        <a:cubicBezTo>
                          <a:pt x="11" y="8"/>
                          <a:pt x="10" y="8"/>
                          <a:pt x="10" y="8"/>
                        </a:cubicBezTo>
                        <a:cubicBezTo>
                          <a:pt x="10" y="8"/>
                          <a:pt x="9" y="8"/>
                          <a:pt x="9" y="8"/>
                        </a:cubicBezTo>
                        <a:cubicBezTo>
                          <a:pt x="9" y="9"/>
                          <a:pt x="10" y="9"/>
                          <a:pt x="10" y="9"/>
                        </a:cubicBezTo>
                        <a:cubicBezTo>
                          <a:pt x="10" y="9"/>
                          <a:pt x="9" y="9"/>
                          <a:pt x="9" y="9"/>
                        </a:cubicBezTo>
                        <a:cubicBezTo>
                          <a:pt x="9" y="9"/>
                          <a:pt x="8" y="9"/>
                          <a:pt x="8" y="9"/>
                        </a:cubicBezTo>
                        <a:cubicBezTo>
                          <a:pt x="8" y="9"/>
                          <a:pt x="8" y="10"/>
                          <a:pt x="8" y="10"/>
                        </a:cubicBezTo>
                        <a:cubicBezTo>
                          <a:pt x="8" y="10"/>
                          <a:pt x="8" y="10"/>
                          <a:pt x="8" y="10"/>
                        </a:cubicBezTo>
                        <a:cubicBezTo>
                          <a:pt x="8" y="10"/>
                          <a:pt x="7" y="10"/>
                          <a:pt x="7" y="10"/>
                        </a:cubicBezTo>
                        <a:cubicBezTo>
                          <a:pt x="7" y="10"/>
                          <a:pt x="7" y="10"/>
                          <a:pt x="7" y="10"/>
                        </a:cubicBezTo>
                        <a:cubicBezTo>
                          <a:pt x="8" y="11"/>
                          <a:pt x="7" y="11"/>
                          <a:pt x="8" y="12"/>
                        </a:cubicBezTo>
                        <a:cubicBezTo>
                          <a:pt x="8" y="11"/>
                          <a:pt x="8" y="11"/>
                          <a:pt x="8" y="11"/>
                        </a:cubicBezTo>
                        <a:cubicBezTo>
                          <a:pt x="8" y="11"/>
                          <a:pt x="9" y="10"/>
                          <a:pt x="9" y="10"/>
                        </a:cubicBezTo>
                        <a:cubicBezTo>
                          <a:pt x="9" y="10"/>
                          <a:pt x="10" y="10"/>
                          <a:pt x="10" y="10"/>
                        </a:cubicBezTo>
                        <a:cubicBezTo>
                          <a:pt x="10" y="10"/>
                          <a:pt x="9" y="10"/>
                          <a:pt x="9" y="10"/>
                        </a:cubicBezTo>
                        <a:cubicBezTo>
                          <a:pt x="9" y="11"/>
                          <a:pt x="9" y="11"/>
                          <a:pt x="9" y="11"/>
                        </a:cubicBezTo>
                        <a:cubicBezTo>
                          <a:pt x="9" y="11"/>
                          <a:pt x="9" y="11"/>
                          <a:pt x="10" y="11"/>
                        </a:cubicBezTo>
                        <a:cubicBezTo>
                          <a:pt x="10" y="10"/>
                          <a:pt x="10" y="10"/>
                          <a:pt x="10" y="10"/>
                        </a:cubicBezTo>
                        <a:cubicBezTo>
                          <a:pt x="10" y="10"/>
                          <a:pt x="10" y="11"/>
                          <a:pt x="10" y="11"/>
                        </a:cubicBezTo>
                        <a:cubicBezTo>
                          <a:pt x="9" y="11"/>
                          <a:pt x="9" y="11"/>
                          <a:pt x="9" y="12"/>
                        </a:cubicBezTo>
                        <a:cubicBezTo>
                          <a:pt x="9" y="12"/>
                          <a:pt x="9" y="12"/>
                          <a:pt x="10" y="11"/>
                        </a:cubicBezTo>
                        <a:cubicBezTo>
                          <a:pt x="10" y="11"/>
                          <a:pt x="11" y="11"/>
                          <a:pt x="11" y="10"/>
                        </a:cubicBezTo>
                        <a:cubicBezTo>
                          <a:pt x="11" y="10"/>
                          <a:pt x="11" y="10"/>
                          <a:pt x="11" y="10"/>
                        </a:cubicBezTo>
                        <a:cubicBezTo>
                          <a:pt x="11" y="10"/>
                          <a:pt x="11" y="10"/>
                          <a:pt x="11" y="10"/>
                        </a:cubicBezTo>
                        <a:cubicBezTo>
                          <a:pt x="11" y="10"/>
                          <a:pt x="12" y="9"/>
                          <a:pt x="12" y="9"/>
                        </a:cubicBezTo>
                        <a:cubicBezTo>
                          <a:pt x="12" y="8"/>
                          <a:pt x="11" y="8"/>
                          <a:pt x="11" y="8"/>
                        </a:cubicBezTo>
                        <a:cubicBezTo>
                          <a:pt x="11" y="8"/>
                          <a:pt x="11" y="8"/>
                          <a:pt x="11" y="7"/>
                        </a:cubicBezTo>
                        <a:cubicBezTo>
                          <a:pt x="11" y="7"/>
                          <a:pt x="11" y="7"/>
                          <a:pt x="11" y="7"/>
                        </a:cubicBezTo>
                        <a:cubicBezTo>
                          <a:pt x="11" y="7"/>
                          <a:pt x="11" y="7"/>
                          <a:pt x="11" y="7"/>
                        </a:cubicBezTo>
                        <a:cubicBezTo>
                          <a:pt x="11" y="7"/>
                          <a:pt x="11" y="7"/>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9" y="5"/>
                          <a:pt x="9" y="5"/>
                        </a:cubicBezTo>
                        <a:cubicBezTo>
                          <a:pt x="9" y="5"/>
                          <a:pt x="9" y="6"/>
                          <a:pt x="9" y="5"/>
                        </a:cubicBezTo>
                        <a:cubicBezTo>
                          <a:pt x="8" y="5"/>
                          <a:pt x="8" y="5"/>
                          <a:pt x="8" y="5"/>
                        </a:cubicBezTo>
                        <a:cubicBezTo>
                          <a:pt x="8" y="5"/>
                          <a:pt x="8" y="5"/>
                          <a:pt x="7" y="4"/>
                        </a:cubicBezTo>
                        <a:cubicBezTo>
                          <a:pt x="7" y="4"/>
                          <a:pt x="7" y="4"/>
                          <a:pt x="7" y="4"/>
                        </a:cubicBezTo>
                        <a:cubicBezTo>
                          <a:pt x="7" y="4"/>
                          <a:pt x="7" y="4"/>
                          <a:pt x="6" y="3"/>
                        </a:cubicBezTo>
                        <a:cubicBezTo>
                          <a:pt x="6" y="3"/>
                          <a:pt x="6" y="3"/>
                          <a:pt x="6" y="3"/>
                        </a:cubicBezTo>
                        <a:cubicBezTo>
                          <a:pt x="6" y="4"/>
                          <a:pt x="6" y="4"/>
                          <a:pt x="6" y="4"/>
                        </a:cubicBezTo>
                        <a:cubicBezTo>
                          <a:pt x="6" y="4"/>
                          <a:pt x="5" y="4"/>
                          <a:pt x="5" y="4"/>
                        </a:cubicBezTo>
                        <a:cubicBezTo>
                          <a:pt x="5" y="4"/>
                          <a:pt x="5" y="3"/>
                          <a:pt x="5" y="3"/>
                        </a:cubicBezTo>
                        <a:cubicBezTo>
                          <a:pt x="5" y="3"/>
                          <a:pt x="5" y="3"/>
                          <a:pt x="5" y="3"/>
                        </a:cubicBezTo>
                        <a:cubicBezTo>
                          <a:pt x="4" y="2"/>
                          <a:pt x="5" y="2"/>
                          <a:pt x="4" y="2"/>
                        </a:cubicBezTo>
                        <a:cubicBezTo>
                          <a:pt x="4" y="2"/>
                          <a:pt x="4" y="3"/>
                          <a:pt x="4" y="2"/>
                        </a:cubicBezTo>
                        <a:cubicBezTo>
                          <a:pt x="4" y="2"/>
                          <a:pt x="4" y="1"/>
                          <a:pt x="4" y="1"/>
                        </a:cubicBezTo>
                        <a:cubicBezTo>
                          <a:pt x="4" y="1"/>
                          <a:pt x="4" y="1"/>
                          <a:pt x="4" y="1"/>
                        </a:cubicBezTo>
                        <a:cubicBezTo>
                          <a:pt x="4" y="1"/>
                          <a:pt x="4" y="2"/>
                          <a:pt x="3" y="1"/>
                        </a:cubicBezTo>
                        <a:cubicBezTo>
                          <a:pt x="3" y="1"/>
                          <a:pt x="4" y="1"/>
                          <a:pt x="4" y="0"/>
                        </a:cubicBezTo>
                        <a:cubicBezTo>
                          <a:pt x="4" y="0"/>
                          <a:pt x="3" y="1"/>
                          <a:pt x="3" y="0"/>
                        </a:cubicBezTo>
                        <a:cubicBezTo>
                          <a:pt x="3" y="0"/>
                          <a:pt x="3" y="0"/>
                          <a:pt x="2" y="0"/>
                        </a:cubicBezTo>
                        <a:cubicBezTo>
                          <a:pt x="2" y="0"/>
                          <a:pt x="1" y="0"/>
                          <a:pt x="1" y="0"/>
                        </a:cubicBezTo>
                        <a:cubicBezTo>
                          <a:pt x="1" y="0"/>
                          <a:pt x="2" y="0"/>
                          <a:pt x="2" y="0"/>
                        </a:cubicBezTo>
                        <a:cubicBezTo>
                          <a:pt x="2" y="1"/>
                          <a:pt x="2" y="1"/>
                          <a:pt x="2" y="1"/>
                        </a:cubicBezTo>
                        <a:cubicBezTo>
                          <a:pt x="2" y="1"/>
                          <a:pt x="2" y="1"/>
                          <a:pt x="2" y="1"/>
                        </a:cubicBezTo>
                        <a:cubicBezTo>
                          <a:pt x="2" y="1"/>
                          <a:pt x="2" y="2"/>
                          <a:pt x="2" y="2"/>
                        </a:cubicBezTo>
                        <a:cubicBezTo>
                          <a:pt x="2" y="2"/>
                          <a:pt x="1" y="2"/>
                          <a:pt x="1" y="1"/>
                        </a:cubicBezTo>
                        <a:cubicBezTo>
                          <a:pt x="1" y="1"/>
                          <a:pt x="1" y="1"/>
                          <a:pt x="1" y="1"/>
                        </a:cubicBezTo>
                        <a:cubicBezTo>
                          <a:pt x="0" y="1"/>
                          <a:pt x="0" y="1"/>
                          <a:pt x="0" y="1"/>
                        </a:cubicBezTo>
                        <a:cubicBezTo>
                          <a:pt x="0" y="1"/>
                          <a:pt x="0" y="2"/>
                          <a:pt x="0" y="2"/>
                        </a:cubicBezTo>
                        <a:cubicBezTo>
                          <a:pt x="0" y="2"/>
                          <a:pt x="0" y="2"/>
                          <a:pt x="0" y="2"/>
                        </a:cubicBezTo>
                        <a:cubicBezTo>
                          <a:pt x="0" y="2"/>
                          <a:pt x="0" y="2"/>
                          <a:pt x="0" y="3"/>
                        </a:cubicBezTo>
                        <a:cubicBezTo>
                          <a:pt x="0" y="3"/>
                          <a:pt x="1" y="2"/>
                          <a:pt x="1" y="2"/>
                        </a:cubicBezTo>
                        <a:cubicBezTo>
                          <a:pt x="1" y="2"/>
                          <a:pt x="1" y="3"/>
                          <a:pt x="1" y="3"/>
                        </a:cubicBezTo>
                        <a:cubicBezTo>
                          <a:pt x="1" y="3"/>
                          <a:pt x="0" y="4"/>
                          <a:pt x="0" y="4"/>
                        </a:cubicBezTo>
                        <a:cubicBezTo>
                          <a:pt x="0" y="4"/>
                          <a:pt x="1" y="4"/>
                          <a:pt x="1" y="4"/>
                        </a:cubicBezTo>
                        <a:cubicBezTo>
                          <a:pt x="1" y="4"/>
                          <a:pt x="1" y="4"/>
                          <a:pt x="1" y="4"/>
                        </a:cubicBezTo>
                        <a:cubicBezTo>
                          <a:pt x="1" y="4"/>
                          <a:pt x="1" y="5"/>
                          <a:pt x="1" y="5"/>
                        </a:cubicBezTo>
                        <a:cubicBezTo>
                          <a:pt x="1" y="5"/>
                          <a:pt x="1" y="5"/>
                          <a:pt x="1" y="5"/>
                        </a:cubicBezTo>
                        <a:cubicBezTo>
                          <a:pt x="1" y="5"/>
                          <a:pt x="1" y="5"/>
                          <a:pt x="1" y="5"/>
                        </a:cubicBezTo>
                        <a:cubicBezTo>
                          <a:pt x="1" y="5"/>
                          <a:pt x="2" y="5"/>
                          <a:pt x="2" y="5"/>
                        </a:cubicBezTo>
                        <a:cubicBezTo>
                          <a:pt x="2" y="5"/>
                          <a:pt x="2" y="5"/>
                          <a:pt x="2" y="5"/>
                        </a:cubicBezTo>
                        <a:cubicBezTo>
                          <a:pt x="2" y="5"/>
                          <a:pt x="2" y="5"/>
                          <a:pt x="3" y="5"/>
                        </a:cubicBezTo>
                        <a:cubicBezTo>
                          <a:pt x="3" y="5"/>
                          <a:pt x="1" y="6"/>
                          <a:pt x="1" y="6"/>
                        </a:cubicBezTo>
                        <a:cubicBezTo>
                          <a:pt x="1" y="7"/>
                          <a:pt x="2" y="7"/>
                          <a:pt x="3" y="7"/>
                        </a:cubicBezTo>
                        <a:cubicBezTo>
                          <a:pt x="2" y="7"/>
                          <a:pt x="3" y="7"/>
                          <a:pt x="3" y="7"/>
                        </a:cubicBezTo>
                        <a:cubicBezTo>
                          <a:pt x="3" y="7"/>
                          <a:pt x="4" y="7"/>
                          <a:pt x="4"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6" name="Freeform 3568"/>
                  <p:cNvSpPr>
                    <a:spLocks/>
                  </p:cNvSpPr>
                  <p:nvPr/>
                </p:nvSpPr>
                <p:spPr bwMode="auto">
                  <a:xfrm>
                    <a:off x="2614613" y="5740400"/>
                    <a:ext cx="15875" cy="26987"/>
                  </a:xfrm>
                  <a:custGeom>
                    <a:avLst/>
                    <a:gdLst>
                      <a:gd name="T0" fmla="*/ 2 w 6"/>
                      <a:gd name="T1" fmla="*/ 9 h 9"/>
                      <a:gd name="T2" fmla="*/ 2 w 6"/>
                      <a:gd name="T3" fmla="*/ 8 h 9"/>
                      <a:gd name="T4" fmla="*/ 2 w 6"/>
                      <a:gd name="T5" fmla="*/ 8 h 9"/>
                      <a:gd name="T6" fmla="*/ 2 w 6"/>
                      <a:gd name="T7" fmla="*/ 7 h 9"/>
                      <a:gd name="T8" fmla="*/ 2 w 6"/>
                      <a:gd name="T9" fmla="*/ 7 h 9"/>
                      <a:gd name="T10" fmla="*/ 3 w 6"/>
                      <a:gd name="T11" fmla="*/ 6 h 9"/>
                      <a:gd name="T12" fmla="*/ 3 w 6"/>
                      <a:gd name="T13" fmla="*/ 6 h 9"/>
                      <a:gd name="T14" fmla="*/ 4 w 6"/>
                      <a:gd name="T15" fmla="*/ 5 h 9"/>
                      <a:gd name="T16" fmla="*/ 4 w 6"/>
                      <a:gd name="T17" fmla="*/ 5 h 9"/>
                      <a:gd name="T18" fmla="*/ 4 w 6"/>
                      <a:gd name="T19" fmla="*/ 4 h 9"/>
                      <a:gd name="T20" fmla="*/ 5 w 6"/>
                      <a:gd name="T21" fmla="*/ 4 h 9"/>
                      <a:gd name="T22" fmla="*/ 5 w 6"/>
                      <a:gd name="T23" fmla="*/ 3 h 9"/>
                      <a:gd name="T24" fmla="*/ 6 w 6"/>
                      <a:gd name="T25" fmla="*/ 2 h 9"/>
                      <a:gd name="T26" fmla="*/ 5 w 6"/>
                      <a:gd name="T27" fmla="*/ 2 h 9"/>
                      <a:gd name="T28" fmla="*/ 4 w 6"/>
                      <a:gd name="T29" fmla="*/ 1 h 9"/>
                      <a:gd name="T30" fmla="*/ 4 w 6"/>
                      <a:gd name="T31" fmla="*/ 1 h 9"/>
                      <a:gd name="T32" fmla="*/ 4 w 6"/>
                      <a:gd name="T33" fmla="*/ 1 h 9"/>
                      <a:gd name="T34" fmla="*/ 3 w 6"/>
                      <a:gd name="T35" fmla="*/ 0 h 9"/>
                      <a:gd name="T36" fmla="*/ 3 w 6"/>
                      <a:gd name="T37" fmla="*/ 1 h 9"/>
                      <a:gd name="T38" fmla="*/ 2 w 6"/>
                      <a:gd name="T39" fmla="*/ 0 h 9"/>
                      <a:gd name="T40" fmla="*/ 2 w 6"/>
                      <a:gd name="T41" fmla="*/ 1 h 9"/>
                      <a:gd name="T42" fmla="*/ 2 w 6"/>
                      <a:gd name="T43" fmla="*/ 0 h 9"/>
                      <a:gd name="T44" fmla="*/ 1 w 6"/>
                      <a:gd name="T45" fmla="*/ 0 h 9"/>
                      <a:gd name="T46" fmla="*/ 1 w 6"/>
                      <a:gd name="T47" fmla="*/ 1 h 9"/>
                      <a:gd name="T48" fmla="*/ 1 w 6"/>
                      <a:gd name="T49" fmla="*/ 1 h 9"/>
                      <a:gd name="T50" fmla="*/ 0 w 6"/>
                      <a:gd name="T51" fmla="*/ 1 h 9"/>
                      <a:gd name="T52" fmla="*/ 1 w 6"/>
                      <a:gd name="T53" fmla="*/ 2 h 9"/>
                      <a:gd name="T54" fmla="*/ 2 w 6"/>
                      <a:gd name="T55" fmla="*/ 2 h 9"/>
                      <a:gd name="T56" fmla="*/ 2 w 6"/>
                      <a:gd name="T57" fmla="*/ 2 h 9"/>
                      <a:gd name="T58" fmla="*/ 3 w 6"/>
                      <a:gd name="T59" fmla="*/ 3 h 9"/>
                      <a:gd name="T60" fmla="*/ 2 w 6"/>
                      <a:gd name="T61" fmla="*/ 3 h 9"/>
                      <a:gd name="T62" fmla="*/ 2 w 6"/>
                      <a:gd name="T63" fmla="*/ 3 h 9"/>
                      <a:gd name="T64" fmla="*/ 2 w 6"/>
                      <a:gd name="T65" fmla="*/ 2 h 9"/>
                      <a:gd name="T66" fmla="*/ 1 w 6"/>
                      <a:gd name="T67" fmla="*/ 2 h 9"/>
                      <a:gd name="T68" fmla="*/ 0 w 6"/>
                      <a:gd name="T69" fmla="*/ 2 h 9"/>
                      <a:gd name="T70" fmla="*/ 0 w 6"/>
                      <a:gd name="T71" fmla="*/ 2 h 9"/>
                      <a:gd name="T72" fmla="*/ 0 w 6"/>
                      <a:gd name="T73" fmla="*/ 3 h 9"/>
                      <a:gd name="T74" fmla="*/ 0 w 6"/>
                      <a:gd name="T75" fmla="*/ 3 h 9"/>
                      <a:gd name="T76" fmla="*/ 0 w 6"/>
                      <a:gd name="T77" fmla="*/ 4 h 9"/>
                      <a:gd name="T78" fmla="*/ 0 w 6"/>
                      <a:gd name="T79" fmla="*/ 4 h 9"/>
                      <a:gd name="T80" fmla="*/ 0 w 6"/>
                      <a:gd name="T81" fmla="*/ 5 h 9"/>
                      <a:gd name="T82" fmla="*/ 0 w 6"/>
                      <a:gd name="T83" fmla="*/ 5 h 9"/>
                      <a:gd name="T84" fmla="*/ 1 w 6"/>
                      <a:gd name="T85" fmla="*/ 5 h 9"/>
                      <a:gd name="T86" fmla="*/ 1 w 6"/>
                      <a:gd name="T87" fmla="*/ 4 h 9"/>
                      <a:gd name="T88" fmla="*/ 1 w 6"/>
                      <a:gd name="T89" fmla="*/ 5 h 9"/>
                      <a:gd name="T90" fmla="*/ 1 w 6"/>
                      <a:gd name="T91" fmla="*/ 5 h 9"/>
                      <a:gd name="T92" fmla="*/ 2 w 6"/>
                      <a:gd name="T93" fmla="*/ 5 h 9"/>
                      <a:gd name="T94" fmla="*/ 2 w 6"/>
                      <a:gd name="T95" fmla="*/ 5 h 9"/>
                      <a:gd name="T96" fmla="*/ 2 w 6"/>
                      <a:gd name="T97" fmla="*/ 6 h 9"/>
                      <a:gd name="T98" fmla="*/ 1 w 6"/>
                      <a:gd name="T99" fmla="*/ 5 h 9"/>
                      <a:gd name="T100" fmla="*/ 0 w 6"/>
                      <a:gd name="T101" fmla="*/ 6 h 9"/>
                      <a:gd name="T102" fmla="*/ 0 w 6"/>
                      <a:gd name="T103" fmla="*/ 6 h 9"/>
                      <a:gd name="T104" fmla="*/ 1 w 6"/>
                      <a:gd name="T105" fmla="*/ 7 h 9"/>
                      <a:gd name="T106" fmla="*/ 0 w 6"/>
                      <a:gd name="T107" fmla="*/ 7 h 9"/>
                      <a:gd name="T108" fmla="*/ 0 w 6"/>
                      <a:gd name="T109" fmla="*/ 7 h 9"/>
                      <a:gd name="T110" fmla="*/ 0 w 6"/>
                      <a:gd name="T111" fmla="*/ 7 h 9"/>
                      <a:gd name="T112" fmla="*/ 0 w 6"/>
                      <a:gd name="T113" fmla="*/ 8 h 9"/>
                      <a:gd name="T114" fmla="*/ 0 w 6"/>
                      <a:gd name="T115" fmla="*/ 8 h 9"/>
                      <a:gd name="T116" fmla="*/ 0 w 6"/>
                      <a:gd name="T117" fmla="*/ 8 h 9"/>
                      <a:gd name="T118" fmla="*/ 1 w 6"/>
                      <a:gd name="T119" fmla="*/ 9 h 9"/>
                      <a:gd name="T120" fmla="*/ 2 w 6"/>
                      <a:gd name="T1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 h="9">
                        <a:moveTo>
                          <a:pt x="2" y="9"/>
                        </a:moveTo>
                        <a:cubicBezTo>
                          <a:pt x="2" y="8"/>
                          <a:pt x="2" y="8"/>
                          <a:pt x="2" y="8"/>
                        </a:cubicBezTo>
                        <a:cubicBezTo>
                          <a:pt x="2" y="8"/>
                          <a:pt x="2" y="8"/>
                          <a:pt x="2" y="8"/>
                        </a:cubicBezTo>
                        <a:cubicBezTo>
                          <a:pt x="2" y="7"/>
                          <a:pt x="2" y="7"/>
                          <a:pt x="2" y="7"/>
                        </a:cubicBezTo>
                        <a:cubicBezTo>
                          <a:pt x="2" y="7"/>
                          <a:pt x="2" y="7"/>
                          <a:pt x="2" y="7"/>
                        </a:cubicBezTo>
                        <a:cubicBezTo>
                          <a:pt x="3" y="6"/>
                          <a:pt x="3" y="6"/>
                          <a:pt x="3" y="6"/>
                        </a:cubicBezTo>
                        <a:cubicBezTo>
                          <a:pt x="3" y="6"/>
                          <a:pt x="3" y="6"/>
                          <a:pt x="3" y="6"/>
                        </a:cubicBezTo>
                        <a:cubicBezTo>
                          <a:pt x="3" y="6"/>
                          <a:pt x="4" y="6"/>
                          <a:pt x="4" y="5"/>
                        </a:cubicBezTo>
                        <a:cubicBezTo>
                          <a:pt x="4" y="5"/>
                          <a:pt x="4" y="5"/>
                          <a:pt x="4" y="5"/>
                        </a:cubicBezTo>
                        <a:cubicBezTo>
                          <a:pt x="4" y="4"/>
                          <a:pt x="4" y="4"/>
                          <a:pt x="4" y="4"/>
                        </a:cubicBezTo>
                        <a:cubicBezTo>
                          <a:pt x="5" y="4"/>
                          <a:pt x="5" y="4"/>
                          <a:pt x="5" y="4"/>
                        </a:cubicBezTo>
                        <a:cubicBezTo>
                          <a:pt x="5" y="3"/>
                          <a:pt x="5" y="3"/>
                          <a:pt x="5" y="3"/>
                        </a:cubicBezTo>
                        <a:cubicBezTo>
                          <a:pt x="6" y="2"/>
                          <a:pt x="6" y="2"/>
                          <a:pt x="6" y="2"/>
                        </a:cubicBezTo>
                        <a:cubicBezTo>
                          <a:pt x="5" y="2"/>
                          <a:pt x="5" y="2"/>
                          <a:pt x="5" y="2"/>
                        </a:cubicBezTo>
                        <a:cubicBezTo>
                          <a:pt x="5" y="2"/>
                          <a:pt x="4" y="1"/>
                          <a:pt x="4" y="1"/>
                        </a:cubicBezTo>
                        <a:cubicBezTo>
                          <a:pt x="4" y="1"/>
                          <a:pt x="4" y="1"/>
                          <a:pt x="4" y="1"/>
                        </a:cubicBezTo>
                        <a:cubicBezTo>
                          <a:pt x="4" y="1"/>
                          <a:pt x="4" y="1"/>
                          <a:pt x="4" y="1"/>
                        </a:cubicBezTo>
                        <a:cubicBezTo>
                          <a:pt x="4" y="1"/>
                          <a:pt x="3" y="0"/>
                          <a:pt x="3" y="0"/>
                        </a:cubicBezTo>
                        <a:cubicBezTo>
                          <a:pt x="3" y="0"/>
                          <a:pt x="3" y="1"/>
                          <a:pt x="3" y="1"/>
                        </a:cubicBezTo>
                        <a:cubicBezTo>
                          <a:pt x="3" y="1"/>
                          <a:pt x="2" y="0"/>
                          <a:pt x="2" y="0"/>
                        </a:cubicBezTo>
                        <a:cubicBezTo>
                          <a:pt x="2" y="0"/>
                          <a:pt x="2" y="1"/>
                          <a:pt x="2" y="1"/>
                        </a:cubicBezTo>
                        <a:cubicBezTo>
                          <a:pt x="2" y="1"/>
                          <a:pt x="2" y="0"/>
                          <a:pt x="2" y="0"/>
                        </a:cubicBezTo>
                        <a:cubicBezTo>
                          <a:pt x="1" y="0"/>
                          <a:pt x="1" y="0"/>
                          <a:pt x="1" y="0"/>
                        </a:cubicBezTo>
                        <a:cubicBezTo>
                          <a:pt x="1" y="1"/>
                          <a:pt x="1" y="1"/>
                          <a:pt x="1" y="1"/>
                        </a:cubicBezTo>
                        <a:cubicBezTo>
                          <a:pt x="1" y="1"/>
                          <a:pt x="1" y="1"/>
                          <a:pt x="1" y="1"/>
                        </a:cubicBezTo>
                        <a:cubicBezTo>
                          <a:pt x="1" y="0"/>
                          <a:pt x="0" y="1"/>
                          <a:pt x="0" y="1"/>
                        </a:cubicBezTo>
                        <a:cubicBezTo>
                          <a:pt x="0" y="1"/>
                          <a:pt x="1" y="1"/>
                          <a:pt x="1" y="2"/>
                        </a:cubicBezTo>
                        <a:cubicBezTo>
                          <a:pt x="1" y="2"/>
                          <a:pt x="1" y="2"/>
                          <a:pt x="2" y="2"/>
                        </a:cubicBezTo>
                        <a:cubicBezTo>
                          <a:pt x="2" y="2"/>
                          <a:pt x="2" y="2"/>
                          <a:pt x="2" y="2"/>
                        </a:cubicBezTo>
                        <a:cubicBezTo>
                          <a:pt x="3" y="2"/>
                          <a:pt x="3" y="2"/>
                          <a:pt x="3" y="3"/>
                        </a:cubicBezTo>
                        <a:cubicBezTo>
                          <a:pt x="3" y="3"/>
                          <a:pt x="2" y="3"/>
                          <a:pt x="2" y="3"/>
                        </a:cubicBezTo>
                        <a:cubicBezTo>
                          <a:pt x="2" y="2"/>
                          <a:pt x="2" y="3"/>
                          <a:pt x="2" y="3"/>
                        </a:cubicBezTo>
                        <a:cubicBezTo>
                          <a:pt x="2" y="3"/>
                          <a:pt x="2" y="2"/>
                          <a:pt x="2" y="2"/>
                        </a:cubicBezTo>
                        <a:cubicBezTo>
                          <a:pt x="2" y="2"/>
                          <a:pt x="1" y="2"/>
                          <a:pt x="1" y="2"/>
                        </a:cubicBezTo>
                        <a:cubicBezTo>
                          <a:pt x="1" y="2"/>
                          <a:pt x="1" y="2"/>
                          <a:pt x="0" y="2"/>
                        </a:cubicBezTo>
                        <a:cubicBezTo>
                          <a:pt x="0" y="2"/>
                          <a:pt x="0" y="2"/>
                          <a:pt x="0" y="2"/>
                        </a:cubicBezTo>
                        <a:cubicBezTo>
                          <a:pt x="0" y="2"/>
                          <a:pt x="0" y="3"/>
                          <a:pt x="0" y="3"/>
                        </a:cubicBezTo>
                        <a:cubicBezTo>
                          <a:pt x="0" y="3"/>
                          <a:pt x="0" y="3"/>
                          <a:pt x="0" y="3"/>
                        </a:cubicBezTo>
                        <a:cubicBezTo>
                          <a:pt x="0" y="3"/>
                          <a:pt x="0" y="3"/>
                          <a:pt x="0" y="4"/>
                        </a:cubicBezTo>
                        <a:cubicBezTo>
                          <a:pt x="0" y="4"/>
                          <a:pt x="0" y="4"/>
                          <a:pt x="0" y="4"/>
                        </a:cubicBezTo>
                        <a:cubicBezTo>
                          <a:pt x="0" y="5"/>
                          <a:pt x="0" y="5"/>
                          <a:pt x="0" y="5"/>
                        </a:cubicBezTo>
                        <a:cubicBezTo>
                          <a:pt x="0" y="5"/>
                          <a:pt x="0" y="5"/>
                          <a:pt x="0" y="5"/>
                        </a:cubicBezTo>
                        <a:cubicBezTo>
                          <a:pt x="0" y="5"/>
                          <a:pt x="1" y="5"/>
                          <a:pt x="1" y="5"/>
                        </a:cubicBezTo>
                        <a:cubicBezTo>
                          <a:pt x="1" y="5"/>
                          <a:pt x="1" y="4"/>
                          <a:pt x="1" y="4"/>
                        </a:cubicBezTo>
                        <a:cubicBezTo>
                          <a:pt x="1" y="4"/>
                          <a:pt x="1" y="4"/>
                          <a:pt x="1" y="5"/>
                        </a:cubicBezTo>
                        <a:cubicBezTo>
                          <a:pt x="1" y="5"/>
                          <a:pt x="1" y="5"/>
                          <a:pt x="1" y="5"/>
                        </a:cubicBezTo>
                        <a:cubicBezTo>
                          <a:pt x="1" y="5"/>
                          <a:pt x="2" y="5"/>
                          <a:pt x="2" y="5"/>
                        </a:cubicBezTo>
                        <a:cubicBezTo>
                          <a:pt x="2" y="5"/>
                          <a:pt x="2" y="5"/>
                          <a:pt x="2" y="5"/>
                        </a:cubicBezTo>
                        <a:cubicBezTo>
                          <a:pt x="2" y="5"/>
                          <a:pt x="2" y="6"/>
                          <a:pt x="2" y="6"/>
                        </a:cubicBezTo>
                        <a:cubicBezTo>
                          <a:pt x="2" y="6"/>
                          <a:pt x="1" y="6"/>
                          <a:pt x="1" y="5"/>
                        </a:cubicBezTo>
                        <a:cubicBezTo>
                          <a:pt x="1" y="5"/>
                          <a:pt x="1" y="5"/>
                          <a:pt x="0" y="6"/>
                        </a:cubicBezTo>
                        <a:cubicBezTo>
                          <a:pt x="0" y="6"/>
                          <a:pt x="0" y="6"/>
                          <a:pt x="0" y="6"/>
                        </a:cubicBezTo>
                        <a:cubicBezTo>
                          <a:pt x="0" y="6"/>
                          <a:pt x="0" y="6"/>
                          <a:pt x="1" y="7"/>
                        </a:cubicBezTo>
                        <a:cubicBezTo>
                          <a:pt x="0" y="7"/>
                          <a:pt x="0" y="7"/>
                          <a:pt x="0" y="7"/>
                        </a:cubicBezTo>
                        <a:cubicBezTo>
                          <a:pt x="0" y="7"/>
                          <a:pt x="0" y="7"/>
                          <a:pt x="0" y="7"/>
                        </a:cubicBezTo>
                        <a:cubicBezTo>
                          <a:pt x="0" y="7"/>
                          <a:pt x="0" y="7"/>
                          <a:pt x="0" y="7"/>
                        </a:cubicBezTo>
                        <a:cubicBezTo>
                          <a:pt x="0" y="8"/>
                          <a:pt x="0" y="8"/>
                          <a:pt x="0" y="8"/>
                        </a:cubicBezTo>
                        <a:cubicBezTo>
                          <a:pt x="0" y="8"/>
                          <a:pt x="0" y="8"/>
                          <a:pt x="0" y="8"/>
                        </a:cubicBezTo>
                        <a:cubicBezTo>
                          <a:pt x="0" y="8"/>
                          <a:pt x="0" y="8"/>
                          <a:pt x="0" y="8"/>
                        </a:cubicBezTo>
                        <a:cubicBezTo>
                          <a:pt x="0" y="9"/>
                          <a:pt x="0" y="9"/>
                          <a:pt x="1" y="9"/>
                        </a:cubicBezTo>
                        <a:cubicBezTo>
                          <a:pt x="1" y="9"/>
                          <a:pt x="2" y="9"/>
                          <a:pt x="2"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7" name="Freeform 3569"/>
                  <p:cNvSpPr>
                    <a:spLocks/>
                  </p:cNvSpPr>
                  <p:nvPr/>
                </p:nvSpPr>
                <p:spPr bwMode="auto">
                  <a:xfrm>
                    <a:off x="2633663" y="5683250"/>
                    <a:ext cx="12700" cy="14287"/>
                  </a:xfrm>
                  <a:custGeom>
                    <a:avLst/>
                    <a:gdLst>
                      <a:gd name="T0" fmla="*/ 1 w 4"/>
                      <a:gd name="T1" fmla="*/ 2 h 5"/>
                      <a:gd name="T2" fmla="*/ 1 w 4"/>
                      <a:gd name="T3" fmla="*/ 2 h 5"/>
                      <a:gd name="T4" fmla="*/ 1 w 4"/>
                      <a:gd name="T5" fmla="*/ 3 h 5"/>
                      <a:gd name="T6" fmla="*/ 1 w 4"/>
                      <a:gd name="T7" fmla="*/ 4 h 5"/>
                      <a:gd name="T8" fmla="*/ 2 w 4"/>
                      <a:gd name="T9" fmla="*/ 4 h 5"/>
                      <a:gd name="T10" fmla="*/ 2 w 4"/>
                      <a:gd name="T11" fmla="*/ 4 h 5"/>
                      <a:gd name="T12" fmla="*/ 3 w 4"/>
                      <a:gd name="T13" fmla="*/ 4 h 5"/>
                      <a:gd name="T14" fmla="*/ 3 w 4"/>
                      <a:gd name="T15" fmla="*/ 3 h 5"/>
                      <a:gd name="T16" fmla="*/ 3 w 4"/>
                      <a:gd name="T17" fmla="*/ 3 h 5"/>
                      <a:gd name="T18" fmla="*/ 3 w 4"/>
                      <a:gd name="T19" fmla="*/ 2 h 5"/>
                      <a:gd name="T20" fmla="*/ 2 w 4"/>
                      <a:gd name="T21" fmla="*/ 2 h 5"/>
                      <a:gd name="T22" fmla="*/ 1 w 4"/>
                      <a:gd name="T23" fmla="*/ 1 h 5"/>
                      <a:gd name="T24" fmla="*/ 1 w 4"/>
                      <a:gd name="T25" fmla="*/ 1 h 5"/>
                      <a:gd name="T26" fmla="*/ 0 w 4"/>
                      <a:gd name="T27" fmla="*/ 1 h 5"/>
                      <a:gd name="T28" fmla="*/ 0 w 4"/>
                      <a:gd name="T29" fmla="*/ 1 h 5"/>
                      <a:gd name="T30" fmla="*/ 1 w 4"/>
                      <a:gd name="T3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5">
                        <a:moveTo>
                          <a:pt x="1" y="2"/>
                        </a:moveTo>
                        <a:cubicBezTo>
                          <a:pt x="1" y="2"/>
                          <a:pt x="1" y="2"/>
                          <a:pt x="1" y="2"/>
                        </a:cubicBezTo>
                        <a:cubicBezTo>
                          <a:pt x="1" y="3"/>
                          <a:pt x="1" y="3"/>
                          <a:pt x="1" y="3"/>
                        </a:cubicBezTo>
                        <a:cubicBezTo>
                          <a:pt x="1" y="3"/>
                          <a:pt x="1" y="3"/>
                          <a:pt x="1" y="4"/>
                        </a:cubicBezTo>
                        <a:cubicBezTo>
                          <a:pt x="2" y="4"/>
                          <a:pt x="2" y="4"/>
                          <a:pt x="2" y="4"/>
                        </a:cubicBezTo>
                        <a:cubicBezTo>
                          <a:pt x="2" y="5"/>
                          <a:pt x="2" y="4"/>
                          <a:pt x="2" y="4"/>
                        </a:cubicBezTo>
                        <a:cubicBezTo>
                          <a:pt x="3" y="4"/>
                          <a:pt x="3" y="4"/>
                          <a:pt x="3" y="4"/>
                        </a:cubicBezTo>
                        <a:cubicBezTo>
                          <a:pt x="3" y="4"/>
                          <a:pt x="3" y="4"/>
                          <a:pt x="3" y="3"/>
                        </a:cubicBezTo>
                        <a:cubicBezTo>
                          <a:pt x="4" y="3"/>
                          <a:pt x="3" y="3"/>
                          <a:pt x="3" y="3"/>
                        </a:cubicBezTo>
                        <a:cubicBezTo>
                          <a:pt x="3" y="2"/>
                          <a:pt x="3" y="2"/>
                          <a:pt x="3" y="2"/>
                        </a:cubicBezTo>
                        <a:cubicBezTo>
                          <a:pt x="3" y="2"/>
                          <a:pt x="2" y="2"/>
                          <a:pt x="2" y="2"/>
                        </a:cubicBezTo>
                        <a:cubicBezTo>
                          <a:pt x="2" y="1"/>
                          <a:pt x="1" y="1"/>
                          <a:pt x="1" y="1"/>
                        </a:cubicBezTo>
                        <a:cubicBezTo>
                          <a:pt x="1" y="0"/>
                          <a:pt x="1" y="1"/>
                          <a:pt x="1" y="1"/>
                        </a:cubicBezTo>
                        <a:cubicBezTo>
                          <a:pt x="1" y="0"/>
                          <a:pt x="0" y="0"/>
                          <a:pt x="0" y="1"/>
                        </a:cubicBezTo>
                        <a:cubicBezTo>
                          <a:pt x="0" y="1"/>
                          <a:pt x="0" y="1"/>
                          <a:pt x="0" y="1"/>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8" name="Freeform 3570"/>
                  <p:cNvSpPr>
                    <a:spLocks/>
                  </p:cNvSpPr>
                  <p:nvPr/>
                </p:nvSpPr>
                <p:spPr bwMode="auto">
                  <a:xfrm>
                    <a:off x="2640013" y="5842000"/>
                    <a:ext cx="7938" cy="1587"/>
                  </a:xfrm>
                  <a:custGeom>
                    <a:avLst/>
                    <a:gdLst>
                      <a:gd name="T0" fmla="*/ 2 w 3"/>
                      <a:gd name="T1" fmla="*/ 0 h 1"/>
                      <a:gd name="T2" fmla="*/ 1 w 3"/>
                      <a:gd name="T3" fmla="*/ 0 h 1"/>
                      <a:gd name="T4" fmla="*/ 1 w 3"/>
                      <a:gd name="T5" fmla="*/ 0 h 1"/>
                      <a:gd name="T6" fmla="*/ 0 w 3"/>
                      <a:gd name="T7" fmla="*/ 0 h 1"/>
                      <a:gd name="T8" fmla="*/ 1 w 3"/>
                      <a:gd name="T9" fmla="*/ 1 h 1"/>
                      <a:gd name="T10" fmla="*/ 2 w 3"/>
                      <a:gd name="T11" fmla="*/ 1 h 1"/>
                      <a:gd name="T12" fmla="*/ 3 w 3"/>
                      <a:gd name="T13" fmla="*/ 0 h 1"/>
                      <a:gd name="T14" fmla="*/ 2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0"/>
                        </a:moveTo>
                        <a:cubicBezTo>
                          <a:pt x="2" y="0"/>
                          <a:pt x="1" y="0"/>
                          <a:pt x="1" y="0"/>
                        </a:cubicBezTo>
                        <a:cubicBezTo>
                          <a:pt x="1" y="0"/>
                          <a:pt x="1" y="0"/>
                          <a:pt x="1" y="0"/>
                        </a:cubicBezTo>
                        <a:cubicBezTo>
                          <a:pt x="0" y="0"/>
                          <a:pt x="0" y="0"/>
                          <a:pt x="0" y="0"/>
                        </a:cubicBezTo>
                        <a:cubicBezTo>
                          <a:pt x="0" y="0"/>
                          <a:pt x="0" y="1"/>
                          <a:pt x="1" y="1"/>
                        </a:cubicBezTo>
                        <a:cubicBezTo>
                          <a:pt x="1" y="1"/>
                          <a:pt x="2" y="1"/>
                          <a:pt x="2" y="1"/>
                        </a:cubicBezTo>
                        <a:cubicBezTo>
                          <a:pt x="2" y="1"/>
                          <a:pt x="3" y="1"/>
                          <a:pt x="3"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79" name="Freeform 3571"/>
                  <p:cNvSpPr>
                    <a:spLocks/>
                  </p:cNvSpPr>
                  <p:nvPr/>
                </p:nvSpPr>
                <p:spPr bwMode="auto">
                  <a:xfrm>
                    <a:off x="2611438" y="5729288"/>
                    <a:ext cx="11113" cy="7937"/>
                  </a:xfrm>
                  <a:custGeom>
                    <a:avLst/>
                    <a:gdLst>
                      <a:gd name="T0" fmla="*/ 1 w 4"/>
                      <a:gd name="T1" fmla="*/ 2 h 3"/>
                      <a:gd name="T2" fmla="*/ 2 w 4"/>
                      <a:gd name="T3" fmla="*/ 3 h 3"/>
                      <a:gd name="T4" fmla="*/ 2 w 4"/>
                      <a:gd name="T5" fmla="*/ 3 h 3"/>
                      <a:gd name="T6" fmla="*/ 3 w 4"/>
                      <a:gd name="T7" fmla="*/ 3 h 3"/>
                      <a:gd name="T8" fmla="*/ 3 w 4"/>
                      <a:gd name="T9" fmla="*/ 3 h 3"/>
                      <a:gd name="T10" fmla="*/ 4 w 4"/>
                      <a:gd name="T11" fmla="*/ 3 h 3"/>
                      <a:gd name="T12" fmla="*/ 4 w 4"/>
                      <a:gd name="T13" fmla="*/ 3 h 3"/>
                      <a:gd name="T14" fmla="*/ 3 w 4"/>
                      <a:gd name="T15" fmla="*/ 2 h 3"/>
                      <a:gd name="T16" fmla="*/ 3 w 4"/>
                      <a:gd name="T17" fmla="*/ 1 h 3"/>
                      <a:gd name="T18" fmla="*/ 2 w 4"/>
                      <a:gd name="T19" fmla="*/ 0 h 3"/>
                      <a:gd name="T20" fmla="*/ 2 w 4"/>
                      <a:gd name="T21" fmla="*/ 0 h 3"/>
                      <a:gd name="T22" fmla="*/ 1 w 4"/>
                      <a:gd name="T23" fmla="*/ 0 h 3"/>
                      <a:gd name="T24" fmla="*/ 0 w 4"/>
                      <a:gd name="T25" fmla="*/ 0 h 3"/>
                      <a:gd name="T26" fmla="*/ 0 w 4"/>
                      <a:gd name="T27" fmla="*/ 1 h 3"/>
                      <a:gd name="T28" fmla="*/ 0 w 4"/>
                      <a:gd name="T29" fmla="*/ 1 h 3"/>
                      <a:gd name="T30" fmla="*/ 1 w 4"/>
                      <a:gd name="T31" fmla="*/ 1 h 3"/>
                      <a:gd name="T32" fmla="*/ 0 w 4"/>
                      <a:gd name="T33" fmla="*/ 2 h 3"/>
                      <a:gd name="T34" fmla="*/ 0 w 4"/>
                      <a:gd name="T35" fmla="*/ 2 h 3"/>
                      <a:gd name="T36" fmla="*/ 0 w 4"/>
                      <a:gd name="T37" fmla="*/ 3 h 3"/>
                      <a:gd name="T38" fmla="*/ 0 w 4"/>
                      <a:gd name="T39" fmla="*/ 3 h 3"/>
                      <a:gd name="T40" fmla="*/ 1 w 4"/>
                      <a:gd name="T41" fmla="*/ 3 h 3"/>
                      <a:gd name="T42" fmla="*/ 1 w 4"/>
                      <a:gd name="T4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1" y="2"/>
                        </a:moveTo>
                        <a:cubicBezTo>
                          <a:pt x="1" y="2"/>
                          <a:pt x="2" y="2"/>
                          <a:pt x="2" y="3"/>
                        </a:cubicBezTo>
                        <a:cubicBezTo>
                          <a:pt x="2" y="3"/>
                          <a:pt x="2" y="3"/>
                          <a:pt x="2" y="3"/>
                        </a:cubicBezTo>
                        <a:cubicBezTo>
                          <a:pt x="3" y="3"/>
                          <a:pt x="3" y="3"/>
                          <a:pt x="3" y="3"/>
                        </a:cubicBezTo>
                        <a:cubicBezTo>
                          <a:pt x="3" y="3"/>
                          <a:pt x="3" y="3"/>
                          <a:pt x="3" y="3"/>
                        </a:cubicBezTo>
                        <a:cubicBezTo>
                          <a:pt x="3" y="3"/>
                          <a:pt x="3" y="3"/>
                          <a:pt x="4" y="3"/>
                        </a:cubicBezTo>
                        <a:cubicBezTo>
                          <a:pt x="4" y="3"/>
                          <a:pt x="4" y="3"/>
                          <a:pt x="4" y="3"/>
                        </a:cubicBezTo>
                        <a:cubicBezTo>
                          <a:pt x="4" y="3"/>
                          <a:pt x="3" y="2"/>
                          <a:pt x="3" y="2"/>
                        </a:cubicBezTo>
                        <a:cubicBezTo>
                          <a:pt x="3" y="2"/>
                          <a:pt x="3" y="1"/>
                          <a:pt x="3" y="1"/>
                        </a:cubicBezTo>
                        <a:cubicBezTo>
                          <a:pt x="2" y="1"/>
                          <a:pt x="2" y="0"/>
                          <a:pt x="2"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cubicBezTo>
                          <a:pt x="0" y="1"/>
                          <a:pt x="1" y="1"/>
                          <a:pt x="1" y="1"/>
                        </a:cubicBezTo>
                        <a:cubicBezTo>
                          <a:pt x="1" y="2"/>
                          <a:pt x="0" y="2"/>
                          <a:pt x="0" y="2"/>
                        </a:cubicBezTo>
                        <a:cubicBezTo>
                          <a:pt x="0" y="2"/>
                          <a:pt x="0" y="2"/>
                          <a:pt x="0" y="2"/>
                        </a:cubicBezTo>
                        <a:cubicBezTo>
                          <a:pt x="0" y="2"/>
                          <a:pt x="0" y="3"/>
                          <a:pt x="0" y="3"/>
                        </a:cubicBezTo>
                        <a:cubicBezTo>
                          <a:pt x="0" y="3"/>
                          <a:pt x="0" y="3"/>
                          <a:pt x="0" y="3"/>
                        </a:cubicBezTo>
                        <a:cubicBezTo>
                          <a:pt x="0" y="3"/>
                          <a:pt x="0" y="3"/>
                          <a:pt x="1" y="3"/>
                        </a:cubicBezTo>
                        <a:cubicBezTo>
                          <a:pt x="1" y="3"/>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0" name="Freeform 3572"/>
                  <p:cNvSpPr>
                    <a:spLocks/>
                  </p:cNvSpPr>
                  <p:nvPr/>
                </p:nvSpPr>
                <p:spPr bwMode="auto">
                  <a:xfrm>
                    <a:off x="2686051" y="5857875"/>
                    <a:ext cx="31750" cy="17462"/>
                  </a:xfrm>
                  <a:custGeom>
                    <a:avLst/>
                    <a:gdLst>
                      <a:gd name="T0" fmla="*/ 0 w 11"/>
                      <a:gd name="T1" fmla="*/ 1 h 6"/>
                      <a:gd name="T2" fmla="*/ 1 w 11"/>
                      <a:gd name="T3" fmla="*/ 2 h 6"/>
                      <a:gd name="T4" fmla="*/ 1 w 11"/>
                      <a:gd name="T5" fmla="*/ 3 h 6"/>
                      <a:gd name="T6" fmla="*/ 1 w 11"/>
                      <a:gd name="T7" fmla="*/ 3 h 6"/>
                      <a:gd name="T8" fmla="*/ 2 w 11"/>
                      <a:gd name="T9" fmla="*/ 2 h 6"/>
                      <a:gd name="T10" fmla="*/ 2 w 11"/>
                      <a:gd name="T11" fmla="*/ 3 h 6"/>
                      <a:gd name="T12" fmla="*/ 2 w 11"/>
                      <a:gd name="T13" fmla="*/ 4 h 6"/>
                      <a:gd name="T14" fmla="*/ 3 w 11"/>
                      <a:gd name="T15" fmla="*/ 4 h 6"/>
                      <a:gd name="T16" fmla="*/ 3 w 11"/>
                      <a:gd name="T17" fmla="*/ 5 h 6"/>
                      <a:gd name="T18" fmla="*/ 4 w 11"/>
                      <a:gd name="T19" fmla="*/ 5 h 6"/>
                      <a:gd name="T20" fmla="*/ 4 w 11"/>
                      <a:gd name="T21" fmla="*/ 5 h 6"/>
                      <a:gd name="T22" fmla="*/ 4 w 11"/>
                      <a:gd name="T23" fmla="*/ 5 h 6"/>
                      <a:gd name="T24" fmla="*/ 5 w 11"/>
                      <a:gd name="T25" fmla="*/ 5 h 6"/>
                      <a:gd name="T26" fmla="*/ 5 w 11"/>
                      <a:gd name="T27" fmla="*/ 5 h 6"/>
                      <a:gd name="T28" fmla="*/ 5 w 11"/>
                      <a:gd name="T29" fmla="*/ 5 h 6"/>
                      <a:gd name="T30" fmla="*/ 4 w 11"/>
                      <a:gd name="T31" fmla="*/ 4 h 6"/>
                      <a:gd name="T32" fmla="*/ 4 w 11"/>
                      <a:gd name="T33" fmla="*/ 3 h 6"/>
                      <a:gd name="T34" fmla="*/ 3 w 11"/>
                      <a:gd name="T35" fmla="*/ 2 h 6"/>
                      <a:gd name="T36" fmla="*/ 4 w 11"/>
                      <a:gd name="T37" fmla="*/ 3 h 6"/>
                      <a:gd name="T38" fmla="*/ 5 w 11"/>
                      <a:gd name="T39" fmla="*/ 4 h 6"/>
                      <a:gd name="T40" fmla="*/ 5 w 11"/>
                      <a:gd name="T41" fmla="*/ 3 h 6"/>
                      <a:gd name="T42" fmla="*/ 6 w 11"/>
                      <a:gd name="T43" fmla="*/ 4 h 6"/>
                      <a:gd name="T44" fmla="*/ 7 w 11"/>
                      <a:gd name="T45" fmla="*/ 5 h 6"/>
                      <a:gd name="T46" fmla="*/ 7 w 11"/>
                      <a:gd name="T47" fmla="*/ 6 h 6"/>
                      <a:gd name="T48" fmla="*/ 8 w 11"/>
                      <a:gd name="T49" fmla="*/ 5 h 6"/>
                      <a:gd name="T50" fmla="*/ 9 w 11"/>
                      <a:gd name="T51" fmla="*/ 5 h 6"/>
                      <a:gd name="T52" fmla="*/ 10 w 11"/>
                      <a:gd name="T53" fmla="*/ 6 h 6"/>
                      <a:gd name="T54" fmla="*/ 10 w 11"/>
                      <a:gd name="T55" fmla="*/ 6 h 6"/>
                      <a:gd name="T56" fmla="*/ 11 w 11"/>
                      <a:gd name="T57" fmla="*/ 5 h 6"/>
                      <a:gd name="T58" fmla="*/ 11 w 11"/>
                      <a:gd name="T59" fmla="*/ 5 h 6"/>
                      <a:gd name="T60" fmla="*/ 11 w 11"/>
                      <a:gd name="T61" fmla="*/ 5 h 6"/>
                      <a:gd name="T62" fmla="*/ 11 w 11"/>
                      <a:gd name="T63" fmla="*/ 4 h 6"/>
                      <a:gd name="T64" fmla="*/ 11 w 11"/>
                      <a:gd name="T65" fmla="*/ 4 h 6"/>
                      <a:gd name="T66" fmla="*/ 10 w 11"/>
                      <a:gd name="T67" fmla="*/ 4 h 6"/>
                      <a:gd name="T68" fmla="*/ 11 w 11"/>
                      <a:gd name="T69" fmla="*/ 3 h 6"/>
                      <a:gd name="T70" fmla="*/ 10 w 11"/>
                      <a:gd name="T71" fmla="*/ 3 h 6"/>
                      <a:gd name="T72" fmla="*/ 9 w 11"/>
                      <a:gd name="T73" fmla="*/ 3 h 6"/>
                      <a:gd name="T74" fmla="*/ 9 w 11"/>
                      <a:gd name="T75" fmla="*/ 2 h 6"/>
                      <a:gd name="T76" fmla="*/ 8 w 11"/>
                      <a:gd name="T77" fmla="*/ 2 h 6"/>
                      <a:gd name="T78" fmla="*/ 7 w 11"/>
                      <a:gd name="T79" fmla="*/ 2 h 6"/>
                      <a:gd name="T80" fmla="*/ 7 w 11"/>
                      <a:gd name="T81" fmla="*/ 1 h 6"/>
                      <a:gd name="T82" fmla="*/ 6 w 11"/>
                      <a:gd name="T83" fmla="*/ 2 h 6"/>
                      <a:gd name="T84" fmla="*/ 5 w 11"/>
                      <a:gd name="T85" fmla="*/ 2 h 6"/>
                      <a:gd name="T86" fmla="*/ 5 w 11"/>
                      <a:gd name="T87" fmla="*/ 2 h 6"/>
                      <a:gd name="T88" fmla="*/ 5 w 11"/>
                      <a:gd name="T89" fmla="*/ 1 h 6"/>
                      <a:gd name="T90" fmla="*/ 5 w 11"/>
                      <a:gd name="T91" fmla="*/ 1 h 6"/>
                      <a:gd name="T92" fmla="*/ 4 w 11"/>
                      <a:gd name="T93" fmla="*/ 2 h 6"/>
                      <a:gd name="T94" fmla="*/ 4 w 11"/>
                      <a:gd name="T95" fmla="*/ 1 h 6"/>
                      <a:gd name="T96" fmla="*/ 3 w 11"/>
                      <a:gd name="T97" fmla="*/ 0 h 6"/>
                      <a:gd name="T98" fmla="*/ 3 w 11"/>
                      <a:gd name="T99" fmla="*/ 1 h 6"/>
                      <a:gd name="T100" fmla="*/ 2 w 11"/>
                      <a:gd name="T101" fmla="*/ 1 h 6"/>
                      <a:gd name="T102" fmla="*/ 2 w 11"/>
                      <a:gd name="T103" fmla="*/ 0 h 6"/>
                      <a:gd name="T104" fmla="*/ 1 w 11"/>
                      <a:gd name="T105" fmla="*/ 1 h 6"/>
                      <a:gd name="T106" fmla="*/ 0 w 11"/>
                      <a:gd name="T10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 h="6">
                        <a:moveTo>
                          <a:pt x="0" y="1"/>
                        </a:moveTo>
                        <a:cubicBezTo>
                          <a:pt x="0" y="2"/>
                          <a:pt x="1" y="2"/>
                          <a:pt x="1" y="2"/>
                        </a:cubicBezTo>
                        <a:cubicBezTo>
                          <a:pt x="1" y="2"/>
                          <a:pt x="1" y="2"/>
                          <a:pt x="1" y="3"/>
                        </a:cubicBezTo>
                        <a:cubicBezTo>
                          <a:pt x="1" y="3"/>
                          <a:pt x="1" y="3"/>
                          <a:pt x="1" y="3"/>
                        </a:cubicBezTo>
                        <a:cubicBezTo>
                          <a:pt x="2" y="2"/>
                          <a:pt x="2" y="2"/>
                          <a:pt x="2" y="2"/>
                        </a:cubicBezTo>
                        <a:cubicBezTo>
                          <a:pt x="2" y="3"/>
                          <a:pt x="2" y="3"/>
                          <a:pt x="2" y="3"/>
                        </a:cubicBezTo>
                        <a:cubicBezTo>
                          <a:pt x="1" y="3"/>
                          <a:pt x="2" y="4"/>
                          <a:pt x="2" y="4"/>
                        </a:cubicBezTo>
                        <a:cubicBezTo>
                          <a:pt x="3" y="4"/>
                          <a:pt x="3" y="4"/>
                          <a:pt x="3" y="4"/>
                        </a:cubicBezTo>
                        <a:cubicBezTo>
                          <a:pt x="4" y="5"/>
                          <a:pt x="3" y="5"/>
                          <a:pt x="3" y="5"/>
                        </a:cubicBezTo>
                        <a:cubicBezTo>
                          <a:pt x="3" y="5"/>
                          <a:pt x="3" y="5"/>
                          <a:pt x="4" y="5"/>
                        </a:cubicBezTo>
                        <a:cubicBezTo>
                          <a:pt x="4" y="5"/>
                          <a:pt x="4" y="5"/>
                          <a:pt x="4" y="5"/>
                        </a:cubicBezTo>
                        <a:cubicBezTo>
                          <a:pt x="4" y="5"/>
                          <a:pt x="4" y="5"/>
                          <a:pt x="4" y="5"/>
                        </a:cubicBezTo>
                        <a:cubicBezTo>
                          <a:pt x="4" y="4"/>
                          <a:pt x="4" y="5"/>
                          <a:pt x="5" y="5"/>
                        </a:cubicBezTo>
                        <a:cubicBezTo>
                          <a:pt x="5" y="5"/>
                          <a:pt x="5" y="5"/>
                          <a:pt x="5" y="5"/>
                        </a:cubicBezTo>
                        <a:cubicBezTo>
                          <a:pt x="6" y="5"/>
                          <a:pt x="5" y="5"/>
                          <a:pt x="5" y="5"/>
                        </a:cubicBezTo>
                        <a:cubicBezTo>
                          <a:pt x="5" y="4"/>
                          <a:pt x="5" y="4"/>
                          <a:pt x="4" y="4"/>
                        </a:cubicBezTo>
                        <a:cubicBezTo>
                          <a:pt x="4" y="3"/>
                          <a:pt x="4" y="3"/>
                          <a:pt x="4" y="3"/>
                        </a:cubicBezTo>
                        <a:cubicBezTo>
                          <a:pt x="3" y="3"/>
                          <a:pt x="3" y="3"/>
                          <a:pt x="3" y="2"/>
                        </a:cubicBezTo>
                        <a:cubicBezTo>
                          <a:pt x="3" y="2"/>
                          <a:pt x="4" y="2"/>
                          <a:pt x="4" y="3"/>
                        </a:cubicBezTo>
                        <a:cubicBezTo>
                          <a:pt x="4" y="3"/>
                          <a:pt x="4" y="3"/>
                          <a:pt x="5" y="4"/>
                        </a:cubicBezTo>
                        <a:cubicBezTo>
                          <a:pt x="5" y="4"/>
                          <a:pt x="5" y="3"/>
                          <a:pt x="5" y="3"/>
                        </a:cubicBezTo>
                        <a:cubicBezTo>
                          <a:pt x="5" y="4"/>
                          <a:pt x="5" y="4"/>
                          <a:pt x="6" y="4"/>
                        </a:cubicBezTo>
                        <a:cubicBezTo>
                          <a:pt x="6" y="4"/>
                          <a:pt x="6" y="5"/>
                          <a:pt x="7" y="5"/>
                        </a:cubicBezTo>
                        <a:cubicBezTo>
                          <a:pt x="7" y="5"/>
                          <a:pt x="7" y="5"/>
                          <a:pt x="7" y="6"/>
                        </a:cubicBezTo>
                        <a:cubicBezTo>
                          <a:pt x="7" y="6"/>
                          <a:pt x="8" y="5"/>
                          <a:pt x="8" y="5"/>
                        </a:cubicBezTo>
                        <a:cubicBezTo>
                          <a:pt x="8" y="5"/>
                          <a:pt x="9" y="5"/>
                          <a:pt x="9" y="5"/>
                        </a:cubicBezTo>
                        <a:cubicBezTo>
                          <a:pt x="9" y="6"/>
                          <a:pt x="9" y="6"/>
                          <a:pt x="10" y="6"/>
                        </a:cubicBezTo>
                        <a:cubicBezTo>
                          <a:pt x="10" y="6"/>
                          <a:pt x="10" y="6"/>
                          <a:pt x="10" y="6"/>
                        </a:cubicBezTo>
                        <a:cubicBezTo>
                          <a:pt x="10" y="6"/>
                          <a:pt x="10" y="5"/>
                          <a:pt x="11" y="5"/>
                        </a:cubicBezTo>
                        <a:cubicBezTo>
                          <a:pt x="11" y="5"/>
                          <a:pt x="11" y="5"/>
                          <a:pt x="11" y="5"/>
                        </a:cubicBezTo>
                        <a:cubicBezTo>
                          <a:pt x="11" y="5"/>
                          <a:pt x="11" y="5"/>
                          <a:pt x="11" y="5"/>
                        </a:cubicBezTo>
                        <a:cubicBezTo>
                          <a:pt x="11" y="5"/>
                          <a:pt x="11" y="4"/>
                          <a:pt x="11" y="4"/>
                        </a:cubicBezTo>
                        <a:cubicBezTo>
                          <a:pt x="11" y="4"/>
                          <a:pt x="11" y="4"/>
                          <a:pt x="11" y="4"/>
                        </a:cubicBezTo>
                        <a:cubicBezTo>
                          <a:pt x="11" y="3"/>
                          <a:pt x="10" y="5"/>
                          <a:pt x="10" y="4"/>
                        </a:cubicBezTo>
                        <a:cubicBezTo>
                          <a:pt x="10" y="4"/>
                          <a:pt x="11" y="3"/>
                          <a:pt x="11" y="3"/>
                        </a:cubicBezTo>
                        <a:cubicBezTo>
                          <a:pt x="10" y="2"/>
                          <a:pt x="10" y="2"/>
                          <a:pt x="10" y="3"/>
                        </a:cubicBezTo>
                        <a:cubicBezTo>
                          <a:pt x="10" y="3"/>
                          <a:pt x="10" y="3"/>
                          <a:pt x="9" y="3"/>
                        </a:cubicBezTo>
                        <a:cubicBezTo>
                          <a:pt x="9" y="3"/>
                          <a:pt x="9" y="3"/>
                          <a:pt x="9" y="2"/>
                        </a:cubicBezTo>
                        <a:cubicBezTo>
                          <a:pt x="9" y="2"/>
                          <a:pt x="8" y="2"/>
                          <a:pt x="8" y="2"/>
                        </a:cubicBezTo>
                        <a:cubicBezTo>
                          <a:pt x="8" y="1"/>
                          <a:pt x="8" y="2"/>
                          <a:pt x="7" y="2"/>
                        </a:cubicBezTo>
                        <a:cubicBezTo>
                          <a:pt x="7" y="1"/>
                          <a:pt x="7" y="1"/>
                          <a:pt x="7" y="1"/>
                        </a:cubicBezTo>
                        <a:cubicBezTo>
                          <a:pt x="6" y="1"/>
                          <a:pt x="6" y="1"/>
                          <a:pt x="6" y="2"/>
                        </a:cubicBezTo>
                        <a:cubicBezTo>
                          <a:pt x="5" y="2"/>
                          <a:pt x="5" y="2"/>
                          <a:pt x="5" y="2"/>
                        </a:cubicBezTo>
                        <a:cubicBezTo>
                          <a:pt x="5" y="2"/>
                          <a:pt x="5" y="2"/>
                          <a:pt x="5" y="2"/>
                        </a:cubicBezTo>
                        <a:cubicBezTo>
                          <a:pt x="5" y="1"/>
                          <a:pt x="5" y="1"/>
                          <a:pt x="5" y="1"/>
                        </a:cubicBezTo>
                        <a:cubicBezTo>
                          <a:pt x="5" y="1"/>
                          <a:pt x="5" y="1"/>
                          <a:pt x="5" y="1"/>
                        </a:cubicBezTo>
                        <a:cubicBezTo>
                          <a:pt x="4" y="1"/>
                          <a:pt x="4" y="2"/>
                          <a:pt x="4" y="2"/>
                        </a:cubicBezTo>
                        <a:cubicBezTo>
                          <a:pt x="4" y="2"/>
                          <a:pt x="4" y="1"/>
                          <a:pt x="4" y="1"/>
                        </a:cubicBezTo>
                        <a:cubicBezTo>
                          <a:pt x="4" y="1"/>
                          <a:pt x="4" y="0"/>
                          <a:pt x="3" y="0"/>
                        </a:cubicBezTo>
                        <a:cubicBezTo>
                          <a:pt x="3" y="0"/>
                          <a:pt x="3" y="1"/>
                          <a:pt x="3" y="1"/>
                        </a:cubicBezTo>
                        <a:cubicBezTo>
                          <a:pt x="2" y="1"/>
                          <a:pt x="2" y="1"/>
                          <a:pt x="2" y="1"/>
                        </a:cubicBezTo>
                        <a:cubicBezTo>
                          <a:pt x="2" y="0"/>
                          <a:pt x="2" y="0"/>
                          <a:pt x="2" y="0"/>
                        </a:cubicBezTo>
                        <a:cubicBezTo>
                          <a:pt x="2" y="0"/>
                          <a:pt x="2" y="0"/>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1" name="Freeform 3573"/>
                  <p:cNvSpPr>
                    <a:spLocks/>
                  </p:cNvSpPr>
                  <p:nvPr/>
                </p:nvSpPr>
                <p:spPr bwMode="auto">
                  <a:xfrm>
                    <a:off x="2676526" y="5870575"/>
                    <a:ext cx="3175" cy="1587"/>
                  </a:xfrm>
                  <a:custGeom>
                    <a:avLst/>
                    <a:gdLst>
                      <a:gd name="T0" fmla="*/ 0 w 1"/>
                      <a:gd name="T1" fmla="*/ 1 h 1"/>
                      <a:gd name="T2" fmla="*/ 1 w 1"/>
                      <a:gd name="T3" fmla="*/ 0 h 1"/>
                      <a:gd name="T4" fmla="*/ 0 w 1"/>
                      <a:gd name="T5" fmla="*/ 0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1" y="0"/>
                          <a:pt x="1"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2" name="Freeform 3574"/>
                  <p:cNvSpPr>
                    <a:spLocks/>
                  </p:cNvSpPr>
                  <p:nvPr/>
                </p:nvSpPr>
                <p:spPr bwMode="auto">
                  <a:xfrm>
                    <a:off x="2668588" y="5875338"/>
                    <a:ext cx="3175" cy="3175"/>
                  </a:xfrm>
                  <a:custGeom>
                    <a:avLst/>
                    <a:gdLst>
                      <a:gd name="T0" fmla="*/ 1 w 1"/>
                      <a:gd name="T1" fmla="*/ 1 h 1"/>
                      <a:gd name="T2" fmla="*/ 0 w 1"/>
                      <a:gd name="T3" fmla="*/ 1 h 1"/>
                      <a:gd name="T4" fmla="*/ 0 w 1"/>
                      <a:gd name="T5" fmla="*/ 1 h 1"/>
                      <a:gd name="T6" fmla="*/ 1 w 1"/>
                      <a:gd name="T7" fmla="*/ 1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0" y="0"/>
                          <a:pt x="0" y="1"/>
                        </a:cubicBezTo>
                        <a:cubicBezTo>
                          <a:pt x="0" y="1"/>
                          <a:pt x="0" y="1"/>
                          <a:pt x="0" y="1"/>
                        </a:cubicBezTo>
                        <a:cubicBezTo>
                          <a:pt x="0" y="1"/>
                          <a:pt x="0" y="1"/>
                          <a:pt x="1" y="1"/>
                        </a:cubicBezTo>
                        <a:cubicBezTo>
                          <a:pt x="1" y="1"/>
                          <a:pt x="1" y="1"/>
                          <a:pt x="1"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3" name="Freeform 3575"/>
                  <p:cNvSpPr>
                    <a:spLocks/>
                  </p:cNvSpPr>
                  <p:nvPr/>
                </p:nvSpPr>
                <p:spPr bwMode="auto">
                  <a:xfrm>
                    <a:off x="2630488" y="5824538"/>
                    <a:ext cx="38100" cy="22225"/>
                  </a:xfrm>
                  <a:custGeom>
                    <a:avLst/>
                    <a:gdLst>
                      <a:gd name="T0" fmla="*/ 8 w 13"/>
                      <a:gd name="T1" fmla="*/ 5 h 8"/>
                      <a:gd name="T2" fmla="*/ 9 w 13"/>
                      <a:gd name="T3" fmla="*/ 5 h 8"/>
                      <a:gd name="T4" fmla="*/ 9 w 13"/>
                      <a:gd name="T5" fmla="*/ 6 h 8"/>
                      <a:gd name="T6" fmla="*/ 9 w 13"/>
                      <a:gd name="T7" fmla="*/ 7 h 8"/>
                      <a:gd name="T8" fmla="*/ 9 w 13"/>
                      <a:gd name="T9" fmla="*/ 7 h 8"/>
                      <a:gd name="T10" fmla="*/ 10 w 13"/>
                      <a:gd name="T11" fmla="*/ 7 h 8"/>
                      <a:gd name="T12" fmla="*/ 11 w 13"/>
                      <a:gd name="T13" fmla="*/ 7 h 8"/>
                      <a:gd name="T14" fmla="*/ 11 w 13"/>
                      <a:gd name="T15" fmla="*/ 8 h 8"/>
                      <a:gd name="T16" fmla="*/ 12 w 13"/>
                      <a:gd name="T17" fmla="*/ 7 h 8"/>
                      <a:gd name="T18" fmla="*/ 13 w 13"/>
                      <a:gd name="T19" fmla="*/ 7 h 8"/>
                      <a:gd name="T20" fmla="*/ 13 w 13"/>
                      <a:gd name="T21" fmla="*/ 7 h 8"/>
                      <a:gd name="T22" fmla="*/ 12 w 13"/>
                      <a:gd name="T23" fmla="*/ 6 h 8"/>
                      <a:gd name="T24" fmla="*/ 12 w 13"/>
                      <a:gd name="T25" fmla="*/ 6 h 8"/>
                      <a:gd name="T26" fmla="*/ 11 w 13"/>
                      <a:gd name="T27" fmla="*/ 5 h 8"/>
                      <a:gd name="T28" fmla="*/ 10 w 13"/>
                      <a:gd name="T29" fmla="*/ 4 h 8"/>
                      <a:gd name="T30" fmla="*/ 10 w 13"/>
                      <a:gd name="T31" fmla="*/ 5 h 8"/>
                      <a:gd name="T32" fmla="*/ 10 w 13"/>
                      <a:gd name="T33" fmla="*/ 5 h 8"/>
                      <a:gd name="T34" fmla="*/ 9 w 13"/>
                      <a:gd name="T35" fmla="*/ 4 h 8"/>
                      <a:gd name="T36" fmla="*/ 9 w 13"/>
                      <a:gd name="T37" fmla="*/ 4 h 8"/>
                      <a:gd name="T38" fmla="*/ 8 w 13"/>
                      <a:gd name="T39" fmla="*/ 5 h 8"/>
                      <a:gd name="T40" fmla="*/ 7 w 13"/>
                      <a:gd name="T41" fmla="*/ 4 h 8"/>
                      <a:gd name="T42" fmla="*/ 6 w 13"/>
                      <a:gd name="T43" fmla="*/ 3 h 8"/>
                      <a:gd name="T44" fmla="*/ 5 w 13"/>
                      <a:gd name="T45" fmla="*/ 3 h 8"/>
                      <a:gd name="T46" fmla="*/ 5 w 13"/>
                      <a:gd name="T47" fmla="*/ 3 h 8"/>
                      <a:gd name="T48" fmla="*/ 4 w 13"/>
                      <a:gd name="T49" fmla="*/ 3 h 8"/>
                      <a:gd name="T50" fmla="*/ 4 w 13"/>
                      <a:gd name="T51" fmla="*/ 3 h 8"/>
                      <a:gd name="T52" fmla="*/ 3 w 13"/>
                      <a:gd name="T53" fmla="*/ 2 h 8"/>
                      <a:gd name="T54" fmla="*/ 2 w 13"/>
                      <a:gd name="T55" fmla="*/ 1 h 8"/>
                      <a:gd name="T56" fmla="*/ 2 w 13"/>
                      <a:gd name="T57" fmla="*/ 1 h 8"/>
                      <a:gd name="T58" fmla="*/ 1 w 13"/>
                      <a:gd name="T59" fmla="*/ 1 h 8"/>
                      <a:gd name="T60" fmla="*/ 1 w 13"/>
                      <a:gd name="T61" fmla="*/ 1 h 8"/>
                      <a:gd name="T62" fmla="*/ 1 w 13"/>
                      <a:gd name="T63" fmla="*/ 1 h 8"/>
                      <a:gd name="T64" fmla="*/ 0 w 13"/>
                      <a:gd name="T65" fmla="*/ 0 h 8"/>
                      <a:gd name="T66" fmla="*/ 0 w 13"/>
                      <a:gd name="T67" fmla="*/ 0 h 8"/>
                      <a:gd name="T68" fmla="*/ 0 w 13"/>
                      <a:gd name="T69" fmla="*/ 1 h 8"/>
                      <a:gd name="T70" fmla="*/ 1 w 13"/>
                      <a:gd name="T71" fmla="*/ 2 h 8"/>
                      <a:gd name="T72" fmla="*/ 1 w 13"/>
                      <a:gd name="T73" fmla="*/ 2 h 8"/>
                      <a:gd name="T74" fmla="*/ 1 w 13"/>
                      <a:gd name="T75" fmla="*/ 3 h 8"/>
                      <a:gd name="T76" fmla="*/ 2 w 13"/>
                      <a:gd name="T77" fmla="*/ 3 h 8"/>
                      <a:gd name="T78" fmla="*/ 3 w 13"/>
                      <a:gd name="T79" fmla="*/ 4 h 8"/>
                      <a:gd name="T80" fmla="*/ 3 w 13"/>
                      <a:gd name="T81" fmla="*/ 5 h 8"/>
                      <a:gd name="T82" fmla="*/ 3 w 13"/>
                      <a:gd name="T83" fmla="*/ 5 h 8"/>
                      <a:gd name="T84" fmla="*/ 5 w 13"/>
                      <a:gd name="T85" fmla="*/ 5 h 8"/>
                      <a:gd name="T86" fmla="*/ 5 w 13"/>
                      <a:gd name="T87" fmla="*/ 5 h 8"/>
                      <a:gd name="T88" fmla="*/ 6 w 13"/>
                      <a:gd name="T89" fmla="*/ 5 h 8"/>
                      <a:gd name="T90" fmla="*/ 6 w 13"/>
                      <a:gd name="T91" fmla="*/ 5 h 8"/>
                      <a:gd name="T92" fmla="*/ 7 w 13"/>
                      <a:gd name="T93" fmla="*/ 5 h 8"/>
                      <a:gd name="T94" fmla="*/ 8 w 13"/>
                      <a:gd name="T9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 h="8">
                        <a:moveTo>
                          <a:pt x="8" y="5"/>
                        </a:moveTo>
                        <a:cubicBezTo>
                          <a:pt x="8" y="5"/>
                          <a:pt x="8" y="5"/>
                          <a:pt x="9" y="5"/>
                        </a:cubicBezTo>
                        <a:cubicBezTo>
                          <a:pt x="9" y="6"/>
                          <a:pt x="9" y="6"/>
                          <a:pt x="9" y="6"/>
                        </a:cubicBezTo>
                        <a:cubicBezTo>
                          <a:pt x="9" y="6"/>
                          <a:pt x="9" y="6"/>
                          <a:pt x="9" y="7"/>
                        </a:cubicBezTo>
                        <a:cubicBezTo>
                          <a:pt x="9" y="7"/>
                          <a:pt x="9" y="7"/>
                          <a:pt x="9" y="7"/>
                        </a:cubicBezTo>
                        <a:cubicBezTo>
                          <a:pt x="10" y="7"/>
                          <a:pt x="10" y="7"/>
                          <a:pt x="10" y="7"/>
                        </a:cubicBezTo>
                        <a:cubicBezTo>
                          <a:pt x="11" y="6"/>
                          <a:pt x="11" y="7"/>
                          <a:pt x="11" y="7"/>
                        </a:cubicBezTo>
                        <a:cubicBezTo>
                          <a:pt x="11" y="7"/>
                          <a:pt x="11" y="7"/>
                          <a:pt x="11" y="8"/>
                        </a:cubicBezTo>
                        <a:cubicBezTo>
                          <a:pt x="11" y="8"/>
                          <a:pt x="12" y="8"/>
                          <a:pt x="12" y="7"/>
                        </a:cubicBezTo>
                        <a:cubicBezTo>
                          <a:pt x="12" y="7"/>
                          <a:pt x="12" y="7"/>
                          <a:pt x="13" y="7"/>
                        </a:cubicBezTo>
                        <a:cubicBezTo>
                          <a:pt x="13" y="7"/>
                          <a:pt x="13" y="7"/>
                          <a:pt x="13" y="7"/>
                        </a:cubicBezTo>
                        <a:cubicBezTo>
                          <a:pt x="13" y="6"/>
                          <a:pt x="13" y="7"/>
                          <a:pt x="12" y="6"/>
                        </a:cubicBezTo>
                        <a:cubicBezTo>
                          <a:pt x="12" y="6"/>
                          <a:pt x="12" y="6"/>
                          <a:pt x="12" y="6"/>
                        </a:cubicBezTo>
                        <a:cubicBezTo>
                          <a:pt x="11" y="6"/>
                          <a:pt x="11" y="6"/>
                          <a:pt x="11" y="5"/>
                        </a:cubicBezTo>
                        <a:cubicBezTo>
                          <a:pt x="10" y="5"/>
                          <a:pt x="10" y="5"/>
                          <a:pt x="10" y="4"/>
                        </a:cubicBezTo>
                        <a:cubicBezTo>
                          <a:pt x="10" y="4"/>
                          <a:pt x="10" y="5"/>
                          <a:pt x="10" y="5"/>
                        </a:cubicBezTo>
                        <a:cubicBezTo>
                          <a:pt x="10" y="5"/>
                          <a:pt x="10" y="5"/>
                          <a:pt x="10" y="5"/>
                        </a:cubicBezTo>
                        <a:cubicBezTo>
                          <a:pt x="9" y="6"/>
                          <a:pt x="9" y="4"/>
                          <a:pt x="9" y="4"/>
                        </a:cubicBezTo>
                        <a:cubicBezTo>
                          <a:pt x="9" y="4"/>
                          <a:pt x="9" y="4"/>
                          <a:pt x="9" y="4"/>
                        </a:cubicBezTo>
                        <a:cubicBezTo>
                          <a:pt x="8" y="4"/>
                          <a:pt x="8" y="4"/>
                          <a:pt x="8" y="5"/>
                        </a:cubicBezTo>
                        <a:cubicBezTo>
                          <a:pt x="8" y="5"/>
                          <a:pt x="8" y="4"/>
                          <a:pt x="7" y="4"/>
                        </a:cubicBezTo>
                        <a:cubicBezTo>
                          <a:pt x="7" y="3"/>
                          <a:pt x="7" y="3"/>
                          <a:pt x="6" y="3"/>
                        </a:cubicBezTo>
                        <a:cubicBezTo>
                          <a:pt x="5" y="3"/>
                          <a:pt x="6" y="3"/>
                          <a:pt x="5" y="3"/>
                        </a:cubicBezTo>
                        <a:cubicBezTo>
                          <a:pt x="5" y="2"/>
                          <a:pt x="5" y="2"/>
                          <a:pt x="5" y="3"/>
                        </a:cubicBezTo>
                        <a:cubicBezTo>
                          <a:pt x="5" y="3"/>
                          <a:pt x="4" y="3"/>
                          <a:pt x="4" y="3"/>
                        </a:cubicBezTo>
                        <a:cubicBezTo>
                          <a:pt x="4" y="2"/>
                          <a:pt x="4" y="3"/>
                          <a:pt x="4" y="3"/>
                        </a:cubicBezTo>
                        <a:cubicBezTo>
                          <a:pt x="3" y="3"/>
                          <a:pt x="3" y="3"/>
                          <a:pt x="3" y="2"/>
                        </a:cubicBezTo>
                        <a:cubicBezTo>
                          <a:pt x="3" y="2"/>
                          <a:pt x="2" y="1"/>
                          <a:pt x="2" y="1"/>
                        </a:cubicBezTo>
                        <a:cubicBezTo>
                          <a:pt x="2" y="1"/>
                          <a:pt x="2" y="1"/>
                          <a:pt x="2" y="1"/>
                        </a:cubicBezTo>
                        <a:cubicBezTo>
                          <a:pt x="2" y="1"/>
                          <a:pt x="2" y="1"/>
                          <a:pt x="1" y="1"/>
                        </a:cubicBezTo>
                        <a:cubicBezTo>
                          <a:pt x="1" y="1"/>
                          <a:pt x="1" y="1"/>
                          <a:pt x="1" y="1"/>
                        </a:cubicBezTo>
                        <a:cubicBezTo>
                          <a:pt x="1" y="1"/>
                          <a:pt x="1" y="1"/>
                          <a:pt x="1" y="1"/>
                        </a:cubicBezTo>
                        <a:cubicBezTo>
                          <a:pt x="1" y="0"/>
                          <a:pt x="1" y="0"/>
                          <a:pt x="0" y="0"/>
                        </a:cubicBezTo>
                        <a:cubicBezTo>
                          <a:pt x="0" y="0"/>
                          <a:pt x="0" y="0"/>
                          <a:pt x="0" y="0"/>
                        </a:cubicBezTo>
                        <a:cubicBezTo>
                          <a:pt x="0" y="0"/>
                          <a:pt x="0" y="0"/>
                          <a:pt x="0" y="1"/>
                        </a:cubicBezTo>
                        <a:cubicBezTo>
                          <a:pt x="0" y="1"/>
                          <a:pt x="0" y="2"/>
                          <a:pt x="1" y="2"/>
                        </a:cubicBezTo>
                        <a:cubicBezTo>
                          <a:pt x="1" y="2"/>
                          <a:pt x="1" y="2"/>
                          <a:pt x="1" y="2"/>
                        </a:cubicBezTo>
                        <a:cubicBezTo>
                          <a:pt x="1" y="3"/>
                          <a:pt x="1" y="3"/>
                          <a:pt x="1" y="3"/>
                        </a:cubicBezTo>
                        <a:cubicBezTo>
                          <a:pt x="2" y="3"/>
                          <a:pt x="2" y="3"/>
                          <a:pt x="2" y="3"/>
                        </a:cubicBezTo>
                        <a:cubicBezTo>
                          <a:pt x="2" y="3"/>
                          <a:pt x="2" y="4"/>
                          <a:pt x="3" y="4"/>
                        </a:cubicBezTo>
                        <a:cubicBezTo>
                          <a:pt x="3" y="4"/>
                          <a:pt x="3" y="4"/>
                          <a:pt x="3" y="5"/>
                        </a:cubicBezTo>
                        <a:cubicBezTo>
                          <a:pt x="3" y="5"/>
                          <a:pt x="3" y="5"/>
                          <a:pt x="3" y="5"/>
                        </a:cubicBezTo>
                        <a:cubicBezTo>
                          <a:pt x="3" y="6"/>
                          <a:pt x="4" y="5"/>
                          <a:pt x="5" y="5"/>
                        </a:cubicBezTo>
                        <a:cubicBezTo>
                          <a:pt x="5" y="4"/>
                          <a:pt x="5" y="5"/>
                          <a:pt x="5" y="5"/>
                        </a:cubicBezTo>
                        <a:cubicBezTo>
                          <a:pt x="6" y="5"/>
                          <a:pt x="6" y="4"/>
                          <a:pt x="6" y="5"/>
                        </a:cubicBezTo>
                        <a:cubicBezTo>
                          <a:pt x="6" y="5"/>
                          <a:pt x="6" y="5"/>
                          <a:pt x="6" y="5"/>
                        </a:cubicBezTo>
                        <a:cubicBezTo>
                          <a:pt x="7" y="5"/>
                          <a:pt x="7" y="5"/>
                          <a:pt x="7" y="5"/>
                        </a:cubicBezTo>
                        <a:cubicBezTo>
                          <a:pt x="8" y="5"/>
                          <a:pt x="7" y="5"/>
                          <a:pt x="8"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4" name="Freeform 3576"/>
                  <p:cNvSpPr>
                    <a:spLocks/>
                  </p:cNvSpPr>
                  <p:nvPr/>
                </p:nvSpPr>
                <p:spPr bwMode="auto">
                  <a:xfrm>
                    <a:off x="2676526" y="5872163"/>
                    <a:ext cx="3175" cy="3175"/>
                  </a:xfrm>
                  <a:custGeom>
                    <a:avLst/>
                    <a:gdLst>
                      <a:gd name="T0" fmla="*/ 0 w 1"/>
                      <a:gd name="T1" fmla="*/ 0 h 1"/>
                      <a:gd name="T2" fmla="*/ 0 w 1"/>
                      <a:gd name="T3" fmla="*/ 1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1" y="1"/>
                          <a:pt x="1" y="1"/>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5" name="Freeform 3577"/>
                  <p:cNvSpPr>
                    <a:spLocks/>
                  </p:cNvSpPr>
                  <p:nvPr/>
                </p:nvSpPr>
                <p:spPr bwMode="auto">
                  <a:xfrm>
                    <a:off x="2682876" y="5864225"/>
                    <a:ext cx="6350" cy="7937"/>
                  </a:xfrm>
                  <a:custGeom>
                    <a:avLst/>
                    <a:gdLst>
                      <a:gd name="T0" fmla="*/ 1 w 2"/>
                      <a:gd name="T1" fmla="*/ 1 h 3"/>
                      <a:gd name="T2" fmla="*/ 1 w 2"/>
                      <a:gd name="T3" fmla="*/ 1 h 3"/>
                      <a:gd name="T4" fmla="*/ 0 w 2"/>
                      <a:gd name="T5" fmla="*/ 1 h 3"/>
                      <a:gd name="T6" fmla="*/ 1 w 2"/>
                      <a:gd name="T7" fmla="*/ 2 h 3"/>
                      <a:gd name="T8" fmla="*/ 0 w 2"/>
                      <a:gd name="T9" fmla="*/ 2 h 3"/>
                      <a:gd name="T10" fmla="*/ 0 w 2"/>
                      <a:gd name="T11" fmla="*/ 2 h 3"/>
                      <a:gd name="T12" fmla="*/ 0 w 2"/>
                      <a:gd name="T13" fmla="*/ 2 h 3"/>
                      <a:gd name="T14" fmla="*/ 1 w 2"/>
                      <a:gd name="T15" fmla="*/ 2 h 3"/>
                      <a:gd name="T16" fmla="*/ 1 w 2"/>
                      <a:gd name="T17" fmla="*/ 3 h 3"/>
                      <a:gd name="T18" fmla="*/ 1 w 2"/>
                      <a:gd name="T19" fmla="*/ 2 h 3"/>
                      <a:gd name="T20" fmla="*/ 1 w 2"/>
                      <a:gd name="T21" fmla="*/ 2 h 3"/>
                      <a:gd name="T22" fmla="*/ 2 w 2"/>
                      <a:gd name="T23" fmla="*/ 2 h 3"/>
                      <a:gd name="T24" fmla="*/ 2 w 2"/>
                      <a:gd name="T25" fmla="*/ 1 h 3"/>
                      <a:gd name="T26" fmla="*/ 1 w 2"/>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3">
                        <a:moveTo>
                          <a:pt x="1" y="1"/>
                        </a:moveTo>
                        <a:cubicBezTo>
                          <a:pt x="1" y="0"/>
                          <a:pt x="1" y="0"/>
                          <a:pt x="1" y="1"/>
                        </a:cubicBezTo>
                        <a:cubicBezTo>
                          <a:pt x="0" y="1"/>
                          <a:pt x="0" y="1"/>
                          <a:pt x="0" y="1"/>
                        </a:cubicBezTo>
                        <a:cubicBezTo>
                          <a:pt x="0" y="1"/>
                          <a:pt x="1" y="1"/>
                          <a:pt x="1" y="2"/>
                        </a:cubicBezTo>
                        <a:cubicBezTo>
                          <a:pt x="1" y="2"/>
                          <a:pt x="0" y="2"/>
                          <a:pt x="0" y="2"/>
                        </a:cubicBezTo>
                        <a:cubicBezTo>
                          <a:pt x="0" y="2"/>
                          <a:pt x="0" y="2"/>
                          <a:pt x="0" y="2"/>
                        </a:cubicBezTo>
                        <a:cubicBezTo>
                          <a:pt x="0" y="3"/>
                          <a:pt x="0" y="3"/>
                          <a:pt x="0" y="2"/>
                        </a:cubicBezTo>
                        <a:cubicBezTo>
                          <a:pt x="1" y="2"/>
                          <a:pt x="1" y="2"/>
                          <a:pt x="1" y="2"/>
                        </a:cubicBezTo>
                        <a:cubicBezTo>
                          <a:pt x="1" y="2"/>
                          <a:pt x="1" y="3"/>
                          <a:pt x="1" y="3"/>
                        </a:cubicBezTo>
                        <a:cubicBezTo>
                          <a:pt x="1" y="2"/>
                          <a:pt x="1" y="2"/>
                          <a:pt x="1" y="2"/>
                        </a:cubicBezTo>
                        <a:cubicBezTo>
                          <a:pt x="1" y="2"/>
                          <a:pt x="1" y="2"/>
                          <a:pt x="1" y="2"/>
                        </a:cubicBezTo>
                        <a:cubicBezTo>
                          <a:pt x="1" y="2"/>
                          <a:pt x="1" y="2"/>
                          <a:pt x="2" y="2"/>
                        </a:cubicBezTo>
                        <a:cubicBezTo>
                          <a:pt x="2" y="1"/>
                          <a:pt x="2" y="2"/>
                          <a:pt x="2"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6" name="Freeform 3578"/>
                  <p:cNvSpPr>
                    <a:spLocks/>
                  </p:cNvSpPr>
                  <p:nvPr/>
                </p:nvSpPr>
                <p:spPr bwMode="auto">
                  <a:xfrm>
                    <a:off x="2735263" y="5902325"/>
                    <a:ext cx="4763" cy="4762"/>
                  </a:xfrm>
                  <a:custGeom>
                    <a:avLst/>
                    <a:gdLst>
                      <a:gd name="T0" fmla="*/ 1 w 2"/>
                      <a:gd name="T1" fmla="*/ 1 h 2"/>
                      <a:gd name="T2" fmla="*/ 1 w 2"/>
                      <a:gd name="T3" fmla="*/ 1 h 2"/>
                      <a:gd name="T4" fmla="*/ 0 w 2"/>
                      <a:gd name="T5" fmla="*/ 0 h 2"/>
                      <a:gd name="T6" fmla="*/ 0 w 2"/>
                      <a:gd name="T7" fmla="*/ 1 h 2"/>
                      <a:gd name="T8" fmla="*/ 0 w 2"/>
                      <a:gd name="T9" fmla="*/ 1 h 2"/>
                      <a:gd name="T10" fmla="*/ 1 w 2"/>
                      <a:gd name="T11" fmla="*/ 1 h 2"/>
                      <a:gd name="T12" fmla="*/ 1 w 2"/>
                      <a:gd name="T13" fmla="*/ 2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1" y="0"/>
                          <a:pt x="0" y="0"/>
                          <a:pt x="0" y="0"/>
                        </a:cubicBezTo>
                        <a:cubicBezTo>
                          <a:pt x="0" y="1"/>
                          <a:pt x="0" y="1"/>
                          <a:pt x="0" y="1"/>
                        </a:cubicBezTo>
                        <a:cubicBezTo>
                          <a:pt x="0" y="1"/>
                          <a:pt x="0" y="1"/>
                          <a:pt x="0" y="1"/>
                        </a:cubicBezTo>
                        <a:cubicBezTo>
                          <a:pt x="1" y="1"/>
                          <a:pt x="1" y="1"/>
                          <a:pt x="1" y="1"/>
                        </a:cubicBezTo>
                        <a:cubicBezTo>
                          <a:pt x="1" y="1"/>
                          <a:pt x="1" y="2"/>
                          <a:pt x="1" y="2"/>
                        </a:cubicBezTo>
                        <a:cubicBezTo>
                          <a:pt x="1" y="2"/>
                          <a:pt x="2" y="2"/>
                          <a:pt x="2" y="2"/>
                        </a:cubicBezTo>
                        <a:cubicBezTo>
                          <a:pt x="2" y="2"/>
                          <a:pt x="2" y="1"/>
                          <a:pt x="2"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7" name="Freeform 3579"/>
                  <p:cNvSpPr>
                    <a:spLocks/>
                  </p:cNvSpPr>
                  <p:nvPr/>
                </p:nvSpPr>
                <p:spPr bwMode="auto">
                  <a:xfrm>
                    <a:off x="2690813" y="5881688"/>
                    <a:ext cx="6350" cy="4762"/>
                  </a:xfrm>
                  <a:custGeom>
                    <a:avLst/>
                    <a:gdLst>
                      <a:gd name="T0" fmla="*/ 1 w 2"/>
                      <a:gd name="T1" fmla="*/ 1 h 2"/>
                      <a:gd name="T2" fmla="*/ 0 w 2"/>
                      <a:gd name="T3" fmla="*/ 0 h 2"/>
                      <a:gd name="T4" fmla="*/ 0 w 2"/>
                      <a:gd name="T5" fmla="*/ 0 h 2"/>
                      <a:gd name="T6" fmla="*/ 0 w 2"/>
                      <a:gd name="T7" fmla="*/ 1 h 2"/>
                      <a:gd name="T8" fmla="*/ 0 w 2"/>
                      <a:gd name="T9" fmla="*/ 1 h 2"/>
                      <a:gd name="T10" fmla="*/ 0 w 2"/>
                      <a:gd name="T11" fmla="*/ 1 h 2"/>
                      <a:gd name="T12" fmla="*/ 1 w 2"/>
                      <a:gd name="T13" fmla="*/ 2 h 2"/>
                      <a:gd name="T14" fmla="*/ 1 w 2"/>
                      <a:gd name="T15" fmla="*/ 2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1"/>
                          <a:pt x="1" y="0"/>
                          <a:pt x="0" y="0"/>
                        </a:cubicBezTo>
                        <a:cubicBezTo>
                          <a:pt x="0" y="0"/>
                          <a:pt x="0" y="0"/>
                          <a:pt x="0" y="0"/>
                        </a:cubicBezTo>
                        <a:cubicBezTo>
                          <a:pt x="0" y="1"/>
                          <a:pt x="0" y="1"/>
                          <a:pt x="0" y="1"/>
                        </a:cubicBezTo>
                        <a:cubicBezTo>
                          <a:pt x="0" y="1"/>
                          <a:pt x="0" y="1"/>
                          <a:pt x="0" y="1"/>
                        </a:cubicBezTo>
                        <a:cubicBezTo>
                          <a:pt x="0" y="2"/>
                          <a:pt x="0" y="1"/>
                          <a:pt x="0" y="1"/>
                        </a:cubicBezTo>
                        <a:cubicBezTo>
                          <a:pt x="0" y="1"/>
                          <a:pt x="1" y="2"/>
                          <a:pt x="1" y="2"/>
                        </a:cubicBezTo>
                        <a:cubicBezTo>
                          <a:pt x="1" y="2"/>
                          <a:pt x="1" y="2"/>
                          <a:pt x="1" y="2"/>
                        </a:cubicBezTo>
                        <a:cubicBezTo>
                          <a:pt x="2"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8" name="Freeform 3580"/>
                  <p:cNvSpPr>
                    <a:spLocks/>
                  </p:cNvSpPr>
                  <p:nvPr/>
                </p:nvSpPr>
                <p:spPr bwMode="auto">
                  <a:xfrm>
                    <a:off x="2619376" y="5675313"/>
                    <a:ext cx="20638" cy="36512"/>
                  </a:xfrm>
                  <a:custGeom>
                    <a:avLst/>
                    <a:gdLst>
                      <a:gd name="T0" fmla="*/ 2 w 7"/>
                      <a:gd name="T1" fmla="*/ 0 h 13"/>
                      <a:gd name="T2" fmla="*/ 2 w 7"/>
                      <a:gd name="T3" fmla="*/ 1 h 13"/>
                      <a:gd name="T4" fmla="*/ 1 w 7"/>
                      <a:gd name="T5" fmla="*/ 1 h 13"/>
                      <a:gd name="T6" fmla="*/ 1 w 7"/>
                      <a:gd name="T7" fmla="*/ 1 h 13"/>
                      <a:gd name="T8" fmla="*/ 1 w 7"/>
                      <a:gd name="T9" fmla="*/ 1 h 13"/>
                      <a:gd name="T10" fmla="*/ 0 w 7"/>
                      <a:gd name="T11" fmla="*/ 1 h 13"/>
                      <a:gd name="T12" fmla="*/ 0 w 7"/>
                      <a:gd name="T13" fmla="*/ 2 h 13"/>
                      <a:gd name="T14" fmla="*/ 0 w 7"/>
                      <a:gd name="T15" fmla="*/ 2 h 13"/>
                      <a:gd name="T16" fmla="*/ 1 w 7"/>
                      <a:gd name="T17" fmla="*/ 3 h 13"/>
                      <a:gd name="T18" fmla="*/ 1 w 7"/>
                      <a:gd name="T19" fmla="*/ 3 h 13"/>
                      <a:gd name="T20" fmla="*/ 1 w 7"/>
                      <a:gd name="T21" fmla="*/ 3 h 13"/>
                      <a:gd name="T22" fmla="*/ 0 w 7"/>
                      <a:gd name="T23" fmla="*/ 3 h 13"/>
                      <a:gd name="T24" fmla="*/ 0 w 7"/>
                      <a:gd name="T25" fmla="*/ 3 h 13"/>
                      <a:gd name="T26" fmla="*/ 1 w 7"/>
                      <a:gd name="T27" fmla="*/ 4 h 13"/>
                      <a:gd name="T28" fmla="*/ 1 w 7"/>
                      <a:gd name="T29" fmla="*/ 5 h 13"/>
                      <a:gd name="T30" fmla="*/ 1 w 7"/>
                      <a:gd name="T31" fmla="*/ 6 h 13"/>
                      <a:gd name="T32" fmla="*/ 2 w 7"/>
                      <a:gd name="T33" fmla="*/ 7 h 13"/>
                      <a:gd name="T34" fmla="*/ 3 w 7"/>
                      <a:gd name="T35" fmla="*/ 6 h 13"/>
                      <a:gd name="T36" fmla="*/ 4 w 7"/>
                      <a:gd name="T37" fmla="*/ 6 h 13"/>
                      <a:gd name="T38" fmla="*/ 3 w 7"/>
                      <a:gd name="T39" fmla="*/ 6 h 13"/>
                      <a:gd name="T40" fmla="*/ 2 w 7"/>
                      <a:gd name="T41" fmla="*/ 7 h 13"/>
                      <a:gd name="T42" fmla="*/ 2 w 7"/>
                      <a:gd name="T43" fmla="*/ 8 h 13"/>
                      <a:gd name="T44" fmla="*/ 2 w 7"/>
                      <a:gd name="T45" fmla="*/ 9 h 13"/>
                      <a:gd name="T46" fmla="*/ 2 w 7"/>
                      <a:gd name="T47" fmla="*/ 10 h 13"/>
                      <a:gd name="T48" fmla="*/ 2 w 7"/>
                      <a:gd name="T49" fmla="*/ 11 h 13"/>
                      <a:gd name="T50" fmla="*/ 3 w 7"/>
                      <a:gd name="T51" fmla="*/ 12 h 13"/>
                      <a:gd name="T52" fmla="*/ 4 w 7"/>
                      <a:gd name="T53" fmla="*/ 13 h 13"/>
                      <a:gd name="T54" fmla="*/ 5 w 7"/>
                      <a:gd name="T55" fmla="*/ 13 h 13"/>
                      <a:gd name="T56" fmla="*/ 5 w 7"/>
                      <a:gd name="T57" fmla="*/ 12 h 13"/>
                      <a:gd name="T58" fmla="*/ 6 w 7"/>
                      <a:gd name="T59" fmla="*/ 12 h 13"/>
                      <a:gd name="T60" fmla="*/ 6 w 7"/>
                      <a:gd name="T61" fmla="*/ 12 h 13"/>
                      <a:gd name="T62" fmla="*/ 7 w 7"/>
                      <a:gd name="T63" fmla="*/ 12 h 13"/>
                      <a:gd name="T64" fmla="*/ 6 w 7"/>
                      <a:gd name="T65" fmla="*/ 11 h 13"/>
                      <a:gd name="T66" fmla="*/ 6 w 7"/>
                      <a:gd name="T67" fmla="*/ 10 h 13"/>
                      <a:gd name="T68" fmla="*/ 6 w 7"/>
                      <a:gd name="T69" fmla="*/ 9 h 13"/>
                      <a:gd name="T70" fmla="*/ 6 w 7"/>
                      <a:gd name="T71" fmla="*/ 8 h 13"/>
                      <a:gd name="T72" fmla="*/ 6 w 7"/>
                      <a:gd name="T73" fmla="*/ 8 h 13"/>
                      <a:gd name="T74" fmla="*/ 6 w 7"/>
                      <a:gd name="T75" fmla="*/ 8 h 13"/>
                      <a:gd name="T76" fmla="*/ 5 w 7"/>
                      <a:gd name="T77" fmla="*/ 7 h 13"/>
                      <a:gd name="T78" fmla="*/ 5 w 7"/>
                      <a:gd name="T79" fmla="*/ 6 h 13"/>
                      <a:gd name="T80" fmla="*/ 5 w 7"/>
                      <a:gd name="T81" fmla="*/ 5 h 13"/>
                      <a:gd name="T82" fmla="*/ 5 w 7"/>
                      <a:gd name="T83" fmla="*/ 4 h 13"/>
                      <a:gd name="T84" fmla="*/ 4 w 7"/>
                      <a:gd name="T85" fmla="*/ 4 h 13"/>
                      <a:gd name="T86" fmla="*/ 4 w 7"/>
                      <a:gd name="T87" fmla="*/ 4 h 13"/>
                      <a:gd name="T88" fmla="*/ 4 w 7"/>
                      <a:gd name="T89" fmla="*/ 3 h 13"/>
                      <a:gd name="T90" fmla="*/ 4 w 7"/>
                      <a:gd name="T91" fmla="*/ 3 h 13"/>
                      <a:gd name="T92" fmla="*/ 4 w 7"/>
                      <a:gd name="T93" fmla="*/ 2 h 13"/>
                      <a:gd name="T94" fmla="*/ 4 w 7"/>
                      <a:gd name="T95" fmla="*/ 2 h 13"/>
                      <a:gd name="T96" fmla="*/ 4 w 7"/>
                      <a:gd name="T97" fmla="*/ 1 h 13"/>
                      <a:gd name="T98" fmla="*/ 4 w 7"/>
                      <a:gd name="T99" fmla="*/ 1 h 13"/>
                      <a:gd name="T100" fmla="*/ 3 w 7"/>
                      <a:gd name="T101" fmla="*/ 2 h 13"/>
                      <a:gd name="T102" fmla="*/ 4 w 7"/>
                      <a:gd name="T103" fmla="*/ 1 h 13"/>
                      <a:gd name="T104" fmla="*/ 4 w 7"/>
                      <a:gd name="T105" fmla="*/ 0 h 13"/>
                      <a:gd name="T106" fmla="*/ 3 w 7"/>
                      <a:gd name="T107" fmla="*/ 0 h 13"/>
                      <a:gd name="T108" fmla="*/ 3 w 7"/>
                      <a:gd name="T109" fmla="*/ 0 h 13"/>
                      <a:gd name="T110" fmla="*/ 2 w 7"/>
                      <a:gd name="T11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 h="13">
                        <a:moveTo>
                          <a:pt x="2" y="0"/>
                        </a:moveTo>
                        <a:cubicBezTo>
                          <a:pt x="2" y="1"/>
                          <a:pt x="2" y="1"/>
                          <a:pt x="2" y="1"/>
                        </a:cubicBezTo>
                        <a:cubicBezTo>
                          <a:pt x="1" y="1"/>
                          <a:pt x="1" y="1"/>
                          <a:pt x="1" y="1"/>
                        </a:cubicBezTo>
                        <a:cubicBezTo>
                          <a:pt x="1" y="1"/>
                          <a:pt x="1" y="1"/>
                          <a:pt x="1" y="1"/>
                        </a:cubicBezTo>
                        <a:cubicBezTo>
                          <a:pt x="1" y="1"/>
                          <a:pt x="1" y="1"/>
                          <a:pt x="1" y="1"/>
                        </a:cubicBezTo>
                        <a:cubicBezTo>
                          <a:pt x="0" y="1"/>
                          <a:pt x="0" y="1"/>
                          <a:pt x="0" y="1"/>
                        </a:cubicBezTo>
                        <a:cubicBezTo>
                          <a:pt x="0" y="1"/>
                          <a:pt x="0" y="2"/>
                          <a:pt x="0" y="2"/>
                        </a:cubicBezTo>
                        <a:cubicBezTo>
                          <a:pt x="0" y="2"/>
                          <a:pt x="0" y="2"/>
                          <a:pt x="0" y="2"/>
                        </a:cubicBezTo>
                        <a:cubicBezTo>
                          <a:pt x="0" y="2"/>
                          <a:pt x="1" y="3"/>
                          <a:pt x="1" y="3"/>
                        </a:cubicBezTo>
                        <a:cubicBezTo>
                          <a:pt x="1" y="3"/>
                          <a:pt x="1" y="3"/>
                          <a:pt x="1" y="3"/>
                        </a:cubicBezTo>
                        <a:cubicBezTo>
                          <a:pt x="1" y="3"/>
                          <a:pt x="1" y="3"/>
                          <a:pt x="1" y="3"/>
                        </a:cubicBezTo>
                        <a:cubicBezTo>
                          <a:pt x="1" y="3"/>
                          <a:pt x="1" y="3"/>
                          <a:pt x="0" y="3"/>
                        </a:cubicBezTo>
                        <a:cubicBezTo>
                          <a:pt x="0" y="3"/>
                          <a:pt x="0" y="3"/>
                          <a:pt x="0" y="3"/>
                        </a:cubicBezTo>
                        <a:cubicBezTo>
                          <a:pt x="0" y="3"/>
                          <a:pt x="1" y="4"/>
                          <a:pt x="1" y="4"/>
                        </a:cubicBezTo>
                        <a:cubicBezTo>
                          <a:pt x="1" y="4"/>
                          <a:pt x="1" y="5"/>
                          <a:pt x="1" y="5"/>
                        </a:cubicBezTo>
                        <a:cubicBezTo>
                          <a:pt x="1" y="5"/>
                          <a:pt x="1" y="5"/>
                          <a:pt x="1" y="6"/>
                        </a:cubicBezTo>
                        <a:cubicBezTo>
                          <a:pt x="2" y="6"/>
                          <a:pt x="2" y="7"/>
                          <a:pt x="2" y="7"/>
                        </a:cubicBezTo>
                        <a:cubicBezTo>
                          <a:pt x="2" y="7"/>
                          <a:pt x="2" y="6"/>
                          <a:pt x="3" y="6"/>
                        </a:cubicBezTo>
                        <a:cubicBezTo>
                          <a:pt x="3" y="5"/>
                          <a:pt x="4" y="5"/>
                          <a:pt x="4" y="6"/>
                        </a:cubicBezTo>
                        <a:cubicBezTo>
                          <a:pt x="3" y="6"/>
                          <a:pt x="3" y="6"/>
                          <a:pt x="3" y="6"/>
                        </a:cubicBezTo>
                        <a:cubicBezTo>
                          <a:pt x="3" y="6"/>
                          <a:pt x="3" y="7"/>
                          <a:pt x="2" y="7"/>
                        </a:cubicBezTo>
                        <a:cubicBezTo>
                          <a:pt x="2" y="7"/>
                          <a:pt x="2" y="7"/>
                          <a:pt x="2" y="8"/>
                        </a:cubicBezTo>
                        <a:cubicBezTo>
                          <a:pt x="2" y="8"/>
                          <a:pt x="2" y="8"/>
                          <a:pt x="2" y="9"/>
                        </a:cubicBezTo>
                        <a:cubicBezTo>
                          <a:pt x="2" y="10"/>
                          <a:pt x="2" y="10"/>
                          <a:pt x="2" y="10"/>
                        </a:cubicBezTo>
                        <a:cubicBezTo>
                          <a:pt x="2" y="11"/>
                          <a:pt x="2" y="11"/>
                          <a:pt x="2" y="11"/>
                        </a:cubicBezTo>
                        <a:cubicBezTo>
                          <a:pt x="2" y="11"/>
                          <a:pt x="3" y="12"/>
                          <a:pt x="3" y="12"/>
                        </a:cubicBezTo>
                        <a:cubicBezTo>
                          <a:pt x="3" y="12"/>
                          <a:pt x="4" y="13"/>
                          <a:pt x="4" y="13"/>
                        </a:cubicBezTo>
                        <a:cubicBezTo>
                          <a:pt x="4" y="13"/>
                          <a:pt x="5" y="13"/>
                          <a:pt x="5" y="13"/>
                        </a:cubicBezTo>
                        <a:cubicBezTo>
                          <a:pt x="5" y="13"/>
                          <a:pt x="5" y="12"/>
                          <a:pt x="5" y="12"/>
                        </a:cubicBezTo>
                        <a:cubicBezTo>
                          <a:pt x="6" y="12"/>
                          <a:pt x="6" y="12"/>
                          <a:pt x="6" y="12"/>
                        </a:cubicBezTo>
                        <a:cubicBezTo>
                          <a:pt x="6" y="12"/>
                          <a:pt x="6" y="12"/>
                          <a:pt x="6" y="12"/>
                        </a:cubicBezTo>
                        <a:cubicBezTo>
                          <a:pt x="6" y="12"/>
                          <a:pt x="7" y="12"/>
                          <a:pt x="7" y="12"/>
                        </a:cubicBezTo>
                        <a:cubicBezTo>
                          <a:pt x="7" y="11"/>
                          <a:pt x="6" y="11"/>
                          <a:pt x="6" y="11"/>
                        </a:cubicBezTo>
                        <a:cubicBezTo>
                          <a:pt x="6" y="11"/>
                          <a:pt x="6" y="10"/>
                          <a:pt x="6" y="10"/>
                        </a:cubicBezTo>
                        <a:cubicBezTo>
                          <a:pt x="6" y="10"/>
                          <a:pt x="6" y="9"/>
                          <a:pt x="6" y="9"/>
                        </a:cubicBezTo>
                        <a:cubicBezTo>
                          <a:pt x="6" y="9"/>
                          <a:pt x="6" y="8"/>
                          <a:pt x="6" y="8"/>
                        </a:cubicBezTo>
                        <a:cubicBezTo>
                          <a:pt x="6" y="8"/>
                          <a:pt x="6" y="7"/>
                          <a:pt x="6" y="8"/>
                        </a:cubicBezTo>
                        <a:cubicBezTo>
                          <a:pt x="6" y="8"/>
                          <a:pt x="6" y="8"/>
                          <a:pt x="6" y="8"/>
                        </a:cubicBezTo>
                        <a:cubicBezTo>
                          <a:pt x="5" y="8"/>
                          <a:pt x="5" y="7"/>
                          <a:pt x="5" y="7"/>
                        </a:cubicBezTo>
                        <a:cubicBezTo>
                          <a:pt x="5" y="6"/>
                          <a:pt x="6" y="6"/>
                          <a:pt x="5" y="6"/>
                        </a:cubicBezTo>
                        <a:cubicBezTo>
                          <a:pt x="5" y="5"/>
                          <a:pt x="5" y="5"/>
                          <a:pt x="5" y="5"/>
                        </a:cubicBezTo>
                        <a:cubicBezTo>
                          <a:pt x="5" y="4"/>
                          <a:pt x="5" y="4"/>
                          <a:pt x="5" y="4"/>
                        </a:cubicBezTo>
                        <a:cubicBezTo>
                          <a:pt x="4" y="4"/>
                          <a:pt x="4" y="4"/>
                          <a:pt x="4" y="4"/>
                        </a:cubicBezTo>
                        <a:cubicBezTo>
                          <a:pt x="4" y="4"/>
                          <a:pt x="4" y="4"/>
                          <a:pt x="4" y="4"/>
                        </a:cubicBezTo>
                        <a:cubicBezTo>
                          <a:pt x="4" y="4"/>
                          <a:pt x="4" y="4"/>
                          <a:pt x="4" y="3"/>
                        </a:cubicBezTo>
                        <a:cubicBezTo>
                          <a:pt x="4" y="3"/>
                          <a:pt x="4" y="3"/>
                          <a:pt x="4" y="3"/>
                        </a:cubicBezTo>
                        <a:cubicBezTo>
                          <a:pt x="4" y="3"/>
                          <a:pt x="4" y="2"/>
                          <a:pt x="4" y="2"/>
                        </a:cubicBezTo>
                        <a:cubicBezTo>
                          <a:pt x="4" y="2"/>
                          <a:pt x="4" y="2"/>
                          <a:pt x="4" y="2"/>
                        </a:cubicBezTo>
                        <a:cubicBezTo>
                          <a:pt x="4" y="1"/>
                          <a:pt x="4" y="1"/>
                          <a:pt x="4" y="1"/>
                        </a:cubicBezTo>
                        <a:cubicBezTo>
                          <a:pt x="4" y="1"/>
                          <a:pt x="4" y="1"/>
                          <a:pt x="4" y="1"/>
                        </a:cubicBezTo>
                        <a:cubicBezTo>
                          <a:pt x="4" y="2"/>
                          <a:pt x="3" y="2"/>
                          <a:pt x="3" y="2"/>
                        </a:cubicBezTo>
                        <a:cubicBezTo>
                          <a:pt x="3" y="2"/>
                          <a:pt x="4" y="1"/>
                          <a:pt x="4" y="1"/>
                        </a:cubicBezTo>
                        <a:cubicBezTo>
                          <a:pt x="4" y="1"/>
                          <a:pt x="4" y="0"/>
                          <a:pt x="4" y="0"/>
                        </a:cubicBezTo>
                        <a:cubicBezTo>
                          <a:pt x="3" y="0"/>
                          <a:pt x="3" y="0"/>
                          <a:pt x="3" y="0"/>
                        </a:cubicBezTo>
                        <a:cubicBezTo>
                          <a:pt x="3" y="0"/>
                          <a:pt x="3" y="0"/>
                          <a:pt x="3"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89" name="Freeform 3581"/>
                  <p:cNvSpPr>
                    <a:spLocks/>
                  </p:cNvSpPr>
                  <p:nvPr/>
                </p:nvSpPr>
                <p:spPr bwMode="auto">
                  <a:xfrm>
                    <a:off x="2735263" y="5899150"/>
                    <a:ext cx="4763" cy="3175"/>
                  </a:xfrm>
                  <a:custGeom>
                    <a:avLst/>
                    <a:gdLst>
                      <a:gd name="T0" fmla="*/ 1 w 2"/>
                      <a:gd name="T1" fmla="*/ 1 h 1"/>
                      <a:gd name="T2" fmla="*/ 1 w 2"/>
                      <a:gd name="T3" fmla="*/ 1 h 1"/>
                      <a:gd name="T4" fmla="*/ 1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1" y="1"/>
                          <a:pt x="1" y="1"/>
                        </a:cubicBezTo>
                        <a:cubicBezTo>
                          <a:pt x="1" y="0"/>
                          <a:pt x="1" y="0"/>
                          <a:pt x="1" y="0"/>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0" name="Freeform 3582"/>
                  <p:cNvSpPr>
                    <a:spLocks/>
                  </p:cNvSpPr>
                  <p:nvPr/>
                </p:nvSpPr>
                <p:spPr bwMode="auto">
                  <a:xfrm>
                    <a:off x="2686051" y="5875338"/>
                    <a:ext cx="3175" cy="3175"/>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1" name="Oval 3583"/>
                  <p:cNvSpPr>
                    <a:spLocks noChangeArrowheads="1"/>
                  </p:cNvSpPr>
                  <p:nvPr/>
                </p:nvSpPr>
                <p:spPr bwMode="auto">
                  <a:xfrm>
                    <a:off x="2800351" y="5921375"/>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2" name="Freeform 3584"/>
                  <p:cNvSpPr>
                    <a:spLocks/>
                  </p:cNvSpPr>
                  <p:nvPr/>
                </p:nvSpPr>
                <p:spPr bwMode="auto">
                  <a:xfrm>
                    <a:off x="2689226" y="5875338"/>
                    <a:ext cx="1588" cy="3175"/>
                  </a:xfrm>
                  <a:custGeom>
                    <a:avLst/>
                    <a:gdLst>
                      <a:gd name="T0" fmla="*/ 1 w 1"/>
                      <a:gd name="T1" fmla="*/ 0 h 1"/>
                      <a:gd name="T2" fmla="*/ 1 w 1"/>
                      <a:gd name="T3" fmla="*/ 0 h 1"/>
                      <a:gd name="T4" fmla="*/ 0 w 1"/>
                      <a:gd name="T5" fmla="*/ 0 h 1"/>
                      <a:gd name="T6" fmla="*/ 0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0" y="0"/>
                          <a:pt x="0" y="0"/>
                        </a:cubicBezTo>
                        <a:cubicBezTo>
                          <a:pt x="0" y="0"/>
                          <a:pt x="0" y="0"/>
                          <a:pt x="0" y="0"/>
                        </a:cubicBezTo>
                        <a:cubicBezTo>
                          <a:pt x="0"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3" name="Freeform 3585"/>
                  <p:cNvSpPr>
                    <a:spLocks/>
                  </p:cNvSpPr>
                  <p:nvPr/>
                </p:nvSpPr>
                <p:spPr bwMode="auto">
                  <a:xfrm>
                    <a:off x="2689226" y="5870575"/>
                    <a:ext cx="1588" cy="1587"/>
                  </a:xfrm>
                  <a:custGeom>
                    <a:avLst/>
                    <a:gdLst>
                      <a:gd name="T0" fmla="*/ 0 w 1"/>
                      <a:gd name="T1" fmla="*/ 1 h 1"/>
                      <a:gd name="T2" fmla="*/ 0 w 1"/>
                      <a:gd name="T3" fmla="*/ 1 h 1"/>
                      <a:gd name="T4" fmla="*/ 1 w 1"/>
                      <a:gd name="T5" fmla="*/ 0 h 1"/>
                      <a:gd name="T6" fmla="*/ 0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1" y="0"/>
                          <a:pt x="1" y="0"/>
                        </a:cubicBezTo>
                        <a:cubicBezTo>
                          <a:pt x="1" y="0"/>
                          <a:pt x="0" y="0"/>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4" name="Freeform 3586"/>
                  <p:cNvSpPr>
                    <a:spLocks/>
                  </p:cNvSpPr>
                  <p:nvPr/>
                </p:nvSpPr>
                <p:spPr bwMode="auto">
                  <a:xfrm>
                    <a:off x="2616201" y="5672138"/>
                    <a:ext cx="12700" cy="6350"/>
                  </a:xfrm>
                  <a:custGeom>
                    <a:avLst/>
                    <a:gdLst>
                      <a:gd name="T0" fmla="*/ 0 w 4"/>
                      <a:gd name="T1" fmla="*/ 1 h 2"/>
                      <a:gd name="T2" fmla="*/ 1 w 4"/>
                      <a:gd name="T3" fmla="*/ 1 h 2"/>
                      <a:gd name="T4" fmla="*/ 1 w 4"/>
                      <a:gd name="T5" fmla="*/ 2 h 2"/>
                      <a:gd name="T6" fmla="*/ 2 w 4"/>
                      <a:gd name="T7" fmla="*/ 2 h 2"/>
                      <a:gd name="T8" fmla="*/ 2 w 4"/>
                      <a:gd name="T9" fmla="*/ 1 h 2"/>
                      <a:gd name="T10" fmla="*/ 3 w 4"/>
                      <a:gd name="T11" fmla="*/ 1 h 2"/>
                      <a:gd name="T12" fmla="*/ 3 w 4"/>
                      <a:gd name="T13" fmla="*/ 1 h 2"/>
                      <a:gd name="T14" fmla="*/ 3 w 4"/>
                      <a:gd name="T15" fmla="*/ 1 h 2"/>
                      <a:gd name="T16" fmla="*/ 4 w 4"/>
                      <a:gd name="T17" fmla="*/ 1 h 2"/>
                      <a:gd name="T18" fmla="*/ 4 w 4"/>
                      <a:gd name="T19" fmla="*/ 0 h 2"/>
                      <a:gd name="T20" fmla="*/ 4 w 4"/>
                      <a:gd name="T21" fmla="*/ 0 h 2"/>
                      <a:gd name="T22" fmla="*/ 3 w 4"/>
                      <a:gd name="T23" fmla="*/ 0 h 2"/>
                      <a:gd name="T24" fmla="*/ 3 w 4"/>
                      <a:gd name="T25" fmla="*/ 0 h 2"/>
                      <a:gd name="T26" fmla="*/ 2 w 4"/>
                      <a:gd name="T27" fmla="*/ 0 h 2"/>
                      <a:gd name="T28" fmla="*/ 2 w 4"/>
                      <a:gd name="T29" fmla="*/ 0 h 2"/>
                      <a:gd name="T30" fmla="*/ 1 w 4"/>
                      <a:gd name="T31" fmla="*/ 0 h 2"/>
                      <a:gd name="T32" fmla="*/ 1 w 4"/>
                      <a:gd name="T33" fmla="*/ 0 h 2"/>
                      <a:gd name="T34" fmla="*/ 1 w 4"/>
                      <a:gd name="T35" fmla="*/ 1 h 2"/>
                      <a:gd name="T36" fmla="*/ 1 w 4"/>
                      <a:gd name="T37" fmla="*/ 0 h 2"/>
                      <a:gd name="T38" fmla="*/ 0 w 4"/>
                      <a:gd name="T39" fmla="*/ 0 h 2"/>
                      <a:gd name="T40" fmla="*/ 0 w 4"/>
                      <a:gd name="T41" fmla="*/ 1 h 2"/>
                      <a:gd name="T42" fmla="*/ 0 w 4"/>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2">
                        <a:moveTo>
                          <a:pt x="0" y="1"/>
                        </a:moveTo>
                        <a:cubicBezTo>
                          <a:pt x="1" y="1"/>
                          <a:pt x="1" y="1"/>
                          <a:pt x="1" y="1"/>
                        </a:cubicBezTo>
                        <a:cubicBezTo>
                          <a:pt x="1" y="1"/>
                          <a:pt x="1" y="2"/>
                          <a:pt x="1" y="2"/>
                        </a:cubicBezTo>
                        <a:cubicBezTo>
                          <a:pt x="1" y="2"/>
                          <a:pt x="2" y="2"/>
                          <a:pt x="2" y="2"/>
                        </a:cubicBezTo>
                        <a:cubicBezTo>
                          <a:pt x="2" y="2"/>
                          <a:pt x="2" y="2"/>
                          <a:pt x="2" y="1"/>
                        </a:cubicBezTo>
                        <a:cubicBezTo>
                          <a:pt x="3" y="1"/>
                          <a:pt x="3" y="1"/>
                          <a:pt x="3" y="1"/>
                        </a:cubicBezTo>
                        <a:cubicBezTo>
                          <a:pt x="3" y="1"/>
                          <a:pt x="3" y="1"/>
                          <a:pt x="3" y="1"/>
                        </a:cubicBezTo>
                        <a:cubicBezTo>
                          <a:pt x="3" y="1"/>
                          <a:pt x="3" y="1"/>
                          <a:pt x="3" y="1"/>
                        </a:cubicBezTo>
                        <a:cubicBezTo>
                          <a:pt x="3" y="1"/>
                          <a:pt x="4" y="1"/>
                          <a:pt x="4" y="1"/>
                        </a:cubicBezTo>
                        <a:cubicBezTo>
                          <a:pt x="4" y="1"/>
                          <a:pt x="4" y="1"/>
                          <a:pt x="4" y="0"/>
                        </a:cubicBezTo>
                        <a:cubicBezTo>
                          <a:pt x="4" y="0"/>
                          <a:pt x="4" y="0"/>
                          <a:pt x="4" y="0"/>
                        </a:cubicBezTo>
                        <a:cubicBezTo>
                          <a:pt x="4" y="0"/>
                          <a:pt x="4" y="0"/>
                          <a:pt x="3" y="0"/>
                        </a:cubicBezTo>
                        <a:cubicBezTo>
                          <a:pt x="3" y="0"/>
                          <a:pt x="3" y="0"/>
                          <a:pt x="3" y="0"/>
                        </a:cubicBezTo>
                        <a:cubicBezTo>
                          <a:pt x="2" y="0"/>
                          <a:pt x="2" y="0"/>
                          <a:pt x="2" y="0"/>
                        </a:cubicBezTo>
                        <a:cubicBezTo>
                          <a:pt x="2" y="0"/>
                          <a:pt x="2" y="0"/>
                          <a:pt x="2" y="0"/>
                        </a:cubicBezTo>
                        <a:cubicBezTo>
                          <a:pt x="2" y="0"/>
                          <a:pt x="2" y="0"/>
                          <a:pt x="1" y="0"/>
                        </a:cubicBezTo>
                        <a:cubicBezTo>
                          <a:pt x="1" y="0"/>
                          <a:pt x="1" y="0"/>
                          <a:pt x="1" y="0"/>
                        </a:cubicBezTo>
                        <a:cubicBezTo>
                          <a:pt x="1" y="0"/>
                          <a:pt x="1" y="1"/>
                          <a:pt x="1" y="1"/>
                        </a:cubicBezTo>
                        <a:cubicBezTo>
                          <a:pt x="1" y="0"/>
                          <a:pt x="1" y="0"/>
                          <a:pt x="1" y="0"/>
                        </a:cubicBezTo>
                        <a:cubicBezTo>
                          <a:pt x="0" y="0"/>
                          <a:pt x="0"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5" name="Freeform 3587"/>
                  <p:cNvSpPr>
                    <a:spLocks/>
                  </p:cNvSpPr>
                  <p:nvPr/>
                </p:nvSpPr>
                <p:spPr bwMode="auto">
                  <a:xfrm>
                    <a:off x="2686051" y="5872163"/>
                    <a:ext cx="3175" cy="0"/>
                  </a:xfrm>
                  <a:custGeom>
                    <a:avLst/>
                    <a:gdLst>
                      <a:gd name="T0" fmla="*/ 0 w 1"/>
                      <a:gd name="T1" fmla="*/ 0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6" name="Freeform 3588"/>
                  <p:cNvSpPr>
                    <a:spLocks/>
                  </p:cNvSpPr>
                  <p:nvPr/>
                </p:nvSpPr>
                <p:spPr bwMode="auto">
                  <a:xfrm>
                    <a:off x="2679701" y="5870575"/>
                    <a:ext cx="3175" cy="1587"/>
                  </a:xfrm>
                  <a:custGeom>
                    <a:avLst/>
                    <a:gdLst>
                      <a:gd name="T0" fmla="*/ 1 w 1"/>
                      <a:gd name="T1" fmla="*/ 1 h 1"/>
                      <a:gd name="T2" fmla="*/ 1 w 1"/>
                      <a:gd name="T3" fmla="*/ 1 h 1"/>
                      <a:gd name="T4" fmla="*/ 1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1"/>
                          <a:pt x="1" y="1"/>
                          <a:pt x="1" y="1"/>
                        </a:cubicBezTo>
                        <a:cubicBezTo>
                          <a:pt x="0" y="0"/>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7" name="Freeform 3589"/>
                  <p:cNvSpPr>
                    <a:spLocks/>
                  </p:cNvSpPr>
                  <p:nvPr/>
                </p:nvSpPr>
                <p:spPr bwMode="auto">
                  <a:xfrm>
                    <a:off x="2679701" y="5872163"/>
                    <a:ext cx="6350" cy="6350"/>
                  </a:xfrm>
                  <a:custGeom>
                    <a:avLst/>
                    <a:gdLst>
                      <a:gd name="T0" fmla="*/ 2 w 2"/>
                      <a:gd name="T1" fmla="*/ 0 h 2"/>
                      <a:gd name="T2" fmla="*/ 1 w 2"/>
                      <a:gd name="T3" fmla="*/ 0 h 2"/>
                      <a:gd name="T4" fmla="*/ 1 w 2"/>
                      <a:gd name="T5" fmla="*/ 0 h 2"/>
                      <a:gd name="T6" fmla="*/ 0 w 2"/>
                      <a:gd name="T7" fmla="*/ 1 h 2"/>
                      <a:gd name="T8" fmla="*/ 1 w 2"/>
                      <a:gd name="T9" fmla="*/ 1 h 2"/>
                      <a:gd name="T10" fmla="*/ 1 w 2"/>
                      <a:gd name="T11" fmla="*/ 2 h 2"/>
                      <a:gd name="T12" fmla="*/ 1 w 2"/>
                      <a:gd name="T13" fmla="*/ 1 h 2"/>
                      <a:gd name="T14" fmla="*/ 2 w 2"/>
                      <a:gd name="T15" fmla="*/ 1 h 2"/>
                      <a:gd name="T16" fmla="*/ 2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0"/>
                        </a:moveTo>
                        <a:cubicBezTo>
                          <a:pt x="2" y="0"/>
                          <a:pt x="1" y="0"/>
                          <a:pt x="1" y="0"/>
                        </a:cubicBezTo>
                        <a:cubicBezTo>
                          <a:pt x="1" y="0"/>
                          <a:pt x="1" y="0"/>
                          <a:pt x="1" y="0"/>
                        </a:cubicBezTo>
                        <a:cubicBezTo>
                          <a:pt x="1" y="0"/>
                          <a:pt x="1" y="0"/>
                          <a:pt x="0" y="1"/>
                        </a:cubicBezTo>
                        <a:cubicBezTo>
                          <a:pt x="0" y="1"/>
                          <a:pt x="0" y="1"/>
                          <a:pt x="1" y="1"/>
                        </a:cubicBezTo>
                        <a:cubicBezTo>
                          <a:pt x="1" y="1"/>
                          <a:pt x="1" y="2"/>
                          <a:pt x="1" y="2"/>
                        </a:cubicBezTo>
                        <a:cubicBezTo>
                          <a:pt x="1" y="1"/>
                          <a:pt x="1" y="1"/>
                          <a:pt x="1" y="1"/>
                        </a:cubicBezTo>
                        <a:cubicBezTo>
                          <a:pt x="1" y="1"/>
                          <a:pt x="2"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8" name="Freeform 3590"/>
                  <p:cNvSpPr>
                    <a:spLocks/>
                  </p:cNvSpPr>
                  <p:nvPr/>
                </p:nvSpPr>
                <p:spPr bwMode="auto">
                  <a:xfrm>
                    <a:off x="2608263" y="5680075"/>
                    <a:ext cx="17463" cy="34925"/>
                  </a:xfrm>
                  <a:custGeom>
                    <a:avLst/>
                    <a:gdLst>
                      <a:gd name="T0" fmla="*/ 1 w 6"/>
                      <a:gd name="T1" fmla="*/ 12 h 12"/>
                      <a:gd name="T2" fmla="*/ 2 w 6"/>
                      <a:gd name="T3" fmla="*/ 12 h 12"/>
                      <a:gd name="T4" fmla="*/ 3 w 6"/>
                      <a:gd name="T5" fmla="*/ 12 h 12"/>
                      <a:gd name="T6" fmla="*/ 5 w 6"/>
                      <a:gd name="T7" fmla="*/ 10 h 12"/>
                      <a:gd name="T8" fmla="*/ 5 w 6"/>
                      <a:gd name="T9" fmla="*/ 9 h 12"/>
                      <a:gd name="T10" fmla="*/ 6 w 6"/>
                      <a:gd name="T11" fmla="*/ 7 h 12"/>
                      <a:gd name="T12" fmla="*/ 6 w 6"/>
                      <a:gd name="T13" fmla="*/ 5 h 12"/>
                      <a:gd name="T14" fmla="*/ 4 w 6"/>
                      <a:gd name="T15" fmla="*/ 2 h 12"/>
                      <a:gd name="T16" fmla="*/ 3 w 6"/>
                      <a:gd name="T17" fmla="*/ 0 h 12"/>
                      <a:gd name="T18" fmla="*/ 2 w 6"/>
                      <a:gd name="T19" fmla="*/ 0 h 12"/>
                      <a:gd name="T20" fmla="*/ 1 w 6"/>
                      <a:gd name="T21" fmla="*/ 1 h 12"/>
                      <a:gd name="T22" fmla="*/ 2 w 6"/>
                      <a:gd name="T23" fmla="*/ 2 h 12"/>
                      <a:gd name="T24" fmla="*/ 2 w 6"/>
                      <a:gd name="T25" fmla="*/ 3 h 12"/>
                      <a:gd name="T26" fmla="*/ 2 w 6"/>
                      <a:gd name="T27" fmla="*/ 4 h 12"/>
                      <a:gd name="T28" fmla="*/ 3 w 6"/>
                      <a:gd name="T29" fmla="*/ 4 h 12"/>
                      <a:gd name="T30" fmla="*/ 1 w 6"/>
                      <a:gd name="T31" fmla="*/ 4 h 12"/>
                      <a:gd name="T32" fmla="*/ 1 w 6"/>
                      <a:gd name="T33" fmla="*/ 4 h 12"/>
                      <a:gd name="T34" fmla="*/ 1 w 6"/>
                      <a:gd name="T35" fmla="*/ 6 h 12"/>
                      <a:gd name="T36" fmla="*/ 1 w 6"/>
                      <a:gd name="T37" fmla="*/ 6 h 12"/>
                      <a:gd name="T38" fmla="*/ 1 w 6"/>
                      <a:gd name="T39" fmla="*/ 7 h 12"/>
                      <a:gd name="T40" fmla="*/ 2 w 6"/>
                      <a:gd name="T41" fmla="*/ 8 h 12"/>
                      <a:gd name="T42" fmla="*/ 3 w 6"/>
                      <a:gd name="T43" fmla="*/ 7 h 12"/>
                      <a:gd name="T44" fmla="*/ 4 w 6"/>
                      <a:gd name="T45" fmla="*/ 7 h 12"/>
                      <a:gd name="T46" fmla="*/ 4 w 6"/>
                      <a:gd name="T47" fmla="*/ 8 h 12"/>
                      <a:gd name="T48" fmla="*/ 3 w 6"/>
                      <a:gd name="T49" fmla="*/ 8 h 12"/>
                      <a:gd name="T50" fmla="*/ 1 w 6"/>
                      <a:gd name="T51" fmla="*/ 8 h 12"/>
                      <a:gd name="T52" fmla="*/ 1 w 6"/>
                      <a:gd name="T53" fmla="*/ 10 h 12"/>
                      <a:gd name="T54" fmla="*/ 0 w 6"/>
                      <a:gd name="T55" fmla="*/ 10 h 12"/>
                      <a:gd name="T56" fmla="*/ 1 w 6"/>
                      <a:gd name="T57" fmla="*/ 11 h 12"/>
                      <a:gd name="T58" fmla="*/ 0 w 6"/>
                      <a:gd name="T59" fmla="*/ 11 h 12"/>
                      <a:gd name="T60" fmla="*/ 0 w 6"/>
                      <a:gd name="T61" fmla="*/ 12 h 12"/>
                      <a:gd name="T62" fmla="*/ 1 w 6"/>
                      <a:gd name="T6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 h="12">
                        <a:moveTo>
                          <a:pt x="1" y="12"/>
                        </a:moveTo>
                        <a:cubicBezTo>
                          <a:pt x="1" y="12"/>
                          <a:pt x="1" y="12"/>
                          <a:pt x="1" y="12"/>
                        </a:cubicBezTo>
                        <a:cubicBezTo>
                          <a:pt x="1" y="12"/>
                          <a:pt x="1" y="12"/>
                          <a:pt x="1" y="12"/>
                        </a:cubicBezTo>
                        <a:cubicBezTo>
                          <a:pt x="1" y="12"/>
                          <a:pt x="2" y="12"/>
                          <a:pt x="2" y="12"/>
                        </a:cubicBezTo>
                        <a:cubicBezTo>
                          <a:pt x="2" y="12"/>
                          <a:pt x="2" y="12"/>
                          <a:pt x="2" y="12"/>
                        </a:cubicBezTo>
                        <a:cubicBezTo>
                          <a:pt x="3" y="12"/>
                          <a:pt x="3" y="12"/>
                          <a:pt x="3" y="12"/>
                        </a:cubicBezTo>
                        <a:cubicBezTo>
                          <a:pt x="3" y="11"/>
                          <a:pt x="4" y="11"/>
                          <a:pt x="4" y="11"/>
                        </a:cubicBezTo>
                        <a:cubicBezTo>
                          <a:pt x="4" y="11"/>
                          <a:pt x="5" y="10"/>
                          <a:pt x="5" y="10"/>
                        </a:cubicBezTo>
                        <a:cubicBezTo>
                          <a:pt x="5" y="9"/>
                          <a:pt x="5" y="9"/>
                          <a:pt x="6" y="9"/>
                        </a:cubicBezTo>
                        <a:cubicBezTo>
                          <a:pt x="6" y="9"/>
                          <a:pt x="6" y="9"/>
                          <a:pt x="5" y="9"/>
                        </a:cubicBezTo>
                        <a:cubicBezTo>
                          <a:pt x="5" y="9"/>
                          <a:pt x="5" y="8"/>
                          <a:pt x="5" y="8"/>
                        </a:cubicBezTo>
                        <a:cubicBezTo>
                          <a:pt x="5" y="8"/>
                          <a:pt x="6" y="7"/>
                          <a:pt x="6" y="7"/>
                        </a:cubicBezTo>
                        <a:cubicBezTo>
                          <a:pt x="6" y="6"/>
                          <a:pt x="6" y="6"/>
                          <a:pt x="6" y="6"/>
                        </a:cubicBezTo>
                        <a:cubicBezTo>
                          <a:pt x="6" y="5"/>
                          <a:pt x="6" y="6"/>
                          <a:pt x="6" y="5"/>
                        </a:cubicBezTo>
                        <a:cubicBezTo>
                          <a:pt x="6" y="5"/>
                          <a:pt x="5" y="4"/>
                          <a:pt x="5" y="4"/>
                        </a:cubicBezTo>
                        <a:cubicBezTo>
                          <a:pt x="5" y="3"/>
                          <a:pt x="4" y="3"/>
                          <a:pt x="4" y="2"/>
                        </a:cubicBezTo>
                        <a:cubicBezTo>
                          <a:pt x="4" y="2"/>
                          <a:pt x="4" y="2"/>
                          <a:pt x="4" y="1"/>
                        </a:cubicBezTo>
                        <a:cubicBezTo>
                          <a:pt x="4" y="1"/>
                          <a:pt x="3" y="0"/>
                          <a:pt x="3" y="0"/>
                        </a:cubicBezTo>
                        <a:cubicBezTo>
                          <a:pt x="3" y="0"/>
                          <a:pt x="3" y="0"/>
                          <a:pt x="3" y="1"/>
                        </a:cubicBezTo>
                        <a:cubicBezTo>
                          <a:pt x="3" y="1"/>
                          <a:pt x="2" y="0"/>
                          <a:pt x="2" y="0"/>
                        </a:cubicBezTo>
                        <a:cubicBezTo>
                          <a:pt x="2" y="0"/>
                          <a:pt x="2" y="1"/>
                          <a:pt x="2" y="1"/>
                        </a:cubicBezTo>
                        <a:cubicBezTo>
                          <a:pt x="2" y="1"/>
                          <a:pt x="1" y="1"/>
                          <a:pt x="1" y="1"/>
                        </a:cubicBezTo>
                        <a:cubicBezTo>
                          <a:pt x="1" y="1"/>
                          <a:pt x="2" y="1"/>
                          <a:pt x="2" y="1"/>
                        </a:cubicBezTo>
                        <a:cubicBezTo>
                          <a:pt x="2" y="2"/>
                          <a:pt x="2" y="2"/>
                          <a:pt x="2" y="2"/>
                        </a:cubicBezTo>
                        <a:cubicBezTo>
                          <a:pt x="2" y="2"/>
                          <a:pt x="2" y="2"/>
                          <a:pt x="2" y="3"/>
                        </a:cubicBezTo>
                        <a:cubicBezTo>
                          <a:pt x="2" y="3"/>
                          <a:pt x="2" y="3"/>
                          <a:pt x="2" y="3"/>
                        </a:cubicBezTo>
                        <a:cubicBezTo>
                          <a:pt x="2" y="3"/>
                          <a:pt x="2" y="3"/>
                          <a:pt x="2" y="3"/>
                        </a:cubicBezTo>
                        <a:cubicBezTo>
                          <a:pt x="2" y="3"/>
                          <a:pt x="2" y="4"/>
                          <a:pt x="2" y="4"/>
                        </a:cubicBezTo>
                        <a:cubicBezTo>
                          <a:pt x="2" y="4"/>
                          <a:pt x="2" y="4"/>
                          <a:pt x="2" y="4"/>
                        </a:cubicBezTo>
                        <a:cubicBezTo>
                          <a:pt x="3" y="4"/>
                          <a:pt x="3" y="4"/>
                          <a:pt x="3" y="4"/>
                        </a:cubicBezTo>
                        <a:cubicBezTo>
                          <a:pt x="3" y="4"/>
                          <a:pt x="2" y="5"/>
                          <a:pt x="2" y="5"/>
                        </a:cubicBezTo>
                        <a:cubicBezTo>
                          <a:pt x="2" y="5"/>
                          <a:pt x="2" y="4"/>
                          <a:pt x="1" y="4"/>
                        </a:cubicBezTo>
                        <a:cubicBezTo>
                          <a:pt x="1" y="4"/>
                          <a:pt x="1" y="4"/>
                          <a:pt x="1" y="5"/>
                        </a:cubicBezTo>
                        <a:cubicBezTo>
                          <a:pt x="1" y="5"/>
                          <a:pt x="1" y="4"/>
                          <a:pt x="1" y="4"/>
                        </a:cubicBezTo>
                        <a:cubicBezTo>
                          <a:pt x="1" y="5"/>
                          <a:pt x="1" y="5"/>
                          <a:pt x="1" y="5"/>
                        </a:cubicBezTo>
                        <a:cubicBezTo>
                          <a:pt x="1" y="5"/>
                          <a:pt x="1" y="6"/>
                          <a:pt x="1" y="6"/>
                        </a:cubicBezTo>
                        <a:cubicBezTo>
                          <a:pt x="1" y="6"/>
                          <a:pt x="1" y="6"/>
                          <a:pt x="2" y="6"/>
                        </a:cubicBezTo>
                        <a:cubicBezTo>
                          <a:pt x="2" y="6"/>
                          <a:pt x="1" y="6"/>
                          <a:pt x="1" y="6"/>
                        </a:cubicBezTo>
                        <a:cubicBezTo>
                          <a:pt x="1" y="7"/>
                          <a:pt x="2" y="7"/>
                          <a:pt x="1" y="7"/>
                        </a:cubicBezTo>
                        <a:cubicBezTo>
                          <a:pt x="1" y="7"/>
                          <a:pt x="1" y="7"/>
                          <a:pt x="1" y="7"/>
                        </a:cubicBezTo>
                        <a:cubicBezTo>
                          <a:pt x="1" y="7"/>
                          <a:pt x="1" y="7"/>
                          <a:pt x="1" y="7"/>
                        </a:cubicBezTo>
                        <a:cubicBezTo>
                          <a:pt x="1" y="8"/>
                          <a:pt x="1" y="8"/>
                          <a:pt x="2" y="8"/>
                        </a:cubicBezTo>
                        <a:cubicBezTo>
                          <a:pt x="2" y="8"/>
                          <a:pt x="2" y="7"/>
                          <a:pt x="3" y="7"/>
                        </a:cubicBezTo>
                        <a:cubicBezTo>
                          <a:pt x="3" y="7"/>
                          <a:pt x="3" y="7"/>
                          <a:pt x="3" y="7"/>
                        </a:cubicBezTo>
                        <a:cubicBezTo>
                          <a:pt x="3" y="7"/>
                          <a:pt x="3" y="7"/>
                          <a:pt x="4" y="7"/>
                        </a:cubicBezTo>
                        <a:cubicBezTo>
                          <a:pt x="4" y="7"/>
                          <a:pt x="4" y="7"/>
                          <a:pt x="4" y="7"/>
                        </a:cubicBezTo>
                        <a:cubicBezTo>
                          <a:pt x="4" y="7"/>
                          <a:pt x="4" y="7"/>
                          <a:pt x="4" y="7"/>
                        </a:cubicBezTo>
                        <a:cubicBezTo>
                          <a:pt x="4" y="8"/>
                          <a:pt x="4" y="8"/>
                          <a:pt x="4" y="8"/>
                        </a:cubicBezTo>
                        <a:cubicBezTo>
                          <a:pt x="4" y="8"/>
                          <a:pt x="3" y="8"/>
                          <a:pt x="3" y="8"/>
                        </a:cubicBezTo>
                        <a:cubicBezTo>
                          <a:pt x="3" y="7"/>
                          <a:pt x="3" y="8"/>
                          <a:pt x="3" y="8"/>
                        </a:cubicBezTo>
                        <a:cubicBezTo>
                          <a:pt x="3" y="8"/>
                          <a:pt x="2" y="8"/>
                          <a:pt x="2" y="8"/>
                        </a:cubicBezTo>
                        <a:cubicBezTo>
                          <a:pt x="2" y="8"/>
                          <a:pt x="1" y="8"/>
                          <a:pt x="1" y="8"/>
                        </a:cubicBezTo>
                        <a:cubicBezTo>
                          <a:pt x="1" y="9"/>
                          <a:pt x="0" y="9"/>
                          <a:pt x="0" y="9"/>
                        </a:cubicBezTo>
                        <a:cubicBezTo>
                          <a:pt x="0" y="10"/>
                          <a:pt x="1" y="10"/>
                          <a:pt x="1" y="10"/>
                        </a:cubicBezTo>
                        <a:cubicBezTo>
                          <a:pt x="1" y="10"/>
                          <a:pt x="1" y="10"/>
                          <a:pt x="0" y="10"/>
                        </a:cubicBezTo>
                        <a:cubicBezTo>
                          <a:pt x="0" y="10"/>
                          <a:pt x="0" y="10"/>
                          <a:pt x="0" y="10"/>
                        </a:cubicBezTo>
                        <a:cubicBezTo>
                          <a:pt x="0" y="10"/>
                          <a:pt x="0" y="10"/>
                          <a:pt x="1" y="11"/>
                        </a:cubicBezTo>
                        <a:cubicBezTo>
                          <a:pt x="1" y="11"/>
                          <a:pt x="1" y="11"/>
                          <a:pt x="1" y="11"/>
                        </a:cubicBezTo>
                        <a:cubicBezTo>
                          <a:pt x="1" y="11"/>
                          <a:pt x="1" y="11"/>
                          <a:pt x="1" y="11"/>
                        </a:cubicBezTo>
                        <a:cubicBezTo>
                          <a:pt x="1" y="11"/>
                          <a:pt x="0" y="11"/>
                          <a:pt x="0" y="11"/>
                        </a:cubicBezTo>
                        <a:cubicBezTo>
                          <a:pt x="0" y="11"/>
                          <a:pt x="1" y="11"/>
                          <a:pt x="1" y="11"/>
                        </a:cubicBezTo>
                        <a:cubicBezTo>
                          <a:pt x="0" y="12"/>
                          <a:pt x="0" y="11"/>
                          <a:pt x="0" y="12"/>
                        </a:cubicBezTo>
                        <a:cubicBezTo>
                          <a:pt x="0" y="12"/>
                          <a:pt x="0" y="12"/>
                          <a:pt x="0" y="12"/>
                        </a:cubicBezTo>
                        <a:cubicBezTo>
                          <a:pt x="1" y="12"/>
                          <a:pt x="1" y="12"/>
                          <a:pt x="1" y="1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99" name="Freeform 3592"/>
                  <p:cNvSpPr>
                    <a:spLocks/>
                  </p:cNvSpPr>
                  <p:nvPr/>
                </p:nvSpPr>
                <p:spPr bwMode="auto">
                  <a:xfrm>
                    <a:off x="2660651" y="5519738"/>
                    <a:ext cx="4763" cy="6350"/>
                  </a:xfrm>
                  <a:custGeom>
                    <a:avLst/>
                    <a:gdLst>
                      <a:gd name="T0" fmla="*/ 1 w 2"/>
                      <a:gd name="T1" fmla="*/ 1 h 2"/>
                      <a:gd name="T2" fmla="*/ 1 w 2"/>
                      <a:gd name="T3" fmla="*/ 2 h 2"/>
                      <a:gd name="T4" fmla="*/ 1 w 2"/>
                      <a:gd name="T5" fmla="*/ 1 h 2"/>
                      <a:gd name="T6" fmla="*/ 1 w 2"/>
                      <a:gd name="T7" fmla="*/ 1 h 2"/>
                      <a:gd name="T8" fmla="*/ 1 w 2"/>
                      <a:gd name="T9" fmla="*/ 2 h 2"/>
                      <a:gd name="T10" fmla="*/ 2 w 2"/>
                      <a:gd name="T11" fmla="*/ 2 h 2"/>
                      <a:gd name="T12" fmla="*/ 2 w 2"/>
                      <a:gd name="T13" fmla="*/ 1 h 2"/>
                      <a:gd name="T14" fmla="*/ 1 w 2"/>
                      <a:gd name="T15" fmla="*/ 1 h 2"/>
                      <a:gd name="T16" fmla="*/ 1 w 2"/>
                      <a:gd name="T17" fmla="*/ 1 h 2"/>
                      <a:gd name="T18" fmla="*/ 1 w 2"/>
                      <a:gd name="T19" fmla="*/ 0 h 2"/>
                      <a:gd name="T20" fmla="*/ 1 w 2"/>
                      <a:gd name="T21" fmla="*/ 1 h 2"/>
                      <a:gd name="T22" fmla="*/ 1 w 2"/>
                      <a:gd name="T23" fmla="*/ 1 h 2"/>
                      <a:gd name="T24" fmla="*/ 1 w 2"/>
                      <a:gd name="T25" fmla="*/ 1 h 2"/>
                      <a:gd name="T26" fmla="*/ 1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1" y="1"/>
                        </a:moveTo>
                        <a:cubicBezTo>
                          <a:pt x="1" y="1"/>
                          <a:pt x="1" y="1"/>
                          <a:pt x="1" y="2"/>
                        </a:cubicBezTo>
                        <a:cubicBezTo>
                          <a:pt x="1" y="2"/>
                          <a:pt x="1" y="1"/>
                          <a:pt x="1" y="1"/>
                        </a:cubicBezTo>
                        <a:cubicBezTo>
                          <a:pt x="1" y="1"/>
                          <a:pt x="1" y="1"/>
                          <a:pt x="1" y="1"/>
                        </a:cubicBezTo>
                        <a:cubicBezTo>
                          <a:pt x="2" y="1"/>
                          <a:pt x="1" y="1"/>
                          <a:pt x="1" y="2"/>
                        </a:cubicBezTo>
                        <a:cubicBezTo>
                          <a:pt x="2" y="2"/>
                          <a:pt x="2" y="2"/>
                          <a:pt x="2" y="2"/>
                        </a:cubicBezTo>
                        <a:cubicBezTo>
                          <a:pt x="2" y="2"/>
                          <a:pt x="2" y="1"/>
                          <a:pt x="2" y="1"/>
                        </a:cubicBezTo>
                        <a:cubicBezTo>
                          <a:pt x="2" y="1"/>
                          <a:pt x="2" y="1"/>
                          <a:pt x="1" y="1"/>
                        </a:cubicBezTo>
                        <a:cubicBezTo>
                          <a:pt x="1" y="1"/>
                          <a:pt x="1" y="1"/>
                          <a:pt x="1" y="1"/>
                        </a:cubicBezTo>
                        <a:cubicBezTo>
                          <a:pt x="1" y="1"/>
                          <a:pt x="2" y="1"/>
                          <a:pt x="1" y="0"/>
                        </a:cubicBezTo>
                        <a:cubicBezTo>
                          <a:pt x="1" y="0"/>
                          <a:pt x="1" y="0"/>
                          <a:pt x="1" y="1"/>
                        </a:cubicBezTo>
                        <a:cubicBezTo>
                          <a:pt x="1" y="1"/>
                          <a:pt x="1" y="1"/>
                          <a:pt x="1" y="1"/>
                        </a:cubicBezTo>
                        <a:cubicBezTo>
                          <a:pt x="1" y="1"/>
                          <a:pt x="1" y="1"/>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0" name="Freeform 3593"/>
                  <p:cNvSpPr>
                    <a:spLocks/>
                  </p:cNvSpPr>
                  <p:nvPr/>
                </p:nvSpPr>
                <p:spPr bwMode="auto">
                  <a:xfrm>
                    <a:off x="2628901" y="5583238"/>
                    <a:ext cx="1588" cy="3175"/>
                  </a:xfrm>
                  <a:custGeom>
                    <a:avLst/>
                    <a:gdLst>
                      <a:gd name="T0" fmla="*/ 1 w 1"/>
                      <a:gd name="T1" fmla="*/ 0 h 1"/>
                      <a:gd name="T2" fmla="*/ 1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cubicBezTo>
                          <a:pt x="1" y="0"/>
                          <a:pt x="1" y="0"/>
                          <a:pt x="1" y="0"/>
                        </a:cubicBezTo>
                        <a:cubicBezTo>
                          <a:pt x="0" y="0"/>
                          <a:pt x="0" y="0"/>
                          <a:pt x="0" y="0"/>
                        </a:cubicBezTo>
                        <a:cubicBezTo>
                          <a:pt x="0" y="0"/>
                          <a:pt x="0" y="0"/>
                          <a:pt x="0" y="0"/>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1" name="Freeform 3594"/>
                  <p:cNvSpPr>
                    <a:spLocks/>
                  </p:cNvSpPr>
                  <p:nvPr/>
                </p:nvSpPr>
                <p:spPr bwMode="auto">
                  <a:xfrm>
                    <a:off x="2628901" y="5551488"/>
                    <a:ext cx="4763" cy="3175"/>
                  </a:xfrm>
                  <a:custGeom>
                    <a:avLst/>
                    <a:gdLst>
                      <a:gd name="T0" fmla="*/ 0 w 2"/>
                      <a:gd name="T1" fmla="*/ 1 h 1"/>
                      <a:gd name="T2" fmla="*/ 0 w 2"/>
                      <a:gd name="T3" fmla="*/ 1 h 1"/>
                      <a:gd name="T4" fmla="*/ 1 w 2"/>
                      <a:gd name="T5" fmla="*/ 1 h 1"/>
                      <a:gd name="T6" fmla="*/ 1 w 2"/>
                      <a:gd name="T7" fmla="*/ 1 h 1"/>
                      <a:gd name="T8" fmla="*/ 2 w 2"/>
                      <a:gd name="T9" fmla="*/ 1 h 1"/>
                      <a:gd name="T10" fmla="*/ 2 w 2"/>
                      <a:gd name="T11" fmla="*/ 1 h 1"/>
                      <a:gd name="T12" fmla="*/ 2 w 2"/>
                      <a:gd name="T13" fmla="*/ 0 h 1"/>
                      <a:gd name="T14" fmla="*/ 1 w 2"/>
                      <a:gd name="T15" fmla="*/ 0 h 1"/>
                      <a:gd name="T16" fmla="*/ 1 w 2"/>
                      <a:gd name="T17" fmla="*/ 0 h 1"/>
                      <a:gd name="T18" fmla="*/ 0 w 2"/>
                      <a:gd name="T19" fmla="*/ 0 h 1"/>
                      <a:gd name="T20" fmla="*/ 0 w 2"/>
                      <a:gd name="T21" fmla="*/ 0 h 1"/>
                      <a:gd name="T22" fmla="*/ 0 w 2"/>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0" y="1"/>
                        </a:moveTo>
                        <a:cubicBezTo>
                          <a:pt x="0" y="1"/>
                          <a:pt x="0" y="1"/>
                          <a:pt x="0" y="1"/>
                        </a:cubicBezTo>
                        <a:cubicBezTo>
                          <a:pt x="0" y="1"/>
                          <a:pt x="1" y="1"/>
                          <a:pt x="1" y="1"/>
                        </a:cubicBezTo>
                        <a:cubicBezTo>
                          <a:pt x="1" y="1"/>
                          <a:pt x="1" y="1"/>
                          <a:pt x="1" y="1"/>
                        </a:cubicBezTo>
                        <a:cubicBezTo>
                          <a:pt x="2" y="1"/>
                          <a:pt x="2" y="1"/>
                          <a:pt x="2" y="1"/>
                        </a:cubicBezTo>
                        <a:cubicBezTo>
                          <a:pt x="2" y="1"/>
                          <a:pt x="2" y="1"/>
                          <a:pt x="2" y="1"/>
                        </a:cubicBezTo>
                        <a:cubicBezTo>
                          <a:pt x="2" y="0"/>
                          <a:pt x="2" y="0"/>
                          <a:pt x="2" y="0"/>
                        </a:cubicBezTo>
                        <a:cubicBezTo>
                          <a:pt x="2" y="0"/>
                          <a:pt x="1" y="0"/>
                          <a:pt x="1" y="0"/>
                        </a:cubicBezTo>
                        <a:cubicBezTo>
                          <a:pt x="1" y="0"/>
                          <a:pt x="1" y="0"/>
                          <a:pt x="1" y="0"/>
                        </a:cubicBezTo>
                        <a:cubicBezTo>
                          <a:pt x="1" y="0"/>
                          <a:pt x="0" y="0"/>
                          <a:pt x="0" y="0"/>
                        </a:cubicBezTo>
                        <a:cubicBezTo>
                          <a:pt x="0"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2" name="Freeform 3595"/>
                  <p:cNvSpPr>
                    <a:spLocks/>
                  </p:cNvSpPr>
                  <p:nvPr/>
                </p:nvSpPr>
                <p:spPr bwMode="auto">
                  <a:xfrm>
                    <a:off x="2628901" y="5611813"/>
                    <a:ext cx="1588" cy="6350"/>
                  </a:xfrm>
                  <a:custGeom>
                    <a:avLst/>
                    <a:gdLst>
                      <a:gd name="T0" fmla="*/ 0 w 1"/>
                      <a:gd name="T1" fmla="*/ 1 h 2"/>
                      <a:gd name="T2" fmla="*/ 1 w 1"/>
                      <a:gd name="T3" fmla="*/ 2 h 2"/>
                      <a:gd name="T4" fmla="*/ 1 w 1"/>
                      <a:gd name="T5" fmla="*/ 1 h 2"/>
                      <a:gd name="T6" fmla="*/ 0 w 1"/>
                      <a:gd name="T7" fmla="*/ 0 h 2"/>
                      <a:gd name="T8" fmla="*/ 0 w 1"/>
                      <a:gd name="T9" fmla="*/ 1 h 2"/>
                      <a:gd name="T10" fmla="*/ 0 w 1"/>
                      <a:gd name="T11" fmla="*/ 1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0" y="1"/>
                          <a:pt x="1" y="2"/>
                          <a:pt x="1" y="2"/>
                        </a:cubicBezTo>
                        <a:cubicBezTo>
                          <a:pt x="1" y="1"/>
                          <a:pt x="1" y="1"/>
                          <a:pt x="1" y="1"/>
                        </a:cubicBezTo>
                        <a:cubicBezTo>
                          <a:pt x="1" y="1"/>
                          <a:pt x="0" y="0"/>
                          <a:pt x="0" y="0"/>
                        </a:cubicBezTo>
                        <a:cubicBezTo>
                          <a:pt x="0" y="0"/>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3" name="Freeform 3596"/>
                  <p:cNvSpPr>
                    <a:spLocks/>
                  </p:cNvSpPr>
                  <p:nvPr/>
                </p:nvSpPr>
                <p:spPr bwMode="auto">
                  <a:xfrm>
                    <a:off x="2657476" y="5376863"/>
                    <a:ext cx="3175" cy="3175"/>
                  </a:xfrm>
                  <a:custGeom>
                    <a:avLst/>
                    <a:gdLst>
                      <a:gd name="T0" fmla="*/ 1 w 1"/>
                      <a:gd name="T1" fmla="*/ 1 h 1"/>
                      <a:gd name="T2" fmla="*/ 1 w 1"/>
                      <a:gd name="T3" fmla="*/ 1 h 1"/>
                      <a:gd name="T4" fmla="*/ 1 w 1"/>
                      <a:gd name="T5" fmla="*/ 0 h 1"/>
                      <a:gd name="T6" fmla="*/ 1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0"/>
                        </a:cubicBezTo>
                        <a:cubicBezTo>
                          <a:pt x="1" y="0"/>
                          <a:pt x="1" y="0"/>
                          <a:pt x="1" y="0"/>
                        </a:cubicBezTo>
                        <a:cubicBezTo>
                          <a:pt x="0" y="0"/>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4" name="Freeform 3597"/>
                  <p:cNvSpPr>
                    <a:spLocks/>
                  </p:cNvSpPr>
                  <p:nvPr/>
                </p:nvSpPr>
                <p:spPr bwMode="auto">
                  <a:xfrm>
                    <a:off x="2657476" y="5534025"/>
                    <a:ext cx="4763" cy="3175"/>
                  </a:xfrm>
                  <a:custGeom>
                    <a:avLst/>
                    <a:gdLst>
                      <a:gd name="T0" fmla="*/ 0 w 2"/>
                      <a:gd name="T1" fmla="*/ 0 h 1"/>
                      <a:gd name="T2" fmla="*/ 0 w 2"/>
                      <a:gd name="T3" fmla="*/ 1 h 1"/>
                      <a:gd name="T4" fmla="*/ 1 w 2"/>
                      <a:gd name="T5" fmla="*/ 1 h 1"/>
                      <a:gd name="T6" fmla="*/ 1 w 2"/>
                      <a:gd name="T7" fmla="*/ 1 h 1"/>
                      <a:gd name="T8" fmla="*/ 1 w 2"/>
                      <a:gd name="T9" fmla="*/ 1 h 1"/>
                      <a:gd name="T10" fmla="*/ 1 w 2"/>
                      <a:gd name="T11" fmla="*/ 1 h 1"/>
                      <a:gd name="T12" fmla="*/ 2 w 2"/>
                      <a:gd name="T13" fmla="*/ 1 h 1"/>
                      <a:gd name="T14" fmla="*/ 2 w 2"/>
                      <a:gd name="T15" fmla="*/ 1 h 1"/>
                      <a:gd name="T16" fmla="*/ 2 w 2"/>
                      <a:gd name="T17" fmla="*/ 1 h 1"/>
                      <a:gd name="T18" fmla="*/ 1 w 2"/>
                      <a:gd name="T19" fmla="*/ 1 h 1"/>
                      <a:gd name="T20" fmla="*/ 0 w 2"/>
                      <a:gd name="T21" fmla="*/ 0 h 1"/>
                      <a:gd name="T22" fmla="*/ 0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0" y="0"/>
                        </a:moveTo>
                        <a:cubicBezTo>
                          <a:pt x="0" y="0"/>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2" y="1"/>
                        </a:cubicBezTo>
                        <a:cubicBezTo>
                          <a:pt x="2" y="1"/>
                          <a:pt x="2" y="1"/>
                          <a:pt x="2" y="1"/>
                        </a:cubicBezTo>
                        <a:cubicBezTo>
                          <a:pt x="2" y="1"/>
                          <a:pt x="2" y="1"/>
                          <a:pt x="2" y="1"/>
                        </a:cubicBezTo>
                        <a:cubicBezTo>
                          <a:pt x="2" y="1"/>
                          <a:pt x="2" y="1"/>
                          <a:pt x="1" y="1"/>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5" name="Freeform 3598"/>
                  <p:cNvSpPr>
                    <a:spLocks/>
                  </p:cNvSpPr>
                  <p:nvPr/>
                </p:nvSpPr>
                <p:spPr bwMode="auto">
                  <a:xfrm>
                    <a:off x="2668588" y="5529263"/>
                    <a:ext cx="6350" cy="1587"/>
                  </a:xfrm>
                  <a:custGeom>
                    <a:avLst/>
                    <a:gdLst>
                      <a:gd name="T0" fmla="*/ 0 w 2"/>
                      <a:gd name="T1" fmla="*/ 0 h 1"/>
                      <a:gd name="T2" fmla="*/ 0 w 2"/>
                      <a:gd name="T3" fmla="*/ 0 h 1"/>
                      <a:gd name="T4" fmla="*/ 0 w 2"/>
                      <a:gd name="T5" fmla="*/ 0 h 1"/>
                      <a:gd name="T6" fmla="*/ 0 w 2"/>
                      <a:gd name="T7" fmla="*/ 0 h 1"/>
                      <a:gd name="T8" fmla="*/ 0 w 2"/>
                      <a:gd name="T9" fmla="*/ 1 h 1"/>
                      <a:gd name="T10" fmla="*/ 0 w 2"/>
                      <a:gd name="T11" fmla="*/ 1 h 1"/>
                      <a:gd name="T12" fmla="*/ 1 w 2"/>
                      <a:gd name="T13" fmla="*/ 1 h 1"/>
                      <a:gd name="T14" fmla="*/ 1 w 2"/>
                      <a:gd name="T15" fmla="*/ 1 h 1"/>
                      <a:gd name="T16" fmla="*/ 1 w 2"/>
                      <a:gd name="T17" fmla="*/ 1 h 1"/>
                      <a:gd name="T18" fmla="*/ 2 w 2"/>
                      <a:gd name="T19" fmla="*/ 1 h 1"/>
                      <a:gd name="T20" fmla="*/ 1 w 2"/>
                      <a:gd name="T21" fmla="*/ 1 h 1"/>
                      <a:gd name="T22" fmla="*/ 1 w 2"/>
                      <a:gd name="T23" fmla="*/ 1 h 1"/>
                      <a:gd name="T24" fmla="*/ 1 w 2"/>
                      <a:gd name="T25" fmla="*/ 0 h 1"/>
                      <a:gd name="T26" fmla="*/ 1 w 2"/>
                      <a:gd name="T27" fmla="*/ 0 h 1"/>
                      <a:gd name="T28" fmla="*/ 0 w 2"/>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1" y="1"/>
                          <a:pt x="1" y="1"/>
                        </a:cubicBezTo>
                        <a:cubicBezTo>
                          <a:pt x="1" y="1"/>
                          <a:pt x="1" y="1"/>
                          <a:pt x="1" y="1"/>
                        </a:cubicBezTo>
                        <a:cubicBezTo>
                          <a:pt x="1" y="1"/>
                          <a:pt x="1" y="1"/>
                          <a:pt x="1" y="1"/>
                        </a:cubicBezTo>
                        <a:cubicBezTo>
                          <a:pt x="1" y="1"/>
                          <a:pt x="2" y="1"/>
                          <a:pt x="2" y="1"/>
                        </a:cubicBezTo>
                        <a:cubicBezTo>
                          <a:pt x="2" y="1"/>
                          <a:pt x="1" y="1"/>
                          <a:pt x="1" y="1"/>
                        </a:cubicBezTo>
                        <a:cubicBezTo>
                          <a:pt x="1" y="1"/>
                          <a:pt x="1" y="1"/>
                          <a:pt x="1" y="1"/>
                        </a:cubicBezTo>
                        <a:cubicBezTo>
                          <a:pt x="1" y="0"/>
                          <a:pt x="1" y="1"/>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6" name="Freeform 3599"/>
                  <p:cNvSpPr>
                    <a:spLocks/>
                  </p:cNvSpPr>
                  <p:nvPr/>
                </p:nvSpPr>
                <p:spPr bwMode="auto">
                  <a:xfrm>
                    <a:off x="2668588" y="5526088"/>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1"/>
                          <a:pt x="1" y="0"/>
                          <a:pt x="1" y="0"/>
                        </a:cubicBezTo>
                        <a:cubicBezTo>
                          <a:pt x="1"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7" name="Freeform 3600"/>
                  <p:cNvSpPr>
                    <a:spLocks/>
                  </p:cNvSpPr>
                  <p:nvPr/>
                </p:nvSpPr>
                <p:spPr bwMode="auto">
                  <a:xfrm>
                    <a:off x="2671763" y="5499100"/>
                    <a:ext cx="3175" cy="3175"/>
                  </a:xfrm>
                  <a:custGeom>
                    <a:avLst/>
                    <a:gdLst>
                      <a:gd name="T0" fmla="*/ 0 w 1"/>
                      <a:gd name="T1" fmla="*/ 1 h 1"/>
                      <a:gd name="T2" fmla="*/ 1 w 1"/>
                      <a:gd name="T3" fmla="*/ 1 h 1"/>
                      <a:gd name="T4" fmla="*/ 0 w 1"/>
                      <a:gd name="T5" fmla="*/ 1 h 1"/>
                      <a:gd name="T6" fmla="*/ 0 w 1"/>
                      <a:gd name="T7" fmla="*/ 1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1" y="1"/>
                          <a:pt x="1" y="1"/>
                        </a:cubicBezTo>
                        <a:cubicBezTo>
                          <a:pt x="1" y="1"/>
                          <a:pt x="0" y="1"/>
                          <a:pt x="0" y="1"/>
                        </a:cubicBezTo>
                        <a:cubicBezTo>
                          <a:pt x="0" y="0"/>
                          <a:pt x="0" y="1"/>
                          <a:pt x="0" y="1"/>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8" name="Freeform 3601"/>
                  <p:cNvSpPr>
                    <a:spLocks/>
                  </p:cNvSpPr>
                  <p:nvPr/>
                </p:nvSpPr>
                <p:spPr bwMode="auto">
                  <a:xfrm>
                    <a:off x="2636838" y="5505450"/>
                    <a:ext cx="25400" cy="42862"/>
                  </a:xfrm>
                  <a:custGeom>
                    <a:avLst/>
                    <a:gdLst>
                      <a:gd name="T0" fmla="*/ 3 w 9"/>
                      <a:gd name="T1" fmla="*/ 14 h 15"/>
                      <a:gd name="T2" fmla="*/ 3 w 9"/>
                      <a:gd name="T3" fmla="*/ 15 h 15"/>
                      <a:gd name="T4" fmla="*/ 4 w 9"/>
                      <a:gd name="T5" fmla="*/ 15 h 15"/>
                      <a:gd name="T6" fmla="*/ 5 w 9"/>
                      <a:gd name="T7" fmla="*/ 15 h 15"/>
                      <a:gd name="T8" fmla="*/ 6 w 9"/>
                      <a:gd name="T9" fmla="*/ 15 h 15"/>
                      <a:gd name="T10" fmla="*/ 6 w 9"/>
                      <a:gd name="T11" fmla="*/ 14 h 15"/>
                      <a:gd name="T12" fmla="*/ 6 w 9"/>
                      <a:gd name="T13" fmla="*/ 12 h 15"/>
                      <a:gd name="T14" fmla="*/ 7 w 9"/>
                      <a:gd name="T15" fmla="*/ 12 h 15"/>
                      <a:gd name="T16" fmla="*/ 7 w 9"/>
                      <a:gd name="T17" fmla="*/ 13 h 15"/>
                      <a:gd name="T18" fmla="*/ 8 w 9"/>
                      <a:gd name="T19" fmla="*/ 12 h 15"/>
                      <a:gd name="T20" fmla="*/ 7 w 9"/>
                      <a:gd name="T21" fmla="*/ 10 h 15"/>
                      <a:gd name="T22" fmla="*/ 8 w 9"/>
                      <a:gd name="T23" fmla="*/ 10 h 15"/>
                      <a:gd name="T24" fmla="*/ 8 w 9"/>
                      <a:gd name="T25" fmla="*/ 9 h 15"/>
                      <a:gd name="T26" fmla="*/ 7 w 9"/>
                      <a:gd name="T27" fmla="*/ 9 h 15"/>
                      <a:gd name="T28" fmla="*/ 6 w 9"/>
                      <a:gd name="T29" fmla="*/ 8 h 15"/>
                      <a:gd name="T30" fmla="*/ 7 w 9"/>
                      <a:gd name="T31" fmla="*/ 7 h 15"/>
                      <a:gd name="T32" fmla="*/ 7 w 9"/>
                      <a:gd name="T33" fmla="*/ 6 h 15"/>
                      <a:gd name="T34" fmla="*/ 8 w 9"/>
                      <a:gd name="T35" fmla="*/ 6 h 15"/>
                      <a:gd name="T36" fmla="*/ 8 w 9"/>
                      <a:gd name="T37" fmla="*/ 7 h 15"/>
                      <a:gd name="T38" fmla="*/ 8 w 9"/>
                      <a:gd name="T39" fmla="*/ 6 h 15"/>
                      <a:gd name="T40" fmla="*/ 7 w 9"/>
                      <a:gd name="T41" fmla="*/ 5 h 15"/>
                      <a:gd name="T42" fmla="*/ 7 w 9"/>
                      <a:gd name="T43" fmla="*/ 5 h 15"/>
                      <a:gd name="T44" fmla="*/ 8 w 9"/>
                      <a:gd name="T45" fmla="*/ 5 h 15"/>
                      <a:gd name="T46" fmla="*/ 9 w 9"/>
                      <a:gd name="T47" fmla="*/ 4 h 15"/>
                      <a:gd name="T48" fmla="*/ 9 w 9"/>
                      <a:gd name="T49" fmla="*/ 4 h 15"/>
                      <a:gd name="T50" fmla="*/ 9 w 9"/>
                      <a:gd name="T51" fmla="*/ 3 h 15"/>
                      <a:gd name="T52" fmla="*/ 8 w 9"/>
                      <a:gd name="T53" fmla="*/ 3 h 15"/>
                      <a:gd name="T54" fmla="*/ 8 w 9"/>
                      <a:gd name="T55" fmla="*/ 2 h 15"/>
                      <a:gd name="T56" fmla="*/ 8 w 9"/>
                      <a:gd name="T57" fmla="*/ 1 h 15"/>
                      <a:gd name="T58" fmla="*/ 8 w 9"/>
                      <a:gd name="T59" fmla="*/ 1 h 15"/>
                      <a:gd name="T60" fmla="*/ 8 w 9"/>
                      <a:gd name="T61" fmla="*/ 0 h 15"/>
                      <a:gd name="T62" fmla="*/ 7 w 9"/>
                      <a:gd name="T63" fmla="*/ 0 h 15"/>
                      <a:gd name="T64" fmla="*/ 6 w 9"/>
                      <a:gd name="T65" fmla="*/ 0 h 15"/>
                      <a:gd name="T66" fmla="*/ 5 w 9"/>
                      <a:gd name="T67" fmla="*/ 0 h 15"/>
                      <a:gd name="T68" fmla="*/ 5 w 9"/>
                      <a:gd name="T69" fmla="*/ 0 h 15"/>
                      <a:gd name="T70" fmla="*/ 4 w 9"/>
                      <a:gd name="T71" fmla="*/ 0 h 15"/>
                      <a:gd name="T72" fmla="*/ 3 w 9"/>
                      <a:gd name="T73" fmla="*/ 0 h 15"/>
                      <a:gd name="T74" fmla="*/ 4 w 9"/>
                      <a:gd name="T75" fmla="*/ 1 h 15"/>
                      <a:gd name="T76" fmla="*/ 3 w 9"/>
                      <a:gd name="T77" fmla="*/ 2 h 15"/>
                      <a:gd name="T78" fmla="*/ 3 w 9"/>
                      <a:gd name="T79" fmla="*/ 3 h 15"/>
                      <a:gd name="T80" fmla="*/ 3 w 9"/>
                      <a:gd name="T81" fmla="*/ 4 h 15"/>
                      <a:gd name="T82" fmla="*/ 3 w 9"/>
                      <a:gd name="T83" fmla="*/ 5 h 15"/>
                      <a:gd name="T84" fmla="*/ 2 w 9"/>
                      <a:gd name="T85" fmla="*/ 7 h 15"/>
                      <a:gd name="T86" fmla="*/ 3 w 9"/>
                      <a:gd name="T87" fmla="*/ 9 h 15"/>
                      <a:gd name="T88" fmla="*/ 2 w 9"/>
                      <a:gd name="T89" fmla="*/ 11 h 15"/>
                      <a:gd name="T90" fmla="*/ 1 w 9"/>
                      <a:gd name="T91" fmla="*/ 12 h 15"/>
                      <a:gd name="T92" fmla="*/ 1 w 9"/>
                      <a:gd name="T93" fmla="*/ 13 h 15"/>
                      <a:gd name="T94" fmla="*/ 1 w 9"/>
                      <a:gd name="T95" fmla="*/ 13 h 15"/>
                      <a:gd name="T96" fmla="*/ 2 w 9"/>
                      <a:gd name="T97"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2" y="14"/>
                        </a:moveTo>
                        <a:cubicBezTo>
                          <a:pt x="2" y="14"/>
                          <a:pt x="2" y="14"/>
                          <a:pt x="3" y="14"/>
                        </a:cubicBezTo>
                        <a:cubicBezTo>
                          <a:pt x="3" y="14"/>
                          <a:pt x="3" y="15"/>
                          <a:pt x="3" y="15"/>
                        </a:cubicBezTo>
                        <a:cubicBezTo>
                          <a:pt x="3" y="15"/>
                          <a:pt x="3" y="15"/>
                          <a:pt x="3" y="15"/>
                        </a:cubicBezTo>
                        <a:cubicBezTo>
                          <a:pt x="4" y="15"/>
                          <a:pt x="4" y="15"/>
                          <a:pt x="4" y="15"/>
                        </a:cubicBezTo>
                        <a:cubicBezTo>
                          <a:pt x="4" y="15"/>
                          <a:pt x="4" y="15"/>
                          <a:pt x="4" y="15"/>
                        </a:cubicBezTo>
                        <a:cubicBezTo>
                          <a:pt x="4" y="14"/>
                          <a:pt x="5" y="15"/>
                          <a:pt x="5" y="15"/>
                        </a:cubicBezTo>
                        <a:cubicBezTo>
                          <a:pt x="5" y="15"/>
                          <a:pt x="5" y="15"/>
                          <a:pt x="5" y="15"/>
                        </a:cubicBezTo>
                        <a:cubicBezTo>
                          <a:pt x="6" y="15"/>
                          <a:pt x="6" y="15"/>
                          <a:pt x="6" y="15"/>
                        </a:cubicBezTo>
                        <a:cubicBezTo>
                          <a:pt x="6" y="15"/>
                          <a:pt x="6" y="15"/>
                          <a:pt x="6" y="15"/>
                        </a:cubicBezTo>
                        <a:cubicBezTo>
                          <a:pt x="7" y="14"/>
                          <a:pt x="6" y="14"/>
                          <a:pt x="6" y="14"/>
                        </a:cubicBezTo>
                        <a:cubicBezTo>
                          <a:pt x="6" y="14"/>
                          <a:pt x="6" y="14"/>
                          <a:pt x="6" y="14"/>
                        </a:cubicBezTo>
                        <a:cubicBezTo>
                          <a:pt x="7" y="14"/>
                          <a:pt x="6" y="14"/>
                          <a:pt x="7" y="13"/>
                        </a:cubicBezTo>
                        <a:cubicBezTo>
                          <a:pt x="7" y="13"/>
                          <a:pt x="6" y="13"/>
                          <a:pt x="6" y="12"/>
                        </a:cubicBezTo>
                        <a:cubicBezTo>
                          <a:pt x="6" y="12"/>
                          <a:pt x="6" y="12"/>
                          <a:pt x="6" y="12"/>
                        </a:cubicBezTo>
                        <a:cubicBezTo>
                          <a:pt x="6" y="13"/>
                          <a:pt x="7" y="12"/>
                          <a:pt x="7" y="12"/>
                        </a:cubicBezTo>
                        <a:cubicBezTo>
                          <a:pt x="7" y="12"/>
                          <a:pt x="7" y="12"/>
                          <a:pt x="7" y="12"/>
                        </a:cubicBezTo>
                        <a:cubicBezTo>
                          <a:pt x="7" y="13"/>
                          <a:pt x="7" y="13"/>
                          <a:pt x="7" y="13"/>
                        </a:cubicBezTo>
                        <a:cubicBezTo>
                          <a:pt x="8" y="13"/>
                          <a:pt x="8" y="13"/>
                          <a:pt x="8" y="13"/>
                        </a:cubicBezTo>
                        <a:cubicBezTo>
                          <a:pt x="8" y="12"/>
                          <a:pt x="8" y="12"/>
                          <a:pt x="8" y="12"/>
                        </a:cubicBezTo>
                        <a:cubicBezTo>
                          <a:pt x="7" y="11"/>
                          <a:pt x="7" y="11"/>
                          <a:pt x="7" y="11"/>
                        </a:cubicBezTo>
                        <a:cubicBezTo>
                          <a:pt x="7" y="11"/>
                          <a:pt x="7" y="10"/>
                          <a:pt x="7" y="10"/>
                        </a:cubicBezTo>
                        <a:cubicBezTo>
                          <a:pt x="7" y="10"/>
                          <a:pt x="7" y="10"/>
                          <a:pt x="8" y="10"/>
                        </a:cubicBezTo>
                        <a:cubicBezTo>
                          <a:pt x="8" y="10"/>
                          <a:pt x="8" y="10"/>
                          <a:pt x="8" y="10"/>
                        </a:cubicBezTo>
                        <a:cubicBezTo>
                          <a:pt x="8" y="10"/>
                          <a:pt x="8" y="9"/>
                          <a:pt x="8" y="9"/>
                        </a:cubicBezTo>
                        <a:cubicBezTo>
                          <a:pt x="8" y="9"/>
                          <a:pt x="8" y="9"/>
                          <a:pt x="8" y="9"/>
                        </a:cubicBezTo>
                        <a:cubicBezTo>
                          <a:pt x="8" y="9"/>
                          <a:pt x="7" y="9"/>
                          <a:pt x="7" y="9"/>
                        </a:cubicBezTo>
                        <a:cubicBezTo>
                          <a:pt x="7" y="9"/>
                          <a:pt x="7" y="9"/>
                          <a:pt x="7" y="9"/>
                        </a:cubicBezTo>
                        <a:cubicBezTo>
                          <a:pt x="7" y="8"/>
                          <a:pt x="7" y="8"/>
                          <a:pt x="7" y="8"/>
                        </a:cubicBezTo>
                        <a:cubicBezTo>
                          <a:pt x="7" y="8"/>
                          <a:pt x="6" y="8"/>
                          <a:pt x="6" y="8"/>
                        </a:cubicBezTo>
                        <a:cubicBezTo>
                          <a:pt x="6" y="8"/>
                          <a:pt x="6" y="8"/>
                          <a:pt x="6" y="7"/>
                        </a:cubicBezTo>
                        <a:cubicBezTo>
                          <a:pt x="6" y="7"/>
                          <a:pt x="6" y="7"/>
                          <a:pt x="7" y="7"/>
                        </a:cubicBezTo>
                        <a:cubicBezTo>
                          <a:pt x="7" y="7"/>
                          <a:pt x="7" y="7"/>
                          <a:pt x="7" y="7"/>
                        </a:cubicBezTo>
                        <a:cubicBezTo>
                          <a:pt x="7" y="6"/>
                          <a:pt x="7" y="6"/>
                          <a:pt x="7" y="6"/>
                        </a:cubicBezTo>
                        <a:cubicBezTo>
                          <a:pt x="6" y="6"/>
                          <a:pt x="7" y="6"/>
                          <a:pt x="7" y="6"/>
                        </a:cubicBezTo>
                        <a:cubicBezTo>
                          <a:pt x="7" y="6"/>
                          <a:pt x="7" y="6"/>
                          <a:pt x="8" y="6"/>
                        </a:cubicBezTo>
                        <a:cubicBezTo>
                          <a:pt x="8" y="6"/>
                          <a:pt x="8" y="7"/>
                          <a:pt x="8" y="7"/>
                        </a:cubicBezTo>
                        <a:cubicBezTo>
                          <a:pt x="8" y="7"/>
                          <a:pt x="8" y="7"/>
                          <a:pt x="8" y="7"/>
                        </a:cubicBezTo>
                        <a:cubicBezTo>
                          <a:pt x="8" y="7"/>
                          <a:pt x="9" y="7"/>
                          <a:pt x="9" y="7"/>
                        </a:cubicBezTo>
                        <a:cubicBezTo>
                          <a:pt x="9" y="7"/>
                          <a:pt x="8" y="6"/>
                          <a:pt x="8" y="6"/>
                        </a:cubicBezTo>
                        <a:cubicBezTo>
                          <a:pt x="8" y="6"/>
                          <a:pt x="8" y="6"/>
                          <a:pt x="8" y="6"/>
                        </a:cubicBezTo>
                        <a:cubicBezTo>
                          <a:pt x="8" y="6"/>
                          <a:pt x="8" y="6"/>
                          <a:pt x="7" y="5"/>
                        </a:cubicBezTo>
                        <a:cubicBezTo>
                          <a:pt x="7" y="5"/>
                          <a:pt x="7" y="5"/>
                          <a:pt x="7" y="5"/>
                        </a:cubicBezTo>
                        <a:cubicBezTo>
                          <a:pt x="7" y="5"/>
                          <a:pt x="7" y="5"/>
                          <a:pt x="7" y="5"/>
                        </a:cubicBezTo>
                        <a:cubicBezTo>
                          <a:pt x="7" y="5"/>
                          <a:pt x="7" y="5"/>
                          <a:pt x="7" y="5"/>
                        </a:cubicBezTo>
                        <a:cubicBezTo>
                          <a:pt x="8" y="5"/>
                          <a:pt x="8" y="5"/>
                          <a:pt x="8" y="5"/>
                        </a:cubicBezTo>
                        <a:cubicBezTo>
                          <a:pt x="8" y="5"/>
                          <a:pt x="9" y="5"/>
                          <a:pt x="9" y="5"/>
                        </a:cubicBezTo>
                        <a:cubicBezTo>
                          <a:pt x="9" y="5"/>
                          <a:pt x="9" y="5"/>
                          <a:pt x="9" y="4"/>
                        </a:cubicBezTo>
                        <a:cubicBezTo>
                          <a:pt x="9" y="4"/>
                          <a:pt x="9" y="4"/>
                          <a:pt x="9" y="4"/>
                        </a:cubicBezTo>
                        <a:cubicBezTo>
                          <a:pt x="9" y="4"/>
                          <a:pt x="9" y="4"/>
                          <a:pt x="9" y="4"/>
                        </a:cubicBezTo>
                        <a:cubicBezTo>
                          <a:pt x="9" y="4"/>
                          <a:pt x="9" y="3"/>
                          <a:pt x="9" y="3"/>
                        </a:cubicBezTo>
                        <a:cubicBezTo>
                          <a:pt x="9" y="3"/>
                          <a:pt x="9" y="3"/>
                          <a:pt x="9" y="3"/>
                        </a:cubicBezTo>
                        <a:cubicBezTo>
                          <a:pt x="9" y="3"/>
                          <a:pt x="8" y="3"/>
                          <a:pt x="8" y="3"/>
                        </a:cubicBezTo>
                        <a:cubicBezTo>
                          <a:pt x="8" y="3"/>
                          <a:pt x="8" y="3"/>
                          <a:pt x="8" y="3"/>
                        </a:cubicBezTo>
                        <a:cubicBezTo>
                          <a:pt x="8" y="3"/>
                          <a:pt x="8" y="2"/>
                          <a:pt x="8" y="2"/>
                        </a:cubicBezTo>
                        <a:cubicBezTo>
                          <a:pt x="8" y="2"/>
                          <a:pt x="8" y="2"/>
                          <a:pt x="8" y="2"/>
                        </a:cubicBezTo>
                        <a:cubicBezTo>
                          <a:pt x="8" y="2"/>
                          <a:pt x="8" y="2"/>
                          <a:pt x="7" y="1"/>
                        </a:cubicBezTo>
                        <a:cubicBezTo>
                          <a:pt x="7" y="1"/>
                          <a:pt x="8" y="1"/>
                          <a:pt x="8" y="1"/>
                        </a:cubicBezTo>
                        <a:cubicBezTo>
                          <a:pt x="8" y="1"/>
                          <a:pt x="8" y="1"/>
                          <a:pt x="8" y="1"/>
                        </a:cubicBezTo>
                        <a:cubicBezTo>
                          <a:pt x="8" y="1"/>
                          <a:pt x="8" y="1"/>
                          <a:pt x="8" y="1"/>
                        </a:cubicBezTo>
                        <a:cubicBezTo>
                          <a:pt x="7" y="1"/>
                          <a:pt x="8" y="0"/>
                          <a:pt x="8" y="0"/>
                        </a:cubicBezTo>
                        <a:cubicBezTo>
                          <a:pt x="8" y="0"/>
                          <a:pt x="8" y="0"/>
                          <a:pt x="8" y="0"/>
                        </a:cubicBezTo>
                        <a:cubicBezTo>
                          <a:pt x="8" y="0"/>
                          <a:pt x="8" y="0"/>
                          <a:pt x="7" y="0"/>
                        </a:cubicBezTo>
                        <a:cubicBezTo>
                          <a:pt x="7" y="0"/>
                          <a:pt x="7" y="0"/>
                          <a:pt x="7" y="0"/>
                        </a:cubicBezTo>
                        <a:cubicBezTo>
                          <a:pt x="7" y="0"/>
                          <a:pt x="7" y="0"/>
                          <a:pt x="6" y="0"/>
                        </a:cubicBezTo>
                        <a:cubicBezTo>
                          <a:pt x="6" y="0"/>
                          <a:pt x="6" y="0"/>
                          <a:pt x="6" y="0"/>
                        </a:cubicBezTo>
                        <a:cubicBezTo>
                          <a:pt x="6" y="1"/>
                          <a:pt x="6" y="0"/>
                          <a:pt x="5" y="1"/>
                        </a:cubicBezTo>
                        <a:cubicBezTo>
                          <a:pt x="5" y="1"/>
                          <a:pt x="5" y="0"/>
                          <a:pt x="5" y="0"/>
                        </a:cubicBezTo>
                        <a:cubicBezTo>
                          <a:pt x="5" y="0"/>
                          <a:pt x="5" y="1"/>
                          <a:pt x="5" y="1"/>
                        </a:cubicBezTo>
                        <a:cubicBezTo>
                          <a:pt x="5" y="1"/>
                          <a:pt x="5" y="0"/>
                          <a:pt x="5" y="0"/>
                        </a:cubicBezTo>
                        <a:cubicBezTo>
                          <a:pt x="5" y="0"/>
                          <a:pt x="5" y="0"/>
                          <a:pt x="4" y="0"/>
                        </a:cubicBezTo>
                        <a:cubicBezTo>
                          <a:pt x="4" y="0"/>
                          <a:pt x="4" y="0"/>
                          <a:pt x="4" y="0"/>
                        </a:cubicBezTo>
                        <a:cubicBezTo>
                          <a:pt x="4" y="0"/>
                          <a:pt x="4" y="0"/>
                          <a:pt x="4" y="0"/>
                        </a:cubicBezTo>
                        <a:cubicBezTo>
                          <a:pt x="4" y="0"/>
                          <a:pt x="4" y="0"/>
                          <a:pt x="3" y="0"/>
                        </a:cubicBezTo>
                        <a:cubicBezTo>
                          <a:pt x="3" y="0"/>
                          <a:pt x="3" y="0"/>
                          <a:pt x="4" y="0"/>
                        </a:cubicBezTo>
                        <a:cubicBezTo>
                          <a:pt x="4" y="1"/>
                          <a:pt x="4" y="1"/>
                          <a:pt x="4" y="1"/>
                        </a:cubicBezTo>
                        <a:cubicBezTo>
                          <a:pt x="4" y="1"/>
                          <a:pt x="3" y="1"/>
                          <a:pt x="3" y="2"/>
                        </a:cubicBezTo>
                        <a:cubicBezTo>
                          <a:pt x="3" y="2"/>
                          <a:pt x="3" y="2"/>
                          <a:pt x="3" y="2"/>
                        </a:cubicBezTo>
                        <a:cubicBezTo>
                          <a:pt x="4" y="2"/>
                          <a:pt x="3" y="2"/>
                          <a:pt x="3" y="3"/>
                        </a:cubicBezTo>
                        <a:cubicBezTo>
                          <a:pt x="3" y="3"/>
                          <a:pt x="3" y="3"/>
                          <a:pt x="3" y="3"/>
                        </a:cubicBezTo>
                        <a:cubicBezTo>
                          <a:pt x="3" y="3"/>
                          <a:pt x="3" y="3"/>
                          <a:pt x="3" y="3"/>
                        </a:cubicBezTo>
                        <a:cubicBezTo>
                          <a:pt x="3" y="3"/>
                          <a:pt x="3" y="3"/>
                          <a:pt x="3" y="4"/>
                        </a:cubicBezTo>
                        <a:cubicBezTo>
                          <a:pt x="3" y="4"/>
                          <a:pt x="3" y="4"/>
                          <a:pt x="3" y="4"/>
                        </a:cubicBezTo>
                        <a:cubicBezTo>
                          <a:pt x="3" y="5"/>
                          <a:pt x="3" y="5"/>
                          <a:pt x="3" y="5"/>
                        </a:cubicBezTo>
                        <a:cubicBezTo>
                          <a:pt x="2" y="6"/>
                          <a:pt x="2" y="6"/>
                          <a:pt x="2" y="6"/>
                        </a:cubicBezTo>
                        <a:cubicBezTo>
                          <a:pt x="2" y="7"/>
                          <a:pt x="2" y="7"/>
                          <a:pt x="2" y="7"/>
                        </a:cubicBezTo>
                        <a:cubicBezTo>
                          <a:pt x="3" y="7"/>
                          <a:pt x="3" y="7"/>
                          <a:pt x="3" y="8"/>
                        </a:cubicBezTo>
                        <a:cubicBezTo>
                          <a:pt x="3" y="8"/>
                          <a:pt x="3" y="8"/>
                          <a:pt x="3" y="9"/>
                        </a:cubicBezTo>
                        <a:cubicBezTo>
                          <a:pt x="3" y="9"/>
                          <a:pt x="3" y="10"/>
                          <a:pt x="2" y="10"/>
                        </a:cubicBezTo>
                        <a:cubicBezTo>
                          <a:pt x="2" y="10"/>
                          <a:pt x="2" y="10"/>
                          <a:pt x="2" y="11"/>
                        </a:cubicBezTo>
                        <a:cubicBezTo>
                          <a:pt x="2" y="11"/>
                          <a:pt x="2" y="11"/>
                          <a:pt x="2" y="11"/>
                        </a:cubicBezTo>
                        <a:cubicBezTo>
                          <a:pt x="2" y="12"/>
                          <a:pt x="2" y="12"/>
                          <a:pt x="1" y="12"/>
                        </a:cubicBezTo>
                        <a:cubicBezTo>
                          <a:pt x="1" y="12"/>
                          <a:pt x="1" y="12"/>
                          <a:pt x="1" y="12"/>
                        </a:cubicBezTo>
                        <a:cubicBezTo>
                          <a:pt x="1" y="13"/>
                          <a:pt x="1" y="13"/>
                          <a:pt x="1" y="13"/>
                        </a:cubicBezTo>
                        <a:cubicBezTo>
                          <a:pt x="1" y="13"/>
                          <a:pt x="1" y="13"/>
                          <a:pt x="1" y="13"/>
                        </a:cubicBezTo>
                        <a:cubicBezTo>
                          <a:pt x="1" y="13"/>
                          <a:pt x="0" y="13"/>
                          <a:pt x="1" y="13"/>
                        </a:cubicBezTo>
                        <a:cubicBezTo>
                          <a:pt x="1" y="14"/>
                          <a:pt x="1" y="14"/>
                          <a:pt x="1" y="14"/>
                        </a:cubicBezTo>
                        <a:cubicBezTo>
                          <a:pt x="2" y="14"/>
                          <a:pt x="2" y="14"/>
                          <a:pt x="2"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09" name="Freeform 3602"/>
                  <p:cNvSpPr>
                    <a:spLocks/>
                  </p:cNvSpPr>
                  <p:nvPr/>
                </p:nvSpPr>
                <p:spPr bwMode="auto">
                  <a:xfrm>
                    <a:off x="2662238" y="5516563"/>
                    <a:ext cx="6350" cy="3175"/>
                  </a:xfrm>
                  <a:custGeom>
                    <a:avLst/>
                    <a:gdLst>
                      <a:gd name="T0" fmla="*/ 0 w 2"/>
                      <a:gd name="T1" fmla="*/ 1 h 1"/>
                      <a:gd name="T2" fmla="*/ 1 w 2"/>
                      <a:gd name="T3" fmla="*/ 1 h 1"/>
                      <a:gd name="T4" fmla="*/ 1 w 2"/>
                      <a:gd name="T5" fmla="*/ 1 h 1"/>
                      <a:gd name="T6" fmla="*/ 1 w 2"/>
                      <a:gd name="T7" fmla="*/ 1 h 1"/>
                      <a:gd name="T8" fmla="*/ 2 w 2"/>
                      <a:gd name="T9" fmla="*/ 1 h 1"/>
                      <a:gd name="T10" fmla="*/ 2 w 2"/>
                      <a:gd name="T11" fmla="*/ 1 h 1"/>
                      <a:gd name="T12" fmla="*/ 2 w 2"/>
                      <a:gd name="T13" fmla="*/ 0 h 1"/>
                      <a:gd name="T14" fmla="*/ 2 w 2"/>
                      <a:gd name="T15" fmla="*/ 0 h 1"/>
                      <a:gd name="T16" fmla="*/ 1 w 2"/>
                      <a:gd name="T17" fmla="*/ 0 h 1"/>
                      <a:gd name="T18" fmla="*/ 1 w 2"/>
                      <a:gd name="T19" fmla="*/ 0 h 1"/>
                      <a:gd name="T20" fmla="*/ 1 w 2"/>
                      <a:gd name="T21" fmla="*/ 0 h 1"/>
                      <a:gd name="T22" fmla="*/ 0 w 2"/>
                      <a:gd name="T23" fmla="*/ 0 h 1"/>
                      <a:gd name="T24" fmla="*/ 0 w 2"/>
                      <a:gd name="T25" fmla="*/ 1 h 1"/>
                      <a:gd name="T26" fmla="*/ 0 w 2"/>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0" y="1"/>
                        </a:moveTo>
                        <a:cubicBezTo>
                          <a:pt x="0" y="1"/>
                          <a:pt x="1" y="1"/>
                          <a:pt x="1" y="1"/>
                        </a:cubicBezTo>
                        <a:cubicBezTo>
                          <a:pt x="1" y="1"/>
                          <a:pt x="1" y="1"/>
                          <a:pt x="1" y="1"/>
                        </a:cubicBezTo>
                        <a:cubicBezTo>
                          <a:pt x="1" y="1"/>
                          <a:pt x="1" y="1"/>
                          <a:pt x="1" y="1"/>
                        </a:cubicBezTo>
                        <a:cubicBezTo>
                          <a:pt x="1" y="0"/>
                          <a:pt x="1" y="1"/>
                          <a:pt x="2" y="1"/>
                        </a:cubicBezTo>
                        <a:cubicBezTo>
                          <a:pt x="2" y="1"/>
                          <a:pt x="2" y="1"/>
                          <a:pt x="2" y="1"/>
                        </a:cubicBezTo>
                        <a:cubicBezTo>
                          <a:pt x="2" y="1"/>
                          <a:pt x="2" y="0"/>
                          <a:pt x="2" y="0"/>
                        </a:cubicBezTo>
                        <a:cubicBezTo>
                          <a:pt x="2" y="0"/>
                          <a:pt x="2" y="0"/>
                          <a:pt x="2" y="0"/>
                        </a:cubicBezTo>
                        <a:cubicBezTo>
                          <a:pt x="1" y="0"/>
                          <a:pt x="1" y="0"/>
                          <a:pt x="1" y="0"/>
                        </a:cubicBezTo>
                        <a:cubicBezTo>
                          <a:pt x="1" y="0"/>
                          <a:pt x="1" y="0"/>
                          <a:pt x="1" y="0"/>
                        </a:cubicBezTo>
                        <a:cubicBezTo>
                          <a:pt x="1" y="0"/>
                          <a:pt x="1" y="0"/>
                          <a:pt x="1" y="0"/>
                        </a:cubicBezTo>
                        <a:cubicBezTo>
                          <a:pt x="0" y="0"/>
                          <a:pt x="1"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0" name="Freeform 3603"/>
                  <p:cNvSpPr>
                    <a:spLocks/>
                  </p:cNvSpPr>
                  <p:nvPr/>
                </p:nvSpPr>
                <p:spPr bwMode="auto">
                  <a:xfrm>
                    <a:off x="2662238" y="5726113"/>
                    <a:ext cx="9525" cy="6350"/>
                  </a:xfrm>
                  <a:custGeom>
                    <a:avLst/>
                    <a:gdLst>
                      <a:gd name="T0" fmla="*/ 3 w 3"/>
                      <a:gd name="T1" fmla="*/ 2 h 2"/>
                      <a:gd name="T2" fmla="*/ 3 w 3"/>
                      <a:gd name="T3" fmla="*/ 1 h 2"/>
                      <a:gd name="T4" fmla="*/ 3 w 3"/>
                      <a:gd name="T5" fmla="*/ 1 h 2"/>
                      <a:gd name="T6" fmla="*/ 2 w 3"/>
                      <a:gd name="T7" fmla="*/ 0 h 2"/>
                      <a:gd name="T8" fmla="*/ 2 w 3"/>
                      <a:gd name="T9" fmla="*/ 0 h 2"/>
                      <a:gd name="T10" fmla="*/ 1 w 3"/>
                      <a:gd name="T11" fmla="*/ 2 h 2"/>
                      <a:gd name="T12" fmla="*/ 3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2"/>
                        </a:moveTo>
                        <a:cubicBezTo>
                          <a:pt x="3" y="2"/>
                          <a:pt x="3" y="2"/>
                          <a:pt x="3" y="1"/>
                        </a:cubicBezTo>
                        <a:cubicBezTo>
                          <a:pt x="3" y="1"/>
                          <a:pt x="3" y="1"/>
                          <a:pt x="3" y="1"/>
                        </a:cubicBezTo>
                        <a:cubicBezTo>
                          <a:pt x="3" y="0"/>
                          <a:pt x="2" y="0"/>
                          <a:pt x="2" y="0"/>
                        </a:cubicBezTo>
                        <a:cubicBezTo>
                          <a:pt x="2" y="0"/>
                          <a:pt x="2" y="0"/>
                          <a:pt x="2" y="0"/>
                        </a:cubicBezTo>
                        <a:cubicBezTo>
                          <a:pt x="0" y="2"/>
                          <a:pt x="1" y="2"/>
                          <a:pt x="1" y="2"/>
                        </a:cubicBezTo>
                        <a:cubicBezTo>
                          <a:pt x="1" y="2"/>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1" name="Freeform 3604"/>
                  <p:cNvSpPr>
                    <a:spLocks noEditPoints="1"/>
                  </p:cNvSpPr>
                  <p:nvPr/>
                </p:nvSpPr>
                <p:spPr bwMode="auto">
                  <a:xfrm>
                    <a:off x="2611438" y="4900613"/>
                    <a:ext cx="195263" cy="960437"/>
                  </a:xfrm>
                  <a:custGeom>
                    <a:avLst/>
                    <a:gdLst>
                      <a:gd name="T0" fmla="*/ 51 w 68"/>
                      <a:gd name="T1" fmla="*/ 5 h 335"/>
                      <a:gd name="T2" fmla="*/ 43 w 68"/>
                      <a:gd name="T3" fmla="*/ 17 h 335"/>
                      <a:gd name="T4" fmla="*/ 44 w 68"/>
                      <a:gd name="T5" fmla="*/ 32 h 335"/>
                      <a:gd name="T6" fmla="*/ 40 w 68"/>
                      <a:gd name="T7" fmla="*/ 46 h 335"/>
                      <a:gd name="T8" fmla="*/ 41 w 68"/>
                      <a:gd name="T9" fmla="*/ 62 h 335"/>
                      <a:gd name="T10" fmla="*/ 38 w 68"/>
                      <a:gd name="T11" fmla="*/ 76 h 335"/>
                      <a:gd name="T12" fmla="*/ 36 w 68"/>
                      <a:gd name="T13" fmla="*/ 87 h 335"/>
                      <a:gd name="T14" fmla="*/ 34 w 68"/>
                      <a:gd name="T15" fmla="*/ 98 h 335"/>
                      <a:gd name="T16" fmla="*/ 33 w 68"/>
                      <a:gd name="T17" fmla="*/ 124 h 335"/>
                      <a:gd name="T18" fmla="*/ 28 w 68"/>
                      <a:gd name="T19" fmla="*/ 143 h 335"/>
                      <a:gd name="T20" fmla="*/ 16 w 68"/>
                      <a:gd name="T21" fmla="*/ 168 h 335"/>
                      <a:gd name="T22" fmla="*/ 14 w 68"/>
                      <a:gd name="T23" fmla="*/ 209 h 335"/>
                      <a:gd name="T24" fmla="*/ 24 w 68"/>
                      <a:gd name="T25" fmla="*/ 215 h 335"/>
                      <a:gd name="T26" fmla="*/ 21 w 68"/>
                      <a:gd name="T27" fmla="*/ 229 h 335"/>
                      <a:gd name="T28" fmla="*/ 17 w 68"/>
                      <a:gd name="T29" fmla="*/ 246 h 335"/>
                      <a:gd name="T30" fmla="*/ 16 w 68"/>
                      <a:gd name="T31" fmla="*/ 252 h 335"/>
                      <a:gd name="T32" fmla="*/ 6 w 68"/>
                      <a:gd name="T33" fmla="*/ 251 h 335"/>
                      <a:gd name="T34" fmla="*/ 7 w 68"/>
                      <a:gd name="T35" fmla="*/ 255 h 335"/>
                      <a:gd name="T36" fmla="*/ 3 w 68"/>
                      <a:gd name="T37" fmla="*/ 261 h 335"/>
                      <a:gd name="T38" fmla="*/ 10 w 68"/>
                      <a:gd name="T39" fmla="*/ 260 h 335"/>
                      <a:gd name="T40" fmla="*/ 11 w 68"/>
                      <a:gd name="T41" fmla="*/ 267 h 335"/>
                      <a:gd name="T42" fmla="*/ 14 w 68"/>
                      <a:gd name="T43" fmla="*/ 271 h 335"/>
                      <a:gd name="T44" fmla="*/ 17 w 68"/>
                      <a:gd name="T45" fmla="*/ 269 h 335"/>
                      <a:gd name="T46" fmla="*/ 20 w 68"/>
                      <a:gd name="T47" fmla="*/ 273 h 335"/>
                      <a:gd name="T48" fmla="*/ 16 w 68"/>
                      <a:gd name="T49" fmla="*/ 274 h 335"/>
                      <a:gd name="T50" fmla="*/ 12 w 68"/>
                      <a:gd name="T51" fmla="*/ 276 h 335"/>
                      <a:gd name="T52" fmla="*/ 10 w 68"/>
                      <a:gd name="T53" fmla="*/ 286 h 335"/>
                      <a:gd name="T54" fmla="*/ 1 w 68"/>
                      <a:gd name="T55" fmla="*/ 288 h 335"/>
                      <a:gd name="T56" fmla="*/ 6 w 68"/>
                      <a:gd name="T57" fmla="*/ 292 h 335"/>
                      <a:gd name="T58" fmla="*/ 15 w 68"/>
                      <a:gd name="T59" fmla="*/ 286 h 335"/>
                      <a:gd name="T60" fmla="*/ 10 w 68"/>
                      <a:gd name="T61" fmla="*/ 291 h 335"/>
                      <a:gd name="T62" fmla="*/ 12 w 68"/>
                      <a:gd name="T63" fmla="*/ 296 h 335"/>
                      <a:gd name="T64" fmla="*/ 12 w 68"/>
                      <a:gd name="T65" fmla="*/ 297 h 335"/>
                      <a:gd name="T66" fmla="*/ 8 w 68"/>
                      <a:gd name="T67" fmla="*/ 301 h 335"/>
                      <a:gd name="T68" fmla="*/ 16 w 68"/>
                      <a:gd name="T69" fmla="*/ 298 h 335"/>
                      <a:gd name="T70" fmla="*/ 12 w 68"/>
                      <a:gd name="T71" fmla="*/ 304 h 335"/>
                      <a:gd name="T72" fmla="*/ 15 w 68"/>
                      <a:gd name="T73" fmla="*/ 306 h 335"/>
                      <a:gd name="T74" fmla="*/ 12 w 68"/>
                      <a:gd name="T75" fmla="*/ 310 h 335"/>
                      <a:gd name="T76" fmla="*/ 9 w 68"/>
                      <a:gd name="T77" fmla="*/ 312 h 335"/>
                      <a:gd name="T78" fmla="*/ 16 w 68"/>
                      <a:gd name="T79" fmla="*/ 312 h 335"/>
                      <a:gd name="T80" fmla="*/ 16 w 68"/>
                      <a:gd name="T81" fmla="*/ 321 h 335"/>
                      <a:gd name="T82" fmla="*/ 16 w 68"/>
                      <a:gd name="T83" fmla="*/ 323 h 335"/>
                      <a:gd name="T84" fmla="*/ 19 w 68"/>
                      <a:gd name="T85" fmla="*/ 327 h 335"/>
                      <a:gd name="T86" fmla="*/ 46 w 68"/>
                      <a:gd name="T87" fmla="*/ 320 h 335"/>
                      <a:gd name="T88" fmla="*/ 17 w 68"/>
                      <a:gd name="T89" fmla="*/ 298 h 335"/>
                      <a:gd name="T90" fmla="*/ 21 w 68"/>
                      <a:gd name="T91" fmla="*/ 278 h 335"/>
                      <a:gd name="T92" fmla="*/ 28 w 68"/>
                      <a:gd name="T93" fmla="*/ 265 h 335"/>
                      <a:gd name="T94" fmla="*/ 27 w 68"/>
                      <a:gd name="T95" fmla="*/ 257 h 335"/>
                      <a:gd name="T96" fmla="*/ 30 w 68"/>
                      <a:gd name="T97" fmla="*/ 231 h 335"/>
                      <a:gd name="T98" fmla="*/ 32 w 68"/>
                      <a:gd name="T99" fmla="*/ 190 h 335"/>
                      <a:gd name="T100" fmla="*/ 42 w 68"/>
                      <a:gd name="T101" fmla="*/ 147 h 335"/>
                      <a:gd name="T102" fmla="*/ 43 w 68"/>
                      <a:gd name="T103" fmla="*/ 109 h 335"/>
                      <a:gd name="T104" fmla="*/ 56 w 68"/>
                      <a:gd name="T105" fmla="*/ 60 h 335"/>
                      <a:gd name="T106" fmla="*/ 35 w 68"/>
                      <a:gd name="T107" fmla="*/ 325 h 335"/>
                      <a:gd name="T108" fmla="*/ 32 w 68"/>
                      <a:gd name="T109" fmla="*/ 322 h 335"/>
                      <a:gd name="T110" fmla="*/ 27 w 68"/>
                      <a:gd name="T111" fmla="*/ 314 h 335"/>
                      <a:gd name="T112" fmla="*/ 19 w 68"/>
                      <a:gd name="T113" fmla="*/ 308 h 335"/>
                      <a:gd name="T114" fmla="*/ 20 w 68"/>
                      <a:gd name="T115" fmla="*/ 317 h 335"/>
                      <a:gd name="T116" fmla="*/ 22 w 68"/>
                      <a:gd name="T117" fmla="*/ 310 h 335"/>
                      <a:gd name="T118" fmla="*/ 24 w 68"/>
                      <a:gd name="T119" fmla="*/ 205 h 335"/>
                      <a:gd name="T120" fmla="*/ 27 w 68"/>
                      <a:gd name="T121" fmla="*/ 190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 h="335">
                        <a:moveTo>
                          <a:pt x="68" y="44"/>
                        </a:moveTo>
                        <a:cubicBezTo>
                          <a:pt x="68" y="44"/>
                          <a:pt x="68" y="44"/>
                          <a:pt x="68" y="44"/>
                        </a:cubicBezTo>
                        <a:cubicBezTo>
                          <a:pt x="67" y="44"/>
                          <a:pt x="65" y="44"/>
                          <a:pt x="64" y="44"/>
                        </a:cubicBezTo>
                        <a:cubicBezTo>
                          <a:pt x="63" y="44"/>
                          <a:pt x="62" y="44"/>
                          <a:pt x="62" y="43"/>
                        </a:cubicBezTo>
                        <a:cubicBezTo>
                          <a:pt x="62" y="42"/>
                          <a:pt x="62" y="42"/>
                          <a:pt x="62" y="40"/>
                        </a:cubicBezTo>
                        <a:cubicBezTo>
                          <a:pt x="61" y="39"/>
                          <a:pt x="62" y="39"/>
                          <a:pt x="61" y="39"/>
                        </a:cubicBezTo>
                        <a:cubicBezTo>
                          <a:pt x="61" y="38"/>
                          <a:pt x="62" y="38"/>
                          <a:pt x="61" y="37"/>
                        </a:cubicBezTo>
                        <a:cubicBezTo>
                          <a:pt x="59" y="36"/>
                          <a:pt x="61" y="36"/>
                          <a:pt x="60" y="34"/>
                        </a:cubicBezTo>
                        <a:cubicBezTo>
                          <a:pt x="59" y="33"/>
                          <a:pt x="59" y="33"/>
                          <a:pt x="59" y="32"/>
                        </a:cubicBezTo>
                        <a:cubicBezTo>
                          <a:pt x="59" y="31"/>
                          <a:pt x="59" y="31"/>
                          <a:pt x="59" y="31"/>
                        </a:cubicBezTo>
                        <a:cubicBezTo>
                          <a:pt x="58" y="30"/>
                          <a:pt x="59" y="30"/>
                          <a:pt x="58" y="29"/>
                        </a:cubicBezTo>
                        <a:cubicBezTo>
                          <a:pt x="57" y="28"/>
                          <a:pt x="56" y="29"/>
                          <a:pt x="56" y="27"/>
                        </a:cubicBezTo>
                        <a:cubicBezTo>
                          <a:pt x="56" y="26"/>
                          <a:pt x="57" y="26"/>
                          <a:pt x="57" y="26"/>
                        </a:cubicBezTo>
                        <a:cubicBezTo>
                          <a:pt x="57" y="25"/>
                          <a:pt x="55" y="25"/>
                          <a:pt x="54" y="24"/>
                        </a:cubicBezTo>
                        <a:cubicBezTo>
                          <a:pt x="54" y="23"/>
                          <a:pt x="56" y="23"/>
                          <a:pt x="55" y="23"/>
                        </a:cubicBezTo>
                        <a:cubicBezTo>
                          <a:pt x="55" y="22"/>
                          <a:pt x="55" y="22"/>
                          <a:pt x="54" y="22"/>
                        </a:cubicBezTo>
                        <a:cubicBezTo>
                          <a:pt x="54" y="21"/>
                          <a:pt x="54" y="21"/>
                          <a:pt x="55" y="21"/>
                        </a:cubicBezTo>
                        <a:cubicBezTo>
                          <a:pt x="56" y="21"/>
                          <a:pt x="56" y="21"/>
                          <a:pt x="56" y="20"/>
                        </a:cubicBezTo>
                        <a:cubicBezTo>
                          <a:pt x="56" y="20"/>
                          <a:pt x="57" y="19"/>
                          <a:pt x="56" y="19"/>
                        </a:cubicBezTo>
                        <a:cubicBezTo>
                          <a:pt x="55" y="18"/>
                          <a:pt x="55" y="18"/>
                          <a:pt x="55" y="17"/>
                        </a:cubicBezTo>
                        <a:cubicBezTo>
                          <a:pt x="56" y="17"/>
                          <a:pt x="56" y="16"/>
                          <a:pt x="57" y="15"/>
                        </a:cubicBezTo>
                        <a:cubicBezTo>
                          <a:pt x="57" y="15"/>
                          <a:pt x="55" y="15"/>
                          <a:pt x="55" y="14"/>
                        </a:cubicBezTo>
                        <a:cubicBezTo>
                          <a:pt x="54" y="13"/>
                          <a:pt x="53" y="13"/>
                          <a:pt x="53" y="13"/>
                        </a:cubicBezTo>
                        <a:cubicBezTo>
                          <a:pt x="53" y="12"/>
                          <a:pt x="52" y="12"/>
                          <a:pt x="52" y="11"/>
                        </a:cubicBezTo>
                        <a:cubicBezTo>
                          <a:pt x="53" y="11"/>
                          <a:pt x="52" y="10"/>
                          <a:pt x="52" y="8"/>
                        </a:cubicBezTo>
                        <a:cubicBezTo>
                          <a:pt x="52" y="8"/>
                          <a:pt x="51" y="7"/>
                          <a:pt x="51" y="7"/>
                        </a:cubicBezTo>
                        <a:cubicBezTo>
                          <a:pt x="51" y="7"/>
                          <a:pt x="51" y="6"/>
                          <a:pt x="51" y="6"/>
                        </a:cubicBezTo>
                        <a:cubicBezTo>
                          <a:pt x="51" y="5"/>
                          <a:pt x="50" y="5"/>
                          <a:pt x="51" y="5"/>
                        </a:cubicBezTo>
                        <a:cubicBezTo>
                          <a:pt x="51" y="5"/>
                          <a:pt x="52" y="4"/>
                          <a:pt x="51" y="4"/>
                        </a:cubicBezTo>
                        <a:cubicBezTo>
                          <a:pt x="50" y="4"/>
                          <a:pt x="50" y="3"/>
                          <a:pt x="50" y="4"/>
                        </a:cubicBezTo>
                        <a:cubicBezTo>
                          <a:pt x="49" y="4"/>
                          <a:pt x="50" y="2"/>
                          <a:pt x="49" y="2"/>
                        </a:cubicBezTo>
                        <a:cubicBezTo>
                          <a:pt x="48" y="1"/>
                          <a:pt x="48" y="1"/>
                          <a:pt x="48" y="1"/>
                        </a:cubicBezTo>
                        <a:cubicBezTo>
                          <a:pt x="48" y="1"/>
                          <a:pt x="48" y="1"/>
                          <a:pt x="48" y="0"/>
                        </a:cubicBezTo>
                        <a:cubicBezTo>
                          <a:pt x="47" y="1"/>
                          <a:pt x="47" y="0"/>
                          <a:pt x="47" y="0"/>
                        </a:cubicBezTo>
                        <a:cubicBezTo>
                          <a:pt x="46" y="0"/>
                          <a:pt x="46" y="1"/>
                          <a:pt x="47" y="1"/>
                        </a:cubicBezTo>
                        <a:cubicBezTo>
                          <a:pt x="47" y="2"/>
                          <a:pt x="47" y="2"/>
                          <a:pt x="47" y="3"/>
                        </a:cubicBezTo>
                        <a:cubicBezTo>
                          <a:pt x="47" y="3"/>
                          <a:pt x="47" y="4"/>
                          <a:pt x="46" y="5"/>
                        </a:cubicBezTo>
                        <a:cubicBezTo>
                          <a:pt x="46" y="5"/>
                          <a:pt x="45" y="5"/>
                          <a:pt x="44" y="6"/>
                        </a:cubicBezTo>
                        <a:cubicBezTo>
                          <a:pt x="43" y="6"/>
                          <a:pt x="42" y="6"/>
                          <a:pt x="41" y="6"/>
                        </a:cubicBezTo>
                        <a:cubicBezTo>
                          <a:pt x="42" y="6"/>
                          <a:pt x="42" y="6"/>
                          <a:pt x="42" y="6"/>
                        </a:cubicBezTo>
                        <a:cubicBezTo>
                          <a:pt x="42" y="7"/>
                          <a:pt x="42" y="7"/>
                          <a:pt x="42" y="7"/>
                        </a:cubicBezTo>
                        <a:cubicBezTo>
                          <a:pt x="42" y="7"/>
                          <a:pt x="42" y="7"/>
                          <a:pt x="42" y="7"/>
                        </a:cubicBezTo>
                        <a:cubicBezTo>
                          <a:pt x="42" y="7"/>
                          <a:pt x="42" y="7"/>
                          <a:pt x="42" y="7"/>
                        </a:cubicBezTo>
                        <a:cubicBezTo>
                          <a:pt x="42" y="7"/>
                          <a:pt x="42" y="8"/>
                          <a:pt x="42" y="8"/>
                        </a:cubicBezTo>
                        <a:cubicBezTo>
                          <a:pt x="42" y="8"/>
                          <a:pt x="42" y="8"/>
                          <a:pt x="42" y="8"/>
                        </a:cubicBezTo>
                        <a:cubicBezTo>
                          <a:pt x="42" y="8"/>
                          <a:pt x="42" y="9"/>
                          <a:pt x="42" y="9"/>
                        </a:cubicBezTo>
                        <a:cubicBezTo>
                          <a:pt x="42" y="9"/>
                          <a:pt x="42" y="9"/>
                          <a:pt x="42" y="9"/>
                        </a:cubicBezTo>
                        <a:cubicBezTo>
                          <a:pt x="42" y="9"/>
                          <a:pt x="42" y="9"/>
                          <a:pt x="42" y="10"/>
                        </a:cubicBezTo>
                        <a:cubicBezTo>
                          <a:pt x="42" y="10"/>
                          <a:pt x="42" y="10"/>
                          <a:pt x="42" y="10"/>
                        </a:cubicBezTo>
                        <a:cubicBezTo>
                          <a:pt x="42" y="11"/>
                          <a:pt x="42" y="11"/>
                          <a:pt x="42" y="12"/>
                        </a:cubicBezTo>
                        <a:cubicBezTo>
                          <a:pt x="42" y="12"/>
                          <a:pt x="43" y="13"/>
                          <a:pt x="42" y="13"/>
                        </a:cubicBezTo>
                        <a:cubicBezTo>
                          <a:pt x="42" y="13"/>
                          <a:pt x="42" y="14"/>
                          <a:pt x="43" y="14"/>
                        </a:cubicBezTo>
                        <a:cubicBezTo>
                          <a:pt x="43" y="14"/>
                          <a:pt x="43" y="15"/>
                          <a:pt x="43" y="15"/>
                        </a:cubicBezTo>
                        <a:cubicBezTo>
                          <a:pt x="43" y="15"/>
                          <a:pt x="43" y="16"/>
                          <a:pt x="43" y="16"/>
                        </a:cubicBezTo>
                        <a:cubicBezTo>
                          <a:pt x="43" y="16"/>
                          <a:pt x="43" y="16"/>
                          <a:pt x="43" y="16"/>
                        </a:cubicBezTo>
                        <a:cubicBezTo>
                          <a:pt x="43" y="16"/>
                          <a:pt x="43" y="17"/>
                          <a:pt x="43" y="17"/>
                        </a:cubicBezTo>
                        <a:cubicBezTo>
                          <a:pt x="43" y="17"/>
                          <a:pt x="43" y="18"/>
                          <a:pt x="43" y="18"/>
                        </a:cubicBezTo>
                        <a:cubicBezTo>
                          <a:pt x="43" y="18"/>
                          <a:pt x="44" y="18"/>
                          <a:pt x="44" y="18"/>
                        </a:cubicBezTo>
                        <a:cubicBezTo>
                          <a:pt x="44" y="18"/>
                          <a:pt x="43" y="19"/>
                          <a:pt x="43" y="19"/>
                        </a:cubicBezTo>
                        <a:cubicBezTo>
                          <a:pt x="43" y="19"/>
                          <a:pt x="44" y="19"/>
                          <a:pt x="44" y="19"/>
                        </a:cubicBezTo>
                        <a:cubicBezTo>
                          <a:pt x="44" y="20"/>
                          <a:pt x="44" y="20"/>
                          <a:pt x="44" y="20"/>
                        </a:cubicBezTo>
                        <a:cubicBezTo>
                          <a:pt x="44" y="20"/>
                          <a:pt x="43" y="21"/>
                          <a:pt x="43" y="21"/>
                        </a:cubicBezTo>
                        <a:cubicBezTo>
                          <a:pt x="43" y="21"/>
                          <a:pt x="44" y="21"/>
                          <a:pt x="44" y="21"/>
                        </a:cubicBezTo>
                        <a:cubicBezTo>
                          <a:pt x="44" y="21"/>
                          <a:pt x="43" y="21"/>
                          <a:pt x="43" y="21"/>
                        </a:cubicBezTo>
                        <a:cubicBezTo>
                          <a:pt x="43" y="21"/>
                          <a:pt x="44" y="21"/>
                          <a:pt x="44" y="22"/>
                        </a:cubicBezTo>
                        <a:cubicBezTo>
                          <a:pt x="43" y="22"/>
                          <a:pt x="43" y="22"/>
                          <a:pt x="43" y="22"/>
                        </a:cubicBezTo>
                        <a:cubicBezTo>
                          <a:pt x="43" y="23"/>
                          <a:pt x="43" y="23"/>
                          <a:pt x="43" y="23"/>
                        </a:cubicBezTo>
                        <a:cubicBezTo>
                          <a:pt x="43" y="23"/>
                          <a:pt x="43" y="24"/>
                          <a:pt x="43" y="24"/>
                        </a:cubicBezTo>
                        <a:cubicBezTo>
                          <a:pt x="43" y="24"/>
                          <a:pt x="43" y="24"/>
                          <a:pt x="43" y="25"/>
                        </a:cubicBezTo>
                        <a:cubicBezTo>
                          <a:pt x="43" y="25"/>
                          <a:pt x="43" y="25"/>
                          <a:pt x="43" y="25"/>
                        </a:cubicBezTo>
                        <a:cubicBezTo>
                          <a:pt x="43" y="26"/>
                          <a:pt x="43" y="26"/>
                          <a:pt x="43" y="26"/>
                        </a:cubicBezTo>
                        <a:cubicBezTo>
                          <a:pt x="43" y="26"/>
                          <a:pt x="43" y="26"/>
                          <a:pt x="43" y="26"/>
                        </a:cubicBezTo>
                        <a:cubicBezTo>
                          <a:pt x="44" y="27"/>
                          <a:pt x="44" y="27"/>
                          <a:pt x="44" y="27"/>
                        </a:cubicBezTo>
                        <a:cubicBezTo>
                          <a:pt x="43" y="27"/>
                          <a:pt x="43" y="28"/>
                          <a:pt x="43" y="28"/>
                        </a:cubicBezTo>
                        <a:cubicBezTo>
                          <a:pt x="43" y="28"/>
                          <a:pt x="44" y="28"/>
                          <a:pt x="44" y="28"/>
                        </a:cubicBezTo>
                        <a:cubicBezTo>
                          <a:pt x="44" y="28"/>
                          <a:pt x="44" y="28"/>
                          <a:pt x="44" y="29"/>
                        </a:cubicBezTo>
                        <a:cubicBezTo>
                          <a:pt x="44" y="29"/>
                          <a:pt x="44" y="29"/>
                          <a:pt x="44" y="29"/>
                        </a:cubicBezTo>
                        <a:cubicBezTo>
                          <a:pt x="44" y="29"/>
                          <a:pt x="44" y="30"/>
                          <a:pt x="44" y="30"/>
                        </a:cubicBezTo>
                        <a:cubicBezTo>
                          <a:pt x="44" y="30"/>
                          <a:pt x="44" y="30"/>
                          <a:pt x="44" y="30"/>
                        </a:cubicBezTo>
                        <a:cubicBezTo>
                          <a:pt x="44" y="30"/>
                          <a:pt x="44" y="30"/>
                          <a:pt x="44" y="31"/>
                        </a:cubicBezTo>
                        <a:cubicBezTo>
                          <a:pt x="44" y="31"/>
                          <a:pt x="44" y="31"/>
                          <a:pt x="44" y="31"/>
                        </a:cubicBezTo>
                        <a:cubicBezTo>
                          <a:pt x="44" y="31"/>
                          <a:pt x="44" y="31"/>
                          <a:pt x="44" y="31"/>
                        </a:cubicBezTo>
                        <a:cubicBezTo>
                          <a:pt x="44" y="32"/>
                          <a:pt x="44" y="32"/>
                          <a:pt x="44" y="32"/>
                        </a:cubicBezTo>
                        <a:cubicBezTo>
                          <a:pt x="44" y="32"/>
                          <a:pt x="44" y="32"/>
                          <a:pt x="44" y="32"/>
                        </a:cubicBezTo>
                        <a:cubicBezTo>
                          <a:pt x="44" y="32"/>
                          <a:pt x="44" y="33"/>
                          <a:pt x="44" y="33"/>
                        </a:cubicBezTo>
                        <a:cubicBezTo>
                          <a:pt x="44" y="33"/>
                          <a:pt x="43" y="33"/>
                          <a:pt x="43" y="33"/>
                        </a:cubicBezTo>
                        <a:cubicBezTo>
                          <a:pt x="43" y="33"/>
                          <a:pt x="44" y="33"/>
                          <a:pt x="43" y="33"/>
                        </a:cubicBezTo>
                        <a:cubicBezTo>
                          <a:pt x="43" y="34"/>
                          <a:pt x="43" y="34"/>
                          <a:pt x="43" y="34"/>
                        </a:cubicBezTo>
                        <a:cubicBezTo>
                          <a:pt x="43" y="34"/>
                          <a:pt x="44" y="34"/>
                          <a:pt x="44" y="34"/>
                        </a:cubicBezTo>
                        <a:cubicBezTo>
                          <a:pt x="44" y="35"/>
                          <a:pt x="44" y="35"/>
                          <a:pt x="43" y="35"/>
                        </a:cubicBezTo>
                        <a:cubicBezTo>
                          <a:pt x="43" y="35"/>
                          <a:pt x="43" y="35"/>
                          <a:pt x="43" y="35"/>
                        </a:cubicBezTo>
                        <a:cubicBezTo>
                          <a:pt x="43" y="35"/>
                          <a:pt x="43" y="35"/>
                          <a:pt x="43" y="36"/>
                        </a:cubicBezTo>
                        <a:cubicBezTo>
                          <a:pt x="43" y="36"/>
                          <a:pt x="43" y="36"/>
                          <a:pt x="43" y="36"/>
                        </a:cubicBezTo>
                        <a:cubicBezTo>
                          <a:pt x="43" y="37"/>
                          <a:pt x="43" y="37"/>
                          <a:pt x="43" y="38"/>
                        </a:cubicBezTo>
                        <a:cubicBezTo>
                          <a:pt x="43" y="38"/>
                          <a:pt x="43" y="39"/>
                          <a:pt x="43" y="39"/>
                        </a:cubicBezTo>
                        <a:cubicBezTo>
                          <a:pt x="43" y="39"/>
                          <a:pt x="43" y="39"/>
                          <a:pt x="43" y="40"/>
                        </a:cubicBezTo>
                        <a:cubicBezTo>
                          <a:pt x="43" y="40"/>
                          <a:pt x="43" y="40"/>
                          <a:pt x="43" y="40"/>
                        </a:cubicBezTo>
                        <a:cubicBezTo>
                          <a:pt x="43" y="40"/>
                          <a:pt x="42" y="40"/>
                          <a:pt x="42" y="41"/>
                        </a:cubicBezTo>
                        <a:cubicBezTo>
                          <a:pt x="42" y="41"/>
                          <a:pt x="43" y="41"/>
                          <a:pt x="43" y="41"/>
                        </a:cubicBezTo>
                        <a:cubicBezTo>
                          <a:pt x="42" y="41"/>
                          <a:pt x="42" y="41"/>
                          <a:pt x="42" y="41"/>
                        </a:cubicBezTo>
                        <a:cubicBezTo>
                          <a:pt x="42" y="41"/>
                          <a:pt x="42" y="42"/>
                          <a:pt x="42" y="42"/>
                        </a:cubicBezTo>
                        <a:cubicBezTo>
                          <a:pt x="42" y="42"/>
                          <a:pt x="42" y="42"/>
                          <a:pt x="42" y="42"/>
                        </a:cubicBezTo>
                        <a:cubicBezTo>
                          <a:pt x="42" y="42"/>
                          <a:pt x="42" y="42"/>
                          <a:pt x="42" y="42"/>
                        </a:cubicBezTo>
                        <a:cubicBezTo>
                          <a:pt x="42" y="43"/>
                          <a:pt x="42" y="43"/>
                          <a:pt x="42" y="43"/>
                        </a:cubicBezTo>
                        <a:cubicBezTo>
                          <a:pt x="42" y="43"/>
                          <a:pt x="42" y="44"/>
                          <a:pt x="42" y="44"/>
                        </a:cubicBezTo>
                        <a:cubicBezTo>
                          <a:pt x="42" y="44"/>
                          <a:pt x="42" y="44"/>
                          <a:pt x="41" y="45"/>
                        </a:cubicBezTo>
                        <a:cubicBezTo>
                          <a:pt x="41" y="45"/>
                          <a:pt x="41" y="45"/>
                          <a:pt x="41" y="45"/>
                        </a:cubicBezTo>
                        <a:cubicBezTo>
                          <a:pt x="41" y="45"/>
                          <a:pt x="41" y="44"/>
                          <a:pt x="41" y="44"/>
                        </a:cubicBezTo>
                        <a:cubicBezTo>
                          <a:pt x="41" y="44"/>
                          <a:pt x="40" y="44"/>
                          <a:pt x="40" y="44"/>
                        </a:cubicBezTo>
                        <a:cubicBezTo>
                          <a:pt x="40" y="44"/>
                          <a:pt x="40" y="45"/>
                          <a:pt x="40" y="45"/>
                        </a:cubicBezTo>
                        <a:cubicBezTo>
                          <a:pt x="40" y="45"/>
                          <a:pt x="40" y="45"/>
                          <a:pt x="40" y="45"/>
                        </a:cubicBezTo>
                        <a:cubicBezTo>
                          <a:pt x="40" y="45"/>
                          <a:pt x="40" y="46"/>
                          <a:pt x="40" y="46"/>
                        </a:cubicBezTo>
                        <a:cubicBezTo>
                          <a:pt x="40" y="46"/>
                          <a:pt x="40" y="46"/>
                          <a:pt x="40" y="46"/>
                        </a:cubicBezTo>
                        <a:cubicBezTo>
                          <a:pt x="40" y="47"/>
                          <a:pt x="40" y="47"/>
                          <a:pt x="40" y="47"/>
                        </a:cubicBezTo>
                        <a:cubicBezTo>
                          <a:pt x="40" y="47"/>
                          <a:pt x="40" y="47"/>
                          <a:pt x="40" y="48"/>
                        </a:cubicBezTo>
                        <a:cubicBezTo>
                          <a:pt x="40" y="48"/>
                          <a:pt x="40" y="48"/>
                          <a:pt x="40" y="48"/>
                        </a:cubicBezTo>
                        <a:cubicBezTo>
                          <a:pt x="40" y="48"/>
                          <a:pt x="40" y="48"/>
                          <a:pt x="40" y="48"/>
                        </a:cubicBezTo>
                        <a:cubicBezTo>
                          <a:pt x="40" y="48"/>
                          <a:pt x="40" y="48"/>
                          <a:pt x="40" y="48"/>
                        </a:cubicBezTo>
                        <a:cubicBezTo>
                          <a:pt x="40" y="49"/>
                          <a:pt x="40" y="49"/>
                          <a:pt x="41" y="48"/>
                        </a:cubicBezTo>
                        <a:cubicBezTo>
                          <a:pt x="41" y="48"/>
                          <a:pt x="41" y="48"/>
                          <a:pt x="41" y="48"/>
                        </a:cubicBezTo>
                        <a:cubicBezTo>
                          <a:pt x="41" y="48"/>
                          <a:pt x="41" y="48"/>
                          <a:pt x="41" y="48"/>
                        </a:cubicBezTo>
                        <a:cubicBezTo>
                          <a:pt x="41" y="48"/>
                          <a:pt x="42" y="49"/>
                          <a:pt x="41" y="49"/>
                        </a:cubicBezTo>
                        <a:cubicBezTo>
                          <a:pt x="41" y="50"/>
                          <a:pt x="41" y="50"/>
                          <a:pt x="41" y="50"/>
                        </a:cubicBezTo>
                        <a:cubicBezTo>
                          <a:pt x="41" y="50"/>
                          <a:pt x="41" y="51"/>
                          <a:pt x="41" y="51"/>
                        </a:cubicBezTo>
                        <a:cubicBezTo>
                          <a:pt x="41" y="51"/>
                          <a:pt x="40" y="51"/>
                          <a:pt x="40" y="51"/>
                        </a:cubicBezTo>
                        <a:cubicBezTo>
                          <a:pt x="41" y="51"/>
                          <a:pt x="41" y="52"/>
                          <a:pt x="41" y="52"/>
                        </a:cubicBezTo>
                        <a:cubicBezTo>
                          <a:pt x="41" y="52"/>
                          <a:pt x="40" y="52"/>
                          <a:pt x="40" y="52"/>
                        </a:cubicBezTo>
                        <a:cubicBezTo>
                          <a:pt x="40" y="52"/>
                          <a:pt x="41" y="53"/>
                          <a:pt x="41" y="53"/>
                        </a:cubicBezTo>
                        <a:cubicBezTo>
                          <a:pt x="40" y="53"/>
                          <a:pt x="40" y="54"/>
                          <a:pt x="40" y="55"/>
                        </a:cubicBezTo>
                        <a:cubicBezTo>
                          <a:pt x="40" y="56"/>
                          <a:pt x="40" y="56"/>
                          <a:pt x="40" y="56"/>
                        </a:cubicBezTo>
                        <a:cubicBezTo>
                          <a:pt x="40" y="56"/>
                          <a:pt x="40" y="57"/>
                          <a:pt x="40" y="57"/>
                        </a:cubicBezTo>
                        <a:cubicBezTo>
                          <a:pt x="40" y="58"/>
                          <a:pt x="40" y="58"/>
                          <a:pt x="40" y="58"/>
                        </a:cubicBezTo>
                        <a:cubicBezTo>
                          <a:pt x="40" y="58"/>
                          <a:pt x="40" y="59"/>
                          <a:pt x="40" y="59"/>
                        </a:cubicBezTo>
                        <a:cubicBezTo>
                          <a:pt x="40" y="59"/>
                          <a:pt x="40" y="59"/>
                          <a:pt x="40" y="59"/>
                        </a:cubicBezTo>
                        <a:cubicBezTo>
                          <a:pt x="40" y="59"/>
                          <a:pt x="40" y="60"/>
                          <a:pt x="40" y="60"/>
                        </a:cubicBezTo>
                        <a:cubicBezTo>
                          <a:pt x="40" y="60"/>
                          <a:pt x="40" y="60"/>
                          <a:pt x="40" y="60"/>
                        </a:cubicBezTo>
                        <a:cubicBezTo>
                          <a:pt x="41" y="61"/>
                          <a:pt x="41" y="61"/>
                          <a:pt x="41" y="61"/>
                        </a:cubicBezTo>
                        <a:cubicBezTo>
                          <a:pt x="41" y="61"/>
                          <a:pt x="41" y="61"/>
                          <a:pt x="41" y="61"/>
                        </a:cubicBezTo>
                        <a:cubicBezTo>
                          <a:pt x="41" y="62"/>
                          <a:pt x="40" y="62"/>
                          <a:pt x="41" y="62"/>
                        </a:cubicBezTo>
                        <a:cubicBezTo>
                          <a:pt x="41" y="62"/>
                          <a:pt x="41" y="62"/>
                          <a:pt x="41" y="62"/>
                        </a:cubicBezTo>
                        <a:cubicBezTo>
                          <a:pt x="41" y="62"/>
                          <a:pt x="41" y="62"/>
                          <a:pt x="41" y="63"/>
                        </a:cubicBezTo>
                        <a:cubicBezTo>
                          <a:pt x="41" y="63"/>
                          <a:pt x="41" y="63"/>
                          <a:pt x="41" y="64"/>
                        </a:cubicBezTo>
                        <a:cubicBezTo>
                          <a:pt x="41" y="64"/>
                          <a:pt x="41" y="64"/>
                          <a:pt x="41" y="64"/>
                        </a:cubicBezTo>
                        <a:cubicBezTo>
                          <a:pt x="41" y="64"/>
                          <a:pt x="40" y="64"/>
                          <a:pt x="40" y="64"/>
                        </a:cubicBezTo>
                        <a:cubicBezTo>
                          <a:pt x="40" y="65"/>
                          <a:pt x="41" y="65"/>
                          <a:pt x="40" y="65"/>
                        </a:cubicBezTo>
                        <a:cubicBezTo>
                          <a:pt x="40" y="65"/>
                          <a:pt x="40" y="65"/>
                          <a:pt x="40" y="65"/>
                        </a:cubicBezTo>
                        <a:cubicBezTo>
                          <a:pt x="40" y="65"/>
                          <a:pt x="40" y="65"/>
                          <a:pt x="39" y="65"/>
                        </a:cubicBezTo>
                        <a:cubicBezTo>
                          <a:pt x="39" y="66"/>
                          <a:pt x="40" y="66"/>
                          <a:pt x="39" y="66"/>
                        </a:cubicBezTo>
                        <a:cubicBezTo>
                          <a:pt x="39" y="66"/>
                          <a:pt x="39" y="67"/>
                          <a:pt x="39" y="67"/>
                        </a:cubicBezTo>
                        <a:cubicBezTo>
                          <a:pt x="39" y="67"/>
                          <a:pt x="39" y="67"/>
                          <a:pt x="39" y="67"/>
                        </a:cubicBezTo>
                        <a:cubicBezTo>
                          <a:pt x="39" y="68"/>
                          <a:pt x="39" y="68"/>
                          <a:pt x="39" y="68"/>
                        </a:cubicBezTo>
                        <a:cubicBezTo>
                          <a:pt x="39" y="68"/>
                          <a:pt x="39" y="68"/>
                          <a:pt x="39" y="69"/>
                        </a:cubicBezTo>
                        <a:cubicBezTo>
                          <a:pt x="39" y="69"/>
                          <a:pt x="39" y="69"/>
                          <a:pt x="40" y="69"/>
                        </a:cubicBezTo>
                        <a:cubicBezTo>
                          <a:pt x="40" y="70"/>
                          <a:pt x="40" y="70"/>
                          <a:pt x="40" y="70"/>
                        </a:cubicBezTo>
                        <a:cubicBezTo>
                          <a:pt x="39" y="70"/>
                          <a:pt x="39" y="71"/>
                          <a:pt x="39" y="71"/>
                        </a:cubicBezTo>
                        <a:cubicBezTo>
                          <a:pt x="39" y="71"/>
                          <a:pt x="39" y="71"/>
                          <a:pt x="39" y="71"/>
                        </a:cubicBezTo>
                        <a:cubicBezTo>
                          <a:pt x="39" y="71"/>
                          <a:pt x="40" y="72"/>
                          <a:pt x="39" y="72"/>
                        </a:cubicBezTo>
                        <a:cubicBezTo>
                          <a:pt x="39" y="72"/>
                          <a:pt x="39" y="72"/>
                          <a:pt x="39" y="72"/>
                        </a:cubicBezTo>
                        <a:cubicBezTo>
                          <a:pt x="39" y="72"/>
                          <a:pt x="40" y="72"/>
                          <a:pt x="40" y="72"/>
                        </a:cubicBezTo>
                        <a:cubicBezTo>
                          <a:pt x="40" y="73"/>
                          <a:pt x="39" y="73"/>
                          <a:pt x="39" y="73"/>
                        </a:cubicBezTo>
                        <a:cubicBezTo>
                          <a:pt x="39" y="73"/>
                          <a:pt x="39" y="74"/>
                          <a:pt x="39" y="74"/>
                        </a:cubicBezTo>
                        <a:cubicBezTo>
                          <a:pt x="39" y="74"/>
                          <a:pt x="39" y="74"/>
                          <a:pt x="39" y="74"/>
                        </a:cubicBezTo>
                        <a:cubicBezTo>
                          <a:pt x="39" y="74"/>
                          <a:pt x="39" y="74"/>
                          <a:pt x="39" y="74"/>
                        </a:cubicBezTo>
                        <a:cubicBezTo>
                          <a:pt x="39" y="75"/>
                          <a:pt x="39" y="75"/>
                          <a:pt x="39" y="75"/>
                        </a:cubicBezTo>
                        <a:cubicBezTo>
                          <a:pt x="39" y="75"/>
                          <a:pt x="39" y="75"/>
                          <a:pt x="39" y="75"/>
                        </a:cubicBezTo>
                        <a:cubicBezTo>
                          <a:pt x="39" y="76"/>
                          <a:pt x="38" y="76"/>
                          <a:pt x="39" y="76"/>
                        </a:cubicBezTo>
                        <a:cubicBezTo>
                          <a:pt x="39" y="76"/>
                          <a:pt x="39" y="76"/>
                          <a:pt x="39" y="76"/>
                        </a:cubicBezTo>
                        <a:cubicBezTo>
                          <a:pt x="39" y="76"/>
                          <a:pt x="39" y="76"/>
                          <a:pt x="38" y="76"/>
                        </a:cubicBezTo>
                        <a:cubicBezTo>
                          <a:pt x="38" y="77"/>
                          <a:pt x="38" y="77"/>
                          <a:pt x="38" y="77"/>
                        </a:cubicBezTo>
                        <a:cubicBezTo>
                          <a:pt x="38" y="77"/>
                          <a:pt x="38" y="77"/>
                          <a:pt x="38" y="78"/>
                        </a:cubicBezTo>
                        <a:cubicBezTo>
                          <a:pt x="38" y="78"/>
                          <a:pt x="38" y="78"/>
                          <a:pt x="38" y="78"/>
                        </a:cubicBezTo>
                        <a:cubicBezTo>
                          <a:pt x="38" y="78"/>
                          <a:pt x="38" y="79"/>
                          <a:pt x="38" y="79"/>
                        </a:cubicBezTo>
                        <a:cubicBezTo>
                          <a:pt x="38" y="79"/>
                          <a:pt x="38" y="79"/>
                          <a:pt x="38" y="79"/>
                        </a:cubicBezTo>
                        <a:cubicBezTo>
                          <a:pt x="38" y="79"/>
                          <a:pt x="38" y="79"/>
                          <a:pt x="38" y="79"/>
                        </a:cubicBezTo>
                        <a:cubicBezTo>
                          <a:pt x="38" y="79"/>
                          <a:pt x="38" y="79"/>
                          <a:pt x="38" y="79"/>
                        </a:cubicBezTo>
                        <a:cubicBezTo>
                          <a:pt x="38" y="79"/>
                          <a:pt x="38" y="80"/>
                          <a:pt x="37" y="79"/>
                        </a:cubicBezTo>
                        <a:cubicBezTo>
                          <a:pt x="37" y="79"/>
                          <a:pt x="37" y="79"/>
                          <a:pt x="37" y="79"/>
                        </a:cubicBezTo>
                        <a:cubicBezTo>
                          <a:pt x="37" y="79"/>
                          <a:pt x="37" y="80"/>
                          <a:pt x="37" y="80"/>
                        </a:cubicBezTo>
                        <a:cubicBezTo>
                          <a:pt x="37" y="80"/>
                          <a:pt x="37" y="80"/>
                          <a:pt x="37" y="80"/>
                        </a:cubicBezTo>
                        <a:cubicBezTo>
                          <a:pt x="37" y="80"/>
                          <a:pt x="37" y="81"/>
                          <a:pt x="37" y="81"/>
                        </a:cubicBezTo>
                        <a:cubicBezTo>
                          <a:pt x="37" y="81"/>
                          <a:pt x="37" y="81"/>
                          <a:pt x="37" y="81"/>
                        </a:cubicBezTo>
                        <a:cubicBezTo>
                          <a:pt x="37" y="81"/>
                          <a:pt x="37" y="81"/>
                          <a:pt x="37" y="81"/>
                        </a:cubicBezTo>
                        <a:cubicBezTo>
                          <a:pt x="37" y="82"/>
                          <a:pt x="37" y="82"/>
                          <a:pt x="37" y="82"/>
                        </a:cubicBezTo>
                        <a:cubicBezTo>
                          <a:pt x="37" y="82"/>
                          <a:pt x="37" y="82"/>
                          <a:pt x="37" y="82"/>
                        </a:cubicBezTo>
                        <a:cubicBezTo>
                          <a:pt x="37" y="82"/>
                          <a:pt x="38" y="82"/>
                          <a:pt x="37" y="83"/>
                        </a:cubicBezTo>
                        <a:cubicBezTo>
                          <a:pt x="37" y="83"/>
                          <a:pt x="37" y="83"/>
                          <a:pt x="37" y="83"/>
                        </a:cubicBezTo>
                        <a:cubicBezTo>
                          <a:pt x="37" y="83"/>
                          <a:pt x="38" y="84"/>
                          <a:pt x="37" y="84"/>
                        </a:cubicBezTo>
                        <a:cubicBezTo>
                          <a:pt x="37" y="84"/>
                          <a:pt x="37" y="84"/>
                          <a:pt x="37" y="84"/>
                        </a:cubicBezTo>
                        <a:cubicBezTo>
                          <a:pt x="37" y="84"/>
                          <a:pt x="37" y="84"/>
                          <a:pt x="37" y="84"/>
                        </a:cubicBezTo>
                        <a:cubicBezTo>
                          <a:pt x="37" y="84"/>
                          <a:pt x="37" y="84"/>
                          <a:pt x="37" y="84"/>
                        </a:cubicBezTo>
                        <a:cubicBezTo>
                          <a:pt x="37" y="84"/>
                          <a:pt x="36" y="84"/>
                          <a:pt x="36" y="84"/>
                        </a:cubicBezTo>
                        <a:cubicBezTo>
                          <a:pt x="36" y="84"/>
                          <a:pt x="36" y="84"/>
                          <a:pt x="36" y="85"/>
                        </a:cubicBezTo>
                        <a:cubicBezTo>
                          <a:pt x="36" y="85"/>
                          <a:pt x="36" y="85"/>
                          <a:pt x="36" y="85"/>
                        </a:cubicBezTo>
                        <a:cubicBezTo>
                          <a:pt x="36" y="85"/>
                          <a:pt x="36" y="86"/>
                          <a:pt x="36" y="86"/>
                        </a:cubicBezTo>
                        <a:cubicBezTo>
                          <a:pt x="36" y="86"/>
                          <a:pt x="35" y="86"/>
                          <a:pt x="36" y="87"/>
                        </a:cubicBezTo>
                        <a:cubicBezTo>
                          <a:pt x="36" y="87"/>
                          <a:pt x="36" y="87"/>
                          <a:pt x="36" y="87"/>
                        </a:cubicBezTo>
                        <a:cubicBezTo>
                          <a:pt x="35" y="87"/>
                          <a:pt x="35" y="88"/>
                          <a:pt x="35" y="88"/>
                        </a:cubicBezTo>
                        <a:cubicBezTo>
                          <a:pt x="35" y="88"/>
                          <a:pt x="35" y="88"/>
                          <a:pt x="35" y="89"/>
                        </a:cubicBezTo>
                        <a:cubicBezTo>
                          <a:pt x="35" y="89"/>
                          <a:pt x="35" y="89"/>
                          <a:pt x="35" y="89"/>
                        </a:cubicBezTo>
                        <a:cubicBezTo>
                          <a:pt x="35" y="89"/>
                          <a:pt x="35" y="89"/>
                          <a:pt x="35" y="89"/>
                        </a:cubicBezTo>
                        <a:cubicBezTo>
                          <a:pt x="35" y="90"/>
                          <a:pt x="35" y="90"/>
                          <a:pt x="35" y="90"/>
                        </a:cubicBezTo>
                        <a:cubicBezTo>
                          <a:pt x="35" y="90"/>
                          <a:pt x="35" y="90"/>
                          <a:pt x="35" y="90"/>
                        </a:cubicBezTo>
                        <a:cubicBezTo>
                          <a:pt x="35" y="90"/>
                          <a:pt x="35" y="91"/>
                          <a:pt x="35" y="91"/>
                        </a:cubicBezTo>
                        <a:cubicBezTo>
                          <a:pt x="35" y="91"/>
                          <a:pt x="35" y="91"/>
                          <a:pt x="35" y="91"/>
                        </a:cubicBezTo>
                        <a:cubicBezTo>
                          <a:pt x="35" y="91"/>
                          <a:pt x="35" y="91"/>
                          <a:pt x="35" y="91"/>
                        </a:cubicBezTo>
                        <a:cubicBezTo>
                          <a:pt x="35" y="91"/>
                          <a:pt x="35" y="91"/>
                          <a:pt x="35" y="91"/>
                        </a:cubicBezTo>
                        <a:cubicBezTo>
                          <a:pt x="35" y="92"/>
                          <a:pt x="34" y="91"/>
                          <a:pt x="34" y="92"/>
                        </a:cubicBezTo>
                        <a:cubicBezTo>
                          <a:pt x="34" y="92"/>
                          <a:pt x="34" y="92"/>
                          <a:pt x="34" y="92"/>
                        </a:cubicBezTo>
                        <a:cubicBezTo>
                          <a:pt x="34" y="92"/>
                          <a:pt x="34" y="93"/>
                          <a:pt x="34" y="93"/>
                        </a:cubicBezTo>
                        <a:cubicBezTo>
                          <a:pt x="34" y="93"/>
                          <a:pt x="34" y="93"/>
                          <a:pt x="34" y="93"/>
                        </a:cubicBezTo>
                        <a:cubicBezTo>
                          <a:pt x="34" y="93"/>
                          <a:pt x="34" y="94"/>
                          <a:pt x="34" y="94"/>
                        </a:cubicBezTo>
                        <a:cubicBezTo>
                          <a:pt x="33" y="94"/>
                          <a:pt x="33" y="94"/>
                          <a:pt x="33" y="94"/>
                        </a:cubicBezTo>
                        <a:cubicBezTo>
                          <a:pt x="33" y="94"/>
                          <a:pt x="33" y="94"/>
                          <a:pt x="33" y="95"/>
                        </a:cubicBezTo>
                        <a:cubicBezTo>
                          <a:pt x="33" y="95"/>
                          <a:pt x="33" y="95"/>
                          <a:pt x="33" y="95"/>
                        </a:cubicBezTo>
                        <a:cubicBezTo>
                          <a:pt x="33" y="95"/>
                          <a:pt x="33" y="95"/>
                          <a:pt x="33" y="95"/>
                        </a:cubicBezTo>
                        <a:cubicBezTo>
                          <a:pt x="33" y="95"/>
                          <a:pt x="33" y="95"/>
                          <a:pt x="33" y="95"/>
                        </a:cubicBezTo>
                        <a:cubicBezTo>
                          <a:pt x="33" y="95"/>
                          <a:pt x="33" y="96"/>
                          <a:pt x="33" y="96"/>
                        </a:cubicBezTo>
                        <a:cubicBezTo>
                          <a:pt x="33" y="96"/>
                          <a:pt x="33" y="96"/>
                          <a:pt x="33" y="96"/>
                        </a:cubicBezTo>
                        <a:cubicBezTo>
                          <a:pt x="33" y="96"/>
                          <a:pt x="33" y="96"/>
                          <a:pt x="33" y="96"/>
                        </a:cubicBezTo>
                        <a:cubicBezTo>
                          <a:pt x="33" y="96"/>
                          <a:pt x="33" y="97"/>
                          <a:pt x="33" y="97"/>
                        </a:cubicBezTo>
                        <a:cubicBezTo>
                          <a:pt x="33" y="97"/>
                          <a:pt x="33" y="97"/>
                          <a:pt x="33" y="97"/>
                        </a:cubicBezTo>
                        <a:cubicBezTo>
                          <a:pt x="33" y="98"/>
                          <a:pt x="33" y="98"/>
                          <a:pt x="33" y="98"/>
                        </a:cubicBezTo>
                        <a:cubicBezTo>
                          <a:pt x="33" y="98"/>
                          <a:pt x="33" y="98"/>
                          <a:pt x="33" y="98"/>
                        </a:cubicBezTo>
                        <a:cubicBezTo>
                          <a:pt x="33" y="98"/>
                          <a:pt x="34" y="98"/>
                          <a:pt x="34" y="98"/>
                        </a:cubicBezTo>
                        <a:cubicBezTo>
                          <a:pt x="34" y="98"/>
                          <a:pt x="34" y="98"/>
                          <a:pt x="34" y="98"/>
                        </a:cubicBezTo>
                        <a:cubicBezTo>
                          <a:pt x="34" y="99"/>
                          <a:pt x="34" y="99"/>
                          <a:pt x="34" y="99"/>
                        </a:cubicBezTo>
                        <a:cubicBezTo>
                          <a:pt x="34" y="99"/>
                          <a:pt x="34" y="99"/>
                          <a:pt x="34" y="99"/>
                        </a:cubicBezTo>
                        <a:cubicBezTo>
                          <a:pt x="34" y="99"/>
                          <a:pt x="34" y="99"/>
                          <a:pt x="34" y="100"/>
                        </a:cubicBezTo>
                        <a:cubicBezTo>
                          <a:pt x="34" y="100"/>
                          <a:pt x="34" y="100"/>
                          <a:pt x="34" y="100"/>
                        </a:cubicBezTo>
                        <a:cubicBezTo>
                          <a:pt x="34" y="100"/>
                          <a:pt x="34" y="101"/>
                          <a:pt x="34" y="101"/>
                        </a:cubicBezTo>
                        <a:cubicBezTo>
                          <a:pt x="34" y="101"/>
                          <a:pt x="34" y="102"/>
                          <a:pt x="34" y="102"/>
                        </a:cubicBezTo>
                        <a:cubicBezTo>
                          <a:pt x="34" y="102"/>
                          <a:pt x="34" y="102"/>
                          <a:pt x="34" y="102"/>
                        </a:cubicBezTo>
                        <a:cubicBezTo>
                          <a:pt x="34" y="102"/>
                          <a:pt x="34" y="103"/>
                          <a:pt x="34" y="103"/>
                        </a:cubicBezTo>
                        <a:cubicBezTo>
                          <a:pt x="34" y="103"/>
                          <a:pt x="34" y="103"/>
                          <a:pt x="34" y="103"/>
                        </a:cubicBezTo>
                        <a:cubicBezTo>
                          <a:pt x="34" y="103"/>
                          <a:pt x="34" y="104"/>
                          <a:pt x="34" y="104"/>
                        </a:cubicBezTo>
                        <a:cubicBezTo>
                          <a:pt x="34" y="104"/>
                          <a:pt x="34" y="104"/>
                          <a:pt x="34" y="104"/>
                        </a:cubicBezTo>
                        <a:cubicBezTo>
                          <a:pt x="34" y="104"/>
                          <a:pt x="34" y="104"/>
                          <a:pt x="34" y="104"/>
                        </a:cubicBezTo>
                        <a:cubicBezTo>
                          <a:pt x="34" y="104"/>
                          <a:pt x="33" y="104"/>
                          <a:pt x="33" y="104"/>
                        </a:cubicBezTo>
                        <a:cubicBezTo>
                          <a:pt x="33" y="104"/>
                          <a:pt x="33" y="104"/>
                          <a:pt x="34" y="105"/>
                        </a:cubicBezTo>
                        <a:cubicBezTo>
                          <a:pt x="34" y="105"/>
                          <a:pt x="34" y="105"/>
                          <a:pt x="34" y="105"/>
                        </a:cubicBezTo>
                        <a:cubicBezTo>
                          <a:pt x="34" y="105"/>
                          <a:pt x="34" y="106"/>
                          <a:pt x="33" y="106"/>
                        </a:cubicBezTo>
                        <a:cubicBezTo>
                          <a:pt x="33" y="106"/>
                          <a:pt x="33" y="105"/>
                          <a:pt x="33" y="106"/>
                        </a:cubicBezTo>
                        <a:cubicBezTo>
                          <a:pt x="33" y="106"/>
                          <a:pt x="32" y="107"/>
                          <a:pt x="32" y="106"/>
                        </a:cubicBezTo>
                        <a:cubicBezTo>
                          <a:pt x="31" y="106"/>
                          <a:pt x="31" y="107"/>
                          <a:pt x="31" y="107"/>
                        </a:cubicBezTo>
                        <a:cubicBezTo>
                          <a:pt x="31" y="108"/>
                          <a:pt x="31" y="109"/>
                          <a:pt x="31" y="110"/>
                        </a:cubicBezTo>
                        <a:cubicBezTo>
                          <a:pt x="31" y="111"/>
                          <a:pt x="31" y="111"/>
                          <a:pt x="31" y="112"/>
                        </a:cubicBezTo>
                        <a:cubicBezTo>
                          <a:pt x="31" y="113"/>
                          <a:pt x="31" y="114"/>
                          <a:pt x="31" y="114"/>
                        </a:cubicBezTo>
                        <a:cubicBezTo>
                          <a:pt x="31" y="115"/>
                          <a:pt x="32" y="116"/>
                          <a:pt x="32" y="117"/>
                        </a:cubicBezTo>
                        <a:cubicBezTo>
                          <a:pt x="32" y="118"/>
                          <a:pt x="32" y="118"/>
                          <a:pt x="32" y="118"/>
                        </a:cubicBezTo>
                        <a:cubicBezTo>
                          <a:pt x="32" y="118"/>
                          <a:pt x="32" y="119"/>
                          <a:pt x="32" y="119"/>
                        </a:cubicBezTo>
                        <a:cubicBezTo>
                          <a:pt x="33" y="119"/>
                          <a:pt x="33" y="120"/>
                          <a:pt x="33" y="120"/>
                        </a:cubicBezTo>
                        <a:cubicBezTo>
                          <a:pt x="33" y="120"/>
                          <a:pt x="32" y="123"/>
                          <a:pt x="33" y="124"/>
                        </a:cubicBezTo>
                        <a:cubicBezTo>
                          <a:pt x="33" y="124"/>
                          <a:pt x="33" y="124"/>
                          <a:pt x="33" y="124"/>
                        </a:cubicBezTo>
                        <a:cubicBezTo>
                          <a:pt x="33" y="124"/>
                          <a:pt x="33" y="125"/>
                          <a:pt x="33" y="125"/>
                        </a:cubicBezTo>
                        <a:cubicBezTo>
                          <a:pt x="33" y="125"/>
                          <a:pt x="33" y="125"/>
                          <a:pt x="33" y="126"/>
                        </a:cubicBezTo>
                        <a:cubicBezTo>
                          <a:pt x="33" y="126"/>
                          <a:pt x="33" y="126"/>
                          <a:pt x="33" y="127"/>
                        </a:cubicBezTo>
                        <a:cubicBezTo>
                          <a:pt x="33" y="127"/>
                          <a:pt x="33" y="127"/>
                          <a:pt x="32" y="128"/>
                        </a:cubicBezTo>
                        <a:cubicBezTo>
                          <a:pt x="32" y="129"/>
                          <a:pt x="33" y="129"/>
                          <a:pt x="33" y="129"/>
                        </a:cubicBezTo>
                        <a:cubicBezTo>
                          <a:pt x="32" y="129"/>
                          <a:pt x="32" y="129"/>
                          <a:pt x="32" y="129"/>
                        </a:cubicBezTo>
                        <a:cubicBezTo>
                          <a:pt x="32" y="130"/>
                          <a:pt x="32" y="130"/>
                          <a:pt x="32" y="130"/>
                        </a:cubicBezTo>
                        <a:cubicBezTo>
                          <a:pt x="32" y="130"/>
                          <a:pt x="32" y="130"/>
                          <a:pt x="32" y="130"/>
                        </a:cubicBezTo>
                        <a:cubicBezTo>
                          <a:pt x="32" y="130"/>
                          <a:pt x="32" y="130"/>
                          <a:pt x="32" y="130"/>
                        </a:cubicBezTo>
                        <a:cubicBezTo>
                          <a:pt x="32" y="130"/>
                          <a:pt x="31" y="130"/>
                          <a:pt x="31" y="131"/>
                        </a:cubicBezTo>
                        <a:cubicBezTo>
                          <a:pt x="31" y="131"/>
                          <a:pt x="31" y="130"/>
                          <a:pt x="31" y="131"/>
                        </a:cubicBezTo>
                        <a:cubicBezTo>
                          <a:pt x="30" y="131"/>
                          <a:pt x="31" y="131"/>
                          <a:pt x="31" y="131"/>
                        </a:cubicBezTo>
                        <a:cubicBezTo>
                          <a:pt x="31" y="131"/>
                          <a:pt x="31" y="131"/>
                          <a:pt x="31" y="131"/>
                        </a:cubicBezTo>
                        <a:cubicBezTo>
                          <a:pt x="31" y="132"/>
                          <a:pt x="31" y="131"/>
                          <a:pt x="31" y="132"/>
                        </a:cubicBezTo>
                        <a:cubicBezTo>
                          <a:pt x="31" y="132"/>
                          <a:pt x="32" y="133"/>
                          <a:pt x="31" y="133"/>
                        </a:cubicBezTo>
                        <a:cubicBezTo>
                          <a:pt x="31" y="133"/>
                          <a:pt x="31" y="133"/>
                          <a:pt x="31" y="134"/>
                        </a:cubicBezTo>
                        <a:cubicBezTo>
                          <a:pt x="31" y="134"/>
                          <a:pt x="32" y="134"/>
                          <a:pt x="32" y="135"/>
                        </a:cubicBezTo>
                        <a:cubicBezTo>
                          <a:pt x="32" y="135"/>
                          <a:pt x="31" y="135"/>
                          <a:pt x="31" y="135"/>
                        </a:cubicBezTo>
                        <a:cubicBezTo>
                          <a:pt x="31" y="136"/>
                          <a:pt x="31" y="136"/>
                          <a:pt x="31" y="136"/>
                        </a:cubicBezTo>
                        <a:cubicBezTo>
                          <a:pt x="31" y="136"/>
                          <a:pt x="31" y="136"/>
                          <a:pt x="30" y="137"/>
                        </a:cubicBezTo>
                        <a:cubicBezTo>
                          <a:pt x="30" y="137"/>
                          <a:pt x="30" y="137"/>
                          <a:pt x="30" y="138"/>
                        </a:cubicBezTo>
                        <a:cubicBezTo>
                          <a:pt x="30" y="138"/>
                          <a:pt x="29" y="139"/>
                          <a:pt x="29" y="139"/>
                        </a:cubicBezTo>
                        <a:cubicBezTo>
                          <a:pt x="29" y="140"/>
                          <a:pt x="29" y="140"/>
                          <a:pt x="29" y="140"/>
                        </a:cubicBezTo>
                        <a:cubicBezTo>
                          <a:pt x="29" y="140"/>
                          <a:pt x="29" y="141"/>
                          <a:pt x="29" y="141"/>
                        </a:cubicBezTo>
                        <a:cubicBezTo>
                          <a:pt x="29" y="141"/>
                          <a:pt x="29" y="142"/>
                          <a:pt x="29" y="142"/>
                        </a:cubicBezTo>
                        <a:cubicBezTo>
                          <a:pt x="29" y="142"/>
                          <a:pt x="29" y="142"/>
                          <a:pt x="28" y="142"/>
                        </a:cubicBezTo>
                        <a:cubicBezTo>
                          <a:pt x="28" y="142"/>
                          <a:pt x="28" y="143"/>
                          <a:pt x="28" y="143"/>
                        </a:cubicBezTo>
                        <a:cubicBezTo>
                          <a:pt x="28" y="143"/>
                          <a:pt x="28" y="143"/>
                          <a:pt x="28" y="144"/>
                        </a:cubicBezTo>
                        <a:cubicBezTo>
                          <a:pt x="28" y="144"/>
                          <a:pt x="28" y="144"/>
                          <a:pt x="28" y="145"/>
                        </a:cubicBezTo>
                        <a:cubicBezTo>
                          <a:pt x="28" y="145"/>
                          <a:pt x="27" y="146"/>
                          <a:pt x="27" y="146"/>
                        </a:cubicBezTo>
                        <a:cubicBezTo>
                          <a:pt x="27" y="147"/>
                          <a:pt x="27" y="148"/>
                          <a:pt x="27" y="148"/>
                        </a:cubicBezTo>
                        <a:cubicBezTo>
                          <a:pt x="27" y="148"/>
                          <a:pt x="27" y="148"/>
                          <a:pt x="26" y="148"/>
                        </a:cubicBezTo>
                        <a:cubicBezTo>
                          <a:pt x="26" y="149"/>
                          <a:pt x="26" y="149"/>
                          <a:pt x="26" y="149"/>
                        </a:cubicBezTo>
                        <a:cubicBezTo>
                          <a:pt x="25" y="149"/>
                          <a:pt x="25" y="149"/>
                          <a:pt x="25" y="150"/>
                        </a:cubicBezTo>
                        <a:cubicBezTo>
                          <a:pt x="25" y="150"/>
                          <a:pt x="25" y="150"/>
                          <a:pt x="25" y="150"/>
                        </a:cubicBezTo>
                        <a:cubicBezTo>
                          <a:pt x="24" y="151"/>
                          <a:pt x="25" y="152"/>
                          <a:pt x="24" y="153"/>
                        </a:cubicBezTo>
                        <a:cubicBezTo>
                          <a:pt x="24" y="154"/>
                          <a:pt x="24" y="154"/>
                          <a:pt x="24" y="155"/>
                        </a:cubicBezTo>
                        <a:cubicBezTo>
                          <a:pt x="24" y="156"/>
                          <a:pt x="23" y="157"/>
                          <a:pt x="23" y="157"/>
                        </a:cubicBezTo>
                        <a:cubicBezTo>
                          <a:pt x="22" y="158"/>
                          <a:pt x="22" y="159"/>
                          <a:pt x="22" y="160"/>
                        </a:cubicBezTo>
                        <a:cubicBezTo>
                          <a:pt x="22" y="160"/>
                          <a:pt x="22" y="160"/>
                          <a:pt x="22" y="161"/>
                        </a:cubicBezTo>
                        <a:cubicBezTo>
                          <a:pt x="22" y="161"/>
                          <a:pt x="21" y="161"/>
                          <a:pt x="21" y="162"/>
                        </a:cubicBezTo>
                        <a:cubicBezTo>
                          <a:pt x="21" y="162"/>
                          <a:pt x="21" y="162"/>
                          <a:pt x="21" y="162"/>
                        </a:cubicBezTo>
                        <a:cubicBezTo>
                          <a:pt x="21" y="162"/>
                          <a:pt x="21" y="163"/>
                          <a:pt x="21" y="163"/>
                        </a:cubicBezTo>
                        <a:cubicBezTo>
                          <a:pt x="21" y="163"/>
                          <a:pt x="21" y="164"/>
                          <a:pt x="21" y="164"/>
                        </a:cubicBezTo>
                        <a:cubicBezTo>
                          <a:pt x="20" y="164"/>
                          <a:pt x="20" y="164"/>
                          <a:pt x="20" y="164"/>
                        </a:cubicBezTo>
                        <a:cubicBezTo>
                          <a:pt x="20" y="163"/>
                          <a:pt x="21" y="163"/>
                          <a:pt x="20" y="163"/>
                        </a:cubicBezTo>
                        <a:cubicBezTo>
                          <a:pt x="20" y="163"/>
                          <a:pt x="20" y="163"/>
                          <a:pt x="20" y="163"/>
                        </a:cubicBezTo>
                        <a:cubicBezTo>
                          <a:pt x="20" y="163"/>
                          <a:pt x="19" y="164"/>
                          <a:pt x="19" y="164"/>
                        </a:cubicBezTo>
                        <a:cubicBezTo>
                          <a:pt x="19" y="164"/>
                          <a:pt x="19" y="164"/>
                          <a:pt x="19" y="164"/>
                        </a:cubicBezTo>
                        <a:cubicBezTo>
                          <a:pt x="19" y="164"/>
                          <a:pt x="19" y="164"/>
                          <a:pt x="19" y="165"/>
                        </a:cubicBezTo>
                        <a:cubicBezTo>
                          <a:pt x="19" y="165"/>
                          <a:pt x="20" y="166"/>
                          <a:pt x="19" y="166"/>
                        </a:cubicBezTo>
                        <a:cubicBezTo>
                          <a:pt x="19" y="166"/>
                          <a:pt x="19" y="167"/>
                          <a:pt x="19" y="167"/>
                        </a:cubicBezTo>
                        <a:cubicBezTo>
                          <a:pt x="19" y="168"/>
                          <a:pt x="19" y="168"/>
                          <a:pt x="19" y="168"/>
                        </a:cubicBezTo>
                        <a:cubicBezTo>
                          <a:pt x="18" y="169"/>
                          <a:pt x="18" y="169"/>
                          <a:pt x="17" y="169"/>
                        </a:cubicBezTo>
                        <a:cubicBezTo>
                          <a:pt x="17" y="168"/>
                          <a:pt x="17" y="169"/>
                          <a:pt x="16" y="168"/>
                        </a:cubicBezTo>
                        <a:cubicBezTo>
                          <a:pt x="16" y="168"/>
                          <a:pt x="16" y="168"/>
                          <a:pt x="16" y="168"/>
                        </a:cubicBezTo>
                        <a:cubicBezTo>
                          <a:pt x="16" y="168"/>
                          <a:pt x="15" y="169"/>
                          <a:pt x="15" y="169"/>
                        </a:cubicBezTo>
                        <a:cubicBezTo>
                          <a:pt x="15" y="169"/>
                          <a:pt x="15" y="170"/>
                          <a:pt x="15" y="170"/>
                        </a:cubicBezTo>
                        <a:cubicBezTo>
                          <a:pt x="16" y="170"/>
                          <a:pt x="16" y="170"/>
                          <a:pt x="16" y="171"/>
                        </a:cubicBezTo>
                        <a:cubicBezTo>
                          <a:pt x="15" y="172"/>
                          <a:pt x="15" y="173"/>
                          <a:pt x="15" y="173"/>
                        </a:cubicBezTo>
                        <a:cubicBezTo>
                          <a:pt x="16" y="174"/>
                          <a:pt x="16" y="174"/>
                          <a:pt x="16" y="175"/>
                        </a:cubicBezTo>
                        <a:cubicBezTo>
                          <a:pt x="17" y="176"/>
                          <a:pt x="17" y="177"/>
                          <a:pt x="17" y="177"/>
                        </a:cubicBezTo>
                        <a:cubicBezTo>
                          <a:pt x="17" y="178"/>
                          <a:pt x="17" y="178"/>
                          <a:pt x="17" y="178"/>
                        </a:cubicBezTo>
                        <a:cubicBezTo>
                          <a:pt x="17" y="178"/>
                          <a:pt x="17" y="179"/>
                          <a:pt x="17" y="179"/>
                        </a:cubicBezTo>
                        <a:cubicBezTo>
                          <a:pt x="16" y="180"/>
                          <a:pt x="16" y="180"/>
                          <a:pt x="16" y="180"/>
                        </a:cubicBezTo>
                        <a:cubicBezTo>
                          <a:pt x="17" y="181"/>
                          <a:pt x="17" y="181"/>
                          <a:pt x="17" y="182"/>
                        </a:cubicBezTo>
                        <a:cubicBezTo>
                          <a:pt x="17" y="183"/>
                          <a:pt x="17" y="183"/>
                          <a:pt x="18" y="184"/>
                        </a:cubicBezTo>
                        <a:cubicBezTo>
                          <a:pt x="18" y="186"/>
                          <a:pt x="19" y="188"/>
                          <a:pt x="19" y="189"/>
                        </a:cubicBezTo>
                        <a:cubicBezTo>
                          <a:pt x="18" y="191"/>
                          <a:pt x="18" y="192"/>
                          <a:pt x="17" y="193"/>
                        </a:cubicBezTo>
                        <a:cubicBezTo>
                          <a:pt x="17" y="194"/>
                          <a:pt x="15" y="194"/>
                          <a:pt x="15" y="194"/>
                        </a:cubicBezTo>
                        <a:cubicBezTo>
                          <a:pt x="14" y="195"/>
                          <a:pt x="17" y="194"/>
                          <a:pt x="15" y="196"/>
                        </a:cubicBezTo>
                        <a:cubicBezTo>
                          <a:pt x="15" y="196"/>
                          <a:pt x="15" y="197"/>
                          <a:pt x="15" y="198"/>
                        </a:cubicBezTo>
                        <a:cubicBezTo>
                          <a:pt x="15" y="198"/>
                          <a:pt x="15" y="198"/>
                          <a:pt x="15" y="199"/>
                        </a:cubicBezTo>
                        <a:cubicBezTo>
                          <a:pt x="15" y="199"/>
                          <a:pt x="15" y="199"/>
                          <a:pt x="15" y="200"/>
                        </a:cubicBezTo>
                        <a:cubicBezTo>
                          <a:pt x="14" y="200"/>
                          <a:pt x="14" y="200"/>
                          <a:pt x="14" y="200"/>
                        </a:cubicBezTo>
                        <a:cubicBezTo>
                          <a:pt x="14" y="201"/>
                          <a:pt x="14" y="201"/>
                          <a:pt x="14" y="201"/>
                        </a:cubicBezTo>
                        <a:cubicBezTo>
                          <a:pt x="14" y="202"/>
                          <a:pt x="14" y="202"/>
                          <a:pt x="14" y="202"/>
                        </a:cubicBezTo>
                        <a:cubicBezTo>
                          <a:pt x="13" y="202"/>
                          <a:pt x="14" y="202"/>
                          <a:pt x="14" y="203"/>
                        </a:cubicBezTo>
                        <a:cubicBezTo>
                          <a:pt x="14" y="203"/>
                          <a:pt x="13" y="203"/>
                          <a:pt x="13" y="203"/>
                        </a:cubicBezTo>
                        <a:cubicBezTo>
                          <a:pt x="13" y="204"/>
                          <a:pt x="13" y="205"/>
                          <a:pt x="14" y="206"/>
                        </a:cubicBezTo>
                        <a:cubicBezTo>
                          <a:pt x="14" y="206"/>
                          <a:pt x="14" y="207"/>
                          <a:pt x="14" y="207"/>
                        </a:cubicBezTo>
                        <a:cubicBezTo>
                          <a:pt x="14" y="207"/>
                          <a:pt x="14" y="207"/>
                          <a:pt x="14" y="208"/>
                        </a:cubicBezTo>
                        <a:cubicBezTo>
                          <a:pt x="14" y="208"/>
                          <a:pt x="14" y="209"/>
                          <a:pt x="14" y="209"/>
                        </a:cubicBezTo>
                        <a:cubicBezTo>
                          <a:pt x="15" y="209"/>
                          <a:pt x="15" y="209"/>
                          <a:pt x="15" y="209"/>
                        </a:cubicBezTo>
                        <a:cubicBezTo>
                          <a:pt x="15" y="209"/>
                          <a:pt x="15" y="209"/>
                          <a:pt x="15" y="209"/>
                        </a:cubicBezTo>
                        <a:cubicBezTo>
                          <a:pt x="15" y="209"/>
                          <a:pt x="15" y="209"/>
                          <a:pt x="15" y="210"/>
                        </a:cubicBezTo>
                        <a:cubicBezTo>
                          <a:pt x="15" y="210"/>
                          <a:pt x="15" y="210"/>
                          <a:pt x="15" y="210"/>
                        </a:cubicBezTo>
                        <a:cubicBezTo>
                          <a:pt x="15" y="211"/>
                          <a:pt x="16" y="210"/>
                          <a:pt x="16" y="211"/>
                        </a:cubicBezTo>
                        <a:cubicBezTo>
                          <a:pt x="17" y="211"/>
                          <a:pt x="17" y="211"/>
                          <a:pt x="18" y="211"/>
                        </a:cubicBezTo>
                        <a:cubicBezTo>
                          <a:pt x="18" y="211"/>
                          <a:pt x="19" y="211"/>
                          <a:pt x="19" y="211"/>
                        </a:cubicBezTo>
                        <a:cubicBezTo>
                          <a:pt x="19" y="211"/>
                          <a:pt x="20" y="211"/>
                          <a:pt x="20" y="211"/>
                        </a:cubicBezTo>
                        <a:cubicBezTo>
                          <a:pt x="20" y="212"/>
                          <a:pt x="20" y="212"/>
                          <a:pt x="21" y="212"/>
                        </a:cubicBezTo>
                        <a:cubicBezTo>
                          <a:pt x="21" y="211"/>
                          <a:pt x="21" y="211"/>
                          <a:pt x="20" y="210"/>
                        </a:cubicBezTo>
                        <a:cubicBezTo>
                          <a:pt x="20" y="210"/>
                          <a:pt x="20" y="210"/>
                          <a:pt x="20" y="210"/>
                        </a:cubicBezTo>
                        <a:cubicBezTo>
                          <a:pt x="20" y="210"/>
                          <a:pt x="20" y="210"/>
                          <a:pt x="20" y="209"/>
                        </a:cubicBezTo>
                        <a:cubicBezTo>
                          <a:pt x="20" y="209"/>
                          <a:pt x="20" y="209"/>
                          <a:pt x="20" y="208"/>
                        </a:cubicBezTo>
                        <a:cubicBezTo>
                          <a:pt x="21" y="208"/>
                          <a:pt x="22" y="208"/>
                          <a:pt x="22" y="208"/>
                        </a:cubicBezTo>
                        <a:cubicBezTo>
                          <a:pt x="22" y="208"/>
                          <a:pt x="24" y="210"/>
                          <a:pt x="24" y="210"/>
                        </a:cubicBezTo>
                        <a:cubicBezTo>
                          <a:pt x="23" y="210"/>
                          <a:pt x="23" y="211"/>
                          <a:pt x="23" y="211"/>
                        </a:cubicBezTo>
                        <a:cubicBezTo>
                          <a:pt x="22" y="212"/>
                          <a:pt x="22" y="211"/>
                          <a:pt x="22" y="212"/>
                        </a:cubicBezTo>
                        <a:cubicBezTo>
                          <a:pt x="22" y="212"/>
                          <a:pt x="22" y="212"/>
                          <a:pt x="22" y="212"/>
                        </a:cubicBezTo>
                        <a:cubicBezTo>
                          <a:pt x="22" y="213"/>
                          <a:pt x="23" y="213"/>
                          <a:pt x="23" y="213"/>
                        </a:cubicBezTo>
                        <a:cubicBezTo>
                          <a:pt x="24" y="213"/>
                          <a:pt x="23" y="214"/>
                          <a:pt x="24" y="214"/>
                        </a:cubicBezTo>
                        <a:cubicBezTo>
                          <a:pt x="24" y="214"/>
                          <a:pt x="24" y="214"/>
                          <a:pt x="24" y="214"/>
                        </a:cubicBezTo>
                        <a:cubicBezTo>
                          <a:pt x="25" y="214"/>
                          <a:pt x="25" y="214"/>
                          <a:pt x="25" y="214"/>
                        </a:cubicBezTo>
                        <a:cubicBezTo>
                          <a:pt x="25" y="214"/>
                          <a:pt x="25" y="215"/>
                          <a:pt x="25" y="215"/>
                        </a:cubicBezTo>
                        <a:cubicBezTo>
                          <a:pt x="25" y="215"/>
                          <a:pt x="25" y="215"/>
                          <a:pt x="25" y="216"/>
                        </a:cubicBezTo>
                        <a:cubicBezTo>
                          <a:pt x="25" y="216"/>
                          <a:pt x="26" y="216"/>
                          <a:pt x="25" y="217"/>
                        </a:cubicBezTo>
                        <a:cubicBezTo>
                          <a:pt x="25" y="216"/>
                          <a:pt x="25" y="216"/>
                          <a:pt x="25" y="216"/>
                        </a:cubicBezTo>
                        <a:cubicBezTo>
                          <a:pt x="25" y="216"/>
                          <a:pt x="25" y="216"/>
                          <a:pt x="25" y="215"/>
                        </a:cubicBezTo>
                        <a:cubicBezTo>
                          <a:pt x="25" y="215"/>
                          <a:pt x="25" y="215"/>
                          <a:pt x="24" y="215"/>
                        </a:cubicBezTo>
                        <a:cubicBezTo>
                          <a:pt x="24" y="215"/>
                          <a:pt x="24" y="215"/>
                          <a:pt x="23" y="215"/>
                        </a:cubicBezTo>
                        <a:cubicBezTo>
                          <a:pt x="23" y="215"/>
                          <a:pt x="23" y="215"/>
                          <a:pt x="23" y="215"/>
                        </a:cubicBezTo>
                        <a:cubicBezTo>
                          <a:pt x="22" y="215"/>
                          <a:pt x="22" y="215"/>
                          <a:pt x="22" y="216"/>
                        </a:cubicBezTo>
                        <a:cubicBezTo>
                          <a:pt x="22" y="216"/>
                          <a:pt x="23" y="216"/>
                          <a:pt x="23" y="216"/>
                        </a:cubicBezTo>
                        <a:cubicBezTo>
                          <a:pt x="23" y="217"/>
                          <a:pt x="23" y="217"/>
                          <a:pt x="23" y="217"/>
                        </a:cubicBezTo>
                        <a:cubicBezTo>
                          <a:pt x="24" y="217"/>
                          <a:pt x="24" y="218"/>
                          <a:pt x="24" y="218"/>
                        </a:cubicBezTo>
                        <a:cubicBezTo>
                          <a:pt x="24" y="218"/>
                          <a:pt x="24" y="218"/>
                          <a:pt x="24" y="218"/>
                        </a:cubicBezTo>
                        <a:cubicBezTo>
                          <a:pt x="23" y="218"/>
                          <a:pt x="23" y="217"/>
                          <a:pt x="23" y="217"/>
                        </a:cubicBezTo>
                        <a:cubicBezTo>
                          <a:pt x="23" y="217"/>
                          <a:pt x="23" y="217"/>
                          <a:pt x="22" y="217"/>
                        </a:cubicBezTo>
                        <a:cubicBezTo>
                          <a:pt x="22" y="218"/>
                          <a:pt x="22" y="219"/>
                          <a:pt x="22" y="219"/>
                        </a:cubicBezTo>
                        <a:cubicBezTo>
                          <a:pt x="22" y="220"/>
                          <a:pt x="22" y="220"/>
                          <a:pt x="22" y="220"/>
                        </a:cubicBezTo>
                        <a:cubicBezTo>
                          <a:pt x="22" y="221"/>
                          <a:pt x="22" y="221"/>
                          <a:pt x="23" y="221"/>
                        </a:cubicBezTo>
                        <a:cubicBezTo>
                          <a:pt x="23" y="221"/>
                          <a:pt x="23" y="221"/>
                          <a:pt x="23" y="221"/>
                        </a:cubicBezTo>
                        <a:cubicBezTo>
                          <a:pt x="23" y="221"/>
                          <a:pt x="23" y="221"/>
                          <a:pt x="23" y="222"/>
                        </a:cubicBezTo>
                        <a:cubicBezTo>
                          <a:pt x="23" y="222"/>
                          <a:pt x="22" y="222"/>
                          <a:pt x="23" y="222"/>
                        </a:cubicBezTo>
                        <a:cubicBezTo>
                          <a:pt x="23" y="222"/>
                          <a:pt x="24" y="223"/>
                          <a:pt x="23" y="223"/>
                        </a:cubicBezTo>
                        <a:cubicBezTo>
                          <a:pt x="23" y="223"/>
                          <a:pt x="23" y="223"/>
                          <a:pt x="23" y="223"/>
                        </a:cubicBezTo>
                        <a:cubicBezTo>
                          <a:pt x="22" y="223"/>
                          <a:pt x="22" y="223"/>
                          <a:pt x="22" y="223"/>
                        </a:cubicBezTo>
                        <a:cubicBezTo>
                          <a:pt x="22" y="223"/>
                          <a:pt x="22" y="223"/>
                          <a:pt x="22" y="223"/>
                        </a:cubicBezTo>
                        <a:cubicBezTo>
                          <a:pt x="22" y="223"/>
                          <a:pt x="22" y="224"/>
                          <a:pt x="22" y="224"/>
                        </a:cubicBezTo>
                        <a:cubicBezTo>
                          <a:pt x="22" y="224"/>
                          <a:pt x="21" y="224"/>
                          <a:pt x="21" y="225"/>
                        </a:cubicBezTo>
                        <a:cubicBezTo>
                          <a:pt x="20" y="225"/>
                          <a:pt x="20" y="225"/>
                          <a:pt x="20" y="226"/>
                        </a:cubicBezTo>
                        <a:cubicBezTo>
                          <a:pt x="20" y="226"/>
                          <a:pt x="20" y="226"/>
                          <a:pt x="20" y="226"/>
                        </a:cubicBezTo>
                        <a:cubicBezTo>
                          <a:pt x="20" y="226"/>
                          <a:pt x="20" y="227"/>
                          <a:pt x="20" y="227"/>
                        </a:cubicBezTo>
                        <a:cubicBezTo>
                          <a:pt x="21" y="227"/>
                          <a:pt x="21" y="228"/>
                          <a:pt x="22" y="228"/>
                        </a:cubicBezTo>
                        <a:cubicBezTo>
                          <a:pt x="21" y="228"/>
                          <a:pt x="21" y="228"/>
                          <a:pt x="21" y="228"/>
                        </a:cubicBezTo>
                        <a:cubicBezTo>
                          <a:pt x="21" y="228"/>
                          <a:pt x="20" y="228"/>
                          <a:pt x="20" y="229"/>
                        </a:cubicBezTo>
                        <a:cubicBezTo>
                          <a:pt x="20" y="229"/>
                          <a:pt x="21" y="229"/>
                          <a:pt x="21" y="229"/>
                        </a:cubicBezTo>
                        <a:cubicBezTo>
                          <a:pt x="21" y="230"/>
                          <a:pt x="20" y="230"/>
                          <a:pt x="20" y="230"/>
                        </a:cubicBezTo>
                        <a:cubicBezTo>
                          <a:pt x="20" y="230"/>
                          <a:pt x="20" y="230"/>
                          <a:pt x="20" y="231"/>
                        </a:cubicBezTo>
                        <a:cubicBezTo>
                          <a:pt x="20" y="231"/>
                          <a:pt x="20" y="230"/>
                          <a:pt x="20" y="230"/>
                        </a:cubicBezTo>
                        <a:cubicBezTo>
                          <a:pt x="20" y="230"/>
                          <a:pt x="19" y="230"/>
                          <a:pt x="19" y="230"/>
                        </a:cubicBezTo>
                        <a:cubicBezTo>
                          <a:pt x="18" y="231"/>
                          <a:pt x="18" y="231"/>
                          <a:pt x="18" y="231"/>
                        </a:cubicBezTo>
                        <a:cubicBezTo>
                          <a:pt x="19" y="232"/>
                          <a:pt x="19" y="231"/>
                          <a:pt x="19" y="231"/>
                        </a:cubicBezTo>
                        <a:cubicBezTo>
                          <a:pt x="20" y="231"/>
                          <a:pt x="20" y="232"/>
                          <a:pt x="19" y="232"/>
                        </a:cubicBezTo>
                        <a:cubicBezTo>
                          <a:pt x="19" y="232"/>
                          <a:pt x="19" y="232"/>
                          <a:pt x="19" y="232"/>
                        </a:cubicBezTo>
                        <a:cubicBezTo>
                          <a:pt x="19" y="232"/>
                          <a:pt x="19" y="232"/>
                          <a:pt x="19" y="232"/>
                        </a:cubicBezTo>
                        <a:cubicBezTo>
                          <a:pt x="19" y="232"/>
                          <a:pt x="18" y="232"/>
                          <a:pt x="18" y="233"/>
                        </a:cubicBezTo>
                        <a:cubicBezTo>
                          <a:pt x="18" y="233"/>
                          <a:pt x="19" y="233"/>
                          <a:pt x="19" y="233"/>
                        </a:cubicBezTo>
                        <a:cubicBezTo>
                          <a:pt x="20" y="234"/>
                          <a:pt x="21" y="233"/>
                          <a:pt x="21" y="234"/>
                        </a:cubicBezTo>
                        <a:cubicBezTo>
                          <a:pt x="22" y="235"/>
                          <a:pt x="22" y="236"/>
                          <a:pt x="23" y="237"/>
                        </a:cubicBezTo>
                        <a:cubicBezTo>
                          <a:pt x="24" y="238"/>
                          <a:pt x="23" y="238"/>
                          <a:pt x="23" y="239"/>
                        </a:cubicBezTo>
                        <a:cubicBezTo>
                          <a:pt x="24" y="240"/>
                          <a:pt x="22" y="240"/>
                          <a:pt x="22" y="241"/>
                        </a:cubicBezTo>
                        <a:cubicBezTo>
                          <a:pt x="21" y="241"/>
                          <a:pt x="21" y="241"/>
                          <a:pt x="21" y="241"/>
                        </a:cubicBezTo>
                        <a:cubicBezTo>
                          <a:pt x="21" y="241"/>
                          <a:pt x="20" y="242"/>
                          <a:pt x="20" y="242"/>
                        </a:cubicBezTo>
                        <a:cubicBezTo>
                          <a:pt x="19" y="242"/>
                          <a:pt x="18" y="241"/>
                          <a:pt x="18" y="242"/>
                        </a:cubicBezTo>
                        <a:cubicBezTo>
                          <a:pt x="18" y="242"/>
                          <a:pt x="18" y="243"/>
                          <a:pt x="18" y="243"/>
                        </a:cubicBezTo>
                        <a:cubicBezTo>
                          <a:pt x="19" y="243"/>
                          <a:pt x="19" y="244"/>
                          <a:pt x="19" y="244"/>
                        </a:cubicBezTo>
                        <a:cubicBezTo>
                          <a:pt x="19" y="244"/>
                          <a:pt x="18" y="244"/>
                          <a:pt x="18" y="244"/>
                        </a:cubicBezTo>
                        <a:cubicBezTo>
                          <a:pt x="18" y="244"/>
                          <a:pt x="17" y="245"/>
                          <a:pt x="17" y="244"/>
                        </a:cubicBezTo>
                        <a:cubicBezTo>
                          <a:pt x="17" y="244"/>
                          <a:pt x="17" y="244"/>
                          <a:pt x="17" y="244"/>
                        </a:cubicBezTo>
                        <a:cubicBezTo>
                          <a:pt x="17" y="244"/>
                          <a:pt x="16" y="244"/>
                          <a:pt x="16" y="244"/>
                        </a:cubicBezTo>
                        <a:cubicBezTo>
                          <a:pt x="16" y="244"/>
                          <a:pt x="17" y="245"/>
                          <a:pt x="17" y="245"/>
                        </a:cubicBezTo>
                        <a:cubicBezTo>
                          <a:pt x="17" y="245"/>
                          <a:pt x="16" y="245"/>
                          <a:pt x="16" y="245"/>
                        </a:cubicBezTo>
                        <a:cubicBezTo>
                          <a:pt x="16" y="245"/>
                          <a:pt x="16" y="246"/>
                          <a:pt x="16" y="246"/>
                        </a:cubicBezTo>
                        <a:cubicBezTo>
                          <a:pt x="17" y="246"/>
                          <a:pt x="17" y="246"/>
                          <a:pt x="17" y="246"/>
                        </a:cubicBezTo>
                        <a:cubicBezTo>
                          <a:pt x="17" y="245"/>
                          <a:pt x="17" y="246"/>
                          <a:pt x="18" y="246"/>
                        </a:cubicBezTo>
                        <a:cubicBezTo>
                          <a:pt x="18" y="246"/>
                          <a:pt x="19" y="245"/>
                          <a:pt x="19" y="245"/>
                        </a:cubicBezTo>
                        <a:cubicBezTo>
                          <a:pt x="19" y="245"/>
                          <a:pt x="19" y="245"/>
                          <a:pt x="20" y="245"/>
                        </a:cubicBezTo>
                        <a:cubicBezTo>
                          <a:pt x="20" y="245"/>
                          <a:pt x="20" y="246"/>
                          <a:pt x="21" y="246"/>
                        </a:cubicBezTo>
                        <a:cubicBezTo>
                          <a:pt x="21" y="246"/>
                          <a:pt x="21" y="247"/>
                          <a:pt x="22" y="246"/>
                        </a:cubicBezTo>
                        <a:cubicBezTo>
                          <a:pt x="22" y="246"/>
                          <a:pt x="23" y="246"/>
                          <a:pt x="23" y="246"/>
                        </a:cubicBezTo>
                        <a:cubicBezTo>
                          <a:pt x="23" y="246"/>
                          <a:pt x="23" y="247"/>
                          <a:pt x="23" y="247"/>
                        </a:cubicBezTo>
                        <a:cubicBezTo>
                          <a:pt x="23" y="247"/>
                          <a:pt x="22" y="247"/>
                          <a:pt x="22" y="247"/>
                        </a:cubicBezTo>
                        <a:cubicBezTo>
                          <a:pt x="22" y="247"/>
                          <a:pt x="21" y="247"/>
                          <a:pt x="21" y="247"/>
                        </a:cubicBezTo>
                        <a:cubicBezTo>
                          <a:pt x="21" y="247"/>
                          <a:pt x="20" y="247"/>
                          <a:pt x="20" y="246"/>
                        </a:cubicBezTo>
                        <a:cubicBezTo>
                          <a:pt x="20" y="246"/>
                          <a:pt x="20" y="245"/>
                          <a:pt x="19" y="246"/>
                        </a:cubicBezTo>
                        <a:cubicBezTo>
                          <a:pt x="19" y="246"/>
                          <a:pt x="19" y="246"/>
                          <a:pt x="19" y="246"/>
                        </a:cubicBezTo>
                        <a:cubicBezTo>
                          <a:pt x="19" y="246"/>
                          <a:pt x="18" y="246"/>
                          <a:pt x="18" y="246"/>
                        </a:cubicBezTo>
                        <a:cubicBezTo>
                          <a:pt x="18" y="246"/>
                          <a:pt x="18" y="246"/>
                          <a:pt x="18" y="246"/>
                        </a:cubicBezTo>
                        <a:cubicBezTo>
                          <a:pt x="18" y="246"/>
                          <a:pt x="18" y="246"/>
                          <a:pt x="18" y="246"/>
                        </a:cubicBezTo>
                        <a:cubicBezTo>
                          <a:pt x="18" y="246"/>
                          <a:pt x="18" y="247"/>
                          <a:pt x="18" y="247"/>
                        </a:cubicBezTo>
                        <a:cubicBezTo>
                          <a:pt x="17" y="247"/>
                          <a:pt x="17" y="247"/>
                          <a:pt x="17" y="248"/>
                        </a:cubicBezTo>
                        <a:cubicBezTo>
                          <a:pt x="17" y="248"/>
                          <a:pt x="17" y="249"/>
                          <a:pt x="17" y="249"/>
                        </a:cubicBezTo>
                        <a:cubicBezTo>
                          <a:pt x="16" y="250"/>
                          <a:pt x="16" y="250"/>
                          <a:pt x="16" y="250"/>
                        </a:cubicBezTo>
                        <a:cubicBezTo>
                          <a:pt x="17" y="250"/>
                          <a:pt x="17" y="250"/>
                          <a:pt x="17" y="249"/>
                        </a:cubicBezTo>
                        <a:cubicBezTo>
                          <a:pt x="18" y="249"/>
                          <a:pt x="18" y="248"/>
                          <a:pt x="18" y="248"/>
                        </a:cubicBezTo>
                        <a:cubicBezTo>
                          <a:pt x="18" y="248"/>
                          <a:pt x="18" y="248"/>
                          <a:pt x="19" y="248"/>
                        </a:cubicBezTo>
                        <a:cubicBezTo>
                          <a:pt x="19" y="249"/>
                          <a:pt x="19" y="249"/>
                          <a:pt x="19" y="249"/>
                        </a:cubicBezTo>
                        <a:cubicBezTo>
                          <a:pt x="20" y="249"/>
                          <a:pt x="20" y="249"/>
                          <a:pt x="20" y="249"/>
                        </a:cubicBezTo>
                        <a:cubicBezTo>
                          <a:pt x="19" y="249"/>
                          <a:pt x="19" y="249"/>
                          <a:pt x="18" y="249"/>
                        </a:cubicBezTo>
                        <a:cubicBezTo>
                          <a:pt x="18" y="250"/>
                          <a:pt x="17" y="250"/>
                          <a:pt x="17" y="250"/>
                        </a:cubicBezTo>
                        <a:cubicBezTo>
                          <a:pt x="17" y="251"/>
                          <a:pt x="17" y="251"/>
                          <a:pt x="16" y="251"/>
                        </a:cubicBezTo>
                        <a:cubicBezTo>
                          <a:pt x="16" y="252"/>
                          <a:pt x="16" y="252"/>
                          <a:pt x="16" y="252"/>
                        </a:cubicBezTo>
                        <a:cubicBezTo>
                          <a:pt x="16" y="252"/>
                          <a:pt x="15" y="252"/>
                          <a:pt x="15" y="252"/>
                        </a:cubicBezTo>
                        <a:cubicBezTo>
                          <a:pt x="15" y="251"/>
                          <a:pt x="16" y="251"/>
                          <a:pt x="15" y="251"/>
                        </a:cubicBezTo>
                        <a:cubicBezTo>
                          <a:pt x="15" y="250"/>
                          <a:pt x="14" y="251"/>
                          <a:pt x="14" y="251"/>
                        </a:cubicBezTo>
                        <a:cubicBezTo>
                          <a:pt x="14" y="251"/>
                          <a:pt x="15" y="250"/>
                          <a:pt x="14" y="250"/>
                        </a:cubicBezTo>
                        <a:cubicBezTo>
                          <a:pt x="14" y="250"/>
                          <a:pt x="14" y="250"/>
                          <a:pt x="13" y="250"/>
                        </a:cubicBezTo>
                        <a:cubicBezTo>
                          <a:pt x="13" y="250"/>
                          <a:pt x="12" y="250"/>
                          <a:pt x="12" y="250"/>
                        </a:cubicBezTo>
                        <a:cubicBezTo>
                          <a:pt x="12" y="250"/>
                          <a:pt x="12" y="250"/>
                          <a:pt x="11" y="250"/>
                        </a:cubicBezTo>
                        <a:cubicBezTo>
                          <a:pt x="11" y="250"/>
                          <a:pt x="10" y="250"/>
                          <a:pt x="10" y="249"/>
                        </a:cubicBezTo>
                        <a:cubicBezTo>
                          <a:pt x="11" y="249"/>
                          <a:pt x="11" y="249"/>
                          <a:pt x="11" y="249"/>
                        </a:cubicBezTo>
                        <a:cubicBezTo>
                          <a:pt x="11" y="249"/>
                          <a:pt x="11" y="248"/>
                          <a:pt x="11" y="248"/>
                        </a:cubicBezTo>
                        <a:cubicBezTo>
                          <a:pt x="11" y="247"/>
                          <a:pt x="11" y="247"/>
                          <a:pt x="10" y="247"/>
                        </a:cubicBezTo>
                        <a:cubicBezTo>
                          <a:pt x="10" y="247"/>
                          <a:pt x="10" y="247"/>
                          <a:pt x="9" y="247"/>
                        </a:cubicBezTo>
                        <a:cubicBezTo>
                          <a:pt x="9" y="247"/>
                          <a:pt x="9" y="247"/>
                          <a:pt x="9" y="247"/>
                        </a:cubicBezTo>
                        <a:cubicBezTo>
                          <a:pt x="9" y="247"/>
                          <a:pt x="9" y="248"/>
                          <a:pt x="9" y="248"/>
                        </a:cubicBezTo>
                        <a:cubicBezTo>
                          <a:pt x="9" y="248"/>
                          <a:pt x="9" y="248"/>
                          <a:pt x="8" y="248"/>
                        </a:cubicBezTo>
                        <a:cubicBezTo>
                          <a:pt x="8" y="248"/>
                          <a:pt x="8" y="249"/>
                          <a:pt x="8" y="249"/>
                        </a:cubicBezTo>
                        <a:cubicBezTo>
                          <a:pt x="8" y="249"/>
                          <a:pt x="7" y="249"/>
                          <a:pt x="8" y="249"/>
                        </a:cubicBezTo>
                        <a:cubicBezTo>
                          <a:pt x="8" y="250"/>
                          <a:pt x="8" y="250"/>
                          <a:pt x="8" y="250"/>
                        </a:cubicBezTo>
                        <a:cubicBezTo>
                          <a:pt x="8" y="250"/>
                          <a:pt x="8" y="250"/>
                          <a:pt x="8" y="250"/>
                        </a:cubicBezTo>
                        <a:cubicBezTo>
                          <a:pt x="8" y="250"/>
                          <a:pt x="9" y="251"/>
                          <a:pt x="9" y="250"/>
                        </a:cubicBezTo>
                        <a:cubicBezTo>
                          <a:pt x="9" y="250"/>
                          <a:pt x="9" y="250"/>
                          <a:pt x="9" y="250"/>
                        </a:cubicBezTo>
                        <a:cubicBezTo>
                          <a:pt x="9" y="250"/>
                          <a:pt x="9" y="251"/>
                          <a:pt x="9" y="251"/>
                        </a:cubicBezTo>
                        <a:cubicBezTo>
                          <a:pt x="9" y="251"/>
                          <a:pt x="10" y="251"/>
                          <a:pt x="10" y="252"/>
                        </a:cubicBezTo>
                        <a:cubicBezTo>
                          <a:pt x="9" y="252"/>
                          <a:pt x="9" y="252"/>
                          <a:pt x="9" y="251"/>
                        </a:cubicBezTo>
                        <a:cubicBezTo>
                          <a:pt x="9" y="251"/>
                          <a:pt x="8" y="251"/>
                          <a:pt x="8" y="251"/>
                        </a:cubicBezTo>
                        <a:cubicBezTo>
                          <a:pt x="8" y="251"/>
                          <a:pt x="8" y="252"/>
                          <a:pt x="7" y="251"/>
                        </a:cubicBezTo>
                        <a:cubicBezTo>
                          <a:pt x="7" y="251"/>
                          <a:pt x="8" y="251"/>
                          <a:pt x="7" y="251"/>
                        </a:cubicBezTo>
                        <a:cubicBezTo>
                          <a:pt x="7" y="250"/>
                          <a:pt x="6" y="251"/>
                          <a:pt x="6" y="251"/>
                        </a:cubicBezTo>
                        <a:cubicBezTo>
                          <a:pt x="6" y="251"/>
                          <a:pt x="7" y="251"/>
                          <a:pt x="7" y="251"/>
                        </a:cubicBezTo>
                        <a:cubicBezTo>
                          <a:pt x="7" y="251"/>
                          <a:pt x="6" y="251"/>
                          <a:pt x="6" y="251"/>
                        </a:cubicBezTo>
                        <a:cubicBezTo>
                          <a:pt x="6" y="251"/>
                          <a:pt x="6" y="251"/>
                          <a:pt x="6" y="251"/>
                        </a:cubicBezTo>
                        <a:cubicBezTo>
                          <a:pt x="5" y="251"/>
                          <a:pt x="5" y="251"/>
                          <a:pt x="5" y="251"/>
                        </a:cubicBezTo>
                        <a:cubicBezTo>
                          <a:pt x="5" y="251"/>
                          <a:pt x="5" y="251"/>
                          <a:pt x="5" y="251"/>
                        </a:cubicBezTo>
                        <a:cubicBezTo>
                          <a:pt x="5" y="251"/>
                          <a:pt x="5" y="251"/>
                          <a:pt x="5" y="251"/>
                        </a:cubicBezTo>
                        <a:cubicBezTo>
                          <a:pt x="5" y="251"/>
                          <a:pt x="4" y="251"/>
                          <a:pt x="4" y="251"/>
                        </a:cubicBezTo>
                        <a:cubicBezTo>
                          <a:pt x="4" y="252"/>
                          <a:pt x="4" y="252"/>
                          <a:pt x="5" y="252"/>
                        </a:cubicBezTo>
                        <a:cubicBezTo>
                          <a:pt x="5" y="252"/>
                          <a:pt x="5" y="252"/>
                          <a:pt x="5" y="252"/>
                        </a:cubicBezTo>
                        <a:cubicBezTo>
                          <a:pt x="5" y="252"/>
                          <a:pt x="6" y="253"/>
                          <a:pt x="6" y="253"/>
                        </a:cubicBezTo>
                        <a:cubicBezTo>
                          <a:pt x="5" y="253"/>
                          <a:pt x="5" y="252"/>
                          <a:pt x="5" y="253"/>
                        </a:cubicBezTo>
                        <a:cubicBezTo>
                          <a:pt x="5" y="253"/>
                          <a:pt x="5" y="253"/>
                          <a:pt x="5" y="253"/>
                        </a:cubicBezTo>
                        <a:cubicBezTo>
                          <a:pt x="5" y="253"/>
                          <a:pt x="4" y="253"/>
                          <a:pt x="4" y="253"/>
                        </a:cubicBezTo>
                        <a:cubicBezTo>
                          <a:pt x="4" y="253"/>
                          <a:pt x="4" y="253"/>
                          <a:pt x="5" y="253"/>
                        </a:cubicBezTo>
                        <a:cubicBezTo>
                          <a:pt x="5" y="253"/>
                          <a:pt x="5" y="253"/>
                          <a:pt x="5" y="253"/>
                        </a:cubicBezTo>
                        <a:cubicBezTo>
                          <a:pt x="5" y="253"/>
                          <a:pt x="5" y="253"/>
                          <a:pt x="5" y="253"/>
                        </a:cubicBezTo>
                        <a:cubicBezTo>
                          <a:pt x="6" y="253"/>
                          <a:pt x="6" y="253"/>
                          <a:pt x="6" y="253"/>
                        </a:cubicBezTo>
                        <a:cubicBezTo>
                          <a:pt x="6" y="253"/>
                          <a:pt x="6" y="253"/>
                          <a:pt x="6" y="253"/>
                        </a:cubicBezTo>
                        <a:cubicBezTo>
                          <a:pt x="7" y="253"/>
                          <a:pt x="7" y="252"/>
                          <a:pt x="7" y="252"/>
                        </a:cubicBezTo>
                        <a:cubicBezTo>
                          <a:pt x="7" y="252"/>
                          <a:pt x="7" y="252"/>
                          <a:pt x="7" y="252"/>
                        </a:cubicBezTo>
                        <a:cubicBezTo>
                          <a:pt x="7" y="252"/>
                          <a:pt x="7" y="252"/>
                          <a:pt x="7" y="253"/>
                        </a:cubicBezTo>
                        <a:cubicBezTo>
                          <a:pt x="7" y="253"/>
                          <a:pt x="8" y="253"/>
                          <a:pt x="8" y="253"/>
                        </a:cubicBezTo>
                        <a:cubicBezTo>
                          <a:pt x="8" y="253"/>
                          <a:pt x="7" y="253"/>
                          <a:pt x="7" y="253"/>
                        </a:cubicBezTo>
                        <a:cubicBezTo>
                          <a:pt x="7" y="253"/>
                          <a:pt x="7" y="253"/>
                          <a:pt x="7" y="253"/>
                        </a:cubicBezTo>
                        <a:cubicBezTo>
                          <a:pt x="7" y="253"/>
                          <a:pt x="7" y="253"/>
                          <a:pt x="7" y="253"/>
                        </a:cubicBezTo>
                        <a:cubicBezTo>
                          <a:pt x="7" y="254"/>
                          <a:pt x="7" y="254"/>
                          <a:pt x="7" y="254"/>
                        </a:cubicBezTo>
                        <a:cubicBezTo>
                          <a:pt x="7" y="255"/>
                          <a:pt x="8" y="255"/>
                          <a:pt x="7" y="255"/>
                        </a:cubicBezTo>
                        <a:cubicBezTo>
                          <a:pt x="7" y="255"/>
                          <a:pt x="7" y="255"/>
                          <a:pt x="7" y="255"/>
                        </a:cubicBezTo>
                        <a:cubicBezTo>
                          <a:pt x="7" y="254"/>
                          <a:pt x="6" y="254"/>
                          <a:pt x="6" y="254"/>
                        </a:cubicBezTo>
                        <a:cubicBezTo>
                          <a:pt x="6" y="254"/>
                          <a:pt x="6" y="254"/>
                          <a:pt x="6" y="254"/>
                        </a:cubicBezTo>
                        <a:cubicBezTo>
                          <a:pt x="6" y="254"/>
                          <a:pt x="5" y="254"/>
                          <a:pt x="6" y="255"/>
                        </a:cubicBezTo>
                        <a:cubicBezTo>
                          <a:pt x="6" y="255"/>
                          <a:pt x="6" y="255"/>
                          <a:pt x="6" y="255"/>
                        </a:cubicBezTo>
                        <a:cubicBezTo>
                          <a:pt x="6" y="255"/>
                          <a:pt x="5" y="255"/>
                          <a:pt x="5" y="255"/>
                        </a:cubicBezTo>
                        <a:cubicBezTo>
                          <a:pt x="5" y="255"/>
                          <a:pt x="5" y="254"/>
                          <a:pt x="5" y="255"/>
                        </a:cubicBezTo>
                        <a:cubicBezTo>
                          <a:pt x="4" y="255"/>
                          <a:pt x="4" y="255"/>
                          <a:pt x="4" y="255"/>
                        </a:cubicBezTo>
                        <a:cubicBezTo>
                          <a:pt x="4" y="255"/>
                          <a:pt x="4" y="255"/>
                          <a:pt x="4" y="255"/>
                        </a:cubicBezTo>
                        <a:cubicBezTo>
                          <a:pt x="4" y="255"/>
                          <a:pt x="5" y="256"/>
                          <a:pt x="5" y="256"/>
                        </a:cubicBezTo>
                        <a:cubicBezTo>
                          <a:pt x="4" y="256"/>
                          <a:pt x="4" y="256"/>
                          <a:pt x="4" y="256"/>
                        </a:cubicBezTo>
                        <a:cubicBezTo>
                          <a:pt x="3" y="256"/>
                          <a:pt x="3" y="256"/>
                          <a:pt x="3" y="256"/>
                        </a:cubicBezTo>
                        <a:cubicBezTo>
                          <a:pt x="3" y="256"/>
                          <a:pt x="2" y="256"/>
                          <a:pt x="2" y="257"/>
                        </a:cubicBezTo>
                        <a:cubicBezTo>
                          <a:pt x="2" y="257"/>
                          <a:pt x="2" y="257"/>
                          <a:pt x="2" y="257"/>
                        </a:cubicBezTo>
                        <a:cubicBezTo>
                          <a:pt x="2" y="257"/>
                          <a:pt x="2" y="257"/>
                          <a:pt x="2" y="257"/>
                        </a:cubicBezTo>
                        <a:cubicBezTo>
                          <a:pt x="2" y="257"/>
                          <a:pt x="2" y="257"/>
                          <a:pt x="2" y="257"/>
                        </a:cubicBezTo>
                        <a:cubicBezTo>
                          <a:pt x="2" y="257"/>
                          <a:pt x="1" y="257"/>
                          <a:pt x="1" y="257"/>
                        </a:cubicBezTo>
                        <a:cubicBezTo>
                          <a:pt x="1" y="258"/>
                          <a:pt x="1" y="258"/>
                          <a:pt x="1" y="258"/>
                        </a:cubicBezTo>
                        <a:cubicBezTo>
                          <a:pt x="1" y="258"/>
                          <a:pt x="1" y="258"/>
                          <a:pt x="0" y="258"/>
                        </a:cubicBezTo>
                        <a:cubicBezTo>
                          <a:pt x="0" y="258"/>
                          <a:pt x="0" y="259"/>
                          <a:pt x="0" y="259"/>
                        </a:cubicBezTo>
                        <a:cubicBezTo>
                          <a:pt x="0" y="259"/>
                          <a:pt x="0" y="259"/>
                          <a:pt x="0" y="259"/>
                        </a:cubicBezTo>
                        <a:cubicBezTo>
                          <a:pt x="0" y="259"/>
                          <a:pt x="0" y="260"/>
                          <a:pt x="0" y="260"/>
                        </a:cubicBezTo>
                        <a:cubicBezTo>
                          <a:pt x="0" y="260"/>
                          <a:pt x="0" y="260"/>
                          <a:pt x="0" y="260"/>
                        </a:cubicBezTo>
                        <a:cubicBezTo>
                          <a:pt x="0" y="260"/>
                          <a:pt x="0" y="260"/>
                          <a:pt x="0" y="260"/>
                        </a:cubicBezTo>
                        <a:cubicBezTo>
                          <a:pt x="0" y="261"/>
                          <a:pt x="0" y="261"/>
                          <a:pt x="0" y="261"/>
                        </a:cubicBezTo>
                        <a:cubicBezTo>
                          <a:pt x="0" y="261"/>
                          <a:pt x="1" y="261"/>
                          <a:pt x="1" y="261"/>
                        </a:cubicBezTo>
                        <a:cubicBezTo>
                          <a:pt x="1" y="261"/>
                          <a:pt x="1" y="262"/>
                          <a:pt x="1" y="262"/>
                        </a:cubicBezTo>
                        <a:cubicBezTo>
                          <a:pt x="1" y="262"/>
                          <a:pt x="2" y="262"/>
                          <a:pt x="2" y="262"/>
                        </a:cubicBezTo>
                        <a:cubicBezTo>
                          <a:pt x="2" y="262"/>
                          <a:pt x="2" y="262"/>
                          <a:pt x="3" y="261"/>
                        </a:cubicBezTo>
                        <a:cubicBezTo>
                          <a:pt x="3" y="261"/>
                          <a:pt x="3" y="261"/>
                          <a:pt x="3" y="261"/>
                        </a:cubicBezTo>
                        <a:cubicBezTo>
                          <a:pt x="3" y="261"/>
                          <a:pt x="2" y="261"/>
                          <a:pt x="2" y="261"/>
                        </a:cubicBezTo>
                        <a:cubicBezTo>
                          <a:pt x="2" y="260"/>
                          <a:pt x="3" y="260"/>
                          <a:pt x="2" y="260"/>
                        </a:cubicBezTo>
                        <a:cubicBezTo>
                          <a:pt x="2" y="260"/>
                          <a:pt x="2" y="260"/>
                          <a:pt x="2" y="260"/>
                        </a:cubicBezTo>
                        <a:cubicBezTo>
                          <a:pt x="2" y="260"/>
                          <a:pt x="2" y="260"/>
                          <a:pt x="2" y="260"/>
                        </a:cubicBezTo>
                        <a:cubicBezTo>
                          <a:pt x="3" y="259"/>
                          <a:pt x="3" y="259"/>
                          <a:pt x="3" y="260"/>
                        </a:cubicBezTo>
                        <a:cubicBezTo>
                          <a:pt x="3" y="260"/>
                          <a:pt x="4" y="260"/>
                          <a:pt x="4" y="260"/>
                        </a:cubicBezTo>
                        <a:cubicBezTo>
                          <a:pt x="4" y="260"/>
                          <a:pt x="4" y="259"/>
                          <a:pt x="4" y="259"/>
                        </a:cubicBezTo>
                        <a:cubicBezTo>
                          <a:pt x="4" y="259"/>
                          <a:pt x="3" y="259"/>
                          <a:pt x="2" y="259"/>
                        </a:cubicBezTo>
                        <a:cubicBezTo>
                          <a:pt x="2" y="259"/>
                          <a:pt x="3" y="259"/>
                          <a:pt x="3" y="259"/>
                        </a:cubicBezTo>
                        <a:cubicBezTo>
                          <a:pt x="3" y="259"/>
                          <a:pt x="3" y="259"/>
                          <a:pt x="4" y="258"/>
                        </a:cubicBezTo>
                        <a:cubicBezTo>
                          <a:pt x="4" y="258"/>
                          <a:pt x="4" y="258"/>
                          <a:pt x="5" y="257"/>
                        </a:cubicBezTo>
                        <a:cubicBezTo>
                          <a:pt x="5" y="257"/>
                          <a:pt x="5" y="257"/>
                          <a:pt x="5" y="257"/>
                        </a:cubicBezTo>
                        <a:cubicBezTo>
                          <a:pt x="5" y="257"/>
                          <a:pt x="6" y="257"/>
                          <a:pt x="5" y="258"/>
                        </a:cubicBezTo>
                        <a:cubicBezTo>
                          <a:pt x="5" y="258"/>
                          <a:pt x="4" y="258"/>
                          <a:pt x="5" y="259"/>
                        </a:cubicBezTo>
                        <a:cubicBezTo>
                          <a:pt x="5" y="259"/>
                          <a:pt x="5" y="260"/>
                          <a:pt x="6" y="260"/>
                        </a:cubicBezTo>
                        <a:cubicBezTo>
                          <a:pt x="6" y="260"/>
                          <a:pt x="7" y="260"/>
                          <a:pt x="7" y="260"/>
                        </a:cubicBezTo>
                        <a:cubicBezTo>
                          <a:pt x="7" y="260"/>
                          <a:pt x="7" y="261"/>
                          <a:pt x="7" y="261"/>
                        </a:cubicBezTo>
                        <a:cubicBezTo>
                          <a:pt x="8" y="261"/>
                          <a:pt x="9" y="261"/>
                          <a:pt x="9" y="261"/>
                        </a:cubicBezTo>
                        <a:cubicBezTo>
                          <a:pt x="10" y="261"/>
                          <a:pt x="10" y="261"/>
                          <a:pt x="10" y="261"/>
                        </a:cubicBezTo>
                        <a:cubicBezTo>
                          <a:pt x="10" y="261"/>
                          <a:pt x="10" y="261"/>
                          <a:pt x="10" y="261"/>
                        </a:cubicBezTo>
                        <a:cubicBezTo>
                          <a:pt x="9" y="261"/>
                          <a:pt x="9" y="261"/>
                          <a:pt x="9" y="261"/>
                        </a:cubicBezTo>
                        <a:cubicBezTo>
                          <a:pt x="9" y="260"/>
                          <a:pt x="9" y="261"/>
                          <a:pt x="8" y="260"/>
                        </a:cubicBezTo>
                        <a:cubicBezTo>
                          <a:pt x="8" y="260"/>
                          <a:pt x="8" y="260"/>
                          <a:pt x="8" y="260"/>
                        </a:cubicBezTo>
                        <a:cubicBezTo>
                          <a:pt x="8" y="260"/>
                          <a:pt x="8" y="260"/>
                          <a:pt x="9" y="260"/>
                        </a:cubicBezTo>
                        <a:cubicBezTo>
                          <a:pt x="9" y="260"/>
                          <a:pt x="9" y="260"/>
                          <a:pt x="9" y="260"/>
                        </a:cubicBezTo>
                        <a:cubicBezTo>
                          <a:pt x="9" y="260"/>
                          <a:pt x="9" y="260"/>
                          <a:pt x="9" y="260"/>
                        </a:cubicBezTo>
                        <a:cubicBezTo>
                          <a:pt x="9" y="260"/>
                          <a:pt x="10" y="259"/>
                          <a:pt x="10" y="260"/>
                        </a:cubicBezTo>
                        <a:cubicBezTo>
                          <a:pt x="10" y="260"/>
                          <a:pt x="10" y="261"/>
                          <a:pt x="10" y="260"/>
                        </a:cubicBezTo>
                        <a:cubicBezTo>
                          <a:pt x="11" y="260"/>
                          <a:pt x="11" y="260"/>
                          <a:pt x="11" y="261"/>
                        </a:cubicBezTo>
                        <a:cubicBezTo>
                          <a:pt x="11" y="261"/>
                          <a:pt x="11" y="261"/>
                          <a:pt x="12" y="261"/>
                        </a:cubicBezTo>
                        <a:cubicBezTo>
                          <a:pt x="12" y="261"/>
                          <a:pt x="12" y="262"/>
                          <a:pt x="12" y="262"/>
                        </a:cubicBezTo>
                        <a:cubicBezTo>
                          <a:pt x="13" y="262"/>
                          <a:pt x="13" y="262"/>
                          <a:pt x="13" y="262"/>
                        </a:cubicBezTo>
                        <a:cubicBezTo>
                          <a:pt x="13" y="262"/>
                          <a:pt x="12" y="262"/>
                          <a:pt x="12" y="262"/>
                        </a:cubicBezTo>
                        <a:cubicBezTo>
                          <a:pt x="12" y="262"/>
                          <a:pt x="12" y="263"/>
                          <a:pt x="12" y="263"/>
                        </a:cubicBezTo>
                        <a:cubicBezTo>
                          <a:pt x="12" y="263"/>
                          <a:pt x="13" y="263"/>
                          <a:pt x="13" y="263"/>
                        </a:cubicBezTo>
                        <a:cubicBezTo>
                          <a:pt x="13" y="264"/>
                          <a:pt x="12" y="264"/>
                          <a:pt x="12" y="264"/>
                        </a:cubicBezTo>
                        <a:cubicBezTo>
                          <a:pt x="12" y="264"/>
                          <a:pt x="12" y="264"/>
                          <a:pt x="12" y="264"/>
                        </a:cubicBezTo>
                        <a:cubicBezTo>
                          <a:pt x="12" y="264"/>
                          <a:pt x="12" y="264"/>
                          <a:pt x="11" y="265"/>
                        </a:cubicBezTo>
                        <a:cubicBezTo>
                          <a:pt x="11" y="265"/>
                          <a:pt x="11" y="265"/>
                          <a:pt x="11" y="265"/>
                        </a:cubicBezTo>
                        <a:cubicBezTo>
                          <a:pt x="11" y="264"/>
                          <a:pt x="10" y="264"/>
                          <a:pt x="11" y="265"/>
                        </a:cubicBezTo>
                        <a:cubicBezTo>
                          <a:pt x="11" y="265"/>
                          <a:pt x="11" y="265"/>
                          <a:pt x="11" y="265"/>
                        </a:cubicBezTo>
                        <a:cubicBezTo>
                          <a:pt x="10" y="265"/>
                          <a:pt x="10" y="265"/>
                          <a:pt x="10" y="265"/>
                        </a:cubicBezTo>
                        <a:cubicBezTo>
                          <a:pt x="10" y="265"/>
                          <a:pt x="9" y="265"/>
                          <a:pt x="9" y="265"/>
                        </a:cubicBezTo>
                        <a:cubicBezTo>
                          <a:pt x="9" y="266"/>
                          <a:pt x="9" y="266"/>
                          <a:pt x="9" y="266"/>
                        </a:cubicBezTo>
                        <a:cubicBezTo>
                          <a:pt x="9" y="266"/>
                          <a:pt x="9" y="266"/>
                          <a:pt x="9" y="266"/>
                        </a:cubicBezTo>
                        <a:cubicBezTo>
                          <a:pt x="9" y="266"/>
                          <a:pt x="9" y="266"/>
                          <a:pt x="9" y="266"/>
                        </a:cubicBezTo>
                        <a:cubicBezTo>
                          <a:pt x="9" y="267"/>
                          <a:pt x="9" y="267"/>
                          <a:pt x="9" y="267"/>
                        </a:cubicBezTo>
                        <a:cubicBezTo>
                          <a:pt x="9" y="267"/>
                          <a:pt x="9" y="267"/>
                          <a:pt x="9" y="267"/>
                        </a:cubicBezTo>
                        <a:cubicBezTo>
                          <a:pt x="9" y="267"/>
                          <a:pt x="9" y="267"/>
                          <a:pt x="9" y="267"/>
                        </a:cubicBezTo>
                        <a:cubicBezTo>
                          <a:pt x="10" y="267"/>
                          <a:pt x="10" y="267"/>
                          <a:pt x="10" y="267"/>
                        </a:cubicBezTo>
                        <a:cubicBezTo>
                          <a:pt x="10" y="267"/>
                          <a:pt x="10" y="267"/>
                          <a:pt x="10" y="267"/>
                        </a:cubicBezTo>
                        <a:cubicBezTo>
                          <a:pt x="10" y="267"/>
                          <a:pt x="10" y="267"/>
                          <a:pt x="10" y="268"/>
                        </a:cubicBezTo>
                        <a:cubicBezTo>
                          <a:pt x="11" y="268"/>
                          <a:pt x="11" y="268"/>
                          <a:pt x="11" y="268"/>
                        </a:cubicBezTo>
                        <a:cubicBezTo>
                          <a:pt x="11" y="268"/>
                          <a:pt x="11" y="268"/>
                          <a:pt x="11" y="268"/>
                        </a:cubicBezTo>
                        <a:cubicBezTo>
                          <a:pt x="11" y="268"/>
                          <a:pt x="11" y="267"/>
                          <a:pt x="11" y="267"/>
                        </a:cubicBezTo>
                        <a:cubicBezTo>
                          <a:pt x="12" y="267"/>
                          <a:pt x="12" y="268"/>
                          <a:pt x="12" y="268"/>
                        </a:cubicBezTo>
                        <a:cubicBezTo>
                          <a:pt x="12" y="268"/>
                          <a:pt x="12" y="268"/>
                          <a:pt x="12" y="268"/>
                        </a:cubicBezTo>
                        <a:cubicBezTo>
                          <a:pt x="12" y="268"/>
                          <a:pt x="13" y="267"/>
                          <a:pt x="13" y="267"/>
                        </a:cubicBezTo>
                        <a:cubicBezTo>
                          <a:pt x="13" y="267"/>
                          <a:pt x="13" y="267"/>
                          <a:pt x="13" y="268"/>
                        </a:cubicBezTo>
                        <a:cubicBezTo>
                          <a:pt x="13" y="268"/>
                          <a:pt x="12" y="268"/>
                          <a:pt x="13" y="268"/>
                        </a:cubicBezTo>
                        <a:cubicBezTo>
                          <a:pt x="13" y="268"/>
                          <a:pt x="13" y="268"/>
                          <a:pt x="13" y="268"/>
                        </a:cubicBezTo>
                        <a:cubicBezTo>
                          <a:pt x="14" y="268"/>
                          <a:pt x="14" y="268"/>
                          <a:pt x="14" y="268"/>
                        </a:cubicBezTo>
                        <a:cubicBezTo>
                          <a:pt x="14" y="268"/>
                          <a:pt x="14" y="268"/>
                          <a:pt x="14" y="268"/>
                        </a:cubicBezTo>
                        <a:cubicBezTo>
                          <a:pt x="13" y="268"/>
                          <a:pt x="13" y="269"/>
                          <a:pt x="13" y="269"/>
                        </a:cubicBezTo>
                        <a:cubicBezTo>
                          <a:pt x="13" y="269"/>
                          <a:pt x="12" y="268"/>
                          <a:pt x="12" y="268"/>
                        </a:cubicBezTo>
                        <a:cubicBezTo>
                          <a:pt x="12" y="268"/>
                          <a:pt x="12" y="268"/>
                          <a:pt x="11" y="268"/>
                        </a:cubicBezTo>
                        <a:cubicBezTo>
                          <a:pt x="11" y="268"/>
                          <a:pt x="11" y="268"/>
                          <a:pt x="11" y="268"/>
                        </a:cubicBezTo>
                        <a:cubicBezTo>
                          <a:pt x="11" y="268"/>
                          <a:pt x="11" y="268"/>
                          <a:pt x="10" y="268"/>
                        </a:cubicBezTo>
                        <a:cubicBezTo>
                          <a:pt x="10" y="268"/>
                          <a:pt x="10" y="268"/>
                          <a:pt x="10" y="268"/>
                        </a:cubicBezTo>
                        <a:cubicBezTo>
                          <a:pt x="9" y="267"/>
                          <a:pt x="9" y="267"/>
                          <a:pt x="9" y="268"/>
                        </a:cubicBezTo>
                        <a:cubicBezTo>
                          <a:pt x="8" y="268"/>
                          <a:pt x="8" y="268"/>
                          <a:pt x="8" y="268"/>
                        </a:cubicBezTo>
                        <a:cubicBezTo>
                          <a:pt x="8" y="268"/>
                          <a:pt x="7" y="269"/>
                          <a:pt x="7" y="269"/>
                        </a:cubicBezTo>
                        <a:cubicBezTo>
                          <a:pt x="7" y="269"/>
                          <a:pt x="7" y="269"/>
                          <a:pt x="8" y="269"/>
                        </a:cubicBezTo>
                        <a:cubicBezTo>
                          <a:pt x="8" y="269"/>
                          <a:pt x="8" y="270"/>
                          <a:pt x="8" y="270"/>
                        </a:cubicBezTo>
                        <a:cubicBezTo>
                          <a:pt x="9" y="269"/>
                          <a:pt x="9" y="269"/>
                          <a:pt x="9" y="270"/>
                        </a:cubicBezTo>
                        <a:cubicBezTo>
                          <a:pt x="9" y="270"/>
                          <a:pt x="9" y="271"/>
                          <a:pt x="9" y="271"/>
                        </a:cubicBezTo>
                        <a:cubicBezTo>
                          <a:pt x="9" y="271"/>
                          <a:pt x="9" y="271"/>
                          <a:pt x="10" y="271"/>
                        </a:cubicBezTo>
                        <a:cubicBezTo>
                          <a:pt x="10" y="271"/>
                          <a:pt x="10" y="271"/>
                          <a:pt x="10" y="271"/>
                        </a:cubicBezTo>
                        <a:cubicBezTo>
                          <a:pt x="11" y="272"/>
                          <a:pt x="11" y="272"/>
                          <a:pt x="11" y="272"/>
                        </a:cubicBezTo>
                        <a:cubicBezTo>
                          <a:pt x="12" y="271"/>
                          <a:pt x="12" y="271"/>
                          <a:pt x="12" y="271"/>
                        </a:cubicBezTo>
                        <a:cubicBezTo>
                          <a:pt x="13" y="271"/>
                          <a:pt x="13" y="272"/>
                          <a:pt x="13" y="271"/>
                        </a:cubicBezTo>
                        <a:cubicBezTo>
                          <a:pt x="13" y="271"/>
                          <a:pt x="13" y="271"/>
                          <a:pt x="13" y="271"/>
                        </a:cubicBezTo>
                        <a:cubicBezTo>
                          <a:pt x="14" y="271"/>
                          <a:pt x="14" y="271"/>
                          <a:pt x="14" y="271"/>
                        </a:cubicBezTo>
                        <a:cubicBezTo>
                          <a:pt x="14" y="271"/>
                          <a:pt x="14" y="271"/>
                          <a:pt x="15" y="271"/>
                        </a:cubicBezTo>
                        <a:cubicBezTo>
                          <a:pt x="15" y="271"/>
                          <a:pt x="15" y="271"/>
                          <a:pt x="15" y="271"/>
                        </a:cubicBezTo>
                        <a:cubicBezTo>
                          <a:pt x="14" y="271"/>
                          <a:pt x="14" y="271"/>
                          <a:pt x="14" y="271"/>
                        </a:cubicBezTo>
                        <a:cubicBezTo>
                          <a:pt x="14" y="271"/>
                          <a:pt x="14" y="270"/>
                          <a:pt x="14" y="270"/>
                        </a:cubicBezTo>
                        <a:cubicBezTo>
                          <a:pt x="14" y="270"/>
                          <a:pt x="14" y="270"/>
                          <a:pt x="15" y="270"/>
                        </a:cubicBezTo>
                        <a:cubicBezTo>
                          <a:pt x="15" y="270"/>
                          <a:pt x="15" y="270"/>
                          <a:pt x="15" y="270"/>
                        </a:cubicBezTo>
                        <a:cubicBezTo>
                          <a:pt x="15" y="270"/>
                          <a:pt x="15" y="269"/>
                          <a:pt x="15" y="269"/>
                        </a:cubicBezTo>
                        <a:cubicBezTo>
                          <a:pt x="15" y="269"/>
                          <a:pt x="15" y="269"/>
                          <a:pt x="15" y="269"/>
                        </a:cubicBezTo>
                        <a:cubicBezTo>
                          <a:pt x="15" y="269"/>
                          <a:pt x="15" y="269"/>
                          <a:pt x="15" y="269"/>
                        </a:cubicBezTo>
                        <a:cubicBezTo>
                          <a:pt x="15" y="269"/>
                          <a:pt x="15" y="269"/>
                          <a:pt x="15" y="268"/>
                        </a:cubicBezTo>
                        <a:cubicBezTo>
                          <a:pt x="15" y="268"/>
                          <a:pt x="15" y="268"/>
                          <a:pt x="15" y="268"/>
                        </a:cubicBezTo>
                        <a:cubicBezTo>
                          <a:pt x="15" y="268"/>
                          <a:pt x="15" y="268"/>
                          <a:pt x="15" y="268"/>
                        </a:cubicBezTo>
                        <a:cubicBezTo>
                          <a:pt x="15" y="267"/>
                          <a:pt x="15" y="267"/>
                          <a:pt x="15" y="267"/>
                        </a:cubicBezTo>
                        <a:cubicBezTo>
                          <a:pt x="15" y="267"/>
                          <a:pt x="16" y="267"/>
                          <a:pt x="16" y="267"/>
                        </a:cubicBezTo>
                        <a:cubicBezTo>
                          <a:pt x="16" y="267"/>
                          <a:pt x="16" y="267"/>
                          <a:pt x="16" y="267"/>
                        </a:cubicBezTo>
                        <a:cubicBezTo>
                          <a:pt x="17" y="267"/>
                          <a:pt x="16" y="267"/>
                          <a:pt x="16" y="267"/>
                        </a:cubicBezTo>
                        <a:cubicBezTo>
                          <a:pt x="16" y="268"/>
                          <a:pt x="17" y="268"/>
                          <a:pt x="17" y="268"/>
                        </a:cubicBezTo>
                        <a:cubicBezTo>
                          <a:pt x="17" y="268"/>
                          <a:pt x="16" y="268"/>
                          <a:pt x="16" y="268"/>
                        </a:cubicBezTo>
                        <a:cubicBezTo>
                          <a:pt x="16" y="268"/>
                          <a:pt x="16" y="268"/>
                          <a:pt x="16" y="268"/>
                        </a:cubicBezTo>
                        <a:cubicBezTo>
                          <a:pt x="16" y="268"/>
                          <a:pt x="17" y="268"/>
                          <a:pt x="17" y="268"/>
                        </a:cubicBezTo>
                        <a:cubicBezTo>
                          <a:pt x="17" y="269"/>
                          <a:pt x="16" y="268"/>
                          <a:pt x="16" y="269"/>
                        </a:cubicBezTo>
                        <a:cubicBezTo>
                          <a:pt x="16" y="269"/>
                          <a:pt x="15" y="269"/>
                          <a:pt x="15" y="269"/>
                        </a:cubicBezTo>
                        <a:cubicBezTo>
                          <a:pt x="16" y="269"/>
                          <a:pt x="16" y="269"/>
                          <a:pt x="16" y="270"/>
                        </a:cubicBezTo>
                        <a:cubicBezTo>
                          <a:pt x="16" y="270"/>
                          <a:pt x="16" y="270"/>
                          <a:pt x="16" y="270"/>
                        </a:cubicBezTo>
                        <a:cubicBezTo>
                          <a:pt x="16" y="270"/>
                          <a:pt x="16" y="269"/>
                          <a:pt x="16" y="269"/>
                        </a:cubicBezTo>
                        <a:cubicBezTo>
                          <a:pt x="17" y="269"/>
                          <a:pt x="17" y="270"/>
                          <a:pt x="17" y="270"/>
                        </a:cubicBezTo>
                        <a:cubicBezTo>
                          <a:pt x="17" y="270"/>
                          <a:pt x="17" y="270"/>
                          <a:pt x="17" y="270"/>
                        </a:cubicBezTo>
                        <a:cubicBezTo>
                          <a:pt x="17" y="270"/>
                          <a:pt x="17" y="269"/>
                          <a:pt x="17" y="269"/>
                        </a:cubicBezTo>
                        <a:cubicBezTo>
                          <a:pt x="17" y="269"/>
                          <a:pt x="17" y="270"/>
                          <a:pt x="18" y="270"/>
                        </a:cubicBezTo>
                        <a:cubicBezTo>
                          <a:pt x="18" y="270"/>
                          <a:pt x="18" y="269"/>
                          <a:pt x="18" y="269"/>
                        </a:cubicBezTo>
                        <a:cubicBezTo>
                          <a:pt x="18" y="269"/>
                          <a:pt x="18" y="269"/>
                          <a:pt x="18" y="269"/>
                        </a:cubicBezTo>
                        <a:cubicBezTo>
                          <a:pt x="18" y="269"/>
                          <a:pt x="18" y="269"/>
                          <a:pt x="19" y="269"/>
                        </a:cubicBezTo>
                        <a:cubicBezTo>
                          <a:pt x="19" y="269"/>
                          <a:pt x="19" y="269"/>
                          <a:pt x="20" y="269"/>
                        </a:cubicBezTo>
                        <a:cubicBezTo>
                          <a:pt x="20" y="269"/>
                          <a:pt x="20" y="268"/>
                          <a:pt x="20" y="268"/>
                        </a:cubicBezTo>
                        <a:cubicBezTo>
                          <a:pt x="20" y="268"/>
                          <a:pt x="20" y="268"/>
                          <a:pt x="20" y="268"/>
                        </a:cubicBezTo>
                        <a:cubicBezTo>
                          <a:pt x="20" y="267"/>
                          <a:pt x="20" y="268"/>
                          <a:pt x="20" y="268"/>
                        </a:cubicBezTo>
                        <a:cubicBezTo>
                          <a:pt x="20" y="268"/>
                          <a:pt x="21" y="268"/>
                          <a:pt x="21" y="268"/>
                        </a:cubicBezTo>
                        <a:cubicBezTo>
                          <a:pt x="21" y="268"/>
                          <a:pt x="21" y="268"/>
                          <a:pt x="21" y="268"/>
                        </a:cubicBezTo>
                        <a:cubicBezTo>
                          <a:pt x="22" y="268"/>
                          <a:pt x="21" y="268"/>
                          <a:pt x="21" y="268"/>
                        </a:cubicBezTo>
                        <a:cubicBezTo>
                          <a:pt x="21" y="269"/>
                          <a:pt x="21" y="269"/>
                          <a:pt x="21" y="269"/>
                        </a:cubicBezTo>
                        <a:cubicBezTo>
                          <a:pt x="21" y="269"/>
                          <a:pt x="21" y="269"/>
                          <a:pt x="21" y="269"/>
                        </a:cubicBezTo>
                        <a:cubicBezTo>
                          <a:pt x="20" y="270"/>
                          <a:pt x="20" y="269"/>
                          <a:pt x="20" y="269"/>
                        </a:cubicBezTo>
                        <a:cubicBezTo>
                          <a:pt x="20" y="269"/>
                          <a:pt x="20" y="269"/>
                          <a:pt x="20" y="269"/>
                        </a:cubicBezTo>
                        <a:cubicBezTo>
                          <a:pt x="20" y="270"/>
                          <a:pt x="19" y="270"/>
                          <a:pt x="19" y="270"/>
                        </a:cubicBezTo>
                        <a:cubicBezTo>
                          <a:pt x="19" y="270"/>
                          <a:pt x="19" y="270"/>
                          <a:pt x="19" y="270"/>
                        </a:cubicBezTo>
                        <a:cubicBezTo>
                          <a:pt x="19" y="270"/>
                          <a:pt x="18" y="270"/>
                          <a:pt x="18" y="270"/>
                        </a:cubicBezTo>
                        <a:cubicBezTo>
                          <a:pt x="18" y="270"/>
                          <a:pt x="18" y="270"/>
                          <a:pt x="18" y="270"/>
                        </a:cubicBezTo>
                        <a:cubicBezTo>
                          <a:pt x="17" y="270"/>
                          <a:pt x="17" y="271"/>
                          <a:pt x="17" y="271"/>
                        </a:cubicBezTo>
                        <a:cubicBezTo>
                          <a:pt x="18" y="271"/>
                          <a:pt x="17" y="272"/>
                          <a:pt x="18" y="271"/>
                        </a:cubicBezTo>
                        <a:cubicBezTo>
                          <a:pt x="18" y="271"/>
                          <a:pt x="18" y="271"/>
                          <a:pt x="18" y="271"/>
                        </a:cubicBezTo>
                        <a:cubicBezTo>
                          <a:pt x="19" y="271"/>
                          <a:pt x="19" y="271"/>
                          <a:pt x="19" y="271"/>
                        </a:cubicBezTo>
                        <a:cubicBezTo>
                          <a:pt x="19" y="271"/>
                          <a:pt x="19" y="271"/>
                          <a:pt x="19" y="271"/>
                        </a:cubicBezTo>
                        <a:cubicBezTo>
                          <a:pt x="20" y="272"/>
                          <a:pt x="20" y="272"/>
                          <a:pt x="20" y="272"/>
                        </a:cubicBezTo>
                        <a:cubicBezTo>
                          <a:pt x="20" y="272"/>
                          <a:pt x="21" y="272"/>
                          <a:pt x="21" y="272"/>
                        </a:cubicBezTo>
                        <a:cubicBezTo>
                          <a:pt x="21" y="273"/>
                          <a:pt x="21" y="272"/>
                          <a:pt x="20" y="272"/>
                        </a:cubicBezTo>
                        <a:cubicBezTo>
                          <a:pt x="20" y="272"/>
                          <a:pt x="20" y="273"/>
                          <a:pt x="20" y="273"/>
                        </a:cubicBezTo>
                        <a:cubicBezTo>
                          <a:pt x="19" y="272"/>
                          <a:pt x="19" y="272"/>
                          <a:pt x="19" y="272"/>
                        </a:cubicBezTo>
                        <a:cubicBezTo>
                          <a:pt x="19" y="272"/>
                          <a:pt x="19" y="272"/>
                          <a:pt x="19" y="272"/>
                        </a:cubicBezTo>
                        <a:cubicBezTo>
                          <a:pt x="19" y="272"/>
                          <a:pt x="18" y="272"/>
                          <a:pt x="18" y="272"/>
                        </a:cubicBezTo>
                        <a:cubicBezTo>
                          <a:pt x="18" y="272"/>
                          <a:pt x="18" y="272"/>
                          <a:pt x="18" y="272"/>
                        </a:cubicBezTo>
                        <a:cubicBezTo>
                          <a:pt x="17" y="272"/>
                          <a:pt x="17" y="272"/>
                          <a:pt x="17" y="272"/>
                        </a:cubicBezTo>
                        <a:cubicBezTo>
                          <a:pt x="17" y="272"/>
                          <a:pt x="16" y="271"/>
                          <a:pt x="16" y="271"/>
                        </a:cubicBezTo>
                        <a:cubicBezTo>
                          <a:pt x="16" y="272"/>
                          <a:pt x="16" y="272"/>
                          <a:pt x="16" y="272"/>
                        </a:cubicBezTo>
                        <a:cubicBezTo>
                          <a:pt x="17" y="272"/>
                          <a:pt x="17" y="273"/>
                          <a:pt x="17" y="273"/>
                        </a:cubicBezTo>
                        <a:cubicBezTo>
                          <a:pt x="18" y="273"/>
                          <a:pt x="18" y="273"/>
                          <a:pt x="18" y="273"/>
                        </a:cubicBezTo>
                        <a:cubicBezTo>
                          <a:pt x="18" y="273"/>
                          <a:pt x="18" y="274"/>
                          <a:pt x="18" y="274"/>
                        </a:cubicBezTo>
                        <a:cubicBezTo>
                          <a:pt x="19" y="273"/>
                          <a:pt x="19" y="273"/>
                          <a:pt x="19" y="273"/>
                        </a:cubicBezTo>
                        <a:cubicBezTo>
                          <a:pt x="19" y="273"/>
                          <a:pt x="19" y="273"/>
                          <a:pt x="19" y="273"/>
                        </a:cubicBezTo>
                        <a:cubicBezTo>
                          <a:pt x="19" y="273"/>
                          <a:pt x="19" y="274"/>
                          <a:pt x="19" y="274"/>
                        </a:cubicBezTo>
                        <a:cubicBezTo>
                          <a:pt x="19" y="274"/>
                          <a:pt x="19" y="274"/>
                          <a:pt x="19" y="274"/>
                        </a:cubicBezTo>
                        <a:cubicBezTo>
                          <a:pt x="19" y="274"/>
                          <a:pt x="20" y="274"/>
                          <a:pt x="20" y="274"/>
                        </a:cubicBezTo>
                        <a:cubicBezTo>
                          <a:pt x="20" y="275"/>
                          <a:pt x="20" y="275"/>
                          <a:pt x="20" y="275"/>
                        </a:cubicBezTo>
                        <a:cubicBezTo>
                          <a:pt x="19" y="275"/>
                          <a:pt x="19" y="275"/>
                          <a:pt x="19" y="275"/>
                        </a:cubicBezTo>
                        <a:cubicBezTo>
                          <a:pt x="19" y="275"/>
                          <a:pt x="18" y="275"/>
                          <a:pt x="19" y="275"/>
                        </a:cubicBezTo>
                        <a:cubicBezTo>
                          <a:pt x="19" y="275"/>
                          <a:pt x="19" y="275"/>
                          <a:pt x="19" y="275"/>
                        </a:cubicBezTo>
                        <a:cubicBezTo>
                          <a:pt x="19" y="275"/>
                          <a:pt x="19" y="276"/>
                          <a:pt x="18" y="275"/>
                        </a:cubicBezTo>
                        <a:cubicBezTo>
                          <a:pt x="18" y="275"/>
                          <a:pt x="18" y="275"/>
                          <a:pt x="18" y="274"/>
                        </a:cubicBezTo>
                        <a:cubicBezTo>
                          <a:pt x="18" y="274"/>
                          <a:pt x="17" y="274"/>
                          <a:pt x="17" y="274"/>
                        </a:cubicBezTo>
                        <a:cubicBezTo>
                          <a:pt x="17" y="274"/>
                          <a:pt x="18" y="275"/>
                          <a:pt x="17" y="275"/>
                        </a:cubicBezTo>
                        <a:cubicBezTo>
                          <a:pt x="17" y="275"/>
                          <a:pt x="17" y="276"/>
                          <a:pt x="16" y="275"/>
                        </a:cubicBezTo>
                        <a:cubicBezTo>
                          <a:pt x="16" y="275"/>
                          <a:pt x="17" y="275"/>
                          <a:pt x="16" y="275"/>
                        </a:cubicBezTo>
                        <a:cubicBezTo>
                          <a:pt x="16" y="275"/>
                          <a:pt x="16" y="275"/>
                          <a:pt x="16" y="275"/>
                        </a:cubicBezTo>
                        <a:cubicBezTo>
                          <a:pt x="16" y="274"/>
                          <a:pt x="16" y="273"/>
                          <a:pt x="16" y="273"/>
                        </a:cubicBezTo>
                        <a:cubicBezTo>
                          <a:pt x="16" y="273"/>
                          <a:pt x="16" y="274"/>
                          <a:pt x="16" y="274"/>
                        </a:cubicBezTo>
                        <a:cubicBezTo>
                          <a:pt x="15" y="274"/>
                          <a:pt x="15" y="273"/>
                          <a:pt x="15" y="273"/>
                        </a:cubicBezTo>
                        <a:cubicBezTo>
                          <a:pt x="15" y="273"/>
                          <a:pt x="15" y="273"/>
                          <a:pt x="15" y="273"/>
                        </a:cubicBezTo>
                        <a:cubicBezTo>
                          <a:pt x="15" y="273"/>
                          <a:pt x="15" y="273"/>
                          <a:pt x="15" y="273"/>
                        </a:cubicBezTo>
                        <a:cubicBezTo>
                          <a:pt x="14" y="273"/>
                          <a:pt x="14" y="273"/>
                          <a:pt x="14" y="273"/>
                        </a:cubicBezTo>
                        <a:cubicBezTo>
                          <a:pt x="14" y="273"/>
                          <a:pt x="14" y="273"/>
                          <a:pt x="14" y="273"/>
                        </a:cubicBezTo>
                        <a:cubicBezTo>
                          <a:pt x="13" y="273"/>
                          <a:pt x="13" y="273"/>
                          <a:pt x="13" y="272"/>
                        </a:cubicBezTo>
                        <a:cubicBezTo>
                          <a:pt x="13" y="272"/>
                          <a:pt x="13" y="272"/>
                          <a:pt x="12" y="272"/>
                        </a:cubicBezTo>
                        <a:cubicBezTo>
                          <a:pt x="12" y="272"/>
                          <a:pt x="12" y="272"/>
                          <a:pt x="11" y="272"/>
                        </a:cubicBezTo>
                        <a:cubicBezTo>
                          <a:pt x="11" y="272"/>
                          <a:pt x="11" y="272"/>
                          <a:pt x="10" y="272"/>
                        </a:cubicBezTo>
                        <a:cubicBezTo>
                          <a:pt x="10" y="272"/>
                          <a:pt x="10" y="272"/>
                          <a:pt x="10" y="272"/>
                        </a:cubicBezTo>
                        <a:cubicBezTo>
                          <a:pt x="9" y="272"/>
                          <a:pt x="9" y="271"/>
                          <a:pt x="9" y="271"/>
                        </a:cubicBezTo>
                        <a:cubicBezTo>
                          <a:pt x="8" y="271"/>
                          <a:pt x="8" y="270"/>
                          <a:pt x="8" y="270"/>
                        </a:cubicBezTo>
                        <a:cubicBezTo>
                          <a:pt x="8" y="270"/>
                          <a:pt x="8" y="270"/>
                          <a:pt x="7" y="270"/>
                        </a:cubicBezTo>
                        <a:cubicBezTo>
                          <a:pt x="7" y="270"/>
                          <a:pt x="7" y="270"/>
                          <a:pt x="7" y="271"/>
                        </a:cubicBezTo>
                        <a:cubicBezTo>
                          <a:pt x="7" y="271"/>
                          <a:pt x="7" y="271"/>
                          <a:pt x="8" y="271"/>
                        </a:cubicBezTo>
                        <a:cubicBezTo>
                          <a:pt x="8" y="272"/>
                          <a:pt x="8" y="272"/>
                          <a:pt x="8" y="272"/>
                        </a:cubicBezTo>
                        <a:cubicBezTo>
                          <a:pt x="8" y="272"/>
                          <a:pt x="8" y="272"/>
                          <a:pt x="8" y="273"/>
                        </a:cubicBezTo>
                        <a:cubicBezTo>
                          <a:pt x="8" y="273"/>
                          <a:pt x="8" y="273"/>
                          <a:pt x="8" y="273"/>
                        </a:cubicBezTo>
                        <a:cubicBezTo>
                          <a:pt x="9" y="273"/>
                          <a:pt x="9" y="273"/>
                          <a:pt x="9" y="273"/>
                        </a:cubicBezTo>
                        <a:cubicBezTo>
                          <a:pt x="9" y="273"/>
                          <a:pt x="9" y="273"/>
                          <a:pt x="9" y="273"/>
                        </a:cubicBezTo>
                        <a:cubicBezTo>
                          <a:pt x="9" y="273"/>
                          <a:pt x="9" y="273"/>
                          <a:pt x="9" y="273"/>
                        </a:cubicBezTo>
                        <a:cubicBezTo>
                          <a:pt x="9" y="273"/>
                          <a:pt x="10" y="273"/>
                          <a:pt x="10" y="273"/>
                        </a:cubicBezTo>
                        <a:cubicBezTo>
                          <a:pt x="10" y="274"/>
                          <a:pt x="9" y="273"/>
                          <a:pt x="10" y="274"/>
                        </a:cubicBezTo>
                        <a:cubicBezTo>
                          <a:pt x="10" y="274"/>
                          <a:pt x="10" y="274"/>
                          <a:pt x="10" y="274"/>
                        </a:cubicBezTo>
                        <a:cubicBezTo>
                          <a:pt x="11" y="274"/>
                          <a:pt x="11" y="274"/>
                          <a:pt x="11" y="274"/>
                        </a:cubicBezTo>
                        <a:cubicBezTo>
                          <a:pt x="11" y="274"/>
                          <a:pt x="11" y="275"/>
                          <a:pt x="11" y="275"/>
                        </a:cubicBezTo>
                        <a:cubicBezTo>
                          <a:pt x="11" y="275"/>
                          <a:pt x="11" y="275"/>
                          <a:pt x="11" y="275"/>
                        </a:cubicBezTo>
                        <a:cubicBezTo>
                          <a:pt x="11" y="276"/>
                          <a:pt x="12" y="276"/>
                          <a:pt x="12" y="276"/>
                        </a:cubicBezTo>
                        <a:cubicBezTo>
                          <a:pt x="12" y="276"/>
                          <a:pt x="12" y="277"/>
                          <a:pt x="13" y="277"/>
                        </a:cubicBezTo>
                        <a:cubicBezTo>
                          <a:pt x="13" y="277"/>
                          <a:pt x="13" y="277"/>
                          <a:pt x="14" y="278"/>
                        </a:cubicBezTo>
                        <a:cubicBezTo>
                          <a:pt x="14" y="278"/>
                          <a:pt x="14" y="277"/>
                          <a:pt x="14" y="278"/>
                        </a:cubicBezTo>
                        <a:cubicBezTo>
                          <a:pt x="14" y="278"/>
                          <a:pt x="14" y="278"/>
                          <a:pt x="14" y="278"/>
                        </a:cubicBezTo>
                        <a:cubicBezTo>
                          <a:pt x="14" y="278"/>
                          <a:pt x="13" y="278"/>
                          <a:pt x="13" y="278"/>
                        </a:cubicBezTo>
                        <a:cubicBezTo>
                          <a:pt x="13" y="278"/>
                          <a:pt x="13" y="277"/>
                          <a:pt x="12" y="277"/>
                        </a:cubicBezTo>
                        <a:cubicBezTo>
                          <a:pt x="12" y="277"/>
                          <a:pt x="12" y="277"/>
                          <a:pt x="12" y="277"/>
                        </a:cubicBezTo>
                        <a:cubicBezTo>
                          <a:pt x="11" y="277"/>
                          <a:pt x="11" y="277"/>
                          <a:pt x="11" y="277"/>
                        </a:cubicBezTo>
                        <a:cubicBezTo>
                          <a:pt x="11" y="278"/>
                          <a:pt x="10" y="278"/>
                          <a:pt x="10" y="278"/>
                        </a:cubicBezTo>
                        <a:cubicBezTo>
                          <a:pt x="10" y="278"/>
                          <a:pt x="10" y="279"/>
                          <a:pt x="10" y="279"/>
                        </a:cubicBezTo>
                        <a:cubicBezTo>
                          <a:pt x="10" y="279"/>
                          <a:pt x="10" y="279"/>
                          <a:pt x="10" y="279"/>
                        </a:cubicBezTo>
                        <a:cubicBezTo>
                          <a:pt x="10" y="279"/>
                          <a:pt x="10" y="280"/>
                          <a:pt x="10" y="280"/>
                        </a:cubicBezTo>
                        <a:cubicBezTo>
                          <a:pt x="10" y="280"/>
                          <a:pt x="10" y="280"/>
                          <a:pt x="10" y="280"/>
                        </a:cubicBezTo>
                        <a:cubicBezTo>
                          <a:pt x="10" y="280"/>
                          <a:pt x="10" y="280"/>
                          <a:pt x="10" y="281"/>
                        </a:cubicBezTo>
                        <a:cubicBezTo>
                          <a:pt x="10" y="281"/>
                          <a:pt x="10" y="281"/>
                          <a:pt x="10" y="281"/>
                        </a:cubicBezTo>
                        <a:cubicBezTo>
                          <a:pt x="10" y="281"/>
                          <a:pt x="10" y="281"/>
                          <a:pt x="10" y="281"/>
                        </a:cubicBezTo>
                        <a:cubicBezTo>
                          <a:pt x="10" y="281"/>
                          <a:pt x="10" y="281"/>
                          <a:pt x="11" y="281"/>
                        </a:cubicBezTo>
                        <a:cubicBezTo>
                          <a:pt x="11" y="281"/>
                          <a:pt x="11" y="281"/>
                          <a:pt x="11" y="281"/>
                        </a:cubicBezTo>
                        <a:cubicBezTo>
                          <a:pt x="11" y="281"/>
                          <a:pt x="12" y="281"/>
                          <a:pt x="12" y="281"/>
                        </a:cubicBezTo>
                        <a:cubicBezTo>
                          <a:pt x="12" y="282"/>
                          <a:pt x="11" y="282"/>
                          <a:pt x="11" y="282"/>
                        </a:cubicBezTo>
                        <a:cubicBezTo>
                          <a:pt x="11" y="282"/>
                          <a:pt x="11" y="282"/>
                          <a:pt x="11" y="282"/>
                        </a:cubicBezTo>
                        <a:cubicBezTo>
                          <a:pt x="11" y="282"/>
                          <a:pt x="11" y="282"/>
                          <a:pt x="11" y="282"/>
                        </a:cubicBezTo>
                        <a:cubicBezTo>
                          <a:pt x="11" y="282"/>
                          <a:pt x="11" y="283"/>
                          <a:pt x="11" y="283"/>
                        </a:cubicBezTo>
                        <a:cubicBezTo>
                          <a:pt x="10" y="283"/>
                          <a:pt x="10" y="283"/>
                          <a:pt x="10" y="283"/>
                        </a:cubicBezTo>
                        <a:cubicBezTo>
                          <a:pt x="10" y="283"/>
                          <a:pt x="10" y="283"/>
                          <a:pt x="10" y="283"/>
                        </a:cubicBezTo>
                        <a:cubicBezTo>
                          <a:pt x="10" y="284"/>
                          <a:pt x="11" y="284"/>
                          <a:pt x="11" y="284"/>
                        </a:cubicBezTo>
                        <a:cubicBezTo>
                          <a:pt x="10" y="284"/>
                          <a:pt x="10" y="284"/>
                          <a:pt x="10" y="284"/>
                        </a:cubicBezTo>
                        <a:cubicBezTo>
                          <a:pt x="10" y="284"/>
                          <a:pt x="10" y="286"/>
                          <a:pt x="10" y="286"/>
                        </a:cubicBezTo>
                        <a:cubicBezTo>
                          <a:pt x="10" y="286"/>
                          <a:pt x="10" y="286"/>
                          <a:pt x="10" y="286"/>
                        </a:cubicBezTo>
                        <a:cubicBezTo>
                          <a:pt x="10" y="286"/>
                          <a:pt x="10" y="286"/>
                          <a:pt x="10" y="286"/>
                        </a:cubicBezTo>
                        <a:cubicBezTo>
                          <a:pt x="10" y="287"/>
                          <a:pt x="10" y="287"/>
                          <a:pt x="10" y="287"/>
                        </a:cubicBezTo>
                        <a:cubicBezTo>
                          <a:pt x="10" y="287"/>
                          <a:pt x="10" y="288"/>
                          <a:pt x="10" y="288"/>
                        </a:cubicBezTo>
                        <a:cubicBezTo>
                          <a:pt x="10" y="288"/>
                          <a:pt x="9" y="287"/>
                          <a:pt x="9" y="287"/>
                        </a:cubicBezTo>
                        <a:cubicBezTo>
                          <a:pt x="9" y="287"/>
                          <a:pt x="9" y="286"/>
                          <a:pt x="9" y="286"/>
                        </a:cubicBezTo>
                        <a:cubicBezTo>
                          <a:pt x="9" y="285"/>
                          <a:pt x="10" y="284"/>
                          <a:pt x="9" y="284"/>
                        </a:cubicBezTo>
                        <a:cubicBezTo>
                          <a:pt x="9" y="283"/>
                          <a:pt x="9" y="283"/>
                          <a:pt x="9" y="283"/>
                        </a:cubicBezTo>
                        <a:cubicBezTo>
                          <a:pt x="9" y="283"/>
                          <a:pt x="8" y="283"/>
                          <a:pt x="8" y="283"/>
                        </a:cubicBezTo>
                        <a:cubicBezTo>
                          <a:pt x="8" y="283"/>
                          <a:pt x="8" y="283"/>
                          <a:pt x="7" y="283"/>
                        </a:cubicBezTo>
                        <a:cubicBezTo>
                          <a:pt x="7" y="283"/>
                          <a:pt x="6" y="284"/>
                          <a:pt x="6" y="283"/>
                        </a:cubicBezTo>
                        <a:cubicBezTo>
                          <a:pt x="6" y="283"/>
                          <a:pt x="6" y="283"/>
                          <a:pt x="6" y="283"/>
                        </a:cubicBezTo>
                        <a:cubicBezTo>
                          <a:pt x="6" y="282"/>
                          <a:pt x="6" y="282"/>
                          <a:pt x="6" y="282"/>
                        </a:cubicBezTo>
                        <a:cubicBezTo>
                          <a:pt x="5" y="282"/>
                          <a:pt x="5" y="282"/>
                          <a:pt x="5" y="282"/>
                        </a:cubicBezTo>
                        <a:cubicBezTo>
                          <a:pt x="5" y="282"/>
                          <a:pt x="5" y="282"/>
                          <a:pt x="5" y="282"/>
                        </a:cubicBezTo>
                        <a:cubicBezTo>
                          <a:pt x="5" y="282"/>
                          <a:pt x="5" y="282"/>
                          <a:pt x="4" y="282"/>
                        </a:cubicBezTo>
                        <a:cubicBezTo>
                          <a:pt x="4" y="282"/>
                          <a:pt x="4" y="282"/>
                          <a:pt x="4" y="283"/>
                        </a:cubicBezTo>
                        <a:cubicBezTo>
                          <a:pt x="4" y="283"/>
                          <a:pt x="3" y="283"/>
                          <a:pt x="3" y="283"/>
                        </a:cubicBezTo>
                        <a:cubicBezTo>
                          <a:pt x="3" y="283"/>
                          <a:pt x="2" y="284"/>
                          <a:pt x="2" y="284"/>
                        </a:cubicBezTo>
                        <a:cubicBezTo>
                          <a:pt x="3" y="284"/>
                          <a:pt x="3" y="284"/>
                          <a:pt x="3" y="284"/>
                        </a:cubicBezTo>
                        <a:cubicBezTo>
                          <a:pt x="3" y="284"/>
                          <a:pt x="3" y="284"/>
                          <a:pt x="3" y="284"/>
                        </a:cubicBezTo>
                        <a:cubicBezTo>
                          <a:pt x="3" y="284"/>
                          <a:pt x="3" y="284"/>
                          <a:pt x="3" y="284"/>
                        </a:cubicBezTo>
                        <a:cubicBezTo>
                          <a:pt x="3" y="284"/>
                          <a:pt x="2" y="286"/>
                          <a:pt x="2" y="286"/>
                        </a:cubicBezTo>
                        <a:cubicBezTo>
                          <a:pt x="2" y="286"/>
                          <a:pt x="2" y="285"/>
                          <a:pt x="2" y="286"/>
                        </a:cubicBezTo>
                        <a:cubicBezTo>
                          <a:pt x="2" y="286"/>
                          <a:pt x="2" y="286"/>
                          <a:pt x="1" y="286"/>
                        </a:cubicBezTo>
                        <a:cubicBezTo>
                          <a:pt x="1" y="286"/>
                          <a:pt x="2" y="287"/>
                          <a:pt x="1" y="287"/>
                        </a:cubicBezTo>
                        <a:cubicBezTo>
                          <a:pt x="1" y="287"/>
                          <a:pt x="1" y="287"/>
                          <a:pt x="0" y="287"/>
                        </a:cubicBezTo>
                        <a:cubicBezTo>
                          <a:pt x="0" y="287"/>
                          <a:pt x="1" y="288"/>
                          <a:pt x="1" y="288"/>
                        </a:cubicBezTo>
                        <a:cubicBezTo>
                          <a:pt x="2" y="289"/>
                          <a:pt x="2" y="288"/>
                          <a:pt x="2" y="288"/>
                        </a:cubicBezTo>
                        <a:cubicBezTo>
                          <a:pt x="2" y="288"/>
                          <a:pt x="2" y="289"/>
                          <a:pt x="2" y="289"/>
                        </a:cubicBezTo>
                        <a:cubicBezTo>
                          <a:pt x="3" y="289"/>
                          <a:pt x="3" y="289"/>
                          <a:pt x="3" y="289"/>
                        </a:cubicBezTo>
                        <a:cubicBezTo>
                          <a:pt x="3" y="289"/>
                          <a:pt x="3" y="289"/>
                          <a:pt x="3" y="289"/>
                        </a:cubicBezTo>
                        <a:cubicBezTo>
                          <a:pt x="3" y="289"/>
                          <a:pt x="3" y="290"/>
                          <a:pt x="3" y="290"/>
                        </a:cubicBezTo>
                        <a:cubicBezTo>
                          <a:pt x="3" y="290"/>
                          <a:pt x="3" y="290"/>
                          <a:pt x="3" y="291"/>
                        </a:cubicBezTo>
                        <a:cubicBezTo>
                          <a:pt x="3" y="291"/>
                          <a:pt x="4" y="291"/>
                          <a:pt x="4" y="292"/>
                        </a:cubicBezTo>
                        <a:cubicBezTo>
                          <a:pt x="4" y="292"/>
                          <a:pt x="4" y="292"/>
                          <a:pt x="4" y="292"/>
                        </a:cubicBezTo>
                        <a:cubicBezTo>
                          <a:pt x="4" y="292"/>
                          <a:pt x="4" y="292"/>
                          <a:pt x="4" y="292"/>
                        </a:cubicBezTo>
                        <a:cubicBezTo>
                          <a:pt x="4" y="293"/>
                          <a:pt x="5" y="293"/>
                          <a:pt x="5" y="293"/>
                        </a:cubicBezTo>
                        <a:cubicBezTo>
                          <a:pt x="5" y="293"/>
                          <a:pt x="5" y="292"/>
                          <a:pt x="5" y="292"/>
                        </a:cubicBezTo>
                        <a:cubicBezTo>
                          <a:pt x="5" y="292"/>
                          <a:pt x="5" y="292"/>
                          <a:pt x="5" y="292"/>
                        </a:cubicBezTo>
                        <a:cubicBezTo>
                          <a:pt x="5" y="291"/>
                          <a:pt x="5" y="291"/>
                          <a:pt x="5" y="291"/>
                        </a:cubicBezTo>
                        <a:cubicBezTo>
                          <a:pt x="5" y="291"/>
                          <a:pt x="5" y="291"/>
                          <a:pt x="5" y="290"/>
                        </a:cubicBezTo>
                        <a:cubicBezTo>
                          <a:pt x="5" y="290"/>
                          <a:pt x="5" y="290"/>
                          <a:pt x="5" y="290"/>
                        </a:cubicBezTo>
                        <a:cubicBezTo>
                          <a:pt x="5" y="290"/>
                          <a:pt x="5" y="289"/>
                          <a:pt x="5" y="289"/>
                        </a:cubicBezTo>
                        <a:cubicBezTo>
                          <a:pt x="5" y="289"/>
                          <a:pt x="4" y="289"/>
                          <a:pt x="5" y="289"/>
                        </a:cubicBezTo>
                        <a:cubicBezTo>
                          <a:pt x="5" y="289"/>
                          <a:pt x="6" y="288"/>
                          <a:pt x="6" y="288"/>
                        </a:cubicBezTo>
                        <a:cubicBezTo>
                          <a:pt x="6" y="288"/>
                          <a:pt x="6" y="287"/>
                          <a:pt x="7" y="287"/>
                        </a:cubicBezTo>
                        <a:cubicBezTo>
                          <a:pt x="7" y="287"/>
                          <a:pt x="7" y="288"/>
                          <a:pt x="7" y="288"/>
                        </a:cubicBezTo>
                        <a:cubicBezTo>
                          <a:pt x="7" y="288"/>
                          <a:pt x="6" y="288"/>
                          <a:pt x="6" y="288"/>
                        </a:cubicBezTo>
                        <a:cubicBezTo>
                          <a:pt x="6" y="289"/>
                          <a:pt x="6" y="289"/>
                          <a:pt x="6" y="289"/>
                        </a:cubicBezTo>
                        <a:cubicBezTo>
                          <a:pt x="6" y="289"/>
                          <a:pt x="6" y="289"/>
                          <a:pt x="6" y="290"/>
                        </a:cubicBezTo>
                        <a:cubicBezTo>
                          <a:pt x="6" y="290"/>
                          <a:pt x="5" y="291"/>
                          <a:pt x="6" y="291"/>
                        </a:cubicBezTo>
                        <a:cubicBezTo>
                          <a:pt x="6" y="291"/>
                          <a:pt x="6" y="291"/>
                          <a:pt x="6" y="291"/>
                        </a:cubicBezTo>
                        <a:cubicBezTo>
                          <a:pt x="7" y="291"/>
                          <a:pt x="7" y="290"/>
                          <a:pt x="7" y="291"/>
                        </a:cubicBezTo>
                        <a:cubicBezTo>
                          <a:pt x="7" y="291"/>
                          <a:pt x="7" y="291"/>
                          <a:pt x="7" y="291"/>
                        </a:cubicBezTo>
                        <a:cubicBezTo>
                          <a:pt x="6" y="291"/>
                          <a:pt x="6" y="292"/>
                          <a:pt x="6" y="292"/>
                        </a:cubicBezTo>
                        <a:cubicBezTo>
                          <a:pt x="7" y="292"/>
                          <a:pt x="7" y="292"/>
                          <a:pt x="7" y="292"/>
                        </a:cubicBezTo>
                        <a:cubicBezTo>
                          <a:pt x="7" y="292"/>
                          <a:pt x="7" y="292"/>
                          <a:pt x="7" y="292"/>
                        </a:cubicBezTo>
                        <a:cubicBezTo>
                          <a:pt x="7" y="292"/>
                          <a:pt x="7" y="292"/>
                          <a:pt x="6" y="292"/>
                        </a:cubicBezTo>
                        <a:cubicBezTo>
                          <a:pt x="6" y="292"/>
                          <a:pt x="6" y="292"/>
                          <a:pt x="6" y="292"/>
                        </a:cubicBezTo>
                        <a:cubicBezTo>
                          <a:pt x="6" y="292"/>
                          <a:pt x="5" y="293"/>
                          <a:pt x="5" y="293"/>
                        </a:cubicBezTo>
                        <a:cubicBezTo>
                          <a:pt x="6" y="293"/>
                          <a:pt x="6" y="293"/>
                          <a:pt x="6" y="293"/>
                        </a:cubicBezTo>
                        <a:cubicBezTo>
                          <a:pt x="6" y="293"/>
                          <a:pt x="6" y="293"/>
                          <a:pt x="6" y="294"/>
                        </a:cubicBezTo>
                        <a:cubicBezTo>
                          <a:pt x="6" y="294"/>
                          <a:pt x="6" y="294"/>
                          <a:pt x="7" y="294"/>
                        </a:cubicBezTo>
                        <a:cubicBezTo>
                          <a:pt x="7" y="294"/>
                          <a:pt x="7" y="294"/>
                          <a:pt x="7" y="294"/>
                        </a:cubicBezTo>
                        <a:cubicBezTo>
                          <a:pt x="7" y="294"/>
                          <a:pt x="8" y="294"/>
                          <a:pt x="8" y="294"/>
                        </a:cubicBezTo>
                        <a:cubicBezTo>
                          <a:pt x="8" y="294"/>
                          <a:pt x="9" y="293"/>
                          <a:pt x="9" y="293"/>
                        </a:cubicBezTo>
                        <a:cubicBezTo>
                          <a:pt x="9" y="293"/>
                          <a:pt x="9" y="292"/>
                          <a:pt x="9" y="292"/>
                        </a:cubicBezTo>
                        <a:cubicBezTo>
                          <a:pt x="10" y="292"/>
                          <a:pt x="10" y="292"/>
                          <a:pt x="10" y="292"/>
                        </a:cubicBezTo>
                        <a:cubicBezTo>
                          <a:pt x="10" y="292"/>
                          <a:pt x="9" y="291"/>
                          <a:pt x="9" y="291"/>
                        </a:cubicBezTo>
                        <a:cubicBezTo>
                          <a:pt x="9" y="291"/>
                          <a:pt x="10" y="291"/>
                          <a:pt x="10" y="291"/>
                        </a:cubicBezTo>
                        <a:cubicBezTo>
                          <a:pt x="10" y="290"/>
                          <a:pt x="10" y="290"/>
                          <a:pt x="9" y="289"/>
                        </a:cubicBezTo>
                        <a:cubicBezTo>
                          <a:pt x="10" y="290"/>
                          <a:pt x="10" y="290"/>
                          <a:pt x="10" y="289"/>
                        </a:cubicBezTo>
                        <a:cubicBezTo>
                          <a:pt x="10" y="289"/>
                          <a:pt x="11" y="289"/>
                          <a:pt x="11" y="289"/>
                        </a:cubicBezTo>
                        <a:cubicBezTo>
                          <a:pt x="11" y="289"/>
                          <a:pt x="12" y="288"/>
                          <a:pt x="12" y="288"/>
                        </a:cubicBezTo>
                        <a:cubicBezTo>
                          <a:pt x="12" y="288"/>
                          <a:pt x="11" y="288"/>
                          <a:pt x="11" y="287"/>
                        </a:cubicBezTo>
                        <a:cubicBezTo>
                          <a:pt x="12" y="287"/>
                          <a:pt x="12" y="288"/>
                          <a:pt x="12" y="287"/>
                        </a:cubicBezTo>
                        <a:cubicBezTo>
                          <a:pt x="12" y="286"/>
                          <a:pt x="12" y="285"/>
                          <a:pt x="12" y="286"/>
                        </a:cubicBezTo>
                        <a:cubicBezTo>
                          <a:pt x="11" y="285"/>
                          <a:pt x="12" y="284"/>
                          <a:pt x="11" y="284"/>
                        </a:cubicBezTo>
                        <a:cubicBezTo>
                          <a:pt x="11" y="284"/>
                          <a:pt x="12" y="284"/>
                          <a:pt x="12" y="283"/>
                        </a:cubicBezTo>
                        <a:cubicBezTo>
                          <a:pt x="12" y="284"/>
                          <a:pt x="12" y="284"/>
                          <a:pt x="13" y="284"/>
                        </a:cubicBezTo>
                        <a:cubicBezTo>
                          <a:pt x="12" y="284"/>
                          <a:pt x="13" y="285"/>
                          <a:pt x="13" y="284"/>
                        </a:cubicBezTo>
                        <a:cubicBezTo>
                          <a:pt x="13" y="285"/>
                          <a:pt x="14" y="286"/>
                          <a:pt x="14" y="286"/>
                        </a:cubicBezTo>
                        <a:cubicBezTo>
                          <a:pt x="14" y="286"/>
                          <a:pt x="14" y="286"/>
                          <a:pt x="15" y="286"/>
                        </a:cubicBezTo>
                        <a:cubicBezTo>
                          <a:pt x="15" y="286"/>
                          <a:pt x="15" y="287"/>
                          <a:pt x="15" y="287"/>
                        </a:cubicBezTo>
                        <a:cubicBezTo>
                          <a:pt x="15" y="287"/>
                          <a:pt x="15" y="287"/>
                          <a:pt x="15" y="287"/>
                        </a:cubicBezTo>
                        <a:cubicBezTo>
                          <a:pt x="14" y="286"/>
                          <a:pt x="14" y="287"/>
                          <a:pt x="14" y="286"/>
                        </a:cubicBezTo>
                        <a:cubicBezTo>
                          <a:pt x="14" y="286"/>
                          <a:pt x="13" y="286"/>
                          <a:pt x="13" y="286"/>
                        </a:cubicBezTo>
                        <a:cubicBezTo>
                          <a:pt x="13" y="286"/>
                          <a:pt x="13" y="287"/>
                          <a:pt x="13" y="287"/>
                        </a:cubicBezTo>
                        <a:cubicBezTo>
                          <a:pt x="13" y="287"/>
                          <a:pt x="12" y="286"/>
                          <a:pt x="12" y="287"/>
                        </a:cubicBezTo>
                        <a:cubicBezTo>
                          <a:pt x="12" y="287"/>
                          <a:pt x="13" y="287"/>
                          <a:pt x="13" y="287"/>
                        </a:cubicBezTo>
                        <a:cubicBezTo>
                          <a:pt x="13" y="287"/>
                          <a:pt x="12" y="287"/>
                          <a:pt x="12" y="287"/>
                        </a:cubicBezTo>
                        <a:cubicBezTo>
                          <a:pt x="12" y="288"/>
                          <a:pt x="12" y="288"/>
                          <a:pt x="12" y="288"/>
                        </a:cubicBezTo>
                        <a:cubicBezTo>
                          <a:pt x="12" y="288"/>
                          <a:pt x="13" y="288"/>
                          <a:pt x="13" y="288"/>
                        </a:cubicBezTo>
                        <a:cubicBezTo>
                          <a:pt x="13" y="288"/>
                          <a:pt x="14" y="288"/>
                          <a:pt x="14" y="288"/>
                        </a:cubicBezTo>
                        <a:cubicBezTo>
                          <a:pt x="14" y="288"/>
                          <a:pt x="14" y="288"/>
                          <a:pt x="14" y="288"/>
                        </a:cubicBezTo>
                        <a:cubicBezTo>
                          <a:pt x="14" y="288"/>
                          <a:pt x="14" y="288"/>
                          <a:pt x="14" y="288"/>
                        </a:cubicBezTo>
                        <a:cubicBezTo>
                          <a:pt x="14" y="289"/>
                          <a:pt x="14" y="289"/>
                          <a:pt x="14" y="289"/>
                        </a:cubicBezTo>
                        <a:cubicBezTo>
                          <a:pt x="14" y="289"/>
                          <a:pt x="15" y="289"/>
                          <a:pt x="15" y="289"/>
                        </a:cubicBezTo>
                        <a:cubicBezTo>
                          <a:pt x="15" y="289"/>
                          <a:pt x="15" y="289"/>
                          <a:pt x="15" y="289"/>
                        </a:cubicBezTo>
                        <a:cubicBezTo>
                          <a:pt x="15" y="289"/>
                          <a:pt x="15" y="290"/>
                          <a:pt x="15" y="290"/>
                        </a:cubicBezTo>
                        <a:cubicBezTo>
                          <a:pt x="15" y="290"/>
                          <a:pt x="15" y="290"/>
                          <a:pt x="15" y="290"/>
                        </a:cubicBezTo>
                        <a:cubicBezTo>
                          <a:pt x="15" y="290"/>
                          <a:pt x="15" y="290"/>
                          <a:pt x="14" y="290"/>
                        </a:cubicBezTo>
                        <a:cubicBezTo>
                          <a:pt x="14" y="290"/>
                          <a:pt x="14" y="290"/>
                          <a:pt x="14" y="289"/>
                        </a:cubicBezTo>
                        <a:cubicBezTo>
                          <a:pt x="13" y="289"/>
                          <a:pt x="13" y="289"/>
                          <a:pt x="13" y="289"/>
                        </a:cubicBezTo>
                        <a:cubicBezTo>
                          <a:pt x="13" y="289"/>
                          <a:pt x="13" y="289"/>
                          <a:pt x="12" y="289"/>
                        </a:cubicBezTo>
                        <a:cubicBezTo>
                          <a:pt x="12" y="289"/>
                          <a:pt x="12" y="289"/>
                          <a:pt x="12" y="289"/>
                        </a:cubicBezTo>
                        <a:cubicBezTo>
                          <a:pt x="12" y="289"/>
                          <a:pt x="11" y="289"/>
                          <a:pt x="11" y="289"/>
                        </a:cubicBezTo>
                        <a:cubicBezTo>
                          <a:pt x="11" y="289"/>
                          <a:pt x="11" y="289"/>
                          <a:pt x="11" y="290"/>
                        </a:cubicBezTo>
                        <a:cubicBezTo>
                          <a:pt x="10" y="290"/>
                          <a:pt x="10" y="290"/>
                          <a:pt x="10" y="290"/>
                        </a:cubicBezTo>
                        <a:cubicBezTo>
                          <a:pt x="10" y="290"/>
                          <a:pt x="10" y="290"/>
                          <a:pt x="10" y="290"/>
                        </a:cubicBezTo>
                        <a:cubicBezTo>
                          <a:pt x="10" y="291"/>
                          <a:pt x="10" y="291"/>
                          <a:pt x="10" y="291"/>
                        </a:cubicBezTo>
                        <a:cubicBezTo>
                          <a:pt x="10" y="291"/>
                          <a:pt x="10" y="291"/>
                          <a:pt x="10" y="291"/>
                        </a:cubicBezTo>
                        <a:cubicBezTo>
                          <a:pt x="11" y="291"/>
                          <a:pt x="11" y="291"/>
                          <a:pt x="11" y="290"/>
                        </a:cubicBezTo>
                        <a:cubicBezTo>
                          <a:pt x="11" y="290"/>
                          <a:pt x="12" y="290"/>
                          <a:pt x="12" y="290"/>
                        </a:cubicBezTo>
                        <a:cubicBezTo>
                          <a:pt x="12" y="291"/>
                          <a:pt x="12" y="291"/>
                          <a:pt x="13" y="291"/>
                        </a:cubicBezTo>
                        <a:cubicBezTo>
                          <a:pt x="12" y="291"/>
                          <a:pt x="12" y="291"/>
                          <a:pt x="12" y="291"/>
                        </a:cubicBezTo>
                        <a:cubicBezTo>
                          <a:pt x="11" y="291"/>
                          <a:pt x="11" y="291"/>
                          <a:pt x="11" y="291"/>
                        </a:cubicBezTo>
                        <a:cubicBezTo>
                          <a:pt x="11" y="291"/>
                          <a:pt x="11" y="291"/>
                          <a:pt x="10" y="291"/>
                        </a:cubicBezTo>
                        <a:cubicBezTo>
                          <a:pt x="10" y="291"/>
                          <a:pt x="10" y="291"/>
                          <a:pt x="10" y="292"/>
                        </a:cubicBezTo>
                        <a:cubicBezTo>
                          <a:pt x="10" y="292"/>
                          <a:pt x="10" y="292"/>
                          <a:pt x="11" y="292"/>
                        </a:cubicBezTo>
                        <a:cubicBezTo>
                          <a:pt x="11" y="292"/>
                          <a:pt x="11" y="292"/>
                          <a:pt x="11" y="292"/>
                        </a:cubicBezTo>
                        <a:cubicBezTo>
                          <a:pt x="12" y="292"/>
                          <a:pt x="12" y="292"/>
                          <a:pt x="12" y="293"/>
                        </a:cubicBezTo>
                        <a:cubicBezTo>
                          <a:pt x="12" y="293"/>
                          <a:pt x="12" y="293"/>
                          <a:pt x="12" y="293"/>
                        </a:cubicBezTo>
                        <a:cubicBezTo>
                          <a:pt x="13" y="293"/>
                          <a:pt x="13" y="292"/>
                          <a:pt x="14" y="292"/>
                        </a:cubicBezTo>
                        <a:cubicBezTo>
                          <a:pt x="14" y="292"/>
                          <a:pt x="13" y="293"/>
                          <a:pt x="13" y="293"/>
                        </a:cubicBezTo>
                        <a:cubicBezTo>
                          <a:pt x="13" y="294"/>
                          <a:pt x="12" y="294"/>
                          <a:pt x="12" y="294"/>
                        </a:cubicBezTo>
                        <a:cubicBezTo>
                          <a:pt x="12" y="293"/>
                          <a:pt x="11" y="293"/>
                          <a:pt x="11" y="293"/>
                        </a:cubicBezTo>
                        <a:cubicBezTo>
                          <a:pt x="11" y="293"/>
                          <a:pt x="11" y="293"/>
                          <a:pt x="11" y="293"/>
                        </a:cubicBezTo>
                        <a:cubicBezTo>
                          <a:pt x="11" y="293"/>
                          <a:pt x="11" y="293"/>
                          <a:pt x="10" y="293"/>
                        </a:cubicBezTo>
                        <a:cubicBezTo>
                          <a:pt x="10" y="293"/>
                          <a:pt x="10" y="293"/>
                          <a:pt x="10" y="293"/>
                        </a:cubicBezTo>
                        <a:cubicBezTo>
                          <a:pt x="10" y="293"/>
                          <a:pt x="10" y="293"/>
                          <a:pt x="10" y="293"/>
                        </a:cubicBezTo>
                        <a:cubicBezTo>
                          <a:pt x="10" y="293"/>
                          <a:pt x="11" y="294"/>
                          <a:pt x="11" y="294"/>
                        </a:cubicBezTo>
                        <a:cubicBezTo>
                          <a:pt x="11" y="294"/>
                          <a:pt x="11" y="294"/>
                          <a:pt x="12" y="294"/>
                        </a:cubicBezTo>
                        <a:cubicBezTo>
                          <a:pt x="12" y="295"/>
                          <a:pt x="11" y="295"/>
                          <a:pt x="11" y="295"/>
                        </a:cubicBezTo>
                        <a:cubicBezTo>
                          <a:pt x="11" y="295"/>
                          <a:pt x="12" y="296"/>
                          <a:pt x="12" y="296"/>
                        </a:cubicBezTo>
                        <a:cubicBezTo>
                          <a:pt x="12" y="295"/>
                          <a:pt x="13" y="295"/>
                          <a:pt x="13" y="296"/>
                        </a:cubicBezTo>
                        <a:cubicBezTo>
                          <a:pt x="13" y="296"/>
                          <a:pt x="14" y="296"/>
                          <a:pt x="14" y="296"/>
                        </a:cubicBezTo>
                        <a:cubicBezTo>
                          <a:pt x="14" y="297"/>
                          <a:pt x="13" y="297"/>
                          <a:pt x="13" y="296"/>
                        </a:cubicBezTo>
                        <a:cubicBezTo>
                          <a:pt x="13" y="296"/>
                          <a:pt x="12" y="296"/>
                          <a:pt x="12" y="296"/>
                        </a:cubicBezTo>
                        <a:cubicBezTo>
                          <a:pt x="12" y="296"/>
                          <a:pt x="11" y="296"/>
                          <a:pt x="11" y="296"/>
                        </a:cubicBezTo>
                        <a:cubicBezTo>
                          <a:pt x="11" y="295"/>
                          <a:pt x="10" y="294"/>
                          <a:pt x="10" y="294"/>
                        </a:cubicBezTo>
                        <a:cubicBezTo>
                          <a:pt x="10" y="294"/>
                          <a:pt x="10" y="294"/>
                          <a:pt x="10" y="294"/>
                        </a:cubicBezTo>
                        <a:cubicBezTo>
                          <a:pt x="10" y="294"/>
                          <a:pt x="9" y="294"/>
                          <a:pt x="9" y="294"/>
                        </a:cubicBezTo>
                        <a:cubicBezTo>
                          <a:pt x="9" y="294"/>
                          <a:pt x="9" y="294"/>
                          <a:pt x="9" y="295"/>
                        </a:cubicBezTo>
                        <a:cubicBezTo>
                          <a:pt x="9" y="295"/>
                          <a:pt x="8" y="295"/>
                          <a:pt x="8" y="295"/>
                        </a:cubicBezTo>
                        <a:cubicBezTo>
                          <a:pt x="8" y="295"/>
                          <a:pt x="8" y="295"/>
                          <a:pt x="7" y="295"/>
                        </a:cubicBezTo>
                        <a:cubicBezTo>
                          <a:pt x="7" y="295"/>
                          <a:pt x="7" y="296"/>
                          <a:pt x="7" y="296"/>
                        </a:cubicBezTo>
                        <a:cubicBezTo>
                          <a:pt x="7" y="296"/>
                          <a:pt x="7" y="296"/>
                          <a:pt x="7" y="296"/>
                        </a:cubicBezTo>
                        <a:cubicBezTo>
                          <a:pt x="7" y="296"/>
                          <a:pt x="8" y="296"/>
                          <a:pt x="8" y="296"/>
                        </a:cubicBezTo>
                        <a:cubicBezTo>
                          <a:pt x="8" y="296"/>
                          <a:pt x="7" y="296"/>
                          <a:pt x="7" y="296"/>
                        </a:cubicBezTo>
                        <a:cubicBezTo>
                          <a:pt x="7" y="297"/>
                          <a:pt x="7" y="297"/>
                          <a:pt x="7" y="297"/>
                        </a:cubicBezTo>
                        <a:cubicBezTo>
                          <a:pt x="7" y="297"/>
                          <a:pt x="8" y="297"/>
                          <a:pt x="8" y="297"/>
                        </a:cubicBezTo>
                        <a:cubicBezTo>
                          <a:pt x="8" y="297"/>
                          <a:pt x="8" y="296"/>
                          <a:pt x="8" y="296"/>
                        </a:cubicBezTo>
                        <a:cubicBezTo>
                          <a:pt x="9" y="296"/>
                          <a:pt x="8" y="297"/>
                          <a:pt x="8" y="297"/>
                        </a:cubicBezTo>
                        <a:cubicBezTo>
                          <a:pt x="9" y="297"/>
                          <a:pt x="9" y="297"/>
                          <a:pt x="9" y="297"/>
                        </a:cubicBezTo>
                        <a:cubicBezTo>
                          <a:pt x="9" y="297"/>
                          <a:pt x="9" y="297"/>
                          <a:pt x="9" y="298"/>
                        </a:cubicBezTo>
                        <a:cubicBezTo>
                          <a:pt x="9" y="298"/>
                          <a:pt x="9" y="298"/>
                          <a:pt x="10" y="297"/>
                        </a:cubicBezTo>
                        <a:cubicBezTo>
                          <a:pt x="10" y="297"/>
                          <a:pt x="10" y="297"/>
                          <a:pt x="10" y="297"/>
                        </a:cubicBezTo>
                        <a:cubicBezTo>
                          <a:pt x="10" y="297"/>
                          <a:pt x="10" y="297"/>
                          <a:pt x="10" y="296"/>
                        </a:cubicBezTo>
                        <a:cubicBezTo>
                          <a:pt x="11" y="296"/>
                          <a:pt x="11" y="296"/>
                          <a:pt x="11" y="297"/>
                        </a:cubicBezTo>
                        <a:cubicBezTo>
                          <a:pt x="11" y="297"/>
                          <a:pt x="10" y="297"/>
                          <a:pt x="10" y="297"/>
                        </a:cubicBezTo>
                        <a:cubicBezTo>
                          <a:pt x="10" y="297"/>
                          <a:pt x="10" y="298"/>
                          <a:pt x="10" y="298"/>
                        </a:cubicBezTo>
                        <a:cubicBezTo>
                          <a:pt x="10" y="298"/>
                          <a:pt x="11" y="298"/>
                          <a:pt x="11" y="298"/>
                        </a:cubicBezTo>
                        <a:cubicBezTo>
                          <a:pt x="11" y="298"/>
                          <a:pt x="11" y="298"/>
                          <a:pt x="11" y="298"/>
                        </a:cubicBezTo>
                        <a:cubicBezTo>
                          <a:pt x="11" y="298"/>
                          <a:pt x="11" y="298"/>
                          <a:pt x="11" y="298"/>
                        </a:cubicBezTo>
                        <a:cubicBezTo>
                          <a:pt x="11" y="297"/>
                          <a:pt x="11" y="298"/>
                          <a:pt x="12" y="298"/>
                        </a:cubicBezTo>
                        <a:cubicBezTo>
                          <a:pt x="12" y="298"/>
                          <a:pt x="12" y="297"/>
                          <a:pt x="12" y="297"/>
                        </a:cubicBezTo>
                        <a:cubicBezTo>
                          <a:pt x="12" y="297"/>
                          <a:pt x="13" y="297"/>
                          <a:pt x="13" y="297"/>
                        </a:cubicBezTo>
                        <a:cubicBezTo>
                          <a:pt x="13" y="298"/>
                          <a:pt x="12" y="298"/>
                          <a:pt x="12" y="298"/>
                        </a:cubicBezTo>
                        <a:cubicBezTo>
                          <a:pt x="12" y="298"/>
                          <a:pt x="12" y="298"/>
                          <a:pt x="12" y="298"/>
                        </a:cubicBezTo>
                        <a:cubicBezTo>
                          <a:pt x="13" y="299"/>
                          <a:pt x="13" y="299"/>
                          <a:pt x="13" y="299"/>
                        </a:cubicBezTo>
                        <a:cubicBezTo>
                          <a:pt x="13" y="299"/>
                          <a:pt x="13" y="299"/>
                          <a:pt x="12" y="299"/>
                        </a:cubicBezTo>
                        <a:cubicBezTo>
                          <a:pt x="12" y="299"/>
                          <a:pt x="12" y="299"/>
                          <a:pt x="12" y="299"/>
                        </a:cubicBezTo>
                        <a:cubicBezTo>
                          <a:pt x="12" y="299"/>
                          <a:pt x="12" y="299"/>
                          <a:pt x="12" y="299"/>
                        </a:cubicBezTo>
                        <a:cubicBezTo>
                          <a:pt x="12" y="300"/>
                          <a:pt x="12" y="299"/>
                          <a:pt x="11" y="299"/>
                        </a:cubicBezTo>
                        <a:cubicBezTo>
                          <a:pt x="11" y="298"/>
                          <a:pt x="11" y="298"/>
                          <a:pt x="11" y="298"/>
                        </a:cubicBezTo>
                        <a:cubicBezTo>
                          <a:pt x="11" y="299"/>
                          <a:pt x="11" y="299"/>
                          <a:pt x="11" y="299"/>
                        </a:cubicBezTo>
                        <a:cubicBezTo>
                          <a:pt x="11" y="299"/>
                          <a:pt x="10" y="298"/>
                          <a:pt x="11" y="299"/>
                        </a:cubicBezTo>
                        <a:cubicBezTo>
                          <a:pt x="11" y="299"/>
                          <a:pt x="12" y="300"/>
                          <a:pt x="12" y="300"/>
                        </a:cubicBezTo>
                        <a:cubicBezTo>
                          <a:pt x="11" y="301"/>
                          <a:pt x="11" y="300"/>
                          <a:pt x="11" y="300"/>
                        </a:cubicBezTo>
                        <a:cubicBezTo>
                          <a:pt x="11" y="300"/>
                          <a:pt x="10" y="300"/>
                          <a:pt x="10" y="300"/>
                        </a:cubicBezTo>
                        <a:cubicBezTo>
                          <a:pt x="10" y="299"/>
                          <a:pt x="10" y="299"/>
                          <a:pt x="10" y="299"/>
                        </a:cubicBezTo>
                        <a:cubicBezTo>
                          <a:pt x="10" y="298"/>
                          <a:pt x="10" y="298"/>
                          <a:pt x="9" y="298"/>
                        </a:cubicBezTo>
                        <a:cubicBezTo>
                          <a:pt x="9" y="299"/>
                          <a:pt x="9" y="298"/>
                          <a:pt x="9" y="298"/>
                        </a:cubicBezTo>
                        <a:cubicBezTo>
                          <a:pt x="9" y="298"/>
                          <a:pt x="9" y="298"/>
                          <a:pt x="8" y="297"/>
                        </a:cubicBezTo>
                        <a:cubicBezTo>
                          <a:pt x="8" y="297"/>
                          <a:pt x="8" y="297"/>
                          <a:pt x="7" y="297"/>
                        </a:cubicBezTo>
                        <a:cubicBezTo>
                          <a:pt x="7" y="297"/>
                          <a:pt x="7" y="298"/>
                          <a:pt x="7" y="298"/>
                        </a:cubicBezTo>
                        <a:cubicBezTo>
                          <a:pt x="6" y="298"/>
                          <a:pt x="6" y="298"/>
                          <a:pt x="7" y="299"/>
                        </a:cubicBezTo>
                        <a:cubicBezTo>
                          <a:pt x="7" y="299"/>
                          <a:pt x="7" y="299"/>
                          <a:pt x="7" y="299"/>
                        </a:cubicBezTo>
                        <a:cubicBezTo>
                          <a:pt x="7" y="299"/>
                          <a:pt x="7" y="299"/>
                          <a:pt x="7" y="299"/>
                        </a:cubicBezTo>
                        <a:cubicBezTo>
                          <a:pt x="7" y="299"/>
                          <a:pt x="7" y="299"/>
                          <a:pt x="7" y="300"/>
                        </a:cubicBezTo>
                        <a:cubicBezTo>
                          <a:pt x="7" y="300"/>
                          <a:pt x="8" y="300"/>
                          <a:pt x="8" y="300"/>
                        </a:cubicBezTo>
                        <a:cubicBezTo>
                          <a:pt x="8" y="299"/>
                          <a:pt x="8" y="299"/>
                          <a:pt x="8" y="299"/>
                        </a:cubicBezTo>
                        <a:cubicBezTo>
                          <a:pt x="8" y="300"/>
                          <a:pt x="8" y="300"/>
                          <a:pt x="8" y="300"/>
                        </a:cubicBezTo>
                        <a:cubicBezTo>
                          <a:pt x="8" y="300"/>
                          <a:pt x="8" y="301"/>
                          <a:pt x="8" y="301"/>
                        </a:cubicBezTo>
                        <a:cubicBezTo>
                          <a:pt x="9" y="301"/>
                          <a:pt x="9" y="301"/>
                          <a:pt x="9" y="301"/>
                        </a:cubicBezTo>
                        <a:cubicBezTo>
                          <a:pt x="10" y="301"/>
                          <a:pt x="10" y="301"/>
                          <a:pt x="10" y="301"/>
                        </a:cubicBezTo>
                        <a:cubicBezTo>
                          <a:pt x="10" y="301"/>
                          <a:pt x="9" y="301"/>
                          <a:pt x="9" y="301"/>
                        </a:cubicBezTo>
                        <a:cubicBezTo>
                          <a:pt x="9" y="302"/>
                          <a:pt x="9" y="302"/>
                          <a:pt x="10" y="302"/>
                        </a:cubicBezTo>
                        <a:cubicBezTo>
                          <a:pt x="10" y="302"/>
                          <a:pt x="10" y="302"/>
                          <a:pt x="10" y="302"/>
                        </a:cubicBezTo>
                        <a:cubicBezTo>
                          <a:pt x="10" y="302"/>
                          <a:pt x="10" y="302"/>
                          <a:pt x="10" y="302"/>
                        </a:cubicBezTo>
                        <a:cubicBezTo>
                          <a:pt x="10" y="302"/>
                          <a:pt x="11" y="302"/>
                          <a:pt x="11" y="302"/>
                        </a:cubicBezTo>
                        <a:cubicBezTo>
                          <a:pt x="11" y="302"/>
                          <a:pt x="11" y="302"/>
                          <a:pt x="11" y="302"/>
                        </a:cubicBezTo>
                        <a:cubicBezTo>
                          <a:pt x="11" y="302"/>
                          <a:pt x="12" y="302"/>
                          <a:pt x="12" y="302"/>
                        </a:cubicBezTo>
                        <a:cubicBezTo>
                          <a:pt x="13" y="302"/>
                          <a:pt x="13" y="302"/>
                          <a:pt x="13" y="302"/>
                        </a:cubicBezTo>
                        <a:cubicBezTo>
                          <a:pt x="13" y="302"/>
                          <a:pt x="13" y="302"/>
                          <a:pt x="13" y="302"/>
                        </a:cubicBezTo>
                        <a:cubicBezTo>
                          <a:pt x="14" y="302"/>
                          <a:pt x="14" y="302"/>
                          <a:pt x="14" y="302"/>
                        </a:cubicBezTo>
                        <a:cubicBezTo>
                          <a:pt x="14" y="302"/>
                          <a:pt x="14" y="301"/>
                          <a:pt x="14" y="301"/>
                        </a:cubicBezTo>
                        <a:cubicBezTo>
                          <a:pt x="14" y="301"/>
                          <a:pt x="14" y="301"/>
                          <a:pt x="14" y="301"/>
                        </a:cubicBezTo>
                        <a:cubicBezTo>
                          <a:pt x="14" y="301"/>
                          <a:pt x="14" y="301"/>
                          <a:pt x="14" y="301"/>
                        </a:cubicBezTo>
                        <a:cubicBezTo>
                          <a:pt x="14" y="301"/>
                          <a:pt x="14" y="301"/>
                          <a:pt x="14" y="301"/>
                        </a:cubicBezTo>
                        <a:cubicBezTo>
                          <a:pt x="14" y="301"/>
                          <a:pt x="14" y="300"/>
                          <a:pt x="14" y="300"/>
                        </a:cubicBezTo>
                        <a:cubicBezTo>
                          <a:pt x="14" y="300"/>
                          <a:pt x="14" y="300"/>
                          <a:pt x="14" y="300"/>
                        </a:cubicBezTo>
                        <a:cubicBezTo>
                          <a:pt x="14" y="300"/>
                          <a:pt x="15" y="300"/>
                          <a:pt x="14" y="300"/>
                        </a:cubicBezTo>
                        <a:cubicBezTo>
                          <a:pt x="14" y="300"/>
                          <a:pt x="14" y="300"/>
                          <a:pt x="14" y="300"/>
                        </a:cubicBezTo>
                        <a:cubicBezTo>
                          <a:pt x="14" y="300"/>
                          <a:pt x="15" y="299"/>
                          <a:pt x="15" y="299"/>
                        </a:cubicBezTo>
                        <a:cubicBezTo>
                          <a:pt x="15" y="299"/>
                          <a:pt x="15" y="299"/>
                          <a:pt x="15" y="299"/>
                        </a:cubicBezTo>
                        <a:cubicBezTo>
                          <a:pt x="15" y="298"/>
                          <a:pt x="15" y="298"/>
                          <a:pt x="15" y="298"/>
                        </a:cubicBezTo>
                        <a:cubicBezTo>
                          <a:pt x="15" y="299"/>
                          <a:pt x="16" y="299"/>
                          <a:pt x="16" y="298"/>
                        </a:cubicBezTo>
                        <a:cubicBezTo>
                          <a:pt x="16" y="298"/>
                          <a:pt x="16" y="298"/>
                          <a:pt x="16" y="298"/>
                        </a:cubicBezTo>
                        <a:cubicBezTo>
                          <a:pt x="16" y="298"/>
                          <a:pt x="15" y="297"/>
                          <a:pt x="16" y="297"/>
                        </a:cubicBezTo>
                        <a:cubicBezTo>
                          <a:pt x="16" y="297"/>
                          <a:pt x="16" y="298"/>
                          <a:pt x="16" y="298"/>
                        </a:cubicBezTo>
                        <a:cubicBezTo>
                          <a:pt x="16" y="298"/>
                          <a:pt x="16" y="298"/>
                          <a:pt x="16" y="298"/>
                        </a:cubicBezTo>
                        <a:cubicBezTo>
                          <a:pt x="16" y="298"/>
                          <a:pt x="16" y="297"/>
                          <a:pt x="16" y="297"/>
                        </a:cubicBezTo>
                        <a:cubicBezTo>
                          <a:pt x="16" y="297"/>
                          <a:pt x="16" y="298"/>
                          <a:pt x="16" y="298"/>
                        </a:cubicBezTo>
                        <a:cubicBezTo>
                          <a:pt x="16" y="298"/>
                          <a:pt x="17" y="298"/>
                          <a:pt x="17" y="298"/>
                        </a:cubicBezTo>
                        <a:cubicBezTo>
                          <a:pt x="17" y="298"/>
                          <a:pt x="16" y="298"/>
                          <a:pt x="16" y="298"/>
                        </a:cubicBezTo>
                        <a:cubicBezTo>
                          <a:pt x="16" y="299"/>
                          <a:pt x="16" y="299"/>
                          <a:pt x="16" y="299"/>
                        </a:cubicBezTo>
                        <a:cubicBezTo>
                          <a:pt x="15" y="299"/>
                          <a:pt x="15" y="299"/>
                          <a:pt x="15" y="299"/>
                        </a:cubicBezTo>
                        <a:cubicBezTo>
                          <a:pt x="15" y="299"/>
                          <a:pt x="15" y="299"/>
                          <a:pt x="15" y="299"/>
                        </a:cubicBezTo>
                        <a:cubicBezTo>
                          <a:pt x="16" y="299"/>
                          <a:pt x="16" y="299"/>
                          <a:pt x="16" y="300"/>
                        </a:cubicBezTo>
                        <a:cubicBezTo>
                          <a:pt x="16" y="300"/>
                          <a:pt x="16" y="299"/>
                          <a:pt x="17" y="299"/>
                        </a:cubicBezTo>
                        <a:cubicBezTo>
                          <a:pt x="17" y="300"/>
                          <a:pt x="16" y="300"/>
                          <a:pt x="17" y="300"/>
                        </a:cubicBezTo>
                        <a:cubicBezTo>
                          <a:pt x="17" y="300"/>
                          <a:pt x="18" y="300"/>
                          <a:pt x="18" y="301"/>
                        </a:cubicBezTo>
                        <a:cubicBezTo>
                          <a:pt x="18" y="301"/>
                          <a:pt x="17" y="301"/>
                          <a:pt x="17" y="301"/>
                        </a:cubicBezTo>
                        <a:cubicBezTo>
                          <a:pt x="16" y="301"/>
                          <a:pt x="16" y="300"/>
                          <a:pt x="16" y="300"/>
                        </a:cubicBezTo>
                        <a:cubicBezTo>
                          <a:pt x="16" y="300"/>
                          <a:pt x="15" y="300"/>
                          <a:pt x="15" y="300"/>
                        </a:cubicBezTo>
                        <a:cubicBezTo>
                          <a:pt x="15" y="301"/>
                          <a:pt x="15" y="300"/>
                          <a:pt x="15" y="300"/>
                        </a:cubicBezTo>
                        <a:cubicBezTo>
                          <a:pt x="14" y="301"/>
                          <a:pt x="15" y="301"/>
                          <a:pt x="15" y="301"/>
                        </a:cubicBezTo>
                        <a:cubicBezTo>
                          <a:pt x="15" y="301"/>
                          <a:pt x="15" y="301"/>
                          <a:pt x="15" y="301"/>
                        </a:cubicBezTo>
                        <a:cubicBezTo>
                          <a:pt x="15" y="301"/>
                          <a:pt x="15" y="301"/>
                          <a:pt x="15" y="302"/>
                        </a:cubicBezTo>
                        <a:cubicBezTo>
                          <a:pt x="15" y="302"/>
                          <a:pt x="15" y="302"/>
                          <a:pt x="15" y="302"/>
                        </a:cubicBezTo>
                        <a:cubicBezTo>
                          <a:pt x="15" y="302"/>
                          <a:pt x="15" y="302"/>
                          <a:pt x="15" y="302"/>
                        </a:cubicBezTo>
                        <a:cubicBezTo>
                          <a:pt x="15" y="302"/>
                          <a:pt x="14" y="302"/>
                          <a:pt x="14" y="302"/>
                        </a:cubicBezTo>
                        <a:cubicBezTo>
                          <a:pt x="14" y="303"/>
                          <a:pt x="13" y="303"/>
                          <a:pt x="13" y="303"/>
                        </a:cubicBezTo>
                        <a:cubicBezTo>
                          <a:pt x="13" y="303"/>
                          <a:pt x="12" y="303"/>
                          <a:pt x="12" y="303"/>
                        </a:cubicBezTo>
                        <a:cubicBezTo>
                          <a:pt x="12" y="303"/>
                          <a:pt x="11" y="303"/>
                          <a:pt x="11" y="303"/>
                        </a:cubicBezTo>
                        <a:cubicBezTo>
                          <a:pt x="11" y="303"/>
                          <a:pt x="11" y="303"/>
                          <a:pt x="11" y="304"/>
                        </a:cubicBezTo>
                        <a:cubicBezTo>
                          <a:pt x="11" y="304"/>
                          <a:pt x="11" y="304"/>
                          <a:pt x="11" y="304"/>
                        </a:cubicBezTo>
                        <a:cubicBezTo>
                          <a:pt x="11" y="304"/>
                          <a:pt x="11" y="304"/>
                          <a:pt x="11" y="304"/>
                        </a:cubicBezTo>
                        <a:cubicBezTo>
                          <a:pt x="11" y="304"/>
                          <a:pt x="11" y="305"/>
                          <a:pt x="12" y="304"/>
                        </a:cubicBezTo>
                        <a:cubicBezTo>
                          <a:pt x="12" y="304"/>
                          <a:pt x="12" y="303"/>
                          <a:pt x="12" y="304"/>
                        </a:cubicBezTo>
                        <a:cubicBezTo>
                          <a:pt x="13" y="304"/>
                          <a:pt x="12" y="304"/>
                          <a:pt x="12" y="304"/>
                        </a:cubicBezTo>
                        <a:cubicBezTo>
                          <a:pt x="12" y="304"/>
                          <a:pt x="12" y="305"/>
                          <a:pt x="12" y="305"/>
                        </a:cubicBezTo>
                        <a:cubicBezTo>
                          <a:pt x="12" y="305"/>
                          <a:pt x="12" y="305"/>
                          <a:pt x="12" y="305"/>
                        </a:cubicBezTo>
                        <a:cubicBezTo>
                          <a:pt x="12" y="305"/>
                          <a:pt x="12" y="305"/>
                          <a:pt x="12" y="305"/>
                        </a:cubicBezTo>
                        <a:cubicBezTo>
                          <a:pt x="12" y="305"/>
                          <a:pt x="12" y="305"/>
                          <a:pt x="12" y="305"/>
                        </a:cubicBezTo>
                        <a:cubicBezTo>
                          <a:pt x="12" y="305"/>
                          <a:pt x="12" y="306"/>
                          <a:pt x="12" y="306"/>
                        </a:cubicBezTo>
                        <a:cubicBezTo>
                          <a:pt x="12" y="306"/>
                          <a:pt x="12" y="306"/>
                          <a:pt x="12" y="306"/>
                        </a:cubicBezTo>
                        <a:cubicBezTo>
                          <a:pt x="12" y="306"/>
                          <a:pt x="12" y="307"/>
                          <a:pt x="12" y="307"/>
                        </a:cubicBezTo>
                        <a:cubicBezTo>
                          <a:pt x="12" y="307"/>
                          <a:pt x="12" y="307"/>
                          <a:pt x="12" y="307"/>
                        </a:cubicBezTo>
                        <a:cubicBezTo>
                          <a:pt x="11" y="307"/>
                          <a:pt x="11" y="307"/>
                          <a:pt x="11" y="307"/>
                        </a:cubicBezTo>
                        <a:cubicBezTo>
                          <a:pt x="11" y="307"/>
                          <a:pt x="11" y="307"/>
                          <a:pt x="11" y="307"/>
                        </a:cubicBezTo>
                        <a:cubicBezTo>
                          <a:pt x="10" y="307"/>
                          <a:pt x="10" y="307"/>
                          <a:pt x="10" y="307"/>
                        </a:cubicBezTo>
                        <a:cubicBezTo>
                          <a:pt x="10" y="307"/>
                          <a:pt x="10" y="308"/>
                          <a:pt x="9" y="308"/>
                        </a:cubicBezTo>
                        <a:cubicBezTo>
                          <a:pt x="9" y="308"/>
                          <a:pt x="10" y="309"/>
                          <a:pt x="10" y="309"/>
                        </a:cubicBezTo>
                        <a:cubicBezTo>
                          <a:pt x="10" y="308"/>
                          <a:pt x="11" y="308"/>
                          <a:pt x="11" y="308"/>
                        </a:cubicBezTo>
                        <a:cubicBezTo>
                          <a:pt x="11" y="308"/>
                          <a:pt x="11" y="309"/>
                          <a:pt x="11" y="309"/>
                        </a:cubicBezTo>
                        <a:cubicBezTo>
                          <a:pt x="11" y="309"/>
                          <a:pt x="12" y="309"/>
                          <a:pt x="12" y="309"/>
                        </a:cubicBezTo>
                        <a:cubicBezTo>
                          <a:pt x="12" y="309"/>
                          <a:pt x="12" y="308"/>
                          <a:pt x="12" y="308"/>
                        </a:cubicBezTo>
                        <a:cubicBezTo>
                          <a:pt x="12" y="308"/>
                          <a:pt x="12" y="308"/>
                          <a:pt x="12" y="308"/>
                        </a:cubicBezTo>
                        <a:cubicBezTo>
                          <a:pt x="12" y="307"/>
                          <a:pt x="12" y="308"/>
                          <a:pt x="13" y="308"/>
                        </a:cubicBezTo>
                        <a:cubicBezTo>
                          <a:pt x="13" y="308"/>
                          <a:pt x="13" y="308"/>
                          <a:pt x="13" y="308"/>
                        </a:cubicBezTo>
                        <a:cubicBezTo>
                          <a:pt x="13" y="307"/>
                          <a:pt x="13" y="307"/>
                          <a:pt x="13" y="307"/>
                        </a:cubicBezTo>
                        <a:cubicBezTo>
                          <a:pt x="13" y="307"/>
                          <a:pt x="14" y="307"/>
                          <a:pt x="14" y="306"/>
                        </a:cubicBezTo>
                        <a:cubicBezTo>
                          <a:pt x="14" y="306"/>
                          <a:pt x="15" y="306"/>
                          <a:pt x="15" y="306"/>
                        </a:cubicBezTo>
                        <a:cubicBezTo>
                          <a:pt x="15" y="306"/>
                          <a:pt x="15" y="305"/>
                          <a:pt x="15" y="305"/>
                        </a:cubicBezTo>
                        <a:cubicBezTo>
                          <a:pt x="15" y="305"/>
                          <a:pt x="15" y="305"/>
                          <a:pt x="16" y="305"/>
                        </a:cubicBezTo>
                        <a:cubicBezTo>
                          <a:pt x="16" y="305"/>
                          <a:pt x="15" y="306"/>
                          <a:pt x="15" y="306"/>
                        </a:cubicBezTo>
                        <a:cubicBezTo>
                          <a:pt x="15" y="306"/>
                          <a:pt x="15" y="306"/>
                          <a:pt x="14" y="306"/>
                        </a:cubicBezTo>
                        <a:cubicBezTo>
                          <a:pt x="14" y="307"/>
                          <a:pt x="14" y="307"/>
                          <a:pt x="14" y="307"/>
                        </a:cubicBezTo>
                        <a:cubicBezTo>
                          <a:pt x="14" y="308"/>
                          <a:pt x="14" y="307"/>
                          <a:pt x="15" y="308"/>
                        </a:cubicBezTo>
                        <a:cubicBezTo>
                          <a:pt x="15" y="308"/>
                          <a:pt x="15" y="308"/>
                          <a:pt x="15" y="308"/>
                        </a:cubicBezTo>
                        <a:cubicBezTo>
                          <a:pt x="15" y="308"/>
                          <a:pt x="15" y="309"/>
                          <a:pt x="16" y="309"/>
                        </a:cubicBezTo>
                        <a:cubicBezTo>
                          <a:pt x="16" y="309"/>
                          <a:pt x="16" y="309"/>
                          <a:pt x="16" y="309"/>
                        </a:cubicBezTo>
                        <a:cubicBezTo>
                          <a:pt x="17" y="310"/>
                          <a:pt x="17" y="309"/>
                          <a:pt x="17" y="310"/>
                        </a:cubicBezTo>
                        <a:cubicBezTo>
                          <a:pt x="17" y="310"/>
                          <a:pt x="17" y="310"/>
                          <a:pt x="16" y="310"/>
                        </a:cubicBezTo>
                        <a:cubicBezTo>
                          <a:pt x="16" y="310"/>
                          <a:pt x="16" y="310"/>
                          <a:pt x="16" y="310"/>
                        </a:cubicBezTo>
                        <a:cubicBezTo>
                          <a:pt x="15" y="309"/>
                          <a:pt x="15" y="309"/>
                          <a:pt x="15" y="309"/>
                        </a:cubicBezTo>
                        <a:cubicBezTo>
                          <a:pt x="15" y="308"/>
                          <a:pt x="14" y="308"/>
                          <a:pt x="14" y="308"/>
                        </a:cubicBezTo>
                        <a:cubicBezTo>
                          <a:pt x="14" y="308"/>
                          <a:pt x="14" y="308"/>
                          <a:pt x="13" y="308"/>
                        </a:cubicBezTo>
                        <a:cubicBezTo>
                          <a:pt x="13" y="308"/>
                          <a:pt x="13" y="309"/>
                          <a:pt x="13" y="309"/>
                        </a:cubicBezTo>
                        <a:cubicBezTo>
                          <a:pt x="13" y="309"/>
                          <a:pt x="13" y="309"/>
                          <a:pt x="13" y="309"/>
                        </a:cubicBezTo>
                        <a:cubicBezTo>
                          <a:pt x="13" y="309"/>
                          <a:pt x="13" y="309"/>
                          <a:pt x="13" y="309"/>
                        </a:cubicBezTo>
                        <a:cubicBezTo>
                          <a:pt x="13" y="309"/>
                          <a:pt x="13" y="309"/>
                          <a:pt x="13" y="310"/>
                        </a:cubicBezTo>
                        <a:cubicBezTo>
                          <a:pt x="13" y="310"/>
                          <a:pt x="13" y="310"/>
                          <a:pt x="13" y="310"/>
                        </a:cubicBezTo>
                        <a:cubicBezTo>
                          <a:pt x="13" y="311"/>
                          <a:pt x="13" y="310"/>
                          <a:pt x="14" y="311"/>
                        </a:cubicBezTo>
                        <a:cubicBezTo>
                          <a:pt x="14" y="311"/>
                          <a:pt x="14" y="311"/>
                          <a:pt x="14" y="311"/>
                        </a:cubicBezTo>
                        <a:cubicBezTo>
                          <a:pt x="13" y="311"/>
                          <a:pt x="13" y="311"/>
                          <a:pt x="13" y="311"/>
                        </a:cubicBezTo>
                        <a:cubicBezTo>
                          <a:pt x="13" y="311"/>
                          <a:pt x="13" y="312"/>
                          <a:pt x="13" y="312"/>
                        </a:cubicBezTo>
                        <a:cubicBezTo>
                          <a:pt x="13" y="312"/>
                          <a:pt x="13" y="311"/>
                          <a:pt x="13" y="311"/>
                        </a:cubicBezTo>
                        <a:cubicBezTo>
                          <a:pt x="13" y="311"/>
                          <a:pt x="13" y="311"/>
                          <a:pt x="13" y="311"/>
                        </a:cubicBezTo>
                        <a:cubicBezTo>
                          <a:pt x="13" y="311"/>
                          <a:pt x="13" y="311"/>
                          <a:pt x="13" y="310"/>
                        </a:cubicBezTo>
                        <a:cubicBezTo>
                          <a:pt x="13" y="310"/>
                          <a:pt x="12" y="309"/>
                          <a:pt x="12" y="309"/>
                        </a:cubicBezTo>
                        <a:cubicBezTo>
                          <a:pt x="12" y="309"/>
                          <a:pt x="12" y="310"/>
                          <a:pt x="12" y="310"/>
                        </a:cubicBezTo>
                        <a:cubicBezTo>
                          <a:pt x="12" y="310"/>
                          <a:pt x="12" y="310"/>
                          <a:pt x="12" y="310"/>
                        </a:cubicBezTo>
                        <a:cubicBezTo>
                          <a:pt x="12" y="310"/>
                          <a:pt x="12" y="310"/>
                          <a:pt x="12" y="310"/>
                        </a:cubicBezTo>
                        <a:cubicBezTo>
                          <a:pt x="12" y="310"/>
                          <a:pt x="12" y="310"/>
                          <a:pt x="12" y="310"/>
                        </a:cubicBezTo>
                        <a:cubicBezTo>
                          <a:pt x="12" y="310"/>
                          <a:pt x="12" y="311"/>
                          <a:pt x="11" y="311"/>
                        </a:cubicBezTo>
                        <a:cubicBezTo>
                          <a:pt x="11" y="311"/>
                          <a:pt x="11" y="311"/>
                          <a:pt x="11" y="311"/>
                        </a:cubicBezTo>
                        <a:cubicBezTo>
                          <a:pt x="11" y="311"/>
                          <a:pt x="11" y="311"/>
                          <a:pt x="11" y="311"/>
                        </a:cubicBezTo>
                        <a:cubicBezTo>
                          <a:pt x="11" y="311"/>
                          <a:pt x="11" y="312"/>
                          <a:pt x="11" y="312"/>
                        </a:cubicBezTo>
                        <a:cubicBezTo>
                          <a:pt x="11" y="312"/>
                          <a:pt x="11" y="312"/>
                          <a:pt x="11" y="312"/>
                        </a:cubicBezTo>
                        <a:cubicBezTo>
                          <a:pt x="11" y="312"/>
                          <a:pt x="11" y="312"/>
                          <a:pt x="11" y="312"/>
                        </a:cubicBezTo>
                        <a:cubicBezTo>
                          <a:pt x="11" y="312"/>
                          <a:pt x="12" y="313"/>
                          <a:pt x="12" y="313"/>
                        </a:cubicBezTo>
                        <a:cubicBezTo>
                          <a:pt x="12" y="313"/>
                          <a:pt x="12" y="313"/>
                          <a:pt x="12" y="313"/>
                        </a:cubicBezTo>
                        <a:cubicBezTo>
                          <a:pt x="12" y="313"/>
                          <a:pt x="12" y="313"/>
                          <a:pt x="13" y="313"/>
                        </a:cubicBezTo>
                        <a:cubicBezTo>
                          <a:pt x="13" y="313"/>
                          <a:pt x="13" y="313"/>
                          <a:pt x="13" y="313"/>
                        </a:cubicBezTo>
                        <a:cubicBezTo>
                          <a:pt x="14" y="313"/>
                          <a:pt x="14" y="314"/>
                          <a:pt x="14" y="314"/>
                        </a:cubicBezTo>
                        <a:cubicBezTo>
                          <a:pt x="14" y="313"/>
                          <a:pt x="14" y="313"/>
                          <a:pt x="14" y="313"/>
                        </a:cubicBezTo>
                        <a:cubicBezTo>
                          <a:pt x="14" y="313"/>
                          <a:pt x="15" y="314"/>
                          <a:pt x="14" y="314"/>
                        </a:cubicBezTo>
                        <a:cubicBezTo>
                          <a:pt x="14" y="314"/>
                          <a:pt x="14" y="314"/>
                          <a:pt x="14" y="315"/>
                        </a:cubicBezTo>
                        <a:cubicBezTo>
                          <a:pt x="13" y="314"/>
                          <a:pt x="13" y="314"/>
                          <a:pt x="13" y="314"/>
                        </a:cubicBezTo>
                        <a:cubicBezTo>
                          <a:pt x="13" y="314"/>
                          <a:pt x="12" y="314"/>
                          <a:pt x="12" y="314"/>
                        </a:cubicBezTo>
                        <a:cubicBezTo>
                          <a:pt x="12" y="313"/>
                          <a:pt x="12" y="313"/>
                          <a:pt x="12" y="313"/>
                        </a:cubicBezTo>
                        <a:cubicBezTo>
                          <a:pt x="12" y="313"/>
                          <a:pt x="12" y="313"/>
                          <a:pt x="12" y="313"/>
                        </a:cubicBezTo>
                        <a:cubicBezTo>
                          <a:pt x="12" y="314"/>
                          <a:pt x="12" y="314"/>
                          <a:pt x="12" y="314"/>
                        </a:cubicBezTo>
                        <a:cubicBezTo>
                          <a:pt x="12" y="314"/>
                          <a:pt x="12" y="313"/>
                          <a:pt x="12" y="313"/>
                        </a:cubicBezTo>
                        <a:cubicBezTo>
                          <a:pt x="11" y="313"/>
                          <a:pt x="11" y="313"/>
                          <a:pt x="11" y="313"/>
                        </a:cubicBezTo>
                        <a:cubicBezTo>
                          <a:pt x="10" y="313"/>
                          <a:pt x="10" y="313"/>
                          <a:pt x="10" y="313"/>
                        </a:cubicBezTo>
                        <a:cubicBezTo>
                          <a:pt x="10" y="313"/>
                          <a:pt x="10" y="312"/>
                          <a:pt x="10" y="312"/>
                        </a:cubicBezTo>
                        <a:cubicBezTo>
                          <a:pt x="10" y="312"/>
                          <a:pt x="9" y="312"/>
                          <a:pt x="9" y="312"/>
                        </a:cubicBezTo>
                        <a:cubicBezTo>
                          <a:pt x="9" y="312"/>
                          <a:pt x="9" y="311"/>
                          <a:pt x="9" y="311"/>
                        </a:cubicBezTo>
                        <a:cubicBezTo>
                          <a:pt x="9" y="311"/>
                          <a:pt x="9" y="311"/>
                          <a:pt x="9" y="311"/>
                        </a:cubicBezTo>
                        <a:cubicBezTo>
                          <a:pt x="9" y="312"/>
                          <a:pt x="9" y="312"/>
                          <a:pt x="9" y="312"/>
                        </a:cubicBezTo>
                        <a:cubicBezTo>
                          <a:pt x="9" y="312"/>
                          <a:pt x="10" y="313"/>
                          <a:pt x="10" y="313"/>
                        </a:cubicBezTo>
                        <a:cubicBezTo>
                          <a:pt x="10" y="313"/>
                          <a:pt x="9" y="313"/>
                          <a:pt x="10" y="313"/>
                        </a:cubicBezTo>
                        <a:cubicBezTo>
                          <a:pt x="10" y="313"/>
                          <a:pt x="11" y="314"/>
                          <a:pt x="11" y="314"/>
                        </a:cubicBezTo>
                        <a:cubicBezTo>
                          <a:pt x="11" y="314"/>
                          <a:pt x="11" y="314"/>
                          <a:pt x="11" y="314"/>
                        </a:cubicBezTo>
                        <a:cubicBezTo>
                          <a:pt x="11" y="314"/>
                          <a:pt x="11" y="315"/>
                          <a:pt x="11" y="315"/>
                        </a:cubicBezTo>
                        <a:cubicBezTo>
                          <a:pt x="11" y="315"/>
                          <a:pt x="12" y="314"/>
                          <a:pt x="12" y="314"/>
                        </a:cubicBezTo>
                        <a:cubicBezTo>
                          <a:pt x="13" y="315"/>
                          <a:pt x="12" y="315"/>
                          <a:pt x="12" y="315"/>
                        </a:cubicBezTo>
                        <a:cubicBezTo>
                          <a:pt x="12" y="315"/>
                          <a:pt x="12" y="315"/>
                          <a:pt x="13" y="315"/>
                        </a:cubicBezTo>
                        <a:cubicBezTo>
                          <a:pt x="13" y="315"/>
                          <a:pt x="12" y="316"/>
                          <a:pt x="12" y="316"/>
                        </a:cubicBezTo>
                        <a:cubicBezTo>
                          <a:pt x="12" y="316"/>
                          <a:pt x="13" y="316"/>
                          <a:pt x="13" y="316"/>
                        </a:cubicBezTo>
                        <a:cubicBezTo>
                          <a:pt x="13" y="316"/>
                          <a:pt x="13" y="316"/>
                          <a:pt x="14" y="316"/>
                        </a:cubicBezTo>
                        <a:cubicBezTo>
                          <a:pt x="14" y="316"/>
                          <a:pt x="14" y="316"/>
                          <a:pt x="14" y="316"/>
                        </a:cubicBezTo>
                        <a:cubicBezTo>
                          <a:pt x="15" y="316"/>
                          <a:pt x="15" y="317"/>
                          <a:pt x="15" y="317"/>
                        </a:cubicBezTo>
                        <a:cubicBezTo>
                          <a:pt x="15" y="317"/>
                          <a:pt x="15" y="316"/>
                          <a:pt x="15" y="316"/>
                        </a:cubicBezTo>
                        <a:cubicBezTo>
                          <a:pt x="16" y="316"/>
                          <a:pt x="16" y="316"/>
                          <a:pt x="16" y="316"/>
                        </a:cubicBezTo>
                        <a:cubicBezTo>
                          <a:pt x="16" y="316"/>
                          <a:pt x="16" y="316"/>
                          <a:pt x="16" y="316"/>
                        </a:cubicBezTo>
                        <a:cubicBezTo>
                          <a:pt x="16" y="316"/>
                          <a:pt x="16" y="315"/>
                          <a:pt x="16" y="315"/>
                        </a:cubicBezTo>
                        <a:cubicBezTo>
                          <a:pt x="15" y="315"/>
                          <a:pt x="15" y="315"/>
                          <a:pt x="15" y="315"/>
                        </a:cubicBezTo>
                        <a:cubicBezTo>
                          <a:pt x="15" y="314"/>
                          <a:pt x="15" y="314"/>
                          <a:pt x="15" y="314"/>
                        </a:cubicBezTo>
                        <a:cubicBezTo>
                          <a:pt x="15" y="314"/>
                          <a:pt x="15" y="314"/>
                          <a:pt x="15" y="314"/>
                        </a:cubicBezTo>
                        <a:cubicBezTo>
                          <a:pt x="15" y="314"/>
                          <a:pt x="15" y="314"/>
                          <a:pt x="15" y="314"/>
                        </a:cubicBezTo>
                        <a:cubicBezTo>
                          <a:pt x="15" y="314"/>
                          <a:pt x="15" y="313"/>
                          <a:pt x="15" y="313"/>
                        </a:cubicBezTo>
                        <a:cubicBezTo>
                          <a:pt x="15" y="313"/>
                          <a:pt x="15" y="313"/>
                          <a:pt x="15" y="313"/>
                        </a:cubicBezTo>
                        <a:cubicBezTo>
                          <a:pt x="15" y="313"/>
                          <a:pt x="14" y="313"/>
                          <a:pt x="14" y="313"/>
                        </a:cubicBezTo>
                        <a:cubicBezTo>
                          <a:pt x="15" y="313"/>
                          <a:pt x="15" y="312"/>
                          <a:pt x="15" y="312"/>
                        </a:cubicBezTo>
                        <a:cubicBezTo>
                          <a:pt x="14" y="311"/>
                          <a:pt x="14" y="311"/>
                          <a:pt x="14" y="311"/>
                        </a:cubicBezTo>
                        <a:cubicBezTo>
                          <a:pt x="14" y="311"/>
                          <a:pt x="15" y="311"/>
                          <a:pt x="15" y="312"/>
                        </a:cubicBezTo>
                        <a:cubicBezTo>
                          <a:pt x="15" y="312"/>
                          <a:pt x="16" y="311"/>
                          <a:pt x="16" y="312"/>
                        </a:cubicBezTo>
                        <a:cubicBezTo>
                          <a:pt x="16" y="312"/>
                          <a:pt x="15" y="312"/>
                          <a:pt x="16" y="313"/>
                        </a:cubicBezTo>
                        <a:cubicBezTo>
                          <a:pt x="16" y="313"/>
                          <a:pt x="16" y="314"/>
                          <a:pt x="16" y="314"/>
                        </a:cubicBezTo>
                        <a:cubicBezTo>
                          <a:pt x="16" y="314"/>
                          <a:pt x="16" y="314"/>
                          <a:pt x="16" y="314"/>
                        </a:cubicBezTo>
                        <a:cubicBezTo>
                          <a:pt x="16" y="314"/>
                          <a:pt x="17" y="314"/>
                          <a:pt x="17" y="314"/>
                        </a:cubicBezTo>
                        <a:cubicBezTo>
                          <a:pt x="16" y="314"/>
                          <a:pt x="16" y="314"/>
                          <a:pt x="16" y="315"/>
                        </a:cubicBezTo>
                        <a:cubicBezTo>
                          <a:pt x="16" y="315"/>
                          <a:pt x="17" y="315"/>
                          <a:pt x="17" y="315"/>
                        </a:cubicBezTo>
                        <a:cubicBezTo>
                          <a:pt x="17" y="315"/>
                          <a:pt x="17" y="315"/>
                          <a:pt x="17" y="315"/>
                        </a:cubicBezTo>
                        <a:cubicBezTo>
                          <a:pt x="17" y="315"/>
                          <a:pt x="18" y="316"/>
                          <a:pt x="18" y="316"/>
                        </a:cubicBezTo>
                        <a:cubicBezTo>
                          <a:pt x="18" y="316"/>
                          <a:pt x="18" y="317"/>
                          <a:pt x="18" y="317"/>
                        </a:cubicBezTo>
                        <a:cubicBezTo>
                          <a:pt x="18" y="317"/>
                          <a:pt x="19" y="316"/>
                          <a:pt x="19" y="316"/>
                        </a:cubicBezTo>
                        <a:cubicBezTo>
                          <a:pt x="19" y="317"/>
                          <a:pt x="18" y="317"/>
                          <a:pt x="18" y="317"/>
                        </a:cubicBezTo>
                        <a:cubicBezTo>
                          <a:pt x="17" y="316"/>
                          <a:pt x="17" y="316"/>
                          <a:pt x="17" y="316"/>
                        </a:cubicBezTo>
                        <a:cubicBezTo>
                          <a:pt x="17" y="316"/>
                          <a:pt x="17" y="316"/>
                          <a:pt x="17" y="316"/>
                        </a:cubicBezTo>
                        <a:cubicBezTo>
                          <a:pt x="16" y="316"/>
                          <a:pt x="17" y="316"/>
                          <a:pt x="17" y="317"/>
                        </a:cubicBezTo>
                        <a:cubicBezTo>
                          <a:pt x="17" y="317"/>
                          <a:pt x="17" y="317"/>
                          <a:pt x="17" y="317"/>
                        </a:cubicBezTo>
                        <a:cubicBezTo>
                          <a:pt x="17" y="318"/>
                          <a:pt x="17" y="317"/>
                          <a:pt x="16" y="317"/>
                        </a:cubicBezTo>
                        <a:cubicBezTo>
                          <a:pt x="16" y="317"/>
                          <a:pt x="16" y="318"/>
                          <a:pt x="17" y="318"/>
                        </a:cubicBezTo>
                        <a:cubicBezTo>
                          <a:pt x="17" y="318"/>
                          <a:pt x="16" y="318"/>
                          <a:pt x="17" y="318"/>
                        </a:cubicBezTo>
                        <a:cubicBezTo>
                          <a:pt x="17" y="318"/>
                          <a:pt x="17" y="318"/>
                          <a:pt x="17" y="318"/>
                        </a:cubicBezTo>
                        <a:cubicBezTo>
                          <a:pt x="17" y="318"/>
                          <a:pt x="17" y="319"/>
                          <a:pt x="17" y="319"/>
                        </a:cubicBezTo>
                        <a:cubicBezTo>
                          <a:pt x="17" y="319"/>
                          <a:pt x="18" y="319"/>
                          <a:pt x="18" y="319"/>
                        </a:cubicBezTo>
                        <a:cubicBezTo>
                          <a:pt x="18" y="319"/>
                          <a:pt x="17" y="319"/>
                          <a:pt x="17" y="319"/>
                        </a:cubicBezTo>
                        <a:cubicBezTo>
                          <a:pt x="17" y="319"/>
                          <a:pt x="17" y="319"/>
                          <a:pt x="17" y="320"/>
                        </a:cubicBezTo>
                        <a:cubicBezTo>
                          <a:pt x="17" y="320"/>
                          <a:pt x="17" y="320"/>
                          <a:pt x="17" y="320"/>
                        </a:cubicBezTo>
                        <a:cubicBezTo>
                          <a:pt x="16" y="320"/>
                          <a:pt x="17" y="320"/>
                          <a:pt x="17" y="320"/>
                        </a:cubicBezTo>
                        <a:cubicBezTo>
                          <a:pt x="16" y="320"/>
                          <a:pt x="16" y="320"/>
                          <a:pt x="16" y="320"/>
                        </a:cubicBezTo>
                        <a:cubicBezTo>
                          <a:pt x="16" y="320"/>
                          <a:pt x="17" y="321"/>
                          <a:pt x="16" y="321"/>
                        </a:cubicBezTo>
                        <a:cubicBezTo>
                          <a:pt x="16" y="321"/>
                          <a:pt x="16" y="321"/>
                          <a:pt x="16" y="321"/>
                        </a:cubicBezTo>
                        <a:cubicBezTo>
                          <a:pt x="16" y="321"/>
                          <a:pt x="16" y="321"/>
                          <a:pt x="16" y="321"/>
                        </a:cubicBezTo>
                        <a:cubicBezTo>
                          <a:pt x="16" y="321"/>
                          <a:pt x="16" y="321"/>
                          <a:pt x="16" y="322"/>
                        </a:cubicBezTo>
                        <a:cubicBezTo>
                          <a:pt x="16" y="322"/>
                          <a:pt x="17" y="322"/>
                          <a:pt x="17" y="322"/>
                        </a:cubicBezTo>
                        <a:cubicBezTo>
                          <a:pt x="17" y="322"/>
                          <a:pt x="17" y="321"/>
                          <a:pt x="17" y="321"/>
                        </a:cubicBezTo>
                        <a:cubicBezTo>
                          <a:pt x="17" y="321"/>
                          <a:pt x="17" y="322"/>
                          <a:pt x="18" y="322"/>
                        </a:cubicBezTo>
                        <a:cubicBezTo>
                          <a:pt x="18" y="322"/>
                          <a:pt x="18" y="322"/>
                          <a:pt x="18" y="321"/>
                        </a:cubicBezTo>
                        <a:cubicBezTo>
                          <a:pt x="18" y="321"/>
                          <a:pt x="17" y="321"/>
                          <a:pt x="18" y="321"/>
                        </a:cubicBezTo>
                        <a:cubicBezTo>
                          <a:pt x="18" y="321"/>
                          <a:pt x="18" y="321"/>
                          <a:pt x="18" y="321"/>
                        </a:cubicBezTo>
                        <a:cubicBezTo>
                          <a:pt x="18" y="321"/>
                          <a:pt x="18" y="321"/>
                          <a:pt x="19" y="321"/>
                        </a:cubicBezTo>
                        <a:cubicBezTo>
                          <a:pt x="19" y="321"/>
                          <a:pt x="18" y="322"/>
                          <a:pt x="18" y="322"/>
                        </a:cubicBezTo>
                        <a:cubicBezTo>
                          <a:pt x="18" y="322"/>
                          <a:pt x="19" y="322"/>
                          <a:pt x="19" y="322"/>
                        </a:cubicBezTo>
                        <a:cubicBezTo>
                          <a:pt x="19" y="321"/>
                          <a:pt x="19" y="321"/>
                          <a:pt x="19" y="321"/>
                        </a:cubicBezTo>
                        <a:cubicBezTo>
                          <a:pt x="20" y="321"/>
                          <a:pt x="20" y="321"/>
                          <a:pt x="19" y="321"/>
                        </a:cubicBezTo>
                        <a:cubicBezTo>
                          <a:pt x="19" y="320"/>
                          <a:pt x="19" y="321"/>
                          <a:pt x="19" y="320"/>
                        </a:cubicBezTo>
                        <a:cubicBezTo>
                          <a:pt x="19" y="320"/>
                          <a:pt x="19" y="320"/>
                          <a:pt x="19" y="320"/>
                        </a:cubicBezTo>
                        <a:cubicBezTo>
                          <a:pt x="20" y="320"/>
                          <a:pt x="19" y="319"/>
                          <a:pt x="19" y="319"/>
                        </a:cubicBezTo>
                        <a:cubicBezTo>
                          <a:pt x="20" y="319"/>
                          <a:pt x="20" y="320"/>
                          <a:pt x="20" y="320"/>
                        </a:cubicBezTo>
                        <a:cubicBezTo>
                          <a:pt x="20" y="320"/>
                          <a:pt x="21" y="321"/>
                          <a:pt x="21" y="321"/>
                        </a:cubicBezTo>
                        <a:cubicBezTo>
                          <a:pt x="21" y="321"/>
                          <a:pt x="20" y="321"/>
                          <a:pt x="20" y="321"/>
                        </a:cubicBezTo>
                        <a:cubicBezTo>
                          <a:pt x="20" y="321"/>
                          <a:pt x="20" y="322"/>
                          <a:pt x="20" y="322"/>
                        </a:cubicBezTo>
                        <a:cubicBezTo>
                          <a:pt x="20" y="322"/>
                          <a:pt x="19" y="322"/>
                          <a:pt x="19" y="322"/>
                        </a:cubicBezTo>
                        <a:cubicBezTo>
                          <a:pt x="19" y="322"/>
                          <a:pt x="18" y="322"/>
                          <a:pt x="18" y="323"/>
                        </a:cubicBezTo>
                        <a:cubicBezTo>
                          <a:pt x="18" y="323"/>
                          <a:pt x="19" y="323"/>
                          <a:pt x="19" y="323"/>
                        </a:cubicBezTo>
                        <a:cubicBezTo>
                          <a:pt x="19" y="323"/>
                          <a:pt x="18" y="323"/>
                          <a:pt x="18" y="323"/>
                        </a:cubicBezTo>
                        <a:cubicBezTo>
                          <a:pt x="18" y="323"/>
                          <a:pt x="18" y="323"/>
                          <a:pt x="18" y="323"/>
                        </a:cubicBezTo>
                        <a:cubicBezTo>
                          <a:pt x="17" y="323"/>
                          <a:pt x="17" y="323"/>
                          <a:pt x="17" y="323"/>
                        </a:cubicBezTo>
                        <a:cubicBezTo>
                          <a:pt x="17" y="323"/>
                          <a:pt x="17" y="323"/>
                          <a:pt x="17" y="323"/>
                        </a:cubicBezTo>
                        <a:cubicBezTo>
                          <a:pt x="17" y="323"/>
                          <a:pt x="16" y="323"/>
                          <a:pt x="16" y="323"/>
                        </a:cubicBezTo>
                        <a:cubicBezTo>
                          <a:pt x="16" y="323"/>
                          <a:pt x="16" y="323"/>
                          <a:pt x="16" y="324"/>
                        </a:cubicBezTo>
                        <a:cubicBezTo>
                          <a:pt x="17" y="324"/>
                          <a:pt x="17" y="323"/>
                          <a:pt x="17" y="324"/>
                        </a:cubicBezTo>
                        <a:cubicBezTo>
                          <a:pt x="17" y="324"/>
                          <a:pt x="16" y="324"/>
                          <a:pt x="16" y="324"/>
                        </a:cubicBezTo>
                        <a:cubicBezTo>
                          <a:pt x="16" y="324"/>
                          <a:pt x="16" y="324"/>
                          <a:pt x="16" y="324"/>
                        </a:cubicBezTo>
                        <a:cubicBezTo>
                          <a:pt x="16" y="324"/>
                          <a:pt x="15" y="324"/>
                          <a:pt x="15" y="324"/>
                        </a:cubicBezTo>
                        <a:cubicBezTo>
                          <a:pt x="15" y="324"/>
                          <a:pt x="15" y="324"/>
                          <a:pt x="15" y="324"/>
                        </a:cubicBezTo>
                        <a:cubicBezTo>
                          <a:pt x="14" y="324"/>
                          <a:pt x="14" y="324"/>
                          <a:pt x="14" y="324"/>
                        </a:cubicBezTo>
                        <a:cubicBezTo>
                          <a:pt x="14" y="324"/>
                          <a:pt x="14" y="325"/>
                          <a:pt x="15" y="325"/>
                        </a:cubicBezTo>
                        <a:cubicBezTo>
                          <a:pt x="15" y="325"/>
                          <a:pt x="16" y="324"/>
                          <a:pt x="16" y="324"/>
                        </a:cubicBezTo>
                        <a:cubicBezTo>
                          <a:pt x="16" y="325"/>
                          <a:pt x="16" y="325"/>
                          <a:pt x="16" y="325"/>
                        </a:cubicBezTo>
                        <a:cubicBezTo>
                          <a:pt x="16" y="325"/>
                          <a:pt x="16" y="325"/>
                          <a:pt x="16" y="325"/>
                        </a:cubicBezTo>
                        <a:cubicBezTo>
                          <a:pt x="16" y="325"/>
                          <a:pt x="16" y="325"/>
                          <a:pt x="17" y="325"/>
                        </a:cubicBezTo>
                        <a:cubicBezTo>
                          <a:pt x="17" y="325"/>
                          <a:pt x="18" y="324"/>
                          <a:pt x="18" y="325"/>
                        </a:cubicBezTo>
                        <a:cubicBezTo>
                          <a:pt x="18" y="325"/>
                          <a:pt x="17" y="325"/>
                          <a:pt x="17" y="326"/>
                        </a:cubicBezTo>
                        <a:cubicBezTo>
                          <a:pt x="17" y="326"/>
                          <a:pt x="18" y="326"/>
                          <a:pt x="18" y="326"/>
                        </a:cubicBezTo>
                        <a:cubicBezTo>
                          <a:pt x="19" y="326"/>
                          <a:pt x="19" y="326"/>
                          <a:pt x="19" y="327"/>
                        </a:cubicBezTo>
                        <a:cubicBezTo>
                          <a:pt x="19" y="327"/>
                          <a:pt x="19" y="326"/>
                          <a:pt x="19" y="326"/>
                        </a:cubicBezTo>
                        <a:cubicBezTo>
                          <a:pt x="20" y="326"/>
                          <a:pt x="20" y="327"/>
                          <a:pt x="20" y="326"/>
                        </a:cubicBezTo>
                        <a:cubicBezTo>
                          <a:pt x="21" y="326"/>
                          <a:pt x="21" y="325"/>
                          <a:pt x="21" y="325"/>
                        </a:cubicBezTo>
                        <a:cubicBezTo>
                          <a:pt x="21" y="325"/>
                          <a:pt x="22" y="325"/>
                          <a:pt x="22" y="325"/>
                        </a:cubicBezTo>
                        <a:cubicBezTo>
                          <a:pt x="22" y="326"/>
                          <a:pt x="22" y="326"/>
                          <a:pt x="22" y="326"/>
                        </a:cubicBezTo>
                        <a:cubicBezTo>
                          <a:pt x="22" y="326"/>
                          <a:pt x="21" y="327"/>
                          <a:pt x="22" y="327"/>
                        </a:cubicBezTo>
                        <a:cubicBezTo>
                          <a:pt x="22" y="327"/>
                          <a:pt x="22" y="327"/>
                          <a:pt x="22" y="326"/>
                        </a:cubicBezTo>
                        <a:cubicBezTo>
                          <a:pt x="23" y="326"/>
                          <a:pt x="24" y="326"/>
                          <a:pt x="24" y="327"/>
                        </a:cubicBezTo>
                        <a:cubicBezTo>
                          <a:pt x="24" y="327"/>
                          <a:pt x="23" y="328"/>
                          <a:pt x="23" y="328"/>
                        </a:cubicBezTo>
                        <a:cubicBezTo>
                          <a:pt x="22" y="328"/>
                          <a:pt x="22" y="328"/>
                          <a:pt x="22" y="327"/>
                        </a:cubicBezTo>
                        <a:cubicBezTo>
                          <a:pt x="21" y="327"/>
                          <a:pt x="21" y="327"/>
                          <a:pt x="20" y="327"/>
                        </a:cubicBezTo>
                        <a:cubicBezTo>
                          <a:pt x="20" y="327"/>
                          <a:pt x="19" y="327"/>
                          <a:pt x="19" y="327"/>
                        </a:cubicBezTo>
                        <a:cubicBezTo>
                          <a:pt x="19" y="328"/>
                          <a:pt x="19" y="328"/>
                          <a:pt x="20" y="328"/>
                        </a:cubicBezTo>
                        <a:cubicBezTo>
                          <a:pt x="20" y="328"/>
                          <a:pt x="21" y="328"/>
                          <a:pt x="21" y="328"/>
                        </a:cubicBezTo>
                        <a:cubicBezTo>
                          <a:pt x="21" y="329"/>
                          <a:pt x="22" y="329"/>
                          <a:pt x="22" y="329"/>
                        </a:cubicBezTo>
                        <a:cubicBezTo>
                          <a:pt x="23" y="330"/>
                          <a:pt x="23" y="330"/>
                          <a:pt x="24" y="330"/>
                        </a:cubicBezTo>
                        <a:cubicBezTo>
                          <a:pt x="24" y="330"/>
                          <a:pt x="25" y="331"/>
                          <a:pt x="25" y="331"/>
                        </a:cubicBezTo>
                        <a:cubicBezTo>
                          <a:pt x="26" y="331"/>
                          <a:pt x="26" y="331"/>
                          <a:pt x="27" y="331"/>
                        </a:cubicBezTo>
                        <a:cubicBezTo>
                          <a:pt x="27" y="332"/>
                          <a:pt x="27" y="332"/>
                          <a:pt x="28" y="332"/>
                        </a:cubicBezTo>
                        <a:cubicBezTo>
                          <a:pt x="28" y="333"/>
                          <a:pt x="29" y="333"/>
                          <a:pt x="30" y="333"/>
                        </a:cubicBezTo>
                        <a:cubicBezTo>
                          <a:pt x="31" y="333"/>
                          <a:pt x="30" y="333"/>
                          <a:pt x="31" y="334"/>
                        </a:cubicBezTo>
                        <a:cubicBezTo>
                          <a:pt x="31" y="334"/>
                          <a:pt x="31" y="334"/>
                          <a:pt x="32" y="334"/>
                        </a:cubicBezTo>
                        <a:cubicBezTo>
                          <a:pt x="32" y="334"/>
                          <a:pt x="32" y="334"/>
                          <a:pt x="33" y="334"/>
                        </a:cubicBezTo>
                        <a:cubicBezTo>
                          <a:pt x="33" y="335"/>
                          <a:pt x="33" y="335"/>
                          <a:pt x="34" y="335"/>
                        </a:cubicBezTo>
                        <a:cubicBezTo>
                          <a:pt x="34" y="335"/>
                          <a:pt x="35" y="335"/>
                          <a:pt x="35" y="335"/>
                        </a:cubicBezTo>
                        <a:cubicBezTo>
                          <a:pt x="36" y="334"/>
                          <a:pt x="36" y="334"/>
                          <a:pt x="37" y="334"/>
                        </a:cubicBezTo>
                        <a:cubicBezTo>
                          <a:pt x="37" y="333"/>
                          <a:pt x="37" y="333"/>
                          <a:pt x="37" y="333"/>
                        </a:cubicBezTo>
                        <a:cubicBezTo>
                          <a:pt x="37" y="332"/>
                          <a:pt x="38" y="331"/>
                          <a:pt x="37" y="330"/>
                        </a:cubicBezTo>
                        <a:cubicBezTo>
                          <a:pt x="37" y="330"/>
                          <a:pt x="37" y="330"/>
                          <a:pt x="37" y="330"/>
                        </a:cubicBezTo>
                        <a:cubicBezTo>
                          <a:pt x="37" y="329"/>
                          <a:pt x="37" y="329"/>
                          <a:pt x="37" y="329"/>
                        </a:cubicBezTo>
                        <a:cubicBezTo>
                          <a:pt x="37" y="328"/>
                          <a:pt x="37" y="328"/>
                          <a:pt x="37" y="327"/>
                        </a:cubicBezTo>
                        <a:cubicBezTo>
                          <a:pt x="38" y="326"/>
                          <a:pt x="38" y="326"/>
                          <a:pt x="38" y="326"/>
                        </a:cubicBezTo>
                        <a:cubicBezTo>
                          <a:pt x="39" y="325"/>
                          <a:pt x="38" y="324"/>
                          <a:pt x="38" y="324"/>
                        </a:cubicBezTo>
                        <a:cubicBezTo>
                          <a:pt x="38" y="324"/>
                          <a:pt x="38" y="323"/>
                          <a:pt x="39" y="323"/>
                        </a:cubicBezTo>
                        <a:cubicBezTo>
                          <a:pt x="39" y="323"/>
                          <a:pt x="39" y="323"/>
                          <a:pt x="39" y="323"/>
                        </a:cubicBezTo>
                        <a:cubicBezTo>
                          <a:pt x="40" y="323"/>
                          <a:pt x="40" y="322"/>
                          <a:pt x="41" y="323"/>
                        </a:cubicBezTo>
                        <a:cubicBezTo>
                          <a:pt x="41" y="322"/>
                          <a:pt x="42" y="322"/>
                          <a:pt x="43" y="322"/>
                        </a:cubicBezTo>
                        <a:cubicBezTo>
                          <a:pt x="43" y="321"/>
                          <a:pt x="43" y="321"/>
                          <a:pt x="44" y="321"/>
                        </a:cubicBezTo>
                        <a:cubicBezTo>
                          <a:pt x="44" y="321"/>
                          <a:pt x="44" y="321"/>
                          <a:pt x="45" y="321"/>
                        </a:cubicBezTo>
                        <a:cubicBezTo>
                          <a:pt x="45" y="321"/>
                          <a:pt x="45" y="320"/>
                          <a:pt x="46" y="320"/>
                        </a:cubicBezTo>
                        <a:cubicBezTo>
                          <a:pt x="46" y="320"/>
                          <a:pt x="47" y="321"/>
                          <a:pt x="48" y="320"/>
                        </a:cubicBezTo>
                        <a:cubicBezTo>
                          <a:pt x="48" y="320"/>
                          <a:pt x="48" y="320"/>
                          <a:pt x="48" y="320"/>
                        </a:cubicBezTo>
                        <a:cubicBezTo>
                          <a:pt x="49" y="319"/>
                          <a:pt x="49" y="319"/>
                          <a:pt x="49" y="319"/>
                        </a:cubicBezTo>
                        <a:cubicBezTo>
                          <a:pt x="49" y="318"/>
                          <a:pt x="49" y="318"/>
                          <a:pt x="49" y="317"/>
                        </a:cubicBezTo>
                        <a:cubicBezTo>
                          <a:pt x="49" y="317"/>
                          <a:pt x="50" y="317"/>
                          <a:pt x="50" y="317"/>
                        </a:cubicBezTo>
                        <a:cubicBezTo>
                          <a:pt x="50" y="317"/>
                          <a:pt x="51" y="317"/>
                          <a:pt x="51" y="317"/>
                        </a:cubicBezTo>
                        <a:cubicBezTo>
                          <a:pt x="52" y="317"/>
                          <a:pt x="52" y="318"/>
                          <a:pt x="53" y="318"/>
                        </a:cubicBezTo>
                        <a:cubicBezTo>
                          <a:pt x="54" y="318"/>
                          <a:pt x="55" y="318"/>
                          <a:pt x="56" y="318"/>
                        </a:cubicBezTo>
                        <a:cubicBezTo>
                          <a:pt x="56" y="318"/>
                          <a:pt x="57" y="319"/>
                          <a:pt x="57" y="319"/>
                        </a:cubicBezTo>
                        <a:cubicBezTo>
                          <a:pt x="57" y="318"/>
                          <a:pt x="57" y="318"/>
                          <a:pt x="56" y="317"/>
                        </a:cubicBezTo>
                        <a:cubicBezTo>
                          <a:pt x="56" y="317"/>
                          <a:pt x="54" y="317"/>
                          <a:pt x="53" y="317"/>
                        </a:cubicBezTo>
                        <a:cubicBezTo>
                          <a:pt x="53" y="316"/>
                          <a:pt x="50" y="316"/>
                          <a:pt x="49" y="316"/>
                        </a:cubicBezTo>
                        <a:cubicBezTo>
                          <a:pt x="47" y="316"/>
                          <a:pt x="46" y="315"/>
                          <a:pt x="44" y="315"/>
                        </a:cubicBezTo>
                        <a:cubicBezTo>
                          <a:pt x="43" y="315"/>
                          <a:pt x="29" y="315"/>
                          <a:pt x="29" y="315"/>
                        </a:cubicBezTo>
                        <a:cubicBezTo>
                          <a:pt x="29" y="315"/>
                          <a:pt x="29" y="315"/>
                          <a:pt x="29" y="314"/>
                        </a:cubicBezTo>
                        <a:cubicBezTo>
                          <a:pt x="29" y="312"/>
                          <a:pt x="26" y="313"/>
                          <a:pt x="26" y="311"/>
                        </a:cubicBezTo>
                        <a:cubicBezTo>
                          <a:pt x="26" y="311"/>
                          <a:pt x="25" y="312"/>
                          <a:pt x="25" y="311"/>
                        </a:cubicBezTo>
                        <a:cubicBezTo>
                          <a:pt x="25" y="310"/>
                          <a:pt x="26" y="310"/>
                          <a:pt x="26" y="310"/>
                        </a:cubicBezTo>
                        <a:cubicBezTo>
                          <a:pt x="26" y="309"/>
                          <a:pt x="25" y="309"/>
                          <a:pt x="26" y="308"/>
                        </a:cubicBezTo>
                        <a:cubicBezTo>
                          <a:pt x="27" y="307"/>
                          <a:pt x="25" y="308"/>
                          <a:pt x="25" y="307"/>
                        </a:cubicBezTo>
                        <a:cubicBezTo>
                          <a:pt x="25" y="306"/>
                          <a:pt x="26" y="306"/>
                          <a:pt x="26" y="305"/>
                        </a:cubicBezTo>
                        <a:cubicBezTo>
                          <a:pt x="27" y="304"/>
                          <a:pt x="27" y="304"/>
                          <a:pt x="26" y="304"/>
                        </a:cubicBezTo>
                        <a:cubicBezTo>
                          <a:pt x="25" y="303"/>
                          <a:pt x="27" y="302"/>
                          <a:pt x="25" y="302"/>
                        </a:cubicBezTo>
                        <a:cubicBezTo>
                          <a:pt x="25" y="301"/>
                          <a:pt x="25" y="301"/>
                          <a:pt x="24" y="302"/>
                        </a:cubicBezTo>
                        <a:cubicBezTo>
                          <a:pt x="23" y="303"/>
                          <a:pt x="23" y="301"/>
                          <a:pt x="21" y="302"/>
                        </a:cubicBezTo>
                        <a:cubicBezTo>
                          <a:pt x="20" y="303"/>
                          <a:pt x="20" y="304"/>
                          <a:pt x="19" y="303"/>
                        </a:cubicBezTo>
                        <a:cubicBezTo>
                          <a:pt x="18" y="302"/>
                          <a:pt x="20" y="302"/>
                          <a:pt x="19" y="301"/>
                        </a:cubicBezTo>
                        <a:cubicBezTo>
                          <a:pt x="17" y="299"/>
                          <a:pt x="19" y="299"/>
                          <a:pt x="17" y="298"/>
                        </a:cubicBezTo>
                        <a:cubicBezTo>
                          <a:pt x="17" y="297"/>
                          <a:pt x="17" y="296"/>
                          <a:pt x="17" y="295"/>
                        </a:cubicBezTo>
                        <a:cubicBezTo>
                          <a:pt x="19" y="294"/>
                          <a:pt x="16" y="294"/>
                          <a:pt x="18" y="292"/>
                        </a:cubicBezTo>
                        <a:cubicBezTo>
                          <a:pt x="19" y="291"/>
                          <a:pt x="18" y="292"/>
                          <a:pt x="19" y="291"/>
                        </a:cubicBezTo>
                        <a:cubicBezTo>
                          <a:pt x="19" y="290"/>
                          <a:pt x="19" y="290"/>
                          <a:pt x="19" y="290"/>
                        </a:cubicBezTo>
                        <a:cubicBezTo>
                          <a:pt x="19" y="290"/>
                          <a:pt x="19" y="290"/>
                          <a:pt x="19" y="290"/>
                        </a:cubicBezTo>
                        <a:cubicBezTo>
                          <a:pt x="19" y="290"/>
                          <a:pt x="19" y="290"/>
                          <a:pt x="19" y="290"/>
                        </a:cubicBezTo>
                        <a:cubicBezTo>
                          <a:pt x="19" y="290"/>
                          <a:pt x="18" y="290"/>
                          <a:pt x="20" y="288"/>
                        </a:cubicBezTo>
                        <a:cubicBezTo>
                          <a:pt x="20" y="288"/>
                          <a:pt x="20" y="288"/>
                          <a:pt x="20" y="288"/>
                        </a:cubicBezTo>
                        <a:cubicBezTo>
                          <a:pt x="20" y="287"/>
                          <a:pt x="19" y="287"/>
                          <a:pt x="20" y="287"/>
                        </a:cubicBezTo>
                        <a:cubicBezTo>
                          <a:pt x="20" y="287"/>
                          <a:pt x="20" y="287"/>
                          <a:pt x="20" y="287"/>
                        </a:cubicBezTo>
                        <a:cubicBezTo>
                          <a:pt x="20" y="287"/>
                          <a:pt x="20" y="287"/>
                          <a:pt x="20" y="286"/>
                        </a:cubicBezTo>
                        <a:cubicBezTo>
                          <a:pt x="19" y="286"/>
                          <a:pt x="21" y="285"/>
                          <a:pt x="21" y="283"/>
                        </a:cubicBezTo>
                        <a:cubicBezTo>
                          <a:pt x="21" y="282"/>
                          <a:pt x="23" y="283"/>
                          <a:pt x="23" y="282"/>
                        </a:cubicBezTo>
                        <a:cubicBezTo>
                          <a:pt x="23" y="281"/>
                          <a:pt x="23" y="281"/>
                          <a:pt x="24" y="281"/>
                        </a:cubicBezTo>
                        <a:cubicBezTo>
                          <a:pt x="23" y="281"/>
                          <a:pt x="23" y="281"/>
                          <a:pt x="23" y="281"/>
                        </a:cubicBezTo>
                        <a:cubicBezTo>
                          <a:pt x="22" y="281"/>
                          <a:pt x="22" y="280"/>
                          <a:pt x="22" y="281"/>
                        </a:cubicBezTo>
                        <a:cubicBezTo>
                          <a:pt x="21" y="281"/>
                          <a:pt x="21" y="281"/>
                          <a:pt x="21" y="281"/>
                        </a:cubicBezTo>
                        <a:cubicBezTo>
                          <a:pt x="21" y="281"/>
                          <a:pt x="21" y="281"/>
                          <a:pt x="21" y="281"/>
                        </a:cubicBezTo>
                        <a:cubicBezTo>
                          <a:pt x="21" y="281"/>
                          <a:pt x="20" y="281"/>
                          <a:pt x="20" y="281"/>
                        </a:cubicBezTo>
                        <a:cubicBezTo>
                          <a:pt x="20" y="281"/>
                          <a:pt x="20" y="280"/>
                          <a:pt x="20" y="280"/>
                        </a:cubicBezTo>
                        <a:cubicBezTo>
                          <a:pt x="21" y="280"/>
                          <a:pt x="21" y="280"/>
                          <a:pt x="21" y="280"/>
                        </a:cubicBezTo>
                        <a:cubicBezTo>
                          <a:pt x="21" y="280"/>
                          <a:pt x="21" y="280"/>
                          <a:pt x="21" y="279"/>
                        </a:cubicBezTo>
                        <a:cubicBezTo>
                          <a:pt x="20" y="279"/>
                          <a:pt x="20" y="279"/>
                          <a:pt x="20" y="279"/>
                        </a:cubicBezTo>
                        <a:cubicBezTo>
                          <a:pt x="20" y="279"/>
                          <a:pt x="19" y="279"/>
                          <a:pt x="19" y="279"/>
                        </a:cubicBezTo>
                        <a:cubicBezTo>
                          <a:pt x="19" y="279"/>
                          <a:pt x="20" y="279"/>
                          <a:pt x="20" y="279"/>
                        </a:cubicBezTo>
                        <a:cubicBezTo>
                          <a:pt x="20" y="279"/>
                          <a:pt x="20" y="278"/>
                          <a:pt x="20" y="278"/>
                        </a:cubicBezTo>
                        <a:cubicBezTo>
                          <a:pt x="20" y="279"/>
                          <a:pt x="20" y="279"/>
                          <a:pt x="21" y="279"/>
                        </a:cubicBezTo>
                        <a:cubicBezTo>
                          <a:pt x="21" y="279"/>
                          <a:pt x="21" y="278"/>
                          <a:pt x="21" y="278"/>
                        </a:cubicBezTo>
                        <a:cubicBezTo>
                          <a:pt x="21" y="278"/>
                          <a:pt x="21" y="278"/>
                          <a:pt x="21" y="279"/>
                        </a:cubicBezTo>
                        <a:cubicBezTo>
                          <a:pt x="21" y="279"/>
                          <a:pt x="21" y="279"/>
                          <a:pt x="22" y="279"/>
                        </a:cubicBezTo>
                        <a:cubicBezTo>
                          <a:pt x="22" y="280"/>
                          <a:pt x="22" y="280"/>
                          <a:pt x="22" y="280"/>
                        </a:cubicBezTo>
                        <a:cubicBezTo>
                          <a:pt x="22" y="279"/>
                          <a:pt x="22" y="278"/>
                          <a:pt x="22" y="278"/>
                        </a:cubicBezTo>
                        <a:cubicBezTo>
                          <a:pt x="22" y="278"/>
                          <a:pt x="22" y="277"/>
                          <a:pt x="22" y="277"/>
                        </a:cubicBezTo>
                        <a:cubicBezTo>
                          <a:pt x="22" y="276"/>
                          <a:pt x="21" y="276"/>
                          <a:pt x="20" y="277"/>
                        </a:cubicBezTo>
                        <a:cubicBezTo>
                          <a:pt x="21" y="276"/>
                          <a:pt x="21" y="276"/>
                          <a:pt x="22" y="276"/>
                        </a:cubicBezTo>
                        <a:cubicBezTo>
                          <a:pt x="22" y="276"/>
                          <a:pt x="22" y="275"/>
                          <a:pt x="22" y="275"/>
                        </a:cubicBezTo>
                        <a:cubicBezTo>
                          <a:pt x="22" y="275"/>
                          <a:pt x="22" y="276"/>
                          <a:pt x="22" y="276"/>
                        </a:cubicBezTo>
                        <a:cubicBezTo>
                          <a:pt x="22" y="276"/>
                          <a:pt x="22" y="276"/>
                          <a:pt x="22" y="277"/>
                        </a:cubicBezTo>
                        <a:cubicBezTo>
                          <a:pt x="23" y="277"/>
                          <a:pt x="23" y="277"/>
                          <a:pt x="23" y="278"/>
                        </a:cubicBezTo>
                        <a:cubicBezTo>
                          <a:pt x="23" y="278"/>
                          <a:pt x="23" y="279"/>
                          <a:pt x="23" y="279"/>
                        </a:cubicBezTo>
                        <a:cubicBezTo>
                          <a:pt x="23" y="280"/>
                          <a:pt x="23" y="280"/>
                          <a:pt x="24" y="280"/>
                        </a:cubicBezTo>
                        <a:cubicBezTo>
                          <a:pt x="25" y="280"/>
                          <a:pt x="24" y="279"/>
                          <a:pt x="24" y="279"/>
                        </a:cubicBezTo>
                        <a:cubicBezTo>
                          <a:pt x="24" y="279"/>
                          <a:pt x="24" y="277"/>
                          <a:pt x="24" y="276"/>
                        </a:cubicBezTo>
                        <a:cubicBezTo>
                          <a:pt x="24" y="276"/>
                          <a:pt x="24" y="276"/>
                          <a:pt x="24" y="275"/>
                        </a:cubicBezTo>
                        <a:cubicBezTo>
                          <a:pt x="24" y="275"/>
                          <a:pt x="24" y="275"/>
                          <a:pt x="24" y="275"/>
                        </a:cubicBezTo>
                        <a:cubicBezTo>
                          <a:pt x="25" y="274"/>
                          <a:pt x="26" y="275"/>
                          <a:pt x="26" y="275"/>
                        </a:cubicBezTo>
                        <a:cubicBezTo>
                          <a:pt x="26" y="275"/>
                          <a:pt x="25" y="276"/>
                          <a:pt x="25" y="276"/>
                        </a:cubicBezTo>
                        <a:cubicBezTo>
                          <a:pt x="25" y="276"/>
                          <a:pt x="25" y="277"/>
                          <a:pt x="24" y="277"/>
                        </a:cubicBezTo>
                        <a:cubicBezTo>
                          <a:pt x="25" y="277"/>
                          <a:pt x="25" y="277"/>
                          <a:pt x="25" y="277"/>
                        </a:cubicBezTo>
                        <a:cubicBezTo>
                          <a:pt x="25" y="278"/>
                          <a:pt x="26" y="278"/>
                          <a:pt x="26" y="277"/>
                        </a:cubicBezTo>
                        <a:cubicBezTo>
                          <a:pt x="26" y="276"/>
                          <a:pt x="28" y="277"/>
                          <a:pt x="26" y="275"/>
                        </a:cubicBezTo>
                        <a:cubicBezTo>
                          <a:pt x="25" y="274"/>
                          <a:pt x="27" y="274"/>
                          <a:pt x="25" y="273"/>
                        </a:cubicBezTo>
                        <a:cubicBezTo>
                          <a:pt x="23" y="272"/>
                          <a:pt x="25" y="270"/>
                          <a:pt x="25" y="269"/>
                        </a:cubicBezTo>
                        <a:cubicBezTo>
                          <a:pt x="26" y="268"/>
                          <a:pt x="26" y="268"/>
                          <a:pt x="26" y="268"/>
                        </a:cubicBezTo>
                        <a:cubicBezTo>
                          <a:pt x="25" y="267"/>
                          <a:pt x="26" y="267"/>
                          <a:pt x="27" y="266"/>
                        </a:cubicBezTo>
                        <a:cubicBezTo>
                          <a:pt x="28" y="266"/>
                          <a:pt x="28" y="266"/>
                          <a:pt x="28" y="265"/>
                        </a:cubicBezTo>
                        <a:cubicBezTo>
                          <a:pt x="28" y="265"/>
                          <a:pt x="28" y="264"/>
                          <a:pt x="28" y="265"/>
                        </a:cubicBezTo>
                        <a:cubicBezTo>
                          <a:pt x="29" y="265"/>
                          <a:pt x="29" y="265"/>
                          <a:pt x="29" y="264"/>
                        </a:cubicBezTo>
                        <a:cubicBezTo>
                          <a:pt x="30" y="264"/>
                          <a:pt x="27" y="263"/>
                          <a:pt x="29" y="263"/>
                        </a:cubicBezTo>
                        <a:cubicBezTo>
                          <a:pt x="30" y="262"/>
                          <a:pt x="28" y="262"/>
                          <a:pt x="29" y="261"/>
                        </a:cubicBezTo>
                        <a:cubicBezTo>
                          <a:pt x="29" y="261"/>
                          <a:pt x="28" y="261"/>
                          <a:pt x="29" y="261"/>
                        </a:cubicBezTo>
                        <a:cubicBezTo>
                          <a:pt x="30" y="260"/>
                          <a:pt x="30" y="260"/>
                          <a:pt x="30" y="260"/>
                        </a:cubicBezTo>
                        <a:cubicBezTo>
                          <a:pt x="31" y="259"/>
                          <a:pt x="30" y="259"/>
                          <a:pt x="31" y="258"/>
                        </a:cubicBezTo>
                        <a:cubicBezTo>
                          <a:pt x="31" y="258"/>
                          <a:pt x="31" y="258"/>
                          <a:pt x="31" y="258"/>
                        </a:cubicBezTo>
                        <a:cubicBezTo>
                          <a:pt x="31" y="257"/>
                          <a:pt x="31" y="257"/>
                          <a:pt x="30" y="257"/>
                        </a:cubicBezTo>
                        <a:cubicBezTo>
                          <a:pt x="30" y="257"/>
                          <a:pt x="30" y="257"/>
                          <a:pt x="29" y="257"/>
                        </a:cubicBezTo>
                        <a:cubicBezTo>
                          <a:pt x="29" y="258"/>
                          <a:pt x="28" y="258"/>
                          <a:pt x="28" y="258"/>
                        </a:cubicBezTo>
                        <a:cubicBezTo>
                          <a:pt x="27" y="258"/>
                          <a:pt x="26" y="258"/>
                          <a:pt x="26" y="258"/>
                        </a:cubicBezTo>
                        <a:cubicBezTo>
                          <a:pt x="26" y="259"/>
                          <a:pt x="26" y="259"/>
                          <a:pt x="25" y="259"/>
                        </a:cubicBezTo>
                        <a:cubicBezTo>
                          <a:pt x="25" y="259"/>
                          <a:pt x="24" y="259"/>
                          <a:pt x="24" y="260"/>
                        </a:cubicBezTo>
                        <a:cubicBezTo>
                          <a:pt x="24" y="260"/>
                          <a:pt x="23" y="260"/>
                          <a:pt x="23" y="261"/>
                        </a:cubicBezTo>
                        <a:cubicBezTo>
                          <a:pt x="23" y="261"/>
                          <a:pt x="23" y="261"/>
                          <a:pt x="22" y="261"/>
                        </a:cubicBezTo>
                        <a:cubicBezTo>
                          <a:pt x="22" y="261"/>
                          <a:pt x="22" y="260"/>
                          <a:pt x="22" y="260"/>
                        </a:cubicBezTo>
                        <a:cubicBezTo>
                          <a:pt x="22" y="260"/>
                          <a:pt x="22" y="259"/>
                          <a:pt x="22" y="259"/>
                        </a:cubicBezTo>
                        <a:cubicBezTo>
                          <a:pt x="23" y="259"/>
                          <a:pt x="23" y="260"/>
                          <a:pt x="23" y="260"/>
                        </a:cubicBezTo>
                        <a:cubicBezTo>
                          <a:pt x="23" y="259"/>
                          <a:pt x="24" y="259"/>
                          <a:pt x="24" y="259"/>
                        </a:cubicBezTo>
                        <a:cubicBezTo>
                          <a:pt x="23" y="258"/>
                          <a:pt x="23" y="259"/>
                          <a:pt x="23" y="258"/>
                        </a:cubicBezTo>
                        <a:cubicBezTo>
                          <a:pt x="23" y="258"/>
                          <a:pt x="23" y="258"/>
                          <a:pt x="23" y="258"/>
                        </a:cubicBezTo>
                        <a:cubicBezTo>
                          <a:pt x="23" y="257"/>
                          <a:pt x="23" y="258"/>
                          <a:pt x="23" y="257"/>
                        </a:cubicBezTo>
                        <a:cubicBezTo>
                          <a:pt x="23" y="257"/>
                          <a:pt x="23" y="257"/>
                          <a:pt x="24" y="257"/>
                        </a:cubicBezTo>
                        <a:cubicBezTo>
                          <a:pt x="24" y="258"/>
                          <a:pt x="24" y="258"/>
                          <a:pt x="24" y="258"/>
                        </a:cubicBezTo>
                        <a:cubicBezTo>
                          <a:pt x="25" y="258"/>
                          <a:pt x="25" y="258"/>
                          <a:pt x="26" y="258"/>
                        </a:cubicBezTo>
                        <a:cubicBezTo>
                          <a:pt x="26" y="258"/>
                          <a:pt x="26" y="257"/>
                          <a:pt x="26" y="258"/>
                        </a:cubicBezTo>
                        <a:cubicBezTo>
                          <a:pt x="27" y="258"/>
                          <a:pt x="27" y="257"/>
                          <a:pt x="27" y="257"/>
                        </a:cubicBezTo>
                        <a:cubicBezTo>
                          <a:pt x="28" y="257"/>
                          <a:pt x="28" y="257"/>
                          <a:pt x="29" y="257"/>
                        </a:cubicBezTo>
                        <a:cubicBezTo>
                          <a:pt x="29" y="256"/>
                          <a:pt x="29" y="256"/>
                          <a:pt x="30" y="256"/>
                        </a:cubicBezTo>
                        <a:cubicBezTo>
                          <a:pt x="30" y="256"/>
                          <a:pt x="30" y="256"/>
                          <a:pt x="30" y="256"/>
                        </a:cubicBezTo>
                        <a:cubicBezTo>
                          <a:pt x="30" y="256"/>
                          <a:pt x="30" y="256"/>
                          <a:pt x="30" y="255"/>
                        </a:cubicBezTo>
                        <a:cubicBezTo>
                          <a:pt x="30" y="254"/>
                          <a:pt x="29" y="255"/>
                          <a:pt x="29" y="254"/>
                        </a:cubicBezTo>
                        <a:cubicBezTo>
                          <a:pt x="29" y="253"/>
                          <a:pt x="30" y="253"/>
                          <a:pt x="31" y="253"/>
                        </a:cubicBezTo>
                        <a:cubicBezTo>
                          <a:pt x="31" y="253"/>
                          <a:pt x="32" y="252"/>
                          <a:pt x="31" y="252"/>
                        </a:cubicBezTo>
                        <a:cubicBezTo>
                          <a:pt x="31" y="251"/>
                          <a:pt x="29" y="251"/>
                          <a:pt x="30" y="251"/>
                        </a:cubicBezTo>
                        <a:cubicBezTo>
                          <a:pt x="31" y="250"/>
                          <a:pt x="30" y="249"/>
                          <a:pt x="31" y="249"/>
                        </a:cubicBezTo>
                        <a:cubicBezTo>
                          <a:pt x="31" y="249"/>
                          <a:pt x="30" y="248"/>
                          <a:pt x="31" y="248"/>
                        </a:cubicBezTo>
                        <a:cubicBezTo>
                          <a:pt x="32" y="248"/>
                          <a:pt x="33" y="248"/>
                          <a:pt x="33" y="247"/>
                        </a:cubicBezTo>
                        <a:cubicBezTo>
                          <a:pt x="32" y="246"/>
                          <a:pt x="34" y="247"/>
                          <a:pt x="34" y="245"/>
                        </a:cubicBezTo>
                        <a:cubicBezTo>
                          <a:pt x="34" y="244"/>
                          <a:pt x="33" y="245"/>
                          <a:pt x="33" y="243"/>
                        </a:cubicBezTo>
                        <a:cubicBezTo>
                          <a:pt x="32" y="242"/>
                          <a:pt x="31" y="242"/>
                          <a:pt x="30" y="242"/>
                        </a:cubicBezTo>
                        <a:cubicBezTo>
                          <a:pt x="30" y="242"/>
                          <a:pt x="30" y="242"/>
                          <a:pt x="29" y="242"/>
                        </a:cubicBezTo>
                        <a:cubicBezTo>
                          <a:pt x="28" y="242"/>
                          <a:pt x="28" y="241"/>
                          <a:pt x="28" y="240"/>
                        </a:cubicBezTo>
                        <a:cubicBezTo>
                          <a:pt x="29" y="239"/>
                          <a:pt x="29" y="241"/>
                          <a:pt x="30" y="240"/>
                        </a:cubicBezTo>
                        <a:cubicBezTo>
                          <a:pt x="30" y="240"/>
                          <a:pt x="31" y="240"/>
                          <a:pt x="32" y="240"/>
                        </a:cubicBezTo>
                        <a:cubicBezTo>
                          <a:pt x="33" y="240"/>
                          <a:pt x="33" y="241"/>
                          <a:pt x="34" y="241"/>
                        </a:cubicBezTo>
                        <a:cubicBezTo>
                          <a:pt x="34" y="241"/>
                          <a:pt x="35" y="239"/>
                          <a:pt x="34" y="239"/>
                        </a:cubicBezTo>
                        <a:cubicBezTo>
                          <a:pt x="34" y="239"/>
                          <a:pt x="34" y="238"/>
                          <a:pt x="35" y="238"/>
                        </a:cubicBezTo>
                        <a:cubicBezTo>
                          <a:pt x="36" y="238"/>
                          <a:pt x="35" y="235"/>
                          <a:pt x="33" y="235"/>
                        </a:cubicBezTo>
                        <a:cubicBezTo>
                          <a:pt x="31" y="235"/>
                          <a:pt x="31" y="235"/>
                          <a:pt x="30" y="235"/>
                        </a:cubicBezTo>
                        <a:cubicBezTo>
                          <a:pt x="28" y="235"/>
                          <a:pt x="30" y="234"/>
                          <a:pt x="30" y="234"/>
                        </a:cubicBezTo>
                        <a:cubicBezTo>
                          <a:pt x="29" y="233"/>
                          <a:pt x="30" y="233"/>
                          <a:pt x="29" y="232"/>
                        </a:cubicBezTo>
                        <a:cubicBezTo>
                          <a:pt x="29" y="232"/>
                          <a:pt x="30" y="232"/>
                          <a:pt x="30" y="231"/>
                        </a:cubicBezTo>
                        <a:cubicBezTo>
                          <a:pt x="31" y="231"/>
                          <a:pt x="31" y="231"/>
                          <a:pt x="31" y="231"/>
                        </a:cubicBezTo>
                        <a:cubicBezTo>
                          <a:pt x="31" y="231"/>
                          <a:pt x="31" y="231"/>
                          <a:pt x="30" y="231"/>
                        </a:cubicBezTo>
                        <a:cubicBezTo>
                          <a:pt x="30" y="231"/>
                          <a:pt x="30" y="231"/>
                          <a:pt x="31" y="231"/>
                        </a:cubicBezTo>
                        <a:cubicBezTo>
                          <a:pt x="31" y="231"/>
                          <a:pt x="31" y="231"/>
                          <a:pt x="31" y="231"/>
                        </a:cubicBezTo>
                        <a:cubicBezTo>
                          <a:pt x="31" y="230"/>
                          <a:pt x="31" y="230"/>
                          <a:pt x="31" y="230"/>
                        </a:cubicBezTo>
                        <a:cubicBezTo>
                          <a:pt x="30" y="229"/>
                          <a:pt x="30" y="229"/>
                          <a:pt x="31" y="229"/>
                        </a:cubicBezTo>
                        <a:cubicBezTo>
                          <a:pt x="32" y="229"/>
                          <a:pt x="32" y="228"/>
                          <a:pt x="31" y="227"/>
                        </a:cubicBezTo>
                        <a:cubicBezTo>
                          <a:pt x="30" y="227"/>
                          <a:pt x="31" y="226"/>
                          <a:pt x="30" y="226"/>
                        </a:cubicBezTo>
                        <a:cubicBezTo>
                          <a:pt x="29" y="226"/>
                          <a:pt x="30" y="225"/>
                          <a:pt x="31" y="225"/>
                        </a:cubicBezTo>
                        <a:cubicBezTo>
                          <a:pt x="31" y="225"/>
                          <a:pt x="32" y="223"/>
                          <a:pt x="29" y="223"/>
                        </a:cubicBezTo>
                        <a:cubicBezTo>
                          <a:pt x="27" y="223"/>
                          <a:pt x="29" y="221"/>
                          <a:pt x="28" y="219"/>
                        </a:cubicBezTo>
                        <a:cubicBezTo>
                          <a:pt x="27" y="218"/>
                          <a:pt x="27" y="218"/>
                          <a:pt x="28" y="218"/>
                        </a:cubicBezTo>
                        <a:cubicBezTo>
                          <a:pt x="29" y="217"/>
                          <a:pt x="28" y="217"/>
                          <a:pt x="28" y="216"/>
                        </a:cubicBezTo>
                        <a:cubicBezTo>
                          <a:pt x="29" y="216"/>
                          <a:pt x="27" y="216"/>
                          <a:pt x="28" y="215"/>
                        </a:cubicBezTo>
                        <a:cubicBezTo>
                          <a:pt x="28" y="214"/>
                          <a:pt x="28" y="214"/>
                          <a:pt x="29" y="214"/>
                        </a:cubicBezTo>
                        <a:cubicBezTo>
                          <a:pt x="30" y="214"/>
                          <a:pt x="29" y="215"/>
                          <a:pt x="30" y="215"/>
                        </a:cubicBezTo>
                        <a:cubicBezTo>
                          <a:pt x="30" y="214"/>
                          <a:pt x="31" y="214"/>
                          <a:pt x="30" y="213"/>
                        </a:cubicBezTo>
                        <a:cubicBezTo>
                          <a:pt x="30" y="212"/>
                          <a:pt x="31" y="213"/>
                          <a:pt x="29" y="210"/>
                        </a:cubicBezTo>
                        <a:cubicBezTo>
                          <a:pt x="28" y="209"/>
                          <a:pt x="30" y="210"/>
                          <a:pt x="29" y="209"/>
                        </a:cubicBezTo>
                        <a:cubicBezTo>
                          <a:pt x="28" y="207"/>
                          <a:pt x="30" y="207"/>
                          <a:pt x="29" y="206"/>
                        </a:cubicBezTo>
                        <a:cubicBezTo>
                          <a:pt x="29" y="205"/>
                          <a:pt x="29" y="206"/>
                          <a:pt x="29" y="204"/>
                        </a:cubicBezTo>
                        <a:cubicBezTo>
                          <a:pt x="29" y="204"/>
                          <a:pt x="30" y="203"/>
                          <a:pt x="29" y="202"/>
                        </a:cubicBezTo>
                        <a:cubicBezTo>
                          <a:pt x="27" y="200"/>
                          <a:pt x="29" y="202"/>
                          <a:pt x="29" y="200"/>
                        </a:cubicBezTo>
                        <a:cubicBezTo>
                          <a:pt x="29" y="198"/>
                          <a:pt x="30" y="199"/>
                          <a:pt x="30" y="198"/>
                        </a:cubicBezTo>
                        <a:cubicBezTo>
                          <a:pt x="31" y="196"/>
                          <a:pt x="29" y="199"/>
                          <a:pt x="29" y="196"/>
                        </a:cubicBezTo>
                        <a:cubicBezTo>
                          <a:pt x="29" y="195"/>
                          <a:pt x="30" y="196"/>
                          <a:pt x="30" y="196"/>
                        </a:cubicBezTo>
                        <a:cubicBezTo>
                          <a:pt x="31" y="196"/>
                          <a:pt x="30" y="195"/>
                          <a:pt x="31" y="194"/>
                        </a:cubicBezTo>
                        <a:cubicBezTo>
                          <a:pt x="31" y="193"/>
                          <a:pt x="30" y="194"/>
                          <a:pt x="30" y="193"/>
                        </a:cubicBezTo>
                        <a:cubicBezTo>
                          <a:pt x="31" y="191"/>
                          <a:pt x="29" y="191"/>
                          <a:pt x="30" y="191"/>
                        </a:cubicBezTo>
                        <a:cubicBezTo>
                          <a:pt x="31" y="190"/>
                          <a:pt x="31" y="192"/>
                          <a:pt x="32" y="190"/>
                        </a:cubicBezTo>
                        <a:cubicBezTo>
                          <a:pt x="32" y="190"/>
                          <a:pt x="32" y="191"/>
                          <a:pt x="33" y="191"/>
                        </a:cubicBezTo>
                        <a:cubicBezTo>
                          <a:pt x="33" y="191"/>
                          <a:pt x="34" y="191"/>
                          <a:pt x="33" y="190"/>
                        </a:cubicBezTo>
                        <a:cubicBezTo>
                          <a:pt x="32" y="190"/>
                          <a:pt x="34" y="190"/>
                          <a:pt x="34" y="189"/>
                        </a:cubicBezTo>
                        <a:cubicBezTo>
                          <a:pt x="33" y="188"/>
                          <a:pt x="34" y="189"/>
                          <a:pt x="34" y="186"/>
                        </a:cubicBezTo>
                        <a:cubicBezTo>
                          <a:pt x="33" y="184"/>
                          <a:pt x="34" y="184"/>
                          <a:pt x="35" y="183"/>
                        </a:cubicBezTo>
                        <a:cubicBezTo>
                          <a:pt x="36" y="183"/>
                          <a:pt x="36" y="183"/>
                          <a:pt x="37" y="183"/>
                        </a:cubicBezTo>
                        <a:cubicBezTo>
                          <a:pt x="38" y="183"/>
                          <a:pt x="38" y="182"/>
                          <a:pt x="38" y="182"/>
                        </a:cubicBezTo>
                        <a:cubicBezTo>
                          <a:pt x="38" y="181"/>
                          <a:pt x="38" y="181"/>
                          <a:pt x="38" y="181"/>
                        </a:cubicBezTo>
                        <a:cubicBezTo>
                          <a:pt x="37" y="180"/>
                          <a:pt x="36" y="178"/>
                          <a:pt x="37" y="177"/>
                        </a:cubicBezTo>
                        <a:cubicBezTo>
                          <a:pt x="37" y="176"/>
                          <a:pt x="35" y="175"/>
                          <a:pt x="35" y="173"/>
                        </a:cubicBezTo>
                        <a:cubicBezTo>
                          <a:pt x="35" y="172"/>
                          <a:pt x="36" y="173"/>
                          <a:pt x="36" y="171"/>
                        </a:cubicBezTo>
                        <a:cubicBezTo>
                          <a:pt x="36" y="171"/>
                          <a:pt x="34" y="170"/>
                          <a:pt x="35" y="169"/>
                        </a:cubicBezTo>
                        <a:cubicBezTo>
                          <a:pt x="36" y="169"/>
                          <a:pt x="35" y="169"/>
                          <a:pt x="36" y="168"/>
                        </a:cubicBezTo>
                        <a:cubicBezTo>
                          <a:pt x="36" y="168"/>
                          <a:pt x="35" y="167"/>
                          <a:pt x="35" y="167"/>
                        </a:cubicBezTo>
                        <a:cubicBezTo>
                          <a:pt x="36" y="166"/>
                          <a:pt x="34" y="166"/>
                          <a:pt x="35" y="165"/>
                        </a:cubicBezTo>
                        <a:cubicBezTo>
                          <a:pt x="35" y="165"/>
                          <a:pt x="35" y="163"/>
                          <a:pt x="36" y="164"/>
                        </a:cubicBezTo>
                        <a:cubicBezTo>
                          <a:pt x="37" y="165"/>
                          <a:pt x="36" y="164"/>
                          <a:pt x="36" y="163"/>
                        </a:cubicBezTo>
                        <a:cubicBezTo>
                          <a:pt x="36" y="162"/>
                          <a:pt x="37" y="163"/>
                          <a:pt x="37" y="162"/>
                        </a:cubicBezTo>
                        <a:cubicBezTo>
                          <a:pt x="37" y="161"/>
                          <a:pt x="38" y="162"/>
                          <a:pt x="39" y="162"/>
                        </a:cubicBezTo>
                        <a:cubicBezTo>
                          <a:pt x="39" y="161"/>
                          <a:pt x="38" y="161"/>
                          <a:pt x="40" y="159"/>
                        </a:cubicBezTo>
                        <a:cubicBezTo>
                          <a:pt x="40" y="159"/>
                          <a:pt x="41" y="160"/>
                          <a:pt x="41" y="159"/>
                        </a:cubicBezTo>
                        <a:cubicBezTo>
                          <a:pt x="42" y="158"/>
                          <a:pt x="41" y="158"/>
                          <a:pt x="41" y="157"/>
                        </a:cubicBezTo>
                        <a:cubicBezTo>
                          <a:pt x="42" y="157"/>
                          <a:pt x="41" y="157"/>
                          <a:pt x="42" y="156"/>
                        </a:cubicBezTo>
                        <a:cubicBezTo>
                          <a:pt x="42" y="156"/>
                          <a:pt x="41" y="156"/>
                          <a:pt x="41" y="154"/>
                        </a:cubicBezTo>
                        <a:cubicBezTo>
                          <a:pt x="41" y="153"/>
                          <a:pt x="41" y="152"/>
                          <a:pt x="41" y="151"/>
                        </a:cubicBezTo>
                        <a:cubicBezTo>
                          <a:pt x="42" y="150"/>
                          <a:pt x="40" y="151"/>
                          <a:pt x="40" y="150"/>
                        </a:cubicBezTo>
                        <a:cubicBezTo>
                          <a:pt x="40" y="149"/>
                          <a:pt x="42" y="150"/>
                          <a:pt x="42" y="149"/>
                        </a:cubicBezTo>
                        <a:cubicBezTo>
                          <a:pt x="42" y="148"/>
                          <a:pt x="42" y="147"/>
                          <a:pt x="42" y="147"/>
                        </a:cubicBezTo>
                        <a:cubicBezTo>
                          <a:pt x="43" y="146"/>
                          <a:pt x="42" y="146"/>
                          <a:pt x="42" y="145"/>
                        </a:cubicBezTo>
                        <a:cubicBezTo>
                          <a:pt x="42" y="145"/>
                          <a:pt x="43" y="145"/>
                          <a:pt x="43" y="145"/>
                        </a:cubicBezTo>
                        <a:cubicBezTo>
                          <a:pt x="43" y="145"/>
                          <a:pt x="43" y="144"/>
                          <a:pt x="43" y="144"/>
                        </a:cubicBezTo>
                        <a:cubicBezTo>
                          <a:pt x="44" y="144"/>
                          <a:pt x="43" y="143"/>
                          <a:pt x="44" y="143"/>
                        </a:cubicBezTo>
                        <a:cubicBezTo>
                          <a:pt x="45" y="143"/>
                          <a:pt x="44" y="142"/>
                          <a:pt x="45" y="142"/>
                        </a:cubicBezTo>
                        <a:cubicBezTo>
                          <a:pt x="46" y="142"/>
                          <a:pt x="46" y="142"/>
                          <a:pt x="46" y="141"/>
                        </a:cubicBezTo>
                        <a:cubicBezTo>
                          <a:pt x="45" y="140"/>
                          <a:pt x="46" y="139"/>
                          <a:pt x="46" y="139"/>
                        </a:cubicBezTo>
                        <a:cubicBezTo>
                          <a:pt x="45" y="139"/>
                          <a:pt x="46" y="138"/>
                          <a:pt x="45" y="138"/>
                        </a:cubicBezTo>
                        <a:cubicBezTo>
                          <a:pt x="45" y="137"/>
                          <a:pt x="46" y="137"/>
                          <a:pt x="46" y="137"/>
                        </a:cubicBezTo>
                        <a:cubicBezTo>
                          <a:pt x="45" y="136"/>
                          <a:pt x="46" y="135"/>
                          <a:pt x="46" y="134"/>
                        </a:cubicBezTo>
                        <a:cubicBezTo>
                          <a:pt x="46" y="134"/>
                          <a:pt x="46" y="134"/>
                          <a:pt x="46" y="133"/>
                        </a:cubicBezTo>
                        <a:cubicBezTo>
                          <a:pt x="45" y="132"/>
                          <a:pt x="45" y="134"/>
                          <a:pt x="44" y="133"/>
                        </a:cubicBezTo>
                        <a:cubicBezTo>
                          <a:pt x="43" y="131"/>
                          <a:pt x="44" y="132"/>
                          <a:pt x="44" y="131"/>
                        </a:cubicBezTo>
                        <a:cubicBezTo>
                          <a:pt x="43" y="130"/>
                          <a:pt x="45" y="131"/>
                          <a:pt x="45" y="130"/>
                        </a:cubicBezTo>
                        <a:cubicBezTo>
                          <a:pt x="45" y="129"/>
                          <a:pt x="43" y="129"/>
                          <a:pt x="43" y="128"/>
                        </a:cubicBezTo>
                        <a:cubicBezTo>
                          <a:pt x="43" y="126"/>
                          <a:pt x="44" y="127"/>
                          <a:pt x="43" y="126"/>
                        </a:cubicBezTo>
                        <a:cubicBezTo>
                          <a:pt x="43" y="125"/>
                          <a:pt x="43" y="126"/>
                          <a:pt x="43" y="125"/>
                        </a:cubicBezTo>
                        <a:cubicBezTo>
                          <a:pt x="43" y="124"/>
                          <a:pt x="41" y="124"/>
                          <a:pt x="42" y="123"/>
                        </a:cubicBezTo>
                        <a:cubicBezTo>
                          <a:pt x="42" y="123"/>
                          <a:pt x="41" y="122"/>
                          <a:pt x="41" y="122"/>
                        </a:cubicBezTo>
                        <a:cubicBezTo>
                          <a:pt x="42" y="122"/>
                          <a:pt x="42" y="123"/>
                          <a:pt x="43" y="121"/>
                        </a:cubicBezTo>
                        <a:cubicBezTo>
                          <a:pt x="43" y="120"/>
                          <a:pt x="40" y="122"/>
                          <a:pt x="41" y="120"/>
                        </a:cubicBezTo>
                        <a:cubicBezTo>
                          <a:pt x="41" y="118"/>
                          <a:pt x="40" y="119"/>
                          <a:pt x="40" y="117"/>
                        </a:cubicBezTo>
                        <a:cubicBezTo>
                          <a:pt x="40" y="115"/>
                          <a:pt x="40" y="115"/>
                          <a:pt x="40" y="114"/>
                        </a:cubicBezTo>
                        <a:cubicBezTo>
                          <a:pt x="41" y="113"/>
                          <a:pt x="41" y="114"/>
                          <a:pt x="41" y="114"/>
                        </a:cubicBezTo>
                        <a:cubicBezTo>
                          <a:pt x="41" y="115"/>
                          <a:pt x="41" y="114"/>
                          <a:pt x="42" y="114"/>
                        </a:cubicBezTo>
                        <a:cubicBezTo>
                          <a:pt x="42" y="113"/>
                          <a:pt x="43" y="113"/>
                          <a:pt x="42" y="112"/>
                        </a:cubicBezTo>
                        <a:cubicBezTo>
                          <a:pt x="41" y="111"/>
                          <a:pt x="43" y="111"/>
                          <a:pt x="42" y="110"/>
                        </a:cubicBezTo>
                        <a:cubicBezTo>
                          <a:pt x="42" y="110"/>
                          <a:pt x="43" y="110"/>
                          <a:pt x="43" y="109"/>
                        </a:cubicBezTo>
                        <a:cubicBezTo>
                          <a:pt x="43" y="108"/>
                          <a:pt x="44" y="109"/>
                          <a:pt x="43" y="107"/>
                        </a:cubicBezTo>
                        <a:cubicBezTo>
                          <a:pt x="44" y="107"/>
                          <a:pt x="45" y="109"/>
                          <a:pt x="45" y="107"/>
                        </a:cubicBezTo>
                        <a:cubicBezTo>
                          <a:pt x="45" y="106"/>
                          <a:pt x="46" y="106"/>
                          <a:pt x="46" y="105"/>
                        </a:cubicBezTo>
                        <a:cubicBezTo>
                          <a:pt x="46" y="105"/>
                          <a:pt x="44" y="105"/>
                          <a:pt x="45" y="104"/>
                        </a:cubicBezTo>
                        <a:cubicBezTo>
                          <a:pt x="46" y="104"/>
                          <a:pt x="46" y="103"/>
                          <a:pt x="45" y="102"/>
                        </a:cubicBezTo>
                        <a:cubicBezTo>
                          <a:pt x="45" y="101"/>
                          <a:pt x="46" y="101"/>
                          <a:pt x="44" y="99"/>
                        </a:cubicBezTo>
                        <a:cubicBezTo>
                          <a:pt x="44" y="98"/>
                          <a:pt x="45" y="99"/>
                          <a:pt x="45" y="97"/>
                        </a:cubicBezTo>
                        <a:cubicBezTo>
                          <a:pt x="46" y="96"/>
                          <a:pt x="47" y="97"/>
                          <a:pt x="47" y="96"/>
                        </a:cubicBezTo>
                        <a:cubicBezTo>
                          <a:pt x="46" y="94"/>
                          <a:pt x="48" y="95"/>
                          <a:pt x="47" y="93"/>
                        </a:cubicBezTo>
                        <a:cubicBezTo>
                          <a:pt x="47" y="92"/>
                          <a:pt x="48" y="92"/>
                          <a:pt x="48" y="91"/>
                        </a:cubicBezTo>
                        <a:cubicBezTo>
                          <a:pt x="48" y="90"/>
                          <a:pt x="49" y="90"/>
                          <a:pt x="49" y="89"/>
                        </a:cubicBezTo>
                        <a:cubicBezTo>
                          <a:pt x="50" y="88"/>
                          <a:pt x="50" y="90"/>
                          <a:pt x="51" y="87"/>
                        </a:cubicBezTo>
                        <a:cubicBezTo>
                          <a:pt x="51" y="87"/>
                          <a:pt x="53" y="87"/>
                          <a:pt x="52" y="87"/>
                        </a:cubicBezTo>
                        <a:cubicBezTo>
                          <a:pt x="51" y="86"/>
                          <a:pt x="52" y="86"/>
                          <a:pt x="52" y="85"/>
                        </a:cubicBezTo>
                        <a:cubicBezTo>
                          <a:pt x="52" y="84"/>
                          <a:pt x="52" y="84"/>
                          <a:pt x="52" y="83"/>
                        </a:cubicBezTo>
                        <a:cubicBezTo>
                          <a:pt x="52" y="82"/>
                          <a:pt x="53" y="83"/>
                          <a:pt x="54" y="82"/>
                        </a:cubicBezTo>
                        <a:cubicBezTo>
                          <a:pt x="55" y="81"/>
                          <a:pt x="54" y="81"/>
                          <a:pt x="55" y="80"/>
                        </a:cubicBezTo>
                        <a:cubicBezTo>
                          <a:pt x="56" y="78"/>
                          <a:pt x="56" y="81"/>
                          <a:pt x="57" y="80"/>
                        </a:cubicBezTo>
                        <a:cubicBezTo>
                          <a:pt x="57" y="78"/>
                          <a:pt x="58" y="80"/>
                          <a:pt x="59" y="78"/>
                        </a:cubicBezTo>
                        <a:cubicBezTo>
                          <a:pt x="59" y="77"/>
                          <a:pt x="56" y="76"/>
                          <a:pt x="56" y="74"/>
                        </a:cubicBezTo>
                        <a:cubicBezTo>
                          <a:pt x="56" y="73"/>
                          <a:pt x="56" y="73"/>
                          <a:pt x="57" y="72"/>
                        </a:cubicBezTo>
                        <a:cubicBezTo>
                          <a:pt x="57" y="72"/>
                          <a:pt x="58" y="71"/>
                          <a:pt x="57" y="71"/>
                        </a:cubicBezTo>
                        <a:cubicBezTo>
                          <a:pt x="57" y="70"/>
                          <a:pt x="57" y="69"/>
                          <a:pt x="57" y="68"/>
                        </a:cubicBezTo>
                        <a:cubicBezTo>
                          <a:pt x="57" y="67"/>
                          <a:pt x="56" y="67"/>
                          <a:pt x="56" y="67"/>
                        </a:cubicBezTo>
                        <a:cubicBezTo>
                          <a:pt x="57" y="66"/>
                          <a:pt x="55" y="67"/>
                          <a:pt x="56" y="64"/>
                        </a:cubicBezTo>
                        <a:cubicBezTo>
                          <a:pt x="56" y="63"/>
                          <a:pt x="57" y="63"/>
                          <a:pt x="57" y="63"/>
                        </a:cubicBezTo>
                        <a:cubicBezTo>
                          <a:pt x="58" y="63"/>
                          <a:pt x="58" y="62"/>
                          <a:pt x="57" y="61"/>
                        </a:cubicBezTo>
                        <a:cubicBezTo>
                          <a:pt x="57" y="60"/>
                          <a:pt x="56" y="61"/>
                          <a:pt x="56" y="60"/>
                        </a:cubicBezTo>
                        <a:cubicBezTo>
                          <a:pt x="56" y="59"/>
                          <a:pt x="57" y="59"/>
                          <a:pt x="56" y="58"/>
                        </a:cubicBezTo>
                        <a:cubicBezTo>
                          <a:pt x="56" y="58"/>
                          <a:pt x="56" y="58"/>
                          <a:pt x="57" y="58"/>
                        </a:cubicBezTo>
                        <a:cubicBezTo>
                          <a:pt x="57" y="58"/>
                          <a:pt x="57" y="56"/>
                          <a:pt x="58" y="57"/>
                        </a:cubicBezTo>
                        <a:cubicBezTo>
                          <a:pt x="59" y="57"/>
                          <a:pt x="58" y="56"/>
                          <a:pt x="59" y="55"/>
                        </a:cubicBezTo>
                        <a:cubicBezTo>
                          <a:pt x="60" y="55"/>
                          <a:pt x="60" y="56"/>
                          <a:pt x="61" y="55"/>
                        </a:cubicBezTo>
                        <a:cubicBezTo>
                          <a:pt x="62" y="55"/>
                          <a:pt x="61" y="55"/>
                          <a:pt x="64" y="53"/>
                        </a:cubicBezTo>
                        <a:cubicBezTo>
                          <a:pt x="65" y="53"/>
                          <a:pt x="66" y="53"/>
                          <a:pt x="66" y="52"/>
                        </a:cubicBezTo>
                        <a:cubicBezTo>
                          <a:pt x="66" y="52"/>
                          <a:pt x="66" y="52"/>
                          <a:pt x="66" y="51"/>
                        </a:cubicBezTo>
                        <a:cubicBezTo>
                          <a:pt x="67" y="48"/>
                          <a:pt x="68" y="45"/>
                          <a:pt x="68" y="45"/>
                        </a:cubicBezTo>
                        <a:cubicBezTo>
                          <a:pt x="68" y="45"/>
                          <a:pt x="68" y="44"/>
                          <a:pt x="68" y="44"/>
                        </a:cubicBezTo>
                        <a:close/>
                        <a:moveTo>
                          <a:pt x="21" y="321"/>
                        </a:moveTo>
                        <a:cubicBezTo>
                          <a:pt x="21" y="320"/>
                          <a:pt x="21" y="320"/>
                          <a:pt x="21" y="320"/>
                        </a:cubicBezTo>
                        <a:cubicBezTo>
                          <a:pt x="21" y="320"/>
                          <a:pt x="21" y="320"/>
                          <a:pt x="21" y="320"/>
                        </a:cubicBezTo>
                        <a:cubicBezTo>
                          <a:pt x="21" y="319"/>
                          <a:pt x="21" y="320"/>
                          <a:pt x="22" y="319"/>
                        </a:cubicBezTo>
                        <a:cubicBezTo>
                          <a:pt x="22" y="319"/>
                          <a:pt x="22" y="319"/>
                          <a:pt x="23" y="319"/>
                        </a:cubicBezTo>
                        <a:cubicBezTo>
                          <a:pt x="23" y="319"/>
                          <a:pt x="22" y="318"/>
                          <a:pt x="23" y="318"/>
                        </a:cubicBezTo>
                        <a:cubicBezTo>
                          <a:pt x="23" y="318"/>
                          <a:pt x="23" y="318"/>
                          <a:pt x="24" y="318"/>
                        </a:cubicBezTo>
                        <a:cubicBezTo>
                          <a:pt x="24" y="318"/>
                          <a:pt x="24" y="317"/>
                          <a:pt x="24" y="317"/>
                        </a:cubicBezTo>
                        <a:cubicBezTo>
                          <a:pt x="25" y="317"/>
                          <a:pt x="25" y="317"/>
                          <a:pt x="25" y="317"/>
                        </a:cubicBezTo>
                        <a:cubicBezTo>
                          <a:pt x="25" y="317"/>
                          <a:pt x="25" y="317"/>
                          <a:pt x="25" y="317"/>
                        </a:cubicBezTo>
                        <a:cubicBezTo>
                          <a:pt x="24" y="318"/>
                          <a:pt x="25" y="318"/>
                          <a:pt x="24" y="318"/>
                        </a:cubicBezTo>
                        <a:cubicBezTo>
                          <a:pt x="24" y="319"/>
                          <a:pt x="24" y="319"/>
                          <a:pt x="24" y="319"/>
                        </a:cubicBezTo>
                        <a:cubicBezTo>
                          <a:pt x="25" y="320"/>
                          <a:pt x="25" y="320"/>
                          <a:pt x="24" y="320"/>
                        </a:cubicBezTo>
                        <a:cubicBezTo>
                          <a:pt x="24" y="320"/>
                          <a:pt x="24" y="320"/>
                          <a:pt x="23" y="319"/>
                        </a:cubicBezTo>
                        <a:cubicBezTo>
                          <a:pt x="23" y="319"/>
                          <a:pt x="22" y="320"/>
                          <a:pt x="22" y="320"/>
                        </a:cubicBezTo>
                        <a:cubicBezTo>
                          <a:pt x="21" y="320"/>
                          <a:pt x="21" y="321"/>
                          <a:pt x="21" y="321"/>
                        </a:cubicBezTo>
                        <a:close/>
                        <a:moveTo>
                          <a:pt x="36" y="323"/>
                        </a:moveTo>
                        <a:cubicBezTo>
                          <a:pt x="36" y="324"/>
                          <a:pt x="36" y="324"/>
                          <a:pt x="35" y="325"/>
                        </a:cubicBezTo>
                        <a:cubicBezTo>
                          <a:pt x="34" y="326"/>
                          <a:pt x="34" y="327"/>
                          <a:pt x="34" y="327"/>
                        </a:cubicBezTo>
                        <a:cubicBezTo>
                          <a:pt x="34" y="327"/>
                          <a:pt x="33" y="327"/>
                          <a:pt x="32" y="327"/>
                        </a:cubicBezTo>
                        <a:cubicBezTo>
                          <a:pt x="32" y="327"/>
                          <a:pt x="31" y="328"/>
                          <a:pt x="31" y="329"/>
                        </a:cubicBezTo>
                        <a:cubicBezTo>
                          <a:pt x="31" y="330"/>
                          <a:pt x="31" y="330"/>
                          <a:pt x="30" y="331"/>
                        </a:cubicBezTo>
                        <a:cubicBezTo>
                          <a:pt x="30" y="331"/>
                          <a:pt x="29" y="331"/>
                          <a:pt x="29" y="331"/>
                        </a:cubicBezTo>
                        <a:cubicBezTo>
                          <a:pt x="29" y="331"/>
                          <a:pt x="29" y="330"/>
                          <a:pt x="30" y="330"/>
                        </a:cubicBezTo>
                        <a:cubicBezTo>
                          <a:pt x="30" y="330"/>
                          <a:pt x="30" y="328"/>
                          <a:pt x="29" y="328"/>
                        </a:cubicBezTo>
                        <a:cubicBezTo>
                          <a:pt x="29" y="328"/>
                          <a:pt x="29" y="329"/>
                          <a:pt x="29" y="329"/>
                        </a:cubicBezTo>
                        <a:cubicBezTo>
                          <a:pt x="28" y="330"/>
                          <a:pt x="27" y="330"/>
                          <a:pt x="27" y="330"/>
                        </a:cubicBezTo>
                        <a:cubicBezTo>
                          <a:pt x="27" y="330"/>
                          <a:pt x="28" y="329"/>
                          <a:pt x="28" y="329"/>
                        </a:cubicBezTo>
                        <a:cubicBezTo>
                          <a:pt x="27" y="328"/>
                          <a:pt x="27" y="328"/>
                          <a:pt x="27" y="328"/>
                        </a:cubicBezTo>
                        <a:cubicBezTo>
                          <a:pt x="26" y="328"/>
                          <a:pt x="25" y="330"/>
                          <a:pt x="25" y="329"/>
                        </a:cubicBezTo>
                        <a:cubicBezTo>
                          <a:pt x="24" y="329"/>
                          <a:pt x="25" y="328"/>
                          <a:pt x="25" y="328"/>
                        </a:cubicBezTo>
                        <a:cubicBezTo>
                          <a:pt x="26" y="327"/>
                          <a:pt x="26" y="327"/>
                          <a:pt x="26" y="326"/>
                        </a:cubicBezTo>
                        <a:cubicBezTo>
                          <a:pt x="25" y="326"/>
                          <a:pt x="25" y="326"/>
                          <a:pt x="25" y="325"/>
                        </a:cubicBezTo>
                        <a:cubicBezTo>
                          <a:pt x="26" y="325"/>
                          <a:pt x="27" y="325"/>
                          <a:pt x="27" y="326"/>
                        </a:cubicBezTo>
                        <a:cubicBezTo>
                          <a:pt x="27" y="326"/>
                          <a:pt x="28" y="327"/>
                          <a:pt x="28" y="327"/>
                        </a:cubicBezTo>
                        <a:cubicBezTo>
                          <a:pt x="29" y="326"/>
                          <a:pt x="29" y="326"/>
                          <a:pt x="29" y="326"/>
                        </a:cubicBezTo>
                        <a:cubicBezTo>
                          <a:pt x="29" y="325"/>
                          <a:pt x="29" y="325"/>
                          <a:pt x="30" y="325"/>
                        </a:cubicBezTo>
                        <a:cubicBezTo>
                          <a:pt x="30" y="325"/>
                          <a:pt x="31" y="325"/>
                          <a:pt x="31" y="324"/>
                        </a:cubicBezTo>
                        <a:cubicBezTo>
                          <a:pt x="32" y="324"/>
                          <a:pt x="33" y="323"/>
                          <a:pt x="34" y="323"/>
                        </a:cubicBezTo>
                        <a:cubicBezTo>
                          <a:pt x="35" y="323"/>
                          <a:pt x="36" y="323"/>
                          <a:pt x="36" y="323"/>
                        </a:cubicBezTo>
                        <a:close/>
                        <a:moveTo>
                          <a:pt x="28" y="320"/>
                        </a:moveTo>
                        <a:cubicBezTo>
                          <a:pt x="28" y="320"/>
                          <a:pt x="28" y="321"/>
                          <a:pt x="29" y="320"/>
                        </a:cubicBezTo>
                        <a:cubicBezTo>
                          <a:pt x="29" y="320"/>
                          <a:pt x="29" y="320"/>
                          <a:pt x="30" y="320"/>
                        </a:cubicBezTo>
                        <a:cubicBezTo>
                          <a:pt x="30" y="321"/>
                          <a:pt x="31" y="321"/>
                          <a:pt x="31" y="321"/>
                        </a:cubicBezTo>
                        <a:cubicBezTo>
                          <a:pt x="32" y="320"/>
                          <a:pt x="32" y="320"/>
                          <a:pt x="33" y="321"/>
                        </a:cubicBezTo>
                        <a:cubicBezTo>
                          <a:pt x="33" y="321"/>
                          <a:pt x="33" y="322"/>
                          <a:pt x="32" y="322"/>
                        </a:cubicBezTo>
                        <a:cubicBezTo>
                          <a:pt x="31" y="322"/>
                          <a:pt x="31" y="322"/>
                          <a:pt x="30" y="322"/>
                        </a:cubicBezTo>
                        <a:cubicBezTo>
                          <a:pt x="30" y="322"/>
                          <a:pt x="29" y="322"/>
                          <a:pt x="29" y="322"/>
                        </a:cubicBezTo>
                        <a:cubicBezTo>
                          <a:pt x="29" y="322"/>
                          <a:pt x="29" y="322"/>
                          <a:pt x="28" y="322"/>
                        </a:cubicBezTo>
                        <a:cubicBezTo>
                          <a:pt x="28" y="322"/>
                          <a:pt x="28" y="322"/>
                          <a:pt x="28" y="322"/>
                        </a:cubicBezTo>
                        <a:cubicBezTo>
                          <a:pt x="27" y="322"/>
                          <a:pt x="27" y="322"/>
                          <a:pt x="27" y="323"/>
                        </a:cubicBezTo>
                        <a:cubicBezTo>
                          <a:pt x="27" y="323"/>
                          <a:pt x="27" y="323"/>
                          <a:pt x="26" y="323"/>
                        </a:cubicBezTo>
                        <a:cubicBezTo>
                          <a:pt x="26" y="323"/>
                          <a:pt x="25" y="322"/>
                          <a:pt x="25" y="323"/>
                        </a:cubicBezTo>
                        <a:cubicBezTo>
                          <a:pt x="24" y="323"/>
                          <a:pt x="24" y="323"/>
                          <a:pt x="24" y="323"/>
                        </a:cubicBezTo>
                        <a:cubicBezTo>
                          <a:pt x="24" y="322"/>
                          <a:pt x="24" y="322"/>
                          <a:pt x="23" y="322"/>
                        </a:cubicBezTo>
                        <a:cubicBezTo>
                          <a:pt x="23" y="323"/>
                          <a:pt x="23" y="322"/>
                          <a:pt x="23" y="322"/>
                        </a:cubicBezTo>
                        <a:cubicBezTo>
                          <a:pt x="23" y="322"/>
                          <a:pt x="23" y="322"/>
                          <a:pt x="23" y="322"/>
                        </a:cubicBezTo>
                        <a:cubicBezTo>
                          <a:pt x="22" y="321"/>
                          <a:pt x="22" y="321"/>
                          <a:pt x="22" y="321"/>
                        </a:cubicBezTo>
                        <a:cubicBezTo>
                          <a:pt x="22" y="321"/>
                          <a:pt x="21" y="321"/>
                          <a:pt x="21" y="321"/>
                        </a:cubicBezTo>
                        <a:cubicBezTo>
                          <a:pt x="21" y="321"/>
                          <a:pt x="22" y="320"/>
                          <a:pt x="22" y="320"/>
                        </a:cubicBezTo>
                        <a:cubicBezTo>
                          <a:pt x="22" y="320"/>
                          <a:pt x="22" y="320"/>
                          <a:pt x="23" y="321"/>
                        </a:cubicBezTo>
                        <a:cubicBezTo>
                          <a:pt x="23" y="321"/>
                          <a:pt x="23" y="320"/>
                          <a:pt x="24" y="320"/>
                        </a:cubicBezTo>
                        <a:cubicBezTo>
                          <a:pt x="24" y="320"/>
                          <a:pt x="24" y="321"/>
                          <a:pt x="24" y="321"/>
                        </a:cubicBezTo>
                        <a:cubicBezTo>
                          <a:pt x="24" y="320"/>
                          <a:pt x="25" y="320"/>
                          <a:pt x="25" y="321"/>
                        </a:cubicBezTo>
                        <a:cubicBezTo>
                          <a:pt x="25" y="322"/>
                          <a:pt x="25" y="322"/>
                          <a:pt x="25" y="321"/>
                        </a:cubicBezTo>
                        <a:cubicBezTo>
                          <a:pt x="25" y="321"/>
                          <a:pt x="26" y="321"/>
                          <a:pt x="26" y="321"/>
                        </a:cubicBezTo>
                        <a:cubicBezTo>
                          <a:pt x="26" y="320"/>
                          <a:pt x="26" y="320"/>
                          <a:pt x="26" y="320"/>
                        </a:cubicBezTo>
                        <a:cubicBezTo>
                          <a:pt x="26" y="321"/>
                          <a:pt x="27" y="321"/>
                          <a:pt x="27" y="320"/>
                        </a:cubicBezTo>
                        <a:cubicBezTo>
                          <a:pt x="27" y="320"/>
                          <a:pt x="27" y="319"/>
                          <a:pt x="28" y="320"/>
                        </a:cubicBezTo>
                        <a:close/>
                        <a:moveTo>
                          <a:pt x="26" y="313"/>
                        </a:moveTo>
                        <a:cubicBezTo>
                          <a:pt x="26" y="313"/>
                          <a:pt x="26" y="313"/>
                          <a:pt x="26" y="313"/>
                        </a:cubicBezTo>
                        <a:cubicBezTo>
                          <a:pt x="26" y="313"/>
                          <a:pt x="26" y="313"/>
                          <a:pt x="26" y="313"/>
                        </a:cubicBezTo>
                        <a:cubicBezTo>
                          <a:pt x="27" y="313"/>
                          <a:pt x="27" y="313"/>
                          <a:pt x="27" y="313"/>
                        </a:cubicBezTo>
                        <a:cubicBezTo>
                          <a:pt x="27" y="313"/>
                          <a:pt x="27" y="314"/>
                          <a:pt x="27" y="314"/>
                        </a:cubicBezTo>
                        <a:cubicBezTo>
                          <a:pt x="26" y="314"/>
                          <a:pt x="26" y="314"/>
                          <a:pt x="26" y="314"/>
                        </a:cubicBezTo>
                        <a:cubicBezTo>
                          <a:pt x="26" y="314"/>
                          <a:pt x="26" y="314"/>
                          <a:pt x="26" y="314"/>
                        </a:cubicBezTo>
                        <a:cubicBezTo>
                          <a:pt x="26" y="314"/>
                          <a:pt x="25" y="314"/>
                          <a:pt x="26" y="313"/>
                        </a:cubicBezTo>
                        <a:cubicBezTo>
                          <a:pt x="26" y="313"/>
                          <a:pt x="25" y="313"/>
                          <a:pt x="26" y="313"/>
                        </a:cubicBezTo>
                        <a:close/>
                        <a:moveTo>
                          <a:pt x="22" y="304"/>
                        </a:moveTo>
                        <a:cubicBezTo>
                          <a:pt x="23" y="304"/>
                          <a:pt x="23" y="304"/>
                          <a:pt x="23" y="304"/>
                        </a:cubicBezTo>
                        <a:cubicBezTo>
                          <a:pt x="23" y="304"/>
                          <a:pt x="23" y="304"/>
                          <a:pt x="24" y="304"/>
                        </a:cubicBezTo>
                        <a:cubicBezTo>
                          <a:pt x="24" y="304"/>
                          <a:pt x="24" y="304"/>
                          <a:pt x="24" y="304"/>
                        </a:cubicBezTo>
                        <a:cubicBezTo>
                          <a:pt x="24" y="305"/>
                          <a:pt x="24" y="304"/>
                          <a:pt x="23" y="305"/>
                        </a:cubicBezTo>
                        <a:cubicBezTo>
                          <a:pt x="23" y="305"/>
                          <a:pt x="23" y="305"/>
                          <a:pt x="22" y="305"/>
                        </a:cubicBezTo>
                        <a:cubicBezTo>
                          <a:pt x="22" y="305"/>
                          <a:pt x="22" y="304"/>
                          <a:pt x="22" y="304"/>
                        </a:cubicBezTo>
                        <a:close/>
                        <a:moveTo>
                          <a:pt x="22" y="306"/>
                        </a:moveTo>
                        <a:cubicBezTo>
                          <a:pt x="22" y="306"/>
                          <a:pt x="22" y="306"/>
                          <a:pt x="23" y="306"/>
                        </a:cubicBezTo>
                        <a:cubicBezTo>
                          <a:pt x="23" y="306"/>
                          <a:pt x="23" y="306"/>
                          <a:pt x="23" y="305"/>
                        </a:cubicBezTo>
                        <a:cubicBezTo>
                          <a:pt x="23" y="305"/>
                          <a:pt x="24" y="306"/>
                          <a:pt x="24" y="305"/>
                        </a:cubicBezTo>
                        <a:cubicBezTo>
                          <a:pt x="24" y="305"/>
                          <a:pt x="24" y="305"/>
                          <a:pt x="24" y="305"/>
                        </a:cubicBezTo>
                        <a:cubicBezTo>
                          <a:pt x="24" y="305"/>
                          <a:pt x="24" y="305"/>
                          <a:pt x="25" y="305"/>
                        </a:cubicBezTo>
                        <a:cubicBezTo>
                          <a:pt x="25" y="306"/>
                          <a:pt x="24" y="306"/>
                          <a:pt x="24" y="306"/>
                        </a:cubicBezTo>
                        <a:cubicBezTo>
                          <a:pt x="24" y="306"/>
                          <a:pt x="23" y="306"/>
                          <a:pt x="23" y="306"/>
                        </a:cubicBezTo>
                        <a:cubicBezTo>
                          <a:pt x="23" y="306"/>
                          <a:pt x="23" y="307"/>
                          <a:pt x="23" y="307"/>
                        </a:cubicBezTo>
                        <a:cubicBezTo>
                          <a:pt x="23" y="307"/>
                          <a:pt x="23" y="307"/>
                          <a:pt x="23" y="308"/>
                        </a:cubicBezTo>
                        <a:cubicBezTo>
                          <a:pt x="23" y="308"/>
                          <a:pt x="23" y="307"/>
                          <a:pt x="23" y="307"/>
                        </a:cubicBezTo>
                        <a:cubicBezTo>
                          <a:pt x="22" y="307"/>
                          <a:pt x="22" y="308"/>
                          <a:pt x="22" y="307"/>
                        </a:cubicBezTo>
                        <a:cubicBezTo>
                          <a:pt x="22" y="307"/>
                          <a:pt x="22" y="307"/>
                          <a:pt x="21" y="307"/>
                        </a:cubicBezTo>
                        <a:cubicBezTo>
                          <a:pt x="21" y="306"/>
                          <a:pt x="21" y="306"/>
                          <a:pt x="21" y="306"/>
                        </a:cubicBezTo>
                        <a:cubicBezTo>
                          <a:pt x="21" y="305"/>
                          <a:pt x="21" y="306"/>
                          <a:pt x="22" y="306"/>
                        </a:cubicBezTo>
                        <a:close/>
                        <a:moveTo>
                          <a:pt x="19" y="309"/>
                        </a:moveTo>
                        <a:cubicBezTo>
                          <a:pt x="19" y="309"/>
                          <a:pt x="18" y="308"/>
                          <a:pt x="19" y="308"/>
                        </a:cubicBezTo>
                        <a:cubicBezTo>
                          <a:pt x="19" y="309"/>
                          <a:pt x="19" y="309"/>
                          <a:pt x="20" y="309"/>
                        </a:cubicBezTo>
                        <a:cubicBezTo>
                          <a:pt x="20" y="308"/>
                          <a:pt x="20" y="308"/>
                          <a:pt x="20" y="308"/>
                        </a:cubicBezTo>
                        <a:cubicBezTo>
                          <a:pt x="20" y="308"/>
                          <a:pt x="21" y="309"/>
                          <a:pt x="21" y="309"/>
                        </a:cubicBezTo>
                        <a:cubicBezTo>
                          <a:pt x="21" y="309"/>
                          <a:pt x="21" y="310"/>
                          <a:pt x="22" y="309"/>
                        </a:cubicBezTo>
                        <a:cubicBezTo>
                          <a:pt x="22" y="309"/>
                          <a:pt x="21" y="308"/>
                          <a:pt x="21" y="308"/>
                        </a:cubicBezTo>
                        <a:cubicBezTo>
                          <a:pt x="21" y="308"/>
                          <a:pt x="22" y="308"/>
                          <a:pt x="22" y="309"/>
                        </a:cubicBezTo>
                        <a:cubicBezTo>
                          <a:pt x="22" y="309"/>
                          <a:pt x="22" y="310"/>
                          <a:pt x="23" y="310"/>
                        </a:cubicBezTo>
                        <a:cubicBezTo>
                          <a:pt x="23" y="310"/>
                          <a:pt x="23" y="310"/>
                          <a:pt x="23" y="310"/>
                        </a:cubicBezTo>
                        <a:cubicBezTo>
                          <a:pt x="23" y="311"/>
                          <a:pt x="24" y="311"/>
                          <a:pt x="24" y="311"/>
                        </a:cubicBezTo>
                        <a:cubicBezTo>
                          <a:pt x="25" y="312"/>
                          <a:pt x="25" y="312"/>
                          <a:pt x="25" y="312"/>
                        </a:cubicBezTo>
                        <a:cubicBezTo>
                          <a:pt x="25" y="313"/>
                          <a:pt x="25" y="313"/>
                          <a:pt x="25" y="313"/>
                        </a:cubicBezTo>
                        <a:cubicBezTo>
                          <a:pt x="25" y="313"/>
                          <a:pt x="25" y="313"/>
                          <a:pt x="25" y="313"/>
                        </a:cubicBezTo>
                        <a:cubicBezTo>
                          <a:pt x="25" y="314"/>
                          <a:pt x="25" y="314"/>
                          <a:pt x="25" y="314"/>
                        </a:cubicBezTo>
                        <a:cubicBezTo>
                          <a:pt x="25" y="315"/>
                          <a:pt x="26" y="314"/>
                          <a:pt x="26" y="315"/>
                        </a:cubicBezTo>
                        <a:cubicBezTo>
                          <a:pt x="25" y="315"/>
                          <a:pt x="25" y="316"/>
                          <a:pt x="25" y="316"/>
                        </a:cubicBezTo>
                        <a:cubicBezTo>
                          <a:pt x="24" y="316"/>
                          <a:pt x="25" y="315"/>
                          <a:pt x="24" y="315"/>
                        </a:cubicBezTo>
                        <a:cubicBezTo>
                          <a:pt x="24" y="314"/>
                          <a:pt x="24" y="314"/>
                          <a:pt x="24" y="314"/>
                        </a:cubicBezTo>
                        <a:cubicBezTo>
                          <a:pt x="23" y="314"/>
                          <a:pt x="23" y="315"/>
                          <a:pt x="24" y="315"/>
                        </a:cubicBezTo>
                        <a:cubicBezTo>
                          <a:pt x="24" y="316"/>
                          <a:pt x="24" y="316"/>
                          <a:pt x="24" y="317"/>
                        </a:cubicBezTo>
                        <a:cubicBezTo>
                          <a:pt x="24" y="316"/>
                          <a:pt x="24" y="316"/>
                          <a:pt x="23" y="316"/>
                        </a:cubicBezTo>
                        <a:cubicBezTo>
                          <a:pt x="23" y="316"/>
                          <a:pt x="23" y="317"/>
                          <a:pt x="23" y="317"/>
                        </a:cubicBezTo>
                        <a:cubicBezTo>
                          <a:pt x="23" y="316"/>
                          <a:pt x="23" y="316"/>
                          <a:pt x="23" y="316"/>
                        </a:cubicBezTo>
                        <a:cubicBezTo>
                          <a:pt x="23" y="315"/>
                          <a:pt x="23" y="316"/>
                          <a:pt x="22" y="316"/>
                        </a:cubicBezTo>
                        <a:cubicBezTo>
                          <a:pt x="22" y="316"/>
                          <a:pt x="22" y="317"/>
                          <a:pt x="22" y="316"/>
                        </a:cubicBezTo>
                        <a:cubicBezTo>
                          <a:pt x="22" y="316"/>
                          <a:pt x="23" y="315"/>
                          <a:pt x="23" y="314"/>
                        </a:cubicBezTo>
                        <a:cubicBezTo>
                          <a:pt x="22" y="314"/>
                          <a:pt x="22" y="314"/>
                          <a:pt x="22" y="315"/>
                        </a:cubicBezTo>
                        <a:cubicBezTo>
                          <a:pt x="21" y="315"/>
                          <a:pt x="21" y="316"/>
                          <a:pt x="21" y="317"/>
                        </a:cubicBezTo>
                        <a:cubicBezTo>
                          <a:pt x="21" y="317"/>
                          <a:pt x="21" y="316"/>
                          <a:pt x="20" y="317"/>
                        </a:cubicBezTo>
                        <a:cubicBezTo>
                          <a:pt x="21" y="315"/>
                          <a:pt x="21" y="315"/>
                          <a:pt x="21" y="314"/>
                        </a:cubicBezTo>
                        <a:cubicBezTo>
                          <a:pt x="22" y="314"/>
                          <a:pt x="22" y="314"/>
                          <a:pt x="21" y="313"/>
                        </a:cubicBezTo>
                        <a:cubicBezTo>
                          <a:pt x="21" y="313"/>
                          <a:pt x="21" y="313"/>
                          <a:pt x="21" y="313"/>
                        </a:cubicBezTo>
                        <a:cubicBezTo>
                          <a:pt x="21" y="313"/>
                          <a:pt x="21" y="313"/>
                          <a:pt x="20" y="313"/>
                        </a:cubicBezTo>
                        <a:cubicBezTo>
                          <a:pt x="20" y="313"/>
                          <a:pt x="19" y="314"/>
                          <a:pt x="19" y="313"/>
                        </a:cubicBezTo>
                        <a:cubicBezTo>
                          <a:pt x="19" y="313"/>
                          <a:pt x="19" y="313"/>
                          <a:pt x="20" y="313"/>
                        </a:cubicBezTo>
                        <a:cubicBezTo>
                          <a:pt x="20" y="313"/>
                          <a:pt x="21" y="313"/>
                          <a:pt x="21" y="312"/>
                        </a:cubicBezTo>
                        <a:cubicBezTo>
                          <a:pt x="21" y="312"/>
                          <a:pt x="21" y="312"/>
                          <a:pt x="20" y="312"/>
                        </a:cubicBezTo>
                        <a:cubicBezTo>
                          <a:pt x="20" y="312"/>
                          <a:pt x="20" y="311"/>
                          <a:pt x="20" y="311"/>
                        </a:cubicBezTo>
                        <a:cubicBezTo>
                          <a:pt x="20" y="311"/>
                          <a:pt x="20" y="312"/>
                          <a:pt x="20" y="312"/>
                        </a:cubicBezTo>
                        <a:cubicBezTo>
                          <a:pt x="19" y="312"/>
                          <a:pt x="19" y="311"/>
                          <a:pt x="19" y="311"/>
                        </a:cubicBezTo>
                        <a:cubicBezTo>
                          <a:pt x="19" y="311"/>
                          <a:pt x="19" y="311"/>
                          <a:pt x="18" y="311"/>
                        </a:cubicBezTo>
                        <a:cubicBezTo>
                          <a:pt x="18" y="311"/>
                          <a:pt x="19" y="311"/>
                          <a:pt x="19" y="311"/>
                        </a:cubicBezTo>
                        <a:cubicBezTo>
                          <a:pt x="19" y="311"/>
                          <a:pt x="18" y="310"/>
                          <a:pt x="18" y="310"/>
                        </a:cubicBezTo>
                        <a:cubicBezTo>
                          <a:pt x="18" y="310"/>
                          <a:pt x="19" y="310"/>
                          <a:pt x="19" y="310"/>
                        </a:cubicBezTo>
                        <a:cubicBezTo>
                          <a:pt x="20" y="310"/>
                          <a:pt x="19" y="311"/>
                          <a:pt x="20" y="311"/>
                        </a:cubicBezTo>
                        <a:cubicBezTo>
                          <a:pt x="20" y="311"/>
                          <a:pt x="20" y="311"/>
                          <a:pt x="21" y="311"/>
                        </a:cubicBezTo>
                        <a:cubicBezTo>
                          <a:pt x="21" y="312"/>
                          <a:pt x="21" y="311"/>
                          <a:pt x="22" y="311"/>
                        </a:cubicBezTo>
                        <a:cubicBezTo>
                          <a:pt x="22" y="311"/>
                          <a:pt x="22" y="312"/>
                          <a:pt x="22" y="312"/>
                        </a:cubicBezTo>
                        <a:cubicBezTo>
                          <a:pt x="22" y="312"/>
                          <a:pt x="22" y="311"/>
                          <a:pt x="23" y="312"/>
                        </a:cubicBezTo>
                        <a:cubicBezTo>
                          <a:pt x="23" y="312"/>
                          <a:pt x="22" y="313"/>
                          <a:pt x="23" y="313"/>
                        </a:cubicBezTo>
                        <a:cubicBezTo>
                          <a:pt x="24" y="313"/>
                          <a:pt x="24" y="312"/>
                          <a:pt x="24" y="312"/>
                        </a:cubicBezTo>
                        <a:cubicBezTo>
                          <a:pt x="24" y="312"/>
                          <a:pt x="24" y="313"/>
                          <a:pt x="24" y="312"/>
                        </a:cubicBezTo>
                        <a:cubicBezTo>
                          <a:pt x="25" y="312"/>
                          <a:pt x="25" y="312"/>
                          <a:pt x="24" y="312"/>
                        </a:cubicBezTo>
                        <a:cubicBezTo>
                          <a:pt x="24" y="311"/>
                          <a:pt x="24" y="311"/>
                          <a:pt x="24" y="311"/>
                        </a:cubicBezTo>
                        <a:cubicBezTo>
                          <a:pt x="23" y="311"/>
                          <a:pt x="23" y="312"/>
                          <a:pt x="23" y="311"/>
                        </a:cubicBezTo>
                        <a:cubicBezTo>
                          <a:pt x="23" y="311"/>
                          <a:pt x="23" y="311"/>
                          <a:pt x="23" y="310"/>
                        </a:cubicBezTo>
                        <a:cubicBezTo>
                          <a:pt x="23" y="310"/>
                          <a:pt x="22" y="311"/>
                          <a:pt x="22" y="310"/>
                        </a:cubicBezTo>
                        <a:cubicBezTo>
                          <a:pt x="22" y="310"/>
                          <a:pt x="21" y="310"/>
                          <a:pt x="21" y="310"/>
                        </a:cubicBezTo>
                        <a:cubicBezTo>
                          <a:pt x="21" y="310"/>
                          <a:pt x="21" y="310"/>
                          <a:pt x="20" y="310"/>
                        </a:cubicBezTo>
                        <a:cubicBezTo>
                          <a:pt x="20" y="310"/>
                          <a:pt x="20" y="311"/>
                          <a:pt x="20" y="310"/>
                        </a:cubicBezTo>
                        <a:cubicBezTo>
                          <a:pt x="20" y="310"/>
                          <a:pt x="20" y="310"/>
                          <a:pt x="20" y="310"/>
                        </a:cubicBezTo>
                        <a:cubicBezTo>
                          <a:pt x="20" y="310"/>
                          <a:pt x="21" y="310"/>
                          <a:pt x="20" y="309"/>
                        </a:cubicBezTo>
                        <a:cubicBezTo>
                          <a:pt x="20" y="309"/>
                          <a:pt x="20" y="309"/>
                          <a:pt x="20" y="309"/>
                        </a:cubicBezTo>
                        <a:cubicBezTo>
                          <a:pt x="20" y="309"/>
                          <a:pt x="20" y="309"/>
                          <a:pt x="20" y="309"/>
                        </a:cubicBezTo>
                        <a:cubicBezTo>
                          <a:pt x="19" y="309"/>
                          <a:pt x="19" y="310"/>
                          <a:pt x="19" y="309"/>
                        </a:cubicBezTo>
                        <a:cubicBezTo>
                          <a:pt x="19" y="309"/>
                          <a:pt x="19" y="309"/>
                          <a:pt x="19" y="309"/>
                        </a:cubicBezTo>
                        <a:cubicBezTo>
                          <a:pt x="19" y="309"/>
                          <a:pt x="19" y="309"/>
                          <a:pt x="18" y="309"/>
                        </a:cubicBezTo>
                        <a:cubicBezTo>
                          <a:pt x="18" y="309"/>
                          <a:pt x="18" y="309"/>
                          <a:pt x="18" y="309"/>
                        </a:cubicBezTo>
                        <a:cubicBezTo>
                          <a:pt x="18" y="309"/>
                          <a:pt x="18" y="309"/>
                          <a:pt x="19" y="309"/>
                        </a:cubicBezTo>
                        <a:close/>
                        <a:moveTo>
                          <a:pt x="23" y="206"/>
                        </a:moveTo>
                        <a:cubicBezTo>
                          <a:pt x="23" y="206"/>
                          <a:pt x="23" y="206"/>
                          <a:pt x="22" y="206"/>
                        </a:cubicBezTo>
                        <a:cubicBezTo>
                          <a:pt x="22" y="206"/>
                          <a:pt x="22" y="206"/>
                          <a:pt x="22" y="206"/>
                        </a:cubicBezTo>
                        <a:cubicBezTo>
                          <a:pt x="22" y="206"/>
                          <a:pt x="21" y="207"/>
                          <a:pt x="21" y="207"/>
                        </a:cubicBezTo>
                        <a:cubicBezTo>
                          <a:pt x="21" y="206"/>
                          <a:pt x="21" y="207"/>
                          <a:pt x="21" y="206"/>
                        </a:cubicBezTo>
                        <a:cubicBezTo>
                          <a:pt x="21" y="206"/>
                          <a:pt x="21" y="206"/>
                          <a:pt x="21" y="206"/>
                        </a:cubicBezTo>
                        <a:cubicBezTo>
                          <a:pt x="21" y="206"/>
                          <a:pt x="21" y="206"/>
                          <a:pt x="21" y="206"/>
                        </a:cubicBezTo>
                        <a:cubicBezTo>
                          <a:pt x="20" y="205"/>
                          <a:pt x="21" y="206"/>
                          <a:pt x="21" y="205"/>
                        </a:cubicBezTo>
                        <a:cubicBezTo>
                          <a:pt x="21" y="205"/>
                          <a:pt x="21" y="205"/>
                          <a:pt x="21" y="205"/>
                        </a:cubicBezTo>
                        <a:cubicBezTo>
                          <a:pt x="21" y="205"/>
                          <a:pt x="21" y="205"/>
                          <a:pt x="21" y="204"/>
                        </a:cubicBezTo>
                        <a:cubicBezTo>
                          <a:pt x="22" y="204"/>
                          <a:pt x="21" y="204"/>
                          <a:pt x="21" y="204"/>
                        </a:cubicBezTo>
                        <a:cubicBezTo>
                          <a:pt x="22" y="204"/>
                          <a:pt x="22" y="203"/>
                          <a:pt x="22" y="203"/>
                        </a:cubicBezTo>
                        <a:cubicBezTo>
                          <a:pt x="22" y="203"/>
                          <a:pt x="22" y="204"/>
                          <a:pt x="23" y="204"/>
                        </a:cubicBezTo>
                        <a:cubicBezTo>
                          <a:pt x="23" y="204"/>
                          <a:pt x="23" y="204"/>
                          <a:pt x="23" y="204"/>
                        </a:cubicBezTo>
                        <a:cubicBezTo>
                          <a:pt x="24" y="204"/>
                          <a:pt x="23" y="204"/>
                          <a:pt x="23" y="204"/>
                        </a:cubicBezTo>
                        <a:cubicBezTo>
                          <a:pt x="24" y="205"/>
                          <a:pt x="24" y="205"/>
                          <a:pt x="24" y="205"/>
                        </a:cubicBezTo>
                        <a:cubicBezTo>
                          <a:pt x="24" y="206"/>
                          <a:pt x="24" y="206"/>
                          <a:pt x="23" y="206"/>
                        </a:cubicBezTo>
                        <a:close/>
                        <a:moveTo>
                          <a:pt x="25" y="202"/>
                        </a:moveTo>
                        <a:cubicBezTo>
                          <a:pt x="24" y="202"/>
                          <a:pt x="24" y="202"/>
                          <a:pt x="24" y="202"/>
                        </a:cubicBezTo>
                        <a:cubicBezTo>
                          <a:pt x="24" y="202"/>
                          <a:pt x="24" y="202"/>
                          <a:pt x="24" y="202"/>
                        </a:cubicBezTo>
                        <a:cubicBezTo>
                          <a:pt x="23" y="202"/>
                          <a:pt x="23" y="202"/>
                          <a:pt x="23" y="202"/>
                        </a:cubicBezTo>
                        <a:cubicBezTo>
                          <a:pt x="23" y="202"/>
                          <a:pt x="23" y="201"/>
                          <a:pt x="24" y="201"/>
                        </a:cubicBezTo>
                        <a:cubicBezTo>
                          <a:pt x="24" y="201"/>
                          <a:pt x="24" y="201"/>
                          <a:pt x="25" y="202"/>
                        </a:cubicBezTo>
                        <a:cubicBezTo>
                          <a:pt x="25" y="202"/>
                          <a:pt x="25" y="202"/>
                          <a:pt x="25" y="202"/>
                        </a:cubicBezTo>
                        <a:cubicBezTo>
                          <a:pt x="26" y="202"/>
                          <a:pt x="26" y="202"/>
                          <a:pt x="26" y="202"/>
                        </a:cubicBezTo>
                        <a:cubicBezTo>
                          <a:pt x="26" y="203"/>
                          <a:pt x="25" y="203"/>
                          <a:pt x="25" y="202"/>
                        </a:cubicBezTo>
                        <a:close/>
                        <a:moveTo>
                          <a:pt x="25" y="201"/>
                        </a:moveTo>
                        <a:cubicBezTo>
                          <a:pt x="24" y="201"/>
                          <a:pt x="24" y="201"/>
                          <a:pt x="24" y="201"/>
                        </a:cubicBezTo>
                        <a:cubicBezTo>
                          <a:pt x="24" y="201"/>
                          <a:pt x="24" y="200"/>
                          <a:pt x="24" y="200"/>
                        </a:cubicBezTo>
                        <a:cubicBezTo>
                          <a:pt x="24" y="200"/>
                          <a:pt x="25" y="200"/>
                          <a:pt x="25" y="200"/>
                        </a:cubicBezTo>
                        <a:cubicBezTo>
                          <a:pt x="25" y="200"/>
                          <a:pt x="26" y="200"/>
                          <a:pt x="26" y="200"/>
                        </a:cubicBezTo>
                        <a:cubicBezTo>
                          <a:pt x="26" y="201"/>
                          <a:pt x="26" y="201"/>
                          <a:pt x="25" y="201"/>
                        </a:cubicBezTo>
                        <a:close/>
                        <a:moveTo>
                          <a:pt x="26" y="197"/>
                        </a:moveTo>
                        <a:cubicBezTo>
                          <a:pt x="26" y="197"/>
                          <a:pt x="26" y="197"/>
                          <a:pt x="26" y="197"/>
                        </a:cubicBezTo>
                        <a:cubicBezTo>
                          <a:pt x="26" y="197"/>
                          <a:pt x="26" y="197"/>
                          <a:pt x="25" y="197"/>
                        </a:cubicBezTo>
                        <a:cubicBezTo>
                          <a:pt x="25" y="197"/>
                          <a:pt x="25" y="198"/>
                          <a:pt x="25" y="197"/>
                        </a:cubicBezTo>
                        <a:cubicBezTo>
                          <a:pt x="24" y="197"/>
                          <a:pt x="24" y="197"/>
                          <a:pt x="24" y="197"/>
                        </a:cubicBezTo>
                        <a:cubicBezTo>
                          <a:pt x="24" y="197"/>
                          <a:pt x="25" y="196"/>
                          <a:pt x="25" y="196"/>
                        </a:cubicBezTo>
                        <a:cubicBezTo>
                          <a:pt x="25" y="196"/>
                          <a:pt x="25" y="196"/>
                          <a:pt x="26" y="196"/>
                        </a:cubicBezTo>
                        <a:cubicBezTo>
                          <a:pt x="26" y="196"/>
                          <a:pt x="26" y="196"/>
                          <a:pt x="26" y="196"/>
                        </a:cubicBezTo>
                        <a:cubicBezTo>
                          <a:pt x="26" y="196"/>
                          <a:pt x="27" y="196"/>
                          <a:pt x="27" y="196"/>
                        </a:cubicBezTo>
                        <a:cubicBezTo>
                          <a:pt x="27" y="196"/>
                          <a:pt x="26" y="196"/>
                          <a:pt x="26" y="197"/>
                        </a:cubicBezTo>
                        <a:close/>
                        <a:moveTo>
                          <a:pt x="27" y="190"/>
                        </a:moveTo>
                        <a:cubicBezTo>
                          <a:pt x="27" y="190"/>
                          <a:pt x="27" y="190"/>
                          <a:pt x="27" y="190"/>
                        </a:cubicBezTo>
                        <a:cubicBezTo>
                          <a:pt x="26" y="190"/>
                          <a:pt x="27" y="190"/>
                          <a:pt x="27" y="190"/>
                        </a:cubicBezTo>
                        <a:cubicBezTo>
                          <a:pt x="27" y="190"/>
                          <a:pt x="28" y="189"/>
                          <a:pt x="28" y="190"/>
                        </a:cubicBezTo>
                        <a:cubicBezTo>
                          <a:pt x="28" y="190"/>
                          <a:pt x="28" y="190"/>
                          <a:pt x="27" y="190"/>
                        </a:cubicBezTo>
                        <a:close/>
                        <a:moveTo>
                          <a:pt x="28" y="188"/>
                        </a:moveTo>
                        <a:cubicBezTo>
                          <a:pt x="28" y="188"/>
                          <a:pt x="28" y="188"/>
                          <a:pt x="28" y="188"/>
                        </a:cubicBezTo>
                        <a:cubicBezTo>
                          <a:pt x="27" y="188"/>
                          <a:pt x="27" y="188"/>
                          <a:pt x="27" y="188"/>
                        </a:cubicBezTo>
                        <a:cubicBezTo>
                          <a:pt x="27" y="188"/>
                          <a:pt x="27" y="187"/>
                          <a:pt x="27" y="187"/>
                        </a:cubicBezTo>
                        <a:cubicBezTo>
                          <a:pt x="28" y="187"/>
                          <a:pt x="28" y="187"/>
                          <a:pt x="28" y="187"/>
                        </a:cubicBezTo>
                        <a:cubicBezTo>
                          <a:pt x="28" y="187"/>
                          <a:pt x="29" y="187"/>
                          <a:pt x="29" y="187"/>
                        </a:cubicBezTo>
                        <a:cubicBezTo>
                          <a:pt x="29" y="187"/>
                          <a:pt x="29" y="188"/>
                          <a:pt x="28" y="188"/>
                        </a:cubicBezTo>
                        <a:close/>
                        <a:moveTo>
                          <a:pt x="60" y="48"/>
                        </a:moveTo>
                        <a:cubicBezTo>
                          <a:pt x="60" y="49"/>
                          <a:pt x="60" y="49"/>
                          <a:pt x="60" y="49"/>
                        </a:cubicBezTo>
                        <a:cubicBezTo>
                          <a:pt x="60" y="49"/>
                          <a:pt x="60" y="49"/>
                          <a:pt x="60" y="50"/>
                        </a:cubicBezTo>
                        <a:cubicBezTo>
                          <a:pt x="60" y="50"/>
                          <a:pt x="59" y="51"/>
                          <a:pt x="58" y="51"/>
                        </a:cubicBezTo>
                        <a:cubicBezTo>
                          <a:pt x="58" y="50"/>
                          <a:pt x="58" y="50"/>
                          <a:pt x="58" y="50"/>
                        </a:cubicBezTo>
                        <a:cubicBezTo>
                          <a:pt x="57" y="50"/>
                          <a:pt x="57" y="50"/>
                          <a:pt x="57" y="50"/>
                        </a:cubicBezTo>
                        <a:cubicBezTo>
                          <a:pt x="57" y="51"/>
                          <a:pt x="57" y="51"/>
                          <a:pt x="56" y="51"/>
                        </a:cubicBezTo>
                        <a:cubicBezTo>
                          <a:pt x="56" y="51"/>
                          <a:pt x="56" y="51"/>
                          <a:pt x="56" y="51"/>
                        </a:cubicBezTo>
                        <a:cubicBezTo>
                          <a:pt x="55" y="50"/>
                          <a:pt x="58" y="48"/>
                          <a:pt x="58" y="47"/>
                        </a:cubicBezTo>
                        <a:cubicBezTo>
                          <a:pt x="58" y="47"/>
                          <a:pt x="57" y="46"/>
                          <a:pt x="58" y="46"/>
                        </a:cubicBezTo>
                        <a:cubicBezTo>
                          <a:pt x="58" y="45"/>
                          <a:pt x="58" y="46"/>
                          <a:pt x="58" y="45"/>
                        </a:cubicBezTo>
                        <a:cubicBezTo>
                          <a:pt x="58" y="44"/>
                          <a:pt x="59" y="45"/>
                          <a:pt x="60" y="45"/>
                        </a:cubicBezTo>
                        <a:cubicBezTo>
                          <a:pt x="60" y="46"/>
                          <a:pt x="60" y="46"/>
                          <a:pt x="60" y="47"/>
                        </a:cubicBezTo>
                        <a:cubicBezTo>
                          <a:pt x="60" y="47"/>
                          <a:pt x="60" y="48"/>
                          <a:pt x="60" y="48"/>
                        </a:cubicBezTo>
                        <a:cubicBezTo>
                          <a:pt x="60" y="48"/>
                          <a:pt x="60" y="48"/>
                          <a:pt x="60" y="4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2" name="Freeform 3605"/>
                  <p:cNvSpPr>
                    <a:spLocks/>
                  </p:cNvSpPr>
                  <p:nvPr/>
                </p:nvSpPr>
                <p:spPr bwMode="auto">
                  <a:xfrm>
                    <a:off x="2633663" y="5562600"/>
                    <a:ext cx="23813" cy="20637"/>
                  </a:xfrm>
                  <a:custGeom>
                    <a:avLst/>
                    <a:gdLst>
                      <a:gd name="T0" fmla="*/ 0 w 8"/>
                      <a:gd name="T1" fmla="*/ 6 h 7"/>
                      <a:gd name="T2" fmla="*/ 1 w 8"/>
                      <a:gd name="T3" fmla="*/ 7 h 7"/>
                      <a:gd name="T4" fmla="*/ 2 w 8"/>
                      <a:gd name="T5" fmla="*/ 7 h 7"/>
                      <a:gd name="T6" fmla="*/ 3 w 8"/>
                      <a:gd name="T7" fmla="*/ 7 h 7"/>
                      <a:gd name="T8" fmla="*/ 3 w 8"/>
                      <a:gd name="T9" fmla="*/ 7 h 7"/>
                      <a:gd name="T10" fmla="*/ 4 w 8"/>
                      <a:gd name="T11" fmla="*/ 7 h 7"/>
                      <a:gd name="T12" fmla="*/ 4 w 8"/>
                      <a:gd name="T13" fmla="*/ 7 h 7"/>
                      <a:gd name="T14" fmla="*/ 5 w 8"/>
                      <a:gd name="T15" fmla="*/ 7 h 7"/>
                      <a:gd name="T16" fmla="*/ 5 w 8"/>
                      <a:gd name="T17" fmla="*/ 7 h 7"/>
                      <a:gd name="T18" fmla="*/ 6 w 8"/>
                      <a:gd name="T19" fmla="*/ 7 h 7"/>
                      <a:gd name="T20" fmla="*/ 6 w 8"/>
                      <a:gd name="T21" fmla="*/ 7 h 7"/>
                      <a:gd name="T22" fmla="*/ 6 w 8"/>
                      <a:gd name="T23" fmla="*/ 7 h 7"/>
                      <a:gd name="T24" fmla="*/ 7 w 8"/>
                      <a:gd name="T25" fmla="*/ 7 h 7"/>
                      <a:gd name="T26" fmla="*/ 7 w 8"/>
                      <a:gd name="T27" fmla="*/ 7 h 7"/>
                      <a:gd name="T28" fmla="*/ 8 w 8"/>
                      <a:gd name="T29" fmla="*/ 7 h 7"/>
                      <a:gd name="T30" fmla="*/ 8 w 8"/>
                      <a:gd name="T31" fmla="*/ 6 h 7"/>
                      <a:gd name="T32" fmla="*/ 8 w 8"/>
                      <a:gd name="T33" fmla="*/ 6 h 7"/>
                      <a:gd name="T34" fmla="*/ 8 w 8"/>
                      <a:gd name="T35" fmla="*/ 4 h 7"/>
                      <a:gd name="T36" fmla="*/ 8 w 8"/>
                      <a:gd name="T37" fmla="*/ 4 h 7"/>
                      <a:gd name="T38" fmla="*/ 8 w 8"/>
                      <a:gd name="T39" fmla="*/ 3 h 7"/>
                      <a:gd name="T40" fmla="*/ 8 w 8"/>
                      <a:gd name="T41" fmla="*/ 3 h 7"/>
                      <a:gd name="T42" fmla="*/ 8 w 8"/>
                      <a:gd name="T43" fmla="*/ 2 h 7"/>
                      <a:gd name="T44" fmla="*/ 8 w 8"/>
                      <a:gd name="T45" fmla="*/ 2 h 7"/>
                      <a:gd name="T46" fmla="*/ 7 w 8"/>
                      <a:gd name="T47" fmla="*/ 2 h 7"/>
                      <a:gd name="T48" fmla="*/ 7 w 8"/>
                      <a:gd name="T49" fmla="*/ 2 h 7"/>
                      <a:gd name="T50" fmla="*/ 7 w 8"/>
                      <a:gd name="T51" fmla="*/ 2 h 7"/>
                      <a:gd name="T52" fmla="*/ 7 w 8"/>
                      <a:gd name="T53" fmla="*/ 2 h 7"/>
                      <a:gd name="T54" fmla="*/ 6 w 8"/>
                      <a:gd name="T55" fmla="*/ 3 h 7"/>
                      <a:gd name="T56" fmla="*/ 6 w 8"/>
                      <a:gd name="T57" fmla="*/ 2 h 7"/>
                      <a:gd name="T58" fmla="*/ 6 w 8"/>
                      <a:gd name="T59" fmla="*/ 1 h 7"/>
                      <a:gd name="T60" fmla="*/ 6 w 8"/>
                      <a:gd name="T61" fmla="*/ 1 h 7"/>
                      <a:gd name="T62" fmla="*/ 6 w 8"/>
                      <a:gd name="T63" fmla="*/ 1 h 7"/>
                      <a:gd name="T64" fmla="*/ 5 w 8"/>
                      <a:gd name="T65" fmla="*/ 1 h 7"/>
                      <a:gd name="T66" fmla="*/ 4 w 8"/>
                      <a:gd name="T67" fmla="*/ 2 h 7"/>
                      <a:gd name="T68" fmla="*/ 5 w 8"/>
                      <a:gd name="T69" fmla="*/ 1 h 7"/>
                      <a:gd name="T70" fmla="*/ 4 w 8"/>
                      <a:gd name="T71" fmla="*/ 1 h 7"/>
                      <a:gd name="T72" fmla="*/ 3 w 8"/>
                      <a:gd name="T73" fmla="*/ 0 h 7"/>
                      <a:gd name="T74" fmla="*/ 2 w 8"/>
                      <a:gd name="T75" fmla="*/ 0 h 7"/>
                      <a:gd name="T76" fmla="*/ 3 w 8"/>
                      <a:gd name="T77" fmla="*/ 1 h 7"/>
                      <a:gd name="T78" fmla="*/ 2 w 8"/>
                      <a:gd name="T79" fmla="*/ 1 h 7"/>
                      <a:gd name="T80" fmla="*/ 2 w 8"/>
                      <a:gd name="T81" fmla="*/ 2 h 7"/>
                      <a:gd name="T82" fmla="*/ 2 w 8"/>
                      <a:gd name="T83" fmla="*/ 2 h 7"/>
                      <a:gd name="T84" fmla="*/ 2 w 8"/>
                      <a:gd name="T85" fmla="*/ 2 h 7"/>
                      <a:gd name="T86" fmla="*/ 1 w 8"/>
                      <a:gd name="T87" fmla="*/ 3 h 7"/>
                      <a:gd name="T88" fmla="*/ 2 w 8"/>
                      <a:gd name="T89" fmla="*/ 3 h 7"/>
                      <a:gd name="T90" fmla="*/ 2 w 8"/>
                      <a:gd name="T91" fmla="*/ 3 h 7"/>
                      <a:gd name="T92" fmla="*/ 1 w 8"/>
                      <a:gd name="T93" fmla="*/ 4 h 7"/>
                      <a:gd name="T94" fmla="*/ 1 w 8"/>
                      <a:gd name="T95" fmla="*/ 4 h 7"/>
                      <a:gd name="T96" fmla="*/ 1 w 8"/>
                      <a:gd name="T97" fmla="*/ 6 h 7"/>
                      <a:gd name="T98" fmla="*/ 1 w 8"/>
                      <a:gd name="T99" fmla="*/ 6 h 7"/>
                      <a:gd name="T100" fmla="*/ 0 w 8"/>
                      <a:gd name="T10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7">
                        <a:moveTo>
                          <a:pt x="0" y="6"/>
                        </a:moveTo>
                        <a:cubicBezTo>
                          <a:pt x="1" y="7"/>
                          <a:pt x="1" y="6"/>
                          <a:pt x="1" y="7"/>
                        </a:cubicBezTo>
                        <a:cubicBezTo>
                          <a:pt x="1" y="7"/>
                          <a:pt x="2" y="7"/>
                          <a:pt x="2" y="7"/>
                        </a:cubicBezTo>
                        <a:cubicBezTo>
                          <a:pt x="2" y="7"/>
                          <a:pt x="3" y="7"/>
                          <a:pt x="3" y="7"/>
                        </a:cubicBezTo>
                        <a:cubicBezTo>
                          <a:pt x="3" y="7"/>
                          <a:pt x="3" y="7"/>
                          <a:pt x="3" y="7"/>
                        </a:cubicBezTo>
                        <a:cubicBezTo>
                          <a:pt x="3" y="7"/>
                          <a:pt x="4" y="7"/>
                          <a:pt x="4" y="7"/>
                        </a:cubicBezTo>
                        <a:cubicBezTo>
                          <a:pt x="4" y="7"/>
                          <a:pt x="4" y="7"/>
                          <a:pt x="4" y="7"/>
                        </a:cubicBezTo>
                        <a:cubicBezTo>
                          <a:pt x="4" y="7"/>
                          <a:pt x="5" y="7"/>
                          <a:pt x="5" y="7"/>
                        </a:cubicBezTo>
                        <a:cubicBezTo>
                          <a:pt x="5" y="7"/>
                          <a:pt x="5" y="7"/>
                          <a:pt x="5" y="7"/>
                        </a:cubicBezTo>
                        <a:cubicBezTo>
                          <a:pt x="5" y="7"/>
                          <a:pt x="5" y="7"/>
                          <a:pt x="6" y="7"/>
                        </a:cubicBezTo>
                        <a:cubicBezTo>
                          <a:pt x="6" y="7"/>
                          <a:pt x="6" y="7"/>
                          <a:pt x="6" y="7"/>
                        </a:cubicBezTo>
                        <a:cubicBezTo>
                          <a:pt x="6" y="7"/>
                          <a:pt x="6" y="7"/>
                          <a:pt x="6" y="7"/>
                        </a:cubicBezTo>
                        <a:cubicBezTo>
                          <a:pt x="7" y="7"/>
                          <a:pt x="7" y="7"/>
                          <a:pt x="7" y="7"/>
                        </a:cubicBezTo>
                        <a:cubicBezTo>
                          <a:pt x="7" y="6"/>
                          <a:pt x="7" y="6"/>
                          <a:pt x="7" y="7"/>
                        </a:cubicBezTo>
                        <a:cubicBezTo>
                          <a:pt x="8" y="7"/>
                          <a:pt x="8" y="7"/>
                          <a:pt x="8" y="7"/>
                        </a:cubicBezTo>
                        <a:cubicBezTo>
                          <a:pt x="8" y="7"/>
                          <a:pt x="8" y="6"/>
                          <a:pt x="8" y="6"/>
                        </a:cubicBezTo>
                        <a:cubicBezTo>
                          <a:pt x="8" y="6"/>
                          <a:pt x="8" y="6"/>
                          <a:pt x="8" y="6"/>
                        </a:cubicBezTo>
                        <a:cubicBezTo>
                          <a:pt x="8" y="6"/>
                          <a:pt x="8" y="4"/>
                          <a:pt x="8" y="4"/>
                        </a:cubicBezTo>
                        <a:cubicBezTo>
                          <a:pt x="8" y="4"/>
                          <a:pt x="8" y="4"/>
                          <a:pt x="8" y="4"/>
                        </a:cubicBezTo>
                        <a:cubicBezTo>
                          <a:pt x="8" y="4"/>
                          <a:pt x="8" y="4"/>
                          <a:pt x="8" y="3"/>
                        </a:cubicBezTo>
                        <a:cubicBezTo>
                          <a:pt x="8" y="3"/>
                          <a:pt x="8" y="3"/>
                          <a:pt x="8" y="3"/>
                        </a:cubicBezTo>
                        <a:cubicBezTo>
                          <a:pt x="8" y="3"/>
                          <a:pt x="8" y="3"/>
                          <a:pt x="8" y="2"/>
                        </a:cubicBezTo>
                        <a:cubicBezTo>
                          <a:pt x="7" y="2"/>
                          <a:pt x="8" y="2"/>
                          <a:pt x="8" y="2"/>
                        </a:cubicBezTo>
                        <a:cubicBezTo>
                          <a:pt x="8" y="2"/>
                          <a:pt x="8" y="2"/>
                          <a:pt x="7" y="2"/>
                        </a:cubicBezTo>
                        <a:cubicBezTo>
                          <a:pt x="7" y="1"/>
                          <a:pt x="7" y="2"/>
                          <a:pt x="7" y="2"/>
                        </a:cubicBezTo>
                        <a:cubicBezTo>
                          <a:pt x="7" y="2"/>
                          <a:pt x="7" y="2"/>
                          <a:pt x="7" y="2"/>
                        </a:cubicBezTo>
                        <a:cubicBezTo>
                          <a:pt x="7" y="2"/>
                          <a:pt x="7" y="2"/>
                          <a:pt x="7" y="2"/>
                        </a:cubicBezTo>
                        <a:cubicBezTo>
                          <a:pt x="7" y="2"/>
                          <a:pt x="7" y="3"/>
                          <a:pt x="6" y="3"/>
                        </a:cubicBezTo>
                        <a:cubicBezTo>
                          <a:pt x="6" y="3"/>
                          <a:pt x="6" y="2"/>
                          <a:pt x="6" y="2"/>
                        </a:cubicBezTo>
                        <a:cubicBezTo>
                          <a:pt x="6" y="2"/>
                          <a:pt x="6" y="2"/>
                          <a:pt x="6" y="1"/>
                        </a:cubicBezTo>
                        <a:cubicBezTo>
                          <a:pt x="6" y="1"/>
                          <a:pt x="6" y="1"/>
                          <a:pt x="6" y="1"/>
                        </a:cubicBezTo>
                        <a:cubicBezTo>
                          <a:pt x="6" y="1"/>
                          <a:pt x="6" y="1"/>
                          <a:pt x="6" y="1"/>
                        </a:cubicBezTo>
                        <a:cubicBezTo>
                          <a:pt x="5" y="1"/>
                          <a:pt x="5" y="1"/>
                          <a:pt x="5" y="1"/>
                        </a:cubicBezTo>
                        <a:cubicBezTo>
                          <a:pt x="5" y="2"/>
                          <a:pt x="5" y="2"/>
                          <a:pt x="4" y="2"/>
                        </a:cubicBezTo>
                        <a:cubicBezTo>
                          <a:pt x="4" y="1"/>
                          <a:pt x="5" y="1"/>
                          <a:pt x="5" y="1"/>
                        </a:cubicBezTo>
                        <a:cubicBezTo>
                          <a:pt x="4" y="1"/>
                          <a:pt x="4" y="1"/>
                          <a:pt x="4" y="1"/>
                        </a:cubicBezTo>
                        <a:cubicBezTo>
                          <a:pt x="4" y="1"/>
                          <a:pt x="3" y="0"/>
                          <a:pt x="3" y="0"/>
                        </a:cubicBezTo>
                        <a:cubicBezTo>
                          <a:pt x="3" y="0"/>
                          <a:pt x="2" y="0"/>
                          <a:pt x="2" y="0"/>
                        </a:cubicBezTo>
                        <a:cubicBezTo>
                          <a:pt x="2" y="1"/>
                          <a:pt x="3" y="1"/>
                          <a:pt x="3" y="1"/>
                        </a:cubicBezTo>
                        <a:cubicBezTo>
                          <a:pt x="3" y="1"/>
                          <a:pt x="2" y="1"/>
                          <a:pt x="2" y="1"/>
                        </a:cubicBezTo>
                        <a:cubicBezTo>
                          <a:pt x="2" y="1"/>
                          <a:pt x="2" y="1"/>
                          <a:pt x="2" y="2"/>
                        </a:cubicBezTo>
                        <a:cubicBezTo>
                          <a:pt x="2" y="2"/>
                          <a:pt x="2" y="2"/>
                          <a:pt x="2" y="2"/>
                        </a:cubicBezTo>
                        <a:cubicBezTo>
                          <a:pt x="2" y="2"/>
                          <a:pt x="2" y="2"/>
                          <a:pt x="2" y="2"/>
                        </a:cubicBezTo>
                        <a:cubicBezTo>
                          <a:pt x="2" y="3"/>
                          <a:pt x="1" y="2"/>
                          <a:pt x="1" y="3"/>
                        </a:cubicBezTo>
                        <a:cubicBezTo>
                          <a:pt x="1" y="3"/>
                          <a:pt x="2" y="3"/>
                          <a:pt x="2" y="3"/>
                        </a:cubicBezTo>
                        <a:cubicBezTo>
                          <a:pt x="2" y="3"/>
                          <a:pt x="2" y="3"/>
                          <a:pt x="2" y="3"/>
                        </a:cubicBezTo>
                        <a:cubicBezTo>
                          <a:pt x="2" y="4"/>
                          <a:pt x="2" y="3"/>
                          <a:pt x="1" y="4"/>
                        </a:cubicBezTo>
                        <a:cubicBezTo>
                          <a:pt x="1" y="4"/>
                          <a:pt x="1" y="4"/>
                          <a:pt x="1" y="4"/>
                        </a:cubicBezTo>
                        <a:cubicBezTo>
                          <a:pt x="1" y="4"/>
                          <a:pt x="1" y="6"/>
                          <a:pt x="1" y="6"/>
                        </a:cubicBezTo>
                        <a:cubicBezTo>
                          <a:pt x="1" y="6"/>
                          <a:pt x="1" y="6"/>
                          <a:pt x="1" y="6"/>
                        </a:cubicBezTo>
                        <a:cubicBezTo>
                          <a:pt x="0" y="6"/>
                          <a:pt x="0" y="6"/>
                          <a:pt x="0"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3" name="Freeform 3606"/>
                  <p:cNvSpPr>
                    <a:spLocks/>
                  </p:cNvSpPr>
                  <p:nvPr/>
                </p:nvSpPr>
                <p:spPr bwMode="auto">
                  <a:xfrm>
                    <a:off x="2640013" y="5768975"/>
                    <a:ext cx="6350" cy="12700"/>
                  </a:xfrm>
                  <a:custGeom>
                    <a:avLst/>
                    <a:gdLst>
                      <a:gd name="T0" fmla="*/ 0 w 2"/>
                      <a:gd name="T1" fmla="*/ 2 h 4"/>
                      <a:gd name="T2" fmla="*/ 1 w 2"/>
                      <a:gd name="T3" fmla="*/ 2 h 4"/>
                      <a:gd name="T4" fmla="*/ 1 w 2"/>
                      <a:gd name="T5" fmla="*/ 4 h 4"/>
                      <a:gd name="T6" fmla="*/ 2 w 2"/>
                      <a:gd name="T7" fmla="*/ 3 h 4"/>
                      <a:gd name="T8" fmla="*/ 1 w 2"/>
                      <a:gd name="T9" fmla="*/ 2 h 4"/>
                      <a:gd name="T10" fmla="*/ 1 w 2"/>
                      <a:gd name="T11" fmla="*/ 1 h 4"/>
                      <a:gd name="T12" fmla="*/ 0 w 2"/>
                      <a:gd name="T13" fmla="*/ 0 h 4"/>
                      <a:gd name="T14" fmla="*/ 0 w 2"/>
                      <a:gd name="T15" fmla="*/ 0 h 4"/>
                      <a:gd name="T16" fmla="*/ 0 w 2"/>
                      <a:gd name="T17" fmla="*/ 1 h 4"/>
                      <a:gd name="T18" fmla="*/ 0 w 2"/>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2"/>
                        </a:moveTo>
                        <a:cubicBezTo>
                          <a:pt x="0" y="2"/>
                          <a:pt x="1" y="2"/>
                          <a:pt x="1" y="2"/>
                        </a:cubicBezTo>
                        <a:cubicBezTo>
                          <a:pt x="1" y="3"/>
                          <a:pt x="1" y="4"/>
                          <a:pt x="1" y="4"/>
                        </a:cubicBezTo>
                        <a:cubicBezTo>
                          <a:pt x="1" y="4"/>
                          <a:pt x="1" y="4"/>
                          <a:pt x="2" y="3"/>
                        </a:cubicBezTo>
                        <a:cubicBezTo>
                          <a:pt x="2" y="3"/>
                          <a:pt x="1" y="2"/>
                          <a:pt x="1" y="2"/>
                        </a:cubicBezTo>
                        <a:cubicBezTo>
                          <a:pt x="1" y="2"/>
                          <a:pt x="1" y="1"/>
                          <a:pt x="1" y="1"/>
                        </a:cubicBezTo>
                        <a:cubicBezTo>
                          <a:pt x="1" y="0"/>
                          <a:pt x="0" y="0"/>
                          <a:pt x="0" y="0"/>
                        </a:cubicBezTo>
                        <a:cubicBezTo>
                          <a:pt x="0" y="0"/>
                          <a:pt x="0" y="0"/>
                          <a:pt x="0" y="0"/>
                        </a:cubicBezTo>
                        <a:cubicBezTo>
                          <a:pt x="0" y="1"/>
                          <a:pt x="0" y="1"/>
                          <a:pt x="0"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4" name="Freeform 3607"/>
                  <p:cNvSpPr>
                    <a:spLocks/>
                  </p:cNvSpPr>
                  <p:nvPr/>
                </p:nvSpPr>
                <p:spPr bwMode="auto">
                  <a:xfrm>
                    <a:off x="2662238" y="5526088"/>
                    <a:ext cx="3175" cy="3175"/>
                  </a:xfrm>
                  <a:custGeom>
                    <a:avLst/>
                    <a:gdLst>
                      <a:gd name="T0" fmla="*/ 1 w 1"/>
                      <a:gd name="T1" fmla="*/ 0 h 1"/>
                      <a:gd name="T2" fmla="*/ 0 w 1"/>
                      <a:gd name="T3" fmla="*/ 0 h 1"/>
                      <a:gd name="T4" fmla="*/ 0 w 1"/>
                      <a:gd name="T5" fmla="*/ 0 h 1"/>
                      <a:gd name="T6" fmla="*/ 0 w 1"/>
                      <a:gd name="T7" fmla="*/ 0 h 1"/>
                      <a:gd name="T8" fmla="*/ 0 w 1"/>
                      <a:gd name="T9" fmla="*/ 1 h 1"/>
                      <a:gd name="T10" fmla="*/ 0 w 1"/>
                      <a:gd name="T11" fmla="*/ 1 h 1"/>
                      <a:gd name="T12" fmla="*/ 1 w 1"/>
                      <a:gd name="T13" fmla="*/ 1 h 1"/>
                      <a:gd name="T14" fmla="*/ 1 w 1"/>
                      <a:gd name="T15" fmla="*/ 1 h 1"/>
                      <a:gd name="T16" fmla="*/ 1 w 1"/>
                      <a:gd name="T17" fmla="*/ 0 h 1"/>
                      <a:gd name="T18" fmla="*/ 1 w 1"/>
                      <a:gd name="T19" fmla="*/ 0 h 1"/>
                      <a:gd name="T20" fmla="*/ 1 w 1"/>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0"/>
                        </a:moveTo>
                        <a:cubicBezTo>
                          <a:pt x="1" y="0"/>
                          <a:pt x="0" y="0"/>
                          <a:pt x="0" y="0"/>
                        </a:cubicBezTo>
                        <a:cubicBezTo>
                          <a:pt x="0" y="0"/>
                          <a:pt x="0" y="0"/>
                          <a:pt x="0" y="0"/>
                        </a:cubicBezTo>
                        <a:cubicBezTo>
                          <a:pt x="0" y="0"/>
                          <a:pt x="0" y="0"/>
                          <a:pt x="0" y="0"/>
                        </a:cubicBezTo>
                        <a:cubicBezTo>
                          <a:pt x="0" y="1"/>
                          <a:pt x="0" y="0"/>
                          <a:pt x="0" y="1"/>
                        </a:cubicBezTo>
                        <a:cubicBezTo>
                          <a:pt x="0" y="1"/>
                          <a:pt x="0" y="1"/>
                          <a:pt x="0" y="1"/>
                        </a:cubicBezTo>
                        <a:cubicBezTo>
                          <a:pt x="0" y="1"/>
                          <a:pt x="1" y="1"/>
                          <a:pt x="1" y="1"/>
                        </a:cubicBezTo>
                        <a:cubicBezTo>
                          <a:pt x="1" y="1"/>
                          <a:pt x="1" y="1"/>
                          <a:pt x="1" y="1"/>
                        </a:cubicBezTo>
                        <a:cubicBezTo>
                          <a:pt x="1" y="1"/>
                          <a:pt x="1" y="1"/>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5" name="Freeform 3608"/>
                  <p:cNvSpPr>
                    <a:spLocks/>
                  </p:cNvSpPr>
                  <p:nvPr/>
                </p:nvSpPr>
                <p:spPr bwMode="auto">
                  <a:xfrm>
                    <a:off x="2636838" y="5651500"/>
                    <a:ext cx="6350" cy="9525"/>
                  </a:xfrm>
                  <a:custGeom>
                    <a:avLst/>
                    <a:gdLst>
                      <a:gd name="T0" fmla="*/ 0 w 2"/>
                      <a:gd name="T1" fmla="*/ 2 h 3"/>
                      <a:gd name="T2" fmla="*/ 0 w 2"/>
                      <a:gd name="T3" fmla="*/ 2 h 3"/>
                      <a:gd name="T4" fmla="*/ 1 w 2"/>
                      <a:gd name="T5" fmla="*/ 2 h 3"/>
                      <a:gd name="T6" fmla="*/ 1 w 2"/>
                      <a:gd name="T7" fmla="*/ 1 h 3"/>
                      <a:gd name="T8" fmla="*/ 2 w 2"/>
                      <a:gd name="T9" fmla="*/ 1 h 3"/>
                      <a:gd name="T10" fmla="*/ 1 w 2"/>
                      <a:gd name="T11" fmla="*/ 1 h 3"/>
                      <a:gd name="T12" fmla="*/ 0 w 2"/>
                      <a:gd name="T13" fmla="*/ 1 h 3"/>
                      <a:gd name="T14" fmla="*/ 0 w 2"/>
                      <a:gd name="T15" fmla="*/ 1 h 3"/>
                      <a:gd name="T16" fmla="*/ 0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0" y="2"/>
                        </a:moveTo>
                        <a:cubicBezTo>
                          <a:pt x="0" y="2"/>
                          <a:pt x="0" y="2"/>
                          <a:pt x="0" y="2"/>
                        </a:cubicBezTo>
                        <a:cubicBezTo>
                          <a:pt x="0" y="3"/>
                          <a:pt x="1" y="2"/>
                          <a:pt x="1" y="2"/>
                        </a:cubicBezTo>
                        <a:cubicBezTo>
                          <a:pt x="1" y="1"/>
                          <a:pt x="1" y="1"/>
                          <a:pt x="1" y="1"/>
                        </a:cubicBezTo>
                        <a:cubicBezTo>
                          <a:pt x="2" y="1"/>
                          <a:pt x="2" y="1"/>
                          <a:pt x="2" y="1"/>
                        </a:cubicBezTo>
                        <a:cubicBezTo>
                          <a:pt x="2" y="0"/>
                          <a:pt x="1" y="1"/>
                          <a:pt x="1" y="1"/>
                        </a:cubicBezTo>
                        <a:cubicBezTo>
                          <a:pt x="1" y="1"/>
                          <a:pt x="0" y="1"/>
                          <a:pt x="0" y="1"/>
                        </a:cubicBezTo>
                        <a:cubicBezTo>
                          <a:pt x="0" y="1"/>
                          <a:pt x="0" y="1"/>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6" name="Freeform 3609"/>
                  <p:cNvSpPr>
                    <a:spLocks/>
                  </p:cNvSpPr>
                  <p:nvPr/>
                </p:nvSpPr>
                <p:spPr bwMode="auto">
                  <a:xfrm>
                    <a:off x="2619376" y="5589588"/>
                    <a:ext cx="6350" cy="4762"/>
                  </a:xfrm>
                  <a:custGeom>
                    <a:avLst/>
                    <a:gdLst>
                      <a:gd name="T0" fmla="*/ 0 w 2"/>
                      <a:gd name="T1" fmla="*/ 1 h 2"/>
                      <a:gd name="T2" fmla="*/ 1 w 2"/>
                      <a:gd name="T3" fmla="*/ 1 h 2"/>
                      <a:gd name="T4" fmla="*/ 1 w 2"/>
                      <a:gd name="T5" fmla="*/ 2 h 2"/>
                      <a:gd name="T6" fmla="*/ 2 w 2"/>
                      <a:gd name="T7" fmla="*/ 2 h 2"/>
                      <a:gd name="T8" fmla="*/ 2 w 2"/>
                      <a:gd name="T9" fmla="*/ 1 h 2"/>
                      <a:gd name="T10" fmla="*/ 1 w 2"/>
                      <a:gd name="T11" fmla="*/ 0 h 2"/>
                      <a:gd name="T12" fmla="*/ 1 w 2"/>
                      <a:gd name="T13" fmla="*/ 0 h 2"/>
                      <a:gd name="T14" fmla="*/ 0 w 2"/>
                      <a:gd name="T15" fmla="*/ 0 h 2"/>
                      <a:gd name="T16" fmla="*/ 0 w 2"/>
                      <a:gd name="T17" fmla="*/ 0 h 2"/>
                      <a:gd name="T18" fmla="*/ 0 w 2"/>
                      <a:gd name="T19" fmla="*/ 1 h 2"/>
                      <a:gd name="T20" fmla="*/ 0 w 2"/>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1"/>
                        </a:moveTo>
                        <a:cubicBezTo>
                          <a:pt x="0" y="1"/>
                          <a:pt x="1" y="1"/>
                          <a:pt x="1" y="1"/>
                        </a:cubicBezTo>
                        <a:cubicBezTo>
                          <a:pt x="1" y="1"/>
                          <a:pt x="1" y="2"/>
                          <a:pt x="1" y="2"/>
                        </a:cubicBezTo>
                        <a:cubicBezTo>
                          <a:pt x="1" y="2"/>
                          <a:pt x="1" y="2"/>
                          <a:pt x="2" y="2"/>
                        </a:cubicBezTo>
                        <a:cubicBezTo>
                          <a:pt x="2" y="2"/>
                          <a:pt x="2" y="1"/>
                          <a:pt x="2" y="1"/>
                        </a:cubicBezTo>
                        <a:cubicBezTo>
                          <a:pt x="2" y="1"/>
                          <a:pt x="1" y="1"/>
                          <a:pt x="1" y="0"/>
                        </a:cubicBezTo>
                        <a:cubicBezTo>
                          <a:pt x="1" y="0"/>
                          <a:pt x="1" y="0"/>
                          <a:pt x="1" y="0"/>
                        </a:cubicBezTo>
                        <a:cubicBezTo>
                          <a:pt x="0" y="0"/>
                          <a:pt x="0" y="0"/>
                          <a:pt x="0" y="0"/>
                        </a:cubicBezTo>
                        <a:cubicBezTo>
                          <a:pt x="0" y="0"/>
                          <a:pt x="0" y="0"/>
                          <a:pt x="0"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7" name="Freeform 3610"/>
                  <p:cNvSpPr>
                    <a:spLocks/>
                  </p:cNvSpPr>
                  <p:nvPr/>
                </p:nvSpPr>
                <p:spPr bwMode="auto">
                  <a:xfrm>
                    <a:off x="2654301" y="5526088"/>
                    <a:ext cx="6350" cy="3175"/>
                  </a:xfrm>
                  <a:custGeom>
                    <a:avLst/>
                    <a:gdLst>
                      <a:gd name="T0" fmla="*/ 2 w 2"/>
                      <a:gd name="T1" fmla="*/ 1 h 1"/>
                      <a:gd name="T2" fmla="*/ 2 w 2"/>
                      <a:gd name="T3" fmla="*/ 1 h 1"/>
                      <a:gd name="T4" fmla="*/ 2 w 2"/>
                      <a:gd name="T5" fmla="*/ 1 h 1"/>
                      <a:gd name="T6" fmla="*/ 2 w 2"/>
                      <a:gd name="T7" fmla="*/ 0 h 1"/>
                      <a:gd name="T8" fmla="*/ 2 w 2"/>
                      <a:gd name="T9" fmla="*/ 0 h 1"/>
                      <a:gd name="T10" fmla="*/ 2 w 2"/>
                      <a:gd name="T11" fmla="*/ 0 h 1"/>
                      <a:gd name="T12" fmla="*/ 1 w 2"/>
                      <a:gd name="T13" fmla="*/ 0 h 1"/>
                      <a:gd name="T14" fmla="*/ 1 w 2"/>
                      <a:gd name="T15" fmla="*/ 0 h 1"/>
                      <a:gd name="T16" fmla="*/ 1 w 2"/>
                      <a:gd name="T17" fmla="*/ 0 h 1"/>
                      <a:gd name="T18" fmla="*/ 1 w 2"/>
                      <a:gd name="T19" fmla="*/ 0 h 1"/>
                      <a:gd name="T20" fmla="*/ 0 w 2"/>
                      <a:gd name="T21" fmla="*/ 0 h 1"/>
                      <a:gd name="T22" fmla="*/ 0 w 2"/>
                      <a:gd name="T23" fmla="*/ 0 h 1"/>
                      <a:gd name="T24" fmla="*/ 0 w 2"/>
                      <a:gd name="T25" fmla="*/ 1 h 1"/>
                      <a:gd name="T26" fmla="*/ 1 w 2"/>
                      <a:gd name="T27" fmla="*/ 1 h 1"/>
                      <a:gd name="T28" fmla="*/ 1 w 2"/>
                      <a:gd name="T29" fmla="*/ 1 h 1"/>
                      <a:gd name="T30" fmla="*/ 1 w 2"/>
                      <a:gd name="T31" fmla="*/ 1 h 1"/>
                      <a:gd name="T32" fmla="*/ 1 w 2"/>
                      <a:gd name="T33" fmla="*/ 0 h 1"/>
                      <a:gd name="T34" fmla="*/ 2 w 2"/>
                      <a:gd name="T35" fmla="*/ 0 h 1"/>
                      <a:gd name="T36" fmla="*/ 2 w 2"/>
                      <a:gd name="T3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1">
                        <a:moveTo>
                          <a:pt x="2" y="1"/>
                        </a:move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1" y="0"/>
                        </a:cubicBezTo>
                        <a:cubicBezTo>
                          <a:pt x="1" y="0"/>
                          <a:pt x="1" y="0"/>
                          <a:pt x="1" y="0"/>
                        </a:cubicBezTo>
                        <a:cubicBezTo>
                          <a:pt x="1" y="0"/>
                          <a:pt x="1" y="0"/>
                          <a:pt x="1" y="0"/>
                        </a:cubicBezTo>
                        <a:cubicBezTo>
                          <a:pt x="1" y="0"/>
                          <a:pt x="1" y="0"/>
                          <a:pt x="1" y="0"/>
                        </a:cubicBezTo>
                        <a:cubicBezTo>
                          <a:pt x="1" y="0"/>
                          <a:pt x="0" y="0"/>
                          <a:pt x="0" y="0"/>
                        </a:cubicBezTo>
                        <a:cubicBezTo>
                          <a:pt x="0" y="0"/>
                          <a:pt x="0" y="0"/>
                          <a:pt x="0" y="0"/>
                        </a:cubicBezTo>
                        <a:cubicBezTo>
                          <a:pt x="0" y="1"/>
                          <a:pt x="0" y="1"/>
                          <a:pt x="0" y="1"/>
                        </a:cubicBezTo>
                        <a:cubicBezTo>
                          <a:pt x="0" y="1"/>
                          <a:pt x="0" y="1"/>
                          <a:pt x="1" y="1"/>
                        </a:cubicBezTo>
                        <a:cubicBezTo>
                          <a:pt x="1" y="1"/>
                          <a:pt x="1" y="1"/>
                          <a:pt x="1" y="1"/>
                        </a:cubicBezTo>
                        <a:cubicBezTo>
                          <a:pt x="1" y="1"/>
                          <a:pt x="1" y="1"/>
                          <a:pt x="1" y="1"/>
                        </a:cubicBezTo>
                        <a:cubicBezTo>
                          <a:pt x="1" y="1"/>
                          <a:pt x="1" y="0"/>
                          <a:pt x="1" y="0"/>
                        </a:cubicBezTo>
                        <a:cubicBezTo>
                          <a:pt x="2" y="0"/>
                          <a:pt x="2" y="0"/>
                          <a:pt x="2" y="0"/>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8" name="Freeform 3611"/>
                  <p:cNvSpPr>
                    <a:spLocks/>
                  </p:cNvSpPr>
                  <p:nvPr/>
                </p:nvSpPr>
                <p:spPr bwMode="auto">
                  <a:xfrm>
                    <a:off x="2643188" y="5557838"/>
                    <a:ext cx="11113" cy="4762"/>
                  </a:xfrm>
                  <a:custGeom>
                    <a:avLst/>
                    <a:gdLst>
                      <a:gd name="T0" fmla="*/ 2 w 4"/>
                      <a:gd name="T1" fmla="*/ 2 h 2"/>
                      <a:gd name="T2" fmla="*/ 3 w 4"/>
                      <a:gd name="T3" fmla="*/ 2 h 2"/>
                      <a:gd name="T4" fmla="*/ 3 w 4"/>
                      <a:gd name="T5" fmla="*/ 2 h 2"/>
                      <a:gd name="T6" fmla="*/ 4 w 4"/>
                      <a:gd name="T7" fmla="*/ 2 h 2"/>
                      <a:gd name="T8" fmla="*/ 4 w 4"/>
                      <a:gd name="T9" fmla="*/ 1 h 2"/>
                      <a:gd name="T10" fmla="*/ 3 w 4"/>
                      <a:gd name="T11" fmla="*/ 0 h 2"/>
                      <a:gd name="T12" fmla="*/ 2 w 4"/>
                      <a:gd name="T13" fmla="*/ 1 h 2"/>
                      <a:gd name="T14" fmla="*/ 2 w 4"/>
                      <a:gd name="T15" fmla="*/ 0 h 2"/>
                      <a:gd name="T16" fmla="*/ 1 w 4"/>
                      <a:gd name="T17" fmla="*/ 0 h 2"/>
                      <a:gd name="T18" fmla="*/ 0 w 4"/>
                      <a:gd name="T19" fmla="*/ 1 h 2"/>
                      <a:gd name="T20" fmla="*/ 1 w 4"/>
                      <a:gd name="T21" fmla="*/ 1 h 2"/>
                      <a:gd name="T22" fmla="*/ 2 w 4"/>
                      <a:gd name="T23" fmla="*/ 2 h 2"/>
                      <a:gd name="T24" fmla="*/ 2 w 4"/>
                      <a:gd name="T25" fmla="*/ 2 h 2"/>
                      <a:gd name="T26" fmla="*/ 2 w 4"/>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2">
                        <a:moveTo>
                          <a:pt x="2" y="2"/>
                        </a:moveTo>
                        <a:cubicBezTo>
                          <a:pt x="2" y="2"/>
                          <a:pt x="2" y="2"/>
                          <a:pt x="3" y="2"/>
                        </a:cubicBezTo>
                        <a:cubicBezTo>
                          <a:pt x="3" y="2"/>
                          <a:pt x="3" y="2"/>
                          <a:pt x="3" y="2"/>
                        </a:cubicBezTo>
                        <a:cubicBezTo>
                          <a:pt x="4" y="2"/>
                          <a:pt x="4" y="2"/>
                          <a:pt x="4" y="2"/>
                        </a:cubicBezTo>
                        <a:cubicBezTo>
                          <a:pt x="4" y="1"/>
                          <a:pt x="4" y="1"/>
                          <a:pt x="4" y="1"/>
                        </a:cubicBezTo>
                        <a:cubicBezTo>
                          <a:pt x="4" y="1"/>
                          <a:pt x="3" y="0"/>
                          <a:pt x="3" y="0"/>
                        </a:cubicBezTo>
                        <a:cubicBezTo>
                          <a:pt x="3" y="0"/>
                          <a:pt x="3" y="0"/>
                          <a:pt x="2" y="1"/>
                        </a:cubicBezTo>
                        <a:cubicBezTo>
                          <a:pt x="2" y="1"/>
                          <a:pt x="2" y="1"/>
                          <a:pt x="2" y="0"/>
                        </a:cubicBezTo>
                        <a:cubicBezTo>
                          <a:pt x="2" y="0"/>
                          <a:pt x="1" y="0"/>
                          <a:pt x="1" y="0"/>
                        </a:cubicBezTo>
                        <a:cubicBezTo>
                          <a:pt x="1" y="1"/>
                          <a:pt x="0" y="1"/>
                          <a:pt x="0" y="1"/>
                        </a:cubicBezTo>
                        <a:cubicBezTo>
                          <a:pt x="0" y="1"/>
                          <a:pt x="1" y="1"/>
                          <a:pt x="1" y="1"/>
                        </a:cubicBezTo>
                        <a:cubicBezTo>
                          <a:pt x="1" y="1"/>
                          <a:pt x="2" y="1"/>
                          <a:pt x="2" y="2"/>
                        </a:cubicBezTo>
                        <a:cubicBezTo>
                          <a:pt x="2" y="2"/>
                          <a:pt x="2" y="2"/>
                          <a:pt x="2" y="2"/>
                        </a:cubicBezTo>
                        <a:cubicBezTo>
                          <a:pt x="2"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19" name="Freeform 3612"/>
                  <p:cNvSpPr>
                    <a:spLocks/>
                  </p:cNvSpPr>
                  <p:nvPr/>
                </p:nvSpPr>
                <p:spPr bwMode="auto">
                  <a:xfrm>
                    <a:off x="2654301" y="5559425"/>
                    <a:ext cx="6350" cy="9525"/>
                  </a:xfrm>
                  <a:custGeom>
                    <a:avLst/>
                    <a:gdLst>
                      <a:gd name="T0" fmla="*/ 0 w 2"/>
                      <a:gd name="T1" fmla="*/ 2 h 3"/>
                      <a:gd name="T2" fmla="*/ 0 w 2"/>
                      <a:gd name="T3" fmla="*/ 2 h 3"/>
                      <a:gd name="T4" fmla="*/ 1 w 2"/>
                      <a:gd name="T5" fmla="*/ 3 h 3"/>
                      <a:gd name="T6" fmla="*/ 1 w 2"/>
                      <a:gd name="T7" fmla="*/ 2 h 3"/>
                      <a:gd name="T8" fmla="*/ 2 w 2"/>
                      <a:gd name="T9" fmla="*/ 2 h 3"/>
                      <a:gd name="T10" fmla="*/ 1 w 2"/>
                      <a:gd name="T11" fmla="*/ 2 h 3"/>
                      <a:gd name="T12" fmla="*/ 1 w 2"/>
                      <a:gd name="T13" fmla="*/ 1 h 3"/>
                      <a:gd name="T14" fmla="*/ 0 w 2"/>
                      <a:gd name="T15" fmla="*/ 1 h 3"/>
                      <a:gd name="T16" fmla="*/ 0 w 2"/>
                      <a:gd name="T17" fmla="*/ 1 h 3"/>
                      <a:gd name="T18" fmla="*/ 0 w 2"/>
                      <a:gd name="T19" fmla="*/ 1 h 3"/>
                      <a:gd name="T20" fmla="*/ 0 w 2"/>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2"/>
                        </a:moveTo>
                        <a:cubicBezTo>
                          <a:pt x="0" y="2"/>
                          <a:pt x="0" y="2"/>
                          <a:pt x="0" y="2"/>
                        </a:cubicBezTo>
                        <a:cubicBezTo>
                          <a:pt x="1" y="2"/>
                          <a:pt x="0" y="3"/>
                          <a:pt x="1" y="3"/>
                        </a:cubicBezTo>
                        <a:cubicBezTo>
                          <a:pt x="1" y="3"/>
                          <a:pt x="1" y="2"/>
                          <a:pt x="1" y="2"/>
                        </a:cubicBezTo>
                        <a:cubicBezTo>
                          <a:pt x="1" y="2"/>
                          <a:pt x="2" y="2"/>
                          <a:pt x="2" y="2"/>
                        </a:cubicBezTo>
                        <a:cubicBezTo>
                          <a:pt x="2" y="2"/>
                          <a:pt x="1" y="2"/>
                          <a:pt x="1" y="2"/>
                        </a:cubicBezTo>
                        <a:cubicBezTo>
                          <a:pt x="1" y="1"/>
                          <a:pt x="1" y="1"/>
                          <a:pt x="1" y="1"/>
                        </a:cubicBezTo>
                        <a:cubicBezTo>
                          <a:pt x="1" y="1"/>
                          <a:pt x="1" y="1"/>
                          <a:pt x="0" y="1"/>
                        </a:cubicBezTo>
                        <a:cubicBezTo>
                          <a:pt x="0" y="0"/>
                          <a:pt x="0" y="1"/>
                          <a:pt x="0" y="1"/>
                        </a:cubicBezTo>
                        <a:cubicBezTo>
                          <a:pt x="0" y="1"/>
                          <a:pt x="0" y="1"/>
                          <a:pt x="0"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0" name="Freeform 3613"/>
                  <p:cNvSpPr>
                    <a:spLocks/>
                  </p:cNvSpPr>
                  <p:nvPr/>
                </p:nvSpPr>
                <p:spPr bwMode="auto">
                  <a:xfrm>
                    <a:off x="2660651" y="5572125"/>
                    <a:ext cx="15875" cy="22225"/>
                  </a:xfrm>
                  <a:custGeom>
                    <a:avLst/>
                    <a:gdLst>
                      <a:gd name="T0" fmla="*/ 1 w 6"/>
                      <a:gd name="T1" fmla="*/ 1 h 8"/>
                      <a:gd name="T2" fmla="*/ 2 w 6"/>
                      <a:gd name="T3" fmla="*/ 3 h 8"/>
                      <a:gd name="T4" fmla="*/ 2 w 6"/>
                      <a:gd name="T5" fmla="*/ 1 h 8"/>
                      <a:gd name="T6" fmla="*/ 2 w 6"/>
                      <a:gd name="T7" fmla="*/ 3 h 8"/>
                      <a:gd name="T8" fmla="*/ 2 w 6"/>
                      <a:gd name="T9" fmla="*/ 3 h 8"/>
                      <a:gd name="T10" fmla="*/ 3 w 6"/>
                      <a:gd name="T11" fmla="*/ 4 h 8"/>
                      <a:gd name="T12" fmla="*/ 2 w 6"/>
                      <a:gd name="T13" fmla="*/ 4 h 8"/>
                      <a:gd name="T14" fmla="*/ 1 w 6"/>
                      <a:gd name="T15" fmla="*/ 4 h 8"/>
                      <a:gd name="T16" fmla="*/ 1 w 6"/>
                      <a:gd name="T17" fmla="*/ 4 h 8"/>
                      <a:gd name="T18" fmla="*/ 1 w 6"/>
                      <a:gd name="T19" fmla="*/ 4 h 8"/>
                      <a:gd name="T20" fmla="*/ 0 w 6"/>
                      <a:gd name="T21" fmla="*/ 5 h 8"/>
                      <a:gd name="T22" fmla="*/ 0 w 6"/>
                      <a:gd name="T23" fmla="*/ 5 h 8"/>
                      <a:gd name="T24" fmla="*/ 1 w 6"/>
                      <a:gd name="T25" fmla="*/ 6 h 8"/>
                      <a:gd name="T26" fmla="*/ 1 w 6"/>
                      <a:gd name="T27" fmla="*/ 7 h 8"/>
                      <a:gd name="T28" fmla="*/ 1 w 6"/>
                      <a:gd name="T29" fmla="*/ 7 h 8"/>
                      <a:gd name="T30" fmla="*/ 2 w 6"/>
                      <a:gd name="T31" fmla="*/ 8 h 8"/>
                      <a:gd name="T32" fmla="*/ 3 w 6"/>
                      <a:gd name="T33" fmla="*/ 8 h 8"/>
                      <a:gd name="T34" fmla="*/ 3 w 6"/>
                      <a:gd name="T35" fmla="*/ 7 h 8"/>
                      <a:gd name="T36" fmla="*/ 4 w 6"/>
                      <a:gd name="T37" fmla="*/ 7 h 8"/>
                      <a:gd name="T38" fmla="*/ 4 w 6"/>
                      <a:gd name="T39" fmla="*/ 7 h 8"/>
                      <a:gd name="T40" fmla="*/ 4 w 6"/>
                      <a:gd name="T41" fmla="*/ 6 h 8"/>
                      <a:gd name="T42" fmla="*/ 5 w 6"/>
                      <a:gd name="T43" fmla="*/ 6 h 8"/>
                      <a:gd name="T44" fmla="*/ 5 w 6"/>
                      <a:gd name="T45" fmla="*/ 6 h 8"/>
                      <a:gd name="T46" fmla="*/ 5 w 6"/>
                      <a:gd name="T47" fmla="*/ 5 h 8"/>
                      <a:gd name="T48" fmla="*/ 6 w 6"/>
                      <a:gd name="T49" fmla="*/ 4 h 8"/>
                      <a:gd name="T50" fmla="*/ 6 w 6"/>
                      <a:gd name="T51" fmla="*/ 4 h 8"/>
                      <a:gd name="T52" fmla="*/ 5 w 6"/>
                      <a:gd name="T53" fmla="*/ 3 h 8"/>
                      <a:gd name="T54" fmla="*/ 5 w 6"/>
                      <a:gd name="T55" fmla="*/ 3 h 8"/>
                      <a:gd name="T56" fmla="*/ 4 w 6"/>
                      <a:gd name="T57" fmla="*/ 1 h 8"/>
                      <a:gd name="T58" fmla="*/ 4 w 6"/>
                      <a:gd name="T59" fmla="*/ 0 h 8"/>
                      <a:gd name="T60" fmla="*/ 3 w 6"/>
                      <a:gd name="T61" fmla="*/ 0 h 8"/>
                      <a:gd name="T62" fmla="*/ 3 w 6"/>
                      <a:gd name="T63" fmla="*/ 0 h 8"/>
                      <a:gd name="T64" fmla="*/ 3 w 6"/>
                      <a:gd name="T65" fmla="*/ 0 h 8"/>
                      <a:gd name="T66" fmla="*/ 2 w 6"/>
                      <a:gd name="T67" fmla="*/ 0 h 8"/>
                      <a:gd name="T68" fmla="*/ 1 w 6"/>
                      <a:gd name="T69" fmla="*/ 0 h 8"/>
                      <a:gd name="T70" fmla="*/ 1 w 6"/>
                      <a:gd name="T7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8">
                        <a:moveTo>
                          <a:pt x="1" y="1"/>
                        </a:moveTo>
                        <a:cubicBezTo>
                          <a:pt x="1" y="1"/>
                          <a:pt x="2" y="3"/>
                          <a:pt x="2" y="3"/>
                        </a:cubicBezTo>
                        <a:cubicBezTo>
                          <a:pt x="2" y="2"/>
                          <a:pt x="2" y="1"/>
                          <a:pt x="2" y="1"/>
                        </a:cubicBezTo>
                        <a:cubicBezTo>
                          <a:pt x="2" y="1"/>
                          <a:pt x="2" y="3"/>
                          <a:pt x="2" y="3"/>
                        </a:cubicBezTo>
                        <a:cubicBezTo>
                          <a:pt x="1" y="3"/>
                          <a:pt x="2" y="3"/>
                          <a:pt x="2" y="3"/>
                        </a:cubicBezTo>
                        <a:cubicBezTo>
                          <a:pt x="2" y="4"/>
                          <a:pt x="2" y="4"/>
                          <a:pt x="3" y="4"/>
                        </a:cubicBezTo>
                        <a:cubicBezTo>
                          <a:pt x="2" y="4"/>
                          <a:pt x="2" y="4"/>
                          <a:pt x="2" y="4"/>
                        </a:cubicBezTo>
                        <a:cubicBezTo>
                          <a:pt x="1" y="4"/>
                          <a:pt x="1" y="4"/>
                          <a:pt x="1" y="4"/>
                        </a:cubicBezTo>
                        <a:cubicBezTo>
                          <a:pt x="1" y="4"/>
                          <a:pt x="1" y="4"/>
                          <a:pt x="1" y="4"/>
                        </a:cubicBezTo>
                        <a:cubicBezTo>
                          <a:pt x="1" y="4"/>
                          <a:pt x="1" y="4"/>
                          <a:pt x="1" y="4"/>
                        </a:cubicBezTo>
                        <a:cubicBezTo>
                          <a:pt x="0" y="4"/>
                          <a:pt x="0" y="5"/>
                          <a:pt x="0" y="5"/>
                        </a:cubicBezTo>
                        <a:cubicBezTo>
                          <a:pt x="0" y="5"/>
                          <a:pt x="0" y="5"/>
                          <a:pt x="0" y="5"/>
                        </a:cubicBezTo>
                        <a:cubicBezTo>
                          <a:pt x="1" y="6"/>
                          <a:pt x="1" y="6"/>
                          <a:pt x="1" y="6"/>
                        </a:cubicBezTo>
                        <a:cubicBezTo>
                          <a:pt x="1" y="6"/>
                          <a:pt x="1" y="7"/>
                          <a:pt x="1" y="7"/>
                        </a:cubicBezTo>
                        <a:cubicBezTo>
                          <a:pt x="1" y="7"/>
                          <a:pt x="1" y="7"/>
                          <a:pt x="1" y="7"/>
                        </a:cubicBezTo>
                        <a:cubicBezTo>
                          <a:pt x="1" y="7"/>
                          <a:pt x="1" y="7"/>
                          <a:pt x="2" y="8"/>
                        </a:cubicBezTo>
                        <a:cubicBezTo>
                          <a:pt x="2" y="8"/>
                          <a:pt x="3" y="8"/>
                          <a:pt x="3" y="8"/>
                        </a:cubicBezTo>
                        <a:cubicBezTo>
                          <a:pt x="3" y="7"/>
                          <a:pt x="3" y="7"/>
                          <a:pt x="3" y="7"/>
                        </a:cubicBezTo>
                        <a:cubicBezTo>
                          <a:pt x="3" y="7"/>
                          <a:pt x="4" y="7"/>
                          <a:pt x="4" y="7"/>
                        </a:cubicBezTo>
                        <a:cubicBezTo>
                          <a:pt x="4" y="6"/>
                          <a:pt x="4" y="7"/>
                          <a:pt x="4" y="7"/>
                        </a:cubicBezTo>
                        <a:cubicBezTo>
                          <a:pt x="4" y="7"/>
                          <a:pt x="4" y="6"/>
                          <a:pt x="4" y="6"/>
                        </a:cubicBezTo>
                        <a:cubicBezTo>
                          <a:pt x="4" y="6"/>
                          <a:pt x="5" y="6"/>
                          <a:pt x="5" y="6"/>
                        </a:cubicBezTo>
                        <a:cubicBezTo>
                          <a:pt x="5" y="6"/>
                          <a:pt x="5" y="6"/>
                          <a:pt x="5" y="6"/>
                        </a:cubicBezTo>
                        <a:cubicBezTo>
                          <a:pt x="6" y="5"/>
                          <a:pt x="5" y="5"/>
                          <a:pt x="5" y="5"/>
                        </a:cubicBezTo>
                        <a:cubicBezTo>
                          <a:pt x="5" y="5"/>
                          <a:pt x="6" y="5"/>
                          <a:pt x="6" y="4"/>
                        </a:cubicBezTo>
                        <a:cubicBezTo>
                          <a:pt x="6" y="4"/>
                          <a:pt x="6" y="4"/>
                          <a:pt x="6" y="4"/>
                        </a:cubicBezTo>
                        <a:cubicBezTo>
                          <a:pt x="6" y="3"/>
                          <a:pt x="5" y="3"/>
                          <a:pt x="5" y="3"/>
                        </a:cubicBezTo>
                        <a:cubicBezTo>
                          <a:pt x="5" y="3"/>
                          <a:pt x="5" y="3"/>
                          <a:pt x="5" y="3"/>
                        </a:cubicBezTo>
                        <a:cubicBezTo>
                          <a:pt x="4" y="3"/>
                          <a:pt x="4" y="1"/>
                          <a:pt x="4" y="1"/>
                        </a:cubicBezTo>
                        <a:cubicBezTo>
                          <a:pt x="4" y="1"/>
                          <a:pt x="4" y="0"/>
                          <a:pt x="4" y="0"/>
                        </a:cubicBezTo>
                        <a:cubicBezTo>
                          <a:pt x="4" y="0"/>
                          <a:pt x="4" y="0"/>
                          <a:pt x="3" y="0"/>
                        </a:cubicBezTo>
                        <a:cubicBezTo>
                          <a:pt x="3" y="1"/>
                          <a:pt x="3" y="0"/>
                          <a:pt x="3" y="0"/>
                        </a:cubicBezTo>
                        <a:cubicBezTo>
                          <a:pt x="3" y="0"/>
                          <a:pt x="3" y="0"/>
                          <a:pt x="3" y="0"/>
                        </a:cubicBezTo>
                        <a:cubicBezTo>
                          <a:pt x="2" y="0"/>
                          <a:pt x="2" y="1"/>
                          <a:pt x="2" y="0"/>
                        </a:cubicBezTo>
                        <a:cubicBezTo>
                          <a:pt x="2" y="0"/>
                          <a:pt x="2" y="0"/>
                          <a:pt x="1" y="0"/>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1" name="Freeform 3614"/>
                  <p:cNvSpPr>
                    <a:spLocks/>
                  </p:cNvSpPr>
                  <p:nvPr/>
                </p:nvSpPr>
                <p:spPr bwMode="auto">
                  <a:xfrm>
                    <a:off x="2630488" y="5583238"/>
                    <a:ext cx="26988" cy="14287"/>
                  </a:xfrm>
                  <a:custGeom>
                    <a:avLst/>
                    <a:gdLst>
                      <a:gd name="T0" fmla="*/ 9 w 9"/>
                      <a:gd name="T1" fmla="*/ 1 h 5"/>
                      <a:gd name="T2" fmla="*/ 9 w 9"/>
                      <a:gd name="T3" fmla="*/ 1 h 5"/>
                      <a:gd name="T4" fmla="*/ 9 w 9"/>
                      <a:gd name="T5" fmla="*/ 1 h 5"/>
                      <a:gd name="T6" fmla="*/ 9 w 9"/>
                      <a:gd name="T7" fmla="*/ 0 h 5"/>
                      <a:gd name="T8" fmla="*/ 9 w 9"/>
                      <a:gd name="T9" fmla="*/ 0 h 5"/>
                      <a:gd name="T10" fmla="*/ 9 w 9"/>
                      <a:gd name="T11" fmla="*/ 0 h 5"/>
                      <a:gd name="T12" fmla="*/ 8 w 9"/>
                      <a:gd name="T13" fmla="*/ 0 h 5"/>
                      <a:gd name="T14" fmla="*/ 8 w 9"/>
                      <a:gd name="T15" fmla="*/ 0 h 5"/>
                      <a:gd name="T16" fmla="*/ 7 w 9"/>
                      <a:gd name="T17" fmla="*/ 0 h 5"/>
                      <a:gd name="T18" fmla="*/ 7 w 9"/>
                      <a:gd name="T19" fmla="*/ 0 h 5"/>
                      <a:gd name="T20" fmla="*/ 6 w 9"/>
                      <a:gd name="T21" fmla="*/ 0 h 5"/>
                      <a:gd name="T22" fmla="*/ 5 w 9"/>
                      <a:gd name="T23" fmla="*/ 0 h 5"/>
                      <a:gd name="T24" fmla="*/ 5 w 9"/>
                      <a:gd name="T25" fmla="*/ 0 h 5"/>
                      <a:gd name="T26" fmla="*/ 4 w 9"/>
                      <a:gd name="T27" fmla="*/ 0 h 5"/>
                      <a:gd name="T28" fmla="*/ 3 w 9"/>
                      <a:gd name="T29" fmla="*/ 0 h 5"/>
                      <a:gd name="T30" fmla="*/ 3 w 9"/>
                      <a:gd name="T31" fmla="*/ 0 h 5"/>
                      <a:gd name="T32" fmla="*/ 2 w 9"/>
                      <a:gd name="T33" fmla="*/ 1 h 5"/>
                      <a:gd name="T34" fmla="*/ 2 w 9"/>
                      <a:gd name="T35" fmla="*/ 1 h 5"/>
                      <a:gd name="T36" fmla="*/ 1 w 9"/>
                      <a:gd name="T37" fmla="*/ 1 h 5"/>
                      <a:gd name="T38" fmla="*/ 1 w 9"/>
                      <a:gd name="T39" fmla="*/ 1 h 5"/>
                      <a:gd name="T40" fmla="*/ 1 w 9"/>
                      <a:gd name="T41" fmla="*/ 1 h 5"/>
                      <a:gd name="T42" fmla="*/ 0 w 9"/>
                      <a:gd name="T43" fmla="*/ 1 h 5"/>
                      <a:gd name="T44" fmla="*/ 1 w 9"/>
                      <a:gd name="T45" fmla="*/ 1 h 5"/>
                      <a:gd name="T46" fmla="*/ 1 w 9"/>
                      <a:gd name="T47" fmla="*/ 2 h 5"/>
                      <a:gd name="T48" fmla="*/ 1 w 9"/>
                      <a:gd name="T49" fmla="*/ 2 h 5"/>
                      <a:gd name="T50" fmla="*/ 2 w 9"/>
                      <a:gd name="T51" fmla="*/ 2 h 5"/>
                      <a:gd name="T52" fmla="*/ 2 w 9"/>
                      <a:gd name="T53" fmla="*/ 3 h 5"/>
                      <a:gd name="T54" fmla="*/ 3 w 9"/>
                      <a:gd name="T55" fmla="*/ 3 h 5"/>
                      <a:gd name="T56" fmla="*/ 3 w 9"/>
                      <a:gd name="T57" fmla="*/ 3 h 5"/>
                      <a:gd name="T58" fmla="*/ 2 w 9"/>
                      <a:gd name="T59" fmla="*/ 3 h 5"/>
                      <a:gd name="T60" fmla="*/ 2 w 9"/>
                      <a:gd name="T61" fmla="*/ 4 h 5"/>
                      <a:gd name="T62" fmla="*/ 2 w 9"/>
                      <a:gd name="T63" fmla="*/ 4 h 5"/>
                      <a:gd name="T64" fmla="*/ 2 w 9"/>
                      <a:gd name="T65" fmla="*/ 4 h 5"/>
                      <a:gd name="T66" fmla="*/ 3 w 9"/>
                      <a:gd name="T67" fmla="*/ 4 h 5"/>
                      <a:gd name="T68" fmla="*/ 3 w 9"/>
                      <a:gd name="T69" fmla="*/ 5 h 5"/>
                      <a:gd name="T70" fmla="*/ 4 w 9"/>
                      <a:gd name="T71" fmla="*/ 4 h 5"/>
                      <a:gd name="T72" fmla="*/ 5 w 9"/>
                      <a:gd name="T73" fmla="*/ 4 h 5"/>
                      <a:gd name="T74" fmla="*/ 6 w 9"/>
                      <a:gd name="T75" fmla="*/ 4 h 5"/>
                      <a:gd name="T76" fmla="*/ 6 w 9"/>
                      <a:gd name="T77" fmla="*/ 4 h 5"/>
                      <a:gd name="T78" fmla="*/ 7 w 9"/>
                      <a:gd name="T79" fmla="*/ 4 h 5"/>
                      <a:gd name="T80" fmla="*/ 6 w 9"/>
                      <a:gd name="T81" fmla="*/ 3 h 5"/>
                      <a:gd name="T82" fmla="*/ 7 w 9"/>
                      <a:gd name="T83" fmla="*/ 4 h 5"/>
                      <a:gd name="T84" fmla="*/ 8 w 9"/>
                      <a:gd name="T85" fmla="*/ 4 h 5"/>
                      <a:gd name="T86" fmla="*/ 8 w 9"/>
                      <a:gd name="T87" fmla="*/ 4 h 5"/>
                      <a:gd name="T88" fmla="*/ 8 w 9"/>
                      <a:gd name="T89" fmla="*/ 4 h 5"/>
                      <a:gd name="T90" fmla="*/ 8 w 9"/>
                      <a:gd name="T91" fmla="*/ 4 h 5"/>
                      <a:gd name="T92" fmla="*/ 8 w 9"/>
                      <a:gd name="T93" fmla="*/ 3 h 5"/>
                      <a:gd name="T94" fmla="*/ 9 w 9"/>
                      <a:gd name="T95" fmla="*/ 3 h 5"/>
                      <a:gd name="T96" fmla="*/ 8 w 9"/>
                      <a:gd name="T97" fmla="*/ 3 h 5"/>
                      <a:gd name="T98" fmla="*/ 9 w 9"/>
                      <a:gd name="T99" fmla="*/ 3 h 5"/>
                      <a:gd name="T100" fmla="*/ 9 w 9"/>
                      <a:gd name="T101" fmla="*/ 2 h 5"/>
                      <a:gd name="T102" fmla="*/ 9 w 9"/>
                      <a:gd name="T103" fmla="*/ 2 h 5"/>
                      <a:gd name="T104" fmla="*/ 9 w 9"/>
                      <a:gd name="T105" fmla="*/ 2 h 5"/>
                      <a:gd name="T106" fmla="*/ 9 w 9"/>
                      <a:gd name="T107" fmla="*/ 2 h 5"/>
                      <a:gd name="T108" fmla="*/ 9 w 9"/>
                      <a:gd name="T109" fmla="*/ 2 h 5"/>
                      <a:gd name="T110" fmla="*/ 9 w 9"/>
                      <a:gd name="T11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 h="5">
                        <a:moveTo>
                          <a:pt x="9" y="1"/>
                        </a:moveTo>
                        <a:cubicBezTo>
                          <a:pt x="9" y="1"/>
                          <a:pt x="9" y="1"/>
                          <a:pt x="9" y="1"/>
                        </a:cubicBezTo>
                        <a:cubicBezTo>
                          <a:pt x="9" y="1"/>
                          <a:pt x="9" y="1"/>
                          <a:pt x="9" y="1"/>
                        </a:cubicBezTo>
                        <a:cubicBezTo>
                          <a:pt x="9" y="1"/>
                          <a:pt x="9" y="1"/>
                          <a:pt x="9" y="0"/>
                        </a:cubicBezTo>
                        <a:cubicBezTo>
                          <a:pt x="9" y="0"/>
                          <a:pt x="9" y="0"/>
                          <a:pt x="9" y="0"/>
                        </a:cubicBezTo>
                        <a:cubicBezTo>
                          <a:pt x="9" y="0"/>
                          <a:pt x="9" y="0"/>
                          <a:pt x="9" y="0"/>
                        </a:cubicBezTo>
                        <a:cubicBezTo>
                          <a:pt x="9" y="0"/>
                          <a:pt x="8" y="0"/>
                          <a:pt x="8" y="0"/>
                        </a:cubicBezTo>
                        <a:cubicBezTo>
                          <a:pt x="8" y="0"/>
                          <a:pt x="8" y="0"/>
                          <a:pt x="8" y="0"/>
                        </a:cubicBezTo>
                        <a:cubicBezTo>
                          <a:pt x="7" y="0"/>
                          <a:pt x="7" y="0"/>
                          <a:pt x="7" y="0"/>
                        </a:cubicBezTo>
                        <a:cubicBezTo>
                          <a:pt x="7" y="0"/>
                          <a:pt x="7" y="0"/>
                          <a:pt x="7" y="0"/>
                        </a:cubicBezTo>
                        <a:cubicBezTo>
                          <a:pt x="6" y="0"/>
                          <a:pt x="7" y="0"/>
                          <a:pt x="6" y="0"/>
                        </a:cubicBezTo>
                        <a:cubicBezTo>
                          <a:pt x="6" y="0"/>
                          <a:pt x="6" y="0"/>
                          <a:pt x="5" y="0"/>
                        </a:cubicBezTo>
                        <a:cubicBezTo>
                          <a:pt x="5" y="1"/>
                          <a:pt x="5" y="0"/>
                          <a:pt x="5" y="0"/>
                        </a:cubicBezTo>
                        <a:cubicBezTo>
                          <a:pt x="4" y="0"/>
                          <a:pt x="4" y="0"/>
                          <a:pt x="4" y="0"/>
                        </a:cubicBezTo>
                        <a:cubicBezTo>
                          <a:pt x="3" y="0"/>
                          <a:pt x="3" y="0"/>
                          <a:pt x="3" y="0"/>
                        </a:cubicBezTo>
                        <a:cubicBezTo>
                          <a:pt x="3" y="1"/>
                          <a:pt x="3" y="0"/>
                          <a:pt x="3" y="0"/>
                        </a:cubicBezTo>
                        <a:cubicBezTo>
                          <a:pt x="2" y="0"/>
                          <a:pt x="3" y="0"/>
                          <a:pt x="2" y="1"/>
                        </a:cubicBezTo>
                        <a:cubicBezTo>
                          <a:pt x="2" y="1"/>
                          <a:pt x="2" y="1"/>
                          <a:pt x="2" y="1"/>
                        </a:cubicBezTo>
                        <a:cubicBezTo>
                          <a:pt x="2" y="1"/>
                          <a:pt x="2" y="1"/>
                          <a:pt x="1" y="1"/>
                        </a:cubicBezTo>
                        <a:cubicBezTo>
                          <a:pt x="1" y="0"/>
                          <a:pt x="1" y="1"/>
                          <a:pt x="1" y="1"/>
                        </a:cubicBezTo>
                        <a:cubicBezTo>
                          <a:pt x="1" y="1"/>
                          <a:pt x="1" y="1"/>
                          <a:pt x="1" y="1"/>
                        </a:cubicBezTo>
                        <a:cubicBezTo>
                          <a:pt x="0" y="1"/>
                          <a:pt x="0" y="1"/>
                          <a:pt x="0" y="1"/>
                        </a:cubicBezTo>
                        <a:cubicBezTo>
                          <a:pt x="0" y="1"/>
                          <a:pt x="0" y="1"/>
                          <a:pt x="1" y="1"/>
                        </a:cubicBezTo>
                        <a:cubicBezTo>
                          <a:pt x="1" y="1"/>
                          <a:pt x="1" y="2"/>
                          <a:pt x="1" y="2"/>
                        </a:cubicBezTo>
                        <a:cubicBezTo>
                          <a:pt x="2" y="2"/>
                          <a:pt x="1" y="2"/>
                          <a:pt x="1" y="2"/>
                        </a:cubicBezTo>
                        <a:cubicBezTo>
                          <a:pt x="1" y="2"/>
                          <a:pt x="2" y="2"/>
                          <a:pt x="2" y="2"/>
                        </a:cubicBezTo>
                        <a:cubicBezTo>
                          <a:pt x="2" y="3"/>
                          <a:pt x="2" y="3"/>
                          <a:pt x="2" y="3"/>
                        </a:cubicBezTo>
                        <a:cubicBezTo>
                          <a:pt x="2" y="3"/>
                          <a:pt x="2" y="3"/>
                          <a:pt x="3" y="3"/>
                        </a:cubicBezTo>
                        <a:cubicBezTo>
                          <a:pt x="3" y="3"/>
                          <a:pt x="3" y="3"/>
                          <a:pt x="3" y="3"/>
                        </a:cubicBezTo>
                        <a:cubicBezTo>
                          <a:pt x="3" y="3"/>
                          <a:pt x="2" y="3"/>
                          <a:pt x="2" y="3"/>
                        </a:cubicBezTo>
                        <a:cubicBezTo>
                          <a:pt x="2" y="3"/>
                          <a:pt x="2" y="3"/>
                          <a:pt x="2" y="4"/>
                        </a:cubicBezTo>
                        <a:cubicBezTo>
                          <a:pt x="2" y="4"/>
                          <a:pt x="2" y="4"/>
                          <a:pt x="2" y="4"/>
                        </a:cubicBezTo>
                        <a:cubicBezTo>
                          <a:pt x="2" y="4"/>
                          <a:pt x="2" y="4"/>
                          <a:pt x="2" y="4"/>
                        </a:cubicBezTo>
                        <a:cubicBezTo>
                          <a:pt x="2" y="4"/>
                          <a:pt x="3" y="4"/>
                          <a:pt x="3" y="4"/>
                        </a:cubicBezTo>
                        <a:cubicBezTo>
                          <a:pt x="3" y="5"/>
                          <a:pt x="3" y="5"/>
                          <a:pt x="3" y="5"/>
                        </a:cubicBezTo>
                        <a:cubicBezTo>
                          <a:pt x="4" y="5"/>
                          <a:pt x="4" y="5"/>
                          <a:pt x="4" y="4"/>
                        </a:cubicBezTo>
                        <a:cubicBezTo>
                          <a:pt x="4" y="4"/>
                          <a:pt x="5" y="4"/>
                          <a:pt x="5" y="4"/>
                        </a:cubicBezTo>
                        <a:cubicBezTo>
                          <a:pt x="5" y="4"/>
                          <a:pt x="5" y="4"/>
                          <a:pt x="6" y="4"/>
                        </a:cubicBezTo>
                        <a:cubicBezTo>
                          <a:pt x="6" y="4"/>
                          <a:pt x="6" y="4"/>
                          <a:pt x="6" y="4"/>
                        </a:cubicBezTo>
                        <a:cubicBezTo>
                          <a:pt x="7" y="4"/>
                          <a:pt x="7" y="4"/>
                          <a:pt x="7" y="4"/>
                        </a:cubicBezTo>
                        <a:cubicBezTo>
                          <a:pt x="6" y="4"/>
                          <a:pt x="6" y="3"/>
                          <a:pt x="6" y="3"/>
                        </a:cubicBezTo>
                        <a:cubicBezTo>
                          <a:pt x="6" y="3"/>
                          <a:pt x="6" y="3"/>
                          <a:pt x="7" y="4"/>
                        </a:cubicBezTo>
                        <a:cubicBezTo>
                          <a:pt x="7" y="4"/>
                          <a:pt x="7" y="4"/>
                          <a:pt x="8" y="4"/>
                        </a:cubicBezTo>
                        <a:cubicBezTo>
                          <a:pt x="8" y="4"/>
                          <a:pt x="8" y="4"/>
                          <a:pt x="8" y="4"/>
                        </a:cubicBezTo>
                        <a:cubicBezTo>
                          <a:pt x="8" y="4"/>
                          <a:pt x="8" y="4"/>
                          <a:pt x="8" y="4"/>
                        </a:cubicBezTo>
                        <a:cubicBezTo>
                          <a:pt x="8" y="4"/>
                          <a:pt x="8" y="4"/>
                          <a:pt x="8" y="4"/>
                        </a:cubicBezTo>
                        <a:cubicBezTo>
                          <a:pt x="8" y="3"/>
                          <a:pt x="8" y="3"/>
                          <a:pt x="8" y="3"/>
                        </a:cubicBezTo>
                        <a:cubicBezTo>
                          <a:pt x="8" y="3"/>
                          <a:pt x="9" y="3"/>
                          <a:pt x="9" y="3"/>
                        </a:cubicBezTo>
                        <a:cubicBezTo>
                          <a:pt x="9" y="3"/>
                          <a:pt x="9" y="3"/>
                          <a:pt x="8" y="3"/>
                        </a:cubicBezTo>
                        <a:cubicBezTo>
                          <a:pt x="9" y="3"/>
                          <a:pt x="9" y="3"/>
                          <a:pt x="9" y="3"/>
                        </a:cubicBezTo>
                        <a:cubicBezTo>
                          <a:pt x="9" y="3"/>
                          <a:pt x="9" y="2"/>
                          <a:pt x="9" y="2"/>
                        </a:cubicBezTo>
                        <a:cubicBezTo>
                          <a:pt x="9" y="2"/>
                          <a:pt x="9" y="2"/>
                          <a:pt x="9" y="2"/>
                        </a:cubicBezTo>
                        <a:cubicBezTo>
                          <a:pt x="9" y="2"/>
                          <a:pt x="9" y="2"/>
                          <a:pt x="9" y="2"/>
                        </a:cubicBezTo>
                        <a:cubicBezTo>
                          <a:pt x="9" y="2"/>
                          <a:pt x="9" y="2"/>
                          <a:pt x="9" y="2"/>
                        </a:cubicBezTo>
                        <a:cubicBezTo>
                          <a:pt x="9" y="2"/>
                          <a:pt x="9" y="2"/>
                          <a:pt x="9" y="2"/>
                        </a:cubicBezTo>
                        <a:cubicBezTo>
                          <a:pt x="9" y="1"/>
                          <a:pt x="9" y="1"/>
                          <a:pt x="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2" name="Freeform 3615"/>
                  <p:cNvSpPr>
                    <a:spLocks/>
                  </p:cNvSpPr>
                  <p:nvPr/>
                </p:nvSpPr>
                <p:spPr bwMode="auto">
                  <a:xfrm>
                    <a:off x="2657476" y="5594350"/>
                    <a:ext cx="4763" cy="6350"/>
                  </a:xfrm>
                  <a:custGeom>
                    <a:avLst/>
                    <a:gdLst>
                      <a:gd name="T0" fmla="*/ 1 w 2"/>
                      <a:gd name="T1" fmla="*/ 0 h 2"/>
                      <a:gd name="T2" fmla="*/ 1 w 2"/>
                      <a:gd name="T3" fmla="*/ 0 h 2"/>
                      <a:gd name="T4" fmla="*/ 1 w 2"/>
                      <a:gd name="T5" fmla="*/ 0 h 2"/>
                      <a:gd name="T6" fmla="*/ 0 w 2"/>
                      <a:gd name="T7" fmla="*/ 1 h 2"/>
                      <a:gd name="T8" fmla="*/ 1 w 2"/>
                      <a:gd name="T9" fmla="*/ 1 h 2"/>
                      <a:gd name="T10" fmla="*/ 1 w 2"/>
                      <a:gd name="T11" fmla="*/ 1 h 2"/>
                      <a:gd name="T12" fmla="*/ 1 w 2"/>
                      <a:gd name="T13" fmla="*/ 1 h 2"/>
                      <a:gd name="T14" fmla="*/ 1 w 2"/>
                      <a:gd name="T15" fmla="*/ 1 h 2"/>
                      <a:gd name="T16" fmla="*/ 1 w 2"/>
                      <a:gd name="T17" fmla="*/ 2 h 2"/>
                      <a:gd name="T18" fmla="*/ 2 w 2"/>
                      <a:gd name="T19" fmla="*/ 2 h 2"/>
                      <a:gd name="T20" fmla="*/ 2 w 2"/>
                      <a:gd name="T21" fmla="*/ 1 h 2"/>
                      <a:gd name="T22" fmla="*/ 1 w 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1" y="0"/>
                        </a:moveTo>
                        <a:cubicBezTo>
                          <a:pt x="1" y="0"/>
                          <a:pt x="1" y="0"/>
                          <a:pt x="1" y="0"/>
                        </a:cubicBezTo>
                        <a:cubicBezTo>
                          <a:pt x="1" y="0"/>
                          <a:pt x="1" y="0"/>
                          <a:pt x="1" y="0"/>
                        </a:cubicBezTo>
                        <a:cubicBezTo>
                          <a:pt x="1" y="1"/>
                          <a:pt x="1" y="0"/>
                          <a:pt x="0" y="1"/>
                        </a:cubicBezTo>
                        <a:cubicBezTo>
                          <a:pt x="0" y="1"/>
                          <a:pt x="1" y="1"/>
                          <a:pt x="1" y="1"/>
                        </a:cubicBezTo>
                        <a:cubicBezTo>
                          <a:pt x="1" y="1"/>
                          <a:pt x="1" y="1"/>
                          <a:pt x="1" y="1"/>
                        </a:cubicBezTo>
                        <a:cubicBezTo>
                          <a:pt x="1" y="1"/>
                          <a:pt x="1" y="1"/>
                          <a:pt x="1" y="1"/>
                        </a:cubicBezTo>
                        <a:cubicBezTo>
                          <a:pt x="1" y="1"/>
                          <a:pt x="1" y="1"/>
                          <a:pt x="1" y="1"/>
                        </a:cubicBezTo>
                        <a:cubicBezTo>
                          <a:pt x="1" y="1"/>
                          <a:pt x="1" y="2"/>
                          <a:pt x="1" y="2"/>
                        </a:cubicBezTo>
                        <a:cubicBezTo>
                          <a:pt x="2" y="2"/>
                          <a:pt x="2" y="2"/>
                          <a:pt x="2" y="2"/>
                        </a:cubicBezTo>
                        <a:cubicBezTo>
                          <a:pt x="2" y="2"/>
                          <a:pt x="2" y="1"/>
                          <a:pt x="2" y="1"/>
                        </a:cubicBezTo>
                        <a:cubicBezTo>
                          <a:pt x="2"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3" name="Freeform 3616"/>
                  <p:cNvSpPr>
                    <a:spLocks/>
                  </p:cNvSpPr>
                  <p:nvPr/>
                </p:nvSpPr>
                <p:spPr bwMode="auto">
                  <a:xfrm>
                    <a:off x="2657476" y="5565775"/>
                    <a:ext cx="3175" cy="3175"/>
                  </a:xfrm>
                  <a:custGeom>
                    <a:avLst/>
                    <a:gdLst>
                      <a:gd name="T0" fmla="*/ 1 w 1"/>
                      <a:gd name="T1" fmla="*/ 1 h 1"/>
                      <a:gd name="T2" fmla="*/ 1 w 1"/>
                      <a:gd name="T3" fmla="*/ 1 h 1"/>
                      <a:gd name="T4" fmla="*/ 1 w 1"/>
                      <a:gd name="T5" fmla="*/ 1 h 1"/>
                      <a:gd name="T6" fmla="*/ 1 w 1"/>
                      <a:gd name="T7" fmla="*/ 0 h 1"/>
                      <a:gd name="T8" fmla="*/ 1 w 1"/>
                      <a:gd name="T9" fmla="*/ 0 h 1"/>
                      <a:gd name="T10" fmla="*/ 0 w 1"/>
                      <a:gd name="T11" fmla="*/ 0 h 1"/>
                      <a:gd name="T12" fmla="*/ 0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1" y="1"/>
                          <a:pt x="1" y="1"/>
                          <a:pt x="1" y="0"/>
                        </a:cubicBezTo>
                        <a:cubicBezTo>
                          <a:pt x="1" y="0"/>
                          <a:pt x="1" y="0"/>
                          <a:pt x="1" y="0"/>
                        </a:cubicBezTo>
                        <a:cubicBezTo>
                          <a:pt x="1" y="0"/>
                          <a:pt x="1"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4" name="Freeform 3617"/>
                  <p:cNvSpPr>
                    <a:spLocks/>
                  </p:cNvSpPr>
                  <p:nvPr/>
                </p:nvSpPr>
                <p:spPr bwMode="auto">
                  <a:xfrm>
                    <a:off x="2651126" y="5608638"/>
                    <a:ext cx="6350" cy="9525"/>
                  </a:xfrm>
                  <a:custGeom>
                    <a:avLst/>
                    <a:gdLst>
                      <a:gd name="T0" fmla="*/ 2 w 2"/>
                      <a:gd name="T1" fmla="*/ 0 h 3"/>
                      <a:gd name="T2" fmla="*/ 2 w 2"/>
                      <a:gd name="T3" fmla="*/ 0 h 3"/>
                      <a:gd name="T4" fmla="*/ 1 w 2"/>
                      <a:gd name="T5" fmla="*/ 1 h 3"/>
                      <a:gd name="T6" fmla="*/ 1 w 2"/>
                      <a:gd name="T7" fmla="*/ 1 h 3"/>
                      <a:gd name="T8" fmla="*/ 0 w 2"/>
                      <a:gd name="T9" fmla="*/ 2 h 3"/>
                      <a:gd name="T10" fmla="*/ 1 w 2"/>
                      <a:gd name="T11" fmla="*/ 3 h 3"/>
                      <a:gd name="T12" fmla="*/ 1 w 2"/>
                      <a:gd name="T13" fmla="*/ 2 h 3"/>
                      <a:gd name="T14" fmla="*/ 2 w 2"/>
                      <a:gd name="T15" fmla="*/ 3 h 3"/>
                      <a:gd name="T16" fmla="*/ 2 w 2"/>
                      <a:gd name="T17" fmla="*/ 2 h 3"/>
                      <a:gd name="T18" fmla="*/ 2 w 2"/>
                      <a:gd name="T19" fmla="*/ 2 h 3"/>
                      <a:gd name="T20" fmla="*/ 2 w 2"/>
                      <a:gd name="T21" fmla="*/ 0 h 3"/>
                      <a:gd name="T22" fmla="*/ 2 w 2"/>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0"/>
                        </a:moveTo>
                        <a:cubicBezTo>
                          <a:pt x="2" y="0"/>
                          <a:pt x="2" y="0"/>
                          <a:pt x="2" y="0"/>
                        </a:cubicBezTo>
                        <a:cubicBezTo>
                          <a:pt x="1" y="0"/>
                          <a:pt x="1" y="0"/>
                          <a:pt x="1" y="1"/>
                        </a:cubicBezTo>
                        <a:cubicBezTo>
                          <a:pt x="1" y="1"/>
                          <a:pt x="1" y="1"/>
                          <a:pt x="1" y="1"/>
                        </a:cubicBezTo>
                        <a:cubicBezTo>
                          <a:pt x="0" y="1"/>
                          <a:pt x="0" y="2"/>
                          <a:pt x="0" y="2"/>
                        </a:cubicBezTo>
                        <a:cubicBezTo>
                          <a:pt x="1" y="3"/>
                          <a:pt x="1" y="3"/>
                          <a:pt x="1" y="3"/>
                        </a:cubicBezTo>
                        <a:cubicBezTo>
                          <a:pt x="1" y="3"/>
                          <a:pt x="1" y="2"/>
                          <a:pt x="1" y="2"/>
                        </a:cubicBezTo>
                        <a:cubicBezTo>
                          <a:pt x="1" y="2"/>
                          <a:pt x="2" y="3"/>
                          <a:pt x="2" y="3"/>
                        </a:cubicBezTo>
                        <a:cubicBezTo>
                          <a:pt x="2" y="2"/>
                          <a:pt x="2" y="2"/>
                          <a:pt x="2" y="2"/>
                        </a:cubicBezTo>
                        <a:cubicBezTo>
                          <a:pt x="2" y="1"/>
                          <a:pt x="2" y="2"/>
                          <a:pt x="2" y="2"/>
                        </a:cubicBezTo>
                        <a:cubicBezTo>
                          <a:pt x="2" y="1"/>
                          <a:pt x="2" y="1"/>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5" name="Freeform 3618"/>
                  <p:cNvSpPr>
                    <a:spLocks/>
                  </p:cNvSpPr>
                  <p:nvPr/>
                </p:nvSpPr>
                <p:spPr bwMode="auto">
                  <a:xfrm>
                    <a:off x="2636838" y="5594350"/>
                    <a:ext cx="20638" cy="23812"/>
                  </a:xfrm>
                  <a:custGeom>
                    <a:avLst/>
                    <a:gdLst>
                      <a:gd name="T0" fmla="*/ 5 w 7"/>
                      <a:gd name="T1" fmla="*/ 5 h 8"/>
                      <a:gd name="T2" fmla="*/ 6 w 7"/>
                      <a:gd name="T3" fmla="*/ 4 h 8"/>
                      <a:gd name="T4" fmla="*/ 6 w 7"/>
                      <a:gd name="T5" fmla="*/ 4 h 8"/>
                      <a:gd name="T6" fmla="*/ 6 w 7"/>
                      <a:gd name="T7" fmla="*/ 3 h 8"/>
                      <a:gd name="T8" fmla="*/ 6 w 7"/>
                      <a:gd name="T9" fmla="*/ 3 h 8"/>
                      <a:gd name="T10" fmla="*/ 6 w 7"/>
                      <a:gd name="T11" fmla="*/ 2 h 8"/>
                      <a:gd name="T12" fmla="*/ 6 w 7"/>
                      <a:gd name="T13" fmla="*/ 1 h 8"/>
                      <a:gd name="T14" fmla="*/ 7 w 7"/>
                      <a:gd name="T15" fmla="*/ 1 h 8"/>
                      <a:gd name="T16" fmla="*/ 7 w 7"/>
                      <a:gd name="T17" fmla="*/ 0 h 8"/>
                      <a:gd name="T18" fmla="*/ 7 w 7"/>
                      <a:gd name="T19" fmla="*/ 0 h 8"/>
                      <a:gd name="T20" fmla="*/ 6 w 7"/>
                      <a:gd name="T21" fmla="*/ 0 h 8"/>
                      <a:gd name="T22" fmla="*/ 6 w 7"/>
                      <a:gd name="T23" fmla="*/ 0 h 8"/>
                      <a:gd name="T24" fmla="*/ 5 w 7"/>
                      <a:gd name="T25" fmla="*/ 0 h 8"/>
                      <a:gd name="T26" fmla="*/ 5 w 7"/>
                      <a:gd name="T27" fmla="*/ 0 h 8"/>
                      <a:gd name="T28" fmla="*/ 5 w 7"/>
                      <a:gd name="T29" fmla="*/ 0 h 8"/>
                      <a:gd name="T30" fmla="*/ 4 w 7"/>
                      <a:gd name="T31" fmla="*/ 1 h 8"/>
                      <a:gd name="T32" fmla="*/ 3 w 7"/>
                      <a:gd name="T33" fmla="*/ 1 h 8"/>
                      <a:gd name="T34" fmla="*/ 3 w 7"/>
                      <a:gd name="T35" fmla="*/ 1 h 8"/>
                      <a:gd name="T36" fmla="*/ 2 w 7"/>
                      <a:gd name="T37" fmla="*/ 1 h 8"/>
                      <a:gd name="T38" fmla="*/ 1 w 7"/>
                      <a:gd name="T39" fmla="*/ 1 h 8"/>
                      <a:gd name="T40" fmla="*/ 1 w 7"/>
                      <a:gd name="T41" fmla="*/ 1 h 8"/>
                      <a:gd name="T42" fmla="*/ 0 w 7"/>
                      <a:gd name="T43" fmla="*/ 1 h 8"/>
                      <a:gd name="T44" fmla="*/ 1 w 7"/>
                      <a:gd name="T45" fmla="*/ 2 h 8"/>
                      <a:gd name="T46" fmla="*/ 1 w 7"/>
                      <a:gd name="T47" fmla="*/ 2 h 8"/>
                      <a:gd name="T48" fmla="*/ 1 w 7"/>
                      <a:gd name="T49" fmla="*/ 2 h 8"/>
                      <a:gd name="T50" fmla="*/ 1 w 7"/>
                      <a:gd name="T51" fmla="*/ 3 h 8"/>
                      <a:gd name="T52" fmla="*/ 0 w 7"/>
                      <a:gd name="T53" fmla="*/ 3 h 8"/>
                      <a:gd name="T54" fmla="*/ 0 w 7"/>
                      <a:gd name="T55" fmla="*/ 3 h 8"/>
                      <a:gd name="T56" fmla="*/ 0 w 7"/>
                      <a:gd name="T57" fmla="*/ 4 h 8"/>
                      <a:gd name="T58" fmla="*/ 0 w 7"/>
                      <a:gd name="T59" fmla="*/ 4 h 8"/>
                      <a:gd name="T60" fmla="*/ 0 w 7"/>
                      <a:gd name="T61" fmla="*/ 4 h 8"/>
                      <a:gd name="T62" fmla="*/ 1 w 7"/>
                      <a:gd name="T63" fmla="*/ 5 h 8"/>
                      <a:gd name="T64" fmla="*/ 2 w 7"/>
                      <a:gd name="T65" fmla="*/ 5 h 8"/>
                      <a:gd name="T66" fmla="*/ 2 w 7"/>
                      <a:gd name="T67" fmla="*/ 4 h 8"/>
                      <a:gd name="T68" fmla="*/ 2 w 7"/>
                      <a:gd name="T69" fmla="*/ 4 h 8"/>
                      <a:gd name="T70" fmla="*/ 2 w 7"/>
                      <a:gd name="T71" fmla="*/ 4 h 8"/>
                      <a:gd name="T72" fmla="*/ 2 w 7"/>
                      <a:gd name="T73" fmla="*/ 4 h 8"/>
                      <a:gd name="T74" fmla="*/ 3 w 7"/>
                      <a:gd name="T75" fmla="*/ 4 h 8"/>
                      <a:gd name="T76" fmla="*/ 2 w 7"/>
                      <a:gd name="T77" fmla="*/ 5 h 8"/>
                      <a:gd name="T78" fmla="*/ 3 w 7"/>
                      <a:gd name="T79" fmla="*/ 5 h 8"/>
                      <a:gd name="T80" fmla="*/ 3 w 7"/>
                      <a:gd name="T81" fmla="*/ 5 h 8"/>
                      <a:gd name="T82" fmla="*/ 3 w 7"/>
                      <a:gd name="T83" fmla="*/ 5 h 8"/>
                      <a:gd name="T84" fmla="*/ 3 w 7"/>
                      <a:gd name="T85" fmla="*/ 6 h 8"/>
                      <a:gd name="T86" fmla="*/ 3 w 7"/>
                      <a:gd name="T87" fmla="*/ 7 h 8"/>
                      <a:gd name="T88" fmla="*/ 3 w 7"/>
                      <a:gd name="T89" fmla="*/ 7 h 8"/>
                      <a:gd name="T90" fmla="*/ 4 w 7"/>
                      <a:gd name="T91" fmla="*/ 8 h 8"/>
                      <a:gd name="T92" fmla="*/ 5 w 7"/>
                      <a:gd name="T93" fmla="*/ 7 h 8"/>
                      <a:gd name="T94" fmla="*/ 5 w 7"/>
                      <a:gd name="T95" fmla="*/ 6 h 8"/>
                      <a:gd name="T96" fmla="*/ 5 w 7"/>
                      <a:gd name="T97" fmla="*/ 6 h 8"/>
                      <a:gd name="T98" fmla="*/ 5 w 7"/>
                      <a:gd name="T99" fmla="*/ 6 h 8"/>
                      <a:gd name="T100" fmla="*/ 6 w 7"/>
                      <a:gd name="T101" fmla="*/ 5 h 8"/>
                      <a:gd name="T102" fmla="*/ 5 w 7"/>
                      <a:gd name="T10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 h="8">
                        <a:moveTo>
                          <a:pt x="5" y="5"/>
                        </a:moveTo>
                        <a:cubicBezTo>
                          <a:pt x="5" y="5"/>
                          <a:pt x="5" y="4"/>
                          <a:pt x="6" y="4"/>
                        </a:cubicBezTo>
                        <a:cubicBezTo>
                          <a:pt x="6" y="4"/>
                          <a:pt x="6" y="4"/>
                          <a:pt x="6" y="4"/>
                        </a:cubicBezTo>
                        <a:cubicBezTo>
                          <a:pt x="6" y="4"/>
                          <a:pt x="6" y="3"/>
                          <a:pt x="6" y="3"/>
                        </a:cubicBezTo>
                        <a:cubicBezTo>
                          <a:pt x="6" y="3"/>
                          <a:pt x="6" y="3"/>
                          <a:pt x="6" y="3"/>
                        </a:cubicBezTo>
                        <a:cubicBezTo>
                          <a:pt x="6" y="3"/>
                          <a:pt x="6" y="2"/>
                          <a:pt x="6" y="2"/>
                        </a:cubicBezTo>
                        <a:cubicBezTo>
                          <a:pt x="6" y="1"/>
                          <a:pt x="6" y="1"/>
                          <a:pt x="6" y="1"/>
                        </a:cubicBezTo>
                        <a:cubicBezTo>
                          <a:pt x="6" y="1"/>
                          <a:pt x="6" y="1"/>
                          <a:pt x="7" y="1"/>
                        </a:cubicBezTo>
                        <a:cubicBezTo>
                          <a:pt x="7" y="1"/>
                          <a:pt x="7" y="0"/>
                          <a:pt x="7" y="0"/>
                        </a:cubicBezTo>
                        <a:cubicBezTo>
                          <a:pt x="7" y="0"/>
                          <a:pt x="7" y="0"/>
                          <a:pt x="7" y="0"/>
                        </a:cubicBezTo>
                        <a:cubicBezTo>
                          <a:pt x="7" y="0"/>
                          <a:pt x="6" y="0"/>
                          <a:pt x="6" y="0"/>
                        </a:cubicBezTo>
                        <a:cubicBezTo>
                          <a:pt x="6" y="0"/>
                          <a:pt x="6" y="0"/>
                          <a:pt x="6" y="0"/>
                        </a:cubicBezTo>
                        <a:cubicBezTo>
                          <a:pt x="6" y="0"/>
                          <a:pt x="6" y="0"/>
                          <a:pt x="5" y="0"/>
                        </a:cubicBezTo>
                        <a:cubicBezTo>
                          <a:pt x="5" y="0"/>
                          <a:pt x="5" y="0"/>
                          <a:pt x="5" y="0"/>
                        </a:cubicBezTo>
                        <a:cubicBezTo>
                          <a:pt x="5" y="0"/>
                          <a:pt x="5" y="0"/>
                          <a:pt x="5" y="0"/>
                        </a:cubicBezTo>
                        <a:cubicBezTo>
                          <a:pt x="4" y="0"/>
                          <a:pt x="4" y="1"/>
                          <a:pt x="4" y="1"/>
                        </a:cubicBezTo>
                        <a:cubicBezTo>
                          <a:pt x="4" y="1"/>
                          <a:pt x="4" y="1"/>
                          <a:pt x="3" y="1"/>
                        </a:cubicBezTo>
                        <a:cubicBezTo>
                          <a:pt x="3" y="1"/>
                          <a:pt x="3" y="1"/>
                          <a:pt x="3" y="1"/>
                        </a:cubicBezTo>
                        <a:cubicBezTo>
                          <a:pt x="2" y="1"/>
                          <a:pt x="2" y="1"/>
                          <a:pt x="2" y="1"/>
                        </a:cubicBezTo>
                        <a:cubicBezTo>
                          <a:pt x="2" y="1"/>
                          <a:pt x="1" y="1"/>
                          <a:pt x="1" y="1"/>
                        </a:cubicBezTo>
                        <a:cubicBezTo>
                          <a:pt x="1" y="1"/>
                          <a:pt x="1" y="1"/>
                          <a:pt x="1" y="1"/>
                        </a:cubicBezTo>
                        <a:cubicBezTo>
                          <a:pt x="1" y="1"/>
                          <a:pt x="0" y="1"/>
                          <a:pt x="0" y="1"/>
                        </a:cubicBezTo>
                        <a:cubicBezTo>
                          <a:pt x="0" y="1"/>
                          <a:pt x="0" y="1"/>
                          <a:pt x="1" y="2"/>
                        </a:cubicBezTo>
                        <a:cubicBezTo>
                          <a:pt x="1" y="2"/>
                          <a:pt x="1" y="2"/>
                          <a:pt x="1" y="2"/>
                        </a:cubicBezTo>
                        <a:cubicBezTo>
                          <a:pt x="1" y="2"/>
                          <a:pt x="1" y="2"/>
                          <a:pt x="1" y="2"/>
                        </a:cubicBezTo>
                        <a:cubicBezTo>
                          <a:pt x="1" y="2"/>
                          <a:pt x="1" y="3"/>
                          <a:pt x="1" y="3"/>
                        </a:cubicBezTo>
                        <a:cubicBezTo>
                          <a:pt x="1" y="3"/>
                          <a:pt x="1" y="3"/>
                          <a:pt x="0" y="3"/>
                        </a:cubicBezTo>
                        <a:cubicBezTo>
                          <a:pt x="0" y="3"/>
                          <a:pt x="0" y="3"/>
                          <a:pt x="0" y="3"/>
                        </a:cubicBezTo>
                        <a:cubicBezTo>
                          <a:pt x="0" y="3"/>
                          <a:pt x="0" y="3"/>
                          <a:pt x="0" y="4"/>
                        </a:cubicBezTo>
                        <a:cubicBezTo>
                          <a:pt x="0" y="4"/>
                          <a:pt x="0" y="4"/>
                          <a:pt x="0" y="4"/>
                        </a:cubicBezTo>
                        <a:cubicBezTo>
                          <a:pt x="0" y="4"/>
                          <a:pt x="0" y="4"/>
                          <a:pt x="0" y="4"/>
                        </a:cubicBezTo>
                        <a:cubicBezTo>
                          <a:pt x="1" y="4"/>
                          <a:pt x="1" y="5"/>
                          <a:pt x="1" y="5"/>
                        </a:cubicBezTo>
                        <a:cubicBezTo>
                          <a:pt x="1" y="5"/>
                          <a:pt x="1" y="5"/>
                          <a:pt x="2" y="5"/>
                        </a:cubicBezTo>
                        <a:cubicBezTo>
                          <a:pt x="2" y="5"/>
                          <a:pt x="1" y="4"/>
                          <a:pt x="2" y="4"/>
                        </a:cubicBezTo>
                        <a:cubicBezTo>
                          <a:pt x="2" y="4"/>
                          <a:pt x="2" y="5"/>
                          <a:pt x="2" y="4"/>
                        </a:cubicBezTo>
                        <a:cubicBezTo>
                          <a:pt x="2" y="4"/>
                          <a:pt x="2" y="4"/>
                          <a:pt x="2" y="4"/>
                        </a:cubicBezTo>
                        <a:cubicBezTo>
                          <a:pt x="2" y="4"/>
                          <a:pt x="2" y="4"/>
                          <a:pt x="2" y="4"/>
                        </a:cubicBezTo>
                        <a:cubicBezTo>
                          <a:pt x="3" y="4"/>
                          <a:pt x="3" y="4"/>
                          <a:pt x="3" y="4"/>
                        </a:cubicBezTo>
                        <a:cubicBezTo>
                          <a:pt x="3" y="4"/>
                          <a:pt x="2" y="4"/>
                          <a:pt x="2" y="5"/>
                        </a:cubicBezTo>
                        <a:cubicBezTo>
                          <a:pt x="3" y="5"/>
                          <a:pt x="3" y="4"/>
                          <a:pt x="3" y="5"/>
                        </a:cubicBezTo>
                        <a:cubicBezTo>
                          <a:pt x="3" y="5"/>
                          <a:pt x="2" y="5"/>
                          <a:pt x="3" y="5"/>
                        </a:cubicBezTo>
                        <a:cubicBezTo>
                          <a:pt x="3" y="5"/>
                          <a:pt x="3" y="5"/>
                          <a:pt x="3" y="5"/>
                        </a:cubicBezTo>
                        <a:cubicBezTo>
                          <a:pt x="3" y="5"/>
                          <a:pt x="3" y="6"/>
                          <a:pt x="3" y="6"/>
                        </a:cubicBezTo>
                        <a:cubicBezTo>
                          <a:pt x="3" y="6"/>
                          <a:pt x="3" y="7"/>
                          <a:pt x="3" y="7"/>
                        </a:cubicBezTo>
                        <a:cubicBezTo>
                          <a:pt x="3" y="7"/>
                          <a:pt x="3" y="7"/>
                          <a:pt x="3" y="7"/>
                        </a:cubicBezTo>
                        <a:cubicBezTo>
                          <a:pt x="4" y="8"/>
                          <a:pt x="4" y="8"/>
                          <a:pt x="4" y="8"/>
                        </a:cubicBezTo>
                        <a:cubicBezTo>
                          <a:pt x="4" y="7"/>
                          <a:pt x="5" y="7"/>
                          <a:pt x="5" y="7"/>
                        </a:cubicBezTo>
                        <a:cubicBezTo>
                          <a:pt x="5" y="7"/>
                          <a:pt x="5" y="6"/>
                          <a:pt x="5" y="6"/>
                        </a:cubicBezTo>
                        <a:cubicBezTo>
                          <a:pt x="5" y="6"/>
                          <a:pt x="5" y="6"/>
                          <a:pt x="5" y="6"/>
                        </a:cubicBezTo>
                        <a:cubicBezTo>
                          <a:pt x="5" y="6"/>
                          <a:pt x="5" y="6"/>
                          <a:pt x="5" y="6"/>
                        </a:cubicBezTo>
                        <a:cubicBezTo>
                          <a:pt x="5" y="5"/>
                          <a:pt x="6" y="5"/>
                          <a:pt x="6" y="5"/>
                        </a:cubicBezTo>
                        <a:cubicBezTo>
                          <a:pt x="6" y="5"/>
                          <a:pt x="6" y="5"/>
                          <a:pt x="5"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6" name="Freeform 3619"/>
                  <p:cNvSpPr>
                    <a:spLocks/>
                  </p:cNvSpPr>
                  <p:nvPr/>
                </p:nvSpPr>
                <p:spPr bwMode="auto">
                  <a:xfrm>
                    <a:off x="2630488" y="5600700"/>
                    <a:ext cx="6350" cy="4762"/>
                  </a:xfrm>
                  <a:custGeom>
                    <a:avLst/>
                    <a:gdLst>
                      <a:gd name="T0" fmla="*/ 2 w 2"/>
                      <a:gd name="T1" fmla="*/ 0 h 2"/>
                      <a:gd name="T2" fmla="*/ 2 w 2"/>
                      <a:gd name="T3" fmla="*/ 0 h 2"/>
                      <a:gd name="T4" fmla="*/ 1 w 2"/>
                      <a:gd name="T5" fmla="*/ 0 h 2"/>
                      <a:gd name="T6" fmla="*/ 1 w 2"/>
                      <a:gd name="T7" fmla="*/ 1 h 2"/>
                      <a:gd name="T8" fmla="*/ 1 w 2"/>
                      <a:gd name="T9" fmla="*/ 1 h 2"/>
                      <a:gd name="T10" fmla="*/ 1 w 2"/>
                      <a:gd name="T11" fmla="*/ 1 h 2"/>
                      <a:gd name="T12" fmla="*/ 0 w 2"/>
                      <a:gd name="T13" fmla="*/ 1 h 2"/>
                      <a:gd name="T14" fmla="*/ 1 w 2"/>
                      <a:gd name="T15" fmla="*/ 2 h 2"/>
                      <a:gd name="T16" fmla="*/ 1 w 2"/>
                      <a:gd name="T17" fmla="*/ 2 h 2"/>
                      <a:gd name="T18" fmla="*/ 1 w 2"/>
                      <a:gd name="T19" fmla="*/ 1 h 2"/>
                      <a:gd name="T20" fmla="*/ 1 w 2"/>
                      <a:gd name="T21" fmla="*/ 1 h 2"/>
                      <a:gd name="T22" fmla="*/ 2 w 2"/>
                      <a:gd name="T23" fmla="*/ 1 h 2"/>
                      <a:gd name="T24" fmla="*/ 2 w 2"/>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0"/>
                        </a:moveTo>
                        <a:cubicBezTo>
                          <a:pt x="2" y="0"/>
                          <a:pt x="2" y="0"/>
                          <a:pt x="2" y="0"/>
                        </a:cubicBezTo>
                        <a:cubicBezTo>
                          <a:pt x="1" y="0"/>
                          <a:pt x="1" y="0"/>
                          <a:pt x="1" y="0"/>
                        </a:cubicBezTo>
                        <a:cubicBezTo>
                          <a:pt x="1" y="0"/>
                          <a:pt x="1" y="1"/>
                          <a:pt x="1" y="1"/>
                        </a:cubicBezTo>
                        <a:cubicBezTo>
                          <a:pt x="1" y="1"/>
                          <a:pt x="1" y="1"/>
                          <a:pt x="1" y="1"/>
                        </a:cubicBezTo>
                        <a:cubicBezTo>
                          <a:pt x="1" y="1"/>
                          <a:pt x="1" y="1"/>
                          <a:pt x="1" y="1"/>
                        </a:cubicBezTo>
                        <a:cubicBezTo>
                          <a:pt x="0" y="1"/>
                          <a:pt x="0" y="1"/>
                          <a:pt x="0" y="1"/>
                        </a:cubicBezTo>
                        <a:cubicBezTo>
                          <a:pt x="1" y="2"/>
                          <a:pt x="1" y="2"/>
                          <a:pt x="1" y="2"/>
                        </a:cubicBezTo>
                        <a:cubicBezTo>
                          <a:pt x="1" y="2"/>
                          <a:pt x="1" y="2"/>
                          <a:pt x="1" y="2"/>
                        </a:cubicBezTo>
                        <a:cubicBezTo>
                          <a:pt x="1" y="1"/>
                          <a:pt x="1" y="2"/>
                          <a:pt x="1" y="1"/>
                        </a:cubicBezTo>
                        <a:cubicBezTo>
                          <a:pt x="1" y="1"/>
                          <a:pt x="1" y="1"/>
                          <a:pt x="1" y="1"/>
                        </a:cubicBezTo>
                        <a:cubicBezTo>
                          <a:pt x="1" y="1"/>
                          <a:pt x="2"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7" name="Freeform 3620"/>
                  <p:cNvSpPr>
                    <a:spLocks/>
                  </p:cNvSpPr>
                  <p:nvPr/>
                </p:nvSpPr>
                <p:spPr bwMode="auto">
                  <a:xfrm>
                    <a:off x="2647951" y="5413375"/>
                    <a:ext cx="3175" cy="3175"/>
                  </a:xfrm>
                  <a:custGeom>
                    <a:avLst/>
                    <a:gdLst>
                      <a:gd name="T0" fmla="*/ 1 w 1"/>
                      <a:gd name="T1" fmla="*/ 1 h 1"/>
                      <a:gd name="T2" fmla="*/ 1 w 1"/>
                      <a:gd name="T3" fmla="*/ 0 h 1"/>
                      <a:gd name="T4" fmla="*/ 0 w 1"/>
                      <a:gd name="T5" fmla="*/ 0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0"/>
                          <a:pt x="1" y="0"/>
                          <a:pt x="1" y="0"/>
                        </a:cubicBezTo>
                        <a:cubicBezTo>
                          <a:pt x="0" y="0"/>
                          <a:pt x="0" y="0"/>
                          <a:pt x="0" y="0"/>
                        </a:cubicBezTo>
                        <a:cubicBezTo>
                          <a:pt x="0" y="0"/>
                          <a:pt x="0" y="0"/>
                          <a:pt x="0" y="0"/>
                        </a:cubicBezTo>
                        <a:cubicBezTo>
                          <a:pt x="0" y="1"/>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8" name="Freeform 3621"/>
                  <p:cNvSpPr>
                    <a:spLocks noEditPoints="1"/>
                  </p:cNvSpPr>
                  <p:nvPr/>
                </p:nvSpPr>
                <p:spPr bwMode="auto">
                  <a:xfrm>
                    <a:off x="2693988" y="5815013"/>
                    <a:ext cx="112713" cy="101600"/>
                  </a:xfrm>
                  <a:custGeom>
                    <a:avLst/>
                    <a:gdLst>
                      <a:gd name="T0" fmla="*/ 25 w 39"/>
                      <a:gd name="T1" fmla="*/ 27 h 35"/>
                      <a:gd name="T2" fmla="*/ 26 w 39"/>
                      <a:gd name="T3" fmla="*/ 26 h 35"/>
                      <a:gd name="T4" fmla="*/ 27 w 39"/>
                      <a:gd name="T5" fmla="*/ 22 h 35"/>
                      <a:gd name="T6" fmla="*/ 21 w 39"/>
                      <a:gd name="T7" fmla="*/ 1 h 35"/>
                      <a:gd name="T8" fmla="*/ 17 w 39"/>
                      <a:gd name="T9" fmla="*/ 4 h 35"/>
                      <a:gd name="T10" fmla="*/ 14 w 39"/>
                      <a:gd name="T11" fmla="*/ 4 h 35"/>
                      <a:gd name="T12" fmla="*/ 13 w 39"/>
                      <a:gd name="T13" fmla="*/ 6 h 35"/>
                      <a:gd name="T14" fmla="*/ 12 w 39"/>
                      <a:gd name="T15" fmla="*/ 10 h 35"/>
                      <a:gd name="T16" fmla="*/ 19 w 39"/>
                      <a:gd name="T17" fmla="*/ 10 h 35"/>
                      <a:gd name="T18" fmla="*/ 16 w 39"/>
                      <a:gd name="T19" fmla="*/ 13 h 35"/>
                      <a:gd name="T20" fmla="*/ 16 w 39"/>
                      <a:gd name="T21" fmla="*/ 18 h 35"/>
                      <a:gd name="T22" fmla="*/ 23 w 39"/>
                      <a:gd name="T23" fmla="*/ 22 h 35"/>
                      <a:gd name="T24" fmla="*/ 20 w 39"/>
                      <a:gd name="T25" fmla="*/ 24 h 35"/>
                      <a:gd name="T26" fmla="*/ 20 w 39"/>
                      <a:gd name="T27" fmla="*/ 22 h 35"/>
                      <a:gd name="T28" fmla="*/ 15 w 39"/>
                      <a:gd name="T29" fmla="*/ 20 h 35"/>
                      <a:gd name="T30" fmla="*/ 13 w 39"/>
                      <a:gd name="T31" fmla="*/ 19 h 35"/>
                      <a:gd name="T32" fmla="*/ 11 w 39"/>
                      <a:gd name="T33" fmla="*/ 13 h 35"/>
                      <a:gd name="T34" fmla="*/ 9 w 39"/>
                      <a:gd name="T35" fmla="*/ 17 h 35"/>
                      <a:gd name="T36" fmla="*/ 12 w 39"/>
                      <a:gd name="T37" fmla="*/ 21 h 35"/>
                      <a:gd name="T38" fmla="*/ 10 w 39"/>
                      <a:gd name="T39" fmla="*/ 21 h 35"/>
                      <a:gd name="T40" fmla="*/ 7 w 39"/>
                      <a:gd name="T41" fmla="*/ 22 h 35"/>
                      <a:gd name="T42" fmla="*/ 2 w 39"/>
                      <a:gd name="T43" fmla="*/ 22 h 35"/>
                      <a:gd name="T44" fmla="*/ 2 w 39"/>
                      <a:gd name="T45" fmla="*/ 23 h 35"/>
                      <a:gd name="T46" fmla="*/ 4 w 39"/>
                      <a:gd name="T47" fmla="*/ 24 h 35"/>
                      <a:gd name="T48" fmla="*/ 7 w 39"/>
                      <a:gd name="T49" fmla="*/ 24 h 35"/>
                      <a:gd name="T50" fmla="*/ 9 w 39"/>
                      <a:gd name="T51" fmla="*/ 26 h 35"/>
                      <a:gd name="T52" fmla="*/ 10 w 39"/>
                      <a:gd name="T53" fmla="*/ 27 h 35"/>
                      <a:gd name="T54" fmla="*/ 4 w 39"/>
                      <a:gd name="T55" fmla="*/ 26 h 35"/>
                      <a:gd name="T56" fmla="*/ 6 w 39"/>
                      <a:gd name="T57" fmla="*/ 28 h 35"/>
                      <a:gd name="T58" fmla="*/ 9 w 39"/>
                      <a:gd name="T59" fmla="*/ 28 h 35"/>
                      <a:gd name="T60" fmla="*/ 11 w 39"/>
                      <a:gd name="T61" fmla="*/ 30 h 35"/>
                      <a:gd name="T62" fmla="*/ 12 w 39"/>
                      <a:gd name="T63" fmla="*/ 28 h 35"/>
                      <a:gd name="T64" fmla="*/ 14 w 39"/>
                      <a:gd name="T65" fmla="*/ 26 h 35"/>
                      <a:gd name="T66" fmla="*/ 20 w 39"/>
                      <a:gd name="T67" fmla="*/ 26 h 35"/>
                      <a:gd name="T68" fmla="*/ 16 w 39"/>
                      <a:gd name="T69" fmla="*/ 27 h 35"/>
                      <a:gd name="T70" fmla="*/ 16 w 39"/>
                      <a:gd name="T71" fmla="*/ 27 h 35"/>
                      <a:gd name="T72" fmla="*/ 15 w 39"/>
                      <a:gd name="T73" fmla="*/ 29 h 35"/>
                      <a:gd name="T74" fmla="*/ 18 w 39"/>
                      <a:gd name="T75" fmla="*/ 32 h 35"/>
                      <a:gd name="T76" fmla="*/ 22 w 39"/>
                      <a:gd name="T77" fmla="*/ 34 h 35"/>
                      <a:gd name="T78" fmla="*/ 22 w 39"/>
                      <a:gd name="T79" fmla="*/ 31 h 35"/>
                      <a:gd name="T80" fmla="*/ 23 w 39"/>
                      <a:gd name="T81" fmla="*/ 30 h 35"/>
                      <a:gd name="T82" fmla="*/ 27 w 39"/>
                      <a:gd name="T83" fmla="*/ 33 h 35"/>
                      <a:gd name="T84" fmla="*/ 29 w 39"/>
                      <a:gd name="T85" fmla="*/ 34 h 35"/>
                      <a:gd name="T86" fmla="*/ 32 w 39"/>
                      <a:gd name="T87" fmla="*/ 33 h 35"/>
                      <a:gd name="T88" fmla="*/ 30 w 39"/>
                      <a:gd name="T89" fmla="*/ 32 h 35"/>
                      <a:gd name="T90" fmla="*/ 30 w 39"/>
                      <a:gd name="T91" fmla="*/ 30 h 35"/>
                      <a:gd name="T92" fmla="*/ 28 w 39"/>
                      <a:gd name="T93" fmla="*/ 29 h 35"/>
                      <a:gd name="T94" fmla="*/ 29 w 39"/>
                      <a:gd name="T95" fmla="*/ 28 h 35"/>
                      <a:gd name="T96" fmla="*/ 31 w 39"/>
                      <a:gd name="T97" fmla="*/ 29 h 35"/>
                      <a:gd name="T98" fmla="*/ 33 w 39"/>
                      <a:gd name="T99" fmla="*/ 30 h 35"/>
                      <a:gd name="T100" fmla="*/ 36 w 39"/>
                      <a:gd name="T101" fmla="*/ 29 h 35"/>
                      <a:gd name="T102" fmla="*/ 39 w 39"/>
                      <a:gd name="T103" fmla="*/ 29 h 35"/>
                      <a:gd name="T104" fmla="*/ 35 w 39"/>
                      <a:gd name="T105" fmla="*/ 27 h 35"/>
                      <a:gd name="T106" fmla="*/ 23 w 39"/>
                      <a:gd name="T107" fmla="*/ 1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35">
                        <a:moveTo>
                          <a:pt x="35" y="27"/>
                        </a:moveTo>
                        <a:cubicBezTo>
                          <a:pt x="34" y="27"/>
                          <a:pt x="34" y="27"/>
                          <a:pt x="33" y="27"/>
                        </a:cubicBezTo>
                        <a:cubicBezTo>
                          <a:pt x="32" y="27"/>
                          <a:pt x="31" y="26"/>
                          <a:pt x="30" y="26"/>
                        </a:cubicBezTo>
                        <a:cubicBezTo>
                          <a:pt x="29" y="27"/>
                          <a:pt x="29" y="27"/>
                          <a:pt x="28" y="27"/>
                        </a:cubicBezTo>
                        <a:cubicBezTo>
                          <a:pt x="28" y="27"/>
                          <a:pt x="27" y="27"/>
                          <a:pt x="27" y="27"/>
                        </a:cubicBezTo>
                        <a:cubicBezTo>
                          <a:pt x="26" y="27"/>
                          <a:pt x="26" y="27"/>
                          <a:pt x="25" y="27"/>
                        </a:cubicBezTo>
                        <a:cubicBezTo>
                          <a:pt x="24" y="27"/>
                          <a:pt x="22" y="28"/>
                          <a:pt x="23" y="27"/>
                        </a:cubicBezTo>
                        <a:cubicBezTo>
                          <a:pt x="23" y="27"/>
                          <a:pt x="23" y="27"/>
                          <a:pt x="23" y="27"/>
                        </a:cubicBezTo>
                        <a:cubicBezTo>
                          <a:pt x="24" y="27"/>
                          <a:pt x="24" y="27"/>
                          <a:pt x="25" y="27"/>
                        </a:cubicBezTo>
                        <a:cubicBezTo>
                          <a:pt x="26" y="27"/>
                          <a:pt x="26" y="27"/>
                          <a:pt x="26" y="26"/>
                        </a:cubicBezTo>
                        <a:cubicBezTo>
                          <a:pt x="26" y="26"/>
                          <a:pt x="25" y="26"/>
                          <a:pt x="25" y="26"/>
                        </a:cubicBezTo>
                        <a:cubicBezTo>
                          <a:pt x="25" y="25"/>
                          <a:pt x="26" y="25"/>
                          <a:pt x="26" y="26"/>
                        </a:cubicBezTo>
                        <a:cubicBezTo>
                          <a:pt x="26" y="26"/>
                          <a:pt x="26" y="26"/>
                          <a:pt x="27" y="26"/>
                        </a:cubicBezTo>
                        <a:cubicBezTo>
                          <a:pt x="27" y="23"/>
                          <a:pt x="27" y="23"/>
                          <a:pt x="27" y="23"/>
                        </a:cubicBezTo>
                        <a:cubicBezTo>
                          <a:pt x="26" y="23"/>
                          <a:pt x="26" y="23"/>
                          <a:pt x="26" y="23"/>
                        </a:cubicBezTo>
                        <a:cubicBezTo>
                          <a:pt x="26" y="23"/>
                          <a:pt x="26" y="23"/>
                          <a:pt x="25" y="23"/>
                        </a:cubicBezTo>
                        <a:cubicBezTo>
                          <a:pt x="25" y="22"/>
                          <a:pt x="26" y="22"/>
                          <a:pt x="26" y="22"/>
                        </a:cubicBezTo>
                        <a:cubicBezTo>
                          <a:pt x="26" y="22"/>
                          <a:pt x="26" y="22"/>
                          <a:pt x="27" y="22"/>
                        </a:cubicBezTo>
                        <a:cubicBezTo>
                          <a:pt x="27" y="2"/>
                          <a:pt x="27" y="2"/>
                          <a:pt x="27" y="2"/>
                        </a:cubicBezTo>
                        <a:cubicBezTo>
                          <a:pt x="26" y="2"/>
                          <a:pt x="26" y="1"/>
                          <a:pt x="25" y="1"/>
                        </a:cubicBezTo>
                        <a:cubicBezTo>
                          <a:pt x="25" y="1"/>
                          <a:pt x="25" y="2"/>
                          <a:pt x="24" y="2"/>
                        </a:cubicBezTo>
                        <a:cubicBezTo>
                          <a:pt x="24" y="3"/>
                          <a:pt x="23" y="3"/>
                          <a:pt x="23" y="3"/>
                        </a:cubicBezTo>
                        <a:cubicBezTo>
                          <a:pt x="22" y="3"/>
                          <a:pt x="22" y="3"/>
                          <a:pt x="22" y="2"/>
                        </a:cubicBezTo>
                        <a:cubicBezTo>
                          <a:pt x="22" y="2"/>
                          <a:pt x="21" y="2"/>
                          <a:pt x="21" y="1"/>
                        </a:cubicBezTo>
                        <a:cubicBezTo>
                          <a:pt x="21" y="1"/>
                          <a:pt x="21" y="1"/>
                          <a:pt x="20" y="0"/>
                        </a:cubicBezTo>
                        <a:cubicBezTo>
                          <a:pt x="20" y="0"/>
                          <a:pt x="19" y="1"/>
                          <a:pt x="19" y="1"/>
                        </a:cubicBezTo>
                        <a:cubicBezTo>
                          <a:pt x="19" y="1"/>
                          <a:pt x="19" y="2"/>
                          <a:pt x="19" y="2"/>
                        </a:cubicBezTo>
                        <a:cubicBezTo>
                          <a:pt x="19" y="2"/>
                          <a:pt x="19" y="3"/>
                          <a:pt x="18" y="3"/>
                        </a:cubicBezTo>
                        <a:cubicBezTo>
                          <a:pt x="18" y="4"/>
                          <a:pt x="18" y="4"/>
                          <a:pt x="18" y="4"/>
                        </a:cubicBezTo>
                        <a:cubicBezTo>
                          <a:pt x="18" y="4"/>
                          <a:pt x="17" y="4"/>
                          <a:pt x="17" y="4"/>
                        </a:cubicBezTo>
                        <a:cubicBezTo>
                          <a:pt x="17" y="4"/>
                          <a:pt x="16" y="5"/>
                          <a:pt x="16" y="5"/>
                        </a:cubicBezTo>
                        <a:cubicBezTo>
                          <a:pt x="15" y="5"/>
                          <a:pt x="15" y="4"/>
                          <a:pt x="15" y="4"/>
                        </a:cubicBezTo>
                        <a:cubicBezTo>
                          <a:pt x="15" y="4"/>
                          <a:pt x="14" y="3"/>
                          <a:pt x="14" y="3"/>
                        </a:cubicBezTo>
                        <a:cubicBezTo>
                          <a:pt x="13" y="3"/>
                          <a:pt x="13" y="3"/>
                          <a:pt x="13" y="4"/>
                        </a:cubicBezTo>
                        <a:cubicBezTo>
                          <a:pt x="12" y="4"/>
                          <a:pt x="13" y="4"/>
                          <a:pt x="13" y="4"/>
                        </a:cubicBezTo>
                        <a:cubicBezTo>
                          <a:pt x="13" y="4"/>
                          <a:pt x="13" y="4"/>
                          <a:pt x="14" y="4"/>
                        </a:cubicBezTo>
                        <a:cubicBezTo>
                          <a:pt x="14" y="5"/>
                          <a:pt x="13" y="5"/>
                          <a:pt x="13" y="5"/>
                        </a:cubicBezTo>
                        <a:cubicBezTo>
                          <a:pt x="14" y="6"/>
                          <a:pt x="14" y="5"/>
                          <a:pt x="14" y="5"/>
                        </a:cubicBezTo>
                        <a:cubicBezTo>
                          <a:pt x="14" y="5"/>
                          <a:pt x="14" y="5"/>
                          <a:pt x="15" y="5"/>
                        </a:cubicBezTo>
                        <a:cubicBezTo>
                          <a:pt x="15" y="5"/>
                          <a:pt x="15" y="5"/>
                          <a:pt x="15" y="6"/>
                        </a:cubicBezTo>
                        <a:cubicBezTo>
                          <a:pt x="15" y="6"/>
                          <a:pt x="14" y="7"/>
                          <a:pt x="14" y="7"/>
                        </a:cubicBezTo>
                        <a:cubicBezTo>
                          <a:pt x="13" y="7"/>
                          <a:pt x="13" y="7"/>
                          <a:pt x="13" y="6"/>
                        </a:cubicBezTo>
                        <a:cubicBezTo>
                          <a:pt x="13" y="6"/>
                          <a:pt x="13" y="6"/>
                          <a:pt x="12" y="6"/>
                        </a:cubicBezTo>
                        <a:cubicBezTo>
                          <a:pt x="12" y="7"/>
                          <a:pt x="12" y="7"/>
                          <a:pt x="12" y="7"/>
                        </a:cubicBezTo>
                        <a:cubicBezTo>
                          <a:pt x="12" y="8"/>
                          <a:pt x="12" y="8"/>
                          <a:pt x="12" y="8"/>
                        </a:cubicBezTo>
                        <a:cubicBezTo>
                          <a:pt x="12" y="8"/>
                          <a:pt x="12" y="9"/>
                          <a:pt x="12" y="9"/>
                        </a:cubicBezTo>
                        <a:cubicBezTo>
                          <a:pt x="12" y="9"/>
                          <a:pt x="12" y="9"/>
                          <a:pt x="12" y="9"/>
                        </a:cubicBezTo>
                        <a:cubicBezTo>
                          <a:pt x="12" y="10"/>
                          <a:pt x="12" y="10"/>
                          <a:pt x="12" y="10"/>
                        </a:cubicBezTo>
                        <a:cubicBezTo>
                          <a:pt x="12" y="10"/>
                          <a:pt x="12" y="10"/>
                          <a:pt x="12" y="10"/>
                        </a:cubicBezTo>
                        <a:cubicBezTo>
                          <a:pt x="13" y="11"/>
                          <a:pt x="13" y="10"/>
                          <a:pt x="13" y="11"/>
                        </a:cubicBezTo>
                        <a:cubicBezTo>
                          <a:pt x="13" y="11"/>
                          <a:pt x="13" y="11"/>
                          <a:pt x="14" y="11"/>
                        </a:cubicBezTo>
                        <a:cubicBezTo>
                          <a:pt x="14" y="11"/>
                          <a:pt x="15" y="11"/>
                          <a:pt x="16" y="11"/>
                        </a:cubicBezTo>
                        <a:cubicBezTo>
                          <a:pt x="16" y="10"/>
                          <a:pt x="17" y="10"/>
                          <a:pt x="17" y="10"/>
                        </a:cubicBezTo>
                        <a:cubicBezTo>
                          <a:pt x="17" y="10"/>
                          <a:pt x="18" y="10"/>
                          <a:pt x="19" y="10"/>
                        </a:cubicBezTo>
                        <a:cubicBezTo>
                          <a:pt x="19" y="10"/>
                          <a:pt x="20" y="10"/>
                          <a:pt x="20" y="10"/>
                        </a:cubicBezTo>
                        <a:cubicBezTo>
                          <a:pt x="21" y="10"/>
                          <a:pt x="21" y="11"/>
                          <a:pt x="21" y="11"/>
                        </a:cubicBezTo>
                        <a:cubicBezTo>
                          <a:pt x="21" y="11"/>
                          <a:pt x="21" y="12"/>
                          <a:pt x="20" y="12"/>
                        </a:cubicBezTo>
                        <a:cubicBezTo>
                          <a:pt x="19" y="12"/>
                          <a:pt x="19" y="13"/>
                          <a:pt x="18" y="13"/>
                        </a:cubicBezTo>
                        <a:cubicBezTo>
                          <a:pt x="18" y="13"/>
                          <a:pt x="18" y="13"/>
                          <a:pt x="18" y="13"/>
                        </a:cubicBezTo>
                        <a:cubicBezTo>
                          <a:pt x="17" y="13"/>
                          <a:pt x="16" y="13"/>
                          <a:pt x="16" y="13"/>
                        </a:cubicBezTo>
                        <a:cubicBezTo>
                          <a:pt x="16" y="14"/>
                          <a:pt x="16" y="14"/>
                          <a:pt x="15" y="14"/>
                        </a:cubicBezTo>
                        <a:cubicBezTo>
                          <a:pt x="15" y="14"/>
                          <a:pt x="14" y="14"/>
                          <a:pt x="14" y="15"/>
                        </a:cubicBezTo>
                        <a:cubicBezTo>
                          <a:pt x="14" y="15"/>
                          <a:pt x="14" y="15"/>
                          <a:pt x="14" y="15"/>
                        </a:cubicBezTo>
                        <a:cubicBezTo>
                          <a:pt x="14" y="15"/>
                          <a:pt x="14" y="16"/>
                          <a:pt x="15" y="16"/>
                        </a:cubicBezTo>
                        <a:cubicBezTo>
                          <a:pt x="15" y="16"/>
                          <a:pt x="15" y="17"/>
                          <a:pt x="15" y="17"/>
                        </a:cubicBezTo>
                        <a:cubicBezTo>
                          <a:pt x="15" y="18"/>
                          <a:pt x="16" y="18"/>
                          <a:pt x="16" y="18"/>
                        </a:cubicBezTo>
                        <a:cubicBezTo>
                          <a:pt x="17" y="19"/>
                          <a:pt x="17" y="19"/>
                          <a:pt x="18" y="19"/>
                        </a:cubicBezTo>
                        <a:cubicBezTo>
                          <a:pt x="18" y="19"/>
                          <a:pt x="19" y="19"/>
                          <a:pt x="20" y="20"/>
                        </a:cubicBezTo>
                        <a:cubicBezTo>
                          <a:pt x="20" y="20"/>
                          <a:pt x="21" y="20"/>
                          <a:pt x="22" y="20"/>
                        </a:cubicBezTo>
                        <a:cubicBezTo>
                          <a:pt x="22" y="21"/>
                          <a:pt x="23" y="21"/>
                          <a:pt x="24" y="21"/>
                        </a:cubicBezTo>
                        <a:cubicBezTo>
                          <a:pt x="24" y="21"/>
                          <a:pt x="24" y="22"/>
                          <a:pt x="24" y="22"/>
                        </a:cubicBezTo>
                        <a:cubicBezTo>
                          <a:pt x="24" y="22"/>
                          <a:pt x="24" y="22"/>
                          <a:pt x="23" y="22"/>
                        </a:cubicBezTo>
                        <a:cubicBezTo>
                          <a:pt x="23" y="22"/>
                          <a:pt x="23" y="22"/>
                          <a:pt x="22" y="22"/>
                        </a:cubicBezTo>
                        <a:cubicBezTo>
                          <a:pt x="22" y="22"/>
                          <a:pt x="23" y="22"/>
                          <a:pt x="23" y="23"/>
                        </a:cubicBezTo>
                        <a:cubicBezTo>
                          <a:pt x="23" y="23"/>
                          <a:pt x="23" y="23"/>
                          <a:pt x="23" y="23"/>
                        </a:cubicBezTo>
                        <a:cubicBezTo>
                          <a:pt x="23" y="24"/>
                          <a:pt x="22" y="23"/>
                          <a:pt x="22" y="23"/>
                        </a:cubicBezTo>
                        <a:cubicBezTo>
                          <a:pt x="22" y="22"/>
                          <a:pt x="22" y="23"/>
                          <a:pt x="21" y="23"/>
                        </a:cubicBezTo>
                        <a:cubicBezTo>
                          <a:pt x="21" y="24"/>
                          <a:pt x="20" y="24"/>
                          <a:pt x="20" y="24"/>
                        </a:cubicBezTo>
                        <a:cubicBezTo>
                          <a:pt x="19" y="24"/>
                          <a:pt x="20" y="23"/>
                          <a:pt x="21" y="23"/>
                        </a:cubicBezTo>
                        <a:cubicBezTo>
                          <a:pt x="21" y="23"/>
                          <a:pt x="21" y="23"/>
                          <a:pt x="22" y="22"/>
                        </a:cubicBezTo>
                        <a:cubicBezTo>
                          <a:pt x="22" y="22"/>
                          <a:pt x="21" y="21"/>
                          <a:pt x="21" y="21"/>
                        </a:cubicBezTo>
                        <a:cubicBezTo>
                          <a:pt x="20" y="21"/>
                          <a:pt x="20" y="21"/>
                          <a:pt x="20" y="20"/>
                        </a:cubicBezTo>
                        <a:cubicBezTo>
                          <a:pt x="19" y="20"/>
                          <a:pt x="19" y="21"/>
                          <a:pt x="19" y="21"/>
                        </a:cubicBezTo>
                        <a:cubicBezTo>
                          <a:pt x="20" y="21"/>
                          <a:pt x="20" y="22"/>
                          <a:pt x="20" y="22"/>
                        </a:cubicBezTo>
                        <a:cubicBezTo>
                          <a:pt x="20" y="22"/>
                          <a:pt x="19" y="21"/>
                          <a:pt x="19" y="21"/>
                        </a:cubicBezTo>
                        <a:cubicBezTo>
                          <a:pt x="18" y="21"/>
                          <a:pt x="18" y="20"/>
                          <a:pt x="18" y="20"/>
                        </a:cubicBezTo>
                        <a:cubicBezTo>
                          <a:pt x="17" y="20"/>
                          <a:pt x="17" y="20"/>
                          <a:pt x="17" y="20"/>
                        </a:cubicBezTo>
                        <a:cubicBezTo>
                          <a:pt x="17" y="21"/>
                          <a:pt x="17" y="21"/>
                          <a:pt x="17" y="21"/>
                        </a:cubicBezTo>
                        <a:cubicBezTo>
                          <a:pt x="17" y="22"/>
                          <a:pt x="16" y="21"/>
                          <a:pt x="16" y="20"/>
                        </a:cubicBezTo>
                        <a:cubicBezTo>
                          <a:pt x="16" y="20"/>
                          <a:pt x="15" y="19"/>
                          <a:pt x="15" y="20"/>
                        </a:cubicBezTo>
                        <a:cubicBezTo>
                          <a:pt x="15" y="20"/>
                          <a:pt x="14" y="20"/>
                          <a:pt x="14" y="21"/>
                        </a:cubicBezTo>
                        <a:cubicBezTo>
                          <a:pt x="13" y="21"/>
                          <a:pt x="13" y="20"/>
                          <a:pt x="12" y="20"/>
                        </a:cubicBezTo>
                        <a:cubicBezTo>
                          <a:pt x="12" y="20"/>
                          <a:pt x="12" y="19"/>
                          <a:pt x="12" y="19"/>
                        </a:cubicBezTo>
                        <a:cubicBezTo>
                          <a:pt x="13" y="20"/>
                          <a:pt x="13" y="20"/>
                          <a:pt x="13" y="20"/>
                        </a:cubicBezTo>
                        <a:cubicBezTo>
                          <a:pt x="14" y="20"/>
                          <a:pt x="14" y="20"/>
                          <a:pt x="14" y="20"/>
                        </a:cubicBezTo>
                        <a:cubicBezTo>
                          <a:pt x="14" y="19"/>
                          <a:pt x="14" y="19"/>
                          <a:pt x="13" y="19"/>
                        </a:cubicBezTo>
                        <a:cubicBezTo>
                          <a:pt x="13" y="18"/>
                          <a:pt x="13" y="18"/>
                          <a:pt x="13" y="18"/>
                        </a:cubicBezTo>
                        <a:cubicBezTo>
                          <a:pt x="13" y="17"/>
                          <a:pt x="13" y="17"/>
                          <a:pt x="13" y="16"/>
                        </a:cubicBezTo>
                        <a:cubicBezTo>
                          <a:pt x="12" y="16"/>
                          <a:pt x="12" y="15"/>
                          <a:pt x="12" y="15"/>
                        </a:cubicBezTo>
                        <a:cubicBezTo>
                          <a:pt x="12" y="15"/>
                          <a:pt x="12" y="14"/>
                          <a:pt x="12" y="14"/>
                        </a:cubicBezTo>
                        <a:cubicBezTo>
                          <a:pt x="12" y="13"/>
                          <a:pt x="12" y="13"/>
                          <a:pt x="12" y="12"/>
                        </a:cubicBezTo>
                        <a:cubicBezTo>
                          <a:pt x="12" y="12"/>
                          <a:pt x="12" y="12"/>
                          <a:pt x="11" y="13"/>
                        </a:cubicBezTo>
                        <a:cubicBezTo>
                          <a:pt x="11" y="13"/>
                          <a:pt x="11" y="13"/>
                          <a:pt x="10" y="13"/>
                        </a:cubicBezTo>
                        <a:cubicBezTo>
                          <a:pt x="10" y="14"/>
                          <a:pt x="10" y="14"/>
                          <a:pt x="10" y="15"/>
                        </a:cubicBezTo>
                        <a:cubicBezTo>
                          <a:pt x="11" y="15"/>
                          <a:pt x="11" y="15"/>
                          <a:pt x="11" y="15"/>
                        </a:cubicBezTo>
                        <a:cubicBezTo>
                          <a:pt x="11" y="16"/>
                          <a:pt x="10" y="15"/>
                          <a:pt x="10" y="15"/>
                        </a:cubicBezTo>
                        <a:cubicBezTo>
                          <a:pt x="9" y="15"/>
                          <a:pt x="9" y="15"/>
                          <a:pt x="9" y="16"/>
                        </a:cubicBezTo>
                        <a:cubicBezTo>
                          <a:pt x="9" y="16"/>
                          <a:pt x="9" y="17"/>
                          <a:pt x="9" y="17"/>
                        </a:cubicBezTo>
                        <a:cubicBezTo>
                          <a:pt x="9" y="17"/>
                          <a:pt x="9" y="17"/>
                          <a:pt x="9" y="17"/>
                        </a:cubicBezTo>
                        <a:cubicBezTo>
                          <a:pt x="9" y="18"/>
                          <a:pt x="9" y="18"/>
                          <a:pt x="9" y="18"/>
                        </a:cubicBezTo>
                        <a:cubicBezTo>
                          <a:pt x="8" y="18"/>
                          <a:pt x="9" y="19"/>
                          <a:pt x="9" y="19"/>
                        </a:cubicBezTo>
                        <a:cubicBezTo>
                          <a:pt x="9" y="20"/>
                          <a:pt x="10" y="20"/>
                          <a:pt x="10" y="20"/>
                        </a:cubicBezTo>
                        <a:cubicBezTo>
                          <a:pt x="11" y="20"/>
                          <a:pt x="11" y="20"/>
                          <a:pt x="12" y="20"/>
                        </a:cubicBezTo>
                        <a:cubicBezTo>
                          <a:pt x="12" y="21"/>
                          <a:pt x="12" y="21"/>
                          <a:pt x="12" y="21"/>
                        </a:cubicBezTo>
                        <a:cubicBezTo>
                          <a:pt x="12" y="21"/>
                          <a:pt x="13" y="21"/>
                          <a:pt x="13" y="22"/>
                        </a:cubicBezTo>
                        <a:cubicBezTo>
                          <a:pt x="14" y="22"/>
                          <a:pt x="14" y="22"/>
                          <a:pt x="14" y="22"/>
                        </a:cubicBezTo>
                        <a:cubicBezTo>
                          <a:pt x="14" y="23"/>
                          <a:pt x="13" y="22"/>
                          <a:pt x="12" y="22"/>
                        </a:cubicBezTo>
                        <a:cubicBezTo>
                          <a:pt x="12" y="22"/>
                          <a:pt x="12" y="22"/>
                          <a:pt x="11" y="22"/>
                        </a:cubicBezTo>
                        <a:cubicBezTo>
                          <a:pt x="11" y="21"/>
                          <a:pt x="11" y="22"/>
                          <a:pt x="11" y="22"/>
                        </a:cubicBezTo>
                        <a:cubicBezTo>
                          <a:pt x="10" y="22"/>
                          <a:pt x="10" y="22"/>
                          <a:pt x="10" y="21"/>
                        </a:cubicBezTo>
                        <a:cubicBezTo>
                          <a:pt x="11" y="21"/>
                          <a:pt x="11" y="21"/>
                          <a:pt x="11" y="20"/>
                        </a:cubicBezTo>
                        <a:cubicBezTo>
                          <a:pt x="11" y="20"/>
                          <a:pt x="10" y="20"/>
                          <a:pt x="10" y="21"/>
                        </a:cubicBezTo>
                        <a:cubicBezTo>
                          <a:pt x="10" y="21"/>
                          <a:pt x="9" y="20"/>
                          <a:pt x="9" y="20"/>
                        </a:cubicBezTo>
                        <a:cubicBezTo>
                          <a:pt x="9" y="20"/>
                          <a:pt x="8" y="21"/>
                          <a:pt x="8" y="21"/>
                        </a:cubicBezTo>
                        <a:cubicBezTo>
                          <a:pt x="8" y="21"/>
                          <a:pt x="8" y="21"/>
                          <a:pt x="8" y="21"/>
                        </a:cubicBezTo>
                        <a:cubicBezTo>
                          <a:pt x="8" y="22"/>
                          <a:pt x="7" y="22"/>
                          <a:pt x="7" y="22"/>
                        </a:cubicBezTo>
                        <a:cubicBezTo>
                          <a:pt x="6" y="22"/>
                          <a:pt x="6" y="22"/>
                          <a:pt x="5" y="21"/>
                        </a:cubicBezTo>
                        <a:cubicBezTo>
                          <a:pt x="5" y="21"/>
                          <a:pt x="5" y="21"/>
                          <a:pt x="4" y="21"/>
                        </a:cubicBezTo>
                        <a:cubicBezTo>
                          <a:pt x="4" y="21"/>
                          <a:pt x="4" y="21"/>
                          <a:pt x="3" y="21"/>
                        </a:cubicBezTo>
                        <a:cubicBezTo>
                          <a:pt x="2" y="21"/>
                          <a:pt x="4" y="22"/>
                          <a:pt x="4" y="22"/>
                        </a:cubicBezTo>
                        <a:cubicBezTo>
                          <a:pt x="3" y="22"/>
                          <a:pt x="2" y="22"/>
                          <a:pt x="2" y="21"/>
                        </a:cubicBezTo>
                        <a:cubicBezTo>
                          <a:pt x="1" y="21"/>
                          <a:pt x="1" y="22"/>
                          <a:pt x="2" y="22"/>
                        </a:cubicBezTo>
                        <a:cubicBezTo>
                          <a:pt x="2" y="22"/>
                          <a:pt x="2" y="22"/>
                          <a:pt x="2" y="22"/>
                        </a:cubicBezTo>
                        <a:cubicBezTo>
                          <a:pt x="2" y="23"/>
                          <a:pt x="1" y="22"/>
                          <a:pt x="1" y="22"/>
                        </a:cubicBezTo>
                        <a:cubicBezTo>
                          <a:pt x="0" y="22"/>
                          <a:pt x="0" y="22"/>
                          <a:pt x="0" y="22"/>
                        </a:cubicBezTo>
                        <a:cubicBezTo>
                          <a:pt x="0" y="22"/>
                          <a:pt x="0" y="23"/>
                          <a:pt x="0" y="23"/>
                        </a:cubicBezTo>
                        <a:cubicBezTo>
                          <a:pt x="0" y="24"/>
                          <a:pt x="0" y="23"/>
                          <a:pt x="1" y="23"/>
                        </a:cubicBezTo>
                        <a:cubicBezTo>
                          <a:pt x="1" y="24"/>
                          <a:pt x="2" y="23"/>
                          <a:pt x="2" y="23"/>
                        </a:cubicBezTo>
                        <a:cubicBezTo>
                          <a:pt x="2" y="23"/>
                          <a:pt x="1" y="24"/>
                          <a:pt x="2" y="24"/>
                        </a:cubicBezTo>
                        <a:cubicBezTo>
                          <a:pt x="2" y="25"/>
                          <a:pt x="2" y="24"/>
                          <a:pt x="3" y="23"/>
                        </a:cubicBezTo>
                        <a:cubicBezTo>
                          <a:pt x="3" y="23"/>
                          <a:pt x="3" y="24"/>
                          <a:pt x="3" y="24"/>
                        </a:cubicBezTo>
                        <a:cubicBezTo>
                          <a:pt x="3" y="24"/>
                          <a:pt x="3" y="25"/>
                          <a:pt x="3" y="25"/>
                        </a:cubicBezTo>
                        <a:cubicBezTo>
                          <a:pt x="3" y="25"/>
                          <a:pt x="4" y="24"/>
                          <a:pt x="4" y="24"/>
                        </a:cubicBezTo>
                        <a:cubicBezTo>
                          <a:pt x="4" y="24"/>
                          <a:pt x="4" y="24"/>
                          <a:pt x="4" y="24"/>
                        </a:cubicBezTo>
                        <a:cubicBezTo>
                          <a:pt x="5" y="24"/>
                          <a:pt x="5" y="23"/>
                          <a:pt x="5" y="23"/>
                        </a:cubicBezTo>
                        <a:cubicBezTo>
                          <a:pt x="5" y="23"/>
                          <a:pt x="5" y="22"/>
                          <a:pt x="6" y="23"/>
                        </a:cubicBezTo>
                        <a:cubicBezTo>
                          <a:pt x="6" y="23"/>
                          <a:pt x="5" y="23"/>
                          <a:pt x="5" y="24"/>
                        </a:cubicBezTo>
                        <a:cubicBezTo>
                          <a:pt x="5" y="24"/>
                          <a:pt x="6" y="24"/>
                          <a:pt x="6" y="24"/>
                        </a:cubicBezTo>
                        <a:cubicBezTo>
                          <a:pt x="6" y="24"/>
                          <a:pt x="5" y="25"/>
                          <a:pt x="6" y="25"/>
                        </a:cubicBezTo>
                        <a:cubicBezTo>
                          <a:pt x="6" y="25"/>
                          <a:pt x="6" y="24"/>
                          <a:pt x="7" y="24"/>
                        </a:cubicBezTo>
                        <a:cubicBezTo>
                          <a:pt x="7" y="24"/>
                          <a:pt x="8" y="24"/>
                          <a:pt x="8" y="24"/>
                        </a:cubicBezTo>
                        <a:cubicBezTo>
                          <a:pt x="8" y="24"/>
                          <a:pt x="7" y="25"/>
                          <a:pt x="8" y="25"/>
                        </a:cubicBezTo>
                        <a:cubicBezTo>
                          <a:pt x="8" y="25"/>
                          <a:pt x="8" y="25"/>
                          <a:pt x="8" y="24"/>
                        </a:cubicBezTo>
                        <a:cubicBezTo>
                          <a:pt x="8" y="24"/>
                          <a:pt x="8" y="25"/>
                          <a:pt x="9" y="25"/>
                        </a:cubicBezTo>
                        <a:cubicBezTo>
                          <a:pt x="9" y="25"/>
                          <a:pt x="9" y="25"/>
                          <a:pt x="9" y="25"/>
                        </a:cubicBezTo>
                        <a:cubicBezTo>
                          <a:pt x="10" y="25"/>
                          <a:pt x="9" y="25"/>
                          <a:pt x="9" y="26"/>
                        </a:cubicBezTo>
                        <a:cubicBezTo>
                          <a:pt x="9" y="26"/>
                          <a:pt x="9" y="26"/>
                          <a:pt x="10" y="26"/>
                        </a:cubicBezTo>
                        <a:cubicBezTo>
                          <a:pt x="10" y="26"/>
                          <a:pt x="10" y="26"/>
                          <a:pt x="10" y="26"/>
                        </a:cubicBezTo>
                        <a:cubicBezTo>
                          <a:pt x="10" y="26"/>
                          <a:pt x="11" y="26"/>
                          <a:pt x="11" y="26"/>
                        </a:cubicBezTo>
                        <a:cubicBezTo>
                          <a:pt x="11" y="26"/>
                          <a:pt x="11" y="27"/>
                          <a:pt x="11" y="27"/>
                        </a:cubicBezTo>
                        <a:cubicBezTo>
                          <a:pt x="11" y="27"/>
                          <a:pt x="11" y="27"/>
                          <a:pt x="10" y="27"/>
                        </a:cubicBezTo>
                        <a:cubicBezTo>
                          <a:pt x="10" y="27"/>
                          <a:pt x="10" y="27"/>
                          <a:pt x="10" y="27"/>
                        </a:cubicBezTo>
                        <a:cubicBezTo>
                          <a:pt x="9" y="27"/>
                          <a:pt x="9" y="27"/>
                          <a:pt x="9" y="27"/>
                        </a:cubicBezTo>
                        <a:cubicBezTo>
                          <a:pt x="8" y="27"/>
                          <a:pt x="8" y="26"/>
                          <a:pt x="8" y="26"/>
                        </a:cubicBezTo>
                        <a:cubicBezTo>
                          <a:pt x="8" y="26"/>
                          <a:pt x="7" y="26"/>
                          <a:pt x="7" y="26"/>
                        </a:cubicBezTo>
                        <a:cubicBezTo>
                          <a:pt x="7" y="26"/>
                          <a:pt x="7" y="26"/>
                          <a:pt x="6" y="26"/>
                        </a:cubicBezTo>
                        <a:cubicBezTo>
                          <a:pt x="6" y="25"/>
                          <a:pt x="5" y="25"/>
                          <a:pt x="5" y="25"/>
                        </a:cubicBezTo>
                        <a:cubicBezTo>
                          <a:pt x="4" y="25"/>
                          <a:pt x="4" y="26"/>
                          <a:pt x="4" y="26"/>
                        </a:cubicBezTo>
                        <a:cubicBezTo>
                          <a:pt x="4" y="26"/>
                          <a:pt x="4" y="27"/>
                          <a:pt x="4" y="27"/>
                        </a:cubicBezTo>
                        <a:cubicBezTo>
                          <a:pt x="4" y="27"/>
                          <a:pt x="5" y="27"/>
                          <a:pt x="5" y="27"/>
                        </a:cubicBezTo>
                        <a:cubicBezTo>
                          <a:pt x="5" y="27"/>
                          <a:pt x="5" y="26"/>
                          <a:pt x="6" y="26"/>
                        </a:cubicBezTo>
                        <a:cubicBezTo>
                          <a:pt x="6" y="26"/>
                          <a:pt x="6" y="26"/>
                          <a:pt x="6" y="27"/>
                        </a:cubicBezTo>
                        <a:cubicBezTo>
                          <a:pt x="6" y="27"/>
                          <a:pt x="5" y="27"/>
                          <a:pt x="5" y="27"/>
                        </a:cubicBezTo>
                        <a:cubicBezTo>
                          <a:pt x="5" y="27"/>
                          <a:pt x="5" y="28"/>
                          <a:pt x="6" y="28"/>
                        </a:cubicBezTo>
                        <a:cubicBezTo>
                          <a:pt x="6" y="28"/>
                          <a:pt x="7" y="27"/>
                          <a:pt x="7" y="27"/>
                        </a:cubicBezTo>
                        <a:cubicBezTo>
                          <a:pt x="7" y="27"/>
                          <a:pt x="7" y="27"/>
                          <a:pt x="7" y="27"/>
                        </a:cubicBezTo>
                        <a:cubicBezTo>
                          <a:pt x="8" y="27"/>
                          <a:pt x="7" y="28"/>
                          <a:pt x="7" y="28"/>
                        </a:cubicBezTo>
                        <a:cubicBezTo>
                          <a:pt x="7" y="28"/>
                          <a:pt x="8" y="28"/>
                          <a:pt x="8" y="28"/>
                        </a:cubicBezTo>
                        <a:cubicBezTo>
                          <a:pt x="8" y="28"/>
                          <a:pt x="9" y="28"/>
                          <a:pt x="9" y="28"/>
                        </a:cubicBezTo>
                        <a:cubicBezTo>
                          <a:pt x="9" y="28"/>
                          <a:pt x="9" y="28"/>
                          <a:pt x="9" y="28"/>
                        </a:cubicBezTo>
                        <a:cubicBezTo>
                          <a:pt x="9" y="28"/>
                          <a:pt x="9" y="28"/>
                          <a:pt x="10" y="28"/>
                        </a:cubicBezTo>
                        <a:cubicBezTo>
                          <a:pt x="10" y="28"/>
                          <a:pt x="10" y="28"/>
                          <a:pt x="10" y="29"/>
                        </a:cubicBezTo>
                        <a:cubicBezTo>
                          <a:pt x="10" y="29"/>
                          <a:pt x="10" y="29"/>
                          <a:pt x="10" y="29"/>
                        </a:cubicBezTo>
                        <a:cubicBezTo>
                          <a:pt x="10" y="29"/>
                          <a:pt x="10" y="29"/>
                          <a:pt x="10" y="29"/>
                        </a:cubicBezTo>
                        <a:cubicBezTo>
                          <a:pt x="10" y="30"/>
                          <a:pt x="11" y="29"/>
                          <a:pt x="11" y="29"/>
                        </a:cubicBezTo>
                        <a:cubicBezTo>
                          <a:pt x="11" y="29"/>
                          <a:pt x="11" y="30"/>
                          <a:pt x="11" y="30"/>
                        </a:cubicBezTo>
                        <a:cubicBezTo>
                          <a:pt x="11" y="30"/>
                          <a:pt x="11" y="29"/>
                          <a:pt x="12" y="29"/>
                        </a:cubicBezTo>
                        <a:cubicBezTo>
                          <a:pt x="12" y="29"/>
                          <a:pt x="12" y="30"/>
                          <a:pt x="12" y="30"/>
                        </a:cubicBezTo>
                        <a:cubicBezTo>
                          <a:pt x="13" y="30"/>
                          <a:pt x="13" y="29"/>
                          <a:pt x="13" y="29"/>
                        </a:cubicBezTo>
                        <a:cubicBezTo>
                          <a:pt x="13" y="29"/>
                          <a:pt x="13" y="29"/>
                          <a:pt x="13" y="29"/>
                        </a:cubicBezTo>
                        <a:cubicBezTo>
                          <a:pt x="13" y="29"/>
                          <a:pt x="13" y="28"/>
                          <a:pt x="13" y="28"/>
                        </a:cubicBezTo>
                        <a:cubicBezTo>
                          <a:pt x="13" y="28"/>
                          <a:pt x="13" y="28"/>
                          <a:pt x="12" y="28"/>
                        </a:cubicBezTo>
                        <a:cubicBezTo>
                          <a:pt x="12" y="27"/>
                          <a:pt x="13" y="28"/>
                          <a:pt x="13" y="28"/>
                        </a:cubicBezTo>
                        <a:cubicBezTo>
                          <a:pt x="13" y="28"/>
                          <a:pt x="14" y="27"/>
                          <a:pt x="14" y="27"/>
                        </a:cubicBezTo>
                        <a:cubicBezTo>
                          <a:pt x="14" y="27"/>
                          <a:pt x="13" y="26"/>
                          <a:pt x="13" y="26"/>
                        </a:cubicBezTo>
                        <a:cubicBezTo>
                          <a:pt x="12" y="26"/>
                          <a:pt x="12" y="26"/>
                          <a:pt x="12" y="26"/>
                        </a:cubicBezTo>
                        <a:cubicBezTo>
                          <a:pt x="12" y="25"/>
                          <a:pt x="13" y="26"/>
                          <a:pt x="13" y="26"/>
                        </a:cubicBezTo>
                        <a:cubicBezTo>
                          <a:pt x="14" y="26"/>
                          <a:pt x="14" y="26"/>
                          <a:pt x="14" y="26"/>
                        </a:cubicBezTo>
                        <a:cubicBezTo>
                          <a:pt x="15" y="25"/>
                          <a:pt x="15" y="26"/>
                          <a:pt x="15" y="26"/>
                        </a:cubicBezTo>
                        <a:cubicBezTo>
                          <a:pt x="15" y="26"/>
                          <a:pt x="16" y="26"/>
                          <a:pt x="16" y="26"/>
                        </a:cubicBezTo>
                        <a:cubicBezTo>
                          <a:pt x="16" y="26"/>
                          <a:pt x="16" y="25"/>
                          <a:pt x="16" y="26"/>
                        </a:cubicBezTo>
                        <a:cubicBezTo>
                          <a:pt x="17" y="26"/>
                          <a:pt x="17" y="26"/>
                          <a:pt x="18" y="26"/>
                        </a:cubicBezTo>
                        <a:cubicBezTo>
                          <a:pt x="18" y="25"/>
                          <a:pt x="18" y="25"/>
                          <a:pt x="19" y="26"/>
                        </a:cubicBezTo>
                        <a:cubicBezTo>
                          <a:pt x="19" y="26"/>
                          <a:pt x="19" y="26"/>
                          <a:pt x="20" y="26"/>
                        </a:cubicBezTo>
                        <a:cubicBezTo>
                          <a:pt x="20" y="26"/>
                          <a:pt x="21" y="26"/>
                          <a:pt x="21" y="26"/>
                        </a:cubicBezTo>
                        <a:cubicBezTo>
                          <a:pt x="22" y="26"/>
                          <a:pt x="21" y="27"/>
                          <a:pt x="21" y="27"/>
                        </a:cubicBezTo>
                        <a:cubicBezTo>
                          <a:pt x="21" y="27"/>
                          <a:pt x="20" y="27"/>
                          <a:pt x="20" y="27"/>
                        </a:cubicBezTo>
                        <a:cubicBezTo>
                          <a:pt x="19" y="27"/>
                          <a:pt x="19" y="26"/>
                          <a:pt x="18" y="26"/>
                        </a:cubicBezTo>
                        <a:cubicBezTo>
                          <a:pt x="18" y="26"/>
                          <a:pt x="18" y="26"/>
                          <a:pt x="18" y="26"/>
                        </a:cubicBezTo>
                        <a:cubicBezTo>
                          <a:pt x="17" y="26"/>
                          <a:pt x="17" y="26"/>
                          <a:pt x="16" y="27"/>
                        </a:cubicBezTo>
                        <a:cubicBezTo>
                          <a:pt x="16" y="27"/>
                          <a:pt x="15" y="27"/>
                          <a:pt x="15" y="27"/>
                        </a:cubicBezTo>
                        <a:cubicBezTo>
                          <a:pt x="15" y="26"/>
                          <a:pt x="14" y="26"/>
                          <a:pt x="14" y="27"/>
                        </a:cubicBezTo>
                        <a:cubicBezTo>
                          <a:pt x="14" y="27"/>
                          <a:pt x="14" y="27"/>
                          <a:pt x="14" y="27"/>
                        </a:cubicBezTo>
                        <a:cubicBezTo>
                          <a:pt x="14" y="27"/>
                          <a:pt x="14" y="27"/>
                          <a:pt x="14" y="28"/>
                        </a:cubicBezTo>
                        <a:cubicBezTo>
                          <a:pt x="14" y="28"/>
                          <a:pt x="15" y="28"/>
                          <a:pt x="15" y="27"/>
                        </a:cubicBezTo>
                        <a:cubicBezTo>
                          <a:pt x="15" y="27"/>
                          <a:pt x="16" y="27"/>
                          <a:pt x="16" y="27"/>
                        </a:cubicBezTo>
                        <a:cubicBezTo>
                          <a:pt x="16" y="27"/>
                          <a:pt x="15" y="28"/>
                          <a:pt x="15" y="28"/>
                        </a:cubicBezTo>
                        <a:cubicBezTo>
                          <a:pt x="15" y="28"/>
                          <a:pt x="15" y="28"/>
                          <a:pt x="15" y="28"/>
                        </a:cubicBezTo>
                        <a:cubicBezTo>
                          <a:pt x="15" y="28"/>
                          <a:pt x="15" y="28"/>
                          <a:pt x="16" y="28"/>
                        </a:cubicBezTo>
                        <a:cubicBezTo>
                          <a:pt x="16" y="28"/>
                          <a:pt x="16" y="28"/>
                          <a:pt x="16" y="28"/>
                        </a:cubicBezTo>
                        <a:cubicBezTo>
                          <a:pt x="17" y="28"/>
                          <a:pt x="16" y="29"/>
                          <a:pt x="16" y="29"/>
                        </a:cubicBezTo>
                        <a:cubicBezTo>
                          <a:pt x="15" y="29"/>
                          <a:pt x="15" y="29"/>
                          <a:pt x="15" y="29"/>
                        </a:cubicBezTo>
                        <a:cubicBezTo>
                          <a:pt x="15" y="29"/>
                          <a:pt x="16" y="30"/>
                          <a:pt x="16" y="30"/>
                        </a:cubicBezTo>
                        <a:cubicBezTo>
                          <a:pt x="17" y="30"/>
                          <a:pt x="16" y="30"/>
                          <a:pt x="17" y="30"/>
                        </a:cubicBezTo>
                        <a:cubicBezTo>
                          <a:pt x="17" y="31"/>
                          <a:pt x="17" y="31"/>
                          <a:pt x="18" y="31"/>
                        </a:cubicBezTo>
                        <a:cubicBezTo>
                          <a:pt x="18" y="31"/>
                          <a:pt x="18" y="31"/>
                          <a:pt x="18" y="31"/>
                        </a:cubicBezTo>
                        <a:cubicBezTo>
                          <a:pt x="17" y="31"/>
                          <a:pt x="17" y="31"/>
                          <a:pt x="17" y="32"/>
                        </a:cubicBezTo>
                        <a:cubicBezTo>
                          <a:pt x="17" y="32"/>
                          <a:pt x="18" y="32"/>
                          <a:pt x="18" y="32"/>
                        </a:cubicBezTo>
                        <a:cubicBezTo>
                          <a:pt x="19" y="32"/>
                          <a:pt x="19" y="32"/>
                          <a:pt x="19" y="33"/>
                        </a:cubicBezTo>
                        <a:cubicBezTo>
                          <a:pt x="20" y="33"/>
                          <a:pt x="20" y="33"/>
                          <a:pt x="20" y="33"/>
                        </a:cubicBezTo>
                        <a:cubicBezTo>
                          <a:pt x="20" y="33"/>
                          <a:pt x="20" y="32"/>
                          <a:pt x="21" y="33"/>
                        </a:cubicBezTo>
                        <a:cubicBezTo>
                          <a:pt x="21" y="33"/>
                          <a:pt x="21" y="33"/>
                          <a:pt x="21" y="33"/>
                        </a:cubicBezTo>
                        <a:cubicBezTo>
                          <a:pt x="22" y="33"/>
                          <a:pt x="22" y="33"/>
                          <a:pt x="22" y="33"/>
                        </a:cubicBezTo>
                        <a:cubicBezTo>
                          <a:pt x="23" y="33"/>
                          <a:pt x="22" y="33"/>
                          <a:pt x="22" y="34"/>
                        </a:cubicBezTo>
                        <a:cubicBezTo>
                          <a:pt x="22" y="34"/>
                          <a:pt x="23" y="34"/>
                          <a:pt x="23" y="34"/>
                        </a:cubicBezTo>
                        <a:cubicBezTo>
                          <a:pt x="24" y="35"/>
                          <a:pt x="24" y="34"/>
                          <a:pt x="24" y="34"/>
                        </a:cubicBezTo>
                        <a:cubicBezTo>
                          <a:pt x="24" y="34"/>
                          <a:pt x="24" y="33"/>
                          <a:pt x="23" y="33"/>
                        </a:cubicBezTo>
                        <a:cubicBezTo>
                          <a:pt x="23" y="33"/>
                          <a:pt x="23" y="33"/>
                          <a:pt x="23" y="32"/>
                        </a:cubicBezTo>
                        <a:cubicBezTo>
                          <a:pt x="23" y="32"/>
                          <a:pt x="22" y="31"/>
                          <a:pt x="22" y="31"/>
                        </a:cubicBezTo>
                        <a:cubicBezTo>
                          <a:pt x="21" y="31"/>
                          <a:pt x="22" y="31"/>
                          <a:pt x="22" y="31"/>
                        </a:cubicBezTo>
                        <a:cubicBezTo>
                          <a:pt x="22" y="31"/>
                          <a:pt x="22" y="31"/>
                          <a:pt x="22" y="31"/>
                        </a:cubicBezTo>
                        <a:cubicBezTo>
                          <a:pt x="22" y="31"/>
                          <a:pt x="22" y="29"/>
                          <a:pt x="22" y="29"/>
                        </a:cubicBezTo>
                        <a:cubicBezTo>
                          <a:pt x="22" y="29"/>
                          <a:pt x="22" y="29"/>
                          <a:pt x="22" y="30"/>
                        </a:cubicBezTo>
                        <a:cubicBezTo>
                          <a:pt x="23" y="30"/>
                          <a:pt x="23" y="30"/>
                          <a:pt x="23" y="30"/>
                        </a:cubicBezTo>
                        <a:cubicBezTo>
                          <a:pt x="23" y="30"/>
                          <a:pt x="23" y="30"/>
                          <a:pt x="23" y="30"/>
                        </a:cubicBezTo>
                        <a:cubicBezTo>
                          <a:pt x="23" y="30"/>
                          <a:pt x="23" y="30"/>
                          <a:pt x="23" y="30"/>
                        </a:cubicBezTo>
                        <a:cubicBezTo>
                          <a:pt x="24" y="31"/>
                          <a:pt x="24" y="31"/>
                          <a:pt x="24" y="31"/>
                        </a:cubicBezTo>
                        <a:cubicBezTo>
                          <a:pt x="24" y="31"/>
                          <a:pt x="24" y="32"/>
                          <a:pt x="24" y="32"/>
                        </a:cubicBezTo>
                        <a:cubicBezTo>
                          <a:pt x="24" y="33"/>
                          <a:pt x="25" y="33"/>
                          <a:pt x="25" y="33"/>
                        </a:cubicBezTo>
                        <a:cubicBezTo>
                          <a:pt x="25" y="34"/>
                          <a:pt x="25" y="33"/>
                          <a:pt x="25" y="33"/>
                        </a:cubicBezTo>
                        <a:cubicBezTo>
                          <a:pt x="26" y="33"/>
                          <a:pt x="26" y="33"/>
                          <a:pt x="26" y="34"/>
                        </a:cubicBezTo>
                        <a:cubicBezTo>
                          <a:pt x="26" y="34"/>
                          <a:pt x="27" y="34"/>
                          <a:pt x="27" y="33"/>
                        </a:cubicBezTo>
                        <a:cubicBezTo>
                          <a:pt x="27" y="33"/>
                          <a:pt x="27" y="33"/>
                          <a:pt x="27" y="33"/>
                        </a:cubicBezTo>
                        <a:cubicBezTo>
                          <a:pt x="27" y="33"/>
                          <a:pt x="27" y="32"/>
                          <a:pt x="27" y="32"/>
                        </a:cubicBezTo>
                        <a:cubicBezTo>
                          <a:pt x="27" y="32"/>
                          <a:pt x="27" y="32"/>
                          <a:pt x="28" y="33"/>
                        </a:cubicBezTo>
                        <a:cubicBezTo>
                          <a:pt x="28" y="33"/>
                          <a:pt x="28" y="33"/>
                          <a:pt x="29" y="33"/>
                        </a:cubicBezTo>
                        <a:cubicBezTo>
                          <a:pt x="29" y="32"/>
                          <a:pt x="30" y="33"/>
                          <a:pt x="30" y="33"/>
                        </a:cubicBezTo>
                        <a:cubicBezTo>
                          <a:pt x="30" y="33"/>
                          <a:pt x="29" y="34"/>
                          <a:pt x="29" y="34"/>
                        </a:cubicBezTo>
                        <a:cubicBezTo>
                          <a:pt x="29" y="35"/>
                          <a:pt x="30" y="34"/>
                          <a:pt x="30" y="34"/>
                        </a:cubicBezTo>
                        <a:cubicBezTo>
                          <a:pt x="30" y="34"/>
                          <a:pt x="31" y="34"/>
                          <a:pt x="31" y="34"/>
                        </a:cubicBezTo>
                        <a:cubicBezTo>
                          <a:pt x="31" y="34"/>
                          <a:pt x="31" y="35"/>
                          <a:pt x="31" y="35"/>
                        </a:cubicBezTo>
                        <a:cubicBezTo>
                          <a:pt x="31" y="35"/>
                          <a:pt x="31" y="35"/>
                          <a:pt x="31" y="35"/>
                        </a:cubicBezTo>
                        <a:cubicBezTo>
                          <a:pt x="31" y="35"/>
                          <a:pt x="32" y="35"/>
                          <a:pt x="32" y="34"/>
                        </a:cubicBezTo>
                        <a:cubicBezTo>
                          <a:pt x="32" y="34"/>
                          <a:pt x="32" y="33"/>
                          <a:pt x="32" y="33"/>
                        </a:cubicBezTo>
                        <a:cubicBezTo>
                          <a:pt x="32" y="33"/>
                          <a:pt x="31" y="33"/>
                          <a:pt x="31" y="33"/>
                        </a:cubicBezTo>
                        <a:cubicBezTo>
                          <a:pt x="31" y="33"/>
                          <a:pt x="31" y="33"/>
                          <a:pt x="31" y="32"/>
                        </a:cubicBezTo>
                        <a:cubicBezTo>
                          <a:pt x="31" y="32"/>
                          <a:pt x="31" y="32"/>
                          <a:pt x="31" y="33"/>
                        </a:cubicBezTo>
                        <a:cubicBezTo>
                          <a:pt x="31" y="33"/>
                          <a:pt x="30" y="32"/>
                          <a:pt x="31" y="32"/>
                        </a:cubicBezTo>
                        <a:cubicBezTo>
                          <a:pt x="31" y="32"/>
                          <a:pt x="31" y="32"/>
                          <a:pt x="31" y="32"/>
                        </a:cubicBezTo>
                        <a:cubicBezTo>
                          <a:pt x="30" y="31"/>
                          <a:pt x="30" y="32"/>
                          <a:pt x="30" y="32"/>
                        </a:cubicBezTo>
                        <a:cubicBezTo>
                          <a:pt x="30" y="32"/>
                          <a:pt x="29" y="31"/>
                          <a:pt x="29" y="31"/>
                        </a:cubicBezTo>
                        <a:cubicBezTo>
                          <a:pt x="29" y="31"/>
                          <a:pt x="29" y="31"/>
                          <a:pt x="29" y="31"/>
                        </a:cubicBezTo>
                        <a:cubicBezTo>
                          <a:pt x="28" y="31"/>
                          <a:pt x="28" y="31"/>
                          <a:pt x="28" y="31"/>
                        </a:cubicBezTo>
                        <a:cubicBezTo>
                          <a:pt x="28" y="30"/>
                          <a:pt x="29" y="31"/>
                          <a:pt x="30" y="31"/>
                        </a:cubicBezTo>
                        <a:cubicBezTo>
                          <a:pt x="30" y="31"/>
                          <a:pt x="30" y="31"/>
                          <a:pt x="30" y="30"/>
                        </a:cubicBezTo>
                        <a:cubicBezTo>
                          <a:pt x="30" y="30"/>
                          <a:pt x="30" y="30"/>
                          <a:pt x="30" y="30"/>
                        </a:cubicBezTo>
                        <a:cubicBezTo>
                          <a:pt x="30" y="30"/>
                          <a:pt x="30" y="30"/>
                          <a:pt x="30" y="30"/>
                        </a:cubicBezTo>
                        <a:cubicBezTo>
                          <a:pt x="30" y="30"/>
                          <a:pt x="30" y="30"/>
                          <a:pt x="30" y="30"/>
                        </a:cubicBezTo>
                        <a:cubicBezTo>
                          <a:pt x="30" y="29"/>
                          <a:pt x="30" y="29"/>
                          <a:pt x="30" y="29"/>
                        </a:cubicBezTo>
                        <a:cubicBezTo>
                          <a:pt x="30" y="29"/>
                          <a:pt x="29" y="29"/>
                          <a:pt x="29" y="29"/>
                        </a:cubicBezTo>
                        <a:cubicBezTo>
                          <a:pt x="29" y="29"/>
                          <a:pt x="29" y="29"/>
                          <a:pt x="29" y="29"/>
                        </a:cubicBezTo>
                        <a:cubicBezTo>
                          <a:pt x="28" y="29"/>
                          <a:pt x="28" y="29"/>
                          <a:pt x="28" y="29"/>
                        </a:cubicBezTo>
                        <a:cubicBezTo>
                          <a:pt x="27" y="30"/>
                          <a:pt x="27" y="29"/>
                          <a:pt x="27" y="29"/>
                        </a:cubicBezTo>
                        <a:cubicBezTo>
                          <a:pt x="27" y="29"/>
                          <a:pt x="27" y="29"/>
                          <a:pt x="27" y="29"/>
                        </a:cubicBezTo>
                        <a:cubicBezTo>
                          <a:pt x="27" y="29"/>
                          <a:pt x="27" y="29"/>
                          <a:pt x="27" y="28"/>
                        </a:cubicBezTo>
                        <a:cubicBezTo>
                          <a:pt x="28" y="28"/>
                          <a:pt x="28" y="29"/>
                          <a:pt x="28" y="29"/>
                        </a:cubicBezTo>
                        <a:cubicBezTo>
                          <a:pt x="28" y="28"/>
                          <a:pt x="28" y="28"/>
                          <a:pt x="29" y="28"/>
                        </a:cubicBezTo>
                        <a:cubicBezTo>
                          <a:pt x="29" y="28"/>
                          <a:pt x="29" y="28"/>
                          <a:pt x="29" y="28"/>
                        </a:cubicBezTo>
                        <a:cubicBezTo>
                          <a:pt x="29" y="28"/>
                          <a:pt x="29" y="27"/>
                          <a:pt x="29" y="27"/>
                        </a:cubicBezTo>
                        <a:cubicBezTo>
                          <a:pt x="29" y="27"/>
                          <a:pt x="29" y="27"/>
                          <a:pt x="30" y="27"/>
                        </a:cubicBezTo>
                        <a:cubicBezTo>
                          <a:pt x="30" y="28"/>
                          <a:pt x="30" y="27"/>
                          <a:pt x="30" y="27"/>
                        </a:cubicBezTo>
                        <a:cubicBezTo>
                          <a:pt x="30" y="27"/>
                          <a:pt x="31" y="28"/>
                          <a:pt x="31" y="28"/>
                        </a:cubicBezTo>
                        <a:cubicBezTo>
                          <a:pt x="31" y="28"/>
                          <a:pt x="30" y="29"/>
                          <a:pt x="30" y="29"/>
                        </a:cubicBezTo>
                        <a:cubicBezTo>
                          <a:pt x="31" y="29"/>
                          <a:pt x="31" y="29"/>
                          <a:pt x="31" y="29"/>
                        </a:cubicBezTo>
                        <a:cubicBezTo>
                          <a:pt x="31" y="29"/>
                          <a:pt x="31" y="29"/>
                          <a:pt x="31" y="30"/>
                        </a:cubicBezTo>
                        <a:cubicBezTo>
                          <a:pt x="31" y="30"/>
                          <a:pt x="31" y="30"/>
                          <a:pt x="31" y="30"/>
                        </a:cubicBezTo>
                        <a:cubicBezTo>
                          <a:pt x="31" y="30"/>
                          <a:pt x="32" y="30"/>
                          <a:pt x="32" y="30"/>
                        </a:cubicBezTo>
                        <a:cubicBezTo>
                          <a:pt x="32" y="30"/>
                          <a:pt x="32" y="30"/>
                          <a:pt x="32" y="30"/>
                        </a:cubicBezTo>
                        <a:cubicBezTo>
                          <a:pt x="32" y="30"/>
                          <a:pt x="32" y="30"/>
                          <a:pt x="32" y="30"/>
                        </a:cubicBezTo>
                        <a:cubicBezTo>
                          <a:pt x="32" y="30"/>
                          <a:pt x="33" y="29"/>
                          <a:pt x="33" y="30"/>
                        </a:cubicBezTo>
                        <a:cubicBezTo>
                          <a:pt x="33" y="30"/>
                          <a:pt x="33" y="30"/>
                          <a:pt x="33" y="30"/>
                        </a:cubicBezTo>
                        <a:cubicBezTo>
                          <a:pt x="33" y="30"/>
                          <a:pt x="33" y="30"/>
                          <a:pt x="33" y="30"/>
                        </a:cubicBezTo>
                        <a:cubicBezTo>
                          <a:pt x="34" y="30"/>
                          <a:pt x="34" y="30"/>
                          <a:pt x="34" y="30"/>
                        </a:cubicBezTo>
                        <a:cubicBezTo>
                          <a:pt x="34" y="30"/>
                          <a:pt x="34" y="31"/>
                          <a:pt x="35" y="30"/>
                        </a:cubicBezTo>
                        <a:cubicBezTo>
                          <a:pt x="35" y="30"/>
                          <a:pt x="35" y="30"/>
                          <a:pt x="35" y="29"/>
                        </a:cubicBezTo>
                        <a:cubicBezTo>
                          <a:pt x="35" y="29"/>
                          <a:pt x="36" y="29"/>
                          <a:pt x="36" y="29"/>
                        </a:cubicBezTo>
                        <a:cubicBezTo>
                          <a:pt x="36" y="29"/>
                          <a:pt x="36" y="30"/>
                          <a:pt x="36" y="30"/>
                        </a:cubicBezTo>
                        <a:cubicBezTo>
                          <a:pt x="36" y="30"/>
                          <a:pt x="36" y="30"/>
                          <a:pt x="36" y="31"/>
                        </a:cubicBezTo>
                        <a:cubicBezTo>
                          <a:pt x="36" y="31"/>
                          <a:pt x="36" y="31"/>
                          <a:pt x="36" y="31"/>
                        </a:cubicBezTo>
                        <a:cubicBezTo>
                          <a:pt x="37" y="31"/>
                          <a:pt x="37" y="31"/>
                          <a:pt x="37" y="31"/>
                        </a:cubicBezTo>
                        <a:cubicBezTo>
                          <a:pt x="38" y="31"/>
                          <a:pt x="38" y="31"/>
                          <a:pt x="38" y="30"/>
                        </a:cubicBezTo>
                        <a:cubicBezTo>
                          <a:pt x="38" y="30"/>
                          <a:pt x="39" y="30"/>
                          <a:pt x="39" y="29"/>
                        </a:cubicBezTo>
                        <a:cubicBezTo>
                          <a:pt x="39" y="29"/>
                          <a:pt x="39" y="29"/>
                          <a:pt x="39" y="29"/>
                        </a:cubicBezTo>
                        <a:cubicBezTo>
                          <a:pt x="39" y="28"/>
                          <a:pt x="39" y="28"/>
                          <a:pt x="39" y="28"/>
                        </a:cubicBezTo>
                        <a:cubicBezTo>
                          <a:pt x="38" y="27"/>
                          <a:pt x="38" y="27"/>
                          <a:pt x="38" y="27"/>
                        </a:cubicBezTo>
                        <a:cubicBezTo>
                          <a:pt x="37" y="27"/>
                          <a:pt x="37" y="27"/>
                          <a:pt x="37" y="27"/>
                        </a:cubicBezTo>
                        <a:cubicBezTo>
                          <a:pt x="35" y="26"/>
                          <a:pt x="35" y="26"/>
                          <a:pt x="35" y="26"/>
                        </a:cubicBezTo>
                        <a:cubicBezTo>
                          <a:pt x="35" y="27"/>
                          <a:pt x="35" y="27"/>
                          <a:pt x="35" y="27"/>
                        </a:cubicBezTo>
                        <a:close/>
                        <a:moveTo>
                          <a:pt x="20" y="17"/>
                        </a:moveTo>
                        <a:cubicBezTo>
                          <a:pt x="20" y="16"/>
                          <a:pt x="20" y="16"/>
                          <a:pt x="21" y="16"/>
                        </a:cubicBezTo>
                        <a:cubicBezTo>
                          <a:pt x="21" y="17"/>
                          <a:pt x="21" y="17"/>
                          <a:pt x="20" y="17"/>
                        </a:cubicBezTo>
                        <a:close/>
                        <a:moveTo>
                          <a:pt x="24" y="17"/>
                        </a:moveTo>
                        <a:cubicBezTo>
                          <a:pt x="24" y="17"/>
                          <a:pt x="24" y="18"/>
                          <a:pt x="24" y="18"/>
                        </a:cubicBezTo>
                        <a:cubicBezTo>
                          <a:pt x="23" y="18"/>
                          <a:pt x="23" y="19"/>
                          <a:pt x="23" y="19"/>
                        </a:cubicBezTo>
                        <a:cubicBezTo>
                          <a:pt x="23" y="18"/>
                          <a:pt x="23" y="18"/>
                          <a:pt x="23" y="17"/>
                        </a:cubicBezTo>
                        <a:cubicBezTo>
                          <a:pt x="23" y="17"/>
                          <a:pt x="23" y="17"/>
                          <a:pt x="24" y="16"/>
                        </a:cubicBezTo>
                        <a:cubicBezTo>
                          <a:pt x="24" y="17"/>
                          <a:pt x="25" y="17"/>
                          <a:pt x="24" y="1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29" name="Freeform 3623"/>
                  <p:cNvSpPr>
                    <a:spLocks/>
                  </p:cNvSpPr>
                  <p:nvPr/>
                </p:nvSpPr>
                <p:spPr bwMode="auto">
                  <a:xfrm>
                    <a:off x="2857501" y="5884863"/>
                    <a:ext cx="23813" cy="7938"/>
                  </a:xfrm>
                  <a:custGeom>
                    <a:avLst/>
                    <a:gdLst>
                      <a:gd name="T0" fmla="*/ 1 w 8"/>
                      <a:gd name="T1" fmla="*/ 2 h 3"/>
                      <a:gd name="T2" fmla="*/ 3 w 8"/>
                      <a:gd name="T3" fmla="*/ 2 h 3"/>
                      <a:gd name="T4" fmla="*/ 4 w 8"/>
                      <a:gd name="T5" fmla="*/ 2 h 3"/>
                      <a:gd name="T6" fmla="*/ 5 w 8"/>
                      <a:gd name="T7" fmla="*/ 2 h 3"/>
                      <a:gd name="T8" fmla="*/ 6 w 8"/>
                      <a:gd name="T9" fmla="*/ 1 h 3"/>
                      <a:gd name="T10" fmla="*/ 7 w 8"/>
                      <a:gd name="T11" fmla="*/ 1 h 3"/>
                      <a:gd name="T12" fmla="*/ 8 w 8"/>
                      <a:gd name="T13" fmla="*/ 0 h 3"/>
                      <a:gd name="T14" fmla="*/ 7 w 8"/>
                      <a:gd name="T15" fmla="*/ 0 h 3"/>
                      <a:gd name="T16" fmla="*/ 5 w 8"/>
                      <a:gd name="T17" fmla="*/ 0 h 3"/>
                      <a:gd name="T18" fmla="*/ 4 w 8"/>
                      <a:gd name="T19" fmla="*/ 0 h 3"/>
                      <a:gd name="T20" fmla="*/ 3 w 8"/>
                      <a:gd name="T21" fmla="*/ 1 h 3"/>
                      <a:gd name="T22" fmla="*/ 2 w 8"/>
                      <a:gd name="T23" fmla="*/ 0 h 3"/>
                      <a:gd name="T24" fmla="*/ 2 w 8"/>
                      <a:gd name="T25" fmla="*/ 1 h 3"/>
                      <a:gd name="T26" fmla="*/ 1 w 8"/>
                      <a:gd name="T27" fmla="*/ 1 h 3"/>
                      <a:gd name="T28" fmla="*/ 0 w 8"/>
                      <a:gd name="T29" fmla="*/ 2 h 3"/>
                      <a:gd name="T30" fmla="*/ 1 w 8"/>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1" y="2"/>
                        </a:moveTo>
                        <a:cubicBezTo>
                          <a:pt x="2" y="3"/>
                          <a:pt x="2" y="2"/>
                          <a:pt x="3" y="2"/>
                        </a:cubicBezTo>
                        <a:cubicBezTo>
                          <a:pt x="3" y="2"/>
                          <a:pt x="4" y="2"/>
                          <a:pt x="4" y="2"/>
                        </a:cubicBezTo>
                        <a:cubicBezTo>
                          <a:pt x="4" y="1"/>
                          <a:pt x="5" y="2"/>
                          <a:pt x="5" y="2"/>
                        </a:cubicBezTo>
                        <a:cubicBezTo>
                          <a:pt x="5" y="2"/>
                          <a:pt x="6" y="2"/>
                          <a:pt x="6" y="1"/>
                        </a:cubicBezTo>
                        <a:cubicBezTo>
                          <a:pt x="7" y="1"/>
                          <a:pt x="7" y="1"/>
                          <a:pt x="7" y="1"/>
                        </a:cubicBezTo>
                        <a:cubicBezTo>
                          <a:pt x="8" y="1"/>
                          <a:pt x="8" y="1"/>
                          <a:pt x="8" y="0"/>
                        </a:cubicBezTo>
                        <a:cubicBezTo>
                          <a:pt x="8" y="0"/>
                          <a:pt x="8" y="0"/>
                          <a:pt x="7" y="0"/>
                        </a:cubicBezTo>
                        <a:cubicBezTo>
                          <a:pt x="7" y="0"/>
                          <a:pt x="6" y="0"/>
                          <a:pt x="5" y="0"/>
                        </a:cubicBezTo>
                        <a:cubicBezTo>
                          <a:pt x="5" y="0"/>
                          <a:pt x="4" y="0"/>
                          <a:pt x="4" y="0"/>
                        </a:cubicBezTo>
                        <a:cubicBezTo>
                          <a:pt x="4" y="0"/>
                          <a:pt x="3" y="1"/>
                          <a:pt x="3" y="1"/>
                        </a:cubicBezTo>
                        <a:cubicBezTo>
                          <a:pt x="2" y="1"/>
                          <a:pt x="2" y="0"/>
                          <a:pt x="2" y="0"/>
                        </a:cubicBezTo>
                        <a:cubicBezTo>
                          <a:pt x="2" y="0"/>
                          <a:pt x="2" y="1"/>
                          <a:pt x="2" y="1"/>
                        </a:cubicBezTo>
                        <a:cubicBezTo>
                          <a:pt x="2" y="1"/>
                          <a:pt x="1" y="1"/>
                          <a:pt x="1" y="1"/>
                        </a:cubicBezTo>
                        <a:cubicBezTo>
                          <a:pt x="1" y="1"/>
                          <a:pt x="0" y="2"/>
                          <a:pt x="0" y="2"/>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0" name="Freeform 3624"/>
                  <p:cNvSpPr>
                    <a:spLocks/>
                  </p:cNvSpPr>
                  <p:nvPr/>
                </p:nvSpPr>
                <p:spPr bwMode="auto">
                  <a:xfrm>
                    <a:off x="2921001" y="5434013"/>
                    <a:ext cx="6350" cy="3175"/>
                  </a:xfrm>
                  <a:custGeom>
                    <a:avLst/>
                    <a:gdLst>
                      <a:gd name="T0" fmla="*/ 2 w 2"/>
                      <a:gd name="T1" fmla="*/ 0 h 1"/>
                      <a:gd name="T2" fmla="*/ 0 w 2"/>
                      <a:gd name="T3" fmla="*/ 0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0" y="0"/>
                          <a:pt x="0" y="0"/>
                        </a:cubicBezTo>
                        <a:cubicBezTo>
                          <a:pt x="0" y="1"/>
                          <a:pt x="1"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1" name="Freeform 3625"/>
                  <p:cNvSpPr>
                    <a:spLocks noEditPoints="1"/>
                  </p:cNvSpPr>
                  <p:nvPr/>
                </p:nvSpPr>
                <p:spPr bwMode="auto">
                  <a:xfrm>
                    <a:off x="2657476" y="5000625"/>
                    <a:ext cx="458788" cy="814388"/>
                  </a:xfrm>
                  <a:custGeom>
                    <a:avLst/>
                    <a:gdLst>
                      <a:gd name="T0" fmla="*/ 152 w 160"/>
                      <a:gd name="T1" fmla="*/ 31 h 284"/>
                      <a:gd name="T2" fmla="*/ 145 w 160"/>
                      <a:gd name="T3" fmla="*/ 44 h 284"/>
                      <a:gd name="T4" fmla="*/ 129 w 160"/>
                      <a:gd name="T5" fmla="*/ 47 h 284"/>
                      <a:gd name="T6" fmla="*/ 124 w 160"/>
                      <a:gd name="T7" fmla="*/ 37 h 284"/>
                      <a:gd name="T8" fmla="*/ 125 w 160"/>
                      <a:gd name="T9" fmla="*/ 27 h 284"/>
                      <a:gd name="T10" fmla="*/ 103 w 160"/>
                      <a:gd name="T11" fmla="*/ 17 h 284"/>
                      <a:gd name="T12" fmla="*/ 88 w 160"/>
                      <a:gd name="T13" fmla="*/ 4 h 284"/>
                      <a:gd name="T14" fmla="*/ 72 w 160"/>
                      <a:gd name="T15" fmla="*/ 4 h 284"/>
                      <a:gd name="T16" fmla="*/ 52 w 160"/>
                      <a:gd name="T17" fmla="*/ 8 h 284"/>
                      <a:gd name="T18" fmla="*/ 40 w 160"/>
                      <a:gd name="T19" fmla="*/ 25 h 284"/>
                      <a:gd name="T20" fmla="*/ 38 w 160"/>
                      <a:gd name="T21" fmla="*/ 47 h 284"/>
                      <a:gd name="T22" fmla="*/ 29 w 160"/>
                      <a:gd name="T23" fmla="*/ 69 h 284"/>
                      <a:gd name="T24" fmla="*/ 27 w 160"/>
                      <a:gd name="T25" fmla="*/ 86 h 284"/>
                      <a:gd name="T26" fmla="*/ 29 w 160"/>
                      <a:gd name="T27" fmla="*/ 103 h 284"/>
                      <a:gd name="T28" fmla="*/ 25 w 160"/>
                      <a:gd name="T29" fmla="*/ 119 h 284"/>
                      <a:gd name="T30" fmla="*/ 19 w 160"/>
                      <a:gd name="T31" fmla="*/ 134 h 284"/>
                      <a:gd name="T32" fmla="*/ 16 w 160"/>
                      <a:gd name="T33" fmla="*/ 155 h 284"/>
                      <a:gd name="T34" fmla="*/ 13 w 160"/>
                      <a:gd name="T35" fmla="*/ 175 h 284"/>
                      <a:gd name="T36" fmla="*/ 15 w 160"/>
                      <a:gd name="T37" fmla="*/ 194 h 284"/>
                      <a:gd name="T38" fmla="*/ 17 w 160"/>
                      <a:gd name="T39" fmla="*/ 200 h 284"/>
                      <a:gd name="T40" fmla="*/ 15 w 160"/>
                      <a:gd name="T41" fmla="*/ 213 h 284"/>
                      <a:gd name="T42" fmla="*/ 18 w 160"/>
                      <a:gd name="T43" fmla="*/ 222 h 284"/>
                      <a:gd name="T44" fmla="*/ 13 w 160"/>
                      <a:gd name="T45" fmla="*/ 228 h 284"/>
                      <a:gd name="T46" fmla="*/ 9 w 160"/>
                      <a:gd name="T47" fmla="*/ 242 h 284"/>
                      <a:gd name="T48" fmla="*/ 8 w 160"/>
                      <a:gd name="T49" fmla="*/ 247 h 284"/>
                      <a:gd name="T50" fmla="*/ 7 w 160"/>
                      <a:gd name="T51" fmla="*/ 253 h 284"/>
                      <a:gd name="T52" fmla="*/ 3 w 160"/>
                      <a:gd name="T53" fmla="*/ 255 h 284"/>
                      <a:gd name="T54" fmla="*/ 9 w 160"/>
                      <a:gd name="T55" fmla="*/ 272 h 284"/>
                      <a:gd name="T56" fmla="*/ 42 w 160"/>
                      <a:gd name="T57" fmla="*/ 284 h 284"/>
                      <a:gd name="T58" fmla="*/ 36 w 160"/>
                      <a:gd name="T59" fmla="*/ 269 h 284"/>
                      <a:gd name="T60" fmla="*/ 46 w 160"/>
                      <a:gd name="T61" fmla="*/ 258 h 284"/>
                      <a:gd name="T62" fmla="*/ 51 w 160"/>
                      <a:gd name="T63" fmla="*/ 246 h 284"/>
                      <a:gd name="T64" fmla="*/ 63 w 160"/>
                      <a:gd name="T65" fmla="*/ 237 h 284"/>
                      <a:gd name="T66" fmla="*/ 49 w 160"/>
                      <a:gd name="T67" fmla="*/ 222 h 284"/>
                      <a:gd name="T68" fmla="*/ 57 w 160"/>
                      <a:gd name="T69" fmla="*/ 209 h 284"/>
                      <a:gd name="T70" fmla="*/ 66 w 160"/>
                      <a:gd name="T71" fmla="*/ 202 h 284"/>
                      <a:gd name="T72" fmla="*/ 70 w 160"/>
                      <a:gd name="T73" fmla="*/ 186 h 284"/>
                      <a:gd name="T74" fmla="*/ 79 w 160"/>
                      <a:gd name="T75" fmla="*/ 180 h 284"/>
                      <a:gd name="T76" fmla="*/ 71 w 160"/>
                      <a:gd name="T77" fmla="*/ 180 h 284"/>
                      <a:gd name="T78" fmla="*/ 76 w 160"/>
                      <a:gd name="T79" fmla="*/ 169 h 284"/>
                      <a:gd name="T80" fmla="*/ 91 w 160"/>
                      <a:gd name="T81" fmla="*/ 166 h 284"/>
                      <a:gd name="T82" fmla="*/ 91 w 160"/>
                      <a:gd name="T83" fmla="*/ 154 h 284"/>
                      <a:gd name="T84" fmla="*/ 97 w 160"/>
                      <a:gd name="T85" fmla="*/ 150 h 284"/>
                      <a:gd name="T86" fmla="*/ 128 w 160"/>
                      <a:gd name="T87" fmla="*/ 142 h 284"/>
                      <a:gd name="T88" fmla="*/ 132 w 160"/>
                      <a:gd name="T89" fmla="*/ 125 h 284"/>
                      <a:gd name="T90" fmla="*/ 121 w 160"/>
                      <a:gd name="T91" fmla="*/ 103 h 284"/>
                      <a:gd name="T92" fmla="*/ 124 w 160"/>
                      <a:gd name="T93" fmla="*/ 81 h 284"/>
                      <a:gd name="T94" fmla="*/ 136 w 160"/>
                      <a:gd name="T95" fmla="*/ 62 h 284"/>
                      <a:gd name="T96" fmla="*/ 148 w 160"/>
                      <a:gd name="T97" fmla="*/ 51 h 284"/>
                      <a:gd name="T98" fmla="*/ 155 w 160"/>
                      <a:gd name="T99" fmla="*/ 45 h 284"/>
                      <a:gd name="T100" fmla="*/ 17 w 160"/>
                      <a:gd name="T101" fmla="*/ 169 h 284"/>
                      <a:gd name="T102" fmla="*/ 19 w 160"/>
                      <a:gd name="T103" fmla="*/ 170 h 284"/>
                      <a:gd name="T104" fmla="*/ 5 w 160"/>
                      <a:gd name="T105" fmla="*/ 264 h 284"/>
                      <a:gd name="T106" fmla="*/ 4 w 160"/>
                      <a:gd name="T107" fmla="*/ 262 h 284"/>
                      <a:gd name="T108" fmla="*/ 2 w 160"/>
                      <a:gd name="T109" fmla="*/ 260 h 284"/>
                      <a:gd name="T110" fmla="*/ 6 w 160"/>
                      <a:gd name="T111" fmla="*/ 260 h 284"/>
                      <a:gd name="T112" fmla="*/ 16 w 160"/>
                      <a:gd name="T113" fmla="*/ 241 h 284"/>
                      <a:gd name="T114" fmla="*/ 18 w 160"/>
                      <a:gd name="T115" fmla="*/ 246 h 284"/>
                      <a:gd name="T116" fmla="*/ 35 w 160"/>
                      <a:gd name="T117" fmla="*/ 213 h 284"/>
                      <a:gd name="T118" fmla="*/ 35 w 160"/>
                      <a:gd name="T119" fmla="*/ 155 h 284"/>
                      <a:gd name="T120" fmla="*/ 40 w 160"/>
                      <a:gd name="T121" fmla="*/ 147 h 284"/>
                      <a:gd name="T122" fmla="*/ 48 w 160"/>
                      <a:gd name="T123" fmla="*/ 21 h 284"/>
                      <a:gd name="T124" fmla="*/ 88 w 160"/>
                      <a:gd name="T125" fmla="*/ 77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0" h="284">
                        <a:moveTo>
                          <a:pt x="159" y="35"/>
                        </a:moveTo>
                        <a:cubicBezTo>
                          <a:pt x="159" y="34"/>
                          <a:pt x="158" y="35"/>
                          <a:pt x="159" y="33"/>
                        </a:cubicBezTo>
                        <a:cubicBezTo>
                          <a:pt x="159" y="32"/>
                          <a:pt x="158" y="33"/>
                          <a:pt x="158" y="32"/>
                        </a:cubicBezTo>
                        <a:cubicBezTo>
                          <a:pt x="158" y="32"/>
                          <a:pt x="158" y="31"/>
                          <a:pt x="158" y="31"/>
                        </a:cubicBezTo>
                        <a:cubicBezTo>
                          <a:pt x="157" y="32"/>
                          <a:pt x="158" y="30"/>
                          <a:pt x="157" y="31"/>
                        </a:cubicBezTo>
                        <a:cubicBezTo>
                          <a:pt x="156" y="31"/>
                          <a:pt x="156" y="31"/>
                          <a:pt x="156" y="31"/>
                        </a:cubicBezTo>
                        <a:cubicBezTo>
                          <a:pt x="156" y="30"/>
                          <a:pt x="157" y="30"/>
                          <a:pt x="156" y="30"/>
                        </a:cubicBezTo>
                        <a:cubicBezTo>
                          <a:pt x="156" y="30"/>
                          <a:pt x="156" y="30"/>
                          <a:pt x="156" y="31"/>
                        </a:cubicBezTo>
                        <a:cubicBezTo>
                          <a:pt x="155" y="32"/>
                          <a:pt x="155" y="30"/>
                          <a:pt x="155" y="31"/>
                        </a:cubicBezTo>
                        <a:cubicBezTo>
                          <a:pt x="154" y="31"/>
                          <a:pt x="154" y="31"/>
                          <a:pt x="154" y="31"/>
                        </a:cubicBezTo>
                        <a:cubicBezTo>
                          <a:pt x="154" y="32"/>
                          <a:pt x="153" y="31"/>
                          <a:pt x="153" y="31"/>
                        </a:cubicBezTo>
                        <a:cubicBezTo>
                          <a:pt x="152" y="31"/>
                          <a:pt x="152" y="31"/>
                          <a:pt x="152" y="31"/>
                        </a:cubicBezTo>
                        <a:cubicBezTo>
                          <a:pt x="153" y="32"/>
                          <a:pt x="152" y="32"/>
                          <a:pt x="152" y="32"/>
                        </a:cubicBezTo>
                        <a:cubicBezTo>
                          <a:pt x="152" y="32"/>
                          <a:pt x="151" y="31"/>
                          <a:pt x="151" y="31"/>
                        </a:cubicBezTo>
                        <a:cubicBezTo>
                          <a:pt x="151" y="31"/>
                          <a:pt x="151" y="31"/>
                          <a:pt x="151" y="31"/>
                        </a:cubicBezTo>
                        <a:cubicBezTo>
                          <a:pt x="152" y="33"/>
                          <a:pt x="150" y="32"/>
                          <a:pt x="151" y="33"/>
                        </a:cubicBezTo>
                        <a:cubicBezTo>
                          <a:pt x="152" y="34"/>
                          <a:pt x="151" y="34"/>
                          <a:pt x="151" y="35"/>
                        </a:cubicBezTo>
                        <a:cubicBezTo>
                          <a:pt x="152" y="35"/>
                          <a:pt x="151" y="34"/>
                          <a:pt x="151" y="36"/>
                        </a:cubicBezTo>
                        <a:cubicBezTo>
                          <a:pt x="151" y="37"/>
                          <a:pt x="151" y="37"/>
                          <a:pt x="151" y="38"/>
                        </a:cubicBezTo>
                        <a:cubicBezTo>
                          <a:pt x="151" y="39"/>
                          <a:pt x="150" y="39"/>
                          <a:pt x="150" y="40"/>
                        </a:cubicBezTo>
                        <a:cubicBezTo>
                          <a:pt x="150" y="41"/>
                          <a:pt x="150" y="41"/>
                          <a:pt x="149" y="41"/>
                        </a:cubicBezTo>
                        <a:cubicBezTo>
                          <a:pt x="148" y="42"/>
                          <a:pt x="150" y="42"/>
                          <a:pt x="148" y="42"/>
                        </a:cubicBezTo>
                        <a:cubicBezTo>
                          <a:pt x="147" y="43"/>
                          <a:pt x="148" y="43"/>
                          <a:pt x="147" y="44"/>
                        </a:cubicBezTo>
                        <a:cubicBezTo>
                          <a:pt x="146" y="44"/>
                          <a:pt x="146" y="43"/>
                          <a:pt x="145" y="44"/>
                        </a:cubicBezTo>
                        <a:cubicBezTo>
                          <a:pt x="145" y="44"/>
                          <a:pt x="145" y="43"/>
                          <a:pt x="145" y="44"/>
                        </a:cubicBezTo>
                        <a:cubicBezTo>
                          <a:pt x="145" y="45"/>
                          <a:pt x="144" y="44"/>
                          <a:pt x="144" y="45"/>
                        </a:cubicBezTo>
                        <a:cubicBezTo>
                          <a:pt x="144" y="45"/>
                          <a:pt x="143" y="45"/>
                          <a:pt x="144" y="46"/>
                        </a:cubicBezTo>
                        <a:cubicBezTo>
                          <a:pt x="144" y="46"/>
                          <a:pt x="144" y="46"/>
                          <a:pt x="144" y="47"/>
                        </a:cubicBezTo>
                        <a:cubicBezTo>
                          <a:pt x="144" y="47"/>
                          <a:pt x="143" y="47"/>
                          <a:pt x="143" y="48"/>
                        </a:cubicBezTo>
                        <a:cubicBezTo>
                          <a:pt x="142" y="48"/>
                          <a:pt x="141" y="47"/>
                          <a:pt x="141" y="47"/>
                        </a:cubicBezTo>
                        <a:cubicBezTo>
                          <a:pt x="140" y="47"/>
                          <a:pt x="141" y="46"/>
                          <a:pt x="140" y="46"/>
                        </a:cubicBezTo>
                        <a:cubicBezTo>
                          <a:pt x="139" y="46"/>
                          <a:pt x="139" y="47"/>
                          <a:pt x="138" y="47"/>
                        </a:cubicBezTo>
                        <a:cubicBezTo>
                          <a:pt x="138" y="47"/>
                          <a:pt x="139" y="48"/>
                          <a:pt x="138" y="49"/>
                        </a:cubicBezTo>
                        <a:cubicBezTo>
                          <a:pt x="137" y="50"/>
                          <a:pt x="137" y="47"/>
                          <a:pt x="135" y="48"/>
                        </a:cubicBezTo>
                        <a:cubicBezTo>
                          <a:pt x="134" y="49"/>
                          <a:pt x="134" y="47"/>
                          <a:pt x="132" y="48"/>
                        </a:cubicBezTo>
                        <a:cubicBezTo>
                          <a:pt x="131" y="49"/>
                          <a:pt x="131" y="48"/>
                          <a:pt x="129" y="47"/>
                        </a:cubicBezTo>
                        <a:cubicBezTo>
                          <a:pt x="127" y="47"/>
                          <a:pt x="127" y="46"/>
                          <a:pt x="126" y="46"/>
                        </a:cubicBezTo>
                        <a:cubicBezTo>
                          <a:pt x="125" y="46"/>
                          <a:pt x="122" y="46"/>
                          <a:pt x="121" y="46"/>
                        </a:cubicBezTo>
                        <a:cubicBezTo>
                          <a:pt x="120" y="46"/>
                          <a:pt x="120" y="47"/>
                          <a:pt x="120" y="46"/>
                        </a:cubicBezTo>
                        <a:cubicBezTo>
                          <a:pt x="120" y="46"/>
                          <a:pt x="119" y="46"/>
                          <a:pt x="119" y="45"/>
                        </a:cubicBezTo>
                        <a:cubicBezTo>
                          <a:pt x="119" y="45"/>
                          <a:pt x="120" y="45"/>
                          <a:pt x="120" y="45"/>
                        </a:cubicBezTo>
                        <a:cubicBezTo>
                          <a:pt x="120" y="44"/>
                          <a:pt x="121" y="45"/>
                          <a:pt x="121" y="44"/>
                        </a:cubicBezTo>
                        <a:cubicBezTo>
                          <a:pt x="121" y="43"/>
                          <a:pt x="122" y="43"/>
                          <a:pt x="122" y="43"/>
                        </a:cubicBezTo>
                        <a:cubicBezTo>
                          <a:pt x="121" y="42"/>
                          <a:pt x="123" y="42"/>
                          <a:pt x="122" y="41"/>
                        </a:cubicBezTo>
                        <a:cubicBezTo>
                          <a:pt x="122" y="40"/>
                          <a:pt x="123" y="41"/>
                          <a:pt x="123" y="40"/>
                        </a:cubicBezTo>
                        <a:cubicBezTo>
                          <a:pt x="123" y="40"/>
                          <a:pt x="122" y="41"/>
                          <a:pt x="123" y="40"/>
                        </a:cubicBezTo>
                        <a:cubicBezTo>
                          <a:pt x="123" y="39"/>
                          <a:pt x="122" y="40"/>
                          <a:pt x="123" y="38"/>
                        </a:cubicBezTo>
                        <a:cubicBezTo>
                          <a:pt x="123" y="37"/>
                          <a:pt x="124" y="38"/>
                          <a:pt x="124" y="37"/>
                        </a:cubicBezTo>
                        <a:cubicBezTo>
                          <a:pt x="124" y="37"/>
                          <a:pt x="123" y="37"/>
                          <a:pt x="123" y="37"/>
                        </a:cubicBezTo>
                        <a:cubicBezTo>
                          <a:pt x="123" y="37"/>
                          <a:pt x="124" y="36"/>
                          <a:pt x="125" y="36"/>
                        </a:cubicBezTo>
                        <a:cubicBezTo>
                          <a:pt x="126" y="35"/>
                          <a:pt x="125" y="35"/>
                          <a:pt x="125" y="35"/>
                        </a:cubicBezTo>
                        <a:cubicBezTo>
                          <a:pt x="126" y="35"/>
                          <a:pt x="125" y="34"/>
                          <a:pt x="125" y="34"/>
                        </a:cubicBezTo>
                        <a:cubicBezTo>
                          <a:pt x="126" y="34"/>
                          <a:pt x="125" y="34"/>
                          <a:pt x="126" y="33"/>
                        </a:cubicBezTo>
                        <a:cubicBezTo>
                          <a:pt x="126" y="33"/>
                          <a:pt x="126" y="32"/>
                          <a:pt x="126" y="32"/>
                        </a:cubicBezTo>
                        <a:cubicBezTo>
                          <a:pt x="127" y="32"/>
                          <a:pt x="126" y="32"/>
                          <a:pt x="127" y="32"/>
                        </a:cubicBezTo>
                        <a:cubicBezTo>
                          <a:pt x="127" y="32"/>
                          <a:pt x="128" y="32"/>
                          <a:pt x="128" y="31"/>
                        </a:cubicBezTo>
                        <a:cubicBezTo>
                          <a:pt x="127" y="31"/>
                          <a:pt x="128" y="31"/>
                          <a:pt x="128" y="30"/>
                        </a:cubicBezTo>
                        <a:cubicBezTo>
                          <a:pt x="127" y="30"/>
                          <a:pt x="128" y="30"/>
                          <a:pt x="127" y="29"/>
                        </a:cubicBezTo>
                        <a:cubicBezTo>
                          <a:pt x="126" y="29"/>
                          <a:pt x="127" y="29"/>
                          <a:pt x="126" y="28"/>
                        </a:cubicBezTo>
                        <a:cubicBezTo>
                          <a:pt x="125" y="28"/>
                          <a:pt x="126" y="27"/>
                          <a:pt x="125" y="27"/>
                        </a:cubicBezTo>
                        <a:cubicBezTo>
                          <a:pt x="124" y="28"/>
                          <a:pt x="124" y="27"/>
                          <a:pt x="123" y="27"/>
                        </a:cubicBezTo>
                        <a:cubicBezTo>
                          <a:pt x="123" y="26"/>
                          <a:pt x="122" y="26"/>
                          <a:pt x="122" y="26"/>
                        </a:cubicBezTo>
                        <a:cubicBezTo>
                          <a:pt x="122" y="27"/>
                          <a:pt x="121" y="27"/>
                          <a:pt x="121" y="26"/>
                        </a:cubicBezTo>
                        <a:cubicBezTo>
                          <a:pt x="121" y="25"/>
                          <a:pt x="120" y="25"/>
                          <a:pt x="119" y="25"/>
                        </a:cubicBezTo>
                        <a:cubicBezTo>
                          <a:pt x="119" y="25"/>
                          <a:pt x="119" y="25"/>
                          <a:pt x="118" y="25"/>
                        </a:cubicBezTo>
                        <a:cubicBezTo>
                          <a:pt x="117" y="25"/>
                          <a:pt x="118" y="24"/>
                          <a:pt x="115" y="23"/>
                        </a:cubicBezTo>
                        <a:cubicBezTo>
                          <a:pt x="113" y="22"/>
                          <a:pt x="113" y="21"/>
                          <a:pt x="112" y="20"/>
                        </a:cubicBezTo>
                        <a:cubicBezTo>
                          <a:pt x="111" y="20"/>
                          <a:pt x="111" y="20"/>
                          <a:pt x="110" y="19"/>
                        </a:cubicBezTo>
                        <a:cubicBezTo>
                          <a:pt x="109" y="19"/>
                          <a:pt x="109" y="19"/>
                          <a:pt x="109" y="19"/>
                        </a:cubicBezTo>
                        <a:cubicBezTo>
                          <a:pt x="108" y="18"/>
                          <a:pt x="108" y="18"/>
                          <a:pt x="107" y="18"/>
                        </a:cubicBezTo>
                        <a:cubicBezTo>
                          <a:pt x="106" y="19"/>
                          <a:pt x="106" y="18"/>
                          <a:pt x="105" y="18"/>
                        </a:cubicBezTo>
                        <a:cubicBezTo>
                          <a:pt x="104" y="18"/>
                          <a:pt x="104" y="18"/>
                          <a:pt x="103" y="17"/>
                        </a:cubicBezTo>
                        <a:cubicBezTo>
                          <a:pt x="103" y="17"/>
                          <a:pt x="102" y="18"/>
                          <a:pt x="101" y="17"/>
                        </a:cubicBezTo>
                        <a:cubicBezTo>
                          <a:pt x="101" y="16"/>
                          <a:pt x="100" y="17"/>
                          <a:pt x="100" y="16"/>
                        </a:cubicBezTo>
                        <a:cubicBezTo>
                          <a:pt x="100" y="15"/>
                          <a:pt x="99" y="16"/>
                          <a:pt x="99" y="15"/>
                        </a:cubicBezTo>
                        <a:cubicBezTo>
                          <a:pt x="99" y="14"/>
                          <a:pt x="99" y="14"/>
                          <a:pt x="98" y="14"/>
                        </a:cubicBezTo>
                        <a:cubicBezTo>
                          <a:pt x="98" y="14"/>
                          <a:pt x="98" y="14"/>
                          <a:pt x="97" y="13"/>
                        </a:cubicBezTo>
                        <a:cubicBezTo>
                          <a:pt x="96" y="13"/>
                          <a:pt x="96" y="12"/>
                          <a:pt x="95" y="12"/>
                        </a:cubicBezTo>
                        <a:cubicBezTo>
                          <a:pt x="94" y="12"/>
                          <a:pt x="95" y="11"/>
                          <a:pt x="93" y="11"/>
                        </a:cubicBezTo>
                        <a:cubicBezTo>
                          <a:pt x="91" y="9"/>
                          <a:pt x="93" y="10"/>
                          <a:pt x="92" y="8"/>
                        </a:cubicBezTo>
                        <a:cubicBezTo>
                          <a:pt x="90" y="7"/>
                          <a:pt x="91" y="7"/>
                          <a:pt x="91" y="7"/>
                        </a:cubicBezTo>
                        <a:cubicBezTo>
                          <a:pt x="90" y="6"/>
                          <a:pt x="91" y="6"/>
                          <a:pt x="90" y="6"/>
                        </a:cubicBezTo>
                        <a:cubicBezTo>
                          <a:pt x="90" y="5"/>
                          <a:pt x="90" y="6"/>
                          <a:pt x="89" y="5"/>
                        </a:cubicBezTo>
                        <a:cubicBezTo>
                          <a:pt x="89" y="4"/>
                          <a:pt x="88" y="5"/>
                          <a:pt x="88" y="4"/>
                        </a:cubicBezTo>
                        <a:cubicBezTo>
                          <a:pt x="88" y="4"/>
                          <a:pt x="88" y="4"/>
                          <a:pt x="88" y="4"/>
                        </a:cubicBezTo>
                        <a:cubicBezTo>
                          <a:pt x="87" y="4"/>
                          <a:pt x="88" y="4"/>
                          <a:pt x="87" y="3"/>
                        </a:cubicBezTo>
                        <a:cubicBezTo>
                          <a:pt x="87" y="3"/>
                          <a:pt x="87" y="3"/>
                          <a:pt x="87" y="2"/>
                        </a:cubicBezTo>
                        <a:cubicBezTo>
                          <a:pt x="87" y="2"/>
                          <a:pt x="87" y="2"/>
                          <a:pt x="86" y="2"/>
                        </a:cubicBezTo>
                        <a:cubicBezTo>
                          <a:pt x="86" y="2"/>
                          <a:pt x="78" y="2"/>
                          <a:pt x="78" y="2"/>
                        </a:cubicBezTo>
                        <a:cubicBezTo>
                          <a:pt x="77" y="2"/>
                          <a:pt x="77" y="2"/>
                          <a:pt x="77" y="3"/>
                        </a:cubicBezTo>
                        <a:cubicBezTo>
                          <a:pt x="77" y="4"/>
                          <a:pt x="76" y="4"/>
                          <a:pt x="76" y="6"/>
                        </a:cubicBezTo>
                        <a:cubicBezTo>
                          <a:pt x="76" y="6"/>
                          <a:pt x="75" y="6"/>
                          <a:pt x="75" y="7"/>
                        </a:cubicBezTo>
                        <a:cubicBezTo>
                          <a:pt x="75" y="8"/>
                          <a:pt x="75" y="9"/>
                          <a:pt x="74" y="9"/>
                        </a:cubicBezTo>
                        <a:cubicBezTo>
                          <a:pt x="74" y="9"/>
                          <a:pt x="75" y="9"/>
                          <a:pt x="74" y="8"/>
                        </a:cubicBezTo>
                        <a:cubicBezTo>
                          <a:pt x="73" y="6"/>
                          <a:pt x="74" y="7"/>
                          <a:pt x="73" y="6"/>
                        </a:cubicBezTo>
                        <a:cubicBezTo>
                          <a:pt x="71" y="4"/>
                          <a:pt x="73" y="5"/>
                          <a:pt x="72" y="4"/>
                        </a:cubicBezTo>
                        <a:cubicBezTo>
                          <a:pt x="71" y="3"/>
                          <a:pt x="72" y="4"/>
                          <a:pt x="70" y="3"/>
                        </a:cubicBezTo>
                        <a:cubicBezTo>
                          <a:pt x="70" y="3"/>
                          <a:pt x="70" y="3"/>
                          <a:pt x="69" y="3"/>
                        </a:cubicBezTo>
                        <a:cubicBezTo>
                          <a:pt x="68" y="2"/>
                          <a:pt x="67" y="3"/>
                          <a:pt x="66" y="3"/>
                        </a:cubicBezTo>
                        <a:cubicBezTo>
                          <a:pt x="66" y="3"/>
                          <a:pt x="65" y="3"/>
                          <a:pt x="63" y="3"/>
                        </a:cubicBezTo>
                        <a:cubicBezTo>
                          <a:pt x="62" y="3"/>
                          <a:pt x="62" y="1"/>
                          <a:pt x="61" y="1"/>
                        </a:cubicBezTo>
                        <a:cubicBezTo>
                          <a:pt x="60" y="1"/>
                          <a:pt x="61" y="1"/>
                          <a:pt x="60" y="0"/>
                        </a:cubicBezTo>
                        <a:cubicBezTo>
                          <a:pt x="59" y="0"/>
                          <a:pt x="59" y="0"/>
                          <a:pt x="59" y="1"/>
                        </a:cubicBezTo>
                        <a:cubicBezTo>
                          <a:pt x="59" y="1"/>
                          <a:pt x="59" y="1"/>
                          <a:pt x="59" y="2"/>
                        </a:cubicBezTo>
                        <a:cubicBezTo>
                          <a:pt x="59" y="3"/>
                          <a:pt x="57" y="3"/>
                          <a:pt x="56" y="4"/>
                        </a:cubicBezTo>
                        <a:cubicBezTo>
                          <a:pt x="55" y="4"/>
                          <a:pt x="55" y="4"/>
                          <a:pt x="55" y="5"/>
                        </a:cubicBezTo>
                        <a:cubicBezTo>
                          <a:pt x="55" y="7"/>
                          <a:pt x="53" y="5"/>
                          <a:pt x="53" y="7"/>
                        </a:cubicBezTo>
                        <a:cubicBezTo>
                          <a:pt x="53" y="8"/>
                          <a:pt x="52" y="8"/>
                          <a:pt x="52" y="8"/>
                        </a:cubicBezTo>
                        <a:cubicBezTo>
                          <a:pt x="52" y="9"/>
                          <a:pt x="52" y="9"/>
                          <a:pt x="52" y="9"/>
                        </a:cubicBezTo>
                        <a:cubicBezTo>
                          <a:pt x="52" y="9"/>
                          <a:pt x="52" y="9"/>
                          <a:pt x="52" y="9"/>
                        </a:cubicBezTo>
                        <a:cubicBezTo>
                          <a:pt x="52" y="9"/>
                          <a:pt x="52" y="10"/>
                          <a:pt x="52" y="10"/>
                        </a:cubicBezTo>
                        <a:cubicBezTo>
                          <a:pt x="52" y="10"/>
                          <a:pt x="51" y="13"/>
                          <a:pt x="50" y="16"/>
                        </a:cubicBezTo>
                        <a:cubicBezTo>
                          <a:pt x="50" y="17"/>
                          <a:pt x="50" y="17"/>
                          <a:pt x="50" y="17"/>
                        </a:cubicBezTo>
                        <a:cubicBezTo>
                          <a:pt x="50" y="18"/>
                          <a:pt x="49" y="18"/>
                          <a:pt x="48" y="18"/>
                        </a:cubicBezTo>
                        <a:cubicBezTo>
                          <a:pt x="45" y="20"/>
                          <a:pt x="46" y="20"/>
                          <a:pt x="45" y="20"/>
                        </a:cubicBezTo>
                        <a:cubicBezTo>
                          <a:pt x="44" y="21"/>
                          <a:pt x="44" y="20"/>
                          <a:pt x="43" y="20"/>
                        </a:cubicBezTo>
                        <a:cubicBezTo>
                          <a:pt x="42" y="21"/>
                          <a:pt x="43" y="22"/>
                          <a:pt x="42" y="22"/>
                        </a:cubicBezTo>
                        <a:cubicBezTo>
                          <a:pt x="41" y="21"/>
                          <a:pt x="41" y="23"/>
                          <a:pt x="41" y="23"/>
                        </a:cubicBezTo>
                        <a:cubicBezTo>
                          <a:pt x="40" y="23"/>
                          <a:pt x="40" y="23"/>
                          <a:pt x="40" y="23"/>
                        </a:cubicBezTo>
                        <a:cubicBezTo>
                          <a:pt x="41" y="24"/>
                          <a:pt x="40" y="24"/>
                          <a:pt x="40" y="25"/>
                        </a:cubicBezTo>
                        <a:cubicBezTo>
                          <a:pt x="40" y="26"/>
                          <a:pt x="41" y="25"/>
                          <a:pt x="41" y="26"/>
                        </a:cubicBezTo>
                        <a:cubicBezTo>
                          <a:pt x="42" y="27"/>
                          <a:pt x="42" y="28"/>
                          <a:pt x="41" y="28"/>
                        </a:cubicBezTo>
                        <a:cubicBezTo>
                          <a:pt x="41" y="28"/>
                          <a:pt x="40" y="28"/>
                          <a:pt x="40" y="29"/>
                        </a:cubicBezTo>
                        <a:cubicBezTo>
                          <a:pt x="39" y="32"/>
                          <a:pt x="41" y="31"/>
                          <a:pt x="40" y="32"/>
                        </a:cubicBezTo>
                        <a:cubicBezTo>
                          <a:pt x="40" y="32"/>
                          <a:pt x="41" y="32"/>
                          <a:pt x="41" y="33"/>
                        </a:cubicBezTo>
                        <a:cubicBezTo>
                          <a:pt x="41" y="34"/>
                          <a:pt x="41" y="35"/>
                          <a:pt x="41" y="36"/>
                        </a:cubicBezTo>
                        <a:cubicBezTo>
                          <a:pt x="42" y="36"/>
                          <a:pt x="41" y="37"/>
                          <a:pt x="41" y="37"/>
                        </a:cubicBezTo>
                        <a:cubicBezTo>
                          <a:pt x="40" y="38"/>
                          <a:pt x="40" y="38"/>
                          <a:pt x="40" y="39"/>
                        </a:cubicBezTo>
                        <a:cubicBezTo>
                          <a:pt x="40" y="41"/>
                          <a:pt x="43" y="42"/>
                          <a:pt x="43" y="43"/>
                        </a:cubicBezTo>
                        <a:cubicBezTo>
                          <a:pt x="42" y="45"/>
                          <a:pt x="41" y="43"/>
                          <a:pt x="41" y="45"/>
                        </a:cubicBezTo>
                        <a:cubicBezTo>
                          <a:pt x="40" y="46"/>
                          <a:pt x="40" y="43"/>
                          <a:pt x="39" y="45"/>
                        </a:cubicBezTo>
                        <a:cubicBezTo>
                          <a:pt x="38" y="46"/>
                          <a:pt x="39" y="46"/>
                          <a:pt x="38" y="47"/>
                        </a:cubicBezTo>
                        <a:cubicBezTo>
                          <a:pt x="37" y="48"/>
                          <a:pt x="36" y="47"/>
                          <a:pt x="36" y="48"/>
                        </a:cubicBezTo>
                        <a:cubicBezTo>
                          <a:pt x="36" y="49"/>
                          <a:pt x="36" y="49"/>
                          <a:pt x="36" y="50"/>
                        </a:cubicBezTo>
                        <a:cubicBezTo>
                          <a:pt x="36" y="51"/>
                          <a:pt x="35" y="51"/>
                          <a:pt x="36" y="52"/>
                        </a:cubicBezTo>
                        <a:cubicBezTo>
                          <a:pt x="37" y="52"/>
                          <a:pt x="35" y="52"/>
                          <a:pt x="35" y="52"/>
                        </a:cubicBezTo>
                        <a:cubicBezTo>
                          <a:pt x="34" y="55"/>
                          <a:pt x="34" y="53"/>
                          <a:pt x="33" y="54"/>
                        </a:cubicBezTo>
                        <a:cubicBezTo>
                          <a:pt x="33" y="55"/>
                          <a:pt x="32" y="55"/>
                          <a:pt x="32" y="56"/>
                        </a:cubicBezTo>
                        <a:cubicBezTo>
                          <a:pt x="32" y="57"/>
                          <a:pt x="31" y="57"/>
                          <a:pt x="31" y="58"/>
                        </a:cubicBezTo>
                        <a:cubicBezTo>
                          <a:pt x="32" y="60"/>
                          <a:pt x="30" y="59"/>
                          <a:pt x="31" y="61"/>
                        </a:cubicBezTo>
                        <a:cubicBezTo>
                          <a:pt x="31" y="62"/>
                          <a:pt x="30" y="61"/>
                          <a:pt x="29" y="62"/>
                        </a:cubicBezTo>
                        <a:cubicBezTo>
                          <a:pt x="29" y="64"/>
                          <a:pt x="28" y="63"/>
                          <a:pt x="28" y="64"/>
                        </a:cubicBezTo>
                        <a:cubicBezTo>
                          <a:pt x="30" y="66"/>
                          <a:pt x="29" y="66"/>
                          <a:pt x="29" y="67"/>
                        </a:cubicBezTo>
                        <a:cubicBezTo>
                          <a:pt x="30" y="68"/>
                          <a:pt x="30" y="69"/>
                          <a:pt x="29" y="69"/>
                        </a:cubicBezTo>
                        <a:cubicBezTo>
                          <a:pt x="28" y="70"/>
                          <a:pt x="30" y="70"/>
                          <a:pt x="30" y="70"/>
                        </a:cubicBezTo>
                        <a:cubicBezTo>
                          <a:pt x="30" y="71"/>
                          <a:pt x="29" y="71"/>
                          <a:pt x="29" y="72"/>
                        </a:cubicBezTo>
                        <a:cubicBezTo>
                          <a:pt x="29" y="74"/>
                          <a:pt x="28" y="72"/>
                          <a:pt x="27" y="72"/>
                        </a:cubicBezTo>
                        <a:cubicBezTo>
                          <a:pt x="28" y="74"/>
                          <a:pt x="27" y="73"/>
                          <a:pt x="27" y="74"/>
                        </a:cubicBezTo>
                        <a:cubicBezTo>
                          <a:pt x="27" y="75"/>
                          <a:pt x="26" y="75"/>
                          <a:pt x="26" y="75"/>
                        </a:cubicBezTo>
                        <a:cubicBezTo>
                          <a:pt x="27" y="76"/>
                          <a:pt x="25" y="76"/>
                          <a:pt x="26" y="77"/>
                        </a:cubicBezTo>
                        <a:cubicBezTo>
                          <a:pt x="27" y="78"/>
                          <a:pt x="26" y="78"/>
                          <a:pt x="26" y="79"/>
                        </a:cubicBezTo>
                        <a:cubicBezTo>
                          <a:pt x="25" y="79"/>
                          <a:pt x="25" y="80"/>
                          <a:pt x="25" y="79"/>
                        </a:cubicBezTo>
                        <a:cubicBezTo>
                          <a:pt x="25" y="79"/>
                          <a:pt x="25" y="78"/>
                          <a:pt x="24" y="79"/>
                        </a:cubicBezTo>
                        <a:cubicBezTo>
                          <a:pt x="24" y="80"/>
                          <a:pt x="24" y="80"/>
                          <a:pt x="24" y="82"/>
                        </a:cubicBezTo>
                        <a:cubicBezTo>
                          <a:pt x="24" y="84"/>
                          <a:pt x="25" y="83"/>
                          <a:pt x="25" y="85"/>
                        </a:cubicBezTo>
                        <a:cubicBezTo>
                          <a:pt x="24" y="87"/>
                          <a:pt x="27" y="85"/>
                          <a:pt x="27" y="86"/>
                        </a:cubicBezTo>
                        <a:cubicBezTo>
                          <a:pt x="26" y="88"/>
                          <a:pt x="26" y="87"/>
                          <a:pt x="25" y="87"/>
                        </a:cubicBezTo>
                        <a:cubicBezTo>
                          <a:pt x="25" y="87"/>
                          <a:pt x="26" y="88"/>
                          <a:pt x="26" y="88"/>
                        </a:cubicBezTo>
                        <a:cubicBezTo>
                          <a:pt x="25" y="89"/>
                          <a:pt x="27" y="89"/>
                          <a:pt x="27" y="90"/>
                        </a:cubicBezTo>
                        <a:cubicBezTo>
                          <a:pt x="27" y="91"/>
                          <a:pt x="27" y="90"/>
                          <a:pt x="27" y="91"/>
                        </a:cubicBezTo>
                        <a:cubicBezTo>
                          <a:pt x="28" y="92"/>
                          <a:pt x="27" y="91"/>
                          <a:pt x="27" y="93"/>
                        </a:cubicBezTo>
                        <a:cubicBezTo>
                          <a:pt x="27" y="94"/>
                          <a:pt x="29" y="94"/>
                          <a:pt x="29" y="95"/>
                        </a:cubicBezTo>
                        <a:cubicBezTo>
                          <a:pt x="29" y="96"/>
                          <a:pt x="27" y="95"/>
                          <a:pt x="28" y="96"/>
                        </a:cubicBezTo>
                        <a:cubicBezTo>
                          <a:pt x="28" y="97"/>
                          <a:pt x="27" y="96"/>
                          <a:pt x="28" y="98"/>
                        </a:cubicBezTo>
                        <a:cubicBezTo>
                          <a:pt x="29" y="99"/>
                          <a:pt x="29" y="97"/>
                          <a:pt x="30" y="98"/>
                        </a:cubicBezTo>
                        <a:cubicBezTo>
                          <a:pt x="30" y="99"/>
                          <a:pt x="30" y="99"/>
                          <a:pt x="30" y="99"/>
                        </a:cubicBezTo>
                        <a:cubicBezTo>
                          <a:pt x="30" y="100"/>
                          <a:pt x="29" y="101"/>
                          <a:pt x="30" y="102"/>
                        </a:cubicBezTo>
                        <a:cubicBezTo>
                          <a:pt x="30" y="102"/>
                          <a:pt x="29" y="102"/>
                          <a:pt x="29" y="103"/>
                        </a:cubicBezTo>
                        <a:cubicBezTo>
                          <a:pt x="30" y="103"/>
                          <a:pt x="29" y="104"/>
                          <a:pt x="30" y="104"/>
                        </a:cubicBezTo>
                        <a:cubicBezTo>
                          <a:pt x="30" y="104"/>
                          <a:pt x="29" y="105"/>
                          <a:pt x="30" y="106"/>
                        </a:cubicBezTo>
                        <a:cubicBezTo>
                          <a:pt x="30" y="107"/>
                          <a:pt x="30" y="107"/>
                          <a:pt x="29" y="107"/>
                        </a:cubicBezTo>
                        <a:cubicBezTo>
                          <a:pt x="28" y="107"/>
                          <a:pt x="29" y="108"/>
                          <a:pt x="28" y="108"/>
                        </a:cubicBezTo>
                        <a:cubicBezTo>
                          <a:pt x="27" y="108"/>
                          <a:pt x="28" y="109"/>
                          <a:pt x="27" y="109"/>
                        </a:cubicBezTo>
                        <a:cubicBezTo>
                          <a:pt x="27" y="109"/>
                          <a:pt x="27" y="110"/>
                          <a:pt x="27" y="110"/>
                        </a:cubicBezTo>
                        <a:cubicBezTo>
                          <a:pt x="27" y="110"/>
                          <a:pt x="26" y="110"/>
                          <a:pt x="26" y="110"/>
                        </a:cubicBezTo>
                        <a:cubicBezTo>
                          <a:pt x="26" y="111"/>
                          <a:pt x="27" y="111"/>
                          <a:pt x="26" y="112"/>
                        </a:cubicBezTo>
                        <a:cubicBezTo>
                          <a:pt x="26" y="112"/>
                          <a:pt x="26" y="113"/>
                          <a:pt x="26" y="114"/>
                        </a:cubicBezTo>
                        <a:cubicBezTo>
                          <a:pt x="26" y="115"/>
                          <a:pt x="24" y="114"/>
                          <a:pt x="24" y="115"/>
                        </a:cubicBezTo>
                        <a:cubicBezTo>
                          <a:pt x="24" y="116"/>
                          <a:pt x="26" y="115"/>
                          <a:pt x="25" y="116"/>
                        </a:cubicBezTo>
                        <a:cubicBezTo>
                          <a:pt x="25" y="117"/>
                          <a:pt x="25" y="118"/>
                          <a:pt x="25" y="119"/>
                        </a:cubicBezTo>
                        <a:cubicBezTo>
                          <a:pt x="25" y="121"/>
                          <a:pt x="26" y="121"/>
                          <a:pt x="26" y="121"/>
                        </a:cubicBezTo>
                        <a:cubicBezTo>
                          <a:pt x="25" y="122"/>
                          <a:pt x="26" y="122"/>
                          <a:pt x="25" y="122"/>
                        </a:cubicBezTo>
                        <a:cubicBezTo>
                          <a:pt x="25" y="123"/>
                          <a:pt x="26" y="123"/>
                          <a:pt x="25" y="124"/>
                        </a:cubicBezTo>
                        <a:cubicBezTo>
                          <a:pt x="25" y="125"/>
                          <a:pt x="24" y="124"/>
                          <a:pt x="24" y="124"/>
                        </a:cubicBezTo>
                        <a:cubicBezTo>
                          <a:pt x="22" y="126"/>
                          <a:pt x="23" y="126"/>
                          <a:pt x="23" y="127"/>
                        </a:cubicBezTo>
                        <a:cubicBezTo>
                          <a:pt x="22" y="127"/>
                          <a:pt x="21" y="126"/>
                          <a:pt x="21" y="127"/>
                        </a:cubicBezTo>
                        <a:cubicBezTo>
                          <a:pt x="21" y="128"/>
                          <a:pt x="20" y="127"/>
                          <a:pt x="20" y="128"/>
                        </a:cubicBezTo>
                        <a:cubicBezTo>
                          <a:pt x="20" y="129"/>
                          <a:pt x="21" y="130"/>
                          <a:pt x="20" y="129"/>
                        </a:cubicBezTo>
                        <a:cubicBezTo>
                          <a:pt x="19" y="128"/>
                          <a:pt x="19" y="130"/>
                          <a:pt x="19" y="130"/>
                        </a:cubicBezTo>
                        <a:cubicBezTo>
                          <a:pt x="18" y="131"/>
                          <a:pt x="20" y="131"/>
                          <a:pt x="19" y="132"/>
                        </a:cubicBezTo>
                        <a:cubicBezTo>
                          <a:pt x="19" y="132"/>
                          <a:pt x="20" y="133"/>
                          <a:pt x="20" y="133"/>
                        </a:cubicBezTo>
                        <a:cubicBezTo>
                          <a:pt x="19" y="134"/>
                          <a:pt x="20" y="134"/>
                          <a:pt x="19" y="134"/>
                        </a:cubicBezTo>
                        <a:cubicBezTo>
                          <a:pt x="18" y="135"/>
                          <a:pt x="20" y="136"/>
                          <a:pt x="20" y="136"/>
                        </a:cubicBezTo>
                        <a:cubicBezTo>
                          <a:pt x="20" y="138"/>
                          <a:pt x="19" y="137"/>
                          <a:pt x="19" y="138"/>
                        </a:cubicBezTo>
                        <a:cubicBezTo>
                          <a:pt x="19" y="140"/>
                          <a:pt x="21" y="141"/>
                          <a:pt x="21" y="142"/>
                        </a:cubicBezTo>
                        <a:cubicBezTo>
                          <a:pt x="20" y="143"/>
                          <a:pt x="21" y="145"/>
                          <a:pt x="22" y="146"/>
                        </a:cubicBezTo>
                        <a:cubicBezTo>
                          <a:pt x="22" y="146"/>
                          <a:pt x="22" y="146"/>
                          <a:pt x="22" y="147"/>
                        </a:cubicBezTo>
                        <a:cubicBezTo>
                          <a:pt x="22" y="147"/>
                          <a:pt x="22" y="148"/>
                          <a:pt x="21" y="148"/>
                        </a:cubicBezTo>
                        <a:cubicBezTo>
                          <a:pt x="20" y="148"/>
                          <a:pt x="20" y="148"/>
                          <a:pt x="19" y="148"/>
                        </a:cubicBezTo>
                        <a:cubicBezTo>
                          <a:pt x="18" y="149"/>
                          <a:pt x="17" y="149"/>
                          <a:pt x="18" y="151"/>
                        </a:cubicBezTo>
                        <a:cubicBezTo>
                          <a:pt x="18" y="154"/>
                          <a:pt x="17" y="153"/>
                          <a:pt x="18" y="154"/>
                        </a:cubicBezTo>
                        <a:cubicBezTo>
                          <a:pt x="18" y="155"/>
                          <a:pt x="16" y="155"/>
                          <a:pt x="17" y="155"/>
                        </a:cubicBezTo>
                        <a:cubicBezTo>
                          <a:pt x="18" y="156"/>
                          <a:pt x="17" y="156"/>
                          <a:pt x="17" y="156"/>
                        </a:cubicBezTo>
                        <a:cubicBezTo>
                          <a:pt x="16" y="156"/>
                          <a:pt x="16" y="155"/>
                          <a:pt x="16" y="155"/>
                        </a:cubicBezTo>
                        <a:cubicBezTo>
                          <a:pt x="15" y="157"/>
                          <a:pt x="15" y="155"/>
                          <a:pt x="14" y="156"/>
                        </a:cubicBezTo>
                        <a:cubicBezTo>
                          <a:pt x="13" y="156"/>
                          <a:pt x="15" y="156"/>
                          <a:pt x="14" y="158"/>
                        </a:cubicBezTo>
                        <a:cubicBezTo>
                          <a:pt x="14" y="159"/>
                          <a:pt x="15" y="158"/>
                          <a:pt x="15" y="159"/>
                        </a:cubicBezTo>
                        <a:cubicBezTo>
                          <a:pt x="14" y="160"/>
                          <a:pt x="15" y="161"/>
                          <a:pt x="14" y="161"/>
                        </a:cubicBezTo>
                        <a:cubicBezTo>
                          <a:pt x="14" y="161"/>
                          <a:pt x="13" y="160"/>
                          <a:pt x="13" y="161"/>
                        </a:cubicBezTo>
                        <a:cubicBezTo>
                          <a:pt x="13" y="164"/>
                          <a:pt x="15" y="161"/>
                          <a:pt x="14" y="163"/>
                        </a:cubicBezTo>
                        <a:cubicBezTo>
                          <a:pt x="14" y="164"/>
                          <a:pt x="13" y="163"/>
                          <a:pt x="13" y="165"/>
                        </a:cubicBezTo>
                        <a:cubicBezTo>
                          <a:pt x="13" y="167"/>
                          <a:pt x="11" y="165"/>
                          <a:pt x="13" y="167"/>
                        </a:cubicBezTo>
                        <a:cubicBezTo>
                          <a:pt x="14" y="168"/>
                          <a:pt x="13" y="169"/>
                          <a:pt x="13" y="169"/>
                        </a:cubicBezTo>
                        <a:cubicBezTo>
                          <a:pt x="13" y="171"/>
                          <a:pt x="13" y="170"/>
                          <a:pt x="13" y="171"/>
                        </a:cubicBezTo>
                        <a:cubicBezTo>
                          <a:pt x="14" y="172"/>
                          <a:pt x="12" y="172"/>
                          <a:pt x="13" y="174"/>
                        </a:cubicBezTo>
                        <a:cubicBezTo>
                          <a:pt x="14" y="175"/>
                          <a:pt x="12" y="174"/>
                          <a:pt x="13" y="175"/>
                        </a:cubicBezTo>
                        <a:cubicBezTo>
                          <a:pt x="15" y="178"/>
                          <a:pt x="14" y="177"/>
                          <a:pt x="14" y="178"/>
                        </a:cubicBezTo>
                        <a:cubicBezTo>
                          <a:pt x="15" y="179"/>
                          <a:pt x="14" y="179"/>
                          <a:pt x="14" y="180"/>
                        </a:cubicBezTo>
                        <a:cubicBezTo>
                          <a:pt x="13" y="180"/>
                          <a:pt x="14" y="179"/>
                          <a:pt x="13" y="179"/>
                        </a:cubicBezTo>
                        <a:cubicBezTo>
                          <a:pt x="12" y="179"/>
                          <a:pt x="12" y="179"/>
                          <a:pt x="12" y="180"/>
                        </a:cubicBezTo>
                        <a:cubicBezTo>
                          <a:pt x="11" y="181"/>
                          <a:pt x="13" y="181"/>
                          <a:pt x="12" y="181"/>
                        </a:cubicBezTo>
                        <a:cubicBezTo>
                          <a:pt x="12" y="182"/>
                          <a:pt x="13" y="182"/>
                          <a:pt x="12" y="183"/>
                        </a:cubicBezTo>
                        <a:cubicBezTo>
                          <a:pt x="11" y="183"/>
                          <a:pt x="11" y="183"/>
                          <a:pt x="12" y="184"/>
                        </a:cubicBezTo>
                        <a:cubicBezTo>
                          <a:pt x="13" y="186"/>
                          <a:pt x="11" y="188"/>
                          <a:pt x="13" y="188"/>
                        </a:cubicBezTo>
                        <a:cubicBezTo>
                          <a:pt x="16" y="188"/>
                          <a:pt x="15" y="190"/>
                          <a:pt x="15" y="190"/>
                        </a:cubicBezTo>
                        <a:cubicBezTo>
                          <a:pt x="14" y="190"/>
                          <a:pt x="13" y="191"/>
                          <a:pt x="14" y="191"/>
                        </a:cubicBezTo>
                        <a:cubicBezTo>
                          <a:pt x="15" y="191"/>
                          <a:pt x="14" y="192"/>
                          <a:pt x="15" y="192"/>
                        </a:cubicBezTo>
                        <a:cubicBezTo>
                          <a:pt x="16" y="193"/>
                          <a:pt x="16" y="194"/>
                          <a:pt x="15" y="194"/>
                        </a:cubicBezTo>
                        <a:cubicBezTo>
                          <a:pt x="14" y="194"/>
                          <a:pt x="14" y="194"/>
                          <a:pt x="15" y="195"/>
                        </a:cubicBezTo>
                        <a:cubicBezTo>
                          <a:pt x="15" y="195"/>
                          <a:pt x="15" y="195"/>
                          <a:pt x="15" y="196"/>
                        </a:cubicBezTo>
                        <a:cubicBezTo>
                          <a:pt x="15" y="196"/>
                          <a:pt x="16" y="196"/>
                          <a:pt x="16" y="195"/>
                        </a:cubicBezTo>
                        <a:cubicBezTo>
                          <a:pt x="16" y="195"/>
                          <a:pt x="17" y="195"/>
                          <a:pt x="17" y="195"/>
                        </a:cubicBezTo>
                        <a:cubicBezTo>
                          <a:pt x="17" y="195"/>
                          <a:pt x="17" y="195"/>
                          <a:pt x="17" y="196"/>
                        </a:cubicBezTo>
                        <a:cubicBezTo>
                          <a:pt x="17" y="196"/>
                          <a:pt x="16" y="196"/>
                          <a:pt x="16" y="196"/>
                        </a:cubicBezTo>
                        <a:cubicBezTo>
                          <a:pt x="16" y="196"/>
                          <a:pt x="15" y="196"/>
                          <a:pt x="15" y="196"/>
                        </a:cubicBezTo>
                        <a:cubicBezTo>
                          <a:pt x="15" y="196"/>
                          <a:pt x="15" y="196"/>
                          <a:pt x="14" y="196"/>
                        </a:cubicBezTo>
                        <a:cubicBezTo>
                          <a:pt x="14" y="197"/>
                          <a:pt x="13" y="197"/>
                          <a:pt x="13" y="197"/>
                        </a:cubicBezTo>
                        <a:cubicBezTo>
                          <a:pt x="14" y="198"/>
                          <a:pt x="13" y="198"/>
                          <a:pt x="14" y="199"/>
                        </a:cubicBezTo>
                        <a:cubicBezTo>
                          <a:pt x="14" y="199"/>
                          <a:pt x="12" y="200"/>
                          <a:pt x="14" y="200"/>
                        </a:cubicBezTo>
                        <a:cubicBezTo>
                          <a:pt x="15" y="200"/>
                          <a:pt x="15" y="200"/>
                          <a:pt x="17" y="200"/>
                        </a:cubicBezTo>
                        <a:cubicBezTo>
                          <a:pt x="19" y="200"/>
                          <a:pt x="20" y="203"/>
                          <a:pt x="19" y="203"/>
                        </a:cubicBezTo>
                        <a:cubicBezTo>
                          <a:pt x="18" y="203"/>
                          <a:pt x="18" y="204"/>
                          <a:pt x="18" y="204"/>
                        </a:cubicBezTo>
                        <a:cubicBezTo>
                          <a:pt x="19" y="204"/>
                          <a:pt x="18" y="206"/>
                          <a:pt x="18" y="206"/>
                        </a:cubicBezTo>
                        <a:cubicBezTo>
                          <a:pt x="17" y="206"/>
                          <a:pt x="17" y="205"/>
                          <a:pt x="16" y="205"/>
                        </a:cubicBezTo>
                        <a:cubicBezTo>
                          <a:pt x="15" y="205"/>
                          <a:pt x="14" y="205"/>
                          <a:pt x="14" y="205"/>
                        </a:cubicBezTo>
                        <a:cubicBezTo>
                          <a:pt x="13" y="206"/>
                          <a:pt x="13" y="204"/>
                          <a:pt x="12" y="205"/>
                        </a:cubicBezTo>
                        <a:cubicBezTo>
                          <a:pt x="12" y="206"/>
                          <a:pt x="12" y="207"/>
                          <a:pt x="13" y="207"/>
                        </a:cubicBezTo>
                        <a:cubicBezTo>
                          <a:pt x="14" y="207"/>
                          <a:pt x="14" y="207"/>
                          <a:pt x="14" y="207"/>
                        </a:cubicBezTo>
                        <a:cubicBezTo>
                          <a:pt x="15" y="207"/>
                          <a:pt x="16" y="207"/>
                          <a:pt x="17" y="208"/>
                        </a:cubicBezTo>
                        <a:cubicBezTo>
                          <a:pt x="17" y="210"/>
                          <a:pt x="18" y="209"/>
                          <a:pt x="18" y="210"/>
                        </a:cubicBezTo>
                        <a:cubicBezTo>
                          <a:pt x="18" y="212"/>
                          <a:pt x="16" y="211"/>
                          <a:pt x="17" y="212"/>
                        </a:cubicBezTo>
                        <a:cubicBezTo>
                          <a:pt x="17" y="213"/>
                          <a:pt x="16" y="213"/>
                          <a:pt x="15" y="213"/>
                        </a:cubicBezTo>
                        <a:cubicBezTo>
                          <a:pt x="14" y="213"/>
                          <a:pt x="15" y="214"/>
                          <a:pt x="15" y="214"/>
                        </a:cubicBezTo>
                        <a:cubicBezTo>
                          <a:pt x="14" y="214"/>
                          <a:pt x="15" y="215"/>
                          <a:pt x="14" y="216"/>
                        </a:cubicBezTo>
                        <a:cubicBezTo>
                          <a:pt x="13" y="216"/>
                          <a:pt x="15" y="216"/>
                          <a:pt x="15" y="217"/>
                        </a:cubicBezTo>
                        <a:cubicBezTo>
                          <a:pt x="16" y="217"/>
                          <a:pt x="15" y="218"/>
                          <a:pt x="15" y="218"/>
                        </a:cubicBezTo>
                        <a:cubicBezTo>
                          <a:pt x="14" y="218"/>
                          <a:pt x="13" y="218"/>
                          <a:pt x="13" y="219"/>
                        </a:cubicBezTo>
                        <a:cubicBezTo>
                          <a:pt x="13" y="220"/>
                          <a:pt x="14" y="219"/>
                          <a:pt x="14" y="220"/>
                        </a:cubicBezTo>
                        <a:cubicBezTo>
                          <a:pt x="14" y="221"/>
                          <a:pt x="14" y="221"/>
                          <a:pt x="14" y="221"/>
                        </a:cubicBezTo>
                        <a:cubicBezTo>
                          <a:pt x="14" y="221"/>
                          <a:pt x="15" y="221"/>
                          <a:pt x="15" y="221"/>
                        </a:cubicBezTo>
                        <a:cubicBezTo>
                          <a:pt x="15" y="220"/>
                          <a:pt x="15" y="220"/>
                          <a:pt x="15" y="221"/>
                        </a:cubicBezTo>
                        <a:cubicBezTo>
                          <a:pt x="16" y="221"/>
                          <a:pt x="16" y="221"/>
                          <a:pt x="16" y="221"/>
                        </a:cubicBezTo>
                        <a:cubicBezTo>
                          <a:pt x="17" y="221"/>
                          <a:pt x="17" y="221"/>
                          <a:pt x="17" y="221"/>
                        </a:cubicBezTo>
                        <a:cubicBezTo>
                          <a:pt x="17" y="221"/>
                          <a:pt x="17" y="222"/>
                          <a:pt x="18" y="222"/>
                        </a:cubicBezTo>
                        <a:cubicBezTo>
                          <a:pt x="18" y="222"/>
                          <a:pt x="18" y="221"/>
                          <a:pt x="18" y="222"/>
                        </a:cubicBezTo>
                        <a:cubicBezTo>
                          <a:pt x="19" y="222"/>
                          <a:pt x="18" y="222"/>
                          <a:pt x="19" y="222"/>
                        </a:cubicBezTo>
                        <a:cubicBezTo>
                          <a:pt x="19" y="222"/>
                          <a:pt x="19" y="222"/>
                          <a:pt x="19" y="222"/>
                        </a:cubicBezTo>
                        <a:cubicBezTo>
                          <a:pt x="19" y="223"/>
                          <a:pt x="19" y="223"/>
                          <a:pt x="19" y="223"/>
                        </a:cubicBezTo>
                        <a:cubicBezTo>
                          <a:pt x="19" y="223"/>
                          <a:pt x="18" y="223"/>
                          <a:pt x="17" y="223"/>
                        </a:cubicBezTo>
                        <a:cubicBezTo>
                          <a:pt x="16" y="223"/>
                          <a:pt x="16" y="223"/>
                          <a:pt x="15" y="223"/>
                        </a:cubicBezTo>
                        <a:cubicBezTo>
                          <a:pt x="15" y="223"/>
                          <a:pt x="15" y="223"/>
                          <a:pt x="15" y="223"/>
                        </a:cubicBezTo>
                        <a:cubicBezTo>
                          <a:pt x="15" y="223"/>
                          <a:pt x="15" y="223"/>
                          <a:pt x="15" y="223"/>
                        </a:cubicBezTo>
                        <a:cubicBezTo>
                          <a:pt x="14" y="224"/>
                          <a:pt x="15" y="224"/>
                          <a:pt x="14" y="225"/>
                        </a:cubicBezTo>
                        <a:cubicBezTo>
                          <a:pt x="14" y="225"/>
                          <a:pt x="14" y="225"/>
                          <a:pt x="13" y="226"/>
                        </a:cubicBezTo>
                        <a:cubicBezTo>
                          <a:pt x="12" y="226"/>
                          <a:pt x="13" y="226"/>
                          <a:pt x="13" y="226"/>
                        </a:cubicBezTo>
                        <a:cubicBezTo>
                          <a:pt x="12" y="227"/>
                          <a:pt x="14" y="227"/>
                          <a:pt x="13" y="228"/>
                        </a:cubicBezTo>
                        <a:cubicBezTo>
                          <a:pt x="11" y="228"/>
                          <a:pt x="14" y="229"/>
                          <a:pt x="13" y="229"/>
                        </a:cubicBezTo>
                        <a:cubicBezTo>
                          <a:pt x="13" y="230"/>
                          <a:pt x="13" y="230"/>
                          <a:pt x="12" y="230"/>
                        </a:cubicBezTo>
                        <a:cubicBezTo>
                          <a:pt x="12" y="229"/>
                          <a:pt x="12" y="230"/>
                          <a:pt x="12" y="230"/>
                        </a:cubicBezTo>
                        <a:cubicBezTo>
                          <a:pt x="12" y="231"/>
                          <a:pt x="12" y="231"/>
                          <a:pt x="11" y="231"/>
                        </a:cubicBezTo>
                        <a:cubicBezTo>
                          <a:pt x="10" y="232"/>
                          <a:pt x="9" y="232"/>
                          <a:pt x="10" y="233"/>
                        </a:cubicBezTo>
                        <a:cubicBezTo>
                          <a:pt x="10" y="233"/>
                          <a:pt x="10" y="233"/>
                          <a:pt x="9" y="234"/>
                        </a:cubicBezTo>
                        <a:cubicBezTo>
                          <a:pt x="9" y="235"/>
                          <a:pt x="7" y="237"/>
                          <a:pt x="9" y="238"/>
                        </a:cubicBezTo>
                        <a:cubicBezTo>
                          <a:pt x="11" y="239"/>
                          <a:pt x="9" y="239"/>
                          <a:pt x="10" y="240"/>
                        </a:cubicBezTo>
                        <a:cubicBezTo>
                          <a:pt x="12" y="242"/>
                          <a:pt x="10" y="241"/>
                          <a:pt x="10" y="242"/>
                        </a:cubicBezTo>
                        <a:cubicBezTo>
                          <a:pt x="10" y="243"/>
                          <a:pt x="9" y="243"/>
                          <a:pt x="9" y="242"/>
                        </a:cubicBezTo>
                        <a:cubicBezTo>
                          <a:pt x="9" y="242"/>
                          <a:pt x="9" y="242"/>
                          <a:pt x="8" y="242"/>
                        </a:cubicBezTo>
                        <a:cubicBezTo>
                          <a:pt x="8" y="242"/>
                          <a:pt x="8" y="242"/>
                          <a:pt x="9" y="242"/>
                        </a:cubicBezTo>
                        <a:cubicBezTo>
                          <a:pt x="9" y="243"/>
                          <a:pt x="9" y="244"/>
                          <a:pt x="9" y="244"/>
                        </a:cubicBezTo>
                        <a:cubicBezTo>
                          <a:pt x="9" y="244"/>
                          <a:pt x="9" y="244"/>
                          <a:pt x="9" y="244"/>
                        </a:cubicBezTo>
                        <a:cubicBezTo>
                          <a:pt x="9" y="244"/>
                          <a:pt x="9" y="245"/>
                          <a:pt x="9" y="245"/>
                        </a:cubicBezTo>
                        <a:cubicBezTo>
                          <a:pt x="10" y="245"/>
                          <a:pt x="10" y="246"/>
                          <a:pt x="10" y="246"/>
                        </a:cubicBezTo>
                        <a:cubicBezTo>
                          <a:pt x="10" y="246"/>
                          <a:pt x="11" y="246"/>
                          <a:pt x="11" y="246"/>
                        </a:cubicBezTo>
                        <a:cubicBezTo>
                          <a:pt x="11" y="246"/>
                          <a:pt x="11" y="247"/>
                          <a:pt x="11" y="247"/>
                        </a:cubicBezTo>
                        <a:cubicBezTo>
                          <a:pt x="11" y="247"/>
                          <a:pt x="10" y="247"/>
                          <a:pt x="10" y="248"/>
                        </a:cubicBezTo>
                        <a:cubicBezTo>
                          <a:pt x="10" y="248"/>
                          <a:pt x="10" y="248"/>
                          <a:pt x="11" y="248"/>
                        </a:cubicBezTo>
                        <a:cubicBezTo>
                          <a:pt x="11" y="248"/>
                          <a:pt x="11" y="248"/>
                          <a:pt x="11" y="248"/>
                        </a:cubicBezTo>
                        <a:cubicBezTo>
                          <a:pt x="11" y="249"/>
                          <a:pt x="11" y="249"/>
                          <a:pt x="10" y="249"/>
                        </a:cubicBezTo>
                        <a:cubicBezTo>
                          <a:pt x="10" y="249"/>
                          <a:pt x="9" y="249"/>
                          <a:pt x="9" y="249"/>
                        </a:cubicBezTo>
                        <a:cubicBezTo>
                          <a:pt x="9" y="248"/>
                          <a:pt x="8" y="247"/>
                          <a:pt x="8" y="247"/>
                        </a:cubicBezTo>
                        <a:cubicBezTo>
                          <a:pt x="8" y="247"/>
                          <a:pt x="8" y="246"/>
                          <a:pt x="8" y="246"/>
                        </a:cubicBezTo>
                        <a:cubicBezTo>
                          <a:pt x="8" y="246"/>
                          <a:pt x="8" y="246"/>
                          <a:pt x="8" y="246"/>
                        </a:cubicBezTo>
                        <a:cubicBezTo>
                          <a:pt x="7" y="246"/>
                          <a:pt x="7" y="246"/>
                          <a:pt x="7" y="247"/>
                        </a:cubicBezTo>
                        <a:cubicBezTo>
                          <a:pt x="7" y="248"/>
                          <a:pt x="5" y="247"/>
                          <a:pt x="5" y="248"/>
                        </a:cubicBezTo>
                        <a:cubicBezTo>
                          <a:pt x="5" y="250"/>
                          <a:pt x="3" y="251"/>
                          <a:pt x="4" y="251"/>
                        </a:cubicBezTo>
                        <a:cubicBezTo>
                          <a:pt x="4" y="252"/>
                          <a:pt x="4" y="252"/>
                          <a:pt x="4" y="252"/>
                        </a:cubicBezTo>
                        <a:cubicBezTo>
                          <a:pt x="4" y="253"/>
                          <a:pt x="4" y="253"/>
                          <a:pt x="4" y="253"/>
                        </a:cubicBezTo>
                        <a:cubicBezTo>
                          <a:pt x="5" y="253"/>
                          <a:pt x="5" y="253"/>
                          <a:pt x="5" y="253"/>
                        </a:cubicBezTo>
                        <a:cubicBezTo>
                          <a:pt x="6" y="253"/>
                          <a:pt x="6" y="253"/>
                          <a:pt x="6" y="252"/>
                        </a:cubicBezTo>
                        <a:cubicBezTo>
                          <a:pt x="6" y="252"/>
                          <a:pt x="5" y="251"/>
                          <a:pt x="6" y="251"/>
                        </a:cubicBezTo>
                        <a:cubicBezTo>
                          <a:pt x="6" y="250"/>
                          <a:pt x="7" y="252"/>
                          <a:pt x="7" y="252"/>
                        </a:cubicBezTo>
                        <a:cubicBezTo>
                          <a:pt x="7" y="252"/>
                          <a:pt x="7" y="253"/>
                          <a:pt x="7" y="253"/>
                        </a:cubicBezTo>
                        <a:cubicBezTo>
                          <a:pt x="7" y="253"/>
                          <a:pt x="8" y="253"/>
                          <a:pt x="9" y="253"/>
                        </a:cubicBezTo>
                        <a:cubicBezTo>
                          <a:pt x="9" y="254"/>
                          <a:pt x="10" y="254"/>
                          <a:pt x="11" y="254"/>
                        </a:cubicBezTo>
                        <a:cubicBezTo>
                          <a:pt x="12" y="255"/>
                          <a:pt x="13" y="255"/>
                          <a:pt x="13" y="256"/>
                        </a:cubicBezTo>
                        <a:cubicBezTo>
                          <a:pt x="13" y="256"/>
                          <a:pt x="12" y="256"/>
                          <a:pt x="12" y="256"/>
                        </a:cubicBezTo>
                        <a:cubicBezTo>
                          <a:pt x="12" y="256"/>
                          <a:pt x="11" y="256"/>
                          <a:pt x="11" y="256"/>
                        </a:cubicBezTo>
                        <a:cubicBezTo>
                          <a:pt x="11" y="256"/>
                          <a:pt x="11" y="256"/>
                          <a:pt x="10" y="256"/>
                        </a:cubicBezTo>
                        <a:cubicBezTo>
                          <a:pt x="10" y="256"/>
                          <a:pt x="9" y="255"/>
                          <a:pt x="9" y="255"/>
                        </a:cubicBezTo>
                        <a:cubicBezTo>
                          <a:pt x="9" y="255"/>
                          <a:pt x="8" y="255"/>
                          <a:pt x="7" y="255"/>
                        </a:cubicBezTo>
                        <a:cubicBezTo>
                          <a:pt x="7" y="255"/>
                          <a:pt x="7" y="255"/>
                          <a:pt x="7" y="255"/>
                        </a:cubicBezTo>
                        <a:cubicBezTo>
                          <a:pt x="7" y="255"/>
                          <a:pt x="6" y="255"/>
                          <a:pt x="6" y="255"/>
                        </a:cubicBezTo>
                        <a:cubicBezTo>
                          <a:pt x="5" y="255"/>
                          <a:pt x="5" y="255"/>
                          <a:pt x="5" y="255"/>
                        </a:cubicBezTo>
                        <a:cubicBezTo>
                          <a:pt x="4" y="256"/>
                          <a:pt x="3" y="255"/>
                          <a:pt x="3" y="255"/>
                        </a:cubicBezTo>
                        <a:cubicBezTo>
                          <a:pt x="3" y="255"/>
                          <a:pt x="3" y="255"/>
                          <a:pt x="3" y="256"/>
                        </a:cubicBezTo>
                        <a:cubicBezTo>
                          <a:pt x="2" y="257"/>
                          <a:pt x="3" y="256"/>
                          <a:pt x="2" y="257"/>
                        </a:cubicBezTo>
                        <a:cubicBezTo>
                          <a:pt x="0" y="259"/>
                          <a:pt x="3" y="259"/>
                          <a:pt x="1" y="260"/>
                        </a:cubicBezTo>
                        <a:cubicBezTo>
                          <a:pt x="1" y="261"/>
                          <a:pt x="1" y="262"/>
                          <a:pt x="1" y="263"/>
                        </a:cubicBezTo>
                        <a:cubicBezTo>
                          <a:pt x="3" y="264"/>
                          <a:pt x="1" y="264"/>
                          <a:pt x="3" y="266"/>
                        </a:cubicBezTo>
                        <a:cubicBezTo>
                          <a:pt x="4" y="267"/>
                          <a:pt x="2" y="267"/>
                          <a:pt x="3" y="268"/>
                        </a:cubicBezTo>
                        <a:cubicBezTo>
                          <a:pt x="4" y="269"/>
                          <a:pt x="4" y="268"/>
                          <a:pt x="5" y="267"/>
                        </a:cubicBezTo>
                        <a:cubicBezTo>
                          <a:pt x="7" y="266"/>
                          <a:pt x="7" y="268"/>
                          <a:pt x="8" y="267"/>
                        </a:cubicBezTo>
                        <a:cubicBezTo>
                          <a:pt x="9" y="266"/>
                          <a:pt x="9" y="266"/>
                          <a:pt x="9" y="267"/>
                        </a:cubicBezTo>
                        <a:cubicBezTo>
                          <a:pt x="11" y="267"/>
                          <a:pt x="9" y="268"/>
                          <a:pt x="10" y="269"/>
                        </a:cubicBezTo>
                        <a:cubicBezTo>
                          <a:pt x="11" y="269"/>
                          <a:pt x="11" y="269"/>
                          <a:pt x="10" y="270"/>
                        </a:cubicBezTo>
                        <a:cubicBezTo>
                          <a:pt x="10" y="271"/>
                          <a:pt x="9" y="271"/>
                          <a:pt x="9" y="272"/>
                        </a:cubicBezTo>
                        <a:cubicBezTo>
                          <a:pt x="9" y="273"/>
                          <a:pt x="11" y="272"/>
                          <a:pt x="10" y="273"/>
                        </a:cubicBezTo>
                        <a:cubicBezTo>
                          <a:pt x="9" y="274"/>
                          <a:pt x="10" y="274"/>
                          <a:pt x="10" y="275"/>
                        </a:cubicBezTo>
                        <a:cubicBezTo>
                          <a:pt x="10" y="275"/>
                          <a:pt x="9" y="275"/>
                          <a:pt x="9" y="276"/>
                        </a:cubicBezTo>
                        <a:cubicBezTo>
                          <a:pt x="9" y="277"/>
                          <a:pt x="10" y="276"/>
                          <a:pt x="10" y="276"/>
                        </a:cubicBezTo>
                        <a:cubicBezTo>
                          <a:pt x="10" y="278"/>
                          <a:pt x="13" y="277"/>
                          <a:pt x="13" y="279"/>
                        </a:cubicBezTo>
                        <a:cubicBezTo>
                          <a:pt x="13" y="280"/>
                          <a:pt x="13" y="280"/>
                          <a:pt x="13" y="280"/>
                        </a:cubicBezTo>
                        <a:cubicBezTo>
                          <a:pt x="13" y="280"/>
                          <a:pt x="27" y="280"/>
                          <a:pt x="28" y="280"/>
                        </a:cubicBezTo>
                        <a:cubicBezTo>
                          <a:pt x="30" y="280"/>
                          <a:pt x="31" y="281"/>
                          <a:pt x="33" y="281"/>
                        </a:cubicBezTo>
                        <a:cubicBezTo>
                          <a:pt x="34" y="281"/>
                          <a:pt x="37" y="281"/>
                          <a:pt x="37" y="282"/>
                        </a:cubicBezTo>
                        <a:cubicBezTo>
                          <a:pt x="38" y="282"/>
                          <a:pt x="40" y="282"/>
                          <a:pt x="40" y="282"/>
                        </a:cubicBezTo>
                        <a:cubicBezTo>
                          <a:pt x="41" y="283"/>
                          <a:pt x="41" y="283"/>
                          <a:pt x="41" y="284"/>
                        </a:cubicBezTo>
                        <a:cubicBezTo>
                          <a:pt x="41" y="284"/>
                          <a:pt x="42" y="284"/>
                          <a:pt x="42" y="284"/>
                        </a:cubicBezTo>
                        <a:cubicBezTo>
                          <a:pt x="42" y="284"/>
                          <a:pt x="41" y="283"/>
                          <a:pt x="42" y="283"/>
                        </a:cubicBezTo>
                        <a:cubicBezTo>
                          <a:pt x="42" y="283"/>
                          <a:pt x="42" y="283"/>
                          <a:pt x="42" y="283"/>
                        </a:cubicBezTo>
                        <a:cubicBezTo>
                          <a:pt x="42" y="283"/>
                          <a:pt x="42" y="283"/>
                          <a:pt x="42" y="283"/>
                        </a:cubicBezTo>
                        <a:cubicBezTo>
                          <a:pt x="41" y="282"/>
                          <a:pt x="41" y="282"/>
                          <a:pt x="41" y="282"/>
                        </a:cubicBezTo>
                        <a:cubicBezTo>
                          <a:pt x="40" y="281"/>
                          <a:pt x="40" y="280"/>
                          <a:pt x="39" y="280"/>
                        </a:cubicBezTo>
                        <a:cubicBezTo>
                          <a:pt x="39" y="279"/>
                          <a:pt x="38" y="278"/>
                          <a:pt x="38" y="277"/>
                        </a:cubicBezTo>
                        <a:cubicBezTo>
                          <a:pt x="38" y="276"/>
                          <a:pt x="37" y="276"/>
                          <a:pt x="37" y="275"/>
                        </a:cubicBezTo>
                        <a:cubicBezTo>
                          <a:pt x="37" y="275"/>
                          <a:pt x="38" y="276"/>
                          <a:pt x="37" y="275"/>
                        </a:cubicBezTo>
                        <a:cubicBezTo>
                          <a:pt x="37" y="273"/>
                          <a:pt x="36" y="272"/>
                          <a:pt x="36" y="271"/>
                        </a:cubicBezTo>
                        <a:cubicBezTo>
                          <a:pt x="36" y="271"/>
                          <a:pt x="36" y="270"/>
                          <a:pt x="36" y="270"/>
                        </a:cubicBezTo>
                        <a:cubicBezTo>
                          <a:pt x="36" y="270"/>
                          <a:pt x="36" y="270"/>
                          <a:pt x="36" y="270"/>
                        </a:cubicBezTo>
                        <a:cubicBezTo>
                          <a:pt x="36" y="270"/>
                          <a:pt x="36" y="269"/>
                          <a:pt x="36" y="269"/>
                        </a:cubicBezTo>
                        <a:cubicBezTo>
                          <a:pt x="36" y="269"/>
                          <a:pt x="35" y="268"/>
                          <a:pt x="35" y="268"/>
                        </a:cubicBezTo>
                        <a:cubicBezTo>
                          <a:pt x="35" y="268"/>
                          <a:pt x="36" y="268"/>
                          <a:pt x="36" y="268"/>
                        </a:cubicBezTo>
                        <a:cubicBezTo>
                          <a:pt x="36" y="268"/>
                          <a:pt x="36" y="267"/>
                          <a:pt x="36" y="267"/>
                        </a:cubicBezTo>
                        <a:cubicBezTo>
                          <a:pt x="36" y="266"/>
                          <a:pt x="36" y="266"/>
                          <a:pt x="36" y="265"/>
                        </a:cubicBezTo>
                        <a:cubicBezTo>
                          <a:pt x="36" y="265"/>
                          <a:pt x="36" y="264"/>
                          <a:pt x="36" y="264"/>
                        </a:cubicBezTo>
                        <a:cubicBezTo>
                          <a:pt x="36" y="264"/>
                          <a:pt x="37" y="263"/>
                          <a:pt x="37" y="263"/>
                        </a:cubicBezTo>
                        <a:cubicBezTo>
                          <a:pt x="38" y="262"/>
                          <a:pt x="39" y="261"/>
                          <a:pt x="40" y="261"/>
                        </a:cubicBezTo>
                        <a:cubicBezTo>
                          <a:pt x="40" y="261"/>
                          <a:pt x="42" y="261"/>
                          <a:pt x="41" y="260"/>
                        </a:cubicBezTo>
                        <a:cubicBezTo>
                          <a:pt x="41" y="259"/>
                          <a:pt x="40" y="258"/>
                          <a:pt x="40" y="258"/>
                        </a:cubicBezTo>
                        <a:cubicBezTo>
                          <a:pt x="41" y="258"/>
                          <a:pt x="41" y="259"/>
                          <a:pt x="42" y="260"/>
                        </a:cubicBezTo>
                        <a:cubicBezTo>
                          <a:pt x="43" y="260"/>
                          <a:pt x="43" y="260"/>
                          <a:pt x="44" y="259"/>
                        </a:cubicBezTo>
                        <a:cubicBezTo>
                          <a:pt x="45" y="259"/>
                          <a:pt x="46" y="259"/>
                          <a:pt x="46" y="258"/>
                        </a:cubicBezTo>
                        <a:cubicBezTo>
                          <a:pt x="47" y="257"/>
                          <a:pt x="47" y="256"/>
                          <a:pt x="47" y="254"/>
                        </a:cubicBezTo>
                        <a:cubicBezTo>
                          <a:pt x="47" y="253"/>
                          <a:pt x="47" y="254"/>
                          <a:pt x="47" y="253"/>
                        </a:cubicBezTo>
                        <a:cubicBezTo>
                          <a:pt x="47" y="253"/>
                          <a:pt x="47" y="252"/>
                          <a:pt x="48" y="252"/>
                        </a:cubicBezTo>
                        <a:cubicBezTo>
                          <a:pt x="48" y="252"/>
                          <a:pt x="48" y="252"/>
                          <a:pt x="48" y="252"/>
                        </a:cubicBezTo>
                        <a:cubicBezTo>
                          <a:pt x="48" y="251"/>
                          <a:pt x="48" y="251"/>
                          <a:pt x="48" y="251"/>
                        </a:cubicBezTo>
                        <a:cubicBezTo>
                          <a:pt x="48" y="250"/>
                          <a:pt x="47" y="249"/>
                          <a:pt x="47" y="249"/>
                        </a:cubicBezTo>
                        <a:cubicBezTo>
                          <a:pt x="48" y="249"/>
                          <a:pt x="48" y="249"/>
                          <a:pt x="48" y="249"/>
                        </a:cubicBezTo>
                        <a:cubicBezTo>
                          <a:pt x="48" y="249"/>
                          <a:pt x="48" y="249"/>
                          <a:pt x="48" y="248"/>
                        </a:cubicBezTo>
                        <a:cubicBezTo>
                          <a:pt x="48" y="248"/>
                          <a:pt x="48" y="248"/>
                          <a:pt x="48" y="247"/>
                        </a:cubicBezTo>
                        <a:cubicBezTo>
                          <a:pt x="49" y="247"/>
                          <a:pt x="48" y="247"/>
                          <a:pt x="49" y="246"/>
                        </a:cubicBezTo>
                        <a:cubicBezTo>
                          <a:pt x="50" y="246"/>
                          <a:pt x="50" y="246"/>
                          <a:pt x="50" y="246"/>
                        </a:cubicBezTo>
                        <a:cubicBezTo>
                          <a:pt x="51" y="246"/>
                          <a:pt x="51" y="246"/>
                          <a:pt x="51" y="246"/>
                        </a:cubicBezTo>
                        <a:cubicBezTo>
                          <a:pt x="51" y="245"/>
                          <a:pt x="51" y="245"/>
                          <a:pt x="51" y="245"/>
                        </a:cubicBezTo>
                        <a:cubicBezTo>
                          <a:pt x="51" y="245"/>
                          <a:pt x="51" y="244"/>
                          <a:pt x="52" y="244"/>
                        </a:cubicBezTo>
                        <a:cubicBezTo>
                          <a:pt x="52" y="243"/>
                          <a:pt x="53" y="243"/>
                          <a:pt x="54" y="243"/>
                        </a:cubicBezTo>
                        <a:cubicBezTo>
                          <a:pt x="54" y="243"/>
                          <a:pt x="54" y="242"/>
                          <a:pt x="55" y="242"/>
                        </a:cubicBezTo>
                        <a:cubicBezTo>
                          <a:pt x="55" y="241"/>
                          <a:pt x="56" y="242"/>
                          <a:pt x="56" y="242"/>
                        </a:cubicBezTo>
                        <a:cubicBezTo>
                          <a:pt x="57" y="241"/>
                          <a:pt x="57" y="241"/>
                          <a:pt x="57" y="241"/>
                        </a:cubicBezTo>
                        <a:cubicBezTo>
                          <a:pt x="57" y="241"/>
                          <a:pt x="58" y="241"/>
                          <a:pt x="58" y="241"/>
                        </a:cubicBezTo>
                        <a:cubicBezTo>
                          <a:pt x="58" y="241"/>
                          <a:pt x="58" y="240"/>
                          <a:pt x="58" y="240"/>
                        </a:cubicBezTo>
                        <a:cubicBezTo>
                          <a:pt x="58" y="239"/>
                          <a:pt x="60" y="239"/>
                          <a:pt x="60" y="238"/>
                        </a:cubicBezTo>
                        <a:cubicBezTo>
                          <a:pt x="60" y="238"/>
                          <a:pt x="61" y="239"/>
                          <a:pt x="62" y="238"/>
                        </a:cubicBezTo>
                        <a:cubicBezTo>
                          <a:pt x="62" y="238"/>
                          <a:pt x="61" y="238"/>
                          <a:pt x="61" y="237"/>
                        </a:cubicBezTo>
                        <a:cubicBezTo>
                          <a:pt x="61" y="236"/>
                          <a:pt x="63" y="237"/>
                          <a:pt x="63" y="237"/>
                        </a:cubicBezTo>
                        <a:cubicBezTo>
                          <a:pt x="62" y="236"/>
                          <a:pt x="62" y="236"/>
                          <a:pt x="62" y="235"/>
                        </a:cubicBezTo>
                        <a:cubicBezTo>
                          <a:pt x="62" y="235"/>
                          <a:pt x="62" y="234"/>
                          <a:pt x="63" y="233"/>
                        </a:cubicBezTo>
                        <a:cubicBezTo>
                          <a:pt x="63" y="232"/>
                          <a:pt x="63" y="232"/>
                          <a:pt x="63" y="231"/>
                        </a:cubicBezTo>
                        <a:cubicBezTo>
                          <a:pt x="63" y="230"/>
                          <a:pt x="63" y="229"/>
                          <a:pt x="62" y="229"/>
                        </a:cubicBezTo>
                        <a:cubicBezTo>
                          <a:pt x="61" y="229"/>
                          <a:pt x="62" y="228"/>
                          <a:pt x="61" y="228"/>
                        </a:cubicBezTo>
                        <a:cubicBezTo>
                          <a:pt x="60" y="228"/>
                          <a:pt x="59" y="228"/>
                          <a:pt x="59" y="228"/>
                        </a:cubicBezTo>
                        <a:cubicBezTo>
                          <a:pt x="58" y="228"/>
                          <a:pt x="58" y="228"/>
                          <a:pt x="56" y="228"/>
                        </a:cubicBezTo>
                        <a:cubicBezTo>
                          <a:pt x="56" y="228"/>
                          <a:pt x="55" y="228"/>
                          <a:pt x="54" y="227"/>
                        </a:cubicBezTo>
                        <a:cubicBezTo>
                          <a:pt x="54" y="227"/>
                          <a:pt x="54" y="227"/>
                          <a:pt x="54" y="227"/>
                        </a:cubicBezTo>
                        <a:cubicBezTo>
                          <a:pt x="54" y="226"/>
                          <a:pt x="53" y="226"/>
                          <a:pt x="52" y="225"/>
                        </a:cubicBezTo>
                        <a:cubicBezTo>
                          <a:pt x="52" y="225"/>
                          <a:pt x="51" y="224"/>
                          <a:pt x="50" y="224"/>
                        </a:cubicBezTo>
                        <a:cubicBezTo>
                          <a:pt x="49" y="223"/>
                          <a:pt x="49" y="223"/>
                          <a:pt x="49" y="222"/>
                        </a:cubicBezTo>
                        <a:cubicBezTo>
                          <a:pt x="49" y="222"/>
                          <a:pt x="49" y="221"/>
                          <a:pt x="48" y="221"/>
                        </a:cubicBezTo>
                        <a:cubicBezTo>
                          <a:pt x="48" y="220"/>
                          <a:pt x="47" y="218"/>
                          <a:pt x="48" y="217"/>
                        </a:cubicBezTo>
                        <a:cubicBezTo>
                          <a:pt x="48" y="217"/>
                          <a:pt x="48" y="217"/>
                          <a:pt x="48" y="217"/>
                        </a:cubicBezTo>
                        <a:cubicBezTo>
                          <a:pt x="49" y="217"/>
                          <a:pt x="49" y="216"/>
                          <a:pt x="49" y="216"/>
                        </a:cubicBezTo>
                        <a:cubicBezTo>
                          <a:pt x="49" y="215"/>
                          <a:pt x="49" y="216"/>
                          <a:pt x="50" y="215"/>
                        </a:cubicBezTo>
                        <a:cubicBezTo>
                          <a:pt x="50" y="215"/>
                          <a:pt x="50" y="214"/>
                          <a:pt x="50" y="214"/>
                        </a:cubicBezTo>
                        <a:cubicBezTo>
                          <a:pt x="50" y="213"/>
                          <a:pt x="51" y="213"/>
                          <a:pt x="51" y="212"/>
                        </a:cubicBezTo>
                        <a:cubicBezTo>
                          <a:pt x="52" y="211"/>
                          <a:pt x="52" y="211"/>
                          <a:pt x="53" y="210"/>
                        </a:cubicBezTo>
                        <a:cubicBezTo>
                          <a:pt x="54" y="209"/>
                          <a:pt x="54" y="210"/>
                          <a:pt x="56" y="210"/>
                        </a:cubicBezTo>
                        <a:cubicBezTo>
                          <a:pt x="56" y="210"/>
                          <a:pt x="56" y="210"/>
                          <a:pt x="56" y="210"/>
                        </a:cubicBezTo>
                        <a:cubicBezTo>
                          <a:pt x="57" y="210"/>
                          <a:pt x="56" y="209"/>
                          <a:pt x="57" y="209"/>
                        </a:cubicBezTo>
                        <a:cubicBezTo>
                          <a:pt x="57" y="209"/>
                          <a:pt x="57" y="209"/>
                          <a:pt x="57" y="209"/>
                        </a:cubicBezTo>
                        <a:cubicBezTo>
                          <a:pt x="56" y="209"/>
                          <a:pt x="57" y="208"/>
                          <a:pt x="58" y="208"/>
                        </a:cubicBezTo>
                        <a:cubicBezTo>
                          <a:pt x="58" y="208"/>
                          <a:pt x="59" y="208"/>
                          <a:pt x="59" y="207"/>
                        </a:cubicBezTo>
                        <a:cubicBezTo>
                          <a:pt x="59" y="207"/>
                          <a:pt x="60" y="207"/>
                          <a:pt x="60" y="207"/>
                        </a:cubicBezTo>
                        <a:cubicBezTo>
                          <a:pt x="61" y="208"/>
                          <a:pt x="61" y="208"/>
                          <a:pt x="61" y="208"/>
                        </a:cubicBezTo>
                        <a:cubicBezTo>
                          <a:pt x="61" y="208"/>
                          <a:pt x="62" y="208"/>
                          <a:pt x="62" y="208"/>
                        </a:cubicBezTo>
                        <a:cubicBezTo>
                          <a:pt x="62" y="208"/>
                          <a:pt x="63" y="208"/>
                          <a:pt x="63" y="208"/>
                        </a:cubicBezTo>
                        <a:cubicBezTo>
                          <a:pt x="64" y="208"/>
                          <a:pt x="63" y="208"/>
                          <a:pt x="64" y="208"/>
                        </a:cubicBezTo>
                        <a:cubicBezTo>
                          <a:pt x="64" y="207"/>
                          <a:pt x="64" y="207"/>
                          <a:pt x="64" y="206"/>
                        </a:cubicBezTo>
                        <a:cubicBezTo>
                          <a:pt x="64" y="206"/>
                          <a:pt x="63" y="206"/>
                          <a:pt x="63" y="205"/>
                        </a:cubicBezTo>
                        <a:cubicBezTo>
                          <a:pt x="63" y="204"/>
                          <a:pt x="64" y="204"/>
                          <a:pt x="65" y="203"/>
                        </a:cubicBezTo>
                        <a:cubicBezTo>
                          <a:pt x="66" y="203"/>
                          <a:pt x="66" y="203"/>
                          <a:pt x="66" y="203"/>
                        </a:cubicBezTo>
                        <a:cubicBezTo>
                          <a:pt x="67" y="202"/>
                          <a:pt x="66" y="202"/>
                          <a:pt x="66" y="202"/>
                        </a:cubicBezTo>
                        <a:cubicBezTo>
                          <a:pt x="66" y="202"/>
                          <a:pt x="67" y="200"/>
                          <a:pt x="67" y="200"/>
                        </a:cubicBezTo>
                        <a:cubicBezTo>
                          <a:pt x="67" y="199"/>
                          <a:pt x="66" y="199"/>
                          <a:pt x="66" y="198"/>
                        </a:cubicBezTo>
                        <a:cubicBezTo>
                          <a:pt x="66" y="198"/>
                          <a:pt x="66" y="198"/>
                          <a:pt x="67" y="198"/>
                        </a:cubicBezTo>
                        <a:cubicBezTo>
                          <a:pt x="67" y="197"/>
                          <a:pt x="67" y="197"/>
                          <a:pt x="67" y="197"/>
                        </a:cubicBezTo>
                        <a:cubicBezTo>
                          <a:pt x="67" y="196"/>
                          <a:pt x="66" y="195"/>
                          <a:pt x="66" y="195"/>
                        </a:cubicBezTo>
                        <a:cubicBezTo>
                          <a:pt x="65" y="193"/>
                          <a:pt x="67" y="192"/>
                          <a:pt x="67" y="192"/>
                        </a:cubicBezTo>
                        <a:cubicBezTo>
                          <a:pt x="68" y="191"/>
                          <a:pt x="68" y="191"/>
                          <a:pt x="68" y="191"/>
                        </a:cubicBezTo>
                        <a:cubicBezTo>
                          <a:pt x="68" y="190"/>
                          <a:pt x="69" y="189"/>
                          <a:pt x="70" y="189"/>
                        </a:cubicBezTo>
                        <a:cubicBezTo>
                          <a:pt x="70" y="189"/>
                          <a:pt x="71" y="189"/>
                          <a:pt x="71" y="188"/>
                        </a:cubicBezTo>
                        <a:cubicBezTo>
                          <a:pt x="73" y="187"/>
                          <a:pt x="74" y="188"/>
                          <a:pt x="74" y="186"/>
                        </a:cubicBezTo>
                        <a:cubicBezTo>
                          <a:pt x="74" y="186"/>
                          <a:pt x="73" y="187"/>
                          <a:pt x="72" y="186"/>
                        </a:cubicBezTo>
                        <a:cubicBezTo>
                          <a:pt x="71" y="186"/>
                          <a:pt x="71" y="186"/>
                          <a:pt x="70" y="186"/>
                        </a:cubicBezTo>
                        <a:cubicBezTo>
                          <a:pt x="68" y="185"/>
                          <a:pt x="68" y="185"/>
                          <a:pt x="69" y="184"/>
                        </a:cubicBezTo>
                        <a:cubicBezTo>
                          <a:pt x="69" y="184"/>
                          <a:pt x="70" y="184"/>
                          <a:pt x="70" y="183"/>
                        </a:cubicBezTo>
                        <a:cubicBezTo>
                          <a:pt x="70" y="183"/>
                          <a:pt x="71" y="183"/>
                          <a:pt x="71" y="183"/>
                        </a:cubicBezTo>
                        <a:cubicBezTo>
                          <a:pt x="71" y="183"/>
                          <a:pt x="71" y="182"/>
                          <a:pt x="72" y="182"/>
                        </a:cubicBezTo>
                        <a:cubicBezTo>
                          <a:pt x="72" y="182"/>
                          <a:pt x="73" y="182"/>
                          <a:pt x="73" y="183"/>
                        </a:cubicBezTo>
                        <a:cubicBezTo>
                          <a:pt x="74" y="183"/>
                          <a:pt x="74" y="183"/>
                          <a:pt x="75" y="184"/>
                        </a:cubicBezTo>
                        <a:cubicBezTo>
                          <a:pt x="75" y="184"/>
                          <a:pt x="74" y="184"/>
                          <a:pt x="75" y="185"/>
                        </a:cubicBezTo>
                        <a:cubicBezTo>
                          <a:pt x="75" y="186"/>
                          <a:pt x="77" y="186"/>
                          <a:pt x="77" y="186"/>
                        </a:cubicBezTo>
                        <a:cubicBezTo>
                          <a:pt x="77" y="185"/>
                          <a:pt x="79" y="186"/>
                          <a:pt x="79" y="185"/>
                        </a:cubicBezTo>
                        <a:cubicBezTo>
                          <a:pt x="80" y="184"/>
                          <a:pt x="80" y="183"/>
                          <a:pt x="80" y="182"/>
                        </a:cubicBezTo>
                        <a:cubicBezTo>
                          <a:pt x="80" y="181"/>
                          <a:pt x="80" y="181"/>
                          <a:pt x="80" y="180"/>
                        </a:cubicBezTo>
                        <a:cubicBezTo>
                          <a:pt x="80" y="180"/>
                          <a:pt x="79" y="180"/>
                          <a:pt x="79" y="180"/>
                        </a:cubicBezTo>
                        <a:cubicBezTo>
                          <a:pt x="79" y="180"/>
                          <a:pt x="79" y="180"/>
                          <a:pt x="79" y="179"/>
                        </a:cubicBezTo>
                        <a:cubicBezTo>
                          <a:pt x="79" y="179"/>
                          <a:pt x="79" y="178"/>
                          <a:pt x="78" y="178"/>
                        </a:cubicBezTo>
                        <a:cubicBezTo>
                          <a:pt x="78" y="178"/>
                          <a:pt x="77" y="179"/>
                          <a:pt x="77" y="179"/>
                        </a:cubicBezTo>
                        <a:cubicBezTo>
                          <a:pt x="76" y="180"/>
                          <a:pt x="74" y="180"/>
                          <a:pt x="74" y="180"/>
                        </a:cubicBezTo>
                        <a:cubicBezTo>
                          <a:pt x="74" y="181"/>
                          <a:pt x="76" y="180"/>
                          <a:pt x="76" y="181"/>
                        </a:cubicBezTo>
                        <a:cubicBezTo>
                          <a:pt x="76" y="182"/>
                          <a:pt x="75" y="182"/>
                          <a:pt x="74" y="182"/>
                        </a:cubicBezTo>
                        <a:cubicBezTo>
                          <a:pt x="75" y="181"/>
                          <a:pt x="74" y="181"/>
                          <a:pt x="74" y="182"/>
                        </a:cubicBezTo>
                        <a:cubicBezTo>
                          <a:pt x="74" y="182"/>
                          <a:pt x="73" y="182"/>
                          <a:pt x="73" y="182"/>
                        </a:cubicBezTo>
                        <a:cubicBezTo>
                          <a:pt x="73" y="182"/>
                          <a:pt x="73" y="182"/>
                          <a:pt x="72" y="182"/>
                        </a:cubicBezTo>
                        <a:cubicBezTo>
                          <a:pt x="72" y="182"/>
                          <a:pt x="72" y="181"/>
                          <a:pt x="72" y="181"/>
                        </a:cubicBezTo>
                        <a:cubicBezTo>
                          <a:pt x="73" y="181"/>
                          <a:pt x="73" y="180"/>
                          <a:pt x="73" y="180"/>
                        </a:cubicBezTo>
                        <a:cubicBezTo>
                          <a:pt x="72" y="180"/>
                          <a:pt x="71" y="180"/>
                          <a:pt x="71" y="180"/>
                        </a:cubicBezTo>
                        <a:cubicBezTo>
                          <a:pt x="71" y="180"/>
                          <a:pt x="70" y="179"/>
                          <a:pt x="70" y="180"/>
                        </a:cubicBezTo>
                        <a:cubicBezTo>
                          <a:pt x="69" y="179"/>
                          <a:pt x="68" y="179"/>
                          <a:pt x="68" y="178"/>
                        </a:cubicBezTo>
                        <a:cubicBezTo>
                          <a:pt x="68" y="177"/>
                          <a:pt x="68" y="177"/>
                          <a:pt x="69" y="176"/>
                        </a:cubicBezTo>
                        <a:cubicBezTo>
                          <a:pt x="69" y="176"/>
                          <a:pt x="68" y="175"/>
                          <a:pt x="68" y="175"/>
                        </a:cubicBezTo>
                        <a:cubicBezTo>
                          <a:pt x="68" y="174"/>
                          <a:pt x="69" y="174"/>
                          <a:pt x="69" y="173"/>
                        </a:cubicBezTo>
                        <a:cubicBezTo>
                          <a:pt x="69" y="173"/>
                          <a:pt x="68" y="172"/>
                          <a:pt x="68" y="171"/>
                        </a:cubicBezTo>
                        <a:cubicBezTo>
                          <a:pt x="67" y="170"/>
                          <a:pt x="67" y="169"/>
                          <a:pt x="67" y="168"/>
                        </a:cubicBezTo>
                        <a:cubicBezTo>
                          <a:pt x="68" y="167"/>
                          <a:pt x="68" y="166"/>
                          <a:pt x="70" y="166"/>
                        </a:cubicBezTo>
                        <a:cubicBezTo>
                          <a:pt x="70" y="166"/>
                          <a:pt x="69" y="167"/>
                          <a:pt x="69" y="167"/>
                        </a:cubicBezTo>
                        <a:cubicBezTo>
                          <a:pt x="70" y="167"/>
                          <a:pt x="71" y="167"/>
                          <a:pt x="72" y="167"/>
                        </a:cubicBezTo>
                        <a:cubicBezTo>
                          <a:pt x="72" y="167"/>
                          <a:pt x="73" y="167"/>
                          <a:pt x="73" y="168"/>
                        </a:cubicBezTo>
                        <a:cubicBezTo>
                          <a:pt x="75" y="169"/>
                          <a:pt x="75" y="169"/>
                          <a:pt x="76" y="169"/>
                        </a:cubicBezTo>
                        <a:cubicBezTo>
                          <a:pt x="76" y="169"/>
                          <a:pt x="77" y="169"/>
                          <a:pt x="77" y="170"/>
                        </a:cubicBezTo>
                        <a:cubicBezTo>
                          <a:pt x="77" y="170"/>
                          <a:pt x="77" y="169"/>
                          <a:pt x="78" y="170"/>
                        </a:cubicBezTo>
                        <a:cubicBezTo>
                          <a:pt x="78" y="170"/>
                          <a:pt x="77" y="170"/>
                          <a:pt x="78" y="170"/>
                        </a:cubicBezTo>
                        <a:cubicBezTo>
                          <a:pt x="84" y="170"/>
                          <a:pt x="84" y="170"/>
                          <a:pt x="84" y="170"/>
                        </a:cubicBezTo>
                        <a:cubicBezTo>
                          <a:pt x="84" y="170"/>
                          <a:pt x="85" y="170"/>
                          <a:pt x="86" y="170"/>
                        </a:cubicBezTo>
                        <a:cubicBezTo>
                          <a:pt x="86" y="170"/>
                          <a:pt x="86" y="169"/>
                          <a:pt x="86" y="169"/>
                        </a:cubicBezTo>
                        <a:cubicBezTo>
                          <a:pt x="87" y="169"/>
                          <a:pt x="87" y="169"/>
                          <a:pt x="87" y="169"/>
                        </a:cubicBezTo>
                        <a:cubicBezTo>
                          <a:pt x="87" y="169"/>
                          <a:pt x="87" y="169"/>
                          <a:pt x="87" y="169"/>
                        </a:cubicBezTo>
                        <a:cubicBezTo>
                          <a:pt x="87" y="169"/>
                          <a:pt x="88" y="169"/>
                          <a:pt x="88" y="169"/>
                        </a:cubicBezTo>
                        <a:cubicBezTo>
                          <a:pt x="88" y="168"/>
                          <a:pt x="88" y="168"/>
                          <a:pt x="89" y="168"/>
                        </a:cubicBezTo>
                        <a:cubicBezTo>
                          <a:pt x="89" y="168"/>
                          <a:pt x="89" y="168"/>
                          <a:pt x="90" y="168"/>
                        </a:cubicBezTo>
                        <a:cubicBezTo>
                          <a:pt x="91" y="168"/>
                          <a:pt x="90" y="167"/>
                          <a:pt x="91" y="166"/>
                        </a:cubicBezTo>
                        <a:cubicBezTo>
                          <a:pt x="91" y="166"/>
                          <a:pt x="91" y="165"/>
                          <a:pt x="91" y="165"/>
                        </a:cubicBezTo>
                        <a:cubicBezTo>
                          <a:pt x="92" y="164"/>
                          <a:pt x="93" y="163"/>
                          <a:pt x="93" y="163"/>
                        </a:cubicBezTo>
                        <a:cubicBezTo>
                          <a:pt x="93" y="163"/>
                          <a:pt x="92" y="163"/>
                          <a:pt x="91" y="163"/>
                        </a:cubicBezTo>
                        <a:cubicBezTo>
                          <a:pt x="91" y="163"/>
                          <a:pt x="91" y="164"/>
                          <a:pt x="91" y="164"/>
                        </a:cubicBezTo>
                        <a:cubicBezTo>
                          <a:pt x="90" y="165"/>
                          <a:pt x="90" y="164"/>
                          <a:pt x="89" y="164"/>
                        </a:cubicBezTo>
                        <a:cubicBezTo>
                          <a:pt x="89" y="164"/>
                          <a:pt x="90" y="163"/>
                          <a:pt x="90" y="163"/>
                        </a:cubicBezTo>
                        <a:cubicBezTo>
                          <a:pt x="91" y="162"/>
                          <a:pt x="90" y="160"/>
                          <a:pt x="90" y="159"/>
                        </a:cubicBezTo>
                        <a:cubicBezTo>
                          <a:pt x="90" y="159"/>
                          <a:pt x="90" y="159"/>
                          <a:pt x="91" y="159"/>
                        </a:cubicBezTo>
                        <a:cubicBezTo>
                          <a:pt x="91" y="159"/>
                          <a:pt x="92" y="160"/>
                          <a:pt x="92" y="159"/>
                        </a:cubicBezTo>
                        <a:cubicBezTo>
                          <a:pt x="92" y="158"/>
                          <a:pt x="92" y="157"/>
                          <a:pt x="92" y="156"/>
                        </a:cubicBezTo>
                        <a:cubicBezTo>
                          <a:pt x="92" y="156"/>
                          <a:pt x="93" y="155"/>
                          <a:pt x="92" y="154"/>
                        </a:cubicBezTo>
                        <a:cubicBezTo>
                          <a:pt x="92" y="154"/>
                          <a:pt x="91" y="154"/>
                          <a:pt x="91" y="154"/>
                        </a:cubicBezTo>
                        <a:cubicBezTo>
                          <a:pt x="91" y="153"/>
                          <a:pt x="92" y="154"/>
                          <a:pt x="92" y="154"/>
                        </a:cubicBezTo>
                        <a:cubicBezTo>
                          <a:pt x="92" y="153"/>
                          <a:pt x="92" y="153"/>
                          <a:pt x="91" y="153"/>
                        </a:cubicBezTo>
                        <a:cubicBezTo>
                          <a:pt x="91" y="153"/>
                          <a:pt x="91" y="153"/>
                          <a:pt x="91" y="153"/>
                        </a:cubicBezTo>
                        <a:cubicBezTo>
                          <a:pt x="91" y="152"/>
                          <a:pt x="89" y="150"/>
                          <a:pt x="90" y="150"/>
                        </a:cubicBezTo>
                        <a:cubicBezTo>
                          <a:pt x="90" y="150"/>
                          <a:pt x="90" y="149"/>
                          <a:pt x="90" y="148"/>
                        </a:cubicBezTo>
                        <a:cubicBezTo>
                          <a:pt x="90" y="148"/>
                          <a:pt x="91" y="148"/>
                          <a:pt x="91" y="148"/>
                        </a:cubicBezTo>
                        <a:cubicBezTo>
                          <a:pt x="91" y="149"/>
                          <a:pt x="91" y="148"/>
                          <a:pt x="92" y="149"/>
                        </a:cubicBezTo>
                        <a:cubicBezTo>
                          <a:pt x="92" y="149"/>
                          <a:pt x="92" y="149"/>
                          <a:pt x="92" y="149"/>
                        </a:cubicBezTo>
                        <a:cubicBezTo>
                          <a:pt x="92" y="150"/>
                          <a:pt x="93" y="150"/>
                          <a:pt x="93" y="150"/>
                        </a:cubicBezTo>
                        <a:cubicBezTo>
                          <a:pt x="94" y="150"/>
                          <a:pt x="94" y="150"/>
                          <a:pt x="94" y="150"/>
                        </a:cubicBezTo>
                        <a:cubicBezTo>
                          <a:pt x="95" y="151"/>
                          <a:pt x="95" y="150"/>
                          <a:pt x="95" y="150"/>
                        </a:cubicBezTo>
                        <a:cubicBezTo>
                          <a:pt x="95" y="151"/>
                          <a:pt x="97" y="150"/>
                          <a:pt x="97" y="150"/>
                        </a:cubicBezTo>
                        <a:cubicBezTo>
                          <a:pt x="98" y="150"/>
                          <a:pt x="99" y="150"/>
                          <a:pt x="99" y="150"/>
                        </a:cubicBezTo>
                        <a:cubicBezTo>
                          <a:pt x="101" y="150"/>
                          <a:pt x="103" y="150"/>
                          <a:pt x="104" y="150"/>
                        </a:cubicBezTo>
                        <a:cubicBezTo>
                          <a:pt x="106" y="149"/>
                          <a:pt x="108" y="149"/>
                          <a:pt x="110" y="149"/>
                        </a:cubicBezTo>
                        <a:cubicBezTo>
                          <a:pt x="111" y="148"/>
                          <a:pt x="113" y="148"/>
                          <a:pt x="115" y="148"/>
                        </a:cubicBezTo>
                        <a:cubicBezTo>
                          <a:pt x="116" y="147"/>
                          <a:pt x="118" y="147"/>
                          <a:pt x="119" y="146"/>
                        </a:cubicBezTo>
                        <a:cubicBezTo>
                          <a:pt x="120" y="146"/>
                          <a:pt x="121" y="146"/>
                          <a:pt x="121" y="145"/>
                        </a:cubicBezTo>
                        <a:cubicBezTo>
                          <a:pt x="122" y="145"/>
                          <a:pt x="123" y="145"/>
                          <a:pt x="123" y="145"/>
                        </a:cubicBezTo>
                        <a:cubicBezTo>
                          <a:pt x="124" y="145"/>
                          <a:pt x="124" y="145"/>
                          <a:pt x="124" y="145"/>
                        </a:cubicBezTo>
                        <a:cubicBezTo>
                          <a:pt x="124" y="144"/>
                          <a:pt x="124" y="144"/>
                          <a:pt x="124" y="144"/>
                        </a:cubicBezTo>
                        <a:cubicBezTo>
                          <a:pt x="125" y="144"/>
                          <a:pt x="125" y="144"/>
                          <a:pt x="126" y="143"/>
                        </a:cubicBezTo>
                        <a:cubicBezTo>
                          <a:pt x="126" y="143"/>
                          <a:pt x="127" y="143"/>
                          <a:pt x="127" y="143"/>
                        </a:cubicBezTo>
                        <a:cubicBezTo>
                          <a:pt x="127" y="143"/>
                          <a:pt x="127" y="142"/>
                          <a:pt x="128" y="142"/>
                        </a:cubicBezTo>
                        <a:cubicBezTo>
                          <a:pt x="128" y="142"/>
                          <a:pt x="128" y="142"/>
                          <a:pt x="128" y="142"/>
                        </a:cubicBezTo>
                        <a:cubicBezTo>
                          <a:pt x="129" y="142"/>
                          <a:pt x="128" y="139"/>
                          <a:pt x="129" y="139"/>
                        </a:cubicBezTo>
                        <a:cubicBezTo>
                          <a:pt x="129" y="139"/>
                          <a:pt x="129" y="138"/>
                          <a:pt x="129" y="138"/>
                        </a:cubicBezTo>
                        <a:cubicBezTo>
                          <a:pt x="130" y="138"/>
                          <a:pt x="130" y="138"/>
                          <a:pt x="130" y="138"/>
                        </a:cubicBezTo>
                        <a:cubicBezTo>
                          <a:pt x="130" y="138"/>
                          <a:pt x="130" y="137"/>
                          <a:pt x="131" y="137"/>
                        </a:cubicBezTo>
                        <a:cubicBezTo>
                          <a:pt x="131" y="136"/>
                          <a:pt x="132" y="136"/>
                          <a:pt x="132" y="136"/>
                        </a:cubicBezTo>
                        <a:cubicBezTo>
                          <a:pt x="132" y="135"/>
                          <a:pt x="133" y="134"/>
                          <a:pt x="133" y="134"/>
                        </a:cubicBezTo>
                        <a:cubicBezTo>
                          <a:pt x="133" y="133"/>
                          <a:pt x="134" y="133"/>
                          <a:pt x="134" y="133"/>
                        </a:cubicBezTo>
                        <a:cubicBezTo>
                          <a:pt x="134" y="132"/>
                          <a:pt x="134" y="132"/>
                          <a:pt x="134" y="131"/>
                        </a:cubicBezTo>
                        <a:cubicBezTo>
                          <a:pt x="136" y="131"/>
                          <a:pt x="135" y="130"/>
                          <a:pt x="135" y="129"/>
                        </a:cubicBezTo>
                        <a:cubicBezTo>
                          <a:pt x="135" y="127"/>
                          <a:pt x="135" y="126"/>
                          <a:pt x="135" y="125"/>
                        </a:cubicBezTo>
                        <a:cubicBezTo>
                          <a:pt x="133" y="124"/>
                          <a:pt x="133" y="126"/>
                          <a:pt x="132" y="125"/>
                        </a:cubicBezTo>
                        <a:cubicBezTo>
                          <a:pt x="131" y="124"/>
                          <a:pt x="129" y="122"/>
                          <a:pt x="129" y="121"/>
                        </a:cubicBezTo>
                        <a:cubicBezTo>
                          <a:pt x="129" y="120"/>
                          <a:pt x="130" y="120"/>
                          <a:pt x="130" y="119"/>
                        </a:cubicBezTo>
                        <a:cubicBezTo>
                          <a:pt x="131" y="118"/>
                          <a:pt x="132" y="117"/>
                          <a:pt x="131" y="116"/>
                        </a:cubicBezTo>
                        <a:cubicBezTo>
                          <a:pt x="131" y="115"/>
                          <a:pt x="130" y="114"/>
                          <a:pt x="129" y="113"/>
                        </a:cubicBezTo>
                        <a:cubicBezTo>
                          <a:pt x="129" y="113"/>
                          <a:pt x="128" y="112"/>
                          <a:pt x="128" y="112"/>
                        </a:cubicBezTo>
                        <a:cubicBezTo>
                          <a:pt x="127" y="112"/>
                          <a:pt x="127" y="112"/>
                          <a:pt x="126" y="111"/>
                        </a:cubicBezTo>
                        <a:cubicBezTo>
                          <a:pt x="126" y="111"/>
                          <a:pt x="126" y="111"/>
                          <a:pt x="125" y="111"/>
                        </a:cubicBezTo>
                        <a:cubicBezTo>
                          <a:pt x="125" y="111"/>
                          <a:pt x="124" y="110"/>
                          <a:pt x="123" y="110"/>
                        </a:cubicBezTo>
                        <a:cubicBezTo>
                          <a:pt x="123" y="110"/>
                          <a:pt x="122" y="110"/>
                          <a:pt x="122" y="109"/>
                        </a:cubicBezTo>
                        <a:cubicBezTo>
                          <a:pt x="121" y="108"/>
                          <a:pt x="121" y="108"/>
                          <a:pt x="121" y="108"/>
                        </a:cubicBezTo>
                        <a:cubicBezTo>
                          <a:pt x="119" y="108"/>
                          <a:pt x="121" y="106"/>
                          <a:pt x="121" y="106"/>
                        </a:cubicBezTo>
                        <a:cubicBezTo>
                          <a:pt x="122" y="105"/>
                          <a:pt x="121" y="103"/>
                          <a:pt x="121" y="103"/>
                        </a:cubicBezTo>
                        <a:cubicBezTo>
                          <a:pt x="121" y="103"/>
                          <a:pt x="121" y="103"/>
                          <a:pt x="121" y="103"/>
                        </a:cubicBezTo>
                        <a:cubicBezTo>
                          <a:pt x="121" y="103"/>
                          <a:pt x="121" y="99"/>
                          <a:pt x="121" y="99"/>
                        </a:cubicBezTo>
                        <a:cubicBezTo>
                          <a:pt x="122" y="99"/>
                          <a:pt x="120" y="99"/>
                          <a:pt x="121" y="98"/>
                        </a:cubicBezTo>
                        <a:cubicBezTo>
                          <a:pt x="122" y="97"/>
                          <a:pt x="120" y="96"/>
                          <a:pt x="122" y="96"/>
                        </a:cubicBezTo>
                        <a:cubicBezTo>
                          <a:pt x="123" y="96"/>
                          <a:pt x="123" y="95"/>
                          <a:pt x="123" y="95"/>
                        </a:cubicBezTo>
                        <a:cubicBezTo>
                          <a:pt x="124" y="94"/>
                          <a:pt x="124" y="94"/>
                          <a:pt x="123" y="94"/>
                        </a:cubicBezTo>
                        <a:cubicBezTo>
                          <a:pt x="122" y="93"/>
                          <a:pt x="124" y="93"/>
                          <a:pt x="122" y="91"/>
                        </a:cubicBezTo>
                        <a:cubicBezTo>
                          <a:pt x="122" y="90"/>
                          <a:pt x="124" y="89"/>
                          <a:pt x="123" y="88"/>
                        </a:cubicBezTo>
                        <a:cubicBezTo>
                          <a:pt x="122" y="87"/>
                          <a:pt x="123" y="87"/>
                          <a:pt x="122" y="86"/>
                        </a:cubicBezTo>
                        <a:cubicBezTo>
                          <a:pt x="121" y="85"/>
                          <a:pt x="124" y="86"/>
                          <a:pt x="124" y="84"/>
                        </a:cubicBezTo>
                        <a:cubicBezTo>
                          <a:pt x="124" y="83"/>
                          <a:pt x="124" y="83"/>
                          <a:pt x="124" y="83"/>
                        </a:cubicBezTo>
                        <a:cubicBezTo>
                          <a:pt x="123" y="82"/>
                          <a:pt x="124" y="82"/>
                          <a:pt x="124" y="81"/>
                        </a:cubicBezTo>
                        <a:cubicBezTo>
                          <a:pt x="124" y="81"/>
                          <a:pt x="125" y="81"/>
                          <a:pt x="125" y="80"/>
                        </a:cubicBezTo>
                        <a:cubicBezTo>
                          <a:pt x="124" y="79"/>
                          <a:pt x="125" y="79"/>
                          <a:pt x="125" y="78"/>
                        </a:cubicBezTo>
                        <a:cubicBezTo>
                          <a:pt x="124" y="77"/>
                          <a:pt x="125" y="78"/>
                          <a:pt x="126" y="77"/>
                        </a:cubicBezTo>
                        <a:cubicBezTo>
                          <a:pt x="126" y="77"/>
                          <a:pt x="126" y="76"/>
                          <a:pt x="125" y="75"/>
                        </a:cubicBezTo>
                        <a:cubicBezTo>
                          <a:pt x="124" y="74"/>
                          <a:pt x="127" y="73"/>
                          <a:pt x="127" y="72"/>
                        </a:cubicBezTo>
                        <a:cubicBezTo>
                          <a:pt x="127" y="72"/>
                          <a:pt x="126" y="71"/>
                          <a:pt x="127" y="71"/>
                        </a:cubicBezTo>
                        <a:cubicBezTo>
                          <a:pt x="127" y="71"/>
                          <a:pt x="127" y="71"/>
                          <a:pt x="127" y="71"/>
                        </a:cubicBezTo>
                        <a:cubicBezTo>
                          <a:pt x="128" y="71"/>
                          <a:pt x="128" y="70"/>
                          <a:pt x="129" y="70"/>
                        </a:cubicBezTo>
                        <a:cubicBezTo>
                          <a:pt x="130" y="69"/>
                          <a:pt x="128" y="68"/>
                          <a:pt x="130" y="68"/>
                        </a:cubicBezTo>
                        <a:cubicBezTo>
                          <a:pt x="131" y="68"/>
                          <a:pt x="132" y="66"/>
                          <a:pt x="133" y="66"/>
                        </a:cubicBezTo>
                        <a:cubicBezTo>
                          <a:pt x="134" y="65"/>
                          <a:pt x="133" y="65"/>
                          <a:pt x="134" y="64"/>
                        </a:cubicBezTo>
                        <a:cubicBezTo>
                          <a:pt x="135" y="63"/>
                          <a:pt x="134" y="63"/>
                          <a:pt x="136" y="62"/>
                        </a:cubicBezTo>
                        <a:cubicBezTo>
                          <a:pt x="137" y="61"/>
                          <a:pt x="136" y="61"/>
                          <a:pt x="137" y="60"/>
                        </a:cubicBezTo>
                        <a:cubicBezTo>
                          <a:pt x="138" y="60"/>
                          <a:pt x="137" y="59"/>
                          <a:pt x="138" y="59"/>
                        </a:cubicBezTo>
                        <a:cubicBezTo>
                          <a:pt x="139" y="59"/>
                          <a:pt x="139" y="58"/>
                          <a:pt x="140" y="58"/>
                        </a:cubicBezTo>
                        <a:cubicBezTo>
                          <a:pt x="141" y="57"/>
                          <a:pt x="139" y="57"/>
                          <a:pt x="141" y="57"/>
                        </a:cubicBezTo>
                        <a:cubicBezTo>
                          <a:pt x="142" y="56"/>
                          <a:pt x="141" y="55"/>
                          <a:pt x="142" y="55"/>
                        </a:cubicBezTo>
                        <a:cubicBezTo>
                          <a:pt x="143" y="55"/>
                          <a:pt x="142" y="56"/>
                          <a:pt x="143" y="56"/>
                        </a:cubicBezTo>
                        <a:cubicBezTo>
                          <a:pt x="143" y="56"/>
                          <a:pt x="143" y="55"/>
                          <a:pt x="143" y="55"/>
                        </a:cubicBezTo>
                        <a:cubicBezTo>
                          <a:pt x="142" y="54"/>
                          <a:pt x="143" y="54"/>
                          <a:pt x="143" y="54"/>
                        </a:cubicBezTo>
                        <a:cubicBezTo>
                          <a:pt x="144" y="53"/>
                          <a:pt x="144" y="54"/>
                          <a:pt x="144" y="53"/>
                        </a:cubicBezTo>
                        <a:cubicBezTo>
                          <a:pt x="144" y="53"/>
                          <a:pt x="145" y="54"/>
                          <a:pt x="146" y="52"/>
                        </a:cubicBezTo>
                        <a:cubicBezTo>
                          <a:pt x="146" y="51"/>
                          <a:pt x="146" y="52"/>
                          <a:pt x="147" y="51"/>
                        </a:cubicBezTo>
                        <a:cubicBezTo>
                          <a:pt x="147" y="51"/>
                          <a:pt x="147" y="52"/>
                          <a:pt x="148" y="51"/>
                        </a:cubicBezTo>
                        <a:cubicBezTo>
                          <a:pt x="148" y="51"/>
                          <a:pt x="149" y="51"/>
                          <a:pt x="148" y="51"/>
                        </a:cubicBezTo>
                        <a:cubicBezTo>
                          <a:pt x="148" y="51"/>
                          <a:pt x="148" y="50"/>
                          <a:pt x="148" y="50"/>
                        </a:cubicBezTo>
                        <a:cubicBezTo>
                          <a:pt x="149" y="51"/>
                          <a:pt x="149" y="50"/>
                          <a:pt x="149" y="49"/>
                        </a:cubicBezTo>
                        <a:cubicBezTo>
                          <a:pt x="149" y="49"/>
                          <a:pt x="150" y="49"/>
                          <a:pt x="150" y="48"/>
                        </a:cubicBezTo>
                        <a:cubicBezTo>
                          <a:pt x="150" y="48"/>
                          <a:pt x="151" y="49"/>
                          <a:pt x="151" y="49"/>
                        </a:cubicBezTo>
                        <a:cubicBezTo>
                          <a:pt x="151" y="48"/>
                          <a:pt x="151" y="49"/>
                          <a:pt x="152" y="48"/>
                        </a:cubicBezTo>
                        <a:cubicBezTo>
                          <a:pt x="152" y="48"/>
                          <a:pt x="152" y="48"/>
                          <a:pt x="152" y="47"/>
                        </a:cubicBezTo>
                        <a:cubicBezTo>
                          <a:pt x="152" y="47"/>
                          <a:pt x="153" y="48"/>
                          <a:pt x="153" y="47"/>
                        </a:cubicBezTo>
                        <a:cubicBezTo>
                          <a:pt x="153" y="46"/>
                          <a:pt x="153" y="46"/>
                          <a:pt x="153" y="47"/>
                        </a:cubicBezTo>
                        <a:cubicBezTo>
                          <a:pt x="153" y="47"/>
                          <a:pt x="154" y="47"/>
                          <a:pt x="154" y="47"/>
                        </a:cubicBezTo>
                        <a:cubicBezTo>
                          <a:pt x="154" y="46"/>
                          <a:pt x="154" y="47"/>
                          <a:pt x="154" y="47"/>
                        </a:cubicBezTo>
                        <a:cubicBezTo>
                          <a:pt x="155" y="46"/>
                          <a:pt x="155" y="46"/>
                          <a:pt x="155" y="45"/>
                        </a:cubicBezTo>
                        <a:cubicBezTo>
                          <a:pt x="155" y="45"/>
                          <a:pt x="155" y="46"/>
                          <a:pt x="155" y="46"/>
                        </a:cubicBezTo>
                        <a:cubicBezTo>
                          <a:pt x="156" y="45"/>
                          <a:pt x="156" y="45"/>
                          <a:pt x="157" y="44"/>
                        </a:cubicBezTo>
                        <a:cubicBezTo>
                          <a:pt x="158" y="44"/>
                          <a:pt x="158" y="45"/>
                          <a:pt x="158" y="45"/>
                        </a:cubicBezTo>
                        <a:cubicBezTo>
                          <a:pt x="158" y="44"/>
                          <a:pt x="158" y="43"/>
                          <a:pt x="159" y="43"/>
                        </a:cubicBezTo>
                        <a:cubicBezTo>
                          <a:pt x="159" y="43"/>
                          <a:pt x="159" y="42"/>
                          <a:pt x="159" y="41"/>
                        </a:cubicBezTo>
                        <a:cubicBezTo>
                          <a:pt x="158" y="40"/>
                          <a:pt x="159" y="41"/>
                          <a:pt x="159" y="38"/>
                        </a:cubicBezTo>
                        <a:cubicBezTo>
                          <a:pt x="159" y="37"/>
                          <a:pt x="160" y="38"/>
                          <a:pt x="160" y="37"/>
                        </a:cubicBezTo>
                        <a:cubicBezTo>
                          <a:pt x="160" y="36"/>
                          <a:pt x="159" y="36"/>
                          <a:pt x="159" y="35"/>
                        </a:cubicBezTo>
                        <a:close/>
                        <a:moveTo>
                          <a:pt x="19" y="170"/>
                        </a:moveTo>
                        <a:cubicBezTo>
                          <a:pt x="19" y="170"/>
                          <a:pt x="18" y="170"/>
                          <a:pt x="18" y="170"/>
                        </a:cubicBezTo>
                        <a:cubicBezTo>
                          <a:pt x="18" y="170"/>
                          <a:pt x="18" y="170"/>
                          <a:pt x="17" y="169"/>
                        </a:cubicBezTo>
                        <a:cubicBezTo>
                          <a:pt x="17" y="169"/>
                          <a:pt x="17" y="169"/>
                          <a:pt x="17" y="169"/>
                        </a:cubicBezTo>
                        <a:cubicBezTo>
                          <a:pt x="17" y="169"/>
                          <a:pt x="17" y="169"/>
                          <a:pt x="16" y="169"/>
                        </a:cubicBezTo>
                        <a:cubicBezTo>
                          <a:pt x="16" y="169"/>
                          <a:pt x="16" y="169"/>
                          <a:pt x="16" y="169"/>
                        </a:cubicBezTo>
                        <a:cubicBezTo>
                          <a:pt x="16" y="169"/>
                          <a:pt x="16" y="169"/>
                          <a:pt x="16" y="169"/>
                        </a:cubicBezTo>
                        <a:cubicBezTo>
                          <a:pt x="16" y="169"/>
                          <a:pt x="16" y="168"/>
                          <a:pt x="16" y="168"/>
                        </a:cubicBezTo>
                        <a:cubicBezTo>
                          <a:pt x="16" y="168"/>
                          <a:pt x="16" y="168"/>
                          <a:pt x="16" y="168"/>
                        </a:cubicBezTo>
                        <a:cubicBezTo>
                          <a:pt x="17" y="168"/>
                          <a:pt x="17" y="168"/>
                          <a:pt x="17" y="168"/>
                        </a:cubicBezTo>
                        <a:cubicBezTo>
                          <a:pt x="17" y="168"/>
                          <a:pt x="17" y="168"/>
                          <a:pt x="17" y="168"/>
                        </a:cubicBezTo>
                        <a:cubicBezTo>
                          <a:pt x="17" y="169"/>
                          <a:pt x="17" y="169"/>
                          <a:pt x="18" y="169"/>
                        </a:cubicBezTo>
                        <a:cubicBezTo>
                          <a:pt x="18" y="169"/>
                          <a:pt x="18" y="169"/>
                          <a:pt x="18" y="169"/>
                        </a:cubicBezTo>
                        <a:cubicBezTo>
                          <a:pt x="19" y="169"/>
                          <a:pt x="19" y="169"/>
                          <a:pt x="19" y="169"/>
                        </a:cubicBezTo>
                        <a:cubicBezTo>
                          <a:pt x="19" y="169"/>
                          <a:pt x="19" y="169"/>
                          <a:pt x="19" y="169"/>
                        </a:cubicBezTo>
                        <a:cubicBezTo>
                          <a:pt x="19" y="169"/>
                          <a:pt x="19" y="169"/>
                          <a:pt x="19" y="170"/>
                        </a:cubicBezTo>
                        <a:close/>
                        <a:moveTo>
                          <a:pt x="12" y="261"/>
                        </a:moveTo>
                        <a:cubicBezTo>
                          <a:pt x="12" y="261"/>
                          <a:pt x="11" y="261"/>
                          <a:pt x="11" y="262"/>
                        </a:cubicBezTo>
                        <a:cubicBezTo>
                          <a:pt x="11" y="262"/>
                          <a:pt x="10" y="262"/>
                          <a:pt x="10" y="262"/>
                        </a:cubicBezTo>
                        <a:cubicBezTo>
                          <a:pt x="10" y="262"/>
                          <a:pt x="9" y="262"/>
                          <a:pt x="9" y="262"/>
                        </a:cubicBezTo>
                        <a:cubicBezTo>
                          <a:pt x="8" y="262"/>
                          <a:pt x="8" y="262"/>
                          <a:pt x="8" y="262"/>
                        </a:cubicBezTo>
                        <a:cubicBezTo>
                          <a:pt x="8" y="262"/>
                          <a:pt x="7" y="261"/>
                          <a:pt x="7" y="261"/>
                        </a:cubicBezTo>
                        <a:cubicBezTo>
                          <a:pt x="7" y="261"/>
                          <a:pt x="6" y="262"/>
                          <a:pt x="6" y="262"/>
                        </a:cubicBezTo>
                        <a:cubicBezTo>
                          <a:pt x="6" y="262"/>
                          <a:pt x="5" y="262"/>
                          <a:pt x="5" y="262"/>
                        </a:cubicBezTo>
                        <a:cubicBezTo>
                          <a:pt x="5" y="262"/>
                          <a:pt x="5" y="262"/>
                          <a:pt x="5" y="263"/>
                        </a:cubicBezTo>
                        <a:cubicBezTo>
                          <a:pt x="5" y="263"/>
                          <a:pt x="5" y="263"/>
                          <a:pt x="5" y="263"/>
                        </a:cubicBezTo>
                        <a:cubicBezTo>
                          <a:pt x="6" y="263"/>
                          <a:pt x="6" y="263"/>
                          <a:pt x="6" y="263"/>
                        </a:cubicBezTo>
                        <a:cubicBezTo>
                          <a:pt x="6" y="264"/>
                          <a:pt x="5" y="264"/>
                          <a:pt x="5" y="264"/>
                        </a:cubicBezTo>
                        <a:cubicBezTo>
                          <a:pt x="5" y="264"/>
                          <a:pt x="5" y="264"/>
                          <a:pt x="5" y="264"/>
                        </a:cubicBezTo>
                        <a:cubicBezTo>
                          <a:pt x="4" y="264"/>
                          <a:pt x="4" y="263"/>
                          <a:pt x="4" y="263"/>
                        </a:cubicBezTo>
                        <a:cubicBezTo>
                          <a:pt x="4" y="263"/>
                          <a:pt x="3" y="263"/>
                          <a:pt x="3" y="263"/>
                        </a:cubicBezTo>
                        <a:cubicBezTo>
                          <a:pt x="3" y="263"/>
                          <a:pt x="4" y="263"/>
                          <a:pt x="4" y="262"/>
                        </a:cubicBezTo>
                        <a:cubicBezTo>
                          <a:pt x="4" y="262"/>
                          <a:pt x="3" y="262"/>
                          <a:pt x="3" y="262"/>
                        </a:cubicBezTo>
                        <a:cubicBezTo>
                          <a:pt x="3" y="262"/>
                          <a:pt x="2" y="263"/>
                          <a:pt x="2" y="262"/>
                        </a:cubicBezTo>
                        <a:cubicBezTo>
                          <a:pt x="2" y="262"/>
                          <a:pt x="3" y="262"/>
                          <a:pt x="3" y="262"/>
                        </a:cubicBezTo>
                        <a:cubicBezTo>
                          <a:pt x="3" y="261"/>
                          <a:pt x="2" y="261"/>
                          <a:pt x="2" y="261"/>
                        </a:cubicBezTo>
                        <a:cubicBezTo>
                          <a:pt x="2" y="261"/>
                          <a:pt x="3" y="261"/>
                          <a:pt x="3" y="261"/>
                        </a:cubicBezTo>
                        <a:cubicBezTo>
                          <a:pt x="3" y="261"/>
                          <a:pt x="3" y="261"/>
                          <a:pt x="3" y="261"/>
                        </a:cubicBezTo>
                        <a:cubicBezTo>
                          <a:pt x="3" y="261"/>
                          <a:pt x="3" y="261"/>
                          <a:pt x="3" y="261"/>
                        </a:cubicBezTo>
                        <a:cubicBezTo>
                          <a:pt x="4" y="261"/>
                          <a:pt x="4" y="262"/>
                          <a:pt x="4" y="262"/>
                        </a:cubicBezTo>
                        <a:cubicBezTo>
                          <a:pt x="5" y="262"/>
                          <a:pt x="5" y="261"/>
                          <a:pt x="5" y="261"/>
                        </a:cubicBezTo>
                        <a:cubicBezTo>
                          <a:pt x="5" y="261"/>
                          <a:pt x="6" y="262"/>
                          <a:pt x="6" y="261"/>
                        </a:cubicBezTo>
                        <a:cubicBezTo>
                          <a:pt x="6" y="261"/>
                          <a:pt x="6" y="261"/>
                          <a:pt x="5" y="261"/>
                        </a:cubicBezTo>
                        <a:cubicBezTo>
                          <a:pt x="5" y="261"/>
                          <a:pt x="4" y="261"/>
                          <a:pt x="4" y="261"/>
                        </a:cubicBezTo>
                        <a:cubicBezTo>
                          <a:pt x="4" y="261"/>
                          <a:pt x="4" y="261"/>
                          <a:pt x="4" y="260"/>
                        </a:cubicBezTo>
                        <a:cubicBezTo>
                          <a:pt x="4" y="260"/>
                          <a:pt x="3" y="260"/>
                          <a:pt x="3" y="260"/>
                        </a:cubicBezTo>
                        <a:cubicBezTo>
                          <a:pt x="3" y="260"/>
                          <a:pt x="3" y="261"/>
                          <a:pt x="3" y="261"/>
                        </a:cubicBezTo>
                        <a:cubicBezTo>
                          <a:pt x="3" y="261"/>
                          <a:pt x="2" y="261"/>
                          <a:pt x="2" y="261"/>
                        </a:cubicBezTo>
                        <a:cubicBezTo>
                          <a:pt x="2" y="261"/>
                          <a:pt x="2" y="261"/>
                          <a:pt x="2" y="260"/>
                        </a:cubicBezTo>
                        <a:cubicBezTo>
                          <a:pt x="2" y="260"/>
                          <a:pt x="3" y="260"/>
                          <a:pt x="3" y="260"/>
                        </a:cubicBezTo>
                        <a:cubicBezTo>
                          <a:pt x="3" y="260"/>
                          <a:pt x="3" y="260"/>
                          <a:pt x="3" y="260"/>
                        </a:cubicBezTo>
                        <a:cubicBezTo>
                          <a:pt x="3" y="259"/>
                          <a:pt x="2" y="260"/>
                          <a:pt x="2" y="260"/>
                        </a:cubicBezTo>
                        <a:cubicBezTo>
                          <a:pt x="2" y="259"/>
                          <a:pt x="2" y="259"/>
                          <a:pt x="2" y="259"/>
                        </a:cubicBezTo>
                        <a:cubicBezTo>
                          <a:pt x="2" y="258"/>
                          <a:pt x="2" y="259"/>
                          <a:pt x="2" y="258"/>
                        </a:cubicBezTo>
                        <a:cubicBezTo>
                          <a:pt x="2" y="258"/>
                          <a:pt x="3" y="258"/>
                          <a:pt x="3" y="258"/>
                        </a:cubicBezTo>
                        <a:cubicBezTo>
                          <a:pt x="3" y="258"/>
                          <a:pt x="3" y="257"/>
                          <a:pt x="3" y="257"/>
                        </a:cubicBezTo>
                        <a:cubicBezTo>
                          <a:pt x="3" y="257"/>
                          <a:pt x="3" y="259"/>
                          <a:pt x="3" y="258"/>
                        </a:cubicBezTo>
                        <a:cubicBezTo>
                          <a:pt x="4" y="258"/>
                          <a:pt x="4" y="258"/>
                          <a:pt x="4" y="259"/>
                        </a:cubicBezTo>
                        <a:cubicBezTo>
                          <a:pt x="4" y="259"/>
                          <a:pt x="4" y="259"/>
                          <a:pt x="4" y="259"/>
                        </a:cubicBezTo>
                        <a:cubicBezTo>
                          <a:pt x="4" y="259"/>
                          <a:pt x="4" y="259"/>
                          <a:pt x="4" y="259"/>
                        </a:cubicBezTo>
                        <a:cubicBezTo>
                          <a:pt x="4" y="260"/>
                          <a:pt x="5" y="260"/>
                          <a:pt x="5" y="260"/>
                        </a:cubicBezTo>
                        <a:cubicBezTo>
                          <a:pt x="5" y="260"/>
                          <a:pt x="5" y="260"/>
                          <a:pt x="5" y="260"/>
                        </a:cubicBezTo>
                        <a:cubicBezTo>
                          <a:pt x="5" y="260"/>
                          <a:pt x="5" y="260"/>
                          <a:pt x="5" y="260"/>
                        </a:cubicBezTo>
                        <a:cubicBezTo>
                          <a:pt x="5" y="260"/>
                          <a:pt x="5" y="260"/>
                          <a:pt x="6" y="260"/>
                        </a:cubicBezTo>
                        <a:cubicBezTo>
                          <a:pt x="6" y="260"/>
                          <a:pt x="6" y="260"/>
                          <a:pt x="6" y="260"/>
                        </a:cubicBezTo>
                        <a:cubicBezTo>
                          <a:pt x="6" y="260"/>
                          <a:pt x="7" y="261"/>
                          <a:pt x="7" y="260"/>
                        </a:cubicBezTo>
                        <a:cubicBezTo>
                          <a:pt x="7" y="260"/>
                          <a:pt x="7" y="260"/>
                          <a:pt x="7" y="260"/>
                        </a:cubicBezTo>
                        <a:cubicBezTo>
                          <a:pt x="7" y="260"/>
                          <a:pt x="8" y="260"/>
                          <a:pt x="8" y="260"/>
                        </a:cubicBezTo>
                        <a:cubicBezTo>
                          <a:pt x="9" y="260"/>
                          <a:pt x="10" y="260"/>
                          <a:pt x="11" y="260"/>
                        </a:cubicBezTo>
                        <a:cubicBezTo>
                          <a:pt x="11" y="260"/>
                          <a:pt x="11" y="260"/>
                          <a:pt x="12" y="260"/>
                        </a:cubicBezTo>
                        <a:cubicBezTo>
                          <a:pt x="12" y="260"/>
                          <a:pt x="12" y="260"/>
                          <a:pt x="12" y="260"/>
                        </a:cubicBezTo>
                        <a:cubicBezTo>
                          <a:pt x="13" y="260"/>
                          <a:pt x="13" y="260"/>
                          <a:pt x="13" y="261"/>
                        </a:cubicBezTo>
                        <a:cubicBezTo>
                          <a:pt x="13" y="261"/>
                          <a:pt x="12" y="261"/>
                          <a:pt x="12" y="261"/>
                        </a:cubicBezTo>
                        <a:close/>
                        <a:moveTo>
                          <a:pt x="16" y="242"/>
                        </a:moveTo>
                        <a:cubicBezTo>
                          <a:pt x="16" y="241"/>
                          <a:pt x="16" y="241"/>
                          <a:pt x="16" y="241"/>
                        </a:cubicBezTo>
                        <a:cubicBezTo>
                          <a:pt x="16" y="241"/>
                          <a:pt x="16" y="241"/>
                          <a:pt x="16" y="241"/>
                        </a:cubicBezTo>
                        <a:cubicBezTo>
                          <a:pt x="17" y="241"/>
                          <a:pt x="17" y="241"/>
                          <a:pt x="17" y="241"/>
                        </a:cubicBezTo>
                        <a:cubicBezTo>
                          <a:pt x="17" y="241"/>
                          <a:pt x="17" y="242"/>
                          <a:pt x="16" y="242"/>
                        </a:cubicBezTo>
                        <a:close/>
                        <a:moveTo>
                          <a:pt x="19" y="241"/>
                        </a:moveTo>
                        <a:cubicBezTo>
                          <a:pt x="20" y="241"/>
                          <a:pt x="20" y="241"/>
                          <a:pt x="20" y="241"/>
                        </a:cubicBezTo>
                        <a:cubicBezTo>
                          <a:pt x="20" y="242"/>
                          <a:pt x="19" y="242"/>
                          <a:pt x="19" y="242"/>
                        </a:cubicBezTo>
                        <a:cubicBezTo>
                          <a:pt x="19" y="242"/>
                          <a:pt x="19" y="242"/>
                          <a:pt x="18" y="241"/>
                        </a:cubicBezTo>
                        <a:cubicBezTo>
                          <a:pt x="18" y="241"/>
                          <a:pt x="19" y="241"/>
                          <a:pt x="19" y="241"/>
                        </a:cubicBezTo>
                        <a:close/>
                        <a:moveTo>
                          <a:pt x="20" y="247"/>
                        </a:moveTo>
                        <a:cubicBezTo>
                          <a:pt x="19" y="247"/>
                          <a:pt x="19" y="247"/>
                          <a:pt x="19" y="247"/>
                        </a:cubicBezTo>
                        <a:cubicBezTo>
                          <a:pt x="19" y="247"/>
                          <a:pt x="19" y="247"/>
                          <a:pt x="18" y="247"/>
                        </a:cubicBezTo>
                        <a:cubicBezTo>
                          <a:pt x="18" y="247"/>
                          <a:pt x="18" y="246"/>
                          <a:pt x="18" y="246"/>
                        </a:cubicBezTo>
                        <a:cubicBezTo>
                          <a:pt x="18" y="246"/>
                          <a:pt x="18" y="246"/>
                          <a:pt x="18" y="246"/>
                        </a:cubicBezTo>
                        <a:cubicBezTo>
                          <a:pt x="18" y="246"/>
                          <a:pt x="19" y="246"/>
                          <a:pt x="19" y="246"/>
                        </a:cubicBezTo>
                        <a:cubicBezTo>
                          <a:pt x="19" y="245"/>
                          <a:pt x="19" y="245"/>
                          <a:pt x="19" y="245"/>
                        </a:cubicBezTo>
                        <a:cubicBezTo>
                          <a:pt x="19" y="245"/>
                          <a:pt x="20" y="245"/>
                          <a:pt x="20" y="245"/>
                        </a:cubicBezTo>
                        <a:cubicBezTo>
                          <a:pt x="20" y="245"/>
                          <a:pt x="20" y="245"/>
                          <a:pt x="20" y="246"/>
                        </a:cubicBezTo>
                        <a:cubicBezTo>
                          <a:pt x="20" y="246"/>
                          <a:pt x="20" y="246"/>
                          <a:pt x="20" y="247"/>
                        </a:cubicBezTo>
                        <a:close/>
                        <a:moveTo>
                          <a:pt x="38" y="145"/>
                        </a:moveTo>
                        <a:cubicBezTo>
                          <a:pt x="39" y="145"/>
                          <a:pt x="39" y="146"/>
                          <a:pt x="38" y="147"/>
                        </a:cubicBezTo>
                        <a:cubicBezTo>
                          <a:pt x="38" y="147"/>
                          <a:pt x="38" y="147"/>
                          <a:pt x="37" y="146"/>
                        </a:cubicBezTo>
                        <a:cubicBezTo>
                          <a:pt x="37" y="145"/>
                          <a:pt x="37" y="145"/>
                          <a:pt x="38" y="145"/>
                        </a:cubicBezTo>
                        <a:close/>
                        <a:moveTo>
                          <a:pt x="36" y="211"/>
                        </a:moveTo>
                        <a:cubicBezTo>
                          <a:pt x="36" y="212"/>
                          <a:pt x="36" y="212"/>
                          <a:pt x="35" y="213"/>
                        </a:cubicBezTo>
                        <a:cubicBezTo>
                          <a:pt x="35" y="213"/>
                          <a:pt x="35" y="213"/>
                          <a:pt x="35" y="213"/>
                        </a:cubicBezTo>
                        <a:cubicBezTo>
                          <a:pt x="35" y="213"/>
                          <a:pt x="34" y="213"/>
                          <a:pt x="34" y="213"/>
                        </a:cubicBezTo>
                        <a:cubicBezTo>
                          <a:pt x="34" y="213"/>
                          <a:pt x="35" y="213"/>
                          <a:pt x="35" y="212"/>
                        </a:cubicBezTo>
                        <a:cubicBezTo>
                          <a:pt x="35" y="212"/>
                          <a:pt x="35" y="211"/>
                          <a:pt x="35" y="211"/>
                        </a:cubicBezTo>
                        <a:cubicBezTo>
                          <a:pt x="35" y="211"/>
                          <a:pt x="35" y="210"/>
                          <a:pt x="36" y="210"/>
                        </a:cubicBezTo>
                        <a:cubicBezTo>
                          <a:pt x="36" y="210"/>
                          <a:pt x="36" y="211"/>
                          <a:pt x="36" y="211"/>
                        </a:cubicBezTo>
                        <a:close/>
                        <a:moveTo>
                          <a:pt x="39" y="154"/>
                        </a:moveTo>
                        <a:cubicBezTo>
                          <a:pt x="39" y="154"/>
                          <a:pt x="38" y="154"/>
                          <a:pt x="38" y="154"/>
                        </a:cubicBezTo>
                        <a:cubicBezTo>
                          <a:pt x="38" y="154"/>
                          <a:pt x="38" y="154"/>
                          <a:pt x="38" y="154"/>
                        </a:cubicBezTo>
                        <a:cubicBezTo>
                          <a:pt x="37" y="154"/>
                          <a:pt x="37" y="155"/>
                          <a:pt x="37" y="155"/>
                        </a:cubicBezTo>
                        <a:cubicBezTo>
                          <a:pt x="36" y="155"/>
                          <a:pt x="36" y="156"/>
                          <a:pt x="35" y="156"/>
                        </a:cubicBezTo>
                        <a:cubicBezTo>
                          <a:pt x="35" y="156"/>
                          <a:pt x="34" y="156"/>
                          <a:pt x="34" y="156"/>
                        </a:cubicBezTo>
                        <a:cubicBezTo>
                          <a:pt x="34" y="156"/>
                          <a:pt x="34" y="156"/>
                          <a:pt x="35" y="155"/>
                        </a:cubicBezTo>
                        <a:cubicBezTo>
                          <a:pt x="35" y="155"/>
                          <a:pt x="36" y="155"/>
                          <a:pt x="35" y="155"/>
                        </a:cubicBezTo>
                        <a:cubicBezTo>
                          <a:pt x="35" y="155"/>
                          <a:pt x="35" y="155"/>
                          <a:pt x="35" y="154"/>
                        </a:cubicBezTo>
                        <a:cubicBezTo>
                          <a:pt x="35" y="154"/>
                          <a:pt x="36" y="154"/>
                          <a:pt x="36" y="154"/>
                        </a:cubicBezTo>
                        <a:cubicBezTo>
                          <a:pt x="36" y="154"/>
                          <a:pt x="37" y="154"/>
                          <a:pt x="37" y="154"/>
                        </a:cubicBezTo>
                        <a:cubicBezTo>
                          <a:pt x="37" y="154"/>
                          <a:pt x="36" y="154"/>
                          <a:pt x="36" y="154"/>
                        </a:cubicBezTo>
                        <a:cubicBezTo>
                          <a:pt x="37" y="153"/>
                          <a:pt x="37" y="153"/>
                          <a:pt x="37" y="153"/>
                        </a:cubicBezTo>
                        <a:cubicBezTo>
                          <a:pt x="38" y="153"/>
                          <a:pt x="38" y="153"/>
                          <a:pt x="38" y="153"/>
                        </a:cubicBezTo>
                        <a:cubicBezTo>
                          <a:pt x="38" y="153"/>
                          <a:pt x="38" y="153"/>
                          <a:pt x="39" y="153"/>
                        </a:cubicBezTo>
                        <a:cubicBezTo>
                          <a:pt x="39" y="153"/>
                          <a:pt x="39" y="153"/>
                          <a:pt x="39" y="154"/>
                        </a:cubicBezTo>
                        <a:close/>
                        <a:moveTo>
                          <a:pt x="40" y="147"/>
                        </a:moveTo>
                        <a:cubicBezTo>
                          <a:pt x="39" y="146"/>
                          <a:pt x="40" y="146"/>
                          <a:pt x="41" y="146"/>
                        </a:cubicBezTo>
                        <a:cubicBezTo>
                          <a:pt x="41" y="147"/>
                          <a:pt x="41" y="147"/>
                          <a:pt x="40" y="147"/>
                        </a:cubicBezTo>
                        <a:close/>
                        <a:moveTo>
                          <a:pt x="44" y="147"/>
                        </a:moveTo>
                        <a:cubicBezTo>
                          <a:pt x="44" y="146"/>
                          <a:pt x="45" y="147"/>
                          <a:pt x="45" y="147"/>
                        </a:cubicBezTo>
                        <a:cubicBezTo>
                          <a:pt x="45" y="148"/>
                          <a:pt x="45" y="148"/>
                          <a:pt x="44" y="147"/>
                        </a:cubicBezTo>
                        <a:close/>
                        <a:moveTo>
                          <a:pt x="47" y="24"/>
                        </a:moveTo>
                        <a:cubicBezTo>
                          <a:pt x="47" y="25"/>
                          <a:pt x="48" y="27"/>
                          <a:pt x="48" y="27"/>
                        </a:cubicBezTo>
                        <a:cubicBezTo>
                          <a:pt x="47" y="27"/>
                          <a:pt x="48" y="27"/>
                          <a:pt x="47" y="27"/>
                        </a:cubicBezTo>
                        <a:cubicBezTo>
                          <a:pt x="47" y="27"/>
                          <a:pt x="46" y="27"/>
                          <a:pt x="47" y="26"/>
                        </a:cubicBezTo>
                        <a:cubicBezTo>
                          <a:pt x="47" y="26"/>
                          <a:pt x="46" y="25"/>
                          <a:pt x="46" y="25"/>
                        </a:cubicBezTo>
                        <a:cubicBezTo>
                          <a:pt x="45" y="25"/>
                          <a:pt x="45" y="26"/>
                          <a:pt x="45" y="26"/>
                        </a:cubicBezTo>
                        <a:cubicBezTo>
                          <a:pt x="45" y="26"/>
                          <a:pt x="44" y="25"/>
                          <a:pt x="45" y="25"/>
                        </a:cubicBezTo>
                        <a:cubicBezTo>
                          <a:pt x="45" y="24"/>
                          <a:pt x="47" y="23"/>
                          <a:pt x="47" y="22"/>
                        </a:cubicBezTo>
                        <a:cubicBezTo>
                          <a:pt x="48" y="22"/>
                          <a:pt x="48" y="21"/>
                          <a:pt x="48" y="21"/>
                        </a:cubicBezTo>
                        <a:cubicBezTo>
                          <a:pt x="49" y="20"/>
                          <a:pt x="50" y="22"/>
                          <a:pt x="50" y="22"/>
                        </a:cubicBezTo>
                        <a:cubicBezTo>
                          <a:pt x="49" y="22"/>
                          <a:pt x="47" y="23"/>
                          <a:pt x="47" y="24"/>
                        </a:cubicBezTo>
                        <a:close/>
                        <a:moveTo>
                          <a:pt x="82" y="72"/>
                        </a:moveTo>
                        <a:cubicBezTo>
                          <a:pt x="84" y="73"/>
                          <a:pt x="83" y="73"/>
                          <a:pt x="84" y="72"/>
                        </a:cubicBezTo>
                        <a:cubicBezTo>
                          <a:pt x="85" y="72"/>
                          <a:pt x="86" y="72"/>
                          <a:pt x="87" y="71"/>
                        </a:cubicBezTo>
                        <a:cubicBezTo>
                          <a:pt x="87" y="71"/>
                          <a:pt x="87" y="70"/>
                          <a:pt x="88" y="70"/>
                        </a:cubicBezTo>
                        <a:cubicBezTo>
                          <a:pt x="88" y="70"/>
                          <a:pt x="89" y="70"/>
                          <a:pt x="90" y="70"/>
                        </a:cubicBezTo>
                        <a:cubicBezTo>
                          <a:pt x="90" y="70"/>
                          <a:pt x="91" y="70"/>
                          <a:pt x="91" y="70"/>
                        </a:cubicBezTo>
                        <a:cubicBezTo>
                          <a:pt x="91" y="71"/>
                          <a:pt x="91" y="72"/>
                          <a:pt x="91" y="73"/>
                        </a:cubicBezTo>
                        <a:cubicBezTo>
                          <a:pt x="91" y="74"/>
                          <a:pt x="91" y="75"/>
                          <a:pt x="91" y="76"/>
                        </a:cubicBezTo>
                        <a:cubicBezTo>
                          <a:pt x="91" y="77"/>
                          <a:pt x="90" y="77"/>
                          <a:pt x="88" y="77"/>
                        </a:cubicBezTo>
                        <a:cubicBezTo>
                          <a:pt x="88" y="77"/>
                          <a:pt x="88" y="77"/>
                          <a:pt x="88" y="77"/>
                        </a:cubicBezTo>
                        <a:cubicBezTo>
                          <a:pt x="87" y="77"/>
                          <a:pt x="87" y="77"/>
                          <a:pt x="87" y="77"/>
                        </a:cubicBezTo>
                        <a:cubicBezTo>
                          <a:pt x="86" y="77"/>
                          <a:pt x="86" y="77"/>
                          <a:pt x="85" y="76"/>
                        </a:cubicBezTo>
                        <a:cubicBezTo>
                          <a:pt x="85" y="76"/>
                          <a:pt x="85" y="75"/>
                          <a:pt x="84" y="75"/>
                        </a:cubicBezTo>
                        <a:cubicBezTo>
                          <a:pt x="84" y="75"/>
                          <a:pt x="84" y="74"/>
                          <a:pt x="83" y="74"/>
                        </a:cubicBezTo>
                        <a:cubicBezTo>
                          <a:pt x="82" y="73"/>
                          <a:pt x="82" y="73"/>
                          <a:pt x="82" y="7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2" name="Oval 3626"/>
                  <p:cNvSpPr>
                    <a:spLocks noChangeArrowheads="1"/>
                  </p:cNvSpPr>
                  <p:nvPr/>
                </p:nvSpPr>
                <p:spPr bwMode="auto">
                  <a:xfrm>
                    <a:off x="2917826" y="5459413"/>
                    <a:ext cx="6350" cy="6350"/>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3" name="Freeform 3627"/>
                  <p:cNvSpPr>
                    <a:spLocks/>
                  </p:cNvSpPr>
                  <p:nvPr/>
                </p:nvSpPr>
                <p:spPr bwMode="auto">
                  <a:xfrm>
                    <a:off x="2771776" y="5821363"/>
                    <a:ext cx="80963" cy="74613"/>
                  </a:xfrm>
                  <a:custGeom>
                    <a:avLst/>
                    <a:gdLst>
                      <a:gd name="T0" fmla="*/ 12 w 28"/>
                      <a:gd name="T1" fmla="*/ 24 h 26"/>
                      <a:gd name="T2" fmla="*/ 14 w 28"/>
                      <a:gd name="T3" fmla="*/ 25 h 26"/>
                      <a:gd name="T4" fmla="*/ 14 w 28"/>
                      <a:gd name="T5" fmla="*/ 25 h 26"/>
                      <a:gd name="T6" fmla="*/ 16 w 28"/>
                      <a:gd name="T7" fmla="*/ 26 h 26"/>
                      <a:gd name="T8" fmla="*/ 17 w 28"/>
                      <a:gd name="T9" fmla="*/ 25 h 26"/>
                      <a:gd name="T10" fmla="*/ 18 w 28"/>
                      <a:gd name="T11" fmla="*/ 25 h 26"/>
                      <a:gd name="T12" fmla="*/ 21 w 28"/>
                      <a:gd name="T13" fmla="*/ 25 h 26"/>
                      <a:gd name="T14" fmla="*/ 21 w 28"/>
                      <a:gd name="T15" fmla="*/ 24 h 26"/>
                      <a:gd name="T16" fmla="*/ 22 w 28"/>
                      <a:gd name="T17" fmla="*/ 24 h 26"/>
                      <a:gd name="T18" fmla="*/ 24 w 28"/>
                      <a:gd name="T19" fmla="*/ 25 h 26"/>
                      <a:gd name="T20" fmla="*/ 25 w 28"/>
                      <a:gd name="T21" fmla="*/ 24 h 26"/>
                      <a:gd name="T22" fmla="*/ 25 w 28"/>
                      <a:gd name="T23" fmla="*/ 25 h 26"/>
                      <a:gd name="T24" fmla="*/ 27 w 28"/>
                      <a:gd name="T25" fmla="*/ 24 h 26"/>
                      <a:gd name="T26" fmla="*/ 28 w 28"/>
                      <a:gd name="T27" fmla="*/ 22 h 26"/>
                      <a:gd name="T28" fmla="*/ 26 w 28"/>
                      <a:gd name="T29" fmla="*/ 22 h 26"/>
                      <a:gd name="T30" fmla="*/ 23 w 28"/>
                      <a:gd name="T31" fmla="*/ 22 h 26"/>
                      <a:gd name="T32" fmla="*/ 19 w 28"/>
                      <a:gd name="T33" fmla="*/ 21 h 26"/>
                      <a:gd name="T34" fmla="*/ 16 w 28"/>
                      <a:gd name="T35" fmla="*/ 19 h 26"/>
                      <a:gd name="T36" fmla="*/ 13 w 28"/>
                      <a:gd name="T37" fmla="*/ 17 h 26"/>
                      <a:gd name="T38" fmla="*/ 8 w 28"/>
                      <a:gd name="T39" fmla="*/ 13 h 26"/>
                      <a:gd name="T40" fmla="*/ 4 w 28"/>
                      <a:gd name="T41" fmla="*/ 9 h 26"/>
                      <a:gd name="T42" fmla="*/ 3 w 28"/>
                      <a:gd name="T43" fmla="*/ 7 h 26"/>
                      <a:gd name="T44" fmla="*/ 0 w 28"/>
                      <a:gd name="T45" fmla="*/ 7 h 26"/>
                      <a:gd name="T46" fmla="*/ 2 w 28"/>
                      <a:gd name="T47" fmla="*/ 5 h 26"/>
                      <a:gd name="T48" fmla="*/ 3 w 28"/>
                      <a:gd name="T49" fmla="*/ 6 h 26"/>
                      <a:gd name="T50" fmla="*/ 2 w 28"/>
                      <a:gd name="T51" fmla="*/ 4 h 26"/>
                      <a:gd name="T52" fmla="*/ 0 w 28"/>
                      <a:gd name="T53" fmla="*/ 0 h 26"/>
                      <a:gd name="T54" fmla="*/ 0 w 28"/>
                      <a:gd name="T55" fmla="*/ 20 h 26"/>
                      <a:gd name="T56" fmla="*/ 3 w 28"/>
                      <a:gd name="T57" fmla="*/ 20 h 26"/>
                      <a:gd name="T58" fmla="*/ 7 w 28"/>
                      <a:gd name="T59" fmla="*/ 20 h 26"/>
                      <a:gd name="T60" fmla="*/ 10 w 28"/>
                      <a:gd name="T61" fmla="*/ 20 h 26"/>
                      <a:gd name="T62" fmla="*/ 10 w 28"/>
                      <a:gd name="T63" fmla="*/ 21 h 26"/>
                      <a:gd name="T64" fmla="*/ 6 w 28"/>
                      <a:gd name="T65" fmla="*/ 21 h 26"/>
                      <a:gd name="T66" fmla="*/ 2 w 28"/>
                      <a:gd name="T67" fmla="*/ 21 h 26"/>
                      <a:gd name="T68" fmla="*/ 0 w 28"/>
                      <a:gd name="T69" fmla="*/ 21 h 26"/>
                      <a:gd name="T70" fmla="*/ 0 w 28"/>
                      <a:gd name="T71" fmla="*/ 24 h 26"/>
                      <a:gd name="T72" fmla="*/ 0 w 28"/>
                      <a:gd name="T73" fmla="*/ 24 h 26"/>
                      <a:gd name="T74" fmla="*/ 2 w 28"/>
                      <a:gd name="T75" fmla="*/ 24 h 26"/>
                      <a:gd name="T76" fmla="*/ 4 w 28"/>
                      <a:gd name="T77" fmla="*/ 23 h 26"/>
                      <a:gd name="T78" fmla="*/ 8 w 28"/>
                      <a:gd name="T79" fmla="*/ 24 h 26"/>
                      <a:gd name="T80" fmla="*/ 8 w 28"/>
                      <a:gd name="T81" fmla="*/ 24 h 26"/>
                      <a:gd name="T82" fmla="*/ 10 w 28"/>
                      <a:gd name="T8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 h="26">
                        <a:moveTo>
                          <a:pt x="11" y="24"/>
                        </a:moveTo>
                        <a:cubicBezTo>
                          <a:pt x="11" y="24"/>
                          <a:pt x="11" y="24"/>
                          <a:pt x="12" y="24"/>
                        </a:cubicBezTo>
                        <a:cubicBezTo>
                          <a:pt x="12" y="25"/>
                          <a:pt x="12" y="25"/>
                          <a:pt x="13" y="25"/>
                        </a:cubicBezTo>
                        <a:cubicBezTo>
                          <a:pt x="13" y="25"/>
                          <a:pt x="13" y="25"/>
                          <a:pt x="14" y="25"/>
                        </a:cubicBezTo>
                        <a:cubicBezTo>
                          <a:pt x="14" y="25"/>
                          <a:pt x="14" y="24"/>
                          <a:pt x="14" y="24"/>
                        </a:cubicBezTo>
                        <a:cubicBezTo>
                          <a:pt x="15" y="24"/>
                          <a:pt x="14" y="25"/>
                          <a:pt x="14" y="25"/>
                        </a:cubicBezTo>
                        <a:cubicBezTo>
                          <a:pt x="14" y="25"/>
                          <a:pt x="15" y="25"/>
                          <a:pt x="15" y="26"/>
                        </a:cubicBezTo>
                        <a:cubicBezTo>
                          <a:pt x="15" y="26"/>
                          <a:pt x="15" y="26"/>
                          <a:pt x="16" y="26"/>
                        </a:cubicBezTo>
                        <a:cubicBezTo>
                          <a:pt x="16" y="26"/>
                          <a:pt x="17" y="26"/>
                          <a:pt x="17" y="26"/>
                        </a:cubicBezTo>
                        <a:cubicBezTo>
                          <a:pt x="18" y="26"/>
                          <a:pt x="18" y="25"/>
                          <a:pt x="17" y="25"/>
                        </a:cubicBezTo>
                        <a:cubicBezTo>
                          <a:pt x="17" y="25"/>
                          <a:pt x="17" y="25"/>
                          <a:pt x="17" y="25"/>
                        </a:cubicBezTo>
                        <a:cubicBezTo>
                          <a:pt x="18" y="24"/>
                          <a:pt x="18" y="25"/>
                          <a:pt x="18" y="25"/>
                        </a:cubicBezTo>
                        <a:cubicBezTo>
                          <a:pt x="19" y="25"/>
                          <a:pt x="19" y="25"/>
                          <a:pt x="19" y="25"/>
                        </a:cubicBezTo>
                        <a:cubicBezTo>
                          <a:pt x="20" y="25"/>
                          <a:pt x="20" y="25"/>
                          <a:pt x="21" y="25"/>
                        </a:cubicBezTo>
                        <a:cubicBezTo>
                          <a:pt x="21" y="25"/>
                          <a:pt x="21" y="25"/>
                          <a:pt x="21" y="25"/>
                        </a:cubicBezTo>
                        <a:cubicBezTo>
                          <a:pt x="21" y="24"/>
                          <a:pt x="21" y="24"/>
                          <a:pt x="21" y="24"/>
                        </a:cubicBezTo>
                        <a:cubicBezTo>
                          <a:pt x="21" y="24"/>
                          <a:pt x="22" y="24"/>
                          <a:pt x="22" y="24"/>
                        </a:cubicBezTo>
                        <a:cubicBezTo>
                          <a:pt x="22" y="24"/>
                          <a:pt x="22" y="25"/>
                          <a:pt x="22" y="24"/>
                        </a:cubicBezTo>
                        <a:cubicBezTo>
                          <a:pt x="23" y="24"/>
                          <a:pt x="23" y="25"/>
                          <a:pt x="23" y="25"/>
                        </a:cubicBezTo>
                        <a:cubicBezTo>
                          <a:pt x="23" y="25"/>
                          <a:pt x="23" y="25"/>
                          <a:pt x="24" y="25"/>
                        </a:cubicBezTo>
                        <a:cubicBezTo>
                          <a:pt x="24" y="25"/>
                          <a:pt x="24" y="25"/>
                          <a:pt x="25" y="24"/>
                        </a:cubicBezTo>
                        <a:cubicBezTo>
                          <a:pt x="25" y="24"/>
                          <a:pt x="25" y="24"/>
                          <a:pt x="25" y="24"/>
                        </a:cubicBezTo>
                        <a:cubicBezTo>
                          <a:pt x="25" y="24"/>
                          <a:pt x="25" y="24"/>
                          <a:pt x="25" y="24"/>
                        </a:cubicBezTo>
                        <a:cubicBezTo>
                          <a:pt x="26" y="24"/>
                          <a:pt x="25" y="25"/>
                          <a:pt x="25" y="25"/>
                        </a:cubicBezTo>
                        <a:cubicBezTo>
                          <a:pt x="25" y="25"/>
                          <a:pt x="26" y="25"/>
                          <a:pt x="26" y="24"/>
                        </a:cubicBezTo>
                        <a:cubicBezTo>
                          <a:pt x="26" y="24"/>
                          <a:pt x="26" y="24"/>
                          <a:pt x="27" y="24"/>
                        </a:cubicBezTo>
                        <a:cubicBezTo>
                          <a:pt x="27" y="23"/>
                          <a:pt x="27" y="23"/>
                          <a:pt x="27" y="22"/>
                        </a:cubicBezTo>
                        <a:cubicBezTo>
                          <a:pt x="27" y="22"/>
                          <a:pt x="28" y="22"/>
                          <a:pt x="28" y="22"/>
                        </a:cubicBezTo>
                        <a:cubicBezTo>
                          <a:pt x="27" y="21"/>
                          <a:pt x="27" y="22"/>
                          <a:pt x="27" y="21"/>
                        </a:cubicBezTo>
                        <a:cubicBezTo>
                          <a:pt x="26" y="21"/>
                          <a:pt x="26" y="21"/>
                          <a:pt x="26" y="22"/>
                        </a:cubicBezTo>
                        <a:cubicBezTo>
                          <a:pt x="25" y="22"/>
                          <a:pt x="25" y="22"/>
                          <a:pt x="24" y="22"/>
                        </a:cubicBezTo>
                        <a:cubicBezTo>
                          <a:pt x="24" y="22"/>
                          <a:pt x="23" y="22"/>
                          <a:pt x="23" y="22"/>
                        </a:cubicBezTo>
                        <a:cubicBezTo>
                          <a:pt x="22" y="22"/>
                          <a:pt x="21" y="21"/>
                          <a:pt x="21" y="21"/>
                        </a:cubicBezTo>
                        <a:cubicBezTo>
                          <a:pt x="21" y="21"/>
                          <a:pt x="20" y="21"/>
                          <a:pt x="19" y="21"/>
                        </a:cubicBezTo>
                        <a:cubicBezTo>
                          <a:pt x="18" y="20"/>
                          <a:pt x="18" y="20"/>
                          <a:pt x="18" y="20"/>
                        </a:cubicBezTo>
                        <a:cubicBezTo>
                          <a:pt x="17" y="20"/>
                          <a:pt x="16" y="19"/>
                          <a:pt x="16" y="19"/>
                        </a:cubicBezTo>
                        <a:cubicBezTo>
                          <a:pt x="15" y="18"/>
                          <a:pt x="15" y="18"/>
                          <a:pt x="15" y="18"/>
                        </a:cubicBezTo>
                        <a:cubicBezTo>
                          <a:pt x="15" y="18"/>
                          <a:pt x="13" y="17"/>
                          <a:pt x="13" y="17"/>
                        </a:cubicBezTo>
                        <a:cubicBezTo>
                          <a:pt x="12" y="16"/>
                          <a:pt x="11" y="15"/>
                          <a:pt x="10" y="15"/>
                        </a:cubicBezTo>
                        <a:cubicBezTo>
                          <a:pt x="9" y="14"/>
                          <a:pt x="8" y="14"/>
                          <a:pt x="8" y="13"/>
                        </a:cubicBezTo>
                        <a:cubicBezTo>
                          <a:pt x="8" y="13"/>
                          <a:pt x="7" y="12"/>
                          <a:pt x="6" y="11"/>
                        </a:cubicBezTo>
                        <a:cubicBezTo>
                          <a:pt x="5" y="11"/>
                          <a:pt x="5" y="10"/>
                          <a:pt x="4" y="9"/>
                        </a:cubicBezTo>
                        <a:cubicBezTo>
                          <a:pt x="4" y="9"/>
                          <a:pt x="4" y="8"/>
                          <a:pt x="4" y="8"/>
                        </a:cubicBezTo>
                        <a:cubicBezTo>
                          <a:pt x="4" y="8"/>
                          <a:pt x="3" y="7"/>
                          <a:pt x="3" y="7"/>
                        </a:cubicBezTo>
                        <a:cubicBezTo>
                          <a:pt x="2" y="7"/>
                          <a:pt x="2" y="7"/>
                          <a:pt x="1" y="7"/>
                        </a:cubicBezTo>
                        <a:cubicBezTo>
                          <a:pt x="0" y="7"/>
                          <a:pt x="0" y="7"/>
                          <a:pt x="0" y="7"/>
                        </a:cubicBezTo>
                        <a:cubicBezTo>
                          <a:pt x="0" y="7"/>
                          <a:pt x="0" y="6"/>
                          <a:pt x="1" y="6"/>
                        </a:cubicBezTo>
                        <a:cubicBezTo>
                          <a:pt x="1" y="6"/>
                          <a:pt x="1" y="6"/>
                          <a:pt x="2" y="5"/>
                        </a:cubicBezTo>
                        <a:cubicBezTo>
                          <a:pt x="2" y="5"/>
                          <a:pt x="2" y="5"/>
                          <a:pt x="2" y="6"/>
                        </a:cubicBezTo>
                        <a:cubicBezTo>
                          <a:pt x="3" y="6"/>
                          <a:pt x="3" y="6"/>
                          <a:pt x="3" y="6"/>
                        </a:cubicBezTo>
                        <a:cubicBezTo>
                          <a:pt x="3" y="6"/>
                          <a:pt x="3" y="5"/>
                          <a:pt x="3" y="5"/>
                        </a:cubicBezTo>
                        <a:cubicBezTo>
                          <a:pt x="3" y="5"/>
                          <a:pt x="3" y="4"/>
                          <a:pt x="2" y="4"/>
                        </a:cubicBezTo>
                        <a:cubicBezTo>
                          <a:pt x="2" y="3"/>
                          <a:pt x="2" y="2"/>
                          <a:pt x="1" y="2"/>
                        </a:cubicBezTo>
                        <a:cubicBezTo>
                          <a:pt x="1" y="2"/>
                          <a:pt x="0" y="1"/>
                          <a:pt x="0" y="0"/>
                        </a:cubicBezTo>
                        <a:cubicBezTo>
                          <a:pt x="0" y="20"/>
                          <a:pt x="0" y="20"/>
                          <a:pt x="0" y="20"/>
                        </a:cubicBezTo>
                        <a:cubicBezTo>
                          <a:pt x="0" y="20"/>
                          <a:pt x="0" y="20"/>
                          <a:pt x="0" y="20"/>
                        </a:cubicBezTo>
                        <a:cubicBezTo>
                          <a:pt x="1" y="20"/>
                          <a:pt x="2" y="20"/>
                          <a:pt x="2" y="20"/>
                        </a:cubicBezTo>
                        <a:cubicBezTo>
                          <a:pt x="2" y="20"/>
                          <a:pt x="3" y="20"/>
                          <a:pt x="3" y="20"/>
                        </a:cubicBezTo>
                        <a:cubicBezTo>
                          <a:pt x="4" y="21"/>
                          <a:pt x="4" y="20"/>
                          <a:pt x="5" y="20"/>
                        </a:cubicBezTo>
                        <a:cubicBezTo>
                          <a:pt x="5" y="20"/>
                          <a:pt x="6" y="20"/>
                          <a:pt x="7" y="20"/>
                        </a:cubicBezTo>
                        <a:cubicBezTo>
                          <a:pt x="7" y="20"/>
                          <a:pt x="8" y="21"/>
                          <a:pt x="9" y="20"/>
                        </a:cubicBezTo>
                        <a:cubicBezTo>
                          <a:pt x="9" y="20"/>
                          <a:pt x="9" y="20"/>
                          <a:pt x="10" y="20"/>
                        </a:cubicBezTo>
                        <a:cubicBezTo>
                          <a:pt x="10" y="20"/>
                          <a:pt x="10" y="20"/>
                          <a:pt x="11" y="20"/>
                        </a:cubicBezTo>
                        <a:cubicBezTo>
                          <a:pt x="11" y="20"/>
                          <a:pt x="11" y="21"/>
                          <a:pt x="10" y="21"/>
                        </a:cubicBezTo>
                        <a:cubicBezTo>
                          <a:pt x="10" y="21"/>
                          <a:pt x="9" y="21"/>
                          <a:pt x="8" y="21"/>
                        </a:cubicBezTo>
                        <a:cubicBezTo>
                          <a:pt x="7" y="21"/>
                          <a:pt x="7" y="21"/>
                          <a:pt x="6" y="21"/>
                        </a:cubicBezTo>
                        <a:cubicBezTo>
                          <a:pt x="5" y="22"/>
                          <a:pt x="4" y="21"/>
                          <a:pt x="4" y="21"/>
                        </a:cubicBezTo>
                        <a:cubicBezTo>
                          <a:pt x="3" y="21"/>
                          <a:pt x="3" y="21"/>
                          <a:pt x="2" y="21"/>
                        </a:cubicBezTo>
                        <a:cubicBezTo>
                          <a:pt x="2" y="21"/>
                          <a:pt x="2" y="21"/>
                          <a:pt x="1" y="21"/>
                        </a:cubicBezTo>
                        <a:cubicBezTo>
                          <a:pt x="1" y="21"/>
                          <a:pt x="1" y="21"/>
                          <a:pt x="0" y="21"/>
                        </a:cubicBezTo>
                        <a:cubicBezTo>
                          <a:pt x="0" y="21"/>
                          <a:pt x="0" y="21"/>
                          <a:pt x="0" y="21"/>
                        </a:cubicBezTo>
                        <a:cubicBezTo>
                          <a:pt x="0" y="24"/>
                          <a:pt x="0" y="24"/>
                          <a:pt x="0" y="24"/>
                        </a:cubicBezTo>
                        <a:cubicBezTo>
                          <a:pt x="0" y="24"/>
                          <a:pt x="0" y="24"/>
                          <a:pt x="0" y="24"/>
                        </a:cubicBezTo>
                        <a:cubicBezTo>
                          <a:pt x="0" y="24"/>
                          <a:pt x="0" y="24"/>
                          <a:pt x="0" y="24"/>
                        </a:cubicBezTo>
                        <a:cubicBezTo>
                          <a:pt x="0" y="24"/>
                          <a:pt x="1" y="24"/>
                          <a:pt x="1" y="24"/>
                        </a:cubicBezTo>
                        <a:cubicBezTo>
                          <a:pt x="2" y="24"/>
                          <a:pt x="2" y="24"/>
                          <a:pt x="2" y="24"/>
                        </a:cubicBezTo>
                        <a:cubicBezTo>
                          <a:pt x="2" y="24"/>
                          <a:pt x="2" y="23"/>
                          <a:pt x="2" y="23"/>
                        </a:cubicBezTo>
                        <a:cubicBezTo>
                          <a:pt x="3" y="23"/>
                          <a:pt x="3" y="23"/>
                          <a:pt x="4" y="23"/>
                        </a:cubicBezTo>
                        <a:cubicBezTo>
                          <a:pt x="5" y="24"/>
                          <a:pt x="5" y="24"/>
                          <a:pt x="6" y="24"/>
                        </a:cubicBezTo>
                        <a:cubicBezTo>
                          <a:pt x="7" y="24"/>
                          <a:pt x="7" y="24"/>
                          <a:pt x="8" y="24"/>
                        </a:cubicBezTo>
                        <a:cubicBezTo>
                          <a:pt x="8" y="24"/>
                          <a:pt x="9" y="24"/>
                          <a:pt x="9" y="24"/>
                        </a:cubicBezTo>
                        <a:cubicBezTo>
                          <a:pt x="9" y="24"/>
                          <a:pt x="9" y="24"/>
                          <a:pt x="8" y="24"/>
                        </a:cubicBezTo>
                        <a:cubicBezTo>
                          <a:pt x="10" y="25"/>
                          <a:pt x="10" y="25"/>
                          <a:pt x="10" y="25"/>
                        </a:cubicBezTo>
                        <a:cubicBezTo>
                          <a:pt x="10" y="24"/>
                          <a:pt x="10" y="24"/>
                          <a:pt x="10" y="24"/>
                        </a:cubicBezTo>
                        <a:cubicBezTo>
                          <a:pt x="10" y="24"/>
                          <a:pt x="10" y="24"/>
                          <a:pt x="11" y="2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4" name="Freeform 3628"/>
                  <p:cNvSpPr>
                    <a:spLocks/>
                  </p:cNvSpPr>
                  <p:nvPr/>
                </p:nvSpPr>
                <p:spPr bwMode="auto">
                  <a:xfrm>
                    <a:off x="3163888" y="4510088"/>
                    <a:ext cx="6350" cy="7938"/>
                  </a:xfrm>
                  <a:custGeom>
                    <a:avLst/>
                    <a:gdLst>
                      <a:gd name="T0" fmla="*/ 1 w 2"/>
                      <a:gd name="T1" fmla="*/ 2 h 3"/>
                      <a:gd name="T2" fmla="*/ 0 w 2"/>
                      <a:gd name="T3" fmla="*/ 2 h 3"/>
                      <a:gd name="T4" fmla="*/ 1 w 2"/>
                      <a:gd name="T5" fmla="*/ 3 h 3"/>
                      <a:gd name="T6" fmla="*/ 1 w 2"/>
                      <a:gd name="T7" fmla="*/ 2 h 3"/>
                      <a:gd name="T8" fmla="*/ 2 w 2"/>
                      <a:gd name="T9" fmla="*/ 1 h 3"/>
                      <a:gd name="T10" fmla="*/ 2 w 2"/>
                      <a:gd name="T11" fmla="*/ 0 h 3"/>
                      <a:gd name="T12" fmla="*/ 1 w 2"/>
                      <a:gd name="T13" fmla="*/ 1 h 3"/>
                      <a:gd name="T14" fmla="*/ 1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2"/>
                        </a:moveTo>
                        <a:cubicBezTo>
                          <a:pt x="0" y="2"/>
                          <a:pt x="0" y="2"/>
                          <a:pt x="0" y="2"/>
                        </a:cubicBezTo>
                        <a:cubicBezTo>
                          <a:pt x="0" y="2"/>
                          <a:pt x="0" y="3"/>
                          <a:pt x="1" y="3"/>
                        </a:cubicBezTo>
                        <a:cubicBezTo>
                          <a:pt x="1" y="2"/>
                          <a:pt x="1" y="2"/>
                          <a:pt x="1" y="2"/>
                        </a:cubicBezTo>
                        <a:cubicBezTo>
                          <a:pt x="2" y="2"/>
                          <a:pt x="2" y="1"/>
                          <a:pt x="2" y="1"/>
                        </a:cubicBezTo>
                        <a:cubicBezTo>
                          <a:pt x="2" y="0"/>
                          <a:pt x="2" y="0"/>
                          <a:pt x="2" y="0"/>
                        </a:cubicBezTo>
                        <a:cubicBezTo>
                          <a:pt x="2" y="0"/>
                          <a:pt x="2" y="1"/>
                          <a:pt x="1" y="1"/>
                        </a:cubicBezTo>
                        <a:cubicBezTo>
                          <a:pt x="1"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5" name="Freeform 3629"/>
                  <p:cNvSpPr>
                    <a:spLocks noEditPoints="1"/>
                  </p:cNvSpPr>
                  <p:nvPr/>
                </p:nvSpPr>
                <p:spPr bwMode="auto">
                  <a:xfrm>
                    <a:off x="2646363" y="4368800"/>
                    <a:ext cx="900113" cy="923925"/>
                  </a:xfrm>
                  <a:custGeom>
                    <a:avLst/>
                    <a:gdLst>
                      <a:gd name="T0" fmla="*/ 298 w 314"/>
                      <a:gd name="T1" fmla="*/ 83 h 322"/>
                      <a:gd name="T2" fmla="*/ 276 w 314"/>
                      <a:gd name="T3" fmla="*/ 67 h 322"/>
                      <a:gd name="T4" fmla="*/ 249 w 314"/>
                      <a:gd name="T5" fmla="*/ 62 h 322"/>
                      <a:gd name="T6" fmla="*/ 239 w 314"/>
                      <a:gd name="T7" fmla="*/ 63 h 322"/>
                      <a:gd name="T8" fmla="*/ 237 w 314"/>
                      <a:gd name="T9" fmla="*/ 61 h 322"/>
                      <a:gd name="T10" fmla="*/ 231 w 314"/>
                      <a:gd name="T11" fmla="*/ 54 h 322"/>
                      <a:gd name="T12" fmla="*/ 227 w 314"/>
                      <a:gd name="T13" fmla="*/ 51 h 322"/>
                      <a:gd name="T14" fmla="*/ 224 w 314"/>
                      <a:gd name="T15" fmla="*/ 51 h 322"/>
                      <a:gd name="T16" fmla="*/ 220 w 314"/>
                      <a:gd name="T17" fmla="*/ 50 h 322"/>
                      <a:gd name="T18" fmla="*/ 216 w 314"/>
                      <a:gd name="T19" fmla="*/ 48 h 322"/>
                      <a:gd name="T20" fmla="*/ 213 w 314"/>
                      <a:gd name="T21" fmla="*/ 48 h 322"/>
                      <a:gd name="T22" fmla="*/ 208 w 314"/>
                      <a:gd name="T23" fmla="*/ 47 h 322"/>
                      <a:gd name="T24" fmla="*/ 206 w 314"/>
                      <a:gd name="T25" fmla="*/ 53 h 322"/>
                      <a:gd name="T26" fmla="*/ 198 w 314"/>
                      <a:gd name="T27" fmla="*/ 57 h 322"/>
                      <a:gd name="T28" fmla="*/ 198 w 314"/>
                      <a:gd name="T29" fmla="*/ 55 h 322"/>
                      <a:gd name="T30" fmla="*/ 193 w 314"/>
                      <a:gd name="T31" fmla="*/ 44 h 322"/>
                      <a:gd name="T32" fmla="*/ 178 w 314"/>
                      <a:gd name="T33" fmla="*/ 53 h 322"/>
                      <a:gd name="T34" fmla="*/ 179 w 314"/>
                      <a:gd name="T35" fmla="*/ 48 h 322"/>
                      <a:gd name="T36" fmla="*/ 191 w 314"/>
                      <a:gd name="T37" fmla="*/ 34 h 322"/>
                      <a:gd name="T38" fmla="*/ 186 w 314"/>
                      <a:gd name="T39" fmla="*/ 23 h 322"/>
                      <a:gd name="T40" fmla="*/ 182 w 314"/>
                      <a:gd name="T41" fmla="*/ 8 h 322"/>
                      <a:gd name="T42" fmla="*/ 167 w 314"/>
                      <a:gd name="T43" fmla="*/ 25 h 322"/>
                      <a:gd name="T44" fmla="*/ 152 w 314"/>
                      <a:gd name="T45" fmla="*/ 22 h 322"/>
                      <a:gd name="T46" fmla="*/ 133 w 314"/>
                      <a:gd name="T47" fmla="*/ 27 h 322"/>
                      <a:gd name="T48" fmla="*/ 113 w 314"/>
                      <a:gd name="T49" fmla="*/ 24 h 322"/>
                      <a:gd name="T50" fmla="*/ 111 w 314"/>
                      <a:gd name="T51" fmla="*/ 6 h 322"/>
                      <a:gd name="T52" fmla="*/ 95 w 314"/>
                      <a:gd name="T53" fmla="*/ 10 h 322"/>
                      <a:gd name="T54" fmla="*/ 76 w 314"/>
                      <a:gd name="T55" fmla="*/ 12 h 322"/>
                      <a:gd name="T56" fmla="*/ 77 w 314"/>
                      <a:gd name="T57" fmla="*/ 31 h 322"/>
                      <a:gd name="T58" fmla="*/ 53 w 314"/>
                      <a:gd name="T59" fmla="*/ 25 h 322"/>
                      <a:gd name="T60" fmla="*/ 35 w 314"/>
                      <a:gd name="T61" fmla="*/ 37 h 322"/>
                      <a:gd name="T62" fmla="*/ 26 w 314"/>
                      <a:gd name="T63" fmla="*/ 76 h 322"/>
                      <a:gd name="T64" fmla="*/ 4 w 314"/>
                      <a:gd name="T65" fmla="*/ 97 h 322"/>
                      <a:gd name="T66" fmla="*/ 8 w 314"/>
                      <a:gd name="T67" fmla="*/ 118 h 322"/>
                      <a:gd name="T68" fmla="*/ 36 w 314"/>
                      <a:gd name="T69" fmla="*/ 130 h 322"/>
                      <a:gd name="T70" fmla="*/ 70 w 314"/>
                      <a:gd name="T71" fmla="*/ 123 h 322"/>
                      <a:gd name="T72" fmla="*/ 75 w 314"/>
                      <a:gd name="T73" fmla="*/ 141 h 322"/>
                      <a:gd name="T74" fmla="*/ 101 w 314"/>
                      <a:gd name="T75" fmla="*/ 152 h 322"/>
                      <a:gd name="T76" fmla="*/ 125 w 314"/>
                      <a:gd name="T77" fmla="*/ 178 h 322"/>
                      <a:gd name="T78" fmla="*/ 129 w 314"/>
                      <a:gd name="T79" fmla="*/ 211 h 322"/>
                      <a:gd name="T80" fmla="*/ 141 w 314"/>
                      <a:gd name="T81" fmla="*/ 222 h 322"/>
                      <a:gd name="T82" fmla="*/ 157 w 314"/>
                      <a:gd name="T83" fmla="*/ 243 h 322"/>
                      <a:gd name="T84" fmla="*/ 164 w 314"/>
                      <a:gd name="T85" fmla="*/ 257 h 322"/>
                      <a:gd name="T86" fmla="*/ 152 w 314"/>
                      <a:gd name="T87" fmla="*/ 271 h 322"/>
                      <a:gd name="T88" fmla="*/ 131 w 314"/>
                      <a:gd name="T89" fmla="*/ 291 h 322"/>
                      <a:gd name="T90" fmla="*/ 155 w 314"/>
                      <a:gd name="T91" fmla="*/ 302 h 322"/>
                      <a:gd name="T92" fmla="*/ 170 w 314"/>
                      <a:gd name="T93" fmla="*/ 314 h 322"/>
                      <a:gd name="T94" fmla="*/ 177 w 314"/>
                      <a:gd name="T95" fmla="*/ 301 h 322"/>
                      <a:gd name="T96" fmla="*/ 185 w 314"/>
                      <a:gd name="T97" fmla="*/ 298 h 322"/>
                      <a:gd name="T98" fmla="*/ 179 w 314"/>
                      <a:gd name="T99" fmla="*/ 305 h 322"/>
                      <a:gd name="T100" fmla="*/ 204 w 314"/>
                      <a:gd name="T101" fmla="*/ 269 h 322"/>
                      <a:gd name="T102" fmla="*/ 204 w 314"/>
                      <a:gd name="T103" fmla="*/ 259 h 322"/>
                      <a:gd name="T104" fmla="*/ 216 w 314"/>
                      <a:gd name="T105" fmla="*/ 241 h 322"/>
                      <a:gd name="T106" fmla="*/ 231 w 314"/>
                      <a:gd name="T107" fmla="*/ 233 h 322"/>
                      <a:gd name="T108" fmla="*/ 245 w 314"/>
                      <a:gd name="T109" fmla="*/ 229 h 322"/>
                      <a:gd name="T110" fmla="*/ 264 w 314"/>
                      <a:gd name="T111" fmla="*/ 221 h 322"/>
                      <a:gd name="T112" fmla="*/ 274 w 314"/>
                      <a:gd name="T113" fmla="*/ 200 h 322"/>
                      <a:gd name="T114" fmla="*/ 281 w 314"/>
                      <a:gd name="T115" fmla="*/ 173 h 322"/>
                      <a:gd name="T116" fmla="*/ 283 w 314"/>
                      <a:gd name="T117" fmla="*/ 147 h 322"/>
                      <a:gd name="T118" fmla="*/ 297 w 314"/>
                      <a:gd name="T119" fmla="*/ 129 h 322"/>
                      <a:gd name="T120" fmla="*/ 314 w 314"/>
                      <a:gd name="T121" fmla="*/ 105 h 322"/>
                      <a:gd name="T122" fmla="*/ 254 w 314"/>
                      <a:gd name="T123" fmla="*/ 124 h 322"/>
                      <a:gd name="T124" fmla="*/ 254 w 314"/>
                      <a:gd name="T125" fmla="*/ 1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322">
                        <a:moveTo>
                          <a:pt x="314" y="100"/>
                        </a:moveTo>
                        <a:cubicBezTo>
                          <a:pt x="314" y="99"/>
                          <a:pt x="314" y="99"/>
                          <a:pt x="314" y="98"/>
                        </a:cubicBezTo>
                        <a:cubicBezTo>
                          <a:pt x="313" y="98"/>
                          <a:pt x="314" y="98"/>
                          <a:pt x="314" y="97"/>
                        </a:cubicBezTo>
                        <a:cubicBezTo>
                          <a:pt x="313" y="97"/>
                          <a:pt x="313" y="97"/>
                          <a:pt x="313" y="97"/>
                        </a:cubicBezTo>
                        <a:cubicBezTo>
                          <a:pt x="313" y="97"/>
                          <a:pt x="313" y="96"/>
                          <a:pt x="313" y="96"/>
                        </a:cubicBezTo>
                        <a:cubicBezTo>
                          <a:pt x="313" y="95"/>
                          <a:pt x="313" y="95"/>
                          <a:pt x="313" y="95"/>
                        </a:cubicBezTo>
                        <a:cubicBezTo>
                          <a:pt x="313" y="95"/>
                          <a:pt x="313" y="93"/>
                          <a:pt x="312" y="93"/>
                        </a:cubicBezTo>
                        <a:cubicBezTo>
                          <a:pt x="312" y="93"/>
                          <a:pt x="312" y="93"/>
                          <a:pt x="312" y="92"/>
                        </a:cubicBezTo>
                        <a:cubicBezTo>
                          <a:pt x="312" y="92"/>
                          <a:pt x="312" y="91"/>
                          <a:pt x="311" y="91"/>
                        </a:cubicBezTo>
                        <a:cubicBezTo>
                          <a:pt x="311" y="91"/>
                          <a:pt x="311" y="90"/>
                          <a:pt x="311" y="90"/>
                        </a:cubicBezTo>
                        <a:cubicBezTo>
                          <a:pt x="311" y="89"/>
                          <a:pt x="311" y="89"/>
                          <a:pt x="311" y="89"/>
                        </a:cubicBezTo>
                        <a:cubicBezTo>
                          <a:pt x="311" y="89"/>
                          <a:pt x="311" y="88"/>
                          <a:pt x="310" y="87"/>
                        </a:cubicBezTo>
                        <a:cubicBezTo>
                          <a:pt x="310" y="86"/>
                          <a:pt x="310" y="85"/>
                          <a:pt x="309" y="85"/>
                        </a:cubicBezTo>
                        <a:cubicBezTo>
                          <a:pt x="309" y="84"/>
                          <a:pt x="309" y="84"/>
                          <a:pt x="308" y="83"/>
                        </a:cubicBezTo>
                        <a:cubicBezTo>
                          <a:pt x="307" y="83"/>
                          <a:pt x="306" y="82"/>
                          <a:pt x="305" y="82"/>
                        </a:cubicBezTo>
                        <a:cubicBezTo>
                          <a:pt x="304" y="82"/>
                          <a:pt x="302" y="83"/>
                          <a:pt x="302" y="83"/>
                        </a:cubicBezTo>
                        <a:cubicBezTo>
                          <a:pt x="301" y="83"/>
                          <a:pt x="300" y="83"/>
                          <a:pt x="300" y="82"/>
                        </a:cubicBezTo>
                        <a:cubicBezTo>
                          <a:pt x="299" y="82"/>
                          <a:pt x="299" y="83"/>
                          <a:pt x="298" y="83"/>
                        </a:cubicBezTo>
                        <a:cubicBezTo>
                          <a:pt x="298" y="83"/>
                          <a:pt x="298" y="82"/>
                          <a:pt x="297" y="82"/>
                        </a:cubicBezTo>
                        <a:cubicBezTo>
                          <a:pt x="297" y="81"/>
                          <a:pt x="296" y="81"/>
                          <a:pt x="295" y="81"/>
                        </a:cubicBezTo>
                        <a:cubicBezTo>
                          <a:pt x="295" y="81"/>
                          <a:pt x="294" y="81"/>
                          <a:pt x="294" y="81"/>
                        </a:cubicBezTo>
                        <a:cubicBezTo>
                          <a:pt x="294" y="80"/>
                          <a:pt x="294" y="80"/>
                          <a:pt x="294" y="80"/>
                        </a:cubicBezTo>
                        <a:cubicBezTo>
                          <a:pt x="294" y="79"/>
                          <a:pt x="292" y="79"/>
                          <a:pt x="292" y="79"/>
                        </a:cubicBezTo>
                        <a:cubicBezTo>
                          <a:pt x="292" y="79"/>
                          <a:pt x="291" y="78"/>
                          <a:pt x="291" y="78"/>
                        </a:cubicBezTo>
                        <a:cubicBezTo>
                          <a:pt x="290" y="78"/>
                          <a:pt x="290" y="78"/>
                          <a:pt x="290" y="77"/>
                        </a:cubicBezTo>
                        <a:cubicBezTo>
                          <a:pt x="290" y="77"/>
                          <a:pt x="290" y="77"/>
                          <a:pt x="289" y="77"/>
                        </a:cubicBezTo>
                        <a:cubicBezTo>
                          <a:pt x="288" y="76"/>
                          <a:pt x="287" y="75"/>
                          <a:pt x="287" y="74"/>
                        </a:cubicBezTo>
                        <a:cubicBezTo>
                          <a:pt x="286" y="73"/>
                          <a:pt x="285" y="73"/>
                          <a:pt x="285" y="73"/>
                        </a:cubicBezTo>
                        <a:cubicBezTo>
                          <a:pt x="285" y="72"/>
                          <a:pt x="285" y="71"/>
                          <a:pt x="284" y="71"/>
                        </a:cubicBezTo>
                        <a:cubicBezTo>
                          <a:pt x="284" y="71"/>
                          <a:pt x="284" y="72"/>
                          <a:pt x="283" y="71"/>
                        </a:cubicBezTo>
                        <a:cubicBezTo>
                          <a:pt x="282" y="71"/>
                          <a:pt x="282" y="70"/>
                          <a:pt x="282" y="70"/>
                        </a:cubicBezTo>
                        <a:cubicBezTo>
                          <a:pt x="281" y="70"/>
                          <a:pt x="281" y="69"/>
                          <a:pt x="280" y="69"/>
                        </a:cubicBezTo>
                        <a:cubicBezTo>
                          <a:pt x="280" y="69"/>
                          <a:pt x="279" y="69"/>
                          <a:pt x="279" y="69"/>
                        </a:cubicBezTo>
                        <a:cubicBezTo>
                          <a:pt x="279" y="68"/>
                          <a:pt x="278" y="68"/>
                          <a:pt x="278" y="68"/>
                        </a:cubicBezTo>
                        <a:cubicBezTo>
                          <a:pt x="278" y="68"/>
                          <a:pt x="278" y="68"/>
                          <a:pt x="277" y="67"/>
                        </a:cubicBezTo>
                        <a:cubicBezTo>
                          <a:pt x="277" y="67"/>
                          <a:pt x="277" y="67"/>
                          <a:pt x="276" y="67"/>
                        </a:cubicBezTo>
                        <a:cubicBezTo>
                          <a:pt x="276" y="67"/>
                          <a:pt x="276" y="67"/>
                          <a:pt x="276" y="67"/>
                        </a:cubicBezTo>
                        <a:cubicBezTo>
                          <a:pt x="275" y="66"/>
                          <a:pt x="275" y="66"/>
                          <a:pt x="274" y="66"/>
                        </a:cubicBezTo>
                        <a:cubicBezTo>
                          <a:pt x="274" y="66"/>
                          <a:pt x="273" y="65"/>
                          <a:pt x="273" y="65"/>
                        </a:cubicBezTo>
                        <a:cubicBezTo>
                          <a:pt x="273" y="65"/>
                          <a:pt x="272" y="65"/>
                          <a:pt x="272" y="65"/>
                        </a:cubicBezTo>
                        <a:cubicBezTo>
                          <a:pt x="272" y="65"/>
                          <a:pt x="272" y="65"/>
                          <a:pt x="272" y="64"/>
                        </a:cubicBezTo>
                        <a:cubicBezTo>
                          <a:pt x="271" y="64"/>
                          <a:pt x="270" y="64"/>
                          <a:pt x="269" y="64"/>
                        </a:cubicBezTo>
                        <a:cubicBezTo>
                          <a:pt x="269" y="64"/>
                          <a:pt x="269" y="64"/>
                          <a:pt x="268" y="64"/>
                        </a:cubicBezTo>
                        <a:cubicBezTo>
                          <a:pt x="268" y="64"/>
                          <a:pt x="268" y="65"/>
                          <a:pt x="267" y="65"/>
                        </a:cubicBezTo>
                        <a:cubicBezTo>
                          <a:pt x="265" y="64"/>
                          <a:pt x="262" y="65"/>
                          <a:pt x="260" y="65"/>
                        </a:cubicBezTo>
                        <a:cubicBezTo>
                          <a:pt x="259" y="65"/>
                          <a:pt x="259" y="64"/>
                          <a:pt x="258" y="64"/>
                        </a:cubicBezTo>
                        <a:cubicBezTo>
                          <a:pt x="257" y="63"/>
                          <a:pt x="257" y="64"/>
                          <a:pt x="257" y="64"/>
                        </a:cubicBezTo>
                        <a:cubicBezTo>
                          <a:pt x="256" y="65"/>
                          <a:pt x="257" y="64"/>
                          <a:pt x="256" y="63"/>
                        </a:cubicBezTo>
                        <a:cubicBezTo>
                          <a:pt x="256" y="63"/>
                          <a:pt x="255" y="63"/>
                          <a:pt x="254" y="63"/>
                        </a:cubicBezTo>
                        <a:cubicBezTo>
                          <a:pt x="254" y="63"/>
                          <a:pt x="255" y="64"/>
                          <a:pt x="254" y="64"/>
                        </a:cubicBezTo>
                        <a:cubicBezTo>
                          <a:pt x="253" y="63"/>
                          <a:pt x="253" y="63"/>
                          <a:pt x="252" y="63"/>
                        </a:cubicBezTo>
                        <a:cubicBezTo>
                          <a:pt x="251" y="63"/>
                          <a:pt x="251" y="63"/>
                          <a:pt x="251" y="63"/>
                        </a:cubicBezTo>
                        <a:cubicBezTo>
                          <a:pt x="251" y="62"/>
                          <a:pt x="250" y="62"/>
                          <a:pt x="250" y="62"/>
                        </a:cubicBezTo>
                        <a:cubicBezTo>
                          <a:pt x="249" y="62"/>
                          <a:pt x="249" y="62"/>
                          <a:pt x="249" y="62"/>
                        </a:cubicBezTo>
                        <a:cubicBezTo>
                          <a:pt x="249" y="62"/>
                          <a:pt x="248" y="62"/>
                          <a:pt x="248" y="62"/>
                        </a:cubicBezTo>
                        <a:cubicBezTo>
                          <a:pt x="247" y="62"/>
                          <a:pt x="248" y="61"/>
                          <a:pt x="248" y="61"/>
                        </a:cubicBezTo>
                        <a:cubicBezTo>
                          <a:pt x="247" y="61"/>
                          <a:pt x="247" y="61"/>
                          <a:pt x="247" y="61"/>
                        </a:cubicBezTo>
                        <a:cubicBezTo>
                          <a:pt x="247" y="61"/>
                          <a:pt x="247" y="61"/>
                          <a:pt x="247" y="61"/>
                        </a:cubicBezTo>
                        <a:cubicBezTo>
                          <a:pt x="247" y="61"/>
                          <a:pt x="247" y="61"/>
                          <a:pt x="246" y="61"/>
                        </a:cubicBezTo>
                        <a:cubicBezTo>
                          <a:pt x="246" y="61"/>
                          <a:pt x="246" y="61"/>
                          <a:pt x="246" y="61"/>
                        </a:cubicBezTo>
                        <a:cubicBezTo>
                          <a:pt x="245" y="61"/>
                          <a:pt x="245" y="61"/>
                          <a:pt x="245" y="61"/>
                        </a:cubicBezTo>
                        <a:cubicBezTo>
                          <a:pt x="244" y="61"/>
                          <a:pt x="244" y="61"/>
                          <a:pt x="244" y="61"/>
                        </a:cubicBezTo>
                        <a:cubicBezTo>
                          <a:pt x="244" y="61"/>
                          <a:pt x="244" y="61"/>
                          <a:pt x="244" y="61"/>
                        </a:cubicBezTo>
                        <a:cubicBezTo>
                          <a:pt x="244" y="60"/>
                          <a:pt x="244" y="60"/>
                          <a:pt x="243" y="60"/>
                        </a:cubicBezTo>
                        <a:cubicBezTo>
                          <a:pt x="243" y="60"/>
                          <a:pt x="242" y="60"/>
                          <a:pt x="242" y="60"/>
                        </a:cubicBezTo>
                        <a:cubicBezTo>
                          <a:pt x="242" y="60"/>
                          <a:pt x="242" y="61"/>
                          <a:pt x="242" y="61"/>
                        </a:cubicBezTo>
                        <a:cubicBezTo>
                          <a:pt x="242" y="61"/>
                          <a:pt x="241" y="61"/>
                          <a:pt x="241" y="61"/>
                        </a:cubicBezTo>
                        <a:cubicBezTo>
                          <a:pt x="241" y="61"/>
                          <a:pt x="241" y="62"/>
                          <a:pt x="241" y="63"/>
                        </a:cubicBezTo>
                        <a:cubicBezTo>
                          <a:pt x="240" y="63"/>
                          <a:pt x="239" y="64"/>
                          <a:pt x="239" y="64"/>
                        </a:cubicBezTo>
                        <a:cubicBezTo>
                          <a:pt x="239" y="64"/>
                          <a:pt x="239" y="64"/>
                          <a:pt x="239" y="64"/>
                        </a:cubicBezTo>
                        <a:cubicBezTo>
                          <a:pt x="238" y="64"/>
                          <a:pt x="238" y="64"/>
                          <a:pt x="238" y="64"/>
                        </a:cubicBezTo>
                        <a:cubicBezTo>
                          <a:pt x="238" y="64"/>
                          <a:pt x="239" y="63"/>
                          <a:pt x="239" y="63"/>
                        </a:cubicBezTo>
                        <a:cubicBezTo>
                          <a:pt x="239" y="63"/>
                          <a:pt x="240" y="63"/>
                          <a:pt x="240" y="62"/>
                        </a:cubicBezTo>
                        <a:cubicBezTo>
                          <a:pt x="240" y="62"/>
                          <a:pt x="240" y="62"/>
                          <a:pt x="240" y="62"/>
                        </a:cubicBezTo>
                        <a:cubicBezTo>
                          <a:pt x="240" y="62"/>
                          <a:pt x="240" y="61"/>
                          <a:pt x="240" y="61"/>
                        </a:cubicBezTo>
                        <a:cubicBezTo>
                          <a:pt x="239" y="61"/>
                          <a:pt x="239" y="62"/>
                          <a:pt x="239" y="62"/>
                        </a:cubicBezTo>
                        <a:cubicBezTo>
                          <a:pt x="239" y="62"/>
                          <a:pt x="238" y="62"/>
                          <a:pt x="238" y="62"/>
                        </a:cubicBezTo>
                        <a:cubicBezTo>
                          <a:pt x="238" y="62"/>
                          <a:pt x="237" y="62"/>
                          <a:pt x="237" y="62"/>
                        </a:cubicBezTo>
                        <a:cubicBezTo>
                          <a:pt x="237" y="63"/>
                          <a:pt x="237" y="63"/>
                          <a:pt x="237" y="64"/>
                        </a:cubicBezTo>
                        <a:cubicBezTo>
                          <a:pt x="237" y="64"/>
                          <a:pt x="237" y="65"/>
                          <a:pt x="237" y="65"/>
                        </a:cubicBezTo>
                        <a:cubicBezTo>
                          <a:pt x="237" y="65"/>
                          <a:pt x="236" y="66"/>
                          <a:pt x="235" y="67"/>
                        </a:cubicBezTo>
                        <a:cubicBezTo>
                          <a:pt x="235" y="67"/>
                          <a:pt x="235" y="67"/>
                          <a:pt x="234" y="68"/>
                        </a:cubicBezTo>
                        <a:cubicBezTo>
                          <a:pt x="234" y="68"/>
                          <a:pt x="234" y="68"/>
                          <a:pt x="234" y="68"/>
                        </a:cubicBezTo>
                        <a:cubicBezTo>
                          <a:pt x="234" y="68"/>
                          <a:pt x="234" y="67"/>
                          <a:pt x="235" y="67"/>
                        </a:cubicBezTo>
                        <a:cubicBezTo>
                          <a:pt x="235" y="67"/>
                          <a:pt x="235" y="66"/>
                          <a:pt x="235" y="66"/>
                        </a:cubicBezTo>
                        <a:cubicBezTo>
                          <a:pt x="235" y="66"/>
                          <a:pt x="234" y="65"/>
                          <a:pt x="235" y="64"/>
                        </a:cubicBezTo>
                        <a:cubicBezTo>
                          <a:pt x="236" y="63"/>
                          <a:pt x="236" y="62"/>
                          <a:pt x="236" y="62"/>
                        </a:cubicBezTo>
                        <a:cubicBezTo>
                          <a:pt x="236" y="62"/>
                          <a:pt x="236" y="62"/>
                          <a:pt x="236" y="62"/>
                        </a:cubicBezTo>
                        <a:cubicBezTo>
                          <a:pt x="237" y="62"/>
                          <a:pt x="236" y="61"/>
                          <a:pt x="236" y="61"/>
                        </a:cubicBezTo>
                        <a:cubicBezTo>
                          <a:pt x="236" y="61"/>
                          <a:pt x="237" y="62"/>
                          <a:pt x="237" y="61"/>
                        </a:cubicBezTo>
                        <a:cubicBezTo>
                          <a:pt x="237" y="61"/>
                          <a:pt x="237" y="60"/>
                          <a:pt x="237" y="59"/>
                        </a:cubicBezTo>
                        <a:cubicBezTo>
                          <a:pt x="237" y="59"/>
                          <a:pt x="237" y="59"/>
                          <a:pt x="237" y="59"/>
                        </a:cubicBezTo>
                        <a:cubicBezTo>
                          <a:pt x="236" y="59"/>
                          <a:pt x="236" y="59"/>
                          <a:pt x="236" y="59"/>
                        </a:cubicBezTo>
                        <a:cubicBezTo>
                          <a:pt x="235" y="60"/>
                          <a:pt x="235" y="60"/>
                          <a:pt x="235" y="60"/>
                        </a:cubicBezTo>
                        <a:cubicBezTo>
                          <a:pt x="235" y="60"/>
                          <a:pt x="235" y="60"/>
                          <a:pt x="236" y="59"/>
                        </a:cubicBezTo>
                        <a:cubicBezTo>
                          <a:pt x="236" y="58"/>
                          <a:pt x="237" y="58"/>
                          <a:pt x="236" y="57"/>
                        </a:cubicBezTo>
                        <a:cubicBezTo>
                          <a:pt x="236" y="57"/>
                          <a:pt x="236" y="56"/>
                          <a:pt x="235" y="56"/>
                        </a:cubicBezTo>
                        <a:cubicBezTo>
                          <a:pt x="235" y="56"/>
                          <a:pt x="235" y="57"/>
                          <a:pt x="234" y="56"/>
                        </a:cubicBezTo>
                        <a:cubicBezTo>
                          <a:pt x="234" y="56"/>
                          <a:pt x="235" y="56"/>
                          <a:pt x="235" y="56"/>
                        </a:cubicBezTo>
                        <a:cubicBezTo>
                          <a:pt x="235" y="56"/>
                          <a:pt x="234" y="56"/>
                          <a:pt x="234" y="56"/>
                        </a:cubicBezTo>
                        <a:cubicBezTo>
                          <a:pt x="234" y="55"/>
                          <a:pt x="234" y="55"/>
                          <a:pt x="235" y="55"/>
                        </a:cubicBezTo>
                        <a:cubicBezTo>
                          <a:pt x="235" y="55"/>
                          <a:pt x="235" y="55"/>
                          <a:pt x="235" y="55"/>
                        </a:cubicBezTo>
                        <a:cubicBezTo>
                          <a:pt x="235" y="55"/>
                          <a:pt x="234" y="55"/>
                          <a:pt x="234" y="55"/>
                        </a:cubicBezTo>
                        <a:cubicBezTo>
                          <a:pt x="234" y="55"/>
                          <a:pt x="234" y="54"/>
                          <a:pt x="234" y="54"/>
                        </a:cubicBezTo>
                        <a:cubicBezTo>
                          <a:pt x="234" y="54"/>
                          <a:pt x="233" y="55"/>
                          <a:pt x="233" y="55"/>
                        </a:cubicBezTo>
                        <a:cubicBezTo>
                          <a:pt x="233" y="54"/>
                          <a:pt x="234" y="53"/>
                          <a:pt x="233" y="53"/>
                        </a:cubicBezTo>
                        <a:cubicBezTo>
                          <a:pt x="233" y="53"/>
                          <a:pt x="233" y="54"/>
                          <a:pt x="232" y="54"/>
                        </a:cubicBezTo>
                        <a:cubicBezTo>
                          <a:pt x="232" y="54"/>
                          <a:pt x="232" y="53"/>
                          <a:pt x="231" y="54"/>
                        </a:cubicBezTo>
                        <a:cubicBezTo>
                          <a:pt x="231" y="54"/>
                          <a:pt x="231" y="54"/>
                          <a:pt x="230" y="54"/>
                        </a:cubicBezTo>
                        <a:cubicBezTo>
                          <a:pt x="230" y="54"/>
                          <a:pt x="230" y="55"/>
                          <a:pt x="230" y="55"/>
                        </a:cubicBezTo>
                        <a:cubicBezTo>
                          <a:pt x="230" y="55"/>
                          <a:pt x="230" y="56"/>
                          <a:pt x="230" y="56"/>
                        </a:cubicBezTo>
                        <a:cubicBezTo>
                          <a:pt x="230" y="56"/>
                          <a:pt x="229" y="56"/>
                          <a:pt x="229" y="55"/>
                        </a:cubicBezTo>
                        <a:cubicBezTo>
                          <a:pt x="229" y="55"/>
                          <a:pt x="230" y="54"/>
                          <a:pt x="230" y="54"/>
                        </a:cubicBezTo>
                        <a:cubicBezTo>
                          <a:pt x="229" y="53"/>
                          <a:pt x="230" y="53"/>
                          <a:pt x="230" y="53"/>
                        </a:cubicBezTo>
                        <a:cubicBezTo>
                          <a:pt x="230" y="52"/>
                          <a:pt x="230" y="52"/>
                          <a:pt x="229" y="52"/>
                        </a:cubicBezTo>
                        <a:cubicBezTo>
                          <a:pt x="229" y="53"/>
                          <a:pt x="229" y="53"/>
                          <a:pt x="229" y="53"/>
                        </a:cubicBezTo>
                        <a:cubicBezTo>
                          <a:pt x="229" y="53"/>
                          <a:pt x="229" y="54"/>
                          <a:pt x="228" y="54"/>
                        </a:cubicBezTo>
                        <a:cubicBezTo>
                          <a:pt x="228" y="54"/>
                          <a:pt x="228" y="53"/>
                          <a:pt x="228" y="53"/>
                        </a:cubicBezTo>
                        <a:cubicBezTo>
                          <a:pt x="229" y="53"/>
                          <a:pt x="229" y="53"/>
                          <a:pt x="229" y="53"/>
                        </a:cubicBezTo>
                        <a:cubicBezTo>
                          <a:pt x="229" y="53"/>
                          <a:pt x="229" y="52"/>
                          <a:pt x="229" y="52"/>
                        </a:cubicBezTo>
                        <a:cubicBezTo>
                          <a:pt x="228" y="52"/>
                          <a:pt x="228" y="53"/>
                          <a:pt x="228" y="53"/>
                        </a:cubicBezTo>
                        <a:cubicBezTo>
                          <a:pt x="228" y="53"/>
                          <a:pt x="228" y="53"/>
                          <a:pt x="228" y="53"/>
                        </a:cubicBezTo>
                        <a:cubicBezTo>
                          <a:pt x="228" y="52"/>
                          <a:pt x="228" y="52"/>
                          <a:pt x="228" y="52"/>
                        </a:cubicBezTo>
                        <a:cubicBezTo>
                          <a:pt x="227" y="52"/>
                          <a:pt x="227" y="52"/>
                          <a:pt x="227" y="52"/>
                        </a:cubicBezTo>
                        <a:cubicBezTo>
                          <a:pt x="227" y="53"/>
                          <a:pt x="227" y="52"/>
                          <a:pt x="227" y="52"/>
                        </a:cubicBezTo>
                        <a:cubicBezTo>
                          <a:pt x="227" y="52"/>
                          <a:pt x="227" y="52"/>
                          <a:pt x="227" y="51"/>
                        </a:cubicBezTo>
                        <a:cubicBezTo>
                          <a:pt x="227" y="51"/>
                          <a:pt x="227" y="51"/>
                          <a:pt x="227" y="52"/>
                        </a:cubicBezTo>
                        <a:cubicBezTo>
                          <a:pt x="227" y="52"/>
                          <a:pt x="227" y="52"/>
                          <a:pt x="227" y="52"/>
                        </a:cubicBezTo>
                        <a:cubicBezTo>
                          <a:pt x="226" y="52"/>
                          <a:pt x="226" y="52"/>
                          <a:pt x="226" y="51"/>
                        </a:cubicBezTo>
                        <a:cubicBezTo>
                          <a:pt x="227" y="51"/>
                          <a:pt x="227" y="51"/>
                          <a:pt x="227" y="51"/>
                        </a:cubicBezTo>
                        <a:cubicBezTo>
                          <a:pt x="226" y="51"/>
                          <a:pt x="226" y="51"/>
                          <a:pt x="226" y="51"/>
                        </a:cubicBezTo>
                        <a:cubicBezTo>
                          <a:pt x="226" y="51"/>
                          <a:pt x="226" y="51"/>
                          <a:pt x="226" y="51"/>
                        </a:cubicBezTo>
                        <a:cubicBezTo>
                          <a:pt x="226" y="51"/>
                          <a:pt x="226" y="51"/>
                          <a:pt x="226" y="52"/>
                        </a:cubicBezTo>
                        <a:cubicBezTo>
                          <a:pt x="226" y="52"/>
                          <a:pt x="226" y="51"/>
                          <a:pt x="226" y="51"/>
                        </a:cubicBezTo>
                        <a:cubicBezTo>
                          <a:pt x="225" y="51"/>
                          <a:pt x="226" y="52"/>
                          <a:pt x="225" y="52"/>
                        </a:cubicBezTo>
                        <a:cubicBezTo>
                          <a:pt x="225" y="52"/>
                          <a:pt x="225" y="52"/>
                          <a:pt x="225" y="52"/>
                        </a:cubicBezTo>
                        <a:cubicBezTo>
                          <a:pt x="225" y="52"/>
                          <a:pt x="225" y="52"/>
                          <a:pt x="225" y="51"/>
                        </a:cubicBezTo>
                        <a:cubicBezTo>
                          <a:pt x="225" y="51"/>
                          <a:pt x="225" y="51"/>
                          <a:pt x="225" y="51"/>
                        </a:cubicBezTo>
                        <a:cubicBezTo>
                          <a:pt x="225" y="51"/>
                          <a:pt x="224" y="52"/>
                          <a:pt x="224" y="52"/>
                        </a:cubicBezTo>
                        <a:cubicBezTo>
                          <a:pt x="224" y="52"/>
                          <a:pt x="225" y="51"/>
                          <a:pt x="225" y="51"/>
                        </a:cubicBezTo>
                        <a:cubicBezTo>
                          <a:pt x="224" y="51"/>
                          <a:pt x="224" y="51"/>
                          <a:pt x="224" y="51"/>
                        </a:cubicBezTo>
                        <a:cubicBezTo>
                          <a:pt x="224" y="51"/>
                          <a:pt x="224" y="51"/>
                          <a:pt x="224" y="51"/>
                        </a:cubicBezTo>
                        <a:cubicBezTo>
                          <a:pt x="224" y="50"/>
                          <a:pt x="224" y="50"/>
                          <a:pt x="224" y="51"/>
                        </a:cubicBezTo>
                        <a:cubicBezTo>
                          <a:pt x="224" y="51"/>
                          <a:pt x="224" y="52"/>
                          <a:pt x="224" y="51"/>
                        </a:cubicBezTo>
                        <a:cubicBezTo>
                          <a:pt x="223" y="51"/>
                          <a:pt x="224" y="51"/>
                          <a:pt x="224" y="51"/>
                        </a:cubicBezTo>
                        <a:cubicBezTo>
                          <a:pt x="224" y="51"/>
                          <a:pt x="223" y="50"/>
                          <a:pt x="223" y="50"/>
                        </a:cubicBezTo>
                        <a:cubicBezTo>
                          <a:pt x="223" y="50"/>
                          <a:pt x="224" y="50"/>
                          <a:pt x="223" y="50"/>
                        </a:cubicBezTo>
                        <a:cubicBezTo>
                          <a:pt x="223" y="50"/>
                          <a:pt x="223" y="51"/>
                          <a:pt x="223" y="51"/>
                        </a:cubicBezTo>
                        <a:cubicBezTo>
                          <a:pt x="223" y="51"/>
                          <a:pt x="223" y="50"/>
                          <a:pt x="223" y="50"/>
                        </a:cubicBezTo>
                        <a:cubicBezTo>
                          <a:pt x="222" y="50"/>
                          <a:pt x="222" y="50"/>
                          <a:pt x="223" y="50"/>
                        </a:cubicBezTo>
                        <a:cubicBezTo>
                          <a:pt x="223" y="50"/>
                          <a:pt x="223" y="49"/>
                          <a:pt x="223" y="49"/>
                        </a:cubicBezTo>
                        <a:cubicBezTo>
                          <a:pt x="222" y="49"/>
                          <a:pt x="222" y="50"/>
                          <a:pt x="222" y="50"/>
                        </a:cubicBezTo>
                        <a:cubicBezTo>
                          <a:pt x="222" y="50"/>
                          <a:pt x="222" y="51"/>
                          <a:pt x="221" y="51"/>
                        </a:cubicBezTo>
                        <a:cubicBezTo>
                          <a:pt x="221" y="51"/>
                          <a:pt x="222" y="50"/>
                          <a:pt x="221" y="50"/>
                        </a:cubicBezTo>
                        <a:cubicBezTo>
                          <a:pt x="221" y="50"/>
                          <a:pt x="221" y="50"/>
                          <a:pt x="221" y="50"/>
                        </a:cubicBezTo>
                        <a:cubicBezTo>
                          <a:pt x="221" y="50"/>
                          <a:pt x="221" y="50"/>
                          <a:pt x="221" y="50"/>
                        </a:cubicBezTo>
                        <a:cubicBezTo>
                          <a:pt x="221" y="50"/>
                          <a:pt x="221" y="50"/>
                          <a:pt x="220" y="50"/>
                        </a:cubicBezTo>
                        <a:cubicBezTo>
                          <a:pt x="220" y="50"/>
                          <a:pt x="221" y="50"/>
                          <a:pt x="221" y="50"/>
                        </a:cubicBezTo>
                        <a:cubicBezTo>
                          <a:pt x="221" y="50"/>
                          <a:pt x="221" y="50"/>
                          <a:pt x="220" y="49"/>
                        </a:cubicBezTo>
                        <a:cubicBezTo>
                          <a:pt x="220" y="49"/>
                          <a:pt x="221" y="49"/>
                          <a:pt x="221" y="49"/>
                        </a:cubicBezTo>
                        <a:cubicBezTo>
                          <a:pt x="221" y="49"/>
                          <a:pt x="220" y="49"/>
                          <a:pt x="220" y="49"/>
                        </a:cubicBezTo>
                        <a:cubicBezTo>
                          <a:pt x="220" y="49"/>
                          <a:pt x="220" y="50"/>
                          <a:pt x="220" y="50"/>
                        </a:cubicBezTo>
                        <a:cubicBezTo>
                          <a:pt x="219" y="50"/>
                          <a:pt x="219" y="50"/>
                          <a:pt x="219" y="50"/>
                        </a:cubicBezTo>
                        <a:cubicBezTo>
                          <a:pt x="219" y="50"/>
                          <a:pt x="219" y="50"/>
                          <a:pt x="219" y="50"/>
                        </a:cubicBezTo>
                        <a:cubicBezTo>
                          <a:pt x="219" y="49"/>
                          <a:pt x="219" y="50"/>
                          <a:pt x="219" y="49"/>
                        </a:cubicBezTo>
                        <a:cubicBezTo>
                          <a:pt x="219" y="49"/>
                          <a:pt x="219" y="49"/>
                          <a:pt x="219" y="49"/>
                        </a:cubicBezTo>
                        <a:cubicBezTo>
                          <a:pt x="219" y="49"/>
                          <a:pt x="220" y="49"/>
                          <a:pt x="219" y="49"/>
                        </a:cubicBezTo>
                        <a:cubicBezTo>
                          <a:pt x="219" y="48"/>
                          <a:pt x="219" y="48"/>
                          <a:pt x="219" y="48"/>
                        </a:cubicBezTo>
                        <a:cubicBezTo>
                          <a:pt x="219" y="49"/>
                          <a:pt x="219" y="49"/>
                          <a:pt x="219" y="49"/>
                        </a:cubicBezTo>
                        <a:cubicBezTo>
                          <a:pt x="219" y="49"/>
                          <a:pt x="219" y="49"/>
                          <a:pt x="219" y="49"/>
                        </a:cubicBezTo>
                        <a:cubicBezTo>
                          <a:pt x="219" y="49"/>
                          <a:pt x="219" y="49"/>
                          <a:pt x="218" y="49"/>
                        </a:cubicBezTo>
                        <a:cubicBezTo>
                          <a:pt x="218" y="49"/>
                          <a:pt x="218" y="49"/>
                          <a:pt x="218" y="49"/>
                        </a:cubicBezTo>
                        <a:cubicBezTo>
                          <a:pt x="218" y="48"/>
                          <a:pt x="218" y="49"/>
                          <a:pt x="218" y="49"/>
                        </a:cubicBezTo>
                        <a:cubicBezTo>
                          <a:pt x="218" y="49"/>
                          <a:pt x="218" y="49"/>
                          <a:pt x="218" y="49"/>
                        </a:cubicBezTo>
                        <a:cubicBezTo>
                          <a:pt x="218" y="49"/>
                          <a:pt x="217" y="48"/>
                          <a:pt x="218" y="48"/>
                        </a:cubicBezTo>
                        <a:cubicBezTo>
                          <a:pt x="218" y="48"/>
                          <a:pt x="218" y="48"/>
                          <a:pt x="217" y="48"/>
                        </a:cubicBezTo>
                        <a:cubicBezTo>
                          <a:pt x="217" y="48"/>
                          <a:pt x="217" y="48"/>
                          <a:pt x="217" y="48"/>
                        </a:cubicBezTo>
                        <a:cubicBezTo>
                          <a:pt x="217" y="49"/>
                          <a:pt x="217" y="49"/>
                          <a:pt x="217" y="48"/>
                        </a:cubicBezTo>
                        <a:cubicBezTo>
                          <a:pt x="217" y="48"/>
                          <a:pt x="216" y="48"/>
                          <a:pt x="216" y="48"/>
                        </a:cubicBezTo>
                        <a:cubicBezTo>
                          <a:pt x="216" y="48"/>
                          <a:pt x="217" y="48"/>
                          <a:pt x="216" y="48"/>
                        </a:cubicBezTo>
                        <a:cubicBezTo>
                          <a:pt x="216" y="48"/>
                          <a:pt x="216" y="48"/>
                          <a:pt x="216" y="48"/>
                        </a:cubicBezTo>
                        <a:cubicBezTo>
                          <a:pt x="216" y="48"/>
                          <a:pt x="216" y="48"/>
                          <a:pt x="216" y="48"/>
                        </a:cubicBezTo>
                        <a:cubicBezTo>
                          <a:pt x="216" y="48"/>
                          <a:pt x="215" y="48"/>
                          <a:pt x="215" y="48"/>
                        </a:cubicBezTo>
                        <a:cubicBezTo>
                          <a:pt x="216" y="48"/>
                          <a:pt x="216" y="47"/>
                          <a:pt x="216" y="47"/>
                        </a:cubicBezTo>
                        <a:cubicBezTo>
                          <a:pt x="215" y="47"/>
                          <a:pt x="215" y="48"/>
                          <a:pt x="215" y="48"/>
                        </a:cubicBezTo>
                        <a:cubicBezTo>
                          <a:pt x="215" y="48"/>
                          <a:pt x="215" y="48"/>
                          <a:pt x="215" y="48"/>
                        </a:cubicBezTo>
                        <a:cubicBezTo>
                          <a:pt x="215" y="48"/>
                          <a:pt x="215" y="48"/>
                          <a:pt x="215" y="48"/>
                        </a:cubicBezTo>
                        <a:cubicBezTo>
                          <a:pt x="215" y="48"/>
                          <a:pt x="215" y="47"/>
                          <a:pt x="215" y="47"/>
                        </a:cubicBezTo>
                        <a:cubicBezTo>
                          <a:pt x="215" y="47"/>
                          <a:pt x="215" y="48"/>
                          <a:pt x="214" y="47"/>
                        </a:cubicBezTo>
                        <a:cubicBezTo>
                          <a:pt x="214" y="47"/>
                          <a:pt x="215" y="47"/>
                          <a:pt x="214" y="47"/>
                        </a:cubicBezTo>
                        <a:cubicBezTo>
                          <a:pt x="214" y="47"/>
                          <a:pt x="214" y="47"/>
                          <a:pt x="214" y="47"/>
                        </a:cubicBezTo>
                        <a:cubicBezTo>
                          <a:pt x="214" y="47"/>
                          <a:pt x="214" y="47"/>
                          <a:pt x="214" y="47"/>
                        </a:cubicBezTo>
                        <a:cubicBezTo>
                          <a:pt x="213" y="47"/>
                          <a:pt x="214" y="47"/>
                          <a:pt x="214" y="47"/>
                        </a:cubicBezTo>
                        <a:cubicBezTo>
                          <a:pt x="213" y="47"/>
                          <a:pt x="213" y="47"/>
                          <a:pt x="213" y="47"/>
                        </a:cubicBezTo>
                        <a:cubicBezTo>
                          <a:pt x="213" y="47"/>
                          <a:pt x="213" y="47"/>
                          <a:pt x="213" y="47"/>
                        </a:cubicBezTo>
                        <a:cubicBezTo>
                          <a:pt x="212" y="47"/>
                          <a:pt x="212" y="47"/>
                          <a:pt x="213" y="47"/>
                        </a:cubicBezTo>
                        <a:cubicBezTo>
                          <a:pt x="213" y="48"/>
                          <a:pt x="212" y="48"/>
                          <a:pt x="213" y="48"/>
                        </a:cubicBezTo>
                        <a:cubicBezTo>
                          <a:pt x="213" y="48"/>
                          <a:pt x="213" y="48"/>
                          <a:pt x="213" y="48"/>
                        </a:cubicBezTo>
                        <a:cubicBezTo>
                          <a:pt x="213" y="48"/>
                          <a:pt x="213" y="48"/>
                          <a:pt x="213" y="49"/>
                        </a:cubicBezTo>
                        <a:cubicBezTo>
                          <a:pt x="213" y="49"/>
                          <a:pt x="213" y="48"/>
                          <a:pt x="213" y="48"/>
                        </a:cubicBezTo>
                        <a:cubicBezTo>
                          <a:pt x="213" y="48"/>
                          <a:pt x="212" y="48"/>
                          <a:pt x="212" y="48"/>
                        </a:cubicBezTo>
                        <a:cubicBezTo>
                          <a:pt x="212" y="48"/>
                          <a:pt x="212" y="48"/>
                          <a:pt x="212" y="47"/>
                        </a:cubicBezTo>
                        <a:cubicBezTo>
                          <a:pt x="212" y="47"/>
                          <a:pt x="212" y="47"/>
                          <a:pt x="212" y="47"/>
                        </a:cubicBezTo>
                        <a:cubicBezTo>
                          <a:pt x="212" y="47"/>
                          <a:pt x="212" y="47"/>
                          <a:pt x="212" y="47"/>
                        </a:cubicBezTo>
                        <a:cubicBezTo>
                          <a:pt x="211" y="48"/>
                          <a:pt x="211" y="48"/>
                          <a:pt x="211" y="48"/>
                        </a:cubicBezTo>
                        <a:cubicBezTo>
                          <a:pt x="211" y="48"/>
                          <a:pt x="211" y="48"/>
                          <a:pt x="211" y="48"/>
                        </a:cubicBezTo>
                        <a:cubicBezTo>
                          <a:pt x="210" y="48"/>
                          <a:pt x="211" y="48"/>
                          <a:pt x="211" y="48"/>
                        </a:cubicBezTo>
                        <a:cubicBezTo>
                          <a:pt x="211" y="47"/>
                          <a:pt x="211" y="47"/>
                          <a:pt x="211" y="47"/>
                        </a:cubicBezTo>
                        <a:cubicBezTo>
                          <a:pt x="211" y="47"/>
                          <a:pt x="211" y="47"/>
                          <a:pt x="211" y="47"/>
                        </a:cubicBezTo>
                        <a:cubicBezTo>
                          <a:pt x="211" y="47"/>
                          <a:pt x="211" y="46"/>
                          <a:pt x="210" y="46"/>
                        </a:cubicBezTo>
                        <a:cubicBezTo>
                          <a:pt x="210" y="46"/>
                          <a:pt x="210" y="46"/>
                          <a:pt x="210" y="47"/>
                        </a:cubicBezTo>
                        <a:cubicBezTo>
                          <a:pt x="210" y="47"/>
                          <a:pt x="210" y="47"/>
                          <a:pt x="210" y="47"/>
                        </a:cubicBezTo>
                        <a:cubicBezTo>
                          <a:pt x="210" y="47"/>
                          <a:pt x="210" y="48"/>
                          <a:pt x="209" y="47"/>
                        </a:cubicBezTo>
                        <a:cubicBezTo>
                          <a:pt x="209" y="47"/>
                          <a:pt x="210" y="46"/>
                          <a:pt x="209" y="47"/>
                        </a:cubicBezTo>
                        <a:cubicBezTo>
                          <a:pt x="209" y="47"/>
                          <a:pt x="209" y="47"/>
                          <a:pt x="209" y="47"/>
                        </a:cubicBezTo>
                        <a:cubicBezTo>
                          <a:pt x="209" y="47"/>
                          <a:pt x="208" y="47"/>
                          <a:pt x="208" y="47"/>
                        </a:cubicBezTo>
                        <a:cubicBezTo>
                          <a:pt x="208" y="47"/>
                          <a:pt x="208" y="48"/>
                          <a:pt x="208" y="48"/>
                        </a:cubicBezTo>
                        <a:cubicBezTo>
                          <a:pt x="208" y="48"/>
                          <a:pt x="208" y="47"/>
                          <a:pt x="208" y="47"/>
                        </a:cubicBezTo>
                        <a:cubicBezTo>
                          <a:pt x="208" y="47"/>
                          <a:pt x="208" y="48"/>
                          <a:pt x="207" y="48"/>
                        </a:cubicBezTo>
                        <a:cubicBezTo>
                          <a:pt x="207" y="48"/>
                          <a:pt x="207" y="48"/>
                          <a:pt x="207" y="48"/>
                        </a:cubicBezTo>
                        <a:cubicBezTo>
                          <a:pt x="207" y="49"/>
                          <a:pt x="207" y="48"/>
                          <a:pt x="207" y="48"/>
                        </a:cubicBezTo>
                        <a:cubicBezTo>
                          <a:pt x="206" y="49"/>
                          <a:pt x="206" y="49"/>
                          <a:pt x="206" y="49"/>
                        </a:cubicBezTo>
                        <a:cubicBezTo>
                          <a:pt x="206" y="49"/>
                          <a:pt x="206" y="50"/>
                          <a:pt x="206" y="50"/>
                        </a:cubicBezTo>
                        <a:cubicBezTo>
                          <a:pt x="206" y="50"/>
                          <a:pt x="206" y="51"/>
                          <a:pt x="206" y="51"/>
                        </a:cubicBezTo>
                        <a:cubicBezTo>
                          <a:pt x="206" y="52"/>
                          <a:pt x="206" y="52"/>
                          <a:pt x="206" y="52"/>
                        </a:cubicBezTo>
                        <a:cubicBezTo>
                          <a:pt x="206" y="51"/>
                          <a:pt x="206" y="51"/>
                          <a:pt x="206" y="51"/>
                        </a:cubicBezTo>
                        <a:cubicBezTo>
                          <a:pt x="206" y="51"/>
                          <a:pt x="206" y="51"/>
                          <a:pt x="206" y="51"/>
                        </a:cubicBezTo>
                        <a:cubicBezTo>
                          <a:pt x="205" y="50"/>
                          <a:pt x="205" y="50"/>
                          <a:pt x="205" y="51"/>
                        </a:cubicBezTo>
                        <a:cubicBezTo>
                          <a:pt x="204" y="51"/>
                          <a:pt x="205" y="51"/>
                          <a:pt x="205" y="51"/>
                        </a:cubicBezTo>
                        <a:cubicBezTo>
                          <a:pt x="205" y="51"/>
                          <a:pt x="205" y="52"/>
                          <a:pt x="205" y="52"/>
                        </a:cubicBezTo>
                        <a:cubicBezTo>
                          <a:pt x="205" y="52"/>
                          <a:pt x="205" y="52"/>
                          <a:pt x="205" y="52"/>
                        </a:cubicBezTo>
                        <a:cubicBezTo>
                          <a:pt x="205" y="52"/>
                          <a:pt x="206" y="53"/>
                          <a:pt x="206" y="53"/>
                        </a:cubicBezTo>
                        <a:cubicBezTo>
                          <a:pt x="206" y="53"/>
                          <a:pt x="205" y="53"/>
                          <a:pt x="205" y="53"/>
                        </a:cubicBezTo>
                        <a:cubicBezTo>
                          <a:pt x="205" y="53"/>
                          <a:pt x="205" y="53"/>
                          <a:pt x="206" y="53"/>
                        </a:cubicBezTo>
                        <a:cubicBezTo>
                          <a:pt x="206" y="54"/>
                          <a:pt x="207" y="54"/>
                          <a:pt x="207" y="54"/>
                        </a:cubicBezTo>
                        <a:cubicBezTo>
                          <a:pt x="207" y="54"/>
                          <a:pt x="206" y="54"/>
                          <a:pt x="206" y="54"/>
                        </a:cubicBezTo>
                        <a:cubicBezTo>
                          <a:pt x="205" y="54"/>
                          <a:pt x="205" y="54"/>
                          <a:pt x="205" y="54"/>
                        </a:cubicBezTo>
                        <a:cubicBezTo>
                          <a:pt x="204" y="54"/>
                          <a:pt x="204" y="54"/>
                          <a:pt x="204" y="54"/>
                        </a:cubicBezTo>
                        <a:cubicBezTo>
                          <a:pt x="204" y="54"/>
                          <a:pt x="204" y="53"/>
                          <a:pt x="204" y="53"/>
                        </a:cubicBezTo>
                        <a:cubicBezTo>
                          <a:pt x="204" y="52"/>
                          <a:pt x="203" y="53"/>
                          <a:pt x="203" y="53"/>
                        </a:cubicBezTo>
                        <a:cubicBezTo>
                          <a:pt x="203" y="53"/>
                          <a:pt x="203" y="53"/>
                          <a:pt x="203" y="53"/>
                        </a:cubicBezTo>
                        <a:cubicBezTo>
                          <a:pt x="203" y="54"/>
                          <a:pt x="202" y="54"/>
                          <a:pt x="203" y="54"/>
                        </a:cubicBezTo>
                        <a:cubicBezTo>
                          <a:pt x="203" y="54"/>
                          <a:pt x="203" y="54"/>
                          <a:pt x="203" y="54"/>
                        </a:cubicBezTo>
                        <a:cubicBezTo>
                          <a:pt x="202" y="55"/>
                          <a:pt x="202" y="55"/>
                          <a:pt x="202" y="55"/>
                        </a:cubicBezTo>
                        <a:cubicBezTo>
                          <a:pt x="201" y="55"/>
                          <a:pt x="201" y="56"/>
                          <a:pt x="201" y="56"/>
                        </a:cubicBezTo>
                        <a:cubicBezTo>
                          <a:pt x="201" y="56"/>
                          <a:pt x="201" y="56"/>
                          <a:pt x="201" y="55"/>
                        </a:cubicBezTo>
                        <a:cubicBezTo>
                          <a:pt x="201" y="55"/>
                          <a:pt x="201" y="55"/>
                          <a:pt x="201" y="55"/>
                        </a:cubicBezTo>
                        <a:cubicBezTo>
                          <a:pt x="201" y="55"/>
                          <a:pt x="201" y="55"/>
                          <a:pt x="201" y="55"/>
                        </a:cubicBezTo>
                        <a:cubicBezTo>
                          <a:pt x="201" y="55"/>
                          <a:pt x="200" y="55"/>
                          <a:pt x="200" y="55"/>
                        </a:cubicBezTo>
                        <a:cubicBezTo>
                          <a:pt x="200" y="56"/>
                          <a:pt x="199" y="56"/>
                          <a:pt x="199" y="56"/>
                        </a:cubicBezTo>
                        <a:cubicBezTo>
                          <a:pt x="199" y="56"/>
                          <a:pt x="199" y="56"/>
                          <a:pt x="199" y="56"/>
                        </a:cubicBezTo>
                        <a:cubicBezTo>
                          <a:pt x="198" y="57"/>
                          <a:pt x="198" y="57"/>
                          <a:pt x="198" y="57"/>
                        </a:cubicBezTo>
                        <a:cubicBezTo>
                          <a:pt x="198" y="57"/>
                          <a:pt x="197" y="57"/>
                          <a:pt x="197" y="57"/>
                        </a:cubicBezTo>
                        <a:cubicBezTo>
                          <a:pt x="197" y="57"/>
                          <a:pt x="197" y="57"/>
                          <a:pt x="198" y="56"/>
                        </a:cubicBezTo>
                        <a:cubicBezTo>
                          <a:pt x="198" y="56"/>
                          <a:pt x="198" y="56"/>
                          <a:pt x="197" y="56"/>
                        </a:cubicBezTo>
                        <a:cubicBezTo>
                          <a:pt x="197" y="56"/>
                          <a:pt x="196" y="56"/>
                          <a:pt x="196" y="56"/>
                        </a:cubicBezTo>
                        <a:cubicBezTo>
                          <a:pt x="196" y="56"/>
                          <a:pt x="196" y="56"/>
                          <a:pt x="195" y="57"/>
                        </a:cubicBezTo>
                        <a:cubicBezTo>
                          <a:pt x="194" y="57"/>
                          <a:pt x="194" y="57"/>
                          <a:pt x="193" y="57"/>
                        </a:cubicBezTo>
                        <a:cubicBezTo>
                          <a:pt x="193" y="57"/>
                          <a:pt x="193" y="57"/>
                          <a:pt x="192" y="57"/>
                        </a:cubicBezTo>
                        <a:cubicBezTo>
                          <a:pt x="191" y="57"/>
                          <a:pt x="190" y="57"/>
                          <a:pt x="190" y="57"/>
                        </a:cubicBezTo>
                        <a:cubicBezTo>
                          <a:pt x="190" y="58"/>
                          <a:pt x="189" y="58"/>
                          <a:pt x="189" y="58"/>
                        </a:cubicBezTo>
                        <a:cubicBezTo>
                          <a:pt x="189" y="58"/>
                          <a:pt x="188" y="58"/>
                          <a:pt x="188" y="58"/>
                        </a:cubicBezTo>
                        <a:cubicBezTo>
                          <a:pt x="188" y="57"/>
                          <a:pt x="189" y="57"/>
                          <a:pt x="189" y="57"/>
                        </a:cubicBezTo>
                        <a:cubicBezTo>
                          <a:pt x="190" y="57"/>
                          <a:pt x="190" y="57"/>
                          <a:pt x="191" y="56"/>
                        </a:cubicBezTo>
                        <a:cubicBezTo>
                          <a:pt x="192" y="56"/>
                          <a:pt x="192" y="56"/>
                          <a:pt x="193" y="56"/>
                        </a:cubicBezTo>
                        <a:cubicBezTo>
                          <a:pt x="193" y="56"/>
                          <a:pt x="194" y="57"/>
                          <a:pt x="194" y="56"/>
                        </a:cubicBezTo>
                        <a:cubicBezTo>
                          <a:pt x="195" y="56"/>
                          <a:pt x="195" y="56"/>
                          <a:pt x="196" y="56"/>
                        </a:cubicBezTo>
                        <a:cubicBezTo>
                          <a:pt x="197" y="56"/>
                          <a:pt x="197" y="56"/>
                          <a:pt x="197" y="56"/>
                        </a:cubicBezTo>
                        <a:cubicBezTo>
                          <a:pt x="197" y="55"/>
                          <a:pt x="197" y="55"/>
                          <a:pt x="197" y="55"/>
                        </a:cubicBezTo>
                        <a:cubicBezTo>
                          <a:pt x="197" y="55"/>
                          <a:pt x="197" y="55"/>
                          <a:pt x="198" y="55"/>
                        </a:cubicBezTo>
                        <a:cubicBezTo>
                          <a:pt x="198" y="55"/>
                          <a:pt x="197" y="55"/>
                          <a:pt x="197" y="55"/>
                        </a:cubicBezTo>
                        <a:cubicBezTo>
                          <a:pt x="198" y="55"/>
                          <a:pt x="198" y="55"/>
                          <a:pt x="199" y="55"/>
                        </a:cubicBezTo>
                        <a:cubicBezTo>
                          <a:pt x="199" y="55"/>
                          <a:pt x="199" y="55"/>
                          <a:pt x="199" y="55"/>
                        </a:cubicBezTo>
                        <a:cubicBezTo>
                          <a:pt x="199" y="55"/>
                          <a:pt x="200" y="54"/>
                          <a:pt x="201" y="54"/>
                        </a:cubicBezTo>
                        <a:cubicBezTo>
                          <a:pt x="201" y="54"/>
                          <a:pt x="201" y="54"/>
                          <a:pt x="202" y="53"/>
                        </a:cubicBezTo>
                        <a:cubicBezTo>
                          <a:pt x="202" y="53"/>
                          <a:pt x="202" y="52"/>
                          <a:pt x="202" y="52"/>
                        </a:cubicBezTo>
                        <a:cubicBezTo>
                          <a:pt x="203" y="52"/>
                          <a:pt x="202" y="51"/>
                          <a:pt x="202" y="51"/>
                        </a:cubicBezTo>
                        <a:cubicBezTo>
                          <a:pt x="202" y="51"/>
                          <a:pt x="203" y="51"/>
                          <a:pt x="203" y="51"/>
                        </a:cubicBezTo>
                        <a:cubicBezTo>
                          <a:pt x="203" y="50"/>
                          <a:pt x="203" y="50"/>
                          <a:pt x="203" y="50"/>
                        </a:cubicBezTo>
                        <a:cubicBezTo>
                          <a:pt x="204" y="49"/>
                          <a:pt x="204" y="49"/>
                          <a:pt x="204" y="48"/>
                        </a:cubicBezTo>
                        <a:cubicBezTo>
                          <a:pt x="204" y="48"/>
                          <a:pt x="204" y="48"/>
                          <a:pt x="204" y="48"/>
                        </a:cubicBezTo>
                        <a:cubicBezTo>
                          <a:pt x="204" y="47"/>
                          <a:pt x="204" y="47"/>
                          <a:pt x="204" y="46"/>
                        </a:cubicBezTo>
                        <a:cubicBezTo>
                          <a:pt x="205" y="45"/>
                          <a:pt x="205" y="45"/>
                          <a:pt x="205" y="45"/>
                        </a:cubicBezTo>
                        <a:cubicBezTo>
                          <a:pt x="205" y="44"/>
                          <a:pt x="205" y="44"/>
                          <a:pt x="204" y="44"/>
                        </a:cubicBezTo>
                        <a:cubicBezTo>
                          <a:pt x="203" y="44"/>
                          <a:pt x="202" y="44"/>
                          <a:pt x="200" y="44"/>
                        </a:cubicBezTo>
                        <a:cubicBezTo>
                          <a:pt x="199" y="43"/>
                          <a:pt x="198" y="43"/>
                          <a:pt x="196" y="44"/>
                        </a:cubicBezTo>
                        <a:cubicBezTo>
                          <a:pt x="196" y="44"/>
                          <a:pt x="195" y="44"/>
                          <a:pt x="194" y="44"/>
                        </a:cubicBezTo>
                        <a:cubicBezTo>
                          <a:pt x="194" y="44"/>
                          <a:pt x="194" y="44"/>
                          <a:pt x="193" y="44"/>
                        </a:cubicBezTo>
                        <a:cubicBezTo>
                          <a:pt x="193" y="43"/>
                          <a:pt x="192" y="43"/>
                          <a:pt x="191" y="43"/>
                        </a:cubicBezTo>
                        <a:cubicBezTo>
                          <a:pt x="190" y="43"/>
                          <a:pt x="189" y="43"/>
                          <a:pt x="189" y="43"/>
                        </a:cubicBezTo>
                        <a:cubicBezTo>
                          <a:pt x="187" y="44"/>
                          <a:pt x="187" y="45"/>
                          <a:pt x="187" y="46"/>
                        </a:cubicBezTo>
                        <a:cubicBezTo>
                          <a:pt x="186" y="46"/>
                          <a:pt x="186" y="47"/>
                          <a:pt x="186" y="47"/>
                        </a:cubicBezTo>
                        <a:cubicBezTo>
                          <a:pt x="186" y="48"/>
                          <a:pt x="186" y="49"/>
                          <a:pt x="186" y="49"/>
                        </a:cubicBezTo>
                        <a:cubicBezTo>
                          <a:pt x="186" y="49"/>
                          <a:pt x="186" y="50"/>
                          <a:pt x="186" y="50"/>
                        </a:cubicBezTo>
                        <a:cubicBezTo>
                          <a:pt x="187" y="51"/>
                          <a:pt x="186" y="51"/>
                          <a:pt x="186" y="50"/>
                        </a:cubicBezTo>
                        <a:cubicBezTo>
                          <a:pt x="186" y="50"/>
                          <a:pt x="185" y="50"/>
                          <a:pt x="186" y="49"/>
                        </a:cubicBezTo>
                        <a:cubicBezTo>
                          <a:pt x="186" y="48"/>
                          <a:pt x="186" y="47"/>
                          <a:pt x="186" y="46"/>
                        </a:cubicBezTo>
                        <a:cubicBezTo>
                          <a:pt x="186" y="46"/>
                          <a:pt x="185" y="46"/>
                          <a:pt x="185" y="47"/>
                        </a:cubicBezTo>
                        <a:cubicBezTo>
                          <a:pt x="185" y="47"/>
                          <a:pt x="184" y="47"/>
                          <a:pt x="184" y="47"/>
                        </a:cubicBezTo>
                        <a:cubicBezTo>
                          <a:pt x="184" y="48"/>
                          <a:pt x="183" y="48"/>
                          <a:pt x="183" y="48"/>
                        </a:cubicBezTo>
                        <a:cubicBezTo>
                          <a:pt x="183" y="49"/>
                          <a:pt x="183" y="50"/>
                          <a:pt x="183" y="50"/>
                        </a:cubicBezTo>
                        <a:cubicBezTo>
                          <a:pt x="183" y="51"/>
                          <a:pt x="183" y="52"/>
                          <a:pt x="182" y="52"/>
                        </a:cubicBezTo>
                        <a:cubicBezTo>
                          <a:pt x="181" y="52"/>
                          <a:pt x="181" y="53"/>
                          <a:pt x="181" y="53"/>
                        </a:cubicBezTo>
                        <a:cubicBezTo>
                          <a:pt x="180" y="53"/>
                          <a:pt x="180" y="53"/>
                          <a:pt x="179" y="53"/>
                        </a:cubicBezTo>
                        <a:cubicBezTo>
                          <a:pt x="178" y="54"/>
                          <a:pt x="178" y="55"/>
                          <a:pt x="177" y="54"/>
                        </a:cubicBezTo>
                        <a:cubicBezTo>
                          <a:pt x="177" y="54"/>
                          <a:pt x="178" y="54"/>
                          <a:pt x="178" y="53"/>
                        </a:cubicBezTo>
                        <a:cubicBezTo>
                          <a:pt x="179" y="53"/>
                          <a:pt x="180" y="52"/>
                          <a:pt x="181" y="52"/>
                        </a:cubicBezTo>
                        <a:cubicBezTo>
                          <a:pt x="181" y="51"/>
                          <a:pt x="181" y="51"/>
                          <a:pt x="181" y="50"/>
                        </a:cubicBezTo>
                        <a:cubicBezTo>
                          <a:pt x="182" y="50"/>
                          <a:pt x="182" y="50"/>
                          <a:pt x="182" y="49"/>
                        </a:cubicBezTo>
                        <a:cubicBezTo>
                          <a:pt x="182" y="49"/>
                          <a:pt x="182" y="48"/>
                          <a:pt x="183" y="47"/>
                        </a:cubicBezTo>
                        <a:cubicBezTo>
                          <a:pt x="184" y="47"/>
                          <a:pt x="185" y="46"/>
                          <a:pt x="185" y="46"/>
                        </a:cubicBezTo>
                        <a:cubicBezTo>
                          <a:pt x="186" y="46"/>
                          <a:pt x="186" y="46"/>
                          <a:pt x="186" y="45"/>
                        </a:cubicBezTo>
                        <a:cubicBezTo>
                          <a:pt x="186" y="45"/>
                          <a:pt x="186" y="45"/>
                          <a:pt x="186" y="45"/>
                        </a:cubicBezTo>
                        <a:cubicBezTo>
                          <a:pt x="186" y="45"/>
                          <a:pt x="186" y="45"/>
                          <a:pt x="186" y="44"/>
                        </a:cubicBezTo>
                        <a:cubicBezTo>
                          <a:pt x="186" y="44"/>
                          <a:pt x="186" y="44"/>
                          <a:pt x="186" y="44"/>
                        </a:cubicBezTo>
                        <a:cubicBezTo>
                          <a:pt x="186" y="44"/>
                          <a:pt x="187" y="43"/>
                          <a:pt x="187" y="43"/>
                        </a:cubicBezTo>
                        <a:cubicBezTo>
                          <a:pt x="187" y="42"/>
                          <a:pt x="187" y="42"/>
                          <a:pt x="187" y="42"/>
                        </a:cubicBezTo>
                        <a:cubicBezTo>
                          <a:pt x="186" y="41"/>
                          <a:pt x="185" y="42"/>
                          <a:pt x="185" y="42"/>
                        </a:cubicBezTo>
                        <a:cubicBezTo>
                          <a:pt x="185" y="42"/>
                          <a:pt x="185" y="42"/>
                          <a:pt x="185" y="42"/>
                        </a:cubicBezTo>
                        <a:cubicBezTo>
                          <a:pt x="184" y="42"/>
                          <a:pt x="184" y="43"/>
                          <a:pt x="184" y="43"/>
                        </a:cubicBezTo>
                        <a:cubicBezTo>
                          <a:pt x="184" y="44"/>
                          <a:pt x="184" y="44"/>
                          <a:pt x="184" y="44"/>
                        </a:cubicBezTo>
                        <a:cubicBezTo>
                          <a:pt x="184" y="44"/>
                          <a:pt x="183" y="45"/>
                          <a:pt x="183" y="46"/>
                        </a:cubicBezTo>
                        <a:cubicBezTo>
                          <a:pt x="182" y="46"/>
                          <a:pt x="181" y="46"/>
                          <a:pt x="180" y="47"/>
                        </a:cubicBezTo>
                        <a:cubicBezTo>
                          <a:pt x="180" y="47"/>
                          <a:pt x="179" y="47"/>
                          <a:pt x="179" y="48"/>
                        </a:cubicBezTo>
                        <a:cubicBezTo>
                          <a:pt x="179" y="49"/>
                          <a:pt x="179" y="49"/>
                          <a:pt x="179" y="50"/>
                        </a:cubicBezTo>
                        <a:cubicBezTo>
                          <a:pt x="179" y="51"/>
                          <a:pt x="179" y="51"/>
                          <a:pt x="178" y="51"/>
                        </a:cubicBezTo>
                        <a:cubicBezTo>
                          <a:pt x="178" y="51"/>
                          <a:pt x="177" y="51"/>
                          <a:pt x="177" y="51"/>
                        </a:cubicBezTo>
                        <a:cubicBezTo>
                          <a:pt x="177" y="52"/>
                          <a:pt x="178" y="53"/>
                          <a:pt x="177" y="53"/>
                        </a:cubicBezTo>
                        <a:cubicBezTo>
                          <a:pt x="177" y="53"/>
                          <a:pt x="177" y="51"/>
                          <a:pt x="177" y="51"/>
                        </a:cubicBezTo>
                        <a:cubicBezTo>
                          <a:pt x="178" y="51"/>
                          <a:pt x="178" y="51"/>
                          <a:pt x="178" y="51"/>
                        </a:cubicBezTo>
                        <a:cubicBezTo>
                          <a:pt x="179" y="50"/>
                          <a:pt x="179" y="50"/>
                          <a:pt x="179" y="49"/>
                        </a:cubicBezTo>
                        <a:cubicBezTo>
                          <a:pt x="179" y="48"/>
                          <a:pt x="179" y="47"/>
                          <a:pt x="180" y="47"/>
                        </a:cubicBezTo>
                        <a:cubicBezTo>
                          <a:pt x="180" y="46"/>
                          <a:pt x="180" y="46"/>
                          <a:pt x="181" y="45"/>
                        </a:cubicBezTo>
                        <a:cubicBezTo>
                          <a:pt x="181" y="45"/>
                          <a:pt x="181" y="44"/>
                          <a:pt x="182" y="44"/>
                        </a:cubicBezTo>
                        <a:cubicBezTo>
                          <a:pt x="182" y="43"/>
                          <a:pt x="183" y="43"/>
                          <a:pt x="184" y="42"/>
                        </a:cubicBezTo>
                        <a:cubicBezTo>
                          <a:pt x="184" y="42"/>
                          <a:pt x="183" y="41"/>
                          <a:pt x="184" y="41"/>
                        </a:cubicBezTo>
                        <a:cubicBezTo>
                          <a:pt x="186" y="40"/>
                          <a:pt x="186" y="41"/>
                          <a:pt x="186" y="40"/>
                        </a:cubicBezTo>
                        <a:cubicBezTo>
                          <a:pt x="186" y="40"/>
                          <a:pt x="186" y="40"/>
                          <a:pt x="187" y="39"/>
                        </a:cubicBezTo>
                        <a:cubicBezTo>
                          <a:pt x="187" y="39"/>
                          <a:pt x="188" y="39"/>
                          <a:pt x="188" y="38"/>
                        </a:cubicBezTo>
                        <a:cubicBezTo>
                          <a:pt x="188" y="37"/>
                          <a:pt x="189" y="36"/>
                          <a:pt x="190" y="36"/>
                        </a:cubicBezTo>
                        <a:cubicBezTo>
                          <a:pt x="190" y="36"/>
                          <a:pt x="189" y="36"/>
                          <a:pt x="190" y="35"/>
                        </a:cubicBezTo>
                        <a:cubicBezTo>
                          <a:pt x="190" y="35"/>
                          <a:pt x="191" y="34"/>
                          <a:pt x="191" y="34"/>
                        </a:cubicBezTo>
                        <a:cubicBezTo>
                          <a:pt x="191" y="34"/>
                          <a:pt x="192" y="35"/>
                          <a:pt x="192" y="34"/>
                        </a:cubicBezTo>
                        <a:cubicBezTo>
                          <a:pt x="193" y="34"/>
                          <a:pt x="193" y="34"/>
                          <a:pt x="193" y="33"/>
                        </a:cubicBezTo>
                        <a:cubicBezTo>
                          <a:pt x="193" y="33"/>
                          <a:pt x="194" y="32"/>
                          <a:pt x="193" y="32"/>
                        </a:cubicBezTo>
                        <a:cubicBezTo>
                          <a:pt x="193" y="32"/>
                          <a:pt x="192" y="32"/>
                          <a:pt x="192" y="33"/>
                        </a:cubicBezTo>
                        <a:cubicBezTo>
                          <a:pt x="191" y="33"/>
                          <a:pt x="191" y="32"/>
                          <a:pt x="191" y="33"/>
                        </a:cubicBezTo>
                        <a:cubicBezTo>
                          <a:pt x="190" y="33"/>
                          <a:pt x="190" y="33"/>
                          <a:pt x="190" y="32"/>
                        </a:cubicBezTo>
                        <a:cubicBezTo>
                          <a:pt x="191" y="32"/>
                          <a:pt x="192" y="32"/>
                          <a:pt x="192" y="32"/>
                        </a:cubicBezTo>
                        <a:cubicBezTo>
                          <a:pt x="193" y="32"/>
                          <a:pt x="193" y="31"/>
                          <a:pt x="193" y="31"/>
                        </a:cubicBezTo>
                        <a:cubicBezTo>
                          <a:pt x="193" y="31"/>
                          <a:pt x="193" y="31"/>
                          <a:pt x="193" y="31"/>
                        </a:cubicBezTo>
                        <a:cubicBezTo>
                          <a:pt x="193" y="31"/>
                          <a:pt x="193" y="30"/>
                          <a:pt x="193" y="30"/>
                        </a:cubicBezTo>
                        <a:cubicBezTo>
                          <a:pt x="193" y="29"/>
                          <a:pt x="193" y="28"/>
                          <a:pt x="192" y="28"/>
                        </a:cubicBezTo>
                        <a:cubicBezTo>
                          <a:pt x="191" y="28"/>
                          <a:pt x="191" y="28"/>
                          <a:pt x="190" y="28"/>
                        </a:cubicBezTo>
                        <a:cubicBezTo>
                          <a:pt x="189" y="28"/>
                          <a:pt x="189" y="28"/>
                          <a:pt x="188" y="27"/>
                        </a:cubicBezTo>
                        <a:cubicBezTo>
                          <a:pt x="188" y="27"/>
                          <a:pt x="187" y="26"/>
                          <a:pt x="187" y="26"/>
                        </a:cubicBezTo>
                        <a:cubicBezTo>
                          <a:pt x="187" y="26"/>
                          <a:pt x="188" y="25"/>
                          <a:pt x="187" y="25"/>
                        </a:cubicBezTo>
                        <a:cubicBezTo>
                          <a:pt x="187" y="25"/>
                          <a:pt x="187" y="25"/>
                          <a:pt x="186" y="25"/>
                        </a:cubicBezTo>
                        <a:cubicBezTo>
                          <a:pt x="186" y="24"/>
                          <a:pt x="187" y="25"/>
                          <a:pt x="187" y="24"/>
                        </a:cubicBezTo>
                        <a:cubicBezTo>
                          <a:pt x="186" y="24"/>
                          <a:pt x="186" y="23"/>
                          <a:pt x="186" y="23"/>
                        </a:cubicBezTo>
                        <a:cubicBezTo>
                          <a:pt x="186" y="22"/>
                          <a:pt x="186" y="22"/>
                          <a:pt x="186" y="22"/>
                        </a:cubicBezTo>
                        <a:cubicBezTo>
                          <a:pt x="186" y="22"/>
                          <a:pt x="185" y="22"/>
                          <a:pt x="185" y="22"/>
                        </a:cubicBezTo>
                        <a:cubicBezTo>
                          <a:pt x="185" y="22"/>
                          <a:pt x="186" y="22"/>
                          <a:pt x="186" y="21"/>
                        </a:cubicBezTo>
                        <a:cubicBezTo>
                          <a:pt x="185" y="21"/>
                          <a:pt x="185" y="20"/>
                          <a:pt x="185" y="20"/>
                        </a:cubicBezTo>
                        <a:cubicBezTo>
                          <a:pt x="185" y="20"/>
                          <a:pt x="185" y="20"/>
                          <a:pt x="185" y="20"/>
                        </a:cubicBezTo>
                        <a:cubicBezTo>
                          <a:pt x="185" y="20"/>
                          <a:pt x="185" y="19"/>
                          <a:pt x="185" y="19"/>
                        </a:cubicBezTo>
                        <a:cubicBezTo>
                          <a:pt x="185" y="19"/>
                          <a:pt x="184" y="18"/>
                          <a:pt x="184" y="18"/>
                        </a:cubicBezTo>
                        <a:cubicBezTo>
                          <a:pt x="184" y="18"/>
                          <a:pt x="184" y="17"/>
                          <a:pt x="184" y="17"/>
                        </a:cubicBezTo>
                        <a:cubicBezTo>
                          <a:pt x="184" y="17"/>
                          <a:pt x="184" y="17"/>
                          <a:pt x="184" y="17"/>
                        </a:cubicBezTo>
                        <a:cubicBezTo>
                          <a:pt x="184" y="17"/>
                          <a:pt x="184" y="16"/>
                          <a:pt x="184" y="16"/>
                        </a:cubicBezTo>
                        <a:cubicBezTo>
                          <a:pt x="184" y="16"/>
                          <a:pt x="183" y="15"/>
                          <a:pt x="183" y="15"/>
                        </a:cubicBezTo>
                        <a:cubicBezTo>
                          <a:pt x="183" y="14"/>
                          <a:pt x="184" y="14"/>
                          <a:pt x="184" y="14"/>
                        </a:cubicBezTo>
                        <a:cubicBezTo>
                          <a:pt x="184" y="14"/>
                          <a:pt x="184" y="13"/>
                          <a:pt x="184" y="12"/>
                        </a:cubicBezTo>
                        <a:cubicBezTo>
                          <a:pt x="184" y="12"/>
                          <a:pt x="184" y="11"/>
                          <a:pt x="184" y="11"/>
                        </a:cubicBezTo>
                        <a:cubicBezTo>
                          <a:pt x="183" y="11"/>
                          <a:pt x="183" y="11"/>
                          <a:pt x="183" y="12"/>
                        </a:cubicBezTo>
                        <a:cubicBezTo>
                          <a:pt x="183" y="12"/>
                          <a:pt x="183" y="14"/>
                          <a:pt x="183" y="13"/>
                        </a:cubicBezTo>
                        <a:cubicBezTo>
                          <a:pt x="182" y="13"/>
                          <a:pt x="183" y="12"/>
                          <a:pt x="183" y="11"/>
                        </a:cubicBezTo>
                        <a:cubicBezTo>
                          <a:pt x="183" y="10"/>
                          <a:pt x="183" y="9"/>
                          <a:pt x="182" y="8"/>
                        </a:cubicBezTo>
                        <a:cubicBezTo>
                          <a:pt x="181" y="7"/>
                          <a:pt x="181" y="7"/>
                          <a:pt x="180" y="7"/>
                        </a:cubicBezTo>
                        <a:cubicBezTo>
                          <a:pt x="180" y="6"/>
                          <a:pt x="180" y="7"/>
                          <a:pt x="180" y="7"/>
                        </a:cubicBezTo>
                        <a:cubicBezTo>
                          <a:pt x="180" y="8"/>
                          <a:pt x="181" y="9"/>
                          <a:pt x="181" y="10"/>
                        </a:cubicBezTo>
                        <a:cubicBezTo>
                          <a:pt x="180" y="10"/>
                          <a:pt x="180" y="8"/>
                          <a:pt x="180" y="8"/>
                        </a:cubicBezTo>
                        <a:cubicBezTo>
                          <a:pt x="180" y="8"/>
                          <a:pt x="180" y="8"/>
                          <a:pt x="179" y="8"/>
                        </a:cubicBezTo>
                        <a:cubicBezTo>
                          <a:pt x="179" y="9"/>
                          <a:pt x="180" y="10"/>
                          <a:pt x="179" y="10"/>
                        </a:cubicBezTo>
                        <a:cubicBezTo>
                          <a:pt x="179" y="10"/>
                          <a:pt x="179" y="10"/>
                          <a:pt x="179" y="10"/>
                        </a:cubicBezTo>
                        <a:cubicBezTo>
                          <a:pt x="179" y="10"/>
                          <a:pt x="179" y="10"/>
                          <a:pt x="179" y="10"/>
                        </a:cubicBezTo>
                        <a:cubicBezTo>
                          <a:pt x="178" y="11"/>
                          <a:pt x="178" y="11"/>
                          <a:pt x="177" y="12"/>
                        </a:cubicBezTo>
                        <a:cubicBezTo>
                          <a:pt x="177" y="12"/>
                          <a:pt x="177" y="13"/>
                          <a:pt x="176" y="14"/>
                        </a:cubicBezTo>
                        <a:cubicBezTo>
                          <a:pt x="176" y="14"/>
                          <a:pt x="175" y="16"/>
                          <a:pt x="175" y="16"/>
                        </a:cubicBezTo>
                        <a:cubicBezTo>
                          <a:pt x="174" y="17"/>
                          <a:pt x="174" y="17"/>
                          <a:pt x="174" y="18"/>
                        </a:cubicBezTo>
                        <a:cubicBezTo>
                          <a:pt x="174" y="19"/>
                          <a:pt x="173" y="18"/>
                          <a:pt x="173" y="19"/>
                        </a:cubicBezTo>
                        <a:cubicBezTo>
                          <a:pt x="173" y="20"/>
                          <a:pt x="173" y="19"/>
                          <a:pt x="173" y="20"/>
                        </a:cubicBezTo>
                        <a:cubicBezTo>
                          <a:pt x="173" y="20"/>
                          <a:pt x="172" y="21"/>
                          <a:pt x="172" y="22"/>
                        </a:cubicBezTo>
                        <a:cubicBezTo>
                          <a:pt x="172" y="22"/>
                          <a:pt x="171" y="24"/>
                          <a:pt x="170" y="24"/>
                        </a:cubicBezTo>
                        <a:cubicBezTo>
                          <a:pt x="169" y="25"/>
                          <a:pt x="170" y="25"/>
                          <a:pt x="169" y="25"/>
                        </a:cubicBezTo>
                        <a:cubicBezTo>
                          <a:pt x="168" y="25"/>
                          <a:pt x="168" y="25"/>
                          <a:pt x="167" y="25"/>
                        </a:cubicBezTo>
                        <a:cubicBezTo>
                          <a:pt x="167" y="25"/>
                          <a:pt x="166" y="26"/>
                          <a:pt x="166" y="25"/>
                        </a:cubicBezTo>
                        <a:cubicBezTo>
                          <a:pt x="166" y="25"/>
                          <a:pt x="167" y="24"/>
                          <a:pt x="167" y="24"/>
                        </a:cubicBezTo>
                        <a:cubicBezTo>
                          <a:pt x="167" y="24"/>
                          <a:pt x="166" y="24"/>
                          <a:pt x="166" y="24"/>
                        </a:cubicBezTo>
                        <a:cubicBezTo>
                          <a:pt x="165" y="25"/>
                          <a:pt x="165" y="25"/>
                          <a:pt x="164" y="25"/>
                        </a:cubicBezTo>
                        <a:cubicBezTo>
                          <a:pt x="164" y="24"/>
                          <a:pt x="163" y="24"/>
                          <a:pt x="163" y="24"/>
                        </a:cubicBezTo>
                        <a:cubicBezTo>
                          <a:pt x="163" y="23"/>
                          <a:pt x="162" y="23"/>
                          <a:pt x="162" y="24"/>
                        </a:cubicBezTo>
                        <a:cubicBezTo>
                          <a:pt x="162" y="24"/>
                          <a:pt x="161" y="24"/>
                          <a:pt x="161" y="25"/>
                        </a:cubicBezTo>
                        <a:cubicBezTo>
                          <a:pt x="161" y="25"/>
                          <a:pt x="160" y="25"/>
                          <a:pt x="160" y="25"/>
                        </a:cubicBezTo>
                        <a:cubicBezTo>
                          <a:pt x="160" y="26"/>
                          <a:pt x="160" y="26"/>
                          <a:pt x="159" y="25"/>
                        </a:cubicBezTo>
                        <a:cubicBezTo>
                          <a:pt x="159" y="25"/>
                          <a:pt x="159" y="26"/>
                          <a:pt x="158" y="25"/>
                        </a:cubicBezTo>
                        <a:cubicBezTo>
                          <a:pt x="157" y="25"/>
                          <a:pt x="157" y="25"/>
                          <a:pt x="156" y="25"/>
                        </a:cubicBezTo>
                        <a:cubicBezTo>
                          <a:pt x="156" y="24"/>
                          <a:pt x="156" y="24"/>
                          <a:pt x="156" y="24"/>
                        </a:cubicBezTo>
                        <a:cubicBezTo>
                          <a:pt x="156" y="24"/>
                          <a:pt x="156" y="24"/>
                          <a:pt x="155" y="24"/>
                        </a:cubicBezTo>
                        <a:cubicBezTo>
                          <a:pt x="155" y="24"/>
                          <a:pt x="155" y="24"/>
                          <a:pt x="155" y="24"/>
                        </a:cubicBezTo>
                        <a:cubicBezTo>
                          <a:pt x="155" y="24"/>
                          <a:pt x="155" y="24"/>
                          <a:pt x="155" y="23"/>
                        </a:cubicBezTo>
                        <a:cubicBezTo>
                          <a:pt x="155" y="23"/>
                          <a:pt x="155" y="22"/>
                          <a:pt x="154" y="23"/>
                        </a:cubicBezTo>
                        <a:cubicBezTo>
                          <a:pt x="154" y="23"/>
                          <a:pt x="153" y="23"/>
                          <a:pt x="153" y="23"/>
                        </a:cubicBezTo>
                        <a:cubicBezTo>
                          <a:pt x="153" y="22"/>
                          <a:pt x="153" y="21"/>
                          <a:pt x="152" y="22"/>
                        </a:cubicBezTo>
                        <a:cubicBezTo>
                          <a:pt x="151" y="23"/>
                          <a:pt x="151" y="22"/>
                          <a:pt x="151" y="22"/>
                        </a:cubicBezTo>
                        <a:cubicBezTo>
                          <a:pt x="150" y="23"/>
                          <a:pt x="150" y="22"/>
                          <a:pt x="150" y="23"/>
                        </a:cubicBezTo>
                        <a:cubicBezTo>
                          <a:pt x="149" y="23"/>
                          <a:pt x="148" y="23"/>
                          <a:pt x="147" y="23"/>
                        </a:cubicBezTo>
                        <a:cubicBezTo>
                          <a:pt x="147" y="24"/>
                          <a:pt x="146" y="23"/>
                          <a:pt x="145" y="22"/>
                        </a:cubicBezTo>
                        <a:cubicBezTo>
                          <a:pt x="145" y="22"/>
                          <a:pt x="144" y="23"/>
                          <a:pt x="145" y="23"/>
                        </a:cubicBezTo>
                        <a:cubicBezTo>
                          <a:pt x="145" y="23"/>
                          <a:pt x="144" y="24"/>
                          <a:pt x="144" y="24"/>
                        </a:cubicBezTo>
                        <a:cubicBezTo>
                          <a:pt x="143" y="24"/>
                          <a:pt x="143" y="25"/>
                          <a:pt x="144" y="25"/>
                        </a:cubicBezTo>
                        <a:cubicBezTo>
                          <a:pt x="145" y="25"/>
                          <a:pt x="144" y="25"/>
                          <a:pt x="145" y="26"/>
                        </a:cubicBezTo>
                        <a:cubicBezTo>
                          <a:pt x="145" y="26"/>
                          <a:pt x="145" y="26"/>
                          <a:pt x="145" y="27"/>
                        </a:cubicBezTo>
                        <a:cubicBezTo>
                          <a:pt x="145" y="27"/>
                          <a:pt x="145" y="27"/>
                          <a:pt x="145" y="27"/>
                        </a:cubicBezTo>
                        <a:cubicBezTo>
                          <a:pt x="145" y="28"/>
                          <a:pt x="145" y="28"/>
                          <a:pt x="144" y="28"/>
                        </a:cubicBezTo>
                        <a:cubicBezTo>
                          <a:pt x="143" y="28"/>
                          <a:pt x="143" y="28"/>
                          <a:pt x="142" y="27"/>
                        </a:cubicBezTo>
                        <a:cubicBezTo>
                          <a:pt x="142" y="27"/>
                          <a:pt x="141" y="28"/>
                          <a:pt x="141" y="27"/>
                        </a:cubicBezTo>
                        <a:cubicBezTo>
                          <a:pt x="141" y="27"/>
                          <a:pt x="141" y="27"/>
                          <a:pt x="141" y="27"/>
                        </a:cubicBezTo>
                        <a:cubicBezTo>
                          <a:pt x="140" y="28"/>
                          <a:pt x="140" y="27"/>
                          <a:pt x="139" y="27"/>
                        </a:cubicBezTo>
                        <a:cubicBezTo>
                          <a:pt x="138" y="28"/>
                          <a:pt x="138" y="27"/>
                          <a:pt x="137" y="27"/>
                        </a:cubicBezTo>
                        <a:cubicBezTo>
                          <a:pt x="136" y="28"/>
                          <a:pt x="136" y="26"/>
                          <a:pt x="135" y="27"/>
                        </a:cubicBezTo>
                        <a:cubicBezTo>
                          <a:pt x="134" y="28"/>
                          <a:pt x="135" y="26"/>
                          <a:pt x="133" y="27"/>
                        </a:cubicBezTo>
                        <a:cubicBezTo>
                          <a:pt x="133" y="28"/>
                          <a:pt x="133" y="29"/>
                          <a:pt x="132" y="29"/>
                        </a:cubicBezTo>
                        <a:cubicBezTo>
                          <a:pt x="131" y="29"/>
                          <a:pt x="131" y="29"/>
                          <a:pt x="131" y="29"/>
                        </a:cubicBezTo>
                        <a:cubicBezTo>
                          <a:pt x="130" y="29"/>
                          <a:pt x="130" y="29"/>
                          <a:pt x="129" y="30"/>
                        </a:cubicBezTo>
                        <a:cubicBezTo>
                          <a:pt x="128" y="30"/>
                          <a:pt x="129" y="31"/>
                          <a:pt x="128" y="31"/>
                        </a:cubicBezTo>
                        <a:cubicBezTo>
                          <a:pt x="127" y="31"/>
                          <a:pt x="128" y="30"/>
                          <a:pt x="127" y="30"/>
                        </a:cubicBezTo>
                        <a:cubicBezTo>
                          <a:pt x="126" y="30"/>
                          <a:pt x="127" y="30"/>
                          <a:pt x="126" y="30"/>
                        </a:cubicBezTo>
                        <a:cubicBezTo>
                          <a:pt x="126" y="30"/>
                          <a:pt x="126" y="31"/>
                          <a:pt x="125" y="31"/>
                        </a:cubicBezTo>
                        <a:cubicBezTo>
                          <a:pt x="125" y="31"/>
                          <a:pt x="124" y="31"/>
                          <a:pt x="125" y="32"/>
                        </a:cubicBezTo>
                        <a:cubicBezTo>
                          <a:pt x="125" y="32"/>
                          <a:pt x="125" y="33"/>
                          <a:pt x="124" y="33"/>
                        </a:cubicBezTo>
                        <a:cubicBezTo>
                          <a:pt x="122" y="33"/>
                          <a:pt x="123" y="33"/>
                          <a:pt x="122" y="33"/>
                        </a:cubicBezTo>
                        <a:cubicBezTo>
                          <a:pt x="121" y="33"/>
                          <a:pt x="122" y="32"/>
                          <a:pt x="120" y="32"/>
                        </a:cubicBezTo>
                        <a:cubicBezTo>
                          <a:pt x="120" y="32"/>
                          <a:pt x="119" y="32"/>
                          <a:pt x="118" y="31"/>
                        </a:cubicBezTo>
                        <a:cubicBezTo>
                          <a:pt x="117" y="30"/>
                          <a:pt x="118" y="31"/>
                          <a:pt x="117" y="29"/>
                        </a:cubicBezTo>
                        <a:cubicBezTo>
                          <a:pt x="116" y="29"/>
                          <a:pt x="116" y="29"/>
                          <a:pt x="115" y="29"/>
                        </a:cubicBezTo>
                        <a:cubicBezTo>
                          <a:pt x="115" y="28"/>
                          <a:pt x="115" y="28"/>
                          <a:pt x="115" y="28"/>
                        </a:cubicBezTo>
                        <a:cubicBezTo>
                          <a:pt x="116" y="27"/>
                          <a:pt x="114" y="29"/>
                          <a:pt x="114" y="27"/>
                        </a:cubicBezTo>
                        <a:cubicBezTo>
                          <a:pt x="114" y="27"/>
                          <a:pt x="115" y="25"/>
                          <a:pt x="115" y="25"/>
                        </a:cubicBezTo>
                        <a:cubicBezTo>
                          <a:pt x="115" y="24"/>
                          <a:pt x="114" y="25"/>
                          <a:pt x="113" y="24"/>
                        </a:cubicBezTo>
                        <a:cubicBezTo>
                          <a:pt x="113" y="24"/>
                          <a:pt x="114" y="23"/>
                          <a:pt x="113" y="22"/>
                        </a:cubicBezTo>
                        <a:cubicBezTo>
                          <a:pt x="112" y="21"/>
                          <a:pt x="112" y="22"/>
                          <a:pt x="112" y="21"/>
                        </a:cubicBezTo>
                        <a:cubicBezTo>
                          <a:pt x="112" y="19"/>
                          <a:pt x="113" y="19"/>
                          <a:pt x="113" y="19"/>
                        </a:cubicBezTo>
                        <a:cubicBezTo>
                          <a:pt x="113" y="18"/>
                          <a:pt x="113" y="18"/>
                          <a:pt x="113" y="17"/>
                        </a:cubicBezTo>
                        <a:cubicBezTo>
                          <a:pt x="113" y="16"/>
                          <a:pt x="114" y="16"/>
                          <a:pt x="114" y="16"/>
                        </a:cubicBezTo>
                        <a:cubicBezTo>
                          <a:pt x="114" y="15"/>
                          <a:pt x="114" y="16"/>
                          <a:pt x="114" y="15"/>
                        </a:cubicBezTo>
                        <a:cubicBezTo>
                          <a:pt x="114" y="14"/>
                          <a:pt x="113" y="15"/>
                          <a:pt x="113" y="14"/>
                        </a:cubicBezTo>
                        <a:cubicBezTo>
                          <a:pt x="113" y="14"/>
                          <a:pt x="115" y="14"/>
                          <a:pt x="115" y="13"/>
                        </a:cubicBezTo>
                        <a:cubicBezTo>
                          <a:pt x="115" y="12"/>
                          <a:pt x="116" y="13"/>
                          <a:pt x="116" y="12"/>
                        </a:cubicBezTo>
                        <a:cubicBezTo>
                          <a:pt x="116" y="11"/>
                          <a:pt x="116" y="11"/>
                          <a:pt x="116" y="11"/>
                        </a:cubicBezTo>
                        <a:cubicBezTo>
                          <a:pt x="116" y="11"/>
                          <a:pt x="116" y="11"/>
                          <a:pt x="116" y="11"/>
                        </a:cubicBezTo>
                        <a:cubicBezTo>
                          <a:pt x="116" y="10"/>
                          <a:pt x="116" y="10"/>
                          <a:pt x="115" y="10"/>
                        </a:cubicBezTo>
                        <a:cubicBezTo>
                          <a:pt x="115" y="10"/>
                          <a:pt x="116" y="10"/>
                          <a:pt x="115" y="9"/>
                        </a:cubicBezTo>
                        <a:cubicBezTo>
                          <a:pt x="114" y="9"/>
                          <a:pt x="114" y="9"/>
                          <a:pt x="115" y="8"/>
                        </a:cubicBezTo>
                        <a:cubicBezTo>
                          <a:pt x="115" y="8"/>
                          <a:pt x="115" y="8"/>
                          <a:pt x="115" y="7"/>
                        </a:cubicBezTo>
                        <a:cubicBezTo>
                          <a:pt x="114" y="7"/>
                          <a:pt x="114" y="7"/>
                          <a:pt x="114" y="7"/>
                        </a:cubicBezTo>
                        <a:cubicBezTo>
                          <a:pt x="113" y="7"/>
                          <a:pt x="113" y="6"/>
                          <a:pt x="112" y="7"/>
                        </a:cubicBezTo>
                        <a:cubicBezTo>
                          <a:pt x="112" y="7"/>
                          <a:pt x="112" y="6"/>
                          <a:pt x="111" y="6"/>
                        </a:cubicBezTo>
                        <a:cubicBezTo>
                          <a:pt x="111" y="7"/>
                          <a:pt x="111" y="6"/>
                          <a:pt x="111" y="6"/>
                        </a:cubicBezTo>
                        <a:cubicBezTo>
                          <a:pt x="112" y="5"/>
                          <a:pt x="112" y="5"/>
                          <a:pt x="113" y="2"/>
                        </a:cubicBezTo>
                        <a:cubicBezTo>
                          <a:pt x="113" y="1"/>
                          <a:pt x="112" y="2"/>
                          <a:pt x="112" y="1"/>
                        </a:cubicBezTo>
                        <a:cubicBezTo>
                          <a:pt x="112" y="1"/>
                          <a:pt x="112" y="0"/>
                          <a:pt x="111" y="1"/>
                        </a:cubicBezTo>
                        <a:cubicBezTo>
                          <a:pt x="111" y="1"/>
                          <a:pt x="111" y="0"/>
                          <a:pt x="110" y="1"/>
                        </a:cubicBezTo>
                        <a:cubicBezTo>
                          <a:pt x="110" y="1"/>
                          <a:pt x="110" y="1"/>
                          <a:pt x="109" y="1"/>
                        </a:cubicBezTo>
                        <a:cubicBezTo>
                          <a:pt x="109" y="1"/>
                          <a:pt x="108" y="1"/>
                          <a:pt x="107" y="1"/>
                        </a:cubicBezTo>
                        <a:cubicBezTo>
                          <a:pt x="107" y="1"/>
                          <a:pt x="107" y="1"/>
                          <a:pt x="107" y="1"/>
                        </a:cubicBezTo>
                        <a:cubicBezTo>
                          <a:pt x="107" y="1"/>
                          <a:pt x="107" y="1"/>
                          <a:pt x="107" y="1"/>
                        </a:cubicBezTo>
                        <a:cubicBezTo>
                          <a:pt x="108" y="1"/>
                          <a:pt x="109" y="3"/>
                          <a:pt x="108" y="3"/>
                        </a:cubicBezTo>
                        <a:cubicBezTo>
                          <a:pt x="106" y="5"/>
                          <a:pt x="106" y="4"/>
                          <a:pt x="105" y="5"/>
                        </a:cubicBezTo>
                        <a:cubicBezTo>
                          <a:pt x="105" y="7"/>
                          <a:pt x="104" y="7"/>
                          <a:pt x="104" y="7"/>
                        </a:cubicBezTo>
                        <a:cubicBezTo>
                          <a:pt x="103" y="7"/>
                          <a:pt x="103" y="6"/>
                          <a:pt x="102" y="6"/>
                        </a:cubicBezTo>
                        <a:cubicBezTo>
                          <a:pt x="102" y="7"/>
                          <a:pt x="103" y="7"/>
                          <a:pt x="102" y="7"/>
                        </a:cubicBezTo>
                        <a:cubicBezTo>
                          <a:pt x="102" y="7"/>
                          <a:pt x="100" y="7"/>
                          <a:pt x="100" y="8"/>
                        </a:cubicBezTo>
                        <a:cubicBezTo>
                          <a:pt x="101" y="9"/>
                          <a:pt x="100" y="8"/>
                          <a:pt x="99" y="8"/>
                        </a:cubicBezTo>
                        <a:cubicBezTo>
                          <a:pt x="98" y="8"/>
                          <a:pt x="98" y="10"/>
                          <a:pt x="97" y="9"/>
                        </a:cubicBezTo>
                        <a:cubicBezTo>
                          <a:pt x="95" y="9"/>
                          <a:pt x="96" y="10"/>
                          <a:pt x="95" y="10"/>
                        </a:cubicBezTo>
                        <a:cubicBezTo>
                          <a:pt x="95" y="10"/>
                          <a:pt x="95" y="10"/>
                          <a:pt x="95" y="10"/>
                        </a:cubicBezTo>
                        <a:cubicBezTo>
                          <a:pt x="93" y="9"/>
                          <a:pt x="93" y="9"/>
                          <a:pt x="93" y="9"/>
                        </a:cubicBezTo>
                        <a:cubicBezTo>
                          <a:pt x="93" y="10"/>
                          <a:pt x="92" y="9"/>
                          <a:pt x="92" y="10"/>
                        </a:cubicBezTo>
                        <a:cubicBezTo>
                          <a:pt x="93" y="10"/>
                          <a:pt x="91" y="10"/>
                          <a:pt x="91" y="10"/>
                        </a:cubicBezTo>
                        <a:cubicBezTo>
                          <a:pt x="90" y="10"/>
                          <a:pt x="90" y="10"/>
                          <a:pt x="90" y="11"/>
                        </a:cubicBezTo>
                        <a:cubicBezTo>
                          <a:pt x="90" y="12"/>
                          <a:pt x="91" y="12"/>
                          <a:pt x="91" y="13"/>
                        </a:cubicBezTo>
                        <a:cubicBezTo>
                          <a:pt x="91" y="13"/>
                          <a:pt x="89" y="15"/>
                          <a:pt x="89" y="14"/>
                        </a:cubicBezTo>
                        <a:cubicBezTo>
                          <a:pt x="87" y="12"/>
                          <a:pt x="86" y="11"/>
                          <a:pt x="86" y="11"/>
                        </a:cubicBezTo>
                        <a:cubicBezTo>
                          <a:pt x="84" y="11"/>
                          <a:pt x="85" y="12"/>
                          <a:pt x="84" y="12"/>
                        </a:cubicBezTo>
                        <a:cubicBezTo>
                          <a:pt x="83" y="12"/>
                          <a:pt x="84" y="11"/>
                          <a:pt x="83" y="11"/>
                        </a:cubicBezTo>
                        <a:cubicBezTo>
                          <a:pt x="83" y="11"/>
                          <a:pt x="82" y="11"/>
                          <a:pt x="82" y="11"/>
                        </a:cubicBezTo>
                        <a:cubicBezTo>
                          <a:pt x="82" y="11"/>
                          <a:pt x="82" y="11"/>
                          <a:pt x="81" y="11"/>
                        </a:cubicBezTo>
                        <a:cubicBezTo>
                          <a:pt x="81" y="11"/>
                          <a:pt x="80" y="12"/>
                          <a:pt x="80" y="11"/>
                        </a:cubicBezTo>
                        <a:cubicBezTo>
                          <a:pt x="80" y="10"/>
                          <a:pt x="78" y="9"/>
                          <a:pt x="77" y="9"/>
                        </a:cubicBezTo>
                        <a:cubicBezTo>
                          <a:pt x="76" y="10"/>
                          <a:pt x="75" y="10"/>
                          <a:pt x="75" y="9"/>
                        </a:cubicBezTo>
                        <a:cubicBezTo>
                          <a:pt x="75" y="8"/>
                          <a:pt x="74" y="8"/>
                          <a:pt x="74" y="8"/>
                        </a:cubicBezTo>
                        <a:cubicBezTo>
                          <a:pt x="74" y="9"/>
                          <a:pt x="74" y="9"/>
                          <a:pt x="75" y="10"/>
                        </a:cubicBezTo>
                        <a:cubicBezTo>
                          <a:pt x="75" y="11"/>
                          <a:pt x="75" y="11"/>
                          <a:pt x="76" y="12"/>
                        </a:cubicBezTo>
                        <a:cubicBezTo>
                          <a:pt x="77" y="13"/>
                          <a:pt x="77" y="12"/>
                          <a:pt x="78" y="13"/>
                        </a:cubicBezTo>
                        <a:cubicBezTo>
                          <a:pt x="79" y="14"/>
                          <a:pt x="79" y="14"/>
                          <a:pt x="79" y="15"/>
                        </a:cubicBezTo>
                        <a:cubicBezTo>
                          <a:pt x="78" y="15"/>
                          <a:pt x="78" y="15"/>
                          <a:pt x="78" y="16"/>
                        </a:cubicBezTo>
                        <a:cubicBezTo>
                          <a:pt x="79" y="17"/>
                          <a:pt x="78" y="17"/>
                          <a:pt x="79" y="18"/>
                        </a:cubicBezTo>
                        <a:cubicBezTo>
                          <a:pt x="79" y="18"/>
                          <a:pt x="79" y="18"/>
                          <a:pt x="79" y="19"/>
                        </a:cubicBezTo>
                        <a:cubicBezTo>
                          <a:pt x="80" y="19"/>
                          <a:pt x="80" y="21"/>
                          <a:pt x="80" y="21"/>
                        </a:cubicBezTo>
                        <a:cubicBezTo>
                          <a:pt x="80" y="22"/>
                          <a:pt x="80" y="22"/>
                          <a:pt x="80" y="22"/>
                        </a:cubicBezTo>
                        <a:cubicBezTo>
                          <a:pt x="80" y="23"/>
                          <a:pt x="80" y="23"/>
                          <a:pt x="81" y="23"/>
                        </a:cubicBezTo>
                        <a:cubicBezTo>
                          <a:pt x="81" y="23"/>
                          <a:pt x="82" y="24"/>
                          <a:pt x="82" y="23"/>
                        </a:cubicBezTo>
                        <a:cubicBezTo>
                          <a:pt x="83" y="23"/>
                          <a:pt x="83" y="23"/>
                          <a:pt x="84" y="23"/>
                        </a:cubicBezTo>
                        <a:cubicBezTo>
                          <a:pt x="84" y="23"/>
                          <a:pt x="85" y="23"/>
                          <a:pt x="85" y="23"/>
                        </a:cubicBezTo>
                        <a:cubicBezTo>
                          <a:pt x="86" y="23"/>
                          <a:pt x="86" y="23"/>
                          <a:pt x="86" y="24"/>
                        </a:cubicBezTo>
                        <a:cubicBezTo>
                          <a:pt x="86" y="24"/>
                          <a:pt x="86" y="25"/>
                          <a:pt x="85" y="26"/>
                        </a:cubicBezTo>
                        <a:cubicBezTo>
                          <a:pt x="84" y="26"/>
                          <a:pt x="84" y="26"/>
                          <a:pt x="83" y="26"/>
                        </a:cubicBezTo>
                        <a:cubicBezTo>
                          <a:pt x="81" y="27"/>
                          <a:pt x="81" y="26"/>
                          <a:pt x="80" y="27"/>
                        </a:cubicBezTo>
                        <a:cubicBezTo>
                          <a:pt x="79" y="28"/>
                          <a:pt x="81" y="29"/>
                          <a:pt x="80" y="30"/>
                        </a:cubicBezTo>
                        <a:cubicBezTo>
                          <a:pt x="78" y="31"/>
                          <a:pt x="78" y="32"/>
                          <a:pt x="77" y="32"/>
                        </a:cubicBezTo>
                        <a:cubicBezTo>
                          <a:pt x="77" y="32"/>
                          <a:pt x="78" y="31"/>
                          <a:pt x="77" y="31"/>
                        </a:cubicBezTo>
                        <a:cubicBezTo>
                          <a:pt x="76" y="31"/>
                          <a:pt x="75" y="33"/>
                          <a:pt x="74" y="33"/>
                        </a:cubicBezTo>
                        <a:cubicBezTo>
                          <a:pt x="73" y="32"/>
                          <a:pt x="73" y="33"/>
                          <a:pt x="73" y="33"/>
                        </a:cubicBezTo>
                        <a:cubicBezTo>
                          <a:pt x="72" y="33"/>
                          <a:pt x="73" y="34"/>
                          <a:pt x="72" y="34"/>
                        </a:cubicBezTo>
                        <a:cubicBezTo>
                          <a:pt x="71" y="34"/>
                          <a:pt x="72" y="35"/>
                          <a:pt x="70" y="35"/>
                        </a:cubicBezTo>
                        <a:cubicBezTo>
                          <a:pt x="69" y="35"/>
                          <a:pt x="70" y="38"/>
                          <a:pt x="68" y="37"/>
                        </a:cubicBezTo>
                        <a:cubicBezTo>
                          <a:pt x="67" y="37"/>
                          <a:pt x="69" y="36"/>
                          <a:pt x="68" y="35"/>
                        </a:cubicBezTo>
                        <a:cubicBezTo>
                          <a:pt x="67" y="34"/>
                          <a:pt x="67" y="35"/>
                          <a:pt x="66" y="35"/>
                        </a:cubicBezTo>
                        <a:cubicBezTo>
                          <a:pt x="64" y="36"/>
                          <a:pt x="65" y="37"/>
                          <a:pt x="64" y="37"/>
                        </a:cubicBezTo>
                        <a:cubicBezTo>
                          <a:pt x="64" y="37"/>
                          <a:pt x="64" y="36"/>
                          <a:pt x="63" y="36"/>
                        </a:cubicBezTo>
                        <a:cubicBezTo>
                          <a:pt x="63" y="37"/>
                          <a:pt x="63" y="37"/>
                          <a:pt x="63" y="37"/>
                        </a:cubicBezTo>
                        <a:cubicBezTo>
                          <a:pt x="62" y="37"/>
                          <a:pt x="60" y="35"/>
                          <a:pt x="60" y="34"/>
                        </a:cubicBezTo>
                        <a:cubicBezTo>
                          <a:pt x="59" y="34"/>
                          <a:pt x="59" y="33"/>
                          <a:pt x="58" y="33"/>
                        </a:cubicBezTo>
                        <a:cubicBezTo>
                          <a:pt x="58" y="33"/>
                          <a:pt x="58" y="32"/>
                          <a:pt x="57" y="32"/>
                        </a:cubicBezTo>
                        <a:cubicBezTo>
                          <a:pt x="57" y="32"/>
                          <a:pt x="56" y="33"/>
                          <a:pt x="56" y="33"/>
                        </a:cubicBezTo>
                        <a:cubicBezTo>
                          <a:pt x="55" y="33"/>
                          <a:pt x="55" y="33"/>
                          <a:pt x="55" y="32"/>
                        </a:cubicBezTo>
                        <a:cubicBezTo>
                          <a:pt x="55" y="31"/>
                          <a:pt x="56" y="31"/>
                          <a:pt x="56" y="30"/>
                        </a:cubicBezTo>
                        <a:cubicBezTo>
                          <a:pt x="56" y="30"/>
                          <a:pt x="56" y="29"/>
                          <a:pt x="55" y="28"/>
                        </a:cubicBezTo>
                        <a:cubicBezTo>
                          <a:pt x="53" y="26"/>
                          <a:pt x="54" y="25"/>
                          <a:pt x="53" y="25"/>
                        </a:cubicBezTo>
                        <a:cubicBezTo>
                          <a:pt x="51" y="25"/>
                          <a:pt x="50" y="28"/>
                          <a:pt x="49" y="28"/>
                        </a:cubicBezTo>
                        <a:cubicBezTo>
                          <a:pt x="47" y="28"/>
                          <a:pt x="47" y="26"/>
                          <a:pt x="47" y="26"/>
                        </a:cubicBezTo>
                        <a:cubicBezTo>
                          <a:pt x="46" y="26"/>
                          <a:pt x="46" y="27"/>
                          <a:pt x="46" y="27"/>
                        </a:cubicBezTo>
                        <a:cubicBezTo>
                          <a:pt x="47" y="28"/>
                          <a:pt x="47" y="29"/>
                          <a:pt x="47" y="29"/>
                        </a:cubicBezTo>
                        <a:cubicBezTo>
                          <a:pt x="46" y="29"/>
                          <a:pt x="40" y="29"/>
                          <a:pt x="39" y="29"/>
                        </a:cubicBezTo>
                        <a:cubicBezTo>
                          <a:pt x="37" y="29"/>
                          <a:pt x="37" y="28"/>
                          <a:pt x="36" y="28"/>
                        </a:cubicBezTo>
                        <a:cubicBezTo>
                          <a:pt x="35" y="28"/>
                          <a:pt x="35" y="29"/>
                          <a:pt x="34" y="29"/>
                        </a:cubicBezTo>
                        <a:cubicBezTo>
                          <a:pt x="34" y="29"/>
                          <a:pt x="34" y="34"/>
                          <a:pt x="34" y="34"/>
                        </a:cubicBezTo>
                        <a:cubicBezTo>
                          <a:pt x="34" y="34"/>
                          <a:pt x="34" y="33"/>
                          <a:pt x="35" y="33"/>
                        </a:cubicBezTo>
                        <a:cubicBezTo>
                          <a:pt x="35" y="33"/>
                          <a:pt x="35" y="34"/>
                          <a:pt x="35" y="34"/>
                        </a:cubicBezTo>
                        <a:cubicBezTo>
                          <a:pt x="37" y="33"/>
                          <a:pt x="37" y="34"/>
                          <a:pt x="37" y="34"/>
                        </a:cubicBezTo>
                        <a:cubicBezTo>
                          <a:pt x="38" y="33"/>
                          <a:pt x="38" y="33"/>
                          <a:pt x="38" y="34"/>
                        </a:cubicBezTo>
                        <a:cubicBezTo>
                          <a:pt x="40" y="35"/>
                          <a:pt x="38" y="35"/>
                          <a:pt x="39" y="35"/>
                        </a:cubicBezTo>
                        <a:cubicBezTo>
                          <a:pt x="40" y="35"/>
                          <a:pt x="39" y="35"/>
                          <a:pt x="39" y="36"/>
                        </a:cubicBezTo>
                        <a:cubicBezTo>
                          <a:pt x="39" y="37"/>
                          <a:pt x="40" y="37"/>
                          <a:pt x="40" y="37"/>
                        </a:cubicBezTo>
                        <a:cubicBezTo>
                          <a:pt x="40" y="38"/>
                          <a:pt x="39" y="37"/>
                          <a:pt x="38" y="37"/>
                        </a:cubicBezTo>
                        <a:cubicBezTo>
                          <a:pt x="38" y="37"/>
                          <a:pt x="38" y="38"/>
                          <a:pt x="37" y="37"/>
                        </a:cubicBezTo>
                        <a:cubicBezTo>
                          <a:pt x="36" y="36"/>
                          <a:pt x="36" y="37"/>
                          <a:pt x="35" y="37"/>
                        </a:cubicBezTo>
                        <a:cubicBezTo>
                          <a:pt x="34" y="36"/>
                          <a:pt x="35" y="38"/>
                          <a:pt x="32" y="38"/>
                        </a:cubicBezTo>
                        <a:cubicBezTo>
                          <a:pt x="32" y="39"/>
                          <a:pt x="32" y="42"/>
                          <a:pt x="32" y="43"/>
                        </a:cubicBezTo>
                        <a:cubicBezTo>
                          <a:pt x="32" y="45"/>
                          <a:pt x="33" y="44"/>
                          <a:pt x="34" y="45"/>
                        </a:cubicBezTo>
                        <a:cubicBezTo>
                          <a:pt x="34" y="46"/>
                          <a:pt x="36" y="46"/>
                          <a:pt x="36" y="47"/>
                        </a:cubicBezTo>
                        <a:cubicBezTo>
                          <a:pt x="36" y="48"/>
                          <a:pt x="35" y="47"/>
                          <a:pt x="36" y="49"/>
                        </a:cubicBezTo>
                        <a:cubicBezTo>
                          <a:pt x="37" y="50"/>
                          <a:pt x="37" y="50"/>
                          <a:pt x="37" y="51"/>
                        </a:cubicBezTo>
                        <a:cubicBezTo>
                          <a:pt x="37" y="52"/>
                          <a:pt x="38" y="53"/>
                          <a:pt x="37" y="54"/>
                        </a:cubicBezTo>
                        <a:cubicBezTo>
                          <a:pt x="37" y="55"/>
                          <a:pt x="34" y="73"/>
                          <a:pt x="33" y="75"/>
                        </a:cubicBezTo>
                        <a:cubicBezTo>
                          <a:pt x="33" y="76"/>
                          <a:pt x="33" y="76"/>
                          <a:pt x="33" y="76"/>
                        </a:cubicBezTo>
                        <a:cubicBezTo>
                          <a:pt x="33" y="76"/>
                          <a:pt x="33" y="76"/>
                          <a:pt x="33" y="77"/>
                        </a:cubicBezTo>
                        <a:cubicBezTo>
                          <a:pt x="32" y="78"/>
                          <a:pt x="33" y="75"/>
                          <a:pt x="32" y="76"/>
                        </a:cubicBezTo>
                        <a:cubicBezTo>
                          <a:pt x="31" y="77"/>
                          <a:pt x="31" y="77"/>
                          <a:pt x="31" y="76"/>
                        </a:cubicBezTo>
                        <a:cubicBezTo>
                          <a:pt x="30" y="76"/>
                          <a:pt x="30" y="76"/>
                          <a:pt x="30" y="75"/>
                        </a:cubicBezTo>
                        <a:cubicBezTo>
                          <a:pt x="31" y="75"/>
                          <a:pt x="30" y="75"/>
                          <a:pt x="30" y="75"/>
                        </a:cubicBezTo>
                        <a:cubicBezTo>
                          <a:pt x="29" y="75"/>
                          <a:pt x="29" y="76"/>
                          <a:pt x="29" y="75"/>
                        </a:cubicBezTo>
                        <a:cubicBezTo>
                          <a:pt x="28" y="75"/>
                          <a:pt x="29" y="76"/>
                          <a:pt x="28" y="75"/>
                        </a:cubicBezTo>
                        <a:cubicBezTo>
                          <a:pt x="28" y="75"/>
                          <a:pt x="27" y="76"/>
                          <a:pt x="27" y="75"/>
                        </a:cubicBezTo>
                        <a:cubicBezTo>
                          <a:pt x="27" y="75"/>
                          <a:pt x="26" y="75"/>
                          <a:pt x="26" y="76"/>
                        </a:cubicBezTo>
                        <a:cubicBezTo>
                          <a:pt x="26" y="77"/>
                          <a:pt x="25" y="77"/>
                          <a:pt x="25" y="77"/>
                        </a:cubicBezTo>
                        <a:cubicBezTo>
                          <a:pt x="25" y="77"/>
                          <a:pt x="25" y="77"/>
                          <a:pt x="25" y="77"/>
                        </a:cubicBezTo>
                        <a:cubicBezTo>
                          <a:pt x="24" y="77"/>
                          <a:pt x="24" y="78"/>
                          <a:pt x="24" y="77"/>
                        </a:cubicBezTo>
                        <a:cubicBezTo>
                          <a:pt x="23" y="77"/>
                          <a:pt x="24" y="78"/>
                          <a:pt x="23" y="77"/>
                        </a:cubicBezTo>
                        <a:cubicBezTo>
                          <a:pt x="22" y="77"/>
                          <a:pt x="23" y="78"/>
                          <a:pt x="22" y="78"/>
                        </a:cubicBezTo>
                        <a:cubicBezTo>
                          <a:pt x="21" y="77"/>
                          <a:pt x="20" y="79"/>
                          <a:pt x="20" y="78"/>
                        </a:cubicBezTo>
                        <a:cubicBezTo>
                          <a:pt x="19" y="78"/>
                          <a:pt x="18" y="78"/>
                          <a:pt x="17" y="79"/>
                        </a:cubicBezTo>
                        <a:cubicBezTo>
                          <a:pt x="17" y="79"/>
                          <a:pt x="17" y="79"/>
                          <a:pt x="16" y="80"/>
                        </a:cubicBezTo>
                        <a:cubicBezTo>
                          <a:pt x="15" y="80"/>
                          <a:pt x="15" y="80"/>
                          <a:pt x="14" y="80"/>
                        </a:cubicBezTo>
                        <a:cubicBezTo>
                          <a:pt x="13" y="80"/>
                          <a:pt x="14" y="81"/>
                          <a:pt x="13" y="82"/>
                        </a:cubicBezTo>
                        <a:cubicBezTo>
                          <a:pt x="11" y="82"/>
                          <a:pt x="12" y="83"/>
                          <a:pt x="11" y="83"/>
                        </a:cubicBezTo>
                        <a:cubicBezTo>
                          <a:pt x="11" y="83"/>
                          <a:pt x="10" y="83"/>
                          <a:pt x="10" y="83"/>
                        </a:cubicBezTo>
                        <a:cubicBezTo>
                          <a:pt x="9" y="84"/>
                          <a:pt x="10" y="84"/>
                          <a:pt x="9" y="86"/>
                        </a:cubicBezTo>
                        <a:cubicBezTo>
                          <a:pt x="9" y="87"/>
                          <a:pt x="10" y="87"/>
                          <a:pt x="9" y="88"/>
                        </a:cubicBezTo>
                        <a:cubicBezTo>
                          <a:pt x="8" y="89"/>
                          <a:pt x="7" y="91"/>
                          <a:pt x="7" y="92"/>
                        </a:cubicBezTo>
                        <a:cubicBezTo>
                          <a:pt x="8" y="92"/>
                          <a:pt x="7" y="92"/>
                          <a:pt x="8" y="93"/>
                        </a:cubicBezTo>
                        <a:cubicBezTo>
                          <a:pt x="8" y="94"/>
                          <a:pt x="7" y="95"/>
                          <a:pt x="7" y="95"/>
                        </a:cubicBezTo>
                        <a:cubicBezTo>
                          <a:pt x="6" y="95"/>
                          <a:pt x="5" y="96"/>
                          <a:pt x="4" y="97"/>
                        </a:cubicBezTo>
                        <a:cubicBezTo>
                          <a:pt x="2" y="98"/>
                          <a:pt x="3" y="97"/>
                          <a:pt x="3" y="98"/>
                        </a:cubicBezTo>
                        <a:cubicBezTo>
                          <a:pt x="2" y="99"/>
                          <a:pt x="2" y="99"/>
                          <a:pt x="3" y="99"/>
                        </a:cubicBezTo>
                        <a:cubicBezTo>
                          <a:pt x="3" y="100"/>
                          <a:pt x="3" y="100"/>
                          <a:pt x="3" y="101"/>
                        </a:cubicBezTo>
                        <a:cubicBezTo>
                          <a:pt x="3" y="101"/>
                          <a:pt x="2" y="101"/>
                          <a:pt x="2" y="101"/>
                        </a:cubicBezTo>
                        <a:cubicBezTo>
                          <a:pt x="2" y="101"/>
                          <a:pt x="1" y="101"/>
                          <a:pt x="1" y="101"/>
                        </a:cubicBezTo>
                        <a:cubicBezTo>
                          <a:pt x="1" y="102"/>
                          <a:pt x="2" y="101"/>
                          <a:pt x="1" y="102"/>
                        </a:cubicBezTo>
                        <a:cubicBezTo>
                          <a:pt x="1" y="103"/>
                          <a:pt x="0" y="102"/>
                          <a:pt x="1" y="103"/>
                        </a:cubicBezTo>
                        <a:cubicBezTo>
                          <a:pt x="2" y="105"/>
                          <a:pt x="3" y="104"/>
                          <a:pt x="3" y="105"/>
                        </a:cubicBezTo>
                        <a:cubicBezTo>
                          <a:pt x="3" y="106"/>
                          <a:pt x="2" y="105"/>
                          <a:pt x="2" y="105"/>
                        </a:cubicBezTo>
                        <a:cubicBezTo>
                          <a:pt x="2" y="106"/>
                          <a:pt x="4" y="106"/>
                          <a:pt x="4" y="107"/>
                        </a:cubicBezTo>
                        <a:cubicBezTo>
                          <a:pt x="4" y="108"/>
                          <a:pt x="4" y="108"/>
                          <a:pt x="5" y="109"/>
                        </a:cubicBezTo>
                        <a:cubicBezTo>
                          <a:pt x="5" y="109"/>
                          <a:pt x="4" y="109"/>
                          <a:pt x="6" y="110"/>
                        </a:cubicBezTo>
                        <a:cubicBezTo>
                          <a:pt x="7" y="111"/>
                          <a:pt x="5" y="112"/>
                          <a:pt x="7" y="112"/>
                        </a:cubicBezTo>
                        <a:cubicBezTo>
                          <a:pt x="8" y="112"/>
                          <a:pt x="8" y="113"/>
                          <a:pt x="9" y="114"/>
                        </a:cubicBezTo>
                        <a:cubicBezTo>
                          <a:pt x="10" y="115"/>
                          <a:pt x="9" y="115"/>
                          <a:pt x="10" y="115"/>
                        </a:cubicBezTo>
                        <a:cubicBezTo>
                          <a:pt x="10" y="116"/>
                          <a:pt x="9" y="116"/>
                          <a:pt x="9" y="116"/>
                        </a:cubicBezTo>
                        <a:cubicBezTo>
                          <a:pt x="9" y="117"/>
                          <a:pt x="8" y="116"/>
                          <a:pt x="8" y="117"/>
                        </a:cubicBezTo>
                        <a:cubicBezTo>
                          <a:pt x="8" y="118"/>
                          <a:pt x="8" y="118"/>
                          <a:pt x="8" y="118"/>
                        </a:cubicBezTo>
                        <a:cubicBezTo>
                          <a:pt x="13" y="118"/>
                          <a:pt x="12" y="118"/>
                          <a:pt x="14" y="119"/>
                        </a:cubicBezTo>
                        <a:cubicBezTo>
                          <a:pt x="16" y="119"/>
                          <a:pt x="15" y="120"/>
                          <a:pt x="16" y="121"/>
                        </a:cubicBezTo>
                        <a:cubicBezTo>
                          <a:pt x="17" y="122"/>
                          <a:pt x="15" y="123"/>
                          <a:pt x="16" y="123"/>
                        </a:cubicBezTo>
                        <a:cubicBezTo>
                          <a:pt x="23" y="123"/>
                          <a:pt x="23" y="123"/>
                          <a:pt x="23" y="123"/>
                        </a:cubicBezTo>
                        <a:cubicBezTo>
                          <a:pt x="23" y="123"/>
                          <a:pt x="23" y="122"/>
                          <a:pt x="24" y="122"/>
                        </a:cubicBezTo>
                        <a:cubicBezTo>
                          <a:pt x="24" y="122"/>
                          <a:pt x="24" y="121"/>
                          <a:pt x="25" y="121"/>
                        </a:cubicBezTo>
                        <a:cubicBezTo>
                          <a:pt x="26" y="121"/>
                          <a:pt x="26" y="120"/>
                          <a:pt x="28" y="119"/>
                        </a:cubicBezTo>
                        <a:cubicBezTo>
                          <a:pt x="29" y="119"/>
                          <a:pt x="29" y="118"/>
                          <a:pt x="29" y="118"/>
                        </a:cubicBezTo>
                        <a:cubicBezTo>
                          <a:pt x="30" y="118"/>
                          <a:pt x="30" y="118"/>
                          <a:pt x="29" y="118"/>
                        </a:cubicBezTo>
                        <a:cubicBezTo>
                          <a:pt x="28" y="120"/>
                          <a:pt x="30" y="120"/>
                          <a:pt x="30" y="120"/>
                        </a:cubicBezTo>
                        <a:cubicBezTo>
                          <a:pt x="30" y="121"/>
                          <a:pt x="28" y="121"/>
                          <a:pt x="28" y="122"/>
                        </a:cubicBezTo>
                        <a:cubicBezTo>
                          <a:pt x="28" y="123"/>
                          <a:pt x="28" y="131"/>
                          <a:pt x="28" y="131"/>
                        </a:cubicBezTo>
                        <a:cubicBezTo>
                          <a:pt x="28" y="131"/>
                          <a:pt x="29" y="130"/>
                          <a:pt x="29" y="130"/>
                        </a:cubicBezTo>
                        <a:cubicBezTo>
                          <a:pt x="30" y="130"/>
                          <a:pt x="30" y="131"/>
                          <a:pt x="31" y="131"/>
                        </a:cubicBezTo>
                        <a:cubicBezTo>
                          <a:pt x="32" y="131"/>
                          <a:pt x="33" y="130"/>
                          <a:pt x="34" y="130"/>
                        </a:cubicBezTo>
                        <a:cubicBezTo>
                          <a:pt x="35" y="130"/>
                          <a:pt x="35" y="130"/>
                          <a:pt x="36" y="130"/>
                        </a:cubicBezTo>
                        <a:cubicBezTo>
                          <a:pt x="36" y="130"/>
                          <a:pt x="36" y="130"/>
                          <a:pt x="36" y="130"/>
                        </a:cubicBezTo>
                        <a:cubicBezTo>
                          <a:pt x="36" y="130"/>
                          <a:pt x="35" y="130"/>
                          <a:pt x="36" y="130"/>
                        </a:cubicBezTo>
                        <a:cubicBezTo>
                          <a:pt x="37" y="130"/>
                          <a:pt x="38" y="130"/>
                          <a:pt x="39" y="130"/>
                        </a:cubicBezTo>
                        <a:cubicBezTo>
                          <a:pt x="42" y="131"/>
                          <a:pt x="42" y="130"/>
                          <a:pt x="42" y="130"/>
                        </a:cubicBezTo>
                        <a:cubicBezTo>
                          <a:pt x="43" y="131"/>
                          <a:pt x="41" y="132"/>
                          <a:pt x="43" y="132"/>
                        </a:cubicBezTo>
                        <a:cubicBezTo>
                          <a:pt x="44" y="132"/>
                          <a:pt x="43" y="131"/>
                          <a:pt x="45" y="131"/>
                        </a:cubicBezTo>
                        <a:cubicBezTo>
                          <a:pt x="47" y="130"/>
                          <a:pt x="46" y="128"/>
                          <a:pt x="49" y="128"/>
                        </a:cubicBezTo>
                        <a:cubicBezTo>
                          <a:pt x="50" y="128"/>
                          <a:pt x="50" y="129"/>
                          <a:pt x="51" y="128"/>
                        </a:cubicBezTo>
                        <a:cubicBezTo>
                          <a:pt x="52" y="126"/>
                          <a:pt x="53" y="127"/>
                          <a:pt x="53" y="126"/>
                        </a:cubicBezTo>
                        <a:cubicBezTo>
                          <a:pt x="53" y="125"/>
                          <a:pt x="54" y="126"/>
                          <a:pt x="54" y="125"/>
                        </a:cubicBezTo>
                        <a:cubicBezTo>
                          <a:pt x="54" y="125"/>
                          <a:pt x="55" y="125"/>
                          <a:pt x="56" y="125"/>
                        </a:cubicBezTo>
                        <a:cubicBezTo>
                          <a:pt x="58" y="123"/>
                          <a:pt x="59" y="122"/>
                          <a:pt x="60" y="121"/>
                        </a:cubicBezTo>
                        <a:cubicBezTo>
                          <a:pt x="61" y="121"/>
                          <a:pt x="61" y="121"/>
                          <a:pt x="63" y="121"/>
                        </a:cubicBezTo>
                        <a:cubicBezTo>
                          <a:pt x="65" y="120"/>
                          <a:pt x="65" y="121"/>
                          <a:pt x="65" y="121"/>
                        </a:cubicBezTo>
                        <a:cubicBezTo>
                          <a:pt x="66" y="120"/>
                          <a:pt x="66" y="121"/>
                          <a:pt x="66" y="120"/>
                        </a:cubicBezTo>
                        <a:cubicBezTo>
                          <a:pt x="67" y="120"/>
                          <a:pt x="67" y="120"/>
                          <a:pt x="68" y="120"/>
                        </a:cubicBezTo>
                        <a:cubicBezTo>
                          <a:pt x="68" y="121"/>
                          <a:pt x="68" y="121"/>
                          <a:pt x="69" y="120"/>
                        </a:cubicBezTo>
                        <a:cubicBezTo>
                          <a:pt x="69" y="120"/>
                          <a:pt x="69" y="120"/>
                          <a:pt x="70" y="120"/>
                        </a:cubicBezTo>
                        <a:cubicBezTo>
                          <a:pt x="70" y="120"/>
                          <a:pt x="70" y="120"/>
                          <a:pt x="71" y="121"/>
                        </a:cubicBezTo>
                        <a:cubicBezTo>
                          <a:pt x="71" y="122"/>
                          <a:pt x="70" y="121"/>
                          <a:pt x="70" y="123"/>
                        </a:cubicBezTo>
                        <a:cubicBezTo>
                          <a:pt x="71" y="125"/>
                          <a:pt x="70" y="125"/>
                          <a:pt x="70" y="126"/>
                        </a:cubicBezTo>
                        <a:cubicBezTo>
                          <a:pt x="70" y="126"/>
                          <a:pt x="69" y="126"/>
                          <a:pt x="69" y="127"/>
                        </a:cubicBezTo>
                        <a:cubicBezTo>
                          <a:pt x="69" y="128"/>
                          <a:pt x="70" y="128"/>
                          <a:pt x="70" y="128"/>
                        </a:cubicBezTo>
                        <a:cubicBezTo>
                          <a:pt x="69" y="129"/>
                          <a:pt x="70" y="129"/>
                          <a:pt x="70" y="130"/>
                        </a:cubicBezTo>
                        <a:cubicBezTo>
                          <a:pt x="70" y="130"/>
                          <a:pt x="70" y="130"/>
                          <a:pt x="70" y="130"/>
                        </a:cubicBezTo>
                        <a:cubicBezTo>
                          <a:pt x="70" y="131"/>
                          <a:pt x="70" y="131"/>
                          <a:pt x="70" y="131"/>
                        </a:cubicBezTo>
                        <a:cubicBezTo>
                          <a:pt x="70" y="132"/>
                          <a:pt x="69" y="132"/>
                          <a:pt x="70" y="132"/>
                        </a:cubicBezTo>
                        <a:cubicBezTo>
                          <a:pt x="70" y="133"/>
                          <a:pt x="69" y="133"/>
                          <a:pt x="70" y="133"/>
                        </a:cubicBezTo>
                        <a:cubicBezTo>
                          <a:pt x="70" y="134"/>
                          <a:pt x="70" y="134"/>
                          <a:pt x="70" y="134"/>
                        </a:cubicBezTo>
                        <a:cubicBezTo>
                          <a:pt x="70" y="136"/>
                          <a:pt x="71" y="134"/>
                          <a:pt x="71" y="135"/>
                        </a:cubicBezTo>
                        <a:cubicBezTo>
                          <a:pt x="71" y="136"/>
                          <a:pt x="71" y="136"/>
                          <a:pt x="71" y="136"/>
                        </a:cubicBezTo>
                        <a:cubicBezTo>
                          <a:pt x="71" y="137"/>
                          <a:pt x="71" y="137"/>
                          <a:pt x="71" y="137"/>
                        </a:cubicBezTo>
                        <a:cubicBezTo>
                          <a:pt x="72" y="136"/>
                          <a:pt x="71" y="136"/>
                          <a:pt x="72" y="137"/>
                        </a:cubicBezTo>
                        <a:cubicBezTo>
                          <a:pt x="72" y="137"/>
                          <a:pt x="72" y="137"/>
                          <a:pt x="72" y="138"/>
                        </a:cubicBezTo>
                        <a:cubicBezTo>
                          <a:pt x="73" y="139"/>
                          <a:pt x="72" y="139"/>
                          <a:pt x="73" y="139"/>
                        </a:cubicBezTo>
                        <a:cubicBezTo>
                          <a:pt x="74" y="139"/>
                          <a:pt x="74" y="139"/>
                          <a:pt x="74" y="140"/>
                        </a:cubicBezTo>
                        <a:cubicBezTo>
                          <a:pt x="75" y="141"/>
                          <a:pt x="74" y="140"/>
                          <a:pt x="75" y="140"/>
                        </a:cubicBezTo>
                        <a:cubicBezTo>
                          <a:pt x="75" y="140"/>
                          <a:pt x="75" y="141"/>
                          <a:pt x="75" y="141"/>
                        </a:cubicBezTo>
                        <a:cubicBezTo>
                          <a:pt x="76" y="141"/>
                          <a:pt x="77" y="141"/>
                          <a:pt x="77" y="142"/>
                        </a:cubicBezTo>
                        <a:cubicBezTo>
                          <a:pt x="76" y="142"/>
                          <a:pt x="77" y="142"/>
                          <a:pt x="77" y="142"/>
                        </a:cubicBezTo>
                        <a:cubicBezTo>
                          <a:pt x="77" y="143"/>
                          <a:pt x="78" y="142"/>
                          <a:pt x="78" y="143"/>
                        </a:cubicBezTo>
                        <a:cubicBezTo>
                          <a:pt x="78" y="143"/>
                          <a:pt x="79" y="142"/>
                          <a:pt x="79" y="143"/>
                        </a:cubicBezTo>
                        <a:cubicBezTo>
                          <a:pt x="80" y="143"/>
                          <a:pt x="80" y="143"/>
                          <a:pt x="80" y="143"/>
                        </a:cubicBezTo>
                        <a:cubicBezTo>
                          <a:pt x="80" y="143"/>
                          <a:pt x="81" y="144"/>
                          <a:pt x="81" y="143"/>
                        </a:cubicBezTo>
                        <a:cubicBezTo>
                          <a:pt x="82" y="143"/>
                          <a:pt x="82" y="143"/>
                          <a:pt x="83" y="143"/>
                        </a:cubicBezTo>
                        <a:cubicBezTo>
                          <a:pt x="84" y="143"/>
                          <a:pt x="83" y="143"/>
                          <a:pt x="84" y="143"/>
                        </a:cubicBezTo>
                        <a:cubicBezTo>
                          <a:pt x="85" y="143"/>
                          <a:pt x="86" y="145"/>
                          <a:pt x="87" y="144"/>
                        </a:cubicBezTo>
                        <a:cubicBezTo>
                          <a:pt x="88" y="144"/>
                          <a:pt x="88" y="144"/>
                          <a:pt x="88" y="145"/>
                        </a:cubicBezTo>
                        <a:cubicBezTo>
                          <a:pt x="89" y="147"/>
                          <a:pt x="89" y="145"/>
                          <a:pt x="90" y="147"/>
                        </a:cubicBezTo>
                        <a:cubicBezTo>
                          <a:pt x="90" y="148"/>
                          <a:pt x="91" y="146"/>
                          <a:pt x="91" y="147"/>
                        </a:cubicBezTo>
                        <a:cubicBezTo>
                          <a:pt x="92" y="148"/>
                          <a:pt x="92" y="147"/>
                          <a:pt x="93" y="148"/>
                        </a:cubicBezTo>
                        <a:cubicBezTo>
                          <a:pt x="94" y="149"/>
                          <a:pt x="95" y="148"/>
                          <a:pt x="95" y="148"/>
                        </a:cubicBezTo>
                        <a:cubicBezTo>
                          <a:pt x="96" y="149"/>
                          <a:pt x="95" y="149"/>
                          <a:pt x="96" y="150"/>
                        </a:cubicBezTo>
                        <a:cubicBezTo>
                          <a:pt x="97" y="151"/>
                          <a:pt x="98" y="151"/>
                          <a:pt x="98" y="151"/>
                        </a:cubicBezTo>
                        <a:cubicBezTo>
                          <a:pt x="98" y="152"/>
                          <a:pt x="98" y="152"/>
                          <a:pt x="99" y="152"/>
                        </a:cubicBezTo>
                        <a:cubicBezTo>
                          <a:pt x="100" y="151"/>
                          <a:pt x="100" y="152"/>
                          <a:pt x="101" y="152"/>
                        </a:cubicBezTo>
                        <a:cubicBezTo>
                          <a:pt x="102" y="151"/>
                          <a:pt x="103" y="152"/>
                          <a:pt x="104" y="151"/>
                        </a:cubicBezTo>
                        <a:cubicBezTo>
                          <a:pt x="104" y="151"/>
                          <a:pt x="104" y="151"/>
                          <a:pt x="104" y="152"/>
                        </a:cubicBezTo>
                        <a:cubicBezTo>
                          <a:pt x="105" y="152"/>
                          <a:pt x="108" y="154"/>
                          <a:pt x="108" y="154"/>
                        </a:cubicBezTo>
                        <a:cubicBezTo>
                          <a:pt x="109" y="154"/>
                          <a:pt x="109" y="155"/>
                          <a:pt x="109" y="155"/>
                        </a:cubicBezTo>
                        <a:cubicBezTo>
                          <a:pt x="110" y="155"/>
                          <a:pt x="110" y="156"/>
                          <a:pt x="109" y="156"/>
                        </a:cubicBezTo>
                        <a:cubicBezTo>
                          <a:pt x="109" y="156"/>
                          <a:pt x="109" y="157"/>
                          <a:pt x="109" y="157"/>
                        </a:cubicBezTo>
                        <a:cubicBezTo>
                          <a:pt x="109" y="158"/>
                          <a:pt x="109" y="158"/>
                          <a:pt x="109" y="158"/>
                        </a:cubicBezTo>
                        <a:cubicBezTo>
                          <a:pt x="110" y="160"/>
                          <a:pt x="110" y="160"/>
                          <a:pt x="110" y="161"/>
                        </a:cubicBezTo>
                        <a:cubicBezTo>
                          <a:pt x="111" y="161"/>
                          <a:pt x="110" y="162"/>
                          <a:pt x="110" y="163"/>
                        </a:cubicBezTo>
                        <a:cubicBezTo>
                          <a:pt x="110" y="165"/>
                          <a:pt x="110" y="165"/>
                          <a:pt x="109" y="165"/>
                        </a:cubicBezTo>
                        <a:cubicBezTo>
                          <a:pt x="108" y="165"/>
                          <a:pt x="108" y="165"/>
                          <a:pt x="108" y="165"/>
                        </a:cubicBezTo>
                        <a:cubicBezTo>
                          <a:pt x="111" y="168"/>
                          <a:pt x="111" y="168"/>
                          <a:pt x="111" y="169"/>
                        </a:cubicBezTo>
                        <a:cubicBezTo>
                          <a:pt x="111" y="170"/>
                          <a:pt x="111" y="172"/>
                          <a:pt x="111" y="173"/>
                        </a:cubicBezTo>
                        <a:cubicBezTo>
                          <a:pt x="111" y="174"/>
                          <a:pt x="111" y="174"/>
                          <a:pt x="112" y="174"/>
                        </a:cubicBezTo>
                        <a:cubicBezTo>
                          <a:pt x="112" y="174"/>
                          <a:pt x="125" y="175"/>
                          <a:pt x="125" y="175"/>
                        </a:cubicBezTo>
                        <a:cubicBezTo>
                          <a:pt x="125" y="175"/>
                          <a:pt x="126" y="174"/>
                          <a:pt x="126" y="174"/>
                        </a:cubicBezTo>
                        <a:cubicBezTo>
                          <a:pt x="127" y="175"/>
                          <a:pt x="125" y="175"/>
                          <a:pt x="126" y="176"/>
                        </a:cubicBezTo>
                        <a:cubicBezTo>
                          <a:pt x="126" y="177"/>
                          <a:pt x="125" y="177"/>
                          <a:pt x="125" y="178"/>
                        </a:cubicBezTo>
                        <a:cubicBezTo>
                          <a:pt x="125" y="180"/>
                          <a:pt x="125" y="180"/>
                          <a:pt x="125" y="181"/>
                        </a:cubicBezTo>
                        <a:cubicBezTo>
                          <a:pt x="126" y="181"/>
                          <a:pt x="125" y="182"/>
                          <a:pt x="126" y="183"/>
                        </a:cubicBezTo>
                        <a:cubicBezTo>
                          <a:pt x="127" y="184"/>
                          <a:pt x="127" y="183"/>
                          <a:pt x="128" y="184"/>
                        </a:cubicBezTo>
                        <a:cubicBezTo>
                          <a:pt x="129" y="185"/>
                          <a:pt x="129" y="184"/>
                          <a:pt x="130" y="185"/>
                        </a:cubicBezTo>
                        <a:cubicBezTo>
                          <a:pt x="131" y="186"/>
                          <a:pt x="130" y="185"/>
                          <a:pt x="131" y="186"/>
                        </a:cubicBezTo>
                        <a:cubicBezTo>
                          <a:pt x="131" y="187"/>
                          <a:pt x="131" y="187"/>
                          <a:pt x="131" y="188"/>
                        </a:cubicBezTo>
                        <a:cubicBezTo>
                          <a:pt x="132" y="189"/>
                          <a:pt x="132" y="190"/>
                          <a:pt x="133" y="190"/>
                        </a:cubicBezTo>
                        <a:cubicBezTo>
                          <a:pt x="133" y="190"/>
                          <a:pt x="133" y="191"/>
                          <a:pt x="133" y="191"/>
                        </a:cubicBezTo>
                        <a:cubicBezTo>
                          <a:pt x="132" y="191"/>
                          <a:pt x="132" y="191"/>
                          <a:pt x="131" y="194"/>
                        </a:cubicBezTo>
                        <a:cubicBezTo>
                          <a:pt x="130" y="197"/>
                          <a:pt x="131" y="196"/>
                          <a:pt x="131" y="197"/>
                        </a:cubicBezTo>
                        <a:cubicBezTo>
                          <a:pt x="131" y="198"/>
                          <a:pt x="131" y="197"/>
                          <a:pt x="130" y="199"/>
                        </a:cubicBezTo>
                        <a:cubicBezTo>
                          <a:pt x="128" y="203"/>
                          <a:pt x="128" y="203"/>
                          <a:pt x="128" y="204"/>
                        </a:cubicBezTo>
                        <a:cubicBezTo>
                          <a:pt x="130" y="205"/>
                          <a:pt x="130" y="205"/>
                          <a:pt x="130" y="205"/>
                        </a:cubicBezTo>
                        <a:cubicBezTo>
                          <a:pt x="130" y="206"/>
                          <a:pt x="129" y="205"/>
                          <a:pt x="127" y="207"/>
                        </a:cubicBezTo>
                        <a:cubicBezTo>
                          <a:pt x="127" y="207"/>
                          <a:pt x="127" y="207"/>
                          <a:pt x="127" y="207"/>
                        </a:cubicBezTo>
                        <a:cubicBezTo>
                          <a:pt x="127" y="207"/>
                          <a:pt x="127" y="207"/>
                          <a:pt x="128" y="207"/>
                        </a:cubicBezTo>
                        <a:cubicBezTo>
                          <a:pt x="128" y="207"/>
                          <a:pt x="128" y="208"/>
                          <a:pt x="128" y="208"/>
                        </a:cubicBezTo>
                        <a:cubicBezTo>
                          <a:pt x="129" y="209"/>
                          <a:pt x="128" y="211"/>
                          <a:pt x="129" y="211"/>
                        </a:cubicBezTo>
                        <a:cubicBezTo>
                          <a:pt x="129" y="210"/>
                          <a:pt x="129" y="211"/>
                          <a:pt x="130" y="211"/>
                        </a:cubicBezTo>
                        <a:cubicBezTo>
                          <a:pt x="130" y="211"/>
                          <a:pt x="129" y="211"/>
                          <a:pt x="130" y="212"/>
                        </a:cubicBezTo>
                        <a:cubicBezTo>
                          <a:pt x="130" y="212"/>
                          <a:pt x="129" y="212"/>
                          <a:pt x="130" y="213"/>
                        </a:cubicBezTo>
                        <a:cubicBezTo>
                          <a:pt x="131" y="213"/>
                          <a:pt x="129" y="213"/>
                          <a:pt x="130" y="214"/>
                        </a:cubicBezTo>
                        <a:cubicBezTo>
                          <a:pt x="130" y="215"/>
                          <a:pt x="129" y="215"/>
                          <a:pt x="130" y="216"/>
                        </a:cubicBezTo>
                        <a:cubicBezTo>
                          <a:pt x="130" y="216"/>
                          <a:pt x="128" y="217"/>
                          <a:pt x="129" y="218"/>
                        </a:cubicBezTo>
                        <a:cubicBezTo>
                          <a:pt x="130" y="218"/>
                          <a:pt x="129" y="218"/>
                          <a:pt x="129" y="219"/>
                        </a:cubicBezTo>
                        <a:cubicBezTo>
                          <a:pt x="130" y="219"/>
                          <a:pt x="129" y="219"/>
                          <a:pt x="129" y="220"/>
                        </a:cubicBezTo>
                        <a:cubicBezTo>
                          <a:pt x="129" y="221"/>
                          <a:pt x="129" y="220"/>
                          <a:pt x="129" y="221"/>
                        </a:cubicBezTo>
                        <a:cubicBezTo>
                          <a:pt x="128" y="222"/>
                          <a:pt x="128" y="223"/>
                          <a:pt x="129" y="223"/>
                        </a:cubicBezTo>
                        <a:cubicBezTo>
                          <a:pt x="131" y="223"/>
                          <a:pt x="130" y="222"/>
                          <a:pt x="131" y="222"/>
                        </a:cubicBezTo>
                        <a:cubicBezTo>
                          <a:pt x="132" y="222"/>
                          <a:pt x="130" y="223"/>
                          <a:pt x="132" y="223"/>
                        </a:cubicBezTo>
                        <a:cubicBezTo>
                          <a:pt x="134" y="223"/>
                          <a:pt x="133" y="224"/>
                          <a:pt x="134" y="223"/>
                        </a:cubicBezTo>
                        <a:cubicBezTo>
                          <a:pt x="135" y="223"/>
                          <a:pt x="135" y="224"/>
                          <a:pt x="136" y="223"/>
                        </a:cubicBezTo>
                        <a:cubicBezTo>
                          <a:pt x="137" y="223"/>
                          <a:pt x="136" y="224"/>
                          <a:pt x="137" y="223"/>
                        </a:cubicBezTo>
                        <a:cubicBezTo>
                          <a:pt x="137" y="223"/>
                          <a:pt x="137" y="225"/>
                          <a:pt x="138" y="224"/>
                        </a:cubicBezTo>
                        <a:cubicBezTo>
                          <a:pt x="139" y="223"/>
                          <a:pt x="139" y="224"/>
                          <a:pt x="140" y="223"/>
                        </a:cubicBezTo>
                        <a:cubicBezTo>
                          <a:pt x="140" y="222"/>
                          <a:pt x="140" y="222"/>
                          <a:pt x="141" y="222"/>
                        </a:cubicBezTo>
                        <a:cubicBezTo>
                          <a:pt x="142" y="222"/>
                          <a:pt x="141" y="223"/>
                          <a:pt x="142" y="223"/>
                        </a:cubicBezTo>
                        <a:cubicBezTo>
                          <a:pt x="143" y="224"/>
                          <a:pt x="143" y="224"/>
                          <a:pt x="144" y="224"/>
                        </a:cubicBezTo>
                        <a:cubicBezTo>
                          <a:pt x="144" y="223"/>
                          <a:pt x="145" y="224"/>
                          <a:pt x="145" y="224"/>
                        </a:cubicBezTo>
                        <a:cubicBezTo>
                          <a:pt x="146" y="224"/>
                          <a:pt x="146" y="224"/>
                          <a:pt x="146" y="225"/>
                        </a:cubicBezTo>
                        <a:cubicBezTo>
                          <a:pt x="147" y="225"/>
                          <a:pt x="146" y="226"/>
                          <a:pt x="147" y="227"/>
                        </a:cubicBezTo>
                        <a:cubicBezTo>
                          <a:pt x="148" y="227"/>
                          <a:pt x="147" y="228"/>
                          <a:pt x="147" y="229"/>
                        </a:cubicBezTo>
                        <a:cubicBezTo>
                          <a:pt x="147" y="230"/>
                          <a:pt x="148" y="230"/>
                          <a:pt x="148" y="230"/>
                        </a:cubicBezTo>
                        <a:cubicBezTo>
                          <a:pt x="147" y="231"/>
                          <a:pt x="148" y="231"/>
                          <a:pt x="148" y="232"/>
                        </a:cubicBezTo>
                        <a:cubicBezTo>
                          <a:pt x="147" y="233"/>
                          <a:pt x="148" y="232"/>
                          <a:pt x="148" y="233"/>
                        </a:cubicBezTo>
                        <a:cubicBezTo>
                          <a:pt x="148" y="234"/>
                          <a:pt x="148" y="234"/>
                          <a:pt x="148" y="235"/>
                        </a:cubicBezTo>
                        <a:cubicBezTo>
                          <a:pt x="149" y="236"/>
                          <a:pt x="148" y="238"/>
                          <a:pt x="149" y="238"/>
                        </a:cubicBezTo>
                        <a:cubicBezTo>
                          <a:pt x="151" y="238"/>
                          <a:pt x="151" y="238"/>
                          <a:pt x="152" y="238"/>
                        </a:cubicBezTo>
                        <a:cubicBezTo>
                          <a:pt x="152" y="238"/>
                          <a:pt x="152" y="238"/>
                          <a:pt x="154" y="237"/>
                        </a:cubicBezTo>
                        <a:cubicBezTo>
                          <a:pt x="155" y="236"/>
                          <a:pt x="155" y="236"/>
                          <a:pt x="156" y="237"/>
                        </a:cubicBezTo>
                        <a:cubicBezTo>
                          <a:pt x="157" y="237"/>
                          <a:pt x="157" y="238"/>
                          <a:pt x="158" y="238"/>
                        </a:cubicBezTo>
                        <a:cubicBezTo>
                          <a:pt x="159" y="238"/>
                          <a:pt x="157" y="238"/>
                          <a:pt x="157" y="240"/>
                        </a:cubicBezTo>
                        <a:cubicBezTo>
                          <a:pt x="157" y="240"/>
                          <a:pt x="158" y="240"/>
                          <a:pt x="158" y="241"/>
                        </a:cubicBezTo>
                        <a:cubicBezTo>
                          <a:pt x="158" y="241"/>
                          <a:pt x="157" y="242"/>
                          <a:pt x="157" y="243"/>
                        </a:cubicBezTo>
                        <a:cubicBezTo>
                          <a:pt x="158" y="244"/>
                          <a:pt x="156" y="247"/>
                          <a:pt x="156" y="247"/>
                        </a:cubicBezTo>
                        <a:cubicBezTo>
                          <a:pt x="157" y="248"/>
                          <a:pt x="156" y="248"/>
                          <a:pt x="156" y="249"/>
                        </a:cubicBezTo>
                        <a:cubicBezTo>
                          <a:pt x="156" y="250"/>
                          <a:pt x="155" y="250"/>
                          <a:pt x="155" y="251"/>
                        </a:cubicBezTo>
                        <a:cubicBezTo>
                          <a:pt x="155" y="251"/>
                          <a:pt x="155" y="251"/>
                          <a:pt x="155" y="251"/>
                        </a:cubicBezTo>
                        <a:cubicBezTo>
                          <a:pt x="155" y="251"/>
                          <a:pt x="156" y="252"/>
                          <a:pt x="156" y="252"/>
                        </a:cubicBezTo>
                        <a:cubicBezTo>
                          <a:pt x="156" y="252"/>
                          <a:pt x="157" y="252"/>
                          <a:pt x="156" y="251"/>
                        </a:cubicBezTo>
                        <a:cubicBezTo>
                          <a:pt x="156" y="251"/>
                          <a:pt x="156" y="251"/>
                          <a:pt x="157" y="251"/>
                        </a:cubicBezTo>
                        <a:cubicBezTo>
                          <a:pt x="157" y="251"/>
                          <a:pt x="158" y="252"/>
                          <a:pt x="158" y="251"/>
                        </a:cubicBezTo>
                        <a:cubicBezTo>
                          <a:pt x="158" y="251"/>
                          <a:pt x="158" y="251"/>
                          <a:pt x="159" y="251"/>
                        </a:cubicBezTo>
                        <a:cubicBezTo>
                          <a:pt x="159" y="250"/>
                          <a:pt x="159" y="252"/>
                          <a:pt x="160" y="251"/>
                        </a:cubicBezTo>
                        <a:cubicBezTo>
                          <a:pt x="160" y="250"/>
                          <a:pt x="160" y="250"/>
                          <a:pt x="160" y="250"/>
                        </a:cubicBezTo>
                        <a:cubicBezTo>
                          <a:pt x="161" y="250"/>
                          <a:pt x="160" y="250"/>
                          <a:pt x="160" y="251"/>
                        </a:cubicBezTo>
                        <a:cubicBezTo>
                          <a:pt x="160" y="251"/>
                          <a:pt x="160" y="251"/>
                          <a:pt x="161" y="251"/>
                        </a:cubicBezTo>
                        <a:cubicBezTo>
                          <a:pt x="162" y="250"/>
                          <a:pt x="161" y="252"/>
                          <a:pt x="162" y="251"/>
                        </a:cubicBezTo>
                        <a:cubicBezTo>
                          <a:pt x="162" y="251"/>
                          <a:pt x="162" y="252"/>
                          <a:pt x="162" y="252"/>
                        </a:cubicBezTo>
                        <a:cubicBezTo>
                          <a:pt x="162" y="253"/>
                          <a:pt x="163" y="252"/>
                          <a:pt x="163" y="253"/>
                        </a:cubicBezTo>
                        <a:cubicBezTo>
                          <a:pt x="162" y="255"/>
                          <a:pt x="163" y="254"/>
                          <a:pt x="163" y="255"/>
                        </a:cubicBezTo>
                        <a:cubicBezTo>
                          <a:pt x="163" y="256"/>
                          <a:pt x="164" y="256"/>
                          <a:pt x="164" y="257"/>
                        </a:cubicBezTo>
                        <a:cubicBezTo>
                          <a:pt x="164" y="258"/>
                          <a:pt x="163" y="257"/>
                          <a:pt x="163" y="258"/>
                        </a:cubicBezTo>
                        <a:cubicBezTo>
                          <a:pt x="163" y="261"/>
                          <a:pt x="162" y="260"/>
                          <a:pt x="163" y="261"/>
                        </a:cubicBezTo>
                        <a:cubicBezTo>
                          <a:pt x="163" y="262"/>
                          <a:pt x="163" y="263"/>
                          <a:pt x="163" y="263"/>
                        </a:cubicBezTo>
                        <a:cubicBezTo>
                          <a:pt x="162" y="263"/>
                          <a:pt x="162" y="264"/>
                          <a:pt x="162" y="265"/>
                        </a:cubicBezTo>
                        <a:cubicBezTo>
                          <a:pt x="162" y="265"/>
                          <a:pt x="162" y="264"/>
                          <a:pt x="161" y="264"/>
                        </a:cubicBezTo>
                        <a:cubicBezTo>
                          <a:pt x="160" y="265"/>
                          <a:pt x="160" y="265"/>
                          <a:pt x="159" y="266"/>
                        </a:cubicBezTo>
                        <a:cubicBezTo>
                          <a:pt x="159" y="266"/>
                          <a:pt x="159" y="265"/>
                          <a:pt x="159" y="265"/>
                        </a:cubicBezTo>
                        <a:cubicBezTo>
                          <a:pt x="159" y="266"/>
                          <a:pt x="159" y="266"/>
                          <a:pt x="158" y="267"/>
                        </a:cubicBezTo>
                        <a:cubicBezTo>
                          <a:pt x="158" y="267"/>
                          <a:pt x="158" y="266"/>
                          <a:pt x="158" y="267"/>
                        </a:cubicBezTo>
                        <a:cubicBezTo>
                          <a:pt x="158" y="267"/>
                          <a:pt x="157" y="267"/>
                          <a:pt x="157" y="267"/>
                        </a:cubicBezTo>
                        <a:cubicBezTo>
                          <a:pt x="157" y="266"/>
                          <a:pt x="157" y="266"/>
                          <a:pt x="157" y="267"/>
                        </a:cubicBezTo>
                        <a:cubicBezTo>
                          <a:pt x="157" y="268"/>
                          <a:pt x="156" y="267"/>
                          <a:pt x="156" y="267"/>
                        </a:cubicBezTo>
                        <a:cubicBezTo>
                          <a:pt x="156" y="268"/>
                          <a:pt x="156" y="268"/>
                          <a:pt x="156" y="268"/>
                        </a:cubicBezTo>
                        <a:cubicBezTo>
                          <a:pt x="155" y="269"/>
                          <a:pt x="155" y="268"/>
                          <a:pt x="155" y="269"/>
                        </a:cubicBezTo>
                        <a:cubicBezTo>
                          <a:pt x="155" y="269"/>
                          <a:pt x="154" y="268"/>
                          <a:pt x="154" y="268"/>
                        </a:cubicBezTo>
                        <a:cubicBezTo>
                          <a:pt x="154" y="269"/>
                          <a:pt x="153" y="269"/>
                          <a:pt x="153" y="269"/>
                        </a:cubicBezTo>
                        <a:cubicBezTo>
                          <a:pt x="153" y="270"/>
                          <a:pt x="153" y="271"/>
                          <a:pt x="152" y="270"/>
                        </a:cubicBezTo>
                        <a:cubicBezTo>
                          <a:pt x="152" y="270"/>
                          <a:pt x="152" y="271"/>
                          <a:pt x="152" y="271"/>
                        </a:cubicBezTo>
                        <a:cubicBezTo>
                          <a:pt x="153" y="271"/>
                          <a:pt x="152" y="271"/>
                          <a:pt x="152" y="271"/>
                        </a:cubicBezTo>
                        <a:cubicBezTo>
                          <a:pt x="151" y="272"/>
                          <a:pt x="151" y="271"/>
                          <a:pt x="151" y="271"/>
                        </a:cubicBezTo>
                        <a:cubicBezTo>
                          <a:pt x="150" y="272"/>
                          <a:pt x="150" y="271"/>
                          <a:pt x="150" y="272"/>
                        </a:cubicBezTo>
                        <a:cubicBezTo>
                          <a:pt x="149" y="274"/>
                          <a:pt x="148" y="273"/>
                          <a:pt x="148" y="273"/>
                        </a:cubicBezTo>
                        <a:cubicBezTo>
                          <a:pt x="148" y="274"/>
                          <a:pt x="148" y="273"/>
                          <a:pt x="147" y="274"/>
                        </a:cubicBezTo>
                        <a:cubicBezTo>
                          <a:pt x="147" y="274"/>
                          <a:pt x="146" y="274"/>
                          <a:pt x="147" y="275"/>
                        </a:cubicBezTo>
                        <a:cubicBezTo>
                          <a:pt x="147" y="275"/>
                          <a:pt x="147" y="276"/>
                          <a:pt x="147" y="276"/>
                        </a:cubicBezTo>
                        <a:cubicBezTo>
                          <a:pt x="146" y="276"/>
                          <a:pt x="147" y="275"/>
                          <a:pt x="146" y="275"/>
                        </a:cubicBezTo>
                        <a:cubicBezTo>
                          <a:pt x="145" y="275"/>
                          <a:pt x="146" y="276"/>
                          <a:pt x="145" y="277"/>
                        </a:cubicBezTo>
                        <a:cubicBezTo>
                          <a:pt x="143" y="277"/>
                          <a:pt x="145" y="277"/>
                          <a:pt x="144" y="278"/>
                        </a:cubicBezTo>
                        <a:cubicBezTo>
                          <a:pt x="143" y="278"/>
                          <a:pt x="143" y="279"/>
                          <a:pt x="142" y="279"/>
                        </a:cubicBezTo>
                        <a:cubicBezTo>
                          <a:pt x="141" y="279"/>
                          <a:pt x="142" y="280"/>
                          <a:pt x="141" y="280"/>
                        </a:cubicBezTo>
                        <a:cubicBezTo>
                          <a:pt x="140" y="281"/>
                          <a:pt x="141" y="281"/>
                          <a:pt x="140" y="282"/>
                        </a:cubicBezTo>
                        <a:cubicBezTo>
                          <a:pt x="138" y="283"/>
                          <a:pt x="139" y="283"/>
                          <a:pt x="138" y="284"/>
                        </a:cubicBezTo>
                        <a:cubicBezTo>
                          <a:pt x="137" y="285"/>
                          <a:pt x="138" y="285"/>
                          <a:pt x="137" y="286"/>
                        </a:cubicBezTo>
                        <a:cubicBezTo>
                          <a:pt x="136" y="286"/>
                          <a:pt x="135" y="288"/>
                          <a:pt x="134" y="288"/>
                        </a:cubicBezTo>
                        <a:cubicBezTo>
                          <a:pt x="132" y="288"/>
                          <a:pt x="134" y="289"/>
                          <a:pt x="133" y="290"/>
                        </a:cubicBezTo>
                        <a:cubicBezTo>
                          <a:pt x="132" y="290"/>
                          <a:pt x="132" y="291"/>
                          <a:pt x="131" y="291"/>
                        </a:cubicBezTo>
                        <a:cubicBezTo>
                          <a:pt x="131" y="291"/>
                          <a:pt x="131" y="291"/>
                          <a:pt x="131" y="291"/>
                        </a:cubicBezTo>
                        <a:cubicBezTo>
                          <a:pt x="132" y="292"/>
                          <a:pt x="133" y="292"/>
                          <a:pt x="133" y="292"/>
                        </a:cubicBezTo>
                        <a:cubicBezTo>
                          <a:pt x="133" y="292"/>
                          <a:pt x="133" y="292"/>
                          <a:pt x="134" y="292"/>
                        </a:cubicBezTo>
                        <a:cubicBezTo>
                          <a:pt x="134" y="292"/>
                          <a:pt x="135" y="292"/>
                          <a:pt x="135" y="291"/>
                        </a:cubicBezTo>
                        <a:cubicBezTo>
                          <a:pt x="135" y="291"/>
                          <a:pt x="136" y="290"/>
                          <a:pt x="136" y="291"/>
                        </a:cubicBezTo>
                        <a:cubicBezTo>
                          <a:pt x="137" y="291"/>
                          <a:pt x="137" y="290"/>
                          <a:pt x="138" y="290"/>
                        </a:cubicBezTo>
                        <a:cubicBezTo>
                          <a:pt x="139" y="291"/>
                          <a:pt x="139" y="291"/>
                          <a:pt x="139" y="292"/>
                        </a:cubicBezTo>
                        <a:cubicBezTo>
                          <a:pt x="139" y="292"/>
                          <a:pt x="141" y="293"/>
                          <a:pt x="141" y="294"/>
                        </a:cubicBezTo>
                        <a:cubicBezTo>
                          <a:pt x="142" y="294"/>
                          <a:pt x="143" y="295"/>
                          <a:pt x="144" y="296"/>
                        </a:cubicBezTo>
                        <a:cubicBezTo>
                          <a:pt x="144" y="297"/>
                          <a:pt x="144" y="297"/>
                          <a:pt x="144" y="297"/>
                        </a:cubicBezTo>
                        <a:cubicBezTo>
                          <a:pt x="144" y="298"/>
                          <a:pt x="144" y="299"/>
                          <a:pt x="145" y="299"/>
                        </a:cubicBezTo>
                        <a:cubicBezTo>
                          <a:pt x="146" y="299"/>
                          <a:pt x="146" y="298"/>
                          <a:pt x="146" y="298"/>
                        </a:cubicBezTo>
                        <a:cubicBezTo>
                          <a:pt x="146" y="297"/>
                          <a:pt x="147" y="298"/>
                          <a:pt x="147" y="297"/>
                        </a:cubicBezTo>
                        <a:cubicBezTo>
                          <a:pt x="147" y="297"/>
                          <a:pt x="147" y="296"/>
                          <a:pt x="148" y="297"/>
                        </a:cubicBezTo>
                        <a:cubicBezTo>
                          <a:pt x="149" y="298"/>
                          <a:pt x="150" y="300"/>
                          <a:pt x="151" y="300"/>
                        </a:cubicBezTo>
                        <a:cubicBezTo>
                          <a:pt x="151" y="301"/>
                          <a:pt x="152" y="301"/>
                          <a:pt x="152" y="301"/>
                        </a:cubicBezTo>
                        <a:cubicBezTo>
                          <a:pt x="152" y="300"/>
                          <a:pt x="152" y="300"/>
                          <a:pt x="153" y="301"/>
                        </a:cubicBezTo>
                        <a:cubicBezTo>
                          <a:pt x="153" y="301"/>
                          <a:pt x="154" y="302"/>
                          <a:pt x="155" y="302"/>
                        </a:cubicBezTo>
                        <a:cubicBezTo>
                          <a:pt x="156" y="302"/>
                          <a:pt x="155" y="302"/>
                          <a:pt x="156" y="303"/>
                        </a:cubicBezTo>
                        <a:cubicBezTo>
                          <a:pt x="157" y="304"/>
                          <a:pt x="156" y="304"/>
                          <a:pt x="157" y="304"/>
                        </a:cubicBezTo>
                        <a:cubicBezTo>
                          <a:pt x="158" y="305"/>
                          <a:pt x="159" y="306"/>
                          <a:pt x="159" y="306"/>
                        </a:cubicBezTo>
                        <a:cubicBezTo>
                          <a:pt x="160" y="305"/>
                          <a:pt x="160" y="306"/>
                          <a:pt x="161" y="306"/>
                        </a:cubicBezTo>
                        <a:cubicBezTo>
                          <a:pt x="161" y="306"/>
                          <a:pt x="161" y="307"/>
                          <a:pt x="162" y="307"/>
                        </a:cubicBezTo>
                        <a:cubicBezTo>
                          <a:pt x="163" y="307"/>
                          <a:pt x="162" y="307"/>
                          <a:pt x="163" y="308"/>
                        </a:cubicBezTo>
                        <a:cubicBezTo>
                          <a:pt x="163" y="309"/>
                          <a:pt x="163" y="309"/>
                          <a:pt x="164" y="310"/>
                        </a:cubicBezTo>
                        <a:cubicBezTo>
                          <a:pt x="165" y="311"/>
                          <a:pt x="166" y="312"/>
                          <a:pt x="167" y="312"/>
                        </a:cubicBezTo>
                        <a:cubicBezTo>
                          <a:pt x="167" y="312"/>
                          <a:pt x="167" y="312"/>
                          <a:pt x="168" y="313"/>
                        </a:cubicBezTo>
                        <a:cubicBezTo>
                          <a:pt x="168" y="313"/>
                          <a:pt x="168" y="312"/>
                          <a:pt x="168" y="312"/>
                        </a:cubicBezTo>
                        <a:cubicBezTo>
                          <a:pt x="169" y="312"/>
                          <a:pt x="169" y="311"/>
                          <a:pt x="169" y="311"/>
                        </a:cubicBezTo>
                        <a:cubicBezTo>
                          <a:pt x="169" y="311"/>
                          <a:pt x="170" y="311"/>
                          <a:pt x="171" y="311"/>
                        </a:cubicBezTo>
                        <a:cubicBezTo>
                          <a:pt x="170" y="310"/>
                          <a:pt x="169" y="309"/>
                          <a:pt x="170" y="309"/>
                        </a:cubicBezTo>
                        <a:cubicBezTo>
                          <a:pt x="170" y="308"/>
                          <a:pt x="171" y="308"/>
                          <a:pt x="171" y="308"/>
                        </a:cubicBezTo>
                        <a:cubicBezTo>
                          <a:pt x="172" y="308"/>
                          <a:pt x="171" y="309"/>
                          <a:pt x="171" y="309"/>
                        </a:cubicBezTo>
                        <a:cubicBezTo>
                          <a:pt x="171" y="309"/>
                          <a:pt x="171" y="310"/>
                          <a:pt x="171" y="311"/>
                        </a:cubicBezTo>
                        <a:cubicBezTo>
                          <a:pt x="171" y="311"/>
                          <a:pt x="172" y="312"/>
                          <a:pt x="171" y="312"/>
                        </a:cubicBezTo>
                        <a:cubicBezTo>
                          <a:pt x="171" y="313"/>
                          <a:pt x="170" y="314"/>
                          <a:pt x="170" y="314"/>
                        </a:cubicBezTo>
                        <a:cubicBezTo>
                          <a:pt x="169" y="315"/>
                          <a:pt x="168" y="313"/>
                          <a:pt x="168" y="314"/>
                        </a:cubicBezTo>
                        <a:cubicBezTo>
                          <a:pt x="168" y="314"/>
                          <a:pt x="167" y="315"/>
                          <a:pt x="167" y="315"/>
                        </a:cubicBezTo>
                        <a:cubicBezTo>
                          <a:pt x="167" y="316"/>
                          <a:pt x="166" y="317"/>
                          <a:pt x="165" y="317"/>
                        </a:cubicBezTo>
                        <a:cubicBezTo>
                          <a:pt x="164" y="317"/>
                          <a:pt x="164" y="317"/>
                          <a:pt x="164" y="317"/>
                        </a:cubicBezTo>
                        <a:cubicBezTo>
                          <a:pt x="164" y="318"/>
                          <a:pt x="164" y="318"/>
                          <a:pt x="164" y="319"/>
                        </a:cubicBezTo>
                        <a:cubicBezTo>
                          <a:pt x="164" y="320"/>
                          <a:pt x="164" y="319"/>
                          <a:pt x="164" y="320"/>
                        </a:cubicBezTo>
                        <a:cubicBezTo>
                          <a:pt x="164" y="322"/>
                          <a:pt x="165" y="320"/>
                          <a:pt x="165" y="321"/>
                        </a:cubicBezTo>
                        <a:cubicBezTo>
                          <a:pt x="165" y="321"/>
                          <a:pt x="165" y="321"/>
                          <a:pt x="165" y="322"/>
                        </a:cubicBezTo>
                        <a:cubicBezTo>
                          <a:pt x="166" y="321"/>
                          <a:pt x="167" y="320"/>
                          <a:pt x="168" y="320"/>
                        </a:cubicBezTo>
                        <a:cubicBezTo>
                          <a:pt x="169" y="319"/>
                          <a:pt x="171" y="317"/>
                          <a:pt x="172" y="316"/>
                        </a:cubicBezTo>
                        <a:cubicBezTo>
                          <a:pt x="173" y="314"/>
                          <a:pt x="173" y="313"/>
                          <a:pt x="173" y="311"/>
                        </a:cubicBezTo>
                        <a:cubicBezTo>
                          <a:pt x="174" y="309"/>
                          <a:pt x="175" y="309"/>
                          <a:pt x="175" y="308"/>
                        </a:cubicBezTo>
                        <a:cubicBezTo>
                          <a:pt x="175" y="307"/>
                          <a:pt x="175" y="307"/>
                          <a:pt x="175" y="306"/>
                        </a:cubicBezTo>
                        <a:cubicBezTo>
                          <a:pt x="175" y="306"/>
                          <a:pt x="175" y="305"/>
                          <a:pt x="175" y="305"/>
                        </a:cubicBezTo>
                        <a:cubicBezTo>
                          <a:pt x="175" y="305"/>
                          <a:pt x="175" y="305"/>
                          <a:pt x="176" y="304"/>
                        </a:cubicBezTo>
                        <a:cubicBezTo>
                          <a:pt x="176" y="304"/>
                          <a:pt x="176" y="304"/>
                          <a:pt x="176" y="303"/>
                        </a:cubicBezTo>
                        <a:cubicBezTo>
                          <a:pt x="176" y="303"/>
                          <a:pt x="177" y="303"/>
                          <a:pt x="177" y="302"/>
                        </a:cubicBezTo>
                        <a:cubicBezTo>
                          <a:pt x="177" y="302"/>
                          <a:pt x="177" y="301"/>
                          <a:pt x="177" y="301"/>
                        </a:cubicBezTo>
                        <a:cubicBezTo>
                          <a:pt x="178" y="301"/>
                          <a:pt x="178" y="301"/>
                          <a:pt x="179" y="301"/>
                        </a:cubicBezTo>
                        <a:cubicBezTo>
                          <a:pt x="180" y="301"/>
                          <a:pt x="179" y="301"/>
                          <a:pt x="179" y="300"/>
                        </a:cubicBezTo>
                        <a:cubicBezTo>
                          <a:pt x="179" y="299"/>
                          <a:pt x="180" y="299"/>
                          <a:pt x="180" y="299"/>
                        </a:cubicBezTo>
                        <a:cubicBezTo>
                          <a:pt x="181" y="299"/>
                          <a:pt x="181" y="298"/>
                          <a:pt x="181" y="298"/>
                        </a:cubicBezTo>
                        <a:cubicBezTo>
                          <a:pt x="182" y="298"/>
                          <a:pt x="182" y="297"/>
                          <a:pt x="182" y="297"/>
                        </a:cubicBezTo>
                        <a:cubicBezTo>
                          <a:pt x="182" y="296"/>
                          <a:pt x="181" y="294"/>
                          <a:pt x="183" y="294"/>
                        </a:cubicBezTo>
                        <a:cubicBezTo>
                          <a:pt x="183" y="293"/>
                          <a:pt x="182" y="291"/>
                          <a:pt x="182" y="291"/>
                        </a:cubicBezTo>
                        <a:cubicBezTo>
                          <a:pt x="183" y="291"/>
                          <a:pt x="183" y="291"/>
                          <a:pt x="184" y="292"/>
                        </a:cubicBezTo>
                        <a:cubicBezTo>
                          <a:pt x="184" y="292"/>
                          <a:pt x="184" y="293"/>
                          <a:pt x="184" y="293"/>
                        </a:cubicBezTo>
                        <a:cubicBezTo>
                          <a:pt x="185" y="293"/>
                          <a:pt x="185" y="293"/>
                          <a:pt x="185" y="293"/>
                        </a:cubicBezTo>
                        <a:cubicBezTo>
                          <a:pt x="186" y="292"/>
                          <a:pt x="186" y="293"/>
                          <a:pt x="186" y="293"/>
                        </a:cubicBezTo>
                        <a:cubicBezTo>
                          <a:pt x="187" y="292"/>
                          <a:pt x="187" y="291"/>
                          <a:pt x="188" y="291"/>
                        </a:cubicBezTo>
                        <a:cubicBezTo>
                          <a:pt x="188" y="292"/>
                          <a:pt x="188" y="292"/>
                          <a:pt x="188" y="293"/>
                        </a:cubicBezTo>
                        <a:cubicBezTo>
                          <a:pt x="188" y="293"/>
                          <a:pt x="187" y="293"/>
                          <a:pt x="187" y="293"/>
                        </a:cubicBezTo>
                        <a:cubicBezTo>
                          <a:pt x="186" y="294"/>
                          <a:pt x="187" y="294"/>
                          <a:pt x="187" y="295"/>
                        </a:cubicBezTo>
                        <a:cubicBezTo>
                          <a:pt x="187" y="295"/>
                          <a:pt x="187" y="295"/>
                          <a:pt x="187" y="295"/>
                        </a:cubicBezTo>
                        <a:cubicBezTo>
                          <a:pt x="186" y="296"/>
                          <a:pt x="186" y="296"/>
                          <a:pt x="185" y="297"/>
                        </a:cubicBezTo>
                        <a:cubicBezTo>
                          <a:pt x="185" y="297"/>
                          <a:pt x="185" y="297"/>
                          <a:pt x="185" y="298"/>
                        </a:cubicBezTo>
                        <a:cubicBezTo>
                          <a:pt x="185" y="298"/>
                          <a:pt x="185" y="298"/>
                          <a:pt x="184" y="298"/>
                        </a:cubicBezTo>
                        <a:cubicBezTo>
                          <a:pt x="184" y="299"/>
                          <a:pt x="184" y="299"/>
                          <a:pt x="183" y="299"/>
                        </a:cubicBezTo>
                        <a:cubicBezTo>
                          <a:pt x="183" y="299"/>
                          <a:pt x="183" y="299"/>
                          <a:pt x="183" y="300"/>
                        </a:cubicBezTo>
                        <a:cubicBezTo>
                          <a:pt x="183" y="300"/>
                          <a:pt x="183" y="301"/>
                          <a:pt x="182" y="301"/>
                        </a:cubicBezTo>
                        <a:cubicBezTo>
                          <a:pt x="182" y="302"/>
                          <a:pt x="183" y="302"/>
                          <a:pt x="182" y="302"/>
                        </a:cubicBezTo>
                        <a:cubicBezTo>
                          <a:pt x="182" y="302"/>
                          <a:pt x="181" y="302"/>
                          <a:pt x="181" y="303"/>
                        </a:cubicBezTo>
                        <a:cubicBezTo>
                          <a:pt x="181" y="302"/>
                          <a:pt x="181" y="302"/>
                          <a:pt x="181" y="302"/>
                        </a:cubicBezTo>
                        <a:cubicBezTo>
                          <a:pt x="181" y="302"/>
                          <a:pt x="181" y="303"/>
                          <a:pt x="181" y="303"/>
                        </a:cubicBezTo>
                        <a:cubicBezTo>
                          <a:pt x="180" y="303"/>
                          <a:pt x="180" y="303"/>
                          <a:pt x="180" y="303"/>
                        </a:cubicBezTo>
                        <a:cubicBezTo>
                          <a:pt x="180" y="303"/>
                          <a:pt x="180" y="304"/>
                          <a:pt x="179" y="304"/>
                        </a:cubicBezTo>
                        <a:cubicBezTo>
                          <a:pt x="179" y="304"/>
                          <a:pt x="179" y="304"/>
                          <a:pt x="179" y="305"/>
                        </a:cubicBezTo>
                        <a:cubicBezTo>
                          <a:pt x="179" y="305"/>
                          <a:pt x="178" y="305"/>
                          <a:pt x="178" y="305"/>
                        </a:cubicBezTo>
                        <a:cubicBezTo>
                          <a:pt x="178" y="305"/>
                          <a:pt x="178" y="305"/>
                          <a:pt x="178" y="305"/>
                        </a:cubicBezTo>
                        <a:cubicBezTo>
                          <a:pt x="177" y="305"/>
                          <a:pt x="177" y="305"/>
                          <a:pt x="176" y="305"/>
                        </a:cubicBezTo>
                        <a:cubicBezTo>
                          <a:pt x="176" y="305"/>
                          <a:pt x="176" y="305"/>
                          <a:pt x="176" y="306"/>
                        </a:cubicBezTo>
                        <a:cubicBezTo>
                          <a:pt x="176" y="306"/>
                          <a:pt x="175" y="307"/>
                          <a:pt x="175" y="307"/>
                        </a:cubicBezTo>
                        <a:cubicBezTo>
                          <a:pt x="175" y="308"/>
                          <a:pt x="176" y="308"/>
                          <a:pt x="176" y="307"/>
                        </a:cubicBezTo>
                        <a:cubicBezTo>
                          <a:pt x="177" y="306"/>
                          <a:pt x="177" y="306"/>
                          <a:pt x="179" y="305"/>
                        </a:cubicBezTo>
                        <a:cubicBezTo>
                          <a:pt x="180" y="304"/>
                          <a:pt x="182" y="303"/>
                          <a:pt x="183" y="302"/>
                        </a:cubicBezTo>
                        <a:cubicBezTo>
                          <a:pt x="184" y="301"/>
                          <a:pt x="186" y="300"/>
                          <a:pt x="187" y="298"/>
                        </a:cubicBezTo>
                        <a:cubicBezTo>
                          <a:pt x="188" y="297"/>
                          <a:pt x="189" y="295"/>
                          <a:pt x="190" y="293"/>
                        </a:cubicBezTo>
                        <a:cubicBezTo>
                          <a:pt x="191" y="292"/>
                          <a:pt x="191" y="289"/>
                          <a:pt x="193" y="287"/>
                        </a:cubicBezTo>
                        <a:cubicBezTo>
                          <a:pt x="194" y="284"/>
                          <a:pt x="196" y="281"/>
                          <a:pt x="198" y="280"/>
                        </a:cubicBezTo>
                        <a:cubicBezTo>
                          <a:pt x="199" y="278"/>
                          <a:pt x="201" y="278"/>
                          <a:pt x="201" y="277"/>
                        </a:cubicBezTo>
                        <a:cubicBezTo>
                          <a:pt x="202" y="277"/>
                          <a:pt x="202" y="277"/>
                          <a:pt x="202" y="277"/>
                        </a:cubicBezTo>
                        <a:cubicBezTo>
                          <a:pt x="202" y="277"/>
                          <a:pt x="203" y="276"/>
                          <a:pt x="203" y="276"/>
                        </a:cubicBezTo>
                        <a:cubicBezTo>
                          <a:pt x="202" y="276"/>
                          <a:pt x="202" y="276"/>
                          <a:pt x="202" y="276"/>
                        </a:cubicBezTo>
                        <a:cubicBezTo>
                          <a:pt x="202" y="276"/>
                          <a:pt x="203" y="275"/>
                          <a:pt x="203" y="275"/>
                        </a:cubicBezTo>
                        <a:cubicBezTo>
                          <a:pt x="203" y="275"/>
                          <a:pt x="203" y="274"/>
                          <a:pt x="203" y="274"/>
                        </a:cubicBezTo>
                        <a:cubicBezTo>
                          <a:pt x="203" y="274"/>
                          <a:pt x="203" y="273"/>
                          <a:pt x="203" y="273"/>
                        </a:cubicBezTo>
                        <a:cubicBezTo>
                          <a:pt x="204" y="272"/>
                          <a:pt x="203" y="272"/>
                          <a:pt x="203" y="271"/>
                        </a:cubicBezTo>
                        <a:cubicBezTo>
                          <a:pt x="204" y="271"/>
                          <a:pt x="203" y="271"/>
                          <a:pt x="204" y="271"/>
                        </a:cubicBezTo>
                        <a:cubicBezTo>
                          <a:pt x="204" y="270"/>
                          <a:pt x="204" y="271"/>
                          <a:pt x="204" y="271"/>
                        </a:cubicBezTo>
                        <a:cubicBezTo>
                          <a:pt x="204" y="270"/>
                          <a:pt x="204" y="270"/>
                          <a:pt x="204" y="270"/>
                        </a:cubicBezTo>
                        <a:cubicBezTo>
                          <a:pt x="204" y="270"/>
                          <a:pt x="205" y="270"/>
                          <a:pt x="205" y="270"/>
                        </a:cubicBezTo>
                        <a:cubicBezTo>
                          <a:pt x="205" y="270"/>
                          <a:pt x="204" y="270"/>
                          <a:pt x="204" y="269"/>
                        </a:cubicBezTo>
                        <a:cubicBezTo>
                          <a:pt x="204" y="269"/>
                          <a:pt x="205" y="268"/>
                          <a:pt x="205" y="268"/>
                        </a:cubicBezTo>
                        <a:cubicBezTo>
                          <a:pt x="205" y="268"/>
                          <a:pt x="205" y="268"/>
                          <a:pt x="205" y="268"/>
                        </a:cubicBezTo>
                        <a:cubicBezTo>
                          <a:pt x="205" y="268"/>
                          <a:pt x="206" y="267"/>
                          <a:pt x="206" y="267"/>
                        </a:cubicBezTo>
                        <a:cubicBezTo>
                          <a:pt x="206" y="267"/>
                          <a:pt x="205" y="267"/>
                          <a:pt x="205" y="267"/>
                        </a:cubicBezTo>
                        <a:cubicBezTo>
                          <a:pt x="205" y="266"/>
                          <a:pt x="205" y="266"/>
                          <a:pt x="205" y="266"/>
                        </a:cubicBezTo>
                        <a:cubicBezTo>
                          <a:pt x="205" y="266"/>
                          <a:pt x="205" y="267"/>
                          <a:pt x="205" y="267"/>
                        </a:cubicBezTo>
                        <a:cubicBezTo>
                          <a:pt x="204" y="267"/>
                          <a:pt x="204" y="267"/>
                          <a:pt x="204" y="267"/>
                        </a:cubicBezTo>
                        <a:cubicBezTo>
                          <a:pt x="204" y="268"/>
                          <a:pt x="203" y="267"/>
                          <a:pt x="204" y="267"/>
                        </a:cubicBezTo>
                        <a:cubicBezTo>
                          <a:pt x="204" y="267"/>
                          <a:pt x="205" y="266"/>
                          <a:pt x="204" y="266"/>
                        </a:cubicBezTo>
                        <a:cubicBezTo>
                          <a:pt x="204" y="265"/>
                          <a:pt x="204" y="265"/>
                          <a:pt x="204" y="265"/>
                        </a:cubicBezTo>
                        <a:cubicBezTo>
                          <a:pt x="204" y="265"/>
                          <a:pt x="205" y="265"/>
                          <a:pt x="205" y="265"/>
                        </a:cubicBezTo>
                        <a:cubicBezTo>
                          <a:pt x="205" y="265"/>
                          <a:pt x="205" y="265"/>
                          <a:pt x="205" y="265"/>
                        </a:cubicBezTo>
                        <a:cubicBezTo>
                          <a:pt x="205" y="265"/>
                          <a:pt x="205" y="265"/>
                          <a:pt x="204" y="264"/>
                        </a:cubicBezTo>
                        <a:cubicBezTo>
                          <a:pt x="204" y="264"/>
                          <a:pt x="204" y="264"/>
                          <a:pt x="204" y="263"/>
                        </a:cubicBezTo>
                        <a:cubicBezTo>
                          <a:pt x="204" y="263"/>
                          <a:pt x="204" y="263"/>
                          <a:pt x="204" y="263"/>
                        </a:cubicBezTo>
                        <a:cubicBezTo>
                          <a:pt x="204" y="262"/>
                          <a:pt x="204" y="262"/>
                          <a:pt x="204" y="262"/>
                        </a:cubicBezTo>
                        <a:cubicBezTo>
                          <a:pt x="204" y="261"/>
                          <a:pt x="203" y="261"/>
                          <a:pt x="203" y="260"/>
                        </a:cubicBezTo>
                        <a:cubicBezTo>
                          <a:pt x="203" y="259"/>
                          <a:pt x="204" y="260"/>
                          <a:pt x="204" y="259"/>
                        </a:cubicBezTo>
                        <a:cubicBezTo>
                          <a:pt x="204" y="258"/>
                          <a:pt x="204" y="258"/>
                          <a:pt x="204" y="257"/>
                        </a:cubicBezTo>
                        <a:cubicBezTo>
                          <a:pt x="204" y="257"/>
                          <a:pt x="205" y="257"/>
                          <a:pt x="205" y="256"/>
                        </a:cubicBezTo>
                        <a:cubicBezTo>
                          <a:pt x="204" y="256"/>
                          <a:pt x="204" y="256"/>
                          <a:pt x="204" y="256"/>
                        </a:cubicBezTo>
                        <a:cubicBezTo>
                          <a:pt x="203" y="255"/>
                          <a:pt x="204" y="255"/>
                          <a:pt x="204" y="254"/>
                        </a:cubicBezTo>
                        <a:cubicBezTo>
                          <a:pt x="204" y="254"/>
                          <a:pt x="204" y="253"/>
                          <a:pt x="204" y="253"/>
                        </a:cubicBezTo>
                        <a:cubicBezTo>
                          <a:pt x="204" y="253"/>
                          <a:pt x="204" y="253"/>
                          <a:pt x="205" y="252"/>
                        </a:cubicBezTo>
                        <a:cubicBezTo>
                          <a:pt x="205" y="252"/>
                          <a:pt x="205" y="252"/>
                          <a:pt x="205" y="251"/>
                        </a:cubicBezTo>
                        <a:cubicBezTo>
                          <a:pt x="206" y="250"/>
                          <a:pt x="205" y="251"/>
                          <a:pt x="204" y="250"/>
                        </a:cubicBezTo>
                        <a:cubicBezTo>
                          <a:pt x="204" y="250"/>
                          <a:pt x="205" y="250"/>
                          <a:pt x="205" y="250"/>
                        </a:cubicBezTo>
                        <a:cubicBezTo>
                          <a:pt x="206" y="250"/>
                          <a:pt x="205" y="249"/>
                          <a:pt x="205" y="249"/>
                        </a:cubicBezTo>
                        <a:cubicBezTo>
                          <a:pt x="206" y="249"/>
                          <a:pt x="206" y="251"/>
                          <a:pt x="206" y="251"/>
                        </a:cubicBezTo>
                        <a:cubicBezTo>
                          <a:pt x="207" y="251"/>
                          <a:pt x="208" y="249"/>
                          <a:pt x="208" y="248"/>
                        </a:cubicBezTo>
                        <a:cubicBezTo>
                          <a:pt x="208" y="248"/>
                          <a:pt x="210" y="247"/>
                          <a:pt x="210" y="247"/>
                        </a:cubicBezTo>
                        <a:cubicBezTo>
                          <a:pt x="210" y="246"/>
                          <a:pt x="209" y="246"/>
                          <a:pt x="210" y="246"/>
                        </a:cubicBezTo>
                        <a:cubicBezTo>
                          <a:pt x="210" y="246"/>
                          <a:pt x="211" y="245"/>
                          <a:pt x="211" y="245"/>
                        </a:cubicBezTo>
                        <a:cubicBezTo>
                          <a:pt x="211" y="244"/>
                          <a:pt x="212" y="244"/>
                          <a:pt x="212" y="244"/>
                        </a:cubicBezTo>
                        <a:cubicBezTo>
                          <a:pt x="213" y="244"/>
                          <a:pt x="213" y="243"/>
                          <a:pt x="214" y="242"/>
                        </a:cubicBezTo>
                        <a:cubicBezTo>
                          <a:pt x="215" y="242"/>
                          <a:pt x="216" y="241"/>
                          <a:pt x="216" y="241"/>
                        </a:cubicBezTo>
                        <a:cubicBezTo>
                          <a:pt x="217" y="241"/>
                          <a:pt x="216" y="240"/>
                          <a:pt x="217" y="240"/>
                        </a:cubicBezTo>
                        <a:cubicBezTo>
                          <a:pt x="218" y="239"/>
                          <a:pt x="219" y="238"/>
                          <a:pt x="220" y="238"/>
                        </a:cubicBezTo>
                        <a:cubicBezTo>
                          <a:pt x="220" y="238"/>
                          <a:pt x="221" y="238"/>
                          <a:pt x="222" y="238"/>
                        </a:cubicBezTo>
                        <a:cubicBezTo>
                          <a:pt x="223" y="238"/>
                          <a:pt x="223" y="237"/>
                          <a:pt x="223" y="237"/>
                        </a:cubicBezTo>
                        <a:cubicBezTo>
                          <a:pt x="223" y="236"/>
                          <a:pt x="224" y="236"/>
                          <a:pt x="225" y="236"/>
                        </a:cubicBezTo>
                        <a:cubicBezTo>
                          <a:pt x="226" y="235"/>
                          <a:pt x="226" y="236"/>
                          <a:pt x="226" y="236"/>
                        </a:cubicBezTo>
                        <a:cubicBezTo>
                          <a:pt x="227" y="235"/>
                          <a:pt x="227" y="236"/>
                          <a:pt x="227" y="236"/>
                        </a:cubicBezTo>
                        <a:cubicBezTo>
                          <a:pt x="228" y="236"/>
                          <a:pt x="228" y="236"/>
                          <a:pt x="229" y="236"/>
                        </a:cubicBezTo>
                        <a:cubicBezTo>
                          <a:pt x="228" y="236"/>
                          <a:pt x="228" y="237"/>
                          <a:pt x="229" y="237"/>
                        </a:cubicBezTo>
                        <a:cubicBezTo>
                          <a:pt x="229" y="237"/>
                          <a:pt x="230" y="237"/>
                          <a:pt x="230" y="237"/>
                        </a:cubicBezTo>
                        <a:cubicBezTo>
                          <a:pt x="230" y="237"/>
                          <a:pt x="230" y="237"/>
                          <a:pt x="230" y="237"/>
                        </a:cubicBezTo>
                        <a:cubicBezTo>
                          <a:pt x="231" y="237"/>
                          <a:pt x="230" y="236"/>
                          <a:pt x="230" y="236"/>
                        </a:cubicBezTo>
                        <a:cubicBezTo>
                          <a:pt x="230" y="236"/>
                          <a:pt x="231" y="236"/>
                          <a:pt x="230" y="235"/>
                        </a:cubicBezTo>
                        <a:cubicBezTo>
                          <a:pt x="230" y="235"/>
                          <a:pt x="229" y="235"/>
                          <a:pt x="229" y="235"/>
                        </a:cubicBezTo>
                        <a:cubicBezTo>
                          <a:pt x="229" y="235"/>
                          <a:pt x="229" y="235"/>
                          <a:pt x="229" y="235"/>
                        </a:cubicBezTo>
                        <a:cubicBezTo>
                          <a:pt x="230" y="234"/>
                          <a:pt x="231" y="234"/>
                          <a:pt x="231" y="233"/>
                        </a:cubicBezTo>
                        <a:cubicBezTo>
                          <a:pt x="231" y="233"/>
                          <a:pt x="231" y="233"/>
                          <a:pt x="231" y="233"/>
                        </a:cubicBezTo>
                        <a:cubicBezTo>
                          <a:pt x="231" y="233"/>
                          <a:pt x="231" y="233"/>
                          <a:pt x="231" y="233"/>
                        </a:cubicBezTo>
                        <a:cubicBezTo>
                          <a:pt x="231" y="233"/>
                          <a:pt x="231" y="233"/>
                          <a:pt x="231" y="234"/>
                        </a:cubicBezTo>
                        <a:cubicBezTo>
                          <a:pt x="231" y="234"/>
                          <a:pt x="232" y="234"/>
                          <a:pt x="232" y="233"/>
                        </a:cubicBezTo>
                        <a:cubicBezTo>
                          <a:pt x="232" y="233"/>
                          <a:pt x="232" y="233"/>
                          <a:pt x="232" y="233"/>
                        </a:cubicBezTo>
                        <a:cubicBezTo>
                          <a:pt x="232" y="232"/>
                          <a:pt x="232" y="232"/>
                          <a:pt x="232" y="232"/>
                        </a:cubicBezTo>
                        <a:cubicBezTo>
                          <a:pt x="232" y="232"/>
                          <a:pt x="233" y="232"/>
                          <a:pt x="234" y="232"/>
                        </a:cubicBezTo>
                        <a:cubicBezTo>
                          <a:pt x="234" y="232"/>
                          <a:pt x="235" y="232"/>
                          <a:pt x="235" y="232"/>
                        </a:cubicBezTo>
                        <a:cubicBezTo>
                          <a:pt x="236" y="232"/>
                          <a:pt x="236" y="232"/>
                          <a:pt x="236" y="231"/>
                        </a:cubicBezTo>
                        <a:cubicBezTo>
                          <a:pt x="236" y="231"/>
                          <a:pt x="236" y="231"/>
                          <a:pt x="235" y="231"/>
                        </a:cubicBezTo>
                        <a:cubicBezTo>
                          <a:pt x="235" y="231"/>
                          <a:pt x="235" y="231"/>
                          <a:pt x="235" y="230"/>
                        </a:cubicBezTo>
                        <a:cubicBezTo>
                          <a:pt x="235" y="230"/>
                          <a:pt x="235" y="230"/>
                          <a:pt x="236" y="230"/>
                        </a:cubicBezTo>
                        <a:cubicBezTo>
                          <a:pt x="236" y="229"/>
                          <a:pt x="236" y="229"/>
                          <a:pt x="236" y="229"/>
                        </a:cubicBezTo>
                        <a:cubicBezTo>
                          <a:pt x="237" y="229"/>
                          <a:pt x="237" y="229"/>
                          <a:pt x="237" y="229"/>
                        </a:cubicBezTo>
                        <a:cubicBezTo>
                          <a:pt x="237" y="230"/>
                          <a:pt x="238" y="229"/>
                          <a:pt x="238" y="229"/>
                        </a:cubicBezTo>
                        <a:cubicBezTo>
                          <a:pt x="238" y="229"/>
                          <a:pt x="239" y="229"/>
                          <a:pt x="239" y="229"/>
                        </a:cubicBezTo>
                        <a:cubicBezTo>
                          <a:pt x="240" y="229"/>
                          <a:pt x="241" y="228"/>
                          <a:pt x="241" y="229"/>
                        </a:cubicBezTo>
                        <a:cubicBezTo>
                          <a:pt x="242" y="228"/>
                          <a:pt x="242" y="228"/>
                          <a:pt x="242" y="229"/>
                        </a:cubicBezTo>
                        <a:cubicBezTo>
                          <a:pt x="242" y="229"/>
                          <a:pt x="243" y="229"/>
                          <a:pt x="243" y="229"/>
                        </a:cubicBezTo>
                        <a:cubicBezTo>
                          <a:pt x="244" y="230"/>
                          <a:pt x="244" y="229"/>
                          <a:pt x="245" y="229"/>
                        </a:cubicBezTo>
                        <a:cubicBezTo>
                          <a:pt x="245" y="229"/>
                          <a:pt x="246" y="229"/>
                          <a:pt x="247" y="229"/>
                        </a:cubicBezTo>
                        <a:cubicBezTo>
                          <a:pt x="247" y="229"/>
                          <a:pt x="246" y="228"/>
                          <a:pt x="246" y="228"/>
                        </a:cubicBezTo>
                        <a:cubicBezTo>
                          <a:pt x="247" y="227"/>
                          <a:pt x="246" y="227"/>
                          <a:pt x="247" y="227"/>
                        </a:cubicBezTo>
                        <a:cubicBezTo>
                          <a:pt x="247" y="227"/>
                          <a:pt x="248" y="227"/>
                          <a:pt x="248" y="227"/>
                        </a:cubicBezTo>
                        <a:cubicBezTo>
                          <a:pt x="248" y="227"/>
                          <a:pt x="247" y="228"/>
                          <a:pt x="247" y="229"/>
                        </a:cubicBezTo>
                        <a:cubicBezTo>
                          <a:pt x="248" y="229"/>
                          <a:pt x="248" y="229"/>
                          <a:pt x="248" y="229"/>
                        </a:cubicBezTo>
                        <a:cubicBezTo>
                          <a:pt x="249" y="229"/>
                          <a:pt x="249" y="229"/>
                          <a:pt x="250" y="229"/>
                        </a:cubicBezTo>
                        <a:cubicBezTo>
                          <a:pt x="251" y="228"/>
                          <a:pt x="251" y="229"/>
                          <a:pt x="252" y="229"/>
                        </a:cubicBezTo>
                        <a:cubicBezTo>
                          <a:pt x="252" y="229"/>
                          <a:pt x="253" y="229"/>
                          <a:pt x="253" y="229"/>
                        </a:cubicBezTo>
                        <a:cubicBezTo>
                          <a:pt x="255" y="229"/>
                          <a:pt x="255" y="229"/>
                          <a:pt x="255" y="229"/>
                        </a:cubicBezTo>
                        <a:cubicBezTo>
                          <a:pt x="255" y="229"/>
                          <a:pt x="256" y="229"/>
                          <a:pt x="256" y="229"/>
                        </a:cubicBezTo>
                        <a:cubicBezTo>
                          <a:pt x="256" y="228"/>
                          <a:pt x="256" y="228"/>
                          <a:pt x="257" y="228"/>
                        </a:cubicBezTo>
                        <a:cubicBezTo>
                          <a:pt x="257" y="228"/>
                          <a:pt x="257" y="228"/>
                          <a:pt x="257" y="227"/>
                        </a:cubicBezTo>
                        <a:cubicBezTo>
                          <a:pt x="257" y="227"/>
                          <a:pt x="256" y="227"/>
                          <a:pt x="256" y="226"/>
                        </a:cubicBezTo>
                        <a:cubicBezTo>
                          <a:pt x="256" y="226"/>
                          <a:pt x="257" y="225"/>
                          <a:pt x="257" y="225"/>
                        </a:cubicBezTo>
                        <a:cubicBezTo>
                          <a:pt x="258" y="225"/>
                          <a:pt x="258" y="224"/>
                          <a:pt x="259" y="223"/>
                        </a:cubicBezTo>
                        <a:cubicBezTo>
                          <a:pt x="260" y="223"/>
                          <a:pt x="261" y="223"/>
                          <a:pt x="262" y="222"/>
                        </a:cubicBezTo>
                        <a:cubicBezTo>
                          <a:pt x="262" y="222"/>
                          <a:pt x="263" y="222"/>
                          <a:pt x="264" y="221"/>
                        </a:cubicBezTo>
                        <a:cubicBezTo>
                          <a:pt x="265" y="221"/>
                          <a:pt x="264" y="220"/>
                          <a:pt x="264" y="220"/>
                        </a:cubicBezTo>
                        <a:cubicBezTo>
                          <a:pt x="264" y="219"/>
                          <a:pt x="264" y="218"/>
                          <a:pt x="264" y="218"/>
                        </a:cubicBezTo>
                        <a:cubicBezTo>
                          <a:pt x="264" y="217"/>
                          <a:pt x="264" y="217"/>
                          <a:pt x="264" y="217"/>
                        </a:cubicBezTo>
                        <a:cubicBezTo>
                          <a:pt x="264" y="216"/>
                          <a:pt x="265" y="216"/>
                          <a:pt x="265" y="215"/>
                        </a:cubicBezTo>
                        <a:cubicBezTo>
                          <a:pt x="265" y="215"/>
                          <a:pt x="264" y="215"/>
                          <a:pt x="264" y="215"/>
                        </a:cubicBezTo>
                        <a:cubicBezTo>
                          <a:pt x="265" y="214"/>
                          <a:pt x="266" y="214"/>
                          <a:pt x="265" y="213"/>
                        </a:cubicBezTo>
                        <a:cubicBezTo>
                          <a:pt x="266" y="213"/>
                          <a:pt x="265" y="212"/>
                          <a:pt x="266" y="212"/>
                        </a:cubicBezTo>
                        <a:cubicBezTo>
                          <a:pt x="266" y="212"/>
                          <a:pt x="267" y="211"/>
                          <a:pt x="267" y="211"/>
                        </a:cubicBezTo>
                        <a:cubicBezTo>
                          <a:pt x="267" y="211"/>
                          <a:pt x="267" y="212"/>
                          <a:pt x="267" y="212"/>
                        </a:cubicBezTo>
                        <a:cubicBezTo>
                          <a:pt x="267" y="211"/>
                          <a:pt x="268" y="211"/>
                          <a:pt x="268" y="210"/>
                        </a:cubicBezTo>
                        <a:cubicBezTo>
                          <a:pt x="268" y="210"/>
                          <a:pt x="269" y="210"/>
                          <a:pt x="269" y="210"/>
                        </a:cubicBezTo>
                        <a:cubicBezTo>
                          <a:pt x="269" y="209"/>
                          <a:pt x="270" y="208"/>
                          <a:pt x="270" y="208"/>
                        </a:cubicBezTo>
                        <a:cubicBezTo>
                          <a:pt x="270" y="207"/>
                          <a:pt x="271" y="207"/>
                          <a:pt x="271" y="206"/>
                        </a:cubicBezTo>
                        <a:cubicBezTo>
                          <a:pt x="271" y="205"/>
                          <a:pt x="271" y="205"/>
                          <a:pt x="271" y="204"/>
                        </a:cubicBezTo>
                        <a:cubicBezTo>
                          <a:pt x="272" y="203"/>
                          <a:pt x="272" y="203"/>
                          <a:pt x="272" y="203"/>
                        </a:cubicBezTo>
                        <a:cubicBezTo>
                          <a:pt x="272" y="202"/>
                          <a:pt x="273" y="202"/>
                          <a:pt x="273" y="202"/>
                        </a:cubicBezTo>
                        <a:cubicBezTo>
                          <a:pt x="273" y="202"/>
                          <a:pt x="274" y="203"/>
                          <a:pt x="274" y="202"/>
                        </a:cubicBezTo>
                        <a:cubicBezTo>
                          <a:pt x="274" y="202"/>
                          <a:pt x="274" y="201"/>
                          <a:pt x="274" y="200"/>
                        </a:cubicBezTo>
                        <a:cubicBezTo>
                          <a:pt x="275" y="200"/>
                          <a:pt x="275" y="198"/>
                          <a:pt x="275" y="198"/>
                        </a:cubicBezTo>
                        <a:cubicBezTo>
                          <a:pt x="275" y="197"/>
                          <a:pt x="274" y="196"/>
                          <a:pt x="274" y="194"/>
                        </a:cubicBezTo>
                        <a:cubicBezTo>
                          <a:pt x="274" y="193"/>
                          <a:pt x="274" y="194"/>
                          <a:pt x="274" y="192"/>
                        </a:cubicBezTo>
                        <a:cubicBezTo>
                          <a:pt x="275" y="190"/>
                          <a:pt x="275" y="189"/>
                          <a:pt x="276" y="188"/>
                        </a:cubicBezTo>
                        <a:cubicBezTo>
                          <a:pt x="276" y="188"/>
                          <a:pt x="277" y="188"/>
                          <a:pt x="277" y="187"/>
                        </a:cubicBezTo>
                        <a:cubicBezTo>
                          <a:pt x="277" y="187"/>
                          <a:pt x="278" y="187"/>
                          <a:pt x="278" y="187"/>
                        </a:cubicBezTo>
                        <a:cubicBezTo>
                          <a:pt x="278" y="187"/>
                          <a:pt x="278" y="186"/>
                          <a:pt x="279" y="186"/>
                        </a:cubicBezTo>
                        <a:cubicBezTo>
                          <a:pt x="279" y="185"/>
                          <a:pt x="279" y="185"/>
                          <a:pt x="279" y="185"/>
                        </a:cubicBezTo>
                        <a:cubicBezTo>
                          <a:pt x="279" y="186"/>
                          <a:pt x="279" y="186"/>
                          <a:pt x="279" y="185"/>
                        </a:cubicBezTo>
                        <a:cubicBezTo>
                          <a:pt x="279" y="185"/>
                          <a:pt x="279" y="186"/>
                          <a:pt x="279" y="185"/>
                        </a:cubicBezTo>
                        <a:cubicBezTo>
                          <a:pt x="279" y="184"/>
                          <a:pt x="278" y="183"/>
                          <a:pt x="278" y="182"/>
                        </a:cubicBezTo>
                        <a:cubicBezTo>
                          <a:pt x="278" y="182"/>
                          <a:pt x="278" y="181"/>
                          <a:pt x="279" y="181"/>
                        </a:cubicBezTo>
                        <a:cubicBezTo>
                          <a:pt x="279" y="181"/>
                          <a:pt x="279" y="180"/>
                          <a:pt x="279" y="180"/>
                        </a:cubicBezTo>
                        <a:cubicBezTo>
                          <a:pt x="279" y="180"/>
                          <a:pt x="279" y="180"/>
                          <a:pt x="279" y="179"/>
                        </a:cubicBezTo>
                        <a:cubicBezTo>
                          <a:pt x="279" y="179"/>
                          <a:pt x="279" y="178"/>
                          <a:pt x="279" y="177"/>
                        </a:cubicBezTo>
                        <a:cubicBezTo>
                          <a:pt x="280" y="177"/>
                          <a:pt x="279" y="175"/>
                          <a:pt x="280" y="175"/>
                        </a:cubicBezTo>
                        <a:cubicBezTo>
                          <a:pt x="280" y="174"/>
                          <a:pt x="280" y="174"/>
                          <a:pt x="280" y="174"/>
                        </a:cubicBezTo>
                        <a:cubicBezTo>
                          <a:pt x="280" y="174"/>
                          <a:pt x="281" y="174"/>
                          <a:pt x="281" y="173"/>
                        </a:cubicBezTo>
                        <a:cubicBezTo>
                          <a:pt x="281" y="172"/>
                          <a:pt x="281" y="171"/>
                          <a:pt x="281" y="170"/>
                        </a:cubicBezTo>
                        <a:cubicBezTo>
                          <a:pt x="282" y="170"/>
                          <a:pt x="281" y="170"/>
                          <a:pt x="281" y="169"/>
                        </a:cubicBezTo>
                        <a:cubicBezTo>
                          <a:pt x="281" y="169"/>
                          <a:pt x="281" y="169"/>
                          <a:pt x="281" y="169"/>
                        </a:cubicBezTo>
                        <a:cubicBezTo>
                          <a:pt x="281" y="169"/>
                          <a:pt x="281" y="169"/>
                          <a:pt x="281" y="169"/>
                        </a:cubicBezTo>
                        <a:cubicBezTo>
                          <a:pt x="281" y="169"/>
                          <a:pt x="281" y="169"/>
                          <a:pt x="281" y="168"/>
                        </a:cubicBezTo>
                        <a:cubicBezTo>
                          <a:pt x="280" y="166"/>
                          <a:pt x="280" y="162"/>
                          <a:pt x="280" y="163"/>
                        </a:cubicBezTo>
                        <a:cubicBezTo>
                          <a:pt x="280" y="162"/>
                          <a:pt x="280" y="162"/>
                          <a:pt x="280" y="161"/>
                        </a:cubicBezTo>
                        <a:cubicBezTo>
                          <a:pt x="279" y="161"/>
                          <a:pt x="281" y="154"/>
                          <a:pt x="281" y="154"/>
                        </a:cubicBezTo>
                        <a:cubicBezTo>
                          <a:pt x="281" y="153"/>
                          <a:pt x="280" y="155"/>
                          <a:pt x="280" y="155"/>
                        </a:cubicBezTo>
                        <a:cubicBezTo>
                          <a:pt x="279" y="156"/>
                          <a:pt x="280" y="155"/>
                          <a:pt x="280" y="155"/>
                        </a:cubicBezTo>
                        <a:cubicBezTo>
                          <a:pt x="280" y="154"/>
                          <a:pt x="279" y="154"/>
                          <a:pt x="279" y="154"/>
                        </a:cubicBezTo>
                        <a:cubicBezTo>
                          <a:pt x="279" y="154"/>
                          <a:pt x="280" y="153"/>
                          <a:pt x="280" y="153"/>
                        </a:cubicBezTo>
                        <a:cubicBezTo>
                          <a:pt x="280" y="153"/>
                          <a:pt x="281" y="153"/>
                          <a:pt x="281" y="152"/>
                        </a:cubicBezTo>
                        <a:cubicBezTo>
                          <a:pt x="281" y="152"/>
                          <a:pt x="281" y="151"/>
                          <a:pt x="281" y="151"/>
                        </a:cubicBezTo>
                        <a:cubicBezTo>
                          <a:pt x="281" y="151"/>
                          <a:pt x="282" y="150"/>
                          <a:pt x="281" y="150"/>
                        </a:cubicBezTo>
                        <a:cubicBezTo>
                          <a:pt x="280" y="150"/>
                          <a:pt x="281" y="149"/>
                          <a:pt x="281" y="148"/>
                        </a:cubicBezTo>
                        <a:cubicBezTo>
                          <a:pt x="281" y="148"/>
                          <a:pt x="282" y="148"/>
                          <a:pt x="282" y="148"/>
                        </a:cubicBezTo>
                        <a:cubicBezTo>
                          <a:pt x="282" y="148"/>
                          <a:pt x="283" y="147"/>
                          <a:pt x="283" y="147"/>
                        </a:cubicBezTo>
                        <a:cubicBezTo>
                          <a:pt x="283" y="146"/>
                          <a:pt x="283" y="146"/>
                          <a:pt x="283" y="146"/>
                        </a:cubicBezTo>
                        <a:cubicBezTo>
                          <a:pt x="283" y="146"/>
                          <a:pt x="282" y="147"/>
                          <a:pt x="282" y="147"/>
                        </a:cubicBezTo>
                        <a:cubicBezTo>
                          <a:pt x="282" y="147"/>
                          <a:pt x="282" y="146"/>
                          <a:pt x="282" y="146"/>
                        </a:cubicBezTo>
                        <a:cubicBezTo>
                          <a:pt x="281" y="146"/>
                          <a:pt x="282" y="145"/>
                          <a:pt x="282" y="145"/>
                        </a:cubicBezTo>
                        <a:cubicBezTo>
                          <a:pt x="283" y="144"/>
                          <a:pt x="283" y="144"/>
                          <a:pt x="283" y="144"/>
                        </a:cubicBezTo>
                        <a:cubicBezTo>
                          <a:pt x="283" y="144"/>
                          <a:pt x="283" y="145"/>
                          <a:pt x="283" y="145"/>
                        </a:cubicBezTo>
                        <a:cubicBezTo>
                          <a:pt x="283" y="145"/>
                          <a:pt x="284" y="145"/>
                          <a:pt x="284" y="145"/>
                        </a:cubicBezTo>
                        <a:cubicBezTo>
                          <a:pt x="284" y="145"/>
                          <a:pt x="284" y="145"/>
                          <a:pt x="284" y="145"/>
                        </a:cubicBezTo>
                        <a:cubicBezTo>
                          <a:pt x="284" y="146"/>
                          <a:pt x="284" y="147"/>
                          <a:pt x="284" y="147"/>
                        </a:cubicBezTo>
                        <a:cubicBezTo>
                          <a:pt x="284" y="147"/>
                          <a:pt x="285" y="147"/>
                          <a:pt x="285" y="147"/>
                        </a:cubicBezTo>
                        <a:cubicBezTo>
                          <a:pt x="285" y="147"/>
                          <a:pt x="286" y="146"/>
                          <a:pt x="286" y="146"/>
                        </a:cubicBezTo>
                        <a:cubicBezTo>
                          <a:pt x="286" y="146"/>
                          <a:pt x="287" y="145"/>
                          <a:pt x="287" y="144"/>
                        </a:cubicBezTo>
                        <a:cubicBezTo>
                          <a:pt x="288" y="144"/>
                          <a:pt x="289" y="143"/>
                          <a:pt x="290" y="141"/>
                        </a:cubicBezTo>
                        <a:cubicBezTo>
                          <a:pt x="290" y="140"/>
                          <a:pt x="291" y="139"/>
                          <a:pt x="292" y="138"/>
                        </a:cubicBezTo>
                        <a:cubicBezTo>
                          <a:pt x="292" y="137"/>
                          <a:pt x="293" y="135"/>
                          <a:pt x="293" y="135"/>
                        </a:cubicBezTo>
                        <a:cubicBezTo>
                          <a:pt x="293" y="134"/>
                          <a:pt x="293" y="134"/>
                          <a:pt x="294" y="133"/>
                        </a:cubicBezTo>
                        <a:cubicBezTo>
                          <a:pt x="294" y="132"/>
                          <a:pt x="295" y="132"/>
                          <a:pt x="295" y="132"/>
                        </a:cubicBezTo>
                        <a:cubicBezTo>
                          <a:pt x="295" y="131"/>
                          <a:pt x="296" y="130"/>
                          <a:pt x="297" y="129"/>
                        </a:cubicBezTo>
                        <a:cubicBezTo>
                          <a:pt x="298" y="128"/>
                          <a:pt x="298" y="128"/>
                          <a:pt x="299" y="127"/>
                        </a:cubicBezTo>
                        <a:cubicBezTo>
                          <a:pt x="299" y="127"/>
                          <a:pt x="301" y="127"/>
                          <a:pt x="301" y="127"/>
                        </a:cubicBezTo>
                        <a:cubicBezTo>
                          <a:pt x="301" y="126"/>
                          <a:pt x="301" y="126"/>
                          <a:pt x="301" y="126"/>
                        </a:cubicBezTo>
                        <a:cubicBezTo>
                          <a:pt x="302" y="125"/>
                          <a:pt x="302" y="125"/>
                          <a:pt x="302" y="125"/>
                        </a:cubicBezTo>
                        <a:cubicBezTo>
                          <a:pt x="302" y="125"/>
                          <a:pt x="302" y="125"/>
                          <a:pt x="302" y="125"/>
                        </a:cubicBezTo>
                        <a:cubicBezTo>
                          <a:pt x="302" y="124"/>
                          <a:pt x="303" y="124"/>
                          <a:pt x="303" y="123"/>
                        </a:cubicBezTo>
                        <a:cubicBezTo>
                          <a:pt x="304" y="123"/>
                          <a:pt x="304" y="122"/>
                          <a:pt x="305" y="121"/>
                        </a:cubicBezTo>
                        <a:cubicBezTo>
                          <a:pt x="305" y="120"/>
                          <a:pt x="306" y="119"/>
                          <a:pt x="306" y="120"/>
                        </a:cubicBezTo>
                        <a:cubicBezTo>
                          <a:pt x="306" y="120"/>
                          <a:pt x="307" y="120"/>
                          <a:pt x="307" y="119"/>
                        </a:cubicBezTo>
                        <a:cubicBezTo>
                          <a:pt x="308" y="118"/>
                          <a:pt x="308" y="118"/>
                          <a:pt x="309" y="117"/>
                        </a:cubicBezTo>
                        <a:cubicBezTo>
                          <a:pt x="309" y="116"/>
                          <a:pt x="310" y="115"/>
                          <a:pt x="310" y="115"/>
                        </a:cubicBezTo>
                        <a:cubicBezTo>
                          <a:pt x="311" y="114"/>
                          <a:pt x="311" y="113"/>
                          <a:pt x="311" y="112"/>
                        </a:cubicBezTo>
                        <a:cubicBezTo>
                          <a:pt x="312" y="111"/>
                          <a:pt x="312" y="111"/>
                          <a:pt x="312" y="110"/>
                        </a:cubicBezTo>
                        <a:cubicBezTo>
                          <a:pt x="312" y="110"/>
                          <a:pt x="312" y="110"/>
                          <a:pt x="312" y="110"/>
                        </a:cubicBezTo>
                        <a:cubicBezTo>
                          <a:pt x="312" y="109"/>
                          <a:pt x="313" y="108"/>
                          <a:pt x="313" y="108"/>
                        </a:cubicBezTo>
                        <a:cubicBezTo>
                          <a:pt x="313" y="107"/>
                          <a:pt x="313" y="108"/>
                          <a:pt x="313" y="107"/>
                        </a:cubicBezTo>
                        <a:cubicBezTo>
                          <a:pt x="313" y="107"/>
                          <a:pt x="313" y="106"/>
                          <a:pt x="313" y="106"/>
                        </a:cubicBezTo>
                        <a:cubicBezTo>
                          <a:pt x="313" y="106"/>
                          <a:pt x="314" y="106"/>
                          <a:pt x="314" y="105"/>
                        </a:cubicBezTo>
                        <a:cubicBezTo>
                          <a:pt x="314" y="105"/>
                          <a:pt x="314" y="103"/>
                          <a:pt x="314" y="103"/>
                        </a:cubicBezTo>
                        <a:cubicBezTo>
                          <a:pt x="314" y="103"/>
                          <a:pt x="314" y="102"/>
                          <a:pt x="314" y="102"/>
                        </a:cubicBezTo>
                        <a:cubicBezTo>
                          <a:pt x="314" y="101"/>
                          <a:pt x="314" y="100"/>
                          <a:pt x="314" y="100"/>
                        </a:cubicBezTo>
                        <a:close/>
                        <a:moveTo>
                          <a:pt x="172" y="313"/>
                        </a:moveTo>
                        <a:cubicBezTo>
                          <a:pt x="172" y="313"/>
                          <a:pt x="171" y="315"/>
                          <a:pt x="171" y="316"/>
                        </a:cubicBezTo>
                        <a:cubicBezTo>
                          <a:pt x="170" y="317"/>
                          <a:pt x="167" y="319"/>
                          <a:pt x="167" y="319"/>
                        </a:cubicBezTo>
                        <a:cubicBezTo>
                          <a:pt x="167" y="319"/>
                          <a:pt x="168" y="318"/>
                          <a:pt x="169" y="317"/>
                        </a:cubicBezTo>
                        <a:cubicBezTo>
                          <a:pt x="169" y="316"/>
                          <a:pt x="171" y="315"/>
                          <a:pt x="171" y="314"/>
                        </a:cubicBezTo>
                        <a:cubicBezTo>
                          <a:pt x="171" y="313"/>
                          <a:pt x="172" y="311"/>
                          <a:pt x="172" y="311"/>
                        </a:cubicBezTo>
                        <a:cubicBezTo>
                          <a:pt x="172" y="311"/>
                          <a:pt x="172" y="312"/>
                          <a:pt x="172" y="313"/>
                        </a:cubicBezTo>
                        <a:close/>
                        <a:moveTo>
                          <a:pt x="265" y="118"/>
                        </a:moveTo>
                        <a:cubicBezTo>
                          <a:pt x="264" y="118"/>
                          <a:pt x="264" y="118"/>
                          <a:pt x="263" y="118"/>
                        </a:cubicBezTo>
                        <a:cubicBezTo>
                          <a:pt x="263" y="118"/>
                          <a:pt x="263" y="119"/>
                          <a:pt x="263" y="119"/>
                        </a:cubicBezTo>
                        <a:cubicBezTo>
                          <a:pt x="262" y="121"/>
                          <a:pt x="261" y="120"/>
                          <a:pt x="260" y="120"/>
                        </a:cubicBezTo>
                        <a:cubicBezTo>
                          <a:pt x="258" y="121"/>
                          <a:pt x="257" y="120"/>
                          <a:pt x="256" y="120"/>
                        </a:cubicBezTo>
                        <a:cubicBezTo>
                          <a:pt x="256" y="120"/>
                          <a:pt x="256" y="121"/>
                          <a:pt x="255" y="121"/>
                        </a:cubicBezTo>
                        <a:cubicBezTo>
                          <a:pt x="255" y="121"/>
                          <a:pt x="255" y="122"/>
                          <a:pt x="254" y="123"/>
                        </a:cubicBezTo>
                        <a:cubicBezTo>
                          <a:pt x="254" y="123"/>
                          <a:pt x="254" y="124"/>
                          <a:pt x="254" y="124"/>
                        </a:cubicBezTo>
                        <a:cubicBezTo>
                          <a:pt x="254" y="124"/>
                          <a:pt x="254" y="125"/>
                          <a:pt x="254" y="125"/>
                        </a:cubicBezTo>
                        <a:cubicBezTo>
                          <a:pt x="253" y="123"/>
                          <a:pt x="253" y="126"/>
                          <a:pt x="253" y="126"/>
                        </a:cubicBezTo>
                        <a:cubicBezTo>
                          <a:pt x="253" y="127"/>
                          <a:pt x="252" y="126"/>
                          <a:pt x="252" y="127"/>
                        </a:cubicBezTo>
                        <a:cubicBezTo>
                          <a:pt x="252" y="127"/>
                          <a:pt x="251" y="128"/>
                          <a:pt x="251" y="128"/>
                        </a:cubicBezTo>
                        <a:cubicBezTo>
                          <a:pt x="250" y="129"/>
                          <a:pt x="250" y="129"/>
                          <a:pt x="249" y="130"/>
                        </a:cubicBezTo>
                        <a:cubicBezTo>
                          <a:pt x="249" y="131"/>
                          <a:pt x="249" y="132"/>
                          <a:pt x="247" y="132"/>
                        </a:cubicBezTo>
                        <a:cubicBezTo>
                          <a:pt x="247" y="132"/>
                          <a:pt x="247" y="133"/>
                          <a:pt x="247" y="132"/>
                        </a:cubicBezTo>
                        <a:cubicBezTo>
                          <a:pt x="247" y="132"/>
                          <a:pt x="247" y="132"/>
                          <a:pt x="247" y="131"/>
                        </a:cubicBezTo>
                        <a:cubicBezTo>
                          <a:pt x="248" y="130"/>
                          <a:pt x="248" y="130"/>
                          <a:pt x="248" y="130"/>
                        </a:cubicBezTo>
                        <a:cubicBezTo>
                          <a:pt x="248" y="129"/>
                          <a:pt x="249" y="129"/>
                          <a:pt x="249" y="129"/>
                        </a:cubicBezTo>
                        <a:cubicBezTo>
                          <a:pt x="249" y="128"/>
                          <a:pt x="251" y="127"/>
                          <a:pt x="251" y="127"/>
                        </a:cubicBezTo>
                        <a:cubicBezTo>
                          <a:pt x="250" y="127"/>
                          <a:pt x="251" y="126"/>
                          <a:pt x="251" y="126"/>
                        </a:cubicBezTo>
                        <a:cubicBezTo>
                          <a:pt x="252" y="125"/>
                          <a:pt x="252" y="123"/>
                          <a:pt x="252" y="123"/>
                        </a:cubicBezTo>
                        <a:cubicBezTo>
                          <a:pt x="251" y="123"/>
                          <a:pt x="249" y="122"/>
                          <a:pt x="250" y="122"/>
                        </a:cubicBezTo>
                        <a:cubicBezTo>
                          <a:pt x="250" y="122"/>
                          <a:pt x="251" y="123"/>
                          <a:pt x="252" y="123"/>
                        </a:cubicBezTo>
                        <a:cubicBezTo>
                          <a:pt x="253" y="123"/>
                          <a:pt x="253" y="123"/>
                          <a:pt x="254" y="121"/>
                        </a:cubicBezTo>
                        <a:cubicBezTo>
                          <a:pt x="254" y="121"/>
                          <a:pt x="254" y="121"/>
                          <a:pt x="254" y="121"/>
                        </a:cubicBezTo>
                        <a:cubicBezTo>
                          <a:pt x="254" y="121"/>
                          <a:pt x="254" y="120"/>
                          <a:pt x="254" y="120"/>
                        </a:cubicBezTo>
                        <a:cubicBezTo>
                          <a:pt x="254" y="120"/>
                          <a:pt x="255" y="119"/>
                          <a:pt x="255" y="119"/>
                        </a:cubicBezTo>
                        <a:cubicBezTo>
                          <a:pt x="255" y="118"/>
                          <a:pt x="256" y="118"/>
                          <a:pt x="257" y="119"/>
                        </a:cubicBezTo>
                        <a:cubicBezTo>
                          <a:pt x="258" y="120"/>
                          <a:pt x="258" y="119"/>
                          <a:pt x="259" y="119"/>
                        </a:cubicBezTo>
                        <a:cubicBezTo>
                          <a:pt x="260" y="119"/>
                          <a:pt x="261" y="119"/>
                          <a:pt x="262" y="119"/>
                        </a:cubicBezTo>
                        <a:cubicBezTo>
                          <a:pt x="262" y="119"/>
                          <a:pt x="262" y="118"/>
                          <a:pt x="263" y="117"/>
                        </a:cubicBezTo>
                        <a:cubicBezTo>
                          <a:pt x="263" y="117"/>
                          <a:pt x="263" y="117"/>
                          <a:pt x="263" y="117"/>
                        </a:cubicBezTo>
                        <a:cubicBezTo>
                          <a:pt x="263" y="117"/>
                          <a:pt x="264" y="117"/>
                          <a:pt x="264" y="116"/>
                        </a:cubicBezTo>
                        <a:cubicBezTo>
                          <a:pt x="265" y="114"/>
                          <a:pt x="264" y="116"/>
                          <a:pt x="265" y="117"/>
                        </a:cubicBezTo>
                        <a:cubicBezTo>
                          <a:pt x="265" y="117"/>
                          <a:pt x="266" y="117"/>
                          <a:pt x="266" y="117"/>
                        </a:cubicBezTo>
                        <a:cubicBezTo>
                          <a:pt x="266" y="118"/>
                          <a:pt x="265" y="117"/>
                          <a:pt x="265" y="11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6" name="Freeform 3630"/>
                  <p:cNvSpPr>
                    <a:spLocks/>
                  </p:cNvSpPr>
                  <p:nvPr/>
                </p:nvSpPr>
                <p:spPr bwMode="auto">
                  <a:xfrm>
                    <a:off x="3325813" y="5029200"/>
                    <a:ext cx="7938" cy="3175"/>
                  </a:xfrm>
                  <a:custGeom>
                    <a:avLst/>
                    <a:gdLst>
                      <a:gd name="T0" fmla="*/ 0 w 3"/>
                      <a:gd name="T1" fmla="*/ 0 h 1"/>
                      <a:gd name="T2" fmla="*/ 1 w 3"/>
                      <a:gd name="T3" fmla="*/ 1 h 1"/>
                      <a:gd name="T4" fmla="*/ 3 w 3"/>
                      <a:gd name="T5" fmla="*/ 0 h 1"/>
                      <a:gd name="T6" fmla="*/ 1 w 3"/>
                      <a:gd name="T7" fmla="*/ 0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0" y="1"/>
                          <a:pt x="1" y="1"/>
                          <a:pt x="1" y="1"/>
                        </a:cubicBezTo>
                        <a:cubicBezTo>
                          <a:pt x="2" y="1"/>
                          <a:pt x="2" y="1"/>
                          <a:pt x="3" y="0"/>
                        </a:cubicBezTo>
                        <a:cubicBezTo>
                          <a:pt x="2" y="0"/>
                          <a:pt x="2"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7" name="Freeform 3631"/>
                  <p:cNvSpPr>
                    <a:spLocks/>
                  </p:cNvSpPr>
                  <p:nvPr/>
                </p:nvSpPr>
                <p:spPr bwMode="auto">
                  <a:xfrm>
                    <a:off x="3333751" y="5026025"/>
                    <a:ext cx="6350" cy="3175"/>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0" y="1"/>
                        </a:cubicBezTo>
                        <a:cubicBezTo>
                          <a:pt x="0" y="1"/>
                          <a:pt x="1" y="1"/>
                          <a:pt x="1" y="1"/>
                        </a:cubicBezTo>
                        <a:cubicBezTo>
                          <a:pt x="1" y="1"/>
                          <a:pt x="2" y="1"/>
                          <a:pt x="2"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8" name="Freeform 3632"/>
                  <p:cNvSpPr>
                    <a:spLocks/>
                  </p:cNvSpPr>
                  <p:nvPr/>
                </p:nvSpPr>
                <p:spPr bwMode="auto">
                  <a:xfrm>
                    <a:off x="3309938" y="4518025"/>
                    <a:ext cx="6350" cy="3175"/>
                  </a:xfrm>
                  <a:custGeom>
                    <a:avLst/>
                    <a:gdLst>
                      <a:gd name="T0" fmla="*/ 0 w 2"/>
                      <a:gd name="T1" fmla="*/ 1 h 1"/>
                      <a:gd name="T2" fmla="*/ 0 w 2"/>
                      <a:gd name="T3" fmla="*/ 1 h 1"/>
                      <a:gd name="T4" fmla="*/ 1 w 2"/>
                      <a:gd name="T5" fmla="*/ 1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0" y="1"/>
                          <a:pt x="0" y="1"/>
                        </a:cubicBezTo>
                        <a:cubicBezTo>
                          <a:pt x="0" y="1"/>
                          <a:pt x="0" y="1"/>
                          <a:pt x="1" y="1"/>
                        </a:cubicBezTo>
                        <a:cubicBezTo>
                          <a:pt x="1" y="1"/>
                          <a:pt x="2" y="0"/>
                          <a:pt x="1" y="0"/>
                        </a:cubicBezTo>
                        <a:cubicBezTo>
                          <a:pt x="1" y="0"/>
                          <a:pt x="1"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39" name="Freeform 3633"/>
                  <p:cNvSpPr>
                    <a:spLocks/>
                  </p:cNvSpPr>
                  <p:nvPr/>
                </p:nvSpPr>
                <p:spPr bwMode="auto">
                  <a:xfrm>
                    <a:off x="3319463" y="4552950"/>
                    <a:ext cx="3175" cy="6350"/>
                  </a:xfrm>
                  <a:custGeom>
                    <a:avLst/>
                    <a:gdLst>
                      <a:gd name="T0" fmla="*/ 0 w 1"/>
                      <a:gd name="T1" fmla="*/ 2 h 2"/>
                      <a:gd name="T2" fmla="*/ 1 w 1"/>
                      <a:gd name="T3" fmla="*/ 2 h 2"/>
                      <a:gd name="T4" fmla="*/ 1 w 1"/>
                      <a:gd name="T5" fmla="*/ 2 h 2"/>
                      <a:gd name="T6" fmla="*/ 1 w 1"/>
                      <a:gd name="T7" fmla="*/ 1 h 2"/>
                      <a:gd name="T8" fmla="*/ 1 w 1"/>
                      <a:gd name="T9" fmla="*/ 0 h 2"/>
                      <a:gd name="T10" fmla="*/ 0 w 1"/>
                      <a:gd name="T11" fmla="*/ 0 h 2"/>
                      <a:gd name="T12" fmla="*/ 0 w 1"/>
                      <a:gd name="T13" fmla="*/ 1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1" y="2"/>
                          <a:pt x="1" y="2"/>
                          <a:pt x="1" y="2"/>
                        </a:cubicBezTo>
                        <a:cubicBezTo>
                          <a:pt x="1" y="2"/>
                          <a:pt x="1" y="2"/>
                          <a:pt x="1" y="2"/>
                        </a:cubicBezTo>
                        <a:cubicBezTo>
                          <a:pt x="1" y="2"/>
                          <a:pt x="1" y="1"/>
                          <a:pt x="1" y="1"/>
                        </a:cubicBezTo>
                        <a:cubicBezTo>
                          <a:pt x="1" y="0"/>
                          <a:pt x="1" y="0"/>
                          <a:pt x="1" y="0"/>
                        </a:cubicBezTo>
                        <a:cubicBezTo>
                          <a:pt x="1" y="0"/>
                          <a:pt x="1" y="0"/>
                          <a:pt x="0" y="0"/>
                        </a:cubicBezTo>
                        <a:cubicBezTo>
                          <a:pt x="0" y="1"/>
                          <a:pt x="1" y="1"/>
                          <a:pt x="0" y="1"/>
                        </a:cubicBezTo>
                        <a:cubicBezTo>
                          <a:pt x="0" y="1"/>
                          <a:pt x="0" y="1"/>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0" name="Freeform 3634"/>
                  <p:cNvSpPr>
                    <a:spLocks/>
                  </p:cNvSpPr>
                  <p:nvPr/>
                </p:nvSpPr>
                <p:spPr bwMode="auto">
                  <a:xfrm>
                    <a:off x="3198813" y="4486275"/>
                    <a:ext cx="11113" cy="6350"/>
                  </a:xfrm>
                  <a:custGeom>
                    <a:avLst/>
                    <a:gdLst>
                      <a:gd name="T0" fmla="*/ 2 w 4"/>
                      <a:gd name="T1" fmla="*/ 0 h 2"/>
                      <a:gd name="T2" fmla="*/ 1 w 4"/>
                      <a:gd name="T3" fmla="*/ 2 h 2"/>
                      <a:gd name="T4" fmla="*/ 3 w 4"/>
                      <a:gd name="T5" fmla="*/ 2 h 2"/>
                      <a:gd name="T6" fmla="*/ 4 w 4"/>
                      <a:gd name="T7" fmla="*/ 2 h 2"/>
                      <a:gd name="T8" fmla="*/ 4 w 4"/>
                      <a:gd name="T9" fmla="*/ 1 h 2"/>
                      <a:gd name="T10" fmla="*/ 4 w 4"/>
                      <a:gd name="T11" fmla="*/ 0 h 2"/>
                      <a:gd name="T12" fmla="*/ 2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2" y="0"/>
                        </a:moveTo>
                        <a:cubicBezTo>
                          <a:pt x="2" y="1"/>
                          <a:pt x="0" y="1"/>
                          <a:pt x="1" y="2"/>
                        </a:cubicBezTo>
                        <a:cubicBezTo>
                          <a:pt x="1" y="2"/>
                          <a:pt x="2" y="2"/>
                          <a:pt x="3" y="2"/>
                        </a:cubicBezTo>
                        <a:cubicBezTo>
                          <a:pt x="3" y="2"/>
                          <a:pt x="3" y="2"/>
                          <a:pt x="4" y="2"/>
                        </a:cubicBezTo>
                        <a:cubicBezTo>
                          <a:pt x="4" y="1"/>
                          <a:pt x="4" y="1"/>
                          <a:pt x="4" y="1"/>
                        </a:cubicBezTo>
                        <a:cubicBezTo>
                          <a:pt x="4" y="1"/>
                          <a:pt x="4" y="0"/>
                          <a:pt x="4" y="0"/>
                        </a:cubicBezTo>
                        <a:cubicBezTo>
                          <a:pt x="4"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1" name="Freeform 3635"/>
                  <p:cNvSpPr>
                    <a:spLocks/>
                  </p:cNvSpPr>
                  <p:nvPr/>
                </p:nvSpPr>
                <p:spPr bwMode="auto">
                  <a:xfrm>
                    <a:off x="3181351" y="4484688"/>
                    <a:ext cx="6350" cy="4763"/>
                  </a:xfrm>
                  <a:custGeom>
                    <a:avLst/>
                    <a:gdLst>
                      <a:gd name="T0" fmla="*/ 2 w 2"/>
                      <a:gd name="T1" fmla="*/ 1 h 2"/>
                      <a:gd name="T2" fmla="*/ 1 w 2"/>
                      <a:gd name="T3" fmla="*/ 1 h 2"/>
                      <a:gd name="T4" fmla="*/ 0 w 2"/>
                      <a:gd name="T5" fmla="*/ 1 h 2"/>
                      <a:gd name="T6" fmla="*/ 1 w 2"/>
                      <a:gd name="T7" fmla="*/ 2 h 2"/>
                      <a:gd name="T8" fmla="*/ 2 w 2"/>
                      <a:gd name="T9" fmla="*/ 2 h 2"/>
                      <a:gd name="T10" fmla="*/ 2 w 2"/>
                      <a:gd name="T11" fmla="*/ 1 h 2"/>
                      <a:gd name="T12" fmla="*/ 2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2" y="1"/>
                          <a:pt x="1" y="1"/>
                          <a:pt x="1" y="1"/>
                        </a:cubicBezTo>
                        <a:cubicBezTo>
                          <a:pt x="0" y="0"/>
                          <a:pt x="0" y="0"/>
                          <a:pt x="0" y="1"/>
                        </a:cubicBezTo>
                        <a:cubicBezTo>
                          <a:pt x="0" y="1"/>
                          <a:pt x="0" y="2"/>
                          <a:pt x="1" y="2"/>
                        </a:cubicBezTo>
                        <a:cubicBezTo>
                          <a:pt x="1" y="2"/>
                          <a:pt x="1" y="2"/>
                          <a:pt x="2" y="2"/>
                        </a:cubicBezTo>
                        <a:cubicBezTo>
                          <a:pt x="2" y="2"/>
                          <a:pt x="2"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2" name="Freeform 3636"/>
                  <p:cNvSpPr>
                    <a:spLocks/>
                  </p:cNvSpPr>
                  <p:nvPr/>
                </p:nvSpPr>
                <p:spPr bwMode="auto">
                  <a:xfrm>
                    <a:off x="3184526" y="4475163"/>
                    <a:ext cx="6350" cy="11113"/>
                  </a:xfrm>
                  <a:custGeom>
                    <a:avLst/>
                    <a:gdLst>
                      <a:gd name="T0" fmla="*/ 1 w 2"/>
                      <a:gd name="T1" fmla="*/ 3 h 4"/>
                      <a:gd name="T2" fmla="*/ 2 w 2"/>
                      <a:gd name="T3" fmla="*/ 3 h 4"/>
                      <a:gd name="T4" fmla="*/ 2 w 2"/>
                      <a:gd name="T5" fmla="*/ 2 h 4"/>
                      <a:gd name="T6" fmla="*/ 2 w 2"/>
                      <a:gd name="T7" fmla="*/ 1 h 4"/>
                      <a:gd name="T8" fmla="*/ 2 w 2"/>
                      <a:gd name="T9" fmla="*/ 0 h 4"/>
                      <a:gd name="T10" fmla="*/ 1 w 2"/>
                      <a:gd name="T11" fmla="*/ 0 h 4"/>
                      <a:gd name="T12" fmla="*/ 1 w 2"/>
                      <a:gd name="T13" fmla="*/ 2 h 4"/>
                      <a:gd name="T14" fmla="*/ 0 w 2"/>
                      <a:gd name="T15" fmla="*/ 3 h 4"/>
                      <a:gd name="T16" fmla="*/ 0 w 2"/>
                      <a:gd name="T17" fmla="*/ 3 h 4"/>
                      <a:gd name="T18" fmla="*/ 1 w 2"/>
                      <a:gd name="T19" fmla="*/ 4 h 4"/>
                      <a:gd name="T20" fmla="*/ 1 w 2"/>
                      <a:gd name="T21" fmla="*/ 3 h 4"/>
                      <a:gd name="T22" fmla="*/ 1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1" y="3"/>
                        </a:moveTo>
                        <a:cubicBezTo>
                          <a:pt x="1" y="3"/>
                          <a:pt x="2" y="3"/>
                          <a:pt x="2" y="3"/>
                        </a:cubicBezTo>
                        <a:cubicBezTo>
                          <a:pt x="2" y="2"/>
                          <a:pt x="2" y="2"/>
                          <a:pt x="2" y="2"/>
                        </a:cubicBezTo>
                        <a:cubicBezTo>
                          <a:pt x="2" y="2"/>
                          <a:pt x="1" y="1"/>
                          <a:pt x="2" y="1"/>
                        </a:cubicBezTo>
                        <a:cubicBezTo>
                          <a:pt x="2" y="0"/>
                          <a:pt x="2" y="0"/>
                          <a:pt x="2" y="0"/>
                        </a:cubicBezTo>
                        <a:cubicBezTo>
                          <a:pt x="2" y="0"/>
                          <a:pt x="1" y="0"/>
                          <a:pt x="1" y="0"/>
                        </a:cubicBezTo>
                        <a:cubicBezTo>
                          <a:pt x="1" y="1"/>
                          <a:pt x="1" y="2"/>
                          <a:pt x="1" y="2"/>
                        </a:cubicBezTo>
                        <a:cubicBezTo>
                          <a:pt x="0" y="3"/>
                          <a:pt x="0" y="3"/>
                          <a:pt x="0" y="3"/>
                        </a:cubicBezTo>
                        <a:cubicBezTo>
                          <a:pt x="0" y="3"/>
                          <a:pt x="0" y="3"/>
                          <a:pt x="0" y="3"/>
                        </a:cubicBezTo>
                        <a:cubicBezTo>
                          <a:pt x="0" y="4"/>
                          <a:pt x="1" y="4"/>
                          <a:pt x="1" y="4"/>
                        </a:cubicBezTo>
                        <a:cubicBezTo>
                          <a:pt x="1" y="4"/>
                          <a:pt x="1" y="3"/>
                          <a:pt x="1" y="3"/>
                        </a:cubicBezTo>
                        <a:cubicBezTo>
                          <a:pt x="1"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3" name="Freeform 3637"/>
                  <p:cNvSpPr>
                    <a:spLocks/>
                  </p:cNvSpPr>
                  <p:nvPr/>
                </p:nvSpPr>
                <p:spPr bwMode="auto">
                  <a:xfrm>
                    <a:off x="3187701" y="4481513"/>
                    <a:ext cx="19050" cy="11113"/>
                  </a:xfrm>
                  <a:custGeom>
                    <a:avLst/>
                    <a:gdLst>
                      <a:gd name="T0" fmla="*/ 3 w 7"/>
                      <a:gd name="T1" fmla="*/ 1 h 4"/>
                      <a:gd name="T2" fmla="*/ 1 w 7"/>
                      <a:gd name="T3" fmla="*/ 1 h 4"/>
                      <a:gd name="T4" fmla="*/ 0 w 7"/>
                      <a:gd name="T5" fmla="*/ 1 h 4"/>
                      <a:gd name="T6" fmla="*/ 0 w 7"/>
                      <a:gd name="T7" fmla="*/ 2 h 4"/>
                      <a:gd name="T8" fmla="*/ 1 w 7"/>
                      <a:gd name="T9" fmla="*/ 3 h 4"/>
                      <a:gd name="T10" fmla="*/ 2 w 7"/>
                      <a:gd name="T11" fmla="*/ 3 h 4"/>
                      <a:gd name="T12" fmla="*/ 3 w 7"/>
                      <a:gd name="T13" fmla="*/ 3 h 4"/>
                      <a:gd name="T14" fmla="*/ 4 w 7"/>
                      <a:gd name="T15" fmla="*/ 3 h 4"/>
                      <a:gd name="T16" fmla="*/ 5 w 7"/>
                      <a:gd name="T17" fmla="*/ 2 h 4"/>
                      <a:gd name="T18" fmla="*/ 6 w 7"/>
                      <a:gd name="T19" fmla="*/ 1 h 4"/>
                      <a:gd name="T20" fmla="*/ 7 w 7"/>
                      <a:gd name="T21" fmla="*/ 0 h 4"/>
                      <a:gd name="T22" fmla="*/ 7 w 7"/>
                      <a:gd name="T23" fmla="*/ 0 h 4"/>
                      <a:gd name="T24" fmla="*/ 4 w 7"/>
                      <a:gd name="T25" fmla="*/ 1 h 4"/>
                      <a:gd name="T26" fmla="*/ 3 w 7"/>
                      <a:gd name="T2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4">
                        <a:moveTo>
                          <a:pt x="3" y="1"/>
                        </a:moveTo>
                        <a:cubicBezTo>
                          <a:pt x="2" y="1"/>
                          <a:pt x="2" y="1"/>
                          <a:pt x="1" y="1"/>
                        </a:cubicBezTo>
                        <a:cubicBezTo>
                          <a:pt x="1" y="1"/>
                          <a:pt x="0" y="1"/>
                          <a:pt x="0" y="1"/>
                        </a:cubicBezTo>
                        <a:cubicBezTo>
                          <a:pt x="0" y="2"/>
                          <a:pt x="0" y="2"/>
                          <a:pt x="0" y="2"/>
                        </a:cubicBezTo>
                        <a:cubicBezTo>
                          <a:pt x="0" y="2"/>
                          <a:pt x="0" y="2"/>
                          <a:pt x="1" y="3"/>
                        </a:cubicBezTo>
                        <a:cubicBezTo>
                          <a:pt x="1" y="3"/>
                          <a:pt x="2" y="3"/>
                          <a:pt x="2" y="3"/>
                        </a:cubicBezTo>
                        <a:cubicBezTo>
                          <a:pt x="3" y="3"/>
                          <a:pt x="3" y="3"/>
                          <a:pt x="3" y="3"/>
                        </a:cubicBezTo>
                        <a:cubicBezTo>
                          <a:pt x="3" y="4"/>
                          <a:pt x="3" y="3"/>
                          <a:pt x="4" y="3"/>
                        </a:cubicBezTo>
                        <a:cubicBezTo>
                          <a:pt x="4" y="3"/>
                          <a:pt x="5" y="3"/>
                          <a:pt x="5" y="2"/>
                        </a:cubicBezTo>
                        <a:cubicBezTo>
                          <a:pt x="5" y="2"/>
                          <a:pt x="6" y="2"/>
                          <a:pt x="6" y="1"/>
                        </a:cubicBezTo>
                        <a:cubicBezTo>
                          <a:pt x="7" y="1"/>
                          <a:pt x="7" y="0"/>
                          <a:pt x="7" y="0"/>
                        </a:cubicBezTo>
                        <a:cubicBezTo>
                          <a:pt x="7" y="0"/>
                          <a:pt x="7" y="0"/>
                          <a:pt x="7" y="0"/>
                        </a:cubicBezTo>
                        <a:cubicBezTo>
                          <a:pt x="6" y="0"/>
                          <a:pt x="5" y="0"/>
                          <a:pt x="4" y="1"/>
                        </a:cubicBezTo>
                        <a:cubicBezTo>
                          <a:pt x="3" y="0"/>
                          <a:pt x="3" y="0"/>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4" name="Freeform 3638"/>
                  <p:cNvSpPr>
                    <a:spLocks/>
                  </p:cNvSpPr>
                  <p:nvPr/>
                </p:nvSpPr>
                <p:spPr bwMode="auto">
                  <a:xfrm>
                    <a:off x="3163888" y="4492625"/>
                    <a:ext cx="9525" cy="7938"/>
                  </a:xfrm>
                  <a:custGeom>
                    <a:avLst/>
                    <a:gdLst>
                      <a:gd name="T0" fmla="*/ 2 w 3"/>
                      <a:gd name="T1" fmla="*/ 0 h 3"/>
                      <a:gd name="T2" fmla="*/ 1 w 3"/>
                      <a:gd name="T3" fmla="*/ 1 h 3"/>
                      <a:gd name="T4" fmla="*/ 1 w 3"/>
                      <a:gd name="T5" fmla="*/ 2 h 3"/>
                      <a:gd name="T6" fmla="*/ 0 w 3"/>
                      <a:gd name="T7" fmla="*/ 2 h 3"/>
                      <a:gd name="T8" fmla="*/ 1 w 3"/>
                      <a:gd name="T9" fmla="*/ 2 h 3"/>
                      <a:gd name="T10" fmla="*/ 2 w 3"/>
                      <a:gd name="T11" fmla="*/ 2 h 3"/>
                      <a:gd name="T12" fmla="*/ 2 w 3"/>
                      <a:gd name="T13" fmla="*/ 0 h 3"/>
                      <a:gd name="T14" fmla="*/ 2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0"/>
                        </a:moveTo>
                        <a:cubicBezTo>
                          <a:pt x="2" y="0"/>
                          <a:pt x="2" y="0"/>
                          <a:pt x="1" y="1"/>
                        </a:cubicBezTo>
                        <a:cubicBezTo>
                          <a:pt x="1" y="1"/>
                          <a:pt x="1" y="2"/>
                          <a:pt x="1" y="2"/>
                        </a:cubicBezTo>
                        <a:cubicBezTo>
                          <a:pt x="1" y="2"/>
                          <a:pt x="0" y="2"/>
                          <a:pt x="0" y="2"/>
                        </a:cubicBezTo>
                        <a:cubicBezTo>
                          <a:pt x="0" y="2"/>
                          <a:pt x="0" y="3"/>
                          <a:pt x="1" y="2"/>
                        </a:cubicBezTo>
                        <a:cubicBezTo>
                          <a:pt x="1" y="2"/>
                          <a:pt x="1" y="2"/>
                          <a:pt x="2" y="2"/>
                        </a:cubicBezTo>
                        <a:cubicBezTo>
                          <a:pt x="2" y="1"/>
                          <a:pt x="2" y="1"/>
                          <a:pt x="2"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5" name="Freeform 3639"/>
                  <p:cNvSpPr>
                    <a:spLocks/>
                  </p:cNvSpPr>
                  <p:nvPr/>
                </p:nvSpPr>
                <p:spPr bwMode="auto">
                  <a:xfrm>
                    <a:off x="3190876" y="4470400"/>
                    <a:ext cx="4763" cy="1588"/>
                  </a:xfrm>
                  <a:custGeom>
                    <a:avLst/>
                    <a:gdLst>
                      <a:gd name="T0" fmla="*/ 1 w 2"/>
                      <a:gd name="T1" fmla="*/ 1 h 1"/>
                      <a:gd name="T2" fmla="*/ 2 w 2"/>
                      <a:gd name="T3" fmla="*/ 0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0"/>
                          <a:pt x="2" y="0"/>
                        </a:cubicBezTo>
                        <a:cubicBezTo>
                          <a:pt x="2" y="0"/>
                          <a:pt x="1" y="0"/>
                          <a:pt x="1" y="0"/>
                        </a:cubicBezTo>
                        <a:cubicBezTo>
                          <a:pt x="1" y="0"/>
                          <a:pt x="1"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6" name="Freeform 3640"/>
                  <p:cNvSpPr>
                    <a:spLocks/>
                  </p:cNvSpPr>
                  <p:nvPr/>
                </p:nvSpPr>
                <p:spPr bwMode="auto">
                  <a:xfrm>
                    <a:off x="3184526" y="4438650"/>
                    <a:ext cx="6350" cy="7938"/>
                  </a:xfrm>
                  <a:custGeom>
                    <a:avLst/>
                    <a:gdLst>
                      <a:gd name="T0" fmla="*/ 0 w 2"/>
                      <a:gd name="T1" fmla="*/ 1 h 3"/>
                      <a:gd name="T2" fmla="*/ 0 w 2"/>
                      <a:gd name="T3" fmla="*/ 1 h 3"/>
                      <a:gd name="T4" fmla="*/ 0 w 2"/>
                      <a:gd name="T5" fmla="*/ 2 h 3"/>
                      <a:gd name="T6" fmla="*/ 0 w 2"/>
                      <a:gd name="T7" fmla="*/ 2 h 3"/>
                      <a:gd name="T8" fmla="*/ 1 w 2"/>
                      <a:gd name="T9" fmla="*/ 3 h 3"/>
                      <a:gd name="T10" fmla="*/ 1 w 2"/>
                      <a:gd name="T11" fmla="*/ 3 h 3"/>
                      <a:gd name="T12" fmla="*/ 2 w 2"/>
                      <a:gd name="T13" fmla="*/ 2 h 3"/>
                      <a:gd name="T14" fmla="*/ 1 w 2"/>
                      <a:gd name="T15" fmla="*/ 1 h 3"/>
                      <a:gd name="T16" fmla="*/ 1 w 2"/>
                      <a:gd name="T17" fmla="*/ 1 h 3"/>
                      <a:gd name="T18" fmla="*/ 0 w 2"/>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1"/>
                        </a:moveTo>
                        <a:cubicBezTo>
                          <a:pt x="0" y="1"/>
                          <a:pt x="0" y="1"/>
                          <a:pt x="0" y="1"/>
                        </a:cubicBezTo>
                        <a:cubicBezTo>
                          <a:pt x="0" y="1"/>
                          <a:pt x="0" y="2"/>
                          <a:pt x="0" y="2"/>
                        </a:cubicBezTo>
                        <a:cubicBezTo>
                          <a:pt x="0" y="2"/>
                          <a:pt x="0" y="2"/>
                          <a:pt x="0" y="2"/>
                        </a:cubicBezTo>
                        <a:cubicBezTo>
                          <a:pt x="1" y="3"/>
                          <a:pt x="1" y="3"/>
                          <a:pt x="1" y="3"/>
                        </a:cubicBezTo>
                        <a:cubicBezTo>
                          <a:pt x="1" y="3"/>
                          <a:pt x="1" y="3"/>
                          <a:pt x="1" y="3"/>
                        </a:cubicBezTo>
                        <a:cubicBezTo>
                          <a:pt x="2" y="3"/>
                          <a:pt x="2" y="3"/>
                          <a:pt x="2" y="2"/>
                        </a:cubicBezTo>
                        <a:cubicBezTo>
                          <a:pt x="2" y="2"/>
                          <a:pt x="1" y="2"/>
                          <a:pt x="1" y="1"/>
                        </a:cubicBezTo>
                        <a:cubicBezTo>
                          <a:pt x="1" y="1"/>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7" name="Freeform 3641"/>
                  <p:cNvSpPr>
                    <a:spLocks/>
                  </p:cNvSpPr>
                  <p:nvPr/>
                </p:nvSpPr>
                <p:spPr bwMode="auto">
                  <a:xfrm>
                    <a:off x="3190876" y="4475163"/>
                    <a:ext cx="4763" cy="6350"/>
                  </a:xfrm>
                  <a:custGeom>
                    <a:avLst/>
                    <a:gdLst>
                      <a:gd name="T0" fmla="*/ 0 w 2"/>
                      <a:gd name="T1" fmla="*/ 2 h 2"/>
                      <a:gd name="T2" fmla="*/ 0 w 2"/>
                      <a:gd name="T3" fmla="*/ 2 h 2"/>
                      <a:gd name="T4" fmla="*/ 1 w 2"/>
                      <a:gd name="T5" fmla="*/ 2 h 2"/>
                      <a:gd name="T6" fmla="*/ 2 w 2"/>
                      <a:gd name="T7" fmla="*/ 1 h 2"/>
                      <a:gd name="T8" fmla="*/ 2 w 2"/>
                      <a:gd name="T9" fmla="*/ 0 h 2"/>
                      <a:gd name="T10" fmla="*/ 1 w 2"/>
                      <a:gd name="T11" fmla="*/ 0 h 2"/>
                      <a:gd name="T12" fmla="*/ 1 w 2"/>
                      <a:gd name="T13" fmla="*/ 0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0" y="2"/>
                          <a:pt x="0" y="2"/>
                          <a:pt x="0" y="2"/>
                        </a:cubicBezTo>
                        <a:cubicBezTo>
                          <a:pt x="0" y="2"/>
                          <a:pt x="1" y="2"/>
                          <a:pt x="1" y="2"/>
                        </a:cubicBezTo>
                        <a:cubicBezTo>
                          <a:pt x="1" y="2"/>
                          <a:pt x="1" y="1"/>
                          <a:pt x="2" y="1"/>
                        </a:cubicBezTo>
                        <a:cubicBezTo>
                          <a:pt x="2" y="0"/>
                          <a:pt x="2" y="0"/>
                          <a:pt x="2" y="0"/>
                        </a:cubicBezTo>
                        <a:cubicBezTo>
                          <a:pt x="1" y="0"/>
                          <a:pt x="1" y="0"/>
                          <a:pt x="1" y="0"/>
                        </a:cubicBezTo>
                        <a:cubicBezTo>
                          <a:pt x="1" y="0"/>
                          <a:pt x="1" y="0"/>
                          <a:pt x="1" y="0"/>
                        </a:cubicBezTo>
                        <a:cubicBezTo>
                          <a:pt x="0" y="0"/>
                          <a:pt x="0" y="0"/>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8" name="Oval 3642"/>
                  <p:cNvSpPr>
                    <a:spLocks noChangeArrowheads="1"/>
                  </p:cNvSpPr>
                  <p:nvPr/>
                </p:nvSpPr>
                <p:spPr bwMode="auto">
                  <a:xfrm>
                    <a:off x="3679826" y="4975225"/>
                    <a:ext cx="3175" cy="4763"/>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49" name="Oval 3643"/>
                  <p:cNvSpPr>
                    <a:spLocks noChangeArrowheads="1"/>
                  </p:cNvSpPr>
                  <p:nvPr/>
                </p:nvSpPr>
                <p:spPr bwMode="auto">
                  <a:xfrm>
                    <a:off x="3689351" y="4975225"/>
                    <a:ext cx="3175"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0" name="Oval 3644"/>
                  <p:cNvSpPr>
                    <a:spLocks noChangeArrowheads="1"/>
                  </p:cNvSpPr>
                  <p:nvPr/>
                </p:nvSpPr>
                <p:spPr bwMode="auto">
                  <a:xfrm>
                    <a:off x="3660776" y="4418013"/>
                    <a:ext cx="3175" cy="6350"/>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1" name="Oval 3646"/>
                  <p:cNvSpPr>
                    <a:spLocks noChangeArrowheads="1"/>
                  </p:cNvSpPr>
                  <p:nvPr/>
                </p:nvSpPr>
                <p:spPr bwMode="auto">
                  <a:xfrm>
                    <a:off x="2508251" y="5135563"/>
                    <a:ext cx="4763" cy="6350"/>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2" name="Oval 3647"/>
                  <p:cNvSpPr>
                    <a:spLocks noChangeArrowheads="1"/>
                  </p:cNvSpPr>
                  <p:nvPr/>
                </p:nvSpPr>
                <p:spPr bwMode="auto">
                  <a:xfrm>
                    <a:off x="2519363" y="5143500"/>
                    <a:ext cx="6350"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3" name="Freeform 3649"/>
                  <p:cNvSpPr>
                    <a:spLocks/>
                  </p:cNvSpPr>
                  <p:nvPr/>
                </p:nvSpPr>
                <p:spPr bwMode="auto">
                  <a:xfrm>
                    <a:off x="2547938" y="4300538"/>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4" name="Freeform 3690"/>
                  <p:cNvSpPr>
                    <a:spLocks/>
                  </p:cNvSpPr>
                  <p:nvPr/>
                </p:nvSpPr>
                <p:spPr bwMode="auto">
                  <a:xfrm>
                    <a:off x="2938463" y="4144963"/>
                    <a:ext cx="11113" cy="14288"/>
                  </a:xfrm>
                  <a:custGeom>
                    <a:avLst/>
                    <a:gdLst>
                      <a:gd name="T0" fmla="*/ 1 w 4"/>
                      <a:gd name="T1" fmla="*/ 1 h 5"/>
                      <a:gd name="T2" fmla="*/ 1 w 4"/>
                      <a:gd name="T3" fmla="*/ 1 h 5"/>
                      <a:gd name="T4" fmla="*/ 1 w 4"/>
                      <a:gd name="T5" fmla="*/ 1 h 5"/>
                      <a:gd name="T6" fmla="*/ 1 w 4"/>
                      <a:gd name="T7" fmla="*/ 2 h 5"/>
                      <a:gd name="T8" fmla="*/ 2 w 4"/>
                      <a:gd name="T9" fmla="*/ 3 h 5"/>
                      <a:gd name="T10" fmla="*/ 2 w 4"/>
                      <a:gd name="T11" fmla="*/ 3 h 5"/>
                      <a:gd name="T12" fmla="*/ 2 w 4"/>
                      <a:gd name="T13" fmla="*/ 4 h 5"/>
                      <a:gd name="T14" fmla="*/ 3 w 4"/>
                      <a:gd name="T15" fmla="*/ 4 h 5"/>
                      <a:gd name="T16" fmla="*/ 3 w 4"/>
                      <a:gd name="T17" fmla="*/ 4 h 5"/>
                      <a:gd name="T18" fmla="*/ 4 w 4"/>
                      <a:gd name="T19" fmla="*/ 4 h 5"/>
                      <a:gd name="T20" fmla="*/ 4 w 4"/>
                      <a:gd name="T21" fmla="*/ 3 h 5"/>
                      <a:gd name="T22" fmla="*/ 3 w 4"/>
                      <a:gd name="T23" fmla="*/ 2 h 5"/>
                      <a:gd name="T24" fmla="*/ 4 w 4"/>
                      <a:gd name="T25" fmla="*/ 2 h 5"/>
                      <a:gd name="T26" fmla="*/ 3 w 4"/>
                      <a:gd name="T27" fmla="*/ 2 h 5"/>
                      <a:gd name="T28" fmla="*/ 3 w 4"/>
                      <a:gd name="T29" fmla="*/ 1 h 5"/>
                      <a:gd name="T30" fmla="*/ 4 w 4"/>
                      <a:gd name="T31" fmla="*/ 1 h 5"/>
                      <a:gd name="T32" fmla="*/ 3 w 4"/>
                      <a:gd name="T33" fmla="*/ 1 h 5"/>
                      <a:gd name="T34" fmla="*/ 3 w 4"/>
                      <a:gd name="T35" fmla="*/ 1 h 5"/>
                      <a:gd name="T36" fmla="*/ 2 w 4"/>
                      <a:gd name="T37" fmla="*/ 0 h 5"/>
                      <a:gd name="T38" fmla="*/ 1 w 4"/>
                      <a:gd name="T39" fmla="*/ 0 h 5"/>
                      <a:gd name="T40" fmla="*/ 1 w 4"/>
                      <a:gd name="T4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5">
                        <a:moveTo>
                          <a:pt x="1" y="1"/>
                        </a:moveTo>
                        <a:cubicBezTo>
                          <a:pt x="1" y="1"/>
                          <a:pt x="0" y="1"/>
                          <a:pt x="1" y="1"/>
                        </a:cubicBezTo>
                        <a:cubicBezTo>
                          <a:pt x="1" y="1"/>
                          <a:pt x="1" y="1"/>
                          <a:pt x="1" y="1"/>
                        </a:cubicBezTo>
                        <a:cubicBezTo>
                          <a:pt x="1" y="1"/>
                          <a:pt x="1" y="2"/>
                          <a:pt x="1" y="2"/>
                        </a:cubicBezTo>
                        <a:cubicBezTo>
                          <a:pt x="1" y="2"/>
                          <a:pt x="2" y="3"/>
                          <a:pt x="2" y="3"/>
                        </a:cubicBezTo>
                        <a:cubicBezTo>
                          <a:pt x="2" y="3"/>
                          <a:pt x="2" y="3"/>
                          <a:pt x="2" y="3"/>
                        </a:cubicBezTo>
                        <a:cubicBezTo>
                          <a:pt x="2" y="4"/>
                          <a:pt x="2" y="4"/>
                          <a:pt x="2" y="4"/>
                        </a:cubicBezTo>
                        <a:cubicBezTo>
                          <a:pt x="2" y="4"/>
                          <a:pt x="2" y="4"/>
                          <a:pt x="3" y="4"/>
                        </a:cubicBezTo>
                        <a:cubicBezTo>
                          <a:pt x="3" y="4"/>
                          <a:pt x="3" y="4"/>
                          <a:pt x="3" y="4"/>
                        </a:cubicBezTo>
                        <a:cubicBezTo>
                          <a:pt x="3" y="5"/>
                          <a:pt x="4" y="5"/>
                          <a:pt x="4" y="4"/>
                        </a:cubicBezTo>
                        <a:cubicBezTo>
                          <a:pt x="4" y="4"/>
                          <a:pt x="4" y="4"/>
                          <a:pt x="4" y="3"/>
                        </a:cubicBezTo>
                        <a:cubicBezTo>
                          <a:pt x="4" y="3"/>
                          <a:pt x="3" y="2"/>
                          <a:pt x="3" y="2"/>
                        </a:cubicBezTo>
                        <a:cubicBezTo>
                          <a:pt x="3" y="2"/>
                          <a:pt x="4" y="2"/>
                          <a:pt x="4" y="2"/>
                        </a:cubicBezTo>
                        <a:cubicBezTo>
                          <a:pt x="4" y="2"/>
                          <a:pt x="3" y="2"/>
                          <a:pt x="3" y="2"/>
                        </a:cubicBezTo>
                        <a:cubicBezTo>
                          <a:pt x="3" y="2"/>
                          <a:pt x="3" y="1"/>
                          <a:pt x="3" y="1"/>
                        </a:cubicBezTo>
                        <a:cubicBezTo>
                          <a:pt x="4" y="1"/>
                          <a:pt x="4" y="1"/>
                          <a:pt x="4" y="1"/>
                        </a:cubicBezTo>
                        <a:cubicBezTo>
                          <a:pt x="4" y="1"/>
                          <a:pt x="4" y="1"/>
                          <a:pt x="3" y="1"/>
                        </a:cubicBezTo>
                        <a:cubicBezTo>
                          <a:pt x="3" y="1"/>
                          <a:pt x="3" y="2"/>
                          <a:pt x="3" y="1"/>
                        </a:cubicBezTo>
                        <a:cubicBezTo>
                          <a:pt x="2" y="1"/>
                          <a:pt x="3" y="1"/>
                          <a:pt x="2" y="0"/>
                        </a:cubicBezTo>
                        <a:cubicBezTo>
                          <a:pt x="2" y="0"/>
                          <a:pt x="1" y="0"/>
                          <a:pt x="1"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5" name="Freeform 3691"/>
                  <p:cNvSpPr>
                    <a:spLocks/>
                  </p:cNvSpPr>
                  <p:nvPr/>
                </p:nvSpPr>
                <p:spPr bwMode="auto">
                  <a:xfrm>
                    <a:off x="2932113" y="4129088"/>
                    <a:ext cx="9525" cy="11113"/>
                  </a:xfrm>
                  <a:custGeom>
                    <a:avLst/>
                    <a:gdLst>
                      <a:gd name="T0" fmla="*/ 3 w 3"/>
                      <a:gd name="T1" fmla="*/ 1 h 4"/>
                      <a:gd name="T2" fmla="*/ 2 w 3"/>
                      <a:gd name="T3" fmla="*/ 1 h 4"/>
                      <a:gd name="T4" fmla="*/ 2 w 3"/>
                      <a:gd name="T5" fmla="*/ 0 h 4"/>
                      <a:gd name="T6" fmla="*/ 2 w 3"/>
                      <a:gd name="T7" fmla="*/ 0 h 4"/>
                      <a:gd name="T8" fmla="*/ 1 w 3"/>
                      <a:gd name="T9" fmla="*/ 0 h 4"/>
                      <a:gd name="T10" fmla="*/ 1 w 3"/>
                      <a:gd name="T11" fmla="*/ 0 h 4"/>
                      <a:gd name="T12" fmla="*/ 1 w 3"/>
                      <a:gd name="T13" fmla="*/ 0 h 4"/>
                      <a:gd name="T14" fmla="*/ 1 w 3"/>
                      <a:gd name="T15" fmla="*/ 1 h 4"/>
                      <a:gd name="T16" fmla="*/ 1 w 3"/>
                      <a:gd name="T17" fmla="*/ 2 h 4"/>
                      <a:gd name="T18" fmla="*/ 1 w 3"/>
                      <a:gd name="T19" fmla="*/ 3 h 4"/>
                      <a:gd name="T20" fmla="*/ 2 w 3"/>
                      <a:gd name="T21" fmla="*/ 4 h 4"/>
                      <a:gd name="T22" fmla="*/ 2 w 3"/>
                      <a:gd name="T23" fmla="*/ 4 h 4"/>
                      <a:gd name="T24" fmla="*/ 3 w 3"/>
                      <a:gd name="T25" fmla="*/ 3 h 4"/>
                      <a:gd name="T26" fmla="*/ 3 w 3"/>
                      <a:gd name="T27" fmla="*/ 2 h 4"/>
                      <a:gd name="T28" fmla="*/ 3 w 3"/>
                      <a:gd name="T29" fmla="*/ 2 h 4"/>
                      <a:gd name="T30" fmla="*/ 3 w 3"/>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4">
                        <a:moveTo>
                          <a:pt x="3" y="1"/>
                        </a:moveTo>
                        <a:cubicBezTo>
                          <a:pt x="3" y="1"/>
                          <a:pt x="2" y="1"/>
                          <a:pt x="2" y="1"/>
                        </a:cubicBezTo>
                        <a:cubicBezTo>
                          <a:pt x="2" y="1"/>
                          <a:pt x="2" y="0"/>
                          <a:pt x="2" y="0"/>
                        </a:cubicBezTo>
                        <a:cubicBezTo>
                          <a:pt x="2" y="0"/>
                          <a:pt x="2" y="0"/>
                          <a:pt x="2" y="0"/>
                        </a:cubicBezTo>
                        <a:cubicBezTo>
                          <a:pt x="2" y="0"/>
                          <a:pt x="1" y="0"/>
                          <a:pt x="1" y="0"/>
                        </a:cubicBezTo>
                        <a:cubicBezTo>
                          <a:pt x="1" y="0"/>
                          <a:pt x="1" y="0"/>
                          <a:pt x="1" y="0"/>
                        </a:cubicBezTo>
                        <a:cubicBezTo>
                          <a:pt x="1" y="0"/>
                          <a:pt x="1" y="0"/>
                          <a:pt x="1" y="0"/>
                        </a:cubicBezTo>
                        <a:cubicBezTo>
                          <a:pt x="1" y="0"/>
                          <a:pt x="0" y="1"/>
                          <a:pt x="1" y="1"/>
                        </a:cubicBezTo>
                        <a:cubicBezTo>
                          <a:pt x="1" y="1"/>
                          <a:pt x="1" y="2"/>
                          <a:pt x="1" y="2"/>
                        </a:cubicBezTo>
                        <a:cubicBezTo>
                          <a:pt x="1" y="2"/>
                          <a:pt x="1" y="3"/>
                          <a:pt x="1" y="3"/>
                        </a:cubicBezTo>
                        <a:cubicBezTo>
                          <a:pt x="2" y="3"/>
                          <a:pt x="1" y="3"/>
                          <a:pt x="2" y="4"/>
                        </a:cubicBezTo>
                        <a:cubicBezTo>
                          <a:pt x="2" y="4"/>
                          <a:pt x="2" y="4"/>
                          <a:pt x="2" y="4"/>
                        </a:cubicBezTo>
                        <a:cubicBezTo>
                          <a:pt x="2" y="3"/>
                          <a:pt x="3" y="3"/>
                          <a:pt x="3" y="3"/>
                        </a:cubicBezTo>
                        <a:cubicBezTo>
                          <a:pt x="3" y="3"/>
                          <a:pt x="3" y="2"/>
                          <a:pt x="3" y="2"/>
                        </a:cubicBezTo>
                        <a:cubicBezTo>
                          <a:pt x="3" y="2"/>
                          <a:pt x="3" y="2"/>
                          <a:pt x="3" y="2"/>
                        </a:cubicBezTo>
                        <a:cubicBezTo>
                          <a:pt x="3" y="2"/>
                          <a:pt x="3"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6" name="Freeform 3692"/>
                  <p:cNvSpPr>
                    <a:spLocks/>
                  </p:cNvSpPr>
                  <p:nvPr/>
                </p:nvSpPr>
                <p:spPr bwMode="auto">
                  <a:xfrm>
                    <a:off x="2938463" y="419735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7" name="Freeform 3693"/>
                  <p:cNvSpPr>
                    <a:spLocks/>
                  </p:cNvSpPr>
                  <p:nvPr/>
                </p:nvSpPr>
                <p:spPr bwMode="auto">
                  <a:xfrm>
                    <a:off x="2938463" y="4191000"/>
                    <a:ext cx="3175" cy="3175"/>
                  </a:xfrm>
                  <a:custGeom>
                    <a:avLst/>
                    <a:gdLst>
                      <a:gd name="T0" fmla="*/ 1 w 1"/>
                      <a:gd name="T1" fmla="*/ 1 h 1"/>
                      <a:gd name="T2" fmla="*/ 1 w 1"/>
                      <a:gd name="T3" fmla="*/ 0 h 1"/>
                      <a:gd name="T4" fmla="*/ 1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1" y="0"/>
                        </a:cubicBezTo>
                        <a:cubicBezTo>
                          <a:pt x="0"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8" name="Freeform 3694"/>
                  <p:cNvSpPr>
                    <a:spLocks/>
                  </p:cNvSpPr>
                  <p:nvPr/>
                </p:nvSpPr>
                <p:spPr bwMode="auto">
                  <a:xfrm>
                    <a:off x="2932113" y="4203700"/>
                    <a:ext cx="6350" cy="1588"/>
                  </a:xfrm>
                  <a:custGeom>
                    <a:avLst/>
                    <a:gdLst>
                      <a:gd name="T0" fmla="*/ 1 w 2"/>
                      <a:gd name="T1" fmla="*/ 1 h 1"/>
                      <a:gd name="T2" fmla="*/ 1 w 2"/>
                      <a:gd name="T3" fmla="*/ 1 h 1"/>
                      <a:gd name="T4" fmla="*/ 2 w 2"/>
                      <a:gd name="T5" fmla="*/ 0 h 1"/>
                      <a:gd name="T6" fmla="*/ 1 w 2"/>
                      <a:gd name="T7" fmla="*/ 0 h 1"/>
                      <a:gd name="T8" fmla="*/ 1 w 2"/>
                      <a:gd name="T9" fmla="*/ 0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1" y="1"/>
                          <a:pt x="1" y="0"/>
                          <a:pt x="2" y="0"/>
                        </a:cubicBezTo>
                        <a:cubicBezTo>
                          <a:pt x="2" y="0"/>
                          <a:pt x="2" y="0"/>
                          <a:pt x="1" y="0"/>
                        </a:cubicBezTo>
                        <a:cubicBezTo>
                          <a:pt x="1"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59" name="Freeform 3695"/>
                  <p:cNvSpPr>
                    <a:spLocks/>
                  </p:cNvSpPr>
                  <p:nvPr/>
                </p:nvSpPr>
                <p:spPr bwMode="auto">
                  <a:xfrm>
                    <a:off x="2935288" y="42005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0" name="Freeform 3696"/>
                  <p:cNvSpPr>
                    <a:spLocks/>
                  </p:cNvSpPr>
                  <p:nvPr/>
                </p:nvSpPr>
                <p:spPr bwMode="auto">
                  <a:xfrm>
                    <a:off x="2941638" y="4194175"/>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1" name="Freeform 3697"/>
                  <p:cNvSpPr>
                    <a:spLocks/>
                  </p:cNvSpPr>
                  <p:nvPr/>
                </p:nvSpPr>
                <p:spPr bwMode="auto">
                  <a:xfrm>
                    <a:off x="2938463" y="4183063"/>
                    <a:ext cx="4763" cy="4763"/>
                  </a:xfrm>
                  <a:custGeom>
                    <a:avLst/>
                    <a:gdLst>
                      <a:gd name="T0" fmla="*/ 2 w 2"/>
                      <a:gd name="T1" fmla="*/ 1 h 2"/>
                      <a:gd name="T2" fmla="*/ 1 w 2"/>
                      <a:gd name="T3" fmla="*/ 0 h 2"/>
                      <a:gd name="T4" fmla="*/ 1 w 2"/>
                      <a:gd name="T5" fmla="*/ 1 h 2"/>
                      <a:gd name="T6" fmla="*/ 0 w 2"/>
                      <a:gd name="T7" fmla="*/ 1 h 2"/>
                      <a:gd name="T8" fmla="*/ 1 w 2"/>
                      <a:gd name="T9" fmla="*/ 2 h 2"/>
                      <a:gd name="T10" fmla="*/ 1 w 2"/>
                      <a:gd name="T11" fmla="*/ 2 h 2"/>
                      <a:gd name="T12" fmla="*/ 2 w 2"/>
                      <a:gd name="T13" fmla="*/ 2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0"/>
                          <a:pt x="2" y="0"/>
                          <a:pt x="1" y="0"/>
                        </a:cubicBezTo>
                        <a:cubicBezTo>
                          <a:pt x="1" y="0"/>
                          <a:pt x="1" y="0"/>
                          <a:pt x="1" y="1"/>
                        </a:cubicBezTo>
                        <a:cubicBezTo>
                          <a:pt x="0" y="1"/>
                          <a:pt x="0" y="1"/>
                          <a:pt x="0" y="1"/>
                        </a:cubicBezTo>
                        <a:cubicBezTo>
                          <a:pt x="0" y="2"/>
                          <a:pt x="0" y="2"/>
                          <a:pt x="1" y="2"/>
                        </a:cubicBezTo>
                        <a:cubicBezTo>
                          <a:pt x="1" y="2"/>
                          <a:pt x="0" y="2"/>
                          <a:pt x="1" y="2"/>
                        </a:cubicBezTo>
                        <a:cubicBezTo>
                          <a:pt x="1" y="2"/>
                          <a:pt x="2" y="2"/>
                          <a:pt x="2" y="2"/>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2" name="Freeform 3698"/>
                  <p:cNvSpPr>
                    <a:spLocks/>
                  </p:cNvSpPr>
                  <p:nvPr/>
                </p:nvSpPr>
                <p:spPr bwMode="auto">
                  <a:xfrm>
                    <a:off x="2932113" y="420052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3" name="Freeform 3699"/>
                  <p:cNvSpPr>
                    <a:spLocks/>
                  </p:cNvSpPr>
                  <p:nvPr/>
                </p:nvSpPr>
                <p:spPr bwMode="auto">
                  <a:xfrm>
                    <a:off x="2941638" y="4191000"/>
                    <a:ext cx="1588"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4" name="Freeform 3702"/>
                  <p:cNvSpPr>
                    <a:spLocks/>
                  </p:cNvSpPr>
                  <p:nvPr/>
                </p:nvSpPr>
                <p:spPr bwMode="auto">
                  <a:xfrm>
                    <a:off x="2932113" y="4205288"/>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5" name="Freeform 3703"/>
                  <p:cNvSpPr>
                    <a:spLocks/>
                  </p:cNvSpPr>
                  <p:nvPr/>
                </p:nvSpPr>
                <p:spPr bwMode="auto">
                  <a:xfrm>
                    <a:off x="2927351" y="4208463"/>
                    <a:ext cx="4763" cy="9525"/>
                  </a:xfrm>
                  <a:custGeom>
                    <a:avLst/>
                    <a:gdLst>
                      <a:gd name="T0" fmla="*/ 1 w 2"/>
                      <a:gd name="T1" fmla="*/ 0 h 3"/>
                      <a:gd name="T2" fmla="*/ 0 w 2"/>
                      <a:gd name="T3" fmla="*/ 1 h 3"/>
                      <a:gd name="T4" fmla="*/ 0 w 2"/>
                      <a:gd name="T5" fmla="*/ 2 h 3"/>
                      <a:gd name="T6" fmla="*/ 1 w 2"/>
                      <a:gd name="T7" fmla="*/ 2 h 3"/>
                      <a:gd name="T8" fmla="*/ 2 w 2"/>
                      <a:gd name="T9" fmla="*/ 1 h 3"/>
                      <a:gd name="T10" fmla="*/ 1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cubicBezTo>
                          <a:pt x="1" y="1"/>
                          <a:pt x="0" y="1"/>
                          <a:pt x="0" y="1"/>
                        </a:cubicBezTo>
                        <a:cubicBezTo>
                          <a:pt x="0" y="2"/>
                          <a:pt x="0" y="2"/>
                          <a:pt x="0" y="2"/>
                        </a:cubicBezTo>
                        <a:cubicBezTo>
                          <a:pt x="0" y="3"/>
                          <a:pt x="1" y="2"/>
                          <a:pt x="1" y="2"/>
                        </a:cubicBezTo>
                        <a:cubicBezTo>
                          <a:pt x="2" y="2"/>
                          <a:pt x="2" y="2"/>
                          <a:pt x="2" y="1"/>
                        </a:cubicBezTo>
                        <a:cubicBezTo>
                          <a:pt x="2" y="0"/>
                          <a:pt x="2"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6" name="Freeform 3704"/>
                  <p:cNvSpPr>
                    <a:spLocks/>
                  </p:cNvSpPr>
                  <p:nvPr/>
                </p:nvSpPr>
                <p:spPr bwMode="auto">
                  <a:xfrm>
                    <a:off x="2943226" y="4165600"/>
                    <a:ext cx="6350" cy="11113"/>
                  </a:xfrm>
                  <a:custGeom>
                    <a:avLst/>
                    <a:gdLst>
                      <a:gd name="T0" fmla="*/ 1 w 2"/>
                      <a:gd name="T1" fmla="*/ 0 h 4"/>
                      <a:gd name="T2" fmla="*/ 1 w 2"/>
                      <a:gd name="T3" fmla="*/ 0 h 4"/>
                      <a:gd name="T4" fmla="*/ 0 w 2"/>
                      <a:gd name="T5" fmla="*/ 3 h 4"/>
                      <a:gd name="T6" fmla="*/ 1 w 2"/>
                      <a:gd name="T7" fmla="*/ 4 h 4"/>
                      <a:gd name="T8" fmla="*/ 2 w 2"/>
                      <a:gd name="T9" fmla="*/ 2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0"/>
                          <a:pt x="1" y="0"/>
                          <a:pt x="1" y="0"/>
                        </a:cubicBezTo>
                        <a:cubicBezTo>
                          <a:pt x="0" y="1"/>
                          <a:pt x="0" y="2"/>
                          <a:pt x="0" y="3"/>
                        </a:cubicBezTo>
                        <a:cubicBezTo>
                          <a:pt x="0" y="3"/>
                          <a:pt x="1" y="4"/>
                          <a:pt x="1" y="4"/>
                        </a:cubicBezTo>
                        <a:cubicBezTo>
                          <a:pt x="1" y="3"/>
                          <a:pt x="2" y="3"/>
                          <a:pt x="2" y="2"/>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7" name="Freeform 3705"/>
                  <p:cNvSpPr>
                    <a:spLocks/>
                  </p:cNvSpPr>
                  <p:nvPr/>
                </p:nvSpPr>
                <p:spPr bwMode="auto">
                  <a:xfrm>
                    <a:off x="2974976" y="4183063"/>
                    <a:ext cx="6350" cy="7938"/>
                  </a:xfrm>
                  <a:custGeom>
                    <a:avLst/>
                    <a:gdLst>
                      <a:gd name="T0" fmla="*/ 1 w 2"/>
                      <a:gd name="T1" fmla="*/ 3 h 3"/>
                      <a:gd name="T2" fmla="*/ 2 w 2"/>
                      <a:gd name="T3" fmla="*/ 3 h 3"/>
                      <a:gd name="T4" fmla="*/ 2 w 2"/>
                      <a:gd name="T5" fmla="*/ 2 h 3"/>
                      <a:gd name="T6" fmla="*/ 2 w 2"/>
                      <a:gd name="T7" fmla="*/ 1 h 3"/>
                      <a:gd name="T8" fmla="*/ 1 w 2"/>
                      <a:gd name="T9" fmla="*/ 1 h 3"/>
                      <a:gd name="T10" fmla="*/ 0 w 2"/>
                      <a:gd name="T11" fmla="*/ 1 h 3"/>
                      <a:gd name="T12" fmla="*/ 0 w 2"/>
                      <a:gd name="T13" fmla="*/ 1 h 3"/>
                      <a:gd name="T14" fmla="*/ 0 w 2"/>
                      <a:gd name="T15" fmla="*/ 2 h 3"/>
                      <a:gd name="T16" fmla="*/ 1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3"/>
                        </a:moveTo>
                        <a:cubicBezTo>
                          <a:pt x="2" y="3"/>
                          <a:pt x="2" y="3"/>
                          <a:pt x="2" y="3"/>
                        </a:cubicBezTo>
                        <a:cubicBezTo>
                          <a:pt x="2" y="2"/>
                          <a:pt x="2" y="2"/>
                          <a:pt x="2" y="2"/>
                        </a:cubicBezTo>
                        <a:cubicBezTo>
                          <a:pt x="2" y="2"/>
                          <a:pt x="2" y="2"/>
                          <a:pt x="2" y="1"/>
                        </a:cubicBezTo>
                        <a:cubicBezTo>
                          <a:pt x="1" y="1"/>
                          <a:pt x="1" y="1"/>
                          <a:pt x="1" y="1"/>
                        </a:cubicBezTo>
                        <a:cubicBezTo>
                          <a:pt x="1" y="0"/>
                          <a:pt x="0" y="1"/>
                          <a:pt x="0" y="1"/>
                        </a:cubicBezTo>
                        <a:cubicBezTo>
                          <a:pt x="0" y="1"/>
                          <a:pt x="0" y="1"/>
                          <a:pt x="0" y="1"/>
                        </a:cubicBezTo>
                        <a:cubicBezTo>
                          <a:pt x="0" y="2"/>
                          <a:pt x="0" y="2"/>
                          <a:pt x="0" y="2"/>
                        </a:cubicBezTo>
                        <a:cubicBezTo>
                          <a:pt x="0"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8" name="Freeform 3711"/>
                  <p:cNvSpPr>
                    <a:spLocks/>
                  </p:cNvSpPr>
                  <p:nvPr/>
                </p:nvSpPr>
                <p:spPr bwMode="auto">
                  <a:xfrm>
                    <a:off x="2949576" y="4229100"/>
                    <a:ext cx="6350" cy="4763"/>
                  </a:xfrm>
                  <a:custGeom>
                    <a:avLst/>
                    <a:gdLst>
                      <a:gd name="T0" fmla="*/ 0 w 2"/>
                      <a:gd name="T1" fmla="*/ 2 h 2"/>
                      <a:gd name="T2" fmla="*/ 1 w 2"/>
                      <a:gd name="T3" fmla="*/ 2 h 2"/>
                      <a:gd name="T4" fmla="*/ 1 w 2"/>
                      <a:gd name="T5" fmla="*/ 2 h 2"/>
                      <a:gd name="T6" fmla="*/ 2 w 2"/>
                      <a:gd name="T7" fmla="*/ 1 h 2"/>
                      <a:gd name="T8" fmla="*/ 2 w 2"/>
                      <a:gd name="T9" fmla="*/ 1 h 2"/>
                      <a:gd name="T10" fmla="*/ 2 w 2"/>
                      <a:gd name="T11" fmla="*/ 0 h 2"/>
                      <a:gd name="T12" fmla="*/ 2 w 2"/>
                      <a:gd name="T13" fmla="*/ 1 h 2"/>
                      <a:gd name="T14" fmla="*/ 1 w 2"/>
                      <a:gd name="T15" fmla="*/ 1 h 2"/>
                      <a:gd name="T16" fmla="*/ 0 w 2"/>
                      <a:gd name="T17" fmla="*/ 2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cubicBezTo>
                          <a:pt x="0" y="2"/>
                          <a:pt x="0" y="2"/>
                          <a:pt x="1" y="2"/>
                        </a:cubicBezTo>
                        <a:cubicBezTo>
                          <a:pt x="1" y="2"/>
                          <a:pt x="1" y="2"/>
                          <a:pt x="1" y="2"/>
                        </a:cubicBezTo>
                        <a:cubicBezTo>
                          <a:pt x="2" y="2"/>
                          <a:pt x="2" y="1"/>
                          <a:pt x="2" y="1"/>
                        </a:cubicBezTo>
                        <a:cubicBezTo>
                          <a:pt x="2" y="1"/>
                          <a:pt x="2" y="1"/>
                          <a:pt x="2" y="1"/>
                        </a:cubicBezTo>
                        <a:cubicBezTo>
                          <a:pt x="2" y="0"/>
                          <a:pt x="2" y="0"/>
                          <a:pt x="2" y="0"/>
                        </a:cubicBezTo>
                        <a:cubicBezTo>
                          <a:pt x="2" y="0"/>
                          <a:pt x="2" y="1"/>
                          <a:pt x="2" y="1"/>
                        </a:cubicBezTo>
                        <a:cubicBezTo>
                          <a:pt x="2" y="1"/>
                          <a:pt x="1" y="0"/>
                          <a:pt x="1" y="1"/>
                        </a:cubicBezTo>
                        <a:cubicBezTo>
                          <a:pt x="0" y="1"/>
                          <a:pt x="0" y="1"/>
                          <a:pt x="0" y="2"/>
                        </a:cubicBezTo>
                        <a:cubicBezTo>
                          <a:pt x="0"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69" name="Freeform 3712"/>
                  <p:cNvSpPr>
                    <a:spLocks/>
                  </p:cNvSpPr>
                  <p:nvPr/>
                </p:nvSpPr>
                <p:spPr bwMode="auto">
                  <a:xfrm>
                    <a:off x="2921001" y="4240213"/>
                    <a:ext cx="28575" cy="20638"/>
                  </a:xfrm>
                  <a:custGeom>
                    <a:avLst/>
                    <a:gdLst>
                      <a:gd name="T0" fmla="*/ 9 w 10"/>
                      <a:gd name="T1" fmla="*/ 1 h 7"/>
                      <a:gd name="T2" fmla="*/ 9 w 10"/>
                      <a:gd name="T3" fmla="*/ 1 h 7"/>
                      <a:gd name="T4" fmla="*/ 9 w 10"/>
                      <a:gd name="T5" fmla="*/ 1 h 7"/>
                      <a:gd name="T6" fmla="*/ 8 w 10"/>
                      <a:gd name="T7" fmla="*/ 0 h 7"/>
                      <a:gd name="T8" fmla="*/ 8 w 10"/>
                      <a:gd name="T9" fmla="*/ 0 h 7"/>
                      <a:gd name="T10" fmla="*/ 7 w 10"/>
                      <a:gd name="T11" fmla="*/ 1 h 7"/>
                      <a:gd name="T12" fmla="*/ 7 w 10"/>
                      <a:gd name="T13" fmla="*/ 1 h 7"/>
                      <a:gd name="T14" fmla="*/ 6 w 10"/>
                      <a:gd name="T15" fmla="*/ 1 h 7"/>
                      <a:gd name="T16" fmla="*/ 5 w 10"/>
                      <a:gd name="T17" fmla="*/ 1 h 7"/>
                      <a:gd name="T18" fmla="*/ 4 w 10"/>
                      <a:gd name="T19" fmla="*/ 1 h 7"/>
                      <a:gd name="T20" fmla="*/ 3 w 10"/>
                      <a:gd name="T21" fmla="*/ 2 h 7"/>
                      <a:gd name="T22" fmla="*/ 3 w 10"/>
                      <a:gd name="T23" fmla="*/ 2 h 7"/>
                      <a:gd name="T24" fmla="*/ 4 w 10"/>
                      <a:gd name="T25" fmla="*/ 2 h 7"/>
                      <a:gd name="T26" fmla="*/ 4 w 10"/>
                      <a:gd name="T27" fmla="*/ 3 h 7"/>
                      <a:gd name="T28" fmla="*/ 4 w 10"/>
                      <a:gd name="T29" fmla="*/ 3 h 7"/>
                      <a:gd name="T30" fmla="*/ 4 w 10"/>
                      <a:gd name="T31" fmla="*/ 4 h 7"/>
                      <a:gd name="T32" fmla="*/ 5 w 10"/>
                      <a:gd name="T33" fmla="*/ 5 h 7"/>
                      <a:gd name="T34" fmla="*/ 4 w 10"/>
                      <a:gd name="T35" fmla="*/ 5 h 7"/>
                      <a:gd name="T36" fmla="*/ 3 w 10"/>
                      <a:gd name="T37" fmla="*/ 5 h 7"/>
                      <a:gd name="T38" fmla="*/ 2 w 10"/>
                      <a:gd name="T39" fmla="*/ 6 h 7"/>
                      <a:gd name="T40" fmla="*/ 1 w 10"/>
                      <a:gd name="T41" fmla="*/ 6 h 7"/>
                      <a:gd name="T42" fmla="*/ 1 w 10"/>
                      <a:gd name="T43" fmla="*/ 6 h 7"/>
                      <a:gd name="T44" fmla="*/ 1 w 10"/>
                      <a:gd name="T45" fmla="*/ 7 h 7"/>
                      <a:gd name="T46" fmla="*/ 2 w 10"/>
                      <a:gd name="T47" fmla="*/ 7 h 7"/>
                      <a:gd name="T48" fmla="*/ 3 w 10"/>
                      <a:gd name="T49" fmla="*/ 7 h 7"/>
                      <a:gd name="T50" fmla="*/ 4 w 10"/>
                      <a:gd name="T51" fmla="*/ 7 h 7"/>
                      <a:gd name="T52" fmla="*/ 6 w 10"/>
                      <a:gd name="T53" fmla="*/ 7 h 7"/>
                      <a:gd name="T54" fmla="*/ 7 w 10"/>
                      <a:gd name="T55" fmla="*/ 7 h 7"/>
                      <a:gd name="T56" fmla="*/ 8 w 10"/>
                      <a:gd name="T57" fmla="*/ 6 h 7"/>
                      <a:gd name="T58" fmla="*/ 9 w 10"/>
                      <a:gd name="T59" fmla="*/ 6 h 7"/>
                      <a:gd name="T60" fmla="*/ 9 w 10"/>
                      <a:gd name="T61" fmla="*/ 5 h 7"/>
                      <a:gd name="T62" fmla="*/ 9 w 10"/>
                      <a:gd name="T63" fmla="*/ 5 h 7"/>
                      <a:gd name="T64" fmla="*/ 9 w 10"/>
                      <a:gd name="T65" fmla="*/ 5 h 7"/>
                      <a:gd name="T66" fmla="*/ 8 w 10"/>
                      <a:gd name="T67" fmla="*/ 4 h 7"/>
                      <a:gd name="T68" fmla="*/ 8 w 10"/>
                      <a:gd name="T69" fmla="*/ 3 h 7"/>
                      <a:gd name="T70" fmla="*/ 9 w 10"/>
                      <a:gd name="T71" fmla="*/ 3 h 7"/>
                      <a:gd name="T72" fmla="*/ 8 w 10"/>
                      <a:gd name="T73" fmla="*/ 2 h 7"/>
                      <a:gd name="T74" fmla="*/ 8 w 10"/>
                      <a:gd name="T75" fmla="*/ 2 h 7"/>
                      <a:gd name="T76" fmla="*/ 8 w 10"/>
                      <a:gd name="T77" fmla="*/ 2 h 7"/>
                      <a:gd name="T78" fmla="*/ 9 w 10"/>
                      <a:gd name="T7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7">
                        <a:moveTo>
                          <a:pt x="9" y="1"/>
                        </a:moveTo>
                        <a:cubicBezTo>
                          <a:pt x="9" y="1"/>
                          <a:pt x="9" y="1"/>
                          <a:pt x="9" y="1"/>
                        </a:cubicBezTo>
                        <a:cubicBezTo>
                          <a:pt x="9" y="1"/>
                          <a:pt x="10" y="1"/>
                          <a:pt x="9" y="1"/>
                        </a:cubicBezTo>
                        <a:cubicBezTo>
                          <a:pt x="9" y="0"/>
                          <a:pt x="9" y="0"/>
                          <a:pt x="8" y="0"/>
                        </a:cubicBezTo>
                        <a:cubicBezTo>
                          <a:pt x="8" y="0"/>
                          <a:pt x="8" y="0"/>
                          <a:pt x="8" y="0"/>
                        </a:cubicBezTo>
                        <a:cubicBezTo>
                          <a:pt x="8" y="0"/>
                          <a:pt x="8" y="1"/>
                          <a:pt x="7" y="1"/>
                        </a:cubicBezTo>
                        <a:cubicBezTo>
                          <a:pt x="7" y="1"/>
                          <a:pt x="7" y="1"/>
                          <a:pt x="7" y="1"/>
                        </a:cubicBezTo>
                        <a:cubicBezTo>
                          <a:pt x="7" y="1"/>
                          <a:pt x="7" y="1"/>
                          <a:pt x="6" y="1"/>
                        </a:cubicBezTo>
                        <a:cubicBezTo>
                          <a:pt x="6" y="1"/>
                          <a:pt x="6" y="1"/>
                          <a:pt x="5" y="1"/>
                        </a:cubicBezTo>
                        <a:cubicBezTo>
                          <a:pt x="5" y="1"/>
                          <a:pt x="4" y="1"/>
                          <a:pt x="4" y="1"/>
                        </a:cubicBezTo>
                        <a:cubicBezTo>
                          <a:pt x="3" y="1"/>
                          <a:pt x="3" y="1"/>
                          <a:pt x="3" y="2"/>
                        </a:cubicBezTo>
                        <a:cubicBezTo>
                          <a:pt x="3" y="2"/>
                          <a:pt x="3" y="2"/>
                          <a:pt x="3" y="2"/>
                        </a:cubicBezTo>
                        <a:cubicBezTo>
                          <a:pt x="4" y="2"/>
                          <a:pt x="4" y="2"/>
                          <a:pt x="4" y="2"/>
                        </a:cubicBezTo>
                        <a:cubicBezTo>
                          <a:pt x="4" y="2"/>
                          <a:pt x="4" y="3"/>
                          <a:pt x="4" y="3"/>
                        </a:cubicBezTo>
                        <a:cubicBezTo>
                          <a:pt x="4" y="3"/>
                          <a:pt x="5" y="3"/>
                          <a:pt x="4" y="3"/>
                        </a:cubicBezTo>
                        <a:cubicBezTo>
                          <a:pt x="4" y="3"/>
                          <a:pt x="4" y="4"/>
                          <a:pt x="4" y="4"/>
                        </a:cubicBezTo>
                        <a:cubicBezTo>
                          <a:pt x="4" y="4"/>
                          <a:pt x="5" y="4"/>
                          <a:pt x="5" y="5"/>
                        </a:cubicBezTo>
                        <a:cubicBezTo>
                          <a:pt x="4" y="5"/>
                          <a:pt x="4" y="5"/>
                          <a:pt x="4" y="5"/>
                        </a:cubicBezTo>
                        <a:cubicBezTo>
                          <a:pt x="3" y="5"/>
                          <a:pt x="3" y="5"/>
                          <a:pt x="3" y="5"/>
                        </a:cubicBezTo>
                        <a:cubicBezTo>
                          <a:pt x="3" y="6"/>
                          <a:pt x="3" y="6"/>
                          <a:pt x="2" y="6"/>
                        </a:cubicBezTo>
                        <a:cubicBezTo>
                          <a:pt x="2" y="6"/>
                          <a:pt x="2" y="6"/>
                          <a:pt x="1" y="6"/>
                        </a:cubicBezTo>
                        <a:cubicBezTo>
                          <a:pt x="1" y="6"/>
                          <a:pt x="1" y="6"/>
                          <a:pt x="1" y="6"/>
                        </a:cubicBezTo>
                        <a:cubicBezTo>
                          <a:pt x="0" y="6"/>
                          <a:pt x="1" y="7"/>
                          <a:pt x="1" y="7"/>
                        </a:cubicBezTo>
                        <a:cubicBezTo>
                          <a:pt x="2" y="7"/>
                          <a:pt x="2" y="7"/>
                          <a:pt x="2" y="7"/>
                        </a:cubicBezTo>
                        <a:cubicBezTo>
                          <a:pt x="2" y="7"/>
                          <a:pt x="3" y="7"/>
                          <a:pt x="3" y="7"/>
                        </a:cubicBezTo>
                        <a:cubicBezTo>
                          <a:pt x="4" y="7"/>
                          <a:pt x="4" y="7"/>
                          <a:pt x="4" y="7"/>
                        </a:cubicBezTo>
                        <a:cubicBezTo>
                          <a:pt x="4" y="7"/>
                          <a:pt x="5" y="7"/>
                          <a:pt x="6" y="7"/>
                        </a:cubicBezTo>
                        <a:cubicBezTo>
                          <a:pt x="6" y="7"/>
                          <a:pt x="7" y="7"/>
                          <a:pt x="7" y="7"/>
                        </a:cubicBezTo>
                        <a:cubicBezTo>
                          <a:pt x="7" y="6"/>
                          <a:pt x="8" y="6"/>
                          <a:pt x="8" y="6"/>
                        </a:cubicBezTo>
                        <a:cubicBezTo>
                          <a:pt x="8" y="6"/>
                          <a:pt x="9" y="6"/>
                          <a:pt x="9" y="6"/>
                        </a:cubicBezTo>
                        <a:cubicBezTo>
                          <a:pt x="9" y="6"/>
                          <a:pt x="8" y="6"/>
                          <a:pt x="9" y="5"/>
                        </a:cubicBezTo>
                        <a:cubicBezTo>
                          <a:pt x="9" y="5"/>
                          <a:pt x="9" y="5"/>
                          <a:pt x="9" y="5"/>
                        </a:cubicBezTo>
                        <a:cubicBezTo>
                          <a:pt x="9" y="5"/>
                          <a:pt x="9" y="5"/>
                          <a:pt x="9" y="5"/>
                        </a:cubicBezTo>
                        <a:cubicBezTo>
                          <a:pt x="9" y="4"/>
                          <a:pt x="8" y="4"/>
                          <a:pt x="8" y="4"/>
                        </a:cubicBezTo>
                        <a:cubicBezTo>
                          <a:pt x="8" y="4"/>
                          <a:pt x="8" y="3"/>
                          <a:pt x="8" y="3"/>
                        </a:cubicBezTo>
                        <a:cubicBezTo>
                          <a:pt x="8" y="3"/>
                          <a:pt x="9" y="3"/>
                          <a:pt x="9" y="3"/>
                        </a:cubicBezTo>
                        <a:cubicBezTo>
                          <a:pt x="9" y="3"/>
                          <a:pt x="9" y="3"/>
                          <a:pt x="8" y="2"/>
                        </a:cubicBezTo>
                        <a:cubicBezTo>
                          <a:pt x="8" y="2"/>
                          <a:pt x="8" y="2"/>
                          <a:pt x="8" y="2"/>
                        </a:cubicBezTo>
                        <a:cubicBezTo>
                          <a:pt x="8" y="2"/>
                          <a:pt x="8" y="2"/>
                          <a:pt x="8" y="2"/>
                        </a:cubicBezTo>
                        <a:cubicBezTo>
                          <a:pt x="8" y="2"/>
                          <a:pt x="9" y="2"/>
                          <a:pt x="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0" name="Freeform 4241"/>
                  <p:cNvSpPr>
                    <a:spLocks/>
                  </p:cNvSpPr>
                  <p:nvPr/>
                </p:nvSpPr>
                <p:spPr bwMode="auto">
                  <a:xfrm>
                    <a:off x="2774950" y="4205288"/>
                    <a:ext cx="4763" cy="9525"/>
                  </a:xfrm>
                  <a:custGeom>
                    <a:avLst/>
                    <a:gdLst>
                      <a:gd name="T0" fmla="*/ 0 w 2"/>
                      <a:gd name="T1" fmla="*/ 1 h 3"/>
                      <a:gd name="T2" fmla="*/ 0 w 2"/>
                      <a:gd name="T3" fmla="*/ 1 h 3"/>
                      <a:gd name="T4" fmla="*/ 1 w 2"/>
                      <a:gd name="T5" fmla="*/ 2 h 3"/>
                      <a:gd name="T6" fmla="*/ 1 w 2"/>
                      <a:gd name="T7" fmla="*/ 3 h 3"/>
                      <a:gd name="T8" fmla="*/ 2 w 2"/>
                      <a:gd name="T9" fmla="*/ 3 h 3"/>
                      <a:gd name="T10" fmla="*/ 2 w 2"/>
                      <a:gd name="T11" fmla="*/ 2 h 3"/>
                      <a:gd name="T12" fmla="*/ 2 w 2"/>
                      <a:gd name="T13" fmla="*/ 1 h 3"/>
                      <a:gd name="T14" fmla="*/ 1 w 2"/>
                      <a:gd name="T15" fmla="*/ 1 h 3"/>
                      <a:gd name="T16" fmla="*/ 0 w 2"/>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0" y="1"/>
                        </a:moveTo>
                        <a:cubicBezTo>
                          <a:pt x="0" y="1"/>
                          <a:pt x="0" y="1"/>
                          <a:pt x="0" y="1"/>
                        </a:cubicBezTo>
                        <a:cubicBezTo>
                          <a:pt x="0" y="2"/>
                          <a:pt x="1" y="2"/>
                          <a:pt x="1" y="2"/>
                        </a:cubicBezTo>
                        <a:cubicBezTo>
                          <a:pt x="1" y="2"/>
                          <a:pt x="1" y="2"/>
                          <a:pt x="1" y="3"/>
                        </a:cubicBezTo>
                        <a:cubicBezTo>
                          <a:pt x="1" y="3"/>
                          <a:pt x="2" y="3"/>
                          <a:pt x="2" y="3"/>
                        </a:cubicBezTo>
                        <a:cubicBezTo>
                          <a:pt x="2" y="3"/>
                          <a:pt x="2" y="2"/>
                          <a:pt x="2" y="2"/>
                        </a:cubicBezTo>
                        <a:cubicBezTo>
                          <a:pt x="2" y="2"/>
                          <a:pt x="2" y="2"/>
                          <a:pt x="2" y="1"/>
                        </a:cubicBezTo>
                        <a:cubicBezTo>
                          <a:pt x="2" y="1"/>
                          <a:pt x="1" y="1"/>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1" name="Freeform 4242"/>
                  <p:cNvSpPr>
                    <a:spLocks/>
                  </p:cNvSpPr>
                  <p:nvPr/>
                </p:nvSpPr>
                <p:spPr bwMode="auto">
                  <a:xfrm>
                    <a:off x="2757488" y="4205288"/>
                    <a:ext cx="11113" cy="9525"/>
                  </a:xfrm>
                  <a:custGeom>
                    <a:avLst/>
                    <a:gdLst>
                      <a:gd name="T0" fmla="*/ 1 w 4"/>
                      <a:gd name="T1" fmla="*/ 0 h 3"/>
                      <a:gd name="T2" fmla="*/ 1 w 4"/>
                      <a:gd name="T3" fmla="*/ 0 h 3"/>
                      <a:gd name="T4" fmla="*/ 0 w 4"/>
                      <a:gd name="T5" fmla="*/ 0 h 3"/>
                      <a:gd name="T6" fmla="*/ 0 w 4"/>
                      <a:gd name="T7" fmla="*/ 1 h 3"/>
                      <a:gd name="T8" fmla="*/ 1 w 4"/>
                      <a:gd name="T9" fmla="*/ 2 h 3"/>
                      <a:gd name="T10" fmla="*/ 1 w 4"/>
                      <a:gd name="T11" fmla="*/ 2 h 3"/>
                      <a:gd name="T12" fmla="*/ 2 w 4"/>
                      <a:gd name="T13" fmla="*/ 2 h 3"/>
                      <a:gd name="T14" fmla="*/ 3 w 4"/>
                      <a:gd name="T15" fmla="*/ 3 h 3"/>
                      <a:gd name="T16" fmla="*/ 4 w 4"/>
                      <a:gd name="T17" fmla="*/ 3 h 3"/>
                      <a:gd name="T18" fmla="*/ 3 w 4"/>
                      <a:gd name="T19" fmla="*/ 2 h 3"/>
                      <a:gd name="T20" fmla="*/ 2 w 4"/>
                      <a:gd name="T21" fmla="*/ 2 h 3"/>
                      <a:gd name="T22" fmla="*/ 1 w 4"/>
                      <a:gd name="T23" fmla="*/ 1 h 3"/>
                      <a:gd name="T24" fmla="*/ 1 w 4"/>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0"/>
                        </a:moveTo>
                        <a:cubicBezTo>
                          <a:pt x="1" y="0"/>
                          <a:pt x="1" y="0"/>
                          <a:pt x="1" y="0"/>
                        </a:cubicBezTo>
                        <a:cubicBezTo>
                          <a:pt x="1" y="0"/>
                          <a:pt x="0" y="0"/>
                          <a:pt x="0" y="0"/>
                        </a:cubicBezTo>
                        <a:cubicBezTo>
                          <a:pt x="0" y="0"/>
                          <a:pt x="0" y="0"/>
                          <a:pt x="0" y="1"/>
                        </a:cubicBezTo>
                        <a:cubicBezTo>
                          <a:pt x="0" y="1"/>
                          <a:pt x="0" y="1"/>
                          <a:pt x="1" y="2"/>
                        </a:cubicBezTo>
                        <a:cubicBezTo>
                          <a:pt x="1" y="2"/>
                          <a:pt x="1" y="2"/>
                          <a:pt x="1" y="2"/>
                        </a:cubicBezTo>
                        <a:cubicBezTo>
                          <a:pt x="1" y="2"/>
                          <a:pt x="1" y="2"/>
                          <a:pt x="2" y="2"/>
                        </a:cubicBezTo>
                        <a:cubicBezTo>
                          <a:pt x="3" y="3"/>
                          <a:pt x="3" y="3"/>
                          <a:pt x="3" y="3"/>
                        </a:cubicBezTo>
                        <a:cubicBezTo>
                          <a:pt x="3" y="3"/>
                          <a:pt x="4" y="3"/>
                          <a:pt x="4" y="3"/>
                        </a:cubicBezTo>
                        <a:cubicBezTo>
                          <a:pt x="4" y="3"/>
                          <a:pt x="3" y="2"/>
                          <a:pt x="3" y="2"/>
                        </a:cubicBezTo>
                        <a:cubicBezTo>
                          <a:pt x="3" y="1"/>
                          <a:pt x="3" y="2"/>
                          <a:pt x="2" y="2"/>
                        </a:cubicBezTo>
                        <a:cubicBezTo>
                          <a:pt x="2" y="2"/>
                          <a:pt x="2" y="1"/>
                          <a:pt x="1" y="1"/>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2" name="Freeform 4243"/>
                  <p:cNvSpPr>
                    <a:spLocks/>
                  </p:cNvSpPr>
                  <p:nvPr/>
                </p:nvSpPr>
                <p:spPr bwMode="auto">
                  <a:xfrm>
                    <a:off x="2792413" y="4214813"/>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3" name="Freeform 4244"/>
                  <p:cNvSpPr>
                    <a:spLocks/>
                  </p:cNvSpPr>
                  <p:nvPr/>
                </p:nvSpPr>
                <p:spPr bwMode="auto">
                  <a:xfrm>
                    <a:off x="2808288" y="4214813"/>
                    <a:ext cx="9525" cy="4763"/>
                  </a:xfrm>
                  <a:custGeom>
                    <a:avLst/>
                    <a:gdLst>
                      <a:gd name="T0" fmla="*/ 1 w 3"/>
                      <a:gd name="T1" fmla="*/ 1 h 2"/>
                      <a:gd name="T2" fmla="*/ 1 w 3"/>
                      <a:gd name="T3" fmla="*/ 2 h 2"/>
                      <a:gd name="T4" fmla="*/ 1 w 3"/>
                      <a:gd name="T5" fmla="*/ 2 h 2"/>
                      <a:gd name="T6" fmla="*/ 2 w 3"/>
                      <a:gd name="T7" fmla="*/ 2 h 2"/>
                      <a:gd name="T8" fmla="*/ 3 w 3"/>
                      <a:gd name="T9" fmla="*/ 2 h 2"/>
                      <a:gd name="T10" fmla="*/ 3 w 3"/>
                      <a:gd name="T11" fmla="*/ 1 h 2"/>
                      <a:gd name="T12" fmla="*/ 2 w 3"/>
                      <a:gd name="T13" fmla="*/ 0 h 2"/>
                      <a:gd name="T14" fmla="*/ 2 w 3"/>
                      <a:gd name="T15" fmla="*/ 1 h 2"/>
                      <a:gd name="T16" fmla="*/ 1 w 3"/>
                      <a:gd name="T17" fmla="*/ 1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0" y="2"/>
                          <a:pt x="1" y="2"/>
                        </a:cubicBezTo>
                        <a:cubicBezTo>
                          <a:pt x="1" y="2"/>
                          <a:pt x="1" y="2"/>
                          <a:pt x="1" y="2"/>
                        </a:cubicBezTo>
                        <a:cubicBezTo>
                          <a:pt x="2" y="2"/>
                          <a:pt x="2" y="2"/>
                          <a:pt x="2" y="2"/>
                        </a:cubicBezTo>
                        <a:cubicBezTo>
                          <a:pt x="2" y="2"/>
                          <a:pt x="3" y="2"/>
                          <a:pt x="3" y="2"/>
                        </a:cubicBezTo>
                        <a:cubicBezTo>
                          <a:pt x="3" y="2"/>
                          <a:pt x="3" y="1"/>
                          <a:pt x="3" y="1"/>
                        </a:cubicBezTo>
                        <a:cubicBezTo>
                          <a:pt x="3" y="1"/>
                          <a:pt x="2" y="0"/>
                          <a:pt x="2" y="0"/>
                        </a:cubicBezTo>
                        <a:cubicBezTo>
                          <a:pt x="2" y="1"/>
                          <a:pt x="2" y="1"/>
                          <a:pt x="2" y="1"/>
                        </a:cubicBezTo>
                        <a:cubicBezTo>
                          <a:pt x="2" y="1"/>
                          <a:pt x="2"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874" name="Freeform 4245"/>
                  <p:cNvSpPr>
                    <a:spLocks/>
                  </p:cNvSpPr>
                  <p:nvPr/>
                </p:nvSpPr>
                <p:spPr bwMode="auto">
                  <a:xfrm>
                    <a:off x="2825750" y="4217988"/>
                    <a:ext cx="3175" cy="1588"/>
                  </a:xfrm>
                  <a:custGeom>
                    <a:avLst/>
                    <a:gdLst>
                      <a:gd name="T0" fmla="*/ 0 w 1"/>
                      <a:gd name="T1" fmla="*/ 0 h 1"/>
                      <a:gd name="T2" fmla="*/ 0 w 1"/>
                      <a:gd name="T3" fmla="*/ 1 h 1"/>
                      <a:gd name="T4" fmla="*/ 0 w 1"/>
                      <a:gd name="T5" fmla="*/ 1 h 1"/>
                      <a:gd name="T6" fmla="*/ 1 w 1"/>
                      <a:gd name="T7" fmla="*/ 1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0" y="1"/>
                        </a:cubicBezTo>
                        <a:cubicBezTo>
                          <a:pt x="0" y="1"/>
                          <a:pt x="0" y="1"/>
                          <a:pt x="0" y="1"/>
                        </a:cubicBezTo>
                        <a:cubicBezTo>
                          <a:pt x="0" y="1"/>
                          <a:pt x="0" y="1"/>
                          <a:pt x="1" y="1"/>
                        </a:cubicBez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sp>
              <p:nvSpPr>
                <p:cNvPr id="1636" name="Freeform 3655"/>
                <p:cNvSpPr>
                  <a:spLocks noEditPoints="1"/>
                </p:cNvSpPr>
                <p:nvPr/>
              </p:nvSpPr>
              <p:spPr bwMode="auto">
                <a:xfrm>
                  <a:off x="2441576" y="4268788"/>
                  <a:ext cx="134938" cy="57150"/>
                </a:xfrm>
                <a:custGeom>
                  <a:avLst/>
                  <a:gdLst>
                    <a:gd name="T0" fmla="*/ 42 w 47"/>
                    <a:gd name="T1" fmla="*/ 16 h 20"/>
                    <a:gd name="T2" fmla="*/ 45 w 47"/>
                    <a:gd name="T3" fmla="*/ 16 h 20"/>
                    <a:gd name="T4" fmla="*/ 46 w 47"/>
                    <a:gd name="T5" fmla="*/ 13 h 20"/>
                    <a:gd name="T6" fmla="*/ 44 w 47"/>
                    <a:gd name="T7" fmla="*/ 10 h 20"/>
                    <a:gd name="T8" fmla="*/ 45 w 47"/>
                    <a:gd name="T9" fmla="*/ 8 h 20"/>
                    <a:gd name="T10" fmla="*/ 43 w 47"/>
                    <a:gd name="T11" fmla="*/ 7 h 20"/>
                    <a:gd name="T12" fmla="*/ 41 w 47"/>
                    <a:gd name="T13" fmla="*/ 4 h 20"/>
                    <a:gd name="T14" fmla="*/ 38 w 47"/>
                    <a:gd name="T15" fmla="*/ 3 h 20"/>
                    <a:gd name="T16" fmla="*/ 32 w 47"/>
                    <a:gd name="T17" fmla="*/ 1 h 20"/>
                    <a:gd name="T18" fmla="*/ 27 w 47"/>
                    <a:gd name="T19" fmla="*/ 0 h 20"/>
                    <a:gd name="T20" fmla="*/ 23 w 47"/>
                    <a:gd name="T21" fmla="*/ 3 h 20"/>
                    <a:gd name="T22" fmla="*/ 19 w 47"/>
                    <a:gd name="T23" fmla="*/ 4 h 20"/>
                    <a:gd name="T24" fmla="*/ 16 w 47"/>
                    <a:gd name="T25" fmla="*/ 6 h 20"/>
                    <a:gd name="T26" fmla="*/ 9 w 47"/>
                    <a:gd name="T27" fmla="*/ 4 h 20"/>
                    <a:gd name="T28" fmla="*/ 10 w 47"/>
                    <a:gd name="T29" fmla="*/ 5 h 20"/>
                    <a:gd name="T30" fmla="*/ 8 w 47"/>
                    <a:gd name="T31" fmla="*/ 5 h 20"/>
                    <a:gd name="T32" fmla="*/ 6 w 47"/>
                    <a:gd name="T33" fmla="*/ 5 h 20"/>
                    <a:gd name="T34" fmla="*/ 8 w 47"/>
                    <a:gd name="T35" fmla="*/ 4 h 20"/>
                    <a:gd name="T36" fmla="*/ 6 w 47"/>
                    <a:gd name="T37" fmla="*/ 1 h 20"/>
                    <a:gd name="T38" fmla="*/ 6 w 47"/>
                    <a:gd name="T39" fmla="*/ 3 h 20"/>
                    <a:gd name="T40" fmla="*/ 5 w 47"/>
                    <a:gd name="T41" fmla="*/ 3 h 20"/>
                    <a:gd name="T42" fmla="*/ 3 w 47"/>
                    <a:gd name="T43" fmla="*/ 1 h 20"/>
                    <a:gd name="T44" fmla="*/ 0 w 47"/>
                    <a:gd name="T45" fmla="*/ 2 h 20"/>
                    <a:gd name="T46" fmla="*/ 1 w 47"/>
                    <a:gd name="T47" fmla="*/ 7 h 20"/>
                    <a:gd name="T48" fmla="*/ 0 w 47"/>
                    <a:gd name="T49" fmla="*/ 11 h 20"/>
                    <a:gd name="T50" fmla="*/ 4 w 47"/>
                    <a:gd name="T51" fmla="*/ 11 h 20"/>
                    <a:gd name="T52" fmla="*/ 7 w 47"/>
                    <a:gd name="T53" fmla="*/ 12 h 20"/>
                    <a:gd name="T54" fmla="*/ 12 w 47"/>
                    <a:gd name="T55" fmla="*/ 16 h 20"/>
                    <a:gd name="T56" fmla="*/ 15 w 47"/>
                    <a:gd name="T57" fmla="*/ 16 h 20"/>
                    <a:gd name="T58" fmla="*/ 16 w 47"/>
                    <a:gd name="T59" fmla="*/ 19 h 20"/>
                    <a:gd name="T60" fmla="*/ 21 w 47"/>
                    <a:gd name="T61" fmla="*/ 19 h 20"/>
                    <a:gd name="T62" fmla="*/ 23 w 47"/>
                    <a:gd name="T63" fmla="*/ 16 h 20"/>
                    <a:gd name="T64" fmla="*/ 23 w 47"/>
                    <a:gd name="T65" fmla="*/ 11 h 20"/>
                    <a:gd name="T66" fmla="*/ 26 w 47"/>
                    <a:gd name="T67" fmla="*/ 7 h 20"/>
                    <a:gd name="T68" fmla="*/ 29 w 47"/>
                    <a:gd name="T69" fmla="*/ 5 h 20"/>
                    <a:gd name="T70" fmla="*/ 34 w 47"/>
                    <a:gd name="T71" fmla="*/ 7 h 20"/>
                    <a:gd name="T72" fmla="*/ 37 w 47"/>
                    <a:gd name="T73" fmla="*/ 10 h 20"/>
                    <a:gd name="T74" fmla="*/ 39 w 47"/>
                    <a:gd name="T75" fmla="*/ 10 h 20"/>
                    <a:gd name="T76" fmla="*/ 37 w 47"/>
                    <a:gd name="T77" fmla="*/ 13 h 20"/>
                    <a:gd name="T78" fmla="*/ 38 w 47"/>
                    <a:gd name="T79" fmla="*/ 16 h 20"/>
                    <a:gd name="T80" fmla="*/ 41 w 47"/>
                    <a:gd name="T81" fmla="*/ 19 h 20"/>
                    <a:gd name="T82" fmla="*/ 42 w 47"/>
                    <a:gd name="T83" fmla="*/ 17 h 20"/>
                    <a:gd name="T84" fmla="*/ 36 w 47"/>
                    <a:gd name="T85"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 h="20">
                      <a:moveTo>
                        <a:pt x="42" y="17"/>
                      </a:moveTo>
                      <a:cubicBezTo>
                        <a:pt x="42" y="17"/>
                        <a:pt x="42" y="17"/>
                        <a:pt x="42" y="17"/>
                      </a:cubicBezTo>
                      <a:cubicBezTo>
                        <a:pt x="42" y="16"/>
                        <a:pt x="42" y="16"/>
                        <a:pt x="42" y="16"/>
                      </a:cubicBezTo>
                      <a:cubicBezTo>
                        <a:pt x="42" y="16"/>
                        <a:pt x="43" y="16"/>
                        <a:pt x="43" y="16"/>
                      </a:cubicBezTo>
                      <a:cubicBezTo>
                        <a:pt x="43" y="17"/>
                        <a:pt x="43" y="17"/>
                        <a:pt x="44" y="17"/>
                      </a:cubicBezTo>
                      <a:cubicBezTo>
                        <a:pt x="44" y="16"/>
                        <a:pt x="44" y="16"/>
                        <a:pt x="45" y="16"/>
                      </a:cubicBezTo>
                      <a:cubicBezTo>
                        <a:pt x="46" y="15"/>
                        <a:pt x="45" y="16"/>
                        <a:pt x="45" y="15"/>
                      </a:cubicBezTo>
                      <a:cubicBezTo>
                        <a:pt x="45" y="15"/>
                        <a:pt x="45" y="14"/>
                        <a:pt x="46" y="14"/>
                      </a:cubicBezTo>
                      <a:cubicBezTo>
                        <a:pt x="47" y="14"/>
                        <a:pt x="47" y="14"/>
                        <a:pt x="46" y="13"/>
                      </a:cubicBezTo>
                      <a:cubicBezTo>
                        <a:pt x="46" y="13"/>
                        <a:pt x="46" y="13"/>
                        <a:pt x="46" y="12"/>
                      </a:cubicBezTo>
                      <a:cubicBezTo>
                        <a:pt x="45" y="11"/>
                        <a:pt x="45" y="11"/>
                        <a:pt x="45" y="11"/>
                      </a:cubicBezTo>
                      <a:cubicBezTo>
                        <a:pt x="45" y="10"/>
                        <a:pt x="45" y="9"/>
                        <a:pt x="44" y="10"/>
                      </a:cubicBezTo>
                      <a:cubicBezTo>
                        <a:pt x="44" y="10"/>
                        <a:pt x="44" y="9"/>
                        <a:pt x="44" y="9"/>
                      </a:cubicBezTo>
                      <a:cubicBezTo>
                        <a:pt x="45" y="9"/>
                        <a:pt x="44" y="8"/>
                        <a:pt x="45" y="8"/>
                      </a:cubicBezTo>
                      <a:cubicBezTo>
                        <a:pt x="45" y="8"/>
                        <a:pt x="45" y="8"/>
                        <a:pt x="45" y="8"/>
                      </a:cubicBezTo>
                      <a:cubicBezTo>
                        <a:pt x="45" y="8"/>
                        <a:pt x="45" y="8"/>
                        <a:pt x="45" y="8"/>
                      </a:cubicBezTo>
                      <a:cubicBezTo>
                        <a:pt x="45" y="8"/>
                        <a:pt x="45" y="8"/>
                        <a:pt x="45" y="8"/>
                      </a:cubicBezTo>
                      <a:cubicBezTo>
                        <a:pt x="44" y="8"/>
                        <a:pt x="44" y="8"/>
                        <a:pt x="43" y="7"/>
                      </a:cubicBezTo>
                      <a:cubicBezTo>
                        <a:pt x="43" y="7"/>
                        <a:pt x="43" y="7"/>
                        <a:pt x="43" y="6"/>
                      </a:cubicBezTo>
                      <a:cubicBezTo>
                        <a:pt x="42" y="6"/>
                        <a:pt x="42" y="6"/>
                        <a:pt x="42" y="6"/>
                      </a:cubicBezTo>
                      <a:cubicBezTo>
                        <a:pt x="42" y="5"/>
                        <a:pt x="41" y="4"/>
                        <a:pt x="41" y="4"/>
                      </a:cubicBezTo>
                      <a:cubicBezTo>
                        <a:pt x="40" y="4"/>
                        <a:pt x="40" y="3"/>
                        <a:pt x="39" y="3"/>
                      </a:cubicBezTo>
                      <a:cubicBezTo>
                        <a:pt x="39" y="3"/>
                        <a:pt x="39" y="3"/>
                        <a:pt x="39" y="3"/>
                      </a:cubicBezTo>
                      <a:cubicBezTo>
                        <a:pt x="38" y="3"/>
                        <a:pt x="38" y="3"/>
                        <a:pt x="38" y="3"/>
                      </a:cubicBezTo>
                      <a:cubicBezTo>
                        <a:pt x="37" y="2"/>
                        <a:pt x="36" y="2"/>
                        <a:pt x="35" y="2"/>
                      </a:cubicBezTo>
                      <a:cubicBezTo>
                        <a:pt x="34" y="1"/>
                        <a:pt x="31" y="2"/>
                        <a:pt x="31" y="1"/>
                      </a:cubicBezTo>
                      <a:cubicBezTo>
                        <a:pt x="32" y="0"/>
                        <a:pt x="33" y="1"/>
                        <a:pt x="32" y="1"/>
                      </a:cubicBezTo>
                      <a:cubicBezTo>
                        <a:pt x="32" y="0"/>
                        <a:pt x="31" y="1"/>
                        <a:pt x="31" y="1"/>
                      </a:cubicBezTo>
                      <a:cubicBezTo>
                        <a:pt x="30" y="1"/>
                        <a:pt x="29" y="1"/>
                        <a:pt x="28" y="0"/>
                      </a:cubicBezTo>
                      <a:cubicBezTo>
                        <a:pt x="27" y="0"/>
                        <a:pt x="28" y="0"/>
                        <a:pt x="27" y="0"/>
                      </a:cubicBezTo>
                      <a:cubicBezTo>
                        <a:pt x="27" y="0"/>
                        <a:pt x="27" y="1"/>
                        <a:pt x="26" y="1"/>
                      </a:cubicBezTo>
                      <a:cubicBezTo>
                        <a:pt x="26" y="1"/>
                        <a:pt x="25" y="2"/>
                        <a:pt x="25" y="2"/>
                      </a:cubicBezTo>
                      <a:cubicBezTo>
                        <a:pt x="24" y="2"/>
                        <a:pt x="23" y="3"/>
                        <a:pt x="23" y="3"/>
                      </a:cubicBezTo>
                      <a:cubicBezTo>
                        <a:pt x="22" y="4"/>
                        <a:pt x="22" y="4"/>
                        <a:pt x="21" y="4"/>
                      </a:cubicBezTo>
                      <a:cubicBezTo>
                        <a:pt x="21" y="4"/>
                        <a:pt x="21" y="4"/>
                        <a:pt x="21" y="4"/>
                      </a:cubicBezTo>
                      <a:cubicBezTo>
                        <a:pt x="20" y="4"/>
                        <a:pt x="19" y="4"/>
                        <a:pt x="19" y="4"/>
                      </a:cubicBezTo>
                      <a:cubicBezTo>
                        <a:pt x="19" y="5"/>
                        <a:pt x="18" y="5"/>
                        <a:pt x="18" y="5"/>
                      </a:cubicBezTo>
                      <a:cubicBezTo>
                        <a:pt x="18" y="5"/>
                        <a:pt x="18" y="6"/>
                        <a:pt x="17" y="6"/>
                      </a:cubicBezTo>
                      <a:cubicBezTo>
                        <a:pt x="17" y="6"/>
                        <a:pt x="17" y="6"/>
                        <a:pt x="16" y="6"/>
                      </a:cubicBezTo>
                      <a:cubicBezTo>
                        <a:pt x="16" y="6"/>
                        <a:pt x="15" y="7"/>
                        <a:pt x="15" y="7"/>
                      </a:cubicBezTo>
                      <a:cubicBezTo>
                        <a:pt x="14" y="7"/>
                        <a:pt x="12" y="7"/>
                        <a:pt x="11" y="6"/>
                      </a:cubicBezTo>
                      <a:cubicBezTo>
                        <a:pt x="10" y="5"/>
                        <a:pt x="10" y="5"/>
                        <a:pt x="9" y="4"/>
                      </a:cubicBezTo>
                      <a:cubicBezTo>
                        <a:pt x="9" y="4"/>
                        <a:pt x="9" y="3"/>
                        <a:pt x="9" y="4"/>
                      </a:cubicBezTo>
                      <a:cubicBezTo>
                        <a:pt x="8" y="4"/>
                        <a:pt x="8" y="4"/>
                        <a:pt x="8" y="4"/>
                      </a:cubicBezTo>
                      <a:cubicBezTo>
                        <a:pt x="9" y="4"/>
                        <a:pt x="10" y="5"/>
                        <a:pt x="10" y="5"/>
                      </a:cubicBezTo>
                      <a:cubicBezTo>
                        <a:pt x="10" y="5"/>
                        <a:pt x="9" y="6"/>
                        <a:pt x="9" y="5"/>
                      </a:cubicBezTo>
                      <a:cubicBezTo>
                        <a:pt x="9" y="5"/>
                        <a:pt x="9" y="5"/>
                        <a:pt x="8" y="5"/>
                      </a:cubicBezTo>
                      <a:cubicBezTo>
                        <a:pt x="8" y="5"/>
                        <a:pt x="8" y="5"/>
                        <a:pt x="8" y="5"/>
                      </a:cubicBezTo>
                      <a:cubicBezTo>
                        <a:pt x="8" y="6"/>
                        <a:pt x="7" y="6"/>
                        <a:pt x="7" y="6"/>
                      </a:cubicBezTo>
                      <a:cubicBezTo>
                        <a:pt x="7" y="6"/>
                        <a:pt x="7" y="5"/>
                        <a:pt x="7" y="5"/>
                      </a:cubicBezTo>
                      <a:cubicBezTo>
                        <a:pt x="7" y="5"/>
                        <a:pt x="6" y="5"/>
                        <a:pt x="6" y="5"/>
                      </a:cubicBezTo>
                      <a:cubicBezTo>
                        <a:pt x="6" y="5"/>
                        <a:pt x="6" y="5"/>
                        <a:pt x="6" y="5"/>
                      </a:cubicBezTo>
                      <a:cubicBezTo>
                        <a:pt x="6" y="4"/>
                        <a:pt x="6" y="4"/>
                        <a:pt x="6" y="4"/>
                      </a:cubicBezTo>
                      <a:cubicBezTo>
                        <a:pt x="7" y="4"/>
                        <a:pt x="8" y="4"/>
                        <a:pt x="8" y="4"/>
                      </a:cubicBezTo>
                      <a:cubicBezTo>
                        <a:pt x="7" y="4"/>
                        <a:pt x="6" y="3"/>
                        <a:pt x="7" y="3"/>
                      </a:cubicBezTo>
                      <a:cubicBezTo>
                        <a:pt x="7" y="3"/>
                        <a:pt x="7" y="2"/>
                        <a:pt x="7" y="2"/>
                      </a:cubicBezTo>
                      <a:cubicBezTo>
                        <a:pt x="5" y="2"/>
                        <a:pt x="7" y="2"/>
                        <a:pt x="6" y="1"/>
                      </a:cubicBezTo>
                      <a:cubicBezTo>
                        <a:pt x="6" y="1"/>
                        <a:pt x="5" y="2"/>
                        <a:pt x="5" y="2"/>
                      </a:cubicBezTo>
                      <a:cubicBezTo>
                        <a:pt x="5" y="2"/>
                        <a:pt x="6" y="2"/>
                        <a:pt x="6" y="3"/>
                      </a:cubicBezTo>
                      <a:cubicBezTo>
                        <a:pt x="6" y="3"/>
                        <a:pt x="6" y="3"/>
                        <a:pt x="6" y="3"/>
                      </a:cubicBezTo>
                      <a:cubicBezTo>
                        <a:pt x="6" y="3"/>
                        <a:pt x="6" y="3"/>
                        <a:pt x="6" y="3"/>
                      </a:cubicBezTo>
                      <a:cubicBezTo>
                        <a:pt x="5" y="3"/>
                        <a:pt x="6" y="3"/>
                        <a:pt x="5" y="3"/>
                      </a:cubicBezTo>
                      <a:cubicBezTo>
                        <a:pt x="5" y="4"/>
                        <a:pt x="5" y="3"/>
                        <a:pt x="5" y="3"/>
                      </a:cubicBezTo>
                      <a:cubicBezTo>
                        <a:pt x="5" y="3"/>
                        <a:pt x="5" y="2"/>
                        <a:pt x="5" y="2"/>
                      </a:cubicBezTo>
                      <a:cubicBezTo>
                        <a:pt x="4" y="1"/>
                        <a:pt x="4" y="1"/>
                        <a:pt x="4" y="1"/>
                      </a:cubicBezTo>
                      <a:cubicBezTo>
                        <a:pt x="2" y="1"/>
                        <a:pt x="4" y="2"/>
                        <a:pt x="3" y="1"/>
                      </a:cubicBezTo>
                      <a:cubicBezTo>
                        <a:pt x="2" y="1"/>
                        <a:pt x="2" y="0"/>
                        <a:pt x="1" y="0"/>
                      </a:cubicBezTo>
                      <a:cubicBezTo>
                        <a:pt x="0" y="0"/>
                        <a:pt x="2" y="1"/>
                        <a:pt x="1" y="1"/>
                      </a:cubicBezTo>
                      <a:cubicBezTo>
                        <a:pt x="0" y="1"/>
                        <a:pt x="0" y="1"/>
                        <a:pt x="0" y="2"/>
                      </a:cubicBezTo>
                      <a:cubicBezTo>
                        <a:pt x="0" y="2"/>
                        <a:pt x="0" y="5"/>
                        <a:pt x="0" y="5"/>
                      </a:cubicBezTo>
                      <a:cubicBezTo>
                        <a:pt x="2" y="5"/>
                        <a:pt x="3" y="6"/>
                        <a:pt x="2" y="6"/>
                      </a:cubicBezTo>
                      <a:cubicBezTo>
                        <a:pt x="0" y="7"/>
                        <a:pt x="1" y="7"/>
                        <a:pt x="1" y="7"/>
                      </a:cubicBezTo>
                      <a:cubicBezTo>
                        <a:pt x="0" y="8"/>
                        <a:pt x="1" y="8"/>
                        <a:pt x="1" y="9"/>
                      </a:cubicBezTo>
                      <a:cubicBezTo>
                        <a:pt x="1" y="9"/>
                        <a:pt x="1" y="9"/>
                        <a:pt x="1" y="10"/>
                      </a:cubicBezTo>
                      <a:cubicBezTo>
                        <a:pt x="0" y="10"/>
                        <a:pt x="0" y="11"/>
                        <a:pt x="0" y="11"/>
                      </a:cubicBezTo>
                      <a:cubicBezTo>
                        <a:pt x="0" y="11"/>
                        <a:pt x="0" y="11"/>
                        <a:pt x="1" y="11"/>
                      </a:cubicBezTo>
                      <a:cubicBezTo>
                        <a:pt x="1" y="11"/>
                        <a:pt x="2" y="11"/>
                        <a:pt x="2" y="11"/>
                      </a:cubicBezTo>
                      <a:cubicBezTo>
                        <a:pt x="3" y="11"/>
                        <a:pt x="3" y="12"/>
                        <a:pt x="4" y="11"/>
                      </a:cubicBezTo>
                      <a:cubicBezTo>
                        <a:pt x="4" y="11"/>
                        <a:pt x="4" y="11"/>
                        <a:pt x="5" y="11"/>
                      </a:cubicBezTo>
                      <a:cubicBezTo>
                        <a:pt x="5" y="11"/>
                        <a:pt x="5" y="11"/>
                        <a:pt x="5" y="12"/>
                      </a:cubicBezTo>
                      <a:cubicBezTo>
                        <a:pt x="6" y="12"/>
                        <a:pt x="6" y="12"/>
                        <a:pt x="7" y="12"/>
                      </a:cubicBezTo>
                      <a:cubicBezTo>
                        <a:pt x="7" y="12"/>
                        <a:pt x="9" y="12"/>
                        <a:pt x="9" y="13"/>
                      </a:cubicBezTo>
                      <a:cubicBezTo>
                        <a:pt x="10" y="14"/>
                        <a:pt x="11" y="14"/>
                        <a:pt x="11" y="15"/>
                      </a:cubicBezTo>
                      <a:cubicBezTo>
                        <a:pt x="11" y="15"/>
                        <a:pt x="12" y="16"/>
                        <a:pt x="12" y="16"/>
                      </a:cubicBezTo>
                      <a:cubicBezTo>
                        <a:pt x="12" y="16"/>
                        <a:pt x="12" y="16"/>
                        <a:pt x="12" y="16"/>
                      </a:cubicBezTo>
                      <a:cubicBezTo>
                        <a:pt x="13" y="16"/>
                        <a:pt x="13" y="17"/>
                        <a:pt x="14" y="17"/>
                      </a:cubicBezTo>
                      <a:cubicBezTo>
                        <a:pt x="14" y="17"/>
                        <a:pt x="15" y="16"/>
                        <a:pt x="15" y="16"/>
                      </a:cubicBezTo>
                      <a:cubicBezTo>
                        <a:pt x="15" y="16"/>
                        <a:pt x="15" y="16"/>
                        <a:pt x="15" y="16"/>
                      </a:cubicBezTo>
                      <a:cubicBezTo>
                        <a:pt x="15" y="16"/>
                        <a:pt x="16" y="17"/>
                        <a:pt x="16" y="17"/>
                      </a:cubicBezTo>
                      <a:cubicBezTo>
                        <a:pt x="16" y="18"/>
                        <a:pt x="16" y="19"/>
                        <a:pt x="16" y="19"/>
                      </a:cubicBezTo>
                      <a:cubicBezTo>
                        <a:pt x="16" y="20"/>
                        <a:pt x="17" y="20"/>
                        <a:pt x="17" y="20"/>
                      </a:cubicBezTo>
                      <a:cubicBezTo>
                        <a:pt x="18" y="20"/>
                        <a:pt x="19" y="20"/>
                        <a:pt x="20" y="20"/>
                      </a:cubicBezTo>
                      <a:cubicBezTo>
                        <a:pt x="21" y="20"/>
                        <a:pt x="21" y="19"/>
                        <a:pt x="21" y="19"/>
                      </a:cubicBezTo>
                      <a:cubicBezTo>
                        <a:pt x="21" y="18"/>
                        <a:pt x="22" y="19"/>
                        <a:pt x="22" y="18"/>
                      </a:cubicBezTo>
                      <a:cubicBezTo>
                        <a:pt x="23" y="18"/>
                        <a:pt x="24" y="18"/>
                        <a:pt x="24" y="18"/>
                      </a:cubicBezTo>
                      <a:cubicBezTo>
                        <a:pt x="24" y="17"/>
                        <a:pt x="24" y="17"/>
                        <a:pt x="23" y="16"/>
                      </a:cubicBezTo>
                      <a:cubicBezTo>
                        <a:pt x="22" y="15"/>
                        <a:pt x="21" y="13"/>
                        <a:pt x="21" y="12"/>
                      </a:cubicBezTo>
                      <a:cubicBezTo>
                        <a:pt x="21" y="12"/>
                        <a:pt x="21" y="12"/>
                        <a:pt x="21" y="11"/>
                      </a:cubicBezTo>
                      <a:cubicBezTo>
                        <a:pt x="21" y="11"/>
                        <a:pt x="22" y="11"/>
                        <a:pt x="23" y="11"/>
                      </a:cubicBezTo>
                      <a:cubicBezTo>
                        <a:pt x="23" y="10"/>
                        <a:pt x="23" y="10"/>
                        <a:pt x="24" y="9"/>
                      </a:cubicBezTo>
                      <a:cubicBezTo>
                        <a:pt x="25" y="9"/>
                        <a:pt x="26" y="9"/>
                        <a:pt x="26" y="8"/>
                      </a:cubicBezTo>
                      <a:cubicBezTo>
                        <a:pt x="26" y="7"/>
                        <a:pt x="26" y="7"/>
                        <a:pt x="26" y="7"/>
                      </a:cubicBezTo>
                      <a:cubicBezTo>
                        <a:pt x="26" y="6"/>
                        <a:pt x="26" y="6"/>
                        <a:pt x="27" y="6"/>
                      </a:cubicBezTo>
                      <a:cubicBezTo>
                        <a:pt x="27" y="5"/>
                        <a:pt x="28" y="4"/>
                        <a:pt x="28" y="4"/>
                      </a:cubicBezTo>
                      <a:cubicBezTo>
                        <a:pt x="29" y="4"/>
                        <a:pt x="29" y="5"/>
                        <a:pt x="29" y="5"/>
                      </a:cubicBezTo>
                      <a:cubicBezTo>
                        <a:pt x="30" y="5"/>
                        <a:pt x="31" y="5"/>
                        <a:pt x="31" y="5"/>
                      </a:cubicBezTo>
                      <a:cubicBezTo>
                        <a:pt x="31" y="6"/>
                        <a:pt x="33" y="6"/>
                        <a:pt x="32" y="7"/>
                      </a:cubicBezTo>
                      <a:cubicBezTo>
                        <a:pt x="32" y="7"/>
                        <a:pt x="33" y="7"/>
                        <a:pt x="34" y="7"/>
                      </a:cubicBezTo>
                      <a:cubicBezTo>
                        <a:pt x="34" y="8"/>
                        <a:pt x="34" y="7"/>
                        <a:pt x="34" y="8"/>
                      </a:cubicBezTo>
                      <a:cubicBezTo>
                        <a:pt x="35" y="9"/>
                        <a:pt x="36" y="8"/>
                        <a:pt x="36" y="9"/>
                      </a:cubicBezTo>
                      <a:cubicBezTo>
                        <a:pt x="36" y="10"/>
                        <a:pt x="36" y="10"/>
                        <a:pt x="37" y="10"/>
                      </a:cubicBezTo>
                      <a:cubicBezTo>
                        <a:pt x="37" y="11"/>
                        <a:pt x="37" y="10"/>
                        <a:pt x="37" y="10"/>
                      </a:cubicBezTo>
                      <a:cubicBezTo>
                        <a:pt x="37" y="10"/>
                        <a:pt x="37" y="10"/>
                        <a:pt x="38" y="10"/>
                      </a:cubicBezTo>
                      <a:cubicBezTo>
                        <a:pt x="38" y="10"/>
                        <a:pt x="38" y="8"/>
                        <a:pt x="39" y="10"/>
                      </a:cubicBezTo>
                      <a:cubicBezTo>
                        <a:pt x="39" y="10"/>
                        <a:pt x="40" y="11"/>
                        <a:pt x="39" y="11"/>
                      </a:cubicBezTo>
                      <a:cubicBezTo>
                        <a:pt x="39" y="11"/>
                        <a:pt x="37" y="10"/>
                        <a:pt x="38" y="11"/>
                      </a:cubicBezTo>
                      <a:cubicBezTo>
                        <a:pt x="38" y="12"/>
                        <a:pt x="37" y="13"/>
                        <a:pt x="37" y="13"/>
                      </a:cubicBezTo>
                      <a:cubicBezTo>
                        <a:pt x="36" y="13"/>
                        <a:pt x="36" y="11"/>
                        <a:pt x="36" y="13"/>
                      </a:cubicBezTo>
                      <a:cubicBezTo>
                        <a:pt x="36" y="14"/>
                        <a:pt x="37" y="14"/>
                        <a:pt x="37" y="15"/>
                      </a:cubicBezTo>
                      <a:cubicBezTo>
                        <a:pt x="38" y="16"/>
                        <a:pt x="37" y="15"/>
                        <a:pt x="38" y="16"/>
                      </a:cubicBezTo>
                      <a:cubicBezTo>
                        <a:pt x="39" y="16"/>
                        <a:pt x="38" y="17"/>
                        <a:pt x="39" y="17"/>
                      </a:cubicBezTo>
                      <a:cubicBezTo>
                        <a:pt x="40" y="18"/>
                        <a:pt x="39" y="18"/>
                        <a:pt x="40" y="19"/>
                      </a:cubicBezTo>
                      <a:cubicBezTo>
                        <a:pt x="40" y="19"/>
                        <a:pt x="41" y="19"/>
                        <a:pt x="41" y="19"/>
                      </a:cubicBezTo>
                      <a:cubicBezTo>
                        <a:pt x="41" y="19"/>
                        <a:pt x="41" y="19"/>
                        <a:pt x="41" y="19"/>
                      </a:cubicBezTo>
                      <a:cubicBezTo>
                        <a:pt x="41" y="19"/>
                        <a:pt x="41" y="19"/>
                        <a:pt x="41" y="19"/>
                      </a:cubicBezTo>
                      <a:cubicBezTo>
                        <a:pt x="41" y="18"/>
                        <a:pt x="41" y="18"/>
                        <a:pt x="42" y="17"/>
                      </a:cubicBezTo>
                      <a:close/>
                      <a:moveTo>
                        <a:pt x="33" y="4"/>
                      </a:moveTo>
                      <a:cubicBezTo>
                        <a:pt x="33" y="4"/>
                        <a:pt x="33" y="4"/>
                        <a:pt x="33" y="3"/>
                      </a:cubicBezTo>
                      <a:cubicBezTo>
                        <a:pt x="34" y="3"/>
                        <a:pt x="36" y="4"/>
                        <a:pt x="36" y="5"/>
                      </a:cubicBezTo>
                      <a:cubicBezTo>
                        <a:pt x="35" y="5"/>
                        <a:pt x="34" y="5"/>
                        <a:pt x="3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7" name="Freeform 3658"/>
                <p:cNvSpPr>
                  <a:spLocks/>
                </p:cNvSpPr>
                <p:nvPr/>
              </p:nvSpPr>
              <p:spPr bwMode="auto">
                <a:xfrm>
                  <a:off x="2298701" y="4059238"/>
                  <a:ext cx="25400" cy="66675"/>
                </a:xfrm>
                <a:custGeom>
                  <a:avLst/>
                  <a:gdLst>
                    <a:gd name="T0" fmla="*/ 8 w 9"/>
                    <a:gd name="T1" fmla="*/ 5 h 23"/>
                    <a:gd name="T2" fmla="*/ 9 w 9"/>
                    <a:gd name="T3" fmla="*/ 4 h 23"/>
                    <a:gd name="T4" fmla="*/ 9 w 9"/>
                    <a:gd name="T5" fmla="*/ 1 h 23"/>
                    <a:gd name="T6" fmla="*/ 7 w 9"/>
                    <a:gd name="T7" fmla="*/ 1 h 23"/>
                    <a:gd name="T8" fmla="*/ 7 w 9"/>
                    <a:gd name="T9" fmla="*/ 1 h 23"/>
                    <a:gd name="T10" fmla="*/ 7 w 9"/>
                    <a:gd name="T11" fmla="*/ 1 h 23"/>
                    <a:gd name="T12" fmla="*/ 7 w 9"/>
                    <a:gd name="T13" fmla="*/ 1 h 23"/>
                    <a:gd name="T14" fmla="*/ 6 w 9"/>
                    <a:gd name="T15" fmla="*/ 0 h 23"/>
                    <a:gd name="T16" fmla="*/ 5 w 9"/>
                    <a:gd name="T17" fmla="*/ 2 h 23"/>
                    <a:gd name="T18" fmla="*/ 4 w 9"/>
                    <a:gd name="T19" fmla="*/ 4 h 23"/>
                    <a:gd name="T20" fmla="*/ 3 w 9"/>
                    <a:gd name="T21" fmla="*/ 5 h 23"/>
                    <a:gd name="T22" fmla="*/ 2 w 9"/>
                    <a:gd name="T23" fmla="*/ 5 h 23"/>
                    <a:gd name="T24" fmla="*/ 0 w 9"/>
                    <a:gd name="T25" fmla="*/ 5 h 23"/>
                    <a:gd name="T26" fmla="*/ 0 w 9"/>
                    <a:gd name="T27" fmla="*/ 6 h 23"/>
                    <a:gd name="T28" fmla="*/ 0 w 9"/>
                    <a:gd name="T29" fmla="*/ 15 h 23"/>
                    <a:gd name="T30" fmla="*/ 0 w 9"/>
                    <a:gd name="T31" fmla="*/ 22 h 23"/>
                    <a:gd name="T32" fmla="*/ 1 w 9"/>
                    <a:gd name="T33" fmla="*/ 22 h 23"/>
                    <a:gd name="T34" fmla="*/ 3 w 9"/>
                    <a:gd name="T35" fmla="*/ 22 h 23"/>
                    <a:gd name="T36" fmla="*/ 3 w 9"/>
                    <a:gd name="T37" fmla="*/ 22 h 23"/>
                    <a:gd name="T38" fmla="*/ 3 w 9"/>
                    <a:gd name="T39" fmla="*/ 21 h 23"/>
                    <a:gd name="T40" fmla="*/ 3 w 9"/>
                    <a:gd name="T41" fmla="*/ 21 h 23"/>
                    <a:gd name="T42" fmla="*/ 4 w 9"/>
                    <a:gd name="T43" fmla="*/ 20 h 23"/>
                    <a:gd name="T44" fmla="*/ 4 w 9"/>
                    <a:gd name="T45" fmla="*/ 20 h 23"/>
                    <a:gd name="T46" fmla="*/ 4 w 9"/>
                    <a:gd name="T47" fmla="*/ 20 h 23"/>
                    <a:gd name="T48" fmla="*/ 4 w 9"/>
                    <a:gd name="T49" fmla="*/ 19 h 23"/>
                    <a:gd name="T50" fmla="*/ 5 w 9"/>
                    <a:gd name="T51" fmla="*/ 19 h 23"/>
                    <a:gd name="T52" fmla="*/ 6 w 9"/>
                    <a:gd name="T53" fmla="*/ 18 h 23"/>
                    <a:gd name="T54" fmla="*/ 6 w 9"/>
                    <a:gd name="T55" fmla="*/ 17 h 23"/>
                    <a:gd name="T56" fmla="*/ 7 w 9"/>
                    <a:gd name="T57" fmla="*/ 17 h 23"/>
                    <a:gd name="T58" fmla="*/ 7 w 9"/>
                    <a:gd name="T59" fmla="*/ 15 h 23"/>
                    <a:gd name="T60" fmla="*/ 7 w 9"/>
                    <a:gd name="T61" fmla="*/ 15 h 23"/>
                    <a:gd name="T62" fmla="*/ 8 w 9"/>
                    <a:gd name="T63" fmla="*/ 14 h 23"/>
                    <a:gd name="T64" fmla="*/ 8 w 9"/>
                    <a:gd name="T65" fmla="*/ 13 h 23"/>
                    <a:gd name="T66" fmla="*/ 8 w 9"/>
                    <a:gd name="T67" fmla="*/ 11 h 23"/>
                    <a:gd name="T68" fmla="*/ 8 w 9"/>
                    <a:gd name="T69" fmla="*/ 10 h 23"/>
                    <a:gd name="T70" fmla="*/ 8 w 9"/>
                    <a:gd name="T71" fmla="*/ 9 h 23"/>
                    <a:gd name="T72" fmla="*/ 9 w 9"/>
                    <a:gd name="T73" fmla="*/ 8 h 23"/>
                    <a:gd name="T74" fmla="*/ 8 w 9"/>
                    <a:gd name="T75" fmla="*/ 7 h 23"/>
                    <a:gd name="T76" fmla="*/ 8 w 9"/>
                    <a:gd name="T77" fmla="*/ 6 h 23"/>
                    <a:gd name="T78" fmla="*/ 8 w 9"/>
                    <a:gd name="T7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 h="23">
                      <a:moveTo>
                        <a:pt x="8" y="5"/>
                      </a:moveTo>
                      <a:cubicBezTo>
                        <a:pt x="9" y="4"/>
                        <a:pt x="9" y="4"/>
                        <a:pt x="9" y="4"/>
                      </a:cubicBezTo>
                      <a:cubicBezTo>
                        <a:pt x="9" y="3"/>
                        <a:pt x="9" y="2"/>
                        <a:pt x="9" y="1"/>
                      </a:cubicBezTo>
                      <a:cubicBezTo>
                        <a:pt x="9" y="1"/>
                        <a:pt x="8" y="2"/>
                        <a:pt x="7" y="1"/>
                      </a:cubicBezTo>
                      <a:cubicBezTo>
                        <a:pt x="7" y="1"/>
                        <a:pt x="7" y="1"/>
                        <a:pt x="7" y="1"/>
                      </a:cubicBezTo>
                      <a:cubicBezTo>
                        <a:pt x="7" y="1"/>
                        <a:pt x="7" y="1"/>
                        <a:pt x="7" y="1"/>
                      </a:cubicBezTo>
                      <a:cubicBezTo>
                        <a:pt x="7" y="1"/>
                        <a:pt x="7" y="1"/>
                        <a:pt x="7" y="1"/>
                      </a:cubicBezTo>
                      <a:cubicBezTo>
                        <a:pt x="7" y="1"/>
                        <a:pt x="7" y="0"/>
                        <a:pt x="6" y="0"/>
                      </a:cubicBezTo>
                      <a:cubicBezTo>
                        <a:pt x="6" y="0"/>
                        <a:pt x="5" y="2"/>
                        <a:pt x="5" y="2"/>
                      </a:cubicBezTo>
                      <a:cubicBezTo>
                        <a:pt x="5" y="3"/>
                        <a:pt x="4" y="2"/>
                        <a:pt x="4" y="4"/>
                      </a:cubicBezTo>
                      <a:cubicBezTo>
                        <a:pt x="4" y="4"/>
                        <a:pt x="3" y="4"/>
                        <a:pt x="3" y="5"/>
                      </a:cubicBezTo>
                      <a:cubicBezTo>
                        <a:pt x="3" y="5"/>
                        <a:pt x="3" y="6"/>
                        <a:pt x="2" y="5"/>
                      </a:cubicBezTo>
                      <a:cubicBezTo>
                        <a:pt x="2" y="4"/>
                        <a:pt x="0" y="4"/>
                        <a:pt x="0" y="5"/>
                      </a:cubicBezTo>
                      <a:cubicBezTo>
                        <a:pt x="0" y="5"/>
                        <a:pt x="0" y="6"/>
                        <a:pt x="0" y="6"/>
                      </a:cubicBezTo>
                      <a:cubicBezTo>
                        <a:pt x="0" y="15"/>
                        <a:pt x="0" y="15"/>
                        <a:pt x="0" y="15"/>
                      </a:cubicBezTo>
                      <a:cubicBezTo>
                        <a:pt x="0" y="18"/>
                        <a:pt x="0" y="17"/>
                        <a:pt x="0" y="22"/>
                      </a:cubicBezTo>
                      <a:cubicBezTo>
                        <a:pt x="0" y="23"/>
                        <a:pt x="0" y="22"/>
                        <a:pt x="1" y="22"/>
                      </a:cubicBezTo>
                      <a:cubicBezTo>
                        <a:pt x="2" y="22"/>
                        <a:pt x="2" y="22"/>
                        <a:pt x="3" y="22"/>
                      </a:cubicBezTo>
                      <a:cubicBezTo>
                        <a:pt x="3" y="22"/>
                        <a:pt x="3" y="22"/>
                        <a:pt x="3" y="22"/>
                      </a:cubicBezTo>
                      <a:cubicBezTo>
                        <a:pt x="3" y="22"/>
                        <a:pt x="3" y="21"/>
                        <a:pt x="3" y="21"/>
                      </a:cubicBezTo>
                      <a:cubicBezTo>
                        <a:pt x="3" y="21"/>
                        <a:pt x="3" y="21"/>
                        <a:pt x="3" y="21"/>
                      </a:cubicBezTo>
                      <a:cubicBezTo>
                        <a:pt x="3" y="20"/>
                        <a:pt x="3" y="20"/>
                        <a:pt x="4" y="20"/>
                      </a:cubicBezTo>
                      <a:cubicBezTo>
                        <a:pt x="4" y="20"/>
                        <a:pt x="4" y="20"/>
                        <a:pt x="4" y="20"/>
                      </a:cubicBezTo>
                      <a:cubicBezTo>
                        <a:pt x="4" y="20"/>
                        <a:pt x="4" y="20"/>
                        <a:pt x="4" y="20"/>
                      </a:cubicBezTo>
                      <a:cubicBezTo>
                        <a:pt x="4" y="20"/>
                        <a:pt x="4" y="19"/>
                        <a:pt x="4" y="19"/>
                      </a:cubicBezTo>
                      <a:cubicBezTo>
                        <a:pt x="4" y="19"/>
                        <a:pt x="5" y="19"/>
                        <a:pt x="5" y="19"/>
                      </a:cubicBezTo>
                      <a:cubicBezTo>
                        <a:pt x="5" y="19"/>
                        <a:pt x="6" y="19"/>
                        <a:pt x="6" y="18"/>
                      </a:cubicBezTo>
                      <a:cubicBezTo>
                        <a:pt x="6" y="17"/>
                        <a:pt x="6" y="18"/>
                        <a:pt x="6" y="17"/>
                      </a:cubicBezTo>
                      <a:cubicBezTo>
                        <a:pt x="7" y="17"/>
                        <a:pt x="7" y="17"/>
                        <a:pt x="7" y="17"/>
                      </a:cubicBezTo>
                      <a:cubicBezTo>
                        <a:pt x="7" y="16"/>
                        <a:pt x="7" y="17"/>
                        <a:pt x="7" y="15"/>
                      </a:cubicBezTo>
                      <a:cubicBezTo>
                        <a:pt x="8" y="15"/>
                        <a:pt x="7" y="15"/>
                        <a:pt x="7" y="15"/>
                      </a:cubicBezTo>
                      <a:cubicBezTo>
                        <a:pt x="7" y="15"/>
                        <a:pt x="8" y="14"/>
                        <a:pt x="8" y="14"/>
                      </a:cubicBezTo>
                      <a:cubicBezTo>
                        <a:pt x="8" y="14"/>
                        <a:pt x="8" y="13"/>
                        <a:pt x="8" y="13"/>
                      </a:cubicBezTo>
                      <a:cubicBezTo>
                        <a:pt x="9" y="13"/>
                        <a:pt x="8" y="12"/>
                        <a:pt x="8" y="11"/>
                      </a:cubicBezTo>
                      <a:cubicBezTo>
                        <a:pt x="8" y="11"/>
                        <a:pt x="7" y="11"/>
                        <a:pt x="8" y="10"/>
                      </a:cubicBezTo>
                      <a:cubicBezTo>
                        <a:pt x="8" y="10"/>
                        <a:pt x="8" y="9"/>
                        <a:pt x="8" y="9"/>
                      </a:cubicBezTo>
                      <a:cubicBezTo>
                        <a:pt x="8" y="9"/>
                        <a:pt x="9" y="9"/>
                        <a:pt x="9" y="8"/>
                      </a:cubicBezTo>
                      <a:cubicBezTo>
                        <a:pt x="8" y="8"/>
                        <a:pt x="8" y="8"/>
                        <a:pt x="8" y="7"/>
                      </a:cubicBezTo>
                      <a:cubicBezTo>
                        <a:pt x="8" y="7"/>
                        <a:pt x="8" y="6"/>
                        <a:pt x="8" y="6"/>
                      </a:cubicBezTo>
                      <a:cubicBezTo>
                        <a:pt x="8" y="6"/>
                        <a:pt x="8" y="5"/>
                        <a:pt x="8"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8" name="Freeform 3650"/>
                <p:cNvSpPr>
                  <a:spLocks/>
                </p:cNvSpPr>
                <p:nvPr/>
              </p:nvSpPr>
              <p:spPr bwMode="auto">
                <a:xfrm>
                  <a:off x="2465388" y="4314825"/>
                  <a:ext cx="7938" cy="7938"/>
                </a:xfrm>
                <a:custGeom>
                  <a:avLst/>
                  <a:gdLst>
                    <a:gd name="T0" fmla="*/ 1 w 3"/>
                    <a:gd name="T1" fmla="*/ 1 h 3"/>
                    <a:gd name="T2" fmla="*/ 1 w 3"/>
                    <a:gd name="T3" fmla="*/ 2 h 3"/>
                    <a:gd name="T4" fmla="*/ 3 w 3"/>
                    <a:gd name="T5" fmla="*/ 3 h 3"/>
                    <a:gd name="T6" fmla="*/ 2 w 3"/>
                    <a:gd name="T7" fmla="*/ 1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1"/>
                        <a:pt x="0" y="2"/>
                        <a:pt x="1" y="2"/>
                      </a:cubicBezTo>
                      <a:cubicBezTo>
                        <a:pt x="2" y="3"/>
                        <a:pt x="2" y="3"/>
                        <a:pt x="3" y="3"/>
                      </a:cubicBezTo>
                      <a:cubicBezTo>
                        <a:pt x="3" y="2"/>
                        <a:pt x="3" y="1"/>
                        <a:pt x="2"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39" name="Freeform 3651"/>
                <p:cNvSpPr>
                  <a:spLocks/>
                </p:cNvSpPr>
                <p:nvPr/>
              </p:nvSpPr>
              <p:spPr bwMode="auto">
                <a:xfrm>
                  <a:off x="2527301" y="4300538"/>
                  <a:ext cx="3175" cy="3175"/>
                </a:xfrm>
                <a:custGeom>
                  <a:avLst/>
                  <a:gdLst>
                    <a:gd name="T0" fmla="*/ 1 w 1"/>
                    <a:gd name="T1" fmla="*/ 0 h 1"/>
                    <a:gd name="T2" fmla="*/ 1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0"/>
                        <a:pt x="1" y="1"/>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0" name="Freeform 3652"/>
                <p:cNvSpPr>
                  <a:spLocks/>
                </p:cNvSpPr>
                <p:nvPr/>
              </p:nvSpPr>
              <p:spPr bwMode="auto">
                <a:xfrm>
                  <a:off x="2527301" y="4297363"/>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1"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1" name="Freeform 3653"/>
                <p:cNvSpPr>
                  <a:spLocks/>
                </p:cNvSpPr>
                <p:nvPr/>
              </p:nvSpPr>
              <p:spPr bwMode="auto">
                <a:xfrm>
                  <a:off x="2530476" y="429260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2" name="Freeform 3654"/>
                <p:cNvSpPr>
                  <a:spLocks/>
                </p:cNvSpPr>
                <p:nvPr/>
              </p:nvSpPr>
              <p:spPr bwMode="auto">
                <a:xfrm>
                  <a:off x="2530476" y="4292600"/>
                  <a:ext cx="6350" cy="11113"/>
                </a:xfrm>
                <a:custGeom>
                  <a:avLst/>
                  <a:gdLst>
                    <a:gd name="T0" fmla="*/ 1 w 2"/>
                    <a:gd name="T1" fmla="*/ 1 h 4"/>
                    <a:gd name="T2" fmla="*/ 1 w 2"/>
                    <a:gd name="T3" fmla="*/ 1 h 4"/>
                    <a:gd name="T4" fmla="*/ 0 w 2"/>
                    <a:gd name="T5" fmla="*/ 1 h 4"/>
                    <a:gd name="T6" fmla="*/ 0 w 2"/>
                    <a:gd name="T7" fmla="*/ 2 h 4"/>
                    <a:gd name="T8" fmla="*/ 1 w 2"/>
                    <a:gd name="T9" fmla="*/ 3 h 4"/>
                    <a:gd name="T10" fmla="*/ 2 w 2"/>
                    <a:gd name="T11" fmla="*/ 3 h 4"/>
                    <a:gd name="T12" fmla="*/ 2 w 2"/>
                    <a:gd name="T13" fmla="*/ 3 h 4"/>
                    <a:gd name="T14" fmla="*/ 2 w 2"/>
                    <a:gd name="T15" fmla="*/ 2 h 4"/>
                    <a:gd name="T16" fmla="*/ 1 w 2"/>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1"/>
                      </a:moveTo>
                      <a:cubicBezTo>
                        <a:pt x="1" y="1"/>
                        <a:pt x="1" y="1"/>
                        <a:pt x="1" y="1"/>
                      </a:cubicBezTo>
                      <a:cubicBezTo>
                        <a:pt x="1" y="1"/>
                        <a:pt x="1" y="0"/>
                        <a:pt x="0" y="1"/>
                      </a:cubicBezTo>
                      <a:cubicBezTo>
                        <a:pt x="0" y="1"/>
                        <a:pt x="0" y="1"/>
                        <a:pt x="0" y="2"/>
                      </a:cubicBezTo>
                      <a:cubicBezTo>
                        <a:pt x="1" y="2"/>
                        <a:pt x="1" y="2"/>
                        <a:pt x="1" y="3"/>
                      </a:cubicBezTo>
                      <a:cubicBezTo>
                        <a:pt x="1" y="3"/>
                        <a:pt x="2" y="4"/>
                        <a:pt x="2" y="3"/>
                      </a:cubicBezTo>
                      <a:cubicBezTo>
                        <a:pt x="2" y="3"/>
                        <a:pt x="2" y="3"/>
                        <a:pt x="2" y="3"/>
                      </a:cubicBezTo>
                      <a:cubicBezTo>
                        <a:pt x="2" y="3"/>
                        <a:pt x="2" y="2"/>
                        <a:pt x="2" y="2"/>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3" name="Freeform 3656"/>
                <p:cNvSpPr>
                  <a:spLocks noEditPoints="1"/>
                </p:cNvSpPr>
                <p:nvPr/>
              </p:nvSpPr>
              <p:spPr bwMode="auto">
                <a:xfrm>
                  <a:off x="2230438" y="4076700"/>
                  <a:ext cx="90488" cy="96838"/>
                </a:xfrm>
                <a:custGeom>
                  <a:avLst/>
                  <a:gdLst>
                    <a:gd name="T0" fmla="*/ 2 w 32"/>
                    <a:gd name="T1" fmla="*/ 29 h 34"/>
                    <a:gd name="T2" fmla="*/ 9 w 32"/>
                    <a:gd name="T3" fmla="*/ 32 h 34"/>
                    <a:gd name="T4" fmla="*/ 13 w 32"/>
                    <a:gd name="T5" fmla="*/ 33 h 34"/>
                    <a:gd name="T6" fmla="*/ 17 w 32"/>
                    <a:gd name="T7" fmla="*/ 34 h 34"/>
                    <a:gd name="T8" fmla="*/ 17 w 32"/>
                    <a:gd name="T9" fmla="*/ 33 h 34"/>
                    <a:gd name="T10" fmla="*/ 20 w 32"/>
                    <a:gd name="T11" fmla="*/ 31 h 34"/>
                    <a:gd name="T12" fmla="*/ 21 w 32"/>
                    <a:gd name="T13" fmla="*/ 29 h 34"/>
                    <a:gd name="T14" fmla="*/ 22 w 32"/>
                    <a:gd name="T15" fmla="*/ 28 h 34"/>
                    <a:gd name="T16" fmla="*/ 23 w 32"/>
                    <a:gd name="T17" fmla="*/ 28 h 34"/>
                    <a:gd name="T18" fmla="*/ 24 w 32"/>
                    <a:gd name="T19" fmla="*/ 27 h 34"/>
                    <a:gd name="T20" fmla="*/ 24 w 32"/>
                    <a:gd name="T21" fmla="*/ 25 h 34"/>
                    <a:gd name="T22" fmla="*/ 25 w 32"/>
                    <a:gd name="T23" fmla="*/ 22 h 34"/>
                    <a:gd name="T24" fmla="*/ 32 w 32"/>
                    <a:gd name="T25" fmla="*/ 18 h 34"/>
                    <a:gd name="T26" fmla="*/ 32 w 32"/>
                    <a:gd name="T27" fmla="*/ 17 h 34"/>
                    <a:gd name="T28" fmla="*/ 30 w 32"/>
                    <a:gd name="T29" fmla="*/ 16 h 34"/>
                    <a:gd name="T30" fmla="*/ 30 w 32"/>
                    <a:gd name="T31" fmla="*/ 16 h 34"/>
                    <a:gd name="T32" fmla="*/ 29 w 32"/>
                    <a:gd name="T33" fmla="*/ 17 h 34"/>
                    <a:gd name="T34" fmla="*/ 28 w 32"/>
                    <a:gd name="T35" fmla="*/ 17 h 34"/>
                    <a:gd name="T36" fmla="*/ 27 w 32"/>
                    <a:gd name="T37" fmla="*/ 16 h 34"/>
                    <a:gd name="T38" fmla="*/ 25 w 32"/>
                    <a:gd name="T39" fmla="*/ 16 h 34"/>
                    <a:gd name="T40" fmla="*/ 24 w 32"/>
                    <a:gd name="T41" fmla="*/ 9 h 34"/>
                    <a:gd name="T42" fmla="*/ 10 w 32"/>
                    <a:gd name="T43" fmla="*/ 0 h 34"/>
                    <a:gd name="T44" fmla="*/ 7 w 32"/>
                    <a:gd name="T45" fmla="*/ 5 h 34"/>
                    <a:gd name="T46" fmla="*/ 8 w 32"/>
                    <a:gd name="T47" fmla="*/ 6 h 34"/>
                    <a:gd name="T48" fmla="*/ 10 w 32"/>
                    <a:gd name="T49" fmla="*/ 8 h 34"/>
                    <a:gd name="T50" fmla="*/ 13 w 32"/>
                    <a:gd name="T51" fmla="*/ 10 h 34"/>
                    <a:gd name="T52" fmla="*/ 14 w 32"/>
                    <a:gd name="T53" fmla="*/ 12 h 34"/>
                    <a:gd name="T54" fmla="*/ 14 w 32"/>
                    <a:gd name="T55" fmla="*/ 13 h 34"/>
                    <a:gd name="T56" fmla="*/ 13 w 32"/>
                    <a:gd name="T57" fmla="*/ 15 h 34"/>
                    <a:gd name="T58" fmla="*/ 4 w 32"/>
                    <a:gd name="T59" fmla="*/ 15 h 34"/>
                    <a:gd name="T60" fmla="*/ 1 w 32"/>
                    <a:gd name="T61" fmla="*/ 22 h 34"/>
                    <a:gd name="T62" fmla="*/ 1 w 32"/>
                    <a:gd name="T63" fmla="*/ 24 h 34"/>
                    <a:gd name="T64" fmla="*/ 0 w 32"/>
                    <a:gd name="T65" fmla="*/ 27 h 34"/>
                    <a:gd name="T66" fmla="*/ 1 w 32"/>
                    <a:gd name="T67" fmla="*/ 28 h 34"/>
                    <a:gd name="T68" fmla="*/ 24 w 32"/>
                    <a:gd name="T69" fmla="*/ 19 h 34"/>
                    <a:gd name="T70" fmla="*/ 25 w 32"/>
                    <a:gd name="T71" fmla="*/ 19 h 34"/>
                    <a:gd name="T72" fmla="*/ 26 w 32"/>
                    <a:gd name="T73" fmla="*/ 19 h 34"/>
                    <a:gd name="T74" fmla="*/ 24 w 32"/>
                    <a:gd name="T75" fmla="*/ 20 h 34"/>
                    <a:gd name="T76" fmla="*/ 23 w 32"/>
                    <a:gd name="T77"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 h="34">
                      <a:moveTo>
                        <a:pt x="1" y="28"/>
                      </a:moveTo>
                      <a:cubicBezTo>
                        <a:pt x="1" y="28"/>
                        <a:pt x="1" y="29"/>
                        <a:pt x="2" y="29"/>
                      </a:cubicBezTo>
                      <a:cubicBezTo>
                        <a:pt x="3" y="29"/>
                        <a:pt x="3" y="30"/>
                        <a:pt x="4" y="30"/>
                      </a:cubicBezTo>
                      <a:cubicBezTo>
                        <a:pt x="5" y="31"/>
                        <a:pt x="7" y="33"/>
                        <a:pt x="9" y="32"/>
                      </a:cubicBezTo>
                      <a:cubicBezTo>
                        <a:pt x="10" y="32"/>
                        <a:pt x="12" y="32"/>
                        <a:pt x="13" y="33"/>
                      </a:cubicBezTo>
                      <a:cubicBezTo>
                        <a:pt x="13" y="33"/>
                        <a:pt x="13" y="33"/>
                        <a:pt x="13" y="33"/>
                      </a:cubicBezTo>
                      <a:cubicBezTo>
                        <a:pt x="14" y="33"/>
                        <a:pt x="15" y="33"/>
                        <a:pt x="15" y="33"/>
                      </a:cubicBezTo>
                      <a:cubicBezTo>
                        <a:pt x="16" y="33"/>
                        <a:pt x="16" y="34"/>
                        <a:pt x="17" y="34"/>
                      </a:cubicBezTo>
                      <a:cubicBezTo>
                        <a:pt x="17" y="34"/>
                        <a:pt x="17" y="34"/>
                        <a:pt x="17" y="34"/>
                      </a:cubicBezTo>
                      <a:cubicBezTo>
                        <a:pt x="17" y="34"/>
                        <a:pt x="17" y="33"/>
                        <a:pt x="17" y="33"/>
                      </a:cubicBezTo>
                      <a:cubicBezTo>
                        <a:pt x="18" y="33"/>
                        <a:pt x="18" y="32"/>
                        <a:pt x="19" y="32"/>
                      </a:cubicBezTo>
                      <a:cubicBezTo>
                        <a:pt x="19" y="31"/>
                        <a:pt x="20" y="33"/>
                        <a:pt x="20" y="31"/>
                      </a:cubicBezTo>
                      <a:cubicBezTo>
                        <a:pt x="20" y="31"/>
                        <a:pt x="21" y="30"/>
                        <a:pt x="21" y="30"/>
                      </a:cubicBezTo>
                      <a:cubicBezTo>
                        <a:pt x="22" y="30"/>
                        <a:pt x="22" y="29"/>
                        <a:pt x="21" y="29"/>
                      </a:cubicBezTo>
                      <a:cubicBezTo>
                        <a:pt x="21" y="29"/>
                        <a:pt x="21" y="29"/>
                        <a:pt x="21" y="28"/>
                      </a:cubicBezTo>
                      <a:cubicBezTo>
                        <a:pt x="21" y="28"/>
                        <a:pt x="22" y="29"/>
                        <a:pt x="22" y="28"/>
                      </a:cubicBezTo>
                      <a:cubicBezTo>
                        <a:pt x="22" y="28"/>
                        <a:pt x="22" y="28"/>
                        <a:pt x="23" y="28"/>
                      </a:cubicBezTo>
                      <a:cubicBezTo>
                        <a:pt x="23" y="28"/>
                        <a:pt x="23" y="28"/>
                        <a:pt x="23" y="28"/>
                      </a:cubicBezTo>
                      <a:cubicBezTo>
                        <a:pt x="23" y="28"/>
                        <a:pt x="23" y="28"/>
                        <a:pt x="23" y="27"/>
                      </a:cubicBezTo>
                      <a:cubicBezTo>
                        <a:pt x="24" y="27"/>
                        <a:pt x="24" y="27"/>
                        <a:pt x="24" y="27"/>
                      </a:cubicBezTo>
                      <a:cubicBezTo>
                        <a:pt x="24" y="27"/>
                        <a:pt x="25" y="27"/>
                        <a:pt x="25" y="26"/>
                      </a:cubicBezTo>
                      <a:cubicBezTo>
                        <a:pt x="24" y="26"/>
                        <a:pt x="25" y="26"/>
                        <a:pt x="24" y="25"/>
                      </a:cubicBezTo>
                      <a:cubicBezTo>
                        <a:pt x="24" y="24"/>
                        <a:pt x="24" y="25"/>
                        <a:pt x="24" y="24"/>
                      </a:cubicBezTo>
                      <a:cubicBezTo>
                        <a:pt x="24" y="23"/>
                        <a:pt x="24" y="23"/>
                        <a:pt x="25" y="22"/>
                      </a:cubicBezTo>
                      <a:cubicBezTo>
                        <a:pt x="26" y="22"/>
                        <a:pt x="30" y="20"/>
                        <a:pt x="30" y="19"/>
                      </a:cubicBezTo>
                      <a:cubicBezTo>
                        <a:pt x="31" y="18"/>
                        <a:pt x="31" y="18"/>
                        <a:pt x="32" y="18"/>
                      </a:cubicBezTo>
                      <a:cubicBezTo>
                        <a:pt x="32" y="18"/>
                        <a:pt x="32" y="17"/>
                        <a:pt x="32" y="17"/>
                      </a:cubicBezTo>
                      <a:cubicBezTo>
                        <a:pt x="32" y="17"/>
                        <a:pt x="32" y="17"/>
                        <a:pt x="32" y="17"/>
                      </a:cubicBezTo>
                      <a:cubicBezTo>
                        <a:pt x="32" y="17"/>
                        <a:pt x="32" y="17"/>
                        <a:pt x="32" y="17"/>
                      </a:cubicBezTo>
                      <a:cubicBezTo>
                        <a:pt x="31" y="17"/>
                        <a:pt x="31" y="16"/>
                        <a:pt x="30" y="16"/>
                      </a:cubicBezTo>
                      <a:cubicBezTo>
                        <a:pt x="30" y="16"/>
                        <a:pt x="29" y="15"/>
                        <a:pt x="29" y="15"/>
                      </a:cubicBezTo>
                      <a:cubicBezTo>
                        <a:pt x="29" y="15"/>
                        <a:pt x="30" y="16"/>
                        <a:pt x="30" y="16"/>
                      </a:cubicBezTo>
                      <a:cubicBezTo>
                        <a:pt x="30" y="16"/>
                        <a:pt x="30" y="16"/>
                        <a:pt x="29" y="16"/>
                      </a:cubicBezTo>
                      <a:cubicBezTo>
                        <a:pt x="29" y="16"/>
                        <a:pt x="30" y="17"/>
                        <a:pt x="29" y="17"/>
                      </a:cubicBezTo>
                      <a:cubicBezTo>
                        <a:pt x="29" y="17"/>
                        <a:pt x="29" y="17"/>
                        <a:pt x="29" y="17"/>
                      </a:cubicBezTo>
                      <a:cubicBezTo>
                        <a:pt x="29" y="17"/>
                        <a:pt x="29" y="17"/>
                        <a:pt x="28" y="17"/>
                      </a:cubicBezTo>
                      <a:cubicBezTo>
                        <a:pt x="28" y="16"/>
                        <a:pt x="28" y="16"/>
                        <a:pt x="27" y="16"/>
                      </a:cubicBezTo>
                      <a:cubicBezTo>
                        <a:pt x="27" y="16"/>
                        <a:pt x="27" y="16"/>
                        <a:pt x="27" y="16"/>
                      </a:cubicBezTo>
                      <a:cubicBezTo>
                        <a:pt x="27" y="16"/>
                        <a:pt x="27" y="16"/>
                        <a:pt x="27" y="16"/>
                      </a:cubicBezTo>
                      <a:cubicBezTo>
                        <a:pt x="26" y="16"/>
                        <a:pt x="26" y="16"/>
                        <a:pt x="25" y="16"/>
                      </a:cubicBezTo>
                      <a:cubicBezTo>
                        <a:pt x="24" y="16"/>
                        <a:pt x="24" y="17"/>
                        <a:pt x="24" y="16"/>
                      </a:cubicBezTo>
                      <a:cubicBezTo>
                        <a:pt x="24" y="11"/>
                        <a:pt x="24" y="12"/>
                        <a:pt x="24" y="9"/>
                      </a:cubicBezTo>
                      <a:cubicBezTo>
                        <a:pt x="24" y="8"/>
                        <a:pt x="24" y="2"/>
                        <a:pt x="24" y="0"/>
                      </a:cubicBezTo>
                      <a:cubicBezTo>
                        <a:pt x="10" y="0"/>
                        <a:pt x="10" y="0"/>
                        <a:pt x="10" y="0"/>
                      </a:cubicBezTo>
                      <a:cubicBezTo>
                        <a:pt x="10" y="1"/>
                        <a:pt x="10" y="5"/>
                        <a:pt x="10" y="5"/>
                      </a:cubicBezTo>
                      <a:cubicBezTo>
                        <a:pt x="10" y="5"/>
                        <a:pt x="7" y="5"/>
                        <a:pt x="7" y="5"/>
                      </a:cubicBezTo>
                      <a:cubicBezTo>
                        <a:pt x="6" y="5"/>
                        <a:pt x="6" y="5"/>
                        <a:pt x="7" y="5"/>
                      </a:cubicBezTo>
                      <a:cubicBezTo>
                        <a:pt x="7" y="5"/>
                        <a:pt x="7" y="6"/>
                        <a:pt x="8" y="6"/>
                      </a:cubicBezTo>
                      <a:cubicBezTo>
                        <a:pt x="8" y="5"/>
                        <a:pt x="8" y="6"/>
                        <a:pt x="9" y="7"/>
                      </a:cubicBezTo>
                      <a:cubicBezTo>
                        <a:pt x="9" y="7"/>
                        <a:pt x="9" y="7"/>
                        <a:pt x="10" y="8"/>
                      </a:cubicBezTo>
                      <a:cubicBezTo>
                        <a:pt x="10" y="8"/>
                        <a:pt x="10" y="7"/>
                        <a:pt x="10" y="8"/>
                      </a:cubicBezTo>
                      <a:cubicBezTo>
                        <a:pt x="11" y="9"/>
                        <a:pt x="12" y="8"/>
                        <a:pt x="13" y="10"/>
                      </a:cubicBezTo>
                      <a:cubicBezTo>
                        <a:pt x="13" y="12"/>
                        <a:pt x="13" y="11"/>
                        <a:pt x="13" y="11"/>
                      </a:cubicBezTo>
                      <a:cubicBezTo>
                        <a:pt x="14" y="11"/>
                        <a:pt x="14" y="12"/>
                        <a:pt x="14" y="12"/>
                      </a:cubicBezTo>
                      <a:cubicBezTo>
                        <a:pt x="15" y="11"/>
                        <a:pt x="15" y="12"/>
                        <a:pt x="15" y="12"/>
                      </a:cubicBezTo>
                      <a:cubicBezTo>
                        <a:pt x="14" y="13"/>
                        <a:pt x="14" y="13"/>
                        <a:pt x="14" y="13"/>
                      </a:cubicBezTo>
                      <a:cubicBezTo>
                        <a:pt x="15" y="14"/>
                        <a:pt x="14" y="14"/>
                        <a:pt x="14" y="14"/>
                      </a:cubicBezTo>
                      <a:cubicBezTo>
                        <a:pt x="14" y="14"/>
                        <a:pt x="14" y="15"/>
                        <a:pt x="13" y="15"/>
                      </a:cubicBezTo>
                      <a:cubicBezTo>
                        <a:pt x="13" y="15"/>
                        <a:pt x="6" y="15"/>
                        <a:pt x="5" y="15"/>
                      </a:cubicBezTo>
                      <a:cubicBezTo>
                        <a:pt x="4" y="15"/>
                        <a:pt x="4" y="15"/>
                        <a:pt x="4" y="15"/>
                      </a:cubicBezTo>
                      <a:cubicBezTo>
                        <a:pt x="3" y="16"/>
                        <a:pt x="1" y="20"/>
                        <a:pt x="1" y="20"/>
                      </a:cubicBezTo>
                      <a:cubicBezTo>
                        <a:pt x="0" y="21"/>
                        <a:pt x="0" y="21"/>
                        <a:pt x="1" y="22"/>
                      </a:cubicBezTo>
                      <a:cubicBezTo>
                        <a:pt x="2" y="23"/>
                        <a:pt x="2" y="23"/>
                        <a:pt x="1" y="23"/>
                      </a:cubicBezTo>
                      <a:cubicBezTo>
                        <a:pt x="0" y="24"/>
                        <a:pt x="1" y="24"/>
                        <a:pt x="1" y="24"/>
                      </a:cubicBezTo>
                      <a:cubicBezTo>
                        <a:pt x="0" y="25"/>
                        <a:pt x="1" y="25"/>
                        <a:pt x="1" y="25"/>
                      </a:cubicBezTo>
                      <a:cubicBezTo>
                        <a:pt x="1" y="26"/>
                        <a:pt x="1" y="27"/>
                        <a:pt x="0" y="27"/>
                      </a:cubicBezTo>
                      <a:cubicBezTo>
                        <a:pt x="0" y="27"/>
                        <a:pt x="0" y="28"/>
                        <a:pt x="0" y="28"/>
                      </a:cubicBezTo>
                      <a:cubicBezTo>
                        <a:pt x="0" y="28"/>
                        <a:pt x="0" y="28"/>
                        <a:pt x="1" y="28"/>
                      </a:cubicBezTo>
                      <a:close/>
                      <a:moveTo>
                        <a:pt x="23" y="19"/>
                      </a:moveTo>
                      <a:cubicBezTo>
                        <a:pt x="23" y="19"/>
                        <a:pt x="24" y="19"/>
                        <a:pt x="24" y="19"/>
                      </a:cubicBezTo>
                      <a:cubicBezTo>
                        <a:pt x="24" y="19"/>
                        <a:pt x="24" y="19"/>
                        <a:pt x="24" y="19"/>
                      </a:cubicBezTo>
                      <a:cubicBezTo>
                        <a:pt x="24" y="18"/>
                        <a:pt x="25" y="19"/>
                        <a:pt x="25" y="19"/>
                      </a:cubicBezTo>
                      <a:cubicBezTo>
                        <a:pt x="25" y="18"/>
                        <a:pt x="26" y="18"/>
                        <a:pt x="26" y="18"/>
                      </a:cubicBezTo>
                      <a:cubicBezTo>
                        <a:pt x="26" y="18"/>
                        <a:pt x="26" y="18"/>
                        <a:pt x="26" y="19"/>
                      </a:cubicBezTo>
                      <a:cubicBezTo>
                        <a:pt x="26" y="19"/>
                        <a:pt x="26" y="20"/>
                        <a:pt x="25" y="20"/>
                      </a:cubicBezTo>
                      <a:cubicBezTo>
                        <a:pt x="25" y="20"/>
                        <a:pt x="24" y="20"/>
                        <a:pt x="24" y="20"/>
                      </a:cubicBezTo>
                      <a:cubicBezTo>
                        <a:pt x="24" y="20"/>
                        <a:pt x="24" y="20"/>
                        <a:pt x="23" y="20"/>
                      </a:cubicBezTo>
                      <a:cubicBezTo>
                        <a:pt x="23" y="20"/>
                        <a:pt x="23" y="20"/>
                        <a:pt x="23" y="20"/>
                      </a:cubicBezTo>
                      <a:cubicBezTo>
                        <a:pt x="23" y="19"/>
                        <a:pt x="22" y="19"/>
                        <a:pt x="23" y="1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4" name="Freeform 3657"/>
                <p:cNvSpPr>
                  <a:spLocks/>
                </p:cNvSpPr>
                <p:nvPr/>
              </p:nvSpPr>
              <p:spPr bwMode="auto">
                <a:xfrm>
                  <a:off x="2278063" y="4157663"/>
                  <a:ext cx="57150" cy="30163"/>
                </a:xfrm>
                <a:custGeom>
                  <a:avLst/>
                  <a:gdLst>
                    <a:gd name="T0" fmla="*/ 19 w 20"/>
                    <a:gd name="T1" fmla="*/ 8 h 11"/>
                    <a:gd name="T2" fmla="*/ 19 w 20"/>
                    <a:gd name="T3" fmla="*/ 6 h 11"/>
                    <a:gd name="T4" fmla="*/ 19 w 20"/>
                    <a:gd name="T5" fmla="*/ 5 h 11"/>
                    <a:gd name="T6" fmla="*/ 17 w 20"/>
                    <a:gd name="T7" fmla="*/ 5 h 11"/>
                    <a:gd name="T8" fmla="*/ 16 w 20"/>
                    <a:gd name="T9" fmla="*/ 4 h 11"/>
                    <a:gd name="T10" fmla="*/ 15 w 20"/>
                    <a:gd name="T11" fmla="*/ 4 h 11"/>
                    <a:gd name="T12" fmla="*/ 15 w 20"/>
                    <a:gd name="T13" fmla="*/ 5 h 11"/>
                    <a:gd name="T14" fmla="*/ 13 w 20"/>
                    <a:gd name="T15" fmla="*/ 5 h 11"/>
                    <a:gd name="T16" fmla="*/ 13 w 20"/>
                    <a:gd name="T17" fmla="*/ 4 h 11"/>
                    <a:gd name="T18" fmla="*/ 12 w 20"/>
                    <a:gd name="T19" fmla="*/ 4 h 11"/>
                    <a:gd name="T20" fmla="*/ 11 w 20"/>
                    <a:gd name="T21" fmla="*/ 3 h 11"/>
                    <a:gd name="T22" fmla="*/ 10 w 20"/>
                    <a:gd name="T23" fmla="*/ 2 h 11"/>
                    <a:gd name="T24" fmla="*/ 9 w 20"/>
                    <a:gd name="T25" fmla="*/ 1 h 11"/>
                    <a:gd name="T26" fmla="*/ 8 w 20"/>
                    <a:gd name="T27" fmla="*/ 0 h 11"/>
                    <a:gd name="T28" fmla="*/ 7 w 20"/>
                    <a:gd name="T29" fmla="*/ 1 h 11"/>
                    <a:gd name="T30" fmla="*/ 6 w 20"/>
                    <a:gd name="T31" fmla="*/ 0 h 11"/>
                    <a:gd name="T32" fmla="*/ 6 w 20"/>
                    <a:gd name="T33" fmla="*/ 0 h 11"/>
                    <a:gd name="T34" fmla="*/ 5 w 20"/>
                    <a:gd name="T35" fmla="*/ 0 h 11"/>
                    <a:gd name="T36" fmla="*/ 4 w 20"/>
                    <a:gd name="T37" fmla="*/ 0 h 11"/>
                    <a:gd name="T38" fmla="*/ 4 w 20"/>
                    <a:gd name="T39" fmla="*/ 1 h 11"/>
                    <a:gd name="T40" fmla="*/ 4 w 20"/>
                    <a:gd name="T41" fmla="*/ 2 h 11"/>
                    <a:gd name="T42" fmla="*/ 3 w 20"/>
                    <a:gd name="T43" fmla="*/ 3 h 11"/>
                    <a:gd name="T44" fmla="*/ 2 w 20"/>
                    <a:gd name="T45" fmla="*/ 4 h 11"/>
                    <a:gd name="T46" fmla="*/ 0 w 20"/>
                    <a:gd name="T47" fmla="*/ 5 h 11"/>
                    <a:gd name="T48" fmla="*/ 0 w 20"/>
                    <a:gd name="T49" fmla="*/ 6 h 11"/>
                    <a:gd name="T50" fmla="*/ 0 w 20"/>
                    <a:gd name="T51" fmla="*/ 6 h 11"/>
                    <a:gd name="T52" fmla="*/ 2 w 20"/>
                    <a:gd name="T53" fmla="*/ 7 h 11"/>
                    <a:gd name="T54" fmla="*/ 2 w 20"/>
                    <a:gd name="T55" fmla="*/ 8 h 11"/>
                    <a:gd name="T56" fmla="*/ 4 w 20"/>
                    <a:gd name="T57" fmla="*/ 8 h 11"/>
                    <a:gd name="T58" fmla="*/ 5 w 20"/>
                    <a:gd name="T59" fmla="*/ 8 h 11"/>
                    <a:gd name="T60" fmla="*/ 5 w 20"/>
                    <a:gd name="T61" fmla="*/ 8 h 11"/>
                    <a:gd name="T62" fmla="*/ 7 w 20"/>
                    <a:gd name="T63" fmla="*/ 8 h 11"/>
                    <a:gd name="T64" fmla="*/ 9 w 20"/>
                    <a:gd name="T65" fmla="*/ 10 h 11"/>
                    <a:gd name="T66" fmla="*/ 11 w 20"/>
                    <a:gd name="T67" fmla="*/ 10 h 11"/>
                    <a:gd name="T68" fmla="*/ 12 w 20"/>
                    <a:gd name="T69" fmla="*/ 10 h 11"/>
                    <a:gd name="T70" fmla="*/ 15 w 20"/>
                    <a:gd name="T71" fmla="*/ 11 h 11"/>
                    <a:gd name="T72" fmla="*/ 18 w 20"/>
                    <a:gd name="T73" fmla="*/ 10 h 11"/>
                    <a:gd name="T74" fmla="*/ 18 w 20"/>
                    <a:gd name="T75" fmla="*/ 9 h 11"/>
                    <a:gd name="T76" fmla="*/ 19 w 20"/>
                    <a:gd name="T77" fmla="*/ 9 h 11"/>
                    <a:gd name="T78" fmla="*/ 19 w 20"/>
                    <a:gd name="T7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11">
                      <a:moveTo>
                        <a:pt x="19" y="8"/>
                      </a:moveTo>
                      <a:cubicBezTo>
                        <a:pt x="18" y="8"/>
                        <a:pt x="19" y="8"/>
                        <a:pt x="19" y="6"/>
                      </a:cubicBezTo>
                      <a:cubicBezTo>
                        <a:pt x="19" y="6"/>
                        <a:pt x="19" y="6"/>
                        <a:pt x="19" y="5"/>
                      </a:cubicBezTo>
                      <a:cubicBezTo>
                        <a:pt x="18" y="5"/>
                        <a:pt x="18" y="5"/>
                        <a:pt x="17" y="5"/>
                      </a:cubicBezTo>
                      <a:cubicBezTo>
                        <a:pt x="17" y="5"/>
                        <a:pt x="17" y="5"/>
                        <a:pt x="16" y="4"/>
                      </a:cubicBezTo>
                      <a:cubicBezTo>
                        <a:pt x="16" y="4"/>
                        <a:pt x="16" y="4"/>
                        <a:pt x="15" y="4"/>
                      </a:cubicBezTo>
                      <a:cubicBezTo>
                        <a:pt x="15" y="4"/>
                        <a:pt x="15" y="4"/>
                        <a:pt x="15" y="5"/>
                      </a:cubicBezTo>
                      <a:cubicBezTo>
                        <a:pt x="14" y="5"/>
                        <a:pt x="14" y="5"/>
                        <a:pt x="13" y="5"/>
                      </a:cubicBezTo>
                      <a:cubicBezTo>
                        <a:pt x="12" y="6"/>
                        <a:pt x="13" y="4"/>
                        <a:pt x="13" y="4"/>
                      </a:cubicBezTo>
                      <a:cubicBezTo>
                        <a:pt x="12" y="5"/>
                        <a:pt x="12" y="4"/>
                        <a:pt x="12" y="4"/>
                      </a:cubicBezTo>
                      <a:cubicBezTo>
                        <a:pt x="11" y="4"/>
                        <a:pt x="11" y="3"/>
                        <a:pt x="11" y="3"/>
                      </a:cubicBezTo>
                      <a:cubicBezTo>
                        <a:pt x="10" y="4"/>
                        <a:pt x="10" y="2"/>
                        <a:pt x="10" y="2"/>
                      </a:cubicBezTo>
                      <a:cubicBezTo>
                        <a:pt x="9" y="2"/>
                        <a:pt x="9" y="1"/>
                        <a:pt x="9" y="1"/>
                      </a:cubicBezTo>
                      <a:cubicBezTo>
                        <a:pt x="8" y="1"/>
                        <a:pt x="9" y="0"/>
                        <a:pt x="8" y="0"/>
                      </a:cubicBezTo>
                      <a:cubicBezTo>
                        <a:pt x="8" y="0"/>
                        <a:pt x="8" y="1"/>
                        <a:pt x="7" y="1"/>
                      </a:cubicBezTo>
                      <a:cubicBezTo>
                        <a:pt x="6" y="0"/>
                        <a:pt x="6" y="0"/>
                        <a:pt x="6" y="0"/>
                      </a:cubicBezTo>
                      <a:cubicBezTo>
                        <a:pt x="6" y="0"/>
                        <a:pt x="6" y="0"/>
                        <a:pt x="6" y="0"/>
                      </a:cubicBezTo>
                      <a:cubicBezTo>
                        <a:pt x="5" y="0"/>
                        <a:pt x="5" y="0"/>
                        <a:pt x="5" y="0"/>
                      </a:cubicBezTo>
                      <a:cubicBezTo>
                        <a:pt x="5" y="1"/>
                        <a:pt x="4" y="0"/>
                        <a:pt x="4" y="0"/>
                      </a:cubicBezTo>
                      <a:cubicBezTo>
                        <a:pt x="4" y="1"/>
                        <a:pt x="4" y="1"/>
                        <a:pt x="4" y="1"/>
                      </a:cubicBezTo>
                      <a:cubicBezTo>
                        <a:pt x="5" y="1"/>
                        <a:pt x="5" y="2"/>
                        <a:pt x="4" y="2"/>
                      </a:cubicBezTo>
                      <a:cubicBezTo>
                        <a:pt x="4" y="2"/>
                        <a:pt x="3" y="3"/>
                        <a:pt x="3" y="3"/>
                      </a:cubicBezTo>
                      <a:cubicBezTo>
                        <a:pt x="3" y="5"/>
                        <a:pt x="2" y="3"/>
                        <a:pt x="2" y="4"/>
                      </a:cubicBezTo>
                      <a:cubicBezTo>
                        <a:pt x="1" y="4"/>
                        <a:pt x="1" y="5"/>
                        <a:pt x="0" y="5"/>
                      </a:cubicBezTo>
                      <a:cubicBezTo>
                        <a:pt x="0" y="5"/>
                        <a:pt x="0" y="6"/>
                        <a:pt x="0" y="6"/>
                      </a:cubicBezTo>
                      <a:cubicBezTo>
                        <a:pt x="0" y="6"/>
                        <a:pt x="0" y="6"/>
                        <a:pt x="0" y="6"/>
                      </a:cubicBezTo>
                      <a:cubicBezTo>
                        <a:pt x="0" y="6"/>
                        <a:pt x="1" y="7"/>
                        <a:pt x="2" y="7"/>
                      </a:cubicBezTo>
                      <a:cubicBezTo>
                        <a:pt x="2" y="7"/>
                        <a:pt x="2" y="7"/>
                        <a:pt x="2" y="8"/>
                      </a:cubicBezTo>
                      <a:cubicBezTo>
                        <a:pt x="3" y="8"/>
                        <a:pt x="4" y="8"/>
                        <a:pt x="4" y="8"/>
                      </a:cubicBezTo>
                      <a:cubicBezTo>
                        <a:pt x="4" y="8"/>
                        <a:pt x="5" y="8"/>
                        <a:pt x="5" y="8"/>
                      </a:cubicBezTo>
                      <a:cubicBezTo>
                        <a:pt x="5" y="8"/>
                        <a:pt x="5" y="8"/>
                        <a:pt x="5" y="8"/>
                      </a:cubicBezTo>
                      <a:cubicBezTo>
                        <a:pt x="6" y="8"/>
                        <a:pt x="6" y="8"/>
                        <a:pt x="7" y="8"/>
                      </a:cubicBezTo>
                      <a:cubicBezTo>
                        <a:pt x="7" y="8"/>
                        <a:pt x="10" y="9"/>
                        <a:pt x="9" y="10"/>
                      </a:cubicBezTo>
                      <a:cubicBezTo>
                        <a:pt x="9" y="10"/>
                        <a:pt x="10" y="10"/>
                        <a:pt x="11" y="10"/>
                      </a:cubicBezTo>
                      <a:cubicBezTo>
                        <a:pt x="11" y="10"/>
                        <a:pt x="11" y="10"/>
                        <a:pt x="12" y="10"/>
                      </a:cubicBezTo>
                      <a:cubicBezTo>
                        <a:pt x="13" y="10"/>
                        <a:pt x="14" y="10"/>
                        <a:pt x="15" y="11"/>
                      </a:cubicBezTo>
                      <a:cubicBezTo>
                        <a:pt x="15" y="11"/>
                        <a:pt x="18" y="11"/>
                        <a:pt x="18" y="10"/>
                      </a:cubicBezTo>
                      <a:cubicBezTo>
                        <a:pt x="18" y="10"/>
                        <a:pt x="19" y="10"/>
                        <a:pt x="18" y="9"/>
                      </a:cubicBezTo>
                      <a:cubicBezTo>
                        <a:pt x="18" y="9"/>
                        <a:pt x="19" y="9"/>
                        <a:pt x="19" y="9"/>
                      </a:cubicBezTo>
                      <a:cubicBezTo>
                        <a:pt x="19" y="9"/>
                        <a:pt x="20" y="8"/>
                        <a:pt x="19"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5" name="Freeform 3659"/>
                <p:cNvSpPr>
                  <a:spLocks/>
                </p:cNvSpPr>
                <p:nvPr/>
              </p:nvSpPr>
              <p:spPr bwMode="auto">
                <a:xfrm>
                  <a:off x="2327276" y="4068763"/>
                  <a:ext cx="3175" cy="7938"/>
                </a:xfrm>
                <a:custGeom>
                  <a:avLst/>
                  <a:gdLst>
                    <a:gd name="T0" fmla="*/ 0 w 1"/>
                    <a:gd name="T1" fmla="*/ 1 h 3"/>
                    <a:gd name="T2" fmla="*/ 0 w 1"/>
                    <a:gd name="T3" fmla="*/ 2 h 3"/>
                    <a:gd name="T4" fmla="*/ 0 w 1"/>
                    <a:gd name="T5" fmla="*/ 3 h 3"/>
                    <a:gd name="T6" fmla="*/ 0 w 1"/>
                    <a:gd name="T7" fmla="*/ 2 h 3"/>
                    <a:gd name="T8" fmla="*/ 1 w 1"/>
                    <a:gd name="T9" fmla="*/ 1 h 3"/>
                    <a:gd name="T10" fmla="*/ 1 w 1"/>
                    <a:gd name="T11" fmla="*/ 1 h 3"/>
                    <a:gd name="T12" fmla="*/ 1 w 1"/>
                    <a:gd name="T13" fmla="*/ 0 h 3"/>
                    <a:gd name="T14" fmla="*/ 1 w 1"/>
                    <a:gd name="T15" fmla="*/ 0 h 3"/>
                    <a:gd name="T16" fmla="*/ 1 w 1"/>
                    <a:gd name="T17" fmla="*/ 0 h 3"/>
                    <a:gd name="T18" fmla="*/ 0 w 1"/>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1"/>
                      </a:moveTo>
                      <a:cubicBezTo>
                        <a:pt x="0" y="1"/>
                        <a:pt x="0" y="1"/>
                        <a:pt x="0" y="2"/>
                      </a:cubicBezTo>
                      <a:cubicBezTo>
                        <a:pt x="0" y="2"/>
                        <a:pt x="0" y="3"/>
                        <a:pt x="0" y="3"/>
                      </a:cubicBezTo>
                      <a:cubicBezTo>
                        <a:pt x="0" y="3"/>
                        <a:pt x="0" y="2"/>
                        <a:pt x="0" y="2"/>
                      </a:cubicBezTo>
                      <a:cubicBezTo>
                        <a:pt x="0" y="2"/>
                        <a:pt x="1" y="2"/>
                        <a:pt x="1" y="1"/>
                      </a:cubicBezTo>
                      <a:cubicBezTo>
                        <a:pt x="1" y="1"/>
                        <a:pt x="1" y="1"/>
                        <a:pt x="1" y="1"/>
                      </a:cubicBezTo>
                      <a:cubicBezTo>
                        <a:pt x="1" y="0"/>
                        <a:pt x="1" y="0"/>
                        <a:pt x="1" y="0"/>
                      </a:cubicBezTo>
                      <a:cubicBezTo>
                        <a:pt x="1" y="0"/>
                        <a:pt x="1" y="0"/>
                        <a:pt x="1" y="0"/>
                      </a:cubicBezTo>
                      <a:cubicBezTo>
                        <a:pt x="1" y="0"/>
                        <a:pt x="1"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6" name="Freeform 3660"/>
                <p:cNvSpPr>
                  <a:spLocks/>
                </p:cNvSpPr>
                <p:nvPr/>
              </p:nvSpPr>
              <p:spPr bwMode="auto">
                <a:xfrm>
                  <a:off x="2373313" y="4233863"/>
                  <a:ext cx="80963" cy="66675"/>
                </a:xfrm>
                <a:custGeom>
                  <a:avLst/>
                  <a:gdLst>
                    <a:gd name="T0" fmla="*/ 25 w 28"/>
                    <a:gd name="T1" fmla="*/ 21 h 23"/>
                    <a:gd name="T2" fmla="*/ 26 w 28"/>
                    <a:gd name="T3" fmla="*/ 18 h 23"/>
                    <a:gd name="T4" fmla="*/ 24 w 28"/>
                    <a:gd name="T5" fmla="*/ 14 h 23"/>
                    <a:gd name="T6" fmla="*/ 25 w 28"/>
                    <a:gd name="T7" fmla="*/ 12 h 23"/>
                    <a:gd name="T8" fmla="*/ 28 w 28"/>
                    <a:gd name="T9" fmla="*/ 13 h 23"/>
                    <a:gd name="T10" fmla="*/ 27 w 28"/>
                    <a:gd name="T11" fmla="*/ 13 h 23"/>
                    <a:gd name="T12" fmla="*/ 26 w 28"/>
                    <a:gd name="T13" fmla="*/ 12 h 23"/>
                    <a:gd name="T14" fmla="*/ 24 w 28"/>
                    <a:gd name="T15" fmla="*/ 10 h 23"/>
                    <a:gd name="T16" fmla="*/ 23 w 28"/>
                    <a:gd name="T17" fmla="*/ 9 h 23"/>
                    <a:gd name="T18" fmla="*/ 20 w 28"/>
                    <a:gd name="T19" fmla="*/ 5 h 23"/>
                    <a:gd name="T20" fmla="*/ 20 w 28"/>
                    <a:gd name="T21" fmla="*/ 3 h 23"/>
                    <a:gd name="T22" fmla="*/ 19 w 28"/>
                    <a:gd name="T23" fmla="*/ 2 h 23"/>
                    <a:gd name="T24" fmla="*/ 19 w 28"/>
                    <a:gd name="T25" fmla="*/ 2 h 23"/>
                    <a:gd name="T26" fmla="*/ 17 w 28"/>
                    <a:gd name="T27" fmla="*/ 3 h 23"/>
                    <a:gd name="T28" fmla="*/ 15 w 28"/>
                    <a:gd name="T29" fmla="*/ 3 h 23"/>
                    <a:gd name="T30" fmla="*/ 13 w 28"/>
                    <a:gd name="T31" fmla="*/ 2 h 23"/>
                    <a:gd name="T32" fmla="*/ 11 w 28"/>
                    <a:gd name="T33" fmla="*/ 1 h 23"/>
                    <a:gd name="T34" fmla="*/ 6 w 28"/>
                    <a:gd name="T35" fmla="*/ 1 h 23"/>
                    <a:gd name="T36" fmla="*/ 3 w 28"/>
                    <a:gd name="T37" fmla="*/ 0 h 23"/>
                    <a:gd name="T38" fmla="*/ 2 w 28"/>
                    <a:gd name="T39" fmla="*/ 1 h 23"/>
                    <a:gd name="T40" fmla="*/ 0 w 28"/>
                    <a:gd name="T41" fmla="*/ 2 h 23"/>
                    <a:gd name="T42" fmla="*/ 2 w 28"/>
                    <a:gd name="T43" fmla="*/ 3 h 23"/>
                    <a:gd name="T44" fmla="*/ 2 w 28"/>
                    <a:gd name="T45" fmla="*/ 4 h 23"/>
                    <a:gd name="T46" fmla="*/ 2 w 28"/>
                    <a:gd name="T47" fmla="*/ 9 h 23"/>
                    <a:gd name="T48" fmla="*/ 2 w 28"/>
                    <a:gd name="T49" fmla="*/ 10 h 23"/>
                    <a:gd name="T50" fmla="*/ 7 w 28"/>
                    <a:gd name="T51" fmla="*/ 12 h 23"/>
                    <a:gd name="T52" fmla="*/ 8 w 28"/>
                    <a:gd name="T53" fmla="*/ 10 h 23"/>
                    <a:gd name="T54" fmla="*/ 6 w 28"/>
                    <a:gd name="T55" fmla="*/ 8 h 23"/>
                    <a:gd name="T56" fmla="*/ 10 w 28"/>
                    <a:gd name="T57" fmla="*/ 11 h 23"/>
                    <a:gd name="T58" fmla="*/ 11 w 28"/>
                    <a:gd name="T59" fmla="*/ 13 h 23"/>
                    <a:gd name="T60" fmla="*/ 14 w 28"/>
                    <a:gd name="T61" fmla="*/ 14 h 23"/>
                    <a:gd name="T62" fmla="*/ 16 w 28"/>
                    <a:gd name="T63" fmla="*/ 15 h 23"/>
                    <a:gd name="T64" fmla="*/ 19 w 28"/>
                    <a:gd name="T65" fmla="*/ 19 h 23"/>
                    <a:gd name="T66" fmla="*/ 19 w 28"/>
                    <a:gd name="T67" fmla="*/ 21 h 23"/>
                    <a:gd name="T68" fmla="*/ 21 w 28"/>
                    <a:gd name="T69" fmla="*/ 21 h 23"/>
                    <a:gd name="T70" fmla="*/ 23 w 28"/>
                    <a:gd name="T71" fmla="*/ 22 h 23"/>
                    <a:gd name="T72" fmla="*/ 24 w 28"/>
                    <a:gd name="T73" fmla="*/ 23 h 23"/>
                    <a:gd name="T74" fmla="*/ 24 w 28"/>
                    <a:gd name="T7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 h="23">
                      <a:moveTo>
                        <a:pt x="25" y="22"/>
                      </a:moveTo>
                      <a:cubicBezTo>
                        <a:pt x="25" y="21"/>
                        <a:pt x="25" y="21"/>
                        <a:pt x="25" y="21"/>
                      </a:cubicBezTo>
                      <a:cubicBezTo>
                        <a:pt x="25" y="20"/>
                        <a:pt x="24" y="20"/>
                        <a:pt x="25" y="19"/>
                      </a:cubicBezTo>
                      <a:cubicBezTo>
                        <a:pt x="25" y="19"/>
                        <a:pt x="24" y="19"/>
                        <a:pt x="26" y="18"/>
                      </a:cubicBezTo>
                      <a:cubicBezTo>
                        <a:pt x="27" y="18"/>
                        <a:pt x="26" y="17"/>
                        <a:pt x="24" y="17"/>
                      </a:cubicBezTo>
                      <a:cubicBezTo>
                        <a:pt x="24" y="17"/>
                        <a:pt x="24" y="14"/>
                        <a:pt x="24" y="14"/>
                      </a:cubicBezTo>
                      <a:cubicBezTo>
                        <a:pt x="24" y="13"/>
                        <a:pt x="24" y="13"/>
                        <a:pt x="25" y="13"/>
                      </a:cubicBezTo>
                      <a:cubicBezTo>
                        <a:pt x="26" y="13"/>
                        <a:pt x="24" y="12"/>
                        <a:pt x="25" y="12"/>
                      </a:cubicBezTo>
                      <a:cubicBezTo>
                        <a:pt x="26" y="12"/>
                        <a:pt x="26" y="13"/>
                        <a:pt x="27" y="13"/>
                      </a:cubicBezTo>
                      <a:cubicBezTo>
                        <a:pt x="28" y="14"/>
                        <a:pt x="26" y="13"/>
                        <a:pt x="28" y="13"/>
                      </a:cubicBezTo>
                      <a:cubicBezTo>
                        <a:pt x="28" y="13"/>
                        <a:pt x="28" y="13"/>
                        <a:pt x="27" y="13"/>
                      </a:cubicBezTo>
                      <a:cubicBezTo>
                        <a:pt x="27" y="13"/>
                        <a:pt x="27" y="13"/>
                        <a:pt x="27" y="13"/>
                      </a:cubicBezTo>
                      <a:cubicBezTo>
                        <a:pt x="27" y="12"/>
                        <a:pt x="27" y="12"/>
                        <a:pt x="27" y="12"/>
                      </a:cubicBezTo>
                      <a:cubicBezTo>
                        <a:pt x="26" y="12"/>
                        <a:pt x="26" y="12"/>
                        <a:pt x="26" y="12"/>
                      </a:cubicBezTo>
                      <a:cubicBezTo>
                        <a:pt x="25" y="12"/>
                        <a:pt x="26" y="11"/>
                        <a:pt x="25" y="11"/>
                      </a:cubicBezTo>
                      <a:cubicBezTo>
                        <a:pt x="25" y="11"/>
                        <a:pt x="25" y="11"/>
                        <a:pt x="24" y="10"/>
                      </a:cubicBezTo>
                      <a:cubicBezTo>
                        <a:pt x="24" y="10"/>
                        <a:pt x="24" y="10"/>
                        <a:pt x="24" y="9"/>
                      </a:cubicBezTo>
                      <a:cubicBezTo>
                        <a:pt x="24" y="9"/>
                        <a:pt x="24" y="9"/>
                        <a:pt x="23" y="9"/>
                      </a:cubicBezTo>
                      <a:cubicBezTo>
                        <a:pt x="23" y="9"/>
                        <a:pt x="23" y="8"/>
                        <a:pt x="22" y="8"/>
                      </a:cubicBezTo>
                      <a:cubicBezTo>
                        <a:pt x="22" y="7"/>
                        <a:pt x="21" y="6"/>
                        <a:pt x="20" y="5"/>
                      </a:cubicBezTo>
                      <a:cubicBezTo>
                        <a:pt x="20" y="5"/>
                        <a:pt x="19" y="4"/>
                        <a:pt x="20" y="3"/>
                      </a:cubicBezTo>
                      <a:cubicBezTo>
                        <a:pt x="20" y="3"/>
                        <a:pt x="20" y="3"/>
                        <a:pt x="20" y="3"/>
                      </a:cubicBezTo>
                      <a:cubicBezTo>
                        <a:pt x="19" y="3"/>
                        <a:pt x="19" y="3"/>
                        <a:pt x="19" y="2"/>
                      </a:cubicBezTo>
                      <a:cubicBezTo>
                        <a:pt x="19" y="2"/>
                        <a:pt x="19" y="2"/>
                        <a:pt x="19" y="2"/>
                      </a:cubicBezTo>
                      <a:cubicBezTo>
                        <a:pt x="19" y="2"/>
                        <a:pt x="19" y="2"/>
                        <a:pt x="19" y="2"/>
                      </a:cubicBezTo>
                      <a:cubicBezTo>
                        <a:pt x="19" y="2"/>
                        <a:pt x="19" y="2"/>
                        <a:pt x="19" y="2"/>
                      </a:cubicBezTo>
                      <a:cubicBezTo>
                        <a:pt x="18" y="2"/>
                        <a:pt x="19" y="3"/>
                        <a:pt x="18" y="3"/>
                      </a:cubicBezTo>
                      <a:cubicBezTo>
                        <a:pt x="18" y="3"/>
                        <a:pt x="18" y="3"/>
                        <a:pt x="17" y="3"/>
                      </a:cubicBezTo>
                      <a:cubicBezTo>
                        <a:pt x="17" y="4"/>
                        <a:pt x="16" y="4"/>
                        <a:pt x="16" y="3"/>
                      </a:cubicBezTo>
                      <a:cubicBezTo>
                        <a:pt x="16" y="3"/>
                        <a:pt x="15" y="4"/>
                        <a:pt x="15" y="3"/>
                      </a:cubicBezTo>
                      <a:cubicBezTo>
                        <a:pt x="14" y="3"/>
                        <a:pt x="14" y="3"/>
                        <a:pt x="14" y="3"/>
                      </a:cubicBezTo>
                      <a:cubicBezTo>
                        <a:pt x="14" y="2"/>
                        <a:pt x="13" y="2"/>
                        <a:pt x="13" y="2"/>
                      </a:cubicBezTo>
                      <a:cubicBezTo>
                        <a:pt x="13" y="2"/>
                        <a:pt x="13" y="1"/>
                        <a:pt x="13" y="2"/>
                      </a:cubicBezTo>
                      <a:cubicBezTo>
                        <a:pt x="13" y="2"/>
                        <a:pt x="12" y="2"/>
                        <a:pt x="11" y="1"/>
                      </a:cubicBezTo>
                      <a:cubicBezTo>
                        <a:pt x="11" y="1"/>
                        <a:pt x="11" y="1"/>
                        <a:pt x="10" y="2"/>
                      </a:cubicBezTo>
                      <a:cubicBezTo>
                        <a:pt x="9" y="2"/>
                        <a:pt x="9" y="2"/>
                        <a:pt x="6" y="1"/>
                      </a:cubicBezTo>
                      <a:cubicBezTo>
                        <a:pt x="4" y="0"/>
                        <a:pt x="4" y="0"/>
                        <a:pt x="4" y="0"/>
                      </a:cubicBezTo>
                      <a:cubicBezTo>
                        <a:pt x="4" y="0"/>
                        <a:pt x="3" y="0"/>
                        <a:pt x="3" y="0"/>
                      </a:cubicBezTo>
                      <a:cubicBezTo>
                        <a:pt x="2" y="1"/>
                        <a:pt x="2" y="1"/>
                        <a:pt x="2" y="1"/>
                      </a:cubicBezTo>
                      <a:cubicBezTo>
                        <a:pt x="2" y="1"/>
                        <a:pt x="2" y="1"/>
                        <a:pt x="2" y="1"/>
                      </a:cubicBezTo>
                      <a:cubicBezTo>
                        <a:pt x="2" y="1"/>
                        <a:pt x="2" y="1"/>
                        <a:pt x="2" y="1"/>
                      </a:cubicBezTo>
                      <a:cubicBezTo>
                        <a:pt x="2" y="2"/>
                        <a:pt x="1" y="2"/>
                        <a:pt x="0" y="2"/>
                      </a:cubicBezTo>
                      <a:cubicBezTo>
                        <a:pt x="0" y="2"/>
                        <a:pt x="1" y="2"/>
                        <a:pt x="1" y="2"/>
                      </a:cubicBezTo>
                      <a:cubicBezTo>
                        <a:pt x="1" y="2"/>
                        <a:pt x="1" y="3"/>
                        <a:pt x="2" y="3"/>
                      </a:cubicBezTo>
                      <a:cubicBezTo>
                        <a:pt x="2" y="3"/>
                        <a:pt x="2" y="3"/>
                        <a:pt x="2" y="3"/>
                      </a:cubicBezTo>
                      <a:cubicBezTo>
                        <a:pt x="2" y="3"/>
                        <a:pt x="2" y="3"/>
                        <a:pt x="2" y="4"/>
                      </a:cubicBezTo>
                      <a:cubicBezTo>
                        <a:pt x="2" y="5"/>
                        <a:pt x="2" y="7"/>
                        <a:pt x="1" y="6"/>
                      </a:cubicBezTo>
                      <a:cubicBezTo>
                        <a:pt x="1" y="7"/>
                        <a:pt x="1" y="8"/>
                        <a:pt x="2" y="9"/>
                      </a:cubicBezTo>
                      <a:cubicBezTo>
                        <a:pt x="2" y="9"/>
                        <a:pt x="2" y="9"/>
                        <a:pt x="2" y="10"/>
                      </a:cubicBezTo>
                      <a:cubicBezTo>
                        <a:pt x="2" y="10"/>
                        <a:pt x="2" y="10"/>
                        <a:pt x="2" y="10"/>
                      </a:cubicBezTo>
                      <a:cubicBezTo>
                        <a:pt x="3" y="10"/>
                        <a:pt x="4" y="11"/>
                        <a:pt x="5" y="11"/>
                      </a:cubicBezTo>
                      <a:cubicBezTo>
                        <a:pt x="5" y="11"/>
                        <a:pt x="6" y="13"/>
                        <a:pt x="7" y="12"/>
                      </a:cubicBezTo>
                      <a:cubicBezTo>
                        <a:pt x="8" y="12"/>
                        <a:pt x="10" y="11"/>
                        <a:pt x="9" y="10"/>
                      </a:cubicBezTo>
                      <a:cubicBezTo>
                        <a:pt x="8" y="10"/>
                        <a:pt x="8" y="10"/>
                        <a:pt x="8" y="10"/>
                      </a:cubicBezTo>
                      <a:cubicBezTo>
                        <a:pt x="7" y="10"/>
                        <a:pt x="7" y="10"/>
                        <a:pt x="7" y="9"/>
                      </a:cubicBezTo>
                      <a:cubicBezTo>
                        <a:pt x="7" y="9"/>
                        <a:pt x="6" y="9"/>
                        <a:pt x="6" y="8"/>
                      </a:cubicBezTo>
                      <a:cubicBezTo>
                        <a:pt x="8" y="8"/>
                        <a:pt x="8" y="9"/>
                        <a:pt x="9" y="10"/>
                      </a:cubicBezTo>
                      <a:cubicBezTo>
                        <a:pt x="10" y="10"/>
                        <a:pt x="10" y="10"/>
                        <a:pt x="10" y="11"/>
                      </a:cubicBezTo>
                      <a:cubicBezTo>
                        <a:pt x="10" y="11"/>
                        <a:pt x="10" y="12"/>
                        <a:pt x="10" y="12"/>
                      </a:cubicBezTo>
                      <a:cubicBezTo>
                        <a:pt x="11" y="13"/>
                        <a:pt x="11" y="13"/>
                        <a:pt x="11" y="13"/>
                      </a:cubicBezTo>
                      <a:cubicBezTo>
                        <a:pt x="12" y="13"/>
                        <a:pt x="13" y="13"/>
                        <a:pt x="13" y="14"/>
                      </a:cubicBezTo>
                      <a:cubicBezTo>
                        <a:pt x="13" y="14"/>
                        <a:pt x="13" y="14"/>
                        <a:pt x="14" y="14"/>
                      </a:cubicBezTo>
                      <a:cubicBezTo>
                        <a:pt x="14" y="14"/>
                        <a:pt x="14" y="14"/>
                        <a:pt x="14" y="14"/>
                      </a:cubicBezTo>
                      <a:cubicBezTo>
                        <a:pt x="15" y="15"/>
                        <a:pt x="15" y="15"/>
                        <a:pt x="16" y="15"/>
                      </a:cubicBezTo>
                      <a:cubicBezTo>
                        <a:pt x="18" y="16"/>
                        <a:pt x="19" y="17"/>
                        <a:pt x="19" y="19"/>
                      </a:cubicBezTo>
                      <a:cubicBezTo>
                        <a:pt x="19" y="19"/>
                        <a:pt x="19" y="19"/>
                        <a:pt x="19" y="19"/>
                      </a:cubicBezTo>
                      <a:cubicBezTo>
                        <a:pt x="18" y="20"/>
                        <a:pt x="18" y="20"/>
                        <a:pt x="18" y="20"/>
                      </a:cubicBezTo>
                      <a:cubicBezTo>
                        <a:pt x="18" y="21"/>
                        <a:pt x="18" y="21"/>
                        <a:pt x="19" y="21"/>
                      </a:cubicBezTo>
                      <a:cubicBezTo>
                        <a:pt x="19" y="22"/>
                        <a:pt x="21" y="23"/>
                        <a:pt x="22" y="22"/>
                      </a:cubicBezTo>
                      <a:cubicBezTo>
                        <a:pt x="22" y="22"/>
                        <a:pt x="22" y="21"/>
                        <a:pt x="21" y="21"/>
                      </a:cubicBezTo>
                      <a:cubicBezTo>
                        <a:pt x="21" y="21"/>
                        <a:pt x="21" y="21"/>
                        <a:pt x="21" y="20"/>
                      </a:cubicBezTo>
                      <a:cubicBezTo>
                        <a:pt x="22" y="20"/>
                        <a:pt x="23" y="21"/>
                        <a:pt x="23" y="22"/>
                      </a:cubicBezTo>
                      <a:cubicBezTo>
                        <a:pt x="23" y="22"/>
                        <a:pt x="23" y="23"/>
                        <a:pt x="23" y="23"/>
                      </a:cubicBezTo>
                      <a:cubicBezTo>
                        <a:pt x="24" y="23"/>
                        <a:pt x="24" y="23"/>
                        <a:pt x="24" y="23"/>
                      </a:cubicBezTo>
                      <a:cubicBezTo>
                        <a:pt x="24" y="23"/>
                        <a:pt x="24" y="23"/>
                        <a:pt x="25" y="23"/>
                      </a:cubicBezTo>
                      <a:cubicBezTo>
                        <a:pt x="24" y="23"/>
                        <a:pt x="24" y="23"/>
                        <a:pt x="24" y="23"/>
                      </a:cubicBezTo>
                      <a:cubicBezTo>
                        <a:pt x="24" y="23"/>
                        <a:pt x="24" y="22"/>
                        <a:pt x="25" y="2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7" name="Freeform 3661"/>
                <p:cNvSpPr>
                  <a:spLocks/>
                </p:cNvSpPr>
                <p:nvPr/>
              </p:nvSpPr>
              <p:spPr bwMode="auto">
                <a:xfrm>
                  <a:off x="2379663" y="42624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8" name="Freeform 3682"/>
                <p:cNvSpPr>
                  <a:spLocks/>
                </p:cNvSpPr>
                <p:nvPr/>
              </p:nvSpPr>
              <p:spPr bwMode="auto">
                <a:xfrm>
                  <a:off x="2287588" y="3962400"/>
                  <a:ext cx="3175" cy="4763"/>
                </a:xfrm>
                <a:custGeom>
                  <a:avLst/>
                  <a:gdLst>
                    <a:gd name="T0" fmla="*/ 0 w 1"/>
                    <a:gd name="T1" fmla="*/ 0 h 2"/>
                    <a:gd name="T2" fmla="*/ 1 w 1"/>
                    <a:gd name="T3" fmla="*/ 1 h 2"/>
                    <a:gd name="T4" fmla="*/ 1 w 1"/>
                    <a:gd name="T5" fmla="*/ 1 h 2"/>
                    <a:gd name="T6" fmla="*/ 1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1" y="0"/>
                        <a:pt x="1" y="0"/>
                        <a:pt x="1" y="1"/>
                      </a:cubicBezTo>
                      <a:cubicBezTo>
                        <a:pt x="1" y="2"/>
                        <a:pt x="1" y="2"/>
                        <a:pt x="1" y="1"/>
                      </a:cubicBezTo>
                      <a:cubicBezTo>
                        <a:pt x="1"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49" name="Freeform 3684"/>
                <p:cNvSpPr>
                  <a:spLocks/>
                </p:cNvSpPr>
                <p:nvPr/>
              </p:nvSpPr>
              <p:spPr bwMode="auto">
                <a:xfrm>
                  <a:off x="2333626" y="4186238"/>
                  <a:ext cx="1588" cy="1588"/>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0" name="Freeform 3685"/>
                <p:cNvSpPr>
                  <a:spLocks/>
                </p:cNvSpPr>
                <p:nvPr/>
              </p:nvSpPr>
              <p:spPr bwMode="auto">
                <a:xfrm>
                  <a:off x="2333626" y="4186238"/>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1" name="Freeform 3686"/>
                <p:cNvSpPr>
                  <a:spLocks noEditPoints="1"/>
                </p:cNvSpPr>
                <p:nvPr/>
              </p:nvSpPr>
              <p:spPr bwMode="auto">
                <a:xfrm>
                  <a:off x="2295526" y="4119563"/>
                  <a:ext cx="144463" cy="71438"/>
                </a:xfrm>
                <a:custGeom>
                  <a:avLst/>
                  <a:gdLst>
                    <a:gd name="T0" fmla="*/ 20 w 50"/>
                    <a:gd name="T1" fmla="*/ 23 h 25"/>
                    <a:gd name="T2" fmla="*/ 21 w 50"/>
                    <a:gd name="T3" fmla="*/ 20 h 25"/>
                    <a:gd name="T4" fmla="*/ 23 w 50"/>
                    <a:gd name="T5" fmla="*/ 19 h 25"/>
                    <a:gd name="T6" fmla="*/ 27 w 50"/>
                    <a:gd name="T7" fmla="*/ 17 h 25"/>
                    <a:gd name="T8" fmla="*/ 29 w 50"/>
                    <a:gd name="T9" fmla="*/ 18 h 25"/>
                    <a:gd name="T10" fmla="*/ 32 w 50"/>
                    <a:gd name="T11" fmla="*/ 15 h 25"/>
                    <a:gd name="T12" fmla="*/ 34 w 50"/>
                    <a:gd name="T13" fmla="*/ 12 h 25"/>
                    <a:gd name="T14" fmla="*/ 36 w 50"/>
                    <a:gd name="T15" fmla="*/ 10 h 25"/>
                    <a:gd name="T16" fmla="*/ 40 w 50"/>
                    <a:gd name="T17" fmla="*/ 11 h 25"/>
                    <a:gd name="T18" fmla="*/ 44 w 50"/>
                    <a:gd name="T19" fmla="*/ 10 h 25"/>
                    <a:gd name="T20" fmla="*/ 46 w 50"/>
                    <a:gd name="T21" fmla="*/ 9 h 25"/>
                    <a:gd name="T22" fmla="*/ 48 w 50"/>
                    <a:gd name="T23" fmla="*/ 8 h 25"/>
                    <a:gd name="T24" fmla="*/ 50 w 50"/>
                    <a:gd name="T25" fmla="*/ 8 h 25"/>
                    <a:gd name="T26" fmla="*/ 48 w 50"/>
                    <a:gd name="T27" fmla="*/ 6 h 25"/>
                    <a:gd name="T28" fmla="*/ 45 w 50"/>
                    <a:gd name="T29" fmla="*/ 5 h 25"/>
                    <a:gd name="T30" fmla="*/ 40 w 50"/>
                    <a:gd name="T31" fmla="*/ 1 h 25"/>
                    <a:gd name="T32" fmla="*/ 35 w 50"/>
                    <a:gd name="T33" fmla="*/ 0 h 25"/>
                    <a:gd name="T34" fmla="*/ 29 w 50"/>
                    <a:gd name="T35" fmla="*/ 0 h 25"/>
                    <a:gd name="T36" fmla="*/ 27 w 50"/>
                    <a:gd name="T37" fmla="*/ 0 h 25"/>
                    <a:gd name="T38" fmla="*/ 25 w 50"/>
                    <a:gd name="T39" fmla="*/ 1 h 25"/>
                    <a:gd name="T40" fmla="*/ 21 w 50"/>
                    <a:gd name="T41" fmla="*/ 2 h 25"/>
                    <a:gd name="T42" fmla="*/ 17 w 50"/>
                    <a:gd name="T43" fmla="*/ 2 h 25"/>
                    <a:gd name="T44" fmla="*/ 14 w 50"/>
                    <a:gd name="T45" fmla="*/ 1 h 25"/>
                    <a:gd name="T46" fmla="*/ 11 w 50"/>
                    <a:gd name="T47" fmla="*/ 1 h 25"/>
                    <a:gd name="T48" fmla="*/ 9 w 50"/>
                    <a:gd name="T49" fmla="*/ 3 h 25"/>
                    <a:gd name="T50" fmla="*/ 1 w 50"/>
                    <a:gd name="T51" fmla="*/ 9 h 25"/>
                    <a:gd name="T52" fmla="*/ 1 w 50"/>
                    <a:gd name="T53" fmla="*/ 12 h 25"/>
                    <a:gd name="T54" fmla="*/ 1 w 50"/>
                    <a:gd name="T55" fmla="*/ 14 h 25"/>
                    <a:gd name="T56" fmla="*/ 4 w 50"/>
                    <a:gd name="T57" fmla="*/ 15 h 25"/>
                    <a:gd name="T58" fmla="*/ 7 w 50"/>
                    <a:gd name="T59" fmla="*/ 17 h 25"/>
                    <a:gd name="T60" fmla="*/ 9 w 50"/>
                    <a:gd name="T61" fmla="*/ 17 h 25"/>
                    <a:gd name="T62" fmla="*/ 13 w 50"/>
                    <a:gd name="T63" fmla="*/ 18 h 25"/>
                    <a:gd name="T64" fmla="*/ 13 w 50"/>
                    <a:gd name="T65" fmla="*/ 22 h 25"/>
                    <a:gd name="T66" fmla="*/ 14 w 50"/>
                    <a:gd name="T67" fmla="*/ 22 h 25"/>
                    <a:gd name="T68" fmla="*/ 16 w 50"/>
                    <a:gd name="T69" fmla="*/ 25 h 25"/>
                    <a:gd name="T70" fmla="*/ 43 w 50"/>
                    <a:gd name="T71" fmla="*/ 4 h 25"/>
                    <a:gd name="T72" fmla="*/ 46 w 50"/>
                    <a:gd name="T73" fmla="*/ 6 h 25"/>
                    <a:gd name="T74" fmla="*/ 45 w 50"/>
                    <a:gd name="T75" fmla="*/ 6 h 25"/>
                    <a:gd name="T76" fmla="*/ 43 w 50"/>
                    <a:gd name="T77" fmla="*/ 4 h 25"/>
                    <a:gd name="T78" fmla="*/ 42 w 50"/>
                    <a:gd name="T79" fmla="*/ 4 h 25"/>
                    <a:gd name="T80" fmla="*/ 43 w 50"/>
                    <a:gd name="T81" fmla="*/ 5 h 25"/>
                    <a:gd name="T82" fmla="*/ 43 w 50"/>
                    <a:gd name="T83" fmla="*/ 6 h 25"/>
                    <a:gd name="T84" fmla="*/ 41 w 50"/>
                    <a:gd name="T85"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 h="25">
                      <a:moveTo>
                        <a:pt x="18" y="25"/>
                      </a:moveTo>
                      <a:cubicBezTo>
                        <a:pt x="19" y="25"/>
                        <a:pt x="19" y="25"/>
                        <a:pt x="20" y="25"/>
                      </a:cubicBezTo>
                      <a:cubicBezTo>
                        <a:pt x="20" y="24"/>
                        <a:pt x="19" y="24"/>
                        <a:pt x="20" y="23"/>
                      </a:cubicBezTo>
                      <a:cubicBezTo>
                        <a:pt x="21" y="22"/>
                        <a:pt x="21" y="24"/>
                        <a:pt x="21" y="23"/>
                      </a:cubicBezTo>
                      <a:cubicBezTo>
                        <a:pt x="22" y="23"/>
                        <a:pt x="21" y="22"/>
                        <a:pt x="21" y="22"/>
                      </a:cubicBezTo>
                      <a:cubicBezTo>
                        <a:pt x="22" y="22"/>
                        <a:pt x="21" y="21"/>
                        <a:pt x="21" y="20"/>
                      </a:cubicBezTo>
                      <a:cubicBezTo>
                        <a:pt x="21" y="20"/>
                        <a:pt x="21" y="20"/>
                        <a:pt x="21" y="19"/>
                      </a:cubicBezTo>
                      <a:cubicBezTo>
                        <a:pt x="21" y="19"/>
                        <a:pt x="21" y="19"/>
                        <a:pt x="22" y="19"/>
                      </a:cubicBezTo>
                      <a:cubicBezTo>
                        <a:pt x="23" y="19"/>
                        <a:pt x="23" y="19"/>
                        <a:pt x="23" y="19"/>
                      </a:cubicBezTo>
                      <a:cubicBezTo>
                        <a:pt x="24" y="19"/>
                        <a:pt x="25" y="19"/>
                        <a:pt x="25" y="18"/>
                      </a:cubicBezTo>
                      <a:cubicBezTo>
                        <a:pt x="25" y="17"/>
                        <a:pt x="26" y="17"/>
                        <a:pt x="27" y="17"/>
                      </a:cubicBezTo>
                      <a:cubicBezTo>
                        <a:pt x="27" y="17"/>
                        <a:pt x="27" y="17"/>
                        <a:pt x="27" y="17"/>
                      </a:cubicBezTo>
                      <a:cubicBezTo>
                        <a:pt x="27" y="18"/>
                        <a:pt x="27" y="18"/>
                        <a:pt x="28" y="18"/>
                      </a:cubicBezTo>
                      <a:cubicBezTo>
                        <a:pt x="28" y="18"/>
                        <a:pt x="28" y="18"/>
                        <a:pt x="29" y="19"/>
                      </a:cubicBezTo>
                      <a:cubicBezTo>
                        <a:pt x="29" y="19"/>
                        <a:pt x="30" y="19"/>
                        <a:pt x="29" y="18"/>
                      </a:cubicBezTo>
                      <a:cubicBezTo>
                        <a:pt x="28" y="18"/>
                        <a:pt x="30" y="17"/>
                        <a:pt x="30" y="17"/>
                      </a:cubicBezTo>
                      <a:cubicBezTo>
                        <a:pt x="31" y="17"/>
                        <a:pt x="30" y="16"/>
                        <a:pt x="31" y="16"/>
                      </a:cubicBezTo>
                      <a:cubicBezTo>
                        <a:pt x="32" y="16"/>
                        <a:pt x="31" y="15"/>
                        <a:pt x="32" y="15"/>
                      </a:cubicBezTo>
                      <a:cubicBezTo>
                        <a:pt x="32" y="14"/>
                        <a:pt x="32" y="14"/>
                        <a:pt x="33" y="14"/>
                      </a:cubicBezTo>
                      <a:cubicBezTo>
                        <a:pt x="33" y="14"/>
                        <a:pt x="34" y="14"/>
                        <a:pt x="33" y="13"/>
                      </a:cubicBezTo>
                      <a:cubicBezTo>
                        <a:pt x="33" y="13"/>
                        <a:pt x="34" y="13"/>
                        <a:pt x="34" y="12"/>
                      </a:cubicBezTo>
                      <a:cubicBezTo>
                        <a:pt x="34" y="12"/>
                        <a:pt x="34" y="12"/>
                        <a:pt x="34" y="12"/>
                      </a:cubicBezTo>
                      <a:cubicBezTo>
                        <a:pt x="35" y="11"/>
                        <a:pt x="34" y="11"/>
                        <a:pt x="35" y="10"/>
                      </a:cubicBezTo>
                      <a:cubicBezTo>
                        <a:pt x="36" y="10"/>
                        <a:pt x="35" y="10"/>
                        <a:pt x="36" y="10"/>
                      </a:cubicBezTo>
                      <a:cubicBezTo>
                        <a:pt x="37" y="10"/>
                        <a:pt x="36" y="10"/>
                        <a:pt x="37" y="11"/>
                      </a:cubicBezTo>
                      <a:cubicBezTo>
                        <a:pt x="38" y="11"/>
                        <a:pt x="38" y="11"/>
                        <a:pt x="39" y="11"/>
                      </a:cubicBezTo>
                      <a:cubicBezTo>
                        <a:pt x="40" y="12"/>
                        <a:pt x="40" y="10"/>
                        <a:pt x="40" y="11"/>
                      </a:cubicBezTo>
                      <a:cubicBezTo>
                        <a:pt x="41" y="12"/>
                        <a:pt x="40" y="10"/>
                        <a:pt x="41" y="11"/>
                      </a:cubicBezTo>
                      <a:cubicBezTo>
                        <a:pt x="43" y="11"/>
                        <a:pt x="41" y="10"/>
                        <a:pt x="43" y="10"/>
                      </a:cubicBezTo>
                      <a:cubicBezTo>
                        <a:pt x="44" y="11"/>
                        <a:pt x="43" y="10"/>
                        <a:pt x="44" y="10"/>
                      </a:cubicBezTo>
                      <a:cubicBezTo>
                        <a:pt x="45" y="10"/>
                        <a:pt x="44" y="10"/>
                        <a:pt x="45" y="10"/>
                      </a:cubicBezTo>
                      <a:cubicBezTo>
                        <a:pt x="46" y="10"/>
                        <a:pt x="45" y="9"/>
                        <a:pt x="46" y="9"/>
                      </a:cubicBezTo>
                      <a:cubicBezTo>
                        <a:pt x="46" y="10"/>
                        <a:pt x="46" y="9"/>
                        <a:pt x="46" y="9"/>
                      </a:cubicBezTo>
                      <a:cubicBezTo>
                        <a:pt x="47" y="9"/>
                        <a:pt x="46" y="9"/>
                        <a:pt x="47" y="8"/>
                      </a:cubicBezTo>
                      <a:cubicBezTo>
                        <a:pt x="47" y="8"/>
                        <a:pt x="47" y="9"/>
                        <a:pt x="48" y="8"/>
                      </a:cubicBezTo>
                      <a:cubicBezTo>
                        <a:pt x="48" y="8"/>
                        <a:pt x="48" y="8"/>
                        <a:pt x="48" y="8"/>
                      </a:cubicBezTo>
                      <a:cubicBezTo>
                        <a:pt x="49" y="8"/>
                        <a:pt x="49" y="8"/>
                        <a:pt x="49" y="8"/>
                      </a:cubicBezTo>
                      <a:cubicBezTo>
                        <a:pt x="49" y="8"/>
                        <a:pt x="49" y="8"/>
                        <a:pt x="50" y="8"/>
                      </a:cubicBezTo>
                      <a:cubicBezTo>
                        <a:pt x="50" y="8"/>
                        <a:pt x="50" y="8"/>
                        <a:pt x="50" y="8"/>
                      </a:cubicBezTo>
                      <a:cubicBezTo>
                        <a:pt x="50" y="8"/>
                        <a:pt x="49" y="8"/>
                        <a:pt x="49" y="8"/>
                      </a:cubicBezTo>
                      <a:cubicBezTo>
                        <a:pt x="49" y="7"/>
                        <a:pt x="49" y="8"/>
                        <a:pt x="48" y="7"/>
                      </a:cubicBezTo>
                      <a:cubicBezTo>
                        <a:pt x="48" y="7"/>
                        <a:pt x="48" y="6"/>
                        <a:pt x="48" y="6"/>
                      </a:cubicBezTo>
                      <a:cubicBezTo>
                        <a:pt x="47" y="6"/>
                        <a:pt x="47" y="6"/>
                        <a:pt x="46" y="6"/>
                      </a:cubicBezTo>
                      <a:cubicBezTo>
                        <a:pt x="46" y="6"/>
                        <a:pt x="46" y="5"/>
                        <a:pt x="45" y="5"/>
                      </a:cubicBezTo>
                      <a:cubicBezTo>
                        <a:pt x="45" y="5"/>
                        <a:pt x="45" y="5"/>
                        <a:pt x="45" y="5"/>
                      </a:cubicBezTo>
                      <a:cubicBezTo>
                        <a:pt x="44" y="4"/>
                        <a:pt x="43" y="4"/>
                        <a:pt x="42" y="3"/>
                      </a:cubicBezTo>
                      <a:cubicBezTo>
                        <a:pt x="42" y="3"/>
                        <a:pt x="42" y="2"/>
                        <a:pt x="41" y="2"/>
                      </a:cubicBezTo>
                      <a:cubicBezTo>
                        <a:pt x="41" y="2"/>
                        <a:pt x="41" y="1"/>
                        <a:pt x="40" y="1"/>
                      </a:cubicBezTo>
                      <a:cubicBezTo>
                        <a:pt x="39" y="1"/>
                        <a:pt x="39" y="1"/>
                        <a:pt x="38" y="1"/>
                      </a:cubicBezTo>
                      <a:cubicBezTo>
                        <a:pt x="37" y="1"/>
                        <a:pt x="37" y="1"/>
                        <a:pt x="37" y="1"/>
                      </a:cubicBezTo>
                      <a:cubicBezTo>
                        <a:pt x="36" y="0"/>
                        <a:pt x="36" y="0"/>
                        <a:pt x="35" y="0"/>
                      </a:cubicBezTo>
                      <a:cubicBezTo>
                        <a:pt x="34" y="0"/>
                        <a:pt x="34" y="1"/>
                        <a:pt x="33" y="1"/>
                      </a:cubicBezTo>
                      <a:cubicBezTo>
                        <a:pt x="33" y="1"/>
                        <a:pt x="31" y="1"/>
                        <a:pt x="30" y="1"/>
                      </a:cubicBezTo>
                      <a:cubicBezTo>
                        <a:pt x="30" y="1"/>
                        <a:pt x="30" y="1"/>
                        <a:pt x="29" y="0"/>
                      </a:cubicBezTo>
                      <a:cubicBezTo>
                        <a:pt x="29" y="0"/>
                        <a:pt x="28" y="0"/>
                        <a:pt x="28" y="0"/>
                      </a:cubicBezTo>
                      <a:cubicBezTo>
                        <a:pt x="28" y="0"/>
                        <a:pt x="27" y="0"/>
                        <a:pt x="27" y="0"/>
                      </a:cubicBezTo>
                      <a:cubicBezTo>
                        <a:pt x="27" y="0"/>
                        <a:pt x="27" y="0"/>
                        <a:pt x="27" y="0"/>
                      </a:cubicBezTo>
                      <a:cubicBezTo>
                        <a:pt x="28" y="0"/>
                        <a:pt x="28" y="1"/>
                        <a:pt x="27" y="1"/>
                      </a:cubicBezTo>
                      <a:cubicBezTo>
                        <a:pt x="26" y="1"/>
                        <a:pt x="26" y="1"/>
                        <a:pt x="25" y="1"/>
                      </a:cubicBezTo>
                      <a:cubicBezTo>
                        <a:pt x="25" y="1"/>
                        <a:pt x="25" y="1"/>
                        <a:pt x="25" y="1"/>
                      </a:cubicBezTo>
                      <a:cubicBezTo>
                        <a:pt x="24" y="2"/>
                        <a:pt x="24" y="2"/>
                        <a:pt x="24" y="2"/>
                      </a:cubicBezTo>
                      <a:cubicBezTo>
                        <a:pt x="24" y="2"/>
                        <a:pt x="23" y="1"/>
                        <a:pt x="23" y="1"/>
                      </a:cubicBezTo>
                      <a:cubicBezTo>
                        <a:pt x="22" y="2"/>
                        <a:pt x="21" y="2"/>
                        <a:pt x="21" y="2"/>
                      </a:cubicBezTo>
                      <a:cubicBezTo>
                        <a:pt x="20" y="2"/>
                        <a:pt x="20" y="2"/>
                        <a:pt x="20" y="2"/>
                      </a:cubicBezTo>
                      <a:cubicBezTo>
                        <a:pt x="19" y="2"/>
                        <a:pt x="19" y="2"/>
                        <a:pt x="19" y="2"/>
                      </a:cubicBezTo>
                      <a:cubicBezTo>
                        <a:pt x="18" y="2"/>
                        <a:pt x="18" y="2"/>
                        <a:pt x="17" y="2"/>
                      </a:cubicBezTo>
                      <a:cubicBezTo>
                        <a:pt x="17" y="1"/>
                        <a:pt x="16" y="1"/>
                        <a:pt x="16" y="1"/>
                      </a:cubicBezTo>
                      <a:cubicBezTo>
                        <a:pt x="16" y="1"/>
                        <a:pt x="16" y="1"/>
                        <a:pt x="15" y="2"/>
                      </a:cubicBezTo>
                      <a:cubicBezTo>
                        <a:pt x="15" y="2"/>
                        <a:pt x="15" y="1"/>
                        <a:pt x="14" y="1"/>
                      </a:cubicBezTo>
                      <a:cubicBezTo>
                        <a:pt x="14" y="1"/>
                        <a:pt x="14" y="1"/>
                        <a:pt x="14" y="1"/>
                      </a:cubicBezTo>
                      <a:cubicBezTo>
                        <a:pt x="13" y="1"/>
                        <a:pt x="13" y="1"/>
                        <a:pt x="13" y="1"/>
                      </a:cubicBezTo>
                      <a:cubicBezTo>
                        <a:pt x="12" y="1"/>
                        <a:pt x="11" y="1"/>
                        <a:pt x="11" y="1"/>
                      </a:cubicBezTo>
                      <a:cubicBezTo>
                        <a:pt x="11" y="1"/>
                        <a:pt x="10" y="2"/>
                        <a:pt x="10" y="2"/>
                      </a:cubicBezTo>
                      <a:cubicBezTo>
                        <a:pt x="10" y="3"/>
                        <a:pt x="10" y="2"/>
                        <a:pt x="9" y="2"/>
                      </a:cubicBezTo>
                      <a:cubicBezTo>
                        <a:pt x="9" y="2"/>
                        <a:pt x="9" y="3"/>
                        <a:pt x="9" y="3"/>
                      </a:cubicBezTo>
                      <a:cubicBezTo>
                        <a:pt x="8" y="3"/>
                        <a:pt x="8" y="3"/>
                        <a:pt x="7" y="4"/>
                      </a:cubicBezTo>
                      <a:cubicBezTo>
                        <a:pt x="7" y="5"/>
                        <a:pt x="3" y="7"/>
                        <a:pt x="2" y="7"/>
                      </a:cubicBezTo>
                      <a:cubicBezTo>
                        <a:pt x="1" y="8"/>
                        <a:pt x="1" y="8"/>
                        <a:pt x="1" y="9"/>
                      </a:cubicBezTo>
                      <a:cubicBezTo>
                        <a:pt x="1" y="10"/>
                        <a:pt x="1" y="9"/>
                        <a:pt x="1" y="10"/>
                      </a:cubicBezTo>
                      <a:cubicBezTo>
                        <a:pt x="2" y="11"/>
                        <a:pt x="1" y="11"/>
                        <a:pt x="2" y="11"/>
                      </a:cubicBezTo>
                      <a:cubicBezTo>
                        <a:pt x="2" y="12"/>
                        <a:pt x="1" y="12"/>
                        <a:pt x="1" y="12"/>
                      </a:cubicBezTo>
                      <a:cubicBezTo>
                        <a:pt x="1" y="12"/>
                        <a:pt x="1" y="12"/>
                        <a:pt x="0" y="12"/>
                      </a:cubicBezTo>
                      <a:cubicBezTo>
                        <a:pt x="0" y="13"/>
                        <a:pt x="0" y="13"/>
                        <a:pt x="0" y="13"/>
                      </a:cubicBezTo>
                      <a:cubicBezTo>
                        <a:pt x="0" y="13"/>
                        <a:pt x="0" y="13"/>
                        <a:pt x="1" y="14"/>
                      </a:cubicBezTo>
                      <a:cubicBezTo>
                        <a:pt x="2" y="14"/>
                        <a:pt x="2" y="13"/>
                        <a:pt x="2" y="13"/>
                      </a:cubicBezTo>
                      <a:cubicBezTo>
                        <a:pt x="3" y="13"/>
                        <a:pt x="2" y="14"/>
                        <a:pt x="3" y="14"/>
                      </a:cubicBezTo>
                      <a:cubicBezTo>
                        <a:pt x="3" y="14"/>
                        <a:pt x="3" y="15"/>
                        <a:pt x="4" y="15"/>
                      </a:cubicBezTo>
                      <a:cubicBezTo>
                        <a:pt x="4" y="15"/>
                        <a:pt x="4" y="17"/>
                        <a:pt x="5" y="16"/>
                      </a:cubicBezTo>
                      <a:cubicBezTo>
                        <a:pt x="5" y="16"/>
                        <a:pt x="5" y="17"/>
                        <a:pt x="6" y="17"/>
                      </a:cubicBezTo>
                      <a:cubicBezTo>
                        <a:pt x="6" y="17"/>
                        <a:pt x="6" y="18"/>
                        <a:pt x="7" y="17"/>
                      </a:cubicBezTo>
                      <a:cubicBezTo>
                        <a:pt x="7" y="17"/>
                        <a:pt x="6" y="19"/>
                        <a:pt x="7" y="18"/>
                      </a:cubicBezTo>
                      <a:cubicBezTo>
                        <a:pt x="8" y="18"/>
                        <a:pt x="8" y="18"/>
                        <a:pt x="9" y="18"/>
                      </a:cubicBezTo>
                      <a:cubicBezTo>
                        <a:pt x="9" y="17"/>
                        <a:pt x="9" y="17"/>
                        <a:pt x="9" y="17"/>
                      </a:cubicBezTo>
                      <a:cubicBezTo>
                        <a:pt x="10" y="17"/>
                        <a:pt x="10" y="17"/>
                        <a:pt x="10" y="17"/>
                      </a:cubicBezTo>
                      <a:cubicBezTo>
                        <a:pt x="11" y="18"/>
                        <a:pt x="11" y="18"/>
                        <a:pt x="11" y="18"/>
                      </a:cubicBezTo>
                      <a:cubicBezTo>
                        <a:pt x="12" y="18"/>
                        <a:pt x="12" y="18"/>
                        <a:pt x="13" y="18"/>
                      </a:cubicBezTo>
                      <a:cubicBezTo>
                        <a:pt x="13" y="19"/>
                        <a:pt x="13" y="19"/>
                        <a:pt x="13" y="19"/>
                      </a:cubicBezTo>
                      <a:cubicBezTo>
                        <a:pt x="13" y="21"/>
                        <a:pt x="12" y="21"/>
                        <a:pt x="13" y="21"/>
                      </a:cubicBezTo>
                      <a:cubicBezTo>
                        <a:pt x="14" y="21"/>
                        <a:pt x="13" y="22"/>
                        <a:pt x="13" y="22"/>
                      </a:cubicBezTo>
                      <a:cubicBezTo>
                        <a:pt x="13" y="22"/>
                        <a:pt x="12" y="22"/>
                        <a:pt x="12" y="22"/>
                      </a:cubicBezTo>
                      <a:cubicBezTo>
                        <a:pt x="14" y="22"/>
                        <a:pt x="14" y="22"/>
                        <a:pt x="14" y="22"/>
                      </a:cubicBezTo>
                      <a:cubicBezTo>
                        <a:pt x="14" y="23"/>
                        <a:pt x="14" y="23"/>
                        <a:pt x="14" y="22"/>
                      </a:cubicBezTo>
                      <a:cubicBezTo>
                        <a:pt x="15" y="22"/>
                        <a:pt x="15" y="23"/>
                        <a:pt x="16" y="24"/>
                      </a:cubicBezTo>
                      <a:cubicBezTo>
                        <a:pt x="16" y="24"/>
                        <a:pt x="16" y="24"/>
                        <a:pt x="16" y="25"/>
                      </a:cubicBezTo>
                      <a:cubicBezTo>
                        <a:pt x="16" y="25"/>
                        <a:pt x="16" y="25"/>
                        <a:pt x="16" y="25"/>
                      </a:cubicBezTo>
                      <a:cubicBezTo>
                        <a:pt x="16" y="25"/>
                        <a:pt x="16" y="25"/>
                        <a:pt x="16" y="25"/>
                      </a:cubicBezTo>
                      <a:cubicBezTo>
                        <a:pt x="16" y="25"/>
                        <a:pt x="17" y="25"/>
                        <a:pt x="18" y="25"/>
                      </a:cubicBezTo>
                      <a:close/>
                      <a:moveTo>
                        <a:pt x="43" y="4"/>
                      </a:moveTo>
                      <a:cubicBezTo>
                        <a:pt x="43" y="4"/>
                        <a:pt x="43" y="4"/>
                        <a:pt x="43" y="4"/>
                      </a:cubicBezTo>
                      <a:cubicBezTo>
                        <a:pt x="43" y="4"/>
                        <a:pt x="44" y="5"/>
                        <a:pt x="44" y="5"/>
                      </a:cubicBezTo>
                      <a:cubicBezTo>
                        <a:pt x="44" y="5"/>
                        <a:pt x="45" y="5"/>
                        <a:pt x="46" y="6"/>
                      </a:cubicBezTo>
                      <a:cubicBezTo>
                        <a:pt x="46" y="6"/>
                        <a:pt x="46" y="6"/>
                        <a:pt x="46" y="6"/>
                      </a:cubicBezTo>
                      <a:cubicBezTo>
                        <a:pt x="45" y="6"/>
                        <a:pt x="45" y="7"/>
                        <a:pt x="45" y="7"/>
                      </a:cubicBezTo>
                      <a:cubicBezTo>
                        <a:pt x="45" y="7"/>
                        <a:pt x="45" y="6"/>
                        <a:pt x="45" y="6"/>
                      </a:cubicBezTo>
                      <a:cubicBezTo>
                        <a:pt x="44" y="5"/>
                        <a:pt x="44" y="5"/>
                        <a:pt x="43" y="5"/>
                      </a:cubicBezTo>
                      <a:cubicBezTo>
                        <a:pt x="43" y="5"/>
                        <a:pt x="43" y="5"/>
                        <a:pt x="43" y="5"/>
                      </a:cubicBezTo>
                      <a:cubicBezTo>
                        <a:pt x="42" y="5"/>
                        <a:pt x="43" y="5"/>
                        <a:pt x="43" y="4"/>
                      </a:cubicBezTo>
                      <a:cubicBezTo>
                        <a:pt x="42" y="4"/>
                        <a:pt x="42" y="4"/>
                        <a:pt x="43" y="4"/>
                      </a:cubicBezTo>
                      <a:close/>
                      <a:moveTo>
                        <a:pt x="41" y="4"/>
                      </a:moveTo>
                      <a:cubicBezTo>
                        <a:pt x="42" y="4"/>
                        <a:pt x="42" y="4"/>
                        <a:pt x="42" y="4"/>
                      </a:cubicBezTo>
                      <a:cubicBezTo>
                        <a:pt x="42" y="4"/>
                        <a:pt x="42" y="4"/>
                        <a:pt x="42" y="4"/>
                      </a:cubicBezTo>
                      <a:cubicBezTo>
                        <a:pt x="42" y="5"/>
                        <a:pt x="42" y="5"/>
                        <a:pt x="42" y="5"/>
                      </a:cubicBezTo>
                      <a:cubicBezTo>
                        <a:pt x="43" y="6"/>
                        <a:pt x="43" y="5"/>
                        <a:pt x="43" y="5"/>
                      </a:cubicBezTo>
                      <a:cubicBezTo>
                        <a:pt x="43" y="5"/>
                        <a:pt x="44" y="6"/>
                        <a:pt x="44" y="6"/>
                      </a:cubicBezTo>
                      <a:cubicBezTo>
                        <a:pt x="45" y="6"/>
                        <a:pt x="44" y="6"/>
                        <a:pt x="43" y="6"/>
                      </a:cubicBezTo>
                      <a:cubicBezTo>
                        <a:pt x="43" y="6"/>
                        <a:pt x="43" y="6"/>
                        <a:pt x="43" y="6"/>
                      </a:cubicBezTo>
                      <a:cubicBezTo>
                        <a:pt x="42" y="5"/>
                        <a:pt x="42" y="5"/>
                        <a:pt x="42" y="5"/>
                      </a:cubicBezTo>
                      <a:cubicBezTo>
                        <a:pt x="42" y="5"/>
                        <a:pt x="42" y="5"/>
                        <a:pt x="42" y="5"/>
                      </a:cubicBezTo>
                      <a:cubicBezTo>
                        <a:pt x="42" y="5"/>
                        <a:pt x="41" y="4"/>
                        <a:pt x="4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2" name="Freeform 3687"/>
                <p:cNvSpPr>
                  <a:spLocks/>
                </p:cNvSpPr>
                <p:nvPr/>
              </p:nvSpPr>
              <p:spPr bwMode="auto">
                <a:xfrm>
                  <a:off x="2347913" y="4116388"/>
                  <a:ext cx="4763" cy="3175"/>
                </a:xfrm>
                <a:custGeom>
                  <a:avLst/>
                  <a:gdLst>
                    <a:gd name="T0" fmla="*/ 1 w 2"/>
                    <a:gd name="T1" fmla="*/ 0 h 1"/>
                    <a:gd name="T2" fmla="*/ 2 w 2"/>
                    <a:gd name="T3" fmla="*/ 1 h 1"/>
                    <a:gd name="T4" fmla="*/ 1 w 2"/>
                    <a:gd name="T5" fmla="*/ 0 h 1"/>
                  </a:gdLst>
                  <a:ahLst/>
                  <a:cxnLst>
                    <a:cxn ang="0">
                      <a:pos x="T0" y="T1"/>
                    </a:cxn>
                    <a:cxn ang="0">
                      <a:pos x="T2" y="T3"/>
                    </a:cxn>
                    <a:cxn ang="0">
                      <a:pos x="T4" y="T5"/>
                    </a:cxn>
                  </a:cxnLst>
                  <a:rect l="0" t="0" r="r" b="b"/>
                  <a:pathLst>
                    <a:path w="2" h="1">
                      <a:moveTo>
                        <a:pt x="1" y="0"/>
                      </a:moveTo>
                      <a:cubicBezTo>
                        <a:pt x="0" y="1"/>
                        <a:pt x="1" y="1"/>
                        <a:pt x="2"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3" name="Freeform 3688"/>
                <p:cNvSpPr>
                  <a:spLocks/>
                </p:cNvSpPr>
                <p:nvPr/>
              </p:nvSpPr>
              <p:spPr bwMode="auto">
                <a:xfrm>
                  <a:off x="2359026" y="4108450"/>
                  <a:ext cx="14288" cy="4763"/>
                </a:xfrm>
                <a:custGeom>
                  <a:avLst/>
                  <a:gdLst>
                    <a:gd name="T0" fmla="*/ 0 w 5"/>
                    <a:gd name="T1" fmla="*/ 1 h 2"/>
                    <a:gd name="T2" fmla="*/ 1 w 5"/>
                    <a:gd name="T3" fmla="*/ 2 h 2"/>
                    <a:gd name="T4" fmla="*/ 3 w 5"/>
                    <a:gd name="T5" fmla="*/ 1 h 2"/>
                    <a:gd name="T6" fmla="*/ 3 w 5"/>
                    <a:gd name="T7" fmla="*/ 0 h 2"/>
                    <a:gd name="T8" fmla="*/ 0 w 5"/>
                    <a:gd name="T9" fmla="*/ 1 h 2"/>
                  </a:gdLst>
                  <a:ahLst/>
                  <a:cxnLst>
                    <a:cxn ang="0">
                      <a:pos x="T0" y="T1"/>
                    </a:cxn>
                    <a:cxn ang="0">
                      <a:pos x="T2" y="T3"/>
                    </a:cxn>
                    <a:cxn ang="0">
                      <a:pos x="T4" y="T5"/>
                    </a:cxn>
                    <a:cxn ang="0">
                      <a:pos x="T6" y="T7"/>
                    </a:cxn>
                    <a:cxn ang="0">
                      <a:pos x="T8" y="T9"/>
                    </a:cxn>
                  </a:cxnLst>
                  <a:rect l="0" t="0" r="r" b="b"/>
                  <a:pathLst>
                    <a:path w="5" h="2">
                      <a:moveTo>
                        <a:pt x="0" y="1"/>
                      </a:moveTo>
                      <a:cubicBezTo>
                        <a:pt x="0" y="1"/>
                        <a:pt x="0" y="2"/>
                        <a:pt x="1" y="2"/>
                      </a:cubicBezTo>
                      <a:cubicBezTo>
                        <a:pt x="2" y="2"/>
                        <a:pt x="2" y="1"/>
                        <a:pt x="3" y="1"/>
                      </a:cubicBezTo>
                      <a:cubicBezTo>
                        <a:pt x="5" y="1"/>
                        <a:pt x="4" y="0"/>
                        <a:pt x="3" y="0"/>
                      </a:cubicBezTo>
                      <a:cubicBezTo>
                        <a:pt x="2"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4" name="Freeform 3689"/>
                <p:cNvSpPr>
                  <a:spLocks/>
                </p:cNvSpPr>
                <p:nvPr/>
              </p:nvSpPr>
              <p:spPr bwMode="auto">
                <a:xfrm>
                  <a:off x="2373313" y="4105275"/>
                  <a:ext cx="6350" cy="6350"/>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1"/>
                        <a:pt x="0" y="2"/>
                        <a:pt x="1"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5" name="Freeform 4251"/>
                <p:cNvSpPr>
                  <a:spLocks noEditPoints="1"/>
                </p:cNvSpPr>
                <p:nvPr/>
              </p:nvSpPr>
              <p:spPr bwMode="auto">
                <a:xfrm>
                  <a:off x="2333625" y="4143376"/>
                  <a:ext cx="106363" cy="103188"/>
                </a:xfrm>
                <a:custGeom>
                  <a:avLst/>
                  <a:gdLst>
                    <a:gd name="T0" fmla="*/ 20 w 37"/>
                    <a:gd name="T1" fmla="*/ 33 h 36"/>
                    <a:gd name="T2" fmla="*/ 27 w 37"/>
                    <a:gd name="T3" fmla="*/ 34 h 36"/>
                    <a:gd name="T4" fmla="*/ 29 w 37"/>
                    <a:gd name="T5" fmla="*/ 35 h 36"/>
                    <a:gd name="T6" fmla="*/ 32 w 37"/>
                    <a:gd name="T7" fmla="*/ 35 h 36"/>
                    <a:gd name="T8" fmla="*/ 32 w 37"/>
                    <a:gd name="T9" fmla="*/ 33 h 36"/>
                    <a:gd name="T10" fmla="*/ 32 w 37"/>
                    <a:gd name="T11" fmla="*/ 33 h 36"/>
                    <a:gd name="T12" fmla="*/ 33 w 37"/>
                    <a:gd name="T13" fmla="*/ 28 h 36"/>
                    <a:gd name="T14" fmla="*/ 32 w 37"/>
                    <a:gd name="T15" fmla="*/ 25 h 36"/>
                    <a:gd name="T16" fmla="*/ 34 w 37"/>
                    <a:gd name="T17" fmla="*/ 22 h 36"/>
                    <a:gd name="T18" fmla="*/ 34 w 37"/>
                    <a:gd name="T19" fmla="*/ 19 h 36"/>
                    <a:gd name="T20" fmla="*/ 33 w 37"/>
                    <a:gd name="T21" fmla="*/ 15 h 36"/>
                    <a:gd name="T22" fmla="*/ 34 w 37"/>
                    <a:gd name="T23" fmla="*/ 12 h 36"/>
                    <a:gd name="T24" fmla="*/ 35 w 37"/>
                    <a:gd name="T25" fmla="*/ 9 h 36"/>
                    <a:gd name="T26" fmla="*/ 36 w 37"/>
                    <a:gd name="T27" fmla="*/ 6 h 36"/>
                    <a:gd name="T28" fmla="*/ 36 w 37"/>
                    <a:gd name="T29" fmla="*/ 2 h 36"/>
                    <a:gd name="T30" fmla="*/ 37 w 37"/>
                    <a:gd name="T31" fmla="*/ 0 h 36"/>
                    <a:gd name="T32" fmla="*/ 35 w 37"/>
                    <a:gd name="T33" fmla="*/ 0 h 36"/>
                    <a:gd name="T34" fmla="*/ 33 w 37"/>
                    <a:gd name="T35" fmla="*/ 1 h 36"/>
                    <a:gd name="T36" fmla="*/ 31 w 37"/>
                    <a:gd name="T37" fmla="*/ 2 h 36"/>
                    <a:gd name="T38" fmla="*/ 27 w 37"/>
                    <a:gd name="T39" fmla="*/ 3 h 36"/>
                    <a:gd name="T40" fmla="*/ 23 w 37"/>
                    <a:gd name="T41" fmla="*/ 2 h 36"/>
                    <a:gd name="T42" fmla="*/ 21 w 37"/>
                    <a:gd name="T43" fmla="*/ 4 h 36"/>
                    <a:gd name="T44" fmla="*/ 19 w 37"/>
                    <a:gd name="T45" fmla="*/ 7 h 36"/>
                    <a:gd name="T46" fmla="*/ 16 w 37"/>
                    <a:gd name="T47" fmla="*/ 10 h 36"/>
                    <a:gd name="T48" fmla="*/ 14 w 37"/>
                    <a:gd name="T49" fmla="*/ 9 h 36"/>
                    <a:gd name="T50" fmla="*/ 10 w 37"/>
                    <a:gd name="T51" fmla="*/ 11 h 36"/>
                    <a:gd name="T52" fmla="*/ 8 w 37"/>
                    <a:gd name="T53" fmla="*/ 12 h 36"/>
                    <a:gd name="T54" fmla="*/ 7 w 37"/>
                    <a:gd name="T55" fmla="*/ 15 h 36"/>
                    <a:gd name="T56" fmla="*/ 3 w 37"/>
                    <a:gd name="T57" fmla="*/ 17 h 36"/>
                    <a:gd name="T58" fmla="*/ 2 w 37"/>
                    <a:gd name="T59" fmla="*/ 17 h 36"/>
                    <a:gd name="T60" fmla="*/ 3 w 37"/>
                    <a:gd name="T61" fmla="*/ 20 h 36"/>
                    <a:gd name="T62" fmla="*/ 7 w 37"/>
                    <a:gd name="T63" fmla="*/ 23 h 36"/>
                    <a:gd name="T64" fmla="*/ 12 w 37"/>
                    <a:gd name="T65" fmla="*/ 29 h 36"/>
                    <a:gd name="T66" fmla="*/ 15 w 37"/>
                    <a:gd name="T67" fmla="*/ 32 h 36"/>
                    <a:gd name="T68" fmla="*/ 16 w 37"/>
                    <a:gd name="T69" fmla="*/ 33 h 36"/>
                    <a:gd name="T70" fmla="*/ 11 w 37"/>
                    <a:gd name="T71" fmla="*/ 23 h 36"/>
                    <a:gd name="T72" fmla="*/ 10 w 37"/>
                    <a:gd name="T73" fmla="*/ 22 h 36"/>
                    <a:gd name="T74" fmla="*/ 12 w 37"/>
                    <a:gd name="T75" fmla="*/ 22 h 36"/>
                    <a:gd name="T76" fmla="*/ 15 w 37"/>
                    <a:gd name="T77" fmla="*/ 28 h 36"/>
                    <a:gd name="T78" fmla="*/ 17 w 37"/>
                    <a:gd name="T79" fmla="*/ 25 h 36"/>
                    <a:gd name="T80" fmla="*/ 20 w 37"/>
                    <a:gd name="T81" fmla="*/ 27 h 36"/>
                    <a:gd name="T82" fmla="*/ 23 w 37"/>
                    <a:gd name="T83" fmla="*/ 30 h 36"/>
                    <a:gd name="T84" fmla="*/ 19 w 37"/>
                    <a:gd name="T85" fmla="*/ 32 h 36"/>
                    <a:gd name="T86" fmla="*/ 15 w 37"/>
                    <a:gd name="T87"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36">
                      <a:moveTo>
                        <a:pt x="17" y="32"/>
                      </a:moveTo>
                      <a:cubicBezTo>
                        <a:pt x="17" y="32"/>
                        <a:pt x="18" y="32"/>
                        <a:pt x="18" y="32"/>
                      </a:cubicBezTo>
                      <a:cubicBezTo>
                        <a:pt x="18" y="32"/>
                        <a:pt x="18" y="32"/>
                        <a:pt x="20" y="33"/>
                      </a:cubicBezTo>
                      <a:cubicBezTo>
                        <a:pt x="23" y="34"/>
                        <a:pt x="23" y="34"/>
                        <a:pt x="24" y="34"/>
                      </a:cubicBezTo>
                      <a:cubicBezTo>
                        <a:pt x="25" y="33"/>
                        <a:pt x="25" y="33"/>
                        <a:pt x="25" y="33"/>
                      </a:cubicBezTo>
                      <a:cubicBezTo>
                        <a:pt x="26" y="34"/>
                        <a:pt x="27" y="34"/>
                        <a:pt x="27" y="34"/>
                      </a:cubicBezTo>
                      <a:cubicBezTo>
                        <a:pt x="27" y="33"/>
                        <a:pt x="27" y="34"/>
                        <a:pt x="27" y="34"/>
                      </a:cubicBezTo>
                      <a:cubicBezTo>
                        <a:pt x="27" y="34"/>
                        <a:pt x="28" y="34"/>
                        <a:pt x="28" y="35"/>
                      </a:cubicBezTo>
                      <a:cubicBezTo>
                        <a:pt x="28" y="35"/>
                        <a:pt x="28" y="35"/>
                        <a:pt x="29" y="35"/>
                      </a:cubicBezTo>
                      <a:cubicBezTo>
                        <a:pt x="29" y="36"/>
                        <a:pt x="30" y="35"/>
                        <a:pt x="30" y="35"/>
                      </a:cubicBezTo>
                      <a:cubicBezTo>
                        <a:pt x="30" y="36"/>
                        <a:pt x="31" y="36"/>
                        <a:pt x="31" y="35"/>
                      </a:cubicBezTo>
                      <a:cubicBezTo>
                        <a:pt x="32" y="35"/>
                        <a:pt x="32" y="35"/>
                        <a:pt x="32" y="35"/>
                      </a:cubicBezTo>
                      <a:cubicBezTo>
                        <a:pt x="33" y="35"/>
                        <a:pt x="32" y="34"/>
                        <a:pt x="33" y="34"/>
                      </a:cubicBezTo>
                      <a:cubicBezTo>
                        <a:pt x="33" y="34"/>
                        <a:pt x="33" y="34"/>
                        <a:pt x="33" y="34"/>
                      </a:cubicBezTo>
                      <a:cubicBezTo>
                        <a:pt x="33" y="34"/>
                        <a:pt x="32" y="34"/>
                        <a:pt x="32" y="33"/>
                      </a:cubicBezTo>
                      <a:cubicBezTo>
                        <a:pt x="32" y="33"/>
                        <a:pt x="32" y="33"/>
                        <a:pt x="32" y="33"/>
                      </a:cubicBezTo>
                      <a:cubicBezTo>
                        <a:pt x="32" y="33"/>
                        <a:pt x="32" y="34"/>
                        <a:pt x="32" y="33"/>
                      </a:cubicBezTo>
                      <a:cubicBezTo>
                        <a:pt x="32" y="33"/>
                        <a:pt x="32" y="33"/>
                        <a:pt x="32" y="33"/>
                      </a:cubicBezTo>
                      <a:cubicBezTo>
                        <a:pt x="31" y="32"/>
                        <a:pt x="31" y="31"/>
                        <a:pt x="31" y="31"/>
                      </a:cubicBezTo>
                      <a:cubicBezTo>
                        <a:pt x="31" y="30"/>
                        <a:pt x="32" y="29"/>
                        <a:pt x="32" y="29"/>
                      </a:cubicBezTo>
                      <a:cubicBezTo>
                        <a:pt x="32" y="28"/>
                        <a:pt x="33" y="29"/>
                        <a:pt x="33" y="28"/>
                      </a:cubicBezTo>
                      <a:cubicBezTo>
                        <a:pt x="33" y="28"/>
                        <a:pt x="32" y="27"/>
                        <a:pt x="32" y="27"/>
                      </a:cubicBezTo>
                      <a:cubicBezTo>
                        <a:pt x="32" y="27"/>
                        <a:pt x="32" y="26"/>
                        <a:pt x="32" y="26"/>
                      </a:cubicBezTo>
                      <a:cubicBezTo>
                        <a:pt x="32" y="25"/>
                        <a:pt x="32" y="25"/>
                        <a:pt x="32" y="25"/>
                      </a:cubicBezTo>
                      <a:cubicBezTo>
                        <a:pt x="32" y="25"/>
                        <a:pt x="32" y="24"/>
                        <a:pt x="33" y="23"/>
                      </a:cubicBezTo>
                      <a:cubicBezTo>
                        <a:pt x="33" y="23"/>
                        <a:pt x="33" y="23"/>
                        <a:pt x="33" y="22"/>
                      </a:cubicBezTo>
                      <a:cubicBezTo>
                        <a:pt x="34" y="22"/>
                        <a:pt x="33" y="22"/>
                        <a:pt x="34" y="22"/>
                      </a:cubicBezTo>
                      <a:cubicBezTo>
                        <a:pt x="34" y="22"/>
                        <a:pt x="34" y="22"/>
                        <a:pt x="34" y="21"/>
                      </a:cubicBezTo>
                      <a:cubicBezTo>
                        <a:pt x="34" y="21"/>
                        <a:pt x="34" y="21"/>
                        <a:pt x="34" y="21"/>
                      </a:cubicBezTo>
                      <a:cubicBezTo>
                        <a:pt x="33" y="20"/>
                        <a:pt x="34" y="20"/>
                        <a:pt x="34" y="19"/>
                      </a:cubicBezTo>
                      <a:cubicBezTo>
                        <a:pt x="34" y="19"/>
                        <a:pt x="34" y="18"/>
                        <a:pt x="34" y="18"/>
                      </a:cubicBezTo>
                      <a:cubicBezTo>
                        <a:pt x="34" y="18"/>
                        <a:pt x="34" y="17"/>
                        <a:pt x="34" y="17"/>
                      </a:cubicBezTo>
                      <a:cubicBezTo>
                        <a:pt x="33" y="16"/>
                        <a:pt x="33" y="15"/>
                        <a:pt x="33" y="15"/>
                      </a:cubicBezTo>
                      <a:cubicBezTo>
                        <a:pt x="33" y="14"/>
                        <a:pt x="34" y="15"/>
                        <a:pt x="34" y="14"/>
                      </a:cubicBezTo>
                      <a:cubicBezTo>
                        <a:pt x="34" y="14"/>
                        <a:pt x="33" y="14"/>
                        <a:pt x="33" y="14"/>
                      </a:cubicBezTo>
                      <a:cubicBezTo>
                        <a:pt x="34" y="13"/>
                        <a:pt x="34" y="13"/>
                        <a:pt x="34" y="12"/>
                      </a:cubicBezTo>
                      <a:cubicBezTo>
                        <a:pt x="34" y="12"/>
                        <a:pt x="33" y="11"/>
                        <a:pt x="34" y="11"/>
                      </a:cubicBezTo>
                      <a:cubicBezTo>
                        <a:pt x="34" y="11"/>
                        <a:pt x="34" y="11"/>
                        <a:pt x="34" y="11"/>
                      </a:cubicBezTo>
                      <a:cubicBezTo>
                        <a:pt x="34" y="10"/>
                        <a:pt x="34" y="10"/>
                        <a:pt x="35" y="9"/>
                      </a:cubicBezTo>
                      <a:cubicBezTo>
                        <a:pt x="35" y="9"/>
                        <a:pt x="36" y="7"/>
                        <a:pt x="36" y="7"/>
                      </a:cubicBezTo>
                      <a:cubicBezTo>
                        <a:pt x="36" y="6"/>
                        <a:pt x="35" y="6"/>
                        <a:pt x="35" y="6"/>
                      </a:cubicBezTo>
                      <a:cubicBezTo>
                        <a:pt x="36" y="5"/>
                        <a:pt x="36" y="6"/>
                        <a:pt x="36" y="6"/>
                      </a:cubicBezTo>
                      <a:cubicBezTo>
                        <a:pt x="36" y="6"/>
                        <a:pt x="36" y="6"/>
                        <a:pt x="36" y="6"/>
                      </a:cubicBezTo>
                      <a:cubicBezTo>
                        <a:pt x="37" y="6"/>
                        <a:pt x="36" y="5"/>
                        <a:pt x="36" y="4"/>
                      </a:cubicBezTo>
                      <a:cubicBezTo>
                        <a:pt x="36" y="4"/>
                        <a:pt x="35" y="3"/>
                        <a:pt x="36" y="2"/>
                      </a:cubicBezTo>
                      <a:cubicBezTo>
                        <a:pt x="36" y="2"/>
                        <a:pt x="36" y="2"/>
                        <a:pt x="36" y="1"/>
                      </a:cubicBezTo>
                      <a:cubicBezTo>
                        <a:pt x="36" y="1"/>
                        <a:pt x="36" y="1"/>
                        <a:pt x="36" y="1"/>
                      </a:cubicBezTo>
                      <a:cubicBezTo>
                        <a:pt x="36" y="0"/>
                        <a:pt x="37" y="1"/>
                        <a:pt x="37" y="0"/>
                      </a:cubicBezTo>
                      <a:cubicBezTo>
                        <a:pt x="37" y="0"/>
                        <a:pt x="37" y="0"/>
                        <a:pt x="37" y="0"/>
                      </a:cubicBezTo>
                      <a:cubicBezTo>
                        <a:pt x="36" y="0"/>
                        <a:pt x="36" y="0"/>
                        <a:pt x="36" y="0"/>
                      </a:cubicBezTo>
                      <a:cubicBezTo>
                        <a:pt x="36" y="0"/>
                        <a:pt x="36" y="0"/>
                        <a:pt x="35" y="0"/>
                      </a:cubicBezTo>
                      <a:cubicBezTo>
                        <a:pt x="35" y="0"/>
                        <a:pt x="35" y="0"/>
                        <a:pt x="35" y="0"/>
                      </a:cubicBezTo>
                      <a:cubicBezTo>
                        <a:pt x="34" y="1"/>
                        <a:pt x="34" y="0"/>
                        <a:pt x="34" y="0"/>
                      </a:cubicBezTo>
                      <a:cubicBezTo>
                        <a:pt x="33" y="1"/>
                        <a:pt x="34" y="1"/>
                        <a:pt x="33" y="1"/>
                      </a:cubicBezTo>
                      <a:cubicBezTo>
                        <a:pt x="33" y="1"/>
                        <a:pt x="33" y="2"/>
                        <a:pt x="33" y="1"/>
                      </a:cubicBezTo>
                      <a:cubicBezTo>
                        <a:pt x="32" y="1"/>
                        <a:pt x="33" y="2"/>
                        <a:pt x="32" y="2"/>
                      </a:cubicBezTo>
                      <a:cubicBezTo>
                        <a:pt x="31" y="2"/>
                        <a:pt x="32" y="2"/>
                        <a:pt x="31" y="2"/>
                      </a:cubicBezTo>
                      <a:cubicBezTo>
                        <a:pt x="30" y="2"/>
                        <a:pt x="31" y="3"/>
                        <a:pt x="30" y="2"/>
                      </a:cubicBezTo>
                      <a:cubicBezTo>
                        <a:pt x="28" y="2"/>
                        <a:pt x="30" y="3"/>
                        <a:pt x="28" y="3"/>
                      </a:cubicBezTo>
                      <a:cubicBezTo>
                        <a:pt x="27" y="2"/>
                        <a:pt x="28" y="4"/>
                        <a:pt x="27" y="3"/>
                      </a:cubicBezTo>
                      <a:cubicBezTo>
                        <a:pt x="27" y="2"/>
                        <a:pt x="27" y="4"/>
                        <a:pt x="26" y="3"/>
                      </a:cubicBezTo>
                      <a:cubicBezTo>
                        <a:pt x="25" y="3"/>
                        <a:pt x="25" y="3"/>
                        <a:pt x="24" y="3"/>
                      </a:cubicBezTo>
                      <a:cubicBezTo>
                        <a:pt x="23" y="2"/>
                        <a:pt x="24" y="2"/>
                        <a:pt x="23" y="2"/>
                      </a:cubicBezTo>
                      <a:cubicBezTo>
                        <a:pt x="22" y="2"/>
                        <a:pt x="23" y="2"/>
                        <a:pt x="22" y="2"/>
                      </a:cubicBezTo>
                      <a:cubicBezTo>
                        <a:pt x="21" y="3"/>
                        <a:pt x="22" y="3"/>
                        <a:pt x="21" y="4"/>
                      </a:cubicBezTo>
                      <a:cubicBezTo>
                        <a:pt x="21" y="4"/>
                        <a:pt x="21" y="4"/>
                        <a:pt x="21" y="4"/>
                      </a:cubicBezTo>
                      <a:cubicBezTo>
                        <a:pt x="21" y="5"/>
                        <a:pt x="20" y="5"/>
                        <a:pt x="20" y="5"/>
                      </a:cubicBezTo>
                      <a:cubicBezTo>
                        <a:pt x="21" y="6"/>
                        <a:pt x="20" y="6"/>
                        <a:pt x="20" y="6"/>
                      </a:cubicBezTo>
                      <a:cubicBezTo>
                        <a:pt x="19" y="6"/>
                        <a:pt x="19" y="6"/>
                        <a:pt x="19" y="7"/>
                      </a:cubicBezTo>
                      <a:cubicBezTo>
                        <a:pt x="18" y="7"/>
                        <a:pt x="19" y="8"/>
                        <a:pt x="18" y="8"/>
                      </a:cubicBezTo>
                      <a:cubicBezTo>
                        <a:pt x="17" y="8"/>
                        <a:pt x="18" y="9"/>
                        <a:pt x="17" y="9"/>
                      </a:cubicBezTo>
                      <a:cubicBezTo>
                        <a:pt x="17" y="9"/>
                        <a:pt x="15" y="10"/>
                        <a:pt x="16" y="10"/>
                      </a:cubicBezTo>
                      <a:cubicBezTo>
                        <a:pt x="17" y="11"/>
                        <a:pt x="16" y="11"/>
                        <a:pt x="16" y="11"/>
                      </a:cubicBezTo>
                      <a:cubicBezTo>
                        <a:pt x="15" y="10"/>
                        <a:pt x="15" y="10"/>
                        <a:pt x="15" y="10"/>
                      </a:cubicBezTo>
                      <a:cubicBezTo>
                        <a:pt x="14" y="10"/>
                        <a:pt x="14" y="10"/>
                        <a:pt x="14" y="9"/>
                      </a:cubicBezTo>
                      <a:cubicBezTo>
                        <a:pt x="14" y="9"/>
                        <a:pt x="14" y="9"/>
                        <a:pt x="14" y="9"/>
                      </a:cubicBezTo>
                      <a:cubicBezTo>
                        <a:pt x="13" y="9"/>
                        <a:pt x="12" y="9"/>
                        <a:pt x="12" y="10"/>
                      </a:cubicBezTo>
                      <a:cubicBezTo>
                        <a:pt x="12" y="11"/>
                        <a:pt x="11" y="11"/>
                        <a:pt x="10" y="11"/>
                      </a:cubicBezTo>
                      <a:cubicBezTo>
                        <a:pt x="10" y="11"/>
                        <a:pt x="10" y="11"/>
                        <a:pt x="9" y="11"/>
                      </a:cubicBezTo>
                      <a:cubicBezTo>
                        <a:pt x="8" y="11"/>
                        <a:pt x="8" y="11"/>
                        <a:pt x="8" y="11"/>
                      </a:cubicBezTo>
                      <a:cubicBezTo>
                        <a:pt x="8" y="12"/>
                        <a:pt x="8" y="12"/>
                        <a:pt x="8" y="12"/>
                      </a:cubicBezTo>
                      <a:cubicBezTo>
                        <a:pt x="8" y="13"/>
                        <a:pt x="9" y="14"/>
                        <a:pt x="8" y="14"/>
                      </a:cubicBezTo>
                      <a:cubicBezTo>
                        <a:pt x="8" y="14"/>
                        <a:pt x="9" y="15"/>
                        <a:pt x="8" y="15"/>
                      </a:cubicBezTo>
                      <a:cubicBezTo>
                        <a:pt x="8" y="16"/>
                        <a:pt x="8" y="14"/>
                        <a:pt x="7" y="15"/>
                      </a:cubicBezTo>
                      <a:cubicBezTo>
                        <a:pt x="6" y="16"/>
                        <a:pt x="7" y="16"/>
                        <a:pt x="7" y="17"/>
                      </a:cubicBezTo>
                      <a:cubicBezTo>
                        <a:pt x="6" y="17"/>
                        <a:pt x="6" y="17"/>
                        <a:pt x="5" y="17"/>
                      </a:cubicBezTo>
                      <a:cubicBezTo>
                        <a:pt x="4" y="17"/>
                        <a:pt x="3" y="17"/>
                        <a:pt x="3" y="17"/>
                      </a:cubicBezTo>
                      <a:cubicBezTo>
                        <a:pt x="3" y="17"/>
                        <a:pt x="3" y="17"/>
                        <a:pt x="3" y="17"/>
                      </a:cubicBezTo>
                      <a:cubicBezTo>
                        <a:pt x="3" y="17"/>
                        <a:pt x="3" y="17"/>
                        <a:pt x="2" y="17"/>
                      </a:cubicBezTo>
                      <a:cubicBezTo>
                        <a:pt x="2" y="17"/>
                        <a:pt x="2" y="17"/>
                        <a:pt x="2" y="17"/>
                      </a:cubicBezTo>
                      <a:cubicBezTo>
                        <a:pt x="1" y="17"/>
                        <a:pt x="1" y="17"/>
                        <a:pt x="1" y="17"/>
                      </a:cubicBezTo>
                      <a:cubicBezTo>
                        <a:pt x="0" y="17"/>
                        <a:pt x="0" y="18"/>
                        <a:pt x="1" y="19"/>
                      </a:cubicBezTo>
                      <a:cubicBezTo>
                        <a:pt x="2" y="19"/>
                        <a:pt x="2" y="19"/>
                        <a:pt x="3" y="20"/>
                      </a:cubicBezTo>
                      <a:cubicBezTo>
                        <a:pt x="3" y="21"/>
                        <a:pt x="4" y="20"/>
                        <a:pt x="4" y="21"/>
                      </a:cubicBezTo>
                      <a:cubicBezTo>
                        <a:pt x="5" y="21"/>
                        <a:pt x="4" y="22"/>
                        <a:pt x="5" y="22"/>
                      </a:cubicBezTo>
                      <a:cubicBezTo>
                        <a:pt x="5" y="22"/>
                        <a:pt x="6" y="22"/>
                        <a:pt x="7" y="23"/>
                      </a:cubicBezTo>
                      <a:cubicBezTo>
                        <a:pt x="8" y="23"/>
                        <a:pt x="8" y="24"/>
                        <a:pt x="8" y="25"/>
                      </a:cubicBezTo>
                      <a:cubicBezTo>
                        <a:pt x="9" y="26"/>
                        <a:pt x="9" y="26"/>
                        <a:pt x="10" y="27"/>
                      </a:cubicBezTo>
                      <a:cubicBezTo>
                        <a:pt x="11" y="28"/>
                        <a:pt x="11" y="28"/>
                        <a:pt x="12" y="29"/>
                      </a:cubicBezTo>
                      <a:cubicBezTo>
                        <a:pt x="12" y="29"/>
                        <a:pt x="12" y="29"/>
                        <a:pt x="12" y="29"/>
                      </a:cubicBezTo>
                      <a:cubicBezTo>
                        <a:pt x="13" y="29"/>
                        <a:pt x="13" y="30"/>
                        <a:pt x="13" y="30"/>
                      </a:cubicBezTo>
                      <a:cubicBezTo>
                        <a:pt x="14" y="31"/>
                        <a:pt x="14" y="31"/>
                        <a:pt x="15" y="32"/>
                      </a:cubicBezTo>
                      <a:cubicBezTo>
                        <a:pt x="16" y="32"/>
                        <a:pt x="16" y="32"/>
                        <a:pt x="16" y="33"/>
                      </a:cubicBezTo>
                      <a:cubicBezTo>
                        <a:pt x="16" y="33"/>
                        <a:pt x="16" y="33"/>
                        <a:pt x="16" y="33"/>
                      </a:cubicBezTo>
                      <a:cubicBezTo>
                        <a:pt x="16" y="33"/>
                        <a:pt x="16" y="33"/>
                        <a:pt x="16" y="33"/>
                      </a:cubicBezTo>
                      <a:cubicBezTo>
                        <a:pt x="16" y="33"/>
                        <a:pt x="16" y="33"/>
                        <a:pt x="17" y="32"/>
                      </a:cubicBezTo>
                      <a:close/>
                      <a:moveTo>
                        <a:pt x="12" y="24"/>
                      </a:moveTo>
                      <a:cubicBezTo>
                        <a:pt x="11" y="24"/>
                        <a:pt x="11" y="23"/>
                        <a:pt x="11" y="23"/>
                      </a:cubicBezTo>
                      <a:cubicBezTo>
                        <a:pt x="10" y="23"/>
                        <a:pt x="10" y="23"/>
                        <a:pt x="9" y="23"/>
                      </a:cubicBezTo>
                      <a:cubicBezTo>
                        <a:pt x="9" y="22"/>
                        <a:pt x="9" y="22"/>
                        <a:pt x="10" y="22"/>
                      </a:cubicBezTo>
                      <a:cubicBezTo>
                        <a:pt x="10" y="22"/>
                        <a:pt x="10" y="22"/>
                        <a:pt x="10" y="22"/>
                      </a:cubicBezTo>
                      <a:cubicBezTo>
                        <a:pt x="10" y="22"/>
                        <a:pt x="10" y="22"/>
                        <a:pt x="11" y="22"/>
                      </a:cubicBezTo>
                      <a:cubicBezTo>
                        <a:pt x="11" y="22"/>
                        <a:pt x="11" y="21"/>
                        <a:pt x="11" y="21"/>
                      </a:cubicBezTo>
                      <a:cubicBezTo>
                        <a:pt x="11" y="21"/>
                        <a:pt x="12" y="21"/>
                        <a:pt x="12" y="22"/>
                      </a:cubicBezTo>
                      <a:cubicBezTo>
                        <a:pt x="12" y="22"/>
                        <a:pt x="12" y="22"/>
                        <a:pt x="13" y="22"/>
                      </a:cubicBezTo>
                      <a:cubicBezTo>
                        <a:pt x="14" y="23"/>
                        <a:pt x="12" y="24"/>
                        <a:pt x="12" y="24"/>
                      </a:cubicBezTo>
                      <a:close/>
                      <a:moveTo>
                        <a:pt x="15" y="28"/>
                      </a:moveTo>
                      <a:cubicBezTo>
                        <a:pt x="15" y="28"/>
                        <a:pt x="15" y="27"/>
                        <a:pt x="15" y="27"/>
                      </a:cubicBezTo>
                      <a:cubicBezTo>
                        <a:pt x="15" y="26"/>
                        <a:pt x="14" y="25"/>
                        <a:pt x="15" y="25"/>
                      </a:cubicBezTo>
                      <a:cubicBezTo>
                        <a:pt x="16" y="24"/>
                        <a:pt x="16" y="24"/>
                        <a:pt x="17" y="25"/>
                      </a:cubicBezTo>
                      <a:cubicBezTo>
                        <a:pt x="17" y="25"/>
                        <a:pt x="17" y="26"/>
                        <a:pt x="18" y="26"/>
                      </a:cubicBezTo>
                      <a:cubicBezTo>
                        <a:pt x="19" y="26"/>
                        <a:pt x="19" y="26"/>
                        <a:pt x="19" y="27"/>
                      </a:cubicBezTo>
                      <a:cubicBezTo>
                        <a:pt x="19" y="27"/>
                        <a:pt x="20" y="27"/>
                        <a:pt x="20" y="27"/>
                      </a:cubicBezTo>
                      <a:cubicBezTo>
                        <a:pt x="20" y="27"/>
                        <a:pt x="20" y="27"/>
                        <a:pt x="20" y="28"/>
                      </a:cubicBezTo>
                      <a:cubicBezTo>
                        <a:pt x="21" y="28"/>
                        <a:pt x="21" y="29"/>
                        <a:pt x="22" y="29"/>
                      </a:cubicBezTo>
                      <a:cubicBezTo>
                        <a:pt x="22" y="30"/>
                        <a:pt x="22" y="30"/>
                        <a:pt x="23" y="30"/>
                      </a:cubicBezTo>
                      <a:cubicBezTo>
                        <a:pt x="23" y="31"/>
                        <a:pt x="23" y="32"/>
                        <a:pt x="23" y="33"/>
                      </a:cubicBezTo>
                      <a:cubicBezTo>
                        <a:pt x="22" y="33"/>
                        <a:pt x="21" y="33"/>
                        <a:pt x="20" y="32"/>
                      </a:cubicBezTo>
                      <a:cubicBezTo>
                        <a:pt x="20" y="32"/>
                        <a:pt x="19" y="32"/>
                        <a:pt x="19" y="32"/>
                      </a:cubicBezTo>
                      <a:cubicBezTo>
                        <a:pt x="18" y="32"/>
                        <a:pt x="17" y="32"/>
                        <a:pt x="17" y="31"/>
                      </a:cubicBezTo>
                      <a:cubicBezTo>
                        <a:pt x="17" y="31"/>
                        <a:pt x="16" y="31"/>
                        <a:pt x="16" y="30"/>
                      </a:cubicBezTo>
                      <a:cubicBezTo>
                        <a:pt x="16" y="30"/>
                        <a:pt x="15" y="29"/>
                        <a:pt x="15" y="2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6" name="Freeform 4252"/>
                <p:cNvSpPr>
                  <a:spLocks/>
                </p:cNvSpPr>
                <p:nvPr/>
              </p:nvSpPr>
              <p:spPr bwMode="auto">
                <a:xfrm>
                  <a:off x="2444750" y="4154488"/>
                  <a:ext cx="3175" cy="7938"/>
                </a:xfrm>
                <a:custGeom>
                  <a:avLst/>
                  <a:gdLst>
                    <a:gd name="T0" fmla="*/ 1 w 1"/>
                    <a:gd name="T1" fmla="*/ 1 h 3"/>
                    <a:gd name="T2" fmla="*/ 1 w 1"/>
                    <a:gd name="T3" fmla="*/ 2 h 3"/>
                    <a:gd name="T4" fmla="*/ 1 w 1"/>
                    <a:gd name="T5" fmla="*/ 1 h 3"/>
                  </a:gdLst>
                  <a:ahLst/>
                  <a:cxnLst>
                    <a:cxn ang="0">
                      <a:pos x="T0" y="T1"/>
                    </a:cxn>
                    <a:cxn ang="0">
                      <a:pos x="T2" y="T3"/>
                    </a:cxn>
                    <a:cxn ang="0">
                      <a:pos x="T4" y="T5"/>
                    </a:cxn>
                  </a:cxnLst>
                  <a:rect l="0" t="0" r="r" b="b"/>
                  <a:pathLst>
                    <a:path w="1" h="3">
                      <a:moveTo>
                        <a:pt x="1" y="1"/>
                      </a:moveTo>
                      <a:cubicBezTo>
                        <a:pt x="1" y="0"/>
                        <a:pt x="0" y="1"/>
                        <a:pt x="1" y="2"/>
                      </a:cubicBezTo>
                      <a:cubicBezTo>
                        <a:pt x="1" y="3"/>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57" name="Freeform 4253"/>
                <p:cNvSpPr>
                  <a:spLocks/>
                </p:cNvSpPr>
                <p:nvPr/>
              </p:nvSpPr>
              <p:spPr bwMode="auto">
                <a:xfrm>
                  <a:off x="2381250" y="4225926"/>
                  <a:ext cx="6350" cy="6350"/>
                </a:xfrm>
                <a:custGeom>
                  <a:avLst/>
                  <a:gdLst>
                    <a:gd name="T0" fmla="*/ 0 w 2"/>
                    <a:gd name="T1" fmla="*/ 0 h 2"/>
                    <a:gd name="T2" fmla="*/ 1 w 2"/>
                    <a:gd name="T3" fmla="*/ 0 h 2"/>
                    <a:gd name="T4" fmla="*/ 2 w 2"/>
                    <a:gd name="T5" fmla="*/ 1 h 2"/>
                    <a:gd name="T6" fmla="*/ 1 w 2"/>
                    <a:gd name="T7" fmla="*/ 1 h 2"/>
                    <a:gd name="T8" fmla="*/ 1 w 2"/>
                    <a:gd name="T9" fmla="*/ 1 h 2"/>
                    <a:gd name="T10" fmla="*/ 0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1" y="0"/>
                        <a:pt x="1" y="0"/>
                        <a:pt x="1" y="0"/>
                      </a:cubicBezTo>
                      <a:cubicBezTo>
                        <a:pt x="1" y="1"/>
                        <a:pt x="2" y="1"/>
                        <a:pt x="2" y="1"/>
                      </a:cubicBezTo>
                      <a:cubicBezTo>
                        <a:pt x="2" y="2"/>
                        <a:pt x="1" y="2"/>
                        <a:pt x="1" y="1"/>
                      </a:cubicBezTo>
                      <a:cubicBezTo>
                        <a:pt x="1" y="1"/>
                        <a:pt x="1" y="1"/>
                        <a:pt x="1" y="1"/>
                      </a:cubicBez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658" name="Group 1657"/>
                <p:cNvGrpSpPr/>
                <p:nvPr/>
              </p:nvGrpSpPr>
              <p:grpSpPr>
                <a:xfrm>
                  <a:off x="2351088" y="3887788"/>
                  <a:ext cx="595313" cy="238125"/>
                  <a:chOff x="2351088" y="3887788"/>
                  <a:chExt cx="595313" cy="238125"/>
                </a:xfrm>
                <a:grpFill/>
              </p:grpSpPr>
              <p:sp>
                <p:nvSpPr>
                  <p:cNvPr id="1659" name="Freeform 3683"/>
                  <p:cNvSpPr>
                    <a:spLocks/>
                  </p:cNvSpPr>
                  <p:nvPr/>
                </p:nvSpPr>
                <p:spPr bwMode="auto">
                  <a:xfrm>
                    <a:off x="2351088" y="4008438"/>
                    <a:ext cx="4763" cy="7938"/>
                  </a:xfrm>
                  <a:custGeom>
                    <a:avLst/>
                    <a:gdLst>
                      <a:gd name="T0" fmla="*/ 2 w 2"/>
                      <a:gd name="T1" fmla="*/ 1 h 3"/>
                      <a:gd name="T2" fmla="*/ 2 w 2"/>
                      <a:gd name="T3" fmla="*/ 0 h 3"/>
                      <a:gd name="T4" fmla="*/ 1 w 2"/>
                      <a:gd name="T5" fmla="*/ 1 h 3"/>
                      <a:gd name="T6" fmla="*/ 0 w 2"/>
                      <a:gd name="T7" fmla="*/ 1 h 3"/>
                      <a:gd name="T8" fmla="*/ 0 w 2"/>
                      <a:gd name="T9" fmla="*/ 3 h 3"/>
                      <a:gd name="T10" fmla="*/ 0 w 2"/>
                      <a:gd name="T11" fmla="*/ 3 h 3"/>
                      <a:gd name="T12" fmla="*/ 1 w 2"/>
                      <a:gd name="T13" fmla="*/ 2 h 3"/>
                      <a:gd name="T14" fmla="*/ 2 w 2"/>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2" y="1"/>
                        </a:moveTo>
                        <a:cubicBezTo>
                          <a:pt x="2" y="1"/>
                          <a:pt x="2" y="1"/>
                          <a:pt x="2" y="0"/>
                        </a:cubicBezTo>
                        <a:cubicBezTo>
                          <a:pt x="2" y="0"/>
                          <a:pt x="2" y="1"/>
                          <a:pt x="1" y="1"/>
                        </a:cubicBezTo>
                        <a:cubicBezTo>
                          <a:pt x="1" y="1"/>
                          <a:pt x="1" y="1"/>
                          <a:pt x="0" y="1"/>
                        </a:cubicBezTo>
                        <a:cubicBezTo>
                          <a:pt x="0" y="2"/>
                          <a:pt x="0" y="3"/>
                          <a:pt x="0" y="3"/>
                        </a:cubicBezTo>
                        <a:cubicBezTo>
                          <a:pt x="0" y="3"/>
                          <a:pt x="0" y="3"/>
                          <a:pt x="0" y="3"/>
                        </a:cubicBezTo>
                        <a:cubicBezTo>
                          <a:pt x="1" y="3"/>
                          <a:pt x="1" y="2"/>
                          <a:pt x="1" y="2"/>
                        </a:cubicBezTo>
                        <a:cubicBezTo>
                          <a:pt x="1"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0" name="Freeform 3700"/>
                  <p:cNvSpPr>
                    <a:spLocks/>
                  </p:cNvSpPr>
                  <p:nvPr/>
                </p:nvSpPr>
                <p:spPr bwMode="auto">
                  <a:xfrm>
                    <a:off x="2895601" y="4065588"/>
                    <a:ext cx="4763" cy="3175"/>
                  </a:xfrm>
                  <a:custGeom>
                    <a:avLst/>
                    <a:gdLst>
                      <a:gd name="T0" fmla="*/ 2 w 2"/>
                      <a:gd name="T1" fmla="*/ 0 h 1"/>
                      <a:gd name="T2" fmla="*/ 1 w 2"/>
                      <a:gd name="T3" fmla="*/ 0 h 1"/>
                      <a:gd name="T4" fmla="*/ 1 w 2"/>
                      <a:gd name="T5" fmla="*/ 0 h 1"/>
                      <a:gd name="T6" fmla="*/ 1 w 2"/>
                      <a:gd name="T7" fmla="*/ 0 h 1"/>
                      <a:gd name="T8" fmla="*/ 0 w 2"/>
                      <a:gd name="T9" fmla="*/ 1 h 1"/>
                      <a:gd name="T10" fmla="*/ 1 w 2"/>
                      <a:gd name="T11" fmla="*/ 1 h 1"/>
                      <a:gd name="T12" fmla="*/ 2 w 2"/>
                      <a:gd name="T13" fmla="*/ 0 h 1"/>
                      <a:gd name="T14" fmla="*/ 2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0"/>
                        </a:moveTo>
                        <a:cubicBezTo>
                          <a:pt x="2" y="0"/>
                          <a:pt x="2" y="0"/>
                          <a:pt x="1" y="0"/>
                        </a:cubicBezTo>
                        <a:cubicBezTo>
                          <a:pt x="1" y="0"/>
                          <a:pt x="1" y="0"/>
                          <a:pt x="1" y="0"/>
                        </a:cubicBezTo>
                        <a:cubicBezTo>
                          <a:pt x="1" y="0"/>
                          <a:pt x="1" y="0"/>
                          <a:pt x="1" y="0"/>
                        </a:cubicBezTo>
                        <a:cubicBezTo>
                          <a:pt x="0" y="1"/>
                          <a:pt x="0" y="1"/>
                          <a:pt x="0" y="1"/>
                        </a:cubicBezTo>
                        <a:cubicBezTo>
                          <a:pt x="0" y="1"/>
                          <a:pt x="0" y="1"/>
                          <a:pt x="1" y="1"/>
                        </a:cubicBezTo>
                        <a:cubicBezTo>
                          <a:pt x="1" y="1"/>
                          <a:pt x="1" y="1"/>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1" name="Freeform 3701"/>
                  <p:cNvSpPr>
                    <a:spLocks/>
                  </p:cNvSpPr>
                  <p:nvPr/>
                </p:nvSpPr>
                <p:spPr bwMode="auto">
                  <a:xfrm>
                    <a:off x="2917826" y="4098925"/>
                    <a:ext cx="0" cy="3175"/>
                  </a:xfrm>
                  <a:custGeom>
                    <a:avLst/>
                    <a:gdLst>
                      <a:gd name="T0" fmla="*/ 0 h 1"/>
                      <a:gd name="T1" fmla="*/ 0 h 1"/>
                      <a:gd name="T2" fmla="*/ 1 h 1"/>
                      <a:gd name="T3" fmla="*/ 1 h 1"/>
                      <a:gd name="T4" fmla="*/ 1 h 1"/>
                      <a:gd name="T5" fmla="*/ 0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0"/>
                        </a:cubicBezTo>
                        <a:cubicBezTo>
                          <a:pt x="0" y="0"/>
                          <a:pt x="0" y="0"/>
                          <a:pt x="0" y="1"/>
                        </a:cubicBezTo>
                        <a:cubicBezTo>
                          <a:pt x="0" y="1"/>
                          <a:pt x="0" y="1"/>
                          <a:pt x="0" y="1"/>
                        </a:cubicBezTo>
                        <a:cubicBezTo>
                          <a:pt x="0" y="1"/>
                          <a:pt x="0" y="1"/>
                          <a:pt x="0" y="1"/>
                        </a:cubicBez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2" name="Freeform 3706"/>
                  <p:cNvSpPr>
                    <a:spLocks/>
                  </p:cNvSpPr>
                  <p:nvPr/>
                </p:nvSpPr>
                <p:spPr bwMode="auto">
                  <a:xfrm>
                    <a:off x="2900363" y="4084638"/>
                    <a:ext cx="9525" cy="9525"/>
                  </a:xfrm>
                  <a:custGeom>
                    <a:avLst/>
                    <a:gdLst>
                      <a:gd name="T0" fmla="*/ 3 w 3"/>
                      <a:gd name="T1" fmla="*/ 3 h 3"/>
                      <a:gd name="T2" fmla="*/ 3 w 3"/>
                      <a:gd name="T3" fmla="*/ 3 h 3"/>
                      <a:gd name="T4" fmla="*/ 3 w 3"/>
                      <a:gd name="T5" fmla="*/ 2 h 3"/>
                      <a:gd name="T6" fmla="*/ 3 w 3"/>
                      <a:gd name="T7" fmla="*/ 2 h 3"/>
                      <a:gd name="T8" fmla="*/ 3 w 3"/>
                      <a:gd name="T9" fmla="*/ 2 h 3"/>
                      <a:gd name="T10" fmla="*/ 2 w 3"/>
                      <a:gd name="T11" fmla="*/ 1 h 3"/>
                      <a:gd name="T12" fmla="*/ 2 w 3"/>
                      <a:gd name="T13" fmla="*/ 1 h 3"/>
                      <a:gd name="T14" fmla="*/ 1 w 3"/>
                      <a:gd name="T15" fmla="*/ 0 h 3"/>
                      <a:gd name="T16" fmla="*/ 0 w 3"/>
                      <a:gd name="T17" fmla="*/ 0 h 3"/>
                      <a:gd name="T18" fmla="*/ 1 w 3"/>
                      <a:gd name="T19" fmla="*/ 1 h 3"/>
                      <a:gd name="T20" fmla="*/ 2 w 3"/>
                      <a:gd name="T21" fmla="*/ 1 h 3"/>
                      <a:gd name="T22" fmla="*/ 2 w 3"/>
                      <a:gd name="T23" fmla="*/ 1 h 3"/>
                      <a:gd name="T24" fmla="*/ 2 w 3"/>
                      <a:gd name="T25" fmla="*/ 2 h 3"/>
                      <a:gd name="T26" fmla="*/ 2 w 3"/>
                      <a:gd name="T27" fmla="*/ 2 h 3"/>
                      <a:gd name="T28" fmla="*/ 2 w 3"/>
                      <a:gd name="T29" fmla="*/ 2 h 3"/>
                      <a:gd name="T30" fmla="*/ 3 w 3"/>
                      <a:gd name="T3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3">
                        <a:moveTo>
                          <a:pt x="3" y="3"/>
                        </a:moveTo>
                        <a:cubicBezTo>
                          <a:pt x="3" y="3"/>
                          <a:pt x="3" y="3"/>
                          <a:pt x="3" y="3"/>
                        </a:cubicBezTo>
                        <a:cubicBezTo>
                          <a:pt x="3" y="3"/>
                          <a:pt x="3" y="2"/>
                          <a:pt x="3" y="2"/>
                        </a:cubicBezTo>
                        <a:cubicBezTo>
                          <a:pt x="3" y="2"/>
                          <a:pt x="3" y="2"/>
                          <a:pt x="3" y="2"/>
                        </a:cubicBezTo>
                        <a:cubicBezTo>
                          <a:pt x="3" y="2"/>
                          <a:pt x="3" y="2"/>
                          <a:pt x="3" y="2"/>
                        </a:cubicBezTo>
                        <a:cubicBezTo>
                          <a:pt x="3" y="1"/>
                          <a:pt x="2" y="1"/>
                          <a:pt x="2" y="1"/>
                        </a:cubicBezTo>
                        <a:cubicBezTo>
                          <a:pt x="2" y="1"/>
                          <a:pt x="2" y="1"/>
                          <a:pt x="2" y="1"/>
                        </a:cubicBezTo>
                        <a:cubicBezTo>
                          <a:pt x="1" y="0"/>
                          <a:pt x="1" y="0"/>
                          <a:pt x="1" y="0"/>
                        </a:cubicBezTo>
                        <a:cubicBezTo>
                          <a:pt x="1" y="0"/>
                          <a:pt x="0" y="0"/>
                          <a:pt x="0" y="0"/>
                        </a:cubicBezTo>
                        <a:cubicBezTo>
                          <a:pt x="1" y="1"/>
                          <a:pt x="1" y="1"/>
                          <a:pt x="1" y="1"/>
                        </a:cubicBezTo>
                        <a:cubicBezTo>
                          <a:pt x="2" y="1"/>
                          <a:pt x="2" y="1"/>
                          <a:pt x="2" y="1"/>
                        </a:cubicBezTo>
                        <a:cubicBezTo>
                          <a:pt x="2" y="1"/>
                          <a:pt x="2" y="2"/>
                          <a:pt x="2" y="1"/>
                        </a:cubicBezTo>
                        <a:cubicBezTo>
                          <a:pt x="2" y="1"/>
                          <a:pt x="2" y="2"/>
                          <a:pt x="2" y="2"/>
                        </a:cubicBezTo>
                        <a:cubicBezTo>
                          <a:pt x="2" y="2"/>
                          <a:pt x="2" y="2"/>
                          <a:pt x="2" y="2"/>
                        </a:cubicBezTo>
                        <a:cubicBezTo>
                          <a:pt x="2" y="2"/>
                          <a:pt x="3" y="2"/>
                          <a:pt x="2" y="2"/>
                        </a:cubicBezTo>
                        <a:cubicBezTo>
                          <a:pt x="2" y="3"/>
                          <a:pt x="2"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3" name="Freeform 3707"/>
                  <p:cNvSpPr>
                    <a:spLocks/>
                  </p:cNvSpPr>
                  <p:nvPr/>
                </p:nvSpPr>
                <p:spPr bwMode="auto">
                  <a:xfrm>
                    <a:off x="2897188" y="4083050"/>
                    <a:ext cx="3175" cy="1588"/>
                  </a:xfrm>
                  <a:custGeom>
                    <a:avLst/>
                    <a:gdLst>
                      <a:gd name="T0" fmla="*/ 1 w 1"/>
                      <a:gd name="T1" fmla="*/ 1 h 1"/>
                      <a:gd name="T2" fmla="*/ 1 w 1"/>
                      <a:gd name="T3" fmla="*/ 0 h 1"/>
                      <a:gd name="T4" fmla="*/ 0 w 1"/>
                      <a:gd name="T5" fmla="*/ 0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1" y="0"/>
                        </a:cubicBezTo>
                        <a:cubicBezTo>
                          <a:pt x="1" y="0"/>
                          <a:pt x="1" y="0"/>
                          <a:pt x="0" y="0"/>
                        </a:cubicBezTo>
                        <a:cubicBezTo>
                          <a:pt x="0" y="0"/>
                          <a:pt x="0"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4" name="Freeform 3708"/>
                  <p:cNvSpPr>
                    <a:spLocks/>
                  </p:cNvSpPr>
                  <p:nvPr/>
                </p:nvSpPr>
                <p:spPr bwMode="auto">
                  <a:xfrm>
                    <a:off x="2895601" y="4068763"/>
                    <a:ext cx="4763" cy="1588"/>
                  </a:xfrm>
                  <a:custGeom>
                    <a:avLst/>
                    <a:gdLst>
                      <a:gd name="T0" fmla="*/ 1 w 2"/>
                      <a:gd name="T1" fmla="*/ 1 h 1"/>
                      <a:gd name="T2" fmla="*/ 2 w 2"/>
                      <a:gd name="T3" fmla="*/ 1 h 1"/>
                      <a:gd name="T4" fmla="*/ 2 w 2"/>
                      <a:gd name="T5" fmla="*/ 0 h 1"/>
                      <a:gd name="T6" fmla="*/ 1 w 2"/>
                      <a:gd name="T7" fmla="*/ 0 h 1"/>
                      <a:gd name="T8" fmla="*/ 1 w 2"/>
                      <a:gd name="T9" fmla="*/ 0 h 1"/>
                      <a:gd name="T10" fmla="*/ 1 w 2"/>
                      <a:gd name="T11" fmla="*/ 1 h 1"/>
                      <a:gd name="T12" fmla="*/ 0 w 2"/>
                      <a:gd name="T13" fmla="*/ 1 h 1"/>
                      <a:gd name="T14" fmla="*/ 1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2" y="1"/>
                        </a:cubicBezTo>
                        <a:cubicBezTo>
                          <a:pt x="2" y="1"/>
                          <a:pt x="2" y="0"/>
                          <a:pt x="2" y="0"/>
                        </a:cubicBezTo>
                        <a:cubicBezTo>
                          <a:pt x="2" y="0"/>
                          <a:pt x="1" y="0"/>
                          <a:pt x="1" y="0"/>
                        </a:cubicBezTo>
                        <a:cubicBezTo>
                          <a:pt x="1" y="0"/>
                          <a:pt x="1" y="0"/>
                          <a:pt x="1" y="0"/>
                        </a:cubicBezTo>
                        <a:cubicBezTo>
                          <a:pt x="1" y="0"/>
                          <a:pt x="1" y="1"/>
                          <a:pt x="1" y="1"/>
                        </a:cubicBezTo>
                        <a:cubicBezTo>
                          <a:pt x="1" y="0"/>
                          <a:pt x="0" y="0"/>
                          <a:pt x="0" y="1"/>
                        </a:cubicBezTo>
                        <a:cubicBezTo>
                          <a:pt x="0"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5" name="Oval 3709"/>
                  <p:cNvSpPr>
                    <a:spLocks noChangeArrowheads="1"/>
                  </p:cNvSpPr>
                  <p:nvPr/>
                </p:nvSpPr>
                <p:spPr bwMode="auto">
                  <a:xfrm>
                    <a:off x="2903538" y="4073525"/>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6" name="Freeform 3710"/>
                  <p:cNvSpPr>
                    <a:spLocks/>
                  </p:cNvSpPr>
                  <p:nvPr/>
                </p:nvSpPr>
                <p:spPr bwMode="auto">
                  <a:xfrm>
                    <a:off x="2892426" y="4079875"/>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7" name="Freeform 3713"/>
                  <p:cNvSpPr>
                    <a:spLocks/>
                  </p:cNvSpPr>
                  <p:nvPr/>
                </p:nvSpPr>
                <p:spPr bwMode="auto">
                  <a:xfrm>
                    <a:off x="2938463" y="4119563"/>
                    <a:ext cx="3175" cy="3175"/>
                  </a:xfrm>
                  <a:custGeom>
                    <a:avLst/>
                    <a:gdLst>
                      <a:gd name="T0" fmla="*/ 1 w 1"/>
                      <a:gd name="T1" fmla="*/ 0 h 1"/>
                      <a:gd name="T2" fmla="*/ 0 w 1"/>
                      <a:gd name="T3" fmla="*/ 0 h 1"/>
                      <a:gd name="T4" fmla="*/ 0 w 1"/>
                      <a:gd name="T5" fmla="*/ 0 h 1"/>
                      <a:gd name="T6" fmla="*/ 0 w 1"/>
                      <a:gd name="T7" fmla="*/ 1 h 1"/>
                      <a:gd name="T8" fmla="*/ 1 w 1"/>
                      <a:gd name="T9" fmla="*/ 1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0" y="0"/>
                          <a:pt x="0" y="0"/>
                        </a:cubicBezTo>
                        <a:cubicBezTo>
                          <a:pt x="0" y="0"/>
                          <a:pt x="0" y="0"/>
                          <a:pt x="0" y="0"/>
                        </a:cubicBezTo>
                        <a:cubicBezTo>
                          <a:pt x="0" y="1"/>
                          <a:pt x="0" y="1"/>
                          <a:pt x="0" y="1"/>
                        </a:cubicBezTo>
                        <a:cubicBezTo>
                          <a:pt x="1" y="1"/>
                          <a:pt x="1"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8" name="Freeform 3714"/>
                  <p:cNvSpPr>
                    <a:spLocks/>
                  </p:cNvSpPr>
                  <p:nvPr/>
                </p:nvSpPr>
                <p:spPr bwMode="auto">
                  <a:xfrm>
                    <a:off x="2941638" y="4111625"/>
                    <a:ext cx="4763" cy="1588"/>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2" y="0"/>
                          <a:pt x="1" y="0"/>
                          <a:pt x="1"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69" name="Freeform 3715"/>
                  <p:cNvSpPr>
                    <a:spLocks/>
                  </p:cNvSpPr>
                  <p:nvPr/>
                </p:nvSpPr>
                <p:spPr bwMode="auto">
                  <a:xfrm>
                    <a:off x="2932113" y="4122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0" name="Freeform 3716"/>
                  <p:cNvSpPr>
                    <a:spLocks/>
                  </p:cNvSpPr>
                  <p:nvPr/>
                </p:nvSpPr>
                <p:spPr bwMode="auto">
                  <a:xfrm>
                    <a:off x="2928938" y="4122738"/>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1" name="Freeform 3717"/>
                  <p:cNvSpPr>
                    <a:spLocks/>
                  </p:cNvSpPr>
                  <p:nvPr/>
                </p:nvSpPr>
                <p:spPr bwMode="auto">
                  <a:xfrm>
                    <a:off x="2941638" y="4113213"/>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2" name="Freeform 3718"/>
                  <p:cNvSpPr>
                    <a:spLocks/>
                  </p:cNvSpPr>
                  <p:nvPr/>
                </p:nvSpPr>
                <p:spPr bwMode="auto">
                  <a:xfrm>
                    <a:off x="2927351" y="4108450"/>
                    <a:ext cx="14288" cy="14288"/>
                  </a:xfrm>
                  <a:custGeom>
                    <a:avLst/>
                    <a:gdLst>
                      <a:gd name="T0" fmla="*/ 0 w 5"/>
                      <a:gd name="T1" fmla="*/ 3 h 5"/>
                      <a:gd name="T2" fmla="*/ 0 w 5"/>
                      <a:gd name="T3" fmla="*/ 3 h 5"/>
                      <a:gd name="T4" fmla="*/ 0 w 5"/>
                      <a:gd name="T5" fmla="*/ 3 h 5"/>
                      <a:gd name="T6" fmla="*/ 1 w 5"/>
                      <a:gd name="T7" fmla="*/ 4 h 5"/>
                      <a:gd name="T8" fmla="*/ 1 w 5"/>
                      <a:gd name="T9" fmla="*/ 4 h 5"/>
                      <a:gd name="T10" fmla="*/ 2 w 5"/>
                      <a:gd name="T11" fmla="*/ 4 h 5"/>
                      <a:gd name="T12" fmla="*/ 2 w 5"/>
                      <a:gd name="T13" fmla="*/ 3 h 5"/>
                      <a:gd name="T14" fmla="*/ 2 w 5"/>
                      <a:gd name="T15" fmla="*/ 2 h 5"/>
                      <a:gd name="T16" fmla="*/ 2 w 5"/>
                      <a:gd name="T17" fmla="*/ 2 h 5"/>
                      <a:gd name="T18" fmla="*/ 3 w 5"/>
                      <a:gd name="T19" fmla="*/ 2 h 5"/>
                      <a:gd name="T20" fmla="*/ 4 w 5"/>
                      <a:gd name="T21" fmla="*/ 2 h 5"/>
                      <a:gd name="T22" fmla="*/ 5 w 5"/>
                      <a:gd name="T23" fmla="*/ 2 h 5"/>
                      <a:gd name="T24" fmla="*/ 5 w 5"/>
                      <a:gd name="T25" fmla="*/ 2 h 5"/>
                      <a:gd name="T26" fmla="*/ 4 w 5"/>
                      <a:gd name="T27" fmla="*/ 1 h 5"/>
                      <a:gd name="T28" fmla="*/ 3 w 5"/>
                      <a:gd name="T29" fmla="*/ 1 h 5"/>
                      <a:gd name="T30" fmla="*/ 3 w 5"/>
                      <a:gd name="T31" fmla="*/ 0 h 5"/>
                      <a:gd name="T32" fmla="*/ 3 w 5"/>
                      <a:gd name="T33" fmla="*/ 0 h 5"/>
                      <a:gd name="T34" fmla="*/ 2 w 5"/>
                      <a:gd name="T35" fmla="*/ 0 h 5"/>
                      <a:gd name="T36" fmla="*/ 2 w 5"/>
                      <a:gd name="T37" fmla="*/ 0 h 5"/>
                      <a:gd name="T38" fmla="*/ 2 w 5"/>
                      <a:gd name="T39" fmla="*/ 1 h 5"/>
                      <a:gd name="T40" fmla="*/ 2 w 5"/>
                      <a:gd name="T41" fmla="*/ 1 h 5"/>
                      <a:gd name="T42" fmla="*/ 2 w 5"/>
                      <a:gd name="T43" fmla="*/ 1 h 5"/>
                      <a:gd name="T44" fmla="*/ 1 w 5"/>
                      <a:gd name="T45" fmla="*/ 1 h 5"/>
                      <a:gd name="T46" fmla="*/ 1 w 5"/>
                      <a:gd name="T47" fmla="*/ 1 h 5"/>
                      <a:gd name="T48" fmla="*/ 0 w 5"/>
                      <a:gd name="T49" fmla="*/ 1 h 5"/>
                      <a:gd name="T50" fmla="*/ 0 w 5"/>
                      <a:gd name="T51" fmla="*/ 2 h 5"/>
                      <a:gd name="T52" fmla="*/ 0 w 5"/>
                      <a:gd name="T53" fmla="*/ 2 h 5"/>
                      <a:gd name="T54" fmla="*/ 0 w 5"/>
                      <a:gd name="T5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 h="5">
                        <a:moveTo>
                          <a:pt x="0" y="3"/>
                        </a:moveTo>
                        <a:cubicBezTo>
                          <a:pt x="0" y="3"/>
                          <a:pt x="0" y="3"/>
                          <a:pt x="0" y="3"/>
                        </a:cubicBezTo>
                        <a:cubicBezTo>
                          <a:pt x="0" y="3"/>
                          <a:pt x="0" y="3"/>
                          <a:pt x="0" y="3"/>
                        </a:cubicBezTo>
                        <a:cubicBezTo>
                          <a:pt x="0" y="4"/>
                          <a:pt x="0" y="4"/>
                          <a:pt x="1" y="4"/>
                        </a:cubicBezTo>
                        <a:cubicBezTo>
                          <a:pt x="1" y="4"/>
                          <a:pt x="1" y="5"/>
                          <a:pt x="1" y="4"/>
                        </a:cubicBezTo>
                        <a:cubicBezTo>
                          <a:pt x="1" y="4"/>
                          <a:pt x="1" y="4"/>
                          <a:pt x="2" y="4"/>
                        </a:cubicBezTo>
                        <a:cubicBezTo>
                          <a:pt x="2" y="4"/>
                          <a:pt x="2" y="4"/>
                          <a:pt x="2" y="3"/>
                        </a:cubicBezTo>
                        <a:cubicBezTo>
                          <a:pt x="2" y="3"/>
                          <a:pt x="2" y="3"/>
                          <a:pt x="2" y="2"/>
                        </a:cubicBezTo>
                        <a:cubicBezTo>
                          <a:pt x="2" y="2"/>
                          <a:pt x="2" y="2"/>
                          <a:pt x="2" y="2"/>
                        </a:cubicBezTo>
                        <a:cubicBezTo>
                          <a:pt x="3" y="2"/>
                          <a:pt x="3" y="3"/>
                          <a:pt x="3" y="2"/>
                        </a:cubicBezTo>
                        <a:cubicBezTo>
                          <a:pt x="4" y="2"/>
                          <a:pt x="4" y="2"/>
                          <a:pt x="4" y="2"/>
                        </a:cubicBezTo>
                        <a:cubicBezTo>
                          <a:pt x="4" y="2"/>
                          <a:pt x="5" y="2"/>
                          <a:pt x="5" y="2"/>
                        </a:cubicBezTo>
                        <a:cubicBezTo>
                          <a:pt x="5" y="2"/>
                          <a:pt x="5" y="2"/>
                          <a:pt x="5" y="2"/>
                        </a:cubicBezTo>
                        <a:cubicBezTo>
                          <a:pt x="5" y="2"/>
                          <a:pt x="5" y="1"/>
                          <a:pt x="4" y="1"/>
                        </a:cubicBezTo>
                        <a:cubicBezTo>
                          <a:pt x="4" y="1"/>
                          <a:pt x="3" y="1"/>
                          <a:pt x="3" y="1"/>
                        </a:cubicBezTo>
                        <a:cubicBezTo>
                          <a:pt x="3" y="1"/>
                          <a:pt x="3" y="0"/>
                          <a:pt x="3" y="0"/>
                        </a:cubicBezTo>
                        <a:cubicBezTo>
                          <a:pt x="3" y="0"/>
                          <a:pt x="3" y="0"/>
                          <a:pt x="3" y="0"/>
                        </a:cubicBezTo>
                        <a:cubicBezTo>
                          <a:pt x="3" y="0"/>
                          <a:pt x="3" y="0"/>
                          <a:pt x="2" y="0"/>
                        </a:cubicBezTo>
                        <a:cubicBezTo>
                          <a:pt x="2" y="0"/>
                          <a:pt x="2" y="0"/>
                          <a:pt x="2" y="0"/>
                        </a:cubicBezTo>
                        <a:cubicBezTo>
                          <a:pt x="2" y="0"/>
                          <a:pt x="3" y="1"/>
                          <a:pt x="2" y="1"/>
                        </a:cubicBezTo>
                        <a:cubicBezTo>
                          <a:pt x="2" y="1"/>
                          <a:pt x="2" y="1"/>
                          <a:pt x="2" y="1"/>
                        </a:cubicBezTo>
                        <a:cubicBezTo>
                          <a:pt x="2" y="1"/>
                          <a:pt x="2" y="1"/>
                          <a:pt x="2" y="1"/>
                        </a:cubicBezTo>
                        <a:cubicBezTo>
                          <a:pt x="2" y="1"/>
                          <a:pt x="1" y="1"/>
                          <a:pt x="1" y="1"/>
                        </a:cubicBezTo>
                        <a:cubicBezTo>
                          <a:pt x="1" y="1"/>
                          <a:pt x="1" y="1"/>
                          <a:pt x="1" y="1"/>
                        </a:cubicBezTo>
                        <a:cubicBezTo>
                          <a:pt x="0" y="1"/>
                          <a:pt x="0" y="1"/>
                          <a:pt x="0" y="1"/>
                        </a:cubicBezTo>
                        <a:cubicBezTo>
                          <a:pt x="0" y="1"/>
                          <a:pt x="0" y="2"/>
                          <a:pt x="0" y="2"/>
                        </a:cubicBezTo>
                        <a:cubicBezTo>
                          <a:pt x="0" y="2"/>
                          <a:pt x="0" y="2"/>
                          <a:pt x="0" y="2"/>
                        </a:cubicBezTo>
                        <a:cubicBezTo>
                          <a:pt x="0" y="2"/>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3" name="Freeform 3719"/>
                  <p:cNvSpPr>
                    <a:spLocks/>
                  </p:cNvSpPr>
                  <p:nvPr/>
                </p:nvSpPr>
                <p:spPr bwMode="auto">
                  <a:xfrm>
                    <a:off x="2924176" y="4090988"/>
                    <a:ext cx="4763" cy="6350"/>
                  </a:xfrm>
                  <a:custGeom>
                    <a:avLst/>
                    <a:gdLst>
                      <a:gd name="T0" fmla="*/ 0 w 2"/>
                      <a:gd name="T1" fmla="*/ 1 h 2"/>
                      <a:gd name="T2" fmla="*/ 1 w 2"/>
                      <a:gd name="T3" fmla="*/ 1 h 2"/>
                      <a:gd name="T4" fmla="*/ 2 w 2"/>
                      <a:gd name="T5" fmla="*/ 1 h 2"/>
                      <a:gd name="T6" fmla="*/ 2 w 2"/>
                      <a:gd name="T7" fmla="*/ 1 h 2"/>
                      <a:gd name="T8" fmla="*/ 2 w 2"/>
                      <a:gd name="T9" fmla="*/ 0 h 2"/>
                      <a:gd name="T10" fmla="*/ 1 w 2"/>
                      <a:gd name="T11" fmla="*/ 0 h 2"/>
                      <a:gd name="T12" fmla="*/ 1 w 2"/>
                      <a:gd name="T13" fmla="*/ 0 h 2"/>
                      <a:gd name="T14" fmla="*/ 1 w 2"/>
                      <a:gd name="T15" fmla="*/ 0 h 2"/>
                      <a:gd name="T16" fmla="*/ 1 w 2"/>
                      <a:gd name="T17" fmla="*/ 1 h 2"/>
                      <a:gd name="T18" fmla="*/ 0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1"/>
                        </a:moveTo>
                        <a:cubicBezTo>
                          <a:pt x="0" y="1"/>
                          <a:pt x="0" y="1"/>
                          <a:pt x="1" y="1"/>
                        </a:cubicBezTo>
                        <a:cubicBezTo>
                          <a:pt x="2" y="2"/>
                          <a:pt x="2" y="1"/>
                          <a:pt x="2" y="1"/>
                        </a:cubicBezTo>
                        <a:cubicBezTo>
                          <a:pt x="2" y="1"/>
                          <a:pt x="2" y="1"/>
                          <a:pt x="2" y="1"/>
                        </a:cubicBezTo>
                        <a:cubicBezTo>
                          <a:pt x="2" y="1"/>
                          <a:pt x="2" y="1"/>
                          <a:pt x="2" y="0"/>
                        </a:cubicBezTo>
                        <a:cubicBezTo>
                          <a:pt x="2" y="0"/>
                          <a:pt x="2" y="0"/>
                          <a:pt x="1" y="0"/>
                        </a:cubicBezTo>
                        <a:cubicBezTo>
                          <a:pt x="1" y="0"/>
                          <a:pt x="1" y="0"/>
                          <a:pt x="1" y="0"/>
                        </a:cubicBezTo>
                        <a:cubicBezTo>
                          <a:pt x="1" y="0"/>
                          <a:pt x="1" y="0"/>
                          <a:pt x="1" y="0"/>
                        </a:cubicBezTo>
                        <a:cubicBezTo>
                          <a:pt x="1" y="0"/>
                          <a:pt x="1" y="1"/>
                          <a:pt x="1"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4" name="Freeform 3720"/>
                  <p:cNvSpPr>
                    <a:spLocks/>
                  </p:cNvSpPr>
                  <p:nvPr/>
                </p:nvSpPr>
                <p:spPr bwMode="auto">
                  <a:xfrm>
                    <a:off x="2924176" y="4076700"/>
                    <a:ext cx="4763" cy="6350"/>
                  </a:xfrm>
                  <a:custGeom>
                    <a:avLst/>
                    <a:gdLst>
                      <a:gd name="T0" fmla="*/ 0 w 2"/>
                      <a:gd name="T1" fmla="*/ 1 h 2"/>
                      <a:gd name="T2" fmla="*/ 1 w 2"/>
                      <a:gd name="T3" fmla="*/ 2 h 2"/>
                      <a:gd name="T4" fmla="*/ 2 w 2"/>
                      <a:gd name="T5" fmla="*/ 2 h 2"/>
                      <a:gd name="T6" fmla="*/ 1 w 2"/>
                      <a:gd name="T7" fmla="*/ 1 h 2"/>
                      <a:gd name="T8" fmla="*/ 1 w 2"/>
                      <a:gd name="T9" fmla="*/ 0 h 2"/>
                      <a:gd name="T10" fmla="*/ 1 w 2"/>
                      <a:gd name="T11" fmla="*/ 1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1" y="2"/>
                          <a:pt x="1" y="2"/>
                          <a:pt x="1" y="2"/>
                        </a:cubicBezTo>
                        <a:cubicBezTo>
                          <a:pt x="1" y="2"/>
                          <a:pt x="2" y="2"/>
                          <a:pt x="2" y="2"/>
                        </a:cubicBezTo>
                        <a:cubicBezTo>
                          <a:pt x="2" y="1"/>
                          <a:pt x="2" y="1"/>
                          <a:pt x="1" y="1"/>
                        </a:cubicBezTo>
                        <a:cubicBezTo>
                          <a:pt x="1" y="1"/>
                          <a:pt x="1" y="0"/>
                          <a:pt x="1" y="0"/>
                        </a:cubicBezTo>
                        <a:cubicBezTo>
                          <a:pt x="1" y="1"/>
                          <a:pt x="1" y="1"/>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5" name="Freeform 3721"/>
                  <p:cNvSpPr>
                    <a:spLocks/>
                  </p:cNvSpPr>
                  <p:nvPr/>
                </p:nvSpPr>
                <p:spPr bwMode="auto">
                  <a:xfrm>
                    <a:off x="2654301" y="4068763"/>
                    <a:ext cx="3175" cy="1588"/>
                  </a:xfrm>
                  <a:custGeom>
                    <a:avLst/>
                    <a:gdLst>
                      <a:gd name="T0" fmla="*/ 0 w 1"/>
                      <a:gd name="T1" fmla="*/ 0 h 1"/>
                      <a:gd name="T2" fmla="*/ 0 w 1"/>
                      <a:gd name="T3" fmla="*/ 0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1" y="1"/>
                        </a:cubicBezTo>
                        <a:cubicBezTo>
                          <a:pt x="1" y="1"/>
                          <a:pt x="1" y="1"/>
                          <a:pt x="1" y="0"/>
                        </a:cubicBezTo>
                        <a:cubicBezTo>
                          <a:pt x="1" y="0"/>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6" name="Freeform 3722"/>
                  <p:cNvSpPr>
                    <a:spLocks/>
                  </p:cNvSpPr>
                  <p:nvPr/>
                </p:nvSpPr>
                <p:spPr bwMode="auto">
                  <a:xfrm>
                    <a:off x="2662238" y="4048125"/>
                    <a:ext cx="12700" cy="6350"/>
                  </a:xfrm>
                  <a:custGeom>
                    <a:avLst/>
                    <a:gdLst>
                      <a:gd name="T0" fmla="*/ 1 w 4"/>
                      <a:gd name="T1" fmla="*/ 1 h 2"/>
                      <a:gd name="T2" fmla="*/ 2 w 4"/>
                      <a:gd name="T3" fmla="*/ 2 h 2"/>
                      <a:gd name="T4" fmla="*/ 3 w 4"/>
                      <a:gd name="T5" fmla="*/ 2 h 2"/>
                      <a:gd name="T6" fmla="*/ 4 w 4"/>
                      <a:gd name="T7" fmla="*/ 2 h 2"/>
                      <a:gd name="T8" fmla="*/ 4 w 4"/>
                      <a:gd name="T9" fmla="*/ 2 h 2"/>
                      <a:gd name="T10" fmla="*/ 4 w 4"/>
                      <a:gd name="T11" fmla="*/ 1 h 2"/>
                      <a:gd name="T12" fmla="*/ 3 w 4"/>
                      <a:gd name="T13" fmla="*/ 1 h 2"/>
                      <a:gd name="T14" fmla="*/ 3 w 4"/>
                      <a:gd name="T15" fmla="*/ 1 h 2"/>
                      <a:gd name="T16" fmla="*/ 2 w 4"/>
                      <a:gd name="T17" fmla="*/ 0 h 2"/>
                      <a:gd name="T18" fmla="*/ 1 w 4"/>
                      <a:gd name="T19" fmla="*/ 0 h 2"/>
                      <a:gd name="T20" fmla="*/ 1 w 4"/>
                      <a:gd name="T21" fmla="*/ 0 h 2"/>
                      <a:gd name="T22" fmla="*/ 0 w 4"/>
                      <a:gd name="T23" fmla="*/ 0 h 2"/>
                      <a:gd name="T24" fmla="*/ 1 w 4"/>
                      <a:gd name="T25" fmla="*/ 1 h 2"/>
                      <a:gd name="T26" fmla="*/ 1 w 4"/>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2">
                        <a:moveTo>
                          <a:pt x="1" y="1"/>
                        </a:moveTo>
                        <a:cubicBezTo>
                          <a:pt x="2" y="1"/>
                          <a:pt x="2" y="2"/>
                          <a:pt x="2" y="2"/>
                        </a:cubicBezTo>
                        <a:cubicBezTo>
                          <a:pt x="2" y="2"/>
                          <a:pt x="3" y="2"/>
                          <a:pt x="3" y="2"/>
                        </a:cubicBezTo>
                        <a:cubicBezTo>
                          <a:pt x="3" y="2"/>
                          <a:pt x="3" y="2"/>
                          <a:pt x="4" y="2"/>
                        </a:cubicBezTo>
                        <a:cubicBezTo>
                          <a:pt x="4" y="2"/>
                          <a:pt x="4" y="2"/>
                          <a:pt x="4" y="2"/>
                        </a:cubicBezTo>
                        <a:cubicBezTo>
                          <a:pt x="4" y="2"/>
                          <a:pt x="4" y="2"/>
                          <a:pt x="4" y="1"/>
                        </a:cubicBezTo>
                        <a:cubicBezTo>
                          <a:pt x="4" y="1"/>
                          <a:pt x="3" y="1"/>
                          <a:pt x="3" y="1"/>
                        </a:cubicBezTo>
                        <a:cubicBezTo>
                          <a:pt x="3" y="1"/>
                          <a:pt x="3" y="1"/>
                          <a:pt x="3" y="1"/>
                        </a:cubicBezTo>
                        <a:cubicBezTo>
                          <a:pt x="2" y="0"/>
                          <a:pt x="2" y="0"/>
                          <a:pt x="2" y="0"/>
                        </a:cubicBezTo>
                        <a:cubicBezTo>
                          <a:pt x="2" y="0"/>
                          <a:pt x="2" y="0"/>
                          <a:pt x="1" y="0"/>
                        </a:cubicBezTo>
                        <a:cubicBezTo>
                          <a:pt x="1" y="0"/>
                          <a:pt x="1" y="0"/>
                          <a:pt x="1" y="0"/>
                        </a:cubicBezTo>
                        <a:cubicBezTo>
                          <a:pt x="0" y="0"/>
                          <a:pt x="0" y="0"/>
                          <a:pt x="0" y="0"/>
                        </a:cubicBezTo>
                        <a:cubicBezTo>
                          <a:pt x="0" y="1"/>
                          <a:pt x="1"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7" name="Freeform 3723"/>
                  <p:cNvSpPr>
                    <a:spLocks/>
                  </p:cNvSpPr>
                  <p:nvPr/>
                </p:nvSpPr>
                <p:spPr bwMode="auto">
                  <a:xfrm>
                    <a:off x="2671763" y="4022725"/>
                    <a:ext cx="7938" cy="1588"/>
                  </a:xfrm>
                  <a:custGeom>
                    <a:avLst/>
                    <a:gdLst>
                      <a:gd name="T0" fmla="*/ 1 w 3"/>
                      <a:gd name="T1" fmla="*/ 0 h 1"/>
                      <a:gd name="T2" fmla="*/ 2 w 3"/>
                      <a:gd name="T3" fmla="*/ 0 h 1"/>
                      <a:gd name="T4" fmla="*/ 3 w 3"/>
                      <a:gd name="T5" fmla="*/ 0 h 1"/>
                      <a:gd name="T6" fmla="*/ 2 w 3"/>
                      <a:gd name="T7" fmla="*/ 0 h 1"/>
                      <a:gd name="T8" fmla="*/ 1 w 3"/>
                      <a:gd name="T9" fmla="*/ 0 h 1"/>
                      <a:gd name="T10" fmla="*/ 0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2" y="0"/>
                          <a:pt x="2" y="0"/>
                        </a:cubicBezTo>
                        <a:cubicBezTo>
                          <a:pt x="3" y="0"/>
                          <a:pt x="3" y="1"/>
                          <a:pt x="3" y="0"/>
                        </a:cubicBezTo>
                        <a:cubicBezTo>
                          <a:pt x="2" y="0"/>
                          <a:pt x="3" y="0"/>
                          <a:pt x="2" y="0"/>
                        </a:cubicBezTo>
                        <a:cubicBezTo>
                          <a:pt x="1" y="0"/>
                          <a:pt x="1" y="0"/>
                          <a:pt x="1"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8" name="Freeform 3724"/>
                  <p:cNvSpPr>
                    <a:spLocks/>
                  </p:cNvSpPr>
                  <p:nvPr/>
                </p:nvSpPr>
                <p:spPr bwMode="auto">
                  <a:xfrm>
                    <a:off x="2636838" y="4024313"/>
                    <a:ext cx="66675" cy="46038"/>
                  </a:xfrm>
                  <a:custGeom>
                    <a:avLst/>
                    <a:gdLst>
                      <a:gd name="T0" fmla="*/ 20 w 23"/>
                      <a:gd name="T1" fmla="*/ 13 h 16"/>
                      <a:gd name="T2" fmla="*/ 21 w 23"/>
                      <a:gd name="T3" fmla="*/ 11 h 16"/>
                      <a:gd name="T4" fmla="*/ 21 w 23"/>
                      <a:gd name="T5" fmla="*/ 8 h 16"/>
                      <a:gd name="T6" fmla="*/ 22 w 23"/>
                      <a:gd name="T7" fmla="*/ 7 h 16"/>
                      <a:gd name="T8" fmla="*/ 22 w 23"/>
                      <a:gd name="T9" fmla="*/ 3 h 16"/>
                      <a:gd name="T10" fmla="*/ 21 w 23"/>
                      <a:gd name="T11" fmla="*/ 2 h 16"/>
                      <a:gd name="T12" fmla="*/ 20 w 23"/>
                      <a:gd name="T13" fmla="*/ 2 h 16"/>
                      <a:gd name="T14" fmla="*/ 19 w 23"/>
                      <a:gd name="T15" fmla="*/ 1 h 16"/>
                      <a:gd name="T16" fmla="*/ 17 w 23"/>
                      <a:gd name="T17" fmla="*/ 1 h 16"/>
                      <a:gd name="T18" fmla="*/ 17 w 23"/>
                      <a:gd name="T19" fmla="*/ 1 h 16"/>
                      <a:gd name="T20" fmla="*/ 15 w 23"/>
                      <a:gd name="T21" fmla="*/ 0 h 16"/>
                      <a:gd name="T22" fmla="*/ 14 w 23"/>
                      <a:gd name="T23" fmla="*/ 0 h 16"/>
                      <a:gd name="T24" fmla="*/ 13 w 23"/>
                      <a:gd name="T25" fmla="*/ 0 h 16"/>
                      <a:gd name="T26" fmla="*/ 10 w 23"/>
                      <a:gd name="T27" fmla="*/ 0 h 16"/>
                      <a:gd name="T28" fmla="*/ 9 w 23"/>
                      <a:gd name="T29" fmla="*/ 1 h 16"/>
                      <a:gd name="T30" fmla="*/ 11 w 23"/>
                      <a:gd name="T31" fmla="*/ 3 h 16"/>
                      <a:gd name="T32" fmla="*/ 13 w 23"/>
                      <a:gd name="T33" fmla="*/ 3 h 16"/>
                      <a:gd name="T34" fmla="*/ 13 w 23"/>
                      <a:gd name="T35" fmla="*/ 5 h 16"/>
                      <a:gd name="T36" fmla="*/ 14 w 23"/>
                      <a:gd name="T37" fmla="*/ 7 h 16"/>
                      <a:gd name="T38" fmla="*/ 14 w 23"/>
                      <a:gd name="T39" fmla="*/ 8 h 16"/>
                      <a:gd name="T40" fmla="*/ 16 w 23"/>
                      <a:gd name="T41" fmla="*/ 10 h 16"/>
                      <a:gd name="T42" fmla="*/ 17 w 23"/>
                      <a:gd name="T43" fmla="*/ 11 h 16"/>
                      <a:gd name="T44" fmla="*/ 16 w 23"/>
                      <a:gd name="T45" fmla="*/ 12 h 16"/>
                      <a:gd name="T46" fmla="*/ 14 w 23"/>
                      <a:gd name="T47" fmla="*/ 12 h 16"/>
                      <a:gd name="T48" fmla="*/ 13 w 23"/>
                      <a:gd name="T49" fmla="*/ 13 h 16"/>
                      <a:gd name="T50" fmla="*/ 11 w 23"/>
                      <a:gd name="T51" fmla="*/ 12 h 16"/>
                      <a:gd name="T52" fmla="*/ 8 w 23"/>
                      <a:gd name="T53" fmla="*/ 12 h 16"/>
                      <a:gd name="T54" fmla="*/ 7 w 23"/>
                      <a:gd name="T55" fmla="*/ 11 h 16"/>
                      <a:gd name="T56" fmla="*/ 6 w 23"/>
                      <a:gd name="T57" fmla="*/ 11 h 16"/>
                      <a:gd name="T58" fmla="*/ 5 w 23"/>
                      <a:gd name="T59" fmla="*/ 11 h 16"/>
                      <a:gd name="T60" fmla="*/ 5 w 23"/>
                      <a:gd name="T61" fmla="*/ 12 h 16"/>
                      <a:gd name="T62" fmla="*/ 3 w 23"/>
                      <a:gd name="T63" fmla="*/ 11 h 16"/>
                      <a:gd name="T64" fmla="*/ 1 w 23"/>
                      <a:gd name="T65" fmla="*/ 11 h 16"/>
                      <a:gd name="T66" fmla="*/ 0 w 23"/>
                      <a:gd name="T67" fmla="*/ 12 h 16"/>
                      <a:gd name="T68" fmla="*/ 2 w 23"/>
                      <a:gd name="T69" fmla="*/ 14 h 16"/>
                      <a:gd name="T70" fmla="*/ 5 w 23"/>
                      <a:gd name="T71" fmla="*/ 16 h 16"/>
                      <a:gd name="T72" fmla="*/ 5 w 23"/>
                      <a:gd name="T73" fmla="*/ 15 h 16"/>
                      <a:gd name="T74" fmla="*/ 7 w 23"/>
                      <a:gd name="T75" fmla="*/ 14 h 16"/>
                      <a:gd name="T76" fmla="*/ 9 w 23"/>
                      <a:gd name="T77" fmla="*/ 14 h 16"/>
                      <a:gd name="T78" fmla="*/ 12 w 23"/>
                      <a:gd name="T79" fmla="*/ 15 h 16"/>
                      <a:gd name="T80" fmla="*/ 16 w 23"/>
                      <a:gd name="T81" fmla="*/ 14 h 16"/>
                      <a:gd name="T82" fmla="*/ 21 w 23"/>
                      <a:gd name="T83" fmla="*/ 16 h 16"/>
                      <a:gd name="T84" fmla="*/ 21 w 23"/>
                      <a:gd name="T85" fmla="*/ 16 h 16"/>
                      <a:gd name="T86" fmla="*/ 22 w 23"/>
                      <a:gd name="T8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 h="16">
                        <a:moveTo>
                          <a:pt x="22" y="14"/>
                        </a:moveTo>
                        <a:cubicBezTo>
                          <a:pt x="22" y="13"/>
                          <a:pt x="20" y="13"/>
                          <a:pt x="20" y="13"/>
                        </a:cubicBezTo>
                        <a:cubicBezTo>
                          <a:pt x="20" y="12"/>
                          <a:pt x="19" y="12"/>
                          <a:pt x="19" y="11"/>
                        </a:cubicBezTo>
                        <a:cubicBezTo>
                          <a:pt x="20" y="10"/>
                          <a:pt x="21" y="12"/>
                          <a:pt x="21" y="11"/>
                        </a:cubicBezTo>
                        <a:cubicBezTo>
                          <a:pt x="21" y="10"/>
                          <a:pt x="22" y="10"/>
                          <a:pt x="22" y="9"/>
                        </a:cubicBezTo>
                        <a:cubicBezTo>
                          <a:pt x="22" y="9"/>
                          <a:pt x="22" y="8"/>
                          <a:pt x="21" y="8"/>
                        </a:cubicBezTo>
                        <a:cubicBezTo>
                          <a:pt x="20" y="9"/>
                          <a:pt x="21" y="8"/>
                          <a:pt x="21" y="8"/>
                        </a:cubicBezTo>
                        <a:cubicBezTo>
                          <a:pt x="22" y="8"/>
                          <a:pt x="22" y="7"/>
                          <a:pt x="22" y="7"/>
                        </a:cubicBezTo>
                        <a:cubicBezTo>
                          <a:pt x="22" y="6"/>
                          <a:pt x="23" y="6"/>
                          <a:pt x="22" y="6"/>
                        </a:cubicBezTo>
                        <a:cubicBezTo>
                          <a:pt x="20" y="5"/>
                          <a:pt x="23" y="5"/>
                          <a:pt x="22" y="3"/>
                        </a:cubicBezTo>
                        <a:cubicBezTo>
                          <a:pt x="21" y="2"/>
                          <a:pt x="22" y="2"/>
                          <a:pt x="22" y="2"/>
                        </a:cubicBezTo>
                        <a:cubicBezTo>
                          <a:pt x="22" y="2"/>
                          <a:pt x="22" y="2"/>
                          <a:pt x="21" y="2"/>
                        </a:cubicBezTo>
                        <a:cubicBezTo>
                          <a:pt x="21" y="2"/>
                          <a:pt x="21" y="2"/>
                          <a:pt x="21" y="2"/>
                        </a:cubicBezTo>
                        <a:cubicBezTo>
                          <a:pt x="21" y="2"/>
                          <a:pt x="21" y="2"/>
                          <a:pt x="20" y="2"/>
                        </a:cubicBezTo>
                        <a:cubicBezTo>
                          <a:pt x="20" y="2"/>
                          <a:pt x="20" y="2"/>
                          <a:pt x="20" y="2"/>
                        </a:cubicBezTo>
                        <a:cubicBezTo>
                          <a:pt x="19" y="2"/>
                          <a:pt x="19" y="2"/>
                          <a:pt x="19" y="1"/>
                        </a:cubicBezTo>
                        <a:cubicBezTo>
                          <a:pt x="18" y="1"/>
                          <a:pt x="18" y="1"/>
                          <a:pt x="18" y="1"/>
                        </a:cubicBezTo>
                        <a:cubicBezTo>
                          <a:pt x="18" y="1"/>
                          <a:pt x="17" y="1"/>
                          <a:pt x="17" y="1"/>
                        </a:cubicBezTo>
                        <a:cubicBezTo>
                          <a:pt x="17" y="2"/>
                          <a:pt x="17" y="2"/>
                          <a:pt x="17" y="2"/>
                        </a:cubicBezTo>
                        <a:cubicBezTo>
                          <a:pt x="17" y="2"/>
                          <a:pt x="17" y="1"/>
                          <a:pt x="17" y="1"/>
                        </a:cubicBezTo>
                        <a:cubicBezTo>
                          <a:pt x="16" y="1"/>
                          <a:pt x="16" y="1"/>
                          <a:pt x="16" y="1"/>
                        </a:cubicBezTo>
                        <a:cubicBezTo>
                          <a:pt x="15" y="1"/>
                          <a:pt x="15" y="0"/>
                          <a:pt x="15" y="0"/>
                        </a:cubicBezTo>
                        <a:cubicBezTo>
                          <a:pt x="15" y="0"/>
                          <a:pt x="14" y="0"/>
                          <a:pt x="14" y="0"/>
                        </a:cubicBezTo>
                        <a:cubicBezTo>
                          <a:pt x="14" y="0"/>
                          <a:pt x="14" y="0"/>
                          <a:pt x="14" y="0"/>
                        </a:cubicBezTo>
                        <a:cubicBezTo>
                          <a:pt x="14" y="0"/>
                          <a:pt x="13" y="0"/>
                          <a:pt x="13" y="0"/>
                        </a:cubicBezTo>
                        <a:cubicBezTo>
                          <a:pt x="13" y="0"/>
                          <a:pt x="13" y="0"/>
                          <a:pt x="13" y="0"/>
                        </a:cubicBezTo>
                        <a:cubicBezTo>
                          <a:pt x="12" y="0"/>
                          <a:pt x="11" y="0"/>
                          <a:pt x="11" y="0"/>
                        </a:cubicBezTo>
                        <a:cubicBezTo>
                          <a:pt x="11" y="0"/>
                          <a:pt x="10" y="0"/>
                          <a:pt x="10" y="0"/>
                        </a:cubicBezTo>
                        <a:cubicBezTo>
                          <a:pt x="10" y="0"/>
                          <a:pt x="10" y="1"/>
                          <a:pt x="10" y="1"/>
                        </a:cubicBezTo>
                        <a:cubicBezTo>
                          <a:pt x="9" y="1"/>
                          <a:pt x="9" y="1"/>
                          <a:pt x="9" y="1"/>
                        </a:cubicBezTo>
                        <a:cubicBezTo>
                          <a:pt x="8" y="1"/>
                          <a:pt x="8" y="2"/>
                          <a:pt x="8" y="2"/>
                        </a:cubicBezTo>
                        <a:cubicBezTo>
                          <a:pt x="9" y="2"/>
                          <a:pt x="11" y="3"/>
                          <a:pt x="11" y="3"/>
                        </a:cubicBezTo>
                        <a:cubicBezTo>
                          <a:pt x="11" y="3"/>
                          <a:pt x="12" y="3"/>
                          <a:pt x="12" y="3"/>
                        </a:cubicBezTo>
                        <a:cubicBezTo>
                          <a:pt x="12" y="3"/>
                          <a:pt x="13" y="3"/>
                          <a:pt x="13" y="3"/>
                        </a:cubicBezTo>
                        <a:cubicBezTo>
                          <a:pt x="14" y="4"/>
                          <a:pt x="13" y="3"/>
                          <a:pt x="14" y="4"/>
                        </a:cubicBezTo>
                        <a:cubicBezTo>
                          <a:pt x="14" y="4"/>
                          <a:pt x="13" y="5"/>
                          <a:pt x="13" y="5"/>
                        </a:cubicBezTo>
                        <a:cubicBezTo>
                          <a:pt x="13" y="5"/>
                          <a:pt x="14" y="6"/>
                          <a:pt x="13" y="6"/>
                        </a:cubicBezTo>
                        <a:cubicBezTo>
                          <a:pt x="13" y="6"/>
                          <a:pt x="14" y="7"/>
                          <a:pt x="14" y="7"/>
                        </a:cubicBezTo>
                        <a:cubicBezTo>
                          <a:pt x="14" y="7"/>
                          <a:pt x="13" y="7"/>
                          <a:pt x="13" y="8"/>
                        </a:cubicBezTo>
                        <a:cubicBezTo>
                          <a:pt x="14" y="8"/>
                          <a:pt x="14" y="8"/>
                          <a:pt x="14" y="8"/>
                        </a:cubicBezTo>
                        <a:cubicBezTo>
                          <a:pt x="15" y="9"/>
                          <a:pt x="15" y="9"/>
                          <a:pt x="15" y="9"/>
                        </a:cubicBezTo>
                        <a:cubicBezTo>
                          <a:pt x="15" y="10"/>
                          <a:pt x="16" y="10"/>
                          <a:pt x="16" y="10"/>
                        </a:cubicBezTo>
                        <a:cubicBezTo>
                          <a:pt x="17" y="10"/>
                          <a:pt x="17" y="10"/>
                          <a:pt x="17" y="11"/>
                        </a:cubicBezTo>
                        <a:cubicBezTo>
                          <a:pt x="17" y="11"/>
                          <a:pt x="17" y="11"/>
                          <a:pt x="17" y="11"/>
                        </a:cubicBezTo>
                        <a:cubicBezTo>
                          <a:pt x="17" y="11"/>
                          <a:pt x="17" y="11"/>
                          <a:pt x="17" y="12"/>
                        </a:cubicBezTo>
                        <a:cubicBezTo>
                          <a:pt x="17" y="12"/>
                          <a:pt x="16" y="12"/>
                          <a:pt x="16" y="12"/>
                        </a:cubicBezTo>
                        <a:cubicBezTo>
                          <a:pt x="15" y="12"/>
                          <a:pt x="15" y="11"/>
                          <a:pt x="15" y="12"/>
                        </a:cubicBezTo>
                        <a:cubicBezTo>
                          <a:pt x="14" y="12"/>
                          <a:pt x="14" y="12"/>
                          <a:pt x="14" y="12"/>
                        </a:cubicBezTo>
                        <a:cubicBezTo>
                          <a:pt x="14" y="13"/>
                          <a:pt x="14" y="13"/>
                          <a:pt x="13" y="13"/>
                        </a:cubicBezTo>
                        <a:cubicBezTo>
                          <a:pt x="13" y="13"/>
                          <a:pt x="13" y="13"/>
                          <a:pt x="13" y="13"/>
                        </a:cubicBezTo>
                        <a:cubicBezTo>
                          <a:pt x="13" y="13"/>
                          <a:pt x="12" y="12"/>
                          <a:pt x="12" y="12"/>
                        </a:cubicBezTo>
                        <a:cubicBezTo>
                          <a:pt x="11" y="12"/>
                          <a:pt x="11" y="12"/>
                          <a:pt x="11" y="12"/>
                        </a:cubicBezTo>
                        <a:cubicBezTo>
                          <a:pt x="11" y="12"/>
                          <a:pt x="10" y="12"/>
                          <a:pt x="10" y="12"/>
                        </a:cubicBezTo>
                        <a:cubicBezTo>
                          <a:pt x="9" y="12"/>
                          <a:pt x="9" y="12"/>
                          <a:pt x="8" y="12"/>
                        </a:cubicBezTo>
                        <a:cubicBezTo>
                          <a:pt x="8" y="12"/>
                          <a:pt x="7" y="12"/>
                          <a:pt x="6" y="12"/>
                        </a:cubicBezTo>
                        <a:cubicBezTo>
                          <a:pt x="6" y="12"/>
                          <a:pt x="7" y="12"/>
                          <a:pt x="7" y="11"/>
                        </a:cubicBezTo>
                        <a:cubicBezTo>
                          <a:pt x="7" y="11"/>
                          <a:pt x="7" y="11"/>
                          <a:pt x="6" y="11"/>
                        </a:cubicBezTo>
                        <a:cubicBezTo>
                          <a:pt x="6" y="11"/>
                          <a:pt x="6" y="11"/>
                          <a:pt x="6" y="11"/>
                        </a:cubicBezTo>
                        <a:cubicBezTo>
                          <a:pt x="6" y="11"/>
                          <a:pt x="5" y="11"/>
                          <a:pt x="5" y="11"/>
                        </a:cubicBezTo>
                        <a:cubicBezTo>
                          <a:pt x="5" y="11"/>
                          <a:pt x="5" y="11"/>
                          <a:pt x="5" y="11"/>
                        </a:cubicBezTo>
                        <a:cubicBezTo>
                          <a:pt x="5" y="11"/>
                          <a:pt x="6" y="11"/>
                          <a:pt x="6" y="11"/>
                        </a:cubicBezTo>
                        <a:cubicBezTo>
                          <a:pt x="6" y="11"/>
                          <a:pt x="6" y="12"/>
                          <a:pt x="5" y="12"/>
                        </a:cubicBezTo>
                        <a:cubicBezTo>
                          <a:pt x="5" y="11"/>
                          <a:pt x="5" y="11"/>
                          <a:pt x="4" y="11"/>
                        </a:cubicBezTo>
                        <a:cubicBezTo>
                          <a:pt x="4" y="11"/>
                          <a:pt x="3" y="11"/>
                          <a:pt x="3" y="11"/>
                        </a:cubicBezTo>
                        <a:cubicBezTo>
                          <a:pt x="3" y="11"/>
                          <a:pt x="2" y="10"/>
                          <a:pt x="2" y="10"/>
                        </a:cubicBezTo>
                        <a:cubicBezTo>
                          <a:pt x="2" y="10"/>
                          <a:pt x="2" y="11"/>
                          <a:pt x="1" y="11"/>
                        </a:cubicBezTo>
                        <a:cubicBezTo>
                          <a:pt x="1" y="11"/>
                          <a:pt x="1" y="11"/>
                          <a:pt x="0" y="11"/>
                        </a:cubicBezTo>
                        <a:cubicBezTo>
                          <a:pt x="0" y="11"/>
                          <a:pt x="0" y="11"/>
                          <a:pt x="0" y="12"/>
                        </a:cubicBezTo>
                        <a:cubicBezTo>
                          <a:pt x="0" y="12"/>
                          <a:pt x="0" y="12"/>
                          <a:pt x="0" y="13"/>
                        </a:cubicBezTo>
                        <a:cubicBezTo>
                          <a:pt x="0" y="14"/>
                          <a:pt x="1" y="14"/>
                          <a:pt x="2" y="14"/>
                        </a:cubicBezTo>
                        <a:cubicBezTo>
                          <a:pt x="2" y="14"/>
                          <a:pt x="3" y="14"/>
                          <a:pt x="4" y="15"/>
                        </a:cubicBezTo>
                        <a:cubicBezTo>
                          <a:pt x="4" y="15"/>
                          <a:pt x="4" y="16"/>
                          <a:pt x="5" y="16"/>
                        </a:cubicBezTo>
                        <a:cubicBezTo>
                          <a:pt x="6" y="16"/>
                          <a:pt x="5" y="16"/>
                          <a:pt x="5" y="15"/>
                        </a:cubicBezTo>
                        <a:cubicBezTo>
                          <a:pt x="5" y="15"/>
                          <a:pt x="5" y="15"/>
                          <a:pt x="5" y="15"/>
                        </a:cubicBezTo>
                        <a:cubicBezTo>
                          <a:pt x="5" y="15"/>
                          <a:pt x="5" y="15"/>
                          <a:pt x="6" y="14"/>
                        </a:cubicBezTo>
                        <a:cubicBezTo>
                          <a:pt x="6" y="14"/>
                          <a:pt x="7" y="14"/>
                          <a:pt x="7" y="14"/>
                        </a:cubicBezTo>
                        <a:cubicBezTo>
                          <a:pt x="7" y="14"/>
                          <a:pt x="8" y="14"/>
                          <a:pt x="8" y="14"/>
                        </a:cubicBezTo>
                        <a:cubicBezTo>
                          <a:pt x="9" y="14"/>
                          <a:pt x="9" y="14"/>
                          <a:pt x="9" y="14"/>
                        </a:cubicBezTo>
                        <a:cubicBezTo>
                          <a:pt x="10" y="14"/>
                          <a:pt x="10" y="14"/>
                          <a:pt x="11" y="15"/>
                        </a:cubicBezTo>
                        <a:cubicBezTo>
                          <a:pt x="11" y="15"/>
                          <a:pt x="11" y="15"/>
                          <a:pt x="12" y="15"/>
                        </a:cubicBezTo>
                        <a:cubicBezTo>
                          <a:pt x="13" y="15"/>
                          <a:pt x="14" y="15"/>
                          <a:pt x="14" y="15"/>
                        </a:cubicBezTo>
                        <a:cubicBezTo>
                          <a:pt x="16" y="15"/>
                          <a:pt x="14" y="14"/>
                          <a:pt x="16" y="14"/>
                        </a:cubicBezTo>
                        <a:cubicBezTo>
                          <a:pt x="17" y="14"/>
                          <a:pt x="18" y="14"/>
                          <a:pt x="19" y="14"/>
                        </a:cubicBezTo>
                        <a:cubicBezTo>
                          <a:pt x="20" y="14"/>
                          <a:pt x="21" y="15"/>
                          <a:pt x="21" y="16"/>
                        </a:cubicBezTo>
                        <a:cubicBezTo>
                          <a:pt x="21" y="16"/>
                          <a:pt x="21" y="16"/>
                          <a:pt x="21" y="16"/>
                        </a:cubicBezTo>
                        <a:cubicBezTo>
                          <a:pt x="21" y="16"/>
                          <a:pt x="21" y="16"/>
                          <a:pt x="21" y="16"/>
                        </a:cubicBezTo>
                        <a:cubicBezTo>
                          <a:pt x="21" y="16"/>
                          <a:pt x="21" y="16"/>
                          <a:pt x="21" y="16"/>
                        </a:cubicBezTo>
                        <a:cubicBezTo>
                          <a:pt x="21" y="15"/>
                          <a:pt x="22" y="14"/>
                          <a:pt x="22"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79" name="Freeform 3725"/>
                  <p:cNvSpPr>
                    <a:spLocks/>
                  </p:cNvSpPr>
                  <p:nvPr/>
                </p:nvSpPr>
                <p:spPr bwMode="auto">
                  <a:xfrm>
                    <a:off x="2547938" y="4059238"/>
                    <a:ext cx="52388" cy="20638"/>
                  </a:xfrm>
                  <a:custGeom>
                    <a:avLst/>
                    <a:gdLst>
                      <a:gd name="T0" fmla="*/ 11 w 18"/>
                      <a:gd name="T1" fmla="*/ 6 h 7"/>
                      <a:gd name="T2" fmla="*/ 12 w 18"/>
                      <a:gd name="T3" fmla="*/ 4 h 7"/>
                      <a:gd name="T4" fmla="*/ 15 w 18"/>
                      <a:gd name="T5" fmla="*/ 5 h 7"/>
                      <a:gd name="T6" fmla="*/ 17 w 18"/>
                      <a:gd name="T7" fmla="*/ 5 h 7"/>
                      <a:gd name="T8" fmla="*/ 17 w 18"/>
                      <a:gd name="T9" fmla="*/ 5 h 7"/>
                      <a:gd name="T10" fmla="*/ 17 w 18"/>
                      <a:gd name="T11" fmla="*/ 4 h 7"/>
                      <a:gd name="T12" fmla="*/ 16 w 18"/>
                      <a:gd name="T13" fmla="*/ 3 h 7"/>
                      <a:gd name="T14" fmla="*/ 14 w 18"/>
                      <a:gd name="T15" fmla="*/ 2 h 7"/>
                      <a:gd name="T16" fmla="*/ 12 w 18"/>
                      <a:gd name="T17" fmla="*/ 1 h 7"/>
                      <a:gd name="T18" fmla="*/ 11 w 18"/>
                      <a:gd name="T19" fmla="*/ 1 h 7"/>
                      <a:gd name="T20" fmla="*/ 9 w 18"/>
                      <a:gd name="T21" fmla="*/ 0 h 7"/>
                      <a:gd name="T22" fmla="*/ 8 w 18"/>
                      <a:gd name="T23" fmla="*/ 0 h 7"/>
                      <a:gd name="T24" fmla="*/ 7 w 18"/>
                      <a:gd name="T25" fmla="*/ 0 h 7"/>
                      <a:gd name="T26" fmla="*/ 5 w 18"/>
                      <a:gd name="T27" fmla="*/ 0 h 7"/>
                      <a:gd name="T28" fmla="*/ 4 w 18"/>
                      <a:gd name="T29" fmla="*/ 0 h 7"/>
                      <a:gd name="T30" fmla="*/ 3 w 18"/>
                      <a:gd name="T31" fmla="*/ 0 h 7"/>
                      <a:gd name="T32" fmla="*/ 2 w 18"/>
                      <a:gd name="T33" fmla="*/ 0 h 7"/>
                      <a:gd name="T34" fmla="*/ 1 w 18"/>
                      <a:gd name="T35" fmla="*/ 1 h 7"/>
                      <a:gd name="T36" fmla="*/ 0 w 18"/>
                      <a:gd name="T37" fmla="*/ 2 h 7"/>
                      <a:gd name="T38" fmla="*/ 1 w 18"/>
                      <a:gd name="T39" fmla="*/ 2 h 7"/>
                      <a:gd name="T40" fmla="*/ 1 w 18"/>
                      <a:gd name="T41" fmla="*/ 3 h 7"/>
                      <a:gd name="T42" fmla="*/ 2 w 18"/>
                      <a:gd name="T43" fmla="*/ 3 h 7"/>
                      <a:gd name="T44" fmla="*/ 3 w 18"/>
                      <a:gd name="T45" fmla="*/ 4 h 7"/>
                      <a:gd name="T46" fmla="*/ 4 w 18"/>
                      <a:gd name="T47" fmla="*/ 4 h 7"/>
                      <a:gd name="T48" fmla="*/ 6 w 18"/>
                      <a:gd name="T49" fmla="*/ 5 h 7"/>
                      <a:gd name="T50" fmla="*/ 8 w 18"/>
                      <a:gd name="T51" fmla="*/ 6 h 7"/>
                      <a:gd name="T52" fmla="*/ 10 w 18"/>
                      <a:gd name="T53" fmla="*/ 7 h 7"/>
                      <a:gd name="T54" fmla="*/ 10 w 18"/>
                      <a:gd name="T55" fmla="*/ 6 h 7"/>
                      <a:gd name="T56" fmla="*/ 10 w 18"/>
                      <a:gd name="T57" fmla="*/ 5 h 7"/>
                      <a:gd name="T58" fmla="*/ 11 w 18"/>
                      <a:gd name="T5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7">
                        <a:moveTo>
                          <a:pt x="11" y="6"/>
                        </a:moveTo>
                        <a:cubicBezTo>
                          <a:pt x="12" y="6"/>
                          <a:pt x="11" y="4"/>
                          <a:pt x="12" y="4"/>
                        </a:cubicBezTo>
                        <a:cubicBezTo>
                          <a:pt x="13" y="5"/>
                          <a:pt x="14" y="5"/>
                          <a:pt x="15" y="5"/>
                        </a:cubicBezTo>
                        <a:cubicBezTo>
                          <a:pt x="16" y="5"/>
                          <a:pt x="17" y="5"/>
                          <a:pt x="17" y="5"/>
                        </a:cubicBezTo>
                        <a:cubicBezTo>
                          <a:pt x="17" y="5"/>
                          <a:pt x="18" y="5"/>
                          <a:pt x="17" y="5"/>
                        </a:cubicBezTo>
                        <a:cubicBezTo>
                          <a:pt x="17" y="4"/>
                          <a:pt x="17" y="4"/>
                          <a:pt x="17" y="4"/>
                        </a:cubicBezTo>
                        <a:cubicBezTo>
                          <a:pt x="16" y="4"/>
                          <a:pt x="16" y="3"/>
                          <a:pt x="16" y="3"/>
                        </a:cubicBezTo>
                        <a:cubicBezTo>
                          <a:pt x="15" y="3"/>
                          <a:pt x="15" y="2"/>
                          <a:pt x="14" y="2"/>
                        </a:cubicBezTo>
                        <a:cubicBezTo>
                          <a:pt x="14" y="2"/>
                          <a:pt x="12" y="2"/>
                          <a:pt x="12" y="1"/>
                        </a:cubicBezTo>
                        <a:cubicBezTo>
                          <a:pt x="11" y="1"/>
                          <a:pt x="12" y="1"/>
                          <a:pt x="11" y="1"/>
                        </a:cubicBezTo>
                        <a:cubicBezTo>
                          <a:pt x="10" y="1"/>
                          <a:pt x="9" y="1"/>
                          <a:pt x="9" y="0"/>
                        </a:cubicBezTo>
                        <a:cubicBezTo>
                          <a:pt x="9" y="0"/>
                          <a:pt x="8" y="0"/>
                          <a:pt x="8" y="0"/>
                        </a:cubicBezTo>
                        <a:cubicBezTo>
                          <a:pt x="7" y="0"/>
                          <a:pt x="7" y="0"/>
                          <a:pt x="7" y="0"/>
                        </a:cubicBezTo>
                        <a:cubicBezTo>
                          <a:pt x="6" y="0"/>
                          <a:pt x="6" y="0"/>
                          <a:pt x="5" y="0"/>
                        </a:cubicBezTo>
                        <a:cubicBezTo>
                          <a:pt x="5" y="0"/>
                          <a:pt x="5" y="0"/>
                          <a:pt x="4" y="0"/>
                        </a:cubicBezTo>
                        <a:cubicBezTo>
                          <a:pt x="4" y="0"/>
                          <a:pt x="4" y="0"/>
                          <a:pt x="3" y="0"/>
                        </a:cubicBezTo>
                        <a:cubicBezTo>
                          <a:pt x="3" y="1"/>
                          <a:pt x="3" y="0"/>
                          <a:pt x="2" y="0"/>
                        </a:cubicBezTo>
                        <a:cubicBezTo>
                          <a:pt x="1" y="0"/>
                          <a:pt x="1" y="1"/>
                          <a:pt x="1" y="1"/>
                        </a:cubicBezTo>
                        <a:cubicBezTo>
                          <a:pt x="0" y="1"/>
                          <a:pt x="0" y="1"/>
                          <a:pt x="0" y="2"/>
                        </a:cubicBezTo>
                        <a:cubicBezTo>
                          <a:pt x="0" y="2"/>
                          <a:pt x="0" y="2"/>
                          <a:pt x="1" y="2"/>
                        </a:cubicBezTo>
                        <a:cubicBezTo>
                          <a:pt x="1" y="2"/>
                          <a:pt x="1" y="3"/>
                          <a:pt x="1" y="3"/>
                        </a:cubicBezTo>
                        <a:cubicBezTo>
                          <a:pt x="2" y="3"/>
                          <a:pt x="2" y="2"/>
                          <a:pt x="2" y="3"/>
                        </a:cubicBezTo>
                        <a:cubicBezTo>
                          <a:pt x="3" y="3"/>
                          <a:pt x="3" y="3"/>
                          <a:pt x="3" y="4"/>
                        </a:cubicBezTo>
                        <a:cubicBezTo>
                          <a:pt x="3" y="4"/>
                          <a:pt x="4" y="4"/>
                          <a:pt x="4" y="4"/>
                        </a:cubicBezTo>
                        <a:cubicBezTo>
                          <a:pt x="4" y="5"/>
                          <a:pt x="5" y="5"/>
                          <a:pt x="6" y="5"/>
                        </a:cubicBezTo>
                        <a:cubicBezTo>
                          <a:pt x="6" y="5"/>
                          <a:pt x="7" y="6"/>
                          <a:pt x="8" y="6"/>
                        </a:cubicBezTo>
                        <a:cubicBezTo>
                          <a:pt x="9" y="5"/>
                          <a:pt x="9" y="7"/>
                          <a:pt x="10" y="7"/>
                        </a:cubicBezTo>
                        <a:cubicBezTo>
                          <a:pt x="10" y="6"/>
                          <a:pt x="10" y="6"/>
                          <a:pt x="10" y="6"/>
                        </a:cubicBezTo>
                        <a:cubicBezTo>
                          <a:pt x="9" y="6"/>
                          <a:pt x="10" y="5"/>
                          <a:pt x="10" y="5"/>
                        </a:cubicBezTo>
                        <a:cubicBezTo>
                          <a:pt x="10" y="5"/>
                          <a:pt x="11" y="6"/>
                          <a:pt x="11"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0" name="Freeform 3726"/>
                  <p:cNvSpPr>
                    <a:spLocks/>
                  </p:cNvSpPr>
                  <p:nvPr/>
                </p:nvSpPr>
                <p:spPr bwMode="auto">
                  <a:xfrm>
                    <a:off x="2690813" y="4024313"/>
                    <a:ext cx="87313" cy="58738"/>
                  </a:xfrm>
                  <a:custGeom>
                    <a:avLst/>
                    <a:gdLst>
                      <a:gd name="T0" fmla="*/ 3 w 30"/>
                      <a:gd name="T1" fmla="*/ 17 h 20"/>
                      <a:gd name="T2" fmla="*/ 3 w 30"/>
                      <a:gd name="T3" fmla="*/ 18 h 20"/>
                      <a:gd name="T4" fmla="*/ 6 w 30"/>
                      <a:gd name="T5" fmla="*/ 19 h 20"/>
                      <a:gd name="T6" fmla="*/ 8 w 30"/>
                      <a:gd name="T7" fmla="*/ 16 h 20"/>
                      <a:gd name="T8" fmla="*/ 8 w 30"/>
                      <a:gd name="T9" fmla="*/ 14 h 20"/>
                      <a:gd name="T10" fmla="*/ 10 w 30"/>
                      <a:gd name="T11" fmla="*/ 13 h 20"/>
                      <a:gd name="T12" fmla="*/ 12 w 30"/>
                      <a:gd name="T13" fmla="*/ 14 h 20"/>
                      <a:gd name="T14" fmla="*/ 16 w 30"/>
                      <a:gd name="T15" fmla="*/ 14 h 20"/>
                      <a:gd name="T16" fmla="*/ 18 w 30"/>
                      <a:gd name="T17" fmla="*/ 12 h 20"/>
                      <a:gd name="T18" fmla="*/ 20 w 30"/>
                      <a:gd name="T19" fmla="*/ 13 h 20"/>
                      <a:gd name="T20" fmla="*/ 23 w 30"/>
                      <a:gd name="T21" fmla="*/ 13 h 20"/>
                      <a:gd name="T22" fmla="*/ 25 w 30"/>
                      <a:gd name="T23" fmla="*/ 13 h 20"/>
                      <a:gd name="T24" fmla="*/ 26 w 30"/>
                      <a:gd name="T25" fmla="*/ 13 h 20"/>
                      <a:gd name="T26" fmla="*/ 27 w 30"/>
                      <a:gd name="T27" fmla="*/ 15 h 20"/>
                      <a:gd name="T28" fmla="*/ 28 w 30"/>
                      <a:gd name="T29" fmla="*/ 15 h 20"/>
                      <a:gd name="T30" fmla="*/ 28 w 30"/>
                      <a:gd name="T31" fmla="*/ 13 h 20"/>
                      <a:gd name="T32" fmla="*/ 29 w 30"/>
                      <a:gd name="T33" fmla="*/ 12 h 20"/>
                      <a:gd name="T34" fmla="*/ 29 w 30"/>
                      <a:gd name="T35" fmla="*/ 10 h 20"/>
                      <a:gd name="T36" fmla="*/ 25 w 30"/>
                      <a:gd name="T37" fmla="*/ 7 h 20"/>
                      <a:gd name="T38" fmla="*/ 23 w 30"/>
                      <a:gd name="T39" fmla="*/ 8 h 20"/>
                      <a:gd name="T40" fmla="*/ 21 w 30"/>
                      <a:gd name="T41" fmla="*/ 7 h 20"/>
                      <a:gd name="T42" fmla="*/ 20 w 30"/>
                      <a:gd name="T43" fmla="*/ 6 h 20"/>
                      <a:gd name="T44" fmla="*/ 23 w 30"/>
                      <a:gd name="T45" fmla="*/ 5 h 20"/>
                      <a:gd name="T46" fmla="*/ 22 w 30"/>
                      <a:gd name="T47" fmla="*/ 5 h 20"/>
                      <a:gd name="T48" fmla="*/ 19 w 30"/>
                      <a:gd name="T49" fmla="*/ 5 h 20"/>
                      <a:gd name="T50" fmla="*/ 18 w 30"/>
                      <a:gd name="T51" fmla="*/ 4 h 20"/>
                      <a:gd name="T52" fmla="*/ 16 w 30"/>
                      <a:gd name="T53" fmla="*/ 2 h 20"/>
                      <a:gd name="T54" fmla="*/ 13 w 30"/>
                      <a:gd name="T55" fmla="*/ 1 h 20"/>
                      <a:gd name="T56" fmla="*/ 11 w 30"/>
                      <a:gd name="T57" fmla="*/ 1 h 20"/>
                      <a:gd name="T58" fmla="*/ 8 w 30"/>
                      <a:gd name="T59" fmla="*/ 0 h 20"/>
                      <a:gd name="T60" fmla="*/ 6 w 30"/>
                      <a:gd name="T61" fmla="*/ 1 h 20"/>
                      <a:gd name="T62" fmla="*/ 3 w 30"/>
                      <a:gd name="T63" fmla="*/ 1 h 20"/>
                      <a:gd name="T64" fmla="*/ 2 w 30"/>
                      <a:gd name="T65" fmla="*/ 2 h 20"/>
                      <a:gd name="T66" fmla="*/ 3 w 30"/>
                      <a:gd name="T67" fmla="*/ 3 h 20"/>
                      <a:gd name="T68" fmla="*/ 3 w 30"/>
                      <a:gd name="T69" fmla="*/ 7 h 20"/>
                      <a:gd name="T70" fmla="*/ 2 w 30"/>
                      <a:gd name="T71" fmla="*/ 8 h 20"/>
                      <a:gd name="T72" fmla="*/ 2 w 30"/>
                      <a:gd name="T73" fmla="*/ 11 h 20"/>
                      <a:gd name="T74" fmla="*/ 1 w 30"/>
                      <a:gd name="T75" fmla="*/ 13 h 20"/>
                      <a:gd name="T76" fmla="*/ 2 w 30"/>
                      <a:gd name="T7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20">
                        <a:moveTo>
                          <a:pt x="3" y="17"/>
                        </a:moveTo>
                        <a:cubicBezTo>
                          <a:pt x="3" y="17"/>
                          <a:pt x="3" y="17"/>
                          <a:pt x="3" y="17"/>
                        </a:cubicBezTo>
                        <a:cubicBezTo>
                          <a:pt x="3" y="17"/>
                          <a:pt x="4" y="17"/>
                          <a:pt x="4" y="18"/>
                        </a:cubicBezTo>
                        <a:cubicBezTo>
                          <a:pt x="4" y="18"/>
                          <a:pt x="3" y="18"/>
                          <a:pt x="3" y="18"/>
                        </a:cubicBezTo>
                        <a:cubicBezTo>
                          <a:pt x="4" y="18"/>
                          <a:pt x="4" y="18"/>
                          <a:pt x="5" y="20"/>
                        </a:cubicBezTo>
                        <a:cubicBezTo>
                          <a:pt x="6" y="20"/>
                          <a:pt x="6" y="19"/>
                          <a:pt x="6" y="19"/>
                        </a:cubicBezTo>
                        <a:cubicBezTo>
                          <a:pt x="6" y="18"/>
                          <a:pt x="6" y="18"/>
                          <a:pt x="6" y="18"/>
                        </a:cubicBezTo>
                        <a:cubicBezTo>
                          <a:pt x="7" y="17"/>
                          <a:pt x="7" y="17"/>
                          <a:pt x="8" y="16"/>
                        </a:cubicBezTo>
                        <a:cubicBezTo>
                          <a:pt x="8" y="16"/>
                          <a:pt x="8" y="15"/>
                          <a:pt x="8" y="15"/>
                        </a:cubicBezTo>
                        <a:cubicBezTo>
                          <a:pt x="8" y="14"/>
                          <a:pt x="8" y="14"/>
                          <a:pt x="8" y="14"/>
                        </a:cubicBezTo>
                        <a:cubicBezTo>
                          <a:pt x="9" y="13"/>
                          <a:pt x="9" y="14"/>
                          <a:pt x="9" y="14"/>
                        </a:cubicBezTo>
                        <a:cubicBezTo>
                          <a:pt x="10" y="14"/>
                          <a:pt x="9" y="13"/>
                          <a:pt x="10" y="13"/>
                        </a:cubicBezTo>
                        <a:cubicBezTo>
                          <a:pt x="12" y="13"/>
                          <a:pt x="10" y="12"/>
                          <a:pt x="12" y="13"/>
                        </a:cubicBezTo>
                        <a:cubicBezTo>
                          <a:pt x="12" y="13"/>
                          <a:pt x="12" y="14"/>
                          <a:pt x="12" y="14"/>
                        </a:cubicBezTo>
                        <a:cubicBezTo>
                          <a:pt x="12" y="15"/>
                          <a:pt x="13" y="15"/>
                          <a:pt x="13" y="14"/>
                        </a:cubicBezTo>
                        <a:cubicBezTo>
                          <a:pt x="14" y="14"/>
                          <a:pt x="15" y="15"/>
                          <a:pt x="16" y="14"/>
                        </a:cubicBezTo>
                        <a:cubicBezTo>
                          <a:pt x="16" y="13"/>
                          <a:pt x="16" y="13"/>
                          <a:pt x="17" y="13"/>
                        </a:cubicBezTo>
                        <a:cubicBezTo>
                          <a:pt x="17" y="13"/>
                          <a:pt x="17" y="12"/>
                          <a:pt x="18" y="12"/>
                        </a:cubicBezTo>
                        <a:cubicBezTo>
                          <a:pt x="18" y="12"/>
                          <a:pt x="19" y="12"/>
                          <a:pt x="19" y="13"/>
                        </a:cubicBezTo>
                        <a:cubicBezTo>
                          <a:pt x="19" y="13"/>
                          <a:pt x="20" y="13"/>
                          <a:pt x="20" y="13"/>
                        </a:cubicBezTo>
                        <a:cubicBezTo>
                          <a:pt x="20" y="13"/>
                          <a:pt x="20" y="13"/>
                          <a:pt x="20" y="13"/>
                        </a:cubicBezTo>
                        <a:cubicBezTo>
                          <a:pt x="21" y="13"/>
                          <a:pt x="23" y="12"/>
                          <a:pt x="23" y="13"/>
                        </a:cubicBezTo>
                        <a:cubicBezTo>
                          <a:pt x="23" y="13"/>
                          <a:pt x="23" y="13"/>
                          <a:pt x="24" y="13"/>
                        </a:cubicBezTo>
                        <a:cubicBezTo>
                          <a:pt x="24" y="13"/>
                          <a:pt x="24" y="13"/>
                          <a:pt x="25" y="13"/>
                        </a:cubicBezTo>
                        <a:cubicBezTo>
                          <a:pt x="25" y="13"/>
                          <a:pt x="24" y="13"/>
                          <a:pt x="25" y="13"/>
                        </a:cubicBezTo>
                        <a:cubicBezTo>
                          <a:pt x="25" y="13"/>
                          <a:pt x="25" y="13"/>
                          <a:pt x="26" y="13"/>
                        </a:cubicBezTo>
                        <a:cubicBezTo>
                          <a:pt x="26" y="13"/>
                          <a:pt x="26" y="14"/>
                          <a:pt x="26" y="14"/>
                        </a:cubicBezTo>
                        <a:cubicBezTo>
                          <a:pt x="26" y="15"/>
                          <a:pt x="26" y="15"/>
                          <a:pt x="27" y="15"/>
                        </a:cubicBezTo>
                        <a:cubicBezTo>
                          <a:pt x="27" y="15"/>
                          <a:pt x="27" y="15"/>
                          <a:pt x="27" y="15"/>
                        </a:cubicBezTo>
                        <a:cubicBezTo>
                          <a:pt x="28" y="15"/>
                          <a:pt x="28" y="15"/>
                          <a:pt x="28" y="15"/>
                        </a:cubicBezTo>
                        <a:cubicBezTo>
                          <a:pt x="28" y="15"/>
                          <a:pt x="27" y="15"/>
                          <a:pt x="28" y="14"/>
                        </a:cubicBezTo>
                        <a:cubicBezTo>
                          <a:pt x="28" y="14"/>
                          <a:pt x="28" y="13"/>
                          <a:pt x="28" y="13"/>
                        </a:cubicBezTo>
                        <a:cubicBezTo>
                          <a:pt x="28" y="13"/>
                          <a:pt x="29" y="14"/>
                          <a:pt x="29" y="13"/>
                        </a:cubicBezTo>
                        <a:cubicBezTo>
                          <a:pt x="29" y="13"/>
                          <a:pt x="29" y="13"/>
                          <a:pt x="29" y="12"/>
                        </a:cubicBezTo>
                        <a:cubicBezTo>
                          <a:pt x="29" y="12"/>
                          <a:pt x="30" y="11"/>
                          <a:pt x="30" y="11"/>
                        </a:cubicBezTo>
                        <a:cubicBezTo>
                          <a:pt x="30" y="11"/>
                          <a:pt x="29" y="10"/>
                          <a:pt x="29" y="10"/>
                        </a:cubicBezTo>
                        <a:cubicBezTo>
                          <a:pt x="28" y="9"/>
                          <a:pt x="27" y="8"/>
                          <a:pt x="27" y="8"/>
                        </a:cubicBezTo>
                        <a:cubicBezTo>
                          <a:pt x="26" y="8"/>
                          <a:pt x="26" y="8"/>
                          <a:pt x="25" y="7"/>
                        </a:cubicBezTo>
                        <a:cubicBezTo>
                          <a:pt x="25" y="7"/>
                          <a:pt x="24" y="8"/>
                          <a:pt x="24" y="8"/>
                        </a:cubicBezTo>
                        <a:cubicBezTo>
                          <a:pt x="24" y="8"/>
                          <a:pt x="23" y="7"/>
                          <a:pt x="23" y="8"/>
                        </a:cubicBezTo>
                        <a:cubicBezTo>
                          <a:pt x="22" y="8"/>
                          <a:pt x="22" y="7"/>
                          <a:pt x="22" y="7"/>
                        </a:cubicBezTo>
                        <a:cubicBezTo>
                          <a:pt x="21" y="7"/>
                          <a:pt x="22" y="7"/>
                          <a:pt x="21" y="7"/>
                        </a:cubicBezTo>
                        <a:cubicBezTo>
                          <a:pt x="21" y="7"/>
                          <a:pt x="20" y="7"/>
                          <a:pt x="20" y="7"/>
                        </a:cubicBezTo>
                        <a:cubicBezTo>
                          <a:pt x="20" y="6"/>
                          <a:pt x="19" y="7"/>
                          <a:pt x="20" y="6"/>
                        </a:cubicBezTo>
                        <a:cubicBezTo>
                          <a:pt x="20" y="5"/>
                          <a:pt x="23" y="7"/>
                          <a:pt x="23" y="5"/>
                        </a:cubicBezTo>
                        <a:cubicBezTo>
                          <a:pt x="23" y="5"/>
                          <a:pt x="23" y="5"/>
                          <a:pt x="23" y="5"/>
                        </a:cubicBezTo>
                        <a:cubicBezTo>
                          <a:pt x="23" y="5"/>
                          <a:pt x="23" y="5"/>
                          <a:pt x="23" y="5"/>
                        </a:cubicBezTo>
                        <a:cubicBezTo>
                          <a:pt x="23" y="5"/>
                          <a:pt x="22" y="5"/>
                          <a:pt x="22" y="5"/>
                        </a:cubicBezTo>
                        <a:cubicBezTo>
                          <a:pt x="22" y="5"/>
                          <a:pt x="21" y="5"/>
                          <a:pt x="20" y="5"/>
                        </a:cubicBezTo>
                        <a:cubicBezTo>
                          <a:pt x="20" y="5"/>
                          <a:pt x="19" y="6"/>
                          <a:pt x="19" y="5"/>
                        </a:cubicBezTo>
                        <a:cubicBezTo>
                          <a:pt x="18" y="5"/>
                          <a:pt x="18" y="5"/>
                          <a:pt x="18" y="5"/>
                        </a:cubicBezTo>
                        <a:cubicBezTo>
                          <a:pt x="18" y="5"/>
                          <a:pt x="18" y="4"/>
                          <a:pt x="18" y="4"/>
                        </a:cubicBezTo>
                        <a:cubicBezTo>
                          <a:pt x="18" y="3"/>
                          <a:pt x="17" y="4"/>
                          <a:pt x="18" y="3"/>
                        </a:cubicBezTo>
                        <a:cubicBezTo>
                          <a:pt x="17" y="2"/>
                          <a:pt x="17" y="2"/>
                          <a:pt x="16" y="2"/>
                        </a:cubicBezTo>
                        <a:cubicBezTo>
                          <a:pt x="16" y="3"/>
                          <a:pt x="15" y="3"/>
                          <a:pt x="14" y="2"/>
                        </a:cubicBezTo>
                        <a:cubicBezTo>
                          <a:pt x="14" y="2"/>
                          <a:pt x="13" y="1"/>
                          <a:pt x="13" y="1"/>
                        </a:cubicBezTo>
                        <a:cubicBezTo>
                          <a:pt x="12" y="1"/>
                          <a:pt x="12" y="2"/>
                          <a:pt x="12" y="1"/>
                        </a:cubicBezTo>
                        <a:cubicBezTo>
                          <a:pt x="12" y="1"/>
                          <a:pt x="11" y="1"/>
                          <a:pt x="11" y="1"/>
                        </a:cubicBezTo>
                        <a:cubicBezTo>
                          <a:pt x="11" y="1"/>
                          <a:pt x="10" y="1"/>
                          <a:pt x="10" y="1"/>
                        </a:cubicBezTo>
                        <a:cubicBezTo>
                          <a:pt x="9" y="0"/>
                          <a:pt x="8" y="0"/>
                          <a:pt x="8" y="0"/>
                        </a:cubicBezTo>
                        <a:cubicBezTo>
                          <a:pt x="8" y="0"/>
                          <a:pt x="8" y="0"/>
                          <a:pt x="7" y="1"/>
                        </a:cubicBezTo>
                        <a:cubicBezTo>
                          <a:pt x="7" y="1"/>
                          <a:pt x="7" y="1"/>
                          <a:pt x="6" y="1"/>
                        </a:cubicBezTo>
                        <a:cubicBezTo>
                          <a:pt x="5" y="1"/>
                          <a:pt x="5" y="0"/>
                          <a:pt x="4" y="0"/>
                        </a:cubicBezTo>
                        <a:cubicBezTo>
                          <a:pt x="4" y="0"/>
                          <a:pt x="3" y="0"/>
                          <a:pt x="3" y="1"/>
                        </a:cubicBezTo>
                        <a:cubicBezTo>
                          <a:pt x="2" y="1"/>
                          <a:pt x="3" y="1"/>
                          <a:pt x="3" y="2"/>
                        </a:cubicBezTo>
                        <a:cubicBezTo>
                          <a:pt x="3" y="2"/>
                          <a:pt x="3" y="2"/>
                          <a:pt x="2" y="2"/>
                        </a:cubicBezTo>
                        <a:cubicBezTo>
                          <a:pt x="3" y="2"/>
                          <a:pt x="3" y="2"/>
                          <a:pt x="3" y="2"/>
                        </a:cubicBezTo>
                        <a:cubicBezTo>
                          <a:pt x="3" y="2"/>
                          <a:pt x="2" y="2"/>
                          <a:pt x="3" y="3"/>
                        </a:cubicBezTo>
                        <a:cubicBezTo>
                          <a:pt x="4" y="5"/>
                          <a:pt x="1" y="5"/>
                          <a:pt x="3" y="6"/>
                        </a:cubicBezTo>
                        <a:cubicBezTo>
                          <a:pt x="4" y="6"/>
                          <a:pt x="3" y="6"/>
                          <a:pt x="3" y="7"/>
                        </a:cubicBezTo>
                        <a:cubicBezTo>
                          <a:pt x="3" y="7"/>
                          <a:pt x="3" y="8"/>
                          <a:pt x="2" y="8"/>
                        </a:cubicBezTo>
                        <a:cubicBezTo>
                          <a:pt x="2" y="8"/>
                          <a:pt x="1" y="9"/>
                          <a:pt x="2" y="8"/>
                        </a:cubicBezTo>
                        <a:cubicBezTo>
                          <a:pt x="3" y="8"/>
                          <a:pt x="3" y="9"/>
                          <a:pt x="3" y="9"/>
                        </a:cubicBezTo>
                        <a:cubicBezTo>
                          <a:pt x="3" y="10"/>
                          <a:pt x="2" y="10"/>
                          <a:pt x="2" y="11"/>
                        </a:cubicBezTo>
                        <a:cubicBezTo>
                          <a:pt x="2" y="12"/>
                          <a:pt x="1" y="10"/>
                          <a:pt x="0" y="11"/>
                        </a:cubicBezTo>
                        <a:cubicBezTo>
                          <a:pt x="0" y="12"/>
                          <a:pt x="1" y="12"/>
                          <a:pt x="1" y="13"/>
                        </a:cubicBezTo>
                        <a:cubicBezTo>
                          <a:pt x="1" y="13"/>
                          <a:pt x="3" y="13"/>
                          <a:pt x="3" y="14"/>
                        </a:cubicBezTo>
                        <a:cubicBezTo>
                          <a:pt x="3" y="14"/>
                          <a:pt x="2" y="15"/>
                          <a:pt x="2" y="16"/>
                        </a:cubicBezTo>
                        <a:cubicBezTo>
                          <a:pt x="3" y="16"/>
                          <a:pt x="3" y="16"/>
                          <a:pt x="3" y="1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1" name="Freeform 3727"/>
                  <p:cNvSpPr>
                    <a:spLocks/>
                  </p:cNvSpPr>
                  <p:nvPr/>
                </p:nvSpPr>
                <p:spPr bwMode="auto">
                  <a:xfrm>
                    <a:off x="2703513" y="4079875"/>
                    <a:ext cx="1588" cy="317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2" name="Freeform 3728"/>
                  <p:cNvSpPr>
                    <a:spLocks/>
                  </p:cNvSpPr>
                  <p:nvPr/>
                </p:nvSpPr>
                <p:spPr bwMode="auto">
                  <a:xfrm>
                    <a:off x="2505076" y="4027488"/>
                    <a:ext cx="6350" cy="6350"/>
                  </a:xfrm>
                  <a:custGeom>
                    <a:avLst/>
                    <a:gdLst>
                      <a:gd name="T0" fmla="*/ 2 w 2"/>
                      <a:gd name="T1" fmla="*/ 1 h 2"/>
                      <a:gd name="T2" fmla="*/ 2 w 2"/>
                      <a:gd name="T3" fmla="*/ 1 h 2"/>
                      <a:gd name="T4" fmla="*/ 2 w 2"/>
                      <a:gd name="T5" fmla="*/ 1 h 2"/>
                    </a:gdLst>
                    <a:ahLst/>
                    <a:cxnLst>
                      <a:cxn ang="0">
                        <a:pos x="T0" y="T1"/>
                      </a:cxn>
                      <a:cxn ang="0">
                        <a:pos x="T2" y="T3"/>
                      </a:cxn>
                      <a:cxn ang="0">
                        <a:pos x="T4" y="T5"/>
                      </a:cxn>
                    </a:cxnLst>
                    <a:rect l="0" t="0" r="r" b="b"/>
                    <a:pathLst>
                      <a:path w="2" h="2">
                        <a:moveTo>
                          <a:pt x="2" y="1"/>
                        </a:moveTo>
                        <a:cubicBezTo>
                          <a:pt x="2" y="1"/>
                          <a:pt x="2" y="0"/>
                          <a:pt x="2" y="1"/>
                        </a:cubicBezTo>
                        <a:cubicBezTo>
                          <a:pt x="0" y="1"/>
                          <a:pt x="0"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3" name="Freeform 3729"/>
                  <p:cNvSpPr>
                    <a:spLocks/>
                  </p:cNvSpPr>
                  <p:nvPr/>
                </p:nvSpPr>
                <p:spPr bwMode="auto">
                  <a:xfrm>
                    <a:off x="2476501" y="4037013"/>
                    <a:ext cx="11113" cy="4763"/>
                  </a:xfrm>
                  <a:custGeom>
                    <a:avLst/>
                    <a:gdLst>
                      <a:gd name="T0" fmla="*/ 1 w 4"/>
                      <a:gd name="T1" fmla="*/ 1 h 2"/>
                      <a:gd name="T2" fmla="*/ 3 w 4"/>
                      <a:gd name="T3" fmla="*/ 1 h 2"/>
                      <a:gd name="T4" fmla="*/ 3 w 4"/>
                      <a:gd name="T5" fmla="*/ 1 h 2"/>
                      <a:gd name="T6" fmla="*/ 1 w 4"/>
                      <a:gd name="T7" fmla="*/ 1 h 2"/>
                      <a:gd name="T8" fmla="*/ 1 w 4"/>
                      <a:gd name="T9" fmla="*/ 1 h 2"/>
                      <a:gd name="T10" fmla="*/ 1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1" y="1"/>
                        </a:moveTo>
                        <a:cubicBezTo>
                          <a:pt x="2" y="1"/>
                          <a:pt x="3" y="1"/>
                          <a:pt x="3" y="1"/>
                        </a:cubicBezTo>
                        <a:cubicBezTo>
                          <a:pt x="3" y="1"/>
                          <a:pt x="4" y="1"/>
                          <a:pt x="3" y="1"/>
                        </a:cubicBezTo>
                        <a:cubicBezTo>
                          <a:pt x="2" y="1"/>
                          <a:pt x="1" y="1"/>
                          <a:pt x="1" y="1"/>
                        </a:cubicBezTo>
                        <a:cubicBezTo>
                          <a:pt x="1" y="0"/>
                          <a:pt x="1" y="1"/>
                          <a:pt x="1" y="1"/>
                        </a:cubicBezTo>
                        <a:cubicBezTo>
                          <a:pt x="1" y="1"/>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4" name="Freeform 3730"/>
                  <p:cNvSpPr>
                    <a:spLocks/>
                  </p:cNvSpPr>
                  <p:nvPr/>
                </p:nvSpPr>
                <p:spPr bwMode="auto">
                  <a:xfrm>
                    <a:off x="2511426" y="4027488"/>
                    <a:ext cx="7938" cy="3175"/>
                  </a:xfrm>
                  <a:custGeom>
                    <a:avLst/>
                    <a:gdLst>
                      <a:gd name="T0" fmla="*/ 2 w 3"/>
                      <a:gd name="T1" fmla="*/ 1 h 1"/>
                      <a:gd name="T2" fmla="*/ 2 w 3"/>
                      <a:gd name="T3" fmla="*/ 0 h 1"/>
                      <a:gd name="T4" fmla="*/ 2 w 3"/>
                      <a:gd name="T5" fmla="*/ 1 h 1"/>
                    </a:gdLst>
                    <a:ahLst/>
                    <a:cxnLst>
                      <a:cxn ang="0">
                        <a:pos x="T0" y="T1"/>
                      </a:cxn>
                      <a:cxn ang="0">
                        <a:pos x="T2" y="T3"/>
                      </a:cxn>
                      <a:cxn ang="0">
                        <a:pos x="T4" y="T5"/>
                      </a:cxn>
                    </a:cxnLst>
                    <a:rect l="0" t="0" r="r" b="b"/>
                    <a:pathLst>
                      <a:path w="3" h="1">
                        <a:moveTo>
                          <a:pt x="2" y="1"/>
                        </a:moveTo>
                        <a:cubicBezTo>
                          <a:pt x="2" y="1"/>
                          <a:pt x="3" y="0"/>
                          <a:pt x="2" y="0"/>
                        </a:cubicBezTo>
                        <a:cubicBezTo>
                          <a:pt x="0"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5" name="Freeform 3731"/>
                  <p:cNvSpPr>
                    <a:spLocks/>
                  </p:cNvSpPr>
                  <p:nvPr/>
                </p:nvSpPr>
                <p:spPr bwMode="auto">
                  <a:xfrm>
                    <a:off x="2711451" y="3984625"/>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1"/>
                          <a:pt x="0" y="1"/>
                        </a:cubicBezTo>
                        <a:cubicBezTo>
                          <a:pt x="0"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6" name="Freeform 3732"/>
                  <p:cNvSpPr>
                    <a:spLocks/>
                  </p:cNvSpPr>
                  <p:nvPr/>
                </p:nvSpPr>
                <p:spPr bwMode="auto">
                  <a:xfrm>
                    <a:off x="2682876" y="398145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7" name="Freeform 3733"/>
                  <p:cNvSpPr>
                    <a:spLocks/>
                  </p:cNvSpPr>
                  <p:nvPr/>
                </p:nvSpPr>
                <p:spPr bwMode="auto">
                  <a:xfrm>
                    <a:off x="2686051" y="3976688"/>
                    <a:ext cx="19050" cy="11113"/>
                  </a:xfrm>
                  <a:custGeom>
                    <a:avLst/>
                    <a:gdLst>
                      <a:gd name="T0" fmla="*/ 1 w 7"/>
                      <a:gd name="T1" fmla="*/ 2 h 4"/>
                      <a:gd name="T2" fmla="*/ 2 w 7"/>
                      <a:gd name="T3" fmla="*/ 1 h 4"/>
                      <a:gd name="T4" fmla="*/ 3 w 7"/>
                      <a:gd name="T5" fmla="*/ 1 h 4"/>
                      <a:gd name="T6" fmla="*/ 4 w 7"/>
                      <a:gd name="T7" fmla="*/ 2 h 4"/>
                      <a:gd name="T8" fmla="*/ 5 w 7"/>
                      <a:gd name="T9" fmla="*/ 2 h 4"/>
                      <a:gd name="T10" fmla="*/ 6 w 7"/>
                      <a:gd name="T11" fmla="*/ 3 h 4"/>
                      <a:gd name="T12" fmla="*/ 6 w 7"/>
                      <a:gd name="T13" fmla="*/ 4 h 4"/>
                      <a:gd name="T14" fmla="*/ 7 w 7"/>
                      <a:gd name="T15" fmla="*/ 3 h 4"/>
                      <a:gd name="T16" fmla="*/ 7 w 7"/>
                      <a:gd name="T17" fmla="*/ 2 h 4"/>
                      <a:gd name="T18" fmla="*/ 6 w 7"/>
                      <a:gd name="T19" fmla="*/ 2 h 4"/>
                      <a:gd name="T20" fmla="*/ 5 w 7"/>
                      <a:gd name="T21" fmla="*/ 1 h 4"/>
                      <a:gd name="T22" fmla="*/ 4 w 7"/>
                      <a:gd name="T23" fmla="*/ 1 h 4"/>
                      <a:gd name="T24" fmla="*/ 3 w 7"/>
                      <a:gd name="T25" fmla="*/ 0 h 4"/>
                      <a:gd name="T26" fmla="*/ 3 w 7"/>
                      <a:gd name="T27" fmla="*/ 0 h 4"/>
                      <a:gd name="T28" fmla="*/ 2 w 7"/>
                      <a:gd name="T29" fmla="*/ 1 h 4"/>
                      <a:gd name="T30" fmla="*/ 1 w 7"/>
                      <a:gd name="T31" fmla="*/ 1 h 4"/>
                      <a:gd name="T32" fmla="*/ 0 w 7"/>
                      <a:gd name="T33" fmla="*/ 1 h 4"/>
                      <a:gd name="T34" fmla="*/ 0 w 7"/>
                      <a:gd name="T35" fmla="*/ 1 h 4"/>
                      <a:gd name="T36" fmla="*/ 1 w 7"/>
                      <a:gd name="T3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4">
                        <a:moveTo>
                          <a:pt x="1" y="2"/>
                        </a:moveTo>
                        <a:cubicBezTo>
                          <a:pt x="2" y="2"/>
                          <a:pt x="2" y="1"/>
                          <a:pt x="2" y="1"/>
                        </a:cubicBezTo>
                        <a:cubicBezTo>
                          <a:pt x="2" y="1"/>
                          <a:pt x="2" y="1"/>
                          <a:pt x="3" y="1"/>
                        </a:cubicBezTo>
                        <a:cubicBezTo>
                          <a:pt x="3" y="1"/>
                          <a:pt x="3" y="1"/>
                          <a:pt x="4" y="2"/>
                        </a:cubicBezTo>
                        <a:cubicBezTo>
                          <a:pt x="4" y="2"/>
                          <a:pt x="5" y="2"/>
                          <a:pt x="5" y="2"/>
                        </a:cubicBezTo>
                        <a:cubicBezTo>
                          <a:pt x="5" y="2"/>
                          <a:pt x="6" y="3"/>
                          <a:pt x="6" y="3"/>
                        </a:cubicBezTo>
                        <a:cubicBezTo>
                          <a:pt x="6" y="4"/>
                          <a:pt x="6" y="4"/>
                          <a:pt x="6" y="4"/>
                        </a:cubicBezTo>
                        <a:cubicBezTo>
                          <a:pt x="7" y="4"/>
                          <a:pt x="7" y="4"/>
                          <a:pt x="7" y="3"/>
                        </a:cubicBezTo>
                        <a:cubicBezTo>
                          <a:pt x="7" y="3"/>
                          <a:pt x="7" y="3"/>
                          <a:pt x="7" y="2"/>
                        </a:cubicBezTo>
                        <a:cubicBezTo>
                          <a:pt x="7" y="2"/>
                          <a:pt x="6" y="2"/>
                          <a:pt x="6" y="2"/>
                        </a:cubicBezTo>
                        <a:cubicBezTo>
                          <a:pt x="6" y="2"/>
                          <a:pt x="6" y="1"/>
                          <a:pt x="5" y="1"/>
                        </a:cubicBezTo>
                        <a:cubicBezTo>
                          <a:pt x="4" y="1"/>
                          <a:pt x="4" y="1"/>
                          <a:pt x="4" y="1"/>
                        </a:cubicBezTo>
                        <a:cubicBezTo>
                          <a:pt x="4" y="0"/>
                          <a:pt x="4" y="0"/>
                          <a:pt x="3" y="0"/>
                        </a:cubicBezTo>
                        <a:cubicBezTo>
                          <a:pt x="3" y="0"/>
                          <a:pt x="3" y="0"/>
                          <a:pt x="3" y="0"/>
                        </a:cubicBezTo>
                        <a:cubicBezTo>
                          <a:pt x="2" y="0"/>
                          <a:pt x="2" y="1"/>
                          <a:pt x="2" y="1"/>
                        </a:cubicBezTo>
                        <a:cubicBezTo>
                          <a:pt x="1" y="1"/>
                          <a:pt x="1" y="1"/>
                          <a:pt x="1" y="1"/>
                        </a:cubicBezTo>
                        <a:cubicBezTo>
                          <a:pt x="0" y="1"/>
                          <a:pt x="1" y="1"/>
                          <a:pt x="0" y="1"/>
                        </a:cubicBezTo>
                        <a:cubicBezTo>
                          <a:pt x="0" y="1"/>
                          <a:pt x="0" y="1"/>
                          <a:pt x="0" y="1"/>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8" name="Freeform 3734"/>
                  <p:cNvSpPr>
                    <a:spLocks/>
                  </p:cNvSpPr>
                  <p:nvPr/>
                </p:nvSpPr>
                <p:spPr bwMode="auto">
                  <a:xfrm>
                    <a:off x="2711451" y="3990975"/>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89" name="Freeform 3735"/>
                  <p:cNvSpPr>
                    <a:spLocks/>
                  </p:cNvSpPr>
                  <p:nvPr/>
                </p:nvSpPr>
                <p:spPr bwMode="auto">
                  <a:xfrm>
                    <a:off x="2619376" y="3930650"/>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1"/>
                          <a:pt x="2" y="1"/>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0" name="Freeform 3736"/>
                  <p:cNvSpPr>
                    <a:spLocks/>
                  </p:cNvSpPr>
                  <p:nvPr/>
                </p:nvSpPr>
                <p:spPr bwMode="auto">
                  <a:xfrm>
                    <a:off x="2651126" y="398145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1" name="Freeform 3737"/>
                  <p:cNvSpPr>
                    <a:spLocks/>
                  </p:cNvSpPr>
                  <p:nvPr/>
                </p:nvSpPr>
                <p:spPr bwMode="auto">
                  <a:xfrm>
                    <a:off x="2625726" y="3933825"/>
                    <a:ext cx="4763" cy="1588"/>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1"/>
                          <a:pt x="1" y="0"/>
                          <a:pt x="1" y="0"/>
                        </a:cubicBezTo>
                        <a:cubicBezTo>
                          <a:pt x="1" y="0"/>
                          <a:pt x="0" y="0"/>
                          <a:pt x="0" y="1"/>
                        </a:cubicBezTo>
                        <a:cubicBezTo>
                          <a:pt x="0"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2" name="Freeform 3738"/>
                  <p:cNvSpPr>
                    <a:spLocks/>
                  </p:cNvSpPr>
                  <p:nvPr/>
                </p:nvSpPr>
                <p:spPr bwMode="auto">
                  <a:xfrm>
                    <a:off x="2605088" y="396240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3" name="Freeform 3739"/>
                  <p:cNvSpPr>
                    <a:spLocks/>
                  </p:cNvSpPr>
                  <p:nvPr/>
                </p:nvSpPr>
                <p:spPr bwMode="auto">
                  <a:xfrm>
                    <a:off x="2608263" y="3910013"/>
                    <a:ext cx="3175" cy="6350"/>
                  </a:xfrm>
                  <a:custGeom>
                    <a:avLst/>
                    <a:gdLst>
                      <a:gd name="T0" fmla="*/ 1 w 1"/>
                      <a:gd name="T1" fmla="*/ 2 h 2"/>
                      <a:gd name="T2" fmla="*/ 0 w 1"/>
                      <a:gd name="T3" fmla="*/ 0 h 2"/>
                      <a:gd name="T4" fmla="*/ 0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0"/>
                          <a:pt x="0" y="0"/>
                        </a:cubicBezTo>
                        <a:cubicBezTo>
                          <a:pt x="0" y="0"/>
                          <a:pt x="0" y="1"/>
                          <a:pt x="0"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4" name="Freeform 3740"/>
                  <p:cNvSpPr>
                    <a:spLocks/>
                  </p:cNvSpPr>
                  <p:nvPr/>
                </p:nvSpPr>
                <p:spPr bwMode="auto">
                  <a:xfrm>
                    <a:off x="2600326" y="3933825"/>
                    <a:ext cx="7938" cy="4763"/>
                  </a:xfrm>
                  <a:custGeom>
                    <a:avLst/>
                    <a:gdLst>
                      <a:gd name="T0" fmla="*/ 1 w 3"/>
                      <a:gd name="T1" fmla="*/ 1 h 2"/>
                      <a:gd name="T2" fmla="*/ 1 w 3"/>
                      <a:gd name="T3" fmla="*/ 0 h 2"/>
                      <a:gd name="T4" fmla="*/ 0 w 3"/>
                      <a:gd name="T5" fmla="*/ 1 h 2"/>
                      <a:gd name="T6" fmla="*/ 1 w 3"/>
                      <a:gd name="T7" fmla="*/ 1 h 2"/>
                      <a:gd name="T8" fmla="*/ 3 w 3"/>
                      <a:gd name="T9" fmla="*/ 2 h 2"/>
                      <a:gd name="T10" fmla="*/ 2 w 3"/>
                      <a:gd name="T11" fmla="*/ 2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1" y="0"/>
                          <a:pt x="1" y="0"/>
                          <a:pt x="1" y="0"/>
                        </a:cubicBezTo>
                        <a:cubicBezTo>
                          <a:pt x="1" y="0"/>
                          <a:pt x="0" y="1"/>
                          <a:pt x="0" y="1"/>
                        </a:cubicBezTo>
                        <a:cubicBezTo>
                          <a:pt x="1" y="1"/>
                          <a:pt x="1" y="1"/>
                          <a:pt x="1" y="1"/>
                        </a:cubicBezTo>
                        <a:cubicBezTo>
                          <a:pt x="2" y="2"/>
                          <a:pt x="2" y="2"/>
                          <a:pt x="3" y="2"/>
                        </a:cubicBezTo>
                        <a:cubicBezTo>
                          <a:pt x="3" y="2"/>
                          <a:pt x="3" y="2"/>
                          <a:pt x="2" y="2"/>
                        </a:cubicBezTo>
                        <a:cubicBezTo>
                          <a:pt x="2"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5" name="Freeform 3741"/>
                  <p:cNvSpPr>
                    <a:spLocks/>
                  </p:cNvSpPr>
                  <p:nvPr/>
                </p:nvSpPr>
                <p:spPr bwMode="auto">
                  <a:xfrm>
                    <a:off x="2619376" y="3944938"/>
                    <a:ext cx="9525" cy="11113"/>
                  </a:xfrm>
                  <a:custGeom>
                    <a:avLst/>
                    <a:gdLst>
                      <a:gd name="T0" fmla="*/ 1 w 3"/>
                      <a:gd name="T1" fmla="*/ 0 h 4"/>
                      <a:gd name="T2" fmla="*/ 1 w 3"/>
                      <a:gd name="T3" fmla="*/ 0 h 4"/>
                      <a:gd name="T4" fmla="*/ 1 w 3"/>
                      <a:gd name="T5" fmla="*/ 0 h 4"/>
                      <a:gd name="T6" fmla="*/ 2 w 3"/>
                      <a:gd name="T7" fmla="*/ 2 h 4"/>
                      <a:gd name="T8" fmla="*/ 3 w 3"/>
                      <a:gd name="T9" fmla="*/ 4 h 4"/>
                      <a:gd name="T10" fmla="*/ 3 w 3"/>
                      <a:gd name="T11" fmla="*/ 2 h 4"/>
                      <a:gd name="T12" fmla="*/ 2 w 3"/>
                      <a:gd name="T13" fmla="*/ 1 h 4"/>
                      <a:gd name="T14" fmla="*/ 1 w 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0"/>
                        </a:moveTo>
                        <a:cubicBezTo>
                          <a:pt x="1" y="0"/>
                          <a:pt x="1" y="0"/>
                          <a:pt x="1" y="0"/>
                        </a:cubicBezTo>
                        <a:cubicBezTo>
                          <a:pt x="1" y="0"/>
                          <a:pt x="1" y="0"/>
                          <a:pt x="1" y="0"/>
                        </a:cubicBezTo>
                        <a:cubicBezTo>
                          <a:pt x="0" y="1"/>
                          <a:pt x="1" y="1"/>
                          <a:pt x="2" y="2"/>
                        </a:cubicBezTo>
                        <a:cubicBezTo>
                          <a:pt x="3" y="2"/>
                          <a:pt x="2" y="4"/>
                          <a:pt x="3" y="4"/>
                        </a:cubicBezTo>
                        <a:cubicBezTo>
                          <a:pt x="3" y="3"/>
                          <a:pt x="3" y="3"/>
                          <a:pt x="3" y="2"/>
                        </a:cubicBezTo>
                        <a:cubicBezTo>
                          <a:pt x="3" y="2"/>
                          <a:pt x="3" y="2"/>
                          <a:pt x="2"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6" name="Freeform 3742"/>
                  <p:cNvSpPr>
                    <a:spLocks/>
                  </p:cNvSpPr>
                  <p:nvPr/>
                </p:nvSpPr>
                <p:spPr bwMode="auto">
                  <a:xfrm>
                    <a:off x="2611438" y="3919538"/>
                    <a:ext cx="7938" cy="4763"/>
                  </a:xfrm>
                  <a:custGeom>
                    <a:avLst/>
                    <a:gdLst>
                      <a:gd name="T0" fmla="*/ 1 w 3"/>
                      <a:gd name="T1" fmla="*/ 2 h 2"/>
                      <a:gd name="T2" fmla="*/ 2 w 3"/>
                      <a:gd name="T3" fmla="*/ 1 h 2"/>
                      <a:gd name="T4" fmla="*/ 1 w 3"/>
                      <a:gd name="T5" fmla="*/ 0 h 2"/>
                      <a:gd name="T6" fmla="*/ 1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1" y="2"/>
                          <a:pt x="2" y="2"/>
                          <a:pt x="2" y="1"/>
                        </a:cubicBezTo>
                        <a:cubicBezTo>
                          <a:pt x="3" y="1"/>
                          <a:pt x="1" y="0"/>
                          <a:pt x="1" y="0"/>
                        </a:cubicBezTo>
                        <a:cubicBezTo>
                          <a:pt x="1" y="1"/>
                          <a:pt x="2" y="0"/>
                          <a:pt x="1" y="1"/>
                        </a:cubicBezTo>
                        <a:cubicBezTo>
                          <a:pt x="1" y="1"/>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7" name="Freeform 3743"/>
                  <p:cNvSpPr>
                    <a:spLocks/>
                  </p:cNvSpPr>
                  <p:nvPr/>
                </p:nvSpPr>
                <p:spPr bwMode="auto">
                  <a:xfrm>
                    <a:off x="2605088" y="39671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8" name="Freeform 3744"/>
                  <p:cNvSpPr>
                    <a:spLocks/>
                  </p:cNvSpPr>
                  <p:nvPr/>
                </p:nvSpPr>
                <p:spPr bwMode="auto">
                  <a:xfrm>
                    <a:off x="2582863" y="3887788"/>
                    <a:ext cx="4763" cy="4763"/>
                  </a:xfrm>
                  <a:custGeom>
                    <a:avLst/>
                    <a:gdLst>
                      <a:gd name="T0" fmla="*/ 1 w 2"/>
                      <a:gd name="T1" fmla="*/ 1 h 2"/>
                      <a:gd name="T2" fmla="*/ 0 w 2"/>
                      <a:gd name="T3" fmla="*/ 2 h 2"/>
                      <a:gd name="T4" fmla="*/ 1 w 2"/>
                      <a:gd name="T5" fmla="*/ 2 h 2"/>
                      <a:gd name="T6" fmla="*/ 2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0"/>
                          <a:pt x="0" y="2"/>
                          <a:pt x="0" y="2"/>
                        </a:cubicBezTo>
                        <a:cubicBezTo>
                          <a:pt x="1" y="2"/>
                          <a:pt x="1" y="2"/>
                          <a:pt x="1" y="2"/>
                        </a:cubicBezTo>
                        <a:cubicBezTo>
                          <a:pt x="1" y="2"/>
                          <a:pt x="2" y="2"/>
                          <a:pt x="2" y="2"/>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99" name="Freeform 3745"/>
                  <p:cNvSpPr>
                    <a:spLocks/>
                  </p:cNvSpPr>
                  <p:nvPr/>
                </p:nvSpPr>
                <p:spPr bwMode="auto">
                  <a:xfrm>
                    <a:off x="2597151" y="3905250"/>
                    <a:ext cx="3175" cy="7938"/>
                  </a:xfrm>
                  <a:custGeom>
                    <a:avLst/>
                    <a:gdLst>
                      <a:gd name="T0" fmla="*/ 0 w 1"/>
                      <a:gd name="T1" fmla="*/ 0 h 3"/>
                      <a:gd name="T2" fmla="*/ 0 w 1"/>
                      <a:gd name="T3" fmla="*/ 2 h 3"/>
                      <a:gd name="T4" fmla="*/ 1 w 1"/>
                      <a:gd name="T5" fmla="*/ 2 h 3"/>
                      <a:gd name="T6" fmla="*/ 1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2"/>
                        </a:cubicBezTo>
                        <a:cubicBezTo>
                          <a:pt x="0" y="2"/>
                          <a:pt x="1" y="3"/>
                          <a:pt x="1" y="2"/>
                        </a:cubicBezTo>
                        <a:cubicBezTo>
                          <a:pt x="1" y="2"/>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0" name="Freeform 3746"/>
                  <p:cNvSpPr>
                    <a:spLocks/>
                  </p:cNvSpPr>
                  <p:nvPr/>
                </p:nvSpPr>
                <p:spPr bwMode="auto">
                  <a:xfrm>
                    <a:off x="2605088" y="3967163"/>
                    <a:ext cx="6350" cy="6350"/>
                  </a:xfrm>
                  <a:custGeom>
                    <a:avLst/>
                    <a:gdLst>
                      <a:gd name="T0" fmla="*/ 1 w 2"/>
                      <a:gd name="T1" fmla="*/ 1 h 2"/>
                      <a:gd name="T2" fmla="*/ 1 w 2"/>
                      <a:gd name="T3" fmla="*/ 1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1" y="1"/>
                          <a:pt x="1" y="1"/>
                        </a:cubicBezTo>
                        <a:cubicBezTo>
                          <a:pt x="1" y="0"/>
                          <a:pt x="0" y="1"/>
                          <a:pt x="1" y="1"/>
                        </a:cubicBezTo>
                        <a:cubicBezTo>
                          <a:pt x="1" y="2"/>
                          <a:pt x="2"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1" name="Freeform 3747"/>
                  <p:cNvSpPr>
                    <a:spLocks/>
                  </p:cNvSpPr>
                  <p:nvPr/>
                </p:nvSpPr>
                <p:spPr bwMode="auto">
                  <a:xfrm>
                    <a:off x="2651126" y="3948113"/>
                    <a:ext cx="3175" cy="1588"/>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2" name="Freeform 3748"/>
                  <p:cNvSpPr>
                    <a:spLocks/>
                  </p:cNvSpPr>
                  <p:nvPr/>
                </p:nvSpPr>
                <p:spPr bwMode="auto">
                  <a:xfrm>
                    <a:off x="2590801" y="3892550"/>
                    <a:ext cx="9525" cy="12700"/>
                  </a:xfrm>
                  <a:custGeom>
                    <a:avLst/>
                    <a:gdLst>
                      <a:gd name="T0" fmla="*/ 3 w 3"/>
                      <a:gd name="T1" fmla="*/ 2 h 4"/>
                      <a:gd name="T2" fmla="*/ 2 w 3"/>
                      <a:gd name="T3" fmla="*/ 2 h 4"/>
                      <a:gd name="T4" fmla="*/ 0 w 3"/>
                      <a:gd name="T5" fmla="*/ 0 h 4"/>
                      <a:gd name="T6" fmla="*/ 1 w 3"/>
                      <a:gd name="T7" fmla="*/ 1 h 4"/>
                      <a:gd name="T8" fmla="*/ 2 w 3"/>
                      <a:gd name="T9" fmla="*/ 2 h 4"/>
                      <a:gd name="T10" fmla="*/ 2 w 3"/>
                      <a:gd name="T11" fmla="*/ 4 h 4"/>
                      <a:gd name="T12" fmla="*/ 3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2"/>
                        </a:moveTo>
                        <a:cubicBezTo>
                          <a:pt x="3" y="2"/>
                          <a:pt x="2" y="2"/>
                          <a:pt x="2" y="2"/>
                        </a:cubicBezTo>
                        <a:cubicBezTo>
                          <a:pt x="1" y="1"/>
                          <a:pt x="1" y="0"/>
                          <a:pt x="0" y="0"/>
                        </a:cubicBezTo>
                        <a:cubicBezTo>
                          <a:pt x="0" y="1"/>
                          <a:pt x="0" y="1"/>
                          <a:pt x="1" y="1"/>
                        </a:cubicBezTo>
                        <a:cubicBezTo>
                          <a:pt x="1" y="1"/>
                          <a:pt x="1" y="2"/>
                          <a:pt x="2" y="2"/>
                        </a:cubicBezTo>
                        <a:cubicBezTo>
                          <a:pt x="3" y="3"/>
                          <a:pt x="2" y="3"/>
                          <a:pt x="2" y="4"/>
                        </a:cubicBezTo>
                        <a:cubicBezTo>
                          <a:pt x="3" y="4"/>
                          <a:pt x="3" y="3"/>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3" name="Freeform 3749"/>
                  <p:cNvSpPr>
                    <a:spLocks/>
                  </p:cNvSpPr>
                  <p:nvPr/>
                </p:nvSpPr>
                <p:spPr bwMode="auto">
                  <a:xfrm>
                    <a:off x="2657476" y="39592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4" name="Freeform 3750"/>
                  <p:cNvSpPr>
                    <a:spLocks/>
                  </p:cNvSpPr>
                  <p:nvPr/>
                </p:nvSpPr>
                <p:spPr bwMode="auto">
                  <a:xfrm>
                    <a:off x="2657476" y="39592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5" name="Freeform 3751"/>
                  <p:cNvSpPr>
                    <a:spLocks/>
                  </p:cNvSpPr>
                  <p:nvPr/>
                </p:nvSpPr>
                <p:spPr bwMode="auto">
                  <a:xfrm>
                    <a:off x="2665413" y="3965575"/>
                    <a:ext cx="11113" cy="1588"/>
                  </a:xfrm>
                  <a:custGeom>
                    <a:avLst/>
                    <a:gdLst>
                      <a:gd name="T0" fmla="*/ 3 w 4"/>
                      <a:gd name="T1" fmla="*/ 0 h 1"/>
                      <a:gd name="T2" fmla="*/ 2 w 4"/>
                      <a:gd name="T3" fmla="*/ 0 h 1"/>
                      <a:gd name="T4" fmla="*/ 1 w 4"/>
                      <a:gd name="T5" fmla="*/ 0 h 1"/>
                      <a:gd name="T6" fmla="*/ 0 w 4"/>
                      <a:gd name="T7" fmla="*/ 1 h 1"/>
                      <a:gd name="T8" fmla="*/ 1 w 4"/>
                      <a:gd name="T9" fmla="*/ 1 h 1"/>
                      <a:gd name="T10" fmla="*/ 2 w 4"/>
                      <a:gd name="T11" fmla="*/ 1 h 1"/>
                      <a:gd name="T12" fmla="*/ 3 w 4"/>
                      <a:gd name="T13" fmla="*/ 1 h 1"/>
                      <a:gd name="T14" fmla="*/ 4 w 4"/>
                      <a:gd name="T15" fmla="*/ 1 h 1"/>
                      <a:gd name="T16" fmla="*/ 3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3" y="0"/>
                        </a:moveTo>
                        <a:cubicBezTo>
                          <a:pt x="3" y="0"/>
                          <a:pt x="2" y="0"/>
                          <a:pt x="2" y="0"/>
                        </a:cubicBezTo>
                        <a:cubicBezTo>
                          <a:pt x="1" y="0"/>
                          <a:pt x="1" y="0"/>
                          <a:pt x="1" y="0"/>
                        </a:cubicBezTo>
                        <a:cubicBezTo>
                          <a:pt x="1" y="0"/>
                          <a:pt x="0" y="0"/>
                          <a:pt x="0" y="1"/>
                        </a:cubicBezTo>
                        <a:cubicBezTo>
                          <a:pt x="0" y="1"/>
                          <a:pt x="1" y="1"/>
                          <a:pt x="1" y="1"/>
                        </a:cubicBezTo>
                        <a:cubicBezTo>
                          <a:pt x="2" y="1"/>
                          <a:pt x="2" y="0"/>
                          <a:pt x="2" y="1"/>
                        </a:cubicBezTo>
                        <a:cubicBezTo>
                          <a:pt x="3" y="1"/>
                          <a:pt x="3" y="1"/>
                          <a:pt x="3" y="1"/>
                        </a:cubicBezTo>
                        <a:cubicBezTo>
                          <a:pt x="4" y="1"/>
                          <a:pt x="4" y="1"/>
                          <a:pt x="4" y="1"/>
                        </a:cubicBezTo>
                        <a:cubicBezTo>
                          <a:pt x="4" y="1"/>
                          <a:pt x="4"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6" name="Freeform 3752"/>
                  <p:cNvSpPr>
                    <a:spLocks/>
                  </p:cNvSpPr>
                  <p:nvPr/>
                </p:nvSpPr>
                <p:spPr bwMode="auto">
                  <a:xfrm>
                    <a:off x="2633663" y="3921125"/>
                    <a:ext cx="3175" cy="9525"/>
                  </a:xfrm>
                  <a:custGeom>
                    <a:avLst/>
                    <a:gdLst>
                      <a:gd name="T0" fmla="*/ 1 w 1"/>
                      <a:gd name="T1" fmla="*/ 2 h 3"/>
                      <a:gd name="T2" fmla="*/ 1 w 1"/>
                      <a:gd name="T3" fmla="*/ 1 h 3"/>
                      <a:gd name="T4" fmla="*/ 1 w 1"/>
                      <a:gd name="T5" fmla="*/ 1 h 3"/>
                      <a:gd name="T6" fmla="*/ 0 w 1"/>
                      <a:gd name="T7" fmla="*/ 2 h 3"/>
                      <a:gd name="T8" fmla="*/ 1 w 1"/>
                      <a:gd name="T9" fmla="*/ 2 h 3"/>
                      <a:gd name="T10" fmla="*/ 1 w 1"/>
                      <a:gd name="T11" fmla="*/ 2 h 3"/>
                    </a:gdLst>
                    <a:ahLst/>
                    <a:cxnLst>
                      <a:cxn ang="0">
                        <a:pos x="T0" y="T1"/>
                      </a:cxn>
                      <a:cxn ang="0">
                        <a:pos x="T2" y="T3"/>
                      </a:cxn>
                      <a:cxn ang="0">
                        <a:pos x="T4" y="T5"/>
                      </a:cxn>
                      <a:cxn ang="0">
                        <a:pos x="T6" y="T7"/>
                      </a:cxn>
                      <a:cxn ang="0">
                        <a:pos x="T8" y="T9"/>
                      </a:cxn>
                      <a:cxn ang="0">
                        <a:pos x="T10" y="T11"/>
                      </a:cxn>
                    </a:cxnLst>
                    <a:rect l="0" t="0" r="r" b="b"/>
                    <a:pathLst>
                      <a:path w="1" h="3">
                        <a:moveTo>
                          <a:pt x="1" y="2"/>
                        </a:moveTo>
                        <a:cubicBezTo>
                          <a:pt x="1" y="2"/>
                          <a:pt x="1" y="1"/>
                          <a:pt x="1" y="1"/>
                        </a:cubicBezTo>
                        <a:cubicBezTo>
                          <a:pt x="1" y="1"/>
                          <a:pt x="1" y="0"/>
                          <a:pt x="1" y="1"/>
                        </a:cubicBezTo>
                        <a:cubicBezTo>
                          <a:pt x="1" y="1"/>
                          <a:pt x="1" y="1"/>
                          <a:pt x="0" y="2"/>
                        </a:cubicBezTo>
                        <a:cubicBezTo>
                          <a:pt x="0" y="2"/>
                          <a:pt x="0" y="2"/>
                          <a:pt x="1" y="2"/>
                        </a:cubicBezTo>
                        <a:cubicBezTo>
                          <a:pt x="1" y="3"/>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7" name="Freeform 3753"/>
                  <p:cNvSpPr>
                    <a:spLocks/>
                  </p:cNvSpPr>
                  <p:nvPr/>
                </p:nvSpPr>
                <p:spPr bwMode="auto">
                  <a:xfrm>
                    <a:off x="2640013" y="3965575"/>
                    <a:ext cx="7938" cy="4763"/>
                  </a:xfrm>
                  <a:custGeom>
                    <a:avLst/>
                    <a:gdLst>
                      <a:gd name="T0" fmla="*/ 3 w 3"/>
                      <a:gd name="T1" fmla="*/ 0 h 2"/>
                      <a:gd name="T2" fmla="*/ 2 w 3"/>
                      <a:gd name="T3" fmla="*/ 1 h 2"/>
                      <a:gd name="T4" fmla="*/ 1 w 3"/>
                      <a:gd name="T5" fmla="*/ 2 h 2"/>
                      <a:gd name="T6" fmla="*/ 1 w 3"/>
                      <a:gd name="T7" fmla="*/ 2 h 2"/>
                      <a:gd name="T8" fmla="*/ 2 w 3"/>
                      <a:gd name="T9" fmla="*/ 1 h 2"/>
                      <a:gd name="T10" fmla="*/ 2 w 3"/>
                      <a:gd name="T11" fmla="*/ 1 h 2"/>
                      <a:gd name="T12" fmla="*/ 3 w 3"/>
                      <a:gd name="T13" fmla="*/ 0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cubicBezTo>
                          <a:pt x="2" y="0"/>
                          <a:pt x="2" y="1"/>
                          <a:pt x="2" y="1"/>
                        </a:cubicBezTo>
                        <a:cubicBezTo>
                          <a:pt x="1" y="1"/>
                          <a:pt x="2" y="1"/>
                          <a:pt x="1" y="2"/>
                        </a:cubicBezTo>
                        <a:cubicBezTo>
                          <a:pt x="0" y="2"/>
                          <a:pt x="0" y="2"/>
                          <a:pt x="1" y="2"/>
                        </a:cubicBezTo>
                        <a:cubicBezTo>
                          <a:pt x="1" y="2"/>
                          <a:pt x="1" y="1"/>
                          <a:pt x="2" y="1"/>
                        </a:cubicBezTo>
                        <a:cubicBezTo>
                          <a:pt x="2" y="1"/>
                          <a:pt x="2" y="1"/>
                          <a:pt x="2" y="1"/>
                        </a:cubicBezTo>
                        <a:cubicBezTo>
                          <a:pt x="3" y="1"/>
                          <a:pt x="3" y="0"/>
                          <a:pt x="3" y="0"/>
                        </a:cubicBezTo>
                        <a:cubicBezTo>
                          <a:pt x="3" y="0"/>
                          <a:pt x="3" y="0"/>
                          <a:pt x="3"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8" name="Freeform 3754"/>
                  <p:cNvSpPr>
                    <a:spLocks/>
                  </p:cNvSpPr>
                  <p:nvPr/>
                </p:nvSpPr>
                <p:spPr bwMode="auto">
                  <a:xfrm>
                    <a:off x="2616201" y="3933825"/>
                    <a:ext cx="6350" cy="7938"/>
                  </a:xfrm>
                  <a:custGeom>
                    <a:avLst/>
                    <a:gdLst>
                      <a:gd name="T0" fmla="*/ 0 w 2"/>
                      <a:gd name="T1" fmla="*/ 0 h 3"/>
                      <a:gd name="T2" fmla="*/ 1 w 2"/>
                      <a:gd name="T3" fmla="*/ 2 h 3"/>
                      <a:gd name="T4" fmla="*/ 2 w 2"/>
                      <a:gd name="T5" fmla="*/ 3 h 3"/>
                      <a:gd name="T6" fmla="*/ 1 w 2"/>
                      <a:gd name="T7" fmla="*/ 1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0" y="1"/>
                          <a:pt x="1" y="2"/>
                        </a:cubicBezTo>
                        <a:cubicBezTo>
                          <a:pt x="1" y="2"/>
                          <a:pt x="1" y="3"/>
                          <a:pt x="2" y="3"/>
                        </a:cubicBezTo>
                        <a:cubicBezTo>
                          <a:pt x="2" y="3"/>
                          <a:pt x="1" y="2"/>
                          <a:pt x="1"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09" name="Freeform 3755"/>
                  <p:cNvSpPr>
                    <a:spLocks/>
                  </p:cNvSpPr>
                  <p:nvPr/>
                </p:nvSpPr>
                <p:spPr bwMode="auto">
                  <a:xfrm>
                    <a:off x="2640013" y="3952875"/>
                    <a:ext cx="11113" cy="9525"/>
                  </a:xfrm>
                  <a:custGeom>
                    <a:avLst/>
                    <a:gdLst>
                      <a:gd name="T0" fmla="*/ 0 w 4"/>
                      <a:gd name="T1" fmla="*/ 0 h 3"/>
                      <a:gd name="T2" fmla="*/ 0 w 4"/>
                      <a:gd name="T3" fmla="*/ 1 h 3"/>
                      <a:gd name="T4" fmla="*/ 1 w 4"/>
                      <a:gd name="T5" fmla="*/ 2 h 3"/>
                      <a:gd name="T6" fmla="*/ 2 w 4"/>
                      <a:gd name="T7" fmla="*/ 2 h 3"/>
                      <a:gd name="T8" fmla="*/ 2 w 4"/>
                      <a:gd name="T9" fmla="*/ 2 h 3"/>
                      <a:gd name="T10" fmla="*/ 3 w 4"/>
                      <a:gd name="T11" fmla="*/ 3 h 3"/>
                      <a:gd name="T12" fmla="*/ 4 w 4"/>
                      <a:gd name="T13" fmla="*/ 3 h 3"/>
                      <a:gd name="T14" fmla="*/ 4 w 4"/>
                      <a:gd name="T15" fmla="*/ 3 h 3"/>
                      <a:gd name="T16" fmla="*/ 4 w 4"/>
                      <a:gd name="T17" fmla="*/ 2 h 3"/>
                      <a:gd name="T18" fmla="*/ 3 w 4"/>
                      <a:gd name="T19" fmla="*/ 2 h 3"/>
                      <a:gd name="T20" fmla="*/ 2 w 4"/>
                      <a:gd name="T21" fmla="*/ 2 h 3"/>
                      <a:gd name="T22" fmla="*/ 1 w 4"/>
                      <a:gd name="T23" fmla="*/ 1 h 3"/>
                      <a:gd name="T24" fmla="*/ 0 w 4"/>
                      <a:gd name="T25" fmla="*/ 1 h 3"/>
                      <a:gd name="T26" fmla="*/ 0 w 4"/>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
                        <a:moveTo>
                          <a:pt x="0" y="0"/>
                        </a:moveTo>
                        <a:cubicBezTo>
                          <a:pt x="0" y="0"/>
                          <a:pt x="0" y="1"/>
                          <a:pt x="0" y="1"/>
                        </a:cubicBezTo>
                        <a:cubicBezTo>
                          <a:pt x="0" y="1"/>
                          <a:pt x="0" y="1"/>
                          <a:pt x="1" y="2"/>
                        </a:cubicBezTo>
                        <a:cubicBezTo>
                          <a:pt x="1" y="2"/>
                          <a:pt x="1" y="2"/>
                          <a:pt x="2" y="2"/>
                        </a:cubicBezTo>
                        <a:cubicBezTo>
                          <a:pt x="2" y="2"/>
                          <a:pt x="2" y="2"/>
                          <a:pt x="2" y="2"/>
                        </a:cubicBezTo>
                        <a:cubicBezTo>
                          <a:pt x="2" y="3"/>
                          <a:pt x="2" y="3"/>
                          <a:pt x="3" y="3"/>
                        </a:cubicBezTo>
                        <a:cubicBezTo>
                          <a:pt x="3" y="3"/>
                          <a:pt x="3" y="3"/>
                          <a:pt x="4" y="3"/>
                        </a:cubicBezTo>
                        <a:cubicBezTo>
                          <a:pt x="4" y="3"/>
                          <a:pt x="4" y="3"/>
                          <a:pt x="4" y="3"/>
                        </a:cubicBezTo>
                        <a:cubicBezTo>
                          <a:pt x="4" y="2"/>
                          <a:pt x="4" y="2"/>
                          <a:pt x="4" y="2"/>
                        </a:cubicBezTo>
                        <a:cubicBezTo>
                          <a:pt x="4" y="1"/>
                          <a:pt x="4" y="2"/>
                          <a:pt x="3" y="2"/>
                        </a:cubicBezTo>
                        <a:cubicBezTo>
                          <a:pt x="3" y="2"/>
                          <a:pt x="3" y="2"/>
                          <a:pt x="2" y="2"/>
                        </a:cubicBezTo>
                        <a:cubicBezTo>
                          <a:pt x="2" y="1"/>
                          <a:pt x="2" y="1"/>
                          <a:pt x="1" y="1"/>
                        </a:cubicBezTo>
                        <a:cubicBezTo>
                          <a:pt x="1" y="1"/>
                          <a:pt x="1"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0" name="Freeform 3756"/>
                  <p:cNvSpPr>
                    <a:spLocks/>
                  </p:cNvSpPr>
                  <p:nvPr/>
                </p:nvSpPr>
                <p:spPr bwMode="auto">
                  <a:xfrm>
                    <a:off x="2633663" y="397033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1" name="Freeform 3757"/>
                  <p:cNvSpPr>
                    <a:spLocks/>
                  </p:cNvSpPr>
                  <p:nvPr/>
                </p:nvSpPr>
                <p:spPr bwMode="auto">
                  <a:xfrm>
                    <a:off x="2544763" y="3898900"/>
                    <a:ext cx="23813" cy="36513"/>
                  </a:xfrm>
                  <a:custGeom>
                    <a:avLst/>
                    <a:gdLst>
                      <a:gd name="T0" fmla="*/ 5 w 8"/>
                      <a:gd name="T1" fmla="*/ 4 h 13"/>
                      <a:gd name="T2" fmla="*/ 4 w 8"/>
                      <a:gd name="T3" fmla="*/ 2 h 13"/>
                      <a:gd name="T4" fmla="*/ 3 w 8"/>
                      <a:gd name="T5" fmla="*/ 0 h 13"/>
                      <a:gd name="T6" fmla="*/ 2 w 8"/>
                      <a:gd name="T7" fmla="*/ 0 h 13"/>
                      <a:gd name="T8" fmla="*/ 3 w 8"/>
                      <a:gd name="T9" fmla="*/ 1 h 13"/>
                      <a:gd name="T10" fmla="*/ 2 w 8"/>
                      <a:gd name="T11" fmla="*/ 2 h 13"/>
                      <a:gd name="T12" fmla="*/ 1 w 8"/>
                      <a:gd name="T13" fmla="*/ 4 h 13"/>
                      <a:gd name="T14" fmla="*/ 0 w 8"/>
                      <a:gd name="T15" fmla="*/ 4 h 13"/>
                      <a:gd name="T16" fmla="*/ 0 w 8"/>
                      <a:gd name="T17" fmla="*/ 5 h 13"/>
                      <a:gd name="T18" fmla="*/ 1 w 8"/>
                      <a:gd name="T19" fmla="*/ 6 h 13"/>
                      <a:gd name="T20" fmla="*/ 2 w 8"/>
                      <a:gd name="T21" fmla="*/ 6 h 13"/>
                      <a:gd name="T22" fmla="*/ 3 w 8"/>
                      <a:gd name="T23" fmla="*/ 7 h 13"/>
                      <a:gd name="T24" fmla="*/ 3 w 8"/>
                      <a:gd name="T25" fmla="*/ 7 h 13"/>
                      <a:gd name="T26" fmla="*/ 4 w 8"/>
                      <a:gd name="T27" fmla="*/ 9 h 13"/>
                      <a:gd name="T28" fmla="*/ 5 w 8"/>
                      <a:gd name="T29" fmla="*/ 9 h 13"/>
                      <a:gd name="T30" fmla="*/ 5 w 8"/>
                      <a:gd name="T31" fmla="*/ 10 h 13"/>
                      <a:gd name="T32" fmla="*/ 6 w 8"/>
                      <a:gd name="T33" fmla="*/ 12 h 13"/>
                      <a:gd name="T34" fmla="*/ 6 w 8"/>
                      <a:gd name="T35" fmla="*/ 13 h 13"/>
                      <a:gd name="T36" fmla="*/ 7 w 8"/>
                      <a:gd name="T37" fmla="*/ 12 h 13"/>
                      <a:gd name="T38" fmla="*/ 7 w 8"/>
                      <a:gd name="T39" fmla="*/ 8 h 13"/>
                      <a:gd name="T40" fmla="*/ 6 w 8"/>
                      <a:gd name="T41" fmla="*/ 7 h 13"/>
                      <a:gd name="T42" fmla="*/ 5 w 8"/>
                      <a:gd name="T43" fmla="*/ 8 h 13"/>
                      <a:gd name="T44" fmla="*/ 4 w 8"/>
                      <a:gd name="T45" fmla="*/ 7 h 13"/>
                      <a:gd name="T46" fmla="*/ 5 w 8"/>
                      <a:gd name="T47" fmla="*/ 6 h 13"/>
                      <a:gd name="T48" fmla="*/ 6 w 8"/>
                      <a:gd name="T49" fmla="*/ 6 h 13"/>
                      <a:gd name="T50" fmla="*/ 6 w 8"/>
                      <a:gd name="T51" fmla="*/ 4 h 13"/>
                      <a:gd name="T52" fmla="*/ 5 w 8"/>
                      <a:gd name="T5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3">
                        <a:moveTo>
                          <a:pt x="5" y="4"/>
                        </a:moveTo>
                        <a:cubicBezTo>
                          <a:pt x="5" y="3"/>
                          <a:pt x="4" y="3"/>
                          <a:pt x="4" y="2"/>
                        </a:cubicBezTo>
                        <a:cubicBezTo>
                          <a:pt x="4" y="1"/>
                          <a:pt x="4" y="0"/>
                          <a:pt x="3" y="0"/>
                        </a:cubicBezTo>
                        <a:cubicBezTo>
                          <a:pt x="3" y="0"/>
                          <a:pt x="2" y="0"/>
                          <a:pt x="2" y="0"/>
                        </a:cubicBezTo>
                        <a:cubicBezTo>
                          <a:pt x="2" y="0"/>
                          <a:pt x="2" y="0"/>
                          <a:pt x="3" y="1"/>
                        </a:cubicBezTo>
                        <a:cubicBezTo>
                          <a:pt x="3" y="2"/>
                          <a:pt x="2" y="2"/>
                          <a:pt x="2" y="2"/>
                        </a:cubicBezTo>
                        <a:cubicBezTo>
                          <a:pt x="2" y="3"/>
                          <a:pt x="1" y="3"/>
                          <a:pt x="1" y="4"/>
                        </a:cubicBezTo>
                        <a:cubicBezTo>
                          <a:pt x="0" y="4"/>
                          <a:pt x="1" y="5"/>
                          <a:pt x="0" y="4"/>
                        </a:cubicBezTo>
                        <a:cubicBezTo>
                          <a:pt x="0" y="5"/>
                          <a:pt x="0" y="5"/>
                          <a:pt x="0" y="5"/>
                        </a:cubicBezTo>
                        <a:cubicBezTo>
                          <a:pt x="0" y="5"/>
                          <a:pt x="0" y="5"/>
                          <a:pt x="1" y="6"/>
                        </a:cubicBezTo>
                        <a:cubicBezTo>
                          <a:pt x="1" y="6"/>
                          <a:pt x="1" y="6"/>
                          <a:pt x="2" y="6"/>
                        </a:cubicBezTo>
                        <a:cubicBezTo>
                          <a:pt x="2" y="7"/>
                          <a:pt x="2" y="6"/>
                          <a:pt x="3" y="7"/>
                        </a:cubicBezTo>
                        <a:cubicBezTo>
                          <a:pt x="3" y="7"/>
                          <a:pt x="3" y="7"/>
                          <a:pt x="3" y="7"/>
                        </a:cubicBezTo>
                        <a:cubicBezTo>
                          <a:pt x="4" y="8"/>
                          <a:pt x="4" y="8"/>
                          <a:pt x="4" y="9"/>
                        </a:cubicBezTo>
                        <a:cubicBezTo>
                          <a:pt x="4" y="9"/>
                          <a:pt x="4" y="9"/>
                          <a:pt x="5" y="9"/>
                        </a:cubicBezTo>
                        <a:cubicBezTo>
                          <a:pt x="5" y="9"/>
                          <a:pt x="5" y="10"/>
                          <a:pt x="5" y="10"/>
                        </a:cubicBezTo>
                        <a:cubicBezTo>
                          <a:pt x="5" y="11"/>
                          <a:pt x="5" y="11"/>
                          <a:pt x="6" y="12"/>
                        </a:cubicBezTo>
                        <a:cubicBezTo>
                          <a:pt x="6" y="12"/>
                          <a:pt x="6" y="13"/>
                          <a:pt x="6" y="13"/>
                        </a:cubicBezTo>
                        <a:cubicBezTo>
                          <a:pt x="7" y="13"/>
                          <a:pt x="7" y="12"/>
                          <a:pt x="7" y="12"/>
                        </a:cubicBezTo>
                        <a:cubicBezTo>
                          <a:pt x="8" y="10"/>
                          <a:pt x="7" y="10"/>
                          <a:pt x="7" y="8"/>
                        </a:cubicBezTo>
                        <a:cubicBezTo>
                          <a:pt x="6" y="9"/>
                          <a:pt x="7" y="8"/>
                          <a:pt x="6" y="7"/>
                        </a:cubicBezTo>
                        <a:cubicBezTo>
                          <a:pt x="6" y="7"/>
                          <a:pt x="5" y="8"/>
                          <a:pt x="5" y="8"/>
                        </a:cubicBezTo>
                        <a:cubicBezTo>
                          <a:pt x="4" y="8"/>
                          <a:pt x="4" y="8"/>
                          <a:pt x="4" y="7"/>
                        </a:cubicBezTo>
                        <a:cubicBezTo>
                          <a:pt x="4" y="7"/>
                          <a:pt x="5" y="7"/>
                          <a:pt x="5" y="6"/>
                        </a:cubicBezTo>
                        <a:cubicBezTo>
                          <a:pt x="5" y="6"/>
                          <a:pt x="5" y="6"/>
                          <a:pt x="6" y="6"/>
                        </a:cubicBezTo>
                        <a:cubicBezTo>
                          <a:pt x="6" y="5"/>
                          <a:pt x="6" y="5"/>
                          <a:pt x="6" y="4"/>
                        </a:cubicBezTo>
                        <a:cubicBezTo>
                          <a:pt x="6" y="4"/>
                          <a:pt x="6" y="4"/>
                          <a:pt x="5"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2" name="Freeform 3758"/>
                  <p:cNvSpPr>
                    <a:spLocks/>
                  </p:cNvSpPr>
                  <p:nvPr/>
                </p:nvSpPr>
                <p:spPr bwMode="auto">
                  <a:xfrm>
                    <a:off x="2559051" y="3916363"/>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1"/>
                          <a:pt x="2" y="1"/>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3" name="Freeform 3762"/>
                  <p:cNvSpPr>
                    <a:spLocks/>
                  </p:cNvSpPr>
                  <p:nvPr/>
                </p:nvSpPr>
                <p:spPr bwMode="auto">
                  <a:xfrm>
                    <a:off x="2565401" y="3902075"/>
                    <a:ext cx="7938" cy="3175"/>
                  </a:xfrm>
                  <a:custGeom>
                    <a:avLst/>
                    <a:gdLst>
                      <a:gd name="T0" fmla="*/ 0 w 3"/>
                      <a:gd name="T1" fmla="*/ 0 h 1"/>
                      <a:gd name="T2" fmla="*/ 2 w 3"/>
                      <a:gd name="T3" fmla="*/ 1 h 1"/>
                      <a:gd name="T4" fmla="*/ 3 w 3"/>
                      <a:gd name="T5" fmla="*/ 0 h 1"/>
                      <a:gd name="T6" fmla="*/ 2 w 3"/>
                      <a:gd name="T7" fmla="*/ 0 h 1"/>
                      <a:gd name="T8" fmla="*/ 2 w 3"/>
                      <a:gd name="T9" fmla="*/ 0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1" y="1"/>
                          <a:pt x="3" y="0"/>
                          <a:pt x="2" y="1"/>
                        </a:cubicBezTo>
                        <a:cubicBezTo>
                          <a:pt x="2" y="1"/>
                          <a:pt x="3" y="0"/>
                          <a:pt x="3" y="0"/>
                        </a:cubicBezTo>
                        <a:cubicBezTo>
                          <a:pt x="2" y="0"/>
                          <a:pt x="2" y="0"/>
                          <a:pt x="2" y="0"/>
                        </a:cubicBezTo>
                        <a:cubicBezTo>
                          <a:pt x="2" y="0"/>
                          <a:pt x="2" y="0"/>
                          <a:pt x="2"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4" name="Freeform 3763"/>
                  <p:cNvSpPr>
                    <a:spLocks/>
                  </p:cNvSpPr>
                  <p:nvPr/>
                </p:nvSpPr>
                <p:spPr bwMode="auto">
                  <a:xfrm>
                    <a:off x="2668588" y="3984625"/>
                    <a:ext cx="6350" cy="317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0"/>
                        </a:cubicBezTo>
                        <a:cubicBezTo>
                          <a:pt x="0" y="1"/>
                          <a:pt x="0" y="1"/>
                          <a:pt x="0" y="1"/>
                        </a:cubicBezTo>
                        <a:cubicBezTo>
                          <a:pt x="2"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5" name="Freeform 3764"/>
                  <p:cNvSpPr>
                    <a:spLocks/>
                  </p:cNvSpPr>
                  <p:nvPr/>
                </p:nvSpPr>
                <p:spPr bwMode="auto">
                  <a:xfrm>
                    <a:off x="2654301" y="3990975"/>
                    <a:ext cx="17463" cy="11113"/>
                  </a:xfrm>
                  <a:custGeom>
                    <a:avLst/>
                    <a:gdLst>
                      <a:gd name="T0" fmla="*/ 0 w 6"/>
                      <a:gd name="T1" fmla="*/ 3 h 4"/>
                      <a:gd name="T2" fmla="*/ 1 w 6"/>
                      <a:gd name="T3" fmla="*/ 4 h 4"/>
                      <a:gd name="T4" fmla="*/ 3 w 6"/>
                      <a:gd name="T5" fmla="*/ 4 h 4"/>
                      <a:gd name="T6" fmla="*/ 4 w 6"/>
                      <a:gd name="T7" fmla="*/ 3 h 4"/>
                      <a:gd name="T8" fmla="*/ 5 w 6"/>
                      <a:gd name="T9" fmla="*/ 2 h 4"/>
                      <a:gd name="T10" fmla="*/ 6 w 6"/>
                      <a:gd name="T11" fmla="*/ 1 h 4"/>
                      <a:gd name="T12" fmla="*/ 5 w 6"/>
                      <a:gd name="T13" fmla="*/ 1 h 4"/>
                      <a:gd name="T14" fmla="*/ 4 w 6"/>
                      <a:gd name="T15" fmla="*/ 2 h 4"/>
                      <a:gd name="T16" fmla="*/ 3 w 6"/>
                      <a:gd name="T17" fmla="*/ 2 h 4"/>
                      <a:gd name="T18" fmla="*/ 3 w 6"/>
                      <a:gd name="T19" fmla="*/ 1 h 4"/>
                      <a:gd name="T20" fmla="*/ 2 w 6"/>
                      <a:gd name="T21" fmla="*/ 2 h 4"/>
                      <a:gd name="T22" fmla="*/ 1 w 6"/>
                      <a:gd name="T23" fmla="*/ 2 h 4"/>
                      <a:gd name="T24" fmla="*/ 0 w 6"/>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0" y="3"/>
                        </a:moveTo>
                        <a:cubicBezTo>
                          <a:pt x="0" y="3"/>
                          <a:pt x="1" y="4"/>
                          <a:pt x="1" y="4"/>
                        </a:cubicBezTo>
                        <a:cubicBezTo>
                          <a:pt x="1" y="4"/>
                          <a:pt x="2" y="4"/>
                          <a:pt x="3" y="4"/>
                        </a:cubicBezTo>
                        <a:cubicBezTo>
                          <a:pt x="4" y="3"/>
                          <a:pt x="4" y="4"/>
                          <a:pt x="4" y="3"/>
                        </a:cubicBezTo>
                        <a:cubicBezTo>
                          <a:pt x="5" y="3"/>
                          <a:pt x="5" y="3"/>
                          <a:pt x="5" y="2"/>
                        </a:cubicBezTo>
                        <a:cubicBezTo>
                          <a:pt x="5" y="2"/>
                          <a:pt x="6" y="1"/>
                          <a:pt x="6" y="1"/>
                        </a:cubicBezTo>
                        <a:cubicBezTo>
                          <a:pt x="6" y="0"/>
                          <a:pt x="5" y="0"/>
                          <a:pt x="5" y="1"/>
                        </a:cubicBezTo>
                        <a:cubicBezTo>
                          <a:pt x="5" y="1"/>
                          <a:pt x="4" y="1"/>
                          <a:pt x="4" y="2"/>
                        </a:cubicBezTo>
                        <a:cubicBezTo>
                          <a:pt x="4" y="2"/>
                          <a:pt x="3" y="2"/>
                          <a:pt x="3" y="2"/>
                        </a:cubicBezTo>
                        <a:cubicBezTo>
                          <a:pt x="3" y="2"/>
                          <a:pt x="3" y="1"/>
                          <a:pt x="3" y="1"/>
                        </a:cubicBezTo>
                        <a:cubicBezTo>
                          <a:pt x="2" y="1"/>
                          <a:pt x="2" y="2"/>
                          <a:pt x="2" y="2"/>
                        </a:cubicBezTo>
                        <a:cubicBezTo>
                          <a:pt x="2" y="2"/>
                          <a:pt x="1" y="2"/>
                          <a:pt x="1" y="2"/>
                        </a:cubicBezTo>
                        <a:cubicBezTo>
                          <a:pt x="1" y="2"/>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6" name="Freeform 3765"/>
                  <p:cNvSpPr>
                    <a:spLocks/>
                  </p:cNvSpPr>
                  <p:nvPr/>
                </p:nvSpPr>
                <p:spPr bwMode="auto">
                  <a:xfrm>
                    <a:off x="2511426" y="3949700"/>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1" y="1"/>
                        </a:cubicBezTo>
                        <a:cubicBezTo>
                          <a:pt x="1" y="0"/>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7" name="Freeform 3766"/>
                  <p:cNvSpPr>
                    <a:spLocks/>
                  </p:cNvSpPr>
                  <p:nvPr/>
                </p:nvSpPr>
                <p:spPr bwMode="auto">
                  <a:xfrm>
                    <a:off x="2527301" y="3959225"/>
                    <a:ext cx="9525" cy="6350"/>
                  </a:xfrm>
                  <a:custGeom>
                    <a:avLst/>
                    <a:gdLst>
                      <a:gd name="T0" fmla="*/ 2 w 3"/>
                      <a:gd name="T1" fmla="*/ 0 h 2"/>
                      <a:gd name="T2" fmla="*/ 1 w 3"/>
                      <a:gd name="T3" fmla="*/ 0 h 2"/>
                      <a:gd name="T4" fmla="*/ 0 w 3"/>
                      <a:gd name="T5" fmla="*/ 1 h 2"/>
                      <a:gd name="T6" fmla="*/ 2 w 3"/>
                      <a:gd name="T7" fmla="*/ 1 h 2"/>
                      <a:gd name="T8" fmla="*/ 3 w 3"/>
                      <a:gd name="T9" fmla="*/ 1 h 2"/>
                      <a:gd name="T10" fmla="*/ 2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2" y="0"/>
                        </a:moveTo>
                        <a:cubicBezTo>
                          <a:pt x="2" y="0"/>
                          <a:pt x="1" y="0"/>
                          <a:pt x="1" y="0"/>
                        </a:cubicBezTo>
                        <a:cubicBezTo>
                          <a:pt x="0" y="0"/>
                          <a:pt x="0" y="0"/>
                          <a:pt x="0" y="1"/>
                        </a:cubicBezTo>
                        <a:cubicBezTo>
                          <a:pt x="0" y="1"/>
                          <a:pt x="1" y="0"/>
                          <a:pt x="2" y="1"/>
                        </a:cubicBezTo>
                        <a:cubicBezTo>
                          <a:pt x="2" y="1"/>
                          <a:pt x="3" y="2"/>
                          <a:pt x="3" y="1"/>
                        </a:cubicBezTo>
                        <a:cubicBezTo>
                          <a:pt x="3"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8" name="Freeform 3767"/>
                  <p:cNvSpPr>
                    <a:spLocks/>
                  </p:cNvSpPr>
                  <p:nvPr/>
                </p:nvSpPr>
                <p:spPr bwMode="auto">
                  <a:xfrm>
                    <a:off x="2522538" y="3995738"/>
                    <a:ext cx="4763" cy="3175"/>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1" y="1"/>
                          <a:pt x="1" y="1"/>
                        </a:cubicBezTo>
                        <a:cubicBezTo>
                          <a:pt x="2" y="1"/>
                          <a:pt x="2" y="0"/>
                          <a:pt x="2"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19" name="Freeform 3768"/>
                  <p:cNvSpPr>
                    <a:spLocks/>
                  </p:cNvSpPr>
                  <p:nvPr/>
                </p:nvSpPr>
                <p:spPr bwMode="auto">
                  <a:xfrm>
                    <a:off x="2395538" y="3948113"/>
                    <a:ext cx="250825" cy="79375"/>
                  </a:xfrm>
                  <a:custGeom>
                    <a:avLst/>
                    <a:gdLst>
                      <a:gd name="T0" fmla="*/ 76 w 87"/>
                      <a:gd name="T1" fmla="*/ 27 h 28"/>
                      <a:gd name="T2" fmla="*/ 80 w 87"/>
                      <a:gd name="T3" fmla="*/ 27 h 28"/>
                      <a:gd name="T4" fmla="*/ 83 w 87"/>
                      <a:gd name="T5" fmla="*/ 26 h 28"/>
                      <a:gd name="T6" fmla="*/ 87 w 87"/>
                      <a:gd name="T7" fmla="*/ 24 h 28"/>
                      <a:gd name="T8" fmla="*/ 82 w 87"/>
                      <a:gd name="T9" fmla="*/ 22 h 28"/>
                      <a:gd name="T10" fmla="*/ 80 w 87"/>
                      <a:gd name="T11" fmla="*/ 20 h 28"/>
                      <a:gd name="T12" fmla="*/ 78 w 87"/>
                      <a:gd name="T13" fmla="*/ 20 h 28"/>
                      <a:gd name="T14" fmla="*/ 75 w 87"/>
                      <a:gd name="T15" fmla="*/ 18 h 28"/>
                      <a:gd name="T16" fmla="*/ 70 w 87"/>
                      <a:gd name="T17" fmla="*/ 16 h 28"/>
                      <a:gd name="T18" fmla="*/ 66 w 87"/>
                      <a:gd name="T19" fmla="*/ 15 h 28"/>
                      <a:gd name="T20" fmla="*/ 62 w 87"/>
                      <a:gd name="T21" fmla="*/ 12 h 28"/>
                      <a:gd name="T22" fmla="*/ 59 w 87"/>
                      <a:gd name="T23" fmla="*/ 10 h 28"/>
                      <a:gd name="T24" fmla="*/ 56 w 87"/>
                      <a:gd name="T25" fmla="*/ 7 h 28"/>
                      <a:gd name="T26" fmla="*/ 55 w 87"/>
                      <a:gd name="T27" fmla="*/ 6 h 28"/>
                      <a:gd name="T28" fmla="*/ 50 w 87"/>
                      <a:gd name="T29" fmla="*/ 5 h 28"/>
                      <a:gd name="T30" fmla="*/ 53 w 87"/>
                      <a:gd name="T31" fmla="*/ 7 h 28"/>
                      <a:gd name="T32" fmla="*/ 57 w 87"/>
                      <a:gd name="T33" fmla="*/ 10 h 28"/>
                      <a:gd name="T34" fmla="*/ 59 w 87"/>
                      <a:gd name="T35" fmla="*/ 12 h 28"/>
                      <a:gd name="T36" fmla="*/ 55 w 87"/>
                      <a:gd name="T37" fmla="*/ 9 h 28"/>
                      <a:gd name="T38" fmla="*/ 53 w 87"/>
                      <a:gd name="T39" fmla="*/ 8 h 28"/>
                      <a:gd name="T40" fmla="*/ 46 w 87"/>
                      <a:gd name="T41" fmla="*/ 6 h 28"/>
                      <a:gd name="T42" fmla="*/ 44 w 87"/>
                      <a:gd name="T43" fmla="*/ 5 h 28"/>
                      <a:gd name="T44" fmla="*/ 40 w 87"/>
                      <a:gd name="T45" fmla="*/ 2 h 28"/>
                      <a:gd name="T46" fmla="*/ 39 w 87"/>
                      <a:gd name="T47" fmla="*/ 0 h 28"/>
                      <a:gd name="T48" fmla="*/ 38 w 87"/>
                      <a:gd name="T49" fmla="*/ 1 h 28"/>
                      <a:gd name="T50" fmla="*/ 32 w 87"/>
                      <a:gd name="T51" fmla="*/ 1 h 28"/>
                      <a:gd name="T52" fmla="*/ 29 w 87"/>
                      <a:gd name="T53" fmla="*/ 0 h 28"/>
                      <a:gd name="T54" fmla="*/ 22 w 87"/>
                      <a:gd name="T55" fmla="*/ 0 h 28"/>
                      <a:gd name="T56" fmla="*/ 20 w 87"/>
                      <a:gd name="T57" fmla="*/ 1 h 28"/>
                      <a:gd name="T58" fmla="*/ 12 w 87"/>
                      <a:gd name="T59" fmla="*/ 2 h 28"/>
                      <a:gd name="T60" fmla="*/ 9 w 87"/>
                      <a:gd name="T61" fmla="*/ 3 h 28"/>
                      <a:gd name="T62" fmla="*/ 7 w 87"/>
                      <a:gd name="T63" fmla="*/ 5 h 28"/>
                      <a:gd name="T64" fmla="*/ 5 w 87"/>
                      <a:gd name="T65" fmla="*/ 9 h 28"/>
                      <a:gd name="T66" fmla="*/ 2 w 87"/>
                      <a:gd name="T67" fmla="*/ 10 h 28"/>
                      <a:gd name="T68" fmla="*/ 2 w 87"/>
                      <a:gd name="T69" fmla="*/ 11 h 28"/>
                      <a:gd name="T70" fmla="*/ 4 w 87"/>
                      <a:gd name="T71" fmla="*/ 12 h 28"/>
                      <a:gd name="T72" fmla="*/ 12 w 87"/>
                      <a:gd name="T73" fmla="*/ 8 h 28"/>
                      <a:gd name="T74" fmla="*/ 15 w 87"/>
                      <a:gd name="T75" fmla="*/ 7 h 28"/>
                      <a:gd name="T76" fmla="*/ 18 w 87"/>
                      <a:gd name="T77" fmla="*/ 4 h 28"/>
                      <a:gd name="T78" fmla="*/ 26 w 87"/>
                      <a:gd name="T79" fmla="*/ 5 h 28"/>
                      <a:gd name="T80" fmla="*/ 24 w 87"/>
                      <a:gd name="T81" fmla="*/ 7 h 28"/>
                      <a:gd name="T82" fmla="*/ 27 w 87"/>
                      <a:gd name="T83" fmla="*/ 8 h 28"/>
                      <a:gd name="T84" fmla="*/ 30 w 87"/>
                      <a:gd name="T85" fmla="*/ 9 h 28"/>
                      <a:gd name="T86" fmla="*/ 33 w 87"/>
                      <a:gd name="T87" fmla="*/ 9 h 28"/>
                      <a:gd name="T88" fmla="*/ 37 w 87"/>
                      <a:gd name="T89" fmla="*/ 10 h 28"/>
                      <a:gd name="T90" fmla="*/ 39 w 87"/>
                      <a:gd name="T91" fmla="*/ 11 h 28"/>
                      <a:gd name="T92" fmla="*/ 42 w 87"/>
                      <a:gd name="T93" fmla="*/ 12 h 28"/>
                      <a:gd name="T94" fmla="*/ 44 w 87"/>
                      <a:gd name="T95" fmla="*/ 13 h 28"/>
                      <a:gd name="T96" fmla="*/ 49 w 87"/>
                      <a:gd name="T97" fmla="*/ 14 h 28"/>
                      <a:gd name="T98" fmla="*/ 51 w 87"/>
                      <a:gd name="T99" fmla="*/ 15 h 28"/>
                      <a:gd name="T100" fmla="*/ 56 w 87"/>
                      <a:gd name="T101" fmla="*/ 21 h 28"/>
                      <a:gd name="T102" fmla="*/ 62 w 87"/>
                      <a:gd name="T103" fmla="*/ 21 h 28"/>
                      <a:gd name="T104" fmla="*/ 62 w 87"/>
                      <a:gd name="T105" fmla="*/ 24 h 28"/>
                      <a:gd name="T106" fmla="*/ 59 w 87"/>
                      <a:gd name="T107" fmla="*/ 26 h 28"/>
                      <a:gd name="T108" fmla="*/ 61 w 87"/>
                      <a:gd name="T109" fmla="*/ 27 h 28"/>
                      <a:gd name="T110" fmla="*/ 70 w 87"/>
                      <a:gd name="T111"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28">
                        <a:moveTo>
                          <a:pt x="73" y="27"/>
                        </a:moveTo>
                        <a:cubicBezTo>
                          <a:pt x="74" y="27"/>
                          <a:pt x="74" y="27"/>
                          <a:pt x="75" y="27"/>
                        </a:cubicBezTo>
                        <a:cubicBezTo>
                          <a:pt x="75" y="27"/>
                          <a:pt x="75" y="27"/>
                          <a:pt x="76" y="27"/>
                        </a:cubicBezTo>
                        <a:cubicBezTo>
                          <a:pt x="77" y="27"/>
                          <a:pt x="78" y="27"/>
                          <a:pt x="78" y="27"/>
                        </a:cubicBezTo>
                        <a:cubicBezTo>
                          <a:pt x="78" y="27"/>
                          <a:pt x="78" y="27"/>
                          <a:pt x="79" y="27"/>
                        </a:cubicBezTo>
                        <a:cubicBezTo>
                          <a:pt x="79" y="27"/>
                          <a:pt x="79" y="27"/>
                          <a:pt x="80" y="27"/>
                        </a:cubicBezTo>
                        <a:cubicBezTo>
                          <a:pt x="80" y="27"/>
                          <a:pt x="80" y="27"/>
                          <a:pt x="80" y="27"/>
                        </a:cubicBezTo>
                        <a:cubicBezTo>
                          <a:pt x="80" y="27"/>
                          <a:pt x="80" y="26"/>
                          <a:pt x="81" y="26"/>
                        </a:cubicBezTo>
                        <a:cubicBezTo>
                          <a:pt x="81" y="26"/>
                          <a:pt x="82" y="26"/>
                          <a:pt x="83" y="26"/>
                        </a:cubicBezTo>
                        <a:cubicBezTo>
                          <a:pt x="84" y="26"/>
                          <a:pt x="85" y="26"/>
                          <a:pt x="86" y="26"/>
                        </a:cubicBezTo>
                        <a:cubicBezTo>
                          <a:pt x="86" y="26"/>
                          <a:pt x="86" y="26"/>
                          <a:pt x="86" y="25"/>
                        </a:cubicBezTo>
                        <a:cubicBezTo>
                          <a:pt x="86" y="25"/>
                          <a:pt x="87" y="25"/>
                          <a:pt x="87" y="24"/>
                        </a:cubicBezTo>
                        <a:cubicBezTo>
                          <a:pt x="86" y="23"/>
                          <a:pt x="86" y="24"/>
                          <a:pt x="85" y="24"/>
                        </a:cubicBezTo>
                        <a:cubicBezTo>
                          <a:pt x="84" y="24"/>
                          <a:pt x="84" y="24"/>
                          <a:pt x="84" y="23"/>
                        </a:cubicBezTo>
                        <a:cubicBezTo>
                          <a:pt x="84" y="23"/>
                          <a:pt x="83" y="22"/>
                          <a:pt x="82" y="22"/>
                        </a:cubicBezTo>
                        <a:cubicBezTo>
                          <a:pt x="82" y="22"/>
                          <a:pt x="82" y="21"/>
                          <a:pt x="82" y="21"/>
                        </a:cubicBezTo>
                        <a:cubicBezTo>
                          <a:pt x="82" y="21"/>
                          <a:pt x="81" y="21"/>
                          <a:pt x="81" y="21"/>
                        </a:cubicBezTo>
                        <a:cubicBezTo>
                          <a:pt x="81" y="21"/>
                          <a:pt x="80" y="20"/>
                          <a:pt x="80" y="20"/>
                        </a:cubicBezTo>
                        <a:cubicBezTo>
                          <a:pt x="80" y="20"/>
                          <a:pt x="79" y="21"/>
                          <a:pt x="79" y="21"/>
                        </a:cubicBezTo>
                        <a:cubicBezTo>
                          <a:pt x="79" y="21"/>
                          <a:pt x="78" y="20"/>
                          <a:pt x="78" y="20"/>
                        </a:cubicBezTo>
                        <a:cubicBezTo>
                          <a:pt x="78" y="20"/>
                          <a:pt x="78" y="20"/>
                          <a:pt x="78" y="20"/>
                        </a:cubicBezTo>
                        <a:cubicBezTo>
                          <a:pt x="77" y="20"/>
                          <a:pt x="77" y="20"/>
                          <a:pt x="76" y="20"/>
                        </a:cubicBezTo>
                        <a:cubicBezTo>
                          <a:pt x="76" y="20"/>
                          <a:pt x="76" y="20"/>
                          <a:pt x="75" y="19"/>
                        </a:cubicBezTo>
                        <a:cubicBezTo>
                          <a:pt x="75" y="18"/>
                          <a:pt x="75" y="18"/>
                          <a:pt x="75" y="18"/>
                        </a:cubicBezTo>
                        <a:cubicBezTo>
                          <a:pt x="75" y="18"/>
                          <a:pt x="74" y="17"/>
                          <a:pt x="74" y="17"/>
                        </a:cubicBezTo>
                        <a:cubicBezTo>
                          <a:pt x="73" y="17"/>
                          <a:pt x="72" y="17"/>
                          <a:pt x="71" y="17"/>
                        </a:cubicBezTo>
                        <a:cubicBezTo>
                          <a:pt x="71" y="17"/>
                          <a:pt x="71" y="17"/>
                          <a:pt x="70" y="16"/>
                        </a:cubicBezTo>
                        <a:cubicBezTo>
                          <a:pt x="70" y="16"/>
                          <a:pt x="69" y="16"/>
                          <a:pt x="69" y="16"/>
                        </a:cubicBezTo>
                        <a:cubicBezTo>
                          <a:pt x="69" y="16"/>
                          <a:pt x="67" y="16"/>
                          <a:pt x="67" y="16"/>
                        </a:cubicBezTo>
                        <a:cubicBezTo>
                          <a:pt x="67" y="15"/>
                          <a:pt x="67" y="15"/>
                          <a:pt x="66" y="15"/>
                        </a:cubicBezTo>
                        <a:cubicBezTo>
                          <a:pt x="66" y="15"/>
                          <a:pt x="65" y="15"/>
                          <a:pt x="65" y="15"/>
                        </a:cubicBezTo>
                        <a:cubicBezTo>
                          <a:pt x="64" y="14"/>
                          <a:pt x="64" y="14"/>
                          <a:pt x="64" y="13"/>
                        </a:cubicBezTo>
                        <a:cubicBezTo>
                          <a:pt x="63" y="13"/>
                          <a:pt x="63" y="13"/>
                          <a:pt x="62" y="12"/>
                        </a:cubicBezTo>
                        <a:cubicBezTo>
                          <a:pt x="62" y="12"/>
                          <a:pt x="62" y="12"/>
                          <a:pt x="61" y="12"/>
                        </a:cubicBezTo>
                        <a:cubicBezTo>
                          <a:pt x="61" y="11"/>
                          <a:pt x="60" y="11"/>
                          <a:pt x="60" y="11"/>
                        </a:cubicBezTo>
                        <a:cubicBezTo>
                          <a:pt x="60" y="10"/>
                          <a:pt x="59" y="11"/>
                          <a:pt x="59" y="10"/>
                        </a:cubicBezTo>
                        <a:cubicBezTo>
                          <a:pt x="59" y="10"/>
                          <a:pt x="59" y="10"/>
                          <a:pt x="59" y="9"/>
                        </a:cubicBezTo>
                        <a:cubicBezTo>
                          <a:pt x="58" y="9"/>
                          <a:pt x="57" y="9"/>
                          <a:pt x="57" y="9"/>
                        </a:cubicBezTo>
                        <a:cubicBezTo>
                          <a:pt x="57" y="8"/>
                          <a:pt x="57" y="7"/>
                          <a:pt x="56" y="7"/>
                        </a:cubicBezTo>
                        <a:cubicBezTo>
                          <a:pt x="56" y="7"/>
                          <a:pt x="56" y="8"/>
                          <a:pt x="55" y="7"/>
                        </a:cubicBezTo>
                        <a:cubicBezTo>
                          <a:pt x="55" y="7"/>
                          <a:pt x="55" y="7"/>
                          <a:pt x="55" y="7"/>
                        </a:cubicBezTo>
                        <a:cubicBezTo>
                          <a:pt x="55" y="6"/>
                          <a:pt x="55" y="6"/>
                          <a:pt x="55" y="6"/>
                        </a:cubicBezTo>
                        <a:cubicBezTo>
                          <a:pt x="54" y="6"/>
                          <a:pt x="54" y="6"/>
                          <a:pt x="53" y="5"/>
                        </a:cubicBezTo>
                        <a:cubicBezTo>
                          <a:pt x="52" y="4"/>
                          <a:pt x="51" y="6"/>
                          <a:pt x="50" y="5"/>
                        </a:cubicBezTo>
                        <a:cubicBezTo>
                          <a:pt x="50" y="5"/>
                          <a:pt x="50" y="5"/>
                          <a:pt x="50" y="5"/>
                        </a:cubicBezTo>
                        <a:cubicBezTo>
                          <a:pt x="50" y="6"/>
                          <a:pt x="51" y="6"/>
                          <a:pt x="52" y="6"/>
                        </a:cubicBezTo>
                        <a:cubicBezTo>
                          <a:pt x="52" y="6"/>
                          <a:pt x="52" y="6"/>
                          <a:pt x="53" y="6"/>
                        </a:cubicBezTo>
                        <a:cubicBezTo>
                          <a:pt x="53" y="6"/>
                          <a:pt x="53" y="6"/>
                          <a:pt x="53" y="7"/>
                        </a:cubicBezTo>
                        <a:cubicBezTo>
                          <a:pt x="54" y="7"/>
                          <a:pt x="55" y="7"/>
                          <a:pt x="55" y="7"/>
                        </a:cubicBezTo>
                        <a:cubicBezTo>
                          <a:pt x="55" y="8"/>
                          <a:pt x="56" y="8"/>
                          <a:pt x="56" y="9"/>
                        </a:cubicBezTo>
                        <a:cubicBezTo>
                          <a:pt x="57" y="10"/>
                          <a:pt x="57" y="10"/>
                          <a:pt x="57" y="10"/>
                        </a:cubicBezTo>
                        <a:cubicBezTo>
                          <a:pt x="58" y="10"/>
                          <a:pt x="58" y="10"/>
                          <a:pt x="58" y="10"/>
                        </a:cubicBezTo>
                        <a:cubicBezTo>
                          <a:pt x="58" y="11"/>
                          <a:pt x="58" y="10"/>
                          <a:pt x="58" y="11"/>
                        </a:cubicBezTo>
                        <a:cubicBezTo>
                          <a:pt x="59" y="11"/>
                          <a:pt x="59" y="11"/>
                          <a:pt x="59" y="12"/>
                        </a:cubicBezTo>
                        <a:cubicBezTo>
                          <a:pt x="59" y="12"/>
                          <a:pt x="58" y="12"/>
                          <a:pt x="57" y="11"/>
                        </a:cubicBezTo>
                        <a:cubicBezTo>
                          <a:pt x="57" y="11"/>
                          <a:pt x="56" y="10"/>
                          <a:pt x="56" y="10"/>
                        </a:cubicBezTo>
                        <a:cubicBezTo>
                          <a:pt x="56" y="10"/>
                          <a:pt x="55" y="9"/>
                          <a:pt x="55" y="9"/>
                        </a:cubicBezTo>
                        <a:cubicBezTo>
                          <a:pt x="55" y="9"/>
                          <a:pt x="55" y="9"/>
                          <a:pt x="55" y="9"/>
                        </a:cubicBezTo>
                        <a:cubicBezTo>
                          <a:pt x="54" y="9"/>
                          <a:pt x="55" y="8"/>
                          <a:pt x="54" y="8"/>
                        </a:cubicBezTo>
                        <a:cubicBezTo>
                          <a:pt x="54" y="8"/>
                          <a:pt x="53" y="8"/>
                          <a:pt x="53" y="8"/>
                        </a:cubicBezTo>
                        <a:cubicBezTo>
                          <a:pt x="53" y="7"/>
                          <a:pt x="51" y="7"/>
                          <a:pt x="50" y="7"/>
                        </a:cubicBezTo>
                        <a:cubicBezTo>
                          <a:pt x="50" y="6"/>
                          <a:pt x="50" y="6"/>
                          <a:pt x="49" y="6"/>
                        </a:cubicBezTo>
                        <a:cubicBezTo>
                          <a:pt x="46" y="6"/>
                          <a:pt x="46" y="6"/>
                          <a:pt x="46" y="6"/>
                        </a:cubicBezTo>
                        <a:cubicBezTo>
                          <a:pt x="46" y="6"/>
                          <a:pt x="45" y="6"/>
                          <a:pt x="45" y="6"/>
                        </a:cubicBezTo>
                        <a:cubicBezTo>
                          <a:pt x="44" y="6"/>
                          <a:pt x="45" y="6"/>
                          <a:pt x="44" y="5"/>
                        </a:cubicBezTo>
                        <a:cubicBezTo>
                          <a:pt x="44" y="5"/>
                          <a:pt x="44" y="5"/>
                          <a:pt x="44" y="5"/>
                        </a:cubicBezTo>
                        <a:cubicBezTo>
                          <a:pt x="44" y="4"/>
                          <a:pt x="43" y="4"/>
                          <a:pt x="43" y="4"/>
                        </a:cubicBezTo>
                        <a:cubicBezTo>
                          <a:pt x="43" y="3"/>
                          <a:pt x="42" y="3"/>
                          <a:pt x="41" y="3"/>
                        </a:cubicBezTo>
                        <a:cubicBezTo>
                          <a:pt x="41" y="3"/>
                          <a:pt x="41" y="2"/>
                          <a:pt x="40" y="2"/>
                        </a:cubicBezTo>
                        <a:cubicBezTo>
                          <a:pt x="40" y="2"/>
                          <a:pt x="40" y="2"/>
                          <a:pt x="40" y="2"/>
                        </a:cubicBezTo>
                        <a:cubicBezTo>
                          <a:pt x="39" y="1"/>
                          <a:pt x="39" y="1"/>
                          <a:pt x="38" y="1"/>
                        </a:cubicBezTo>
                        <a:cubicBezTo>
                          <a:pt x="38" y="1"/>
                          <a:pt x="39" y="1"/>
                          <a:pt x="39" y="0"/>
                        </a:cubicBezTo>
                        <a:cubicBezTo>
                          <a:pt x="38" y="1"/>
                          <a:pt x="38" y="1"/>
                          <a:pt x="38" y="0"/>
                        </a:cubicBezTo>
                        <a:cubicBezTo>
                          <a:pt x="38" y="0"/>
                          <a:pt x="38" y="0"/>
                          <a:pt x="37" y="0"/>
                        </a:cubicBezTo>
                        <a:cubicBezTo>
                          <a:pt x="37" y="1"/>
                          <a:pt x="37" y="1"/>
                          <a:pt x="38" y="1"/>
                        </a:cubicBezTo>
                        <a:cubicBezTo>
                          <a:pt x="37" y="1"/>
                          <a:pt x="37" y="1"/>
                          <a:pt x="37" y="1"/>
                        </a:cubicBezTo>
                        <a:cubicBezTo>
                          <a:pt x="37" y="1"/>
                          <a:pt x="36" y="1"/>
                          <a:pt x="35" y="1"/>
                        </a:cubicBezTo>
                        <a:cubicBezTo>
                          <a:pt x="35" y="0"/>
                          <a:pt x="33" y="1"/>
                          <a:pt x="32" y="1"/>
                        </a:cubicBezTo>
                        <a:cubicBezTo>
                          <a:pt x="32" y="0"/>
                          <a:pt x="33" y="1"/>
                          <a:pt x="33" y="0"/>
                        </a:cubicBezTo>
                        <a:cubicBezTo>
                          <a:pt x="30" y="0"/>
                          <a:pt x="31" y="2"/>
                          <a:pt x="30" y="1"/>
                        </a:cubicBezTo>
                        <a:cubicBezTo>
                          <a:pt x="30" y="0"/>
                          <a:pt x="29" y="0"/>
                          <a:pt x="29" y="0"/>
                        </a:cubicBezTo>
                        <a:cubicBezTo>
                          <a:pt x="27" y="1"/>
                          <a:pt x="29" y="0"/>
                          <a:pt x="26" y="0"/>
                        </a:cubicBezTo>
                        <a:cubicBezTo>
                          <a:pt x="25" y="0"/>
                          <a:pt x="25" y="0"/>
                          <a:pt x="23" y="0"/>
                        </a:cubicBezTo>
                        <a:cubicBezTo>
                          <a:pt x="23" y="0"/>
                          <a:pt x="23" y="0"/>
                          <a:pt x="22" y="0"/>
                        </a:cubicBezTo>
                        <a:cubicBezTo>
                          <a:pt x="21" y="0"/>
                          <a:pt x="21" y="0"/>
                          <a:pt x="21" y="0"/>
                        </a:cubicBezTo>
                        <a:cubicBezTo>
                          <a:pt x="20" y="0"/>
                          <a:pt x="21" y="0"/>
                          <a:pt x="20" y="0"/>
                        </a:cubicBezTo>
                        <a:cubicBezTo>
                          <a:pt x="20" y="0"/>
                          <a:pt x="20" y="0"/>
                          <a:pt x="20" y="1"/>
                        </a:cubicBezTo>
                        <a:cubicBezTo>
                          <a:pt x="19" y="1"/>
                          <a:pt x="18" y="1"/>
                          <a:pt x="17" y="1"/>
                        </a:cubicBezTo>
                        <a:cubicBezTo>
                          <a:pt x="16" y="1"/>
                          <a:pt x="14" y="1"/>
                          <a:pt x="13" y="1"/>
                        </a:cubicBezTo>
                        <a:cubicBezTo>
                          <a:pt x="13" y="2"/>
                          <a:pt x="13" y="2"/>
                          <a:pt x="12" y="2"/>
                        </a:cubicBezTo>
                        <a:cubicBezTo>
                          <a:pt x="12" y="2"/>
                          <a:pt x="12" y="2"/>
                          <a:pt x="11" y="2"/>
                        </a:cubicBezTo>
                        <a:cubicBezTo>
                          <a:pt x="11" y="2"/>
                          <a:pt x="11" y="3"/>
                          <a:pt x="10" y="3"/>
                        </a:cubicBezTo>
                        <a:cubicBezTo>
                          <a:pt x="10" y="3"/>
                          <a:pt x="10" y="3"/>
                          <a:pt x="9" y="3"/>
                        </a:cubicBezTo>
                        <a:cubicBezTo>
                          <a:pt x="9" y="3"/>
                          <a:pt x="9" y="3"/>
                          <a:pt x="9" y="4"/>
                        </a:cubicBezTo>
                        <a:cubicBezTo>
                          <a:pt x="8" y="4"/>
                          <a:pt x="8" y="3"/>
                          <a:pt x="8" y="4"/>
                        </a:cubicBezTo>
                        <a:cubicBezTo>
                          <a:pt x="8" y="4"/>
                          <a:pt x="7" y="4"/>
                          <a:pt x="7" y="5"/>
                        </a:cubicBezTo>
                        <a:cubicBezTo>
                          <a:pt x="7" y="5"/>
                          <a:pt x="6" y="5"/>
                          <a:pt x="6" y="5"/>
                        </a:cubicBezTo>
                        <a:cubicBezTo>
                          <a:pt x="5" y="6"/>
                          <a:pt x="5" y="7"/>
                          <a:pt x="4" y="7"/>
                        </a:cubicBezTo>
                        <a:cubicBezTo>
                          <a:pt x="4" y="8"/>
                          <a:pt x="5" y="9"/>
                          <a:pt x="5" y="9"/>
                        </a:cubicBezTo>
                        <a:cubicBezTo>
                          <a:pt x="4" y="9"/>
                          <a:pt x="5" y="9"/>
                          <a:pt x="5" y="9"/>
                        </a:cubicBezTo>
                        <a:cubicBezTo>
                          <a:pt x="4" y="10"/>
                          <a:pt x="4" y="9"/>
                          <a:pt x="3" y="9"/>
                        </a:cubicBezTo>
                        <a:cubicBezTo>
                          <a:pt x="3" y="9"/>
                          <a:pt x="3" y="10"/>
                          <a:pt x="2" y="10"/>
                        </a:cubicBezTo>
                        <a:cubicBezTo>
                          <a:pt x="2" y="10"/>
                          <a:pt x="1" y="10"/>
                          <a:pt x="1" y="10"/>
                        </a:cubicBezTo>
                        <a:cubicBezTo>
                          <a:pt x="1" y="10"/>
                          <a:pt x="0" y="11"/>
                          <a:pt x="0" y="11"/>
                        </a:cubicBezTo>
                        <a:cubicBezTo>
                          <a:pt x="1" y="11"/>
                          <a:pt x="1" y="11"/>
                          <a:pt x="2" y="11"/>
                        </a:cubicBezTo>
                        <a:cubicBezTo>
                          <a:pt x="2" y="11"/>
                          <a:pt x="2" y="10"/>
                          <a:pt x="3" y="10"/>
                        </a:cubicBezTo>
                        <a:cubicBezTo>
                          <a:pt x="3" y="10"/>
                          <a:pt x="4" y="10"/>
                          <a:pt x="4" y="11"/>
                        </a:cubicBezTo>
                        <a:cubicBezTo>
                          <a:pt x="4" y="11"/>
                          <a:pt x="3" y="12"/>
                          <a:pt x="4" y="12"/>
                        </a:cubicBezTo>
                        <a:cubicBezTo>
                          <a:pt x="5" y="12"/>
                          <a:pt x="5" y="11"/>
                          <a:pt x="6" y="11"/>
                        </a:cubicBezTo>
                        <a:cubicBezTo>
                          <a:pt x="8" y="11"/>
                          <a:pt x="8" y="10"/>
                          <a:pt x="8" y="9"/>
                        </a:cubicBezTo>
                        <a:cubicBezTo>
                          <a:pt x="8" y="8"/>
                          <a:pt x="11" y="8"/>
                          <a:pt x="12" y="8"/>
                        </a:cubicBezTo>
                        <a:cubicBezTo>
                          <a:pt x="12" y="8"/>
                          <a:pt x="13" y="8"/>
                          <a:pt x="13" y="8"/>
                        </a:cubicBezTo>
                        <a:cubicBezTo>
                          <a:pt x="13" y="8"/>
                          <a:pt x="13" y="7"/>
                          <a:pt x="14" y="7"/>
                        </a:cubicBezTo>
                        <a:cubicBezTo>
                          <a:pt x="14" y="7"/>
                          <a:pt x="14" y="7"/>
                          <a:pt x="15" y="7"/>
                        </a:cubicBezTo>
                        <a:cubicBezTo>
                          <a:pt x="15" y="6"/>
                          <a:pt x="15" y="6"/>
                          <a:pt x="15" y="6"/>
                        </a:cubicBezTo>
                        <a:cubicBezTo>
                          <a:pt x="16" y="5"/>
                          <a:pt x="17" y="5"/>
                          <a:pt x="17" y="5"/>
                        </a:cubicBezTo>
                        <a:cubicBezTo>
                          <a:pt x="18" y="4"/>
                          <a:pt x="17" y="4"/>
                          <a:pt x="18" y="4"/>
                        </a:cubicBezTo>
                        <a:cubicBezTo>
                          <a:pt x="20" y="4"/>
                          <a:pt x="21" y="4"/>
                          <a:pt x="24" y="4"/>
                        </a:cubicBezTo>
                        <a:cubicBezTo>
                          <a:pt x="24" y="4"/>
                          <a:pt x="25" y="4"/>
                          <a:pt x="25" y="4"/>
                        </a:cubicBezTo>
                        <a:cubicBezTo>
                          <a:pt x="25" y="4"/>
                          <a:pt x="26" y="4"/>
                          <a:pt x="26" y="5"/>
                        </a:cubicBezTo>
                        <a:cubicBezTo>
                          <a:pt x="26" y="6"/>
                          <a:pt x="26" y="6"/>
                          <a:pt x="25" y="6"/>
                        </a:cubicBezTo>
                        <a:cubicBezTo>
                          <a:pt x="25" y="6"/>
                          <a:pt x="22" y="6"/>
                          <a:pt x="22" y="6"/>
                        </a:cubicBezTo>
                        <a:cubicBezTo>
                          <a:pt x="22" y="7"/>
                          <a:pt x="23" y="7"/>
                          <a:pt x="24" y="7"/>
                        </a:cubicBezTo>
                        <a:cubicBezTo>
                          <a:pt x="24" y="8"/>
                          <a:pt x="24" y="7"/>
                          <a:pt x="25" y="8"/>
                        </a:cubicBezTo>
                        <a:cubicBezTo>
                          <a:pt x="25" y="8"/>
                          <a:pt x="26" y="8"/>
                          <a:pt x="26" y="8"/>
                        </a:cubicBezTo>
                        <a:cubicBezTo>
                          <a:pt x="26" y="8"/>
                          <a:pt x="26" y="8"/>
                          <a:pt x="27" y="8"/>
                        </a:cubicBezTo>
                        <a:cubicBezTo>
                          <a:pt x="27" y="8"/>
                          <a:pt x="27" y="8"/>
                          <a:pt x="28" y="8"/>
                        </a:cubicBezTo>
                        <a:cubicBezTo>
                          <a:pt x="28" y="8"/>
                          <a:pt x="28" y="9"/>
                          <a:pt x="29" y="9"/>
                        </a:cubicBezTo>
                        <a:cubicBezTo>
                          <a:pt x="30" y="10"/>
                          <a:pt x="30" y="9"/>
                          <a:pt x="30" y="9"/>
                        </a:cubicBezTo>
                        <a:cubicBezTo>
                          <a:pt x="30" y="9"/>
                          <a:pt x="30" y="7"/>
                          <a:pt x="31" y="7"/>
                        </a:cubicBezTo>
                        <a:cubicBezTo>
                          <a:pt x="31" y="9"/>
                          <a:pt x="31" y="9"/>
                          <a:pt x="32" y="9"/>
                        </a:cubicBezTo>
                        <a:cubicBezTo>
                          <a:pt x="33" y="9"/>
                          <a:pt x="33" y="10"/>
                          <a:pt x="33" y="9"/>
                        </a:cubicBezTo>
                        <a:cubicBezTo>
                          <a:pt x="34" y="9"/>
                          <a:pt x="34" y="9"/>
                          <a:pt x="35" y="9"/>
                        </a:cubicBezTo>
                        <a:cubicBezTo>
                          <a:pt x="35" y="9"/>
                          <a:pt x="35" y="9"/>
                          <a:pt x="36" y="9"/>
                        </a:cubicBezTo>
                        <a:cubicBezTo>
                          <a:pt x="36" y="9"/>
                          <a:pt x="37" y="10"/>
                          <a:pt x="37" y="10"/>
                        </a:cubicBezTo>
                        <a:cubicBezTo>
                          <a:pt x="37" y="10"/>
                          <a:pt x="38" y="11"/>
                          <a:pt x="38" y="11"/>
                        </a:cubicBezTo>
                        <a:cubicBezTo>
                          <a:pt x="38" y="11"/>
                          <a:pt x="38" y="11"/>
                          <a:pt x="39" y="11"/>
                        </a:cubicBezTo>
                        <a:cubicBezTo>
                          <a:pt x="39" y="11"/>
                          <a:pt x="39" y="11"/>
                          <a:pt x="39" y="11"/>
                        </a:cubicBezTo>
                        <a:cubicBezTo>
                          <a:pt x="40" y="12"/>
                          <a:pt x="40" y="12"/>
                          <a:pt x="40" y="12"/>
                        </a:cubicBezTo>
                        <a:cubicBezTo>
                          <a:pt x="41" y="12"/>
                          <a:pt x="40" y="12"/>
                          <a:pt x="41" y="12"/>
                        </a:cubicBezTo>
                        <a:cubicBezTo>
                          <a:pt x="41" y="12"/>
                          <a:pt x="41" y="12"/>
                          <a:pt x="42" y="12"/>
                        </a:cubicBezTo>
                        <a:cubicBezTo>
                          <a:pt x="42" y="12"/>
                          <a:pt x="43" y="12"/>
                          <a:pt x="43" y="12"/>
                        </a:cubicBezTo>
                        <a:cubicBezTo>
                          <a:pt x="43" y="13"/>
                          <a:pt x="43" y="13"/>
                          <a:pt x="43" y="13"/>
                        </a:cubicBezTo>
                        <a:cubicBezTo>
                          <a:pt x="44" y="13"/>
                          <a:pt x="44" y="13"/>
                          <a:pt x="44" y="13"/>
                        </a:cubicBezTo>
                        <a:cubicBezTo>
                          <a:pt x="45" y="13"/>
                          <a:pt x="45" y="14"/>
                          <a:pt x="46" y="14"/>
                        </a:cubicBezTo>
                        <a:cubicBezTo>
                          <a:pt x="48" y="14"/>
                          <a:pt x="47" y="13"/>
                          <a:pt x="49" y="13"/>
                        </a:cubicBezTo>
                        <a:cubicBezTo>
                          <a:pt x="49" y="13"/>
                          <a:pt x="49" y="13"/>
                          <a:pt x="49" y="14"/>
                        </a:cubicBezTo>
                        <a:cubicBezTo>
                          <a:pt x="49" y="14"/>
                          <a:pt x="49" y="14"/>
                          <a:pt x="49" y="14"/>
                        </a:cubicBezTo>
                        <a:cubicBezTo>
                          <a:pt x="49" y="15"/>
                          <a:pt x="50" y="14"/>
                          <a:pt x="50" y="13"/>
                        </a:cubicBezTo>
                        <a:cubicBezTo>
                          <a:pt x="51" y="13"/>
                          <a:pt x="51" y="15"/>
                          <a:pt x="51" y="15"/>
                        </a:cubicBezTo>
                        <a:cubicBezTo>
                          <a:pt x="52" y="16"/>
                          <a:pt x="52" y="17"/>
                          <a:pt x="52" y="18"/>
                        </a:cubicBezTo>
                        <a:cubicBezTo>
                          <a:pt x="53" y="19"/>
                          <a:pt x="54" y="19"/>
                          <a:pt x="55" y="20"/>
                        </a:cubicBezTo>
                        <a:cubicBezTo>
                          <a:pt x="54" y="20"/>
                          <a:pt x="56" y="21"/>
                          <a:pt x="56" y="21"/>
                        </a:cubicBezTo>
                        <a:cubicBezTo>
                          <a:pt x="57" y="20"/>
                          <a:pt x="57" y="21"/>
                          <a:pt x="59" y="21"/>
                        </a:cubicBezTo>
                        <a:cubicBezTo>
                          <a:pt x="60" y="21"/>
                          <a:pt x="61" y="20"/>
                          <a:pt x="61" y="20"/>
                        </a:cubicBezTo>
                        <a:cubicBezTo>
                          <a:pt x="61" y="20"/>
                          <a:pt x="61" y="21"/>
                          <a:pt x="62" y="21"/>
                        </a:cubicBezTo>
                        <a:cubicBezTo>
                          <a:pt x="63" y="21"/>
                          <a:pt x="61" y="22"/>
                          <a:pt x="62" y="22"/>
                        </a:cubicBezTo>
                        <a:cubicBezTo>
                          <a:pt x="62" y="22"/>
                          <a:pt x="62" y="22"/>
                          <a:pt x="63" y="22"/>
                        </a:cubicBezTo>
                        <a:cubicBezTo>
                          <a:pt x="64" y="22"/>
                          <a:pt x="62" y="24"/>
                          <a:pt x="62" y="24"/>
                        </a:cubicBezTo>
                        <a:cubicBezTo>
                          <a:pt x="61" y="24"/>
                          <a:pt x="61" y="25"/>
                          <a:pt x="61" y="25"/>
                        </a:cubicBezTo>
                        <a:cubicBezTo>
                          <a:pt x="61" y="25"/>
                          <a:pt x="60" y="25"/>
                          <a:pt x="59" y="25"/>
                        </a:cubicBezTo>
                        <a:cubicBezTo>
                          <a:pt x="59" y="26"/>
                          <a:pt x="59" y="26"/>
                          <a:pt x="59" y="26"/>
                        </a:cubicBezTo>
                        <a:cubicBezTo>
                          <a:pt x="59" y="27"/>
                          <a:pt x="58" y="27"/>
                          <a:pt x="58" y="27"/>
                        </a:cubicBezTo>
                        <a:cubicBezTo>
                          <a:pt x="57" y="28"/>
                          <a:pt x="59" y="28"/>
                          <a:pt x="59" y="28"/>
                        </a:cubicBezTo>
                        <a:cubicBezTo>
                          <a:pt x="60" y="28"/>
                          <a:pt x="61" y="28"/>
                          <a:pt x="61" y="27"/>
                        </a:cubicBezTo>
                        <a:cubicBezTo>
                          <a:pt x="62" y="27"/>
                          <a:pt x="63" y="28"/>
                          <a:pt x="64" y="27"/>
                        </a:cubicBezTo>
                        <a:cubicBezTo>
                          <a:pt x="65" y="27"/>
                          <a:pt x="64" y="27"/>
                          <a:pt x="65" y="27"/>
                        </a:cubicBezTo>
                        <a:cubicBezTo>
                          <a:pt x="65" y="27"/>
                          <a:pt x="68" y="27"/>
                          <a:pt x="70" y="27"/>
                        </a:cubicBezTo>
                        <a:cubicBezTo>
                          <a:pt x="71" y="27"/>
                          <a:pt x="71" y="27"/>
                          <a:pt x="72" y="27"/>
                        </a:cubicBezTo>
                        <a:cubicBezTo>
                          <a:pt x="72" y="27"/>
                          <a:pt x="73" y="27"/>
                          <a:pt x="73" y="2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0" name="Freeform 3769"/>
                  <p:cNvSpPr>
                    <a:spLocks/>
                  </p:cNvSpPr>
                  <p:nvPr/>
                </p:nvSpPr>
                <p:spPr bwMode="auto">
                  <a:xfrm>
                    <a:off x="2470151" y="3979863"/>
                    <a:ext cx="12700" cy="4763"/>
                  </a:xfrm>
                  <a:custGeom>
                    <a:avLst/>
                    <a:gdLst>
                      <a:gd name="T0" fmla="*/ 1 w 4"/>
                      <a:gd name="T1" fmla="*/ 1 h 2"/>
                      <a:gd name="T2" fmla="*/ 1 w 4"/>
                      <a:gd name="T3" fmla="*/ 2 h 2"/>
                      <a:gd name="T4" fmla="*/ 3 w 4"/>
                      <a:gd name="T5" fmla="*/ 2 h 2"/>
                      <a:gd name="T6" fmla="*/ 1 w 4"/>
                      <a:gd name="T7" fmla="*/ 1 h 2"/>
                    </a:gdLst>
                    <a:ahLst/>
                    <a:cxnLst>
                      <a:cxn ang="0">
                        <a:pos x="T0" y="T1"/>
                      </a:cxn>
                      <a:cxn ang="0">
                        <a:pos x="T2" y="T3"/>
                      </a:cxn>
                      <a:cxn ang="0">
                        <a:pos x="T4" y="T5"/>
                      </a:cxn>
                      <a:cxn ang="0">
                        <a:pos x="T6" y="T7"/>
                      </a:cxn>
                    </a:cxnLst>
                    <a:rect l="0" t="0" r="r" b="b"/>
                    <a:pathLst>
                      <a:path w="4" h="2">
                        <a:moveTo>
                          <a:pt x="1" y="1"/>
                        </a:moveTo>
                        <a:cubicBezTo>
                          <a:pt x="0" y="2"/>
                          <a:pt x="1" y="2"/>
                          <a:pt x="1" y="2"/>
                        </a:cubicBezTo>
                        <a:cubicBezTo>
                          <a:pt x="2" y="2"/>
                          <a:pt x="2" y="2"/>
                          <a:pt x="3" y="2"/>
                        </a:cubicBezTo>
                        <a:cubicBezTo>
                          <a:pt x="4"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1" name="Freeform 3770"/>
                  <p:cNvSpPr>
                    <a:spLocks/>
                  </p:cNvSpPr>
                  <p:nvPr/>
                </p:nvSpPr>
                <p:spPr bwMode="auto">
                  <a:xfrm>
                    <a:off x="2527301" y="3998913"/>
                    <a:ext cx="20638" cy="11113"/>
                  </a:xfrm>
                  <a:custGeom>
                    <a:avLst/>
                    <a:gdLst>
                      <a:gd name="T0" fmla="*/ 4 w 7"/>
                      <a:gd name="T1" fmla="*/ 2 h 4"/>
                      <a:gd name="T2" fmla="*/ 1 w 7"/>
                      <a:gd name="T3" fmla="*/ 0 h 4"/>
                      <a:gd name="T4" fmla="*/ 1 w 7"/>
                      <a:gd name="T5" fmla="*/ 1 h 4"/>
                      <a:gd name="T6" fmla="*/ 4 w 7"/>
                      <a:gd name="T7" fmla="*/ 3 h 4"/>
                      <a:gd name="T8" fmla="*/ 6 w 7"/>
                      <a:gd name="T9" fmla="*/ 3 h 4"/>
                      <a:gd name="T10" fmla="*/ 7 w 7"/>
                      <a:gd name="T11" fmla="*/ 4 h 4"/>
                      <a:gd name="T12" fmla="*/ 6 w 7"/>
                      <a:gd name="T13" fmla="*/ 2 h 4"/>
                      <a:gd name="T14" fmla="*/ 6 w 7"/>
                      <a:gd name="T15" fmla="*/ 3 h 4"/>
                      <a:gd name="T16" fmla="*/ 4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4" y="2"/>
                        </a:moveTo>
                        <a:cubicBezTo>
                          <a:pt x="3" y="1"/>
                          <a:pt x="2" y="1"/>
                          <a:pt x="1" y="0"/>
                        </a:cubicBezTo>
                        <a:cubicBezTo>
                          <a:pt x="0" y="0"/>
                          <a:pt x="1" y="1"/>
                          <a:pt x="1" y="1"/>
                        </a:cubicBezTo>
                        <a:cubicBezTo>
                          <a:pt x="2" y="1"/>
                          <a:pt x="3" y="3"/>
                          <a:pt x="4" y="3"/>
                        </a:cubicBezTo>
                        <a:cubicBezTo>
                          <a:pt x="4" y="3"/>
                          <a:pt x="5" y="3"/>
                          <a:pt x="6" y="3"/>
                        </a:cubicBezTo>
                        <a:cubicBezTo>
                          <a:pt x="6" y="4"/>
                          <a:pt x="7" y="4"/>
                          <a:pt x="7" y="4"/>
                        </a:cubicBezTo>
                        <a:cubicBezTo>
                          <a:pt x="7" y="3"/>
                          <a:pt x="7" y="2"/>
                          <a:pt x="6" y="2"/>
                        </a:cubicBezTo>
                        <a:cubicBezTo>
                          <a:pt x="5" y="2"/>
                          <a:pt x="7" y="3"/>
                          <a:pt x="6" y="3"/>
                        </a:cubicBezTo>
                        <a:cubicBezTo>
                          <a:pt x="6" y="3"/>
                          <a:pt x="5" y="3"/>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2" name="Freeform 3771"/>
                  <p:cNvSpPr>
                    <a:spLocks/>
                  </p:cNvSpPr>
                  <p:nvPr/>
                </p:nvSpPr>
                <p:spPr bwMode="auto">
                  <a:xfrm>
                    <a:off x="2455863" y="3981450"/>
                    <a:ext cx="14288" cy="3175"/>
                  </a:xfrm>
                  <a:custGeom>
                    <a:avLst/>
                    <a:gdLst>
                      <a:gd name="T0" fmla="*/ 3 w 5"/>
                      <a:gd name="T1" fmla="*/ 0 h 1"/>
                      <a:gd name="T2" fmla="*/ 1 w 5"/>
                      <a:gd name="T3" fmla="*/ 1 h 1"/>
                      <a:gd name="T4" fmla="*/ 0 w 5"/>
                      <a:gd name="T5" fmla="*/ 1 h 1"/>
                      <a:gd name="T6" fmla="*/ 2 w 5"/>
                      <a:gd name="T7" fmla="*/ 1 h 1"/>
                      <a:gd name="T8" fmla="*/ 3 w 5"/>
                      <a:gd name="T9" fmla="*/ 1 h 1"/>
                      <a:gd name="T10" fmla="*/ 4 w 5"/>
                      <a:gd name="T11" fmla="*/ 1 h 1"/>
                      <a:gd name="T12" fmla="*/ 4 w 5"/>
                      <a:gd name="T13" fmla="*/ 0 h 1"/>
                      <a:gd name="T14" fmla="*/ 3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3" y="0"/>
                        </a:moveTo>
                        <a:cubicBezTo>
                          <a:pt x="1" y="0"/>
                          <a:pt x="3" y="1"/>
                          <a:pt x="1" y="1"/>
                        </a:cubicBezTo>
                        <a:cubicBezTo>
                          <a:pt x="0" y="1"/>
                          <a:pt x="0" y="1"/>
                          <a:pt x="0" y="1"/>
                        </a:cubicBezTo>
                        <a:cubicBezTo>
                          <a:pt x="0" y="1"/>
                          <a:pt x="1" y="1"/>
                          <a:pt x="2" y="1"/>
                        </a:cubicBezTo>
                        <a:cubicBezTo>
                          <a:pt x="3" y="1"/>
                          <a:pt x="3" y="1"/>
                          <a:pt x="3" y="1"/>
                        </a:cubicBezTo>
                        <a:cubicBezTo>
                          <a:pt x="4" y="1"/>
                          <a:pt x="4" y="1"/>
                          <a:pt x="4" y="1"/>
                        </a:cubicBezTo>
                        <a:cubicBezTo>
                          <a:pt x="5" y="0"/>
                          <a:pt x="4" y="0"/>
                          <a:pt x="4"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3" name="Freeform 3772"/>
                  <p:cNvSpPr>
                    <a:spLocks/>
                  </p:cNvSpPr>
                  <p:nvPr/>
                </p:nvSpPr>
                <p:spPr bwMode="auto">
                  <a:xfrm>
                    <a:off x="2436813" y="3973513"/>
                    <a:ext cx="17463" cy="17463"/>
                  </a:xfrm>
                  <a:custGeom>
                    <a:avLst/>
                    <a:gdLst>
                      <a:gd name="T0" fmla="*/ 0 w 6"/>
                      <a:gd name="T1" fmla="*/ 4 h 6"/>
                      <a:gd name="T2" fmla="*/ 1 w 6"/>
                      <a:gd name="T3" fmla="*/ 5 h 6"/>
                      <a:gd name="T4" fmla="*/ 4 w 6"/>
                      <a:gd name="T5" fmla="*/ 5 h 6"/>
                      <a:gd name="T6" fmla="*/ 4 w 6"/>
                      <a:gd name="T7" fmla="*/ 5 h 6"/>
                      <a:gd name="T8" fmla="*/ 5 w 6"/>
                      <a:gd name="T9" fmla="*/ 5 h 6"/>
                      <a:gd name="T10" fmla="*/ 6 w 6"/>
                      <a:gd name="T11" fmla="*/ 3 h 6"/>
                      <a:gd name="T12" fmla="*/ 5 w 6"/>
                      <a:gd name="T13" fmla="*/ 2 h 6"/>
                      <a:gd name="T14" fmla="*/ 4 w 6"/>
                      <a:gd name="T15" fmla="*/ 1 h 6"/>
                      <a:gd name="T16" fmla="*/ 2 w 6"/>
                      <a:gd name="T17" fmla="*/ 0 h 6"/>
                      <a:gd name="T18" fmla="*/ 1 w 6"/>
                      <a:gd name="T19" fmla="*/ 1 h 6"/>
                      <a:gd name="T20" fmla="*/ 0 w 6"/>
                      <a:gd name="T21" fmla="*/ 1 h 6"/>
                      <a:gd name="T22" fmla="*/ 0 w 6"/>
                      <a:gd name="T23" fmla="*/ 2 h 6"/>
                      <a:gd name="T24" fmla="*/ 1 w 6"/>
                      <a:gd name="T25" fmla="*/ 3 h 6"/>
                      <a:gd name="T26" fmla="*/ 2 w 6"/>
                      <a:gd name="T27" fmla="*/ 4 h 6"/>
                      <a:gd name="T28" fmla="*/ 0 w 6"/>
                      <a:gd name="T2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0" y="4"/>
                        </a:moveTo>
                        <a:cubicBezTo>
                          <a:pt x="0" y="4"/>
                          <a:pt x="1" y="5"/>
                          <a:pt x="1" y="5"/>
                        </a:cubicBezTo>
                        <a:cubicBezTo>
                          <a:pt x="2" y="6"/>
                          <a:pt x="3" y="5"/>
                          <a:pt x="4" y="5"/>
                        </a:cubicBezTo>
                        <a:cubicBezTo>
                          <a:pt x="4" y="5"/>
                          <a:pt x="4" y="5"/>
                          <a:pt x="4" y="5"/>
                        </a:cubicBezTo>
                        <a:cubicBezTo>
                          <a:pt x="4" y="5"/>
                          <a:pt x="5" y="5"/>
                          <a:pt x="5" y="5"/>
                        </a:cubicBezTo>
                        <a:cubicBezTo>
                          <a:pt x="6" y="4"/>
                          <a:pt x="6" y="4"/>
                          <a:pt x="6" y="3"/>
                        </a:cubicBezTo>
                        <a:cubicBezTo>
                          <a:pt x="6" y="3"/>
                          <a:pt x="5" y="3"/>
                          <a:pt x="5" y="2"/>
                        </a:cubicBezTo>
                        <a:cubicBezTo>
                          <a:pt x="4" y="2"/>
                          <a:pt x="5" y="2"/>
                          <a:pt x="4" y="1"/>
                        </a:cubicBezTo>
                        <a:cubicBezTo>
                          <a:pt x="4" y="0"/>
                          <a:pt x="2" y="0"/>
                          <a:pt x="2" y="0"/>
                        </a:cubicBezTo>
                        <a:cubicBezTo>
                          <a:pt x="2" y="0"/>
                          <a:pt x="1" y="1"/>
                          <a:pt x="1" y="1"/>
                        </a:cubicBezTo>
                        <a:cubicBezTo>
                          <a:pt x="0" y="1"/>
                          <a:pt x="0" y="0"/>
                          <a:pt x="0" y="1"/>
                        </a:cubicBezTo>
                        <a:cubicBezTo>
                          <a:pt x="0" y="1"/>
                          <a:pt x="0" y="1"/>
                          <a:pt x="0" y="2"/>
                        </a:cubicBezTo>
                        <a:cubicBezTo>
                          <a:pt x="1" y="2"/>
                          <a:pt x="1" y="3"/>
                          <a:pt x="1" y="3"/>
                        </a:cubicBezTo>
                        <a:cubicBezTo>
                          <a:pt x="2" y="3"/>
                          <a:pt x="2" y="4"/>
                          <a:pt x="2" y="4"/>
                        </a:cubicBezTo>
                        <a:cubicBezTo>
                          <a:pt x="2" y="4"/>
                          <a:pt x="1" y="4"/>
                          <a:pt x="0"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4" name="Freeform 3773"/>
                  <p:cNvSpPr>
                    <a:spLocks/>
                  </p:cNvSpPr>
                  <p:nvPr/>
                </p:nvSpPr>
                <p:spPr bwMode="auto">
                  <a:xfrm>
                    <a:off x="2516188" y="3952875"/>
                    <a:ext cx="9525" cy="9525"/>
                  </a:xfrm>
                  <a:custGeom>
                    <a:avLst/>
                    <a:gdLst>
                      <a:gd name="T0" fmla="*/ 1 w 3"/>
                      <a:gd name="T1" fmla="*/ 2 h 3"/>
                      <a:gd name="T2" fmla="*/ 3 w 3"/>
                      <a:gd name="T3" fmla="*/ 3 h 3"/>
                      <a:gd name="T4" fmla="*/ 2 w 3"/>
                      <a:gd name="T5" fmla="*/ 1 h 3"/>
                      <a:gd name="T6" fmla="*/ 0 w 3"/>
                      <a:gd name="T7" fmla="*/ 0 h 3"/>
                      <a:gd name="T8" fmla="*/ 1 w 3"/>
                      <a:gd name="T9" fmla="*/ 2 h 3"/>
                    </a:gdLst>
                    <a:ahLst/>
                    <a:cxnLst>
                      <a:cxn ang="0">
                        <a:pos x="T0" y="T1"/>
                      </a:cxn>
                      <a:cxn ang="0">
                        <a:pos x="T2" y="T3"/>
                      </a:cxn>
                      <a:cxn ang="0">
                        <a:pos x="T4" y="T5"/>
                      </a:cxn>
                      <a:cxn ang="0">
                        <a:pos x="T6" y="T7"/>
                      </a:cxn>
                      <a:cxn ang="0">
                        <a:pos x="T8" y="T9"/>
                      </a:cxn>
                    </a:cxnLst>
                    <a:rect l="0" t="0" r="r" b="b"/>
                    <a:pathLst>
                      <a:path w="3" h="3">
                        <a:moveTo>
                          <a:pt x="1" y="2"/>
                        </a:moveTo>
                        <a:cubicBezTo>
                          <a:pt x="2" y="2"/>
                          <a:pt x="3" y="3"/>
                          <a:pt x="3" y="3"/>
                        </a:cubicBezTo>
                        <a:cubicBezTo>
                          <a:pt x="3" y="2"/>
                          <a:pt x="2" y="2"/>
                          <a:pt x="2" y="1"/>
                        </a:cubicBezTo>
                        <a:cubicBezTo>
                          <a:pt x="1" y="1"/>
                          <a:pt x="0" y="0"/>
                          <a:pt x="0" y="0"/>
                        </a:cubicBezTo>
                        <a:cubicBezTo>
                          <a:pt x="0"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5" name="Freeform 3774"/>
                  <p:cNvSpPr>
                    <a:spLocks/>
                  </p:cNvSpPr>
                  <p:nvPr/>
                </p:nvSpPr>
                <p:spPr bwMode="auto">
                  <a:xfrm>
                    <a:off x="2482851" y="3941763"/>
                    <a:ext cx="4763" cy="6350"/>
                  </a:xfrm>
                  <a:custGeom>
                    <a:avLst/>
                    <a:gdLst>
                      <a:gd name="T0" fmla="*/ 0 w 2"/>
                      <a:gd name="T1" fmla="*/ 2 h 2"/>
                      <a:gd name="T2" fmla="*/ 1 w 2"/>
                      <a:gd name="T3" fmla="*/ 2 h 2"/>
                      <a:gd name="T4" fmla="*/ 2 w 2"/>
                      <a:gd name="T5" fmla="*/ 1 h 2"/>
                      <a:gd name="T6" fmla="*/ 0 w 2"/>
                      <a:gd name="T7" fmla="*/ 1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2"/>
                          <a:pt x="1" y="2"/>
                          <a:pt x="1" y="2"/>
                        </a:cubicBezTo>
                        <a:cubicBezTo>
                          <a:pt x="1" y="1"/>
                          <a:pt x="2" y="1"/>
                          <a:pt x="2" y="1"/>
                        </a:cubicBezTo>
                        <a:cubicBezTo>
                          <a:pt x="2" y="0"/>
                          <a:pt x="1" y="1"/>
                          <a:pt x="0"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6" name="Freeform 3775"/>
                  <p:cNvSpPr>
                    <a:spLocks/>
                  </p:cNvSpPr>
                  <p:nvPr/>
                </p:nvSpPr>
                <p:spPr bwMode="auto">
                  <a:xfrm>
                    <a:off x="2490788" y="3944938"/>
                    <a:ext cx="7938" cy="3175"/>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cubicBezTo>
                          <a:pt x="3" y="0"/>
                          <a:pt x="1" y="0"/>
                          <a:pt x="0" y="0"/>
                        </a:cubicBezTo>
                        <a:cubicBezTo>
                          <a:pt x="0"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7" name="Freeform 3776"/>
                  <p:cNvSpPr>
                    <a:spLocks/>
                  </p:cNvSpPr>
                  <p:nvPr/>
                </p:nvSpPr>
                <p:spPr bwMode="auto">
                  <a:xfrm>
                    <a:off x="2852738" y="4062413"/>
                    <a:ext cx="4763" cy="3175"/>
                  </a:xfrm>
                  <a:custGeom>
                    <a:avLst/>
                    <a:gdLst>
                      <a:gd name="T0" fmla="*/ 2 w 2"/>
                      <a:gd name="T1" fmla="*/ 1 h 1"/>
                      <a:gd name="T2" fmla="*/ 2 w 2"/>
                      <a:gd name="T3" fmla="*/ 0 h 1"/>
                      <a:gd name="T4" fmla="*/ 1 w 2"/>
                      <a:gd name="T5" fmla="*/ 0 h 1"/>
                      <a:gd name="T6" fmla="*/ 0 w 2"/>
                      <a:gd name="T7" fmla="*/ 0 h 1"/>
                      <a:gd name="T8" fmla="*/ 0 w 2"/>
                      <a:gd name="T9" fmla="*/ 0 h 1"/>
                      <a:gd name="T10" fmla="*/ 1 w 2"/>
                      <a:gd name="T11" fmla="*/ 1 h 1"/>
                      <a:gd name="T12" fmla="*/ 2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1"/>
                        </a:moveTo>
                        <a:cubicBezTo>
                          <a:pt x="2" y="1"/>
                          <a:pt x="2" y="0"/>
                          <a:pt x="2" y="0"/>
                        </a:cubicBezTo>
                        <a:cubicBezTo>
                          <a:pt x="1" y="0"/>
                          <a:pt x="1" y="0"/>
                          <a:pt x="1" y="0"/>
                        </a:cubicBezTo>
                        <a:cubicBezTo>
                          <a:pt x="1" y="0"/>
                          <a:pt x="1" y="0"/>
                          <a:pt x="0" y="0"/>
                        </a:cubicBezTo>
                        <a:cubicBezTo>
                          <a:pt x="0" y="0"/>
                          <a:pt x="0" y="0"/>
                          <a:pt x="0" y="0"/>
                        </a:cubicBezTo>
                        <a:cubicBezTo>
                          <a:pt x="0" y="0"/>
                          <a:pt x="1"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8" name="Freeform 3777"/>
                  <p:cNvSpPr>
                    <a:spLocks/>
                  </p:cNvSpPr>
                  <p:nvPr/>
                </p:nvSpPr>
                <p:spPr bwMode="auto">
                  <a:xfrm>
                    <a:off x="2867026" y="4059238"/>
                    <a:ext cx="1588" cy="3175"/>
                  </a:xfrm>
                  <a:custGeom>
                    <a:avLst/>
                    <a:gdLst>
                      <a:gd name="T0" fmla="*/ 0 w 1"/>
                      <a:gd name="T1" fmla="*/ 0 h 1"/>
                      <a:gd name="T2" fmla="*/ 0 w 1"/>
                      <a:gd name="T3" fmla="*/ 1 h 1"/>
                      <a:gd name="T4" fmla="*/ 0 w 1"/>
                      <a:gd name="T5" fmla="*/ 0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1"/>
                          <a:pt x="0" y="1"/>
                        </a:cubicBezTo>
                        <a:cubicBezTo>
                          <a:pt x="0" y="1"/>
                          <a:pt x="0" y="1"/>
                          <a:pt x="0" y="0"/>
                        </a:cubicBezTo>
                        <a:cubicBezTo>
                          <a:pt x="1" y="0"/>
                          <a:pt x="1" y="0"/>
                          <a:pt x="1" y="0"/>
                        </a:cubicBez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29" name="Freeform 3778"/>
                  <p:cNvSpPr>
                    <a:spLocks/>
                  </p:cNvSpPr>
                  <p:nvPr/>
                </p:nvSpPr>
                <p:spPr bwMode="auto">
                  <a:xfrm>
                    <a:off x="2857501" y="4059238"/>
                    <a:ext cx="9525" cy="6350"/>
                  </a:xfrm>
                  <a:custGeom>
                    <a:avLst/>
                    <a:gdLst>
                      <a:gd name="T0" fmla="*/ 2 w 3"/>
                      <a:gd name="T1" fmla="*/ 0 h 2"/>
                      <a:gd name="T2" fmla="*/ 2 w 3"/>
                      <a:gd name="T3" fmla="*/ 0 h 2"/>
                      <a:gd name="T4" fmla="*/ 1 w 3"/>
                      <a:gd name="T5" fmla="*/ 0 h 2"/>
                      <a:gd name="T6" fmla="*/ 1 w 3"/>
                      <a:gd name="T7" fmla="*/ 1 h 2"/>
                      <a:gd name="T8" fmla="*/ 0 w 3"/>
                      <a:gd name="T9" fmla="*/ 1 h 2"/>
                      <a:gd name="T10" fmla="*/ 0 w 3"/>
                      <a:gd name="T11" fmla="*/ 2 h 2"/>
                      <a:gd name="T12" fmla="*/ 1 w 3"/>
                      <a:gd name="T13" fmla="*/ 2 h 2"/>
                      <a:gd name="T14" fmla="*/ 1 w 3"/>
                      <a:gd name="T15" fmla="*/ 1 h 2"/>
                      <a:gd name="T16" fmla="*/ 1 w 3"/>
                      <a:gd name="T17" fmla="*/ 1 h 2"/>
                      <a:gd name="T18" fmla="*/ 1 w 3"/>
                      <a:gd name="T19" fmla="*/ 1 h 2"/>
                      <a:gd name="T20" fmla="*/ 2 w 3"/>
                      <a:gd name="T21" fmla="*/ 1 h 2"/>
                      <a:gd name="T22" fmla="*/ 2 w 3"/>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0"/>
                        </a:moveTo>
                        <a:cubicBezTo>
                          <a:pt x="2" y="0"/>
                          <a:pt x="2" y="0"/>
                          <a:pt x="2" y="0"/>
                        </a:cubicBezTo>
                        <a:cubicBezTo>
                          <a:pt x="2" y="0"/>
                          <a:pt x="2" y="0"/>
                          <a:pt x="1" y="0"/>
                        </a:cubicBezTo>
                        <a:cubicBezTo>
                          <a:pt x="1" y="0"/>
                          <a:pt x="1" y="1"/>
                          <a:pt x="1" y="1"/>
                        </a:cubicBezTo>
                        <a:cubicBezTo>
                          <a:pt x="0" y="1"/>
                          <a:pt x="0" y="1"/>
                          <a:pt x="0" y="1"/>
                        </a:cubicBezTo>
                        <a:cubicBezTo>
                          <a:pt x="0" y="1"/>
                          <a:pt x="0" y="1"/>
                          <a:pt x="0" y="2"/>
                        </a:cubicBezTo>
                        <a:cubicBezTo>
                          <a:pt x="1" y="2"/>
                          <a:pt x="1" y="2"/>
                          <a:pt x="1" y="2"/>
                        </a:cubicBezTo>
                        <a:cubicBezTo>
                          <a:pt x="1" y="2"/>
                          <a:pt x="1" y="1"/>
                          <a:pt x="1" y="1"/>
                        </a:cubicBezTo>
                        <a:cubicBezTo>
                          <a:pt x="1" y="1"/>
                          <a:pt x="1" y="1"/>
                          <a:pt x="1" y="1"/>
                        </a:cubicBezTo>
                        <a:cubicBezTo>
                          <a:pt x="1" y="1"/>
                          <a:pt x="1" y="1"/>
                          <a:pt x="1" y="1"/>
                        </a:cubicBezTo>
                        <a:cubicBezTo>
                          <a:pt x="2" y="1"/>
                          <a:pt x="2" y="1"/>
                          <a:pt x="2" y="1"/>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0" name="Freeform 3779"/>
                  <p:cNvSpPr>
                    <a:spLocks/>
                  </p:cNvSpPr>
                  <p:nvPr/>
                </p:nvSpPr>
                <p:spPr bwMode="auto">
                  <a:xfrm>
                    <a:off x="2857501" y="405923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1" name="Freeform 3780"/>
                  <p:cNvSpPr>
                    <a:spLocks/>
                  </p:cNvSpPr>
                  <p:nvPr/>
                </p:nvSpPr>
                <p:spPr bwMode="auto">
                  <a:xfrm>
                    <a:off x="2867026" y="4054475"/>
                    <a:ext cx="4763" cy="1588"/>
                  </a:xfrm>
                  <a:custGeom>
                    <a:avLst/>
                    <a:gdLst>
                      <a:gd name="T0" fmla="*/ 1 w 2"/>
                      <a:gd name="T1" fmla="*/ 0 h 1"/>
                      <a:gd name="T2" fmla="*/ 1 w 2"/>
                      <a:gd name="T3" fmla="*/ 0 h 1"/>
                      <a:gd name="T4" fmla="*/ 0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2" y="1"/>
                          <a:pt x="2" y="0"/>
                          <a:pt x="1" y="0"/>
                        </a:cubicBez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2" name="Freeform 3781"/>
                  <p:cNvSpPr>
                    <a:spLocks/>
                  </p:cNvSpPr>
                  <p:nvPr/>
                </p:nvSpPr>
                <p:spPr bwMode="auto">
                  <a:xfrm>
                    <a:off x="2863851" y="4062413"/>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3" name="Freeform 4246"/>
                  <p:cNvSpPr>
                    <a:spLocks/>
                  </p:cNvSpPr>
                  <p:nvPr/>
                </p:nvSpPr>
                <p:spPr bwMode="auto">
                  <a:xfrm>
                    <a:off x="2786063" y="4068763"/>
                    <a:ext cx="3175" cy="1588"/>
                  </a:xfrm>
                  <a:custGeom>
                    <a:avLst/>
                    <a:gdLst>
                      <a:gd name="T0" fmla="*/ 1 w 1"/>
                      <a:gd name="T1" fmla="*/ 1 h 1"/>
                      <a:gd name="T2" fmla="*/ 1 w 1"/>
                      <a:gd name="T3" fmla="*/ 0 h 1"/>
                      <a:gd name="T4" fmla="*/ 0 w 1"/>
                      <a:gd name="T5" fmla="*/ 0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0"/>
                          <a:pt x="1" y="0"/>
                          <a:pt x="1" y="0"/>
                        </a:cubicBezTo>
                        <a:cubicBezTo>
                          <a:pt x="1" y="0"/>
                          <a:pt x="1" y="0"/>
                          <a:pt x="0" y="0"/>
                        </a:cubicBezTo>
                        <a:cubicBezTo>
                          <a:pt x="0" y="0"/>
                          <a:pt x="0" y="0"/>
                          <a:pt x="0" y="0"/>
                        </a:cubicBezTo>
                        <a:cubicBezTo>
                          <a:pt x="0"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4" name="Freeform 4247"/>
                  <p:cNvSpPr>
                    <a:spLocks/>
                  </p:cNvSpPr>
                  <p:nvPr/>
                </p:nvSpPr>
                <p:spPr bwMode="auto">
                  <a:xfrm>
                    <a:off x="2854325" y="4076701"/>
                    <a:ext cx="9525" cy="3175"/>
                  </a:xfrm>
                  <a:custGeom>
                    <a:avLst/>
                    <a:gdLst>
                      <a:gd name="T0" fmla="*/ 0 w 3"/>
                      <a:gd name="T1" fmla="*/ 1 h 1"/>
                      <a:gd name="T2" fmla="*/ 1 w 3"/>
                      <a:gd name="T3" fmla="*/ 1 h 1"/>
                      <a:gd name="T4" fmla="*/ 2 w 3"/>
                      <a:gd name="T5" fmla="*/ 1 h 1"/>
                      <a:gd name="T6" fmla="*/ 3 w 3"/>
                      <a:gd name="T7" fmla="*/ 0 h 1"/>
                      <a:gd name="T8" fmla="*/ 2 w 3"/>
                      <a:gd name="T9" fmla="*/ 0 h 1"/>
                      <a:gd name="T10" fmla="*/ 1 w 3"/>
                      <a:gd name="T11" fmla="*/ 0 h 1"/>
                      <a:gd name="T12" fmla="*/ 1 w 3"/>
                      <a:gd name="T13" fmla="*/ 0 h 1"/>
                      <a:gd name="T14" fmla="*/ 0 w 3"/>
                      <a:gd name="T15" fmla="*/ 0 h 1"/>
                      <a:gd name="T16" fmla="*/ 0 w 3"/>
                      <a:gd name="T17" fmla="*/ 0 h 1"/>
                      <a:gd name="T18" fmla="*/ 0 w 3"/>
                      <a:gd name="T19" fmla="*/ 1 h 1"/>
                      <a:gd name="T20" fmla="*/ 0 w 3"/>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0" y="1"/>
                        </a:moveTo>
                        <a:cubicBezTo>
                          <a:pt x="1" y="1"/>
                          <a:pt x="1" y="1"/>
                          <a:pt x="1" y="1"/>
                        </a:cubicBezTo>
                        <a:cubicBezTo>
                          <a:pt x="2" y="1"/>
                          <a:pt x="2" y="1"/>
                          <a:pt x="2" y="1"/>
                        </a:cubicBezTo>
                        <a:cubicBezTo>
                          <a:pt x="3" y="1"/>
                          <a:pt x="3" y="0"/>
                          <a:pt x="3" y="0"/>
                        </a:cubicBezTo>
                        <a:cubicBezTo>
                          <a:pt x="3" y="0"/>
                          <a:pt x="2" y="0"/>
                          <a:pt x="2" y="0"/>
                        </a:cubicBezTo>
                        <a:cubicBezTo>
                          <a:pt x="2" y="0"/>
                          <a:pt x="2" y="0"/>
                          <a:pt x="1" y="0"/>
                        </a:cubicBezTo>
                        <a:cubicBezTo>
                          <a:pt x="1" y="0"/>
                          <a:pt x="1" y="0"/>
                          <a:pt x="1" y="0"/>
                        </a:cubicBezTo>
                        <a:cubicBezTo>
                          <a:pt x="1" y="0"/>
                          <a:pt x="1" y="0"/>
                          <a:pt x="0" y="0"/>
                        </a:cubicBezTo>
                        <a:cubicBezTo>
                          <a:pt x="0" y="0"/>
                          <a:pt x="0" y="0"/>
                          <a:pt x="0" y="0"/>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5" name="Freeform 4248"/>
                  <p:cNvSpPr>
                    <a:spLocks/>
                  </p:cNvSpPr>
                  <p:nvPr/>
                </p:nvSpPr>
                <p:spPr bwMode="auto">
                  <a:xfrm>
                    <a:off x="2838450" y="4068763"/>
                    <a:ext cx="11113" cy="0"/>
                  </a:xfrm>
                  <a:custGeom>
                    <a:avLst/>
                    <a:gdLst>
                      <a:gd name="T0" fmla="*/ 1 w 4"/>
                      <a:gd name="T1" fmla="*/ 2 w 4"/>
                      <a:gd name="T2" fmla="*/ 4 w 4"/>
                      <a:gd name="T3" fmla="*/ 2 w 4"/>
                      <a:gd name="T4" fmla="*/ 1 w 4"/>
                    </a:gdLst>
                    <a:ahLst/>
                    <a:cxnLst>
                      <a:cxn ang="0">
                        <a:pos x="T0" y="0"/>
                      </a:cxn>
                      <a:cxn ang="0">
                        <a:pos x="T1" y="0"/>
                      </a:cxn>
                      <a:cxn ang="0">
                        <a:pos x="T2" y="0"/>
                      </a:cxn>
                      <a:cxn ang="0">
                        <a:pos x="T3" y="0"/>
                      </a:cxn>
                      <a:cxn ang="0">
                        <a:pos x="T4" y="0"/>
                      </a:cxn>
                    </a:cxnLst>
                    <a:rect l="0" t="0" r="r" b="b"/>
                    <a:pathLst>
                      <a:path w="4">
                        <a:moveTo>
                          <a:pt x="1" y="0"/>
                        </a:moveTo>
                        <a:cubicBezTo>
                          <a:pt x="0" y="0"/>
                          <a:pt x="0" y="0"/>
                          <a:pt x="2" y="0"/>
                        </a:cubicBezTo>
                        <a:cubicBezTo>
                          <a:pt x="2" y="0"/>
                          <a:pt x="3" y="0"/>
                          <a:pt x="4" y="0"/>
                        </a:cubicBezTo>
                        <a:cubicBezTo>
                          <a:pt x="4" y="0"/>
                          <a:pt x="3"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6" name="Freeform 4249"/>
                  <p:cNvSpPr>
                    <a:spLocks/>
                  </p:cNvSpPr>
                  <p:nvPr/>
                </p:nvSpPr>
                <p:spPr bwMode="auto">
                  <a:xfrm>
                    <a:off x="2843213" y="4062413"/>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7" name="Freeform 4250"/>
                  <p:cNvSpPr>
                    <a:spLocks/>
                  </p:cNvSpPr>
                  <p:nvPr/>
                </p:nvSpPr>
                <p:spPr bwMode="auto">
                  <a:xfrm>
                    <a:off x="2800350" y="4059238"/>
                    <a:ext cx="39688" cy="14288"/>
                  </a:xfrm>
                  <a:custGeom>
                    <a:avLst/>
                    <a:gdLst>
                      <a:gd name="T0" fmla="*/ 12 w 14"/>
                      <a:gd name="T1" fmla="*/ 4 h 5"/>
                      <a:gd name="T2" fmla="*/ 13 w 14"/>
                      <a:gd name="T3" fmla="*/ 3 h 5"/>
                      <a:gd name="T4" fmla="*/ 14 w 14"/>
                      <a:gd name="T5" fmla="*/ 1 h 5"/>
                      <a:gd name="T6" fmla="*/ 13 w 14"/>
                      <a:gd name="T7" fmla="*/ 1 h 5"/>
                      <a:gd name="T8" fmla="*/ 12 w 14"/>
                      <a:gd name="T9" fmla="*/ 0 h 5"/>
                      <a:gd name="T10" fmla="*/ 10 w 14"/>
                      <a:gd name="T11" fmla="*/ 0 h 5"/>
                      <a:gd name="T12" fmla="*/ 8 w 14"/>
                      <a:gd name="T13" fmla="*/ 0 h 5"/>
                      <a:gd name="T14" fmla="*/ 6 w 14"/>
                      <a:gd name="T15" fmla="*/ 0 h 5"/>
                      <a:gd name="T16" fmla="*/ 1 w 14"/>
                      <a:gd name="T17" fmla="*/ 0 h 5"/>
                      <a:gd name="T18" fmla="*/ 0 w 14"/>
                      <a:gd name="T19" fmla="*/ 1 h 5"/>
                      <a:gd name="T20" fmla="*/ 1 w 14"/>
                      <a:gd name="T21" fmla="*/ 2 h 5"/>
                      <a:gd name="T22" fmla="*/ 1 w 14"/>
                      <a:gd name="T23" fmla="*/ 3 h 5"/>
                      <a:gd name="T24" fmla="*/ 1 w 14"/>
                      <a:gd name="T25" fmla="*/ 4 h 5"/>
                      <a:gd name="T26" fmla="*/ 1 w 14"/>
                      <a:gd name="T27" fmla="*/ 5 h 5"/>
                      <a:gd name="T28" fmla="*/ 1 w 14"/>
                      <a:gd name="T29" fmla="*/ 5 h 5"/>
                      <a:gd name="T30" fmla="*/ 2 w 14"/>
                      <a:gd name="T31" fmla="*/ 5 h 5"/>
                      <a:gd name="T32" fmla="*/ 2 w 14"/>
                      <a:gd name="T33" fmla="*/ 4 h 5"/>
                      <a:gd name="T34" fmla="*/ 3 w 14"/>
                      <a:gd name="T35" fmla="*/ 5 h 5"/>
                      <a:gd name="T36" fmla="*/ 3 w 14"/>
                      <a:gd name="T37" fmla="*/ 5 h 5"/>
                      <a:gd name="T38" fmla="*/ 4 w 14"/>
                      <a:gd name="T39" fmla="*/ 4 h 5"/>
                      <a:gd name="T40" fmla="*/ 5 w 14"/>
                      <a:gd name="T41" fmla="*/ 4 h 5"/>
                      <a:gd name="T42" fmla="*/ 5 w 14"/>
                      <a:gd name="T43" fmla="*/ 4 h 5"/>
                      <a:gd name="T44" fmla="*/ 6 w 14"/>
                      <a:gd name="T45" fmla="*/ 4 h 5"/>
                      <a:gd name="T46" fmla="*/ 6 w 14"/>
                      <a:gd name="T47" fmla="*/ 5 h 5"/>
                      <a:gd name="T48" fmla="*/ 7 w 14"/>
                      <a:gd name="T49" fmla="*/ 4 h 5"/>
                      <a:gd name="T50" fmla="*/ 7 w 14"/>
                      <a:gd name="T51" fmla="*/ 5 h 5"/>
                      <a:gd name="T52" fmla="*/ 8 w 14"/>
                      <a:gd name="T53" fmla="*/ 5 h 5"/>
                      <a:gd name="T54" fmla="*/ 8 w 14"/>
                      <a:gd name="T55" fmla="*/ 5 h 5"/>
                      <a:gd name="T56" fmla="*/ 9 w 14"/>
                      <a:gd name="T57" fmla="*/ 5 h 5"/>
                      <a:gd name="T58" fmla="*/ 10 w 14"/>
                      <a:gd name="T59" fmla="*/ 4 h 5"/>
                      <a:gd name="T60" fmla="*/ 12 w 14"/>
                      <a:gd name="T6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5">
                        <a:moveTo>
                          <a:pt x="12" y="4"/>
                        </a:moveTo>
                        <a:cubicBezTo>
                          <a:pt x="12" y="3"/>
                          <a:pt x="12" y="3"/>
                          <a:pt x="13" y="3"/>
                        </a:cubicBezTo>
                        <a:cubicBezTo>
                          <a:pt x="14" y="2"/>
                          <a:pt x="14" y="2"/>
                          <a:pt x="14" y="1"/>
                        </a:cubicBezTo>
                        <a:cubicBezTo>
                          <a:pt x="13" y="1"/>
                          <a:pt x="13" y="1"/>
                          <a:pt x="13" y="1"/>
                        </a:cubicBezTo>
                        <a:cubicBezTo>
                          <a:pt x="13" y="1"/>
                          <a:pt x="12" y="0"/>
                          <a:pt x="12" y="0"/>
                        </a:cubicBezTo>
                        <a:cubicBezTo>
                          <a:pt x="11" y="0"/>
                          <a:pt x="11" y="0"/>
                          <a:pt x="10" y="0"/>
                        </a:cubicBezTo>
                        <a:cubicBezTo>
                          <a:pt x="10" y="0"/>
                          <a:pt x="9" y="0"/>
                          <a:pt x="8" y="0"/>
                        </a:cubicBezTo>
                        <a:cubicBezTo>
                          <a:pt x="8" y="0"/>
                          <a:pt x="7" y="0"/>
                          <a:pt x="6" y="0"/>
                        </a:cubicBezTo>
                        <a:cubicBezTo>
                          <a:pt x="4" y="0"/>
                          <a:pt x="3" y="0"/>
                          <a:pt x="1" y="0"/>
                        </a:cubicBezTo>
                        <a:cubicBezTo>
                          <a:pt x="1" y="1"/>
                          <a:pt x="1" y="1"/>
                          <a:pt x="0" y="1"/>
                        </a:cubicBezTo>
                        <a:cubicBezTo>
                          <a:pt x="0" y="1"/>
                          <a:pt x="0" y="2"/>
                          <a:pt x="1" y="2"/>
                        </a:cubicBezTo>
                        <a:cubicBezTo>
                          <a:pt x="1" y="2"/>
                          <a:pt x="1" y="2"/>
                          <a:pt x="1" y="3"/>
                        </a:cubicBezTo>
                        <a:cubicBezTo>
                          <a:pt x="1" y="3"/>
                          <a:pt x="1" y="3"/>
                          <a:pt x="1" y="4"/>
                        </a:cubicBezTo>
                        <a:cubicBezTo>
                          <a:pt x="1" y="4"/>
                          <a:pt x="1" y="5"/>
                          <a:pt x="1" y="5"/>
                        </a:cubicBezTo>
                        <a:cubicBezTo>
                          <a:pt x="2" y="5"/>
                          <a:pt x="1" y="5"/>
                          <a:pt x="1" y="5"/>
                        </a:cubicBezTo>
                        <a:cubicBezTo>
                          <a:pt x="1" y="5"/>
                          <a:pt x="2" y="5"/>
                          <a:pt x="2" y="5"/>
                        </a:cubicBezTo>
                        <a:cubicBezTo>
                          <a:pt x="2" y="5"/>
                          <a:pt x="2" y="4"/>
                          <a:pt x="2" y="4"/>
                        </a:cubicBezTo>
                        <a:cubicBezTo>
                          <a:pt x="2" y="5"/>
                          <a:pt x="3" y="5"/>
                          <a:pt x="3" y="5"/>
                        </a:cubicBezTo>
                        <a:cubicBezTo>
                          <a:pt x="3" y="5"/>
                          <a:pt x="3" y="5"/>
                          <a:pt x="3" y="5"/>
                        </a:cubicBezTo>
                        <a:cubicBezTo>
                          <a:pt x="4" y="5"/>
                          <a:pt x="4" y="5"/>
                          <a:pt x="4" y="4"/>
                        </a:cubicBezTo>
                        <a:cubicBezTo>
                          <a:pt x="5" y="4"/>
                          <a:pt x="5" y="4"/>
                          <a:pt x="5" y="4"/>
                        </a:cubicBezTo>
                        <a:cubicBezTo>
                          <a:pt x="5" y="4"/>
                          <a:pt x="5" y="5"/>
                          <a:pt x="5" y="4"/>
                        </a:cubicBezTo>
                        <a:cubicBezTo>
                          <a:pt x="5" y="4"/>
                          <a:pt x="6" y="4"/>
                          <a:pt x="6" y="4"/>
                        </a:cubicBezTo>
                        <a:cubicBezTo>
                          <a:pt x="6" y="5"/>
                          <a:pt x="6" y="5"/>
                          <a:pt x="6" y="5"/>
                        </a:cubicBezTo>
                        <a:cubicBezTo>
                          <a:pt x="6" y="5"/>
                          <a:pt x="6" y="4"/>
                          <a:pt x="7" y="4"/>
                        </a:cubicBezTo>
                        <a:cubicBezTo>
                          <a:pt x="7" y="4"/>
                          <a:pt x="7" y="5"/>
                          <a:pt x="7" y="5"/>
                        </a:cubicBezTo>
                        <a:cubicBezTo>
                          <a:pt x="8" y="5"/>
                          <a:pt x="7" y="4"/>
                          <a:pt x="8" y="5"/>
                        </a:cubicBezTo>
                        <a:cubicBezTo>
                          <a:pt x="8" y="5"/>
                          <a:pt x="8" y="5"/>
                          <a:pt x="8" y="5"/>
                        </a:cubicBezTo>
                        <a:cubicBezTo>
                          <a:pt x="9" y="5"/>
                          <a:pt x="9" y="5"/>
                          <a:pt x="9" y="5"/>
                        </a:cubicBezTo>
                        <a:cubicBezTo>
                          <a:pt x="10" y="5"/>
                          <a:pt x="10" y="4"/>
                          <a:pt x="10" y="4"/>
                        </a:cubicBezTo>
                        <a:cubicBezTo>
                          <a:pt x="11" y="4"/>
                          <a:pt x="12" y="5"/>
                          <a:pt x="1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8" name="Oval 4920"/>
                  <p:cNvSpPr>
                    <a:spLocks noChangeArrowheads="1"/>
                  </p:cNvSpPr>
                  <p:nvPr/>
                </p:nvSpPr>
                <p:spPr bwMode="auto">
                  <a:xfrm>
                    <a:off x="2622550" y="4059238"/>
                    <a:ext cx="6350" cy="3175"/>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39" name="Freeform 4950"/>
                  <p:cNvSpPr>
                    <a:spLocks/>
                  </p:cNvSpPr>
                  <p:nvPr/>
                </p:nvSpPr>
                <p:spPr bwMode="auto">
                  <a:xfrm>
                    <a:off x="2482850" y="3906838"/>
                    <a:ext cx="7938" cy="3175"/>
                  </a:xfrm>
                  <a:custGeom>
                    <a:avLst/>
                    <a:gdLst>
                      <a:gd name="T0" fmla="*/ 3 w 3"/>
                      <a:gd name="T1" fmla="*/ 0 h 1"/>
                      <a:gd name="T2" fmla="*/ 1 w 3"/>
                      <a:gd name="T3" fmla="*/ 1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2" y="0"/>
                          <a:pt x="1" y="1"/>
                          <a:pt x="1" y="1"/>
                        </a:cubicBezTo>
                        <a:cubicBezTo>
                          <a:pt x="0" y="1"/>
                          <a:pt x="2" y="1"/>
                          <a:pt x="2" y="1"/>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740" name="Freeform 4951"/>
                  <p:cNvSpPr>
                    <a:spLocks/>
                  </p:cNvSpPr>
                  <p:nvPr/>
                </p:nvSpPr>
                <p:spPr bwMode="auto">
                  <a:xfrm>
                    <a:off x="2470150" y="3910013"/>
                    <a:ext cx="12700" cy="6350"/>
                  </a:xfrm>
                  <a:custGeom>
                    <a:avLst/>
                    <a:gdLst>
                      <a:gd name="T0" fmla="*/ 3 w 4"/>
                      <a:gd name="T1" fmla="*/ 0 h 2"/>
                      <a:gd name="T2" fmla="*/ 2 w 4"/>
                      <a:gd name="T3" fmla="*/ 0 h 2"/>
                      <a:gd name="T4" fmla="*/ 1 w 4"/>
                      <a:gd name="T5" fmla="*/ 1 h 2"/>
                      <a:gd name="T6" fmla="*/ 0 w 4"/>
                      <a:gd name="T7" fmla="*/ 2 h 2"/>
                      <a:gd name="T8" fmla="*/ 0 w 4"/>
                      <a:gd name="T9" fmla="*/ 2 h 2"/>
                      <a:gd name="T10" fmla="*/ 2 w 4"/>
                      <a:gd name="T11" fmla="*/ 1 h 2"/>
                      <a:gd name="T12" fmla="*/ 4 w 4"/>
                      <a:gd name="T13" fmla="*/ 1 h 2"/>
                      <a:gd name="T14" fmla="*/ 4 w 4"/>
                      <a:gd name="T15" fmla="*/ 0 h 2"/>
                      <a:gd name="T16" fmla="*/ 3 w 4"/>
                      <a:gd name="T17" fmla="*/ 0 h 2"/>
                      <a:gd name="T18" fmla="*/ 3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3" y="0"/>
                        </a:moveTo>
                        <a:cubicBezTo>
                          <a:pt x="3" y="0"/>
                          <a:pt x="3" y="0"/>
                          <a:pt x="2" y="0"/>
                        </a:cubicBezTo>
                        <a:cubicBezTo>
                          <a:pt x="2" y="0"/>
                          <a:pt x="1" y="0"/>
                          <a:pt x="1" y="1"/>
                        </a:cubicBezTo>
                        <a:cubicBezTo>
                          <a:pt x="1" y="1"/>
                          <a:pt x="0" y="1"/>
                          <a:pt x="0" y="2"/>
                        </a:cubicBezTo>
                        <a:cubicBezTo>
                          <a:pt x="0" y="2"/>
                          <a:pt x="0" y="2"/>
                          <a:pt x="0" y="2"/>
                        </a:cubicBezTo>
                        <a:cubicBezTo>
                          <a:pt x="0" y="1"/>
                          <a:pt x="2" y="2"/>
                          <a:pt x="2" y="1"/>
                        </a:cubicBezTo>
                        <a:cubicBezTo>
                          <a:pt x="2" y="1"/>
                          <a:pt x="3" y="1"/>
                          <a:pt x="4" y="1"/>
                        </a:cubicBezTo>
                        <a:cubicBezTo>
                          <a:pt x="4" y="0"/>
                          <a:pt x="4" y="1"/>
                          <a:pt x="4" y="0"/>
                        </a:cubicBezTo>
                        <a:cubicBezTo>
                          <a:pt x="4" y="0"/>
                          <a:pt x="3" y="0"/>
                          <a:pt x="3"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grpSp>
        <p:grpSp>
          <p:nvGrpSpPr>
            <p:cNvPr id="305" name="Group 304"/>
            <p:cNvGrpSpPr/>
            <p:nvPr/>
          </p:nvGrpSpPr>
          <p:grpSpPr>
            <a:xfrm>
              <a:off x="495300" y="1909763"/>
              <a:ext cx="2643188" cy="2244725"/>
              <a:chOff x="495300" y="1909763"/>
              <a:chExt cx="2643188" cy="2244725"/>
            </a:xfrm>
            <a:grpFill/>
          </p:grpSpPr>
          <p:grpSp>
            <p:nvGrpSpPr>
              <p:cNvPr id="1063" name="Group 1062"/>
              <p:cNvGrpSpPr/>
              <p:nvPr/>
            </p:nvGrpSpPr>
            <p:grpSpPr>
              <a:xfrm>
                <a:off x="1630363" y="3709988"/>
                <a:ext cx="725488" cy="444500"/>
                <a:chOff x="1630363" y="3709988"/>
                <a:chExt cx="725488" cy="444500"/>
              </a:xfrm>
              <a:grpFill/>
            </p:grpSpPr>
            <p:sp>
              <p:nvSpPr>
                <p:cNvPr id="1591" name="Freeform 3663"/>
                <p:cNvSpPr>
                  <a:spLocks/>
                </p:cNvSpPr>
                <p:nvPr/>
              </p:nvSpPr>
              <p:spPr bwMode="auto">
                <a:xfrm>
                  <a:off x="1630363" y="3798888"/>
                  <a:ext cx="6350" cy="11113"/>
                </a:xfrm>
                <a:custGeom>
                  <a:avLst/>
                  <a:gdLst>
                    <a:gd name="T0" fmla="*/ 2 w 2"/>
                    <a:gd name="T1" fmla="*/ 1 h 4"/>
                    <a:gd name="T2" fmla="*/ 2 w 2"/>
                    <a:gd name="T3" fmla="*/ 0 h 4"/>
                    <a:gd name="T4" fmla="*/ 2 w 2"/>
                    <a:gd name="T5" fmla="*/ 0 h 4"/>
                    <a:gd name="T6" fmla="*/ 1 w 2"/>
                    <a:gd name="T7" fmla="*/ 0 h 4"/>
                    <a:gd name="T8" fmla="*/ 0 w 2"/>
                    <a:gd name="T9" fmla="*/ 1 h 4"/>
                    <a:gd name="T10" fmla="*/ 1 w 2"/>
                    <a:gd name="T11" fmla="*/ 2 h 4"/>
                    <a:gd name="T12" fmla="*/ 1 w 2"/>
                    <a:gd name="T13" fmla="*/ 2 h 4"/>
                    <a:gd name="T14" fmla="*/ 1 w 2"/>
                    <a:gd name="T15" fmla="*/ 4 h 4"/>
                    <a:gd name="T16" fmla="*/ 2 w 2"/>
                    <a:gd name="T17" fmla="*/ 3 h 4"/>
                    <a:gd name="T18" fmla="*/ 2 w 2"/>
                    <a:gd name="T19" fmla="*/ 2 h 4"/>
                    <a:gd name="T20" fmla="*/ 2 w 2"/>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2" y="1"/>
                      </a:moveTo>
                      <a:cubicBezTo>
                        <a:pt x="1" y="1"/>
                        <a:pt x="2" y="1"/>
                        <a:pt x="2" y="0"/>
                      </a:cubicBezTo>
                      <a:cubicBezTo>
                        <a:pt x="2" y="0"/>
                        <a:pt x="2" y="0"/>
                        <a:pt x="2" y="0"/>
                      </a:cubicBezTo>
                      <a:cubicBezTo>
                        <a:pt x="2" y="0"/>
                        <a:pt x="1" y="0"/>
                        <a:pt x="1" y="0"/>
                      </a:cubicBezTo>
                      <a:cubicBezTo>
                        <a:pt x="1" y="0"/>
                        <a:pt x="0" y="0"/>
                        <a:pt x="0" y="1"/>
                      </a:cubicBezTo>
                      <a:cubicBezTo>
                        <a:pt x="0" y="1"/>
                        <a:pt x="0" y="1"/>
                        <a:pt x="1" y="2"/>
                      </a:cubicBezTo>
                      <a:cubicBezTo>
                        <a:pt x="1" y="2"/>
                        <a:pt x="1" y="2"/>
                        <a:pt x="1" y="2"/>
                      </a:cubicBezTo>
                      <a:cubicBezTo>
                        <a:pt x="1" y="3"/>
                        <a:pt x="1" y="3"/>
                        <a:pt x="1" y="4"/>
                      </a:cubicBezTo>
                      <a:cubicBezTo>
                        <a:pt x="2" y="4"/>
                        <a:pt x="2" y="3"/>
                        <a:pt x="2" y="3"/>
                      </a:cubicBezTo>
                      <a:cubicBezTo>
                        <a:pt x="2" y="3"/>
                        <a:pt x="2" y="2"/>
                        <a:pt x="2" y="2"/>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2" name="Freeform 3666"/>
                <p:cNvSpPr>
                  <a:spLocks/>
                </p:cNvSpPr>
                <p:nvPr/>
              </p:nvSpPr>
              <p:spPr bwMode="auto">
                <a:xfrm>
                  <a:off x="1700213" y="3821113"/>
                  <a:ext cx="4763" cy="9525"/>
                </a:xfrm>
                <a:custGeom>
                  <a:avLst/>
                  <a:gdLst>
                    <a:gd name="T0" fmla="*/ 2 w 2"/>
                    <a:gd name="T1" fmla="*/ 1 h 3"/>
                    <a:gd name="T2" fmla="*/ 2 w 2"/>
                    <a:gd name="T3" fmla="*/ 0 h 3"/>
                    <a:gd name="T4" fmla="*/ 1 w 2"/>
                    <a:gd name="T5" fmla="*/ 1 h 3"/>
                    <a:gd name="T6" fmla="*/ 1 w 2"/>
                    <a:gd name="T7" fmla="*/ 2 h 3"/>
                    <a:gd name="T8" fmla="*/ 1 w 2"/>
                    <a:gd name="T9" fmla="*/ 2 h 3"/>
                    <a:gd name="T10" fmla="*/ 0 w 2"/>
                    <a:gd name="T11" fmla="*/ 3 h 3"/>
                    <a:gd name="T12" fmla="*/ 1 w 2"/>
                    <a:gd name="T13" fmla="*/ 3 h 3"/>
                    <a:gd name="T14" fmla="*/ 1 w 2"/>
                    <a:gd name="T15" fmla="*/ 3 h 3"/>
                    <a:gd name="T16" fmla="*/ 2 w 2"/>
                    <a:gd name="T17" fmla="*/ 3 h 3"/>
                    <a:gd name="T18" fmla="*/ 2 w 2"/>
                    <a:gd name="T19" fmla="*/ 3 h 3"/>
                    <a:gd name="T20" fmla="*/ 2 w 2"/>
                    <a:gd name="T21" fmla="*/ 2 h 3"/>
                    <a:gd name="T22" fmla="*/ 2 w 2"/>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1"/>
                      </a:moveTo>
                      <a:cubicBezTo>
                        <a:pt x="2" y="0"/>
                        <a:pt x="2" y="0"/>
                        <a:pt x="2" y="0"/>
                      </a:cubicBezTo>
                      <a:cubicBezTo>
                        <a:pt x="1" y="0"/>
                        <a:pt x="1" y="1"/>
                        <a:pt x="1" y="1"/>
                      </a:cubicBezTo>
                      <a:cubicBezTo>
                        <a:pt x="1" y="1"/>
                        <a:pt x="1" y="1"/>
                        <a:pt x="1" y="2"/>
                      </a:cubicBezTo>
                      <a:cubicBezTo>
                        <a:pt x="1" y="2"/>
                        <a:pt x="1" y="2"/>
                        <a:pt x="1" y="2"/>
                      </a:cubicBezTo>
                      <a:cubicBezTo>
                        <a:pt x="0" y="2"/>
                        <a:pt x="0" y="2"/>
                        <a:pt x="0" y="3"/>
                      </a:cubicBezTo>
                      <a:cubicBezTo>
                        <a:pt x="1" y="3"/>
                        <a:pt x="1" y="3"/>
                        <a:pt x="1" y="3"/>
                      </a:cubicBezTo>
                      <a:cubicBezTo>
                        <a:pt x="1" y="3"/>
                        <a:pt x="1" y="3"/>
                        <a:pt x="1" y="3"/>
                      </a:cubicBezTo>
                      <a:cubicBezTo>
                        <a:pt x="1" y="3"/>
                        <a:pt x="2" y="3"/>
                        <a:pt x="2" y="3"/>
                      </a:cubicBezTo>
                      <a:cubicBezTo>
                        <a:pt x="2" y="3"/>
                        <a:pt x="2" y="3"/>
                        <a:pt x="2" y="3"/>
                      </a:cubicBezTo>
                      <a:cubicBezTo>
                        <a:pt x="2" y="3"/>
                        <a:pt x="2" y="2"/>
                        <a:pt x="2" y="2"/>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3" name="Freeform 3675"/>
                <p:cNvSpPr>
                  <a:spLocks/>
                </p:cNvSpPr>
                <p:nvPr/>
              </p:nvSpPr>
              <p:spPr bwMode="auto">
                <a:xfrm>
                  <a:off x="1765301" y="3798888"/>
                  <a:ext cx="9525" cy="14288"/>
                </a:xfrm>
                <a:custGeom>
                  <a:avLst/>
                  <a:gdLst>
                    <a:gd name="T0" fmla="*/ 2 w 3"/>
                    <a:gd name="T1" fmla="*/ 1 h 5"/>
                    <a:gd name="T2" fmla="*/ 2 w 3"/>
                    <a:gd name="T3" fmla="*/ 0 h 5"/>
                    <a:gd name="T4" fmla="*/ 1 w 3"/>
                    <a:gd name="T5" fmla="*/ 0 h 5"/>
                    <a:gd name="T6" fmla="*/ 1 w 3"/>
                    <a:gd name="T7" fmla="*/ 0 h 5"/>
                    <a:gd name="T8" fmla="*/ 1 w 3"/>
                    <a:gd name="T9" fmla="*/ 1 h 5"/>
                    <a:gd name="T10" fmla="*/ 0 w 3"/>
                    <a:gd name="T11" fmla="*/ 2 h 5"/>
                    <a:gd name="T12" fmla="*/ 0 w 3"/>
                    <a:gd name="T13" fmla="*/ 3 h 5"/>
                    <a:gd name="T14" fmla="*/ 0 w 3"/>
                    <a:gd name="T15" fmla="*/ 3 h 5"/>
                    <a:gd name="T16" fmla="*/ 1 w 3"/>
                    <a:gd name="T17" fmla="*/ 4 h 5"/>
                    <a:gd name="T18" fmla="*/ 2 w 3"/>
                    <a:gd name="T19" fmla="*/ 5 h 5"/>
                    <a:gd name="T20" fmla="*/ 2 w 3"/>
                    <a:gd name="T21" fmla="*/ 5 h 5"/>
                    <a:gd name="T22" fmla="*/ 3 w 3"/>
                    <a:gd name="T23" fmla="*/ 3 h 5"/>
                    <a:gd name="T24" fmla="*/ 3 w 3"/>
                    <a:gd name="T25" fmla="*/ 2 h 5"/>
                    <a:gd name="T26" fmla="*/ 2 w 3"/>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2" y="1"/>
                      </a:moveTo>
                      <a:cubicBezTo>
                        <a:pt x="2" y="1"/>
                        <a:pt x="2" y="0"/>
                        <a:pt x="2" y="0"/>
                      </a:cubicBezTo>
                      <a:cubicBezTo>
                        <a:pt x="2" y="0"/>
                        <a:pt x="2" y="0"/>
                        <a:pt x="1" y="0"/>
                      </a:cubicBezTo>
                      <a:cubicBezTo>
                        <a:pt x="1" y="0"/>
                        <a:pt x="1" y="0"/>
                        <a:pt x="1" y="0"/>
                      </a:cubicBezTo>
                      <a:cubicBezTo>
                        <a:pt x="1" y="0"/>
                        <a:pt x="1" y="0"/>
                        <a:pt x="1" y="1"/>
                      </a:cubicBezTo>
                      <a:cubicBezTo>
                        <a:pt x="0" y="1"/>
                        <a:pt x="0" y="2"/>
                        <a:pt x="0" y="2"/>
                      </a:cubicBezTo>
                      <a:cubicBezTo>
                        <a:pt x="0" y="2"/>
                        <a:pt x="1" y="2"/>
                        <a:pt x="0" y="3"/>
                      </a:cubicBezTo>
                      <a:cubicBezTo>
                        <a:pt x="0" y="3"/>
                        <a:pt x="0" y="3"/>
                        <a:pt x="0" y="3"/>
                      </a:cubicBezTo>
                      <a:cubicBezTo>
                        <a:pt x="0" y="3"/>
                        <a:pt x="0" y="3"/>
                        <a:pt x="1" y="4"/>
                      </a:cubicBezTo>
                      <a:cubicBezTo>
                        <a:pt x="1" y="4"/>
                        <a:pt x="2" y="5"/>
                        <a:pt x="2" y="5"/>
                      </a:cubicBezTo>
                      <a:cubicBezTo>
                        <a:pt x="2" y="5"/>
                        <a:pt x="2" y="5"/>
                        <a:pt x="2" y="5"/>
                      </a:cubicBezTo>
                      <a:cubicBezTo>
                        <a:pt x="2" y="4"/>
                        <a:pt x="3" y="3"/>
                        <a:pt x="3" y="3"/>
                      </a:cubicBezTo>
                      <a:cubicBezTo>
                        <a:pt x="3" y="3"/>
                        <a:pt x="3" y="2"/>
                        <a:pt x="3" y="2"/>
                      </a:cubicBezTo>
                      <a:cubicBezTo>
                        <a:pt x="3"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4" name="Freeform 3678"/>
                <p:cNvSpPr>
                  <a:spLocks/>
                </p:cNvSpPr>
                <p:nvPr/>
              </p:nvSpPr>
              <p:spPr bwMode="auto">
                <a:xfrm>
                  <a:off x="1757363" y="3813175"/>
                  <a:ext cx="4763" cy="4763"/>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1" y="1"/>
                        <a:pt x="1" y="0"/>
                      </a:cubicBezTo>
                      <a:cubicBezTo>
                        <a:pt x="0"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5" name="Freeform 3679"/>
                <p:cNvSpPr>
                  <a:spLocks/>
                </p:cNvSpPr>
                <p:nvPr/>
              </p:nvSpPr>
              <p:spPr bwMode="auto">
                <a:xfrm>
                  <a:off x="1762126" y="381317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6" name="Freeform 3680"/>
                <p:cNvSpPr>
                  <a:spLocks/>
                </p:cNvSpPr>
                <p:nvPr/>
              </p:nvSpPr>
              <p:spPr bwMode="auto">
                <a:xfrm>
                  <a:off x="1739901" y="3789363"/>
                  <a:ext cx="14288" cy="14288"/>
                </a:xfrm>
                <a:custGeom>
                  <a:avLst/>
                  <a:gdLst>
                    <a:gd name="T0" fmla="*/ 3 w 5"/>
                    <a:gd name="T1" fmla="*/ 2 h 5"/>
                    <a:gd name="T2" fmla="*/ 3 w 5"/>
                    <a:gd name="T3" fmla="*/ 1 h 5"/>
                    <a:gd name="T4" fmla="*/ 1 w 5"/>
                    <a:gd name="T5" fmla="*/ 0 h 5"/>
                    <a:gd name="T6" fmla="*/ 1 w 5"/>
                    <a:gd name="T7" fmla="*/ 1 h 5"/>
                    <a:gd name="T8" fmla="*/ 1 w 5"/>
                    <a:gd name="T9" fmla="*/ 2 h 5"/>
                    <a:gd name="T10" fmla="*/ 2 w 5"/>
                    <a:gd name="T11" fmla="*/ 3 h 5"/>
                    <a:gd name="T12" fmla="*/ 3 w 5"/>
                    <a:gd name="T13" fmla="*/ 4 h 5"/>
                    <a:gd name="T14" fmla="*/ 5 w 5"/>
                    <a:gd name="T15" fmla="*/ 5 h 5"/>
                    <a:gd name="T16" fmla="*/ 4 w 5"/>
                    <a:gd name="T17" fmla="*/ 3 h 5"/>
                    <a:gd name="T18" fmla="*/ 3 w 5"/>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3" y="2"/>
                      </a:moveTo>
                      <a:cubicBezTo>
                        <a:pt x="2" y="2"/>
                        <a:pt x="3" y="2"/>
                        <a:pt x="3" y="1"/>
                      </a:cubicBezTo>
                      <a:cubicBezTo>
                        <a:pt x="2" y="1"/>
                        <a:pt x="2" y="0"/>
                        <a:pt x="1" y="0"/>
                      </a:cubicBezTo>
                      <a:cubicBezTo>
                        <a:pt x="1" y="1"/>
                        <a:pt x="1" y="0"/>
                        <a:pt x="1" y="1"/>
                      </a:cubicBezTo>
                      <a:cubicBezTo>
                        <a:pt x="0" y="2"/>
                        <a:pt x="1" y="2"/>
                        <a:pt x="1" y="2"/>
                      </a:cubicBezTo>
                      <a:cubicBezTo>
                        <a:pt x="2" y="2"/>
                        <a:pt x="2" y="3"/>
                        <a:pt x="2" y="3"/>
                      </a:cubicBezTo>
                      <a:cubicBezTo>
                        <a:pt x="3" y="4"/>
                        <a:pt x="3" y="4"/>
                        <a:pt x="3" y="4"/>
                      </a:cubicBezTo>
                      <a:cubicBezTo>
                        <a:pt x="4" y="5"/>
                        <a:pt x="5" y="5"/>
                        <a:pt x="5" y="5"/>
                      </a:cubicBezTo>
                      <a:cubicBezTo>
                        <a:pt x="5" y="4"/>
                        <a:pt x="4" y="4"/>
                        <a:pt x="4" y="3"/>
                      </a:cubicBezTo>
                      <a:cubicBezTo>
                        <a:pt x="4" y="2"/>
                        <a:pt x="3" y="3"/>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7" name="Freeform 3662"/>
                <p:cNvSpPr>
                  <a:spLocks/>
                </p:cNvSpPr>
                <p:nvPr/>
              </p:nvSpPr>
              <p:spPr bwMode="auto">
                <a:xfrm>
                  <a:off x="1803401" y="4038600"/>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8" name="Freeform 3664"/>
                <p:cNvSpPr>
                  <a:spLocks/>
                </p:cNvSpPr>
                <p:nvPr/>
              </p:nvSpPr>
              <p:spPr bwMode="auto">
                <a:xfrm>
                  <a:off x="1797051" y="4048125"/>
                  <a:ext cx="6350" cy="7938"/>
                </a:xfrm>
                <a:custGeom>
                  <a:avLst/>
                  <a:gdLst>
                    <a:gd name="T0" fmla="*/ 1 w 2"/>
                    <a:gd name="T1" fmla="*/ 1 h 3"/>
                    <a:gd name="T2" fmla="*/ 1 w 2"/>
                    <a:gd name="T3" fmla="*/ 2 h 3"/>
                    <a:gd name="T4" fmla="*/ 2 w 2"/>
                    <a:gd name="T5" fmla="*/ 2 h 3"/>
                    <a:gd name="T6" fmla="*/ 1 w 2"/>
                    <a:gd name="T7" fmla="*/ 1 h 3"/>
                  </a:gdLst>
                  <a:ahLst/>
                  <a:cxnLst>
                    <a:cxn ang="0">
                      <a:pos x="T0" y="T1"/>
                    </a:cxn>
                    <a:cxn ang="0">
                      <a:pos x="T2" y="T3"/>
                    </a:cxn>
                    <a:cxn ang="0">
                      <a:pos x="T4" y="T5"/>
                    </a:cxn>
                    <a:cxn ang="0">
                      <a:pos x="T6" y="T7"/>
                    </a:cxn>
                  </a:cxnLst>
                  <a:rect l="0" t="0" r="r" b="b"/>
                  <a:pathLst>
                    <a:path w="2" h="3">
                      <a:moveTo>
                        <a:pt x="1" y="1"/>
                      </a:moveTo>
                      <a:cubicBezTo>
                        <a:pt x="0" y="1"/>
                        <a:pt x="1" y="2"/>
                        <a:pt x="1" y="2"/>
                      </a:cubicBezTo>
                      <a:cubicBezTo>
                        <a:pt x="2" y="3"/>
                        <a:pt x="2" y="3"/>
                        <a:pt x="2" y="2"/>
                      </a:cubicBezTo>
                      <a:cubicBezTo>
                        <a:pt x="2"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9" name="Freeform 3665"/>
                <p:cNvSpPr>
                  <a:spLocks/>
                </p:cNvSpPr>
                <p:nvPr/>
              </p:nvSpPr>
              <p:spPr bwMode="auto">
                <a:xfrm>
                  <a:off x="1714501" y="4062413"/>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0" name="Freeform 3667"/>
                <p:cNvSpPr>
                  <a:spLocks/>
                </p:cNvSpPr>
                <p:nvPr/>
              </p:nvSpPr>
              <p:spPr bwMode="auto">
                <a:xfrm>
                  <a:off x="1908176" y="3990975"/>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0"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1" name="Freeform 3668"/>
                <p:cNvSpPr>
                  <a:spLocks/>
                </p:cNvSpPr>
                <p:nvPr/>
              </p:nvSpPr>
              <p:spPr bwMode="auto">
                <a:xfrm>
                  <a:off x="1903413" y="3984625"/>
                  <a:ext cx="4763" cy="6350"/>
                </a:xfrm>
                <a:custGeom>
                  <a:avLst/>
                  <a:gdLst>
                    <a:gd name="T0" fmla="*/ 0 w 2"/>
                    <a:gd name="T1" fmla="*/ 1 h 2"/>
                    <a:gd name="T2" fmla="*/ 2 w 2"/>
                    <a:gd name="T3" fmla="*/ 2 h 2"/>
                    <a:gd name="T4" fmla="*/ 0 w 2"/>
                    <a:gd name="T5" fmla="*/ 1 h 2"/>
                  </a:gdLst>
                  <a:ahLst/>
                  <a:cxnLst>
                    <a:cxn ang="0">
                      <a:pos x="T0" y="T1"/>
                    </a:cxn>
                    <a:cxn ang="0">
                      <a:pos x="T2" y="T3"/>
                    </a:cxn>
                    <a:cxn ang="0">
                      <a:pos x="T4" y="T5"/>
                    </a:cxn>
                  </a:cxnLst>
                  <a:rect l="0" t="0" r="r" b="b"/>
                  <a:pathLst>
                    <a:path w="2" h="2">
                      <a:moveTo>
                        <a:pt x="0" y="1"/>
                      </a:moveTo>
                      <a:cubicBezTo>
                        <a:pt x="0" y="2"/>
                        <a:pt x="1" y="2"/>
                        <a:pt x="2" y="2"/>
                      </a:cubicBezTo>
                      <a:cubicBezTo>
                        <a:pt x="2"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2" name="Freeform 3669"/>
                <p:cNvSpPr>
                  <a:spLocks/>
                </p:cNvSpPr>
                <p:nvPr/>
              </p:nvSpPr>
              <p:spPr bwMode="auto">
                <a:xfrm>
                  <a:off x="1897063" y="3979863"/>
                  <a:ext cx="6350" cy="7938"/>
                </a:xfrm>
                <a:custGeom>
                  <a:avLst/>
                  <a:gdLst>
                    <a:gd name="T0" fmla="*/ 2 w 2"/>
                    <a:gd name="T1" fmla="*/ 1 h 3"/>
                    <a:gd name="T2" fmla="*/ 0 w 2"/>
                    <a:gd name="T3" fmla="*/ 1 h 3"/>
                    <a:gd name="T4" fmla="*/ 0 w 2"/>
                    <a:gd name="T5" fmla="*/ 1 h 3"/>
                    <a:gd name="T6" fmla="*/ 1 w 2"/>
                    <a:gd name="T7" fmla="*/ 2 h 3"/>
                    <a:gd name="T8" fmla="*/ 2 w 2"/>
                    <a:gd name="T9" fmla="*/ 2 h 3"/>
                    <a:gd name="T10" fmla="*/ 2 w 2"/>
                    <a:gd name="T11" fmla="*/ 2 h 3"/>
                    <a:gd name="T12" fmla="*/ 2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1"/>
                      </a:moveTo>
                      <a:cubicBezTo>
                        <a:pt x="1" y="0"/>
                        <a:pt x="0" y="0"/>
                        <a:pt x="0" y="1"/>
                      </a:cubicBezTo>
                      <a:cubicBezTo>
                        <a:pt x="0" y="1"/>
                        <a:pt x="0" y="1"/>
                        <a:pt x="0" y="1"/>
                      </a:cubicBezTo>
                      <a:cubicBezTo>
                        <a:pt x="0" y="2"/>
                        <a:pt x="1" y="2"/>
                        <a:pt x="1" y="2"/>
                      </a:cubicBezTo>
                      <a:cubicBezTo>
                        <a:pt x="1" y="2"/>
                        <a:pt x="2" y="3"/>
                        <a:pt x="2" y="2"/>
                      </a:cubicBezTo>
                      <a:cubicBezTo>
                        <a:pt x="2" y="2"/>
                        <a:pt x="2" y="2"/>
                        <a:pt x="2" y="2"/>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3" name="Freeform 3670"/>
                <p:cNvSpPr>
                  <a:spLocks/>
                </p:cNvSpPr>
                <p:nvPr/>
              </p:nvSpPr>
              <p:spPr bwMode="auto">
                <a:xfrm>
                  <a:off x="1804988" y="38957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4" name="Freeform 3671"/>
                <p:cNvSpPr>
                  <a:spLocks/>
                </p:cNvSpPr>
                <p:nvPr/>
              </p:nvSpPr>
              <p:spPr bwMode="auto">
                <a:xfrm>
                  <a:off x="1822451" y="3916363"/>
                  <a:ext cx="9525" cy="7938"/>
                </a:xfrm>
                <a:custGeom>
                  <a:avLst/>
                  <a:gdLst>
                    <a:gd name="T0" fmla="*/ 1 w 3"/>
                    <a:gd name="T1" fmla="*/ 0 h 3"/>
                    <a:gd name="T2" fmla="*/ 2 w 3"/>
                    <a:gd name="T3" fmla="*/ 3 h 3"/>
                    <a:gd name="T4" fmla="*/ 1 w 3"/>
                    <a:gd name="T5" fmla="*/ 0 h 3"/>
                  </a:gdLst>
                  <a:ahLst/>
                  <a:cxnLst>
                    <a:cxn ang="0">
                      <a:pos x="T0" y="T1"/>
                    </a:cxn>
                    <a:cxn ang="0">
                      <a:pos x="T2" y="T3"/>
                    </a:cxn>
                    <a:cxn ang="0">
                      <a:pos x="T4" y="T5"/>
                    </a:cxn>
                  </a:cxnLst>
                  <a:rect l="0" t="0" r="r" b="b"/>
                  <a:pathLst>
                    <a:path w="3" h="3">
                      <a:moveTo>
                        <a:pt x="1" y="0"/>
                      </a:moveTo>
                      <a:cubicBezTo>
                        <a:pt x="0" y="1"/>
                        <a:pt x="1" y="3"/>
                        <a:pt x="2" y="3"/>
                      </a:cubicBezTo>
                      <a:cubicBezTo>
                        <a:pt x="3" y="3"/>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5" name="Freeform 3672"/>
                <p:cNvSpPr>
                  <a:spLocks/>
                </p:cNvSpPr>
                <p:nvPr/>
              </p:nvSpPr>
              <p:spPr bwMode="auto">
                <a:xfrm>
                  <a:off x="1814513" y="3913188"/>
                  <a:ext cx="3175" cy="6350"/>
                </a:xfrm>
                <a:custGeom>
                  <a:avLst/>
                  <a:gdLst>
                    <a:gd name="T0" fmla="*/ 0 w 1"/>
                    <a:gd name="T1" fmla="*/ 1 h 2"/>
                    <a:gd name="T2" fmla="*/ 1 w 1"/>
                    <a:gd name="T3" fmla="*/ 1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2"/>
                        <a:pt x="1" y="1"/>
                      </a:cubicBezTo>
                      <a:cubicBezTo>
                        <a:pt x="1" y="1"/>
                        <a:pt x="1"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6" name="Freeform 3673"/>
                <p:cNvSpPr>
                  <a:spLocks/>
                </p:cNvSpPr>
                <p:nvPr/>
              </p:nvSpPr>
              <p:spPr bwMode="auto">
                <a:xfrm>
                  <a:off x="1804988" y="3884613"/>
                  <a:ext cx="3175" cy="635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1"/>
                        <a:pt x="0" y="1"/>
                      </a:cubicBezTo>
                      <a:cubicBezTo>
                        <a:pt x="0" y="2"/>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7" name="Freeform 3674"/>
                <p:cNvSpPr>
                  <a:spLocks/>
                </p:cNvSpPr>
                <p:nvPr/>
              </p:nvSpPr>
              <p:spPr bwMode="auto">
                <a:xfrm>
                  <a:off x="1808163" y="3902075"/>
                  <a:ext cx="6350" cy="4763"/>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0" y="0"/>
                        <a:pt x="0" y="2"/>
                        <a:pt x="1" y="2"/>
                      </a:cubicBezTo>
                      <a:cubicBezTo>
                        <a:pt x="2" y="2"/>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8" name="Freeform 3676"/>
                <p:cNvSpPr>
                  <a:spLocks/>
                </p:cNvSpPr>
                <p:nvPr/>
              </p:nvSpPr>
              <p:spPr bwMode="auto">
                <a:xfrm>
                  <a:off x="1793876" y="3875088"/>
                  <a:ext cx="9525" cy="9525"/>
                </a:xfrm>
                <a:custGeom>
                  <a:avLst/>
                  <a:gdLst>
                    <a:gd name="T0" fmla="*/ 2 w 3"/>
                    <a:gd name="T1" fmla="*/ 0 h 3"/>
                    <a:gd name="T2" fmla="*/ 1 w 3"/>
                    <a:gd name="T3" fmla="*/ 3 h 3"/>
                    <a:gd name="T4" fmla="*/ 2 w 3"/>
                    <a:gd name="T5" fmla="*/ 0 h 3"/>
                  </a:gdLst>
                  <a:ahLst/>
                  <a:cxnLst>
                    <a:cxn ang="0">
                      <a:pos x="T0" y="T1"/>
                    </a:cxn>
                    <a:cxn ang="0">
                      <a:pos x="T2" y="T3"/>
                    </a:cxn>
                    <a:cxn ang="0">
                      <a:pos x="T4" y="T5"/>
                    </a:cxn>
                  </a:cxnLst>
                  <a:rect l="0" t="0" r="r" b="b"/>
                  <a:pathLst>
                    <a:path w="3" h="3">
                      <a:moveTo>
                        <a:pt x="2" y="0"/>
                      </a:moveTo>
                      <a:cubicBezTo>
                        <a:pt x="1" y="0"/>
                        <a:pt x="0" y="2"/>
                        <a:pt x="1" y="3"/>
                      </a:cubicBezTo>
                      <a:cubicBezTo>
                        <a:pt x="1" y="3"/>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09" name="Freeform 3677"/>
                <p:cNvSpPr>
                  <a:spLocks/>
                </p:cNvSpPr>
                <p:nvPr/>
              </p:nvSpPr>
              <p:spPr bwMode="auto">
                <a:xfrm>
                  <a:off x="1800226" y="388461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610" name="Freeform 3681"/>
                <p:cNvSpPr>
                  <a:spLocks noEditPoints="1"/>
                </p:cNvSpPr>
                <p:nvPr/>
              </p:nvSpPr>
              <p:spPr bwMode="auto">
                <a:xfrm>
                  <a:off x="1658938" y="3709988"/>
                  <a:ext cx="696913" cy="444500"/>
                </a:xfrm>
                <a:custGeom>
                  <a:avLst/>
                  <a:gdLst>
                    <a:gd name="T0" fmla="*/ 237 w 243"/>
                    <a:gd name="T1" fmla="*/ 97 h 155"/>
                    <a:gd name="T2" fmla="*/ 228 w 243"/>
                    <a:gd name="T3" fmla="*/ 97 h 155"/>
                    <a:gd name="T4" fmla="*/ 215 w 243"/>
                    <a:gd name="T5" fmla="*/ 100 h 155"/>
                    <a:gd name="T6" fmla="*/ 212 w 243"/>
                    <a:gd name="T7" fmla="*/ 111 h 155"/>
                    <a:gd name="T8" fmla="*/ 206 w 243"/>
                    <a:gd name="T9" fmla="*/ 119 h 155"/>
                    <a:gd name="T10" fmla="*/ 200 w 243"/>
                    <a:gd name="T11" fmla="*/ 120 h 155"/>
                    <a:gd name="T12" fmla="*/ 187 w 243"/>
                    <a:gd name="T13" fmla="*/ 123 h 155"/>
                    <a:gd name="T14" fmla="*/ 170 w 243"/>
                    <a:gd name="T15" fmla="*/ 119 h 155"/>
                    <a:gd name="T16" fmla="*/ 162 w 243"/>
                    <a:gd name="T17" fmla="*/ 106 h 155"/>
                    <a:gd name="T18" fmla="*/ 154 w 243"/>
                    <a:gd name="T19" fmla="*/ 88 h 155"/>
                    <a:gd name="T20" fmla="*/ 160 w 243"/>
                    <a:gd name="T21" fmla="*/ 60 h 155"/>
                    <a:gd name="T22" fmla="*/ 145 w 243"/>
                    <a:gd name="T23" fmla="*/ 56 h 155"/>
                    <a:gd name="T24" fmla="*/ 137 w 243"/>
                    <a:gd name="T25" fmla="*/ 42 h 155"/>
                    <a:gd name="T26" fmla="*/ 129 w 243"/>
                    <a:gd name="T27" fmla="*/ 29 h 155"/>
                    <a:gd name="T28" fmla="*/ 119 w 243"/>
                    <a:gd name="T29" fmla="*/ 24 h 155"/>
                    <a:gd name="T30" fmla="*/ 106 w 243"/>
                    <a:gd name="T31" fmla="*/ 30 h 155"/>
                    <a:gd name="T32" fmla="*/ 88 w 243"/>
                    <a:gd name="T33" fmla="*/ 12 h 155"/>
                    <a:gd name="T34" fmla="*/ 19 w 243"/>
                    <a:gd name="T35" fmla="*/ 2 h 155"/>
                    <a:gd name="T36" fmla="*/ 4 w 243"/>
                    <a:gd name="T37" fmla="*/ 8 h 155"/>
                    <a:gd name="T38" fmla="*/ 11 w 243"/>
                    <a:gd name="T39" fmla="*/ 21 h 155"/>
                    <a:gd name="T40" fmla="*/ 18 w 243"/>
                    <a:gd name="T41" fmla="*/ 30 h 155"/>
                    <a:gd name="T42" fmla="*/ 17 w 243"/>
                    <a:gd name="T43" fmla="*/ 44 h 155"/>
                    <a:gd name="T44" fmla="*/ 29 w 243"/>
                    <a:gd name="T45" fmla="*/ 53 h 155"/>
                    <a:gd name="T46" fmla="*/ 40 w 243"/>
                    <a:gd name="T47" fmla="*/ 59 h 155"/>
                    <a:gd name="T48" fmla="*/ 56 w 243"/>
                    <a:gd name="T49" fmla="*/ 81 h 155"/>
                    <a:gd name="T50" fmla="*/ 56 w 243"/>
                    <a:gd name="T51" fmla="*/ 73 h 155"/>
                    <a:gd name="T52" fmla="*/ 50 w 243"/>
                    <a:gd name="T53" fmla="*/ 64 h 155"/>
                    <a:gd name="T54" fmla="*/ 44 w 243"/>
                    <a:gd name="T55" fmla="*/ 53 h 155"/>
                    <a:gd name="T56" fmla="*/ 36 w 243"/>
                    <a:gd name="T57" fmla="*/ 44 h 155"/>
                    <a:gd name="T58" fmla="*/ 31 w 243"/>
                    <a:gd name="T59" fmla="*/ 36 h 155"/>
                    <a:gd name="T60" fmla="*/ 23 w 243"/>
                    <a:gd name="T61" fmla="*/ 26 h 155"/>
                    <a:gd name="T62" fmla="*/ 19 w 243"/>
                    <a:gd name="T63" fmla="*/ 12 h 155"/>
                    <a:gd name="T64" fmla="*/ 28 w 243"/>
                    <a:gd name="T65" fmla="*/ 12 h 155"/>
                    <a:gd name="T66" fmla="*/ 35 w 243"/>
                    <a:gd name="T67" fmla="*/ 24 h 155"/>
                    <a:gd name="T68" fmla="*/ 42 w 243"/>
                    <a:gd name="T69" fmla="*/ 36 h 155"/>
                    <a:gd name="T70" fmla="*/ 51 w 243"/>
                    <a:gd name="T71" fmla="*/ 43 h 155"/>
                    <a:gd name="T72" fmla="*/ 58 w 243"/>
                    <a:gd name="T73" fmla="*/ 51 h 155"/>
                    <a:gd name="T74" fmla="*/ 66 w 243"/>
                    <a:gd name="T75" fmla="*/ 64 h 155"/>
                    <a:gd name="T76" fmla="*/ 81 w 243"/>
                    <a:gd name="T77" fmla="*/ 76 h 155"/>
                    <a:gd name="T78" fmla="*/ 93 w 243"/>
                    <a:gd name="T79" fmla="*/ 95 h 155"/>
                    <a:gd name="T80" fmla="*/ 95 w 243"/>
                    <a:gd name="T81" fmla="*/ 104 h 155"/>
                    <a:gd name="T82" fmla="*/ 102 w 243"/>
                    <a:gd name="T83" fmla="*/ 117 h 155"/>
                    <a:gd name="T84" fmla="*/ 120 w 243"/>
                    <a:gd name="T85" fmla="*/ 127 h 155"/>
                    <a:gd name="T86" fmla="*/ 140 w 243"/>
                    <a:gd name="T87" fmla="*/ 137 h 155"/>
                    <a:gd name="T88" fmla="*/ 166 w 243"/>
                    <a:gd name="T89" fmla="*/ 146 h 155"/>
                    <a:gd name="T90" fmla="*/ 195 w 243"/>
                    <a:gd name="T91" fmla="*/ 152 h 155"/>
                    <a:gd name="T92" fmla="*/ 212 w 243"/>
                    <a:gd name="T93" fmla="*/ 143 h 155"/>
                    <a:gd name="T94" fmla="*/ 207 w 243"/>
                    <a:gd name="T95" fmla="*/ 134 h 155"/>
                    <a:gd name="T96" fmla="*/ 228 w 243"/>
                    <a:gd name="T97" fmla="*/ 124 h 155"/>
                    <a:gd name="T98" fmla="*/ 233 w 243"/>
                    <a:gd name="T99" fmla="*/ 122 h 155"/>
                    <a:gd name="T100" fmla="*/ 236 w 243"/>
                    <a:gd name="T101" fmla="*/ 119 h 155"/>
                    <a:gd name="T102" fmla="*/ 237 w 243"/>
                    <a:gd name="T103" fmla="*/ 111 h 155"/>
                    <a:gd name="T104" fmla="*/ 26 w 243"/>
                    <a:gd name="T105" fmla="*/ 44 h 155"/>
                    <a:gd name="T106" fmla="*/ 155 w 243"/>
                    <a:gd name="T107" fmla="*/ 65 h 155"/>
                    <a:gd name="T108" fmla="*/ 156 w 243"/>
                    <a:gd name="T109" fmla="*/ 70 h 155"/>
                    <a:gd name="T110" fmla="*/ 157 w 243"/>
                    <a:gd name="T111" fmla="*/ 65 h 155"/>
                    <a:gd name="T112" fmla="*/ 155 w 243"/>
                    <a:gd name="T113"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3" h="155">
                      <a:moveTo>
                        <a:pt x="243" y="99"/>
                      </a:moveTo>
                      <a:cubicBezTo>
                        <a:pt x="243" y="99"/>
                        <a:pt x="243" y="98"/>
                        <a:pt x="243" y="98"/>
                      </a:cubicBezTo>
                      <a:cubicBezTo>
                        <a:pt x="242" y="98"/>
                        <a:pt x="242" y="97"/>
                        <a:pt x="242" y="97"/>
                      </a:cubicBezTo>
                      <a:cubicBezTo>
                        <a:pt x="242" y="97"/>
                        <a:pt x="242" y="97"/>
                        <a:pt x="242" y="97"/>
                      </a:cubicBezTo>
                      <a:cubicBezTo>
                        <a:pt x="241" y="97"/>
                        <a:pt x="241" y="96"/>
                        <a:pt x="241" y="96"/>
                      </a:cubicBezTo>
                      <a:cubicBezTo>
                        <a:pt x="241" y="96"/>
                        <a:pt x="241" y="96"/>
                        <a:pt x="241" y="96"/>
                      </a:cubicBezTo>
                      <a:cubicBezTo>
                        <a:pt x="241" y="96"/>
                        <a:pt x="240" y="96"/>
                        <a:pt x="239" y="97"/>
                      </a:cubicBezTo>
                      <a:cubicBezTo>
                        <a:pt x="238" y="96"/>
                        <a:pt x="238" y="97"/>
                        <a:pt x="237" y="97"/>
                      </a:cubicBezTo>
                      <a:cubicBezTo>
                        <a:pt x="237" y="97"/>
                        <a:pt x="238" y="97"/>
                        <a:pt x="238" y="97"/>
                      </a:cubicBezTo>
                      <a:cubicBezTo>
                        <a:pt x="236" y="97"/>
                        <a:pt x="238" y="97"/>
                        <a:pt x="237" y="97"/>
                      </a:cubicBezTo>
                      <a:cubicBezTo>
                        <a:pt x="236" y="97"/>
                        <a:pt x="235" y="97"/>
                        <a:pt x="235" y="97"/>
                      </a:cubicBezTo>
                      <a:cubicBezTo>
                        <a:pt x="235" y="97"/>
                        <a:pt x="235" y="96"/>
                        <a:pt x="234" y="96"/>
                      </a:cubicBezTo>
                      <a:cubicBezTo>
                        <a:pt x="234" y="96"/>
                        <a:pt x="233" y="96"/>
                        <a:pt x="233" y="96"/>
                      </a:cubicBezTo>
                      <a:cubicBezTo>
                        <a:pt x="232" y="96"/>
                        <a:pt x="231" y="96"/>
                        <a:pt x="231" y="96"/>
                      </a:cubicBezTo>
                      <a:cubicBezTo>
                        <a:pt x="231" y="96"/>
                        <a:pt x="231" y="96"/>
                        <a:pt x="231" y="96"/>
                      </a:cubicBezTo>
                      <a:cubicBezTo>
                        <a:pt x="230" y="97"/>
                        <a:pt x="230" y="96"/>
                        <a:pt x="230" y="96"/>
                      </a:cubicBezTo>
                      <a:cubicBezTo>
                        <a:pt x="230" y="96"/>
                        <a:pt x="230" y="96"/>
                        <a:pt x="229" y="96"/>
                      </a:cubicBezTo>
                      <a:cubicBezTo>
                        <a:pt x="229" y="96"/>
                        <a:pt x="229" y="96"/>
                        <a:pt x="229" y="96"/>
                      </a:cubicBezTo>
                      <a:cubicBezTo>
                        <a:pt x="229" y="97"/>
                        <a:pt x="228" y="97"/>
                        <a:pt x="228" y="97"/>
                      </a:cubicBezTo>
                      <a:cubicBezTo>
                        <a:pt x="228" y="97"/>
                        <a:pt x="228" y="97"/>
                        <a:pt x="228" y="97"/>
                      </a:cubicBezTo>
                      <a:cubicBezTo>
                        <a:pt x="227" y="97"/>
                        <a:pt x="227" y="97"/>
                        <a:pt x="227" y="97"/>
                      </a:cubicBezTo>
                      <a:cubicBezTo>
                        <a:pt x="227" y="97"/>
                        <a:pt x="227" y="97"/>
                        <a:pt x="226" y="98"/>
                      </a:cubicBezTo>
                      <a:cubicBezTo>
                        <a:pt x="226" y="98"/>
                        <a:pt x="225" y="98"/>
                        <a:pt x="225" y="98"/>
                      </a:cubicBezTo>
                      <a:cubicBezTo>
                        <a:pt x="224" y="98"/>
                        <a:pt x="223" y="98"/>
                        <a:pt x="221" y="98"/>
                      </a:cubicBezTo>
                      <a:cubicBezTo>
                        <a:pt x="220" y="98"/>
                        <a:pt x="220" y="99"/>
                        <a:pt x="220" y="99"/>
                      </a:cubicBezTo>
                      <a:cubicBezTo>
                        <a:pt x="219" y="99"/>
                        <a:pt x="219" y="99"/>
                        <a:pt x="219" y="99"/>
                      </a:cubicBezTo>
                      <a:cubicBezTo>
                        <a:pt x="218" y="99"/>
                        <a:pt x="218" y="99"/>
                        <a:pt x="218" y="99"/>
                      </a:cubicBezTo>
                      <a:cubicBezTo>
                        <a:pt x="218" y="99"/>
                        <a:pt x="217" y="99"/>
                        <a:pt x="217" y="99"/>
                      </a:cubicBezTo>
                      <a:cubicBezTo>
                        <a:pt x="217" y="100"/>
                        <a:pt x="217" y="100"/>
                        <a:pt x="216" y="100"/>
                      </a:cubicBezTo>
                      <a:cubicBezTo>
                        <a:pt x="216" y="100"/>
                        <a:pt x="216" y="100"/>
                        <a:pt x="215" y="100"/>
                      </a:cubicBezTo>
                      <a:cubicBezTo>
                        <a:pt x="215" y="100"/>
                        <a:pt x="215" y="101"/>
                        <a:pt x="214" y="101"/>
                      </a:cubicBezTo>
                      <a:cubicBezTo>
                        <a:pt x="214" y="101"/>
                        <a:pt x="214" y="102"/>
                        <a:pt x="214" y="102"/>
                      </a:cubicBezTo>
                      <a:cubicBezTo>
                        <a:pt x="214" y="102"/>
                        <a:pt x="214" y="103"/>
                        <a:pt x="214" y="103"/>
                      </a:cubicBezTo>
                      <a:cubicBezTo>
                        <a:pt x="213" y="103"/>
                        <a:pt x="213" y="104"/>
                        <a:pt x="213" y="104"/>
                      </a:cubicBezTo>
                      <a:cubicBezTo>
                        <a:pt x="213" y="104"/>
                        <a:pt x="213" y="104"/>
                        <a:pt x="213" y="104"/>
                      </a:cubicBezTo>
                      <a:cubicBezTo>
                        <a:pt x="213" y="105"/>
                        <a:pt x="213" y="105"/>
                        <a:pt x="213" y="105"/>
                      </a:cubicBezTo>
                      <a:cubicBezTo>
                        <a:pt x="213" y="105"/>
                        <a:pt x="213" y="106"/>
                        <a:pt x="213" y="106"/>
                      </a:cubicBezTo>
                      <a:cubicBezTo>
                        <a:pt x="213" y="107"/>
                        <a:pt x="213" y="108"/>
                        <a:pt x="213" y="108"/>
                      </a:cubicBezTo>
                      <a:cubicBezTo>
                        <a:pt x="213" y="109"/>
                        <a:pt x="213" y="109"/>
                        <a:pt x="213" y="110"/>
                      </a:cubicBezTo>
                      <a:cubicBezTo>
                        <a:pt x="213" y="110"/>
                        <a:pt x="213" y="111"/>
                        <a:pt x="212" y="111"/>
                      </a:cubicBezTo>
                      <a:cubicBezTo>
                        <a:pt x="212" y="111"/>
                        <a:pt x="212" y="111"/>
                        <a:pt x="212" y="112"/>
                      </a:cubicBezTo>
                      <a:cubicBezTo>
                        <a:pt x="212" y="112"/>
                        <a:pt x="211" y="112"/>
                        <a:pt x="211" y="112"/>
                      </a:cubicBezTo>
                      <a:cubicBezTo>
                        <a:pt x="211" y="113"/>
                        <a:pt x="211" y="113"/>
                        <a:pt x="211" y="114"/>
                      </a:cubicBezTo>
                      <a:cubicBezTo>
                        <a:pt x="211" y="114"/>
                        <a:pt x="211" y="114"/>
                        <a:pt x="211" y="115"/>
                      </a:cubicBezTo>
                      <a:cubicBezTo>
                        <a:pt x="211" y="115"/>
                        <a:pt x="210" y="116"/>
                        <a:pt x="210" y="116"/>
                      </a:cubicBezTo>
                      <a:cubicBezTo>
                        <a:pt x="210" y="116"/>
                        <a:pt x="210" y="116"/>
                        <a:pt x="209" y="117"/>
                      </a:cubicBezTo>
                      <a:cubicBezTo>
                        <a:pt x="209" y="117"/>
                        <a:pt x="209" y="117"/>
                        <a:pt x="209" y="117"/>
                      </a:cubicBezTo>
                      <a:cubicBezTo>
                        <a:pt x="208" y="117"/>
                        <a:pt x="208" y="117"/>
                        <a:pt x="208" y="118"/>
                      </a:cubicBezTo>
                      <a:cubicBezTo>
                        <a:pt x="207" y="118"/>
                        <a:pt x="207" y="118"/>
                        <a:pt x="207" y="118"/>
                      </a:cubicBezTo>
                      <a:cubicBezTo>
                        <a:pt x="207" y="118"/>
                        <a:pt x="206" y="118"/>
                        <a:pt x="206" y="119"/>
                      </a:cubicBezTo>
                      <a:cubicBezTo>
                        <a:pt x="206" y="119"/>
                        <a:pt x="205" y="119"/>
                        <a:pt x="205" y="119"/>
                      </a:cubicBezTo>
                      <a:cubicBezTo>
                        <a:pt x="205" y="120"/>
                        <a:pt x="207" y="120"/>
                        <a:pt x="207" y="120"/>
                      </a:cubicBezTo>
                      <a:cubicBezTo>
                        <a:pt x="207" y="120"/>
                        <a:pt x="206" y="121"/>
                        <a:pt x="206" y="122"/>
                      </a:cubicBezTo>
                      <a:cubicBezTo>
                        <a:pt x="206" y="122"/>
                        <a:pt x="205" y="122"/>
                        <a:pt x="205" y="122"/>
                      </a:cubicBezTo>
                      <a:cubicBezTo>
                        <a:pt x="204" y="123"/>
                        <a:pt x="203" y="122"/>
                        <a:pt x="203" y="122"/>
                      </a:cubicBezTo>
                      <a:cubicBezTo>
                        <a:pt x="203" y="122"/>
                        <a:pt x="203" y="121"/>
                        <a:pt x="203" y="121"/>
                      </a:cubicBezTo>
                      <a:cubicBezTo>
                        <a:pt x="204" y="121"/>
                        <a:pt x="205" y="120"/>
                        <a:pt x="205" y="120"/>
                      </a:cubicBezTo>
                      <a:cubicBezTo>
                        <a:pt x="204" y="120"/>
                        <a:pt x="204" y="120"/>
                        <a:pt x="203" y="121"/>
                      </a:cubicBezTo>
                      <a:cubicBezTo>
                        <a:pt x="202" y="121"/>
                        <a:pt x="202" y="120"/>
                        <a:pt x="202" y="120"/>
                      </a:cubicBezTo>
                      <a:cubicBezTo>
                        <a:pt x="201" y="120"/>
                        <a:pt x="201" y="120"/>
                        <a:pt x="200" y="120"/>
                      </a:cubicBezTo>
                      <a:cubicBezTo>
                        <a:pt x="200" y="120"/>
                        <a:pt x="199" y="120"/>
                        <a:pt x="199" y="120"/>
                      </a:cubicBezTo>
                      <a:cubicBezTo>
                        <a:pt x="199" y="120"/>
                        <a:pt x="199" y="121"/>
                        <a:pt x="198" y="121"/>
                      </a:cubicBezTo>
                      <a:cubicBezTo>
                        <a:pt x="198" y="120"/>
                        <a:pt x="198" y="121"/>
                        <a:pt x="197" y="121"/>
                      </a:cubicBezTo>
                      <a:cubicBezTo>
                        <a:pt x="197" y="121"/>
                        <a:pt x="197" y="121"/>
                        <a:pt x="196" y="121"/>
                      </a:cubicBezTo>
                      <a:cubicBezTo>
                        <a:pt x="196" y="121"/>
                        <a:pt x="196" y="121"/>
                        <a:pt x="195" y="121"/>
                      </a:cubicBezTo>
                      <a:cubicBezTo>
                        <a:pt x="195" y="122"/>
                        <a:pt x="194" y="122"/>
                        <a:pt x="194" y="122"/>
                      </a:cubicBezTo>
                      <a:cubicBezTo>
                        <a:pt x="193" y="123"/>
                        <a:pt x="191" y="122"/>
                        <a:pt x="191" y="122"/>
                      </a:cubicBezTo>
                      <a:cubicBezTo>
                        <a:pt x="191" y="122"/>
                        <a:pt x="190" y="123"/>
                        <a:pt x="190" y="122"/>
                      </a:cubicBezTo>
                      <a:cubicBezTo>
                        <a:pt x="189" y="122"/>
                        <a:pt x="189" y="123"/>
                        <a:pt x="189" y="123"/>
                      </a:cubicBezTo>
                      <a:cubicBezTo>
                        <a:pt x="188" y="123"/>
                        <a:pt x="188" y="123"/>
                        <a:pt x="187" y="123"/>
                      </a:cubicBezTo>
                      <a:cubicBezTo>
                        <a:pt x="187" y="123"/>
                        <a:pt x="186" y="124"/>
                        <a:pt x="185" y="124"/>
                      </a:cubicBezTo>
                      <a:cubicBezTo>
                        <a:pt x="185" y="124"/>
                        <a:pt x="184" y="124"/>
                        <a:pt x="183" y="124"/>
                      </a:cubicBezTo>
                      <a:cubicBezTo>
                        <a:pt x="183" y="125"/>
                        <a:pt x="181" y="125"/>
                        <a:pt x="181" y="125"/>
                      </a:cubicBezTo>
                      <a:cubicBezTo>
                        <a:pt x="180" y="124"/>
                        <a:pt x="180" y="124"/>
                        <a:pt x="180" y="123"/>
                      </a:cubicBezTo>
                      <a:cubicBezTo>
                        <a:pt x="180" y="123"/>
                        <a:pt x="179" y="123"/>
                        <a:pt x="179" y="122"/>
                      </a:cubicBezTo>
                      <a:cubicBezTo>
                        <a:pt x="179" y="122"/>
                        <a:pt x="179" y="122"/>
                        <a:pt x="178" y="122"/>
                      </a:cubicBezTo>
                      <a:cubicBezTo>
                        <a:pt x="177" y="122"/>
                        <a:pt x="177" y="122"/>
                        <a:pt x="177" y="121"/>
                      </a:cubicBezTo>
                      <a:cubicBezTo>
                        <a:pt x="177" y="121"/>
                        <a:pt x="177" y="121"/>
                        <a:pt x="177" y="121"/>
                      </a:cubicBezTo>
                      <a:cubicBezTo>
                        <a:pt x="176" y="120"/>
                        <a:pt x="176" y="120"/>
                        <a:pt x="175" y="120"/>
                      </a:cubicBezTo>
                      <a:cubicBezTo>
                        <a:pt x="173" y="120"/>
                        <a:pt x="172" y="120"/>
                        <a:pt x="170" y="119"/>
                      </a:cubicBezTo>
                      <a:cubicBezTo>
                        <a:pt x="169" y="118"/>
                        <a:pt x="170" y="117"/>
                        <a:pt x="169" y="117"/>
                      </a:cubicBezTo>
                      <a:cubicBezTo>
                        <a:pt x="168" y="117"/>
                        <a:pt x="169" y="117"/>
                        <a:pt x="168" y="116"/>
                      </a:cubicBezTo>
                      <a:cubicBezTo>
                        <a:pt x="168" y="116"/>
                        <a:pt x="167" y="115"/>
                        <a:pt x="167" y="115"/>
                      </a:cubicBezTo>
                      <a:cubicBezTo>
                        <a:pt x="166" y="114"/>
                        <a:pt x="167" y="114"/>
                        <a:pt x="167" y="114"/>
                      </a:cubicBezTo>
                      <a:cubicBezTo>
                        <a:pt x="166" y="113"/>
                        <a:pt x="166" y="113"/>
                        <a:pt x="166" y="113"/>
                      </a:cubicBezTo>
                      <a:cubicBezTo>
                        <a:pt x="166" y="112"/>
                        <a:pt x="166" y="112"/>
                        <a:pt x="166" y="111"/>
                      </a:cubicBezTo>
                      <a:cubicBezTo>
                        <a:pt x="165" y="110"/>
                        <a:pt x="165" y="110"/>
                        <a:pt x="165" y="109"/>
                      </a:cubicBezTo>
                      <a:cubicBezTo>
                        <a:pt x="164" y="109"/>
                        <a:pt x="164" y="109"/>
                        <a:pt x="164" y="109"/>
                      </a:cubicBezTo>
                      <a:cubicBezTo>
                        <a:pt x="164" y="108"/>
                        <a:pt x="164" y="108"/>
                        <a:pt x="163" y="108"/>
                      </a:cubicBezTo>
                      <a:cubicBezTo>
                        <a:pt x="163" y="107"/>
                        <a:pt x="162" y="107"/>
                        <a:pt x="162" y="106"/>
                      </a:cubicBezTo>
                      <a:cubicBezTo>
                        <a:pt x="161" y="106"/>
                        <a:pt x="162" y="106"/>
                        <a:pt x="161" y="105"/>
                      </a:cubicBezTo>
                      <a:cubicBezTo>
                        <a:pt x="160" y="105"/>
                        <a:pt x="160" y="104"/>
                        <a:pt x="160" y="104"/>
                      </a:cubicBezTo>
                      <a:cubicBezTo>
                        <a:pt x="159" y="103"/>
                        <a:pt x="159" y="102"/>
                        <a:pt x="159" y="102"/>
                      </a:cubicBezTo>
                      <a:cubicBezTo>
                        <a:pt x="159" y="101"/>
                        <a:pt x="157" y="99"/>
                        <a:pt x="158" y="98"/>
                      </a:cubicBezTo>
                      <a:cubicBezTo>
                        <a:pt x="158" y="98"/>
                        <a:pt x="158" y="97"/>
                        <a:pt x="158" y="97"/>
                      </a:cubicBezTo>
                      <a:cubicBezTo>
                        <a:pt x="159" y="97"/>
                        <a:pt x="159" y="96"/>
                        <a:pt x="159" y="96"/>
                      </a:cubicBezTo>
                      <a:cubicBezTo>
                        <a:pt x="158" y="96"/>
                        <a:pt x="158" y="96"/>
                        <a:pt x="158" y="96"/>
                      </a:cubicBezTo>
                      <a:cubicBezTo>
                        <a:pt x="157" y="95"/>
                        <a:pt x="157" y="95"/>
                        <a:pt x="157" y="94"/>
                      </a:cubicBezTo>
                      <a:cubicBezTo>
                        <a:pt x="156" y="94"/>
                        <a:pt x="155" y="93"/>
                        <a:pt x="155" y="92"/>
                      </a:cubicBezTo>
                      <a:cubicBezTo>
                        <a:pt x="155" y="91"/>
                        <a:pt x="154" y="89"/>
                        <a:pt x="154" y="88"/>
                      </a:cubicBezTo>
                      <a:cubicBezTo>
                        <a:pt x="155" y="86"/>
                        <a:pt x="155" y="86"/>
                        <a:pt x="155" y="85"/>
                      </a:cubicBezTo>
                      <a:cubicBezTo>
                        <a:pt x="155" y="83"/>
                        <a:pt x="155" y="81"/>
                        <a:pt x="155" y="79"/>
                      </a:cubicBezTo>
                      <a:cubicBezTo>
                        <a:pt x="155" y="78"/>
                        <a:pt x="155" y="76"/>
                        <a:pt x="155" y="75"/>
                      </a:cubicBezTo>
                      <a:cubicBezTo>
                        <a:pt x="155" y="74"/>
                        <a:pt x="156" y="73"/>
                        <a:pt x="156" y="72"/>
                      </a:cubicBezTo>
                      <a:cubicBezTo>
                        <a:pt x="156" y="70"/>
                        <a:pt x="157" y="68"/>
                        <a:pt x="157" y="67"/>
                      </a:cubicBezTo>
                      <a:cubicBezTo>
                        <a:pt x="158" y="66"/>
                        <a:pt x="158" y="65"/>
                        <a:pt x="159" y="63"/>
                      </a:cubicBezTo>
                      <a:cubicBezTo>
                        <a:pt x="160" y="62"/>
                        <a:pt x="160" y="62"/>
                        <a:pt x="160" y="61"/>
                      </a:cubicBezTo>
                      <a:cubicBezTo>
                        <a:pt x="160" y="60"/>
                        <a:pt x="160" y="60"/>
                        <a:pt x="160" y="60"/>
                      </a:cubicBezTo>
                      <a:cubicBezTo>
                        <a:pt x="160" y="60"/>
                        <a:pt x="160" y="60"/>
                        <a:pt x="160" y="60"/>
                      </a:cubicBezTo>
                      <a:cubicBezTo>
                        <a:pt x="160" y="60"/>
                        <a:pt x="160" y="60"/>
                        <a:pt x="160" y="60"/>
                      </a:cubicBezTo>
                      <a:cubicBezTo>
                        <a:pt x="158" y="60"/>
                        <a:pt x="159" y="60"/>
                        <a:pt x="158" y="60"/>
                      </a:cubicBezTo>
                      <a:cubicBezTo>
                        <a:pt x="158" y="60"/>
                        <a:pt x="158" y="61"/>
                        <a:pt x="158" y="61"/>
                      </a:cubicBezTo>
                      <a:cubicBezTo>
                        <a:pt x="157" y="61"/>
                        <a:pt x="157" y="60"/>
                        <a:pt x="157" y="60"/>
                      </a:cubicBezTo>
                      <a:cubicBezTo>
                        <a:pt x="156" y="60"/>
                        <a:pt x="156" y="59"/>
                        <a:pt x="155" y="59"/>
                      </a:cubicBezTo>
                      <a:cubicBezTo>
                        <a:pt x="155" y="59"/>
                        <a:pt x="155" y="58"/>
                        <a:pt x="154" y="59"/>
                      </a:cubicBezTo>
                      <a:cubicBezTo>
                        <a:pt x="153" y="59"/>
                        <a:pt x="153" y="59"/>
                        <a:pt x="152" y="59"/>
                      </a:cubicBezTo>
                      <a:cubicBezTo>
                        <a:pt x="152" y="59"/>
                        <a:pt x="152" y="58"/>
                        <a:pt x="151" y="59"/>
                      </a:cubicBezTo>
                      <a:cubicBezTo>
                        <a:pt x="150" y="59"/>
                        <a:pt x="149" y="57"/>
                        <a:pt x="149" y="58"/>
                      </a:cubicBezTo>
                      <a:cubicBezTo>
                        <a:pt x="148" y="58"/>
                        <a:pt x="148" y="57"/>
                        <a:pt x="147" y="57"/>
                      </a:cubicBezTo>
                      <a:cubicBezTo>
                        <a:pt x="147" y="58"/>
                        <a:pt x="146" y="56"/>
                        <a:pt x="145" y="56"/>
                      </a:cubicBezTo>
                      <a:cubicBezTo>
                        <a:pt x="145" y="57"/>
                        <a:pt x="145" y="56"/>
                        <a:pt x="144" y="56"/>
                      </a:cubicBezTo>
                      <a:cubicBezTo>
                        <a:pt x="142" y="56"/>
                        <a:pt x="144" y="56"/>
                        <a:pt x="143" y="55"/>
                      </a:cubicBezTo>
                      <a:cubicBezTo>
                        <a:pt x="142" y="54"/>
                        <a:pt x="143" y="53"/>
                        <a:pt x="141" y="51"/>
                      </a:cubicBezTo>
                      <a:cubicBezTo>
                        <a:pt x="140" y="50"/>
                        <a:pt x="141" y="49"/>
                        <a:pt x="140" y="48"/>
                      </a:cubicBezTo>
                      <a:cubicBezTo>
                        <a:pt x="139" y="47"/>
                        <a:pt x="141" y="47"/>
                        <a:pt x="141" y="46"/>
                      </a:cubicBezTo>
                      <a:cubicBezTo>
                        <a:pt x="140" y="46"/>
                        <a:pt x="141" y="46"/>
                        <a:pt x="140" y="45"/>
                      </a:cubicBezTo>
                      <a:cubicBezTo>
                        <a:pt x="140" y="45"/>
                        <a:pt x="139" y="44"/>
                        <a:pt x="139" y="45"/>
                      </a:cubicBezTo>
                      <a:cubicBezTo>
                        <a:pt x="139" y="45"/>
                        <a:pt x="138" y="45"/>
                        <a:pt x="138" y="44"/>
                      </a:cubicBezTo>
                      <a:cubicBezTo>
                        <a:pt x="138" y="43"/>
                        <a:pt x="137" y="44"/>
                        <a:pt x="137" y="43"/>
                      </a:cubicBezTo>
                      <a:cubicBezTo>
                        <a:pt x="137" y="42"/>
                        <a:pt x="137" y="43"/>
                        <a:pt x="137" y="42"/>
                      </a:cubicBezTo>
                      <a:cubicBezTo>
                        <a:pt x="137" y="42"/>
                        <a:pt x="137" y="42"/>
                        <a:pt x="136" y="41"/>
                      </a:cubicBezTo>
                      <a:cubicBezTo>
                        <a:pt x="136" y="40"/>
                        <a:pt x="136" y="40"/>
                        <a:pt x="135" y="40"/>
                      </a:cubicBezTo>
                      <a:cubicBezTo>
                        <a:pt x="135" y="41"/>
                        <a:pt x="134" y="40"/>
                        <a:pt x="134" y="39"/>
                      </a:cubicBezTo>
                      <a:cubicBezTo>
                        <a:pt x="133" y="38"/>
                        <a:pt x="134" y="38"/>
                        <a:pt x="134" y="38"/>
                      </a:cubicBezTo>
                      <a:cubicBezTo>
                        <a:pt x="133" y="37"/>
                        <a:pt x="134" y="37"/>
                        <a:pt x="133" y="37"/>
                      </a:cubicBezTo>
                      <a:cubicBezTo>
                        <a:pt x="132" y="36"/>
                        <a:pt x="133" y="35"/>
                        <a:pt x="132" y="34"/>
                      </a:cubicBezTo>
                      <a:cubicBezTo>
                        <a:pt x="131" y="33"/>
                        <a:pt x="132" y="32"/>
                        <a:pt x="131" y="31"/>
                      </a:cubicBezTo>
                      <a:cubicBezTo>
                        <a:pt x="130" y="31"/>
                        <a:pt x="131" y="30"/>
                        <a:pt x="130" y="30"/>
                      </a:cubicBezTo>
                      <a:cubicBezTo>
                        <a:pt x="130" y="30"/>
                        <a:pt x="130" y="30"/>
                        <a:pt x="129" y="29"/>
                      </a:cubicBezTo>
                      <a:cubicBezTo>
                        <a:pt x="129" y="29"/>
                        <a:pt x="129" y="29"/>
                        <a:pt x="129" y="29"/>
                      </a:cubicBezTo>
                      <a:cubicBezTo>
                        <a:pt x="129" y="28"/>
                        <a:pt x="129" y="28"/>
                        <a:pt x="128" y="28"/>
                      </a:cubicBezTo>
                      <a:cubicBezTo>
                        <a:pt x="128" y="28"/>
                        <a:pt x="127" y="28"/>
                        <a:pt x="127" y="28"/>
                      </a:cubicBezTo>
                      <a:cubicBezTo>
                        <a:pt x="127" y="27"/>
                        <a:pt x="128" y="27"/>
                        <a:pt x="127" y="27"/>
                      </a:cubicBezTo>
                      <a:cubicBezTo>
                        <a:pt x="126" y="27"/>
                        <a:pt x="127" y="26"/>
                        <a:pt x="127" y="27"/>
                      </a:cubicBezTo>
                      <a:cubicBezTo>
                        <a:pt x="126" y="27"/>
                        <a:pt x="126" y="25"/>
                        <a:pt x="126" y="25"/>
                      </a:cubicBezTo>
                      <a:cubicBezTo>
                        <a:pt x="126" y="25"/>
                        <a:pt x="126" y="25"/>
                        <a:pt x="125" y="25"/>
                      </a:cubicBezTo>
                      <a:cubicBezTo>
                        <a:pt x="125" y="26"/>
                        <a:pt x="125" y="25"/>
                        <a:pt x="125" y="25"/>
                      </a:cubicBezTo>
                      <a:cubicBezTo>
                        <a:pt x="125" y="25"/>
                        <a:pt x="125" y="25"/>
                        <a:pt x="124" y="25"/>
                      </a:cubicBezTo>
                      <a:cubicBezTo>
                        <a:pt x="123" y="25"/>
                        <a:pt x="123" y="25"/>
                        <a:pt x="121" y="25"/>
                      </a:cubicBezTo>
                      <a:cubicBezTo>
                        <a:pt x="120" y="25"/>
                        <a:pt x="119" y="24"/>
                        <a:pt x="119" y="24"/>
                      </a:cubicBezTo>
                      <a:cubicBezTo>
                        <a:pt x="118" y="24"/>
                        <a:pt x="119" y="26"/>
                        <a:pt x="118" y="25"/>
                      </a:cubicBezTo>
                      <a:cubicBezTo>
                        <a:pt x="117" y="25"/>
                        <a:pt x="117" y="26"/>
                        <a:pt x="116" y="26"/>
                      </a:cubicBezTo>
                      <a:cubicBezTo>
                        <a:pt x="116" y="26"/>
                        <a:pt x="116" y="26"/>
                        <a:pt x="115" y="26"/>
                      </a:cubicBezTo>
                      <a:cubicBezTo>
                        <a:pt x="115" y="27"/>
                        <a:pt x="114" y="29"/>
                        <a:pt x="113" y="30"/>
                      </a:cubicBezTo>
                      <a:cubicBezTo>
                        <a:pt x="113" y="30"/>
                        <a:pt x="113" y="30"/>
                        <a:pt x="113" y="31"/>
                      </a:cubicBezTo>
                      <a:cubicBezTo>
                        <a:pt x="113" y="31"/>
                        <a:pt x="113" y="30"/>
                        <a:pt x="112" y="31"/>
                      </a:cubicBezTo>
                      <a:cubicBezTo>
                        <a:pt x="112" y="32"/>
                        <a:pt x="112" y="32"/>
                        <a:pt x="111" y="32"/>
                      </a:cubicBezTo>
                      <a:cubicBezTo>
                        <a:pt x="111" y="32"/>
                        <a:pt x="111" y="33"/>
                        <a:pt x="110" y="33"/>
                      </a:cubicBezTo>
                      <a:cubicBezTo>
                        <a:pt x="108" y="31"/>
                        <a:pt x="108" y="31"/>
                        <a:pt x="108" y="31"/>
                      </a:cubicBezTo>
                      <a:cubicBezTo>
                        <a:pt x="106" y="31"/>
                        <a:pt x="107" y="30"/>
                        <a:pt x="106" y="30"/>
                      </a:cubicBezTo>
                      <a:cubicBezTo>
                        <a:pt x="104" y="30"/>
                        <a:pt x="103" y="28"/>
                        <a:pt x="102" y="28"/>
                      </a:cubicBezTo>
                      <a:cubicBezTo>
                        <a:pt x="101" y="27"/>
                        <a:pt x="101" y="26"/>
                        <a:pt x="100" y="25"/>
                      </a:cubicBezTo>
                      <a:cubicBezTo>
                        <a:pt x="99" y="23"/>
                        <a:pt x="101" y="23"/>
                        <a:pt x="99" y="21"/>
                      </a:cubicBezTo>
                      <a:cubicBezTo>
                        <a:pt x="98" y="20"/>
                        <a:pt x="99" y="19"/>
                        <a:pt x="98" y="19"/>
                      </a:cubicBezTo>
                      <a:cubicBezTo>
                        <a:pt x="97" y="19"/>
                        <a:pt x="98" y="18"/>
                        <a:pt x="97" y="18"/>
                      </a:cubicBezTo>
                      <a:cubicBezTo>
                        <a:pt x="96" y="18"/>
                        <a:pt x="97" y="18"/>
                        <a:pt x="95" y="17"/>
                      </a:cubicBezTo>
                      <a:cubicBezTo>
                        <a:pt x="93" y="16"/>
                        <a:pt x="93" y="15"/>
                        <a:pt x="92" y="14"/>
                      </a:cubicBezTo>
                      <a:cubicBezTo>
                        <a:pt x="91" y="14"/>
                        <a:pt x="91" y="13"/>
                        <a:pt x="90" y="12"/>
                      </a:cubicBezTo>
                      <a:cubicBezTo>
                        <a:pt x="89" y="12"/>
                        <a:pt x="90" y="12"/>
                        <a:pt x="89" y="12"/>
                      </a:cubicBezTo>
                      <a:cubicBezTo>
                        <a:pt x="88" y="11"/>
                        <a:pt x="89" y="12"/>
                        <a:pt x="88" y="12"/>
                      </a:cubicBezTo>
                      <a:cubicBezTo>
                        <a:pt x="87" y="11"/>
                        <a:pt x="87" y="11"/>
                        <a:pt x="86" y="9"/>
                      </a:cubicBezTo>
                      <a:cubicBezTo>
                        <a:pt x="86" y="9"/>
                        <a:pt x="86" y="8"/>
                        <a:pt x="86" y="9"/>
                      </a:cubicBezTo>
                      <a:cubicBezTo>
                        <a:pt x="85" y="9"/>
                        <a:pt x="85" y="8"/>
                        <a:pt x="84" y="8"/>
                      </a:cubicBezTo>
                      <a:cubicBezTo>
                        <a:pt x="84" y="8"/>
                        <a:pt x="72" y="8"/>
                        <a:pt x="72" y="8"/>
                      </a:cubicBezTo>
                      <a:cubicBezTo>
                        <a:pt x="72" y="8"/>
                        <a:pt x="71" y="8"/>
                        <a:pt x="71" y="9"/>
                      </a:cubicBezTo>
                      <a:cubicBezTo>
                        <a:pt x="71" y="12"/>
                        <a:pt x="71" y="12"/>
                        <a:pt x="70" y="12"/>
                      </a:cubicBezTo>
                      <a:cubicBezTo>
                        <a:pt x="49" y="12"/>
                        <a:pt x="49" y="12"/>
                        <a:pt x="49" y="12"/>
                      </a:cubicBezTo>
                      <a:cubicBezTo>
                        <a:pt x="48" y="12"/>
                        <a:pt x="48" y="12"/>
                        <a:pt x="47" y="12"/>
                      </a:cubicBezTo>
                      <a:cubicBezTo>
                        <a:pt x="46" y="12"/>
                        <a:pt x="21" y="2"/>
                        <a:pt x="20" y="2"/>
                      </a:cubicBezTo>
                      <a:cubicBezTo>
                        <a:pt x="20" y="2"/>
                        <a:pt x="20" y="2"/>
                        <a:pt x="19" y="2"/>
                      </a:cubicBezTo>
                      <a:cubicBezTo>
                        <a:pt x="19" y="2"/>
                        <a:pt x="19" y="2"/>
                        <a:pt x="19" y="1"/>
                      </a:cubicBezTo>
                      <a:cubicBezTo>
                        <a:pt x="19" y="0"/>
                        <a:pt x="19" y="0"/>
                        <a:pt x="20" y="0"/>
                      </a:cubicBezTo>
                      <a:cubicBezTo>
                        <a:pt x="20" y="0"/>
                        <a:pt x="20" y="0"/>
                        <a:pt x="20" y="0"/>
                      </a:cubicBezTo>
                      <a:cubicBezTo>
                        <a:pt x="19" y="0"/>
                        <a:pt x="4" y="1"/>
                        <a:pt x="3" y="1"/>
                      </a:cubicBezTo>
                      <a:cubicBezTo>
                        <a:pt x="2" y="1"/>
                        <a:pt x="2" y="1"/>
                        <a:pt x="0" y="2"/>
                      </a:cubicBezTo>
                      <a:cubicBezTo>
                        <a:pt x="0" y="2"/>
                        <a:pt x="0" y="3"/>
                        <a:pt x="1" y="3"/>
                      </a:cubicBezTo>
                      <a:cubicBezTo>
                        <a:pt x="1" y="3"/>
                        <a:pt x="1" y="4"/>
                        <a:pt x="1" y="4"/>
                      </a:cubicBezTo>
                      <a:cubicBezTo>
                        <a:pt x="2" y="5"/>
                        <a:pt x="2" y="4"/>
                        <a:pt x="2" y="6"/>
                      </a:cubicBezTo>
                      <a:cubicBezTo>
                        <a:pt x="2" y="7"/>
                        <a:pt x="3" y="6"/>
                        <a:pt x="3" y="7"/>
                      </a:cubicBezTo>
                      <a:cubicBezTo>
                        <a:pt x="3" y="8"/>
                        <a:pt x="4" y="7"/>
                        <a:pt x="4" y="8"/>
                      </a:cubicBezTo>
                      <a:cubicBezTo>
                        <a:pt x="5" y="8"/>
                        <a:pt x="4" y="9"/>
                        <a:pt x="4" y="10"/>
                      </a:cubicBezTo>
                      <a:cubicBezTo>
                        <a:pt x="4" y="11"/>
                        <a:pt x="5" y="11"/>
                        <a:pt x="5" y="12"/>
                      </a:cubicBezTo>
                      <a:cubicBezTo>
                        <a:pt x="6" y="12"/>
                        <a:pt x="6" y="12"/>
                        <a:pt x="6" y="13"/>
                      </a:cubicBezTo>
                      <a:cubicBezTo>
                        <a:pt x="6" y="13"/>
                        <a:pt x="7" y="13"/>
                        <a:pt x="7" y="14"/>
                      </a:cubicBezTo>
                      <a:cubicBezTo>
                        <a:pt x="7" y="15"/>
                        <a:pt x="7" y="15"/>
                        <a:pt x="7" y="16"/>
                      </a:cubicBezTo>
                      <a:cubicBezTo>
                        <a:pt x="7" y="16"/>
                        <a:pt x="7" y="16"/>
                        <a:pt x="8" y="16"/>
                      </a:cubicBezTo>
                      <a:cubicBezTo>
                        <a:pt x="8" y="17"/>
                        <a:pt x="8" y="17"/>
                        <a:pt x="8" y="17"/>
                      </a:cubicBezTo>
                      <a:cubicBezTo>
                        <a:pt x="9" y="17"/>
                        <a:pt x="9" y="18"/>
                        <a:pt x="9" y="19"/>
                      </a:cubicBezTo>
                      <a:cubicBezTo>
                        <a:pt x="9" y="19"/>
                        <a:pt x="9" y="20"/>
                        <a:pt x="9" y="21"/>
                      </a:cubicBezTo>
                      <a:cubicBezTo>
                        <a:pt x="10" y="21"/>
                        <a:pt x="10" y="20"/>
                        <a:pt x="11" y="21"/>
                      </a:cubicBezTo>
                      <a:cubicBezTo>
                        <a:pt x="11" y="22"/>
                        <a:pt x="11" y="22"/>
                        <a:pt x="11" y="23"/>
                      </a:cubicBezTo>
                      <a:cubicBezTo>
                        <a:pt x="11" y="23"/>
                        <a:pt x="11" y="23"/>
                        <a:pt x="11" y="24"/>
                      </a:cubicBezTo>
                      <a:cubicBezTo>
                        <a:pt x="11" y="24"/>
                        <a:pt x="11" y="24"/>
                        <a:pt x="11" y="24"/>
                      </a:cubicBezTo>
                      <a:cubicBezTo>
                        <a:pt x="11" y="25"/>
                        <a:pt x="12" y="25"/>
                        <a:pt x="12" y="25"/>
                      </a:cubicBezTo>
                      <a:cubicBezTo>
                        <a:pt x="12" y="26"/>
                        <a:pt x="11" y="26"/>
                        <a:pt x="12" y="27"/>
                      </a:cubicBezTo>
                      <a:cubicBezTo>
                        <a:pt x="13" y="27"/>
                        <a:pt x="14" y="27"/>
                        <a:pt x="14" y="28"/>
                      </a:cubicBezTo>
                      <a:cubicBezTo>
                        <a:pt x="14" y="28"/>
                        <a:pt x="14" y="28"/>
                        <a:pt x="14" y="28"/>
                      </a:cubicBezTo>
                      <a:cubicBezTo>
                        <a:pt x="15" y="28"/>
                        <a:pt x="15" y="28"/>
                        <a:pt x="15" y="28"/>
                      </a:cubicBezTo>
                      <a:cubicBezTo>
                        <a:pt x="16" y="29"/>
                        <a:pt x="16" y="29"/>
                        <a:pt x="16" y="29"/>
                      </a:cubicBezTo>
                      <a:cubicBezTo>
                        <a:pt x="17" y="29"/>
                        <a:pt x="17" y="29"/>
                        <a:pt x="18" y="30"/>
                      </a:cubicBezTo>
                      <a:cubicBezTo>
                        <a:pt x="19" y="31"/>
                        <a:pt x="19" y="31"/>
                        <a:pt x="19" y="31"/>
                      </a:cubicBezTo>
                      <a:cubicBezTo>
                        <a:pt x="20" y="31"/>
                        <a:pt x="19" y="32"/>
                        <a:pt x="20" y="32"/>
                      </a:cubicBezTo>
                      <a:cubicBezTo>
                        <a:pt x="20" y="32"/>
                        <a:pt x="21" y="32"/>
                        <a:pt x="21" y="33"/>
                      </a:cubicBezTo>
                      <a:cubicBezTo>
                        <a:pt x="20" y="34"/>
                        <a:pt x="22" y="34"/>
                        <a:pt x="22" y="34"/>
                      </a:cubicBezTo>
                      <a:cubicBezTo>
                        <a:pt x="22" y="35"/>
                        <a:pt x="23" y="37"/>
                        <a:pt x="24" y="37"/>
                      </a:cubicBezTo>
                      <a:cubicBezTo>
                        <a:pt x="25" y="37"/>
                        <a:pt x="24" y="38"/>
                        <a:pt x="25" y="38"/>
                      </a:cubicBezTo>
                      <a:cubicBezTo>
                        <a:pt x="25" y="38"/>
                        <a:pt x="25" y="40"/>
                        <a:pt x="24" y="40"/>
                      </a:cubicBezTo>
                      <a:cubicBezTo>
                        <a:pt x="26" y="41"/>
                        <a:pt x="23" y="43"/>
                        <a:pt x="22" y="44"/>
                      </a:cubicBezTo>
                      <a:cubicBezTo>
                        <a:pt x="22" y="44"/>
                        <a:pt x="21" y="44"/>
                        <a:pt x="20" y="44"/>
                      </a:cubicBezTo>
                      <a:cubicBezTo>
                        <a:pt x="18" y="44"/>
                        <a:pt x="17" y="43"/>
                        <a:pt x="17" y="44"/>
                      </a:cubicBezTo>
                      <a:cubicBezTo>
                        <a:pt x="16" y="44"/>
                        <a:pt x="18" y="45"/>
                        <a:pt x="19" y="46"/>
                      </a:cubicBezTo>
                      <a:cubicBezTo>
                        <a:pt x="19" y="46"/>
                        <a:pt x="19" y="46"/>
                        <a:pt x="20" y="47"/>
                      </a:cubicBezTo>
                      <a:cubicBezTo>
                        <a:pt x="20" y="47"/>
                        <a:pt x="21" y="47"/>
                        <a:pt x="21" y="47"/>
                      </a:cubicBezTo>
                      <a:cubicBezTo>
                        <a:pt x="22" y="48"/>
                        <a:pt x="21" y="48"/>
                        <a:pt x="21" y="49"/>
                      </a:cubicBezTo>
                      <a:cubicBezTo>
                        <a:pt x="21" y="49"/>
                        <a:pt x="22" y="49"/>
                        <a:pt x="23" y="50"/>
                      </a:cubicBezTo>
                      <a:cubicBezTo>
                        <a:pt x="23" y="50"/>
                        <a:pt x="23" y="49"/>
                        <a:pt x="24" y="50"/>
                      </a:cubicBezTo>
                      <a:cubicBezTo>
                        <a:pt x="25" y="50"/>
                        <a:pt x="25" y="52"/>
                        <a:pt x="26" y="51"/>
                      </a:cubicBezTo>
                      <a:cubicBezTo>
                        <a:pt x="26" y="50"/>
                        <a:pt x="27" y="51"/>
                        <a:pt x="27" y="52"/>
                      </a:cubicBezTo>
                      <a:cubicBezTo>
                        <a:pt x="27" y="52"/>
                        <a:pt x="27" y="53"/>
                        <a:pt x="28" y="53"/>
                      </a:cubicBezTo>
                      <a:cubicBezTo>
                        <a:pt x="28" y="53"/>
                        <a:pt x="29" y="54"/>
                        <a:pt x="29" y="53"/>
                      </a:cubicBezTo>
                      <a:cubicBezTo>
                        <a:pt x="30" y="53"/>
                        <a:pt x="29" y="53"/>
                        <a:pt x="30" y="52"/>
                      </a:cubicBezTo>
                      <a:cubicBezTo>
                        <a:pt x="30" y="52"/>
                        <a:pt x="31" y="53"/>
                        <a:pt x="31" y="53"/>
                      </a:cubicBezTo>
                      <a:cubicBezTo>
                        <a:pt x="31" y="54"/>
                        <a:pt x="32" y="53"/>
                        <a:pt x="33" y="54"/>
                      </a:cubicBezTo>
                      <a:cubicBezTo>
                        <a:pt x="33" y="54"/>
                        <a:pt x="33" y="54"/>
                        <a:pt x="33" y="54"/>
                      </a:cubicBezTo>
                      <a:cubicBezTo>
                        <a:pt x="34" y="55"/>
                        <a:pt x="34" y="55"/>
                        <a:pt x="34" y="55"/>
                      </a:cubicBezTo>
                      <a:cubicBezTo>
                        <a:pt x="35" y="56"/>
                        <a:pt x="35" y="55"/>
                        <a:pt x="35" y="56"/>
                      </a:cubicBezTo>
                      <a:cubicBezTo>
                        <a:pt x="35" y="56"/>
                        <a:pt x="35" y="56"/>
                        <a:pt x="36" y="56"/>
                      </a:cubicBezTo>
                      <a:cubicBezTo>
                        <a:pt x="37" y="56"/>
                        <a:pt x="37" y="58"/>
                        <a:pt x="38" y="57"/>
                      </a:cubicBezTo>
                      <a:cubicBezTo>
                        <a:pt x="38" y="56"/>
                        <a:pt x="39" y="58"/>
                        <a:pt x="39" y="59"/>
                      </a:cubicBezTo>
                      <a:cubicBezTo>
                        <a:pt x="39" y="59"/>
                        <a:pt x="40" y="58"/>
                        <a:pt x="40" y="59"/>
                      </a:cubicBezTo>
                      <a:cubicBezTo>
                        <a:pt x="40" y="60"/>
                        <a:pt x="41" y="62"/>
                        <a:pt x="41" y="63"/>
                      </a:cubicBezTo>
                      <a:cubicBezTo>
                        <a:pt x="41" y="65"/>
                        <a:pt x="39" y="67"/>
                        <a:pt x="39" y="69"/>
                      </a:cubicBezTo>
                      <a:cubicBezTo>
                        <a:pt x="39" y="69"/>
                        <a:pt x="40" y="69"/>
                        <a:pt x="40" y="70"/>
                      </a:cubicBezTo>
                      <a:cubicBezTo>
                        <a:pt x="40" y="70"/>
                        <a:pt x="40" y="70"/>
                        <a:pt x="40" y="70"/>
                      </a:cubicBezTo>
                      <a:cubicBezTo>
                        <a:pt x="40" y="71"/>
                        <a:pt x="42" y="72"/>
                        <a:pt x="42" y="72"/>
                      </a:cubicBezTo>
                      <a:cubicBezTo>
                        <a:pt x="43" y="73"/>
                        <a:pt x="44" y="74"/>
                        <a:pt x="44" y="73"/>
                      </a:cubicBezTo>
                      <a:cubicBezTo>
                        <a:pt x="45" y="72"/>
                        <a:pt x="49" y="75"/>
                        <a:pt x="48" y="74"/>
                      </a:cubicBezTo>
                      <a:cubicBezTo>
                        <a:pt x="49" y="75"/>
                        <a:pt x="51" y="76"/>
                        <a:pt x="52" y="78"/>
                      </a:cubicBezTo>
                      <a:cubicBezTo>
                        <a:pt x="52" y="78"/>
                        <a:pt x="53" y="79"/>
                        <a:pt x="54" y="79"/>
                      </a:cubicBezTo>
                      <a:cubicBezTo>
                        <a:pt x="55" y="80"/>
                        <a:pt x="55" y="80"/>
                        <a:pt x="56" y="81"/>
                      </a:cubicBezTo>
                      <a:cubicBezTo>
                        <a:pt x="56" y="82"/>
                        <a:pt x="56" y="84"/>
                        <a:pt x="57" y="85"/>
                      </a:cubicBezTo>
                      <a:cubicBezTo>
                        <a:pt x="58" y="86"/>
                        <a:pt x="59" y="85"/>
                        <a:pt x="59" y="85"/>
                      </a:cubicBezTo>
                      <a:cubicBezTo>
                        <a:pt x="60" y="83"/>
                        <a:pt x="61" y="84"/>
                        <a:pt x="62" y="83"/>
                      </a:cubicBezTo>
                      <a:cubicBezTo>
                        <a:pt x="62" y="82"/>
                        <a:pt x="62" y="81"/>
                        <a:pt x="62" y="79"/>
                      </a:cubicBezTo>
                      <a:cubicBezTo>
                        <a:pt x="61" y="79"/>
                        <a:pt x="60" y="79"/>
                        <a:pt x="60" y="79"/>
                      </a:cubicBezTo>
                      <a:cubicBezTo>
                        <a:pt x="60" y="79"/>
                        <a:pt x="60" y="77"/>
                        <a:pt x="60" y="77"/>
                      </a:cubicBezTo>
                      <a:cubicBezTo>
                        <a:pt x="59" y="76"/>
                        <a:pt x="59" y="76"/>
                        <a:pt x="59" y="75"/>
                      </a:cubicBezTo>
                      <a:cubicBezTo>
                        <a:pt x="58" y="75"/>
                        <a:pt x="58" y="76"/>
                        <a:pt x="57" y="75"/>
                      </a:cubicBezTo>
                      <a:cubicBezTo>
                        <a:pt x="57" y="74"/>
                        <a:pt x="58" y="75"/>
                        <a:pt x="57" y="74"/>
                      </a:cubicBezTo>
                      <a:cubicBezTo>
                        <a:pt x="56" y="74"/>
                        <a:pt x="56" y="74"/>
                        <a:pt x="56" y="73"/>
                      </a:cubicBezTo>
                      <a:cubicBezTo>
                        <a:pt x="56" y="73"/>
                        <a:pt x="55" y="72"/>
                        <a:pt x="55" y="73"/>
                      </a:cubicBezTo>
                      <a:cubicBezTo>
                        <a:pt x="54" y="74"/>
                        <a:pt x="55" y="74"/>
                        <a:pt x="55" y="74"/>
                      </a:cubicBezTo>
                      <a:cubicBezTo>
                        <a:pt x="55" y="75"/>
                        <a:pt x="54" y="74"/>
                        <a:pt x="54" y="74"/>
                      </a:cubicBezTo>
                      <a:cubicBezTo>
                        <a:pt x="53" y="74"/>
                        <a:pt x="52" y="74"/>
                        <a:pt x="52" y="73"/>
                      </a:cubicBezTo>
                      <a:cubicBezTo>
                        <a:pt x="52" y="72"/>
                        <a:pt x="52" y="72"/>
                        <a:pt x="52" y="72"/>
                      </a:cubicBezTo>
                      <a:cubicBezTo>
                        <a:pt x="52" y="72"/>
                        <a:pt x="51" y="71"/>
                        <a:pt x="52" y="70"/>
                      </a:cubicBezTo>
                      <a:cubicBezTo>
                        <a:pt x="52" y="70"/>
                        <a:pt x="52" y="69"/>
                        <a:pt x="52" y="69"/>
                      </a:cubicBezTo>
                      <a:cubicBezTo>
                        <a:pt x="52" y="68"/>
                        <a:pt x="52" y="68"/>
                        <a:pt x="51" y="67"/>
                      </a:cubicBezTo>
                      <a:cubicBezTo>
                        <a:pt x="50" y="67"/>
                        <a:pt x="50" y="66"/>
                        <a:pt x="50" y="65"/>
                      </a:cubicBezTo>
                      <a:cubicBezTo>
                        <a:pt x="50" y="65"/>
                        <a:pt x="50" y="65"/>
                        <a:pt x="50" y="64"/>
                      </a:cubicBezTo>
                      <a:cubicBezTo>
                        <a:pt x="49" y="64"/>
                        <a:pt x="49" y="64"/>
                        <a:pt x="49" y="64"/>
                      </a:cubicBezTo>
                      <a:cubicBezTo>
                        <a:pt x="49" y="63"/>
                        <a:pt x="49" y="63"/>
                        <a:pt x="49" y="63"/>
                      </a:cubicBezTo>
                      <a:cubicBezTo>
                        <a:pt x="48" y="63"/>
                        <a:pt x="48" y="62"/>
                        <a:pt x="47" y="61"/>
                      </a:cubicBezTo>
                      <a:cubicBezTo>
                        <a:pt x="47" y="61"/>
                        <a:pt x="47" y="60"/>
                        <a:pt x="47" y="60"/>
                      </a:cubicBezTo>
                      <a:cubicBezTo>
                        <a:pt x="46" y="59"/>
                        <a:pt x="47" y="59"/>
                        <a:pt x="47" y="58"/>
                      </a:cubicBezTo>
                      <a:cubicBezTo>
                        <a:pt x="47" y="58"/>
                        <a:pt x="46" y="58"/>
                        <a:pt x="46" y="57"/>
                      </a:cubicBezTo>
                      <a:cubicBezTo>
                        <a:pt x="47" y="56"/>
                        <a:pt x="45" y="56"/>
                        <a:pt x="46" y="55"/>
                      </a:cubicBezTo>
                      <a:cubicBezTo>
                        <a:pt x="46" y="55"/>
                        <a:pt x="45" y="55"/>
                        <a:pt x="45" y="55"/>
                      </a:cubicBezTo>
                      <a:cubicBezTo>
                        <a:pt x="45" y="54"/>
                        <a:pt x="45" y="54"/>
                        <a:pt x="45" y="53"/>
                      </a:cubicBezTo>
                      <a:cubicBezTo>
                        <a:pt x="45" y="53"/>
                        <a:pt x="44" y="53"/>
                        <a:pt x="44" y="53"/>
                      </a:cubicBezTo>
                      <a:cubicBezTo>
                        <a:pt x="44" y="52"/>
                        <a:pt x="43" y="52"/>
                        <a:pt x="43" y="52"/>
                      </a:cubicBezTo>
                      <a:cubicBezTo>
                        <a:pt x="42" y="51"/>
                        <a:pt x="43" y="52"/>
                        <a:pt x="42" y="52"/>
                      </a:cubicBezTo>
                      <a:cubicBezTo>
                        <a:pt x="42" y="52"/>
                        <a:pt x="41" y="51"/>
                        <a:pt x="41" y="50"/>
                      </a:cubicBezTo>
                      <a:cubicBezTo>
                        <a:pt x="42" y="50"/>
                        <a:pt x="41" y="50"/>
                        <a:pt x="41" y="50"/>
                      </a:cubicBezTo>
                      <a:cubicBezTo>
                        <a:pt x="41" y="49"/>
                        <a:pt x="40" y="49"/>
                        <a:pt x="40" y="49"/>
                      </a:cubicBezTo>
                      <a:cubicBezTo>
                        <a:pt x="40" y="49"/>
                        <a:pt x="40" y="48"/>
                        <a:pt x="40" y="48"/>
                      </a:cubicBezTo>
                      <a:cubicBezTo>
                        <a:pt x="39" y="48"/>
                        <a:pt x="39" y="48"/>
                        <a:pt x="39" y="47"/>
                      </a:cubicBezTo>
                      <a:cubicBezTo>
                        <a:pt x="39" y="47"/>
                        <a:pt x="39" y="46"/>
                        <a:pt x="38" y="46"/>
                      </a:cubicBezTo>
                      <a:cubicBezTo>
                        <a:pt x="38" y="46"/>
                        <a:pt x="37" y="45"/>
                        <a:pt x="37" y="45"/>
                      </a:cubicBezTo>
                      <a:cubicBezTo>
                        <a:pt x="36" y="45"/>
                        <a:pt x="36" y="45"/>
                        <a:pt x="36" y="44"/>
                      </a:cubicBezTo>
                      <a:cubicBezTo>
                        <a:pt x="35" y="43"/>
                        <a:pt x="36" y="43"/>
                        <a:pt x="36" y="42"/>
                      </a:cubicBezTo>
                      <a:cubicBezTo>
                        <a:pt x="36" y="42"/>
                        <a:pt x="35" y="42"/>
                        <a:pt x="35" y="42"/>
                      </a:cubicBezTo>
                      <a:cubicBezTo>
                        <a:pt x="35" y="41"/>
                        <a:pt x="35" y="41"/>
                        <a:pt x="35" y="41"/>
                      </a:cubicBezTo>
                      <a:cubicBezTo>
                        <a:pt x="35" y="40"/>
                        <a:pt x="34" y="40"/>
                        <a:pt x="35" y="39"/>
                      </a:cubicBezTo>
                      <a:cubicBezTo>
                        <a:pt x="35" y="39"/>
                        <a:pt x="35" y="38"/>
                        <a:pt x="34" y="39"/>
                      </a:cubicBezTo>
                      <a:cubicBezTo>
                        <a:pt x="33" y="39"/>
                        <a:pt x="33" y="39"/>
                        <a:pt x="33" y="38"/>
                      </a:cubicBezTo>
                      <a:cubicBezTo>
                        <a:pt x="32" y="38"/>
                        <a:pt x="33" y="38"/>
                        <a:pt x="33" y="37"/>
                      </a:cubicBezTo>
                      <a:cubicBezTo>
                        <a:pt x="32" y="37"/>
                        <a:pt x="32" y="37"/>
                        <a:pt x="32" y="37"/>
                      </a:cubicBezTo>
                      <a:cubicBezTo>
                        <a:pt x="32" y="36"/>
                        <a:pt x="32" y="35"/>
                        <a:pt x="32" y="35"/>
                      </a:cubicBezTo>
                      <a:cubicBezTo>
                        <a:pt x="32" y="34"/>
                        <a:pt x="31" y="35"/>
                        <a:pt x="31" y="36"/>
                      </a:cubicBezTo>
                      <a:cubicBezTo>
                        <a:pt x="31" y="36"/>
                        <a:pt x="30" y="35"/>
                        <a:pt x="30" y="35"/>
                      </a:cubicBezTo>
                      <a:cubicBezTo>
                        <a:pt x="30" y="34"/>
                        <a:pt x="31" y="34"/>
                        <a:pt x="30" y="33"/>
                      </a:cubicBezTo>
                      <a:cubicBezTo>
                        <a:pt x="30" y="33"/>
                        <a:pt x="30" y="33"/>
                        <a:pt x="30" y="34"/>
                      </a:cubicBezTo>
                      <a:cubicBezTo>
                        <a:pt x="30" y="35"/>
                        <a:pt x="29" y="34"/>
                        <a:pt x="29" y="33"/>
                      </a:cubicBezTo>
                      <a:cubicBezTo>
                        <a:pt x="29" y="33"/>
                        <a:pt x="29" y="33"/>
                        <a:pt x="29" y="32"/>
                      </a:cubicBezTo>
                      <a:cubicBezTo>
                        <a:pt x="29" y="32"/>
                        <a:pt x="29" y="32"/>
                        <a:pt x="28" y="31"/>
                      </a:cubicBezTo>
                      <a:cubicBezTo>
                        <a:pt x="28" y="31"/>
                        <a:pt x="28" y="31"/>
                        <a:pt x="28" y="31"/>
                      </a:cubicBezTo>
                      <a:cubicBezTo>
                        <a:pt x="29" y="31"/>
                        <a:pt x="28" y="30"/>
                        <a:pt x="28" y="30"/>
                      </a:cubicBezTo>
                      <a:cubicBezTo>
                        <a:pt x="27" y="30"/>
                        <a:pt x="27" y="29"/>
                        <a:pt x="26" y="28"/>
                      </a:cubicBezTo>
                      <a:cubicBezTo>
                        <a:pt x="25" y="27"/>
                        <a:pt x="24" y="26"/>
                        <a:pt x="23" y="26"/>
                      </a:cubicBezTo>
                      <a:cubicBezTo>
                        <a:pt x="23" y="27"/>
                        <a:pt x="22" y="25"/>
                        <a:pt x="22" y="25"/>
                      </a:cubicBezTo>
                      <a:cubicBezTo>
                        <a:pt x="22" y="25"/>
                        <a:pt x="22" y="25"/>
                        <a:pt x="21" y="24"/>
                      </a:cubicBezTo>
                      <a:cubicBezTo>
                        <a:pt x="21" y="24"/>
                        <a:pt x="21" y="24"/>
                        <a:pt x="21" y="23"/>
                      </a:cubicBezTo>
                      <a:cubicBezTo>
                        <a:pt x="20" y="22"/>
                        <a:pt x="21" y="21"/>
                        <a:pt x="20" y="20"/>
                      </a:cubicBezTo>
                      <a:cubicBezTo>
                        <a:pt x="20" y="19"/>
                        <a:pt x="20" y="19"/>
                        <a:pt x="20" y="18"/>
                      </a:cubicBezTo>
                      <a:cubicBezTo>
                        <a:pt x="20" y="17"/>
                        <a:pt x="20" y="17"/>
                        <a:pt x="20" y="16"/>
                      </a:cubicBezTo>
                      <a:cubicBezTo>
                        <a:pt x="20" y="16"/>
                        <a:pt x="19" y="16"/>
                        <a:pt x="19" y="15"/>
                      </a:cubicBezTo>
                      <a:cubicBezTo>
                        <a:pt x="19" y="15"/>
                        <a:pt x="19" y="15"/>
                        <a:pt x="19" y="15"/>
                      </a:cubicBezTo>
                      <a:cubicBezTo>
                        <a:pt x="19" y="15"/>
                        <a:pt x="18" y="14"/>
                        <a:pt x="18" y="14"/>
                      </a:cubicBezTo>
                      <a:cubicBezTo>
                        <a:pt x="18" y="14"/>
                        <a:pt x="19" y="13"/>
                        <a:pt x="19" y="12"/>
                      </a:cubicBezTo>
                      <a:cubicBezTo>
                        <a:pt x="19" y="11"/>
                        <a:pt x="19" y="11"/>
                        <a:pt x="19" y="10"/>
                      </a:cubicBezTo>
                      <a:cubicBezTo>
                        <a:pt x="20" y="10"/>
                        <a:pt x="19" y="9"/>
                        <a:pt x="20" y="10"/>
                      </a:cubicBezTo>
                      <a:cubicBezTo>
                        <a:pt x="20" y="10"/>
                        <a:pt x="20" y="10"/>
                        <a:pt x="20" y="10"/>
                      </a:cubicBezTo>
                      <a:cubicBezTo>
                        <a:pt x="21" y="9"/>
                        <a:pt x="20" y="9"/>
                        <a:pt x="21" y="9"/>
                      </a:cubicBezTo>
                      <a:cubicBezTo>
                        <a:pt x="21" y="9"/>
                        <a:pt x="21" y="10"/>
                        <a:pt x="22" y="10"/>
                      </a:cubicBezTo>
                      <a:cubicBezTo>
                        <a:pt x="23" y="10"/>
                        <a:pt x="23" y="11"/>
                        <a:pt x="24" y="11"/>
                      </a:cubicBezTo>
                      <a:cubicBezTo>
                        <a:pt x="24" y="11"/>
                        <a:pt x="25" y="11"/>
                        <a:pt x="25" y="11"/>
                      </a:cubicBezTo>
                      <a:cubicBezTo>
                        <a:pt x="26" y="11"/>
                        <a:pt x="26" y="11"/>
                        <a:pt x="26" y="10"/>
                      </a:cubicBezTo>
                      <a:cubicBezTo>
                        <a:pt x="25" y="9"/>
                        <a:pt x="26" y="10"/>
                        <a:pt x="27" y="10"/>
                      </a:cubicBezTo>
                      <a:cubicBezTo>
                        <a:pt x="27" y="11"/>
                        <a:pt x="28" y="11"/>
                        <a:pt x="28" y="12"/>
                      </a:cubicBezTo>
                      <a:cubicBezTo>
                        <a:pt x="29" y="12"/>
                        <a:pt x="28" y="12"/>
                        <a:pt x="28" y="13"/>
                      </a:cubicBezTo>
                      <a:cubicBezTo>
                        <a:pt x="29" y="13"/>
                        <a:pt x="31" y="13"/>
                        <a:pt x="32" y="14"/>
                      </a:cubicBezTo>
                      <a:cubicBezTo>
                        <a:pt x="33" y="14"/>
                        <a:pt x="33" y="14"/>
                        <a:pt x="33" y="15"/>
                      </a:cubicBezTo>
                      <a:cubicBezTo>
                        <a:pt x="33" y="16"/>
                        <a:pt x="33" y="15"/>
                        <a:pt x="32" y="15"/>
                      </a:cubicBezTo>
                      <a:cubicBezTo>
                        <a:pt x="32" y="15"/>
                        <a:pt x="33" y="16"/>
                        <a:pt x="33" y="16"/>
                      </a:cubicBezTo>
                      <a:cubicBezTo>
                        <a:pt x="32" y="17"/>
                        <a:pt x="33" y="18"/>
                        <a:pt x="33" y="19"/>
                      </a:cubicBezTo>
                      <a:cubicBezTo>
                        <a:pt x="34" y="20"/>
                        <a:pt x="34" y="20"/>
                        <a:pt x="35" y="21"/>
                      </a:cubicBezTo>
                      <a:cubicBezTo>
                        <a:pt x="35" y="21"/>
                        <a:pt x="34" y="21"/>
                        <a:pt x="35" y="22"/>
                      </a:cubicBezTo>
                      <a:cubicBezTo>
                        <a:pt x="35" y="22"/>
                        <a:pt x="35" y="22"/>
                        <a:pt x="35" y="23"/>
                      </a:cubicBezTo>
                      <a:cubicBezTo>
                        <a:pt x="35" y="23"/>
                        <a:pt x="35" y="24"/>
                        <a:pt x="35" y="24"/>
                      </a:cubicBezTo>
                      <a:cubicBezTo>
                        <a:pt x="35" y="24"/>
                        <a:pt x="35" y="25"/>
                        <a:pt x="35" y="25"/>
                      </a:cubicBezTo>
                      <a:cubicBezTo>
                        <a:pt x="36" y="25"/>
                        <a:pt x="36" y="25"/>
                        <a:pt x="36" y="25"/>
                      </a:cubicBezTo>
                      <a:cubicBezTo>
                        <a:pt x="36" y="26"/>
                        <a:pt x="36" y="26"/>
                        <a:pt x="37" y="27"/>
                      </a:cubicBezTo>
                      <a:cubicBezTo>
                        <a:pt x="37" y="27"/>
                        <a:pt x="38" y="28"/>
                        <a:pt x="38" y="28"/>
                      </a:cubicBezTo>
                      <a:cubicBezTo>
                        <a:pt x="38" y="28"/>
                        <a:pt x="38" y="28"/>
                        <a:pt x="38" y="29"/>
                      </a:cubicBezTo>
                      <a:cubicBezTo>
                        <a:pt x="39" y="29"/>
                        <a:pt x="38" y="30"/>
                        <a:pt x="39" y="30"/>
                      </a:cubicBezTo>
                      <a:cubicBezTo>
                        <a:pt x="39" y="30"/>
                        <a:pt x="39" y="30"/>
                        <a:pt x="39" y="30"/>
                      </a:cubicBezTo>
                      <a:cubicBezTo>
                        <a:pt x="40" y="31"/>
                        <a:pt x="40" y="31"/>
                        <a:pt x="40" y="32"/>
                      </a:cubicBezTo>
                      <a:cubicBezTo>
                        <a:pt x="40" y="33"/>
                        <a:pt x="40" y="34"/>
                        <a:pt x="41" y="34"/>
                      </a:cubicBezTo>
                      <a:cubicBezTo>
                        <a:pt x="41" y="35"/>
                        <a:pt x="42" y="35"/>
                        <a:pt x="42" y="36"/>
                      </a:cubicBezTo>
                      <a:cubicBezTo>
                        <a:pt x="42" y="37"/>
                        <a:pt x="42" y="37"/>
                        <a:pt x="43" y="37"/>
                      </a:cubicBezTo>
                      <a:cubicBezTo>
                        <a:pt x="44" y="38"/>
                        <a:pt x="43" y="38"/>
                        <a:pt x="44" y="39"/>
                      </a:cubicBezTo>
                      <a:cubicBezTo>
                        <a:pt x="44" y="39"/>
                        <a:pt x="45" y="39"/>
                        <a:pt x="46" y="40"/>
                      </a:cubicBezTo>
                      <a:cubicBezTo>
                        <a:pt x="46" y="40"/>
                        <a:pt x="46" y="41"/>
                        <a:pt x="47" y="41"/>
                      </a:cubicBezTo>
                      <a:cubicBezTo>
                        <a:pt x="47" y="42"/>
                        <a:pt x="48" y="42"/>
                        <a:pt x="48" y="42"/>
                      </a:cubicBezTo>
                      <a:cubicBezTo>
                        <a:pt x="48" y="43"/>
                        <a:pt x="48" y="43"/>
                        <a:pt x="49" y="43"/>
                      </a:cubicBezTo>
                      <a:cubicBezTo>
                        <a:pt x="49" y="43"/>
                        <a:pt x="49" y="43"/>
                        <a:pt x="49" y="43"/>
                      </a:cubicBezTo>
                      <a:cubicBezTo>
                        <a:pt x="50" y="43"/>
                        <a:pt x="50" y="43"/>
                        <a:pt x="50" y="43"/>
                      </a:cubicBezTo>
                      <a:cubicBezTo>
                        <a:pt x="50" y="44"/>
                        <a:pt x="50" y="44"/>
                        <a:pt x="50" y="44"/>
                      </a:cubicBezTo>
                      <a:cubicBezTo>
                        <a:pt x="51" y="44"/>
                        <a:pt x="50" y="43"/>
                        <a:pt x="51" y="43"/>
                      </a:cubicBezTo>
                      <a:cubicBezTo>
                        <a:pt x="51" y="43"/>
                        <a:pt x="51" y="43"/>
                        <a:pt x="51" y="43"/>
                      </a:cubicBezTo>
                      <a:cubicBezTo>
                        <a:pt x="52" y="43"/>
                        <a:pt x="52" y="43"/>
                        <a:pt x="52" y="44"/>
                      </a:cubicBezTo>
                      <a:cubicBezTo>
                        <a:pt x="52" y="44"/>
                        <a:pt x="52" y="44"/>
                        <a:pt x="52" y="44"/>
                      </a:cubicBezTo>
                      <a:cubicBezTo>
                        <a:pt x="52" y="44"/>
                        <a:pt x="52" y="45"/>
                        <a:pt x="52" y="45"/>
                      </a:cubicBezTo>
                      <a:cubicBezTo>
                        <a:pt x="52" y="45"/>
                        <a:pt x="52" y="45"/>
                        <a:pt x="52" y="46"/>
                      </a:cubicBezTo>
                      <a:cubicBezTo>
                        <a:pt x="52" y="46"/>
                        <a:pt x="53" y="46"/>
                        <a:pt x="53" y="47"/>
                      </a:cubicBezTo>
                      <a:cubicBezTo>
                        <a:pt x="52" y="47"/>
                        <a:pt x="52" y="48"/>
                        <a:pt x="52" y="48"/>
                      </a:cubicBezTo>
                      <a:cubicBezTo>
                        <a:pt x="53" y="49"/>
                        <a:pt x="54" y="48"/>
                        <a:pt x="54" y="49"/>
                      </a:cubicBezTo>
                      <a:cubicBezTo>
                        <a:pt x="55" y="49"/>
                        <a:pt x="55" y="50"/>
                        <a:pt x="56" y="50"/>
                      </a:cubicBezTo>
                      <a:cubicBezTo>
                        <a:pt x="57" y="50"/>
                        <a:pt x="58" y="50"/>
                        <a:pt x="58" y="51"/>
                      </a:cubicBezTo>
                      <a:cubicBezTo>
                        <a:pt x="58" y="52"/>
                        <a:pt x="58" y="52"/>
                        <a:pt x="59" y="53"/>
                      </a:cubicBezTo>
                      <a:cubicBezTo>
                        <a:pt x="59" y="54"/>
                        <a:pt x="60" y="54"/>
                        <a:pt x="61" y="53"/>
                      </a:cubicBezTo>
                      <a:cubicBezTo>
                        <a:pt x="62" y="53"/>
                        <a:pt x="62" y="54"/>
                        <a:pt x="63" y="54"/>
                      </a:cubicBezTo>
                      <a:cubicBezTo>
                        <a:pt x="64" y="55"/>
                        <a:pt x="63" y="56"/>
                        <a:pt x="63" y="58"/>
                      </a:cubicBezTo>
                      <a:cubicBezTo>
                        <a:pt x="62" y="58"/>
                        <a:pt x="62" y="58"/>
                        <a:pt x="62" y="59"/>
                      </a:cubicBezTo>
                      <a:cubicBezTo>
                        <a:pt x="62" y="59"/>
                        <a:pt x="62" y="61"/>
                        <a:pt x="62" y="61"/>
                      </a:cubicBezTo>
                      <a:cubicBezTo>
                        <a:pt x="62" y="61"/>
                        <a:pt x="62" y="62"/>
                        <a:pt x="62" y="62"/>
                      </a:cubicBezTo>
                      <a:cubicBezTo>
                        <a:pt x="62" y="63"/>
                        <a:pt x="63" y="62"/>
                        <a:pt x="63" y="62"/>
                      </a:cubicBezTo>
                      <a:cubicBezTo>
                        <a:pt x="64" y="63"/>
                        <a:pt x="64" y="64"/>
                        <a:pt x="65" y="64"/>
                      </a:cubicBezTo>
                      <a:cubicBezTo>
                        <a:pt x="66" y="64"/>
                        <a:pt x="66" y="64"/>
                        <a:pt x="66" y="64"/>
                      </a:cubicBezTo>
                      <a:cubicBezTo>
                        <a:pt x="67" y="65"/>
                        <a:pt x="67" y="65"/>
                        <a:pt x="68" y="65"/>
                      </a:cubicBezTo>
                      <a:cubicBezTo>
                        <a:pt x="68" y="65"/>
                        <a:pt x="69" y="65"/>
                        <a:pt x="69" y="65"/>
                      </a:cubicBezTo>
                      <a:cubicBezTo>
                        <a:pt x="70" y="66"/>
                        <a:pt x="70" y="67"/>
                        <a:pt x="71" y="67"/>
                      </a:cubicBezTo>
                      <a:cubicBezTo>
                        <a:pt x="72" y="68"/>
                        <a:pt x="72" y="69"/>
                        <a:pt x="73" y="71"/>
                      </a:cubicBezTo>
                      <a:cubicBezTo>
                        <a:pt x="74" y="71"/>
                        <a:pt x="74" y="71"/>
                        <a:pt x="75" y="72"/>
                      </a:cubicBezTo>
                      <a:cubicBezTo>
                        <a:pt x="75" y="72"/>
                        <a:pt x="76" y="72"/>
                        <a:pt x="76" y="73"/>
                      </a:cubicBezTo>
                      <a:cubicBezTo>
                        <a:pt x="77" y="73"/>
                        <a:pt x="77" y="73"/>
                        <a:pt x="77" y="74"/>
                      </a:cubicBezTo>
                      <a:cubicBezTo>
                        <a:pt x="78" y="74"/>
                        <a:pt x="78" y="74"/>
                        <a:pt x="79" y="75"/>
                      </a:cubicBezTo>
                      <a:cubicBezTo>
                        <a:pt x="80" y="75"/>
                        <a:pt x="80" y="75"/>
                        <a:pt x="80" y="76"/>
                      </a:cubicBezTo>
                      <a:cubicBezTo>
                        <a:pt x="81" y="76"/>
                        <a:pt x="80" y="76"/>
                        <a:pt x="81" y="76"/>
                      </a:cubicBezTo>
                      <a:cubicBezTo>
                        <a:pt x="81" y="76"/>
                        <a:pt x="82" y="77"/>
                        <a:pt x="82" y="77"/>
                      </a:cubicBezTo>
                      <a:cubicBezTo>
                        <a:pt x="82" y="78"/>
                        <a:pt x="82" y="78"/>
                        <a:pt x="83" y="78"/>
                      </a:cubicBezTo>
                      <a:cubicBezTo>
                        <a:pt x="83" y="79"/>
                        <a:pt x="84" y="79"/>
                        <a:pt x="84" y="80"/>
                      </a:cubicBezTo>
                      <a:cubicBezTo>
                        <a:pt x="85" y="81"/>
                        <a:pt x="85" y="81"/>
                        <a:pt x="86" y="82"/>
                      </a:cubicBezTo>
                      <a:cubicBezTo>
                        <a:pt x="86" y="82"/>
                        <a:pt x="86" y="83"/>
                        <a:pt x="86" y="83"/>
                      </a:cubicBezTo>
                      <a:cubicBezTo>
                        <a:pt x="86" y="83"/>
                        <a:pt x="86" y="83"/>
                        <a:pt x="87" y="84"/>
                      </a:cubicBezTo>
                      <a:cubicBezTo>
                        <a:pt x="88" y="84"/>
                        <a:pt x="88" y="85"/>
                        <a:pt x="89" y="86"/>
                      </a:cubicBezTo>
                      <a:cubicBezTo>
                        <a:pt x="90" y="87"/>
                        <a:pt x="91" y="88"/>
                        <a:pt x="92" y="90"/>
                      </a:cubicBezTo>
                      <a:cubicBezTo>
                        <a:pt x="92" y="90"/>
                        <a:pt x="92" y="91"/>
                        <a:pt x="92" y="91"/>
                      </a:cubicBezTo>
                      <a:cubicBezTo>
                        <a:pt x="92" y="93"/>
                        <a:pt x="92" y="93"/>
                        <a:pt x="93" y="95"/>
                      </a:cubicBezTo>
                      <a:cubicBezTo>
                        <a:pt x="94" y="96"/>
                        <a:pt x="93" y="96"/>
                        <a:pt x="94" y="96"/>
                      </a:cubicBezTo>
                      <a:cubicBezTo>
                        <a:pt x="94" y="96"/>
                        <a:pt x="95" y="96"/>
                        <a:pt x="95" y="97"/>
                      </a:cubicBezTo>
                      <a:cubicBezTo>
                        <a:pt x="95" y="97"/>
                        <a:pt x="95" y="97"/>
                        <a:pt x="96" y="97"/>
                      </a:cubicBezTo>
                      <a:cubicBezTo>
                        <a:pt x="96" y="97"/>
                        <a:pt x="95" y="98"/>
                        <a:pt x="95" y="98"/>
                      </a:cubicBezTo>
                      <a:cubicBezTo>
                        <a:pt x="95" y="99"/>
                        <a:pt x="95" y="99"/>
                        <a:pt x="95" y="99"/>
                      </a:cubicBezTo>
                      <a:cubicBezTo>
                        <a:pt x="95" y="100"/>
                        <a:pt x="96" y="100"/>
                        <a:pt x="95" y="101"/>
                      </a:cubicBezTo>
                      <a:cubicBezTo>
                        <a:pt x="95" y="101"/>
                        <a:pt x="95" y="101"/>
                        <a:pt x="94" y="101"/>
                      </a:cubicBezTo>
                      <a:cubicBezTo>
                        <a:pt x="94" y="102"/>
                        <a:pt x="92" y="103"/>
                        <a:pt x="93" y="103"/>
                      </a:cubicBezTo>
                      <a:cubicBezTo>
                        <a:pt x="93" y="104"/>
                        <a:pt x="95" y="103"/>
                        <a:pt x="95" y="103"/>
                      </a:cubicBezTo>
                      <a:cubicBezTo>
                        <a:pt x="95" y="104"/>
                        <a:pt x="95" y="104"/>
                        <a:pt x="95" y="104"/>
                      </a:cubicBezTo>
                      <a:cubicBezTo>
                        <a:pt x="95" y="105"/>
                        <a:pt x="94" y="105"/>
                        <a:pt x="93" y="105"/>
                      </a:cubicBezTo>
                      <a:cubicBezTo>
                        <a:pt x="91" y="105"/>
                        <a:pt x="92" y="106"/>
                        <a:pt x="92" y="107"/>
                      </a:cubicBezTo>
                      <a:cubicBezTo>
                        <a:pt x="93" y="108"/>
                        <a:pt x="93" y="108"/>
                        <a:pt x="93" y="109"/>
                      </a:cubicBezTo>
                      <a:cubicBezTo>
                        <a:pt x="93" y="109"/>
                        <a:pt x="94" y="110"/>
                        <a:pt x="94" y="111"/>
                      </a:cubicBezTo>
                      <a:cubicBezTo>
                        <a:pt x="95" y="111"/>
                        <a:pt x="95" y="112"/>
                        <a:pt x="95" y="112"/>
                      </a:cubicBezTo>
                      <a:cubicBezTo>
                        <a:pt x="96" y="113"/>
                        <a:pt x="97" y="113"/>
                        <a:pt x="97" y="114"/>
                      </a:cubicBezTo>
                      <a:cubicBezTo>
                        <a:pt x="97" y="115"/>
                        <a:pt x="97" y="115"/>
                        <a:pt x="98" y="115"/>
                      </a:cubicBezTo>
                      <a:cubicBezTo>
                        <a:pt x="98" y="115"/>
                        <a:pt x="98" y="116"/>
                        <a:pt x="98" y="116"/>
                      </a:cubicBezTo>
                      <a:cubicBezTo>
                        <a:pt x="99" y="116"/>
                        <a:pt x="100" y="116"/>
                        <a:pt x="100" y="116"/>
                      </a:cubicBezTo>
                      <a:cubicBezTo>
                        <a:pt x="100" y="117"/>
                        <a:pt x="101" y="117"/>
                        <a:pt x="102" y="117"/>
                      </a:cubicBezTo>
                      <a:cubicBezTo>
                        <a:pt x="103" y="117"/>
                        <a:pt x="102" y="118"/>
                        <a:pt x="104" y="118"/>
                      </a:cubicBezTo>
                      <a:cubicBezTo>
                        <a:pt x="105" y="119"/>
                        <a:pt x="105" y="119"/>
                        <a:pt x="106" y="120"/>
                      </a:cubicBezTo>
                      <a:cubicBezTo>
                        <a:pt x="107" y="120"/>
                        <a:pt x="107" y="121"/>
                        <a:pt x="108" y="121"/>
                      </a:cubicBezTo>
                      <a:cubicBezTo>
                        <a:pt x="108" y="121"/>
                        <a:pt x="107" y="121"/>
                        <a:pt x="107" y="121"/>
                      </a:cubicBezTo>
                      <a:cubicBezTo>
                        <a:pt x="108" y="122"/>
                        <a:pt x="108" y="122"/>
                        <a:pt x="109" y="123"/>
                      </a:cubicBezTo>
                      <a:cubicBezTo>
                        <a:pt x="109" y="123"/>
                        <a:pt x="109" y="123"/>
                        <a:pt x="110" y="124"/>
                      </a:cubicBezTo>
                      <a:cubicBezTo>
                        <a:pt x="111" y="124"/>
                        <a:pt x="111" y="124"/>
                        <a:pt x="112" y="125"/>
                      </a:cubicBezTo>
                      <a:cubicBezTo>
                        <a:pt x="113" y="125"/>
                        <a:pt x="114" y="125"/>
                        <a:pt x="114" y="125"/>
                      </a:cubicBezTo>
                      <a:cubicBezTo>
                        <a:pt x="115" y="126"/>
                        <a:pt x="117" y="126"/>
                        <a:pt x="118" y="126"/>
                      </a:cubicBezTo>
                      <a:cubicBezTo>
                        <a:pt x="119" y="127"/>
                        <a:pt x="120" y="127"/>
                        <a:pt x="120" y="127"/>
                      </a:cubicBezTo>
                      <a:cubicBezTo>
                        <a:pt x="120" y="127"/>
                        <a:pt x="121" y="126"/>
                        <a:pt x="121" y="126"/>
                      </a:cubicBezTo>
                      <a:cubicBezTo>
                        <a:pt x="122" y="127"/>
                        <a:pt x="122" y="127"/>
                        <a:pt x="123" y="127"/>
                      </a:cubicBezTo>
                      <a:cubicBezTo>
                        <a:pt x="123" y="127"/>
                        <a:pt x="123" y="128"/>
                        <a:pt x="123" y="128"/>
                      </a:cubicBezTo>
                      <a:cubicBezTo>
                        <a:pt x="123" y="128"/>
                        <a:pt x="124" y="128"/>
                        <a:pt x="124" y="129"/>
                      </a:cubicBezTo>
                      <a:cubicBezTo>
                        <a:pt x="124" y="130"/>
                        <a:pt x="125" y="129"/>
                        <a:pt x="126" y="130"/>
                      </a:cubicBezTo>
                      <a:cubicBezTo>
                        <a:pt x="126" y="131"/>
                        <a:pt x="127" y="131"/>
                        <a:pt x="128" y="131"/>
                      </a:cubicBezTo>
                      <a:cubicBezTo>
                        <a:pt x="128" y="131"/>
                        <a:pt x="128" y="132"/>
                        <a:pt x="129" y="132"/>
                      </a:cubicBezTo>
                      <a:cubicBezTo>
                        <a:pt x="129" y="133"/>
                        <a:pt x="130" y="133"/>
                        <a:pt x="131" y="133"/>
                      </a:cubicBezTo>
                      <a:cubicBezTo>
                        <a:pt x="132" y="134"/>
                        <a:pt x="135" y="134"/>
                        <a:pt x="137" y="135"/>
                      </a:cubicBezTo>
                      <a:cubicBezTo>
                        <a:pt x="138" y="136"/>
                        <a:pt x="139" y="137"/>
                        <a:pt x="140" y="137"/>
                      </a:cubicBezTo>
                      <a:cubicBezTo>
                        <a:pt x="140" y="138"/>
                        <a:pt x="141" y="137"/>
                        <a:pt x="142" y="137"/>
                      </a:cubicBezTo>
                      <a:cubicBezTo>
                        <a:pt x="143" y="138"/>
                        <a:pt x="144" y="138"/>
                        <a:pt x="145" y="138"/>
                      </a:cubicBezTo>
                      <a:cubicBezTo>
                        <a:pt x="145" y="138"/>
                        <a:pt x="146" y="139"/>
                        <a:pt x="147" y="138"/>
                      </a:cubicBezTo>
                      <a:cubicBezTo>
                        <a:pt x="147" y="138"/>
                        <a:pt x="148" y="140"/>
                        <a:pt x="149" y="141"/>
                      </a:cubicBezTo>
                      <a:cubicBezTo>
                        <a:pt x="150" y="141"/>
                        <a:pt x="151" y="141"/>
                        <a:pt x="153" y="142"/>
                      </a:cubicBezTo>
                      <a:cubicBezTo>
                        <a:pt x="153" y="142"/>
                        <a:pt x="154" y="143"/>
                        <a:pt x="155" y="143"/>
                      </a:cubicBezTo>
                      <a:cubicBezTo>
                        <a:pt x="156" y="144"/>
                        <a:pt x="157" y="144"/>
                        <a:pt x="158" y="144"/>
                      </a:cubicBezTo>
                      <a:cubicBezTo>
                        <a:pt x="159" y="144"/>
                        <a:pt x="160" y="144"/>
                        <a:pt x="161" y="145"/>
                      </a:cubicBezTo>
                      <a:cubicBezTo>
                        <a:pt x="161" y="145"/>
                        <a:pt x="162" y="145"/>
                        <a:pt x="163" y="146"/>
                      </a:cubicBezTo>
                      <a:cubicBezTo>
                        <a:pt x="164" y="146"/>
                        <a:pt x="164" y="146"/>
                        <a:pt x="166" y="146"/>
                      </a:cubicBezTo>
                      <a:cubicBezTo>
                        <a:pt x="167" y="146"/>
                        <a:pt x="167" y="146"/>
                        <a:pt x="168" y="146"/>
                      </a:cubicBezTo>
                      <a:cubicBezTo>
                        <a:pt x="169" y="145"/>
                        <a:pt x="170" y="145"/>
                        <a:pt x="171" y="144"/>
                      </a:cubicBezTo>
                      <a:cubicBezTo>
                        <a:pt x="171" y="144"/>
                        <a:pt x="172" y="144"/>
                        <a:pt x="173" y="143"/>
                      </a:cubicBezTo>
                      <a:cubicBezTo>
                        <a:pt x="174" y="143"/>
                        <a:pt x="175" y="143"/>
                        <a:pt x="175" y="142"/>
                      </a:cubicBezTo>
                      <a:cubicBezTo>
                        <a:pt x="176" y="142"/>
                        <a:pt x="177" y="141"/>
                        <a:pt x="178" y="141"/>
                      </a:cubicBezTo>
                      <a:cubicBezTo>
                        <a:pt x="179" y="141"/>
                        <a:pt x="180" y="141"/>
                        <a:pt x="181" y="142"/>
                      </a:cubicBezTo>
                      <a:cubicBezTo>
                        <a:pt x="183" y="142"/>
                        <a:pt x="185" y="143"/>
                        <a:pt x="186" y="144"/>
                      </a:cubicBezTo>
                      <a:cubicBezTo>
                        <a:pt x="187" y="144"/>
                        <a:pt x="187" y="144"/>
                        <a:pt x="187" y="144"/>
                      </a:cubicBezTo>
                      <a:cubicBezTo>
                        <a:pt x="189" y="145"/>
                        <a:pt x="190" y="147"/>
                        <a:pt x="191" y="148"/>
                      </a:cubicBezTo>
                      <a:cubicBezTo>
                        <a:pt x="193" y="149"/>
                        <a:pt x="194" y="150"/>
                        <a:pt x="195" y="152"/>
                      </a:cubicBezTo>
                      <a:cubicBezTo>
                        <a:pt x="196" y="153"/>
                        <a:pt x="197" y="153"/>
                        <a:pt x="198" y="154"/>
                      </a:cubicBezTo>
                      <a:cubicBezTo>
                        <a:pt x="198" y="154"/>
                        <a:pt x="198" y="155"/>
                        <a:pt x="199" y="155"/>
                      </a:cubicBezTo>
                      <a:cubicBezTo>
                        <a:pt x="200" y="155"/>
                        <a:pt x="200" y="154"/>
                        <a:pt x="200" y="153"/>
                      </a:cubicBezTo>
                      <a:cubicBezTo>
                        <a:pt x="200" y="153"/>
                        <a:pt x="199" y="153"/>
                        <a:pt x="200" y="152"/>
                      </a:cubicBezTo>
                      <a:cubicBezTo>
                        <a:pt x="200" y="152"/>
                        <a:pt x="199" y="152"/>
                        <a:pt x="200" y="151"/>
                      </a:cubicBezTo>
                      <a:cubicBezTo>
                        <a:pt x="201" y="151"/>
                        <a:pt x="201" y="151"/>
                        <a:pt x="200" y="150"/>
                      </a:cubicBezTo>
                      <a:cubicBezTo>
                        <a:pt x="199" y="149"/>
                        <a:pt x="199" y="149"/>
                        <a:pt x="200" y="148"/>
                      </a:cubicBezTo>
                      <a:cubicBezTo>
                        <a:pt x="200" y="148"/>
                        <a:pt x="202" y="144"/>
                        <a:pt x="203" y="143"/>
                      </a:cubicBezTo>
                      <a:cubicBezTo>
                        <a:pt x="203" y="143"/>
                        <a:pt x="203" y="143"/>
                        <a:pt x="204" y="143"/>
                      </a:cubicBezTo>
                      <a:cubicBezTo>
                        <a:pt x="212" y="143"/>
                        <a:pt x="212" y="143"/>
                        <a:pt x="212" y="143"/>
                      </a:cubicBezTo>
                      <a:cubicBezTo>
                        <a:pt x="213" y="143"/>
                        <a:pt x="213" y="142"/>
                        <a:pt x="213" y="142"/>
                      </a:cubicBezTo>
                      <a:cubicBezTo>
                        <a:pt x="213" y="142"/>
                        <a:pt x="214" y="142"/>
                        <a:pt x="213" y="141"/>
                      </a:cubicBezTo>
                      <a:cubicBezTo>
                        <a:pt x="213" y="141"/>
                        <a:pt x="213" y="141"/>
                        <a:pt x="214" y="140"/>
                      </a:cubicBezTo>
                      <a:cubicBezTo>
                        <a:pt x="214" y="140"/>
                        <a:pt x="214" y="139"/>
                        <a:pt x="213" y="140"/>
                      </a:cubicBezTo>
                      <a:cubicBezTo>
                        <a:pt x="213" y="140"/>
                        <a:pt x="213" y="139"/>
                        <a:pt x="212" y="139"/>
                      </a:cubicBezTo>
                      <a:cubicBezTo>
                        <a:pt x="212" y="139"/>
                        <a:pt x="212" y="140"/>
                        <a:pt x="212" y="138"/>
                      </a:cubicBezTo>
                      <a:cubicBezTo>
                        <a:pt x="211" y="136"/>
                        <a:pt x="210" y="137"/>
                        <a:pt x="209" y="136"/>
                      </a:cubicBezTo>
                      <a:cubicBezTo>
                        <a:pt x="209" y="135"/>
                        <a:pt x="209" y="136"/>
                        <a:pt x="209" y="136"/>
                      </a:cubicBezTo>
                      <a:cubicBezTo>
                        <a:pt x="208" y="135"/>
                        <a:pt x="208" y="135"/>
                        <a:pt x="208" y="135"/>
                      </a:cubicBezTo>
                      <a:cubicBezTo>
                        <a:pt x="207" y="134"/>
                        <a:pt x="207" y="133"/>
                        <a:pt x="207" y="134"/>
                      </a:cubicBezTo>
                      <a:cubicBezTo>
                        <a:pt x="206" y="134"/>
                        <a:pt x="206" y="133"/>
                        <a:pt x="206" y="133"/>
                      </a:cubicBezTo>
                      <a:cubicBezTo>
                        <a:pt x="205" y="133"/>
                        <a:pt x="205" y="133"/>
                        <a:pt x="206" y="133"/>
                      </a:cubicBezTo>
                      <a:cubicBezTo>
                        <a:pt x="206" y="133"/>
                        <a:pt x="209" y="133"/>
                        <a:pt x="209" y="133"/>
                      </a:cubicBezTo>
                      <a:cubicBezTo>
                        <a:pt x="209" y="133"/>
                        <a:pt x="209" y="129"/>
                        <a:pt x="209" y="128"/>
                      </a:cubicBezTo>
                      <a:cubicBezTo>
                        <a:pt x="223" y="128"/>
                        <a:pt x="223" y="128"/>
                        <a:pt x="223" y="128"/>
                      </a:cubicBezTo>
                      <a:cubicBezTo>
                        <a:pt x="223" y="128"/>
                        <a:pt x="223" y="127"/>
                        <a:pt x="223" y="127"/>
                      </a:cubicBezTo>
                      <a:cubicBezTo>
                        <a:pt x="223" y="126"/>
                        <a:pt x="225" y="126"/>
                        <a:pt x="225" y="127"/>
                      </a:cubicBezTo>
                      <a:cubicBezTo>
                        <a:pt x="226" y="128"/>
                        <a:pt x="226" y="127"/>
                        <a:pt x="226" y="127"/>
                      </a:cubicBezTo>
                      <a:cubicBezTo>
                        <a:pt x="226" y="126"/>
                        <a:pt x="227" y="126"/>
                        <a:pt x="227" y="126"/>
                      </a:cubicBezTo>
                      <a:cubicBezTo>
                        <a:pt x="227" y="124"/>
                        <a:pt x="228" y="125"/>
                        <a:pt x="228" y="124"/>
                      </a:cubicBezTo>
                      <a:cubicBezTo>
                        <a:pt x="228" y="124"/>
                        <a:pt x="229" y="122"/>
                        <a:pt x="229" y="122"/>
                      </a:cubicBezTo>
                      <a:cubicBezTo>
                        <a:pt x="230" y="122"/>
                        <a:pt x="230" y="123"/>
                        <a:pt x="230" y="123"/>
                      </a:cubicBezTo>
                      <a:cubicBezTo>
                        <a:pt x="230" y="123"/>
                        <a:pt x="230" y="123"/>
                        <a:pt x="230" y="123"/>
                      </a:cubicBezTo>
                      <a:cubicBezTo>
                        <a:pt x="230" y="122"/>
                        <a:pt x="231" y="122"/>
                        <a:pt x="231" y="122"/>
                      </a:cubicBezTo>
                      <a:cubicBezTo>
                        <a:pt x="231" y="122"/>
                        <a:pt x="231" y="122"/>
                        <a:pt x="231" y="122"/>
                      </a:cubicBezTo>
                      <a:cubicBezTo>
                        <a:pt x="231" y="122"/>
                        <a:pt x="231" y="122"/>
                        <a:pt x="231" y="121"/>
                      </a:cubicBezTo>
                      <a:cubicBezTo>
                        <a:pt x="231" y="120"/>
                        <a:pt x="231" y="121"/>
                        <a:pt x="232" y="120"/>
                      </a:cubicBezTo>
                      <a:cubicBezTo>
                        <a:pt x="232" y="120"/>
                        <a:pt x="232" y="119"/>
                        <a:pt x="233" y="119"/>
                      </a:cubicBezTo>
                      <a:cubicBezTo>
                        <a:pt x="233" y="119"/>
                        <a:pt x="233" y="120"/>
                        <a:pt x="233" y="120"/>
                      </a:cubicBezTo>
                      <a:cubicBezTo>
                        <a:pt x="233" y="121"/>
                        <a:pt x="233" y="121"/>
                        <a:pt x="233" y="122"/>
                      </a:cubicBezTo>
                      <a:cubicBezTo>
                        <a:pt x="233" y="123"/>
                        <a:pt x="233" y="122"/>
                        <a:pt x="234" y="123"/>
                      </a:cubicBezTo>
                      <a:cubicBezTo>
                        <a:pt x="234" y="123"/>
                        <a:pt x="234" y="124"/>
                        <a:pt x="234" y="124"/>
                      </a:cubicBezTo>
                      <a:cubicBezTo>
                        <a:pt x="234" y="125"/>
                        <a:pt x="234" y="125"/>
                        <a:pt x="234" y="125"/>
                      </a:cubicBezTo>
                      <a:cubicBezTo>
                        <a:pt x="234" y="125"/>
                        <a:pt x="234" y="125"/>
                        <a:pt x="234" y="124"/>
                      </a:cubicBezTo>
                      <a:cubicBezTo>
                        <a:pt x="234" y="124"/>
                        <a:pt x="234" y="124"/>
                        <a:pt x="234" y="124"/>
                      </a:cubicBezTo>
                      <a:cubicBezTo>
                        <a:pt x="234" y="124"/>
                        <a:pt x="234" y="123"/>
                        <a:pt x="235" y="123"/>
                      </a:cubicBezTo>
                      <a:cubicBezTo>
                        <a:pt x="235" y="123"/>
                        <a:pt x="235" y="122"/>
                        <a:pt x="235" y="121"/>
                      </a:cubicBezTo>
                      <a:cubicBezTo>
                        <a:pt x="235" y="121"/>
                        <a:pt x="235" y="120"/>
                        <a:pt x="235" y="120"/>
                      </a:cubicBezTo>
                      <a:cubicBezTo>
                        <a:pt x="236" y="120"/>
                        <a:pt x="236" y="120"/>
                        <a:pt x="236" y="120"/>
                      </a:cubicBezTo>
                      <a:cubicBezTo>
                        <a:pt x="236" y="119"/>
                        <a:pt x="236" y="119"/>
                        <a:pt x="236" y="119"/>
                      </a:cubicBezTo>
                      <a:cubicBezTo>
                        <a:pt x="236" y="118"/>
                        <a:pt x="237" y="117"/>
                        <a:pt x="237" y="116"/>
                      </a:cubicBezTo>
                      <a:cubicBezTo>
                        <a:pt x="237" y="116"/>
                        <a:pt x="237" y="115"/>
                        <a:pt x="237" y="115"/>
                      </a:cubicBezTo>
                      <a:cubicBezTo>
                        <a:pt x="237" y="115"/>
                        <a:pt x="236" y="116"/>
                        <a:pt x="236" y="116"/>
                      </a:cubicBezTo>
                      <a:cubicBezTo>
                        <a:pt x="236" y="116"/>
                        <a:pt x="235" y="115"/>
                        <a:pt x="236" y="115"/>
                      </a:cubicBezTo>
                      <a:cubicBezTo>
                        <a:pt x="236" y="115"/>
                        <a:pt x="236" y="114"/>
                        <a:pt x="236" y="114"/>
                      </a:cubicBezTo>
                      <a:cubicBezTo>
                        <a:pt x="237" y="114"/>
                        <a:pt x="237" y="114"/>
                        <a:pt x="238" y="113"/>
                      </a:cubicBezTo>
                      <a:cubicBezTo>
                        <a:pt x="236" y="113"/>
                        <a:pt x="236" y="114"/>
                        <a:pt x="235" y="113"/>
                      </a:cubicBezTo>
                      <a:cubicBezTo>
                        <a:pt x="235" y="113"/>
                        <a:pt x="235" y="112"/>
                        <a:pt x="235" y="112"/>
                      </a:cubicBezTo>
                      <a:cubicBezTo>
                        <a:pt x="235" y="112"/>
                        <a:pt x="236" y="112"/>
                        <a:pt x="236" y="112"/>
                      </a:cubicBezTo>
                      <a:cubicBezTo>
                        <a:pt x="236" y="112"/>
                        <a:pt x="236" y="111"/>
                        <a:pt x="237" y="111"/>
                      </a:cubicBezTo>
                      <a:cubicBezTo>
                        <a:pt x="237" y="111"/>
                        <a:pt x="237" y="111"/>
                        <a:pt x="237" y="111"/>
                      </a:cubicBezTo>
                      <a:cubicBezTo>
                        <a:pt x="238" y="111"/>
                        <a:pt x="237" y="109"/>
                        <a:pt x="237" y="109"/>
                      </a:cubicBezTo>
                      <a:cubicBezTo>
                        <a:pt x="238" y="106"/>
                        <a:pt x="239" y="105"/>
                        <a:pt x="241" y="104"/>
                      </a:cubicBezTo>
                      <a:cubicBezTo>
                        <a:pt x="242" y="103"/>
                        <a:pt x="242" y="102"/>
                        <a:pt x="242" y="102"/>
                      </a:cubicBezTo>
                      <a:cubicBezTo>
                        <a:pt x="242" y="102"/>
                        <a:pt x="242" y="101"/>
                        <a:pt x="242" y="101"/>
                      </a:cubicBezTo>
                      <a:cubicBezTo>
                        <a:pt x="243" y="100"/>
                        <a:pt x="243" y="99"/>
                        <a:pt x="243" y="99"/>
                      </a:cubicBezTo>
                      <a:close/>
                      <a:moveTo>
                        <a:pt x="25" y="43"/>
                      </a:moveTo>
                      <a:cubicBezTo>
                        <a:pt x="24" y="44"/>
                        <a:pt x="24" y="44"/>
                        <a:pt x="24" y="44"/>
                      </a:cubicBezTo>
                      <a:cubicBezTo>
                        <a:pt x="25" y="45"/>
                        <a:pt x="25" y="45"/>
                        <a:pt x="25" y="44"/>
                      </a:cubicBezTo>
                      <a:cubicBezTo>
                        <a:pt x="26" y="44"/>
                        <a:pt x="26" y="44"/>
                        <a:pt x="26" y="44"/>
                      </a:cubicBezTo>
                      <a:cubicBezTo>
                        <a:pt x="26" y="44"/>
                        <a:pt x="26" y="44"/>
                        <a:pt x="26" y="44"/>
                      </a:cubicBezTo>
                      <a:cubicBezTo>
                        <a:pt x="26" y="45"/>
                        <a:pt x="26" y="45"/>
                        <a:pt x="25" y="45"/>
                      </a:cubicBezTo>
                      <a:cubicBezTo>
                        <a:pt x="25" y="45"/>
                        <a:pt x="24" y="46"/>
                        <a:pt x="24" y="46"/>
                      </a:cubicBezTo>
                      <a:cubicBezTo>
                        <a:pt x="24" y="45"/>
                        <a:pt x="24" y="45"/>
                        <a:pt x="24" y="45"/>
                      </a:cubicBezTo>
                      <a:cubicBezTo>
                        <a:pt x="23" y="45"/>
                        <a:pt x="23" y="45"/>
                        <a:pt x="23" y="44"/>
                      </a:cubicBezTo>
                      <a:cubicBezTo>
                        <a:pt x="23" y="44"/>
                        <a:pt x="23" y="44"/>
                        <a:pt x="23" y="44"/>
                      </a:cubicBezTo>
                      <a:cubicBezTo>
                        <a:pt x="24" y="43"/>
                        <a:pt x="24" y="43"/>
                        <a:pt x="24" y="42"/>
                      </a:cubicBezTo>
                      <a:cubicBezTo>
                        <a:pt x="25" y="42"/>
                        <a:pt x="25" y="42"/>
                        <a:pt x="25" y="42"/>
                      </a:cubicBezTo>
                      <a:cubicBezTo>
                        <a:pt x="25" y="42"/>
                        <a:pt x="25" y="43"/>
                        <a:pt x="25" y="43"/>
                      </a:cubicBezTo>
                      <a:close/>
                      <a:moveTo>
                        <a:pt x="155" y="65"/>
                      </a:moveTo>
                      <a:cubicBezTo>
                        <a:pt x="156" y="64"/>
                        <a:pt x="156" y="64"/>
                        <a:pt x="156" y="65"/>
                      </a:cubicBezTo>
                      <a:cubicBezTo>
                        <a:pt x="156" y="65"/>
                        <a:pt x="156" y="65"/>
                        <a:pt x="156" y="65"/>
                      </a:cubicBezTo>
                      <a:cubicBezTo>
                        <a:pt x="156" y="65"/>
                        <a:pt x="156" y="65"/>
                        <a:pt x="156" y="65"/>
                      </a:cubicBezTo>
                      <a:cubicBezTo>
                        <a:pt x="156" y="65"/>
                        <a:pt x="156" y="65"/>
                        <a:pt x="156" y="65"/>
                      </a:cubicBezTo>
                      <a:cubicBezTo>
                        <a:pt x="156" y="65"/>
                        <a:pt x="155" y="65"/>
                        <a:pt x="155" y="65"/>
                      </a:cubicBezTo>
                      <a:close/>
                      <a:moveTo>
                        <a:pt x="155" y="71"/>
                      </a:moveTo>
                      <a:cubicBezTo>
                        <a:pt x="155" y="71"/>
                        <a:pt x="155" y="71"/>
                        <a:pt x="155" y="71"/>
                      </a:cubicBezTo>
                      <a:cubicBezTo>
                        <a:pt x="155" y="72"/>
                        <a:pt x="155" y="72"/>
                        <a:pt x="155" y="72"/>
                      </a:cubicBezTo>
                      <a:cubicBezTo>
                        <a:pt x="155" y="72"/>
                        <a:pt x="156" y="71"/>
                        <a:pt x="156" y="71"/>
                      </a:cubicBezTo>
                      <a:cubicBezTo>
                        <a:pt x="156" y="71"/>
                        <a:pt x="156" y="70"/>
                        <a:pt x="156" y="70"/>
                      </a:cubicBezTo>
                      <a:cubicBezTo>
                        <a:pt x="156" y="70"/>
                        <a:pt x="156" y="69"/>
                        <a:pt x="156" y="69"/>
                      </a:cubicBezTo>
                      <a:cubicBezTo>
                        <a:pt x="156" y="69"/>
                        <a:pt x="156" y="69"/>
                        <a:pt x="156" y="68"/>
                      </a:cubicBezTo>
                      <a:cubicBezTo>
                        <a:pt x="156" y="68"/>
                        <a:pt x="156" y="68"/>
                        <a:pt x="156" y="68"/>
                      </a:cubicBezTo>
                      <a:cubicBezTo>
                        <a:pt x="156" y="67"/>
                        <a:pt x="155" y="67"/>
                        <a:pt x="156" y="67"/>
                      </a:cubicBezTo>
                      <a:cubicBezTo>
                        <a:pt x="156" y="66"/>
                        <a:pt x="156" y="66"/>
                        <a:pt x="156" y="66"/>
                      </a:cubicBezTo>
                      <a:cubicBezTo>
                        <a:pt x="156" y="66"/>
                        <a:pt x="156" y="66"/>
                        <a:pt x="156" y="66"/>
                      </a:cubicBezTo>
                      <a:cubicBezTo>
                        <a:pt x="155" y="66"/>
                        <a:pt x="155" y="66"/>
                        <a:pt x="156" y="65"/>
                      </a:cubicBezTo>
                      <a:cubicBezTo>
                        <a:pt x="156" y="65"/>
                        <a:pt x="156" y="65"/>
                        <a:pt x="156" y="65"/>
                      </a:cubicBezTo>
                      <a:cubicBezTo>
                        <a:pt x="156" y="65"/>
                        <a:pt x="156" y="65"/>
                        <a:pt x="156" y="65"/>
                      </a:cubicBezTo>
                      <a:cubicBezTo>
                        <a:pt x="156" y="65"/>
                        <a:pt x="157" y="65"/>
                        <a:pt x="157" y="65"/>
                      </a:cubicBezTo>
                      <a:cubicBezTo>
                        <a:pt x="157" y="65"/>
                        <a:pt x="157" y="65"/>
                        <a:pt x="157" y="65"/>
                      </a:cubicBezTo>
                      <a:cubicBezTo>
                        <a:pt x="157" y="65"/>
                        <a:pt x="157" y="65"/>
                        <a:pt x="157" y="65"/>
                      </a:cubicBezTo>
                      <a:cubicBezTo>
                        <a:pt x="157" y="64"/>
                        <a:pt x="158" y="64"/>
                        <a:pt x="158" y="65"/>
                      </a:cubicBezTo>
                      <a:cubicBezTo>
                        <a:pt x="158" y="66"/>
                        <a:pt x="157" y="65"/>
                        <a:pt x="157" y="66"/>
                      </a:cubicBezTo>
                      <a:cubicBezTo>
                        <a:pt x="157" y="66"/>
                        <a:pt x="157" y="66"/>
                        <a:pt x="157" y="67"/>
                      </a:cubicBezTo>
                      <a:cubicBezTo>
                        <a:pt x="157" y="67"/>
                        <a:pt x="156" y="67"/>
                        <a:pt x="156" y="67"/>
                      </a:cubicBezTo>
                      <a:cubicBezTo>
                        <a:pt x="156" y="68"/>
                        <a:pt x="157" y="68"/>
                        <a:pt x="156" y="68"/>
                      </a:cubicBezTo>
                      <a:cubicBezTo>
                        <a:pt x="156" y="68"/>
                        <a:pt x="156" y="70"/>
                        <a:pt x="156" y="70"/>
                      </a:cubicBezTo>
                      <a:cubicBezTo>
                        <a:pt x="156" y="70"/>
                        <a:pt x="156" y="71"/>
                        <a:pt x="156" y="72"/>
                      </a:cubicBezTo>
                      <a:cubicBezTo>
                        <a:pt x="156" y="72"/>
                        <a:pt x="155" y="73"/>
                        <a:pt x="155" y="73"/>
                      </a:cubicBezTo>
                      <a:cubicBezTo>
                        <a:pt x="155" y="73"/>
                        <a:pt x="155" y="74"/>
                        <a:pt x="155" y="74"/>
                      </a:cubicBezTo>
                      <a:cubicBezTo>
                        <a:pt x="155" y="74"/>
                        <a:pt x="155" y="74"/>
                        <a:pt x="155" y="74"/>
                      </a:cubicBezTo>
                      <a:cubicBezTo>
                        <a:pt x="155" y="74"/>
                        <a:pt x="155" y="74"/>
                        <a:pt x="155" y="74"/>
                      </a:cubicBezTo>
                      <a:cubicBezTo>
                        <a:pt x="155" y="74"/>
                        <a:pt x="155" y="74"/>
                        <a:pt x="155" y="73"/>
                      </a:cubicBezTo>
                      <a:cubicBezTo>
                        <a:pt x="155" y="73"/>
                        <a:pt x="155" y="73"/>
                        <a:pt x="155" y="73"/>
                      </a:cubicBezTo>
                      <a:cubicBezTo>
                        <a:pt x="155" y="73"/>
                        <a:pt x="155" y="72"/>
                        <a:pt x="155" y="72"/>
                      </a:cubicBezTo>
                      <a:cubicBezTo>
                        <a:pt x="155" y="72"/>
                        <a:pt x="155" y="72"/>
                        <a:pt x="155" y="72"/>
                      </a:cubicBezTo>
                      <a:cubicBezTo>
                        <a:pt x="155" y="72"/>
                        <a:pt x="154" y="72"/>
                        <a:pt x="154" y="72"/>
                      </a:cubicBezTo>
                      <a:cubicBezTo>
                        <a:pt x="154" y="72"/>
                        <a:pt x="154" y="72"/>
                        <a:pt x="155" y="7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64" name="Group 1063"/>
              <p:cNvGrpSpPr/>
              <p:nvPr/>
            </p:nvGrpSpPr>
            <p:grpSpPr>
              <a:xfrm>
                <a:off x="1487488" y="3270250"/>
                <a:ext cx="1323975" cy="636587"/>
                <a:chOff x="1487488" y="3270250"/>
                <a:chExt cx="1323975" cy="636587"/>
              </a:xfrm>
              <a:grpFill/>
            </p:grpSpPr>
            <p:sp>
              <p:nvSpPr>
                <p:cNvPr id="1573" name="Freeform 3759"/>
                <p:cNvSpPr>
                  <a:spLocks/>
                </p:cNvSpPr>
                <p:nvPr/>
              </p:nvSpPr>
              <p:spPr bwMode="auto">
                <a:xfrm>
                  <a:off x="2568576" y="3860800"/>
                  <a:ext cx="11113" cy="23813"/>
                </a:xfrm>
                <a:custGeom>
                  <a:avLst/>
                  <a:gdLst>
                    <a:gd name="T0" fmla="*/ 2 w 4"/>
                    <a:gd name="T1" fmla="*/ 5 h 8"/>
                    <a:gd name="T2" fmla="*/ 1 w 4"/>
                    <a:gd name="T3" fmla="*/ 6 h 8"/>
                    <a:gd name="T4" fmla="*/ 2 w 4"/>
                    <a:gd name="T5" fmla="*/ 8 h 8"/>
                    <a:gd name="T6" fmla="*/ 3 w 4"/>
                    <a:gd name="T7" fmla="*/ 5 h 8"/>
                    <a:gd name="T8" fmla="*/ 4 w 4"/>
                    <a:gd name="T9" fmla="*/ 4 h 8"/>
                    <a:gd name="T10" fmla="*/ 3 w 4"/>
                    <a:gd name="T11" fmla="*/ 2 h 8"/>
                    <a:gd name="T12" fmla="*/ 0 w 4"/>
                    <a:gd name="T13" fmla="*/ 0 h 8"/>
                    <a:gd name="T14" fmla="*/ 0 w 4"/>
                    <a:gd name="T15" fmla="*/ 0 h 8"/>
                    <a:gd name="T16" fmla="*/ 1 w 4"/>
                    <a:gd name="T17" fmla="*/ 1 h 8"/>
                    <a:gd name="T18" fmla="*/ 2 w 4"/>
                    <a:gd name="T19" fmla="*/ 2 h 8"/>
                    <a:gd name="T20" fmla="*/ 2 w 4"/>
                    <a:gd name="T21" fmla="*/ 3 h 8"/>
                    <a:gd name="T22" fmla="*/ 2 w 4"/>
                    <a:gd name="T2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8">
                      <a:moveTo>
                        <a:pt x="2" y="5"/>
                      </a:moveTo>
                      <a:cubicBezTo>
                        <a:pt x="2" y="6"/>
                        <a:pt x="2" y="6"/>
                        <a:pt x="1" y="6"/>
                      </a:cubicBezTo>
                      <a:cubicBezTo>
                        <a:pt x="1" y="7"/>
                        <a:pt x="1" y="8"/>
                        <a:pt x="2" y="8"/>
                      </a:cubicBezTo>
                      <a:cubicBezTo>
                        <a:pt x="2" y="7"/>
                        <a:pt x="3" y="6"/>
                        <a:pt x="3" y="5"/>
                      </a:cubicBezTo>
                      <a:cubicBezTo>
                        <a:pt x="3" y="4"/>
                        <a:pt x="3" y="4"/>
                        <a:pt x="4" y="4"/>
                      </a:cubicBezTo>
                      <a:cubicBezTo>
                        <a:pt x="4" y="3"/>
                        <a:pt x="4" y="2"/>
                        <a:pt x="3" y="2"/>
                      </a:cubicBezTo>
                      <a:cubicBezTo>
                        <a:pt x="2" y="1"/>
                        <a:pt x="1" y="0"/>
                        <a:pt x="0" y="0"/>
                      </a:cubicBezTo>
                      <a:cubicBezTo>
                        <a:pt x="0" y="0"/>
                        <a:pt x="0" y="0"/>
                        <a:pt x="0" y="0"/>
                      </a:cubicBezTo>
                      <a:cubicBezTo>
                        <a:pt x="0" y="0"/>
                        <a:pt x="1" y="1"/>
                        <a:pt x="1" y="1"/>
                      </a:cubicBezTo>
                      <a:cubicBezTo>
                        <a:pt x="1" y="1"/>
                        <a:pt x="1" y="2"/>
                        <a:pt x="2" y="2"/>
                      </a:cubicBezTo>
                      <a:cubicBezTo>
                        <a:pt x="2" y="2"/>
                        <a:pt x="2" y="3"/>
                        <a:pt x="2" y="3"/>
                      </a:cubicBezTo>
                      <a:lnTo>
                        <a:pt x="2" y="5"/>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4" name="Freeform 3760"/>
                <p:cNvSpPr>
                  <a:spLocks/>
                </p:cNvSpPr>
                <p:nvPr/>
              </p:nvSpPr>
              <p:spPr bwMode="auto">
                <a:xfrm>
                  <a:off x="2533651" y="3859213"/>
                  <a:ext cx="25400" cy="11113"/>
                </a:xfrm>
                <a:custGeom>
                  <a:avLst/>
                  <a:gdLst>
                    <a:gd name="T0" fmla="*/ 2 w 9"/>
                    <a:gd name="T1" fmla="*/ 3 h 4"/>
                    <a:gd name="T2" fmla="*/ 0 w 9"/>
                    <a:gd name="T3" fmla="*/ 2 h 4"/>
                    <a:gd name="T4" fmla="*/ 2 w 9"/>
                    <a:gd name="T5" fmla="*/ 3 h 4"/>
                    <a:gd name="T6" fmla="*/ 3 w 9"/>
                    <a:gd name="T7" fmla="*/ 3 h 4"/>
                    <a:gd name="T8" fmla="*/ 6 w 9"/>
                    <a:gd name="T9" fmla="*/ 2 h 4"/>
                    <a:gd name="T10" fmla="*/ 8 w 9"/>
                    <a:gd name="T11" fmla="*/ 2 h 4"/>
                    <a:gd name="T12" fmla="*/ 9 w 9"/>
                    <a:gd name="T13" fmla="*/ 3 h 4"/>
                    <a:gd name="T14" fmla="*/ 9 w 9"/>
                    <a:gd name="T15" fmla="*/ 1 h 4"/>
                    <a:gd name="T16" fmla="*/ 4 w 9"/>
                    <a:gd name="T17" fmla="*/ 1 h 4"/>
                    <a:gd name="T18" fmla="*/ 4 w 9"/>
                    <a:gd name="T19" fmla="*/ 1 h 4"/>
                    <a:gd name="T20" fmla="*/ 3 w 9"/>
                    <a:gd name="T21" fmla="*/ 1 h 4"/>
                    <a:gd name="T22" fmla="*/ 3 w 9"/>
                    <a:gd name="T23" fmla="*/ 2 h 4"/>
                    <a:gd name="T24" fmla="*/ 2 w 9"/>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4">
                      <a:moveTo>
                        <a:pt x="2" y="3"/>
                      </a:moveTo>
                      <a:cubicBezTo>
                        <a:pt x="2" y="3"/>
                        <a:pt x="1" y="2"/>
                        <a:pt x="0" y="2"/>
                      </a:cubicBezTo>
                      <a:cubicBezTo>
                        <a:pt x="0" y="2"/>
                        <a:pt x="1" y="3"/>
                        <a:pt x="2" y="3"/>
                      </a:cubicBezTo>
                      <a:cubicBezTo>
                        <a:pt x="3" y="4"/>
                        <a:pt x="3" y="3"/>
                        <a:pt x="3" y="3"/>
                      </a:cubicBezTo>
                      <a:cubicBezTo>
                        <a:pt x="4" y="2"/>
                        <a:pt x="6" y="3"/>
                        <a:pt x="6" y="2"/>
                      </a:cubicBezTo>
                      <a:cubicBezTo>
                        <a:pt x="7" y="2"/>
                        <a:pt x="7" y="2"/>
                        <a:pt x="8" y="2"/>
                      </a:cubicBezTo>
                      <a:cubicBezTo>
                        <a:pt x="9" y="2"/>
                        <a:pt x="9" y="2"/>
                        <a:pt x="9" y="3"/>
                      </a:cubicBezTo>
                      <a:cubicBezTo>
                        <a:pt x="9" y="2"/>
                        <a:pt x="9" y="2"/>
                        <a:pt x="9" y="1"/>
                      </a:cubicBezTo>
                      <a:cubicBezTo>
                        <a:pt x="4" y="1"/>
                        <a:pt x="4" y="1"/>
                        <a:pt x="4" y="1"/>
                      </a:cubicBezTo>
                      <a:cubicBezTo>
                        <a:pt x="4" y="1"/>
                        <a:pt x="4" y="1"/>
                        <a:pt x="4" y="1"/>
                      </a:cubicBezTo>
                      <a:cubicBezTo>
                        <a:pt x="4" y="0"/>
                        <a:pt x="3" y="1"/>
                        <a:pt x="3" y="1"/>
                      </a:cubicBezTo>
                      <a:cubicBezTo>
                        <a:pt x="3" y="1"/>
                        <a:pt x="3" y="2"/>
                        <a:pt x="3" y="2"/>
                      </a:cubicBezTo>
                      <a:cubicBezTo>
                        <a:pt x="3" y="2"/>
                        <a:pt x="3" y="2"/>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5" name="Freeform 3761"/>
                <p:cNvSpPr>
                  <a:spLocks/>
                </p:cNvSpPr>
                <p:nvPr/>
              </p:nvSpPr>
              <p:spPr bwMode="auto">
                <a:xfrm>
                  <a:off x="2562226" y="3859213"/>
                  <a:ext cx="6350" cy="1588"/>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0" y="1"/>
                        <a:pt x="1" y="0"/>
                        <a:pt x="2" y="0"/>
                      </a:cubicBezTo>
                      <a:cubicBezTo>
                        <a:pt x="2"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6" name="Freeform 4923"/>
                <p:cNvSpPr>
                  <a:spLocks/>
                </p:cNvSpPr>
                <p:nvPr/>
              </p:nvSpPr>
              <p:spPr bwMode="auto">
                <a:xfrm>
                  <a:off x="1625600" y="3689350"/>
                  <a:ext cx="11113" cy="7937"/>
                </a:xfrm>
                <a:custGeom>
                  <a:avLst/>
                  <a:gdLst>
                    <a:gd name="T0" fmla="*/ 1 w 4"/>
                    <a:gd name="T1" fmla="*/ 2 h 3"/>
                    <a:gd name="T2" fmla="*/ 2 w 4"/>
                    <a:gd name="T3" fmla="*/ 2 h 3"/>
                    <a:gd name="T4" fmla="*/ 3 w 4"/>
                    <a:gd name="T5" fmla="*/ 2 h 3"/>
                    <a:gd name="T6" fmla="*/ 4 w 4"/>
                    <a:gd name="T7" fmla="*/ 2 h 3"/>
                    <a:gd name="T8" fmla="*/ 3 w 4"/>
                    <a:gd name="T9" fmla="*/ 1 h 3"/>
                    <a:gd name="T10" fmla="*/ 1 w 4"/>
                    <a:gd name="T11" fmla="*/ 1 h 3"/>
                    <a:gd name="T12" fmla="*/ 0 w 4"/>
                    <a:gd name="T13" fmla="*/ 0 h 3"/>
                    <a:gd name="T14" fmla="*/ 1 w 4"/>
                    <a:gd name="T15" fmla="*/ 1 h 3"/>
                    <a:gd name="T16" fmla="*/ 1 w 4"/>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2"/>
                      </a:moveTo>
                      <a:cubicBezTo>
                        <a:pt x="1" y="2"/>
                        <a:pt x="2" y="2"/>
                        <a:pt x="2" y="2"/>
                      </a:cubicBezTo>
                      <a:cubicBezTo>
                        <a:pt x="2" y="2"/>
                        <a:pt x="2" y="2"/>
                        <a:pt x="3" y="2"/>
                      </a:cubicBezTo>
                      <a:cubicBezTo>
                        <a:pt x="3" y="2"/>
                        <a:pt x="3" y="3"/>
                        <a:pt x="4" y="2"/>
                      </a:cubicBezTo>
                      <a:cubicBezTo>
                        <a:pt x="4" y="2"/>
                        <a:pt x="3" y="2"/>
                        <a:pt x="3" y="1"/>
                      </a:cubicBezTo>
                      <a:cubicBezTo>
                        <a:pt x="2" y="1"/>
                        <a:pt x="2" y="1"/>
                        <a:pt x="1" y="1"/>
                      </a:cubicBezTo>
                      <a:cubicBezTo>
                        <a:pt x="1" y="0"/>
                        <a:pt x="0" y="0"/>
                        <a:pt x="0" y="0"/>
                      </a:cubicBezTo>
                      <a:cubicBezTo>
                        <a:pt x="0" y="1"/>
                        <a:pt x="0" y="1"/>
                        <a:pt x="1" y="1"/>
                      </a:cubicBezTo>
                      <a:cubicBezTo>
                        <a:pt x="1"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7" name="Freeform 4924"/>
                <p:cNvSpPr>
                  <a:spLocks/>
                </p:cNvSpPr>
                <p:nvPr/>
              </p:nvSpPr>
              <p:spPr bwMode="auto">
                <a:xfrm>
                  <a:off x="1625600" y="3700463"/>
                  <a:ext cx="7938" cy="9525"/>
                </a:xfrm>
                <a:custGeom>
                  <a:avLst/>
                  <a:gdLst>
                    <a:gd name="T0" fmla="*/ 3 w 3"/>
                    <a:gd name="T1" fmla="*/ 3 h 3"/>
                    <a:gd name="T2" fmla="*/ 3 w 3"/>
                    <a:gd name="T3" fmla="*/ 2 h 3"/>
                    <a:gd name="T4" fmla="*/ 2 w 3"/>
                    <a:gd name="T5" fmla="*/ 1 h 3"/>
                    <a:gd name="T6" fmla="*/ 1 w 3"/>
                    <a:gd name="T7" fmla="*/ 0 h 3"/>
                    <a:gd name="T8" fmla="*/ 0 w 3"/>
                    <a:gd name="T9" fmla="*/ 0 h 3"/>
                    <a:gd name="T10" fmla="*/ 0 w 3"/>
                    <a:gd name="T11" fmla="*/ 1 h 3"/>
                    <a:gd name="T12" fmla="*/ 1 w 3"/>
                    <a:gd name="T13" fmla="*/ 2 h 3"/>
                    <a:gd name="T14" fmla="*/ 2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cubicBezTo>
                        <a:pt x="3" y="3"/>
                        <a:pt x="3" y="3"/>
                        <a:pt x="3" y="2"/>
                      </a:cubicBezTo>
                      <a:cubicBezTo>
                        <a:pt x="3" y="2"/>
                        <a:pt x="2" y="2"/>
                        <a:pt x="2" y="1"/>
                      </a:cubicBezTo>
                      <a:cubicBezTo>
                        <a:pt x="1" y="1"/>
                        <a:pt x="1" y="1"/>
                        <a:pt x="1" y="0"/>
                      </a:cubicBezTo>
                      <a:cubicBezTo>
                        <a:pt x="1" y="0"/>
                        <a:pt x="1" y="0"/>
                        <a:pt x="0" y="0"/>
                      </a:cubicBezTo>
                      <a:cubicBezTo>
                        <a:pt x="0" y="0"/>
                        <a:pt x="0" y="0"/>
                        <a:pt x="0" y="1"/>
                      </a:cubicBezTo>
                      <a:cubicBezTo>
                        <a:pt x="1" y="1"/>
                        <a:pt x="1" y="1"/>
                        <a:pt x="1" y="2"/>
                      </a:cubicBezTo>
                      <a:cubicBezTo>
                        <a:pt x="2" y="2"/>
                        <a:pt x="2" y="3"/>
                        <a:pt x="2" y="3"/>
                      </a:cubicBezTo>
                      <a:cubicBezTo>
                        <a:pt x="2" y="3"/>
                        <a:pt x="3"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8" name="Freeform 4925"/>
                <p:cNvSpPr>
                  <a:spLocks/>
                </p:cNvSpPr>
                <p:nvPr/>
              </p:nvSpPr>
              <p:spPr bwMode="auto">
                <a:xfrm>
                  <a:off x="1608138" y="3678238"/>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9" name="Freeform 4927"/>
                <p:cNvSpPr>
                  <a:spLocks/>
                </p:cNvSpPr>
                <p:nvPr/>
              </p:nvSpPr>
              <p:spPr bwMode="auto">
                <a:xfrm>
                  <a:off x="1587500" y="3675063"/>
                  <a:ext cx="9525" cy="6350"/>
                </a:xfrm>
                <a:custGeom>
                  <a:avLst/>
                  <a:gdLst>
                    <a:gd name="T0" fmla="*/ 2 w 3"/>
                    <a:gd name="T1" fmla="*/ 1 h 2"/>
                    <a:gd name="T2" fmla="*/ 1 w 3"/>
                    <a:gd name="T3" fmla="*/ 1 h 2"/>
                    <a:gd name="T4" fmla="*/ 1 w 3"/>
                    <a:gd name="T5" fmla="*/ 2 h 2"/>
                    <a:gd name="T6" fmla="*/ 2 w 3"/>
                    <a:gd name="T7" fmla="*/ 2 h 2"/>
                    <a:gd name="T8" fmla="*/ 3 w 3"/>
                    <a:gd name="T9" fmla="*/ 2 h 2"/>
                    <a:gd name="T10" fmla="*/ 2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2" y="1"/>
                      </a:moveTo>
                      <a:cubicBezTo>
                        <a:pt x="2" y="0"/>
                        <a:pt x="2" y="1"/>
                        <a:pt x="1" y="1"/>
                      </a:cubicBezTo>
                      <a:cubicBezTo>
                        <a:pt x="1" y="1"/>
                        <a:pt x="0" y="1"/>
                        <a:pt x="1" y="2"/>
                      </a:cubicBezTo>
                      <a:cubicBezTo>
                        <a:pt x="1" y="2"/>
                        <a:pt x="1" y="2"/>
                        <a:pt x="2" y="2"/>
                      </a:cubicBezTo>
                      <a:cubicBezTo>
                        <a:pt x="2" y="2"/>
                        <a:pt x="3" y="2"/>
                        <a:pt x="3" y="2"/>
                      </a:cubicBezTo>
                      <a:cubicBezTo>
                        <a:pt x="3"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0" name="Freeform 4928"/>
                <p:cNvSpPr>
                  <a:spLocks/>
                </p:cNvSpPr>
                <p:nvPr/>
              </p:nvSpPr>
              <p:spPr bwMode="auto">
                <a:xfrm>
                  <a:off x="1597025" y="3675063"/>
                  <a:ext cx="11113" cy="6350"/>
                </a:xfrm>
                <a:custGeom>
                  <a:avLst/>
                  <a:gdLst>
                    <a:gd name="T0" fmla="*/ 4 w 4"/>
                    <a:gd name="T1" fmla="*/ 1 h 2"/>
                    <a:gd name="T2" fmla="*/ 3 w 4"/>
                    <a:gd name="T3" fmla="*/ 0 h 2"/>
                    <a:gd name="T4" fmla="*/ 2 w 4"/>
                    <a:gd name="T5" fmla="*/ 0 h 2"/>
                    <a:gd name="T6" fmla="*/ 0 w 4"/>
                    <a:gd name="T7" fmla="*/ 0 h 2"/>
                    <a:gd name="T8" fmla="*/ 0 w 4"/>
                    <a:gd name="T9" fmla="*/ 1 h 2"/>
                    <a:gd name="T10" fmla="*/ 3 w 4"/>
                    <a:gd name="T11" fmla="*/ 1 h 2"/>
                    <a:gd name="T12" fmla="*/ 4 w 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1"/>
                      </a:moveTo>
                      <a:cubicBezTo>
                        <a:pt x="3" y="1"/>
                        <a:pt x="3" y="0"/>
                        <a:pt x="3" y="0"/>
                      </a:cubicBezTo>
                      <a:cubicBezTo>
                        <a:pt x="2" y="1"/>
                        <a:pt x="2" y="1"/>
                        <a:pt x="2" y="0"/>
                      </a:cubicBezTo>
                      <a:cubicBezTo>
                        <a:pt x="0" y="0"/>
                        <a:pt x="0" y="0"/>
                        <a:pt x="0" y="0"/>
                      </a:cubicBezTo>
                      <a:cubicBezTo>
                        <a:pt x="0" y="0"/>
                        <a:pt x="0" y="1"/>
                        <a:pt x="0" y="1"/>
                      </a:cubicBezTo>
                      <a:cubicBezTo>
                        <a:pt x="0" y="2"/>
                        <a:pt x="2" y="1"/>
                        <a:pt x="3" y="1"/>
                      </a:cubicBezTo>
                      <a:cubicBezTo>
                        <a:pt x="3" y="1"/>
                        <a:pt x="3"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1" name="Freeform 4929"/>
                <p:cNvSpPr>
                  <a:spLocks/>
                </p:cNvSpPr>
                <p:nvPr/>
              </p:nvSpPr>
              <p:spPr bwMode="auto">
                <a:xfrm>
                  <a:off x="1584325" y="3675063"/>
                  <a:ext cx="3175" cy="6350"/>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1"/>
                        <a:pt x="1" y="2"/>
                        <a:pt x="1" y="0"/>
                      </a:cubicBezTo>
                      <a:cubicBezTo>
                        <a:pt x="1" y="0"/>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2" name="Freeform 4930"/>
                <p:cNvSpPr>
                  <a:spLocks/>
                </p:cNvSpPr>
                <p:nvPr/>
              </p:nvSpPr>
              <p:spPr bwMode="auto">
                <a:xfrm>
                  <a:off x="1601788" y="3695700"/>
                  <a:ext cx="9525" cy="1587"/>
                </a:xfrm>
                <a:custGeom>
                  <a:avLst/>
                  <a:gdLst>
                    <a:gd name="T0" fmla="*/ 1 w 3"/>
                    <a:gd name="T1" fmla="*/ 0 h 1"/>
                    <a:gd name="T2" fmla="*/ 1 w 3"/>
                    <a:gd name="T3" fmla="*/ 1 h 1"/>
                    <a:gd name="T4" fmla="*/ 1 w 3"/>
                    <a:gd name="T5" fmla="*/ 0 h 1"/>
                  </a:gdLst>
                  <a:ahLst/>
                  <a:cxnLst>
                    <a:cxn ang="0">
                      <a:pos x="T0" y="T1"/>
                    </a:cxn>
                    <a:cxn ang="0">
                      <a:pos x="T2" y="T3"/>
                    </a:cxn>
                    <a:cxn ang="0">
                      <a:pos x="T4" y="T5"/>
                    </a:cxn>
                  </a:cxnLst>
                  <a:rect l="0" t="0" r="r" b="b"/>
                  <a:pathLst>
                    <a:path w="3" h="1">
                      <a:moveTo>
                        <a:pt x="1" y="0"/>
                      </a:moveTo>
                      <a:cubicBezTo>
                        <a:pt x="1" y="0"/>
                        <a:pt x="0" y="1"/>
                        <a:pt x="1" y="1"/>
                      </a:cubicBezTo>
                      <a:cubicBezTo>
                        <a:pt x="3"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3" name="Freeform 4935"/>
                <p:cNvSpPr>
                  <a:spLocks noEditPoints="1"/>
                </p:cNvSpPr>
                <p:nvPr/>
              </p:nvSpPr>
              <p:spPr bwMode="auto">
                <a:xfrm>
                  <a:off x="1487488" y="3270250"/>
                  <a:ext cx="1323975" cy="636587"/>
                </a:xfrm>
                <a:custGeom>
                  <a:avLst/>
                  <a:gdLst>
                    <a:gd name="T0" fmla="*/ 444 w 462"/>
                    <a:gd name="T1" fmla="*/ 14 h 222"/>
                    <a:gd name="T2" fmla="*/ 424 w 462"/>
                    <a:gd name="T3" fmla="*/ 36 h 222"/>
                    <a:gd name="T4" fmla="*/ 364 w 462"/>
                    <a:gd name="T5" fmla="*/ 54 h 222"/>
                    <a:gd name="T6" fmla="*/ 340 w 462"/>
                    <a:gd name="T7" fmla="*/ 73 h 222"/>
                    <a:gd name="T8" fmla="*/ 338 w 462"/>
                    <a:gd name="T9" fmla="*/ 56 h 222"/>
                    <a:gd name="T10" fmla="*/ 322 w 462"/>
                    <a:gd name="T11" fmla="*/ 32 h 222"/>
                    <a:gd name="T12" fmla="*/ 306 w 462"/>
                    <a:gd name="T13" fmla="*/ 45 h 222"/>
                    <a:gd name="T14" fmla="*/ 297 w 462"/>
                    <a:gd name="T15" fmla="*/ 72 h 222"/>
                    <a:gd name="T16" fmla="*/ 300 w 462"/>
                    <a:gd name="T17" fmla="*/ 39 h 222"/>
                    <a:gd name="T18" fmla="*/ 301 w 462"/>
                    <a:gd name="T19" fmla="*/ 31 h 222"/>
                    <a:gd name="T20" fmla="*/ 325 w 462"/>
                    <a:gd name="T21" fmla="*/ 28 h 222"/>
                    <a:gd name="T22" fmla="*/ 296 w 462"/>
                    <a:gd name="T23" fmla="*/ 22 h 222"/>
                    <a:gd name="T24" fmla="*/ 291 w 462"/>
                    <a:gd name="T25" fmla="*/ 15 h 222"/>
                    <a:gd name="T26" fmla="*/ 269 w 462"/>
                    <a:gd name="T27" fmla="*/ 20 h 222"/>
                    <a:gd name="T28" fmla="*/ 278 w 462"/>
                    <a:gd name="T29" fmla="*/ 9 h 222"/>
                    <a:gd name="T30" fmla="*/ 253 w 462"/>
                    <a:gd name="T31" fmla="*/ 2 h 222"/>
                    <a:gd name="T32" fmla="*/ 18 w 462"/>
                    <a:gd name="T33" fmla="*/ 4 h 222"/>
                    <a:gd name="T34" fmla="*/ 16 w 462"/>
                    <a:gd name="T35" fmla="*/ 15 h 222"/>
                    <a:gd name="T36" fmla="*/ 1 w 462"/>
                    <a:gd name="T37" fmla="*/ 11 h 222"/>
                    <a:gd name="T38" fmla="*/ 5 w 462"/>
                    <a:gd name="T39" fmla="*/ 38 h 222"/>
                    <a:gd name="T40" fmla="*/ 7 w 462"/>
                    <a:gd name="T41" fmla="*/ 92 h 222"/>
                    <a:gd name="T42" fmla="*/ 22 w 462"/>
                    <a:gd name="T43" fmla="*/ 116 h 222"/>
                    <a:gd name="T44" fmla="*/ 34 w 462"/>
                    <a:gd name="T45" fmla="*/ 138 h 222"/>
                    <a:gd name="T46" fmla="*/ 80 w 462"/>
                    <a:gd name="T47" fmla="*/ 153 h 222"/>
                    <a:gd name="T48" fmla="*/ 172 w 462"/>
                    <a:gd name="T49" fmla="*/ 184 h 222"/>
                    <a:gd name="T50" fmla="*/ 197 w 462"/>
                    <a:gd name="T51" fmla="*/ 195 h 222"/>
                    <a:gd name="T52" fmla="*/ 218 w 462"/>
                    <a:gd name="T53" fmla="*/ 203 h 222"/>
                    <a:gd name="T54" fmla="*/ 260 w 462"/>
                    <a:gd name="T55" fmla="*/ 181 h 222"/>
                    <a:gd name="T56" fmla="*/ 284 w 462"/>
                    <a:gd name="T57" fmla="*/ 186 h 222"/>
                    <a:gd name="T58" fmla="*/ 285 w 462"/>
                    <a:gd name="T59" fmla="*/ 174 h 222"/>
                    <a:gd name="T60" fmla="*/ 306 w 462"/>
                    <a:gd name="T61" fmla="*/ 174 h 222"/>
                    <a:gd name="T62" fmla="*/ 326 w 462"/>
                    <a:gd name="T63" fmla="*/ 177 h 222"/>
                    <a:gd name="T64" fmla="*/ 335 w 462"/>
                    <a:gd name="T65" fmla="*/ 198 h 222"/>
                    <a:gd name="T66" fmla="*/ 340 w 462"/>
                    <a:gd name="T67" fmla="*/ 207 h 222"/>
                    <a:gd name="T68" fmla="*/ 355 w 462"/>
                    <a:gd name="T69" fmla="*/ 217 h 222"/>
                    <a:gd name="T70" fmla="*/ 352 w 462"/>
                    <a:gd name="T71" fmla="*/ 192 h 222"/>
                    <a:gd name="T72" fmla="*/ 348 w 462"/>
                    <a:gd name="T73" fmla="*/ 162 h 222"/>
                    <a:gd name="T74" fmla="*/ 371 w 462"/>
                    <a:gd name="T75" fmla="*/ 143 h 222"/>
                    <a:gd name="T76" fmla="*/ 386 w 462"/>
                    <a:gd name="T77" fmla="*/ 133 h 222"/>
                    <a:gd name="T78" fmla="*/ 388 w 462"/>
                    <a:gd name="T79" fmla="*/ 124 h 222"/>
                    <a:gd name="T80" fmla="*/ 390 w 462"/>
                    <a:gd name="T81" fmla="*/ 121 h 222"/>
                    <a:gd name="T82" fmla="*/ 387 w 462"/>
                    <a:gd name="T83" fmla="*/ 110 h 222"/>
                    <a:gd name="T84" fmla="*/ 388 w 462"/>
                    <a:gd name="T85" fmla="*/ 93 h 222"/>
                    <a:gd name="T86" fmla="*/ 390 w 462"/>
                    <a:gd name="T87" fmla="*/ 105 h 222"/>
                    <a:gd name="T88" fmla="*/ 395 w 462"/>
                    <a:gd name="T89" fmla="*/ 99 h 222"/>
                    <a:gd name="T90" fmla="*/ 405 w 462"/>
                    <a:gd name="T91" fmla="*/ 83 h 222"/>
                    <a:gd name="T92" fmla="*/ 416 w 462"/>
                    <a:gd name="T93" fmla="*/ 79 h 222"/>
                    <a:gd name="T94" fmla="*/ 420 w 462"/>
                    <a:gd name="T95" fmla="*/ 75 h 222"/>
                    <a:gd name="T96" fmla="*/ 436 w 462"/>
                    <a:gd name="T97" fmla="*/ 72 h 222"/>
                    <a:gd name="T98" fmla="*/ 429 w 462"/>
                    <a:gd name="T99" fmla="*/ 65 h 222"/>
                    <a:gd name="T100" fmla="*/ 440 w 462"/>
                    <a:gd name="T101" fmla="*/ 51 h 222"/>
                    <a:gd name="T102" fmla="*/ 448 w 462"/>
                    <a:gd name="T103" fmla="*/ 46 h 222"/>
                    <a:gd name="T104" fmla="*/ 459 w 462"/>
                    <a:gd name="T105" fmla="*/ 43 h 222"/>
                    <a:gd name="T106" fmla="*/ 101 w 462"/>
                    <a:gd name="T107" fmla="*/ 79 h 222"/>
                    <a:gd name="T108" fmla="*/ 218 w 462"/>
                    <a:gd name="T109" fmla="*/ 207 h 222"/>
                    <a:gd name="T110" fmla="*/ 222 w 462"/>
                    <a:gd name="T111" fmla="*/ 195 h 222"/>
                    <a:gd name="T112" fmla="*/ 218 w 462"/>
                    <a:gd name="T113" fmla="*/ 204 h 222"/>
                    <a:gd name="T114" fmla="*/ 218 w 462"/>
                    <a:gd name="T115" fmla="*/ 201 h 222"/>
                    <a:gd name="T116" fmla="*/ 220 w 462"/>
                    <a:gd name="T117" fmla="*/ 194 h 222"/>
                    <a:gd name="T118" fmla="*/ 224 w 462"/>
                    <a:gd name="T119" fmla="*/ 190 h 222"/>
                    <a:gd name="T120" fmla="*/ 237 w 462"/>
                    <a:gd name="T121" fmla="*/ 181 h 222"/>
                    <a:gd name="T122" fmla="*/ 274 w 462"/>
                    <a:gd name="T123" fmla="*/ 17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2" h="222">
                      <a:moveTo>
                        <a:pt x="461" y="40"/>
                      </a:moveTo>
                      <a:cubicBezTo>
                        <a:pt x="461" y="40"/>
                        <a:pt x="461" y="41"/>
                        <a:pt x="461" y="41"/>
                      </a:cubicBezTo>
                      <a:cubicBezTo>
                        <a:pt x="460" y="40"/>
                        <a:pt x="460" y="41"/>
                        <a:pt x="460" y="40"/>
                      </a:cubicBezTo>
                      <a:cubicBezTo>
                        <a:pt x="460" y="40"/>
                        <a:pt x="460" y="40"/>
                        <a:pt x="460" y="40"/>
                      </a:cubicBezTo>
                      <a:cubicBezTo>
                        <a:pt x="460" y="39"/>
                        <a:pt x="460" y="39"/>
                        <a:pt x="460" y="39"/>
                      </a:cubicBezTo>
                      <a:cubicBezTo>
                        <a:pt x="460" y="39"/>
                        <a:pt x="459" y="39"/>
                        <a:pt x="459" y="38"/>
                      </a:cubicBezTo>
                      <a:cubicBezTo>
                        <a:pt x="459" y="38"/>
                        <a:pt x="459" y="37"/>
                        <a:pt x="459" y="37"/>
                      </a:cubicBezTo>
                      <a:cubicBezTo>
                        <a:pt x="459" y="37"/>
                        <a:pt x="459" y="36"/>
                        <a:pt x="458" y="36"/>
                      </a:cubicBezTo>
                      <a:cubicBezTo>
                        <a:pt x="458" y="36"/>
                        <a:pt x="458" y="36"/>
                        <a:pt x="458" y="36"/>
                      </a:cubicBezTo>
                      <a:cubicBezTo>
                        <a:pt x="458" y="37"/>
                        <a:pt x="457" y="37"/>
                        <a:pt x="457" y="36"/>
                      </a:cubicBezTo>
                      <a:cubicBezTo>
                        <a:pt x="456" y="35"/>
                        <a:pt x="457" y="35"/>
                        <a:pt x="456" y="34"/>
                      </a:cubicBezTo>
                      <a:cubicBezTo>
                        <a:pt x="456" y="33"/>
                        <a:pt x="458" y="34"/>
                        <a:pt x="457" y="32"/>
                      </a:cubicBezTo>
                      <a:cubicBezTo>
                        <a:pt x="457" y="32"/>
                        <a:pt x="456" y="32"/>
                        <a:pt x="456" y="32"/>
                      </a:cubicBezTo>
                      <a:cubicBezTo>
                        <a:pt x="455" y="32"/>
                        <a:pt x="455" y="32"/>
                        <a:pt x="455" y="32"/>
                      </a:cubicBezTo>
                      <a:cubicBezTo>
                        <a:pt x="454" y="31"/>
                        <a:pt x="454" y="32"/>
                        <a:pt x="454" y="31"/>
                      </a:cubicBezTo>
                      <a:cubicBezTo>
                        <a:pt x="454" y="30"/>
                        <a:pt x="454" y="31"/>
                        <a:pt x="454" y="30"/>
                      </a:cubicBezTo>
                      <a:cubicBezTo>
                        <a:pt x="454" y="30"/>
                        <a:pt x="454" y="18"/>
                        <a:pt x="454" y="17"/>
                      </a:cubicBezTo>
                      <a:cubicBezTo>
                        <a:pt x="454" y="16"/>
                        <a:pt x="454" y="17"/>
                        <a:pt x="454" y="17"/>
                      </a:cubicBezTo>
                      <a:cubicBezTo>
                        <a:pt x="454" y="16"/>
                        <a:pt x="451" y="14"/>
                        <a:pt x="451" y="14"/>
                      </a:cubicBezTo>
                      <a:cubicBezTo>
                        <a:pt x="451" y="14"/>
                        <a:pt x="451" y="14"/>
                        <a:pt x="450" y="14"/>
                      </a:cubicBezTo>
                      <a:cubicBezTo>
                        <a:pt x="449" y="14"/>
                        <a:pt x="450" y="14"/>
                        <a:pt x="449" y="14"/>
                      </a:cubicBezTo>
                      <a:cubicBezTo>
                        <a:pt x="449" y="15"/>
                        <a:pt x="449" y="14"/>
                        <a:pt x="448" y="14"/>
                      </a:cubicBezTo>
                      <a:cubicBezTo>
                        <a:pt x="448" y="14"/>
                        <a:pt x="448" y="14"/>
                        <a:pt x="448" y="14"/>
                      </a:cubicBezTo>
                      <a:cubicBezTo>
                        <a:pt x="447" y="14"/>
                        <a:pt x="448" y="15"/>
                        <a:pt x="446" y="15"/>
                      </a:cubicBezTo>
                      <a:cubicBezTo>
                        <a:pt x="446" y="15"/>
                        <a:pt x="447" y="16"/>
                        <a:pt x="445" y="16"/>
                      </a:cubicBezTo>
                      <a:cubicBezTo>
                        <a:pt x="445" y="15"/>
                        <a:pt x="444" y="15"/>
                        <a:pt x="444" y="14"/>
                      </a:cubicBezTo>
                      <a:cubicBezTo>
                        <a:pt x="444" y="14"/>
                        <a:pt x="445" y="14"/>
                        <a:pt x="445" y="13"/>
                      </a:cubicBezTo>
                      <a:cubicBezTo>
                        <a:pt x="445" y="13"/>
                        <a:pt x="444" y="13"/>
                        <a:pt x="444" y="13"/>
                      </a:cubicBezTo>
                      <a:cubicBezTo>
                        <a:pt x="444" y="13"/>
                        <a:pt x="444" y="12"/>
                        <a:pt x="443" y="12"/>
                      </a:cubicBezTo>
                      <a:cubicBezTo>
                        <a:pt x="443" y="12"/>
                        <a:pt x="443" y="12"/>
                        <a:pt x="443" y="13"/>
                      </a:cubicBezTo>
                      <a:cubicBezTo>
                        <a:pt x="442" y="13"/>
                        <a:pt x="437" y="20"/>
                        <a:pt x="436" y="21"/>
                      </a:cubicBezTo>
                      <a:cubicBezTo>
                        <a:pt x="436" y="21"/>
                        <a:pt x="436" y="22"/>
                        <a:pt x="436" y="23"/>
                      </a:cubicBezTo>
                      <a:cubicBezTo>
                        <a:pt x="436" y="24"/>
                        <a:pt x="436" y="24"/>
                        <a:pt x="435" y="24"/>
                      </a:cubicBezTo>
                      <a:cubicBezTo>
                        <a:pt x="435" y="24"/>
                        <a:pt x="434" y="25"/>
                        <a:pt x="434" y="26"/>
                      </a:cubicBezTo>
                      <a:cubicBezTo>
                        <a:pt x="434" y="27"/>
                        <a:pt x="434" y="26"/>
                        <a:pt x="434" y="27"/>
                      </a:cubicBezTo>
                      <a:cubicBezTo>
                        <a:pt x="434" y="28"/>
                        <a:pt x="433" y="27"/>
                        <a:pt x="434" y="28"/>
                      </a:cubicBezTo>
                      <a:cubicBezTo>
                        <a:pt x="434" y="28"/>
                        <a:pt x="433" y="28"/>
                        <a:pt x="434" y="29"/>
                      </a:cubicBezTo>
                      <a:cubicBezTo>
                        <a:pt x="434" y="29"/>
                        <a:pt x="434" y="29"/>
                        <a:pt x="434" y="29"/>
                      </a:cubicBezTo>
                      <a:cubicBezTo>
                        <a:pt x="434" y="29"/>
                        <a:pt x="434" y="30"/>
                        <a:pt x="433" y="30"/>
                      </a:cubicBezTo>
                      <a:cubicBezTo>
                        <a:pt x="433" y="30"/>
                        <a:pt x="433" y="30"/>
                        <a:pt x="433" y="31"/>
                      </a:cubicBezTo>
                      <a:cubicBezTo>
                        <a:pt x="433" y="31"/>
                        <a:pt x="433" y="31"/>
                        <a:pt x="432" y="31"/>
                      </a:cubicBezTo>
                      <a:cubicBezTo>
                        <a:pt x="432" y="31"/>
                        <a:pt x="431" y="32"/>
                        <a:pt x="430" y="33"/>
                      </a:cubicBezTo>
                      <a:cubicBezTo>
                        <a:pt x="430" y="34"/>
                        <a:pt x="431" y="34"/>
                        <a:pt x="431" y="35"/>
                      </a:cubicBezTo>
                      <a:cubicBezTo>
                        <a:pt x="431" y="35"/>
                        <a:pt x="430" y="34"/>
                        <a:pt x="430" y="34"/>
                      </a:cubicBezTo>
                      <a:cubicBezTo>
                        <a:pt x="429" y="34"/>
                        <a:pt x="429" y="35"/>
                        <a:pt x="430" y="35"/>
                      </a:cubicBezTo>
                      <a:cubicBezTo>
                        <a:pt x="430" y="36"/>
                        <a:pt x="429" y="36"/>
                        <a:pt x="429" y="36"/>
                      </a:cubicBezTo>
                      <a:cubicBezTo>
                        <a:pt x="429" y="36"/>
                        <a:pt x="429" y="35"/>
                        <a:pt x="428" y="35"/>
                      </a:cubicBezTo>
                      <a:cubicBezTo>
                        <a:pt x="428" y="35"/>
                        <a:pt x="428" y="35"/>
                        <a:pt x="428" y="35"/>
                      </a:cubicBezTo>
                      <a:cubicBezTo>
                        <a:pt x="427" y="35"/>
                        <a:pt x="428" y="36"/>
                        <a:pt x="427" y="36"/>
                      </a:cubicBezTo>
                      <a:cubicBezTo>
                        <a:pt x="426" y="36"/>
                        <a:pt x="426" y="35"/>
                        <a:pt x="426" y="35"/>
                      </a:cubicBezTo>
                      <a:cubicBezTo>
                        <a:pt x="425" y="35"/>
                        <a:pt x="425" y="35"/>
                        <a:pt x="425" y="36"/>
                      </a:cubicBezTo>
                      <a:cubicBezTo>
                        <a:pt x="425" y="36"/>
                        <a:pt x="424" y="36"/>
                        <a:pt x="424" y="36"/>
                      </a:cubicBezTo>
                      <a:cubicBezTo>
                        <a:pt x="425" y="36"/>
                        <a:pt x="425" y="36"/>
                        <a:pt x="425" y="37"/>
                      </a:cubicBezTo>
                      <a:cubicBezTo>
                        <a:pt x="425" y="37"/>
                        <a:pt x="424" y="37"/>
                        <a:pt x="424" y="38"/>
                      </a:cubicBezTo>
                      <a:cubicBezTo>
                        <a:pt x="424" y="38"/>
                        <a:pt x="402" y="38"/>
                        <a:pt x="401" y="38"/>
                      </a:cubicBezTo>
                      <a:cubicBezTo>
                        <a:pt x="401" y="38"/>
                        <a:pt x="400" y="38"/>
                        <a:pt x="399" y="39"/>
                      </a:cubicBezTo>
                      <a:cubicBezTo>
                        <a:pt x="399" y="39"/>
                        <a:pt x="398" y="38"/>
                        <a:pt x="397" y="38"/>
                      </a:cubicBezTo>
                      <a:cubicBezTo>
                        <a:pt x="397" y="39"/>
                        <a:pt x="396" y="38"/>
                        <a:pt x="396" y="39"/>
                      </a:cubicBezTo>
                      <a:cubicBezTo>
                        <a:pt x="395" y="39"/>
                        <a:pt x="394" y="40"/>
                        <a:pt x="393" y="41"/>
                      </a:cubicBezTo>
                      <a:cubicBezTo>
                        <a:pt x="392" y="41"/>
                        <a:pt x="391" y="43"/>
                        <a:pt x="390" y="43"/>
                      </a:cubicBezTo>
                      <a:cubicBezTo>
                        <a:pt x="390" y="44"/>
                        <a:pt x="391" y="44"/>
                        <a:pt x="389" y="45"/>
                      </a:cubicBezTo>
                      <a:cubicBezTo>
                        <a:pt x="388" y="46"/>
                        <a:pt x="388" y="46"/>
                        <a:pt x="388" y="46"/>
                      </a:cubicBezTo>
                      <a:cubicBezTo>
                        <a:pt x="387" y="46"/>
                        <a:pt x="387" y="47"/>
                        <a:pt x="386" y="47"/>
                      </a:cubicBezTo>
                      <a:cubicBezTo>
                        <a:pt x="386" y="47"/>
                        <a:pt x="386" y="47"/>
                        <a:pt x="386" y="47"/>
                      </a:cubicBezTo>
                      <a:cubicBezTo>
                        <a:pt x="387" y="48"/>
                        <a:pt x="388" y="47"/>
                        <a:pt x="388" y="48"/>
                      </a:cubicBezTo>
                      <a:cubicBezTo>
                        <a:pt x="388" y="48"/>
                        <a:pt x="387" y="48"/>
                        <a:pt x="387" y="48"/>
                      </a:cubicBezTo>
                      <a:cubicBezTo>
                        <a:pt x="387" y="49"/>
                        <a:pt x="387" y="50"/>
                        <a:pt x="387" y="51"/>
                      </a:cubicBezTo>
                      <a:cubicBezTo>
                        <a:pt x="387" y="52"/>
                        <a:pt x="385" y="52"/>
                        <a:pt x="385" y="52"/>
                      </a:cubicBezTo>
                      <a:cubicBezTo>
                        <a:pt x="384" y="52"/>
                        <a:pt x="383" y="52"/>
                        <a:pt x="383" y="53"/>
                      </a:cubicBezTo>
                      <a:cubicBezTo>
                        <a:pt x="383" y="54"/>
                        <a:pt x="381" y="53"/>
                        <a:pt x="382" y="54"/>
                      </a:cubicBezTo>
                      <a:cubicBezTo>
                        <a:pt x="379" y="54"/>
                        <a:pt x="379" y="54"/>
                        <a:pt x="379" y="54"/>
                      </a:cubicBezTo>
                      <a:cubicBezTo>
                        <a:pt x="378" y="54"/>
                        <a:pt x="378" y="54"/>
                        <a:pt x="378" y="54"/>
                      </a:cubicBezTo>
                      <a:cubicBezTo>
                        <a:pt x="377" y="54"/>
                        <a:pt x="376" y="54"/>
                        <a:pt x="376" y="54"/>
                      </a:cubicBezTo>
                      <a:cubicBezTo>
                        <a:pt x="376" y="54"/>
                        <a:pt x="376" y="53"/>
                        <a:pt x="375" y="53"/>
                      </a:cubicBezTo>
                      <a:cubicBezTo>
                        <a:pt x="374" y="53"/>
                        <a:pt x="374" y="53"/>
                        <a:pt x="374" y="53"/>
                      </a:cubicBezTo>
                      <a:cubicBezTo>
                        <a:pt x="371" y="53"/>
                        <a:pt x="371" y="53"/>
                        <a:pt x="371" y="53"/>
                      </a:cubicBezTo>
                      <a:cubicBezTo>
                        <a:pt x="370" y="53"/>
                        <a:pt x="367" y="53"/>
                        <a:pt x="367" y="53"/>
                      </a:cubicBezTo>
                      <a:cubicBezTo>
                        <a:pt x="367" y="54"/>
                        <a:pt x="365" y="54"/>
                        <a:pt x="364" y="54"/>
                      </a:cubicBezTo>
                      <a:cubicBezTo>
                        <a:pt x="364" y="54"/>
                        <a:pt x="364" y="54"/>
                        <a:pt x="364" y="54"/>
                      </a:cubicBezTo>
                      <a:cubicBezTo>
                        <a:pt x="364" y="55"/>
                        <a:pt x="364" y="56"/>
                        <a:pt x="365" y="56"/>
                      </a:cubicBezTo>
                      <a:cubicBezTo>
                        <a:pt x="365" y="56"/>
                        <a:pt x="365" y="56"/>
                        <a:pt x="366" y="57"/>
                      </a:cubicBezTo>
                      <a:cubicBezTo>
                        <a:pt x="366" y="57"/>
                        <a:pt x="365" y="57"/>
                        <a:pt x="365" y="57"/>
                      </a:cubicBezTo>
                      <a:cubicBezTo>
                        <a:pt x="365" y="58"/>
                        <a:pt x="365" y="58"/>
                        <a:pt x="365" y="58"/>
                      </a:cubicBezTo>
                      <a:cubicBezTo>
                        <a:pt x="366" y="58"/>
                        <a:pt x="366" y="60"/>
                        <a:pt x="366" y="60"/>
                      </a:cubicBezTo>
                      <a:cubicBezTo>
                        <a:pt x="365" y="60"/>
                        <a:pt x="365" y="60"/>
                        <a:pt x="365" y="60"/>
                      </a:cubicBezTo>
                      <a:cubicBezTo>
                        <a:pt x="365" y="61"/>
                        <a:pt x="364" y="61"/>
                        <a:pt x="364" y="61"/>
                      </a:cubicBezTo>
                      <a:cubicBezTo>
                        <a:pt x="364" y="61"/>
                        <a:pt x="364" y="61"/>
                        <a:pt x="364" y="62"/>
                      </a:cubicBezTo>
                      <a:cubicBezTo>
                        <a:pt x="364" y="62"/>
                        <a:pt x="363" y="62"/>
                        <a:pt x="363" y="62"/>
                      </a:cubicBezTo>
                      <a:cubicBezTo>
                        <a:pt x="362" y="62"/>
                        <a:pt x="362" y="63"/>
                        <a:pt x="361" y="64"/>
                      </a:cubicBezTo>
                      <a:cubicBezTo>
                        <a:pt x="360" y="64"/>
                        <a:pt x="360" y="64"/>
                        <a:pt x="359" y="64"/>
                      </a:cubicBezTo>
                      <a:cubicBezTo>
                        <a:pt x="359" y="64"/>
                        <a:pt x="358" y="65"/>
                        <a:pt x="358" y="65"/>
                      </a:cubicBezTo>
                      <a:cubicBezTo>
                        <a:pt x="358" y="65"/>
                        <a:pt x="357" y="65"/>
                        <a:pt x="357" y="65"/>
                      </a:cubicBezTo>
                      <a:cubicBezTo>
                        <a:pt x="357" y="66"/>
                        <a:pt x="356" y="65"/>
                        <a:pt x="356" y="65"/>
                      </a:cubicBezTo>
                      <a:cubicBezTo>
                        <a:pt x="356" y="67"/>
                        <a:pt x="353" y="67"/>
                        <a:pt x="352" y="67"/>
                      </a:cubicBezTo>
                      <a:cubicBezTo>
                        <a:pt x="351" y="68"/>
                        <a:pt x="352" y="68"/>
                        <a:pt x="351" y="68"/>
                      </a:cubicBezTo>
                      <a:cubicBezTo>
                        <a:pt x="351" y="68"/>
                        <a:pt x="351" y="69"/>
                        <a:pt x="351" y="69"/>
                      </a:cubicBezTo>
                      <a:cubicBezTo>
                        <a:pt x="350" y="69"/>
                        <a:pt x="350" y="69"/>
                        <a:pt x="350" y="69"/>
                      </a:cubicBezTo>
                      <a:cubicBezTo>
                        <a:pt x="350" y="69"/>
                        <a:pt x="349" y="69"/>
                        <a:pt x="349" y="69"/>
                      </a:cubicBezTo>
                      <a:cubicBezTo>
                        <a:pt x="349" y="69"/>
                        <a:pt x="349" y="70"/>
                        <a:pt x="348" y="70"/>
                      </a:cubicBezTo>
                      <a:cubicBezTo>
                        <a:pt x="348" y="70"/>
                        <a:pt x="347" y="70"/>
                        <a:pt x="347" y="70"/>
                      </a:cubicBezTo>
                      <a:cubicBezTo>
                        <a:pt x="347" y="71"/>
                        <a:pt x="347" y="71"/>
                        <a:pt x="346" y="71"/>
                      </a:cubicBezTo>
                      <a:cubicBezTo>
                        <a:pt x="345" y="71"/>
                        <a:pt x="345" y="73"/>
                        <a:pt x="343" y="73"/>
                      </a:cubicBezTo>
                      <a:cubicBezTo>
                        <a:pt x="343" y="74"/>
                        <a:pt x="341" y="73"/>
                        <a:pt x="341" y="73"/>
                      </a:cubicBezTo>
                      <a:cubicBezTo>
                        <a:pt x="340" y="73"/>
                        <a:pt x="340" y="73"/>
                        <a:pt x="340" y="73"/>
                      </a:cubicBezTo>
                      <a:cubicBezTo>
                        <a:pt x="339" y="74"/>
                        <a:pt x="339" y="74"/>
                        <a:pt x="338" y="74"/>
                      </a:cubicBezTo>
                      <a:cubicBezTo>
                        <a:pt x="336" y="74"/>
                        <a:pt x="336" y="74"/>
                        <a:pt x="336" y="74"/>
                      </a:cubicBezTo>
                      <a:cubicBezTo>
                        <a:pt x="335" y="74"/>
                        <a:pt x="336" y="74"/>
                        <a:pt x="335" y="73"/>
                      </a:cubicBezTo>
                      <a:cubicBezTo>
                        <a:pt x="335" y="73"/>
                        <a:pt x="335" y="72"/>
                        <a:pt x="334" y="72"/>
                      </a:cubicBezTo>
                      <a:cubicBezTo>
                        <a:pt x="334" y="73"/>
                        <a:pt x="334" y="73"/>
                        <a:pt x="333" y="73"/>
                      </a:cubicBezTo>
                      <a:cubicBezTo>
                        <a:pt x="333" y="73"/>
                        <a:pt x="333" y="73"/>
                        <a:pt x="333" y="72"/>
                      </a:cubicBezTo>
                      <a:cubicBezTo>
                        <a:pt x="333" y="72"/>
                        <a:pt x="333" y="72"/>
                        <a:pt x="332" y="72"/>
                      </a:cubicBezTo>
                      <a:cubicBezTo>
                        <a:pt x="332" y="72"/>
                        <a:pt x="331" y="71"/>
                        <a:pt x="330" y="71"/>
                      </a:cubicBezTo>
                      <a:cubicBezTo>
                        <a:pt x="330" y="71"/>
                        <a:pt x="330" y="71"/>
                        <a:pt x="330" y="71"/>
                      </a:cubicBezTo>
                      <a:cubicBezTo>
                        <a:pt x="330" y="70"/>
                        <a:pt x="330" y="70"/>
                        <a:pt x="330" y="69"/>
                      </a:cubicBezTo>
                      <a:cubicBezTo>
                        <a:pt x="330" y="69"/>
                        <a:pt x="331" y="67"/>
                        <a:pt x="332" y="67"/>
                      </a:cubicBezTo>
                      <a:cubicBezTo>
                        <a:pt x="332" y="67"/>
                        <a:pt x="332" y="67"/>
                        <a:pt x="332" y="67"/>
                      </a:cubicBezTo>
                      <a:cubicBezTo>
                        <a:pt x="332" y="67"/>
                        <a:pt x="332" y="66"/>
                        <a:pt x="332" y="66"/>
                      </a:cubicBezTo>
                      <a:cubicBezTo>
                        <a:pt x="332" y="65"/>
                        <a:pt x="333" y="66"/>
                        <a:pt x="333" y="65"/>
                      </a:cubicBezTo>
                      <a:cubicBezTo>
                        <a:pt x="333" y="64"/>
                        <a:pt x="333" y="64"/>
                        <a:pt x="334" y="64"/>
                      </a:cubicBezTo>
                      <a:cubicBezTo>
                        <a:pt x="334" y="64"/>
                        <a:pt x="334" y="64"/>
                        <a:pt x="334" y="64"/>
                      </a:cubicBezTo>
                      <a:cubicBezTo>
                        <a:pt x="334" y="64"/>
                        <a:pt x="334" y="64"/>
                        <a:pt x="334" y="64"/>
                      </a:cubicBezTo>
                      <a:cubicBezTo>
                        <a:pt x="334" y="63"/>
                        <a:pt x="334" y="62"/>
                        <a:pt x="335" y="61"/>
                      </a:cubicBezTo>
                      <a:cubicBezTo>
                        <a:pt x="335" y="61"/>
                        <a:pt x="336" y="61"/>
                        <a:pt x="336" y="61"/>
                      </a:cubicBezTo>
                      <a:cubicBezTo>
                        <a:pt x="336" y="61"/>
                        <a:pt x="336" y="61"/>
                        <a:pt x="336" y="62"/>
                      </a:cubicBezTo>
                      <a:cubicBezTo>
                        <a:pt x="336" y="62"/>
                        <a:pt x="336" y="62"/>
                        <a:pt x="336" y="62"/>
                      </a:cubicBezTo>
                      <a:cubicBezTo>
                        <a:pt x="337" y="62"/>
                        <a:pt x="337" y="61"/>
                        <a:pt x="337" y="61"/>
                      </a:cubicBezTo>
                      <a:cubicBezTo>
                        <a:pt x="337" y="60"/>
                        <a:pt x="337" y="59"/>
                        <a:pt x="337" y="58"/>
                      </a:cubicBezTo>
                      <a:cubicBezTo>
                        <a:pt x="337" y="58"/>
                        <a:pt x="338" y="57"/>
                        <a:pt x="338" y="56"/>
                      </a:cubicBezTo>
                      <a:cubicBezTo>
                        <a:pt x="338" y="56"/>
                        <a:pt x="338" y="56"/>
                        <a:pt x="338" y="56"/>
                      </a:cubicBezTo>
                      <a:cubicBezTo>
                        <a:pt x="338" y="56"/>
                        <a:pt x="338" y="56"/>
                        <a:pt x="338" y="56"/>
                      </a:cubicBezTo>
                      <a:cubicBezTo>
                        <a:pt x="337" y="56"/>
                        <a:pt x="337" y="55"/>
                        <a:pt x="337" y="54"/>
                      </a:cubicBezTo>
                      <a:cubicBezTo>
                        <a:pt x="337" y="53"/>
                        <a:pt x="337" y="52"/>
                        <a:pt x="336" y="51"/>
                      </a:cubicBezTo>
                      <a:cubicBezTo>
                        <a:pt x="336" y="50"/>
                        <a:pt x="337" y="48"/>
                        <a:pt x="336" y="48"/>
                      </a:cubicBezTo>
                      <a:cubicBezTo>
                        <a:pt x="335" y="47"/>
                        <a:pt x="334" y="47"/>
                        <a:pt x="334" y="47"/>
                      </a:cubicBezTo>
                      <a:cubicBezTo>
                        <a:pt x="333" y="47"/>
                        <a:pt x="332" y="47"/>
                        <a:pt x="331" y="48"/>
                      </a:cubicBezTo>
                      <a:cubicBezTo>
                        <a:pt x="330" y="48"/>
                        <a:pt x="330" y="49"/>
                        <a:pt x="330" y="49"/>
                      </a:cubicBezTo>
                      <a:cubicBezTo>
                        <a:pt x="329" y="49"/>
                        <a:pt x="329" y="50"/>
                        <a:pt x="329" y="50"/>
                      </a:cubicBezTo>
                      <a:cubicBezTo>
                        <a:pt x="328" y="51"/>
                        <a:pt x="327" y="51"/>
                        <a:pt x="327" y="51"/>
                      </a:cubicBezTo>
                      <a:cubicBezTo>
                        <a:pt x="325" y="51"/>
                        <a:pt x="325" y="49"/>
                        <a:pt x="325" y="49"/>
                      </a:cubicBezTo>
                      <a:cubicBezTo>
                        <a:pt x="326" y="49"/>
                        <a:pt x="326" y="48"/>
                        <a:pt x="326" y="48"/>
                      </a:cubicBezTo>
                      <a:cubicBezTo>
                        <a:pt x="326" y="48"/>
                        <a:pt x="327" y="48"/>
                        <a:pt x="327" y="48"/>
                      </a:cubicBezTo>
                      <a:cubicBezTo>
                        <a:pt x="328" y="47"/>
                        <a:pt x="328" y="47"/>
                        <a:pt x="328" y="47"/>
                      </a:cubicBezTo>
                      <a:cubicBezTo>
                        <a:pt x="328" y="47"/>
                        <a:pt x="328" y="46"/>
                        <a:pt x="329" y="46"/>
                      </a:cubicBezTo>
                      <a:cubicBezTo>
                        <a:pt x="329" y="46"/>
                        <a:pt x="329" y="46"/>
                        <a:pt x="329" y="46"/>
                      </a:cubicBezTo>
                      <a:cubicBezTo>
                        <a:pt x="329" y="45"/>
                        <a:pt x="330" y="45"/>
                        <a:pt x="330" y="45"/>
                      </a:cubicBezTo>
                      <a:cubicBezTo>
                        <a:pt x="330" y="44"/>
                        <a:pt x="330" y="44"/>
                        <a:pt x="330" y="44"/>
                      </a:cubicBezTo>
                      <a:cubicBezTo>
                        <a:pt x="330" y="43"/>
                        <a:pt x="331" y="42"/>
                        <a:pt x="331" y="41"/>
                      </a:cubicBezTo>
                      <a:cubicBezTo>
                        <a:pt x="331" y="41"/>
                        <a:pt x="331" y="40"/>
                        <a:pt x="331" y="40"/>
                      </a:cubicBezTo>
                      <a:cubicBezTo>
                        <a:pt x="330" y="39"/>
                        <a:pt x="330" y="39"/>
                        <a:pt x="330" y="39"/>
                      </a:cubicBezTo>
                      <a:cubicBezTo>
                        <a:pt x="330" y="38"/>
                        <a:pt x="330" y="38"/>
                        <a:pt x="331" y="38"/>
                      </a:cubicBezTo>
                      <a:cubicBezTo>
                        <a:pt x="331" y="37"/>
                        <a:pt x="329" y="35"/>
                        <a:pt x="328" y="35"/>
                      </a:cubicBezTo>
                      <a:cubicBezTo>
                        <a:pt x="328" y="35"/>
                        <a:pt x="327" y="35"/>
                        <a:pt x="326" y="34"/>
                      </a:cubicBezTo>
                      <a:cubicBezTo>
                        <a:pt x="326" y="34"/>
                        <a:pt x="326" y="34"/>
                        <a:pt x="326" y="34"/>
                      </a:cubicBezTo>
                      <a:cubicBezTo>
                        <a:pt x="325" y="34"/>
                        <a:pt x="325" y="34"/>
                        <a:pt x="325" y="34"/>
                      </a:cubicBezTo>
                      <a:cubicBezTo>
                        <a:pt x="324" y="34"/>
                        <a:pt x="324" y="33"/>
                        <a:pt x="323" y="33"/>
                      </a:cubicBezTo>
                      <a:cubicBezTo>
                        <a:pt x="323" y="32"/>
                        <a:pt x="322" y="32"/>
                        <a:pt x="322" y="32"/>
                      </a:cubicBezTo>
                      <a:cubicBezTo>
                        <a:pt x="322" y="31"/>
                        <a:pt x="322" y="31"/>
                        <a:pt x="322" y="31"/>
                      </a:cubicBezTo>
                      <a:cubicBezTo>
                        <a:pt x="321" y="31"/>
                        <a:pt x="319" y="32"/>
                        <a:pt x="318" y="31"/>
                      </a:cubicBezTo>
                      <a:cubicBezTo>
                        <a:pt x="318" y="31"/>
                        <a:pt x="317" y="32"/>
                        <a:pt x="317" y="33"/>
                      </a:cubicBezTo>
                      <a:cubicBezTo>
                        <a:pt x="317" y="33"/>
                        <a:pt x="316" y="33"/>
                        <a:pt x="316" y="33"/>
                      </a:cubicBezTo>
                      <a:cubicBezTo>
                        <a:pt x="316" y="33"/>
                        <a:pt x="316" y="34"/>
                        <a:pt x="316" y="34"/>
                      </a:cubicBezTo>
                      <a:cubicBezTo>
                        <a:pt x="316" y="35"/>
                        <a:pt x="316" y="35"/>
                        <a:pt x="316" y="35"/>
                      </a:cubicBezTo>
                      <a:cubicBezTo>
                        <a:pt x="315" y="35"/>
                        <a:pt x="314" y="36"/>
                        <a:pt x="314" y="36"/>
                      </a:cubicBezTo>
                      <a:cubicBezTo>
                        <a:pt x="314" y="37"/>
                        <a:pt x="314" y="38"/>
                        <a:pt x="314" y="38"/>
                      </a:cubicBezTo>
                      <a:cubicBezTo>
                        <a:pt x="313" y="39"/>
                        <a:pt x="313" y="38"/>
                        <a:pt x="313" y="39"/>
                      </a:cubicBezTo>
                      <a:cubicBezTo>
                        <a:pt x="313" y="39"/>
                        <a:pt x="313" y="39"/>
                        <a:pt x="312" y="39"/>
                      </a:cubicBezTo>
                      <a:cubicBezTo>
                        <a:pt x="312" y="39"/>
                        <a:pt x="312" y="38"/>
                        <a:pt x="312" y="38"/>
                      </a:cubicBezTo>
                      <a:cubicBezTo>
                        <a:pt x="312" y="38"/>
                        <a:pt x="313" y="38"/>
                        <a:pt x="313" y="38"/>
                      </a:cubicBezTo>
                      <a:cubicBezTo>
                        <a:pt x="313" y="37"/>
                        <a:pt x="312" y="36"/>
                        <a:pt x="312" y="37"/>
                      </a:cubicBezTo>
                      <a:cubicBezTo>
                        <a:pt x="312" y="37"/>
                        <a:pt x="311" y="37"/>
                        <a:pt x="311" y="38"/>
                      </a:cubicBezTo>
                      <a:cubicBezTo>
                        <a:pt x="311" y="38"/>
                        <a:pt x="311" y="38"/>
                        <a:pt x="311" y="38"/>
                      </a:cubicBezTo>
                      <a:cubicBezTo>
                        <a:pt x="310" y="38"/>
                        <a:pt x="311" y="38"/>
                        <a:pt x="311" y="38"/>
                      </a:cubicBezTo>
                      <a:cubicBezTo>
                        <a:pt x="310" y="38"/>
                        <a:pt x="310" y="38"/>
                        <a:pt x="310" y="39"/>
                      </a:cubicBezTo>
                      <a:cubicBezTo>
                        <a:pt x="309" y="39"/>
                        <a:pt x="309" y="39"/>
                        <a:pt x="309" y="39"/>
                      </a:cubicBezTo>
                      <a:cubicBezTo>
                        <a:pt x="309" y="39"/>
                        <a:pt x="309" y="39"/>
                        <a:pt x="309" y="39"/>
                      </a:cubicBezTo>
                      <a:cubicBezTo>
                        <a:pt x="309" y="39"/>
                        <a:pt x="309" y="39"/>
                        <a:pt x="309" y="39"/>
                      </a:cubicBezTo>
                      <a:cubicBezTo>
                        <a:pt x="308" y="39"/>
                        <a:pt x="308" y="40"/>
                        <a:pt x="308" y="40"/>
                      </a:cubicBezTo>
                      <a:cubicBezTo>
                        <a:pt x="308" y="40"/>
                        <a:pt x="308" y="41"/>
                        <a:pt x="307" y="41"/>
                      </a:cubicBezTo>
                      <a:cubicBezTo>
                        <a:pt x="307" y="42"/>
                        <a:pt x="307" y="42"/>
                        <a:pt x="307" y="42"/>
                      </a:cubicBezTo>
                      <a:cubicBezTo>
                        <a:pt x="306" y="42"/>
                        <a:pt x="307" y="44"/>
                        <a:pt x="307" y="44"/>
                      </a:cubicBezTo>
                      <a:cubicBezTo>
                        <a:pt x="307" y="44"/>
                        <a:pt x="307" y="44"/>
                        <a:pt x="306" y="45"/>
                      </a:cubicBezTo>
                      <a:cubicBezTo>
                        <a:pt x="306" y="45"/>
                        <a:pt x="306" y="45"/>
                        <a:pt x="306" y="45"/>
                      </a:cubicBezTo>
                      <a:cubicBezTo>
                        <a:pt x="306" y="45"/>
                        <a:pt x="306" y="46"/>
                        <a:pt x="306" y="46"/>
                      </a:cubicBezTo>
                      <a:cubicBezTo>
                        <a:pt x="305" y="47"/>
                        <a:pt x="305" y="46"/>
                        <a:pt x="305" y="47"/>
                      </a:cubicBezTo>
                      <a:cubicBezTo>
                        <a:pt x="305" y="47"/>
                        <a:pt x="306" y="50"/>
                        <a:pt x="305" y="50"/>
                      </a:cubicBezTo>
                      <a:cubicBezTo>
                        <a:pt x="305" y="50"/>
                        <a:pt x="305" y="52"/>
                        <a:pt x="305" y="52"/>
                      </a:cubicBezTo>
                      <a:cubicBezTo>
                        <a:pt x="304" y="53"/>
                        <a:pt x="305" y="54"/>
                        <a:pt x="305" y="55"/>
                      </a:cubicBezTo>
                      <a:cubicBezTo>
                        <a:pt x="306" y="55"/>
                        <a:pt x="305" y="56"/>
                        <a:pt x="306" y="57"/>
                      </a:cubicBezTo>
                      <a:cubicBezTo>
                        <a:pt x="306" y="57"/>
                        <a:pt x="306" y="58"/>
                        <a:pt x="307" y="58"/>
                      </a:cubicBezTo>
                      <a:cubicBezTo>
                        <a:pt x="307" y="58"/>
                        <a:pt x="307" y="58"/>
                        <a:pt x="307" y="58"/>
                      </a:cubicBezTo>
                      <a:cubicBezTo>
                        <a:pt x="307" y="59"/>
                        <a:pt x="307" y="60"/>
                        <a:pt x="307" y="61"/>
                      </a:cubicBezTo>
                      <a:cubicBezTo>
                        <a:pt x="307" y="62"/>
                        <a:pt x="307" y="62"/>
                        <a:pt x="307" y="62"/>
                      </a:cubicBezTo>
                      <a:cubicBezTo>
                        <a:pt x="307" y="63"/>
                        <a:pt x="307" y="62"/>
                        <a:pt x="307" y="63"/>
                      </a:cubicBezTo>
                      <a:cubicBezTo>
                        <a:pt x="307" y="63"/>
                        <a:pt x="307" y="64"/>
                        <a:pt x="307" y="64"/>
                      </a:cubicBezTo>
                      <a:cubicBezTo>
                        <a:pt x="307" y="64"/>
                        <a:pt x="306" y="64"/>
                        <a:pt x="306" y="65"/>
                      </a:cubicBezTo>
                      <a:cubicBezTo>
                        <a:pt x="306" y="65"/>
                        <a:pt x="306" y="65"/>
                        <a:pt x="306" y="65"/>
                      </a:cubicBezTo>
                      <a:cubicBezTo>
                        <a:pt x="306" y="66"/>
                        <a:pt x="306" y="66"/>
                        <a:pt x="306" y="66"/>
                      </a:cubicBezTo>
                      <a:cubicBezTo>
                        <a:pt x="305" y="67"/>
                        <a:pt x="305" y="67"/>
                        <a:pt x="305" y="67"/>
                      </a:cubicBezTo>
                      <a:cubicBezTo>
                        <a:pt x="305" y="68"/>
                        <a:pt x="305" y="68"/>
                        <a:pt x="304" y="69"/>
                      </a:cubicBezTo>
                      <a:cubicBezTo>
                        <a:pt x="304" y="69"/>
                        <a:pt x="304" y="69"/>
                        <a:pt x="304" y="69"/>
                      </a:cubicBezTo>
                      <a:cubicBezTo>
                        <a:pt x="304" y="70"/>
                        <a:pt x="304" y="71"/>
                        <a:pt x="303" y="71"/>
                      </a:cubicBezTo>
                      <a:cubicBezTo>
                        <a:pt x="303" y="71"/>
                        <a:pt x="303" y="71"/>
                        <a:pt x="303" y="71"/>
                      </a:cubicBezTo>
                      <a:cubicBezTo>
                        <a:pt x="302" y="72"/>
                        <a:pt x="302" y="72"/>
                        <a:pt x="302" y="72"/>
                      </a:cubicBezTo>
                      <a:cubicBezTo>
                        <a:pt x="301" y="72"/>
                        <a:pt x="301" y="72"/>
                        <a:pt x="301" y="72"/>
                      </a:cubicBezTo>
                      <a:cubicBezTo>
                        <a:pt x="300" y="72"/>
                        <a:pt x="300" y="72"/>
                        <a:pt x="300" y="73"/>
                      </a:cubicBezTo>
                      <a:cubicBezTo>
                        <a:pt x="299" y="73"/>
                        <a:pt x="299" y="72"/>
                        <a:pt x="299" y="72"/>
                      </a:cubicBezTo>
                      <a:cubicBezTo>
                        <a:pt x="298" y="72"/>
                        <a:pt x="298" y="72"/>
                        <a:pt x="297" y="72"/>
                      </a:cubicBezTo>
                      <a:cubicBezTo>
                        <a:pt x="297" y="72"/>
                        <a:pt x="297" y="72"/>
                        <a:pt x="297" y="72"/>
                      </a:cubicBezTo>
                      <a:cubicBezTo>
                        <a:pt x="297" y="72"/>
                        <a:pt x="297" y="71"/>
                        <a:pt x="297" y="71"/>
                      </a:cubicBezTo>
                      <a:cubicBezTo>
                        <a:pt x="296" y="71"/>
                        <a:pt x="296" y="70"/>
                        <a:pt x="296" y="70"/>
                      </a:cubicBezTo>
                      <a:cubicBezTo>
                        <a:pt x="296" y="70"/>
                        <a:pt x="296" y="70"/>
                        <a:pt x="296" y="69"/>
                      </a:cubicBezTo>
                      <a:cubicBezTo>
                        <a:pt x="296" y="69"/>
                        <a:pt x="296" y="69"/>
                        <a:pt x="296" y="69"/>
                      </a:cubicBezTo>
                      <a:cubicBezTo>
                        <a:pt x="295" y="68"/>
                        <a:pt x="295" y="67"/>
                        <a:pt x="295" y="66"/>
                      </a:cubicBezTo>
                      <a:cubicBezTo>
                        <a:pt x="294" y="66"/>
                        <a:pt x="294" y="65"/>
                        <a:pt x="294" y="65"/>
                      </a:cubicBezTo>
                      <a:cubicBezTo>
                        <a:pt x="294" y="64"/>
                        <a:pt x="294" y="63"/>
                        <a:pt x="295" y="62"/>
                      </a:cubicBezTo>
                      <a:cubicBezTo>
                        <a:pt x="295" y="62"/>
                        <a:pt x="295" y="61"/>
                        <a:pt x="295" y="61"/>
                      </a:cubicBezTo>
                      <a:cubicBezTo>
                        <a:pt x="295" y="60"/>
                        <a:pt x="294" y="60"/>
                        <a:pt x="294" y="60"/>
                      </a:cubicBezTo>
                      <a:cubicBezTo>
                        <a:pt x="294" y="59"/>
                        <a:pt x="294" y="59"/>
                        <a:pt x="294" y="59"/>
                      </a:cubicBezTo>
                      <a:cubicBezTo>
                        <a:pt x="294" y="59"/>
                        <a:pt x="294" y="59"/>
                        <a:pt x="294" y="59"/>
                      </a:cubicBezTo>
                      <a:cubicBezTo>
                        <a:pt x="294" y="58"/>
                        <a:pt x="294" y="58"/>
                        <a:pt x="294" y="58"/>
                      </a:cubicBezTo>
                      <a:cubicBezTo>
                        <a:pt x="293" y="58"/>
                        <a:pt x="294" y="56"/>
                        <a:pt x="294" y="55"/>
                      </a:cubicBezTo>
                      <a:cubicBezTo>
                        <a:pt x="294" y="54"/>
                        <a:pt x="295" y="53"/>
                        <a:pt x="295" y="52"/>
                      </a:cubicBezTo>
                      <a:cubicBezTo>
                        <a:pt x="296" y="51"/>
                        <a:pt x="295" y="51"/>
                        <a:pt x="295" y="50"/>
                      </a:cubicBezTo>
                      <a:cubicBezTo>
                        <a:pt x="295" y="50"/>
                        <a:pt x="295" y="50"/>
                        <a:pt x="295" y="50"/>
                      </a:cubicBezTo>
                      <a:cubicBezTo>
                        <a:pt x="295" y="50"/>
                        <a:pt x="295" y="50"/>
                        <a:pt x="295" y="49"/>
                      </a:cubicBezTo>
                      <a:cubicBezTo>
                        <a:pt x="296" y="49"/>
                        <a:pt x="296" y="48"/>
                        <a:pt x="296" y="48"/>
                      </a:cubicBezTo>
                      <a:cubicBezTo>
                        <a:pt x="296" y="47"/>
                        <a:pt x="297" y="48"/>
                        <a:pt x="297" y="47"/>
                      </a:cubicBezTo>
                      <a:cubicBezTo>
                        <a:pt x="297" y="47"/>
                        <a:pt x="297" y="47"/>
                        <a:pt x="297" y="46"/>
                      </a:cubicBezTo>
                      <a:cubicBezTo>
                        <a:pt x="296" y="46"/>
                        <a:pt x="296" y="46"/>
                        <a:pt x="297" y="46"/>
                      </a:cubicBezTo>
                      <a:cubicBezTo>
                        <a:pt x="297" y="45"/>
                        <a:pt x="297" y="45"/>
                        <a:pt x="297" y="44"/>
                      </a:cubicBezTo>
                      <a:cubicBezTo>
                        <a:pt x="297" y="44"/>
                        <a:pt x="297" y="43"/>
                        <a:pt x="298" y="43"/>
                      </a:cubicBezTo>
                      <a:cubicBezTo>
                        <a:pt x="298" y="43"/>
                        <a:pt x="298" y="42"/>
                        <a:pt x="298" y="41"/>
                      </a:cubicBezTo>
                      <a:cubicBezTo>
                        <a:pt x="299" y="41"/>
                        <a:pt x="299" y="41"/>
                        <a:pt x="299" y="40"/>
                      </a:cubicBezTo>
                      <a:cubicBezTo>
                        <a:pt x="300" y="40"/>
                        <a:pt x="300" y="40"/>
                        <a:pt x="300" y="39"/>
                      </a:cubicBezTo>
                      <a:cubicBezTo>
                        <a:pt x="300" y="39"/>
                        <a:pt x="300" y="39"/>
                        <a:pt x="300" y="38"/>
                      </a:cubicBezTo>
                      <a:cubicBezTo>
                        <a:pt x="301" y="38"/>
                        <a:pt x="301" y="37"/>
                        <a:pt x="301" y="37"/>
                      </a:cubicBezTo>
                      <a:cubicBezTo>
                        <a:pt x="301" y="37"/>
                        <a:pt x="301" y="37"/>
                        <a:pt x="301" y="37"/>
                      </a:cubicBezTo>
                      <a:cubicBezTo>
                        <a:pt x="301" y="37"/>
                        <a:pt x="301" y="36"/>
                        <a:pt x="301" y="36"/>
                      </a:cubicBezTo>
                      <a:cubicBezTo>
                        <a:pt x="300" y="36"/>
                        <a:pt x="300" y="37"/>
                        <a:pt x="300" y="37"/>
                      </a:cubicBezTo>
                      <a:cubicBezTo>
                        <a:pt x="300" y="37"/>
                        <a:pt x="299" y="38"/>
                        <a:pt x="299" y="38"/>
                      </a:cubicBezTo>
                      <a:cubicBezTo>
                        <a:pt x="299" y="37"/>
                        <a:pt x="299" y="38"/>
                        <a:pt x="299" y="38"/>
                      </a:cubicBezTo>
                      <a:cubicBezTo>
                        <a:pt x="299" y="39"/>
                        <a:pt x="299" y="39"/>
                        <a:pt x="298" y="39"/>
                      </a:cubicBezTo>
                      <a:cubicBezTo>
                        <a:pt x="298" y="39"/>
                        <a:pt x="298" y="40"/>
                        <a:pt x="298" y="40"/>
                      </a:cubicBezTo>
                      <a:cubicBezTo>
                        <a:pt x="298" y="40"/>
                        <a:pt x="298" y="41"/>
                        <a:pt x="298" y="41"/>
                      </a:cubicBezTo>
                      <a:cubicBezTo>
                        <a:pt x="298" y="41"/>
                        <a:pt x="297" y="41"/>
                        <a:pt x="297" y="40"/>
                      </a:cubicBezTo>
                      <a:cubicBezTo>
                        <a:pt x="297" y="40"/>
                        <a:pt x="297" y="40"/>
                        <a:pt x="297" y="41"/>
                      </a:cubicBezTo>
                      <a:cubicBezTo>
                        <a:pt x="297" y="41"/>
                        <a:pt x="296" y="41"/>
                        <a:pt x="296" y="41"/>
                      </a:cubicBezTo>
                      <a:cubicBezTo>
                        <a:pt x="296" y="41"/>
                        <a:pt x="296" y="41"/>
                        <a:pt x="295" y="41"/>
                      </a:cubicBezTo>
                      <a:cubicBezTo>
                        <a:pt x="295" y="42"/>
                        <a:pt x="295" y="43"/>
                        <a:pt x="295" y="43"/>
                      </a:cubicBezTo>
                      <a:cubicBezTo>
                        <a:pt x="294" y="43"/>
                        <a:pt x="294" y="44"/>
                        <a:pt x="293" y="44"/>
                      </a:cubicBezTo>
                      <a:cubicBezTo>
                        <a:pt x="293" y="43"/>
                        <a:pt x="293" y="41"/>
                        <a:pt x="294" y="41"/>
                      </a:cubicBezTo>
                      <a:cubicBezTo>
                        <a:pt x="294" y="41"/>
                        <a:pt x="294" y="40"/>
                        <a:pt x="294" y="40"/>
                      </a:cubicBezTo>
                      <a:cubicBezTo>
                        <a:pt x="294" y="40"/>
                        <a:pt x="294" y="40"/>
                        <a:pt x="294" y="39"/>
                      </a:cubicBezTo>
                      <a:cubicBezTo>
                        <a:pt x="295" y="39"/>
                        <a:pt x="296" y="40"/>
                        <a:pt x="296" y="38"/>
                      </a:cubicBezTo>
                      <a:cubicBezTo>
                        <a:pt x="296" y="38"/>
                        <a:pt x="297" y="37"/>
                        <a:pt x="298" y="36"/>
                      </a:cubicBezTo>
                      <a:cubicBezTo>
                        <a:pt x="298" y="35"/>
                        <a:pt x="299" y="35"/>
                        <a:pt x="299" y="35"/>
                      </a:cubicBezTo>
                      <a:cubicBezTo>
                        <a:pt x="299" y="35"/>
                        <a:pt x="299" y="34"/>
                        <a:pt x="299" y="34"/>
                      </a:cubicBezTo>
                      <a:cubicBezTo>
                        <a:pt x="299" y="34"/>
                        <a:pt x="299" y="33"/>
                        <a:pt x="299" y="33"/>
                      </a:cubicBezTo>
                      <a:cubicBezTo>
                        <a:pt x="300" y="33"/>
                        <a:pt x="300" y="33"/>
                        <a:pt x="300" y="32"/>
                      </a:cubicBezTo>
                      <a:cubicBezTo>
                        <a:pt x="301" y="32"/>
                        <a:pt x="300" y="31"/>
                        <a:pt x="301" y="31"/>
                      </a:cubicBezTo>
                      <a:cubicBezTo>
                        <a:pt x="301" y="31"/>
                        <a:pt x="301" y="32"/>
                        <a:pt x="301" y="32"/>
                      </a:cubicBezTo>
                      <a:cubicBezTo>
                        <a:pt x="301" y="33"/>
                        <a:pt x="301" y="33"/>
                        <a:pt x="301" y="33"/>
                      </a:cubicBezTo>
                      <a:cubicBezTo>
                        <a:pt x="302" y="33"/>
                        <a:pt x="302" y="32"/>
                        <a:pt x="302" y="32"/>
                      </a:cubicBezTo>
                      <a:cubicBezTo>
                        <a:pt x="302" y="31"/>
                        <a:pt x="303" y="31"/>
                        <a:pt x="304" y="31"/>
                      </a:cubicBezTo>
                      <a:cubicBezTo>
                        <a:pt x="304" y="31"/>
                        <a:pt x="304" y="31"/>
                        <a:pt x="304" y="32"/>
                      </a:cubicBezTo>
                      <a:cubicBezTo>
                        <a:pt x="304" y="32"/>
                        <a:pt x="303" y="31"/>
                        <a:pt x="303" y="32"/>
                      </a:cubicBezTo>
                      <a:cubicBezTo>
                        <a:pt x="303" y="32"/>
                        <a:pt x="303" y="32"/>
                        <a:pt x="304" y="33"/>
                      </a:cubicBezTo>
                      <a:cubicBezTo>
                        <a:pt x="304" y="33"/>
                        <a:pt x="304" y="32"/>
                        <a:pt x="305" y="32"/>
                      </a:cubicBezTo>
                      <a:cubicBezTo>
                        <a:pt x="305" y="32"/>
                        <a:pt x="306" y="32"/>
                        <a:pt x="306" y="31"/>
                      </a:cubicBezTo>
                      <a:cubicBezTo>
                        <a:pt x="307" y="30"/>
                        <a:pt x="307" y="30"/>
                        <a:pt x="309" y="30"/>
                      </a:cubicBezTo>
                      <a:cubicBezTo>
                        <a:pt x="310" y="30"/>
                        <a:pt x="311" y="30"/>
                        <a:pt x="312" y="30"/>
                      </a:cubicBezTo>
                      <a:cubicBezTo>
                        <a:pt x="313" y="29"/>
                        <a:pt x="312" y="28"/>
                        <a:pt x="314" y="28"/>
                      </a:cubicBezTo>
                      <a:cubicBezTo>
                        <a:pt x="315" y="29"/>
                        <a:pt x="316" y="29"/>
                        <a:pt x="317" y="29"/>
                      </a:cubicBezTo>
                      <a:cubicBezTo>
                        <a:pt x="318" y="29"/>
                        <a:pt x="317" y="30"/>
                        <a:pt x="318" y="30"/>
                      </a:cubicBezTo>
                      <a:cubicBezTo>
                        <a:pt x="318" y="31"/>
                        <a:pt x="319" y="30"/>
                        <a:pt x="319" y="31"/>
                      </a:cubicBezTo>
                      <a:cubicBezTo>
                        <a:pt x="319" y="30"/>
                        <a:pt x="319" y="29"/>
                        <a:pt x="320" y="29"/>
                      </a:cubicBezTo>
                      <a:cubicBezTo>
                        <a:pt x="321" y="29"/>
                        <a:pt x="321" y="29"/>
                        <a:pt x="322" y="30"/>
                      </a:cubicBezTo>
                      <a:cubicBezTo>
                        <a:pt x="322" y="30"/>
                        <a:pt x="323" y="30"/>
                        <a:pt x="324" y="30"/>
                      </a:cubicBezTo>
                      <a:cubicBezTo>
                        <a:pt x="324" y="30"/>
                        <a:pt x="326" y="30"/>
                        <a:pt x="326" y="30"/>
                      </a:cubicBezTo>
                      <a:cubicBezTo>
                        <a:pt x="327" y="30"/>
                        <a:pt x="327" y="29"/>
                        <a:pt x="327" y="29"/>
                      </a:cubicBezTo>
                      <a:cubicBezTo>
                        <a:pt x="327" y="29"/>
                        <a:pt x="326" y="28"/>
                        <a:pt x="326" y="28"/>
                      </a:cubicBezTo>
                      <a:cubicBezTo>
                        <a:pt x="326" y="28"/>
                        <a:pt x="327" y="30"/>
                        <a:pt x="326" y="29"/>
                      </a:cubicBezTo>
                      <a:cubicBezTo>
                        <a:pt x="326" y="29"/>
                        <a:pt x="326" y="29"/>
                        <a:pt x="325" y="29"/>
                      </a:cubicBezTo>
                      <a:cubicBezTo>
                        <a:pt x="325" y="29"/>
                        <a:pt x="326" y="28"/>
                        <a:pt x="326" y="28"/>
                      </a:cubicBezTo>
                      <a:cubicBezTo>
                        <a:pt x="326" y="28"/>
                        <a:pt x="326" y="28"/>
                        <a:pt x="326" y="28"/>
                      </a:cubicBezTo>
                      <a:cubicBezTo>
                        <a:pt x="325" y="28"/>
                        <a:pt x="325" y="29"/>
                        <a:pt x="325" y="28"/>
                      </a:cubicBezTo>
                      <a:cubicBezTo>
                        <a:pt x="324" y="28"/>
                        <a:pt x="325" y="28"/>
                        <a:pt x="325" y="27"/>
                      </a:cubicBezTo>
                      <a:cubicBezTo>
                        <a:pt x="325" y="26"/>
                        <a:pt x="324" y="25"/>
                        <a:pt x="324" y="25"/>
                      </a:cubicBezTo>
                      <a:cubicBezTo>
                        <a:pt x="323" y="24"/>
                        <a:pt x="323" y="25"/>
                        <a:pt x="323" y="25"/>
                      </a:cubicBezTo>
                      <a:cubicBezTo>
                        <a:pt x="323" y="25"/>
                        <a:pt x="322" y="25"/>
                        <a:pt x="322" y="25"/>
                      </a:cubicBezTo>
                      <a:cubicBezTo>
                        <a:pt x="322" y="26"/>
                        <a:pt x="322" y="26"/>
                        <a:pt x="322" y="25"/>
                      </a:cubicBezTo>
                      <a:cubicBezTo>
                        <a:pt x="321" y="25"/>
                        <a:pt x="321" y="25"/>
                        <a:pt x="321" y="25"/>
                      </a:cubicBezTo>
                      <a:cubicBezTo>
                        <a:pt x="321" y="25"/>
                        <a:pt x="320" y="25"/>
                        <a:pt x="320" y="25"/>
                      </a:cubicBezTo>
                      <a:cubicBezTo>
                        <a:pt x="320" y="25"/>
                        <a:pt x="320" y="25"/>
                        <a:pt x="320" y="25"/>
                      </a:cubicBezTo>
                      <a:cubicBezTo>
                        <a:pt x="320" y="24"/>
                        <a:pt x="320" y="24"/>
                        <a:pt x="320" y="24"/>
                      </a:cubicBezTo>
                      <a:cubicBezTo>
                        <a:pt x="320" y="24"/>
                        <a:pt x="320" y="25"/>
                        <a:pt x="320" y="25"/>
                      </a:cubicBezTo>
                      <a:cubicBezTo>
                        <a:pt x="319" y="25"/>
                        <a:pt x="319" y="25"/>
                        <a:pt x="318" y="25"/>
                      </a:cubicBezTo>
                      <a:cubicBezTo>
                        <a:pt x="317" y="25"/>
                        <a:pt x="317" y="24"/>
                        <a:pt x="317" y="23"/>
                      </a:cubicBezTo>
                      <a:cubicBezTo>
                        <a:pt x="316" y="23"/>
                        <a:pt x="317" y="23"/>
                        <a:pt x="317" y="23"/>
                      </a:cubicBezTo>
                      <a:cubicBezTo>
                        <a:pt x="317" y="22"/>
                        <a:pt x="317" y="22"/>
                        <a:pt x="317" y="22"/>
                      </a:cubicBezTo>
                      <a:cubicBezTo>
                        <a:pt x="317" y="22"/>
                        <a:pt x="317" y="22"/>
                        <a:pt x="316" y="22"/>
                      </a:cubicBezTo>
                      <a:cubicBezTo>
                        <a:pt x="315" y="22"/>
                        <a:pt x="313" y="22"/>
                        <a:pt x="313" y="23"/>
                      </a:cubicBezTo>
                      <a:cubicBezTo>
                        <a:pt x="313" y="24"/>
                        <a:pt x="307" y="22"/>
                        <a:pt x="307" y="23"/>
                      </a:cubicBezTo>
                      <a:cubicBezTo>
                        <a:pt x="307" y="23"/>
                        <a:pt x="307" y="23"/>
                        <a:pt x="307" y="23"/>
                      </a:cubicBezTo>
                      <a:cubicBezTo>
                        <a:pt x="306" y="23"/>
                        <a:pt x="307" y="24"/>
                        <a:pt x="306" y="24"/>
                      </a:cubicBezTo>
                      <a:cubicBezTo>
                        <a:pt x="306" y="24"/>
                        <a:pt x="305" y="24"/>
                        <a:pt x="304" y="24"/>
                      </a:cubicBezTo>
                      <a:cubicBezTo>
                        <a:pt x="304" y="25"/>
                        <a:pt x="302" y="24"/>
                        <a:pt x="301" y="24"/>
                      </a:cubicBezTo>
                      <a:cubicBezTo>
                        <a:pt x="300" y="24"/>
                        <a:pt x="299" y="24"/>
                        <a:pt x="299" y="25"/>
                      </a:cubicBezTo>
                      <a:cubicBezTo>
                        <a:pt x="298" y="24"/>
                        <a:pt x="298" y="24"/>
                        <a:pt x="298" y="23"/>
                      </a:cubicBezTo>
                      <a:cubicBezTo>
                        <a:pt x="297" y="23"/>
                        <a:pt x="297" y="23"/>
                        <a:pt x="297" y="23"/>
                      </a:cubicBezTo>
                      <a:cubicBezTo>
                        <a:pt x="297" y="23"/>
                        <a:pt x="297" y="22"/>
                        <a:pt x="297" y="22"/>
                      </a:cubicBezTo>
                      <a:cubicBezTo>
                        <a:pt x="297" y="22"/>
                        <a:pt x="296" y="22"/>
                        <a:pt x="296" y="22"/>
                      </a:cubicBezTo>
                      <a:cubicBezTo>
                        <a:pt x="296" y="21"/>
                        <a:pt x="295" y="21"/>
                        <a:pt x="295" y="21"/>
                      </a:cubicBezTo>
                      <a:cubicBezTo>
                        <a:pt x="294" y="20"/>
                        <a:pt x="294" y="21"/>
                        <a:pt x="293" y="20"/>
                      </a:cubicBezTo>
                      <a:cubicBezTo>
                        <a:pt x="292" y="20"/>
                        <a:pt x="292" y="21"/>
                        <a:pt x="292" y="21"/>
                      </a:cubicBezTo>
                      <a:cubicBezTo>
                        <a:pt x="292" y="21"/>
                        <a:pt x="292" y="20"/>
                        <a:pt x="292" y="20"/>
                      </a:cubicBezTo>
                      <a:cubicBezTo>
                        <a:pt x="292" y="20"/>
                        <a:pt x="292" y="20"/>
                        <a:pt x="291" y="20"/>
                      </a:cubicBezTo>
                      <a:cubicBezTo>
                        <a:pt x="290" y="21"/>
                        <a:pt x="290" y="21"/>
                        <a:pt x="290" y="21"/>
                      </a:cubicBezTo>
                      <a:cubicBezTo>
                        <a:pt x="290" y="21"/>
                        <a:pt x="290" y="21"/>
                        <a:pt x="290" y="21"/>
                      </a:cubicBezTo>
                      <a:cubicBezTo>
                        <a:pt x="290" y="21"/>
                        <a:pt x="290" y="22"/>
                        <a:pt x="289" y="22"/>
                      </a:cubicBezTo>
                      <a:cubicBezTo>
                        <a:pt x="289" y="21"/>
                        <a:pt x="289" y="21"/>
                        <a:pt x="289" y="21"/>
                      </a:cubicBezTo>
                      <a:cubicBezTo>
                        <a:pt x="289" y="20"/>
                        <a:pt x="289" y="20"/>
                        <a:pt x="290" y="20"/>
                      </a:cubicBezTo>
                      <a:cubicBezTo>
                        <a:pt x="290" y="20"/>
                        <a:pt x="290" y="19"/>
                        <a:pt x="290" y="19"/>
                      </a:cubicBezTo>
                      <a:cubicBezTo>
                        <a:pt x="290" y="19"/>
                        <a:pt x="291" y="19"/>
                        <a:pt x="291" y="19"/>
                      </a:cubicBezTo>
                      <a:cubicBezTo>
                        <a:pt x="291" y="19"/>
                        <a:pt x="291" y="18"/>
                        <a:pt x="291" y="18"/>
                      </a:cubicBezTo>
                      <a:cubicBezTo>
                        <a:pt x="291" y="18"/>
                        <a:pt x="291" y="18"/>
                        <a:pt x="291" y="18"/>
                      </a:cubicBezTo>
                      <a:cubicBezTo>
                        <a:pt x="292" y="18"/>
                        <a:pt x="292" y="18"/>
                        <a:pt x="292" y="17"/>
                      </a:cubicBezTo>
                      <a:cubicBezTo>
                        <a:pt x="292" y="17"/>
                        <a:pt x="292" y="17"/>
                        <a:pt x="293" y="17"/>
                      </a:cubicBezTo>
                      <a:cubicBezTo>
                        <a:pt x="293" y="17"/>
                        <a:pt x="293" y="16"/>
                        <a:pt x="293" y="16"/>
                      </a:cubicBezTo>
                      <a:cubicBezTo>
                        <a:pt x="294" y="16"/>
                        <a:pt x="293" y="16"/>
                        <a:pt x="293" y="16"/>
                      </a:cubicBezTo>
                      <a:cubicBezTo>
                        <a:pt x="293" y="16"/>
                        <a:pt x="294" y="16"/>
                        <a:pt x="294" y="16"/>
                      </a:cubicBezTo>
                      <a:cubicBezTo>
                        <a:pt x="294" y="16"/>
                        <a:pt x="294" y="16"/>
                        <a:pt x="295" y="16"/>
                      </a:cubicBezTo>
                      <a:cubicBezTo>
                        <a:pt x="295" y="16"/>
                        <a:pt x="295" y="16"/>
                        <a:pt x="296" y="15"/>
                      </a:cubicBezTo>
                      <a:cubicBezTo>
                        <a:pt x="296" y="15"/>
                        <a:pt x="295" y="15"/>
                        <a:pt x="294" y="15"/>
                      </a:cubicBezTo>
                      <a:cubicBezTo>
                        <a:pt x="294" y="15"/>
                        <a:pt x="294" y="15"/>
                        <a:pt x="294" y="15"/>
                      </a:cubicBezTo>
                      <a:cubicBezTo>
                        <a:pt x="294" y="15"/>
                        <a:pt x="294" y="15"/>
                        <a:pt x="293" y="15"/>
                      </a:cubicBezTo>
                      <a:cubicBezTo>
                        <a:pt x="293" y="15"/>
                        <a:pt x="293" y="15"/>
                        <a:pt x="292" y="15"/>
                      </a:cubicBezTo>
                      <a:cubicBezTo>
                        <a:pt x="292" y="15"/>
                        <a:pt x="291" y="15"/>
                        <a:pt x="291" y="15"/>
                      </a:cubicBezTo>
                      <a:cubicBezTo>
                        <a:pt x="291" y="16"/>
                        <a:pt x="290" y="16"/>
                        <a:pt x="290" y="16"/>
                      </a:cubicBezTo>
                      <a:cubicBezTo>
                        <a:pt x="290" y="16"/>
                        <a:pt x="289" y="16"/>
                        <a:pt x="289" y="17"/>
                      </a:cubicBezTo>
                      <a:cubicBezTo>
                        <a:pt x="289" y="17"/>
                        <a:pt x="288" y="17"/>
                        <a:pt x="288" y="17"/>
                      </a:cubicBezTo>
                      <a:cubicBezTo>
                        <a:pt x="288" y="17"/>
                        <a:pt x="287" y="18"/>
                        <a:pt x="287" y="18"/>
                      </a:cubicBezTo>
                      <a:cubicBezTo>
                        <a:pt x="287" y="18"/>
                        <a:pt x="287" y="18"/>
                        <a:pt x="286" y="18"/>
                      </a:cubicBezTo>
                      <a:cubicBezTo>
                        <a:pt x="286" y="18"/>
                        <a:pt x="286" y="19"/>
                        <a:pt x="286" y="19"/>
                      </a:cubicBezTo>
                      <a:cubicBezTo>
                        <a:pt x="285" y="20"/>
                        <a:pt x="285" y="20"/>
                        <a:pt x="285" y="20"/>
                      </a:cubicBezTo>
                      <a:cubicBezTo>
                        <a:pt x="284" y="20"/>
                        <a:pt x="284" y="20"/>
                        <a:pt x="283" y="20"/>
                      </a:cubicBezTo>
                      <a:cubicBezTo>
                        <a:pt x="283" y="20"/>
                        <a:pt x="283" y="21"/>
                        <a:pt x="282" y="21"/>
                      </a:cubicBezTo>
                      <a:cubicBezTo>
                        <a:pt x="281" y="22"/>
                        <a:pt x="280" y="21"/>
                        <a:pt x="280" y="21"/>
                      </a:cubicBezTo>
                      <a:cubicBezTo>
                        <a:pt x="279" y="21"/>
                        <a:pt x="278" y="22"/>
                        <a:pt x="278" y="22"/>
                      </a:cubicBezTo>
                      <a:cubicBezTo>
                        <a:pt x="277" y="22"/>
                        <a:pt x="277" y="23"/>
                        <a:pt x="277" y="23"/>
                      </a:cubicBezTo>
                      <a:cubicBezTo>
                        <a:pt x="276" y="24"/>
                        <a:pt x="275" y="23"/>
                        <a:pt x="275" y="23"/>
                      </a:cubicBezTo>
                      <a:cubicBezTo>
                        <a:pt x="274" y="23"/>
                        <a:pt x="274" y="24"/>
                        <a:pt x="274" y="24"/>
                      </a:cubicBezTo>
                      <a:cubicBezTo>
                        <a:pt x="274" y="24"/>
                        <a:pt x="273" y="24"/>
                        <a:pt x="272" y="24"/>
                      </a:cubicBezTo>
                      <a:cubicBezTo>
                        <a:pt x="271" y="23"/>
                        <a:pt x="271" y="23"/>
                        <a:pt x="271" y="23"/>
                      </a:cubicBezTo>
                      <a:cubicBezTo>
                        <a:pt x="271" y="22"/>
                        <a:pt x="270" y="23"/>
                        <a:pt x="270" y="23"/>
                      </a:cubicBezTo>
                      <a:cubicBezTo>
                        <a:pt x="270" y="24"/>
                        <a:pt x="270" y="24"/>
                        <a:pt x="270" y="24"/>
                      </a:cubicBezTo>
                      <a:cubicBezTo>
                        <a:pt x="269" y="24"/>
                        <a:pt x="269" y="23"/>
                        <a:pt x="270" y="23"/>
                      </a:cubicBezTo>
                      <a:cubicBezTo>
                        <a:pt x="270" y="23"/>
                        <a:pt x="270" y="23"/>
                        <a:pt x="270" y="22"/>
                      </a:cubicBezTo>
                      <a:cubicBezTo>
                        <a:pt x="270" y="22"/>
                        <a:pt x="270" y="22"/>
                        <a:pt x="270" y="22"/>
                      </a:cubicBezTo>
                      <a:cubicBezTo>
                        <a:pt x="270" y="22"/>
                        <a:pt x="270" y="22"/>
                        <a:pt x="270" y="22"/>
                      </a:cubicBezTo>
                      <a:cubicBezTo>
                        <a:pt x="271" y="21"/>
                        <a:pt x="271" y="21"/>
                        <a:pt x="271" y="21"/>
                      </a:cubicBezTo>
                      <a:cubicBezTo>
                        <a:pt x="271" y="20"/>
                        <a:pt x="271" y="20"/>
                        <a:pt x="270" y="20"/>
                      </a:cubicBezTo>
                      <a:cubicBezTo>
                        <a:pt x="270" y="20"/>
                        <a:pt x="270" y="20"/>
                        <a:pt x="270" y="20"/>
                      </a:cubicBezTo>
                      <a:cubicBezTo>
                        <a:pt x="270" y="20"/>
                        <a:pt x="270" y="20"/>
                        <a:pt x="269" y="20"/>
                      </a:cubicBezTo>
                      <a:cubicBezTo>
                        <a:pt x="269" y="19"/>
                        <a:pt x="269" y="19"/>
                        <a:pt x="269" y="20"/>
                      </a:cubicBezTo>
                      <a:cubicBezTo>
                        <a:pt x="269" y="20"/>
                        <a:pt x="269" y="20"/>
                        <a:pt x="269" y="21"/>
                      </a:cubicBezTo>
                      <a:cubicBezTo>
                        <a:pt x="269" y="21"/>
                        <a:pt x="268" y="21"/>
                        <a:pt x="268" y="21"/>
                      </a:cubicBezTo>
                      <a:cubicBezTo>
                        <a:pt x="267" y="21"/>
                        <a:pt x="267" y="21"/>
                        <a:pt x="267" y="21"/>
                      </a:cubicBezTo>
                      <a:cubicBezTo>
                        <a:pt x="267" y="21"/>
                        <a:pt x="267" y="21"/>
                        <a:pt x="266" y="22"/>
                      </a:cubicBezTo>
                      <a:cubicBezTo>
                        <a:pt x="266" y="22"/>
                        <a:pt x="266" y="22"/>
                        <a:pt x="265" y="22"/>
                      </a:cubicBezTo>
                      <a:cubicBezTo>
                        <a:pt x="265" y="22"/>
                        <a:pt x="265" y="22"/>
                        <a:pt x="265" y="22"/>
                      </a:cubicBezTo>
                      <a:cubicBezTo>
                        <a:pt x="265" y="22"/>
                        <a:pt x="264" y="22"/>
                        <a:pt x="264" y="22"/>
                      </a:cubicBezTo>
                      <a:cubicBezTo>
                        <a:pt x="264" y="23"/>
                        <a:pt x="263" y="22"/>
                        <a:pt x="263" y="23"/>
                      </a:cubicBezTo>
                      <a:cubicBezTo>
                        <a:pt x="263" y="23"/>
                        <a:pt x="263" y="23"/>
                        <a:pt x="262" y="23"/>
                      </a:cubicBezTo>
                      <a:cubicBezTo>
                        <a:pt x="262" y="23"/>
                        <a:pt x="261" y="23"/>
                        <a:pt x="261" y="23"/>
                      </a:cubicBezTo>
                      <a:cubicBezTo>
                        <a:pt x="261" y="22"/>
                        <a:pt x="260" y="22"/>
                        <a:pt x="260" y="22"/>
                      </a:cubicBezTo>
                      <a:cubicBezTo>
                        <a:pt x="261" y="21"/>
                        <a:pt x="261" y="21"/>
                        <a:pt x="261" y="21"/>
                      </a:cubicBezTo>
                      <a:cubicBezTo>
                        <a:pt x="262" y="21"/>
                        <a:pt x="264" y="19"/>
                        <a:pt x="265" y="19"/>
                      </a:cubicBezTo>
                      <a:cubicBezTo>
                        <a:pt x="265" y="18"/>
                        <a:pt x="266" y="18"/>
                        <a:pt x="266" y="17"/>
                      </a:cubicBezTo>
                      <a:cubicBezTo>
                        <a:pt x="267" y="17"/>
                        <a:pt x="267" y="17"/>
                        <a:pt x="268" y="16"/>
                      </a:cubicBezTo>
                      <a:cubicBezTo>
                        <a:pt x="268" y="16"/>
                        <a:pt x="269" y="15"/>
                        <a:pt x="269" y="15"/>
                      </a:cubicBezTo>
                      <a:cubicBezTo>
                        <a:pt x="270" y="14"/>
                        <a:pt x="272" y="13"/>
                        <a:pt x="272" y="13"/>
                      </a:cubicBezTo>
                      <a:cubicBezTo>
                        <a:pt x="273" y="12"/>
                        <a:pt x="274" y="12"/>
                        <a:pt x="275" y="12"/>
                      </a:cubicBezTo>
                      <a:cubicBezTo>
                        <a:pt x="276" y="11"/>
                        <a:pt x="277" y="11"/>
                        <a:pt x="278" y="11"/>
                      </a:cubicBezTo>
                      <a:cubicBezTo>
                        <a:pt x="279" y="11"/>
                        <a:pt x="279" y="10"/>
                        <a:pt x="279" y="10"/>
                      </a:cubicBezTo>
                      <a:cubicBezTo>
                        <a:pt x="279" y="9"/>
                        <a:pt x="280" y="10"/>
                        <a:pt x="281" y="10"/>
                      </a:cubicBezTo>
                      <a:cubicBezTo>
                        <a:pt x="281" y="10"/>
                        <a:pt x="281" y="10"/>
                        <a:pt x="281" y="9"/>
                      </a:cubicBezTo>
                      <a:cubicBezTo>
                        <a:pt x="281" y="9"/>
                        <a:pt x="280" y="9"/>
                        <a:pt x="280" y="9"/>
                      </a:cubicBezTo>
                      <a:cubicBezTo>
                        <a:pt x="280" y="8"/>
                        <a:pt x="279" y="8"/>
                        <a:pt x="279" y="8"/>
                      </a:cubicBezTo>
                      <a:cubicBezTo>
                        <a:pt x="278" y="8"/>
                        <a:pt x="278" y="8"/>
                        <a:pt x="278" y="9"/>
                      </a:cubicBezTo>
                      <a:cubicBezTo>
                        <a:pt x="278" y="9"/>
                        <a:pt x="277" y="8"/>
                        <a:pt x="277" y="8"/>
                      </a:cubicBezTo>
                      <a:cubicBezTo>
                        <a:pt x="276" y="7"/>
                        <a:pt x="276" y="7"/>
                        <a:pt x="276" y="7"/>
                      </a:cubicBezTo>
                      <a:cubicBezTo>
                        <a:pt x="275" y="8"/>
                        <a:pt x="276" y="7"/>
                        <a:pt x="275" y="7"/>
                      </a:cubicBezTo>
                      <a:cubicBezTo>
                        <a:pt x="275" y="7"/>
                        <a:pt x="275" y="8"/>
                        <a:pt x="275" y="7"/>
                      </a:cubicBezTo>
                      <a:cubicBezTo>
                        <a:pt x="274" y="7"/>
                        <a:pt x="274" y="8"/>
                        <a:pt x="273" y="8"/>
                      </a:cubicBezTo>
                      <a:cubicBezTo>
                        <a:pt x="273" y="7"/>
                        <a:pt x="273" y="8"/>
                        <a:pt x="272" y="8"/>
                      </a:cubicBezTo>
                      <a:cubicBezTo>
                        <a:pt x="272" y="7"/>
                        <a:pt x="271" y="8"/>
                        <a:pt x="271" y="7"/>
                      </a:cubicBezTo>
                      <a:cubicBezTo>
                        <a:pt x="270" y="7"/>
                        <a:pt x="270" y="6"/>
                        <a:pt x="270" y="6"/>
                      </a:cubicBezTo>
                      <a:cubicBezTo>
                        <a:pt x="270" y="6"/>
                        <a:pt x="269" y="6"/>
                        <a:pt x="269" y="6"/>
                      </a:cubicBezTo>
                      <a:cubicBezTo>
                        <a:pt x="269" y="7"/>
                        <a:pt x="268" y="6"/>
                        <a:pt x="268" y="7"/>
                      </a:cubicBezTo>
                      <a:cubicBezTo>
                        <a:pt x="268" y="7"/>
                        <a:pt x="267" y="7"/>
                        <a:pt x="267" y="7"/>
                      </a:cubicBezTo>
                      <a:cubicBezTo>
                        <a:pt x="268" y="8"/>
                        <a:pt x="266" y="7"/>
                        <a:pt x="267" y="8"/>
                      </a:cubicBezTo>
                      <a:cubicBezTo>
                        <a:pt x="267" y="8"/>
                        <a:pt x="265" y="8"/>
                        <a:pt x="266" y="8"/>
                      </a:cubicBezTo>
                      <a:cubicBezTo>
                        <a:pt x="266" y="9"/>
                        <a:pt x="265" y="9"/>
                        <a:pt x="264" y="8"/>
                      </a:cubicBezTo>
                      <a:cubicBezTo>
                        <a:pt x="264" y="7"/>
                        <a:pt x="264" y="8"/>
                        <a:pt x="263" y="7"/>
                      </a:cubicBezTo>
                      <a:cubicBezTo>
                        <a:pt x="262" y="6"/>
                        <a:pt x="262" y="7"/>
                        <a:pt x="261" y="6"/>
                      </a:cubicBezTo>
                      <a:cubicBezTo>
                        <a:pt x="261" y="6"/>
                        <a:pt x="261" y="7"/>
                        <a:pt x="260" y="5"/>
                      </a:cubicBezTo>
                      <a:cubicBezTo>
                        <a:pt x="260" y="4"/>
                        <a:pt x="260" y="5"/>
                        <a:pt x="259" y="5"/>
                      </a:cubicBezTo>
                      <a:cubicBezTo>
                        <a:pt x="259" y="4"/>
                        <a:pt x="259" y="5"/>
                        <a:pt x="258" y="5"/>
                      </a:cubicBezTo>
                      <a:cubicBezTo>
                        <a:pt x="258" y="5"/>
                        <a:pt x="258" y="5"/>
                        <a:pt x="258" y="6"/>
                      </a:cubicBezTo>
                      <a:cubicBezTo>
                        <a:pt x="258" y="7"/>
                        <a:pt x="257" y="6"/>
                        <a:pt x="257" y="5"/>
                      </a:cubicBezTo>
                      <a:cubicBezTo>
                        <a:pt x="256" y="5"/>
                        <a:pt x="257" y="5"/>
                        <a:pt x="256" y="4"/>
                      </a:cubicBezTo>
                      <a:cubicBezTo>
                        <a:pt x="256" y="3"/>
                        <a:pt x="255" y="4"/>
                        <a:pt x="255" y="4"/>
                      </a:cubicBezTo>
                      <a:cubicBezTo>
                        <a:pt x="255" y="5"/>
                        <a:pt x="254" y="3"/>
                        <a:pt x="255" y="4"/>
                      </a:cubicBezTo>
                      <a:cubicBezTo>
                        <a:pt x="256" y="4"/>
                        <a:pt x="255" y="2"/>
                        <a:pt x="254" y="3"/>
                      </a:cubicBezTo>
                      <a:cubicBezTo>
                        <a:pt x="254" y="3"/>
                        <a:pt x="254" y="2"/>
                        <a:pt x="253" y="2"/>
                      </a:cubicBezTo>
                      <a:cubicBezTo>
                        <a:pt x="252" y="2"/>
                        <a:pt x="252" y="1"/>
                        <a:pt x="251" y="2"/>
                      </a:cubicBezTo>
                      <a:cubicBezTo>
                        <a:pt x="251" y="2"/>
                        <a:pt x="250" y="2"/>
                        <a:pt x="250" y="2"/>
                      </a:cubicBezTo>
                      <a:cubicBezTo>
                        <a:pt x="250" y="1"/>
                        <a:pt x="250" y="2"/>
                        <a:pt x="249" y="2"/>
                      </a:cubicBezTo>
                      <a:cubicBezTo>
                        <a:pt x="248" y="2"/>
                        <a:pt x="248" y="2"/>
                        <a:pt x="248" y="2"/>
                      </a:cubicBezTo>
                      <a:cubicBezTo>
                        <a:pt x="248" y="3"/>
                        <a:pt x="247" y="2"/>
                        <a:pt x="247" y="3"/>
                      </a:cubicBezTo>
                      <a:cubicBezTo>
                        <a:pt x="247" y="4"/>
                        <a:pt x="246" y="4"/>
                        <a:pt x="245" y="3"/>
                      </a:cubicBezTo>
                      <a:cubicBezTo>
                        <a:pt x="245" y="2"/>
                        <a:pt x="244" y="2"/>
                        <a:pt x="244" y="2"/>
                      </a:cubicBezTo>
                      <a:cubicBezTo>
                        <a:pt x="243" y="2"/>
                        <a:pt x="243" y="2"/>
                        <a:pt x="242" y="2"/>
                      </a:cubicBezTo>
                      <a:cubicBezTo>
                        <a:pt x="242" y="1"/>
                        <a:pt x="242" y="2"/>
                        <a:pt x="242" y="1"/>
                      </a:cubicBezTo>
                      <a:cubicBezTo>
                        <a:pt x="241" y="1"/>
                        <a:pt x="241" y="1"/>
                        <a:pt x="240" y="1"/>
                      </a:cubicBezTo>
                      <a:cubicBezTo>
                        <a:pt x="240" y="2"/>
                        <a:pt x="239" y="1"/>
                        <a:pt x="238" y="1"/>
                      </a:cubicBezTo>
                      <a:cubicBezTo>
                        <a:pt x="238" y="1"/>
                        <a:pt x="238" y="1"/>
                        <a:pt x="238" y="1"/>
                      </a:cubicBezTo>
                      <a:cubicBezTo>
                        <a:pt x="238" y="1"/>
                        <a:pt x="237" y="0"/>
                        <a:pt x="236" y="0"/>
                      </a:cubicBezTo>
                      <a:cubicBezTo>
                        <a:pt x="236" y="0"/>
                        <a:pt x="235" y="1"/>
                        <a:pt x="234" y="0"/>
                      </a:cubicBezTo>
                      <a:cubicBezTo>
                        <a:pt x="234" y="0"/>
                        <a:pt x="234" y="0"/>
                        <a:pt x="234" y="0"/>
                      </a:cubicBezTo>
                      <a:cubicBezTo>
                        <a:pt x="15" y="0"/>
                        <a:pt x="15" y="0"/>
                        <a:pt x="15" y="0"/>
                      </a:cubicBezTo>
                      <a:cubicBezTo>
                        <a:pt x="15" y="0"/>
                        <a:pt x="15" y="0"/>
                        <a:pt x="15" y="0"/>
                      </a:cubicBezTo>
                      <a:cubicBezTo>
                        <a:pt x="15" y="0"/>
                        <a:pt x="15" y="0"/>
                        <a:pt x="15" y="0"/>
                      </a:cubicBezTo>
                      <a:cubicBezTo>
                        <a:pt x="15" y="0"/>
                        <a:pt x="15" y="0"/>
                        <a:pt x="15" y="0"/>
                      </a:cubicBezTo>
                      <a:cubicBezTo>
                        <a:pt x="15" y="1"/>
                        <a:pt x="16" y="1"/>
                        <a:pt x="16" y="1"/>
                      </a:cubicBezTo>
                      <a:cubicBezTo>
                        <a:pt x="16" y="1"/>
                        <a:pt x="16" y="1"/>
                        <a:pt x="16" y="2"/>
                      </a:cubicBezTo>
                      <a:cubicBezTo>
                        <a:pt x="16" y="2"/>
                        <a:pt x="16" y="2"/>
                        <a:pt x="16" y="2"/>
                      </a:cubicBezTo>
                      <a:cubicBezTo>
                        <a:pt x="17" y="4"/>
                        <a:pt x="16" y="1"/>
                        <a:pt x="17" y="2"/>
                      </a:cubicBezTo>
                      <a:cubicBezTo>
                        <a:pt x="17" y="2"/>
                        <a:pt x="18" y="2"/>
                        <a:pt x="18" y="2"/>
                      </a:cubicBezTo>
                      <a:cubicBezTo>
                        <a:pt x="18" y="2"/>
                        <a:pt x="17" y="3"/>
                        <a:pt x="18" y="3"/>
                      </a:cubicBezTo>
                      <a:cubicBezTo>
                        <a:pt x="18" y="3"/>
                        <a:pt x="18" y="4"/>
                        <a:pt x="18" y="4"/>
                      </a:cubicBezTo>
                      <a:cubicBezTo>
                        <a:pt x="18" y="4"/>
                        <a:pt x="18" y="4"/>
                        <a:pt x="18" y="4"/>
                      </a:cubicBezTo>
                      <a:cubicBezTo>
                        <a:pt x="17" y="5"/>
                        <a:pt x="16" y="4"/>
                        <a:pt x="17" y="4"/>
                      </a:cubicBezTo>
                      <a:cubicBezTo>
                        <a:pt x="18" y="4"/>
                        <a:pt x="17" y="4"/>
                        <a:pt x="16" y="4"/>
                      </a:cubicBezTo>
                      <a:cubicBezTo>
                        <a:pt x="16" y="4"/>
                        <a:pt x="16" y="3"/>
                        <a:pt x="16" y="3"/>
                      </a:cubicBezTo>
                      <a:cubicBezTo>
                        <a:pt x="16" y="3"/>
                        <a:pt x="16" y="5"/>
                        <a:pt x="16" y="5"/>
                      </a:cubicBezTo>
                      <a:cubicBezTo>
                        <a:pt x="16" y="6"/>
                        <a:pt x="16" y="6"/>
                        <a:pt x="15" y="7"/>
                      </a:cubicBezTo>
                      <a:cubicBezTo>
                        <a:pt x="17" y="7"/>
                        <a:pt x="16" y="8"/>
                        <a:pt x="17" y="8"/>
                      </a:cubicBezTo>
                      <a:cubicBezTo>
                        <a:pt x="17" y="9"/>
                        <a:pt x="18" y="9"/>
                        <a:pt x="18" y="10"/>
                      </a:cubicBezTo>
                      <a:cubicBezTo>
                        <a:pt x="19" y="10"/>
                        <a:pt x="19" y="9"/>
                        <a:pt x="18" y="9"/>
                      </a:cubicBezTo>
                      <a:cubicBezTo>
                        <a:pt x="17" y="8"/>
                        <a:pt x="17" y="8"/>
                        <a:pt x="17" y="7"/>
                      </a:cubicBezTo>
                      <a:cubicBezTo>
                        <a:pt x="17" y="6"/>
                        <a:pt x="17" y="6"/>
                        <a:pt x="17" y="6"/>
                      </a:cubicBezTo>
                      <a:cubicBezTo>
                        <a:pt x="18" y="6"/>
                        <a:pt x="18" y="6"/>
                        <a:pt x="18" y="6"/>
                      </a:cubicBezTo>
                      <a:cubicBezTo>
                        <a:pt x="18" y="6"/>
                        <a:pt x="18" y="6"/>
                        <a:pt x="17" y="6"/>
                      </a:cubicBezTo>
                      <a:cubicBezTo>
                        <a:pt x="17" y="6"/>
                        <a:pt x="17" y="5"/>
                        <a:pt x="17" y="5"/>
                      </a:cubicBezTo>
                      <a:cubicBezTo>
                        <a:pt x="18" y="5"/>
                        <a:pt x="18" y="6"/>
                        <a:pt x="19" y="6"/>
                      </a:cubicBezTo>
                      <a:cubicBezTo>
                        <a:pt x="19" y="6"/>
                        <a:pt x="18" y="7"/>
                        <a:pt x="18" y="7"/>
                      </a:cubicBezTo>
                      <a:cubicBezTo>
                        <a:pt x="17" y="8"/>
                        <a:pt x="18" y="8"/>
                        <a:pt x="19" y="8"/>
                      </a:cubicBezTo>
                      <a:cubicBezTo>
                        <a:pt x="18" y="8"/>
                        <a:pt x="18" y="8"/>
                        <a:pt x="18" y="7"/>
                      </a:cubicBezTo>
                      <a:cubicBezTo>
                        <a:pt x="18" y="7"/>
                        <a:pt x="18" y="7"/>
                        <a:pt x="19" y="7"/>
                      </a:cubicBezTo>
                      <a:cubicBezTo>
                        <a:pt x="19" y="8"/>
                        <a:pt x="20" y="10"/>
                        <a:pt x="19" y="10"/>
                      </a:cubicBezTo>
                      <a:cubicBezTo>
                        <a:pt x="18" y="11"/>
                        <a:pt x="18" y="13"/>
                        <a:pt x="19" y="14"/>
                      </a:cubicBezTo>
                      <a:cubicBezTo>
                        <a:pt x="19" y="14"/>
                        <a:pt x="19" y="16"/>
                        <a:pt x="19" y="16"/>
                      </a:cubicBezTo>
                      <a:cubicBezTo>
                        <a:pt x="18" y="16"/>
                        <a:pt x="18" y="16"/>
                        <a:pt x="17" y="16"/>
                      </a:cubicBezTo>
                      <a:cubicBezTo>
                        <a:pt x="17" y="18"/>
                        <a:pt x="15" y="20"/>
                        <a:pt x="15" y="18"/>
                      </a:cubicBezTo>
                      <a:cubicBezTo>
                        <a:pt x="14" y="17"/>
                        <a:pt x="15" y="16"/>
                        <a:pt x="16" y="16"/>
                      </a:cubicBezTo>
                      <a:cubicBezTo>
                        <a:pt x="16" y="16"/>
                        <a:pt x="16" y="15"/>
                        <a:pt x="16" y="15"/>
                      </a:cubicBezTo>
                      <a:cubicBezTo>
                        <a:pt x="16" y="15"/>
                        <a:pt x="16" y="15"/>
                        <a:pt x="16" y="14"/>
                      </a:cubicBezTo>
                      <a:cubicBezTo>
                        <a:pt x="16" y="14"/>
                        <a:pt x="17" y="14"/>
                        <a:pt x="17" y="14"/>
                      </a:cubicBezTo>
                      <a:cubicBezTo>
                        <a:pt x="18" y="13"/>
                        <a:pt x="17" y="13"/>
                        <a:pt x="17" y="12"/>
                      </a:cubicBezTo>
                      <a:cubicBezTo>
                        <a:pt x="19" y="12"/>
                        <a:pt x="17" y="10"/>
                        <a:pt x="17" y="10"/>
                      </a:cubicBezTo>
                      <a:cubicBezTo>
                        <a:pt x="16" y="11"/>
                        <a:pt x="16" y="12"/>
                        <a:pt x="15" y="13"/>
                      </a:cubicBezTo>
                      <a:cubicBezTo>
                        <a:pt x="15" y="13"/>
                        <a:pt x="13" y="15"/>
                        <a:pt x="13" y="15"/>
                      </a:cubicBezTo>
                      <a:cubicBezTo>
                        <a:pt x="13" y="14"/>
                        <a:pt x="14" y="13"/>
                        <a:pt x="15" y="12"/>
                      </a:cubicBezTo>
                      <a:cubicBezTo>
                        <a:pt x="15" y="12"/>
                        <a:pt x="15" y="11"/>
                        <a:pt x="15" y="11"/>
                      </a:cubicBezTo>
                      <a:cubicBezTo>
                        <a:pt x="16" y="11"/>
                        <a:pt x="16" y="11"/>
                        <a:pt x="16" y="11"/>
                      </a:cubicBezTo>
                      <a:cubicBezTo>
                        <a:pt x="16" y="10"/>
                        <a:pt x="16" y="10"/>
                        <a:pt x="16" y="9"/>
                      </a:cubicBezTo>
                      <a:cubicBezTo>
                        <a:pt x="16" y="9"/>
                        <a:pt x="16" y="9"/>
                        <a:pt x="16" y="9"/>
                      </a:cubicBezTo>
                      <a:cubicBezTo>
                        <a:pt x="16" y="9"/>
                        <a:pt x="16" y="8"/>
                        <a:pt x="16" y="8"/>
                      </a:cubicBezTo>
                      <a:cubicBezTo>
                        <a:pt x="15" y="8"/>
                        <a:pt x="15" y="8"/>
                        <a:pt x="15" y="8"/>
                      </a:cubicBezTo>
                      <a:cubicBezTo>
                        <a:pt x="15" y="8"/>
                        <a:pt x="15" y="9"/>
                        <a:pt x="15" y="9"/>
                      </a:cubicBezTo>
                      <a:cubicBezTo>
                        <a:pt x="15" y="9"/>
                        <a:pt x="14" y="8"/>
                        <a:pt x="14" y="8"/>
                      </a:cubicBezTo>
                      <a:cubicBezTo>
                        <a:pt x="14" y="10"/>
                        <a:pt x="13" y="8"/>
                        <a:pt x="13" y="8"/>
                      </a:cubicBezTo>
                      <a:cubicBezTo>
                        <a:pt x="12" y="7"/>
                        <a:pt x="12" y="8"/>
                        <a:pt x="12" y="8"/>
                      </a:cubicBezTo>
                      <a:cubicBezTo>
                        <a:pt x="12" y="8"/>
                        <a:pt x="11" y="8"/>
                        <a:pt x="10" y="8"/>
                      </a:cubicBezTo>
                      <a:cubicBezTo>
                        <a:pt x="10" y="8"/>
                        <a:pt x="9" y="8"/>
                        <a:pt x="8" y="8"/>
                      </a:cubicBezTo>
                      <a:cubicBezTo>
                        <a:pt x="7" y="8"/>
                        <a:pt x="7" y="8"/>
                        <a:pt x="6" y="8"/>
                      </a:cubicBezTo>
                      <a:cubicBezTo>
                        <a:pt x="5" y="8"/>
                        <a:pt x="5" y="7"/>
                        <a:pt x="4" y="7"/>
                      </a:cubicBezTo>
                      <a:cubicBezTo>
                        <a:pt x="3" y="7"/>
                        <a:pt x="3" y="7"/>
                        <a:pt x="2" y="6"/>
                      </a:cubicBezTo>
                      <a:cubicBezTo>
                        <a:pt x="1" y="6"/>
                        <a:pt x="0" y="5"/>
                        <a:pt x="0" y="5"/>
                      </a:cubicBezTo>
                      <a:cubicBezTo>
                        <a:pt x="0" y="6"/>
                        <a:pt x="0" y="6"/>
                        <a:pt x="0" y="7"/>
                      </a:cubicBezTo>
                      <a:cubicBezTo>
                        <a:pt x="0" y="8"/>
                        <a:pt x="0" y="8"/>
                        <a:pt x="0" y="9"/>
                      </a:cubicBezTo>
                      <a:cubicBezTo>
                        <a:pt x="0" y="10"/>
                        <a:pt x="0" y="11"/>
                        <a:pt x="1" y="11"/>
                      </a:cubicBezTo>
                      <a:cubicBezTo>
                        <a:pt x="2" y="12"/>
                        <a:pt x="2" y="12"/>
                        <a:pt x="3" y="12"/>
                      </a:cubicBezTo>
                      <a:cubicBezTo>
                        <a:pt x="3" y="13"/>
                        <a:pt x="2" y="15"/>
                        <a:pt x="3" y="16"/>
                      </a:cubicBezTo>
                      <a:cubicBezTo>
                        <a:pt x="3" y="16"/>
                        <a:pt x="3" y="16"/>
                        <a:pt x="4" y="17"/>
                      </a:cubicBezTo>
                      <a:cubicBezTo>
                        <a:pt x="4" y="18"/>
                        <a:pt x="3" y="20"/>
                        <a:pt x="5" y="21"/>
                      </a:cubicBezTo>
                      <a:cubicBezTo>
                        <a:pt x="5" y="20"/>
                        <a:pt x="5" y="18"/>
                        <a:pt x="5" y="18"/>
                      </a:cubicBezTo>
                      <a:cubicBezTo>
                        <a:pt x="5" y="18"/>
                        <a:pt x="6" y="19"/>
                        <a:pt x="7" y="19"/>
                      </a:cubicBezTo>
                      <a:cubicBezTo>
                        <a:pt x="6" y="19"/>
                        <a:pt x="6" y="21"/>
                        <a:pt x="5" y="22"/>
                      </a:cubicBezTo>
                      <a:cubicBezTo>
                        <a:pt x="5" y="22"/>
                        <a:pt x="5" y="22"/>
                        <a:pt x="5" y="23"/>
                      </a:cubicBezTo>
                      <a:cubicBezTo>
                        <a:pt x="5" y="23"/>
                        <a:pt x="5" y="23"/>
                        <a:pt x="4" y="24"/>
                      </a:cubicBezTo>
                      <a:cubicBezTo>
                        <a:pt x="6" y="24"/>
                        <a:pt x="6" y="24"/>
                        <a:pt x="6" y="23"/>
                      </a:cubicBezTo>
                      <a:cubicBezTo>
                        <a:pt x="6" y="23"/>
                        <a:pt x="7" y="23"/>
                        <a:pt x="7" y="23"/>
                      </a:cubicBezTo>
                      <a:cubicBezTo>
                        <a:pt x="7" y="24"/>
                        <a:pt x="6" y="24"/>
                        <a:pt x="6" y="25"/>
                      </a:cubicBezTo>
                      <a:cubicBezTo>
                        <a:pt x="6" y="25"/>
                        <a:pt x="6" y="26"/>
                        <a:pt x="6" y="26"/>
                      </a:cubicBezTo>
                      <a:cubicBezTo>
                        <a:pt x="5" y="26"/>
                        <a:pt x="5" y="24"/>
                        <a:pt x="5" y="25"/>
                      </a:cubicBezTo>
                      <a:cubicBezTo>
                        <a:pt x="5" y="25"/>
                        <a:pt x="5" y="25"/>
                        <a:pt x="5" y="25"/>
                      </a:cubicBezTo>
                      <a:cubicBezTo>
                        <a:pt x="5" y="26"/>
                        <a:pt x="5" y="26"/>
                        <a:pt x="5" y="27"/>
                      </a:cubicBezTo>
                      <a:cubicBezTo>
                        <a:pt x="6" y="27"/>
                        <a:pt x="9" y="26"/>
                        <a:pt x="9" y="27"/>
                      </a:cubicBezTo>
                      <a:cubicBezTo>
                        <a:pt x="9" y="28"/>
                        <a:pt x="7" y="28"/>
                        <a:pt x="5" y="28"/>
                      </a:cubicBezTo>
                      <a:cubicBezTo>
                        <a:pt x="5" y="28"/>
                        <a:pt x="6" y="28"/>
                        <a:pt x="6" y="28"/>
                      </a:cubicBezTo>
                      <a:cubicBezTo>
                        <a:pt x="6" y="29"/>
                        <a:pt x="6" y="29"/>
                        <a:pt x="6" y="30"/>
                      </a:cubicBezTo>
                      <a:cubicBezTo>
                        <a:pt x="6" y="30"/>
                        <a:pt x="6" y="30"/>
                        <a:pt x="6" y="30"/>
                      </a:cubicBezTo>
                      <a:cubicBezTo>
                        <a:pt x="6" y="31"/>
                        <a:pt x="6" y="32"/>
                        <a:pt x="6" y="32"/>
                      </a:cubicBezTo>
                      <a:cubicBezTo>
                        <a:pt x="6" y="33"/>
                        <a:pt x="6" y="33"/>
                        <a:pt x="6" y="34"/>
                      </a:cubicBezTo>
                      <a:cubicBezTo>
                        <a:pt x="6" y="34"/>
                        <a:pt x="6" y="35"/>
                        <a:pt x="6" y="35"/>
                      </a:cubicBezTo>
                      <a:cubicBezTo>
                        <a:pt x="5" y="36"/>
                        <a:pt x="6" y="37"/>
                        <a:pt x="6" y="37"/>
                      </a:cubicBezTo>
                      <a:cubicBezTo>
                        <a:pt x="6" y="38"/>
                        <a:pt x="6" y="38"/>
                        <a:pt x="5" y="38"/>
                      </a:cubicBezTo>
                      <a:cubicBezTo>
                        <a:pt x="5" y="39"/>
                        <a:pt x="5" y="39"/>
                        <a:pt x="5" y="40"/>
                      </a:cubicBezTo>
                      <a:cubicBezTo>
                        <a:pt x="5" y="42"/>
                        <a:pt x="5" y="43"/>
                        <a:pt x="5" y="45"/>
                      </a:cubicBezTo>
                      <a:cubicBezTo>
                        <a:pt x="5" y="46"/>
                        <a:pt x="5" y="47"/>
                        <a:pt x="5" y="48"/>
                      </a:cubicBezTo>
                      <a:cubicBezTo>
                        <a:pt x="5" y="49"/>
                        <a:pt x="4" y="51"/>
                        <a:pt x="4" y="52"/>
                      </a:cubicBezTo>
                      <a:cubicBezTo>
                        <a:pt x="4" y="53"/>
                        <a:pt x="3" y="54"/>
                        <a:pt x="3" y="55"/>
                      </a:cubicBezTo>
                      <a:cubicBezTo>
                        <a:pt x="2" y="56"/>
                        <a:pt x="2" y="56"/>
                        <a:pt x="2" y="57"/>
                      </a:cubicBezTo>
                      <a:cubicBezTo>
                        <a:pt x="2" y="58"/>
                        <a:pt x="2" y="59"/>
                        <a:pt x="2" y="59"/>
                      </a:cubicBezTo>
                      <a:cubicBezTo>
                        <a:pt x="2" y="59"/>
                        <a:pt x="1" y="60"/>
                        <a:pt x="1" y="61"/>
                      </a:cubicBezTo>
                      <a:cubicBezTo>
                        <a:pt x="1" y="61"/>
                        <a:pt x="3" y="62"/>
                        <a:pt x="3" y="63"/>
                      </a:cubicBezTo>
                      <a:cubicBezTo>
                        <a:pt x="3" y="64"/>
                        <a:pt x="2" y="63"/>
                        <a:pt x="2" y="64"/>
                      </a:cubicBezTo>
                      <a:cubicBezTo>
                        <a:pt x="2" y="66"/>
                        <a:pt x="2" y="67"/>
                        <a:pt x="3" y="67"/>
                      </a:cubicBezTo>
                      <a:cubicBezTo>
                        <a:pt x="3" y="68"/>
                        <a:pt x="4" y="69"/>
                        <a:pt x="4" y="70"/>
                      </a:cubicBezTo>
                      <a:cubicBezTo>
                        <a:pt x="4" y="70"/>
                        <a:pt x="3" y="71"/>
                        <a:pt x="4" y="71"/>
                      </a:cubicBezTo>
                      <a:cubicBezTo>
                        <a:pt x="4" y="72"/>
                        <a:pt x="5" y="72"/>
                        <a:pt x="5" y="74"/>
                      </a:cubicBezTo>
                      <a:cubicBezTo>
                        <a:pt x="5" y="75"/>
                        <a:pt x="5" y="77"/>
                        <a:pt x="4" y="78"/>
                      </a:cubicBezTo>
                      <a:cubicBezTo>
                        <a:pt x="4" y="79"/>
                        <a:pt x="4" y="80"/>
                        <a:pt x="4" y="80"/>
                      </a:cubicBezTo>
                      <a:cubicBezTo>
                        <a:pt x="3" y="81"/>
                        <a:pt x="2" y="83"/>
                        <a:pt x="2" y="83"/>
                      </a:cubicBezTo>
                      <a:cubicBezTo>
                        <a:pt x="3" y="84"/>
                        <a:pt x="3" y="84"/>
                        <a:pt x="3" y="84"/>
                      </a:cubicBezTo>
                      <a:cubicBezTo>
                        <a:pt x="3" y="85"/>
                        <a:pt x="3" y="85"/>
                        <a:pt x="3" y="86"/>
                      </a:cubicBezTo>
                      <a:cubicBezTo>
                        <a:pt x="3" y="86"/>
                        <a:pt x="3" y="86"/>
                        <a:pt x="3" y="86"/>
                      </a:cubicBezTo>
                      <a:cubicBezTo>
                        <a:pt x="4" y="86"/>
                        <a:pt x="4" y="86"/>
                        <a:pt x="5" y="87"/>
                      </a:cubicBezTo>
                      <a:cubicBezTo>
                        <a:pt x="5" y="87"/>
                        <a:pt x="5" y="87"/>
                        <a:pt x="6" y="88"/>
                      </a:cubicBezTo>
                      <a:cubicBezTo>
                        <a:pt x="6" y="88"/>
                        <a:pt x="6" y="88"/>
                        <a:pt x="6" y="89"/>
                      </a:cubicBezTo>
                      <a:cubicBezTo>
                        <a:pt x="6" y="89"/>
                        <a:pt x="6" y="89"/>
                        <a:pt x="7" y="89"/>
                      </a:cubicBezTo>
                      <a:cubicBezTo>
                        <a:pt x="7" y="90"/>
                        <a:pt x="7" y="90"/>
                        <a:pt x="7" y="91"/>
                      </a:cubicBezTo>
                      <a:cubicBezTo>
                        <a:pt x="7" y="91"/>
                        <a:pt x="7" y="92"/>
                        <a:pt x="7" y="92"/>
                      </a:cubicBezTo>
                      <a:cubicBezTo>
                        <a:pt x="7" y="93"/>
                        <a:pt x="7" y="93"/>
                        <a:pt x="7" y="94"/>
                      </a:cubicBezTo>
                      <a:cubicBezTo>
                        <a:pt x="7" y="95"/>
                        <a:pt x="8" y="95"/>
                        <a:pt x="8" y="96"/>
                      </a:cubicBezTo>
                      <a:cubicBezTo>
                        <a:pt x="8" y="97"/>
                        <a:pt x="8" y="97"/>
                        <a:pt x="8" y="98"/>
                      </a:cubicBezTo>
                      <a:cubicBezTo>
                        <a:pt x="9" y="99"/>
                        <a:pt x="9" y="99"/>
                        <a:pt x="10" y="100"/>
                      </a:cubicBezTo>
                      <a:cubicBezTo>
                        <a:pt x="11" y="100"/>
                        <a:pt x="11" y="101"/>
                        <a:pt x="12" y="101"/>
                      </a:cubicBezTo>
                      <a:cubicBezTo>
                        <a:pt x="12" y="101"/>
                        <a:pt x="13" y="102"/>
                        <a:pt x="13" y="102"/>
                      </a:cubicBezTo>
                      <a:cubicBezTo>
                        <a:pt x="13" y="103"/>
                        <a:pt x="13" y="103"/>
                        <a:pt x="14" y="103"/>
                      </a:cubicBezTo>
                      <a:cubicBezTo>
                        <a:pt x="14" y="104"/>
                        <a:pt x="14" y="104"/>
                        <a:pt x="14" y="104"/>
                      </a:cubicBezTo>
                      <a:cubicBezTo>
                        <a:pt x="14" y="105"/>
                        <a:pt x="13" y="106"/>
                        <a:pt x="13" y="106"/>
                      </a:cubicBezTo>
                      <a:cubicBezTo>
                        <a:pt x="14" y="106"/>
                        <a:pt x="15" y="105"/>
                        <a:pt x="15" y="106"/>
                      </a:cubicBezTo>
                      <a:cubicBezTo>
                        <a:pt x="16" y="106"/>
                        <a:pt x="16" y="106"/>
                        <a:pt x="17" y="107"/>
                      </a:cubicBezTo>
                      <a:cubicBezTo>
                        <a:pt x="17" y="107"/>
                        <a:pt x="18" y="107"/>
                        <a:pt x="18" y="107"/>
                      </a:cubicBezTo>
                      <a:cubicBezTo>
                        <a:pt x="17" y="107"/>
                        <a:pt x="18" y="104"/>
                        <a:pt x="18" y="104"/>
                      </a:cubicBezTo>
                      <a:cubicBezTo>
                        <a:pt x="19" y="105"/>
                        <a:pt x="19" y="105"/>
                        <a:pt x="19" y="105"/>
                      </a:cubicBezTo>
                      <a:cubicBezTo>
                        <a:pt x="19" y="106"/>
                        <a:pt x="18" y="106"/>
                        <a:pt x="19" y="107"/>
                      </a:cubicBezTo>
                      <a:cubicBezTo>
                        <a:pt x="19" y="107"/>
                        <a:pt x="19" y="107"/>
                        <a:pt x="19" y="108"/>
                      </a:cubicBezTo>
                      <a:cubicBezTo>
                        <a:pt x="19" y="108"/>
                        <a:pt x="20" y="108"/>
                        <a:pt x="20" y="109"/>
                      </a:cubicBezTo>
                      <a:cubicBezTo>
                        <a:pt x="20" y="110"/>
                        <a:pt x="20" y="111"/>
                        <a:pt x="19" y="110"/>
                      </a:cubicBezTo>
                      <a:cubicBezTo>
                        <a:pt x="18" y="109"/>
                        <a:pt x="19" y="108"/>
                        <a:pt x="18" y="108"/>
                      </a:cubicBezTo>
                      <a:cubicBezTo>
                        <a:pt x="18" y="107"/>
                        <a:pt x="17" y="108"/>
                        <a:pt x="17" y="108"/>
                      </a:cubicBezTo>
                      <a:cubicBezTo>
                        <a:pt x="17" y="109"/>
                        <a:pt x="17" y="110"/>
                        <a:pt x="17" y="110"/>
                      </a:cubicBezTo>
                      <a:cubicBezTo>
                        <a:pt x="17" y="111"/>
                        <a:pt x="18" y="111"/>
                        <a:pt x="18" y="111"/>
                      </a:cubicBezTo>
                      <a:cubicBezTo>
                        <a:pt x="18" y="112"/>
                        <a:pt x="18" y="112"/>
                        <a:pt x="18" y="113"/>
                      </a:cubicBezTo>
                      <a:cubicBezTo>
                        <a:pt x="18" y="114"/>
                        <a:pt x="19" y="114"/>
                        <a:pt x="19" y="114"/>
                      </a:cubicBezTo>
                      <a:cubicBezTo>
                        <a:pt x="20" y="115"/>
                        <a:pt x="20" y="115"/>
                        <a:pt x="21" y="116"/>
                      </a:cubicBezTo>
                      <a:cubicBezTo>
                        <a:pt x="21" y="116"/>
                        <a:pt x="22" y="116"/>
                        <a:pt x="22" y="116"/>
                      </a:cubicBezTo>
                      <a:cubicBezTo>
                        <a:pt x="22" y="116"/>
                        <a:pt x="22" y="115"/>
                        <a:pt x="22" y="115"/>
                      </a:cubicBezTo>
                      <a:cubicBezTo>
                        <a:pt x="22" y="116"/>
                        <a:pt x="23" y="116"/>
                        <a:pt x="23" y="116"/>
                      </a:cubicBezTo>
                      <a:cubicBezTo>
                        <a:pt x="23" y="117"/>
                        <a:pt x="23" y="120"/>
                        <a:pt x="22" y="119"/>
                      </a:cubicBezTo>
                      <a:cubicBezTo>
                        <a:pt x="22" y="118"/>
                        <a:pt x="22" y="119"/>
                        <a:pt x="22" y="119"/>
                      </a:cubicBezTo>
                      <a:cubicBezTo>
                        <a:pt x="23" y="120"/>
                        <a:pt x="22" y="121"/>
                        <a:pt x="23" y="122"/>
                      </a:cubicBezTo>
                      <a:cubicBezTo>
                        <a:pt x="23" y="123"/>
                        <a:pt x="24" y="123"/>
                        <a:pt x="24" y="123"/>
                      </a:cubicBezTo>
                      <a:cubicBezTo>
                        <a:pt x="25" y="124"/>
                        <a:pt x="25" y="124"/>
                        <a:pt x="25" y="124"/>
                      </a:cubicBezTo>
                      <a:cubicBezTo>
                        <a:pt x="25" y="124"/>
                        <a:pt x="25" y="124"/>
                        <a:pt x="25" y="124"/>
                      </a:cubicBezTo>
                      <a:cubicBezTo>
                        <a:pt x="26" y="125"/>
                        <a:pt x="26" y="125"/>
                        <a:pt x="26" y="126"/>
                      </a:cubicBezTo>
                      <a:cubicBezTo>
                        <a:pt x="26" y="126"/>
                        <a:pt x="27" y="126"/>
                        <a:pt x="27" y="127"/>
                      </a:cubicBezTo>
                      <a:cubicBezTo>
                        <a:pt x="27" y="127"/>
                        <a:pt x="27" y="127"/>
                        <a:pt x="27" y="127"/>
                      </a:cubicBezTo>
                      <a:cubicBezTo>
                        <a:pt x="28" y="128"/>
                        <a:pt x="28" y="127"/>
                        <a:pt x="29" y="129"/>
                      </a:cubicBezTo>
                      <a:cubicBezTo>
                        <a:pt x="30" y="130"/>
                        <a:pt x="30" y="129"/>
                        <a:pt x="31" y="130"/>
                      </a:cubicBezTo>
                      <a:cubicBezTo>
                        <a:pt x="31" y="130"/>
                        <a:pt x="31" y="130"/>
                        <a:pt x="30" y="131"/>
                      </a:cubicBezTo>
                      <a:cubicBezTo>
                        <a:pt x="31" y="131"/>
                        <a:pt x="31" y="132"/>
                        <a:pt x="31" y="132"/>
                      </a:cubicBezTo>
                      <a:cubicBezTo>
                        <a:pt x="32" y="132"/>
                        <a:pt x="32" y="131"/>
                        <a:pt x="32" y="132"/>
                      </a:cubicBezTo>
                      <a:cubicBezTo>
                        <a:pt x="33" y="132"/>
                        <a:pt x="32" y="133"/>
                        <a:pt x="32" y="134"/>
                      </a:cubicBezTo>
                      <a:cubicBezTo>
                        <a:pt x="32" y="134"/>
                        <a:pt x="32" y="134"/>
                        <a:pt x="32" y="134"/>
                      </a:cubicBezTo>
                      <a:cubicBezTo>
                        <a:pt x="33" y="135"/>
                        <a:pt x="33" y="135"/>
                        <a:pt x="32" y="135"/>
                      </a:cubicBezTo>
                      <a:cubicBezTo>
                        <a:pt x="32" y="135"/>
                        <a:pt x="32" y="135"/>
                        <a:pt x="32" y="135"/>
                      </a:cubicBezTo>
                      <a:cubicBezTo>
                        <a:pt x="32" y="136"/>
                        <a:pt x="33" y="135"/>
                        <a:pt x="33" y="136"/>
                      </a:cubicBezTo>
                      <a:cubicBezTo>
                        <a:pt x="33" y="136"/>
                        <a:pt x="33" y="136"/>
                        <a:pt x="32" y="136"/>
                      </a:cubicBezTo>
                      <a:cubicBezTo>
                        <a:pt x="32" y="136"/>
                        <a:pt x="32" y="137"/>
                        <a:pt x="32" y="137"/>
                      </a:cubicBezTo>
                      <a:cubicBezTo>
                        <a:pt x="32" y="137"/>
                        <a:pt x="33" y="137"/>
                        <a:pt x="33" y="137"/>
                      </a:cubicBezTo>
                      <a:cubicBezTo>
                        <a:pt x="33" y="137"/>
                        <a:pt x="34" y="138"/>
                        <a:pt x="34" y="138"/>
                      </a:cubicBezTo>
                      <a:cubicBezTo>
                        <a:pt x="34" y="138"/>
                        <a:pt x="34" y="138"/>
                        <a:pt x="34" y="138"/>
                      </a:cubicBezTo>
                      <a:cubicBezTo>
                        <a:pt x="35" y="138"/>
                        <a:pt x="35" y="138"/>
                        <a:pt x="36" y="138"/>
                      </a:cubicBezTo>
                      <a:cubicBezTo>
                        <a:pt x="37" y="138"/>
                        <a:pt x="37" y="138"/>
                        <a:pt x="38" y="138"/>
                      </a:cubicBezTo>
                      <a:cubicBezTo>
                        <a:pt x="38" y="138"/>
                        <a:pt x="39" y="139"/>
                        <a:pt x="39" y="138"/>
                      </a:cubicBezTo>
                      <a:cubicBezTo>
                        <a:pt x="39" y="138"/>
                        <a:pt x="39" y="138"/>
                        <a:pt x="40" y="139"/>
                      </a:cubicBezTo>
                      <a:cubicBezTo>
                        <a:pt x="40" y="139"/>
                        <a:pt x="40" y="139"/>
                        <a:pt x="40" y="138"/>
                      </a:cubicBezTo>
                      <a:cubicBezTo>
                        <a:pt x="40" y="138"/>
                        <a:pt x="41" y="138"/>
                        <a:pt x="41" y="139"/>
                      </a:cubicBezTo>
                      <a:cubicBezTo>
                        <a:pt x="42" y="139"/>
                        <a:pt x="42" y="139"/>
                        <a:pt x="43" y="139"/>
                      </a:cubicBezTo>
                      <a:cubicBezTo>
                        <a:pt x="43" y="140"/>
                        <a:pt x="43" y="140"/>
                        <a:pt x="43" y="140"/>
                      </a:cubicBezTo>
                      <a:cubicBezTo>
                        <a:pt x="43" y="140"/>
                        <a:pt x="44" y="141"/>
                        <a:pt x="44" y="141"/>
                      </a:cubicBezTo>
                      <a:cubicBezTo>
                        <a:pt x="44" y="141"/>
                        <a:pt x="45" y="141"/>
                        <a:pt x="45" y="141"/>
                      </a:cubicBezTo>
                      <a:cubicBezTo>
                        <a:pt x="46" y="141"/>
                        <a:pt x="46" y="142"/>
                        <a:pt x="46" y="142"/>
                      </a:cubicBezTo>
                      <a:cubicBezTo>
                        <a:pt x="47" y="142"/>
                        <a:pt x="47" y="142"/>
                        <a:pt x="47" y="142"/>
                      </a:cubicBezTo>
                      <a:cubicBezTo>
                        <a:pt x="49" y="141"/>
                        <a:pt x="50" y="142"/>
                        <a:pt x="50" y="143"/>
                      </a:cubicBezTo>
                      <a:cubicBezTo>
                        <a:pt x="51" y="144"/>
                        <a:pt x="50" y="144"/>
                        <a:pt x="50" y="144"/>
                      </a:cubicBezTo>
                      <a:cubicBezTo>
                        <a:pt x="50" y="144"/>
                        <a:pt x="51" y="145"/>
                        <a:pt x="51" y="144"/>
                      </a:cubicBezTo>
                      <a:cubicBezTo>
                        <a:pt x="52" y="144"/>
                        <a:pt x="53" y="144"/>
                        <a:pt x="53" y="145"/>
                      </a:cubicBezTo>
                      <a:cubicBezTo>
                        <a:pt x="54" y="146"/>
                        <a:pt x="55" y="146"/>
                        <a:pt x="55" y="146"/>
                      </a:cubicBezTo>
                      <a:cubicBezTo>
                        <a:pt x="56" y="147"/>
                        <a:pt x="57" y="148"/>
                        <a:pt x="58" y="148"/>
                      </a:cubicBezTo>
                      <a:cubicBezTo>
                        <a:pt x="58" y="149"/>
                        <a:pt x="59" y="150"/>
                        <a:pt x="59" y="150"/>
                      </a:cubicBezTo>
                      <a:cubicBezTo>
                        <a:pt x="60" y="152"/>
                        <a:pt x="59" y="152"/>
                        <a:pt x="59" y="154"/>
                      </a:cubicBezTo>
                      <a:cubicBezTo>
                        <a:pt x="59" y="154"/>
                        <a:pt x="60" y="154"/>
                        <a:pt x="60" y="154"/>
                      </a:cubicBezTo>
                      <a:cubicBezTo>
                        <a:pt x="60" y="154"/>
                        <a:pt x="60" y="154"/>
                        <a:pt x="60" y="154"/>
                      </a:cubicBezTo>
                      <a:cubicBezTo>
                        <a:pt x="60" y="154"/>
                        <a:pt x="60" y="155"/>
                        <a:pt x="60" y="155"/>
                      </a:cubicBezTo>
                      <a:cubicBezTo>
                        <a:pt x="62" y="154"/>
                        <a:pt x="62" y="154"/>
                        <a:pt x="63" y="154"/>
                      </a:cubicBezTo>
                      <a:cubicBezTo>
                        <a:pt x="64" y="154"/>
                        <a:pt x="79" y="153"/>
                        <a:pt x="80" y="153"/>
                      </a:cubicBezTo>
                      <a:cubicBezTo>
                        <a:pt x="80" y="153"/>
                        <a:pt x="80" y="153"/>
                        <a:pt x="80" y="153"/>
                      </a:cubicBezTo>
                      <a:cubicBezTo>
                        <a:pt x="79" y="153"/>
                        <a:pt x="79" y="153"/>
                        <a:pt x="79" y="154"/>
                      </a:cubicBezTo>
                      <a:cubicBezTo>
                        <a:pt x="79" y="155"/>
                        <a:pt x="79" y="155"/>
                        <a:pt x="79" y="155"/>
                      </a:cubicBezTo>
                      <a:cubicBezTo>
                        <a:pt x="80" y="155"/>
                        <a:pt x="80" y="155"/>
                        <a:pt x="80" y="155"/>
                      </a:cubicBezTo>
                      <a:cubicBezTo>
                        <a:pt x="81" y="155"/>
                        <a:pt x="106" y="165"/>
                        <a:pt x="107" y="165"/>
                      </a:cubicBezTo>
                      <a:cubicBezTo>
                        <a:pt x="108" y="165"/>
                        <a:pt x="108" y="165"/>
                        <a:pt x="109" y="165"/>
                      </a:cubicBezTo>
                      <a:cubicBezTo>
                        <a:pt x="130" y="165"/>
                        <a:pt x="130" y="165"/>
                        <a:pt x="130" y="165"/>
                      </a:cubicBezTo>
                      <a:cubicBezTo>
                        <a:pt x="131" y="165"/>
                        <a:pt x="131" y="165"/>
                        <a:pt x="131" y="162"/>
                      </a:cubicBezTo>
                      <a:cubicBezTo>
                        <a:pt x="131" y="161"/>
                        <a:pt x="132" y="161"/>
                        <a:pt x="132" y="161"/>
                      </a:cubicBezTo>
                      <a:cubicBezTo>
                        <a:pt x="132" y="161"/>
                        <a:pt x="144" y="161"/>
                        <a:pt x="144" y="161"/>
                      </a:cubicBezTo>
                      <a:cubicBezTo>
                        <a:pt x="145" y="161"/>
                        <a:pt x="145" y="162"/>
                        <a:pt x="146" y="162"/>
                      </a:cubicBezTo>
                      <a:cubicBezTo>
                        <a:pt x="146" y="161"/>
                        <a:pt x="146" y="162"/>
                        <a:pt x="146" y="162"/>
                      </a:cubicBezTo>
                      <a:cubicBezTo>
                        <a:pt x="147" y="164"/>
                        <a:pt x="147" y="164"/>
                        <a:pt x="148" y="165"/>
                      </a:cubicBezTo>
                      <a:cubicBezTo>
                        <a:pt x="149" y="165"/>
                        <a:pt x="148" y="164"/>
                        <a:pt x="149" y="165"/>
                      </a:cubicBezTo>
                      <a:cubicBezTo>
                        <a:pt x="150" y="165"/>
                        <a:pt x="149" y="165"/>
                        <a:pt x="150" y="165"/>
                      </a:cubicBezTo>
                      <a:cubicBezTo>
                        <a:pt x="151" y="166"/>
                        <a:pt x="151" y="167"/>
                        <a:pt x="152" y="167"/>
                      </a:cubicBezTo>
                      <a:cubicBezTo>
                        <a:pt x="153" y="168"/>
                        <a:pt x="153" y="169"/>
                        <a:pt x="155" y="170"/>
                      </a:cubicBezTo>
                      <a:cubicBezTo>
                        <a:pt x="157" y="171"/>
                        <a:pt x="156" y="171"/>
                        <a:pt x="157" y="171"/>
                      </a:cubicBezTo>
                      <a:cubicBezTo>
                        <a:pt x="158" y="171"/>
                        <a:pt x="157" y="172"/>
                        <a:pt x="158" y="172"/>
                      </a:cubicBezTo>
                      <a:cubicBezTo>
                        <a:pt x="159" y="172"/>
                        <a:pt x="158" y="173"/>
                        <a:pt x="159" y="174"/>
                      </a:cubicBezTo>
                      <a:cubicBezTo>
                        <a:pt x="161" y="176"/>
                        <a:pt x="159" y="176"/>
                        <a:pt x="160" y="178"/>
                      </a:cubicBezTo>
                      <a:cubicBezTo>
                        <a:pt x="161" y="179"/>
                        <a:pt x="161" y="180"/>
                        <a:pt x="162" y="181"/>
                      </a:cubicBezTo>
                      <a:cubicBezTo>
                        <a:pt x="163" y="181"/>
                        <a:pt x="164" y="183"/>
                        <a:pt x="166" y="183"/>
                      </a:cubicBezTo>
                      <a:cubicBezTo>
                        <a:pt x="167" y="183"/>
                        <a:pt x="166" y="184"/>
                        <a:pt x="168" y="184"/>
                      </a:cubicBezTo>
                      <a:cubicBezTo>
                        <a:pt x="168" y="184"/>
                        <a:pt x="168" y="184"/>
                        <a:pt x="170" y="186"/>
                      </a:cubicBezTo>
                      <a:cubicBezTo>
                        <a:pt x="171" y="186"/>
                        <a:pt x="171" y="185"/>
                        <a:pt x="171" y="185"/>
                      </a:cubicBezTo>
                      <a:cubicBezTo>
                        <a:pt x="172" y="185"/>
                        <a:pt x="172" y="185"/>
                        <a:pt x="172" y="184"/>
                      </a:cubicBezTo>
                      <a:cubicBezTo>
                        <a:pt x="173" y="183"/>
                        <a:pt x="173" y="184"/>
                        <a:pt x="173" y="184"/>
                      </a:cubicBezTo>
                      <a:cubicBezTo>
                        <a:pt x="173" y="183"/>
                        <a:pt x="173" y="183"/>
                        <a:pt x="173" y="183"/>
                      </a:cubicBezTo>
                      <a:cubicBezTo>
                        <a:pt x="174" y="182"/>
                        <a:pt x="175" y="180"/>
                        <a:pt x="175" y="179"/>
                      </a:cubicBezTo>
                      <a:cubicBezTo>
                        <a:pt x="176" y="179"/>
                        <a:pt x="176" y="179"/>
                        <a:pt x="176" y="179"/>
                      </a:cubicBezTo>
                      <a:cubicBezTo>
                        <a:pt x="177" y="179"/>
                        <a:pt x="177" y="178"/>
                        <a:pt x="178" y="178"/>
                      </a:cubicBezTo>
                      <a:cubicBezTo>
                        <a:pt x="179" y="179"/>
                        <a:pt x="178" y="177"/>
                        <a:pt x="179" y="177"/>
                      </a:cubicBezTo>
                      <a:cubicBezTo>
                        <a:pt x="179" y="177"/>
                        <a:pt x="180" y="178"/>
                        <a:pt x="181" y="178"/>
                      </a:cubicBezTo>
                      <a:cubicBezTo>
                        <a:pt x="183" y="178"/>
                        <a:pt x="183" y="178"/>
                        <a:pt x="184" y="178"/>
                      </a:cubicBezTo>
                      <a:cubicBezTo>
                        <a:pt x="185" y="178"/>
                        <a:pt x="185" y="178"/>
                        <a:pt x="185" y="178"/>
                      </a:cubicBezTo>
                      <a:cubicBezTo>
                        <a:pt x="185" y="178"/>
                        <a:pt x="185" y="179"/>
                        <a:pt x="185" y="178"/>
                      </a:cubicBezTo>
                      <a:cubicBezTo>
                        <a:pt x="186" y="178"/>
                        <a:pt x="186" y="178"/>
                        <a:pt x="186" y="178"/>
                      </a:cubicBezTo>
                      <a:cubicBezTo>
                        <a:pt x="186" y="178"/>
                        <a:pt x="186" y="180"/>
                        <a:pt x="187" y="180"/>
                      </a:cubicBezTo>
                      <a:cubicBezTo>
                        <a:pt x="187" y="179"/>
                        <a:pt x="186" y="180"/>
                        <a:pt x="187" y="180"/>
                      </a:cubicBezTo>
                      <a:cubicBezTo>
                        <a:pt x="188" y="180"/>
                        <a:pt x="187" y="180"/>
                        <a:pt x="187" y="181"/>
                      </a:cubicBezTo>
                      <a:cubicBezTo>
                        <a:pt x="187" y="181"/>
                        <a:pt x="188" y="181"/>
                        <a:pt x="188" y="181"/>
                      </a:cubicBezTo>
                      <a:cubicBezTo>
                        <a:pt x="189" y="181"/>
                        <a:pt x="189" y="181"/>
                        <a:pt x="189" y="182"/>
                      </a:cubicBezTo>
                      <a:cubicBezTo>
                        <a:pt x="189" y="182"/>
                        <a:pt x="189" y="182"/>
                        <a:pt x="189" y="182"/>
                      </a:cubicBezTo>
                      <a:cubicBezTo>
                        <a:pt x="190" y="183"/>
                        <a:pt x="190" y="183"/>
                        <a:pt x="190" y="183"/>
                      </a:cubicBezTo>
                      <a:cubicBezTo>
                        <a:pt x="191" y="183"/>
                        <a:pt x="190" y="184"/>
                        <a:pt x="191" y="184"/>
                      </a:cubicBezTo>
                      <a:cubicBezTo>
                        <a:pt x="192" y="185"/>
                        <a:pt x="191" y="186"/>
                        <a:pt x="192" y="187"/>
                      </a:cubicBezTo>
                      <a:cubicBezTo>
                        <a:pt x="193" y="188"/>
                        <a:pt x="192" y="189"/>
                        <a:pt x="193" y="190"/>
                      </a:cubicBezTo>
                      <a:cubicBezTo>
                        <a:pt x="194" y="190"/>
                        <a:pt x="193" y="190"/>
                        <a:pt x="194" y="191"/>
                      </a:cubicBezTo>
                      <a:cubicBezTo>
                        <a:pt x="194" y="191"/>
                        <a:pt x="193" y="191"/>
                        <a:pt x="194" y="192"/>
                      </a:cubicBezTo>
                      <a:cubicBezTo>
                        <a:pt x="194" y="193"/>
                        <a:pt x="195" y="194"/>
                        <a:pt x="195" y="193"/>
                      </a:cubicBezTo>
                      <a:cubicBezTo>
                        <a:pt x="196" y="193"/>
                        <a:pt x="196" y="193"/>
                        <a:pt x="196" y="194"/>
                      </a:cubicBezTo>
                      <a:cubicBezTo>
                        <a:pt x="197" y="195"/>
                        <a:pt x="197" y="195"/>
                        <a:pt x="197" y="195"/>
                      </a:cubicBezTo>
                      <a:cubicBezTo>
                        <a:pt x="197" y="196"/>
                        <a:pt x="197" y="195"/>
                        <a:pt x="197" y="196"/>
                      </a:cubicBezTo>
                      <a:cubicBezTo>
                        <a:pt x="197" y="197"/>
                        <a:pt x="198" y="196"/>
                        <a:pt x="198" y="197"/>
                      </a:cubicBezTo>
                      <a:cubicBezTo>
                        <a:pt x="198" y="198"/>
                        <a:pt x="199" y="198"/>
                        <a:pt x="199" y="198"/>
                      </a:cubicBezTo>
                      <a:cubicBezTo>
                        <a:pt x="199" y="197"/>
                        <a:pt x="200" y="198"/>
                        <a:pt x="200" y="198"/>
                      </a:cubicBezTo>
                      <a:cubicBezTo>
                        <a:pt x="201" y="199"/>
                        <a:pt x="200" y="199"/>
                        <a:pt x="201" y="199"/>
                      </a:cubicBezTo>
                      <a:cubicBezTo>
                        <a:pt x="201" y="200"/>
                        <a:pt x="199" y="200"/>
                        <a:pt x="200" y="201"/>
                      </a:cubicBezTo>
                      <a:cubicBezTo>
                        <a:pt x="201" y="202"/>
                        <a:pt x="200" y="203"/>
                        <a:pt x="201" y="204"/>
                      </a:cubicBezTo>
                      <a:cubicBezTo>
                        <a:pt x="203" y="206"/>
                        <a:pt x="202" y="207"/>
                        <a:pt x="203" y="208"/>
                      </a:cubicBezTo>
                      <a:cubicBezTo>
                        <a:pt x="204" y="209"/>
                        <a:pt x="202" y="209"/>
                        <a:pt x="204" y="209"/>
                      </a:cubicBezTo>
                      <a:cubicBezTo>
                        <a:pt x="205" y="209"/>
                        <a:pt x="205" y="210"/>
                        <a:pt x="205" y="209"/>
                      </a:cubicBezTo>
                      <a:cubicBezTo>
                        <a:pt x="206" y="209"/>
                        <a:pt x="207" y="211"/>
                        <a:pt x="207" y="210"/>
                      </a:cubicBezTo>
                      <a:cubicBezTo>
                        <a:pt x="208" y="210"/>
                        <a:pt x="208" y="211"/>
                        <a:pt x="209" y="211"/>
                      </a:cubicBezTo>
                      <a:cubicBezTo>
                        <a:pt x="209" y="210"/>
                        <a:pt x="210" y="212"/>
                        <a:pt x="211" y="212"/>
                      </a:cubicBezTo>
                      <a:cubicBezTo>
                        <a:pt x="212" y="211"/>
                        <a:pt x="212" y="212"/>
                        <a:pt x="212" y="212"/>
                      </a:cubicBezTo>
                      <a:cubicBezTo>
                        <a:pt x="213" y="212"/>
                        <a:pt x="213" y="212"/>
                        <a:pt x="214" y="212"/>
                      </a:cubicBezTo>
                      <a:cubicBezTo>
                        <a:pt x="215" y="211"/>
                        <a:pt x="215" y="212"/>
                        <a:pt x="215" y="212"/>
                      </a:cubicBezTo>
                      <a:cubicBezTo>
                        <a:pt x="216" y="212"/>
                        <a:pt x="216" y="213"/>
                        <a:pt x="217" y="213"/>
                      </a:cubicBezTo>
                      <a:cubicBezTo>
                        <a:pt x="217" y="213"/>
                        <a:pt x="217" y="214"/>
                        <a:pt x="218" y="214"/>
                      </a:cubicBezTo>
                      <a:cubicBezTo>
                        <a:pt x="218" y="214"/>
                        <a:pt x="218" y="213"/>
                        <a:pt x="218" y="213"/>
                      </a:cubicBezTo>
                      <a:cubicBezTo>
                        <a:pt x="219" y="213"/>
                        <a:pt x="218" y="213"/>
                        <a:pt x="220" y="213"/>
                      </a:cubicBezTo>
                      <a:cubicBezTo>
                        <a:pt x="220" y="213"/>
                        <a:pt x="220" y="213"/>
                        <a:pt x="220" y="213"/>
                      </a:cubicBezTo>
                      <a:cubicBezTo>
                        <a:pt x="220" y="212"/>
                        <a:pt x="220" y="212"/>
                        <a:pt x="220" y="212"/>
                      </a:cubicBezTo>
                      <a:cubicBezTo>
                        <a:pt x="220" y="211"/>
                        <a:pt x="220" y="211"/>
                        <a:pt x="220" y="211"/>
                      </a:cubicBezTo>
                      <a:cubicBezTo>
                        <a:pt x="220" y="211"/>
                        <a:pt x="220" y="211"/>
                        <a:pt x="220" y="210"/>
                      </a:cubicBezTo>
                      <a:cubicBezTo>
                        <a:pt x="220" y="210"/>
                        <a:pt x="220" y="209"/>
                        <a:pt x="219" y="208"/>
                      </a:cubicBezTo>
                      <a:cubicBezTo>
                        <a:pt x="219" y="207"/>
                        <a:pt x="218" y="205"/>
                        <a:pt x="218" y="203"/>
                      </a:cubicBezTo>
                      <a:cubicBezTo>
                        <a:pt x="218" y="202"/>
                        <a:pt x="219" y="201"/>
                        <a:pt x="219" y="200"/>
                      </a:cubicBezTo>
                      <a:cubicBezTo>
                        <a:pt x="219" y="199"/>
                        <a:pt x="220" y="197"/>
                        <a:pt x="221" y="197"/>
                      </a:cubicBezTo>
                      <a:cubicBezTo>
                        <a:pt x="221" y="196"/>
                        <a:pt x="222" y="196"/>
                        <a:pt x="222" y="195"/>
                      </a:cubicBezTo>
                      <a:cubicBezTo>
                        <a:pt x="223" y="195"/>
                        <a:pt x="224" y="194"/>
                        <a:pt x="225" y="193"/>
                      </a:cubicBezTo>
                      <a:cubicBezTo>
                        <a:pt x="225" y="193"/>
                        <a:pt x="225" y="193"/>
                        <a:pt x="226" y="193"/>
                      </a:cubicBezTo>
                      <a:cubicBezTo>
                        <a:pt x="226" y="193"/>
                        <a:pt x="226" y="192"/>
                        <a:pt x="227" y="192"/>
                      </a:cubicBezTo>
                      <a:cubicBezTo>
                        <a:pt x="228" y="191"/>
                        <a:pt x="229" y="191"/>
                        <a:pt x="230" y="190"/>
                      </a:cubicBezTo>
                      <a:cubicBezTo>
                        <a:pt x="231" y="190"/>
                        <a:pt x="232" y="189"/>
                        <a:pt x="232" y="189"/>
                      </a:cubicBezTo>
                      <a:cubicBezTo>
                        <a:pt x="233" y="189"/>
                        <a:pt x="233" y="188"/>
                        <a:pt x="233" y="188"/>
                      </a:cubicBezTo>
                      <a:cubicBezTo>
                        <a:pt x="233" y="187"/>
                        <a:pt x="234" y="187"/>
                        <a:pt x="234" y="187"/>
                      </a:cubicBezTo>
                      <a:cubicBezTo>
                        <a:pt x="235" y="187"/>
                        <a:pt x="235" y="186"/>
                        <a:pt x="236" y="186"/>
                      </a:cubicBezTo>
                      <a:cubicBezTo>
                        <a:pt x="236" y="185"/>
                        <a:pt x="237" y="185"/>
                        <a:pt x="237" y="184"/>
                      </a:cubicBezTo>
                      <a:cubicBezTo>
                        <a:pt x="238" y="184"/>
                        <a:pt x="238" y="184"/>
                        <a:pt x="239" y="184"/>
                      </a:cubicBezTo>
                      <a:cubicBezTo>
                        <a:pt x="240" y="183"/>
                        <a:pt x="239" y="183"/>
                        <a:pt x="239" y="182"/>
                      </a:cubicBezTo>
                      <a:cubicBezTo>
                        <a:pt x="239" y="182"/>
                        <a:pt x="240" y="182"/>
                        <a:pt x="240" y="182"/>
                      </a:cubicBezTo>
                      <a:cubicBezTo>
                        <a:pt x="240" y="182"/>
                        <a:pt x="240" y="182"/>
                        <a:pt x="240" y="182"/>
                      </a:cubicBezTo>
                      <a:cubicBezTo>
                        <a:pt x="240" y="182"/>
                        <a:pt x="240" y="182"/>
                        <a:pt x="240" y="182"/>
                      </a:cubicBezTo>
                      <a:cubicBezTo>
                        <a:pt x="241" y="182"/>
                        <a:pt x="241" y="182"/>
                        <a:pt x="241" y="182"/>
                      </a:cubicBezTo>
                      <a:cubicBezTo>
                        <a:pt x="242" y="181"/>
                        <a:pt x="242" y="181"/>
                        <a:pt x="243" y="181"/>
                      </a:cubicBezTo>
                      <a:cubicBezTo>
                        <a:pt x="244" y="181"/>
                        <a:pt x="244" y="180"/>
                        <a:pt x="245" y="180"/>
                      </a:cubicBezTo>
                      <a:cubicBezTo>
                        <a:pt x="245" y="180"/>
                        <a:pt x="246" y="180"/>
                        <a:pt x="246" y="180"/>
                      </a:cubicBezTo>
                      <a:cubicBezTo>
                        <a:pt x="247" y="180"/>
                        <a:pt x="247" y="180"/>
                        <a:pt x="247" y="179"/>
                      </a:cubicBezTo>
                      <a:cubicBezTo>
                        <a:pt x="248" y="179"/>
                        <a:pt x="248" y="179"/>
                        <a:pt x="248" y="179"/>
                      </a:cubicBezTo>
                      <a:cubicBezTo>
                        <a:pt x="248" y="179"/>
                        <a:pt x="250" y="180"/>
                        <a:pt x="250" y="179"/>
                      </a:cubicBezTo>
                      <a:cubicBezTo>
                        <a:pt x="253" y="178"/>
                        <a:pt x="253" y="181"/>
                        <a:pt x="256" y="181"/>
                      </a:cubicBezTo>
                      <a:cubicBezTo>
                        <a:pt x="259" y="181"/>
                        <a:pt x="258" y="182"/>
                        <a:pt x="260" y="181"/>
                      </a:cubicBezTo>
                      <a:cubicBezTo>
                        <a:pt x="261" y="181"/>
                        <a:pt x="260" y="180"/>
                        <a:pt x="260" y="180"/>
                      </a:cubicBezTo>
                      <a:cubicBezTo>
                        <a:pt x="260" y="180"/>
                        <a:pt x="260" y="179"/>
                        <a:pt x="261" y="179"/>
                      </a:cubicBezTo>
                      <a:cubicBezTo>
                        <a:pt x="261" y="179"/>
                        <a:pt x="261" y="179"/>
                        <a:pt x="262" y="179"/>
                      </a:cubicBezTo>
                      <a:cubicBezTo>
                        <a:pt x="263" y="179"/>
                        <a:pt x="261" y="179"/>
                        <a:pt x="263" y="179"/>
                      </a:cubicBezTo>
                      <a:cubicBezTo>
                        <a:pt x="266" y="179"/>
                        <a:pt x="264" y="180"/>
                        <a:pt x="264" y="180"/>
                      </a:cubicBezTo>
                      <a:cubicBezTo>
                        <a:pt x="265" y="180"/>
                        <a:pt x="265" y="181"/>
                        <a:pt x="265" y="181"/>
                      </a:cubicBezTo>
                      <a:cubicBezTo>
                        <a:pt x="266" y="181"/>
                        <a:pt x="266" y="181"/>
                        <a:pt x="266" y="182"/>
                      </a:cubicBezTo>
                      <a:cubicBezTo>
                        <a:pt x="267" y="182"/>
                        <a:pt x="266" y="182"/>
                        <a:pt x="266" y="182"/>
                      </a:cubicBezTo>
                      <a:cubicBezTo>
                        <a:pt x="267" y="182"/>
                        <a:pt x="268" y="183"/>
                        <a:pt x="267" y="183"/>
                      </a:cubicBezTo>
                      <a:cubicBezTo>
                        <a:pt x="266" y="183"/>
                        <a:pt x="266" y="184"/>
                        <a:pt x="267" y="184"/>
                      </a:cubicBezTo>
                      <a:cubicBezTo>
                        <a:pt x="269" y="184"/>
                        <a:pt x="269" y="184"/>
                        <a:pt x="271" y="184"/>
                      </a:cubicBezTo>
                      <a:cubicBezTo>
                        <a:pt x="270" y="184"/>
                        <a:pt x="271" y="185"/>
                        <a:pt x="272" y="184"/>
                      </a:cubicBezTo>
                      <a:cubicBezTo>
                        <a:pt x="272" y="183"/>
                        <a:pt x="272" y="183"/>
                        <a:pt x="273" y="183"/>
                      </a:cubicBezTo>
                      <a:cubicBezTo>
                        <a:pt x="273" y="183"/>
                        <a:pt x="273" y="184"/>
                        <a:pt x="274" y="184"/>
                      </a:cubicBezTo>
                      <a:cubicBezTo>
                        <a:pt x="274" y="184"/>
                        <a:pt x="274" y="184"/>
                        <a:pt x="274" y="184"/>
                      </a:cubicBezTo>
                      <a:cubicBezTo>
                        <a:pt x="274" y="185"/>
                        <a:pt x="274" y="185"/>
                        <a:pt x="275" y="185"/>
                      </a:cubicBezTo>
                      <a:cubicBezTo>
                        <a:pt x="276" y="185"/>
                        <a:pt x="276" y="185"/>
                        <a:pt x="276" y="185"/>
                      </a:cubicBezTo>
                      <a:cubicBezTo>
                        <a:pt x="277" y="184"/>
                        <a:pt x="277" y="184"/>
                        <a:pt x="278" y="184"/>
                      </a:cubicBezTo>
                      <a:cubicBezTo>
                        <a:pt x="278" y="183"/>
                        <a:pt x="278" y="183"/>
                        <a:pt x="279" y="183"/>
                      </a:cubicBezTo>
                      <a:cubicBezTo>
                        <a:pt x="279" y="183"/>
                        <a:pt x="279" y="183"/>
                        <a:pt x="280" y="184"/>
                      </a:cubicBezTo>
                      <a:cubicBezTo>
                        <a:pt x="280" y="184"/>
                        <a:pt x="281" y="185"/>
                        <a:pt x="282" y="185"/>
                      </a:cubicBezTo>
                      <a:cubicBezTo>
                        <a:pt x="282" y="186"/>
                        <a:pt x="282" y="186"/>
                        <a:pt x="281" y="187"/>
                      </a:cubicBezTo>
                      <a:cubicBezTo>
                        <a:pt x="281" y="187"/>
                        <a:pt x="281" y="187"/>
                        <a:pt x="281" y="187"/>
                      </a:cubicBezTo>
                      <a:cubicBezTo>
                        <a:pt x="282" y="187"/>
                        <a:pt x="282" y="187"/>
                        <a:pt x="282" y="186"/>
                      </a:cubicBezTo>
                      <a:cubicBezTo>
                        <a:pt x="282" y="186"/>
                        <a:pt x="283" y="186"/>
                        <a:pt x="283" y="186"/>
                      </a:cubicBezTo>
                      <a:cubicBezTo>
                        <a:pt x="284" y="186"/>
                        <a:pt x="284" y="186"/>
                        <a:pt x="284" y="186"/>
                      </a:cubicBezTo>
                      <a:cubicBezTo>
                        <a:pt x="284" y="185"/>
                        <a:pt x="285" y="185"/>
                        <a:pt x="285" y="185"/>
                      </a:cubicBezTo>
                      <a:cubicBezTo>
                        <a:pt x="285" y="185"/>
                        <a:pt x="285" y="184"/>
                        <a:pt x="285" y="184"/>
                      </a:cubicBezTo>
                      <a:cubicBezTo>
                        <a:pt x="285" y="184"/>
                        <a:pt x="284" y="183"/>
                        <a:pt x="284" y="183"/>
                      </a:cubicBezTo>
                      <a:cubicBezTo>
                        <a:pt x="284" y="183"/>
                        <a:pt x="283" y="182"/>
                        <a:pt x="283" y="182"/>
                      </a:cubicBezTo>
                      <a:cubicBezTo>
                        <a:pt x="282" y="182"/>
                        <a:pt x="282" y="182"/>
                        <a:pt x="281" y="182"/>
                      </a:cubicBezTo>
                      <a:cubicBezTo>
                        <a:pt x="281" y="182"/>
                        <a:pt x="282" y="181"/>
                        <a:pt x="281" y="181"/>
                      </a:cubicBezTo>
                      <a:cubicBezTo>
                        <a:pt x="280" y="181"/>
                        <a:pt x="280" y="180"/>
                        <a:pt x="281" y="180"/>
                      </a:cubicBezTo>
                      <a:cubicBezTo>
                        <a:pt x="281" y="180"/>
                        <a:pt x="282" y="180"/>
                        <a:pt x="282" y="180"/>
                      </a:cubicBezTo>
                      <a:cubicBezTo>
                        <a:pt x="282" y="180"/>
                        <a:pt x="282" y="180"/>
                        <a:pt x="282" y="180"/>
                      </a:cubicBezTo>
                      <a:cubicBezTo>
                        <a:pt x="282" y="180"/>
                        <a:pt x="282" y="179"/>
                        <a:pt x="282" y="179"/>
                      </a:cubicBezTo>
                      <a:cubicBezTo>
                        <a:pt x="282" y="179"/>
                        <a:pt x="283" y="179"/>
                        <a:pt x="283" y="178"/>
                      </a:cubicBezTo>
                      <a:cubicBezTo>
                        <a:pt x="284" y="177"/>
                        <a:pt x="284" y="177"/>
                        <a:pt x="284" y="176"/>
                      </a:cubicBezTo>
                      <a:cubicBezTo>
                        <a:pt x="283" y="176"/>
                        <a:pt x="284" y="176"/>
                        <a:pt x="283" y="176"/>
                      </a:cubicBezTo>
                      <a:cubicBezTo>
                        <a:pt x="283" y="176"/>
                        <a:pt x="283" y="177"/>
                        <a:pt x="282" y="177"/>
                      </a:cubicBezTo>
                      <a:cubicBezTo>
                        <a:pt x="282" y="177"/>
                        <a:pt x="282" y="176"/>
                        <a:pt x="282" y="176"/>
                      </a:cubicBezTo>
                      <a:cubicBezTo>
                        <a:pt x="281" y="177"/>
                        <a:pt x="281" y="177"/>
                        <a:pt x="281" y="177"/>
                      </a:cubicBezTo>
                      <a:cubicBezTo>
                        <a:pt x="281" y="177"/>
                        <a:pt x="280" y="177"/>
                        <a:pt x="280" y="177"/>
                      </a:cubicBezTo>
                      <a:cubicBezTo>
                        <a:pt x="280" y="178"/>
                        <a:pt x="281" y="178"/>
                        <a:pt x="280" y="178"/>
                      </a:cubicBezTo>
                      <a:cubicBezTo>
                        <a:pt x="280" y="178"/>
                        <a:pt x="280" y="178"/>
                        <a:pt x="279" y="178"/>
                      </a:cubicBezTo>
                      <a:cubicBezTo>
                        <a:pt x="279" y="178"/>
                        <a:pt x="279" y="177"/>
                        <a:pt x="279" y="177"/>
                      </a:cubicBezTo>
                      <a:cubicBezTo>
                        <a:pt x="279" y="177"/>
                        <a:pt x="279" y="176"/>
                        <a:pt x="280" y="176"/>
                      </a:cubicBezTo>
                      <a:cubicBezTo>
                        <a:pt x="281" y="176"/>
                        <a:pt x="282" y="176"/>
                        <a:pt x="282" y="176"/>
                      </a:cubicBezTo>
                      <a:cubicBezTo>
                        <a:pt x="282" y="176"/>
                        <a:pt x="282" y="175"/>
                        <a:pt x="283" y="175"/>
                      </a:cubicBezTo>
                      <a:cubicBezTo>
                        <a:pt x="283" y="175"/>
                        <a:pt x="283" y="174"/>
                        <a:pt x="284" y="174"/>
                      </a:cubicBezTo>
                      <a:cubicBezTo>
                        <a:pt x="284" y="174"/>
                        <a:pt x="284" y="174"/>
                        <a:pt x="284" y="174"/>
                      </a:cubicBezTo>
                      <a:cubicBezTo>
                        <a:pt x="285" y="174"/>
                        <a:pt x="285" y="174"/>
                        <a:pt x="285" y="174"/>
                      </a:cubicBezTo>
                      <a:cubicBezTo>
                        <a:pt x="286" y="174"/>
                        <a:pt x="286" y="174"/>
                        <a:pt x="287" y="174"/>
                      </a:cubicBezTo>
                      <a:cubicBezTo>
                        <a:pt x="287" y="174"/>
                        <a:pt x="287" y="174"/>
                        <a:pt x="287" y="174"/>
                      </a:cubicBezTo>
                      <a:cubicBezTo>
                        <a:pt x="288" y="174"/>
                        <a:pt x="289" y="175"/>
                        <a:pt x="290" y="174"/>
                      </a:cubicBezTo>
                      <a:cubicBezTo>
                        <a:pt x="290" y="174"/>
                        <a:pt x="290" y="174"/>
                        <a:pt x="290" y="174"/>
                      </a:cubicBezTo>
                      <a:cubicBezTo>
                        <a:pt x="291" y="173"/>
                        <a:pt x="291" y="174"/>
                        <a:pt x="291" y="175"/>
                      </a:cubicBezTo>
                      <a:cubicBezTo>
                        <a:pt x="291" y="175"/>
                        <a:pt x="292" y="175"/>
                        <a:pt x="292" y="175"/>
                      </a:cubicBezTo>
                      <a:cubicBezTo>
                        <a:pt x="292" y="174"/>
                        <a:pt x="292" y="174"/>
                        <a:pt x="293" y="174"/>
                      </a:cubicBezTo>
                      <a:cubicBezTo>
                        <a:pt x="293" y="173"/>
                        <a:pt x="293" y="172"/>
                        <a:pt x="293" y="171"/>
                      </a:cubicBezTo>
                      <a:cubicBezTo>
                        <a:pt x="294" y="171"/>
                        <a:pt x="294" y="171"/>
                        <a:pt x="294" y="172"/>
                      </a:cubicBezTo>
                      <a:cubicBezTo>
                        <a:pt x="294" y="172"/>
                        <a:pt x="295" y="172"/>
                        <a:pt x="294" y="173"/>
                      </a:cubicBezTo>
                      <a:cubicBezTo>
                        <a:pt x="294" y="173"/>
                        <a:pt x="294" y="174"/>
                        <a:pt x="294" y="175"/>
                      </a:cubicBezTo>
                      <a:cubicBezTo>
                        <a:pt x="294" y="175"/>
                        <a:pt x="293" y="175"/>
                        <a:pt x="293" y="175"/>
                      </a:cubicBezTo>
                      <a:cubicBezTo>
                        <a:pt x="293" y="175"/>
                        <a:pt x="294" y="175"/>
                        <a:pt x="294" y="175"/>
                      </a:cubicBezTo>
                      <a:cubicBezTo>
                        <a:pt x="295" y="175"/>
                        <a:pt x="297" y="175"/>
                        <a:pt x="297" y="174"/>
                      </a:cubicBezTo>
                      <a:cubicBezTo>
                        <a:pt x="298" y="174"/>
                        <a:pt x="298" y="174"/>
                        <a:pt x="299" y="174"/>
                      </a:cubicBezTo>
                      <a:cubicBezTo>
                        <a:pt x="299" y="174"/>
                        <a:pt x="299" y="174"/>
                        <a:pt x="299" y="173"/>
                      </a:cubicBezTo>
                      <a:cubicBezTo>
                        <a:pt x="300" y="173"/>
                        <a:pt x="299" y="172"/>
                        <a:pt x="300" y="172"/>
                      </a:cubicBezTo>
                      <a:cubicBezTo>
                        <a:pt x="300" y="172"/>
                        <a:pt x="300" y="173"/>
                        <a:pt x="300" y="173"/>
                      </a:cubicBezTo>
                      <a:cubicBezTo>
                        <a:pt x="300" y="173"/>
                        <a:pt x="301" y="173"/>
                        <a:pt x="301" y="173"/>
                      </a:cubicBezTo>
                      <a:cubicBezTo>
                        <a:pt x="301" y="173"/>
                        <a:pt x="301" y="173"/>
                        <a:pt x="301" y="173"/>
                      </a:cubicBezTo>
                      <a:cubicBezTo>
                        <a:pt x="301" y="174"/>
                        <a:pt x="299" y="174"/>
                        <a:pt x="299" y="174"/>
                      </a:cubicBezTo>
                      <a:cubicBezTo>
                        <a:pt x="300" y="174"/>
                        <a:pt x="302" y="174"/>
                        <a:pt x="302" y="174"/>
                      </a:cubicBezTo>
                      <a:cubicBezTo>
                        <a:pt x="303" y="174"/>
                        <a:pt x="304" y="173"/>
                        <a:pt x="305" y="173"/>
                      </a:cubicBezTo>
                      <a:cubicBezTo>
                        <a:pt x="306" y="173"/>
                        <a:pt x="307" y="173"/>
                        <a:pt x="307" y="173"/>
                      </a:cubicBezTo>
                      <a:cubicBezTo>
                        <a:pt x="307" y="173"/>
                        <a:pt x="306" y="173"/>
                        <a:pt x="306" y="173"/>
                      </a:cubicBezTo>
                      <a:cubicBezTo>
                        <a:pt x="304" y="174"/>
                        <a:pt x="305" y="174"/>
                        <a:pt x="306" y="174"/>
                      </a:cubicBezTo>
                      <a:cubicBezTo>
                        <a:pt x="306" y="174"/>
                        <a:pt x="307" y="174"/>
                        <a:pt x="307" y="174"/>
                      </a:cubicBezTo>
                      <a:cubicBezTo>
                        <a:pt x="308" y="174"/>
                        <a:pt x="308" y="175"/>
                        <a:pt x="309" y="175"/>
                      </a:cubicBezTo>
                      <a:cubicBezTo>
                        <a:pt x="310" y="175"/>
                        <a:pt x="310" y="175"/>
                        <a:pt x="310" y="176"/>
                      </a:cubicBezTo>
                      <a:cubicBezTo>
                        <a:pt x="311" y="176"/>
                        <a:pt x="311" y="176"/>
                        <a:pt x="311" y="176"/>
                      </a:cubicBezTo>
                      <a:cubicBezTo>
                        <a:pt x="311" y="177"/>
                        <a:pt x="312" y="176"/>
                        <a:pt x="312" y="177"/>
                      </a:cubicBezTo>
                      <a:cubicBezTo>
                        <a:pt x="312" y="177"/>
                        <a:pt x="312" y="177"/>
                        <a:pt x="312" y="177"/>
                      </a:cubicBezTo>
                      <a:cubicBezTo>
                        <a:pt x="313" y="177"/>
                        <a:pt x="313" y="177"/>
                        <a:pt x="314" y="178"/>
                      </a:cubicBezTo>
                      <a:cubicBezTo>
                        <a:pt x="314" y="178"/>
                        <a:pt x="314" y="178"/>
                        <a:pt x="314" y="179"/>
                      </a:cubicBezTo>
                      <a:cubicBezTo>
                        <a:pt x="315" y="179"/>
                        <a:pt x="314" y="180"/>
                        <a:pt x="314" y="180"/>
                      </a:cubicBezTo>
                      <a:cubicBezTo>
                        <a:pt x="314" y="180"/>
                        <a:pt x="315" y="180"/>
                        <a:pt x="315" y="180"/>
                      </a:cubicBezTo>
                      <a:cubicBezTo>
                        <a:pt x="316" y="180"/>
                        <a:pt x="316" y="181"/>
                        <a:pt x="317" y="181"/>
                      </a:cubicBezTo>
                      <a:cubicBezTo>
                        <a:pt x="317" y="181"/>
                        <a:pt x="318" y="180"/>
                        <a:pt x="319" y="180"/>
                      </a:cubicBezTo>
                      <a:cubicBezTo>
                        <a:pt x="319" y="180"/>
                        <a:pt x="321" y="179"/>
                        <a:pt x="320" y="179"/>
                      </a:cubicBezTo>
                      <a:cubicBezTo>
                        <a:pt x="320" y="179"/>
                        <a:pt x="319" y="180"/>
                        <a:pt x="319" y="180"/>
                      </a:cubicBezTo>
                      <a:cubicBezTo>
                        <a:pt x="318" y="180"/>
                        <a:pt x="317" y="181"/>
                        <a:pt x="317" y="181"/>
                      </a:cubicBezTo>
                      <a:cubicBezTo>
                        <a:pt x="317" y="181"/>
                        <a:pt x="316" y="180"/>
                        <a:pt x="316" y="180"/>
                      </a:cubicBezTo>
                      <a:cubicBezTo>
                        <a:pt x="316" y="180"/>
                        <a:pt x="317" y="180"/>
                        <a:pt x="317" y="180"/>
                      </a:cubicBezTo>
                      <a:cubicBezTo>
                        <a:pt x="318" y="180"/>
                        <a:pt x="319" y="179"/>
                        <a:pt x="319" y="179"/>
                      </a:cubicBezTo>
                      <a:cubicBezTo>
                        <a:pt x="319" y="178"/>
                        <a:pt x="320" y="179"/>
                        <a:pt x="320" y="179"/>
                      </a:cubicBezTo>
                      <a:cubicBezTo>
                        <a:pt x="320" y="178"/>
                        <a:pt x="320" y="178"/>
                        <a:pt x="321" y="178"/>
                      </a:cubicBezTo>
                      <a:cubicBezTo>
                        <a:pt x="321" y="178"/>
                        <a:pt x="322" y="178"/>
                        <a:pt x="322" y="178"/>
                      </a:cubicBezTo>
                      <a:cubicBezTo>
                        <a:pt x="323" y="178"/>
                        <a:pt x="322" y="177"/>
                        <a:pt x="322" y="177"/>
                      </a:cubicBezTo>
                      <a:cubicBezTo>
                        <a:pt x="322" y="177"/>
                        <a:pt x="322" y="177"/>
                        <a:pt x="322" y="177"/>
                      </a:cubicBezTo>
                      <a:cubicBezTo>
                        <a:pt x="322" y="176"/>
                        <a:pt x="323" y="177"/>
                        <a:pt x="324" y="177"/>
                      </a:cubicBezTo>
                      <a:cubicBezTo>
                        <a:pt x="324" y="177"/>
                        <a:pt x="324" y="176"/>
                        <a:pt x="325" y="176"/>
                      </a:cubicBezTo>
                      <a:cubicBezTo>
                        <a:pt x="325" y="176"/>
                        <a:pt x="326" y="177"/>
                        <a:pt x="326" y="177"/>
                      </a:cubicBezTo>
                      <a:cubicBezTo>
                        <a:pt x="327" y="177"/>
                        <a:pt x="328" y="178"/>
                        <a:pt x="328" y="179"/>
                      </a:cubicBezTo>
                      <a:cubicBezTo>
                        <a:pt x="328" y="179"/>
                        <a:pt x="328" y="179"/>
                        <a:pt x="329" y="180"/>
                      </a:cubicBezTo>
                      <a:cubicBezTo>
                        <a:pt x="329" y="180"/>
                        <a:pt x="329" y="180"/>
                        <a:pt x="330" y="180"/>
                      </a:cubicBezTo>
                      <a:cubicBezTo>
                        <a:pt x="330" y="181"/>
                        <a:pt x="329" y="181"/>
                        <a:pt x="330" y="182"/>
                      </a:cubicBezTo>
                      <a:cubicBezTo>
                        <a:pt x="330" y="182"/>
                        <a:pt x="331" y="182"/>
                        <a:pt x="331" y="182"/>
                      </a:cubicBezTo>
                      <a:cubicBezTo>
                        <a:pt x="331" y="183"/>
                        <a:pt x="331" y="183"/>
                        <a:pt x="332" y="183"/>
                      </a:cubicBezTo>
                      <a:cubicBezTo>
                        <a:pt x="332" y="184"/>
                        <a:pt x="332" y="184"/>
                        <a:pt x="332" y="184"/>
                      </a:cubicBezTo>
                      <a:cubicBezTo>
                        <a:pt x="333" y="184"/>
                        <a:pt x="332" y="185"/>
                        <a:pt x="333" y="185"/>
                      </a:cubicBezTo>
                      <a:cubicBezTo>
                        <a:pt x="333" y="185"/>
                        <a:pt x="334" y="184"/>
                        <a:pt x="334" y="185"/>
                      </a:cubicBezTo>
                      <a:cubicBezTo>
                        <a:pt x="335" y="185"/>
                        <a:pt x="335" y="185"/>
                        <a:pt x="335" y="186"/>
                      </a:cubicBezTo>
                      <a:cubicBezTo>
                        <a:pt x="336" y="186"/>
                        <a:pt x="335" y="186"/>
                        <a:pt x="336" y="186"/>
                      </a:cubicBezTo>
                      <a:cubicBezTo>
                        <a:pt x="336" y="187"/>
                        <a:pt x="335" y="187"/>
                        <a:pt x="335" y="187"/>
                      </a:cubicBezTo>
                      <a:cubicBezTo>
                        <a:pt x="335" y="188"/>
                        <a:pt x="336" y="188"/>
                        <a:pt x="336" y="189"/>
                      </a:cubicBezTo>
                      <a:cubicBezTo>
                        <a:pt x="336" y="189"/>
                        <a:pt x="335" y="189"/>
                        <a:pt x="335" y="189"/>
                      </a:cubicBezTo>
                      <a:cubicBezTo>
                        <a:pt x="335" y="189"/>
                        <a:pt x="335" y="189"/>
                        <a:pt x="336" y="190"/>
                      </a:cubicBezTo>
                      <a:cubicBezTo>
                        <a:pt x="336" y="190"/>
                        <a:pt x="336" y="190"/>
                        <a:pt x="336" y="190"/>
                      </a:cubicBezTo>
                      <a:cubicBezTo>
                        <a:pt x="335" y="190"/>
                        <a:pt x="335" y="190"/>
                        <a:pt x="335" y="190"/>
                      </a:cubicBezTo>
                      <a:cubicBezTo>
                        <a:pt x="335" y="191"/>
                        <a:pt x="336" y="190"/>
                        <a:pt x="335" y="191"/>
                      </a:cubicBezTo>
                      <a:cubicBezTo>
                        <a:pt x="335" y="191"/>
                        <a:pt x="335" y="191"/>
                        <a:pt x="335" y="191"/>
                      </a:cubicBezTo>
                      <a:cubicBezTo>
                        <a:pt x="335" y="192"/>
                        <a:pt x="335" y="192"/>
                        <a:pt x="335" y="192"/>
                      </a:cubicBezTo>
                      <a:cubicBezTo>
                        <a:pt x="335" y="192"/>
                        <a:pt x="335" y="193"/>
                        <a:pt x="335" y="193"/>
                      </a:cubicBezTo>
                      <a:cubicBezTo>
                        <a:pt x="335" y="193"/>
                        <a:pt x="335" y="194"/>
                        <a:pt x="335" y="194"/>
                      </a:cubicBezTo>
                      <a:cubicBezTo>
                        <a:pt x="334" y="195"/>
                        <a:pt x="334" y="196"/>
                        <a:pt x="334" y="197"/>
                      </a:cubicBezTo>
                      <a:cubicBezTo>
                        <a:pt x="334" y="197"/>
                        <a:pt x="335" y="197"/>
                        <a:pt x="335" y="197"/>
                      </a:cubicBezTo>
                      <a:cubicBezTo>
                        <a:pt x="335" y="198"/>
                        <a:pt x="335" y="198"/>
                        <a:pt x="335" y="198"/>
                      </a:cubicBezTo>
                      <a:cubicBezTo>
                        <a:pt x="335" y="199"/>
                        <a:pt x="335" y="198"/>
                        <a:pt x="335" y="198"/>
                      </a:cubicBezTo>
                      <a:cubicBezTo>
                        <a:pt x="335" y="198"/>
                        <a:pt x="336" y="198"/>
                        <a:pt x="336" y="198"/>
                      </a:cubicBezTo>
                      <a:cubicBezTo>
                        <a:pt x="336" y="198"/>
                        <a:pt x="336" y="197"/>
                        <a:pt x="336" y="197"/>
                      </a:cubicBezTo>
                      <a:cubicBezTo>
                        <a:pt x="336" y="196"/>
                        <a:pt x="335" y="196"/>
                        <a:pt x="335" y="196"/>
                      </a:cubicBezTo>
                      <a:cubicBezTo>
                        <a:pt x="335" y="196"/>
                        <a:pt x="336" y="195"/>
                        <a:pt x="336" y="195"/>
                      </a:cubicBezTo>
                      <a:cubicBezTo>
                        <a:pt x="336" y="195"/>
                        <a:pt x="336" y="195"/>
                        <a:pt x="337" y="196"/>
                      </a:cubicBezTo>
                      <a:cubicBezTo>
                        <a:pt x="337" y="196"/>
                        <a:pt x="336" y="196"/>
                        <a:pt x="337" y="197"/>
                      </a:cubicBezTo>
                      <a:cubicBezTo>
                        <a:pt x="337" y="197"/>
                        <a:pt x="337" y="197"/>
                        <a:pt x="337" y="197"/>
                      </a:cubicBezTo>
                      <a:cubicBezTo>
                        <a:pt x="337" y="197"/>
                        <a:pt x="337" y="196"/>
                        <a:pt x="337" y="196"/>
                      </a:cubicBezTo>
                      <a:cubicBezTo>
                        <a:pt x="337" y="196"/>
                        <a:pt x="338" y="196"/>
                        <a:pt x="338" y="196"/>
                      </a:cubicBezTo>
                      <a:cubicBezTo>
                        <a:pt x="338" y="197"/>
                        <a:pt x="338" y="197"/>
                        <a:pt x="337" y="198"/>
                      </a:cubicBezTo>
                      <a:cubicBezTo>
                        <a:pt x="336" y="198"/>
                        <a:pt x="336" y="198"/>
                        <a:pt x="336" y="199"/>
                      </a:cubicBezTo>
                      <a:cubicBezTo>
                        <a:pt x="336" y="199"/>
                        <a:pt x="336" y="199"/>
                        <a:pt x="336" y="200"/>
                      </a:cubicBezTo>
                      <a:cubicBezTo>
                        <a:pt x="335" y="200"/>
                        <a:pt x="335" y="200"/>
                        <a:pt x="336" y="200"/>
                      </a:cubicBezTo>
                      <a:cubicBezTo>
                        <a:pt x="336" y="200"/>
                        <a:pt x="336" y="201"/>
                        <a:pt x="336" y="201"/>
                      </a:cubicBezTo>
                      <a:cubicBezTo>
                        <a:pt x="336" y="201"/>
                        <a:pt x="336" y="201"/>
                        <a:pt x="336" y="201"/>
                      </a:cubicBezTo>
                      <a:cubicBezTo>
                        <a:pt x="336" y="201"/>
                        <a:pt x="337" y="202"/>
                        <a:pt x="337" y="202"/>
                      </a:cubicBezTo>
                      <a:cubicBezTo>
                        <a:pt x="337" y="202"/>
                        <a:pt x="337" y="203"/>
                        <a:pt x="337" y="203"/>
                      </a:cubicBezTo>
                      <a:cubicBezTo>
                        <a:pt x="338" y="204"/>
                        <a:pt x="338" y="205"/>
                        <a:pt x="339" y="206"/>
                      </a:cubicBezTo>
                      <a:cubicBezTo>
                        <a:pt x="339" y="206"/>
                        <a:pt x="339" y="205"/>
                        <a:pt x="339" y="205"/>
                      </a:cubicBezTo>
                      <a:cubicBezTo>
                        <a:pt x="339" y="205"/>
                        <a:pt x="340" y="206"/>
                        <a:pt x="340" y="205"/>
                      </a:cubicBezTo>
                      <a:cubicBezTo>
                        <a:pt x="340" y="205"/>
                        <a:pt x="339" y="205"/>
                        <a:pt x="340" y="204"/>
                      </a:cubicBezTo>
                      <a:cubicBezTo>
                        <a:pt x="340" y="204"/>
                        <a:pt x="340" y="204"/>
                        <a:pt x="341" y="204"/>
                      </a:cubicBezTo>
                      <a:cubicBezTo>
                        <a:pt x="341" y="204"/>
                        <a:pt x="340" y="204"/>
                        <a:pt x="340" y="205"/>
                      </a:cubicBezTo>
                      <a:cubicBezTo>
                        <a:pt x="340" y="205"/>
                        <a:pt x="340" y="205"/>
                        <a:pt x="341" y="205"/>
                      </a:cubicBezTo>
                      <a:cubicBezTo>
                        <a:pt x="341" y="205"/>
                        <a:pt x="340" y="205"/>
                        <a:pt x="340" y="206"/>
                      </a:cubicBezTo>
                      <a:cubicBezTo>
                        <a:pt x="340" y="206"/>
                        <a:pt x="340" y="206"/>
                        <a:pt x="340" y="207"/>
                      </a:cubicBezTo>
                      <a:cubicBezTo>
                        <a:pt x="340" y="206"/>
                        <a:pt x="340" y="206"/>
                        <a:pt x="339" y="206"/>
                      </a:cubicBezTo>
                      <a:cubicBezTo>
                        <a:pt x="339" y="206"/>
                        <a:pt x="340" y="206"/>
                        <a:pt x="340" y="207"/>
                      </a:cubicBezTo>
                      <a:cubicBezTo>
                        <a:pt x="340" y="207"/>
                        <a:pt x="340" y="208"/>
                        <a:pt x="340" y="208"/>
                      </a:cubicBezTo>
                      <a:cubicBezTo>
                        <a:pt x="340" y="208"/>
                        <a:pt x="340" y="207"/>
                        <a:pt x="341" y="208"/>
                      </a:cubicBezTo>
                      <a:cubicBezTo>
                        <a:pt x="341" y="208"/>
                        <a:pt x="341" y="208"/>
                        <a:pt x="341" y="208"/>
                      </a:cubicBezTo>
                      <a:cubicBezTo>
                        <a:pt x="342" y="209"/>
                        <a:pt x="342" y="210"/>
                        <a:pt x="342" y="210"/>
                      </a:cubicBezTo>
                      <a:cubicBezTo>
                        <a:pt x="342" y="211"/>
                        <a:pt x="342" y="213"/>
                        <a:pt x="343" y="213"/>
                      </a:cubicBezTo>
                      <a:cubicBezTo>
                        <a:pt x="344" y="214"/>
                        <a:pt x="345" y="214"/>
                        <a:pt x="346" y="214"/>
                      </a:cubicBezTo>
                      <a:cubicBezTo>
                        <a:pt x="346" y="215"/>
                        <a:pt x="347" y="215"/>
                        <a:pt x="347" y="215"/>
                      </a:cubicBezTo>
                      <a:cubicBezTo>
                        <a:pt x="347" y="216"/>
                        <a:pt x="347" y="215"/>
                        <a:pt x="347" y="216"/>
                      </a:cubicBezTo>
                      <a:cubicBezTo>
                        <a:pt x="348" y="216"/>
                        <a:pt x="347" y="217"/>
                        <a:pt x="347" y="217"/>
                      </a:cubicBezTo>
                      <a:cubicBezTo>
                        <a:pt x="348" y="218"/>
                        <a:pt x="348" y="217"/>
                        <a:pt x="348" y="218"/>
                      </a:cubicBezTo>
                      <a:cubicBezTo>
                        <a:pt x="347" y="219"/>
                        <a:pt x="348" y="219"/>
                        <a:pt x="348" y="219"/>
                      </a:cubicBezTo>
                      <a:cubicBezTo>
                        <a:pt x="348" y="219"/>
                        <a:pt x="348" y="219"/>
                        <a:pt x="349" y="219"/>
                      </a:cubicBezTo>
                      <a:cubicBezTo>
                        <a:pt x="349" y="219"/>
                        <a:pt x="349" y="219"/>
                        <a:pt x="350" y="219"/>
                      </a:cubicBezTo>
                      <a:cubicBezTo>
                        <a:pt x="350" y="219"/>
                        <a:pt x="351" y="219"/>
                        <a:pt x="351" y="219"/>
                      </a:cubicBezTo>
                      <a:cubicBezTo>
                        <a:pt x="351" y="219"/>
                        <a:pt x="352" y="219"/>
                        <a:pt x="352" y="219"/>
                      </a:cubicBezTo>
                      <a:cubicBezTo>
                        <a:pt x="352" y="219"/>
                        <a:pt x="353" y="219"/>
                        <a:pt x="353" y="219"/>
                      </a:cubicBezTo>
                      <a:cubicBezTo>
                        <a:pt x="354" y="219"/>
                        <a:pt x="353" y="218"/>
                        <a:pt x="354" y="218"/>
                      </a:cubicBezTo>
                      <a:cubicBezTo>
                        <a:pt x="354" y="219"/>
                        <a:pt x="353" y="220"/>
                        <a:pt x="353" y="220"/>
                      </a:cubicBezTo>
                      <a:cubicBezTo>
                        <a:pt x="352" y="221"/>
                        <a:pt x="351" y="221"/>
                        <a:pt x="350" y="222"/>
                      </a:cubicBezTo>
                      <a:cubicBezTo>
                        <a:pt x="351" y="222"/>
                        <a:pt x="351" y="222"/>
                        <a:pt x="351" y="222"/>
                      </a:cubicBezTo>
                      <a:cubicBezTo>
                        <a:pt x="352" y="221"/>
                        <a:pt x="352" y="221"/>
                        <a:pt x="353" y="221"/>
                      </a:cubicBezTo>
                      <a:cubicBezTo>
                        <a:pt x="353" y="220"/>
                        <a:pt x="354" y="220"/>
                        <a:pt x="354" y="219"/>
                      </a:cubicBezTo>
                      <a:cubicBezTo>
                        <a:pt x="355" y="218"/>
                        <a:pt x="354" y="218"/>
                        <a:pt x="355" y="218"/>
                      </a:cubicBezTo>
                      <a:cubicBezTo>
                        <a:pt x="355" y="218"/>
                        <a:pt x="355" y="217"/>
                        <a:pt x="355" y="217"/>
                      </a:cubicBezTo>
                      <a:cubicBezTo>
                        <a:pt x="355" y="217"/>
                        <a:pt x="355" y="218"/>
                        <a:pt x="354" y="217"/>
                      </a:cubicBezTo>
                      <a:cubicBezTo>
                        <a:pt x="354" y="217"/>
                        <a:pt x="354" y="217"/>
                        <a:pt x="354" y="216"/>
                      </a:cubicBezTo>
                      <a:cubicBezTo>
                        <a:pt x="354" y="216"/>
                        <a:pt x="355" y="215"/>
                        <a:pt x="355" y="215"/>
                      </a:cubicBezTo>
                      <a:cubicBezTo>
                        <a:pt x="355" y="215"/>
                        <a:pt x="355" y="214"/>
                        <a:pt x="355" y="214"/>
                      </a:cubicBezTo>
                      <a:cubicBezTo>
                        <a:pt x="355" y="214"/>
                        <a:pt x="355" y="215"/>
                        <a:pt x="356" y="215"/>
                      </a:cubicBezTo>
                      <a:cubicBezTo>
                        <a:pt x="356" y="215"/>
                        <a:pt x="356" y="215"/>
                        <a:pt x="356" y="215"/>
                      </a:cubicBezTo>
                      <a:cubicBezTo>
                        <a:pt x="356" y="214"/>
                        <a:pt x="356" y="214"/>
                        <a:pt x="356" y="214"/>
                      </a:cubicBezTo>
                      <a:cubicBezTo>
                        <a:pt x="356" y="214"/>
                        <a:pt x="356" y="213"/>
                        <a:pt x="356" y="212"/>
                      </a:cubicBezTo>
                      <a:cubicBezTo>
                        <a:pt x="356" y="211"/>
                        <a:pt x="356" y="209"/>
                        <a:pt x="356" y="209"/>
                      </a:cubicBezTo>
                      <a:cubicBezTo>
                        <a:pt x="357" y="208"/>
                        <a:pt x="357" y="207"/>
                        <a:pt x="356" y="205"/>
                      </a:cubicBezTo>
                      <a:cubicBezTo>
                        <a:pt x="356" y="205"/>
                        <a:pt x="356" y="204"/>
                        <a:pt x="356" y="204"/>
                      </a:cubicBezTo>
                      <a:cubicBezTo>
                        <a:pt x="356" y="203"/>
                        <a:pt x="356" y="203"/>
                        <a:pt x="356" y="203"/>
                      </a:cubicBezTo>
                      <a:cubicBezTo>
                        <a:pt x="356" y="202"/>
                        <a:pt x="356" y="202"/>
                        <a:pt x="356" y="202"/>
                      </a:cubicBezTo>
                      <a:cubicBezTo>
                        <a:pt x="355" y="202"/>
                        <a:pt x="355" y="202"/>
                        <a:pt x="355" y="202"/>
                      </a:cubicBezTo>
                      <a:cubicBezTo>
                        <a:pt x="355" y="201"/>
                        <a:pt x="355" y="201"/>
                        <a:pt x="355" y="201"/>
                      </a:cubicBezTo>
                      <a:cubicBezTo>
                        <a:pt x="355" y="200"/>
                        <a:pt x="354" y="200"/>
                        <a:pt x="354" y="199"/>
                      </a:cubicBezTo>
                      <a:cubicBezTo>
                        <a:pt x="354" y="198"/>
                        <a:pt x="354" y="198"/>
                        <a:pt x="354" y="198"/>
                      </a:cubicBezTo>
                      <a:cubicBezTo>
                        <a:pt x="354" y="197"/>
                        <a:pt x="354" y="197"/>
                        <a:pt x="353" y="196"/>
                      </a:cubicBezTo>
                      <a:cubicBezTo>
                        <a:pt x="353" y="196"/>
                        <a:pt x="353" y="196"/>
                        <a:pt x="353" y="196"/>
                      </a:cubicBezTo>
                      <a:cubicBezTo>
                        <a:pt x="353" y="195"/>
                        <a:pt x="352" y="195"/>
                        <a:pt x="352" y="194"/>
                      </a:cubicBezTo>
                      <a:cubicBezTo>
                        <a:pt x="352" y="194"/>
                        <a:pt x="352" y="194"/>
                        <a:pt x="352" y="194"/>
                      </a:cubicBezTo>
                      <a:cubicBezTo>
                        <a:pt x="352" y="194"/>
                        <a:pt x="352" y="194"/>
                        <a:pt x="352" y="194"/>
                      </a:cubicBezTo>
                      <a:cubicBezTo>
                        <a:pt x="351" y="194"/>
                        <a:pt x="351" y="192"/>
                        <a:pt x="352" y="192"/>
                      </a:cubicBezTo>
                      <a:cubicBezTo>
                        <a:pt x="352" y="192"/>
                        <a:pt x="352" y="193"/>
                        <a:pt x="352" y="193"/>
                      </a:cubicBezTo>
                      <a:cubicBezTo>
                        <a:pt x="352" y="193"/>
                        <a:pt x="352" y="193"/>
                        <a:pt x="352" y="193"/>
                      </a:cubicBezTo>
                      <a:cubicBezTo>
                        <a:pt x="352" y="193"/>
                        <a:pt x="352" y="192"/>
                        <a:pt x="352" y="192"/>
                      </a:cubicBezTo>
                      <a:cubicBezTo>
                        <a:pt x="352" y="192"/>
                        <a:pt x="353" y="191"/>
                        <a:pt x="353" y="191"/>
                      </a:cubicBezTo>
                      <a:cubicBezTo>
                        <a:pt x="352" y="190"/>
                        <a:pt x="352" y="190"/>
                        <a:pt x="351" y="189"/>
                      </a:cubicBezTo>
                      <a:cubicBezTo>
                        <a:pt x="351" y="189"/>
                        <a:pt x="351" y="190"/>
                        <a:pt x="351" y="190"/>
                      </a:cubicBezTo>
                      <a:cubicBezTo>
                        <a:pt x="351" y="190"/>
                        <a:pt x="351" y="190"/>
                        <a:pt x="351" y="190"/>
                      </a:cubicBezTo>
                      <a:cubicBezTo>
                        <a:pt x="351" y="191"/>
                        <a:pt x="351" y="191"/>
                        <a:pt x="351" y="191"/>
                      </a:cubicBezTo>
                      <a:cubicBezTo>
                        <a:pt x="351" y="192"/>
                        <a:pt x="351" y="192"/>
                        <a:pt x="351" y="192"/>
                      </a:cubicBezTo>
                      <a:cubicBezTo>
                        <a:pt x="351" y="191"/>
                        <a:pt x="350" y="190"/>
                        <a:pt x="350" y="189"/>
                      </a:cubicBezTo>
                      <a:cubicBezTo>
                        <a:pt x="350" y="188"/>
                        <a:pt x="351" y="187"/>
                        <a:pt x="351" y="187"/>
                      </a:cubicBezTo>
                      <a:cubicBezTo>
                        <a:pt x="350" y="187"/>
                        <a:pt x="350" y="186"/>
                        <a:pt x="350" y="186"/>
                      </a:cubicBezTo>
                      <a:cubicBezTo>
                        <a:pt x="349" y="185"/>
                        <a:pt x="350" y="185"/>
                        <a:pt x="349" y="185"/>
                      </a:cubicBezTo>
                      <a:cubicBezTo>
                        <a:pt x="348" y="183"/>
                        <a:pt x="347" y="180"/>
                        <a:pt x="347" y="179"/>
                      </a:cubicBezTo>
                      <a:cubicBezTo>
                        <a:pt x="347" y="178"/>
                        <a:pt x="347" y="178"/>
                        <a:pt x="347" y="178"/>
                      </a:cubicBezTo>
                      <a:cubicBezTo>
                        <a:pt x="346" y="178"/>
                        <a:pt x="347" y="178"/>
                        <a:pt x="346" y="177"/>
                      </a:cubicBezTo>
                      <a:cubicBezTo>
                        <a:pt x="346" y="177"/>
                        <a:pt x="346" y="177"/>
                        <a:pt x="346" y="176"/>
                      </a:cubicBezTo>
                      <a:cubicBezTo>
                        <a:pt x="346" y="176"/>
                        <a:pt x="346" y="176"/>
                        <a:pt x="346" y="175"/>
                      </a:cubicBezTo>
                      <a:cubicBezTo>
                        <a:pt x="346" y="175"/>
                        <a:pt x="346" y="175"/>
                        <a:pt x="346" y="175"/>
                      </a:cubicBezTo>
                      <a:cubicBezTo>
                        <a:pt x="346" y="174"/>
                        <a:pt x="346" y="173"/>
                        <a:pt x="346" y="173"/>
                      </a:cubicBezTo>
                      <a:cubicBezTo>
                        <a:pt x="346" y="173"/>
                        <a:pt x="345" y="172"/>
                        <a:pt x="345" y="172"/>
                      </a:cubicBezTo>
                      <a:cubicBezTo>
                        <a:pt x="345" y="171"/>
                        <a:pt x="346" y="171"/>
                        <a:pt x="345" y="170"/>
                      </a:cubicBezTo>
                      <a:cubicBezTo>
                        <a:pt x="345" y="170"/>
                        <a:pt x="345" y="170"/>
                        <a:pt x="345" y="169"/>
                      </a:cubicBezTo>
                      <a:cubicBezTo>
                        <a:pt x="345" y="169"/>
                        <a:pt x="346" y="169"/>
                        <a:pt x="346" y="168"/>
                      </a:cubicBezTo>
                      <a:cubicBezTo>
                        <a:pt x="346" y="168"/>
                        <a:pt x="346" y="168"/>
                        <a:pt x="346" y="168"/>
                      </a:cubicBezTo>
                      <a:cubicBezTo>
                        <a:pt x="346" y="167"/>
                        <a:pt x="346" y="167"/>
                        <a:pt x="346" y="167"/>
                      </a:cubicBezTo>
                      <a:cubicBezTo>
                        <a:pt x="347" y="166"/>
                        <a:pt x="347" y="166"/>
                        <a:pt x="347" y="166"/>
                      </a:cubicBezTo>
                      <a:cubicBezTo>
                        <a:pt x="347" y="165"/>
                        <a:pt x="346" y="165"/>
                        <a:pt x="347" y="164"/>
                      </a:cubicBezTo>
                      <a:cubicBezTo>
                        <a:pt x="348" y="164"/>
                        <a:pt x="347" y="163"/>
                        <a:pt x="348" y="162"/>
                      </a:cubicBezTo>
                      <a:cubicBezTo>
                        <a:pt x="348" y="162"/>
                        <a:pt x="348" y="162"/>
                        <a:pt x="349" y="161"/>
                      </a:cubicBezTo>
                      <a:cubicBezTo>
                        <a:pt x="349" y="161"/>
                        <a:pt x="349" y="160"/>
                        <a:pt x="349" y="160"/>
                      </a:cubicBezTo>
                      <a:cubicBezTo>
                        <a:pt x="349" y="160"/>
                        <a:pt x="349" y="160"/>
                        <a:pt x="350" y="160"/>
                      </a:cubicBezTo>
                      <a:cubicBezTo>
                        <a:pt x="350" y="160"/>
                        <a:pt x="350" y="159"/>
                        <a:pt x="350" y="159"/>
                      </a:cubicBezTo>
                      <a:cubicBezTo>
                        <a:pt x="350" y="159"/>
                        <a:pt x="351" y="159"/>
                        <a:pt x="351" y="158"/>
                      </a:cubicBezTo>
                      <a:cubicBezTo>
                        <a:pt x="352" y="158"/>
                        <a:pt x="352" y="157"/>
                        <a:pt x="353" y="157"/>
                      </a:cubicBezTo>
                      <a:cubicBezTo>
                        <a:pt x="353" y="157"/>
                        <a:pt x="353" y="157"/>
                        <a:pt x="353" y="157"/>
                      </a:cubicBezTo>
                      <a:cubicBezTo>
                        <a:pt x="354" y="156"/>
                        <a:pt x="354" y="157"/>
                        <a:pt x="354" y="156"/>
                      </a:cubicBezTo>
                      <a:cubicBezTo>
                        <a:pt x="354" y="156"/>
                        <a:pt x="354" y="156"/>
                        <a:pt x="354" y="156"/>
                      </a:cubicBezTo>
                      <a:cubicBezTo>
                        <a:pt x="355" y="155"/>
                        <a:pt x="355" y="155"/>
                        <a:pt x="355" y="155"/>
                      </a:cubicBezTo>
                      <a:cubicBezTo>
                        <a:pt x="356" y="155"/>
                        <a:pt x="357" y="154"/>
                        <a:pt x="358" y="154"/>
                      </a:cubicBezTo>
                      <a:cubicBezTo>
                        <a:pt x="358" y="154"/>
                        <a:pt x="358" y="153"/>
                        <a:pt x="358" y="153"/>
                      </a:cubicBezTo>
                      <a:cubicBezTo>
                        <a:pt x="358" y="153"/>
                        <a:pt x="359" y="153"/>
                        <a:pt x="359" y="153"/>
                      </a:cubicBezTo>
                      <a:cubicBezTo>
                        <a:pt x="360" y="152"/>
                        <a:pt x="360" y="152"/>
                        <a:pt x="361" y="151"/>
                      </a:cubicBezTo>
                      <a:cubicBezTo>
                        <a:pt x="361" y="150"/>
                        <a:pt x="362" y="151"/>
                        <a:pt x="362" y="151"/>
                      </a:cubicBezTo>
                      <a:cubicBezTo>
                        <a:pt x="362" y="150"/>
                        <a:pt x="363" y="150"/>
                        <a:pt x="363" y="150"/>
                      </a:cubicBezTo>
                      <a:cubicBezTo>
                        <a:pt x="364" y="149"/>
                        <a:pt x="364" y="149"/>
                        <a:pt x="364" y="148"/>
                      </a:cubicBezTo>
                      <a:cubicBezTo>
                        <a:pt x="364" y="148"/>
                        <a:pt x="363" y="148"/>
                        <a:pt x="364" y="148"/>
                      </a:cubicBezTo>
                      <a:cubicBezTo>
                        <a:pt x="364" y="147"/>
                        <a:pt x="364" y="147"/>
                        <a:pt x="364" y="147"/>
                      </a:cubicBezTo>
                      <a:cubicBezTo>
                        <a:pt x="364" y="147"/>
                        <a:pt x="365" y="146"/>
                        <a:pt x="365" y="146"/>
                      </a:cubicBezTo>
                      <a:cubicBezTo>
                        <a:pt x="364" y="146"/>
                        <a:pt x="365" y="146"/>
                        <a:pt x="365" y="145"/>
                      </a:cubicBezTo>
                      <a:cubicBezTo>
                        <a:pt x="366" y="145"/>
                        <a:pt x="366" y="145"/>
                        <a:pt x="366" y="144"/>
                      </a:cubicBezTo>
                      <a:cubicBezTo>
                        <a:pt x="366" y="144"/>
                        <a:pt x="367" y="144"/>
                        <a:pt x="367" y="144"/>
                      </a:cubicBezTo>
                      <a:cubicBezTo>
                        <a:pt x="367" y="144"/>
                        <a:pt x="368" y="144"/>
                        <a:pt x="368" y="143"/>
                      </a:cubicBezTo>
                      <a:cubicBezTo>
                        <a:pt x="368" y="143"/>
                        <a:pt x="368" y="143"/>
                        <a:pt x="369" y="143"/>
                      </a:cubicBezTo>
                      <a:cubicBezTo>
                        <a:pt x="370" y="143"/>
                        <a:pt x="370" y="143"/>
                        <a:pt x="371" y="143"/>
                      </a:cubicBezTo>
                      <a:cubicBezTo>
                        <a:pt x="372" y="143"/>
                        <a:pt x="372" y="143"/>
                        <a:pt x="373" y="143"/>
                      </a:cubicBezTo>
                      <a:cubicBezTo>
                        <a:pt x="373" y="143"/>
                        <a:pt x="373" y="143"/>
                        <a:pt x="374" y="142"/>
                      </a:cubicBezTo>
                      <a:cubicBezTo>
                        <a:pt x="374" y="141"/>
                        <a:pt x="374" y="141"/>
                        <a:pt x="374" y="140"/>
                      </a:cubicBezTo>
                      <a:cubicBezTo>
                        <a:pt x="374" y="140"/>
                        <a:pt x="374" y="140"/>
                        <a:pt x="375" y="140"/>
                      </a:cubicBezTo>
                      <a:cubicBezTo>
                        <a:pt x="375" y="139"/>
                        <a:pt x="375" y="140"/>
                        <a:pt x="375" y="139"/>
                      </a:cubicBezTo>
                      <a:cubicBezTo>
                        <a:pt x="375" y="139"/>
                        <a:pt x="376" y="139"/>
                        <a:pt x="376" y="139"/>
                      </a:cubicBezTo>
                      <a:cubicBezTo>
                        <a:pt x="376" y="138"/>
                        <a:pt x="376" y="138"/>
                        <a:pt x="377" y="138"/>
                      </a:cubicBezTo>
                      <a:cubicBezTo>
                        <a:pt x="377" y="138"/>
                        <a:pt x="377" y="138"/>
                        <a:pt x="378" y="138"/>
                      </a:cubicBezTo>
                      <a:cubicBezTo>
                        <a:pt x="378" y="137"/>
                        <a:pt x="378" y="137"/>
                        <a:pt x="379" y="137"/>
                      </a:cubicBezTo>
                      <a:cubicBezTo>
                        <a:pt x="379" y="137"/>
                        <a:pt x="379" y="137"/>
                        <a:pt x="380" y="137"/>
                      </a:cubicBezTo>
                      <a:cubicBezTo>
                        <a:pt x="381" y="136"/>
                        <a:pt x="381" y="136"/>
                        <a:pt x="383" y="136"/>
                      </a:cubicBezTo>
                      <a:cubicBezTo>
                        <a:pt x="383" y="136"/>
                        <a:pt x="384" y="136"/>
                        <a:pt x="384" y="136"/>
                      </a:cubicBezTo>
                      <a:cubicBezTo>
                        <a:pt x="384" y="136"/>
                        <a:pt x="384" y="137"/>
                        <a:pt x="385" y="137"/>
                      </a:cubicBezTo>
                      <a:cubicBezTo>
                        <a:pt x="385" y="137"/>
                        <a:pt x="384" y="137"/>
                        <a:pt x="385" y="135"/>
                      </a:cubicBezTo>
                      <a:cubicBezTo>
                        <a:pt x="386" y="135"/>
                        <a:pt x="387" y="134"/>
                        <a:pt x="388" y="133"/>
                      </a:cubicBezTo>
                      <a:cubicBezTo>
                        <a:pt x="388" y="133"/>
                        <a:pt x="388" y="133"/>
                        <a:pt x="389" y="133"/>
                      </a:cubicBezTo>
                      <a:cubicBezTo>
                        <a:pt x="389" y="132"/>
                        <a:pt x="389" y="132"/>
                        <a:pt x="390" y="132"/>
                      </a:cubicBezTo>
                      <a:cubicBezTo>
                        <a:pt x="390" y="132"/>
                        <a:pt x="391" y="131"/>
                        <a:pt x="392" y="131"/>
                      </a:cubicBezTo>
                      <a:cubicBezTo>
                        <a:pt x="392" y="131"/>
                        <a:pt x="392" y="131"/>
                        <a:pt x="393" y="131"/>
                      </a:cubicBezTo>
                      <a:cubicBezTo>
                        <a:pt x="393" y="131"/>
                        <a:pt x="393" y="131"/>
                        <a:pt x="393" y="131"/>
                      </a:cubicBezTo>
                      <a:cubicBezTo>
                        <a:pt x="392" y="130"/>
                        <a:pt x="392" y="131"/>
                        <a:pt x="392" y="131"/>
                      </a:cubicBezTo>
                      <a:cubicBezTo>
                        <a:pt x="391" y="131"/>
                        <a:pt x="390" y="132"/>
                        <a:pt x="389" y="132"/>
                      </a:cubicBezTo>
                      <a:cubicBezTo>
                        <a:pt x="388" y="133"/>
                        <a:pt x="388" y="133"/>
                        <a:pt x="387" y="133"/>
                      </a:cubicBezTo>
                      <a:cubicBezTo>
                        <a:pt x="387" y="133"/>
                        <a:pt x="387" y="133"/>
                        <a:pt x="387" y="133"/>
                      </a:cubicBezTo>
                      <a:cubicBezTo>
                        <a:pt x="387" y="133"/>
                        <a:pt x="386" y="133"/>
                        <a:pt x="386" y="133"/>
                      </a:cubicBezTo>
                      <a:cubicBezTo>
                        <a:pt x="386" y="133"/>
                        <a:pt x="386" y="133"/>
                        <a:pt x="386" y="133"/>
                      </a:cubicBezTo>
                      <a:cubicBezTo>
                        <a:pt x="386" y="133"/>
                        <a:pt x="386" y="133"/>
                        <a:pt x="385" y="133"/>
                      </a:cubicBezTo>
                      <a:cubicBezTo>
                        <a:pt x="385" y="133"/>
                        <a:pt x="385" y="133"/>
                        <a:pt x="385" y="133"/>
                      </a:cubicBezTo>
                      <a:cubicBezTo>
                        <a:pt x="385" y="133"/>
                        <a:pt x="384" y="133"/>
                        <a:pt x="384" y="133"/>
                      </a:cubicBezTo>
                      <a:cubicBezTo>
                        <a:pt x="384" y="133"/>
                        <a:pt x="383" y="134"/>
                        <a:pt x="383" y="134"/>
                      </a:cubicBezTo>
                      <a:cubicBezTo>
                        <a:pt x="382" y="134"/>
                        <a:pt x="381" y="134"/>
                        <a:pt x="381" y="133"/>
                      </a:cubicBezTo>
                      <a:cubicBezTo>
                        <a:pt x="381" y="133"/>
                        <a:pt x="382" y="133"/>
                        <a:pt x="382" y="133"/>
                      </a:cubicBezTo>
                      <a:cubicBezTo>
                        <a:pt x="383" y="133"/>
                        <a:pt x="383" y="133"/>
                        <a:pt x="384" y="133"/>
                      </a:cubicBezTo>
                      <a:cubicBezTo>
                        <a:pt x="384" y="132"/>
                        <a:pt x="384" y="132"/>
                        <a:pt x="385" y="131"/>
                      </a:cubicBezTo>
                      <a:cubicBezTo>
                        <a:pt x="385" y="131"/>
                        <a:pt x="385" y="131"/>
                        <a:pt x="385" y="131"/>
                      </a:cubicBezTo>
                      <a:cubicBezTo>
                        <a:pt x="385" y="130"/>
                        <a:pt x="384" y="130"/>
                        <a:pt x="384" y="130"/>
                      </a:cubicBezTo>
                      <a:cubicBezTo>
                        <a:pt x="383" y="130"/>
                        <a:pt x="382" y="129"/>
                        <a:pt x="382" y="129"/>
                      </a:cubicBezTo>
                      <a:cubicBezTo>
                        <a:pt x="382" y="129"/>
                        <a:pt x="383" y="130"/>
                        <a:pt x="384" y="130"/>
                      </a:cubicBezTo>
                      <a:cubicBezTo>
                        <a:pt x="384" y="130"/>
                        <a:pt x="384" y="128"/>
                        <a:pt x="384" y="128"/>
                      </a:cubicBezTo>
                      <a:cubicBezTo>
                        <a:pt x="384" y="128"/>
                        <a:pt x="385" y="130"/>
                        <a:pt x="385" y="130"/>
                      </a:cubicBezTo>
                      <a:cubicBezTo>
                        <a:pt x="385" y="130"/>
                        <a:pt x="386" y="129"/>
                        <a:pt x="386" y="129"/>
                      </a:cubicBezTo>
                      <a:cubicBezTo>
                        <a:pt x="386" y="130"/>
                        <a:pt x="385" y="130"/>
                        <a:pt x="385" y="130"/>
                      </a:cubicBezTo>
                      <a:cubicBezTo>
                        <a:pt x="386" y="130"/>
                        <a:pt x="387" y="130"/>
                        <a:pt x="387" y="130"/>
                      </a:cubicBezTo>
                      <a:cubicBezTo>
                        <a:pt x="388" y="130"/>
                        <a:pt x="388" y="130"/>
                        <a:pt x="389" y="129"/>
                      </a:cubicBezTo>
                      <a:cubicBezTo>
                        <a:pt x="389" y="129"/>
                        <a:pt x="389" y="128"/>
                        <a:pt x="389" y="128"/>
                      </a:cubicBezTo>
                      <a:cubicBezTo>
                        <a:pt x="390" y="128"/>
                        <a:pt x="390" y="128"/>
                        <a:pt x="390" y="128"/>
                      </a:cubicBezTo>
                      <a:cubicBezTo>
                        <a:pt x="391" y="128"/>
                        <a:pt x="391" y="128"/>
                        <a:pt x="391" y="127"/>
                      </a:cubicBezTo>
                      <a:cubicBezTo>
                        <a:pt x="391" y="126"/>
                        <a:pt x="391" y="126"/>
                        <a:pt x="390" y="125"/>
                      </a:cubicBezTo>
                      <a:cubicBezTo>
                        <a:pt x="390" y="125"/>
                        <a:pt x="389" y="125"/>
                        <a:pt x="389" y="125"/>
                      </a:cubicBezTo>
                      <a:cubicBezTo>
                        <a:pt x="389" y="126"/>
                        <a:pt x="389" y="126"/>
                        <a:pt x="389" y="126"/>
                      </a:cubicBezTo>
                      <a:cubicBezTo>
                        <a:pt x="389" y="126"/>
                        <a:pt x="389" y="125"/>
                        <a:pt x="389" y="125"/>
                      </a:cubicBezTo>
                      <a:cubicBezTo>
                        <a:pt x="389" y="124"/>
                        <a:pt x="388" y="125"/>
                        <a:pt x="388" y="124"/>
                      </a:cubicBezTo>
                      <a:cubicBezTo>
                        <a:pt x="388" y="124"/>
                        <a:pt x="388" y="124"/>
                        <a:pt x="387" y="124"/>
                      </a:cubicBezTo>
                      <a:cubicBezTo>
                        <a:pt x="387" y="125"/>
                        <a:pt x="386" y="125"/>
                        <a:pt x="386" y="125"/>
                      </a:cubicBezTo>
                      <a:cubicBezTo>
                        <a:pt x="386" y="125"/>
                        <a:pt x="384" y="125"/>
                        <a:pt x="383" y="125"/>
                      </a:cubicBezTo>
                      <a:cubicBezTo>
                        <a:pt x="383" y="125"/>
                        <a:pt x="383" y="125"/>
                        <a:pt x="383" y="124"/>
                      </a:cubicBezTo>
                      <a:cubicBezTo>
                        <a:pt x="384" y="124"/>
                        <a:pt x="384" y="125"/>
                        <a:pt x="385" y="124"/>
                      </a:cubicBezTo>
                      <a:cubicBezTo>
                        <a:pt x="385" y="124"/>
                        <a:pt x="386" y="124"/>
                        <a:pt x="386" y="124"/>
                      </a:cubicBezTo>
                      <a:cubicBezTo>
                        <a:pt x="387" y="124"/>
                        <a:pt x="387" y="123"/>
                        <a:pt x="388" y="123"/>
                      </a:cubicBezTo>
                      <a:cubicBezTo>
                        <a:pt x="388" y="123"/>
                        <a:pt x="388" y="123"/>
                        <a:pt x="388" y="123"/>
                      </a:cubicBezTo>
                      <a:cubicBezTo>
                        <a:pt x="388" y="123"/>
                        <a:pt x="388" y="123"/>
                        <a:pt x="388" y="123"/>
                      </a:cubicBezTo>
                      <a:cubicBezTo>
                        <a:pt x="389" y="123"/>
                        <a:pt x="389" y="123"/>
                        <a:pt x="389" y="123"/>
                      </a:cubicBezTo>
                      <a:cubicBezTo>
                        <a:pt x="390" y="122"/>
                        <a:pt x="390" y="124"/>
                        <a:pt x="390" y="124"/>
                      </a:cubicBezTo>
                      <a:cubicBezTo>
                        <a:pt x="390" y="124"/>
                        <a:pt x="390" y="122"/>
                        <a:pt x="389" y="121"/>
                      </a:cubicBezTo>
                      <a:cubicBezTo>
                        <a:pt x="389" y="121"/>
                        <a:pt x="389" y="120"/>
                        <a:pt x="388" y="120"/>
                      </a:cubicBezTo>
                      <a:cubicBezTo>
                        <a:pt x="388" y="120"/>
                        <a:pt x="389" y="120"/>
                        <a:pt x="389" y="119"/>
                      </a:cubicBezTo>
                      <a:cubicBezTo>
                        <a:pt x="389" y="119"/>
                        <a:pt x="389" y="119"/>
                        <a:pt x="389" y="118"/>
                      </a:cubicBezTo>
                      <a:cubicBezTo>
                        <a:pt x="389" y="118"/>
                        <a:pt x="389" y="117"/>
                        <a:pt x="389" y="117"/>
                      </a:cubicBezTo>
                      <a:cubicBezTo>
                        <a:pt x="389" y="117"/>
                        <a:pt x="389" y="118"/>
                        <a:pt x="390" y="119"/>
                      </a:cubicBezTo>
                      <a:cubicBezTo>
                        <a:pt x="390" y="120"/>
                        <a:pt x="390" y="121"/>
                        <a:pt x="390" y="121"/>
                      </a:cubicBezTo>
                      <a:cubicBezTo>
                        <a:pt x="390" y="122"/>
                        <a:pt x="391" y="124"/>
                        <a:pt x="391" y="124"/>
                      </a:cubicBezTo>
                      <a:cubicBezTo>
                        <a:pt x="391" y="125"/>
                        <a:pt x="392" y="125"/>
                        <a:pt x="392" y="125"/>
                      </a:cubicBezTo>
                      <a:cubicBezTo>
                        <a:pt x="392" y="126"/>
                        <a:pt x="393" y="127"/>
                        <a:pt x="393" y="128"/>
                      </a:cubicBezTo>
                      <a:cubicBezTo>
                        <a:pt x="393" y="129"/>
                        <a:pt x="393" y="129"/>
                        <a:pt x="393" y="130"/>
                      </a:cubicBezTo>
                      <a:cubicBezTo>
                        <a:pt x="393" y="131"/>
                        <a:pt x="393" y="131"/>
                        <a:pt x="393" y="129"/>
                      </a:cubicBezTo>
                      <a:cubicBezTo>
                        <a:pt x="393" y="128"/>
                        <a:pt x="393" y="128"/>
                        <a:pt x="393" y="127"/>
                      </a:cubicBezTo>
                      <a:cubicBezTo>
                        <a:pt x="393" y="126"/>
                        <a:pt x="392" y="125"/>
                        <a:pt x="391" y="124"/>
                      </a:cubicBezTo>
                      <a:cubicBezTo>
                        <a:pt x="391" y="123"/>
                        <a:pt x="391" y="122"/>
                        <a:pt x="390" y="121"/>
                      </a:cubicBezTo>
                      <a:cubicBezTo>
                        <a:pt x="390" y="121"/>
                        <a:pt x="390" y="120"/>
                        <a:pt x="390" y="119"/>
                      </a:cubicBezTo>
                      <a:cubicBezTo>
                        <a:pt x="390" y="118"/>
                        <a:pt x="389" y="118"/>
                        <a:pt x="389" y="117"/>
                      </a:cubicBezTo>
                      <a:cubicBezTo>
                        <a:pt x="389" y="116"/>
                        <a:pt x="389" y="116"/>
                        <a:pt x="389" y="116"/>
                      </a:cubicBezTo>
                      <a:cubicBezTo>
                        <a:pt x="388" y="116"/>
                        <a:pt x="387" y="116"/>
                        <a:pt x="387" y="116"/>
                      </a:cubicBezTo>
                      <a:cubicBezTo>
                        <a:pt x="386" y="116"/>
                        <a:pt x="386" y="116"/>
                        <a:pt x="385" y="116"/>
                      </a:cubicBezTo>
                      <a:cubicBezTo>
                        <a:pt x="385" y="116"/>
                        <a:pt x="385" y="115"/>
                        <a:pt x="384" y="115"/>
                      </a:cubicBezTo>
                      <a:cubicBezTo>
                        <a:pt x="384" y="114"/>
                        <a:pt x="383" y="114"/>
                        <a:pt x="382" y="113"/>
                      </a:cubicBezTo>
                      <a:cubicBezTo>
                        <a:pt x="383" y="113"/>
                        <a:pt x="384" y="113"/>
                        <a:pt x="385" y="114"/>
                      </a:cubicBezTo>
                      <a:cubicBezTo>
                        <a:pt x="385" y="115"/>
                        <a:pt x="385" y="116"/>
                        <a:pt x="386" y="115"/>
                      </a:cubicBezTo>
                      <a:cubicBezTo>
                        <a:pt x="386" y="114"/>
                        <a:pt x="387" y="114"/>
                        <a:pt x="386" y="114"/>
                      </a:cubicBezTo>
                      <a:cubicBezTo>
                        <a:pt x="386" y="113"/>
                        <a:pt x="385" y="113"/>
                        <a:pt x="385" y="113"/>
                      </a:cubicBezTo>
                      <a:cubicBezTo>
                        <a:pt x="385" y="113"/>
                        <a:pt x="386" y="113"/>
                        <a:pt x="386" y="113"/>
                      </a:cubicBezTo>
                      <a:cubicBezTo>
                        <a:pt x="386" y="112"/>
                        <a:pt x="385" y="112"/>
                        <a:pt x="385" y="112"/>
                      </a:cubicBezTo>
                      <a:cubicBezTo>
                        <a:pt x="385" y="112"/>
                        <a:pt x="385" y="111"/>
                        <a:pt x="386" y="111"/>
                      </a:cubicBezTo>
                      <a:cubicBezTo>
                        <a:pt x="386" y="111"/>
                        <a:pt x="386" y="112"/>
                        <a:pt x="387" y="112"/>
                      </a:cubicBezTo>
                      <a:cubicBezTo>
                        <a:pt x="387" y="112"/>
                        <a:pt x="387" y="112"/>
                        <a:pt x="387" y="112"/>
                      </a:cubicBezTo>
                      <a:cubicBezTo>
                        <a:pt x="387" y="111"/>
                        <a:pt x="387" y="111"/>
                        <a:pt x="386" y="111"/>
                      </a:cubicBezTo>
                      <a:cubicBezTo>
                        <a:pt x="386" y="111"/>
                        <a:pt x="386" y="111"/>
                        <a:pt x="386" y="111"/>
                      </a:cubicBezTo>
                      <a:cubicBezTo>
                        <a:pt x="386" y="110"/>
                        <a:pt x="386" y="110"/>
                        <a:pt x="386" y="110"/>
                      </a:cubicBezTo>
                      <a:cubicBezTo>
                        <a:pt x="386" y="109"/>
                        <a:pt x="385" y="110"/>
                        <a:pt x="385" y="110"/>
                      </a:cubicBezTo>
                      <a:cubicBezTo>
                        <a:pt x="384" y="109"/>
                        <a:pt x="384" y="109"/>
                        <a:pt x="384" y="108"/>
                      </a:cubicBezTo>
                      <a:cubicBezTo>
                        <a:pt x="384" y="108"/>
                        <a:pt x="384" y="109"/>
                        <a:pt x="385" y="109"/>
                      </a:cubicBezTo>
                      <a:cubicBezTo>
                        <a:pt x="385" y="109"/>
                        <a:pt x="385" y="109"/>
                        <a:pt x="385" y="109"/>
                      </a:cubicBezTo>
                      <a:cubicBezTo>
                        <a:pt x="385" y="109"/>
                        <a:pt x="385" y="109"/>
                        <a:pt x="385" y="109"/>
                      </a:cubicBezTo>
                      <a:cubicBezTo>
                        <a:pt x="385" y="109"/>
                        <a:pt x="386" y="109"/>
                        <a:pt x="386" y="109"/>
                      </a:cubicBezTo>
                      <a:cubicBezTo>
                        <a:pt x="386" y="109"/>
                        <a:pt x="386" y="110"/>
                        <a:pt x="387" y="110"/>
                      </a:cubicBezTo>
                      <a:cubicBezTo>
                        <a:pt x="387" y="109"/>
                        <a:pt x="386" y="109"/>
                        <a:pt x="386" y="109"/>
                      </a:cubicBezTo>
                      <a:cubicBezTo>
                        <a:pt x="386" y="109"/>
                        <a:pt x="386" y="108"/>
                        <a:pt x="386" y="108"/>
                      </a:cubicBezTo>
                      <a:cubicBezTo>
                        <a:pt x="386" y="107"/>
                        <a:pt x="387" y="107"/>
                        <a:pt x="387" y="107"/>
                      </a:cubicBezTo>
                      <a:cubicBezTo>
                        <a:pt x="387" y="107"/>
                        <a:pt x="387" y="107"/>
                        <a:pt x="386" y="106"/>
                      </a:cubicBezTo>
                      <a:cubicBezTo>
                        <a:pt x="385" y="106"/>
                        <a:pt x="384" y="105"/>
                        <a:pt x="384" y="105"/>
                      </a:cubicBezTo>
                      <a:cubicBezTo>
                        <a:pt x="383" y="104"/>
                        <a:pt x="382" y="105"/>
                        <a:pt x="381" y="104"/>
                      </a:cubicBezTo>
                      <a:cubicBezTo>
                        <a:pt x="381" y="104"/>
                        <a:pt x="379" y="102"/>
                        <a:pt x="381" y="102"/>
                      </a:cubicBezTo>
                      <a:cubicBezTo>
                        <a:pt x="380" y="102"/>
                        <a:pt x="381" y="103"/>
                        <a:pt x="382" y="103"/>
                      </a:cubicBezTo>
                      <a:cubicBezTo>
                        <a:pt x="382" y="104"/>
                        <a:pt x="383" y="104"/>
                        <a:pt x="383" y="104"/>
                      </a:cubicBezTo>
                      <a:cubicBezTo>
                        <a:pt x="384" y="104"/>
                        <a:pt x="384" y="104"/>
                        <a:pt x="384" y="104"/>
                      </a:cubicBezTo>
                      <a:cubicBezTo>
                        <a:pt x="384" y="105"/>
                        <a:pt x="384" y="105"/>
                        <a:pt x="385" y="105"/>
                      </a:cubicBezTo>
                      <a:cubicBezTo>
                        <a:pt x="385" y="105"/>
                        <a:pt x="385" y="104"/>
                        <a:pt x="385" y="105"/>
                      </a:cubicBezTo>
                      <a:cubicBezTo>
                        <a:pt x="386" y="105"/>
                        <a:pt x="386" y="105"/>
                        <a:pt x="386" y="106"/>
                      </a:cubicBezTo>
                      <a:cubicBezTo>
                        <a:pt x="386" y="105"/>
                        <a:pt x="386" y="105"/>
                        <a:pt x="386" y="104"/>
                      </a:cubicBezTo>
                      <a:cubicBezTo>
                        <a:pt x="386" y="103"/>
                        <a:pt x="386" y="103"/>
                        <a:pt x="386" y="102"/>
                      </a:cubicBezTo>
                      <a:cubicBezTo>
                        <a:pt x="385" y="102"/>
                        <a:pt x="385" y="100"/>
                        <a:pt x="385" y="100"/>
                      </a:cubicBezTo>
                      <a:cubicBezTo>
                        <a:pt x="385" y="99"/>
                        <a:pt x="384" y="99"/>
                        <a:pt x="384" y="99"/>
                      </a:cubicBezTo>
                      <a:cubicBezTo>
                        <a:pt x="385" y="99"/>
                        <a:pt x="385" y="98"/>
                        <a:pt x="385" y="97"/>
                      </a:cubicBezTo>
                      <a:cubicBezTo>
                        <a:pt x="385" y="96"/>
                        <a:pt x="386" y="97"/>
                        <a:pt x="386" y="97"/>
                      </a:cubicBezTo>
                      <a:cubicBezTo>
                        <a:pt x="386" y="97"/>
                        <a:pt x="385" y="96"/>
                        <a:pt x="385" y="96"/>
                      </a:cubicBezTo>
                      <a:cubicBezTo>
                        <a:pt x="385" y="95"/>
                        <a:pt x="385" y="95"/>
                        <a:pt x="385" y="95"/>
                      </a:cubicBezTo>
                      <a:cubicBezTo>
                        <a:pt x="385" y="95"/>
                        <a:pt x="386" y="94"/>
                        <a:pt x="386" y="94"/>
                      </a:cubicBezTo>
                      <a:cubicBezTo>
                        <a:pt x="386" y="94"/>
                        <a:pt x="386" y="93"/>
                        <a:pt x="386" y="93"/>
                      </a:cubicBezTo>
                      <a:cubicBezTo>
                        <a:pt x="386" y="94"/>
                        <a:pt x="387" y="94"/>
                        <a:pt x="387" y="94"/>
                      </a:cubicBezTo>
                      <a:cubicBezTo>
                        <a:pt x="387" y="94"/>
                        <a:pt x="387" y="93"/>
                        <a:pt x="387" y="93"/>
                      </a:cubicBezTo>
                      <a:cubicBezTo>
                        <a:pt x="388" y="93"/>
                        <a:pt x="388" y="93"/>
                        <a:pt x="388" y="93"/>
                      </a:cubicBezTo>
                      <a:cubicBezTo>
                        <a:pt x="388" y="93"/>
                        <a:pt x="388" y="93"/>
                        <a:pt x="388" y="92"/>
                      </a:cubicBezTo>
                      <a:cubicBezTo>
                        <a:pt x="388" y="92"/>
                        <a:pt x="388" y="92"/>
                        <a:pt x="388" y="91"/>
                      </a:cubicBezTo>
                      <a:cubicBezTo>
                        <a:pt x="389" y="91"/>
                        <a:pt x="389" y="92"/>
                        <a:pt x="389" y="92"/>
                      </a:cubicBezTo>
                      <a:cubicBezTo>
                        <a:pt x="389" y="93"/>
                        <a:pt x="389" y="93"/>
                        <a:pt x="388" y="93"/>
                      </a:cubicBezTo>
                      <a:cubicBezTo>
                        <a:pt x="388" y="93"/>
                        <a:pt x="388" y="93"/>
                        <a:pt x="388" y="93"/>
                      </a:cubicBezTo>
                      <a:cubicBezTo>
                        <a:pt x="387" y="93"/>
                        <a:pt x="387" y="94"/>
                        <a:pt x="387" y="94"/>
                      </a:cubicBezTo>
                      <a:cubicBezTo>
                        <a:pt x="387" y="94"/>
                        <a:pt x="387" y="94"/>
                        <a:pt x="387" y="94"/>
                      </a:cubicBezTo>
                      <a:cubicBezTo>
                        <a:pt x="386" y="94"/>
                        <a:pt x="386" y="94"/>
                        <a:pt x="387" y="95"/>
                      </a:cubicBezTo>
                      <a:cubicBezTo>
                        <a:pt x="387" y="95"/>
                        <a:pt x="387" y="96"/>
                        <a:pt x="387" y="96"/>
                      </a:cubicBezTo>
                      <a:cubicBezTo>
                        <a:pt x="387" y="97"/>
                        <a:pt x="386" y="96"/>
                        <a:pt x="386" y="96"/>
                      </a:cubicBezTo>
                      <a:cubicBezTo>
                        <a:pt x="386" y="96"/>
                        <a:pt x="386" y="97"/>
                        <a:pt x="386" y="98"/>
                      </a:cubicBezTo>
                      <a:cubicBezTo>
                        <a:pt x="386" y="98"/>
                        <a:pt x="387" y="97"/>
                        <a:pt x="387" y="97"/>
                      </a:cubicBezTo>
                      <a:cubicBezTo>
                        <a:pt x="387" y="98"/>
                        <a:pt x="387" y="98"/>
                        <a:pt x="387" y="98"/>
                      </a:cubicBezTo>
                      <a:cubicBezTo>
                        <a:pt x="386" y="98"/>
                        <a:pt x="386" y="99"/>
                        <a:pt x="386" y="100"/>
                      </a:cubicBezTo>
                      <a:cubicBezTo>
                        <a:pt x="386" y="100"/>
                        <a:pt x="386" y="99"/>
                        <a:pt x="387" y="99"/>
                      </a:cubicBezTo>
                      <a:cubicBezTo>
                        <a:pt x="387" y="100"/>
                        <a:pt x="388" y="100"/>
                        <a:pt x="388" y="100"/>
                      </a:cubicBezTo>
                      <a:cubicBezTo>
                        <a:pt x="389" y="101"/>
                        <a:pt x="387" y="100"/>
                        <a:pt x="387" y="100"/>
                      </a:cubicBezTo>
                      <a:cubicBezTo>
                        <a:pt x="387" y="100"/>
                        <a:pt x="386" y="100"/>
                        <a:pt x="386" y="101"/>
                      </a:cubicBezTo>
                      <a:cubicBezTo>
                        <a:pt x="387" y="101"/>
                        <a:pt x="388" y="101"/>
                        <a:pt x="386" y="101"/>
                      </a:cubicBezTo>
                      <a:cubicBezTo>
                        <a:pt x="386" y="101"/>
                        <a:pt x="386" y="102"/>
                        <a:pt x="386" y="102"/>
                      </a:cubicBezTo>
                      <a:cubicBezTo>
                        <a:pt x="387" y="103"/>
                        <a:pt x="387" y="104"/>
                        <a:pt x="387" y="104"/>
                      </a:cubicBezTo>
                      <a:cubicBezTo>
                        <a:pt x="387" y="104"/>
                        <a:pt x="387" y="104"/>
                        <a:pt x="388" y="103"/>
                      </a:cubicBezTo>
                      <a:cubicBezTo>
                        <a:pt x="388" y="103"/>
                        <a:pt x="389" y="103"/>
                        <a:pt x="389" y="104"/>
                      </a:cubicBezTo>
                      <a:cubicBezTo>
                        <a:pt x="390" y="104"/>
                        <a:pt x="389" y="104"/>
                        <a:pt x="389" y="104"/>
                      </a:cubicBezTo>
                      <a:cubicBezTo>
                        <a:pt x="389" y="104"/>
                        <a:pt x="390" y="104"/>
                        <a:pt x="390" y="105"/>
                      </a:cubicBezTo>
                      <a:cubicBezTo>
                        <a:pt x="390" y="105"/>
                        <a:pt x="390" y="105"/>
                        <a:pt x="390" y="105"/>
                      </a:cubicBezTo>
                      <a:cubicBezTo>
                        <a:pt x="390" y="105"/>
                        <a:pt x="390" y="105"/>
                        <a:pt x="390" y="106"/>
                      </a:cubicBezTo>
                      <a:cubicBezTo>
                        <a:pt x="390" y="106"/>
                        <a:pt x="390" y="106"/>
                        <a:pt x="390" y="106"/>
                      </a:cubicBezTo>
                      <a:cubicBezTo>
                        <a:pt x="389" y="106"/>
                        <a:pt x="390" y="107"/>
                        <a:pt x="390" y="107"/>
                      </a:cubicBezTo>
                      <a:cubicBezTo>
                        <a:pt x="390" y="107"/>
                        <a:pt x="391" y="106"/>
                        <a:pt x="391" y="106"/>
                      </a:cubicBezTo>
                      <a:cubicBezTo>
                        <a:pt x="391" y="107"/>
                        <a:pt x="391" y="107"/>
                        <a:pt x="391" y="107"/>
                      </a:cubicBezTo>
                      <a:cubicBezTo>
                        <a:pt x="391" y="107"/>
                        <a:pt x="390" y="108"/>
                        <a:pt x="390" y="108"/>
                      </a:cubicBezTo>
                      <a:cubicBezTo>
                        <a:pt x="389" y="110"/>
                        <a:pt x="389" y="112"/>
                        <a:pt x="389" y="114"/>
                      </a:cubicBezTo>
                      <a:cubicBezTo>
                        <a:pt x="389" y="113"/>
                        <a:pt x="389" y="114"/>
                        <a:pt x="389" y="114"/>
                      </a:cubicBezTo>
                      <a:cubicBezTo>
                        <a:pt x="389" y="114"/>
                        <a:pt x="389" y="113"/>
                        <a:pt x="389" y="113"/>
                      </a:cubicBezTo>
                      <a:cubicBezTo>
                        <a:pt x="390" y="113"/>
                        <a:pt x="390" y="113"/>
                        <a:pt x="390" y="113"/>
                      </a:cubicBezTo>
                      <a:cubicBezTo>
                        <a:pt x="390" y="113"/>
                        <a:pt x="390" y="113"/>
                        <a:pt x="390" y="112"/>
                      </a:cubicBezTo>
                      <a:cubicBezTo>
                        <a:pt x="390" y="112"/>
                        <a:pt x="390" y="111"/>
                        <a:pt x="391" y="111"/>
                      </a:cubicBezTo>
                      <a:cubicBezTo>
                        <a:pt x="391" y="109"/>
                        <a:pt x="391" y="110"/>
                        <a:pt x="392" y="110"/>
                      </a:cubicBezTo>
                      <a:cubicBezTo>
                        <a:pt x="392" y="109"/>
                        <a:pt x="392" y="108"/>
                        <a:pt x="393" y="107"/>
                      </a:cubicBezTo>
                      <a:cubicBezTo>
                        <a:pt x="393" y="107"/>
                        <a:pt x="394" y="107"/>
                        <a:pt x="394" y="107"/>
                      </a:cubicBezTo>
                      <a:cubicBezTo>
                        <a:pt x="394" y="107"/>
                        <a:pt x="395" y="106"/>
                        <a:pt x="395" y="105"/>
                      </a:cubicBezTo>
                      <a:cubicBezTo>
                        <a:pt x="395" y="105"/>
                        <a:pt x="395" y="105"/>
                        <a:pt x="395" y="105"/>
                      </a:cubicBezTo>
                      <a:cubicBezTo>
                        <a:pt x="396" y="104"/>
                        <a:pt x="396" y="104"/>
                        <a:pt x="396" y="104"/>
                      </a:cubicBezTo>
                      <a:cubicBezTo>
                        <a:pt x="396" y="103"/>
                        <a:pt x="396" y="103"/>
                        <a:pt x="396" y="103"/>
                      </a:cubicBezTo>
                      <a:cubicBezTo>
                        <a:pt x="396" y="103"/>
                        <a:pt x="396" y="103"/>
                        <a:pt x="396" y="103"/>
                      </a:cubicBezTo>
                      <a:cubicBezTo>
                        <a:pt x="396" y="102"/>
                        <a:pt x="396" y="103"/>
                        <a:pt x="396" y="102"/>
                      </a:cubicBezTo>
                      <a:cubicBezTo>
                        <a:pt x="396" y="101"/>
                        <a:pt x="396" y="101"/>
                        <a:pt x="396" y="100"/>
                      </a:cubicBezTo>
                      <a:cubicBezTo>
                        <a:pt x="396" y="101"/>
                        <a:pt x="396" y="100"/>
                        <a:pt x="396" y="100"/>
                      </a:cubicBezTo>
                      <a:cubicBezTo>
                        <a:pt x="396" y="100"/>
                        <a:pt x="396" y="100"/>
                        <a:pt x="396" y="100"/>
                      </a:cubicBezTo>
                      <a:cubicBezTo>
                        <a:pt x="396" y="100"/>
                        <a:pt x="396" y="99"/>
                        <a:pt x="396" y="99"/>
                      </a:cubicBezTo>
                      <a:cubicBezTo>
                        <a:pt x="396" y="98"/>
                        <a:pt x="396" y="99"/>
                        <a:pt x="395" y="99"/>
                      </a:cubicBezTo>
                      <a:cubicBezTo>
                        <a:pt x="395" y="98"/>
                        <a:pt x="395" y="98"/>
                        <a:pt x="395" y="97"/>
                      </a:cubicBezTo>
                      <a:cubicBezTo>
                        <a:pt x="395" y="97"/>
                        <a:pt x="394" y="97"/>
                        <a:pt x="394" y="97"/>
                      </a:cubicBezTo>
                      <a:cubicBezTo>
                        <a:pt x="394" y="97"/>
                        <a:pt x="394" y="96"/>
                        <a:pt x="394" y="96"/>
                      </a:cubicBezTo>
                      <a:cubicBezTo>
                        <a:pt x="393" y="96"/>
                        <a:pt x="394" y="96"/>
                        <a:pt x="394" y="95"/>
                      </a:cubicBezTo>
                      <a:cubicBezTo>
                        <a:pt x="394" y="95"/>
                        <a:pt x="393" y="94"/>
                        <a:pt x="393" y="94"/>
                      </a:cubicBezTo>
                      <a:cubicBezTo>
                        <a:pt x="393" y="94"/>
                        <a:pt x="393" y="93"/>
                        <a:pt x="392" y="93"/>
                      </a:cubicBezTo>
                      <a:cubicBezTo>
                        <a:pt x="392" y="93"/>
                        <a:pt x="392" y="91"/>
                        <a:pt x="392" y="91"/>
                      </a:cubicBezTo>
                      <a:cubicBezTo>
                        <a:pt x="393" y="92"/>
                        <a:pt x="393" y="92"/>
                        <a:pt x="393" y="93"/>
                      </a:cubicBezTo>
                      <a:cubicBezTo>
                        <a:pt x="393" y="93"/>
                        <a:pt x="393" y="93"/>
                        <a:pt x="393" y="93"/>
                      </a:cubicBezTo>
                      <a:cubicBezTo>
                        <a:pt x="393" y="93"/>
                        <a:pt x="394" y="93"/>
                        <a:pt x="394" y="93"/>
                      </a:cubicBezTo>
                      <a:cubicBezTo>
                        <a:pt x="395" y="94"/>
                        <a:pt x="395" y="94"/>
                        <a:pt x="395" y="94"/>
                      </a:cubicBezTo>
                      <a:cubicBezTo>
                        <a:pt x="395" y="94"/>
                        <a:pt x="395" y="94"/>
                        <a:pt x="395" y="94"/>
                      </a:cubicBezTo>
                      <a:cubicBezTo>
                        <a:pt x="395" y="95"/>
                        <a:pt x="396" y="94"/>
                        <a:pt x="397" y="95"/>
                      </a:cubicBezTo>
                      <a:cubicBezTo>
                        <a:pt x="397" y="95"/>
                        <a:pt x="398" y="95"/>
                        <a:pt x="398" y="95"/>
                      </a:cubicBezTo>
                      <a:cubicBezTo>
                        <a:pt x="398" y="96"/>
                        <a:pt x="397" y="97"/>
                        <a:pt x="397" y="97"/>
                      </a:cubicBezTo>
                      <a:cubicBezTo>
                        <a:pt x="398" y="97"/>
                        <a:pt x="398" y="97"/>
                        <a:pt x="399" y="96"/>
                      </a:cubicBezTo>
                      <a:cubicBezTo>
                        <a:pt x="399" y="96"/>
                        <a:pt x="399" y="96"/>
                        <a:pt x="399" y="96"/>
                      </a:cubicBezTo>
                      <a:cubicBezTo>
                        <a:pt x="399" y="95"/>
                        <a:pt x="400" y="95"/>
                        <a:pt x="400" y="94"/>
                      </a:cubicBezTo>
                      <a:cubicBezTo>
                        <a:pt x="400" y="94"/>
                        <a:pt x="400" y="94"/>
                        <a:pt x="400" y="94"/>
                      </a:cubicBezTo>
                      <a:cubicBezTo>
                        <a:pt x="401" y="93"/>
                        <a:pt x="401" y="93"/>
                        <a:pt x="402" y="93"/>
                      </a:cubicBezTo>
                      <a:cubicBezTo>
                        <a:pt x="402" y="92"/>
                        <a:pt x="403" y="91"/>
                        <a:pt x="403" y="91"/>
                      </a:cubicBezTo>
                      <a:cubicBezTo>
                        <a:pt x="404" y="90"/>
                        <a:pt x="404" y="89"/>
                        <a:pt x="404" y="87"/>
                      </a:cubicBezTo>
                      <a:cubicBezTo>
                        <a:pt x="404" y="87"/>
                        <a:pt x="405" y="85"/>
                        <a:pt x="405" y="86"/>
                      </a:cubicBezTo>
                      <a:cubicBezTo>
                        <a:pt x="405" y="86"/>
                        <a:pt x="405" y="85"/>
                        <a:pt x="405" y="85"/>
                      </a:cubicBezTo>
                      <a:cubicBezTo>
                        <a:pt x="405" y="85"/>
                        <a:pt x="405" y="85"/>
                        <a:pt x="405" y="84"/>
                      </a:cubicBezTo>
                      <a:cubicBezTo>
                        <a:pt x="405" y="83"/>
                        <a:pt x="405" y="84"/>
                        <a:pt x="405" y="83"/>
                      </a:cubicBezTo>
                      <a:cubicBezTo>
                        <a:pt x="405" y="83"/>
                        <a:pt x="405" y="84"/>
                        <a:pt x="405" y="84"/>
                      </a:cubicBezTo>
                      <a:cubicBezTo>
                        <a:pt x="404" y="84"/>
                        <a:pt x="403" y="83"/>
                        <a:pt x="403" y="83"/>
                      </a:cubicBezTo>
                      <a:cubicBezTo>
                        <a:pt x="403" y="83"/>
                        <a:pt x="403" y="83"/>
                        <a:pt x="404" y="83"/>
                      </a:cubicBezTo>
                      <a:cubicBezTo>
                        <a:pt x="404" y="82"/>
                        <a:pt x="404" y="82"/>
                        <a:pt x="404" y="82"/>
                      </a:cubicBezTo>
                      <a:cubicBezTo>
                        <a:pt x="404" y="82"/>
                        <a:pt x="404" y="82"/>
                        <a:pt x="404" y="81"/>
                      </a:cubicBezTo>
                      <a:cubicBezTo>
                        <a:pt x="404" y="82"/>
                        <a:pt x="404" y="82"/>
                        <a:pt x="405" y="82"/>
                      </a:cubicBezTo>
                      <a:cubicBezTo>
                        <a:pt x="405" y="82"/>
                        <a:pt x="406" y="82"/>
                        <a:pt x="406" y="82"/>
                      </a:cubicBezTo>
                      <a:cubicBezTo>
                        <a:pt x="406" y="82"/>
                        <a:pt x="408" y="82"/>
                        <a:pt x="408" y="82"/>
                      </a:cubicBezTo>
                      <a:cubicBezTo>
                        <a:pt x="409" y="82"/>
                        <a:pt x="410" y="82"/>
                        <a:pt x="411" y="82"/>
                      </a:cubicBezTo>
                      <a:cubicBezTo>
                        <a:pt x="411" y="81"/>
                        <a:pt x="410" y="82"/>
                        <a:pt x="410" y="82"/>
                      </a:cubicBezTo>
                      <a:cubicBezTo>
                        <a:pt x="409" y="82"/>
                        <a:pt x="409" y="82"/>
                        <a:pt x="409" y="82"/>
                      </a:cubicBezTo>
                      <a:cubicBezTo>
                        <a:pt x="409" y="82"/>
                        <a:pt x="409" y="82"/>
                        <a:pt x="410" y="81"/>
                      </a:cubicBezTo>
                      <a:cubicBezTo>
                        <a:pt x="410" y="81"/>
                        <a:pt x="411" y="81"/>
                        <a:pt x="412" y="81"/>
                      </a:cubicBezTo>
                      <a:cubicBezTo>
                        <a:pt x="413" y="81"/>
                        <a:pt x="413" y="81"/>
                        <a:pt x="414" y="81"/>
                      </a:cubicBezTo>
                      <a:cubicBezTo>
                        <a:pt x="415" y="81"/>
                        <a:pt x="417" y="80"/>
                        <a:pt x="417" y="80"/>
                      </a:cubicBezTo>
                      <a:cubicBezTo>
                        <a:pt x="418" y="79"/>
                        <a:pt x="419" y="79"/>
                        <a:pt x="420" y="79"/>
                      </a:cubicBezTo>
                      <a:cubicBezTo>
                        <a:pt x="421" y="78"/>
                        <a:pt x="421" y="78"/>
                        <a:pt x="421" y="78"/>
                      </a:cubicBezTo>
                      <a:cubicBezTo>
                        <a:pt x="422" y="78"/>
                        <a:pt x="422" y="77"/>
                        <a:pt x="421" y="78"/>
                      </a:cubicBezTo>
                      <a:cubicBezTo>
                        <a:pt x="421" y="78"/>
                        <a:pt x="421" y="78"/>
                        <a:pt x="421" y="78"/>
                      </a:cubicBezTo>
                      <a:cubicBezTo>
                        <a:pt x="420" y="78"/>
                        <a:pt x="420" y="78"/>
                        <a:pt x="420" y="78"/>
                      </a:cubicBezTo>
                      <a:cubicBezTo>
                        <a:pt x="419" y="78"/>
                        <a:pt x="420" y="78"/>
                        <a:pt x="419" y="78"/>
                      </a:cubicBezTo>
                      <a:cubicBezTo>
                        <a:pt x="419" y="78"/>
                        <a:pt x="419" y="78"/>
                        <a:pt x="418" y="78"/>
                      </a:cubicBezTo>
                      <a:cubicBezTo>
                        <a:pt x="418" y="78"/>
                        <a:pt x="418" y="78"/>
                        <a:pt x="418" y="78"/>
                      </a:cubicBezTo>
                      <a:cubicBezTo>
                        <a:pt x="417" y="79"/>
                        <a:pt x="417" y="79"/>
                        <a:pt x="417" y="79"/>
                      </a:cubicBezTo>
                      <a:cubicBezTo>
                        <a:pt x="417" y="79"/>
                        <a:pt x="417" y="79"/>
                        <a:pt x="417" y="79"/>
                      </a:cubicBezTo>
                      <a:cubicBezTo>
                        <a:pt x="416" y="79"/>
                        <a:pt x="416" y="79"/>
                        <a:pt x="416" y="79"/>
                      </a:cubicBezTo>
                      <a:cubicBezTo>
                        <a:pt x="417" y="78"/>
                        <a:pt x="417" y="79"/>
                        <a:pt x="417" y="78"/>
                      </a:cubicBezTo>
                      <a:cubicBezTo>
                        <a:pt x="417" y="78"/>
                        <a:pt x="417" y="78"/>
                        <a:pt x="418" y="78"/>
                      </a:cubicBezTo>
                      <a:cubicBezTo>
                        <a:pt x="418" y="78"/>
                        <a:pt x="418" y="78"/>
                        <a:pt x="418" y="78"/>
                      </a:cubicBezTo>
                      <a:cubicBezTo>
                        <a:pt x="418" y="78"/>
                        <a:pt x="419" y="78"/>
                        <a:pt x="418" y="77"/>
                      </a:cubicBezTo>
                      <a:cubicBezTo>
                        <a:pt x="418" y="77"/>
                        <a:pt x="418" y="77"/>
                        <a:pt x="418" y="77"/>
                      </a:cubicBezTo>
                      <a:cubicBezTo>
                        <a:pt x="418" y="77"/>
                        <a:pt x="417" y="78"/>
                        <a:pt x="416" y="78"/>
                      </a:cubicBezTo>
                      <a:cubicBezTo>
                        <a:pt x="416" y="78"/>
                        <a:pt x="416" y="78"/>
                        <a:pt x="415" y="78"/>
                      </a:cubicBezTo>
                      <a:cubicBezTo>
                        <a:pt x="414" y="79"/>
                        <a:pt x="413" y="79"/>
                        <a:pt x="412" y="79"/>
                      </a:cubicBezTo>
                      <a:cubicBezTo>
                        <a:pt x="412" y="79"/>
                        <a:pt x="412" y="78"/>
                        <a:pt x="412" y="78"/>
                      </a:cubicBezTo>
                      <a:cubicBezTo>
                        <a:pt x="412" y="79"/>
                        <a:pt x="411" y="79"/>
                        <a:pt x="411" y="79"/>
                      </a:cubicBezTo>
                      <a:cubicBezTo>
                        <a:pt x="411" y="79"/>
                        <a:pt x="411" y="79"/>
                        <a:pt x="410" y="79"/>
                      </a:cubicBezTo>
                      <a:cubicBezTo>
                        <a:pt x="410" y="79"/>
                        <a:pt x="409" y="79"/>
                        <a:pt x="409" y="79"/>
                      </a:cubicBezTo>
                      <a:cubicBezTo>
                        <a:pt x="409" y="79"/>
                        <a:pt x="409" y="79"/>
                        <a:pt x="409" y="79"/>
                      </a:cubicBezTo>
                      <a:cubicBezTo>
                        <a:pt x="409" y="79"/>
                        <a:pt x="409" y="79"/>
                        <a:pt x="409" y="79"/>
                      </a:cubicBezTo>
                      <a:cubicBezTo>
                        <a:pt x="408" y="79"/>
                        <a:pt x="408" y="80"/>
                        <a:pt x="407" y="80"/>
                      </a:cubicBezTo>
                      <a:cubicBezTo>
                        <a:pt x="407" y="80"/>
                        <a:pt x="406" y="80"/>
                        <a:pt x="406" y="80"/>
                      </a:cubicBezTo>
                      <a:cubicBezTo>
                        <a:pt x="406" y="80"/>
                        <a:pt x="406" y="79"/>
                        <a:pt x="406" y="79"/>
                      </a:cubicBezTo>
                      <a:cubicBezTo>
                        <a:pt x="407" y="79"/>
                        <a:pt x="408" y="78"/>
                        <a:pt x="408" y="78"/>
                      </a:cubicBezTo>
                      <a:cubicBezTo>
                        <a:pt x="409" y="78"/>
                        <a:pt x="410" y="78"/>
                        <a:pt x="410" y="77"/>
                      </a:cubicBezTo>
                      <a:cubicBezTo>
                        <a:pt x="410" y="77"/>
                        <a:pt x="411" y="77"/>
                        <a:pt x="411" y="77"/>
                      </a:cubicBezTo>
                      <a:cubicBezTo>
                        <a:pt x="412" y="77"/>
                        <a:pt x="412" y="77"/>
                        <a:pt x="412" y="76"/>
                      </a:cubicBezTo>
                      <a:cubicBezTo>
                        <a:pt x="413" y="76"/>
                        <a:pt x="413" y="76"/>
                        <a:pt x="413" y="76"/>
                      </a:cubicBezTo>
                      <a:cubicBezTo>
                        <a:pt x="414" y="76"/>
                        <a:pt x="413" y="76"/>
                        <a:pt x="414" y="76"/>
                      </a:cubicBezTo>
                      <a:cubicBezTo>
                        <a:pt x="414" y="76"/>
                        <a:pt x="415" y="76"/>
                        <a:pt x="416" y="76"/>
                      </a:cubicBezTo>
                      <a:cubicBezTo>
                        <a:pt x="417" y="76"/>
                        <a:pt x="419" y="76"/>
                        <a:pt x="419" y="76"/>
                      </a:cubicBezTo>
                      <a:cubicBezTo>
                        <a:pt x="419" y="75"/>
                        <a:pt x="420" y="75"/>
                        <a:pt x="420" y="75"/>
                      </a:cubicBezTo>
                      <a:cubicBezTo>
                        <a:pt x="421" y="75"/>
                        <a:pt x="421" y="75"/>
                        <a:pt x="421" y="75"/>
                      </a:cubicBezTo>
                      <a:cubicBezTo>
                        <a:pt x="422" y="75"/>
                        <a:pt x="422" y="76"/>
                        <a:pt x="422" y="75"/>
                      </a:cubicBezTo>
                      <a:cubicBezTo>
                        <a:pt x="422" y="75"/>
                        <a:pt x="423" y="75"/>
                        <a:pt x="424" y="75"/>
                      </a:cubicBezTo>
                      <a:cubicBezTo>
                        <a:pt x="425" y="75"/>
                        <a:pt x="425" y="74"/>
                        <a:pt x="425" y="73"/>
                      </a:cubicBezTo>
                      <a:cubicBezTo>
                        <a:pt x="425" y="73"/>
                        <a:pt x="426" y="72"/>
                        <a:pt x="426" y="72"/>
                      </a:cubicBezTo>
                      <a:cubicBezTo>
                        <a:pt x="426" y="72"/>
                        <a:pt x="425" y="71"/>
                        <a:pt x="426" y="71"/>
                      </a:cubicBezTo>
                      <a:cubicBezTo>
                        <a:pt x="426" y="71"/>
                        <a:pt x="426" y="72"/>
                        <a:pt x="426" y="72"/>
                      </a:cubicBezTo>
                      <a:cubicBezTo>
                        <a:pt x="426" y="72"/>
                        <a:pt x="426" y="72"/>
                        <a:pt x="427" y="72"/>
                      </a:cubicBezTo>
                      <a:cubicBezTo>
                        <a:pt x="427" y="72"/>
                        <a:pt x="427" y="72"/>
                        <a:pt x="427" y="72"/>
                      </a:cubicBezTo>
                      <a:cubicBezTo>
                        <a:pt x="427" y="72"/>
                        <a:pt x="427" y="72"/>
                        <a:pt x="427" y="72"/>
                      </a:cubicBezTo>
                      <a:cubicBezTo>
                        <a:pt x="427" y="73"/>
                        <a:pt x="426" y="72"/>
                        <a:pt x="426" y="73"/>
                      </a:cubicBezTo>
                      <a:cubicBezTo>
                        <a:pt x="426" y="74"/>
                        <a:pt x="426" y="74"/>
                        <a:pt x="426" y="74"/>
                      </a:cubicBezTo>
                      <a:cubicBezTo>
                        <a:pt x="426" y="74"/>
                        <a:pt x="427" y="74"/>
                        <a:pt x="427" y="74"/>
                      </a:cubicBezTo>
                      <a:cubicBezTo>
                        <a:pt x="427" y="74"/>
                        <a:pt x="427" y="74"/>
                        <a:pt x="427" y="74"/>
                      </a:cubicBezTo>
                      <a:cubicBezTo>
                        <a:pt x="427" y="74"/>
                        <a:pt x="428" y="74"/>
                        <a:pt x="428" y="74"/>
                      </a:cubicBezTo>
                      <a:cubicBezTo>
                        <a:pt x="428" y="74"/>
                        <a:pt x="429" y="74"/>
                        <a:pt x="429" y="74"/>
                      </a:cubicBezTo>
                      <a:cubicBezTo>
                        <a:pt x="429" y="73"/>
                        <a:pt x="429" y="73"/>
                        <a:pt x="430" y="73"/>
                      </a:cubicBezTo>
                      <a:cubicBezTo>
                        <a:pt x="430" y="73"/>
                        <a:pt x="430" y="73"/>
                        <a:pt x="430" y="72"/>
                      </a:cubicBezTo>
                      <a:cubicBezTo>
                        <a:pt x="430" y="72"/>
                        <a:pt x="431" y="72"/>
                        <a:pt x="432" y="71"/>
                      </a:cubicBezTo>
                      <a:cubicBezTo>
                        <a:pt x="432" y="72"/>
                        <a:pt x="432" y="73"/>
                        <a:pt x="431" y="73"/>
                      </a:cubicBezTo>
                      <a:cubicBezTo>
                        <a:pt x="431" y="74"/>
                        <a:pt x="429" y="74"/>
                        <a:pt x="429" y="75"/>
                      </a:cubicBezTo>
                      <a:cubicBezTo>
                        <a:pt x="430" y="75"/>
                        <a:pt x="430" y="74"/>
                        <a:pt x="431" y="74"/>
                      </a:cubicBezTo>
                      <a:cubicBezTo>
                        <a:pt x="431" y="74"/>
                        <a:pt x="431" y="74"/>
                        <a:pt x="432" y="73"/>
                      </a:cubicBezTo>
                      <a:cubicBezTo>
                        <a:pt x="432" y="73"/>
                        <a:pt x="433" y="74"/>
                        <a:pt x="433" y="73"/>
                      </a:cubicBezTo>
                      <a:cubicBezTo>
                        <a:pt x="433" y="73"/>
                        <a:pt x="434" y="72"/>
                        <a:pt x="434" y="72"/>
                      </a:cubicBezTo>
                      <a:cubicBezTo>
                        <a:pt x="435" y="72"/>
                        <a:pt x="435" y="72"/>
                        <a:pt x="436" y="72"/>
                      </a:cubicBezTo>
                      <a:cubicBezTo>
                        <a:pt x="436" y="72"/>
                        <a:pt x="436" y="72"/>
                        <a:pt x="436" y="72"/>
                      </a:cubicBezTo>
                      <a:cubicBezTo>
                        <a:pt x="437" y="72"/>
                        <a:pt x="437" y="73"/>
                        <a:pt x="437" y="73"/>
                      </a:cubicBezTo>
                      <a:cubicBezTo>
                        <a:pt x="437" y="73"/>
                        <a:pt x="437" y="73"/>
                        <a:pt x="437" y="73"/>
                      </a:cubicBezTo>
                      <a:cubicBezTo>
                        <a:pt x="437" y="72"/>
                        <a:pt x="437" y="72"/>
                        <a:pt x="437" y="71"/>
                      </a:cubicBezTo>
                      <a:cubicBezTo>
                        <a:pt x="437" y="71"/>
                        <a:pt x="437" y="70"/>
                        <a:pt x="437" y="69"/>
                      </a:cubicBezTo>
                      <a:cubicBezTo>
                        <a:pt x="436" y="69"/>
                        <a:pt x="436" y="68"/>
                        <a:pt x="436" y="68"/>
                      </a:cubicBezTo>
                      <a:cubicBezTo>
                        <a:pt x="435" y="67"/>
                        <a:pt x="435" y="68"/>
                        <a:pt x="435" y="68"/>
                      </a:cubicBezTo>
                      <a:cubicBezTo>
                        <a:pt x="435" y="68"/>
                        <a:pt x="435" y="69"/>
                        <a:pt x="435" y="69"/>
                      </a:cubicBezTo>
                      <a:cubicBezTo>
                        <a:pt x="435" y="69"/>
                        <a:pt x="436" y="69"/>
                        <a:pt x="435" y="69"/>
                      </a:cubicBezTo>
                      <a:cubicBezTo>
                        <a:pt x="435" y="69"/>
                        <a:pt x="435" y="68"/>
                        <a:pt x="435" y="68"/>
                      </a:cubicBezTo>
                      <a:cubicBezTo>
                        <a:pt x="436" y="68"/>
                        <a:pt x="436" y="69"/>
                        <a:pt x="436" y="69"/>
                      </a:cubicBezTo>
                      <a:cubicBezTo>
                        <a:pt x="436" y="70"/>
                        <a:pt x="436" y="70"/>
                        <a:pt x="436" y="70"/>
                      </a:cubicBezTo>
                      <a:cubicBezTo>
                        <a:pt x="436" y="70"/>
                        <a:pt x="437" y="70"/>
                        <a:pt x="437" y="70"/>
                      </a:cubicBezTo>
                      <a:cubicBezTo>
                        <a:pt x="437" y="70"/>
                        <a:pt x="437" y="70"/>
                        <a:pt x="436" y="71"/>
                      </a:cubicBezTo>
                      <a:cubicBezTo>
                        <a:pt x="436" y="72"/>
                        <a:pt x="436" y="71"/>
                        <a:pt x="435" y="71"/>
                      </a:cubicBezTo>
                      <a:cubicBezTo>
                        <a:pt x="435" y="71"/>
                        <a:pt x="434" y="71"/>
                        <a:pt x="434" y="71"/>
                      </a:cubicBezTo>
                      <a:cubicBezTo>
                        <a:pt x="433" y="71"/>
                        <a:pt x="433" y="71"/>
                        <a:pt x="433" y="71"/>
                      </a:cubicBezTo>
                      <a:cubicBezTo>
                        <a:pt x="432" y="71"/>
                        <a:pt x="432" y="71"/>
                        <a:pt x="432" y="70"/>
                      </a:cubicBezTo>
                      <a:cubicBezTo>
                        <a:pt x="432" y="69"/>
                        <a:pt x="432" y="69"/>
                        <a:pt x="431" y="69"/>
                      </a:cubicBezTo>
                      <a:cubicBezTo>
                        <a:pt x="431" y="69"/>
                        <a:pt x="431" y="69"/>
                        <a:pt x="431" y="69"/>
                      </a:cubicBezTo>
                      <a:cubicBezTo>
                        <a:pt x="431" y="69"/>
                        <a:pt x="432" y="69"/>
                        <a:pt x="432" y="69"/>
                      </a:cubicBezTo>
                      <a:cubicBezTo>
                        <a:pt x="432" y="69"/>
                        <a:pt x="432" y="69"/>
                        <a:pt x="432" y="69"/>
                      </a:cubicBezTo>
                      <a:cubicBezTo>
                        <a:pt x="431" y="68"/>
                        <a:pt x="431" y="67"/>
                        <a:pt x="431" y="67"/>
                      </a:cubicBezTo>
                      <a:cubicBezTo>
                        <a:pt x="431" y="67"/>
                        <a:pt x="431" y="66"/>
                        <a:pt x="431" y="66"/>
                      </a:cubicBezTo>
                      <a:cubicBezTo>
                        <a:pt x="431" y="66"/>
                        <a:pt x="430" y="66"/>
                        <a:pt x="430" y="66"/>
                      </a:cubicBezTo>
                      <a:cubicBezTo>
                        <a:pt x="430" y="66"/>
                        <a:pt x="429" y="65"/>
                        <a:pt x="429" y="65"/>
                      </a:cubicBezTo>
                      <a:cubicBezTo>
                        <a:pt x="430" y="66"/>
                        <a:pt x="429" y="66"/>
                        <a:pt x="429" y="66"/>
                      </a:cubicBezTo>
                      <a:cubicBezTo>
                        <a:pt x="428" y="65"/>
                        <a:pt x="429" y="65"/>
                        <a:pt x="429" y="65"/>
                      </a:cubicBezTo>
                      <a:cubicBezTo>
                        <a:pt x="429" y="64"/>
                        <a:pt x="429" y="64"/>
                        <a:pt x="429" y="64"/>
                      </a:cubicBezTo>
                      <a:cubicBezTo>
                        <a:pt x="429" y="64"/>
                        <a:pt x="430" y="63"/>
                        <a:pt x="430" y="63"/>
                      </a:cubicBezTo>
                      <a:cubicBezTo>
                        <a:pt x="431" y="63"/>
                        <a:pt x="431" y="63"/>
                        <a:pt x="432" y="62"/>
                      </a:cubicBezTo>
                      <a:cubicBezTo>
                        <a:pt x="432" y="62"/>
                        <a:pt x="432" y="61"/>
                        <a:pt x="431" y="62"/>
                      </a:cubicBezTo>
                      <a:cubicBezTo>
                        <a:pt x="431" y="62"/>
                        <a:pt x="430" y="61"/>
                        <a:pt x="430" y="61"/>
                      </a:cubicBezTo>
                      <a:cubicBezTo>
                        <a:pt x="430" y="60"/>
                        <a:pt x="430" y="60"/>
                        <a:pt x="430" y="60"/>
                      </a:cubicBezTo>
                      <a:cubicBezTo>
                        <a:pt x="430" y="59"/>
                        <a:pt x="431" y="59"/>
                        <a:pt x="431" y="58"/>
                      </a:cubicBezTo>
                      <a:cubicBezTo>
                        <a:pt x="432" y="57"/>
                        <a:pt x="432" y="56"/>
                        <a:pt x="432" y="55"/>
                      </a:cubicBezTo>
                      <a:cubicBezTo>
                        <a:pt x="433" y="55"/>
                        <a:pt x="435" y="54"/>
                        <a:pt x="434" y="54"/>
                      </a:cubicBezTo>
                      <a:cubicBezTo>
                        <a:pt x="434" y="54"/>
                        <a:pt x="433" y="54"/>
                        <a:pt x="434" y="54"/>
                      </a:cubicBezTo>
                      <a:cubicBezTo>
                        <a:pt x="434" y="53"/>
                        <a:pt x="435" y="53"/>
                        <a:pt x="435" y="53"/>
                      </a:cubicBezTo>
                      <a:cubicBezTo>
                        <a:pt x="435" y="53"/>
                        <a:pt x="435" y="52"/>
                        <a:pt x="435" y="52"/>
                      </a:cubicBezTo>
                      <a:cubicBezTo>
                        <a:pt x="435" y="52"/>
                        <a:pt x="435" y="51"/>
                        <a:pt x="436" y="51"/>
                      </a:cubicBezTo>
                      <a:cubicBezTo>
                        <a:pt x="437" y="51"/>
                        <a:pt x="436" y="50"/>
                        <a:pt x="437" y="51"/>
                      </a:cubicBezTo>
                      <a:cubicBezTo>
                        <a:pt x="437" y="51"/>
                        <a:pt x="437" y="51"/>
                        <a:pt x="437" y="51"/>
                      </a:cubicBezTo>
                      <a:cubicBezTo>
                        <a:pt x="436" y="51"/>
                        <a:pt x="436" y="52"/>
                        <a:pt x="437" y="51"/>
                      </a:cubicBezTo>
                      <a:cubicBezTo>
                        <a:pt x="437" y="51"/>
                        <a:pt x="437" y="51"/>
                        <a:pt x="438" y="51"/>
                      </a:cubicBezTo>
                      <a:cubicBezTo>
                        <a:pt x="438" y="52"/>
                        <a:pt x="438" y="52"/>
                        <a:pt x="438" y="51"/>
                      </a:cubicBezTo>
                      <a:cubicBezTo>
                        <a:pt x="439" y="51"/>
                        <a:pt x="439" y="51"/>
                        <a:pt x="439" y="51"/>
                      </a:cubicBezTo>
                      <a:cubicBezTo>
                        <a:pt x="439" y="51"/>
                        <a:pt x="439" y="51"/>
                        <a:pt x="439" y="51"/>
                      </a:cubicBezTo>
                      <a:cubicBezTo>
                        <a:pt x="439" y="50"/>
                        <a:pt x="439" y="50"/>
                        <a:pt x="439" y="50"/>
                      </a:cubicBezTo>
                      <a:cubicBezTo>
                        <a:pt x="439" y="50"/>
                        <a:pt x="439" y="50"/>
                        <a:pt x="439" y="50"/>
                      </a:cubicBezTo>
                      <a:cubicBezTo>
                        <a:pt x="439" y="50"/>
                        <a:pt x="439" y="50"/>
                        <a:pt x="440" y="50"/>
                      </a:cubicBezTo>
                      <a:cubicBezTo>
                        <a:pt x="440" y="50"/>
                        <a:pt x="440" y="51"/>
                        <a:pt x="440" y="51"/>
                      </a:cubicBezTo>
                      <a:cubicBezTo>
                        <a:pt x="440" y="50"/>
                        <a:pt x="440" y="50"/>
                        <a:pt x="440" y="50"/>
                      </a:cubicBezTo>
                      <a:cubicBezTo>
                        <a:pt x="440" y="50"/>
                        <a:pt x="440" y="51"/>
                        <a:pt x="441" y="50"/>
                      </a:cubicBezTo>
                      <a:cubicBezTo>
                        <a:pt x="441" y="50"/>
                        <a:pt x="441" y="50"/>
                        <a:pt x="441" y="49"/>
                      </a:cubicBezTo>
                      <a:cubicBezTo>
                        <a:pt x="441" y="49"/>
                        <a:pt x="442" y="49"/>
                        <a:pt x="442" y="49"/>
                      </a:cubicBezTo>
                      <a:cubicBezTo>
                        <a:pt x="442" y="49"/>
                        <a:pt x="442" y="50"/>
                        <a:pt x="442" y="50"/>
                      </a:cubicBezTo>
                      <a:cubicBezTo>
                        <a:pt x="443" y="50"/>
                        <a:pt x="443" y="50"/>
                        <a:pt x="443" y="49"/>
                      </a:cubicBezTo>
                      <a:cubicBezTo>
                        <a:pt x="444" y="49"/>
                        <a:pt x="444" y="49"/>
                        <a:pt x="444" y="48"/>
                      </a:cubicBezTo>
                      <a:cubicBezTo>
                        <a:pt x="444" y="48"/>
                        <a:pt x="444" y="48"/>
                        <a:pt x="444" y="48"/>
                      </a:cubicBezTo>
                      <a:cubicBezTo>
                        <a:pt x="444" y="47"/>
                        <a:pt x="444" y="47"/>
                        <a:pt x="444" y="47"/>
                      </a:cubicBezTo>
                      <a:cubicBezTo>
                        <a:pt x="445" y="46"/>
                        <a:pt x="445" y="46"/>
                        <a:pt x="445" y="46"/>
                      </a:cubicBezTo>
                      <a:cubicBezTo>
                        <a:pt x="445" y="45"/>
                        <a:pt x="445" y="45"/>
                        <a:pt x="445" y="45"/>
                      </a:cubicBezTo>
                      <a:cubicBezTo>
                        <a:pt x="445" y="45"/>
                        <a:pt x="445" y="45"/>
                        <a:pt x="445" y="45"/>
                      </a:cubicBezTo>
                      <a:cubicBezTo>
                        <a:pt x="446" y="45"/>
                        <a:pt x="446" y="43"/>
                        <a:pt x="446" y="44"/>
                      </a:cubicBezTo>
                      <a:cubicBezTo>
                        <a:pt x="446" y="44"/>
                        <a:pt x="446" y="44"/>
                        <a:pt x="446" y="45"/>
                      </a:cubicBezTo>
                      <a:cubicBezTo>
                        <a:pt x="446" y="45"/>
                        <a:pt x="446" y="45"/>
                        <a:pt x="446" y="45"/>
                      </a:cubicBezTo>
                      <a:cubicBezTo>
                        <a:pt x="446" y="45"/>
                        <a:pt x="446" y="45"/>
                        <a:pt x="446" y="45"/>
                      </a:cubicBezTo>
                      <a:cubicBezTo>
                        <a:pt x="446" y="46"/>
                        <a:pt x="446" y="46"/>
                        <a:pt x="446" y="46"/>
                      </a:cubicBezTo>
                      <a:cubicBezTo>
                        <a:pt x="447" y="46"/>
                        <a:pt x="447" y="46"/>
                        <a:pt x="447" y="46"/>
                      </a:cubicBezTo>
                      <a:cubicBezTo>
                        <a:pt x="447" y="46"/>
                        <a:pt x="447" y="46"/>
                        <a:pt x="447" y="47"/>
                      </a:cubicBezTo>
                      <a:cubicBezTo>
                        <a:pt x="447" y="47"/>
                        <a:pt x="447" y="47"/>
                        <a:pt x="447" y="47"/>
                      </a:cubicBezTo>
                      <a:cubicBezTo>
                        <a:pt x="447" y="48"/>
                        <a:pt x="447" y="48"/>
                        <a:pt x="447" y="47"/>
                      </a:cubicBezTo>
                      <a:cubicBezTo>
                        <a:pt x="448" y="47"/>
                        <a:pt x="448" y="47"/>
                        <a:pt x="448" y="47"/>
                      </a:cubicBezTo>
                      <a:cubicBezTo>
                        <a:pt x="448" y="47"/>
                        <a:pt x="447" y="46"/>
                        <a:pt x="447" y="46"/>
                      </a:cubicBezTo>
                      <a:cubicBezTo>
                        <a:pt x="448" y="46"/>
                        <a:pt x="448" y="47"/>
                        <a:pt x="448" y="47"/>
                      </a:cubicBezTo>
                      <a:cubicBezTo>
                        <a:pt x="448" y="47"/>
                        <a:pt x="448" y="46"/>
                        <a:pt x="448" y="46"/>
                      </a:cubicBezTo>
                      <a:cubicBezTo>
                        <a:pt x="448" y="46"/>
                        <a:pt x="448" y="46"/>
                        <a:pt x="448" y="46"/>
                      </a:cubicBezTo>
                      <a:cubicBezTo>
                        <a:pt x="448" y="45"/>
                        <a:pt x="448" y="45"/>
                        <a:pt x="448" y="45"/>
                      </a:cubicBezTo>
                      <a:cubicBezTo>
                        <a:pt x="449" y="45"/>
                        <a:pt x="449" y="45"/>
                        <a:pt x="449" y="44"/>
                      </a:cubicBezTo>
                      <a:cubicBezTo>
                        <a:pt x="449" y="44"/>
                        <a:pt x="449" y="44"/>
                        <a:pt x="449" y="44"/>
                      </a:cubicBezTo>
                      <a:cubicBezTo>
                        <a:pt x="449" y="45"/>
                        <a:pt x="449" y="45"/>
                        <a:pt x="449" y="45"/>
                      </a:cubicBezTo>
                      <a:cubicBezTo>
                        <a:pt x="449" y="45"/>
                        <a:pt x="450" y="45"/>
                        <a:pt x="449" y="45"/>
                      </a:cubicBezTo>
                      <a:cubicBezTo>
                        <a:pt x="449" y="46"/>
                        <a:pt x="449" y="46"/>
                        <a:pt x="449" y="46"/>
                      </a:cubicBezTo>
                      <a:cubicBezTo>
                        <a:pt x="449" y="46"/>
                        <a:pt x="449" y="47"/>
                        <a:pt x="450" y="47"/>
                      </a:cubicBezTo>
                      <a:cubicBezTo>
                        <a:pt x="450" y="47"/>
                        <a:pt x="450" y="46"/>
                        <a:pt x="451" y="46"/>
                      </a:cubicBezTo>
                      <a:cubicBezTo>
                        <a:pt x="451" y="46"/>
                        <a:pt x="451" y="46"/>
                        <a:pt x="451" y="46"/>
                      </a:cubicBezTo>
                      <a:cubicBezTo>
                        <a:pt x="451" y="45"/>
                        <a:pt x="451" y="45"/>
                        <a:pt x="451" y="45"/>
                      </a:cubicBezTo>
                      <a:cubicBezTo>
                        <a:pt x="451" y="45"/>
                        <a:pt x="450" y="44"/>
                        <a:pt x="451" y="44"/>
                      </a:cubicBezTo>
                      <a:cubicBezTo>
                        <a:pt x="451" y="44"/>
                        <a:pt x="451" y="44"/>
                        <a:pt x="452" y="44"/>
                      </a:cubicBezTo>
                      <a:cubicBezTo>
                        <a:pt x="452" y="45"/>
                        <a:pt x="451" y="45"/>
                        <a:pt x="452" y="45"/>
                      </a:cubicBezTo>
                      <a:cubicBezTo>
                        <a:pt x="452" y="45"/>
                        <a:pt x="452" y="46"/>
                        <a:pt x="452" y="46"/>
                      </a:cubicBezTo>
                      <a:cubicBezTo>
                        <a:pt x="453" y="45"/>
                        <a:pt x="453" y="45"/>
                        <a:pt x="453" y="45"/>
                      </a:cubicBezTo>
                      <a:cubicBezTo>
                        <a:pt x="454" y="45"/>
                        <a:pt x="454" y="45"/>
                        <a:pt x="454" y="44"/>
                      </a:cubicBezTo>
                      <a:cubicBezTo>
                        <a:pt x="454" y="44"/>
                        <a:pt x="454" y="44"/>
                        <a:pt x="454" y="44"/>
                      </a:cubicBezTo>
                      <a:cubicBezTo>
                        <a:pt x="454" y="44"/>
                        <a:pt x="454" y="44"/>
                        <a:pt x="455" y="44"/>
                      </a:cubicBezTo>
                      <a:cubicBezTo>
                        <a:pt x="455" y="44"/>
                        <a:pt x="455" y="44"/>
                        <a:pt x="456" y="44"/>
                      </a:cubicBezTo>
                      <a:cubicBezTo>
                        <a:pt x="456" y="44"/>
                        <a:pt x="456" y="43"/>
                        <a:pt x="456" y="43"/>
                      </a:cubicBezTo>
                      <a:cubicBezTo>
                        <a:pt x="456" y="43"/>
                        <a:pt x="456" y="43"/>
                        <a:pt x="456" y="43"/>
                      </a:cubicBezTo>
                      <a:cubicBezTo>
                        <a:pt x="456" y="43"/>
                        <a:pt x="456" y="43"/>
                        <a:pt x="456" y="43"/>
                      </a:cubicBezTo>
                      <a:cubicBezTo>
                        <a:pt x="457" y="42"/>
                        <a:pt x="457" y="43"/>
                        <a:pt x="457" y="43"/>
                      </a:cubicBezTo>
                      <a:cubicBezTo>
                        <a:pt x="458" y="43"/>
                        <a:pt x="458" y="43"/>
                        <a:pt x="458" y="42"/>
                      </a:cubicBezTo>
                      <a:cubicBezTo>
                        <a:pt x="458" y="42"/>
                        <a:pt x="458" y="43"/>
                        <a:pt x="458" y="43"/>
                      </a:cubicBezTo>
                      <a:cubicBezTo>
                        <a:pt x="458" y="43"/>
                        <a:pt x="458" y="43"/>
                        <a:pt x="459" y="43"/>
                      </a:cubicBezTo>
                      <a:cubicBezTo>
                        <a:pt x="459" y="43"/>
                        <a:pt x="459" y="42"/>
                        <a:pt x="459" y="42"/>
                      </a:cubicBezTo>
                      <a:cubicBezTo>
                        <a:pt x="459" y="43"/>
                        <a:pt x="459" y="42"/>
                        <a:pt x="460" y="42"/>
                      </a:cubicBezTo>
                      <a:cubicBezTo>
                        <a:pt x="460" y="42"/>
                        <a:pt x="460" y="42"/>
                        <a:pt x="460" y="42"/>
                      </a:cubicBezTo>
                      <a:cubicBezTo>
                        <a:pt x="460" y="41"/>
                        <a:pt x="460" y="41"/>
                        <a:pt x="461" y="41"/>
                      </a:cubicBezTo>
                      <a:cubicBezTo>
                        <a:pt x="461" y="41"/>
                        <a:pt x="461" y="41"/>
                        <a:pt x="461" y="40"/>
                      </a:cubicBezTo>
                      <a:cubicBezTo>
                        <a:pt x="462" y="40"/>
                        <a:pt x="462" y="40"/>
                        <a:pt x="461" y="40"/>
                      </a:cubicBezTo>
                      <a:close/>
                      <a:moveTo>
                        <a:pt x="350" y="203"/>
                      </a:moveTo>
                      <a:cubicBezTo>
                        <a:pt x="351" y="203"/>
                        <a:pt x="351" y="203"/>
                        <a:pt x="352" y="204"/>
                      </a:cubicBezTo>
                      <a:cubicBezTo>
                        <a:pt x="352" y="204"/>
                        <a:pt x="352" y="205"/>
                        <a:pt x="352" y="206"/>
                      </a:cubicBezTo>
                      <a:cubicBezTo>
                        <a:pt x="350" y="207"/>
                        <a:pt x="349" y="205"/>
                        <a:pt x="349" y="204"/>
                      </a:cubicBezTo>
                      <a:cubicBezTo>
                        <a:pt x="350" y="204"/>
                        <a:pt x="350" y="204"/>
                        <a:pt x="350" y="203"/>
                      </a:cubicBezTo>
                      <a:close/>
                      <a:moveTo>
                        <a:pt x="93" y="72"/>
                      </a:moveTo>
                      <a:cubicBezTo>
                        <a:pt x="94" y="72"/>
                        <a:pt x="95" y="71"/>
                        <a:pt x="95" y="71"/>
                      </a:cubicBezTo>
                      <a:cubicBezTo>
                        <a:pt x="95" y="71"/>
                        <a:pt x="95" y="72"/>
                        <a:pt x="95" y="72"/>
                      </a:cubicBezTo>
                      <a:cubicBezTo>
                        <a:pt x="95" y="73"/>
                        <a:pt x="96" y="73"/>
                        <a:pt x="96" y="74"/>
                      </a:cubicBezTo>
                      <a:cubicBezTo>
                        <a:pt x="96" y="74"/>
                        <a:pt x="97" y="74"/>
                        <a:pt x="97" y="74"/>
                      </a:cubicBezTo>
                      <a:cubicBezTo>
                        <a:pt x="98" y="75"/>
                        <a:pt x="97" y="75"/>
                        <a:pt x="97" y="76"/>
                      </a:cubicBezTo>
                      <a:cubicBezTo>
                        <a:pt x="98" y="76"/>
                        <a:pt x="98" y="76"/>
                        <a:pt x="98" y="76"/>
                      </a:cubicBezTo>
                      <a:cubicBezTo>
                        <a:pt x="98" y="75"/>
                        <a:pt x="98" y="74"/>
                        <a:pt x="98" y="74"/>
                      </a:cubicBezTo>
                      <a:cubicBezTo>
                        <a:pt x="99" y="74"/>
                        <a:pt x="100" y="74"/>
                        <a:pt x="100" y="74"/>
                      </a:cubicBezTo>
                      <a:cubicBezTo>
                        <a:pt x="100" y="74"/>
                        <a:pt x="99" y="75"/>
                        <a:pt x="99" y="75"/>
                      </a:cubicBezTo>
                      <a:cubicBezTo>
                        <a:pt x="99" y="76"/>
                        <a:pt x="100" y="75"/>
                        <a:pt x="100" y="75"/>
                      </a:cubicBezTo>
                      <a:cubicBezTo>
                        <a:pt x="100" y="76"/>
                        <a:pt x="100" y="76"/>
                        <a:pt x="100" y="77"/>
                      </a:cubicBezTo>
                      <a:cubicBezTo>
                        <a:pt x="101" y="77"/>
                        <a:pt x="101" y="77"/>
                        <a:pt x="101" y="78"/>
                      </a:cubicBezTo>
                      <a:cubicBezTo>
                        <a:pt x="101" y="78"/>
                        <a:pt x="101" y="78"/>
                        <a:pt x="101" y="78"/>
                      </a:cubicBezTo>
                      <a:cubicBezTo>
                        <a:pt x="103" y="78"/>
                        <a:pt x="101" y="79"/>
                        <a:pt x="101" y="79"/>
                      </a:cubicBezTo>
                      <a:cubicBezTo>
                        <a:pt x="101" y="79"/>
                        <a:pt x="100" y="78"/>
                        <a:pt x="99" y="78"/>
                      </a:cubicBezTo>
                      <a:cubicBezTo>
                        <a:pt x="99" y="78"/>
                        <a:pt x="100" y="79"/>
                        <a:pt x="100" y="80"/>
                      </a:cubicBezTo>
                      <a:cubicBezTo>
                        <a:pt x="100" y="80"/>
                        <a:pt x="98" y="81"/>
                        <a:pt x="98" y="81"/>
                      </a:cubicBezTo>
                      <a:cubicBezTo>
                        <a:pt x="98" y="81"/>
                        <a:pt x="98" y="80"/>
                        <a:pt x="98" y="80"/>
                      </a:cubicBezTo>
                      <a:cubicBezTo>
                        <a:pt x="98" y="80"/>
                        <a:pt x="98" y="78"/>
                        <a:pt x="97" y="79"/>
                      </a:cubicBezTo>
                      <a:cubicBezTo>
                        <a:pt x="97" y="80"/>
                        <a:pt x="96" y="80"/>
                        <a:pt x="96" y="79"/>
                      </a:cubicBezTo>
                      <a:cubicBezTo>
                        <a:pt x="96" y="78"/>
                        <a:pt x="96" y="78"/>
                        <a:pt x="95" y="78"/>
                      </a:cubicBezTo>
                      <a:cubicBezTo>
                        <a:pt x="95" y="77"/>
                        <a:pt x="95" y="77"/>
                        <a:pt x="95" y="76"/>
                      </a:cubicBezTo>
                      <a:cubicBezTo>
                        <a:pt x="95" y="75"/>
                        <a:pt x="94" y="75"/>
                        <a:pt x="93" y="75"/>
                      </a:cubicBezTo>
                      <a:cubicBezTo>
                        <a:pt x="94" y="75"/>
                        <a:pt x="93" y="74"/>
                        <a:pt x="93" y="73"/>
                      </a:cubicBezTo>
                      <a:cubicBezTo>
                        <a:pt x="93" y="73"/>
                        <a:pt x="93" y="72"/>
                        <a:pt x="93" y="72"/>
                      </a:cubicBezTo>
                      <a:close/>
                      <a:moveTo>
                        <a:pt x="218" y="207"/>
                      </a:moveTo>
                      <a:cubicBezTo>
                        <a:pt x="218" y="207"/>
                        <a:pt x="218" y="208"/>
                        <a:pt x="218" y="208"/>
                      </a:cubicBezTo>
                      <a:cubicBezTo>
                        <a:pt x="218" y="208"/>
                        <a:pt x="219" y="208"/>
                        <a:pt x="219" y="208"/>
                      </a:cubicBezTo>
                      <a:cubicBezTo>
                        <a:pt x="219" y="209"/>
                        <a:pt x="219" y="210"/>
                        <a:pt x="219" y="210"/>
                      </a:cubicBezTo>
                      <a:cubicBezTo>
                        <a:pt x="220" y="210"/>
                        <a:pt x="220" y="211"/>
                        <a:pt x="220" y="211"/>
                      </a:cubicBezTo>
                      <a:cubicBezTo>
                        <a:pt x="220" y="212"/>
                        <a:pt x="220" y="212"/>
                        <a:pt x="220" y="212"/>
                      </a:cubicBezTo>
                      <a:cubicBezTo>
                        <a:pt x="220" y="212"/>
                        <a:pt x="220" y="212"/>
                        <a:pt x="220" y="212"/>
                      </a:cubicBezTo>
                      <a:cubicBezTo>
                        <a:pt x="220" y="212"/>
                        <a:pt x="219" y="211"/>
                        <a:pt x="219" y="211"/>
                      </a:cubicBezTo>
                      <a:cubicBezTo>
                        <a:pt x="219" y="211"/>
                        <a:pt x="219" y="211"/>
                        <a:pt x="219" y="211"/>
                      </a:cubicBezTo>
                      <a:cubicBezTo>
                        <a:pt x="219" y="211"/>
                        <a:pt x="219" y="211"/>
                        <a:pt x="219" y="211"/>
                      </a:cubicBezTo>
                      <a:cubicBezTo>
                        <a:pt x="219" y="210"/>
                        <a:pt x="219" y="210"/>
                        <a:pt x="219" y="210"/>
                      </a:cubicBezTo>
                      <a:cubicBezTo>
                        <a:pt x="219" y="210"/>
                        <a:pt x="218" y="209"/>
                        <a:pt x="218" y="209"/>
                      </a:cubicBezTo>
                      <a:cubicBezTo>
                        <a:pt x="218" y="208"/>
                        <a:pt x="218" y="208"/>
                        <a:pt x="218" y="208"/>
                      </a:cubicBezTo>
                      <a:cubicBezTo>
                        <a:pt x="218" y="208"/>
                        <a:pt x="218" y="208"/>
                        <a:pt x="218" y="208"/>
                      </a:cubicBezTo>
                      <a:cubicBezTo>
                        <a:pt x="218" y="208"/>
                        <a:pt x="218" y="207"/>
                        <a:pt x="218" y="207"/>
                      </a:cubicBezTo>
                      <a:cubicBezTo>
                        <a:pt x="218" y="207"/>
                        <a:pt x="218" y="207"/>
                        <a:pt x="218" y="207"/>
                      </a:cubicBezTo>
                      <a:cubicBezTo>
                        <a:pt x="218" y="207"/>
                        <a:pt x="218" y="207"/>
                        <a:pt x="218" y="207"/>
                      </a:cubicBezTo>
                      <a:cubicBezTo>
                        <a:pt x="218" y="207"/>
                        <a:pt x="217" y="206"/>
                        <a:pt x="217" y="206"/>
                      </a:cubicBezTo>
                      <a:cubicBezTo>
                        <a:pt x="217" y="206"/>
                        <a:pt x="217" y="206"/>
                        <a:pt x="217" y="206"/>
                      </a:cubicBezTo>
                      <a:cubicBezTo>
                        <a:pt x="217" y="205"/>
                        <a:pt x="217" y="206"/>
                        <a:pt x="217" y="205"/>
                      </a:cubicBezTo>
                      <a:cubicBezTo>
                        <a:pt x="217" y="205"/>
                        <a:pt x="217" y="205"/>
                        <a:pt x="217" y="205"/>
                      </a:cubicBezTo>
                      <a:cubicBezTo>
                        <a:pt x="218" y="206"/>
                        <a:pt x="218" y="206"/>
                        <a:pt x="218" y="206"/>
                      </a:cubicBezTo>
                      <a:cubicBezTo>
                        <a:pt x="218" y="206"/>
                        <a:pt x="218" y="207"/>
                        <a:pt x="218" y="207"/>
                      </a:cubicBezTo>
                      <a:close/>
                      <a:moveTo>
                        <a:pt x="229" y="190"/>
                      </a:moveTo>
                      <a:cubicBezTo>
                        <a:pt x="228" y="191"/>
                        <a:pt x="228" y="191"/>
                        <a:pt x="228" y="191"/>
                      </a:cubicBezTo>
                      <a:cubicBezTo>
                        <a:pt x="227" y="191"/>
                        <a:pt x="227" y="191"/>
                        <a:pt x="227" y="191"/>
                      </a:cubicBezTo>
                      <a:cubicBezTo>
                        <a:pt x="227" y="191"/>
                        <a:pt x="226" y="192"/>
                        <a:pt x="226" y="192"/>
                      </a:cubicBezTo>
                      <a:cubicBezTo>
                        <a:pt x="226" y="192"/>
                        <a:pt x="226" y="192"/>
                        <a:pt x="226" y="192"/>
                      </a:cubicBezTo>
                      <a:cubicBezTo>
                        <a:pt x="226" y="192"/>
                        <a:pt x="226" y="192"/>
                        <a:pt x="225" y="192"/>
                      </a:cubicBezTo>
                      <a:cubicBezTo>
                        <a:pt x="225" y="192"/>
                        <a:pt x="225" y="192"/>
                        <a:pt x="225" y="193"/>
                      </a:cubicBezTo>
                      <a:cubicBezTo>
                        <a:pt x="225" y="193"/>
                        <a:pt x="224" y="193"/>
                        <a:pt x="224" y="193"/>
                      </a:cubicBezTo>
                      <a:cubicBezTo>
                        <a:pt x="224" y="193"/>
                        <a:pt x="224" y="193"/>
                        <a:pt x="224" y="193"/>
                      </a:cubicBezTo>
                      <a:cubicBezTo>
                        <a:pt x="224" y="193"/>
                        <a:pt x="224" y="193"/>
                        <a:pt x="224" y="193"/>
                      </a:cubicBezTo>
                      <a:cubicBezTo>
                        <a:pt x="224" y="193"/>
                        <a:pt x="224" y="193"/>
                        <a:pt x="224" y="194"/>
                      </a:cubicBezTo>
                      <a:cubicBezTo>
                        <a:pt x="223" y="194"/>
                        <a:pt x="223" y="194"/>
                        <a:pt x="223" y="194"/>
                      </a:cubicBezTo>
                      <a:cubicBezTo>
                        <a:pt x="223" y="194"/>
                        <a:pt x="223" y="194"/>
                        <a:pt x="223" y="194"/>
                      </a:cubicBezTo>
                      <a:cubicBezTo>
                        <a:pt x="223" y="194"/>
                        <a:pt x="223" y="194"/>
                        <a:pt x="223" y="194"/>
                      </a:cubicBezTo>
                      <a:cubicBezTo>
                        <a:pt x="222" y="194"/>
                        <a:pt x="223" y="194"/>
                        <a:pt x="223" y="194"/>
                      </a:cubicBezTo>
                      <a:cubicBezTo>
                        <a:pt x="223" y="195"/>
                        <a:pt x="222" y="194"/>
                        <a:pt x="222" y="194"/>
                      </a:cubicBezTo>
                      <a:cubicBezTo>
                        <a:pt x="222" y="194"/>
                        <a:pt x="222" y="194"/>
                        <a:pt x="222" y="194"/>
                      </a:cubicBezTo>
                      <a:cubicBezTo>
                        <a:pt x="222" y="195"/>
                        <a:pt x="222" y="195"/>
                        <a:pt x="222" y="195"/>
                      </a:cubicBezTo>
                      <a:cubicBezTo>
                        <a:pt x="222" y="195"/>
                        <a:pt x="222" y="195"/>
                        <a:pt x="222" y="195"/>
                      </a:cubicBezTo>
                      <a:cubicBezTo>
                        <a:pt x="221" y="195"/>
                        <a:pt x="221" y="195"/>
                        <a:pt x="221" y="195"/>
                      </a:cubicBezTo>
                      <a:cubicBezTo>
                        <a:pt x="221" y="196"/>
                        <a:pt x="221" y="196"/>
                        <a:pt x="221" y="196"/>
                      </a:cubicBezTo>
                      <a:cubicBezTo>
                        <a:pt x="221" y="196"/>
                        <a:pt x="221" y="196"/>
                        <a:pt x="221" y="196"/>
                      </a:cubicBezTo>
                      <a:cubicBezTo>
                        <a:pt x="221" y="196"/>
                        <a:pt x="221" y="196"/>
                        <a:pt x="221" y="196"/>
                      </a:cubicBezTo>
                      <a:cubicBezTo>
                        <a:pt x="221" y="196"/>
                        <a:pt x="221" y="196"/>
                        <a:pt x="221" y="196"/>
                      </a:cubicBezTo>
                      <a:cubicBezTo>
                        <a:pt x="221" y="196"/>
                        <a:pt x="221" y="196"/>
                        <a:pt x="220" y="196"/>
                      </a:cubicBezTo>
                      <a:cubicBezTo>
                        <a:pt x="220" y="196"/>
                        <a:pt x="220" y="196"/>
                        <a:pt x="220" y="196"/>
                      </a:cubicBezTo>
                      <a:cubicBezTo>
                        <a:pt x="220" y="197"/>
                        <a:pt x="220" y="197"/>
                        <a:pt x="220" y="197"/>
                      </a:cubicBezTo>
                      <a:cubicBezTo>
                        <a:pt x="220" y="197"/>
                        <a:pt x="220" y="197"/>
                        <a:pt x="220" y="197"/>
                      </a:cubicBezTo>
                      <a:cubicBezTo>
                        <a:pt x="220" y="197"/>
                        <a:pt x="220" y="197"/>
                        <a:pt x="220" y="197"/>
                      </a:cubicBezTo>
                      <a:cubicBezTo>
                        <a:pt x="220" y="197"/>
                        <a:pt x="220" y="198"/>
                        <a:pt x="220" y="198"/>
                      </a:cubicBezTo>
                      <a:cubicBezTo>
                        <a:pt x="220" y="198"/>
                        <a:pt x="219" y="198"/>
                        <a:pt x="219" y="198"/>
                      </a:cubicBezTo>
                      <a:cubicBezTo>
                        <a:pt x="219" y="199"/>
                        <a:pt x="219" y="198"/>
                        <a:pt x="219" y="198"/>
                      </a:cubicBezTo>
                      <a:cubicBezTo>
                        <a:pt x="219" y="199"/>
                        <a:pt x="219" y="199"/>
                        <a:pt x="219" y="199"/>
                      </a:cubicBezTo>
                      <a:cubicBezTo>
                        <a:pt x="219" y="199"/>
                        <a:pt x="219" y="199"/>
                        <a:pt x="219" y="199"/>
                      </a:cubicBezTo>
                      <a:cubicBezTo>
                        <a:pt x="219" y="200"/>
                        <a:pt x="219" y="200"/>
                        <a:pt x="219" y="200"/>
                      </a:cubicBezTo>
                      <a:cubicBezTo>
                        <a:pt x="218" y="200"/>
                        <a:pt x="218" y="200"/>
                        <a:pt x="218" y="200"/>
                      </a:cubicBezTo>
                      <a:cubicBezTo>
                        <a:pt x="218" y="200"/>
                        <a:pt x="218" y="201"/>
                        <a:pt x="218" y="201"/>
                      </a:cubicBezTo>
                      <a:cubicBezTo>
                        <a:pt x="218" y="201"/>
                        <a:pt x="218" y="201"/>
                        <a:pt x="218" y="201"/>
                      </a:cubicBezTo>
                      <a:cubicBezTo>
                        <a:pt x="218" y="201"/>
                        <a:pt x="218" y="201"/>
                        <a:pt x="218" y="201"/>
                      </a:cubicBezTo>
                      <a:cubicBezTo>
                        <a:pt x="218" y="201"/>
                        <a:pt x="218" y="201"/>
                        <a:pt x="218" y="202"/>
                      </a:cubicBezTo>
                      <a:cubicBezTo>
                        <a:pt x="218" y="202"/>
                        <a:pt x="218" y="202"/>
                        <a:pt x="218" y="202"/>
                      </a:cubicBezTo>
                      <a:cubicBezTo>
                        <a:pt x="218" y="202"/>
                        <a:pt x="218" y="203"/>
                        <a:pt x="218" y="203"/>
                      </a:cubicBezTo>
                      <a:cubicBezTo>
                        <a:pt x="218" y="203"/>
                        <a:pt x="218" y="203"/>
                        <a:pt x="218" y="204"/>
                      </a:cubicBezTo>
                      <a:cubicBezTo>
                        <a:pt x="218" y="204"/>
                        <a:pt x="218" y="204"/>
                        <a:pt x="218" y="204"/>
                      </a:cubicBezTo>
                      <a:cubicBezTo>
                        <a:pt x="218" y="204"/>
                        <a:pt x="218" y="204"/>
                        <a:pt x="218" y="204"/>
                      </a:cubicBezTo>
                      <a:cubicBezTo>
                        <a:pt x="218" y="204"/>
                        <a:pt x="218" y="203"/>
                        <a:pt x="218" y="203"/>
                      </a:cubicBezTo>
                      <a:cubicBezTo>
                        <a:pt x="218" y="203"/>
                        <a:pt x="218" y="203"/>
                        <a:pt x="218" y="203"/>
                      </a:cubicBezTo>
                      <a:cubicBezTo>
                        <a:pt x="218" y="202"/>
                        <a:pt x="218" y="202"/>
                        <a:pt x="218" y="202"/>
                      </a:cubicBezTo>
                      <a:cubicBezTo>
                        <a:pt x="218" y="202"/>
                        <a:pt x="218" y="202"/>
                        <a:pt x="218" y="202"/>
                      </a:cubicBezTo>
                      <a:cubicBezTo>
                        <a:pt x="218" y="202"/>
                        <a:pt x="218" y="202"/>
                        <a:pt x="218" y="202"/>
                      </a:cubicBezTo>
                      <a:cubicBezTo>
                        <a:pt x="218" y="201"/>
                        <a:pt x="217" y="202"/>
                        <a:pt x="217" y="202"/>
                      </a:cubicBezTo>
                      <a:cubicBezTo>
                        <a:pt x="217" y="202"/>
                        <a:pt x="217" y="202"/>
                        <a:pt x="217" y="202"/>
                      </a:cubicBezTo>
                      <a:cubicBezTo>
                        <a:pt x="217" y="202"/>
                        <a:pt x="216" y="202"/>
                        <a:pt x="216" y="202"/>
                      </a:cubicBezTo>
                      <a:cubicBezTo>
                        <a:pt x="216" y="202"/>
                        <a:pt x="216" y="202"/>
                        <a:pt x="216" y="201"/>
                      </a:cubicBezTo>
                      <a:cubicBezTo>
                        <a:pt x="216" y="201"/>
                        <a:pt x="216" y="201"/>
                        <a:pt x="216" y="201"/>
                      </a:cubicBezTo>
                      <a:cubicBezTo>
                        <a:pt x="216" y="201"/>
                        <a:pt x="216" y="201"/>
                        <a:pt x="216" y="201"/>
                      </a:cubicBezTo>
                      <a:cubicBezTo>
                        <a:pt x="216" y="201"/>
                        <a:pt x="216" y="201"/>
                        <a:pt x="216" y="201"/>
                      </a:cubicBezTo>
                      <a:cubicBezTo>
                        <a:pt x="216" y="201"/>
                        <a:pt x="216" y="201"/>
                        <a:pt x="216" y="201"/>
                      </a:cubicBezTo>
                      <a:cubicBezTo>
                        <a:pt x="216" y="201"/>
                        <a:pt x="216" y="201"/>
                        <a:pt x="216" y="201"/>
                      </a:cubicBezTo>
                      <a:cubicBezTo>
                        <a:pt x="216" y="201"/>
                        <a:pt x="216" y="201"/>
                        <a:pt x="216" y="201"/>
                      </a:cubicBezTo>
                      <a:cubicBezTo>
                        <a:pt x="216" y="201"/>
                        <a:pt x="216" y="201"/>
                        <a:pt x="216" y="201"/>
                      </a:cubicBezTo>
                      <a:cubicBezTo>
                        <a:pt x="216" y="201"/>
                        <a:pt x="216" y="201"/>
                        <a:pt x="216" y="201"/>
                      </a:cubicBezTo>
                      <a:cubicBezTo>
                        <a:pt x="216" y="201"/>
                        <a:pt x="216" y="201"/>
                        <a:pt x="216" y="201"/>
                      </a:cubicBezTo>
                      <a:cubicBezTo>
                        <a:pt x="216" y="201"/>
                        <a:pt x="217" y="201"/>
                        <a:pt x="217" y="201"/>
                      </a:cubicBezTo>
                      <a:cubicBezTo>
                        <a:pt x="217" y="201"/>
                        <a:pt x="217" y="201"/>
                        <a:pt x="217" y="201"/>
                      </a:cubicBezTo>
                      <a:cubicBezTo>
                        <a:pt x="217" y="201"/>
                        <a:pt x="217" y="201"/>
                        <a:pt x="217" y="201"/>
                      </a:cubicBezTo>
                      <a:cubicBezTo>
                        <a:pt x="217" y="201"/>
                        <a:pt x="217" y="201"/>
                        <a:pt x="217" y="201"/>
                      </a:cubicBezTo>
                      <a:cubicBezTo>
                        <a:pt x="217" y="201"/>
                        <a:pt x="217" y="201"/>
                        <a:pt x="217" y="201"/>
                      </a:cubicBezTo>
                      <a:cubicBezTo>
                        <a:pt x="217" y="201"/>
                        <a:pt x="217" y="201"/>
                        <a:pt x="217" y="201"/>
                      </a:cubicBezTo>
                      <a:cubicBezTo>
                        <a:pt x="217" y="201"/>
                        <a:pt x="218" y="201"/>
                        <a:pt x="218" y="201"/>
                      </a:cubicBezTo>
                      <a:cubicBezTo>
                        <a:pt x="218" y="201"/>
                        <a:pt x="218" y="200"/>
                        <a:pt x="218" y="200"/>
                      </a:cubicBezTo>
                      <a:cubicBezTo>
                        <a:pt x="218" y="200"/>
                        <a:pt x="218" y="199"/>
                        <a:pt x="219" y="199"/>
                      </a:cubicBezTo>
                      <a:cubicBezTo>
                        <a:pt x="219" y="199"/>
                        <a:pt x="219" y="198"/>
                        <a:pt x="219" y="198"/>
                      </a:cubicBezTo>
                      <a:cubicBezTo>
                        <a:pt x="219" y="198"/>
                        <a:pt x="219" y="198"/>
                        <a:pt x="219" y="198"/>
                      </a:cubicBezTo>
                      <a:cubicBezTo>
                        <a:pt x="218" y="198"/>
                        <a:pt x="218" y="197"/>
                        <a:pt x="218" y="197"/>
                      </a:cubicBezTo>
                      <a:cubicBezTo>
                        <a:pt x="218" y="197"/>
                        <a:pt x="218" y="197"/>
                        <a:pt x="218" y="197"/>
                      </a:cubicBezTo>
                      <a:cubicBezTo>
                        <a:pt x="218" y="197"/>
                        <a:pt x="218" y="197"/>
                        <a:pt x="218" y="197"/>
                      </a:cubicBezTo>
                      <a:cubicBezTo>
                        <a:pt x="218" y="197"/>
                        <a:pt x="218" y="197"/>
                        <a:pt x="217" y="197"/>
                      </a:cubicBezTo>
                      <a:cubicBezTo>
                        <a:pt x="217" y="197"/>
                        <a:pt x="217" y="197"/>
                        <a:pt x="217" y="197"/>
                      </a:cubicBezTo>
                      <a:cubicBezTo>
                        <a:pt x="218" y="197"/>
                        <a:pt x="218" y="197"/>
                        <a:pt x="218" y="197"/>
                      </a:cubicBezTo>
                      <a:cubicBezTo>
                        <a:pt x="218" y="196"/>
                        <a:pt x="218" y="197"/>
                        <a:pt x="218" y="197"/>
                      </a:cubicBezTo>
                      <a:cubicBezTo>
                        <a:pt x="219" y="197"/>
                        <a:pt x="219" y="196"/>
                        <a:pt x="219" y="196"/>
                      </a:cubicBezTo>
                      <a:cubicBezTo>
                        <a:pt x="219" y="197"/>
                        <a:pt x="219" y="197"/>
                        <a:pt x="219" y="197"/>
                      </a:cubicBezTo>
                      <a:cubicBezTo>
                        <a:pt x="219" y="197"/>
                        <a:pt x="219" y="197"/>
                        <a:pt x="220" y="197"/>
                      </a:cubicBezTo>
                      <a:cubicBezTo>
                        <a:pt x="220" y="197"/>
                        <a:pt x="220" y="197"/>
                        <a:pt x="220" y="196"/>
                      </a:cubicBezTo>
                      <a:cubicBezTo>
                        <a:pt x="220" y="196"/>
                        <a:pt x="220" y="196"/>
                        <a:pt x="220" y="196"/>
                      </a:cubicBezTo>
                      <a:cubicBezTo>
                        <a:pt x="221" y="196"/>
                        <a:pt x="221" y="196"/>
                        <a:pt x="221" y="196"/>
                      </a:cubicBezTo>
                      <a:cubicBezTo>
                        <a:pt x="221" y="196"/>
                        <a:pt x="221" y="196"/>
                        <a:pt x="221" y="195"/>
                      </a:cubicBezTo>
                      <a:cubicBezTo>
                        <a:pt x="221" y="195"/>
                        <a:pt x="221" y="195"/>
                        <a:pt x="221" y="195"/>
                      </a:cubicBezTo>
                      <a:cubicBezTo>
                        <a:pt x="221" y="195"/>
                        <a:pt x="221" y="195"/>
                        <a:pt x="221" y="195"/>
                      </a:cubicBezTo>
                      <a:cubicBezTo>
                        <a:pt x="221" y="195"/>
                        <a:pt x="221" y="194"/>
                        <a:pt x="221" y="194"/>
                      </a:cubicBezTo>
                      <a:cubicBezTo>
                        <a:pt x="221" y="194"/>
                        <a:pt x="221" y="194"/>
                        <a:pt x="221" y="194"/>
                      </a:cubicBezTo>
                      <a:cubicBezTo>
                        <a:pt x="221" y="195"/>
                        <a:pt x="221" y="195"/>
                        <a:pt x="220" y="195"/>
                      </a:cubicBezTo>
                      <a:cubicBezTo>
                        <a:pt x="220" y="195"/>
                        <a:pt x="220" y="195"/>
                        <a:pt x="220" y="195"/>
                      </a:cubicBezTo>
                      <a:cubicBezTo>
                        <a:pt x="219" y="195"/>
                        <a:pt x="220" y="195"/>
                        <a:pt x="220" y="195"/>
                      </a:cubicBezTo>
                      <a:cubicBezTo>
                        <a:pt x="220" y="194"/>
                        <a:pt x="220" y="194"/>
                        <a:pt x="220" y="194"/>
                      </a:cubicBezTo>
                      <a:cubicBezTo>
                        <a:pt x="221" y="194"/>
                        <a:pt x="221" y="194"/>
                        <a:pt x="221" y="194"/>
                      </a:cubicBezTo>
                      <a:cubicBezTo>
                        <a:pt x="221" y="194"/>
                        <a:pt x="221" y="194"/>
                        <a:pt x="221" y="194"/>
                      </a:cubicBezTo>
                      <a:cubicBezTo>
                        <a:pt x="221" y="194"/>
                        <a:pt x="222" y="194"/>
                        <a:pt x="222" y="194"/>
                      </a:cubicBezTo>
                      <a:cubicBezTo>
                        <a:pt x="222" y="194"/>
                        <a:pt x="222" y="194"/>
                        <a:pt x="222" y="194"/>
                      </a:cubicBezTo>
                      <a:cubicBezTo>
                        <a:pt x="222" y="194"/>
                        <a:pt x="223" y="194"/>
                        <a:pt x="223" y="194"/>
                      </a:cubicBezTo>
                      <a:cubicBezTo>
                        <a:pt x="223" y="193"/>
                        <a:pt x="223" y="193"/>
                        <a:pt x="223" y="193"/>
                      </a:cubicBezTo>
                      <a:cubicBezTo>
                        <a:pt x="223" y="193"/>
                        <a:pt x="223" y="193"/>
                        <a:pt x="223" y="193"/>
                      </a:cubicBezTo>
                      <a:cubicBezTo>
                        <a:pt x="223" y="193"/>
                        <a:pt x="223" y="193"/>
                        <a:pt x="223" y="192"/>
                      </a:cubicBezTo>
                      <a:cubicBezTo>
                        <a:pt x="223" y="192"/>
                        <a:pt x="223" y="192"/>
                        <a:pt x="222" y="192"/>
                      </a:cubicBezTo>
                      <a:cubicBezTo>
                        <a:pt x="222" y="192"/>
                        <a:pt x="223" y="192"/>
                        <a:pt x="223" y="192"/>
                      </a:cubicBezTo>
                      <a:cubicBezTo>
                        <a:pt x="223" y="192"/>
                        <a:pt x="223" y="192"/>
                        <a:pt x="223" y="192"/>
                      </a:cubicBezTo>
                      <a:cubicBezTo>
                        <a:pt x="224" y="192"/>
                        <a:pt x="223" y="192"/>
                        <a:pt x="223" y="192"/>
                      </a:cubicBezTo>
                      <a:cubicBezTo>
                        <a:pt x="223" y="192"/>
                        <a:pt x="224" y="193"/>
                        <a:pt x="224" y="193"/>
                      </a:cubicBezTo>
                      <a:cubicBezTo>
                        <a:pt x="224" y="193"/>
                        <a:pt x="224" y="193"/>
                        <a:pt x="224" y="193"/>
                      </a:cubicBezTo>
                      <a:cubicBezTo>
                        <a:pt x="224" y="193"/>
                        <a:pt x="224" y="193"/>
                        <a:pt x="224" y="192"/>
                      </a:cubicBezTo>
                      <a:cubicBezTo>
                        <a:pt x="225" y="192"/>
                        <a:pt x="225" y="192"/>
                        <a:pt x="225" y="192"/>
                      </a:cubicBezTo>
                      <a:cubicBezTo>
                        <a:pt x="225" y="192"/>
                        <a:pt x="225" y="192"/>
                        <a:pt x="225" y="192"/>
                      </a:cubicBezTo>
                      <a:cubicBezTo>
                        <a:pt x="226" y="192"/>
                        <a:pt x="226" y="192"/>
                        <a:pt x="226" y="192"/>
                      </a:cubicBezTo>
                      <a:cubicBezTo>
                        <a:pt x="226" y="192"/>
                        <a:pt x="226" y="192"/>
                        <a:pt x="226" y="192"/>
                      </a:cubicBezTo>
                      <a:cubicBezTo>
                        <a:pt x="226" y="191"/>
                        <a:pt x="226" y="191"/>
                        <a:pt x="225" y="191"/>
                      </a:cubicBezTo>
                      <a:cubicBezTo>
                        <a:pt x="225" y="191"/>
                        <a:pt x="225" y="191"/>
                        <a:pt x="225" y="191"/>
                      </a:cubicBezTo>
                      <a:cubicBezTo>
                        <a:pt x="225" y="191"/>
                        <a:pt x="225" y="190"/>
                        <a:pt x="224" y="190"/>
                      </a:cubicBezTo>
                      <a:cubicBezTo>
                        <a:pt x="224" y="190"/>
                        <a:pt x="224" y="190"/>
                        <a:pt x="224" y="190"/>
                      </a:cubicBezTo>
                      <a:cubicBezTo>
                        <a:pt x="224" y="190"/>
                        <a:pt x="224" y="190"/>
                        <a:pt x="224" y="190"/>
                      </a:cubicBezTo>
                      <a:cubicBezTo>
                        <a:pt x="224" y="189"/>
                        <a:pt x="224" y="189"/>
                        <a:pt x="224" y="189"/>
                      </a:cubicBezTo>
                      <a:cubicBezTo>
                        <a:pt x="225" y="189"/>
                        <a:pt x="224" y="190"/>
                        <a:pt x="224" y="190"/>
                      </a:cubicBezTo>
                      <a:cubicBezTo>
                        <a:pt x="224" y="190"/>
                        <a:pt x="224" y="190"/>
                        <a:pt x="225" y="190"/>
                      </a:cubicBezTo>
                      <a:cubicBezTo>
                        <a:pt x="225" y="190"/>
                        <a:pt x="225" y="190"/>
                        <a:pt x="225" y="190"/>
                      </a:cubicBezTo>
                      <a:cubicBezTo>
                        <a:pt x="225" y="190"/>
                        <a:pt x="225" y="190"/>
                        <a:pt x="225" y="190"/>
                      </a:cubicBezTo>
                      <a:cubicBezTo>
                        <a:pt x="225" y="190"/>
                        <a:pt x="225" y="190"/>
                        <a:pt x="225" y="191"/>
                      </a:cubicBezTo>
                      <a:cubicBezTo>
                        <a:pt x="225" y="191"/>
                        <a:pt x="225" y="191"/>
                        <a:pt x="226" y="190"/>
                      </a:cubicBezTo>
                      <a:cubicBezTo>
                        <a:pt x="226" y="190"/>
                        <a:pt x="226" y="190"/>
                        <a:pt x="226" y="190"/>
                      </a:cubicBezTo>
                      <a:cubicBezTo>
                        <a:pt x="227" y="190"/>
                        <a:pt x="227" y="190"/>
                        <a:pt x="227" y="190"/>
                      </a:cubicBezTo>
                      <a:cubicBezTo>
                        <a:pt x="227" y="190"/>
                        <a:pt x="227" y="190"/>
                        <a:pt x="227" y="190"/>
                      </a:cubicBezTo>
                      <a:cubicBezTo>
                        <a:pt x="227" y="190"/>
                        <a:pt x="227" y="190"/>
                        <a:pt x="227" y="190"/>
                      </a:cubicBezTo>
                      <a:cubicBezTo>
                        <a:pt x="227" y="190"/>
                        <a:pt x="227" y="190"/>
                        <a:pt x="227" y="190"/>
                      </a:cubicBezTo>
                      <a:cubicBezTo>
                        <a:pt x="228" y="190"/>
                        <a:pt x="227" y="190"/>
                        <a:pt x="227" y="190"/>
                      </a:cubicBezTo>
                      <a:cubicBezTo>
                        <a:pt x="227" y="190"/>
                        <a:pt x="227" y="190"/>
                        <a:pt x="227" y="190"/>
                      </a:cubicBezTo>
                      <a:cubicBezTo>
                        <a:pt x="227" y="190"/>
                        <a:pt x="227" y="190"/>
                        <a:pt x="227" y="190"/>
                      </a:cubicBezTo>
                      <a:cubicBezTo>
                        <a:pt x="227" y="190"/>
                        <a:pt x="227" y="190"/>
                        <a:pt x="227" y="191"/>
                      </a:cubicBezTo>
                      <a:cubicBezTo>
                        <a:pt x="227" y="191"/>
                        <a:pt x="228" y="191"/>
                        <a:pt x="228" y="190"/>
                      </a:cubicBezTo>
                      <a:cubicBezTo>
                        <a:pt x="228" y="190"/>
                        <a:pt x="229" y="190"/>
                        <a:pt x="229" y="190"/>
                      </a:cubicBezTo>
                      <a:cubicBezTo>
                        <a:pt x="229" y="190"/>
                        <a:pt x="229" y="190"/>
                        <a:pt x="229" y="190"/>
                      </a:cubicBezTo>
                      <a:close/>
                      <a:moveTo>
                        <a:pt x="240" y="182"/>
                      </a:moveTo>
                      <a:cubicBezTo>
                        <a:pt x="240" y="182"/>
                        <a:pt x="239" y="182"/>
                        <a:pt x="239" y="183"/>
                      </a:cubicBezTo>
                      <a:cubicBezTo>
                        <a:pt x="238" y="183"/>
                        <a:pt x="239" y="183"/>
                        <a:pt x="238" y="183"/>
                      </a:cubicBezTo>
                      <a:cubicBezTo>
                        <a:pt x="238" y="183"/>
                        <a:pt x="238" y="183"/>
                        <a:pt x="238" y="183"/>
                      </a:cubicBezTo>
                      <a:cubicBezTo>
                        <a:pt x="238" y="183"/>
                        <a:pt x="238" y="183"/>
                        <a:pt x="238" y="183"/>
                      </a:cubicBezTo>
                      <a:cubicBezTo>
                        <a:pt x="238" y="183"/>
                        <a:pt x="238" y="182"/>
                        <a:pt x="238" y="182"/>
                      </a:cubicBezTo>
                      <a:cubicBezTo>
                        <a:pt x="237" y="182"/>
                        <a:pt x="238" y="182"/>
                        <a:pt x="238" y="182"/>
                      </a:cubicBezTo>
                      <a:cubicBezTo>
                        <a:pt x="238" y="181"/>
                        <a:pt x="238" y="181"/>
                        <a:pt x="237" y="181"/>
                      </a:cubicBezTo>
                      <a:cubicBezTo>
                        <a:pt x="237" y="181"/>
                        <a:pt x="237" y="181"/>
                        <a:pt x="237" y="181"/>
                      </a:cubicBezTo>
                      <a:cubicBezTo>
                        <a:pt x="237" y="180"/>
                        <a:pt x="238" y="180"/>
                        <a:pt x="238" y="180"/>
                      </a:cubicBezTo>
                      <a:cubicBezTo>
                        <a:pt x="238" y="180"/>
                        <a:pt x="238" y="180"/>
                        <a:pt x="238" y="180"/>
                      </a:cubicBezTo>
                      <a:cubicBezTo>
                        <a:pt x="238" y="180"/>
                        <a:pt x="238" y="180"/>
                        <a:pt x="239" y="179"/>
                      </a:cubicBezTo>
                      <a:cubicBezTo>
                        <a:pt x="239" y="179"/>
                        <a:pt x="239" y="180"/>
                        <a:pt x="239" y="180"/>
                      </a:cubicBezTo>
                      <a:cubicBezTo>
                        <a:pt x="239" y="181"/>
                        <a:pt x="239" y="181"/>
                        <a:pt x="239" y="181"/>
                      </a:cubicBezTo>
                      <a:cubicBezTo>
                        <a:pt x="239" y="181"/>
                        <a:pt x="239" y="181"/>
                        <a:pt x="239" y="181"/>
                      </a:cubicBezTo>
                      <a:cubicBezTo>
                        <a:pt x="238" y="181"/>
                        <a:pt x="239" y="181"/>
                        <a:pt x="239" y="182"/>
                      </a:cubicBezTo>
                      <a:cubicBezTo>
                        <a:pt x="239" y="182"/>
                        <a:pt x="239" y="181"/>
                        <a:pt x="240" y="181"/>
                      </a:cubicBezTo>
                      <a:cubicBezTo>
                        <a:pt x="240" y="181"/>
                        <a:pt x="240" y="181"/>
                        <a:pt x="240" y="181"/>
                      </a:cubicBezTo>
                      <a:cubicBezTo>
                        <a:pt x="240" y="182"/>
                        <a:pt x="240" y="182"/>
                        <a:pt x="240" y="182"/>
                      </a:cubicBezTo>
                      <a:close/>
                      <a:moveTo>
                        <a:pt x="248" y="179"/>
                      </a:moveTo>
                      <a:cubicBezTo>
                        <a:pt x="247" y="179"/>
                        <a:pt x="247" y="179"/>
                        <a:pt x="246" y="180"/>
                      </a:cubicBezTo>
                      <a:cubicBezTo>
                        <a:pt x="246" y="180"/>
                        <a:pt x="246" y="180"/>
                        <a:pt x="246" y="179"/>
                      </a:cubicBezTo>
                      <a:cubicBezTo>
                        <a:pt x="246" y="179"/>
                        <a:pt x="246" y="179"/>
                        <a:pt x="246" y="179"/>
                      </a:cubicBezTo>
                      <a:cubicBezTo>
                        <a:pt x="245" y="178"/>
                        <a:pt x="246" y="178"/>
                        <a:pt x="246" y="178"/>
                      </a:cubicBezTo>
                      <a:cubicBezTo>
                        <a:pt x="246" y="178"/>
                        <a:pt x="246" y="178"/>
                        <a:pt x="247" y="177"/>
                      </a:cubicBezTo>
                      <a:cubicBezTo>
                        <a:pt x="247" y="177"/>
                        <a:pt x="247" y="177"/>
                        <a:pt x="247" y="178"/>
                      </a:cubicBezTo>
                      <a:cubicBezTo>
                        <a:pt x="247" y="179"/>
                        <a:pt x="247" y="179"/>
                        <a:pt x="247" y="179"/>
                      </a:cubicBezTo>
                      <a:cubicBezTo>
                        <a:pt x="248" y="179"/>
                        <a:pt x="248" y="179"/>
                        <a:pt x="248" y="179"/>
                      </a:cubicBezTo>
                      <a:close/>
                      <a:moveTo>
                        <a:pt x="278" y="176"/>
                      </a:moveTo>
                      <a:cubicBezTo>
                        <a:pt x="278" y="176"/>
                        <a:pt x="278" y="176"/>
                        <a:pt x="277" y="176"/>
                      </a:cubicBezTo>
                      <a:cubicBezTo>
                        <a:pt x="277" y="177"/>
                        <a:pt x="276" y="177"/>
                        <a:pt x="276" y="177"/>
                      </a:cubicBezTo>
                      <a:cubicBezTo>
                        <a:pt x="275" y="177"/>
                        <a:pt x="275" y="176"/>
                        <a:pt x="275" y="176"/>
                      </a:cubicBezTo>
                      <a:cubicBezTo>
                        <a:pt x="274" y="176"/>
                        <a:pt x="274" y="176"/>
                        <a:pt x="274" y="176"/>
                      </a:cubicBezTo>
                      <a:cubicBezTo>
                        <a:pt x="273" y="175"/>
                        <a:pt x="273" y="175"/>
                        <a:pt x="273" y="174"/>
                      </a:cubicBezTo>
                      <a:cubicBezTo>
                        <a:pt x="273" y="174"/>
                        <a:pt x="273" y="174"/>
                        <a:pt x="274" y="174"/>
                      </a:cubicBezTo>
                      <a:cubicBezTo>
                        <a:pt x="274" y="174"/>
                        <a:pt x="274" y="175"/>
                        <a:pt x="274" y="175"/>
                      </a:cubicBezTo>
                      <a:cubicBezTo>
                        <a:pt x="275" y="175"/>
                        <a:pt x="274" y="175"/>
                        <a:pt x="275" y="174"/>
                      </a:cubicBezTo>
                      <a:cubicBezTo>
                        <a:pt x="275" y="174"/>
                        <a:pt x="276" y="174"/>
                        <a:pt x="276" y="174"/>
                      </a:cubicBezTo>
                      <a:cubicBezTo>
                        <a:pt x="276" y="175"/>
                        <a:pt x="278" y="174"/>
                        <a:pt x="279" y="175"/>
                      </a:cubicBezTo>
                      <a:cubicBezTo>
                        <a:pt x="279" y="175"/>
                        <a:pt x="279" y="175"/>
                        <a:pt x="279" y="176"/>
                      </a:cubicBezTo>
                      <a:cubicBezTo>
                        <a:pt x="278" y="176"/>
                        <a:pt x="278" y="176"/>
                        <a:pt x="278" y="17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4" name="Freeform 4938"/>
                <p:cNvSpPr>
                  <a:spLocks/>
                </p:cNvSpPr>
                <p:nvPr/>
              </p:nvSpPr>
              <p:spPr bwMode="auto">
                <a:xfrm>
                  <a:off x="2732088" y="3482975"/>
                  <a:ext cx="7938" cy="4762"/>
                </a:xfrm>
                <a:custGeom>
                  <a:avLst/>
                  <a:gdLst>
                    <a:gd name="T0" fmla="*/ 3 w 3"/>
                    <a:gd name="T1" fmla="*/ 1 h 2"/>
                    <a:gd name="T2" fmla="*/ 3 w 3"/>
                    <a:gd name="T3" fmla="*/ 1 h 2"/>
                    <a:gd name="T4" fmla="*/ 2 w 3"/>
                    <a:gd name="T5" fmla="*/ 1 h 2"/>
                    <a:gd name="T6" fmla="*/ 0 w 3"/>
                    <a:gd name="T7" fmla="*/ 1 h 2"/>
                    <a:gd name="T8" fmla="*/ 3 w 3"/>
                    <a:gd name="T9" fmla="*/ 2 h 2"/>
                    <a:gd name="T10" fmla="*/ 3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3" y="1"/>
                      </a:moveTo>
                      <a:cubicBezTo>
                        <a:pt x="2" y="0"/>
                        <a:pt x="3" y="1"/>
                        <a:pt x="3" y="1"/>
                      </a:cubicBezTo>
                      <a:cubicBezTo>
                        <a:pt x="2" y="1"/>
                        <a:pt x="2" y="1"/>
                        <a:pt x="2" y="1"/>
                      </a:cubicBezTo>
                      <a:cubicBezTo>
                        <a:pt x="1" y="2"/>
                        <a:pt x="1" y="1"/>
                        <a:pt x="0" y="1"/>
                      </a:cubicBezTo>
                      <a:cubicBezTo>
                        <a:pt x="0" y="2"/>
                        <a:pt x="2" y="2"/>
                        <a:pt x="3" y="2"/>
                      </a:cubicBezTo>
                      <a:cubicBezTo>
                        <a:pt x="3" y="2"/>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5" name="Freeform 4939"/>
                <p:cNvSpPr>
                  <a:spLocks/>
                </p:cNvSpPr>
                <p:nvPr/>
              </p:nvSpPr>
              <p:spPr bwMode="auto">
                <a:xfrm>
                  <a:off x="2719388" y="3482975"/>
                  <a:ext cx="9525" cy="3175"/>
                </a:xfrm>
                <a:custGeom>
                  <a:avLst/>
                  <a:gdLst>
                    <a:gd name="T0" fmla="*/ 2 w 3"/>
                    <a:gd name="T1" fmla="*/ 1 h 1"/>
                    <a:gd name="T2" fmla="*/ 2 w 3"/>
                    <a:gd name="T3" fmla="*/ 0 h 1"/>
                    <a:gd name="T4" fmla="*/ 0 w 3"/>
                    <a:gd name="T5" fmla="*/ 1 h 1"/>
                    <a:gd name="T6" fmla="*/ 1 w 3"/>
                    <a:gd name="T7" fmla="*/ 1 h 1"/>
                    <a:gd name="T8" fmla="*/ 2 w 3"/>
                    <a:gd name="T9" fmla="*/ 1 h 1"/>
                    <a:gd name="T10" fmla="*/ 2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2" y="1"/>
                      </a:moveTo>
                      <a:cubicBezTo>
                        <a:pt x="2" y="0"/>
                        <a:pt x="2" y="0"/>
                        <a:pt x="2" y="0"/>
                      </a:cubicBezTo>
                      <a:cubicBezTo>
                        <a:pt x="1" y="0"/>
                        <a:pt x="0" y="1"/>
                        <a:pt x="0" y="1"/>
                      </a:cubicBezTo>
                      <a:cubicBezTo>
                        <a:pt x="1" y="1"/>
                        <a:pt x="1" y="1"/>
                        <a:pt x="1" y="1"/>
                      </a:cubicBezTo>
                      <a:cubicBezTo>
                        <a:pt x="1" y="1"/>
                        <a:pt x="2" y="1"/>
                        <a:pt x="2" y="1"/>
                      </a:cubicBezTo>
                      <a:cubicBezTo>
                        <a:pt x="3"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6" name="Freeform 4944"/>
                <p:cNvSpPr>
                  <a:spLocks/>
                </p:cNvSpPr>
                <p:nvPr/>
              </p:nvSpPr>
              <p:spPr bwMode="auto">
                <a:xfrm>
                  <a:off x="2703513" y="3487738"/>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7" name="Freeform 4946"/>
                <p:cNvSpPr>
                  <a:spLocks/>
                </p:cNvSpPr>
                <p:nvPr/>
              </p:nvSpPr>
              <p:spPr bwMode="auto">
                <a:xfrm>
                  <a:off x="2232025" y="3786188"/>
                  <a:ext cx="9525" cy="6350"/>
                </a:xfrm>
                <a:custGeom>
                  <a:avLst/>
                  <a:gdLst>
                    <a:gd name="T0" fmla="*/ 2 w 3"/>
                    <a:gd name="T1" fmla="*/ 0 h 2"/>
                    <a:gd name="T2" fmla="*/ 1 w 3"/>
                    <a:gd name="T3" fmla="*/ 1 h 2"/>
                    <a:gd name="T4" fmla="*/ 3 w 3"/>
                    <a:gd name="T5" fmla="*/ 1 h 2"/>
                    <a:gd name="T6" fmla="*/ 3 w 3"/>
                    <a:gd name="T7" fmla="*/ 1 h 2"/>
                    <a:gd name="T8" fmla="*/ 3 w 3"/>
                    <a:gd name="T9" fmla="*/ 1 h 2"/>
                    <a:gd name="T10" fmla="*/ 2 w 3"/>
                    <a:gd name="T11" fmla="*/ 0 h 2"/>
                    <a:gd name="T12" fmla="*/ 2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0"/>
                      </a:moveTo>
                      <a:cubicBezTo>
                        <a:pt x="1" y="0"/>
                        <a:pt x="0" y="1"/>
                        <a:pt x="1" y="1"/>
                      </a:cubicBezTo>
                      <a:cubicBezTo>
                        <a:pt x="2" y="1"/>
                        <a:pt x="3" y="2"/>
                        <a:pt x="3" y="1"/>
                      </a:cubicBezTo>
                      <a:cubicBezTo>
                        <a:pt x="3" y="1"/>
                        <a:pt x="3" y="1"/>
                        <a:pt x="3" y="1"/>
                      </a:cubicBezTo>
                      <a:cubicBezTo>
                        <a:pt x="3" y="1"/>
                        <a:pt x="3" y="1"/>
                        <a:pt x="3" y="1"/>
                      </a:cubicBezTo>
                      <a:cubicBezTo>
                        <a:pt x="3" y="1"/>
                        <a:pt x="3" y="0"/>
                        <a:pt x="2"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8" name="Freeform 4947"/>
                <p:cNvSpPr>
                  <a:spLocks/>
                </p:cNvSpPr>
                <p:nvPr/>
              </p:nvSpPr>
              <p:spPr bwMode="auto">
                <a:xfrm>
                  <a:off x="2247900" y="3792538"/>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89" name="Freeform 4948"/>
                <p:cNvSpPr>
                  <a:spLocks/>
                </p:cNvSpPr>
                <p:nvPr/>
              </p:nvSpPr>
              <p:spPr bwMode="auto">
                <a:xfrm>
                  <a:off x="2600325" y="3575050"/>
                  <a:ext cx="1588" cy="4762"/>
                </a:xfrm>
                <a:custGeom>
                  <a:avLst/>
                  <a:gdLst>
                    <a:gd name="T0" fmla="*/ 1 w 1"/>
                    <a:gd name="T1" fmla="*/ 2 h 2"/>
                    <a:gd name="T2" fmla="*/ 1 w 1"/>
                    <a:gd name="T3" fmla="*/ 1 h 2"/>
                    <a:gd name="T4" fmla="*/ 1 w 1"/>
                    <a:gd name="T5" fmla="*/ 1 h 2"/>
                    <a:gd name="T6" fmla="*/ 1 w 1"/>
                    <a:gd name="T7" fmla="*/ 0 h 2"/>
                    <a:gd name="T8" fmla="*/ 1 w 1"/>
                    <a:gd name="T9" fmla="*/ 0 h 2"/>
                    <a:gd name="T10" fmla="*/ 0 w 1"/>
                    <a:gd name="T11" fmla="*/ 0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1"/>
                      </a:cubicBezTo>
                      <a:cubicBezTo>
                        <a:pt x="1" y="1"/>
                        <a:pt x="1" y="1"/>
                        <a:pt x="1" y="1"/>
                      </a:cubicBezTo>
                      <a:cubicBezTo>
                        <a:pt x="1" y="0"/>
                        <a:pt x="1" y="0"/>
                        <a:pt x="1" y="0"/>
                      </a:cubicBezTo>
                      <a:cubicBezTo>
                        <a:pt x="1" y="0"/>
                        <a:pt x="1" y="0"/>
                        <a:pt x="1" y="0"/>
                      </a:cubicBezTo>
                      <a:cubicBezTo>
                        <a:pt x="1" y="0"/>
                        <a:pt x="0" y="0"/>
                        <a:pt x="0" y="0"/>
                      </a:cubicBezTo>
                      <a:cubicBezTo>
                        <a:pt x="0" y="0"/>
                        <a:pt x="0" y="1"/>
                        <a:pt x="0" y="1"/>
                      </a:cubicBezTo>
                      <a:cubicBezTo>
                        <a:pt x="1"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90" name="Freeform 4949"/>
                <p:cNvSpPr>
                  <a:spLocks/>
                </p:cNvSpPr>
                <p:nvPr/>
              </p:nvSpPr>
              <p:spPr bwMode="auto">
                <a:xfrm>
                  <a:off x="2600325" y="3568700"/>
                  <a:ext cx="1588" cy="3175"/>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1"/>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65" name="Group 1064"/>
              <p:cNvGrpSpPr/>
              <p:nvPr/>
            </p:nvGrpSpPr>
            <p:grpSpPr>
              <a:xfrm>
                <a:off x="1114425" y="1909763"/>
                <a:ext cx="2024063" cy="1555751"/>
                <a:chOff x="1114425" y="1909763"/>
                <a:chExt cx="2024063" cy="1555751"/>
              </a:xfrm>
              <a:grpFill/>
            </p:grpSpPr>
            <p:sp>
              <p:nvSpPr>
                <p:cNvPr id="1110" name="Freeform 3782"/>
                <p:cNvSpPr>
                  <a:spLocks/>
                </p:cNvSpPr>
                <p:nvPr/>
              </p:nvSpPr>
              <p:spPr bwMode="auto">
                <a:xfrm>
                  <a:off x="2586038" y="3014663"/>
                  <a:ext cx="1588"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1" name="Freeform 3783"/>
                <p:cNvSpPr>
                  <a:spLocks/>
                </p:cNvSpPr>
                <p:nvPr/>
              </p:nvSpPr>
              <p:spPr bwMode="auto">
                <a:xfrm>
                  <a:off x="2582863" y="3011488"/>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1"/>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2" name="Freeform 3784"/>
                <p:cNvSpPr>
                  <a:spLocks/>
                </p:cNvSpPr>
                <p:nvPr/>
              </p:nvSpPr>
              <p:spPr bwMode="auto">
                <a:xfrm>
                  <a:off x="2895601" y="2968625"/>
                  <a:ext cx="7938" cy="3175"/>
                </a:xfrm>
                <a:custGeom>
                  <a:avLst/>
                  <a:gdLst>
                    <a:gd name="T0" fmla="*/ 1 w 3"/>
                    <a:gd name="T1" fmla="*/ 0 h 1"/>
                    <a:gd name="T2" fmla="*/ 1 w 3"/>
                    <a:gd name="T3" fmla="*/ 1 h 1"/>
                    <a:gd name="T4" fmla="*/ 2 w 3"/>
                    <a:gd name="T5" fmla="*/ 1 h 1"/>
                    <a:gd name="T6" fmla="*/ 2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0" y="0"/>
                        <a:pt x="0" y="1"/>
                        <a:pt x="1" y="1"/>
                      </a:cubicBezTo>
                      <a:cubicBezTo>
                        <a:pt x="1" y="1"/>
                        <a:pt x="2" y="1"/>
                        <a:pt x="2" y="1"/>
                      </a:cubicBezTo>
                      <a:cubicBezTo>
                        <a:pt x="2" y="0"/>
                        <a:pt x="3" y="0"/>
                        <a:pt x="2"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3" name="Freeform 3785"/>
                <p:cNvSpPr>
                  <a:spLocks/>
                </p:cNvSpPr>
                <p:nvPr/>
              </p:nvSpPr>
              <p:spPr bwMode="auto">
                <a:xfrm>
                  <a:off x="2582863" y="3006725"/>
                  <a:ext cx="3175" cy="4763"/>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1" y="2"/>
                      </a:cubicBezTo>
                      <a:cubicBezTo>
                        <a:pt x="1"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4" name="Freeform 3786"/>
                <p:cNvSpPr>
                  <a:spLocks/>
                </p:cNvSpPr>
                <p:nvPr/>
              </p:nvSpPr>
              <p:spPr bwMode="auto">
                <a:xfrm>
                  <a:off x="2586038" y="3028950"/>
                  <a:ext cx="1588" cy="3175"/>
                </a:xfrm>
                <a:custGeom>
                  <a:avLst/>
                  <a:gdLst>
                    <a:gd name="T0" fmla="*/ 0 w 1"/>
                    <a:gd name="T1" fmla="*/ 0 h 1"/>
                    <a:gd name="T2" fmla="*/ 1 w 1"/>
                    <a:gd name="T3" fmla="*/ 0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5" name="Freeform 3787"/>
                <p:cNvSpPr>
                  <a:spLocks/>
                </p:cNvSpPr>
                <p:nvPr/>
              </p:nvSpPr>
              <p:spPr bwMode="auto">
                <a:xfrm>
                  <a:off x="2917826" y="3003550"/>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6" name="Freeform 3788"/>
                <p:cNvSpPr>
                  <a:spLocks/>
                </p:cNvSpPr>
                <p:nvPr/>
              </p:nvSpPr>
              <p:spPr bwMode="auto">
                <a:xfrm>
                  <a:off x="1458913" y="3262313"/>
                  <a:ext cx="6350" cy="1588"/>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0"/>
                        <a:pt x="0" y="1"/>
                        <a:pt x="1" y="1"/>
                      </a:cubicBezTo>
                      <a:cubicBezTo>
                        <a:pt x="2"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7" name="Freeform 3789"/>
                <p:cNvSpPr>
                  <a:spLocks/>
                </p:cNvSpPr>
                <p:nvPr/>
              </p:nvSpPr>
              <p:spPr bwMode="auto">
                <a:xfrm>
                  <a:off x="1401763" y="3216275"/>
                  <a:ext cx="120650" cy="74613"/>
                </a:xfrm>
                <a:custGeom>
                  <a:avLst/>
                  <a:gdLst>
                    <a:gd name="T0" fmla="*/ 6 w 42"/>
                    <a:gd name="T1" fmla="*/ 8 h 26"/>
                    <a:gd name="T2" fmla="*/ 9 w 42"/>
                    <a:gd name="T3" fmla="*/ 8 h 26"/>
                    <a:gd name="T4" fmla="*/ 11 w 42"/>
                    <a:gd name="T5" fmla="*/ 8 h 26"/>
                    <a:gd name="T6" fmla="*/ 13 w 42"/>
                    <a:gd name="T7" fmla="*/ 10 h 26"/>
                    <a:gd name="T8" fmla="*/ 15 w 42"/>
                    <a:gd name="T9" fmla="*/ 11 h 26"/>
                    <a:gd name="T10" fmla="*/ 17 w 42"/>
                    <a:gd name="T11" fmla="*/ 12 h 26"/>
                    <a:gd name="T12" fmla="*/ 16 w 42"/>
                    <a:gd name="T13" fmla="*/ 15 h 26"/>
                    <a:gd name="T14" fmla="*/ 17 w 42"/>
                    <a:gd name="T15" fmla="*/ 15 h 26"/>
                    <a:gd name="T16" fmla="*/ 19 w 42"/>
                    <a:gd name="T17" fmla="*/ 14 h 26"/>
                    <a:gd name="T18" fmla="*/ 20 w 42"/>
                    <a:gd name="T19" fmla="*/ 15 h 26"/>
                    <a:gd name="T20" fmla="*/ 21 w 42"/>
                    <a:gd name="T21" fmla="*/ 16 h 26"/>
                    <a:gd name="T22" fmla="*/ 22 w 42"/>
                    <a:gd name="T23" fmla="*/ 17 h 26"/>
                    <a:gd name="T24" fmla="*/ 23 w 42"/>
                    <a:gd name="T25" fmla="*/ 19 h 26"/>
                    <a:gd name="T26" fmla="*/ 26 w 42"/>
                    <a:gd name="T27" fmla="*/ 19 h 26"/>
                    <a:gd name="T28" fmla="*/ 28 w 42"/>
                    <a:gd name="T29" fmla="*/ 18 h 26"/>
                    <a:gd name="T30" fmla="*/ 27 w 42"/>
                    <a:gd name="T31" fmla="*/ 21 h 26"/>
                    <a:gd name="T32" fmla="*/ 34 w 42"/>
                    <a:gd name="T33" fmla="*/ 24 h 26"/>
                    <a:gd name="T34" fmla="*/ 39 w 42"/>
                    <a:gd name="T35" fmla="*/ 25 h 26"/>
                    <a:gd name="T36" fmla="*/ 40 w 42"/>
                    <a:gd name="T37" fmla="*/ 24 h 26"/>
                    <a:gd name="T38" fmla="*/ 41 w 42"/>
                    <a:gd name="T39" fmla="*/ 23 h 26"/>
                    <a:gd name="T40" fmla="*/ 41 w 42"/>
                    <a:gd name="T41" fmla="*/ 22 h 26"/>
                    <a:gd name="T42" fmla="*/ 40 w 42"/>
                    <a:gd name="T43" fmla="*/ 23 h 26"/>
                    <a:gd name="T44" fmla="*/ 39 w 42"/>
                    <a:gd name="T45" fmla="*/ 22 h 26"/>
                    <a:gd name="T46" fmla="*/ 38 w 42"/>
                    <a:gd name="T47" fmla="*/ 19 h 26"/>
                    <a:gd name="T48" fmla="*/ 37 w 42"/>
                    <a:gd name="T49" fmla="*/ 18 h 26"/>
                    <a:gd name="T50" fmla="*/ 37 w 42"/>
                    <a:gd name="T51" fmla="*/ 16 h 26"/>
                    <a:gd name="T52" fmla="*/ 35 w 42"/>
                    <a:gd name="T53" fmla="*/ 16 h 26"/>
                    <a:gd name="T54" fmla="*/ 33 w 42"/>
                    <a:gd name="T55" fmla="*/ 15 h 26"/>
                    <a:gd name="T56" fmla="*/ 28 w 42"/>
                    <a:gd name="T57" fmla="*/ 12 h 26"/>
                    <a:gd name="T58" fmla="*/ 28 w 42"/>
                    <a:gd name="T59" fmla="*/ 10 h 26"/>
                    <a:gd name="T60" fmla="*/ 26 w 42"/>
                    <a:gd name="T61" fmla="*/ 8 h 26"/>
                    <a:gd name="T62" fmla="*/ 21 w 42"/>
                    <a:gd name="T63" fmla="*/ 5 h 26"/>
                    <a:gd name="T64" fmla="*/ 14 w 42"/>
                    <a:gd name="T65" fmla="*/ 3 h 26"/>
                    <a:gd name="T66" fmla="*/ 9 w 42"/>
                    <a:gd name="T67" fmla="*/ 1 h 26"/>
                    <a:gd name="T68" fmla="*/ 7 w 42"/>
                    <a:gd name="T69" fmla="*/ 0 h 26"/>
                    <a:gd name="T70" fmla="*/ 4 w 42"/>
                    <a:gd name="T71" fmla="*/ 0 h 26"/>
                    <a:gd name="T72" fmla="*/ 2 w 42"/>
                    <a:gd name="T73" fmla="*/ 0 h 26"/>
                    <a:gd name="T74" fmla="*/ 3 w 42"/>
                    <a:gd name="T75" fmla="*/ 3 h 26"/>
                    <a:gd name="T76" fmla="*/ 7 w 42"/>
                    <a:gd name="T77" fmla="*/ 3 h 26"/>
                    <a:gd name="T78" fmla="*/ 5 w 42"/>
                    <a:gd name="T79"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26">
                      <a:moveTo>
                        <a:pt x="5" y="7"/>
                      </a:moveTo>
                      <a:cubicBezTo>
                        <a:pt x="4" y="8"/>
                        <a:pt x="5" y="8"/>
                        <a:pt x="6" y="8"/>
                      </a:cubicBezTo>
                      <a:cubicBezTo>
                        <a:pt x="6" y="8"/>
                        <a:pt x="7" y="7"/>
                        <a:pt x="7" y="7"/>
                      </a:cubicBezTo>
                      <a:cubicBezTo>
                        <a:pt x="8" y="7"/>
                        <a:pt x="8" y="8"/>
                        <a:pt x="9" y="8"/>
                      </a:cubicBezTo>
                      <a:cubicBezTo>
                        <a:pt x="9" y="8"/>
                        <a:pt x="10" y="7"/>
                        <a:pt x="10" y="8"/>
                      </a:cubicBezTo>
                      <a:cubicBezTo>
                        <a:pt x="10" y="8"/>
                        <a:pt x="11" y="8"/>
                        <a:pt x="11" y="8"/>
                      </a:cubicBezTo>
                      <a:cubicBezTo>
                        <a:pt x="10" y="8"/>
                        <a:pt x="10" y="9"/>
                        <a:pt x="11" y="10"/>
                      </a:cubicBezTo>
                      <a:cubicBezTo>
                        <a:pt x="11" y="10"/>
                        <a:pt x="12" y="9"/>
                        <a:pt x="13" y="10"/>
                      </a:cubicBezTo>
                      <a:cubicBezTo>
                        <a:pt x="13" y="10"/>
                        <a:pt x="14" y="9"/>
                        <a:pt x="13" y="9"/>
                      </a:cubicBezTo>
                      <a:cubicBezTo>
                        <a:pt x="14" y="10"/>
                        <a:pt x="14" y="11"/>
                        <a:pt x="15" y="11"/>
                      </a:cubicBezTo>
                      <a:cubicBezTo>
                        <a:pt x="16" y="11"/>
                        <a:pt x="16" y="11"/>
                        <a:pt x="16" y="12"/>
                      </a:cubicBezTo>
                      <a:cubicBezTo>
                        <a:pt x="16" y="12"/>
                        <a:pt x="16" y="12"/>
                        <a:pt x="17" y="12"/>
                      </a:cubicBezTo>
                      <a:cubicBezTo>
                        <a:pt x="16" y="13"/>
                        <a:pt x="16" y="13"/>
                        <a:pt x="15" y="14"/>
                      </a:cubicBezTo>
                      <a:cubicBezTo>
                        <a:pt x="15" y="14"/>
                        <a:pt x="15" y="15"/>
                        <a:pt x="16" y="15"/>
                      </a:cubicBezTo>
                      <a:cubicBezTo>
                        <a:pt x="15" y="14"/>
                        <a:pt x="16" y="13"/>
                        <a:pt x="17" y="14"/>
                      </a:cubicBezTo>
                      <a:cubicBezTo>
                        <a:pt x="17" y="14"/>
                        <a:pt x="17" y="15"/>
                        <a:pt x="17" y="15"/>
                      </a:cubicBezTo>
                      <a:cubicBezTo>
                        <a:pt x="18" y="14"/>
                        <a:pt x="17" y="14"/>
                        <a:pt x="18" y="14"/>
                      </a:cubicBezTo>
                      <a:cubicBezTo>
                        <a:pt x="18" y="14"/>
                        <a:pt x="18" y="14"/>
                        <a:pt x="19" y="14"/>
                      </a:cubicBezTo>
                      <a:cubicBezTo>
                        <a:pt x="19" y="14"/>
                        <a:pt x="20" y="14"/>
                        <a:pt x="20" y="14"/>
                      </a:cubicBezTo>
                      <a:cubicBezTo>
                        <a:pt x="19" y="15"/>
                        <a:pt x="21" y="14"/>
                        <a:pt x="20" y="15"/>
                      </a:cubicBezTo>
                      <a:cubicBezTo>
                        <a:pt x="19" y="17"/>
                        <a:pt x="21" y="15"/>
                        <a:pt x="21" y="15"/>
                      </a:cubicBezTo>
                      <a:cubicBezTo>
                        <a:pt x="21" y="15"/>
                        <a:pt x="21" y="16"/>
                        <a:pt x="21" y="16"/>
                      </a:cubicBezTo>
                      <a:cubicBezTo>
                        <a:pt x="22" y="16"/>
                        <a:pt x="22" y="16"/>
                        <a:pt x="22" y="16"/>
                      </a:cubicBezTo>
                      <a:cubicBezTo>
                        <a:pt x="22" y="16"/>
                        <a:pt x="22" y="17"/>
                        <a:pt x="22" y="17"/>
                      </a:cubicBezTo>
                      <a:cubicBezTo>
                        <a:pt x="24" y="16"/>
                        <a:pt x="22" y="18"/>
                        <a:pt x="21" y="17"/>
                      </a:cubicBezTo>
                      <a:cubicBezTo>
                        <a:pt x="21" y="18"/>
                        <a:pt x="23" y="18"/>
                        <a:pt x="23" y="19"/>
                      </a:cubicBezTo>
                      <a:cubicBezTo>
                        <a:pt x="24" y="19"/>
                        <a:pt x="24" y="19"/>
                        <a:pt x="25" y="19"/>
                      </a:cubicBezTo>
                      <a:cubicBezTo>
                        <a:pt x="25" y="18"/>
                        <a:pt x="25" y="18"/>
                        <a:pt x="26" y="19"/>
                      </a:cubicBezTo>
                      <a:cubicBezTo>
                        <a:pt x="26" y="19"/>
                        <a:pt x="26" y="19"/>
                        <a:pt x="26" y="19"/>
                      </a:cubicBezTo>
                      <a:cubicBezTo>
                        <a:pt x="27" y="18"/>
                        <a:pt x="27" y="19"/>
                        <a:pt x="28" y="18"/>
                      </a:cubicBezTo>
                      <a:cubicBezTo>
                        <a:pt x="29" y="19"/>
                        <a:pt x="27" y="20"/>
                        <a:pt x="26" y="20"/>
                      </a:cubicBezTo>
                      <a:cubicBezTo>
                        <a:pt x="27" y="20"/>
                        <a:pt x="27" y="21"/>
                        <a:pt x="27" y="21"/>
                      </a:cubicBezTo>
                      <a:cubicBezTo>
                        <a:pt x="28" y="21"/>
                        <a:pt x="29" y="22"/>
                        <a:pt x="29" y="22"/>
                      </a:cubicBezTo>
                      <a:cubicBezTo>
                        <a:pt x="31" y="22"/>
                        <a:pt x="32" y="23"/>
                        <a:pt x="34" y="24"/>
                      </a:cubicBezTo>
                      <a:cubicBezTo>
                        <a:pt x="35" y="24"/>
                        <a:pt x="36" y="24"/>
                        <a:pt x="37" y="25"/>
                      </a:cubicBezTo>
                      <a:cubicBezTo>
                        <a:pt x="38" y="25"/>
                        <a:pt x="39" y="26"/>
                        <a:pt x="39" y="25"/>
                      </a:cubicBezTo>
                      <a:cubicBezTo>
                        <a:pt x="39" y="25"/>
                        <a:pt x="39" y="25"/>
                        <a:pt x="39" y="25"/>
                      </a:cubicBezTo>
                      <a:cubicBezTo>
                        <a:pt x="40" y="24"/>
                        <a:pt x="40" y="24"/>
                        <a:pt x="40" y="24"/>
                      </a:cubicBezTo>
                      <a:cubicBezTo>
                        <a:pt x="40" y="24"/>
                        <a:pt x="41" y="24"/>
                        <a:pt x="41" y="24"/>
                      </a:cubicBezTo>
                      <a:cubicBezTo>
                        <a:pt x="41" y="24"/>
                        <a:pt x="42" y="24"/>
                        <a:pt x="41" y="23"/>
                      </a:cubicBezTo>
                      <a:cubicBezTo>
                        <a:pt x="41" y="23"/>
                        <a:pt x="41" y="23"/>
                        <a:pt x="41" y="23"/>
                      </a:cubicBezTo>
                      <a:cubicBezTo>
                        <a:pt x="41" y="22"/>
                        <a:pt x="41" y="22"/>
                        <a:pt x="41" y="22"/>
                      </a:cubicBezTo>
                      <a:cubicBezTo>
                        <a:pt x="41" y="22"/>
                        <a:pt x="41" y="21"/>
                        <a:pt x="40" y="21"/>
                      </a:cubicBezTo>
                      <a:cubicBezTo>
                        <a:pt x="40" y="22"/>
                        <a:pt x="40" y="22"/>
                        <a:pt x="40" y="23"/>
                      </a:cubicBezTo>
                      <a:cubicBezTo>
                        <a:pt x="40" y="23"/>
                        <a:pt x="39" y="23"/>
                        <a:pt x="39" y="23"/>
                      </a:cubicBezTo>
                      <a:cubicBezTo>
                        <a:pt x="39" y="22"/>
                        <a:pt x="40" y="22"/>
                        <a:pt x="39" y="22"/>
                      </a:cubicBezTo>
                      <a:cubicBezTo>
                        <a:pt x="39" y="21"/>
                        <a:pt x="38" y="21"/>
                        <a:pt x="38" y="21"/>
                      </a:cubicBezTo>
                      <a:cubicBezTo>
                        <a:pt x="39" y="21"/>
                        <a:pt x="39" y="20"/>
                        <a:pt x="38" y="19"/>
                      </a:cubicBezTo>
                      <a:cubicBezTo>
                        <a:pt x="38" y="19"/>
                        <a:pt x="37" y="19"/>
                        <a:pt x="37" y="19"/>
                      </a:cubicBezTo>
                      <a:cubicBezTo>
                        <a:pt x="37" y="18"/>
                        <a:pt x="38" y="18"/>
                        <a:pt x="37" y="18"/>
                      </a:cubicBezTo>
                      <a:cubicBezTo>
                        <a:pt x="37" y="17"/>
                        <a:pt x="39" y="17"/>
                        <a:pt x="38" y="17"/>
                      </a:cubicBezTo>
                      <a:cubicBezTo>
                        <a:pt x="38" y="17"/>
                        <a:pt x="37" y="17"/>
                        <a:pt x="37" y="16"/>
                      </a:cubicBezTo>
                      <a:cubicBezTo>
                        <a:pt x="37" y="16"/>
                        <a:pt x="37" y="17"/>
                        <a:pt x="37" y="17"/>
                      </a:cubicBezTo>
                      <a:cubicBezTo>
                        <a:pt x="37" y="17"/>
                        <a:pt x="36" y="16"/>
                        <a:pt x="35" y="16"/>
                      </a:cubicBezTo>
                      <a:cubicBezTo>
                        <a:pt x="35" y="16"/>
                        <a:pt x="35" y="16"/>
                        <a:pt x="35" y="16"/>
                      </a:cubicBezTo>
                      <a:cubicBezTo>
                        <a:pt x="35" y="15"/>
                        <a:pt x="33" y="15"/>
                        <a:pt x="33" y="15"/>
                      </a:cubicBezTo>
                      <a:cubicBezTo>
                        <a:pt x="32" y="15"/>
                        <a:pt x="31" y="14"/>
                        <a:pt x="30" y="14"/>
                      </a:cubicBezTo>
                      <a:cubicBezTo>
                        <a:pt x="29" y="13"/>
                        <a:pt x="29" y="13"/>
                        <a:pt x="28" y="12"/>
                      </a:cubicBezTo>
                      <a:cubicBezTo>
                        <a:pt x="28" y="12"/>
                        <a:pt x="27" y="11"/>
                        <a:pt x="28" y="11"/>
                      </a:cubicBezTo>
                      <a:cubicBezTo>
                        <a:pt x="30" y="12"/>
                        <a:pt x="28" y="11"/>
                        <a:pt x="28" y="10"/>
                      </a:cubicBezTo>
                      <a:cubicBezTo>
                        <a:pt x="28" y="10"/>
                        <a:pt x="27" y="10"/>
                        <a:pt x="27" y="10"/>
                      </a:cubicBezTo>
                      <a:cubicBezTo>
                        <a:pt x="27" y="9"/>
                        <a:pt x="26" y="9"/>
                        <a:pt x="26" y="8"/>
                      </a:cubicBezTo>
                      <a:cubicBezTo>
                        <a:pt x="25" y="8"/>
                        <a:pt x="25" y="7"/>
                        <a:pt x="24" y="6"/>
                      </a:cubicBezTo>
                      <a:cubicBezTo>
                        <a:pt x="23" y="5"/>
                        <a:pt x="22" y="5"/>
                        <a:pt x="21" y="5"/>
                      </a:cubicBezTo>
                      <a:cubicBezTo>
                        <a:pt x="20" y="5"/>
                        <a:pt x="19" y="4"/>
                        <a:pt x="17" y="4"/>
                      </a:cubicBezTo>
                      <a:cubicBezTo>
                        <a:pt x="16" y="4"/>
                        <a:pt x="15" y="3"/>
                        <a:pt x="14" y="3"/>
                      </a:cubicBezTo>
                      <a:cubicBezTo>
                        <a:pt x="13" y="2"/>
                        <a:pt x="12" y="3"/>
                        <a:pt x="10" y="2"/>
                      </a:cubicBezTo>
                      <a:cubicBezTo>
                        <a:pt x="10" y="2"/>
                        <a:pt x="10" y="2"/>
                        <a:pt x="9" y="1"/>
                      </a:cubicBezTo>
                      <a:cubicBezTo>
                        <a:pt x="9" y="1"/>
                        <a:pt x="9" y="1"/>
                        <a:pt x="8" y="0"/>
                      </a:cubicBezTo>
                      <a:cubicBezTo>
                        <a:pt x="8" y="0"/>
                        <a:pt x="7" y="1"/>
                        <a:pt x="7" y="0"/>
                      </a:cubicBezTo>
                      <a:cubicBezTo>
                        <a:pt x="7" y="0"/>
                        <a:pt x="7" y="0"/>
                        <a:pt x="6" y="0"/>
                      </a:cubicBezTo>
                      <a:cubicBezTo>
                        <a:pt x="6" y="0"/>
                        <a:pt x="5" y="0"/>
                        <a:pt x="4" y="0"/>
                      </a:cubicBezTo>
                      <a:cubicBezTo>
                        <a:pt x="4" y="0"/>
                        <a:pt x="3" y="0"/>
                        <a:pt x="3" y="0"/>
                      </a:cubicBezTo>
                      <a:cubicBezTo>
                        <a:pt x="2" y="0"/>
                        <a:pt x="2" y="0"/>
                        <a:pt x="2" y="0"/>
                      </a:cubicBezTo>
                      <a:cubicBezTo>
                        <a:pt x="1" y="1"/>
                        <a:pt x="1" y="0"/>
                        <a:pt x="0" y="0"/>
                      </a:cubicBezTo>
                      <a:cubicBezTo>
                        <a:pt x="0" y="1"/>
                        <a:pt x="2" y="3"/>
                        <a:pt x="3" y="3"/>
                      </a:cubicBezTo>
                      <a:cubicBezTo>
                        <a:pt x="4" y="3"/>
                        <a:pt x="4" y="3"/>
                        <a:pt x="6" y="3"/>
                      </a:cubicBezTo>
                      <a:cubicBezTo>
                        <a:pt x="6" y="3"/>
                        <a:pt x="7" y="3"/>
                        <a:pt x="7" y="3"/>
                      </a:cubicBezTo>
                      <a:cubicBezTo>
                        <a:pt x="7" y="3"/>
                        <a:pt x="6" y="3"/>
                        <a:pt x="5" y="3"/>
                      </a:cubicBezTo>
                      <a:cubicBezTo>
                        <a:pt x="4" y="3"/>
                        <a:pt x="3" y="5"/>
                        <a:pt x="5" y="5"/>
                      </a:cubicBezTo>
                      <a:cubicBezTo>
                        <a:pt x="6" y="5"/>
                        <a:pt x="5" y="6"/>
                        <a:pt x="5"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8" name="Freeform 3790"/>
                <p:cNvSpPr>
                  <a:spLocks/>
                </p:cNvSpPr>
                <p:nvPr/>
              </p:nvSpPr>
              <p:spPr bwMode="auto">
                <a:xfrm>
                  <a:off x="1476376" y="3270250"/>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19" name="Freeform 3791"/>
                <p:cNvSpPr>
                  <a:spLocks/>
                </p:cNvSpPr>
                <p:nvPr/>
              </p:nvSpPr>
              <p:spPr bwMode="auto">
                <a:xfrm>
                  <a:off x="1430338" y="3219450"/>
                  <a:ext cx="7938" cy="1588"/>
                </a:xfrm>
                <a:custGeom>
                  <a:avLst/>
                  <a:gdLst>
                    <a:gd name="T0" fmla="*/ 3 w 3"/>
                    <a:gd name="T1" fmla="*/ 1 h 1"/>
                    <a:gd name="T2" fmla="*/ 3 w 3"/>
                    <a:gd name="T3" fmla="*/ 0 h 1"/>
                    <a:gd name="T4" fmla="*/ 2 w 3"/>
                    <a:gd name="T5" fmla="*/ 0 h 1"/>
                    <a:gd name="T6" fmla="*/ 0 w 3"/>
                    <a:gd name="T7" fmla="*/ 1 h 1"/>
                    <a:gd name="T8" fmla="*/ 3 w 3"/>
                    <a:gd name="T9" fmla="*/ 1 h 1"/>
                  </a:gdLst>
                  <a:ahLst/>
                  <a:cxnLst>
                    <a:cxn ang="0">
                      <a:pos x="T0" y="T1"/>
                    </a:cxn>
                    <a:cxn ang="0">
                      <a:pos x="T2" y="T3"/>
                    </a:cxn>
                    <a:cxn ang="0">
                      <a:pos x="T4" y="T5"/>
                    </a:cxn>
                    <a:cxn ang="0">
                      <a:pos x="T6" y="T7"/>
                    </a:cxn>
                    <a:cxn ang="0">
                      <a:pos x="T8" y="T9"/>
                    </a:cxn>
                  </a:cxnLst>
                  <a:rect l="0" t="0" r="r" b="b"/>
                  <a:pathLst>
                    <a:path w="3" h="1">
                      <a:moveTo>
                        <a:pt x="3" y="1"/>
                      </a:moveTo>
                      <a:cubicBezTo>
                        <a:pt x="3" y="1"/>
                        <a:pt x="3" y="1"/>
                        <a:pt x="3" y="0"/>
                      </a:cubicBezTo>
                      <a:cubicBezTo>
                        <a:pt x="3" y="0"/>
                        <a:pt x="2" y="0"/>
                        <a:pt x="2" y="0"/>
                      </a:cubicBezTo>
                      <a:cubicBezTo>
                        <a:pt x="2" y="0"/>
                        <a:pt x="1" y="0"/>
                        <a:pt x="0" y="1"/>
                      </a:cubicBezTo>
                      <a:cubicBezTo>
                        <a:pt x="0"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0" name="Freeform 3792"/>
                <p:cNvSpPr>
                  <a:spLocks/>
                </p:cNvSpPr>
                <p:nvPr/>
              </p:nvSpPr>
              <p:spPr bwMode="auto">
                <a:xfrm>
                  <a:off x="1484313" y="3249613"/>
                  <a:ext cx="9525" cy="6350"/>
                </a:xfrm>
                <a:custGeom>
                  <a:avLst/>
                  <a:gdLst>
                    <a:gd name="T0" fmla="*/ 2 w 3"/>
                    <a:gd name="T1" fmla="*/ 1 h 2"/>
                    <a:gd name="T2" fmla="*/ 0 w 3"/>
                    <a:gd name="T3" fmla="*/ 0 h 2"/>
                    <a:gd name="T4" fmla="*/ 2 w 3"/>
                    <a:gd name="T5" fmla="*/ 1 h 2"/>
                  </a:gdLst>
                  <a:ahLst/>
                  <a:cxnLst>
                    <a:cxn ang="0">
                      <a:pos x="T0" y="T1"/>
                    </a:cxn>
                    <a:cxn ang="0">
                      <a:pos x="T2" y="T3"/>
                    </a:cxn>
                    <a:cxn ang="0">
                      <a:pos x="T4" y="T5"/>
                    </a:cxn>
                  </a:cxnLst>
                  <a:rect l="0" t="0" r="r" b="b"/>
                  <a:pathLst>
                    <a:path w="3" h="2">
                      <a:moveTo>
                        <a:pt x="2" y="1"/>
                      </a:moveTo>
                      <a:cubicBezTo>
                        <a:pt x="3" y="1"/>
                        <a:pt x="0" y="0"/>
                        <a:pt x="0" y="0"/>
                      </a:cubicBezTo>
                      <a:cubicBezTo>
                        <a:pt x="0" y="1"/>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1" name="Freeform 3793"/>
                <p:cNvSpPr>
                  <a:spLocks/>
                </p:cNvSpPr>
                <p:nvPr/>
              </p:nvSpPr>
              <p:spPr bwMode="auto">
                <a:xfrm>
                  <a:off x="1452563" y="3255963"/>
                  <a:ext cx="3175" cy="6350"/>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1" y="2"/>
                      </a:cubicBezTo>
                      <a:cubicBezTo>
                        <a:pt x="1" y="2"/>
                        <a:pt x="1" y="1"/>
                        <a:pt x="1" y="1"/>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2" name="Freeform 3794"/>
                <p:cNvSpPr>
                  <a:spLocks/>
                </p:cNvSpPr>
                <p:nvPr/>
              </p:nvSpPr>
              <p:spPr bwMode="auto">
                <a:xfrm>
                  <a:off x="1455738" y="3262313"/>
                  <a:ext cx="3175" cy="1588"/>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3" name="Freeform 3795"/>
                <p:cNvSpPr>
                  <a:spLocks/>
                </p:cNvSpPr>
                <p:nvPr/>
              </p:nvSpPr>
              <p:spPr bwMode="auto">
                <a:xfrm>
                  <a:off x="1470026" y="3227388"/>
                  <a:ext cx="9525" cy="3175"/>
                </a:xfrm>
                <a:custGeom>
                  <a:avLst/>
                  <a:gdLst>
                    <a:gd name="T0" fmla="*/ 2 w 3"/>
                    <a:gd name="T1" fmla="*/ 1 h 1"/>
                    <a:gd name="T2" fmla="*/ 1 w 3"/>
                    <a:gd name="T3" fmla="*/ 1 h 1"/>
                    <a:gd name="T4" fmla="*/ 2 w 3"/>
                    <a:gd name="T5" fmla="*/ 1 h 1"/>
                  </a:gdLst>
                  <a:ahLst/>
                  <a:cxnLst>
                    <a:cxn ang="0">
                      <a:pos x="T0" y="T1"/>
                    </a:cxn>
                    <a:cxn ang="0">
                      <a:pos x="T2" y="T3"/>
                    </a:cxn>
                    <a:cxn ang="0">
                      <a:pos x="T4" y="T5"/>
                    </a:cxn>
                  </a:cxnLst>
                  <a:rect l="0" t="0" r="r" b="b"/>
                  <a:pathLst>
                    <a:path w="3" h="1">
                      <a:moveTo>
                        <a:pt x="2" y="1"/>
                      </a:moveTo>
                      <a:cubicBezTo>
                        <a:pt x="2" y="0"/>
                        <a:pt x="0" y="1"/>
                        <a:pt x="1" y="1"/>
                      </a:cubicBezTo>
                      <a:cubicBezTo>
                        <a:pt x="1"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4" name="Freeform 3796"/>
                <p:cNvSpPr>
                  <a:spLocks/>
                </p:cNvSpPr>
                <p:nvPr/>
              </p:nvSpPr>
              <p:spPr bwMode="auto">
                <a:xfrm>
                  <a:off x="1487488" y="3244850"/>
                  <a:ext cx="14288" cy="11113"/>
                </a:xfrm>
                <a:custGeom>
                  <a:avLst/>
                  <a:gdLst>
                    <a:gd name="T0" fmla="*/ 1 w 5"/>
                    <a:gd name="T1" fmla="*/ 0 h 4"/>
                    <a:gd name="T2" fmla="*/ 1 w 5"/>
                    <a:gd name="T3" fmla="*/ 0 h 4"/>
                    <a:gd name="T4" fmla="*/ 1 w 5"/>
                    <a:gd name="T5" fmla="*/ 1 h 4"/>
                    <a:gd name="T6" fmla="*/ 2 w 5"/>
                    <a:gd name="T7" fmla="*/ 2 h 4"/>
                    <a:gd name="T8" fmla="*/ 3 w 5"/>
                    <a:gd name="T9" fmla="*/ 3 h 4"/>
                    <a:gd name="T10" fmla="*/ 5 w 5"/>
                    <a:gd name="T11" fmla="*/ 3 h 4"/>
                    <a:gd name="T12" fmla="*/ 4 w 5"/>
                    <a:gd name="T13" fmla="*/ 2 h 4"/>
                    <a:gd name="T14" fmla="*/ 1 w 5"/>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1" y="0"/>
                      </a:moveTo>
                      <a:cubicBezTo>
                        <a:pt x="1" y="0"/>
                        <a:pt x="1" y="0"/>
                        <a:pt x="1" y="0"/>
                      </a:cubicBezTo>
                      <a:cubicBezTo>
                        <a:pt x="0" y="0"/>
                        <a:pt x="1" y="1"/>
                        <a:pt x="1" y="1"/>
                      </a:cubicBezTo>
                      <a:cubicBezTo>
                        <a:pt x="1" y="1"/>
                        <a:pt x="2" y="2"/>
                        <a:pt x="2" y="2"/>
                      </a:cubicBezTo>
                      <a:cubicBezTo>
                        <a:pt x="2" y="2"/>
                        <a:pt x="3" y="3"/>
                        <a:pt x="3" y="3"/>
                      </a:cubicBezTo>
                      <a:cubicBezTo>
                        <a:pt x="4" y="3"/>
                        <a:pt x="4" y="4"/>
                        <a:pt x="5" y="3"/>
                      </a:cubicBezTo>
                      <a:cubicBezTo>
                        <a:pt x="5" y="3"/>
                        <a:pt x="4" y="2"/>
                        <a:pt x="4" y="2"/>
                      </a:cubicBezTo>
                      <a:cubicBezTo>
                        <a:pt x="3"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5" name="Freeform 3797"/>
                <p:cNvSpPr>
                  <a:spLocks/>
                </p:cNvSpPr>
                <p:nvPr/>
              </p:nvSpPr>
              <p:spPr bwMode="auto">
                <a:xfrm>
                  <a:off x="1501776" y="3248025"/>
                  <a:ext cx="6350" cy="7938"/>
                </a:xfrm>
                <a:custGeom>
                  <a:avLst/>
                  <a:gdLst>
                    <a:gd name="T0" fmla="*/ 0 w 2"/>
                    <a:gd name="T1" fmla="*/ 1 h 3"/>
                    <a:gd name="T2" fmla="*/ 1 w 2"/>
                    <a:gd name="T3" fmla="*/ 3 h 3"/>
                    <a:gd name="T4" fmla="*/ 1 w 2"/>
                    <a:gd name="T5" fmla="*/ 3 h 3"/>
                    <a:gd name="T6" fmla="*/ 2 w 2"/>
                    <a:gd name="T7" fmla="*/ 3 h 3"/>
                    <a:gd name="T8" fmla="*/ 1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cubicBezTo>
                        <a:pt x="0" y="2"/>
                        <a:pt x="1" y="2"/>
                        <a:pt x="1" y="3"/>
                      </a:cubicBezTo>
                      <a:cubicBezTo>
                        <a:pt x="1" y="3"/>
                        <a:pt x="1" y="3"/>
                        <a:pt x="1" y="3"/>
                      </a:cubicBezTo>
                      <a:cubicBezTo>
                        <a:pt x="1" y="3"/>
                        <a:pt x="2" y="3"/>
                        <a:pt x="2" y="3"/>
                      </a:cubicBezTo>
                      <a:cubicBezTo>
                        <a:pt x="2" y="2"/>
                        <a:pt x="2" y="1"/>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6" name="Freeform 3798"/>
                <p:cNvSpPr>
                  <a:spLocks/>
                </p:cNvSpPr>
                <p:nvPr/>
              </p:nvSpPr>
              <p:spPr bwMode="auto">
                <a:xfrm>
                  <a:off x="1493838" y="3252788"/>
                  <a:ext cx="4763" cy="3175"/>
                </a:xfrm>
                <a:custGeom>
                  <a:avLst/>
                  <a:gdLst>
                    <a:gd name="T0" fmla="*/ 1 w 2"/>
                    <a:gd name="T1" fmla="*/ 1 h 1"/>
                    <a:gd name="T2" fmla="*/ 2 w 2"/>
                    <a:gd name="T3" fmla="*/ 1 h 1"/>
                    <a:gd name="T4" fmla="*/ 2 w 2"/>
                    <a:gd name="T5" fmla="*/ 1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2" y="1"/>
                        <a:pt x="2" y="1"/>
                      </a:cubicBezTo>
                      <a:cubicBezTo>
                        <a:pt x="2" y="1"/>
                        <a:pt x="1" y="1"/>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7" name="Freeform 3799"/>
                <p:cNvSpPr>
                  <a:spLocks/>
                </p:cNvSpPr>
                <p:nvPr/>
              </p:nvSpPr>
              <p:spPr bwMode="auto">
                <a:xfrm>
                  <a:off x="1473201" y="3233738"/>
                  <a:ext cx="6350" cy="4763"/>
                </a:xfrm>
                <a:custGeom>
                  <a:avLst/>
                  <a:gdLst>
                    <a:gd name="T0" fmla="*/ 2 w 2"/>
                    <a:gd name="T1" fmla="*/ 1 h 2"/>
                    <a:gd name="T2" fmla="*/ 0 w 2"/>
                    <a:gd name="T3" fmla="*/ 0 h 2"/>
                    <a:gd name="T4" fmla="*/ 1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0" y="0"/>
                      </a:cubicBezTo>
                      <a:cubicBezTo>
                        <a:pt x="0" y="1"/>
                        <a:pt x="1" y="2"/>
                        <a:pt x="1" y="2"/>
                      </a:cubicBezTo>
                      <a:cubicBezTo>
                        <a:pt x="2" y="2"/>
                        <a:pt x="0"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8" name="Freeform 3800"/>
                <p:cNvSpPr>
                  <a:spLocks/>
                </p:cNvSpPr>
                <p:nvPr/>
              </p:nvSpPr>
              <p:spPr bwMode="auto">
                <a:xfrm>
                  <a:off x="1498601" y="3248025"/>
                  <a:ext cx="6350" cy="1588"/>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1"/>
                        <a:pt x="1" y="1"/>
                      </a:cubicBezTo>
                      <a:cubicBezTo>
                        <a:pt x="1" y="1"/>
                        <a:pt x="2" y="0"/>
                        <a:pt x="2"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29" name="Freeform 3801"/>
                <p:cNvSpPr>
                  <a:spLocks/>
                </p:cNvSpPr>
                <p:nvPr/>
              </p:nvSpPr>
              <p:spPr bwMode="auto">
                <a:xfrm>
                  <a:off x="1409701" y="3209925"/>
                  <a:ext cx="9525" cy="6350"/>
                </a:xfrm>
                <a:custGeom>
                  <a:avLst/>
                  <a:gdLst>
                    <a:gd name="T0" fmla="*/ 3 w 3"/>
                    <a:gd name="T1" fmla="*/ 1 h 2"/>
                    <a:gd name="T2" fmla="*/ 1 w 3"/>
                    <a:gd name="T3" fmla="*/ 1 h 2"/>
                    <a:gd name="T4" fmla="*/ 3 w 3"/>
                    <a:gd name="T5" fmla="*/ 1 h 2"/>
                  </a:gdLst>
                  <a:ahLst/>
                  <a:cxnLst>
                    <a:cxn ang="0">
                      <a:pos x="T0" y="T1"/>
                    </a:cxn>
                    <a:cxn ang="0">
                      <a:pos x="T2" y="T3"/>
                    </a:cxn>
                    <a:cxn ang="0">
                      <a:pos x="T4" y="T5"/>
                    </a:cxn>
                  </a:cxnLst>
                  <a:rect l="0" t="0" r="r" b="b"/>
                  <a:pathLst>
                    <a:path w="3" h="2">
                      <a:moveTo>
                        <a:pt x="3" y="1"/>
                      </a:moveTo>
                      <a:cubicBezTo>
                        <a:pt x="2" y="1"/>
                        <a:pt x="2" y="0"/>
                        <a:pt x="1" y="1"/>
                      </a:cubicBezTo>
                      <a:cubicBezTo>
                        <a:pt x="0" y="1"/>
                        <a:pt x="3"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0" name="Freeform 3802"/>
                <p:cNvSpPr>
                  <a:spLocks/>
                </p:cNvSpPr>
                <p:nvPr/>
              </p:nvSpPr>
              <p:spPr bwMode="auto">
                <a:xfrm>
                  <a:off x="1435101" y="3244850"/>
                  <a:ext cx="9525" cy="7938"/>
                </a:xfrm>
                <a:custGeom>
                  <a:avLst/>
                  <a:gdLst>
                    <a:gd name="T0" fmla="*/ 0 w 3"/>
                    <a:gd name="T1" fmla="*/ 1 h 3"/>
                    <a:gd name="T2" fmla="*/ 3 w 3"/>
                    <a:gd name="T3" fmla="*/ 3 h 3"/>
                    <a:gd name="T4" fmla="*/ 2 w 3"/>
                    <a:gd name="T5" fmla="*/ 0 h 3"/>
                    <a:gd name="T6" fmla="*/ 0 w 3"/>
                    <a:gd name="T7" fmla="*/ 0 h 3"/>
                    <a:gd name="T8" fmla="*/ 0 w 3"/>
                    <a:gd name="T9" fmla="*/ 1 h 3"/>
                  </a:gdLst>
                  <a:ahLst/>
                  <a:cxnLst>
                    <a:cxn ang="0">
                      <a:pos x="T0" y="T1"/>
                    </a:cxn>
                    <a:cxn ang="0">
                      <a:pos x="T2" y="T3"/>
                    </a:cxn>
                    <a:cxn ang="0">
                      <a:pos x="T4" y="T5"/>
                    </a:cxn>
                    <a:cxn ang="0">
                      <a:pos x="T6" y="T7"/>
                    </a:cxn>
                    <a:cxn ang="0">
                      <a:pos x="T8" y="T9"/>
                    </a:cxn>
                  </a:cxnLst>
                  <a:rect l="0" t="0" r="r" b="b"/>
                  <a:pathLst>
                    <a:path w="3" h="3">
                      <a:moveTo>
                        <a:pt x="0" y="1"/>
                      </a:moveTo>
                      <a:cubicBezTo>
                        <a:pt x="1" y="2"/>
                        <a:pt x="1" y="3"/>
                        <a:pt x="3" y="3"/>
                      </a:cubicBezTo>
                      <a:cubicBezTo>
                        <a:pt x="3" y="2"/>
                        <a:pt x="3" y="1"/>
                        <a:pt x="2" y="0"/>
                      </a:cubicBezTo>
                      <a:cubicBezTo>
                        <a:pt x="1" y="0"/>
                        <a:pt x="0" y="0"/>
                        <a:pt x="0" y="0"/>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1" name="Freeform 3808"/>
                <p:cNvSpPr>
                  <a:spLocks/>
                </p:cNvSpPr>
                <p:nvPr/>
              </p:nvSpPr>
              <p:spPr bwMode="auto">
                <a:xfrm>
                  <a:off x="1370013" y="3144838"/>
                  <a:ext cx="6350" cy="4763"/>
                </a:xfrm>
                <a:custGeom>
                  <a:avLst/>
                  <a:gdLst>
                    <a:gd name="T0" fmla="*/ 1 w 2"/>
                    <a:gd name="T1" fmla="*/ 0 h 2"/>
                    <a:gd name="T2" fmla="*/ 2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0" y="0"/>
                        <a:pt x="2" y="2"/>
                        <a:pt x="2" y="2"/>
                      </a:cubicBezTo>
                      <a:cubicBezTo>
                        <a:pt x="2" y="2"/>
                        <a:pt x="2" y="1"/>
                        <a:pt x="2"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2" name="Freeform 3809"/>
                <p:cNvSpPr>
                  <a:spLocks/>
                </p:cNvSpPr>
                <p:nvPr/>
              </p:nvSpPr>
              <p:spPr bwMode="auto">
                <a:xfrm>
                  <a:off x="1398588" y="3173413"/>
                  <a:ext cx="14288" cy="14288"/>
                </a:xfrm>
                <a:custGeom>
                  <a:avLst/>
                  <a:gdLst>
                    <a:gd name="T0" fmla="*/ 2 w 5"/>
                    <a:gd name="T1" fmla="*/ 1 h 5"/>
                    <a:gd name="T2" fmla="*/ 3 w 5"/>
                    <a:gd name="T3" fmla="*/ 2 h 5"/>
                    <a:gd name="T4" fmla="*/ 3 w 5"/>
                    <a:gd name="T5" fmla="*/ 3 h 5"/>
                    <a:gd name="T6" fmla="*/ 2 w 5"/>
                    <a:gd name="T7" fmla="*/ 4 h 5"/>
                    <a:gd name="T8" fmla="*/ 4 w 5"/>
                    <a:gd name="T9" fmla="*/ 4 h 5"/>
                    <a:gd name="T10" fmla="*/ 5 w 5"/>
                    <a:gd name="T11" fmla="*/ 2 h 5"/>
                    <a:gd name="T12" fmla="*/ 4 w 5"/>
                    <a:gd name="T13" fmla="*/ 2 h 5"/>
                    <a:gd name="T14" fmla="*/ 3 w 5"/>
                    <a:gd name="T15" fmla="*/ 1 h 5"/>
                    <a:gd name="T16" fmla="*/ 1 w 5"/>
                    <a:gd name="T17" fmla="*/ 0 h 5"/>
                    <a:gd name="T18" fmla="*/ 1 w 5"/>
                    <a:gd name="T19" fmla="*/ 1 h 5"/>
                    <a:gd name="T20" fmla="*/ 1 w 5"/>
                    <a:gd name="T21" fmla="*/ 1 h 5"/>
                    <a:gd name="T22" fmla="*/ 2 w 5"/>
                    <a:gd name="T2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2" y="1"/>
                      </a:moveTo>
                      <a:cubicBezTo>
                        <a:pt x="3" y="2"/>
                        <a:pt x="2" y="2"/>
                        <a:pt x="3" y="2"/>
                      </a:cubicBezTo>
                      <a:cubicBezTo>
                        <a:pt x="3" y="2"/>
                        <a:pt x="3" y="3"/>
                        <a:pt x="3" y="3"/>
                      </a:cubicBezTo>
                      <a:cubicBezTo>
                        <a:pt x="2" y="3"/>
                        <a:pt x="2" y="4"/>
                        <a:pt x="2" y="4"/>
                      </a:cubicBezTo>
                      <a:cubicBezTo>
                        <a:pt x="3" y="5"/>
                        <a:pt x="3" y="4"/>
                        <a:pt x="4" y="4"/>
                      </a:cubicBezTo>
                      <a:cubicBezTo>
                        <a:pt x="5" y="4"/>
                        <a:pt x="5" y="2"/>
                        <a:pt x="5" y="2"/>
                      </a:cubicBezTo>
                      <a:cubicBezTo>
                        <a:pt x="5" y="1"/>
                        <a:pt x="4" y="2"/>
                        <a:pt x="4" y="2"/>
                      </a:cubicBezTo>
                      <a:cubicBezTo>
                        <a:pt x="4" y="1"/>
                        <a:pt x="4" y="1"/>
                        <a:pt x="3" y="1"/>
                      </a:cubicBezTo>
                      <a:cubicBezTo>
                        <a:pt x="2" y="1"/>
                        <a:pt x="2" y="0"/>
                        <a:pt x="1" y="0"/>
                      </a:cubicBezTo>
                      <a:cubicBezTo>
                        <a:pt x="1" y="0"/>
                        <a:pt x="0" y="1"/>
                        <a:pt x="1" y="1"/>
                      </a:cubicBezTo>
                      <a:cubicBezTo>
                        <a:pt x="1" y="1"/>
                        <a:pt x="1"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3" name="Freeform 3810"/>
                <p:cNvSpPr>
                  <a:spLocks/>
                </p:cNvSpPr>
                <p:nvPr/>
              </p:nvSpPr>
              <p:spPr bwMode="auto">
                <a:xfrm>
                  <a:off x="1358901" y="3124200"/>
                  <a:ext cx="22225" cy="20638"/>
                </a:xfrm>
                <a:custGeom>
                  <a:avLst/>
                  <a:gdLst>
                    <a:gd name="T0" fmla="*/ 7 w 8"/>
                    <a:gd name="T1" fmla="*/ 5 h 7"/>
                    <a:gd name="T2" fmla="*/ 5 w 8"/>
                    <a:gd name="T3" fmla="*/ 3 h 7"/>
                    <a:gd name="T4" fmla="*/ 4 w 8"/>
                    <a:gd name="T5" fmla="*/ 1 h 7"/>
                    <a:gd name="T6" fmla="*/ 1 w 8"/>
                    <a:gd name="T7" fmla="*/ 0 h 7"/>
                    <a:gd name="T8" fmla="*/ 0 w 8"/>
                    <a:gd name="T9" fmla="*/ 1 h 7"/>
                    <a:gd name="T10" fmla="*/ 0 w 8"/>
                    <a:gd name="T11" fmla="*/ 2 h 7"/>
                    <a:gd name="T12" fmla="*/ 3 w 8"/>
                    <a:gd name="T13" fmla="*/ 3 h 7"/>
                    <a:gd name="T14" fmla="*/ 4 w 8"/>
                    <a:gd name="T15" fmla="*/ 4 h 7"/>
                    <a:gd name="T16" fmla="*/ 5 w 8"/>
                    <a:gd name="T17" fmla="*/ 5 h 7"/>
                    <a:gd name="T18" fmla="*/ 6 w 8"/>
                    <a:gd name="T19" fmla="*/ 6 h 7"/>
                    <a:gd name="T20" fmla="*/ 7 w 8"/>
                    <a:gd name="T21" fmla="*/ 5 h 7"/>
                    <a:gd name="T22" fmla="*/ 7 w 8"/>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7" y="5"/>
                      </a:moveTo>
                      <a:cubicBezTo>
                        <a:pt x="6" y="4"/>
                        <a:pt x="6" y="4"/>
                        <a:pt x="5" y="3"/>
                      </a:cubicBezTo>
                      <a:cubicBezTo>
                        <a:pt x="5" y="3"/>
                        <a:pt x="4" y="2"/>
                        <a:pt x="4" y="1"/>
                      </a:cubicBezTo>
                      <a:cubicBezTo>
                        <a:pt x="3" y="1"/>
                        <a:pt x="2" y="1"/>
                        <a:pt x="1" y="0"/>
                      </a:cubicBezTo>
                      <a:cubicBezTo>
                        <a:pt x="1" y="0"/>
                        <a:pt x="0" y="0"/>
                        <a:pt x="0" y="1"/>
                      </a:cubicBezTo>
                      <a:cubicBezTo>
                        <a:pt x="1" y="1"/>
                        <a:pt x="0" y="1"/>
                        <a:pt x="0" y="2"/>
                      </a:cubicBezTo>
                      <a:cubicBezTo>
                        <a:pt x="0" y="3"/>
                        <a:pt x="2" y="3"/>
                        <a:pt x="3" y="3"/>
                      </a:cubicBezTo>
                      <a:cubicBezTo>
                        <a:pt x="4" y="3"/>
                        <a:pt x="4" y="3"/>
                        <a:pt x="4" y="4"/>
                      </a:cubicBezTo>
                      <a:cubicBezTo>
                        <a:pt x="4" y="4"/>
                        <a:pt x="5" y="5"/>
                        <a:pt x="5" y="5"/>
                      </a:cubicBezTo>
                      <a:cubicBezTo>
                        <a:pt x="5" y="6"/>
                        <a:pt x="5" y="6"/>
                        <a:pt x="6" y="6"/>
                      </a:cubicBezTo>
                      <a:cubicBezTo>
                        <a:pt x="7" y="7"/>
                        <a:pt x="7" y="6"/>
                        <a:pt x="7" y="5"/>
                      </a:cubicBezTo>
                      <a:cubicBezTo>
                        <a:pt x="8" y="6"/>
                        <a:pt x="7" y="5"/>
                        <a:pt x="7"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4" name="Freeform 3811"/>
                <p:cNvSpPr>
                  <a:spLocks/>
                </p:cNvSpPr>
                <p:nvPr/>
              </p:nvSpPr>
              <p:spPr bwMode="auto">
                <a:xfrm>
                  <a:off x="1395413" y="3213100"/>
                  <a:ext cx="6350" cy="3175"/>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0" y="0"/>
                        <a:pt x="0" y="1"/>
                        <a:pt x="1" y="1"/>
                      </a:cubicBezTo>
                      <a:cubicBezTo>
                        <a:pt x="2"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5" name="Freeform 3812"/>
                <p:cNvSpPr>
                  <a:spLocks/>
                </p:cNvSpPr>
                <p:nvPr/>
              </p:nvSpPr>
              <p:spPr bwMode="auto">
                <a:xfrm>
                  <a:off x="1406526" y="3187700"/>
                  <a:ext cx="9525" cy="11113"/>
                </a:xfrm>
                <a:custGeom>
                  <a:avLst/>
                  <a:gdLst>
                    <a:gd name="T0" fmla="*/ 2 w 3"/>
                    <a:gd name="T1" fmla="*/ 1 h 4"/>
                    <a:gd name="T2" fmla="*/ 2 w 3"/>
                    <a:gd name="T3" fmla="*/ 1 h 4"/>
                    <a:gd name="T4" fmla="*/ 2 w 3"/>
                    <a:gd name="T5" fmla="*/ 0 h 4"/>
                    <a:gd name="T6" fmla="*/ 1 w 3"/>
                    <a:gd name="T7" fmla="*/ 1 h 4"/>
                    <a:gd name="T8" fmla="*/ 0 w 3"/>
                    <a:gd name="T9" fmla="*/ 1 h 4"/>
                    <a:gd name="T10" fmla="*/ 1 w 3"/>
                    <a:gd name="T11" fmla="*/ 3 h 4"/>
                    <a:gd name="T12" fmla="*/ 3 w 3"/>
                    <a:gd name="T13" fmla="*/ 3 h 4"/>
                    <a:gd name="T14" fmla="*/ 3 w 3"/>
                    <a:gd name="T15" fmla="*/ 2 h 4"/>
                    <a:gd name="T16" fmla="*/ 2 w 3"/>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2" y="1"/>
                      </a:moveTo>
                      <a:cubicBezTo>
                        <a:pt x="2" y="1"/>
                        <a:pt x="2" y="1"/>
                        <a:pt x="2" y="1"/>
                      </a:cubicBezTo>
                      <a:cubicBezTo>
                        <a:pt x="2" y="0"/>
                        <a:pt x="2" y="0"/>
                        <a:pt x="2" y="0"/>
                      </a:cubicBezTo>
                      <a:cubicBezTo>
                        <a:pt x="1" y="0"/>
                        <a:pt x="1" y="1"/>
                        <a:pt x="1" y="1"/>
                      </a:cubicBezTo>
                      <a:cubicBezTo>
                        <a:pt x="1" y="1"/>
                        <a:pt x="1" y="0"/>
                        <a:pt x="0" y="1"/>
                      </a:cubicBezTo>
                      <a:cubicBezTo>
                        <a:pt x="0" y="1"/>
                        <a:pt x="1" y="2"/>
                        <a:pt x="1" y="3"/>
                      </a:cubicBezTo>
                      <a:cubicBezTo>
                        <a:pt x="2" y="3"/>
                        <a:pt x="2" y="4"/>
                        <a:pt x="3" y="3"/>
                      </a:cubicBezTo>
                      <a:cubicBezTo>
                        <a:pt x="3" y="3"/>
                        <a:pt x="3" y="3"/>
                        <a:pt x="3" y="2"/>
                      </a:cubicBezTo>
                      <a:cubicBezTo>
                        <a:pt x="2" y="2"/>
                        <a:pt x="3"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6" name="Freeform 3813"/>
                <p:cNvSpPr>
                  <a:spLocks/>
                </p:cNvSpPr>
                <p:nvPr/>
              </p:nvSpPr>
              <p:spPr bwMode="auto">
                <a:xfrm>
                  <a:off x="1381126" y="3152775"/>
                  <a:ext cx="9525" cy="11113"/>
                </a:xfrm>
                <a:custGeom>
                  <a:avLst/>
                  <a:gdLst>
                    <a:gd name="T0" fmla="*/ 0 w 3"/>
                    <a:gd name="T1" fmla="*/ 0 h 4"/>
                    <a:gd name="T2" fmla="*/ 0 w 3"/>
                    <a:gd name="T3" fmla="*/ 1 h 4"/>
                    <a:gd name="T4" fmla="*/ 1 w 3"/>
                    <a:gd name="T5" fmla="*/ 3 h 4"/>
                    <a:gd name="T6" fmla="*/ 3 w 3"/>
                    <a:gd name="T7" fmla="*/ 4 h 4"/>
                    <a:gd name="T8" fmla="*/ 3 w 3"/>
                    <a:gd name="T9" fmla="*/ 3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1"/>
                        <a:pt x="0" y="1"/>
                        <a:pt x="0" y="1"/>
                      </a:cubicBezTo>
                      <a:cubicBezTo>
                        <a:pt x="0" y="2"/>
                        <a:pt x="1" y="3"/>
                        <a:pt x="1" y="3"/>
                      </a:cubicBezTo>
                      <a:cubicBezTo>
                        <a:pt x="1" y="4"/>
                        <a:pt x="2" y="4"/>
                        <a:pt x="3" y="4"/>
                      </a:cubicBezTo>
                      <a:cubicBezTo>
                        <a:pt x="3" y="4"/>
                        <a:pt x="3" y="4"/>
                        <a:pt x="3" y="3"/>
                      </a:cubicBezTo>
                      <a:cubicBezTo>
                        <a:pt x="2" y="2"/>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7" name="Freeform 3814"/>
                <p:cNvSpPr>
                  <a:spLocks/>
                </p:cNvSpPr>
                <p:nvPr/>
              </p:nvSpPr>
              <p:spPr bwMode="auto">
                <a:xfrm>
                  <a:off x="1376363" y="3144838"/>
                  <a:ext cx="4763" cy="7938"/>
                </a:xfrm>
                <a:custGeom>
                  <a:avLst/>
                  <a:gdLst>
                    <a:gd name="T0" fmla="*/ 2 w 2"/>
                    <a:gd name="T1" fmla="*/ 1 h 3"/>
                    <a:gd name="T2" fmla="*/ 1 w 2"/>
                    <a:gd name="T3" fmla="*/ 0 h 3"/>
                    <a:gd name="T4" fmla="*/ 2 w 2"/>
                    <a:gd name="T5" fmla="*/ 2 h 3"/>
                    <a:gd name="T6" fmla="*/ 2 w 2"/>
                    <a:gd name="T7" fmla="*/ 1 h 3"/>
                  </a:gdLst>
                  <a:ahLst/>
                  <a:cxnLst>
                    <a:cxn ang="0">
                      <a:pos x="T0" y="T1"/>
                    </a:cxn>
                    <a:cxn ang="0">
                      <a:pos x="T2" y="T3"/>
                    </a:cxn>
                    <a:cxn ang="0">
                      <a:pos x="T4" y="T5"/>
                    </a:cxn>
                    <a:cxn ang="0">
                      <a:pos x="T6" y="T7"/>
                    </a:cxn>
                  </a:cxnLst>
                  <a:rect l="0" t="0" r="r" b="b"/>
                  <a:pathLst>
                    <a:path w="2" h="3">
                      <a:moveTo>
                        <a:pt x="2" y="1"/>
                      </a:moveTo>
                      <a:cubicBezTo>
                        <a:pt x="2" y="1"/>
                        <a:pt x="2" y="0"/>
                        <a:pt x="1" y="0"/>
                      </a:cubicBezTo>
                      <a:cubicBezTo>
                        <a:pt x="0" y="0"/>
                        <a:pt x="2" y="2"/>
                        <a:pt x="2" y="2"/>
                      </a:cubicBezTo>
                      <a:cubicBezTo>
                        <a:pt x="2" y="3"/>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8" name="Freeform 3815"/>
                <p:cNvSpPr>
                  <a:spLocks/>
                </p:cNvSpPr>
                <p:nvPr/>
              </p:nvSpPr>
              <p:spPr bwMode="auto">
                <a:xfrm>
                  <a:off x="1377951" y="3138488"/>
                  <a:ext cx="9525" cy="7938"/>
                </a:xfrm>
                <a:custGeom>
                  <a:avLst/>
                  <a:gdLst>
                    <a:gd name="T0" fmla="*/ 2 w 3"/>
                    <a:gd name="T1" fmla="*/ 3 h 3"/>
                    <a:gd name="T2" fmla="*/ 2 w 3"/>
                    <a:gd name="T3" fmla="*/ 1 h 3"/>
                    <a:gd name="T4" fmla="*/ 1 w 3"/>
                    <a:gd name="T5" fmla="*/ 1 h 3"/>
                    <a:gd name="T6" fmla="*/ 1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2" y="3"/>
                        <a:pt x="2" y="2"/>
                        <a:pt x="2" y="1"/>
                      </a:cubicBezTo>
                      <a:cubicBezTo>
                        <a:pt x="3" y="1"/>
                        <a:pt x="2" y="1"/>
                        <a:pt x="1" y="1"/>
                      </a:cubicBezTo>
                      <a:cubicBezTo>
                        <a:pt x="1" y="0"/>
                        <a:pt x="0" y="1"/>
                        <a:pt x="1" y="1"/>
                      </a:cubicBezTo>
                      <a:cubicBezTo>
                        <a:pt x="1" y="2"/>
                        <a:pt x="1"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39" name="Freeform 3816"/>
                <p:cNvSpPr>
                  <a:spLocks/>
                </p:cNvSpPr>
                <p:nvPr/>
              </p:nvSpPr>
              <p:spPr bwMode="auto">
                <a:xfrm>
                  <a:off x="1509713" y="3263900"/>
                  <a:ext cx="6350" cy="6350"/>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0"/>
                        <a:pt x="1" y="1"/>
                        <a:pt x="1" y="2"/>
                      </a:cubicBezTo>
                      <a:cubicBezTo>
                        <a:pt x="2" y="2"/>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0" name="Freeform 3817"/>
                <p:cNvSpPr>
                  <a:spLocks/>
                </p:cNvSpPr>
                <p:nvPr/>
              </p:nvSpPr>
              <p:spPr bwMode="auto">
                <a:xfrm>
                  <a:off x="1522413" y="32797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1" name="Freeform 3818"/>
                <p:cNvSpPr>
                  <a:spLocks/>
                </p:cNvSpPr>
                <p:nvPr/>
              </p:nvSpPr>
              <p:spPr bwMode="auto">
                <a:xfrm>
                  <a:off x="1516063" y="325913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2" name="Freeform 3819"/>
                <p:cNvSpPr>
                  <a:spLocks/>
                </p:cNvSpPr>
                <p:nvPr/>
              </p:nvSpPr>
              <p:spPr bwMode="auto">
                <a:xfrm>
                  <a:off x="1516063" y="3267075"/>
                  <a:ext cx="7938" cy="9525"/>
                </a:xfrm>
                <a:custGeom>
                  <a:avLst/>
                  <a:gdLst>
                    <a:gd name="T0" fmla="*/ 0 w 3"/>
                    <a:gd name="T1" fmla="*/ 1 h 3"/>
                    <a:gd name="T2" fmla="*/ 1 w 3"/>
                    <a:gd name="T3" fmla="*/ 3 h 3"/>
                    <a:gd name="T4" fmla="*/ 2 w 3"/>
                    <a:gd name="T5" fmla="*/ 3 h 3"/>
                    <a:gd name="T6" fmla="*/ 3 w 3"/>
                    <a:gd name="T7" fmla="*/ 3 h 3"/>
                    <a:gd name="T8" fmla="*/ 1 w 3"/>
                    <a:gd name="T9" fmla="*/ 1 h 3"/>
                    <a:gd name="T10" fmla="*/ 0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0" y="1"/>
                      </a:moveTo>
                      <a:cubicBezTo>
                        <a:pt x="1" y="2"/>
                        <a:pt x="1" y="2"/>
                        <a:pt x="1" y="3"/>
                      </a:cubicBezTo>
                      <a:cubicBezTo>
                        <a:pt x="1" y="3"/>
                        <a:pt x="2" y="3"/>
                        <a:pt x="2" y="3"/>
                      </a:cubicBezTo>
                      <a:cubicBezTo>
                        <a:pt x="2" y="2"/>
                        <a:pt x="3" y="3"/>
                        <a:pt x="3" y="3"/>
                      </a:cubicBezTo>
                      <a:cubicBezTo>
                        <a:pt x="3" y="2"/>
                        <a:pt x="2"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3" name="Freeform 3820"/>
                <p:cNvSpPr>
                  <a:spLocks/>
                </p:cNvSpPr>
                <p:nvPr/>
              </p:nvSpPr>
              <p:spPr bwMode="auto">
                <a:xfrm>
                  <a:off x="1509713" y="3267075"/>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4" name="Freeform 3821"/>
                <p:cNvSpPr>
                  <a:spLocks/>
                </p:cNvSpPr>
                <p:nvPr/>
              </p:nvSpPr>
              <p:spPr bwMode="auto">
                <a:xfrm>
                  <a:off x="1479551" y="3235325"/>
                  <a:ext cx="1588" cy="6350"/>
                </a:xfrm>
                <a:custGeom>
                  <a:avLst/>
                  <a:gdLst>
                    <a:gd name="T0" fmla="*/ 1 w 1"/>
                    <a:gd name="T1" fmla="*/ 0 h 2"/>
                    <a:gd name="T2" fmla="*/ 0 w 1"/>
                    <a:gd name="T3" fmla="*/ 0 h 2"/>
                    <a:gd name="T4" fmla="*/ 1 w 1"/>
                    <a:gd name="T5" fmla="*/ 1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0" y="0"/>
                        <a:pt x="0" y="0"/>
                      </a:cubicBezTo>
                      <a:cubicBezTo>
                        <a:pt x="0" y="1"/>
                        <a:pt x="1" y="1"/>
                        <a:pt x="1" y="1"/>
                      </a:cubicBezTo>
                      <a:cubicBezTo>
                        <a:pt x="1" y="2"/>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5" name="Freeform 3822"/>
                <p:cNvSpPr>
                  <a:spLocks/>
                </p:cNvSpPr>
                <p:nvPr/>
              </p:nvSpPr>
              <p:spPr bwMode="auto">
                <a:xfrm>
                  <a:off x="1476376" y="3230563"/>
                  <a:ext cx="4763" cy="3175"/>
                </a:xfrm>
                <a:custGeom>
                  <a:avLst/>
                  <a:gdLst>
                    <a:gd name="T0" fmla="*/ 1 w 2"/>
                    <a:gd name="T1" fmla="*/ 0 h 1"/>
                    <a:gd name="T2" fmla="*/ 2 w 2"/>
                    <a:gd name="T3" fmla="*/ 1 h 1"/>
                    <a:gd name="T4" fmla="*/ 1 w 2"/>
                    <a:gd name="T5" fmla="*/ 0 h 1"/>
                  </a:gdLst>
                  <a:ahLst/>
                  <a:cxnLst>
                    <a:cxn ang="0">
                      <a:pos x="T0" y="T1"/>
                    </a:cxn>
                    <a:cxn ang="0">
                      <a:pos x="T2" y="T3"/>
                    </a:cxn>
                    <a:cxn ang="0">
                      <a:pos x="T4" y="T5"/>
                    </a:cxn>
                  </a:cxnLst>
                  <a:rect l="0" t="0" r="r" b="b"/>
                  <a:pathLst>
                    <a:path w="2" h="1">
                      <a:moveTo>
                        <a:pt x="1" y="0"/>
                      </a:moveTo>
                      <a:cubicBezTo>
                        <a:pt x="0" y="0"/>
                        <a:pt x="2" y="1"/>
                        <a:pt x="2"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6" name="Freeform 3824"/>
                <p:cNvSpPr>
                  <a:spLocks/>
                </p:cNvSpPr>
                <p:nvPr/>
              </p:nvSpPr>
              <p:spPr bwMode="auto">
                <a:xfrm>
                  <a:off x="1516063" y="3252788"/>
                  <a:ext cx="6350" cy="6350"/>
                </a:xfrm>
                <a:custGeom>
                  <a:avLst/>
                  <a:gdLst>
                    <a:gd name="T0" fmla="*/ 0 w 2"/>
                    <a:gd name="T1" fmla="*/ 1 h 2"/>
                    <a:gd name="T2" fmla="*/ 1 w 2"/>
                    <a:gd name="T3" fmla="*/ 1 h 2"/>
                    <a:gd name="T4" fmla="*/ 0 w 2"/>
                    <a:gd name="T5" fmla="*/ 1 h 2"/>
                  </a:gdLst>
                  <a:ahLst/>
                  <a:cxnLst>
                    <a:cxn ang="0">
                      <a:pos x="T0" y="T1"/>
                    </a:cxn>
                    <a:cxn ang="0">
                      <a:pos x="T2" y="T3"/>
                    </a:cxn>
                    <a:cxn ang="0">
                      <a:pos x="T4" y="T5"/>
                    </a:cxn>
                  </a:cxnLst>
                  <a:rect l="0" t="0" r="r" b="b"/>
                  <a:pathLst>
                    <a:path w="2" h="2">
                      <a:moveTo>
                        <a:pt x="0" y="1"/>
                      </a:moveTo>
                      <a:cubicBezTo>
                        <a:pt x="0" y="1"/>
                        <a:pt x="0" y="2"/>
                        <a:pt x="1" y="1"/>
                      </a:cubicBezTo>
                      <a:cubicBezTo>
                        <a:pt x="2"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7" name="Freeform 3825"/>
                <p:cNvSpPr>
                  <a:spLocks/>
                </p:cNvSpPr>
                <p:nvPr/>
              </p:nvSpPr>
              <p:spPr bwMode="auto">
                <a:xfrm>
                  <a:off x="1481138" y="3230563"/>
                  <a:ext cx="3175" cy="7938"/>
                </a:xfrm>
                <a:custGeom>
                  <a:avLst/>
                  <a:gdLst>
                    <a:gd name="T0" fmla="*/ 1 w 1"/>
                    <a:gd name="T1" fmla="*/ 2 h 3"/>
                    <a:gd name="T2" fmla="*/ 0 w 1"/>
                    <a:gd name="T3" fmla="*/ 1 h 3"/>
                    <a:gd name="T4" fmla="*/ 1 w 1"/>
                    <a:gd name="T5" fmla="*/ 2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2"/>
                        <a:pt x="1" y="0"/>
                        <a:pt x="0" y="1"/>
                      </a:cubicBezTo>
                      <a:cubicBezTo>
                        <a:pt x="0" y="1"/>
                        <a:pt x="1" y="2"/>
                        <a:pt x="1" y="2"/>
                      </a:cubicBezTo>
                      <a:cubicBezTo>
                        <a:pt x="1" y="2"/>
                        <a:pt x="1" y="2"/>
                        <a:pt x="1" y="2"/>
                      </a:cubicBezTo>
                      <a:cubicBezTo>
                        <a:pt x="1" y="3"/>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8" name="Freeform 3826"/>
                <p:cNvSpPr>
                  <a:spLocks/>
                </p:cNvSpPr>
                <p:nvPr/>
              </p:nvSpPr>
              <p:spPr bwMode="auto">
                <a:xfrm>
                  <a:off x="1512888" y="3270251"/>
                  <a:ext cx="6350" cy="6350"/>
                </a:xfrm>
                <a:custGeom>
                  <a:avLst/>
                  <a:gdLst>
                    <a:gd name="T0" fmla="*/ 0 w 2"/>
                    <a:gd name="T1" fmla="*/ 0 h 2"/>
                    <a:gd name="T2" fmla="*/ 1 w 2"/>
                    <a:gd name="T3" fmla="*/ 2 h 2"/>
                    <a:gd name="T4" fmla="*/ 1 w 2"/>
                    <a:gd name="T5" fmla="*/ 1 h 2"/>
                    <a:gd name="T6" fmla="*/ 2 w 2"/>
                    <a:gd name="T7" fmla="*/ 1 h 2"/>
                    <a:gd name="T8" fmla="*/ 0 w 2"/>
                    <a:gd name="T9" fmla="*/ 0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0" y="0"/>
                        <a:pt x="0" y="2"/>
                        <a:pt x="1" y="2"/>
                      </a:cubicBezTo>
                      <a:cubicBezTo>
                        <a:pt x="2" y="2"/>
                        <a:pt x="1" y="1"/>
                        <a:pt x="1" y="1"/>
                      </a:cubicBezTo>
                      <a:cubicBezTo>
                        <a:pt x="1" y="1"/>
                        <a:pt x="2" y="1"/>
                        <a:pt x="2" y="1"/>
                      </a:cubicBezTo>
                      <a:cubicBezTo>
                        <a:pt x="2"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49" name="Freeform 3827"/>
                <p:cNvSpPr>
                  <a:spLocks/>
                </p:cNvSpPr>
                <p:nvPr/>
              </p:nvSpPr>
              <p:spPr bwMode="auto">
                <a:xfrm>
                  <a:off x="1757363" y="2857501"/>
                  <a:ext cx="7938" cy="4763"/>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2" y="0"/>
                        <a:pt x="1" y="1"/>
                        <a:pt x="1" y="1"/>
                      </a:cubicBezTo>
                      <a:cubicBezTo>
                        <a:pt x="0" y="1"/>
                        <a:pt x="0" y="1"/>
                        <a:pt x="0" y="2"/>
                      </a:cubicBezTo>
                      <a:cubicBezTo>
                        <a:pt x="2" y="1"/>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0" name="Freeform 3828"/>
                <p:cNvSpPr>
                  <a:spLocks/>
                </p:cNvSpPr>
                <p:nvPr/>
              </p:nvSpPr>
              <p:spPr bwMode="auto">
                <a:xfrm>
                  <a:off x="2373313" y="3302001"/>
                  <a:ext cx="7938" cy="6350"/>
                </a:xfrm>
                <a:custGeom>
                  <a:avLst/>
                  <a:gdLst>
                    <a:gd name="T0" fmla="*/ 2 w 3"/>
                    <a:gd name="T1" fmla="*/ 1 h 2"/>
                    <a:gd name="T2" fmla="*/ 1 w 3"/>
                    <a:gd name="T3" fmla="*/ 1 h 2"/>
                    <a:gd name="T4" fmla="*/ 1 w 3"/>
                    <a:gd name="T5" fmla="*/ 1 h 2"/>
                    <a:gd name="T6" fmla="*/ 3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2" y="0"/>
                        <a:pt x="1" y="0"/>
                        <a:pt x="1" y="1"/>
                      </a:cubicBezTo>
                      <a:cubicBezTo>
                        <a:pt x="0" y="1"/>
                        <a:pt x="0" y="1"/>
                        <a:pt x="1" y="1"/>
                      </a:cubicBezTo>
                      <a:cubicBezTo>
                        <a:pt x="1" y="2"/>
                        <a:pt x="2" y="2"/>
                        <a:pt x="3" y="2"/>
                      </a:cubicBezTo>
                      <a:cubicBezTo>
                        <a:pt x="3"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1" name="Freeform 3829"/>
                <p:cNvSpPr>
                  <a:spLocks/>
                </p:cNvSpPr>
                <p:nvPr/>
              </p:nvSpPr>
              <p:spPr bwMode="auto">
                <a:xfrm>
                  <a:off x="2424113" y="3354388"/>
                  <a:ext cx="6350" cy="4763"/>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2" y="1"/>
                        <a:pt x="2" y="2"/>
                        <a:pt x="2"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2" name="Freeform 3830"/>
                <p:cNvSpPr>
                  <a:spLocks/>
                </p:cNvSpPr>
                <p:nvPr/>
              </p:nvSpPr>
              <p:spPr bwMode="auto">
                <a:xfrm>
                  <a:off x="1487488" y="3233738"/>
                  <a:ext cx="3175" cy="158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3" name="Freeform 3831"/>
                <p:cNvSpPr>
                  <a:spLocks/>
                </p:cNvSpPr>
                <p:nvPr/>
              </p:nvSpPr>
              <p:spPr bwMode="auto">
                <a:xfrm>
                  <a:off x="2586038" y="3028951"/>
                  <a:ext cx="1588" cy="12700"/>
                </a:xfrm>
                <a:custGeom>
                  <a:avLst/>
                  <a:gdLst>
                    <a:gd name="T0" fmla="*/ 1 w 1"/>
                    <a:gd name="T1" fmla="*/ 1 h 4"/>
                    <a:gd name="T2" fmla="*/ 0 w 1"/>
                    <a:gd name="T3" fmla="*/ 3 h 4"/>
                    <a:gd name="T4" fmla="*/ 1 w 1"/>
                    <a:gd name="T5" fmla="*/ 1 h 4"/>
                  </a:gdLst>
                  <a:ahLst/>
                  <a:cxnLst>
                    <a:cxn ang="0">
                      <a:pos x="T0" y="T1"/>
                    </a:cxn>
                    <a:cxn ang="0">
                      <a:pos x="T2" y="T3"/>
                    </a:cxn>
                    <a:cxn ang="0">
                      <a:pos x="T4" y="T5"/>
                    </a:cxn>
                  </a:cxnLst>
                  <a:rect l="0" t="0" r="r" b="b"/>
                  <a:pathLst>
                    <a:path w="1" h="4">
                      <a:moveTo>
                        <a:pt x="1" y="1"/>
                      </a:moveTo>
                      <a:cubicBezTo>
                        <a:pt x="1" y="0"/>
                        <a:pt x="0" y="2"/>
                        <a:pt x="0" y="3"/>
                      </a:cubicBezTo>
                      <a:cubicBezTo>
                        <a:pt x="1" y="4"/>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4" name="Freeform 3832"/>
                <p:cNvSpPr>
                  <a:spLocks/>
                </p:cNvSpPr>
                <p:nvPr/>
              </p:nvSpPr>
              <p:spPr bwMode="auto">
                <a:xfrm>
                  <a:off x="1790700" y="2832101"/>
                  <a:ext cx="6350" cy="476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2"/>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5" name="Freeform 3833"/>
                <p:cNvSpPr>
                  <a:spLocks noEditPoints="1"/>
                </p:cNvSpPr>
                <p:nvPr/>
              </p:nvSpPr>
              <p:spPr bwMode="auto">
                <a:xfrm>
                  <a:off x="1114425" y="2466976"/>
                  <a:ext cx="1955800" cy="998538"/>
                </a:xfrm>
                <a:custGeom>
                  <a:avLst/>
                  <a:gdLst>
                    <a:gd name="T0" fmla="*/ 416 w 682"/>
                    <a:gd name="T1" fmla="*/ 286 h 348"/>
                    <a:gd name="T2" fmla="*/ 484 w 682"/>
                    <a:gd name="T3" fmla="*/ 315 h 348"/>
                    <a:gd name="T4" fmla="*/ 495 w 682"/>
                    <a:gd name="T5" fmla="*/ 336 h 348"/>
                    <a:gd name="T6" fmla="*/ 587 w 682"/>
                    <a:gd name="T7" fmla="*/ 312 h 348"/>
                    <a:gd name="T8" fmla="*/ 600 w 682"/>
                    <a:gd name="T9" fmla="*/ 331 h 348"/>
                    <a:gd name="T10" fmla="*/ 644 w 682"/>
                    <a:gd name="T11" fmla="*/ 308 h 348"/>
                    <a:gd name="T12" fmla="*/ 604 w 682"/>
                    <a:gd name="T13" fmla="*/ 292 h 348"/>
                    <a:gd name="T14" fmla="*/ 584 w 682"/>
                    <a:gd name="T15" fmla="*/ 276 h 348"/>
                    <a:gd name="T16" fmla="*/ 667 w 682"/>
                    <a:gd name="T17" fmla="*/ 254 h 348"/>
                    <a:gd name="T18" fmla="*/ 669 w 682"/>
                    <a:gd name="T19" fmla="*/ 230 h 348"/>
                    <a:gd name="T20" fmla="*/ 657 w 682"/>
                    <a:gd name="T21" fmla="*/ 217 h 348"/>
                    <a:gd name="T22" fmla="*/ 635 w 682"/>
                    <a:gd name="T23" fmla="*/ 200 h 348"/>
                    <a:gd name="T24" fmla="*/ 626 w 682"/>
                    <a:gd name="T25" fmla="*/ 176 h 348"/>
                    <a:gd name="T26" fmla="*/ 604 w 682"/>
                    <a:gd name="T27" fmla="*/ 164 h 348"/>
                    <a:gd name="T28" fmla="*/ 588 w 682"/>
                    <a:gd name="T29" fmla="*/ 177 h 348"/>
                    <a:gd name="T30" fmla="*/ 569 w 682"/>
                    <a:gd name="T31" fmla="*/ 146 h 348"/>
                    <a:gd name="T32" fmla="*/ 502 w 682"/>
                    <a:gd name="T33" fmla="*/ 136 h 348"/>
                    <a:gd name="T34" fmla="*/ 513 w 682"/>
                    <a:gd name="T35" fmla="*/ 203 h 348"/>
                    <a:gd name="T36" fmla="*/ 480 w 682"/>
                    <a:gd name="T37" fmla="*/ 250 h 348"/>
                    <a:gd name="T38" fmla="*/ 400 w 682"/>
                    <a:gd name="T39" fmla="*/ 190 h 348"/>
                    <a:gd name="T40" fmla="*/ 382 w 682"/>
                    <a:gd name="T41" fmla="*/ 131 h 348"/>
                    <a:gd name="T42" fmla="*/ 431 w 682"/>
                    <a:gd name="T43" fmla="*/ 93 h 348"/>
                    <a:gd name="T44" fmla="*/ 459 w 682"/>
                    <a:gd name="T45" fmla="*/ 78 h 348"/>
                    <a:gd name="T46" fmla="*/ 476 w 682"/>
                    <a:gd name="T47" fmla="*/ 39 h 348"/>
                    <a:gd name="T48" fmla="*/ 447 w 682"/>
                    <a:gd name="T49" fmla="*/ 42 h 348"/>
                    <a:gd name="T50" fmla="*/ 424 w 682"/>
                    <a:gd name="T51" fmla="*/ 49 h 348"/>
                    <a:gd name="T52" fmla="*/ 390 w 682"/>
                    <a:gd name="T53" fmla="*/ 29 h 348"/>
                    <a:gd name="T54" fmla="*/ 355 w 682"/>
                    <a:gd name="T55" fmla="*/ 9 h 348"/>
                    <a:gd name="T56" fmla="*/ 373 w 682"/>
                    <a:gd name="T57" fmla="*/ 51 h 348"/>
                    <a:gd name="T58" fmla="*/ 338 w 682"/>
                    <a:gd name="T59" fmla="*/ 51 h 348"/>
                    <a:gd name="T60" fmla="*/ 284 w 682"/>
                    <a:gd name="T61" fmla="*/ 45 h 348"/>
                    <a:gd name="T62" fmla="*/ 265 w 682"/>
                    <a:gd name="T63" fmla="*/ 57 h 348"/>
                    <a:gd name="T64" fmla="*/ 248 w 682"/>
                    <a:gd name="T65" fmla="*/ 57 h 348"/>
                    <a:gd name="T66" fmla="*/ 187 w 682"/>
                    <a:gd name="T67" fmla="*/ 42 h 348"/>
                    <a:gd name="T68" fmla="*/ 103 w 682"/>
                    <a:gd name="T69" fmla="*/ 23 h 348"/>
                    <a:gd name="T70" fmla="*/ 82 w 682"/>
                    <a:gd name="T71" fmla="*/ 34 h 348"/>
                    <a:gd name="T72" fmla="*/ 44 w 682"/>
                    <a:gd name="T73" fmla="*/ 42 h 348"/>
                    <a:gd name="T74" fmla="*/ 74 w 682"/>
                    <a:gd name="T75" fmla="*/ 199 h 348"/>
                    <a:gd name="T76" fmla="*/ 125 w 682"/>
                    <a:gd name="T77" fmla="*/ 264 h 348"/>
                    <a:gd name="T78" fmla="*/ 603 w 682"/>
                    <a:gd name="T79" fmla="*/ 226 h 348"/>
                    <a:gd name="T80" fmla="*/ 613 w 682"/>
                    <a:gd name="T81" fmla="*/ 231 h 348"/>
                    <a:gd name="T82" fmla="*/ 570 w 682"/>
                    <a:gd name="T83" fmla="*/ 229 h 348"/>
                    <a:gd name="T84" fmla="*/ 519 w 682"/>
                    <a:gd name="T85" fmla="*/ 203 h 348"/>
                    <a:gd name="T86" fmla="*/ 421 w 682"/>
                    <a:gd name="T87" fmla="*/ 267 h 348"/>
                    <a:gd name="T88" fmla="*/ 382 w 682"/>
                    <a:gd name="T89" fmla="*/ 40 h 348"/>
                    <a:gd name="T90" fmla="*/ 260 w 682"/>
                    <a:gd name="T91" fmla="*/ 104 h 348"/>
                    <a:gd name="T92" fmla="*/ 237 w 682"/>
                    <a:gd name="T93" fmla="*/ 83 h 348"/>
                    <a:gd name="T94" fmla="*/ 221 w 682"/>
                    <a:gd name="T95" fmla="*/ 91 h 348"/>
                    <a:gd name="T96" fmla="*/ 164 w 682"/>
                    <a:gd name="T97" fmla="*/ 88 h 348"/>
                    <a:gd name="T98" fmla="*/ 143 w 682"/>
                    <a:gd name="T99" fmla="*/ 76 h 348"/>
                    <a:gd name="T100" fmla="*/ 177 w 682"/>
                    <a:gd name="T101" fmla="*/ 86 h 348"/>
                    <a:gd name="T102" fmla="*/ 205 w 682"/>
                    <a:gd name="T103" fmla="*/ 154 h 348"/>
                    <a:gd name="T104" fmla="*/ 193 w 682"/>
                    <a:gd name="T105" fmla="*/ 141 h 348"/>
                    <a:gd name="T106" fmla="*/ 242 w 682"/>
                    <a:gd name="T107" fmla="*/ 124 h 348"/>
                    <a:gd name="T108" fmla="*/ 254 w 682"/>
                    <a:gd name="T109" fmla="*/ 162 h 348"/>
                    <a:gd name="T110" fmla="*/ 335 w 682"/>
                    <a:gd name="T111" fmla="*/ 147 h 348"/>
                    <a:gd name="T112" fmla="*/ 346 w 682"/>
                    <a:gd name="T113" fmla="*/ 124 h 348"/>
                    <a:gd name="T114" fmla="*/ 327 w 682"/>
                    <a:gd name="T115" fmla="*/ 129 h 348"/>
                    <a:gd name="T116" fmla="*/ 309 w 682"/>
                    <a:gd name="T117" fmla="*/ 153 h 348"/>
                    <a:gd name="T118" fmla="*/ 306 w 682"/>
                    <a:gd name="T119" fmla="*/ 198 h 348"/>
                    <a:gd name="T120" fmla="*/ 328 w 682"/>
                    <a:gd name="T121" fmla="*/ 250 h 348"/>
                    <a:gd name="T122" fmla="*/ 354 w 682"/>
                    <a:gd name="T123" fmla="*/ 265 h 348"/>
                    <a:gd name="T124" fmla="*/ 359 w 682"/>
                    <a:gd name="T125" fmla="*/ 105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2" h="348">
                      <a:moveTo>
                        <a:pt x="364" y="279"/>
                      </a:moveTo>
                      <a:cubicBezTo>
                        <a:pt x="364" y="279"/>
                        <a:pt x="365" y="278"/>
                        <a:pt x="365" y="278"/>
                      </a:cubicBezTo>
                      <a:cubicBezTo>
                        <a:pt x="365" y="278"/>
                        <a:pt x="365" y="278"/>
                        <a:pt x="365" y="278"/>
                      </a:cubicBezTo>
                      <a:cubicBezTo>
                        <a:pt x="365" y="275"/>
                        <a:pt x="365" y="275"/>
                        <a:pt x="365" y="275"/>
                      </a:cubicBezTo>
                      <a:cubicBezTo>
                        <a:pt x="365" y="275"/>
                        <a:pt x="367" y="276"/>
                        <a:pt x="368" y="275"/>
                      </a:cubicBezTo>
                      <a:cubicBezTo>
                        <a:pt x="368" y="275"/>
                        <a:pt x="368" y="275"/>
                        <a:pt x="368" y="275"/>
                      </a:cubicBezTo>
                      <a:cubicBezTo>
                        <a:pt x="368" y="275"/>
                        <a:pt x="368" y="275"/>
                        <a:pt x="368" y="275"/>
                      </a:cubicBezTo>
                      <a:cubicBezTo>
                        <a:pt x="368" y="274"/>
                        <a:pt x="369" y="274"/>
                        <a:pt x="369" y="274"/>
                      </a:cubicBezTo>
                      <a:cubicBezTo>
                        <a:pt x="369" y="273"/>
                        <a:pt x="369" y="273"/>
                        <a:pt x="369" y="273"/>
                      </a:cubicBezTo>
                      <a:cubicBezTo>
                        <a:pt x="368" y="272"/>
                        <a:pt x="369" y="272"/>
                        <a:pt x="370" y="272"/>
                      </a:cubicBezTo>
                      <a:cubicBezTo>
                        <a:pt x="370" y="272"/>
                        <a:pt x="370" y="272"/>
                        <a:pt x="371" y="272"/>
                      </a:cubicBezTo>
                      <a:cubicBezTo>
                        <a:pt x="371" y="272"/>
                        <a:pt x="371" y="271"/>
                        <a:pt x="372" y="272"/>
                      </a:cubicBezTo>
                      <a:cubicBezTo>
                        <a:pt x="372" y="272"/>
                        <a:pt x="373" y="272"/>
                        <a:pt x="373" y="273"/>
                      </a:cubicBezTo>
                      <a:cubicBezTo>
                        <a:pt x="373" y="274"/>
                        <a:pt x="375" y="275"/>
                        <a:pt x="375" y="276"/>
                      </a:cubicBezTo>
                      <a:cubicBezTo>
                        <a:pt x="375" y="277"/>
                        <a:pt x="374" y="277"/>
                        <a:pt x="373" y="276"/>
                      </a:cubicBezTo>
                      <a:cubicBezTo>
                        <a:pt x="373" y="276"/>
                        <a:pt x="373" y="274"/>
                        <a:pt x="372" y="274"/>
                      </a:cubicBezTo>
                      <a:cubicBezTo>
                        <a:pt x="371" y="275"/>
                        <a:pt x="371" y="275"/>
                        <a:pt x="370" y="275"/>
                      </a:cubicBezTo>
                      <a:cubicBezTo>
                        <a:pt x="370" y="275"/>
                        <a:pt x="370" y="274"/>
                        <a:pt x="369" y="275"/>
                      </a:cubicBezTo>
                      <a:cubicBezTo>
                        <a:pt x="369" y="275"/>
                        <a:pt x="369" y="276"/>
                        <a:pt x="369" y="276"/>
                      </a:cubicBezTo>
                      <a:cubicBezTo>
                        <a:pt x="369" y="276"/>
                        <a:pt x="370" y="276"/>
                        <a:pt x="370" y="277"/>
                      </a:cubicBezTo>
                      <a:cubicBezTo>
                        <a:pt x="370" y="278"/>
                        <a:pt x="369" y="277"/>
                        <a:pt x="369" y="278"/>
                      </a:cubicBezTo>
                      <a:cubicBezTo>
                        <a:pt x="369" y="278"/>
                        <a:pt x="370" y="278"/>
                        <a:pt x="370" y="278"/>
                      </a:cubicBezTo>
                      <a:cubicBezTo>
                        <a:pt x="370" y="279"/>
                        <a:pt x="371" y="278"/>
                        <a:pt x="371" y="278"/>
                      </a:cubicBezTo>
                      <a:cubicBezTo>
                        <a:pt x="371" y="278"/>
                        <a:pt x="371" y="276"/>
                        <a:pt x="372" y="276"/>
                      </a:cubicBezTo>
                      <a:cubicBezTo>
                        <a:pt x="372" y="277"/>
                        <a:pt x="373" y="277"/>
                        <a:pt x="374" y="277"/>
                      </a:cubicBezTo>
                      <a:cubicBezTo>
                        <a:pt x="374" y="277"/>
                        <a:pt x="375" y="277"/>
                        <a:pt x="375" y="278"/>
                      </a:cubicBezTo>
                      <a:cubicBezTo>
                        <a:pt x="375" y="279"/>
                        <a:pt x="374" y="279"/>
                        <a:pt x="374" y="278"/>
                      </a:cubicBezTo>
                      <a:cubicBezTo>
                        <a:pt x="373" y="278"/>
                        <a:pt x="373" y="278"/>
                        <a:pt x="372" y="279"/>
                      </a:cubicBezTo>
                      <a:cubicBezTo>
                        <a:pt x="372" y="279"/>
                        <a:pt x="372" y="280"/>
                        <a:pt x="371" y="280"/>
                      </a:cubicBezTo>
                      <a:cubicBezTo>
                        <a:pt x="370" y="280"/>
                        <a:pt x="370" y="280"/>
                        <a:pt x="370" y="280"/>
                      </a:cubicBezTo>
                      <a:cubicBezTo>
                        <a:pt x="369" y="280"/>
                        <a:pt x="369" y="281"/>
                        <a:pt x="368" y="281"/>
                      </a:cubicBezTo>
                      <a:cubicBezTo>
                        <a:pt x="369" y="281"/>
                        <a:pt x="370" y="282"/>
                        <a:pt x="370" y="281"/>
                      </a:cubicBezTo>
                      <a:cubicBezTo>
                        <a:pt x="371" y="281"/>
                        <a:pt x="371" y="281"/>
                        <a:pt x="372" y="281"/>
                      </a:cubicBezTo>
                      <a:cubicBezTo>
                        <a:pt x="372" y="282"/>
                        <a:pt x="372" y="281"/>
                        <a:pt x="372" y="282"/>
                      </a:cubicBezTo>
                      <a:cubicBezTo>
                        <a:pt x="373" y="282"/>
                        <a:pt x="373" y="282"/>
                        <a:pt x="374" y="282"/>
                      </a:cubicBezTo>
                      <a:cubicBezTo>
                        <a:pt x="374" y="282"/>
                        <a:pt x="375" y="282"/>
                        <a:pt x="375" y="283"/>
                      </a:cubicBezTo>
                      <a:cubicBezTo>
                        <a:pt x="376" y="284"/>
                        <a:pt x="377" y="284"/>
                        <a:pt x="377" y="283"/>
                      </a:cubicBezTo>
                      <a:cubicBezTo>
                        <a:pt x="377" y="282"/>
                        <a:pt x="378" y="283"/>
                        <a:pt x="378" y="282"/>
                      </a:cubicBezTo>
                      <a:cubicBezTo>
                        <a:pt x="378" y="282"/>
                        <a:pt x="378" y="282"/>
                        <a:pt x="379" y="282"/>
                      </a:cubicBezTo>
                      <a:cubicBezTo>
                        <a:pt x="380" y="282"/>
                        <a:pt x="380" y="281"/>
                        <a:pt x="380" y="282"/>
                      </a:cubicBezTo>
                      <a:cubicBezTo>
                        <a:pt x="380" y="282"/>
                        <a:pt x="381" y="282"/>
                        <a:pt x="381" y="282"/>
                      </a:cubicBezTo>
                      <a:cubicBezTo>
                        <a:pt x="382" y="281"/>
                        <a:pt x="382" y="282"/>
                        <a:pt x="383" y="282"/>
                      </a:cubicBezTo>
                      <a:cubicBezTo>
                        <a:pt x="384" y="282"/>
                        <a:pt x="384" y="283"/>
                        <a:pt x="384" y="283"/>
                      </a:cubicBezTo>
                      <a:cubicBezTo>
                        <a:pt x="385" y="282"/>
                        <a:pt x="386" y="284"/>
                        <a:pt x="385" y="284"/>
                      </a:cubicBezTo>
                      <a:cubicBezTo>
                        <a:pt x="384" y="283"/>
                        <a:pt x="385" y="285"/>
                        <a:pt x="385" y="284"/>
                      </a:cubicBezTo>
                      <a:cubicBezTo>
                        <a:pt x="385" y="284"/>
                        <a:pt x="386" y="283"/>
                        <a:pt x="386" y="284"/>
                      </a:cubicBezTo>
                      <a:cubicBezTo>
                        <a:pt x="387" y="285"/>
                        <a:pt x="386" y="285"/>
                        <a:pt x="387" y="285"/>
                      </a:cubicBezTo>
                      <a:cubicBezTo>
                        <a:pt x="387" y="286"/>
                        <a:pt x="388" y="287"/>
                        <a:pt x="388" y="286"/>
                      </a:cubicBezTo>
                      <a:cubicBezTo>
                        <a:pt x="388" y="285"/>
                        <a:pt x="388" y="285"/>
                        <a:pt x="388" y="285"/>
                      </a:cubicBezTo>
                      <a:cubicBezTo>
                        <a:pt x="389" y="285"/>
                        <a:pt x="389" y="284"/>
                        <a:pt x="389" y="285"/>
                      </a:cubicBezTo>
                      <a:cubicBezTo>
                        <a:pt x="390" y="285"/>
                        <a:pt x="390" y="284"/>
                        <a:pt x="390" y="285"/>
                      </a:cubicBezTo>
                      <a:cubicBezTo>
                        <a:pt x="391" y="287"/>
                        <a:pt x="391" y="286"/>
                        <a:pt x="391" y="286"/>
                      </a:cubicBezTo>
                      <a:cubicBezTo>
                        <a:pt x="392" y="287"/>
                        <a:pt x="392" y="286"/>
                        <a:pt x="393" y="287"/>
                      </a:cubicBezTo>
                      <a:cubicBezTo>
                        <a:pt x="394" y="288"/>
                        <a:pt x="394" y="287"/>
                        <a:pt x="394" y="288"/>
                      </a:cubicBezTo>
                      <a:cubicBezTo>
                        <a:pt x="395" y="289"/>
                        <a:pt x="396" y="289"/>
                        <a:pt x="396" y="288"/>
                      </a:cubicBezTo>
                      <a:cubicBezTo>
                        <a:pt x="395" y="288"/>
                        <a:pt x="397" y="288"/>
                        <a:pt x="397" y="288"/>
                      </a:cubicBezTo>
                      <a:cubicBezTo>
                        <a:pt x="396" y="287"/>
                        <a:pt x="398" y="288"/>
                        <a:pt x="397" y="287"/>
                      </a:cubicBezTo>
                      <a:cubicBezTo>
                        <a:pt x="397" y="287"/>
                        <a:pt x="398" y="287"/>
                        <a:pt x="398" y="287"/>
                      </a:cubicBezTo>
                      <a:cubicBezTo>
                        <a:pt x="398" y="286"/>
                        <a:pt x="399" y="287"/>
                        <a:pt x="399" y="286"/>
                      </a:cubicBezTo>
                      <a:cubicBezTo>
                        <a:pt x="399" y="286"/>
                        <a:pt x="400" y="286"/>
                        <a:pt x="400" y="286"/>
                      </a:cubicBezTo>
                      <a:cubicBezTo>
                        <a:pt x="400" y="286"/>
                        <a:pt x="400" y="287"/>
                        <a:pt x="401" y="287"/>
                      </a:cubicBezTo>
                      <a:cubicBezTo>
                        <a:pt x="401" y="288"/>
                        <a:pt x="402" y="287"/>
                        <a:pt x="402" y="288"/>
                      </a:cubicBezTo>
                      <a:cubicBezTo>
                        <a:pt x="403" y="288"/>
                        <a:pt x="403" y="287"/>
                        <a:pt x="403" y="288"/>
                      </a:cubicBezTo>
                      <a:cubicBezTo>
                        <a:pt x="404" y="288"/>
                        <a:pt x="404" y="287"/>
                        <a:pt x="405" y="287"/>
                      </a:cubicBezTo>
                      <a:cubicBezTo>
                        <a:pt x="405" y="288"/>
                        <a:pt x="405" y="287"/>
                        <a:pt x="405" y="287"/>
                      </a:cubicBezTo>
                      <a:cubicBezTo>
                        <a:pt x="406" y="287"/>
                        <a:pt x="405" y="288"/>
                        <a:pt x="406" y="287"/>
                      </a:cubicBezTo>
                      <a:cubicBezTo>
                        <a:pt x="406" y="287"/>
                        <a:pt x="406" y="287"/>
                        <a:pt x="407" y="288"/>
                      </a:cubicBezTo>
                      <a:cubicBezTo>
                        <a:pt x="407" y="288"/>
                        <a:pt x="408" y="289"/>
                        <a:pt x="408" y="289"/>
                      </a:cubicBezTo>
                      <a:cubicBezTo>
                        <a:pt x="408" y="288"/>
                        <a:pt x="408" y="288"/>
                        <a:pt x="409" y="288"/>
                      </a:cubicBezTo>
                      <a:cubicBezTo>
                        <a:pt x="409" y="288"/>
                        <a:pt x="410" y="288"/>
                        <a:pt x="410" y="289"/>
                      </a:cubicBezTo>
                      <a:cubicBezTo>
                        <a:pt x="410" y="289"/>
                        <a:pt x="411" y="289"/>
                        <a:pt x="411" y="289"/>
                      </a:cubicBezTo>
                      <a:cubicBezTo>
                        <a:pt x="411" y="289"/>
                        <a:pt x="411" y="289"/>
                        <a:pt x="411" y="289"/>
                      </a:cubicBezTo>
                      <a:cubicBezTo>
                        <a:pt x="412" y="289"/>
                        <a:pt x="412" y="289"/>
                        <a:pt x="412" y="288"/>
                      </a:cubicBezTo>
                      <a:cubicBezTo>
                        <a:pt x="412" y="288"/>
                        <a:pt x="413" y="288"/>
                        <a:pt x="413" y="287"/>
                      </a:cubicBezTo>
                      <a:cubicBezTo>
                        <a:pt x="413" y="287"/>
                        <a:pt x="413" y="286"/>
                        <a:pt x="413" y="286"/>
                      </a:cubicBezTo>
                      <a:cubicBezTo>
                        <a:pt x="413" y="286"/>
                        <a:pt x="413" y="285"/>
                        <a:pt x="413" y="285"/>
                      </a:cubicBezTo>
                      <a:cubicBezTo>
                        <a:pt x="414" y="285"/>
                        <a:pt x="415" y="284"/>
                        <a:pt x="416" y="284"/>
                      </a:cubicBezTo>
                      <a:cubicBezTo>
                        <a:pt x="417" y="284"/>
                        <a:pt x="417" y="284"/>
                        <a:pt x="416" y="284"/>
                      </a:cubicBezTo>
                      <a:cubicBezTo>
                        <a:pt x="416" y="285"/>
                        <a:pt x="416" y="284"/>
                        <a:pt x="416" y="285"/>
                      </a:cubicBezTo>
                      <a:cubicBezTo>
                        <a:pt x="416" y="285"/>
                        <a:pt x="416" y="286"/>
                        <a:pt x="416" y="286"/>
                      </a:cubicBezTo>
                      <a:cubicBezTo>
                        <a:pt x="417" y="287"/>
                        <a:pt x="418" y="285"/>
                        <a:pt x="418" y="284"/>
                      </a:cubicBezTo>
                      <a:cubicBezTo>
                        <a:pt x="418" y="283"/>
                        <a:pt x="418" y="282"/>
                        <a:pt x="419" y="281"/>
                      </a:cubicBezTo>
                      <a:cubicBezTo>
                        <a:pt x="419" y="280"/>
                        <a:pt x="421" y="282"/>
                        <a:pt x="420" y="282"/>
                      </a:cubicBezTo>
                      <a:cubicBezTo>
                        <a:pt x="420" y="282"/>
                        <a:pt x="419" y="284"/>
                        <a:pt x="419" y="284"/>
                      </a:cubicBezTo>
                      <a:cubicBezTo>
                        <a:pt x="420" y="285"/>
                        <a:pt x="420" y="284"/>
                        <a:pt x="421" y="284"/>
                      </a:cubicBezTo>
                      <a:cubicBezTo>
                        <a:pt x="421" y="284"/>
                        <a:pt x="420" y="284"/>
                        <a:pt x="420" y="283"/>
                      </a:cubicBezTo>
                      <a:cubicBezTo>
                        <a:pt x="421" y="283"/>
                        <a:pt x="421" y="283"/>
                        <a:pt x="422" y="283"/>
                      </a:cubicBezTo>
                      <a:cubicBezTo>
                        <a:pt x="422" y="283"/>
                        <a:pt x="422" y="282"/>
                        <a:pt x="423" y="282"/>
                      </a:cubicBezTo>
                      <a:cubicBezTo>
                        <a:pt x="423" y="282"/>
                        <a:pt x="424" y="282"/>
                        <a:pt x="424" y="282"/>
                      </a:cubicBezTo>
                      <a:cubicBezTo>
                        <a:pt x="424" y="282"/>
                        <a:pt x="424" y="282"/>
                        <a:pt x="424" y="282"/>
                      </a:cubicBezTo>
                      <a:cubicBezTo>
                        <a:pt x="425" y="281"/>
                        <a:pt x="425" y="282"/>
                        <a:pt x="426" y="282"/>
                      </a:cubicBezTo>
                      <a:cubicBezTo>
                        <a:pt x="426" y="282"/>
                        <a:pt x="426" y="282"/>
                        <a:pt x="426" y="281"/>
                      </a:cubicBezTo>
                      <a:cubicBezTo>
                        <a:pt x="426" y="281"/>
                        <a:pt x="425" y="281"/>
                        <a:pt x="426" y="281"/>
                      </a:cubicBezTo>
                      <a:cubicBezTo>
                        <a:pt x="425" y="281"/>
                        <a:pt x="423" y="280"/>
                        <a:pt x="423" y="281"/>
                      </a:cubicBezTo>
                      <a:cubicBezTo>
                        <a:pt x="422" y="282"/>
                        <a:pt x="421" y="280"/>
                        <a:pt x="421" y="280"/>
                      </a:cubicBezTo>
                      <a:cubicBezTo>
                        <a:pt x="422" y="280"/>
                        <a:pt x="422" y="280"/>
                        <a:pt x="422" y="280"/>
                      </a:cubicBezTo>
                      <a:cubicBezTo>
                        <a:pt x="422" y="280"/>
                        <a:pt x="421" y="280"/>
                        <a:pt x="421" y="280"/>
                      </a:cubicBezTo>
                      <a:cubicBezTo>
                        <a:pt x="422" y="280"/>
                        <a:pt x="422" y="279"/>
                        <a:pt x="423" y="279"/>
                      </a:cubicBezTo>
                      <a:cubicBezTo>
                        <a:pt x="424" y="279"/>
                        <a:pt x="424" y="279"/>
                        <a:pt x="425" y="279"/>
                      </a:cubicBezTo>
                      <a:cubicBezTo>
                        <a:pt x="426" y="280"/>
                        <a:pt x="426" y="281"/>
                        <a:pt x="427" y="281"/>
                      </a:cubicBezTo>
                      <a:cubicBezTo>
                        <a:pt x="428" y="281"/>
                        <a:pt x="428" y="282"/>
                        <a:pt x="429" y="282"/>
                      </a:cubicBezTo>
                      <a:cubicBezTo>
                        <a:pt x="430" y="282"/>
                        <a:pt x="430" y="281"/>
                        <a:pt x="430" y="282"/>
                      </a:cubicBezTo>
                      <a:cubicBezTo>
                        <a:pt x="431" y="282"/>
                        <a:pt x="432" y="282"/>
                        <a:pt x="432" y="282"/>
                      </a:cubicBezTo>
                      <a:cubicBezTo>
                        <a:pt x="432" y="282"/>
                        <a:pt x="433" y="281"/>
                        <a:pt x="433" y="282"/>
                      </a:cubicBezTo>
                      <a:cubicBezTo>
                        <a:pt x="433" y="282"/>
                        <a:pt x="434" y="282"/>
                        <a:pt x="435" y="282"/>
                      </a:cubicBezTo>
                      <a:cubicBezTo>
                        <a:pt x="435" y="282"/>
                        <a:pt x="435" y="282"/>
                        <a:pt x="436" y="282"/>
                      </a:cubicBezTo>
                      <a:cubicBezTo>
                        <a:pt x="436" y="282"/>
                        <a:pt x="436" y="283"/>
                        <a:pt x="436" y="283"/>
                      </a:cubicBezTo>
                      <a:cubicBezTo>
                        <a:pt x="436" y="283"/>
                        <a:pt x="436" y="283"/>
                        <a:pt x="437" y="284"/>
                      </a:cubicBezTo>
                      <a:cubicBezTo>
                        <a:pt x="437" y="284"/>
                        <a:pt x="437" y="285"/>
                        <a:pt x="437" y="285"/>
                      </a:cubicBezTo>
                      <a:cubicBezTo>
                        <a:pt x="438" y="285"/>
                        <a:pt x="437" y="286"/>
                        <a:pt x="437" y="286"/>
                      </a:cubicBezTo>
                      <a:cubicBezTo>
                        <a:pt x="437" y="286"/>
                        <a:pt x="437" y="286"/>
                        <a:pt x="438" y="286"/>
                      </a:cubicBezTo>
                      <a:cubicBezTo>
                        <a:pt x="438" y="287"/>
                        <a:pt x="438" y="287"/>
                        <a:pt x="438" y="287"/>
                      </a:cubicBezTo>
                      <a:cubicBezTo>
                        <a:pt x="438" y="287"/>
                        <a:pt x="438" y="288"/>
                        <a:pt x="439" y="288"/>
                      </a:cubicBezTo>
                      <a:cubicBezTo>
                        <a:pt x="439" y="288"/>
                        <a:pt x="439" y="289"/>
                        <a:pt x="439" y="289"/>
                      </a:cubicBezTo>
                      <a:cubicBezTo>
                        <a:pt x="440" y="289"/>
                        <a:pt x="440" y="290"/>
                        <a:pt x="440" y="290"/>
                      </a:cubicBezTo>
                      <a:cubicBezTo>
                        <a:pt x="441" y="290"/>
                        <a:pt x="441" y="290"/>
                        <a:pt x="442" y="290"/>
                      </a:cubicBezTo>
                      <a:cubicBezTo>
                        <a:pt x="442" y="290"/>
                        <a:pt x="442" y="290"/>
                        <a:pt x="442" y="290"/>
                      </a:cubicBezTo>
                      <a:cubicBezTo>
                        <a:pt x="443" y="290"/>
                        <a:pt x="444" y="290"/>
                        <a:pt x="444" y="290"/>
                      </a:cubicBezTo>
                      <a:cubicBezTo>
                        <a:pt x="445" y="290"/>
                        <a:pt x="447" y="290"/>
                        <a:pt x="448" y="290"/>
                      </a:cubicBezTo>
                      <a:cubicBezTo>
                        <a:pt x="448" y="290"/>
                        <a:pt x="448" y="290"/>
                        <a:pt x="448" y="291"/>
                      </a:cubicBezTo>
                      <a:cubicBezTo>
                        <a:pt x="447" y="291"/>
                        <a:pt x="447" y="292"/>
                        <a:pt x="447" y="293"/>
                      </a:cubicBezTo>
                      <a:cubicBezTo>
                        <a:pt x="446" y="294"/>
                        <a:pt x="448" y="295"/>
                        <a:pt x="449" y="295"/>
                      </a:cubicBezTo>
                      <a:cubicBezTo>
                        <a:pt x="449" y="296"/>
                        <a:pt x="450" y="296"/>
                        <a:pt x="450" y="296"/>
                      </a:cubicBezTo>
                      <a:cubicBezTo>
                        <a:pt x="450" y="296"/>
                        <a:pt x="450" y="297"/>
                        <a:pt x="450" y="297"/>
                      </a:cubicBezTo>
                      <a:cubicBezTo>
                        <a:pt x="450" y="298"/>
                        <a:pt x="449" y="298"/>
                        <a:pt x="449" y="298"/>
                      </a:cubicBezTo>
                      <a:cubicBezTo>
                        <a:pt x="449" y="299"/>
                        <a:pt x="449" y="300"/>
                        <a:pt x="449" y="300"/>
                      </a:cubicBezTo>
                      <a:cubicBezTo>
                        <a:pt x="449" y="300"/>
                        <a:pt x="450" y="300"/>
                        <a:pt x="450" y="301"/>
                      </a:cubicBezTo>
                      <a:cubicBezTo>
                        <a:pt x="451" y="302"/>
                        <a:pt x="451" y="303"/>
                        <a:pt x="450" y="304"/>
                      </a:cubicBezTo>
                      <a:cubicBezTo>
                        <a:pt x="450" y="304"/>
                        <a:pt x="450" y="304"/>
                        <a:pt x="450" y="304"/>
                      </a:cubicBezTo>
                      <a:cubicBezTo>
                        <a:pt x="450" y="305"/>
                        <a:pt x="450" y="305"/>
                        <a:pt x="450" y="305"/>
                      </a:cubicBezTo>
                      <a:cubicBezTo>
                        <a:pt x="450" y="305"/>
                        <a:pt x="450" y="305"/>
                        <a:pt x="450" y="305"/>
                      </a:cubicBezTo>
                      <a:cubicBezTo>
                        <a:pt x="450" y="305"/>
                        <a:pt x="451" y="305"/>
                        <a:pt x="451" y="305"/>
                      </a:cubicBezTo>
                      <a:cubicBezTo>
                        <a:pt x="451" y="305"/>
                        <a:pt x="451" y="305"/>
                        <a:pt x="452" y="305"/>
                      </a:cubicBezTo>
                      <a:cubicBezTo>
                        <a:pt x="452" y="306"/>
                        <a:pt x="452" y="306"/>
                        <a:pt x="452" y="305"/>
                      </a:cubicBezTo>
                      <a:cubicBezTo>
                        <a:pt x="452" y="305"/>
                        <a:pt x="453" y="305"/>
                        <a:pt x="453" y="305"/>
                      </a:cubicBezTo>
                      <a:cubicBezTo>
                        <a:pt x="453" y="305"/>
                        <a:pt x="453" y="304"/>
                        <a:pt x="454" y="305"/>
                      </a:cubicBezTo>
                      <a:cubicBezTo>
                        <a:pt x="454" y="305"/>
                        <a:pt x="455" y="306"/>
                        <a:pt x="455" y="307"/>
                      </a:cubicBezTo>
                      <a:cubicBezTo>
                        <a:pt x="455" y="308"/>
                        <a:pt x="454" y="308"/>
                        <a:pt x="455" y="308"/>
                      </a:cubicBezTo>
                      <a:cubicBezTo>
                        <a:pt x="455" y="309"/>
                        <a:pt x="455" y="308"/>
                        <a:pt x="456" y="308"/>
                      </a:cubicBezTo>
                      <a:cubicBezTo>
                        <a:pt x="456" y="308"/>
                        <a:pt x="456" y="308"/>
                        <a:pt x="456" y="308"/>
                      </a:cubicBezTo>
                      <a:cubicBezTo>
                        <a:pt x="456" y="308"/>
                        <a:pt x="456" y="308"/>
                        <a:pt x="456" y="308"/>
                      </a:cubicBezTo>
                      <a:cubicBezTo>
                        <a:pt x="456" y="307"/>
                        <a:pt x="457" y="307"/>
                        <a:pt x="458" y="307"/>
                      </a:cubicBezTo>
                      <a:cubicBezTo>
                        <a:pt x="459" y="307"/>
                        <a:pt x="460" y="307"/>
                        <a:pt x="460" y="307"/>
                      </a:cubicBezTo>
                      <a:cubicBezTo>
                        <a:pt x="461" y="307"/>
                        <a:pt x="461" y="307"/>
                        <a:pt x="462" y="307"/>
                      </a:cubicBezTo>
                      <a:cubicBezTo>
                        <a:pt x="462" y="307"/>
                        <a:pt x="462" y="308"/>
                        <a:pt x="462" y="308"/>
                      </a:cubicBezTo>
                      <a:cubicBezTo>
                        <a:pt x="462" y="308"/>
                        <a:pt x="462" y="308"/>
                        <a:pt x="463" y="308"/>
                      </a:cubicBezTo>
                      <a:cubicBezTo>
                        <a:pt x="463" y="308"/>
                        <a:pt x="464" y="308"/>
                        <a:pt x="464" y="308"/>
                      </a:cubicBezTo>
                      <a:cubicBezTo>
                        <a:pt x="465" y="307"/>
                        <a:pt x="465" y="307"/>
                        <a:pt x="465" y="307"/>
                      </a:cubicBezTo>
                      <a:cubicBezTo>
                        <a:pt x="465" y="308"/>
                        <a:pt x="465" y="308"/>
                        <a:pt x="466" y="308"/>
                      </a:cubicBezTo>
                      <a:cubicBezTo>
                        <a:pt x="466" y="308"/>
                        <a:pt x="468" y="308"/>
                        <a:pt x="469" y="308"/>
                      </a:cubicBezTo>
                      <a:cubicBezTo>
                        <a:pt x="469" y="310"/>
                        <a:pt x="471" y="308"/>
                        <a:pt x="472" y="309"/>
                      </a:cubicBezTo>
                      <a:cubicBezTo>
                        <a:pt x="472" y="310"/>
                        <a:pt x="473" y="309"/>
                        <a:pt x="473" y="309"/>
                      </a:cubicBezTo>
                      <a:cubicBezTo>
                        <a:pt x="474" y="308"/>
                        <a:pt x="474" y="309"/>
                        <a:pt x="474" y="309"/>
                      </a:cubicBezTo>
                      <a:cubicBezTo>
                        <a:pt x="475" y="310"/>
                        <a:pt x="477" y="310"/>
                        <a:pt x="479" y="310"/>
                      </a:cubicBezTo>
                      <a:cubicBezTo>
                        <a:pt x="479" y="310"/>
                        <a:pt x="481" y="310"/>
                        <a:pt x="481" y="310"/>
                      </a:cubicBezTo>
                      <a:cubicBezTo>
                        <a:pt x="481" y="311"/>
                        <a:pt x="481" y="311"/>
                        <a:pt x="481" y="312"/>
                      </a:cubicBezTo>
                      <a:cubicBezTo>
                        <a:pt x="482" y="312"/>
                        <a:pt x="482" y="312"/>
                        <a:pt x="482" y="313"/>
                      </a:cubicBezTo>
                      <a:cubicBezTo>
                        <a:pt x="483" y="313"/>
                        <a:pt x="483" y="314"/>
                        <a:pt x="484" y="314"/>
                      </a:cubicBezTo>
                      <a:cubicBezTo>
                        <a:pt x="484" y="315"/>
                        <a:pt x="484" y="315"/>
                        <a:pt x="484" y="315"/>
                      </a:cubicBezTo>
                      <a:cubicBezTo>
                        <a:pt x="484" y="315"/>
                        <a:pt x="484" y="315"/>
                        <a:pt x="484" y="315"/>
                      </a:cubicBezTo>
                      <a:cubicBezTo>
                        <a:pt x="484" y="316"/>
                        <a:pt x="484" y="315"/>
                        <a:pt x="485" y="316"/>
                      </a:cubicBezTo>
                      <a:cubicBezTo>
                        <a:pt x="485" y="316"/>
                        <a:pt x="485" y="316"/>
                        <a:pt x="486" y="316"/>
                      </a:cubicBezTo>
                      <a:cubicBezTo>
                        <a:pt x="486" y="316"/>
                        <a:pt x="486" y="317"/>
                        <a:pt x="486" y="317"/>
                      </a:cubicBezTo>
                      <a:cubicBezTo>
                        <a:pt x="486" y="318"/>
                        <a:pt x="486" y="318"/>
                        <a:pt x="487" y="318"/>
                      </a:cubicBezTo>
                      <a:cubicBezTo>
                        <a:pt x="487" y="319"/>
                        <a:pt x="488" y="319"/>
                        <a:pt x="487" y="319"/>
                      </a:cubicBezTo>
                      <a:cubicBezTo>
                        <a:pt x="487" y="319"/>
                        <a:pt x="487" y="320"/>
                        <a:pt x="486" y="320"/>
                      </a:cubicBezTo>
                      <a:cubicBezTo>
                        <a:pt x="486" y="320"/>
                        <a:pt x="485" y="320"/>
                        <a:pt x="485" y="320"/>
                      </a:cubicBezTo>
                      <a:cubicBezTo>
                        <a:pt x="485" y="320"/>
                        <a:pt x="486" y="321"/>
                        <a:pt x="487" y="322"/>
                      </a:cubicBezTo>
                      <a:cubicBezTo>
                        <a:pt x="487" y="323"/>
                        <a:pt x="486" y="323"/>
                        <a:pt x="485" y="323"/>
                      </a:cubicBezTo>
                      <a:cubicBezTo>
                        <a:pt x="485" y="322"/>
                        <a:pt x="483" y="322"/>
                        <a:pt x="483" y="322"/>
                      </a:cubicBezTo>
                      <a:cubicBezTo>
                        <a:pt x="483" y="322"/>
                        <a:pt x="482" y="321"/>
                        <a:pt x="482" y="321"/>
                      </a:cubicBezTo>
                      <a:cubicBezTo>
                        <a:pt x="482" y="320"/>
                        <a:pt x="481" y="321"/>
                        <a:pt x="480" y="321"/>
                      </a:cubicBezTo>
                      <a:cubicBezTo>
                        <a:pt x="480" y="321"/>
                        <a:pt x="480" y="320"/>
                        <a:pt x="479" y="320"/>
                      </a:cubicBezTo>
                      <a:cubicBezTo>
                        <a:pt x="479" y="320"/>
                        <a:pt x="479" y="319"/>
                        <a:pt x="479" y="319"/>
                      </a:cubicBezTo>
                      <a:cubicBezTo>
                        <a:pt x="479" y="319"/>
                        <a:pt x="479" y="319"/>
                        <a:pt x="479" y="319"/>
                      </a:cubicBezTo>
                      <a:cubicBezTo>
                        <a:pt x="478" y="319"/>
                        <a:pt x="477" y="319"/>
                        <a:pt x="477" y="318"/>
                      </a:cubicBezTo>
                      <a:cubicBezTo>
                        <a:pt x="477" y="318"/>
                        <a:pt x="477" y="317"/>
                        <a:pt x="477" y="317"/>
                      </a:cubicBezTo>
                      <a:cubicBezTo>
                        <a:pt x="476" y="316"/>
                        <a:pt x="474" y="316"/>
                        <a:pt x="473" y="316"/>
                      </a:cubicBezTo>
                      <a:cubicBezTo>
                        <a:pt x="473" y="316"/>
                        <a:pt x="473" y="317"/>
                        <a:pt x="473" y="317"/>
                      </a:cubicBezTo>
                      <a:cubicBezTo>
                        <a:pt x="474" y="317"/>
                        <a:pt x="474" y="318"/>
                        <a:pt x="475" y="319"/>
                      </a:cubicBezTo>
                      <a:cubicBezTo>
                        <a:pt x="475" y="319"/>
                        <a:pt x="475" y="319"/>
                        <a:pt x="476" y="319"/>
                      </a:cubicBezTo>
                      <a:cubicBezTo>
                        <a:pt x="476" y="319"/>
                        <a:pt x="476" y="320"/>
                        <a:pt x="476" y="320"/>
                      </a:cubicBezTo>
                      <a:cubicBezTo>
                        <a:pt x="476" y="320"/>
                        <a:pt x="476" y="321"/>
                        <a:pt x="477" y="320"/>
                      </a:cubicBezTo>
                      <a:cubicBezTo>
                        <a:pt x="477" y="322"/>
                        <a:pt x="477" y="322"/>
                        <a:pt x="477" y="322"/>
                      </a:cubicBezTo>
                      <a:cubicBezTo>
                        <a:pt x="477" y="322"/>
                        <a:pt x="476" y="322"/>
                        <a:pt x="476" y="323"/>
                      </a:cubicBezTo>
                      <a:cubicBezTo>
                        <a:pt x="476" y="323"/>
                        <a:pt x="475" y="323"/>
                        <a:pt x="475" y="324"/>
                      </a:cubicBezTo>
                      <a:cubicBezTo>
                        <a:pt x="474" y="324"/>
                        <a:pt x="474" y="324"/>
                        <a:pt x="474" y="324"/>
                      </a:cubicBezTo>
                      <a:cubicBezTo>
                        <a:pt x="474" y="325"/>
                        <a:pt x="474" y="325"/>
                        <a:pt x="474" y="325"/>
                      </a:cubicBezTo>
                      <a:cubicBezTo>
                        <a:pt x="473" y="325"/>
                        <a:pt x="474" y="326"/>
                        <a:pt x="473" y="326"/>
                      </a:cubicBezTo>
                      <a:cubicBezTo>
                        <a:pt x="473" y="326"/>
                        <a:pt x="473" y="327"/>
                        <a:pt x="473" y="327"/>
                      </a:cubicBezTo>
                      <a:cubicBezTo>
                        <a:pt x="472" y="327"/>
                        <a:pt x="473" y="327"/>
                        <a:pt x="473" y="328"/>
                      </a:cubicBezTo>
                      <a:cubicBezTo>
                        <a:pt x="473" y="328"/>
                        <a:pt x="473" y="328"/>
                        <a:pt x="473" y="329"/>
                      </a:cubicBezTo>
                      <a:cubicBezTo>
                        <a:pt x="473" y="329"/>
                        <a:pt x="473" y="329"/>
                        <a:pt x="473" y="329"/>
                      </a:cubicBezTo>
                      <a:cubicBezTo>
                        <a:pt x="473" y="329"/>
                        <a:pt x="473" y="329"/>
                        <a:pt x="473" y="329"/>
                      </a:cubicBezTo>
                      <a:cubicBezTo>
                        <a:pt x="473" y="331"/>
                        <a:pt x="473" y="334"/>
                        <a:pt x="471" y="334"/>
                      </a:cubicBezTo>
                      <a:cubicBezTo>
                        <a:pt x="471" y="335"/>
                        <a:pt x="471" y="334"/>
                        <a:pt x="471" y="335"/>
                      </a:cubicBezTo>
                      <a:cubicBezTo>
                        <a:pt x="470" y="335"/>
                        <a:pt x="470" y="335"/>
                        <a:pt x="470" y="336"/>
                      </a:cubicBezTo>
                      <a:cubicBezTo>
                        <a:pt x="470" y="336"/>
                        <a:pt x="469" y="336"/>
                        <a:pt x="468" y="336"/>
                      </a:cubicBezTo>
                      <a:cubicBezTo>
                        <a:pt x="468" y="337"/>
                        <a:pt x="467" y="338"/>
                        <a:pt x="467" y="338"/>
                      </a:cubicBezTo>
                      <a:cubicBezTo>
                        <a:pt x="467" y="339"/>
                        <a:pt x="467" y="340"/>
                        <a:pt x="467" y="341"/>
                      </a:cubicBezTo>
                      <a:cubicBezTo>
                        <a:pt x="467" y="341"/>
                        <a:pt x="467" y="342"/>
                        <a:pt x="466" y="342"/>
                      </a:cubicBezTo>
                      <a:cubicBezTo>
                        <a:pt x="467" y="342"/>
                        <a:pt x="467" y="342"/>
                        <a:pt x="467" y="342"/>
                      </a:cubicBezTo>
                      <a:cubicBezTo>
                        <a:pt x="467" y="343"/>
                        <a:pt x="467" y="344"/>
                        <a:pt x="466" y="344"/>
                      </a:cubicBezTo>
                      <a:cubicBezTo>
                        <a:pt x="466" y="344"/>
                        <a:pt x="465" y="344"/>
                        <a:pt x="465" y="344"/>
                      </a:cubicBezTo>
                      <a:cubicBezTo>
                        <a:pt x="465" y="344"/>
                        <a:pt x="465" y="344"/>
                        <a:pt x="464" y="344"/>
                      </a:cubicBezTo>
                      <a:cubicBezTo>
                        <a:pt x="464" y="344"/>
                        <a:pt x="464" y="344"/>
                        <a:pt x="464" y="344"/>
                      </a:cubicBezTo>
                      <a:cubicBezTo>
                        <a:pt x="464" y="344"/>
                        <a:pt x="464" y="344"/>
                        <a:pt x="464" y="344"/>
                      </a:cubicBezTo>
                      <a:cubicBezTo>
                        <a:pt x="463" y="344"/>
                        <a:pt x="463" y="344"/>
                        <a:pt x="463" y="345"/>
                      </a:cubicBezTo>
                      <a:cubicBezTo>
                        <a:pt x="463" y="346"/>
                        <a:pt x="462" y="345"/>
                        <a:pt x="462" y="346"/>
                      </a:cubicBezTo>
                      <a:cubicBezTo>
                        <a:pt x="462" y="346"/>
                        <a:pt x="462" y="347"/>
                        <a:pt x="462" y="347"/>
                      </a:cubicBezTo>
                      <a:cubicBezTo>
                        <a:pt x="462" y="347"/>
                        <a:pt x="462" y="347"/>
                        <a:pt x="462" y="347"/>
                      </a:cubicBezTo>
                      <a:cubicBezTo>
                        <a:pt x="463" y="347"/>
                        <a:pt x="463" y="348"/>
                        <a:pt x="464" y="348"/>
                      </a:cubicBezTo>
                      <a:cubicBezTo>
                        <a:pt x="464" y="348"/>
                        <a:pt x="465" y="347"/>
                        <a:pt x="465" y="347"/>
                      </a:cubicBezTo>
                      <a:cubicBezTo>
                        <a:pt x="465" y="347"/>
                        <a:pt x="466" y="347"/>
                        <a:pt x="466" y="347"/>
                      </a:cubicBezTo>
                      <a:cubicBezTo>
                        <a:pt x="466" y="347"/>
                        <a:pt x="467" y="348"/>
                        <a:pt x="467" y="347"/>
                      </a:cubicBezTo>
                      <a:cubicBezTo>
                        <a:pt x="467" y="347"/>
                        <a:pt x="468" y="346"/>
                        <a:pt x="469" y="346"/>
                      </a:cubicBezTo>
                      <a:cubicBezTo>
                        <a:pt x="470" y="345"/>
                        <a:pt x="471" y="345"/>
                        <a:pt x="472" y="345"/>
                      </a:cubicBezTo>
                      <a:cubicBezTo>
                        <a:pt x="472" y="344"/>
                        <a:pt x="472" y="344"/>
                        <a:pt x="473" y="344"/>
                      </a:cubicBezTo>
                      <a:cubicBezTo>
                        <a:pt x="473" y="343"/>
                        <a:pt x="473" y="343"/>
                        <a:pt x="473" y="343"/>
                      </a:cubicBezTo>
                      <a:cubicBezTo>
                        <a:pt x="474" y="343"/>
                        <a:pt x="474" y="343"/>
                        <a:pt x="474" y="343"/>
                      </a:cubicBezTo>
                      <a:cubicBezTo>
                        <a:pt x="475" y="342"/>
                        <a:pt x="474" y="342"/>
                        <a:pt x="475" y="342"/>
                      </a:cubicBezTo>
                      <a:cubicBezTo>
                        <a:pt x="476" y="342"/>
                        <a:pt x="476" y="341"/>
                        <a:pt x="476" y="341"/>
                      </a:cubicBezTo>
                      <a:cubicBezTo>
                        <a:pt x="476" y="341"/>
                        <a:pt x="477" y="342"/>
                        <a:pt x="477" y="341"/>
                      </a:cubicBezTo>
                      <a:cubicBezTo>
                        <a:pt x="478" y="341"/>
                        <a:pt x="479" y="341"/>
                        <a:pt x="479" y="341"/>
                      </a:cubicBezTo>
                      <a:cubicBezTo>
                        <a:pt x="480" y="341"/>
                        <a:pt x="480" y="341"/>
                        <a:pt x="480" y="341"/>
                      </a:cubicBezTo>
                      <a:cubicBezTo>
                        <a:pt x="481" y="342"/>
                        <a:pt x="481" y="341"/>
                        <a:pt x="481" y="342"/>
                      </a:cubicBezTo>
                      <a:cubicBezTo>
                        <a:pt x="482" y="342"/>
                        <a:pt x="483" y="342"/>
                        <a:pt x="484" y="342"/>
                      </a:cubicBezTo>
                      <a:cubicBezTo>
                        <a:pt x="484" y="342"/>
                        <a:pt x="484" y="341"/>
                        <a:pt x="484" y="341"/>
                      </a:cubicBezTo>
                      <a:cubicBezTo>
                        <a:pt x="484" y="341"/>
                        <a:pt x="484" y="340"/>
                        <a:pt x="485" y="340"/>
                      </a:cubicBezTo>
                      <a:cubicBezTo>
                        <a:pt x="485" y="340"/>
                        <a:pt x="485" y="340"/>
                        <a:pt x="486" y="340"/>
                      </a:cubicBezTo>
                      <a:cubicBezTo>
                        <a:pt x="486" y="340"/>
                        <a:pt x="486" y="340"/>
                        <a:pt x="487" y="340"/>
                      </a:cubicBezTo>
                      <a:cubicBezTo>
                        <a:pt x="487" y="339"/>
                        <a:pt x="488" y="338"/>
                        <a:pt x="489" y="338"/>
                      </a:cubicBezTo>
                      <a:cubicBezTo>
                        <a:pt x="489" y="338"/>
                        <a:pt x="490" y="338"/>
                        <a:pt x="490" y="338"/>
                      </a:cubicBezTo>
                      <a:cubicBezTo>
                        <a:pt x="491" y="338"/>
                        <a:pt x="491" y="338"/>
                        <a:pt x="491" y="338"/>
                      </a:cubicBezTo>
                      <a:cubicBezTo>
                        <a:pt x="492" y="338"/>
                        <a:pt x="493" y="338"/>
                        <a:pt x="493" y="338"/>
                      </a:cubicBezTo>
                      <a:cubicBezTo>
                        <a:pt x="494" y="338"/>
                        <a:pt x="495" y="338"/>
                        <a:pt x="495" y="338"/>
                      </a:cubicBezTo>
                      <a:cubicBezTo>
                        <a:pt x="495" y="338"/>
                        <a:pt x="495" y="338"/>
                        <a:pt x="495" y="338"/>
                      </a:cubicBezTo>
                      <a:cubicBezTo>
                        <a:pt x="495" y="338"/>
                        <a:pt x="495" y="338"/>
                        <a:pt x="495" y="337"/>
                      </a:cubicBezTo>
                      <a:cubicBezTo>
                        <a:pt x="495" y="337"/>
                        <a:pt x="496" y="337"/>
                        <a:pt x="496" y="337"/>
                      </a:cubicBezTo>
                      <a:cubicBezTo>
                        <a:pt x="495" y="336"/>
                        <a:pt x="495" y="336"/>
                        <a:pt x="495" y="336"/>
                      </a:cubicBezTo>
                      <a:cubicBezTo>
                        <a:pt x="494" y="336"/>
                        <a:pt x="494" y="335"/>
                        <a:pt x="494" y="334"/>
                      </a:cubicBezTo>
                      <a:cubicBezTo>
                        <a:pt x="494" y="334"/>
                        <a:pt x="494" y="334"/>
                        <a:pt x="494" y="334"/>
                      </a:cubicBezTo>
                      <a:cubicBezTo>
                        <a:pt x="494" y="334"/>
                        <a:pt x="493" y="334"/>
                        <a:pt x="493" y="335"/>
                      </a:cubicBezTo>
                      <a:cubicBezTo>
                        <a:pt x="493" y="335"/>
                        <a:pt x="492" y="335"/>
                        <a:pt x="492" y="335"/>
                      </a:cubicBezTo>
                      <a:cubicBezTo>
                        <a:pt x="491" y="335"/>
                        <a:pt x="490" y="335"/>
                        <a:pt x="489" y="334"/>
                      </a:cubicBezTo>
                      <a:cubicBezTo>
                        <a:pt x="489" y="334"/>
                        <a:pt x="489" y="333"/>
                        <a:pt x="489" y="333"/>
                      </a:cubicBezTo>
                      <a:cubicBezTo>
                        <a:pt x="490" y="333"/>
                        <a:pt x="490" y="332"/>
                        <a:pt x="490" y="332"/>
                      </a:cubicBezTo>
                      <a:cubicBezTo>
                        <a:pt x="491" y="331"/>
                        <a:pt x="491" y="331"/>
                        <a:pt x="492" y="331"/>
                      </a:cubicBezTo>
                      <a:cubicBezTo>
                        <a:pt x="492" y="331"/>
                        <a:pt x="492" y="331"/>
                        <a:pt x="492" y="330"/>
                      </a:cubicBezTo>
                      <a:cubicBezTo>
                        <a:pt x="493" y="330"/>
                        <a:pt x="493" y="330"/>
                        <a:pt x="493" y="330"/>
                      </a:cubicBezTo>
                      <a:cubicBezTo>
                        <a:pt x="494" y="329"/>
                        <a:pt x="494" y="329"/>
                        <a:pt x="495" y="329"/>
                      </a:cubicBezTo>
                      <a:cubicBezTo>
                        <a:pt x="496" y="329"/>
                        <a:pt x="497" y="329"/>
                        <a:pt x="497" y="328"/>
                      </a:cubicBezTo>
                      <a:cubicBezTo>
                        <a:pt x="497" y="329"/>
                        <a:pt x="497" y="328"/>
                        <a:pt x="498" y="328"/>
                      </a:cubicBezTo>
                      <a:cubicBezTo>
                        <a:pt x="498" y="328"/>
                        <a:pt x="500" y="329"/>
                        <a:pt x="500" y="328"/>
                      </a:cubicBezTo>
                      <a:cubicBezTo>
                        <a:pt x="500" y="328"/>
                        <a:pt x="501" y="328"/>
                        <a:pt x="501" y="328"/>
                      </a:cubicBezTo>
                      <a:cubicBezTo>
                        <a:pt x="501" y="328"/>
                        <a:pt x="502" y="328"/>
                        <a:pt x="502" y="328"/>
                      </a:cubicBezTo>
                      <a:cubicBezTo>
                        <a:pt x="503" y="328"/>
                        <a:pt x="503" y="328"/>
                        <a:pt x="504" y="328"/>
                      </a:cubicBezTo>
                      <a:cubicBezTo>
                        <a:pt x="505" y="328"/>
                        <a:pt x="506" y="327"/>
                        <a:pt x="506" y="328"/>
                      </a:cubicBezTo>
                      <a:cubicBezTo>
                        <a:pt x="507" y="328"/>
                        <a:pt x="508" y="328"/>
                        <a:pt x="508" y="328"/>
                      </a:cubicBezTo>
                      <a:cubicBezTo>
                        <a:pt x="509" y="328"/>
                        <a:pt x="509" y="328"/>
                        <a:pt x="509" y="329"/>
                      </a:cubicBezTo>
                      <a:cubicBezTo>
                        <a:pt x="509" y="329"/>
                        <a:pt x="510" y="329"/>
                        <a:pt x="510" y="329"/>
                      </a:cubicBezTo>
                      <a:cubicBezTo>
                        <a:pt x="511" y="329"/>
                        <a:pt x="511" y="328"/>
                        <a:pt x="512" y="328"/>
                      </a:cubicBezTo>
                      <a:cubicBezTo>
                        <a:pt x="512" y="327"/>
                        <a:pt x="512" y="327"/>
                        <a:pt x="513" y="327"/>
                      </a:cubicBezTo>
                      <a:cubicBezTo>
                        <a:pt x="513" y="327"/>
                        <a:pt x="513" y="326"/>
                        <a:pt x="514" y="326"/>
                      </a:cubicBezTo>
                      <a:cubicBezTo>
                        <a:pt x="515" y="326"/>
                        <a:pt x="515" y="326"/>
                        <a:pt x="515" y="326"/>
                      </a:cubicBezTo>
                      <a:cubicBezTo>
                        <a:pt x="515" y="326"/>
                        <a:pt x="515" y="326"/>
                        <a:pt x="515" y="327"/>
                      </a:cubicBezTo>
                      <a:cubicBezTo>
                        <a:pt x="515" y="327"/>
                        <a:pt x="515" y="327"/>
                        <a:pt x="515" y="327"/>
                      </a:cubicBezTo>
                      <a:cubicBezTo>
                        <a:pt x="516" y="327"/>
                        <a:pt x="516" y="327"/>
                        <a:pt x="516" y="327"/>
                      </a:cubicBezTo>
                      <a:cubicBezTo>
                        <a:pt x="516" y="327"/>
                        <a:pt x="516" y="327"/>
                        <a:pt x="516" y="327"/>
                      </a:cubicBezTo>
                      <a:cubicBezTo>
                        <a:pt x="517" y="327"/>
                        <a:pt x="517" y="326"/>
                        <a:pt x="518" y="326"/>
                      </a:cubicBezTo>
                      <a:cubicBezTo>
                        <a:pt x="518" y="326"/>
                        <a:pt x="518" y="326"/>
                        <a:pt x="519" y="325"/>
                      </a:cubicBezTo>
                      <a:cubicBezTo>
                        <a:pt x="521" y="324"/>
                        <a:pt x="520" y="324"/>
                        <a:pt x="520" y="323"/>
                      </a:cubicBezTo>
                      <a:cubicBezTo>
                        <a:pt x="521" y="323"/>
                        <a:pt x="522" y="321"/>
                        <a:pt x="523" y="321"/>
                      </a:cubicBezTo>
                      <a:cubicBezTo>
                        <a:pt x="524" y="320"/>
                        <a:pt x="525" y="319"/>
                        <a:pt x="526" y="319"/>
                      </a:cubicBezTo>
                      <a:cubicBezTo>
                        <a:pt x="526" y="318"/>
                        <a:pt x="527" y="319"/>
                        <a:pt x="527" y="318"/>
                      </a:cubicBezTo>
                      <a:cubicBezTo>
                        <a:pt x="528" y="318"/>
                        <a:pt x="529" y="319"/>
                        <a:pt x="529" y="319"/>
                      </a:cubicBezTo>
                      <a:cubicBezTo>
                        <a:pt x="530" y="318"/>
                        <a:pt x="531" y="318"/>
                        <a:pt x="531" y="318"/>
                      </a:cubicBezTo>
                      <a:cubicBezTo>
                        <a:pt x="532" y="318"/>
                        <a:pt x="554" y="318"/>
                        <a:pt x="554" y="318"/>
                      </a:cubicBezTo>
                      <a:cubicBezTo>
                        <a:pt x="554" y="317"/>
                        <a:pt x="555" y="317"/>
                        <a:pt x="555" y="317"/>
                      </a:cubicBezTo>
                      <a:cubicBezTo>
                        <a:pt x="555" y="316"/>
                        <a:pt x="555" y="316"/>
                        <a:pt x="554" y="316"/>
                      </a:cubicBezTo>
                      <a:cubicBezTo>
                        <a:pt x="554" y="316"/>
                        <a:pt x="555" y="316"/>
                        <a:pt x="555" y="316"/>
                      </a:cubicBezTo>
                      <a:cubicBezTo>
                        <a:pt x="555" y="315"/>
                        <a:pt x="555" y="315"/>
                        <a:pt x="556" y="315"/>
                      </a:cubicBezTo>
                      <a:cubicBezTo>
                        <a:pt x="556" y="315"/>
                        <a:pt x="556" y="316"/>
                        <a:pt x="557" y="316"/>
                      </a:cubicBezTo>
                      <a:cubicBezTo>
                        <a:pt x="558" y="316"/>
                        <a:pt x="557" y="315"/>
                        <a:pt x="558" y="315"/>
                      </a:cubicBezTo>
                      <a:cubicBezTo>
                        <a:pt x="558" y="315"/>
                        <a:pt x="558" y="315"/>
                        <a:pt x="558" y="315"/>
                      </a:cubicBezTo>
                      <a:cubicBezTo>
                        <a:pt x="559" y="315"/>
                        <a:pt x="559" y="316"/>
                        <a:pt x="559" y="316"/>
                      </a:cubicBezTo>
                      <a:cubicBezTo>
                        <a:pt x="559" y="316"/>
                        <a:pt x="560" y="316"/>
                        <a:pt x="560" y="315"/>
                      </a:cubicBezTo>
                      <a:cubicBezTo>
                        <a:pt x="559" y="315"/>
                        <a:pt x="559" y="314"/>
                        <a:pt x="560" y="314"/>
                      </a:cubicBezTo>
                      <a:cubicBezTo>
                        <a:pt x="560" y="314"/>
                        <a:pt x="561" y="315"/>
                        <a:pt x="561" y="315"/>
                      </a:cubicBezTo>
                      <a:cubicBezTo>
                        <a:pt x="561" y="314"/>
                        <a:pt x="560" y="314"/>
                        <a:pt x="560" y="313"/>
                      </a:cubicBezTo>
                      <a:cubicBezTo>
                        <a:pt x="561" y="312"/>
                        <a:pt x="562" y="311"/>
                        <a:pt x="562" y="311"/>
                      </a:cubicBezTo>
                      <a:cubicBezTo>
                        <a:pt x="563" y="311"/>
                        <a:pt x="563" y="311"/>
                        <a:pt x="563" y="311"/>
                      </a:cubicBezTo>
                      <a:cubicBezTo>
                        <a:pt x="563" y="310"/>
                        <a:pt x="563" y="310"/>
                        <a:pt x="563" y="310"/>
                      </a:cubicBezTo>
                      <a:cubicBezTo>
                        <a:pt x="564" y="310"/>
                        <a:pt x="564" y="309"/>
                        <a:pt x="564" y="309"/>
                      </a:cubicBezTo>
                      <a:cubicBezTo>
                        <a:pt x="564" y="309"/>
                        <a:pt x="564" y="309"/>
                        <a:pt x="564" y="309"/>
                      </a:cubicBezTo>
                      <a:cubicBezTo>
                        <a:pt x="563" y="308"/>
                        <a:pt x="564" y="308"/>
                        <a:pt x="564" y="308"/>
                      </a:cubicBezTo>
                      <a:cubicBezTo>
                        <a:pt x="563" y="307"/>
                        <a:pt x="564" y="308"/>
                        <a:pt x="564" y="307"/>
                      </a:cubicBezTo>
                      <a:cubicBezTo>
                        <a:pt x="564" y="306"/>
                        <a:pt x="564" y="307"/>
                        <a:pt x="564" y="306"/>
                      </a:cubicBezTo>
                      <a:cubicBezTo>
                        <a:pt x="564" y="305"/>
                        <a:pt x="565" y="304"/>
                        <a:pt x="565" y="304"/>
                      </a:cubicBezTo>
                      <a:cubicBezTo>
                        <a:pt x="566" y="304"/>
                        <a:pt x="566" y="304"/>
                        <a:pt x="566" y="303"/>
                      </a:cubicBezTo>
                      <a:cubicBezTo>
                        <a:pt x="566" y="302"/>
                        <a:pt x="566" y="301"/>
                        <a:pt x="566" y="301"/>
                      </a:cubicBezTo>
                      <a:cubicBezTo>
                        <a:pt x="567" y="300"/>
                        <a:pt x="572" y="293"/>
                        <a:pt x="573" y="293"/>
                      </a:cubicBezTo>
                      <a:cubicBezTo>
                        <a:pt x="573" y="292"/>
                        <a:pt x="573" y="292"/>
                        <a:pt x="573" y="292"/>
                      </a:cubicBezTo>
                      <a:cubicBezTo>
                        <a:pt x="574" y="292"/>
                        <a:pt x="574" y="293"/>
                        <a:pt x="574" y="293"/>
                      </a:cubicBezTo>
                      <a:cubicBezTo>
                        <a:pt x="574" y="293"/>
                        <a:pt x="575" y="293"/>
                        <a:pt x="575" y="293"/>
                      </a:cubicBezTo>
                      <a:cubicBezTo>
                        <a:pt x="575" y="294"/>
                        <a:pt x="574" y="294"/>
                        <a:pt x="574" y="294"/>
                      </a:cubicBezTo>
                      <a:cubicBezTo>
                        <a:pt x="574" y="295"/>
                        <a:pt x="575" y="295"/>
                        <a:pt x="575" y="296"/>
                      </a:cubicBezTo>
                      <a:cubicBezTo>
                        <a:pt x="577" y="296"/>
                        <a:pt x="576" y="295"/>
                        <a:pt x="576" y="295"/>
                      </a:cubicBezTo>
                      <a:cubicBezTo>
                        <a:pt x="578" y="295"/>
                        <a:pt x="577" y="294"/>
                        <a:pt x="578" y="294"/>
                      </a:cubicBezTo>
                      <a:cubicBezTo>
                        <a:pt x="578" y="294"/>
                        <a:pt x="578" y="294"/>
                        <a:pt x="578" y="294"/>
                      </a:cubicBezTo>
                      <a:cubicBezTo>
                        <a:pt x="579" y="294"/>
                        <a:pt x="579" y="295"/>
                        <a:pt x="579" y="294"/>
                      </a:cubicBezTo>
                      <a:cubicBezTo>
                        <a:pt x="580" y="294"/>
                        <a:pt x="579" y="294"/>
                        <a:pt x="580" y="294"/>
                      </a:cubicBezTo>
                      <a:cubicBezTo>
                        <a:pt x="581" y="294"/>
                        <a:pt x="581" y="294"/>
                        <a:pt x="581" y="294"/>
                      </a:cubicBezTo>
                      <a:cubicBezTo>
                        <a:pt x="581" y="294"/>
                        <a:pt x="584" y="296"/>
                        <a:pt x="584" y="297"/>
                      </a:cubicBezTo>
                      <a:cubicBezTo>
                        <a:pt x="584" y="297"/>
                        <a:pt x="584" y="296"/>
                        <a:pt x="584" y="297"/>
                      </a:cubicBezTo>
                      <a:cubicBezTo>
                        <a:pt x="584" y="298"/>
                        <a:pt x="584" y="310"/>
                        <a:pt x="584" y="310"/>
                      </a:cubicBezTo>
                      <a:cubicBezTo>
                        <a:pt x="584" y="311"/>
                        <a:pt x="584" y="310"/>
                        <a:pt x="584" y="311"/>
                      </a:cubicBezTo>
                      <a:cubicBezTo>
                        <a:pt x="584" y="312"/>
                        <a:pt x="584" y="311"/>
                        <a:pt x="585" y="312"/>
                      </a:cubicBezTo>
                      <a:cubicBezTo>
                        <a:pt x="585" y="312"/>
                        <a:pt x="585" y="312"/>
                        <a:pt x="586" y="312"/>
                      </a:cubicBezTo>
                      <a:cubicBezTo>
                        <a:pt x="586" y="312"/>
                        <a:pt x="587" y="312"/>
                        <a:pt x="587" y="312"/>
                      </a:cubicBezTo>
                      <a:cubicBezTo>
                        <a:pt x="588" y="314"/>
                        <a:pt x="586" y="313"/>
                        <a:pt x="586" y="314"/>
                      </a:cubicBezTo>
                      <a:cubicBezTo>
                        <a:pt x="587" y="315"/>
                        <a:pt x="586" y="315"/>
                        <a:pt x="587" y="316"/>
                      </a:cubicBezTo>
                      <a:cubicBezTo>
                        <a:pt x="587" y="317"/>
                        <a:pt x="588" y="317"/>
                        <a:pt x="588" y="316"/>
                      </a:cubicBezTo>
                      <a:cubicBezTo>
                        <a:pt x="588" y="316"/>
                        <a:pt x="588" y="316"/>
                        <a:pt x="588" y="316"/>
                      </a:cubicBezTo>
                      <a:cubicBezTo>
                        <a:pt x="589" y="316"/>
                        <a:pt x="589" y="317"/>
                        <a:pt x="589" y="317"/>
                      </a:cubicBezTo>
                      <a:cubicBezTo>
                        <a:pt x="589" y="317"/>
                        <a:pt x="589" y="318"/>
                        <a:pt x="589" y="318"/>
                      </a:cubicBezTo>
                      <a:cubicBezTo>
                        <a:pt x="589" y="318"/>
                        <a:pt x="590" y="319"/>
                        <a:pt x="590" y="319"/>
                      </a:cubicBezTo>
                      <a:cubicBezTo>
                        <a:pt x="590" y="319"/>
                        <a:pt x="590" y="318"/>
                        <a:pt x="590" y="318"/>
                      </a:cubicBezTo>
                      <a:cubicBezTo>
                        <a:pt x="590" y="318"/>
                        <a:pt x="590" y="318"/>
                        <a:pt x="591" y="318"/>
                      </a:cubicBezTo>
                      <a:cubicBezTo>
                        <a:pt x="591" y="318"/>
                        <a:pt x="591" y="318"/>
                        <a:pt x="591" y="318"/>
                      </a:cubicBezTo>
                      <a:cubicBezTo>
                        <a:pt x="591" y="318"/>
                        <a:pt x="591" y="319"/>
                        <a:pt x="591" y="319"/>
                      </a:cubicBezTo>
                      <a:cubicBezTo>
                        <a:pt x="592" y="319"/>
                        <a:pt x="593" y="319"/>
                        <a:pt x="593" y="319"/>
                      </a:cubicBezTo>
                      <a:cubicBezTo>
                        <a:pt x="593" y="318"/>
                        <a:pt x="594" y="318"/>
                        <a:pt x="594" y="318"/>
                      </a:cubicBezTo>
                      <a:cubicBezTo>
                        <a:pt x="595" y="318"/>
                        <a:pt x="595" y="319"/>
                        <a:pt x="595" y="319"/>
                      </a:cubicBezTo>
                      <a:cubicBezTo>
                        <a:pt x="595" y="318"/>
                        <a:pt x="597" y="318"/>
                        <a:pt x="597" y="318"/>
                      </a:cubicBezTo>
                      <a:cubicBezTo>
                        <a:pt x="597" y="317"/>
                        <a:pt x="598" y="317"/>
                        <a:pt x="598" y="317"/>
                      </a:cubicBezTo>
                      <a:cubicBezTo>
                        <a:pt x="598" y="317"/>
                        <a:pt x="598" y="316"/>
                        <a:pt x="597" y="316"/>
                      </a:cubicBezTo>
                      <a:cubicBezTo>
                        <a:pt x="597" y="316"/>
                        <a:pt x="597" y="316"/>
                        <a:pt x="597" y="315"/>
                      </a:cubicBezTo>
                      <a:cubicBezTo>
                        <a:pt x="597" y="315"/>
                        <a:pt x="598" y="315"/>
                        <a:pt x="598" y="315"/>
                      </a:cubicBezTo>
                      <a:cubicBezTo>
                        <a:pt x="598" y="316"/>
                        <a:pt x="598" y="316"/>
                        <a:pt x="598" y="316"/>
                      </a:cubicBezTo>
                      <a:cubicBezTo>
                        <a:pt x="599" y="316"/>
                        <a:pt x="600" y="317"/>
                        <a:pt x="601" y="317"/>
                      </a:cubicBezTo>
                      <a:cubicBezTo>
                        <a:pt x="601" y="317"/>
                        <a:pt x="602" y="317"/>
                        <a:pt x="602" y="316"/>
                      </a:cubicBezTo>
                      <a:cubicBezTo>
                        <a:pt x="602" y="316"/>
                        <a:pt x="602" y="316"/>
                        <a:pt x="602" y="316"/>
                      </a:cubicBezTo>
                      <a:cubicBezTo>
                        <a:pt x="603" y="316"/>
                        <a:pt x="603" y="316"/>
                        <a:pt x="603" y="315"/>
                      </a:cubicBezTo>
                      <a:cubicBezTo>
                        <a:pt x="604" y="315"/>
                        <a:pt x="604" y="315"/>
                        <a:pt x="604" y="315"/>
                      </a:cubicBezTo>
                      <a:cubicBezTo>
                        <a:pt x="605" y="315"/>
                        <a:pt x="605" y="314"/>
                        <a:pt x="605" y="314"/>
                      </a:cubicBezTo>
                      <a:cubicBezTo>
                        <a:pt x="606" y="314"/>
                        <a:pt x="605" y="314"/>
                        <a:pt x="606" y="314"/>
                      </a:cubicBezTo>
                      <a:cubicBezTo>
                        <a:pt x="606" y="314"/>
                        <a:pt x="606" y="314"/>
                        <a:pt x="607" y="314"/>
                      </a:cubicBezTo>
                      <a:cubicBezTo>
                        <a:pt x="607" y="314"/>
                        <a:pt x="607" y="314"/>
                        <a:pt x="607" y="314"/>
                      </a:cubicBezTo>
                      <a:cubicBezTo>
                        <a:pt x="608" y="313"/>
                        <a:pt x="608" y="313"/>
                        <a:pt x="609" y="313"/>
                      </a:cubicBezTo>
                      <a:cubicBezTo>
                        <a:pt x="610" y="313"/>
                        <a:pt x="609" y="313"/>
                        <a:pt x="610" y="312"/>
                      </a:cubicBezTo>
                      <a:cubicBezTo>
                        <a:pt x="610" y="312"/>
                        <a:pt x="610" y="311"/>
                        <a:pt x="611" y="311"/>
                      </a:cubicBezTo>
                      <a:cubicBezTo>
                        <a:pt x="611" y="312"/>
                        <a:pt x="611" y="312"/>
                        <a:pt x="610" y="312"/>
                      </a:cubicBezTo>
                      <a:cubicBezTo>
                        <a:pt x="611" y="312"/>
                        <a:pt x="611" y="312"/>
                        <a:pt x="612" y="312"/>
                      </a:cubicBezTo>
                      <a:cubicBezTo>
                        <a:pt x="612" y="312"/>
                        <a:pt x="611" y="313"/>
                        <a:pt x="611" y="313"/>
                      </a:cubicBezTo>
                      <a:cubicBezTo>
                        <a:pt x="610" y="313"/>
                        <a:pt x="610" y="314"/>
                        <a:pt x="609" y="314"/>
                      </a:cubicBezTo>
                      <a:cubicBezTo>
                        <a:pt x="609" y="314"/>
                        <a:pt x="607" y="315"/>
                        <a:pt x="607" y="316"/>
                      </a:cubicBezTo>
                      <a:cubicBezTo>
                        <a:pt x="607" y="316"/>
                        <a:pt x="608" y="316"/>
                        <a:pt x="609" y="316"/>
                      </a:cubicBezTo>
                      <a:cubicBezTo>
                        <a:pt x="609" y="316"/>
                        <a:pt x="609" y="316"/>
                        <a:pt x="609" y="316"/>
                      </a:cubicBezTo>
                      <a:cubicBezTo>
                        <a:pt x="610" y="316"/>
                        <a:pt x="610" y="315"/>
                        <a:pt x="610" y="315"/>
                      </a:cubicBezTo>
                      <a:cubicBezTo>
                        <a:pt x="610" y="315"/>
                        <a:pt x="611" y="316"/>
                        <a:pt x="612" y="316"/>
                      </a:cubicBezTo>
                      <a:cubicBezTo>
                        <a:pt x="612" y="316"/>
                        <a:pt x="612" y="315"/>
                        <a:pt x="613" y="315"/>
                      </a:cubicBezTo>
                      <a:cubicBezTo>
                        <a:pt x="614" y="315"/>
                        <a:pt x="615" y="316"/>
                        <a:pt x="615" y="315"/>
                      </a:cubicBezTo>
                      <a:cubicBezTo>
                        <a:pt x="616" y="315"/>
                        <a:pt x="619" y="315"/>
                        <a:pt x="619" y="316"/>
                      </a:cubicBezTo>
                      <a:cubicBezTo>
                        <a:pt x="618" y="316"/>
                        <a:pt x="616" y="316"/>
                        <a:pt x="614" y="317"/>
                      </a:cubicBezTo>
                      <a:cubicBezTo>
                        <a:pt x="614" y="317"/>
                        <a:pt x="613" y="317"/>
                        <a:pt x="613" y="317"/>
                      </a:cubicBezTo>
                      <a:cubicBezTo>
                        <a:pt x="613" y="318"/>
                        <a:pt x="612" y="318"/>
                        <a:pt x="612" y="318"/>
                      </a:cubicBezTo>
                      <a:cubicBezTo>
                        <a:pt x="612" y="317"/>
                        <a:pt x="612" y="317"/>
                        <a:pt x="612" y="316"/>
                      </a:cubicBezTo>
                      <a:cubicBezTo>
                        <a:pt x="612" y="316"/>
                        <a:pt x="612" y="316"/>
                        <a:pt x="611" y="316"/>
                      </a:cubicBezTo>
                      <a:cubicBezTo>
                        <a:pt x="611" y="317"/>
                        <a:pt x="611" y="317"/>
                        <a:pt x="610" y="317"/>
                      </a:cubicBezTo>
                      <a:cubicBezTo>
                        <a:pt x="609" y="317"/>
                        <a:pt x="609" y="317"/>
                        <a:pt x="609" y="318"/>
                      </a:cubicBezTo>
                      <a:cubicBezTo>
                        <a:pt x="608" y="318"/>
                        <a:pt x="608" y="318"/>
                        <a:pt x="608" y="318"/>
                      </a:cubicBezTo>
                      <a:cubicBezTo>
                        <a:pt x="608" y="318"/>
                        <a:pt x="608" y="318"/>
                        <a:pt x="608" y="318"/>
                      </a:cubicBezTo>
                      <a:cubicBezTo>
                        <a:pt x="607" y="318"/>
                        <a:pt x="606" y="318"/>
                        <a:pt x="606" y="318"/>
                      </a:cubicBezTo>
                      <a:cubicBezTo>
                        <a:pt x="606" y="319"/>
                        <a:pt x="606" y="319"/>
                        <a:pt x="605" y="319"/>
                      </a:cubicBezTo>
                      <a:cubicBezTo>
                        <a:pt x="605" y="320"/>
                        <a:pt x="604" y="319"/>
                        <a:pt x="604" y="320"/>
                      </a:cubicBezTo>
                      <a:cubicBezTo>
                        <a:pt x="604" y="320"/>
                        <a:pt x="604" y="320"/>
                        <a:pt x="603" y="320"/>
                      </a:cubicBezTo>
                      <a:cubicBezTo>
                        <a:pt x="603" y="320"/>
                        <a:pt x="603" y="320"/>
                        <a:pt x="603" y="320"/>
                      </a:cubicBezTo>
                      <a:cubicBezTo>
                        <a:pt x="603" y="321"/>
                        <a:pt x="603" y="321"/>
                        <a:pt x="602" y="321"/>
                      </a:cubicBezTo>
                      <a:cubicBezTo>
                        <a:pt x="602" y="321"/>
                        <a:pt x="602" y="321"/>
                        <a:pt x="602" y="321"/>
                      </a:cubicBezTo>
                      <a:cubicBezTo>
                        <a:pt x="602" y="321"/>
                        <a:pt x="601" y="322"/>
                        <a:pt x="601" y="322"/>
                      </a:cubicBezTo>
                      <a:cubicBezTo>
                        <a:pt x="600" y="322"/>
                        <a:pt x="600" y="322"/>
                        <a:pt x="600" y="323"/>
                      </a:cubicBezTo>
                      <a:cubicBezTo>
                        <a:pt x="600" y="323"/>
                        <a:pt x="600" y="323"/>
                        <a:pt x="599" y="323"/>
                      </a:cubicBezTo>
                      <a:cubicBezTo>
                        <a:pt x="599" y="323"/>
                        <a:pt x="599" y="323"/>
                        <a:pt x="599" y="323"/>
                      </a:cubicBezTo>
                      <a:cubicBezTo>
                        <a:pt x="598" y="323"/>
                        <a:pt x="598" y="324"/>
                        <a:pt x="598" y="324"/>
                      </a:cubicBezTo>
                      <a:cubicBezTo>
                        <a:pt x="597" y="325"/>
                        <a:pt x="597" y="325"/>
                        <a:pt x="596" y="326"/>
                      </a:cubicBezTo>
                      <a:cubicBezTo>
                        <a:pt x="597" y="326"/>
                        <a:pt x="597" y="325"/>
                        <a:pt x="597" y="325"/>
                      </a:cubicBezTo>
                      <a:cubicBezTo>
                        <a:pt x="597" y="325"/>
                        <a:pt x="598" y="325"/>
                        <a:pt x="598" y="325"/>
                      </a:cubicBezTo>
                      <a:cubicBezTo>
                        <a:pt x="598" y="324"/>
                        <a:pt x="598" y="324"/>
                        <a:pt x="600" y="323"/>
                      </a:cubicBezTo>
                      <a:cubicBezTo>
                        <a:pt x="600" y="324"/>
                        <a:pt x="599" y="324"/>
                        <a:pt x="598" y="325"/>
                      </a:cubicBezTo>
                      <a:cubicBezTo>
                        <a:pt x="598" y="325"/>
                        <a:pt x="598" y="325"/>
                        <a:pt x="598" y="325"/>
                      </a:cubicBezTo>
                      <a:cubicBezTo>
                        <a:pt x="598" y="326"/>
                        <a:pt x="597" y="326"/>
                        <a:pt x="597" y="327"/>
                      </a:cubicBezTo>
                      <a:cubicBezTo>
                        <a:pt x="597" y="327"/>
                        <a:pt x="597" y="327"/>
                        <a:pt x="597" y="328"/>
                      </a:cubicBezTo>
                      <a:cubicBezTo>
                        <a:pt x="597" y="328"/>
                        <a:pt x="597" y="328"/>
                        <a:pt x="597" y="328"/>
                      </a:cubicBezTo>
                      <a:cubicBezTo>
                        <a:pt x="597" y="328"/>
                        <a:pt x="597" y="328"/>
                        <a:pt x="597" y="328"/>
                      </a:cubicBezTo>
                      <a:cubicBezTo>
                        <a:pt x="597" y="329"/>
                        <a:pt x="597" y="331"/>
                        <a:pt x="598" y="331"/>
                      </a:cubicBezTo>
                      <a:cubicBezTo>
                        <a:pt x="598" y="332"/>
                        <a:pt x="598" y="333"/>
                        <a:pt x="598" y="333"/>
                      </a:cubicBezTo>
                      <a:cubicBezTo>
                        <a:pt x="599" y="332"/>
                        <a:pt x="599" y="331"/>
                        <a:pt x="599" y="331"/>
                      </a:cubicBezTo>
                      <a:cubicBezTo>
                        <a:pt x="599" y="331"/>
                        <a:pt x="599" y="332"/>
                        <a:pt x="599" y="332"/>
                      </a:cubicBezTo>
                      <a:cubicBezTo>
                        <a:pt x="599" y="332"/>
                        <a:pt x="599" y="331"/>
                        <a:pt x="600" y="331"/>
                      </a:cubicBezTo>
                      <a:cubicBezTo>
                        <a:pt x="600" y="332"/>
                        <a:pt x="600" y="332"/>
                        <a:pt x="600" y="333"/>
                      </a:cubicBezTo>
                      <a:cubicBezTo>
                        <a:pt x="600" y="333"/>
                        <a:pt x="601" y="334"/>
                        <a:pt x="601" y="334"/>
                      </a:cubicBezTo>
                      <a:cubicBezTo>
                        <a:pt x="602" y="333"/>
                        <a:pt x="601" y="335"/>
                        <a:pt x="601" y="335"/>
                      </a:cubicBezTo>
                      <a:cubicBezTo>
                        <a:pt x="603" y="334"/>
                        <a:pt x="601" y="334"/>
                        <a:pt x="602" y="333"/>
                      </a:cubicBezTo>
                      <a:cubicBezTo>
                        <a:pt x="602" y="333"/>
                        <a:pt x="602" y="334"/>
                        <a:pt x="602" y="334"/>
                      </a:cubicBezTo>
                      <a:cubicBezTo>
                        <a:pt x="602" y="334"/>
                        <a:pt x="603" y="334"/>
                        <a:pt x="603" y="334"/>
                      </a:cubicBezTo>
                      <a:cubicBezTo>
                        <a:pt x="603" y="334"/>
                        <a:pt x="603" y="333"/>
                        <a:pt x="603" y="333"/>
                      </a:cubicBezTo>
                      <a:cubicBezTo>
                        <a:pt x="603" y="333"/>
                        <a:pt x="604" y="334"/>
                        <a:pt x="604" y="334"/>
                      </a:cubicBezTo>
                      <a:cubicBezTo>
                        <a:pt x="604" y="334"/>
                        <a:pt x="604" y="333"/>
                        <a:pt x="604" y="332"/>
                      </a:cubicBezTo>
                      <a:cubicBezTo>
                        <a:pt x="604" y="332"/>
                        <a:pt x="604" y="332"/>
                        <a:pt x="604" y="332"/>
                      </a:cubicBezTo>
                      <a:cubicBezTo>
                        <a:pt x="604" y="332"/>
                        <a:pt x="604" y="331"/>
                        <a:pt x="604" y="331"/>
                      </a:cubicBezTo>
                      <a:cubicBezTo>
                        <a:pt x="604" y="332"/>
                        <a:pt x="604" y="332"/>
                        <a:pt x="604" y="332"/>
                      </a:cubicBezTo>
                      <a:cubicBezTo>
                        <a:pt x="605" y="332"/>
                        <a:pt x="605" y="331"/>
                        <a:pt x="605" y="331"/>
                      </a:cubicBezTo>
                      <a:cubicBezTo>
                        <a:pt x="605" y="331"/>
                        <a:pt x="605" y="332"/>
                        <a:pt x="605" y="332"/>
                      </a:cubicBezTo>
                      <a:cubicBezTo>
                        <a:pt x="606" y="332"/>
                        <a:pt x="606" y="332"/>
                        <a:pt x="606" y="332"/>
                      </a:cubicBezTo>
                      <a:cubicBezTo>
                        <a:pt x="606" y="331"/>
                        <a:pt x="606" y="332"/>
                        <a:pt x="606" y="332"/>
                      </a:cubicBezTo>
                      <a:cubicBezTo>
                        <a:pt x="607" y="331"/>
                        <a:pt x="607" y="332"/>
                        <a:pt x="607" y="331"/>
                      </a:cubicBezTo>
                      <a:cubicBezTo>
                        <a:pt x="607" y="331"/>
                        <a:pt x="607" y="331"/>
                        <a:pt x="608" y="330"/>
                      </a:cubicBezTo>
                      <a:cubicBezTo>
                        <a:pt x="609" y="330"/>
                        <a:pt x="608" y="330"/>
                        <a:pt x="608" y="330"/>
                      </a:cubicBezTo>
                      <a:cubicBezTo>
                        <a:pt x="608" y="329"/>
                        <a:pt x="609" y="329"/>
                        <a:pt x="609" y="329"/>
                      </a:cubicBezTo>
                      <a:cubicBezTo>
                        <a:pt x="609" y="328"/>
                        <a:pt x="609" y="329"/>
                        <a:pt x="610" y="328"/>
                      </a:cubicBezTo>
                      <a:cubicBezTo>
                        <a:pt x="610" y="328"/>
                        <a:pt x="610" y="328"/>
                        <a:pt x="610" y="328"/>
                      </a:cubicBezTo>
                      <a:cubicBezTo>
                        <a:pt x="610" y="328"/>
                        <a:pt x="610" y="328"/>
                        <a:pt x="610" y="327"/>
                      </a:cubicBezTo>
                      <a:cubicBezTo>
                        <a:pt x="611" y="327"/>
                        <a:pt x="611" y="327"/>
                        <a:pt x="611" y="327"/>
                      </a:cubicBezTo>
                      <a:cubicBezTo>
                        <a:pt x="611" y="326"/>
                        <a:pt x="612" y="326"/>
                        <a:pt x="612" y="326"/>
                      </a:cubicBezTo>
                      <a:cubicBezTo>
                        <a:pt x="612" y="326"/>
                        <a:pt x="612" y="326"/>
                        <a:pt x="612" y="325"/>
                      </a:cubicBezTo>
                      <a:cubicBezTo>
                        <a:pt x="613" y="325"/>
                        <a:pt x="613" y="326"/>
                        <a:pt x="612" y="325"/>
                      </a:cubicBezTo>
                      <a:cubicBezTo>
                        <a:pt x="612" y="325"/>
                        <a:pt x="611" y="325"/>
                        <a:pt x="612" y="325"/>
                      </a:cubicBezTo>
                      <a:cubicBezTo>
                        <a:pt x="612" y="324"/>
                        <a:pt x="612" y="324"/>
                        <a:pt x="612" y="324"/>
                      </a:cubicBezTo>
                      <a:cubicBezTo>
                        <a:pt x="612" y="323"/>
                        <a:pt x="613" y="324"/>
                        <a:pt x="613" y="324"/>
                      </a:cubicBezTo>
                      <a:cubicBezTo>
                        <a:pt x="613" y="324"/>
                        <a:pt x="613" y="323"/>
                        <a:pt x="613" y="323"/>
                      </a:cubicBezTo>
                      <a:cubicBezTo>
                        <a:pt x="613" y="323"/>
                        <a:pt x="613" y="323"/>
                        <a:pt x="613" y="323"/>
                      </a:cubicBezTo>
                      <a:cubicBezTo>
                        <a:pt x="613" y="324"/>
                        <a:pt x="613" y="324"/>
                        <a:pt x="614" y="324"/>
                      </a:cubicBezTo>
                      <a:cubicBezTo>
                        <a:pt x="614" y="324"/>
                        <a:pt x="614" y="324"/>
                        <a:pt x="614" y="324"/>
                      </a:cubicBezTo>
                      <a:cubicBezTo>
                        <a:pt x="615" y="324"/>
                        <a:pt x="614" y="323"/>
                        <a:pt x="614" y="323"/>
                      </a:cubicBezTo>
                      <a:cubicBezTo>
                        <a:pt x="614" y="323"/>
                        <a:pt x="614" y="323"/>
                        <a:pt x="615" y="323"/>
                      </a:cubicBezTo>
                      <a:cubicBezTo>
                        <a:pt x="615" y="323"/>
                        <a:pt x="615" y="324"/>
                        <a:pt x="615" y="324"/>
                      </a:cubicBezTo>
                      <a:cubicBezTo>
                        <a:pt x="615" y="325"/>
                        <a:pt x="616" y="324"/>
                        <a:pt x="616" y="324"/>
                      </a:cubicBezTo>
                      <a:cubicBezTo>
                        <a:pt x="616" y="324"/>
                        <a:pt x="617" y="325"/>
                        <a:pt x="618" y="325"/>
                      </a:cubicBezTo>
                      <a:cubicBezTo>
                        <a:pt x="619" y="324"/>
                        <a:pt x="618" y="324"/>
                        <a:pt x="618" y="323"/>
                      </a:cubicBezTo>
                      <a:cubicBezTo>
                        <a:pt x="618" y="323"/>
                        <a:pt x="618" y="323"/>
                        <a:pt x="619" y="323"/>
                      </a:cubicBezTo>
                      <a:cubicBezTo>
                        <a:pt x="619" y="323"/>
                        <a:pt x="620" y="323"/>
                        <a:pt x="620" y="323"/>
                      </a:cubicBezTo>
                      <a:cubicBezTo>
                        <a:pt x="621" y="323"/>
                        <a:pt x="620" y="322"/>
                        <a:pt x="621" y="322"/>
                      </a:cubicBezTo>
                      <a:cubicBezTo>
                        <a:pt x="623" y="322"/>
                        <a:pt x="622" y="322"/>
                        <a:pt x="623" y="322"/>
                      </a:cubicBezTo>
                      <a:cubicBezTo>
                        <a:pt x="623" y="322"/>
                        <a:pt x="624" y="322"/>
                        <a:pt x="624" y="322"/>
                      </a:cubicBezTo>
                      <a:cubicBezTo>
                        <a:pt x="624" y="322"/>
                        <a:pt x="624" y="322"/>
                        <a:pt x="624" y="321"/>
                      </a:cubicBezTo>
                      <a:cubicBezTo>
                        <a:pt x="624" y="321"/>
                        <a:pt x="625" y="321"/>
                        <a:pt x="625" y="321"/>
                      </a:cubicBezTo>
                      <a:cubicBezTo>
                        <a:pt x="626" y="321"/>
                        <a:pt x="626" y="322"/>
                        <a:pt x="626" y="321"/>
                      </a:cubicBezTo>
                      <a:cubicBezTo>
                        <a:pt x="626" y="321"/>
                        <a:pt x="626" y="321"/>
                        <a:pt x="627" y="321"/>
                      </a:cubicBezTo>
                      <a:cubicBezTo>
                        <a:pt x="627" y="321"/>
                        <a:pt x="626" y="321"/>
                        <a:pt x="627" y="321"/>
                      </a:cubicBezTo>
                      <a:cubicBezTo>
                        <a:pt x="628" y="320"/>
                        <a:pt x="628" y="320"/>
                        <a:pt x="628" y="320"/>
                      </a:cubicBezTo>
                      <a:cubicBezTo>
                        <a:pt x="629" y="320"/>
                        <a:pt x="629" y="320"/>
                        <a:pt x="629" y="320"/>
                      </a:cubicBezTo>
                      <a:cubicBezTo>
                        <a:pt x="630" y="320"/>
                        <a:pt x="630" y="320"/>
                        <a:pt x="630" y="320"/>
                      </a:cubicBezTo>
                      <a:cubicBezTo>
                        <a:pt x="630" y="320"/>
                        <a:pt x="631" y="319"/>
                        <a:pt x="631" y="319"/>
                      </a:cubicBezTo>
                      <a:cubicBezTo>
                        <a:pt x="631" y="319"/>
                        <a:pt x="632" y="319"/>
                        <a:pt x="632" y="319"/>
                      </a:cubicBezTo>
                      <a:cubicBezTo>
                        <a:pt x="632" y="318"/>
                        <a:pt x="632" y="319"/>
                        <a:pt x="632" y="318"/>
                      </a:cubicBezTo>
                      <a:cubicBezTo>
                        <a:pt x="632" y="318"/>
                        <a:pt x="633" y="319"/>
                        <a:pt x="633" y="318"/>
                      </a:cubicBezTo>
                      <a:cubicBezTo>
                        <a:pt x="634" y="317"/>
                        <a:pt x="634" y="318"/>
                        <a:pt x="634" y="318"/>
                      </a:cubicBezTo>
                      <a:cubicBezTo>
                        <a:pt x="635" y="318"/>
                        <a:pt x="636" y="318"/>
                        <a:pt x="636" y="317"/>
                      </a:cubicBezTo>
                      <a:cubicBezTo>
                        <a:pt x="636" y="317"/>
                        <a:pt x="634" y="317"/>
                        <a:pt x="637" y="317"/>
                      </a:cubicBezTo>
                      <a:cubicBezTo>
                        <a:pt x="639" y="317"/>
                        <a:pt x="639" y="317"/>
                        <a:pt x="639" y="316"/>
                      </a:cubicBezTo>
                      <a:cubicBezTo>
                        <a:pt x="638" y="316"/>
                        <a:pt x="637" y="316"/>
                        <a:pt x="637" y="316"/>
                      </a:cubicBezTo>
                      <a:cubicBezTo>
                        <a:pt x="637" y="316"/>
                        <a:pt x="636" y="316"/>
                        <a:pt x="636" y="316"/>
                      </a:cubicBezTo>
                      <a:cubicBezTo>
                        <a:pt x="636" y="316"/>
                        <a:pt x="635" y="316"/>
                        <a:pt x="635" y="315"/>
                      </a:cubicBezTo>
                      <a:cubicBezTo>
                        <a:pt x="637" y="315"/>
                        <a:pt x="637" y="314"/>
                        <a:pt x="636" y="314"/>
                      </a:cubicBezTo>
                      <a:cubicBezTo>
                        <a:pt x="637" y="313"/>
                        <a:pt x="637" y="314"/>
                        <a:pt x="638" y="315"/>
                      </a:cubicBezTo>
                      <a:cubicBezTo>
                        <a:pt x="639" y="315"/>
                        <a:pt x="639" y="314"/>
                        <a:pt x="639" y="313"/>
                      </a:cubicBezTo>
                      <a:cubicBezTo>
                        <a:pt x="640" y="313"/>
                        <a:pt x="640" y="314"/>
                        <a:pt x="641" y="314"/>
                      </a:cubicBezTo>
                      <a:cubicBezTo>
                        <a:pt x="642" y="313"/>
                        <a:pt x="642" y="313"/>
                        <a:pt x="642" y="313"/>
                      </a:cubicBezTo>
                      <a:cubicBezTo>
                        <a:pt x="643" y="313"/>
                        <a:pt x="643" y="313"/>
                        <a:pt x="644" y="312"/>
                      </a:cubicBezTo>
                      <a:cubicBezTo>
                        <a:pt x="645" y="312"/>
                        <a:pt x="645" y="313"/>
                        <a:pt x="645" y="312"/>
                      </a:cubicBezTo>
                      <a:cubicBezTo>
                        <a:pt x="645" y="311"/>
                        <a:pt x="646" y="312"/>
                        <a:pt x="646" y="311"/>
                      </a:cubicBezTo>
                      <a:cubicBezTo>
                        <a:pt x="646" y="311"/>
                        <a:pt x="645" y="311"/>
                        <a:pt x="645" y="311"/>
                      </a:cubicBezTo>
                      <a:cubicBezTo>
                        <a:pt x="645" y="311"/>
                        <a:pt x="646" y="311"/>
                        <a:pt x="646" y="311"/>
                      </a:cubicBezTo>
                      <a:cubicBezTo>
                        <a:pt x="647" y="310"/>
                        <a:pt x="648" y="310"/>
                        <a:pt x="648" y="310"/>
                      </a:cubicBezTo>
                      <a:cubicBezTo>
                        <a:pt x="648" y="309"/>
                        <a:pt x="647" y="309"/>
                        <a:pt x="647" y="309"/>
                      </a:cubicBezTo>
                      <a:cubicBezTo>
                        <a:pt x="647" y="309"/>
                        <a:pt x="648" y="309"/>
                        <a:pt x="648" y="308"/>
                      </a:cubicBezTo>
                      <a:cubicBezTo>
                        <a:pt x="648" y="308"/>
                        <a:pt x="647" y="308"/>
                        <a:pt x="648" y="308"/>
                      </a:cubicBezTo>
                      <a:cubicBezTo>
                        <a:pt x="647" y="308"/>
                        <a:pt x="647" y="308"/>
                        <a:pt x="646" y="307"/>
                      </a:cubicBezTo>
                      <a:cubicBezTo>
                        <a:pt x="645" y="306"/>
                        <a:pt x="645" y="308"/>
                        <a:pt x="644" y="308"/>
                      </a:cubicBezTo>
                      <a:cubicBezTo>
                        <a:pt x="644" y="307"/>
                        <a:pt x="645" y="307"/>
                        <a:pt x="644" y="306"/>
                      </a:cubicBezTo>
                      <a:cubicBezTo>
                        <a:pt x="644" y="306"/>
                        <a:pt x="644" y="307"/>
                        <a:pt x="643" y="307"/>
                      </a:cubicBezTo>
                      <a:cubicBezTo>
                        <a:pt x="643" y="306"/>
                        <a:pt x="643" y="306"/>
                        <a:pt x="643" y="306"/>
                      </a:cubicBezTo>
                      <a:cubicBezTo>
                        <a:pt x="642" y="307"/>
                        <a:pt x="641" y="308"/>
                        <a:pt x="642" y="307"/>
                      </a:cubicBezTo>
                      <a:cubicBezTo>
                        <a:pt x="642" y="306"/>
                        <a:pt x="642" y="306"/>
                        <a:pt x="643" y="305"/>
                      </a:cubicBezTo>
                      <a:cubicBezTo>
                        <a:pt x="643" y="305"/>
                        <a:pt x="643" y="305"/>
                        <a:pt x="643" y="304"/>
                      </a:cubicBezTo>
                      <a:cubicBezTo>
                        <a:pt x="643" y="304"/>
                        <a:pt x="644" y="304"/>
                        <a:pt x="644" y="304"/>
                      </a:cubicBezTo>
                      <a:cubicBezTo>
                        <a:pt x="644" y="303"/>
                        <a:pt x="643" y="304"/>
                        <a:pt x="643" y="303"/>
                      </a:cubicBezTo>
                      <a:cubicBezTo>
                        <a:pt x="643" y="303"/>
                        <a:pt x="644" y="303"/>
                        <a:pt x="644" y="303"/>
                      </a:cubicBezTo>
                      <a:cubicBezTo>
                        <a:pt x="644" y="302"/>
                        <a:pt x="644" y="301"/>
                        <a:pt x="644" y="301"/>
                      </a:cubicBezTo>
                      <a:cubicBezTo>
                        <a:pt x="644" y="301"/>
                        <a:pt x="643" y="301"/>
                        <a:pt x="643" y="301"/>
                      </a:cubicBezTo>
                      <a:cubicBezTo>
                        <a:pt x="643" y="300"/>
                        <a:pt x="643" y="300"/>
                        <a:pt x="643" y="299"/>
                      </a:cubicBezTo>
                      <a:cubicBezTo>
                        <a:pt x="643" y="299"/>
                        <a:pt x="643" y="299"/>
                        <a:pt x="643" y="300"/>
                      </a:cubicBezTo>
                      <a:cubicBezTo>
                        <a:pt x="642" y="299"/>
                        <a:pt x="642" y="299"/>
                        <a:pt x="642" y="299"/>
                      </a:cubicBezTo>
                      <a:cubicBezTo>
                        <a:pt x="641" y="300"/>
                        <a:pt x="641" y="301"/>
                        <a:pt x="640" y="301"/>
                      </a:cubicBezTo>
                      <a:cubicBezTo>
                        <a:pt x="640" y="301"/>
                        <a:pt x="639" y="302"/>
                        <a:pt x="639" y="302"/>
                      </a:cubicBezTo>
                      <a:cubicBezTo>
                        <a:pt x="639" y="302"/>
                        <a:pt x="639" y="303"/>
                        <a:pt x="639" y="303"/>
                      </a:cubicBezTo>
                      <a:cubicBezTo>
                        <a:pt x="638" y="303"/>
                        <a:pt x="638" y="303"/>
                        <a:pt x="638" y="304"/>
                      </a:cubicBezTo>
                      <a:cubicBezTo>
                        <a:pt x="638" y="304"/>
                        <a:pt x="638" y="304"/>
                        <a:pt x="638" y="305"/>
                      </a:cubicBezTo>
                      <a:cubicBezTo>
                        <a:pt x="638" y="305"/>
                        <a:pt x="637" y="306"/>
                        <a:pt x="637" y="306"/>
                      </a:cubicBezTo>
                      <a:cubicBezTo>
                        <a:pt x="636" y="306"/>
                        <a:pt x="636" y="307"/>
                        <a:pt x="636" y="307"/>
                      </a:cubicBezTo>
                      <a:cubicBezTo>
                        <a:pt x="636" y="307"/>
                        <a:pt x="635" y="308"/>
                        <a:pt x="635" y="308"/>
                      </a:cubicBezTo>
                      <a:cubicBezTo>
                        <a:pt x="635" y="309"/>
                        <a:pt x="634" y="309"/>
                        <a:pt x="634" y="309"/>
                      </a:cubicBezTo>
                      <a:cubicBezTo>
                        <a:pt x="634" y="310"/>
                        <a:pt x="634" y="310"/>
                        <a:pt x="634" y="310"/>
                      </a:cubicBezTo>
                      <a:cubicBezTo>
                        <a:pt x="635" y="311"/>
                        <a:pt x="635" y="311"/>
                        <a:pt x="635" y="312"/>
                      </a:cubicBezTo>
                      <a:cubicBezTo>
                        <a:pt x="635" y="312"/>
                        <a:pt x="635" y="313"/>
                        <a:pt x="635" y="313"/>
                      </a:cubicBezTo>
                      <a:cubicBezTo>
                        <a:pt x="634" y="312"/>
                        <a:pt x="634" y="313"/>
                        <a:pt x="633" y="313"/>
                      </a:cubicBezTo>
                      <a:cubicBezTo>
                        <a:pt x="632" y="313"/>
                        <a:pt x="632" y="313"/>
                        <a:pt x="632" y="313"/>
                      </a:cubicBezTo>
                      <a:cubicBezTo>
                        <a:pt x="631" y="313"/>
                        <a:pt x="631" y="313"/>
                        <a:pt x="631" y="312"/>
                      </a:cubicBezTo>
                      <a:cubicBezTo>
                        <a:pt x="631" y="311"/>
                        <a:pt x="631" y="311"/>
                        <a:pt x="631" y="311"/>
                      </a:cubicBezTo>
                      <a:cubicBezTo>
                        <a:pt x="631" y="311"/>
                        <a:pt x="630" y="311"/>
                        <a:pt x="629" y="312"/>
                      </a:cubicBezTo>
                      <a:cubicBezTo>
                        <a:pt x="629" y="312"/>
                        <a:pt x="629" y="312"/>
                        <a:pt x="628" y="312"/>
                      </a:cubicBezTo>
                      <a:cubicBezTo>
                        <a:pt x="628" y="312"/>
                        <a:pt x="628" y="313"/>
                        <a:pt x="628" y="313"/>
                      </a:cubicBezTo>
                      <a:cubicBezTo>
                        <a:pt x="627" y="313"/>
                        <a:pt x="628" y="313"/>
                        <a:pt x="627" y="313"/>
                      </a:cubicBezTo>
                      <a:cubicBezTo>
                        <a:pt x="626" y="313"/>
                        <a:pt x="626" y="313"/>
                        <a:pt x="626" y="313"/>
                      </a:cubicBezTo>
                      <a:cubicBezTo>
                        <a:pt x="625" y="313"/>
                        <a:pt x="625" y="313"/>
                        <a:pt x="625" y="312"/>
                      </a:cubicBezTo>
                      <a:cubicBezTo>
                        <a:pt x="625" y="312"/>
                        <a:pt x="622" y="312"/>
                        <a:pt x="622" y="311"/>
                      </a:cubicBezTo>
                      <a:cubicBezTo>
                        <a:pt x="621" y="312"/>
                        <a:pt x="622" y="312"/>
                        <a:pt x="621" y="312"/>
                      </a:cubicBezTo>
                      <a:cubicBezTo>
                        <a:pt x="621" y="312"/>
                        <a:pt x="620" y="312"/>
                        <a:pt x="620" y="312"/>
                      </a:cubicBezTo>
                      <a:cubicBezTo>
                        <a:pt x="620" y="312"/>
                        <a:pt x="622" y="311"/>
                        <a:pt x="620" y="311"/>
                      </a:cubicBezTo>
                      <a:cubicBezTo>
                        <a:pt x="619" y="311"/>
                        <a:pt x="619" y="311"/>
                        <a:pt x="619" y="311"/>
                      </a:cubicBezTo>
                      <a:cubicBezTo>
                        <a:pt x="619" y="311"/>
                        <a:pt x="618" y="311"/>
                        <a:pt x="618" y="311"/>
                      </a:cubicBezTo>
                      <a:cubicBezTo>
                        <a:pt x="617" y="311"/>
                        <a:pt x="616" y="311"/>
                        <a:pt x="616" y="310"/>
                      </a:cubicBezTo>
                      <a:cubicBezTo>
                        <a:pt x="616" y="310"/>
                        <a:pt x="616" y="310"/>
                        <a:pt x="615" y="310"/>
                      </a:cubicBezTo>
                      <a:cubicBezTo>
                        <a:pt x="615" y="310"/>
                        <a:pt x="615" y="310"/>
                        <a:pt x="615" y="310"/>
                      </a:cubicBezTo>
                      <a:cubicBezTo>
                        <a:pt x="615" y="309"/>
                        <a:pt x="614" y="310"/>
                        <a:pt x="614" y="310"/>
                      </a:cubicBezTo>
                      <a:cubicBezTo>
                        <a:pt x="614" y="309"/>
                        <a:pt x="614" y="309"/>
                        <a:pt x="614" y="309"/>
                      </a:cubicBezTo>
                      <a:cubicBezTo>
                        <a:pt x="616" y="309"/>
                        <a:pt x="616" y="309"/>
                        <a:pt x="616" y="308"/>
                      </a:cubicBezTo>
                      <a:cubicBezTo>
                        <a:pt x="616" y="308"/>
                        <a:pt x="615" y="308"/>
                        <a:pt x="615" y="308"/>
                      </a:cubicBezTo>
                      <a:cubicBezTo>
                        <a:pt x="614" y="308"/>
                        <a:pt x="612" y="307"/>
                        <a:pt x="611" y="307"/>
                      </a:cubicBezTo>
                      <a:cubicBezTo>
                        <a:pt x="610" y="307"/>
                        <a:pt x="610" y="307"/>
                        <a:pt x="610" y="307"/>
                      </a:cubicBezTo>
                      <a:cubicBezTo>
                        <a:pt x="610" y="307"/>
                        <a:pt x="611" y="307"/>
                        <a:pt x="610" y="306"/>
                      </a:cubicBezTo>
                      <a:cubicBezTo>
                        <a:pt x="610" y="306"/>
                        <a:pt x="610" y="307"/>
                        <a:pt x="610" y="306"/>
                      </a:cubicBezTo>
                      <a:cubicBezTo>
                        <a:pt x="610" y="306"/>
                        <a:pt x="610" y="305"/>
                        <a:pt x="609" y="305"/>
                      </a:cubicBezTo>
                      <a:cubicBezTo>
                        <a:pt x="609" y="305"/>
                        <a:pt x="609" y="304"/>
                        <a:pt x="609" y="304"/>
                      </a:cubicBezTo>
                      <a:cubicBezTo>
                        <a:pt x="609" y="302"/>
                        <a:pt x="609" y="303"/>
                        <a:pt x="608" y="303"/>
                      </a:cubicBezTo>
                      <a:cubicBezTo>
                        <a:pt x="606" y="301"/>
                        <a:pt x="609" y="300"/>
                        <a:pt x="608" y="299"/>
                      </a:cubicBezTo>
                      <a:cubicBezTo>
                        <a:pt x="607" y="299"/>
                        <a:pt x="607" y="300"/>
                        <a:pt x="607" y="299"/>
                      </a:cubicBezTo>
                      <a:cubicBezTo>
                        <a:pt x="607" y="299"/>
                        <a:pt x="606" y="299"/>
                        <a:pt x="606" y="299"/>
                      </a:cubicBezTo>
                      <a:cubicBezTo>
                        <a:pt x="605" y="299"/>
                        <a:pt x="605" y="299"/>
                        <a:pt x="605" y="299"/>
                      </a:cubicBezTo>
                      <a:cubicBezTo>
                        <a:pt x="604" y="299"/>
                        <a:pt x="604" y="299"/>
                        <a:pt x="604" y="299"/>
                      </a:cubicBezTo>
                      <a:cubicBezTo>
                        <a:pt x="604" y="299"/>
                        <a:pt x="605" y="298"/>
                        <a:pt x="605" y="298"/>
                      </a:cubicBezTo>
                      <a:cubicBezTo>
                        <a:pt x="606" y="298"/>
                        <a:pt x="605" y="298"/>
                        <a:pt x="605" y="297"/>
                      </a:cubicBezTo>
                      <a:cubicBezTo>
                        <a:pt x="606" y="297"/>
                        <a:pt x="606" y="297"/>
                        <a:pt x="607" y="297"/>
                      </a:cubicBezTo>
                      <a:cubicBezTo>
                        <a:pt x="607" y="297"/>
                        <a:pt x="607" y="296"/>
                        <a:pt x="607" y="296"/>
                      </a:cubicBezTo>
                      <a:cubicBezTo>
                        <a:pt x="607" y="296"/>
                        <a:pt x="608" y="295"/>
                        <a:pt x="607" y="295"/>
                      </a:cubicBezTo>
                      <a:cubicBezTo>
                        <a:pt x="607" y="294"/>
                        <a:pt x="607" y="294"/>
                        <a:pt x="608" y="294"/>
                      </a:cubicBezTo>
                      <a:cubicBezTo>
                        <a:pt x="608" y="294"/>
                        <a:pt x="608" y="293"/>
                        <a:pt x="608" y="293"/>
                      </a:cubicBezTo>
                      <a:cubicBezTo>
                        <a:pt x="609" y="292"/>
                        <a:pt x="609" y="293"/>
                        <a:pt x="609" y="292"/>
                      </a:cubicBezTo>
                      <a:cubicBezTo>
                        <a:pt x="610" y="292"/>
                        <a:pt x="610" y="291"/>
                        <a:pt x="611" y="291"/>
                      </a:cubicBezTo>
                      <a:cubicBezTo>
                        <a:pt x="611" y="290"/>
                        <a:pt x="609" y="291"/>
                        <a:pt x="611" y="290"/>
                      </a:cubicBezTo>
                      <a:cubicBezTo>
                        <a:pt x="611" y="290"/>
                        <a:pt x="611" y="290"/>
                        <a:pt x="611" y="289"/>
                      </a:cubicBezTo>
                      <a:cubicBezTo>
                        <a:pt x="610" y="289"/>
                        <a:pt x="610" y="289"/>
                        <a:pt x="610" y="290"/>
                      </a:cubicBezTo>
                      <a:cubicBezTo>
                        <a:pt x="610" y="290"/>
                        <a:pt x="610" y="291"/>
                        <a:pt x="609" y="291"/>
                      </a:cubicBezTo>
                      <a:cubicBezTo>
                        <a:pt x="609" y="292"/>
                        <a:pt x="609" y="293"/>
                        <a:pt x="608" y="292"/>
                      </a:cubicBezTo>
                      <a:cubicBezTo>
                        <a:pt x="608" y="292"/>
                        <a:pt x="608" y="292"/>
                        <a:pt x="608" y="291"/>
                      </a:cubicBezTo>
                      <a:cubicBezTo>
                        <a:pt x="608" y="291"/>
                        <a:pt x="607" y="292"/>
                        <a:pt x="606" y="292"/>
                      </a:cubicBezTo>
                      <a:cubicBezTo>
                        <a:pt x="606" y="292"/>
                        <a:pt x="607" y="291"/>
                        <a:pt x="606" y="291"/>
                      </a:cubicBezTo>
                      <a:cubicBezTo>
                        <a:pt x="606" y="291"/>
                        <a:pt x="605" y="291"/>
                        <a:pt x="605" y="291"/>
                      </a:cubicBezTo>
                      <a:cubicBezTo>
                        <a:pt x="604" y="292"/>
                        <a:pt x="604" y="292"/>
                        <a:pt x="604" y="292"/>
                      </a:cubicBezTo>
                      <a:cubicBezTo>
                        <a:pt x="604" y="292"/>
                        <a:pt x="604" y="292"/>
                        <a:pt x="604" y="292"/>
                      </a:cubicBezTo>
                      <a:cubicBezTo>
                        <a:pt x="603" y="292"/>
                        <a:pt x="603" y="292"/>
                        <a:pt x="603" y="292"/>
                      </a:cubicBezTo>
                      <a:cubicBezTo>
                        <a:pt x="603" y="293"/>
                        <a:pt x="603" y="293"/>
                        <a:pt x="602" y="293"/>
                      </a:cubicBezTo>
                      <a:cubicBezTo>
                        <a:pt x="602" y="293"/>
                        <a:pt x="601" y="293"/>
                        <a:pt x="601" y="292"/>
                      </a:cubicBezTo>
                      <a:cubicBezTo>
                        <a:pt x="601" y="292"/>
                        <a:pt x="601" y="291"/>
                        <a:pt x="600" y="291"/>
                      </a:cubicBezTo>
                      <a:cubicBezTo>
                        <a:pt x="598" y="290"/>
                        <a:pt x="596" y="290"/>
                        <a:pt x="595" y="289"/>
                      </a:cubicBezTo>
                      <a:cubicBezTo>
                        <a:pt x="596" y="289"/>
                        <a:pt x="598" y="289"/>
                        <a:pt x="598" y="288"/>
                      </a:cubicBezTo>
                      <a:cubicBezTo>
                        <a:pt x="598" y="288"/>
                        <a:pt x="598" y="287"/>
                        <a:pt x="599" y="288"/>
                      </a:cubicBezTo>
                      <a:cubicBezTo>
                        <a:pt x="599" y="288"/>
                        <a:pt x="601" y="289"/>
                        <a:pt x="601" y="289"/>
                      </a:cubicBezTo>
                      <a:cubicBezTo>
                        <a:pt x="602" y="288"/>
                        <a:pt x="602" y="289"/>
                        <a:pt x="602" y="289"/>
                      </a:cubicBezTo>
                      <a:cubicBezTo>
                        <a:pt x="603" y="289"/>
                        <a:pt x="603" y="289"/>
                        <a:pt x="603" y="289"/>
                      </a:cubicBezTo>
                      <a:cubicBezTo>
                        <a:pt x="603" y="290"/>
                        <a:pt x="605" y="289"/>
                        <a:pt x="605" y="289"/>
                      </a:cubicBezTo>
                      <a:cubicBezTo>
                        <a:pt x="606" y="289"/>
                        <a:pt x="606" y="288"/>
                        <a:pt x="607" y="288"/>
                      </a:cubicBezTo>
                      <a:cubicBezTo>
                        <a:pt x="608" y="287"/>
                        <a:pt x="609" y="287"/>
                        <a:pt x="609" y="286"/>
                      </a:cubicBezTo>
                      <a:cubicBezTo>
                        <a:pt x="609" y="286"/>
                        <a:pt x="609" y="286"/>
                        <a:pt x="610" y="286"/>
                      </a:cubicBezTo>
                      <a:cubicBezTo>
                        <a:pt x="610" y="286"/>
                        <a:pt x="610" y="286"/>
                        <a:pt x="610" y="285"/>
                      </a:cubicBezTo>
                      <a:cubicBezTo>
                        <a:pt x="611" y="285"/>
                        <a:pt x="611" y="286"/>
                        <a:pt x="612" y="285"/>
                      </a:cubicBezTo>
                      <a:cubicBezTo>
                        <a:pt x="612" y="285"/>
                        <a:pt x="612" y="284"/>
                        <a:pt x="613" y="284"/>
                      </a:cubicBezTo>
                      <a:cubicBezTo>
                        <a:pt x="611" y="282"/>
                        <a:pt x="614" y="284"/>
                        <a:pt x="613" y="283"/>
                      </a:cubicBezTo>
                      <a:cubicBezTo>
                        <a:pt x="612" y="282"/>
                        <a:pt x="612" y="282"/>
                        <a:pt x="611" y="281"/>
                      </a:cubicBezTo>
                      <a:cubicBezTo>
                        <a:pt x="611" y="281"/>
                        <a:pt x="611" y="281"/>
                        <a:pt x="610" y="281"/>
                      </a:cubicBezTo>
                      <a:cubicBezTo>
                        <a:pt x="611" y="281"/>
                        <a:pt x="612" y="281"/>
                        <a:pt x="613" y="282"/>
                      </a:cubicBezTo>
                      <a:cubicBezTo>
                        <a:pt x="613" y="281"/>
                        <a:pt x="612" y="281"/>
                        <a:pt x="613" y="281"/>
                      </a:cubicBezTo>
                      <a:cubicBezTo>
                        <a:pt x="612" y="280"/>
                        <a:pt x="613" y="280"/>
                        <a:pt x="611" y="279"/>
                      </a:cubicBezTo>
                      <a:cubicBezTo>
                        <a:pt x="611" y="279"/>
                        <a:pt x="610" y="278"/>
                        <a:pt x="610" y="278"/>
                      </a:cubicBezTo>
                      <a:cubicBezTo>
                        <a:pt x="610" y="278"/>
                        <a:pt x="608" y="277"/>
                        <a:pt x="608" y="277"/>
                      </a:cubicBezTo>
                      <a:cubicBezTo>
                        <a:pt x="607" y="277"/>
                        <a:pt x="607" y="277"/>
                        <a:pt x="607" y="277"/>
                      </a:cubicBezTo>
                      <a:cubicBezTo>
                        <a:pt x="606" y="277"/>
                        <a:pt x="606" y="277"/>
                        <a:pt x="605" y="277"/>
                      </a:cubicBezTo>
                      <a:cubicBezTo>
                        <a:pt x="605" y="277"/>
                        <a:pt x="604" y="277"/>
                        <a:pt x="604" y="277"/>
                      </a:cubicBezTo>
                      <a:cubicBezTo>
                        <a:pt x="602" y="277"/>
                        <a:pt x="600" y="277"/>
                        <a:pt x="598" y="277"/>
                      </a:cubicBezTo>
                      <a:cubicBezTo>
                        <a:pt x="598" y="277"/>
                        <a:pt x="597" y="277"/>
                        <a:pt x="596" y="277"/>
                      </a:cubicBezTo>
                      <a:cubicBezTo>
                        <a:pt x="596" y="277"/>
                        <a:pt x="595" y="278"/>
                        <a:pt x="594" y="278"/>
                      </a:cubicBezTo>
                      <a:cubicBezTo>
                        <a:pt x="594" y="278"/>
                        <a:pt x="593" y="278"/>
                        <a:pt x="593" y="278"/>
                      </a:cubicBezTo>
                      <a:cubicBezTo>
                        <a:pt x="593" y="279"/>
                        <a:pt x="591" y="279"/>
                        <a:pt x="591" y="279"/>
                      </a:cubicBezTo>
                      <a:cubicBezTo>
                        <a:pt x="590" y="279"/>
                        <a:pt x="589" y="279"/>
                        <a:pt x="589" y="280"/>
                      </a:cubicBezTo>
                      <a:cubicBezTo>
                        <a:pt x="589" y="280"/>
                        <a:pt x="588" y="280"/>
                        <a:pt x="587" y="280"/>
                      </a:cubicBezTo>
                      <a:cubicBezTo>
                        <a:pt x="586" y="280"/>
                        <a:pt x="585" y="281"/>
                        <a:pt x="584" y="281"/>
                      </a:cubicBezTo>
                      <a:cubicBezTo>
                        <a:pt x="585" y="281"/>
                        <a:pt x="582" y="283"/>
                        <a:pt x="582" y="283"/>
                      </a:cubicBezTo>
                      <a:cubicBezTo>
                        <a:pt x="580" y="282"/>
                        <a:pt x="581" y="284"/>
                        <a:pt x="578" y="284"/>
                      </a:cubicBezTo>
                      <a:cubicBezTo>
                        <a:pt x="577" y="285"/>
                        <a:pt x="577" y="285"/>
                        <a:pt x="577" y="285"/>
                      </a:cubicBezTo>
                      <a:cubicBezTo>
                        <a:pt x="577" y="285"/>
                        <a:pt x="577" y="285"/>
                        <a:pt x="576" y="285"/>
                      </a:cubicBezTo>
                      <a:cubicBezTo>
                        <a:pt x="577" y="285"/>
                        <a:pt x="575" y="286"/>
                        <a:pt x="574" y="286"/>
                      </a:cubicBezTo>
                      <a:cubicBezTo>
                        <a:pt x="574" y="287"/>
                        <a:pt x="573" y="287"/>
                        <a:pt x="573" y="288"/>
                      </a:cubicBezTo>
                      <a:cubicBezTo>
                        <a:pt x="572" y="288"/>
                        <a:pt x="572" y="289"/>
                        <a:pt x="572" y="289"/>
                      </a:cubicBezTo>
                      <a:cubicBezTo>
                        <a:pt x="571" y="289"/>
                        <a:pt x="571" y="289"/>
                        <a:pt x="571" y="289"/>
                      </a:cubicBezTo>
                      <a:cubicBezTo>
                        <a:pt x="571" y="289"/>
                        <a:pt x="571" y="289"/>
                        <a:pt x="571" y="290"/>
                      </a:cubicBezTo>
                      <a:cubicBezTo>
                        <a:pt x="570" y="290"/>
                        <a:pt x="570" y="291"/>
                        <a:pt x="570" y="291"/>
                      </a:cubicBezTo>
                      <a:cubicBezTo>
                        <a:pt x="569" y="292"/>
                        <a:pt x="569" y="292"/>
                        <a:pt x="569" y="293"/>
                      </a:cubicBezTo>
                      <a:cubicBezTo>
                        <a:pt x="568" y="294"/>
                        <a:pt x="568" y="294"/>
                        <a:pt x="567" y="294"/>
                      </a:cubicBezTo>
                      <a:cubicBezTo>
                        <a:pt x="567" y="294"/>
                        <a:pt x="566" y="296"/>
                        <a:pt x="566" y="296"/>
                      </a:cubicBezTo>
                      <a:cubicBezTo>
                        <a:pt x="566" y="296"/>
                        <a:pt x="565" y="296"/>
                        <a:pt x="565" y="297"/>
                      </a:cubicBezTo>
                      <a:cubicBezTo>
                        <a:pt x="565" y="297"/>
                        <a:pt x="564" y="297"/>
                        <a:pt x="564" y="297"/>
                      </a:cubicBezTo>
                      <a:cubicBezTo>
                        <a:pt x="564" y="298"/>
                        <a:pt x="564" y="298"/>
                        <a:pt x="563" y="298"/>
                      </a:cubicBezTo>
                      <a:cubicBezTo>
                        <a:pt x="563" y="298"/>
                        <a:pt x="562" y="299"/>
                        <a:pt x="562" y="300"/>
                      </a:cubicBezTo>
                      <a:cubicBezTo>
                        <a:pt x="562" y="300"/>
                        <a:pt x="562" y="300"/>
                        <a:pt x="561" y="300"/>
                      </a:cubicBezTo>
                      <a:cubicBezTo>
                        <a:pt x="561" y="300"/>
                        <a:pt x="561" y="300"/>
                        <a:pt x="561" y="301"/>
                      </a:cubicBezTo>
                      <a:cubicBezTo>
                        <a:pt x="560" y="301"/>
                        <a:pt x="560" y="300"/>
                        <a:pt x="560" y="300"/>
                      </a:cubicBezTo>
                      <a:cubicBezTo>
                        <a:pt x="560" y="300"/>
                        <a:pt x="560" y="300"/>
                        <a:pt x="560" y="300"/>
                      </a:cubicBezTo>
                      <a:cubicBezTo>
                        <a:pt x="560" y="299"/>
                        <a:pt x="560" y="299"/>
                        <a:pt x="560" y="299"/>
                      </a:cubicBezTo>
                      <a:cubicBezTo>
                        <a:pt x="561" y="299"/>
                        <a:pt x="561" y="299"/>
                        <a:pt x="561" y="299"/>
                      </a:cubicBezTo>
                      <a:cubicBezTo>
                        <a:pt x="561" y="299"/>
                        <a:pt x="561" y="298"/>
                        <a:pt x="561" y="298"/>
                      </a:cubicBezTo>
                      <a:cubicBezTo>
                        <a:pt x="562" y="297"/>
                        <a:pt x="562" y="297"/>
                        <a:pt x="562" y="296"/>
                      </a:cubicBezTo>
                      <a:cubicBezTo>
                        <a:pt x="564" y="294"/>
                        <a:pt x="563" y="295"/>
                        <a:pt x="564" y="295"/>
                      </a:cubicBezTo>
                      <a:cubicBezTo>
                        <a:pt x="565" y="295"/>
                        <a:pt x="566" y="293"/>
                        <a:pt x="567" y="293"/>
                      </a:cubicBezTo>
                      <a:cubicBezTo>
                        <a:pt x="567" y="292"/>
                        <a:pt x="568" y="291"/>
                        <a:pt x="568" y="291"/>
                      </a:cubicBezTo>
                      <a:cubicBezTo>
                        <a:pt x="568" y="290"/>
                        <a:pt x="569" y="290"/>
                        <a:pt x="568" y="290"/>
                      </a:cubicBezTo>
                      <a:cubicBezTo>
                        <a:pt x="568" y="289"/>
                        <a:pt x="569" y="288"/>
                        <a:pt x="569" y="288"/>
                      </a:cubicBezTo>
                      <a:cubicBezTo>
                        <a:pt x="569" y="288"/>
                        <a:pt x="570" y="287"/>
                        <a:pt x="571" y="287"/>
                      </a:cubicBezTo>
                      <a:cubicBezTo>
                        <a:pt x="571" y="286"/>
                        <a:pt x="572" y="285"/>
                        <a:pt x="572" y="285"/>
                      </a:cubicBezTo>
                      <a:cubicBezTo>
                        <a:pt x="572" y="285"/>
                        <a:pt x="573" y="284"/>
                        <a:pt x="573" y="284"/>
                      </a:cubicBezTo>
                      <a:cubicBezTo>
                        <a:pt x="573" y="283"/>
                        <a:pt x="574" y="284"/>
                        <a:pt x="574" y="283"/>
                      </a:cubicBezTo>
                      <a:cubicBezTo>
                        <a:pt x="574" y="283"/>
                        <a:pt x="574" y="282"/>
                        <a:pt x="574" y="282"/>
                      </a:cubicBezTo>
                      <a:cubicBezTo>
                        <a:pt x="574" y="282"/>
                        <a:pt x="575" y="282"/>
                        <a:pt x="575" y="281"/>
                      </a:cubicBezTo>
                      <a:cubicBezTo>
                        <a:pt x="576" y="281"/>
                        <a:pt x="576" y="281"/>
                        <a:pt x="576" y="281"/>
                      </a:cubicBezTo>
                      <a:cubicBezTo>
                        <a:pt x="577" y="280"/>
                        <a:pt x="577" y="280"/>
                        <a:pt x="578" y="280"/>
                      </a:cubicBezTo>
                      <a:cubicBezTo>
                        <a:pt x="578" y="280"/>
                        <a:pt x="577" y="280"/>
                        <a:pt x="578" y="279"/>
                      </a:cubicBezTo>
                      <a:cubicBezTo>
                        <a:pt x="579" y="277"/>
                        <a:pt x="577" y="279"/>
                        <a:pt x="580" y="279"/>
                      </a:cubicBezTo>
                      <a:cubicBezTo>
                        <a:pt x="581" y="278"/>
                        <a:pt x="581" y="278"/>
                        <a:pt x="581" y="278"/>
                      </a:cubicBezTo>
                      <a:cubicBezTo>
                        <a:pt x="581" y="277"/>
                        <a:pt x="579" y="278"/>
                        <a:pt x="581" y="277"/>
                      </a:cubicBezTo>
                      <a:cubicBezTo>
                        <a:pt x="582" y="276"/>
                        <a:pt x="583" y="277"/>
                        <a:pt x="584" y="276"/>
                      </a:cubicBezTo>
                      <a:cubicBezTo>
                        <a:pt x="585" y="276"/>
                        <a:pt x="586" y="276"/>
                        <a:pt x="586" y="276"/>
                      </a:cubicBezTo>
                      <a:cubicBezTo>
                        <a:pt x="587" y="276"/>
                        <a:pt x="587" y="276"/>
                        <a:pt x="587" y="276"/>
                      </a:cubicBezTo>
                      <a:cubicBezTo>
                        <a:pt x="588" y="276"/>
                        <a:pt x="589" y="275"/>
                        <a:pt x="589" y="274"/>
                      </a:cubicBezTo>
                      <a:cubicBezTo>
                        <a:pt x="589" y="272"/>
                        <a:pt x="590" y="273"/>
                        <a:pt x="589" y="272"/>
                      </a:cubicBezTo>
                      <a:cubicBezTo>
                        <a:pt x="589" y="272"/>
                        <a:pt x="590" y="271"/>
                        <a:pt x="590" y="271"/>
                      </a:cubicBezTo>
                      <a:cubicBezTo>
                        <a:pt x="590" y="270"/>
                        <a:pt x="590" y="271"/>
                        <a:pt x="591" y="271"/>
                      </a:cubicBezTo>
                      <a:cubicBezTo>
                        <a:pt x="591" y="270"/>
                        <a:pt x="591" y="270"/>
                        <a:pt x="591" y="270"/>
                      </a:cubicBezTo>
                      <a:cubicBezTo>
                        <a:pt x="591" y="269"/>
                        <a:pt x="591" y="269"/>
                        <a:pt x="592" y="269"/>
                      </a:cubicBezTo>
                      <a:cubicBezTo>
                        <a:pt x="593" y="269"/>
                        <a:pt x="593" y="268"/>
                        <a:pt x="593" y="268"/>
                      </a:cubicBezTo>
                      <a:cubicBezTo>
                        <a:pt x="594" y="267"/>
                        <a:pt x="595" y="268"/>
                        <a:pt x="595" y="267"/>
                      </a:cubicBezTo>
                      <a:cubicBezTo>
                        <a:pt x="595" y="267"/>
                        <a:pt x="593" y="268"/>
                        <a:pt x="595" y="267"/>
                      </a:cubicBezTo>
                      <a:cubicBezTo>
                        <a:pt x="596" y="266"/>
                        <a:pt x="595" y="267"/>
                        <a:pt x="595" y="267"/>
                      </a:cubicBezTo>
                      <a:cubicBezTo>
                        <a:pt x="596" y="267"/>
                        <a:pt x="597" y="267"/>
                        <a:pt x="598" y="267"/>
                      </a:cubicBezTo>
                      <a:cubicBezTo>
                        <a:pt x="599" y="266"/>
                        <a:pt x="601" y="267"/>
                        <a:pt x="601" y="267"/>
                      </a:cubicBezTo>
                      <a:cubicBezTo>
                        <a:pt x="602" y="266"/>
                        <a:pt x="602" y="266"/>
                        <a:pt x="603" y="266"/>
                      </a:cubicBezTo>
                      <a:cubicBezTo>
                        <a:pt x="603" y="266"/>
                        <a:pt x="605" y="266"/>
                        <a:pt x="606" y="266"/>
                      </a:cubicBezTo>
                      <a:cubicBezTo>
                        <a:pt x="607" y="266"/>
                        <a:pt x="609" y="266"/>
                        <a:pt x="610" y="266"/>
                      </a:cubicBezTo>
                      <a:cubicBezTo>
                        <a:pt x="611" y="266"/>
                        <a:pt x="610" y="266"/>
                        <a:pt x="611" y="266"/>
                      </a:cubicBezTo>
                      <a:cubicBezTo>
                        <a:pt x="611" y="266"/>
                        <a:pt x="612" y="266"/>
                        <a:pt x="613" y="266"/>
                      </a:cubicBezTo>
                      <a:cubicBezTo>
                        <a:pt x="614" y="266"/>
                        <a:pt x="614" y="266"/>
                        <a:pt x="615" y="266"/>
                      </a:cubicBezTo>
                      <a:cubicBezTo>
                        <a:pt x="615" y="266"/>
                        <a:pt x="616" y="266"/>
                        <a:pt x="616" y="266"/>
                      </a:cubicBezTo>
                      <a:cubicBezTo>
                        <a:pt x="616" y="266"/>
                        <a:pt x="617" y="266"/>
                        <a:pt x="617" y="266"/>
                      </a:cubicBezTo>
                      <a:cubicBezTo>
                        <a:pt x="617" y="267"/>
                        <a:pt x="617" y="267"/>
                        <a:pt x="617" y="267"/>
                      </a:cubicBezTo>
                      <a:cubicBezTo>
                        <a:pt x="617" y="268"/>
                        <a:pt x="619" y="266"/>
                        <a:pt x="619" y="267"/>
                      </a:cubicBezTo>
                      <a:cubicBezTo>
                        <a:pt x="620" y="267"/>
                        <a:pt x="621" y="267"/>
                        <a:pt x="621" y="267"/>
                      </a:cubicBezTo>
                      <a:cubicBezTo>
                        <a:pt x="622" y="267"/>
                        <a:pt x="622" y="267"/>
                        <a:pt x="622" y="267"/>
                      </a:cubicBezTo>
                      <a:cubicBezTo>
                        <a:pt x="621" y="267"/>
                        <a:pt x="620" y="266"/>
                        <a:pt x="623" y="266"/>
                      </a:cubicBezTo>
                      <a:cubicBezTo>
                        <a:pt x="623" y="266"/>
                        <a:pt x="624" y="266"/>
                        <a:pt x="625" y="266"/>
                      </a:cubicBezTo>
                      <a:cubicBezTo>
                        <a:pt x="625" y="266"/>
                        <a:pt x="627" y="266"/>
                        <a:pt x="628" y="266"/>
                      </a:cubicBezTo>
                      <a:cubicBezTo>
                        <a:pt x="629" y="266"/>
                        <a:pt x="630" y="267"/>
                        <a:pt x="632" y="267"/>
                      </a:cubicBezTo>
                      <a:cubicBezTo>
                        <a:pt x="632" y="267"/>
                        <a:pt x="632" y="267"/>
                        <a:pt x="632" y="268"/>
                      </a:cubicBezTo>
                      <a:cubicBezTo>
                        <a:pt x="632" y="268"/>
                        <a:pt x="632" y="268"/>
                        <a:pt x="632" y="268"/>
                      </a:cubicBezTo>
                      <a:cubicBezTo>
                        <a:pt x="632" y="268"/>
                        <a:pt x="634" y="268"/>
                        <a:pt x="635" y="267"/>
                      </a:cubicBezTo>
                      <a:cubicBezTo>
                        <a:pt x="637" y="267"/>
                        <a:pt x="639" y="267"/>
                        <a:pt x="639" y="267"/>
                      </a:cubicBezTo>
                      <a:cubicBezTo>
                        <a:pt x="640" y="267"/>
                        <a:pt x="641" y="267"/>
                        <a:pt x="641" y="267"/>
                      </a:cubicBezTo>
                      <a:cubicBezTo>
                        <a:pt x="642" y="267"/>
                        <a:pt x="642" y="267"/>
                        <a:pt x="643" y="267"/>
                      </a:cubicBezTo>
                      <a:cubicBezTo>
                        <a:pt x="644" y="267"/>
                        <a:pt x="644" y="267"/>
                        <a:pt x="644" y="267"/>
                      </a:cubicBezTo>
                      <a:cubicBezTo>
                        <a:pt x="645" y="267"/>
                        <a:pt x="645" y="268"/>
                        <a:pt x="646" y="267"/>
                      </a:cubicBezTo>
                      <a:cubicBezTo>
                        <a:pt x="646" y="267"/>
                        <a:pt x="646" y="267"/>
                        <a:pt x="646" y="267"/>
                      </a:cubicBezTo>
                      <a:cubicBezTo>
                        <a:pt x="646" y="267"/>
                        <a:pt x="647" y="266"/>
                        <a:pt x="647" y="267"/>
                      </a:cubicBezTo>
                      <a:cubicBezTo>
                        <a:pt x="647" y="267"/>
                        <a:pt x="648" y="266"/>
                        <a:pt x="648" y="265"/>
                      </a:cubicBezTo>
                      <a:cubicBezTo>
                        <a:pt x="648" y="265"/>
                        <a:pt x="649" y="265"/>
                        <a:pt x="650" y="264"/>
                      </a:cubicBezTo>
                      <a:cubicBezTo>
                        <a:pt x="651" y="264"/>
                        <a:pt x="650" y="265"/>
                        <a:pt x="651" y="264"/>
                      </a:cubicBezTo>
                      <a:cubicBezTo>
                        <a:pt x="651" y="264"/>
                        <a:pt x="650" y="264"/>
                        <a:pt x="651" y="264"/>
                      </a:cubicBezTo>
                      <a:cubicBezTo>
                        <a:pt x="652" y="263"/>
                        <a:pt x="651" y="263"/>
                        <a:pt x="651" y="263"/>
                      </a:cubicBezTo>
                      <a:cubicBezTo>
                        <a:pt x="651" y="263"/>
                        <a:pt x="651" y="263"/>
                        <a:pt x="651" y="263"/>
                      </a:cubicBezTo>
                      <a:cubicBezTo>
                        <a:pt x="651" y="263"/>
                        <a:pt x="652" y="263"/>
                        <a:pt x="652" y="263"/>
                      </a:cubicBezTo>
                      <a:cubicBezTo>
                        <a:pt x="651" y="263"/>
                        <a:pt x="651" y="264"/>
                        <a:pt x="652" y="264"/>
                      </a:cubicBezTo>
                      <a:cubicBezTo>
                        <a:pt x="652" y="263"/>
                        <a:pt x="652" y="263"/>
                        <a:pt x="652" y="263"/>
                      </a:cubicBezTo>
                      <a:cubicBezTo>
                        <a:pt x="652" y="263"/>
                        <a:pt x="652" y="263"/>
                        <a:pt x="652" y="263"/>
                      </a:cubicBezTo>
                      <a:cubicBezTo>
                        <a:pt x="653" y="263"/>
                        <a:pt x="654" y="263"/>
                        <a:pt x="653" y="263"/>
                      </a:cubicBezTo>
                      <a:cubicBezTo>
                        <a:pt x="653" y="262"/>
                        <a:pt x="652" y="263"/>
                        <a:pt x="653" y="262"/>
                      </a:cubicBezTo>
                      <a:cubicBezTo>
                        <a:pt x="653" y="262"/>
                        <a:pt x="652" y="262"/>
                        <a:pt x="653" y="262"/>
                      </a:cubicBezTo>
                      <a:cubicBezTo>
                        <a:pt x="653" y="261"/>
                        <a:pt x="653" y="262"/>
                        <a:pt x="654" y="262"/>
                      </a:cubicBezTo>
                      <a:cubicBezTo>
                        <a:pt x="654" y="262"/>
                        <a:pt x="654" y="262"/>
                        <a:pt x="654" y="261"/>
                      </a:cubicBezTo>
                      <a:cubicBezTo>
                        <a:pt x="654" y="261"/>
                        <a:pt x="655" y="261"/>
                        <a:pt x="655" y="261"/>
                      </a:cubicBezTo>
                      <a:cubicBezTo>
                        <a:pt x="655" y="260"/>
                        <a:pt x="654" y="261"/>
                        <a:pt x="655" y="260"/>
                      </a:cubicBezTo>
                      <a:cubicBezTo>
                        <a:pt x="655" y="260"/>
                        <a:pt x="655" y="260"/>
                        <a:pt x="655" y="260"/>
                      </a:cubicBezTo>
                      <a:cubicBezTo>
                        <a:pt x="655" y="260"/>
                        <a:pt x="654" y="260"/>
                        <a:pt x="655" y="260"/>
                      </a:cubicBezTo>
                      <a:cubicBezTo>
                        <a:pt x="655" y="259"/>
                        <a:pt x="655" y="259"/>
                        <a:pt x="655" y="259"/>
                      </a:cubicBezTo>
                      <a:cubicBezTo>
                        <a:pt x="654" y="259"/>
                        <a:pt x="655" y="258"/>
                        <a:pt x="655" y="258"/>
                      </a:cubicBezTo>
                      <a:cubicBezTo>
                        <a:pt x="655" y="259"/>
                        <a:pt x="655" y="259"/>
                        <a:pt x="655" y="259"/>
                      </a:cubicBezTo>
                      <a:cubicBezTo>
                        <a:pt x="655" y="259"/>
                        <a:pt x="655" y="260"/>
                        <a:pt x="656" y="259"/>
                      </a:cubicBezTo>
                      <a:cubicBezTo>
                        <a:pt x="656" y="259"/>
                        <a:pt x="657" y="259"/>
                        <a:pt x="657" y="259"/>
                      </a:cubicBezTo>
                      <a:cubicBezTo>
                        <a:pt x="657" y="258"/>
                        <a:pt x="656" y="258"/>
                        <a:pt x="657" y="258"/>
                      </a:cubicBezTo>
                      <a:cubicBezTo>
                        <a:pt x="657" y="258"/>
                        <a:pt x="657" y="259"/>
                        <a:pt x="657" y="258"/>
                      </a:cubicBezTo>
                      <a:cubicBezTo>
                        <a:pt x="658" y="258"/>
                        <a:pt x="658" y="257"/>
                        <a:pt x="658" y="257"/>
                      </a:cubicBezTo>
                      <a:cubicBezTo>
                        <a:pt x="659" y="257"/>
                        <a:pt x="659" y="257"/>
                        <a:pt x="659" y="257"/>
                      </a:cubicBezTo>
                      <a:cubicBezTo>
                        <a:pt x="659" y="257"/>
                        <a:pt x="660" y="257"/>
                        <a:pt x="660" y="257"/>
                      </a:cubicBezTo>
                      <a:cubicBezTo>
                        <a:pt x="660" y="257"/>
                        <a:pt x="660" y="256"/>
                        <a:pt x="660" y="256"/>
                      </a:cubicBezTo>
                      <a:cubicBezTo>
                        <a:pt x="661" y="256"/>
                        <a:pt x="661" y="256"/>
                        <a:pt x="662" y="256"/>
                      </a:cubicBezTo>
                      <a:cubicBezTo>
                        <a:pt x="662" y="256"/>
                        <a:pt x="662" y="256"/>
                        <a:pt x="663" y="255"/>
                      </a:cubicBezTo>
                      <a:cubicBezTo>
                        <a:pt x="663" y="255"/>
                        <a:pt x="663" y="256"/>
                        <a:pt x="663" y="256"/>
                      </a:cubicBezTo>
                      <a:cubicBezTo>
                        <a:pt x="664" y="255"/>
                        <a:pt x="663" y="255"/>
                        <a:pt x="664" y="255"/>
                      </a:cubicBezTo>
                      <a:cubicBezTo>
                        <a:pt x="664" y="255"/>
                        <a:pt x="664" y="255"/>
                        <a:pt x="664" y="255"/>
                      </a:cubicBezTo>
                      <a:cubicBezTo>
                        <a:pt x="664" y="255"/>
                        <a:pt x="664" y="254"/>
                        <a:pt x="664" y="254"/>
                      </a:cubicBezTo>
                      <a:cubicBezTo>
                        <a:pt x="665" y="255"/>
                        <a:pt x="665" y="255"/>
                        <a:pt x="665" y="255"/>
                      </a:cubicBezTo>
                      <a:cubicBezTo>
                        <a:pt x="665" y="255"/>
                        <a:pt x="665" y="255"/>
                        <a:pt x="666" y="254"/>
                      </a:cubicBezTo>
                      <a:cubicBezTo>
                        <a:pt x="666" y="254"/>
                        <a:pt x="666" y="254"/>
                        <a:pt x="667" y="254"/>
                      </a:cubicBezTo>
                      <a:cubicBezTo>
                        <a:pt x="667" y="254"/>
                        <a:pt x="667" y="254"/>
                        <a:pt x="667" y="254"/>
                      </a:cubicBezTo>
                      <a:cubicBezTo>
                        <a:pt x="668" y="254"/>
                        <a:pt x="668" y="254"/>
                        <a:pt x="668" y="254"/>
                      </a:cubicBezTo>
                      <a:cubicBezTo>
                        <a:pt x="669" y="254"/>
                        <a:pt x="668" y="254"/>
                        <a:pt x="669" y="254"/>
                      </a:cubicBezTo>
                      <a:cubicBezTo>
                        <a:pt x="670" y="254"/>
                        <a:pt x="670" y="254"/>
                        <a:pt x="670" y="254"/>
                      </a:cubicBezTo>
                      <a:cubicBezTo>
                        <a:pt x="671" y="254"/>
                        <a:pt x="670" y="254"/>
                        <a:pt x="671" y="254"/>
                      </a:cubicBezTo>
                      <a:cubicBezTo>
                        <a:pt x="672" y="254"/>
                        <a:pt x="673" y="252"/>
                        <a:pt x="673" y="252"/>
                      </a:cubicBezTo>
                      <a:cubicBezTo>
                        <a:pt x="674" y="252"/>
                        <a:pt x="675" y="252"/>
                        <a:pt x="675" y="251"/>
                      </a:cubicBezTo>
                      <a:cubicBezTo>
                        <a:pt x="676" y="250"/>
                        <a:pt x="676" y="251"/>
                        <a:pt x="677" y="251"/>
                      </a:cubicBezTo>
                      <a:cubicBezTo>
                        <a:pt x="677" y="250"/>
                        <a:pt x="678" y="250"/>
                        <a:pt x="678" y="249"/>
                      </a:cubicBezTo>
                      <a:cubicBezTo>
                        <a:pt x="679" y="249"/>
                        <a:pt x="680" y="249"/>
                        <a:pt x="679" y="248"/>
                      </a:cubicBezTo>
                      <a:cubicBezTo>
                        <a:pt x="680" y="248"/>
                        <a:pt x="680" y="248"/>
                        <a:pt x="680" y="247"/>
                      </a:cubicBezTo>
                      <a:cubicBezTo>
                        <a:pt x="680" y="247"/>
                        <a:pt x="681" y="247"/>
                        <a:pt x="681" y="247"/>
                      </a:cubicBezTo>
                      <a:cubicBezTo>
                        <a:pt x="681" y="247"/>
                        <a:pt x="680" y="247"/>
                        <a:pt x="680" y="247"/>
                      </a:cubicBezTo>
                      <a:cubicBezTo>
                        <a:pt x="680" y="247"/>
                        <a:pt x="680" y="247"/>
                        <a:pt x="681" y="246"/>
                      </a:cubicBezTo>
                      <a:cubicBezTo>
                        <a:pt x="681" y="246"/>
                        <a:pt x="681" y="246"/>
                        <a:pt x="680" y="246"/>
                      </a:cubicBezTo>
                      <a:cubicBezTo>
                        <a:pt x="679" y="246"/>
                        <a:pt x="680" y="246"/>
                        <a:pt x="681" y="246"/>
                      </a:cubicBezTo>
                      <a:cubicBezTo>
                        <a:pt x="682" y="246"/>
                        <a:pt x="681" y="246"/>
                        <a:pt x="680" y="246"/>
                      </a:cubicBezTo>
                      <a:cubicBezTo>
                        <a:pt x="680" y="245"/>
                        <a:pt x="680" y="245"/>
                        <a:pt x="680" y="245"/>
                      </a:cubicBezTo>
                      <a:cubicBezTo>
                        <a:pt x="681" y="245"/>
                        <a:pt x="678" y="244"/>
                        <a:pt x="678" y="244"/>
                      </a:cubicBezTo>
                      <a:cubicBezTo>
                        <a:pt x="678" y="244"/>
                        <a:pt x="680" y="245"/>
                        <a:pt x="680" y="244"/>
                      </a:cubicBezTo>
                      <a:cubicBezTo>
                        <a:pt x="680" y="244"/>
                        <a:pt x="681" y="245"/>
                        <a:pt x="681" y="244"/>
                      </a:cubicBezTo>
                      <a:cubicBezTo>
                        <a:pt x="681" y="244"/>
                        <a:pt x="681" y="243"/>
                        <a:pt x="681" y="243"/>
                      </a:cubicBezTo>
                      <a:cubicBezTo>
                        <a:pt x="680" y="244"/>
                        <a:pt x="681" y="243"/>
                        <a:pt x="680" y="243"/>
                      </a:cubicBezTo>
                      <a:cubicBezTo>
                        <a:pt x="680" y="242"/>
                        <a:pt x="679" y="243"/>
                        <a:pt x="679" y="243"/>
                      </a:cubicBezTo>
                      <a:cubicBezTo>
                        <a:pt x="679" y="243"/>
                        <a:pt x="677" y="243"/>
                        <a:pt x="677" y="242"/>
                      </a:cubicBezTo>
                      <a:cubicBezTo>
                        <a:pt x="677" y="242"/>
                        <a:pt x="678" y="242"/>
                        <a:pt x="678" y="242"/>
                      </a:cubicBezTo>
                      <a:cubicBezTo>
                        <a:pt x="679" y="242"/>
                        <a:pt x="679" y="242"/>
                        <a:pt x="678" y="242"/>
                      </a:cubicBezTo>
                      <a:cubicBezTo>
                        <a:pt x="677" y="242"/>
                        <a:pt x="677" y="242"/>
                        <a:pt x="677" y="241"/>
                      </a:cubicBezTo>
                      <a:cubicBezTo>
                        <a:pt x="676" y="241"/>
                        <a:pt x="677" y="241"/>
                        <a:pt x="678" y="242"/>
                      </a:cubicBezTo>
                      <a:cubicBezTo>
                        <a:pt x="679" y="242"/>
                        <a:pt x="678" y="241"/>
                        <a:pt x="678" y="241"/>
                      </a:cubicBezTo>
                      <a:cubicBezTo>
                        <a:pt x="679" y="241"/>
                        <a:pt x="679" y="242"/>
                        <a:pt x="680" y="242"/>
                      </a:cubicBezTo>
                      <a:cubicBezTo>
                        <a:pt x="680" y="242"/>
                        <a:pt x="681" y="242"/>
                        <a:pt x="680" y="242"/>
                      </a:cubicBezTo>
                      <a:cubicBezTo>
                        <a:pt x="680" y="241"/>
                        <a:pt x="680" y="242"/>
                        <a:pt x="680" y="241"/>
                      </a:cubicBezTo>
                      <a:cubicBezTo>
                        <a:pt x="680" y="241"/>
                        <a:pt x="680" y="241"/>
                        <a:pt x="680" y="241"/>
                      </a:cubicBezTo>
                      <a:cubicBezTo>
                        <a:pt x="679" y="241"/>
                        <a:pt x="680" y="241"/>
                        <a:pt x="679" y="241"/>
                      </a:cubicBezTo>
                      <a:cubicBezTo>
                        <a:pt x="679" y="241"/>
                        <a:pt x="678" y="240"/>
                        <a:pt x="678" y="240"/>
                      </a:cubicBezTo>
                      <a:cubicBezTo>
                        <a:pt x="678" y="240"/>
                        <a:pt x="677" y="239"/>
                        <a:pt x="678" y="240"/>
                      </a:cubicBezTo>
                      <a:cubicBezTo>
                        <a:pt x="678" y="240"/>
                        <a:pt x="678" y="240"/>
                        <a:pt x="678" y="240"/>
                      </a:cubicBezTo>
                      <a:cubicBezTo>
                        <a:pt x="679" y="240"/>
                        <a:pt x="678" y="239"/>
                        <a:pt x="679" y="239"/>
                      </a:cubicBezTo>
                      <a:cubicBezTo>
                        <a:pt x="679" y="239"/>
                        <a:pt x="680" y="239"/>
                        <a:pt x="680" y="239"/>
                      </a:cubicBezTo>
                      <a:cubicBezTo>
                        <a:pt x="680" y="239"/>
                        <a:pt x="680" y="239"/>
                        <a:pt x="680" y="239"/>
                      </a:cubicBezTo>
                      <a:cubicBezTo>
                        <a:pt x="680" y="238"/>
                        <a:pt x="680" y="238"/>
                        <a:pt x="679" y="238"/>
                      </a:cubicBezTo>
                      <a:cubicBezTo>
                        <a:pt x="679" y="238"/>
                        <a:pt x="680" y="237"/>
                        <a:pt x="679" y="237"/>
                      </a:cubicBezTo>
                      <a:cubicBezTo>
                        <a:pt x="679" y="238"/>
                        <a:pt x="679" y="237"/>
                        <a:pt x="680" y="237"/>
                      </a:cubicBezTo>
                      <a:cubicBezTo>
                        <a:pt x="680" y="237"/>
                        <a:pt x="681" y="237"/>
                        <a:pt x="680" y="237"/>
                      </a:cubicBezTo>
                      <a:cubicBezTo>
                        <a:pt x="680" y="236"/>
                        <a:pt x="678" y="237"/>
                        <a:pt x="680" y="236"/>
                      </a:cubicBezTo>
                      <a:cubicBezTo>
                        <a:pt x="680" y="236"/>
                        <a:pt x="680" y="236"/>
                        <a:pt x="680" y="236"/>
                      </a:cubicBezTo>
                      <a:cubicBezTo>
                        <a:pt x="680" y="236"/>
                        <a:pt x="680" y="236"/>
                        <a:pt x="680" y="236"/>
                      </a:cubicBezTo>
                      <a:cubicBezTo>
                        <a:pt x="680" y="235"/>
                        <a:pt x="681" y="235"/>
                        <a:pt x="680" y="235"/>
                      </a:cubicBezTo>
                      <a:cubicBezTo>
                        <a:pt x="680" y="235"/>
                        <a:pt x="680" y="235"/>
                        <a:pt x="680" y="235"/>
                      </a:cubicBezTo>
                      <a:cubicBezTo>
                        <a:pt x="680" y="235"/>
                        <a:pt x="680" y="235"/>
                        <a:pt x="680" y="235"/>
                      </a:cubicBezTo>
                      <a:cubicBezTo>
                        <a:pt x="679" y="235"/>
                        <a:pt x="681" y="234"/>
                        <a:pt x="680" y="234"/>
                      </a:cubicBezTo>
                      <a:cubicBezTo>
                        <a:pt x="680" y="234"/>
                        <a:pt x="680" y="234"/>
                        <a:pt x="679" y="234"/>
                      </a:cubicBezTo>
                      <a:cubicBezTo>
                        <a:pt x="679" y="234"/>
                        <a:pt x="680" y="234"/>
                        <a:pt x="680" y="234"/>
                      </a:cubicBezTo>
                      <a:cubicBezTo>
                        <a:pt x="680" y="234"/>
                        <a:pt x="679" y="234"/>
                        <a:pt x="679" y="234"/>
                      </a:cubicBezTo>
                      <a:cubicBezTo>
                        <a:pt x="679" y="234"/>
                        <a:pt x="680" y="234"/>
                        <a:pt x="680" y="234"/>
                      </a:cubicBezTo>
                      <a:cubicBezTo>
                        <a:pt x="680" y="234"/>
                        <a:pt x="679" y="233"/>
                        <a:pt x="679" y="233"/>
                      </a:cubicBezTo>
                      <a:cubicBezTo>
                        <a:pt x="678" y="233"/>
                        <a:pt x="679" y="233"/>
                        <a:pt x="678" y="233"/>
                      </a:cubicBezTo>
                      <a:cubicBezTo>
                        <a:pt x="678" y="233"/>
                        <a:pt x="678" y="233"/>
                        <a:pt x="678" y="232"/>
                      </a:cubicBezTo>
                      <a:cubicBezTo>
                        <a:pt x="678" y="232"/>
                        <a:pt x="678" y="233"/>
                        <a:pt x="678" y="233"/>
                      </a:cubicBezTo>
                      <a:cubicBezTo>
                        <a:pt x="677" y="233"/>
                        <a:pt x="678" y="232"/>
                        <a:pt x="677" y="232"/>
                      </a:cubicBezTo>
                      <a:cubicBezTo>
                        <a:pt x="677" y="232"/>
                        <a:pt x="677" y="232"/>
                        <a:pt x="677" y="232"/>
                      </a:cubicBezTo>
                      <a:cubicBezTo>
                        <a:pt x="676" y="232"/>
                        <a:pt x="677" y="232"/>
                        <a:pt x="677" y="232"/>
                      </a:cubicBezTo>
                      <a:cubicBezTo>
                        <a:pt x="677" y="232"/>
                        <a:pt x="676" y="232"/>
                        <a:pt x="675" y="232"/>
                      </a:cubicBezTo>
                      <a:cubicBezTo>
                        <a:pt x="675" y="232"/>
                        <a:pt x="676" y="231"/>
                        <a:pt x="676" y="231"/>
                      </a:cubicBezTo>
                      <a:cubicBezTo>
                        <a:pt x="676" y="231"/>
                        <a:pt x="675" y="231"/>
                        <a:pt x="675" y="231"/>
                      </a:cubicBezTo>
                      <a:cubicBezTo>
                        <a:pt x="674" y="231"/>
                        <a:pt x="674" y="231"/>
                        <a:pt x="674" y="231"/>
                      </a:cubicBezTo>
                      <a:cubicBezTo>
                        <a:pt x="674" y="231"/>
                        <a:pt x="676" y="231"/>
                        <a:pt x="673" y="231"/>
                      </a:cubicBezTo>
                      <a:cubicBezTo>
                        <a:pt x="673" y="231"/>
                        <a:pt x="675" y="230"/>
                        <a:pt x="675" y="230"/>
                      </a:cubicBezTo>
                      <a:cubicBezTo>
                        <a:pt x="675" y="230"/>
                        <a:pt x="675" y="229"/>
                        <a:pt x="674" y="229"/>
                      </a:cubicBezTo>
                      <a:cubicBezTo>
                        <a:pt x="674" y="229"/>
                        <a:pt x="674" y="230"/>
                        <a:pt x="673" y="230"/>
                      </a:cubicBezTo>
                      <a:cubicBezTo>
                        <a:pt x="673" y="230"/>
                        <a:pt x="673" y="230"/>
                        <a:pt x="673" y="230"/>
                      </a:cubicBezTo>
                      <a:cubicBezTo>
                        <a:pt x="673" y="230"/>
                        <a:pt x="672" y="230"/>
                        <a:pt x="672" y="230"/>
                      </a:cubicBezTo>
                      <a:cubicBezTo>
                        <a:pt x="671" y="230"/>
                        <a:pt x="671" y="230"/>
                        <a:pt x="670" y="230"/>
                      </a:cubicBezTo>
                      <a:cubicBezTo>
                        <a:pt x="670" y="230"/>
                        <a:pt x="670" y="231"/>
                        <a:pt x="670" y="231"/>
                      </a:cubicBezTo>
                      <a:cubicBezTo>
                        <a:pt x="670" y="231"/>
                        <a:pt x="670" y="231"/>
                        <a:pt x="669" y="231"/>
                      </a:cubicBezTo>
                      <a:cubicBezTo>
                        <a:pt x="669" y="231"/>
                        <a:pt x="669" y="232"/>
                        <a:pt x="669" y="232"/>
                      </a:cubicBezTo>
                      <a:cubicBezTo>
                        <a:pt x="669" y="232"/>
                        <a:pt x="668" y="233"/>
                        <a:pt x="668" y="233"/>
                      </a:cubicBezTo>
                      <a:cubicBezTo>
                        <a:pt x="668" y="232"/>
                        <a:pt x="668" y="231"/>
                        <a:pt x="667" y="232"/>
                      </a:cubicBezTo>
                      <a:cubicBezTo>
                        <a:pt x="667" y="232"/>
                        <a:pt x="668" y="231"/>
                        <a:pt x="668" y="231"/>
                      </a:cubicBezTo>
                      <a:cubicBezTo>
                        <a:pt x="668" y="231"/>
                        <a:pt x="668" y="230"/>
                        <a:pt x="669" y="230"/>
                      </a:cubicBezTo>
                      <a:cubicBezTo>
                        <a:pt x="669" y="230"/>
                        <a:pt x="670" y="230"/>
                        <a:pt x="669" y="230"/>
                      </a:cubicBezTo>
                      <a:cubicBezTo>
                        <a:pt x="669" y="229"/>
                        <a:pt x="670" y="229"/>
                        <a:pt x="670" y="229"/>
                      </a:cubicBezTo>
                      <a:cubicBezTo>
                        <a:pt x="670" y="229"/>
                        <a:pt x="670" y="229"/>
                        <a:pt x="669" y="229"/>
                      </a:cubicBezTo>
                      <a:cubicBezTo>
                        <a:pt x="669" y="228"/>
                        <a:pt x="669" y="228"/>
                        <a:pt x="669" y="228"/>
                      </a:cubicBezTo>
                      <a:cubicBezTo>
                        <a:pt x="669" y="228"/>
                        <a:pt x="669" y="228"/>
                        <a:pt x="669" y="228"/>
                      </a:cubicBezTo>
                      <a:cubicBezTo>
                        <a:pt x="669" y="227"/>
                        <a:pt x="669" y="227"/>
                        <a:pt x="668" y="227"/>
                      </a:cubicBezTo>
                      <a:cubicBezTo>
                        <a:pt x="668" y="227"/>
                        <a:pt x="668" y="226"/>
                        <a:pt x="667" y="226"/>
                      </a:cubicBezTo>
                      <a:cubicBezTo>
                        <a:pt x="667" y="225"/>
                        <a:pt x="668" y="226"/>
                        <a:pt x="668" y="225"/>
                      </a:cubicBezTo>
                      <a:cubicBezTo>
                        <a:pt x="668" y="225"/>
                        <a:pt x="667" y="225"/>
                        <a:pt x="667" y="225"/>
                      </a:cubicBezTo>
                      <a:cubicBezTo>
                        <a:pt x="667" y="225"/>
                        <a:pt x="667" y="225"/>
                        <a:pt x="667" y="225"/>
                      </a:cubicBezTo>
                      <a:cubicBezTo>
                        <a:pt x="665" y="224"/>
                        <a:pt x="663" y="225"/>
                        <a:pt x="663" y="225"/>
                      </a:cubicBezTo>
                      <a:cubicBezTo>
                        <a:pt x="662" y="225"/>
                        <a:pt x="661" y="224"/>
                        <a:pt x="661" y="225"/>
                      </a:cubicBezTo>
                      <a:cubicBezTo>
                        <a:pt x="660" y="225"/>
                        <a:pt x="660" y="225"/>
                        <a:pt x="660" y="225"/>
                      </a:cubicBezTo>
                      <a:cubicBezTo>
                        <a:pt x="659" y="225"/>
                        <a:pt x="659" y="225"/>
                        <a:pt x="659" y="226"/>
                      </a:cubicBezTo>
                      <a:cubicBezTo>
                        <a:pt x="661" y="226"/>
                        <a:pt x="661" y="225"/>
                        <a:pt x="662" y="226"/>
                      </a:cubicBezTo>
                      <a:cubicBezTo>
                        <a:pt x="663" y="226"/>
                        <a:pt x="665" y="226"/>
                        <a:pt x="664" y="226"/>
                      </a:cubicBezTo>
                      <a:cubicBezTo>
                        <a:pt x="663" y="226"/>
                        <a:pt x="662" y="226"/>
                        <a:pt x="661" y="226"/>
                      </a:cubicBezTo>
                      <a:cubicBezTo>
                        <a:pt x="661" y="226"/>
                        <a:pt x="660" y="226"/>
                        <a:pt x="660" y="226"/>
                      </a:cubicBezTo>
                      <a:cubicBezTo>
                        <a:pt x="660" y="226"/>
                        <a:pt x="660" y="227"/>
                        <a:pt x="659" y="227"/>
                      </a:cubicBezTo>
                      <a:cubicBezTo>
                        <a:pt x="658" y="227"/>
                        <a:pt x="658" y="227"/>
                        <a:pt x="657" y="227"/>
                      </a:cubicBezTo>
                      <a:cubicBezTo>
                        <a:pt x="656" y="228"/>
                        <a:pt x="656" y="227"/>
                        <a:pt x="655" y="228"/>
                      </a:cubicBezTo>
                      <a:cubicBezTo>
                        <a:pt x="655" y="229"/>
                        <a:pt x="655" y="229"/>
                        <a:pt x="654" y="229"/>
                      </a:cubicBezTo>
                      <a:cubicBezTo>
                        <a:pt x="654" y="229"/>
                        <a:pt x="655" y="230"/>
                        <a:pt x="654" y="230"/>
                      </a:cubicBezTo>
                      <a:cubicBezTo>
                        <a:pt x="654" y="230"/>
                        <a:pt x="654" y="230"/>
                        <a:pt x="654" y="231"/>
                      </a:cubicBezTo>
                      <a:cubicBezTo>
                        <a:pt x="653" y="231"/>
                        <a:pt x="652" y="230"/>
                        <a:pt x="652" y="231"/>
                      </a:cubicBezTo>
                      <a:cubicBezTo>
                        <a:pt x="652" y="231"/>
                        <a:pt x="650" y="232"/>
                        <a:pt x="649" y="232"/>
                      </a:cubicBezTo>
                      <a:cubicBezTo>
                        <a:pt x="649" y="232"/>
                        <a:pt x="647" y="232"/>
                        <a:pt x="647" y="232"/>
                      </a:cubicBezTo>
                      <a:cubicBezTo>
                        <a:pt x="646" y="232"/>
                        <a:pt x="647" y="233"/>
                        <a:pt x="647" y="234"/>
                      </a:cubicBezTo>
                      <a:cubicBezTo>
                        <a:pt x="647" y="234"/>
                        <a:pt x="647" y="234"/>
                        <a:pt x="646" y="234"/>
                      </a:cubicBezTo>
                      <a:cubicBezTo>
                        <a:pt x="646" y="234"/>
                        <a:pt x="646" y="234"/>
                        <a:pt x="646" y="234"/>
                      </a:cubicBezTo>
                      <a:cubicBezTo>
                        <a:pt x="646" y="234"/>
                        <a:pt x="644" y="234"/>
                        <a:pt x="644" y="234"/>
                      </a:cubicBezTo>
                      <a:cubicBezTo>
                        <a:pt x="644" y="234"/>
                        <a:pt x="645" y="234"/>
                        <a:pt x="645" y="234"/>
                      </a:cubicBezTo>
                      <a:cubicBezTo>
                        <a:pt x="645" y="233"/>
                        <a:pt x="646" y="233"/>
                        <a:pt x="646" y="233"/>
                      </a:cubicBezTo>
                      <a:cubicBezTo>
                        <a:pt x="646" y="233"/>
                        <a:pt x="646" y="233"/>
                        <a:pt x="646" y="232"/>
                      </a:cubicBezTo>
                      <a:cubicBezTo>
                        <a:pt x="646" y="232"/>
                        <a:pt x="646" y="233"/>
                        <a:pt x="645" y="232"/>
                      </a:cubicBezTo>
                      <a:cubicBezTo>
                        <a:pt x="646" y="232"/>
                        <a:pt x="645" y="231"/>
                        <a:pt x="646" y="231"/>
                      </a:cubicBezTo>
                      <a:cubicBezTo>
                        <a:pt x="646" y="230"/>
                        <a:pt x="647" y="230"/>
                        <a:pt x="646" y="230"/>
                      </a:cubicBezTo>
                      <a:cubicBezTo>
                        <a:pt x="645" y="229"/>
                        <a:pt x="648" y="230"/>
                        <a:pt x="648" y="229"/>
                      </a:cubicBezTo>
                      <a:cubicBezTo>
                        <a:pt x="648" y="229"/>
                        <a:pt x="648" y="229"/>
                        <a:pt x="647" y="229"/>
                      </a:cubicBezTo>
                      <a:cubicBezTo>
                        <a:pt x="648" y="229"/>
                        <a:pt x="650" y="229"/>
                        <a:pt x="650" y="229"/>
                      </a:cubicBezTo>
                      <a:cubicBezTo>
                        <a:pt x="651" y="229"/>
                        <a:pt x="651" y="229"/>
                        <a:pt x="651" y="229"/>
                      </a:cubicBezTo>
                      <a:cubicBezTo>
                        <a:pt x="651" y="229"/>
                        <a:pt x="651" y="229"/>
                        <a:pt x="652" y="228"/>
                      </a:cubicBezTo>
                      <a:cubicBezTo>
                        <a:pt x="652" y="228"/>
                        <a:pt x="653" y="228"/>
                        <a:pt x="653" y="228"/>
                      </a:cubicBezTo>
                      <a:cubicBezTo>
                        <a:pt x="654" y="228"/>
                        <a:pt x="654" y="228"/>
                        <a:pt x="655" y="227"/>
                      </a:cubicBezTo>
                      <a:cubicBezTo>
                        <a:pt x="655" y="227"/>
                        <a:pt x="655" y="227"/>
                        <a:pt x="656" y="227"/>
                      </a:cubicBezTo>
                      <a:cubicBezTo>
                        <a:pt x="656" y="227"/>
                        <a:pt x="657" y="227"/>
                        <a:pt x="658" y="226"/>
                      </a:cubicBezTo>
                      <a:cubicBezTo>
                        <a:pt x="658" y="226"/>
                        <a:pt x="658" y="226"/>
                        <a:pt x="659" y="226"/>
                      </a:cubicBezTo>
                      <a:cubicBezTo>
                        <a:pt x="659" y="225"/>
                        <a:pt x="659" y="226"/>
                        <a:pt x="659" y="225"/>
                      </a:cubicBezTo>
                      <a:cubicBezTo>
                        <a:pt x="659" y="225"/>
                        <a:pt x="659" y="225"/>
                        <a:pt x="659" y="224"/>
                      </a:cubicBezTo>
                      <a:cubicBezTo>
                        <a:pt x="660" y="224"/>
                        <a:pt x="660" y="225"/>
                        <a:pt x="661" y="224"/>
                      </a:cubicBezTo>
                      <a:cubicBezTo>
                        <a:pt x="661" y="224"/>
                        <a:pt x="661" y="224"/>
                        <a:pt x="661" y="224"/>
                      </a:cubicBezTo>
                      <a:cubicBezTo>
                        <a:pt x="662" y="224"/>
                        <a:pt x="662" y="224"/>
                        <a:pt x="662" y="223"/>
                      </a:cubicBezTo>
                      <a:cubicBezTo>
                        <a:pt x="663" y="223"/>
                        <a:pt x="661" y="223"/>
                        <a:pt x="661" y="223"/>
                      </a:cubicBezTo>
                      <a:cubicBezTo>
                        <a:pt x="661" y="223"/>
                        <a:pt x="664" y="223"/>
                        <a:pt x="664" y="223"/>
                      </a:cubicBezTo>
                      <a:cubicBezTo>
                        <a:pt x="664" y="223"/>
                        <a:pt x="664" y="223"/>
                        <a:pt x="664" y="223"/>
                      </a:cubicBezTo>
                      <a:cubicBezTo>
                        <a:pt x="664" y="223"/>
                        <a:pt x="665" y="223"/>
                        <a:pt x="666" y="223"/>
                      </a:cubicBezTo>
                      <a:cubicBezTo>
                        <a:pt x="666" y="223"/>
                        <a:pt x="666" y="223"/>
                        <a:pt x="666" y="222"/>
                      </a:cubicBezTo>
                      <a:cubicBezTo>
                        <a:pt x="666" y="222"/>
                        <a:pt x="667" y="222"/>
                        <a:pt x="666" y="222"/>
                      </a:cubicBezTo>
                      <a:cubicBezTo>
                        <a:pt x="667" y="222"/>
                        <a:pt x="667" y="222"/>
                        <a:pt x="667" y="222"/>
                      </a:cubicBezTo>
                      <a:cubicBezTo>
                        <a:pt x="667" y="222"/>
                        <a:pt x="668" y="222"/>
                        <a:pt x="668" y="222"/>
                      </a:cubicBezTo>
                      <a:cubicBezTo>
                        <a:pt x="668" y="221"/>
                        <a:pt x="668" y="221"/>
                        <a:pt x="668" y="220"/>
                      </a:cubicBezTo>
                      <a:cubicBezTo>
                        <a:pt x="668" y="220"/>
                        <a:pt x="668" y="221"/>
                        <a:pt x="667" y="220"/>
                      </a:cubicBezTo>
                      <a:cubicBezTo>
                        <a:pt x="667" y="220"/>
                        <a:pt x="667" y="220"/>
                        <a:pt x="667" y="220"/>
                      </a:cubicBezTo>
                      <a:cubicBezTo>
                        <a:pt x="666" y="220"/>
                        <a:pt x="666" y="219"/>
                        <a:pt x="666" y="220"/>
                      </a:cubicBezTo>
                      <a:cubicBezTo>
                        <a:pt x="666" y="220"/>
                        <a:pt x="665" y="220"/>
                        <a:pt x="665" y="220"/>
                      </a:cubicBezTo>
                      <a:cubicBezTo>
                        <a:pt x="665" y="219"/>
                        <a:pt x="664" y="219"/>
                        <a:pt x="664" y="219"/>
                      </a:cubicBezTo>
                      <a:cubicBezTo>
                        <a:pt x="664" y="219"/>
                        <a:pt x="663" y="218"/>
                        <a:pt x="663" y="219"/>
                      </a:cubicBezTo>
                      <a:cubicBezTo>
                        <a:pt x="663" y="219"/>
                        <a:pt x="663" y="219"/>
                        <a:pt x="662" y="219"/>
                      </a:cubicBezTo>
                      <a:cubicBezTo>
                        <a:pt x="662" y="218"/>
                        <a:pt x="663" y="218"/>
                        <a:pt x="664" y="218"/>
                      </a:cubicBezTo>
                      <a:cubicBezTo>
                        <a:pt x="664" y="217"/>
                        <a:pt x="663" y="218"/>
                        <a:pt x="663" y="217"/>
                      </a:cubicBezTo>
                      <a:cubicBezTo>
                        <a:pt x="663" y="217"/>
                        <a:pt x="663" y="217"/>
                        <a:pt x="663" y="217"/>
                      </a:cubicBezTo>
                      <a:cubicBezTo>
                        <a:pt x="663" y="217"/>
                        <a:pt x="662" y="216"/>
                        <a:pt x="662" y="217"/>
                      </a:cubicBezTo>
                      <a:cubicBezTo>
                        <a:pt x="662" y="217"/>
                        <a:pt x="661" y="217"/>
                        <a:pt x="661" y="217"/>
                      </a:cubicBezTo>
                      <a:cubicBezTo>
                        <a:pt x="661" y="217"/>
                        <a:pt x="661" y="217"/>
                        <a:pt x="661" y="217"/>
                      </a:cubicBezTo>
                      <a:cubicBezTo>
                        <a:pt x="660" y="217"/>
                        <a:pt x="661" y="218"/>
                        <a:pt x="660" y="218"/>
                      </a:cubicBezTo>
                      <a:cubicBezTo>
                        <a:pt x="660" y="218"/>
                        <a:pt x="659" y="218"/>
                        <a:pt x="659" y="218"/>
                      </a:cubicBezTo>
                      <a:cubicBezTo>
                        <a:pt x="659" y="218"/>
                        <a:pt x="659" y="218"/>
                        <a:pt x="658" y="218"/>
                      </a:cubicBezTo>
                      <a:cubicBezTo>
                        <a:pt x="657" y="218"/>
                        <a:pt x="657" y="218"/>
                        <a:pt x="657" y="217"/>
                      </a:cubicBezTo>
                      <a:cubicBezTo>
                        <a:pt x="657" y="217"/>
                        <a:pt x="657" y="217"/>
                        <a:pt x="657" y="217"/>
                      </a:cubicBezTo>
                      <a:cubicBezTo>
                        <a:pt x="657" y="217"/>
                        <a:pt x="657" y="217"/>
                        <a:pt x="657" y="217"/>
                      </a:cubicBezTo>
                      <a:cubicBezTo>
                        <a:pt x="656" y="218"/>
                        <a:pt x="656" y="218"/>
                        <a:pt x="656" y="217"/>
                      </a:cubicBezTo>
                      <a:cubicBezTo>
                        <a:pt x="655" y="217"/>
                        <a:pt x="655" y="217"/>
                        <a:pt x="655" y="217"/>
                      </a:cubicBezTo>
                      <a:cubicBezTo>
                        <a:pt x="655" y="217"/>
                        <a:pt x="655" y="216"/>
                        <a:pt x="655" y="216"/>
                      </a:cubicBezTo>
                      <a:cubicBezTo>
                        <a:pt x="655" y="216"/>
                        <a:pt x="655" y="216"/>
                        <a:pt x="655" y="215"/>
                      </a:cubicBezTo>
                      <a:cubicBezTo>
                        <a:pt x="655" y="215"/>
                        <a:pt x="655" y="215"/>
                        <a:pt x="655" y="214"/>
                      </a:cubicBezTo>
                      <a:cubicBezTo>
                        <a:pt x="653" y="213"/>
                        <a:pt x="654" y="215"/>
                        <a:pt x="653" y="215"/>
                      </a:cubicBezTo>
                      <a:cubicBezTo>
                        <a:pt x="654" y="214"/>
                        <a:pt x="653" y="214"/>
                        <a:pt x="653" y="214"/>
                      </a:cubicBezTo>
                      <a:cubicBezTo>
                        <a:pt x="653" y="214"/>
                        <a:pt x="653" y="213"/>
                        <a:pt x="653" y="213"/>
                      </a:cubicBezTo>
                      <a:cubicBezTo>
                        <a:pt x="652" y="214"/>
                        <a:pt x="651" y="213"/>
                        <a:pt x="651" y="215"/>
                      </a:cubicBezTo>
                      <a:cubicBezTo>
                        <a:pt x="651" y="215"/>
                        <a:pt x="651" y="215"/>
                        <a:pt x="651" y="214"/>
                      </a:cubicBezTo>
                      <a:cubicBezTo>
                        <a:pt x="651" y="214"/>
                        <a:pt x="651" y="214"/>
                        <a:pt x="651" y="214"/>
                      </a:cubicBezTo>
                      <a:cubicBezTo>
                        <a:pt x="650" y="214"/>
                        <a:pt x="650" y="213"/>
                        <a:pt x="650" y="213"/>
                      </a:cubicBezTo>
                      <a:cubicBezTo>
                        <a:pt x="650" y="213"/>
                        <a:pt x="650" y="214"/>
                        <a:pt x="650" y="214"/>
                      </a:cubicBezTo>
                      <a:cubicBezTo>
                        <a:pt x="650" y="214"/>
                        <a:pt x="650" y="214"/>
                        <a:pt x="649" y="214"/>
                      </a:cubicBezTo>
                      <a:cubicBezTo>
                        <a:pt x="649" y="214"/>
                        <a:pt x="649" y="214"/>
                        <a:pt x="649" y="214"/>
                      </a:cubicBezTo>
                      <a:cubicBezTo>
                        <a:pt x="647" y="214"/>
                        <a:pt x="646" y="215"/>
                        <a:pt x="646" y="215"/>
                      </a:cubicBezTo>
                      <a:cubicBezTo>
                        <a:pt x="646" y="215"/>
                        <a:pt x="646" y="215"/>
                        <a:pt x="647" y="214"/>
                      </a:cubicBezTo>
                      <a:cubicBezTo>
                        <a:pt x="647" y="214"/>
                        <a:pt x="648" y="214"/>
                        <a:pt x="649" y="214"/>
                      </a:cubicBezTo>
                      <a:cubicBezTo>
                        <a:pt x="649" y="213"/>
                        <a:pt x="648" y="213"/>
                        <a:pt x="649" y="213"/>
                      </a:cubicBezTo>
                      <a:cubicBezTo>
                        <a:pt x="649" y="212"/>
                        <a:pt x="649" y="213"/>
                        <a:pt x="649" y="212"/>
                      </a:cubicBezTo>
                      <a:cubicBezTo>
                        <a:pt x="648" y="212"/>
                        <a:pt x="647" y="212"/>
                        <a:pt x="647" y="213"/>
                      </a:cubicBezTo>
                      <a:cubicBezTo>
                        <a:pt x="645" y="213"/>
                        <a:pt x="647" y="213"/>
                        <a:pt x="645" y="213"/>
                      </a:cubicBezTo>
                      <a:cubicBezTo>
                        <a:pt x="645" y="213"/>
                        <a:pt x="645" y="213"/>
                        <a:pt x="644" y="213"/>
                      </a:cubicBezTo>
                      <a:cubicBezTo>
                        <a:pt x="644" y="213"/>
                        <a:pt x="644" y="213"/>
                        <a:pt x="644" y="213"/>
                      </a:cubicBezTo>
                      <a:cubicBezTo>
                        <a:pt x="643" y="213"/>
                        <a:pt x="642" y="215"/>
                        <a:pt x="642" y="215"/>
                      </a:cubicBezTo>
                      <a:cubicBezTo>
                        <a:pt x="642" y="215"/>
                        <a:pt x="642" y="215"/>
                        <a:pt x="642" y="214"/>
                      </a:cubicBezTo>
                      <a:cubicBezTo>
                        <a:pt x="643" y="214"/>
                        <a:pt x="644" y="213"/>
                        <a:pt x="643" y="213"/>
                      </a:cubicBezTo>
                      <a:cubicBezTo>
                        <a:pt x="643" y="213"/>
                        <a:pt x="642" y="214"/>
                        <a:pt x="641" y="214"/>
                      </a:cubicBezTo>
                      <a:cubicBezTo>
                        <a:pt x="641" y="214"/>
                        <a:pt x="643" y="212"/>
                        <a:pt x="644" y="213"/>
                      </a:cubicBezTo>
                      <a:cubicBezTo>
                        <a:pt x="644" y="212"/>
                        <a:pt x="644" y="212"/>
                        <a:pt x="644" y="212"/>
                      </a:cubicBezTo>
                      <a:cubicBezTo>
                        <a:pt x="644" y="212"/>
                        <a:pt x="644" y="212"/>
                        <a:pt x="643" y="211"/>
                      </a:cubicBezTo>
                      <a:cubicBezTo>
                        <a:pt x="644" y="211"/>
                        <a:pt x="646" y="211"/>
                        <a:pt x="645" y="210"/>
                      </a:cubicBezTo>
                      <a:cubicBezTo>
                        <a:pt x="645" y="210"/>
                        <a:pt x="645" y="210"/>
                        <a:pt x="644" y="210"/>
                      </a:cubicBezTo>
                      <a:cubicBezTo>
                        <a:pt x="644" y="210"/>
                        <a:pt x="644" y="210"/>
                        <a:pt x="644" y="210"/>
                      </a:cubicBezTo>
                      <a:cubicBezTo>
                        <a:pt x="644" y="210"/>
                        <a:pt x="644" y="210"/>
                        <a:pt x="644" y="209"/>
                      </a:cubicBezTo>
                      <a:cubicBezTo>
                        <a:pt x="644" y="209"/>
                        <a:pt x="644" y="209"/>
                        <a:pt x="644" y="209"/>
                      </a:cubicBezTo>
                      <a:cubicBezTo>
                        <a:pt x="644" y="209"/>
                        <a:pt x="644" y="209"/>
                        <a:pt x="644" y="210"/>
                      </a:cubicBezTo>
                      <a:cubicBezTo>
                        <a:pt x="645" y="210"/>
                        <a:pt x="645" y="209"/>
                        <a:pt x="644" y="209"/>
                      </a:cubicBezTo>
                      <a:cubicBezTo>
                        <a:pt x="644" y="209"/>
                        <a:pt x="644" y="209"/>
                        <a:pt x="644" y="209"/>
                      </a:cubicBezTo>
                      <a:cubicBezTo>
                        <a:pt x="644" y="209"/>
                        <a:pt x="644" y="209"/>
                        <a:pt x="643" y="209"/>
                      </a:cubicBezTo>
                      <a:cubicBezTo>
                        <a:pt x="643" y="209"/>
                        <a:pt x="642" y="209"/>
                        <a:pt x="643" y="209"/>
                      </a:cubicBezTo>
                      <a:cubicBezTo>
                        <a:pt x="643" y="208"/>
                        <a:pt x="644" y="209"/>
                        <a:pt x="644" y="208"/>
                      </a:cubicBezTo>
                      <a:cubicBezTo>
                        <a:pt x="644" y="208"/>
                        <a:pt x="644" y="208"/>
                        <a:pt x="644" y="208"/>
                      </a:cubicBezTo>
                      <a:cubicBezTo>
                        <a:pt x="644" y="207"/>
                        <a:pt x="644" y="207"/>
                        <a:pt x="644" y="207"/>
                      </a:cubicBezTo>
                      <a:cubicBezTo>
                        <a:pt x="644" y="206"/>
                        <a:pt x="644" y="206"/>
                        <a:pt x="644" y="206"/>
                      </a:cubicBezTo>
                      <a:cubicBezTo>
                        <a:pt x="644" y="206"/>
                        <a:pt x="643" y="206"/>
                        <a:pt x="643" y="206"/>
                      </a:cubicBezTo>
                      <a:cubicBezTo>
                        <a:pt x="643" y="206"/>
                        <a:pt x="643" y="207"/>
                        <a:pt x="643" y="207"/>
                      </a:cubicBezTo>
                      <a:cubicBezTo>
                        <a:pt x="643" y="207"/>
                        <a:pt x="642" y="207"/>
                        <a:pt x="642" y="207"/>
                      </a:cubicBezTo>
                      <a:cubicBezTo>
                        <a:pt x="642" y="207"/>
                        <a:pt x="642" y="208"/>
                        <a:pt x="642" y="208"/>
                      </a:cubicBezTo>
                      <a:cubicBezTo>
                        <a:pt x="641" y="208"/>
                        <a:pt x="642" y="207"/>
                        <a:pt x="641" y="207"/>
                      </a:cubicBezTo>
                      <a:cubicBezTo>
                        <a:pt x="641" y="206"/>
                        <a:pt x="641" y="206"/>
                        <a:pt x="641" y="206"/>
                      </a:cubicBezTo>
                      <a:cubicBezTo>
                        <a:pt x="640" y="208"/>
                        <a:pt x="641" y="207"/>
                        <a:pt x="641" y="206"/>
                      </a:cubicBezTo>
                      <a:cubicBezTo>
                        <a:pt x="640" y="206"/>
                        <a:pt x="641" y="206"/>
                        <a:pt x="641" y="206"/>
                      </a:cubicBezTo>
                      <a:cubicBezTo>
                        <a:pt x="641" y="205"/>
                        <a:pt x="640" y="205"/>
                        <a:pt x="640" y="205"/>
                      </a:cubicBezTo>
                      <a:cubicBezTo>
                        <a:pt x="639" y="205"/>
                        <a:pt x="640" y="206"/>
                        <a:pt x="639" y="206"/>
                      </a:cubicBezTo>
                      <a:cubicBezTo>
                        <a:pt x="639" y="206"/>
                        <a:pt x="639" y="206"/>
                        <a:pt x="638" y="205"/>
                      </a:cubicBezTo>
                      <a:cubicBezTo>
                        <a:pt x="638" y="205"/>
                        <a:pt x="638" y="205"/>
                        <a:pt x="638" y="205"/>
                      </a:cubicBezTo>
                      <a:cubicBezTo>
                        <a:pt x="637" y="205"/>
                        <a:pt x="637" y="205"/>
                        <a:pt x="636" y="205"/>
                      </a:cubicBezTo>
                      <a:cubicBezTo>
                        <a:pt x="636" y="206"/>
                        <a:pt x="635" y="206"/>
                        <a:pt x="635" y="206"/>
                      </a:cubicBezTo>
                      <a:cubicBezTo>
                        <a:pt x="634" y="206"/>
                        <a:pt x="634" y="206"/>
                        <a:pt x="634" y="206"/>
                      </a:cubicBezTo>
                      <a:cubicBezTo>
                        <a:pt x="635" y="205"/>
                        <a:pt x="635" y="206"/>
                        <a:pt x="636" y="205"/>
                      </a:cubicBezTo>
                      <a:cubicBezTo>
                        <a:pt x="637" y="205"/>
                        <a:pt x="636" y="204"/>
                        <a:pt x="637" y="204"/>
                      </a:cubicBezTo>
                      <a:cubicBezTo>
                        <a:pt x="638" y="205"/>
                        <a:pt x="639" y="205"/>
                        <a:pt x="639" y="204"/>
                      </a:cubicBezTo>
                      <a:cubicBezTo>
                        <a:pt x="639" y="204"/>
                        <a:pt x="638" y="204"/>
                        <a:pt x="638" y="204"/>
                      </a:cubicBezTo>
                      <a:cubicBezTo>
                        <a:pt x="639" y="204"/>
                        <a:pt x="639" y="204"/>
                        <a:pt x="639" y="204"/>
                      </a:cubicBezTo>
                      <a:cubicBezTo>
                        <a:pt x="639" y="203"/>
                        <a:pt x="638" y="203"/>
                        <a:pt x="638" y="203"/>
                      </a:cubicBezTo>
                      <a:cubicBezTo>
                        <a:pt x="638" y="203"/>
                        <a:pt x="638" y="203"/>
                        <a:pt x="637" y="203"/>
                      </a:cubicBezTo>
                      <a:cubicBezTo>
                        <a:pt x="637" y="202"/>
                        <a:pt x="637" y="202"/>
                        <a:pt x="637" y="203"/>
                      </a:cubicBezTo>
                      <a:cubicBezTo>
                        <a:pt x="637" y="203"/>
                        <a:pt x="636" y="203"/>
                        <a:pt x="636" y="203"/>
                      </a:cubicBezTo>
                      <a:cubicBezTo>
                        <a:pt x="636" y="203"/>
                        <a:pt x="635" y="202"/>
                        <a:pt x="636" y="202"/>
                      </a:cubicBezTo>
                      <a:cubicBezTo>
                        <a:pt x="636" y="202"/>
                        <a:pt x="636" y="202"/>
                        <a:pt x="635" y="202"/>
                      </a:cubicBezTo>
                      <a:cubicBezTo>
                        <a:pt x="634" y="202"/>
                        <a:pt x="635" y="202"/>
                        <a:pt x="634" y="202"/>
                      </a:cubicBezTo>
                      <a:cubicBezTo>
                        <a:pt x="634" y="202"/>
                        <a:pt x="633" y="202"/>
                        <a:pt x="632" y="202"/>
                      </a:cubicBezTo>
                      <a:cubicBezTo>
                        <a:pt x="631" y="202"/>
                        <a:pt x="631" y="202"/>
                        <a:pt x="630" y="201"/>
                      </a:cubicBezTo>
                      <a:cubicBezTo>
                        <a:pt x="630" y="201"/>
                        <a:pt x="631" y="201"/>
                        <a:pt x="632" y="202"/>
                      </a:cubicBezTo>
                      <a:cubicBezTo>
                        <a:pt x="632" y="202"/>
                        <a:pt x="632" y="202"/>
                        <a:pt x="633" y="202"/>
                      </a:cubicBezTo>
                      <a:cubicBezTo>
                        <a:pt x="634" y="202"/>
                        <a:pt x="634" y="201"/>
                        <a:pt x="634" y="201"/>
                      </a:cubicBezTo>
                      <a:cubicBezTo>
                        <a:pt x="633" y="201"/>
                        <a:pt x="633" y="201"/>
                        <a:pt x="633" y="201"/>
                      </a:cubicBezTo>
                      <a:cubicBezTo>
                        <a:pt x="633" y="201"/>
                        <a:pt x="634" y="201"/>
                        <a:pt x="635" y="201"/>
                      </a:cubicBezTo>
                      <a:cubicBezTo>
                        <a:pt x="636" y="201"/>
                        <a:pt x="635" y="200"/>
                        <a:pt x="635" y="200"/>
                      </a:cubicBezTo>
                      <a:cubicBezTo>
                        <a:pt x="635" y="200"/>
                        <a:pt x="634" y="200"/>
                        <a:pt x="634" y="200"/>
                      </a:cubicBezTo>
                      <a:cubicBezTo>
                        <a:pt x="634" y="200"/>
                        <a:pt x="633" y="200"/>
                        <a:pt x="633" y="200"/>
                      </a:cubicBezTo>
                      <a:cubicBezTo>
                        <a:pt x="632" y="200"/>
                        <a:pt x="632" y="200"/>
                        <a:pt x="630" y="200"/>
                      </a:cubicBezTo>
                      <a:cubicBezTo>
                        <a:pt x="629" y="200"/>
                        <a:pt x="629" y="199"/>
                        <a:pt x="631" y="199"/>
                      </a:cubicBezTo>
                      <a:cubicBezTo>
                        <a:pt x="633" y="199"/>
                        <a:pt x="633" y="199"/>
                        <a:pt x="633" y="199"/>
                      </a:cubicBezTo>
                      <a:cubicBezTo>
                        <a:pt x="633" y="199"/>
                        <a:pt x="633" y="198"/>
                        <a:pt x="633" y="198"/>
                      </a:cubicBezTo>
                      <a:cubicBezTo>
                        <a:pt x="633" y="198"/>
                        <a:pt x="632" y="198"/>
                        <a:pt x="631" y="198"/>
                      </a:cubicBezTo>
                      <a:cubicBezTo>
                        <a:pt x="628" y="198"/>
                        <a:pt x="626" y="198"/>
                        <a:pt x="629" y="198"/>
                      </a:cubicBezTo>
                      <a:cubicBezTo>
                        <a:pt x="630" y="198"/>
                        <a:pt x="630" y="197"/>
                        <a:pt x="629" y="197"/>
                      </a:cubicBezTo>
                      <a:cubicBezTo>
                        <a:pt x="628" y="197"/>
                        <a:pt x="628" y="197"/>
                        <a:pt x="628" y="197"/>
                      </a:cubicBezTo>
                      <a:cubicBezTo>
                        <a:pt x="627" y="196"/>
                        <a:pt x="626" y="196"/>
                        <a:pt x="626" y="196"/>
                      </a:cubicBezTo>
                      <a:cubicBezTo>
                        <a:pt x="626" y="196"/>
                        <a:pt x="626" y="195"/>
                        <a:pt x="626" y="195"/>
                      </a:cubicBezTo>
                      <a:cubicBezTo>
                        <a:pt x="626" y="195"/>
                        <a:pt x="627" y="195"/>
                        <a:pt x="629" y="195"/>
                      </a:cubicBezTo>
                      <a:cubicBezTo>
                        <a:pt x="629" y="195"/>
                        <a:pt x="630" y="195"/>
                        <a:pt x="630" y="195"/>
                      </a:cubicBezTo>
                      <a:cubicBezTo>
                        <a:pt x="629" y="196"/>
                        <a:pt x="627" y="196"/>
                        <a:pt x="627" y="196"/>
                      </a:cubicBezTo>
                      <a:cubicBezTo>
                        <a:pt x="626" y="196"/>
                        <a:pt x="628" y="196"/>
                        <a:pt x="629" y="197"/>
                      </a:cubicBezTo>
                      <a:cubicBezTo>
                        <a:pt x="630" y="197"/>
                        <a:pt x="630" y="197"/>
                        <a:pt x="630" y="197"/>
                      </a:cubicBezTo>
                      <a:cubicBezTo>
                        <a:pt x="631" y="197"/>
                        <a:pt x="631" y="197"/>
                        <a:pt x="631" y="196"/>
                      </a:cubicBezTo>
                      <a:cubicBezTo>
                        <a:pt x="631" y="196"/>
                        <a:pt x="631" y="195"/>
                        <a:pt x="631" y="195"/>
                      </a:cubicBezTo>
                      <a:cubicBezTo>
                        <a:pt x="631" y="195"/>
                        <a:pt x="632" y="195"/>
                        <a:pt x="632" y="196"/>
                      </a:cubicBezTo>
                      <a:cubicBezTo>
                        <a:pt x="633" y="196"/>
                        <a:pt x="633" y="195"/>
                        <a:pt x="634" y="195"/>
                      </a:cubicBezTo>
                      <a:cubicBezTo>
                        <a:pt x="634" y="195"/>
                        <a:pt x="636" y="196"/>
                        <a:pt x="635" y="195"/>
                      </a:cubicBezTo>
                      <a:cubicBezTo>
                        <a:pt x="635" y="195"/>
                        <a:pt x="635" y="194"/>
                        <a:pt x="635" y="194"/>
                      </a:cubicBezTo>
                      <a:cubicBezTo>
                        <a:pt x="635" y="194"/>
                        <a:pt x="636" y="194"/>
                        <a:pt x="636" y="194"/>
                      </a:cubicBezTo>
                      <a:cubicBezTo>
                        <a:pt x="636" y="194"/>
                        <a:pt x="636" y="195"/>
                        <a:pt x="636" y="194"/>
                      </a:cubicBezTo>
                      <a:cubicBezTo>
                        <a:pt x="636" y="194"/>
                        <a:pt x="636" y="194"/>
                        <a:pt x="636" y="194"/>
                      </a:cubicBezTo>
                      <a:cubicBezTo>
                        <a:pt x="636" y="194"/>
                        <a:pt x="636" y="194"/>
                        <a:pt x="636" y="194"/>
                      </a:cubicBezTo>
                      <a:cubicBezTo>
                        <a:pt x="635" y="194"/>
                        <a:pt x="635" y="194"/>
                        <a:pt x="635" y="194"/>
                      </a:cubicBezTo>
                      <a:cubicBezTo>
                        <a:pt x="635" y="193"/>
                        <a:pt x="635" y="193"/>
                        <a:pt x="635" y="193"/>
                      </a:cubicBezTo>
                      <a:cubicBezTo>
                        <a:pt x="635" y="193"/>
                        <a:pt x="635" y="194"/>
                        <a:pt x="636" y="194"/>
                      </a:cubicBezTo>
                      <a:cubicBezTo>
                        <a:pt x="636" y="194"/>
                        <a:pt x="636" y="193"/>
                        <a:pt x="636" y="193"/>
                      </a:cubicBezTo>
                      <a:cubicBezTo>
                        <a:pt x="636" y="193"/>
                        <a:pt x="636" y="193"/>
                        <a:pt x="636" y="193"/>
                      </a:cubicBezTo>
                      <a:cubicBezTo>
                        <a:pt x="635" y="192"/>
                        <a:pt x="635" y="192"/>
                        <a:pt x="635" y="191"/>
                      </a:cubicBezTo>
                      <a:cubicBezTo>
                        <a:pt x="634" y="191"/>
                        <a:pt x="633" y="192"/>
                        <a:pt x="633" y="191"/>
                      </a:cubicBezTo>
                      <a:cubicBezTo>
                        <a:pt x="633" y="190"/>
                        <a:pt x="634" y="191"/>
                        <a:pt x="633" y="190"/>
                      </a:cubicBezTo>
                      <a:cubicBezTo>
                        <a:pt x="633" y="190"/>
                        <a:pt x="633" y="191"/>
                        <a:pt x="633" y="191"/>
                      </a:cubicBezTo>
                      <a:cubicBezTo>
                        <a:pt x="632" y="191"/>
                        <a:pt x="632" y="191"/>
                        <a:pt x="632" y="191"/>
                      </a:cubicBezTo>
                      <a:cubicBezTo>
                        <a:pt x="630" y="190"/>
                        <a:pt x="630" y="191"/>
                        <a:pt x="630" y="190"/>
                      </a:cubicBezTo>
                      <a:cubicBezTo>
                        <a:pt x="630" y="190"/>
                        <a:pt x="631" y="190"/>
                        <a:pt x="632" y="190"/>
                      </a:cubicBezTo>
                      <a:cubicBezTo>
                        <a:pt x="632" y="190"/>
                        <a:pt x="632" y="190"/>
                        <a:pt x="632" y="190"/>
                      </a:cubicBezTo>
                      <a:cubicBezTo>
                        <a:pt x="631" y="190"/>
                        <a:pt x="632" y="189"/>
                        <a:pt x="632" y="189"/>
                      </a:cubicBezTo>
                      <a:cubicBezTo>
                        <a:pt x="631" y="189"/>
                        <a:pt x="631" y="189"/>
                        <a:pt x="632" y="189"/>
                      </a:cubicBezTo>
                      <a:cubicBezTo>
                        <a:pt x="633" y="189"/>
                        <a:pt x="632" y="189"/>
                        <a:pt x="631" y="188"/>
                      </a:cubicBezTo>
                      <a:cubicBezTo>
                        <a:pt x="631" y="188"/>
                        <a:pt x="630" y="187"/>
                        <a:pt x="629" y="188"/>
                      </a:cubicBezTo>
                      <a:cubicBezTo>
                        <a:pt x="628" y="188"/>
                        <a:pt x="628" y="188"/>
                        <a:pt x="627" y="188"/>
                      </a:cubicBezTo>
                      <a:cubicBezTo>
                        <a:pt x="627" y="188"/>
                        <a:pt x="627" y="188"/>
                        <a:pt x="626" y="188"/>
                      </a:cubicBezTo>
                      <a:cubicBezTo>
                        <a:pt x="625" y="188"/>
                        <a:pt x="625" y="188"/>
                        <a:pt x="626" y="188"/>
                      </a:cubicBezTo>
                      <a:cubicBezTo>
                        <a:pt x="626" y="187"/>
                        <a:pt x="627" y="187"/>
                        <a:pt x="628" y="188"/>
                      </a:cubicBezTo>
                      <a:cubicBezTo>
                        <a:pt x="628" y="188"/>
                        <a:pt x="629" y="187"/>
                        <a:pt x="629" y="187"/>
                      </a:cubicBezTo>
                      <a:cubicBezTo>
                        <a:pt x="629" y="187"/>
                        <a:pt x="629" y="186"/>
                        <a:pt x="630" y="186"/>
                      </a:cubicBezTo>
                      <a:cubicBezTo>
                        <a:pt x="631" y="186"/>
                        <a:pt x="631" y="186"/>
                        <a:pt x="631" y="185"/>
                      </a:cubicBezTo>
                      <a:cubicBezTo>
                        <a:pt x="631" y="186"/>
                        <a:pt x="631" y="185"/>
                        <a:pt x="631" y="185"/>
                      </a:cubicBezTo>
                      <a:cubicBezTo>
                        <a:pt x="631" y="185"/>
                        <a:pt x="631" y="184"/>
                        <a:pt x="630" y="184"/>
                      </a:cubicBezTo>
                      <a:cubicBezTo>
                        <a:pt x="630" y="184"/>
                        <a:pt x="630" y="183"/>
                        <a:pt x="630" y="183"/>
                      </a:cubicBezTo>
                      <a:cubicBezTo>
                        <a:pt x="630" y="183"/>
                        <a:pt x="631" y="184"/>
                        <a:pt x="631" y="184"/>
                      </a:cubicBezTo>
                      <a:cubicBezTo>
                        <a:pt x="631" y="184"/>
                        <a:pt x="632" y="184"/>
                        <a:pt x="632" y="184"/>
                      </a:cubicBezTo>
                      <a:cubicBezTo>
                        <a:pt x="632" y="184"/>
                        <a:pt x="632" y="185"/>
                        <a:pt x="633" y="185"/>
                      </a:cubicBezTo>
                      <a:cubicBezTo>
                        <a:pt x="633" y="185"/>
                        <a:pt x="633" y="185"/>
                        <a:pt x="633" y="184"/>
                      </a:cubicBezTo>
                      <a:cubicBezTo>
                        <a:pt x="633" y="184"/>
                        <a:pt x="633" y="184"/>
                        <a:pt x="633" y="184"/>
                      </a:cubicBezTo>
                      <a:cubicBezTo>
                        <a:pt x="633" y="183"/>
                        <a:pt x="633" y="183"/>
                        <a:pt x="633" y="183"/>
                      </a:cubicBezTo>
                      <a:cubicBezTo>
                        <a:pt x="632" y="183"/>
                        <a:pt x="632" y="183"/>
                        <a:pt x="632" y="183"/>
                      </a:cubicBezTo>
                      <a:cubicBezTo>
                        <a:pt x="631" y="183"/>
                        <a:pt x="631" y="182"/>
                        <a:pt x="631" y="182"/>
                      </a:cubicBezTo>
                      <a:cubicBezTo>
                        <a:pt x="630" y="182"/>
                        <a:pt x="630" y="182"/>
                        <a:pt x="629" y="182"/>
                      </a:cubicBezTo>
                      <a:cubicBezTo>
                        <a:pt x="629" y="181"/>
                        <a:pt x="629" y="181"/>
                        <a:pt x="629" y="181"/>
                      </a:cubicBezTo>
                      <a:cubicBezTo>
                        <a:pt x="628" y="181"/>
                        <a:pt x="629" y="182"/>
                        <a:pt x="629" y="182"/>
                      </a:cubicBezTo>
                      <a:cubicBezTo>
                        <a:pt x="628" y="181"/>
                        <a:pt x="627" y="182"/>
                        <a:pt x="626" y="182"/>
                      </a:cubicBezTo>
                      <a:cubicBezTo>
                        <a:pt x="626" y="182"/>
                        <a:pt x="626" y="182"/>
                        <a:pt x="625" y="182"/>
                      </a:cubicBezTo>
                      <a:cubicBezTo>
                        <a:pt x="626" y="181"/>
                        <a:pt x="628" y="182"/>
                        <a:pt x="628" y="181"/>
                      </a:cubicBezTo>
                      <a:cubicBezTo>
                        <a:pt x="628" y="180"/>
                        <a:pt x="628" y="181"/>
                        <a:pt x="627" y="180"/>
                      </a:cubicBezTo>
                      <a:cubicBezTo>
                        <a:pt x="627" y="180"/>
                        <a:pt x="628" y="180"/>
                        <a:pt x="627" y="180"/>
                      </a:cubicBezTo>
                      <a:cubicBezTo>
                        <a:pt x="627" y="179"/>
                        <a:pt x="627" y="179"/>
                        <a:pt x="626" y="179"/>
                      </a:cubicBezTo>
                      <a:cubicBezTo>
                        <a:pt x="626" y="179"/>
                        <a:pt x="625" y="180"/>
                        <a:pt x="625" y="180"/>
                      </a:cubicBezTo>
                      <a:cubicBezTo>
                        <a:pt x="625" y="180"/>
                        <a:pt x="622" y="180"/>
                        <a:pt x="622" y="180"/>
                      </a:cubicBezTo>
                      <a:cubicBezTo>
                        <a:pt x="622" y="179"/>
                        <a:pt x="624" y="180"/>
                        <a:pt x="625" y="179"/>
                      </a:cubicBezTo>
                      <a:cubicBezTo>
                        <a:pt x="625" y="179"/>
                        <a:pt x="626" y="179"/>
                        <a:pt x="626" y="179"/>
                      </a:cubicBezTo>
                      <a:cubicBezTo>
                        <a:pt x="626" y="178"/>
                        <a:pt x="625" y="178"/>
                        <a:pt x="625" y="178"/>
                      </a:cubicBezTo>
                      <a:cubicBezTo>
                        <a:pt x="625" y="178"/>
                        <a:pt x="626" y="178"/>
                        <a:pt x="626" y="177"/>
                      </a:cubicBezTo>
                      <a:cubicBezTo>
                        <a:pt x="626" y="177"/>
                        <a:pt x="626" y="177"/>
                        <a:pt x="626" y="177"/>
                      </a:cubicBezTo>
                      <a:cubicBezTo>
                        <a:pt x="626" y="176"/>
                        <a:pt x="625" y="177"/>
                        <a:pt x="625" y="177"/>
                      </a:cubicBezTo>
                      <a:cubicBezTo>
                        <a:pt x="625" y="177"/>
                        <a:pt x="626" y="176"/>
                        <a:pt x="626" y="176"/>
                      </a:cubicBezTo>
                      <a:cubicBezTo>
                        <a:pt x="626" y="175"/>
                        <a:pt x="626" y="175"/>
                        <a:pt x="624" y="175"/>
                      </a:cubicBezTo>
                      <a:cubicBezTo>
                        <a:pt x="623" y="176"/>
                        <a:pt x="623" y="176"/>
                        <a:pt x="622" y="176"/>
                      </a:cubicBezTo>
                      <a:cubicBezTo>
                        <a:pt x="622" y="176"/>
                        <a:pt x="621" y="176"/>
                        <a:pt x="621" y="176"/>
                      </a:cubicBezTo>
                      <a:cubicBezTo>
                        <a:pt x="621" y="175"/>
                        <a:pt x="623" y="175"/>
                        <a:pt x="623" y="174"/>
                      </a:cubicBezTo>
                      <a:cubicBezTo>
                        <a:pt x="624" y="174"/>
                        <a:pt x="624" y="173"/>
                        <a:pt x="623" y="173"/>
                      </a:cubicBezTo>
                      <a:cubicBezTo>
                        <a:pt x="624" y="171"/>
                        <a:pt x="623" y="172"/>
                        <a:pt x="622" y="171"/>
                      </a:cubicBezTo>
                      <a:cubicBezTo>
                        <a:pt x="622" y="169"/>
                        <a:pt x="621" y="172"/>
                        <a:pt x="621" y="171"/>
                      </a:cubicBezTo>
                      <a:cubicBezTo>
                        <a:pt x="621" y="171"/>
                        <a:pt x="622" y="171"/>
                        <a:pt x="621" y="171"/>
                      </a:cubicBezTo>
                      <a:cubicBezTo>
                        <a:pt x="621" y="170"/>
                        <a:pt x="621" y="171"/>
                        <a:pt x="621" y="171"/>
                      </a:cubicBezTo>
                      <a:cubicBezTo>
                        <a:pt x="621" y="171"/>
                        <a:pt x="621" y="170"/>
                        <a:pt x="621" y="170"/>
                      </a:cubicBezTo>
                      <a:cubicBezTo>
                        <a:pt x="620" y="169"/>
                        <a:pt x="621" y="170"/>
                        <a:pt x="621" y="169"/>
                      </a:cubicBezTo>
                      <a:cubicBezTo>
                        <a:pt x="622" y="169"/>
                        <a:pt x="621" y="169"/>
                        <a:pt x="620" y="169"/>
                      </a:cubicBezTo>
                      <a:cubicBezTo>
                        <a:pt x="620" y="169"/>
                        <a:pt x="620" y="168"/>
                        <a:pt x="620" y="169"/>
                      </a:cubicBezTo>
                      <a:cubicBezTo>
                        <a:pt x="620" y="168"/>
                        <a:pt x="619" y="169"/>
                        <a:pt x="618" y="169"/>
                      </a:cubicBezTo>
                      <a:cubicBezTo>
                        <a:pt x="617" y="169"/>
                        <a:pt x="615" y="169"/>
                        <a:pt x="615" y="169"/>
                      </a:cubicBezTo>
                      <a:cubicBezTo>
                        <a:pt x="615" y="169"/>
                        <a:pt x="617" y="169"/>
                        <a:pt x="618" y="169"/>
                      </a:cubicBezTo>
                      <a:cubicBezTo>
                        <a:pt x="619" y="168"/>
                        <a:pt x="620" y="168"/>
                        <a:pt x="620" y="167"/>
                      </a:cubicBezTo>
                      <a:cubicBezTo>
                        <a:pt x="620" y="167"/>
                        <a:pt x="619" y="167"/>
                        <a:pt x="619" y="167"/>
                      </a:cubicBezTo>
                      <a:cubicBezTo>
                        <a:pt x="619" y="167"/>
                        <a:pt x="619" y="167"/>
                        <a:pt x="619" y="166"/>
                      </a:cubicBezTo>
                      <a:cubicBezTo>
                        <a:pt x="619" y="166"/>
                        <a:pt x="618" y="167"/>
                        <a:pt x="618" y="167"/>
                      </a:cubicBezTo>
                      <a:cubicBezTo>
                        <a:pt x="618" y="166"/>
                        <a:pt x="618" y="166"/>
                        <a:pt x="618" y="166"/>
                      </a:cubicBezTo>
                      <a:cubicBezTo>
                        <a:pt x="618" y="166"/>
                        <a:pt x="618" y="165"/>
                        <a:pt x="617" y="165"/>
                      </a:cubicBezTo>
                      <a:cubicBezTo>
                        <a:pt x="618" y="165"/>
                        <a:pt x="616" y="165"/>
                        <a:pt x="616" y="165"/>
                      </a:cubicBezTo>
                      <a:cubicBezTo>
                        <a:pt x="616" y="165"/>
                        <a:pt x="616" y="165"/>
                        <a:pt x="616" y="165"/>
                      </a:cubicBezTo>
                      <a:cubicBezTo>
                        <a:pt x="616" y="165"/>
                        <a:pt x="617" y="164"/>
                        <a:pt x="617" y="163"/>
                      </a:cubicBezTo>
                      <a:cubicBezTo>
                        <a:pt x="616" y="163"/>
                        <a:pt x="616" y="163"/>
                        <a:pt x="616" y="163"/>
                      </a:cubicBezTo>
                      <a:cubicBezTo>
                        <a:pt x="615" y="163"/>
                        <a:pt x="616" y="162"/>
                        <a:pt x="615" y="162"/>
                      </a:cubicBezTo>
                      <a:cubicBezTo>
                        <a:pt x="615" y="162"/>
                        <a:pt x="615" y="162"/>
                        <a:pt x="615" y="162"/>
                      </a:cubicBezTo>
                      <a:cubicBezTo>
                        <a:pt x="615" y="162"/>
                        <a:pt x="615" y="162"/>
                        <a:pt x="615" y="161"/>
                      </a:cubicBezTo>
                      <a:cubicBezTo>
                        <a:pt x="615" y="161"/>
                        <a:pt x="614" y="161"/>
                        <a:pt x="614" y="161"/>
                      </a:cubicBezTo>
                      <a:cubicBezTo>
                        <a:pt x="614" y="161"/>
                        <a:pt x="615" y="161"/>
                        <a:pt x="615" y="161"/>
                      </a:cubicBezTo>
                      <a:cubicBezTo>
                        <a:pt x="615" y="160"/>
                        <a:pt x="614" y="160"/>
                        <a:pt x="614" y="160"/>
                      </a:cubicBezTo>
                      <a:cubicBezTo>
                        <a:pt x="615" y="160"/>
                        <a:pt x="614" y="159"/>
                        <a:pt x="614" y="159"/>
                      </a:cubicBezTo>
                      <a:cubicBezTo>
                        <a:pt x="613" y="159"/>
                        <a:pt x="614" y="159"/>
                        <a:pt x="613" y="159"/>
                      </a:cubicBezTo>
                      <a:cubicBezTo>
                        <a:pt x="613" y="158"/>
                        <a:pt x="612" y="159"/>
                        <a:pt x="612" y="158"/>
                      </a:cubicBezTo>
                      <a:cubicBezTo>
                        <a:pt x="612" y="158"/>
                        <a:pt x="613" y="158"/>
                        <a:pt x="613" y="158"/>
                      </a:cubicBezTo>
                      <a:cubicBezTo>
                        <a:pt x="613" y="158"/>
                        <a:pt x="613" y="157"/>
                        <a:pt x="613" y="157"/>
                      </a:cubicBezTo>
                      <a:cubicBezTo>
                        <a:pt x="613" y="157"/>
                        <a:pt x="613" y="157"/>
                        <a:pt x="612" y="157"/>
                      </a:cubicBezTo>
                      <a:cubicBezTo>
                        <a:pt x="612" y="157"/>
                        <a:pt x="612" y="156"/>
                        <a:pt x="611" y="156"/>
                      </a:cubicBezTo>
                      <a:cubicBezTo>
                        <a:pt x="611" y="156"/>
                        <a:pt x="612" y="156"/>
                        <a:pt x="612" y="155"/>
                      </a:cubicBezTo>
                      <a:cubicBezTo>
                        <a:pt x="611" y="155"/>
                        <a:pt x="611" y="155"/>
                        <a:pt x="611" y="155"/>
                      </a:cubicBezTo>
                      <a:cubicBezTo>
                        <a:pt x="611" y="154"/>
                        <a:pt x="612" y="155"/>
                        <a:pt x="612" y="154"/>
                      </a:cubicBezTo>
                      <a:cubicBezTo>
                        <a:pt x="612" y="154"/>
                        <a:pt x="611" y="154"/>
                        <a:pt x="611" y="154"/>
                      </a:cubicBezTo>
                      <a:cubicBezTo>
                        <a:pt x="611" y="154"/>
                        <a:pt x="611" y="153"/>
                        <a:pt x="611" y="153"/>
                      </a:cubicBezTo>
                      <a:cubicBezTo>
                        <a:pt x="611" y="153"/>
                        <a:pt x="611" y="153"/>
                        <a:pt x="611" y="152"/>
                      </a:cubicBezTo>
                      <a:cubicBezTo>
                        <a:pt x="611" y="153"/>
                        <a:pt x="610" y="153"/>
                        <a:pt x="610" y="153"/>
                      </a:cubicBezTo>
                      <a:cubicBezTo>
                        <a:pt x="610" y="152"/>
                        <a:pt x="610" y="152"/>
                        <a:pt x="609" y="152"/>
                      </a:cubicBezTo>
                      <a:cubicBezTo>
                        <a:pt x="609" y="152"/>
                        <a:pt x="608" y="152"/>
                        <a:pt x="608" y="152"/>
                      </a:cubicBezTo>
                      <a:cubicBezTo>
                        <a:pt x="608" y="152"/>
                        <a:pt x="607" y="153"/>
                        <a:pt x="607" y="153"/>
                      </a:cubicBezTo>
                      <a:cubicBezTo>
                        <a:pt x="607" y="153"/>
                        <a:pt x="608" y="153"/>
                        <a:pt x="608" y="153"/>
                      </a:cubicBezTo>
                      <a:cubicBezTo>
                        <a:pt x="608" y="153"/>
                        <a:pt x="608" y="153"/>
                        <a:pt x="608" y="153"/>
                      </a:cubicBezTo>
                      <a:cubicBezTo>
                        <a:pt x="608" y="154"/>
                        <a:pt x="608" y="153"/>
                        <a:pt x="608" y="154"/>
                      </a:cubicBezTo>
                      <a:cubicBezTo>
                        <a:pt x="608" y="154"/>
                        <a:pt x="608" y="154"/>
                        <a:pt x="607" y="154"/>
                      </a:cubicBezTo>
                      <a:cubicBezTo>
                        <a:pt x="607" y="154"/>
                        <a:pt x="607" y="155"/>
                        <a:pt x="607" y="155"/>
                      </a:cubicBezTo>
                      <a:cubicBezTo>
                        <a:pt x="607" y="155"/>
                        <a:pt x="607" y="155"/>
                        <a:pt x="607" y="155"/>
                      </a:cubicBezTo>
                      <a:cubicBezTo>
                        <a:pt x="607" y="155"/>
                        <a:pt x="607" y="156"/>
                        <a:pt x="607" y="156"/>
                      </a:cubicBezTo>
                      <a:cubicBezTo>
                        <a:pt x="607" y="156"/>
                        <a:pt x="606" y="156"/>
                        <a:pt x="606" y="156"/>
                      </a:cubicBezTo>
                      <a:cubicBezTo>
                        <a:pt x="607" y="156"/>
                        <a:pt x="607" y="157"/>
                        <a:pt x="607" y="157"/>
                      </a:cubicBezTo>
                      <a:cubicBezTo>
                        <a:pt x="607" y="156"/>
                        <a:pt x="606" y="156"/>
                        <a:pt x="606" y="156"/>
                      </a:cubicBezTo>
                      <a:cubicBezTo>
                        <a:pt x="606" y="156"/>
                        <a:pt x="606" y="157"/>
                        <a:pt x="606" y="157"/>
                      </a:cubicBezTo>
                      <a:cubicBezTo>
                        <a:pt x="606" y="157"/>
                        <a:pt x="606" y="157"/>
                        <a:pt x="605" y="157"/>
                      </a:cubicBezTo>
                      <a:cubicBezTo>
                        <a:pt x="605" y="157"/>
                        <a:pt x="605" y="158"/>
                        <a:pt x="605" y="158"/>
                      </a:cubicBezTo>
                      <a:cubicBezTo>
                        <a:pt x="606" y="158"/>
                        <a:pt x="606" y="159"/>
                        <a:pt x="606" y="158"/>
                      </a:cubicBezTo>
                      <a:cubicBezTo>
                        <a:pt x="605" y="158"/>
                        <a:pt x="605" y="158"/>
                        <a:pt x="605" y="158"/>
                      </a:cubicBezTo>
                      <a:cubicBezTo>
                        <a:pt x="605" y="158"/>
                        <a:pt x="605" y="159"/>
                        <a:pt x="605" y="159"/>
                      </a:cubicBezTo>
                      <a:cubicBezTo>
                        <a:pt x="605" y="159"/>
                        <a:pt x="605" y="159"/>
                        <a:pt x="605" y="159"/>
                      </a:cubicBezTo>
                      <a:cubicBezTo>
                        <a:pt x="605" y="159"/>
                        <a:pt x="605" y="160"/>
                        <a:pt x="605" y="160"/>
                      </a:cubicBezTo>
                      <a:cubicBezTo>
                        <a:pt x="605" y="160"/>
                        <a:pt x="606" y="160"/>
                        <a:pt x="606" y="160"/>
                      </a:cubicBezTo>
                      <a:cubicBezTo>
                        <a:pt x="607" y="160"/>
                        <a:pt x="607" y="161"/>
                        <a:pt x="607" y="161"/>
                      </a:cubicBezTo>
                      <a:cubicBezTo>
                        <a:pt x="607" y="161"/>
                        <a:pt x="607" y="161"/>
                        <a:pt x="607" y="161"/>
                      </a:cubicBezTo>
                      <a:cubicBezTo>
                        <a:pt x="607" y="161"/>
                        <a:pt x="606" y="161"/>
                        <a:pt x="606" y="160"/>
                      </a:cubicBezTo>
                      <a:cubicBezTo>
                        <a:pt x="605" y="160"/>
                        <a:pt x="605" y="160"/>
                        <a:pt x="605" y="160"/>
                      </a:cubicBezTo>
                      <a:cubicBezTo>
                        <a:pt x="605" y="160"/>
                        <a:pt x="605" y="159"/>
                        <a:pt x="604" y="159"/>
                      </a:cubicBezTo>
                      <a:cubicBezTo>
                        <a:pt x="604" y="159"/>
                        <a:pt x="604" y="159"/>
                        <a:pt x="604" y="159"/>
                      </a:cubicBezTo>
                      <a:cubicBezTo>
                        <a:pt x="604" y="159"/>
                        <a:pt x="604" y="159"/>
                        <a:pt x="603" y="160"/>
                      </a:cubicBezTo>
                      <a:cubicBezTo>
                        <a:pt x="603" y="160"/>
                        <a:pt x="603" y="160"/>
                        <a:pt x="603" y="160"/>
                      </a:cubicBezTo>
                      <a:cubicBezTo>
                        <a:pt x="603" y="160"/>
                        <a:pt x="602" y="161"/>
                        <a:pt x="602" y="161"/>
                      </a:cubicBezTo>
                      <a:cubicBezTo>
                        <a:pt x="602" y="161"/>
                        <a:pt x="602" y="161"/>
                        <a:pt x="603" y="162"/>
                      </a:cubicBezTo>
                      <a:cubicBezTo>
                        <a:pt x="603" y="162"/>
                        <a:pt x="603" y="163"/>
                        <a:pt x="603" y="163"/>
                      </a:cubicBezTo>
                      <a:cubicBezTo>
                        <a:pt x="603" y="164"/>
                        <a:pt x="603" y="164"/>
                        <a:pt x="604" y="164"/>
                      </a:cubicBezTo>
                      <a:cubicBezTo>
                        <a:pt x="604" y="163"/>
                        <a:pt x="605" y="164"/>
                        <a:pt x="605" y="164"/>
                      </a:cubicBezTo>
                      <a:cubicBezTo>
                        <a:pt x="606" y="164"/>
                        <a:pt x="606" y="165"/>
                        <a:pt x="606" y="165"/>
                      </a:cubicBezTo>
                      <a:cubicBezTo>
                        <a:pt x="607" y="165"/>
                        <a:pt x="607" y="165"/>
                        <a:pt x="607" y="165"/>
                      </a:cubicBezTo>
                      <a:cubicBezTo>
                        <a:pt x="608" y="165"/>
                        <a:pt x="607" y="165"/>
                        <a:pt x="607" y="165"/>
                      </a:cubicBezTo>
                      <a:cubicBezTo>
                        <a:pt x="607" y="165"/>
                        <a:pt x="606" y="165"/>
                        <a:pt x="606" y="165"/>
                      </a:cubicBezTo>
                      <a:cubicBezTo>
                        <a:pt x="605" y="164"/>
                        <a:pt x="605" y="164"/>
                        <a:pt x="605" y="164"/>
                      </a:cubicBezTo>
                      <a:cubicBezTo>
                        <a:pt x="604" y="164"/>
                        <a:pt x="604" y="164"/>
                        <a:pt x="604" y="164"/>
                      </a:cubicBezTo>
                      <a:cubicBezTo>
                        <a:pt x="604" y="164"/>
                        <a:pt x="603" y="164"/>
                        <a:pt x="603" y="164"/>
                      </a:cubicBezTo>
                      <a:cubicBezTo>
                        <a:pt x="603" y="164"/>
                        <a:pt x="602" y="164"/>
                        <a:pt x="602" y="164"/>
                      </a:cubicBezTo>
                      <a:cubicBezTo>
                        <a:pt x="602" y="164"/>
                        <a:pt x="602" y="164"/>
                        <a:pt x="602" y="164"/>
                      </a:cubicBezTo>
                      <a:cubicBezTo>
                        <a:pt x="603" y="165"/>
                        <a:pt x="603" y="165"/>
                        <a:pt x="603" y="165"/>
                      </a:cubicBezTo>
                      <a:cubicBezTo>
                        <a:pt x="603" y="165"/>
                        <a:pt x="603" y="165"/>
                        <a:pt x="603" y="165"/>
                      </a:cubicBezTo>
                      <a:cubicBezTo>
                        <a:pt x="603" y="165"/>
                        <a:pt x="603" y="165"/>
                        <a:pt x="603" y="166"/>
                      </a:cubicBezTo>
                      <a:cubicBezTo>
                        <a:pt x="604" y="166"/>
                        <a:pt x="604" y="166"/>
                        <a:pt x="604" y="166"/>
                      </a:cubicBezTo>
                      <a:cubicBezTo>
                        <a:pt x="604" y="166"/>
                        <a:pt x="604" y="167"/>
                        <a:pt x="604" y="166"/>
                      </a:cubicBezTo>
                      <a:cubicBezTo>
                        <a:pt x="603" y="166"/>
                        <a:pt x="602" y="165"/>
                        <a:pt x="602" y="165"/>
                      </a:cubicBezTo>
                      <a:cubicBezTo>
                        <a:pt x="602" y="164"/>
                        <a:pt x="601" y="164"/>
                        <a:pt x="601" y="165"/>
                      </a:cubicBezTo>
                      <a:cubicBezTo>
                        <a:pt x="601" y="165"/>
                        <a:pt x="602" y="165"/>
                        <a:pt x="602" y="166"/>
                      </a:cubicBezTo>
                      <a:cubicBezTo>
                        <a:pt x="602" y="166"/>
                        <a:pt x="603" y="167"/>
                        <a:pt x="603" y="166"/>
                      </a:cubicBezTo>
                      <a:cubicBezTo>
                        <a:pt x="602" y="166"/>
                        <a:pt x="603" y="167"/>
                        <a:pt x="603" y="167"/>
                      </a:cubicBezTo>
                      <a:cubicBezTo>
                        <a:pt x="603" y="167"/>
                        <a:pt x="602" y="167"/>
                        <a:pt x="602" y="167"/>
                      </a:cubicBezTo>
                      <a:cubicBezTo>
                        <a:pt x="601" y="166"/>
                        <a:pt x="601" y="166"/>
                        <a:pt x="601" y="166"/>
                      </a:cubicBezTo>
                      <a:cubicBezTo>
                        <a:pt x="600" y="166"/>
                        <a:pt x="600" y="167"/>
                        <a:pt x="600" y="167"/>
                      </a:cubicBezTo>
                      <a:cubicBezTo>
                        <a:pt x="600" y="168"/>
                        <a:pt x="600" y="168"/>
                        <a:pt x="600" y="168"/>
                      </a:cubicBezTo>
                      <a:cubicBezTo>
                        <a:pt x="601" y="168"/>
                        <a:pt x="601" y="168"/>
                        <a:pt x="601" y="168"/>
                      </a:cubicBezTo>
                      <a:cubicBezTo>
                        <a:pt x="601" y="169"/>
                        <a:pt x="602" y="169"/>
                        <a:pt x="602" y="169"/>
                      </a:cubicBezTo>
                      <a:cubicBezTo>
                        <a:pt x="602" y="168"/>
                        <a:pt x="603" y="169"/>
                        <a:pt x="603" y="169"/>
                      </a:cubicBezTo>
                      <a:cubicBezTo>
                        <a:pt x="604" y="169"/>
                        <a:pt x="604" y="169"/>
                        <a:pt x="604" y="169"/>
                      </a:cubicBezTo>
                      <a:cubicBezTo>
                        <a:pt x="603" y="169"/>
                        <a:pt x="603" y="169"/>
                        <a:pt x="603" y="169"/>
                      </a:cubicBezTo>
                      <a:cubicBezTo>
                        <a:pt x="602" y="169"/>
                        <a:pt x="602" y="169"/>
                        <a:pt x="602" y="169"/>
                      </a:cubicBezTo>
                      <a:cubicBezTo>
                        <a:pt x="603" y="169"/>
                        <a:pt x="603" y="170"/>
                        <a:pt x="603" y="170"/>
                      </a:cubicBezTo>
                      <a:cubicBezTo>
                        <a:pt x="604" y="170"/>
                        <a:pt x="604" y="171"/>
                        <a:pt x="603" y="171"/>
                      </a:cubicBezTo>
                      <a:cubicBezTo>
                        <a:pt x="603" y="170"/>
                        <a:pt x="602" y="169"/>
                        <a:pt x="602" y="169"/>
                      </a:cubicBezTo>
                      <a:cubicBezTo>
                        <a:pt x="602" y="169"/>
                        <a:pt x="602" y="169"/>
                        <a:pt x="601" y="169"/>
                      </a:cubicBezTo>
                      <a:cubicBezTo>
                        <a:pt x="600" y="169"/>
                        <a:pt x="600" y="169"/>
                        <a:pt x="600" y="169"/>
                      </a:cubicBezTo>
                      <a:cubicBezTo>
                        <a:pt x="600" y="169"/>
                        <a:pt x="601" y="170"/>
                        <a:pt x="601" y="170"/>
                      </a:cubicBezTo>
                      <a:cubicBezTo>
                        <a:pt x="601" y="170"/>
                        <a:pt x="601" y="170"/>
                        <a:pt x="601" y="171"/>
                      </a:cubicBezTo>
                      <a:cubicBezTo>
                        <a:pt x="602" y="171"/>
                        <a:pt x="602" y="172"/>
                        <a:pt x="601" y="171"/>
                      </a:cubicBezTo>
                      <a:cubicBezTo>
                        <a:pt x="601" y="171"/>
                        <a:pt x="601" y="170"/>
                        <a:pt x="601" y="170"/>
                      </a:cubicBezTo>
                      <a:cubicBezTo>
                        <a:pt x="601" y="170"/>
                        <a:pt x="600" y="170"/>
                        <a:pt x="600" y="169"/>
                      </a:cubicBezTo>
                      <a:cubicBezTo>
                        <a:pt x="600" y="169"/>
                        <a:pt x="600" y="169"/>
                        <a:pt x="600" y="169"/>
                      </a:cubicBezTo>
                      <a:cubicBezTo>
                        <a:pt x="599" y="169"/>
                        <a:pt x="599" y="169"/>
                        <a:pt x="599" y="169"/>
                      </a:cubicBezTo>
                      <a:cubicBezTo>
                        <a:pt x="599" y="170"/>
                        <a:pt x="599" y="170"/>
                        <a:pt x="599" y="170"/>
                      </a:cubicBezTo>
                      <a:cubicBezTo>
                        <a:pt x="600" y="170"/>
                        <a:pt x="600" y="170"/>
                        <a:pt x="600" y="170"/>
                      </a:cubicBezTo>
                      <a:cubicBezTo>
                        <a:pt x="599" y="170"/>
                        <a:pt x="599" y="170"/>
                        <a:pt x="599" y="170"/>
                      </a:cubicBezTo>
                      <a:cubicBezTo>
                        <a:pt x="599" y="170"/>
                        <a:pt x="598" y="171"/>
                        <a:pt x="599" y="171"/>
                      </a:cubicBezTo>
                      <a:cubicBezTo>
                        <a:pt x="599" y="171"/>
                        <a:pt x="599" y="171"/>
                        <a:pt x="600" y="171"/>
                      </a:cubicBezTo>
                      <a:cubicBezTo>
                        <a:pt x="600" y="171"/>
                        <a:pt x="600" y="172"/>
                        <a:pt x="600" y="172"/>
                      </a:cubicBezTo>
                      <a:cubicBezTo>
                        <a:pt x="601" y="172"/>
                        <a:pt x="601" y="173"/>
                        <a:pt x="601" y="173"/>
                      </a:cubicBezTo>
                      <a:cubicBezTo>
                        <a:pt x="602" y="173"/>
                        <a:pt x="602" y="173"/>
                        <a:pt x="602" y="174"/>
                      </a:cubicBezTo>
                      <a:cubicBezTo>
                        <a:pt x="602" y="174"/>
                        <a:pt x="602" y="174"/>
                        <a:pt x="602" y="174"/>
                      </a:cubicBezTo>
                      <a:cubicBezTo>
                        <a:pt x="602" y="174"/>
                        <a:pt x="602" y="173"/>
                        <a:pt x="601" y="173"/>
                      </a:cubicBezTo>
                      <a:cubicBezTo>
                        <a:pt x="601" y="173"/>
                        <a:pt x="601" y="173"/>
                        <a:pt x="600" y="172"/>
                      </a:cubicBezTo>
                      <a:cubicBezTo>
                        <a:pt x="600" y="172"/>
                        <a:pt x="600" y="171"/>
                        <a:pt x="599" y="171"/>
                      </a:cubicBezTo>
                      <a:cubicBezTo>
                        <a:pt x="599" y="171"/>
                        <a:pt x="599" y="171"/>
                        <a:pt x="598" y="171"/>
                      </a:cubicBezTo>
                      <a:cubicBezTo>
                        <a:pt x="598" y="171"/>
                        <a:pt x="598" y="171"/>
                        <a:pt x="598" y="171"/>
                      </a:cubicBezTo>
                      <a:cubicBezTo>
                        <a:pt x="597" y="171"/>
                        <a:pt x="598" y="172"/>
                        <a:pt x="598" y="172"/>
                      </a:cubicBezTo>
                      <a:cubicBezTo>
                        <a:pt x="598" y="172"/>
                        <a:pt x="598" y="173"/>
                        <a:pt x="598" y="173"/>
                      </a:cubicBezTo>
                      <a:cubicBezTo>
                        <a:pt x="598" y="173"/>
                        <a:pt x="599" y="173"/>
                        <a:pt x="599" y="173"/>
                      </a:cubicBezTo>
                      <a:cubicBezTo>
                        <a:pt x="599" y="174"/>
                        <a:pt x="600" y="174"/>
                        <a:pt x="599" y="174"/>
                      </a:cubicBezTo>
                      <a:cubicBezTo>
                        <a:pt x="599" y="174"/>
                        <a:pt x="599" y="175"/>
                        <a:pt x="599" y="175"/>
                      </a:cubicBezTo>
                      <a:cubicBezTo>
                        <a:pt x="599" y="175"/>
                        <a:pt x="599" y="175"/>
                        <a:pt x="599" y="175"/>
                      </a:cubicBezTo>
                      <a:cubicBezTo>
                        <a:pt x="599" y="175"/>
                        <a:pt x="599" y="176"/>
                        <a:pt x="599" y="176"/>
                      </a:cubicBezTo>
                      <a:cubicBezTo>
                        <a:pt x="599" y="176"/>
                        <a:pt x="599" y="176"/>
                        <a:pt x="599" y="176"/>
                      </a:cubicBezTo>
                      <a:cubicBezTo>
                        <a:pt x="599" y="177"/>
                        <a:pt x="599" y="176"/>
                        <a:pt x="599" y="176"/>
                      </a:cubicBezTo>
                      <a:cubicBezTo>
                        <a:pt x="599" y="176"/>
                        <a:pt x="598" y="176"/>
                        <a:pt x="598" y="175"/>
                      </a:cubicBezTo>
                      <a:cubicBezTo>
                        <a:pt x="599" y="175"/>
                        <a:pt x="599" y="175"/>
                        <a:pt x="599" y="175"/>
                      </a:cubicBezTo>
                      <a:cubicBezTo>
                        <a:pt x="599" y="174"/>
                        <a:pt x="599" y="174"/>
                        <a:pt x="599" y="174"/>
                      </a:cubicBezTo>
                      <a:cubicBezTo>
                        <a:pt x="599" y="174"/>
                        <a:pt x="599" y="174"/>
                        <a:pt x="598" y="173"/>
                      </a:cubicBezTo>
                      <a:cubicBezTo>
                        <a:pt x="598" y="173"/>
                        <a:pt x="598" y="173"/>
                        <a:pt x="597" y="172"/>
                      </a:cubicBezTo>
                      <a:cubicBezTo>
                        <a:pt x="597" y="172"/>
                        <a:pt x="596" y="171"/>
                        <a:pt x="596" y="171"/>
                      </a:cubicBezTo>
                      <a:cubicBezTo>
                        <a:pt x="595" y="171"/>
                        <a:pt x="595" y="172"/>
                        <a:pt x="595" y="172"/>
                      </a:cubicBezTo>
                      <a:cubicBezTo>
                        <a:pt x="595" y="172"/>
                        <a:pt x="595" y="172"/>
                        <a:pt x="595" y="173"/>
                      </a:cubicBezTo>
                      <a:cubicBezTo>
                        <a:pt x="595" y="173"/>
                        <a:pt x="594" y="173"/>
                        <a:pt x="594" y="174"/>
                      </a:cubicBezTo>
                      <a:cubicBezTo>
                        <a:pt x="593" y="174"/>
                        <a:pt x="593" y="174"/>
                        <a:pt x="593" y="175"/>
                      </a:cubicBezTo>
                      <a:cubicBezTo>
                        <a:pt x="594" y="176"/>
                        <a:pt x="593" y="175"/>
                        <a:pt x="592" y="175"/>
                      </a:cubicBezTo>
                      <a:cubicBezTo>
                        <a:pt x="592" y="176"/>
                        <a:pt x="592" y="176"/>
                        <a:pt x="592" y="176"/>
                      </a:cubicBezTo>
                      <a:cubicBezTo>
                        <a:pt x="591" y="174"/>
                        <a:pt x="590" y="176"/>
                        <a:pt x="590" y="177"/>
                      </a:cubicBezTo>
                      <a:cubicBezTo>
                        <a:pt x="590" y="177"/>
                        <a:pt x="589" y="177"/>
                        <a:pt x="589" y="177"/>
                      </a:cubicBezTo>
                      <a:cubicBezTo>
                        <a:pt x="589" y="177"/>
                        <a:pt x="589" y="177"/>
                        <a:pt x="588" y="177"/>
                      </a:cubicBezTo>
                      <a:cubicBezTo>
                        <a:pt x="588" y="177"/>
                        <a:pt x="588" y="177"/>
                        <a:pt x="588" y="177"/>
                      </a:cubicBezTo>
                      <a:cubicBezTo>
                        <a:pt x="587" y="177"/>
                        <a:pt x="586" y="178"/>
                        <a:pt x="587" y="177"/>
                      </a:cubicBezTo>
                      <a:cubicBezTo>
                        <a:pt x="587" y="176"/>
                        <a:pt x="586" y="176"/>
                        <a:pt x="586" y="176"/>
                      </a:cubicBezTo>
                      <a:cubicBezTo>
                        <a:pt x="585" y="177"/>
                        <a:pt x="585" y="178"/>
                        <a:pt x="585" y="178"/>
                      </a:cubicBezTo>
                      <a:cubicBezTo>
                        <a:pt x="585" y="178"/>
                        <a:pt x="585" y="176"/>
                        <a:pt x="585" y="176"/>
                      </a:cubicBezTo>
                      <a:cubicBezTo>
                        <a:pt x="585" y="176"/>
                        <a:pt x="584" y="176"/>
                        <a:pt x="584" y="176"/>
                      </a:cubicBezTo>
                      <a:cubicBezTo>
                        <a:pt x="584" y="176"/>
                        <a:pt x="584" y="176"/>
                        <a:pt x="584" y="176"/>
                      </a:cubicBezTo>
                      <a:cubicBezTo>
                        <a:pt x="584" y="176"/>
                        <a:pt x="584" y="177"/>
                        <a:pt x="584" y="177"/>
                      </a:cubicBezTo>
                      <a:cubicBezTo>
                        <a:pt x="584" y="177"/>
                        <a:pt x="584" y="177"/>
                        <a:pt x="583" y="176"/>
                      </a:cubicBezTo>
                      <a:cubicBezTo>
                        <a:pt x="583" y="176"/>
                        <a:pt x="583" y="176"/>
                        <a:pt x="583" y="176"/>
                      </a:cubicBezTo>
                      <a:cubicBezTo>
                        <a:pt x="584" y="175"/>
                        <a:pt x="583" y="175"/>
                        <a:pt x="583" y="175"/>
                      </a:cubicBezTo>
                      <a:cubicBezTo>
                        <a:pt x="583" y="174"/>
                        <a:pt x="583" y="174"/>
                        <a:pt x="582" y="174"/>
                      </a:cubicBezTo>
                      <a:cubicBezTo>
                        <a:pt x="582" y="174"/>
                        <a:pt x="582" y="175"/>
                        <a:pt x="582" y="175"/>
                      </a:cubicBezTo>
                      <a:cubicBezTo>
                        <a:pt x="582" y="175"/>
                        <a:pt x="582" y="175"/>
                        <a:pt x="581" y="175"/>
                      </a:cubicBezTo>
                      <a:cubicBezTo>
                        <a:pt x="582" y="175"/>
                        <a:pt x="580" y="174"/>
                        <a:pt x="580" y="174"/>
                      </a:cubicBezTo>
                      <a:cubicBezTo>
                        <a:pt x="580" y="174"/>
                        <a:pt x="580" y="173"/>
                        <a:pt x="580" y="173"/>
                      </a:cubicBezTo>
                      <a:cubicBezTo>
                        <a:pt x="580" y="173"/>
                        <a:pt x="580" y="172"/>
                        <a:pt x="580" y="172"/>
                      </a:cubicBezTo>
                      <a:cubicBezTo>
                        <a:pt x="580" y="172"/>
                        <a:pt x="580" y="171"/>
                        <a:pt x="579" y="171"/>
                      </a:cubicBezTo>
                      <a:cubicBezTo>
                        <a:pt x="579" y="171"/>
                        <a:pt x="579" y="171"/>
                        <a:pt x="578" y="171"/>
                      </a:cubicBezTo>
                      <a:cubicBezTo>
                        <a:pt x="578" y="170"/>
                        <a:pt x="578" y="170"/>
                        <a:pt x="578" y="170"/>
                      </a:cubicBezTo>
                      <a:cubicBezTo>
                        <a:pt x="577" y="170"/>
                        <a:pt x="577" y="170"/>
                        <a:pt x="577" y="170"/>
                      </a:cubicBezTo>
                      <a:cubicBezTo>
                        <a:pt x="576" y="170"/>
                        <a:pt x="575" y="170"/>
                        <a:pt x="575" y="170"/>
                      </a:cubicBezTo>
                      <a:cubicBezTo>
                        <a:pt x="575" y="170"/>
                        <a:pt x="574" y="171"/>
                        <a:pt x="574" y="170"/>
                      </a:cubicBezTo>
                      <a:cubicBezTo>
                        <a:pt x="574" y="170"/>
                        <a:pt x="573" y="170"/>
                        <a:pt x="573" y="171"/>
                      </a:cubicBezTo>
                      <a:cubicBezTo>
                        <a:pt x="572" y="171"/>
                        <a:pt x="572" y="171"/>
                        <a:pt x="572" y="171"/>
                      </a:cubicBezTo>
                      <a:cubicBezTo>
                        <a:pt x="571" y="171"/>
                        <a:pt x="571" y="172"/>
                        <a:pt x="571" y="172"/>
                      </a:cubicBezTo>
                      <a:cubicBezTo>
                        <a:pt x="571" y="172"/>
                        <a:pt x="569" y="173"/>
                        <a:pt x="569" y="173"/>
                      </a:cubicBezTo>
                      <a:cubicBezTo>
                        <a:pt x="569" y="172"/>
                        <a:pt x="569" y="173"/>
                        <a:pt x="569" y="173"/>
                      </a:cubicBezTo>
                      <a:cubicBezTo>
                        <a:pt x="568" y="174"/>
                        <a:pt x="568" y="174"/>
                        <a:pt x="568" y="174"/>
                      </a:cubicBezTo>
                      <a:cubicBezTo>
                        <a:pt x="569" y="173"/>
                        <a:pt x="569" y="173"/>
                        <a:pt x="568" y="173"/>
                      </a:cubicBezTo>
                      <a:cubicBezTo>
                        <a:pt x="568" y="172"/>
                        <a:pt x="569" y="172"/>
                        <a:pt x="567" y="172"/>
                      </a:cubicBezTo>
                      <a:cubicBezTo>
                        <a:pt x="566" y="172"/>
                        <a:pt x="566" y="172"/>
                        <a:pt x="567" y="172"/>
                      </a:cubicBezTo>
                      <a:cubicBezTo>
                        <a:pt x="568" y="171"/>
                        <a:pt x="568" y="172"/>
                        <a:pt x="568" y="171"/>
                      </a:cubicBezTo>
                      <a:cubicBezTo>
                        <a:pt x="568" y="171"/>
                        <a:pt x="568" y="172"/>
                        <a:pt x="568" y="172"/>
                      </a:cubicBezTo>
                      <a:cubicBezTo>
                        <a:pt x="568" y="171"/>
                        <a:pt x="568" y="171"/>
                        <a:pt x="568" y="171"/>
                      </a:cubicBezTo>
                      <a:cubicBezTo>
                        <a:pt x="568" y="170"/>
                        <a:pt x="568" y="170"/>
                        <a:pt x="568" y="170"/>
                      </a:cubicBezTo>
                      <a:cubicBezTo>
                        <a:pt x="568" y="170"/>
                        <a:pt x="569" y="170"/>
                        <a:pt x="569" y="170"/>
                      </a:cubicBezTo>
                      <a:cubicBezTo>
                        <a:pt x="569" y="171"/>
                        <a:pt x="568" y="171"/>
                        <a:pt x="569" y="171"/>
                      </a:cubicBezTo>
                      <a:cubicBezTo>
                        <a:pt x="570" y="172"/>
                        <a:pt x="570" y="172"/>
                        <a:pt x="570" y="172"/>
                      </a:cubicBezTo>
                      <a:cubicBezTo>
                        <a:pt x="570" y="172"/>
                        <a:pt x="571" y="171"/>
                        <a:pt x="571" y="171"/>
                      </a:cubicBezTo>
                      <a:cubicBezTo>
                        <a:pt x="571" y="171"/>
                        <a:pt x="572" y="170"/>
                        <a:pt x="572" y="170"/>
                      </a:cubicBezTo>
                      <a:cubicBezTo>
                        <a:pt x="572" y="170"/>
                        <a:pt x="572" y="170"/>
                        <a:pt x="571" y="169"/>
                      </a:cubicBezTo>
                      <a:cubicBezTo>
                        <a:pt x="571" y="169"/>
                        <a:pt x="571" y="169"/>
                        <a:pt x="571" y="168"/>
                      </a:cubicBezTo>
                      <a:cubicBezTo>
                        <a:pt x="572" y="168"/>
                        <a:pt x="572" y="170"/>
                        <a:pt x="573" y="170"/>
                      </a:cubicBezTo>
                      <a:cubicBezTo>
                        <a:pt x="573" y="170"/>
                        <a:pt x="574" y="168"/>
                        <a:pt x="574" y="168"/>
                      </a:cubicBezTo>
                      <a:cubicBezTo>
                        <a:pt x="573" y="168"/>
                        <a:pt x="574" y="168"/>
                        <a:pt x="573" y="167"/>
                      </a:cubicBezTo>
                      <a:cubicBezTo>
                        <a:pt x="572" y="167"/>
                        <a:pt x="573" y="168"/>
                        <a:pt x="572" y="168"/>
                      </a:cubicBezTo>
                      <a:cubicBezTo>
                        <a:pt x="572" y="168"/>
                        <a:pt x="572" y="168"/>
                        <a:pt x="571" y="168"/>
                      </a:cubicBezTo>
                      <a:cubicBezTo>
                        <a:pt x="571" y="168"/>
                        <a:pt x="571" y="168"/>
                        <a:pt x="571" y="168"/>
                      </a:cubicBezTo>
                      <a:cubicBezTo>
                        <a:pt x="571" y="167"/>
                        <a:pt x="571" y="167"/>
                        <a:pt x="571" y="167"/>
                      </a:cubicBezTo>
                      <a:cubicBezTo>
                        <a:pt x="571" y="167"/>
                        <a:pt x="571" y="167"/>
                        <a:pt x="572" y="167"/>
                      </a:cubicBezTo>
                      <a:cubicBezTo>
                        <a:pt x="573" y="167"/>
                        <a:pt x="573" y="167"/>
                        <a:pt x="573" y="167"/>
                      </a:cubicBezTo>
                      <a:cubicBezTo>
                        <a:pt x="574" y="167"/>
                        <a:pt x="573" y="166"/>
                        <a:pt x="572" y="165"/>
                      </a:cubicBezTo>
                      <a:cubicBezTo>
                        <a:pt x="572" y="166"/>
                        <a:pt x="570" y="166"/>
                        <a:pt x="569" y="166"/>
                      </a:cubicBezTo>
                      <a:cubicBezTo>
                        <a:pt x="569" y="165"/>
                        <a:pt x="570" y="164"/>
                        <a:pt x="569" y="164"/>
                      </a:cubicBezTo>
                      <a:cubicBezTo>
                        <a:pt x="569" y="164"/>
                        <a:pt x="569" y="163"/>
                        <a:pt x="569" y="163"/>
                      </a:cubicBezTo>
                      <a:cubicBezTo>
                        <a:pt x="569" y="163"/>
                        <a:pt x="569" y="164"/>
                        <a:pt x="570" y="163"/>
                      </a:cubicBezTo>
                      <a:cubicBezTo>
                        <a:pt x="570" y="162"/>
                        <a:pt x="571" y="162"/>
                        <a:pt x="571" y="161"/>
                      </a:cubicBezTo>
                      <a:cubicBezTo>
                        <a:pt x="571" y="161"/>
                        <a:pt x="570" y="161"/>
                        <a:pt x="570" y="161"/>
                      </a:cubicBezTo>
                      <a:cubicBezTo>
                        <a:pt x="570" y="161"/>
                        <a:pt x="569" y="161"/>
                        <a:pt x="570" y="160"/>
                      </a:cubicBezTo>
                      <a:cubicBezTo>
                        <a:pt x="570" y="160"/>
                        <a:pt x="570" y="160"/>
                        <a:pt x="570" y="160"/>
                      </a:cubicBezTo>
                      <a:cubicBezTo>
                        <a:pt x="570" y="159"/>
                        <a:pt x="570" y="159"/>
                        <a:pt x="570" y="159"/>
                      </a:cubicBezTo>
                      <a:cubicBezTo>
                        <a:pt x="570" y="159"/>
                        <a:pt x="570" y="158"/>
                        <a:pt x="569" y="158"/>
                      </a:cubicBezTo>
                      <a:cubicBezTo>
                        <a:pt x="570" y="158"/>
                        <a:pt x="568" y="158"/>
                        <a:pt x="569" y="158"/>
                      </a:cubicBezTo>
                      <a:cubicBezTo>
                        <a:pt x="568" y="158"/>
                        <a:pt x="565" y="159"/>
                        <a:pt x="564" y="158"/>
                      </a:cubicBezTo>
                      <a:cubicBezTo>
                        <a:pt x="564" y="158"/>
                        <a:pt x="568" y="158"/>
                        <a:pt x="568" y="158"/>
                      </a:cubicBezTo>
                      <a:cubicBezTo>
                        <a:pt x="568" y="158"/>
                        <a:pt x="570" y="157"/>
                        <a:pt x="570" y="157"/>
                      </a:cubicBezTo>
                      <a:cubicBezTo>
                        <a:pt x="570" y="157"/>
                        <a:pt x="571" y="155"/>
                        <a:pt x="570" y="155"/>
                      </a:cubicBezTo>
                      <a:cubicBezTo>
                        <a:pt x="570" y="155"/>
                        <a:pt x="570" y="155"/>
                        <a:pt x="570" y="155"/>
                      </a:cubicBezTo>
                      <a:cubicBezTo>
                        <a:pt x="570" y="154"/>
                        <a:pt x="570" y="154"/>
                        <a:pt x="569" y="153"/>
                      </a:cubicBezTo>
                      <a:cubicBezTo>
                        <a:pt x="569" y="153"/>
                        <a:pt x="569" y="153"/>
                        <a:pt x="569" y="153"/>
                      </a:cubicBezTo>
                      <a:cubicBezTo>
                        <a:pt x="569" y="153"/>
                        <a:pt x="569" y="152"/>
                        <a:pt x="569" y="152"/>
                      </a:cubicBezTo>
                      <a:cubicBezTo>
                        <a:pt x="569" y="152"/>
                        <a:pt x="569" y="151"/>
                        <a:pt x="569" y="151"/>
                      </a:cubicBezTo>
                      <a:cubicBezTo>
                        <a:pt x="570" y="151"/>
                        <a:pt x="568" y="150"/>
                        <a:pt x="570" y="149"/>
                      </a:cubicBezTo>
                      <a:cubicBezTo>
                        <a:pt x="572" y="148"/>
                        <a:pt x="572" y="147"/>
                        <a:pt x="572" y="147"/>
                      </a:cubicBezTo>
                      <a:cubicBezTo>
                        <a:pt x="571" y="146"/>
                        <a:pt x="570" y="146"/>
                        <a:pt x="571" y="146"/>
                      </a:cubicBezTo>
                      <a:cubicBezTo>
                        <a:pt x="571" y="146"/>
                        <a:pt x="571" y="144"/>
                        <a:pt x="571" y="144"/>
                      </a:cubicBezTo>
                      <a:cubicBezTo>
                        <a:pt x="570" y="144"/>
                        <a:pt x="570" y="144"/>
                        <a:pt x="570" y="144"/>
                      </a:cubicBezTo>
                      <a:cubicBezTo>
                        <a:pt x="570" y="144"/>
                        <a:pt x="569" y="145"/>
                        <a:pt x="569" y="145"/>
                      </a:cubicBezTo>
                      <a:cubicBezTo>
                        <a:pt x="569" y="146"/>
                        <a:pt x="569" y="146"/>
                        <a:pt x="569" y="146"/>
                      </a:cubicBezTo>
                      <a:cubicBezTo>
                        <a:pt x="570" y="147"/>
                        <a:pt x="569" y="148"/>
                        <a:pt x="569" y="147"/>
                      </a:cubicBezTo>
                      <a:cubicBezTo>
                        <a:pt x="568" y="147"/>
                        <a:pt x="568" y="147"/>
                        <a:pt x="568" y="147"/>
                      </a:cubicBezTo>
                      <a:cubicBezTo>
                        <a:pt x="568" y="148"/>
                        <a:pt x="567" y="147"/>
                        <a:pt x="567" y="148"/>
                      </a:cubicBezTo>
                      <a:cubicBezTo>
                        <a:pt x="567" y="147"/>
                        <a:pt x="566" y="148"/>
                        <a:pt x="566" y="147"/>
                      </a:cubicBezTo>
                      <a:cubicBezTo>
                        <a:pt x="566" y="147"/>
                        <a:pt x="566" y="146"/>
                        <a:pt x="566" y="146"/>
                      </a:cubicBezTo>
                      <a:cubicBezTo>
                        <a:pt x="566" y="145"/>
                        <a:pt x="566" y="145"/>
                        <a:pt x="566" y="145"/>
                      </a:cubicBezTo>
                      <a:cubicBezTo>
                        <a:pt x="564" y="145"/>
                        <a:pt x="565" y="145"/>
                        <a:pt x="565" y="145"/>
                      </a:cubicBezTo>
                      <a:cubicBezTo>
                        <a:pt x="564" y="145"/>
                        <a:pt x="565" y="144"/>
                        <a:pt x="564" y="144"/>
                      </a:cubicBezTo>
                      <a:cubicBezTo>
                        <a:pt x="564" y="144"/>
                        <a:pt x="563" y="145"/>
                        <a:pt x="563" y="145"/>
                      </a:cubicBezTo>
                      <a:cubicBezTo>
                        <a:pt x="562" y="145"/>
                        <a:pt x="562" y="145"/>
                        <a:pt x="562" y="146"/>
                      </a:cubicBezTo>
                      <a:cubicBezTo>
                        <a:pt x="562" y="145"/>
                        <a:pt x="561" y="145"/>
                        <a:pt x="561" y="145"/>
                      </a:cubicBezTo>
                      <a:cubicBezTo>
                        <a:pt x="561" y="145"/>
                        <a:pt x="560" y="144"/>
                        <a:pt x="560" y="144"/>
                      </a:cubicBezTo>
                      <a:cubicBezTo>
                        <a:pt x="559" y="144"/>
                        <a:pt x="559" y="143"/>
                        <a:pt x="559" y="143"/>
                      </a:cubicBezTo>
                      <a:cubicBezTo>
                        <a:pt x="558" y="143"/>
                        <a:pt x="558" y="143"/>
                        <a:pt x="557" y="143"/>
                      </a:cubicBezTo>
                      <a:cubicBezTo>
                        <a:pt x="557" y="142"/>
                        <a:pt x="556" y="143"/>
                        <a:pt x="555" y="143"/>
                      </a:cubicBezTo>
                      <a:cubicBezTo>
                        <a:pt x="555" y="143"/>
                        <a:pt x="555" y="142"/>
                        <a:pt x="555" y="142"/>
                      </a:cubicBezTo>
                      <a:cubicBezTo>
                        <a:pt x="554" y="142"/>
                        <a:pt x="554" y="142"/>
                        <a:pt x="554" y="142"/>
                      </a:cubicBezTo>
                      <a:cubicBezTo>
                        <a:pt x="554" y="142"/>
                        <a:pt x="555" y="141"/>
                        <a:pt x="555" y="141"/>
                      </a:cubicBezTo>
                      <a:cubicBezTo>
                        <a:pt x="555" y="141"/>
                        <a:pt x="554" y="141"/>
                        <a:pt x="553" y="141"/>
                      </a:cubicBezTo>
                      <a:cubicBezTo>
                        <a:pt x="553" y="140"/>
                        <a:pt x="553" y="141"/>
                        <a:pt x="553" y="141"/>
                      </a:cubicBezTo>
                      <a:cubicBezTo>
                        <a:pt x="556" y="139"/>
                        <a:pt x="553" y="140"/>
                        <a:pt x="553" y="139"/>
                      </a:cubicBezTo>
                      <a:cubicBezTo>
                        <a:pt x="553" y="139"/>
                        <a:pt x="553" y="139"/>
                        <a:pt x="553" y="139"/>
                      </a:cubicBezTo>
                      <a:cubicBezTo>
                        <a:pt x="553" y="139"/>
                        <a:pt x="554" y="138"/>
                        <a:pt x="554" y="138"/>
                      </a:cubicBezTo>
                      <a:cubicBezTo>
                        <a:pt x="554" y="138"/>
                        <a:pt x="554" y="138"/>
                        <a:pt x="554" y="138"/>
                      </a:cubicBezTo>
                      <a:cubicBezTo>
                        <a:pt x="555" y="138"/>
                        <a:pt x="554" y="137"/>
                        <a:pt x="554" y="137"/>
                      </a:cubicBezTo>
                      <a:cubicBezTo>
                        <a:pt x="554" y="136"/>
                        <a:pt x="552" y="136"/>
                        <a:pt x="552" y="136"/>
                      </a:cubicBezTo>
                      <a:cubicBezTo>
                        <a:pt x="551" y="136"/>
                        <a:pt x="551" y="136"/>
                        <a:pt x="550" y="136"/>
                      </a:cubicBezTo>
                      <a:cubicBezTo>
                        <a:pt x="550" y="135"/>
                        <a:pt x="550" y="135"/>
                        <a:pt x="550" y="135"/>
                      </a:cubicBezTo>
                      <a:cubicBezTo>
                        <a:pt x="550" y="135"/>
                        <a:pt x="550" y="136"/>
                        <a:pt x="549" y="135"/>
                      </a:cubicBezTo>
                      <a:cubicBezTo>
                        <a:pt x="549" y="135"/>
                        <a:pt x="549" y="134"/>
                        <a:pt x="549" y="134"/>
                      </a:cubicBezTo>
                      <a:cubicBezTo>
                        <a:pt x="548" y="134"/>
                        <a:pt x="548" y="134"/>
                        <a:pt x="548" y="134"/>
                      </a:cubicBezTo>
                      <a:cubicBezTo>
                        <a:pt x="548" y="134"/>
                        <a:pt x="548" y="134"/>
                        <a:pt x="547" y="134"/>
                      </a:cubicBezTo>
                      <a:cubicBezTo>
                        <a:pt x="546" y="132"/>
                        <a:pt x="545" y="135"/>
                        <a:pt x="544" y="134"/>
                      </a:cubicBezTo>
                      <a:cubicBezTo>
                        <a:pt x="544" y="134"/>
                        <a:pt x="546" y="133"/>
                        <a:pt x="546" y="133"/>
                      </a:cubicBezTo>
                      <a:cubicBezTo>
                        <a:pt x="545" y="132"/>
                        <a:pt x="546" y="133"/>
                        <a:pt x="546" y="132"/>
                      </a:cubicBezTo>
                      <a:cubicBezTo>
                        <a:pt x="546" y="131"/>
                        <a:pt x="546" y="131"/>
                        <a:pt x="546" y="131"/>
                      </a:cubicBezTo>
                      <a:cubicBezTo>
                        <a:pt x="546" y="130"/>
                        <a:pt x="545" y="130"/>
                        <a:pt x="545" y="130"/>
                      </a:cubicBezTo>
                      <a:cubicBezTo>
                        <a:pt x="545" y="131"/>
                        <a:pt x="544" y="131"/>
                        <a:pt x="544" y="131"/>
                      </a:cubicBezTo>
                      <a:cubicBezTo>
                        <a:pt x="543" y="130"/>
                        <a:pt x="543" y="130"/>
                        <a:pt x="543" y="130"/>
                      </a:cubicBezTo>
                      <a:cubicBezTo>
                        <a:pt x="541" y="130"/>
                        <a:pt x="542" y="129"/>
                        <a:pt x="541" y="129"/>
                      </a:cubicBezTo>
                      <a:cubicBezTo>
                        <a:pt x="541" y="128"/>
                        <a:pt x="540" y="129"/>
                        <a:pt x="540" y="128"/>
                      </a:cubicBezTo>
                      <a:cubicBezTo>
                        <a:pt x="540" y="128"/>
                        <a:pt x="540" y="128"/>
                        <a:pt x="540" y="128"/>
                      </a:cubicBezTo>
                      <a:cubicBezTo>
                        <a:pt x="539" y="128"/>
                        <a:pt x="539" y="128"/>
                        <a:pt x="538" y="128"/>
                      </a:cubicBezTo>
                      <a:cubicBezTo>
                        <a:pt x="538" y="127"/>
                        <a:pt x="538" y="127"/>
                        <a:pt x="537" y="127"/>
                      </a:cubicBezTo>
                      <a:cubicBezTo>
                        <a:pt x="537" y="126"/>
                        <a:pt x="536" y="127"/>
                        <a:pt x="536" y="127"/>
                      </a:cubicBezTo>
                      <a:cubicBezTo>
                        <a:pt x="535" y="127"/>
                        <a:pt x="535" y="128"/>
                        <a:pt x="535" y="128"/>
                      </a:cubicBezTo>
                      <a:cubicBezTo>
                        <a:pt x="535" y="128"/>
                        <a:pt x="534" y="128"/>
                        <a:pt x="534" y="128"/>
                      </a:cubicBezTo>
                      <a:cubicBezTo>
                        <a:pt x="534" y="129"/>
                        <a:pt x="534" y="128"/>
                        <a:pt x="533" y="128"/>
                      </a:cubicBezTo>
                      <a:cubicBezTo>
                        <a:pt x="533" y="129"/>
                        <a:pt x="533" y="129"/>
                        <a:pt x="533" y="129"/>
                      </a:cubicBezTo>
                      <a:cubicBezTo>
                        <a:pt x="532" y="130"/>
                        <a:pt x="529" y="129"/>
                        <a:pt x="529" y="130"/>
                      </a:cubicBezTo>
                      <a:cubicBezTo>
                        <a:pt x="529" y="131"/>
                        <a:pt x="530" y="131"/>
                        <a:pt x="530" y="131"/>
                      </a:cubicBezTo>
                      <a:cubicBezTo>
                        <a:pt x="529" y="131"/>
                        <a:pt x="529" y="130"/>
                        <a:pt x="528" y="130"/>
                      </a:cubicBezTo>
                      <a:cubicBezTo>
                        <a:pt x="528" y="129"/>
                        <a:pt x="525" y="129"/>
                        <a:pt x="524" y="129"/>
                      </a:cubicBezTo>
                      <a:cubicBezTo>
                        <a:pt x="524" y="129"/>
                        <a:pt x="524" y="129"/>
                        <a:pt x="524" y="129"/>
                      </a:cubicBezTo>
                      <a:cubicBezTo>
                        <a:pt x="523" y="130"/>
                        <a:pt x="524" y="129"/>
                        <a:pt x="523" y="129"/>
                      </a:cubicBezTo>
                      <a:cubicBezTo>
                        <a:pt x="523" y="129"/>
                        <a:pt x="523" y="130"/>
                        <a:pt x="522" y="129"/>
                      </a:cubicBezTo>
                      <a:cubicBezTo>
                        <a:pt x="522" y="129"/>
                        <a:pt x="522" y="129"/>
                        <a:pt x="521" y="129"/>
                      </a:cubicBezTo>
                      <a:cubicBezTo>
                        <a:pt x="522" y="128"/>
                        <a:pt x="519" y="129"/>
                        <a:pt x="520" y="128"/>
                      </a:cubicBezTo>
                      <a:cubicBezTo>
                        <a:pt x="519" y="128"/>
                        <a:pt x="519" y="128"/>
                        <a:pt x="519" y="128"/>
                      </a:cubicBezTo>
                      <a:cubicBezTo>
                        <a:pt x="519" y="128"/>
                        <a:pt x="518" y="129"/>
                        <a:pt x="518" y="128"/>
                      </a:cubicBezTo>
                      <a:cubicBezTo>
                        <a:pt x="517" y="128"/>
                        <a:pt x="517" y="129"/>
                        <a:pt x="517" y="128"/>
                      </a:cubicBezTo>
                      <a:cubicBezTo>
                        <a:pt x="517" y="128"/>
                        <a:pt x="516" y="128"/>
                        <a:pt x="516" y="128"/>
                      </a:cubicBezTo>
                      <a:cubicBezTo>
                        <a:pt x="516" y="128"/>
                        <a:pt x="516" y="127"/>
                        <a:pt x="515" y="127"/>
                      </a:cubicBezTo>
                      <a:cubicBezTo>
                        <a:pt x="514" y="127"/>
                        <a:pt x="514" y="127"/>
                        <a:pt x="513" y="127"/>
                      </a:cubicBezTo>
                      <a:cubicBezTo>
                        <a:pt x="513" y="126"/>
                        <a:pt x="512" y="127"/>
                        <a:pt x="512" y="126"/>
                      </a:cubicBezTo>
                      <a:cubicBezTo>
                        <a:pt x="511" y="126"/>
                        <a:pt x="511" y="126"/>
                        <a:pt x="511" y="126"/>
                      </a:cubicBezTo>
                      <a:cubicBezTo>
                        <a:pt x="511" y="126"/>
                        <a:pt x="510" y="126"/>
                        <a:pt x="510" y="126"/>
                      </a:cubicBezTo>
                      <a:cubicBezTo>
                        <a:pt x="509" y="126"/>
                        <a:pt x="508" y="126"/>
                        <a:pt x="508" y="126"/>
                      </a:cubicBezTo>
                      <a:cubicBezTo>
                        <a:pt x="508" y="126"/>
                        <a:pt x="508" y="126"/>
                        <a:pt x="508" y="126"/>
                      </a:cubicBezTo>
                      <a:cubicBezTo>
                        <a:pt x="507" y="126"/>
                        <a:pt x="507" y="126"/>
                        <a:pt x="507" y="126"/>
                      </a:cubicBezTo>
                      <a:cubicBezTo>
                        <a:pt x="507" y="126"/>
                        <a:pt x="507" y="126"/>
                        <a:pt x="506" y="126"/>
                      </a:cubicBezTo>
                      <a:cubicBezTo>
                        <a:pt x="506" y="127"/>
                        <a:pt x="506" y="126"/>
                        <a:pt x="506" y="126"/>
                      </a:cubicBezTo>
                      <a:cubicBezTo>
                        <a:pt x="505" y="126"/>
                        <a:pt x="505" y="127"/>
                        <a:pt x="504" y="127"/>
                      </a:cubicBezTo>
                      <a:cubicBezTo>
                        <a:pt x="504" y="128"/>
                        <a:pt x="504" y="128"/>
                        <a:pt x="504" y="128"/>
                      </a:cubicBezTo>
                      <a:cubicBezTo>
                        <a:pt x="503" y="128"/>
                        <a:pt x="503" y="128"/>
                        <a:pt x="502" y="128"/>
                      </a:cubicBezTo>
                      <a:cubicBezTo>
                        <a:pt x="502" y="128"/>
                        <a:pt x="501" y="129"/>
                        <a:pt x="501" y="129"/>
                      </a:cubicBezTo>
                      <a:cubicBezTo>
                        <a:pt x="501" y="131"/>
                        <a:pt x="501" y="131"/>
                        <a:pt x="501" y="131"/>
                      </a:cubicBezTo>
                      <a:cubicBezTo>
                        <a:pt x="501" y="132"/>
                        <a:pt x="502" y="133"/>
                        <a:pt x="502" y="133"/>
                      </a:cubicBezTo>
                      <a:cubicBezTo>
                        <a:pt x="502" y="134"/>
                        <a:pt x="502" y="134"/>
                        <a:pt x="502" y="134"/>
                      </a:cubicBezTo>
                      <a:cubicBezTo>
                        <a:pt x="502" y="135"/>
                        <a:pt x="502" y="135"/>
                        <a:pt x="502" y="136"/>
                      </a:cubicBezTo>
                      <a:cubicBezTo>
                        <a:pt x="503" y="137"/>
                        <a:pt x="503" y="137"/>
                        <a:pt x="503" y="137"/>
                      </a:cubicBezTo>
                      <a:cubicBezTo>
                        <a:pt x="504" y="137"/>
                        <a:pt x="504" y="137"/>
                        <a:pt x="504" y="138"/>
                      </a:cubicBezTo>
                      <a:cubicBezTo>
                        <a:pt x="504" y="138"/>
                        <a:pt x="505" y="138"/>
                        <a:pt x="505" y="138"/>
                      </a:cubicBezTo>
                      <a:cubicBezTo>
                        <a:pt x="505" y="139"/>
                        <a:pt x="505" y="139"/>
                        <a:pt x="506" y="139"/>
                      </a:cubicBezTo>
                      <a:cubicBezTo>
                        <a:pt x="505" y="139"/>
                        <a:pt x="504" y="139"/>
                        <a:pt x="504" y="139"/>
                      </a:cubicBezTo>
                      <a:cubicBezTo>
                        <a:pt x="504" y="140"/>
                        <a:pt x="504" y="140"/>
                        <a:pt x="505" y="141"/>
                      </a:cubicBezTo>
                      <a:cubicBezTo>
                        <a:pt x="505" y="141"/>
                        <a:pt x="504" y="142"/>
                        <a:pt x="505" y="143"/>
                      </a:cubicBezTo>
                      <a:cubicBezTo>
                        <a:pt x="503" y="143"/>
                        <a:pt x="505" y="145"/>
                        <a:pt x="504" y="145"/>
                      </a:cubicBezTo>
                      <a:cubicBezTo>
                        <a:pt x="502" y="145"/>
                        <a:pt x="503" y="146"/>
                        <a:pt x="502" y="147"/>
                      </a:cubicBezTo>
                      <a:cubicBezTo>
                        <a:pt x="502" y="147"/>
                        <a:pt x="501" y="147"/>
                        <a:pt x="501" y="147"/>
                      </a:cubicBezTo>
                      <a:cubicBezTo>
                        <a:pt x="501" y="148"/>
                        <a:pt x="501" y="148"/>
                        <a:pt x="501" y="148"/>
                      </a:cubicBezTo>
                      <a:cubicBezTo>
                        <a:pt x="500" y="148"/>
                        <a:pt x="500" y="148"/>
                        <a:pt x="500" y="148"/>
                      </a:cubicBezTo>
                      <a:cubicBezTo>
                        <a:pt x="500" y="148"/>
                        <a:pt x="499" y="148"/>
                        <a:pt x="499" y="148"/>
                      </a:cubicBezTo>
                      <a:cubicBezTo>
                        <a:pt x="499" y="149"/>
                        <a:pt x="498" y="148"/>
                        <a:pt x="498" y="148"/>
                      </a:cubicBezTo>
                      <a:cubicBezTo>
                        <a:pt x="498" y="149"/>
                        <a:pt x="497" y="149"/>
                        <a:pt x="497" y="150"/>
                      </a:cubicBezTo>
                      <a:cubicBezTo>
                        <a:pt x="498" y="149"/>
                        <a:pt x="499" y="149"/>
                        <a:pt x="500" y="149"/>
                      </a:cubicBezTo>
                      <a:cubicBezTo>
                        <a:pt x="500" y="149"/>
                        <a:pt x="500" y="149"/>
                        <a:pt x="500" y="149"/>
                      </a:cubicBezTo>
                      <a:cubicBezTo>
                        <a:pt x="500" y="149"/>
                        <a:pt x="500" y="149"/>
                        <a:pt x="500" y="149"/>
                      </a:cubicBezTo>
                      <a:cubicBezTo>
                        <a:pt x="501" y="149"/>
                        <a:pt x="501" y="149"/>
                        <a:pt x="501" y="149"/>
                      </a:cubicBezTo>
                      <a:cubicBezTo>
                        <a:pt x="502" y="149"/>
                        <a:pt x="502" y="149"/>
                        <a:pt x="502" y="149"/>
                      </a:cubicBezTo>
                      <a:cubicBezTo>
                        <a:pt x="502" y="149"/>
                        <a:pt x="502" y="149"/>
                        <a:pt x="502" y="149"/>
                      </a:cubicBezTo>
                      <a:cubicBezTo>
                        <a:pt x="504" y="149"/>
                        <a:pt x="504" y="149"/>
                        <a:pt x="504" y="149"/>
                      </a:cubicBezTo>
                      <a:cubicBezTo>
                        <a:pt x="505" y="149"/>
                        <a:pt x="506" y="149"/>
                        <a:pt x="505" y="150"/>
                      </a:cubicBezTo>
                      <a:cubicBezTo>
                        <a:pt x="504" y="150"/>
                        <a:pt x="504" y="151"/>
                        <a:pt x="504" y="151"/>
                      </a:cubicBezTo>
                      <a:cubicBezTo>
                        <a:pt x="505" y="151"/>
                        <a:pt x="507" y="151"/>
                        <a:pt x="506" y="152"/>
                      </a:cubicBezTo>
                      <a:cubicBezTo>
                        <a:pt x="505" y="153"/>
                        <a:pt x="504" y="152"/>
                        <a:pt x="505" y="153"/>
                      </a:cubicBezTo>
                      <a:cubicBezTo>
                        <a:pt x="505" y="154"/>
                        <a:pt x="505" y="154"/>
                        <a:pt x="505" y="154"/>
                      </a:cubicBezTo>
                      <a:cubicBezTo>
                        <a:pt x="506" y="154"/>
                        <a:pt x="506" y="154"/>
                        <a:pt x="506" y="154"/>
                      </a:cubicBezTo>
                      <a:cubicBezTo>
                        <a:pt x="506" y="155"/>
                        <a:pt x="506" y="155"/>
                        <a:pt x="507" y="155"/>
                      </a:cubicBezTo>
                      <a:cubicBezTo>
                        <a:pt x="507" y="156"/>
                        <a:pt x="506" y="155"/>
                        <a:pt x="506" y="156"/>
                      </a:cubicBezTo>
                      <a:cubicBezTo>
                        <a:pt x="506" y="156"/>
                        <a:pt x="506" y="156"/>
                        <a:pt x="507" y="156"/>
                      </a:cubicBezTo>
                      <a:cubicBezTo>
                        <a:pt x="505" y="156"/>
                        <a:pt x="505" y="157"/>
                        <a:pt x="506" y="157"/>
                      </a:cubicBezTo>
                      <a:cubicBezTo>
                        <a:pt x="506" y="157"/>
                        <a:pt x="507" y="157"/>
                        <a:pt x="507" y="157"/>
                      </a:cubicBezTo>
                      <a:cubicBezTo>
                        <a:pt x="508" y="157"/>
                        <a:pt x="508" y="157"/>
                        <a:pt x="508" y="158"/>
                      </a:cubicBezTo>
                      <a:cubicBezTo>
                        <a:pt x="508" y="158"/>
                        <a:pt x="508" y="158"/>
                        <a:pt x="507" y="158"/>
                      </a:cubicBezTo>
                      <a:cubicBezTo>
                        <a:pt x="507" y="159"/>
                        <a:pt x="508" y="159"/>
                        <a:pt x="508" y="159"/>
                      </a:cubicBezTo>
                      <a:cubicBezTo>
                        <a:pt x="508" y="159"/>
                        <a:pt x="507" y="160"/>
                        <a:pt x="507" y="160"/>
                      </a:cubicBezTo>
                      <a:cubicBezTo>
                        <a:pt x="507" y="160"/>
                        <a:pt x="507" y="160"/>
                        <a:pt x="507" y="160"/>
                      </a:cubicBezTo>
                      <a:cubicBezTo>
                        <a:pt x="507" y="160"/>
                        <a:pt x="506" y="160"/>
                        <a:pt x="506" y="160"/>
                      </a:cubicBezTo>
                      <a:cubicBezTo>
                        <a:pt x="506" y="161"/>
                        <a:pt x="506" y="161"/>
                        <a:pt x="505" y="161"/>
                      </a:cubicBezTo>
                      <a:cubicBezTo>
                        <a:pt x="505" y="161"/>
                        <a:pt x="504" y="161"/>
                        <a:pt x="504" y="161"/>
                      </a:cubicBezTo>
                      <a:cubicBezTo>
                        <a:pt x="504" y="161"/>
                        <a:pt x="504" y="161"/>
                        <a:pt x="504" y="162"/>
                      </a:cubicBezTo>
                      <a:cubicBezTo>
                        <a:pt x="504" y="162"/>
                        <a:pt x="505" y="163"/>
                        <a:pt x="504" y="163"/>
                      </a:cubicBezTo>
                      <a:cubicBezTo>
                        <a:pt x="504" y="163"/>
                        <a:pt x="504" y="164"/>
                        <a:pt x="503" y="164"/>
                      </a:cubicBezTo>
                      <a:cubicBezTo>
                        <a:pt x="504" y="164"/>
                        <a:pt x="503" y="164"/>
                        <a:pt x="503" y="165"/>
                      </a:cubicBezTo>
                      <a:cubicBezTo>
                        <a:pt x="503" y="165"/>
                        <a:pt x="505" y="165"/>
                        <a:pt x="505" y="165"/>
                      </a:cubicBezTo>
                      <a:cubicBezTo>
                        <a:pt x="505" y="165"/>
                        <a:pt x="505" y="165"/>
                        <a:pt x="504" y="165"/>
                      </a:cubicBezTo>
                      <a:cubicBezTo>
                        <a:pt x="504" y="166"/>
                        <a:pt x="503" y="166"/>
                        <a:pt x="502" y="167"/>
                      </a:cubicBezTo>
                      <a:cubicBezTo>
                        <a:pt x="502" y="167"/>
                        <a:pt x="502" y="167"/>
                        <a:pt x="502" y="167"/>
                      </a:cubicBezTo>
                      <a:cubicBezTo>
                        <a:pt x="501" y="168"/>
                        <a:pt x="501" y="167"/>
                        <a:pt x="501" y="168"/>
                      </a:cubicBezTo>
                      <a:cubicBezTo>
                        <a:pt x="501" y="168"/>
                        <a:pt x="501" y="169"/>
                        <a:pt x="500" y="169"/>
                      </a:cubicBezTo>
                      <a:cubicBezTo>
                        <a:pt x="500" y="169"/>
                        <a:pt x="500" y="169"/>
                        <a:pt x="500" y="169"/>
                      </a:cubicBezTo>
                      <a:cubicBezTo>
                        <a:pt x="500" y="171"/>
                        <a:pt x="498" y="169"/>
                        <a:pt x="498" y="170"/>
                      </a:cubicBezTo>
                      <a:cubicBezTo>
                        <a:pt x="498" y="171"/>
                        <a:pt x="498" y="171"/>
                        <a:pt x="498" y="171"/>
                      </a:cubicBezTo>
                      <a:cubicBezTo>
                        <a:pt x="498" y="172"/>
                        <a:pt x="498" y="171"/>
                        <a:pt x="497" y="172"/>
                      </a:cubicBezTo>
                      <a:cubicBezTo>
                        <a:pt x="497" y="172"/>
                        <a:pt x="498" y="172"/>
                        <a:pt x="498" y="173"/>
                      </a:cubicBezTo>
                      <a:cubicBezTo>
                        <a:pt x="498" y="173"/>
                        <a:pt x="497" y="173"/>
                        <a:pt x="497" y="173"/>
                      </a:cubicBezTo>
                      <a:cubicBezTo>
                        <a:pt x="497" y="173"/>
                        <a:pt x="498" y="174"/>
                        <a:pt x="498" y="174"/>
                      </a:cubicBezTo>
                      <a:cubicBezTo>
                        <a:pt x="498" y="175"/>
                        <a:pt x="499" y="174"/>
                        <a:pt x="499" y="174"/>
                      </a:cubicBezTo>
                      <a:cubicBezTo>
                        <a:pt x="499" y="175"/>
                        <a:pt x="499" y="175"/>
                        <a:pt x="500" y="175"/>
                      </a:cubicBezTo>
                      <a:cubicBezTo>
                        <a:pt x="501" y="175"/>
                        <a:pt x="502" y="176"/>
                        <a:pt x="502" y="177"/>
                      </a:cubicBezTo>
                      <a:cubicBezTo>
                        <a:pt x="502" y="177"/>
                        <a:pt x="501" y="177"/>
                        <a:pt x="503" y="178"/>
                      </a:cubicBezTo>
                      <a:cubicBezTo>
                        <a:pt x="504" y="178"/>
                        <a:pt x="504" y="178"/>
                        <a:pt x="506" y="179"/>
                      </a:cubicBezTo>
                      <a:cubicBezTo>
                        <a:pt x="506" y="179"/>
                        <a:pt x="506" y="179"/>
                        <a:pt x="506" y="179"/>
                      </a:cubicBezTo>
                      <a:cubicBezTo>
                        <a:pt x="507" y="179"/>
                        <a:pt x="508" y="181"/>
                        <a:pt x="508" y="181"/>
                      </a:cubicBezTo>
                      <a:cubicBezTo>
                        <a:pt x="508" y="181"/>
                        <a:pt x="510" y="182"/>
                        <a:pt x="511" y="185"/>
                      </a:cubicBezTo>
                      <a:cubicBezTo>
                        <a:pt x="511" y="184"/>
                        <a:pt x="512" y="187"/>
                        <a:pt x="513" y="188"/>
                      </a:cubicBezTo>
                      <a:cubicBezTo>
                        <a:pt x="513" y="188"/>
                        <a:pt x="513" y="188"/>
                        <a:pt x="514" y="189"/>
                      </a:cubicBezTo>
                      <a:cubicBezTo>
                        <a:pt x="514" y="189"/>
                        <a:pt x="514" y="190"/>
                        <a:pt x="514" y="190"/>
                      </a:cubicBezTo>
                      <a:cubicBezTo>
                        <a:pt x="514" y="190"/>
                        <a:pt x="514" y="192"/>
                        <a:pt x="514" y="191"/>
                      </a:cubicBezTo>
                      <a:cubicBezTo>
                        <a:pt x="514" y="192"/>
                        <a:pt x="514" y="195"/>
                        <a:pt x="514" y="195"/>
                      </a:cubicBezTo>
                      <a:cubicBezTo>
                        <a:pt x="515" y="195"/>
                        <a:pt x="514" y="195"/>
                        <a:pt x="514" y="195"/>
                      </a:cubicBezTo>
                      <a:cubicBezTo>
                        <a:pt x="514" y="196"/>
                        <a:pt x="514" y="196"/>
                        <a:pt x="514" y="196"/>
                      </a:cubicBezTo>
                      <a:cubicBezTo>
                        <a:pt x="514" y="196"/>
                        <a:pt x="514" y="198"/>
                        <a:pt x="514" y="199"/>
                      </a:cubicBezTo>
                      <a:cubicBezTo>
                        <a:pt x="514" y="199"/>
                        <a:pt x="515" y="200"/>
                        <a:pt x="514" y="200"/>
                      </a:cubicBezTo>
                      <a:cubicBezTo>
                        <a:pt x="514" y="200"/>
                        <a:pt x="514" y="200"/>
                        <a:pt x="514" y="201"/>
                      </a:cubicBezTo>
                      <a:cubicBezTo>
                        <a:pt x="515" y="201"/>
                        <a:pt x="514" y="201"/>
                        <a:pt x="514" y="201"/>
                      </a:cubicBezTo>
                      <a:cubicBezTo>
                        <a:pt x="514" y="202"/>
                        <a:pt x="514" y="201"/>
                        <a:pt x="514" y="202"/>
                      </a:cubicBezTo>
                      <a:cubicBezTo>
                        <a:pt x="514" y="202"/>
                        <a:pt x="514" y="202"/>
                        <a:pt x="514" y="202"/>
                      </a:cubicBezTo>
                      <a:cubicBezTo>
                        <a:pt x="514" y="203"/>
                        <a:pt x="514" y="203"/>
                        <a:pt x="513" y="203"/>
                      </a:cubicBezTo>
                      <a:cubicBezTo>
                        <a:pt x="513" y="203"/>
                        <a:pt x="513" y="204"/>
                        <a:pt x="513" y="204"/>
                      </a:cubicBezTo>
                      <a:cubicBezTo>
                        <a:pt x="512" y="204"/>
                        <a:pt x="512" y="205"/>
                        <a:pt x="512" y="205"/>
                      </a:cubicBezTo>
                      <a:cubicBezTo>
                        <a:pt x="512" y="206"/>
                        <a:pt x="511" y="206"/>
                        <a:pt x="511" y="206"/>
                      </a:cubicBezTo>
                      <a:cubicBezTo>
                        <a:pt x="510" y="206"/>
                        <a:pt x="511" y="207"/>
                        <a:pt x="510" y="207"/>
                      </a:cubicBezTo>
                      <a:cubicBezTo>
                        <a:pt x="510" y="207"/>
                        <a:pt x="509" y="208"/>
                        <a:pt x="509" y="208"/>
                      </a:cubicBezTo>
                      <a:cubicBezTo>
                        <a:pt x="508" y="208"/>
                        <a:pt x="509" y="209"/>
                        <a:pt x="508" y="209"/>
                      </a:cubicBezTo>
                      <a:cubicBezTo>
                        <a:pt x="507" y="211"/>
                        <a:pt x="508" y="211"/>
                        <a:pt x="507" y="211"/>
                      </a:cubicBezTo>
                      <a:cubicBezTo>
                        <a:pt x="506" y="212"/>
                        <a:pt x="506" y="211"/>
                        <a:pt x="504" y="213"/>
                      </a:cubicBezTo>
                      <a:cubicBezTo>
                        <a:pt x="504" y="213"/>
                        <a:pt x="503" y="213"/>
                        <a:pt x="502" y="214"/>
                      </a:cubicBezTo>
                      <a:cubicBezTo>
                        <a:pt x="502" y="214"/>
                        <a:pt x="501" y="214"/>
                        <a:pt x="501" y="215"/>
                      </a:cubicBezTo>
                      <a:cubicBezTo>
                        <a:pt x="500" y="216"/>
                        <a:pt x="499" y="216"/>
                        <a:pt x="498" y="216"/>
                      </a:cubicBezTo>
                      <a:cubicBezTo>
                        <a:pt x="498" y="216"/>
                        <a:pt x="497" y="217"/>
                        <a:pt x="497" y="217"/>
                      </a:cubicBezTo>
                      <a:cubicBezTo>
                        <a:pt x="496" y="217"/>
                        <a:pt x="496" y="217"/>
                        <a:pt x="495" y="217"/>
                      </a:cubicBezTo>
                      <a:cubicBezTo>
                        <a:pt x="495" y="217"/>
                        <a:pt x="495" y="218"/>
                        <a:pt x="494" y="218"/>
                      </a:cubicBezTo>
                      <a:cubicBezTo>
                        <a:pt x="494" y="218"/>
                        <a:pt x="493" y="218"/>
                        <a:pt x="492" y="218"/>
                      </a:cubicBezTo>
                      <a:cubicBezTo>
                        <a:pt x="492" y="219"/>
                        <a:pt x="492" y="219"/>
                        <a:pt x="491" y="219"/>
                      </a:cubicBezTo>
                      <a:cubicBezTo>
                        <a:pt x="490" y="219"/>
                        <a:pt x="490" y="219"/>
                        <a:pt x="490" y="219"/>
                      </a:cubicBezTo>
                      <a:cubicBezTo>
                        <a:pt x="490" y="220"/>
                        <a:pt x="488" y="220"/>
                        <a:pt x="489" y="220"/>
                      </a:cubicBezTo>
                      <a:cubicBezTo>
                        <a:pt x="490" y="220"/>
                        <a:pt x="490" y="220"/>
                        <a:pt x="490" y="221"/>
                      </a:cubicBezTo>
                      <a:cubicBezTo>
                        <a:pt x="490" y="221"/>
                        <a:pt x="490" y="221"/>
                        <a:pt x="490" y="221"/>
                      </a:cubicBezTo>
                      <a:cubicBezTo>
                        <a:pt x="491" y="221"/>
                        <a:pt x="490" y="223"/>
                        <a:pt x="491" y="224"/>
                      </a:cubicBezTo>
                      <a:cubicBezTo>
                        <a:pt x="492" y="226"/>
                        <a:pt x="492" y="225"/>
                        <a:pt x="493" y="225"/>
                      </a:cubicBezTo>
                      <a:cubicBezTo>
                        <a:pt x="493" y="226"/>
                        <a:pt x="493" y="226"/>
                        <a:pt x="494" y="225"/>
                      </a:cubicBezTo>
                      <a:cubicBezTo>
                        <a:pt x="494" y="226"/>
                        <a:pt x="494" y="226"/>
                        <a:pt x="495" y="226"/>
                      </a:cubicBezTo>
                      <a:cubicBezTo>
                        <a:pt x="494" y="226"/>
                        <a:pt x="492" y="226"/>
                        <a:pt x="493" y="226"/>
                      </a:cubicBezTo>
                      <a:cubicBezTo>
                        <a:pt x="493" y="227"/>
                        <a:pt x="495" y="226"/>
                        <a:pt x="494" y="227"/>
                      </a:cubicBezTo>
                      <a:cubicBezTo>
                        <a:pt x="494" y="227"/>
                        <a:pt x="493" y="227"/>
                        <a:pt x="493" y="228"/>
                      </a:cubicBezTo>
                      <a:cubicBezTo>
                        <a:pt x="493" y="228"/>
                        <a:pt x="495" y="228"/>
                        <a:pt x="494" y="228"/>
                      </a:cubicBezTo>
                      <a:cubicBezTo>
                        <a:pt x="494" y="229"/>
                        <a:pt x="494" y="229"/>
                        <a:pt x="494" y="229"/>
                      </a:cubicBezTo>
                      <a:cubicBezTo>
                        <a:pt x="494" y="229"/>
                        <a:pt x="495" y="229"/>
                        <a:pt x="494" y="229"/>
                      </a:cubicBezTo>
                      <a:cubicBezTo>
                        <a:pt x="494" y="230"/>
                        <a:pt x="494" y="230"/>
                        <a:pt x="494" y="230"/>
                      </a:cubicBezTo>
                      <a:cubicBezTo>
                        <a:pt x="493" y="230"/>
                        <a:pt x="493" y="230"/>
                        <a:pt x="493" y="230"/>
                      </a:cubicBezTo>
                      <a:cubicBezTo>
                        <a:pt x="494" y="230"/>
                        <a:pt x="494" y="230"/>
                        <a:pt x="494" y="231"/>
                      </a:cubicBezTo>
                      <a:cubicBezTo>
                        <a:pt x="494" y="231"/>
                        <a:pt x="494" y="231"/>
                        <a:pt x="494" y="232"/>
                      </a:cubicBezTo>
                      <a:cubicBezTo>
                        <a:pt x="494" y="232"/>
                        <a:pt x="494" y="232"/>
                        <a:pt x="494" y="232"/>
                      </a:cubicBezTo>
                      <a:cubicBezTo>
                        <a:pt x="494" y="233"/>
                        <a:pt x="493" y="233"/>
                        <a:pt x="493" y="233"/>
                      </a:cubicBezTo>
                      <a:cubicBezTo>
                        <a:pt x="494" y="233"/>
                        <a:pt x="493" y="232"/>
                        <a:pt x="493" y="233"/>
                      </a:cubicBezTo>
                      <a:cubicBezTo>
                        <a:pt x="493" y="233"/>
                        <a:pt x="494" y="233"/>
                        <a:pt x="495" y="233"/>
                      </a:cubicBezTo>
                      <a:cubicBezTo>
                        <a:pt x="495" y="233"/>
                        <a:pt x="494" y="233"/>
                        <a:pt x="494" y="234"/>
                      </a:cubicBezTo>
                      <a:cubicBezTo>
                        <a:pt x="494" y="234"/>
                        <a:pt x="495" y="234"/>
                        <a:pt x="495" y="234"/>
                      </a:cubicBezTo>
                      <a:cubicBezTo>
                        <a:pt x="495" y="234"/>
                        <a:pt x="494" y="234"/>
                        <a:pt x="494" y="234"/>
                      </a:cubicBezTo>
                      <a:cubicBezTo>
                        <a:pt x="494" y="235"/>
                        <a:pt x="495" y="235"/>
                        <a:pt x="495" y="235"/>
                      </a:cubicBezTo>
                      <a:cubicBezTo>
                        <a:pt x="495" y="235"/>
                        <a:pt x="495" y="236"/>
                        <a:pt x="495" y="237"/>
                      </a:cubicBezTo>
                      <a:cubicBezTo>
                        <a:pt x="495" y="237"/>
                        <a:pt x="495" y="237"/>
                        <a:pt x="494" y="237"/>
                      </a:cubicBezTo>
                      <a:cubicBezTo>
                        <a:pt x="494" y="237"/>
                        <a:pt x="495" y="237"/>
                        <a:pt x="495" y="238"/>
                      </a:cubicBezTo>
                      <a:cubicBezTo>
                        <a:pt x="496" y="238"/>
                        <a:pt x="495" y="238"/>
                        <a:pt x="496" y="238"/>
                      </a:cubicBezTo>
                      <a:cubicBezTo>
                        <a:pt x="496" y="238"/>
                        <a:pt x="496" y="239"/>
                        <a:pt x="496" y="239"/>
                      </a:cubicBezTo>
                      <a:cubicBezTo>
                        <a:pt x="496" y="239"/>
                        <a:pt x="497" y="240"/>
                        <a:pt x="496" y="240"/>
                      </a:cubicBezTo>
                      <a:cubicBezTo>
                        <a:pt x="496" y="240"/>
                        <a:pt x="496" y="240"/>
                        <a:pt x="496" y="240"/>
                      </a:cubicBezTo>
                      <a:cubicBezTo>
                        <a:pt x="496" y="241"/>
                        <a:pt x="497" y="241"/>
                        <a:pt x="497" y="241"/>
                      </a:cubicBezTo>
                      <a:cubicBezTo>
                        <a:pt x="497" y="241"/>
                        <a:pt x="497" y="242"/>
                        <a:pt x="497" y="242"/>
                      </a:cubicBezTo>
                      <a:cubicBezTo>
                        <a:pt x="497" y="243"/>
                        <a:pt x="497" y="243"/>
                        <a:pt x="497" y="243"/>
                      </a:cubicBezTo>
                      <a:cubicBezTo>
                        <a:pt x="498" y="243"/>
                        <a:pt x="499" y="243"/>
                        <a:pt x="498" y="246"/>
                      </a:cubicBezTo>
                      <a:cubicBezTo>
                        <a:pt x="498" y="246"/>
                        <a:pt x="498" y="247"/>
                        <a:pt x="498" y="248"/>
                      </a:cubicBezTo>
                      <a:cubicBezTo>
                        <a:pt x="497" y="248"/>
                        <a:pt x="497" y="248"/>
                        <a:pt x="497" y="249"/>
                      </a:cubicBezTo>
                      <a:cubicBezTo>
                        <a:pt x="497" y="249"/>
                        <a:pt x="497" y="249"/>
                        <a:pt x="496" y="249"/>
                      </a:cubicBezTo>
                      <a:cubicBezTo>
                        <a:pt x="495" y="249"/>
                        <a:pt x="496" y="249"/>
                        <a:pt x="496" y="250"/>
                      </a:cubicBezTo>
                      <a:cubicBezTo>
                        <a:pt x="496" y="251"/>
                        <a:pt x="494" y="250"/>
                        <a:pt x="495" y="251"/>
                      </a:cubicBezTo>
                      <a:cubicBezTo>
                        <a:pt x="495" y="251"/>
                        <a:pt x="495" y="252"/>
                        <a:pt x="496" y="252"/>
                      </a:cubicBezTo>
                      <a:cubicBezTo>
                        <a:pt x="496" y="252"/>
                        <a:pt x="496" y="252"/>
                        <a:pt x="496" y="253"/>
                      </a:cubicBezTo>
                      <a:cubicBezTo>
                        <a:pt x="496" y="253"/>
                        <a:pt x="497" y="254"/>
                        <a:pt x="496" y="254"/>
                      </a:cubicBezTo>
                      <a:cubicBezTo>
                        <a:pt x="496" y="255"/>
                        <a:pt x="495" y="255"/>
                        <a:pt x="495" y="255"/>
                      </a:cubicBezTo>
                      <a:cubicBezTo>
                        <a:pt x="495" y="255"/>
                        <a:pt x="495" y="254"/>
                        <a:pt x="495" y="254"/>
                      </a:cubicBezTo>
                      <a:cubicBezTo>
                        <a:pt x="494" y="253"/>
                        <a:pt x="493" y="253"/>
                        <a:pt x="493" y="253"/>
                      </a:cubicBezTo>
                      <a:cubicBezTo>
                        <a:pt x="493" y="253"/>
                        <a:pt x="493" y="253"/>
                        <a:pt x="493" y="253"/>
                      </a:cubicBezTo>
                      <a:cubicBezTo>
                        <a:pt x="493" y="252"/>
                        <a:pt x="493" y="252"/>
                        <a:pt x="493" y="252"/>
                      </a:cubicBezTo>
                      <a:cubicBezTo>
                        <a:pt x="492" y="252"/>
                        <a:pt x="492" y="252"/>
                        <a:pt x="492" y="252"/>
                      </a:cubicBezTo>
                      <a:cubicBezTo>
                        <a:pt x="491" y="252"/>
                        <a:pt x="491" y="253"/>
                        <a:pt x="491" y="254"/>
                      </a:cubicBezTo>
                      <a:cubicBezTo>
                        <a:pt x="490" y="254"/>
                        <a:pt x="490" y="254"/>
                        <a:pt x="490" y="254"/>
                      </a:cubicBezTo>
                      <a:cubicBezTo>
                        <a:pt x="490" y="255"/>
                        <a:pt x="489" y="255"/>
                        <a:pt x="489" y="256"/>
                      </a:cubicBezTo>
                      <a:cubicBezTo>
                        <a:pt x="489" y="256"/>
                        <a:pt x="489" y="256"/>
                        <a:pt x="489" y="256"/>
                      </a:cubicBezTo>
                      <a:cubicBezTo>
                        <a:pt x="489" y="257"/>
                        <a:pt x="489" y="257"/>
                        <a:pt x="489" y="257"/>
                      </a:cubicBezTo>
                      <a:cubicBezTo>
                        <a:pt x="488" y="258"/>
                        <a:pt x="488" y="257"/>
                        <a:pt x="487" y="256"/>
                      </a:cubicBezTo>
                      <a:cubicBezTo>
                        <a:pt x="486" y="256"/>
                        <a:pt x="486" y="256"/>
                        <a:pt x="485" y="256"/>
                      </a:cubicBezTo>
                      <a:cubicBezTo>
                        <a:pt x="485" y="255"/>
                        <a:pt x="484" y="256"/>
                        <a:pt x="484" y="255"/>
                      </a:cubicBezTo>
                      <a:cubicBezTo>
                        <a:pt x="483" y="255"/>
                        <a:pt x="484" y="254"/>
                        <a:pt x="483" y="254"/>
                      </a:cubicBezTo>
                      <a:cubicBezTo>
                        <a:pt x="482" y="254"/>
                        <a:pt x="483" y="253"/>
                        <a:pt x="483" y="253"/>
                      </a:cubicBezTo>
                      <a:cubicBezTo>
                        <a:pt x="482" y="253"/>
                        <a:pt x="482" y="253"/>
                        <a:pt x="482" y="252"/>
                      </a:cubicBezTo>
                      <a:cubicBezTo>
                        <a:pt x="482" y="251"/>
                        <a:pt x="482" y="252"/>
                        <a:pt x="482" y="251"/>
                      </a:cubicBezTo>
                      <a:cubicBezTo>
                        <a:pt x="481" y="251"/>
                        <a:pt x="481" y="250"/>
                        <a:pt x="480" y="250"/>
                      </a:cubicBezTo>
                      <a:cubicBezTo>
                        <a:pt x="480" y="250"/>
                        <a:pt x="480" y="249"/>
                        <a:pt x="480" y="249"/>
                      </a:cubicBezTo>
                      <a:cubicBezTo>
                        <a:pt x="480" y="249"/>
                        <a:pt x="478" y="248"/>
                        <a:pt x="478" y="248"/>
                      </a:cubicBezTo>
                      <a:cubicBezTo>
                        <a:pt x="478" y="248"/>
                        <a:pt x="478" y="248"/>
                        <a:pt x="478" y="248"/>
                      </a:cubicBezTo>
                      <a:cubicBezTo>
                        <a:pt x="477" y="248"/>
                        <a:pt x="478" y="248"/>
                        <a:pt x="477" y="248"/>
                      </a:cubicBezTo>
                      <a:cubicBezTo>
                        <a:pt x="477" y="248"/>
                        <a:pt x="477" y="247"/>
                        <a:pt x="477" y="248"/>
                      </a:cubicBezTo>
                      <a:cubicBezTo>
                        <a:pt x="476" y="247"/>
                        <a:pt x="476" y="247"/>
                        <a:pt x="475" y="246"/>
                      </a:cubicBezTo>
                      <a:cubicBezTo>
                        <a:pt x="475" y="246"/>
                        <a:pt x="475" y="245"/>
                        <a:pt x="475" y="245"/>
                      </a:cubicBezTo>
                      <a:cubicBezTo>
                        <a:pt x="475" y="244"/>
                        <a:pt x="475" y="245"/>
                        <a:pt x="474" y="244"/>
                      </a:cubicBezTo>
                      <a:cubicBezTo>
                        <a:pt x="474" y="244"/>
                        <a:pt x="475" y="244"/>
                        <a:pt x="475" y="244"/>
                      </a:cubicBezTo>
                      <a:cubicBezTo>
                        <a:pt x="474" y="244"/>
                        <a:pt x="474" y="244"/>
                        <a:pt x="474" y="243"/>
                      </a:cubicBezTo>
                      <a:cubicBezTo>
                        <a:pt x="474" y="243"/>
                        <a:pt x="473" y="242"/>
                        <a:pt x="473" y="242"/>
                      </a:cubicBezTo>
                      <a:cubicBezTo>
                        <a:pt x="473" y="242"/>
                        <a:pt x="472" y="242"/>
                        <a:pt x="472" y="241"/>
                      </a:cubicBezTo>
                      <a:cubicBezTo>
                        <a:pt x="471" y="241"/>
                        <a:pt x="472" y="240"/>
                        <a:pt x="471" y="240"/>
                      </a:cubicBezTo>
                      <a:cubicBezTo>
                        <a:pt x="471" y="240"/>
                        <a:pt x="470" y="240"/>
                        <a:pt x="470" y="239"/>
                      </a:cubicBezTo>
                      <a:cubicBezTo>
                        <a:pt x="470" y="239"/>
                        <a:pt x="470" y="239"/>
                        <a:pt x="469" y="238"/>
                      </a:cubicBezTo>
                      <a:cubicBezTo>
                        <a:pt x="468" y="238"/>
                        <a:pt x="469" y="236"/>
                        <a:pt x="469" y="236"/>
                      </a:cubicBezTo>
                      <a:cubicBezTo>
                        <a:pt x="469" y="236"/>
                        <a:pt x="469" y="236"/>
                        <a:pt x="469" y="235"/>
                      </a:cubicBezTo>
                      <a:cubicBezTo>
                        <a:pt x="469" y="235"/>
                        <a:pt x="469" y="235"/>
                        <a:pt x="470" y="235"/>
                      </a:cubicBezTo>
                      <a:cubicBezTo>
                        <a:pt x="470" y="234"/>
                        <a:pt x="470" y="234"/>
                        <a:pt x="469" y="232"/>
                      </a:cubicBezTo>
                      <a:cubicBezTo>
                        <a:pt x="469" y="232"/>
                        <a:pt x="469" y="230"/>
                        <a:pt x="469" y="230"/>
                      </a:cubicBezTo>
                      <a:cubicBezTo>
                        <a:pt x="470" y="230"/>
                        <a:pt x="470" y="228"/>
                        <a:pt x="470" y="228"/>
                      </a:cubicBezTo>
                      <a:cubicBezTo>
                        <a:pt x="470" y="228"/>
                        <a:pt x="469" y="228"/>
                        <a:pt x="469" y="227"/>
                      </a:cubicBezTo>
                      <a:cubicBezTo>
                        <a:pt x="469" y="227"/>
                        <a:pt x="469" y="226"/>
                        <a:pt x="468" y="226"/>
                      </a:cubicBezTo>
                      <a:cubicBezTo>
                        <a:pt x="468" y="225"/>
                        <a:pt x="467" y="225"/>
                        <a:pt x="467" y="224"/>
                      </a:cubicBezTo>
                      <a:cubicBezTo>
                        <a:pt x="468" y="222"/>
                        <a:pt x="468" y="222"/>
                        <a:pt x="468" y="221"/>
                      </a:cubicBezTo>
                      <a:cubicBezTo>
                        <a:pt x="468" y="220"/>
                        <a:pt x="469" y="220"/>
                        <a:pt x="469" y="219"/>
                      </a:cubicBezTo>
                      <a:cubicBezTo>
                        <a:pt x="469" y="219"/>
                        <a:pt x="469" y="219"/>
                        <a:pt x="469" y="218"/>
                      </a:cubicBezTo>
                      <a:cubicBezTo>
                        <a:pt x="469" y="218"/>
                        <a:pt x="470" y="217"/>
                        <a:pt x="469" y="217"/>
                      </a:cubicBezTo>
                      <a:cubicBezTo>
                        <a:pt x="469" y="217"/>
                        <a:pt x="469" y="216"/>
                        <a:pt x="469" y="216"/>
                      </a:cubicBezTo>
                      <a:cubicBezTo>
                        <a:pt x="469" y="216"/>
                        <a:pt x="469" y="215"/>
                        <a:pt x="469" y="215"/>
                      </a:cubicBezTo>
                      <a:cubicBezTo>
                        <a:pt x="469" y="215"/>
                        <a:pt x="469" y="215"/>
                        <a:pt x="468" y="214"/>
                      </a:cubicBezTo>
                      <a:cubicBezTo>
                        <a:pt x="468" y="214"/>
                        <a:pt x="468" y="214"/>
                        <a:pt x="468" y="215"/>
                      </a:cubicBezTo>
                      <a:cubicBezTo>
                        <a:pt x="468" y="215"/>
                        <a:pt x="467" y="214"/>
                        <a:pt x="467" y="214"/>
                      </a:cubicBezTo>
                      <a:cubicBezTo>
                        <a:pt x="467" y="214"/>
                        <a:pt x="467" y="215"/>
                        <a:pt x="467" y="215"/>
                      </a:cubicBezTo>
                      <a:cubicBezTo>
                        <a:pt x="466" y="214"/>
                        <a:pt x="466" y="214"/>
                        <a:pt x="466" y="214"/>
                      </a:cubicBezTo>
                      <a:cubicBezTo>
                        <a:pt x="465" y="214"/>
                        <a:pt x="465" y="214"/>
                        <a:pt x="464" y="214"/>
                      </a:cubicBezTo>
                      <a:cubicBezTo>
                        <a:pt x="464" y="214"/>
                        <a:pt x="464" y="213"/>
                        <a:pt x="464" y="213"/>
                      </a:cubicBezTo>
                      <a:cubicBezTo>
                        <a:pt x="464" y="214"/>
                        <a:pt x="463" y="213"/>
                        <a:pt x="462" y="213"/>
                      </a:cubicBezTo>
                      <a:cubicBezTo>
                        <a:pt x="462" y="213"/>
                        <a:pt x="462" y="214"/>
                        <a:pt x="462" y="214"/>
                      </a:cubicBezTo>
                      <a:cubicBezTo>
                        <a:pt x="461" y="213"/>
                        <a:pt x="461" y="213"/>
                        <a:pt x="460" y="214"/>
                      </a:cubicBezTo>
                      <a:cubicBezTo>
                        <a:pt x="460" y="213"/>
                        <a:pt x="459" y="213"/>
                        <a:pt x="459" y="213"/>
                      </a:cubicBezTo>
                      <a:cubicBezTo>
                        <a:pt x="459" y="213"/>
                        <a:pt x="459" y="213"/>
                        <a:pt x="459" y="213"/>
                      </a:cubicBezTo>
                      <a:cubicBezTo>
                        <a:pt x="458" y="213"/>
                        <a:pt x="458" y="213"/>
                        <a:pt x="458" y="213"/>
                      </a:cubicBezTo>
                      <a:cubicBezTo>
                        <a:pt x="458" y="213"/>
                        <a:pt x="457" y="212"/>
                        <a:pt x="458" y="213"/>
                      </a:cubicBezTo>
                      <a:cubicBezTo>
                        <a:pt x="457" y="214"/>
                        <a:pt x="457" y="213"/>
                        <a:pt x="456" y="213"/>
                      </a:cubicBezTo>
                      <a:cubicBezTo>
                        <a:pt x="455" y="213"/>
                        <a:pt x="456" y="212"/>
                        <a:pt x="456" y="212"/>
                      </a:cubicBezTo>
                      <a:cubicBezTo>
                        <a:pt x="455" y="212"/>
                        <a:pt x="456" y="212"/>
                        <a:pt x="455" y="213"/>
                      </a:cubicBezTo>
                      <a:cubicBezTo>
                        <a:pt x="454" y="213"/>
                        <a:pt x="453" y="212"/>
                        <a:pt x="453" y="213"/>
                      </a:cubicBezTo>
                      <a:cubicBezTo>
                        <a:pt x="452" y="213"/>
                        <a:pt x="451" y="213"/>
                        <a:pt x="451" y="213"/>
                      </a:cubicBezTo>
                      <a:cubicBezTo>
                        <a:pt x="450" y="213"/>
                        <a:pt x="449" y="213"/>
                        <a:pt x="448" y="213"/>
                      </a:cubicBezTo>
                      <a:cubicBezTo>
                        <a:pt x="448" y="213"/>
                        <a:pt x="447" y="212"/>
                        <a:pt x="445" y="214"/>
                      </a:cubicBezTo>
                      <a:cubicBezTo>
                        <a:pt x="444" y="212"/>
                        <a:pt x="448" y="213"/>
                        <a:pt x="445" y="212"/>
                      </a:cubicBezTo>
                      <a:cubicBezTo>
                        <a:pt x="444" y="211"/>
                        <a:pt x="443" y="211"/>
                        <a:pt x="443" y="210"/>
                      </a:cubicBezTo>
                      <a:cubicBezTo>
                        <a:pt x="442" y="210"/>
                        <a:pt x="442" y="209"/>
                        <a:pt x="440" y="208"/>
                      </a:cubicBezTo>
                      <a:cubicBezTo>
                        <a:pt x="441" y="208"/>
                        <a:pt x="439" y="208"/>
                        <a:pt x="438" y="207"/>
                      </a:cubicBezTo>
                      <a:cubicBezTo>
                        <a:pt x="437" y="207"/>
                        <a:pt x="436" y="207"/>
                        <a:pt x="436" y="207"/>
                      </a:cubicBezTo>
                      <a:cubicBezTo>
                        <a:pt x="435" y="207"/>
                        <a:pt x="434" y="206"/>
                        <a:pt x="434" y="206"/>
                      </a:cubicBezTo>
                      <a:cubicBezTo>
                        <a:pt x="433" y="206"/>
                        <a:pt x="433" y="206"/>
                        <a:pt x="432" y="205"/>
                      </a:cubicBezTo>
                      <a:cubicBezTo>
                        <a:pt x="431" y="205"/>
                        <a:pt x="430" y="205"/>
                        <a:pt x="429" y="205"/>
                      </a:cubicBezTo>
                      <a:cubicBezTo>
                        <a:pt x="428" y="205"/>
                        <a:pt x="428" y="204"/>
                        <a:pt x="427" y="204"/>
                      </a:cubicBezTo>
                      <a:cubicBezTo>
                        <a:pt x="427" y="204"/>
                        <a:pt x="428" y="204"/>
                        <a:pt x="427" y="204"/>
                      </a:cubicBezTo>
                      <a:cubicBezTo>
                        <a:pt x="426" y="203"/>
                        <a:pt x="426" y="203"/>
                        <a:pt x="426" y="203"/>
                      </a:cubicBezTo>
                      <a:cubicBezTo>
                        <a:pt x="426" y="203"/>
                        <a:pt x="425" y="202"/>
                        <a:pt x="425" y="202"/>
                      </a:cubicBezTo>
                      <a:cubicBezTo>
                        <a:pt x="425" y="202"/>
                        <a:pt x="425" y="201"/>
                        <a:pt x="425" y="201"/>
                      </a:cubicBezTo>
                      <a:cubicBezTo>
                        <a:pt x="425" y="201"/>
                        <a:pt x="424" y="200"/>
                        <a:pt x="424" y="200"/>
                      </a:cubicBezTo>
                      <a:cubicBezTo>
                        <a:pt x="424" y="199"/>
                        <a:pt x="424" y="199"/>
                        <a:pt x="423" y="199"/>
                      </a:cubicBezTo>
                      <a:cubicBezTo>
                        <a:pt x="422" y="199"/>
                        <a:pt x="422" y="199"/>
                        <a:pt x="421" y="198"/>
                      </a:cubicBezTo>
                      <a:cubicBezTo>
                        <a:pt x="421" y="198"/>
                        <a:pt x="421" y="198"/>
                        <a:pt x="420" y="198"/>
                      </a:cubicBezTo>
                      <a:cubicBezTo>
                        <a:pt x="420" y="198"/>
                        <a:pt x="420" y="198"/>
                        <a:pt x="420" y="198"/>
                      </a:cubicBezTo>
                      <a:cubicBezTo>
                        <a:pt x="420" y="197"/>
                        <a:pt x="419" y="197"/>
                        <a:pt x="418" y="197"/>
                      </a:cubicBezTo>
                      <a:cubicBezTo>
                        <a:pt x="418" y="196"/>
                        <a:pt x="418" y="197"/>
                        <a:pt x="418" y="196"/>
                      </a:cubicBezTo>
                      <a:cubicBezTo>
                        <a:pt x="417" y="196"/>
                        <a:pt x="417" y="196"/>
                        <a:pt x="417" y="196"/>
                      </a:cubicBezTo>
                      <a:cubicBezTo>
                        <a:pt x="416" y="195"/>
                        <a:pt x="417" y="195"/>
                        <a:pt x="417" y="195"/>
                      </a:cubicBezTo>
                      <a:cubicBezTo>
                        <a:pt x="416" y="194"/>
                        <a:pt x="415" y="195"/>
                        <a:pt x="414" y="195"/>
                      </a:cubicBezTo>
                      <a:cubicBezTo>
                        <a:pt x="414" y="194"/>
                        <a:pt x="413" y="194"/>
                        <a:pt x="413" y="194"/>
                      </a:cubicBezTo>
                      <a:cubicBezTo>
                        <a:pt x="412" y="194"/>
                        <a:pt x="413" y="194"/>
                        <a:pt x="412" y="194"/>
                      </a:cubicBezTo>
                      <a:cubicBezTo>
                        <a:pt x="410" y="194"/>
                        <a:pt x="409" y="193"/>
                        <a:pt x="408" y="193"/>
                      </a:cubicBezTo>
                      <a:cubicBezTo>
                        <a:pt x="407" y="193"/>
                        <a:pt x="406" y="192"/>
                        <a:pt x="405" y="192"/>
                      </a:cubicBezTo>
                      <a:cubicBezTo>
                        <a:pt x="404" y="191"/>
                        <a:pt x="403" y="190"/>
                        <a:pt x="402" y="190"/>
                      </a:cubicBezTo>
                      <a:cubicBezTo>
                        <a:pt x="401" y="190"/>
                        <a:pt x="401" y="190"/>
                        <a:pt x="400" y="190"/>
                      </a:cubicBezTo>
                      <a:cubicBezTo>
                        <a:pt x="400" y="190"/>
                        <a:pt x="400" y="190"/>
                        <a:pt x="399" y="190"/>
                      </a:cubicBezTo>
                      <a:cubicBezTo>
                        <a:pt x="398" y="190"/>
                        <a:pt x="396" y="190"/>
                        <a:pt x="397" y="190"/>
                      </a:cubicBezTo>
                      <a:cubicBezTo>
                        <a:pt x="396" y="190"/>
                        <a:pt x="395" y="191"/>
                        <a:pt x="395" y="191"/>
                      </a:cubicBezTo>
                      <a:cubicBezTo>
                        <a:pt x="394" y="191"/>
                        <a:pt x="393" y="192"/>
                        <a:pt x="392" y="192"/>
                      </a:cubicBezTo>
                      <a:cubicBezTo>
                        <a:pt x="392" y="192"/>
                        <a:pt x="391" y="192"/>
                        <a:pt x="391" y="192"/>
                      </a:cubicBezTo>
                      <a:cubicBezTo>
                        <a:pt x="390" y="192"/>
                        <a:pt x="390" y="193"/>
                        <a:pt x="390" y="192"/>
                      </a:cubicBezTo>
                      <a:cubicBezTo>
                        <a:pt x="390" y="192"/>
                        <a:pt x="389" y="193"/>
                        <a:pt x="389" y="193"/>
                      </a:cubicBezTo>
                      <a:cubicBezTo>
                        <a:pt x="389" y="192"/>
                        <a:pt x="388" y="192"/>
                        <a:pt x="388" y="192"/>
                      </a:cubicBezTo>
                      <a:cubicBezTo>
                        <a:pt x="387" y="193"/>
                        <a:pt x="386" y="194"/>
                        <a:pt x="385" y="194"/>
                      </a:cubicBezTo>
                      <a:cubicBezTo>
                        <a:pt x="386" y="194"/>
                        <a:pt x="384" y="194"/>
                        <a:pt x="384" y="194"/>
                      </a:cubicBezTo>
                      <a:cubicBezTo>
                        <a:pt x="387" y="193"/>
                        <a:pt x="389" y="189"/>
                        <a:pt x="388" y="188"/>
                      </a:cubicBezTo>
                      <a:cubicBezTo>
                        <a:pt x="388" y="188"/>
                        <a:pt x="387" y="186"/>
                        <a:pt x="386" y="185"/>
                      </a:cubicBezTo>
                      <a:cubicBezTo>
                        <a:pt x="387" y="186"/>
                        <a:pt x="385" y="183"/>
                        <a:pt x="386" y="184"/>
                      </a:cubicBezTo>
                      <a:cubicBezTo>
                        <a:pt x="385" y="184"/>
                        <a:pt x="385" y="183"/>
                        <a:pt x="385" y="182"/>
                      </a:cubicBezTo>
                      <a:cubicBezTo>
                        <a:pt x="385" y="182"/>
                        <a:pt x="385" y="181"/>
                        <a:pt x="385" y="181"/>
                      </a:cubicBezTo>
                      <a:cubicBezTo>
                        <a:pt x="385" y="180"/>
                        <a:pt x="385" y="180"/>
                        <a:pt x="384" y="179"/>
                      </a:cubicBezTo>
                      <a:cubicBezTo>
                        <a:pt x="383" y="178"/>
                        <a:pt x="383" y="177"/>
                        <a:pt x="382" y="176"/>
                      </a:cubicBezTo>
                      <a:cubicBezTo>
                        <a:pt x="382" y="175"/>
                        <a:pt x="382" y="173"/>
                        <a:pt x="382" y="172"/>
                      </a:cubicBezTo>
                      <a:cubicBezTo>
                        <a:pt x="382" y="172"/>
                        <a:pt x="381" y="172"/>
                        <a:pt x="381" y="172"/>
                      </a:cubicBezTo>
                      <a:cubicBezTo>
                        <a:pt x="380" y="172"/>
                        <a:pt x="380" y="173"/>
                        <a:pt x="379" y="173"/>
                      </a:cubicBezTo>
                      <a:cubicBezTo>
                        <a:pt x="379" y="173"/>
                        <a:pt x="379" y="172"/>
                        <a:pt x="379" y="172"/>
                      </a:cubicBezTo>
                      <a:cubicBezTo>
                        <a:pt x="378" y="172"/>
                        <a:pt x="377" y="171"/>
                        <a:pt x="377" y="171"/>
                      </a:cubicBezTo>
                      <a:cubicBezTo>
                        <a:pt x="377" y="171"/>
                        <a:pt x="377" y="171"/>
                        <a:pt x="377" y="172"/>
                      </a:cubicBezTo>
                      <a:cubicBezTo>
                        <a:pt x="377" y="171"/>
                        <a:pt x="376" y="171"/>
                        <a:pt x="376" y="171"/>
                      </a:cubicBezTo>
                      <a:cubicBezTo>
                        <a:pt x="376" y="172"/>
                        <a:pt x="374" y="172"/>
                        <a:pt x="374" y="172"/>
                      </a:cubicBezTo>
                      <a:cubicBezTo>
                        <a:pt x="374" y="171"/>
                        <a:pt x="374" y="171"/>
                        <a:pt x="373" y="171"/>
                      </a:cubicBezTo>
                      <a:cubicBezTo>
                        <a:pt x="373" y="171"/>
                        <a:pt x="373" y="172"/>
                        <a:pt x="373" y="173"/>
                      </a:cubicBezTo>
                      <a:cubicBezTo>
                        <a:pt x="373" y="173"/>
                        <a:pt x="372" y="173"/>
                        <a:pt x="372" y="173"/>
                      </a:cubicBezTo>
                      <a:cubicBezTo>
                        <a:pt x="371" y="172"/>
                        <a:pt x="371" y="172"/>
                        <a:pt x="371" y="171"/>
                      </a:cubicBezTo>
                      <a:cubicBezTo>
                        <a:pt x="371" y="171"/>
                        <a:pt x="370" y="171"/>
                        <a:pt x="370" y="171"/>
                      </a:cubicBezTo>
                      <a:cubicBezTo>
                        <a:pt x="371" y="169"/>
                        <a:pt x="369" y="169"/>
                        <a:pt x="369" y="169"/>
                      </a:cubicBezTo>
                      <a:cubicBezTo>
                        <a:pt x="369" y="170"/>
                        <a:pt x="369" y="168"/>
                        <a:pt x="369" y="167"/>
                      </a:cubicBezTo>
                      <a:cubicBezTo>
                        <a:pt x="369" y="166"/>
                        <a:pt x="370" y="166"/>
                        <a:pt x="370" y="165"/>
                      </a:cubicBezTo>
                      <a:cubicBezTo>
                        <a:pt x="369" y="164"/>
                        <a:pt x="369" y="165"/>
                        <a:pt x="369" y="164"/>
                      </a:cubicBezTo>
                      <a:cubicBezTo>
                        <a:pt x="369" y="164"/>
                        <a:pt x="369" y="163"/>
                        <a:pt x="369" y="163"/>
                      </a:cubicBezTo>
                      <a:cubicBezTo>
                        <a:pt x="369" y="162"/>
                        <a:pt x="368" y="162"/>
                        <a:pt x="369" y="161"/>
                      </a:cubicBezTo>
                      <a:cubicBezTo>
                        <a:pt x="369" y="161"/>
                        <a:pt x="369" y="161"/>
                        <a:pt x="369" y="160"/>
                      </a:cubicBezTo>
                      <a:cubicBezTo>
                        <a:pt x="369" y="160"/>
                        <a:pt x="369" y="160"/>
                        <a:pt x="369" y="159"/>
                      </a:cubicBezTo>
                      <a:cubicBezTo>
                        <a:pt x="368" y="159"/>
                        <a:pt x="368" y="158"/>
                        <a:pt x="369" y="158"/>
                      </a:cubicBezTo>
                      <a:cubicBezTo>
                        <a:pt x="369" y="157"/>
                        <a:pt x="369" y="157"/>
                        <a:pt x="369" y="157"/>
                      </a:cubicBezTo>
                      <a:cubicBezTo>
                        <a:pt x="370" y="156"/>
                        <a:pt x="370" y="154"/>
                        <a:pt x="370" y="154"/>
                      </a:cubicBezTo>
                      <a:cubicBezTo>
                        <a:pt x="370" y="154"/>
                        <a:pt x="370" y="154"/>
                        <a:pt x="370" y="153"/>
                      </a:cubicBezTo>
                      <a:cubicBezTo>
                        <a:pt x="370" y="152"/>
                        <a:pt x="370" y="153"/>
                        <a:pt x="370" y="152"/>
                      </a:cubicBezTo>
                      <a:cubicBezTo>
                        <a:pt x="370" y="152"/>
                        <a:pt x="370" y="151"/>
                        <a:pt x="370" y="151"/>
                      </a:cubicBezTo>
                      <a:cubicBezTo>
                        <a:pt x="370" y="151"/>
                        <a:pt x="371" y="151"/>
                        <a:pt x="371" y="150"/>
                      </a:cubicBezTo>
                      <a:cubicBezTo>
                        <a:pt x="371" y="150"/>
                        <a:pt x="371" y="150"/>
                        <a:pt x="372" y="150"/>
                      </a:cubicBezTo>
                      <a:cubicBezTo>
                        <a:pt x="372" y="149"/>
                        <a:pt x="371" y="148"/>
                        <a:pt x="373" y="147"/>
                      </a:cubicBezTo>
                      <a:cubicBezTo>
                        <a:pt x="374" y="147"/>
                        <a:pt x="374" y="146"/>
                        <a:pt x="374" y="146"/>
                      </a:cubicBezTo>
                      <a:cubicBezTo>
                        <a:pt x="374" y="145"/>
                        <a:pt x="375" y="144"/>
                        <a:pt x="375" y="144"/>
                      </a:cubicBezTo>
                      <a:cubicBezTo>
                        <a:pt x="375" y="144"/>
                        <a:pt x="375" y="144"/>
                        <a:pt x="375" y="144"/>
                      </a:cubicBezTo>
                      <a:cubicBezTo>
                        <a:pt x="375" y="144"/>
                        <a:pt x="375" y="144"/>
                        <a:pt x="375" y="144"/>
                      </a:cubicBezTo>
                      <a:cubicBezTo>
                        <a:pt x="374" y="143"/>
                        <a:pt x="375" y="143"/>
                        <a:pt x="375" y="143"/>
                      </a:cubicBezTo>
                      <a:cubicBezTo>
                        <a:pt x="376" y="142"/>
                        <a:pt x="375" y="143"/>
                        <a:pt x="375" y="142"/>
                      </a:cubicBezTo>
                      <a:cubicBezTo>
                        <a:pt x="374" y="142"/>
                        <a:pt x="374" y="140"/>
                        <a:pt x="375" y="141"/>
                      </a:cubicBezTo>
                      <a:cubicBezTo>
                        <a:pt x="375" y="142"/>
                        <a:pt x="376" y="141"/>
                        <a:pt x="377" y="141"/>
                      </a:cubicBezTo>
                      <a:cubicBezTo>
                        <a:pt x="377" y="141"/>
                        <a:pt x="377" y="140"/>
                        <a:pt x="376" y="140"/>
                      </a:cubicBezTo>
                      <a:cubicBezTo>
                        <a:pt x="376" y="140"/>
                        <a:pt x="376" y="140"/>
                        <a:pt x="375" y="140"/>
                      </a:cubicBezTo>
                      <a:cubicBezTo>
                        <a:pt x="375" y="140"/>
                        <a:pt x="375" y="139"/>
                        <a:pt x="376" y="139"/>
                      </a:cubicBezTo>
                      <a:cubicBezTo>
                        <a:pt x="376" y="138"/>
                        <a:pt x="376" y="139"/>
                        <a:pt x="377" y="140"/>
                      </a:cubicBezTo>
                      <a:cubicBezTo>
                        <a:pt x="377" y="140"/>
                        <a:pt x="377" y="139"/>
                        <a:pt x="377" y="139"/>
                      </a:cubicBezTo>
                      <a:cubicBezTo>
                        <a:pt x="377" y="139"/>
                        <a:pt x="377" y="138"/>
                        <a:pt x="377" y="138"/>
                      </a:cubicBezTo>
                      <a:cubicBezTo>
                        <a:pt x="377" y="137"/>
                        <a:pt x="378" y="137"/>
                        <a:pt x="378" y="137"/>
                      </a:cubicBezTo>
                      <a:cubicBezTo>
                        <a:pt x="379" y="137"/>
                        <a:pt x="381" y="136"/>
                        <a:pt x="380" y="136"/>
                      </a:cubicBezTo>
                      <a:cubicBezTo>
                        <a:pt x="378" y="135"/>
                        <a:pt x="381" y="136"/>
                        <a:pt x="381" y="135"/>
                      </a:cubicBezTo>
                      <a:cubicBezTo>
                        <a:pt x="380" y="135"/>
                        <a:pt x="380" y="135"/>
                        <a:pt x="380" y="135"/>
                      </a:cubicBezTo>
                      <a:cubicBezTo>
                        <a:pt x="380" y="135"/>
                        <a:pt x="379" y="135"/>
                        <a:pt x="379" y="135"/>
                      </a:cubicBezTo>
                      <a:cubicBezTo>
                        <a:pt x="378" y="135"/>
                        <a:pt x="377" y="134"/>
                        <a:pt x="379" y="134"/>
                      </a:cubicBezTo>
                      <a:cubicBezTo>
                        <a:pt x="379" y="134"/>
                        <a:pt x="378" y="133"/>
                        <a:pt x="378" y="133"/>
                      </a:cubicBezTo>
                      <a:cubicBezTo>
                        <a:pt x="379" y="133"/>
                        <a:pt x="379" y="134"/>
                        <a:pt x="380" y="134"/>
                      </a:cubicBezTo>
                      <a:cubicBezTo>
                        <a:pt x="381" y="134"/>
                        <a:pt x="381" y="134"/>
                        <a:pt x="382" y="134"/>
                      </a:cubicBezTo>
                      <a:cubicBezTo>
                        <a:pt x="382" y="134"/>
                        <a:pt x="382" y="135"/>
                        <a:pt x="383" y="135"/>
                      </a:cubicBezTo>
                      <a:cubicBezTo>
                        <a:pt x="384" y="135"/>
                        <a:pt x="383" y="134"/>
                        <a:pt x="383" y="134"/>
                      </a:cubicBezTo>
                      <a:cubicBezTo>
                        <a:pt x="382" y="133"/>
                        <a:pt x="381" y="133"/>
                        <a:pt x="381" y="133"/>
                      </a:cubicBezTo>
                      <a:cubicBezTo>
                        <a:pt x="380" y="132"/>
                        <a:pt x="382" y="133"/>
                        <a:pt x="382" y="133"/>
                      </a:cubicBezTo>
                      <a:cubicBezTo>
                        <a:pt x="382" y="133"/>
                        <a:pt x="382" y="132"/>
                        <a:pt x="382" y="132"/>
                      </a:cubicBezTo>
                      <a:cubicBezTo>
                        <a:pt x="382" y="132"/>
                        <a:pt x="382" y="132"/>
                        <a:pt x="382" y="132"/>
                      </a:cubicBezTo>
                      <a:cubicBezTo>
                        <a:pt x="382" y="132"/>
                        <a:pt x="382" y="131"/>
                        <a:pt x="382" y="131"/>
                      </a:cubicBezTo>
                      <a:cubicBezTo>
                        <a:pt x="382" y="131"/>
                        <a:pt x="383" y="132"/>
                        <a:pt x="383" y="132"/>
                      </a:cubicBezTo>
                      <a:cubicBezTo>
                        <a:pt x="383" y="132"/>
                        <a:pt x="384" y="132"/>
                        <a:pt x="384" y="131"/>
                      </a:cubicBezTo>
                      <a:cubicBezTo>
                        <a:pt x="383" y="131"/>
                        <a:pt x="383" y="131"/>
                        <a:pt x="382" y="131"/>
                      </a:cubicBezTo>
                      <a:cubicBezTo>
                        <a:pt x="382" y="131"/>
                        <a:pt x="381" y="130"/>
                        <a:pt x="381" y="130"/>
                      </a:cubicBezTo>
                      <a:cubicBezTo>
                        <a:pt x="382" y="130"/>
                        <a:pt x="382" y="131"/>
                        <a:pt x="383" y="131"/>
                      </a:cubicBezTo>
                      <a:cubicBezTo>
                        <a:pt x="383" y="130"/>
                        <a:pt x="383" y="130"/>
                        <a:pt x="384" y="130"/>
                      </a:cubicBezTo>
                      <a:cubicBezTo>
                        <a:pt x="384" y="130"/>
                        <a:pt x="385" y="131"/>
                        <a:pt x="385" y="130"/>
                      </a:cubicBezTo>
                      <a:cubicBezTo>
                        <a:pt x="385" y="129"/>
                        <a:pt x="383" y="129"/>
                        <a:pt x="383" y="128"/>
                      </a:cubicBezTo>
                      <a:cubicBezTo>
                        <a:pt x="385" y="128"/>
                        <a:pt x="385" y="129"/>
                        <a:pt x="385" y="130"/>
                      </a:cubicBezTo>
                      <a:cubicBezTo>
                        <a:pt x="386" y="130"/>
                        <a:pt x="387" y="131"/>
                        <a:pt x="387" y="131"/>
                      </a:cubicBezTo>
                      <a:cubicBezTo>
                        <a:pt x="387" y="131"/>
                        <a:pt x="387" y="130"/>
                        <a:pt x="387" y="130"/>
                      </a:cubicBezTo>
                      <a:cubicBezTo>
                        <a:pt x="387" y="129"/>
                        <a:pt x="386" y="128"/>
                        <a:pt x="386" y="129"/>
                      </a:cubicBezTo>
                      <a:cubicBezTo>
                        <a:pt x="386" y="129"/>
                        <a:pt x="386" y="128"/>
                        <a:pt x="386" y="128"/>
                      </a:cubicBezTo>
                      <a:cubicBezTo>
                        <a:pt x="385" y="128"/>
                        <a:pt x="385" y="128"/>
                        <a:pt x="386" y="128"/>
                      </a:cubicBezTo>
                      <a:cubicBezTo>
                        <a:pt x="386" y="127"/>
                        <a:pt x="385" y="128"/>
                        <a:pt x="386" y="127"/>
                      </a:cubicBezTo>
                      <a:cubicBezTo>
                        <a:pt x="386" y="127"/>
                        <a:pt x="387" y="127"/>
                        <a:pt x="387" y="127"/>
                      </a:cubicBezTo>
                      <a:cubicBezTo>
                        <a:pt x="387" y="128"/>
                        <a:pt x="386" y="127"/>
                        <a:pt x="386" y="128"/>
                      </a:cubicBezTo>
                      <a:cubicBezTo>
                        <a:pt x="386" y="128"/>
                        <a:pt x="387" y="127"/>
                        <a:pt x="387" y="128"/>
                      </a:cubicBezTo>
                      <a:cubicBezTo>
                        <a:pt x="387" y="128"/>
                        <a:pt x="387" y="128"/>
                        <a:pt x="388" y="128"/>
                      </a:cubicBezTo>
                      <a:cubicBezTo>
                        <a:pt x="389" y="128"/>
                        <a:pt x="390" y="128"/>
                        <a:pt x="390" y="128"/>
                      </a:cubicBezTo>
                      <a:cubicBezTo>
                        <a:pt x="391" y="128"/>
                        <a:pt x="389" y="127"/>
                        <a:pt x="389" y="127"/>
                      </a:cubicBezTo>
                      <a:cubicBezTo>
                        <a:pt x="389" y="127"/>
                        <a:pt x="388" y="127"/>
                        <a:pt x="388" y="127"/>
                      </a:cubicBezTo>
                      <a:cubicBezTo>
                        <a:pt x="387" y="127"/>
                        <a:pt x="387" y="127"/>
                        <a:pt x="387" y="126"/>
                      </a:cubicBezTo>
                      <a:cubicBezTo>
                        <a:pt x="388" y="126"/>
                        <a:pt x="388" y="126"/>
                        <a:pt x="388" y="126"/>
                      </a:cubicBezTo>
                      <a:cubicBezTo>
                        <a:pt x="389" y="126"/>
                        <a:pt x="388" y="125"/>
                        <a:pt x="390" y="125"/>
                      </a:cubicBezTo>
                      <a:cubicBezTo>
                        <a:pt x="390" y="126"/>
                        <a:pt x="390" y="126"/>
                        <a:pt x="391" y="126"/>
                      </a:cubicBezTo>
                      <a:cubicBezTo>
                        <a:pt x="392" y="126"/>
                        <a:pt x="392" y="125"/>
                        <a:pt x="392" y="125"/>
                      </a:cubicBezTo>
                      <a:cubicBezTo>
                        <a:pt x="391" y="125"/>
                        <a:pt x="389" y="124"/>
                        <a:pt x="388" y="124"/>
                      </a:cubicBezTo>
                      <a:cubicBezTo>
                        <a:pt x="388" y="123"/>
                        <a:pt x="388" y="123"/>
                        <a:pt x="388" y="123"/>
                      </a:cubicBezTo>
                      <a:cubicBezTo>
                        <a:pt x="388" y="122"/>
                        <a:pt x="388" y="123"/>
                        <a:pt x="388" y="122"/>
                      </a:cubicBezTo>
                      <a:cubicBezTo>
                        <a:pt x="389" y="122"/>
                        <a:pt x="389" y="123"/>
                        <a:pt x="390" y="123"/>
                      </a:cubicBezTo>
                      <a:cubicBezTo>
                        <a:pt x="390" y="123"/>
                        <a:pt x="389" y="123"/>
                        <a:pt x="390" y="123"/>
                      </a:cubicBezTo>
                      <a:cubicBezTo>
                        <a:pt x="391" y="122"/>
                        <a:pt x="389" y="122"/>
                        <a:pt x="391" y="122"/>
                      </a:cubicBezTo>
                      <a:cubicBezTo>
                        <a:pt x="391" y="122"/>
                        <a:pt x="391" y="122"/>
                        <a:pt x="392" y="122"/>
                      </a:cubicBezTo>
                      <a:cubicBezTo>
                        <a:pt x="393" y="123"/>
                        <a:pt x="395" y="123"/>
                        <a:pt x="396" y="123"/>
                      </a:cubicBezTo>
                      <a:cubicBezTo>
                        <a:pt x="396" y="123"/>
                        <a:pt x="396" y="123"/>
                        <a:pt x="396" y="123"/>
                      </a:cubicBezTo>
                      <a:cubicBezTo>
                        <a:pt x="396" y="123"/>
                        <a:pt x="398" y="122"/>
                        <a:pt x="398" y="122"/>
                      </a:cubicBezTo>
                      <a:cubicBezTo>
                        <a:pt x="398" y="122"/>
                        <a:pt x="399" y="121"/>
                        <a:pt x="399" y="121"/>
                      </a:cubicBezTo>
                      <a:cubicBezTo>
                        <a:pt x="400" y="121"/>
                        <a:pt x="401" y="122"/>
                        <a:pt x="401" y="120"/>
                      </a:cubicBezTo>
                      <a:cubicBezTo>
                        <a:pt x="401" y="120"/>
                        <a:pt x="401" y="120"/>
                        <a:pt x="402" y="120"/>
                      </a:cubicBezTo>
                      <a:cubicBezTo>
                        <a:pt x="402" y="119"/>
                        <a:pt x="401" y="119"/>
                        <a:pt x="402" y="118"/>
                      </a:cubicBezTo>
                      <a:cubicBezTo>
                        <a:pt x="401" y="118"/>
                        <a:pt x="402" y="117"/>
                        <a:pt x="402" y="116"/>
                      </a:cubicBezTo>
                      <a:cubicBezTo>
                        <a:pt x="401" y="116"/>
                        <a:pt x="401" y="116"/>
                        <a:pt x="401" y="115"/>
                      </a:cubicBezTo>
                      <a:cubicBezTo>
                        <a:pt x="400" y="115"/>
                        <a:pt x="399" y="115"/>
                        <a:pt x="399" y="114"/>
                      </a:cubicBezTo>
                      <a:cubicBezTo>
                        <a:pt x="398" y="114"/>
                        <a:pt x="398" y="114"/>
                        <a:pt x="398" y="113"/>
                      </a:cubicBezTo>
                      <a:cubicBezTo>
                        <a:pt x="398" y="113"/>
                        <a:pt x="397" y="114"/>
                        <a:pt x="397" y="114"/>
                      </a:cubicBezTo>
                      <a:cubicBezTo>
                        <a:pt x="397" y="113"/>
                        <a:pt x="395" y="112"/>
                        <a:pt x="394" y="112"/>
                      </a:cubicBezTo>
                      <a:cubicBezTo>
                        <a:pt x="394" y="112"/>
                        <a:pt x="394" y="112"/>
                        <a:pt x="394" y="112"/>
                      </a:cubicBezTo>
                      <a:cubicBezTo>
                        <a:pt x="391" y="110"/>
                        <a:pt x="394" y="111"/>
                        <a:pt x="395" y="112"/>
                      </a:cubicBezTo>
                      <a:cubicBezTo>
                        <a:pt x="396" y="112"/>
                        <a:pt x="396" y="112"/>
                        <a:pt x="396" y="112"/>
                      </a:cubicBezTo>
                      <a:cubicBezTo>
                        <a:pt x="396" y="113"/>
                        <a:pt x="397" y="113"/>
                        <a:pt x="397" y="113"/>
                      </a:cubicBezTo>
                      <a:cubicBezTo>
                        <a:pt x="398" y="113"/>
                        <a:pt x="398" y="113"/>
                        <a:pt x="399" y="113"/>
                      </a:cubicBezTo>
                      <a:cubicBezTo>
                        <a:pt x="399" y="114"/>
                        <a:pt x="402" y="115"/>
                        <a:pt x="402" y="115"/>
                      </a:cubicBezTo>
                      <a:cubicBezTo>
                        <a:pt x="403" y="115"/>
                        <a:pt x="402" y="114"/>
                        <a:pt x="403" y="113"/>
                      </a:cubicBezTo>
                      <a:cubicBezTo>
                        <a:pt x="403" y="113"/>
                        <a:pt x="403" y="113"/>
                        <a:pt x="404" y="113"/>
                      </a:cubicBezTo>
                      <a:cubicBezTo>
                        <a:pt x="404" y="113"/>
                        <a:pt x="403" y="113"/>
                        <a:pt x="403" y="113"/>
                      </a:cubicBezTo>
                      <a:cubicBezTo>
                        <a:pt x="404" y="113"/>
                        <a:pt x="405" y="113"/>
                        <a:pt x="405" y="113"/>
                      </a:cubicBezTo>
                      <a:cubicBezTo>
                        <a:pt x="406" y="113"/>
                        <a:pt x="406" y="112"/>
                        <a:pt x="406" y="112"/>
                      </a:cubicBezTo>
                      <a:cubicBezTo>
                        <a:pt x="407" y="111"/>
                        <a:pt x="407" y="111"/>
                        <a:pt x="407" y="111"/>
                      </a:cubicBezTo>
                      <a:cubicBezTo>
                        <a:pt x="407" y="109"/>
                        <a:pt x="407" y="109"/>
                        <a:pt x="407" y="109"/>
                      </a:cubicBezTo>
                      <a:cubicBezTo>
                        <a:pt x="409" y="110"/>
                        <a:pt x="408" y="109"/>
                        <a:pt x="409" y="108"/>
                      </a:cubicBezTo>
                      <a:cubicBezTo>
                        <a:pt x="409" y="107"/>
                        <a:pt x="407" y="106"/>
                        <a:pt x="408" y="106"/>
                      </a:cubicBezTo>
                      <a:cubicBezTo>
                        <a:pt x="408" y="106"/>
                        <a:pt x="409" y="108"/>
                        <a:pt x="409" y="108"/>
                      </a:cubicBezTo>
                      <a:cubicBezTo>
                        <a:pt x="409" y="106"/>
                        <a:pt x="410" y="108"/>
                        <a:pt x="411" y="108"/>
                      </a:cubicBezTo>
                      <a:cubicBezTo>
                        <a:pt x="411" y="108"/>
                        <a:pt x="411" y="108"/>
                        <a:pt x="411" y="108"/>
                      </a:cubicBezTo>
                      <a:cubicBezTo>
                        <a:pt x="411" y="108"/>
                        <a:pt x="412" y="108"/>
                        <a:pt x="412" y="109"/>
                      </a:cubicBezTo>
                      <a:cubicBezTo>
                        <a:pt x="412" y="109"/>
                        <a:pt x="413" y="109"/>
                        <a:pt x="413" y="109"/>
                      </a:cubicBezTo>
                      <a:cubicBezTo>
                        <a:pt x="413" y="109"/>
                        <a:pt x="414" y="109"/>
                        <a:pt x="414" y="108"/>
                      </a:cubicBezTo>
                      <a:cubicBezTo>
                        <a:pt x="414" y="109"/>
                        <a:pt x="415" y="109"/>
                        <a:pt x="415" y="109"/>
                      </a:cubicBezTo>
                      <a:cubicBezTo>
                        <a:pt x="415" y="108"/>
                        <a:pt x="415" y="108"/>
                        <a:pt x="415" y="108"/>
                      </a:cubicBezTo>
                      <a:cubicBezTo>
                        <a:pt x="416" y="108"/>
                        <a:pt x="417" y="108"/>
                        <a:pt x="418" y="108"/>
                      </a:cubicBezTo>
                      <a:cubicBezTo>
                        <a:pt x="419" y="108"/>
                        <a:pt x="420" y="107"/>
                        <a:pt x="421" y="106"/>
                      </a:cubicBezTo>
                      <a:cubicBezTo>
                        <a:pt x="421" y="106"/>
                        <a:pt x="421" y="106"/>
                        <a:pt x="421" y="106"/>
                      </a:cubicBezTo>
                      <a:cubicBezTo>
                        <a:pt x="422" y="107"/>
                        <a:pt x="422" y="106"/>
                        <a:pt x="423" y="105"/>
                      </a:cubicBezTo>
                      <a:cubicBezTo>
                        <a:pt x="423" y="105"/>
                        <a:pt x="424" y="104"/>
                        <a:pt x="424" y="104"/>
                      </a:cubicBezTo>
                      <a:cubicBezTo>
                        <a:pt x="424" y="103"/>
                        <a:pt x="424" y="102"/>
                        <a:pt x="424" y="102"/>
                      </a:cubicBezTo>
                      <a:cubicBezTo>
                        <a:pt x="425" y="102"/>
                        <a:pt x="426" y="102"/>
                        <a:pt x="426" y="102"/>
                      </a:cubicBezTo>
                      <a:cubicBezTo>
                        <a:pt x="427" y="101"/>
                        <a:pt x="427" y="100"/>
                        <a:pt x="427" y="100"/>
                      </a:cubicBezTo>
                      <a:cubicBezTo>
                        <a:pt x="427" y="98"/>
                        <a:pt x="428" y="100"/>
                        <a:pt x="428" y="100"/>
                      </a:cubicBezTo>
                      <a:cubicBezTo>
                        <a:pt x="428" y="100"/>
                        <a:pt x="429" y="98"/>
                        <a:pt x="429" y="99"/>
                      </a:cubicBezTo>
                      <a:cubicBezTo>
                        <a:pt x="429" y="98"/>
                        <a:pt x="429" y="97"/>
                        <a:pt x="430" y="96"/>
                      </a:cubicBezTo>
                      <a:cubicBezTo>
                        <a:pt x="431" y="96"/>
                        <a:pt x="430" y="95"/>
                        <a:pt x="431" y="95"/>
                      </a:cubicBezTo>
                      <a:cubicBezTo>
                        <a:pt x="432" y="95"/>
                        <a:pt x="432" y="94"/>
                        <a:pt x="431" y="93"/>
                      </a:cubicBezTo>
                      <a:cubicBezTo>
                        <a:pt x="431" y="93"/>
                        <a:pt x="431" y="92"/>
                        <a:pt x="429" y="92"/>
                      </a:cubicBezTo>
                      <a:cubicBezTo>
                        <a:pt x="428" y="92"/>
                        <a:pt x="427" y="92"/>
                        <a:pt x="426" y="92"/>
                      </a:cubicBezTo>
                      <a:cubicBezTo>
                        <a:pt x="426" y="92"/>
                        <a:pt x="424" y="92"/>
                        <a:pt x="423" y="92"/>
                      </a:cubicBezTo>
                      <a:cubicBezTo>
                        <a:pt x="423" y="93"/>
                        <a:pt x="422" y="92"/>
                        <a:pt x="421" y="92"/>
                      </a:cubicBezTo>
                      <a:cubicBezTo>
                        <a:pt x="421" y="92"/>
                        <a:pt x="420" y="91"/>
                        <a:pt x="418" y="91"/>
                      </a:cubicBezTo>
                      <a:cubicBezTo>
                        <a:pt x="417" y="91"/>
                        <a:pt x="416" y="91"/>
                        <a:pt x="415" y="91"/>
                      </a:cubicBezTo>
                      <a:cubicBezTo>
                        <a:pt x="414" y="91"/>
                        <a:pt x="414" y="91"/>
                        <a:pt x="414" y="90"/>
                      </a:cubicBezTo>
                      <a:cubicBezTo>
                        <a:pt x="414" y="90"/>
                        <a:pt x="414" y="90"/>
                        <a:pt x="413" y="90"/>
                      </a:cubicBezTo>
                      <a:cubicBezTo>
                        <a:pt x="411" y="87"/>
                        <a:pt x="412" y="88"/>
                        <a:pt x="411" y="87"/>
                      </a:cubicBezTo>
                      <a:cubicBezTo>
                        <a:pt x="411" y="87"/>
                        <a:pt x="410" y="86"/>
                        <a:pt x="409" y="86"/>
                      </a:cubicBezTo>
                      <a:cubicBezTo>
                        <a:pt x="409" y="86"/>
                        <a:pt x="409" y="86"/>
                        <a:pt x="408" y="85"/>
                      </a:cubicBezTo>
                      <a:cubicBezTo>
                        <a:pt x="407" y="85"/>
                        <a:pt x="406" y="85"/>
                        <a:pt x="405" y="85"/>
                      </a:cubicBezTo>
                      <a:cubicBezTo>
                        <a:pt x="405" y="85"/>
                        <a:pt x="404" y="85"/>
                        <a:pt x="404" y="84"/>
                      </a:cubicBezTo>
                      <a:cubicBezTo>
                        <a:pt x="403" y="84"/>
                        <a:pt x="406" y="84"/>
                        <a:pt x="407" y="84"/>
                      </a:cubicBezTo>
                      <a:cubicBezTo>
                        <a:pt x="407" y="85"/>
                        <a:pt x="410" y="85"/>
                        <a:pt x="410" y="84"/>
                      </a:cubicBezTo>
                      <a:cubicBezTo>
                        <a:pt x="409" y="84"/>
                        <a:pt x="409" y="84"/>
                        <a:pt x="408" y="84"/>
                      </a:cubicBezTo>
                      <a:cubicBezTo>
                        <a:pt x="408" y="83"/>
                        <a:pt x="408" y="83"/>
                        <a:pt x="408" y="83"/>
                      </a:cubicBezTo>
                      <a:cubicBezTo>
                        <a:pt x="408" y="83"/>
                        <a:pt x="410" y="84"/>
                        <a:pt x="410" y="84"/>
                      </a:cubicBezTo>
                      <a:cubicBezTo>
                        <a:pt x="410" y="84"/>
                        <a:pt x="411" y="84"/>
                        <a:pt x="412" y="85"/>
                      </a:cubicBezTo>
                      <a:cubicBezTo>
                        <a:pt x="412" y="85"/>
                        <a:pt x="413" y="85"/>
                        <a:pt x="413" y="85"/>
                      </a:cubicBezTo>
                      <a:cubicBezTo>
                        <a:pt x="413" y="86"/>
                        <a:pt x="414" y="86"/>
                        <a:pt x="414" y="86"/>
                      </a:cubicBezTo>
                      <a:cubicBezTo>
                        <a:pt x="415" y="87"/>
                        <a:pt x="416" y="86"/>
                        <a:pt x="417" y="87"/>
                      </a:cubicBezTo>
                      <a:cubicBezTo>
                        <a:pt x="417" y="87"/>
                        <a:pt x="417" y="87"/>
                        <a:pt x="417" y="87"/>
                      </a:cubicBezTo>
                      <a:cubicBezTo>
                        <a:pt x="418" y="88"/>
                        <a:pt x="419" y="88"/>
                        <a:pt x="419" y="89"/>
                      </a:cubicBezTo>
                      <a:cubicBezTo>
                        <a:pt x="419" y="89"/>
                        <a:pt x="418" y="89"/>
                        <a:pt x="419" y="89"/>
                      </a:cubicBezTo>
                      <a:cubicBezTo>
                        <a:pt x="419" y="89"/>
                        <a:pt x="420" y="90"/>
                        <a:pt x="420" y="90"/>
                      </a:cubicBezTo>
                      <a:cubicBezTo>
                        <a:pt x="421" y="90"/>
                        <a:pt x="421" y="91"/>
                        <a:pt x="425" y="91"/>
                      </a:cubicBezTo>
                      <a:cubicBezTo>
                        <a:pt x="424" y="91"/>
                        <a:pt x="430" y="92"/>
                        <a:pt x="430" y="91"/>
                      </a:cubicBezTo>
                      <a:cubicBezTo>
                        <a:pt x="430" y="91"/>
                        <a:pt x="431" y="91"/>
                        <a:pt x="431" y="90"/>
                      </a:cubicBezTo>
                      <a:cubicBezTo>
                        <a:pt x="431" y="90"/>
                        <a:pt x="432" y="88"/>
                        <a:pt x="432" y="89"/>
                      </a:cubicBezTo>
                      <a:cubicBezTo>
                        <a:pt x="432" y="88"/>
                        <a:pt x="433" y="88"/>
                        <a:pt x="433" y="88"/>
                      </a:cubicBezTo>
                      <a:cubicBezTo>
                        <a:pt x="433" y="88"/>
                        <a:pt x="434" y="87"/>
                        <a:pt x="435" y="87"/>
                      </a:cubicBezTo>
                      <a:cubicBezTo>
                        <a:pt x="435" y="87"/>
                        <a:pt x="435" y="86"/>
                        <a:pt x="435" y="86"/>
                      </a:cubicBezTo>
                      <a:cubicBezTo>
                        <a:pt x="435" y="85"/>
                        <a:pt x="435" y="84"/>
                        <a:pt x="436" y="84"/>
                      </a:cubicBezTo>
                      <a:cubicBezTo>
                        <a:pt x="437" y="84"/>
                        <a:pt x="437" y="84"/>
                        <a:pt x="437" y="83"/>
                      </a:cubicBezTo>
                      <a:cubicBezTo>
                        <a:pt x="438" y="83"/>
                        <a:pt x="438" y="83"/>
                        <a:pt x="438" y="83"/>
                      </a:cubicBezTo>
                      <a:cubicBezTo>
                        <a:pt x="440" y="82"/>
                        <a:pt x="439" y="82"/>
                        <a:pt x="439" y="81"/>
                      </a:cubicBezTo>
                      <a:cubicBezTo>
                        <a:pt x="440" y="81"/>
                        <a:pt x="440" y="80"/>
                        <a:pt x="440" y="80"/>
                      </a:cubicBezTo>
                      <a:cubicBezTo>
                        <a:pt x="439" y="80"/>
                        <a:pt x="437" y="79"/>
                        <a:pt x="436" y="79"/>
                      </a:cubicBezTo>
                      <a:cubicBezTo>
                        <a:pt x="435" y="78"/>
                        <a:pt x="434" y="79"/>
                        <a:pt x="434" y="78"/>
                      </a:cubicBezTo>
                      <a:cubicBezTo>
                        <a:pt x="434" y="78"/>
                        <a:pt x="433" y="77"/>
                        <a:pt x="433" y="77"/>
                      </a:cubicBezTo>
                      <a:cubicBezTo>
                        <a:pt x="433" y="77"/>
                        <a:pt x="434" y="77"/>
                        <a:pt x="434" y="77"/>
                      </a:cubicBezTo>
                      <a:cubicBezTo>
                        <a:pt x="434" y="77"/>
                        <a:pt x="433" y="76"/>
                        <a:pt x="433" y="76"/>
                      </a:cubicBezTo>
                      <a:cubicBezTo>
                        <a:pt x="434" y="76"/>
                        <a:pt x="434" y="76"/>
                        <a:pt x="434" y="76"/>
                      </a:cubicBezTo>
                      <a:cubicBezTo>
                        <a:pt x="434" y="75"/>
                        <a:pt x="436" y="76"/>
                        <a:pt x="436" y="76"/>
                      </a:cubicBezTo>
                      <a:cubicBezTo>
                        <a:pt x="437" y="75"/>
                        <a:pt x="437" y="76"/>
                        <a:pt x="438" y="76"/>
                      </a:cubicBezTo>
                      <a:cubicBezTo>
                        <a:pt x="438" y="76"/>
                        <a:pt x="438" y="76"/>
                        <a:pt x="439" y="76"/>
                      </a:cubicBezTo>
                      <a:cubicBezTo>
                        <a:pt x="440" y="76"/>
                        <a:pt x="440" y="76"/>
                        <a:pt x="441" y="76"/>
                      </a:cubicBezTo>
                      <a:cubicBezTo>
                        <a:pt x="442" y="75"/>
                        <a:pt x="444" y="74"/>
                        <a:pt x="444" y="75"/>
                      </a:cubicBezTo>
                      <a:cubicBezTo>
                        <a:pt x="444" y="75"/>
                        <a:pt x="444" y="75"/>
                        <a:pt x="444" y="76"/>
                      </a:cubicBezTo>
                      <a:cubicBezTo>
                        <a:pt x="444" y="76"/>
                        <a:pt x="444" y="76"/>
                        <a:pt x="444" y="76"/>
                      </a:cubicBezTo>
                      <a:cubicBezTo>
                        <a:pt x="445" y="77"/>
                        <a:pt x="444" y="78"/>
                        <a:pt x="445" y="79"/>
                      </a:cubicBezTo>
                      <a:cubicBezTo>
                        <a:pt x="445" y="79"/>
                        <a:pt x="445" y="79"/>
                        <a:pt x="446" y="79"/>
                      </a:cubicBezTo>
                      <a:cubicBezTo>
                        <a:pt x="446" y="79"/>
                        <a:pt x="446" y="79"/>
                        <a:pt x="446" y="79"/>
                      </a:cubicBezTo>
                      <a:cubicBezTo>
                        <a:pt x="447" y="79"/>
                        <a:pt x="447" y="79"/>
                        <a:pt x="447" y="80"/>
                      </a:cubicBezTo>
                      <a:cubicBezTo>
                        <a:pt x="448" y="79"/>
                        <a:pt x="448" y="80"/>
                        <a:pt x="448" y="80"/>
                      </a:cubicBezTo>
                      <a:cubicBezTo>
                        <a:pt x="448" y="80"/>
                        <a:pt x="449" y="80"/>
                        <a:pt x="450" y="80"/>
                      </a:cubicBezTo>
                      <a:cubicBezTo>
                        <a:pt x="450" y="79"/>
                        <a:pt x="451" y="80"/>
                        <a:pt x="451" y="80"/>
                      </a:cubicBezTo>
                      <a:cubicBezTo>
                        <a:pt x="451" y="81"/>
                        <a:pt x="452" y="80"/>
                        <a:pt x="453" y="80"/>
                      </a:cubicBezTo>
                      <a:cubicBezTo>
                        <a:pt x="453" y="80"/>
                        <a:pt x="452" y="80"/>
                        <a:pt x="452" y="79"/>
                      </a:cubicBezTo>
                      <a:cubicBezTo>
                        <a:pt x="451" y="79"/>
                        <a:pt x="451" y="79"/>
                        <a:pt x="451" y="78"/>
                      </a:cubicBezTo>
                      <a:cubicBezTo>
                        <a:pt x="451" y="78"/>
                        <a:pt x="450" y="78"/>
                        <a:pt x="451" y="78"/>
                      </a:cubicBezTo>
                      <a:cubicBezTo>
                        <a:pt x="451" y="78"/>
                        <a:pt x="452" y="79"/>
                        <a:pt x="452" y="79"/>
                      </a:cubicBezTo>
                      <a:cubicBezTo>
                        <a:pt x="453" y="79"/>
                        <a:pt x="453" y="78"/>
                        <a:pt x="453" y="78"/>
                      </a:cubicBezTo>
                      <a:cubicBezTo>
                        <a:pt x="454" y="78"/>
                        <a:pt x="454" y="79"/>
                        <a:pt x="454" y="79"/>
                      </a:cubicBezTo>
                      <a:cubicBezTo>
                        <a:pt x="454" y="80"/>
                        <a:pt x="455" y="79"/>
                        <a:pt x="455" y="80"/>
                      </a:cubicBezTo>
                      <a:cubicBezTo>
                        <a:pt x="455" y="80"/>
                        <a:pt x="456" y="80"/>
                        <a:pt x="457" y="80"/>
                      </a:cubicBezTo>
                      <a:cubicBezTo>
                        <a:pt x="457" y="80"/>
                        <a:pt x="456" y="80"/>
                        <a:pt x="456" y="81"/>
                      </a:cubicBezTo>
                      <a:cubicBezTo>
                        <a:pt x="457" y="81"/>
                        <a:pt x="457" y="81"/>
                        <a:pt x="457" y="81"/>
                      </a:cubicBezTo>
                      <a:cubicBezTo>
                        <a:pt x="458" y="81"/>
                        <a:pt x="458" y="80"/>
                        <a:pt x="457" y="80"/>
                      </a:cubicBezTo>
                      <a:cubicBezTo>
                        <a:pt x="457" y="79"/>
                        <a:pt x="457" y="79"/>
                        <a:pt x="457" y="79"/>
                      </a:cubicBezTo>
                      <a:cubicBezTo>
                        <a:pt x="457" y="79"/>
                        <a:pt x="457" y="79"/>
                        <a:pt x="456" y="78"/>
                      </a:cubicBezTo>
                      <a:cubicBezTo>
                        <a:pt x="456" y="78"/>
                        <a:pt x="457" y="78"/>
                        <a:pt x="456" y="77"/>
                      </a:cubicBezTo>
                      <a:cubicBezTo>
                        <a:pt x="456" y="76"/>
                        <a:pt x="454" y="76"/>
                        <a:pt x="454" y="75"/>
                      </a:cubicBezTo>
                      <a:cubicBezTo>
                        <a:pt x="453" y="75"/>
                        <a:pt x="454" y="74"/>
                        <a:pt x="454" y="74"/>
                      </a:cubicBezTo>
                      <a:cubicBezTo>
                        <a:pt x="454" y="74"/>
                        <a:pt x="454" y="73"/>
                        <a:pt x="454" y="73"/>
                      </a:cubicBezTo>
                      <a:cubicBezTo>
                        <a:pt x="455" y="73"/>
                        <a:pt x="455" y="75"/>
                        <a:pt x="455" y="75"/>
                      </a:cubicBezTo>
                      <a:cubicBezTo>
                        <a:pt x="457" y="76"/>
                        <a:pt x="457" y="75"/>
                        <a:pt x="458" y="76"/>
                      </a:cubicBezTo>
                      <a:cubicBezTo>
                        <a:pt x="458" y="76"/>
                        <a:pt x="458" y="77"/>
                        <a:pt x="458" y="77"/>
                      </a:cubicBezTo>
                      <a:cubicBezTo>
                        <a:pt x="457" y="77"/>
                        <a:pt x="459" y="78"/>
                        <a:pt x="459" y="78"/>
                      </a:cubicBezTo>
                      <a:cubicBezTo>
                        <a:pt x="459" y="78"/>
                        <a:pt x="459" y="78"/>
                        <a:pt x="460" y="78"/>
                      </a:cubicBezTo>
                      <a:cubicBezTo>
                        <a:pt x="460" y="79"/>
                        <a:pt x="460" y="78"/>
                        <a:pt x="460" y="78"/>
                      </a:cubicBezTo>
                      <a:cubicBezTo>
                        <a:pt x="460" y="78"/>
                        <a:pt x="460" y="78"/>
                        <a:pt x="461" y="78"/>
                      </a:cubicBezTo>
                      <a:cubicBezTo>
                        <a:pt x="461" y="79"/>
                        <a:pt x="459" y="79"/>
                        <a:pt x="461" y="79"/>
                      </a:cubicBezTo>
                      <a:cubicBezTo>
                        <a:pt x="462" y="80"/>
                        <a:pt x="463" y="80"/>
                        <a:pt x="463" y="80"/>
                      </a:cubicBezTo>
                      <a:cubicBezTo>
                        <a:pt x="463" y="80"/>
                        <a:pt x="464" y="79"/>
                        <a:pt x="464" y="79"/>
                      </a:cubicBezTo>
                      <a:cubicBezTo>
                        <a:pt x="464" y="78"/>
                        <a:pt x="463" y="79"/>
                        <a:pt x="463" y="79"/>
                      </a:cubicBezTo>
                      <a:cubicBezTo>
                        <a:pt x="462" y="79"/>
                        <a:pt x="461" y="78"/>
                        <a:pt x="461" y="78"/>
                      </a:cubicBezTo>
                      <a:cubicBezTo>
                        <a:pt x="461" y="77"/>
                        <a:pt x="462" y="77"/>
                        <a:pt x="462" y="77"/>
                      </a:cubicBezTo>
                      <a:cubicBezTo>
                        <a:pt x="463" y="76"/>
                        <a:pt x="463" y="76"/>
                        <a:pt x="463" y="75"/>
                      </a:cubicBezTo>
                      <a:cubicBezTo>
                        <a:pt x="464" y="75"/>
                        <a:pt x="465" y="75"/>
                        <a:pt x="465" y="75"/>
                      </a:cubicBezTo>
                      <a:cubicBezTo>
                        <a:pt x="466" y="75"/>
                        <a:pt x="466" y="75"/>
                        <a:pt x="467" y="75"/>
                      </a:cubicBezTo>
                      <a:cubicBezTo>
                        <a:pt x="467" y="75"/>
                        <a:pt x="466" y="74"/>
                        <a:pt x="467" y="74"/>
                      </a:cubicBezTo>
                      <a:cubicBezTo>
                        <a:pt x="468" y="74"/>
                        <a:pt x="467" y="74"/>
                        <a:pt x="468" y="74"/>
                      </a:cubicBezTo>
                      <a:cubicBezTo>
                        <a:pt x="468" y="74"/>
                        <a:pt x="469" y="73"/>
                        <a:pt x="469" y="73"/>
                      </a:cubicBezTo>
                      <a:cubicBezTo>
                        <a:pt x="469" y="73"/>
                        <a:pt x="469" y="73"/>
                        <a:pt x="470" y="73"/>
                      </a:cubicBezTo>
                      <a:cubicBezTo>
                        <a:pt x="470" y="73"/>
                        <a:pt x="470" y="73"/>
                        <a:pt x="469" y="73"/>
                      </a:cubicBezTo>
                      <a:cubicBezTo>
                        <a:pt x="470" y="73"/>
                        <a:pt x="470" y="72"/>
                        <a:pt x="470" y="72"/>
                      </a:cubicBezTo>
                      <a:cubicBezTo>
                        <a:pt x="471" y="72"/>
                        <a:pt x="471" y="72"/>
                        <a:pt x="471" y="71"/>
                      </a:cubicBezTo>
                      <a:cubicBezTo>
                        <a:pt x="471" y="71"/>
                        <a:pt x="471" y="71"/>
                        <a:pt x="471" y="71"/>
                      </a:cubicBezTo>
                      <a:cubicBezTo>
                        <a:pt x="471" y="71"/>
                        <a:pt x="472" y="71"/>
                        <a:pt x="472" y="70"/>
                      </a:cubicBezTo>
                      <a:cubicBezTo>
                        <a:pt x="472" y="70"/>
                        <a:pt x="472" y="70"/>
                        <a:pt x="472" y="70"/>
                      </a:cubicBezTo>
                      <a:cubicBezTo>
                        <a:pt x="473" y="70"/>
                        <a:pt x="473" y="70"/>
                        <a:pt x="473" y="70"/>
                      </a:cubicBezTo>
                      <a:cubicBezTo>
                        <a:pt x="473" y="71"/>
                        <a:pt x="474" y="70"/>
                        <a:pt x="474" y="70"/>
                      </a:cubicBezTo>
                      <a:cubicBezTo>
                        <a:pt x="474" y="70"/>
                        <a:pt x="474" y="70"/>
                        <a:pt x="475" y="70"/>
                      </a:cubicBezTo>
                      <a:cubicBezTo>
                        <a:pt x="475" y="69"/>
                        <a:pt x="476" y="67"/>
                        <a:pt x="476" y="67"/>
                      </a:cubicBezTo>
                      <a:cubicBezTo>
                        <a:pt x="476" y="66"/>
                        <a:pt x="476" y="66"/>
                        <a:pt x="476" y="65"/>
                      </a:cubicBezTo>
                      <a:cubicBezTo>
                        <a:pt x="477" y="65"/>
                        <a:pt x="476" y="65"/>
                        <a:pt x="477" y="63"/>
                      </a:cubicBezTo>
                      <a:cubicBezTo>
                        <a:pt x="477" y="63"/>
                        <a:pt x="477" y="62"/>
                        <a:pt x="477" y="62"/>
                      </a:cubicBezTo>
                      <a:cubicBezTo>
                        <a:pt x="476" y="62"/>
                        <a:pt x="476" y="61"/>
                        <a:pt x="476" y="61"/>
                      </a:cubicBezTo>
                      <a:cubicBezTo>
                        <a:pt x="476" y="61"/>
                        <a:pt x="476" y="60"/>
                        <a:pt x="475" y="60"/>
                      </a:cubicBezTo>
                      <a:cubicBezTo>
                        <a:pt x="474" y="60"/>
                        <a:pt x="474" y="59"/>
                        <a:pt x="474" y="59"/>
                      </a:cubicBezTo>
                      <a:cubicBezTo>
                        <a:pt x="472" y="58"/>
                        <a:pt x="473" y="59"/>
                        <a:pt x="473" y="58"/>
                      </a:cubicBezTo>
                      <a:cubicBezTo>
                        <a:pt x="472" y="58"/>
                        <a:pt x="473" y="58"/>
                        <a:pt x="472" y="57"/>
                      </a:cubicBezTo>
                      <a:cubicBezTo>
                        <a:pt x="472" y="57"/>
                        <a:pt x="471" y="57"/>
                        <a:pt x="471" y="57"/>
                      </a:cubicBezTo>
                      <a:cubicBezTo>
                        <a:pt x="471" y="57"/>
                        <a:pt x="472" y="57"/>
                        <a:pt x="471" y="57"/>
                      </a:cubicBezTo>
                      <a:cubicBezTo>
                        <a:pt x="470" y="57"/>
                        <a:pt x="470" y="56"/>
                        <a:pt x="470" y="56"/>
                      </a:cubicBezTo>
                      <a:cubicBezTo>
                        <a:pt x="470" y="55"/>
                        <a:pt x="470" y="56"/>
                        <a:pt x="470" y="55"/>
                      </a:cubicBezTo>
                      <a:cubicBezTo>
                        <a:pt x="470" y="55"/>
                        <a:pt x="470" y="54"/>
                        <a:pt x="470" y="54"/>
                      </a:cubicBezTo>
                      <a:cubicBezTo>
                        <a:pt x="471" y="54"/>
                        <a:pt x="470" y="54"/>
                        <a:pt x="470" y="54"/>
                      </a:cubicBezTo>
                      <a:cubicBezTo>
                        <a:pt x="470" y="54"/>
                        <a:pt x="470" y="54"/>
                        <a:pt x="470" y="54"/>
                      </a:cubicBezTo>
                      <a:cubicBezTo>
                        <a:pt x="470" y="54"/>
                        <a:pt x="471" y="54"/>
                        <a:pt x="471" y="53"/>
                      </a:cubicBezTo>
                      <a:cubicBezTo>
                        <a:pt x="471" y="53"/>
                        <a:pt x="471" y="53"/>
                        <a:pt x="471" y="52"/>
                      </a:cubicBezTo>
                      <a:cubicBezTo>
                        <a:pt x="471" y="52"/>
                        <a:pt x="471" y="52"/>
                        <a:pt x="470" y="52"/>
                      </a:cubicBezTo>
                      <a:cubicBezTo>
                        <a:pt x="470" y="52"/>
                        <a:pt x="470" y="53"/>
                        <a:pt x="469" y="53"/>
                      </a:cubicBezTo>
                      <a:cubicBezTo>
                        <a:pt x="469" y="53"/>
                        <a:pt x="468" y="53"/>
                        <a:pt x="469" y="53"/>
                      </a:cubicBezTo>
                      <a:cubicBezTo>
                        <a:pt x="469" y="52"/>
                        <a:pt x="470" y="52"/>
                        <a:pt x="469" y="52"/>
                      </a:cubicBezTo>
                      <a:cubicBezTo>
                        <a:pt x="469" y="51"/>
                        <a:pt x="469" y="51"/>
                        <a:pt x="469" y="51"/>
                      </a:cubicBezTo>
                      <a:cubicBezTo>
                        <a:pt x="468" y="51"/>
                        <a:pt x="469" y="50"/>
                        <a:pt x="469" y="50"/>
                      </a:cubicBezTo>
                      <a:cubicBezTo>
                        <a:pt x="471" y="51"/>
                        <a:pt x="470" y="52"/>
                        <a:pt x="471" y="50"/>
                      </a:cubicBezTo>
                      <a:cubicBezTo>
                        <a:pt x="470" y="50"/>
                        <a:pt x="470" y="50"/>
                        <a:pt x="470" y="50"/>
                      </a:cubicBezTo>
                      <a:cubicBezTo>
                        <a:pt x="469" y="50"/>
                        <a:pt x="469" y="50"/>
                        <a:pt x="469" y="50"/>
                      </a:cubicBezTo>
                      <a:cubicBezTo>
                        <a:pt x="468" y="50"/>
                        <a:pt x="468" y="50"/>
                        <a:pt x="468" y="50"/>
                      </a:cubicBezTo>
                      <a:cubicBezTo>
                        <a:pt x="467" y="50"/>
                        <a:pt x="467" y="50"/>
                        <a:pt x="467" y="49"/>
                      </a:cubicBezTo>
                      <a:cubicBezTo>
                        <a:pt x="467" y="49"/>
                        <a:pt x="466" y="49"/>
                        <a:pt x="466" y="50"/>
                      </a:cubicBezTo>
                      <a:cubicBezTo>
                        <a:pt x="466" y="49"/>
                        <a:pt x="466" y="49"/>
                        <a:pt x="466" y="49"/>
                      </a:cubicBezTo>
                      <a:cubicBezTo>
                        <a:pt x="467" y="49"/>
                        <a:pt x="468" y="49"/>
                        <a:pt x="468" y="49"/>
                      </a:cubicBezTo>
                      <a:cubicBezTo>
                        <a:pt x="468" y="49"/>
                        <a:pt x="468" y="48"/>
                        <a:pt x="468" y="48"/>
                      </a:cubicBezTo>
                      <a:cubicBezTo>
                        <a:pt x="468" y="49"/>
                        <a:pt x="469" y="49"/>
                        <a:pt x="470" y="49"/>
                      </a:cubicBezTo>
                      <a:cubicBezTo>
                        <a:pt x="469" y="49"/>
                        <a:pt x="471" y="48"/>
                        <a:pt x="471" y="49"/>
                      </a:cubicBezTo>
                      <a:cubicBezTo>
                        <a:pt x="470" y="49"/>
                        <a:pt x="472" y="50"/>
                        <a:pt x="473" y="49"/>
                      </a:cubicBezTo>
                      <a:cubicBezTo>
                        <a:pt x="473" y="49"/>
                        <a:pt x="473" y="48"/>
                        <a:pt x="473" y="48"/>
                      </a:cubicBezTo>
                      <a:cubicBezTo>
                        <a:pt x="474" y="48"/>
                        <a:pt x="474" y="49"/>
                        <a:pt x="475" y="48"/>
                      </a:cubicBezTo>
                      <a:cubicBezTo>
                        <a:pt x="475" y="47"/>
                        <a:pt x="476" y="47"/>
                        <a:pt x="476" y="47"/>
                      </a:cubicBezTo>
                      <a:cubicBezTo>
                        <a:pt x="477" y="46"/>
                        <a:pt x="477" y="47"/>
                        <a:pt x="477" y="46"/>
                      </a:cubicBezTo>
                      <a:cubicBezTo>
                        <a:pt x="478" y="46"/>
                        <a:pt x="473" y="44"/>
                        <a:pt x="477" y="45"/>
                      </a:cubicBezTo>
                      <a:cubicBezTo>
                        <a:pt x="477" y="45"/>
                        <a:pt x="477" y="45"/>
                        <a:pt x="477" y="45"/>
                      </a:cubicBezTo>
                      <a:cubicBezTo>
                        <a:pt x="477" y="44"/>
                        <a:pt x="477" y="44"/>
                        <a:pt x="477" y="43"/>
                      </a:cubicBezTo>
                      <a:cubicBezTo>
                        <a:pt x="477" y="43"/>
                        <a:pt x="476" y="43"/>
                        <a:pt x="475" y="43"/>
                      </a:cubicBezTo>
                      <a:cubicBezTo>
                        <a:pt x="474" y="43"/>
                        <a:pt x="475" y="44"/>
                        <a:pt x="474" y="43"/>
                      </a:cubicBezTo>
                      <a:cubicBezTo>
                        <a:pt x="474" y="42"/>
                        <a:pt x="474" y="43"/>
                        <a:pt x="473" y="43"/>
                      </a:cubicBezTo>
                      <a:cubicBezTo>
                        <a:pt x="473" y="43"/>
                        <a:pt x="473" y="42"/>
                        <a:pt x="473" y="42"/>
                      </a:cubicBezTo>
                      <a:cubicBezTo>
                        <a:pt x="474" y="42"/>
                        <a:pt x="474" y="42"/>
                        <a:pt x="474" y="42"/>
                      </a:cubicBezTo>
                      <a:cubicBezTo>
                        <a:pt x="474" y="42"/>
                        <a:pt x="474" y="42"/>
                        <a:pt x="475" y="42"/>
                      </a:cubicBezTo>
                      <a:cubicBezTo>
                        <a:pt x="475" y="42"/>
                        <a:pt x="475" y="41"/>
                        <a:pt x="475" y="41"/>
                      </a:cubicBezTo>
                      <a:cubicBezTo>
                        <a:pt x="475" y="40"/>
                        <a:pt x="475" y="41"/>
                        <a:pt x="476" y="41"/>
                      </a:cubicBezTo>
                      <a:cubicBezTo>
                        <a:pt x="476" y="41"/>
                        <a:pt x="476" y="40"/>
                        <a:pt x="476" y="40"/>
                      </a:cubicBezTo>
                      <a:cubicBezTo>
                        <a:pt x="476" y="40"/>
                        <a:pt x="477" y="40"/>
                        <a:pt x="477" y="40"/>
                      </a:cubicBezTo>
                      <a:cubicBezTo>
                        <a:pt x="477" y="40"/>
                        <a:pt x="476" y="39"/>
                        <a:pt x="476" y="39"/>
                      </a:cubicBezTo>
                      <a:cubicBezTo>
                        <a:pt x="476" y="39"/>
                        <a:pt x="476" y="39"/>
                        <a:pt x="476" y="39"/>
                      </a:cubicBezTo>
                      <a:cubicBezTo>
                        <a:pt x="475" y="38"/>
                        <a:pt x="475" y="39"/>
                        <a:pt x="474" y="38"/>
                      </a:cubicBezTo>
                      <a:cubicBezTo>
                        <a:pt x="473" y="37"/>
                        <a:pt x="473" y="38"/>
                        <a:pt x="471" y="38"/>
                      </a:cubicBezTo>
                      <a:cubicBezTo>
                        <a:pt x="470" y="38"/>
                        <a:pt x="472" y="38"/>
                        <a:pt x="470" y="38"/>
                      </a:cubicBezTo>
                      <a:cubicBezTo>
                        <a:pt x="470" y="38"/>
                        <a:pt x="470" y="38"/>
                        <a:pt x="469" y="38"/>
                      </a:cubicBezTo>
                      <a:cubicBezTo>
                        <a:pt x="469" y="38"/>
                        <a:pt x="469" y="38"/>
                        <a:pt x="469" y="38"/>
                      </a:cubicBezTo>
                      <a:cubicBezTo>
                        <a:pt x="469" y="37"/>
                        <a:pt x="468" y="37"/>
                        <a:pt x="469" y="37"/>
                      </a:cubicBezTo>
                      <a:cubicBezTo>
                        <a:pt x="469" y="37"/>
                        <a:pt x="470" y="38"/>
                        <a:pt x="470" y="38"/>
                      </a:cubicBezTo>
                      <a:cubicBezTo>
                        <a:pt x="470" y="38"/>
                        <a:pt x="470" y="37"/>
                        <a:pt x="470" y="37"/>
                      </a:cubicBezTo>
                      <a:cubicBezTo>
                        <a:pt x="470" y="37"/>
                        <a:pt x="470" y="37"/>
                        <a:pt x="469" y="37"/>
                      </a:cubicBezTo>
                      <a:cubicBezTo>
                        <a:pt x="469" y="37"/>
                        <a:pt x="469" y="36"/>
                        <a:pt x="469" y="36"/>
                      </a:cubicBezTo>
                      <a:cubicBezTo>
                        <a:pt x="469" y="36"/>
                        <a:pt x="469" y="36"/>
                        <a:pt x="469" y="36"/>
                      </a:cubicBezTo>
                      <a:cubicBezTo>
                        <a:pt x="469" y="36"/>
                        <a:pt x="469" y="36"/>
                        <a:pt x="469" y="36"/>
                      </a:cubicBezTo>
                      <a:cubicBezTo>
                        <a:pt x="468" y="35"/>
                        <a:pt x="467" y="35"/>
                        <a:pt x="466" y="35"/>
                      </a:cubicBezTo>
                      <a:cubicBezTo>
                        <a:pt x="465" y="35"/>
                        <a:pt x="465" y="34"/>
                        <a:pt x="464" y="34"/>
                      </a:cubicBezTo>
                      <a:cubicBezTo>
                        <a:pt x="464" y="34"/>
                        <a:pt x="463" y="35"/>
                        <a:pt x="463" y="34"/>
                      </a:cubicBezTo>
                      <a:cubicBezTo>
                        <a:pt x="463" y="34"/>
                        <a:pt x="464" y="34"/>
                        <a:pt x="465" y="34"/>
                      </a:cubicBezTo>
                      <a:cubicBezTo>
                        <a:pt x="465" y="34"/>
                        <a:pt x="467" y="34"/>
                        <a:pt x="467" y="35"/>
                      </a:cubicBezTo>
                      <a:cubicBezTo>
                        <a:pt x="467" y="35"/>
                        <a:pt x="469" y="35"/>
                        <a:pt x="469" y="35"/>
                      </a:cubicBezTo>
                      <a:cubicBezTo>
                        <a:pt x="469" y="35"/>
                        <a:pt x="469" y="35"/>
                        <a:pt x="470" y="35"/>
                      </a:cubicBezTo>
                      <a:cubicBezTo>
                        <a:pt x="470" y="36"/>
                        <a:pt x="471" y="36"/>
                        <a:pt x="471" y="36"/>
                      </a:cubicBezTo>
                      <a:cubicBezTo>
                        <a:pt x="471" y="36"/>
                        <a:pt x="471" y="37"/>
                        <a:pt x="472" y="37"/>
                      </a:cubicBezTo>
                      <a:cubicBezTo>
                        <a:pt x="472" y="37"/>
                        <a:pt x="473" y="37"/>
                        <a:pt x="474" y="37"/>
                      </a:cubicBezTo>
                      <a:cubicBezTo>
                        <a:pt x="474" y="37"/>
                        <a:pt x="475" y="37"/>
                        <a:pt x="475" y="37"/>
                      </a:cubicBezTo>
                      <a:cubicBezTo>
                        <a:pt x="475" y="36"/>
                        <a:pt x="475" y="35"/>
                        <a:pt x="475" y="35"/>
                      </a:cubicBezTo>
                      <a:cubicBezTo>
                        <a:pt x="475" y="35"/>
                        <a:pt x="476" y="35"/>
                        <a:pt x="475" y="35"/>
                      </a:cubicBezTo>
                      <a:cubicBezTo>
                        <a:pt x="475" y="35"/>
                        <a:pt x="474" y="34"/>
                        <a:pt x="474" y="34"/>
                      </a:cubicBezTo>
                      <a:cubicBezTo>
                        <a:pt x="474" y="34"/>
                        <a:pt x="474" y="34"/>
                        <a:pt x="473" y="34"/>
                      </a:cubicBezTo>
                      <a:cubicBezTo>
                        <a:pt x="473" y="34"/>
                        <a:pt x="472" y="34"/>
                        <a:pt x="473" y="35"/>
                      </a:cubicBezTo>
                      <a:cubicBezTo>
                        <a:pt x="473" y="35"/>
                        <a:pt x="474" y="35"/>
                        <a:pt x="474" y="35"/>
                      </a:cubicBezTo>
                      <a:cubicBezTo>
                        <a:pt x="474" y="35"/>
                        <a:pt x="475" y="35"/>
                        <a:pt x="474" y="36"/>
                      </a:cubicBezTo>
                      <a:cubicBezTo>
                        <a:pt x="474" y="36"/>
                        <a:pt x="474" y="36"/>
                        <a:pt x="473" y="36"/>
                      </a:cubicBezTo>
                      <a:cubicBezTo>
                        <a:pt x="473" y="36"/>
                        <a:pt x="472" y="36"/>
                        <a:pt x="471" y="35"/>
                      </a:cubicBezTo>
                      <a:cubicBezTo>
                        <a:pt x="470" y="35"/>
                        <a:pt x="470" y="35"/>
                        <a:pt x="469" y="34"/>
                      </a:cubicBezTo>
                      <a:cubicBezTo>
                        <a:pt x="469" y="34"/>
                        <a:pt x="469" y="34"/>
                        <a:pt x="469" y="34"/>
                      </a:cubicBezTo>
                      <a:cubicBezTo>
                        <a:pt x="468" y="34"/>
                        <a:pt x="468" y="34"/>
                        <a:pt x="467" y="34"/>
                      </a:cubicBezTo>
                      <a:cubicBezTo>
                        <a:pt x="467" y="33"/>
                        <a:pt x="466" y="33"/>
                        <a:pt x="467" y="33"/>
                      </a:cubicBezTo>
                      <a:cubicBezTo>
                        <a:pt x="467" y="33"/>
                        <a:pt x="468" y="33"/>
                        <a:pt x="468" y="33"/>
                      </a:cubicBezTo>
                      <a:cubicBezTo>
                        <a:pt x="468" y="33"/>
                        <a:pt x="469" y="33"/>
                        <a:pt x="470" y="33"/>
                      </a:cubicBezTo>
                      <a:cubicBezTo>
                        <a:pt x="470" y="33"/>
                        <a:pt x="471" y="33"/>
                        <a:pt x="471" y="33"/>
                      </a:cubicBezTo>
                      <a:cubicBezTo>
                        <a:pt x="471" y="33"/>
                        <a:pt x="469" y="32"/>
                        <a:pt x="469" y="32"/>
                      </a:cubicBezTo>
                      <a:cubicBezTo>
                        <a:pt x="469" y="32"/>
                        <a:pt x="469" y="32"/>
                        <a:pt x="468" y="32"/>
                      </a:cubicBezTo>
                      <a:cubicBezTo>
                        <a:pt x="467" y="32"/>
                        <a:pt x="467" y="32"/>
                        <a:pt x="466" y="32"/>
                      </a:cubicBezTo>
                      <a:cubicBezTo>
                        <a:pt x="466" y="31"/>
                        <a:pt x="464" y="32"/>
                        <a:pt x="464" y="32"/>
                      </a:cubicBezTo>
                      <a:cubicBezTo>
                        <a:pt x="463" y="32"/>
                        <a:pt x="462" y="32"/>
                        <a:pt x="461" y="32"/>
                      </a:cubicBezTo>
                      <a:cubicBezTo>
                        <a:pt x="461" y="32"/>
                        <a:pt x="461" y="31"/>
                        <a:pt x="461" y="32"/>
                      </a:cubicBezTo>
                      <a:cubicBezTo>
                        <a:pt x="460" y="32"/>
                        <a:pt x="460" y="32"/>
                        <a:pt x="459" y="32"/>
                      </a:cubicBezTo>
                      <a:cubicBezTo>
                        <a:pt x="459" y="32"/>
                        <a:pt x="458" y="32"/>
                        <a:pt x="458" y="31"/>
                      </a:cubicBezTo>
                      <a:cubicBezTo>
                        <a:pt x="457" y="31"/>
                        <a:pt x="457" y="31"/>
                        <a:pt x="455" y="31"/>
                      </a:cubicBezTo>
                      <a:cubicBezTo>
                        <a:pt x="455" y="31"/>
                        <a:pt x="454" y="30"/>
                        <a:pt x="454" y="30"/>
                      </a:cubicBezTo>
                      <a:cubicBezTo>
                        <a:pt x="454" y="30"/>
                        <a:pt x="453" y="30"/>
                        <a:pt x="453" y="29"/>
                      </a:cubicBezTo>
                      <a:cubicBezTo>
                        <a:pt x="452" y="29"/>
                        <a:pt x="452" y="29"/>
                        <a:pt x="451" y="29"/>
                      </a:cubicBezTo>
                      <a:cubicBezTo>
                        <a:pt x="451" y="29"/>
                        <a:pt x="451" y="29"/>
                        <a:pt x="450" y="29"/>
                      </a:cubicBezTo>
                      <a:cubicBezTo>
                        <a:pt x="450" y="29"/>
                        <a:pt x="449" y="29"/>
                        <a:pt x="449" y="29"/>
                      </a:cubicBezTo>
                      <a:cubicBezTo>
                        <a:pt x="449" y="30"/>
                        <a:pt x="448" y="29"/>
                        <a:pt x="448" y="29"/>
                      </a:cubicBezTo>
                      <a:cubicBezTo>
                        <a:pt x="448" y="30"/>
                        <a:pt x="448" y="30"/>
                        <a:pt x="448" y="30"/>
                      </a:cubicBezTo>
                      <a:cubicBezTo>
                        <a:pt x="447" y="30"/>
                        <a:pt x="447" y="30"/>
                        <a:pt x="446" y="30"/>
                      </a:cubicBezTo>
                      <a:cubicBezTo>
                        <a:pt x="446" y="30"/>
                        <a:pt x="446" y="31"/>
                        <a:pt x="445" y="30"/>
                      </a:cubicBezTo>
                      <a:cubicBezTo>
                        <a:pt x="445" y="29"/>
                        <a:pt x="444" y="29"/>
                        <a:pt x="442" y="29"/>
                      </a:cubicBezTo>
                      <a:cubicBezTo>
                        <a:pt x="442" y="30"/>
                        <a:pt x="441" y="30"/>
                        <a:pt x="442" y="30"/>
                      </a:cubicBezTo>
                      <a:cubicBezTo>
                        <a:pt x="442" y="30"/>
                        <a:pt x="443" y="30"/>
                        <a:pt x="443" y="30"/>
                      </a:cubicBezTo>
                      <a:cubicBezTo>
                        <a:pt x="445" y="31"/>
                        <a:pt x="441" y="31"/>
                        <a:pt x="443" y="31"/>
                      </a:cubicBezTo>
                      <a:cubicBezTo>
                        <a:pt x="444" y="31"/>
                        <a:pt x="443" y="32"/>
                        <a:pt x="442" y="32"/>
                      </a:cubicBezTo>
                      <a:cubicBezTo>
                        <a:pt x="442" y="32"/>
                        <a:pt x="442" y="33"/>
                        <a:pt x="443" y="33"/>
                      </a:cubicBezTo>
                      <a:cubicBezTo>
                        <a:pt x="443" y="33"/>
                        <a:pt x="443" y="34"/>
                        <a:pt x="442" y="34"/>
                      </a:cubicBezTo>
                      <a:cubicBezTo>
                        <a:pt x="442" y="35"/>
                        <a:pt x="442" y="35"/>
                        <a:pt x="443" y="35"/>
                      </a:cubicBezTo>
                      <a:cubicBezTo>
                        <a:pt x="443" y="35"/>
                        <a:pt x="443" y="35"/>
                        <a:pt x="443" y="36"/>
                      </a:cubicBezTo>
                      <a:cubicBezTo>
                        <a:pt x="443" y="36"/>
                        <a:pt x="443" y="36"/>
                        <a:pt x="443" y="36"/>
                      </a:cubicBezTo>
                      <a:cubicBezTo>
                        <a:pt x="443" y="37"/>
                        <a:pt x="443" y="36"/>
                        <a:pt x="443" y="37"/>
                      </a:cubicBezTo>
                      <a:cubicBezTo>
                        <a:pt x="443" y="37"/>
                        <a:pt x="443" y="37"/>
                        <a:pt x="442" y="37"/>
                      </a:cubicBezTo>
                      <a:cubicBezTo>
                        <a:pt x="443" y="37"/>
                        <a:pt x="443" y="38"/>
                        <a:pt x="443" y="39"/>
                      </a:cubicBezTo>
                      <a:cubicBezTo>
                        <a:pt x="444" y="39"/>
                        <a:pt x="444" y="39"/>
                        <a:pt x="444" y="39"/>
                      </a:cubicBezTo>
                      <a:cubicBezTo>
                        <a:pt x="444" y="39"/>
                        <a:pt x="444" y="39"/>
                        <a:pt x="444" y="39"/>
                      </a:cubicBezTo>
                      <a:cubicBezTo>
                        <a:pt x="445" y="39"/>
                        <a:pt x="445" y="40"/>
                        <a:pt x="446" y="40"/>
                      </a:cubicBezTo>
                      <a:cubicBezTo>
                        <a:pt x="446" y="40"/>
                        <a:pt x="446" y="40"/>
                        <a:pt x="446" y="40"/>
                      </a:cubicBezTo>
                      <a:cubicBezTo>
                        <a:pt x="446" y="40"/>
                        <a:pt x="445" y="40"/>
                        <a:pt x="445" y="40"/>
                      </a:cubicBezTo>
                      <a:cubicBezTo>
                        <a:pt x="445" y="40"/>
                        <a:pt x="444" y="40"/>
                        <a:pt x="444" y="40"/>
                      </a:cubicBezTo>
                      <a:cubicBezTo>
                        <a:pt x="444" y="40"/>
                        <a:pt x="444" y="40"/>
                        <a:pt x="443" y="40"/>
                      </a:cubicBezTo>
                      <a:cubicBezTo>
                        <a:pt x="443" y="40"/>
                        <a:pt x="443" y="41"/>
                        <a:pt x="443" y="41"/>
                      </a:cubicBezTo>
                      <a:cubicBezTo>
                        <a:pt x="443" y="41"/>
                        <a:pt x="443" y="41"/>
                        <a:pt x="444" y="41"/>
                      </a:cubicBezTo>
                      <a:cubicBezTo>
                        <a:pt x="445" y="41"/>
                        <a:pt x="446" y="41"/>
                        <a:pt x="447" y="42"/>
                      </a:cubicBezTo>
                      <a:cubicBezTo>
                        <a:pt x="447" y="42"/>
                        <a:pt x="447" y="42"/>
                        <a:pt x="447" y="42"/>
                      </a:cubicBezTo>
                      <a:cubicBezTo>
                        <a:pt x="447" y="42"/>
                        <a:pt x="448" y="42"/>
                        <a:pt x="447" y="42"/>
                      </a:cubicBezTo>
                      <a:cubicBezTo>
                        <a:pt x="447" y="42"/>
                        <a:pt x="446" y="42"/>
                        <a:pt x="446" y="42"/>
                      </a:cubicBezTo>
                      <a:cubicBezTo>
                        <a:pt x="445" y="42"/>
                        <a:pt x="444" y="41"/>
                        <a:pt x="444" y="41"/>
                      </a:cubicBezTo>
                      <a:cubicBezTo>
                        <a:pt x="444" y="41"/>
                        <a:pt x="444" y="41"/>
                        <a:pt x="444" y="41"/>
                      </a:cubicBezTo>
                      <a:cubicBezTo>
                        <a:pt x="444" y="41"/>
                        <a:pt x="444" y="41"/>
                        <a:pt x="443" y="41"/>
                      </a:cubicBezTo>
                      <a:cubicBezTo>
                        <a:pt x="443" y="41"/>
                        <a:pt x="443" y="41"/>
                        <a:pt x="443" y="41"/>
                      </a:cubicBezTo>
                      <a:cubicBezTo>
                        <a:pt x="444" y="42"/>
                        <a:pt x="444" y="42"/>
                        <a:pt x="444" y="42"/>
                      </a:cubicBezTo>
                      <a:cubicBezTo>
                        <a:pt x="444" y="42"/>
                        <a:pt x="444" y="42"/>
                        <a:pt x="445" y="42"/>
                      </a:cubicBezTo>
                      <a:cubicBezTo>
                        <a:pt x="446" y="43"/>
                        <a:pt x="446" y="43"/>
                        <a:pt x="446" y="43"/>
                      </a:cubicBezTo>
                      <a:cubicBezTo>
                        <a:pt x="445" y="43"/>
                        <a:pt x="445" y="42"/>
                        <a:pt x="445" y="42"/>
                      </a:cubicBezTo>
                      <a:cubicBezTo>
                        <a:pt x="444" y="42"/>
                        <a:pt x="445" y="43"/>
                        <a:pt x="445" y="43"/>
                      </a:cubicBezTo>
                      <a:cubicBezTo>
                        <a:pt x="445" y="43"/>
                        <a:pt x="445" y="43"/>
                        <a:pt x="445" y="43"/>
                      </a:cubicBezTo>
                      <a:cubicBezTo>
                        <a:pt x="445" y="43"/>
                        <a:pt x="445" y="43"/>
                        <a:pt x="445" y="44"/>
                      </a:cubicBezTo>
                      <a:cubicBezTo>
                        <a:pt x="445" y="44"/>
                        <a:pt x="445" y="44"/>
                        <a:pt x="445" y="44"/>
                      </a:cubicBezTo>
                      <a:cubicBezTo>
                        <a:pt x="445" y="44"/>
                        <a:pt x="445" y="44"/>
                        <a:pt x="445" y="44"/>
                      </a:cubicBezTo>
                      <a:cubicBezTo>
                        <a:pt x="446" y="44"/>
                        <a:pt x="447" y="44"/>
                        <a:pt x="447" y="44"/>
                      </a:cubicBezTo>
                      <a:cubicBezTo>
                        <a:pt x="447" y="44"/>
                        <a:pt x="447" y="44"/>
                        <a:pt x="448" y="45"/>
                      </a:cubicBezTo>
                      <a:cubicBezTo>
                        <a:pt x="449" y="45"/>
                        <a:pt x="449" y="45"/>
                        <a:pt x="448" y="45"/>
                      </a:cubicBezTo>
                      <a:cubicBezTo>
                        <a:pt x="448" y="45"/>
                        <a:pt x="448" y="45"/>
                        <a:pt x="447" y="45"/>
                      </a:cubicBezTo>
                      <a:cubicBezTo>
                        <a:pt x="446" y="44"/>
                        <a:pt x="446" y="44"/>
                        <a:pt x="446" y="44"/>
                      </a:cubicBezTo>
                      <a:cubicBezTo>
                        <a:pt x="445" y="45"/>
                        <a:pt x="445" y="45"/>
                        <a:pt x="445" y="44"/>
                      </a:cubicBezTo>
                      <a:cubicBezTo>
                        <a:pt x="444" y="44"/>
                        <a:pt x="444" y="44"/>
                        <a:pt x="445" y="44"/>
                      </a:cubicBezTo>
                      <a:cubicBezTo>
                        <a:pt x="445" y="44"/>
                        <a:pt x="445" y="44"/>
                        <a:pt x="445" y="44"/>
                      </a:cubicBezTo>
                      <a:cubicBezTo>
                        <a:pt x="445" y="44"/>
                        <a:pt x="444" y="44"/>
                        <a:pt x="444" y="44"/>
                      </a:cubicBezTo>
                      <a:cubicBezTo>
                        <a:pt x="444" y="44"/>
                        <a:pt x="443" y="44"/>
                        <a:pt x="443" y="44"/>
                      </a:cubicBezTo>
                      <a:cubicBezTo>
                        <a:pt x="444" y="45"/>
                        <a:pt x="443" y="44"/>
                        <a:pt x="442" y="44"/>
                      </a:cubicBezTo>
                      <a:cubicBezTo>
                        <a:pt x="442" y="44"/>
                        <a:pt x="443" y="45"/>
                        <a:pt x="443" y="45"/>
                      </a:cubicBezTo>
                      <a:cubicBezTo>
                        <a:pt x="443" y="45"/>
                        <a:pt x="442" y="45"/>
                        <a:pt x="442" y="45"/>
                      </a:cubicBezTo>
                      <a:cubicBezTo>
                        <a:pt x="441" y="45"/>
                        <a:pt x="441" y="45"/>
                        <a:pt x="441" y="45"/>
                      </a:cubicBezTo>
                      <a:cubicBezTo>
                        <a:pt x="441" y="46"/>
                        <a:pt x="441" y="46"/>
                        <a:pt x="441" y="47"/>
                      </a:cubicBezTo>
                      <a:cubicBezTo>
                        <a:pt x="441" y="48"/>
                        <a:pt x="441" y="47"/>
                        <a:pt x="441" y="48"/>
                      </a:cubicBezTo>
                      <a:cubicBezTo>
                        <a:pt x="441" y="48"/>
                        <a:pt x="441" y="48"/>
                        <a:pt x="441" y="48"/>
                      </a:cubicBezTo>
                      <a:cubicBezTo>
                        <a:pt x="441" y="49"/>
                        <a:pt x="441" y="49"/>
                        <a:pt x="440" y="49"/>
                      </a:cubicBezTo>
                      <a:cubicBezTo>
                        <a:pt x="440" y="49"/>
                        <a:pt x="441" y="51"/>
                        <a:pt x="440" y="51"/>
                      </a:cubicBezTo>
                      <a:cubicBezTo>
                        <a:pt x="440" y="51"/>
                        <a:pt x="440" y="51"/>
                        <a:pt x="440" y="51"/>
                      </a:cubicBezTo>
                      <a:cubicBezTo>
                        <a:pt x="440" y="51"/>
                        <a:pt x="440" y="52"/>
                        <a:pt x="440" y="52"/>
                      </a:cubicBezTo>
                      <a:cubicBezTo>
                        <a:pt x="440" y="52"/>
                        <a:pt x="440" y="52"/>
                        <a:pt x="440" y="52"/>
                      </a:cubicBezTo>
                      <a:cubicBezTo>
                        <a:pt x="440" y="52"/>
                        <a:pt x="439" y="52"/>
                        <a:pt x="439" y="52"/>
                      </a:cubicBezTo>
                      <a:cubicBezTo>
                        <a:pt x="439" y="53"/>
                        <a:pt x="440" y="53"/>
                        <a:pt x="440" y="53"/>
                      </a:cubicBezTo>
                      <a:cubicBezTo>
                        <a:pt x="440" y="53"/>
                        <a:pt x="439" y="53"/>
                        <a:pt x="439" y="53"/>
                      </a:cubicBezTo>
                      <a:cubicBezTo>
                        <a:pt x="439" y="54"/>
                        <a:pt x="440" y="54"/>
                        <a:pt x="439" y="54"/>
                      </a:cubicBezTo>
                      <a:cubicBezTo>
                        <a:pt x="437" y="56"/>
                        <a:pt x="439" y="55"/>
                        <a:pt x="438" y="55"/>
                      </a:cubicBezTo>
                      <a:cubicBezTo>
                        <a:pt x="438" y="57"/>
                        <a:pt x="437" y="57"/>
                        <a:pt x="435" y="59"/>
                      </a:cubicBezTo>
                      <a:cubicBezTo>
                        <a:pt x="434" y="60"/>
                        <a:pt x="435" y="60"/>
                        <a:pt x="435" y="61"/>
                      </a:cubicBezTo>
                      <a:cubicBezTo>
                        <a:pt x="435" y="62"/>
                        <a:pt x="435" y="61"/>
                        <a:pt x="435" y="62"/>
                      </a:cubicBezTo>
                      <a:cubicBezTo>
                        <a:pt x="434" y="62"/>
                        <a:pt x="435" y="62"/>
                        <a:pt x="435" y="63"/>
                      </a:cubicBezTo>
                      <a:cubicBezTo>
                        <a:pt x="435" y="63"/>
                        <a:pt x="434" y="63"/>
                        <a:pt x="434" y="63"/>
                      </a:cubicBezTo>
                      <a:cubicBezTo>
                        <a:pt x="434" y="63"/>
                        <a:pt x="433" y="63"/>
                        <a:pt x="433" y="63"/>
                      </a:cubicBezTo>
                      <a:cubicBezTo>
                        <a:pt x="433" y="63"/>
                        <a:pt x="432" y="63"/>
                        <a:pt x="432" y="63"/>
                      </a:cubicBezTo>
                      <a:cubicBezTo>
                        <a:pt x="431" y="63"/>
                        <a:pt x="431" y="63"/>
                        <a:pt x="431" y="64"/>
                      </a:cubicBezTo>
                      <a:cubicBezTo>
                        <a:pt x="430" y="63"/>
                        <a:pt x="430" y="64"/>
                        <a:pt x="430" y="64"/>
                      </a:cubicBezTo>
                      <a:cubicBezTo>
                        <a:pt x="430" y="64"/>
                        <a:pt x="430" y="65"/>
                        <a:pt x="430" y="65"/>
                      </a:cubicBezTo>
                      <a:cubicBezTo>
                        <a:pt x="430" y="65"/>
                        <a:pt x="431" y="65"/>
                        <a:pt x="430" y="65"/>
                      </a:cubicBezTo>
                      <a:cubicBezTo>
                        <a:pt x="430" y="65"/>
                        <a:pt x="429" y="65"/>
                        <a:pt x="429" y="65"/>
                      </a:cubicBezTo>
                      <a:cubicBezTo>
                        <a:pt x="429" y="66"/>
                        <a:pt x="429" y="66"/>
                        <a:pt x="429" y="66"/>
                      </a:cubicBezTo>
                      <a:cubicBezTo>
                        <a:pt x="429" y="65"/>
                        <a:pt x="429" y="65"/>
                        <a:pt x="428" y="65"/>
                      </a:cubicBezTo>
                      <a:cubicBezTo>
                        <a:pt x="428" y="65"/>
                        <a:pt x="428" y="65"/>
                        <a:pt x="428" y="65"/>
                      </a:cubicBezTo>
                      <a:cubicBezTo>
                        <a:pt x="428" y="65"/>
                        <a:pt x="428" y="64"/>
                        <a:pt x="428" y="64"/>
                      </a:cubicBezTo>
                      <a:cubicBezTo>
                        <a:pt x="428" y="64"/>
                        <a:pt x="428" y="64"/>
                        <a:pt x="427" y="64"/>
                      </a:cubicBezTo>
                      <a:cubicBezTo>
                        <a:pt x="427" y="63"/>
                        <a:pt x="427" y="64"/>
                        <a:pt x="426" y="63"/>
                      </a:cubicBezTo>
                      <a:cubicBezTo>
                        <a:pt x="426" y="63"/>
                        <a:pt x="426" y="63"/>
                        <a:pt x="425" y="62"/>
                      </a:cubicBezTo>
                      <a:cubicBezTo>
                        <a:pt x="425" y="62"/>
                        <a:pt x="425" y="62"/>
                        <a:pt x="425" y="62"/>
                      </a:cubicBezTo>
                      <a:cubicBezTo>
                        <a:pt x="425" y="61"/>
                        <a:pt x="424" y="61"/>
                        <a:pt x="424" y="61"/>
                      </a:cubicBezTo>
                      <a:cubicBezTo>
                        <a:pt x="423" y="61"/>
                        <a:pt x="423" y="60"/>
                        <a:pt x="423" y="60"/>
                      </a:cubicBezTo>
                      <a:cubicBezTo>
                        <a:pt x="422" y="60"/>
                        <a:pt x="422" y="60"/>
                        <a:pt x="422" y="60"/>
                      </a:cubicBezTo>
                      <a:cubicBezTo>
                        <a:pt x="422" y="59"/>
                        <a:pt x="422" y="59"/>
                        <a:pt x="422" y="59"/>
                      </a:cubicBezTo>
                      <a:cubicBezTo>
                        <a:pt x="422" y="59"/>
                        <a:pt x="422" y="59"/>
                        <a:pt x="422" y="58"/>
                      </a:cubicBezTo>
                      <a:cubicBezTo>
                        <a:pt x="421" y="58"/>
                        <a:pt x="421" y="57"/>
                        <a:pt x="421" y="57"/>
                      </a:cubicBezTo>
                      <a:cubicBezTo>
                        <a:pt x="420" y="56"/>
                        <a:pt x="419" y="55"/>
                        <a:pt x="420" y="55"/>
                      </a:cubicBezTo>
                      <a:cubicBezTo>
                        <a:pt x="420" y="55"/>
                        <a:pt x="420" y="55"/>
                        <a:pt x="420" y="55"/>
                      </a:cubicBezTo>
                      <a:cubicBezTo>
                        <a:pt x="420" y="54"/>
                        <a:pt x="421" y="54"/>
                        <a:pt x="421" y="53"/>
                      </a:cubicBezTo>
                      <a:cubicBezTo>
                        <a:pt x="421" y="53"/>
                        <a:pt x="421" y="52"/>
                        <a:pt x="420" y="51"/>
                      </a:cubicBezTo>
                      <a:cubicBezTo>
                        <a:pt x="420" y="51"/>
                        <a:pt x="421" y="51"/>
                        <a:pt x="421" y="51"/>
                      </a:cubicBezTo>
                      <a:cubicBezTo>
                        <a:pt x="421" y="51"/>
                        <a:pt x="421" y="52"/>
                        <a:pt x="421" y="52"/>
                      </a:cubicBezTo>
                      <a:cubicBezTo>
                        <a:pt x="421" y="52"/>
                        <a:pt x="423" y="52"/>
                        <a:pt x="423" y="52"/>
                      </a:cubicBezTo>
                      <a:cubicBezTo>
                        <a:pt x="423" y="52"/>
                        <a:pt x="424" y="52"/>
                        <a:pt x="424" y="52"/>
                      </a:cubicBezTo>
                      <a:cubicBezTo>
                        <a:pt x="424" y="52"/>
                        <a:pt x="425" y="51"/>
                        <a:pt x="425" y="50"/>
                      </a:cubicBezTo>
                      <a:cubicBezTo>
                        <a:pt x="425" y="50"/>
                        <a:pt x="425" y="50"/>
                        <a:pt x="425" y="49"/>
                      </a:cubicBezTo>
                      <a:cubicBezTo>
                        <a:pt x="425" y="49"/>
                        <a:pt x="424" y="49"/>
                        <a:pt x="424" y="49"/>
                      </a:cubicBezTo>
                      <a:cubicBezTo>
                        <a:pt x="424" y="48"/>
                        <a:pt x="424" y="48"/>
                        <a:pt x="424" y="48"/>
                      </a:cubicBezTo>
                      <a:cubicBezTo>
                        <a:pt x="424" y="47"/>
                        <a:pt x="424" y="47"/>
                        <a:pt x="424" y="47"/>
                      </a:cubicBezTo>
                      <a:cubicBezTo>
                        <a:pt x="423" y="46"/>
                        <a:pt x="424" y="45"/>
                        <a:pt x="424" y="45"/>
                      </a:cubicBezTo>
                      <a:cubicBezTo>
                        <a:pt x="423" y="45"/>
                        <a:pt x="422" y="43"/>
                        <a:pt x="421" y="42"/>
                      </a:cubicBezTo>
                      <a:cubicBezTo>
                        <a:pt x="421" y="42"/>
                        <a:pt x="420" y="42"/>
                        <a:pt x="420" y="42"/>
                      </a:cubicBezTo>
                      <a:cubicBezTo>
                        <a:pt x="420" y="41"/>
                        <a:pt x="420" y="41"/>
                        <a:pt x="419" y="41"/>
                      </a:cubicBezTo>
                      <a:cubicBezTo>
                        <a:pt x="419" y="41"/>
                        <a:pt x="418" y="41"/>
                        <a:pt x="418" y="40"/>
                      </a:cubicBezTo>
                      <a:cubicBezTo>
                        <a:pt x="417" y="40"/>
                        <a:pt x="416" y="39"/>
                        <a:pt x="415" y="38"/>
                      </a:cubicBezTo>
                      <a:cubicBezTo>
                        <a:pt x="415" y="38"/>
                        <a:pt x="415" y="38"/>
                        <a:pt x="414" y="37"/>
                      </a:cubicBezTo>
                      <a:cubicBezTo>
                        <a:pt x="414" y="38"/>
                        <a:pt x="414" y="38"/>
                        <a:pt x="413" y="38"/>
                      </a:cubicBezTo>
                      <a:cubicBezTo>
                        <a:pt x="411" y="38"/>
                        <a:pt x="411" y="39"/>
                        <a:pt x="411" y="39"/>
                      </a:cubicBezTo>
                      <a:cubicBezTo>
                        <a:pt x="411" y="40"/>
                        <a:pt x="410" y="41"/>
                        <a:pt x="410" y="41"/>
                      </a:cubicBezTo>
                      <a:cubicBezTo>
                        <a:pt x="409" y="41"/>
                        <a:pt x="409" y="41"/>
                        <a:pt x="409" y="41"/>
                      </a:cubicBezTo>
                      <a:cubicBezTo>
                        <a:pt x="409" y="42"/>
                        <a:pt x="408" y="41"/>
                        <a:pt x="408" y="42"/>
                      </a:cubicBezTo>
                      <a:cubicBezTo>
                        <a:pt x="408" y="42"/>
                        <a:pt x="409" y="42"/>
                        <a:pt x="409" y="42"/>
                      </a:cubicBezTo>
                      <a:cubicBezTo>
                        <a:pt x="409" y="43"/>
                        <a:pt x="409" y="43"/>
                        <a:pt x="409" y="43"/>
                      </a:cubicBezTo>
                      <a:cubicBezTo>
                        <a:pt x="409" y="43"/>
                        <a:pt x="409" y="44"/>
                        <a:pt x="409" y="44"/>
                      </a:cubicBezTo>
                      <a:cubicBezTo>
                        <a:pt x="409" y="45"/>
                        <a:pt x="409" y="45"/>
                        <a:pt x="409" y="45"/>
                      </a:cubicBezTo>
                      <a:cubicBezTo>
                        <a:pt x="409" y="45"/>
                        <a:pt x="409" y="45"/>
                        <a:pt x="409" y="45"/>
                      </a:cubicBezTo>
                      <a:cubicBezTo>
                        <a:pt x="409" y="45"/>
                        <a:pt x="408" y="46"/>
                        <a:pt x="408" y="46"/>
                      </a:cubicBezTo>
                      <a:cubicBezTo>
                        <a:pt x="408" y="47"/>
                        <a:pt x="408" y="47"/>
                        <a:pt x="408" y="47"/>
                      </a:cubicBezTo>
                      <a:cubicBezTo>
                        <a:pt x="408" y="47"/>
                        <a:pt x="407" y="47"/>
                        <a:pt x="408" y="47"/>
                      </a:cubicBezTo>
                      <a:cubicBezTo>
                        <a:pt x="408" y="47"/>
                        <a:pt x="407" y="48"/>
                        <a:pt x="408" y="48"/>
                      </a:cubicBezTo>
                      <a:cubicBezTo>
                        <a:pt x="408" y="48"/>
                        <a:pt x="408" y="48"/>
                        <a:pt x="407" y="48"/>
                      </a:cubicBezTo>
                      <a:cubicBezTo>
                        <a:pt x="407" y="48"/>
                        <a:pt x="407" y="49"/>
                        <a:pt x="407" y="49"/>
                      </a:cubicBezTo>
                      <a:cubicBezTo>
                        <a:pt x="407" y="50"/>
                        <a:pt x="407" y="50"/>
                        <a:pt x="406" y="50"/>
                      </a:cubicBezTo>
                      <a:cubicBezTo>
                        <a:pt x="406" y="51"/>
                        <a:pt x="406" y="52"/>
                        <a:pt x="405" y="51"/>
                      </a:cubicBezTo>
                      <a:cubicBezTo>
                        <a:pt x="405" y="51"/>
                        <a:pt x="405" y="51"/>
                        <a:pt x="405" y="51"/>
                      </a:cubicBezTo>
                      <a:cubicBezTo>
                        <a:pt x="405" y="50"/>
                        <a:pt x="405" y="50"/>
                        <a:pt x="405" y="50"/>
                      </a:cubicBezTo>
                      <a:cubicBezTo>
                        <a:pt x="404" y="50"/>
                        <a:pt x="404" y="50"/>
                        <a:pt x="404" y="50"/>
                      </a:cubicBezTo>
                      <a:cubicBezTo>
                        <a:pt x="404" y="50"/>
                        <a:pt x="405" y="50"/>
                        <a:pt x="405" y="50"/>
                      </a:cubicBezTo>
                      <a:cubicBezTo>
                        <a:pt x="405" y="49"/>
                        <a:pt x="404" y="50"/>
                        <a:pt x="404" y="49"/>
                      </a:cubicBezTo>
                      <a:cubicBezTo>
                        <a:pt x="404" y="49"/>
                        <a:pt x="403" y="49"/>
                        <a:pt x="403" y="49"/>
                      </a:cubicBezTo>
                      <a:cubicBezTo>
                        <a:pt x="403" y="49"/>
                        <a:pt x="403" y="49"/>
                        <a:pt x="403" y="48"/>
                      </a:cubicBezTo>
                      <a:cubicBezTo>
                        <a:pt x="403" y="48"/>
                        <a:pt x="404" y="48"/>
                        <a:pt x="403" y="48"/>
                      </a:cubicBezTo>
                      <a:cubicBezTo>
                        <a:pt x="403" y="48"/>
                        <a:pt x="403" y="48"/>
                        <a:pt x="404" y="47"/>
                      </a:cubicBezTo>
                      <a:cubicBezTo>
                        <a:pt x="404" y="47"/>
                        <a:pt x="403" y="47"/>
                        <a:pt x="403" y="46"/>
                      </a:cubicBezTo>
                      <a:cubicBezTo>
                        <a:pt x="403" y="46"/>
                        <a:pt x="404" y="46"/>
                        <a:pt x="404" y="46"/>
                      </a:cubicBezTo>
                      <a:cubicBezTo>
                        <a:pt x="404" y="46"/>
                        <a:pt x="403" y="45"/>
                        <a:pt x="403" y="45"/>
                      </a:cubicBezTo>
                      <a:cubicBezTo>
                        <a:pt x="403" y="45"/>
                        <a:pt x="404" y="45"/>
                        <a:pt x="404" y="44"/>
                      </a:cubicBezTo>
                      <a:cubicBezTo>
                        <a:pt x="404" y="44"/>
                        <a:pt x="403" y="44"/>
                        <a:pt x="403" y="44"/>
                      </a:cubicBezTo>
                      <a:cubicBezTo>
                        <a:pt x="403" y="43"/>
                        <a:pt x="404" y="44"/>
                        <a:pt x="404" y="44"/>
                      </a:cubicBezTo>
                      <a:cubicBezTo>
                        <a:pt x="404" y="44"/>
                        <a:pt x="404" y="43"/>
                        <a:pt x="404" y="43"/>
                      </a:cubicBezTo>
                      <a:cubicBezTo>
                        <a:pt x="404" y="43"/>
                        <a:pt x="403" y="42"/>
                        <a:pt x="403" y="42"/>
                      </a:cubicBezTo>
                      <a:cubicBezTo>
                        <a:pt x="402" y="42"/>
                        <a:pt x="403" y="41"/>
                        <a:pt x="402" y="41"/>
                      </a:cubicBezTo>
                      <a:cubicBezTo>
                        <a:pt x="402" y="41"/>
                        <a:pt x="403" y="40"/>
                        <a:pt x="402" y="40"/>
                      </a:cubicBezTo>
                      <a:cubicBezTo>
                        <a:pt x="401" y="40"/>
                        <a:pt x="401" y="40"/>
                        <a:pt x="401" y="40"/>
                      </a:cubicBezTo>
                      <a:cubicBezTo>
                        <a:pt x="401" y="40"/>
                        <a:pt x="400" y="40"/>
                        <a:pt x="400" y="39"/>
                      </a:cubicBezTo>
                      <a:cubicBezTo>
                        <a:pt x="400" y="39"/>
                        <a:pt x="399" y="39"/>
                        <a:pt x="399" y="38"/>
                      </a:cubicBezTo>
                      <a:cubicBezTo>
                        <a:pt x="398" y="38"/>
                        <a:pt x="396" y="38"/>
                        <a:pt x="397" y="37"/>
                      </a:cubicBezTo>
                      <a:cubicBezTo>
                        <a:pt x="397" y="37"/>
                        <a:pt x="398" y="38"/>
                        <a:pt x="399" y="37"/>
                      </a:cubicBezTo>
                      <a:cubicBezTo>
                        <a:pt x="399" y="38"/>
                        <a:pt x="399" y="38"/>
                        <a:pt x="399" y="38"/>
                      </a:cubicBezTo>
                      <a:cubicBezTo>
                        <a:pt x="399" y="38"/>
                        <a:pt x="399" y="38"/>
                        <a:pt x="400" y="38"/>
                      </a:cubicBezTo>
                      <a:cubicBezTo>
                        <a:pt x="401" y="39"/>
                        <a:pt x="400" y="36"/>
                        <a:pt x="401" y="36"/>
                      </a:cubicBezTo>
                      <a:cubicBezTo>
                        <a:pt x="401" y="36"/>
                        <a:pt x="401" y="35"/>
                        <a:pt x="401" y="35"/>
                      </a:cubicBezTo>
                      <a:cubicBezTo>
                        <a:pt x="402" y="35"/>
                        <a:pt x="402" y="35"/>
                        <a:pt x="402" y="35"/>
                      </a:cubicBezTo>
                      <a:cubicBezTo>
                        <a:pt x="402" y="35"/>
                        <a:pt x="402" y="34"/>
                        <a:pt x="402" y="34"/>
                      </a:cubicBezTo>
                      <a:cubicBezTo>
                        <a:pt x="402" y="34"/>
                        <a:pt x="403" y="35"/>
                        <a:pt x="403" y="35"/>
                      </a:cubicBezTo>
                      <a:cubicBezTo>
                        <a:pt x="403" y="34"/>
                        <a:pt x="404" y="34"/>
                        <a:pt x="404" y="35"/>
                      </a:cubicBezTo>
                      <a:cubicBezTo>
                        <a:pt x="404" y="34"/>
                        <a:pt x="402" y="33"/>
                        <a:pt x="401" y="33"/>
                      </a:cubicBezTo>
                      <a:cubicBezTo>
                        <a:pt x="400" y="33"/>
                        <a:pt x="402" y="34"/>
                        <a:pt x="400" y="34"/>
                      </a:cubicBezTo>
                      <a:cubicBezTo>
                        <a:pt x="400" y="34"/>
                        <a:pt x="400" y="34"/>
                        <a:pt x="398" y="34"/>
                      </a:cubicBezTo>
                      <a:cubicBezTo>
                        <a:pt x="400" y="33"/>
                        <a:pt x="398" y="33"/>
                        <a:pt x="398" y="33"/>
                      </a:cubicBezTo>
                      <a:cubicBezTo>
                        <a:pt x="397" y="33"/>
                        <a:pt x="397" y="34"/>
                        <a:pt x="396" y="33"/>
                      </a:cubicBezTo>
                      <a:cubicBezTo>
                        <a:pt x="396" y="33"/>
                        <a:pt x="398" y="32"/>
                        <a:pt x="397" y="32"/>
                      </a:cubicBezTo>
                      <a:cubicBezTo>
                        <a:pt x="397" y="32"/>
                        <a:pt x="396" y="32"/>
                        <a:pt x="396" y="32"/>
                      </a:cubicBezTo>
                      <a:cubicBezTo>
                        <a:pt x="394" y="32"/>
                        <a:pt x="395" y="33"/>
                        <a:pt x="393" y="33"/>
                      </a:cubicBezTo>
                      <a:cubicBezTo>
                        <a:pt x="393" y="33"/>
                        <a:pt x="394" y="34"/>
                        <a:pt x="393" y="34"/>
                      </a:cubicBezTo>
                      <a:cubicBezTo>
                        <a:pt x="392" y="34"/>
                        <a:pt x="393" y="34"/>
                        <a:pt x="393" y="34"/>
                      </a:cubicBezTo>
                      <a:cubicBezTo>
                        <a:pt x="392" y="34"/>
                        <a:pt x="391" y="34"/>
                        <a:pt x="391" y="34"/>
                      </a:cubicBezTo>
                      <a:cubicBezTo>
                        <a:pt x="390" y="34"/>
                        <a:pt x="391" y="33"/>
                        <a:pt x="391" y="33"/>
                      </a:cubicBezTo>
                      <a:cubicBezTo>
                        <a:pt x="390" y="32"/>
                        <a:pt x="389" y="33"/>
                        <a:pt x="390" y="32"/>
                      </a:cubicBezTo>
                      <a:cubicBezTo>
                        <a:pt x="389" y="32"/>
                        <a:pt x="389" y="32"/>
                        <a:pt x="388" y="32"/>
                      </a:cubicBezTo>
                      <a:cubicBezTo>
                        <a:pt x="388" y="32"/>
                        <a:pt x="388" y="32"/>
                        <a:pt x="387" y="32"/>
                      </a:cubicBezTo>
                      <a:cubicBezTo>
                        <a:pt x="387" y="31"/>
                        <a:pt x="387" y="31"/>
                        <a:pt x="386" y="31"/>
                      </a:cubicBezTo>
                      <a:cubicBezTo>
                        <a:pt x="386" y="31"/>
                        <a:pt x="387" y="31"/>
                        <a:pt x="387" y="31"/>
                      </a:cubicBezTo>
                      <a:cubicBezTo>
                        <a:pt x="387" y="31"/>
                        <a:pt x="387" y="30"/>
                        <a:pt x="387" y="30"/>
                      </a:cubicBezTo>
                      <a:cubicBezTo>
                        <a:pt x="391" y="30"/>
                        <a:pt x="389" y="30"/>
                        <a:pt x="389" y="30"/>
                      </a:cubicBezTo>
                      <a:cubicBezTo>
                        <a:pt x="389" y="30"/>
                        <a:pt x="389" y="29"/>
                        <a:pt x="389" y="29"/>
                      </a:cubicBezTo>
                      <a:cubicBezTo>
                        <a:pt x="390" y="29"/>
                        <a:pt x="390" y="29"/>
                        <a:pt x="390" y="29"/>
                      </a:cubicBezTo>
                      <a:cubicBezTo>
                        <a:pt x="390" y="29"/>
                        <a:pt x="390" y="29"/>
                        <a:pt x="391" y="28"/>
                      </a:cubicBezTo>
                      <a:cubicBezTo>
                        <a:pt x="391" y="28"/>
                        <a:pt x="390" y="28"/>
                        <a:pt x="391" y="28"/>
                      </a:cubicBezTo>
                      <a:cubicBezTo>
                        <a:pt x="391" y="28"/>
                        <a:pt x="392" y="27"/>
                        <a:pt x="392" y="27"/>
                      </a:cubicBezTo>
                      <a:cubicBezTo>
                        <a:pt x="391" y="27"/>
                        <a:pt x="391" y="27"/>
                        <a:pt x="391" y="26"/>
                      </a:cubicBezTo>
                      <a:cubicBezTo>
                        <a:pt x="391" y="26"/>
                        <a:pt x="391" y="26"/>
                        <a:pt x="390" y="26"/>
                      </a:cubicBezTo>
                      <a:cubicBezTo>
                        <a:pt x="389" y="26"/>
                        <a:pt x="388" y="27"/>
                        <a:pt x="388" y="27"/>
                      </a:cubicBezTo>
                      <a:cubicBezTo>
                        <a:pt x="389" y="26"/>
                        <a:pt x="389" y="26"/>
                        <a:pt x="388" y="25"/>
                      </a:cubicBezTo>
                      <a:cubicBezTo>
                        <a:pt x="388" y="25"/>
                        <a:pt x="390" y="26"/>
                        <a:pt x="389" y="25"/>
                      </a:cubicBezTo>
                      <a:cubicBezTo>
                        <a:pt x="389" y="24"/>
                        <a:pt x="389" y="24"/>
                        <a:pt x="390" y="25"/>
                      </a:cubicBezTo>
                      <a:cubicBezTo>
                        <a:pt x="391" y="25"/>
                        <a:pt x="391" y="26"/>
                        <a:pt x="391" y="26"/>
                      </a:cubicBezTo>
                      <a:cubicBezTo>
                        <a:pt x="391" y="26"/>
                        <a:pt x="392" y="26"/>
                        <a:pt x="392" y="26"/>
                      </a:cubicBezTo>
                      <a:cubicBezTo>
                        <a:pt x="393" y="26"/>
                        <a:pt x="395" y="26"/>
                        <a:pt x="395" y="26"/>
                      </a:cubicBezTo>
                      <a:cubicBezTo>
                        <a:pt x="395" y="26"/>
                        <a:pt x="395" y="25"/>
                        <a:pt x="395" y="24"/>
                      </a:cubicBezTo>
                      <a:cubicBezTo>
                        <a:pt x="395" y="24"/>
                        <a:pt x="394" y="24"/>
                        <a:pt x="394" y="24"/>
                      </a:cubicBezTo>
                      <a:cubicBezTo>
                        <a:pt x="394" y="24"/>
                        <a:pt x="394" y="23"/>
                        <a:pt x="394" y="23"/>
                      </a:cubicBezTo>
                      <a:cubicBezTo>
                        <a:pt x="393" y="23"/>
                        <a:pt x="394" y="22"/>
                        <a:pt x="393" y="22"/>
                      </a:cubicBezTo>
                      <a:cubicBezTo>
                        <a:pt x="393" y="22"/>
                        <a:pt x="392" y="22"/>
                        <a:pt x="392" y="22"/>
                      </a:cubicBezTo>
                      <a:cubicBezTo>
                        <a:pt x="392" y="22"/>
                        <a:pt x="391" y="22"/>
                        <a:pt x="391" y="22"/>
                      </a:cubicBezTo>
                      <a:cubicBezTo>
                        <a:pt x="391" y="22"/>
                        <a:pt x="390" y="20"/>
                        <a:pt x="390" y="20"/>
                      </a:cubicBezTo>
                      <a:cubicBezTo>
                        <a:pt x="389" y="20"/>
                        <a:pt x="389" y="19"/>
                        <a:pt x="390" y="20"/>
                      </a:cubicBezTo>
                      <a:cubicBezTo>
                        <a:pt x="390" y="20"/>
                        <a:pt x="391" y="21"/>
                        <a:pt x="391" y="21"/>
                      </a:cubicBezTo>
                      <a:cubicBezTo>
                        <a:pt x="392" y="21"/>
                        <a:pt x="392" y="21"/>
                        <a:pt x="392" y="21"/>
                      </a:cubicBezTo>
                      <a:cubicBezTo>
                        <a:pt x="392" y="21"/>
                        <a:pt x="392" y="20"/>
                        <a:pt x="392" y="20"/>
                      </a:cubicBezTo>
                      <a:cubicBezTo>
                        <a:pt x="391" y="20"/>
                        <a:pt x="391" y="20"/>
                        <a:pt x="391" y="20"/>
                      </a:cubicBezTo>
                      <a:cubicBezTo>
                        <a:pt x="391" y="19"/>
                        <a:pt x="391" y="19"/>
                        <a:pt x="391" y="19"/>
                      </a:cubicBezTo>
                      <a:cubicBezTo>
                        <a:pt x="391" y="19"/>
                        <a:pt x="391" y="20"/>
                        <a:pt x="391" y="19"/>
                      </a:cubicBezTo>
                      <a:cubicBezTo>
                        <a:pt x="390" y="19"/>
                        <a:pt x="391" y="19"/>
                        <a:pt x="389" y="18"/>
                      </a:cubicBezTo>
                      <a:cubicBezTo>
                        <a:pt x="389" y="18"/>
                        <a:pt x="389" y="18"/>
                        <a:pt x="389" y="18"/>
                      </a:cubicBezTo>
                      <a:cubicBezTo>
                        <a:pt x="388" y="18"/>
                        <a:pt x="386" y="17"/>
                        <a:pt x="386" y="17"/>
                      </a:cubicBezTo>
                      <a:cubicBezTo>
                        <a:pt x="386" y="17"/>
                        <a:pt x="388" y="17"/>
                        <a:pt x="387" y="17"/>
                      </a:cubicBezTo>
                      <a:cubicBezTo>
                        <a:pt x="387" y="17"/>
                        <a:pt x="384" y="17"/>
                        <a:pt x="385" y="16"/>
                      </a:cubicBezTo>
                      <a:cubicBezTo>
                        <a:pt x="385" y="15"/>
                        <a:pt x="386" y="17"/>
                        <a:pt x="387" y="16"/>
                      </a:cubicBezTo>
                      <a:cubicBezTo>
                        <a:pt x="386" y="16"/>
                        <a:pt x="386" y="15"/>
                        <a:pt x="386" y="15"/>
                      </a:cubicBezTo>
                      <a:cubicBezTo>
                        <a:pt x="386" y="14"/>
                        <a:pt x="385" y="15"/>
                        <a:pt x="385" y="15"/>
                      </a:cubicBezTo>
                      <a:cubicBezTo>
                        <a:pt x="384" y="15"/>
                        <a:pt x="385" y="13"/>
                        <a:pt x="385" y="13"/>
                      </a:cubicBezTo>
                      <a:cubicBezTo>
                        <a:pt x="385" y="13"/>
                        <a:pt x="385" y="13"/>
                        <a:pt x="385" y="13"/>
                      </a:cubicBezTo>
                      <a:cubicBezTo>
                        <a:pt x="385" y="12"/>
                        <a:pt x="385" y="12"/>
                        <a:pt x="385" y="12"/>
                      </a:cubicBezTo>
                      <a:cubicBezTo>
                        <a:pt x="385" y="11"/>
                        <a:pt x="385" y="11"/>
                        <a:pt x="384" y="10"/>
                      </a:cubicBezTo>
                      <a:cubicBezTo>
                        <a:pt x="384" y="10"/>
                        <a:pt x="384" y="8"/>
                        <a:pt x="384" y="8"/>
                      </a:cubicBezTo>
                      <a:cubicBezTo>
                        <a:pt x="384" y="8"/>
                        <a:pt x="383" y="8"/>
                        <a:pt x="382" y="8"/>
                      </a:cubicBezTo>
                      <a:cubicBezTo>
                        <a:pt x="382" y="7"/>
                        <a:pt x="382" y="7"/>
                        <a:pt x="382" y="7"/>
                      </a:cubicBezTo>
                      <a:cubicBezTo>
                        <a:pt x="382" y="6"/>
                        <a:pt x="381" y="6"/>
                        <a:pt x="381" y="6"/>
                      </a:cubicBezTo>
                      <a:cubicBezTo>
                        <a:pt x="381" y="6"/>
                        <a:pt x="381" y="6"/>
                        <a:pt x="380" y="6"/>
                      </a:cubicBezTo>
                      <a:cubicBezTo>
                        <a:pt x="380" y="6"/>
                        <a:pt x="378" y="5"/>
                        <a:pt x="378" y="5"/>
                      </a:cubicBezTo>
                      <a:cubicBezTo>
                        <a:pt x="378" y="5"/>
                        <a:pt x="378" y="5"/>
                        <a:pt x="377" y="4"/>
                      </a:cubicBezTo>
                      <a:cubicBezTo>
                        <a:pt x="377" y="4"/>
                        <a:pt x="378" y="4"/>
                        <a:pt x="378" y="3"/>
                      </a:cubicBezTo>
                      <a:cubicBezTo>
                        <a:pt x="378" y="3"/>
                        <a:pt x="378" y="3"/>
                        <a:pt x="378" y="3"/>
                      </a:cubicBezTo>
                      <a:cubicBezTo>
                        <a:pt x="377" y="3"/>
                        <a:pt x="376" y="2"/>
                        <a:pt x="375" y="2"/>
                      </a:cubicBezTo>
                      <a:cubicBezTo>
                        <a:pt x="375" y="2"/>
                        <a:pt x="375" y="1"/>
                        <a:pt x="374" y="1"/>
                      </a:cubicBezTo>
                      <a:cubicBezTo>
                        <a:pt x="374" y="1"/>
                        <a:pt x="374" y="2"/>
                        <a:pt x="374" y="2"/>
                      </a:cubicBezTo>
                      <a:cubicBezTo>
                        <a:pt x="374" y="2"/>
                        <a:pt x="374" y="1"/>
                        <a:pt x="374" y="1"/>
                      </a:cubicBezTo>
                      <a:cubicBezTo>
                        <a:pt x="373" y="1"/>
                        <a:pt x="373" y="2"/>
                        <a:pt x="372" y="3"/>
                      </a:cubicBezTo>
                      <a:cubicBezTo>
                        <a:pt x="372" y="2"/>
                        <a:pt x="372" y="2"/>
                        <a:pt x="372" y="2"/>
                      </a:cubicBezTo>
                      <a:cubicBezTo>
                        <a:pt x="372" y="2"/>
                        <a:pt x="372" y="2"/>
                        <a:pt x="372" y="2"/>
                      </a:cubicBezTo>
                      <a:cubicBezTo>
                        <a:pt x="372" y="2"/>
                        <a:pt x="372" y="2"/>
                        <a:pt x="372" y="2"/>
                      </a:cubicBezTo>
                      <a:cubicBezTo>
                        <a:pt x="372" y="2"/>
                        <a:pt x="372" y="1"/>
                        <a:pt x="372" y="1"/>
                      </a:cubicBezTo>
                      <a:cubicBezTo>
                        <a:pt x="370" y="1"/>
                        <a:pt x="371" y="2"/>
                        <a:pt x="370" y="2"/>
                      </a:cubicBezTo>
                      <a:cubicBezTo>
                        <a:pt x="369" y="1"/>
                        <a:pt x="370" y="1"/>
                        <a:pt x="369" y="1"/>
                      </a:cubicBezTo>
                      <a:cubicBezTo>
                        <a:pt x="368" y="1"/>
                        <a:pt x="365" y="1"/>
                        <a:pt x="365" y="0"/>
                      </a:cubicBezTo>
                      <a:cubicBezTo>
                        <a:pt x="364" y="0"/>
                        <a:pt x="364" y="1"/>
                        <a:pt x="363" y="1"/>
                      </a:cubicBezTo>
                      <a:cubicBezTo>
                        <a:pt x="363" y="1"/>
                        <a:pt x="364" y="1"/>
                        <a:pt x="364" y="1"/>
                      </a:cubicBezTo>
                      <a:cubicBezTo>
                        <a:pt x="364" y="1"/>
                        <a:pt x="363" y="2"/>
                        <a:pt x="363" y="2"/>
                      </a:cubicBezTo>
                      <a:cubicBezTo>
                        <a:pt x="363" y="2"/>
                        <a:pt x="368" y="2"/>
                        <a:pt x="363" y="2"/>
                      </a:cubicBezTo>
                      <a:cubicBezTo>
                        <a:pt x="362" y="2"/>
                        <a:pt x="362" y="3"/>
                        <a:pt x="362" y="3"/>
                      </a:cubicBezTo>
                      <a:cubicBezTo>
                        <a:pt x="361" y="3"/>
                        <a:pt x="361" y="4"/>
                        <a:pt x="361" y="4"/>
                      </a:cubicBezTo>
                      <a:cubicBezTo>
                        <a:pt x="360" y="4"/>
                        <a:pt x="359" y="4"/>
                        <a:pt x="359" y="4"/>
                      </a:cubicBezTo>
                      <a:cubicBezTo>
                        <a:pt x="360" y="4"/>
                        <a:pt x="359" y="5"/>
                        <a:pt x="359" y="5"/>
                      </a:cubicBezTo>
                      <a:cubicBezTo>
                        <a:pt x="359" y="6"/>
                        <a:pt x="361" y="6"/>
                        <a:pt x="361" y="6"/>
                      </a:cubicBezTo>
                      <a:cubicBezTo>
                        <a:pt x="361" y="6"/>
                        <a:pt x="362" y="6"/>
                        <a:pt x="362" y="6"/>
                      </a:cubicBezTo>
                      <a:cubicBezTo>
                        <a:pt x="363" y="6"/>
                        <a:pt x="364" y="6"/>
                        <a:pt x="364" y="6"/>
                      </a:cubicBezTo>
                      <a:cubicBezTo>
                        <a:pt x="363" y="6"/>
                        <a:pt x="362" y="7"/>
                        <a:pt x="362" y="7"/>
                      </a:cubicBezTo>
                      <a:cubicBezTo>
                        <a:pt x="363" y="7"/>
                        <a:pt x="363" y="7"/>
                        <a:pt x="363" y="8"/>
                      </a:cubicBezTo>
                      <a:cubicBezTo>
                        <a:pt x="362" y="8"/>
                        <a:pt x="362" y="8"/>
                        <a:pt x="362" y="8"/>
                      </a:cubicBezTo>
                      <a:cubicBezTo>
                        <a:pt x="363" y="8"/>
                        <a:pt x="363" y="8"/>
                        <a:pt x="363" y="8"/>
                      </a:cubicBezTo>
                      <a:cubicBezTo>
                        <a:pt x="362" y="8"/>
                        <a:pt x="362" y="9"/>
                        <a:pt x="361" y="9"/>
                      </a:cubicBezTo>
                      <a:cubicBezTo>
                        <a:pt x="361" y="8"/>
                        <a:pt x="361" y="8"/>
                        <a:pt x="361" y="8"/>
                      </a:cubicBezTo>
                      <a:cubicBezTo>
                        <a:pt x="360" y="8"/>
                        <a:pt x="360" y="7"/>
                        <a:pt x="360" y="7"/>
                      </a:cubicBezTo>
                      <a:cubicBezTo>
                        <a:pt x="359" y="7"/>
                        <a:pt x="357" y="7"/>
                        <a:pt x="357" y="8"/>
                      </a:cubicBezTo>
                      <a:cubicBezTo>
                        <a:pt x="357" y="8"/>
                        <a:pt x="357" y="9"/>
                        <a:pt x="356" y="9"/>
                      </a:cubicBezTo>
                      <a:cubicBezTo>
                        <a:pt x="355" y="9"/>
                        <a:pt x="355" y="9"/>
                        <a:pt x="355" y="9"/>
                      </a:cubicBezTo>
                      <a:cubicBezTo>
                        <a:pt x="355" y="9"/>
                        <a:pt x="353" y="8"/>
                        <a:pt x="352" y="8"/>
                      </a:cubicBezTo>
                      <a:cubicBezTo>
                        <a:pt x="352" y="9"/>
                        <a:pt x="352" y="9"/>
                        <a:pt x="353" y="9"/>
                      </a:cubicBezTo>
                      <a:cubicBezTo>
                        <a:pt x="353" y="9"/>
                        <a:pt x="353" y="9"/>
                        <a:pt x="352" y="9"/>
                      </a:cubicBezTo>
                      <a:cubicBezTo>
                        <a:pt x="353" y="9"/>
                        <a:pt x="353" y="9"/>
                        <a:pt x="353" y="9"/>
                      </a:cubicBezTo>
                      <a:cubicBezTo>
                        <a:pt x="353" y="9"/>
                        <a:pt x="355" y="10"/>
                        <a:pt x="355" y="11"/>
                      </a:cubicBezTo>
                      <a:cubicBezTo>
                        <a:pt x="355" y="11"/>
                        <a:pt x="355" y="11"/>
                        <a:pt x="354" y="11"/>
                      </a:cubicBezTo>
                      <a:cubicBezTo>
                        <a:pt x="355" y="11"/>
                        <a:pt x="355" y="11"/>
                        <a:pt x="355" y="12"/>
                      </a:cubicBezTo>
                      <a:cubicBezTo>
                        <a:pt x="355" y="12"/>
                        <a:pt x="355" y="12"/>
                        <a:pt x="355" y="12"/>
                      </a:cubicBezTo>
                      <a:cubicBezTo>
                        <a:pt x="355" y="12"/>
                        <a:pt x="355" y="12"/>
                        <a:pt x="355" y="12"/>
                      </a:cubicBezTo>
                      <a:cubicBezTo>
                        <a:pt x="354" y="12"/>
                        <a:pt x="355" y="13"/>
                        <a:pt x="355" y="14"/>
                      </a:cubicBezTo>
                      <a:cubicBezTo>
                        <a:pt x="355" y="14"/>
                        <a:pt x="354" y="14"/>
                        <a:pt x="354" y="15"/>
                      </a:cubicBezTo>
                      <a:cubicBezTo>
                        <a:pt x="354" y="15"/>
                        <a:pt x="354" y="17"/>
                        <a:pt x="355" y="17"/>
                      </a:cubicBezTo>
                      <a:cubicBezTo>
                        <a:pt x="355" y="17"/>
                        <a:pt x="355" y="17"/>
                        <a:pt x="355" y="17"/>
                      </a:cubicBezTo>
                      <a:cubicBezTo>
                        <a:pt x="356" y="18"/>
                        <a:pt x="357" y="18"/>
                        <a:pt x="357" y="18"/>
                      </a:cubicBezTo>
                      <a:cubicBezTo>
                        <a:pt x="357" y="18"/>
                        <a:pt x="357" y="19"/>
                        <a:pt x="358" y="19"/>
                      </a:cubicBezTo>
                      <a:cubicBezTo>
                        <a:pt x="358" y="20"/>
                        <a:pt x="358" y="19"/>
                        <a:pt x="357" y="19"/>
                      </a:cubicBezTo>
                      <a:cubicBezTo>
                        <a:pt x="357" y="20"/>
                        <a:pt x="356" y="19"/>
                        <a:pt x="356" y="21"/>
                      </a:cubicBezTo>
                      <a:cubicBezTo>
                        <a:pt x="356" y="21"/>
                        <a:pt x="356" y="21"/>
                        <a:pt x="356" y="21"/>
                      </a:cubicBezTo>
                      <a:cubicBezTo>
                        <a:pt x="356" y="21"/>
                        <a:pt x="355" y="21"/>
                        <a:pt x="355" y="21"/>
                      </a:cubicBezTo>
                      <a:cubicBezTo>
                        <a:pt x="355" y="22"/>
                        <a:pt x="355" y="22"/>
                        <a:pt x="354" y="22"/>
                      </a:cubicBezTo>
                      <a:cubicBezTo>
                        <a:pt x="354" y="22"/>
                        <a:pt x="354" y="23"/>
                        <a:pt x="354" y="24"/>
                      </a:cubicBezTo>
                      <a:cubicBezTo>
                        <a:pt x="354" y="25"/>
                        <a:pt x="354" y="25"/>
                        <a:pt x="355" y="26"/>
                      </a:cubicBezTo>
                      <a:cubicBezTo>
                        <a:pt x="355" y="27"/>
                        <a:pt x="356" y="27"/>
                        <a:pt x="356" y="27"/>
                      </a:cubicBezTo>
                      <a:cubicBezTo>
                        <a:pt x="356" y="28"/>
                        <a:pt x="356" y="28"/>
                        <a:pt x="357" y="28"/>
                      </a:cubicBezTo>
                      <a:cubicBezTo>
                        <a:pt x="357" y="28"/>
                        <a:pt x="357" y="28"/>
                        <a:pt x="357" y="28"/>
                      </a:cubicBezTo>
                      <a:cubicBezTo>
                        <a:pt x="358" y="28"/>
                        <a:pt x="358" y="28"/>
                        <a:pt x="358" y="28"/>
                      </a:cubicBezTo>
                      <a:cubicBezTo>
                        <a:pt x="358" y="29"/>
                        <a:pt x="358" y="29"/>
                        <a:pt x="358" y="29"/>
                      </a:cubicBezTo>
                      <a:cubicBezTo>
                        <a:pt x="357" y="29"/>
                        <a:pt x="357" y="29"/>
                        <a:pt x="357" y="30"/>
                      </a:cubicBezTo>
                      <a:cubicBezTo>
                        <a:pt x="357" y="30"/>
                        <a:pt x="358" y="30"/>
                        <a:pt x="359" y="30"/>
                      </a:cubicBezTo>
                      <a:cubicBezTo>
                        <a:pt x="359" y="31"/>
                        <a:pt x="359" y="31"/>
                        <a:pt x="360" y="31"/>
                      </a:cubicBezTo>
                      <a:cubicBezTo>
                        <a:pt x="360" y="31"/>
                        <a:pt x="361" y="31"/>
                        <a:pt x="361" y="31"/>
                      </a:cubicBezTo>
                      <a:cubicBezTo>
                        <a:pt x="361" y="32"/>
                        <a:pt x="363" y="32"/>
                        <a:pt x="364" y="32"/>
                      </a:cubicBezTo>
                      <a:cubicBezTo>
                        <a:pt x="364" y="33"/>
                        <a:pt x="365" y="33"/>
                        <a:pt x="366" y="33"/>
                      </a:cubicBezTo>
                      <a:cubicBezTo>
                        <a:pt x="366" y="33"/>
                        <a:pt x="366" y="34"/>
                        <a:pt x="366" y="34"/>
                      </a:cubicBezTo>
                      <a:cubicBezTo>
                        <a:pt x="368" y="34"/>
                        <a:pt x="368" y="34"/>
                        <a:pt x="368" y="34"/>
                      </a:cubicBezTo>
                      <a:cubicBezTo>
                        <a:pt x="368" y="34"/>
                        <a:pt x="368" y="34"/>
                        <a:pt x="368" y="34"/>
                      </a:cubicBezTo>
                      <a:cubicBezTo>
                        <a:pt x="368" y="34"/>
                        <a:pt x="369" y="34"/>
                        <a:pt x="369" y="34"/>
                      </a:cubicBezTo>
                      <a:cubicBezTo>
                        <a:pt x="370" y="34"/>
                        <a:pt x="369" y="33"/>
                        <a:pt x="370" y="33"/>
                      </a:cubicBezTo>
                      <a:cubicBezTo>
                        <a:pt x="370" y="33"/>
                        <a:pt x="370" y="33"/>
                        <a:pt x="371" y="33"/>
                      </a:cubicBezTo>
                      <a:cubicBezTo>
                        <a:pt x="371" y="34"/>
                        <a:pt x="371" y="35"/>
                        <a:pt x="373" y="35"/>
                      </a:cubicBezTo>
                      <a:cubicBezTo>
                        <a:pt x="373" y="36"/>
                        <a:pt x="375" y="36"/>
                        <a:pt x="376" y="36"/>
                      </a:cubicBezTo>
                      <a:cubicBezTo>
                        <a:pt x="376" y="35"/>
                        <a:pt x="377" y="36"/>
                        <a:pt x="377" y="35"/>
                      </a:cubicBezTo>
                      <a:cubicBezTo>
                        <a:pt x="377" y="35"/>
                        <a:pt x="378" y="35"/>
                        <a:pt x="378" y="35"/>
                      </a:cubicBezTo>
                      <a:cubicBezTo>
                        <a:pt x="378" y="35"/>
                        <a:pt x="378" y="37"/>
                        <a:pt x="378" y="37"/>
                      </a:cubicBezTo>
                      <a:cubicBezTo>
                        <a:pt x="380" y="37"/>
                        <a:pt x="380" y="37"/>
                        <a:pt x="379" y="38"/>
                      </a:cubicBezTo>
                      <a:cubicBezTo>
                        <a:pt x="378" y="39"/>
                        <a:pt x="381" y="37"/>
                        <a:pt x="379" y="39"/>
                      </a:cubicBezTo>
                      <a:cubicBezTo>
                        <a:pt x="376" y="41"/>
                        <a:pt x="377" y="40"/>
                        <a:pt x="376" y="40"/>
                      </a:cubicBezTo>
                      <a:cubicBezTo>
                        <a:pt x="376" y="40"/>
                        <a:pt x="376" y="39"/>
                        <a:pt x="377" y="39"/>
                      </a:cubicBezTo>
                      <a:cubicBezTo>
                        <a:pt x="377" y="39"/>
                        <a:pt x="377" y="39"/>
                        <a:pt x="378" y="39"/>
                      </a:cubicBezTo>
                      <a:cubicBezTo>
                        <a:pt x="378" y="39"/>
                        <a:pt x="378" y="38"/>
                        <a:pt x="378" y="38"/>
                      </a:cubicBezTo>
                      <a:cubicBezTo>
                        <a:pt x="378" y="38"/>
                        <a:pt x="378" y="38"/>
                        <a:pt x="377" y="38"/>
                      </a:cubicBezTo>
                      <a:cubicBezTo>
                        <a:pt x="376" y="38"/>
                        <a:pt x="376" y="38"/>
                        <a:pt x="375" y="38"/>
                      </a:cubicBezTo>
                      <a:cubicBezTo>
                        <a:pt x="375" y="38"/>
                        <a:pt x="373" y="36"/>
                        <a:pt x="373" y="37"/>
                      </a:cubicBezTo>
                      <a:cubicBezTo>
                        <a:pt x="373" y="37"/>
                        <a:pt x="373" y="38"/>
                        <a:pt x="373" y="38"/>
                      </a:cubicBezTo>
                      <a:cubicBezTo>
                        <a:pt x="373" y="38"/>
                        <a:pt x="372" y="39"/>
                        <a:pt x="373" y="39"/>
                      </a:cubicBezTo>
                      <a:cubicBezTo>
                        <a:pt x="375" y="39"/>
                        <a:pt x="374" y="41"/>
                        <a:pt x="374" y="41"/>
                      </a:cubicBezTo>
                      <a:cubicBezTo>
                        <a:pt x="372" y="40"/>
                        <a:pt x="372" y="41"/>
                        <a:pt x="372" y="42"/>
                      </a:cubicBezTo>
                      <a:cubicBezTo>
                        <a:pt x="372" y="42"/>
                        <a:pt x="372" y="42"/>
                        <a:pt x="371" y="42"/>
                      </a:cubicBezTo>
                      <a:cubicBezTo>
                        <a:pt x="371" y="41"/>
                        <a:pt x="370" y="41"/>
                        <a:pt x="370" y="42"/>
                      </a:cubicBezTo>
                      <a:cubicBezTo>
                        <a:pt x="370" y="42"/>
                        <a:pt x="370" y="42"/>
                        <a:pt x="370" y="42"/>
                      </a:cubicBezTo>
                      <a:cubicBezTo>
                        <a:pt x="370" y="42"/>
                        <a:pt x="371" y="43"/>
                        <a:pt x="370" y="43"/>
                      </a:cubicBezTo>
                      <a:cubicBezTo>
                        <a:pt x="370" y="43"/>
                        <a:pt x="370" y="44"/>
                        <a:pt x="370" y="45"/>
                      </a:cubicBezTo>
                      <a:cubicBezTo>
                        <a:pt x="371" y="45"/>
                        <a:pt x="371" y="45"/>
                        <a:pt x="372" y="45"/>
                      </a:cubicBezTo>
                      <a:cubicBezTo>
                        <a:pt x="372" y="45"/>
                        <a:pt x="373" y="45"/>
                        <a:pt x="374" y="45"/>
                      </a:cubicBezTo>
                      <a:cubicBezTo>
                        <a:pt x="375" y="45"/>
                        <a:pt x="375" y="44"/>
                        <a:pt x="376" y="44"/>
                      </a:cubicBezTo>
                      <a:cubicBezTo>
                        <a:pt x="376" y="44"/>
                        <a:pt x="377" y="43"/>
                        <a:pt x="377" y="43"/>
                      </a:cubicBezTo>
                      <a:cubicBezTo>
                        <a:pt x="377" y="43"/>
                        <a:pt x="377" y="43"/>
                        <a:pt x="377" y="42"/>
                      </a:cubicBezTo>
                      <a:cubicBezTo>
                        <a:pt x="377" y="42"/>
                        <a:pt x="377" y="42"/>
                        <a:pt x="377" y="42"/>
                      </a:cubicBezTo>
                      <a:cubicBezTo>
                        <a:pt x="377" y="42"/>
                        <a:pt x="377" y="42"/>
                        <a:pt x="378" y="42"/>
                      </a:cubicBezTo>
                      <a:cubicBezTo>
                        <a:pt x="378" y="43"/>
                        <a:pt x="378" y="43"/>
                        <a:pt x="378" y="43"/>
                      </a:cubicBezTo>
                      <a:cubicBezTo>
                        <a:pt x="378" y="43"/>
                        <a:pt x="378" y="44"/>
                        <a:pt x="378" y="44"/>
                      </a:cubicBezTo>
                      <a:cubicBezTo>
                        <a:pt x="378" y="44"/>
                        <a:pt x="378" y="44"/>
                        <a:pt x="378" y="44"/>
                      </a:cubicBezTo>
                      <a:cubicBezTo>
                        <a:pt x="378" y="45"/>
                        <a:pt x="377" y="45"/>
                        <a:pt x="377" y="45"/>
                      </a:cubicBezTo>
                      <a:cubicBezTo>
                        <a:pt x="377" y="45"/>
                        <a:pt x="377" y="46"/>
                        <a:pt x="377" y="47"/>
                      </a:cubicBezTo>
                      <a:cubicBezTo>
                        <a:pt x="377" y="46"/>
                        <a:pt x="378" y="46"/>
                        <a:pt x="378" y="47"/>
                      </a:cubicBezTo>
                      <a:cubicBezTo>
                        <a:pt x="378" y="47"/>
                        <a:pt x="378" y="47"/>
                        <a:pt x="378" y="47"/>
                      </a:cubicBezTo>
                      <a:cubicBezTo>
                        <a:pt x="378" y="48"/>
                        <a:pt x="377" y="48"/>
                        <a:pt x="377" y="48"/>
                      </a:cubicBezTo>
                      <a:cubicBezTo>
                        <a:pt x="376" y="48"/>
                        <a:pt x="376" y="48"/>
                        <a:pt x="376" y="48"/>
                      </a:cubicBezTo>
                      <a:cubicBezTo>
                        <a:pt x="375" y="49"/>
                        <a:pt x="372" y="51"/>
                        <a:pt x="374" y="51"/>
                      </a:cubicBezTo>
                      <a:cubicBezTo>
                        <a:pt x="374" y="51"/>
                        <a:pt x="373" y="51"/>
                        <a:pt x="373" y="51"/>
                      </a:cubicBezTo>
                      <a:cubicBezTo>
                        <a:pt x="372" y="51"/>
                        <a:pt x="372" y="52"/>
                        <a:pt x="372" y="52"/>
                      </a:cubicBezTo>
                      <a:cubicBezTo>
                        <a:pt x="371" y="52"/>
                        <a:pt x="371" y="52"/>
                        <a:pt x="371" y="52"/>
                      </a:cubicBezTo>
                      <a:cubicBezTo>
                        <a:pt x="371" y="53"/>
                        <a:pt x="371" y="53"/>
                        <a:pt x="371" y="53"/>
                      </a:cubicBezTo>
                      <a:cubicBezTo>
                        <a:pt x="370" y="53"/>
                        <a:pt x="370" y="53"/>
                        <a:pt x="370" y="54"/>
                      </a:cubicBezTo>
                      <a:cubicBezTo>
                        <a:pt x="370" y="54"/>
                        <a:pt x="370" y="54"/>
                        <a:pt x="369" y="54"/>
                      </a:cubicBezTo>
                      <a:cubicBezTo>
                        <a:pt x="368" y="54"/>
                        <a:pt x="367" y="54"/>
                        <a:pt x="367" y="54"/>
                      </a:cubicBezTo>
                      <a:cubicBezTo>
                        <a:pt x="367" y="54"/>
                        <a:pt x="366" y="54"/>
                        <a:pt x="366" y="54"/>
                      </a:cubicBezTo>
                      <a:cubicBezTo>
                        <a:pt x="366" y="54"/>
                        <a:pt x="366" y="54"/>
                        <a:pt x="365" y="55"/>
                      </a:cubicBezTo>
                      <a:cubicBezTo>
                        <a:pt x="365" y="54"/>
                        <a:pt x="365" y="54"/>
                        <a:pt x="365" y="54"/>
                      </a:cubicBezTo>
                      <a:cubicBezTo>
                        <a:pt x="365" y="54"/>
                        <a:pt x="363" y="54"/>
                        <a:pt x="364" y="55"/>
                      </a:cubicBezTo>
                      <a:cubicBezTo>
                        <a:pt x="364" y="55"/>
                        <a:pt x="363" y="56"/>
                        <a:pt x="363" y="56"/>
                      </a:cubicBezTo>
                      <a:cubicBezTo>
                        <a:pt x="362" y="56"/>
                        <a:pt x="364" y="58"/>
                        <a:pt x="362" y="58"/>
                      </a:cubicBezTo>
                      <a:cubicBezTo>
                        <a:pt x="361" y="58"/>
                        <a:pt x="361" y="59"/>
                        <a:pt x="362" y="59"/>
                      </a:cubicBezTo>
                      <a:cubicBezTo>
                        <a:pt x="362" y="60"/>
                        <a:pt x="363" y="60"/>
                        <a:pt x="363" y="60"/>
                      </a:cubicBezTo>
                      <a:cubicBezTo>
                        <a:pt x="363" y="60"/>
                        <a:pt x="363" y="60"/>
                        <a:pt x="364" y="60"/>
                      </a:cubicBezTo>
                      <a:cubicBezTo>
                        <a:pt x="364" y="60"/>
                        <a:pt x="364" y="61"/>
                        <a:pt x="364" y="61"/>
                      </a:cubicBezTo>
                      <a:cubicBezTo>
                        <a:pt x="365" y="61"/>
                        <a:pt x="364" y="61"/>
                        <a:pt x="365" y="61"/>
                      </a:cubicBezTo>
                      <a:cubicBezTo>
                        <a:pt x="364" y="62"/>
                        <a:pt x="364" y="63"/>
                        <a:pt x="364" y="63"/>
                      </a:cubicBezTo>
                      <a:cubicBezTo>
                        <a:pt x="365" y="64"/>
                        <a:pt x="365" y="64"/>
                        <a:pt x="365" y="65"/>
                      </a:cubicBezTo>
                      <a:cubicBezTo>
                        <a:pt x="365" y="65"/>
                        <a:pt x="365" y="65"/>
                        <a:pt x="365" y="65"/>
                      </a:cubicBezTo>
                      <a:cubicBezTo>
                        <a:pt x="365" y="65"/>
                        <a:pt x="364" y="65"/>
                        <a:pt x="364" y="65"/>
                      </a:cubicBezTo>
                      <a:cubicBezTo>
                        <a:pt x="364" y="65"/>
                        <a:pt x="364" y="67"/>
                        <a:pt x="363" y="65"/>
                      </a:cubicBezTo>
                      <a:cubicBezTo>
                        <a:pt x="363" y="65"/>
                        <a:pt x="363" y="66"/>
                        <a:pt x="362" y="65"/>
                      </a:cubicBezTo>
                      <a:cubicBezTo>
                        <a:pt x="362" y="65"/>
                        <a:pt x="362" y="65"/>
                        <a:pt x="363" y="65"/>
                      </a:cubicBezTo>
                      <a:cubicBezTo>
                        <a:pt x="363" y="65"/>
                        <a:pt x="363" y="64"/>
                        <a:pt x="363" y="64"/>
                      </a:cubicBezTo>
                      <a:cubicBezTo>
                        <a:pt x="363" y="63"/>
                        <a:pt x="363" y="63"/>
                        <a:pt x="363" y="63"/>
                      </a:cubicBezTo>
                      <a:cubicBezTo>
                        <a:pt x="362" y="63"/>
                        <a:pt x="362" y="64"/>
                        <a:pt x="362" y="64"/>
                      </a:cubicBezTo>
                      <a:cubicBezTo>
                        <a:pt x="362" y="64"/>
                        <a:pt x="361" y="63"/>
                        <a:pt x="361" y="63"/>
                      </a:cubicBezTo>
                      <a:cubicBezTo>
                        <a:pt x="361" y="63"/>
                        <a:pt x="360" y="64"/>
                        <a:pt x="360" y="64"/>
                      </a:cubicBezTo>
                      <a:cubicBezTo>
                        <a:pt x="360" y="65"/>
                        <a:pt x="359" y="65"/>
                        <a:pt x="359" y="65"/>
                      </a:cubicBezTo>
                      <a:cubicBezTo>
                        <a:pt x="359" y="65"/>
                        <a:pt x="358" y="65"/>
                        <a:pt x="358" y="65"/>
                      </a:cubicBezTo>
                      <a:cubicBezTo>
                        <a:pt x="358" y="66"/>
                        <a:pt x="358" y="65"/>
                        <a:pt x="357" y="65"/>
                      </a:cubicBezTo>
                      <a:cubicBezTo>
                        <a:pt x="356" y="65"/>
                        <a:pt x="358" y="64"/>
                        <a:pt x="358" y="64"/>
                      </a:cubicBezTo>
                      <a:cubicBezTo>
                        <a:pt x="358" y="63"/>
                        <a:pt x="358" y="63"/>
                        <a:pt x="359" y="63"/>
                      </a:cubicBezTo>
                      <a:cubicBezTo>
                        <a:pt x="358" y="63"/>
                        <a:pt x="358" y="63"/>
                        <a:pt x="358" y="62"/>
                      </a:cubicBezTo>
                      <a:cubicBezTo>
                        <a:pt x="357" y="63"/>
                        <a:pt x="358" y="63"/>
                        <a:pt x="356" y="62"/>
                      </a:cubicBezTo>
                      <a:cubicBezTo>
                        <a:pt x="356" y="62"/>
                        <a:pt x="356" y="62"/>
                        <a:pt x="356" y="62"/>
                      </a:cubicBezTo>
                      <a:cubicBezTo>
                        <a:pt x="355" y="62"/>
                        <a:pt x="354" y="63"/>
                        <a:pt x="354" y="63"/>
                      </a:cubicBezTo>
                      <a:cubicBezTo>
                        <a:pt x="354" y="62"/>
                        <a:pt x="356" y="61"/>
                        <a:pt x="357" y="61"/>
                      </a:cubicBezTo>
                      <a:cubicBezTo>
                        <a:pt x="357" y="61"/>
                        <a:pt x="357" y="61"/>
                        <a:pt x="357" y="61"/>
                      </a:cubicBezTo>
                      <a:cubicBezTo>
                        <a:pt x="358" y="60"/>
                        <a:pt x="358" y="60"/>
                        <a:pt x="359" y="60"/>
                      </a:cubicBezTo>
                      <a:cubicBezTo>
                        <a:pt x="359" y="60"/>
                        <a:pt x="359" y="59"/>
                        <a:pt x="359" y="59"/>
                      </a:cubicBezTo>
                      <a:cubicBezTo>
                        <a:pt x="358" y="59"/>
                        <a:pt x="358" y="58"/>
                        <a:pt x="359" y="58"/>
                      </a:cubicBezTo>
                      <a:cubicBezTo>
                        <a:pt x="359" y="58"/>
                        <a:pt x="359" y="58"/>
                        <a:pt x="359" y="57"/>
                      </a:cubicBezTo>
                      <a:cubicBezTo>
                        <a:pt x="359" y="56"/>
                        <a:pt x="359" y="57"/>
                        <a:pt x="358" y="57"/>
                      </a:cubicBezTo>
                      <a:cubicBezTo>
                        <a:pt x="358" y="57"/>
                        <a:pt x="358" y="56"/>
                        <a:pt x="358" y="56"/>
                      </a:cubicBezTo>
                      <a:cubicBezTo>
                        <a:pt x="359" y="56"/>
                        <a:pt x="359" y="55"/>
                        <a:pt x="359" y="55"/>
                      </a:cubicBezTo>
                      <a:cubicBezTo>
                        <a:pt x="359" y="54"/>
                        <a:pt x="359" y="54"/>
                        <a:pt x="359" y="54"/>
                      </a:cubicBezTo>
                      <a:cubicBezTo>
                        <a:pt x="360" y="54"/>
                        <a:pt x="359" y="53"/>
                        <a:pt x="359" y="53"/>
                      </a:cubicBezTo>
                      <a:cubicBezTo>
                        <a:pt x="359" y="53"/>
                        <a:pt x="359" y="53"/>
                        <a:pt x="359" y="52"/>
                      </a:cubicBezTo>
                      <a:cubicBezTo>
                        <a:pt x="360" y="52"/>
                        <a:pt x="360" y="52"/>
                        <a:pt x="360" y="51"/>
                      </a:cubicBezTo>
                      <a:cubicBezTo>
                        <a:pt x="360" y="51"/>
                        <a:pt x="358" y="52"/>
                        <a:pt x="358" y="52"/>
                      </a:cubicBezTo>
                      <a:cubicBezTo>
                        <a:pt x="357" y="52"/>
                        <a:pt x="356" y="53"/>
                        <a:pt x="355" y="54"/>
                      </a:cubicBezTo>
                      <a:cubicBezTo>
                        <a:pt x="354" y="54"/>
                        <a:pt x="354" y="54"/>
                        <a:pt x="353" y="54"/>
                      </a:cubicBezTo>
                      <a:cubicBezTo>
                        <a:pt x="352" y="55"/>
                        <a:pt x="353" y="54"/>
                        <a:pt x="353" y="54"/>
                      </a:cubicBezTo>
                      <a:cubicBezTo>
                        <a:pt x="354" y="54"/>
                        <a:pt x="354" y="53"/>
                        <a:pt x="355" y="53"/>
                      </a:cubicBezTo>
                      <a:cubicBezTo>
                        <a:pt x="355" y="53"/>
                        <a:pt x="355" y="52"/>
                        <a:pt x="356" y="52"/>
                      </a:cubicBezTo>
                      <a:cubicBezTo>
                        <a:pt x="356" y="52"/>
                        <a:pt x="356" y="52"/>
                        <a:pt x="355" y="51"/>
                      </a:cubicBezTo>
                      <a:cubicBezTo>
                        <a:pt x="355" y="51"/>
                        <a:pt x="354" y="52"/>
                        <a:pt x="354" y="51"/>
                      </a:cubicBezTo>
                      <a:cubicBezTo>
                        <a:pt x="353" y="51"/>
                        <a:pt x="353" y="52"/>
                        <a:pt x="352" y="52"/>
                      </a:cubicBezTo>
                      <a:cubicBezTo>
                        <a:pt x="352" y="52"/>
                        <a:pt x="351" y="51"/>
                        <a:pt x="351" y="51"/>
                      </a:cubicBezTo>
                      <a:cubicBezTo>
                        <a:pt x="351" y="51"/>
                        <a:pt x="351" y="51"/>
                        <a:pt x="352" y="51"/>
                      </a:cubicBezTo>
                      <a:cubicBezTo>
                        <a:pt x="351" y="51"/>
                        <a:pt x="350" y="50"/>
                        <a:pt x="350" y="50"/>
                      </a:cubicBezTo>
                      <a:cubicBezTo>
                        <a:pt x="350" y="50"/>
                        <a:pt x="350" y="50"/>
                        <a:pt x="349" y="50"/>
                      </a:cubicBezTo>
                      <a:cubicBezTo>
                        <a:pt x="349" y="50"/>
                        <a:pt x="348" y="49"/>
                        <a:pt x="348" y="49"/>
                      </a:cubicBezTo>
                      <a:cubicBezTo>
                        <a:pt x="346" y="49"/>
                        <a:pt x="347" y="50"/>
                        <a:pt x="347" y="50"/>
                      </a:cubicBezTo>
                      <a:cubicBezTo>
                        <a:pt x="346" y="51"/>
                        <a:pt x="347" y="49"/>
                        <a:pt x="345" y="49"/>
                      </a:cubicBezTo>
                      <a:cubicBezTo>
                        <a:pt x="344" y="49"/>
                        <a:pt x="344" y="49"/>
                        <a:pt x="343" y="49"/>
                      </a:cubicBezTo>
                      <a:cubicBezTo>
                        <a:pt x="343" y="49"/>
                        <a:pt x="344" y="50"/>
                        <a:pt x="345" y="50"/>
                      </a:cubicBezTo>
                      <a:cubicBezTo>
                        <a:pt x="345" y="50"/>
                        <a:pt x="346" y="51"/>
                        <a:pt x="345" y="51"/>
                      </a:cubicBezTo>
                      <a:cubicBezTo>
                        <a:pt x="345" y="51"/>
                        <a:pt x="345" y="51"/>
                        <a:pt x="345" y="51"/>
                      </a:cubicBezTo>
                      <a:cubicBezTo>
                        <a:pt x="345" y="51"/>
                        <a:pt x="343" y="51"/>
                        <a:pt x="344" y="51"/>
                      </a:cubicBezTo>
                      <a:cubicBezTo>
                        <a:pt x="343" y="52"/>
                        <a:pt x="343" y="50"/>
                        <a:pt x="342" y="50"/>
                      </a:cubicBezTo>
                      <a:cubicBezTo>
                        <a:pt x="343" y="50"/>
                        <a:pt x="343" y="51"/>
                        <a:pt x="343" y="51"/>
                      </a:cubicBezTo>
                      <a:cubicBezTo>
                        <a:pt x="343" y="51"/>
                        <a:pt x="341" y="51"/>
                        <a:pt x="341" y="51"/>
                      </a:cubicBezTo>
                      <a:cubicBezTo>
                        <a:pt x="341" y="51"/>
                        <a:pt x="341" y="50"/>
                        <a:pt x="340" y="50"/>
                      </a:cubicBezTo>
                      <a:cubicBezTo>
                        <a:pt x="340" y="50"/>
                        <a:pt x="340" y="50"/>
                        <a:pt x="340" y="50"/>
                      </a:cubicBezTo>
                      <a:cubicBezTo>
                        <a:pt x="340" y="50"/>
                        <a:pt x="339" y="50"/>
                        <a:pt x="339" y="50"/>
                      </a:cubicBezTo>
                      <a:cubicBezTo>
                        <a:pt x="339" y="50"/>
                        <a:pt x="338" y="50"/>
                        <a:pt x="338" y="50"/>
                      </a:cubicBezTo>
                      <a:cubicBezTo>
                        <a:pt x="338" y="50"/>
                        <a:pt x="338" y="50"/>
                        <a:pt x="338" y="51"/>
                      </a:cubicBezTo>
                      <a:cubicBezTo>
                        <a:pt x="337" y="51"/>
                        <a:pt x="339" y="51"/>
                        <a:pt x="339" y="51"/>
                      </a:cubicBezTo>
                      <a:cubicBezTo>
                        <a:pt x="339" y="51"/>
                        <a:pt x="339" y="51"/>
                        <a:pt x="339" y="52"/>
                      </a:cubicBezTo>
                      <a:cubicBezTo>
                        <a:pt x="339" y="52"/>
                        <a:pt x="341" y="52"/>
                        <a:pt x="341" y="54"/>
                      </a:cubicBezTo>
                      <a:cubicBezTo>
                        <a:pt x="339" y="54"/>
                        <a:pt x="340" y="52"/>
                        <a:pt x="339" y="52"/>
                      </a:cubicBezTo>
                      <a:cubicBezTo>
                        <a:pt x="339" y="53"/>
                        <a:pt x="339" y="53"/>
                        <a:pt x="339" y="53"/>
                      </a:cubicBezTo>
                      <a:cubicBezTo>
                        <a:pt x="339" y="53"/>
                        <a:pt x="339" y="53"/>
                        <a:pt x="339" y="54"/>
                      </a:cubicBezTo>
                      <a:cubicBezTo>
                        <a:pt x="339" y="54"/>
                        <a:pt x="337" y="54"/>
                        <a:pt x="337" y="55"/>
                      </a:cubicBezTo>
                      <a:cubicBezTo>
                        <a:pt x="337" y="55"/>
                        <a:pt x="337" y="56"/>
                        <a:pt x="338" y="56"/>
                      </a:cubicBezTo>
                      <a:cubicBezTo>
                        <a:pt x="338" y="57"/>
                        <a:pt x="338" y="56"/>
                        <a:pt x="338" y="57"/>
                      </a:cubicBezTo>
                      <a:cubicBezTo>
                        <a:pt x="339" y="57"/>
                        <a:pt x="339" y="57"/>
                        <a:pt x="339" y="57"/>
                      </a:cubicBezTo>
                      <a:cubicBezTo>
                        <a:pt x="340" y="57"/>
                        <a:pt x="340" y="57"/>
                        <a:pt x="340" y="57"/>
                      </a:cubicBezTo>
                      <a:cubicBezTo>
                        <a:pt x="339" y="57"/>
                        <a:pt x="339" y="58"/>
                        <a:pt x="339" y="58"/>
                      </a:cubicBezTo>
                      <a:cubicBezTo>
                        <a:pt x="338" y="58"/>
                        <a:pt x="338" y="57"/>
                        <a:pt x="337" y="58"/>
                      </a:cubicBezTo>
                      <a:cubicBezTo>
                        <a:pt x="337" y="58"/>
                        <a:pt x="337" y="58"/>
                        <a:pt x="337" y="58"/>
                      </a:cubicBezTo>
                      <a:cubicBezTo>
                        <a:pt x="336" y="58"/>
                        <a:pt x="336" y="58"/>
                        <a:pt x="336" y="58"/>
                      </a:cubicBezTo>
                      <a:cubicBezTo>
                        <a:pt x="336" y="58"/>
                        <a:pt x="336" y="59"/>
                        <a:pt x="335" y="59"/>
                      </a:cubicBezTo>
                      <a:cubicBezTo>
                        <a:pt x="335" y="59"/>
                        <a:pt x="335" y="58"/>
                        <a:pt x="334" y="58"/>
                      </a:cubicBezTo>
                      <a:cubicBezTo>
                        <a:pt x="334" y="58"/>
                        <a:pt x="334" y="58"/>
                        <a:pt x="333" y="58"/>
                      </a:cubicBezTo>
                      <a:cubicBezTo>
                        <a:pt x="332" y="58"/>
                        <a:pt x="332" y="57"/>
                        <a:pt x="330" y="57"/>
                      </a:cubicBezTo>
                      <a:cubicBezTo>
                        <a:pt x="330" y="57"/>
                        <a:pt x="330" y="57"/>
                        <a:pt x="330" y="57"/>
                      </a:cubicBezTo>
                      <a:cubicBezTo>
                        <a:pt x="329" y="57"/>
                        <a:pt x="328" y="57"/>
                        <a:pt x="328" y="57"/>
                      </a:cubicBezTo>
                      <a:cubicBezTo>
                        <a:pt x="327" y="57"/>
                        <a:pt x="326" y="58"/>
                        <a:pt x="326" y="57"/>
                      </a:cubicBezTo>
                      <a:cubicBezTo>
                        <a:pt x="325" y="57"/>
                        <a:pt x="325" y="57"/>
                        <a:pt x="325" y="57"/>
                      </a:cubicBezTo>
                      <a:cubicBezTo>
                        <a:pt x="324" y="57"/>
                        <a:pt x="324" y="57"/>
                        <a:pt x="324" y="57"/>
                      </a:cubicBezTo>
                      <a:cubicBezTo>
                        <a:pt x="323" y="57"/>
                        <a:pt x="323" y="57"/>
                        <a:pt x="323" y="57"/>
                      </a:cubicBezTo>
                      <a:cubicBezTo>
                        <a:pt x="323" y="57"/>
                        <a:pt x="322" y="57"/>
                        <a:pt x="322" y="57"/>
                      </a:cubicBezTo>
                      <a:cubicBezTo>
                        <a:pt x="322" y="57"/>
                        <a:pt x="321" y="57"/>
                        <a:pt x="320" y="57"/>
                      </a:cubicBezTo>
                      <a:cubicBezTo>
                        <a:pt x="320" y="58"/>
                        <a:pt x="320" y="58"/>
                        <a:pt x="320" y="58"/>
                      </a:cubicBezTo>
                      <a:cubicBezTo>
                        <a:pt x="320" y="58"/>
                        <a:pt x="319" y="58"/>
                        <a:pt x="319" y="58"/>
                      </a:cubicBezTo>
                      <a:cubicBezTo>
                        <a:pt x="319" y="58"/>
                        <a:pt x="319" y="58"/>
                        <a:pt x="319" y="58"/>
                      </a:cubicBezTo>
                      <a:cubicBezTo>
                        <a:pt x="318" y="58"/>
                        <a:pt x="318" y="58"/>
                        <a:pt x="317" y="58"/>
                      </a:cubicBezTo>
                      <a:cubicBezTo>
                        <a:pt x="317" y="58"/>
                        <a:pt x="317" y="58"/>
                        <a:pt x="317" y="58"/>
                      </a:cubicBezTo>
                      <a:cubicBezTo>
                        <a:pt x="317" y="58"/>
                        <a:pt x="317" y="58"/>
                        <a:pt x="317" y="58"/>
                      </a:cubicBezTo>
                      <a:cubicBezTo>
                        <a:pt x="316" y="59"/>
                        <a:pt x="316" y="58"/>
                        <a:pt x="316" y="58"/>
                      </a:cubicBezTo>
                      <a:cubicBezTo>
                        <a:pt x="316" y="59"/>
                        <a:pt x="316" y="59"/>
                        <a:pt x="316" y="59"/>
                      </a:cubicBezTo>
                      <a:cubicBezTo>
                        <a:pt x="316" y="59"/>
                        <a:pt x="315" y="59"/>
                        <a:pt x="315" y="59"/>
                      </a:cubicBezTo>
                      <a:cubicBezTo>
                        <a:pt x="315" y="59"/>
                        <a:pt x="315" y="59"/>
                        <a:pt x="315" y="59"/>
                      </a:cubicBezTo>
                      <a:cubicBezTo>
                        <a:pt x="314" y="59"/>
                        <a:pt x="313" y="59"/>
                        <a:pt x="313" y="59"/>
                      </a:cubicBezTo>
                      <a:cubicBezTo>
                        <a:pt x="313" y="59"/>
                        <a:pt x="311" y="58"/>
                        <a:pt x="312" y="58"/>
                      </a:cubicBezTo>
                      <a:cubicBezTo>
                        <a:pt x="312" y="58"/>
                        <a:pt x="312" y="58"/>
                        <a:pt x="312" y="58"/>
                      </a:cubicBezTo>
                      <a:cubicBezTo>
                        <a:pt x="311" y="58"/>
                        <a:pt x="311" y="58"/>
                        <a:pt x="311" y="58"/>
                      </a:cubicBezTo>
                      <a:cubicBezTo>
                        <a:pt x="310" y="58"/>
                        <a:pt x="310" y="58"/>
                        <a:pt x="309" y="59"/>
                      </a:cubicBezTo>
                      <a:cubicBezTo>
                        <a:pt x="309" y="59"/>
                        <a:pt x="309" y="59"/>
                        <a:pt x="309" y="59"/>
                      </a:cubicBezTo>
                      <a:cubicBezTo>
                        <a:pt x="309" y="59"/>
                        <a:pt x="307" y="58"/>
                        <a:pt x="306" y="58"/>
                      </a:cubicBezTo>
                      <a:cubicBezTo>
                        <a:pt x="305" y="58"/>
                        <a:pt x="305" y="58"/>
                        <a:pt x="304" y="57"/>
                      </a:cubicBezTo>
                      <a:cubicBezTo>
                        <a:pt x="304" y="57"/>
                        <a:pt x="304" y="56"/>
                        <a:pt x="304" y="56"/>
                      </a:cubicBezTo>
                      <a:cubicBezTo>
                        <a:pt x="303" y="57"/>
                        <a:pt x="303" y="57"/>
                        <a:pt x="303" y="56"/>
                      </a:cubicBezTo>
                      <a:cubicBezTo>
                        <a:pt x="303" y="56"/>
                        <a:pt x="302" y="56"/>
                        <a:pt x="301" y="56"/>
                      </a:cubicBezTo>
                      <a:cubicBezTo>
                        <a:pt x="301" y="55"/>
                        <a:pt x="300" y="55"/>
                        <a:pt x="300" y="54"/>
                      </a:cubicBezTo>
                      <a:cubicBezTo>
                        <a:pt x="300" y="54"/>
                        <a:pt x="301" y="53"/>
                        <a:pt x="300" y="53"/>
                      </a:cubicBezTo>
                      <a:cubicBezTo>
                        <a:pt x="300" y="53"/>
                        <a:pt x="300" y="53"/>
                        <a:pt x="299" y="53"/>
                      </a:cubicBezTo>
                      <a:cubicBezTo>
                        <a:pt x="299" y="53"/>
                        <a:pt x="299" y="54"/>
                        <a:pt x="299" y="54"/>
                      </a:cubicBezTo>
                      <a:cubicBezTo>
                        <a:pt x="299" y="54"/>
                        <a:pt x="299" y="54"/>
                        <a:pt x="299" y="54"/>
                      </a:cubicBezTo>
                      <a:cubicBezTo>
                        <a:pt x="298" y="54"/>
                        <a:pt x="298" y="54"/>
                        <a:pt x="298" y="55"/>
                      </a:cubicBezTo>
                      <a:cubicBezTo>
                        <a:pt x="297" y="55"/>
                        <a:pt x="297" y="55"/>
                        <a:pt x="297" y="55"/>
                      </a:cubicBezTo>
                      <a:cubicBezTo>
                        <a:pt x="296" y="55"/>
                        <a:pt x="296" y="55"/>
                        <a:pt x="296" y="55"/>
                      </a:cubicBezTo>
                      <a:cubicBezTo>
                        <a:pt x="296" y="55"/>
                        <a:pt x="295" y="54"/>
                        <a:pt x="294" y="54"/>
                      </a:cubicBezTo>
                      <a:cubicBezTo>
                        <a:pt x="294" y="54"/>
                        <a:pt x="294" y="55"/>
                        <a:pt x="294" y="55"/>
                      </a:cubicBezTo>
                      <a:cubicBezTo>
                        <a:pt x="293" y="55"/>
                        <a:pt x="293" y="54"/>
                        <a:pt x="293" y="54"/>
                      </a:cubicBezTo>
                      <a:cubicBezTo>
                        <a:pt x="292" y="55"/>
                        <a:pt x="291" y="55"/>
                        <a:pt x="291" y="54"/>
                      </a:cubicBezTo>
                      <a:cubicBezTo>
                        <a:pt x="291" y="54"/>
                        <a:pt x="292" y="54"/>
                        <a:pt x="292" y="54"/>
                      </a:cubicBezTo>
                      <a:cubicBezTo>
                        <a:pt x="292" y="54"/>
                        <a:pt x="292" y="53"/>
                        <a:pt x="292" y="53"/>
                      </a:cubicBezTo>
                      <a:cubicBezTo>
                        <a:pt x="292" y="53"/>
                        <a:pt x="293" y="53"/>
                        <a:pt x="293" y="52"/>
                      </a:cubicBezTo>
                      <a:cubicBezTo>
                        <a:pt x="293" y="52"/>
                        <a:pt x="293" y="52"/>
                        <a:pt x="293" y="52"/>
                      </a:cubicBezTo>
                      <a:cubicBezTo>
                        <a:pt x="292" y="52"/>
                        <a:pt x="292" y="52"/>
                        <a:pt x="292" y="52"/>
                      </a:cubicBezTo>
                      <a:cubicBezTo>
                        <a:pt x="291" y="52"/>
                        <a:pt x="291" y="53"/>
                        <a:pt x="291" y="52"/>
                      </a:cubicBezTo>
                      <a:cubicBezTo>
                        <a:pt x="291" y="52"/>
                        <a:pt x="291" y="51"/>
                        <a:pt x="291" y="51"/>
                      </a:cubicBezTo>
                      <a:cubicBezTo>
                        <a:pt x="290" y="51"/>
                        <a:pt x="289" y="52"/>
                        <a:pt x="289" y="51"/>
                      </a:cubicBezTo>
                      <a:cubicBezTo>
                        <a:pt x="289" y="51"/>
                        <a:pt x="288" y="51"/>
                        <a:pt x="288" y="51"/>
                      </a:cubicBezTo>
                      <a:cubicBezTo>
                        <a:pt x="288" y="51"/>
                        <a:pt x="289" y="51"/>
                        <a:pt x="289" y="51"/>
                      </a:cubicBezTo>
                      <a:cubicBezTo>
                        <a:pt x="289" y="51"/>
                        <a:pt x="289" y="50"/>
                        <a:pt x="289" y="50"/>
                      </a:cubicBezTo>
                      <a:cubicBezTo>
                        <a:pt x="288" y="50"/>
                        <a:pt x="288" y="50"/>
                        <a:pt x="288" y="51"/>
                      </a:cubicBezTo>
                      <a:cubicBezTo>
                        <a:pt x="288" y="51"/>
                        <a:pt x="287" y="50"/>
                        <a:pt x="287" y="50"/>
                      </a:cubicBezTo>
                      <a:cubicBezTo>
                        <a:pt x="287" y="50"/>
                        <a:pt x="287" y="51"/>
                        <a:pt x="287" y="51"/>
                      </a:cubicBezTo>
                      <a:cubicBezTo>
                        <a:pt x="286" y="51"/>
                        <a:pt x="286" y="50"/>
                        <a:pt x="286" y="50"/>
                      </a:cubicBezTo>
                      <a:cubicBezTo>
                        <a:pt x="286" y="50"/>
                        <a:pt x="286" y="50"/>
                        <a:pt x="285" y="50"/>
                      </a:cubicBezTo>
                      <a:cubicBezTo>
                        <a:pt x="285" y="50"/>
                        <a:pt x="284" y="50"/>
                        <a:pt x="284" y="50"/>
                      </a:cubicBezTo>
                      <a:cubicBezTo>
                        <a:pt x="285" y="49"/>
                        <a:pt x="284" y="49"/>
                        <a:pt x="284" y="49"/>
                      </a:cubicBezTo>
                      <a:cubicBezTo>
                        <a:pt x="286" y="49"/>
                        <a:pt x="285" y="48"/>
                        <a:pt x="285" y="48"/>
                      </a:cubicBezTo>
                      <a:cubicBezTo>
                        <a:pt x="284" y="47"/>
                        <a:pt x="284" y="46"/>
                        <a:pt x="284" y="45"/>
                      </a:cubicBezTo>
                      <a:cubicBezTo>
                        <a:pt x="284" y="45"/>
                        <a:pt x="283" y="45"/>
                        <a:pt x="283" y="44"/>
                      </a:cubicBezTo>
                      <a:cubicBezTo>
                        <a:pt x="283" y="44"/>
                        <a:pt x="282" y="43"/>
                        <a:pt x="281" y="43"/>
                      </a:cubicBezTo>
                      <a:cubicBezTo>
                        <a:pt x="280" y="43"/>
                        <a:pt x="279" y="42"/>
                        <a:pt x="278" y="42"/>
                      </a:cubicBezTo>
                      <a:cubicBezTo>
                        <a:pt x="278" y="42"/>
                        <a:pt x="275" y="43"/>
                        <a:pt x="275" y="43"/>
                      </a:cubicBezTo>
                      <a:cubicBezTo>
                        <a:pt x="275" y="43"/>
                        <a:pt x="274" y="43"/>
                        <a:pt x="274" y="43"/>
                      </a:cubicBezTo>
                      <a:cubicBezTo>
                        <a:pt x="274" y="44"/>
                        <a:pt x="273" y="44"/>
                        <a:pt x="272" y="44"/>
                      </a:cubicBezTo>
                      <a:cubicBezTo>
                        <a:pt x="271" y="44"/>
                        <a:pt x="270" y="45"/>
                        <a:pt x="269" y="45"/>
                      </a:cubicBezTo>
                      <a:cubicBezTo>
                        <a:pt x="268" y="45"/>
                        <a:pt x="268" y="46"/>
                        <a:pt x="267" y="46"/>
                      </a:cubicBezTo>
                      <a:cubicBezTo>
                        <a:pt x="266" y="46"/>
                        <a:pt x="267" y="46"/>
                        <a:pt x="266" y="46"/>
                      </a:cubicBezTo>
                      <a:cubicBezTo>
                        <a:pt x="266" y="46"/>
                        <a:pt x="263" y="46"/>
                        <a:pt x="263" y="46"/>
                      </a:cubicBezTo>
                      <a:cubicBezTo>
                        <a:pt x="263" y="47"/>
                        <a:pt x="261" y="46"/>
                        <a:pt x="260" y="47"/>
                      </a:cubicBezTo>
                      <a:cubicBezTo>
                        <a:pt x="260" y="48"/>
                        <a:pt x="258" y="50"/>
                        <a:pt x="258" y="50"/>
                      </a:cubicBezTo>
                      <a:cubicBezTo>
                        <a:pt x="257" y="50"/>
                        <a:pt x="258" y="51"/>
                        <a:pt x="256" y="52"/>
                      </a:cubicBezTo>
                      <a:cubicBezTo>
                        <a:pt x="257" y="52"/>
                        <a:pt x="257" y="52"/>
                        <a:pt x="257" y="52"/>
                      </a:cubicBezTo>
                      <a:cubicBezTo>
                        <a:pt x="258" y="52"/>
                        <a:pt x="258" y="54"/>
                        <a:pt x="258" y="54"/>
                      </a:cubicBezTo>
                      <a:cubicBezTo>
                        <a:pt x="258" y="54"/>
                        <a:pt x="259" y="53"/>
                        <a:pt x="259" y="52"/>
                      </a:cubicBezTo>
                      <a:cubicBezTo>
                        <a:pt x="259" y="52"/>
                        <a:pt x="259" y="52"/>
                        <a:pt x="260" y="52"/>
                      </a:cubicBezTo>
                      <a:cubicBezTo>
                        <a:pt x="260" y="52"/>
                        <a:pt x="260" y="52"/>
                        <a:pt x="260" y="52"/>
                      </a:cubicBezTo>
                      <a:cubicBezTo>
                        <a:pt x="260" y="53"/>
                        <a:pt x="259" y="53"/>
                        <a:pt x="260" y="53"/>
                      </a:cubicBezTo>
                      <a:cubicBezTo>
                        <a:pt x="260" y="53"/>
                        <a:pt x="261" y="52"/>
                        <a:pt x="261" y="53"/>
                      </a:cubicBezTo>
                      <a:cubicBezTo>
                        <a:pt x="261" y="53"/>
                        <a:pt x="261" y="53"/>
                        <a:pt x="261" y="53"/>
                      </a:cubicBezTo>
                      <a:cubicBezTo>
                        <a:pt x="260" y="54"/>
                        <a:pt x="259" y="54"/>
                        <a:pt x="259" y="54"/>
                      </a:cubicBezTo>
                      <a:cubicBezTo>
                        <a:pt x="259" y="56"/>
                        <a:pt x="261" y="54"/>
                        <a:pt x="262" y="53"/>
                      </a:cubicBezTo>
                      <a:cubicBezTo>
                        <a:pt x="264" y="53"/>
                        <a:pt x="265" y="54"/>
                        <a:pt x="265" y="53"/>
                      </a:cubicBezTo>
                      <a:cubicBezTo>
                        <a:pt x="265" y="53"/>
                        <a:pt x="265" y="53"/>
                        <a:pt x="266" y="53"/>
                      </a:cubicBezTo>
                      <a:cubicBezTo>
                        <a:pt x="267" y="53"/>
                        <a:pt x="267" y="53"/>
                        <a:pt x="268" y="53"/>
                      </a:cubicBezTo>
                      <a:cubicBezTo>
                        <a:pt x="268" y="53"/>
                        <a:pt x="268" y="52"/>
                        <a:pt x="268" y="52"/>
                      </a:cubicBezTo>
                      <a:cubicBezTo>
                        <a:pt x="269" y="52"/>
                        <a:pt x="269" y="52"/>
                        <a:pt x="269" y="52"/>
                      </a:cubicBezTo>
                      <a:cubicBezTo>
                        <a:pt x="269" y="52"/>
                        <a:pt x="269" y="52"/>
                        <a:pt x="268" y="52"/>
                      </a:cubicBezTo>
                      <a:cubicBezTo>
                        <a:pt x="267" y="52"/>
                        <a:pt x="266" y="52"/>
                        <a:pt x="266" y="52"/>
                      </a:cubicBezTo>
                      <a:cubicBezTo>
                        <a:pt x="266" y="52"/>
                        <a:pt x="265" y="52"/>
                        <a:pt x="265" y="52"/>
                      </a:cubicBezTo>
                      <a:cubicBezTo>
                        <a:pt x="264" y="51"/>
                        <a:pt x="265" y="51"/>
                        <a:pt x="266" y="51"/>
                      </a:cubicBezTo>
                      <a:cubicBezTo>
                        <a:pt x="267" y="51"/>
                        <a:pt x="267" y="51"/>
                        <a:pt x="267" y="51"/>
                      </a:cubicBezTo>
                      <a:cubicBezTo>
                        <a:pt x="268" y="51"/>
                        <a:pt x="268" y="51"/>
                        <a:pt x="269" y="51"/>
                      </a:cubicBezTo>
                      <a:cubicBezTo>
                        <a:pt x="269" y="51"/>
                        <a:pt x="269" y="51"/>
                        <a:pt x="269" y="52"/>
                      </a:cubicBezTo>
                      <a:cubicBezTo>
                        <a:pt x="270" y="51"/>
                        <a:pt x="270" y="51"/>
                        <a:pt x="270" y="51"/>
                      </a:cubicBezTo>
                      <a:cubicBezTo>
                        <a:pt x="271" y="52"/>
                        <a:pt x="271" y="51"/>
                        <a:pt x="271" y="51"/>
                      </a:cubicBezTo>
                      <a:cubicBezTo>
                        <a:pt x="271" y="51"/>
                        <a:pt x="272" y="52"/>
                        <a:pt x="272" y="52"/>
                      </a:cubicBezTo>
                      <a:cubicBezTo>
                        <a:pt x="272" y="52"/>
                        <a:pt x="272" y="51"/>
                        <a:pt x="272" y="50"/>
                      </a:cubicBezTo>
                      <a:cubicBezTo>
                        <a:pt x="272" y="50"/>
                        <a:pt x="273" y="50"/>
                        <a:pt x="273" y="50"/>
                      </a:cubicBezTo>
                      <a:cubicBezTo>
                        <a:pt x="273" y="50"/>
                        <a:pt x="273" y="50"/>
                        <a:pt x="273" y="50"/>
                      </a:cubicBezTo>
                      <a:cubicBezTo>
                        <a:pt x="274" y="49"/>
                        <a:pt x="274" y="50"/>
                        <a:pt x="274" y="50"/>
                      </a:cubicBezTo>
                      <a:cubicBezTo>
                        <a:pt x="274" y="50"/>
                        <a:pt x="274" y="51"/>
                        <a:pt x="275" y="51"/>
                      </a:cubicBezTo>
                      <a:cubicBezTo>
                        <a:pt x="275" y="50"/>
                        <a:pt x="275" y="50"/>
                        <a:pt x="275" y="50"/>
                      </a:cubicBezTo>
                      <a:cubicBezTo>
                        <a:pt x="275" y="49"/>
                        <a:pt x="276" y="49"/>
                        <a:pt x="276" y="49"/>
                      </a:cubicBezTo>
                      <a:cubicBezTo>
                        <a:pt x="276" y="49"/>
                        <a:pt x="275" y="48"/>
                        <a:pt x="276" y="48"/>
                      </a:cubicBezTo>
                      <a:cubicBezTo>
                        <a:pt x="276" y="48"/>
                        <a:pt x="276" y="48"/>
                        <a:pt x="276" y="48"/>
                      </a:cubicBezTo>
                      <a:cubicBezTo>
                        <a:pt x="276" y="47"/>
                        <a:pt x="277" y="47"/>
                        <a:pt x="278" y="47"/>
                      </a:cubicBezTo>
                      <a:cubicBezTo>
                        <a:pt x="278" y="47"/>
                        <a:pt x="278" y="47"/>
                        <a:pt x="278" y="47"/>
                      </a:cubicBezTo>
                      <a:cubicBezTo>
                        <a:pt x="278" y="47"/>
                        <a:pt x="279" y="47"/>
                        <a:pt x="279" y="48"/>
                      </a:cubicBezTo>
                      <a:cubicBezTo>
                        <a:pt x="279" y="48"/>
                        <a:pt x="280" y="48"/>
                        <a:pt x="280" y="47"/>
                      </a:cubicBezTo>
                      <a:cubicBezTo>
                        <a:pt x="279" y="47"/>
                        <a:pt x="279" y="46"/>
                        <a:pt x="280" y="46"/>
                      </a:cubicBezTo>
                      <a:cubicBezTo>
                        <a:pt x="280" y="46"/>
                        <a:pt x="280" y="46"/>
                        <a:pt x="280" y="47"/>
                      </a:cubicBezTo>
                      <a:cubicBezTo>
                        <a:pt x="280" y="47"/>
                        <a:pt x="281" y="47"/>
                        <a:pt x="281" y="47"/>
                      </a:cubicBezTo>
                      <a:cubicBezTo>
                        <a:pt x="282" y="47"/>
                        <a:pt x="281" y="47"/>
                        <a:pt x="281" y="48"/>
                      </a:cubicBezTo>
                      <a:cubicBezTo>
                        <a:pt x="281" y="48"/>
                        <a:pt x="282" y="48"/>
                        <a:pt x="281" y="49"/>
                      </a:cubicBezTo>
                      <a:cubicBezTo>
                        <a:pt x="281" y="49"/>
                        <a:pt x="281" y="49"/>
                        <a:pt x="281" y="49"/>
                      </a:cubicBezTo>
                      <a:cubicBezTo>
                        <a:pt x="281" y="49"/>
                        <a:pt x="281" y="49"/>
                        <a:pt x="281" y="49"/>
                      </a:cubicBezTo>
                      <a:cubicBezTo>
                        <a:pt x="281" y="49"/>
                        <a:pt x="280" y="48"/>
                        <a:pt x="280" y="49"/>
                      </a:cubicBezTo>
                      <a:cubicBezTo>
                        <a:pt x="280" y="49"/>
                        <a:pt x="280" y="49"/>
                        <a:pt x="279" y="49"/>
                      </a:cubicBezTo>
                      <a:cubicBezTo>
                        <a:pt x="279" y="49"/>
                        <a:pt x="279" y="48"/>
                        <a:pt x="279" y="48"/>
                      </a:cubicBezTo>
                      <a:cubicBezTo>
                        <a:pt x="278" y="48"/>
                        <a:pt x="278" y="49"/>
                        <a:pt x="279" y="50"/>
                      </a:cubicBezTo>
                      <a:cubicBezTo>
                        <a:pt x="278" y="50"/>
                        <a:pt x="277" y="50"/>
                        <a:pt x="277" y="50"/>
                      </a:cubicBezTo>
                      <a:cubicBezTo>
                        <a:pt x="277" y="50"/>
                        <a:pt x="276" y="50"/>
                        <a:pt x="276" y="50"/>
                      </a:cubicBezTo>
                      <a:cubicBezTo>
                        <a:pt x="275" y="51"/>
                        <a:pt x="275" y="52"/>
                        <a:pt x="275" y="52"/>
                      </a:cubicBezTo>
                      <a:cubicBezTo>
                        <a:pt x="275" y="52"/>
                        <a:pt x="275" y="51"/>
                        <a:pt x="274" y="52"/>
                      </a:cubicBezTo>
                      <a:cubicBezTo>
                        <a:pt x="274" y="52"/>
                        <a:pt x="274" y="52"/>
                        <a:pt x="274" y="52"/>
                      </a:cubicBezTo>
                      <a:cubicBezTo>
                        <a:pt x="273" y="53"/>
                        <a:pt x="274" y="52"/>
                        <a:pt x="273" y="52"/>
                      </a:cubicBezTo>
                      <a:cubicBezTo>
                        <a:pt x="273" y="52"/>
                        <a:pt x="273" y="52"/>
                        <a:pt x="273" y="52"/>
                      </a:cubicBezTo>
                      <a:cubicBezTo>
                        <a:pt x="273" y="53"/>
                        <a:pt x="273" y="53"/>
                        <a:pt x="273" y="53"/>
                      </a:cubicBezTo>
                      <a:cubicBezTo>
                        <a:pt x="273" y="54"/>
                        <a:pt x="273" y="53"/>
                        <a:pt x="273" y="53"/>
                      </a:cubicBezTo>
                      <a:cubicBezTo>
                        <a:pt x="272" y="53"/>
                        <a:pt x="272" y="53"/>
                        <a:pt x="272" y="53"/>
                      </a:cubicBezTo>
                      <a:cubicBezTo>
                        <a:pt x="272" y="53"/>
                        <a:pt x="272" y="54"/>
                        <a:pt x="271" y="54"/>
                      </a:cubicBezTo>
                      <a:cubicBezTo>
                        <a:pt x="271" y="54"/>
                        <a:pt x="271" y="54"/>
                        <a:pt x="270" y="53"/>
                      </a:cubicBezTo>
                      <a:cubicBezTo>
                        <a:pt x="270" y="53"/>
                        <a:pt x="270" y="53"/>
                        <a:pt x="270" y="53"/>
                      </a:cubicBezTo>
                      <a:cubicBezTo>
                        <a:pt x="269" y="54"/>
                        <a:pt x="269" y="54"/>
                        <a:pt x="268" y="55"/>
                      </a:cubicBezTo>
                      <a:cubicBezTo>
                        <a:pt x="268" y="55"/>
                        <a:pt x="267" y="54"/>
                        <a:pt x="267" y="54"/>
                      </a:cubicBezTo>
                      <a:cubicBezTo>
                        <a:pt x="266" y="54"/>
                        <a:pt x="266" y="55"/>
                        <a:pt x="265" y="55"/>
                      </a:cubicBezTo>
                      <a:cubicBezTo>
                        <a:pt x="265" y="56"/>
                        <a:pt x="266" y="56"/>
                        <a:pt x="266" y="56"/>
                      </a:cubicBezTo>
                      <a:cubicBezTo>
                        <a:pt x="266" y="57"/>
                        <a:pt x="266" y="57"/>
                        <a:pt x="265" y="57"/>
                      </a:cubicBezTo>
                      <a:cubicBezTo>
                        <a:pt x="265" y="57"/>
                        <a:pt x="264" y="56"/>
                        <a:pt x="263" y="56"/>
                      </a:cubicBezTo>
                      <a:cubicBezTo>
                        <a:pt x="263" y="57"/>
                        <a:pt x="264" y="57"/>
                        <a:pt x="263" y="58"/>
                      </a:cubicBezTo>
                      <a:cubicBezTo>
                        <a:pt x="263" y="59"/>
                        <a:pt x="263" y="59"/>
                        <a:pt x="264" y="59"/>
                      </a:cubicBezTo>
                      <a:cubicBezTo>
                        <a:pt x="264" y="59"/>
                        <a:pt x="264" y="59"/>
                        <a:pt x="264" y="59"/>
                      </a:cubicBezTo>
                      <a:cubicBezTo>
                        <a:pt x="264" y="60"/>
                        <a:pt x="264" y="60"/>
                        <a:pt x="265" y="60"/>
                      </a:cubicBezTo>
                      <a:cubicBezTo>
                        <a:pt x="266" y="61"/>
                        <a:pt x="266" y="61"/>
                        <a:pt x="266" y="61"/>
                      </a:cubicBezTo>
                      <a:cubicBezTo>
                        <a:pt x="266" y="62"/>
                        <a:pt x="266" y="62"/>
                        <a:pt x="267" y="62"/>
                      </a:cubicBezTo>
                      <a:cubicBezTo>
                        <a:pt x="266" y="62"/>
                        <a:pt x="266" y="62"/>
                        <a:pt x="266" y="63"/>
                      </a:cubicBezTo>
                      <a:cubicBezTo>
                        <a:pt x="266" y="63"/>
                        <a:pt x="265" y="62"/>
                        <a:pt x="265" y="63"/>
                      </a:cubicBezTo>
                      <a:cubicBezTo>
                        <a:pt x="265" y="63"/>
                        <a:pt x="266" y="64"/>
                        <a:pt x="266" y="64"/>
                      </a:cubicBezTo>
                      <a:cubicBezTo>
                        <a:pt x="267" y="64"/>
                        <a:pt x="267" y="65"/>
                        <a:pt x="267" y="65"/>
                      </a:cubicBezTo>
                      <a:cubicBezTo>
                        <a:pt x="267" y="65"/>
                        <a:pt x="267" y="66"/>
                        <a:pt x="268" y="66"/>
                      </a:cubicBezTo>
                      <a:cubicBezTo>
                        <a:pt x="268" y="67"/>
                        <a:pt x="268" y="67"/>
                        <a:pt x="269" y="67"/>
                      </a:cubicBezTo>
                      <a:cubicBezTo>
                        <a:pt x="270" y="67"/>
                        <a:pt x="269" y="67"/>
                        <a:pt x="269" y="68"/>
                      </a:cubicBezTo>
                      <a:cubicBezTo>
                        <a:pt x="269" y="68"/>
                        <a:pt x="268" y="69"/>
                        <a:pt x="268" y="69"/>
                      </a:cubicBezTo>
                      <a:cubicBezTo>
                        <a:pt x="268" y="69"/>
                        <a:pt x="269" y="69"/>
                        <a:pt x="269" y="70"/>
                      </a:cubicBezTo>
                      <a:cubicBezTo>
                        <a:pt x="270" y="70"/>
                        <a:pt x="270" y="70"/>
                        <a:pt x="271" y="72"/>
                      </a:cubicBezTo>
                      <a:cubicBezTo>
                        <a:pt x="270" y="72"/>
                        <a:pt x="270" y="71"/>
                        <a:pt x="269" y="70"/>
                      </a:cubicBezTo>
                      <a:cubicBezTo>
                        <a:pt x="269" y="70"/>
                        <a:pt x="268" y="70"/>
                        <a:pt x="268" y="70"/>
                      </a:cubicBezTo>
                      <a:cubicBezTo>
                        <a:pt x="268" y="70"/>
                        <a:pt x="269" y="71"/>
                        <a:pt x="268" y="71"/>
                      </a:cubicBezTo>
                      <a:cubicBezTo>
                        <a:pt x="267" y="71"/>
                        <a:pt x="268" y="71"/>
                        <a:pt x="268" y="71"/>
                      </a:cubicBezTo>
                      <a:cubicBezTo>
                        <a:pt x="268" y="71"/>
                        <a:pt x="268" y="71"/>
                        <a:pt x="267" y="71"/>
                      </a:cubicBezTo>
                      <a:cubicBezTo>
                        <a:pt x="267" y="71"/>
                        <a:pt x="267" y="71"/>
                        <a:pt x="267" y="71"/>
                      </a:cubicBezTo>
                      <a:cubicBezTo>
                        <a:pt x="267" y="71"/>
                        <a:pt x="266" y="70"/>
                        <a:pt x="267" y="70"/>
                      </a:cubicBezTo>
                      <a:cubicBezTo>
                        <a:pt x="267" y="70"/>
                        <a:pt x="267" y="70"/>
                        <a:pt x="267" y="70"/>
                      </a:cubicBezTo>
                      <a:cubicBezTo>
                        <a:pt x="268" y="70"/>
                        <a:pt x="267" y="70"/>
                        <a:pt x="267" y="69"/>
                      </a:cubicBezTo>
                      <a:cubicBezTo>
                        <a:pt x="267" y="69"/>
                        <a:pt x="267" y="69"/>
                        <a:pt x="267" y="69"/>
                      </a:cubicBezTo>
                      <a:cubicBezTo>
                        <a:pt x="267" y="69"/>
                        <a:pt x="266" y="68"/>
                        <a:pt x="266" y="68"/>
                      </a:cubicBezTo>
                      <a:cubicBezTo>
                        <a:pt x="266" y="68"/>
                        <a:pt x="267" y="69"/>
                        <a:pt x="266" y="70"/>
                      </a:cubicBezTo>
                      <a:cubicBezTo>
                        <a:pt x="266" y="70"/>
                        <a:pt x="266" y="69"/>
                        <a:pt x="265" y="69"/>
                      </a:cubicBezTo>
                      <a:cubicBezTo>
                        <a:pt x="265" y="69"/>
                        <a:pt x="265" y="70"/>
                        <a:pt x="265" y="70"/>
                      </a:cubicBezTo>
                      <a:cubicBezTo>
                        <a:pt x="265" y="70"/>
                        <a:pt x="265" y="70"/>
                        <a:pt x="264" y="70"/>
                      </a:cubicBezTo>
                      <a:cubicBezTo>
                        <a:pt x="264" y="70"/>
                        <a:pt x="264" y="70"/>
                        <a:pt x="265" y="71"/>
                      </a:cubicBezTo>
                      <a:cubicBezTo>
                        <a:pt x="265" y="71"/>
                        <a:pt x="265" y="71"/>
                        <a:pt x="265" y="71"/>
                      </a:cubicBezTo>
                      <a:cubicBezTo>
                        <a:pt x="266" y="71"/>
                        <a:pt x="266" y="72"/>
                        <a:pt x="266" y="72"/>
                      </a:cubicBezTo>
                      <a:cubicBezTo>
                        <a:pt x="266" y="72"/>
                        <a:pt x="266" y="72"/>
                        <a:pt x="266" y="73"/>
                      </a:cubicBezTo>
                      <a:cubicBezTo>
                        <a:pt x="265" y="73"/>
                        <a:pt x="267" y="74"/>
                        <a:pt x="267" y="75"/>
                      </a:cubicBezTo>
                      <a:cubicBezTo>
                        <a:pt x="268" y="76"/>
                        <a:pt x="270" y="78"/>
                        <a:pt x="270" y="78"/>
                      </a:cubicBezTo>
                      <a:cubicBezTo>
                        <a:pt x="269" y="78"/>
                        <a:pt x="267" y="74"/>
                        <a:pt x="267" y="76"/>
                      </a:cubicBezTo>
                      <a:cubicBezTo>
                        <a:pt x="264" y="73"/>
                        <a:pt x="267" y="75"/>
                        <a:pt x="265" y="73"/>
                      </a:cubicBezTo>
                      <a:cubicBezTo>
                        <a:pt x="264" y="72"/>
                        <a:pt x="265" y="74"/>
                        <a:pt x="264" y="74"/>
                      </a:cubicBezTo>
                      <a:cubicBezTo>
                        <a:pt x="263" y="73"/>
                        <a:pt x="264" y="73"/>
                        <a:pt x="264" y="72"/>
                      </a:cubicBezTo>
                      <a:cubicBezTo>
                        <a:pt x="263" y="72"/>
                        <a:pt x="263" y="72"/>
                        <a:pt x="263" y="71"/>
                      </a:cubicBezTo>
                      <a:cubicBezTo>
                        <a:pt x="263" y="71"/>
                        <a:pt x="263" y="71"/>
                        <a:pt x="262" y="71"/>
                      </a:cubicBezTo>
                      <a:cubicBezTo>
                        <a:pt x="263" y="71"/>
                        <a:pt x="262" y="70"/>
                        <a:pt x="262" y="70"/>
                      </a:cubicBezTo>
                      <a:cubicBezTo>
                        <a:pt x="262" y="70"/>
                        <a:pt x="261" y="70"/>
                        <a:pt x="261" y="69"/>
                      </a:cubicBezTo>
                      <a:cubicBezTo>
                        <a:pt x="261" y="69"/>
                        <a:pt x="260" y="69"/>
                        <a:pt x="259" y="69"/>
                      </a:cubicBezTo>
                      <a:cubicBezTo>
                        <a:pt x="259" y="69"/>
                        <a:pt x="259" y="67"/>
                        <a:pt x="259" y="67"/>
                      </a:cubicBezTo>
                      <a:cubicBezTo>
                        <a:pt x="259" y="67"/>
                        <a:pt x="260" y="68"/>
                        <a:pt x="261" y="68"/>
                      </a:cubicBezTo>
                      <a:cubicBezTo>
                        <a:pt x="261" y="68"/>
                        <a:pt x="262" y="68"/>
                        <a:pt x="262" y="68"/>
                      </a:cubicBezTo>
                      <a:cubicBezTo>
                        <a:pt x="262" y="68"/>
                        <a:pt x="263" y="68"/>
                        <a:pt x="263" y="68"/>
                      </a:cubicBezTo>
                      <a:cubicBezTo>
                        <a:pt x="263" y="67"/>
                        <a:pt x="264" y="69"/>
                        <a:pt x="265" y="69"/>
                      </a:cubicBezTo>
                      <a:cubicBezTo>
                        <a:pt x="265" y="69"/>
                        <a:pt x="264" y="67"/>
                        <a:pt x="264" y="67"/>
                      </a:cubicBezTo>
                      <a:cubicBezTo>
                        <a:pt x="265" y="67"/>
                        <a:pt x="265" y="69"/>
                        <a:pt x="265" y="69"/>
                      </a:cubicBezTo>
                      <a:cubicBezTo>
                        <a:pt x="266" y="69"/>
                        <a:pt x="265" y="67"/>
                        <a:pt x="265" y="67"/>
                      </a:cubicBezTo>
                      <a:cubicBezTo>
                        <a:pt x="265" y="66"/>
                        <a:pt x="264" y="67"/>
                        <a:pt x="264" y="66"/>
                      </a:cubicBezTo>
                      <a:cubicBezTo>
                        <a:pt x="264" y="66"/>
                        <a:pt x="264" y="65"/>
                        <a:pt x="263" y="64"/>
                      </a:cubicBezTo>
                      <a:cubicBezTo>
                        <a:pt x="263" y="65"/>
                        <a:pt x="263" y="64"/>
                        <a:pt x="262" y="64"/>
                      </a:cubicBezTo>
                      <a:cubicBezTo>
                        <a:pt x="261" y="63"/>
                        <a:pt x="261" y="63"/>
                        <a:pt x="261" y="63"/>
                      </a:cubicBezTo>
                      <a:cubicBezTo>
                        <a:pt x="261" y="63"/>
                        <a:pt x="261" y="62"/>
                        <a:pt x="260" y="63"/>
                      </a:cubicBezTo>
                      <a:cubicBezTo>
                        <a:pt x="260" y="63"/>
                        <a:pt x="260" y="63"/>
                        <a:pt x="260" y="63"/>
                      </a:cubicBezTo>
                      <a:cubicBezTo>
                        <a:pt x="259" y="63"/>
                        <a:pt x="260" y="63"/>
                        <a:pt x="259" y="61"/>
                      </a:cubicBezTo>
                      <a:cubicBezTo>
                        <a:pt x="259" y="60"/>
                        <a:pt x="258" y="60"/>
                        <a:pt x="257" y="60"/>
                      </a:cubicBezTo>
                      <a:cubicBezTo>
                        <a:pt x="257" y="62"/>
                        <a:pt x="258" y="62"/>
                        <a:pt x="257" y="63"/>
                      </a:cubicBezTo>
                      <a:cubicBezTo>
                        <a:pt x="256" y="63"/>
                        <a:pt x="257" y="63"/>
                        <a:pt x="257" y="63"/>
                      </a:cubicBezTo>
                      <a:cubicBezTo>
                        <a:pt x="255" y="63"/>
                        <a:pt x="256" y="62"/>
                        <a:pt x="256" y="62"/>
                      </a:cubicBezTo>
                      <a:cubicBezTo>
                        <a:pt x="256" y="60"/>
                        <a:pt x="255" y="60"/>
                        <a:pt x="255" y="59"/>
                      </a:cubicBezTo>
                      <a:cubicBezTo>
                        <a:pt x="255" y="59"/>
                        <a:pt x="256" y="59"/>
                        <a:pt x="256" y="58"/>
                      </a:cubicBezTo>
                      <a:cubicBezTo>
                        <a:pt x="255" y="58"/>
                        <a:pt x="255" y="58"/>
                        <a:pt x="254" y="58"/>
                      </a:cubicBezTo>
                      <a:cubicBezTo>
                        <a:pt x="253" y="57"/>
                        <a:pt x="254" y="59"/>
                        <a:pt x="254" y="59"/>
                      </a:cubicBezTo>
                      <a:cubicBezTo>
                        <a:pt x="254" y="59"/>
                        <a:pt x="254" y="58"/>
                        <a:pt x="253" y="59"/>
                      </a:cubicBezTo>
                      <a:cubicBezTo>
                        <a:pt x="253" y="59"/>
                        <a:pt x="253" y="58"/>
                        <a:pt x="253" y="58"/>
                      </a:cubicBezTo>
                      <a:cubicBezTo>
                        <a:pt x="252" y="58"/>
                        <a:pt x="252" y="58"/>
                        <a:pt x="252" y="58"/>
                      </a:cubicBezTo>
                      <a:cubicBezTo>
                        <a:pt x="252" y="58"/>
                        <a:pt x="252" y="59"/>
                        <a:pt x="251" y="59"/>
                      </a:cubicBezTo>
                      <a:cubicBezTo>
                        <a:pt x="251" y="59"/>
                        <a:pt x="250" y="59"/>
                        <a:pt x="250" y="59"/>
                      </a:cubicBezTo>
                      <a:cubicBezTo>
                        <a:pt x="250" y="58"/>
                        <a:pt x="251" y="59"/>
                        <a:pt x="251" y="58"/>
                      </a:cubicBezTo>
                      <a:cubicBezTo>
                        <a:pt x="251" y="58"/>
                        <a:pt x="250" y="58"/>
                        <a:pt x="250" y="58"/>
                      </a:cubicBezTo>
                      <a:cubicBezTo>
                        <a:pt x="250" y="58"/>
                        <a:pt x="250" y="58"/>
                        <a:pt x="250" y="58"/>
                      </a:cubicBezTo>
                      <a:cubicBezTo>
                        <a:pt x="249" y="57"/>
                        <a:pt x="252" y="57"/>
                        <a:pt x="250" y="56"/>
                      </a:cubicBezTo>
                      <a:cubicBezTo>
                        <a:pt x="249" y="56"/>
                        <a:pt x="249" y="57"/>
                        <a:pt x="248" y="57"/>
                      </a:cubicBezTo>
                      <a:cubicBezTo>
                        <a:pt x="248" y="56"/>
                        <a:pt x="248" y="55"/>
                        <a:pt x="247" y="55"/>
                      </a:cubicBezTo>
                      <a:cubicBezTo>
                        <a:pt x="245" y="55"/>
                        <a:pt x="247" y="55"/>
                        <a:pt x="245" y="56"/>
                      </a:cubicBezTo>
                      <a:cubicBezTo>
                        <a:pt x="244" y="56"/>
                        <a:pt x="244" y="56"/>
                        <a:pt x="244" y="56"/>
                      </a:cubicBezTo>
                      <a:cubicBezTo>
                        <a:pt x="243" y="56"/>
                        <a:pt x="243" y="56"/>
                        <a:pt x="243" y="56"/>
                      </a:cubicBezTo>
                      <a:cubicBezTo>
                        <a:pt x="243" y="56"/>
                        <a:pt x="243" y="56"/>
                        <a:pt x="242" y="56"/>
                      </a:cubicBezTo>
                      <a:cubicBezTo>
                        <a:pt x="242" y="57"/>
                        <a:pt x="242" y="57"/>
                        <a:pt x="242" y="57"/>
                      </a:cubicBezTo>
                      <a:cubicBezTo>
                        <a:pt x="241" y="57"/>
                        <a:pt x="242" y="57"/>
                        <a:pt x="241" y="57"/>
                      </a:cubicBezTo>
                      <a:cubicBezTo>
                        <a:pt x="241" y="57"/>
                        <a:pt x="240" y="57"/>
                        <a:pt x="240" y="58"/>
                      </a:cubicBezTo>
                      <a:cubicBezTo>
                        <a:pt x="240" y="58"/>
                        <a:pt x="240" y="58"/>
                        <a:pt x="239" y="58"/>
                      </a:cubicBezTo>
                      <a:cubicBezTo>
                        <a:pt x="239" y="58"/>
                        <a:pt x="239" y="58"/>
                        <a:pt x="239" y="58"/>
                      </a:cubicBezTo>
                      <a:cubicBezTo>
                        <a:pt x="238" y="58"/>
                        <a:pt x="238" y="58"/>
                        <a:pt x="238" y="58"/>
                      </a:cubicBezTo>
                      <a:cubicBezTo>
                        <a:pt x="238" y="58"/>
                        <a:pt x="238" y="57"/>
                        <a:pt x="238" y="57"/>
                      </a:cubicBezTo>
                      <a:cubicBezTo>
                        <a:pt x="238" y="57"/>
                        <a:pt x="238" y="57"/>
                        <a:pt x="238" y="57"/>
                      </a:cubicBezTo>
                      <a:cubicBezTo>
                        <a:pt x="238" y="57"/>
                        <a:pt x="237" y="57"/>
                        <a:pt x="237" y="57"/>
                      </a:cubicBezTo>
                      <a:cubicBezTo>
                        <a:pt x="237" y="57"/>
                        <a:pt x="237" y="58"/>
                        <a:pt x="236" y="58"/>
                      </a:cubicBezTo>
                      <a:cubicBezTo>
                        <a:pt x="236" y="58"/>
                        <a:pt x="237" y="59"/>
                        <a:pt x="236" y="59"/>
                      </a:cubicBezTo>
                      <a:cubicBezTo>
                        <a:pt x="236" y="58"/>
                        <a:pt x="235" y="58"/>
                        <a:pt x="235" y="58"/>
                      </a:cubicBezTo>
                      <a:cubicBezTo>
                        <a:pt x="235" y="58"/>
                        <a:pt x="235" y="58"/>
                        <a:pt x="235" y="58"/>
                      </a:cubicBezTo>
                      <a:cubicBezTo>
                        <a:pt x="235" y="58"/>
                        <a:pt x="235" y="59"/>
                        <a:pt x="235" y="59"/>
                      </a:cubicBezTo>
                      <a:cubicBezTo>
                        <a:pt x="234" y="59"/>
                        <a:pt x="233" y="58"/>
                        <a:pt x="232" y="58"/>
                      </a:cubicBezTo>
                      <a:cubicBezTo>
                        <a:pt x="232" y="58"/>
                        <a:pt x="234" y="59"/>
                        <a:pt x="232" y="59"/>
                      </a:cubicBezTo>
                      <a:cubicBezTo>
                        <a:pt x="231" y="58"/>
                        <a:pt x="231" y="58"/>
                        <a:pt x="229" y="59"/>
                      </a:cubicBezTo>
                      <a:cubicBezTo>
                        <a:pt x="228" y="59"/>
                        <a:pt x="229" y="59"/>
                        <a:pt x="228" y="59"/>
                      </a:cubicBezTo>
                      <a:cubicBezTo>
                        <a:pt x="227" y="59"/>
                        <a:pt x="227" y="59"/>
                        <a:pt x="226" y="59"/>
                      </a:cubicBezTo>
                      <a:cubicBezTo>
                        <a:pt x="225" y="59"/>
                        <a:pt x="224" y="59"/>
                        <a:pt x="223" y="59"/>
                      </a:cubicBezTo>
                      <a:cubicBezTo>
                        <a:pt x="223" y="59"/>
                        <a:pt x="223" y="59"/>
                        <a:pt x="222" y="59"/>
                      </a:cubicBezTo>
                      <a:cubicBezTo>
                        <a:pt x="218" y="59"/>
                        <a:pt x="218" y="59"/>
                        <a:pt x="218" y="59"/>
                      </a:cubicBezTo>
                      <a:cubicBezTo>
                        <a:pt x="217" y="59"/>
                        <a:pt x="217" y="59"/>
                        <a:pt x="216" y="59"/>
                      </a:cubicBezTo>
                      <a:cubicBezTo>
                        <a:pt x="216" y="59"/>
                        <a:pt x="216" y="59"/>
                        <a:pt x="216" y="59"/>
                      </a:cubicBezTo>
                      <a:cubicBezTo>
                        <a:pt x="215" y="59"/>
                        <a:pt x="215" y="59"/>
                        <a:pt x="215" y="59"/>
                      </a:cubicBezTo>
                      <a:cubicBezTo>
                        <a:pt x="215" y="59"/>
                        <a:pt x="215" y="59"/>
                        <a:pt x="214" y="59"/>
                      </a:cubicBezTo>
                      <a:cubicBezTo>
                        <a:pt x="214" y="59"/>
                        <a:pt x="213" y="58"/>
                        <a:pt x="213" y="58"/>
                      </a:cubicBezTo>
                      <a:cubicBezTo>
                        <a:pt x="212" y="58"/>
                        <a:pt x="212" y="58"/>
                        <a:pt x="211" y="58"/>
                      </a:cubicBezTo>
                      <a:cubicBezTo>
                        <a:pt x="211" y="58"/>
                        <a:pt x="210" y="58"/>
                        <a:pt x="210" y="57"/>
                      </a:cubicBezTo>
                      <a:cubicBezTo>
                        <a:pt x="210" y="57"/>
                        <a:pt x="208" y="57"/>
                        <a:pt x="209" y="58"/>
                      </a:cubicBezTo>
                      <a:cubicBezTo>
                        <a:pt x="208" y="58"/>
                        <a:pt x="209" y="58"/>
                        <a:pt x="208" y="58"/>
                      </a:cubicBezTo>
                      <a:cubicBezTo>
                        <a:pt x="207" y="58"/>
                        <a:pt x="207" y="57"/>
                        <a:pt x="207" y="57"/>
                      </a:cubicBezTo>
                      <a:cubicBezTo>
                        <a:pt x="207" y="57"/>
                        <a:pt x="205" y="57"/>
                        <a:pt x="204" y="57"/>
                      </a:cubicBezTo>
                      <a:cubicBezTo>
                        <a:pt x="203" y="57"/>
                        <a:pt x="199" y="56"/>
                        <a:pt x="203" y="56"/>
                      </a:cubicBezTo>
                      <a:cubicBezTo>
                        <a:pt x="204" y="56"/>
                        <a:pt x="205" y="56"/>
                        <a:pt x="205" y="56"/>
                      </a:cubicBezTo>
                      <a:cubicBezTo>
                        <a:pt x="205" y="56"/>
                        <a:pt x="206" y="55"/>
                        <a:pt x="207" y="55"/>
                      </a:cubicBezTo>
                      <a:cubicBezTo>
                        <a:pt x="207" y="55"/>
                        <a:pt x="206" y="54"/>
                        <a:pt x="206" y="54"/>
                      </a:cubicBezTo>
                      <a:cubicBezTo>
                        <a:pt x="205" y="54"/>
                        <a:pt x="207" y="53"/>
                        <a:pt x="206" y="53"/>
                      </a:cubicBezTo>
                      <a:cubicBezTo>
                        <a:pt x="204" y="52"/>
                        <a:pt x="208" y="53"/>
                        <a:pt x="209" y="53"/>
                      </a:cubicBezTo>
                      <a:cubicBezTo>
                        <a:pt x="209" y="53"/>
                        <a:pt x="209" y="53"/>
                        <a:pt x="209" y="53"/>
                      </a:cubicBezTo>
                      <a:cubicBezTo>
                        <a:pt x="209" y="53"/>
                        <a:pt x="210" y="53"/>
                        <a:pt x="210" y="53"/>
                      </a:cubicBezTo>
                      <a:cubicBezTo>
                        <a:pt x="209" y="52"/>
                        <a:pt x="209" y="52"/>
                        <a:pt x="209" y="52"/>
                      </a:cubicBezTo>
                      <a:cubicBezTo>
                        <a:pt x="209" y="52"/>
                        <a:pt x="210" y="52"/>
                        <a:pt x="211" y="52"/>
                      </a:cubicBezTo>
                      <a:cubicBezTo>
                        <a:pt x="211" y="52"/>
                        <a:pt x="212" y="52"/>
                        <a:pt x="212" y="52"/>
                      </a:cubicBezTo>
                      <a:cubicBezTo>
                        <a:pt x="213" y="52"/>
                        <a:pt x="213" y="52"/>
                        <a:pt x="214" y="52"/>
                      </a:cubicBezTo>
                      <a:cubicBezTo>
                        <a:pt x="214" y="52"/>
                        <a:pt x="215" y="52"/>
                        <a:pt x="216" y="52"/>
                      </a:cubicBezTo>
                      <a:cubicBezTo>
                        <a:pt x="215" y="52"/>
                        <a:pt x="215" y="52"/>
                        <a:pt x="215" y="51"/>
                      </a:cubicBezTo>
                      <a:cubicBezTo>
                        <a:pt x="216" y="51"/>
                        <a:pt x="216" y="51"/>
                        <a:pt x="216" y="51"/>
                      </a:cubicBezTo>
                      <a:cubicBezTo>
                        <a:pt x="216" y="51"/>
                        <a:pt x="216" y="51"/>
                        <a:pt x="216" y="50"/>
                      </a:cubicBezTo>
                      <a:cubicBezTo>
                        <a:pt x="217" y="50"/>
                        <a:pt x="217" y="49"/>
                        <a:pt x="216" y="49"/>
                      </a:cubicBezTo>
                      <a:cubicBezTo>
                        <a:pt x="216" y="49"/>
                        <a:pt x="216" y="49"/>
                        <a:pt x="215" y="49"/>
                      </a:cubicBezTo>
                      <a:cubicBezTo>
                        <a:pt x="214" y="49"/>
                        <a:pt x="217" y="50"/>
                        <a:pt x="215" y="48"/>
                      </a:cubicBezTo>
                      <a:cubicBezTo>
                        <a:pt x="215" y="48"/>
                        <a:pt x="214" y="48"/>
                        <a:pt x="214" y="48"/>
                      </a:cubicBezTo>
                      <a:cubicBezTo>
                        <a:pt x="214" y="47"/>
                        <a:pt x="213" y="47"/>
                        <a:pt x="212" y="46"/>
                      </a:cubicBezTo>
                      <a:cubicBezTo>
                        <a:pt x="212" y="46"/>
                        <a:pt x="212" y="46"/>
                        <a:pt x="212" y="45"/>
                      </a:cubicBezTo>
                      <a:cubicBezTo>
                        <a:pt x="211" y="45"/>
                        <a:pt x="211" y="45"/>
                        <a:pt x="211" y="45"/>
                      </a:cubicBezTo>
                      <a:cubicBezTo>
                        <a:pt x="210" y="44"/>
                        <a:pt x="210" y="44"/>
                        <a:pt x="209" y="44"/>
                      </a:cubicBezTo>
                      <a:cubicBezTo>
                        <a:pt x="208" y="44"/>
                        <a:pt x="209" y="43"/>
                        <a:pt x="208" y="43"/>
                      </a:cubicBezTo>
                      <a:cubicBezTo>
                        <a:pt x="207" y="44"/>
                        <a:pt x="207" y="43"/>
                        <a:pt x="206" y="43"/>
                      </a:cubicBezTo>
                      <a:cubicBezTo>
                        <a:pt x="206" y="43"/>
                        <a:pt x="205" y="43"/>
                        <a:pt x="205" y="42"/>
                      </a:cubicBezTo>
                      <a:cubicBezTo>
                        <a:pt x="205" y="42"/>
                        <a:pt x="203" y="42"/>
                        <a:pt x="203" y="42"/>
                      </a:cubicBezTo>
                      <a:cubicBezTo>
                        <a:pt x="201" y="42"/>
                        <a:pt x="202" y="41"/>
                        <a:pt x="200" y="41"/>
                      </a:cubicBezTo>
                      <a:cubicBezTo>
                        <a:pt x="200" y="41"/>
                        <a:pt x="202" y="42"/>
                        <a:pt x="200" y="42"/>
                      </a:cubicBezTo>
                      <a:cubicBezTo>
                        <a:pt x="200" y="42"/>
                        <a:pt x="198" y="42"/>
                        <a:pt x="198" y="42"/>
                      </a:cubicBezTo>
                      <a:cubicBezTo>
                        <a:pt x="197" y="41"/>
                        <a:pt x="197" y="42"/>
                        <a:pt x="197" y="42"/>
                      </a:cubicBezTo>
                      <a:cubicBezTo>
                        <a:pt x="197" y="42"/>
                        <a:pt x="199" y="43"/>
                        <a:pt x="198" y="43"/>
                      </a:cubicBezTo>
                      <a:cubicBezTo>
                        <a:pt x="198" y="43"/>
                        <a:pt x="200" y="44"/>
                        <a:pt x="199" y="44"/>
                      </a:cubicBezTo>
                      <a:cubicBezTo>
                        <a:pt x="198" y="44"/>
                        <a:pt x="197" y="43"/>
                        <a:pt x="196" y="43"/>
                      </a:cubicBezTo>
                      <a:cubicBezTo>
                        <a:pt x="196" y="42"/>
                        <a:pt x="196" y="43"/>
                        <a:pt x="195" y="43"/>
                      </a:cubicBezTo>
                      <a:cubicBezTo>
                        <a:pt x="195" y="43"/>
                        <a:pt x="193" y="43"/>
                        <a:pt x="193" y="42"/>
                      </a:cubicBezTo>
                      <a:cubicBezTo>
                        <a:pt x="193" y="43"/>
                        <a:pt x="193" y="43"/>
                        <a:pt x="192" y="42"/>
                      </a:cubicBezTo>
                      <a:cubicBezTo>
                        <a:pt x="192" y="42"/>
                        <a:pt x="191" y="42"/>
                        <a:pt x="191" y="42"/>
                      </a:cubicBezTo>
                      <a:cubicBezTo>
                        <a:pt x="192" y="43"/>
                        <a:pt x="191" y="42"/>
                        <a:pt x="191" y="42"/>
                      </a:cubicBezTo>
                      <a:cubicBezTo>
                        <a:pt x="191" y="43"/>
                        <a:pt x="190" y="43"/>
                        <a:pt x="190" y="43"/>
                      </a:cubicBezTo>
                      <a:cubicBezTo>
                        <a:pt x="189" y="42"/>
                        <a:pt x="187" y="42"/>
                        <a:pt x="187" y="42"/>
                      </a:cubicBezTo>
                      <a:cubicBezTo>
                        <a:pt x="187" y="42"/>
                        <a:pt x="185" y="42"/>
                        <a:pt x="184" y="41"/>
                      </a:cubicBezTo>
                      <a:cubicBezTo>
                        <a:pt x="182" y="41"/>
                        <a:pt x="183" y="40"/>
                        <a:pt x="182" y="40"/>
                      </a:cubicBezTo>
                      <a:cubicBezTo>
                        <a:pt x="181" y="40"/>
                        <a:pt x="180" y="40"/>
                        <a:pt x="180" y="39"/>
                      </a:cubicBezTo>
                      <a:cubicBezTo>
                        <a:pt x="179" y="39"/>
                        <a:pt x="179" y="38"/>
                        <a:pt x="178" y="38"/>
                      </a:cubicBezTo>
                      <a:cubicBezTo>
                        <a:pt x="177" y="38"/>
                        <a:pt x="176" y="38"/>
                        <a:pt x="175" y="38"/>
                      </a:cubicBezTo>
                      <a:cubicBezTo>
                        <a:pt x="175" y="37"/>
                        <a:pt x="172" y="37"/>
                        <a:pt x="171" y="37"/>
                      </a:cubicBezTo>
                      <a:cubicBezTo>
                        <a:pt x="171" y="37"/>
                        <a:pt x="170" y="37"/>
                        <a:pt x="169" y="37"/>
                      </a:cubicBezTo>
                      <a:cubicBezTo>
                        <a:pt x="169" y="37"/>
                        <a:pt x="168" y="37"/>
                        <a:pt x="167" y="36"/>
                      </a:cubicBezTo>
                      <a:cubicBezTo>
                        <a:pt x="166" y="36"/>
                        <a:pt x="165" y="36"/>
                        <a:pt x="165" y="36"/>
                      </a:cubicBezTo>
                      <a:cubicBezTo>
                        <a:pt x="164" y="35"/>
                        <a:pt x="163" y="35"/>
                        <a:pt x="163" y="34"/>
                      </a:cubicBezTo>
                      <a:cubicBezTo>
                        <a:pt x="163" y="34"/>
                        <a:pt x="162" y="33"/>
                        <a:pt x="161" y="33"/>
                      </a:cubicBezTo>
                      <a:cubicBezTo>
                        <a:pt x="161" y="33"/>
                        <a:pt x="161" y="32"/>
                        <a:pt x="160" y="32"/>
                      </a:cubicBezTo>
                      <a:cubicBezTo>
                        <a:pt x="158" y="32"/>
                        <a:pt x="159" y="32"/>
                        <a:pt x="157" y="32"/>
                      </a:cubicBezTo>
                      <a:cubicBezTo>
                        <a:pt x="157" y="32"/>
                        <a:pt x="157" y="31"/>
                        <a:pt x="157" y="31"/>
                      </a:cubicBezTo>
                      <a:cubicBezTo>
                        <a:pt x="156" y="31"/>
                        <a:pt x="155" y="31"/>
                        <a:pt x="155" y="31"/>
                      </a:cubicBezTo>
                      <a:cubicBezTo>
                        <a:pt x="155" y="30"/>
                        <a:pt x="154" y="30"/>
                        <a:pt x="154" y="30"/>
                      </a:cubicBezTo>
                      <a:cubicBezTo>
                        <a:pt x="153" y="30"/>
                        <a:pt x="154" y="30"/>
                        <a:pt x="154" y="30"/>
                      </a:cubicBezTo>
                      <a:cubicBezTo>
                        <a:pt x="153" y="30"/>
                        <a:pt x="150" y="30"/>
                        <a:pt x="150" y="30"/>
                      </a:cubicBezTo>
                      <a:cubicBezTo>
                        <a:pt x="149" y="30"/>
                        <a:pt x="147" y="30"/>
                        <a:pt x="146" y="30"/>
                      </a:cubicBezTo>
                      <a:cubicBezTo>
                        <a:pt x="145" y="30"/>
                        <a:pt x="145" y="30"/>
                        <a:pt x="145" y="30"/>
                      </a:cubicBezTo>
                      <a:cubicBezTo>
                        <a:pt x="144" y="30"/>
                        <a:pt x="144" y="30"/>
                        <a:pt x="143" y="30"/>
                      </a:cubicBezTo>
                      <a:cubicBezTo>
                        <a:pt x="143" y="31"/>
                        <a:pt x="143" y="31"/>
                        <a:pt x="143" y="31"/>
                      </a:cubicBezTo>
                      <a:cubicBezTo>
                        <a:pt x="143" y="32"/>
                        <a:pt x="143" y="32"/>
                        <a:pt x="142" y="32"/>
                      </a:cubicBezTo>
                      <a:cubicBezTo>
                        <a:pt x="142" y="32"/>
                        <a:pt x="142" y="33"/>
                        <a:pt x="142" y="33"/>
                      </a:cubicBezTo>
                      <a:cubicBezTo>
                        <a:pt x="142" y="34"/>
                        <a:pt x="143" y="34"/>
                        <a:pt x="142" y="34"/>
                      </a:cubicBezTo>
                      <a:cubicBezTo>
                        <a:pt x="141" y="34"/>
                        <a:pt x="141" y="34"/>
                        <a:pt x="140" y="35"/>
                      </a:cubicBezTo>
                      <a:cubicBezTo>
                        <a:pt x="139" y="35"/>
                        <a:pt x="140" y="36"/>
                        <a:pt x="139" y="36"/>
                      </a:cubicBezTo>
                      <a:cubicBezTo>
                        <a:pt x="139" y="37"/>
                        <a:pt x="139" y="37"/>
                        <a:pt x="138" y="36"/>
                      </a:cubicBezTo>
                      <a:cubicBezTo>
                        <a:pt x="137" y="36"/>
                        <a:pt x="136" y="36"/>
                        <a:pt x="136" y="36"/>
                      </a:cubicBezTo>
                      <a:cubicBezTo>
                        <a:pt x="135" y="36"/>
                        <a:pt x="135" y="36"/>
                        <a:pt x="135" y="37"/>
                      </a:cubicBezTo>
                      <a:cubicBezTo>
                        <a:pt x="134" y="37"/>
                        <a:pt x="134" y="37"/>
                        <a:pt x="133" y="37"/>
                      </a:cubicBezTo>
                      <a:cubicBezTo>
                        <a:pt x="133" y="37"/>
                        <a:pt x="132" y="37"/>
                        <a:pt x="132" y="35"/>
                      </a:cubicBezTo>
                      <a:cubicBezTo>
                        <a:pt x="132" y="34"/>
                        <a:pt x="133" y="35"/>
                        <a:pt x="134" y="34"/>
                      </a:cubicBezTo>
                      <a:cubicBezTo>
                        <a:pt x="134" y="34"/>
                        <a:pt x="134" y="33"/>
                        <a:pt x="135" y="33"/>
                      </a:cubicBezTo>
                      <a:cubicBezTo>
                        <a:pt x="136" y="32"/>
                        <a:pt x="137" y="33"/>
                        <a:pt x="137" y="32"/>
                      </a:cubicBezTo>
                      <a:cubicBezTo>
                        <a:pt x="137" y="32"/>
                        <a:pt x="136" y="32"/>
                        <a:pt x="135" y="31"/>
                      </a:cubicBezTo>
                      <a:cubicBezTo>
                        <a:pt x="134" y="31"/>
                        <a:pt x="134" y="31"/>
                        <a:pt x="133" y="32"/>
                      </a:cubicBezTo>
                      <a:cubicBezTo>
                        <a:pt x="133" y="32"/>
                        <a:pt x="133" y="32"/>
                        <a:pt x="132" y="31"/>
                      </a:cubicBezTo>
                      <a:cubicBezTo>
                        <a:pt x="132" y="30"/>
                        <a:pt x="133" y="30"/>
                        <a:pt x="133" y="29"/>
                      </a:cubicBezTo>
                      <a:cubicBezTo>
                        <a:pt x="133" y="29"/>
                        <a:pt x="132" y="29"/>
                        <a:pt x="133" y="28"/>
                      </a:cubicBezTo>
                      <a:cubicBezTo>
                        <a:pt x="133" y="27"/>
                        <a:pt x="133" y="28"/>
                        <a:pt x="133" y="28"/>
                      </a:cubicBezTo>
                      <a:cubicBezTo>
                        <a:pt x="133" y="27"/>
                        <a:pt x="133" y="28"/>
                        <a:pt x="133" y="27"/>
                      </a:cubicBezTo>
                      <a:cubicBezTo>
                        <a:pt x="133" y="26"/>
                        <a:pt x="133" y="26"/>
                        <a:pt x="133" y="26"/>
                      </a:cubicBezTo>
                      <a:cubicBezTo>
                        <a:pt x="133" y="25"/>
                        <a:pt x="132" y="25"/>
                        <a:pt x="132" y="25"/>
                      </a:cubicBezTo>
                      <a:cubicBezTo>
                        <a:pt x="131" y="25"/>
                        <a:pt x="132" y="25"/>
                        <a:pt x="131" y="25"/>
                      </a:cubicBezTo>
                      <a:cubicBezTo>
                        <a:pt x="131" y="24"/>
                        <a:pt x="131" y="25"/>
                        <a:pt x="131" y="25"/>
                      </a:cubicBezTo>
                      <a:cubicBezTo>
                        <a:pt x="130" y="25"/>
                        <a:pt x="130" y="25"/>
                        <a:pt x="129" y="25"/>
                      </a:cubicBezTo>
                      <a:cubicBezTo>
                        <a:pt x="129" y="26"/>
                        <a:pt x="129" y="26"/>
                        <a:pt x="129" y="26"/>
                      </a:cubicBezTo>
                      <a:cubicBezTo>
                        <a:pt x="129" y="26"/>
                        <a:pt x="130" y="26"/>
                        <a:pt x="129" y="27"/>
                      </a:cubicBezTo>
                      <a:cubicBezTo>
                        <a:pt x="129" y="27"/>
                        <a:pt x="128" y="26"/>
                        <a:pt x="128" y="26"/>
                      </a:cubicBezTo>
                      <a:cubicBezTo>
                        <a:pt x="127" y="26"/>
                        <a:pt x="127" y="27"/>
                        <a:pt x="126" y="27"/>
                      </a:cubicBezTo>
                      <a:cubicBezTo>
                        <a:pt x="126" y="27"/>
                        <a:pt x="125" y="28"/>
                        <a:pt x="126" y="28"/>
                      </a:cubicBezTo>
                      <a:cubicBezTo>
                        <a:pt x="127" y="29"/>
                        <a:pt x="127" y="28"/>
                        <a:pt x="128" y="28"/>
                      </a:cubicBezTo>
                      <a:cubicBezTo>
                        <a:pt x="128" y="28"/>
                        <a:pt x="128" y="28"/>
                        <a:pt x="128" y="29"/>
                      </a:cubicBezTo>
                      <a:cubicBezTo>
                        <a:pt x="127" y="29"/>
                        <a:pt x="127" y="29"/>
                        <a:pt x="127" y="30"/>
                      </a:cubicBezTo>
                      <a:cubicBezTo>
                        <a:pt x="127" y="30"/>
                        <a:pt x="127" y="30"/>
                        <a:pt x="126" y="30"/>
                      </a:cubicBezTo>
                      <a:cubicBezTo>
                        <a:pt x="126" y="30"/>
                        <a:pt x="126" y="29"/>
                        <a:pt x="125" y="30"/>
                      </a:cubicBezTo>
                      <a:cubicBezTo>
                        <a:pt x="125" y="30"/>
                        <a:pt x="126" y="31"/>
                        <a:pt x="126" y="31"/>
                      </a:cubicBezTo>
                      <a:cubicBezTo>
                        <a:pt x="126" y="32"/>
                        <a:pt x="125" y="32"/>
                        <a:pt x="125" y="32"/>
                      </a:cubicBezTo>
                      <a:cubicBezTo>
                        <a:pt x="125" y="32"/>
                        <a:pt x="124" y="33"/>
                        <a:pt x="124" y="33"/>
                      </a:cubicBezTo>
                      <a:cubicBezTo>
                        <a:pt x="124" y="33"/>
                        <a:pt x="125" y="33"/>
                        <a:pt x="125" y="33"/>
                      </a:cubicBezTo>
                      <a:cubicBezTo>
                        <a:pt x="126" y="34"/>
                        <a:pt x="125" y="35"/>
                        <a:pt x="125" y="34"/>
                      </a:cubicBezTo>
                      <a:cubicBezTo>
                        <a:pt x="124" y="34"/>
                        <a:pt x="123" y="34"/>
                        <a:pt x="123" y="35"/>
                      </a:cubicBezTo>
                      <a:cubicBezTo>
                        <a:pt x="123" y="36"/>
                        <a:pt x="124" y="36"/>
                        <a:pt x="124" y="37"/>
                      </a:cubicBezTo>
                      <a:cubicBezTo>
                        <a:pt x="123" y="38"/>
                        <a:pt x="122" y="36"/>
                        <a:pt x="122" y="36"/>
                      </a:cubicBezTo>
                      <a:cubicBezTo>
                        <a:pt x="122" y="36"/>
                        <a:pt x="120" y="36"/>
                        <a:pt x="120" y="36"/>
                      </a:cubicBezTo>
                      <a:cubicBezTo>
                        <a:pt x="119" y="35"/>
                        <a:pt x="119" y="35"/>
                        <a:pt x="118" y="35"/>
                      </a:cubicBezTo>
                      <a:cubicBezTo>
                        <a:pt x="117" y="34"/>
                        <a:pt x="115" y="32"/>
                        <a:pt x="114" y="31"/>
                      </a:cubicBezTo>
                      <a:cubicBezTo>
                        <a:pt x="114" y="31"/>
                        <a:pt x="113" y="30"/>
                        <a:pt x="113" y="29"/>
                      </a:cubicBezTo>
                      <a:cubicBezTo>
                        <a:pt x="113" y="29"/>
                        <a:pt x="114" y="29"/>
                        <a:pt x="114" y="28"/>
                      </a:cubicBezTo>
                      <a:cubicBezTo>
                        <a:pt x="113" y="27"/>
                        <a:pt x="112" y="28"/>
                        <a:pt x="112" y="27"/>
                      </a:cubicBezTo>
                      <a:cubicBezTo>
                        <a:pt x="112" y="27"/>
                        <a:pt x="112" y="26"/>
                        <a:pt x="112" y="26"/>
                      </a:cubicBezTo>
                      <a:cubicBezTo>
                        <a:pt x="111" y="25"/>
                        <a:pt x="110" y="24"/>
                        <a:pt x="109" y="23"/>
                      </a:cubicBezTo>
                      <a:cubicBezTo>
                        <a:pt x="109" y="22"/>
                        <a:pt x="108" y="22"/>
                        <a:pt x="106" y="21"/>
                      </a:cubicBezTo>
                      <a:cubicBezTo>
                        <a:pt x="106" y="21"/>
                        <a:pt x="104" y="19"/>
                        <a:pt x="103" y="20"/>
                      </a:cubicBezTo>
                      <a:cubicBezTo>
                        <a:pt x="103" y="20"/>
                        <a:pt x="103" y="20"/>
                        <a:pt x="103" y="20"/>
                      </a:cubicBezTo>
                      <a:cubicBezTo>
                        <a:pt x="102" y="20"/>
                        <a:pt x="102" y="20"/>
                        <a:pt x="102" y="21"/>
                      </a:cubicBezTo>
                      <a:cubicBezTo>
                        <a:pt x="102" y="21"/>
                        <a:pt x="101" y="21"/>
                        <a:pt x="102" y="22"/>
                      </a:cubicBezTo>
                      <a:cubicBezTo>
                        <a:pt x="102" y="23"/>
                        <a:pt x="104" y="22"/>
                        <a:pt x="104" y="22"/>
                      </a:cubicBezTo>
                      <a:cubicBezTo>
                        <a:pt x="104" y="22"/>
                        <a:pt x="103" y="23"/>
                        <a:pt x="103" y="23"/>
                      </a:cubicBezTo>
                      <a:cubicBezTo>
                        <a:pt x="103" y="24"/>
                        <a:pt x="104" y="24"/>
                        <a:pt x="106" y="24"/>
                      </a:cubicBezTo>
                      <a:cubicBezTo>
                        <a:pt x="106" y="24"/>
                        <a:pt x="107" y="24"/>
                        <a:pt x="107" y="24"/>
                      </a:cubicBezTo>
                      <a:cubicBezTo>
                        <a:pt x="108" y="24"/>
                        <a:pt x="108" y="25"/>
                        <a:pt x="107" y="25"/>
                      </a:cubicBezTo>
                      <a:cubicBezTo>
                        <a:pt x="107" y="25"/>
                        <a:pt x="107" y="24"/>
                        <a:pt x="106" y="24"/>
                      </a:cubicBezTo>
                      <a:cubicBezTo>
                        <a:pt x="105" y="24"/>
                        <a:pt x="104" y="25"/>
                        <a:pt x="103" y="25"/>
                      </a:cubicBezTo>
                      <a:cubicBezTo>
                        <a:pt x="102" y="25"/>
                        <a:pt x="101" y="25"/>
                        <a:pt x="100" y="27"/>
                      </a:cubicBezTo>
                      <a:cubicBezTo>
                        <a:pt x="100" y="27"/>
                        <a:pt x="101" y="27"/>
                        <a:pt x="101" y="28"/>
                      </a:cubicBezTo>
                      <a:cubicBezTo>
                        <a:pt x="101" y="28"/>
                        <a:pt x="101" y="28"/>
                        <a:pt x="100" y="28"/>
                      </a:cubicBezTo>
                      <a:cubicBezTo>
                        <a:pt x="99" y="29"/>
                        <a:pt x="99" y="29"/>
                        <a:pt x="98" y="30"/>
                      </a:cubicBezTo>
                      <a:cubicBezTo>
                        <a:pt x="98" y="30"/>
                        <a:pt x="97" y="31"/>
                        <a:pt x="97" y="31"/>
                      </a:cubicBezTo>
                      <a:cubicBezTo>
                        <a:pt x="96" y="31"/>
                        <a:pt x="96" y="31"/>
                        <a:pt x="96" y="31"/>
                      </a:cubicBezTo>
                      <a:cubicBezTo>
                        <a:pt x="96" y="32"/>
                        <a:pt x="96" y="32"/>
                        <a:pt x="96" y="32"/>
                      </a:cubicBezTo>
                      <a:cubicBezTo>
                        <a:pt x="96" y="32"/>
                        <a:pt x="95" y="32"/>
                        <a:pt x="95" y="32"/>
                      </a:cubicBezTo>
                      <a:cubicBezTo>
                        <a:pt x="95" y="32"/>
                        <a:pt x="94" y="32"/>
                        <a:pt x="94" y="31"/>
                      </a:cubicBezTo>
                      <a:cubicBezTo>
                        <a:pt x="94" y="31"/>
                        <a:pt x="94" y="30"/>
                        <a:pt x="95" y="30"/>
                      </a:cubicBezTo>
                      <a:cubicBezTo>
                        <a:pt x="95" y="30"/>
                        <a:pt x="96" y="30"/>
                        <a:pt x="96" y="29"/>
                      </a:cubicBezTo>
                      <a:cubicBezTo>
                        <a:pt x="96" y="29"/>
                        <a:pt x="96" y="29"/>
                        <a:pt x="96" y="28"/>
                      </a:cubicBezTo>
                      <a:cubicBezTo>
                        <a:pt x="96" y="28"/>
                        <a:pt x="96" y="28"/>
                        <a:pt x="96" y="28"/>
                      </a:cubicBezTo>
                      <a:cubicBezTo>
                        <a:pt x="95" y="28"/>
                        <a:pt x="95" y="29"/>
                        <a:pt x="95" y="29"/>
                      </a:cubicBezTo>
                      <a:cubicBezTo>
                        <a:pt x="94" y="30"/>
                        <a:pt x="94" y="29"/>
                        <a:pt x="93" y="30"/>
                      </a:cubicBezTo>
                      <a:cubicBezTo>
                        <a:pt x="93" y="30"/>
                        <a:pt x="92" y="30"/>
                        <a:pt x="92" y="30"/>
                      </a:cubicBezTo>
                      <a:cubicBezTo>
                        <a:pt x="91" y="30"/>
                        <a:pt x="90" y="30"/>
                        <a:pt x="89" y="31"/>
                      </a:cubicBezTo>
                      <a:cubicBezTo>
                        <a:pt x="89" y="31"/>
                        <a:pt x="88" y="31"/>
                        <a:pt x="87" y="31"/>
                      </a:cubicBezTo>
                      <a:cubicBezTo>
                        <a:pt x="87" y="31"/>
                        <a:pt x="86" y="32"/>
                        <a:pt x="86" y="32"/>
                      </a:cubicBezTo>
                      <a:cubicBezTo>
                        <a:pt x="86" y="32"/>
                        <a:pt x="85" y="33"/>
                        <a:pt x="85" y="33"/>
                      </a:cubicBezTo>
                      <a:cubicBezTo>
                        <a:pt x="84" y="33"/>
                        <a:pt x="84" y="33"/>
                        <a:pt x="84" y="33"/>
                      </a:cubicBezTo>
                      <a:cubicBezTo>
                        <a:pt x="84" y="34"/>
                        <a:pt x="83" y="35"/>
                        <a:pt x="82" y="35"/>
                      </a:cubicBezTo>
                      <a:cubicBezTo>
                        <a:pt x="82" y="35"/>
                        <a:pt x="82" y="36"/>
                        <a:pt x="82" y="36"/>
                      </a:cubicBezTo>
                      <a:cubicBezTo>
                        <a:pt x="81" y="36"/>
                        <a:pt x="81" y="36"/>
                        <a:pt x="81" y="37"/>
                      </a:cubicBezTo>
                      <a:cubicBezTo>
                        <a:pt x="81" y="37"/>
                        <a:pt x="81" y="37"/>
                        <a:pt x="80" y="37"/>
                      </a:cubicBezTo>
                      <a:cubicBezTo>
                        <a:pt x="80" y="37"/>
                        <a:pt x="81" y="35"/>
                        <a:pt x="80" y="35"/>
                      </a:cubicBezTo>
                      <a:cubicBezTo>
                        <a:pt x="80" y="36"/>
                        <a:pt x="80" y="37"/>
                        <a:pt x="79" y="37"/>
                      </a:cubicBezTo>
                      <a:cubicBezTo>
                        <a:pt x="79" y="36"/>
                        <a:pt x="79" y="34"/>
                        <a:pt x="79" y="35"/>
                      </a:cubicBezTo>
                      <a:cubicBezTo>
                        <a:pt x="79" y="35"/>
                        <a:pt x="79" y="36"/>
                        <a:pt x="79" y="36"/>
                      </a:cubicBezTo>
                      <a:cubicBezTo>
                        <a:pt x="79" y="36"/>
                        <a:pt x="79" y="36"/>
                        <a:pt x="79" y="35"/>
                      </a:cubicBezTo>
                      <a:cubicBezTo>
                        <a:pt x="78" y="35"/>
                        <a:pt x="78" y="35"/>
                        <a:pt x="77" y="34"/>
                      </a:cubicBezTo>
                      <a:cubicBezTo>
                        <a:pt x="77" y="35"/>
                        <a:pt x="78" y="35"/>
                        <a:pt x="78" y="35"/>
                      </a:cubicBezTo>
                      <a:cubicBezTo>
                        <a:pt x="78" y="35"/>
                        <a:pt x="78" y="35"/>
                        <a:pt x="78" y="36"/>
                      </a:cubicBezTo>
                      <a:cubicBezTo>
                        <a:pt x="78" y="36"/>
                        <a:pt x="77" y="36"/>
                        <a:pt x="77" y="36"/>
                      </a:cubicBezTo>
                      <a:cubicBezTo>
                        <a:pt x="77" y="36"/>
                        <a:pt x="77" y="36"/>
                        <a:pt x="77" y="36"/>
                      </a:cubicBezTo>
                      <a:cubicBezTo>
                        <a:pt x="77" y="35"/>
                        <a:pt x="76" y="36"/>
                        <a:pt x="76" y="36"/>
                      </a:cubicBezTo>
                      <a:cubicBezTo>
                        <a:pt x="76" y="37"/>
                        <a:pt x="76" y="36"/>
                        <a:pt x="76" y="36"/>
                      </a:cubicBezTo>
                      <a:cubicBezTo>
                        <a:pt x="76" y="36"/>
                        <a:pt x="76" y="35"/>
                        <a:pt x="75" y="35"/>
                      </a:cubicBezTo>
                      <a:cubicBezTo>
                        <a:pt x="75" y="35"/>
                        <a:pt x="75" y="36"/>
                        <a:pt x="75" y="36"/>
                      </a:cubicBezTo>
                      <a:cubicBezTo>
                        <a:pt x="74" y="36"/>
                        <a:pt x="74" y="35"/>
                        <a:pt x="74" y="35"/>
                      </a:cubicBezTo>
                      <a:cubicBezTo>
                        <a:pt x="74" y="35"/>
                        <a:pt x="74" y="36"/>
                        <a:pt x="74" y="36"/>
                      </a:cubicBezTo>
                      <a:cubicBezTo>
                        <a:pt x="73" y="36"/>
                        <a:pt x="72" y="36"/>
                        <a:pt x="72" y="36"/>
                      </a:cubicBezTo>
                      <a:cubicBezTo>
                        <a:pt x="72" y="36"/>
                        <a:pt x="73" y="36"/>
                        <a:pt x="74" y="36"/>
                      </a:cubicBezTo>
                      <a:cubicBezTo>
                        <a:pt x="74" y="36"/>
                        <a:pt x="73" y="37"/>
                        <a:pt x="73" y="37"/>
                      </a:cubicBezTo>
                      <a:cubicBezTo>
                        <a:pt x="73" y="37"/>
                        <a:pt x="71" y="37"/>
                        <a:pt x="72" y="38"/>
                      </a:cubicBezTo>
                      <a:cubicBezTo>
                        <a:pt x="71" y="38"/>
                        <a:pt x="70" y="39"/>
                        <a:pt x="69" y="38"/>
                      </a:cubicBezTo>
                      <a:cubicBezTo>
                        <a:pt x="69" y="38"/>
                        <a:pt x="69" y="38"/>
                        <a:pt x="68" y="38"/>
                      </a:cubicBezTo>
                      <a:cubicBezTo>
                        <a:pt x="68" y="38"/>
                        <a:pt x="68" y="38"/>
                        <a:pt x="68" y="38"/>
                      </a:cubicBezTo>
                      <a:cubicBezTo>
                        <a:pt x="68" y="38"/>
                        <a:pt x="68" y="39"/>
                        <a:pt x="68" y="39"/>
                      </a:cubicBezTo>
                      <a:cubicBezTo>
                        <a:pt x="68" y="39"/>
                        <a:pt x="67" y="39"/>
                        <a:pt x="67" y="39"/>
                      </a:cubicBezTo>
                      <a:cubicBezTo>
                        <a:pt x="67" y="39"/>
                        <a:pt x="66" y="41"/>
                        <a:pt x="65" y="40"/>
                      </a:cubicBezTo>
                      <a:cubicBezTo>
                        <a:pt x="64" y="40"/>
                        <a:pt x="65" y="39"/>
                        <a:pt x="65" y="39"/>
                      </a:cubicBezTo>
                      <a:cubicBezTo>
                        <a:pt x="65" y="39"/>
                        <a:pt x="65" y="38"/>
                        <a:pt x="65" y="38"/>
                      </a:cubicBezTo>
                      <a:cubicBezTo>
                        <a:pt x="65" y="38"/>
                        <a:pt x="65" y="38"/>
                        <a:pt x="66" y="38"/>
                      </a:cubicBezTo>
                      <a:cubicBezTo>
                        <a:pt x="66" y="38"/>
                        <a:pt x="66" y="38"/>
                        <a:pt x="66" y="38"/>
                      </a:cubicBezTo>
                      <a:cubicBezTo>
                        <a:pt x="67" y="38"/>
                        <a:pt x="67" y="38"/>
                        <a:pt x="67" y="38"/>
                      </a:cubicBezTo>
                      <a:cubicBezTo>
                        <a:pt x="67" y="38"/>
                        <a:pt x="67" y="38"/>
                        <a:pt x="68" y="38"/>
                      </a:cubicBezTo>
                      <a:cubicBezTo>
                        <a:pt x="68" y="38"/>
                        <a:pt x="68" y="37"/>
                        <a:pt x="68" y="37"/>
                      </a:cubicBezTo>
                      <a:cubicBezTo>
                        <a:pt x="68" y="37"/>
                        <a:pt x="69" y="37"/>
                        <a:pt x="69" y="37"/>
                      </a:cubicBezTo>
                      <a:cubicBezTo>
                        <a:pt x="69" y="37"/>
                        <a:pt x="69" y="37"/>
                        <a:pt x="69" y="37"/>
                      </a:cubicBezTo>
                      <a:cubicBezTo>
                        <a:pt x="70" y="37"/>
                        <a:pt x="70" y="37"/>
                        <a:pt x="70" y="36"/>
                      </a:cubicBezTo>
                      <a:cubicBezTo>
                        <a:pt x="70" y="36"/>
                        <a:pt x="71" y="36"/>
                        <a:pt x="71" y="36"/>
                      </a:cubicBezTo>
                      <a:cubicBezTo>
                        <a:pt x="71" y="36"/>
                        <a:pt x="70" y="35"/>
                        <a:pt x="72" y="34"/>
                      </a:cubicBezTo>
                      <a:cubicBezTo>
                        <a:pt x="73" y="34"/>
                        <a:pt x="73" y="34"/>
                        <a:pt x="74" y="34"/>
                      </a:cubicBezTo>
                      <a:cubicBezTo>
                        <a:pt x="75" y="34"/>
                        <a:pt x="74" y="34"/>
                        <a:pt x="75" y="34"/>
                      </a:cubicBezTo>
                      <a:cubicBezTo>
                        <a:pt x="76" y="34"/>
                        <a:pt x="77" y="34"/>
                        <a:pt x="77" y="34"/>
                      </a:cubicBezTo>
                      <a:cubicBezTo>
                        <a:pt x="77" y="34"/>
                        <a:pt x="78" y="34"/>
                        <a:pt x="78" y="34"/>
                      </a:cubicBezTo>
                      <a:cubicBezTo>
                        <a:pt x="78" y="34"/>
                        <a:pt x="79" y="34"/>
                        <a:pt x="79" y="34"/>
                      </a:cubicBezTo>
                      <a:cubicBezTo>
                        <a:pt x="80" y="34"/>
                        <a:pt x="80" y="34"/>
                        <a:pt x="80" y="34"/>
                      </a:cubicBezTo>
                      <a:cubicBezTo>
                        <a:pt x="80" y="34"/>
                        <a:pt x="80" y="34"/>
                        <a:pt x="80" y="34"/>
                      </a:cubicBezTo>
                      <a:cubicBezTo>
                        <a:pt x="80" y="34"/>
                        <a:pt x="80" y="34"/>
                        <a:pt x="80" y="34"/>
                      </a:cubicBezTo>
                      <a:cubicBezTo>
                        <a:pt x="81" y="34"/>
                        <a:pt x="80" y="33"/>
                        <a:pt x="81" y="34"/>
                      </a:cubicBezTo>
                      <a:cubicBezTo>
                        <a:pt x="82" y="34"/>
                        <a:pt x="81" y="34"/>
                        <a:pt x="81" y="34"/>
                      </a:cubicBezTo>
                      <a:cubicBezTo>
                        <a:pt x="81" y="34"/>
                        <a:pt x="81" y="34"/>
                        <a:pt x="81" y="34"/>
                      </a:cubicBezTo>
                      <a:cubicBezTo>
                        <a:pt x="81" y="34"/>
                        <a:pt x="82" y="34"/>
                        <a:pt x="82" y="34"/>
                      </a:cubicBezTo>
                      <a:cubicBezTo>
                        <a:pt x="82" y="34"/>
                        <a:pt x="82" y="34"/>
                        <a:pt x="82" y="34"/>
                      </a:cubicBezTo>
                      <a:cubicBezTo>
                        <a:pt x="81" y="34"/>
                        <a:pt x="82" y="33"/>
                        <a:pt x="81" y="33"/>
                      </a:cubicBezTo>
                      <a:cubicBezTo>
                        <a:pt x="82" y="33"/>
                        <a:pt x="83" y="33"/>
                        <a:pt x="83" y="32"/>
                      </a:cubicBezTo>
                      <a:cubicBezTo>
                        <a:pt x="83" y="32"/>
                        <a:pt x="83" y="32"/>
                        <a:pt x="84" y="32"/>
                      </a:cubicBezTo>
                      <a:cubicBezTo>
                        <a:pt x="84" y="31"/>
                        <a:pt x="84" y="31"/>
                        <a:pt x="84" y="31"/>
                      </a:cubicBezTo>
                      <a:cubicBezTo>
                        <a:pt x="84" y="31"/>
                        <a:pt x="84" y="31"/>
                        <a:pt x="85" y="31"/>
                      </a:cubicBezTo>
                      <a:cubicBezTo>
                        <a:pt x="85" y="31"/>
                        <a:pt x="86" y="30"/>
                        <a:pt x="87" y="30"/>
                      </a:cubicBezTo>
                      <a:cubicBezTo>
                        <a:pt x="88" y="29"/>
                        <a:pt x="89" y="29"/>
                        <a:pt x="91" y="28"/>
                      </a:cubicBezTo>
                      <a:cubicBezTo>
                        <a:pt x="92" y="27"/>
                        <a:pt x="93" y="27"/>
                        <a:pt x="93" y="26"/>
                      </a:cubicBezTo>
                      <a:cubicBezTo>
                        <a:pt x="92" y="26"/>
                        <a:pt x="91" y="25"/>
                        <a:pt x="91" y="24"/>
                      </a:cubicBezTo>
                      <a:cubicBezTo>
                        <a:pt x="90" y="24"/>
                        <a:pt x="89" y="23"/>
                        <a:pt x="89" y="24"/>
                      </a:cubicBezTo>
                      <a:cubicBezTo>
                        <a:pt x="89" y="24"/>
                        <a:pt x="89" y="24"/>
                        <a:pt x="89" y="24"/>
                      </a:cubicBezTo>
                      <a:cubicBezTo>
                        <a:pt x="89" y="24"/>
                        <a:pt x="89" y="25"/>
                        <a:pt x="89" y="25"/>
                      </a:cubicBezTo>
                      <a:cubicBezTo>
                        <a:pt x="88" y="25"/>
                        <a:pt x="89" y="25"/>
                        <a:pt x="88" y="26"/>
                      </a:cubicBezTo>
                      <a:cubicBezTo>
                        <a:pt x="88" y="26"/>
                        <a:pt x="86" y="26"/>
                        <a:pt x="86" y="26"/>
                      </a:cubicBezTo>
                      <a:cubicBezTo>
                        <a:pt x="85" y="26"/>
                        <a:pt x="85" y="26"/>
                        <a:pt x="85" y="25"/>
                      </a:cubicBezTo>
                      <a:cubicBezTo>
                        <a:pt x="85" y="25"/>
                        <a:pt x="83" y="25"/>
                        <a:pt x="83" y="25"/>
                      </a:cubicBezTo>
                      <a:cubicBezTo>
                        <a:pt x="83" y="25"/>
                        <a:pt x="82" y="25"/>
                        <a:pt x="82" y="25"/>
                      </a:cubicBezTo>
                      <a:cubicBezTo>
                        <a:pt x="82" y="26"/>
                        <a:pt x="81" y="26"/>
                        <a:pt x="81" y="25"/>
                      </a:cubicBezTo>
                      <a:cubicBezTo>
                        <a:pt x="81" y="25"/>
                        <a:pt x="81" y="27"/>
                        <a:pt x="80" y="26"/>
                      </a:cubicBezTo>
                      <a:cubicBezTo>
                        <a:pt x="80" y="26"/>
                        <a:pt x="81" y="27"/>
                        <a:pt x="80" y="27"/>
                      </a:cubicBezTo>
                      <a:cubicBezTo>
                        <a:pt x="79" y="27"/>
                        <a:pt x="79" y="28"/>
                        <a:pt x="79" y="28"/>
                      </a:cubicBezTo>
                      <a:cubicBezTo>
                        <a:pt x="79" y="28"/>
                        <a:pt x="78" y="29"/>
                        <a:pt x="78" y="29"/>
                      </a:cubicBezTo>
                      <a:cubicBezTo>
                        <a:pt x="78" y="29"/>
                        <a:pt x="78" y="28"/>
                        <a:pt x="78" y="28"/>
                      </a:cubicBezTo>
                      <a:cubicBezTo>
                        <a:pt x="78" y="28"/>
                        <a:pt x="76" y="28"/>
                        <a:pt x="76" y="28"/>
                      </a:cubicBezTo>
                      <a:cubicBezTo>
                        <a:pt x="76" y="28"/>
                        <a:pt x="76" y="29"/>
                        <a:pt x="75" y="29"/>
                      </a:cubicBezTo>
                      <a:cubicBezTo>
                        <a:pt x="75" y="29"/>
                        <a:pt x="75" y="29"/>
                        <a:pt x="75" y="29"/>
                      </a:cubicBezTo>
                      <a:cubicBezTo>
                        <a:pt x="75" y="29"/>
                        <a:pt x="74" y="30"/>
                        <a:pt x="74" y="30"/>
                      </a:cubicBezTo>
                      <a:cubicBezTo>
                        <a:pt x="73" y="30"/>
                        <a:pt x="74" y="30"/>
                        <a:pt x="73" y="30"/>
                      </a:cubicBezTo>
                      <a:cubicBezTo>
                        <a:pt x="72" y="31"/>
                        <a:pt x="72" y="31"/>
                        <a:pt x="72" y="31"/>
                      </a:cubicBezTo>
                      <a:cubicBezTo>
                        <a:pt x="71" y="31"/>
                        <a:pt x="70" y="31"/>
                        <a:pt x="69" y="31"/>
                      </a:cubicBezTo>
                      <a:cubicBezTo>
                        <a:pt x="69" y="31"/>
                        <a:pt x="68" y="30"/>
                        <a:pt x="67" y="30"/>
                      </a:cubicBezTo>
                      <a:cubicBezTo>
                        <a:pt x="67" y="30"/>
                        <a:pt x="66" y="30"/>
                        <a:pt x="67" y="31"/>
                      </a:cubicBezTo>
                      <a:cubicBezTo>
                        <a:pt x="67" y="31"/>
                        <a:pt x="68" y="31"/>
                        <a:pt x="67" y="32"/>
                      </a:cubicBezTo>
                      <a:cubicBezTo>
                        <a:pt x="66" y="32"/>
                        <a:pt x="66" y="33"/>
                        <a:pt x="65" y="33"/>
                      </a:cubicBezTo>
                      <a:cubicBezTo>
                        <a:pt x="65" y="33"/>
                        <a:pt x="64" y="33"/>
                        <a:pt x="64" y="34"/>
                      </a:cubicBezTo>
                      <a:cubicBezTo>
                        <a:pt x="64" y="34"/>
                        <a:pt x="65" y="34"/>
                        <a:pt x="65" y="35"/>
                      </a:cubicBezTo>
                      <a:cubicBezTo>
                        <a:pt x="64" y="35"/>
                        <a:pt x="64" y="35"/>
                        <a:pt x="64" y="35"/>
                      </a:cubicBezTo>
                      <a:cubicBezTo>
                        <a:pt x="63" y="35"/>
                        <a:pt x="64" y="35"/>
                        <a:pt x="64" y="36"/>
                      </a:cubicBezTo>
                      <a:cubicBezTo>
                        <a:pt x="63" y="36"/>
                        <a:pt x="64" y="36"/>
                        <a:pt x="63" y="36"/>
                      </a:cubicBezTo>
                      <a:cubicBezTo>
                        <a:pt x="63" y="36"/>
                        <a:pt x="61" y="36"/>
                        <a:pt x="61" y="36"/>
                      </a:cubicBezTo>
                      <a:cubicBezTo>
                        <a:pt x="59" y="36"/>
                        <a:pt x="58" y="36"/>
                        <a:pt x="58" y="37"/>
                      </a:cubicBezTo>
                      <a:cubicBezTo>
                        <a:pt x="57" y="37"/>
                        <a:pt x="57" y="37"/>
                        <a:pt x="56" y="38"/>
                      </a:cubicBezTo>
                      <a:cubicBezTo>
                        <a:pt x="56" y="38"/>
                        <a:pt x="55" y="38"/>
                        <a:pt x="54" y="38"/>
                      </a:cubicBezTo>
                      <a:cubicBezTo>
                        <a:pt x="55" y="38"/>
                        <a:pt x="55" y="37"/>
                        <a:pt x="56" y="36"/>
                      </a:cubicBezTo>
                      <a:cubicBezTo>
                        <a:pt x="57" y="36"/>
                        <a:pt x="58" y="35"/>
                        <a:pt x="58" y="34"/>
                      </a:cubicBezTo>
                      <a:cubicBezTo>
                        <a:pt x="57" y="34"/>
                        <a:pt x="57" y="35"/>
                        <a:pt x="57" y="35"/>
                      </a:cubicBezTo>
                      <a:cubicBezTo>
                        <a:pt x="57" y="35"/>
                        <a:pt x="57" y="35"/>
                        <a:pt x="56" y="35"/>
                      </a:cubicBezTo>
                      <a:cubicBezTo>
                        <a:pt x="56" y="35"/>
                        <a:pt x="55" y="35"/>
                        <a:pt x="55" y="35"/>
                      </a:cubicBezTo>
                      <a:cubicBezTo>
                        <a:pt x="55" y="35"/>
                        <a:pt x="55" y="35"/>
                        <a:pt x="55" y="35"/>
                      </a:cubicBezTo>
                      <a:cubicBezTo>
                        <a:pt x="55" y="35"/>
                        <a:pt x="54" y="35"/>
                        <a:pt x="54" y="35"/>
                      </a:cubicBezTo>
                      <a:cubicBezTo>
                        <a:pt x="54" y="34"/>
                        <a:pt x="54" y="34"/>
                        <a:pt x="54" y="34"/>
                      </a:cubicBezTo>
                      <a:cubicBezTo>
                        <a:pt x="53" y="35"/>
                        <a:pt x="53" y="34"/>
                        <a:pt x="54" y="34"/>
                      </a:cubicBezTo>
                      <a:cubicBezTo>
                        <a:pt x="54" y="34"/>
                        <a:pt x="54" y="34"/>
                        <a:pt x="54" y="34"/>
                      </a:cubicBezTo>
                      <a:cubicBezTo>
                        <a:pt x="54" y="34"/>
                        <a:pt x="54" y="34"/>
                        <a:pt x="54" y="33"/>
                      </a:cubicBezTo>
                      <a:cubicBezTo>
                        <a:pt x="53" y="33"/>
                        <a:pt x="53" y="33"/>
                        <a:pt x="53" y="34"/>
                      </a:cubicBezTo>
                      <a:cubicBezTo>
                        <a:pt x="53" y="33"/>
                        <a:pt x="53" y="33"/>
                        <a:pt x="52" y="33"/>
                      </a:cubicBezTo>
                      <a:cubicBezTo>
                        <a:pt x="52" y="34"/>
                        <a:pt x="52" y="34"/>
                        <a:pt x="52" y="35"/>
                      </a:cubicBezTo>
                      <a:cubicBezTo>
                        <a:pt x="51" y="35"/>
                        <a:pt x="50" y="35"/>
                        <a:pt x="51" y="35"/>
                      </a:cubicBezTo>
                      <a:cubicBezTo>
                        <a:pt x="51" y="36"/>
                        <a:pt x="52" y="35"/>
                        <a:pt x="52" y="35"/>
                      </a:cubicBezTo>
                      <a:cubicBezTo>
                        <a:pt x="53" y="36"/>
                        <a:pt x="52" y="36"/>
                        <a:pt x="51" y="36"/>
                      </a:cubicBezTo>
                      <a:cubicBezTo>
                        <a:pt x="51" y="36"/>
                        <a:pt x="50" y="36"/>
                        <a:pt x="49" y="35"/>
                      </a:cubicBezTo>
                      <a:cubicBezTo>
                        <a:pt x="49" y="36"/>
                        <a:pt x="50" y="36"/>
                        <a:pt x="49" y="36"/>
                      </a:cubicBezTo>
                      <a:cubicBezTo>
                        <a:pt x="49" y="36"/>
                        <a:pt x="49" y="39"/>
                        <a:pt x="49" y="38"/>
                      </a:cubicBezTo>
                      <a:cubicBezTo>
                        <a:pt x="49" y="38"/>
                        <a:pt x="48" y="36"/>
                        <a:pt x="48" y="36"/>
                      </a:cubicBezTo>
                      <a:cubicBezTo>
                        <a:pt x="47" y="36"/>
                        <a:pt x="47" y="36"/>
                        <a:pt x="47" y="36"/>
                      </a:cubicBezTo>
                      <a:cubicBezTo>
                        <a:pt x="47" y="36"/>
                        <a:pt x="46" y="36"/>
                        <a:pt x="46" y="36"/>
                      </a:cubicBezTo>
                      <a:cubicBezTo>
                        <a:pt x="46" y="36"/>
                        <a:pt x="45" y="36"/>
                        <a:pt x="45" y="37"/>
                      </a:cubicBezTo>
                      <a:cubicBezTo>
                        <a:pt x="46" y="37"/>
                        <a:pt x="46" y="38"/>
                        <a:pt x="46" y="38"/>
                      </a:cubicBezTo>
                      <a:cubicBezTo>
                        <a:pt x="46" y="38"/>
                        <a:pt x="44" y="38"/>
                        <a:pt x="44" y="37"/>
                      </a:cubicBezTo>
                      <a:cubicBezTo>
                        <a:pt x="44" y="37"/>
                        <a:pt x="44" y="37"/>
                        <a:pt x="43" y="37"/>
                      </a:cubicBezTo>
                      <a:cubicBezTo>
                        <a:pt x="43" y="37"/>
                        <a:pt x="43" y="37"/>
                        <a:pt x="43" y="37"/>
                      </a:cubicBezTo>
                      <a:cubicBezTo>
                        <a:pt x="44" y="38"/>
                        <a:pt x="43" y="39"/>
                        <a:pt x="43" y="39"/>
                      </a:cubicBezTo>
                      <a:cubicBezTo>
                        <a:pt x="43" y="39"/>
                        <a:pt x="42" y="38"/>
                        <a:pt x="42" y="38"/>
                      </a:cubicBezTo>
                      <a:cubicBezTo>
                        <a:pt x="41" y="37"/>
                        <a:pt x="42" y="39"/>
                        <a:pt x="42" y="39"/>
                      </a:cubicBezTo>
                      <a:cubicBezTo>
                        <a:pt x="43" y="39"/>
                        <a:pt x="44" y="39"/>
                        <a:pt x="43" y="40"/>
                      </a:cubicBezTo>
                      <a:cubicBezTo>
                        <a:pt x="43" y="41"/>
                        <a:pt x="41" y="38"/>
                        <a:pt x="40" y="38"/>
                      </a:cubicBezTo>
                      <a:cubicBezTo>
                        <a:pt x="40" y="38"/>
                        <a:pt x="40" y="39"/>
                        <a:pt x="40" y="40"/>
                      </a:cubicBezTo>
                      <a:cubicBezTo>
                        <a:pt x="40" y="40"/>
                        <a:pt x="42" y="41"/>
                        <a:pt x="42" y="42"/>
                      </a:cubicBezTo>
                      <a:cubicBezTo>
                        <a:pt x="43" y="42"/>
                        <a:pt x="44" y="41"/>
                        <a:pt x="44" y="42"/>
                      </a:cubicBezTo>
                      <a:cubicBezTo>
                        <a:pt x="44" y="42"/>
                        <a:pt x="44" y="42"/>
                        <a:pt x="44" y="42"/>
                      </a:cubicBezTo>
                      <a:cubicBezTo>
                        <a:pt x="44" y="43"/>
                        <a:pt x="46" y="43"/>
                        <a:pt x="46" y="43"/>
                      </a:cubicBezTo>
                      <a:cubicBezTo>
                        <a:pt x="45" y="43"/>
                        <a:pt x="44" y="43"/>
                        <a:pt x="43" y="43"/>
                      </a:cubicBezTo>
                      <a:cubicBezTo>
                        <a:pt x="43" y="44"/>
                        <a:pt x="44" y="44"/>
                        <a:pt x="44" y="44"/>
                      </a:cubicBezTo>
                      <a:cubicBezTo>
                        <a:pt x="44" y="44"/>
                        <a:pt x="44" y="44"/>
                        <a:pt x="44" y="45"/>
                      </a:cubicBezTo>
                      <a:cubicBezTo>
                        <a:pt x="43" y="45"/>
                        <a:pt x="43" y="45"/>
                        <a:pt x="42" y="45"/>
                      </a:cubicBezTo>
                      <a:cubicBezTo>
                        <a:pt x="42" y="45"/>
                        <a:pt x="42" y="45"/>
                        <a:pt x="41" y="44"/>
                      </a:cubicBezTo>
                      <a:cubicBezTo>
                        <a:pt x="41" y="44"/>
                        <a:pt x="41" y="44"/>
                        <a:pt x="40" y="44"/>
                      </a:cubicBezTo>
                      <a:cubicBezTo>
                        <a:pt x="40" y="44"/>
                        <a:pt x="40" y="44"/>
                        <a:pt x="40" y="44"/>
                      </a:cubicBezTo>
                      <a:cubicBezTo>
                        <a:pt x="40" y="44"/>
                        <a:pt x="40" y="44"/>
                        <a:pt x="39" y="44"/>
                      </a:cubicBezTo>
                      <a:cubicBezTo>
                        <a:pt x="39" y="44"/>
                        <a:pt x="39" y="44"/>
                        <a:pt x="38" y="43"/>
                      </a:cubicBezTo>
                      <a:cubicBezTo>
                        <a:pt x="37" y="43"/>
                        <a:pt x="36" y="43"/>
                        <a:pt x="35" y="42"/>
                      </a:cubicBezTo>
                      <a:cubicBezTo>
                        <a:pt x="35" y="43"/>
                        <a:pt x="36" y="43"/>
                        <a:pt x="36" y="43"/>
                      </a:cubicBezTo>
                      <a:cubicBezTo>
                        <a:pt x="35" y="43"/>
                        <a:pt x="34" y="43"/>
                        <a:pt x="33" y="42"/>
                      </a:cubicBezTo>
                      <a:cubicBezTo>
                        <a:pt x="33" y="42"/>
                        <a:pt x="32" y="43"/>
                        <a:pt x="31" y="43"/>
                      </a:cubicBezTo>
                      <a:cubicBezTo>
                        <a:pt x="31" y="42"/>
                        <a:pt x="30" y="42"/>
                        <a:pt x="29" y="42"/>
                      </a:cubicBezTo>
                      <a:cubicBezTo>
                        <a:pt x="29" y="42"/>
                        <a:pt x="28" y="41"/>
                        <a:pt x="27" y="41"/>
                      </a:cubicBezTo>
                      <a:cubicBezTo>
                        <a:pt x="27" y="41"/>
                        <a:pt x="26" y="41"/>
                        <a:pt x="25" y="41"/>
                      </a:cubicBezTo>
                      <a:cubicBezTo>
                        <a:pt x="25" y="40"/>
                        <a:pt x="24" y="40"/>
                        <a:pt x="23" y="40"/>
                      </a:cubicBezTo>
                      <a:cubicBezTo>
                        <a:pt x="23" y="39"/>
                        <a:pt x="22" y="39"/>
                        <a:pt x="22" y="39"/>
                      </a:cubicBezTo>
                      <a:cubicBezTo>
                        <a:pt x="21" y="38"/>
                        <a:pt x="21" y="38"/>
                        <a:pt x="20" y="38"/>
                      </a:cubicBezTo>
                      <a:cubicBezTo>
                        <a:pt x="21" y="38"/>
                        <a:pt x="20" y="38"/>
                        <a:pt x="19" y="38"/>
                      </a:cubicBezTo>
                      <a:cubicBezTo>
                        <a:pt x="19" y="38"/>
                        <a:pt x="19" y="38"/>
                        <a:pt x="19" y="38"/>
                      </a:cubicBezTo>
                      <a:cubicBezTo>
                        <a:pt x="19" y="37"/>
                        <a:pt x="18" y="37"/>
                        <a:pt x="18" y="37"/>
                      </a:cubicBezTo>
                      <a:cubicBezTo>
                        <a:pt x="17" y="36"/>
                        <a:pt x="16" y="37"/>
                        <a:pt x="16" y="36"/>
                      </a:cubicBezTo>
                      <a:cubicBezTo>
                        <a:pt x="16" y="36"/>
                        <a:pt x="15" y="35"/>
                        <a:pt x="15" y="34"/>
                      </a:cubicBezTo>
                      <a:cubicBezTo>
                        <a:pt x="15" y="35"/>
                        <a:pt x="14" y="34"/>
                        <a:pt x="13" y="34"/>
                      </a:cubicBezTo>
                      <a:cubicBezTo>
                        <a:pt x="13" y="34"/>
                        <a:pt x="11" y="34"/>
                        <a:pt x="11" y="34"/>
                      </a:cubicBezTo>
                      <a:cubicBezTo>
                        <a:pt x="10" y="34"/>
                        <a:pt x="10" y="33"/>
                        <a:pt x="10" y="33"/>
                      </a:cubicBezTo>
                      <a:cubicBezTo>
                        <a:pt x="10" y="33"/>
                        <a:pt x="9" y="33"/>
                        <a:pt x="9" y="33"/>
                      </a:cubicBezTo>
                      <a:cubicBezTo>
                        <a:pt x="8" y="33"/>
                        <a:pt x="7" y="33"/>
                        <a:pt x="6" y="33"/>
                      </a:cubicBezTo>
                      <a:cubicBezTo>
                        <a:pt x="5" y="33"/>
                        <a:pt x="4" y="33"/>
                        <a:pt x="3" y="33"/>
                      </a:cubicBezTo>
                      <a:cubicBezTo>
                        <a:pt x="2" y="33"/>
                        <a:pt x="2" y="33"/>
                        <a:pt x="2" y="33"/>
                      </a:cubicBezTo>
                      <a:cubicBezTo>
                        <a:pt x="2" y="33"/>
                        <a:pt x="1" y="33"/>
                        <a:pt x="1" y="33"/>
                      </a:cubicBezTo>
                      <a:cubicBezTo>
                        <a:pt x="0" y="33"/>
                        <a:pt x="0" y="33"/>
                        <a:pt x="0" y="32"/>
                      </a:cubicBezTo>
                      <a:cubicBezTo>
                        <a:pt x="0" y="153"/>
                        <a:pt x="0" y="153"/>
                        <a:pt x="0" y="153"/>
                      </a:cubicBezTo>
                      <a:cubicBezTo>
                        <a:pt x="1" y="153"/>
                        <a:pt x="1" y="153"/>
                        <a:pt x="2" y="154"/>
                      </a:cubicBezTo>
                      <a:cubicBezTo>
                        <a:pt x="2" y="154"/>
                        <a:pt x="4" y="154"/>
                        <a:pt x="5" y="153"/>
                      </a:cubicBezTo>
                      <a:cubicBezTo>
                        <a:pt x="6" y="153"/>
                        <a:pt x="5" y="154"/>
                        <a:pt x="6" y="155"/>
                      </a:cubicBezTo>
                      <a:cubicBezTo>
                        <a:pt x="6" y="155"/>
                        <a:pt x="6" y="154"/>
                        <a:pt x="7" y="154"/>
                      </a:cubicBezTo>
                      <a:cubicBezTo>
                        <a:pt x="8" y="154"/>
                        <a:pt x="8" y="154"/>
                        <a:pt x="10" y="153"/>
                      </a:cubicBezTo>
                      <a:cubicBezTo>
                        <a:pt x="10" y="152"/>
                        <a:pt x="11" y="153"/>
                        <a:pt x="11" y="153"/>
                      </a:cubicBezTo>
                      <a:cubicBezTo>
                        <a:pt x="12" y="153"/>
                        <a:pt x="13" y="153"/>
                        <a:pt x="14" y="153"/>
                      </a:cubicBezTo>
                      <a:cubicBezTo>
                        <a:pt x="15" y="153"/>
                        <a:pt x="15" y="153"/>
                        <a:pt x="15" y="154"/>
                      </a:cubicBezTo>
                      <a:cubicBezTo>
                        <a:pt x="14" y="156"/>
                        <a:pt x="14" y="156"/>
                        <a:pt x="15" y="157"/>
                      </a:cubicBezTo>
                      <a:cubicBezTo>
                        <a:pt x="17" y="158"/>
                        <a:pt x="18" y="158"/>
                        <a:pt x="18" y="159"/>
                      </a:cubicBezTo>
                      <a:cubicBezTo>
                        <a:pt x="18" y="160"/>
                        <a:pt x="19" y="160"/>
                        <a:pt x="20" y="161"/>
                      </a:cubicBezTo>
                      <a:cubicBezTo>
                        <a:pt x="24" y="164"/>
                        <a:pt x="27" y="166"/>
                        <a:pt x="27" y="167"/>
                      </a:cubicBezTo>
                      <a:cubicBezTo>
                        <a:pt x="28" y="169"/>
                        <a:pt x="27" y="170"/>
                        <a:pt x="28" y="170"/>
                      </a:cubicBezTo>
                      <a:cubicBezTo>
                        <a:pt x="29" y="171"/>
                        <a:pt x="29" y="169"/>
                        <a:pt x="29" y="169"/>
                      </a:cubicBezTo>
                      <a:cubicBezTo>
                        <a:pt x="33" y="167"/>
                        <a:pt x="33" y="167"/>
                        <a:pt x="34" y="167"/>
                      </a:cubicBezTo>
                      <a:cubicBezTo>
                        <a:pt x="35" y="167"/>
                        <a:pt x="35" y="166"/>
                        <a:pt x="35" y="165"/>
                      </a:cubicBezTo>
                      <a:cubicBezTo>
                        <a:pt x="35" y="165"/>
                        <a:pt x="35" y="165"/>
                        <a:pt x="35" y="164"/>
                      </a:cubicBezTo>
                      <a:cubicBezTo>
                        <a:pt x="35" y="163"/>
                        <a:pt x="37" y="164"/>
                        <a:pt x="37" y="163"/>
                      </a:cubicBezTo>
                      <a:cubicBezTo>
                        <a:pt x="37" y="161"/>
                        <a:pt x="36" y="163"/>
                        <a:pt x="36" y="162"/>
                      </a:cubicBezTo>
                      <a:cubicBezTo>
                        <a:pt x="36" y="161"/>
                        <a:pt x="37" y="161"/>
                        <a:pt x="37" y="161"/>
                      </a:cubicBezTo>
                      <a:cubicBezTo>
                        <a:pt x="37" y="160"/>
                        <a:pt x="38" y="161"/>
                        <a:pt x="38" y="161"/>
                      </a:cubicBezTo>
                      <a:cubicBezTo>
                        <a:pt x="39" y="161"/>
                        <a:pt x="40" y="160"/>
                        <a:pt x="41" y="160"/>
                      </a:cubicBezTo>
                      <a:cubicBezTo>
                        <a:pt x="42" y="159"/>
                        <a:pt x="42" y="159"/>
                        <a:pt x="43" y="159"/>
                      </a:cubicBezTo>
                      <a:cubicBezTo>
                        <a:pt x="44" y="161"/>
                        <a:pt x="43" y="160"/>
                        <a:pt x="44" y="161"/>
                      </a:cubicBezTo>
                      <a:cubicBezTo>
                        <a:pt x="45" y="162"/>
                        <a:pt x="46" y="161"/>
                        <a:pt x="46" y="163"/>
                      </a:cubicBezTo>
                      <a:cubicBezTo>
                        <a:pt x="46" y="164"/>
                        <a:pt x="45" y="163"/>
                        <a:pt x="45" y="164"/>
                      </a:cubicBezTo>
                      <a:cubicBezTo>
                        <a:pt x="45" y="165"/>
                        <a:pt x="46" y="164"/>
                        <a:pt x="46" y="165"/>
                      </a:cubicBezTo>
                      <a:cubicBezTo>
                        <a:pt x="46" y="166"/>
                        <a:pt x="47" y="166"/>
                        <a:pt x="48" y="166"/>
                      </a:cubicBezTo>
                      <a:cubicBezTo>
                        <a:pt x="48" y="166"/>
                        <a:pt x="49" y="167"/>
                        <a:pt x="50" y="168"/>
                      </a:cubicBezTo>
                      <a:cubicBezTo>
                        <a:pt x="50" y="168"/>
                        <a:pt x="51" y="168"/>
                        <a:pt x="51" y="169"/>
                      </a:cubicBezTo>
                      <a:cubicBezTo>
                        <a:pt x="51" y="170"/>
                        <a:pt x="51" y="169"/>
                        <a:pt x="51" y="170"/>
                      </a:cubicBezTo>
                      <a:cubicBezTo>
                        <a:pt x="51" y="171"/>
                        <a:pt x="52" y="171"/>
                        <a:pt x="53" y="171"/>
                      </a:cubicBezTo>
                      <a:cubicBezTo>
                        <a:pt x="55" y="172"/>
                        <a:pt x="55" y="173"/>
                        <a:pt x="56" y="173"/>
                      </a:cubicBezTo>
                      <a:cubicBezTo>
                        <a:pt x="56" y="174"/>
                        <a:pt x="59" y="176"/>
                        <a:pt x="58" y="177"/>
                      </a:cubicBezTo>
                      <a:cubicBezTo>
                        <a:pt x="58" y="178"/>
                        <a:pt x="59" y="178"/>
                        <a:pt x="60" y="179"/>
                      </a:cubicBezTo>
                      <a:cubicBezTo>
                        <a:pt x="61" y="180"/>
                        <a:pt x="61" y="181"/>
                        <a:pt x="61" y="182"/>
                      </a:cubicBezTo>
                      <a:cubicBezTo>
                        <a:pt x="63" y="183"/>
                        <a:pt x="64" y="185"/>
                        <a:pt x="65" y="186"/>
                      </a:cubicBezTo>
                      <a:cubicBezTo>
                        <a:pt x="66" y="188"/>
                        <a:pt x="67" y="190"/>
                        <a:pt x="68" y="191"/>
                      </a:cubicBezTo>
                      <a:cubicBezTo>
                        <a:pt x="69" y="192"/>
                        <a:pt x="67" y="192"/>
                        <a:pt x="68" y="193"/>
                      </a:cubicBezTo>
                      <a:cubicBezTo>
                        <a:pt x="68" y="194"/>
                        <a:pt x="70" y="192"/>
                        <a:pt x="70" y="194"/>
                      </a:cubicBezTo>
                      <a:cubicBezTo>
                        <a:pt x="69" y="196"/>
                        <a:pt x="72" y="195"/>
                        <a:pt x="71" y="196"/>
                      </a:cubicBezTo>
                      <a:cubicBezTo>
                        <a:pt x="71" y="197"/>
                        <a:pt x="72" y="197"/>
                        <a:pt x="72" y="198"/>
                      </a:cubicBezTo>
                      <a:cubicBezTo>
                        <a:pt x="72" y="199"/>
                        <a:pt x="72" y="199"/>
                        <a:pt x="73" y="199"/>
                      </a:cubicBezTo>
                      <a:cubicBezTo>
                        <a:pt x="73" y="198"/>
                        <a:pt x="74" y="198"/>
                        <a:pt x="74" y="199"/>
                      </a:cubicBezTo>
                      <a:cubicBezTo>
                        <a:pt x="75" y="199"/>
                        <a:pt x="76" y="199"/>
                        <a:pt x="77" y="200"/>
                      </a:cubicBezTo>
                      <a:cubicBezTo>
                        <a:pt x="80" y="202"/>
                        <a:pt x="79" y="200"/>
                        <a:pt x="80" y="202"/>
                      </a:cubicBezTo>
                      <a:cubicBezTo>
                        <a:pt x="82" y="203"/>
                        <a:pt x="82" y="202"/>
                        <a:pt x="83" y="203"/>
                      </a:cubicBezTo>
                      <a:cubicBezTo>
                        <a:pt x="84" y="205"/>
                        <a:pt x="85" y="203"/>
                        <a:pt x="86" y="205"/>
                      </a:cubicBezTo>
                      <a:cubicBezTo>
                        <a:pt x="87" y="207"/>
                        <a:pt x="85" y="207"/>
                        <a:pt x="85" y="208"/>
                      </a:cubicBezTo>
                      <a:cubicBezTo>
                        <a:pt x="86" y="210"/>
                        <a:pt x="85" y="210"/>
                        <a:pt x="86" y="211"/>
                      </a:cubicBezTo>
                      <a:cubicBezTo>
                        <a:pt x="86" y="211"/>
                        <a:pt x="87" y="213"/>
                        <a:pt x="87" y="213"/>
                      </a:cubicBezTo>
                      <a:cubicBezTo>
                        <a:pt x="87" y="213"/>
                        <a:pt x="87" y="214"/>
                        <a:pt x="87" y="214"/>
                      </a:cubicBezTo>
                      <a:cubicBezTo>
                        <a:pt x="86" y="214"/>
                        <a:pt x="84" y="216"/>
                        <a:pt x="83" y="217"/>
                      </a:cubicBezTo>
                      <a:cubicBezTo>
                        <a:pt x="82" y="218"/>
                        <a:pt x="82" y="219"/>
                        <a:pt x="82" y="219"/>
                      </a:cubicBezTo>
                      <a:cubicBezTo>
                        <a:pt x="84" y="219"/>
                        <a:pt x="85" y="218"/>
                        <a:pt x="86" y="217"/>
                      </a:cubicBezTo>
                      <a:cubicBezTo>
                        <a:pt x="86" y="217"/>
                        <a:pt x="88" y="216"/>
                        <a:pt x="88" y="216"/>
                      </a:cubicBezTo>
                      <a:cubicBezTo>
                        <a:pt x="87" y="218"/>
                        <a:pt x="84" y="219"/>
                        <a:pt x="84" y="222"/>
                      </a:cubicBezTo>
                      <a:cubicBezTo>
                        <a:pt x="83" y="223"/>
                        <a:pt x="84" y="225"/>
                        <a:pt x="86" y="225"/>
                      </a:cubicBezTo>
                      <a:cubicBezTo>
                        <a:pt x="86" y="225"/>
                        <a:pt x="87" y="225"/>
                        <a:pt x="87" y="226"/>
                      </a:cubicBezTo>
                      <a:cubicBezTo>
                        <a:pt x="88" y="226"/>
                        <a:pt x="87" y="226"/>
                        <a:pt x="87" y="226"/>
                      </a:cubicBezTo>
                      <a:cubicBezTo>
                        <a:pt x="86" y="227"/>
                        <a:pt x="87" y="228"/>
                        <a:pt x="88" y="229"/>
                      </a:cubicBezTo>
                      <a:cubicBezTo>
                        <a:pt x="89" y="230"/>
                        <a:pt x="90" y="230"/>
                        <a:pt x="91" y="231"/>
                      </a:cubicBezTo>
                      <a:cubicBezTo>
                        <a:pt x="91" y="232"/>
                        <a:pt x="93" y="234"/>
                        <a:pt x="93" y="234"/>
                      </a:cubicBezTo>
                      <a:cubicBezTo>
                        <a:pt x="94" y="233"/>
                        <a:pt x="94" y="233"/>
                        <a:pt x="94" y="232"/>
                      </a:cubicBezTo>
                      <a:cubicBezTo>
                        <a:pt x="94" y="232"/>
                        <a:pt x="94" y="231"/>
                        <a:pt x="94" y="231"/>
                      </a:cubicBezTo>
                      <a:cubicBezTo>
                        <a:pt x="94" y="231"/>
                        <a:pt x="96" y="229"/>
                        <a:pt x="96" y="230"/>
                      </a:cubicBezTo>
                      <a:cubicBezTo>
                        <a:pt x="95" y="231"/>
                        <a:pt x="95" y="231"/>
                        <a:pt x="95" y="232"/>
                      </a:cubicBezTo>
                      <a:cubicBezTo>
                        <a:pt x="94" y="232"/>
                        <a:pt x="94" y="233"/>
                        <a:pt x="95" y="233"/>
                      </a:cubicBezTo>
                      <a:cubicBezTo>
                        <a:pt x="95" y="234"/>
                        <a:pt x="95" y="234"/>
                        <a:pt x="95" y="234"/>
                      </a:cubicBezTo>
                      <a:cubicBezTo>
                        <a:pt x="96" y="235"/>
                        <a:pt x="95" y="235"/>
                        <a:pt x="95" y="235"/>
                      </a:cubicBezTo>
                      <a:cubicBezTo>
                        <a:pt x="95" y="236"/>
                        <a:pt x="95" y="236"/>
                        <a:pt x="95" y="237"/>
                      </a:cubicBezTo>
                      <a:cubicBezTo>
                        <a:pt x="95" y="237"/>
                        <a:pt x="95" y="238"/>
                        <a:pt x="94" y="238"/>
                      </a:cubicBezTo>
                      <a:cubicBezTo>
                        <a:pt x="94" y="239"/>
                        <a:pt x="95" y="239"/>
                        <a:pt x="95" y="240"/>
                      </a:cubicBezTo>
                      <a:cubicBezTo>
                        <a:pt x="95" y="240"/>
                        <a:pt x="95" y="240"/>
                        <a:pt x="95" y="240"/>
                      </a:cubicBezTo>
                      <a:cubicBezTo>
                        <a:pt x="96" y="241"/>
                        <a:pt x="97" y="242"/>
                        <a:pt x="98" y="241"/>
                      </a:cubicBezTo>
                      <a:cubicBezTo>
                        <a:pt x="98" y="241"/>
                        <a:pt x="98" y="242"/>
                        <a:pt x="97" y="242"/>
                      </a:cubicBezTo>
                      <a:cubicBezTo>
                        <a:pt x="97" y="242"/>
                        <a:pt x="98" y="242"/>
                        <a:pt x="97" y="243"/>
                      </a:cubicBezTo>
                      <a:cubicBezTo>
                        <a:pt x="97" y="243"/>
                        <a:pt x="97" y="244"/>
                        <a:pt x="98" y="244"/>
                      </a:cubicBezTo>
                      <a:cubicBezTo>
                        <a:pt x="98" y="245"/>
                        <a:pt x="98" y="245"/>
                        <a:pt x="98" y="246"/>
                      </a:cubicBezTo>
                      <a:cubicBezTo>
                        <a:pt x="99" y="246"/>
                        <a:pt x="99" y="245"/>
                        <a:pt x="99" y="244"/>
                      </a:cubicBezTo>
                      <a:cubicBezTo>
                        <a:pt x="99" y="243"/>
                        <a:pt x="100" y="243"/>
                        <a:pt x="100" y="244"/>
                      </a:cubicBezTo>
                      <a:cubicBezTo>
                        <a:pt x="100" y="245"/>
                        <a:pt x="99" y="245"/>
                        <a:pt x="100" y="245"/>
                      </a:cubicBezTo>
                      <a:cubicBezTo>
                        <a:pt x="101" y="245"/>
                        <a:pt x="101" y="244"/>
                        <a:pt x="101" y="244"/>
                      </a:cubicBezTo>
                      <a:cubicBezTo>
                        <a:pt x="102" y="244"/>
                        <a:pt x="101" y="246"/>
                        <a:pt x="102" y="246"/>
                      </a:cubicBezTo>
                      <a:cubicBezTo>
                        <a:pt x="102" y="246"/>
                        <a:pt x="103" y="245"/>
                        <a:pt x="103" y="245"/>
                      </a:cubicBezTo>
                      <a:cubicBezTo>
                        <a:pt x="104" y="245"/>
                        <a:pt x="105" y="245"/>
                        <a:pt x="104" y="245"/>
                      </a:cubicBezTo>
                      <a:cubicBezTo>
                        <a:pt x="104" y="245"/>
                        <a:pt x="102" y="247"/>
                        <a:pt x="103" y="247"/>
                      </a:cubicBezTo>
                      <a:cubicBezTo>
                        <a:pt x="104" y="247"/>
                        <a:pt x="105" y="246"/>
                        <a:pt x="106" y="246"/>
                      </a:cubicBezTo>
                      <a:cubicBezTo>
                        <a:pt x="106" y="246"/>
                        <a:pt x="105" y="247"/>
                        <a:pt x="105" y="247"/>
                      </a:cubicBezTo>
                      <a:cubicBezTo>
                        <a:pt x="105" y="248"/>
                        <a:pt x="105" y="248"/>
                        <a:pt x="105" y="249"/>
                      </a:cubicBezTo>
                      <a:cubicBezTo>
                        <a:pt x="105" y="250"/>
                        <a:pt x="107" y="247"/>
                        <a:pt x="107" y="247"/>
                      </a:cubicBezTo>
                      <a:cubicBezTo>
                        <a:pt x="107" y="247"/>
                        <a:pt x="108" y="245"/>
                        <a:pt x="109" y="246"/>
                      </a:cubicBezTo>
                      <a:cubicBezTo>
                        <a:pt x="109" y="246"/>
                        <a:pt x="107" y="247"/>
                        <a:pt x="107" y="247"/>
                      </a:cubicBezTo>
                      <a:cubicBezTo>
                        <a:pt x="107" y="248"/>
                        <a:pt x="107" y="249"/>
                        <a:pt x="106" y="249"/>
                      </a:cubicBezTo>
                      <a:cubicBezTo>
                        <a:pt x="106" y="249"/>
                        <a:pt x="105" y="249"/>
                        <a:pt x="105" y="250"/>
                      </a:cubicBezTo>
                      <a:cubicBezTo>
                        <a:pt x="104" y="251"/>
                        <a:pt x="105" y="251"/>
                        <a:pt x="105" y="253"/>
                      </a:cubicBezTo>
                      <a:cubicBezTo>
                        <a:pt x="106" y="253"/>
                        <a:pt x="106" y="252"/>
                        <a:pt x="106" y="252"/>
                      </a:cubicBezTo>
                      <a:cubicBezTo>
                        <a:pt x="106" y="253"/>
                        <a:pt x="105" y="254"/>
                        <a:pt x="106" y="254"/>
                      </a:cubicBezTo>
                      <a:cubicBezTo>
                        <a:pt x="107" y="255"/>
                        <a:pt x="108" y="252"/>
                        <a:pt x="108" y="252"/>
                      </a:cubicBezTo>
                      <a:cubicBezTo>
                        <a:pt x="109" y="252"/>
                        <a:pt x="107" y="255"/>
                        <a:pt x="106" y="255"/>
                      </a:cubicBezTo>
                      <a:cubicBezTo>
                        <a:pt x="105" y="255"/>
                        <a:pt x="105" y="256"/>
                        <a:pt x="106" y="256"/>
                      </a:cubicBezTo>
                      <a:cubicBezTo>
                        <a:pt x="107" y="256"/>
                        <a:pt x="108" y="255"/>
                        <a:pt x="108" y="256"/>
                      </a:cubicBezTo>
                      <a:cubicBezTo>
                        <a:pt x="108" y="256"/>
                        <a:pt x="105" y="256"/>
                        <a:pt x="105" y="257"/>
                      </a:cubicBezTo>
                      <a:cubicBezTo>
                        <a:pt x="105" y="257"/>
                        <a:pt x="107" y="258"/>
                        <a:pt x="107" y="258"/>
                      </a:cubicBezTo>
                      <a:cubicBezTo>
                        <a:pt x="107" y="259"/>
                        <a:pt x="108" y="259"/>
                        <a:pt x="108" y="260"/>
                      </a:cubicBezTo>
                      <a:cubicBezTo>
                        <a:pt x="110" y="260"/>
                        <a:pt x="111" y="261"/>
                        <a:pt x="112" y="261"/>
                      </a:cubicBezTo>
                      <a:cubicBezTo>
                        <a:pt x="113" y="261"/>
                        <a:pt x="114" y="262"/>
                        <a:pt x="114" y="261"/>
                      </a:cubicBezTo>
                      <a:cubicBezTo>
                        <a:pt x="115" y="261"/>
                        <a:pt x="115" y="261"/>
                        <a:pt x="115" y="261"/>
                      </a:cubicBezTo>
                      <a:cubicBezTo>
                        <a:pt x="115" y="260"/>
                        <a:pt x="115" y="261"/>
                        <a:pt x="115" y="261"/>
                      </a:cubicBezTo>
                      <a:cubicBezTo>
                        <a:pt x="116" y="261"/>
                        <a:pt x="116" y="261"/>
                        <a:pt x="117" y="261"/>
                      </a:cubicBezTo>
                      <a:cubicBezTo>
                        <a:pt x="117" y="261"/>
                        <a:pt x="118" y="261"/>
                        <a:pt x="119" y="261"/>
                      </a:cubicBezTo>
                      <a:cubicBezTo>
                        <a:pt x="119" y="261"/>
                        <a:pt x="117" y="262"/>
                        <a:pt x="118" y="262"/>
                      </a:cubicBezTo>
                      <a:cubicBezTo>
                        <a:pt x="119" y="263"/>
                        <a:pt x="120" y="262"/>
                        <a:pt x="121" y="263"/>
                      </a:cubicBezTo>
                      <a:cubicBezTo>
                        <a:pt x="121" y="263"/>
                        <a:pt x="118" y="263"/>
                        <a:pt x="118" y="263"/>
                      </a:cubicBezTo>
                      <a:cubicBezTo>
                        <a:pt x="118" y="263"/>
                        <a:pt x="114" y="263"/>
                        <a:pt x="114" y="263"/>
                      </a:cubicBezTo>
                      <a:cubicBezTo>
                        <a:pt x="114" y="264"/>
                        <a:pt x="116" y="264"/>
                        <a:pt x="118" y="264"/>
                      </a:cubicBezTo>
                      <a:cubicBezTo>
                        <a:pt x="119" y="264"/>
                        <a:pt x="119" y="264"/>
                        <a:pt x="120" y="264"/>
                      </a:cubicBezTo>
                      <a:cubicBezTo>
                        <a:pt x="120" y="264"/>
                        <a:pt x="119" y="264"/>
                        <a:pt x="119" y="265"/>
                      </a:cubicBezTo>
                      <a:cubicBezTo>
                        <a:pt x="120" y="265"/>
                        <a:pt x="121" y="264"/>
                        <a:pt x="121" y="264"/>
                      </a:cubicBezTo>
                      <a:cubicBezTo>
                        <a:pt x="121" y="264"/>
                        <a:pt x="121" y="265"/>
                        <a:pt x="121" y="265"/>
                      </a:cubicBezTo>
                      <a:cubicBezTo>
                        <a:pt x="122" y="265"/>
                        <a:pt x="123" y="263"/>
                        <a:pt x="123" y="264"/>
                      </a:cubicBezTo>
                      <a:cubicBezTo>
                        <a:pt x="124" y="264"/>
                        <a:pt x="122" y="265"/>
                        <a:pt x="123" y="265"/>
                      </a:cubicBezTo>
                      <a:cubicBezTo>
                        <a:pt x="123" y="266"/>
                        <a:pt x="124" y="266"/>
                        <a:pt x="125" y="266"/>
                      </a:cubicBezTo>
                      <a:cubicBezTo>
                        <a:pt x="125" y="265"/>
                        <a:pt x="125" y="265"/>
                        <a:pt x="125" y="264"/>
                      </a:cubicBezTo>
                      <a:cubicBezTo>
                        <a:pt x="126" y="264"/>
                        <a:pt x="126" y="265"/>
                        <a:pt x="126" y="265"/>
                      </a:cubicBezTo>
                      <a:cubicBezTo>
                        <a:pt x="127" y="265"/>
                        <a:pt x="127" y="263"/>
                        <a:pt x="127" y="263"/>
                      </a:cubicBezTo>
                      <a:cubicBezTo>
                        <a:pt x="128" y="263"/>
                        <a:pt x="128" y="263"/>
                        <a:pt x="128" y="263"/>
                      </a:cubicBezTo>
                      <a:cubicBezTo>
                        <a:pt x="128" y="263"/>
                        <a:pt x="128" y="262"/>
                        <a:pt x="129" y="261"/>
                      </a:cubicBezTo>
                      <a:cubicBezTo>
                        <a:pt x="129" y="261"/>
                        <a:pt x="129" y="263"/>
                        <a:pt x="129" y="263"/>
                      </a:cubicBezTo>
                      <a:cubicBezTo>
                        <a:pt x="128" y="264"/>
                        <a:pt x="127" y="265"/>
                        <a:pt x="128" y="266"/>
                      </a:cubicBezTo>
                      <a:cubicBezTo>
                        <a:pt x="129" y="266"/>
                        <a:pt x="129" y="266"/>
                        <a:pt x="130" y="265"/>
                      </a:cubicBezTo>
                      <a:cubicBezTo>
                        <a:pt x="130" y="265"/>
                        <a:pt x="131" y="265"/>
                        <a:pt x="131" y="264"/>
                      </a:cubicBezTo>
                      <a:cubicBezTo>
                        <a:pt x="132" y="264"/>
                        <a:pt x="133" y="263"/>
                        <a:pt x="133" y="264"/>
                      </a:cubicBezTo>
                      <a:cubicBezTo>
                        <a:pt x="134" y="264"/>
                        <a:pt x="132" y="265"/>
                        <a:pt x="131" y="265"/>
                      </a:cubicBezTo>
                      <a:cubicBezTo>
                        <a:pt x="131" y="265"/>
                        <a:pt x="130" y="266"/>
                        <a:pt x="131" y="266"/>
                      </a:cubicBezTo>
                      <a:cubicBezTo>
                        <a:pt x="132" y="267"/>
                        <a:pt x="131" y="269"/>
                        <a:pt x="133" y="269"/>
                      </a:cubicBezTo>
                      <a:cubicBezTo>
                        <a:pt x="133" y="269"/>
                        <a:pt x="132" y="269"/>
                        <a:pt x="132" y="269"/>
                      </a:cubicBezTo>
                      <a:cubicBezTo>
                        <a:pt x="132" y="269"/>
                        <a:pt x="132" y="269"/>
                        <a:pt x="132" y="269"/>
                      </a:cubicBezTo>
                      <a:cubicBezTo>
                        <a:pt x="132" y="270"/>
                        <a:pt x="132" y="270"/>
                        <a:pt x="131" y="270"/>
                      </a:cubicBezTo>
                      <a:cubicBezTo>
                        <a:pt x="131" y="268"/>
                        <a:pt x="131" y="268"/>
                        <a:pt x="131" y="268"/>
                      </a:cubicBezTo>
                      <a:cubicBezTo>
                        <a:pt x="129" y="269"/>
                        <a:pt x="129" y="269"/>
                        <a:pt x="129" y="269"/>
                      </a:cubicBezTo>
                      <a:cubicBezTo>
                        <a:pt x="129" y="269"/>
                        <a:pt x="129" y="269"/>
                        <a:pt x="130" y="270"/>
                      </a:cubicBezTo>
                      <a:cubicBezTo>
                        <a:pt x="130" y="270"/>
                        <a:pt x="130" y="270"/>
                        <a:pt x="130" y="270"/>
                      </a:cubicBezTo>
                      <a:cubicBezTo>
                        <a:pt x="131" y="271"/>
                        <a:pt x="131" y="271"/>
                        <a:pt x="131" y="271"/>
                      </a:cubicBezTo>
                      <a:cubicBezTo>
                        <a:pt x="132" y="271"/>
                        <a:pt x="131" y="272"/>
                        <a:pt x="132" y="271"/>
                      </a:cubicBezTo>
                      <a:cubicBezTo>
                        <a:pt x="133" y="271"/>
                        <a:pt x="133" y="272"/>
                        <a:pt x="133" y="272"/>
                      </a:cubicBezTo>
                      <a:cubicBezTo>
                        <a:pt x="134" y="272"/>
                        <a:pt x="133" y="271"/>
                        <a:pt x="133" y="271"/>
                      </a:cubicBezTo>
                      <a:cubicBezTo>
                        <a:pt x="133" y="270"/>
                        <a:pt x="133" y="270"/>
                        <a:pt x="133" y="270"/>
                      </a:cubicBezTo>
                      <a:cubicBezTo>
                        <a:pt x="134" y="269"/>
                        <a:pt x="134" y="270"/>
                        <a:pt x="134" y="270"/>
                      </a:cubicBezTo>
                      <a:cubicBezTo>
                        <a:pt x="134" y="270"/>
                        <a:pt x="134" y="271"/>
                        <a:pt x="135" y="271"/>
                      </a:cubicBezTo>
                      <a:cubicBezTo>
                        <a:pt x="135" y="272"/>
                        <a:pt x="135" y="270"/>
                        <a:pt x="135" y="269"/>
                      </a:cubicBezTo>
                      <a:cubicBezTo>
                        <a:pt x="135" y="269"/>
                        <a:pt x="137" y="269"/>
                        <a:pt x="137" y="268"/>
                      </a:cubicBezTo>
                      <a:cubicBezTo>
                        <a:pt x="137" y="268"/>
                        <a:pt x="137" y="268"/>
                        <a:pt x="137" y="269"/>
                      </a:cubicBezTo>
                      <a:cubicBezTo>
                        <a:pt x="137" y="269"/>
                        <a:pt x="137" y="270"/>
                        <a:pt x="136" y="270"/>
                      </a:cubicBezTo>
                      <a:cubicBezTo>
                        <a:pt x="136" y="270"/>
                        <a:pt x="136" y="271"/>
                        <a:pt x="137" y="271"/>
                      </a:cubicBezTo>
                      <a:cubicBezTo>
                        <a:pt x="137" y="271"/>
                        <a:pt x="136" y="271"/>
                        <a:pt x="137" y="272"/>
                      </a:cubicBezTo>
                      <a:cubicBezTo>
                        <a:pt x="137" y="272"/>
                        <a:pt x="137" y="274"/>
                        <a:pt x="138" y="275"/>
                      </a:cubicBezTo>
                      <a:cubicBezTo>
                        <a:pt x="138" y="275"/>
                        <a:pt x="139" y="276"/>
                        <a:pt x="139" y="275"/>
                      </a:cubicBezTo>
                      <a:cubicBezTo>
                        <a:pt x="140" y="274"/>
                        <a:pt x="140" y="274"/>
                        <a:pt x="141" y="273"/>
                      </a:cubicBezTo>
                      <a:cubicBezTo>
                        <a:pt x="141" y="273"/>
                        <a:pt x="141" y="273"/>
                        <a:pt x="142" y="273"/>
                      </a:cubicBezTo>
                      <a:cubicBezTo>
                        <a:pt x="142" y="273"/>
                        <a:pt x="142" y="273"/>
                        <a:pt x="142" y="274"/>
                      </a:cubicBezTo>
                      <a:cubicBezTo>
                        <a:pt x="142" y="274"/>
                        <a:pt x="142" y="275"/>
                        <a:pt x="142" y="275"/>
                      </a:cubicBezTo>
                      <a:cubicBezTo>
                        <a:pt x="142" y="275"/>
                        <a:pt x="143" y="276"/>
                        <a:pt x="143" y="276"/>
                      </a:cubicBezTo>
                      <a:cubicBezTo>
                        <a:pt x="143" y="277"/>
                        <a:pt x="141" y="276"/>
                        <a:pt x="141" y="277"/>
                      </a:cubicBezTo>
                      <a:cubicBezTo>
                        <a:pt x="142" y="278"/>
                        <a:pt x="142" y="278"/>
                        <a:pt x="142" y="279"/>
                      </a:cubicBezTo>
                      <a:cubicBezTo>
                        <a:pt x="143" y="279"/>
                        <a:pt x="143" y="279"/>
                        <a:pt x="143" y="279"/>
                      </a:cubicBezTo>
                      <a:cubicBezTo>
                        <a:pt x="143" y="279"/>
                        <a:pt x="143" y="280"/>
                        <a:pt x="143" y="280"/>
                      </a:cubicBezTo>
                      <a:cubicBezTo>
                        <a:pt x="144" y="280"/>
                        <a:pt x="144" y="280"/>
                        <a:pt x="144" y="280"/>
                      </a:cubicBezTo>
                      <a:cubicBezTo>
                        <a:pt x="144" y="280"/>
                        <a:pt x="144" y="279"/>
                        <a:pt x="144" y="279"/>
                      </a:cubicBezTo>
                      <a:cubicBezTo>
                        <a:pt x="144" y="279"/>
                        <a:pt x="144" y="278"/>
                        <a:pt x="144" y="278"/>
                      </a:cubicBezTo>
                      <a:cubicBezTo>
                        <a:pt x="145" y="278"/>
                        <a:pt x="145" y="279"/>
                        <a:pt x="145" y="279"/>
                      </a:cubicBezTo>
                      <a:cubicBezTo>
                        <a:pt x="145" y="279"/>
                        <a:pt x="145" y="279"/>
                        <a:pt x="145" y="279"/>
                      </a:cubicBezTo>
                      <a:cubicBezTo>
                        <a:pt x="145" y="279"/>
                        <a:pt x="145" y="280"/>
                        <a:pt x="145" y="280"/>
                      </a:cubicBezTo>
                      <a:cubicBezTo>
                        <a:pt x="145" y="280"/>
                        <a:pt x="145" y="280"/>
                        <a:pt x="145" y="280"/>
                      </a:cubicBezTo>
                      <a:cubicBezTo>
                        <a:pt x="364" y="280"/>
                        <a:pt x="364" y="280"/>
                        <a:pt x="364" y="280"/>
                      </a:cubicBezTo>
                      <a:cubicBezTo>
                        <a:pt x="364" y="280"/>
                        <a:pt x="364" y="279"/>
                        <a:pt x="364" y="279"/>
                      </a:cubicBezTo>
                      <a:close/>
                      <a:moveTo>
                        <a:pt x="638" y="312"/>
                      </a:moveTo>
                      <a:cubicBezTo>
                        <a:pt x="638" y="312"/>
                        <a:pt x="638" y="312"/>
                        <a:pt x="638" y="312"/>
                      </a:cubicBezTo>
                      <a:cubicBezTo>
                        <a:pt x="639" y="312"/>
                        <a:pt x="639" y="310"/>
                        <a:pt x="640" y="310"/>
                      </a:cubicBezTo>
                      <a:cubicBezTo>
                        <a:pt x="640" y="310"/>
                        <a:pt x="640" y="309"/>
                        <a:pt x="641" y="309"/>
                      </a:cubicBezTo>
                      <a:cubicBezTo>
                        <a:pt x="640" y="309"/>
                        <a:pt x="640" y="309"/>
                        <a:pt x="640" y="309"/>
                      </a:cubicBezTo>
                      <a:cubicBezTo>
                        <a:pt x="641" y="309"/>
                        <a:pt x="641" y="309"/>
                        <a:pt x="642" y="309"/>
                      </a:cubicBezTo>
                      <a:cubicBezTo>
                        <a:pt x="642" y="308"/>
                        <a:pt x="643" y="307"/>
                        <a:pt x="644" y="308"/>
                      </a:cubicBezTo>
                      <a:cubicBezTo>
                        <a:pt x="644" y="308"/>
                        <a:pt x="643" y="309"/>
                        <a:pt x="642" y="309"/>
                      </a:cubicBezTo>
                      <a:cubicBezTo>
                        <a:pt x="642" y="309"/>
                        <a:pt x="641" y="309"/>
                        <a:pt x="641" y="310"/>
                      </a:cubicBezTo>
                      <a:cubicBezTo>
                        <a:pt x="641" y="310"/>
                        <a:pt x="641" y="310"/>
                        <a:pt x="641" y="310"/>
                      </a:cubicBezTo>
                      <a:cubicBezTo>
                        <a:pt x="640" y="310"/>
                        <a:pt x="640" y="311"/>
                        <a:pt x="641" y="311"/>
                      </a:cubicBezTo>
                      <a:cubicBezTo>
                        <a:pt x="641" y="311"/>
                        <a:pt x="642" y="311"/>
                        <a:pt x="642" y="310"/>
                      </a:cubicBezTo>
                      <a:cubicBezTo>
                        <a:pt x="642" y="310"/>
                        <a:pt x="643" y="310"/>
                        <a:pt x="642" y="311"/>
                      </a:cubicBezTo>
                      <a:cubicBezTo>
                        <a:pt x="641" y="311"/>
                        <a:pt x="641" y="311"/>
                        <a:pt x="640" y="312"/>
                      </a:cubicBezTo>
                      <a:cubicBezTo>
                        <a:pt x="640" y="312"/>
                        <a:pt x="639" y="312"/>
                        <a:pt x="638" y="312"/>
                      </a:cubicBezTo>
                      <a:cubicBezTo>
                        <a:pt x="638" y="312"/>
                        <a:pt x="637" y="313"/>
                        <a:pt x="637" y="312"/>
                      </a:cubicBezTo>
                      <a:cubicBezTo>
                        <a:pt x="637" y="312"/>
                        <a:pt x="638" y="312"/>
                        <a:pt x="638" y="312"/>
                      </a:cubicBezTo>
                      <a:close/>
                      <a:moveTo>
                        <a:pt x="602" y="232"/>
                      </a:moveTo>
                      <a:cubicBezTo>
                        <a:pt x="602" y="232"/>
                        <a:pt x="603" y="232"/>
                        <a:pt x="603" y="232"/>
                      </a:cubicBezTo>
                      <a:cubicBezTo>
                        <a:pt x="603" y="231"/>
                        <a:pt x="604" y="232"/>
                        <a:pt x="604" y="231"/>
                      </a:cubicBezTo>
                      <a:cubicBezTo>
                        <a:pt x="603" y="230"/>
                        <a:pt x="604" y="231"/>
                        <a:pt x="604" y="230"/>
                      </a:cubicBezTo>
                      <a:cubicBezTo>
                        <a:pt x="604" y="230"/>
                        <a:pt x="603" y="229"/>
                        <a:pt x="603" y="229"/>
                      </a:cubicBezTo>
                      <a:cubicBezTo>
                        <a:pt x="603" y="229"/>
                        <a:pt x="605" y="230"/>
                        <a:pt x="604" y="229"/>
                      </a:cubicBezTo>
                      <a:cubicBezTo>
                        <a:pt x="604" y="229"/>
                        <a:pt x="603" y="229"/>
                        <a:pt x="603" y="228"/>
                      </a:cubicBezTo>
                      <a:cubicBezTo>
                        <a:pt x="603" y="228"/>
                        <a:pt x="602" y="228"/>
                        <a:pt x="602" y="228"/>
                      </a:cubicBezTo>
                      <a:cubicBezTo>
                        <a:pt x="602" y="227"/>
                        <a:pt x="603" y="227"/>
                        <a:pt x="604" y="227"/>
                      </a:cubicBezTo>
                      <a:cubicBezTo>
                        <a:pt x="604" y="227"/>
                        <a:pt x="603" y="227"/>
                        <a:pt x="603" y="227"/>
                      </a:cubicBezTo>
                      <a:cubicBezTo>
                        <a:pt x="603" y="226"/>
                        <a:pt x="602" y="226"/>
                        <a:pt x="603" y="226"/>
                      </a:cubicBezTo>
                      <a:cubicBezTo>
                        <a:pt x="604" y="225"/>
                        <a:pt x="604" y="226"/>
                        <a:pt x="604" y="226"/>
                      </a:cubicBezTo>
                      <a:cubicBezTo>
                        <a:pt x="605" y="225"/>
                        <a:pt x="603" y="225"/>
                        <a:pt x="604" y="225"/>
                      </a:cubicBezTo>
                      <a:cubicBezTo>
                        <a:pt x="605" y="224"/>
                        <a:pt x="605" y="225"/>
                        <a:pt x="605" y="225"/>
                      </a:cubicBezTo>
                      <a:cubicBezTo>
                        <a:pt x="605" y="226"/>
                        <a:pt x="606" y="226"/>
                        <a:pt x="606" y="225"/>
                      </a:cubicBezTo>
                      <a:cubicBezTo>
                        <a:pt x="606" y="226"/>
                        <a:pt x="607" y="226"/>
                        <a:pt x="607" y="225"/>
                      </a:cubicBezTo>
                      <a:cubicBezTo>
                        <a:pt x="607" y="225"/>
                        <a:pt x="607" y="225"/>
                        <a:pt x="607" y="225"/>
                      </a:cubicBezTo>
                      <a:cubicBezTo>
                        <a:pt x="608" y="225"/>
                        <a:pt x="608" y="225"/>
                        <a:pt x="608" y="225"/>
                      </a:cubicBezTo>
                      <a:cubicBezTo>
                        <a:pt x="608" y="225"/>
                        <a:pt x="608" y="225"/>
                        <a:pt x="608" y="225"/>
                      </a:cubicBezTo>
                      <a:cubicBezTo>
                        <a:pt x="609" y="226"/>
                        <a:pt x="609" y="226"/>
                        <a:pt x="609" y="226"/>
                      </a:cubicBezTo>
                      <a:cubicBezTo>
                        <a:pt x="609" y="226"/>
                        <a:pt x="609" y="225"/>
                        <a:pt x="609" y="225"/>
                      </a:cubicBezTo>
                      <a:cubicBezTo>
                        <a:pt x="609" y="225"/>
                        <a:pt x="610" y="226"/>
                        <a:pt x="610" y="225"/>
                      </a:cubicBezTo>
                      <a:cubicBezTo>
                        <a:pt x="609" y="225"/>
                        <a:pt x="609" y="225"/>
                        <a:pt x="608" y="224"/>
                      </a:cubicBezTo>
                      <a:cubicBezTo>
                        <a:pt x="608" y="223"/>
                        <a:pt x="609" y="223"/>
                        <a:pt x="610" y="223"/>
                      </a:cubicBezTo>
                      <a:cubicBezTo>
                        <a:pt x="610" y="224"/>
                        <a:pt x="611" y="224"/>
                        <a:pt x="611" y="224"/>
                      </a:cubicBezTo>
                      <a:cubicBezTo>
                        <a:pt x="611" y="223"/>
                        <a:pt x="611" y="224"/>
                        <a:pt x="611" y="224"/>
                      </a:cubicBezTo>
                      <a:cubicBezTo>
                        <a:pt x="611" y="223"/>
                        <a:pt x="611" y="223"/>
                        <a:pt x="612" y="223"/>
                      </a:cubicBezTo>
                      <a:cubicBezTo>
                        <a:pt x="611" y="223"/>
                        <a:pt x="611" y="223"/>
                        <a:pt x="611" y="222"/>
                      </a:cubicBezTo>
                      <a:cubicBezTo>
                        <a:pt x="611" y="222"/>
                        <a:pt x="611" y="221"/>
                        <a:pt x="611" y="221"/>
                      </a:cubicBezTo>
                      <a:cubicBezTo>
                        <a:pt x="612" y="222"/>
                        <a:pt x="614" y="222"/>
                        <a:pt x="613" y="222"/>
                      </a:cubicBezTo>
                      <a:cubicBezTo>
                        <a:pt x="612" y="222"/>
                        <a:pt x="613" y="223"/>
                        <a:pt x="614" y="223"/>
                      </a:cubicBezTo>
                      <a:cubicBezTo>
                        <a:pt x="614" y="223"/>
                        <a:pt x="613" y="223"/>
                        <a:pt x="614" y="223"/>
                      </a:cubicBezTo>
                      <a:cubicBezTo>
                        <a:pt x="614" y="224"/>
                        <a:pt x="614" y="224"/>
                        <a:pt x="614" y="224"/>
                      </a:cubicBezTo>
                      <a:cubicBezTo>
                        <a:pt x="615" y="224"/>
                        <a:pt x="614" y="224"/>
                        <a:pt x="615" y="224"/>
                      </a:cubicBezTo>
                      <a:cubicBezTo>
                        <a:pt x="615" y="224"/>
                        <a:pt x="616" y="226"/>
                        <a:pt x="616" y="226"/>
                      </a:cubicBezTo>
                      <a:cubicBezTo>
                        <a:pt x="617" y="226"/>
                        <a:pt x="616" y="226"/>
                        <a:pt x="617" y="226"/>
                      </a:cubicBezTo>
                      <a:cubicBezTo>
                        <a:pt x="617" y="226"/>
                        <a:pt x="618" y="227"/>
                        <a:pt x="618" y="227"/>
                      </a:cubicBezTo>
                      <a:cubicBezTo>
                        <a:pt x="618" y="226"/>
                        <a:pt x="618" y="227"/>
                        <a:pt x="618" y="226"/>
                      </a:cubicBezTo>
                      <a:cubicBezTo>
                        <a:pt x="618" y="226"/>
                        <a:pt x="617" y="226"/>
                        <a:pt x="617" y="226"/>
                      </a:cubicBezTo>
                      <a:cubicBezTo>
                        <a:pt x="617" y="226"/>
                        <a:pt x="617" y="226"/>
                        <a:pt x="617" y="226"/>
                      </a:cubicBezTo>
                      <a:cubicBezTo>
                        <a:pt x="617" y="225"/>
                        <a:pt x="617" y="225"/>
                        <a:pt x="617" y="225"/>
                      </a:cubicBezTo>
                      <a:cubicBezTo>
                        <a:pt x="617" y="225"/>
                        <a:pt x="618" y="225"/>
                        <a:pt x="618" y="225"/>
                      </a:cubicBezTo>
                      <a:cubicBezTo>
                        <a:pt x="618" y="225"/>
                        <a:pt x="618" y="226"/>
                        <a:pt x="618" y="226"/>
                      </a:cubicBezTo>
                      <a:cubicBezTo>
                        <a:pt x="619" y="226"/>
                        <a:pt x="620" y="226"/>
                        <a:pt x="620" y="226"/>
                      </a:cubicBezTo>
                      <a:cubicBezTo>
                        <a:pt x="620" y="226"/>
                        <a:pt x="620" y="226"/>
                        <a:pt x="620" y="226"/>
                      </a:cubicBezTo>
                      <a:cubicBezTo>
                        <a:pt x="620" y="225"/>
                        <a:pt x="619" y="225"/>
                        <a:pt x="619" y="225"/>
                      </a:cubicBezTo>
                      <a:cubicBezTo>
                        <a:pt x="618" y="225"/>
                        <a:pt x="618" y="224"/>
                        <a:pt x="618" y="224"/>
                      </a:cubicBezTo>
                      <a:cubicBezTo>
                        <a:pt x="618" y="224"/>
                        <a:pt x="618" y="224"/>
                        <a:pt x="618" y="224"/>
                      </a:cubicBezTo>
                      <a:cubicBezTo>
                        <a:pt x="617" y="224"/>
                        <a:pt x="617" y="224"/>
                        <a:pt x="617" y="224"/>
                      </a:cubicBezTo>
                      <a:cubicBezTo>
                        <a:pt x="616" y="223"/>
                        <a:pt x="617" y="224"/>
                        <a:pt x="618" y="224"/>
                      </a:cubicBezTo>
                      <a:cubicBezTo>
                        <a:pt x="618" y="224"/>
                        <a:pt x="619" y="223"/>
                        <a:pt x="619" y="223"/>
                      </a:cubicBezTo>
                      <a:cubicBezTo>
                        <a:pt x="620" y="223"/>
                        <a:pt x="620" y="222"/>
                        <a:pt x="621" y="223"/>
                      </a:cubicBezTo>
                      <a:cubicBezTo>
                        <a:pt x="621" y="223"/>
                        <a:pt x="620" y="223"/>
                        <a:pt x="620" y="224"/>
                      </a:cubicBezTo>
                      <a:cubicBezTo>
                        <a:pt x="620" y="224"/>
                        <a:pt x="620" y="224"/>
                        <a:pt x="620" y="224"/>
                      </a:cubicBezTo>
                      <a:cubicBezTo>
                        <a:pt x="620" y="224"/>
                        <a:pt x="619" y="224"/>
                        <a:pt x="618" y="224"/>
                      </a:cubicBezTo>
                      <a:cubicBezTo>
                        <a:pt x="618" y="224"/>
                        <a:pt x="618" y="224"/>
                        <a:pt x="618" y="224"/>
                      </a:cubicBezTo>
                      <a:cubicBezTo>
                        <a:pt x="618" y="224"/>
                        <a:pt x="620" y="224"/>
                        <a:pt x="621" y="225"/>
                      </a:cubicBezTo>
                      <a:cubicBezTo>
                        <a:pt x="621" y="225"/>
                        <a:pt x="621" y="224"/>
                        <a:pt x="621" y="224"/>
                      </a:cubicBezTo>
                      <a:cubicBezTo>
                        <a:pt x="621" y="225"/>
                        <a:pt x="621" y="225"/>
                        <a:pt x="620" y="225"/>
                      </a:cubicBezTo>
                      <a:cubicBezTo>
                        <a:pt x="620" y="225"/>
                        <a:pt x="621" y="225"/>
                        <a:pt x="621" y="225"/>
                      </a:cubicBezTo>
                      <a:cubicBezTo>
                        <a:pt x="621" y="225"/>
                        <a:pt x="622" y="226"/>
                        <a:pt x="621" y="227"/>
                      </a:cubicBezTo>
                      <a:cubicBezTo>
                        <a:pt x="622" y="227"/>
                        <a:pt x="622" y="227"/>
                        <a:pt x="622" y="227"/>
                      </a:cubicBezTo>
                      <a:cubicBezTo>
                        <a:pt x="623" y="227"/>
                        <a:pt x="621" y="227"/>
                        <a:pt x="620" y="227"/>
                      </a:cubicBezTo>
                      <a:cubicBezTo>
                        <a:pt x="620" y="227"/>
                        <a:pt x="620" y="227"/>
                        <a:pt x="620" y="227"/>
                      </a:cubicBezTo>
                      <a:cubicBezTo>
                        <a:pt x="620" y="227"/>
                        <a:pt x="618" y="227"/>
                        <a:pt x="618" y="227"/>
                      </a:cubicBezTo>
                      <a:cubicBezTo>
                        <a:pt x="618" y="227"/>
                        <a:pt x="618" y="227"/>
                        <a:pt x="619" y="227"/>
                      </a:cubicBezTo>
                      <a:cubicBezTo>
                        <a:pt x="619" y="228"/>
                        <a:pt x="619" y="228"/>
                        <a:pt x="618" y="228"/>
                      </a:cubicBezTo>
                      <a:cubicBezTo>
                        <a:pt x="618" y="228"/>
                        <a:pt x="616" y="228"/>
                        <a:pt x="616" y="228"/>
                      </a:cubicBezTo>
                      <a:cubicBezTo>
                        <a:pt x="616" y="229"/>
                        <a:pt x="616" y="228"/>
                        <a:pt x="617" y="228"/>
                      </a:cubicBezTo>
                      <a:cubicBezTo>
                        <a:pt x="617" y="229"/>
                        <a:pt x="614" y="229"/>
                        <a:pt x="615" y="229"/>
                      </a:cubicBezTo>
                      <a:cubicBezTo>
                        <a:pt x="614" y="229"/>
                        <a:pt x="614" y="229"/>
                        <a:pt x="613" y="229"/>
                      </a:cubicBezTo>
                      <a:cubicBezTo>
                        <a:pt x="613" y="229"/>
                        <a:pt x="613" y="229"/>
                        <a:pt x="613" y="228"/>
                      </a:cubicBezTo>
                      <a:cubicBezTo>
                        <a:pt x="613" y="228"/>
                        <a:pt x="613" y="228"/>
                        <a:pt x="613" y="228"/>
                      </a:cubicBezTo>
                      <a:cubicBezTo>
                        <a:pt x="613" y="228"/>
                        <a:pt x="613" y="228"/>
                        <a:pt x="613" y="227"/>
                      </a:cubicBezTo>
                      <a:cubicBezTo>
                        <a:pt x="613" y="227"/>
                        <a:pt x="613" y="227"/>
                        <a:pt x="613" y="227"/>
                      </a:cubicBezTo>
                      <a:cubicBezTo>
                        <a:pt x="613" y="227"/>
                        <a:pt x="613" y="226"/>
                        <a:pt x="613" y="226"/>
                      </a:cubicBezTo>
                      <a:cubicBezTo>
                        <a:pt x="613" y="226"/>
                        <a:pt x="613" y="226"/>
                        <a:pt x="613" y="226"/>
                      </a:cubicBezTo>
                      <a:cubicBezTo>
                        <a:pt x="611" y="225"/>
                        <a:pt x="614" y="228"/>
                        <a:pt x="611" y="226"/>
                      </a:cubicBezTo>
                      <a:cubicBezTo>
                        <a:pt x="611" y="226"/>
                        <a:pt x="611" y="226"/>
                        <a:pt x="610" y="226"/>
                      </a:cubicBezTo>
                      <a:cubicBezTo>
                        <a:pt x="610" y="226"/>
                        <a:pt x="609" y="227"/>
                        <a:pt x="610" y="227"/>
                      </a:cubicBezTo>
                      <a:cubicBezTo>
                        <a:pt x="611" y="227"/>
                        <a:pt x="610" y="227"/>
                        <a:pt x="610" y="227"/>
                      </a:cubicBezTo>
                      <a:cubicBezTo>
                        <a:pt x="610" y="228"/>
                        <a:pt x="611" y="228"/>
                        <a:pt x="610" y="228"/>
                      </a:cubicBezTo>
                      <a:cubicBezTo>
                        <a:pt x="610" y="228"/>
                        <a:pt x="608" y="228"/>
                        <a:pt x="608" y="228"/>
                      </a:cubicBezTo>
                      <a:cubicBezTo>
                        <a:pt x="607" y="228"/>
                        <a:pt x="607" y="228"/>
                        <a:pt x="607" y="228"/>
                      </a:cubicBezTo>
                      <a:cubicBezTo>
                        <a:pt x="607" y="228"/>
                        <a:pt x="607" y="229"/>
                        <a:pt x="608" y="229"/>
                      </a:cubicBezTo>
                      <a:cubicBezTo>
                        <a:pt x="608" y="229"/>
                        <a:pt x="607" y="229"/>
                        <a:pt x="606" y="229"/>
                      </a:cubicBezTo>
                      <a:cubicBezTo>
                        <a:pt x="606" y="228"/>
                        <a:pt x="605" y="228"/>
                        <a:pt x="605" y="229"/>
                      </a:cubicBezTo>
                      <a:cubicBezTo>
                        <a:pt x="605" y="228"/>
                        <a:pt x="606" y="229"/>
                        <a:pt x="607" y="229"/>
                      </a:cubicBezTo>
                      <a:cubicBezTo>
                        <a:pt x="607" y="229"/>
                        <a:pt x="607" y="230"/>
                        <a:pt x="608" y="230"/>
                      </a:cubicBezTo>
                      <a:cubicBezTo>
                        <a:pt x="608" y="230"/>
                        <a:pt x="609" y="230"/>
                        <a:pt x="610" y="230"/>
                      </a:cubicBezTo>
                      <a:cubicBezTo>
                        <a:pt x="611" y="230"/>
                        <a:pt x="612" y="231"/>
                        <a:pt x="613" y="231"/>
                      </a:cubicBezTo>
                      <a:cubicBezTo>
                        <a:pt x="613" y="231"/>
                        <a:pt x="614" y="231"/>
                        <a:pt x="614" y="231"/>
                      </a:cubicBezTo>
                      <a:cubicBezTo>
                        <a:pt x="615" y="231"/>
                        <a:pt x="616" y="231"/>
                        <a:pt x="615" y="231"/>
                      </a:cubicBezTo>
                      <a:cubicBezTo>
                        <a:pt x="615" y="232"/>
                        <a:pt x="614" y="232"/>
                        <a:pt x="613" y="232"/>
                      </a:cubicBezTo>
                      <a:cubicBezTo>
                        <a:pt x="612" y="231"/>
                        <a:pt x="611" y="231"/>
                        <a:pt x="610" y="231"/>
                      </a:cubicBezTo>
                      <a:cubicBezTo>
                        <a:pt x="610" y="230"/>
                        <a:pt x="610" y="230"/>
                        <a:pt x="609" y="230"/>
                      </a:cubicBezTo>
                      <a:cubicBezTo>
                        <a:pt x="608" y="230"/>
                        <a:pt x="608" y="230"/>
                        <a:pt x="607" y="230"/>
                      </a:cubicBezTo>
                      <a:cubicBezTo>
                        <a:pt x="606" y="230"/>
                        <a:pt x="605" y="228"/>
                        <a:pt x="605" y="229"/>
                      </a:cubicBezTo>
                      <a:cubicBezTo>
                        <a:pt x="604" y="229"/>
                        <a:pt x="605" y="229"/>
                        <a:pt x="604" y="230"/>
                      </a:cubicBezTo>
                      <a:cubicBezTo>
                        <a:pt x="603" y="230"/>
                        <a:pt x="605" y="230"/>
                        <a:pt x="605" y="231"/>
                      </a:cubicBezTo>
                      <a:cubicBezTo>
                        <a:pt x="605" y="232"/>
                        <a:pt x="605" y="231"/>
                        <a:pt x="605" y="233"/>
                      </a:cubicBezTo>
                      <a:cubicBezTo>
                        <a:pt x="605" y="233"/>
                        <a:pt x="608" y="233"/>
                        <a:pt x="609" y="233"/>
                      </a:cubicBezTo>
                      <a:cubicBezTo>
                        <a:pt x="609" y="233"/>
                        <a:pt x="609" y="234"/>
                        <a:pt x="609" y="235"/>
                      </a:cubicBezTo>
                      <a:cubicBezTo>
                        <a:pt x="608" y="234"/>
                        <a:pt x="606" y="233"/>
                        <a:pt x="606" y="233"/>
                      </a:cubicBezTo>
                      <a:cubicBezTo>
                        <a:pt x="605" y="233"/>
                        <a:pt x="605" y="233"/>
                        <a:pt x="604" y="233"/>
                      </a:cubicBezTo>
                      <a:cubicBezTo>
                        <a:pt x="603" y="232"/>
                        <a:pt x="601" y="233"/>
                        <a:pt x="602" y="232"/>
                      </a:cubicBezTo>
                      <a:close/>
                      <a:moveTo>
                        <a:pt x="577" y="252"/>
                      </a:moveTo>
                      <a:cubicBezTo>
                        <a:pt x="577" y="252"/>
                        <a:pt x="577" y="252"/>
                        <a:pt x="576" y="252"/>
                      </a:cubicBezTo>
                      <a:cubicBezTo>
                        <a:pt x="575" y="252"/>
                        <a:pt x="576" y="253"/>
                        <a:pt x="575" y="253"/>
                      </a:cubicBezTo>
                      <a:cubicBezTo>
                        <a:pt x="574" y="253"/>
                        <a:pt x="574" y="254"/>
                        <a:pt x="574" y="254"/>
                      </a:cubicBezTo>
                      <a:cubicBezTo>
                        <a:pt x="574" y="255"/>
                        <a:pt x="574" y="255"/>
                        <a:pt x="574" y="255"/>
                      </a:cubicBezTo>
                      <a:cubicBezTo>
                        <a:pt x="574" y="255"/>
                        <a:pt x="574" y="256"/>
                        <a:pt x="574" y="256"/>
                      </a:cubicBezTo>
                      <a:cubicBezTo>
                        <a:pt x="575" y="256"/>
                        <a:pt x="575" y="256"/>
                        <a:pt x="575" y="257"/>
                      </a:cubicBezTo>
                      <a:cubicBezTo>
                        <a:pt x="575" y="257"/>
                        <a:pt x="575" y="257"/>
                        <a:pt x="576" y="257"/>
                      </a:cubicBezTo>
                      <a:cubicBezTo>
                        <a:pt x="576" y="257"/>
                        <a:pt x="576" y="257"/>
                        <a:pt x="577" y="257"/>
                      </a:cubicBezTo>
                      <a:cubicBezTo>
                        <a:pt x="577" y="257"/>
                        <a:pt x="577" y="257"/>
                        <a:pt x="578" y="257"/>
                      </a:cubicBezTo>
                      <a:cubicBezTo>
                        <a:pt x="578" y="257"/>
                        <a:pt x="578" y="257"/>
                        <a:pt x="578" y="257"/>
                      </a:cubicBezTo>
                      <a:cubicBezTo>
                        <a:pt x="578" y="257"/>
                        <a:pt x="578" y="257"/>
                        <a:pt x="579" y="257"/>
                      </a:cubicBezTo>
                      <a:cubicBezTo>
                        <a:pt x="579" y="257"/>
                        <a:pt x="579" y="257"/>
                        <a:pt x="580" y="256"/>
                      </a:cubicBezTo>
                      <a:cubicBezTo>
                        <a:pt x="580" y="256"/>
                        <a:pt x="580" y="256"/>
                        <a:pt x="579" y="255"/>
                      </a:cubicBezTo>
                      <a:cubicBezTo>
                        <a:pt x="579" y="255"/>
                        <a:pt x="579" y="255"/>
                        <a:pt x="579" y="255"/>
                      </a:cubicBezTo>
                      <a:cubicBezTo>
                        <a:pt x="578" y="255"/>
                        <a:pt x="579" y="255"/>
                        <a:pt x="579" y="255"/>
                      </a:cubicBezTo>
                      <a:cubicBezTo>
                        <a:pt x="579" y="255"/>
                        <a:pt x="579" y="255"/>
                        <a:pt x="580" y="255"/>
                      </a:cubicBezTo>
                      <a:cubicBezTo>
                        <a:pt x="580" y="255"/>
                        <a:pt x="580" y="255"/>
                        <a:pt x="580" y="254"/>
                      </a:cubicBezTo>
                      <a:cubicBezTo>
                        <a:pt x="579" y="254"/>
                        <a:pt x="580" y="254"/>
                        <a:pt x="579" y="253"/>
                      </a:cubicBezTo>
                      <a:cubicBezTo>
                        <a:pt x="579" y="252"/>
                        <a:pt x="579" y="253"/>
                        <a:pt x="579" y="252"/>
                      </a:cubicBezTo>
                      <a:cubicBezTo>
                        <a:pt x="579" y="252"/>
                        <a:pt x="578" y="252"/>
                        <a:pt x="578" y="252"/>
                      </a:cubicBezTo>
                      <a:cubicBezTo>
                        <a:pt x="577" y="252"/>
                        <a:pt x="577" y="251"/>
                        <a:pt x="578" y="252"/>
                      </a:cubicBezTo>
                      <a:cubicBezTo>
                        <a:pt x="578" y="252"/>
                        <a:pt x="578" y="251"/>
                        <a:pt x="579" y="252"/>
                      </a:cubicBezTo>
                      <a:cubicBezTo>
                        <a:pt x="580" y="252"/>
                        <a:pt x="580" y="252"/>
                        <a:pt x="580" y="253"/>
                      </a:cubicBezTo>
                      <a:cubicBezTo>
                        <a:pt x="580" y="253"/>
                        <a:pt x="580" y="254"/>
                        <a:pt x="581" y="254"/>
                      </a:cubicBezTo>
                      <a:cubicBezTo>
                        <a:pt x="581" y="256"/>
                        <a:pt x="581" y="256"/>
                        <a:pt x="580" y="257"/>
                      </a:cubicBezTo>
                      <a:cubicBezTo>
                        <a:pt x="579" y="257"/>
                        <a:pt x="578" y="258"/>
                        <a:pt x="578" y="258"/>
                      </a:cubicBezTo>
                      <a:cubicBezTo>
                        <a:pt x="577" y="258"/>
                        <a:pt x="577" y="258"/>
                        <a:pt x="577" y="258"/>
                      </a:cubicBezTo>
                      <a:cubicBezTo>
                        <a:pt x="576" y="258"/>
                        <a:pt x="575" y="258"/>
                        <a:pt x="575" y="257"/>
                      </a:cubicBezTo>
                      <a:cubicBezTo>
                        <a:pt x="574" y="256"/>
                        <a:pt x="573" y="256"/>
                        <a:pt x="574" y="254"/>
                      </a:cubicBezTo>
                      <a:cubicBezTo>
                        <a:pt x="574" y="253"/>
                        <a:pt x="574" y="252"/>
                        <a:pt x="574" y="252"/>
                      </a:cubicBezTo>
                      <a:cubicBezTo>
                        <a:pt x="575" y="253"/>
                        <a:pt x="576" y="251"/>
                        <a:pt x="576" y="252"/>
                      </a:cubicBezTo>
                      <a:cubicBezTo>
                        <a:pt x="577" y="252"/>
                        <a:pt x="576" y="252"/>
                        <a:pt x="577" y="252"/>
                      </a:cubicBezTo>
                      <a:close/>
                      <a:moveTo>
                        <a:pt x="564" y="222"/>
                      </a:moveTo>
                      <a:cubicBezTo>
                        <a:pt x="564" y="222"/>
                        <a:pt x="565" y="222"/>
                        <a:pt x="565" y="222"/>
                      </a:cubicBezTo>
                      <a:cubicBezTo>
                        <a:pt x="565" y="222"/>
                        <a:pt x="566" y="222"/>
                        <a:pt x="566" y="222"/>
                      </a:cubicBezTo>
                      <a:cubicBezTo>
                        <a:pt x="567" y="221"/>
                        <a:pt x="566" y="221"/>
                        <a:pt x="566" y="221"/>
                      </a:cubicBezTo>
                      <a:cubicBezTo>
                        <a:pt x="566" y="220"/>
                        <a:pt x="565" y="220"/>
                        <a:pt x="565" y="219"/>
                      </a:cubicBezTo>
                      <a:cubicBezTo>
                        <a:pt x="565" y="219"/>
                        <a:pt x="566" y="218"/>
                        <a:pt x="566" y="219"/>
                      </a:cubicBezTo>
                      <a:cubicBezTo>
                        <a:pt x="566" y="219"/>
                        <a:pt x="567" y="219"/>
                        <a:pt x="567" y="219"/>
                      </a:cubicBezTo>
                      <a:cubicBezTo>
                        <a:pt x="567" y="218"/>
                        <a:pt x="567" y="218"/>
                        <a:pt x="568" y="218"/>
                      </a:cubicBezTo>
                      <a:cubicBezTo>
                        <a:pt x="569" y="217"/>
                        <a:pt x="571" y="218"/>
                        <a:pt x="571" y="218"/>
                      </a:cubicBezTo>
                      <a:cubicBezTo>
                        <a:pt x="571" y="218"/>
                        <a:pt x="571" y="218"/>
                        <a:pt x="571" y="218"/>
                      </a:cubicBezTo>
                      <a:cubicBezTo>
                        <a:pt x="571" y="219"/>
                        <a:pt x="572" y="218"/>
                        <a:pt x="572" y="219"/>
                      </a:cubicBezTo>
                      <a:cubicBezTo>
                        <a:pt x="572" y="219"/>
                        <a:pt x="573" y="219"/>
                        <a:pt x="573" y="219"/>
                      </a:cubicBezTo>
                      <a:cubicBezTo>
                        <a:pt x="574" y="219"/>
                        <a:pt x="574" y="219"/>
                        <a:pt x="575" y="219"/>
                      </a:cubicBezTo>
                      <a:cubicBezTo>
                        <a:pt x="575" y="220"/>
                        <a:pt x="574" y="220"/>
                        <a:pt x="574" y="220"/>
                      </a:cubicBezTo>
                      <a:cubicBezTo>
                        <a:pt x="574" y="221"/>
                        <a:pt x="575" y="221"/>
                        <a:pt x="575" y="222"/>
                      </a:cubicBezTo>
                      <a:cubicBezTo>
                        <a:pt x="576" y="222"/>
                        <a:pt x="575" y="222"/>
                        <a:pt x="575" y="222"/>
                      </a:cubicBezTo>
                      <a:cubicBezTo>
                        <a:pt x="575" y="222"/>
                        <a:pt x="575" y="222"/>
                        <a:pt x="574" y="222"/>
                      </a:cubicBezTo>
                      <a:cubicBezTo>
                        <a:pt x="574" y="223"/>
                        <a:pt x="573" y="224"/>
                        <a:pt x="573" y="223"/>
                      </a:cubicBezTo>
                      <a:cubicBezTo>
                        <a:pt x="573" y="222"/>
                        <a:pt x="572" y="223"/>
                        <a:pt x="573" y="221"/>
                      </a:cubicBezTo>
                      <a:cubicBezTo>
                        <a:pt x="572" y="221"/>
                        <a:pt x="571" y="220"/>
                        <a:pt x="571" y="220"/>
                      </a:cubicBezTo>
                      <a:cubicBezTo>
                        <a:pt x="570" y="220"/>
                        <a:pt x="570" y="220"/>
                        <a:pt x="569" y="219"/>
                      </a:cubicBezTo>
                      <a:cubicBezTo>
                        <a:pt x="569" y="219"/>
                        <a:pt x="569" y="219"/>
                        <a:pt x="568" y="219"/>
                      </a:cubicBezTo>
                      <a:cubicBezTo>
                        <a:pt x="569" y="220"/>
                        <a:pt x="567" y="220"/>
                        <a:pt x="568" y="221"/>
                      </a:cubicBezTo>
                      <a:cubicBezTo>
                        <a:pt x="568" y="221"/>
                        <a:pt x="569" y="221"/>
                        <a:pt x="569" y="221"/>
                      </a:cubicBezTo>
                      <a:cubicBezTo>
                        <a:pt x="570" y="222"/>
                        <a:pt x="570" y="223"/>
                        <a:pt x="570" y="223"/>
                      </a:cubicBezTo>
                      <a:cubicBezTo>
                        <a:pt x="569" y="223"/>
                        <a:pt x="569" y="224"/>
                        <a:pt x="568" y="224"/>
                      </a:cubicBezTo>
                      <a:cubicBezTo>
                        <a:pt x="568" y="224"/>
                        <a:pt x="568" y="225"/>
                        <a:pt x="568" y="224"/>
                      </a:cubicBezTo>
                      <a:cubicBezTo>
                        <a:pt x="570" y="224"/>
                        <a:pt x="570" y="226"/>
                        <a:pt x="571" y="227"/>
                      </a:cubicBezTo>
                      <a:cubicBezTo>
                        <a:pt x="571" y="227"/>
                        <a:pt x="571" y="226"/>
                        <a:pt x="571" y="226"/>
                      </a:cubicBezTo>
                      <a:cubicBezTo>
                        <a:pt x="571" y="227"/>
                        <a:pt x="571" y="227"/>
                        <a:pt x="572" y="227"/>
                      </a:cubicBezTo>
                      <a:cubicBezTo>
                        <a:pt x="571" y="228"/>
                        <a:pt x="570" y="228"/>
                        <a:pt x="570" y="228"/>
                      </a:cubicBezTo>
                      <a:cubicBezTo>
                        <a:pt x="569" y="228"/>
                        <a:pt x="570" y="229"/>
                        <a:pt x="570" y="229"/>
                      </a:cubicBezTo>
                      <a:cubicBezTo>
                        <a:pt x="570" y="229"/>
                        <a:pt x="569" y="229"/>
                        <a:pt x="569" y="229"/>
                      </a:cubicBezTo>
                      <a:cubicBezTo>
                        <a:pt x="569" y="228"/>
                        <a:pt x="568" y="228"/>
                        <a:pt x="568" y="228"/>
                      </a:cubicBezTo>
                      <a:cubicBezTo>
                        <a:pt x="567" y="227"/>
                        <a:pt x="568" y="227"/>
                        <a:pt x="567" y="226"/>
                      </a:cubicBezTo>
                      <a:cubicBezTo>
                        <a:pt x="567" y="226"/>
                        <a:pt x="566" y="226"/>
                        <a:pt x="565" y="227"/>
                      </a:cubicBezTo>
                      <a:cubicBezTo>
                        <a:pt x="565" y="226"/>
                        <a:pt x="565" y="225"/>
                        <a:pt x="566" y="224"/>
                      </a:cubicBezTo>
                      <a:cubicBezTo>
                        <a:pt x="565" y="224"/>
                        <a:pt x="565" y="224"/>
                        <a:pt x="565" y="224"/>
                      </a:cubicBezTo>
                      <a:cubicBezTo>
                        <a:pt x="564" y="224"/>
                        <a:pt x="563" y="224"/>
                        <a:pt x="563" y="223"/>
                      </a:cubicBezTo>
                      <a:cubicBezTo>
                        <a:pt x="564" y="223"/>
                        <a:pt x="564" y="222"/>
                        <a:pt x="564" y="222"/>
                      </a:cubicBezTo>
                      <a:close/>
                      <a:moveTo>
                        <a:pt x="552" y="284"/>
                      </a:moveTo>
                      <a:cubicBezTo>
                        <a:pt x="552" y="285"/>
                        <a:pt x="552" y="285"/>
                        <a:pt x="551" y="285"/>
                      </a:cubicBezTo>
                      <a:cubicBezTo>
                        <a:pt x="551" y="285"/>
                        <a:pt x="550" y="285"/>
                        <a:pt x="550" y="285"/>
                      </a:cubicBezTo>
                      <a:cubicBezTo>
                        <a:pt x="549" y="285"/>
                        <a:pt x="549" y="284"/>
                        <a:pt x="549" y="284"/>
                      </a:cubicBezTo>
                      <a:cubicBezTo>
                        <a:pt x="549" y="283"/>
                        <a:pt x="548" y="283"/>
                        <a:pt x="548" y="283"/>
                      </a:cubicBezTo>
                      <a:cubicBezTo>
                        <a:pt x="548" y="283"/>
                        <a:pt x="548" y="282"/>
                        <a:pt x="549" y="282"/>
                      </a:cubicBezTo>
                      <a:cubicBezTo>
                        <a:pt x="549" y="282"/>
                        <a:pt x="550" y="282"/>
                        <a:pt x="550" y="282"/>
                      </a:cubicBezTo>
                      <a:cubicBezTo>
                        <a:pt x="551" y="282"/>
                        <a:pt x="551" y="282"/>
                        <a:pt x="552" y="283"/>
                      </a:cubicBezTo>
                      <a:cubicBezTo>
                        <a:pt x="552" y="283"/>
                        <a:pt x="552" y="283"/>
                        <a:pt x="552" y="283"/>
                      </a:cubicBezTo>
                      <a:cubicBezTo>
                        <a:pt x="553" y="283"/>
                        <a:pt x="552" y="284"/>
                        <a:pt x="552" y="284"/>
                      </a:cubicBezTo>
                      <a:close/>
                      <a:moveTo>
                        <a:pt x="551" y="221"/>
                      </a:moveTo>
                      <a:cubicBezTo>
                        <a:pt x="553" y="221"/>
                        <a:pt x="551" y="222"/>
                        <a:pt x="552" y="222"/>
                      </a:cubicBezTo>
                      <a:cubicBezTo>
                        <a:pt x="553" y="222"/>
                        <a:pt x="553" y="222"/>
                        <a:pt x="552" y="223"/>
                      </a:cubicBezTo>
                      <a:cubicBezTo>
                        <a:pt x="551" y="223"/>
                        <a:pt x="551" y="223"/>
                        <a:pt x="550" y="224"/>
                      </a:cubicBezTo>
                      <a:cubicBezTo>
                        <a:pt x="549" y="224"/>
                        <a:pt x="549" y="223"/>
                        <a:pt x="548" y="223"/>
                      </a:cubicBezTo>
                      <a:cubicBezTo>
                        <a:pt x="547" y="223"/>
                        <a:pt x="546" y="223"/>
                        <a:pt x="547" y="223"/>
                      </a:cubicBezTo>
                      <a:cubicBezTo>
                        <a:pt x="547" y="223"/>
                        <a:pt x="547" y="223"/>
                        <a:pt x="548" y="222"/>
                      </a:cubicBezTo>
                      <a:cubicBezTo>
                        <a:pt x="548" y="222"/>
                        <a:pt x="549" y="222"/>
                        <a:pt x="551" y="221"/>
                      </a:cubicBezTo>
                      <a:close/>
                      <a:moveTo>
                        <a:pt x="539" y="216"/>
                      </a:moveTo>
                      <a:cubicBezTo>
                        <a:pt x="540" y="216"/>
                        <a:pt x="540" y="215"/>
                        <a:pt x="541" y="215"/>
                      </a:cubicBezTo>
                      <a:cubicBezTo>
                        <a:pt x="542" y="214"/>
                        <a:pt x="542" y="214"/>
                        <a:pt x="544" y="214"/>
                      </a:cubicBezTo>
                      <a:cubicBezTo>
                        <a:pt x="546" y="214"/>
                        <a:pt x="546" y="214"/>
                        <a:pt x="548" y="213"/>
                      </a:cubicBezTo>
                      <a:cubicBezTo>
                        <a:pt x="550" y="212"/>
                        <a:pt x="548" y="213"/>
                        <a:pt x="548" y="214"/>
                      </a:cubicBezTo>
                      <a:cubicBezTo>
                        <a:pt x="548" y="214"/>
                        <a:pt x="547" y="215"/>
                        <a:pt x="545" y="216"/>
                      </a:cubicBezTo>
                      <a:cubicBezTo>
                        <a:pt x="544" y="216"/>
                        <a:pt x="544" y="216"/>
                        <a:pt x="541" y="216"/>
                      </a:cubicBezTo>
                      <a:cubicBezTo>
                        <a:pt x="538" y="216"/>
                        <a:pt x="538" y="216"/>
                        <a:pt x="539" y="216"/>
                      </a:cubicBezTo>
                      <a:close/>
                      <a:moveTo>
                        <a:pt x="536" y="260"/>
                      </a:moveTo>
                      <a:cubicBezTo>
                        <a:pt x="536" y="260"/>
                        <a:pt x="536" y="259"/>
                        <a:pt x="536" y="259"/>
                      </a:cubicBezTo>
                      <a:cubicBezTo>
                        <a:pt x="537" y="258"/>
                        <a:pt x="537" y="258"/>
                        <a:pt x="537" y="258"/>
                      </a:cubicBezTo>
                      <a:cubicBezTo>
                        <a:pt x="538" y="258"/>
                        <a:pt x="538" y="258"/>
                        <a:pt x="539" y="257"/>
                      </a:cubicBezTo>
                      <a:cubicBezTo>
                        <a:pt x="540" y="257"/>
                        <a:pt x="540" y="257"/>
                        <a:pt x="540" y="256"/>
                      </a:cubicBezTo>
                      <a:cubicBezTo>
                        <a:pt x="540" y="256"/>
                        <a:pt x="540" y="256"/>
                        <a:pt x="542" y="255"/>
                      </a:cubicBezTo>
                      <a:cubicBezTo>
                        <a:pt x="543" y="254"/>
                        <a:pt x="542" y="255"/>
                        <a:pt x="544" y="255"/>
                      </a:cubicBezTo>
                      <a:cubicBezTo>
                        <a:pt x="545" y="255"/>
                        <a:pt x="544" y="256"/>
                        <a:pt x="543" y="256"/>
                      </a:cubicBezTo>
                      <a:cubicBezTo>
                        <a:pt x="543" y="257"/>
                        <a:pt x="542" y="257"/>
                        <a:pt x="541" y="257"/>
                      </a:cubicBezTo>
                      <a:cubicBezTo>
                        <a:pt x="541" y="257"/>
                        <a:pt x="539" y="259"/>
                        <a:pt x="539" y="260"/>
                      </a:cubicBezTo>
                      <a:cubicBezTo>
                        <a:pt x="539" y="260"/>
                        <a:pt x="538" y="260"/>
                        <a:pt x="537" y="261"/>
                      </a:cubicBezTo>
                      <a:cubicBezTo>
                        <a:pt x="537" y="262"/>
                        <a:pt x="537" y="263"/>
                        <a:pt x="537" y="262"/>
                      </a:cubicBezTo>
                      <a:cubicBezTo>
                        <a:pt x="536" y="262"/>
                        <a:pt x="536" y="263"/>
                        <a:pt x="535" y="263"/>
                      </a:cubicBezTo>
                      <a:cubicBezTo>
                        <a:pt x="535" y="264"/>
                        <a:pt x="535" y="264"/>
                        <a:pt x="535" y="264"/>
                      </a:cubicBezTo>
                      <a:cubicBezTo>
                        <a:pt x="534" y="264"/>
                        <a:pt x="534" y="264"/>
                        <a:pt x="534" y="264"/>
                      </a:cubicBezTo>
                      <a:cubicBezTo>
                        <a:pt x="535" y="263"/>
                        <a:pt x="535" y="261"/>
                        <a:pt x="536" y="260"/>
                      </a:cubicBezTo>
                      <a:close/>
                      <a:moveTo>
                        <a:pt x="528" y="202"/>
                      </a:moveTo>
                      <a:cubicBezTo>
                        <a:pt x="529" y="201"/>
                        <a:pt x="529" y="201"/>
                        <a:pt x="529" y="201"/>
                      </a:cubicBezTo>
                      <a:cubicBezTo>
                        <a:pt x="529" y="200"/>
                        <a:pt x="531" y="201"/>
                        <a:pt x="531" y="201"/>
                      </a:cubicBezTo>
                      <a:cubicBezTo>
                        <a:pt x="531" y="201"/>
                        <a:pt x="531" y="201"/>
                        <a:pt x="531" y="201"/>
                      </a:cubicBezTo>
                      <a:cubicBezTo>
                        <a:pt x="532" y="201"/>
                        <a:pt x="532" y="201"/>
                        <a:pt x="532" y="201"/>
                      </a:cubicBezTo>
                      <a:cubicBezTo>
                        <a:pt x="533" y="201"/>
                        <a:pt x="533" y="202"/>
                        <a:pt x="532" y="203"/>
                      </a:cubicBezTo>
                      <a:cubicBezTo>
                        <a:pt x="533" y="203"/>
                        <a:pt x="533" y="203"/>
                        <a:pt x="533" y="203"/>
                      </a:cubicBezTo>
                      <a:cubicBezTo>
                        <a:pt x="533" y="203"/>
                        <a:pt x="534" y="203"/>
                        <a:pt x="535" y="203"/>
                      </a:cubicBezTo>
                      <a:cubicBezTo>
                        <a:pt x="535" y="203"/>
                        <a:pt x="535" y="203"/>
                        <a:pt x="535" y="204"/>
                      </a:cubicBezTo>
                      <a:cubicBezTo>
                        <a:pt x="535" y="205"/>
                        <a:pt x="533" y="205"/>
                        <a:pt x="533" y="205"/>
                      </a:cubicBezTo>
                      <a:cubicBezTo>
                        <a:pt x="533" y="205"/>
                        <a:pt x="533" y="204"/>
                        <a:pt x="533" y="204"/>
                      </a:cubicBezTo>
                      <a:cubicBezTo>
                        <a:pt x="533" y="204"/>
                        <a:pt x="533" y="204"/>
                        <a:pt x="532" y="205"/>
                      </a:cubicBezTo>
                      <a:cubicBezTo>
                        <a:pt x="532" y="204"/>
                        <a:pt x="532" y="204"/>
                        <a:pt x="531" y="204"/>
                      </a:cubicBezTo>
                      <a:cubicBezTo>
                        <a:pt x="530" y="203"/>
                        <a:pt x="529" y="203"/>
                        <a:pt x="529" y="203"/>
                      </a:cubicBezTo>
                      <a:cubicBezTo>
                        <a:pt x="529" y="203"/>
                        <a:pt x="528" y="202"/>
                        <a:pt x="528" y="202"/>
                      </a:cubicBezTo>
                      <a:close/>
                      <a:moveTo>
                        <a:pt x="515" y="202"/>
                      </a:moveTo>
                      <a:cubicBezTo>
                        <a:pt x="515" y="201"/>
                        <a:pt x="516" y="201"/>
                        <a:pt x="516" y="201"/>
                      </a:cubicBezTo>
                      <a:cubicBezTo>
                        <a:pt x="515" y="200"/>
                        <a:pt x="515" y="200"/>
                        <a:pt x="515" y="200"/>
                      </a:cubicBezTo>
                      <a:cubicBezTo>
                        <a:pt x="516" y="200"/>
                        <a:pt x="515" y="199"/>
                        <a:pt x="516" y="200"/>
                      </a:cubicBezTo>
                      <a:cubicBezTo>
                        <a:pt x="517" y="200"/>
                        <a:pt x="517" y="200"/>
                        <a:pt x="516" y="200"/>
                      </a:cubicBezTo>
                      <a:cubicBezTo>
                        <a:pt x="516" y="200"/>
                        <a:pt x="516" y="201"/>
                        <a:pt x="516" y="201"/>
                      </a:cubicBezTo>
                      <a:cubicBezTo>
                        <a:pt x="517" y="201"/>
                        <a:pt x="517" y="201"/>
                        <a:pt x="517" y="201"/>
                      </a:cubicBezTo>
                      <a:cubicBezTo>
                        <a:pt x="517" y="201"/>
                        <a:pt x="517" y="202"/>
                        <a:pt x="517" y="201"/>
                      </a:cubicBezTo>
                      <a:cubicBezTo>
                        <a:pt x="517" y="201"/>
                        <a:pt x="517" y="201"/>
                        <a:pt x="517" y="201"/>
                      </a:cubicBezTo>
                      <a:cubicBezTo>
                        <a:pt x="517" y="201"/>
                        <a:pt x="517" y="201"/>
                        <a:pt x="517" y="201"/>
                      </a:cubicBezTo>
                      <a:cubicBezTo>
                        <a:pt x="516" y="201"/>
                        <a:pt x="516" y="201"/>
                        <a:pt x="516" y="202"/>
                      </a:cubicBezTo>
                      <a:cubicBezTo>
                        <a:pt x="517" y="202"/>
                        <a:pt x="517" y="202"/>
                        <a:pt x="517" y="202"/>
                      </a:cubicBezTo>
                      <a:cubicBezTo>
                        <a:pt x="517" y="202"/>
                        <a:pt x="517" y="202"/>
                        <a:pt x="517" y="202"/>
                      </a:cubicBezTo>
                      <a:cubicBezTo>
                        <a:pt x="518" y="202"/>
                        <a:pt x="519" y="202"/>
                        <a:pt x="519" y="203"/>
                      </a:cubicBezTo>
                      <a:cubicBezTo>
                        <a:pt x="519" y="203"/>
                        <a:pt x="520" y="203"/>
                        <a:pt x="519" y="203"/>
                      </a:cubicBezTo>
                      <a:cubicBezTo>
                        <a:pt x="518" y="203"/>
                        <a:pt x="518" y="203"/>
                        <a:pt x="518" y="203"/>
                      </a:cubicBezTo>
                      <a:cubicBezTo>
                        <a:pt x="518" y="203"/>
                        <a:pt x="517" y="203"/>
                        <a:pt x="517" y="203"/>
                      </a:cubicBezTo>
                      <a:cubicBezTo>
                        <a:pt x="517" y="203"/>
                        <a:pt x="518" y="203"/>
                        <a:pt x="517" y="203"/>
                      </a:cubicBezTo>
                      <a:cubicBezTo>
                        <a:pt x="516" y="203"/>
                        <a:pt x="516" y="203"/>
                        <a:pt x="516" y="203"/>
                      </a:cubicBezTo>
                      <a:cubicBezTo>
                        <a:pt x="516" y="203"/>
                        <a:pt x="517" y="203"/>
                        <a:pt x="516" y="203"/>
                      </a:cubicBezTo>
                      <a:cubicBezTo>
                        <a:pt x="515" y="203"/>
                        <a:pt x="515" y="203"/>
                        <a:pt x="515" y="203"/>
                      </a:cubicBezTo>
                      <a:cubicBezTo>
                        <a:pt x="515" y="203"/>
                        <a:pt x="514" y="202"/>
                        <a:pt x="515" y="202"/>
                      </a:cubicBezTo>
                      <a:close/>
                      <a:moveTo>
                        <a:pt x="508" y="229"/>
                      </a:moveTo>
                      <a:cubicBezTo>
                        <a:pt x="508" y="229"/>
                        <a:pt x="509" y="229"/>
                        <a:pt x="509" y="230"/>
                      </a:cubicBezTo>
                      <a:cubicBezTo>
                        <a:pt x="509" y="230"/>
                        <a:pt x="510" y="230"/>
                        <a:pt x="510" y="229"/>
                      </a:cubicBezTo>
                      <a:cubicBezTo>
                        <a:pt x="511" y="229"/>
                        <a:pt x="513" y="229"/>
                        <a:pt x="513" y="228"/>
                      </a:cubicBezTo>
                      <a:cubicBezTo>
                        <a:pt x="514" y="228"/>
                        <a:pt x="514" y="227"/>
                        <a:pt x="514" y="227"/>
                      </a:cubicBezTo>
                      <a:cubicBezTo>
                        <a:pt x="515" y="227"/>
                        <a:pt x="514" y="227"/>
                        <a:pt x="514" y="227"/>
                      </a:cubicBezTo>
                      <a:cubicBezTo>
                        <a:pt x="514" y="227"/>
                        <a:pt x="513" y="227"/>
                        <a:pt x="513" y="226"/>
                      </a:cubicBezTo>
                      <a:cubicBezTo>
                        <a:pt x="514" y="226"/>
                        <a:pt x="515" y="226"/>
                        <a:pt x="515" y="226"/>
                      </a:cubicBezTo>
                      <a:cubicBezTo>
                        <a:pt x="515" y="226"/>
                        <a:pt x="515" y="226"/>
                        <a:pt x="516" y="226"/>
                      </a:cubicBezTo>
                      <a:cubicBezTo>
                        <a:pt x="516" y="226"/>
                        <a:pt x="516" y="226"/>
                        <a:pt x="516" y="226"/>
                      </a:cubicBezTo>
                      <a:cubicBezTo>
                        <a:pt x="516" y="225"/>
                        <a:pt x="516" y="226"/>
                        <a:pt x="517" y="225"/>
                      </a:cubicBezTo>
                      <a:cubicBezTo>
                        <a:pt x="518" y="225"/>
                        <a:pt x="517" y="225"/>
                        <a:pt x="518" y="226"/>
                      </a:cubicBezTo>
                      <a:cubicBezTo>
                        <a:pt x="517" y="226"/>
                        <a:pt x="517" y="227"/>
                        <a:pt x="517" y="227"/>
                      </a:cubicBezTo>
                      <a:cubicBezTo>
                        <a:pt x="517" y="228"/>
                        <a:pt x="516" y="228"/>
                        <a:pt x="515" y="229"/>
                      </a:cubicBezTo>
                      <a:cubicBezTo>
                        <a:pt x="514" y="229"/>
                        <a:pt x="514" y="229"/>
                        <a:pt x="514" y="229"/>
                      </a:cubicBezTo>
                      <a:cubicBezTo>
                        <a:pt x="513" y="230"/>
                        <a:pt x="513" y="230"/>
                        <a:pt x="513" y="231"/>
                      </a:cubicBezTo>
                      <a:cubicBezTo>
                        <a:pt x="513" y="231"/>
                        <a:pt x="514" y="231"/>
                        <a:pt x="516" y="230"/>
                      </a:cubicBezTo>
                      <a:cubicBezTo>
                        <a:pt x="516" y="230"/>
                        <a:pt x="517" y="230"/>
                        <a:pt x="518" y="230"/>
                      </a:cubicBezTo>
                      <a:cubicBezTo>
                        <a:pt x="518" y="230"/>
                        <a:pt x="519" y="230"/>
                        <a:pt x="520" y="229"/>
                      </a:cubicBezTo>
                      <a:cubicBezTo>
                        <a:pt x="521" y="229"/>
                        <a:pt x="521" y="229"/>
                        <a:pt x="521" y="228"/>
                      </a:cubicBezTo>
                      <a:cubicBezTo>
                        <a:pt x="522" y="227"/>
                        <a:pt x="523" y="228"/>
                        <a:pt x="524" y="228"/>
                      </a:cubicBezTo>
                      <a:cubicBezTo>
                        <a:pt x="525" y="227"/>
                        <a:pt x="526" y="228"/>
                        <a:pt x="526" y="228"/>
                      </a:cubicBezTo>
                      <a:cubicBezTo>
                        <a:pt x="527" y="229"/>
                        <a:pt x="527" y="229"/>
                        <a:pt x="528" y="229"/>
                      </a:cubicBezTo>
                      <a:cubicBezTo>
                        <a:pt x="528" y="229"/>
                        <a:pt x="528" y="229"/>
                        <a:pt x="528" y="229"/>
                      </a:cubicBezTo>
                      <a:cubicBezTo>
                        <a:pt x="528" y="230"/>
                        <a:pt x="528" y="230"/>
                        <a:pt x="527" y="230"/>
                      </a:cubicBezTo>
                      <a:cubicBezTo>
                        <a:pt x="527" y="230"/>
                        <a:pt x="525" y="229"/>
                        <a:pt x="525" y="230"/>
                      </a:cubicBezTo>
                      <a:cubicBezTo>
                        <a:pt x="525" y="230"/>
                        <a:pt x="524" y="230"/>
                        <a:pt x="524" y="230"/>
                      </a:cubicBezTo>
                      <a:cubicBezTo>
                        <a:pt x="524" y="230"/>
                        <a:pt x="524" y="231"/>
                        <a:pt x="523" y="231"/>
                      </a:cubicBezTo>
                      <a:cubicBezTo>
                        <a:pt x="523" y="231"/>
                        <a:pt x="525" y="231"/>
                        <a:pt x="527" y="231"/>
                      </a:cubicBezTo>
                      <a:cubicBezTo>
                        <a:pt x="527" y="231"/>
                        <a:pt x="527" y="230"/>
                        <a:pt x="527" y="230"/>
                      </a:cubicBezTo>
                      <a:cubicBezTo>
                        <a:pt x="528" y="230"/>
                        <a:pt x="530" y="230"/>
                        <a:pt x="530" y="230"/>
                      </a:cubicBezTo>
                      <a:cubicBezTo>
                        <a:pt x="530" y="231"/>
                        <a:pt x="530" y="231"/>
                        <a:pt x="530" y="231"/>
                      </a:cubicBezTo>
                      <a:cubicBezTo>
                        <a:pt x="529" y="231"/>
                        <a:pt x="529" y="231"/>
                        <a:pt x="528" y="231"/>
                      </a:cubicBezTo>
                      <a:cubicBezTo>
                        <a:pt x="528" y="231"/>
                        <a:pt x="528" y="231"/>
                        <a:pt x="527" y="231"/>
                      </a:cubicBezTo>
                      <a:cubicBezTo>
                        <a:pt x="526" y="231"/>
                        <a:pt x="526" y="231"/>
                        <a:pt x="525" y="231"/>
                      </a:cubicBezTo>
                      <a:cubicBezTo>
                        <a:pt x="525" y="231"/>
                        <a:pt x="523" y="231"/>
                        <a:pt x="522" y="231"/>
                      </a:cubicBezTo>
                      <a:cubicBezTo>
                        <a:pt x="522" y="231"/>
                        <a:pt x="523" y="231"/>
                        <a:pt x="523" y="231"/>
                      </a:cubicBezTo>
                      <a:cubicBezTo>
                        <a:pt x="523" y="232"/>
                        <a:pt x="523" y="232"/>
                        <a:pt x="523" y="233"/>
                      </a:cubicBezTo>
                      <a:cubicBezTo>
                        <a:pt x="522" y="233"/>
                        <a:pt x="523" y="232"/>
                        <a:pt x="522" y="232"/>
                      </a:cubicBezTo>
                      <a:cubicBezTo>
                        <a:pt x="522" y="232"/>
                        <a:pt x="521" y="232"/>
                        <a:pt x="521" y="232"/>
                      </a:cubicBezTo>
                      <a:cubicBezTo>
                        <a:pt x="520" y="232"/>
                        <a:pt x="521" y="232"/>
                        <a:pt x="521" y="232"/>
                      </a:cubicBezTo>
                      <a:cubicBezTo>
                        <a:pt x="521" y="233"/>
                        <a:pt x="520" y="233"/>
                        <a:pt x="520" y="233"/>
                      </a:cubicBezTo>
                      <a:cubicBezTo>
                        <a:pt x="519" y="232"/>
                        <a:pt x="518" y="233"/>
                        <a:pt x="519" y="232"/>
                      </a:cubicBezTo>
                      <a:cubicBezTo>
                        <a:pt x="520" y="232"/>
                        <a:pt x="521" y="231"/>
                        <a:pt x="521" y="231"/>
                      </a:cubicBezTo>
                      <a:cubicBezTo>
                        <a:pt x="521" y="230"/>
                        <a:pt x="520" y="230"/>
                        <a:pt x="520" y="231"/>
                      </a:cubicBezTo>
                      <a:cubicBezTo>
                        <a:pt x="519" y="231"/>
                        <a:pt x="518" y="230"/>
                        <a:pt x="516" y="232"/>
                      </a:cubicBezTo>
                      <a:cubicBezTo>
                        <a:pt x="516" y="232"/>
                        <a:pt x="519" y="233"/>
                        <a:pt x="515" y="232"/>
                      </a:cubicBezTo>
                      <a:cubicBezTo>
                        <a:pt x="511" y="232"/>
                        <a:pt x="513" y="234"/>
                        <a:pt x="508" y="233"/>
                      </a:cubicBezTo>
                      <a:cubicBezTo>
                        <a:pt x="508" y="232"/>
                        <a:pt x="508" y="232"/>
                        <a:pt x="507" y="232"/>
                      </a:cubicBezTo>
                      <a:cubicBezTo>
                        <a:pt x="508" y="231"/>
                        <a:pt x="506" y="232"/>
                        <a:pt x="506" y="230"/>
                      </a:cubicBezTo>
                      <a:cubicBezTo>
                        <a:pt x="506" y="229"/>
                        <a:pt x="508" y="229"/>
                        <a:pt x="508" y="229"/>
                      </a:cubicBezTo>
                      <a:close/>
                      <a:moveTo>
                        <a:pt x="499" y="218"/>
                      </a:moveTo>
                      <a:cubicBezTo>
                        <a:pt x="500" y="218"/>
                        <a:pt x="500" y="218"/>
                        <a:pt x="501" y="218"/>
                      </a:cubicBezTo>
                      <a:cubicBezTo>
                        <a:pt x="502" y="218"/>
                        <a:pt x="501" y="218"/>
                        <a:pt x="502" y="219"/>
                      </a:cubicBezTo>
                      <a:cubicBezTo>
                        <a:pt x="503" y="219"/>
                        <a:pt x="502" y="219"/>
                        <a:pt x="502" y="219"/>
                      </a:cubicBezTo>
                      <a:cubicBezTo>
                        <a:pt x="501" y="219"/>
                        <a:pt x="500" y="219"/>
                        <a:pt x="500" y="219"/>
                      </a:cubicBezTo>
                      <a:cubicBezTo>
                        <a:pt x="499" y="219"/>
                        <a:pt x="499" y="218"/>
                        <a:pt x="498" y="218"/>
                      </a:cubicBezTo>
                      <a:cubicBezTo>
                        <a:pt x="498" y="218"/>
                        <a:pt x="498" y="218"/>
                        <a:pt x="499" y="218"/>
                      </a:cubicBezTo>
                      <a:close/>
                      <a:moveTo>
                        <a:pt x="491" y="322"/>
                      </a:moveTo>
                      <a:cubicBezTo>
                        <a:pt x="492" y="322"/>
                        <a:pt x="492" y="322"/>
                        <a:pt x="492" y="322"/>
                      </a:cubicBezTo>
                      <a:cubicBezTo>
                        <a:pt x="492" y="322"/>
                        <a:pt x="493" y="322"/>
                        <a:pt x="493" y="323"/>
                      </a:cubicBezTo>
                      <a:cubicBezTo>
                        <a:pt x="494" y="323"/>
                        <a:pt x="494" y="324"/>
                        <a:pt x="494" y="324"/>
                      </a:cubicBezTo>
                      <a:cubicBezTo>
                        <a:pt x="493" y="324"/>
                        <a:pt x="493" y="324"/>
                        <a:pt x="492" y="325"/>
                      </a:cubicBezTo>
                      <a:cubicBezTo>
                        <a:pt x="492" y="325"/>
                        <a:pt x="491" y="325"/>
                        <a:pt x="490" y="325"/>
                      </a:cubicBezTo>
                      <a:cubicBezTo>
                        <a:pt x="490" y="324"/>
                        <a:pt x="491" y="323"/>
                        <a:pt x="491" y="322"/>
                      </a:cubicBezTo>
                      <a:close/>
                      <a:moveTo>
                        <a:pt x="416" y="269"/>
                      </a:moveTo>
                      <a:cubicBezTo>
                        <a:pt x="416" y="268"/>
                        <a:pt x="417" y="268"/>
                        <a:pt x="417" y="267"/>
                      </a:cubicBezTo>
                      <a:cubicBezTo>
                        <a:pt x="418" y="266"/>
                        <a:pt x="418" y="267"/>
                        <a:pt x="418" y="267"/>
                      </a:cubicBezTo>
                      <a:cubicBezTo>
                        <a:pt x="419" y="267"/>
                        <a:pt x="419" y="267"/>
                        <a:pt x="419" y="267"/>
                      </a:cubicBezTo>
                      <a:cubicBezTo>
                        <a:pt x="419" y="267"/>
                        <a:pt x="419" y="267"/>
                        <a:pt x="420" y="267"/>
                      </a:cubicBezTo>
                      <a:cubicBezTo>
                        <a:pt x="420" y="268"/>
                        <a:pt x="419" y="268"/>
                        <a:pt x="419" y="268"/>
                      </a:cubicBezTo>
                      <a:cubicBezTo>
                        <a:pt x="420" y="269"/>
                        <a:pt x="420" y="269"/>
                        <a:pt x="420" y="269"/>
                      </a:cubicBezTo>
                      <a:cubicBezTo>
                        <a:pt x="420" y="268"/>
                        <a:pt x="420" y="267"/>
                        <a:pt x="421" y="267"/>
                      </a:cubicBezTo>
                      <a:cubicBezTo>
                        <a:pt x="421" y="268"/>
                        <a:pt x="421" y="269"/>
                        <a:pt x="422" y="269"/>
                      </a:cubicBezTo>
                      <a:cubicBezTo>
                        <a:pt x="423" y="270"/>
                        <a:pt x="423" y="270"/>
                        <a:pt x="423" y="271"/>
                      </a:cubicBezTo>
                      <a:cubicBezTo>
                        <a:pt x="423" y="272"/>
                        <a:pt x="422" y="273"/>
                        <a:pt x="422" y="274"/>
                      </a:cubicBezTo>
                      <a:cubicBezTo>
                        <a:pt x="422" y="275"/>
                        <a:pt x="421" y="274"/>
                        <a:pt x="420" y="275"/>
                      </a:cubicBezTo>
                      <a:cubicBezTo>
                        <a:pt x="420" y="275"/>
                        <a:pt x="420" y="275"/>
                        <a:pt x="420" y="275"/>
                      </a:cubicBezTo>
                      <a:cubicBezTo>
                        <a:pt x="420" y="276"/>
                        <a:pt x="419" y="275"/>
                        <a:pt x="419" y="275"/>
                      </a:cubicBezTo>
                      <a:cubicBezTo>
                        <a:pt x="418" y="275"/>
                        <a:pt x="417" y="275"/>
                        <a:pt x="417" y="275"/>
                      </a:cubicBezTo>
                      <a:cubicBezTo>
                        <a:pt x="417" y="274"/>
                        <a:pt x="416" y="275"/>
                        <a:pt x="415" y="274"/>
                      </a:cubicBezTo>
                      <a:cubicBezTo>
                        <a:pt x="415" y="274"/>
                        <a:pt x="416" y="274"/>
                        <a:pt x="416" y="274"/>
                      </a:cubicBezTo>
                      <a:cubicBezTo>
                        <a:pt x="416" y="272"/>
                        <a:pt x="415" y="272"/>
                        <a:pt x="414" y="271"/>
                      </a:cubicBezTo>
                      <a:cubicBezTo>
                        <a:pt x="416" y="271"/>
                        <a:pt x="416" y="270"/>
                        <a:pt x="416" y="269"/>
                      </a:cubicBezTo>
                      <a:close/>
                      <a:moveTo>
                        <a:pt x="383" y="263"/>
                      </a:moveTo>
                      <a:cubicBezTo>
                        <a:pt x="383" y="263"/>
                        <a:pt x="384" y="264"/>
                        <a:pt x="384" y="264"/>
                      </a:cubicBezTo>
                      <a:cubicBezTo>
                        <a:pt x="384" y="264"/>
                        <a:pt x="385" y="263"/>
                        <a:pt x="385" y="264"/>
                      </a:cubicBezTo>
                      <a:cubicBezTo>
                        <a:pt x="386" y="264"/>
                        <a:pt x="385" y="265"/>
                        <a:pt x="386" y="265"/>
                      </a:cubicBezTo>
                      <a:cubicBezTo>
                        <a:pt x="387" y="266"/>
                        <a:pt x="387" y="265"/>
                        <a:pt x="388" y="265"/>
                      </a:cubicBezTo>
                      <a:cubicBezTo>
                        <a:pt x="388" y="265"/>
                        <a:pt x="388" y="266"/>
                        <a:pt x="389" y="265"/>
                      </a:cubicBezTo>
                      <a:cubicBezTo>
                        <a:pt x="390" y="265"/>
                        <a:pt x="390" y="264"/>
                        <a:pt x="390" y="264"/>
                      </a:cubicBezTo>
                      <a:cubicBezTo>
                        <a:pt x="391" y="264"/>
                        <a:pt x="393" y="263"/>
                        <a:pt x="393" y="263"/>
                      </a:cubicBezTo>
                      <a:cubicBezTo>
                        <a:pt x="393" y="264"/>
                        <a:pt x="392" y="264"/>
                        <a:pt x="392" y="265"/>
                      </a:cubicBezTo>
                      <a:cubicBezTo>
                        <a:pt x="392" y="265"/>
                        <a:pt x="393" y="266"/>
                        <a:pt x="392" y="266"/>
                      </a:cubicBezTo>
                      <a:cubicBezTo>
                        <a:pt x="392" y="266"/>
                        <a:pt x="391" y="265"/>
                        <a:pt x="391" y="266"/>
                      </a:cubicBezTo>
                      <a:cubicBezTo>
                        <a:pt x="392" y="267"/>
                        <a:pt x="391" y="266"/>
                        <a:pt x="390" y="267"/>
                      </a:cubicBezTo>
                      <a:cubicBezTo>
                        <a:pt x="390" y="267"/>
                        <a:pt x="389" y="267"/>
                        <a:pt x="389" y="267"/>
                      </a:cubicBezTo>
                      <a:cubicBezTo>
                        <a:pt x="388" y="267"/>
                        <a:pt x="388" y="267"/>
                        <a:pt x="387" y="267"/>
                      </a:cubicBezTo>
                      <a:cubicBezTo>
                        <a:pt x="387" y="267"/>
                        <a:pt x="386" y="267"/>
                        <a:pt x="385" y="267"/>
                      </a:cubicBezTo>
                      <a:cubicBezTo>
                        <a:pt x="384" y="267"/>
                        <a:pt x="384" y="266"/>
                        <a:pt x="384" y="266"/>
                      </a:cubicBezTo>
                      <a:cubicBezTo>
                        <a:pt x="383" y="265"/>
                        <a:pt x="382" y="265"/>
                        <a:pt x="382" y="264"/>
                      </a:cubicBezTo>
                      <a:cubicBezTo>
                        <a:pt x="382" y="264"/>
                        <a:pt x="382" y="264"/>
                        <a:pt x="382" y="263"/>
                      </a:cubicBezTo>
                      <a:cubicBezTo>
                        <a:pt x="382" y="263"/>
                        <a:pt x="382" y="263"/>
                        <a:pt x="383" y="263"/>
                      </a:cubicBezTo>
                      <a:close/>
                      <a:moveTo>
                        <a:pt x="466" y="45"/>
                      </a:moveTo>
                      <a:cubicBezTo>
                        <a:pt x="466" y="45"/>
                        <a:pt x="466" y="45"/>
                        <a:pt x="466" y="45"/>
                      </a:cubicBezTo>
                      <a:cubicBezTo>
                        <a:pt x="467" y="45"/>
                        <a:pt x="467" y="46"/>
                        <a:pt x="468" y="46"/>
                      </a:cubicBezTo>
                      <a:cubicBezTo>
                        <a:pt x="468" y="46"/>
                        <a:pt x="469" y="45"/>
                        <a:pt x="469" y="45"/>
                      </a:cubicBezTo>
                      <a:cubicBezTo>
                        <a:pt x="470" y="45"/>
                        <a:pt x="469" y="44"/>
                        <a:pt x="469" y="44"/>
                      </a:cubicBezTo>
                      <a:cubicBezTo>
                        <a:pt x="468" y="44"/>
                        <a:pt x="468" y="43"/>
                        <a:pt x="469" y="43"/>
                      </a:cubicBezTo>
                      <a:cubicBezTo>
                        <a:pt x="469" y="43"/>
                        <a:pt x="470" y="44"/>
                        <a:pt x="470" y="44"/>
                      </a:cubicBezTo>
                      <a:cubicBezTo>
                        <a:pt x="471" y="44"/>
                        <a:pt x="471" y="45"/>
                        <a:pt x="471" y="45"/>
                      </a:cubicBezTo>
                      <a:cubicBezTo>
                        <a:pt x="471" y="45"/>
                        <a:pt x="471" y="45"/>
                        <a:pt x="472" y="46"/>
                      </a:cubicBezTo>
                      <a:cubicBezTo>
                        <a:pt x="471" y="46"/>
                        <a:pt x="471" y="46"/>
                        <a:pt x="471" y="46"/>
                      </a:cubicBezTo>
                      <a:cubicBezTo>
                        <a:pt x="471" y="46"/>
                        <a:pt x="471" y="46"/>
                        <a:pt x="471" y="46"/>
                      </a:cubicBezTo>
                      <a:cubicBezTo>
                        <a:pt x="471" y="46"/>
                        <a:pt x="470" y="46"/>
                        <a:pt x="471" y="47"/>
                      </a:cubicBezTo>
                      <a:cubicBezTo>
                        <a:pt x="470" y="47"/>
                        <a:pt x="470" y="46"/>
                        <a:pt x="469" y="46"/>
                      </a:cubicBezTo>
                      <a:cubicBezTo>
                        <a:pt x="469" y="47"/>
                        <a:pt x="469" y="47"/>
                        <a:pt x="469" y="47"/>
                      </a:cubicBezTo>
                      <a:cubicBezTo>
                        <a:pt x="468" y="47"/>
                        <a:pt x="467" y="46"/>
                        <a:pt x="466" y="47"/>
                      </a:cubicBezTo>
                      <a:cubicBezTo>
                        <a:pt x="465" y="46"/>
                        <a:pt x="466" y="46"/>
                        <a:pt x="466" y="45"/>
                      </a:cubicBezTo>
                      <a:close/>
                      <a:moveTo>
                        <a:pt x="387" y="39"/>
                      </a:moveTo>
                      <a:cubicBezTo>
                        <a:pt x="388" y="39"/>
                        <a:pt x="387" y="39"/>
                        <a:pt x="387" y="39"/>
                      </a:cubicBezTo>
                      <a:cubicBezTo>
                        <a:pt x="387" y="38"/>
                        <a:pt x="387" y="38"/>
                        <a:pt x="388" y="38"/>
                      </a:cubicBezTo>
                      <a:cubicBezTo>
                        <a:pt x="389" y="38"/>
                        <a:pt x="390" y="38"/>
                        <a:pt x="391" y="38"/>
                      </a:cubicBezTo>
                      <a:cubicBezTo>
                        <a:pt x="390" y="39"/>
                        <a:pt x="391" y="40"/>
                        <a:pt x="390" y="41"/>
                      </a:cubicBezTo>
                      <a:cubicBezTo>
                        <a:pt x="389" y="41"/>
                        <a:pt x="389" y="39"/>
                        <a:pt x="389" y="39"/>
                      </a:cubicBezTo>
                      <a:cubicBezTo>
                        <a:pt x="388" y="40"/>
                        <a:pt x="388" y="41"/>
                        <a:pt x="388" y="41"/>
                      </a:cubicBezTo>
                      <a:cubicBezTo>
                        <a:pt x="387" y="41"/>
                        <a:pt x="385" y="41"/>
                        <a:pt x="384" y="41"/>
                      </a:cubicBezTo>
                      <a:cubicBezTo>
                        <a:pt x="384" y="41"/>
                        <a:pt x="385" y="40"/>
                        <a:pt x="385" y="39"/>
                      </a:cubicBezTo>
                      <a:cubicBezTo>
                        <a:pt x="385" y="39"/>
                        <a:pt x="386" y="40"/>
                        <a:pt x="387" y="39"/>
                      </a:cubicBezTo>
                      <a:close/>
                      <a:moveTo>
                        <a:pt x="382" y="35"/>
                      </a:moveTo>
                      <a:cubicBezTo>
                        <a:pt x="383" y="35"/>
                        <a:pt x="382" y="34"/>
                        <a:pt x="383" y="34"/>
                      </a:cubicBezTo>
                      <a:cubicBezTo>
                        <a:pt x="383" y="34"/>
                        <a:pt x="384" y="34"/>
                        <a:pt x="384" y="34"/>
                      </a:cubicBezTo>
                      <a:cubicBezTo>
                        <a:pt x="384" y="34"/>
                        <a:pt x="385" y="34"/>
                        <a:pt x="385" y="34"/>
                      </a:cubicBezTo>
                      <a:cubicBezTo>
                        <a:pt x="385" y="34"/>
                        <a:pt x="385" y="35"/>
                        <a:pt x="384" y="35"/>
                      </a:cubicBezTo>
                      <a:cubicBezTo>
                        <a:pt x="383" y="35"/>
                        <a:pt x="383" y="35"/>
                        <a:pt x="384" y="35"/>
                      </a:cubicBezTo>
                      <a:cubicBezTo>
                        <a:pt x="382" y="35"/>
                        <a:pt x="382" y="35"/>
                        <a:pt x="382" y="35"/>
                      </a:cubicBezTo>
                      <a:cubicBezTo>
                        <a:pt x="382" y="35"/>
                        <a:pt x="382" y="35"/>
                        <a:pt x="382" y="35"/>
                      </a:cubicBezTo>
                      <a:cubicBezTo>
                        <a:pt x="382" y="35"/>
                        <a:pt x="382" y="35"/>
                        <a:pt x="382" y="35"/>
                      </a:cubicBezTo>
                      <a:cubicBezTo>
                        <a:pt x="381" y="35"/>
                        <a:pt x="382" y="35"/>
                        <a:pt x="382" y="35"/>
                      </a:cubicBezTo>
                      <a:close/>
                      <a:moveTo>
                        <a:pt x="381" y="38"/>
                      </a:moveTo>
                      <a:cubicBezTo>
                        <a:pt x="381" y="38"/>
                        <a:pt x="382" y="38"/>
                        <a:pt x="382" y="38"/>
                      </a:cubicBezTo>
                      <a:cubicBezTo>
                        <a:pt x="382" y="38"/>
                        <a:pt x="381" y="38"/>
                        <a:pt x="381" y="38"/>
                      </a:cubicBezTo>
                      <a:cubicBezTo>
                        <a:pt x="381" y="38"/>
                        <a:pt x="381" y="38"/>
                        <a:pt x="382" y="38"/>
                      </a:cubicBezTo>
                      <a:cubicBezTo>
                        <a:pt x="381" y="38"/>
                        <a:pt x="381" y="37"/>
                        <a:pt x="381" y="37"/>
                      </a:cubicBezTo>
                      <a:cubicBezTo>
                        <a:pt x="382" y="37"/>
                        <a:pt x="382" y="37"/>
                        <a:pt x="382" y="37"/>
                      </a:cubicBezTo>
                      <a:cubicBezTo>
                        <a:pt x="382" y="37"/>
                        <a:pt x="382" y="36"/>
                        <a:pt x="382" y="36"/>
                      </a:cubicBezTo>
                      <a:cubicBezTo>
                        <a:pt x="382" y="35"/>
                        <a:pt x="385" y="36"/>
                        <a:pt x="385" y="36"/>
                      </a:cubicBezTo>
                      <a:cubicBezTo>
                        <a:pt x="385" y="36"/>
                        <a:pt x="385" y="37"/>
                        <a:pt x="384" y="37"/>
                      </a:cubicBezTo>
                      <a:cubicBezTo>
                        <a:pt x="384" y="37"/>
                        <a:pt x="384" y="37"/>
                        <a:pt x="384" y="37"/>
                      </a:cubicBezTo>
                      <a:cubicBezTo>
                        <a:pt x="383" y="37"/>
                        <a:pt x="383" y="38"/>
                        <a:pt x="383" y="38"/>
                      </a:cubicBezTo>
                      <a:cubicBezTo>
                        <a:pt x="383" y="38"/>
                        <a:pt x="383" y="38"/>
                        <a:pt x="383" y="38"/>
                      </a:cubicBezTo>
                      <a:cubicBezTo>
                        <a:pt x="384" y="38"/>
                        <a:pt x="383" y="38"/>
                        <a:pt x="383" y="39"/>
                      </a:cubicBezTo>
                      <a:cubicBezTo>
                        <a:pt x="383" y="39"/>
                        <a:pt x="382" y="41"/>
                        <a:pt x="382" y="40"/>
                      </a:cubicBezTo>
                      <a:cubicBezTo>
                        <a:pt x="382" y="39"/>
                        <a:pt x="382" y="39"/>
                        <a:pt x="382" y="39"/>
                      </a:cubicBezTo>
                      <a:cubicBezTo>
                        <a:pt x="382" y="38"/>
                        <a:pt x="381" y="39"/>
                        <a:pt x="381" y="39"/>
                      </a:cubicBezTo>
                      <a:cubicBezTo>
                        <a:pt x="381" y="39"/>
                        <a:pt x="381" y="38"/>
                        <a:pt x="381" y="38"/>
                      </a:cubicBezTo>
                      <a:close/>
                      <a:moveTo>
                        <a:pt x="376" y="4"/>
                      </a:moveTo>
                      <a:cubicBezTo>
                        <a:pt x="375" y="4"/>
                        <a:pt x="375" y="4"/>
                        <a:pt x="375" y="4"/>
                      </a:cubicBezTo>
                      <a:cubicBezTo>
                        <a:pt x="375" y="5"/>
                        <a:pt x="376" y="5"/>
                        <a:pt x="375" y="5"/>
                      </a:cubicBezTo>
                      <a:cubicBezTo>
                        <a:pt x="375" y="5"/>
                        <a:pt x="375" y="5"/>
                        <a:pt x="375" y="5"/>
                      </a:cubicBezTo>
                      <a:cubicBezTo>
                        <a:pt x="375" y="5"/>
                        <a:pt x="374" y="5"/>
                        <a:pt x="374" y="5"/>
                      </a:cubicBezTo>
                      <a:cubicBezTo>
                        <a:pt x="374" y="5"/>
                        <a:pt x="374" y="5"/>
                        <a:pt x="373" y="4"/>
                      </a:cubicBezTo>
                      <a:cubicBezTo>
                        <a:pt x="374" y="4"/>
                        <a:pt x="374" y="4"/>
                        <a:pt x="375" y="3"/>
                      </a:cubicBezTo>
                      <a:cubicBezTo>
                        <a:pt x="375" y="4"/>
                        <a:pt x="376" y="4"/>
                        <a:pt x="376" y="4"/>
                      </a:cubicBezTo>
                      <a:close/>
                      <a:moveTo>
                        <a:pt x="54" y="60"/>
                      </a:moveTo>
                      <a:cubicBezTo>
                        <a:pt x="53" y="60"/>
                        <a:pt x="53" y="60"/>
                        <a:pt x="53" y="60"/>
                      </a:cubicBezTo>
                      <a:cubicBezTo>
                        <a:pt x="53" y="59"/>
                        <a:pt x="53" y="59"/>
                        <a:pt x="53" y="58"/>
                      </a:cubicBezTo>
                      <a:cubicBezTo>
                        <a:pt x="52" y="58"/>
                        <a:pt x="51" y="57"/>
                        <a:pt x="52" y="56"/>
                      </a:cubicBezTo>
                      <a:cubicBezTo>
                        <a:pt x="53" y="56"/>
                        <a:pt x="53" y="57"/>
                        <a:pt x="53" y="57"/>
                      </a:cubicBezTo>
                      <a:cubicBezTo>
                        <a:pt x="54" y="57"/>
                        <a:pt x="54" y="57"/>
                        <a:pt x="54" y="57"/>
                      </a:cubicBezTo>
                      <a:cubicBezTo>
                        <a:pt x="54" y="57"/>
                        <a:pt x="54" y="58"/>
                        <a:pt x="54" y="58"/>
                      </a:cubicBezTo>
                      <a:cubicBezTo>
                        <a:pt x="54" y="58"/>
                        <a:pt x="54" y="59"/>
                        <a:pt x="55" y="59"/>
                      </a:cubicBezTo>
                      <a:cubicBezTo>
                        <a:pt x="55" y="60"/>
                        <a:pt x="55" y="60"/>
                        <a:pt x="55" y="61"/>
                      </a:cubicBezTo>
                      <a:cubicBezTo>
                        <a:pt x="54" y="61"/>
                        <a:pt x="54" y="61"/>
                        <a:pt x="54" y="60"/>
                      </a:cubicBezTo>
                      <a:close/>
                      <a:moveTo>
                        <a:pt x="67" y="48"/>
                      </a:moveTo>
                      <a:cubicBezTo>
                        <a:pt x="66" y="48"/>
                        <a:pt x="66" y="49"/>
                        <a:pt x="65" y="49"/>
                      </a:cubicBezTo>
                      <a:cubicBezTo>
                        <a:pt x="65" y="50"/>
                        <a:pt x="65" y="46"/>
                        <a:pt x="65" y="46"/>
                      </a:cubicBezTo>
                      <a:cubicBezTo>
                        <a:pt x="66" y="46"/>
                        <a:pt x="66" y="46"/>
                        <a:pt x="66" y="46"/>
                      </a:cubicBezTo>
                      <a:cubicBezTo>
                        <a:pt x="66" y="47"/>
                        <a:pt x="67" y="47"/>
                        <a:pt x="67" y="47"/>
                      </a:cubicBezTo>
                      <a:cubicBezTo>
                        <a:pt x="68" y="47"/>
                        <a:pt x="68" y="47"/>
                        <a:pt x="68" y="48"/>
                      </a:cubicBezTo>
                      <a:cubicBezTo>
                        <a:pt x="68" y="48"/>
                        <a:pt x="67" y="48"/>
                        <a:pt x="67" y="48"/>
                      </a:cubicBezTo>
                      <a:close/>
                      <a:moveTo>
                        <a:pt x="66" y="45"/>
                      </a:moveTo>
                      <a:cubicBezTo>
                        <a:pt x="65" y="45"/>
                        <a:pt x="65" y="44"/>
                        <a:pt x="64" y="44"/>
                      </a:cubicBezTo>
                      <a:cubicBezTo>
                        <a:pt x="64" y="44"/>
                        <a:pt x="64" y="44"/>
                        <a:pt x="64" y="45"/>
                      </a:cubicBezTo>
                      <a:cubicBezTo>
                        <a:pt x="63" y="45"/>
                        <a:pt x="62" y="44"/>
                        <a:pt x="61" y="44"/>
                      </a:cubicBezTo>
                      <a:cubicBezTo>
                        <a:pt x="61" y="44"/>
                        <a:pt x="60" y="44"/>
                        <a:pt x="61" y="44"/>
                      </a:cubicBezTo>
                      <a:cubicBezTo>
                        <a:pt x="61" y="45"/>
                        <a:pt x="60" y="45"/>
                        <a:pt x="60" y="44"/>
                      </a:cubicBezTo>
                      <a:cubicBezTo>
                        <a:pt x="60" y="43"/>
                        <a:pt x="61" y="44"/>
                        <a:pt x="61" y="44"/>
                      </a:cubicBezTo>
                      <a:cubicBezTo>
                        <a:pt x="62" y="44"/>
                        <a:pt x="61" y="43"/>
                        <a:pt x="61" y="43"/>
                      </a:cubicBezTo>
                      <a:cubicBezTo>
                        <a:pt x="61" y="42"/>
                        <a:pt x="61" y="41"/>
                        <a:pt x="62" y="41"/>
                      </a:cubicBezTo>
                      <a:cubicBezTo>
                        <a:pt x="63" y="41"/>
                        <a:pt x="63" y="42"/>
                        <a:pt x="63" y="41"/>
                      </a:cubicBezTo>
                      <a:cubicBezTo>
                        <a:pt x="64" y="41"/>
                        <a:pt x="64" y="41"/>
                        <a:pt x="64" y="42"/>
                      </a:cubicBezTo>
                      <a:cubicBezTo>
                        <a:pt x="65" y="42"/>
                        <a:pt x="64" y="42"/>
                        <a:pt x="64" y="42"/>
                      </a:cubicBezTo>
                      <a:cubicBezTo>
                        <a:pt x="65" y="43"/>
                        <a:pt x="66" y="43"/>
                        <a:pt x="65" y="43"/>
                      </a:cubicBezTo>
                      <a:cubicBezTo>
                        <a:pt x="65" y="43"/>
                        <a:pt x="65" y="44"/>
                        <a:pt x="66" y="44"/>
                      </a:cubicBezTo>
                      <a:cubicBezTo>
                        <a:pt x="67" y="44"/>
                        <a:pt x="68" y="43"/>
                        <a:pt x="68" y="44"/>
                      </a:cubicBezTo>
                      <a:cubicBezTo>
                        <a:pt x="68" y="45"/>
                        <a:pt x="66" y="44"/>
                        <a:pt x="66" y="45"/>
                      </a:cubicBezTo>
                      <a:close/>
                      <a:moveTo>
                        <a:pt x="121" y="66"/>
                      </a:moveTo>
                      <a:cubicBezTo>
                        <a:pt x="121" y="67"/>
                        <a:pt x="121" y="66"/>
                        <a:pt x="121" y="67"/>
                      </a:cubicBezTo>
                      <a:cubicBezTo>
                        <a:pt x="121" y="67"/>
                        <a:pt x="121" y="68"/>
                        <a:pt x="120" y="68"/>
                      </a:cubicBezTo>
                      <a:cubicBezTo>
                        <a:pt x="121" y="68"/>
                        <a:pt x="120" y="68"/>
                        <a:pt x="120" y="68"/>
                      </a:cubicBezTo>
                      <a:cubicBezTo>
                        <a:pt x="119" y="68"/>
                        <a:pt x="119" y="69"/>
                        <a:pt x="119" y="69"/>
                      </a:cubicBezTo>
                      <a:cubicBezTo>
                        <a:pt x="119" y="69"/>
                        <a:pt x="119" y="69"/>
                        <a:pt x="118" y="69"/>
                      </a:cubicBezTo>
                      <a:cubicBezTo>
                        <a:pt x="118" y="68"/>
                        <a:pt x="118" y="67"/>
                        <a:pt x="118" y="66"/>
                      </a:cubicBezTo>
                      <a:cubicBezTo>
                        <a:pt x="119" y="65"/>
                        <a:pt x="121" y="65"/>
                        <a:pt x="121" y="65"/>
                      </a:cubicBezTo>
                      <a:lnTo>
                        <a:pt x="121" y="66"/>
                      </a:lnTo>
                      <a:close/>
                      <a:moveTo>
                        <a:pt x="264" y="117"/>
                      </a:moveTo>
                      <a:cubicBezTo>
                        <a:pt x="264" y="117"/>
                        <a:pt x="264" y="117"/>
                        <a:pt x="264" y="117"/>
                      </a:cubicBezTo>
                      <a:cubicBezTo>
                        <a:pt x="264" y="116"/>
                        <a:pt x="264" y="116"/>
                        <a:pt x="264" y="116"/>
                      </a:cubicBezTo>
                      <a:cubicBezTo>
                        <a:pt x="265" y="116"/>
                        <a:pt x="265" y="115"/>
                        <a:pt x="265" y="115"/>
                      </a:cubicBezTo>
                      <a:cubicBezTo>
                        <a:pt x="265" y="115"/>
                        <a:pt x="267" y="114"/>
                        <a:pt x="267" y="114"/>
                      </a:cubicBezTo>
                      <a:cubicBezTo>
                        <a:pt x="267" y="114"/>
                        <a:pt x="266" y="115"/>
                        <a:pt x="266" y="116"/>
                      </a:cubicBezTo>
                      <a:cubicBezTo>
                        <a:pt x="267" y="116"/>
                        <a:pt x="267" y="115"/>
                        <a:pt x="267" y="116"/>
                      </a:cubicBezTo>
                      <a:cubicBezTo>
                        <a:pt x="267" y="116"/>
                        <a:pt x="267" y="117"/>
                        <a:pt x="267" y="117"/>
                      </a:cubicBezTo>
                      <a:cubicBezTo>
                        <a:pt x="266" y="117"/>
                        <a:pt x="266" y="117"/>
                        <a:pt x="266" y="117"/>
                      </a:cubicBezTo>
                      <a:cubicBezTo>
                        <a:pt x="266" y="118"/>
                        <a:pt x="265" y="118"/>
                        <a:pt x="265" y="119"/>
                      </a:cubicBezTo>
                      <a:cubicBezTo>
                        <a:pt x="265" y="119"/>
                        <a:pt x="264" y="119"/>
                        <a:pt x="264" y="119"/>
                      </a:cubicBezTo>
                      <a:cubicBezTo>
                        <a:pt x="264" y="120"/>
                        <a:pt x="263" y="120"/>
                        <a:pt x="263" y="120"/>
                      </a:cubicBezTo>
                      <a:cubicBezTo>
                        <a:pt x="262" y="120"/>
                        <a:pt x="261" y="121"/>
                        <a:pt x="261" y="121"/>
                      </a:cubicBezTo>
                      <a:cubicBezTo>
                        <a:pt x="261" y="121"/>
                        <a:pt x="260" y="120"/>
                        <a:pt x="261" y="120"/>
                      </a:cubicBezTo>
                      <a:cubicBezTo>
                        <a:pt x="261" y="120"/>
                        <a:pt x="262" y="120"/>
                        <a:pt x="262" y="120"/>
                      </a:cubicBezTo>
                      <a:cubicBezTo>
                        <a:pt x="262" y="120"/>
                        <a:pt x="262" y="120"/>
                        <a:pt x="261" y="120"/>
                      </a:cubicBezTo>
                      <a:cubicBezTo>
                        <a:pt x="262" y="119"/>
                        <a:pt x="262" y="119"/>
                        <a:pt x="263" y="119"/>
                      </a:cubicBezTo>
                      <a:cubicBezTo>
                        <a:pt x="263" y="119"/>
                        <a:pt x="263" y="118"/>
                        <a:pt x="264" y="118"/>
                      </a:cubicBezTo>
                      <a:cubicBezTo>
                        <a:pt x="264" y="118"/>
                        <a:pt x="264" y="118"/>
                        <a:pt x="264" y="117"/>
                      </a:cubicBezTo>
                      <a:close/>
                      <a:moveTo>
                        <a:pt x="255" y="106"/>
                      </a:moveTo>
                      <a:cubicBezTo>
                        <a:pt x="256" y="106"/>
                        <a:pt x="257" y="106"/>
                        <a:pt x="257" y="105"/>
                      </a:cubicBezTo>
                      <a:cubicBezTo>
                        <a:pt x="257" y="105"/>
                        <a:pt x="258" y="105"/>
                        <a:pt x="258" y="105"/>
                      </a:cubicBezTo>
                      <a:cubicBezTo>
                        <a:pt x="259" y="105"/>
                        <a:pt x="259" y="106"/>
                        <a:pt x="259" y="105"/>
                      </a:cubicBezTo>
                      <a:cubicBezTo>
                        <a:pt x="258" y="104"/>
                        <a:pt x="258" y="103"/>
                        <a:pt x="258" y="103"/>
                      </a:cubicBezTo>
                      <a:cubicBezTo>
                        <a:pt x="259" y="102"/>
                        <a:pt x="260" y="102"/>
                        <a:pt x="260" y="102"/>
                      </a:cubicBezTo>
                      <a:cubicBezTo>
                        <a:pt x="260" y="103"/>
                        <a:pt x="260" y="103"/>
                        <a:pt x="260" y="103"/>
                      </a:cubicBezTo>
                      <a:cubicBezTo>
                        <a:pt x="260" y="103"/>
                        <a:pt x="260" y="104"/>
                        <a:pt x="260" y="104"/>
                      </a:cubicBezTo>
                      <a:cubicBezTo>
                        <a:pt x="260" y="104"/>
                        <a:pt x="260" y="104"/>
                        <a:pt x="261" y="104"/>
                      </a:cubicBezTo>
                      <a:cubicBezTo>
                        <a:pt x="261" y="103"/>
                        <a:pt x="263" y="102"/>
                        <a:pt x="262" y="103"/>
                      </a:cubicBezTo>
                      <a:cubicBezTo>
                        <a:pt x="262" y="104"/>
                        <a:pt x="261" y="104"/>
                        <a:pt x="261" y="105"/>
                      </a:cubicBezTo>
                      <a:cubicBezTo>
                        <a:pt x="262" y="105"/>
                        <a:pt x="261" y="105"/>
                        <a:pt x="261" y="105"/>
                      </a:cubicBezTo>
                      <a:cubicBezTo>
                        <a:pt x="260" y="105"/>
                        <a:pt x="260" y="105"/>
                        <a:pt x="261" y="105"/>
                      </a:cubicBezTo>
                      <a:cubicBezTo>
                        <a:pt x="262" y="106"/>
                        <a:pt x="262" y="106"/>
                        <a:pt x="262" y="105"/>
                      </a:cubicBezTo>
                      <a:cubicBezTo>
                        <a:pt x="261" y="105"/>
                        <a:pt x="262" y="105"/>
                        <a:pt x="262" y="105"/>
                      </a:cubicBezTo>
                      <a:cubicBezTo>
                        <a:pt x="262" y="105"/>
                        <a:pt x="263" y="106"/>
                        <a:pt x="263" y="106"/>
                      </a:cubicBezTo>
                      <a:cubicBezTo>
                        <a:pt x="264" y="106"/>
                        <a:pt x="264" y="107"/>
                        <a:pt x="263" y="107"/>
                      </a:cubicBezTo>
                      <a:cubicBezTo>
                        <a:pt x="262" y="107"/>
                        <a:pt x="262" y="107"/>
                        <a:pt x="261" y="107"/>
                      </a:cubicBezTo>
                      <a:cubicBezTo>
                        <a:pt x="261" y="107"/>
                        <a:pt x="261" y="107"/>
                        <a:pt x="260" y="107"/>
                      </a:cubicBezTo>
                      <a:cubicBezTo>
                        <a:pt x="260" y="106"/>
                        <a:pt x="259" y="106"/>
                        <a:pt x="259" y="107"/>
                      </a:cubicBezTo>
                      <a:cubicBezTo>
                        <a:pt x="259" y="107"/>
                        <a:pt x="260" y="107"/>
                        <a:pt x="260" y="107"/>
                      </a:cubicBezTo>
                      <a:cubicBezTo>
                        <a:pt x="261" y="108"/>
                        <a:pt x="260" y="108"/>
                        <a:pt x="260" y="108"/>
                      </a:cubicBezTo>
                      <a:cubicBezTo>
                        <a:pt x="259" y="108"/>
                        <a:pt x="259" y="108"/>
                        <a:pt x="258" y="107"/>
                      </a:cubicBezTo>
                      <a:cubicBezTo>
                        <a:pt x="257" y="107"/>
                        <a:pt x="257" y="107"/>
                        <a:pt x="256" y="107"/>
                      </a:cubicBezTo>
                      <a:cubicBezTo>
                        <a:pt x="255" y="107"/>
                        <a:pt x="255" y="106"/>
                        <a:pt x="255" y="106"/>
                      </a:cubicBezTo>
                      <a:cubicBezTo>
                        <a:pt x="254" y="106"/>
                        <a:pt x="253" y="105"/>
                        <a:pt x="255" y="106"/>
                      </a:cubicBezTo>
                      <a:close/>
                      <a:moveTo>
                        <a:pt x="250" y="122"/>
                      </a:moveTo>
                      <a:cubicBezTo>
                        <a:pt x="251" y="122"/>
                        <a:pt x="250" y="122"/>
                        <a:pt x="251" y="122"/>
                      </a:cubicBezTo>
                      <a:cubicBezTo>
                        <a:pt x="251" y="122"/>
                        <a:pt x="252" y="122"/>
                        <a:pt x="252" y="122"/>
                      </a:cubicBezTo>
                      <a:cubicBezTo>
                        <a:pt x="252" y="122"/>
                        <a:pt x="253" y="122"/>
                        <a:pt x="253" y="122"/>
                      </a:cubicBezTo>
                      <a:cubicBezTo>
                        <a:pt x="253" y="122"/>
                        <a:pt x="253" y="122"/>
                        <a:pt x="254" y="122"/>
                      </a:cubicBezTo>
                      <a:cubicBezTo>
                        <a:pt x="254" y="122"/>
                        <a:pt x="254" y="122"/>
                        <a:pt x="255" y="122"/>
                      </a:cubicBezTo>
                      <a:cubicBezTo>
                        <a:pt x="255" y="123"/>
                        <a:pt x="255" y="123"/>
                        <a:pt x="255" y="123"/>
                      </a:cubicBezTo>
                      <a:cubicBezTo>
                        <a:pt x="255" y="123"/>
                        <a:pt x="255" y="124"/>
                        <a:pt x="255" y="124"/>
                      </a:cubicBezTo>
                      <a:cubicBezTo>
                        <a:pt x="255" y="124"/>
                        <a:pt x="255" y="124"/>
                        <a:pt x="255" y="124"/>
                      </a:cubicBezTo>
                      <a:cubicBezTo>
                        <a:pt x="255" y="125"/>
                        <a:pt x="254" y="124"/>
                        <a:pt x="254" y="125"/>
                      </a:cubicBezTo>
                      <a:cubicBezTo>
                        <a:pt x="253" y="125"/>
                        <a:pt x="254" y="125"/>
                        <a:pt x="253" y="125"/>
                      </a:cubicBezTo>
                      <a:cubicBezTo>
                        <a:pt x="253" y="124"/>
                        <a:pt x="253" y="124"/>
                        <a:pt x="251" y="123"/>
                      </a:cubicBezTo>
                      <a:cubicBezTo>
                        <a:pt x="251" y="123"/>
                        <a:pt x="249" y="123"/>
                        <a:pt x="249" y="123"/>
                      </a:cubicBezTo>
                      <a:cubicBezTo>
                        <a:pt x="249" y="123"/>
                        <a:pt x="248" y="123"/>
                        <a:pt x="248" y="123"/>
                      </a:cubicBezTo>
                      <a:cubicBezTo>
                        <a:pt x="249" y="122"/>
                        <a:pt x="245" y="122"/>
                        <a:pt x="244" y="122"/>
                      </a:cubicBezTo>
                      <a:cubicBezTo>
                        <a:pt x="244" y="123"/>
                        <a:pt x="244" y="123"/>
                        <a:pt x="244" y="122"/>
                      </a:cubicBezTo>
                      <a:cubicBezTo>
                        <a:pt x="244" y="122"/>
                        <a:pt x="243" y="122"/>
                        <a:pt x="243" y="122"/>
                      </a:cubicBezTo>
                      <a:cubicBezTo>
                        <a:pt x="243" y="123"/>
                        <a:pt x="242" y="122"/>
                        <a:pt x="241" y="122"/>
                      </a:cubicBezTo>
                      <a:cubicBezTo>
                        <a:pt x="241" y="123"/>
                        <a:pt x="241" y="122"/>
                        <a:pt x="241" y="123"/>
                      </a:cubicBezTo>
                      <a:cubicBezTo>
                        <a:pt x="241" y="123"/>
                        <a:pt x="243" y="123"/>
                        <a:pt x="243" y="123"/>
                      </a:cubicBezTo>
                      <a:cubicBezTo>
                        <a:pt x="243" y="123"/>
                        <a:pt x="241" y="123"/>
                        <a:pt x="241" y="123"/>
                      </a:cubicBezTo>
                      <a:cubicBezTo>
                        <a:pt x="239" y="124"/>
                        <a:pt x="237" y="125"/>
                        <a:pt x="235" y="125"/>
                      </a:cubicBezTo>
                      <a:cubicBezTo>
                        <a:pt x="235" y="124"/>
                        <a:pt x="236" y="124"/>
                        <a:pt x="236" y="124"/>
                      </a:cubicBezTo>
                      <a:cubicBezTo>
                        <a:pt x="237" y="124"/>
                        <a:pt x="237" y="124"/>
                        <a:pt x="237" y="124"/>
                      </a:cubicBezTo>
                      <a:cubicBezTo>
                        <a:pt x="237" y="123"/>
                        <a:pt x="237" y="123"/>
                        <a:pt x="237" y="123"/>
                      </a:cubicBezTo>
                      <a:cubicBezTo>
                        <a:pt x="238" y="123"/>
                        <a:pt x="238" y="122"/>
                        <a:pt x="239" y="122"/>
                      </a:cubicBezTo>
                      <a:cubicBezTo>
                        <a:pt x="240" y="122"/>
                        <a:pt x="240" y="122"/>
                        <a:pt x="241" y="121"/>
                      </a:cubicBezTo>
                      <a:cubicBezTo>
                        <a:pt x="242" y="121"/>
                        <a:pt x="243" y="121"/>
                        <a:pt x="245" y="121"/>
                      </a:cubicBezTo>
                      <a:cubicBezTo>
                        <a:pt x="245" y="121"/>
                        <a:pt x="246" y="121"/>
                        <a:pt x="246" y="121"/>
                      </a:cubicBezTo>
                      <a:cubicBezTo>
                        <a:pt x="246" y="121"/>
                        <a:pt x="247" y="121"/>
                        <a:pt x="248" y="121"/>
                      </a:cubicBezTo>
                      <a:cubicBezTo>
                        <a:pt x="248" y="121"/>
                        <a:pt x="248" y="121"/>
                        <a:pt x="248" y="121"/>
                      </a:cubicBezTo>
                      <a:cubicBezTo>
                        <a:pt x="249" y="121"/>
                        <a:pt x="250" y="121"/>
                        <a:pt x="250" y="122"/>
                      </a:cubicBezTo>
                      <a:close/>
                      <a:moveTo>
                        <a:pt x="244" y="101"/>
                      </a:moveTo>
                      <a:cubicBezTo>
                        <a:pt x="244" y="101"/>
                        <a:pt x="245" y="101"/>
                        <a:pt x="245" y="101"/>
                      </a:cubicBezTo>
                      <a:cubicBezTo>
                        <a:pt x="245" y="101"/>
                        <a:pt x="246" y="101"/>
                        <a:pt x="247" y="100"/>
                      </a:cubicBezTo>
                      <a:cubicBezTo>
                        <a:pt x="246" y="100"/>
                        <a:pt x="245" y="100"/>
                        <a:pt x="246" y="99"/>
                      </a:cubicBezTo>
                      <a:cubicBezTo>
                        <a:pt x="247" y="98"/>
                        <a:pt x="247" y="99"/>
                        <a:pt x="247" y="99"/>
                      </a:cubicBezTo>
                      <a:cubicBezTo>
                        <a:pt x="248" y="100"/>
                        <a:pt x="248" y="99"/>
                        <a:pt x="249" y="99"/>
                      </a:cubicBezTo>
                      <a:cubicBezTo>
                        <a:pt x="250" y="100"/>
                        <a:pt x="249" y="100"/>
                        <a:pt x="248" y="100"/>
                      </a:cubicBezTo>
                      <a:cubicBezTo>
                        <a:pt x="248" y="100"/>
                        <a:pt x="248" y="101"/>
                        <a:pt x="248" y="101"/>
                      </a:cubicBezTo>
                      <a:cubicBezTo>
                        <a:pt x="247" y="101"/>
                        <a:pt x="247" y="101"/>
                        <a:pt x="246" y="101"/>
                      </a:cubicBezTo>
                      <a:cubicBezTo>
                        <a:pt x="246" y="102"/>
                        <a:pt x="246" y="102"/>
                        <a:pt x="246" y="102"/>
                      </a:cubicBezTo>
                      <a:cubicBezTo>
                        <a:pt x="245" y="102"/>
                        <a:pt x="244" y="102"/>
                        <a:pt x="244" y="102"/>
                      </a:cubicBezTo>
                      <a:cubicBezTo>
                        <a:pt x="244" y="103"/>
                        <a:pt x="242" y="102"/>
                        <a:pt x="242" y="102"/>
                      </a:cubicBezTo>
                      <a:cubicBezTo>
                        <a:pt x="242" y="102"/>
                        <a:pt x="241" y="102"/>
                        <a:pt x="241" y="101"/>
                      </a:cubicBezTo>
                      <a:cubicBezTo>
                        <a:pt x="241" y="102"/>
                        <a:pt x="241" y="102"/>
                        <a:pt x="241" y="102"/>
                      </a:cubicBezTo>
                      <a:cubicBezTo>
                        <a:pt x="241" y="101"/>
                        <a:pt x="240" y="101"/>
                        <a:pt x="239" y="101"/>
                      </a:cubicBezTo>
                      <a:cubicBezTo>
                        <a:pt x="239" y="101"/>
                        <a:pt x="239" y="101"/>
                        <a:pt x="239" y="100"/>
                      </a:cubicBezTo>
                      <a:cubicBezTo>
                        <a:pt x="240" y="100"/>
                        <a:pt x="240" y="100"/>
                        <a:pt x="240" y="100"/>
                      </a:cubicBezTo>
                      <a:cubicBezTo>
                        <a:pt x="240" y="100"/>
                        <a:pt x="240" y="101"/>
                        <a:pt x="240" y="101"/>
                      </a:cubicBezTo>
                      <a:cubicBezTo>
                        <a:pt x="241" y="101"/>
                        <a:pt x="242" y="101"/>
                        <a:pt x="243" y="101"/>
                      </a:cubicBezTo>
                      <a:cubicBezTo>
                        <a:pt x="243" y="101"/>
                        <a:pt x="243" y="100"/>
                        <a:pt x="243" y="100"/>
                      </a:cubicBezTo>
                      <a:cubicBezTo>
                        <a:pt x="243" y="100"/>
                        <a:pt x="244" y="99"/>
                        <a:pt x="244" y="100"/>
                      </a:cubicBezTo>
                      <a:cubicBezTo>
                        <a:pt x="244" y="100"/>
                        <a:pt x="244" y="100"/>
                        <a:pt x="244" y="100"/>
                      </a:cubicBezTo>
                      <a:cubicBezTo>
                        <a:pt x="244" y="100"/>
                        <a:pt x="244" y="100"/>
                        <a:pt x="244" y="100"/>
                      </a:cubicBezTo>
                      <a:cubicBezTo>
                        <a:pt x="244" y="100"/>
                        <a:pt x="244" y="101"/>
                        <a:pt x="244" y="101"/>
                      </a:cubicBezTo>
                      <a:close/>
                      <a:moveTo>
                        <a:pt x="235" y="86"/>
                      </a:moveTo>
                      <a:cubicBezTo>
                        <a:pt x="235" y="86"/>
                        <a:pt x="235" y="84"/>
                        <a:pt x="236" y="85"/>
                      </a:cubicBezTo>
                      <a:cubicBezTo>
                        <a:pt x="237" y="85"/>
                        <a:pt x="237" y="84"/>
                        <a:pt x="236" y="84"/>
                      </a:cubicBezTo>
                      <a:cubicBezTo>
                        <a:pt x="235" y="84"/>
                        <a:pt x="235" y="84"/>
                        <a:pt x="236" y="83"/>
                      </a:cubicBezTo>
                      <a:cubicBezTo>
                        <a:pt x="236" y="82"/>
                        <a:pt x="238" y="82"/>
                        <a:pt x="238" y="82"/>
                      </a:cubicBezTo>
                      <a:cubicBezTo>
                        <a:pt x="237" y="83"/>
                        <a:pt x="237" y="83"/>
                        <a:pt x="237" y="83"/>
                      </a:cubicBezTo>
                      <a:cubicBezTo>
                        <a:pt x="238" y="83"/>
                        <a:pt x="238" y="84"/>
                        <a:pt x="238" y="84"/>
                      </a:cubicBezTo>
                      <a:cubicBezTo>
                        <a:pt x="239" y="84"/>
                        <a:pt x="239" y="84"/>
                        <a:pt x="240" y="84"/>
                      </a:cubicBezTo>
                      <a:cubicBezTo>
                        <a:pt x="240" y="85"/>
                        <a:pt x="240" y="85"/>
                        <a:pt x="240" y="85"/>
                      </a:cubicBezTo>
                      <a:cubicBezTo>
                        <a:pt x="240" y="86"/>
                        <a:pt x="240" y="85"/>
                        <a:pt x="241" y="85"/>
                      </a:cubicBezTo>
                      <a:cubicBezTo>
                        <a:pt x="242" y="84"/>
                        <a:pt x="243" y="85"/>
                        <a:pt x="242" y="85"/>
                      </a:cubicBezTo>
                      <a:cubicBezTo>
                        <a:pt x="242" y="86"/>
                        <a:pt x="241" y="86"/>
                        <a:pt x="242" y="86"/>
                      </a:cubicBezTo>
                      <a:cubicBezTo>
                        <a:pt x="243" y="86"/>
                        <a:pt x="244" y="86"/>
                        <a:pt x="244" y="87"/>
                      </a:cubicBezTo>
                      <a:cubicBezTo>
                        <a:pt x="243" y="88"/>
                        <a:pt x="244" y="87"/>
                        <a:pt x="245" y="87"/>
                      </a:cubicBezTo>
                      <a:cubicBezTo>
                        <a:pt x="245" y="87"/>
                        <a:pt x="245" y="87"/>
                        <a:pt x="245" y="88"/>
                      </a:cubicBezTo>
                      <a:cubicBezTo>
                        <a:pt x="245" y="88"/>
                        <a:pt x="244" y="88"/>
                        <a:pt x="245" y="88"/>
                      </a:cubicBezTo>
                      <a:cubicBezTo>
                        <a:pt x="246" y="89"/>
                        <a:pt x="247" y="88"/>
                        <a:pt x="246" y="89"/>
                      </a:cubicBezTo>
                      <a:cubicBezTo>
                        <a:pt x="246" y="90"/>
                        <a:pt x="246" y="90"/>
                        <a:pt x="247" y="90"/>
                      </a:cubicBezTo>
                      <a:cubicBezTo>
                        <a:pt x="248" y="90"/>
                        <a:pt x="250" y="91"/>
                        <a:pt x="250" y="91"/>
                      </a:cubicBezTo>
                      <a:cubicBezTo>
                        <a:pt x="250" y="92"/>
                        <a:pt x="249" y="93"/>
                        <a:pt x="248" y="92"/>
                      </a:cubicBezTo>
                      <a:cubicBezTo>
                        <a:pt x="248" y="92"/>
                        <a:pt x="247" y="91"/>
                        <a:pt x="246" y="91"/>
                      </a:cubicBezTo>
                      <a:cubicBezTo>
                        <a:pt x="246" y="91"/>
                        <a:pt x="246" y="91"/>
                        <a:pt x="245" y="90"/>
                      </a:cubicBezTo>
                      <a:cubicBezTo>
                        <a:pt x="245" y="90"/>
                        <a:pt x="244" y="90"/>
                        <a:pt x="244" y="90"/>
                      </a:cubicBezTo>
                      <a:cubicBezTo>
                        <a:pt x="244" y="89"/>
                        <a:pt x="243" y="90"/>
                        <a:pt x="244" y="90"/>
                      </a:cubicBezTo>
                      <a:cubicBezTo>
                        <a:pt x="244" y="91"/>
                        <a:pt x="245" y="91"/>
                        <a:pt x="245" y="92"/>
                      </a:cubicBezTo>
                      <a:cubicBezTo>
                        <a:pt x="245" y="92"/>
                        <a:pt x="244" y="93"/>
                        <a:pt x="243" y="92"/>
                      </a:cubicBezTo>
                      <a:cubicBezTo>
                        <a:pt x="243" y="91"/>
                        <a:pt x="243" y="91"/>
                        <a:pt x="242" y="91"/>
                      </a:cubicBezTo>
                      <a:cubicBezTo>
                        <a:pt x="241" y="91"/>
                        <a:pt x="241" y="91"/>
                        <a:pt x="241" y="90"/>
                      </a:cubicBezTo>
                      <a:cubicBezTo>
                        <a:pt x="240" y="90"/>
                        <a:pt x="240" y="89"/>
                        <a:pt x="241" y="89"/>
                      </a:cubicBezTo>
                      <a:cubicBezTo>
                        <a:pt x="242" y="90"/>
                        <a:pt x="243" y="90"/>
                        <a:pt x="242" y="90"/>
                      </a:cubicBezTo>
                      <a:cubicBezTo>
                        <a:pt x="241" y="89"/>
                        <a:pt x="242" y="89"/>
                        <a:pt x="242" y="89"/>
                      </a:cubicBezTo>
                      <a:cubicBezTo>
                        <a:pt x="243" y="89"/>
                        <a:pt x="242" y="88"/>
                        <a:pt x="242" y="87"/>
                      </a:cubicBezTo>
                      <a:cubicBezTo>
                        <a:pt x="241" y="87"/>
                        <a:pt x="242" y="87"/>
                        <a:pt x="240" y="87"/>
                      </a:cubicBezTo>
                      <a:cubicBezTo>
                        <a:pt x="239" y="88"/>
                        <a:pt x="237" y="87"/>
                        <a:pt x="238" y="87"/>
                      </a:cubicBezTo>
                      <a:cubicBezTo>
                        <a:pt x="239" y="87"/>
                        <a:pt x="240" y="86"/>
                        <a:pt x="239" y="86"/>
                      </a:cubicBezTo>
                      <a:cubicBezTo>
                        <a:pt x="238" y="86"/>
                        <a:pt x="236" y="85"/>
                        <a:pt x="236" y="85"/>
                      </a:cubicBezTo>
                      <a:cubicBezTo>
                        <a:pt x="236" y="86"/>
                        <a:pt x="237" y="87"/>
                        <a:pt x="235" y="86"/>
                      </a:cubicBezTo>
                      <a:cubicBezTo>
                        <a:pt x="234" y="86"/>
                        <a:pt x="234" y="85"/>
                        <a:pt x="235" y="86"/>
                      </a:cubicBezTo>
                      <a:close/>
                      <a:moveTo>
                        <a:pt x="232" y="110"/>
                      </a:moveTo>
                      <a:cubicBezTo>
                        <a:pt x="232" y="109"/>
                        <a:pt x="233" y="109"/>
                        <a:pt x="233" y="110"/>
                      </a:cubicBezTo>
                      <a:cubicBezTo>
                        <a:pt x="234" y="110"/>
                        <a:pt x="234" y="110"/>
                        <a:pt x="234" y="110"/>
                      </a:cubicBezTo>
                      <a:cubicBezTo>
                        <a:pt x="234" y="109"/>
                        <a:pt x="234" y="109"/>
                        <a:pt x="234" y="109"/>
                      </a:cubicBezTo>
                      <a:cubicBezTo>
                        <a:pt x="235" y="108"/>
                        <a:pt x="235" y="109"/>
                        <a:pt x="235" y="108"/>
                      </a:cubicBezTo>
                      <a:cubicBezTo>
                        <a:pt x="235" y="107"/>
                        <a:pt x="236" y="107"/>
                        <a:pt x="237" y="107"/>
                      </a:cubicBezTo>
                      <a:cubicBezTo>
                        <a:pt x="237" y="106"/>
                        <a:pt x="238" y="107"/>
                        <a:pt x="238" y="107"/>
                      </a:cubicBezTo>
                      <a:cubicBezTo>
                        <a:pt x="238" y="107"/>
                        <a:pt x="238" y="107"/>
                        <a:pt x="239" y="107"/>
                      </a:cubicBezTo>
                      <a:cubicBezTo>
                        <a:pt x="239" y="108"/>
                        <a:pt x="240" y="108"/>
                        <a:pt x="240" y="109"/>
                      </a:cubicBezTo>
                      <a:cubicBezTo>
                        <a:pt x="240" y="109"/>
                        <a:pt x="241" y="109"/>
                        <a:pt x="241" y="109"/>
                      </a:cubicBezTo>
                      <a:cubicBezTo>
                        <a:pt x="242" y="109"/>
                        <a:pt x="242" y="110"/>
                        <a:pt x="241" y="110"/>
                      </a:cubicBezTo>
                      <a:cubicBezTo>
                        <a:pt x="240" y="110"/>
                        <a:pt x="239" y="110"/>
                        <a:pt x="239" y="109"/>
                      </a:cubicBezTo>
                      <a:cubicBezTo>
                        <a:pt x="239" y="109"/>
                        <a:pt x="239" y="108"/>
                        <a:pt x="239" y="109"/>
                      </a:cubicBezTo>
                      <a:cubicBezTo>
                        <a:pt x="238" y="109"/>
                        <a:pt x="239" y="109"/>
                        <a:pt x="238" y="109"/>
                      </a:cubicBezTo>
                      <a:cubicBezTo>
                        <a:pt x="237" y="109"/>
                        <a:pt x="237" y="109"/>
                        <a:pt x="237" y="110"/>
                      </a:cubicBezTo>
                      <a:cubicBezTo>
                        <a:pt x="237" y="110"/>
                        <a:pt x="237" y="110"/>
                        <a:pt x="236" y="110"/>
                      </a:cubicBezTo>
                      <a:cubicBezTo>
                        <a:pt x="235" y="110"/>
                        <a:pt x="235" y="110"/>
                        <a:pt x="235" y="111"/>
                      </a:cubicBezTo>
                      <a:cubicBezTo>
                        <a:pt x="235" y="111"/>
                        <a:pt x="234" y="112"/>
                        <a:pt x="234" y="111"/>
                      </a:cubicBezTo>
                      <a:cubicBezTo>
                        <a:pt x="233" y="111"/>
                        <a:pt x="234" y="111"/>
                        <a:pt x="232" y="111"/>
                      </a:cubicBezTo>
                      <a:cubicBezTo>
                        <a:pt x="230" y="112"/>
                        <a:pt x="231" y="111"/>
                        <a:pt x="232" y="110"/>
                      </a:cubicBezTo>
                      <a:close/>
                      <a:moveTo>
                        <a:pt x="219" y="79"/>
                      </a:moveTo>
                      <a:cubicBezTo>
                        <a:pt x="219" y="79"/>
                        <a:pt x="219" y="79"/>
                        <a:pt x="220" y="80"/>
                      </a:cubicBezTo>
                      <a:cubicBezTo>
                        <a:pt x="220" y="79"/>
                        <a:pt x="218" y="78"/>
                        <a:pt x="220" y="78"/>
                      </a:cubicBezTo>
                      <a:cubicBezTo>
                        <a:pt x="221" y="78"/>
                        <a:pt x="221" y="78"/>
                        <a:pt x="222" y="78"/>
                      </a:cubicBezTo>
                      <a:cubicBezTo>
                        <a:pt x="222" y="78"/>
                        <a:pt x="222" y="79"/>
                        <a:pt x="223" y="79"/>
                      </a:cubicBezTo>
                      <a:cubicBezTo>
                        <a:pt x="222" y="78"/>
                        <a:pt x="222" y="78"/>
                        <a:pt x="222" y="78"/>
                      </a:cubicBezTo>
                      <a:cubicBezTo>
                        <a:pt x="222" y="78"/>
                        <a:pt x="222" y="78"/>
                        <a:pt x="222" y="78"/>
                      </a:cubicBezTo>
                      <a:cubicBezTo>
                        <a:pt x="221" y="77"/>
                        <a:pt x="221" y="77"/>
                        <a:pt x="220" y="76"/>
                      </a:cubicBezTo>
                      <a:cubicBezTo>
                        <a:pt x="221" y="75"/>
                        <a:pt x="222" y="76"/>
                        <a:pt x="222" y="76"/>
                      </a:cubicBezTo>
                      <a:cubicBezTo>
                        <a:pt x="225" y="76"/>
                        <a:pt x="224" y="75"/>
                        <a:pt x="225" y="76"/>
                      </a:cubicBezTo>
                      <a:cubicBezTo>
                        <a:pt x="226" y="77"/>
                        <a:pt x="224" y="77"/>
                        <a:pt x="225" y="77"/>
                      </a:cubicBezTo>
                      <a:cubicBezTo>
                        <a:pt x="225" y="77"/>
                        <a:pt x="226" y="77"/>
                        <a:pt x="226" y="78"/>
                      </a:cubicBezTo>
                      <a:cubicBezTo>
                        <a:pt x="226" y="78"/>
                        <a:pt x="226" y="78"/>
                        <a:pt x="225" y="78"/>
                      </a:cubicBezTo>
                      <a:cubicBezTo>
                        <a:pt x="225" y="78"/>
                        <a:pt x="225" y="78"/>
                        <a:pt x="226" y="79"/>
                      </a:cubicBezTo>
                      <a:cubicBezTo>
                        <a:pt x="226" y="79"/>
                        <a:pt x="225" y="79"/>
                        <a:pt x="225" y="79"/>
                      </a:cubicBezTo>
                      <a:cubicBezTo>
                        <a:pt x="225" y="79"/>
                        <a:pt x="226" y="79"/>
                        <a:pt x="225" y="80"/>
                      </a:cubicBezTo>
                      <a:cubicBezTo>
                        <a:pt x="225" y="80"/>
                        <a:pt x="225" y="81"/>
                        <a:pt x="224" y="82"/>
                      </a:cubicBezTo>
                      <a:cubicBezTo>
                        <a:pt x="222" y="82"/>
                        <a:pt x="224" y="82"/>
                        <a:pt x="222" y="81"/>
                      </a:cubicBezTo>
                      <a:cubicBezTo>
                        <a:pt x="222" y="81"/>
                        <a:pt x="222" y="81"/>
                        <a:pt x="221" y="81"/>
                      </a:cubicBezTo>
                      <a:cubicBezTo>
                        <a:pt x="221" y="81"/>
                        <a:pt x="220" y="81"/>
                        <a:pt x="220" y="80"/>
                      </a:cubicBezTo>
                      <a:cubicBezTo>
                        <a:pt x="220" y="80"/>
                        <a:pt x="220" y="80"/>
                        <a:pt x="220" y="81"/>
                      </a:cubicBezTo>
                      <a:cubicBezTo>
                        <a:pt x="220" y="80"/>
                        <a:pt x="218" y="80"/>
                        <a:pt x="218" y="79"/>
                      </a:cubicBezTo>
                      <a:cubicBezTo>
                        <a:pt x="218" y="79"/>
                        <a:pt x="218" y="79"/>
                        <a:pt x="219" y="79"/>
                      </a:cubicBezTo>
                      <a:close/>
                      <a:moveTo>
                        <a:pt x="218" y="90"/>
                      </a:moveTo>
                      <a:cubicBezTo>
                        <a:pt x="219" y="90"/>
                        <a:pt x="219" y="90"/>
                        <a:pt x="220" y="90"/>
                      </a:cubicBezTo>
                      <a:cubicBezTo>
                        <a:pt x="221" y="91"/>
                        <a:pt x="221" y="90"/>
                        <a:pt x="221" y="90"/>
                      </a:cubicBezTo>
                      <a:cubicBezTo>
                        <a:pt x="221" y="90"/>
                        <a:pt x="223" y="91"/>
                        <a:pt x="223" y="91"/>
                      </a:cubicBezTo>
                      <a:cubicBezTo>
                        <a:pt x="222" y="91"/>
                        <a:pt x="222" y="90"/>
                        <a:pt x="221" y="91"/>
                      </a:cubicBezTo>
                      <a:cubicBezTo>
                        <a:pt x="221" y="91"/>
                        <a:pt x="220" y="91"/>
                        <a:pt x="220" y="91"/>
                      </a:cubicBezTo>
                      <a:cubicBezTo>
                        <a:pt x="221" y="91"/>
                        <a:pt x="222" y="91"/>
                        <a:pt x="222" y="92"/>
                      </a:cubicBezTo>
                      <a:cubicBezTo>
                        <a:pt x="222" y="92"/>
                        <a:pt x="220" y="92"/>
                        <a:pt x="220" y="92"/>
                      </a:cubicBezTo>
                      <a:cubicBezTo>
                        <a:pt x="220" y="92"/>
                        <a:pt x="220" y="91"/>
                        <a:pt x="219" y="92"/>
                      </a:cubicBezTo>
                      <a:cubicBezTo>
                        <a:pt x="219" y="92"/>
                        <a:pt x="218" y="92"/>
                        <a:pt x="218" y="92"/>
                      </a:cubicBezTo>
                      <a:cubicBezTo>
                        <a:pt x="217" y="92"/>
                        <a:pt x="217" y="91"/>
                        <a:pt x="216" y="91"/>
                      </a:cubicBezTo>
                      <a:cubicBezTo>
                        <a:pt x="216" y="91"/>
                        <a:pt x="216" y="91"/>
                        <a:pt x="216" y="91"/>
                      </a:cubicBezTo>
                      <a:cubicBezTo>
                        <a:pt x="216" y="91"/>
                        <a:pt x="216" y="91"/>
                        <a:pt x="216" y="91"/>
                      </a:cubicBezTo>
                      <a:cubicBezTo>
                        <a:pt x="215" y="91"/>
                        <a:pt x="215" y="91"/>
                        <a:pt x="215" y="90"/>
                      </a:cubicBezTo>
                      <a:cubicBezTo>
                        <a:pt x="216" y="90"/>
                        <a:pt x="217" y="90"/>
                        <a:pt x="218" y="90"/>
                      </a:cubicBezTo>
                      <a:close/>
                      <a:moveTo>
                        <a:pt x="170" y="48"/>
                      </a:moveTo>
                      <a:cubicBezTo>
                        <a:pt x="170" y="48"/>
                        <a:pt x="169" y="48"/>
                        <a:pt x="169" y="48"/>
                      </a:cubicBezTo>
                      <a:cubicBezTo>
                        <a:pt x="169" y="48"/>
                        <a:pt x="169" y="48"/>
                        <a:pt x="169" y="48"/>
                      </a:cubicBezTo>
                      <a:cubicBezTo>
                        <a:pt x="170" y="47"/>
                        <a:pt x="170" y="47"/>
                        <a:pt x="170" y="47"/>
                      </a:cubicBezTo>
                      <a:cubicBezTo>
                        <a:pt x="170" y="48"/>
                        <a:pt x="171" y="47"/>
                        <a:pt x="171" y="47"/>
                      </a:cubicBezTo>
                      <a:cubicBezTo>
                        <a:pt x="171" y="47"/>
                        <a:pt x="171" y="47"/>
                        <a:pt x="171" y="48"/>
                      </a:cubicBezTo>
                      <a:cubicBezTo>
                        <a:pt x="171" y="48"/>
                        <a:pt x="171" y="48"/>
                        <a:pt x="170" y="48"/>
                      </a:cubicBezTo>
                      <a:cubicBezTo>
                        <a:pt x="170" y="48"/>
                        <a:pt x="171" y="49"/>
                        <a:pt x="171" y="49"/>
                      </a:cubicBezTo>
                      <a:cubicBezTo>
                        <a:pt x="170" y="49"/>
                        <a:pt x="171" y="49"/>
                        <a:pt x="171" y="49"/>
                      </a:cubicBezTo>
                      <a:cubicBezTo>
                        <a:pt x="170" y="49"/>
                        <a:pt x="170" y="50"/>
                        <a:pt x="170" y="50"/>
                      </a:cubicBezTo>
                      <a:cubicBezTo>
                        <a:pt x="170" y="50"/>
                        <a:pt x="170" y="50"/>
                        <a:pt x="170" y="50"/>
                      </a:cubicBezTo>
                      <a:cubicBezTo>
                        <a:pt x="171" y="50"/>
                        <a:pt x="170" y="50"/>
                        <a:pt x="171" y="51"/>
                      </a:cubicBezTo>
                      <a:cubicBezTo>
                        <a:pt x="171" y="51"/>
                        <a:pt x="171" y="51"/>
                        <a:pt x="171" y="51"/>
                      </a:cubicBezTo>
                      <a:cubicBezTo>
                        <a:pt x="171" y="51"/>
                        <a:pt x="171" y="51"/>
                        <a:pt x="171" y="51"/>
                      </a:cubicBezTo>
                      <a:cubicBezTo>
                        <a:pt x="171" y="52"/>
                        <a:pt x="170" y="52"/>
                        <a:pt x="170" y="52"/>
                      </a:cubicBezTo>
                      <a:cubicBezTo>
                        <a:pt x="169" y="52"/>
                        <a:pt x="169" y="51"/>
                        <a:pt x="169" y="50"/>
                      </a:cubicBezTo>
                      <a:cubicBezTo>
                        <a:pt x="169" y="50"/>
                        <a:pt x="169" y="49"/>
                        <a:pt x="169" y="49"/>
                      </a:cubicBezTo>
                      <a:cubicBezTo>
                        <a:pt x="169" y="48"/>
                        <a:pt x="170" y="48"/>
                        <a:pt x="170" y="48"/>
                      </a:cubicBezTo>
                      <a:close/>
                      <a:moveTo>
                        <a:pt x="127" y="61"/>
                      </a:moveTo>
                      <a:cubicBezTo>
                        <a:pt x="128" y="61"/>
                        <a:pt x="128" y="61"/>
                        <a:pt x="129" y="61"/>
                      </a:cubicBezTo>
                      <a:cubicBezTo>
                        <a:pt x="130" y="61"/>
                        <a:pt x="131" y="62"/>
                        <a:pt x="130" y="62"/>
                      </a:cubicBezTo>
                      <a:cubicBezTo>
                        <a:pt x="129" y="62"/>
                        <a:pt x="129" y="62"/>
                        <a:pt x="129" y="63"/>
                      </a:cubicBezTo>
                      <a:cubicBezTo>
                        <a:pt x="128" y="63"/>
                        <a:pt x="128" y="63"/>
                        <a:pt x="128" y="63"/>
                      </a:cubicBezTo>
                      <a:cubicBezTo>
                        <a:pt x="126" y="63"/>
                        <a:pt x="126" y="62"/>
                        <a:pt x="127" y="61"/>
                      </a:cubicBezTo>
                      <a:close/>
                      <a:moveTo>
                        <a:pt x="127" y="73"/>
                      </a:moveTo>
                      <a:cubicBezTo>
                        <a:pt x="126" y="73"/>
                        <a:pt x="126" y="73"/>
                        <a:pt x="126" y="73"/>
                      </a:cubicBezTo>
                      <a:cubicBezTo>
                        <a:pt x="125" y="72"/>
                        <a:pt x="125" y="72"/>
                        <a:pt x="124" y="72"/>
                      </a:cubicBezTo>
                      <a:cubicBezTo>
                        <a:pt x="123" y="72"/>
                        <a:pt x="124" y="71"/>
                        <a:pt x="125" y="71"/>
                      </a:cubicBezTo>
                      <a:cubicBezTo>
                        <a:pt x="125" y="71"/>
                        <a:pt x="124" y="70"/>
                        <a:pt x="124" y="70"/>
                      </a:cubicBezTo>
                      <a:cubicBezTo>
                        <a:pt x="124" y="70"/>
                        <a:pt x="125" y="70"/>
                        <a:pt x="125" y="70"/>
                      </a:cubicBezTo>
                      <a:cubicBezTo>
                        <a:pt x="125" y="70"/>
                        <a:pt x="126" y="70"/>
                        <a:pt x="126" y="70"/>
                      </a:cubicBezTo>
                      <a:cubicBezTo>
                        <a:pt x="126" y="70"/>
                        <a:pt x="126" y="70"/>
                        <a:pt x="126" y="70"/>
                      </a:cubicBezTo>
                      <a:cubicBezTo>
                        <a:pt x="126" y="71"/>
                        <a:pt x="126" y="71"/>
                        <a:pt x="126" y="71"/>
                      </a:cubicBezTo>
                      <a:cubicBezTo>
                        <a:pt x="127" y="71"/>
                        <a:pt x="127" y="72"/>
                        <a:pt x="128" y="72"/>
                      </a:cubicBezTo>
                      <a:cubicBezTo>
                        <a:pt x="128" y="73"/>
                        <a:pt x="128" y="73"/>
                        <a:pt x="127" y="73"/>
                      </a:cubicBezTo>
                      <a:cubicBezTo>
                        <a:pt x="127" y="73"/>
                        <a:pt x="127" y="73"/>
                        <a:pt x="127" y="73"/>
                      </a:cubicBezTo>
                      <a:close/>
                      <a:moveTo>
                        <a:pt x="156" y="101"/>
                      </a:moveTo>
                      <a:cubicBezTo>
                        <a:pt x="155" y="101"/>
                        <a:pt x="154" y="101"/>
                        <a:pt x="154" y="101"/>
                      </a:cubicBezTo>
                      <a:cubicBezTo>
                        <a:pt x="153" y="101"/>
                        <a:pt x="153" y="101"/>
                        <a:pt x="153" y="100"/>
                      </a:cubicBezTo>
                      <a:cubicBezTo>
                        <a:pt x="153" y="100"/>
                        <a:pt x="154" y="100"/>
                        <a:pt x="154" y="100"/>
                      </a:cubicBezTo>
                      <a:cubicBezTo>
                        <a:pt x="155" y="100"/>
                        <a:pt x="156" y="100"/>
                        <a:pt x="156" y="100"/>
                      </a:cubicBezTo>
                      <a:cubicBezTo>
                        <a:pt x="157" y="100"/>
                        <a:pt x="156" y="101"/>
                        <a:pt x="156" y="101"/>
                      </a:cubicBezTo>
                      <a:close/>
                      <a:moveTo>
                        <a:pt x="170" y="87"/>
                      </a:moveTo>
                      <a:cubicBezTo>
                        <a:pt x="170" y="87"/>
                        <a:pt x="169" y="87"/>
                        <a:pt x="170" y="87"/>
                      </a:cubicBezTo>
                      <a:cubicBezTo>
                        <a:pt x="169" y="86"/>
                        <a:pt x="168" y="87"/>
                        <a:pt x="168" y="87"/>
                      </a:cubicBezTo>
                      <a:cubicBezTo>
                        <a:pt x="167" y="88"/>
                        <a:pt x="167" y="88"/>
                        <a:pt x="168" y="89"/>
                      </a:cubicBezTo>
                      <a:cubicBezTo>
                        <a:pt x="168" y="89"/>
                        <a:pt x="169" y="89"/>
                        <a:pt x="170" y="90"/>
                      </a:cubicBezTo>
                      <a:cubicBezTo>
                        <a:pt x="170" y="90"/>
                        <a:pt x="173" y="91"/>
                        <a:pt x="171" y="91"/>
                      </a:cubicBezTo>
                      <a:cubicBezTo>
                        <a:pt x="170" y="91"/>
                        <a:pt x="170" y="91"/>
                        <a:pt x="169" y="91"/>
                      </a:cubicBezTo>
                      <a:cubicBezTo>
                        <a:pt x="168" y="91"/>
                        <a:pt x="168" y="91"/>
                        <a:pt x="168" y="91"/>
                      </a:cubicBezTo>
                      <a:cubicBezTo>
                        <a:pt x="167" y="92"/>
                        <a:pt x="167" y="93"/>
                        <a:pt x="166" y="93"/>
                      </a:cubicBezTo>
                      <a:cubicBezTo>
                        <a:pt x="165" y="94"/>
                        <a:pt x="164" y="94"/>
                        <a:pt x="164" y="95"/>
                      </a:cubicBezTo>
                      <a:cubicBezTo>
                        <a:pt x="163" y="95"/>
                        <a:pt x="163" y="95"/>
                        <a:pt x="162" y="96"/>
                      </a:cubicBezTo>
                      <a:cubicBezTo>
                        <a:pt x="162" y="96"/>
                        <a:pt x="162" y="95"/>
                        <a:pt x="162" y="96"/>
                      </a:cubicBezTo>
                      <a:cubicBezTo>
                        <a:pt x="161" y="96"/>
                        <a:pt x="161" y="96"/>
                        <a:pt x="161" y="96"/>
                      </a:cubicBezTo>
                      <a:cubicBezTo>
                        <a:pt x="160" y="96"/>
                        <a:pt x="160" y="96"/>
                        <a:pt x="159" y="96"/>
                      </a:cubicBezTo>
                      <a:cubicBezTo>
                        <a:pt x="158" y="97"/>
                        <a:pt x="158" y="98"/>
                        <a:pt x="157" y="98"/>
                      </a:cubicBezTo>
                      <a:cubicBezTo>
                        <a:pt x="157" y="98"/>
                        <a:pt x="157" y="98"/>
                        <a:pt x="156" y="98"/>
                      </a:cubicBezTo>
                      <a:cubicBezTo>
                        <a:pt x="156" y="97"/>
                        <a:pt x="156" y="97"/>
                        <a:pt x="156" y="96"/>
                      </a:cubicBezTo>
                      <a:cubicBezTo>
                        <a:pt x="156" y="96"/>
                        <a:pt x="156" y="96"/>
                        <a:pt x="157" y="96"/>
                      </a:cubicBezTo>
                      <a:cubicBezTo>
                        <a:pt x="157" y="96"/>
                        <a:pt x="159" y="96"/>
                        <a:pt x="159" y="95"/>
                      </a:cubicBezTo>
                      <a:cubicBezTo>
                        <a:pt x="160" y="95"/>
                        <a:pt x="159" y="95"/>
                        <a:pt x="160" y="95"/>
                      </a:cubicBezTo>
                      <a:cubicBezTo>
                        <a:pt x="160" y="94"/>
                        <a:pt x="160" y="94"/>
                        <a:pt x="161" y="94"/>
                      </a:cubicBezTo>
                      <a:cubicBezTo>
                        <a:pt x="161" y="94"/>
                        <a:pt x="161" y="94"/>
                        <a:pt x="162" y="94"/>
                      </a:cubicBezTo>
                      <a:cubicBezTo>
                        <a:pt x="162" y="93"/>
                        <a:pt x="162" y="93"/>
                        <a:pt x="162" y="93"/>
                      </a:cubicBezTo>
                      <a:cubicBezTo>
                        <a:pt x="163" y="93"/>
                        <a:pt x="163" y="92"/>
                        <a:pt x="163" y="92"/>
                      </a:cubicBezTo>
                      <a:cubicBezTo>
                        <a:pt x="164" y="92"/>
                        <a:pt x="164" y="92"/>
                        <a:pt x="164" y="91"/>
                      </a:cubicBezTo>
                      <a:cubicBezTo>
                        <a:pt x="164" y="91"/>
                        <a:pt x="165" y="91"/>
                        <a:pt x="165" y="90"/>
                      </a:cubicBezTo>
                      <a:cubicBezTo>
                        <a:pt x="165" y="90"/>
                        <a:pt x="165" y="90"/>
                        <a:pt x="165" y="89"/>
                      </a:cubicBezTo>
                      <a:cubicBezTo>
                        <a:pt x="165" y="89"/>
                        <a:pt x="165" y="89"/>
                        <a:pt x="164" y="88"/>
                      </a:cubicBezTo>
                      <a:cubicBezTo>
                        <a:pt x="164" y="88"/>
                        <a:pt x="163" y="88"/>
                        <a:pt x="163" y="88"/>
                      </a:cubicBezTo>
                      <a:cubicBezTo>
                        <a:pt x="162" y="88"/>
                        <a:pt x="162" y="88"/>
                        <a:pt x="162" y="88"/>
                      </a:cubicBezTo>
                      <a:cubicBezTo>
                        <a:pt x="161" y="87"/>
                        <a:pt x="161" y="88"/>
                        <a:pt x="161" y="88"/>
                      </a:cubicBezTo>
                      <a:cubicBezTo>
                        <a:pt x="160" y="88"/>
                        <a:pt x="158" y="89"/>
                        <a:pt x="157" y="90"/>
                      </a:cubicBezTo>
                      <a:cubicBezTo>
                        <a:pt x="157" y="90"/>
                        <a:pt x="156" y="90"/>
                        <a:pt x="156" y="90"/>
                      </a:cubicBezTo>
                      <a:cubicBezTo>
                        <a:pt x="156" y="90"/>
                        <a:pt x="156" y="90"/>
                        <a:pt x="155" y="90"/>
                      </a:cubicBezTo>
                      <a:cubicBezTo>
                        <a:pt x="155" y="91"/>
                        <a:pt x="155" y="91"/>
                        <a:pt x="155" y="91"/>
                      </a:cubicBezTo>
                      <a:cubicBezTo>
                        <a:pt x="155" y="91"/>
                        <a:pt x="155" y="92"/>
                        <a:pt x="154" y="92"/>
                      </a:cubicBezTo>
                      <a:cubicBezTo>
                        <a:pt x="154" y="93"/>
                        <a:pt x="155" y="93"/>
                        <a:pt x="155" y="94"/>
                      </a:cubicBezTo>
                      <a:cubicBezTo>
                        <a:pt x="154" y="95"/>
                        <a:pt x="153" y="95"/>
                        <a:pt x="153" y="95"/>
                      </a:cubicBezTo>
                      <a:cubicBezTo>
                        <a:pt x="152" y="95"/>
                        <a:pt x="152" y="96"/>
                        <a:pt x="151" y="96"/>
                      </a:cubicBezTo>
                      <a:cubicBezTo>
                        <a:pt x="150" y="96"/>
                        <a:pt x="150" y="96"/>
                        <a:pt x="150" y="96"/>
                      </a:cubicBezTo>
                      <a:cubicBezTo>
                        <a:pt x="150" y="96"/>
                        <a:pt x="149" y="96"/>
                        <a:pt x="149" y="95"/>
                      </a:cubicBezTo>
                      <a:cubicBezTo>
                        <a:pt x="149" y="95"/>
                        <a:pt x="148" y="95"/>
                        <a:pt x="148" y="95"/>
                      </a:cubicBezTo>
                      <a:cubicBezTo>
                        <a:pt x="148" y="95"/>
                        <a:pt x="147" y="95"/>
                        <a:pt x="146" y="95"/>
                      </a:cubicBezTo>
                      <a:cubicBezTo>
                        <a:pt x="146" y="95"/>
                        <a:pt x="145" y="95"/>
                        <a:pt x="144" y="95"/>
                      </a:cubicBezTo>
                      <a:cubicBezTo>
                        <a:pt x="144" y="94"/>
                        <a:pt x="143" y="95"/>
                        <a:pt x="142" y="95"/>
                      </a:cubicBezTo>
                      <a:cubicBezTo>
                        <a:pt x="141" y="95"/>
                        <a:pt x="141" y="94"/>
                        <a:pt x="141" y="94"/>
                      </a:cubicBezTo>
                      <a:cubicBezTo>
                        <a:pt x="140" y="94"/>
                        <a:pt x="140" y="94"/>
                        <a:pt x="140" y="94"/>
                      </a:cubicBezTo>
                      <a:cubicBezTo>
                        <a:pt x="140" y="93"/>
                        <a:pt x="141" y="93"/>
                        <a:pt x="142" y="93"/>
                      </a:cubicBezTo>
                      <a:cubicBezTo>
                        <a:pt x="143" y="93"/>
                        <a:pt x="143" y="93"/>
                        <a:pt x="144" y="92"/>
                      </a:cubicBezTo>
                      <a:cubicBezTo>
                        <a:pt x="145" y="92"/>
                        <a:pt x="146" y="92"/>
                        <a:pt x="146" y="91"/>
                      </a:cubicBezTo>
                      <a:cubicBezTo>
                        <a:pt x="146" y="91"/>
                        <a:pt x="146" y="90"/>
                        <a:pt x="146" y="90"/>
                      </a:cubicBezTo>
                      <a:cubicBezTo>
                        <a:pt x="146" y="90"/>
                        <a:pt x="145" y="90"/>
                        <a:pt x="145" y="90"/>
                      </a:cubicBezTo>
                      <a:cubicBezTo>
                        <a:pt x="146" y="90"/>
                        <a:pt x="146" y="90"/>
                        <a:pt x="146" y="90"/>
                      </a:cubicBezTo>
                      <a:cubicBezTo>
                        <a:pt x="146" y="90"/>
                        <a:pt x="145" y="90"/>
                        <a:pt x="145" y="90"/>
                      </a:cubicBezTo>
                      <a:cubicBezTo>
                        <a:pt x="145" y="90"/>
                        <a:pt x="145" y="89"/>
                        <a:pt x="145" y="88"/>
                      </a:cubicBezTo>
                      <a:cubicBezTo>
                        <a:pt x="145" y="88"/>
                        <a:pt x="146" y="89"/>
                        <a:pt x="146" y="88"/>
                      </a:cubicBezTo>
                      <a:cubicBezTo>
                        <a:pt x="146" y="88"/>
                        <a:pt x="147" y="88"/>
                        <a:pt x="147" y="88"/>
                      </a:cubicBezTo>
                      <a:cubicBezTo>
                        <a:pt x="148" y="88"/>
                        <a:pt x="147" y="88"/>
                        <a:pt x="148" y="88"/>
                      </a:cubicBezTo>
                      <a:cubicBezTo>
                        <a:pt x="148" y="88"/>
                        <a:pt x="148" y="88"/>
                        <a:pt x="148" y="88"/>
                      </a:cubicBezTo>
                      <a:cubicBezTo>
                        <a:pt x="148" y="88"/>
                        <a:pt x="148" y="87"/>
                        <a:pt x="149" y="87"/>
                      </a:cubicBezTo>
                      <a:cubicBezTo>
                        <a:pt x="149" y="87"/>
                        <a:pt x="149" y="87"/>
                        <a:pt x="149" y="87"/>
                      </a:cubicBezTo>
                      <a:cubicBezTo>
                        <a:pt x="150" y="87"/>
                        <a:pt x="150" y="86"/>
                        <a:pt x="150" y="86"/>
                      </a:cubicBezTo>
                      <a:cubicBezTo>
                        <a:pt x="150" y="85"/>
                        <a:pt x="151" y="85"/>
                        <a:pt x="150" y="85"/>
                      </a:cubicBezTo>
                      <a:cubicBezTo>
                        <a:pt x="149" y="84"/>
                        <a:pt x="147" y="84"/>
                        <a:pt x="147" y="83"/>
                      </a:cubicBezTo>
                      <a:cubicBezTo>
                        <a:pt x="149" y="83"/>
                        <a:pt x="150" y="83"/>
                        <a:pt x="152" y="83"/>
                      </a:cubicBezTo>
                      <a:cubicBezTo>
                        <a:pt x="154" y="84"/>
                        <a:pt x="155" y="84"/>
                        <a:pt x="156" y="83"/>
                      </a:cubicBezTo>
                      <a:cubicBezTo>
                        <a:pt x="158" y="83"/>
                        <a:pt x="157" y="82"/>
                        <a:pt x="157" y="81"/>
                      </a:cubicBezTo>
                      <a:cubicBezTo>
                        <a:pt x="155" y="81"/>
                        <a:pt x="155" y="81"/>
                        <a:pt x="155" y="81"/>
                      </a:cubicBezTo>
                      <a:cubicBezTo>
                        <a:pt x="155" y="81"/>
                        <a:pt x="155" y="81"/>
                        <a:pt x="154" y="80"/>
                      </a:cubicBezTo>
                      <a:cubicBezTo>
                        <a:pt x="154" y="80"/>
                        <a:pt x="154" y="80"/>
                        <a:pt x="153" y="80"/>
                      </a:cubicBezTo>
                      <a:cubicBezTo>
                        <a:pt x="153" y="80"/>
                        <a:pt x="153" y="80"/>
                        <a:pt x="153" y="80"/>
                      </a:cubicBezTo>
                      <a:cubicBezTo>
                        <a:pt x="152" y="79"/>
                        <a:pt x="151" y="79"/>
                        <a:pt x="150" y="79"/>
                      </a:cubicBezTo>
                      <a:cubicBezTo>
                        <a:pt x="150" y="79"/>
                        <a:pt x="149" y="79"/>
                        <a:pt x="149" y="79"/>
                      </a:cubicBezTo>
                      <a:cubicBezTo>
                        <a:pt x="148" y="79"/>
                        <a:pt x="149" y="79"/>
                        <a:pt x="148" y="79"/>
                      </a:cubicBezTo>
                      <a:cubicBezTo>
                        <a:pt x="148" y="79"/>
                        <a:pt x="147" y="79"/>
                        <a:pt x="147" y="79"/>
                      </a:cubicBezTo>
                      <a:cubicBezTo>
                        <a:pt x="146" y="79"/>
                        <a:pt x="144" y="79"/>
                        <a:pt x="143" y="79"/>
                      </a:cubicBezTo>
                      <a:cubicBezTo>
                        <a:pt x="143" y="80"/>
                        <a:pt x="144" y="80"/>
                        <a:pt x="144" y="81"/>
                      </a:cubicBezTo>
                      <a:cubicBezTo>
                        <a:pt x="144" y="81"/>
                        <a:pt x="143" y="81"/>
                        <a:pt x="143" y="81"/>
                      </a:cubicBezTo>
                      <a:cubicBezTo>
                        <a:pt x="143" y="81"/>
                        <a:pt x="143" y="81"/>
                        <a:pt x="142" y="81"/>
                      </a:cubicBezTo>
                      <a:cubicBezTo>
                        <a:pt x="142" y="81"/>
                        <a:pt x="142" y="81"/>
                        <a:pt x="142" y="80"/>
                      </a:cubicBezTo>
                      <a:cubicBezTo>
                        <a:pt x="139" y="80"/>
                        <a:pt x="139" y="80"/>
                        <a:pt x="139" y="80"/>
                      </a:cubicBezTo>
                      <a:cubicBezTo>
                        <a:pt x="140" y="81"/>
                        <a:pt x="139" y="81"/>
                        <a:pt x="138" y="81"/>
                      </a:cubicBezTo>
                      <a:cubicBezTo>
                        <a:pt x="138" y="81"/>
                        <a:pt x="138" y="81"/>
                        <a:pt x="138" y="81"/>
                      </a:cubicBezTo>
                      <a:cubicBezTo>
                        <a:pt x="137" y="81"/>
                        <a:pt x="137" y="81"/>
                        <a:pt x="136" y="81"/>
                      </a:cubicBezTo>
                      <a:cubicBezTo>
                        <a:pt x="135" y="81"/>
                        <a:pt x="135" y="81"/>
                        <a:pt x="135" y="81"/>
                      </a:cubicBezTo>
                      <a:cubicBezTo>
                        <a:pt x="135" y="81"/>
                        <a:pt x="135" y="81"/>
                        <a:pt x="134" y="80"/>
                      </a:cubicBezTo>
                      <a:cubicBezTo>
                        <a:pt x="134" y="80"/>
                        <a:pt x="134" y="80"/>
                        <a:pt x="134" y="80"/>
                      </a:cubicBezTo>
                      <a:cubicBezTo>
                        <a:pt x="134" y="80"/>
                        <a:pt x="134" y="80"/>
                        <a:pt x="133" y="80"/>
                      </a:cubicBezTo>
                      <a:cubicBezTo>
                        <a:pt x="133" y="80"/>
                        <a:pt x="133" y="80"/>
                        <a:pt x="133" y="80"/>
                      </a:cubicBezTo>
                      <a:cubicBezTo>
                        <a:pt x="132" y="81"/>
                        <a:pt x="133" y="80"/>
                        <a:pt x="132" y="80"/>
                      </a:cubicBezTo>
                      <a:cubicBezTo>
                        <a:pt x="130" y="80"/>
                        <a:pt x="131" y="82"/>
                        <a:pt x="131" y="82"/>
                      </a:cubicBezTo>
                      <a:cubicBezTo>
                        <a:pt x="130" y="82"/>
                        <a:pt x="130" y="82"/>
                        <a:pt x="129" y="82"/>
                      </a:cubicBezTo>
                      <a:cubicBezTo>
                        <a:pt x="129" y="82"/>
                        <a:pt x="129" y="83"/>
                        <a:pt x="129" y="83"/>
                      </a:cubicBezTo>
                      <a:cubicBezTo>
                        <a:pt x="128" y="83"/>
                        <a:pt x="127" y="82"/>
                        <a:pt x="127" y="82"/>
                      </a:cubicBezTo>
                      <a:cubicBezTo>
                        <a:pt x="127" y="81"/>
                        <a:pt x="127" y="80"/>
                        <a:pt x="127" y="80"/>
                      </a:cubicBezTo>
                      <a:cubicBezTo>
                        <a:pt x="127" y="79"/>
                        <a:pt x="128" y="79"/>
                        <a:pt x="128" y="79"/>
                      </a:cubicBezTo>
                      <a:cubicBezTo>
                        <a:pt x="130" y="79"/>
                        <a:pt x="131" y="79"/>
                        <a:pt x="132" y="80"/>
                      </a:cubicBezTo>
                      <a:cubicBezTo>
                        <a:pt x="132" y="79"/>
                        <a:pt x="133" y="78"/>
                        <a:pt x="134" y="78"/>
                      </a:cubicBezTo>
                      <a:cubicBezTo>
                        <a:pt x="134" y="79"/>
                        <a:pt x="135" y="79"/>
                        <a:pt x="136" y="79"/>
                      </a:cubicBezTo>
                      <a:cubicBezTo>
                        <a:pt x="136" y="79"/>
                        <a:pt x="136" y="78"/>
                        <a:pt x="136" y="78"/>
                      </a:cubicBezTo>
                      <a:cubicBezTo>
                        <a:pt x="136" y="78"/>
                        <a:pt x="137" y="78"/>
                        <a:pt x="137" y="78"/>
                      </a:cubicBezTo>
                      <a:cubicBezTo>
                        <a:pt x="137" y="78"/>
                        <a:pt x="137" y="78"/>
                        <a:pt x="137" y="78"/>
                      </a:cubicBezTo>
                      <a:cubicBezTo>
                        <a:pt x="137" y="78"/>
                        <a:pt x="138" y="78"/>
                        <a:pt x="138" y="78"/>
                      </a:cubicBezTo>
                      <a:cubicBezTo>
                        <a:pt x="138" y="77"/>
                        <a:pt x="139" y="78"/>
                        <a:pt x="139" y="77"/>
                      </a:cubicBezTo>
                      <a:cubicBezTo>
                        <a:pt x="139" y="77"/>
                        <a:pt x="141" y="77"/>
                        <a:pt x="140" y="77"/>
                      </a:cubicBezTo>
                      <a:cubicBezTo>
                        <a:pt x="141" y="77"/>
                        <a:pt x="141" y="77"/>
                        <a:pt x="142" y="77"/>
                      </a:cubicBezTo>
                      <a:cubicBezTo>
                        <a:pt x="142" y="77"/>
                        <a:pt x="142" y="77"/>
                        <a:pt x="142" y="77"/>
                      </a:cubicBezTo>
                      <a:cubicBezTo>
                        <a:pt x="142" y="77"/>
                        <a:pt x="143" y="77"/>
                        <a:pt x="143" y="76"/>
                      </a:cubicBezTo>
                      <a:cubicBezTo>
                        <a:pt x="143" y="76"/>
                        <a:pt x="144" y="77"/>
                        <a:pt x="144" y="77"/>
                      </a:cubicBezTo>
                      <a:cubicBezTo>
                        <a:pt x="144" y="76"/>
                        <a:pt x="144" y="76"/>
                        <a:pt x="144" y="76"/>
                      </a:cubicBezTo>
                      <a:cubicBezTo>
                        <a:pt x="145" y="76"/>
                        <a:pt x="146" y="76"/>
                        <a:pt x="146" y="76"/>
                      </a:cubicBezTo>
                      <a:cubicBezTo>
                        <a:pt x="147" y="76"/>
                        <a:pt x="147" y="76"/>
                        <a:pt x="147" y="76"/>
                      </a:cubicBezTo>
                      <a:cubicBezTo>
                        <a:pt x="148" y="75"/>
                        <a:pt x="148" y="75"/>
                        <a:pt x="148" y="75"/>
                      </a:cubicBezTo>
                      <a:cubicBezTo>
                        <a:pt x="148" y="75"/>
                        <a:pt x="149" y="75"/>
                        <a:pt x="149" y="75"/>
                      </a:cubicBezTo>
                      <a:cubicBezTo>
                        <a:pt x="150" y="75"/>
                        <a:pt x="149" y="75"/>
                        <a:pt x="150" y="75"/>
                      </a:cubicBezTo>
                      <a:cubicBezTo>
                        <a:pt x="151" y="75"/>
                        <a:pt x="152" y="75"/>
                        <a:pt x="153" y="74"/>
                      </a:cubicBezTo>
                      <a:cubicBezTo>
                        <a:pt x="154" y="74"/>
                        <a:pt x="155" y="74"/>
                        <a:pt x="156" y="73"/>
                      </a:cubicBezTo>
                      <a:cubicBezTo>
                        <a:pt x="156" y="73"/>
                        <a:pt x="156" y="73"/>
                        <a:pt x="157" y="72"/>
                      </a:cubicBezTo>
                      <a:cubicBezTo>
                        <a:pt x="157" y="72"/>
                        <a:pt x="157" y="72"/>
                        <a:pt x="157" y="72"/>
                      </a:cubicBezTo>
                      <a:cubicBezTo>
                        <a:pt x="157" y="72"/>
                        <a:pt x="157" y="72"/>
                        <a:pt x="158" y="72"/>
                      </a:cubicBezTo>
                      <a:cubicBezTo>
                        <a:pt x="158" y="72"/>
                        <a:pt x="158" y="71"/>
                        <a:pt x="158" y="71"/>
                      </a:cubicBezTo>
                      <a:cubicBezTo>
                        <a:pt x="159" y="71"/>
                        <a:pt x="159" y="71"/>
                        <a:pt x="160" y="71"/>
                      </a:cubicBezTo>
                      <a:cubicBezTo>
                        <a:pt x="160" y="71"/>
                        <a:pt x="161" y="71"/>
                        <a:pt x="161" y="71"/>
                      </a:cubicBezTo>
                      <a:cubicBezTo>
                        <a:pt x="161" y="71"/>
                        <a:pt x="161" y="71"/>
                        <a:pt x="162" y="71"/>
                      </a:cubicBezTo>
                      <a:cubicBezTo>
                        <a:pt x="162" y="71"/>
                        <a:pt x="162" y="71"/>
                        <a:pt x="162" y="71"/>
                      </a:cubicBezTo>
                      <a:cubicBezTo>
                        <a:pt x="162" y="71"/>
                        <a:pt x="162" y="71"/>
                        <a:pt x="162" y="71"/>
                      </a:cubicBezTo>
                      <a:cubicBezTo>
                        <a:pt x="163" y="71"/>
                        <a:pt x="163" y="70"/>
                        <a:pt x="164" y="70"/>
                      </a:cubicBezTo>
                      <a:cubicBezTo>
                        <a:pt x="165" y="71"/>
                        <a:pt x="166" y="70"/>
                        <a:pt x="166" y="70"/>
                      </a:cubicBezTo>
                      <a:cubicBezTo>
                        <a:pt x="167" y="70"/>
                        <a:pt x="168" y="69"/>
                        <a:pt x="169" y="69"/>
                      </a:cubicBezTo>
                      <a:cubicBezTo>
                        <a:pt x="169" y="69"/>
                        <a:pt x="169" y="70"/>
                        <a:pt x="169" y="70"/>
                      </a:cubicBezTo>
                      <a:cubicBezTo>
                        <a:pt x="170" y="70"/>
                        <a:pt x="171" y="69"/>
                        <a:pt x="171" y="70"/>
                      </a:cubicBezTo>
                      <a:cubicBezTo>
                        <a:pt x="171" y="70"/>
                        <a:pt x="171" y="70"/>
                        <a:pt x="171" y="70"/>
                      </a:cubicBezTo>
                      <a:cubicBezTo>
                        <a:pt x="171" y="70"/>
                        <a:pt x="171" y="70"/>
                        <a:pt x="172" y="70"/>
                      </a:cubicBezTo>
                      <a:cubicBezTo>
                        <a:pt x="172" y="70"/>
                        <a:pt x="171" y="70"/>
                        <a:pt x="171" y="70"/>
                      </a:cubicBezTo>
                      <a:cubicBezTo>
                        <a:pt x="172" y="70"/>
                        <a:pt x="172" y="70"/>
                        <a:pt x="173" y="70"/>
                      </a:cubicBezTo>
                      <a:cubicBezTo>
                        <a:pt x="173" y="70"/>
                        <a:pt x="173" y="71"/>
                        <a:pt x="173" y="71"/>
                      </a:cubicBezTo>
                      <a:cubicBezTo>
                        <a:pt x="174" y="71"/>
                        <a:pt x="172" y="71"/>
                        <a:pt x="172" y="71"/>
                      </a:cubicBezTo>
                      <a:cubicBezTo>
                        <a:pt x="172" y="72"/>
                        <a:pt x="172" y="72"/>
                        <a:pt x="173" y="72"/>
                      </a:cubicBezTo>
                      <a:cubicBezTo>
                        <a:pt x="172" y="72"/>
                        <a:pt x="172" y="72"/>
                        <a:pt x="171" y="72"/>
                      </a:cubicBezTo>
                      <a:cubicBezTo>
                        <a:pt x="171" y="73"/>
                        <a:pt x="171" y="73"/>
                        <a:pt x="171" y="73"/>
                      </a:cubicBezTo>
                      <a:cubicBezTo>
                        <a:pt x="170" y="73"/>
                        <a:pt x="169" y="73"/>
                        <a:pt x="169" y="74"/>
                      </a:cubicBezTo>
                      <a:cubicBezTo>
                        <a:pt x="169" y="74"/>
                        <a:pt x="169" y="74"/>
                        <a:pt x="168" y="74"/>
                      </a:cubicBezTo>
                      <a:cubicBezTo>
                        <a:pt x="167" y="74"/>
                        <a:pt x="166" y="75"/>
                        <a:pt x="166" y="75"/>
                      </a:cubicBezTo>
                      <a:cubicBezTo>
                        <a:pt x="165" y="76"/>
                        <a:pt x="163" y="75"/>
                        <a:pt x="165" y="76"/>
                      </a:cubicBezTo>
                      <a:cubicBezTo>
                        <a:pt x="164" y="76"/>
                        <a:pt x="163" y="77"/>
                        <a:pt x="163" y="77"/>
                      </a:cubicBezTo>
                      <a:cubicBezTo>
                        <a:pt x="164" y="77"/>
                        <a:pt x="164" y="78"/>
                        <a:pt x="164" y="78"/>
                      </a:cubicBezTo>
                      <a:cubicBezTo>
                        <a:pt x="164" y="77"/>
                        <a:pt x="165" y="78"/>
                        <a:pt x="165" y="78"/>
                      </a:cubicBezTo>
                      <a:cubicBezTo>
                        <a:pt x="166" y="78"/>
                        <a:pt x="166" y="78"/>
                        <a:pt x="166" y="78"/>
                      </a:cubicBezTo>
                      <a:cubicBezTo>
                        <a:pt x="166" y="78"/>
                        <a:pt x="167" y="78"/>
                        <a:pt x="167" y="78"/>
                      </a:cubicBezTo>
                      <a:cubicBezTo>
                        <a:pt x="168" y="78"/>
                        <a:pt x="168" y="78"/>
                        <a:pt x="168" y="78"/>
                      </a:cubicBezTo>
                      <a:cubicBezTo>
                        <a:pt x="168" y="78"/>
                        <a:pt x="169" y="79"/>
                        <a:pt x="169" y="79"/>
                      </a:cubicBezTo>
                      <a:cubicBezTo>
                        <a:pt x="170" y="79"/>
                        <a:pt x="171" y="78"/>
                        <a:pt x="173" y="78"/>
                      </a:cubicBezTo>
                      <a:cubicBezTo>
                        <a:pt x="174" y="78"/>
                        <a:pt x="175" y="79"/>
                        <a:pt x="176" y="79"/>
                      </a:cubicBezTo>
                      <a:cubicBezTo>
                        <a:pt x="176" y="79"/>
                        <a:pt x="177" y="79"/>
                        <a:pt x="177" y="79"/>
                      </a:cubicBezTo>
                      <a:cubicBezTo>
                        <a:pt x="178" y="78"/>
                        <a:pt x="178" y="78"/>
                        <a:pt x="179" y="78"/>
                      </a:cubicBezTo>
                      <a:cubicBezTo>
                        <a:pt x="179" y="78"/>
                        <a:pt x="181" y="78"/>
                        <a:pt x="181" y="78"/>
                      </a:cubicBezTo>
                      <a:cubicBezTo>
                        <a:pt x="182" y="77"/>
                        <a:pt x="182" y="77"/>
                        <a:pt x="181" y="76"/>
                      </a:cubicBezTo>
                      <a:cubicBezTo>
                        <a:pt x="182" y="76"/>
                        <a:pt x="182" y="77"/>
                        <a:pt x="183" y="77"/>
                      </a:cubicBezTo>
                      <a:cubicBezTo>
                        <a:pt x="182" y="76"/>
                        <a:pt x="182" y="76"/>
                        <a:pt x="182" y="76"/>
                      </a:cubicBezTo>
                      <a:cubicBezTo>
                        <a:pt x="182" y="76"/>
                        <a:pt x="183" y="76"/>
                        <a:pt x="183" y="76"/>
                      </a:cubicBezTo>
                      <a:cubicBezTo>
                        <a:pt x="183" y="75"/>
                        <a:pt x="184" y="76"/>
                        <a:pt x="184" y="76"/>
                      </a:cubicBezTo>
                      <a:cubicBezTo>
                        <a:pt x="184" y="75"/>
                        <a:pt x="183" y="75"/>
                        <a:pt x="184" y="75"/>
                      </a:cubicBezTo>
                      <a:cubicBezTo>
                        <a:pt x="184" y="75"/>
                        <a:pt x="184" y="75"/>
                        <a:pt x="184" y="75"/>
                      </a:cubicBezTo>
                      <a:cubicBezTo>
                        <a:pt x="185" y="75"/>
                        <a:pt x="185" y="75"/>
                        <a:pt x="186" y="75"/>
                      </a:cubicBezTo>
                      <a:cubicBezTo>
                        <a:pt x="186" y="75"/>
                        <a:pt x="185" y="75"/>
                        <a:pt x="186" y="76"/>
                      </a:cubicBezTo>
                      <a:cubicBezTo>
                        <a:pt x="184" y="76"/>
                        <a:pt x="184" y="77"/>
                        <a:pt x="184" y="78"/>
                      </a:cubicBezTo>
                      <a:cubicBezTo>
                        <a:pt x="185" y="78"/>
                        <a:pt x="184" y="77"/>
                        <a:pt x="185" y="77"/>
                      </a:cubicBezTo>
                      <a:cubicBezTo>
                        <a:pt x="185" y="77"/>
                        <a:pt x="186" y="77"/>
                        <a:pt x="186" y="77"/>
                      </a:cubicBezTo>
                      <a:cubicBezTo>
                        <a:pt x="187" y="77"/>
                        <a:pt x="187" y="78"/>
                        <a:pt x="186" y="78"/>
                      </a:cubicBezTo>
                      <a:cubicBezTo>
                        <a:pt x="186" y="78"/>
                        <a:pt x="186" y="78"/>
                        <a:pt x="185" y="78"/>
                      </a:cubicBezTo>
                      <a:cubicBezTo>
                        <a:pt x="185" y="78"/>
                        <a:pt x="185" y="78"/>
                        <a:pt x="185" y="78"/>
                      </a:cubicBezTo>
                      <a:cubicBezTo>
                        <a:pt x="184" y="78"/>
                        <a:pt x="184" y="78"/>
                        <a:pt x="184" y="78"/>
                      </a:cubicBezTo>
                      <a:cubicBezTo>
                        <a:pt x="184" y="79"/>
                        <a:pt x="184" y="79"/>
                        <a:pt x="184" y="79"/>
                      </a:cubicBezTo>
                      <a:cubicBezTo>
                        <a:pt x="184" y="79"/>
                        <a:pt x="184" y="79"/>
                        <a:pt x="184" y="79"/>
                      </a:cubicBezTo>
                      <a:cubicBezTo>
                        <a:pt x="185" y="80"/>
                        <a:pt x="185" y="79"/>
                        <a:pt x="185" y="79"/>
                      </a:cubicBezTo>
                      <a:cubicBezTo>
                        <a:pt x="186" y="79"/>
                        <a:pt x="186" y="79"/>
                        <a:pt x="186" y="80"/>
                      </a:cubicBezTo>
                      <a:cubicBezTo>
                        <a:pt x="186" y="80"/>
                        <a:pt x="184" y="80"/>
                        <a:pt x="185" y="81"/>
                      </a:cubicBezTo>
                      <a:cubicBezTo>
                        <a:pt x="185" y="81"/>
                        <a:pt x="184" y="80"/>
                        <a:pt x="184" y="81"/>
                      </a:cubicBezTo>
                      <a:cubicBezTo>
                        <a:pt x="183" y="81"/>
                        <a:pt x="183" y="82"/>
                        <a:pt x="183" y="82"/>
                      </a:cubicBezTo>
                      <a:cubicBezTo>
                        <a:pt x="183" y="82"/>
                        <a:pt x="183" y="83"/>
                        <a:pt x="182" y="84"/>
                      </a:cubicBezTo>
                      <a:cubicBezTo>
                        <a:pt x="181" y="84"/>
                        <a:pt x="181" y="84"/>
                        <a:pt x="181" y="84"/>
                      </a:cubicBezTo>
                      <a:cubicBezTo>
                        <a:pt x="181" y="85"/>
                        <a:pt x="180" y="85"/>
                        <a:pt x="180" y="85"/>
                      </a:cubicBezTo>
                      <a:cubicBezTo>
                        <a:pt x="180" y="85"/>
                        <a:pt x="180" y="86"/>
                        <a:pt x="179" y="86"/>
                      </a:cubicBezTo>
                      <a:cubicBezTo>
                        <a:pt x="179" y="86"/>
                        <a:pt x="179" y="86"/>
                        <a:pt x="179" y="87"/>
                      </a:cubicBezTo>
                      <a:cubicBezTo>
                        <a:pt x="179" y="87"/>
                        <a:pt x="179" y="87"/>
                        <a:pt x="179" y="87"/>
                      </a:cubicBezTo>
                      <a:cubicBezTo>
                        <a:pt x="178" y="87"/>
                        <a:pt x="178" y="87"/>
                        <a:pt x="178" y="87"/>
                      </a:cubicBezTo>
                      <a:cubicBezTo>
                        <a:pt x="178" y="87"/>
                        <a:pt x="178" y="86"/>
                        <a:pt x="178" y="86"/>
                      </a:cubicBezTo>
                      <a:cubicBezTo>
                        <a:pt x="178" y="86"/>
                        <a:pt x="177" y="86"/>
                        <a:pt x="177" y="86"/>
                      </a:cubicBezTo>
                      <a:cubicBezTo>
                        <a:pt x="177" y="86"/>
                        <a:pt x="177" y="86"/>
                        <a:pt x="177" y="86"/>
                      </a:cubicBezTo>
                      <a:cubicBezTo>
                        <a:pt x="177" y="85"/>
                        <a:pt x="172" y="84"/>
                        <a:pt x="172" y="85"/>
                      </a:cubicBezTo>
                      <a:cubicBezTo>
                        <a:pt x="171" y="85"/>
                        <a:pt x="171" y="85"/>
                        <a:pt x="170" y="85"/>
                      </a:cubicBezTo>
                      <a:cubicBezTo>
                        <a:pt x="170" y="85"/>
                        <a:pt x="170" y="86"/>
                        <a:pt x="170" y="85"/>
                      </a:cubicBezTo>
                      <a:cubicBezTo>
                        <a:pt x="170" y="86"/>
                        <a:pt x="170" y="86"/>
                        <a:pt x="170" y="87"/>
                      </a:cubicBezTo>
                      <a:close/>
                      <a:moveTo>
                        <a:pt x="181" y="87"/>
                      </a:moveTo>
                      <a:cubicBezTo>
                        <a:pt x="181" y="87"/>
                        <a:pt x="181" y="87"/>
                        <a:pt x="180" y="86"/>
                      </a:cubicBezTo>
                      <a:cubicBezTo>
                        <a:pt x="181" y="86"/>
                        <a:pt x="181" y="86"/>
                        <a:pt x="182" y="86"/>
                      </a:cubicBezTo>
                      <a:cubicBezTo>
                        <a:pt x="182" y="86"/>
                        <a:pt x="182" y="85"/>
                        <a:pt x="182" y="85"/>
                      </a:cubicBezTo>
                      <a:cubicBezTo>
                        <a:pt x="183" y="85"/>
                        <a:pt x="183" y="85"/>
                        <a:pt x="184" y="85"/>
                      </a:cubicBezTo>
                      <a:cubicBezTo>
                        <a:pt x="184" y="86"/>
                        <a:pt x="184" y="86"/>
                        <a:pt x="183" y="86"/>
                      </a:cubicBezTo>
                      <a:cubicBezTo>
                        <a:pt x="183" y="86"/>
                        <a:pt x="183" y="87"/>
                        <a:pt x="183" y="87"/>
                      </a:cubicBezTo>
                      <a:cubicBezTo>
                        <a:pt x="182" y="87"/>
                        <a:pt x="182" y="87"/>
                        <a:pt x="182" y="87"/>
                      </a:cubicBezTo>
                      <a:cubicBezTo>
                        <a:pt x="182" y="87"/>
                        <a:pt x="182" y="87"/>
                        <a:pt x="181" y="87"/>
                      </a:cubicBezTo>
                      <a:close/>
                      <a:moveTo>
                        <a:pt x="177" y="109"/>
                      </a:moveTo>
                      <a:cubicBezTo>
                        <a:pt x="176" y="109"/>
                        <a:pt x="175" y="109"/>
                        <a:pt x="174" y="109"/>
                      </a:cubicBezTo>
                      <a:cubicBezTo>
                        <a:pt x="174" y="109"/>
                        <a:pt x="173" y="109"/>
                        <a:pt x="173" y="108"/>
                      </a:cubicBezTo>
                      <a:cubicBezTo>
                        <a:pt x="173" y="107"/>
                        <a:pt x="173" y="107"/>
                        <a:pt x="174" y="107"/>
                      </a:cubicBezTo>
                      <a:cubicBezTo>
                        <a:pt x="174" y="107"/>
                        <a:pt x="175" y="107"/>
                        <a:pt x="176" y="107"/>
                      </a:cubicBezTo>
                      <a:cubicBezTo>
                        <a:pt x="176" y="108"/>
                        <a:pt x="176" y="108"/>
                        <a:pt x="177" y="108"/>
                      </a:cubicBezTo>
                      <a:cubicBezTo>
                        <a:pt x="178" y="108"/>
                        <a:pt x="177" y="109"/>
                        <a:pt x="177" y="109"/>
                      </a:cubicBezTo>
                      <a:close/>
                      <a:moveTo>
                        <a:pt x="178" y="96"/>
                      </a:moveTo>
                      <a:cubicBezTo>
                        <a:pt x="178" y="95"/>
                        <a:pt x="178" y="94"/>
                        <a:pt x="177" y="94"/>
                      </a:cubicBezTo>
                      <a:cubicBezTo>
                        <a:pt x="177" y="94"/>
                        <a:pt x="176" y="94"/>
                        <a:pt x="176" y="93"/>
                      </a:cubicBezTo>
                      <a:cubicBezTo>
                        <a:pt x="176" y="92"/>
                        <a:pt x="177" y="92"/>
                        <a:pt x="177" y="92"/>
                      </a:cubicBezTo>
                      <a:cubicBezTo>
                        <a:pt x="177" y="92"/>
                        <a:pt x="178" y="92"/>
                        <a:pt x="178" y="92"/>
                      </a:cubicBezTo>
                      <a:cubicBezTo>
                        <a:pt x="178" y="92"/>
                        <a:pt x="178" y="91"/>
                        <a:pt x="179" y="91"/>
                      </a:cubicBezTo>
                      <a:cubicBezTo>
                        <a:pt x="179" y="91"/>
                        <a:pt x="180" y="91"/>
                        <a:pt x="180" y="92"/>
                      </a:cubicBezTo>
                      <a:cubicBezTo>
                        <a:pt x="180" y="92"/>
                        <a:pt x="180" y="93"/>
                        <a:pt x="181" y="93"/>
                      </a:cubicBezTo>
                      <a:cubicBezTo>
                        <a:pt x="181" y="93"/>
                        <a:pt x="181" y="93"/>
                        <a:pt x="181" y="93"/>
                      </a:cubicBezTo>
                      <a:cubicBezTo>
                        <a:pt x="182" y="94"/>
                        <a:pt x="180" y="94"/>
                        <a:pt x="180" y="95"/>
                      </a:cubicBezTo>
                      <a:cubicBezTo>
                        <a:pt x="180" y="95"/>
                        <a:pt x="181" y="95"/>
                        <a:pt x="181" y="96"/>
                      </a:cubicBezTo>
                      <a:cubicBezTo>
                        <a:pt x="181" y="97"/>
                        <a:pt x="180" y="97"/>
                        <a:pt x="180" y="97"/>
                      </a:cubicBezTo>
                      <a:cubicBezTo>
                        <a:pt x="180" y="97"/>
                        <a:pt x="182" y="97"/>
                        <a:pt x="182" y="98"/>
                      </a:cubicBezTo>
                      <a:cubicBezTo>
                        <a:pt x="182" y="99"/>
                        <a:pt x="181" y="99"/>
                        <a:pt x="180" y="98"/>
                      </a:cubicBezTo>
                      <a:cubicBezTo>
                        <a:pt x="179" y="97"/>
                        <a:pt x="178" y="97"/>
                        <a:pt x="178" y="96"/>
                      </a:cubicBezTo>
                      <a:close/>
                      <a:moveTo>
                        <a:pt x="183" y="117"/>
                      </a:moveTo>
                      <a:cubicBezTo>
                        <a:pt x="182" y="117"/>
                        <a:pt x="183" y="117"/>
                        <a:pt x="183" y="117"/>
                      </a:cubicBezTo>
                      <a:cubicBezTo>
                        <a:pt x="182" y="117"/>
                        <a:pt x="182" y="117"/>
                        <a:pt x="181" y="117"/>
                      </a:cubicBezTo>
                      <a:cubicBezTo>
                        <a:pt x="181" y="116"/>
                        <a:pt x="181" y="116"/>
                        <a:pt x="180" y="116"/>
                      </a:cubicBezTo>
                      <a:cubicBezTo>
                        <a:pt x="180" y="116"/>
                        <a:pt x="179" y="117"/>
                        <a:pt x="179" y="116"/>
                      </a:cubicBezTo>
                      <a:cubicBezTo>
                        <a:pt x="179" y="115"/>
                        <a:pt x="179" y="116"/>
                        <a:pt x="179" y="115"/>
                      </a:cubicBezTo>
                      <a:cubicBezTo>
                        <a:pt x="180" y="115"/>
                        <a:pt x="180" y="115"/>
                        <a:pt x="180" y="115"/>
                      </a:cubicBezTo>
                      <a:cubicBezTo>
                        <a:pt x="180" y="114"/>
                        <a:pt x="181" y="114"/>
                        <a:pt x="181" y="114"/>
                      </a:cubicBezTo>
                      <a:cubicBezTo>
                        <a:pt x="181" y="114"/>
                        <a:pt x="181" y="114"/>
                        <a:pt x="182" y="114"/>
                      </a:cubicBezTo>
                      <a:cubicBezTo>
                        <a:pt x="183" y="113"/>
                        <a:pt x="183" y="114"/>
                        <a:pt x="184" y="115"/>
                      </a:cubicBezTo>
                      <a:cubicBezTo>
                        <a:pt x="184" y="115"/>
                        <a:pt x="184" y="115"/>
                        <a:pt x="184" y="115"/>
                      </a:cubicBezTo>
                      <a:cubicBezTo>
                        <a:pt x="184" y="115"/>
                        <a:pt x="185" y="115"/>
                        <a:pt x="185" y="115"/>
                      </a:cubicBezTo>
                      <a:cubicBezTo>
                        <a:pt x="185" y="115"/>
                        <a:pt x="185" y="115"/>
                        <a:pt x="185" y="115"/>
                      </a:cubicBezTo>
                      <a:cubicBezTo>
                        <a:pt x="186" y="116"/>
                        <a:pt x="188" y="116"/>
                        <a:pt x="188" y="118"/>
                      </a:cubicBezTo>
                      <a:cubicBezTo>
                        <a:pt x="189" y="118"/>
                        <a:pt x="189" y="118"/>
                        <a:pt x="189" y="118"/>
                      </a:cubicBezTo>
                      <a:cubicBezTo>
                        <a:pt x="189" y="119"/>
                        <a:pt x="189" y="119"/>
                        <a:pt x="188" y="119"/>
                      </a:cubicBezTo>
                      <a:cubicBezTo>
                        <a:pt x="187" y="119"/>
                        <a:pt x="187" y="119"/>
                        <a:pt x="186" y="119"/>
                      </a:cubicBezTo>
                      <a:cubicBezTo>
                        <a:pt x="185" y="119"/>
                        <a:pt x="185" y="119"/>
                        <a:pt x="184" y="119"/>
                      </a:cubicBezTo>
                      <a:cubicBezTo>
                        <a:pt x="184" y="118"/>
                        <a:pt x="183" y="118"/>
                        <a:pt x="183" y="118"/>
                      </a:cubicBezTo>
                      <a:cubicBezTo>
                        <a:pt x="183" y="117"/>
                        <a:pt x="183" y="117"/>
                        <a:pt x="183" y="117"/>
                      </a:cubicBezTo>
                      <a:close/>
                      <a:moveTo>
                        <a:pt x="184" y="146"/>
                      </a:moveTo>
                      <a:cubicBezTo>
                        <a:pt x="185" y="146"/>
                        <a:pt x="186" y="146"/>
                        <a:pt x="187" y="147"/>
                      </a:cubicBezTo>
                      <a:cubicBezTo>
                        <a:pt x="188" y="147"/>
                        <a:pt x="188" y="147"/>
                        <a:pt x="188" y="148"/>
                      </a:cubicBezTo>
                      <a:cubicBezTo>
                        <a:pt x="188" y="148"/>
                        <a:pt x="188" y="148"/>
                        <a:pt x="188" y="148"/>
                      </a:cubicBezTo>
                      <a:cubicBezTo>
                        <a:pt x="187" y="148"/>
                        <a:pt x="187" y="148"/>
                        <a:pt x="187" y="148"/>
                      </a:cubicBezTo>
                      <a:cubicBezTo>
                        <a:pt x="187" y="148"/>
                        <a:pt x="187" y="148"/>
                        <a:pt x="187" y="148"/>
                      </a:cubicBezTo>
                      <a:cubicBezTo>
                        <a:pt x="186" y="147"/>
                        <a:pt x="186" y="148"/>
                        <a:pt x="186" y="147"/>
                      </a:cubicBezTo>
                      <a:cubicBezTo>
                        <a:pt x="185" y="147"/>
                        <a:pt x="185" y="147"/>
                        <a:pt x="185" y="147"/>
                      </a:cubicBezTo>
                      <a:cubicBezTo>
                        <a:pt x="184" y="147"/>
                        <a:pt x="184" y="146"/>
                        <a:pt x="184" y="146"/>
                      </a:cubicBezTo>
                      <a:close/>
                      <a:moveTo>
                        <a:pt x="189" y="152"/>
                      </a:moveTo>
                      <a:cubicBezTo>
                        <a:pt x="188" y="153"/>
                        <a:pt x="188" y="153"/>
                        <a:pt x="187" y="153"/>
                      </a:cubicBezTo>
                      <a:cubicBezTo>
                        <a:pt x="187" y="152"/>
                        <a:pt x="186" y="152"/>
                        <a:pt x="185" y="152"/>
                      </a:cubicBezTo>
                      <a:cubicBezTo>
                        <a:pt x="185" y="152"/>
                        <a:pt x="186" y="151"/>
                        <a:pt x="186" y="151"/>
                      </a:cubicBezTo>
                      <a:cubicBezTo>
                        <a:pt x="187" y="151"/>
                        <a:pt x="188" y="151"/>
                        <a:pt x="188" y="151"/>
                      </a:cubicBezTo>
                      <a:cubicBezTo>
                        <a:pt x="188" y="151"/>
                        <a:pt x="189" y="151"/>
                        <a:pt x="189" y="151"/>
                      </a:cubicBezTo>
                      <a:lnTo>
                        <a:pt x="189" y="152"/>
                      </a:lnTo>
                      <a:close/>
                      <a:moveTo>
                        <a:pt x="206" y="155"/>
                      </a:moveTo>
                      <a:cubicBezTo>
                        <a:pt x="206" y="156"/>
                        <a:pt x="205" y="156"/>
                        <a:pt x="205" y="156"/>
                      </a:cubicBezTo>
                      <a:cubicBezTo>
                        <a:pt x="205" y="156"/>
                        <a:pt x="204" y="156"/>
                        <a:pt x="203" y="156"/>
                      </a:cubicBezTo>
                      <a:cubicBezTo>
                        <a:pt x="203" y="156"/>
                        <a:pt x="202" y="156"/>
                        <a:pt x="202" y="156"/>
                      </a:cubicBezTo>
                      <a:cubicBezTo>
                        <a:pt x="201" y="156"/>
                        <a:pt x="200" y="156"/>
                        <a:pt x="201" y="155"/>
                      </a:cubicBezTo>
                      <a:cubicBezTo>
                        <a:pt x="201" y="155"/>
                        <a:pt x="201" y="155"/>
                        <a:pt x="202" y="155"/>
                      </a:cubicBezTo>
                      <a:cubicBezTo>
                        <a:pt x="202" y="155"/>
                        <a:pt x="203" y="155"/>
                        <a:pt x="204" y="155"/>
                      </a:cubicBezTo>
                      <a:cubicBezTo>
                        <a:pt x="205" y="155"/>
                        <a:pt x="205" y="154"/>
                        <a:pt x="205" y="154"/>
                      </a:cubicBezTo>
                      <a:cubicBezTo>
                        <a:pt x="207" y="154"/>
                        <a:pt x="207" y="154"/>
                        <a:pt x="207" y="154"/>
                      </a:cubicBezTo>
                      <a:cubicBezTo>
                        <a:pt x="206" y="154"/>
                        <a:pt x="206" y="155"/>
                        <a:pt x="206" y="155"/>
                      </a:cubicBezTo>
                      <a:close/>
                      <a:moveTo>
                        <a:pt x="233" y="177"/>
                      </a:moveTo>
                      <a:cubicBezTo>
                        <a:pt x="231" y="177"/>
                        <a:pt x="230" y="177"/>
                        <a:pt x="230" y="175"/>
                      </a:cubicBezTo>
                      <a:cubicBezTo>
                        <a:pt x="230" y="175"/>
                        <a:pt x="230" y="175"/>
                        <a:pt x="230" y="174"/>
                      </a:cubicBezTo>
                      <a:cubicBezTo>
                        <a:pt x="229" y="174"/>
                        <a:pt x="228" y="174"/>
                        <a:pt x="228" y="174"/>
                      </a:cubicBezTo>
                      <a:cubicBezTo>
                        <a:pt x="229" y="174"/>
                        <a:pt x="228" y="172"/>
                        <a:pt x="228" y="172"/>
                      </a:cubicBezTo>
                      <a:cubicBezTo>
                        <a:pt x="229" y="172"/>
                        <a:pt x="230" y="172"/>
                        <a:pt x="230" y="172"/>
                      </a:cubicBezTo>
                      <a:cubicBezTo>
                        <a:pt x="231" y="173"/>
                        <a:pt x="231" y="173"/>
                        <a:pt x="232" y="172"/>
                      </a:cubicBezTo>
                      <a:cubicBezTo>
                        <a:pt x="232" y="173"/>
                        <a:pt x="232" y="173"/>
                        <a:pt x="233" y="173"/>
                      </a:cubicBezTo>
                      <a:cubicBezTo>
                        <a:pt x="233" y="174"/>
                        <a:pt x="233" y="174"/>
                        <a:pt x="233" y="174"/>
                      </a:cubicBezTo>
                      <a:cubicBezTo>
                        <a:pt x="233" y="175"/>
                        <a:pt x="233" y="175"/>
                        <a:pt x="232" y="175"/>
                      </a:cubicBezTo>
                      <a:cubicBezTo>
                        <a:pt x="232" y="176"/>
                        <a:pt x="233" y="177"/>
                        <a:pt x="233" y="177"/>
                      </a:cubicBezTo>
                      <a:close/>
                      <a:moveTo>
                        <a:pt x="226" y="134"/>
                      </a:moveTo>
                      <a:cubicBezTo>
                        <a:pt x="224" y="135"/>
                        <a:pt x="223" y="134"/>
                        <a:pt x="222" y="134"/>
                      </a:cubicBezTo>
                      <a:cubicBezTo>
                        <a:pt x="222" y="135"/>
                        <a:pt x="224" y="135"/>
                        <a:pt x="225" y="135"/>
                      </a:cubicBezTo>
                      <a:cubicBezTo>
                        <a:pt x="225" y="136"/>
                        <a:pt x="224" y="136"/>
                        <a:pt x="224" y="136"/>
                      </a:cubicBezTo>
                      <a:cubicBezTo>
                        <a:pt x="224" y="136"/>
                        <a:pt x="224" y="136"/>
                        <a:pt x="224" y="136"/>
                      </a:cubicBezTo>
                      <a:cubicBezTo>
                        <a:pt x="225" y="136"/>
                        <a:pt x="225" y="135"/>
                        <a:pt x="225" y="135"/>
                      </a:cubicBezTo>
                      <a:cubicBezTo>
                        <a:pt x="226" y="135"/>
                        <a:pt x="225" y="136"/>
                        <a:pt x="226" y="136"/>
                      </a:cubicBezTo>
                      <a:cubicBezTo>
                        <a:pt x="226" y="136"/>
                        <a:pt x="227" y="135"/>
                        <a:pt x="227" y="135"/>
                      </a:cubicBezTo>
                      <a:cubicBezTo>
                        <a:pt x="227" y="135"/>
                        <a:pt x="227" y="135"/>
                        <a:pt x="227" y="135"/>
                      </a:cubicBezTo>
                      <a:cubicBezTo>
                        <a:pt x="228" y="135"/>
                        <a:pt x="228" y="135"/>
                        <a:pt x="228" y="134"/>
                      </a:cubicBezTo>
                      <a:cubicBezTo>
                        <a:pt x="229" y="134"/>
                        <a:pt x="230" y="133"/>
                        <a:pt x="231" y="133"/>
                      </a:cubicBezTo>
                      <a:cubicBezTo>
                        <a:pt x="231" y="134"/>
                        <a:pt x="230" y="134"/>
                        <a:pt x="230" y="135"/>
                      </a:cubicBezTo>
                      <a:cubicBezTo>
                        <a:pt x="230" y="135"/>
                        <a:pt x="231" y="134"/>
                        <a:pt x="231" y="134"/>
                      </a:cubicBezTo>
                      <a:cubicBezTo>
                        <a:pt x="232" y="134"/>
                        <a:pt x="232" y="134"/>
                        <a:pt x="233" y="133"/>
                      </a:cubicBezTo>
                      <a:cubicBezTo>
                        <a:pt x="232" y="133"/>
                        <a:pt x="232" y="133"/>
                        <a:pt x="232" y="133"/>
                      </a:cubicBezTo>
                      <a:cubicBezTo>
                        <a:pt x="232" y="133"/>
                        <a:pt x="233" y="132"/>
                        <a:pt x="233" y="132"/>
                      </a:cubicBezTo>
                      <a:cubicBezTo>
                        <a:pt x="234" y="132"/>
                        <a:pt x="234" y="132"/>
                        <a:pt x="234" y="132"/>
                      </a:cubicBezTo>
                      <a:cubicBezTo>
                        <a:pt x="235" y="132"/>
                        <a:pt x="235" y="131"/>
                        <a:pt x="235" y="132"/>
                      </a:cubicBezTo>
                      <a:cubicBezTo>
                        <a:pt x="236" y="132"/>
                        <a:pt x="235" y="133"/>
                        <a:pt x="235" y="133"/>
                      </a:cubicBezTo>
                      <a:cubicBezTo>
                        <a:pt x="235" y="133"/>
                        <a:pt x="234" y="133"/>
                        <a:pt x="234" y="133"/>
                      </a:cubicBezTo>
                      <a:cubicBezTo>
                        <a:pt x="234" y="134"/>
                        <a:pt x="233" y="134"/>
                        <a:pt x="233" y="134"/>
                      </a:cubicBezTo>
                      <a:cubicBezTo>
                        <a:pt x="232" y="135"/>
                        <a:pt x="232" y="135"/>
                        <a:pt x="231" y="135"/>
                      </a:cubicBezTo>
                      <a:cubicBezTo>
                        <a:pt x="231" y="136"/>
                        <a:pt x="231" y="136"/>
                        <a:pt x="231" y="136"/>
                      </a:cubicBezTo>
                      <a:cubicBezTo>
                        <a:pt x="231" y="136"/>
                        <a:pt x="230" y="136"/>
                        <a:pt x="230" y="137"/>
                      </a:cubicBezTo>
                      <a:cubicBezTo>
                        <a:pt x="230" y="137"/>
                        <a:pt x="230" y="137"/>
                        <a:pt x="230" y="137"/>
                      </a:cubicBezTo>
                      <a:cubicBezTo>
                        <a:pt x="229" y="137"/>
                        <a:pt x="229" y="138"/>
                        <a:pt x="229" y="138"/>
                      </a:cubicBezTo>
                      <a:cubicBezTo>
                        <a:pt x="229" y="138"/>
                        <a:pt x="229" y="138"/>
                        <a:pt x="229" y="138"/>
                      </a:cubicBezTo>
                      <a:cubicBezTo>
                        <a:pt x="228" y="138"/>
                        <a:pt x="228" y="139"/>
                        <a:pt x="228" y="139"/>
                      </a:cubicBezTo>
                      <a:cubicBezTo>
                        <a:pt x="227" y="139"/>
                        <a:pt x="227" y="139"/>
                        <a:pt x="227" y="139"/>
                      </a:cubicBezTo>
                      <a:cubicBezTo>
                        <a:pt x="226" y="140"/>
                        <a:pt x="226" y="140"/>
                        <a:pt x="225" y="140"/>
                      </a:cubicBezTo>
                      <a:cubicBezTo>
                        <a:pt x="225" y="140"/>
                        <a:pt x="225" y="140"/>
                        <a:pt x="224" y="140"/>
                      </a:cubicBezTo>
                      <a:cubicBezTo>
                        <a:pt x="224" y="140"/>
                        <a:pt x="224" y="140"/>
                        <a:pt x="223" y="141"/>
                      </a:cubicBezTo>
                      <a:cubicBezTo>
                        <a:pt x="223" y="140"/>
                        <a:pt x="223" y="140"/>
                        <a:pt x="223" y="140"/>
                      </a:cubicBezTo>
                      <a:cubicBezTo>
                        <a:pt x="223" y="140"/>
                        <a:pt x="224" y="140"/>
                        <a:pt x="224" y="140"/>
                      </a:cubicBezTo>
                      <a:cubicBezTo>
                        <a:pt x="224" y="140"/>
                        <a:pt x="223" y="139"/>
                        <a:pt x="223" y="139"/>
                      </a:cubicBezTo>
                      <a:cubicBezTo>
                        <a:pt x="222" y="139"/>
                        <a:pt x="221" y="139"/>
                        <a:pt x="220" y="140"/>
                      </a:cubicBezTo>
                      <a:cubicBezTo>
                        <a:pt x="219" y="140"/>
                        <a:pt x="220" y="140"/>
                        <a:pt x="219" y="140"/>
                      </a:cubicBezTo>
                      <a:cubicBezTo>
                        <a:pt x="218" y="141"/>
                        <a:pt x="219" y="142"/>
                        <a:pt x="218" y="141"/>
                      </a:cubicBezTo>
                      <a:cubicBezTo>
                        <a:pt x="218" y="142"/>
                        <a:pt x="218" y="142"/>
                        <a:pt x="217" y="142"/>
                      </a:cubicBezTo>
                      <a:cubicBezTo>
                        <a:pt x="217" y="142"/>
                        <a:pt x="217" y="143"/>
                        <a:pt x="218" y="143"/>
                      </a:cubicBezTo>
                      <a:cubicBezTo>
                        <a:pt x="218" y="143"/>
                        <a:pt x="218" y="145"/>
                        <a:pt x="218" y="145"/>
                      </a:cubicBezTo>
                      <a:cubicBezTo>
                        <a:pt x="217" y="146"/>
                        <a:pt x="215" y="147"/>
                        <a:pt x="214" y="146"/>
                      </a:cubicBezTo>
                      <a:cubicBezTo>
                        <a:pt x="214" y="146"/>
                        <a:pt x="214" y="146"/>
                        <a:pt x="214" y="146"/>
                      </a:cubicBezTo>
                      <a:cubicBezTo>
                        <a:pt x="213" y="146"/>
                        <a:pt x="213" y="146"/>
                        <a:pt x="213" y="146"/>
                      </a:cubicBezTo>
                      <a:cubicBezTo>
                        <a:pt x="213" y="146"/>
                        <a:pt x="212" y="146"/>
                        <a:pt x="212" y="147"/>
                      </a:cubicBezTo>
                      <a:cubicBezTo>
                        <a:pt x="212" y="147"/>
                        <a:pt x="211" y="147"/>
                        <a:pt x="211" y="147"/>
                      </a:cubicBezTo>
                      <a:cubicBezTo>
                        <a:pt x="210" y="147"/>
                        <a:pt x="211" y="147"/>
                        <a:pt x="210" y="147"/>
                      </a:cubicBezTo>
                      <a:cubicBezTo>
                        <a:pt x="209" y="147"/>
                        <a:pt x="209" y="147"/>
                        <a:pt x="208" y="147"/>
                      </a:cubicBezTo>
                      <a:cubicBezTo>
                        <a:pt x="208" y="148"/>
                        <a:pt x="207" y="148"/>
                        <a:pt x="206" y="148"/>
                      </a:cubicBezTo>
                      <a:cubicBezTo>
                        <a:pt x="205" y="148"/>
                        <a:pt x="205" y="148"/>
                        <a:pt x="204" y="148"/>
                      </a:cubicBezTo>
                      <a:cubicBezTo>
                        <a:pt x="203" y="148"/>
                        <a:pt x="203" y="148"/>
                        <a:pt x="202" y="148"/>
                      </a:cubicBezTo>
                      <a:cubicBezTo>
                        <a:pt x="202" y="148"/>
                        <a:pt x="202" y="148"/>
                        <a:pt x="201" y="148"/>
                      </a:cubicBezTo>
                      <a:cubicBezTo>
                        <a:pt x="200" y="148"/>
                        <a:pt x="200" y="148"/>
                        <a:pt x="199" y="148"/>
                      </a:cubicBezTo>
                      <a:cubicBezTo>
                        <a:pt x="199" y="147"/>
                        <a:pt x="198" y="147"/>
                        <a:pt x="198" y="147"/>
                      </a:cubicBezTo>
                      <a:cubicBezTo>
                        <a:pt x="197" y="147"/>
                        <a:pt x="197" y="147"/>
                        <a:pt x="197" y="147"/>
                      </a:cubicBezTo>
                      <a:cubicBezTo>
                        <a:pt x="196" y="147"/>
                        <a:pt x="196" y="146"/>
                        <a:pt x="195" y="146"/>
                      </a:cubicBezTo>
                      <a:cubicBezTo>
                        <a:pt x="195" y="146"/>
                        <a:pt x="194" y="146"/>
                        <a:pt x="194" y="146"/>
                      </a:cubicBezTo>
                      <a:cubicBezTo>
                        <a:pt x="193" y="146"/>
                        <a:pt x="192" y="146"/>
                        <a:pt x="192" y="145"/>
                      </a:cubicBezTo>
                      <a:cubicBezTo>
                        <a:pt x="191" y="145"/>
                        <a:pt x="190" y="145"/>
                        <a:pt x="190" y="145"/>
                      </a:cubicBezTo>
                      <a:cubicBezTo>
                        <a:pt x="189" y="145"/>
                        <a:pt x="189" y="144"/>
                        <a:pt x="189" y="143"/>
                      </a:cubicBezTo>
                      <a:cubicBezTo>
                        <a:pt x="189" y="143"/>
                        <a:pt x="188" y="143"/>
                        <a:pt x="188" y="143"/>
                      </a:cubicBezTo>
                      <a:cubicBezTo>
                        <a:pt x="188" y="142"/>
                        <a:pt x="188" y="142"/>
                        <a:pt x="188" y="142"/>
                      </a:cubicBezTo>
                      <a:cubicBezTo>
                        <a:pt x="189" y="142"/>
                        <a:pt x="190" y="143"/>
                        <a:pt x="191" y="143"/>
                      </a:cubicBezTo>
                      <a:cubicBezTo>
                        <a:pt x="192" y="144"/>
                        <a:pt x="192" y="143"/>
                        <a:pt x="193" y="143"/>
                      </a:cubicBezTo>
                      <a:cubicBezTo>
                        <a:pt x="193" y="143"/>
                        <a:pt x="191" y="144"/>
                        <a:pt x="193" y="144"/>
                      </a:cubicBezTo>
                      <a:cubicBezTo>
                        <a:pt x="194" y="144"/>
                        <a:pt x="195" y="144"/>
                        <a:pt x="196" y="143"/>
                      </a:cubicBezTo>
                      <a:cubicBezTo>
                        <a:pt x="194" y="143"/>
                        <a:pt x="193" y="142"/>
                        <a:pt x="193" y="141"/>
                      </a:cubicBezTo>
                      <a:cubicBezTo>
                        <a:pt x="194" y="141"/>
                        <a:pt x="194" y="141"/>
                        <a:pt x="196" y="142"/>
                      </a:cubicBezTo>
                      <a:cubicBezTo>
                        <a:pt x="196" y="142"/>
                        <a:pt x="196" y="142"/>
                        <a:pt x="196" y="142"/>
                      </a:cubicBezTo>
                      <a:cubicBezTo>
                        <a:pt x="197" y="142"/>
                        <a:pt x="197" y="142"/>
                        <a:pt x="198" y="142"/>
                      </a:cubicBezTo>
                      <a:cubicBezTo>
                        <a:pt x="198" y="142"/>
                        <a:pt x="198" y="142"/>
                        <a:pt x="198" y="142"/>
                      </a:cubicBezTo>
                      <a:cubicBezTo>
                        <a:pt x="198" y="142"/>
                        <a:pt x="199" y="142"/>
                        <a:pt x="199" y="142"/>
                      </a:cubicBezTo>
                      <a:cubicBezTo>
                        <a:pt x="199" y="143"/>
                        <a:pt x="200" y="143"/>
                        <a:pt x="200" y="143"/>
                      </a:cubicBezTo>
                      <a:cubicBezTo>
                        <a:pt x="200" y="143"/>
                        <a:pt x="200" y="142"/>
                        <a:pt x="200" y="142"/>
                      </a:cubicBezTo>
                      <a:cubicBezTo>
                        <a:pt x="200" y="142"/>
                        <a:pt x="200" y="142"/>
                        <a:pt x="200" y="142"/>
                      </a:cubicBezTo>
                      <a:cubicBezTo>
                        <a:pt x="201" y="142"/>
                        <a:pt x="201" y="142"/>
                        <a:pt x="201" y="142"/>
                      </a:cubicBezTo>
                      <a:cubicBezTo>
                        <a:pt x="201" y="141"/>
                        <a:pt x="201" y="141"/>
                        <a:pt x="200" y="141"/>
                      </a:cubicBezTo>
                      <a:cubicBezTo>
                        <a:pt x="200" y="141"/>
                        <a:pt x="200" y="140"/>
                        <a:pt x="201" y="140"/>
                      </a:cubicBezTo>
                      <a:cubicBezTo>
                        <a:pt x="201" y="140"/>
                        <a:pt x="202" y="140"/>
                        <a:pt x="202" y="139"/>
                      </a:cubicBezTo>
                      <a:cubicBezTo>
                        <a:pt x="202" y="139"/>
                        <a:pt x="202" y="139"/>
                        <a:pt x="203" y="139"/>
                      </a:cubicBezTo>
                      <a:cubicBezTo>
                        <a:pt x="203" y="139"/>
                        <a:pt x="202" y="137"/>
                        <a:pt x="203" y="137"/>
                      </a:cubicBezTo>
                      <a:cubicBezTo>
                        <a:pt x="204" y="137"/>
                        <a:pt x="203" y="136"/>
                        <a:pt x="203" y="136"/>
                      </a:cubicBezTo>
                      <a:cubicBezTo>
                        <a:pt x="203" y="136"/>
                        <a:pt x="203" y="136"/>
                        <a:pt x="204" y="136"/>
                      </a:cubicBezTo>
                      <a:cubicBezTo>
                        <a:pt x="204" y="135"/>
                        <a:pt x="205" y="135"/>
                        <a:pt x="205" y="136"/>
                      </a:cubicBezTo>
                      <a:cubicBezTo>
                        <a:pt x="205" y="136"/>
                        <a:pt x="206" y="136"/>
                        <a:pt x="206" y="136"/>
                      </a:cubicBezTo>
                      <a:cubicBezTo>
                        <a:pt x="206" y="136"/>
                        <a:pt x="207" y="136"/>
                        <a:pt x="207" y="136"/>
                      </a:cubicBezTo>
                      <a:cubicBezTo>
                        <a:pt x="208" y="136"/>
                        <a:pt x="208" y="135"/>
                        <a:pt x="209" y="135"/>
                      </a:cubicBezTo>
                      <a:cubicBezTo>
                        <a:pt x="209" y="135"/>
                        <a:pt x="210" y="135"/>
                        <a:pt x="210" y="135"/>
                      </a:cubicBezTo>
                      <a:cubicBezTo>
                        <a:pt x="210" y="135"/>
                        <a:pt x="210" y="134"/>
                        <a:pt x="210" y="134"/>
                      </a:cubicBezTo>
                      <a:cubicBezTo>
                        <a:pt x="210" y="134"/>
                        <a:pt x="211" y="134"/>
                        <a:pt x="211" y="134"/>
                      </a:cubicBezTo>
                      <a:cubicBezTo>
                        <a:pt x="210" y="133"/>
                        <a:pt x="210" y="134"/>
                        <a:pt x="210" y="134"/>
                      </a:cubicBezTo>
                      <a:cubicBezTo>
                        <a:pt x="210" y="134"/>
                        <a:pt x="210" y="133"/>
                        <a:pt x="210" y="133"/>
                      </a:cubicBezTo>
                      <a:cubicBezTo>
                        <a:pt x="210" y="133"/>
                        <a:pt x="210" y="133"/>
                        <a:pt x="209" y="133"/>
                      </a:cubicBezTo>
                      <a:cubicBezTo>
                        <a:pt x="210" y="133"/>
                        <a:pt x="208" y="131"/>
                        <a:pt x="207" y="131"/>
                      </a:cubicBezTo>
                      <a:cubicBezTo>
                        <a:pt x="207" y="131"/>
                        <a:pt x="207" y="130"/>
                        <a:pt x="207" y="130"/>
                      </a:cubicBezTo>
                      <a:cubicBezTo>
                        <a:pt x="207" y="130"/>
                        <a:pt x="206" y="130"/>
                        <a:pt x="206" y="129"/>
                      </a:cubicBezTo>
                      <a:cubicBezTo>
                        <a:pt x="206" y="129"/>
                        <a:pt x="205" y="129"/>
                        <a:pt x="205" y="129"/>
                      </a:cubicBezTo>
                      <a:cubicBezTo>
                        <a:pt x="205" y="129"/>
                        <a:pt x="206" y="128"/>
                        <a:pt x="205" y="128"/>
                      </a:cubicBezTo>
                      <a:cubicBezTo>
                        <a:pt x="204" y="128"/>
                        <a:pt x="205" y="127"/>
                        <a:pt x="205" y="127"/>
                      </a:cubicBezTo>
                      <a:cubicBezTo>
                        <a:pt x="204" y="127"/>
                        <a:pt x="203" y="127"/>
                        <a:pt x="202" y="127"/>
                      </a:cubicBezTo>
                      <a:cubicBezTo>
                        <a:pt x="201" y="127"/>
                        <a:pt x="202" y="126"/>
                        <a:pt x="202" y="126"/>
                      </a:cubicBezTo>
                      <a:cubicBezTo>
                        <a:pt x="201" y="126"/>
                        <a:pt x="201" y="126"/>
                        <a:pt x="201" y="125"/>
                      </a:cubicBezTo>
                      <a:cubicBezTo>
                        <a:pt x="201" y="125"/>
                        <a:pt x="200" y="125"/>
                        <a:pt x="200" y="125"/>
                      </a:cubicBezTo>
                      <a:cubicBezTo>
                        <a:pt x="199" y="124"/>
                        <a:pt x="198" y="124"/>
                        <a:pt x="199" y="124"/>
                      </a:cubicBezTo>
                      <a:cubicBezTo>
                        <a:pt x="199" y="123"/>
                        <a:pt x="199" y="123"/>
                        <a:pt x="198" y="123"/>
                      </a:cubicBezTo>
                      <a:cubicBezTo>
                        <a:pt x="198" y="123"/>
                        <a:pt x="197" y="122"/>
                        <a:pt x="197" y="122"/>
                      </a:cubicBezTo>
                      <a:cubicBezTo>
                        <a:pt x="197" y="121"/>
                        <a:pt x="197" y="121"/>
                        <a:pt x="197" y="121"/>
                      </a:cubicBezTo>
                      <a:cubicBezTo>
                        <a:pt x="196" y="120"/>
                        <a:pt x="196" y="120"/>
                        <a:pt x="195" y="120"/>
                      </a:cubicBezTo>
                      <a:cubicBezTo>
                        <a:pt x="194" y="120"/>
                        <a:pt x="196" y="119"/>
                        <a:pt x="196" y="119"/>
                      </a:cubicBezTo>
                      <a:cubicBezTo>
                        <a:pt x="197" y="119"/>
                        <a:pt x="198" y="120"/>
                        <a:pt x="198" y="120"/>
                      </a:cubicBezTo>
                      <a:cubicBezTo>
                        <a:pt x="198" y="121"/>
                        <a:pt x="198" y="121"/>
                        <a:pt x="199" y="121"/>
                      </a:cubicBezTo>
                      <a:cubicBezTo>
                        <a:pt x="199" y="121"/>
                        <a:pt x="200" y="120"/>
                        <a:pt x="200" y="121"/>
                      </a:cubicBezTo>
                      <a:cubicBezTo>
                        <a:pt x="201" y="121"/>
                        <a:pt x="200" y="121"/>
                        <a:pt x="200" y="121"/>
                      </a:cubicBezTo>
                      <a:cubicBezTo>
                        <a:pt x="200" y="122"/>
                        <a:pt x="199" y="122"/>
                        <a:pt x="199" y="122"/>
                      </a:cubicBezTo>
                      <a:cubicBezTo>
                        <a:pt x="200" y="123"/>
                        <a:pt x="201" y="124"/>
                        <a:pt x="202" y="124"/>
                      </a:cubicBezTo>
                      <a:cubicBezTo>
                        <a:pt x="201" y="124"/>
                        <a:pt x="201" y="124"/>
                        <a:pt x="201" y="125"/>
                      </a:cubicBezTo>
                      <a:cubicBezTo>
                        <a:pt x="202" y="125"/>
                        <a:pt x="202" y="124"/>
                        <a:pt x="203" y="125"/>
                      </a:cubicBezTo>
                      <a:cubicBezTo>
                        <a:pt x="204" y="125"/>
                        <a:pt x="204" y="125"/>
                        <a:pt x="205" y="125"/>
                      </a:cubicBezTo>
                      <a:cubicBezTo>
                        <a:pt x="206" y="125"/>
                        <a:pt x="206" y="127"/>
                        <a:pt x="207" y="127"/>
                      </a:cubicBezTo>
                      <a:cubicBezTo>
                        <a:pt x="207" y="127"/>
                        <a:pt x="208" y="128"/>
                        <a:pt x="209" y="128"/>
                      </a:cubicBezTo>
                      <a:cubicBezTo>
                        <a:pt x="209" y="128"/>
                        <a:pt x="210" y="129"/>
                        <a:pt x="210" y="129"/>
                      </a:cubicBezTo>
                      <a:cubicBezTo>
                        <a:pt x="212" y="129"/>
                        <a:pt x="212" y="128"/>
                        <a:pt x="212" y="127"/>
                      </a:cubicBezTo>
                      <a:cubicBezTo>
                        <a:pt x="213" y="128"/>
                        <a:pt x="213" y="127"/>
                        <a:pt x="213" y="128"/>
                      </a:cubicBezTo>
                      <a:cubicBezTo>
                        <a:pt x="213" y="129"/>
                        <a:pt x="214" y="129"/>
                        <a:pt x="215" y="130"/>
                      </a:cubicBezTo>
                      <a:cubicBezTo>
                        <a:pt x="216" y="130"/>
                        <a:pt x="216" y="130"/>
                        <a:pt x="216" y="130"/>
                      </a:cubicBezTo>
                      <a:cubicBezTo>
                        <a:pt x="216" y="131"/>
                        <a:pt x="217" y="131"/>
                        <a:pt x="217" y="131"/>
                      </a:cubicBezTo>
                      <a:cubicBezTo>
                        <a:pt x="217" y="132"/>
                        <a:pt x="218" y="132"/>
                        <a:pt x="218" y="132"/>
                      </a:cubicBezTo>
                      <a:cubicBezTo>
                        <a:pt x="219" y="132"/>
                        <a:pt x="219" y="132"/>
                        <a:pt x="219" y="132"/>
                      </a:cubicBezTo>
                      <a:cubicBezTo>
                        <a:pt x="219" y="132"/>
                        <a:pt x="220" y="133"/>
                        <a:pt x="220" y="132"/>
                      </a:cubicBezTo>
                      <a:cubicBezTo>
                        <a:pt x="220" y="133"/>
                        <a:pt x="220" y="133"/>
                        <a:pt x="220" y="133"/>
                      </a:cubicBezTo>
                      <a:cubicBezTo>
                        <a:pt x="221" y="133"/>
                        <a:pt x="222" y="133"/>
                        <a:pt x="222" y="133"/>
                      </a:cubicBezTo>
                      <a:cubicBezTo>
                        <a:pt x="222" y="133"/>
                        <a:pt x="223" y="133"/>
                        <a:pt x="223" y="133"/>
                      </a:cubicBezTo>
                      <a:cubicBezTo>
                        <a:pt x="223" y="133"/>
                        <a:pt x="224" y="132"/>
                        <a:pt x="224" y="132"/>
                      </a:cubicBezTo>
                      <a:cubicBezTo>
                        <a:pt x="224" y="132"/>
                        <a:pt x="224" y="133"/>
                        <a:pt x="224" y="133"/>
                      </a:cubicBezTo>
                      <a:cubicBezTo>
                        <a:pt x="225" y="133"/>
                        <a:pt x="226" y="132"/>
                        <a:pt x="227" y="132"/>
                      </a:cubicBezTo>
                      <a:cubicBezTo>
                        <a:pt x="228" y="131"/>
                        <a:pt x="229" y="131"/>
                        <a:pt x="229" y="131"/>
                      </a:cubicBezTo>
                      <a:cubicBezTo>
                        <a:pt x="230" y="130"/>
                        <a:pt x="230" y="130"/>
                        <a:pt x="231" y="130"/>
                      </a:cubicBezTo>
                      <a:cubicBezTo>
                        <a:pt x="231" y="129"/>
                        <a:pt x="232" y="129"/>
                        <a:pt x="232" y="129"/>
                      </a:cubicBezTo>
                      <a:cubicBezTo>
                        <a:pt x="232" y="129"/>
                        <a:pt x="232" y="129"/>
                        <a:pt x="233" y="128"/>
                      </a:cubicBezTo>
                      <a:cubicBezTo>
                        <a:pt x="233" y="128"/>
                        <a:pt x="233" y="128"/>
                        <a:pt x="234" y="128"/>
                      </a:cubicBezTo>
                      <a:cubicBezTo>
                        <a:pt x="234" y="127"/>
                        <a:pt x="233" y="127"/>
                        <a:pt x="234" y="127"/>
                      </a:cubicBezTo>
                      <a:cubicBezTo>
                        <a:pt x="234" y="127"/>
                        <a:pt x="234" y="126"/>
                        <a:pt x="235" y="126"/>
                      </a:cubicBezTo>
                      <a:cubicBezTo>
                        <a:pt x="235" y="126"/>
                        <a:pt x="235" y="127"/>
                        <a:pt x="236" y="126"/>
                      </a:cubicBezTo>
                      <a:cubicBezTo>
                        <a:pt x="236" y="126"/>
                        <a:pt x="237" y="126"/>
                        <a:pt x="237" y="125"/>
                      </a:cubicBezTo>
                      <a:cubicBezTo>
                        <a:pt x="238" y="125"/>
                        <a:pt x="239" y="125"/>
                        <a:pt x="239" y="125"/>
                      </a:cubicBezTo>
                      <a:cubicBezTo>
                        <a:pt x="239" y="125"/>
                        <a:pt x="240" y="125"/>
                        <a:pt x="240" y="124"/>
                      </a:cubicBezTo>
                      <a:cubicBezTo>
                        <a:pt x="242" y="124"/>
                        <a:pt x="242" y="124"/>
                        <a:pt x="242" y="124"/>
                      </a:cubicBezTo>
                      <a:cubicBezTo>
                        <a:pt x="243" y="124"/>
                        <a:pt x="243" y="125"/>
                        <a:pt x="243" y="124"/>
                      </a:cubicBezTo>
                      <a:cubicBezTo>
                        <a:pt x="245" y="124"/>
                        <a:pt x="248" y="124"/>
                        <a:pt x="250" y="125"/>
                      </a:cubicBezTo>
                      <a:cubicBezTo>
                        <a:pt x="249" y="125"/>
                        <a:pt x="249" y="125"/>
                        <a:pt x="249" y="125"/>
                      </a:cubicBezTo>
                      <a:cubicBezTo>
                        <a:pt x="248" y="125"/>
                        <a:pt x="247" y="125"/>
                        <a:pt x="247" y="126"/>
                      </a:cubicBezTo>
                      <a:cubicBezTo>
                        <a:pt x="247" y="126"/>
                        <a:pt x="245" y="126"/>
                        <a:pt x="245" y="126"/>
                      </a:cubicBezTo>
                      <a:cubicBezTo>
                        <a:pt x="244" y="126"/>
                        <a:pt x="244" y="126"/>
                        <a:pt x="244" y="126"/>
                      </a:cubicBezTo>
                      <a:cubicBezTo>
                        <a:pt x="243" y="126"/>
                        <a:pt x="242" y="126"/>
                        <a:pt x="241" y="126"/>
                      </a:cubicBezTo>
                      <a:cubicBezTo>
                        <a:pt x="242" y="126"/>
                        <a:pt x="241" y="126"/>
                        <a:pt x="241" y="126"/>
                      </a:cubicBezTo>
                      <a:cubicBezTo>
                        <a:pt x="241" y="126"/>
                        <a:pt x="242" y="126"/>
                        <a:pt x="242" y="126"/>
                      </a:cubicBezTo>
                      <a:cubicBezTo>
                        <a:pt x="242" y="127"/>
                        <a:pt x="242" y="127"/>
                        <a:pt x="242" y="128"/>
                      </a:cubicBezTo>
                      <a:cubicBezTo>
                        <a:pt x="241" y="128"/>
                        <a:pt x="241" y="128"/>
                        <a:pt x="241" y="128"/>
                      </a:cubicBezTo>
                      <a:cubicBezTo>
                        <a:pt x="240" y="128"/>
                        <a:pt x="240" y="128"/>
                        <a:pt x="240" y="128"/>
                      </a:cubicBezTo>
                      <a:cubicBezTo>
                        <a:pt x="239" y="128"/>
                        <a:pt x="238" y="128"/>
                        <a:pt x="238" y="128"/>
                      </a:cubicBezTo>
                      <a:cubicBezTo>
                        <a:pt x="238" y="129"/>
                        <a:pt x="237" y="129"/>
                        <a:pt x="237" y="129"/>
                      </a:cubicBezTo>
                      <a:cubicBezTo>
                        <a:pt x="237" y="129"/>
                        <a:pt x="237" y="130"/>
                        <a:pt x="237" y="130"/>
                      </a:cubicBezTo>
                      <a:cubicBezTo>
                        <a:pt x="236" y="130"/>
                        <a:pt x="236" y="130"/>
                        <a:pt x="235" y="131"/>
                      </a:cubicBezTo>
                      <a:cubicBezTo>
                        <a:pt x="235" y="131"/>
                        <a:pt x="235" y="132"/>
                        <a:pt x="234" y="132"/>
                      </a:cubicBezTo>
                      <a:cubicBezTo>
                        <a:pt x="233" y="132"/>
                        <a:pt x="234" y="131"/>
                        <a:pt x="233" y="131"/>
                      </a:cubicBezTo>
                      <a:cubicBezTo>
                        <a:pt x="233" y="131"/>
                        <a:pt x="233" y="131"/>
                        <a:pt x="233" y="131"/>
                      </a:cubicBezTo>
                      <a:cubicBezTo>
                        <a:pt x="233" y="132"/>
                        <a:pt x="233" y="131"/>
                        <a:pt x="232" y="132"/>
                      </a:cubicBezTo>
                      <a:cubicBezTo>
                        <a:pt x="231" y="132"/>
                        <a:pt x="231" y="132"/>
                        <a:pt x="231" y="133"/>
                      </a:cubicBezTo>
                      <a:cubicBezTo>
                        <a:pt x="231" y="133"/>
                        <a:pt x="231" y="133"/>
                        <a:pt x="230" y="133"/>
                      </a:cubicBezTo>
                      <a:cubicBezTo>
                        <a:pt x="230" y="133"/>
                        <a:pt x="230" y="133"/>
                        <a:pt x="230" y="133"/>
                      </a:cubicBezTo>
                      <a:cubicBezTo>
                        <a:pt x="229" y="133"/>
                        <a:pt x="229" y="133"/>
                        <a:pt x="229" y="134"/>
                      </a:cubicBezTo>
                      <a:cubicBezTo>
                        <a:pt x="229" y="134"/>
                        <a:pt x="229" y="133"/>
                        <a:pt x="228" y="134"/>
                      </a:cubicBezTo>
                      <a:cubicBezTo>
                        <a:pt x="227" y="134"/>
                        <a:pt x="227" y="135"/>
                        <a:pt x="225" y="135"/>
                      </a:cubicBezTo>
                      <a:cubicBezTo>
                        <a:pt x="225" y="134"/>
                        <a:pt x="226" y="134"/>
                        <a:pt x="226" y="134"/>
                      </a:cubicBezTo>
                      <a:cubicBezTo>
                        <a:pt x="227" y="134"/>
                        <a:pt x="226" y="134"/>
                        <a:pt x="226" y="134"/>
                      </a:cubicBezTo>
                      <a:close/>
                      <a:moveTo>
                        <a:pt x="262" y="205"/>
                      </a:moveTo>
                      <a:cubicBezTo>
                        <a:pt x="262" y="206"/>
                        <a:pt x="262" y="207"/>
                        <a:pt x="261" y="207"/>
                      </a:cubicBezTo>
                      <a:cubicBezTo>
                        <a:pt x="260" y="207"/>
                        <a:pt x="260" y="207"/>
                        <a:pt x="259" y="207"/>
                      </a:cubicBezTo>
                      <a:cubicBezTo>
                        <a:pt x="258" y="208"/>
                        <a:pt x="256" y="208"/>
                        <a:pt x="257" y="206"/>
                      </a:cubicBezTo>
                      <a:cubicBezTo>
                        <a:pt x="257" y="206"/>
                        <a:pt x="257" y="206"/>
                        <a:pt x="257" y="205"/>
                      </a:cubicBezTo>
                      <a:cubicBezTo>
                        <a:pt x="255" y="206"/>
                        <a:pt x="255" y="205"/>
                        <a:pt x="254" y="204"/>
                      </a:cubicBezTo>
                      <a:cubicBezTo>
                        <a:pt x="254" y="203"/>
                        <a:pt x="253" y="203"/>
                        <a:pt x="254" y="202"/>
                      </a:cubicBezTo>
                      <a:cubicBezTo>
                        <a:pt x="255" y="202"/>
                        <a:pt x="256" y="202"/>
                        <a:pt x="256" y="203"/>
                      </a:cubicBezTo>
                      <a:cubicBezTo>
                        <a:pt x="257" y="203"/>
                        <a:pt x="259" y="205"/>
                        <a:pt x="259" y="204"/>
                      </a:cubicBezTo>
                      <a:cubicBezTo>
                        <a:pt x="260" y="204"/>
                        <a:pt x="260" y="203"/>
                        <a:pt x="260" y="202"/>
                      </a:cubicBezTo>
                      <a:cubicBezTo>
                        <a:pt x="260" y="201"/>
                        <a:pt x="262" y="202"/>
                        <a:pt x="262" y="202"/>
                      </a:cubicBezTo>
                      <a:cubicBezTo>
                        <a:pt x="263" y="203"/>
                        <a:pt x="262" y="205"/>
                        <a:pt x="262" y="205"/>
                      </a:cubicBezTo>
                      <a:close/>
                      <a:moveTo>
                        <a:pt x="267" y="166"/>
                      </a:moveTo>
                      <a:cubicBezTo>
                        <a:pt x="266" y="165"/>
                        <a:pt x="265" y="166"/>
                        <a:pt x="265" y="166"/>
                      </a:cubicBezTo>
                      <a:cubicBezTo>
                        <a:pt x="264" y="167"/>
                        <a:pt x="263" y="167"/>
                        <a:pt x="262" y="167"/>
                      </a:cubicBezTo>
                      <a:cubicBezTo>
                        <a:pt x="262" y="167"/>
                        <a:pt x="261" y="167"/>
                        <a:pt x="261" y="168"/>
                      </a:cubicBezTo>
                      <a:cubicBezTo>
                        <a:pt x="261" y="168"/>
                        <a:pt x="259" y="167"/>
                        <a:pt x="259" y="167"/>
                      </a:cubicBezTo>
                      <a:cubicBezTo>
                        <a:pt x="259" y="168"/>
                        <a:pt x="256" y="168"/>
                        <a:pt x="256" y="168"/>
                      </a:cubicBezTo>
                      <a:cubicBezTo>
                        <a:pt x="255" y="168"/>
                        <a:pt x="255" y="168"/>
                        <a:pt x="255" y="168"/>
                      </a:cubicBezTo>
                      <a:cubicBezTo>
                        <a:pt x="255" y="168"/>
                        <a:pt x="254" y="168"/>
                        <a:pt x="254" y="168"/>
                      </a:cubicBezTo>
                      <a:cubicBezTo>
                        <a:pt x="253" y="168"/>
                        <a:pt x="253" y="168"/>
                        <a:pt x="253" y="168"/>
                      </a:cubicBezTo>
                      <a:cubicBezTo>
                        <a:pt x="253" y="168"/>
                        <a:pt x="253" y="168"/>
                        <a:pt x="253" y="168"/>
                      </a:cubicBezTo>
                      <a:cubicBezTo>
                        <a:pt x="251" y="168"/>
                        <a:pt x="251" y="168"/>
                        <a:pt x="251" y="168"/>
                      </a:cubicBezTo>
                      <a:cubicBezTo>
                        <a:pt x="251" y="169"/>
                        <a:pt x="250" y="169"/>
                        <a:pt x="248" y="169"/>
                      </a:cubicBezTo>
                      <a:cubicBezTo>
                        <a:pt x="248" y="169"/>
                        <a:pt x="248" y="169"/>
                        <a:pt x="248" y="169"/>
                      </a:cubicBezTo>
                      <a:cubicBezTo>
                        <a:pt x="248" y="170"/>
                        <a:pt x="247" y="170"/>
                        <a:pt x="247" y="170"/>
                      </a:cubicBezTo>
                      <a:cubicBezTo>
                        <a:pt x="246" y="170"/>
                        <a:pt x="246" y="170"/>
                        <a:pt x="245" y="171"/>
                      </a:cubicBezTo>
                      <a:cubicBezTo>
                        <a:pt x="245" y="171"/>
                        <a:pt x="245" y="171"/>
                        <a:pt x="245" y="171"/>
                      </a:cubicBezTo>
                      <a:cubicBezTo>
                        <a:pt x="245" y="171"/>
                        <a:pt x="245" y="171"/>
                        <a:pt x="245" y="171"/>
                      </a:cubicBezTo>
                      <a:cubicBezTo>
                        <a:pt x="244" y="172"/>
                        <a:pt x="245" y="172"/>
                        <a:pt x="244" y="172"/>
                      </a:cubicBezTo>
                      <a:cubicBezTo>
                        <a:pt x="244" y="173"/>
                        <a:pt x="243" y="173"/>
                        <a:pt x="243" y="173"/>
                      </a:cubicBezTo>
                      <a:cubicBezTo>
                        <a:pt x="244" y="173"/>
                        <a:pt x="244" y="173"/>
                        <a:pt x="244" y="174"/>
                      </a:cubicBezTo>
                      <a:cubicBezTo>
                        <a:pt x="244" y="174"/>
                        <a:pt x="244" y="174"/>
                        <a:pt x="244" y="174"/>
                      </a:cubicBezTo>
                      <a:cubicBezTo>
                        <a:pt x="243" y="174"/>
                        <a:pt x="243" y="174"/>
                        <a:pt x="242" y="174"/>
                      </a:cubicBezTo>
                      <a:cubicBezTo>
                        <a:pt x="241" y="174"/>
                        <a:pt x="242" y="174"/>
                        <a:pt x="242" y="174"/>
                      </a:cubicBezTo>
                      <a:cubicBezTo>
                        <a:pt x="241" y="174"/>
                        <a:pt x="240" y="174"/>
                        <a:pt x="240" y="174"/>
                      </a:cubicBezTo>
                      <a:cubicBezTo>
                        <a:pt x="240" y="174"/>
                        <a:pt x="239" y="174"/>
                        <a:pt x="239" y="174"/>
                      </a:cubicBezTo>
                      <a:cubicBezTo>
                        <a:pt x="238" y="174"/>
                        <a:pt x="238" y="173"/>
                        <a:pt x="237" y="172"/>
                      </a:cubicBezTo>
                      <a:cubicBezTo>
                        <a:pt x="238" y="172"/>
                        <a:pt x="239" y="173"/>
                        <a:pt x="240" y="173"/>
                      </a:cubicBezTo>
                      <a:cubicBezTo>
                        <a:pt x="240" y="172"/>
                        <a:pt x="240" y="172"/>
                        <a:pt x="241" y="172"/>
                      </a:cubicBezTo>
                      <a:cubicBezTo>
                        <a:pt x="241" y="172"/>
                        <a:pt x="241" y="172"/>
                        <a:pt x="241" y="172"/>
                      </a:cubicBezTo>
                      <a:cubicBezTo>
                        <a:pt x="241" y="171"/>
                        <a:pt x="241" y="171"/>
                        <a:pt x="241" y="171"/>
                      </a:cubicBezTo>
                      <a:cubicBezTo>
                        <a:pt x="242" y="171"/>
                        <a:pt x="241" y="171"/>
                        <a:pt x="242" y="170"/>
                      </a:cubicBezTo>
                      <a:cubicBezTo>
                        <a:pt x="242" y="170"/>
                        <a:pt x="242" y="170"/>
                        <a:pt x="242" y="169"/>
                      </a:cubicBezTo>
                      <a:cubicBezTo>
                        <a:pt x="243" y="169"/>
                        <a:pt x="243" y="169"/>
                        <a:pt x="243" y="169"/>
                      </a:cubicBezTo>
                      <a:cubicBezTo>
                        <a:pt x="244" y="168"/>
                        <a:pt x="244" y="169"/>
                        <a:pt x="245" y="168"/>
                      </a:cubicBezTo>
                      <a:cubicBezTo>
                        <a:pt x="245" y="168"/>
                        <a:pt x="245" y="168"/>
                        <a:pt x="246" y="167"/>
                      </a:cubicBezTo>
                      <a:cubicBezTo>
                        <a:pt x="246" y="167"/>
                        <a:pt x="246" y="167"/>
                        <a:pt x="246" y="166"/>
                      </a:cubicBezTo>
                      <a:cubicBezTo>
                        <a:pt x="247" y="166"/>
                        <a:pt x="248" y="166"/>
                        <a:pt x="248" y="165"/>
                      </a:cubicBezTo>
                      <a:cubicBezTo>
                        <a:pt x="249" y="164"/>
                        <a:pt x="250" y="163"/>
                        <a:pt x="251" y="163"/>
                      </a:cubicBezTo>
                      <a:cubicBezTo>
                        <a:pt x="251" y="163"/>
                        <a:pt x="252" y="162"/>
                        <a:pt x="252" y="162"/>
                      </a:cubicBezTo>
                      <a:cubicBezTo>
                        <a:pt x="253" y="162"/>
                        <a:pt x="253" y="162"/>
                        <a:pt x="254" y="162"/>
                      </a:cubicBezTo>
                      <a:cubicBezTo>
                        <a:pt x="254" y="163"/>
                        <a:pt x="255" y="163"/>
                        <a:pt x="255" y="164"/>
                      </a:cubicBezTo>
                      <a:cubicBezTo>
                        <a:pt x="255" y="164"/>
                        <a:pt x="256" y="163"/>
                        <a:pt x="256" y="163"/>
                      </a:cubicBezTo>
                      <a:cubicBezTo>
                        <a:pt x="256" y="164"/>
                        <a:pt x="256" y="164"/>
                        <a:pt x="257" y="164"/>
                      </a:cubicBezTo>
                      <a:cubicBezTo>
                        <a:pt x="256" y="164"/>
                        <a:pt x="256" y="165"/>
                        <a:pt x="256" y="165"/>
                      </a:cubicBezTo>
                      <a:cubicBezTo>
                        <a:pt x="256" y="165"/>
                        <a:pt x="257" y="165"/>
                        <a:pt x="258" y="165"/>
                      </a:cubicBezTo>
                      <a:cubicBezTo>
                        <a:pt x="259" y="165"/>
                        <a:pt x="259" y="165"/>
                        <a:pt x="259" y="164"/>
                      </a:cubicBezTo>
                      <a:cubicBezTo>
                        <a:pt x="260" y="164"/>
                        <a:pt x="261" y="164"/>
                        <a:pt x="261" y="164"/>
                      </a:cubicBezTo>
                      <a:cubicBezTo>
                        <a:pt x="263" y="164"/>
                        <a:pt x="264" y="165"/>
                        <a:pt x="266" y="165"/>
                      </a:cubicBezTo>
                      <a:cubicBezTo>
                        <a:pt x="266" y="165"/>
                        <a:pt x="266" y="165"/>
                        <a:pt x="266" y="165"/>
                      </a:cubicBezTo>
                      <a:cubicBezTo>
                        <a:pt x="266" y="165"/>
                        <a:pt x="267" y="165"/>
                        <a:pt x="267" y="165"/>
                      </a:cubicBezTo>
                      <a:cubicBezTo>
                        <a:pt x="267" y="165"/>
                        <a:pt x="268" y="165"/>
                        <a:pt x="268" y="165"/>
                      </a:cubicBezTo>
                      <a:cubicBezTo>
                        <a:pt x="268" y="165"/>
                        <a:pt x="267" y="166"/>
                        <a:pt x="267" y="166"/>
                      </a:cubicBezTo>
                      <a:close/>
                      <a:moveTo>
                        <a:pt x="271" y="108"/>
                      </a:moveTo>
                      <a:cubicBezTo>
                        <a:pt x="270" y="109"/>
                        <a:pt x="270" y="109"/>
                        <a:pt x="270" y="110"/>
                      </a:cubicBezTo>
                      <a:cubicBezTo>
                        <a:pt x="269" y="110"/>
                        <a:pt x="269" y="111"/>
                        <a:pt x="269" y="110"/>
                      </a:cubicBezTo>
                      <a:cubicBezTo>
                        <a:pt x="268" y="110"/>
                        <a:pt x="268" y="109"/>
                        <a:pt x="267" y="109"/>
                      </a:cubicBezTo>
                      <a:cubicBezTo>
                        <a:pt x="266" y="110"/>
                        <a:pt x="266" y="109"/>
                        <a:pt x="266" y="109"/>
                      </a:cubicBezTo>
                      <a:cubicBezTo>
                        <a:pt x="265" y="108"/>
                        <a:pt x="267" y="108"/>
                        <a:pt x="266" y="108"/>
                      </a:cubicBezTo>
                      <a:cubicBezTo>
                        <a:pt x="266" y="108"/>
                        <a:pt x="266" y="107"/>
                        <a:pt x="265" y="108"/>
                      </a:cubicBezTo>
                      <a:cubicBezTo>
                        <a:pt x="265" y="108"/>
                        <a:pt x="264" y="108"/>
                        <a:pt x="264" y="108"/>
                      </a:cubicBezTo>
                      <a:cubicBezTo>
                        <a:pt x="264" y="107"/>
                        <a:pt x="264" y="107"/>
                        <a:pt x="264" y="107"/>
                      </a:cubicBezTo>
                      <a:cubicBezTo>
                        <a:pt x="264" y="106"/>
                        <a:pt x="265" y="105"/>
                        <a:pt x="265" y="106"/>
                      </a:cubicBezTo>
                      <a:cubicBezTo>
                        <a:pt x="265" y="106"/>
                        <a:pt x="266" y="106"/>
                        <a:pt x="266" y="106"/>
                      </a:cubicBezTo>
                      <a:cubicBezTo>
                        <a:pt x="267" y="105"/>
                        <a:pt x="267" y="105"/>
                        <a:pt x="267" y="106"/>
                      </a:cubicBezTo>
                      <a:cubicBezTo>
                        <a:pt x="267" y="107"/>
                        <a:pt x="268" y="107"/>
                        <a:pt x="268" y="106"/>
                      </a:cubicBezTo>
                      <a:cubicBezTo>
                        <a:pt x="269" y="106"/>
                        <a:pt x="270" y="106"/>
                        <a:pt x="269" y="106"/>
                      </a:cubicBezTo>
                      <a:cubicBezTo>
                        <a:pt x="269" y="107"/>
                        <a:pt x="270" y="107"/>
                        <a:pt x="270" y="107"/>
                      </a:cubicBezTo>
                      <a:cubicBezTo>
                        <a:pt x="270" y="107"/>
                        <a:pt x="270" y="108"/>
                        <a:pt x="269" y="108"/>
                      </a:cubicBezTo>
                      <a:cubicBezTo>
                        <a:pt x="269" y="108"/>
                        <a:pt x="269" y="108"/>
                        <a:pt x="270" y="108"/>
                      </a:cubicBezTo>
                      <a:cubicBezTo>
                        <a:pt x="270" y="108"/>
                        <a:pt x="270" y="108"/>
                        <a:pt x="270" y="108"/>
                      </a:cubicBezTo>
                      <a:cubicBezTo>
                        <a:pt x="271" y="108"/>
                        <a:pt x="272" y="108"/>
                        <a:pt x="271" y="108"/>
                      </a:cubicBezTo>
                      <a:close/>
                      <a:moveTo>
                        <a:pt x="289" y="216"/>
                      </a:moveTo>
                      <a:cubicBezTo>
                        <a:pt x="288" y="216"/>
                        <a:pt x="288" y="216"/>
                        <a:pt x="288" y="216"/>
                      </a:cubicBezTo>
                      <a:cubicBezTo>
                        <a:pt x="287" y="216"/>
                        <a:pt x="287" y="217"/>
                        <a:pt x="286" y="217"/>
                      </a:cubicBezTo>
                      <a:cubicBezTo>
                        <a:pt x="286" y="216"/>
                        <a:pt x="286" y="214"/>
                        <a:pt x="286" y="213"/>
                      </a:cubicBezTo>
                      <a:cubicBezTo>
                        <a:pt x="286" y="213"/>
                        <a:pt x="287" y="213"/>
                        <a:pt x="287" y="213"/>
                      </a:cubicBezTo>
                      <a:cubicBezTo>
                        <a:pt x="287" y="213"/>
                        <a:pt x="287" y="212"/>
                        <a:pt x="288" y="213"/>
                      </a:cubicBezTo>
                      <a:cubicBezTo>
                        <a:pt x="288" y="213"/>
                        <a:pt x="288" y="213"/>
                        <a:pt x="288" y="213"/>
                      </a:cubicBezTo>
                      <a:cubicBezTo>
                        <a:pt x="289" y="212"/>
                        <a:pt x="290" y="213"/>
                        <a:pt x="290" y="213"/>
                      </a:cubicBezTo>
                      <a:cubicBezTo>
                        <a:pt x="290" y="213"/>
                        <a:pt x="290" y="213"/>
                        <a:pt x="290" y="213"/>
                      </a:cubicBezTo>
                      <a:cubicBezTo>
                        <a:pt x="290" y="214"/>
                        <a:pt x="289" y="215"/>
                        <a:pt x="289" y="216"/>
                      </a:cubicBezTo>
                      <a:close/>
                      <a:moveTo>
                        <a:pt x="351" y="217"/>
                      </a:moveTo>
                      <a:cubicBezTo>
                        <a:pt x="351" y="217"/>
                        <a:pt x="350" y="219"/>
                        <a:pt x="350" y="219"/>
                      </a:cubicBezTo>
                      <a:cubicBezTo>
                        <a:pt x="349" y="219"/>
                        <a:pt x="348" y="219"/>
                        <a:pt x="347" y="219"/>
                      </a:cubicBezTo>
                      <a:cubicBezTo>
                        <a:pt x="347" y="220"/>
                        <a:pt x="346" y="220"/>
                        <a:pt x="345" y="220"/>
                      </a:cubicBezTo>
                      <a:cubicBezTo>
                        <a:pt x="344" y="221"/>
                        <a:pt x="343" y="221"/>
                        <a:pt x="343" y="222"/>
                      </a:cubicBezTo>
                      <a:cubicBezTo>
                        <a:pt x="343" y="223"/>
                        <a:pt x="344" y="223"/>
                        <a:pt x="344" y="224"/>
                      </a:cubicBezTo>
                      <a:cubicBezTo>
                        <a:pt x="344" y="224"/>
                        <a:pt x="345" y="225"/>
                        <a:pt x="344" y="226"/>
                      </a:cubicBezTo>
                      <a:cubicBezTo>
                        <a:pt x="343" y="226"/>
                        <a:pt x="342" y="225"/>
                        <a:pt x="342" y="225"/>
                      </a:cubicBezTo>
                      <a:cubicBezTo>
                        <a:pt x="340" y="225"/>
                        <a:pt x="342" y="227"/>
                        <a:pt x="342" y="228"/>
                      </a:cubicBezTo>
                      <a:cubicBezTo>
                        <a:pt x="343" y="228"/>
                        <a:pt x="344" y="229"/>
                        <a:pt x="344" y="230"/>
                      </a:cubicBezTo>
                      <a:cubicBezTo>
                        <a:pt x="345" y="231"/>
                        <a:pt x="342" y="229"/>
                        <a:pt x="342" y="229"/>
                      </a:cubicBezTo>
                      <a:cubicBezTo>
                        <a:pt x="341" y="228"/>
                        <a:pt x="340" y="226"/>
                        <a:pt x="339" y="225"/>
                      </a:cubicBezTo>
                      <a:cubicBezTo>
                        <a:pt x="339" y="225"/>
                        <a:pt x="338" y="226"/>
                        <a:pt x="337" y="225"/>
                      </a:cubicBezTo>
                      <a:cubicBezTo>
                        <a:pt x="337" y="225"/>
                        <a:pt x="337" y="225"/>
                        <a:pt x="337" y="224"/>
                      </a:cubicBezTo>
                      <a:cubicBezTo>
                        <a:pt x="337" y="224"/>
                        <a:pt x="337" y="224"/>
                        <a:pt x="338" y="224"/>
                      </a:cubicBezTo>
                      <a:cubicBezTo>
                        <a:pt x="339" y="224"/>
                        <a:pt x="339" y="223"/>
                        <a:pt x="340" y="223"/>
                      </a:cubicBezTo>
                      <a:cubicBezTo>
                        <a:pt x="341" y="223"/>
                        <a:pt x="340" y="225"/>
                        <a:pt x="341" y="224"/>
                      </a:cubicBezTo>
                      <a:cubicBezTo>
                        <a:pt x="341" y="223"/>
                        <a:pt x="343" y="222"/>
                        <a:pt x="342" y="222"/>
                      </a:cubicBezTo>
                      <a:cubicBezTo>
                        <a:pt x="342" y="222"/>
                        <a:pt x="341" y="222"/>
                        <a:pt x="341" y="222"/>
                      </a:cubicBezTo>
                      <a:cubicBezTo>
                        <a:pt x="341" y="221"/>
                        <a:pt x="342" y="220"/>
                        <a:pt x="343" y="219"/>
                      </a:cubicBezTo>
                      <a:cubicBezTo>
                        <a:pt x="344" y="218"/>
                        <a:pt x="345" y="218"/>
                        <a:pt x="346" y="218"/>
                      </a:cubicBezTo>
                      <a:cubicBezTo>
                        <a:pt x="347" y="218"/>
                        <a:pt x="348" y="218"/>
                        <a:pt x="349" y="218"/>
                      </a:cubicBezTo>
                      <a:cubicBezTo>
                        <a:pt x="349" y="218"/>
                        <a:pt x="348" y="218"/>
                        <a:pt x="348" y="218"/>
                      </a:cubicBezTo>
                      <a:cubicBezTo>
                        <a:pt x="349" y="218"/>
                        <a:pt x="351" y="217"/>
                        <a:pt x="351" y="217"/>
                      </a:cubicBezTo>
                      <a:close/>
                      <a:moveTo>
                        <a:pt x="334" y="151"/>
                      </a:moveTo>
                      <a:cubicBezTo>
                        <a:pt x="335" y="152"/>
                        <a:pt x="333" y="152"/>
                        <a:pt x="332" y="153"/>
                      </a:cubicBezTo>
                      <a:cubicBezTo>
                        <a:pt x="330" y="153"/>
                        <a:pt x="331" y="154"/>
                        <a:pt x="332" y="153"/>
                      </a:cubicBezTo>
                      <a:cubicBezTo>
                        <a:pt x="333" y="153"/>
                        <a:pt x="334" y="154"/>
                        <a:pt x="333" y="155"/>
                      </a:cubicBezTo>
                      <a:cubicBezTo>
                        <a:pt x="333" y="155"/>
                        <a:pt x="333" y="156"/>
                        <a:pt x="334" y="156"/>
                      </a:cubicBezTo>
                      <a:cubicBezTo>
                        <a:pt x="335" y="157"/>
                        <a:pt x="333" y="157"/>
                        <a:pt x="332" y="156"/>
                      </a:cubicBezTo>
                      <a:cubicBezTo>
                        <a:pt x="331" y="155"/>
                        <a:pt x="330" y="155"/>
                        <a:pt x="329" y="155"/>
                      </a:cubicBezTo>
                      <a:cubicBezTo>
                        <a:pt x="328" y="154"/>
                        <a:pt x="329" y="154"/>
                        <a:pt x="329" y="153"/>
                      </a:cubicBezTo>
                      <a:cubicBezTo>
                        <a:pt x="329" y="153"/>
                        <a:pt x="328" y="153"/>
                        <a:pt x="329" y="152"/>
                      </a:cubicBezTo>
                      <a:cubicBezTo>
                        <a:pt x="329" y="152"/>
                        <a:pt x="329" y="151"/>
                        <a:pt x="329" y="151"/>
                      </a:cubicBezTo>
                      <a:cubicBezTo>
                        <a:pt x="328" y="150"/>
                        <a:pt x="329" y="149"/>
                        <a:pt x="329" y="150"/>
                      </a:cubicBezTo>
                      <a:cubicBezTo>
                        <a:pt x="329" y="150"/>
                        <a:pt x="330" y="151"/>
                        <a:pt x="330" y="151"/>
                      </a:cubicBezTo>
                      <a:cubicBezTo>
                        <a:pt x="331" y="152"/>
                        <a:pt x="331" y="151"/>
                        <a:pt x="331" y="151"/>
                      </a:cubicBezTo>
                      <a:cubicBezTo>
                        <a:pt x="331" y="150"/>
                        <a:pt x="332" y="149"/>
                        <a:pt x="332" y="148"/>
                      </a:cubicBezTo>
                      <a:cubicBezTo>
                        <a:pt x="333" y="147"/>
                        <a:pt x="334" y="147"/>
                        <a:pt x="335" y="147"/>
                      </a:cubicBezTo>
                      <a:cubicBezTo>
                        <a:pt x="336" y="148"/>
                        <a:pt x="336" y="148"/>
                        <a:pt x="336" y="147"/>
                      </a:cubicBezTo>
                      <a:cubicBezTo>
                        <a:pt x="337" y="147"/>
                        <a:pt x="338" y="147"/>
                        <a:pt x="339" y="147"/>
                      </a:cubicBezTo>
                      <a:cubicBezTo>
                        <a:pt x="340" y="147"/>
                        <a:pt x="338" y="148"/>
                        <a:pt x="337" y="148"/>
                      </a:cubicBezTo>
                      <a:cubicBezTo>
                        <a:pt x="337" y="148"/>
                        <a:pt x="336" y="148"/>
                        <a:pt x="336" y="149"/>
                      </a:cubicBezTo>
                      <a:cubicBezTo>
                        <a:pt x="336" y="149"/>
                        <a:pt x="336" y="149"/>
                        <a:pt x="335" y="149"/>
                      </a:cubicBezTo>
                      <a:cubicBezTo>
                        <a:pt x="335" y="149"/>
                        <a:pt x="335" y="148"/>
                        <a:pt x="334" y="149"/>
                      </a:cubicBezTo>
                      <a:cubicBezTo>
                        <a:pt x="334" y="149"/>
                        <a:pt x="334" y="150"/>
                        <a:pt x="333" y="150"/>
                      </a:cubicBezTo>
                      <a:cubicBezTo>
                        <a:pt x="333" y="150"/>
                        <a:pt x="333" y="151"/>
                        <a:pt x="334" y="151"/>
                      </a:cubicBezTo>
                      <a:close/>
                      <a:moveTo>
                        <a:pt x="327" y="157"/>
                      </a:moveTo>
                      <a:cubicBezTo>
                        <a:pt x="327" y="157"/>
                        <a:pt x="327" y="157"/>
                        <a:pt x="328" y="157"/>
                      </a:cubicBezTo>
                      <a:cubicBezTo>
                        <a:pt x="328" y="157"/>
                        <a:pt x="328" y="155"/>
                        <a:pt x="329" y="156"/>
                      </a:cubicBezTo>
                      <a:cubicBezTo>
                        <a:pt x="331" y="156"/>
                        <a:pt x="331" y="156"/>
                        <a:pt x="331" y="157"/>
                      </a:cubicBezTo>
                      <a:cubicBezTo>
                        <a:pt x="330" y="157"/>
                        <a:pt x="332" y="157"/>
                        <a:pt x="331" y="157"/>
                      </a:cubicBezTo>
                      <a:cubicBezTo>
                        <a:pt x="330" y="158"/>
                        <a:pt x="330" y="158"/>
                        <a:pt x="330" y="158"/>
                      </a:cubicBezTo>
                      <a:cubicBezTo>
                        <a:pt x="331" y="159"/>
                        <a:pt x="331" y="159"/>
                        <a:pt x="331" y="159"/>
                      </a:cubicBezTo>
                      <a:cubicBezTo>
                        <a:pt x="330" y="160"/>
                        <a:pt x="331" y="160"/>
                        <a:pt x="332" y="160"/>
                      </a:cubicBezTo>
                      <a:cubicBezTo>
                        <a:pt x="332" y="160"/>
                        <a:pt x="332" y="161"/>
                        <a:pt x="332" y="162"/>
                      </a:cubicBezTo>
                      <a:cubicBezTo>
                        <a:pt x="331" y="162"/>
                        <a:pt x="331" y="162"/>
                        <a:pt x="331" y="161"/>
                      </a:cubicBezTo>
                      <a:cubicBezTo>
                        <a:pt x="331" y="161"/>
                        <a:pt x="330" y="161"/>
                        <a:pt x="329" y="161"/>
                      </a:cubicBezTo>
                      <a:cubicBezTo>
                        <a:pt x="329" y="161"/>
                        <a:pt x="329" y="160"/>
                        <a:pt x="328" y="160"/>
                      </a:cubicBezTo>
                      <a:cubicBezTo>
                        <a:pt x="328" y="161"/>
                        <a:pt x="327" y="161"/>
                        <a:pt x="327" y="161"/>
                      </a:cubicBezTo>
                      <a:cubicBezTo>
                        <a:pt x="326" y="160"/>
                        <a:pt x="326" y="160"/>
                        <a:pt x="326" y="159"/>
                      </a:cubicBezTo>
                      <a:cubicBezTo>
                        <a:pt x="327" y="159"/>
                        <a:pt x="327" y="158"/>
                        <a:pt x="327" y="157"/>
                      </a:cubicBezTo>
                      <a:close/>
                      <a:moveTo>
                        <a:pt x="329" y="121"/>
                      </a:moveTo>
                      <a:cubicBezTo>
                        <a:pt x="329" y="121"/>
                        <a:pt x="330" y="121"/>
                        <a:pt x="330" y="121"/>
                      </a:cubicBezTo>
                      <a:cubicBezTo>
                        <a:pt x="331" y="120"/>
                        <a:pt x="332" y="119"/>
                        <a:pt x="332" y="119"/>
                      </a:cubicBezTo>
                      <a:cubicBezTo>
                        <a:pt x="333" y="119"/>
                        <a:pt x="333" y="120"/>
                        <a:pt x="333" y="120"/>
                      </a:cubicBezTo>
                      <a:cubicBezTo>
                        <a:pt x="333" y="120"/>
                        <a:pt x="333" y="120"/>
                        <a:pt x="333" y="120"/>
                      </a:cubicBezTo>
                      <a:cubicBezTo>
                        <a:pt x="334" y="120"/>
                        <a:pt x="333" y="120"/>
                        <a:pt x="334" y="120"/>
                      </a:cubicBezTo>
                      <a:cubicBezTo>
                        <a:pt x="334" y="120"/>
                        <a:pt x="334" y="120"/>
                        <a:pt x="334" y="121"/>
                      </a:cubicBezTo>
                      <a:cubicBezTo>
                        <a:pt x="334" y="121"/>
                        <a:pt x="333" y="121"/>
                        <a:pt x="333" y="122"/>
                      </a:cubicBezTo>
                      <a:cubicBezTo>
                        <a:pt x="333" y="122"/>
                        <a:pt x="332" y="122"/>
                        <a:pt x="332" y="123"/>
                      </a:cubicBezTo>
                      <a:cubicBezTo>
                        <a:pt x="331" y="123"/>
                        <a:pt x="331" y="123"/>
                        <a:pt x="330" y="123"/>
                      </a:cubicBezTo>
                      <a:cubicBezTo>
                        <a:pt x="329" y="123"/>
                        <a:pt x="329" y="122"/>
                        <a:pt x="329" y="122"/>
                      </a:cubicBezTo>
                      <a:cubicBezTo>
                        <a:pt x="328" y="122"/>
                        <a:pt x="330" y="122"/>
                        <a:pt x="329" y="121"/>
                      </a:cubicBezTo>
                      <a:close/>
                      <a:moveTo>
                        <a:pt x="332" y="110"/>
                      </a:moveTo>
                      <a:cubicBezTo>
                        <a:pt x="333" y="109"/>
                        <a:pt x="334" y="110"/>
                        <a:pt x="334" y="111"/>
                      </a:cubicBezTo>
                      <a:cubicBezTo>
                        <a:pt x="334" y="111"/>
                        <a:pt x="335" y="110"/>
                        <a:pt x="334" y="110"/>
                      </a:cubicBezTo>
                      <a:cubicBezTo>
                        <a:pt x="334" y="110"/>
                        <a:pt x="334" y="109"/>
                        <a:pt x="334" y="109"/>
                      </a:cubicBezTo>
                      <a:cubicBezTo>
                        <a:pt x="335" y="109"/>
                        <a:pt x="335" y="109"/>
                        <a:pt x="335" y="109"/>
                      </a:cubicBezTo>
                      <a:cubicBezTo>
                        <a:pt x="335" y="108"/>
                        <a:pt x="337" y="109"/>
                        <a:pt x="338" y="110"/>
                      </a:cubicBezTo>
                      <a:cubicBezTo>
                        <a:pt x="339" y="111"/>
                        <a:pt x="338" y="111"/>
                        <a:pt x="337" y="111"/>
                      </a:cubicBezTo>
                      <a:cubicBezTo>
                        <a:pt x="337" y="110"/>
                        <a:pt x="337" y="111"/>
                        <a:pt x="337" y="112"/>
                      </a:cubicBezTo>
                      <a:cubicBezTo>
                        <a:pt x="338" y="113"/>
                        <a:pt x="336" y="113"/>
                        <a:pt x="336" y="112"/>
                      </a:cubicBezTo>
                      <a:cubicBezTo>
                        <a:pt x="335" y="112"/>
                        <a:pt x="334" y="112"/>
                        <a:pt x="334" y="113"/>
                      </a:cubicBezTo>
                      <a:cubicBezTo>
                        <a:pt x="334" y="113"/>
                        <a:pt x="333" y="113"/>
                        <a:pt x="332" y="112"/>
                      </a:cubicBezTo>
                      <a:cubicBezTo>
                        <a:pt x="332" y="112"/>
                        <a:pt x="332" y="112"/>
                        <a:pt x="332" y="111"/>
                      </a:cubicBezTo>
                      <a:cubicBezTo>
                        <a:pt x="333" y="111"/>
                        <a:pt x="332" y="111"/>
                        <a:pt x="332" y="110"/>
                      </a:cubicBezTo>
                      <a:close/>
                      <a:moveTo>
                        <a:pt x="338" y="107"/>
                      </a:moveTo>
                      <a:cubicBezTo>
                        <a:pt x="338" y="106"/>
                        <a:pt x="340" y="107"/>
                        <a:pt x="340" y="106"/>
                      </a:cubicBezTo>
                      <a:cubicBezTo>
                        <a:pt x="340" y="106"/>
                        <a:pt x="341" y="107"/>
                        <a:pt x="342" y="107"/>
                      </a:cubicBezTo>
                      <a:cubicBezTo>
                        <a:pt x="342" y="108"/>
                        <a:pt x="341" y="108"/>
                        <a:pt x="341" y="108"/>
                      </a:cubicBezTo>
                      <a:cubicBezTo>
                        <a:pt x="340" y="108"/>
                        <a:pt x="341" y="109"/>
                        <a:pt x="341" y="108"/>
                      </a:cubicBezTo>
                      <a:cubicBezTo>
                        <a:pt x="342" y="108"/>
                        <a:pt x="342" y="109"/>
                        <a:pt x="343" y="109"/>
                      </a:cubicBezTo>
                      <a:cubicBezTo>
                        <a:pt x="344" y="110"/>
                        <a:pt x="342" y="109"/>
                        <a:pt x="342" y="110"/>
                      </a:cubicBezTo>
                      <a:cubicBezTo>
                        <a:pt x="342" y="110"/>
                        <a:pt x="342" y="111"/>
                        <a:pt x="342" y="110"/>
                      </a:cubicBezTo>
                      <a:cubicBezTo>
                        <a:pt x="341" y="110"/>
                        <a:pt x="341" y="110"/>
                        <a:pt x="341" y="110"/>
                      </a:cubicBezTo>
                      <a:cubicBezTo>
                        <a:pt x="341" y="111"/>
                        <a:pt x="339" y="110"/>
                        <a:pt x="339" y="110"/>
                      </a:cubicBezTo>
                      <a:cubicBezTo>
                        <a:pt x="339" y="109"/>
                        <a:pt x="339" y="109"/>
                        <a:pt x="339" y="109"/>
                      </a:cubicBezTo>
                      <a:cubicBezTo>
                        <a:pt x="338" y="109"/>
                        <a:pt x="337" y="108"/>
                        <a:pt x="338" y="108"/>
                      </a:cubicBezTo>
                      <a:cubicBezTo>
                        <a:pt x="338" y="108"/>
                        <a:pt x="338" y="107"/>
                        <a:pt x="338" y="107"/>
                      </a:cubicBezTo>
                      <a:close/>
                      <a:moveTo>
                        <a:pt x="348" y="128"/>
                      </a:moveTo>
                      <a:cubicBezTo>
                        <a:pt x="347" y="128"/>
                        <a:pt x="347" y="127"/>
                        <a:pt x="346" y="127"/>
                      </a:cubicBezTo>
                      <a:cubicBezTo>
                        <a:pt x="346" y="126"/>
                        <a:pt x="344" y="126"/>
                        <a:pt x="344" y="127"/>
                      </a:cubicBezTo>
                      <a:cubicBezTo>
                        <a:pt x="344" y="127"/>
                        <a:pt x="343" y="127"/>
                        <a:pt x="343" y="126"/>
                      </a:cubicBezTo>
                      <a:cubicBezTo>
                        <a:pt x="342" y="126"/>
                        <a:pt x="344" y="126"/>
                        <a:pt x="344" y="126"/>
                      </a:cubicBezTo>
                      <a:cubicBezTo>
                        <a:pt x="343" y="126"/>
                        <a:pt x="343" y="126"/>
                        <a:pt x="343" y="126"/>
                      </a:cubicBezTo>
                      <a:cubicBezTo>
                        <a:pt x="343" y="125"/>
                        <a:pt x="343" y="125"/>
                        <a:pt x="342" y="124"/>
                      </a:cubicBezTo>
                      <a:cubicBezTo>
                        <a:pt x="341" y="124"/>
                        <a:pt x="342" y="125"/>
                        <a:pt x="341" y="125"/>
                      </a:cubicBezTo>
                      <a:cubicBezTo>
                        <a:pt x="341" y="124"/>
                        <a:pt x="341" y="124"/>
                        <a:pt x="341" y="124"/>
                      </a:cubicBezTo>
                      <a:cubicBezTo>
                        <a:pt x="340" y="124"/>
                        <a:pt x="340" y="124"/>
                        <a:pt x="340" y="123"/>
                      </a:cubicBezTo>
                      <a:cubicBezTo>
                        <a:pt x="339" y="123"/>
                        <a:pt x="340" y="123"/>
                        <a:pt x="340" y="123"/>
                      </a:cubicBezTo>
                      <a:cubicBezTo>
                        <a:pt x="341" y="123"/>
                        <a:pt x="341" y="122"/>
                        <a:pt x="341" y="123"/>
                      </a:cubicBezTo>
                      <a:cubicBezTo>
                        <a:pt x="341" y="123"/>
                        <a:pt x="341" y="122"/>
                        <a:pt x="341" y="122"/>
                      </a:cubicBezTo>
                      <a:cubicBezTo>
                        <a:pt x="342" y="122"/>
                        <a:pt x="342" y="122"/>
                        <a:pt x="342" y="122"/>
                      </a:cubicBezTo>
                      <a:cubicBezTo>
                        <a:pt x="343" y="122"/>
                        <a:pt x="343" y="121"/>
                        <a:pt x="344" y="122"/>
                      </a:cubicBezTo>
                      <a:cubicBezTo>
                        <a:pt x="344" y="122"/>
                        <a:pt x="344" y="122"/>
                        <a:pt x="345" y="122"/>
                      </a:cubicBezTo>
                      <a:cubicBezTo>
                        <a:pt x="346" y="122"/>
                        <a:pt x="346" y="122"/>
                        <a:pt x="346" y="123"/>
                      </a:cubicBezTo>
                      <a:cubicBezTo>
                        <a:pt x="346" y="123"/>
                        <a:pt x="346" y="124"/>
                        <a:pt x="347" y="124"/>
                      </a:cubicBezTo>
                      <a:cubicBezTo>
                        <a:pt x="346" y="124"/>
                        <a:pt x="346" y="124"/>
                        <a:pt x="346" y="124"/>
                      </a:cubicBezTo>
                      <a:cubicBezTo>
                        <a:pt x="347" y="124"/>
                        <a:pt x="348" y="125"/>
                        <a:pt x="347" y="125"/>
                      </a:cubicBezTo>
                      <a:cubicBezTo>
                        <a:pt x="347" y="125"/>
                        <a:pt x="348" y="126"/>
                        <a:pt x="348" y="127"/>
                      </a:cubicBezTo>
                      <a:cubicBezTo>
                        <a:pt x="350" y="126"/>
                        <a:pt x="349" y="127"/>
                        <a:pt x="348" y="128"/>
                      </a:cubicBezTo>
                      <a:cubicBezTo>
                        <a:pt x="348" y="128"/>
                        <a:pt x="348" y="128"/>
                        <a:pt x="348" y="128"/>
                      </a:cubicBezTo>
                      <a:close/>
                      <a:moveTo>
                        <a:pt x="348" y="215"/>
                      </a:moveTo>
                      <a:cubicBezTo>
                        <a:pt x="348" y="215"/>
                        <a:pt x="347" y="215"/>
                        <a:pt x="346" y="216"/>
                      </a:cubicBezTo>
                      <a:cubicBezTo>
                        <a:pt x="346" y="216"/>
                        <a:pt x="345" y="216"/>
                        <a:pt x="345" y="217"/>
                      </a:cubicBezTo>
                      <a:cubicBezTo>
                        <a:pt x="345" y="217"/>
                        <a:pt x="345" y="217"/>
                        <a:pt x="345" y="217"/>
                      </a:cubicBezTo>
                      <a:cubicBezTo>
                        <a:pt x="344" y="217"/>
                        <a:pt x="344" y="217"/>
                        <a:pt x="344" y="218"/>
                      </a:cubicBezTo>
                      <a:cubicBezTo>
                        <a:pt x="343" y="218"/>
                        <a:pt x="342" y="219"/>
                        <a:pt x="341" y="219"/>
                      </a:cubicBezTo>
                      <a:cubicBezTo>
                        <a:pt x="341" y="218"/>
                        <a:pt x="341" y="218"/>
                        <a:pt x="341" y="218"/>
                      </a:cubicBezTo>
                      <a:cubicBezTo>
                        <a:pt x="341" y="217"/>
                        <a:pt x="342" y="217"/>
                        <a:pt x="342" y="217"/>
                      </a:cubicBezTo>
                      <a:cubicBezTo>
                        <a:pt x="343" y="216"/>
                        <a:pt x="343" y="216"/>
                        <a:pt x="344" y="215"/>
                      </a:cubicBezTo>
                      <a:cubicBezTo>
                        <a:pt x="345" y="215"/>
                        <a:pt x="345" y="215"/>
                        <a:pt x="345" y="215"/>
                      </a:cubicBezTo>
                      <a:cubicBezTo>
                        <a:pt x="345" y="215"/>
                        <a:pt x="346" y="214"/>
                        <a:pt x="346" y="214"/>
                      </a:cubicBezTo>
                      <a:cubicBezTo>
                        <a:pt x="346" y="213"/>
                        <a:pt x="347" y="213"/>
                        <a:pt x="348" y="213"/>
                      </a:cubicBezTo>
                      <a:cubicBezTo>
                        <a:pt x="348" y="214"/>
                        <a:pt x="348" y="215"/>
                        <a:pt x="348" y="215"/>
                      </a:cubicBezTo>
                      <a:close/>
                      <a:moveTo>
                        <a:pt x="348" y="109"/>
                      </a:moveTo>
                      <a:cubicBezTo>
                        <a:pt x="347" y="109"/>
                        <a:pt x="348" y="110"/>
                        <a:pt x="348" y="110"/>
                      </a:cubicBezTo>
                      <a:cubicBezTo>
                        <a:pt x="349" y="111"/>
                        <a:pt x="348" y="111"/>
                        <a:pt x="347" y="111"/>
                      </a:cubicBezTo>
                      <a:cubicBezTo>
                        <a:pt x="347" y="111"/>
                        <a:pt x="346" y="110"/>
                        <a:pt x="346" y="110"/>
                      </a:cubicBezTo>
                      <a:cubicBezTo>
                        <a:pt x="346" y="110"/>
                        <a:pt x="346" y="109"/>
                        <a:pt x="345" y="109"/>
                      </a:cubicBezTo>
                      <a:cubicBezTo>
                        <a:pt x="345" y="110"/>
                        <a:pt x="344" y="109"/>
                        <a:pt x="345" y="109"/>
                      </a:cubicBezTo>
                      <a:cubicBezTo>
                        <a:pt x="345" y="108"/>
                        <a:pt x="344" y="108"/>
                        <a:pt x="344" y="108"/>
                      </a:cubicBezTo>
                      <a:cubicBezTo>
                        <a:pt x="343" y="108"/>
                        <a:pt x="343" y="108"/>
                        <a:pt x="343" y="108"/>
                      </a:cubicBezTo>
                      <a:cubicBezTo>
                        <a:pt x="344" y="107"/>
                        <a:pt x="344" y="107"/>
                        <a:pt x="344" y="107"/>
                      </a:cubicBezTo>
                      <a:cubicBezTo>
                        <a:pt x="346" y="106"/>
                        <a:pt x="346" y="107"/>
                        <a:pt x="346" y="107"/>
                      </a:cubicBezTo>
                      <a:cubicBezTo>
                        <a:pt x="346" y="108"/>
                        <a:pt x="347" y="107"/>
                        <a:pt x="347" y="107"/>
                      </a:cubicBezTo>
                      <a:cubicBezTo>
                        <a:pt x="347" y="108"/>
                        <a:pt x="348" y="108"/>
                        <a:pt x="349" y="108"/>
                      </a:cubicBezTo>
                      <a:cubicBezTo>
                        <a:pt x="350" y="108"/>
                        <a:pt x="350" y="108"/>
                        <a:pt x="350" y="109"/>
                      </a:cubicBezTo>
                      <a:cubicBezTo>
                        <a:pt x="349" y="109"/>
                        <a:pt x="349" y="109"/>
                        <a:pt x="348" y="109"/>
                      </a:cubicBezTo>
                      <a:close/>
                      <a:moveTo>
                        <a:pt x="343" y="56"/>
                      </a:moveTo>
                      <a:cubicBezTo>
                        <a:pt x="344" y="56"/>
                        <a:pt x="345" y="56"/>
                        <a:pt x="346" y="56"/>
                      </a:cubicBezTo>
                      <a:cubicBezTo>
                        <a:pt x="346" y="55"/>
                        <a:pt x="347" y="55"/>
                        <a:pt x="347" y="56"/>
                      </a:cubicBezTo>
                      <a:cubicBezTo>
                        <a:pt x="347" y="56"/>
                        <a:pt x="347" y="57"/>
                        <a:pt x="348" y="57"/>
                      </a:cubicBezTo>
                      <a:cubicBezTo>
                        <a:pt x="348" y="57"/>
                        <a:pt x="350" y="56"/>
                        <a:pt x="350" y="58"/>
                      </a:cubicBezTo>
                      <a:cubicBezTo>
                        <a:pt x="350" y="59"/>
                        <a:pt x="349" y="59"/>
                        <a:pt x="349" y="59"/>
                      </a:cubicBezTo>
                      <a:cubicBezTo>
                        <a:pt x="348" y="59"/>
                        <a:pt x="348" y="60"/>
                        <a:pt x="347" y="60"/>
                      </a:cubicBezTo>
                      <a:cubicBezTo>
                        <a:pt x="346" y="60"/>
                        <a:pt x="345" y="59"/>
                        <a:pt x="344" y="59"/>
                      </a:cubicBezTo>
                      <a:cubicBezTo>
                        <a:pt x="344" y="59"/>
                        <a:pt x="342" y="58"/>
                        <a:pt x="342" y="58"/>
                      </a:cubicBezTo>
                      <a:cubicBezTo>
                        <a:pt x="342" y="57"/>
                        <a:pt x="342" y="57"/>
                        <a:pt x="343" y="56"/>
                      </a:cubicBezTo>
                      <a:close/>
                      <a:moveTo>
                        <a:pt x="330" y="100"/>
                      </a:moveTo>
                      <a:cubicBezTo>
                        <a:pt x="331" y="100"/>
                        <a:pt x="331" y="100"/>
                        <a:pt x="331" y="100"/>
                      </a:cubicBezTo>
                      <a:cubicBezTo>
                        <a:pt x="332" y="101"/>
                        <a:pt x="332" y="101"/>
                        <a:pt x="333" y="100"/>
                      </a:cubicBezTo>
                      <a:cubicBezTo>
                        <a:pt x="334" y="100"/>
                        <a:pt x="334" y="100"/>
                        <a:pt x="334" y="101"/>
                      </a:cubicBezTo>
                      <a:cubicBezTo>
                        <a:pt x="335" y="101"/>
                        <a:pt x="335" y="101"/>
                        <a:pt x="336" y="101"/>
                      </a:cubicBezTo>
                      <a:cubicBezTo>
                        <a:pt x="337" y="101"/>
                        <a:pt x="337" y="101"/>
                        <a:pt x="337" y="101"/>
                      </a:cubicBezTo>
                      <a:cubicBezTo>
                        <a:pt x="338" y="100"/>
                        <a:pt x="338" y="100"/>
                        <a:pt x="339" y="100"/>
                      </a:cubicBezTo>
                      <a:cubicBezTo>
                        <a:pt x="340" y="101"/>
                        <a:pt x="339" y="100"/>
                        <a:pt x="339" y="99"/>
                      </a:cubicBezTo>
                      <a:cubicBezTo>
                        <a:pt x="340" y="99"/>
                        <a:pt x="341" y="99"/>
                        <a:pt x="341" y="100"/>
                      </a:cubicBezTo>
                      <a:cubicBezTo>
                        <a:pt x="342" y="100"/>
                        <a:pt x="342" y="100"/>
                        <a:pt x="341" y="100"/>
                      </a:cubicBezTo>
                      <a:cubicBezTo>
                        <a:pt x="340" y="101"/>
                        <a:pt x="340" y="101"/>
                        <a:pt x="340" y="101"/>
                      </a:cubicBezTo>
                      <a:cubicBezTo>
                        <a:pt x="341" y="102"/>
                        <a:pt x="341" y="102"/>
                        <a:pt x="341" y="102"/>
                      </a:cubicBezTo>
                      <a:cubicBezTo>
                        <a:pt x="343" y="102"/>
                        <a:pt x="344" y="103"/>
                        <a:pt x="343" y="103"/>
                      </a:cubicBezTo>
                      <a:cubicBezTo>
                        <a:pt x="341" y="103"/>
                        <a:pt x="341" y="103"/>
                        <a:pt x="340" y="103"/>
                      </a:cubicBezTo>
                      <a:cubicBezTo>
                        <a:pt x="339" y="102"/>
                        <a:pt x="339" y="102"/>
                        <a:pt x="339" y="103"/>
                      </a:cubicBezTo>
                      <a:cubicBezTo>
                        <a:pt x="339" y="103"/>
                        <a:pt x="340" y="104"/>
                        <a:pt x="339" y="104"/>
                      </a:cubicBezTo>
                      <a:cubicBezTo>
                        <a:pt x="338" y="104"/>
                        <a:pt x="337" y="104"/>
                        <a:pt x="337" y="103"/>
                      </a:cubicBezTo>
                      <a:cubicBezTo>
                        <a:pt x="336" y="103"/>
                        <a:pt x="336" y="103"/>
                        <a:pt x="335" y="103"/>
                      </a:cubicBezTo>
                      <a:cubicBezTo>
                        <a:pt x="335" y="104"/>
                        <a:pt x="334" y="103"/>
                        <a:pt x="334" y="103"/>
                      </a:cubicBezTo>
                      <a:cubicBezTo>
                        <a:pt x="334" y="103"/>
                        <a:pt x="334" y="102"/>
                        <a:pt x="334" y="102"/>
                      </a:cubicBezTo>
                      <a:cubicBezTo>
                        <a:pt x="334" y="102"/>
                        <a:pt x="334" y="101"/>
                        <a:pt x="334" y="102"/>
                      </a:cubicBezTo>
                      <a:cubicBezTo>
                        <a:pt x="334" y="103"/>
                        <a:pt x="334" y="103"/>
                        <a:pt x="333" y="102"/>
                      </a:cubicBezTo>
                      <a:cubicBezTo>
                        <a:pt x="332" y="102"/>
                        <a:pt x="331" y="102"/>
                        <a:pt x="331" y="102"/>
                      </a:cubicBezTo>
                      <a:cubicBezTo>
                        <a:pt x="330" y="102"/>
                        <a:pt x="329" y="102"/>
                        <a:pt x="329" y="101"/>
                      </a:cubicBezTo>
                      <a:cubicBezTo>
                        <a:pt x="329" y="101"/>
                        <a:pt x="329" y="101"/>
                        <a:pt x="330" y="100"/>
                      </a:cubicBezTo>
                      <a:close/>
                      <a:moveTo>
                        <a:pt x="327" y="107"/>
                      </a:moveTo>
                      <a:cubicBezTo>
                        <a:pt x="328" y="107"/>
                        <a:pt x="327" y="107"/>
                        <a:pt x="327" y="106"/>
                      </a:cubicBezTo>
                      <a:cubicBezTo>
                        <a:pt x="328" y="105"/>
                        <a:pt x="329" y="106"/>
                        <a:pt x="330" y="106"/>
                      </a:cubicBezTo>
                      <a:cubicBezTo>
                        <a:pt x="330" y="107"/>
                        <a:pt x="330" y="107"/>
                        <a:pt x="330" y="107"/>
                      </a:cubicBezTo>
                      <a:cubicBezTo>
                        <a:pt x="331" y="108"/>
                        <a:pt x="332" y="108"/>
                        <a:pt x="331" y="109"/>
                      </a:cubicBezTo>
                      <a:cubicBezTo>
                        <a:pt x="330" y="109"/>
                        <a:pt x="330" y="109"/>
                        <a:pt x="330" y="108"/>
                      </a:cubicBezTo>
                      <a:cubicBezTo>
                        <a:pt x="330" y="108"/>
                        <a:pt x="329" y="108"/>
                        <a:pt x="329" y="109"/>
                      </a:cubicBezTo>
                      <a:cubicBezTo>
                        <a:pt x="329" y="110"/>
                        <a:pt x="328" y="110"/>
                        <a:pt x="328" y="109"/>
                      </a:cubicBezTo>
                      <a:cubicBezTo>
                        <a:pt x="327" y="109"/>
                        <a:pt x="327" y="108"/>
                        <a:pt x="327" y="108"/>
                      </a:cubicBezTo>
                      <a:cubicBezTo>
                        <a:pt x="326" y="108"/>
                        <a:pt x="326" y="107"/>
                        <a:pt x="327" y="107"/>
                      </a:cubicBezTo>
                      <a:close/>
                      <a:moveTo>
                        <a:pt x="325" y="130"/>
                      </a:moveTo>
                      <a:cubicBezTo>
                        <a:pt x="325" y="130"/>
                        <a:pt x="325" y="129"/>
                        <a:pt x="325" y="129"/>
                      </a:cubicBezTo>
                      <a:cubicBezTo>
                        <a:pt x="325" y="129"/>
                        <a:pt x="326" y="129"/>
                        <a:pt x="326" y="129"/>
                      </a:cubicBezTo>
                      <a:cubicBezTo>
                        <a:pt x="326" y="129"/>
                        <a:pt x="326" y="129"/>
                        <a:pt x="327" y="129"/>
                      </a:cubicBezTo>
                      <a:cubicBezTo>
                        <a:pt x="327" y="129"/>
                        <a:pt x="327" y="129"/>
                        <a:pt x="327" y="129"/>
                      </a:cubicBezTo>
                      <a:cubicBezTo>
                        <a:pt x="327" y="129"/>
                        <a:pt x="327" y="129"/>
                        <a:pt x="327" y="130"/>
                      </a:cubicBezTo>
                      <a:cubicBezTo>
                        <a:pt x="328" y="130"/>
                        <a:pt x="328" y="129"/>
                        <a:pt x="328" y="129"/>
                      </a:cubicBezTo>
                      <a:cubicBezTo>
                        <a:pt x="328" y="129"/>
                        <a:pt x="329" y="129"/>
                        <a:pt x="329" y="129"/>
                      </a:cubicBezTo>
                      <a:cubicBezTo>
                        <a:pt x="329" y="129"/>
                        <a:pt x="329" y="129"/>
                        <a:pt x="328" y="129"/>
                      </a:cubicBezTo>
                      <a:cubicBezTo>
                        <a:pt x="329" y="129"/>
                        <a:pt x="329" y="129"/>
                        <a:pt x="329" y="129"/>
                      </a:cubicBezTo>
                      <a:cubicBezTo>
                        <a:pt x="329" y="129"/>
                        <a:pt x="329" y="129"/>
                        <a:pt x="329" y="129"/>
                      </a:cubicBezTo>
                      <a:cubicBezTo>
                        <a:pt x="329" y="129"/>
                        <a:pt x="330" y="129"/>
                        <a:pt x="330" y="129"/>
                      </a:cubicBezTo>
                      <a:cubicBezTo>
                        <a:pt x="330" y="129"/>
                        <a:pt x="330" y="129"/>
                        <a:pt x="330" y="129"/>
                      </a:cubicBezTo>
                      <a:cubicBezTo>
                        <a:pt x="330" y="129"/>
                        <a:pt x="330" y="131"/>
                        <a:pt x="329" y="131"/>
                      </a:cubicBezTo>
                      <a:cubicBezTo>
                        <a:pt x="329" y="131"/>
                        <a:pt x="329" y="131"/>
                        <a:pt x="329" y="131"/>
                      </a:cubicBezTo>
                      <a:cubicBezTo>
                        <a:pt x="329" y="131"/>
                        <a:pt x="329" y="131"/>
                        <a:pt x="328" y="132"/>
                      </a:cubicBezTo>
                      <a:cubicBezTo>
                        <a:pt x="328" y="131"/>
                        <a:pt x="327" y="131"/>
                        <a:pt x="327" y="131"/>
                      </a:cubicBezTo>
                      <a:cubicBezTo>
                        <a:pt x="326" y="131"/>
                        <a:pt x="326" y="130"/>
                        <a:pt x="326" y="130"/>
                      </a:cubicBezTo>
                      <a:cubicBezTo>
                        <a:pt x="325" y="130"/>
                        <a:pt x="324" y="130"/>
                        <a:pt x="325" y="130"/>
                      </a:cubicBezTo>
                      <a:close/>
                      <a:moveTo>
                        <a:pt x="325" y="229"/>
                      </a:moveTo>
                      <a:cubicBezTo>
                        <a:pt x="326" y="229"/>
                        <a:pt x="326" y="229"/>
                        <a:pt x="326" y="230"/>
                      </a:cubicBezTo>
                      <a:cubicBezTo>
                        <a:pt x="327" y="230"/>
                        <a:pt x="327" y="230"/>
                        <a:pt x="327" y="230"/>
                      </a:cubicBezTo>
                      <a:cubicBezTo>
                        <a:pt x="327" y="231"/>
                        <a:pt x="325" y="232"/>
                        <a:pt x="324" y="230"/>
                      </a:cubicBezTo>
                      <a:cubicBezTo>
                        <a:pt x="324" y="229"/>
                        <a:pt x="325" y="229"/>
                        <a:pt x="325" y="229"/>
                      </a:cubicBezTo>
                      <a:close/>
                      <a:moveTo>
                        <a:pt x="311" y="118"/>
                      </a:moveTo>
                      <a:cubicBezTo>
                        <a:pt x="311" y="117"/>
                        <a:pt x="312" y="118"/>
                        <a:pt x="312" y="117"/>
                      </a:cubicBezTo>
                      <a:cubicBezTo>
                        <a:pt x="313" y="117"/>
                        <a:pt x="313" y="115"/>
                        <a:pt x="314" y="115"/>
                      </a:cubicBezTo>
                      <a:cubicBezTo>
                        <a:pt x="314" y="115"/>
                        <a:pt x="314" y="115"/>
                        <a:pt x="314" y="115"/>
                      </a:cubicBezTo>
                      <a:cubicBezTo>
                        <a:pt x="314" y="115"/>
                        <a:pt x="315" y="115"/>
                        <a:pt x="315" y="115"/>
                      </a:cubicBezTo>
                      <a:cubicBezTo>
                        <a:pt x="315" y="115"/>
                        <a:pt x="314" y="114"/>
                        <a:pt x="314" y="114"/>
                      </a:cubicBezTo>
                      <a:cubicBezTo>
                        <a:pt x="315" y="114"/>
                        <a:pt x="315" y="114"/>
                        <a:pt x="315" y="114"/>
                      </a:cubicBezTo>
                      <a:cubicBezTo>
                        <a:pt x="315" y="114"/>
                        <a:pt x="315" y="115"/>
                        <a:pt x="316" y="115"/>
                      </a:cubicBezTo>
                      <a:cubicBezTo>
                        <a:pt x="316" y="115"/>
                        <a:pt x="316" y="114"/>
                        <a:pt x="316" y="114"/>
                      </a:cubicBezTo>
                      <a:cubicBezTo>
                        <a:pt x="317" y="114"/>
                        <a:pt x="318" y="114"/>
                        <a:pt x="318" y="114"/>
                      </a:cubicBezTo>
                      <a:cubicBezTo>
                        <a:pt x="318" y="114"/>
                        <a:pt x="318" y="115"/>
                        <a:pt x="319" y="115"/>
                      </a:cubicBezTo>
                      <a:cubicBezTo>
                        <a:pt x="318" y="115"/>
                        <a:pt x="319" y="114"/>
                        <a:pt x="319" y="114"/>
                      </a:cubicBezTo>
                      <a:cubicBezTo>
                        <a:pt x="319" y="114"/>
                        <a:pt x="319" y="114"/>
                        <a:pt x="319" y="114"/>
                      </a:cubicBezTo>
                      <a:cubicBezTo>
                        <a:pt x="319" y="114"/>
                        <a:pt x="320" y="114"/>
                        <a:pt x="320" y="113"/>
                      </a:cubicBezTo>
                      <a:cubicBezTo>
                        <a:pt x="320" y="113"/>
                        <a:pt x="320" y="114"/>
                        <a:pt x="320" y="114"/>
                      </a:cubicBezTo>
                      <a:cubicBezTo>
                        <a:pt x="320" y="114"/>
                        <a:pt x="320" y="113"/>
                        <a:pt x="321" y="113"/>
                      </a:cubicBezTo>
                      <a:cubicBezTo>
                        <a:pt x="321" y="113"/>
                        <a:pt x="321" y="113"/>
                        <a:pt x="321" y="113"/>
                      </a:cubicBezTo>
                      <a:cubicBezTo>
                        <a:pt x="321" y="113"/>
                        <a:pt x="321" y="113"/>
                        <a:pt x="321" y="113"/>
                      </a:cubicBezTo>
                      <a:cubicBezTo>
                        <a:pt x="323" y="113"/>
                        <a:pt x="323" y="116"/>
                        <a:pt x="321" y="116"/>
                      </a:cubicBezTo>
                      <a:cubicBezTo>
                        <a:pt x="320" y="116"/>
                        <a:pt x="321" y="117"/>
                        <a:pt x="320" y="117"/>
                      </a:cubicBezTo>
                      <a:cubicBezTo>
                        <a:pt x="320" y="117"/>
                        <a:pt x="320" y="116"/>
                        <a:pt x="320" y="116"/>
                      </a:cubicBezTo>
                      <a:cubicBezTo>
                        <a:pt x="319" y="116"/>
                        <a:pt x="319" y="116"/>
                        <a:pt x="319" y="116"/>
                      </a:cubicBezTo>
                      <a:cubicBezTo>
                        <a:pt x="319" y="116"/>
                        <a:pt x="318" y="117"/>
                        <a:pt x="319" y="117"/>
                      </a:cubicBezTo>
                      <a:cubicBezTo>
                        <a:pt x="320" y="118"/>
                        <a:pt x="318" y="118"/>
                        <a:pt x="318" y="118"/>
                      </a:cubicBezTo>
                      <a:cubicBezTo>
                        <a:pt x="318" y="118"/>
                        <a:pt x="318" y="119"/>
                        <a:pt x="319" y="119"/>
                      </a:cubicBezTo>
                      <a:cubicBezTo>
                        <a:pt x="319" y="119"/>
                        <a:pt x="320" y="120"/>
                        <a:pt x="320" y="120"/>
                      </a:cubicBezTo>
                      <a:cubicBezTo>
                        <a:pt x="321" y="120"/>
                        <a:pt x="321" y="120"/>
                        <a:pt x="320" y="121"/>
                      </a:cubicBezTo>
                      <a:cubicBezTo>
                        <a:pt x="320" y="121"/>
                        <a:pt x="321" y="121"/>
                        <a:pt x="320" y="121"/>
                      </a:cubicBezTo>
                      <a:cubicBezTo>
                        <a:pt x="320" y="121"/>
                        <a:pt x="319" y="121"/>
                        <a:pt x="319" y="121"/>
                      </a:cubicBezTo>
                      <a:cubicBezTo>
                        <a:pt x="319" y="122"/>
                        <a:pt x="318" y="122"/>
                        <a:pt x="319" y="122"/>
                      </a:cubicBezTo>
                      <a:cubicBezTo>
                        <a:pt x="319" y="123"/>
                        <a:pt x="320" y="123"/>
                        <a:pt x="319" y="124"/>
                      </a:cubicBezTo>
                      <a:cubicBezTo>
                        <a:pt x="319" y="124"/>
                        <a:pt x="318" y="124"/>
                        <a:pt x="318" y="124"/>
                      </a:cubicBezTo>
                      <a:cubicBezTo>
                        <a:pt x="318" y="124"/>
                        <a:pt x="318" y="124"/>
                        <a:pt x="318" y="124"/>
                      </a:cubicBezTo>
                      <a:cubicBezTo>
                        <a:pt x="318" y="124"/>
                        <a:pt x="317" y="125"/>
                        <a:pt x="317" y="125"/>
                      </a:cubicBezTo>
                      <a:cubicBezTo>
                        <a:pt x="317" y="125"/>
                        <a:pt x="317" y="125"/>
                        <a:pt x="317" y="124"/>
                      </a:cubicBezTo>
                      <a:cubicBezTo>
                        <a:pt x="317" y="124"/>
                        <a:pt x="316" y="124"/>
                        <a:pt x="316" y="124"/>
                      </a:cubicBezTo>
                      <a:cubicBezTo>
                        <a:pt x="316" y="124"/>
                        <a:pt x="316" y="124"/>
                        <a:pt x="315" y="123"/>
                      </a:cubicBezTo>
                      <a:cubicBezTo>
                        <a:pt x="316" y="123"/>
                        <a:pt x="317" y="123"/>
                        <a:pt x="317" y="122"/>
                      </a:cubicBezTo>
                      <a:cubicBezTo>
                        <a:pt x="317" y="122"/>
                        <a:pt x="317" y="122"/>
                        <a:pt x="317" y="122"/>
                      </a:cubicBezTo>
                      <a:cubicBezTo>
                        <a:pt x="316" y="122"/>
                        <a:pt x="317" y="121"/>
                        <a:pt x="317" y="121"/>
                      </a:cubicBezTo>
                      <a:cubicBezTo>
                        <a:pt x="316" y="121"/>
                        <a:pt x="316" y="121"/>
                        <a:pt x="316" y="121"/>
                      </a:cubicBezTo>
                      <a:cubicBezTo>
                        <a:pt x="315" y="121"/>
                        <a:pt x="315" y="121"/>
                        <a:pt x="315" y="121"/>
                      </a:cubicBezTo>
                      <a:cubicBezTo>
                        <a:pt x="316" y="121"/>
                        <a:pt x="316" y="122"/>
                        <a:pt x="316" y="122"/>
                      </a:cubicBezTo>
                      <a:cubicBezTo>
                        <a:pt x="315" y="123"/>
                        <a:pt x="315" y="123"/>
                        <a:pt x="315" y="123"/>
                      </a:cubicBezTo>
                      <a:cubicBezTo>
                        <a:pt x="315" y="123"/>
                        <a:pt x="315" y="123"/>
                        <a:pt x="314" y="123"/>
                      </a:cubicBezTo>
                      <a:cubicBezTo>
                        <a:pt x="314" y="122"/>
                        <a:pt x="313" y="123"/>
                        <a:pt x="313" y="123"/>
                      </a:cubicBezTo>
                      <a:cubicBezTo>
                        <a:pt x="312" y="123"/>
                        <a:pt x="314" y="122"/>
                        <a:pt x="313" y="122"/>
                      </a:cubicBezTo>
                      <a:cubicBezTo>
                        <a:pt x="312" y="121"/>
                        <a:pt x="311" y="123"/>
                        <a:pt x="311" y="121"/>
                      </a:cubicBezTo>
                      <a:cubicBezTo>
                        <a:pt x="311" y="121"/>
                        <a:pt x="312" y="120"/>
                        <a:pt x="311" y="119"/>
                      </a:cubicBezTo>
                      <a:cubicBezTo>
                        <a:pt x="311" y="119"/>
                        <a:pt x="312" y="119"/>
                        <a:pt x="312" y="119"/>
                      </a:cubicBezTo>
                      <a:cubicBezTo>
                        <a:pt x="311" y="119"/>
                        <a:pt x="312" y="119"/>
                        <a:pt x="311" y="119"/>
                      </a:cubicBezTo>
                      <a:cubicBezTo>
                        <a:pt x="311" y="119"/>
                        <a:pt x="311" y="119"/>
                        <a:pt x="310" y="119"/>
                      </a:cubicBezTo>
                      <a:cubicBezTo>
                        <a:pt x="309" y="119"/>
                        <a:pt x="309" y="118"/>
                        <a:pt x="310" y="118"/>
                      </a:cubicBezTo>
                      <a:cubicBezTo>
                        <a:pt x="311" y="118"/>
                        <a:pt x="311" y="118"/>
                        <a:pt x="311" y="118"/>
                      </a:cubicBezTo>
                      <a:close/>
                      <a:moveTo>
                        <a:pt x="313" y="155"/>
                      </a:moveTo>
                      <a:cubicBezTo>
                        <a:pt x="314" y="155"/>
                        <a:pt x="313" y="156"/>
                        <a:pt x="313" y="156"/>
                      </a:cubicBezTo>
                      <a:cubicBezTo>
                        <a:pt x="312" y="157"/>
                        <a:pt x="312" y="157"/>
                        <a:pt x="312" y="157"/>
                      </a:cubicBezTo>
                      <a:cubicBezTo>
                        <a:pt x="312" y="158"/>
                        <a:pt x="311" y="158"/>
                        <a:pt x="310" y="158"/>
                      </a:cubicBezTo>
                      <a:cubicBezTo>
                        <a:pt x="310" y="156"/>
                        <a:pt x="309" y="155"/>
                        <a:pt x="307" y="155"/>
                      </a:cubicBezTo>
                      <a:cubicBezTo>
                        <a:pt x="305" y="154"/>
                        <a:pt x="309" y="153"/>
                        <a:pt x="309" y="153"/>
                      </a:cubicBezTo>
                      <a:cubicBezTo>
                        <a:pt x="309" y="152"/>
                        <a:pt x="308" y="152"/>
                        <a:pt x="308" y="152"/>
                      </a:cubicBezTo>
                      <a:cubicBezTo>
                        <a:pt x="308" y="152"/>
                        <a:pt x="308" y="151"/>
                        <a:pt x="307" y="151"/>
                      </a:cubicBezTo>
                      <a:cubicBezTo>
                        <a:pt x="308" y="151"/>
                        <a:pt x="308" y="150"/>
                        <a:pt x="308" y="150"/>
                      </a:cubicBezTo>
                      <a:cubicBezTo>
                        <a:pt x="308" y="150"/>
                        <a:pt x="309" y="150"/>
                        <a:pt x="309" y="150"/>
                      </a:cubicBezTo>
                      <a:cubicBezTo>
                        <a:pt x="310" y="150"/>
                        <a:pt x="310" y="151"/>
                        <a:pt x="310" y="152"/>
                      </a:cubicBezTo>
                      <a:cubicBezTo>
                        <a:pt x="311" y="153"/>
                        <a:pt x="312" y="153"/>
                        <a:pt x="312" y="153"/>
                      </a:cubicBezTo>
                      <a:cubicBezTo>
                        <a:pt x="313" y="153"/>
                        <a:pt x="312" y="154"/>
                        <a:pt x="312" y="155"/>
                      </a:cubicBezTo>
                      <a:cubicBezTo>
                        <a:pt x="312" y="155"/>
                        <a:pt x="312" y="155"/>
                        <a:pt x="313" y="155"/>
                      </a:cubicBezTo>
                      <a:close/>
                      <a:moveTo>
                        <a:pt x="303" y="72"/>
                      </a:moveTo>
                      <a:cubicBezTo>
                        <a:pt x="303" y="72"/>
                        <a:pt x="303" y="73"/>
                        <a:pt x="303" y="73"/>
                      </a:cubicBezTo>
                      <a:cubicBezTo>
                        <a:pt x="304" y="73"/>
                        <a:pt x="305" y="73"/>
                        <a:pt x="305" y="73"/>
                      </a:cubicBezTo>
                      <a:cubicBezTo>
                        <a:pt x="306" y="73"/>
                        <a:pt x="306" y="75"/>
                        <a:pt x="306" y="75"/>
                      </a:cubicBezTo>
                      <a:cubicBezTo>
                        <a:pt x="307" y="76"/>
                        <a:pt x="307" y="76"/>
                        <a:pt x="307" y="76"/>
                      </a:cubicBezTo>
                      <a:cubicBezTo>
                        <a:pt x="307" y="76"/>
                        <a:pt x="307" y="76"/>
                        <a:pt x="307" y="76"/>
                      </a:cubicBezTo>
                      <a:cubicBezTo>
                        <a:pt x="307" y="77"/>
                        <a:pt x="307" y="77"/>
                        <a:pt x="307" y="77"/>
                      </a:cubicBezTo>
                      <a:cubicBezTo>
                        <a:pt x="308" y="77"/>
                        <a:pt x="310" y="77"/>
                        <a:pt x="310" y="77"/>
                      </a:cubicBezTo>
                      <a:cubicBezTo>
                        <a:pt x="310" y="77"/>
                        <a:pt x="311" y="78"/>
                        <a:pt x="309" y="78"/>
                      </a:cubicBezTo>
                      <a:cubicBezTo>
                        <a:pt x="309" y="78"/>
                        <a:pt x="308" y="78"/>
                        <a:pt x="308" y="78"/>
                      </a:cubicBezTo>
                      <a:cubicBezTo>
                        <a:pt x="307" y="78"/>
                        <a:pt x="307" y="78"/>
                        <a:pt x="307" y="79"/>
                      </a:cubicBezTo>
                      <a:cubicBezTo>
                        <a:pt x="306" y="79"/>
                        <a:pt x="306" y="77"/>
                        <a:pt x="306" y="77"/>
                      </a:cubicBezTo>
                      <a:cubicBezTo>
                        <a:pt x="305" y="76"/>
                        <a:pt x="306" y="76"/>
                        <a:pt x="305" y="76"/>
                      </a:cubicBezTo>
                      <a:cubicBezTo>
                        <a:pt x="304" y="76"/>
                        <a:pt x="304" y="75"/>
                        <a:pt x="303" y="74"/>
                      </a:cubicBezTo>
                      <a:cubicBezTo>
                        <a:pt x="303" y="74"/>
                        <a:pt x="302" y="74"/>
                        <a:pt x="301" y="74"/>
                      </a:cubicBezTo>
                      <a:cubicBezTo>
                        <a:pt x="299" y="73"/>
                        <a:pt x="303" y="71"/>
                        <a:pt x="303" y="72"/>
                      </a:cubicBezTo>
                      <a:close/>
                      <a:moveTo>
                        <a:pt x="304" y="152"/>
                      </a:moveTo>
                      <a:cubicBezTo>
                        <a:pt x="304" y="152"/>
                        <a:pt x="304" y="153"/>
                        <a:pt x="304" y="153"/>
                      </a:cubicBezTo>
                      <a:cubicBezTo>
                        <a:pt x="304" y="154"/>
                        <a:pt x="303" y="156"/>
                        <a:pt x="302" y="156"/>
                      </a:cubicBezTo>
                      <a:cubicBezTo>
                        <a:pt x="302" y="155"/>
                        <a:pt x="301" y="154"/>
                        <a:pt x="302" y="153"/>
                      </a:cubicBezTo>
                      <a:cubicBezTo>
                        <a:pt x="303" y="153"/>
                        <a:pt x="302" y="152"/>
                        <a:pt x="302" y="152"/>
                      </a:cubicBezTo>
                      <a:cubicBezTo>
                        <a:pt x="302" y="151"/>
                        <a:pt x="302" y="151"/>
                        <a:pt x="302" y="151"/>
                      </a:cubicBezTo>
                      <a:cubicBezTo>
                        <a:pt x="302" y="150"/>
                        <a:pt x="303" y="149"/>
                        <a:pt x="304" y="149"/>
                      </a:cubicBezTo>
                      <a:cubicBezTo>
                        <a:pt x="304" y="149"/>
                        <a:pt x="305" y="147"/>
                        <a:pt x="306" y="146"/>
                      </a:cubicBezTo>
                      <a:cubicBezTo>
                        <a:pt x="307" y="146"/>
                        <a:pt x="305" y="150"/>
                        <a:pt x="304" y="150"/>
                      </a:cubicBezTo>
                      <a:cubicBezTo>
                        <a:pt x="304" y="151"/>
                        <a:pt x="303" y="151"/>
                        <a:pt x="303" y="151"/>
                      </a:cubicBezTo>
                      <a:cubicBezTo>
                        <a:pt x="303" y="152"/>
                        <a:pt x="304" y="152"/>
                        <a:pt x="304" y="152"/>
                      </a:cubicBezTo>
                      <a:close/>
                      <a:moveTo>
                        <a:pt x="299" y="125"/>
                      </a:moveTo>
                      <a:cubicBezTo>
                        <a:pt x="300" y="125"/>
                        <a:pt x="300" y="124"/>
                        <a:pt x="301" y="124"/>
                      </a:cubicBezTo>
                      <a:cubicBezTo>
                        <a:pt x="301" y="124"/>
                        <a:pt x="301" y="125"/>
                        <a:pt x="301" y="125"/>
                      </a:cubicBezTo>
                      <a:cubicBezTo>
                        <a:pt x="302" y="125"/>
                        <a:pt x="302" y="125"/>
                        <a:pt x="302" y="125"/>
                      </a:cubicBezTo>
                      <a:cubicBezTo>
                        <a:pt x="302" y="126"/>
                        <a:pt x="302" y="126"/>
                        <a:pt x="302" y="127"/>
                      </a:cubicBezTo>
                      <a:cubicBezTo>
                        <a:pt x="301" y="127"/>
                        <a:pt x="301" y="127"/>
                        <a:pt x="300" y="127"/>
                      </a:cubicBezTo>
                      <a:cubicBezTo>
                        <a:pt x="300" y="126"/>
                        <a:pt x="299" y="126"/>
                        <a:pt x="299" y="125"/>
                      </a:cubicBezTo>
                      <a:cubicBezTo>
                        <a:pt x="299" y="125"/>
                        <a:pt x="299" y="125"/>
                        <a:pt x="299" y="125"/>
                      </a:cubicBezTo>
                      <a:close/>
                      <a:moveTo>
                        <a:pt x="301" y="181"/>
                      </a:moveTo>
                      <a:cubicBezTo>
                        <a:pt x="301" y="182"/>
                        <a:pt x="301" y="183"/>
                        <a:pt x="300" y="183"/>
                      </a:cubicBezTo>
                      <a:cubicBezTo>
                        <a:pt x="299" y="182"/>
                        <a:pt x="298" y="182"/>
                        <a:pt x="298" y="181"/>
                      </a:cubicBezTo>
                      <a:cubicBezTo>
                        <a:pt x="298" y="181"/>
                        <a:pt x="299" y="181"/>
                        <a:pt x="299" y="181"/>
                      </a:cubicBezTo>
                      <a:cubicBezTo>
                        <a:pt x="299" y="180"/>
                        <a:pt x="299" y="179"/>
                        <a:pt x="299" y="178"/>
                      </a:cubicBezTo>
                      <a:cubicBezTo>
                        <a:pt x="298" y="179"/>
                        <a:pt x="299" y="178"/>
                        <a:pt x="299" y="178"/>
                      </a:cubicBezTo>
                      <a:cubicBezTo>
                        <a:pt x="299" y="178"/>
                        <a:pt x="299" y="177"/>
                        <a:pt x="299" y="176"/>
                      </a:cubicBezTo>
                      <a:cubicBezTo>
                        <a:pt x="299" y="176"/>
                        <a:pt x="300" y="176"/>
                        <a:pt x="300" y="176"/>
                      </a:cubicBezTo>
                      <a:cubicBezTo>
                        <a:pt x="301" y="176"/>
                        <a:pt x="301" y="176"/>
                        <a:pt x="301" y="176"/>
                      </a:cubicBezTo>
                      <a:cubicBezTo>
                        <a:pt x="302" y="176"/>
                        <a:pt x="302" y="175"/>
                        <a:pt x="303" y="175"/>
                      </a:cubicBezTo>
                      <a:cubicBezTo>
                        <a:pt x="303" y="175"/>
                        <a:pt x="303" y="175"/>
                        <a:pt x="303" y="174"/>
                      </a:cubicBezTo>
                      <a:cubicBezTo>
                        <a:pt x="303" y="174"/>
                        <a:pt x="304" y="174"/>
                        <a:pt x="304" y="174"/>
                      </a:cubicBezTo>
                      <a:cubicBezTo>
                        <a:pt x="304" y="174"/>
                        <a:pt x="303" y="176"/>
                        <a:pt x="304" y="176"/>
                      </a:cubicBezTo>
                      <a:cubicBezTo>
                        <a:pt x="304" y="176"/>
                        <a:pt x="305" y="176"/>
                        <a:pt x="305" y="177"/>
                      </a:cubicBezTo>
                      <a:cubicBezTo>
                        <a:pt x="304" y="177"/>
                        <a:pt x="303" y="177"/>
                        <a:pt x="303" y="178"/>
                      </a:cubicBezTo>
                      <a:cubicBezTo>
                        <a:pt x="304" y="178"/>
                        <a:pt x="303" y="179"/>
                        <a:pt x="303" y="179"/>
                      </a:cubicBezTo>
                      <a:cubicBezTo>
                        <a:pt x="302" y="179"/>
                        <a:pt x="302" y="180"/>
                        <a:pt x="302" y="180"/>
                      </a:cubicBezTo>
                      <a:cubicBezTo>
                        <a:pt x="301" y="180"/>
                        <a:pt x="301" y="181"/>
                        <a:pt x="301" y="181"/>
                      </a:cubicBezTo>
                      <a:close/>
                      <a:moveTo>
                        <a:pt x="303" y="200"/>
                      </a:moveTo>
                      <a:cubicBezTo>
                        <a:pt x="303" y="200"/>
                        <a:pt x="302" y="199"/>
                        <a:pt x="302" y="199"/>
                      </a:cubicBezTo>
                      <a:cubicBezTo>
                        <a:pt x="303" y="199"/>
                        <a:pt x="303" y="199"/>
                        <a:pt x="304" y="199"/>
                      </a:cubicBezTo>
                      <a:cubicBezTo>
                        <a:pt x="304" y="199"/>
                        <a:pt x="304" y="200"/>
                        <a:pt x="303" y="200"/>
                      </a:cubicBezTo>
                      <a:close/>
                      <a:moveTo>
                        <a:pt x="314" y="184"/>
                      </a:moveTo>
                      <a:cubicBezTo>
                        <a:pt x="312" y="184"/>
                        <a:pt x="313" y="185"/>
                        <a:pt x="313" y="186"/>
                      </a:cubicBezTo>
                      <a:cubicBezTo>
                        <a:pt x="313" y="186"/>
                        <a:pt x="312" y="186"/>
                        <a:pt x="312" y="186"/>
                      </a:cubicBezTo>
                      <a:cubicBezTo>
                        <a:pt x="312" y="186"/>
                        <a:pt x="311" y="186"/>
                        <a:pt x="311" y="187"/>
                      </a:cubicBezTo>
                      <a:cubicBezTo>
                        <a:pt x="311" y="187"/>
                        <a:pt x="311" y="187"/>
                        <a:pt x="311" y="187"/>
                      </a:cubicBezTo>
                      <a:cubicBezTo>
                        <a:pt x="310" y="187"/>
                        <a:pt x="310" y="189"/>
                        <a:pt x="310" y="189"/>
                      </a:cubicBezTo>
                      <a:cubicBezTo>
                        <a:pt x="310" y="190"/>
                        <a:pt x="310" y="190"/>
                        <a:pt x="310" y="190"/>
                      </a:cubicBezTo>
                      <a:cubicBezTo>
                        <a:pt x="311" y="190"/>
                        <a:pt x="311" y="191"/>
                        <a:pt x="311" y="191"/>
                      </a:cubicBezTo>
                      <a:cubicBezTo>
                        <a:pt x="311" y="191"/>
                        <a:pt x="310" y="191"/>
                        <a:pt x="310" y="192"/>
                      </a:cubicBezTo>
                      <a:cubicBezTo>
                        <a:pt x="310" y="192"/>
                        <a:pt x="310" y="192"/>
                        <a:pt x="310" y="192"/>
                      </a:cubicBezTo>
                      <a:cubicBezTo>
                        <a:pt x="310" y="193"/>
                        <a:pt x="310" y="193"/>
                        <a:pt x="310" y="194"/>
                      </a:cubicBezTo>
                      <a:cubicBezTo>
                        <a:pt x="310" y="194"/>
                        <a:pt x="310" y="195"/>
                        <a:pt x="309" y="195"/>
                      </a:cubicBezTo>
                      <a:cubicBezTo>
                        <a:pt x="309" y="195"/>
                        <a:pt x="308" y="196"/>
                        <a:pt x="309" y="196"/>
                      </a:cubicBezTo>
                      <a:cubicBezTo>
                        <a:pt x="308" y="197"/>
                        <a:pt x="308" y="197"/>
                        <a:pt x="307" y="198"/>
                      </a:cubicBezTo>
                      <a:cubicBezTo>
                        <a:pt x="307" y="198"/>
                        <a:pt x="306" y="198"/>
                        <a:pt x="306" y="198"/>
                      </a:cubicBezTo>
                      <a:cubicBezTo>
                        <a:pt x="305" y="198"/>
                        <a:pt x="306" y="199"/>
                        <a:pt x="305" y="199"/>
                      </a:cubicBezTo>
                      <a:cubicBezTo>
                        <a:pt x="304" y="199"/>
                        <a:pt x="303" y="199"/>
                        <a:pt x="303" y="198"/>
                      </a:cubicBezTo>
                      <a:cubicBezTo>
                        <a:pt x="303" y="197"/>
                        <a:pt x="304" y="197"/>
                        <a:pt x="304" y="197"/>
                      </a:cubicBezTo>
                      <a:cubicBezTo>
                        <a:pt x="305" y="197"/>
                        <a:pt x="305" y="197"/>
                        <a:pt x="305" y="197"/>
                      </a:cubicBezTo>
                      <a:cubicBezTo>
                        <a:pt x="305" y="196"/>
                        <a:pt x="305" y="197"/>
                        <a:pt x="305" y="196"/>
                      </a:cubicBezTo>
                      <a:cubicBezTo>
                        <a:pt x="306" y="196"/>
                        <a:pt x="306" y="196"/>
                        <a:pt x="306" y="196"/>
                      </a:cubicBezTo>
                      <a:cubicBezTo>
                        <a:pt x="306" y="195"/>
                        <a:pt x="306" y="195"/>
                        <a:pt x="306" y="195"/>
                      </a:cubicBezTo>
                      <a:cubicBezTo>
                        <a:pt x="307" y="195"/>
                        <a:pt x="307" y="193"/>
                        <a:pt x="307" y="192"/>
                      </a:cubicBezTo>
                      <a:cubicBezTo>
                        <a:pt x="307" y="192"/>
                        <a:pt x="306" y="192"/>
                        <a:pt x="306" y="191"/>
                      </a:cubicBezTo>
                      <a:cubicBezTo>
                        <a:pt x="306" y="191"/>
                        <a:pt x="306" y="190"/>
                        <a:pt x="306" y="190"/>
                      </a:cubicBezTo>
                      <a:cubicBezTo>
                        <a:pt x="305" y="189"/>
                        <a:pt x="304" y="189"/>
                        <a:pt x="304" y="189"/>
                      </a:cubicBezTo>
                      <a:cubicBezTo>
                        <a:pt x="304" y="188"/>
                        <a:pt x="304" y="188"/>
                        <a:pt x="305" y="187"/>
                      </a:cubicBezTo>
                      <a:cubicBezTo>
                        <a:pt x="306" y="187"/>
                        <a:pt x="306" y="187"/>
                        <a:pt x="306" y="187"/>
                      </a:cubicBezTo>
                      <a:cubicBezTo>
                        <a:pt x="306" y="187"/>
                        <a:pt x="306" y="186"/>
                        <a:pt x="306" y="186"/>
                      </a:cubicBezTo>
                      <a:cubicBezTo>
                        <a:pt x="306" y="185"/>
                        <a:pt x="306" y="185"/>
                        <a:pt x="306" y="184"/>
                      </a:cubicBezTo>
                      <a:cubicBezTo>
                        <a:pt x="307" y="184"/>
                        <a:pt x="307" y="184"/>
                        <a:pt x="308" y="184"/>
                      </a:cubicBezTo>
                      <a:cubicBezTo>
                        <a:pt x="308" y="184"/>
                        <a:pt x="308" y="184"/>
                        <a:pt x="309" y="184"/>
                      </a:cubicBezTo>
                      <a:cubicBezTo>
                        <a:pt x="309" y="184"/>
                        <a:pt x="309" y="183"/>
                        <a:pt x="310" y="183"/>
                      </a:cubicBezTo>
                      <a:cubicBezTo>
                        <a:pt x="310" y="183"/>
                        <a:pt x="310" y="182"/>
                        <a:pt x="310" y="182"/>
                      </a:cubicBezTo>
                      <a:cubicBezTo>
                        <a:pt x="311" y="182"/>
                        <a:pt x="311" y="182"/>
                        <a:pt x="311" y="182"/>
                      </a:cubicBezTo>
                      <a:cubicBezTo>
                        <a:pt x="311" y="182"/>
                        <a:pt x="311" y="183"/>
                        <a:pt x="311" y="184"/>
                      </a:cubicBezTo>
                      <a:cubicBezTo>
                        <a:pt x="312" y="183"/>
                        <a:pt x="312" y="183"/>
                        <a:pt x="313" y="182"/>
                      </a:cubicBezTo>
                      <a:cubicBezTo>
                        <a:pt x="313" y="183"/>
                        <a:pt x="313" y="182"/>
                        <a:pt x="314" y="183"/>
                      </a:cubicBezTo>
                      <a:cubicBezTo>
                        <a:pt x="314" y="183"/>
                        <a:pt x="315" y="184"/>
                        <a:pt x="314" y="184"/>
                      </a:cubicBezTo>
                      <a:close/>
                      <a:moveTo>
                        <a:pt x="318" y="129"/>
                      </a:moveTo>
                      <a:cubicBezTo>
                        <a:pt x="317" y="129"/>
                        <a:pt x="317" y="128"/>
                        <a:pt x="316" y="129"/>
                      </a:cubicBezTo>
                      <a:cubicBezTo>
                        <a:pt x="316" y="130"/>
                        <a:pt x="315" y="130"/>
                        <a:pt x="315" y="130"/>
                      </a:cubicBezTo>
                      <a:cubicBezTo>
                        <a:pt x="314" y="129"/>
                        <a:pt x="315" y="130"/>
                        <a:pt x="314" y="130"/>
                      </a:cubicBezTo>
                      <a:cubicBezTo>
                        <a:pt x="313" y="131"/>
                        <a:pt x="312" y="130"/>
                        <a:pt x="312" y="131"/>
                      </a:cubicBezTo>
                      <a:cubicBezTo>
                        <a:pt x="312" y="131"/>
                        <a:pt x="311" y="131"/>
                        <a:pt x="311" y="131"/>
                      </a:cubicBezTo>
                      <a:cubicBezTo>
                        <a:pt x="312" y="130"/>
                        <a:pt x="313" y="129"/>
                        <a:pt x="312" y="129"/>
                      </a:cubicBezTo>
                      <a:cubicBezTo>
                        <a:pt x="311" y="129"/>
                        <a:pt x="311" y="129"/>
                        <a:pt x="312" y="128"/>
                      </a:cubicBezTo>
                      <a:cubicBezTo>
                        <a:pt x="312" y="128"/>
                        <a:pt x="312" y="128"/>
                        <a:pt x="311" y="128"/>
                      </a:cubicBezTo>
                      <a:cubicBezTo>
                        <a:pt x="310" y="126"/>
                        <a:pt x="312" y="126"/>
                        <a:pt x="313" y="126"/>
                      </a:cubicBezTo>
                      <a:cubicBezTo>
                        <a:pt x="313" y="127"/>
                        <a:pt x="314" y="127"/>
                        <a:pt x="314" y="128"/>
                      </a:cubicBezTo>
                      <a:cubicBezTo>
                        <a:pt x="315" y="127"/>
                        <a:pt x="316" y="127"/>
                        <a:pt x="316" y="127"/>
                      </a:cubicBezTo>
                      <a:cubicBezTo>
                        <a:pt x="317" y="127"/>
                        <a:pt x="318" y="127"/>
                        <a:pt x="319" y="127"/>
                      </a:cubicBezTo>
                      <a:cubicBezTo>
                        <a:pt x="319" y="126"/>
                        <a:pt x="320" y="127"/>
                        <a:pt x="320" y="127"/>
                      </a:cubicBezTo>
                      <a:cubicBezTo>
                        <a:pt x="320" y="128"/>
                        <a:pt x="320" y="128"/>
                        <a:pt x="321" y="128"/>
                      </a:cubicBezTo>
                      <a:cubicBezTo>
                        <a:pt x="322" y="128"/>
                        <a:pt x="322" y="128"/>
                        <a:pt x="322" y="128"/>
                      </a:cubicBezTo>
                      <a:cubicBezTo>
                        <a:pt x="321" y="128"/>
                        <a:pt x="320" y="129"/>
                        <a:pt x="320" y="129"/>
                      </a:cubicBezTo>
                      <a:cubicBezTo>
                        <a:pt x="320" y="129"/>
                        <a:pt x="319" y="129"/>
                        <a:pt x="319" y="129"/>
                      </a:cubicBezTo>
                      <a:cubicBezTo>
                        <a:pt x="318" y="128"/>
                        <a:pt x="318" y="128"/>
                        <a:pt x="318" y="129"/>
                      </a:cubicBezTo>
                      <a:cubicBezTo>
                        <a:pt x="318" y="129"/>
                        <a:pt x="318" y="130"/>
                        <a:pt x="318" y="129"/>
                      </a:cubicBezTo>
                      <a:close/>
                      <a:moveTo>
                        <a:pt x="324" y="239"/>
                      </a:moveTo>
                      <a:cubicBezTo>
                        <a:pt x="324" y="238"/>
                        <a:pt x="324" y="238"/>
                        <a:pt x="324" y="238"/>
                      </a:cubicBezTo>
                      <a:cubicBezTo>
                        <a:pt x="324" y="238"/>
                        <a:pt x="323" y="239"/>
                        <a:pt x="323" y="239"/>
                      </a:cubicBezTo>
                      <a:cubicBezTo>
                        <a:pt x="323" y="238"/>
                        <a:pt x="323" y="238"/>
                        <a:pt x="323" y="238"/>
                      </a:cubicBezTo>
                      <a:cubicBezTo>
                        <a:pt x="322" y="238"/>
                        <a:pt x="322" y="238"/>
                        <a:pt x="322" y="238"/>
                      </a:cubicBezTo>
                      <a:cubicBezTo>
                        <a:pt x="322" y="239"/>
                        <a:pt x="322" y="239"/>
                        <a:pt x="322" y="239"/>
                      </a:cubicBezTo>
                      <a:cubicBezTo>
                        <a:pt x="322" y="240"/>
                        <a:pt x="322" y="240"/>
                        <a:pt x="321" y="240"/>
                      </a:cubicBezTo>
                      <a:cubicBezTo>
                        <a:pt x="320" y="241"/>
                        <a:pt x="320" y="239"/>
                        <a:pt x="319" y="239"/>
                      </a:cubicBezTo>
                      <a:cubicBezTo>
                        <a:pt x="319" y="239"/>
                        <a:pt x="319" y="238"/>
                        <a:pt x="319" y="238"/>
                      </a:cubicBezTo>
                      <a:cubicBezTo>
                        <a:pt x="319" y="237"/>
                        <a:pt x="319" y="237"/>
                        <a:pt x="319" y="237"/>
                      </a:cubicBezTo>
                      <a:cubicBezTo>
                        <a:pt x="319" y="237"/>
                        <a:pt x="319" y="237"/>
                        <a:pt x="320" y="237"/>
                      </a:cubicBezTo>
                      <a:cubicBezTo>
                        <a:pt x="320" y="237"/>
                        <a:pt x="321" y="237"/>
                        <a:pt x="321" y="237"/>
                      </a:cubicBezTo>
                      <a:cubicBezTo>
                        <a:pt x="321" y="237"/>
                        <a:pt x="321" y="237"/>
                        <a:pt x="322" y="237"/>
                      </a:cubicBezTo>
                      <a:cubicBezTo>
                        <a:pt x="322" y="236"/>
                        <a:pt x="323" y="237"/>
                        <a:pt x="323" y="237"/>
                      </a:cubicBezTo>
                      <a:cubicBezTo>
                        <a:pt x="324" y="237"/>
                        <a:pt x="324" y="237"/>
                        <a:pt x="325" y="237"/>
                      </a:cubicBezTo>
                      <a:cubicBezTo>
                        <a:pt x="326" y="237"/>
                        <a:pt x="327" y="238"/>
                        <a:pt x="328" y="239"/>
                      </a:cubicBezTo>
                      <a:cubicBezTo>
                        <a:pt x="329" y="239"/>
                        <a:pt x="329" y="239"/>
                        <a:pt x="329" y="239"/>
                      </a:cubicBezTo>
                      <a:cubicBezTo>
                        <a:pt x="329" y="240"/>
                        <a:pt x="329" y="241"/>
                        <a:pt x="329" y="241"/>
                      </a:cubicBezTo>
                      <a:cubicBezTo>
                        <a:pt x="329" y="241"/>
                        <a:pt x="330" y="241"/>
                        <a:pt x="330" y="241"/>
                      </a:cubicBezTo>
                      <a:cubicBezTo>
                        <a:pt x="330" y="241"/>
                        <a:pt x="330" y="242"/>
                        <a:pt x="330" y="242"/>
                      </a:cubicBezTo>
                      <a:cubicBezTo>
                        <a:pt x="330" y="243"/>
                        <a:pt x="330" y="244"/>
                        <a:pt x="328" y="245"/>
                      </a:cubicBezTo>
                      <a:cubicBezTo>
                        <a:pt x="328" y="244"/>
                        <a:pt x="329" y="243"/>
                        <a:pt x="328" y="243"/>
                      </a:cubicBezTo>
                      <a:cubicBezTo>
                        <a:pt x="328" y="243"/>
                        <a:pt x="328" y="243"/>
                        <a:pt x="328" y="243"/>
                      </a:cubicBezTo>
                      <a:cubicBezTo>
                        <a:pt x="328" y="244"/>
                        <a:pt x="327" y="243"/>
                        <a:pt x="327" y="243"/>
                      </a:cubicBezTo>
                      <a:cubicBezTo>
                        <a:pt x="327" y="242"/>
                        <a:pt x="327" y="241"/>
                        <a:pt x="326" y="240"/>
                      </a:cubicBezTo>
                      <a:cubicBezTo>
                        <a:pt x="326" y="240"/>
                        <a:pt x="326" y="240"/>
                        <a:pt x="325" y="239"/>
                      </a:cubicBezTo>
                      <a:cubicBezTo>
                        <a:pt x="325" y="239"/>
                        <a:pt x="324" y="239"/>
                        <a:pt x="324" y="239"/>
                      </a:cubicBezTo>
                      <a:close/>
                      <a:moveTo>
                        <a:pt x="327" y="251"/>
                      </a:moveTo>
                      <a:cubicBezTo>
                        <a:pt x="327" y="251"/>
                        <a:pt x="326" y="250"/>
                        <a:pt x="326" y="249"/>
                      </a:cubicBezTo>
                      <a:cubicBezTo>
                        <a:pt x="326" y="249"/>
                        <a:pt x="326" y="248"/>
                        <a:pt x="326" y="248"/>
                      </a:cubicBezTo>
                      <a:cubicBezTo>
                        <a:pt x="326" y="247"/>
                        <a:pt x="326" y="246"/>
                        <a:pt x="326" y="245"/>
                      </a:cubicBezTo>
                      <a:cubicBezTo>
                        <a:pt x="326" y="245"/>
                        <a:pt x="326" y="245"/>
                        <a:pt x="327" y="245"/>
                      </a:cubicBezTo>
                      <a:cubicBezTo>
                        <a:pt x="327" y="244"/>
                        <a:pt x="328" y="245"/>
                        <a:pt x="328" y="245"/>
                      </a:cubicBezTo>
                      <a:cubicBezTo>
                        <a:pt x="329" y="246"/>
                        <a:pt x="328" y="247"/>
                        <a:pt x="329" y="248"/>
                      </a:cubicBezTo>
                      <a:cubicBezTo>
                        <a:pt x="329" y="248"/>
                        <a:pt x="329" y="249"/>
                        <a:pt x="329" y="250"/>
                      </a:cubicBezTo>
                      <a:cubicBezTo>
                        <a:pt x="329" y="250"/>
                        <a:pt x="328" y="250"/>
                        <a:pt x="328" y="250"/>
                      </a:cubicBezTo>
                      <a:cubicBezTo>
                        <a:pt x="328" y="250"/>
                        <a:pt x="329" y="250"/>
                        <a:pt x="329" y="250"/>
                      </a:cubicBezTo>
                      <a:cubicBezTo>
                        <a:pt x="329" y="251"/>
                        <a:pt x="329" y="251"/>
                        <a:pt x="329" y="251"/>
                      </a:cubicBezTo>
                      <a:cubicBezTo>
                        <a:pt x="329" y="251"/>
                        <a:pt x="329" y="251"/>
                        <a:pt x="329" y="252"/>
                      </a:cubicBezTo>
                      <a:cubicBezTo>
                        <a:pt x="330" y="252"/>
                        <a:pt x="330" y="252"/>
                        <a:pt x="330" y="253"/>
                      </a:cubicBezTo>
                      <a:cubicBezTo>
                        <a:pt x="328" y="253"/>
                        <a:pt x="328" y="252"/>
                        <a:pt x="328" y="251"/>
                      </a:cubicBezTo>
                      <a:cubicBezTo>
                        <a:pt x="328" y="250"/>
                        <a:pt x="328" y="248"/>
                        <a:pt x="327" y="248"/>
                      </a:cubicBezTo>
                      <a:cubicBezTo>
                        <a:pt x="327" y="249"/>
                        <a:pt x="327" y="250"/>
                        <a:pt x="327" y="251"/>
                      </a:cubicBezTo>
                      <a:close/>
                      <a:moveTo>
                        <a:pt x="329" y="258"/>
                      </a:moveTo>
                      <a:cubicBezTo>
                        <a:pt x="328" y="258"/>
                        <a:pt x="328" y="256"/>
                        <a:pt x="328" y="255"/>
                      </a:cubicBezTo>
                      <a:cubicBezTo>
                        <a:pt x="328" y="255"/>
                        <a:pt x="328" y="254"/>
                        <a:pt x="328" y="254"/>
                      </a:cubicBezTo>
                      <a:cubicBezTo>
                        <a:pt x="328" y="255"/>
                        <a:pt x="328" y="255"/>
                        <a:pt x="329" y="255"/>
                      </a:cubicBezTo>
                      <a:cubicBezTo>
                        <a:pt x="329" y="256"/>
                        <a:pt x="330" y="256"/>
                        <a:pt x="330" y="257"/>
                      </a:cubicBezTo>
                      <a:cubicBezTo>
                        <a:pt x="330" y="257"/>
                        <a:pt x="330" y="258"/>
                        <a:pt x="329" y="258"/>
                      </a:cubicBezTo>
                      <a:close/>
                      <a:moveTo>
                        <a:pt x="330" y="236"/>
                      </a:moveTo>
                      <a:cubicBezTo>
                        <a:pt x="330" y="236"/>
                        <a:pt x="330" y="236"/>
                        <a:pt x="329" y="237"/>
                      </a:cubicBezTo>
                      <a:cubicBezTo>
                        <a:pt x="329" y="237"/>
                        <a:pt x="328" y="237"/>
                        <a:pt x="328" y="237"/>
                      </a:cubicBezTo>
                      <a:cubicBezTo>
                        <a:pt x="327" y="237"/>
                        <a:pt x="326" y="237"/>
                        <a:pt x="325" y="237"/>
                      </a:cubicBezTo>
                      <a:cubicBezTo>
                        <a:pt x="324" y="237"/>
                        <a:pt x="325" y="236"/>
                        <a:pt x="325" y="236"/>
                      </a:cubicBezTo>
                      <a:cubicBezTo>
                        <a:pt x="324" y="236"/>
                        <a:pt x="324" y="235"/>
                        <a:pt x="324" y="235"/>
                      </a:cubicBezTo>
                      <a:cubicBezTo>
                        <a:pt x="324" y="235"/>
                        <a:pt x="323" y="235"/>
                        <a:pt x="323" y="235"/>
                      </a:cubicBezTo>
                      <a:cubicBezTo>
                        <a:pt x="323" y="235"/>
                        <a:pt x="323" y="235"/>
                        <a:pt x="322" y="235"/>
                      </a:cubicBezTo>
                      <a:cubicBezTo>
                        <a:pt x="321" y="234"/>
                        <a:pt x="321" y="234"/>
                        <a:pt x="321" y="233"/>
                      </a:cubicBezTo>
                      <a:cubicBezTo>
                        <a:pt x="322" y="233"/>
                        <a:pt x="322" y="233"/>
                        <a:pt x="322" y="233"/>
                      </a:cubicBezTo>
                      <a:cubicBezTo>
                        <a:pt x="323" y="233"/>
                        <a:pt x="322" y="233"/>
                        <a:pt x="323" y="232"/>
                      </a:cubicBezTo>
                      <a:cubicBezTo>
                        <a:pt x="323" y="232"/>
                        <a:pt x="323" y="232"/>
                        <a:pt x="324" y="232"/>
                      </a:cubicBezTo>
                      <a:cubicBezTo>
                        <a:pt x="324" y="232"/>
                        <a:pt x="324" y="232"/>
                        <a:pt x="325" y="232"/>
                      </a:cubicBezTo>
                      <a:cubicBezTo>
                        <a:pt x="325" y="232"/>
                        <a:pt x="325" y="232"/>
                        <a:pt x="325" y="232"/>
                      </a:cubicBezTo>
                      <a:cubicBezTo>
                        <a:pt x="325" y="233"/>
                        <a:pt x="326" y="232"/>
                        <a:pt x="326" y="232"/>
                      </a:cubicBezTo>
                      <a:cubicBezTo>
                        <a:pt x="326" y="233"/>
                        <a:pt x="327" y="232"/>
                        <a:pt x="327" y="233"/>
                      </a:cubicBezTo>
                      <a:cubicBezTo>
                        <a:pt x="327" y="233"/>
                        <a:pt x="327" y="234"/>
                        <a:pt x="328" y="234"/>
                      </a:cubicBezTo>
                      <a:cubicBezTo>
                        <a:pt x="328" y="234"/>
                        <a:pt x="328" y="237"/>
                        <a:pt x="329" y="236"/>
                      </a:cubicBezTo>
                      <a:cubicBezTo>
                        <a:pt x="329" y="235"/>
                        <a:pt x="329" y="235"/>
                        <a:pt x="330" y="235"/>
                      </a:cubicBezTo>
                      <a:cubicBezTo>
                        <a:pt x="330" y="235"/>
                        <a:pt x="331" y="235"/>
                        <a:pt x="331" y="235"/>
                      </a:cubicBezTo>
                      <a:cubicBezTo>
                        <a:pt x="331" y="236"/>
                        <a:pt x="331" y="236"/>
                        <a:pt x="332" y="236"/>
                      </a:cubicBezTo>
                      <a:cubicBezTo>
                        <a:pt x="332" y="236"/>
                        <a:pt x="332" y="237"/>
                        <a:pt x="332" y="237"/>
                      </a:cubicBezTo>
                      <a:cubicBezTo>
                        <a:pt x="332" y="237"/>
                        <a:pt x="331" y="237"/>
                        <a:pt x="331" y="237"/>
                      </a:cubicBezTo>
                      <a:cubicBezTo>
                        <a:pt x="330" y="237"/>
                        <a:pt x="330" y="236"/>
                        <a:pt x="330" y="236"/>
                      </a:cubicBezTo>
                      <a:close/>
                      <a:moveTo>
                        <a:pt x="335" y="257"/>
                      </a:moveTo>
                      <a:cubicBezTo>
                        <a:pt x="334" y="256"/>
                        <a:pt x="334" y="256"/>
                        <a:pt x="334" y="255"/>
                      </a:cubicBezTo>
                      <a:cubicBezTo>
                        <a:pt x="334" y="255"/>
                        <a:pt x="334" y="254"/>
                        <a:pt x="333" y="254"/>
                      </a:cubicBezTo>
                      <a:cubicBezTo>
                        <a:pt x="333" y="253"/>
                        <a:pt x="331" y="253"/>
                        <a:pt x="331" y="252"/>
                      </a:cubicBezTo>
                      <a:cubicBezTo>
                        <a:pt x="331" y="252"/>
                        <a:pt x="331" y="251"/>
                        <a:pt x="332" y="251"/>
                      </a:cubicBezTo>
                      <a:cubicBezTo>
                        <a:pt x="333" y="251"/>
                        <a:pt x="333" y="253"/>
                        <a:pt x="334" y="253"/>
                      </a:cubicBezTo>
                      <a:cubicBezTo>
                        <a:pt x="335" y="253"/>
                        <a:pt x="335" y="253"/>
                        <a:pt x="335" y="254"/>
                      </a:cubicBezTo>
                      <a:cubicBezTo>
                        <a:pt x="335" y="254"/>
                        <a:pt x="335" y="255"/>
                        <a:pt x="336" y="255"/>
                      </a:cubicBezTo>
                      <a:cubicBezTo>
                        <a:pt x="336" y="255"/>
                        <a:pt x="336" y="254"/>
                        <a:pt x="336" y="253"/>
                      </a:cubicBezTo>
                      <a:cubicBezTo>
                        <a:pt x="336" y="253"/>
                        <a:pt x="335" y="252"/>
                        <a:pt x="335" y="252"/>
                      </a:cubicBezTo>
                      <a:cubicBezTo>
                        <a:pt x="336" y="251"/>
                        <a:pt x="337" y="253"/>
                        <a:pt x="337" y="254"/>
                      </a:cubicBezTo>
                      <a:cubicBezTo>
                        <a:pt x="337" y="254"/>
                        <a:pt x="337" y="254"/>
                        <a:pt x="337" y="254"/>
                      </a:cubicBezTo>
                      <a:cubicBezTo>
                        <a:pt x="337" y="254"/>
                        <a:pt x="337" y="254"/>
                        <a:pt x="337" y="255"/>
                      </a:cubicBezTo>
                      <a:cubicBezTo>
                        <a:pt x="338" y="255"/>
                        <a:pt x="337" y="256"/>
                        <a:pt x="337" y="256"/>
                      </a:cubicBezTo>
                      <a:cubicBezTo>
                        <a:pt x="337" y="257"/>
                        <a:pt x="338" y="256"/>
                        <a:pt x="339" y="256"/>
                      </a:cubicBezTo>
                      <a:cubicBezTo>
                        <a:pt x="339" y="257"/>
                        <a:pt x="338" y="258"/>
                        <a:pt x="337" y="259"/>
                      </a:cubicBezTo>
                      <a:cubicBezTo>
                        <a:pt x="337" y="258"/>
                        <a:pt x="336" y="258"/>
                        <a:pt x="336" y="257"/>
                      </a:cubicBezTo>
                      <a:cubicBezTo>
                        <a:pt x="336" y="257"/>
                        <a:pt x="335" y="257"/>
                        <a:pt x="335" y="257"/>
                      </a:cubicBezTo>
                      <a:close/>
                      <a:moveTo>
                        <a:pt x="342" y="267"/>
                      </a:moveTo>
                      <a:cubicBezTo>
                        <a:pt x="341" y="267"/>
                        <a:pt x="340" y="267"/>
                        <a:pt x="339" y="267"/>
                      </a:cubicBezTo>
                      <a:cubicBezTo>
                        <a:pt x="339" y="267"/>
                        <a:pt x="339" y="267"/>
                        <a:pt x="339" y="266"/>
                      </a:cubicBezTo>
                      <a:cubicBezTo>
                        <a:pt x="339" y="266"/>
                        <a:pt x="339" y="266"/>
                        <a:pt x="339" y="265"/>
                      </a:cubicBezTo>
                      <a:cubicBezTo>
                        <a:pt x="339" y="264"/>
                        <a:pt x="339" y="265"/>
                        <a:pt x="339" y="264"/>
                      </a:cubicBezTo>
                      <a:cubicBezTo>
                        <a:pt x="339" y="264"/>
                        <a:pt x="339" y="264"/>
                        <a:pt x="338" y="264"/>
                      </a:cubicBezTo>
                      <a:cubicBezTo>
                        <a:pt x="338" y="264"/>
                        <a:pt x="338" y="263"/>
                        <a:pt x="338" y="263"/>
                      </a:cubicBezTo>
                      <a:cubicBezTo>
                        <a:pt x="338" y="262"/>
                        <a:pt x="338" y="262"/>
                        <a:pt x="337" y="261"/>
                      </a:cubicBezTo>
                      <a:cubicBezTo>
                        <a:pt x="337" y="261"/>
                        <a:pt x="336" y="260"/>
                        <a:pt x="336" y="260"/>
                      </a:cubicBezTo>
                      <a:cubicBezTo>
                        <a:pt x="337" y="260"/>
                        <a:pt x="338" y="261"/>
                        <a:pt x="339" y="261"/>
                      </a:cubicBezTo>
                      <a:cubicBezTo>
                        <a:pt x="340" y="261"/>
                        <a:pt x="340" y="261"/>
                        <a:pt x="340" y="262"/>
                      </a:cubicBezTo>
                      <a:cubicBezTo>
                        <a:pt x="340" y="262"/>
                        <a:pt x="341" y="262"/>
                        <a:pt x="341" y="262"/>
                      </a:cubicBezTo>
                      <a:cubicBezTo>
                        <a:pt x="341" y="263"/>
                        <a:pt x="341" y="263"/>
                        <a:pt x="341" y="263"/>
                      </a:cubicBezTo>
                      <a:cubicBezTo>
                        <a:pt x="342" y="263"/>
                        <a:pt x="342" y="263"/>
                        <a:pt x="342" y="264"/>
                      </a:cubicBezTo>
                      <a:cubicBezTo>
                        <a:pt x="342" y="264"/>
                        <a:pt x="342" y="264"/>
                        <a:pt x="343" y="264"/>
                      </a:cubicBezTo>
                      <a:cubicBezTo>
                        <a:pt x="343" y="264"/>
                        <a:pt x="343" y="265"/>
                        <a:pt x="344" y="266"/>
                      </a:cubicBezTo>
                      <a:cubicBezTo>
                        <a:pt x="343" y="266"/>
                        <a:pt x="342" y="267"/>
                        <a:pt x="342" y="267"/>
                      </a:cubicBezTo>
                      <a:close/>
                      <a:moveTo>
                        <a:pt x="356" y="261"/>
                      </a:moveTo>
                      <a:cubicBezTo>
                        <a:pt x="356" y="261"/>
                        <a:pt x="356" y="262"/>
                        <a:pt x="356" y="262"/>
                      </a:cubicBezTo>
                      <a:cubicBezTo>
                        <a:pt x="356" y="263"/>
                        <a:pt x="355" y="263"/>
                        <a:pt x="355" y="262"/>
                      </a:cubicBezTo>
                      <a:cubicBezTo>
                        <a:pt x="355" y="262"/>
                        <a:pt x="354" y="263"/>
                        <a:pt x="354" y="263"/>
                      </a:cubicBezTo>
                      <a:cubicBezTo>
                        <a:pt x="354" y="263"/>
                        <a:pt x="354" y="263"/>
                        <a:pt x="354" y="263"/>
                      </a:cubicBezTo>
                      <a:cubicBezTo>
                        <a:pt x="354" y="263"/>
                        <a:pt x="354" y="263"/>
                        <a:pt x="354" y="263"/>
                      </a:cubicBezTo>
                      <a:cubicBezTo>
                        <a:pt x="354" y="263"/>
                        <a:pt x="354" y="264"/>
                        <a:pt x="354" y="264"/>
                      </a:cubicBezTo>
                      <a:cubicBezTo>
                        <a:pt x="354" y="264"/>
                        <a:pt x="355" y="265"/>
                        <a:pt x="354" y="265"/>
                      </a:cubicBezTo>
                      <a:cubicBezTo>
                        <a:pt x="354" y="265"/>
                        <a:pt x="354" y="265"/>
                        <a:pt x="354" y="265"/>
                      </a:cubicBezTo>
                      <a:cubicBezTo>
                        <a:pt x="354" y="265"/>
                        <a:pt x="353" y="266"/>
                        <a:pt x="352" y="265"/>
                      </a:cubicBezTo>
                      <a:cubicBezTo>
                        <a:pt x="352" y="265"/>
                        <a:pt x="351" y="264"/>
                        <a:pt x="351" y="264"/>
                      </a:cubicBezTo>
                      <a:cubicBezTo>
                        <a:pt x="351" y="262"/>
                        <a:pt x="352" y="261"/>
                        <a:pt x="352" y="259"/>
                      </a:cubicBezTo>
                      <a:cubicBezTo>
                        <a:pt x="352" y="259"/>
                        <a:pt x="352" y="259"/>
                        <a:pt x="353" y="259"/>
                      </a:cubicBezTo>
                      <a:cubicBezTo>
                        <a:pt x="353" y="259"/>
                        <a:pt x="354" y="258"/>
                        <a:pt x="354" y="258"/>
                      </a:cubicBezTo>
                      <a:cubicBezTo>
                        <a:pt x="354" y="257"/>
                        <a:pt x="354" y="256"/>
                        <a:pt x="353" y="255"/>
                      </a:cubicBezTo>
                      <a:cubicBezTo>
                        <a:pt x="353" y="256"/>
                        <a:pt x="352" y="256"/>
                        <a:pt x="352" y="257"/>
                      </a:cubicBezTo>
                      <a:cubicBezTo>
                        <a:pt x="352" y="257"/>
                        <a:pt x="352" y="256"/>
                        <a:pt x="352" y="256"/>
                      </a:cubicBezTo>
                      <a:cubicBezTo>
                        <a:pt x="352" y="256"/>
                        <a:pt x="352" y="256"/>
                        <a:pt x="352" y="255"/>
                      </a:cubicBezTo>
                      <a:cubicBezTo>
                        <a:pt x="352" y="255"/>
                        <a:pt x="352" y="255"/>
                        <a:pt x="352" y="254"/>
                      </a:cubicBezTo>
                      <a:cubicBezTo>
                        <a:pt x="353" y="254"/>
                        <a:pt x="353" y="254"/>
                        <a:pt x="353" y="253"/>
                      </a:cubicBezTo>
                      <a:cubicBezTo>
                        <a:pt x="352" y="252"/>
                        <a:pt x="352" y="252"/>
                        <a:pt x="351" y="252"/>
                      </a:cubicBezTo>
                      <a:cubicBezTo>
                        <a:pt x="351" y="252"/>
                        <a:pt x="351" y="252"/>
                        <a:pt x="350" y="253"/>
                      </a:cubicBezTo>
                      <a:cubicBezTo>
                        <a:pt x="350" y="253"/>
                        <a:pt x="350" y="254"/>
                        <a:pt x="349" y="254"/>
                      </a:cubicBezTo>
                      <a:cubicBezTo>
                        <a:pt x="349" y="254"/>
                        <a:pt x="349" y="254"/>
                        <a:pt x="349" y="253"/>
                      </a:cubicBezTo>
                      <a:cubicBezTo>
                        <a:pt x="349" y="252"/>
                        <a:pt x="349" y="250"/>
                        <a:pt x="349" y="248"/>
                      </a:cubicBezTo>
                      <a:cubicBezTo>
                        <a:pt x="348" y="248"/>
                        <a:pt x="348" y="248"/>
                        <a:pt x="348" y="248"/>
                      </a:cubicBezTo>
                      <a:cubicBezTo>
                        <a:pt x="347" y="248"/>
                        <a:pt x="347" y="248"/>
                        <a:pt x="347" y="248"/>
                      </a:cubicBezTo>
                      <a:cubicBezTo>
                        <a:pt x="347" y="247"/>
                        <a:pt x="347" y="247"/>
                        <a:pt x="346" y="247"/>
                      </a:cubicBezTo>
                      <a:cubicBezTo>
                        <a:pt x="346" y="247"/>
                        <a:pt x="346" y="247"/>
                        <a:pt x="346" y="247"/>
                      </a:cubicBezTo>
                      <a:cubicBezTo>
                        <a:pt x="345" y="248"/>
                        <a:pt x="345" y="249"/>
                        <a:pt x="344" y="249"/>
                      </a:cubicBezTo>
                      <a:cubicBezTo>
                        <a:pt x="344" y="249"/>
                        <a:pt x="343" y="249"/>
                        <a:pt x="343" y="249"/>
                      </a:cubicBezTo>
                      <a:cubicBezTo>
                        <a:pt x="343" y="248"/>
                        <a:pt x="342" y="248"/>
                        <a:pt x="342" y="248"/>
                      </a:cubicBezTo>
                      <a:cubicBezTo>
                        <a:pt x="342" y="247"/>
                        <a:pt x="342" y="246"/>
                        <a:pt x="342" y="246"/>
                      </a:cubicBezTo>
                      <a:cubicBezTo>
                        <a:pt x="342" y="245"/>
                        <a:pt x="341" y="245"/>
                        <a:pt x="340" y="245"/>
                      </a:cubicBezTo>
                      <a:cubicBezTo>
                        <a:pt x="340" y="244"/>
                        <a:pt x="340" y="244"/>
                        <a:pt x="340" y="244"/>
                      </a:cubicBezTo>
                      <a:cubicBezTo>
                        <a:pt x="340" y="243"/>
                        <a:pt x="339" y="243"/>
                        <a:pt x="339" y="243"/>
                      </a:cubicBezTo>
                      <a:cubicBezTo>
                        <a:pt x="338" y="242"/>
                        <a:pt x="337" y="242"/>
                        <a:pt x="337" y="241"/>
                      </a:cubicBezTo>
                      <a:cubicBezTo>
                        <a:pt x="337" y="240"/>
                        <a:pt x="337" y="239"/>
                        <a:pt x="336" y="240"/>
                      </a:cubicBezTo>
                      <a:cubicBezTo>
                        <a:pt x="336" y="239"/>
                        <a:pt x="336" y="239"/>
                        <a:pt x="337" y="239"/>
                      </a:cubicBezTo>
                      <a:cubicBezTo>
                        <a:pt x="337" y="238"/>
                        <a:pt x="338" y="238"/>
                        <a:pt x="338" y="238"/>
                      </a:cubicBezTo>
                      <a:cubicBezTo>
                        <a:pt x="339" y="238"/>
                        <a:pt x="339" y="238"/>
                        <a:pt x="339" y="238"/>
                      </a:cubicBezTo>
                      <a:cubicBezTo>
                        <a:pt x="339" y="238"/>
                        <a:pt x="338" y="237"/>
                        <a:pt x="338" y="237"/>
                      </a:cubicBezTo>
                      <a:cubicBezTo>
                        <a:pt x="337" y="237"/>
                        <a:pt x="337" y="238"/>
                        <a:pt x="336" y="238"/>
                      </a:cubicBezTo>
                      <a:cubicBezTo>
                        <a:pt x="336" y="238"/>
                        <a:pt x="336" y="237"/>
                        <a:pt x="335" y="237"/>
                      </a:cubicBezTo>
                      <a:cubicBezTo>
                        <a:pt x="335" y="237"/>
                        <a:pt x="335" y="237"/>
                        <a:pt x="334" y="237"/>
                      </a:cubicBezTo>
                      <a:cubicBezTo>
                        <a:pt x="334" y="236"/>
                        <a:pt x="334" y="236"/>
                        <a:pt x="334" y="236"/>
                      </a:cubicBezTo>
                      <a:cubicBezTo>
                        <a:pt x="333" y="235"/>
                        <a:pt x="333" y="235"/>
                        <a:pt x="334" y="235"/>
                      </a:cubicBezTo>
                      <a:cubicBezTo>
                        <a:pt x="335" y="234"/>
                        <a:pt x="334" y="234"/>
                        <a:pt x="335" y="233"/>
                      </a:cubicBezTo>
                      <a:cubicBezTo>
                        <a:pt x="335" y="232"/>
                        <a:pt x="335" y="231"/>
                        <a:pt x="335" y="229"/>
                      </a:cubicBezTo>
                      <a:cubicBezTo>
                        <a:pt x="336" y="230"/>
                        <a:pt x="337" y="230"/>
                        <a:pt x="338" y="230"/>
                      </a:cubicBezTo>
                      <a:cubicBezTo>
                        <a:pt x="338" y="230"/>
                        <a:pt x="338" y="230"/>
                        <a:pt x="339" y="230"/>
                      </a:cubicBezTo>
                      <a:cubicBezTo>
                        <a:pt x="339" y="230"/>
                        <a:pt x="339" y="229"/>
                        <a:pt x="339" y="229"/>
                      </a:cubicBezTo>
                      <a:cubicBezTo>
                        <a:pt x="339" y="229"/>
                        <a:pt x="339" y="230"/>
                        <a:pt x="340" y="229"/>
                      </a:cubicBezTo>
                      <a:cubicBezTo>
                        <a:pt x="340" y="229"/>
                        <a:pt x="340" y="230"/>
                        <a:pt x="340" y="230"/>
                      </a:cubicBezTo>
                      <a:cubicBezTo>
                        <a:pt x="341" y="230"/>
                        <a:pt x="341" y="230"/>
                        <a:pt x="341" y="230"/>
                      </a:cubicBezTo>
                      <a:cubicBezTo>
                        <a:pt x="342" y="230"/>
                        <a:pt x="342" y="230"/>
                        <a:pt x="342" y="230"/>
                      </a:cubicBezTo>
                      <a:cubicBezTo>
                        <a:pt x="342" y="230"/>
                        <a:pt x="343" y="231"/>
                        <a:pt x="343" y="231"/>
                      </a:cubicBezTo>
                      <a:cubicBezTo>
                        <a:pt x="343" y="231"/>
                        <a:pt x="344" y="231"/>
                        <a:pt x="344" y="231"/>
                      </a:cubicBezTo>
                      <a:cubicBezTo>
                        <a:pt x="345" y="232"/>
                        <a:pt x="345" y="232"/>
                        <a:pt x="346" y="233"/>
                      </a:cubicBezTo>
                      <a:cubicBezTo>
                        <a:pt x="346" y="233"/>
                        <a:pt x="346" y="233"/>
                        <a:pt x="346" y="234"/>
                      </a:cubicBezTo>
                      <a:cubicBezTo>
                        <a:pt x="346" y="234"/>
                        <a:pt x="346" y="234"/>
                        <a:pt x="347" y="234"/>
                      </a:cubicBezTo>
                      <a:cubicBezTo>
                        <a:pt x="347" y="235"/>
                        <a:pt x="347" y="235"/>
                        <a:pt x="347" y="235"/>
                      </a:cubicBezTo>
                      <a:cubicBezTo>
                        <a:pt x="347" y="235"/>
                        <a:pt x="347" y="235"/>
                        <a:pt x="347" y="235"/>
                      </a:cubicBezTo>
                      <a:cubicBezTo>
                        <a:pt x="347" y="235"/>
                        <a:pt x="347" y="236"/>
                        <a:pt x="347" y="236"/>
                      </a:cubicBezTo>
                      <a:cubicBezTo>
                        <a:pt x="348" y="236"/>
                        <a:pt x="348" y="237"/>
                        <a:pt x="348" y="237"/>
                      </a:cubicBezTo>
                      <a:cubicBezTo>
                        <a:pt x="348" y="238"/>
                        <a:pt x="348" y="239"/>
                        <a:pt x="348" y="240"/>
                      </a:cubicBezTo>
                      <a:cubicBezTo>
                        <a:pt x="348" y="240"/>
                        <a:pt x="348" y="240"/>
                        <a:pt x="348" y="240"/>
                      </a:cubicBezTo>
                      <a:cubicBezTo>
                        <a:pt x="349" y="240"/>
                        <a:pt x="349" y="240"/>
                        <a:pt x="349" y="241"/>
                      </a:cubicBezTo>
                      <a:cubicBezTo>
                        <a:pt x="349" y="241"/>
                        <a:pt x="350" y="242"/>
                        <a:pt x="349" y="242"/>
                      </a:cubicBezTo>
                      <a:cubicBezTo>
                        <a:pt x="349" y="242"/>
                        <a:pt x="349" y="242"/>
                        <a:pt x="349" y="242"/>
                      </a:cubicBezTo>
                      <a:cubicBezTo>
                        <a:pt x="349" y="242"/>
                        <a:pt x="350" y="243"/>
                        <a:pt x="350" y="243"/>
                      </a:cubicBezTo>
                      <a:cubicBezTo>
                        <a:pt x="350" y="243"/>
                        <a:pt x="350" y="243"/>
                        <a:pt x="350" y="243"/>
                      </a:cubicBezTo>
                      <a:cubicBezTo>
                        <a:pt x="350" y="243"/>
                        <a:pt x="350" y="244"/>
                        <a:pt x="350" y="244"/>
                      </a:cubicBezTo>
                      <a:cubicBezTo>
                        <a:pt x="350" y="244"/>
                        <a:pt x="350" y="244"/>
                        <a:pt x="351" y="244"/>
                      </a:cubicBezTo>
                      <a:cubicBezTo>
                        <a:pt x="351" y="245"/>
                        <a:pt x="350" y="247"/>
                        <a:pt x="351" y="247"/>
                      </a:cubicBezTo>
                      <a:cubicBezTo>
                        <a:pt x="351" y="247"/>
                        <a:pt x="351" y="248"/>
                        <a:pt x="351" y="248"/>
                      </a:cubicBezTo>
                      <a:cubicBezTo>
                        <a:pt x="351" y="248"/>
                        <a:pt x="352" y="248"/>
                        <a:pt x="352" y="248"/>
                      </a:cubicBezTo>
                      <a:cubicBezTo>
                        <a:pt x="352" y="248"/>
                        <a:pt x="352" y="249"/>
                        <a:pt x="352" y="249"/>
                      </a:cubicBezTo>
                      <a:cubicBezTo>
                        <a:pt x="353" y="250"/>
                        <a:pt x="354" y="250"/>
                        <a:pt x="354" y="251"/>
                      </a:cubicBezTo>
                      <a:cubicBezTo>
                        <a:pt x="353" y="251"/>
                        <a:pt x="355" y="254"/>
                        <a:pt x="355" y="255"/>
                      </a:cubicBezTo>
                      <a:cubicBezTo>
                        <a:pt x="356" y="255"/>
                        <a:pt x="356" y="255"/>
                        <a:pt x="356" y="256"/>
                      </a:cubicBezTo>
                      <a:cubicBezTo>
                        <a:pt x="356" y="256"/>
                        <a:pt x="355" y="256"/>
                        <a:pt x="355" y="256"/>
                      </a:cubicBezTo>
                      <a:cubicBezTo>
                        <a:pt x="355" y="256"/>
                        <a:pt x="356" y="256"/>
                        <a:pt x="356" y="256"/>
                      </a:cubicBezTo>
                      <a:cubicBezTo>
                        <a:pt x="356" y="256"/>
                        <a:pt x="356" y="257"/>
                        <a:pt x="357" y="257"/>
                      </a:cubicBezTo>
                      <a:cubicBezTo>
                        <a:pt x="356" y="258"/>
                        <a:pt x="356" y="260"/>
                        <a:pt x="356" y="261"/>
                      </a:cubicBezTo>
                      <a:close/>
                      <a:moveTo>
                        <a:pt x="359" y="105"/>
                      </a:moveTo>
                      <a:cubicBezTo>
                        <a:pt x="359" y="105"/>
                        <a:pt x="359" y="105"/>
                        <a:pt x="358" y="105"/>
                      </a:cubicBezTo>
                      <a:cubicBezTo>
                        <a:pt x="358" y="105"/>
                        <a:pt x="358" y="105"/>
                        <a:pt x="359" y="105"/>
                      </a:cubicBezTo>
                      <a:cubicBezTo>
                        <a:pt x="359" y="104"/>
                        <a:pt x="358" y="104"/>
                        <a:pt x="358" y="104"/>
                      </a:cubicBezTo>
                      <a:cubicBezTo>
                        <a:pt x="359" y="104"/>
                        <a:pt x="359" y="104"/>
                        <a:pt x="360" y="104"/>
                      </a:cubicBezTo>
                      <a:cubicBezTo>
                        <a:pt x="361" y="104"/>
                        <a:pt x="362" y="104"/>
                        <a:pt x="363" y="104"/>
                      </a:cubicBezTo>
                      <a:cubicBezTo>
                        <a:pt x="363" y="104"/>
                        <a:pt x="363" y="104"/>
                        <a:pt x="363" y="104"/>
                      </a:cubicBezTo>
                      <a:cubicBezTo>
                        <a:pt x="363" y="104"/>
                        <a:pt x="364" y="104"/>
                        <a:pt x="364" y="104"/>
                      </a:cubicBezTo>
                      <a:cubicBezTo>
                        <a:pt x="364" y="104"/>
                        <a:pt x="364" y="104"/>
                        <a:pt x="365" y="104"/>
                      </a:cubicBezTo>
                      <a:cubicBezTo>
                        <a:pt x="366" y="104"/>
                        <a:pt x="366" y="105"/>
                        <a:pt x="366" y="105"/>
                      </a:cubicBezTo>
                      <a:cubicBezTo>
                        <a:pt x="367" y="105"/>
                        <a:pt x="367" y="105"/>
                        <a:pt x="367" y="105"/>
                      </a:cubicBezTo>
                      <a:cubicBezTo>
                        <a:pt x="368" y="105"/>
                        <a:pt x="368" y="104"/>
                        <a:pt x="368" y="105"/>
                      </a:cubicBezTo>
                      <a:cubicBezTo>
                        <a:pt x="369" y="105"/>
                        <a:pt x="369" y="105"/>
                        <a:pt x="370" y="105"/>
                      </a:cubicBezTo>
                      <a:cubicBezTo>
                        <a:pt x="370" y="105"/>
                        <a:pt x="370" y="105"/>
                        <a:pt x="370" y="105"/>
                      </a:cubicBezTo>
                      <a:cubicBezTo>
                        <a:pt x="370" y="106"/>
                        <a:pt x="370" y="105"/>
                        <a:pt x="370" y="106"/>
                      </a:cubicBezTo>
                      <a:cubicBezTo>
                        <a:pt x="371" y="106"/>
                        <a:pt x="372" y="106"/>
                        <a:pt x="373" y="106"/>
                      </a:cubicBezTo>
                      <a:cubicBezTo>
                        <a:pt x="373" y="106"/>
                        <a:pt x="373" y="106"/>
                        <a:pt x="374" y="106"/>
                      </a:cubicBezTo>
                      <a:cubicBezTo>
                        <a:pt x="373" y="106"/>
                        <a:pt x="372" y="108"/>
                        <a:pt x="371" y="107"/>
                      </a:cubicBezTo>
                      <a:cubicBezTo>
                        <a:pt x="371" y="107"/>
                        <a:pt x="371" y="107"/>
                        <a:pt x="370" y="107"/>
                      </a:cubicBezTo>
                      <a:cubicBezTo>
                        <a:pt x="370" y="107"/>
                        <a:pt x="370" y="107"/>
                        <a:pt x="370" y="107"/>
                      </a:cubicBezTo>
                      <a:cubicBezTo>
                        <a:pt x="369" y="106"/>
                        <a:pt x="369" y="106"/>
                        <a:pt x="368" y="106"/>
                      </a:cubicBezTo>
                      <a:cubicBezTo>
                        <a:pt x="368" y="106"/>
                        <a:pt x="368" y="106"/>
                        <a:pt x="367" y="106"/>
                      </a:cubicBezTo>
                      <a:cubicBezTo>
                        <a:pt x="367" y="106"/>
                        <a:pt x="367" y="106"/>
                        <a:pt x="367" y="106"/>
                      </a:cubicBezTo>
                      <a:cubicBezTo>
                        <a:pt x="367" y="106"/>
                        <a:pt x="366" y="106"/>
                        <a:pt x="366" y="106"/>
                      </a:cubicBezTo>
                      <a:cubicBezTo>
                        <a:pt x="365" y="106"/>
                        <a:pt x="366" y="106"/>
                        <a:pt x="366" y="106"/>
                      </a:cubicBezTo>
                      <a:cubicBezTo>
                        <a:pt x="365" y="106"/>
                        <a:pt x="365" y="106"/>
                        <a:pt x="365" y="106"/>
                      </a:cubicBezTo>
                      <a:cubicBezTo>
                        <a:pt x="364" y="106"/>
                        <a:pt x="366" y="106"/>
                        <a:pt x="364" y="107"/>
                      </a:cubicBezTo>
                      <a:cubicBezTo>
                        <a:pt x="363" y="107"/>
                        <a:pt x="362" y="107"/>
                        <a:pt x="360" y="107"/>
                      </a:cubicBezTo>
                      <a:cubicBezTo>
                        <a:pt x="360" y="106"/>
                        <a:pt x="360" y="106"/>
                        <a:pt x="360" y="106"/>
                      </a:cubicBezTo>
                      <a:cubicBezTo>
                        <a:pt x="360" y="106"/>
                        <a:pt x="360" y="106"/>
                        <a:pt x="359" y="10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6" name="Freeform 3834"/>
                <p:cNvSpPr>
                  <a:spLocks/>
                </p:cNvSpPr>
                <p:nvPr/>
              </p:nvSpPr>
              <p:spPr bwMode="auto">
                <a:xfrm>
                  <a:off x="1530350" y="32702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7" name="Freeform 3835"/>
                <p:cNvSpPr>
                  <a:spLocks/>
                </p:cNvSpPr>
                <p:nvPr/>
              </p:nvSpPr>
              <p:spPr bwMode="auto">
                <a:xfrm>
                  <a:off x="2430463" y="3354388"/>
                  <a:ext cx="46038" cy="14288"/>
                </a:xfrm>
                <a:custGeom>
                  <a:avLst/>
                  <a:gdLst>
                    <a:gd name="T0" fmla="*/ 14 w 16"/>
                    <a:gd name="T1" fmla="*/ 5 h 5"/>
                    <a:gd name="T2" fmla="*/ 15 w 16"/>
                    <a:gd name="T3" fmla="*/ 3 h 5"/>
                    <a:gd name="T4" fmla="*/ 15 w 16"/>
                    <a:gd name="T5" fmla="*/ 2 h 5"/>
                    <a:gd name="T6" fmla="*/ 15 w 16"/>
                    <a:gd name="T7" fmla="*/ 1 h 5"/>
                    <a:gd name="T8" fmla="*/ 13 w 16"/>
                    <a:gd name="T9" fmla="*/ 2 h 5"/>
                    <a:gd name="T10" fmla="*/ 12 w 16"/>
                    <a:gd name="T11" fmla="*/ 1 h 5"/>
                    <a:gd name="T12" fmla="*/ 11 w 16"/>
                    <a:gd name="T13" fmla="*/ 1 h 5"/>
                    <a:gd name="T14" fmla="*/ 10 w 16"/>
                    <a:gd name="T15" fmla="*/ 1 h 5"/>
                    <a:gd name="T16" fmla="*/ 10 w 16"/>
                    <a:gd name="T17" fmla="*/ 1 h 5"/>
                    <a:gd name="T18" fmla="*/ 9 w 16"/>
                    <a:gd name="T19" fmla="*/ 1 h 5"/>
                    <a:gd name="T20" fmla="*/ 4 w 16"/>
                    <a:gd name="T21" fmla="*/ 1 h 5"/>
                    <a:gd name="T22" fmla="*/ 2 w 16"/>
                    <a:gd name="T23" fmla="*/ 1 h 5"/>
                    <a:gd name="T24" fmla="*/ 2 w 16"/>
                    <a:gd name="T25" fmla="*/ 0 h 5"/>
                    <a:gd name="T26" fmla="*/ 1 w 16"/>
                    <a:gd name="T27" fmla="*/ 0 h 5"/>
                    <a:gd name="T28" fmla="*/ 0 w 16"/>
                    <a:gd name="T29" fmla="*/ 2 h 5"/>
                    <a:gd name="T30" fmla="*/ 3 w 16"/>
                    <a:gd name="T31" fmla="*/ 1 h 5"/>
                    <a:gd name="T32" fmla="*/ 4 w 16"/>
                    <a:gd name="T33" fmla="*/ 2 h 5"/>
                    <a:gd name="T34" fmla="*/ 4 w 16"/>
                    <a:gd name="T35" fmla="*/ 2 h 5"/>
                    <a:gd name="T36" fmla="*/ 6 w 16"/>
                    <a:gd name="T37" fmla="*/ 2 h 5"/>
                    <a:gd name="T38" fmla="*/ 7 w 16"/>
                    <a:gd name="T39" fmla="*/ 3 h 5"/>
                    <a:gd name="T40" fmla="*/ 8 w 16"/>
                    <a:gd name="T41" fmla="*/ 3 h 5"/>
                    <a:gd name="T42" fmla="*/ 8 w 16"/>
                    <a:gd name="T43" fmla="*/ 3 h 5"/>
                    <a:gd name="T44" fmla="*/ 9 w 16"/>
                    <a:gd name="T45" fmla="*/ 3 h 5"/>
                    <a:gd name="T46" fmla="*/ 10 w 16"/>
                    <a:gd name="T47" fmla="*/ 4 h 5"/>
                    <a:gd name="T48" fmla="*/ 14 w 16"/>
                    <a:gd name="T4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5">
                      <a:moveTo>
                        <a:pt x="14" y="5"/>
                      </a:moveTo>
                      <a:cubicBezTo>
                        <a:pt x="14" y="4"/>
                        <a:pt x="14" y="4"/>
                        <a:pt x="15" y="3"/>
                      </a:cubicBezTo>
                      <a:cubicBezTo>
                        <a:pt x="15" y="3"/>
                        <a:pt x="16" y="3"/>
                        <a:pt x="15" y="2"/>
                      </a:cubicBezTo>
                      <a:cubicBezTo>
                        <a:pt x="15" y="2"/>
                        <a:pt x="15" y="2"/>
                        <a:pt x="15" y="1"/>
                      </a:cubicBezTo>
                      <a:cubicBezTo>
                        <a:pt x="14" y="0"/>
                        <a:pt x="14" y="3"/>
                        <a:pt x="13" y="2"/>
                      </a:cubicBezTo>
                      <a:cubicBezTo>
                        <a:pt x="13" y="1"/>
                        <a:pt x="13" y="1"/>
                        <a:pt x="12" y="1"/>
                      </a:cubicBezTo>
                      <a:cubicBezTo>
                        <a:pt x="12" y="1"/>
                        <a:pt x="12" y="0"/>
                        <a:pt x="11" y="1"/>
                      </a:cubicBezTo>
                      <a:cubicBezTo>
                        <a:pt x="11" y="1"/>
                        <a:pt x="11" y="1"/>
                        <a:pt x="10" y="1"/>
                      </a:cubicBezTo>
                      <a:cubicBezTo>
                        <a:pt x="10" y="1"/>
                        <a:pt x="10" y="1"/>
                        <a:pt x="10" y="1"/>
                      </a:cubicBezTo>
                      <a:cubicBezTo>
                        <a:pt x="10" y="0"/>
                        <a:pt x="9" y="0"/>
                        <a:pt x="9" y="1"/>
                      </a:cubicBezTo>
                      <a:cubicBezTo>
                        <a:pt x="7" y="1"/>
                        <a:pt x="5" y="1"/>
                        <a:pt x="4" y="1"/>
                      </a:cubicBezTo>
                      <a:cubicBezTo>
                        <a:pt x="3" y="1"/>
                        <a:pt x="3" y="1"/>
                        <a:pt x="2" y="1"/>
                      </a:cubicBezTo>
                      <a:cubicBezTo>
                        <a:pt x="2" y="1"/>
                        <a:pt x="2" y="1"/>
                        <a:pt x="2" y="0"/>
                      </a:cubicBezTo>
                      <a:cubicBezTo>
                        <a:pt x="2" y="0"/>
                        <a:pt x="1" y="0"/>
                        <a:pt x="1" y="0"/>
                      </a:cubicBezTo>
                      <a:cubicBezTo>
                        <a:pt x="1" y="1"/>
                        <a:pt x="0" y="1"/>
                        <a:pt x="0" y="2"/>
                      </a:cubicBezTo>
                      <a:cubicBezTo>
                        <a:pt x="1" y="2"/>
                        <a:pt x="2" y="1"/>
                        <a:pt x="3" y="1"/>
                      </a:cubicBezTo>
                      <a:cubicBezTo>
                        <a:pt x="3" y="2"/>
                        <a:pt x="3" y="2"/>
                        <a:pt x="4" y="2"/>
                      </a:cubicBezTo>
                      <a:cubicBezTo>
                        <a:pt x="4" y="2"/>
                        <a:pt x="4" y="2"/>
                        <a:pt x="4" y="2"/>
                      </a:cubicBezTo>
                      <a:cubicBezTo>
                        <a:pt x="5" y="3"/>
                        <a:pt x="6" y="2"/>
                        <a:pt x="6" y="2"/>
                      </a:cubicBezTo>
                      <a:cubicBezTo>
                        <a:pt x="6" y="2"/>
                        <a:pt x="7" y="2"/>
                        <a:pt x="7" y="3"/>
                      </a:cubicBezTo>
                      <a:cubicBezTo>
                        <a:pt x="7" y="3"/>
                        <a:pt x="7" y="3"/>
                        <a:pt x="8" y="3"/>
                      </a:cubicBezTo>
                      <a:cubicBezTo>
                        <a:pt x="8" y="3"/>
                        <a:pt x="8" y="3"/>
                        <a:pt x="8" y="3"/>
                      </a:cubicBezTo>
                      <a:cubicBezTo>
                        <a:pt x="8" y="3"/>
                        <a:pt x="9" y="3"/>
                        <a:pt x="9" y="3"/>
                      </a:cubicBezTo>
                      <a:cubicBezTo>
                        <a:pt x="10" y="3"/>
                        <a:pt x="9" y="4"/>
                        <a:pt x="10" y="4"/>
                      </a:cubicBezTo>
                      <a:cubicBezTo>
                        <a:pt x="11" y="5"/>
                        <a:pt x="13" y="4"/>
                        <a:pt x="14"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8" name="Freeform 3836"/>
                <p:cNvSpPr>
                  <a:spLocks/>
                </p:cNvSpPr>
                <p:nvPr/>
              </p:nvSpPr>
              <p:spPr bwMode="auto">
                <a:xfrm>
                  <a:off x="1779588" y="2833688"/>
                  <a:ext cx="6350" cy="9525"/>
                </a:xfrm>
                <a:custGeom>
                  <a:avLst/>
                  <a:gdLst>
                    <a:gd name="T0" fmla="*/ 2 w 2"/>
                    <a:gd name="T1" fmla="*/ 1 h 3"/>
                    <a:gd name="T2" fmla="*/ 1 w 2"/>
                    <a:gd name="T3" fmla="*/ 1 h 3"/>
                    <a:gd name="T4" fmla="*/ 0 w 2"/>
                    <a:gd name="T5" fmla="*/ 3 h 3"/>
                    <a:gd name="T6" fmla="*/ 2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0"/>
                        <a:pt x="2" y="1"/>
                        <a:pt x="1" y="1"/>
                      </a:cubicBezTo>
                      <a:cubicBezTo>
                        <a:pt x="1" y="1"/>
                        <a:pt x="1" y="2"/>
                        <a:pt x="0" y="3"/>
                      </a:cubicBezTo>
                      <a:cubicBezTo>
                        <a:pt x="2" y="2"/>
                        <a:pt x="2" y="2"/>
                        <a:pt x="2" y="2"/>
                      </a:cubicBezTo>
                      <a:cubicBezTo>
                        <a:pt x="2" y="2"/>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59" name="Freeform 3837"/>
                <p:cNvSpPr>
                  <a:spLocks/>
                </p:cNvSpPr>
                <p:nvPr/>
              </p:nvSpPr>
              <p:spPr bwMode="auto">
                <a:xfrm>
                  <a:off x="1757363" y="2843213"/>
                  <a:ext cx="19050" cy="7938"/>
                </a:xfrm>
                <a:custGeom>
                  <a:avLst/>
                  <a:gdLst>
                    <a:gd name="T0" fmla="*/ 4 w 7"/>
                    <a:gd name="T1" fmla="*/ 2 h 3"/>
                    <a:gd name="T2" fmla="*/ 4 w 7"/>
                    <a:gd name="T3" fmla="*/ 1 h 3"/>
                    <a:gd name="T4" fmla="*/ 5 w 7"/>
                    <a:gd name="T5" fmla="*/ 1 h 3"/>
                    <a:gd name="T6" fmla="*/ 6 w 7"/>
                    <a:gd name="T7" fmla="*/ 1 h 3"/>
                    <a:gd name="T8" fmla="*/ 7 w 7"/>
                    <a:gd name="T9" fmla="*/ 0 h 3"/>
                    <a:gd name="T10" fmla="*/ 2 w 7"/>
                    <a:gd name="T11" fmla="*/ 1 h 3"/>
                    <a:gd name="T12" fmla="*/ 1 w 7"/>
                    <a:gd name="T13" fmla="*/ 3 h 3"/>
                    <a:gd name="T14" fmla="*/ 4 w 7"/>
                    <a:gd name="T15" fmla="*/ 2 h 3"/>
                    <a:gd name="T16" fmla="*/ 4 w 7"/>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4" y="2"/>
                      </a:moveTo>
                      <a:cubicBezTo>
                        <a:pt x="5" y="2"/>
                        <a:pt x="4" y="1"/>
                        <a:pt x="4" y="1"/>
                      </a:cubicBezTo>
                      <a:cubicBezTo>
                        <a:pt x="5" y="1"/>
                        <a:pt x="5" y="1"/>
                        <a:pt x="5" y="1"/>
                      </a:cubicBezTo>
                      <a:cubicBezTo>
                        <a:pt x="5" y="1"/>
                        <a:pt x="5" y="1"/>
                        <a:pt x="6" y="1"/>
                      </a:cubicBezTo>
                      <a:cubicBezTo>
                        <a:pt x="6" y="1"/>
                        <a:pt x="7" y="1"/>
                        <a:pt x="7" y="0"/>
                      </a:cubicBezTo>
                      <a:cubicBezTo>
                        <a:pt x="5" y="0"/>
                        <a:pt x="4" y="1"/>
                        <a:pt x="2" y="1"/>
                      </a:cubicBezTo>
                      <a:cubicBezTo>
                        <a:pt x="2" y="1"/>
                        <a:pt x="0" y="3"/>
                        <a:pt x="1" y="3"/>
                      </a:cubicBezTo>
                      <a:cubicBezTo>
                        <a:pt x="2" y="3"/>
                        <a:pt x="3" y="2"/>
                        <a:pt x="4" y="2"/>
                      </a:cubicBezTo>
                      <a:cubicBezTo>
                        <a:pt x="4" y="2"/>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0" name="Freeform 3838"/>
                <p:cNvSpPr>
                  <a:spLocks/>
                </p:cNvSpPr>
                <p:nvPr/>
              </p:nvSpPr>
              <p:spPr bwMode="auto">
                <a:xfrm>
                  <a:off x="2173288" y="2935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1" name="Freeform 3839"/>
                <p:cNvSpPr>
                  <a:spLocks/>
                </p:cNvSpPr>
                <p:nvPr/>
              </p:nvSpPr>
              <p:spPr bwMode="auto">
                <a:xfrm>
                  <a:off x="2247900" y="2819401"/>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2" name="Freeform 3840"/>
                <p:cNvSpPr>
                  <a:spLocks/>
                </p:cNvSpPr>
                <p:nvPr/>
              </p:nvSpPr>
              <p:spPr bwMode="auto">
                <a:xfrm>
                  <a:off x="2754313" y="2940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3" name="Freeform 3841"/>
                <p:cNvSpPr>
                  <a:spLocks/>
                </p:cNvSpPr>
                <p:nvPr/>
              </p:nvSpPr>
              <p:spPr bwMode="auto">
                <a:xfrm>
                  <a:off x="2109788" y="26082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4" name="Freeform 3842"/>
                <p:cNvSpPr>
                  <a:spLocks/>
                </p:cNvSpPr>
                <p:nvPr/>
              </p:nvSpPr>
              <p:spPr bwMode="auto">
                <a:xfrm>
                  <a:off x="2582863" y="30464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5" name="Freeform 3843"/>
                <p:cNvSpPr>
                  <a:spLocks/>
                </p:cNvSpPr>
                <p:nvPr/>
              </p:nvSpPr>
              <p:spPr bwMode="auto">
                <a:xfrm>
                  <a:off x="2960688" y="3057526"/>
                  <a:ext cx="3175" cy="3175"/>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1" y="1"/>
                        <a:pt x="1" y="0"/>
                        <a:pt x="0" y="0"/>
                      </a:cubicBezTo>
                      <a:cubicBezTo>
                        <a:pt x="0" y="0"/>
                        <a:pt x="0" y="0"/>
                        <a:pt x="0"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6" name="Freeform 3844"/>
                <p:cNvSpPr>
                  <a:spLocks noEditPoints="1"/>
                </p:cNvSpPr>
                <p:nvPr/>
              </p:nvSpPr>
              <p:spPr bwMode="auto">
                <a:xfrm>
                  <a:off x="2562225" y="3063876"/>
                  <a:ext cx="11113" cy="11113"/>
                </a:xfrm>
                <a:custGeom>
                  <a:avLst/>
                  <a:gdLst>
                    <a:gd name="T0" fmla="*/ 1 w 4"/>
                    <a:gd name="T1" fmla="*/ 3 h 4"/>
                    <a:gd name="T2" fmla="*/ 3 w 4"/>
                    <a:gd name="T3" fmla="*/ 2 h 4"/>
                    <a:gd name="T4" fmla="*/ 3 w 4"/>
                    <a:gd name="T5" fmla="*/ 1 h 4"/>
                    <a:gd name="T6" fmla="*/ 1 w 4"/>
                    <a:gd name="T7" fmla="*/ 3 h 4"/>
                    <a:gd name="T8" fmla="*/ 1 w 4"/>
                    <a:gd name="T9" fmla="*/ 3 h 4"/>
                    <a:gd name="T10" fmla="*/ 3 w 4"/>
                    <a:gd name="T11" fmla="*/ 2 h 4"/>
                    <a:gd name="T12" fmla="*/ 2 w 4"/>
                    <a:gd name="T13" fmla="*/ 2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3"/>
                      </a:moveTo>
                      <a:cubicBezTo>
                        <a:pt x="2" y="2"/>
                        <a:pt x="3" y="2"/>
                        <a:pt x="3" y="2"/>
                      </a:cubicBezTo>
                      <a:cubicBezTo>
                        <a:pt x="3" y="1"/>
                        <a:pt x="4" y="0"/>
                        <a:pt x="3" y="1"/>
                      </a:cubicBezTo>
                      <a:cubicBezTo>
                        <a:pt x="2" y="2"/>
                        <a:pt x="2" y="2"/>
                        <a:pt x="1" y="3"/>
                      </a:cubicBezTo>
                      <a:cubicBezTo>
                        <a:pt x="0" y="3"/>
                        <a:pt x="0" y="4"/>
                        <a:pt x="1" y="3"/>
                      </a:cubicBezTo>
                      <a:close/>
                      <a:moveTo>
                        <a:pt x="3" y="2"/>
                      </a:moveTo>
                      <a:cubicBezTo>
                        <a:pt x="3" y="2"/>
                        <a:pt x="3" y="2"/>
                        <a:pt x="2" y="2"/>
                      </a:cubicBezTo>
                      <a:cubicBezTo>
                        <a:pt x="2" y="2"/>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7" name="Freeform 3845"/>
                <p:cNvSpPr>
                  <a:spLocks/>
                </p:cNvSpPr>
                <p:nvPr/>
              </p:nvSpPr>
              <p:spPr bwMode="auto">
                <a:xfrm>
                  <a:off x="2565400" y="3038476"/>
                  <a:ext cx="3175" cy="4763"/>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2"/>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8" name="Freeform 3846"/>
                <p:cNvSpPr>
                  <a:spLocks/>
                </p:cNvSpPr>
                <p:nvPr/>
              </p:nvSpPr>
              <p:spPr bwMode="auto">
                <a:xfrm>
                  <a:off x="2579688" y="3000376"/>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69" name="Freeform 3847"/>
                <p:cNvSpPr>
                  <a:spLocks/>
                </p:cNvSpPr>
                <p:nvPr/>
              </p:nvSpPr>
              <p:spPr bwMode="auto">
                <a:xfrm>
                  <a:off x="2573338" y="3060701"/>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0" name="Freeform 3848"/>
                <p:cNvSpPr>
                  <a:spLocks/>
                </p:cNvSpPr>
                <p:nvPr/>
              </p:nvSpPr>
              <p:spPr bwMode="auto">
                <a:xfrm>
                  <a:off x="2586038" y="3038476"/>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1" name="Freeform 3849"/>
                <p:cNvSpPr>
                  <a:spLocks/>
                </p:cNvSpPr>
                <p:nvPr/>
              </p:nvSpPr>
              <p:spPr bwMode="auto">
                <a:xfrm>
                  <a:off x="2586038" y="3041651"/>
                  <a:ext cx="1588" cy="1588"/>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2" name="Freeform 3850"/>
                <p:cNvSpPr>
                  <a:spLocks/>
                </p:cNvSpPr>
                <p:nvPr/>
              </p:nvSpPr>
              <p:spPr bwMode="auto">
                <a:xfrm>
                  <a:off x="2559050" y="3038476"/>
                  <a:ext cx="3175" cy="4763"/>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1"/>
                        <a:pt x="0" y="1"/>
                      </a:cubicBezTo>
                      <a:cubicBezTo>
                        <a:pt x="1" y="2"/>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3" name="Freeform 3851"/>
                <p:cNvSpPr>
                  <a:spLocks/>
                </p:cNvSpPr>
                <p:nvPr/>
              </p:nvSpPr>
              <p:spPr bwMode="auto">
                <a:xfrm>
                  <a:off x="2582863" y="3049588"/>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4" name="Freeform 3852"/>
                <p:cNvSpPr>
                  <a:spLocks/>
                </p:cNvSpPr>
                <p:nvPr/>
              </p:nvSpPr>
              <p:spPr bwMode="auto">
                <a:xfrm>
                  <a:off x="2586038" y="3017838"/>
                  <a:ext cx="1588" cy="6350"/>
                </a:xfrm>
                <a:custGeom>
                  <a:avLst/>
                  <a:gdLst>
                    <a:gd name="T0" fmla="*/ 1 w 1"/>
                    <a:gd name="T1" fmla="*/ 1 h 2"/>
                    <a:gd name="T2" fmla="*/ 0 w 1"/>
                    <a:gd name="T3" fmla="*/ 0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0" y="0"/>
                      </a:cubicBezTo>
                      <a:cubicBezTo>
                        <a:pt x="0" y="0"/>
                        <a:pt x="0" y="1"/>
                        <a:pt x="0" y="1"/>
                      </a:cubicBezTo>
                      <a:cubicBezTo>
                        <a:pt x="0" y="2"/>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5" name="Freeform 3853"/>
                <p:cNvSpPr>
                  <a:spLocks/>
                </p:cNvSpPr>
                <p:nvPr/>
              </p:nvSpPr>
              <p:spPr bwMode="auto">
                <a:xfrm>
                  <a:off x="2867025" y="3109913"/>
                  <a:ext cx="7938" cy="3175"/>
                </a:xfrm>
                <a:custGeom>
                  <a:avLst/>
                  <a:gdLst>
                    <a:gd name="T0" fmla="*/ 1 w 3"/>
                    <a:gd name="T1" fmla="*/ 1 h 1"/>
                    <a:gd name="T2" fmla="*/ 2 w 3"/>
                    <a:gd name="T3" fmla="*/ 1 h 1"/>
                    <a:gd name="T4" fmla="*/ 2 w 3"/>
                    <a:gd name="T5" fmla="*/ 1 h 1"/>
                    <a:gd name="T6" fmla="*/ 1 w 3"/>
                    <a:gd name="T7" fmla="*/ 0 h 1"/>
                    <a:gd name="T8" fmla="*/ 0 w 3"/>
                    <a:gd name="T9" fmla="*/ 1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1" y="1"/>
                        <a:pt x="2" y="1"/>
                        <a:pt x="2" y="1"/>
                      </a:cubicBezTo>
                      <a:cubicBezTo>
                        <a:pt x="2" y="1"/>
                        <a:pt x="3" y="1"/>
                        <a:pt x="2" y="1"/>
                      </a:cubicBezTo>
                      <a:cubicBezTo>
                        <a:pt x="2" y="0"/>
                        <a:pt x="1" y="0"/>
                        <a:pt x="1" y="0"/>
                      </a:cubicBezTo>
                      <a:cubicBezTo>
                        <a:pt x="1" y="0"/>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6" name="Freeform 3854"/>
                <p:cNvSpPr>
                  <a:spLocks/>
                </p:cNvSpPr>
                <p:nvPr/>
              </p:nvSpPr>
              <p:spPr bwMode="auto">
                <a:xfrm>
                  <a:off x="1863725" y="2641601"/>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7" name="Freeform 3855"/>
                <p:cNvSpPr>
                  <a:spLocks/>
                </p:cNvSpPr>
                <p:nvPr/>
              </p:nvSpPr>
              <p:spPr bwMode="auto">
                <a:xfrm>
                  <a:off x="1863725" y="2624138"/>
                  <a:ext cx="4763" cy="6350"/>
                </a:xfrm>
                <a:custGeom>
                  <a:avLst/>
                  <a:gdLst>
                    <a:gd name="T0" fmla="*/ 0 w 2"/>
                    <a:gd name="T1" fmla="*/ 1 h 2"/>
                    <a:gd name="T2" fmla="*/ 1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0" y="1"/>
                        <a:pt x="1" y="2"/>
                        <a:pt x="1" y="2"/>
                      </a:cubicBezTo>
                      <a:cubicBezTo>
                        <a:pt x="2" y="2"/>
                        <a:pt x="2" y="1"/>
                        <a:pt x="2" y="0"/>
                      </a:cubicBezTo>
                      <a:cubicBezTo>
                        <a:pt x="1"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8" name="Freeform 3856"/>
                <p:cNvSpPr>
                  <a:spLocks/>
                </p:cNvSpPr>
                <p:nvPr/>
              </p:nvSpPr>
              <p:spPr bwMode="auto">
                <a:xfrm>
                  <a:off x="1865313" y="2665413"/>
                  <a:ext cx="6350" cy="4763"/>
                </a:xfrm>
                <a:custGeom>
                  <a:avLst/>
                  <a:gdLst>
                    <a:gd name="T0" fmla="*/ 1 w 2"/>
                    <a:gd name="T1" fmla="*/ 0 h 2"/>
                    <a:gd name="T2" fmla="*/ 2 w 2"/>
                    <a:gd name="T3" fmla="*/ 2 h 2"/>
                    <a:gd name="T4" fmla="*/ 1 w 2"/>
                    <a:gd name="T5" fmla="*/ 0 h 2"/>
                  </a:gdLst>
                  <a:ahLst/>
                  <a:cxnLst>
                    <a:cxn ang="0">
                      <a:pos x="T0" y="T1"/>
                    </a:cxn>
                    <a:cxn ang="0">
                      <a:pos x="T2" y="T3"/>
                    </a:cxn>
                    <a:cxn ang="0">
                      <a:pos x="T4" y="T5"/>
                    </a:cxn>
                  </a:cxnLst>
                  <a:rect l="0" t="0" r="r" b="b"/>
                  <a:pathLst>
                    <a:path w="2" h="2">
                      <a:moveTo>
                        <a:pt x="1" y="0"/>
                      </a:moveTo>
                      <a:cubicBezTo>
                        <a:pt x="0" y="1"/>
                        <a:pt x="2" y="2"/>
                        <a:pt x="2" y="2"/>
                      </a:cubicBezTo>
                      <a:cubicBezTo>
                        <a:pt x="2" y="2"/>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79" name="Freeform 3857"/>
                <p:cNvSpPr>
                  <a:spLocks/>
                </p:cNvSpPr>
                <p:nvPr/>
              </p:nvSpPr>
              <p:spPr bwMode="auto">
                <a:xfrm>
                  <a:off x="1865313" y="2638426"/>
                  <a:ext cx="9525" cy="12700"/>
                </a:xfrm>
                <a:custGeom>
                  <a:avLst/>
                  <a:gdLst>
                    <a:gd name="T0" fmla="*/ 2 w 3"/>
                    <a:gd name="T1" fmla="*/ 1 h 4"/>
                    <a:gd name="T2" fmla="*/ 0 w 3"/>
                    <a:gd name="T3" fmla="*/ 0 h 4"/>
                    <a:gd name="T4" fmla="*/ 1 w 3"/>
                    <a:gd name="T5" fmla="*/ 2 h 4"/>
                    <a:gd name="T6" fmla="*/ 1 w 3"/>
                    <a:gd name="T7" fmla="*/ 3 h 4"/>
                    <a:gd name="T8" fmla="*/ 2 w 3"/>
                    <a:gd name="T9" fmla="*/ 4 h 4"/>
                    <a:gd name="T10" fmla="*/ 2 w 3"/>
                    <a:gd name="T11" fmla="*/ 2 h 4"/>
                    <a:gd name="T12" fmla="*/ 2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1"/>
                      </a:moveTo>
                      <a:cubicBezTo>
                        <a:pt x="2" y="1"/>
                        <a:pt x="2" y="0"/>
                        <a:pt x="0" y="0"/>
                      </a:cubicBezTo>
                      <a:cubicBezTo>
                        <a:pt x="0" y="0"/>
                        <a:pt x="1" y="1"/>
                        <a:pt x="1" y="2"/>
                      </a:cubicBezTo>
                      <a:cubicBezTo>
                        <a:pt x="0" y="2"/>
                        <a:pt x="1" y="3"/>
                        <a:pt x="1" y="3"/>
                      </a:cubicBezTo>
                      <a:cubicBezTo>
                        <a:pt x="1" y="4"/>
                        <a:pt x="2" y="4"/>
                        <a:pt x="2" y="4"/>
                      </a:cubicBezTo>
                      <a:cubicBezTo>
                        <a:pt x="2" y="3"/>
                        <a:pt x="3" y="4"/>
                        <a:pt x="2" y="2"/>
                      </a:cubicBezTo>
                      <a:cubicBezTo>
                        <a:pt x="0" y="3"/>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0" name="Freeform 3858"/>
                <p:cNvSpPr>
                  <a:spLocks/>
                </p:cNvSpPr>
                <p:nvPr/>
              </p:nvSpPr>
              <p:spPr bwMode="auto">
                <a:xfrm>
                  <a:off x="1874838" y="2651126"/>
                  <a:ext cx="4763" cy="4763"/>
                </a:xfrm>
                <a:custGeom>
                  <a:avLst/>
                  <a:gdLst>
                    <a:gd name="T0" fmla="*/ 1 w 2"/>
                    <a:gd name="T1" fmla="*/ 0 h 2"/>
                    <a:gd name="T2" fmla="*/ 0 w 2"/>
                    <a:gd name="T3" fmla="*/ 1 h 2"/>
                    <a:gd name="T4" fmla="*/ 1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1" y="2"/>
                        <a:pt x="2" y="2"/>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1" name="Freeform 3859"/>
                <p:cNvSpPr>
                  <a:spLocks/>
                </p:cNvSpPr>
                <p:nvPr/>
              </p:nvSpPr>
              <p:spPr bwMode="auto">
                <a:xfrm>
                  <a:off x="1878013" y="2655888"/>
                  <a:ext cx="7938" cy="6350"/>
                </a:xfrm>
                <a:custGeom>
                  <a:avLst/>
                  <a:gdLst>
                    <a:gd name="T0" fmla="*/ 2 w 3"/>
                    <a:gd name="T1" fmla="*/ 2 h 2"/>
                    <a:gd name="T2" fmla="*/ 2 w 3"/>
                    <a:gd name="T3" fmla="*/ 1 h 2"/>
                    <a:gd name="T4" fmla="*/ 1 w 3"/>
                    <a:gd name="T5" fmla="*/ 0 h 2"/>
                    <a:gd name="T6" fmla="*/ 0 w 3"/>
                    <a:gd name="T7" fmla="*/ 0 h 2"/>
                    <a:gd name="T8" fmla="*/ 2 w 3"/>
                    <a:gd name="T9" fmla="*/ 2 h 2"/>
                  </a:gdLst>
                  <a:ahLst/>
                  <a:cxnLst>
                    <a:cxn ang="0">
                      <a:pos x="T0" y="T1"/>
                    </a:cxn>
                    <a:cxn ang="0">
                      <a:pos x="T2" y="T3"/>
                    </a:cxn>
                    <a:cxn ang="0">
                      <a:pos x="T4" y="T5"/>
                    </a:cxn>
                    <a:cxn ang="0">
                      <a:pos x="T6" y="T7"/>
                    </a:cxn>
                    <a:cxn ang="0">
                      <a:pos x="T8" y="T9"/>
                    </a:cxn>
                  </a:cxnLst>
                  <a:rect l="0" t="0" r="r" b="b"/>
                  <a:pathLst>
                    <a:path w="3" h="2">
                      <a:moveTo>
                        <a:pt x="2" y="2"/>
                      </a:moveTo>
                      <a:cubicBezTo>
                        <a:pt x="2" y="2"/>
                        <a:pt x="2" y="2"/>
                        <a:pt x="2" y="1"/>
                      </a:cubicBezTo>
                      <a:cubicBezTo>
                        <a:pt x="3" y="1"/>
                        <a:pt x="1" y="0"/>
                        <a:pt x="1" y="0"/>
                      </a:cubicBezTo>
                      <a:cubicBezTo>
                        <a:pt x="0" y="0"/>
                        <a:pt x="0" y="0"/>
                        <a:pt x="0" y="0"/>
                      </a:cubicBezTo>
                      <a:cubicBezTo>
                        <a:pt x="0" y="1"/>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2" name="Freeform 3860"/>
                <p:cNvSpPr>
                  <a:spLocks/>
                </p:cNvSpPr>
                <p:nvPr/>
              </p:nvSpPr>
              <p:spPr bwMode="auto">
                <a:xfrm>
                  <a:off x="1871663" y="2622551"/>
                  <a:ext cx="6350" cy="4763"/>
                </a:xfrm>
                <a:custGeom>
                  <a:avLst/>
                  <a:gdLst>
                    <a:gd name="T0" fmla="*/ 2 w 2"/>
                    <a:gd name="T1" fmla="*/ 0 h 2"/>
                    <a:gd name="T2" fmla="*/ 1 w 2"/>
                    <a:gd name="T3" fmla="*/ 0 h 2"/>
                    <a:gd name="T4" fmla="*/ 0 w 2"/>
                    <a:gd name="T5" fmla="*/ 2 h 2"/>
                    <a:gd name="T6" fmla="*/ 1 w 2"/>
                    <a:gd name="T7" fmla="*/ 1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2" y="0"/>
                        <a:pt x="1" y="0"/>
                        <a:pt x="1" y="0"/>
                      </a:cubicBezTo>
                      <a:cubicBezTo>
                        <a:pt x="0" y="1"/>
                        <a:pt x="0" y="2"/>
                        <a:pt x="0" y="2"/>
                      </a:cubicBezTo>
                      <a:cubicBezTo>
                        <a:pt x="1" y="2"/>
                        <a:pt x="1" y="2"/>
                        <a:pt x="1" y="1"/>
                      </a:cubicBezTo>
                      <a:cubicBezTo>
                        <a:pt x="1"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3" name="Freeform 3861"/>
                <p:cNvSpPr>
                  <a:spLocks/>
                </p:cNvSpPr>
                <p:nvPr/>
              </p:nvSpPr>
              <p:spPr bwMode="auto">
                <a:xfrm>
                  <a:off x="1231900" y="2587626"/>
                  <a:ext cx="9525" cy="3175"/>
                </a:xfrm>
                <a:custGeom>
                  <a:avLst/>
                  <a:gdLst>
                    <a:gd name="T0" fmla="*/ 1 w 3"/>
                    <a:gd name="T1" fmla="*/ 1 h 1"/>
                    <a:gd name="T2" fmla="*/ 2 w 3"/>
                    <a:gd name="T3" fmla="*/ 0 h 1"/>
                    <a:gd name="T4" fmla="*/ 3 w 3"/>
                    <a:gd name="T5" fmla="*/ 0 h 1"/>
                    <a:gd name="T6" fmla="*/ 1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0"/>
                      </a:cubicBezTo>
                      <a:cubicBezTo>
                        <a:pt x="3" y="0"/>
                        <a:pt x="3" y="0"/>
                        <a:pt x="3" y="0"/>
                      </a:cubicBezTo>
                      <a:cubicBezTo>
                        <a:pt x="2" y="0"/>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4" name="Freeform 3862"/>
                <p:cNvSpPr>
                  <a:spLocks/>
                </p:cNvSpPr>
                <p:nvPr/>
              </p:nvSpPr>
              <p:spPr bwMode="auto">
                <a:xfrm>
                  <a:off x="1344613" y="2563813"/>
                  <a:ext cx="1588" cy="6350"/>
                </a:xfrm>
                <a:custGeom>
                  <a:avLst/>
                  <a:gdLst>
                    <a:gd name="T0" fmla="*/ 0 w 1"/>
                    <a:gd name="T1" fmla="*/ 1 h 2"/>
                    <a:gd name="T2" fmla="*/ 0 w 1"/>
                    <a:gd name="T3" fmla="*/ 1 h 2"/>
                    <a:gd name="T4" fmla="*/ 1 w 1"/>
                    <a:gd name="T5" fmla="*/ 1 h 2"/>
                    <a:gd name="T6" fmla="*/ 0 w 1"/>
                    <a:gd name="T7" fmla="*/ 0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1"/>
                      </a:cubicBezTo>
                      <a:cubicBezTo>
                        <a:pt x="1" y="2"/>
                        <a:pt x="1" y="1"/>
                        <a:pt x="1" y="1"/>
                      </a:cubicBezTo>
                      <a:cubicBezTo>
                        <a:pt x="1" y="1"/>
                        <a:pt x="0" y="1"/>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5" name="Freeform 3863"/>
                <p:cNvSpPr>
                  <a:spLocks/>
                </p:cNvSpPr>
                <p:nvPr/>
              </p:nvSpPr>
              <p:spPr bwMode="auto">
                <a:xfrm>
                  <a:off x="1857375" y="2636838"/>
                  <a:ext cx="6350" cy="4763"/>
                </a:xfrm>
                <a:custGeom>
                  <a:avLst/>
                  <a:gdLst>
                    <a:gd name="T0" fmla="*/ 1 w 2"/>
                    <a:gd name="T1" fmla="*/ 2 h 2"/>
                    <a:gd name="T2" fmla="*/ 2 w 2"/>
                    <a:gd name="T3" fmla="*/ 2 h 2"/>
                    <a:gd name="T4" fmla="*/ 1 w 2"/>
                    <a:gd name="T5" fmla="*/ 1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2" y="2"/>
                        <a:pt x="2" y="2"/>
                        <a:pt x="2" y="2"/>
                      </a:cubicBezTo>
                      <a:cubicBezTo>
                        <a:pt x="2" y="1"/>
                        <a:pt x="1" y="0"/>
                        <a:pt x="1" y="1"/>
                      </a:cubicBezTo>
                      <a:cubicBezTo>
                        <a:pt x="1" y="1"/>
                        <a:pt x="1" y="1"/>
                        <a:pt x="0" y="1"/>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6" name="Freeform 3864"/>
                <p:cNvSpPr>
                  <a:spLocks/>
                </p:cNvSpPr>
                <p:nvPr/>
              </p:nvSpPr>
              <p:spPr bwMode="auto">
                <a:xfrm>
                  <a:off x="2519363" y="3175001"/>
                  <a:ext cx="11113" cy="6350"/>
                </a:xfrm>
                <a:custGeom>
                  <a:avLst/>
                  <a:gdLst>
                    <a:gd name="T0" fmla="*/ 0 w 4"/>
                    <a:gd name="T1" fmla="*/ 2 h 2"/>
                    <a:gd name="T2" fmla="*/ 1 w 4"/>
                    <a:gd name="T3" fmla="*/ 2 h 2"/>
                    <a:gd name="T4" fmla="*/ 3 w 4"/>
                    <a:gd name="T5" fmla="*/ 1 h 2"/>
                    <a:gd name="T6" fmla="*/ 2 w 4"/>
                    <a:gd name="T7" fmla="*/ 0 h 2"/>
                    <a:gd name="T8" fmla="*/ 1 w 4"/>
                    <a:gd name="T9" fmla="*/ 0 h 2"/>
                    <a:gd name="T10" fmla="*/ 0 w 4"/>
                    <a:gd name="T11" fmla="*/ 1 h 2"/>
                    <a:gd name="T12" fmla="*/ 0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0" y="2"/>
                      </a:moveTo>
                      <a:cubicBezTo>
                        <a:pt x="1" y="2"/>
                        <a:pt x="1" y="2"/>
                        <a:pt x="1" y="2"/>
                      </a:cubicBezTo>
                      <a:cubicBezTo>
                        <a:pt x="2" y="2"/>
                        <a:pt x="3" y="2"/>
                        <a:pt x="3" y="1"/>
                      </a:cubicBezTo>
                      <a:cubicBezTo>
                        <a:pt x="4" y="0"/>
                        <a:pt x="2" y="0"/>
                        <a:pt x="2" y="0"/>
                      </a:cubicBezTo>
                      <a:cubicBezTo>
                        <a:pt x="2" y="1"/>
                        <a:pt x="1" y="0"/>
                        <a:pt x="1" y="0"/>
                      </a:cubicBezTo>
                      <a:cubicBezTo>
                        <a:pt x="1" y="0"/>
                        <a:pt x="0" y="1"/>
                        <a:pt x="0"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7" name="Freeform 3865"/>
                <p:cNvSpPr>
                  <a:spLocks/>
                </p:cNvSpPr>
                <p:nvPr/>
              </p:nvSpPr>
              <p:spPr bwMode="auto">
                <a:xfrm>
                  <a:off x="2547938" y="301466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8" name="Freeform 3866"/>
                <p:cNvSpPr>
                  <a:spLocks/>
                </p:cNvSpPr>
                <p:nvPr/>
              </p:nvSpPr>
              <p:spPr bwMode="auto">
                <a:xfrm>
                  <a:off x="2544763" y="3009901"/>
                  <a:ext cx="6350" cy="1588"/>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1" y="1"/>
                      </a:cubicBezTo>
                      <a:cubicBezTo>
                        <a:pt x="2"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89" name="Freeform 3867"/>
                <p:cNvSpPr>
                  <a:spLocks/>
                </p:cNvSpPr>
                <p:nvPr/>
              </p:nvSpPr>
              <p:spPr bwMode="auto">
                <a:xfrm>
                  <a:off x="2554288" y="3043238"/>
                  <a:ext cx="4763"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2" y="0"/>
                        <a:pt x="2" y="0"/>
                        <a:pt x="1" y="0"/>
                      </a:cubicBezTo>
                      <a:cubicBezTo>
                        <a:pt x="0"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0" name="Freeform 3868"/>
                <p:cNvSpPr>
                  <a:spLocks/>
                </p:cNvSpPr>
                <p:nvPr/>
              </p:nvSpPr>
              <p:spPr bwMode="auto">
                <a:xfrm>
                  <a:off x="2543175" y="3006726"/>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0" y="1"/>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1" name="Freeform 3869"/>
                <p:cNvSpPr>
                  <a:spLocks/>
                </p:cNvSpPr>
                <p:nvPr/>
              </p:nvSpPr>
              <p:spPr bwMode="auto">
                <a:xfrm>
                  <a:off x="2843213" y="3117851"/>
                  <a:ext cx="3175" cy="6350"/>
                </a:xfrm>
                <a:custGeom>
                  <a:avLst/>
                  <a:gdLst>
                    <a:gd name="T0" fmla="*/ 0 w 1"/>
                    <a:gd name="T1" fmla="*/ 1 h 2"/>
                    <a:gd name="T2" fmla="*/ 0 w 1"/>
                    <a:gd name="T3" fmla="*/ 1 h 2"/>
                    <a:gd name="T4" fmla="*/ 0 w 1"/>
                    <a:gd name="T5" fmla="*/ 1 h 2"/>
                    <a:gd name="T6" fmla="*/ 1 w 1"/>
                    <a:gd name="T7" fmla="*/ 2 h 2"/>
                    <a:gd name="T8" fmla="*/ 1 w 1"/>
                    <a:gd name="T9" fmla="*/ 1 h 2"/>
                    <a:gd name="T10" fmla="*/ 1 w 1"/>
                    <a:gd name="T11" fmla="*/ 1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0" y="1"/>
                        <a:pt x="0" y="0"/>
                        <a:pt x="0" y="1"/>
                      </a:cubicBezTo>
                      <a:cubicBezTo>
                        <a:pt x="1" y="1"/>
                        <a:pt x="1" y="1"/>
                        <a:pt x="0" y="1"/>
                      </a:cubicBezTo>
                      <a:cubicBezTo>
                        <a:pt x="0" y="1"/>
                        <a:pt x="0" y="1"/>
                        <a:pt x="1" y="2"/>
                      </a:cubicBezTo>
                      <a:cubicBezTo>
                        <a:pt x="1" y="2"/>
                        <a:pt x="1" y="1"/>
                        <a:pt x="1" y="1"/>
                      </a:cubicBezTo>
                      <a:cubicBezTo>
                        <a:pt x="1" y="1"/>
                        <a:pt x="1" y="1"/>
                        <a:pt x="1" y="1"/>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2" name="Freeform 3870"/>
                <p:cNvSpPr>
                  <a:spLocks/>
                </p:cNvSpPr>
                <p:nvPr/>
              </p:nvSpPr>
              <p:spPr bwMode="auto">
                <a:xfrm>
                  <a:off x="2252663" y="2822576"/>
                  <a:ext cx="6350" cy="3175"/>
                </a:xfrm>
                <a:custGeom>
                  <a:avLst/>
                  <a:gdLst>
                    <a:gd name="T0" fmla="*/ 0 w 2"/>
                    <a:gd name="T1" fmla="*/ 0 h 1"/>
                    <a:gd name="T2" fmla="*/ 0 w 2"/>
                    <a:gd name="T3" fmla="*/ 1 h 1"/>
                    <a:gd name="T4" fmla="*/ 2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1"/>
                        <a:pt x="0" y="1"/>
                      </a:cubicBezTo>
                      <a:cubicBezTo>
                        <a:pt x="1" y="1"/>
                        <a:pt x="1" y="0"/>
                        <a:pt x="2" y="1"/>
                      </a:cubicBezTo>
                      <a:cubicBezTo>
                        <a:pt x="2" y="1"/>
                        <a:pt x="2" y="1"/>
                        <a:pt x="2"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3" name="Freeform 3871"/>
                <p:cNvSpPr>
                  <a:spLocks/>
                </p:cNvSpPr>
                <p:nvPr/>
              </p:nvSpPr>
              <p:spPr bwMode="auto">
                <a:xfrm>
                  <a:off x="2860675" y="3116263"/>
                  <a:ext cx="3175" cy="0"/>
                </a:xfrm>
                <a:custGeom>
                  <a:avLst/>
                  <a:gdLst>
                    <a:gd name="T0" fmla="*/ 1 w 1"/>
                    <a:gd name="T1" fmla="*/ 1 w 1"/>
                    <a:gd name="T2" fmla="*/ 1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1" y="0"/>
                        <a:pt x="1" y="0"/>
                      </a:cubicBezTo>
                      <a:cubicBezTo>
                        <a:pt x="0" y="0"/>
                        <a:pt x="0"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4" name="Freeform 3872"/>
                <p:cNvSpPr>
                  <a:spLocks/>
                </p:cNvSpPr>
                <p:nvPr/>
              </p:nvSpPr>
              <p:spPr bwMode="auto">
                <a:xfrm>
                  <a:off x="2536825" y="3163888"/>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5" name="Freeform 3873"/>
                <p:cNvSpPr>
                  <a:spLocks/>
                </p:cNvSpPr>
                <p:nvPr/>
              </p:nvSpPr>
              <p:spPr bwMode="auto">
                <a:xfrm>
                  <a:off x="2519363" y="3113088"/>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6" name="Freeform 3874"/>
                <p:cNvSpPr>
                  <a:spLocks/>
                </p:cNvSpPr>
                <p:nvPr/>
              </p:nvSpPr>
              <p:spPr bwMode="auto">
                <a:xfrm>
                  <a:off x="2227263" y="30146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7" name="Freeform 3875"/>
                <p:cNvSpPr>
                  <a:spLocks/>
                </p:cNvSpPr>
                <p:nvPr/>
              </p:nvSpPr>
              <p:spPr bwMode="auto">
                <a:xfrm>
                  <a:off x="2522538" y="3170238"/>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8" name="Freeform 3876"/>
                <p:cNvSpPr>
                  <a:spLocks/>
                </p:cNvSpPr>
                <p:nvPr/>
              </p:nvSpPr>
              <p:spPr bwMode="auto">
                <a:xfrm>
                  <a:off x="1444625" y="3216276"/>
                  <a:ext cx="7938" cy="4763"/>
                </a:xfrm>
                <a:custGeom>
                  <a:avLst/>
                  <a:gdLst>
                    <a:gd name="T0" fmla="*/ 3 w 3"/>
                    <a:gd name="T1" fmla="*/ 1 h 2"/>
                    <a:gd name="T2" fmla="*/ 1 w 3"/>
                    <a:gd name="T3" fmla="*/ 1 h 2"/>
                    <a:gd name="T4" fmla="*/ 0 w 3"/>
                    <a:gd name="T5" fmla="*/ 2 h 2"/>
                    <a:gd name="T6" fmla="*/ 1 w 3"/>
                    <a:gd name="T7" fmla="*/ 2 h 2"/>
                    <a:gd name="T8" fmla="*/ 3 w 3"/>
                    <a:gd name="T9" fmla="*/ 1 h 2"/>
                  </a:gdLst>
                  <a:ahLst/>
                  <a:cxnLst>
                    <a:cxn ang="0">
                      <a:pos x="T0" y="T1"/>
                    </a:cxn>
                    <a:cxn ang="0">
                      <a:pos x="T2" y="T3"/>
                    </a:cxn>
                    <a:cxn ang="0">
                      <a:pos x="T4" y="T5"/>
                    </a:cxn>
                    <a:cxn ang="0">
                      <a:pos x="T6" y="T7"/>
                    </a:cxn>
                    <a:cxn ang="0">
                      <a:pos x="T8" y="T9"/>
                    </a:cxn>
                  </a:cxnLst>
                  <a:rect l="0" t="0" r="r" b="b"/>
                  <a:pathLst>
                    <a:path w="3" h="2">
                      <a:moveTo>
                        <a:pt x="3" y="1"/>
                      </a:moveTo>
                      <a:cubicBezTo>
                        <a:pt x="2" y="0"/>
                        <a:pt x="2" y="1"/>
                        <a:pt x="1" y="1"/>
                      </a:cubicBezTo>
                      <a:cubicBezTo>
                        <a:pt x="1" y="1"/>
                        <a:pt x="0" y="1"/>
                        <a:pt x="0" y="2"/>
                      </a:cubicBezTo>
                      <a:cubicBezTo>
                        <a:pt x="0" y="2"/>
                        <a:pt x="1" y="2"/>
                        <a:pt x="1" y="2"/>
                      </a:cubicBezTo>
                      <a:cubicBezTo>
                        <a:pt x="2" y="2"/>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99" name="Freeform 3877"/>
                <p:cNvSpPr>
                  <a:spLocks/>
                </p:cNvSpPr>
                <p:nvPr/>
              </p:nvSpPr>
              <p:spPr bwMode="auto">
                <a:xfrm>
                  <a:off x="2519363" y="3159126"/>
                  <a:ext cx="3175" cy="4763"/>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2"/>
                        <a:pt x="0" y="2"/>
                        <a:pt x="0"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0" name="Freeform 3878"/>
                <p:cNvSpPr>
                  <a:spLocks/>
                </p:cNvSpPr>
                <p:nvPr/>
              </p:nvSpPr>
              <p:spPr bwMode="auto">
                <a:xfrm>
                  <a:off x="2320925" y="2232026"/>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1" name="Freeform 3879"/>
                <p:cNvSpPr>
                  <a:spLocks/>
                </p:cNvSpPr>
                <p:nvPr/>
              </p:nvSpPr>
              <p:spPr bwMode="auto">
                <a:xfrm>
                  <a:off x="2849563" y="2847976"/>
                  <a:ext cx="7938" cy="9525"/>
                </a:xfrm>
                <a:custGeom>
                  <a:avLst/>
                  <a:gdLst>
                    <a:gd name="T0" fmla="*/ 3 w 3"/>
                    <a:gd name="T1" fmla="*/ 2 h 3"/>
                    <a:gd name="T2" fmla="*/ 3 w 3"/>
                    <a:gd name="T3" fmla="*/ 1 h 3"/>
                    <a:gd name="T4" fmla="*/ 2 w 3"/>
                    <a:gd name="T5" fmla="*/ 1 h 3"/>
                    <a:gd name="T6" fmla="*/ 1 w 3"/>
                    <a:gd name="T7" fmla="*/ 0 h 3"/>
                    <a:gd name="T8" fmla="*/ 0 w 3"/>
                    <a:gd name="T9" fmla="*/ 0 h 3"/>
                    <a:gd name="T10" fmla="*/ 0 w 3"/>
                    <a:gd name="T11" fmla="*/ 0 h 3"/>
                    <a:gd name="T12" fmla="*/ 0 w 3"/>
                    <a:gd name="T13" fmla="*/ 2 h 3"/>
                    <a:gd name="T14" fmla="*/ 3 w 3"/>
                    <a:gd name="T15" fmla="*/ 3 h 3"/>
                    <a:gd name="T16" fmla="*/ 3 w 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2"/>
                      </a:moveTo>
                      <a:cubicBezTo>
                        <a:pt x="3" y="2"/>
                        <a:pt x="3" y="2"/>
                        <a:pt x="3" y="1"/>
                      </a:cubicBezTo>
                      <a:cubicBezTo>
                        <a:pt x="2" y="1"/>
                        <a:pt x="2" y="1"/>
                        <a:pt x="2" y="1"/>
                      </a:cubicBezTo>
                      <a:cubicBezTo>
                        <a:pt x="1" y="0"/>
                        <a:pt x="1" y="0"/>
                        <a:pt x="1" y="0"/>
                      </a:cubicBezTo>
                      <a:cubicBezTo>
                        <a:pt x="1" y="0"/>
                        <a:pt x="0" y="0"/>
                        <a:pt x="0" y="0"/>
                      </a:cubicBezTo>
                      <a:cubicBezTo>
                        <a:pt x="0" y="0"/>
                        <a:pt x="0" y="0"/>
                        <a:pt x="0" y="0"/>
                      </a:cubicBezTo>
                      <a:cubicBezTo>
                        <a:pt x="0" y="1"/>
                        <a:pt x="0" y="1"/>
                        <a:pt x="0" y="2"/>
                      </a:cubicBezTo>
                      <a:cubicBezTo>
                        <a:pt x="1" y="2"/>
                        <a:pt x="2" y="2"/>
                        <a:pt x="3" y="3"/>
                      </a:cubicBezTo>
                      <a:cubicBezTo>
                        <a:pt x="3"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2" name="Freeform 3880"/>
                <p:cNvSpPr>
                  <a:spLocks/>
                </p:cNvSpPr>
                <p:nvPr/>
              </p:nvSpPr>
              <p:spPr bwMode="auto">
                <a:xfrm>
                  <a:off x="2840038" y="2857501"/>
                  <a:ext cx="23813" cy="7938"/>
                </a:xfrm>
                <a:custGeom>
                  <a:avLst/>
                  <a:gdLst>
                    <a:gd name="T0" fmla="*/ 5 w 8"/>
                    <a:gd name="T1" fmla="*/ 3 h 3"/>
                    <a:gd name="T2" fmla="*/ 6 w 8"/>
                    <a:gd name="T3" fmla="*/ 3 h 3"/>
                    <a:gd name="T4" fmla="*/ 6 w 8"/>
                    <a:gd name="T5" fmla="*/ 2 h 3"/>
                    <a:gd name="T6" fmla="*/ 7 w 8"/>
                    <a:gd name="T7" fmla="*/ 2 h 3"/>
                    <a:gd name="T8" fmla="*/ 7 w 8"/>
                    <a:gd name="T9" fmla="*/ 1 h 3"/>
                    <a:gd name="T10" fmla="*/ 8 w 8"/>
                    <a:gd name="T11" fmla="*/ 1 h 3"/>
                    <a:gd name="T12" fmla="*/ 6 w 8"/>
                    <a:gd name="T13" fmla="*/ 1 h 3"/>
                    <a:gd name="T14" fmla="*/ 7 w 8"/>
                    <a:gd name="T15" fmla="*/ 0 h 3"/>
                    <a:gd name="T16" fmla="*/ 6 w 8"/>
                    <a:gd name="T17" fmla="*/ 0 h 3"/>
                    <a:gd name="T18" fmla="*/ 5 w 8"/>
                    <a:gd name="T19" fmla="*/ 0 h 3"/>
                    <a:gd name="T20" fmla="*/ 3 w 8"/>
                    <a:gd name="T21" fmla="*/ 0 h 3"/>
                    <a:gd name="T22" fmla="*/ 1 w 8"/>
                    <a:gd name="T23" fmla="*/ 0 h 3"/>
                    <a:gd name="T24" fmla="*/ 1 w 8"/>
                    <a:gd name="T25" fmla="*/ 1 h 3"/>
                    <a:gd name="T26" fmla="*/ 3 w 8"/>
                    <a:gd name="T27" fmla="*/ 1 h 3"/>
                    <a:gd name="T28" fmla="*/ 5 w 8"/>
                    <a:gd name="T29" fmla="*/ 2 h 3"/>
                    <a:gd name="T30" fmla="*/ 5 w 8"/>
                    <a:gd name="T3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5" y="3"/>
                      </a:moveTo>
                      <a:cubicBezTo>
                        <a:pt x="5" y="3"/>
                        <a:pt x="6" y="3"/>
                        <a:pt x="6" y="3"/>
                      </a:cubicBezTo>
                      <a:cubicBezTo>
                        <a:pt x="6" y="3"/>
                        <a:pt x="6" y="2"/>
                        <a:pt x="6" y="2"/>
                      </a:cubicBezTo>
                      <a:cubicBezTo>
                        <a:pt x="6" y="2"/>
                        <a:pt x="7" y="2"/>
                        <a:pt x="7" y="2"/>
                      </a:cubicBezTo>
                      <a:cubicBezTo>
                        <a:pt x="7" y="1"/>
                        <a:pt x="7" y="1"/>
                        <a:pt x="7" y="1"/>
                      </a:cubicBezTo>
                      <a:cubicBezTo>
                        <a:pt x="7" y="1"/>
                        <a:pt x="8" y="1"/>
                        <a:pt x="8" y="1"/>
                      </a:cubicBezTo>
                      <a:cubicBezTo>
                        <a:pt x="8" y="1"/>
                        <a:pt x="7" y="1"/>
                        <a:pt x="6" y="1"/>
                      </a:cubicBezTo>
                      <a:cubicBezTo>
                        <a:pt x="7" y="1"/>
                        <a:pt x="7" y="0"/>
                        <a:pt x="7" y="0"/>
                      </a:cubicBezTo>
                      <a:cubicBezTo>
                        <a:pt x="6" y="0"/>
                        <a:pt x="6" y="1"/>
                        <a:pt x="6" y="0"/>
                      </a:cubicBezTo>
                      <a:cubicBezTo>
                        <a:pt x="6" y="0"/>
                        <a:pt x="5" y="0"/>
                        <a:pt x="5" y="0"/>
                      </a:cubicBezTo>
                      <a:cubicBezTo>
                        <a:pt x="5" y="0"/>
                        <a:pt x="4" y="0"/>
                        <a:pt x="3" y="0"/>
                      </a:cubicBezTo>
                      <a:cubicBezTo>
                        <a:pt x="3" y="0"/>
                        <a:pt x="2" y="0"/>
                        <a:pt x="1" y="0"/>
                      </a:cubicBezTo>
                      <a:cubicBezTo>
                        <a:pt x="1" y="1"/>
                        <a:pt x="0" y="1"/>
                        <a:pt x="1" y="1"/>
                      </a:cubicBezTo>
                      <a:cubicBezTo>
                        <a:pt x="1" y="2"/>
                        <a:pt x="1" y="1"/>
                        <a:pt x="3" y="1"/>
                      </a:cubicBezTo>
                      <a:cubicBezTo>
                        <a:pt x="3" y="1"/>
                        <a:pt x="4" y="2"/>
                        <a:pt x="5" y="2"/>
                      </a:cubicBezTo>
                      <a:cubicBezTo>
                        <a:pt x="5" y="2"/>
                        <a:pt x="5"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3" name="Freeform 3881"/>
                <p:cNvSpPr>
                  <a:spLocks/>
                </p:cNvSpPr>
                <p:nvPr/>
              </p:nvSpPr>
              <p:spPr bwMode="auto">
                <a:xfrm>
                  <a:off x="2854325" y="2825751"/>
                  <a:ext cx="14288" cy="7938"/>
                </a:xfrm>
                <a:custGeom>
                  <a:avLst/>
                  <a:gdLst>
                    <a:gd name="T0" fmla="*/ 4 w 5"/>
                    <a:gd name="T1" fmla="*/ 1 h 3"/>
                    <a:gd name="T2" fmla="*/ 2 w 5"/>
                    <a:gd name="T3" fmla="*/ 1 h 3"/>
                    <a:gd name="T4" fmla="*/ 1 w 5"/>
                    <a:gd name="T5" fmla="*/ 1 h 3"/>
                    <a:gd name="T6" fmla="*/ 1 w 5"/>
                    <a:gd name="T7" fmla="*/ 1 h 3"/>
                    <a:gd name="T8" fmla="*/ 0 w 5"/>
                    <a:gd name="T9" fmla="*/ 2 h 3"/>
                    <a:gd name="T10" fmla="*/ 2 w 5"/>
                    <a:gd name="T11" fmla="*/ 2 h 3"/>
                    <a:gd name="T12" fmla="*/ 4 w 5"/>
                    <a:gd name="T13" fmla="*/ 2 h 3"/>
                    <a:gd name="T14" fmla="*/ 4 w 5"/>
                    <a:gd name="T15" fmla="*/ 2 h 3"/>
                    <a:gd name="T16" fmla="*/ 4 w 5"/>
                    <a:gd name="T17" fmla="*/ 1 h 3"/>
                    <a:gd name="T18" fmla="*/ 4 w 5"/>
                    <a:gd name="T19" fmla="*/ 1 h 3"/>
                    <a:gd name="T20" fmla="*/ 4 w 5"/>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1"/>
                      </a:moveTo>
                      <a:cubicBezTo>
                        <a:pt x="4" y="0"/>
                        <a:pt x="3" y="0"/>
                        <a:pt x="2" y="1"/>
                      </a:cubicBezTo>
                      <a:cubicBezTo>
                        <a:pt x="2" y="0"/>
                        <a:pt x="1" y="0"/>
                        <a:pt x="1" y="1"/>
                      </a:cubicBezTo>
                      <a:cubicBezTo>
                        <a:pt x="1" y="1"/>
                        <a:pt x="1" y="1"/>
                        <a:pt x="1" y="1"/>
                      </a:cubicBezTo>
                      <a:cubicBezTo>
                        <a:pt x="0" y="1"/>
                        <a:pt x="0" y="1"/>
                        <a:pt x="0" y="2"/>
                      </a:cubicBezTo>
                      <a:cubicBezTo>
                        <a:pt x="0" y="2"/>
                        <a:pt x="1" y="2"/>
                        <a:pt x="2" y="2"/>
                      </a:cubicBezTo>
                      <a:cubicBezTo>
                        <a:pt x="3" y="3"/>
                        <a:pt x="3" y="2"/>
                        <a:pt x="4" y="2"/>
                      </a:cubicBezTo>
                      <a:cubicBezTo>
                        <a:pt x="5" y="2"/>
                        <a:pt x="3" y="2"/>
                        <a:pt x="4" y="2"/>
                      </a:cubicBezTo>
                      <a:cubicBezTo>
                        <a:pt x="5" y="2"/>
                        <a:pt x="5" y="1"/>
                        <a:pt x="4" y="1"/>
                      </a:cubicBezTo>
                      <a:cubicBezTo>
                        <a:pt x="4" y="1"/>
                        <a:pt x="3" y="1"/>
                        <a:pt x="4" y="1"/>
                      </a:cubicBezTo>
                      <a:cubicBezTo>
                        <a:pt x="5" y="1"/>
                        <a:pt x="5"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4" name="Freeform 3882"/>
                <p:cNvSpPr>
                  <a:spLocks/>
                </p:cNvSpPr>
                <p:nvPr/>
              </p:nvSpPr>
              <p:spPr bwMode="auto">
                <a:xfrm>
                  <a:off x="2857500" y="2894013"/>
                  <a:ext cx="6350" cy="6350"/>
                </a:xfrm>
                <a:custGeom>
                  <a:avLst/>
                  <a:gdLst>
                    <a:gd name="T0" fmla="*/ 1 w 2"/>
                    <a:gd name="T1" fmla="*/ 2 h 2"/>
                    <a:gd name="T2" fmla="*/ 2 w 2"/>
                    <a:gd name="T3" fmla="*/ 1 h 2"/>
                    <a:gd name="T4" fmla="*/ 1 w 2"/>
                    <a:gd name="T5" fmla="*/ 0 h 2"/>
                    <a:gd name="T6" fmla="*/ 1 w 2"/>
                    <a:gd name="T7" fmla="*/ 1 h 2"/>
                    <a:gd name="T8" fmla="*/ 1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2"/>
                        <a:pt x="2" y="1"/>
                      </a:cubicBezTo>
                      <a:cubicBezTo>
                        <a:pt x="2" y="0"/>
                        <a:pt x="2" y="1"/>
                        <a:pt x="1" y="0"/>
                      </a:cubicBezTo>
                      <a:cubicBezTo>
                        <a:pt x="1" y="0"/>
                        <a:pt x="1" y="0"/>
                        <a:pt x="1" y="1"/>
                      </a:cubicBezTo>
                      <a:cubicBezTo>
                        <a:pt x="1" y="1"/>
                        <a:pt x="1" y="1"/>
                        <a:pt x="1" y="1"/>
                      </a:cubicBezTo>
                      <a:cubicBezTo>
                        <a:pt x="0" y="1"/>
                        <a:pt x="0" y="1"/>
                        <a:pt x="0" y="2"/>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5" name="Freeform 3883"/>
                <p:cNvSpPr>
                  <a:spLocks/>
                </p:cNvSpPr>
                <p:nvPr/>
              </p:nvSpPr>
              <p:spPr bwMode="auto">
                <a:xfrm>
                  <a:off x="2863850" y="290036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6" name="Freeform 3884"/>
                <p:cNvSpPr>
                  <a:spLocks/>
                </p:cNvSpPr>
                <p:nvPr/>
              </p:nvSpPr>
              <p:spPr bwMode="auto">
                <a:xfrm>
                  <a:off x="2871788" y="2908301"/>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7" name="Freeform 3885"/>
                <p:cNvSpPr>
                  <a:spLocks/>
                </p:cNvSpPr>
                <p:nvPr/>
              </p:nvSpPr>
              <p:spPr bwMode="auto">
                <a:xfrm>
                  <a:off x="2867025" y="2911476"/>
                  <a:ext cx="4763"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0"/>
                        <a:pt x="0" y="1"/>
                        <a:pt x="1"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8" name="Freeform 3886"/>
                <p:cNvSpPr>
                  <a:spLocks/>
                </p:cNvSpPr>
                <p:nvPr/>
              </p:nvSpPr>
              <p:spPr bwMode="auto">
                <a:xfrm>
                  <a:off x="2900363" y="2716213"/>
                  <a:ext cx="3175" cy="6350"/>
                </a:xfrm>
                <a:custGeom>
                  <a:avLst/>
                  <a:gdLst>
                    <a:gd name="T0" fmla="*/ 1 w 1"/>
                    <a:gd name="T1" fmla="*/ 1 h 2"/>
                    <a:gd name="T2" fmla="*/ 1 w 1"/>
                    <a:gd name="T3" fmla="*/ 2 h 2"/>
                    <a:gd name="T4" fmla="*/ 1 w 1"/>
                    <a:gd name="T5" fmla="*/ 1 h 2"/>
                  </a:gdLst>
                  <a:ahLst/>
                  <a:cxnLst>
                    <a:cxn ang="0">
                      <a:pos x="T0" y="T1"/>
                    </a:cxn>
                    <a:cxn ang="0">
                      <a:pos x="T2" y="T3"/>
                    </a:cxn>
                    <a:cxn ang="0">
                      <a:pos x="T4" y="T5"/>
                    </a:cxn>
                  </a:cxnLst>
                  <a:rect l="0" t="0" r="r" b="b"/>
                  <a:pathLst>
                    <a:path w="1" h="2">
                      <a:moveTo>
                        <a:pt x="1" y="1"/>
                      </a:moveTo>
                      <a:cubicBezTo>
                        <a:pt x="0" y="0"/>
                        <a:pt x="0" y="1"/>
                        <a:pt x="1" y="2"/>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09" name="Freeform 3887"/>
                <p:cNvSpPr>
                  <a:spLocks/>
                </p:cNvSpPr>
                <p:nvPr/>
              </p:nvSpPr>
              <p:spPr bwMode="auto">
                <a:xfrm>
                  <a:off x="2892425" y="2728913"/>
                  <a:ext cx="3175" cy="1588"/>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0" name="Freeform 3888"/>
                <p:cNvSpPr>
                  <a:spLocks/>
                </p:cNvSpPr>
                <p:nvPr/>
              </p:nvSpPr>
              <p:spPr bwMode="auto">
                <a:xfrm>
                  <a:off x="2867025" y="2786063"/>
                  <a:ext cx="11113" cy="14288"/>
                </a:xfrm>
                <a:custGeom>
                  <a:avLst/>
                  <a:gdLst>
                    <a:gd name="T0" fmla="*/ 3 w 4"/>
                    <a:gd name="T1" fmla="*/ 4 h 5"/>
                    <a:gd name="T2" fmla="*/ 2 w 4"/>
                    <a:gd name="T3" fmla="*/ 3 h 5"/>
                    <a:gd name="T4" fmla="*/ 1 w 4"/>
                    <a:gd name="T5" fmla="*/ 2 h 5"/>
                    <a:gd name="T6" fmla="*/ 1 w 4"/>
                    <a:gd name="T7" fmla="*/ 0 h 5"/>
                    <a:gd name="T8" fmla="*/ 0 w 4"/>
                    <a:gd name="T9" fmla="*/ 1 h 5"/>
                    <a:gd name="T10" fmla="*/ 1 w 4"/>
                    <a:gd name="T11" fmla="*/ 2 h 5"/>
                    <a:gd name="T12" fmla="*/ 1 w 4"/>
                    <a:gd name="T13" fmla="*/ 4 h 5"/>
                    <a:gd name="T14" fmla="*/ 2 w 4"/>
                    <a:gd name="T15" fmla="*/ 5 h 5"/>
                    <a:gd name="T16" fmla="*/ 3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4"/>
                      </a:moveTo>
                      <a:cubicBezTo>
                        <a:pt x="2" y="3"/>
                        <a:pt x="2" y="3"/>
                        <a:pt x="2" y="3"/>
                      </a:cubicBezTo>
                      <a:cubicBezTo>
                        <a:pt x="2" y="3"/>
                        <a:pt x="1" y="2"/>
                        <a:pt x="1" y="2"/>
                      </a:cubicBezTo>
                      <a:cubicBezTo>
                        <a:pt x="1" y="1"/>
                        <a:pt x="1" y="0"/>
                        <a:pt x="1" y="0"/>
                      </a:cubicBezTo>
                      <a:cubicBezTo>
                        <a:pt x="0" y="1"/>
                        <a:pt x="0" y="1"/>
                        <a:pt x="0" y="1"/>
                      </a:cubicBezTo>
                      <a:cubicBezTo>
                        <a:pt x="0" y="2"/>
                        <a:pt x="1" y="2"/>
                        <a:pt x="1" y="2"/>
                      </a:cubicBezTo>
                      <a:cubicBezTo>
                        <a:pt x="1" y="3"/>
                        <a:pt x="1" y="4"/>
                        <a:pt x="1" y="4"/>
                      </a:cubicBezTo>
                      <a:cubicBezTo>
                        <a:pt x="2" y="5"/>
                        <a:pt x="2" y="4"/>
                        <a:pt x="2" y="5"/>
                      </a:cubicBezTo>
                      <a:cubicBezTo>
                        <a:pt x="3" y="5"/>
                        <a:pt x="4" y="5"/>
                        <a:pt x="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1" name="Freeform 3889"/>
                <p:cNvSpPr>
                  <a:spLocks/>
                </p:cNvSpPr>
                <p:nvPr/>
              </p:nvSpPr>
              <p:spPr bwMode="auto">
                <a:xfrm>
                  <a:off x="2889250" y="2740026"/>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2" name="Freeform 3890"/>
                <p:cNvSpPr>
                  <a:spLocks/>
                </p:cNvSpPr>
                <p:nvPr/>
              </p:nvSpPr>
              <p:spPr bwMode="auto">
                <a:xfrm>
                  <a:off x="2874963" y="2786063"/>
                  <a:ext cx="3175" cy="1588"/>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3" name="Freeform 3891"/>
                <p:cNvSpPr>
                  <a:spLocks/>
                </p:cNvSpPr>
                <p:nvPr/>
              </p:nvSpPr>
              <p:spPr bwMode="auto">
                <a:xfrm>
                  <a:off x="2868613" y="2779713"/>
                  <a:ext cx="3175" cy="6350"/>
                </a:xfrm>
                <a:custGeom>
                  <a:avLst/>
                  <a:gdLst>
                    <a:gd name="T0" fmla="*/ 0 w 1"/>
                    <a:gd name="T1" fmla="*/ 1 h 2"/>
                    <a:gd name="T2" fmla="*/ 0 w 1"/>
                    <a:gd name="T3" fmla="*/ 2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0" y="2"/>
                        <a:pt x="0" y="2"/>
                      </a:cubicBezTo>
                      <a:cubicBezTo>
                        <a:pt x="1"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4" name="Freeform 3892"/>
                <p:cNvSpPr>
                  <a:spLocks/>
                </p:cNvSpPr>
                <p:nvPr/>
              </p:nvSpPr>
              <p:spPr bwMode="auto">
                <a:xfrm>
                  <a:off x="2852738" y="2768601"/>
                  <a:ext cx="4763"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5" name="Freeform 3893"/>
                <p:cNvSpPr>
                  <a:spLocks/>
                </p:cNvSpPr>
                <p:nvPr/>
              </p:nvSpPr>
              <p:spPr bwMode="auto">
                <a:xfrm>
                  <a:off x="2849563" y="2765426"/>
                  <a:ext cx="4763" cy="3175"/>
                </a:xfrm>
                <a:custGeom>
                  <a:avLst/>
                  <a:gdLst>
                    <a:gd name="T0" fmla="*/ 0 w 2"/>
                    <a:gd name="T1" fmla="*/ 1 h 1"/>
                    <a:gd name="T2" fmla="*/ 1 w 2"/>
                    <a:gd name="T3" fmla="*/ 1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1" y="1"/>
                      </a:cubicBezTo>
                      <a:cubicBezTo>
                        <a:pt x="2" y="1"/>
                        <a:pt x="2"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6" name="Freeform 3894"/>
                <p:cNvSpPr>
                  <a:spLocks/>
                </p:cNvSpPr>
                <p:nvPr/>
              </p:nvSpPr>
              <p:spPr bwMode="auto">
                <a:xfrm>
                  <a:off x="2849563" y="275431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7" name="Freeform 3895"/>
                <p:cNvSpPr>
                  <a:spLocks/>
                </p:cNvSpPr>
                <p:nvPr/>
              </p:nvSpPr>
              <p:spPr bwMode="auto">
                <a:xfrm>
                  <a:off x="2863850" y="2768601"/>
                  <a:ext cx="4763" cy="3175"/>
                </a:xfrm>
                <a:custGeom>
                  <a:avLst/>
                  <a:gdLst>
                    <a:gd name="T0" fmla="*/ 1 w 2"/>
                    <a:gd name="T1" fmla="*/ 1 h 1"/>
                    <a:gd name="T2" fmla="*/ 0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0"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8" name="Freeform 3896"/>
                <p:cNvSpPr>
                  <a:spLocks/>
                </p:cNvSpPr>
                <p:nvPr/>
              </p:nvSpPr>
              <p:spPr bwMode="auto">
                <a:xfrm>
                  <a:off x="2852738" y="2762251"/>
                  <a:ext cx="4763" cy="6350"/>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0"/>
                        <a:pt x="0" y="2"/>
                      </a:cubicBezTo>
                      <a:cubicBezTo>
                        <a:pt x="0" y="2"/>
                        <a:pt x="1" y="2"/>
                        <a:pt x="2" y="1"/>
                      </a:cubicBezTo>
                      <a:cubicBezTo>
                        <a:pt x="2" y="1"/>
                        <a:pt x="1" y="2"/>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19" name="Freeform 3897"/>
                <p:cNvSpPr>
                  <a:spLocks/>
                </p:cNvSpPr>
                <p:nvPr/>
              </p:nvSpPr>
              <p:spPr bwMode="auto">
                <a:xfrm>
                  <a:off x="2838450" y="2747963"/>
                  <a:ext cx="11113" cy="9525"/>
                </a:xfrm>
                <a:custGeom>
                  <a:avLst/>
                  <a:gdLst>
                    <a:gd name="T0" fmla="*/ 3 w 4"/>
                    <a:gd name="T1" fmla="*/ 1 h 3"/>
                    <a:gd name="T2" fmla="*/ 4 w 4"/>
                    <a:gd name="T3" fmla="*/ 1 h 3"/>
                    <a:gd name="T4" fmla="*/ 3 w 4"/>
                    <a:gd name="T5" fmla="*/ 1 h 3"/>
                    <a:gd name="T6" fmla="*/ 3 w 4"/>
                    <a:gd name="T7" fmla="*/ 0 h 3"/>
                    <a:gd name="T8" fmla="*/ 1 w 4"/>
                    <a:gd name="T9" fmla="*/ 3 h 3"/>
                    <a:gd name="T10" fmla="*/ 2 w 4"/>
                    <a:gd name="T11" fmla="*/ 3 h 3"/>
                    <a:gd name="T12" fmla="*/ 3 w 4"/>
                    <a:gd name="T13" fmla="*/ 2 h 3"/>
                    <a:gd name="T14" fmla="*/ 4 w 4"/>
                    <a:gd name="T15" fmla="*/ 2 h 3"/>
                    <a:gd name="T16" fmla="*/ 3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3" y="1"/>
                      </a:moveTo>
                      <a:cubicBezTo>
                        <a:pt x="3" y="1"/>
                        <a:pt x="4" y="1"/>
                        <a:pt x="4" y="1"/>
                      </a:cubicBezTo>
                      <a:cubicBezTo>
                        <a:pt x="3" y="0"/>
                        <a:pt x="2" y="1"/>
                        <a:pt x="3" y="1"/>
                      </a:cubicBezTo>
                      <a:cubicBezTo>
                        <a:pt x="3" y="0"/>
                        <a:pt x="3" y="0"/>
                        <a:pt x="3" y="0"/>
                      </a:cubicBezTo>
                      <a:cubicBezTo>
                        <a:pt x="2" y="1"/>
                        <a:pt x="1" y="2"/>
                        <a:pt x="1" y="3"/>
                      </a:cubicBezTo>
                      <a:cubicBezTo>
                        <a:pt x="0" y="3"/>
                        <a:pt x="1" y="3"/>
                        <a:pt x="2" y="3"/>
                      </a:cubicBezTo>
                      <a:cubicBezTo>
                        <a:pt x="4" y="3"/>
                        <a:pt x="1" y="3"/>
                        <a:pt x="3" y="2"/>
                      </a:cubicBezTo>
                      <a:cubicBezTo>
                        <a:pt x="4" y="2"/>
                        <a:pt x="1" y="2"/>
                        <a:pt x="4" y="2"/>
                      </a:cubicBezTo>
                      <a:cubicBezTo>
                        <a:pt x="4" y="2"/>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0" name="Freeform 3898"/>
                <p:cNvSpPr>
                  <a:spLocks/>
                </p:cNvSpPr>
                <p:nvPr/>
              </p:nvSpPr>
              <p:spPr bwMode="auto">
                <a:xfrm>
                  <a:off x="2860675" y="276860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1" name="Freeform 3899"/>
                <p:cNvSpPr>
                  <a:spLocks/>
                </p:cNvSpPr>
                <p:nvPr/>
              </p:nvSpPr>
              <p:spPr bwMode="auto">
                <a:xfrm>
                  <a:off x="2903538" y="2967038"/>
                  <a:ext cx="6350" cy="1588"/>
                </a:xfrm>
                <a:custGeom>
                  <a:avLst/>
                  <a:gdLst>
                    <a:gd name="T0" fmla="*/ 1 w 2"/>
                    <a:gd name="T1" fmla="*/ 1 h 1"/>
                    <a:gd name="T2" fmla="*/ 1 w 2"/>
                    <a:gd name="T3" fmla="*/ 1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0"/>
                        <a:pt x="1"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2" name="Freeform 3900"/>
                <p:cNvSpPr>
                  <a:spLocks/>
                </p:cNvSpPr>
                <p:nvPr/>
              </p:nvSpPr>
              <p:spPr bwMode="auto">
                <a:xfrm>
                  <a:off x="2871788" y="2782888"/>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3" name="Freeform 3901"/>
                <p:cNvSpPr>
                  <a:spLocks/>
                </p:cNvSpPr>
                <p:nvPr/>
              </p:nvSpPr>
              <p:spPr bwMode="auto">
                <a:xfrm>
                  <a:off x="2871788" y="2787651"/>
                  <a:ext cx="3175" cy="3175"/>
                </a:xfrm>
                <a:custGeom>
                  <a:avLst/>
                  <a:gdLst>
                    <a:gd name="T0" fmla="*/ 0 w 1"/>
                    <a:gd name="T1" fmla="*/ 1 h 1"/>
                    <a:gd name="T2" fmla="*/ 1 w 1"/>
                    <a:gd name="T3" fmla="*/ 1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0" y="1"/>
                        <a:pt x="0" y="0"/>
                      </a:cubicBezTo>
                      <a:cubicBezTo>
                        <a:pt x="0" y="0"/>
                        <a:pt x="0" y="0"/>
                        <a:pt x="0" y="0"/>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4" name="Freeform 3902"/>
                <p:cNvSpPr>
                  <a:spLocks/>
                </p:cNvSpPr>
                <p:nvPr/>
              </p:nvSpPr>
              <p:spPr bwMode="auto">
                <a:xfrm>
                  <a:off x="2868613" y="2776538"/>
                  <a:ext cx="6350" cy="6350"/>
                </a:xfrm>
                <a:custGeom>
                  <a:avLst/>
                  <a:gdLst>
                    <a:gd name="T0" fmla="*/ 1 w 2"/>
                    <a:gd name="T1" fmla="*/ 1 h 2"/>
                    <a:gd name="T2" fmla="*/ 0 w 2"/>
                    <a:gd name="T3" fmla="*/ 1 h 2"/>
                    <a:gd name="T4" fmla="*/ 1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1"/>
                        <a:pt x="0" y="1"/>
                      </a:cubicBezTo>
                      <a:cubicBezTo>
                        <a:pt x="0" y="2"/>
                        <a:pt x="0" y="2"/>
                        <a:pt x="1" y="2"/>
                      </a:cubicBezTo>
                      <a:cubicBezTo>
                        <a:pt x="1" y="2"/>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5" name="Freeform 3903"/>
                <p:cNvSpPr>
                  <a:spLocks/>
                </p:cNvSpPr>
                <p:nvPr/>
              </p:nvSpPr>
              <p:spPr bwMode="auto">
                <a:xfrm>
                  <a:off x="2941638" y="3024188"/>
                  <a:ext cx="1588" cy="158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6" name="Freeform 3904"/>
                <p:cNvSpPr>
                  <a:spLocks/>
                </p:cNvSpPr>
                <p:nvPr/>
              </p:nvSpPr>
              <p:spPr bwMode="auto">
                <a:xfrm>
                  <a:off x="2935288" y="3041651"/>
                  <a:ext cx="7938" cy="1588"/>
                </a:xfrm>
                <a:custGeom>
                  <a:avLst/>
                  <a:gdLst>
                    <a:gd name="T0" fmla="*/ 2 w 3"/>
                    <a:gd name="T1" fmla="*/ 1 h 1"/>
                    <a:gd name="T2" fmla="*/ 1 w 3"/>
                    <a:gd name="T3" fmla="*/ 0 h 1"/>
                    <a:gd name="T4" fmla="*/ 2 w 3"/>
                    <a:gd name="T5" fmla="*/ 1 h 1"/>
                  </a:gdLst>
                  <a:ahLst/>
                  <a:cxnLst>
                    <a:cxn ang="0">
                      <a:pos x="T0" y="T1"/>
                    </a:cxn>
                    <a:cxn ang="0">
                      <a:pos x="T2" y="T3"/>
                    </a:cxn>
                    <a:cxn ang="0">
                      <a:pos x="T4" y="T5"/>
                    </a:cxn>
                  </a:cxnLst>
                  <a:rect l="0" t="0" r="r" b="b"/>
                  <a:pathLst>
                    <a:path w="3" h="1">
                      <a:moveTo>
                        <a:pt x="2" y="1"/>
                      </a:moveTo>
                      <a:cubicBezTo>
                        <a:pt x="3" y="1"/>
                        <a:pt x="2" y="0"/>
                        <a:pt x="1" y="0"/>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7" name="Freeform 3905"/>
                <p:cNvSpPr>
                  <a:spLocks/>
                </p:cNvSpPr>
                <p:nvPr/>
              </p:nvSpPr>
              <p:spPr bwMode="auto">
                <a:xfrm>
                  <a:off x="2938463" y="3046413"/>
                  <a:ext cx="7938" cy="0"/>
                </a:xfrm>
                <a:custGeom>
                  <a:avLst/>
                  <a:gdLst>
                    <a:gd name="T0" fmla="*/ 1 w 3"/>
                    <a:gd name="T1" fmla="*/ 2 w 3"/>
                    <a:gd name="T2" fmla="*/ 1 w 3"/>
                  </a:gdLst>
                  <a:ahLst/>
                  <a:cxnLst>
                    <a:cxn ang="0">
                      <a:pos x="T0" y="0"/>
                    </a:cxn>
                    <a:cxn ang="0">
                      <a:pos x="T1" y="0"/>
                    </a:cxn>
                    <a:cxn ang="0">
                      <a:pos x="T2" y="0"/>
                    </a:cxn>
                  </a:cxnLst>
                  <a:rect l="0" t="0" r="r" b="b"/>
                  <a:pathLst>
                    <a:path w="3">
                      <a:moveTo>
                        <a:pt x="1" y="0"/>
                      </a:moveTo>
                      <a:cubicBezTo>
                        <a:pt x="0" y="0"/>
                        <a:pt x="1" y="0"/>
                        <a:pt x="2" y="0"/>
                      </a:cubicBezTo>
                      <a:cubicBezTo>
                        <a:pt x="3"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8" name="Freeform 3906"/>
                <p:cNvSpPr>
                  <a:spLocks/>
                </p:cNvSpPr>
                <p:nvPr/>
              </p:nvSpPr>
              <p:spPr bwMode="auto">
                <a:xfrm>
                  <a:off x="2938463" y="3046413"/>
                  <a:ext cx="3175" cy="3175"/>
                </a:xfrm>
                <a:custGeom>
                  <a:avLst/>
                  <a:gdLst>
                    <a:gd name="T0" fmla="*/ 0 w 1"/>
                    <a:gd name="T1" fmla="*/ 0 h 1"/>
                    <a:gd name="T2" fmla="*/ 1 w 1"/>
                    <a:gd name="T3" fmla="*/ 0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1"/>
                        <a:pt x="1" y="1"/>
                        <a:pt x="1" y="0"/>
                      </a:cubicBezTo>
                      <a:cubicBezTo>
                        <a:pt x="1" y="0"/>
                        <a:pt x="1" y="0"/>
                        <a:pt x="1"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29" name="Freeform 3907"/>
                <p:cNvSpPr>
                  <a:spLocks/>
                </p:cNvSpPr>
                <p:nvPr/>
              </p:nvSpPr>
              <p:spPr bwMode="auto">
                <a:xfrm>
                  <a:off x="2943225" y="3041651"/>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0" name="Freeform 3908"/>
                <p:cNvSpPr>
                  <a:spLocks/>
                </p:cNvSpPr>
                <p:nvPr/>
              </p:nvSpPr>
              <p:spPr bwMode="auto">
                <a:xfrm>
                  <a:off x="2854325" y="2759076"/>
                  <a:ext cx="6350" cy="6350"/>
                </a:xfrm>
                <a:custGeom>
                  <a:avLst/>
                  <a:gdLst>
                    <a:gd name="T0" fmla="*/ 1 w 2"/>
                    <a:gd name="T1" fmla="*/ 1 h 2"/>
                    <a:gd name="T2" fmla="*/ 0 w 2"/>
                    <a:gd name="T3" fmla="*/ 1 h 2"/>
                    <a:gd name="T4" fmla="*/ 1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1"/>
                        <a:pt x="0" y="1"/>
                      </a:cubicBezTo>
                      <a:cubicBezTo>
                        <a:pt x="0" y="0"/>
                        <a:pt x="0" y="1"/>
                        <a:pt x="1" y="2"/>
                      </a:cubicBezTo>
                      <a:cubicBezTo>
                        <a:pt x="1"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1" name="Freeform 3909"/>
                <p:cNvSpPr>
                  <a:spLocks/>
                </p:cNvSpPr>
                <p:nvPr/>
              </p:nvSpPr>
              <p:spPr bwMode="auto">
                <a:xfrm>
                  <a:off x="2928938" y="3028951"/>
                  <a:ext cx="9525" cy="6350"/>
                </a:xfrm>
                <a:custGeom>
                  <a:avLst/>
                  <a:gdLst>
                    <a:gd name="T0" fmla="*/ 2 w 3"/>
                    <a:gd name="T1" fmla="*/ 0 h 2"/>
                    <a:gd name="T2" fmla="*/ 1 w 3"/>
                    <a:gd name="T3" fmla="*/ 0 h 2"/>
                    <a:gd name="T4" fmla="*/ 1 w 3"/>
                    <a:gd name="T5" fmla="*/ 1 h 2"/>
                    <a:gd name="T6" fmla="*/ 1 w 3"/>
                    <a:gd name="T7" fmla="*/ 1 h 2"/>
                    <a:gd name="T8" fmla="*/ 2 w 3"/>
                    <a:gd name="T9" fmla="*/ 2 h 2"/>
                    <a:gd name="T10" fmla="*/ 3 w 3"/>
                    <a:gd name="T11" fmla="*/ 0 h 2"/>
                    <a:gd name="T12" fmla="*/ 2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0"/>
                      </a:moveTo>
                      <a:cubicBezTo>
                        <a:pt x="2" y="0"/>
                        <a:pt x="1" y="0"/>
                        <a:pt x="1" y="0"/>
                      </a:cubicBezTo>
                      <a:cubicBezTo>
                        <a:pt x="0" y="0"/>
                        <a:pt x="0" y="1"/>
                        <a:pt x="1" y="1"/>
                      </a:cubicBezTo>
                      <a:cubicBezTo>
                        <a:pt x="1" y="1"/>
                        <a:pt x="1" y="1"/>
                        <a:pt x="1" y="1"/>
                      </a:cubicBezTo>
                      <a:cubicBezTo>
                        <a:pt x="2" y="1"/>
                        <a:pt x="2" y="2"/>
                        <a:pt x="2" y="2"/>
                      </a:cubicBezTo>
                      <a:cubicBezTo>
                        <a:pt x="3" y="2"/>
                        <a:pt x="3" y="1"/>
                        <a:pt x="3"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2" name="Freeform 3910"/>
                <p:cNvSpPr>
                  <a:spLocks/>
                </p:cNvSpPr>
                <p:nvPr/>
              </p:nvSpPr>
              <p:spPr bwMode="auto">
                <a:xfrm>
                  <a:off x="2938463" y="3024188"/>
                  <a:ext cx="4763" cy="4763"/>
                </a:xfrm>
                <a:custGeom>
                  <a:avLst/>
                  <a:gdLst>
                    <a:gd name="T0" fmla="*/ 0 w 2"/>
                    <a:gd name="T1" fmla="*/ 1 h 2"/>
                    <a:gd name="T2" fmla="*/ 1 w 2"/>
                    <a:gd name="T3" fmla="*/ 2 h 2"/>
                    <a:gd name="T4" fmla="*/ 1 w 2"/>
                    <a:gd name="T5" fmla="*/ 1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1"/>
                        <a:pt x="1" y="1"/>
                      </a:cubicBezTo>
                      <a:cubicBezTo>
                        <a:pt x="2"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3" name="Freeform 3911"/>
                <p:cNvSpPr>
                  <a:spLocks/>
                </p:cNvSpPr>
                <p:nvPr/>
              </p:nvSpPr>
              <p:spPr bwMode="auto">
                <a:xfrm>
                  <a:off x="2938463" y="3032126"/>
                  <a:ext cx="7938" cy="3175"/>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0"/>
                        <a:pt x="0" y="1"/>
                        <a:pt x="1" y="1"/>
                      </a:cubicBezTo>
                      <a:cubicBezTo>
                        <a:pt x="1" y="1"/>
                        <a:pt x="3" y="1"/>
                        <a:pt x="3" y="0"/>
                      </a:cubicBezTo>
                      <a:cubicBezTo>
                        <a:pt x="3"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4" name="Freeform 3912"/>
                <p:cNvSpPr>
                  <a:spLocks/>
                </p:cNvSpPr>
                <p:nvPr/>
              </p:nvSpPr>
              <p:spPr bwMode="auto">
                <a:xfrm>
                  <a:off x="2943225" y="3043238"/>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5" name="Freeform 3913"/>
                <p:cNvSpPr>
                  <a:spLocks/>
                </p:cNvSpPr>
                <p:nvPr/>
              </p:nvSpPr>
              <p:spPr bwMode="auto">
                <a:xfrm>
                  <a:off x="2928938" y="3032126"/>
                  <a:ext cx="14288" cy="9525"/>
                </a:xfrm>
                <a:custGeom>
                  <a:avLst/>
                  <a:gdLst>
                    <a:gd name="T0" fmla="*/ 1 w 5"/>
                    <a:gd name="T1" fmla="*/ 2 h 3"/>
                    <a:gd name="T2" fmla="*/ 2 w 5"/>
                    <a:gd name="T3" fmla="*/ 3 h 3"/>
                    <a:gd name="T4" fmla="*/ 4 w 5"/>
                    <a:gd name="T5" fmla="*/ 3 h 3"/>
                    <a:gd name="T6" fmla="*/ 4 w 5"/>
                    <a:gd name="T7" fmla="*/ 2 h 3"/>
                    <a:gd name="T8" fmla="*/ 3 w 5"/>
                    <a:gd name="T9" fmla="*/ 2 h 3"/>
                    <a:gd name="T10" fmla="*/ 2 w 5"/>
                    <a:gd name="T11" fmla="*/ 2 h 3"/>
                    <a:gd name="T12" fmla="*/ 2 w 5"/>
                    <a:gd name="T13" fmla="*/ 1 h 3"/>
                    <a:gd name="T14" fmla="*/ 1 w 5"/>
                    <a:gd name="T15" fmla="*/ 0 h 3"/>
                    <a:gd name="T16" fmla="*/ 0 w 5"/>
                    <a:gd name="T17" fmla="*/ 1 h 3"/>
                    <a:gd name="T18" fmla="*/ 1 w 5"/>
                    <a:gd name="T19" fmla="*/ 2 h 3"/>
                    <a:gd name="T20" fmla="*/ 1 w 5"/>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1" y="2"/>
                      </a:moveTo>
                      <a:cubicBezTo>
                        <a:pt x="1" y="2"/>
                        <a:pt x="2" y="3"/>
                        <a:pt x="2" y="3"/>
                      </a:cubicBezTo>
                      <a:cubicBezTo>
                        <a:pt x="3" y="2"/>
                        <a:pt x="3" y="3"/>
                        <a:pt x="4" y="3"/>
                      </a:cubicBezTo>
                      <a:cubicBezTo>
                        <a:pt x="5" y="3"/>
                        <a:pt x="4" y="3"/>
                        <a:pt x="4" y="2"/>
                      </a:cubicBezTo>
                      <a:cubicBezTo>
                        <a:pt x="3" y="2"/>
                        <a:pt x="4" y="2"/>
                        <a:pt x="3" y="2"/>
                      </a:cubicBezTo>
                      <a:cubicBezTo>
                        <a:pt x="3" y="2"/>
                        <a:pt x="3" y="2"/>
                        <a:pt x="2" y="2"/>
                      </a:cubicBezTo>
                      <a:cubicBezTo>
                        <a:pt x="2" y="2"/>
                        <a:pt x="2" y="1"/>
                        <a:pt x="2" y="1"/>
                      </a:cubicBezTo>
                      <a:cubicBezTo>
                        <a:pt x="2" y="1"/>
                        <a:pt x="1" y="0"/>
                        <a:pt x="1" y="0"/>
                      </a:cubicBezTo>
                      <a:cubicBezTo>
                        <a:pt x="0" y="0"/>
                        <a:pt x="0" y="1"/>
                        <a:pt x="0" y="1"/>
                      </a:cubicBezTo>
                      <a:cubicBezTo>
                        <a:pt x="0" y="1"/>
                        <a:pt x="1" y="2"/>
                        <a:pt x="1" y="2"/>
                      </a:cubicBezTo>
                      <a:cubicBezTo>
                        <a:pt x="1"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6" name="Freeform 3914"/>
                <p:cNvSpPr>
                  <a:spLocks/>
                </p:cNvSpPr>
                <p:nvPr/>
              </p:nvSpPr>
              <p:spPr bwMode="auto">
                <a:xfrm>
                  <a:off x="2932113" y="3009901"/>
                  <a:ext cx="3175" cy="1588"/>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7" name="Freeform 3915"/>
                <p:cNvSpPr>
                  <a:spLocks/>
                </p:cNvSpPr>
                <p:nvPr/>
              </p:nvSpPr>
              <p:spPr bwMode="auto">
                <a:xfrm>
                  <a:off x="2927350" y="2989263"/>
                  <a:ext cx="4763"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8" name="Freeform 3916"/>
                <p:cNvSpPr>
                  <a:spLocks/>
                </p:cNvSpPr>
                <p:nvPr/>
              </p:nvSpPr>
              <p:spPr bwMode="auto">
                <a:xfrm>
                  <a:off x="2501900" y="2832101"/>
                  <a:ext cx="25400" cy="30163"/>
                </a:xfrm>
                <a:custGeom>
                  <a:avLst/>
                  <a:gdLst>
                    <a:gd name="T0" fmla="*/ 2 w 9"/>
                    <a:gd name="T1" fmla="*/ 9 h 11"/>
                    <a:gd name="T2" fmla="*/ 3 w 9"/>
                    <a:gd name="T3" fmla="*/ 9 h 11"/>
                    <a:gd name="T4" fmla="*/ 3 w 9"/>
                    <a:gd name="T5" fmla="*/ 10 h 11"/>
                    <a:gd name="T6" fmla="*/ 4 w 9"/>
                    <a:gd name="T7" fmla="*/ 11 h 11"/>
                    <a:gd name="T8" fmla="*/ 5 w 9"/>
                    <a:gd name="T9" fmla="*/ 11 h 11"/>
                    <a:gd name="T10" fmla="*/ 6 w 9"/>
                    <a:gd name="T11" fmla="*/ 10 h 11"/>
                    <a:gd name="T12" fmla="*/ 7 w 9"/>
                    <a:gd name="T13" fmla="*/ 9 h 11"/>
                    <a:gd name="T14" fmla="*/ 7 w 9"/>
                    <a:gd name="T15" fmla="*/ 8 h 11"/>
                    <a:gd name="T16" fmla="*/ 8 w 9"/>
                    <a:gd name="T17" fmla="*/ 6 h 11"/>
                    <a:gd name="T18" fmla="*/ 9 w 9"/>
                    <a:gd name="T19" fmla="*/ 5 h 11"/>
                    <a:gd name="T20" fmla="*/ 8 w 9"/>
                    <a:gd name="T21" fmla="*/ 5 h 11"/>
                    <a:gd name="T22" fmla="*/ 9 w 9"/>
                    <a:gd name="T23" fmla="*/ 4 h 11"/>
                    <a:gd name="T24" fmla="*/ 9 w 9"/>
                    <a:gd name="T25" fmla="*/ 3 h 11"/>
                    <a:gd name="T26" fmla="*/ 8 w 9"/>
                    <a:gd name="T27" fmla="*/ 2 h 11"/>
                    <a:gd name="T28" fmla="*/ 8 w 9"/>
                    <a:gd name="T29" fmla="*/ 2 h 11"/>
                    <a:gd name="T30" fmla="*/ 6 w 9"/>
                    <a:gd name="T31" fmla="*/ 0 h 11"/>
                    <a:gd name="T32" fmla="*/ 5 w 9"/>
                    <a:gd name="T33" fmla="*/ 1 h 11"/>
                    <a:gd name="T34" fmla="*/ 5 w 9"/>
                    <a:gd name="T35" fmla="*/ 1 h 11"/>
                    <a:gd name="T36" fmla="*/ 3 w 9"/>
                    <a:gd name="T37" fmla="*/ 0 h 11"/>
                    <a:gd name="T38" fmla="*/ 1 w 9"/>
                    <a:gd name="T39" fmla="*/ 3 h 11"/>
                    <a:gd name="T40" fmla="*/ 0 w 9"/>
                    <a:gd name="T41" fmla="*/ 5 h 11"/>
                    <a:gd name="T42" fmla="*/ 1 w 9"/>
                    <a:gd name="T43" fmla="*/ 8 h 11"/>
                    <a:gd name="T44" fmla="*/ 2 w 9"/>
                    <a:gd name="T45" fmla="*/ 8 h 11"/>
                    <a:gd name="T46" fmla="*/ 2 w 9"/>
                    <a:gd name="T4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1">
                      <a:moveTo>
                        <a:pt x="2" y="9"/>
                      </a:moveTo>
                      <a:cubicBezTo>
                        <a:pt x="2" y="9"/>
                        <a:pt x="2" y="9"/>
                        <a:pt x="3" y="9"/>
                      </a:cubicBezTo>
                      <a:cubicBezTo>
                        <a:pt x="3" y="10"/>
                        <a:pt x="3" y="10"/>
                        <a:pt x="3" y="10"/>
                      </a:cubicBezTo>
                      <a:cubicBezTo>
                        <a:pt x="4" y="10"/>
                        <a:pt x="4" y="11"/>
                        <a:pt x="4" y="11"/>
                      </a:cubicBezTo>
                      <a:cubicBezTo>
                        <a:pt x="4" y="11"/>
                        <a:pt x="5" y="11"/>
                        <a:pt x="5" y="11"/>
                      </a:cubicBezTo>
                      <a:cubicBezTo>
                        <a:pt x="6" y="11"/>
                        <a:pt x="6" y="10"/>
                        <a:pt x="6" y="10"/>
                      </a:cubicBezTo>
                      <a:cubicBezTo>
                        <a:pt x="6" y="9"/>
                        <a:pt x="7" y="9"/>
                        <a:pt x="7" y="9"/>
                      </a:cubicBezTo>
                      <a:cubicBezTo>
                        <a:pt x="7" y="8"/>
                        <a:pt x="7" y="7"/>
                        <a:pt x="7" y="8"/>
                      </a:cubicBezTo>
                      <a:cubicBezTo>
                        <a:pt x="7" y="7"/>
                        <a:pt x="7" y="6"/>
                        <a:pt x="8" y="6"/>
                      </a:cubicBezTo>
                      <a:cubicBezTo>
                        <a:pt x="8" y="6"/>
                        <a:pt x="8" y="5"/>
                        <a:pt x="9" y="5"/>
                      </a:cubicBezTo>
                      <a:cubicBezTo>
                        <a:pt x="8" y="5"/>
                        <a:pt x="8" y="5"/>
                        <a:pt x="8" y="5"/>
                      </a:cubicBezTo>
                      <a:cubicBezTo>
                        <a:pt x="9" y="5"/>
                        <a:pt x="9" y="4"/>
                        <a:pt x="9" y="4"/>
                      </a:cubicBezTo>
                      <a:cubicBezTo>
                        <a:pt x="9" y="3"/>
                        <a:pt x="9" y="3"/>
                        <a:pt x="9" y="3"/>
                      </a:cubicBezTo>
                      <a:cubicBezTo>
                        <a:pt x="9" y="3"/>
                        <a:pt x="8" y="3"/>
                        <a:pt x="8" y="2"/>
                      </a:cubicBezTo>
                      <a:cubicBezTo>
                        <a:pt x="8" y="2"/>
                        <a:pt x="8" y="2"/>
                        <a:pt x="8" y="2"/>
                      </a:cubicBezTo>
                      <a:cubicBezTo>
                        <a:pt x="7" y="1"/>
                        <a:pt x="7" y="1"/>
                        <a:pt x="6" y="0"/>
                      </a:cubicBezTo>
                      <a:cubicBezTo>
                        <a:pt x="6" y="1"/>
                        <a:pt x="6" y="1"/>
                        <a:pt x="5" y="1"/>
                      </a:cubicBezTo>
                      <a:cubicBezTo>
                        <a:pt x="5" y="0"/>
                        <a:pt x="5" y="1"/>
                        <a:pt x="5" y="1"/>
                      </a:cubicBezTo>
                      <a:cubicBezTo>
                        <a:pt x="4" y="1"/>
                        <a:pt x="4" y="0"/>
                        <a:pt x="3" y="0"/>
                      </a:cubicBezTo>
                      <a:cubicBezTo>
                        <a:pt x="3" y="1"/>
                        <a:pt x="2" y="2"/>
                        <a:pt x="1" y="3"/>
                      </a:cubicBezTo>
                      <a:cubicBezTo>
                        <a:pt x="1" y="4"/>
                        <a:pt x="1" y="4"/>
                        <a:pt x="0" y="5"/>
                      </a:cubicBezTo>
                      <a:cubicBezTo>
                        <a:pt x="0" y="6"/>
                        <a:pt x="0" y="7"/>
                        <a:pt x="1" y="8"/>
                      </a:cubicBezTo>
                      <a:cubicBezTo>
                        <a:pt x="1" y="8"/>
                        <a:pt x="1" y="9"/>
                        <a:pt x="2" y="8"/>
                      </a:cubicBezTo>
                      <a:cubicBezTo>
                        <a:pt x="2" y="9"/>
                        <a:pt x="2" y="9"/>
                        <a:pt x="2"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39" name="Freeform 3917"/>
                <p:cNvSpPr>
                  <a:spLocks/>
                </p:cNvSpPr>
                <p:nvPr/>
              </p:nvSpPr>
              <p:spPr bwMode="auto">
                <a:xfrm>
                  <a:off x="2927350" y="2997201"/>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0" name="Freeform 3918"/>
                <p:cNvSpPr>
                  <a:spLocks/>
                </p:cNvSpPr>
                <p:nvPr/>
              </p:nvSpPr>
              <p:spPr bwMode="auto">
                <a:xfrm>
                  <a:off x="2909888" y="2716213"/>
                  <a:ext cx="1588" cy="6350"/>
                </a:xfrm>
                <a:custGeom>
                  <a:avLst/>
                  <a:gdLst>
                    <a:gd name="T0" fmla="*/ 0 w 1"/>
                    <a:gd name="T1" fmla="*/ 0 h 2"/>
                    <a:gd name="T2" fmla="*/ 0 w 1"/>
                    <a:gd name="T3" fmla="*/ 1 h 2"/>
                    <a:gd name="T4" fmla="*/ 0 w 1"/>
                    <a:gd name="T5" fmla="*/ 2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1"/>
                        <a:pt x="0" y="1"/>
                      </a:cubicBezTo>
                      <a:cubicBezTo>
                        <a:pt x="0" y="1"/>
                        <a:pt x="0" y="2"/>
                        <a:pt x="0" y="2"/>
                      </a:cubicBezTo>
                      <a:cubicBezTo>
                        <a:pt x="0" y="2"/>
                        <a:pt x="0" y="2"/>
                        <a:pt x="1" y="2"/>
                      </a:cubicBezTo>
                      <a:cubicBezTo>
                        <a:pt x="1" y="1"/>
                        <a:pt x="1" y="1"/>
                        <a:pt x="1" y="1"/>
                      </a:cubicBezTo>
                      <a:cubicBezTo>
                        <a:pt x="1"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1" name="Freeform 3919"/>
                <p:cNvSpPr>
                  <a:spLocks/>
                </p:cNvSpPr>
                <p:nvPr/>
              </p:nvSpPr>
              <p:spPr bwMode="auto">
                <a:xfrm>
                  <a:off x="2909888" y="2713038"/>
                  <a:ext cx="11113" cy="6350"/>
                </a:xfrm>
                <a:custGeom>
                  <a:avLst/>
                  <a:gdLst>
                    <a:gd name="T0" fmla="*/ 3 w 4"/>
                    <a:gd name="T1" fmla="*/ 2 h 2"/>
                    <a:gd name="T2" fmla="*/ 3 w 4"/>
                    <a:gd name="T3" fmla="*/ 1 h 2"/>
                    <a:gd name="T4" fmla="*/ 3 w 4"/>
                    <a:gd name="T5" fmla="*/ 0 h 2"/>
                    <a:gd name="T6" fmla="*/ 2 w 4"/>
                    <a:gd name="T7" fmla="*/ 0 h 2"/>
                    <a:gd name="T8" fmla="*/ 2 w 4"/>
                    <a:gd name="T9" fmla="*/ 0 h 2"/>
                    <a:gd name="T10" fmla="*/ 1 w 4"/>
                    <a:gd name="T11" fmla="*/ 0 h 2"/>
                    <a:gd name="T12" fmla="*/ 1 w 4"/>
                    <a:gd name="T13" fmla="*/ 1 h 2"/>
                    <a:gd name="T14" fmla="*/ 1 w 4"/>
                    <a:gd name="T15" fmla="*/ 1 h 2"/>
                    <a:gd name="T16" fmla="*/ 3 w 4"/>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2"/>
                      </a:moveTo>
                      <a:cubicBezTo>
                        <a:pt x="3" y="2"/>
                        <a:pt x="3" y="1"/>
                        <a:pt x="3" y="1"/>
                      </a:cubicBezTo>
                      <a:cubicBezTo>
                        <a:pt x="4" y="1"/>
                        <a:pt x="3" y="0"/>
                        <a:pt x="3" y="0"/>
                      </a:cubicBezTo>
                      <a:cubicBezTo>
                        <a:pt x="2" y="0"/>
                        <a:pt x="2" y="0"/>
                        <a:pt x="2" y="0"/>
                      </a:cubicBezTo>
                      <a:cubicBezTo>
                        <a:pt x="3" y="0"/>
                        <a:pt x="2" y="0"/>
                        <a:pt x="2" y="0"/>
                      </a:cubicBezTo>
                      <a:cubicBezTo>
                        <a:pt x="1" y="0"/>
                        <a:pt x="0" y="0"/>
                        <a:pt x="1" y="0"/>
                      </a:cubicBezTo>
                      <a:cubicBezTo>
                        <a:pt x="1" y="1"/>
                        <a:pt x="1" y="1"/>
                        <a:pt x="1" y="1"/>
                      </a:cubicBezTo>
                      <a:cubicBezTo>
                        <a:pt x="0" y="1"/>
                        <a:pt x="1" y="1"/>
                        <a:pt x="1" y="1"/>
                      </a:cubicBezTo>
                      <a:cubicBezTo>
                        <a:pt x="2" y="1"/>
                        <a:pt x="2" y="1"/>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2" name="Freeform 3920"/>
                <p:cNvSpPr>
                  <a:spLocks/>
                </p:cNvSpPr>
                <p:nvPr/>
              </p:nvSpPr>
              <p:spPr bwMode="auto">
                <a:xfrm>
                  <a:off x="2932113" y="3003551"/>
                  <a:ext cx="3175" cy="3175"/>
                </a:xfrm>
                <a:custGeom>
                  <a:avLst/>
                  <a:gdLst>
                    <a:gd name="T0" fmla="*/ 1 w 1"/>
                    <a:gd name="T1" fmla="*/ 0 h 1"/>
                    <a:gd name="T2" fmla="*/ 0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0" y="0"/>
                        <a:pt x="0" y="0"/>
                        <a:pt x="0" y="0"/>
                      </a:cubicBezTo>
                      <a:cubicBezTo>
                        <a:pt x="0"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3" name="Freeform 3921"/>
                <p:cNvSpPr>
                  <a:spLocks/>
                </p:cNvSpPr>
                <p:nvPr/>
              </p:nvSpPr>
              <p:spPr bwMode="auto">
                <a:xfrm>
                  <a:off x="2932113" y="3003551"/>
                  <a:ext cx="3175" cy="6350"/>
                </a:xfrm>
                <a:custGeom>
                  <a:avLst/>
                  <a:gdLst>
                    <a:gd name="T0" fmla="*/ 0 w 1"/>
                    <a:gd name="T1" fmla="*/ 1 h 2"/>
                    <a:gd name="T2" fmla="*/ 0 w 1"/>
                    <a:gd name="T3" fmla="*/ 1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1" y="2"/>
                        <a:pt x="0" y="1"/>
                      </a:cubicBezTo>
                      <a:cubicBezTo>
                        <a:pt x="0"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4" name="Freeform 3922"/>
                <p:cNvSpPr>
                  <a:spLocks/>
                </p:cNvSpPr>
                <p:nvPr/>
              </p:nvSpPr>
              <p:spPr bwMode="auto">
                <a:xfrm>
                  <a:off x="2932113" y="3011488"/>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5" name="Freeform 3923"/>
                <p:cNvSpPr>
                  <a:spLocks/>
                </p:cNvSpPr>
                <p:nvPr/>
              </p:nvSpPr>
              <p:spPr bwMode="auto">
                <a:xfrm>
                  <a:off x="2914650" y="2705101"/>
                  <a:ext cx="6350" cy="6350"/>
                </a:xfrm>
                <a:custGeom>
                  <a:avLst/>
                  <a:gdLst>
                    <a:gd name="T0" fmla="*/ 1 w 2"/>
                    <a:gd name="T1" fmla="*/ 1 h 2"/>
                    <a:gd name="T2" fmla="*/ 1 w 2"/>
                    <a:gd name="T3" fmla="*/ 0 h 2"/>
                    <a:gd name="T4" fmla="*/ 0 w 2"/>
                    <a:gd name="T5" fmla="*/ 0 h 2"/>
                    <a:gd name="T6" fmla="*/ 0 w 2"/>
                    <a:gd name="T7" fmla="*/ 1 h 2"/>
                    <a:gd name="T8" fmla="*/ 1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2" y="1"/>
                        <a:pt x="1" y="0"/>
                      </a:cubicBezTo>
                      <a:cubicBezTo>
                        <a:pt x="1" y="0"/>
                        <a:pt x="1" y="0"/>
                        <a:pt x="0" y="0"/>
                      </a:cubicBezTo>
                      <a:cubicBezTo>
                        <a:pt x="0" y="0"/>
                        <a:pt x="0" y="1"/>
                        <a:pt x="0" y="1"/>
                      </a:cubicBezTo>
                      <a:cubicBezTo>
                        <a:pt x="1" y="1"/>
                        <a:pt x="1" y="2"/>
                        <a:pt x="1" y="2"/>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6" name="Freeform 3924"/>
                <p:cNvSpPr>
                  <a:spLocks/>
                </p:cNvSpPr>
                <p:nvPr/>
              </p:nvSpPr>
              <p:spPr bwMode="auto">
                <a:xfrm>
                  <a:off x="2921000" y="3000376"/>
                  <a:ext cx="7938" cy="9525"/>
                </a:xfrm>
                <a:custGeom>
                  <a:avLst/>
                  <a:gdLst>
                    <a:gd name="T0" fmla="*/ 2 w 3"/>
                    <a:gd name="T1" fmla="*/ 0 h 3"/>
                    <a:gd name="T2" fmla="*/ 1 w 3"/>
                    <a:gd name="T3" fmla="*/ 0 h 3"/>
                    <a:gd name="T4" fmla="*/ 1 w 3"/>
                    <a:gd name="T5" fmla="*/ 0 h 3"/>
                    <a:gd name="T6" fmla="*/ 0 w 3"/>
                    <a:gd name="T7" fmla="*/ 0 h 3"/>
                    <a:gd name="T8" fmla="*/ 1 w 3"/>
                    <a:gd name="T9" fmla="*/ 2 h 3"/>
                    <a:gd name="T10" fmla="*/ 1 w 3"/>
                    <a:gd name="T11" fmla="*/ 2 h 3"/>
                    <a:gd name="T12" fmla="*/ 3 w 3"/>
                    <a:gd name="T13" fmla="*/ 2 h 3"/>
                    <a:gd name="T14" fmla="*/ 3 w 3"/>
                    <a:gd name="T15" fmla="*/ 2 h 3"/>
                    <a:gd name="T16" fmla="*/ 3 w 3"/>
                    <a:gd name="T17" fmla="*/ 2 h 3"/>
                    <a:gd name="T18" fmla="*/ 3 w 3"/>
                    <a:gd name="T19" fmla="*/ 1 h 3"/>
                    <a:gd name="T20" fmla="*/ 3 w 3"/>
                    <a:gd name="T21" fmla="*/ 0 h 3"/>
                    <a:gd name="T22" fmla="*/ 2 w 3"/>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3">
                      <a:moveTo>
                        <a:pt x="2" y="0"/>
                      </a:moveTo>
                      <a:cubicBezTo>
                        <a:pt x="2" y="0"/>
                        <a:pt x="2" y="0"/>
                        <a:pt x="1" y="0"/>
                      </a:cubicBezTo>
                      <a:cubicBezTo>
                        <a:pt x="1" y="0"/>
                        <a:pt x="1" y="0"/>
                        <a:pt x="1" y="0"/>
                      </a:cubicBezTo>
                      <a:cubicBezTo>
                        <a:pt x="1" y="1"/>
                        <a:pt x="1" y="0"/>
                        <a:pt x="0" y="0"/>
                      </a:cubicBezTo>
                      <a:cubicBezTo>
                        <a:pt x="0" y="0"/>
                        <a:pt x="0" y="1"/>
                        <a:pt x="1" y="2"/>
                      </a:cubicBezTo>
                      <a:cubicBezTo>
                        <a:pt x="1" y="2"/>
                        <a:pt x="1" y="2"/>
                        <a:pt x="1" y="2"/>
                      </a:cubicBezTo>
                      <a:cubicBezTo>
                        <a:pt x="2" y="3"/>
                        <a:pt x="2" y="2"/>
                        <a:pt x="3" y="2"/>
                      </a:cubicBezTo>
                      <a:cubicBezTo>
                        <a:pt x="3" y="2"/>
                        <a:pt x="3" y="3"/>
                        <a:pt x="3" y="2"/>
                      </a:cubicBezTo>
                      <a:cubicBezTo>
                        <a:pt x="3" y="2"/>
                        <a:pt x="3" y="2"/>
                        <a:pt x="3" y="2"/>
                      </a:cubicBezTo>
                      <a:cubicBezTo>
                        <a:pt x="3" y="2"/>
                        <a:pt x="3" y="2"/>
                        <a:pt x="3" y="1"/>
                      </a:cubicBezTo>
                      <a:cubicBezTo>
                        <a:pt x="3" y="1"/>
                        <a:pt x="3" y="0"/>
                        <a:pt x="3" y="0"/>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7" name="Freeform 3925"/>
                <p:cNvSpPr>
                  <a:spLocks/>
                </p:cNvSpPr>
                <p:nvPr/>
              </p:nvSpPr>
              <p:spPr bwMode="auto">
                <a:xfrm>
                  <a:off x="2508250" y="3135313"/>
                  <a:ext cx="4763" cy="6350"/>
                </a:xfrm>
                <a:custGeom>
                  <a:avLst/>
                  <a:gdLst>
                    <a:gd name="T0" fmla="*/ 0 w 2"/>
                    <a:gd name="T1" fmla="*/ 0 h 2"/>
                    <a:gd name="T2" fmla="*/ 0 w 2"/>
                    <a:gd name="T3" fmla="*/ 1 h 2"/>
                    <a:gd name="T4" fmla="*/ 0 w 2"/>
                    <a:gd name="T5" fmla="*/ 2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1"/>
                        <a:pt x="0" y="1"/>
                      </a:cubicBezTo>
                      <a:cubicBezTo>
                        <a:pt x="0" y="1"/>
                        <a:pt x="0" y="2"/>
                        <a:pt x="0" y="2"/>
                      </a:cubicBezTo>
                      <a:cubicBezTo>
                        <a:pt x="1" y="2"/>
                        <a:pt x="1" y="1"/>
                        <a:pt x="2"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8" name="Freeform 3926"/>
                <p:cNvSpPr>
                  <a:spLocks/>
                </p:cNvSpPr>
                <p:nvPr/>
              </p:nvSpPr>
              <p:spPr bwMode="auto">
                <a:xfrm>
                  <a:off x="2493963" y="2935288"/>
                  <a:ext cx="4763" cy="11113"/>
                </a:xfrm>
                <a:custGeom>
                  <a:avLst/>
                  <a:gdLst>
                    <a:gd name="T0" fmla="*/ 2 w 2"/>
                    <a:gd name="T1" fmla="*/ 1 h 4"/>
                    <a:gd name="T2" fmla="*/ 2 w 2"/>
                    <a:gd name="T3" fmla="*/ 1 h 4"/>
                    <a:gd name="T4" fmla="*/ 2 w 2"/>
                    <a:gd name="T5" fmla="*/ 1 h 4"/>
                    <a:gd name="T6" fmla="*/ 1 w 2"/>
                    <a:gd name="T7" fmla="*/ 2 h 4"/>
                    <a:gd name="T8" fmla="*/ 1 w 2"/>
                    <a:gd name="T9" fmla="*/ 3 h 4"/>
                    <a:gd name="T10" fmla="*/ 1 w 2"/>
                    <a:gd name="T11" fmla="*/ 4 h 4"/>
                    <a:gd name="T12" fmla="*/ 1 w 2"/>
                    <a:gd name="T13" fmla="*/ 3 h 4"/>
                    <a:gd name="T14" fmla="*/ 2 w 2"/>
                    <a:gd name="T15" fmla="*/ 2 h 4"/>
                    <a:gd name="T16" fmla="*/ 2 w 2"/>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1"/>
                      </a:moveTo>
                      <a:cubicBezTo>
                        <a:pt x="2" y="1"/>
                        <a:pt x="2" y="0"/>
                        <a:pt x="2" y="1"/>
                      </a:cubicBezTo>
                      <a:cubicBezTo>
                        <a:pt x="2" y="1"/>
                        <a:pt x="2" y="1"/>
                        <a:pt x="2" y="1"/>
                      </a:cubicBezTo>
                      <a:cubicBezTo>
                        <a:pt x="1" y="1"/>
                        <a:pt x="1" y="2"/>
                        <a:pt x="1" y="2"/>
                      </a:cubicBezTo>
                      <a:cubicBezTo>
                        <a:pt x="1" y="2"/>
                        <a:pt x="1" y="3"/>
                        <a:pt x="1" y="3"/>
                      </a:cubicBezTo>
                      <a:cubicBezTo>
                        <a:pt x="1" y="3"/>
                        <a:pt x="0" y="4"/>
                        <a:pt x="1" y="4"/>
                      </a:cubicBezTo>
                      <a:cubicBezTo>
                        <a:pt x="1" y="3"/>
                        <a:pt x="1" y="3"/>
                        <a:pt x="1" y="3"/>
                      </a:cubicBezTo>
                      <a:cubicBezTo>
                        <a:pt x="1" y="2"/>
                        <a:pt x="1" y="2"/>
                        <a:pt x="2" y="2"/>
                      </a:cubicBezTo>
                      <a:cubicBezTo>
                        <a:pt x="2"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49" name="Freeform 3927"/>
                <p:cNvSpPr>
                  <a:spLocks/>
                </p:cNvSpPr>
                <p:nvPr/>
              </p:nvSpPr>
              <p:spPr bwMode="auto">
                <a:xfrm>
                  <a:off x="2525713" y="3060701"/>
                  <a:ext cx="1588" cy="6350"/>
                </a:xfrm>
                <a:custGeom>
                  <a:avLst/>
                  <a:gdLst>
                    <a:gd name="T0" fmla="*/ 0 w 1"/>
                    <a:gd name="T1" fmla="*/ 0 h 2"/>
                    <a:gd name="T2" fmla="*/ 0 w 1"/>
                    <a:gd name="T3" fmla="*/ 1 h 2"/>
                    <a:gd name="T4" fmla="*/ 0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0" y="1"/>
                        <a:pt x="0" y="1"/>
                      </a:cubicBezTo>
                      <a:cubicBezTo>
                        <a:pt x="1" y="2"/>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0" name="Freeform 3928"/>
                <p:cNvSpPr>
                  <a:spLocks/>
                </p:cNvSpPr>
                <p:nvPr/>
              </p:nvSpPr>
              <p:spPr bwMode="auto">
                <a:xfrm>
                  <a:off x="2513013" y="3055938"/>
                  <a:ext cx="6350" cy="4763"/>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2"/>
                        <a:pt x="1" y="1"/>
                      </a:cubicBezTo>
                      <a:cubicBezTo>
                        <a:pt x="2"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1" name="Freeform 3929"/>
                <p:cNvSpPr>
                  <a:spLocks/>
                </p:cNvSpPr>
                <p:nvPr/>
              </p:nvSpPr>
              <p:spPr bwMode="auto">
                <a:xfrm>
                  <a:off x="2335213" y="2708276"/>
                  <a:ext cx="169863" cy="103188"/>
                </a:xfrm>
                <a:custGeom>
                  <a:avLst/>
                  <a:gdLst>
                    <a:gd name="T0" fmla="*/ 59 w 59"/>
                    <a:gd name="T1" fmla="*/ 27 h 36"/>
                    <a:gd name="T2" fmla="*/ 56 w 59"/>
                    <a:gd name="T3" fmla="*/ 26 h 36"/>
                    <a:gd name="T4" fmla="*/ 55 w 59"/>
                    <a:gd name="T5" fmla="*/ 24 h 36"/>
                    <a:gd name="T6" fmla="*/ 55 w 59"/>
                    <a:gd name="T7" fmla="*/ 24 h 36"/>
                    <a:gd name="T8" fmla="*/ 53 w 59"/>
                    <a:gd name="T9" fmla="*/ 22 h 36"/>
                    <a:gd name="T10" fmla="*/ 53 w 59"/>
                    <a:gd name="T11" fmla="*/ 24 h 36"/>
                    <a:gd name="T12" fmla="*/ 49 w 59"/>
                    <a:gd name="T13" fmla="*/ 23 h 36"/>
                    <a:gd name="T14" fmla="*/ 45 w 59"/>
                    <a:gd name="T15" fmla="*/ 24 h 36"/>
                    <a:gd name="T16" fmla="*/ 47 w 59"/>
                    <a:gd name="T17" fmla="*/ 23 h 36"/>
                    <a:gd name="T18" fmla="*/ 50 w 59"/>
                    <a:gd name="T19" fmla="*/ 21 h 36"/>
                    <a:gd name="T20" fmla="*/ 48 w 59"/>
                    <a:gd name="T21" fmla="*/ 21 h 36"/>
                    <a:gd name="T22" fmla="*/ 47 w 59"/>
                    <a:gd name="T23" fmla="*/ 18 h 36"/>
                    <a:gd name="T24" fmla="*/ 46 w 59"/>
                    <a:gd name="T25" fmla="*/ 17 h 36"/>
                    <a:gd name="T26" fmla="*/ 41 w 59"/>
                    <a:gd name="T27" fmla="*/ 15 h 36"/>
                    <a:gd name="T28" fmla="*/ 39 w 59"/>
                    <a:gd name="T29" fmla="*/ 14 h 36"/>
                    <a:gd name="T30" fmla="*/ 38 w 59"/>
                    <a:gd name="T31" fmla="*/ 13 h 36"/>
                    <a:gd name="T32" fmla="*/ 36 w 59"/>
                    <a:gd name="T33" fmla="*/ 12 h 36"/>
                    <a:gd name="T34" fmla="*/ 34 w 59"/>
                    <a:gd name="T35" fmla="*/ 9 h 36"/>
                    <a:gd name="T36" fmla="*/ 31 w 59"/>
                    <a:gd name="T37" fmla="*/ 9 h 36"/>
                    <a:gd name="T38" fmla="*/ 31 w 59"/>
                    <a:gd name="T39" fmla="*/ 9 h 36"/>
                    <a:gd name="T40" fmla="*/ 29 w 59"/>
                    <a:gd name="T41" fmla="*/ 9 h 36"/>
                    <a:gd name="T42" fmla="*/ 27 w 59"/>
                    <a:gd name="T43" fmla="*/ 7 h 36"/>
                    <a:gd name="T44" fmla="*/ 26 w 59"/>
                    <a:gd name="T45" fmla="*/ 6 h 36"/>
                    <a:gd name="T46" fmla="*/ 25 w 59"/>
                    <a:gd name="T47" fmla="*/ 5 h 36"/>
                    <a:gd name="T48" fmla="*/ 22 w 59"/>
                    <a:gd name="T49" fmla="*/ 9 h 36"/>
                    <a:gd name="T50" fmla="*/ 21 w 59"/>
                    <a:gd name="T51" fmla="*/ 7 h 36"/>
                    <a:gd name="T52" fmla="*/ 21 w 59"/>
                    <a:gd name="T53" fmla="*/ 5 h 36"/>
                    <a:gd name="T54" fmla="*/ 19 w 59"/>
                    <a:gd name="T55" fmla="*/ 4 h 36"/>
                    <a:gd name="T56" fmla="*/ 20 w 59"/>
                    <a:gd name="T57" fmla="*/ 1 h 36"/>
                    <a:gd name="T58" fmla="*/ 18 w 59"/>
                    <a:gd name="T59" fmla="*/ 1 h 36"/>
                    <a:gd name="T60" fmla="*/ 17 w 59"/>
                    <a:gd name="T61" fmla="*/ 0 h 36"/>
                    <a:gd name="T62" fmla="*/ 13 w 59"/>
                    <a:gd name="T63" fmla="*/ 3 h 36"/>
                    <a:gd name="T64" fmla="*/ 12 w 59"/>
                    <a:gd name="T65" fmla="*/ 5 h 36"/>
                    <a:gd name="T66" fmla="*/ 12 w 59"/>
                    <a:gd name="T67" fmla="*/ 7 h 36"/>
                    <a:gd name="T68" fmla="*/ 10 w 59"/>
                    <a:gd name="T69" fmla="*/ 16 h 36"/>
                    <a:gd name="T70" fmla="*/ 10 w 59"/>
                    <a:gd name="T71" fmla="*/ 19 h 36"/>
                    <a:gd name="T72" fmla="*/ 11 w 59"/>
                    <a:gd name="T73" fmla="*/ 21 h 36"/>
                    <a:gd name="T74" fmla="*/ 11 w 59"/>
                    <a:gd name="T75" fmla="*/ 23 h 36"/>
                    <a:gd name="T76" fmla="*/ 7 w 59"/>
                    <a:gd name="T77" fmla="*/ 24 h 36"/>
                    <a:gd name="T78" fmla="*/ 5 w 59"/>
                    <a:gd name="T79" fmla="*/ 29 h 36"/>
                    <a:gd name="T80" fmla="*/ 10 w 59"/>
                    <a:gd name="T81" fmla="*/ 28 h 36"/>
                    <a:gd name="T82" fmla="*/ 13 w 59"/>
                    <a:gd name="T83" fmla="*/ 28 h 36"/>
                    <a:gd name="T84" fmla="*/ 15 w 59"/>
                    <a:gd name="T85" fmla="*/ 26 h 36"/>
                    <a:gd name="T86" fmla="*/ 16 w 59"/>
                    <a:gd name="T87" fmla="*/ 32 h 36"/>
                    <a:gd name="T88" fmla="*/ 16 w 59"/>
                    <a:gd name="T89" fmla="*/ 34 h 36"/>
                    <a:gd name="T90" fmla="*/ 19 w 59"/>
                    <a:gd name="T91" fmla="*/ 35 h 36"/>
                    <a:gd name="T92" fmla="*/ 25 w 59"/>
                    <a:gd name="T93" fmla="*/ 30 h 36"/>
                    <a:gd name="T94" fmla="*/ 28 w 59"/>
                    <a:gd name="T95" fmla="*/ 29 h 36"/>
                    <a:gd name="T96" fmla="*/ 30 w 59"/>
                    <a:gd name="T97" fmla="*/ 28 h 36"/>
                    <a:gd name="T98" fmla="*/ 32 w 59"/>
                    <a:gd name="T99" fmla="*/ 27 h 36"/>
                    <a:gd name="T100" fmla="*/ 32 w 59"/>
                    <a:gd name="T101" fmla="*/ 24 h 36"/>
                    <a:gd name="T102" fmla="*/ 35 w 59"/>
                    <a:gd name="T103" fmla="*/ 22 h 36"/>
                    <a:gd name="T104" fmla="*/ 36 w 59"/>
                    <a:gd name="T105" fmla="*/ 24 h 36"/>
                    <a:gd name="T106" fmla="*/ 37 w 59"/>
                    <a:gd name="T107" fmla="*/ 24 h 36"/>
                    <a:gd name="T108" fmla="*/ 39 w 59"/>
                    <a:gd name="T109" fmla="*/ 25 h 36"/>
                    <a:gd name="T110" fmla="*/ 42 w 59"/>
                    <a:gd name="T111" fmla="*/ 26 h 36"/>
                    <a:gd name="T112" fmla="*/ 44 w 59"/>
                    <a:gd name="T113" fmla="*/ 28 h 36"/>
                    <a:gd name="T114" fmla="*/ 48 w 59"/>
                    <a:gd name="T115" fmla="*/ 30 h 36"/>
                    <a:gd name="T116" fmla="*/ 50 w 59"/>
                    <a:gd name="T117" fmla="*/ 30 h 36"/>
                    <a:gd name="T118" fmla="*/ 53 w 59"/>
                    <a:gd name="T119" fmla="*/ 31 h 36"/>
                    <a:gd name="T120" fmla="*/ 55 w 59"/>
                    <a:gd name="T121" fmla="*/ 30 h 36"/>
                    <a:gd name="T122" fmla="*/ 59 w 59"/>
                    <a:gd name="T123"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 h="36">
                      <a:moveTo>
                        <a:pt x="59" y="27"/>
                      </a:moveTo>
                      <a:cubicBezTo>
                        <a:pt x="59" y="26"/>
                        <a:pt x="58" y="26"/>
                        <a:pt x="56" y="26"/>
                      </a:cubicBezTo>
                      <a:cubicBezTo>
                        <a:pt x="57" y="24"/>
                        <a:pt x="57" y="24"/>
                        <a:pt x="55" y="24"/>
                      </a:cubicBezTo>
                      <a:cubicBezTo>
                        <a:pt x="55" y="24"/>
                        <a:pt x="55" y="23"/>
                        <a:pt x="55" y="24"/>
                      </a:cubicBezTo>
                      <a:cubicBezTo>
                        <a:pt x="55" y="23"/>
                        <a:pt x="54" y="22"/>
                        <a:pt x="53" y="22"/>
                      </a:cubicBezTo>
                      <a:cubicBezTo>
                        <a:pt x="53" y="23"/>
                        <a:pt x="54" y="24"/>
                        <a:pt x="53" y="24"/>
                      </a:cubicBezTo>
                      <a:cubicBezTo>
                        <a:pt x="52" y="24"/>
                        <a:pt x="51" y="23"/>
                        <a:pt x="49" y="23"/>
                      </a:cubicBezTo>
                      <a:cubicBezTo>
                        <a:pt x="49" y="24"/>
                        <a:pt x="46" y="24"/>
                        <a:pt x="45" y="24"/>
                      </a:cubicBezTo>
                      <a:cubicBezTo>
                        <a:pt x="45" y="23"/>
                        <a:pt x="46" y="23"/>
                        <a:pt x="47" y="23"/>
                      </a:cubicBezTo>
                      <a:cubicBezTo>
                        <a:pt x="49" y="22"/>
                        <a:pt x="48" y="21"/>
                        <a:pt x="50" y="21"/>
                      </a:cubicBezTo>
                      <a:cubicBezTo>
                        <a:pt x="50" y="20"/>
                        <a:pt x="48" y="21"/>
                        <a:pt x="48" y="21"/>
                      </a:cubicBezTo>
                      <a:cubicBezTo>
                        <a:pt x="47" y="20"/>
                        <a:pt x="47" y="20"/>
                        <a:pt x="47" y="18"/>
                      </a:cubicBezTo>
                      <a:cubicBezTo>
                        <a:pt x="48" y="17"/>
                        <a:pt x="46" y="18"/>
                        <a:pt x="46" y="17"/>
                      </a:cubicBezTo>
                      <a:cubicBezTo>
                        <a:pt x="46" y="16"/>
                        <a:pt x="41" y="14"/>
                        <a:pt x="41" y="15"/>
                      </a:cubicBezTo>
                      <a:cubicBezTo>
                        <a:pt x="40" y="15"/>
                        <a:pt x="39" y="14"/>
                        <a:pt x="39" y="14"/>
                      </a:cubicBezTo>
                      <a:cubicBezTo>
                        <a:pt x="38" y="14"/>
                        <a:pt x="39" y="13"/>
                        <a:pt x="38" y="13"/>
                      </a:cubicBezTo>
                      <a:cubicBezTo>
                        <a:pt x="37" y="13"/>
                        <a:pt x="37" y="12"/>
                        <a:pt x="36" y="12"/>
                      </a:cubicBezTo>
                      <a:cubicBezTo>
                        <a:pt x="34" y="12"/>
                        <a:pt x="34" y="10"/>
                        <a:pt x="34" y="9"/>
                      </a:cubicBezTo>
                      <a:cubicBezTo>
                        <a:pt x="33" y="9"/>
                        <a:pt x="32" y="9"/>
                        <a:pt x="31" y="9"/>
                      </a:cubicBezTo>
                      <a:cubicBezTo>
                        <a:pt x="31" y="9"/>
                        <a:pt x="31" y="9"/>
                        <a:pt x="31" y="9"/>
                      </a:cubicBezTo>
                      <a:cubicBezTo>
                        <a:pt x="31" y="9"/>
                        <a:pt x="29" y="10"/>
                        <a:pt x="29" y="9"/>
                      </a:cubicBezTo>
                      <a:cubicBezTo>
                        <a:pt x="29" y="9"/>
                        <a:pt x="27" y="8"/>
                        <a:pt x="27" y="7"/>
                      </a:cubicBezTo>
                      <a:cubicBezTo>
                        <a:pt x="28" y="7"/>
                        <a:pt x="28" y="7"/>
                        <a:pt x="26" y="6"/>
                      </a:cubicBezTo>
                      <a:cubicBezTo>
                        <a:pt x="26" y="5"/>
                        <a:pt x="25" y="5"/>
                        <a:pt x="25" y="5"/>
                      </a:cubicBezTo>
                      <a:cubicBezTo>
                        <a:pt x="22" y="7"/>
                        <a:pt x="24" y="9"/>
                        <a:pt x="22" y="9"/>
                      </a:cubicBezTo>
                      <a:cubicBezTo>
                        <a:pt x="22" y="9"/>
                        <a:pt x="21" y="8"/>
                        <a:pt x="21" y="7"/>
                      </a:cubicBezTo>
                      <a:cubicBezTo>
                        <a:pt x="21" y="6"/>
                        <a:pt x="22" y="6"/>
                        <a:pt x="21" y="5"/>
                      </a:cubicBezTo>
                      <a:cubicBezTo>
                        <a:pt x="20" y="5"/>
                        <a:pt x="19" y="5"/>
                        <a:pt x="19" y="4"/>
                      </a:cubicBezTo>
                      <a:cubicBezTo>
                        <a:pt x="22" y="4"/>
                        <a:pt x="20" y="2"/>
                        <a:pt x="20" y="1"/>
                      </a:cubicBezTo>
                      <a:cubicBezTo>
                        <a:pt x="19" y="1"/>
                        <a:pt x="18" y="0"/>
                        <a:pt x="18" y="1"/>
                      </a:cubicBezTo>
                      <a:cubicBezTo>
                        <a:pt x="17" y="2"/>
                        <a:pt x="17" y="0"/>
                        <a:pt x="17" y="0"/>
                      </a:cubicBezTo>
                      <a:cubicBezTo>
                        <a:pt x="15" y="0"/>
                        <a:pt x="13" y="2"/>
                        <a:pt x="13" y="3"/>
                      </a:cubicBezTo>
                      <a:cubicBezTo>
                        <a:pt x="13" y="3"/>
                        <a:pt x="12" y="4"/>
                        <a:pt x="12" y="5"/>
                      </a:cubicBezTo>
                      <a:cubicBezTo>
                        <a:pt x="12" y="6"/>
                        <a:pt x="12" y="7"/>
                        <a:pt x="12" y="7"/>
                      </a:cubicBezTo>
                      <a:cubicBezTo>
                        <a:pt x="11" y="8"/>
                        <a:pt x="12" y="16"/>
                        <a:pt x="10" y="16"/>
                      </a:cubicBezTo>
                      <a:cubicBezTo>
                        <a:pt x="10" y="17"/>
                        <a:pt x="10" y="18"/>
                        <a:pt x="10" y="19"/>
                      </a:cubicBezTo>
                      <a:cubicBezTo>
                        <a:pt x="10" y="20"/>
                        <a:pt x="11" y="20"/>
                        <a:pt x="11" y="21"/>
                      </a:cubicBezTo>
                      <a:cubicBezTo>
                        <a:pt x="11" y="22"/>
                        <a:pt x="12" y="23"/>
                        <a:pt x="11" y="23"/>
                      </a:cubicBezTo>
                      <a:cubicBezTo>
                        <a:pt x="10" y="23"/>
                        <a:pt x="8" y="24"/>
                        <a:pt x="7" y="24"/>
                      </a:cubicBezTo>
                      <a:cubicBezTo>
                        <a:pt x="6" y="25"/>
                        <a:pt x="0" y="29"/>
                        <a:pt x="5" y="29"/>
                      </a:cubicBezTo>
                      <a:cubicBezTo>
                        <a:pt x="7" y="30"/>
                        <a:pt x="7" y="28"/>
                        <a:pt x="10" y="28"/>
                      </a:cubicBezTo>
                      <a:cubicBezTo>
                        <a:pt x="11" y="28"/>
                        <a:pt x="12" y="28"/>
                        <a:pt x="13" y="28"/>
                      </a:cubicBezTo>
                      <a:cubicBezTo>
                        <a:pt x="14" y="27"/>
                        <a:pt x="15" y="28"/>
                        <a:pt x="15" y="26"/>
                      </a:cubicBezTo>
                      <a:cubicBezTo>
                        <a:pt x="16" y="28"/>
                        <a:pt x="17" y="25"/>
                        <a:pt x="16" y="32"/>
                      </a:cubicBezTo>
                      <a:cubicBezTo>
                        <a:pt x="16" y="32"/>
                        <a:pt x="15" y="35"/>
                        <a:pt x="16" y="34"/>
                      </a:cubicBezTo>
                      <a:cubicBezTo>
                        <a:pt x="17" y="36"/>
                        <a:pt x="18" y="35"/>
                        <a:pt x="19" y="35"/>
                      </a:cubicBezTo>
                      <a:cubicBezTo>
                        <a:pt x="22" y="35"/>
                        <a:pt x="25" y="32"/>
                        <a:pt x="25" y="30"/>
                      </a:cubicBezTo>
                      <a:cubicBezTo>
                        <a:pt x="26" y="29"/>
                        <a:pt x="26" y="29"/>
                        <a:pt x="28" y="29"/>
                      </a:cubicBezTo>
                      <a:cubicBezTo>
                        <a:pt x="28" y="28"/>
                        <a:pt x="29" y="28"/>
                        <a:pt x="30" y="28"/>
                      </a:cubicBezTo>
                      <a:cubicBezTo>
                        <a:pt x="31" y="27"/>
                        <a:pt x="30" y="27"/>
                        <a:pt x="32" y="27"/>
                      </a:cubicBezTo>
                      <a:cubicBezTo>
                        <a:pt x="32" y="26"/>
                        <a:pt x="31" y="24"/>
                        <a:pt x="32" y="24"/>
                      </a:cubicBezTo>
                      <a:cubicBezTo>
                        <a:pt x="33" y="23"/>
                        <a:pt x="34" y="22"/>
                        <a:pt x="35" y="22"/>
                      </a:cubicBezTo>
                      <a:cubicBezTo>
                        <a:pt x="35" y="21"/>
                        <a:pt x="39" y="22"/>
                        <a:pt x="36" y="24"/>
                      </a:cubicBezTo>
                      <a:cubicBezTo>
                        <a:pt x="35" y="24"/>
                        <a:pt x="36" y="25"/>
                        <a:pt x="37" y="24"/>
                      </a:cubicBezTo>
                      <a:cubicBezTo>
                        <a:pt x="38" y="24"/>
                        <a:pt x="38" y="25"/>
                        <a:pt x="39" y="25"/>
                      </a:cubicBezTo>
                      <a:cubicBezTo>
                        <a:pt x="40" y="24"/>
                        <a:pt x="41" y="25"/>
                        <a:pt x="42" y="26"/>
                      </a:cubicBezTo>
                      <a:cubicBezTo>
                        <a:pt x="39" y="26"/>
                        <a:pt x="41" y="29"/>
                        <a:pt x="44" y="28"/>
                      </a:cubicBezTo>
                      <a:cubicBezTo>
                        <a:pt x="46" y="30"/>
                        <a:pt x="46" y="27"/>
                        <a:pt x="48" y="30"/>
                      </a:cubicBezTo>
                      <a:cubicBezTo>
                        <a:pt x="49" y="29"/>
                        <a:pt x="50" y="30"/>
                        <a:pt x="50" y="30"/>
                      </a:cubicBezTo>
                      <a:cubicBezTo>
                        <a:pt x="52" y="30"/>
                        <a:pt x="52" y="31"/>
                        <a:pt x="53" y="31"/>
                      </a:cubicBezTo>
                      <a:cubicBezTo>
                        <a:pt x="53" y="30"/>
                        <a:pt x="54" y="30"/>
                        <a:pt x="55" y="30"/>
                      </a:cubicBezTo>
                      <a:cubicBezTo>
                        <a:pt x="55" y="29"/>
                        <a:pt x="58" y="27"/>
                        <a:pt x="59" y="2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2" name="Freeform 3930"/>
                <p:cNvSpPr>
                  <a:spLocks/>
                </p:cNvSpPr>
                <p:nvPr/>
              </p:nvSpPr>
              <p:spPr bwMode="auto">
                <a:xfrm>
                  <a:off x="2497138" y="2949576"/>
                  <a:ext cx="1588" cy="1588"/>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3" name="Freeform 3931"/>
                <p:cNvSpPr>
                  <a:spLocks/>
                </p:cNvSpPr>
                <p:nvPr/>
              </p:nvSpPr>
              <p:spPr bwMode="auto">
                <a:xfrm>
                  <a:off x="2497138" y="2928938"/>
                  <a:ext cx="4763" cy="3175"/>
                </a:xfrm>
                <a:custGeom>
                  <a:avLst/>
                  <a:gdLst>
                    <a:gd name="T0" fmla="*/ 1 w 2"/>
                    <a:gd name="T1" fmla="*/ 0 h 1"/>
                    <a:gd name="T2" fmla="*/ 0 w 2"/>
                    <a:gd name="T3" fmla="*/ 0 h 1"/>
                    <a:gd name="T4" fmla="*/ 1 w 2"/>
                    <a:gd name="T5" fmla="*/ 1 h 1"/>
                    <a:gd name="T6" fmla="*/ 1 w 2"/>
                    <a:gd name="T7" fmla="*/ 1 h 1"/>
                    <a:gd name="T8" fmla="*/ 2 w 2"/>
                    <a:gd name="T9" fmla="*/ 1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1"/>
                        <a:pt x="1" y="0"/>
                        <a:pt x="0" y="0"/>
                      </a:cubicBezTo>
                      <a:cubicBezTo>
                        <a:pt x="0" y="1"/>
                        <a:pt x="0" y="1"/>
                        <a:pt x="1" y="1"/>
                      </a:cubicBezTo>
                      <a:cubicBezTo>
                        <a:pt x="1" y="1"/>
                        <a:pt x="1" y="1"/>
                        <a:pt x="1" y="1"/>
                      </a:cubicBezTo>
                      <a:cubicBezTo>
                        <a:pt x="1" y="1"/>
                        <a:pt x="1"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4" name="Freeform 3932"/>
                <p:cNvSpPr>
                  <a:spLocks/>
                </p:cNvSpPr>
                <p:nvPr/>
              </p:nvSpPr>
              <p:spPr bwMode="auto">
                <a:xfrm>
                  <a:off x="2516188" y="3086101"/>
                  <a:ext cx="20638" cy="6350"/>
                </a:xfrm>
                <a:custGeom>
                  <a:avLst/>
                  <a:gdLst>
                    <a:gd name="T0" fmla="*/ 5 w 7"/>
                    <a:gd name="T1" fmla="*/ 1 h 2"/>
                    <a:gd name="T2" fmla="*/ 2 w 7"/>
                    <a:gd name="T3" fmla="*/ 1 h 2"/>
                    <a:gd name="T4" fmla="*/ 0 w 7"/>
                    <a:gd name="T5" fmla="*/ 2 h 2"/>
                    <a:gd name="T6" fmla="*/ 5 w 7"/>
                    <a:gd name="T7" fmla="*/ 1 h 2"/>
                  </a:gdLst>
                  <a:ahLst/>
                  <a:cxnLst>
                    <a:cxn ang="0">
                      <a:pos x="T0" y="T1"/>
                    </a:cxn>
                    <a:cxn ang="0">
                      <a:pos x="T2" y="T3"/>
                    </a:cxn>
                    <a:cxn ang="0">
                      <a:pos x="T4" y="T5"/>
                    </a:cxn>
                    <a:cxn ang="0">
                      <a:pos x="T6" y="T7"/>
                    </a:cxn>
                  </a:cxnLst>
                  <a:rect l="0" t="0" r="r" b="b"/>
                  <a:pathLst>
                    <a:path w="7" h="2">
                      <a:moveTo>
                        <a:pt x="5" y="1"/>
                      </a:moveTo>
                      <a:cubicBezTo>
                        <a:pt x="7" y="0"/>
                        <a:pt x="3" y="1"/>
                        <a:pt x="2" y="1"/>
                      </a:cubicBezTo>
                      <a:cubicBezTo>
                        <a:pt x="0" y="1"/>
                        <a:pt x="0" y="2"/>
                        <a:pt x="0" y="2"/>
                      </a:cubicBezTo>
                      <a:cubicBezTo>
                        <a:pt x="1" y="2"/>
                        <a:pt x="4"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5" name="Freeform 3933"/>
                <p:cNvSpPr>
                  <a:spLocks/>
                </p:cNvSpPr>
                <p:nvPr/>
              </p:nvSpPr>
              <p:spPr bwMode="auto">
                <a:xfrm>
                  <a:off x="2543175" y="2794001"/>
                  <a:ext cx="25400" cy="14288"/>
                </a:xfrm>
                <a:custGeom>
                  <a:avLst/>
                  <a:gdLst>
                    <a:gd name="T0" fmla="*/ 8 w 9"/>
                    <a:gd name="T1" fmla="*/ 4 h 5"/>
                    <a:gd name="T2" fmla="*/ 9 w 9"/>
                    <a:gd name="T3" fmla="*/ 3 h 5"/>
                    <a:gd name="T4" fmla="*/ 8 w 9"/>
                    <a:gd name="T5" fmla="*/ 2 h 5"/>
                    <a:gd name="T6" fmla="*/ 8 w 9"/>
                    <a:gd name="T7" fmla="*/ 2 h 5"/>
                    <a:gd name="T8" fmla="*/ 7 w 9"/>
                    <a:gd name="T9" fmla="*/ 1 h 5"/>
                    <a:gd name="T10" fmla="*/ 6 w 9"/>
                    <a:gd name="T11" fmla="*/ 1 h 5"/>
                    <a:gd name="T12" fmla="*/ 5 w 9"/>
                    <a:gd name="T13" fmla="*/ 0 h 5"/>
                    <a:gd name="T14" fmla="*/ 4 w 9"/>
                    <a:gd name="T15" fmla="*/ 0 h 5"/>
                    <a:gd name="T16" fmla="*/ 1 w 9"/>
                    <a:gd name="T17" fmla="*/ 1 h 5"/>
                    <a:gd name="T18" fmla="*/ 1 w 9"/>
                    <a:gd name="T19" fmla="*/ 0 h 5"/>
                    <a:gd name="T20" fmla="*/ 1 w 9"/>
                    <a:gd name="T21" fmla="*/ 2 h 5"/>
                    <a:gd name="T22" fmla="*/ 2 w 9"/>
                    <a:gd name="T23" fmla="*/ 3 h 5"/>
                    <a:gd name="T24" fmla="*/ 4 w 9"/>
                    <a:gd name="T25" fmla="*/ 5 h 5"/>
                    <a:gd name="T26" fmla="*/ 5 w 9"/>
                    <a:gd name="T27" fmla="*/ 5 h 5"/>
                    <a:gd name="T28" fmla="*/ 6 w 9"/>
                    <a:gd name="T29" fmla="*/ 5 h 5"/>
                    <a:gd name="T30" fmla="*/ 8 w 9"/>
                    <a:gd name="T31" fmla="*/ 4 h 5"/>
                    <a:gd name="T32" fmla="*/ 8 w 9"/>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5">
                      <a:moveTo>
                        <a:pt x="8" y="4"/>
                      </a:moveTo>
                      <a:cubicBezTo>
                        <a:pt x="8" y="3"/>
                        <a:pt x="9" y="3"/>
                        <a:pt x="9" y="3"/>
                      </a:cubicBezTo>
                      <a:cubicBezTo>
                        <a:pt x="9" y="3"/>
                        <a:pt x="8" y="2"/>
                        <a:pt x="8" y="2"/>
                      </a:cubicBezTo>
                      <a:cubicBezTo>
                        <a:pt x="8" y="2"/>
                        <a:pt x="8" y="2"/>
                        <a:pt x="8" y="2"/>
                      </a:cubicBezTo>
                      <a:cubicBezTo>
                        <a:pt x="8" y="1"/>
                        <a:pt x="8" y="1"/>
                        <a:pt x="7" y="1"/>
                      </a:cubicBezTo>
                      <a:cubicBezTo>
                        <a:pt x="7" y="1"/>
                        <a:pt x="7" y="1"/>
                        <a:pt x="6" y="1"/>
                      </a:cubicBezTo>
                      <a:cubicBezTo>
                        <a:pt x="6" y="1"/>
                        <a:pt x="5" y="1"/>
                        <a:pt x="5" y="0"/>
                      </a:cubicBezTo>
                      <a:cubicBezTo>
                        <a:pt x="4" y="0"/>
                        <a:pt x="4" y="0"/>
                        <a:pt x="4" y="0"/>
                      </a:cubicBezTo>
                      <a:cubicBezTo>
                        <a:pt x="4" y="0"/>
                        <a:pt x="2" y="1"/>
                        <a:pt x="1" y="1"/>
                      </a:cubicBezTo>
                      <a:cubicBezTo>
                        <a:pt x="1" y="0"/>
                        <a:pt x="1" y="0"/>
                        <a:pt x="1" y="0"/>
                      </a:cubicBezTo>
                      <a:cubicBezTo>
                        <a:pt x="0" y="0"/>
                        <a:pt x="0" y="2"/>
                        <a:pt x="1" y="2"/>
                      </a:cubicBezTo>
                      <a:cubicBezTo>
                        <a:pt x="2" y="3"/>
                        <a:pt x="2" y="3"/>
                        <a:pt x="2" y="3"/>
                      </a:cubicBezTo>
                      <a:cubicBezTo>
                        <a:pt x="3" y="4"/>
                        <a:pt x="4" y="4"/>
                        <a:pt x="4" y="5"/>
                      </a:cubicBezTo>
                      <a:cubicBezTo>
                        <a:pt x="4" y="5"/>
                        <a:pt x="4" y="5"/>
                        <a:pt x="5" y="5"/>
                      </a:cubicBezTo>
                      <a:cubicBezTo>
                        <a:pt x="5" y="5"/>
                        <a:pt x="5" y="5"/>
                        <a:pt x="6" y="5"/>
                      </a:cubicBezTo>
                      <a:cubicBezTo>
                        <a:pt x="6" y="5"/>
                        <a:pt x="7" y="5"/>
                        <a:pt x="8" y="4"/>
                      </a:cubicBezTo>
                      <a:cubicBezTo>
                        <a:pt x="8" y="4"/>
                        <a:pt x="8" y="4"/>
                        <a:pt x="8"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6" name="Freeform 3934"/>
                <p:cNvSpPr>
                  <a:spLocks/>
                </p:cNvSpPr>
                <p:nvPr/>
              </p:nvSpPr>
              <p:spPr bwMode="auto">
                <a:xfrm>
                  <a:off x="2554288" y="2825751"/>
                  <a:ext cx="4763" cy="3175"/>
                </a:xfrm>
                <a:custGeom>
                  <a:avLst/>
                  <a:gdLst>
                    <a:gd name="T0" fmla="*/ 0 w 2"/>
                    <a:gd name="T1" fmla="*/ 0 h 1"/>
                    <a:gd name="T2" fmla="*/ 0 w 2"/>
                    <a:gd name="T3" fmla="*/ 1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1"/>
                        <a:pt x="0" y="1"/>
                        <a:pt x="0" y="1"/>
                      </a:cubicBezTo>
                      <a:cubicBezTo>
                        <a:pt x="1" y="1"/>
                        <a:pt x="1" y="1"/>
                        <a:pt x="1" y="1"/>
                      </a:cubicBezTo>
                      <a:cubicBezTo>
                        <a:pt x="1" y="1"/>
                        <a:pt x="1" y="1"/>
                        <a:pt x="2" y="1"/>
                      </a:cubicBezTo>
                      <a:cubicBezTo>
                        <a:pt x="2" y="1"/>
                        <a:pt x="2" y="0"/>
                        <a:pt x="1" y="0"/>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7" name="Freeform 3935"/>
                <p:cNvSpPr>
                  <a:spLocks noEditPoints="1"/>
                </p:cNvSpPr>
                <p:nvPr/>
              </p:nvSpPr>
              <p:spPr bwMode="auto">
                <a:xfrm>
                  <a:off x="2508250" y="3028951"/>
                  <a:ext cx="34925" cy="31750"/>
                </a:xfrm>
                <a:custGeom>
                  <a:avLst/>
                  <a:gdLst>
                    <a:gd name="T0" fmla="*/ 10 w 12"/>
                    <a:gd name="T1" fmla="*/ 4 h 11"/>
                    <a:gd name="T2" fmla="*/ 10 w 12"/>
                    <a:gd name="T3" fmla="*/ 5 h 11"/>
                    <a:gd name="T4" fmla="*/ 9 w 12"/>
                    <a:gd name="T5" fmla="*/ 4 h 11"/>
                    <a:gd name="T6" fmla="*/ 9 w 12"/>
                    <a:gd name="T7" fmla="*/ 4 h 11"/>
                    <a:gd name="T8" fmla="*/ 8 w 12"/>
                    <a:gd name="T9" fmla="*/ 3 h 11"/>
                    <a:gd name="T10" fmla="*/ 7 w 12"/>
                    <a:gd name="T11" fmla="*/ 2 h 11"/>
                    <a:gd name="T12" fmla="*/ 8 w 12"/>
                    <a:gd name="T13" fmla="*/ 2 h 11"/>
                    <a:gd name="T14" fmla="*/ 7 w 12"/>
                    <a:gd name="T15" fmla="*/ 1 h 11"/>
                    <a:gd name="T16" fmla="*/ 6 w 12"/>
                    <a:gd name="T17" fmla="*/ 3 h 11"/>
                    <a:gd name="T18" fmla="*/ 6 w 12"/>
                    <a:gd name="T19" fmla="*/ 5 h 11"/>
                    <a:gd name="T20" fmla="*/ 5 w 12"/>
                    <a:gd name="T21" fmla="*/ 6 h 11"/>
                    <a:gd name="T22" fmla="*/ 5 w 12"/>
                    <a:gd name="T23" fmla="*/ 5 h 11"/>
                    <a:gd name="T24" fmla="*/ 5 w 12"/>
                    <a:gd name="T25" fmla="*/ 3 h 11"/>
                    <a:gd name="T26" fmla="*/ 5 w 12"/>
                    <a:gd name="T27" fmla="*/ 2 h 11"/>
                    <a:gd name="T28" fmla="*/ 4 w 12"/>
                    <a:gd name="T29" fmla="*/ 3 h 11"/>
                    <a:gd name="T30" fmla="*/ 3 w 12"/>
                    <a:gd name="T31" fmla="*/ 4 h 11"/>
                    <a:gd name="T32" fmla="*/ 2 w 12"/>
                    <a:gd name="T33" fmla="*/ 4 h 11"/>
                    <a:gd name="T34" fmla="*/ 2 w 12"/>
                    <a:gd name="T35" fmla="*/ 5 h 11"/>
                    <a:gd name="T36" fmla="*/ 1 w 12"/>
                    <a:gd name="T37" fmla="*/ 5 h 11"/>
                    <a:gd name="T38" fmla="*/ 0 w 12"/>
                    <a:gd name="T39" fmla="*/ 6 h 11"/>
                    <a:gd name="T40" fmla="*/ 0 w 12"/>
                    <a:gd name="T41" fmla="*/ 6 h 11"/>
                    <a:gd name="T42" fmla="*/ 4 w 12"/>
                    <a:gd name="T43" fmla="*/ 5 h 11"/>
                    <a:gd name="T44" fmla="*/ 3 w 12"/>
                    <a:gd name="T45" fmla="*/ 7 h 11"/>
                    <a:gd name="T46" fmla="*/ 2 w 12"/>
                    <a:gd name="T47" fmla="*/ 8 h 11"/>
                    <a:gd name="T48" fmla="*/ 2 w 12"/>
                    <a:gd name="T49" fmla="*/ 8 h 11"/>
                    <a:gd name="T50" fmla="*/ 1 w 12"/>
                    <a:gd name="T51" fmla="*/ 9 h 11"/>
                    <a:gd name="T52" fmla="*/ 1 w 12"/>
                    <a:gd name="T53" fmla="*/ 10 h 11"/>
                    <a:gd name="T54" fmla="*/ 2 w 12"/>
                    <a:gd name="T55" fmla="*/ 10 h 11"/>
                    <a:gd name="T56" fmla="*/ 2 w 12"/>
                    <a:gd name="T57" fmla="*/ 10 h 11"/>
                    <a:gd name="T58" fmla="*/ 4 w 12"/>
                    <a:gd name="T59" fmla="*/ 7 h 11"/>
                    <a:gd name="T60" fmla="*/ 5 w 12"/>
                    <a:gd name="T61" fmla="*/ 8 h 11"/>
                    <a:gd name="T62" fmla="*/ 4 w 12"/>
                    <a:gd name="T63" fmla="*/ 10 h 11"/>
                    <a:gd name="T64" fmla="*/ 5 w 12"/>
                    <a:gd name="T65" fmla="*/ 9 h 11"/>
                    <a:gd name="T66" fmla="*/ 8 w 12"/>
                    <a:gd name="T67" fmla="*/ 5 h 11"/>
                    <a:gd name="T68" fmla="*/ 8 w 12"/>
                    <a:gd name="T69" fmla="*/ 7 h 11"/>
                    <a:gd name="T70" fmla="*/ 7 w 12"/>
                    <a:gd name="T71" fmla="*/ 10 h 11"/>
                    <a:gd name="T72" fmla="*/ 7 w 12"/>
                    <a:gd name="T73" fmla="*/ 10 h 11"/>
                    <a:gd name="T74" fmla="*/ 9 w 12"/>
                    <a:gd name="T75" fmla="*/ 6 h 11"/>
                    <a:gd name="T76" fmla="*/ 10 w 12"/>
                    <a:gd name="T77" fmla="*/ 5 h 11"/>
                    <a:gd name="T78" fmla="*/ 10 w 12"/>
                    <a:gd name="T79" fmla="*/ 6 h 11"/>
                    <a:gd name="T80" fmla="*/ 9 w 12"/>
                    <a:gd name="T81" fmla="*/ 7 h 11"/>
                    <a:gd name="T82" fmla="*/ 9 w 12"/>
                    <a:gd name="T83" fmla="*/ 8 h 11"/>
                    <a:gd name="T84" fmla="*/ 9 w 12"/>
                    <a:gd name="T85" fmla="*/ 8 h 11"/>
                    <a:gd name="T86" fmla="*/ 8 w 12"/>
                    <a:gd name="T87" fmla="*/ 10 h 11"/>
                    <a:gd name="T88" fmla="*/ 8 w 12"/>
                    <a:gd name="T89" fmla="*/ 10 h 11"/>
                    <a:gd name="T90" fmla="*/ 9 w 12"/>
                    <a:gd name="T91" fmla="*/ 9 h 11"/>
                    <a:gd name="T92" fmla="*/ 9 w 12"/>
                    <a:gd name="T93" fmla="*/ 8 h 11"/>
                    <a:gd name="T94" fmla="*/ 10 w 12"/>
                    <a:gd name="T95" fmla="*/ 8 h 11"/>
                    <a:gd name="T96" fmla="*/ 10 w 12"/>
                    <a:gd name="T97" fmla="*/ 8 h 11"/>
                    <a:gd name="T98" fmla="*/ 11 w 12"/>
                    <a:gd name="T99" fmla="*/ 7 h 11"/>
                    <a:gd name="T100" fmla="*/ 12 w 12"/>
                    <a:gd name="T101" fmla="*/ 6 h 11"/>
                    <a:gd name="T102" fmla="*/ 11 w 12"/>
                    <a:gd name="T103" fmla="*/ 3 h 11"/>
                    <a:gd name="T104" fmla="*/ 11 w 12"/>
                    <a:gd name="T105" fmla="*/ 3 h 11"/>
                    <a:gd name="T106" fmla="*/ 10 w 12"/>
                    <a:gd name="T107" fmla="*/ 4 h 11"/>
                    <a:gd name="T108" fmla="*/ 5 w 12"/>
                    <a:gd name="T109" fmla="*/ 9 h 11"/>
                    <a:gd name="T110" fmla="*/ 5 w 12"/>
                    <a:gd name="T111" fmla="*/ 9 h 11"/>
                    <a:gd name="T112" fmla="*/ 6 w 12"/>
                    <a:gd name="T113" fmla="*/ 8 h 11"/>
                    <a:gd name="T114" fmla="*/ 5 w 12"/>
                    <a:gd name="T115"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 h="11">
                      <a:moveTo>
                        <a:pt x="10" y="4"/>
                      </a:moveTo>
                      <a:cubicBezTo>
                        <a:pt x="10" y="5"/>
                        <a:pt x="10" y="5"/>
                        <a:pt x="10" y="5"/>
                      </a:cubicBezTo>
                      <a:cubicBezTo>
                        <a:pt x="9" y="5"/>
                        <a:pt x="10" y="4"/>
                        <a:pt x="9" y="4"/>
                      </a:cubicBezTo>
                      <a:cubicBezTo>
                        <a:pt x="9" y="3"/>
                        <a:pt x="9" y="4"/>
                        <a:pt x="9" y="4"/>
                      </a:cubicBezTo>
                      <a:cubicBezTo>
                        <a:pt x="8" y="4"/>
                        <a:pt x="8" y="4"/>
                        <a:pt x="8" y="3"/>
                      </a:cubicBezTo>
                      <a:cubicBezTo>
                        <a:pt x="8" y="3"/>
                        <a:pt x="8" y="2"/>
                        <a:pt x="7" y="2"/>
                      </a:cubicBezTo>
                      <a:cubicBezTo>
                        <a:pt x="7" y="2"/>
                        <a:pt x="7" y="1"/>
                        <a:pt x="8" y="2"/>
                      </a:cubicBezTo>
                      <a:cubicBezTo>
                        <a:pt x="8" y="2"/>
                        <a:pt x="8" y="1"/>
                        <a:pt x="7" y="1"/>
                      </a:cubicBezTo>
                      <a:cubicBezTo>
                        <a:pt x="6" y="0"/>
                        <a:pt x="6" y="2"/>
                        <a:pt x="6" y="3"/>
                      </a:cubicBezTo>
                      <a:cubicBezTo>
                        <a:pt x="6" y="3"/>
                        <a:pt x="6" y="4"/>
                        <a:pt x="6" y="5"/>
                      </a:cubicBezTo>
                      <a:cubicBezTo>
                        <a:pt x="6" y="6"/>
                        <a:pt x="6" y="6"/>
                        <a:pt x="5" y="6"/>
                      </a:cubicBezTo>
                      <a:cubicBezTo>
                        <a:pt x="5" y="7"/>
                        <a:pt x="4" y="6"/>
                        <a:pt x="5" y="5"/>
                      </a:cubicBezTo>
                      <a:cubicBezTo>
                        <a:pt x="5" y="5"/>
                        <a:pt x="5" y="4"/>
                        <a:pt x="5" y="3"/>
                      </a:cubicBezTo>
                      <a:cubicBezTo>
                        <a:pt x="5" y="2"/>
                        <a:pt x="5" y="2"/>
                        <a:pt x="5" y="2"/>
                      </a:cubicBezTo>
                      <a:cubicBezTo>
                        <a:pt x="5" y="3"/>
                        <a:pt x="4" y="3"/>
                        <a:pt x="4" y="3"/>
                      </a:cubicBezTo>
                      <a:cubicBezTo>
                        <a:pt x="4" y="2"/>
                        <a:pt x="4" y="4"/>
                        <a:pt x="3" y="4"/>
                      </a:cubicBezTo>
                      <a:cubicBezTo>
                        <a:pt x="3" y="4"/>
                        <a:pt x="2" y="4"/>
                        <a:pt x="2" y="4"/>
                      </a:cubicBezTo>
                      <a:cubicBezTo>
                        <a:pt x="1" y="4"/>
                        <a:pt x="2" y="5"/>
                        <a:pt x="2" y="5"/>
                      </a:cubicBezTo>
                      <a:cubicBezTo>
                        <a:pt x="2" y="5"/>
                        <a:pt x="1" y="5"/>
                        <a:pt x="1" y="5"/>
                      </a:cubicBezTo>
                      <a:cubicBezTo>
                        <a:pt x="0" y="5"/>
                        <a:pt x="0" y="6"/>
                        <a:pt x="0" y="6"/>
                      </a:cubicBezTo>
                      <a:cubicBezTo>
                        <a:pt x="0" y="6"/>
                        <a:pt x="0" y="6"/>
                        <a:pt x="0" y="6"/>
                      </a:cubicBezTo>
                      <a:cubicBezTo>
                        <a:pt x="0" y="7"/>
                        <a:pt x="5" y="4"/>
                        <a:pt x="4" y="5"/>
                      </a:cubicBezTo>
                      <a:cubicBezTo>
                        <a:pt x="4" y="6"/>
                        <a:pt x="3" y="7"/>
                        <a:pt x="3" y="7"/>
                      </a:cubicBezTo>
                      <a:cubicBezTo>
                        <a:pt x="2" y="8"/>
                        <a:pt x="2" y="8"/>
                        <a:pt x="2" y="8"/>
                      </a:cubicBezTo>
                      <a:cubicBezTo>
                        <a:pt x="3" y="7"/>
                        <a:pt x="3" y="7"/>
                        <a:pt x="2" y="8"/>
                      </a:cubicBezTo>
                      <a:cubicBezTo>
                        <a:pt x="2" y="8"/>
                        <a:pt x="1" y="9"/>
                        <a:pt x="1" y="9"/>
                      </a:cubicBezTo>
                      <a:cubicBezTo>
                        <a:pt x="0" y="9"/>
                        <a:pt x="0" y="10"/>
                        <a:pt x="1" y="10"/>
                      </a:cubicBezTo>
                      <a:cubicBezTo>
                        <a:pt x="1" y="10"/>
                        <a:pt x="2" y="10"/>
                        <a:pt x="2" y="10"/>
                      </a:cubicBezTo>
                      <a:cubicBezTo>
                        <a:pt x="1" y="10"/>
                        <a:pt x="2" y="10"/>
                        <a:pt x="2" y="10"/>
                      </a:cubicBezTo>
                      <a:cubicBezTo>
                        <a:pt x="3" y="10"/>
                        <a:pt x="3" y="8"/>
                        <a:pt x="4" y="7"/>
                      </a:cubicBezTo>
                      <a:cubicBezTo>
                        <a:pt x="5" y="6"/>
                        <a:pt x="5" y="7"/>
                        <a:pt x="5" y="8"/>
                      </a:cubicBezTo>
                      <a:cubicBezTo>
                        <a:pt x="5" y="8"/>
                        <a:pt x="4" y="9"/>
                        <a:pt x="4" y="10"/>
                      </a:cubicBezTo>
                      <a:cubicBezTo>
                        <a:pt x="4" y="10"/>
                        <a:pt x="5" y="10"/>
                        <a:pt x="5" y="9"/>
                      </a:cubicBezTo>
                      <a:cubicBezTo>
                        <a:pt x="6" y="9"/>
                        <a:pt x="7" y="6"/>
                        <a:pt x="8" y="5"/>
                      </a:cubicBezTo>
                      <a:cubicBezTo>
                        <a:pt x="8" y="5"/>
                        <a:pt x="8" y="6"/>
                        <a:pt x="8" y="7"/>
                      </a:cubicBezTo>
                      <a:cubicBezTo>
                        <a:pt x="8" y="7"/>
                        <a:pt x="7" y="9"/>
                        <a:pt x="7" y="10"/>
                      </a:cubicBezTo>
                      <a:cubicBezTo>
                        <a:pt x="6" y="10"/>
                        <a:pt x="7" y="10"/>
                        <a:pt x="7" y="10"/>
                      </a:cubicBezTo>
                      <a:cubicBezTo>
                        <a:pt x="8" y="9"/>
                        <a:pt x="9" y="6"/>
                        <a:pt x="9" y="6"/>
                      </a:cubicBezTo>
                      <a:cubicBezTo>
                        <a:pt x="9" y="5"/>
                        <a:pt x="9" y="5"/>
                        <a:pt x="10" y="5"/>
                      </a:cubicBezTo>
                      <a:cubicBezTo>
                        <a:pt x="10" y="5"/>
                        <a:pt x="10" y="5"/>
                        <a:pt x="10" y="6"/>
                      </a:cubicBezTo>
                      <a:cubicBezTo>
                        <a:pt x="9" y="6"/>
                        <a:pt x="9" y="7"/>
                        <a:pt x="9" y="7"/>
                      </a:cubicBezTo>
                      <a:cubicBezTo>
                        <a:pt x="9" y="7"/>
                        <a:pt x="9" y="7"/>
                        <a:pt x="9" y="8"/>
                      </a:cubicBezTo>
                      <a:cubicBezTo>
                        <a:pt x="9" y="8"/>
                        <a:pt x="9" y="8"/>
                        <a:pt x="9" y="8"/>
                      </a:cubicBezTo>
                      <a:cubicBezTo>
                        <a:pt x="8" y="9"/>
                        <a:pt x="8" y="10"/>
                        <a:pt x="8" y="10"/>
                      </a:cubicBezTo>
                      <a:cubicBezTo>
                        <a:pt x="8" y="11"/>
                        <a:pt x="8" y="11"/>
                        <a:pt x="8" y="10"/>
                      </a:cubicBezTo>
                      <a:cubicBezTo>
                        <a:pt x="9" y="10"/>
                        <a:pt x="8" y="9"/>
                        <a:pt x="9" y="9"/>
                      </a:cubicBezTo>
                      <a:cubicBezTo>
                        <a:pt x="9" y="8"/>
                        <a:pt x="9" y="8"/>
                        <a:pt x="9" y="8"/>
                      </a:cubicBezTo>
                      <a:cubicBezTo>
                        <a:pt x="10" y="8"/>
                        <a:pt x="9" y="8"/>
                        <a:pt x="10" y="8"/>
                      </a:cubicBezTo>
                      <a:cubicBezTo>
                        <a:pt x="10" y="8"/>
                        <a:pt x="10" y="8"/>
                        <a:pt x="10" y="8"/>
                      </a:cubicBezTo>
                      <a:cubicBezTo>
                        <a:pt x="10" y="7"/>
                        <a:pt x="11" y="7"/>
                        <a:pt x="11" y="7"/>
                      </a:cubicBezTo>
                      <a:cubicBezTo>
                        <a:pt x="11" y="7"/>
                        <a:pt x="11" y="6"/>
                        <a:pt x="12" y="6"/>
                      </a:cubicBezTo>
                      <a:cubicBezTo>
                        <a:pt x="12" y="6"/>
                        <a:pt x="12" y="4"/>
                        <a:pt x="11" y="3"/>
                      </a:cubicBezTo>
                      <a:cubicBezTo>
                        <a:pt x="11" y="3"/>
                        <a:pt x="12" y="3"/>
                        <a:pt x="11" y="3"/>
                      </a:cubicBezTo>
                      <a:cubicBezTo>
                        <a:pt x="11" y="3"/>
                        <a:pt x="11" y="4"/>
                        <a:pt x="10" y="4"/>
                      </a:cubicBezTo>
                      <a:close/>
                      <a:moveTo>
                        <a:pt x="5" y="9"/>
                      </a:moveTo>
                      <a:cubicBezTo>
                        <a:pt x="5" y="10"/>
                        <a:pt x="4" y="9"/>
                        <a:pt x="5" y="9"/>
                      </a:cubicBezTo>
                      <a:cubicBezTo>
                        <a:pt x="5" y="8"/>
                        <a:pt x="6" y="8"/>
                        <a:pt x="6" y="8"/>
                      </a:cubicBezTo>
                      <a:cubicBezTo>
                        <a:pt x="6" y="8"/>
                        <a:pt x="6" y="9"/>
                        <a:pt x="5"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8" name="Freeform 3936"/>
                <p:cNvSpPr>
                  <a:spLocks/>
                </p:cNvSpPr>
                <p:nvPr/>
              </p:nvSpPr>
              <p:spPr bwMode="auto">
                <a:xfrm>
                  <a:off x="2511425" y="3141663"/>
                  <a:ext cx="4763" cy="4763"/>
                </a:xfrm>
                <a:custGeom>
                  <a:avLst/>
                  <a:gdLst>
                    <a:gd name="T0" fmla="*/ 1 w 2"/>
                    <a:gd name="T1" fmla="*/ 2 h 2"/>
                    <a:gd name="T2" fmla="*/ 2 w 2"/>
                    <a:gd name="T3" fmla="*/ 1 h 2"/>
                    <a:gd name="T4" fmla="*/ 1 w 2"/>
                    <a:gd name="T5" fmla="*/ 0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2" y="2"/>
                        <a:pt x="2" y="1"/>
                      </a:cubicBezTo>
                      <a:cubicBezTo>
                        <a:pt x="2" y="1"/>
                        <a:pt x="1" y="1"/>
                        <a:pt x="1" y="0"/>
                      </a:cubicBezTo>
                      <a:cubicBezTo>
                        <a:pt x="1" y="1"/>
                        <a:pt x="0" y="1"/>
                        <a:pt x="0" y="1"/>
                      </a:cubicBezTo>
                      <a:cubicBezTo>
                        <a:pt x="0" y="1"/>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59" name="Freeform 3937"/>
                <p:cNvSpPr>
                  <a:spLocks/>
                </p:cNvSpPr>
                <p:nvPr/>
              </p:nvSpPr>
              <p:spPr bwMode="auto">
                <a:xfrm>
                  <a:off x="2424113" y="2698751"/>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0" name="Freeform 3938"/>
                <p:cNvSpPr>
                  <a:spLocks/>
                </p:cNvSpPr>
                <p:nvPr/>
              </p:nvSpPr>
              <p:spPr bwMode="auto">
                <a:xfrm>
                  <a:off x="2408238" y="2698751"/>
                  <a:ext cx="31750" cy="20638"/>
                </a:xfrm>
                <a:custGeom>
                  <a:avLst/>
                  <a:gdLst>
                    <a:gd name="T0" fmla="*/ 6 w 11"/>
                    <a:gd name="T1" fmla="*/ 2 h 7"/>
                    <a:gd name="T2" fmla="*/ 4 w 11"/>
                    <a:gd name="T3" fmla="*/ 1 h 7"/>
                    <a:gd name="T4" fmla="*/ 3 w 11"/>
                    <a:gd name="T5" fmla="*/ 1 h 7"/>
                    <a:gd name="T6" fmla="*/ 2 w 11"/>
                    <a:gd name="T7" fmla="*/ 0 h 7"/>
                    <a:gd name="T8" fmla="*/ 2 w 11"/>
                    <a:gd name="T9" fmla="*/ 0 h 7"/>
                    <a:gd name="T10" fmla="*/ 1 w 11"/>
                    <a:gd name="T11" fmla="*/ 0 h 7"/>
                    <a:gd name="T12" fmla="*/ 0 w 11"/>
                    <a:gd name="T13" fmla="*/ 0 h 7"/>
                    <a:gd name="T14" fmla="*/ 1 w 11"/>
                    <a:gd name="T15" fmla="*/ 2 h 7"/>
                    <a:gd name="T16" fmla="*/ 3 w 11"/>
                    <a:gd name="T17" fmla="*/ 2 h 7"/>
                    <a:gd name="T18" fmla="*/ 3 w 11"/>
                    <a:gd name="T19" fmla="*/ 3 h 7"/>
                    <a:gd name="T20" fmla="*/ 3 w 11"/>
                    <a:gd name="T21" fmla="*/ 4 h 7"/>
                    <a:gd name="T22" fmla="*/ 3 w 11"/>
                    <a:gd name="T23" fmla="*/ 4 h 7"/>
                    <a:gd name="T24" fmla="*/ 4 w 11"/>
                    <a:gd name="T25" fmla="*/ 5 h 7"/>
                    <a:gd name="T26" fmla="*/ 4 w 11"/>
                    <a:gd name="T27" fmla="*/ 5 h 7"/>
                    <a:gd name="T28" fmla="*/ 5 w 11"/>
                    <a:gd name="T29" fmla="*/ 5 h 7"/>
                    <a:gd name="T30" fmla="*/ 6 w 11"/>
                    <a:gd name="T31" fmla="*/ 5 h 7"/>
                    <a:gd name="T32" fmla="*/ 5 w 11"/>
                    <a:gd name="T33" fmla="*/ 6 h 7"/>
                    <a:gd name="T34" fmla="*/ 7 w 11"/>
                    <a:gd name="T35" fmla="*/ 6 h 7"/>
                    <a:gd name="T36" fmla="*/ 7 w 11"/>
                    <a:gd name="T37" fmla="*/ 6 h 7"/>
                    <a:gd name="T38" fmla="*/ 10 w 11"/>
                    <a:gd name="T39" fmla="*/ 7 h 7"/>
                    <a:gd name="T40" fmla="*/ 9 w 11"/>
                    <a:gd name="T41" fmla="*/ 6 h 7"/>
                    <a:gd name="T42" fmla="*/ 10 w 11"/>
                    <a:gd name="T43" fmla="*/ 6 h 7"/>
                    <a:gd name="T44" fmla="*/ 11 w 11"/>
                    <a:gd name="T45" fmla="*/ 6 h 7"/>
                    <a:gd name="T46" fmla="*/ 8 w 11"/>
                    <a:gd name="T47" fmla="*/ 5 h 7"/>
                    <a:gd name="T48" fmla="*/ 6 w 11"/>
                    <a:gd name="T49" fmla="*/ 4 h 7"/>
                    <a:gd name="T50" fmla="*/ 7 w 11"/>
                    <a:gd name="T51" fmla="*/ 3 h 7"/>
                    <a:gd name="T52" fmla="*/ 8 w 11"/>
                    <a:gd name="T53" fmla="*/ 4 h 7"/>
                    <a:gd name="T54" fmla="*/ 10 w 11"/>
                    <a:gd name="T55" fmla="*/ 4 h 7"/>
                    <a:gd name="T56" fmla="*/ 8 w 11"/>
                    <a:gd name="T57" fmla="*/ 3 h 7"/>
                    <a:gd name="T58" fmla="*/ 6 w 11"/>
                    <a:gd name="T59" fmla="*/ 2 h 7"/>
                    <a:gd name="T60" fmla="*/ 6 w 11"/>
                    <a:gd name="T6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7">
                      <a:moveTo>
                        <a:pt x="6" y="2"/>
                      </a:moveTo>
                      <a:cubicBezTo>
                        <a:pt x="5" y="1"/>
                        <a:pt x="4" y="1"/>
                        <a:pt x="4" y="1"/>
                      </a:cubicBezTo>
                      <a:cubicBezTo>
                        <a:pt x="4" y="1"/>
                        <a:pt x="3" y="1"/>
                        <a:pt x="3" y="1"/>
                      </a:cubicBezTo>
                      <a:cubicBezTo>
                        <a:pt x="3" y="0"/>
                        <a:pt x="3" y="0"/>
                        <a:pt x="2" y="0"/>
                      </a:cubicBezTo>
                      <a:cubicBezTo>
                        <a:pt x="2" y="0"/>
                        <a:pt x="2" y="0"/>
                        <a:pt x="2" y="0"/>
                      </a:cubicBezTo>
                      <a:cubicBezTo>
                        <a:pt x="2" y="0"/>
                        <a:pt x="1" y="0"/>
                        <a:pt x="1" y="0"/>
                      </a:cubicBezTo>
                      <a:cubicBezTo>
                        <a:pt x="1" y="0"/>
                        <a:pt x="0" y="0"/>
                        <a:pt x="0" y="0"/>
                      </a:cubicBezTo>
                      <a:cubicBezTo>
                        <a:pt x="0" y="0"/>
                        <a:pt x="0" y="1"/>
                        <a:pt x="1" y="2"/>
                      </a:cubicBezTo>
                      <a:cubicBezTo>
                        <a:pt x="1" y="2"/>
                        <a:pt x="2" y="2"/>
                        <a:pt x="3" y="2"/>
                      </a:cubicBezTo>
                      <a:cubicBezTo>
                        <a:pt x="3" y="2"/>
                        <a:pt x="3" y="3"/>
                        <a:pt x="3" y="3"/>
                      </a:cubicBezTo>
                      <a:cubicBezTo>
                        <a:pt x="3" y="3"/>
                        <a:pt x="3" y="4"/>
                        <a:pt x="3" y="4"/>
                      </a:cubicBezTo>
                      <a:cubicBezTo>
                        <a:pt x="3" y="4"/>
                        <a:pt x="3" y="4"/>
                        <a:pt x="3" y="4"/>
                      </a:cubicBezTo>
                      <a:cubicBezTo>
                        <a:pt x="3" y="5"/>
                        <a:pt x="4" y="6"/>
                        <a:pt x="4" y="5"/>
                      </a:cubicBezTo>
                      <a:cubicBezTo>
                        <a:pt x="4" y="5"/>
                        <a:pt x="4" y="5"/>
                        <a:pt x="4" y="5"/>
                      </a:cubicBezTo>
                      <a:cubicBezTo>
                        <a:pt x="4" y="5"/>
                        <a:pt x="5" y="5"/>
                        <a:pt x="5" y="5"/>
                      </a:cubicBezTo>
                      <a:cubicBezTo>
                        <a:pt x="5" y="5"/>
                        <a:pt x="5" y="5"/>
                        <a:pt x="6" y="5"/>
                      </a:cubicBezTo>
                      <a:cubicBezTo>
                        <a:pt x="6" y="6"/>
                        <a:pt x="5" y="5"/>
                        <a:pt x="5" y="6"/>
                      </a:cubicBezTo>
                      <a:cubicBezTo>
                        <a:pt x="5" y="6"/>
                        <a:pt x="6" y="6"/>
                        <a:pt x="7" y="6"/>
                      </a:cubicBezTo>
                      <a:cubicBezTo>
                        <a:pt x="7" y="6"/>
                        <a:pt x="7" y="7"/>
                        <a:pt x="7" y="6"/>
                      </a:cubicBezTo>
                      <a:cubicBezTo>
                        <a:pt x="7" y="6"/>
                        <a:pt x="9" y="7"/>
                        <a:pt x="10" y="7"/>
                      </a:cubicBezTo>
                      <a:cubicBezTo>
                        <a:pt x="10" y="6"/>
                        <a:pt x="9" y="7"/>
                        <a:pt x="9" y="6"/>
                      </a:cubicBezTo>
                      <a:cubicBezTo>
                        <a:pt x="9" y="7"/>
                        <a:pt x="10" y="6"/>
                        <a:pt x="10" y="6"/>
                      </a:cubicBezTo>
                      <a:cubicBezTo>
                        <a:pt x="11" y="6"/>
                        <a:pt x="11" y="6"/>
                        <a:pt x="11" y="6"/>
                      </a:cubicBezTo>
                      <a:cubicBezTo>
                        <a:pt x="10" y="5"/>
                        <a:pt x="9" y="5"/>
                        <a:pt x="8" y="5"/>
                      </a:cubicBezTo>
                      <a:cubicBezTo>
                        <a:pt x="7" y="5"/>
                        <a:pt x="7" y="4"/>
                        <a:pt x="6" y="4"/>
                      </a:cubicBezTo>
                      <a:cubicBezTo>
                        <a:pt x="6" y="4"/>
                        <a:pt x="6" y="3"/>
                        <a:pt x="7" y="3"/>
                      </a:cubicBezTo>
                      <a:cubicBezTo>
                        <a:pt x="7" y="3"/>
                        <a:pt x="8" y="4"/>
                        <a:pt x="8" y="4"/>
                      </a:cubicBezTo>
                      <a:cubicBezTo>
                        <a:pt x="9" y="4"/>
                        <a:pt x="10" y="4"/>
                        <a:pt x="10" y="4"/>
                      </a:cubicBezTo>
                      <a:cubicBezTo>
                        <a:pt x="10" y="3"/>
                        <a:pt x="9" y="3"/>
                        <a:pt x="8" y="3"/>
                      </a:cubicBezTo>
                      <a:cubicBezTo>
                        <a:pt x="7" y="3"/>
                        <a:pt x="7" y="2"/>
                        <a:pt x="6" y="2"/>
                      </a:cubicBezTo>
                      <a:cubicBezTo>
                        <a:pt x="6" y="2"/>
                        <a:pt x="6" y="2"/>
                        <a:pt x="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1" name="Freeform 3939"/>
                <p:cNvSpPr>
                  <a:spLocks/>
                </p:cNvSpPr>
                <p:nvPr/>
              </p:nvSpPr>
              <p:spPr bwMode="auto">
                <a:xfrm>
                  <a:off x="2505075" y="2570163"/>
                  <a:ext cx="6350" cy="3175"/>
                </a:xfrm>
                <a:custGeom>
                  <a:avLst/>
                  <a:gdLst>
                    <a:gd name="T0" fmla="*/ 1 w 2"/>
                    <a:gd name="T1" fmla="*/ 0 h 1"/>
                    <a:gd name="T2" fmla="*/ 0 w 2"/>
                    <a:gd name="T3" fmla="*/ 0 h 1"/>
                    <a:gd name="T4" fmla="*/ 1 w 2"/>
                    <a:gd name="T5" fmla="*/ 0 h 1"/>
                  </a:gdLst>
                  <a:ahLst/>
                  <a:cxnLst>
                    <a:cxn ang="0">
                      <a:pos x="T0" y="T1"/>
                    </a:cxn>
                    <a:cxn ang="0">
                      <a:pos x="T2" y="T3"/>
                    </a:cxn>
                    <a:cxn ang="0">
                      <a:pos x="T4" y="T5"/>
                    </a:cxn>
                  </a:cxnLst>
                  <a:rect l="0" t="0" r="r" b="b"/>
                  <a:pathLst>
                    <a:path w="2" h="1">
                      <a:moveTo>
                        <a:pt x="1" y="0"/>
                      </a:moveTo>
                      <a:cubicBezTo>
                        <a:pt x="2" y="0"/>
                        <a:pt x="1" y="0"/>
                        <a:pt x="0"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2" name="Freeform 3940"/>
                <p:cNvSpPr>
                  <a:spLocks/>
                </p:cNvSpPr>
                <p:nvPr/>
              </p:nvSpPr>
              <p:spPr bwMode="auto">
                <a:xfrm>
                  <a:off x="2501900" y="2932113"/>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3" name="Freeform 3941"/>
                <p:cNvSpPr>
                  <a:spLocks/>
                </p:cNvSpPr>
                <p:nvPr/>
              </p:nvSpPr>
              <p:spPr bwMode="auto">
                <a:xfrm>
                  <a:off x="2501900" y="2936876"/>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4" name="Freeform 3942"/>
                <p:cNvSpPr>
                  <a:spLocks/>
                </p:cNvSpPr>
                <p:nvPr/>
              </p:nvSpPr>
              <p:spPr bwMode="auto">
                <a:xfrm>
                  <a:off x="2501900" y="2928938"/>
                  <a:ext cx="3175" cy="3175"/>
                </a:xfrm>
                <a:custGeom>
                  <a:avLst/>
                  <a:gdLst>
                    <a:gd name="T0" fmla="*/ 1 w 1"/>
                    <a:gd name="T1" fmla="*/ 0 h 1"/>
                    <a:gd name="T2" fmla="*/ 1 w 1"/>
                    <a:gd name="T3" fmla="*/ 0 h 1"/>
                    <a:gd name="T4" fmla="*/ 0 w 1"/>
                    <a:gd name="T5" fmla="*/ 1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0" y="1"/>
                      </a:cubicBezTo>
                      <a:cubicBezTo>
                        <a:pt x="0" y="1"/>
                        <a:pt x="0" y="1"/>
                        <a:pt x="0" y="1"/>
                      </a:cubicBezTo>
                      <a:cubicBezTo>
                        <a:pt x="0"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5" name="Freeform 3943"/>
                <p:cNvSpPr>
                  <a:spLocks/>
                </p:cNvSpPr>
                <p:nvPr/>
              </p:nvSpPr>
              <p:spPr bwMode="auto">
                <a:xfrm>
                  <a:off x="2419350" y="2811463"/>
                  <a:ext cx="49213" cy="31750"/>
                </a:xfrm>
                <a:custGeom>
                  <a:avLst/>
                  <a:gdLst>
                    <a:gd name="T0" fmla="*/ 3 w 17"/>
                    <a:gd name="T1" fmla="*/ 5 h 11"/>
                    <a:gd name="T2" fmla="*/ 2 w 17"/>
                    <a:gd name="T3" fmla="*/ 6 h 11"/>
                    <a:gd name="T4" fmla="*/ 1 w 17"/>
                    <a:gd name="T5" fmla="*/ 7 h 11"/>
                    <a:gd name="T6" fmla="*/ 1 w 17"/>
                    <a:gd name="T7" fmla="*/ 8 h 11"/>
                    <a:gd name="T8" fmla="*/ 2 w 17"/>
                    <a:gd name="T9" fmla="*/ 11 h 11"/>
                    <a:gd name="T10" fmla="*/ 5 w 17"/>
                    <a:gd name="T11" fmla="*/ 10 h 11"/>
                    <a:gd name="T12" fmla="*/ 7 w 17"/>
                    <a:gd name="T13" fmla="*/ 10 h 11"/>
                    <a:gd name="T14" fmla="*/ 8 w 17"/>
                    <a:gd name="T15" fmla="*/ 10 h 11"/>
                    <a:gd name="T16" fmla="*/ 8 w 17"/>
                    <a:gd name="T17" fmla="*/ 10 h 11"/>
                    <a:gd name="T18" fmla="*/ 10 w 17"/>
                    <a:gd name="T19" fmla="*/ 9 h 11"/>
                    <a:gd name="T20" fmla="*/ 10 w 17"/>
                    <a:gd name="T21" fmla="*/ 9 h 11"/>
                    <a:gd name="T22" fmla="*/ 11 w 17"/>
                    <a:gd name="T23" fmla="*/ 8 h 11"/>
                    <a:gd name="T24" fmla="*/ 12 w 17"/>
                    <a:gd name="T25" fmla="*/ 7 h 11"/>
                    <a:gd name="T26" fmla="*/ 13 w 17"/>
                    <a:gd name="T27" fmla="*/ 6 h 11"/>
                    <a:gd name="T28" fmla="*/ 14 w 17"/>
                    <a:gd name="T29" fmla="*/ 5 h 11"/>
                    <a:gd name="T30" fmla="*/ 14 w 17"/>
                    <a:gd name="T31" fmla="*/ 5 h 11"/>
                    <a:gd name="T32" fmla="*/ 16 w 17"/>
                    <a:gd name="T33" fmla="*/ 5 h 11"/>
                    <a:gd name="T34" fmla="*/ 17 w 17"/>
                    <a:gd name="T35" fmla="*/ 3 h 11"/>
                    <a:gd name="T36" fmla="*/ 17 w 17"/>
                    <a:gd name="T37" fmla="*/ 2 h 11"/>
                    <a:gd name="T38" fmla="*/ 17 w 17"/>
                    <a:gd name="T39" fmla="*/ 1 h 11"/>
                    <a:gd name="T40" fmla="*/ 15 w 17"/>
                    <a:gd name="T41" fmla="*/ 0 h 11"/>
                    <a:gd name="T42" fmla="*/ 13 w 17"/>
                    <a:gd name="T43" fmla="*/ 0 h 11"/>
                    <a:gd name="T44" fmla="*/ 12 w 17"/>
                    <a:gd name="T45" fmla="*/ 1 h 11"/>
                    <a:gd name="T46" fmla="*/ 10 w 17"/>
                    <a:gd name="T47" fmla="*/ 1 h 11"/>
                    <a:gd name="T48" fmla="*/ 9 w 17"/>
                    <a:gd name="T49" fmla="*/ 2 h 11"/>
                    <a:gd name="T50" fmla="*/ 7 w 17"/>
                    <a:gd name="T51" fmla="*/ 2 h 11"/>
                    <a:gd name="T52" fmla="*/ 5 w 17"/>
                    <a:gd name="T53" fmla="*/ 1 h 11"/>
                    <a:gd name="T54" fmla="*/ 5 w 17"/>
                    <a:gd name="T55" fmla="*/ 1 h 11"/>
                    <a:gd name="T56" fmla="*/ 4 w 17"/>
                    <a:gd name="T57" fmla="*/ 2 h 11"/>
                    <a:gd name="T58" fmla="*/ 3 w 17"/>
                    <a:gd name="T59" fmla="*/ 2 h 11"/>
                    <a:gd name="T60" fmla="*/ 3 w 17"/>
                    <a:gd name="T61" fmla="*/ 3 h 11"/>
                    <a:gd name="T62" fmla="*/ 3 w 17"/>
                    <a:gd name="T63" fmla="*/ 4 h 11"/>
                    <a:gd name="T64" fmla="*/ 3 w 17"/>
                    <a:gd name="T6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11">
                      <a:moveTo>
                        <a:pt x="3" y="5"/>
                      </a:moveTo>
                      <a:cubicBezTo>
                        <a:pt x="3" y="5"/>
                        <a:pt x="2" y="5"/>
                        <a:pt x="2" y="6"/>
                      </a:cubicBezTo>
                      <a:cubicBezTo>
                        <a:pt x="1" y="6"/>
                        <a:pt x="1" y="6"/>
                        <a:pt x="1" y="7"/>
                      </a:cubicBezTo>
                      <a:cubicBezTo>
                        <a:pt x="0" y="7"/>
                        <a:pt x="0" y="8"/>
                        <a:pt x="1" y="8"/>
                      </a:cubicBezTo>
                      <a:cubicBezTo>
                        <a:pt x="2" y="9"/>
                        <a:pt x="2" y="10"/>
                        <a:pt x="2" y="11"/>
                      </a:cubicBezTo>
                      <a:cubicBezTo>
                        <a:pt x="3" y="11"/>
                        <a:pt x="4" y="10"/>
                        <a:pt x="5" y="10"/>
                      </a:cubicBezTo>
                      <a:cubicBezTo>
                        <a:pt x="6" y="10"/>
                        <a:pt x="6" y="10"/>
                        <a:pt x="7" y="10"/>
                      </a:cubicBezTo>
                      <a:cubicBezTo>
                        <a:pt x="7" y="10"/>
                        <a:pt x="8" y="10"/>
                        <a:pt x="8" y="10"/>
                      </a:cubicBezTo>
                      <a:cubicBezTo>
                        <a:pt x="8" y="10"/>
                        <a:pt x="8" y="10"/>
                        <a:pt x="8" y="10"/>
                      </a:cubicBezTo>
                      <a:cubicBezTo>
                        <a:pt x="9" y="10"/>
                        <a:pt x="10" y="9"/>
                        <a:pt x="10" y="9"/>
                      </a:cubicBezTo>
                      <a:cubicBezTo>
                        <a:pt x="10" y="9"/>
                        <a:pt x="10" y="9"/>
                        <a:pt x="10" y="9"/>
                      </a:cubicBezTo>
                      <a:cubicBezTo>
                        <a:pt x="10" y="9"/>
                        <a:pt x="11" y="8"/>
                        <a:pt x="11" y="8"/>
                      </a:cubicBezTo>
                      <a:cubicBezTo>
                        <a:pt x="11" y="8"/>
                        <a:pt x="12" y="8"/>
                        <a:pt x="12" y="7"/>
                      </a:cubicBezTo>
                      <a:cubicBezTo>
                        <a:pt x="13" y="7"/>
                        <a:pt x="13" y="6"/>
                        <a:pt x="13" y="6"/>
                      </a:cubicBezTo>
                      <a:cubicBezTo>
                        <a:pt x="14" y="6"/>
                        <a:pt x="13" y="5"/>
                        <a:pt x="14" y="5"/>
                      </a:cubicBezTo>
                      <a:cubicBezTo>
                        <a:pt x="14" y="5"/>
                        <a:pt x="14" y="5"/>
                        <a:pt x="14" y="5"/>
                      </a:cubicBezTo>
                      <a:cubicBezTo>
                        <a:pt x="15" y="5"/>
                        <a:pt x="15" y="5"/>
                        <a:pt x="16" y="5"/>
                      </a:cubicBezTo>
                      <a:cubicBezTo>
                        <a:pt x="16" y="4"/>
                        <a:pt x="17" y="4"/>
                        <a:pt x="17" y="3"/>
                      </a:cubicBezTo>
                      <a:cubicBezTo>
                        <a:pt x="17" y="3"/>
                        <a:pt x="17" y="2"/>
                        <a:pt x="17" y="2"/>
                      </a:cubicBezTo>
                      <a:cubicBezTo>
                        <a:pt x="17" y="2"/>
                        <a:pt x="17" y="1"/>
                        <a:pt x="17" y="1"/>
                      </a:cubicBezTo>
                      <a:cubicBezTo>
                        <a:pt x="17" y="1"/>
                        <a:pt x="16" y="1"/>
                        <a:pt x="15" y="0"/>
                      </a:cubicBezTo>
                      <a:cubicBezTo>
                        <a:pt x="15" y="0"/>
                        <a:pt x="14" y="0"/>
                        <a:pt x="13" y="0"/>
                      </a:cubicBezTo>
                      <a:cubicBezTo>
                        <a:pt x="13" y="1"/>
                        <a:pt x="13" y="1"/>
                        <a:pt x="12" y="1"/>
                      </a:cubicBezTo>
                      <a:cubicBezTo>
                        <a:pt x="12" y="1"/>
                        <a:pt x="11" y="1"/>
                        <a:pt x="10" y="1"/>
                      </a:cubicBezTo>
                      <a:cubicBezTo>
                        <a:pt x="9" y="1"/>
                        <a:pt x="9" y="1"/>
                        <a:pt x="9" y="2"/>
                      </a:cubicBezTo>
                      <a:cubicBezTo>
                        <a:pt x="8" y="2"/>
                        <a:pt x="7" y="2"/>
                        <a:pt x="7" y="2"/>
                      </a:cubicBezTo>
                      <a:cubicBezTo>
                        <a:pt x="6" y="1"/>
                        <a:pt x="6" y="1"/>
                        <a:pt x="5" y="1"/>
                      </a:cubicBezTo>
                      <a:cubicBezTo>
                        <a:pt x="5" y="1"/>
                        <a:pt x="5" y="1"/>
                        <a:pt x="5" y="1"/>
                      </a:cubicBezTo>
                      <a:cubicBezTo>
                        <a:pt x="4" y="1"/>
                        <a:pt x="4" y="2"/>
                        <a:pt x="4" y="2"/>
                      </a:cubicBezTo>
                      <a:cubicBezTo>
                        <a:pt x="4" y="2"/>
                        <a:pt x="3" y="2"/>
                        <a:pt x="3" y="2"/>
                      </a:cubicBezTo>
                      <a:cubicBezTo>
                        <a:pt x="3" y="3"/>
                        <a:pt x="4" y="3"/>
                        <a:pt x="3" y="3"/>
                      </a:cubicBezTo>
                      <a:cubicBezTo>
                        <a:pt x="3" y="3"/>
                        <a:pt x="3" y="4"/>
                        <a:pt x="3" y="4"/>
                      </a:cubicBezTo>
                      <a:cubicBezTo>
                        <a:pt x="3" y="4"/>
                        <a:pt x="3" y="4"/>
                        <a:pt x="3"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6" name="Freeform 3944"/>
                <p:cNvSpPr>
                  <a:spLocks/>
                </p:cNvSpPr>
                <p:nvPr/>
              </p:nvSpPr>
              <p:spPr bwMode="auto">
                <a:xfrm>
                  <a:off x="2462213" y="3141663"/>
                  <a:ext cx="34925" cy="17463"/>
                </a:xfrm>
                <a:custGeom>
                  <a:avLst/>
                  <a:gdLst>
                    <a:gd name="T0" fmla="*/ 8 w 12"/>
                    <a:gd name="T1" fmla="*/ 5 h 6"/>
                    <a:gd name="T2" fmla="*/ 12 w 12"/>
                    <a:gd name="T3" fmla="*/ 6 h 6"/>
                    <a:gd name="T4" fmla="*/ 11 w 12"/>
                    <a:gd name="T5" fmla="*/ 4 h 6"/>
                    <a:gd name="T6" fmla="*/ 10 w 12"/>
                    <a:gd name="T7" fmla="*/ 3 h 6"/>
                    <a:gd name="T8" fmla="*/ 9 w 12"/>
                    <a:gd name="T9" fmla="*/ 1 h 6"/>
                    <a:gd name="T10" fmla="*/ 8 w 12"/>
                    <a:gd name="T11" fmla="*/ 0 h 6"/>
                    <a:gd name="T12" fmla="*/ 7 w 12"/>
                    <a:gd name="T13" fmla="*/ 0 h 6"/>
                    <a:gd name="T14" fmla="*/ 2 w 12"/>
                    <a:gd name="T15" fmla="*/ 1 h 6"/>
                    <a:gd name="T16" fmla="*/ 1 w 12"/>
                    <a:gd name="T17" fmla="*/ 2 h 6"/>
                    <a:gd name="T18" fmla="*/ 1 w 12"/>
                    <a:gd name="T19" fmla="*/ 3 h 6"/>
                    <a:gd name="T20" fmla="*/ 2 w 12"/>
                    <a:gd name="T21" fmla="*/ 3 h 6"/>
                    <a:gd name="T22" fmla="*/ 2 w 12"/>
                    <a:gd name="T23" fmla="*/ 3 h 6"/>
                    <a:gd name="T24" fmla="*/ 6 w 12"/>
                    <a:gd name="T25" fmla="*/ 4 h 6"/>
                    <a:gd name="T26" fmla="*/ 8 w 12"/>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6">
                      <a:moveTo>
                        <a:pt x="8" y="5"/>
                      </a:moveTo>
                      <a:cubicBezTo>
                        <a:pt x="9" y="6"/>
                        <a:pt x="10" y="5"/>
                        <a:pt x="12" y="6"/>
                      </a:cubicBezTo>
                      <a:cubicBezTo>
                        <a:pt x="12" y="6"/>
                        <a:pt x="12" y="5"/>
                        <a:pt x="11" y="4"/>
                      </a:cubicBezTo>
                      <a:cubicBezTo>
                        <a:pt x="11" y="4"/>
                        <a:pt x="11" y="3"/>
                        <a:pt x="10" y="3"/>
                      </a:cubicBezTo>
                      <a:cubicBezTo>
                        <a:pt x="10" y="2"/>
                        <a:pt x="9" y="1"/>
                        <a:pt x="9" y="1"/>
                      </a:cubicBezTo>
                      <a:cubicBezTo>
                        <a:pt x="8" y="1"/>
                        <a:pt x="8" y="0"/>
                        <a:pt x="8" y="0"/>
                      </a:cubicBezTo>
                      <a:cubicBezTo>
                        <a:pt x="7" y="0"/>
                        <a:pt x="7" y="1"/>
                        <a:pt x="7" y="0"/>
                      </a:cubicBezTo>
                      <a:cubicBezTo>
                        <a:pt x="6" y="0"/>
                        <a:pt x="2" y="0"/>
                        <a:pt x="2" y="1"/>
                      </a:cubicBezTo>
                      <a:cubicBezTo>
                        <a:pt x="1" y="2"/>
                        <a:pt x="1" y="2"/>
                        <a:pt x="1" y="2"/>
                      </a:cubicBezTo>
                      <a:cubicBezTo>
                        <a:pt x="0" y="2"/>
                        <a:pt x="1" y="3"/>
                        <a:pt x="1" y="3"/>
                      </a:cubicBezTo>
                      <a:cubicBezTo>
                        <a:pt x="1" y="3"/>
                        <a:pt x="2" y="3"/>
                        <a:pt x="2" y="3"/>
                      </a:cubicBezTo>
                      <a:cubicBezTo>
                        <a:pt x="2" y="3"/>
                        <a:pt x="2" y="3"/>
                        <a:pt x="2" y="3"/>
                      </a:cubicBezTo>
                      <a:cubicBezTo>
                        <a:pt x="3" y="4"/>
                        <a:pt x="5" y="4"/>
                        <a:pt x="6" y="4"/>
                      </a:cubicBezTo>
                      <a:cubicBezTo>
                        <a:pt x="6" y="4"/>
                        <a:pt x="7" y="4"/>
                        <a:pt x="8"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7" name="Freeform 3945"/>
                <p:cNvSpPr>
                  <a:spLocks/>
                </p:cNvSpPr>
                <p:nvPr/>
              </p:nvSpPr>
              <p:spPr bwMode="auto">
                <a:xfrm>
                  <a:off x="2390775" y="2701926"/>
                  <a:ext cx="19050" cy="17463"/>
                </a:xfrm>
                <a:custGeom>
                  <a:avLst/>
                  <a:gdLst>
                    <a:gd name="T0" fmla="*/ 1 w 7"/>
                    <a:gd name="T1" fmla="*/ 1 h 6"/>
                    <a:gd name="T2" fmla="*/ 2 w 7"/>
                    <a:gd name="T3" fmla="*/ 4 h 6"/>
                    <a:gd name="T4" fmla="*/ 4 w 7"/>
                    <a:gd name="T5" fmla="*/ 6 h 6"/>
                    <a:gd name="T6" fmla="*/ 3 w 7"/>
                    <a:gd name="T7" fmla="*/ 2 h 6"/>
                    <a:gd name="T8" fmla="*/ 2 w 7"/>
                    <a:gd name="T9" fmla="*/ 0 h 6"/>
                    <a:gd name="T10" fmla="*/ 2 w 7"/>
                    <a:gd name="T11" fmla="*/ 1 h 6"/>
                    <a:gd name="T12" fmla="*/ 2 w 7"/>
                    <a:gd name="T13" fmla="*/ 0 h 6"/>
                    <a:gd name="T14" fmla="*/ 1 w 7"/>
                    <a:gd name="T15" fmla="*/ 1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1" y="1"/>
                      </a:moveTo>
                      <a:cubicBezTo>
                        <a:pt x="2" y="2"/>
                        <a:pt x="1" y="4"/>
                        <a:pt x="2" y="4"/>
                      </a:cubicBezTo>
                      <a:cubicBezTo>
                        <a:pt x="4" y="5"/>
                        <a:pt x="3" y="6"/>
                        <a:pt x="4" y="6"/>
                      </a:cubicBezTo>
                      <a:cubicBezTo>
                        <a:pt x="7" y="6"/>
                        <a:pt x="5" y="3"/>
                        <a:pt x="3" y="2"/>
                      </a:cubicBezTo>
                      <a:cubicBezTo>
                        <a:pt x="5" y="3"/>
                        <a:pt x="3" y="1"/>
                        <a:pt x="2" y="0"/>
                      </a:cubicBezTo>
                      <a:cubicBezTo>
                        <a:pt x="2" y="0"/>
                        <a:pt x="2" y="0"/>
                        <a:pt x="2" y="1"/>
                      </a:cubicBezTo>
                      <a:cubicBezTo>
                        <a:pt x="2" y="0"/>
                        <a:pt x="2" y="0"/>
                        <a:pt x="2"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8" name="Freeform 3946"/>
                <p:cNvSpPr>
                  <a:spLocks/>
                </p:cNvSpPr>
                <p:nvPr/>
              </p:nvSpPr>
              <p:spPr bwMode="auto">
                <a:xfrm>
                  <a:off x="2559050" y="2825751"/>
                  <a:ext cx="6350" cy="3175"/>
                </a:xfrm>
                <a:custGeom>
                  <a:avLst/>
                  <a:gdLst>
                    <a:gd name="T0" fmla="*/ 1 w 2"/>
                    <a:gd name="T1" fmla="*/ 1 h 1"/>
                    <a:gd name="T2" fmla="*/ 0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0"/>
                        <a:pt x="0" y="0"/>
                        <a:pt x="0" y="0"/>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69" name="Freeform 3947"/>
                <p:cNvSpPr>
                  <a:spLocks/>
                </p:cNvSpPr>
                <p:nvPr/>
              </p:nvSpPr>
              <p:spPr bwMode="auto">
                <a:xfrm>
                  <a:off x="2427288" y="2701926"/>
                  <a:ext cx="3175" cy="3175"/>
                </a:xfrm>
                <a:custGeom>
                  <a:avLst/>
                  <a:gdLst>
                    <a:gd name="T0" fmla="*/ 0 w 1"/>
                    <a:gd name="T1" fmla="*/ 1 h 1"/>
                    <a:gd name="T2" fmla="*/ 1 w 1"/>
                    <a:gd name="T3" fmla="*/ 1 h 1"/>
                    <a:gd name="T4" fmla="*/ 1 w 1"/>
                    <a:gd name="T5" fmla="*/ 0 h 1"/>
                    <a:gd name="T6" fmla="*/ 0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1" y="0"/>
                        <a:pt x="0" y="0"/>
                      </a:cubicBezTo>
                      <a:cubicBezTo>
                        <a:pt x="0" y="0"/>
                        <a:pt x="0" y="0"/>
                        <a:pt x="0"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0" name="Freeform 3948"/>
                <p:cNvSpPr>
                  <a:spLocks/>
                </p:cNvSpPr>
                <p:nvPr/>
              </p:nvSpPr>
              <p:spPr bwMode="auto">
                <a:xfrm>
                  <a:off x="2401888" y="2697163"/>
                  <a:ext cx="6350" cy="1588"/>
                </a:xfrm>
                <a:custGeom>
                  <a:avLst/>
                  <a:gdLst>
                    <a:gd name="T0" fmla="*/ 1 w 2"/>
                    <a:gd name="T1" fmla="*/ 1 h 1"/>
                    <a:gd name="T2" fmla="*/ 1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1" y="0"/>
                        <a:pt x="1" y="0"/>
                      </a:cubicBezTo>
                      <a:cubicBezTo>
                        <a:pt x="1" y="0"/>
                        <a:pt x="0"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1" name="Freeform 3949"/>
                <p:cNvSpPr>
                  <a:spLocks/>
                </p:cNvSpPr>
                <p:nvPr/>
              </p:nvSpPr>
              <p:spPr bwMode="auto">
                <a:xfrm>
                  <a:off x="2568575" y="2787651"/>
                  <a:ext cx="22225" cy="12700"/>
                </a:xfrm>
                <a:custGeom>
                  <a:avLst/>
                  <a:gdLst>
                    <a:gd name="T0" fmla="*/ 2 w 8"/>
                    <a:gd name="T1" fmla="*/ 2 h 4"/>
                    <a:gd name="T2" fmla="*/ 4 w 8"/>
                    <a:gd name="T3" fmla="*/ 3 h 4"/>
                    <a:gd name="T4" fmla="*/ 5 w 8"/>
                    <a:gd name="T5" fmla="*/ 4 h 4"/>
                    <a:gd name="T6" fmla="*/ 6 w 8"/>
                    <a:gd name="T7" fmla="*/ 3 h 4"/>
                    <a:gd name="T8" fmla="*/ 6 w 8"/>
                    <a:gd name="T9" fmla="*/ 2 h 4"/>
                    <a:gd name="T10" fmla="*/ 7 w 8"/>
                    <a:gd name="T11" fmla="*/ 2 h 4"/>
                    <a:gd name="T12" fmla="*/ 6 w 8"/>
                    <a:gd name="T13" fmla="*/ 2 h 4"/>
                    <a:gd name="T14" fmla="*/ 6 w 8"/>
                    <a:gd name="T15" fmla="*/ 1 h 4"/>
                    <a:gd name="T16" fmla="*/ 4 w 8"/>
                    <a:gd name="T17" fmla="*/ 0 h 4"/>
                    <a:gd name="T18" fmla="*/ 3 w 8"/>
                    <a:gd name="T19" fmla="*/ 0 h 4"/>
                    <a:gd name="T20" fmla="*/ 2 w 8"/>
                    <a:gd name="T21" fmla="*/ 0 h 4"/>
                    <a:gd name="T22" fmla="*/ 0 w 8"/>
                    <a:gd name="T23" fmla="*/ 1 h 4"/>
                    <a:gd name="T24" fmla="*/ 1 w 8"/>
                    <a:gd name="T25" fmla="*/ 1 h 4"/>
                    <a:gd name="T26" fmla="*/ 0 w 8"/>
                    <a:gd name="T27" fmla="*/ 1 h 4"/>
                    <a:gd name="T28" fmla="*/ 2 w 8"/>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4">
                      <a:moveTo>
                        <a:pt x="2" y="2"/>
                      </a:moveTo>
                      <a:cubicBezTo>
                        <a:pt x="3" y="2"/>
                        <a:pt x="3" y="3"/>
                        <a:pt x="4" y="3"/>
                      </a:cubicBezTo>
                      <a:cubicBezTo>
                        <a:pt x="5" y="3"/>
                        <a:pt x="5" y="3"/>
                        <a:pt x="5" y="4"/>
                      </a:cubicBezTo>
                      <a:cubicBezTo>
                        <a:pt x="6" y="4"/>
                        <a:pt x="6" y="4"/>
                        <a:pt x="6" y="3"/>
                      </a:cubicBezTo>
                      <a:cubicBezTo>
                        <a:pt x="7" y="3"/>
                        <a:pt x="8" y="2"/>
                        <a:pt x="6" y="2"/>
                      </a:cubicBezTo>
                      <a:cubicBezTo>
                        <a:pt x="6" y="2"/>
                        <a:pt x="7" y="2"/>
                        <a:pt x="7" y="2"/>
                      </a:cubicBezTo>
                      <a:cubicBezTo>
                        <a:pt x="6" y="2"/>
                        <a:pt x="7" y="2"/>
                        <a:pt x="6" y="2"/>
                      </a:cubicBezTo>
                      <a:cubicBezTo>
                        <a:pt x="6" y="1"/>
                        <a:pt x="6" y="1"/>
                        <a:pt x="6" y="1"/>
                      </a:cubicBezTo>
                      <a:cubicBezTo>
                        <a:pt x="5" y="1"/>
                        <a:pt x="5" y="1"/>
                        <a:pt x="4" y="0"/>
                      </a:cubicBezTo>
                      <a:cubicBezTo>
                        <a:pt x="4" y="0"/>
                        <a:pt x="3" y="0"/>
                        <a:pt x="3" y="0"/>
                      </a:cubicBezTo>
                      <a:cubicBezTo>
                        <a:pt x="3" y="0"/>
                        <a:pt x="2" y="0"/>
                        <a:pt x="2" y="0"/>
                      </a:cubicBezTo>
                      <a:cubicBezTo>
                        <a:pt x="1" y="0"/>
                        <a:pt x="1" y="0"/>
                        <a:pt x="0" y="1"/>
                      </a:cubicBezTo>
                      <a:cubicBezTo>
                        <a:pt x="0" y="1"/>
                        <a:pt x="1" y="1"/>
                        <a:pt x="1" y="1"/>
                      </a:cubicBezTo>
                      <a:cubicBezTo>
                        <a:pt x="1" y="1"/>
                        <a:pt x="0" y="1"/>
                        <a:pt x="0" y="1"/>
                      </a:cubicBezTo>
                      <a:cubicBezTo>
                        <a:pt x="0" y="1"/>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2" name="Freeform 3950"/>
                <p:cNvSpPr>
                  <a:spLocks/>
                </p:cNvSpPr>
                <p:nvPr/>
              </p:nvSpPr>
              <p:spPr bwMode="auto">
                <a:xfrm>
                  <a:off x="2782888" y="2698751"/>
                  <a:ext cx="0" cy="6350"/>
                </a:xfrm>
                <a:custGeom>
                  <a:avLst/>
                  <a:gdLst>
                    <a:gd name="T0" fmla="*/ 1 h 2"/>
                    <a:gd name="T1" fmla="*/ 1 h 2"/>
                    <a:gd name="T2" fmla="*/ 1 h 2"/>
                    <a:gd name="T3" fmla="*/ 1 h 2"/>
                  </a:gdLst>
                  <a:ahLst/>
                  <a:cxnLst>
                    <a:cxn ang="0">
                      <a:pos x="0" y="T0"/>
                    </a:cxn>
                    <a:cxn ang="0">
                      <a:pos x="0" y="T1"/>
                    </a:cxn>
                    <a:cxn ang="0">
                      <a:pos x="0" y="T2"/>
                    </a:cxn>
                    <a:cxn ang="0">
                      <a:pos x="0" y="T3"/>
                    </a:cxn>
                  </a:cxnLst>
                  <a:rect l="0" t="0" r="r" b="b"/>
                  <a:pathLst>
                    <a:path h="2">
                      <a:moveTo>
                        <a:pt x="0" y="1"/>
                      </a:moveTo>
                      <a:cubicBezTo>
                        <a:pt x="0" y="0"/>
                        <a:pt x="0" y="1"/>
                        <a:pt x="0" y="1"/>
                      </a:cubicBezTo>
                      <a:cubicBezTo>
                        <a:pt x="0" y="2"/>
                        <a:pt x="0" y="2"/>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3" name="Freeform 3951"/>
                <p:cNvSpPr>
                  <a:spLocks/>
                </p:cNvSpPr>
                <p:nvPr/>
              </p:nvSpPr>
              <p:spPr bwMode="auto">
                <a:xfrm>
                  <a:off x="2792413" y="2711451"/>
                  <a:ext cx="4763" cy="4763"/>
                </a:xfrm>
                <a:custGeom>
                  <a:avLst/>
                  <a:gdLst>
                    <a:gd name="T0" fmla="*/ 0 w 2"/>
                    <a:gd name="T1" fmla="*/ 1 h 2"/>
                    <a:gd name="T2" fmla="*/ 2 w 2"/>
                    <a:gd name="T3" fmla="*/ 1 h 2"/>
                    <a:gd name="T4" fmla="*/ 2 w 2"/>
                    <a:gd name="T5" fmla="*/ 1 h 2"/>
                    <a:gd name="T6" fmla="*/ 0 w 2"/>
                    <a:gd name="T7" fmla="*/ 1 h 2"/>
                  </a:gdLst>
                  <a:ahLst/>
                  <a:cxnLst>
                    <a:cxn ang="0">
                      <a:pos x="T0" y="T1"/>
                    </a:cxn>
                    <a:cxn ang="0">
                      <a:pos x="T2" y="T3"/>
                    </a:cxn>
                    <a:cxn ang="0">
                      <a:pos x="T4" y="T5"/>
                    </a:cxn>
                    <a:cxn ang="0">
                      <a:pos x="T6" y="T7"/>
                    </a:cxn>
                  </a:cxnLst>
                  <a:rect l="0" t="0" r="r" b="b"/>
                  <a:pathLst>
                    <a:path w="2" h="2">
                      <a:moveTo>
                        <a:pt x="0" y="1"/>
                      </a:moveTo>
                      <a:cubicBezTo>
                        <a:pt x="0" y="2"/>
                        <a:pt x="0" y="1"/>
                        <a:pt x="2" y="1"/>
                      </a:cubicBezTo>
                      <a:cubicBezTo>
                        <a:pt x="2" y="1"/>
                        <a:pt x="2" y="1"/>
                        <a:pt x="2"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4" name="Freeform 3952"/>
                <p:cNvSpPr>
                  <a:spLocks/>
                </p:cNvSpPr>
                <p:nvPr/>
              </p:nvSpPr>
              <p:spPr bwMode="auto">
                <a:xfrm>
                  <a:off x="2808288" y="2684463"/>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5" name="Freeform 3953"/>
                <p:cNvSpPr>
                  <a:spLocks/>
                </p:cNvSpPr>
                <p:nvPr/>
              </p:nvSpPr>
              <p:spPr bwMode="auto">
                <a:xfrm>
                  <a:off x="2832100" y="2833688"/>
                  <a:ext cx="6350" cy="6350"/>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2"/>
                        <a:pt x="2" y="1"/>
                        <a:pt x="1" y="1"/>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6" name="Freeform 3954"/>
                <p:cNvSpPr>
                  <a:spLocks/>
                </p:cNvSpPr>
                <p:nvPr/>
              </p:nvSpPr>
              <p:spPr bwMode="auto">
                <a:xfrm>
                  <a:off x="2838450" y="2708276"/>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0" y="1"/>
                        <a:pt x="1"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7" name="Freeform 3955"/>
                <p:cNvSpPr>
                  <a:spLocks/>
                </p:cNvSpPr>
                <p:nvPr/>
              </p:nvSpPr>
              <p:spPr bwMode="auto">
                <a:xfrm>
                  <a:off x="2808288" y="2687638"/>
                  <a:ext cx="9525" cy="6350"/>
                </a:xfrm>
                <a:custGeom>
                  <a:avLst/>
                  <a:gdLst>
                    <a:gd name="T0" fmla="*/ 1 w 3"/>
                    <a:gd name="T1" fmla="*/ 2 h 2"/>
                    <a:gd name="T2" fmla="*/ 2 w 3"/>
                    <a:gd name="T3" fmla="*/ 1 h 2"/>
                    <a:gd name="T4" fmla="*/ 1 w 3"/>
                    <a:gd name="T5" fmla="*/ 0 h 2"/>
                    <a:gd name="T6" fmla="*/ 1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2" y="2"/>
                        <a:pt x="3" y="2"/>
                        <a:pt x="2" y="1"/>
                      </a:cubicBezTo>
                      <a:cubicBezTo>
                        <a:pt x="2" y="1"/>
                        <a:pt x="1" y="1"/>
                        <a:pt x="1" y="0"/>
                      </a:cubicBezTo>
                      <a:cubicBezTo>
                        <a:pt x="0" y="0"/>
                        <a:pt x="0" y="1"/>
                        <a:pt x="1" y="1"/>
                      </a:cubicBezTo>
                      <a:cubicBezTo>
                        <a:pt x="2"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8" name="Freeform 3956"/>
                <p:cNvSpPr>
                  <a:spLocks/>
                </p:cNvSpPr>
                <p:nvPr/>
              </p:nvSpPr>
              <p:spPr bwMode="auto">
                <a:xfrm>
                  <a:off x="2822575" y="2740026"/>
                  <a:ext cx="6350" cy="3175"/>
                </a:xfrm>
                <a:custGeom>
                  <a:avLst/>
                  <a:gdLst>
                    <a:gd name="T0" fmla="*/ 1 w 2"/>
                    <a:gd name="T1" fmla="*/ 0 h 1"/>
                    <a:gd name="T2" fmla="*/ 1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1" y="1"/>
                      </a:cubicBezTo>
                      <a:cubicBezTo>
                        <a:pt x="1" y="1"/>
                        <a:pt x="2" y="1"/>
                        <a:pt x="2"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79" name="Freeform 3957"/>
                <p:cNvSpPr>
                  <a:spLocks/>
                </p:cNvSpPr>
                <p:nvPr/>
              </p:nvSpPr>
              <p:spPr bwMode="auto">
                <a:xfrm>
                  <a:off x="2782888" y="2794001"/>
                  <a:ext cx="6350" cy="6350"/>
                </a:xfrm>
                <a:custGeom>
                  <a:avLst/>
                  <a:gdLst>
                    <a:gd name="T0" fmla="*/ 1 w 2"/>
                    <a:gd name="T1" fmla="*/ 2 h 2"/>
                    <a:gd name="T2" fmla="*/ 0 w 2"/>
                    <a:gd name="T3" fmla="*/ 1 h 2"/>
                    <a:gd name="T4" fmla="*/ 1 w 2"/>
                    <a:gd name="T5" fmla="*/ 2 h 2"/>
                  </a:gdLst>
                  <a:ahLst/>
                  <a:cxnLst>
                    <a:cxn ang="0">
                      <a:pos x="T0" y="T1"/>
                    </a:cxn>
                    <a:cxn ang="0">
                      <a:pos x="T2" y="T3"/>
                    </a:cxn>
                    <a:cxn ang="0">
                      <a:pos x="T4" y="T5"/>
                    </a:cxn>
                  </a:cxnLst>
                  <a:rect l="0" t="0" r="r" b="b"/>
                  <a:pathLst>
                    <a:path w="2" h="2">
                      <a:moveTo>
                        <a:pt x="1" y="2"/>
                      </a:moveTo>
                      <a:cubicBezTo>
                        <a:pt x="2" y="2"/>
                        <a:pt x="1" y="0"/>
                        <a:pt x="0" y="1"/>
                      </a:cubicBezTo>
                      <a:cubicBezTo>
                        <a:pt x="0"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0" name="Freeform 3958"/>
                <p:cNvSpPr>
                  <a:spLocks/>
                </p:cNvSpPr>
                <p:nvPr/>
              </p:nvSpPr>
              <p:spPr bwMode="auto">
                <a:xfrm>
                  <a:off x="2806700" y="2687638"/>
                  <a:ext cx="4763" cy="6350"/>
                </a:xfrm>
                <a:custGeom>
                  <a:avLst/>
                  <a:gdLst>
                    <a:gd name="T0" fmla="*/ 1 w 2"/>
                    <a:gd name="T1" fmla="*/ 1 h 2"/>
                    <a:gd name="T2" fmla="*/ 0 w 2"/>
                    <a:gd name="T3" fmla="*/ 1 h 2"/>
                    <a:gd name="T4" fmla="*/ 1 w 2"/>
                    <a:gd name="T5" fmla="*/ 1 h 2"/>
                  </a:gdLst>
                  <a:ahLst/>
                  <a:cxnLst>
                    <a:cxn ang="0">
                      <a:pos x="T0" y="T1"/>
                    </a:cxn>
                    <a:cxn ang="0">
                      <a:pos x="T2" y="T3"/>
                    </a:cxn>
                    <a:cxn ang="0">
                      <a:pos x="T4" y="T5"/>
                    </a:cxn>
                  </a:cxnLst>
                  <a:rect l="0" t="0" r="r" b="b"/>
                  <a:pathLst>
                    <a:path w="2" h="2">
                      <a:moveTo>
                        <a:pt x="1" y="1"/>
                      </a:moveTo>
                      <a:cubicBezTo>
                        <a:pt x="2" y="1"/>
                        <a:pt x="0" y="0"/>
                        <a:pt x="0" y="1"/>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1" name="Freeform 3959"/>
                <p:cNvSpPr>
                  <a:spLocks/>
                </p:cNvSpPr>
                <p:nvPr/>
              </p:nvSpPr>
              <p:spPr bwMode="auto">
                <a:xfrm>
                  <a:off x="2806700" y="2701926"/>
                  <a:ext cx="4763"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2" y="1"/>
                      </a:cubicBezTo>
                      <a:cubicBezTo>
                        <a:pt x="2"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2" name="Freeform 3960"/>
                <p:cNvSpPr>
                  <a:spLocks/>
                </p:cNvSpPr>
                <p:nvPr/>
              </p:nvSpPr>
              <p:spPr bwMode="auto">
                <a:xfrm>
                  <a:off x="2806700" y="2725738"/>
                  <a:ext cx="4763" cy="4763"/>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2" y="2"/>
                        <a:pt x="2" y="0"/>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3" name="Freeform 3961"/>
                <p:cNvSpPr>
                  <a:spLocks/>
                </p:cNvSpPr>
                <p:nvPr/>
              </p:nvSpPr>
              <p:spPr bwMode="auto">
                <a:xfrm>
                  <a:off x="2789238" y="2797176"/>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4" name="Freeform 3962"/>
                <p:cNvSpPr>
                  <a:spLocks/>
                </p:cNvSpPr>
                <p:nvPr/>
              </p:nvSpPr>
              <p:spPr bwMode="auto">
                <a:xfrm>
                  <a:off x="2689225" y="2794001"/>
                  <a:ext cx="4763" cy="0"/>
                </a:xfrm>
                <a:custGeom>
                  <a:avLst/>
                  <a:gdLst>
                    <a:gd name="T0" fmla="*/ 2 w 2"/>
                    <a:gd name="T1" fmla="*/ 2 w 2"/>
                    <a:gd name="T2" fmla="*/ 1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1" y="0"/>
                        <a:pt x="1" y="0"/>
                        <a:pt x="1" y="0"/>
                      </a:cubicBezTo>
                      <a:cubicBezTo>
                        <a:pt x="1" y="0"/>
                        <a:pt x="0" y="0"/>
                        <a:pt x="1" y="0"/>
                      </a:cubicBezTo>
                      <a:cubicBezTo>
                        <a:pt x="1"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5" name="Freeform 3963"/>
                <p:cNvSpPr>
                  <a:spLocks/>
                </p:cNvSpPr>
                <p:nvPr/>
              </p:nvSpPr>
              <p:spPr bwMode="auto">
                <a:xfrm>
                  <a:off x="2703513" y="2811463"/>
                  <a:ext cx="4763"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1" y="0"/>
                        <a:pt x="1" y="0"/>
                      </a:cubicBezTo>
                      <a:cubicBezTo>
                        <a:pt x="0"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6" name="Freeform 3964"/>
                <p:cNvSpPr>
                  <a:spLocks/>
                </p:cNvSpPr>
                <p:nvPr/>
              </p:nvSpPr>
              <p:spPr bwMode="auto">
                <a:xfrm>
                  <a:off x="2671763" y="2786063"/>
                  <a:ext cx="19050" cy="7938"/>
                </a:xfrm>
                <a:custGeom>
                  <a:avLst/>
                  <a:gdLst>
                    <a:gd name="T0" fmla="*/ 1 w 7"/>
                    <a:gd name="T1" fmla="*/ 1 h 3"/>
                    <a:gd name="T2" fmla="*/ 1 w 7"/>
                    <a:gd name="T3" fmla="*/ 1 h 3"/>
                    <a:gd name="T4" fmla="*/ 2 w 7"/>
                    <a:gd name="T5" fmla="*/ 1 h 3"/>
                    <a:gd name="T6" fmla="*/ 4 w 7"/>
                    <a:gd name="T7" fmla="*/ 2 h 3"/>
                    <a:gd name="T8" fmla="*/ 5 w 7"/>
                    <a:gd name="T9" fmla="*/ 2 h 3"/>
                    <a:gd name="T10" fmla="*/ 6 w 7"/>
                    <a:gd name="T11" fmla="*/ 2 h 3"/>
                    <a:gd name="T12" fmla="*/ 6 w 7"/>
                    <a:gd name="T13" fmla="*/ 3 h 3"/>
                    <a:gd name="T14" fmla="*/ 7 w 7"/>
                    <a:gd name="T15" fmla="*/ 2 h 3"/>
                    <a:gd name="T16" fmla="*/ 7 w 7"/>
                    <a:gd name="T17" fmla="*/ 2 h 3"/>
                    <a:gd name="T18" fmla="*/ 6 w 7"/>
                    <a:gd name="T19" fmla="*/ 1 h 3"/>
                    <a:gd name="T20" fmla="*/ 4 w 7"/>
                    <a:gd name="T21" fmla="*/ 1 h 3"/>
                    <a:gd name="T22" fmla="*/ 3 w 7"/>
                    <a:gd name="T23" fmla="*/ 0 h 3"/>
                    <a:gd name="T24" fmla="*/ 1 w 7"/>
                    <a:gd name="T25" fmla="*/ 0 h 3"/>
                    <a:gd name="T26" fmla="*/ 1 w 7"/>
                    <a:gd name="T27" fmla="*/ 0 h 3"/>
                    <a:gd name="T28" fmla="*/ 1 w 7"/>
                    <a:gd name="T29" fmla="*/ 1 h 3"/>
                    <a:gd name="T30" fmla="*/ 1 w 7"/>
                    <a:gd name="T3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3">
                      <a:moveTo>
                        <a:pt x="1" y="1"/>
                      </a:moveTo>
                      <a:cubicBezTo>
                        <a:pt x="1" y="1"/>
                        <a:pt x="0" y="1"/>
                        <a:pt x="1" y="1"/>
                      </a:cubicBezTo>
                      <a:cubicBezTo>
                        <a:pt x="1" y="1"/>
                        <a:pt x="2" y="1"/>
                        <a:pt x="2" y="1"/>
                      </a:cubicBezTo>
                      <a:cubicBezTo>
                        <a:pt x="3" y="1"/>
                        <a:pt x="3" y="1"/>
                        <a:pt x="4" y="2"/>
                      </a:cubicBezTo>
                      <a:cubicBezTo>
                        <a:pt x="4" y="2"/>
                        <a:pt x="4" y="2"/>
                        <a:pt x="5" y="2"/>
                      </a:cubicBezTo>
                      <a:cubicBezTo>
                        <a:pt x="5" y="2"/>
                        <a:pt x="5" y="2"/>
                        <a:pt x="6" y="2"/>
                      </a:cubicBezTo>
                      <a:cubicBezTo>
                        <a:pt x="6" y="3"/>
                        <a:pt x="6" y="3"/>
                        <a:pt x="6" y="3"/>
                      </a:cubicBezTo>
                      <a:cubicBezTo>
                        <a:pt x="7" y="3"/>
                        <a:pt x="7" y="2"/>
                        <a:pt x="7" y="2"/>
                      </a:cubicBezTo>
                      <a:cubicBezTo>
                        <a:pt x="6" y="2"/>
                        <a:pt x="7" y="2"/>
                        <a:pt x="7" y="2"/>
                      </a:cubicBezTo>
                      <a:cubicBezTo>
                        <a:pt x="6" y="2"/>
                        <a:pt x="6" y="2"/>
                        <a:pt x="6" y="1"/>
                      </a:cubicBezTo>
                      <a:cubicBezTo>
                        <a:pt x="5" y="1"/>
                        <a:pt x="5" y="1"/>
                        <a:pt x="4" y="1"/>
                      </a:cubicBezTo>
                      <a:cubicBezTo>
                        <a:pt x="4" y="0"/>
                        <a:pt x="3" y="0"/>
                        <a:pt x="3" y="0"/>
                      </a:cubicBezTo>
                      <a:cubicBezTo>
                        <a:pt x="2" y="0"/>
                        <a:pt x="2" y="0"/>
                        <a:pt x="1" y="0"/>
                      </a:cubicBezTo>
                      <a:cubicBezTo>
                        <a:pt x="1" y="0"/>
                        <a:pt x="0" y="0"/>
                        <a:pt x="1" y="0"/>
                      </a:cubicBezTo>
                      <a:cubicBezTo>
                        <a:pt x="1" y="1"/>
                        <a:pt x="2"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7" name="Freeform 3965"/>
                <p:cNvSpPr>
                  <a:spLocks/>
                </p:cNvSpPr>
                <p:nvPr/>
              </p:nvSpPr>
              <p:spPr bwMode="auto">
                <a:xfrm>
                  <a:off x="2633663" y="2822576"/>
                  <a:ext cx="14288" cy="3175"/>
                </a:xfrm>
                <a:custGeom>
                  <a:avLst/>
                  <a:gdLst>
                    <a:gd name="T0" fmla="*/ 5 w 5"/>
                    <a:gd name="T1" fmla="*/ 0 h 1"/>
                    <a:gd name="T2" fmla="*/ 2 w 5"/>
                    <a:gd name="T3" fmla="*/ 0 h 1"/>
                    <a:gd name="T4" fmla="*/ 1 w 5"/>
                    <a:gd name="T5" fmla="*/ 0 h 1"/>
                    <a:gd name="T6" fmla="*/ 0 w 5"/>
                    <a:gd name="T7" fmla="*/ 0 h 1"/>
                    <a:gd name="T8" fmla="*/ 0 w 5"/>
                    <a:gd name="T9" fmla="*/ 0 h 1"/>
                    <a:gd name="T10" fmla="*/ 3 w 5"/>
                    <a:gd name="T11" fmla="*/ 1 h 1"/>
                    <a:gd name="T12" fmla="*/ 5 w 5"/>
                    <a:gd name="T13" fmla="*/ 1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cubicBezTo>
                        <a:pt x="4" y="0"/>
                        <a:pt x="3" y="1"/>
                        <a:pt x="2" y="0"/>
                      </a:cubicBezTo>
                      <a:cubicBezTo>
                        <a:pt x="2" y="0"/>
                        <a:pt x="2" y="0"/>
                        <a:pt x="1" y="0"/>
                      </a:cubicBezTo>
                      <a:cubicBezTo>
                        <a:pt x="1" y="0"/>
                        <a:pt x="0" y="0"/>
                        <a:pt x="0" y="0"/>
                      </a:cubicBezTo>
                      <a:cubicBezTo>
                        <a:pt x="0" y="0"/>
                        <a:pt x="0" y="0"/>
                        <a:pt x="0" y="0"/>
                      </a:cubicBezTo>
                      <a:cubicBezTo>
                        <a:pt x="1" y="0"/>
                        <a:pt x="2" y="1"/>
                        <a:pt x="3" y="1"/>
                      </a:cubicBezTo>
                      <a:cubicBezTo>
                        <a:pt x="5" y="1"/>
                        <a:pt x="5" y="1"/>
                        <a:pt x="5" y="1"/>
                      </a:cubicBezTo>
                      <a:cubicBezTo>
                        <a:pt x="5" y="1"/>
                        <a:pt x="5" y="1"/>
                        <a:pt x="5"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8" name="Freeform 3966"/>
                <p:cNvSpPr>
                  <a:spLocks/>
                </p:cNvSpPr>
                <p:nvPr/>
              </p:nvSpPr>
              <p:spPr bwMode="auto">
                <a:xfrm>
                  <a:off x="2647950" y="2771776"/>
                  <a:ext cx="12700" cy="1588"/>
                </a:xfrm>
                <a:custGeom>
                  <a:avLst/>
                  <a:gdLst>
                    <a:gd name="T0" fmla="*/ 2 w 4"/>
                    <a:gd name="T1" fmla="*/ 0 h 1"/>
                    <a:gd name="T2" fmla="*/ 1 w 4"/>
                    <a:gd name="T3" fmla="*/ 0 h 1"/>
                    <a:gd name="T4" fmla="*/ 1 w 4"/>
                    <a:gd name="T5" fmla="*/ 1 h 1"/>
                    <a:gd name="T6" fmla="*/ 2 w 4"/>
                    <a:gd name="T7" fmla="*/ 1 h 1"/>
                    <a:gd name="T8" fmla="*/ 3 w 4"/>
                    <a:gd name="T9" fmla="*/ 1 h 1"/>
                    <a:gd name="T10" fmla="*/ 3 w 4"/>
                    <a:gd name="T11" fmla="*/ 0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2" y="0"/>
                        <a:pt x="1" y="0"/>
                        <a:pt x="1" y="0"/>
                      </a:cubicBezTo>
                      <a:cubicBezTo>
                        <a:pt x="0" y="0"/>
                        <a:pt x="1" y="0"/>
                        <a:pt x="1" y="1"/>
                      </a:cubicBezTo>
                      <a:cubicBezTo>
                        <a:pt x="2" y="1"/>
                        <a:pt x="2" y="1"/>
                        <a:pt x="2" y="1"/>
                      </a:cubicBezTo>
                      <a:cubicBezTo>
                        <a:pt x="3" y="1"/>
                        <a:pt x="3" y="1"/>
                        <a:pt x="3" y="1"/>
                      </a:cubicBezTo>
                      <a:cubicBezTo>
                        <a:pt x="4" y="0"/>
                        <a:pt x="4" y="0"/>
                        <a:pt x="3"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89" name="Freeform 3967"/>
                <p:cNvSpPr>
                  <a:spLocks/>
                </p:cNvSpPr>
                <p:nvPr/>
              </p:nvSpPr>
              <p:spPr bwMode="auto">
                <a:xfrm>
                  <a:off x="2832100" y="2846388"/>
                  <a:ext cx="3175" cy="158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0" name="Freeform 3968"/>
                <p:cNvSpPr>
                  <a:spLocks/>
                </p:cNvSpPr>
                <p:nvPr/>
              </p:nvSpPr>
              <p:spPr bwMode="auto">
                <a:xfrm>
                  <a:off x="2828925" y="2954338"/>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1" name="Freeform 3969"/>
                <p:cNvSpPr>
                  <a:spLocks/>
                </p:cNvSpPr>
                <p:nvPr/>
              </p:nvSpPr>
              <p:spPr bwMode="auto">
                <a:xfrm>
                  <a:off x="2825750" y="29511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2" name="Freeform 3970"/>
                <p:cNvSpPr>
                  <a:spLocks/>
                </p:cNvSpPr>
                <p:nvPr/>
              </p:nvSpPr>
              <p:spPr bwMode="auto">
                <a:xfrm>
                  <a:off x="2774950" y="2894013"/>
                  <a:ext cx="14288" cy="14288"/>
                </a:xfrm>
                <a:custGeom>
                  <a:avLst/>
                  <a:gdLst>
                    <a:gd name="T0" fmla="*/ 3 w 5"/>
                    <a:gd name="T1" fmla="*/ 0 h 5"/>
                    <a:gd name="T2" fmla="*/ 1 w 5"/>
                    <a:gd name="T3" fmla="*/ 0 h 5"/>
                    <a:gd name="T4" fmla="*/ 0 w 5"/>
                    <a:gd name="T5" fmla="*/ 4 h 5"/>
                    <a:gd name="T6" fmla="*/ 2 w 5"/>
                    <a:gd name="T7" fmla="*/ 5 h 5"/>
                    <a:gd name="T8" fmla="*/ 2 w 5"/>
                    <a:gd name="T9" fmla="*/ 4 h 5"/>
                    <a:gd name="T10" fmla="*/ 4 w 5"/>
                    <a:gd name="T11" fmla="*/ 4 h 5"/>
                    <a:gd name="T12" fmla="*/ 5 w 5"/>
                    <a:gd name="T13" fmla="*/ 2 h 5"/>
                    <a:gd name="T14" fmla="*/ 5 w 5"/>
                    <a:gd name="T15" fmla="*/ 1 h 5"/>
                    <a:gd name="T16" fmla="*/ 4 w 5"/>
                    <a:gd name="T17" fmla="*/ 1 h 5"/>
                    <a:gd name="T18" fmla="*/ 3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3" y="0"/>
                      </a:moveTo>
                      <a:cubicBezTo>
                        <a:pt x="3" y="0"/>
                        <a:pt x="2" y="0"/>
                        <a:pt x="1" y="0"/>
                      </a:cubicBezTo>
                      <a:cubicBezTo>
                        <a:pt x="1" y="2"/>
                        <a:pt x="0" y="3"/>
                        <a:pt x="0" y="4"/>
                      </a:cubicBezTo>
                      <a:cubicBezTo>
                        <a:pt x="0" y="5"/>
                        <a:pt x="1" y="5"/>
                        <a:pt x="2" y="5"/>
                      </a:cubicBezTo>
                      <a:cubicBezTo>
                        <a:pt x="2" y="4"/>
                        <a:pt x="2" y="4"/>
                        <a:pt x="2" y="4"/>
                      </a:cubicBezTo>
                      <a:cubicBezTo>
                        <a:pt x="3" y="4"/>
                        <a:pt x="3" y="4"/>
                        <a:pt x="4" y="4"/>
                      </a:cubicBezTo>
                      <a:cubicBezTo>
                        <a:pt x="4" y="3"/>
                        <a:pt x="4" y="3"/>
                        <a:pt x="5" y="2"/>
                      </a:cubicBezTo>
                      <a:cubicBezTo>
                        <a:pt x="5" y="2"/>
                        <a:pt x="5" y="2"/>
                        <a:pt x="5" y="1"/>
                      </a:cubicBezTo>
                      <a:cubicBezTo>
                        <a:pt x="5" y="1"/>
                        <a:pt x="4" y="1"/>
                        <a:pt x="4" y="1"/>
                      </a:cubicBezTo>
                      <a:cubicBezTo>
                        <a:pt x="4" y="1"/>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3" name="Freeform 3971"/>
                <p:cNvSpPr>
                  <a:spLocks/>
                </p:cNvSpPr>
                <p:nvPr/>
              </p:nvSpPr>
              <p:spPr bwMode="auto">
                <a:xfrm>
                  <a:off x="2757488" y="2951163"/>
                  <a:ext cx="7938" cy="6350"/>
                </a:xfrm>
                <a:custGeom>
                  <a:avLst/>
                  <a:gdLst>
                    <a:gd name="T0" fmla="*/ 1 w 3"/>
                    <a:gd name="T1" fmla="*/ 1 h 2"/>
                    <a:gd name="T2" fmla="*/ 2 w 3"/>
                    <a:gd name="T3" fmla="*/ 0 h 2"/>
                    <a:gd name="T4" fmla="*/ 1 w 3"/>
                    <a:gd name="T5" fmla="*/ 1 h 2"/>
                  </a:gdLst>
                  <a:ahLst/>
                  <a:cxnLst>
                    <a:cxn ang="0">
                      <a:pos x="T0" y="T1"/>
                    </a:cxn>
                    <a:cxn ang="0">
                      <a:pos x="T2" y="T3"/>
                    </a:cxn>
                    <a:cxn ang="0">
                      <a:pos x="T4" y="T5"/>
                    </a:cxn>
                  </a:cxnLst>
                  <a:rect l="0" t="0" r="r" b="b"/>
                  <a:pathLst>
                    <a:path w="3" h="2">
                      <a:moveTo>
                        <a:pt x="1" y="1"/>
                      </a:moveTo>
                      <a:cubicBezTo>
                        <a:pt x="2" y="2"/>
                        <a:pt x="3" y="1"/>
                        <a:pt x="2"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4" name="Freeform 3972"/>
                <p:cNvSpPr>
                  <a:spLocks/>
                </p:cNvSpPr>
                <p:nvPr/>
              </p:nvSpPr>
              <p:spPr bwMode="auto">
                <a:xfrm>
                  <a:off x="2927350" y="3006726"/>
                  <a:ext cx="4763" cy="4763"/>
                </a:xfrm>
                <a:custGeom>
                  <a:avLst/>
                  <a:gdLst>
                    <a:gd name="T0" fmla="*/ 0 w 2"/>
                    <a:gd name="T1" fmla="*/ 1 h 2"/>
                    <a:gd name="T2" fmla="*/ 0 w 2"/>
                    <a:gd name="T3" fmla="*/ 1 h 2"/>
                    <a:gd name="T4" fmla="*/ 1 w 2"/>
                    <a:gd name="T5" fmla="*/ 2 h 2"/>
                    <a:gd name="T6" fmla="*/ 1 w 2"/>
                    <a:gd name="T7" fmla="*/ 1 h 2"/>
                    <a:gd name="T8" fmla="*/ 1 w 2"/>
                    <a:gd name="T9" fmla="*/ 1 h 2"/>
                    <a:gd name="T10" fmla="*/ 0 w 2"/>
                    <a:gd name="T11" fmla="*/ 1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1"/>
                        <a:pt x="0" y="1"/>
                      </a:cubicBezTo>
                      <a:cubicBezTo>
                        <a:pt x="0" y="2"/>
                        <a:pt x="1" y="2"/>
                        <a:pt x="1" y="2"/>
                      </a:cubicBezTo>
                      <a:cubicBezTo>
                        <a:pt x="1" y="2"/>
                        <a:pt x="2" y="1"/>
                        <a:pt x="1" y="1"/>
                      </a:cubicBezTo>
                      <a:cubicBezTo>
                        <a:pt x="1" y="1"/>
                        <a:pt x="1" y="1"/>
                        <a:pt x="1" y="1"/>
                      </a:cubicBezTo>
                      <a:cubicBezTo>
                        <a:pt x="0" y="0"/>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5" name="Freeform 3973"/>
                <p:cNvSpPr>
                  <a:spLocks/>
                </p:cNvSpPr>
                <p:nvPr/>
              </p:nvSpPr>
              <p:spPr bwMode="auto">
                <a:xfrm>
                  <a:off x="2924175" y="3028951"/>
                  <a:ext cx="4763" cy="6350"/>
                </a:xfrm>
                <a:custGeom>
                  <a:avLst/>
                  <a:gdLst>
                    <a:gd name="T0" fmla="*/ 2 w 2"/>
                    <a:gd name="T1" fmla="*/ 0 h 2"/>
                    <a:gd name="T2" fmla="*/ 0 w 2"/>
                    <a:gd name="T3" fmla="*/ 0 h 2"/>
                    <a:gd name="T4" fmla="*/ 1 w 2"/>
                    <a:gd name="T5" fmla="*/ 2 h 2"/>
                    <a:gd name="T6" fmla="*/ 2 w 2"/>
                    <a:gd name="T7" fmla="*/ 2 h 2"/>
                    <a:gd name="T8" fmla="*/ 1 w 2"/>
                    <a:gd name="T9" fmla="*/ 1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0" y="0"/>
                        <a:pt x="0" y="0"/>
                      </a:cubicBezTo>
                      <a:cubicBezTo>
                        <a:pt x="0" y="0"/>
                        <a:pt x="0" y="1"/>
                        <a:pt x="1" y="2"/>
                      </a:cubicBezTo>
                      <a:cubicBezTo>
                        <a:pt x="1" y="2"/>
                        <a:pt x="2" y="2"/>
                        <a:pt x="2" y="2"/>
                      </a:cubicBezTo>
                      <a:cubicBezTo>
                        <a:pt x="2" y="1"/>
                        <a:pt x="1" y="1"/>
                        <a:pt x="1" y="1"/>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6" name="Freeform 3974"/>
                <p:cNvSpPr>
                  <a:spLocks/>
                </p:cNvSpPr>
                <p:nvPr/>
              </p:nvSpPr>
              <p:spPr bwMode="auto">
                <a:xfrm>
                  <a:off x="2565400" y="1919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7" name="Freeform 3975"/>
                <p:cNvSpPr>
                  <a:spLocks/>
                </p:cNvSpPr>
                <p:nvPr/>
              </p:nvSpPr>
              <p:spPr bwMode="auto">
                <a:xfrm>
                  <a:off x="2565400" y="1919288"/>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8" name="Freeform 3976"/>
                <p:cNvSpPr>
                  <a:spLocks/>
                </p:cNvSpPr>
                <p:nvPr/>
              </p:nvSpPr>
              <p:spPr bwMode="auto">
                <a:xfrm>
                  <a:off x="2568575" y="19192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299" name="Freeform 3977"/>
                <p:cNvSpPr>
                  <a:spLocks/>
                </p:cNvSpPr>
                <p:nvPr/>
              </p:nvSpPr>
              <p:spPr bwMode="auto">
                <a:xfrm>
                  <a:off x="2312988" y="22352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0" name="Freeform 3978"/>
                <p:cNvSpPr>
                  <a:spLocks/>
                </p:cNvSpPr>
                <p:nvPr/>
              </p:nvSpPr>
              <p:spPr bwMode="auto">
                <a:xfrm>
                  <a:off x="2547938" y="1916113"/>
                  <a:ext cx="6350" cy="3175"/>
                </a:xfrm>
                <a:custGeom>
                  <a:avLst/>
                  <a:gdLst>
                    <a:gd name="T0" fmla="*/ 0 w 2"/>
                    <a:gd name="T1" fmla="*/ 1 h 1"/>
                    <a:gd name="T2" fmla="*/ 0 w 2"/>
                    <a:gd name="T3" fmla="*/ 1 h 1"/>
                    <a:gd name="T4" fmla="*/ 2 w 2"/>
                    <a:gd name="T5" fmla="*/ 0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0" y="1"/>
                        <a:pt x="0" y="1"/>
                      </a:cubicBezTo>
                      <a:cubicBezTo>
                        <a:pt x="1" y="1"/>
                        <a:pt x="1" y="1"/>
                        <a:pt x="2" y="0"/>
                      </a:cubicBezTo>
                      <a:cubicBezTo>
                        <a:pt x="2" y="0"/>
                        <a:pt x="1"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1" name="Freeform 3979"/>
                <p:cNvSpPr>
                  <a:spLocks/>
                </p:cNvSpPr>
                <p:nvPr/>
              </p:nvSpPr>
              <p:spPr bwMode="auto">
                <a:xfrm>
                  <a:off x="2633663" y="1909763"/>
                  <a:ext cx="17463" cy="6350"/>
                </a:xfrm>
                <a:custGeom>
                  <a:avLst/>
                  <a:gdLst>
                    <a:gd name="T0" fmla="*/ 0 w 6"/>
                    <a:gd name="T1" fmla="*/ 1 h 2"/>
                    <a:gd name="T2" fmla="*/ 3 w 6"/>
                    <a:gd name="T3" fmla="*/ 2 h 2"/>
                    <a:gd name="T4" fmla="*/ 4 w 6"/>
                    <a:gd name="T5" fmla="*/ 2 h 2"/>
                    <a:gd name="T6" fmla="*/ 5 w 6"/>
                    <a:gd name="T7" fmla="*/ 1 h 2"/>
                    <a:gd name="T8" fmla="*/ 4 w 6"/>
                    <a:gd name="T9" fmla="*/ 1 h 2"/>
                    <a:gd name="T10" fmla="*/ 4 w 6"/>
                    <a:gd name="T11" fmla="*/ 1 h 2"/>
                    <a:gd name="T12" fmla="*/ 4 w 6"/>
                    <a:gd name="T13" fmla="*/ 1 h 2"/>
                    <a:gd name="T14" fmla="*/ 6 w 6"/>
                    <a:gd name="T15" fmla="*/ 1 h 2"/>
                    <a:gd name="T16" fmla="*/ 6 w 6"/>
                    <a:gd name="T17" fmla="*/ 0 h 2"/>
                    <a:gd name="T18" fmla="*/ 4 w 6"/>
                    <a:gd name="T19" fmla="*/ 0 h 2"/>
                    <a:gd name="T20" fmla="*/ 3 w 6"/>
                    <a:gd name="T21" fmla="*/ 0 h 2"/>
                    <a:gd name="T22" fmla="*/ 3 w 6"/>
                    <a:gd name="T23" fmla="*/ 0 h 2"/>
                    <a:gd name="T24" fmla="*/ 3 w 6"/>
                    <a:gd name="T25" fmla="*/ 0 h 2"/>
                    <a:gd name="T26" fmla="*/ 1 w 6"/>
                    <a:gd name="T27" fmla="*/ 0 h 2"/>
                    <a:gd name="T28" fmla="*/ 0 w 6"/>
                    <a:gd name="T29" fmla="*/ 1 h 2"/>
                    <a:gd name="T30" fmla="*/ 0 w 6"/>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2">
                      <a:moveTo>
                        <a:pt x="0" y="1"/>
                      </a:moveTo>
                      <a:cubicBezTo>
                        <a:pt x="1" y="1"/>
                        <a:pt x="2" y="1"/>
                        <a:pt x="3" y="2"/>
                      </a:cubicBezTo>
                      <a:cubicBezTo>
                        <a:pt x="4" y="2"/>
                        <a:pt x="4" y="2"/>
                        <a:pt x="4" y="2"/>
                      </a:cubicBezTo>
                      <a:cubicBezTo>
                        <a:pt x="5" y="1"/>
                        <a:pt x="4" y="1"/>
                        <a:pt x="5" y="1"/>
                      </a:cubicBezTo>
                      <a:cubicBezTo>
                        <a:pt x="5" y="1"/>
                        <a:pt x="5" y="1"/>
                        <a:pt x="4" y="1"/>
                      </a:cubicBezTo>
                      <a:cubicBezTo>
                        <a:pt x="4" y="1"/>
                        <a:pt x="4" y="1"/>
                        <a:pt x="4" y="1"/>
                      </a:cubicBezTo>
                      <a:cubicBezTo>
                        <a:pt x="4" y="1"/>
                        <a:pt x="4" y="1"/>
                        <a:pt x="4" y="1"/>
                      </a:cubicBezTo>
                      <a:cubicBezTo>
                        <a:pt x="5" y="1"/>
                        <a:pt x="5" y="1"/>
                        <a:pt x="6" y="1"/>
                      </a:cubicBezTo>
                      <a:cubicBezTo>
                        <a:pt x="6" y="0"/>
                        <a:pt x="6" y="0"/>
                        <a:pt x="6" y="0"/>
                      </a:cubicBezTo>
                      <a:cubicBezTo>
                        <a:pt x="5" y="0"/>
                        <a:pt x="4" y="0"/>
                        <a:pt x="4" y="0"/>
                      </a:cubicBezTo>
                      <a:cubicBezTo>
                        <a:pt x="3" y="0"/>
                        <a:pt x="3" y="0"/>
                        <a:pt x="3" y="0"/>
                      </a:cubicBezTo>
                      <a:cubicBezTo>
                        <a:pt x="3" y="0"/>
                        <a:pt x="3" y="0"/>
                        <a:pt x="3" y="0"/>
                      </a:cubicBezTo>
                      <a:cubicBezTo>
                        <a:pt x="3" y="0"/>
                        <a:pt x="3" y="0"/>
                        <a:pt x="3" y="0"/>
                      </a:cubicBezTo>
                      <a:cubicBezTo>
                        <a:pt x="2" y="0"/>
                        <a:pt x="2" y="0"/>
                        <a:pt x="1" y="0"/>
                      </a:cubicBez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2" name="Freeform 3980"/>
                <p:cNvSpPr>
                  <a:spLocks noEditPoints="1"/>
                </p:cNvSpPr>
                <p:nvPr/>
              </p:nvSpPr>
              <p:spPr bwMode="auto">
                <a:xfrm>
                  <a:off x="2235200" y="1912938"/>
                  <a:ext cx="696913" cy="365125"/>
                </a:xfrm>
                <a:custGeom>
                  <a:avLst/>
                  <a:gdLst>
                    <a:gd name="T0" fmla="*/ 63 w 243"/>
                    <a:gd name="T1" fmla="*/ 79 h 127"/>
                    <a:gd name="T2" fmla="*/ 43 w 243"/>
                    <a:gd name="T3" fmla="*/ 94 h 127"/>
                    <a:gd name="T4" fmla="*/ 57 w 243"/>
                    <a:gd name="T5" fmla="*/ 94 h 127"/>
                    <a:gd name="T6" fmla="*/ 53 w 243"/>
                    <a:gd name="T7" fmla="*/ 101 h 127"/>
                    <a:gd name="T8" fmla="*/ 66 w 243"/>
                    <a:gd name="T9" fmla="*/ 107 h 127"/>
                    <a:gd name="T10" fmla="*/ 31 w 243"/>
                    <a:gd name="T11" fmla="*/ 99 h 127"/>
                    <a:gd name="T12" fmla="*/ 37 w 243"/>
                    <a:gd name="T13" fmla="*/ 110 h 127"/>
                    <a:gd name="T14" fmla="*/ 19 w 243"/>
                    <a:gd name="T15" fmla="*/ 120 h 127"/>
                    <a:gd name="T16" fmla="*/ 28 w 243"/>
                    <a:gd name="T17" fmla="*/ 119 h 127"/>
                    <a:gd name="T18" fmla="*/ 45 w 243"/>
                    <a:gd name="T19" fmla="*/ 121 h 127"/>
                    <a:gd name="T20" fmla="*/ 62 w 243"/>
                    <a:gd name="T21" fmla="*/ 119 h 127"/>
                    <a:gd name="T22" fmla="*/ 75 w 243"/>
                    <a:gd name="T23" fmla="*/ 117 h 127"/>
                    <a:gd name="T24" fmla="*/ 95 w 243"/>
                    <a:gd name="T25" fmla="*/ 125 h 127"/>
                    <a:gd name="T26" fmla="*/ 101 w 243"/>
                    <a:gd name="T27" fmla="*/ 114 h 127"/>
                    <a:gd name="T28" fmla="*/ 86 w 243"/>
                    <a:gd name="T29" fmla="*/ 108 h 127"/>
                    <a:gd name="T30" fmla="*/ 105 w 243"/>
                    <a:gd name="T31" fmla="*/ 109 h 127"/>
                    <a:gd name="T32" fmla="*/ 130 w 243"/>
                    <a:gd name="T33" fmla="*/ 97 h 127"/>
                    <a:gd name="T34" fmla="*/ 138 w 243"/>
                    <a:gd name="T35" fmla="*/ 85 h 127"/>
                    <a:gd name="T36" fmla="*/ 121 w 243"/>
                    <a:gd name="T37" fmla="*/ 75 h 127"/>
                    <a:gd name="T38" fmla="*/ 115 w 243"/>
                    <a:gd name="T39" fmla="*/ 72 h 127"/>
                    <a:gd name="T40" fmla="*/ 122 w 243"/>
                    <a:gd name="T41" fmla="*/ 69 h 127"/>
                    <a:gd name="T42" fmla="*/ 146 w 243"/>
                    <a:gd name="T43" fmla="*/ 69 h 127"/>
                    <a:gd name="T44" fmla="*/ 162 w 243"/>
                    <a:gd name="T45" fmla="*/ 65 h 127"/>
                    <a:gd name="T46" fmla="*/ 157 w 243"/>
                    <a:gd name="T47" fmla="*/ 57 h 127"/>
                    <a:gd name="T48" fmla="*/ 186 w 243"/>
                    <a:gd name="T49" fmla="*/ 46 h 127"/>
                    <a:gd name="T50" fmla="*/ 214 w 243"/>
                    <a:gd name="T51" fmla="*/ 34 h 127"/>
                    <a:gd name="T52" fmla="*/ 185 w 243"/>
                    <a:gd name="T53" fmla="*/ 31 h 127"/>
                    <a:gd name="T54" fmla="*/ 205 w 243"/>
                    <a:gd name="T55" fmla="*/ 28 h 127"/>
                    <a:gd name="T56" fmla="*/ 225 w 243"/>
                    <a:gd name="T57" fmla="*/ 25 h 127"/>
                    <a:gd name="T58" fmla="*/ 237 w 243"/>
                    <a:gd name="T59" fmla="*/ 13 h 127"/>
                    <a:gd name="T60" fmla="*/ 218 w 243"/>
                    <a:gd name="T61" fmla="*/ 7 h 127"/>
                    <a:gd name="T62" fmla="*/ 200 w 243"/>
                    <a:gd name="T63" fmla="*/ 7 h 127"/>
                    <a:gd name="T64" fmla="*/ 201 w 243"/>
                    <a:gd name="T65" fmla="*/ 5 h 127"/>
                    <a:gd name="T66" fmla="*/ 176 w 243"/>
                    <a:gd name="T67" fmla="*/ 3 h 127"/>
                    <a:gd name="T68" fmla="*/ 161 w 243"/>
                    <a:gd name="T69" fmla="*/ 2 h 127"/>
                    <a:gd name="T70" fmla="*/ 153 w 243"/>
                    <a:gd name="T71" fmla="*/ 8 h 127"/>
                    <a:gd name="T72" fmla="*/ 117 w 243"/>
                    <a:gd name="T73" fmla="*/ 1 h 127"/>
                    <a:gd name="T74" fmla="*/ 128 w 243"/>
                    <a:gd name="T75" fmla="*/ 10 h 127"/>
                    <a:gd name="T76" fmla="*/ 107 w 243"/>
                    <a:gd name="T77" fmla="*/ 5 h 127"/>
                    <a:gd name="T78" fmla="*/ 96 w 243"/>
                    <a:gd name="T79" fmla="*/ 7 h 127"/>
                    <a:gd name="T80" fmla="*/ 90 w 243"/>
                    <a:gd name="T81" fmla="*/ 5 h 127"/>
                    <a:gd name="T82" fmla="*/ 80 w 243"/>
                    <a:gd name="T83" fmla="*/ 12 h 127"/>
                    <a:gd name="T84" fmla="*/ 82 w 243"/>
                    <a:gd name="T85" fmla="*/ 19 h 127"/>
                    <a:gd name="T86" fmla="*/ 66 w 243"/>
                    <a:gd name="T87" fmla="*/ 16 h 127"/>
                    <a:gd name="T88" fmla="*/ 50 w 243"/>
                    <a:gd name="T89" fmla="*/ 13 h 127"/>
                    <a:gd name="T90" fmla="*/ 56 w 243"/>
                    <a:gd name="T91" fmla="*/ 21 h 127"/>
                    <a:gd name="T92" fmla="*/ 39 w 243"/>
                    <a:gd name="T93" fmla="*/ 22 h 127"/>
                    <a:gd name="T94" fmla="*/ 22 w 243"/>
                    <a:gd name="T95" fmla="*/ 23 h 127"/>
                    <a:gd name="T96" fmla="*/ 3 w 243"/>
                    <a:gd name="T97" fmla="*/ 28 h 127"/>
                    <a:gd name="T98" fmla="*/ 19 w 243"/>
                    <a:gd name="T99" fmla="*/ 28 h 127"/>
                    <a:gd name="T100" fmla="*/ 31 w 243"/>
                    <a:gd name="T101" fmla="*/ 29 h 127"/>
                    <a:gd name="T102" fmla="*/ 16 w 243"/>
                    <a:gd name="T103" fmla="*/ 33 h 127"/>
                    <a:gd name="T104" fmla="*/ 28 w 243"/>
                    <a:gd name="T105" fmla="*/ 42 h 127"/>
                    <a:gd name="T106" fmla="*/ 56 w 243"/>
                    <a:gd name="T107" fmla="*/ 41 h 127"/>
                    <a:gd name="T108" fmla="*/ 70 w 243"/>
                    <a:gd name="T109" fmla="*/ 47 h 127"/>
                    <a:gd name="T110" fmla="*/ 96 w 243"/>
                    <a:gd name="T111" fmla="*/ 47 h 127"/>
                    <a:gd name="T112" fmla="*/ 49 w 243"/>
                    <a:gd name="T113" fmla="*/ 56 h 127"/>
                    <a:gd name="T114" fmla="*/ 43 w 243"/>
                    <a:gd name="T115" fmla="*/ 66 h 127"/>
                    <a:gd name="T116" fmla="*/ 186 w 243"/>
                    <a:gd name="T117" fmla="*/ 25 h 127"/>
                    <a:gd name="T118" fmla="*/ 151 w 243"/>
                    <a:gd name="T119" fmla="*/ 28 h 127"/>
                    <a:gd name="T120" fmla="*/ 176 w 243"/>
                    <a:gd name="T121" fmla="*/ 24 h 127"/>
                    <a:gd name="T122" fmla="*/ 150 w 243"/>
                    <a:gd name="T123" fmla="*/ 28 h 127"/>
                    <a:gd name="T124" fmla="*/ 135 w 243"/>
                    <a:gd name="T125" fmla="*/ 4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 h="127">
                      <a:moveTo>
                        <a:pt x="46" y="67"/>
                      </a:moveTo>
                      <a:cubicBezTo>
                        <a:pt x="46" y="67"/>
                        <a:pt x="46" y="67"/>
                        <a:pt x="46" y="67"/>
                      </a:cubicBezTo>
                      <a:cubicBezTo>
                        <a:pt x="46" y="68"/>
                        <a:pt x="46" y="68"/>
                        <a:pt x="46" y="68"/>
                      </a:cubicBezTo>
                      <a:cubicBezTo>
                        <a:pt x="47" y="68"/>
                        <a:pt x="47" y="68"/>
                        <a:pt x="47" y="68"/>
                      </a:cubicBezTo>
                      <a:cubicBezTo>
                        <a:pt x="48" y="68"/>
                        <a:pt x="48" y="68"/>
                        <a:pt x="48" y="68"/>
                      </a:cubicBezTo>
                      <a:cubicBezTo>
                        <a:pt x="48" y="68"/>
                        <a:pt x="49" y="68"/>
                        <a:pt x="49" y="68"/>
                      </a:cubicBezTo>
                      <a:cubicBezTo>
                        <a:pt x="49" y="68"/>
                        <a:pt x="49" y="68"/>
                        <a:pt x="49" y="68"/>
                      </a:cubicBezTo>
                      <a:cubicBezTo>
                        <a:pt x="50" y="68"/>
                        <a:pt x="50" y="68"/>
                        <a:pt x="50" y="68"/>
                      </a:cubicBezTo>
                      <a:cubicBezTo>
                        <a:pt x="51" y="68"/>
                        <a:pt x="51" y="68"/>
                        <a:pt x="51" y="68"/>
                      </a:cubicBezTo>
                      <a:cubicBezTo>
                        <a:pt x="52" y="68"/>
                        <a:pt x="52" y="68"/>
                        <a:pt x="52" y="68"/>
                      </a:cubicBezTo>
                      <a:cubicBezTo>
                        <a:pt x="52" y="68"/>
                        <a:pt x="52" y="68"/>
                        <a:pt x="52" y="68"/>
                      </a:cubicBezTo>
                      <a:cubicBezTo>
                        <a:pt x="53" y="69"/>
                        <a:pt x="53" y="69"/>
                        <a:pt x="54" y="69"/>
                      </a:cubicBezTo>
                      <a:cubicBezTo>
                        <a:pt x="55" y="69"/>
                        <a:pt x="55" y="70"/>
                        <a:pt x="56" y="71"/>
                      </a:cubicBezTo>
                      <a:cubicBezTo>
                        <a:pt x="56" y="71"/>
                        <a:pt x="56" y="72"/>
                        <a:pt x="56" y="72"/>
                      </a:cubicBezTo>
                      <a:cubicBezTo>
                        <a:pt x="56" y="72"/>
                        <a:pt x="56" y="72"/>
                        <a:pt x="56" y="72"/>
                      </a:cubicBezTo>
                      <a:cubicBezTo>
                        <a:pt x="56" y="72"/>
                        <a:pt x="57" y="72"/>
                        <a:pt x="57" y="72"/>
                      </a:cubicBezTo>
                      <a:cubicBezTo>
                        <a:pt x="58" y="73"/>
                        <a:pt x="58" y="73"/>
                        <a:pt x="59" y="73"/>
                      </a:cubicBezTo>
                      <a:cubicBezTo>
                        <a:pt x="59" y="74"/>
                        <a:pt x="60" y="74"/>
                        <a:pt x="60" y="74"/>
                      </a:cubicBezTo>
                      <a:cubicBezTo>
                        <a:pt x="60" y="75"/>
                        <a:pt x="60" y="75"/>
                        <a:pt x="60" y="75"/>
                      </a:cubicBezTo>
                      <a:cubicBezTo>
                        <a:pt x="60" y="76"/>
                        <a:pt x="60" y="76"/>
                        <a:pt x="61" y="76"/>
                      </a:cubicBezTo>
                      <a:cubicBezTo>
                        <a:pt x="61" y="76"/>
                        <a:pt x="61" y="77"/>
                        <a:pt x="61" y="77"/>
                      </a:cubicBezTo>
                      <a:cubicBezTo>
                        <a:pt x="62" y="77"/>
                        <a:pt x="62" y="77"/>
                        <a:pt x="62" y="77"/>
                      </a:cubicBezTo>
                      <a:cubicBezTo>
                        <a:pt x="63" y="77"/>
                        <a:pt x="63" y="77"/>
                        <a:pt x="63" y="77"/>
                      </a:cubicBezTo>
                      <a:cubicBezTo>
                        <a:pt x="64" y="77"/>
                        <a:pt x="64" y="77"/>
                        <a:pt x="64" y="77"/>
                      </a:cubicBezTo>
                      <a:cubicBezTo>
                        <a:pt x="64" y="77"/>
                        <a:pt x="64" y="77"/>
                        <a:pt x="64" y="77"/>
                      </a:cubicBezTo>
                      <a:cubicBezTo>
                        <a:pt x="64" y="77"/>
                        <a:pt x="64" y="77"/>
                        <a:pt x="64" y="78"/>
                      </a:cubicBezTo>
                      <a:cubicBezTo>
                        <a:pt x="64" y="78"/>
                        <a:pt x="65" y="79"/>
                        <a:pt x="66" y="79"/>
                      </a:cubicBezTo>
                      <a:cubicBezTo>
                        <a:pt x="66" y="79"/>
                        <a:pt x="66" y="79"/>
                        <a:pt x="66" y="79"/>
                      </a:cubicBezTo>
                      <a:cubicBezTo>
                        <a:pt x="68" y="79"/>
                        <a:pt x="67" y="80"/>
                        <a:pt x="69" y="80"/>
                      </a:cubicBezTo>
                      <a:cubicBezTo>
                        <a:pt x="69" y="80"/>
                        <a:pt x="69" y="80"/>
                        <a:pt x="69" y="80"/>
                      </a:cubicBezTo>
                      <a:cubicBezTo>
                        <a:pt x="68" y="80"/>
                        <a:pt x="68" y="80"/>
                        <a:pt x="68" y="80"/>
                      </a:cubicBezTo>
                      <a:cubicBezTo>
                        <a:pt x="68" y="80"/>
                        <a:pt x="66" y="80"/>
                        <a:pt x="66" y="80"/>
                      </a:cubicBezTo>
                      <a:cubicBezTo>
                        <a:pt x="66" y="80"/>
                        <a:pt x="66" y="80"/>
                        <a:pt x="66" y="80"/>
                      </a:cubicBezTo>
                      <a:cubicBezTo>
                        <a:pt x="64" y="80"/>
                        <a:pt x="64" y="80"/>
                        <a:pt x="64" y="80"/>
                      </a:cubicBezTo>
                      <a:cubicBezTo>
                        <a:pt x="64" y="80"/>
                        <a:pt x="64" y="80"/>
                        <a:pt x="64" y="80"/>
                      </a:cubicBezTo>
                      <a:cubicBezTo>
                        <a:pt x="64" y="80"/>
                        <a:pt x="64" y="80"/>
                        <a:pt x="63" y="80"/>
                      </a:cubicBezTo>
                      <a:cubicBezTo>
                        <a:pt x="63" y="79"/>
                        <a:pt x="63" y="79"/>
                        <a:pt x="63" y="79"/>
                      </a:cubicBezTo>
                      <a:cubicBezTo>
                        <a:pt x="63" y="79"/>
                        <a:pt x="63" y="79"/>
                        <a:pt x="62" y="78"/>
                      </a:cubicBezTo>
                      <a:cubicBezTo>
                        <a:pt x="62" y="78"/>
                        <a:pt x="60" y="78"/>
                        <a:pt x="60" y="78"/>
                      </a:cubicBezTo>
                      <a:cubicBezTo>
                        <a:pt x="59" y="78"/>
                        <a:pt x="59" y="78"/>
                        <a:pt x="59" y="78"/>
                      </a:cubicBezTo>
                      <a:cubicBezTo>
                        <a:pt x="59" y="79"/>
                        <a:pt x="58" y="79"/>
                        <a:pt x="58" y="79"/>
                      </a:cubicBezTo>
                      <a:cubicBezTo>
                        <a:pt x="58" y="80"/>
                        <a:pt x="58" y="80"/>
                        <a:pt x="58" y="80"/>
                      </a:cubicBezTo>
                      <a:cubicBezTo>
                        <a:pt x="59" y="80"/>
                        <a:pt x="59" y="80"/>
                        <a:pt x="59" y="80"/>
                      </a:cubicBezTo>
                      <a:cubicBezTo>
                        <a:pt x="59" y="81"/>
                        <a:pt x="57" y="82"/>
                        <a:pt x="56" y="83"/>
                      </a:cubicBezTo>
                      <a:cubicBezTo>
                        <a:pt x="55" y="83"/>
                        <a:pt x="56" y="82"/>
                        <a:pt x="55" y="82"/>
                      </a:cubicBezTo>
                      <a:cubicBezTo>
                        <a:pt x="55" y="82"/>
                        <a:pt x="55" y="83"/>
                        <a:pt x="55" y="83"/>
                      </a:cubicBezTo>
                      <a:cubicBezTo>
                        <a:pt x="54" y="83"/>
                        <a:pt x="54" y="83"/>
                        <a:pt x="54" y="83"/>
                      </a:cubicBezTo>
                      <a:cubicBezTo>
                        <a:pt x="54" y="83"/>
                        <a:pt x="52" y="80"/>
                        <a:pt x="52" y="80"/>
                      </a:cubicBezTo>
                      <a:cubicBezTo>
                        <a:pt x="51" y="81"/>
                        <a:pt x="51" y="80"/>
                        <a:pt x="51" y="81"/>
                      </a:cubicBezTo>
                      <a:cubicBezTo>
                        <a:pt x="51" y="81"/>
                        <a:pt x="50" y="81"/>
                        <a:pt x="50" y="81"/>
                      </a:cubicBezTo>
                      <a:cubicBezTo>
                        <a:pt x="50" y="81"/>
                        <a:pt x="50" y="81"/>
                        <a:pt x="50" y="81"/>
                      </a:cubicBezTo>
                      <a:cubicBezTo>
                        <a:pt x="49" y="81"/>
                        <a:pt x="49" y="81"/>
                        <a:pt x="49" y="81"/>
                      </a:cubicBezTo>
                      <a:cubicBezTo>
                        <a:pt x="49" y="81"/>
                        <a:pt x="49" y="81"/>
                        <a:pt x="49" y="81"/>
                      </a:cubicBezTo>
                      <a:cubicBezTo>
                        <a:pt x="48" y="81"/>
                        <a:pt x="48" y="81"/>
                        <a:pt x="48" y="81"/>
                      </a:cubicBezTo>
                      <a:cubicBezTo>
                        <a:pt x="48" y="81"/>
                        <a:pt x="48" y="81"/>
                        <a:pt x="48" y="81"/>
                      </a:cubicBezTo>
                      <a:cubicBezTo>
                        <a:pt x="47" y="81"/>
                        <a:pt x="47" y="81"/>
                        <a:pt x="47" y="81"/>
                      </a:cubicBezTo>
                      <a:cubicBezTo>
                        <a:pt x="46" y="81"/>
                        <a:pt x="45" y="82"/>
                        <a:pt x="45" y="82"/>
                      </a:cubicBezTo>
                      <a:cubicBezTo>
                        <a:pt x="44" y="82"/>
                        <a:pt x="43" y="82"/>
                        <a:pt x="42" y="82"/>
                      </a:cubicBezTo>
                      <a:cubicBezTo>
                        <a:pt x="41" y="82"/>
                        <a:pt x="40" y="82"/>
                        <a:pt x="39" y="83"/>
                      </a:cubicBezTo>
                      <a:cubicBezTo>
                        <a:pt x="39" y="83"/>
                        <a:pt x="38" y="86"/>
                        <a:pt x="38" y="86"/>
                      </a:cubicBezTo>
                      <a:cubicBezTo>
                        <a:pt x="38" y="86"/>
                        <a:pt x="38" y="87"/>
                        <a:pt x="38" y="87"/>
                      </a:cubicBezTo>
                      <a:cubicBezTo>
                        <a:pt x="38" y="87"/>
                        <a:pt x="37" y="86"/>
                        <a:pt x="35" y="88"/>
                      </a:cubicBezTo>
                      <a:cubicBezTo>
                        <a:pt x="35" y="88"/>
                        <a:pt x="35" y="89"/>
                        <a:pt x="34" y="89"/>
                      </a:cubicBezTo>
                      <a:cubicBezTo>
                        <a:pt x="34" y="90"/>
                        <a:pt x="34" y="91"/>
                        <a:pt x="34" y="92"/>
                      </a:cubicBezTo>
                      <a:cubicBezTo>
                        <a:pt x="35" y="92"/>
                        <a:pt x="36" y="92"/>
                        <a:pt x="37" y="92"/>
                      </a:cubicBezTo>
                      <a:cubicBezTo>
                        <a:pt x="37" y="92"/>
                        <a:pt x="37" y="92"/>
                        <a:pt x="38" y="92"/>
                      </a:cubicBezTo>
                      <a:cubicBezTo>
                        <a:pt x="37" y="93"/>
                        <a:pt x="35" y="93"/>
                        <a:pt x="34" y="93"/>
                      </a:cubicBezTo>
                      <a:cubicBezTo>
                        <a:pt x="34" y="93"/>
                        <a:pt x="34" y="93"/>
                        <a:pt x="34" y="94"/>
                      </a:cubicBezTo>
                      <a:cubicBezTo>
                        <a:pt x="35" y="94"/>
                        <a:pt x="36" y="94"/>
                        <a:pt x="36" y="94"/>
                      </a:cubicBezTo>
                      <a:cubicBezTo>
                        <a:pt x="38" y="94"/>
                        <a:pt x="40" y="94"/>
                        <a:pt x="41" y="94"/>
                      </a:cubicBezTo>
                      <a:cubicBezTo>
                        <a:pt x="42" y="93"/>
                        <a:pt x="42" y="95"/>
                        <a:pt x="42" y="94"/>
                      </a:cubicBezTo>
                      <a:cubicBezTo>
                        <a:pt x="42" y="94"/>
                        <a:pt x="42" y="94"/>
                        <a:pt x="42" y="94"/>
                      </a:cubicBezTo>
                      <a:cubicBezTo>
                        <a:pt x="42" y="94"/>
                        <a:pt x="42" y="94"/>
                        <a:pt x="42" y="95"/>
                      </a:cubicBezTo>
                      <a:cubicBezTo>
                        <a:pt x="43" y="94"/>
                        <a:pt x="43" y="94"/>
                        <a:pt x="43" y="94"/>
                      </a:cubicBezTo>
                      <a:cubicBezTo>
                        <a:pt x="43" y="94"/>
                        <a:pt x="44" y="95"/>
                        <a:pt x="44" y="95"/>
                      </a:cubicBezTo>
                      <a:cubicBezTo>
                        <a:pt x="44" y="94"/>
                        <a:pt x="44" y="94"/>
                        <a:pt x="44" y="94"/>
                      </a:cubicBezTo>
                      <a:cubicBezTo>
                        <a:pt x="44" y="94"/>
                        <a:pt x="45" y="93"/>
                        <a:pt x="45" y="93"/>
                      </a:cubicBezTo>
                      <a:cubicBezTo>
                        <a:pt x="45" y="93"/>
                        <a:pt x="46" y="93"/>
                        <a:pt x="47" y="93"/>
                      </a:cubicBezTo>
                      <a:cubicBezTo>
                        <a:pt x="50" y="92"/>
                        <a:pt x="50" y="92"/>
                        <a:pt x="50" y="92"/>
                      </a:cubicBezTo>
                      <a:cubicBezTo>
                        <a:pt x="49" y="93"/>
                        <a:pt x="47" y="94"/>
                        <a:pt x="46" y="94"/>
                      </a:cubicBezTo>
                      <a:cubicBezTo>
                        <a:pt x="46" y="94"/>
                        <a:pt x="45" y="94"/>
                        <a:pt x="45" y="94"/>
                      </a:cubicBezTo>
                      <a:cubicBezTo>
                        <a:pt x="45" y="95"/>
                        <a:pt x="45" y="95"/>
                        <a:pt x="44" y="95"/>
                      </a:cubicBezTo>
                      <a:cubicBezTo>
                        <a:pt x="45" y="95"/>
                        <a:pt x="45" y="96"/>
                        <a:pt x="45" y="96"/>
                      </a:cubicBezTo>
                      <a:cubicBezTo>
                        <a:pt x="45" y="96"/>
                        <a:pt x="45" y="96"/>
                        <a:pt x="45" y="96"/>
                      </a:cubicBezTo>
                      <a:cubicBezTo>
                        <a:pt x="47" y="96"/>
                        <a:pt x="47" y="96"/>
                        <a:pt x="47" y="96"/>
                      </a:cubicBezTo>
                      <a:cubicBezTo>
                        <a:pt x="47" y="96"/>
                        <a:pt x="47" y="96"/>
                        <a:pt x="47" y="96"/>
                      </a:cubicBezTo>
                      <a:cubicBezTo>
                        <a:pt x="48" y="96"/>
                        <a:pt x="50" y="95"/>
                        <a:pt x="51" y="95"/>
                      </a:cubicBezTo>
                      <a:cubicBezTo>
                        <a:pt x="52" y="95"/>
                        <a:pt x="51" y="95"/>
                        <a:pt x="51" y="95"/>
                      </a:cubicBezTo>
                      <a:cubicBezTo>
                        <a:pt x="52" y="95"/>
                        <a:pt x="52" y="94"/>
                        <a:pt x="53" y="94"/>
                      </a:cubicBezTo>
                      <a:cubicBezTo>
                        <a:pt x="53" y="94"/>
                        <a:pt x="54" y="93"/>
                        <a:pt x="54" y="93"/>
                      </a:cubicBezTo>
                      <a:cubicBezTo>
                        <a:pt x="54" y="93"/>
                        <a:pt x="54" y="92"/>
                        <a:pt x="55" y="92"/>
                      </a:cubicBezTo>
                      <a:cubicBezTo>
                        <a:pt x="55" y="92"/>
                        <a:pt x="56" y="92"/>
                        <a:pt x="56" y="91"/>
                      </a:cubicBezTo>
                      <a:cubicBezTo>
                        <a:pt x="56" y="91"/>
                        <a:pt x="55" y="90"/>
                        <a:pt x="56" y="90"/>
                      </a:cubicBezTo>
                      <a:cubicBezTo>
                        <a:pt x="56" y="90"/>
                        <a:pt x="56" y="89"/>
                        <a:pt x="56" y="89"/>
                      </a:cubicBezTo>
                      <a:cubicBezTo>
                        <a:pt x="56" y="88"/>
                        <a:pt x="56" y="88"/>
                        <a:pt x="56" y="88"/>
                      </a:cubicBezTo>
                      <a:cubicBezTo>
                        <a:pt x="57" y="88"/>
                        <a:pt x="57" y="88"/>
                        <a:pt x="58" y="87"/>
                      </a:cubicBezTo>
                      <a:cubicBezTo>
                        <a:pt x="58" y="87"/>
                        <a:pt x="58" y="87"/>
                        <a:pt x="58" y="87"/>
                      </a:cubicBezTo>
                      <a:cubicBezTo>
                        <a:pt x="57" y="89"/>
                        <a:pt x="57" y="90"/>
                        <a:pt x="57" y="91"/>
                      </a:cubicBezTo>
                      <a:cubicBezTo>
                        <a:pt x="58" y="91"/>
                        <a:pt x="58" y="91"/>
                        <a:pt x="58" y="91"/>
                      </a:cubicBezTo>
                      <a:cubicBezTo>
                        <a:pt x="59" y="91"/>
                        <a:pt x="59" y="91"/>
                        <a:pt x="59" y="91"/>
                      </a:cubicBezTo>
                      <a:cubicBezTo>
                        <a:pt x="59" y="91"/>
                        <a:pt x="59" y="91"/>
                        <a:pt x="59" y="91"/>
                      </a:cubicBezTo>
                      <a:cubicBezTo>
                        <a:pt x="58" y="91"/>
                        <a:pt x="58" y="91"/>
                        <a:pt x="57" y="91"/>
                      </a:cubicBezTo>
                      <a:cubicBezTo>
                        <a:pt x="57" y="92"/>
                        <a:pt x="55" y="93"/>
                        <a:pt x="56" y="93"/>
                      </a:cubicBezTo>
                      <a:cubicBezTo>
                        <a:pt x="56" y="93"/>
                        <a:pt x="56" y="93"/>
                        <a:pt x="56" y="93"/>
                      </a:cubicBezTo>
                      <a:cubicBezTo>
                        <a:pt x="57" y="93"/>
                        <a:pt x="57" y="93"/>
                        <a:pt x="58" y="93"/>
                      </a:cubicBezTo>
                      <a:cubicBezTo>
                        <a:pt x="59" y="93"/>
                        <a:pt x="61" y="94"/>
                        <a:pt x="62" y="94"/>
                      </a:cubicBezTo>
                      <a:cubicBezTo>
                        <a:pt x="62" y="94"/>
                        <a:pt x="62" y="94"/>
                        <a:pt x="63" y="94"/>
                      </a:cubicBezTo>
                      <a:cubicBezTo>
                        <a:pt x="63" y="94"/>
                        <a:pt x="63" y="94"/>
                        <a:pt x="63" y="94"/>
                      </a:cubicBezTo>
                      <a:cubicBezTo>
                        <a:pt x="63" y="94"/>
                        <a:pt x="63" y="94"/>
                        <a:pt x="62" y="94"/>
                      </a:cubicBezTo>
                      <a:cubicBezTo>
                        <a:pt x="61" y="94"/>
                        <a:pt x="60" y="94"/>
                        <a:pt x="59" y="93"/>
                      </a:cubicBezTo>
                      <a:cubicBezTo>
                        <a:pt x="57" y="93"/>
                        <a:pt x="58" y="94"/>
                        <a:pt x="57" y="94"/>
                      </a:cubicBezTo>
                      <a:cubicBezTo>
                        <a:pt x="57" y="94"/>
                        <a:pt x="56" y="94"/>
                        <a:pt x="56" y="94"/>
                      </a:cubicBezTo>
                      <a:cubicBezTo>
                        <a:pt x="55" y="94"/>
                        <a:pt x="55" y="95"/>
                        <a:pt x="55" y="95"/>
                      </a:cubicBezTo>
                      <a:cubicBezTo>
                        <a:pt x="55" y="95"/>
                        <a:pt x="56" y="95"/>
                        <a:pt x="56" y="96"/>
                      </a:cubicBezTo>
                      <a:cubicBezTo>
                        <a:pt x="58" y="96"/>
                        <a:pt x="58" y="95"/>
                        <a:pt x="60" y="95"/>
                      </a:cubicBezTo>
                      <a:cubicBezTo>
                        <a:pt x="60" y="96"/>
                        <a:pt x="60" y="96"/>
                        <a:pt x="60" y="96"/>
                      </a:cubicBezTo>
                      <a:cubicBezTo>
                        <a:pt x="58" y="96"/>
                        <a:pt x="58" y="96"/>
                        <a:pt x="57" y="96"/>
                      </a:cubicBezTo>
                      <a:cubicBezTo>
                        <a:pt x="57" y="96"/>
                        <a:pt x="56" y="96"/>
                        <a:pt x="55" y="96"/>
                      </a:cubicBezTo>
                      <a:cubicBezTo>
                        <a:pt x="54" y="96"/>
                        <a:pt x="54" y="96"/>
                        <a:pt x="54" y="96"/>
                      </a:cubicBezTo>
                      <a:cubicBezTo>
                        <a:pt x="54" y="96"/>
                        <a:pt x="53" y="96"/>
                        <a:pt x="53" y="96"/>
                      </a:cubicBezTo>
                      <a:cubicBezTo>
                        <a:pt x="52" y="97"/>
                        <a:pt x="51" y="97"/>
                        <a:pt x="50" y="98"/>
                      </a:cubicBezTo>
                      <a:cubicBezTo>
                        <a:pt x="50" y="98"/>
                        <a:pt x="50" y="98"/>
                        <a:pt x="51" y="98"/>
                      </a:cubicBezTo>
                      <a:cubicBezTo>
                        <a:pt x="51" y="98"/>
                        <a:pt x="51" y="99"/>
                        <a:pt x="51" y="99"/>
                      </a:cubicBezTo>
                      <a:cubicBezTo>
                        <a:pt x="52" y="99"/>
                        <a:pt x="52" y="98"/>
                        <a:pt x="53" y="98"/>
                      </a:cubicBezTo>
                      <a:cubicBezTo>
                        <a:pt x="54" y="98"/>
                        <a:pt x="54" y="98"/>
                        <a:pt x="54" y="98"/>
                      </a:cubicBezTo>
                      <a:cubicBezTo>
                        <a:pt x="54" y="98"/>
                        <a:pt x="54" y="98"/>
                        <a:pt x="54" y="98"/>
                      </a:cubicBezTo>
                      <a:cubicBezTo>
                        <a:pt x="54" y="98"/>
                        <a:pt x="54" y="98"/>
                        <a:pt x="54" y="98"/>
                      </a:cubicBezTo>
                      <a:cubicBezTo>
                        <a:pt x="56" y="98"/>
                        <a:pt x="56" y="98"/>
                        <a:pt x="56" y="98"/>
                      </a:cubicBezTo>
                      <a:cubicBezTo>
                        <a:pt x="56" y="98"/>
                        <a:pt x="56" y="98"/>
                        <a:pt x="56" y="98"/>
                      </a:cubicBezTo>
                      <a:cubicBezTo>
                        <a:pt x="57" y="98"/>
                        <a:pt x="58" y="98"/>
                        <a:pt x="58" y="98"/>
                      </a:cubicBezTo>
                      <a:cubicBezTo>
                        <a:pt x="59" y="98"/>
                        <a:pt x="60" y="98"/>
                        <a:pt x="61" y="98"/>
                      </a:cubicBezTo>
                      <a:cubicBezTo>
                        <a:pt x="61" y="98"/>
                        <a:pt x="61" y="98"/>
                        <a:pt x="61" y="98"/>
                      </a:cubicBezTo>
                      <a:cubicBezTo>
                        <a:pt x="60" y="98"/>
                        <a:pt x="60" y="98"/>
                        <a:pt x="60" y="98"/>
                      </a:cubicBezTo>
                      <a:cubicBezTo>
                        <a:pt x="57" y="98"/>
                        <a:pt x="57" y="99"/>
                        <a:pt x="56" y="99"/>
                      </a:cubicBezTo>
                      <a:cubicBezTo>
                        <a:pt x="56" y="99"/>
                        <a:pt x="56" y="99"/>
                        <a:pt x="56" y="99"/>
                      </a:cubicBezTo>
                      <a:cubicBezTo>
                        <a:pt x="56" y="99"/>
                        <a:pt x="56" y="99"/>
                        <a:pt x="56" y="99"/>
                      </a:cubicBezTo>
                      <a:cubicBezTo>
                        <a:pt x="56" y="99"/>
                        <a:pt x="56" y="99"/>
                        <a:pt x="57" y="99"/>
                      </a:cubicBezTo>
                      <a:cubicBezTo>
                        <a:pt x="57" y="98"/>
                        <a:pt x="57" y="98"/>
                        <a:pt x="56" y="98"/>
                      </a:cubicBezTo>
                      <a:cubicBezTo>
                        <a:pt x="56" y="98"/>
                        <a:pt x="54" y="99"/>
                        <a:pt x="54" y="98"/>
                      </a:cubicBezTo>
                      <a:cubicBezTo>
                        <a:pt x="53" y="99"/>
                        <a:pt x="52" y="99"/>
                        <a:pt x="52" y="99"/>
                      </a:cubicBezTo>
                      <a:cubicBezTo>
                        <a:pt x="52" y="99"/>
                        <a:pt x="52" y="100"/>
                        <a:pt x="53" y="100"/>
                      </a:cubicBezTo>
                      <a:cubicBezTo>
                        <a:pt x="54" y="100"/>
                        <a:pt x="54" y="99"/>
                        <a:pt x="56" y="99"/>
                      </a:cubicBezTo>
                      <a:cubicBezTo>
                        <a:pt x="56" y="100"/>
                        <a:pt x="56" y="100"/>
                        <a:pt x="56" y="100"/>
                      </a:cubicBezTo>
                      <a:cubicBezTo>
                        <a:pt x="55" y="100"/>
                        <a:pt x="55" y="100"/>
                        <a:pt x="55" y="100"/>
                      </a:cubicBezTo>
                      <a:cubicBezTo>
                        <a:pt x="54" y="100"/>
                        <a:pt x="54" y="100"/>
                        <a:pt x="54" y="100"/>
                      </a:cubicBezTo>
                      <a:cubicBezTo>
                        <a:pt x="54" y="100"/>
                        <a:pt x="54" y="100"/>
                        <a:pt x="54" y="101"/>
                      </a:cubicBezTo>
                      <a:cubicBezTo>
                        <a:pt x="54" y="101"/>
                        <a:pt x="53" y="101"/>
                        <a:pt x="53" y="101"/>
                      </a:cubicBezTo>
                      <a:cubicBezTo>
                        <a:pt x="53" y="101"/>
                        <a:pt x="53" y="101"/>
                        <a:pt x="53" y="101"/>
                      </a:cubicBezTo>
                      <a:cubicBezTo>
                        <a:pt x="53" y="102"/>
                        <a:pt x="53" y="102"/>
                        <a:pt x="53" y="102"/>
                      </a:cubicBezTo>
                      <a:cubicBezTo>
                        <a:pt x="54" y="102"/>
                        <a:pt x="55" y="102"/>
                        <a:pt x="56" y="103"/>
                      </a:cubicBezTo>
                      <a:cubicBezTo>
                        <a:pt x="57" y="103"/>
                        <a:pt x="56" y="103"/>
                        <a:pt x="57" y="102"/>
                      </a:cubicBezTo>
                      <a:cubicBezTo>
                        <a:pt x="58" y="102"/>
                        <a:pt x="58" y="102"/>
                        <a:pt x="58" y="102"/>
                      </a:cubicBezTo>
                      <a:cubicBezTo>
                        <a:pt x="59" y="102"/>
                        <a:pt x="59" y="101"/>
                        <a:pt x="59" y="101"/>
                      </a:cubicBezTo>
                      <a:cubicBezTo>
                        <a:pt x="60" y="101"/>
                        <a:pt x="60" y="101"/>
                        <a:pt x="60" y="101"/>
                      </a:cubicBezTo>
                      <a:cubicBezTo>
                        <a:pt x="60" y="101"/>
                        <a:pt x="60" y="101"/>
                        <a:pt x="60" y="101"/>
                      </a:cubicBezTo>
                      <a:cubicBezTo>
                        <a:pt x="60" y="102"/>
                        <a:pt x="58" y="103"/>
                        <a:pt x="56" y="104"/>
                      </a:cubicBezTo>
                      <a:cubicBezTo>
                        <a:pt x="54" y="104"/>
                        <a:pt x="52" y="104"/>
                        <a:pt x="52" y="104"/>
                      </a:cubicBezTo>
                      <a:cubicBezTo>
                        <a:pt x="51" y="105"/>
                        <a:pt x="51" y="105"/>
                        <a:pt x="51" y="105"/>
                      </a:cubicBezTo>
                      <a:cubicBezTo>
                        <a:pt x="51" y="106"/>
                        <a:pt x="62" y="105"/>
                        <a:pt x="64" y="106"/>
                      </a:cubicBezTo>
                      <a:cubicBezTo>
                        <a:pt x="66" y="106"/>
                        <a:pt x="67" y="104"/>
                        <a:pt x="68" y="104"/>
                      </a:cubicBezTo>
                      <a:cubicBezTo>
                        <a:pt x="68" y="103"/>
                        <a:pt x="68" y="103"/>
                        <a:pt x="68" y="102"/>
                      </a:cubicBezTo>
                      <a:cubicBezTo>
                        <a:pt x="69" y="102"/>
                        <a:pt x="69" y="102"/>
                        <a:pt x="69" y="102"/>
                      </a:cubicBezTo>
                      <a:cubicBezTo>
                        <a:pt x="69" y="101"/>
                        <a:pt x="69" y="101"/>
                        <a:pt x="69" y="101"/>
                      </a:cubicBezTo>
                      <a:cubicBezTo>
                        <a:pt x="70" y="101"/>
                        <a:pt x="71" y="100"/>
                        <a:pt x="71" y="100"/>
                      </a:cubicBezTo>
                      <a:cubicBezTo>
                        <a:pt x="71" y="100"/>
                        <a:pt x="71" y="100"/>
                        <a:pt x="71" y="99"/>
                      </a:cubicBezTo>
                      <a:cubicBezTo>
                        <a:pt x="71" y="99"/>
                        <a:pt x="72" y="99"/>
                        <a:pt x="73" y="99"/>
                      </a:cubicBezTo>
                      <a:cubicBezTo>
                        <a:pt x="73" y="98"/>
                        <a:pt x="72" y="97"/>
                        <a:pt x="73" y="97"/>
                      </a:cubicBezTo>
                      <a:cubicBezTo>
                        <a:pt x="73" y="96"/>
                        <a:pt x="74" y="97"/>
                        <a:pt x="74" y="96"/>
                      </a:cubicBezTo>
                      <a:cubicBezTo>
                        <a:pt x="76" y="96"/>
                        <a:pt x="76" y="96"/>
                        <a:pt x="76" y="96"/>
                      </a:cubicBezTo>
                      <a:cubicBezTo>
                        <a:pt x="76" y="96"/>
                        <a:pt x="75" y="97"/>
                        <a:pt x="75" y="97"/>
                      </a:cubicBezTo>
                      <a:cubicBezTo>
                        <a:pt x="75" y="97"/>
                        <a:pt x="74" y="97"/>
                        <a:pt x="74" y="97"/>
                      </a:cubicBezTo>
                      <a:cubicBezTo>
                        <a:pt x="74" y="97"/>
                        <a:pt x="74" y="97"/>
                        <a:pt x="74" y="97"/>
                      </a:cubicBezTo>
                      <a:cubicBezTo>
                        <a:pt x="74" y="97"/>
                        <a:pt x="74" y="98"/>
                        <a:pt x="74" y="98"/>
                      </a:cubicBezTo>
                      <a:cubicBezTo>
                        <a:pt x="74" y="98"/>
                        <a:pt x="74" y="98"/>
                        <a:pt x="74" y="98"/>
                      </a:cubicBezTo>
                      <a:cubicBezTo>
                        <a:pt x="74" y="98"/>
                        <a:pt x="74" y="99"/>
                        <a:pt x="74" y="99"/>
                      </a:cubicBezTo>
                      <a:cubicBezTo>
                        <a:pt x="74" y="99"/>
                        <a:pt x="74" y="100"/>
                        <a:pt x="73" y="100"/>
                      </a:cubicBezTo>
                      <a:cubicBezTo>
                        <a:pt x="73" y="100"/>
                        <a:pt x="72" y="101"/>
                        <a:pt x="72" y="101"/>
                      </a:cubicBezTo>
                      <a:cubicBezTo>
                        <a:pt x="71" y="101"/>
                        <a:pt x="71" y="102"/>
                        <a:pt x="71" y="102"/>
                      </a:cubicBezTo>
                      <a:cubicBezTo>
                        <a:pt x="70" y="103"/>
                        <a:pt x="69" y="104"/>
                        <a:pt x="68" y="105"/>
                      </a:cubicBezTo>
                      <a:cubicBezTo>
                        <a:pt x="67" y="105"/>
                        <a:pt x="67" y="105"/>
                        <a:pt x="67" y="105"/>
                      </a:cubicBezTo>
                      <a:cubicBezTo>
                        <a:pt x="67" y="105"/>
                        <a:pt x="67" y="105"/>
                        <a:pt x="66" y="106"/>
                      </a:cubicBezTo>
                      <a:cubicBezTo>
                        <a:pt x="66" y="106"/>
                        <a:pt x="66" y="106"/>
                        <a:pt x="66" y="106"/>
                      </a:cubicBezTo>
                      <a:cubicBezTo>
                        <a:pt x="66" y="106"/>
                        <a:pt x="66" y="106"/>
                        <a:pt x="65" y="106"/>
                      </a:cubicBezTo>
                      <a:cubicBezTo>
                        <a:pt x="65" y="107"/>
                        <a:pt x="66" y="107"/>
                        <a:pt x="66" y="107"/>
                      </a:cubicBezTo>
                      <a:cubicBezTo>
                        <a:pt x="67" y="107"/>
                        <a:pt x="66" y="107"/>
                        <a:pt x="66" y="107"/>
                      </a:cubicBezTo>
                      <a:cubicBezTo>
                        <a:pt x="67" y="107"/>
                        <a:pt x="67" y="107"/>
                        <a:pt x="67" y="108"/>
                      </a:cubicBezTo>
                      <a:cubicBezTo>
                        <a:pt x="67" y="108"/>
                        <a:pt x="67" y="108"/>
                        <a:pt x="67" y="108"/>
                      </a:cubicBezTo>
                      <a:cubicBezTo>
                        <a:pt x="66" y="108"/>
                        <a:pt x="66" y="108"/>
                        <a:pt x="67" y="108"/>
                      </a:cubicBezTo>
                      <a:cubicBezTo>
                        <a:pt x="66" y="108"/>
                        <a:pt x="66" y="108"/>
                        <a:pt x="66" y="108"/>
                      </a:cubicBezTo>
                      <a:cubicBezTo>
                        <a:pt x="66" y="108"/>
                        <a:pt x="66" y="108"/>
                        <a:pt x="66" y="108"/>
                      </a:cubicBezTo>
                      <a:cubicBezTo>
                        <a:pt x="65" y="108"/>
                        <a:pt x="65" y="108"/>
                        <a:pt x="65" y="108"/>
                      </a:cubicBezTo>
                      <a:cubicBezTo>
                        <a:pt x="64" y="108"/>
                        <a:pt x="64" y="107"/>
                        <a:pt x="63" y="107"/>
                      </a:cubicBezTo>
                      <a:cubicBezTo>
                        <a:pt x="62" y="107"/>
                        <a:pt x="61" y="107"/>
                        <a:pt x="60" y="106"/>
                      </a:cubicBezTo>
                      <a:cubicBezTo>
                        <a:pt x="59" y="106"/>
                        <a:pt x="59" y="106"/>
                        <a:pt x="59" y="106"/>
                      </a:cubicBezTo>
                      <a:cubicBezTo>
                        <a:pt x="59" y="106"/>
                        <a:pt x="59" y="107"/>
                        <a:pt x="59" y="107"/>
                      </a:cubicBezTo>
                      <a:cubicBezTo>
                        <a:pt x="59" y="107"/>
                        <a:pt x="60" y="107"/>
                        <a:pt x="60" y="108"/>
                      </a:cubicBezTo>
                      <a:cubicBezTo>
                        <a:pt x="60" y="108"/>
                        <a:pt x="59" y="108"/>
                        <a:pt x="59" y="108"/>
                      </a:cubicBezTo>
                      <a:cubicBezTo>
                        <a:pt x="59" y="107"/>
                        <a:pt x="59" y="107"/>
                        <a:pt x="59" y="107"/>
                      </a:cubicBezTo>
                      <a:cubicBezTo>
                        <a:pt x="59" y="107"/>
                        <a:pt x="58" y="107"/>
                        <a:pt x="58" y="107"/>
                      </a:cubicBezTo>
                      <a:cubicBezTo>
                        <a:pt x="57" y="107"/>
                        <a:pt x="58" y="107"/>
                        <a:pt x="57" y="107"/>
                      </a:cubicBezTo>
                      <a:cubicBezTo>
                        <a:pt x="57" y="107"/>
                        <a:pt x="56" y="107"/>
                        <a:pt x="56" y="106"/>
                      </a:cubicBezTo>
                      <a:cubicBezTo>
                        <a:pt x="55" y="106"/>
                        <a:pt x="53" y="106"/>
                        <a:pt x="53" y="106"/>
                      </a:cubicBezTo>
                      <a:cubicBezTo>
                        <a:pt x="52" y="106"/>
                        <a:pt x="51" y="106"/>
                        <a:pt x="51" y="105"/>
                      </a:cubicBezTo>
                      <a:cubicBezTo>
                        <a:pt x="50" y="105"/>
                        <a:pt x="50" y="105"/>
                        <a:pt x="50" y="105"/>
                      </a:cubicBezTo>
                      <a:cubicBezTo>
                        <a:pt x="50" y="105"/>
                        <a:pt x="50" y="105"/>
                        <a:pt x="50" y="105"/>
                      </a:cubicBezTo>
                      <a:cubicBezTo>
                        <a:pt x="50" y="105"/>
                        <a:pt x="50" y="104"/>
                        <a:pt x="50" y="104"/>
                      </a:cubicBezTo>
                      <a:cubicBezTo>
                        <a:pt x="50" y="104"/>
                        <a:pt x="50" y="104"/>
                        <a:pt x="50" y="104"/>
                      </a:cubicBezTo>
                      <a:cubicBezTo>
                        <a:pt x="49" y="103"/>
                        <a:pt x="50" y="103"/>
                        <a:pt x="49" y="103"/>
                      </a:cubicBezTo>
                      <a:cubicBezTo>
                        <a:pt x="49" y="102"/>
                        <a:pt x="48" y="102"/>
                        <a:pt x="48" y="102"/>
                      </a:cubicBezTo>
                      <a:cubicBezTo>
                        <a:pt x="48" y="102"/>
                        <a:pt x="48" y="102"/>
                        <a:pt x="48" y="101"/>
                      </a:cubicBezTo>
                      <a:cubicBezTo>
                        <a:pt x="48" y="101"/>
                        <a:pt x="47" y="99"/>
                        <a:pt x="47" y="99"/>
                      </a:cubicBezTo>
                      <a:cubicBezTo>
                        <a:pt x="46" y="99"/>
                        <a:pt x="46" y="99"/>
                        <a:pt x="46" y="99"/>
                      </a:cubicBezTo>
                      <a:cubicBezTo>
                        <a:pt x="45" y="99"/>
                        <a:pt x="43" y="98"/>
                        <a:pt x="42" y="98"/>
                      </a:cubicBezTo>
                      <a:cubicBezTo>
                        <a:pt x="42" y="98"/>
                        <a:pt x="42" y="98"/>
                        <a:pt x="42" y="98"/>
                      </a:cubicBezTo>
                      <a:cubicBezTo>
                        <a:pt x="40" y="98"/>
                        <a:pt x="38" y="98"/>
                        <a:pt x="37" y="98"/>
                      </a:cubicBezTo>
                      <a:cubicBezTo>
                        <a:pt x="37" y="98"/>
                        <a:pt x="37" y="98"/>
                        <a:pt x="36" y="98"/>
                      </a:cubicBezTo>
                      <a:cubicBezTo>
                        <a:pt x="36" y="98"/>
                        <a:pt x="36" y="98"/>
                        <a:pt x="36" y="98"/>
                      </a:cubicBezTo>
                      <a:cubicBezTo>
                        <a:pt x="36" y="98"/>
                        <a:pt x="35" y="98"/>
                        <a:pt x="34" y="98"/>
                      </a:cubicBezTo>
                      <a:cubicBezTo>
                        <a:pt x="34" y="98"/>
                        <a:pt x="34" y="98"/>
                        <a:pt x="34" y="98"/>
                      </a:cubicBezTo>
                      <a:cubicBezTo>
                        <a:pt x="34" y="99"/>
                        <a:pt x="33" y="99"/>
                        <a:pt x="32" y="99"/>
                      </a:cubicBezTo>
                      <a:cubicBezTo>
                        <a:pt x="31" y="99"/>
                        <a:pt x="31" y="99"/>
                        <a:pt x="31" y="99"/>
                      </a:cubicBezTo>
                      <a:cubicBezTo>
                        <a:pt x="31" y="99"/>
                        <a:pt x="31" y="99"/>
                        <a:pt x="31" y="99"/>
                      </a:cubicBezTo>
                      <a:cubicBezTo>
                        <a:pt x="31" y="99"/>
                        <a:pt x="31" y="99"/>
                        <a:pt x="31" y="99"/>
                      </a:cubicBezTo>
                      <a:cubicBezTo>
                        <a:pt x="31" y="99"/>
                        <a:pt x="31" y="99"/>
                        <a:pt x="31" y="99"/>
                      </a:cubicBezTo>
                      <a:cubicBezTo>
                        <a:pt x="31" y="99"/>
                        <a:pt x="31" y="99"/>
                        <a:pt x="31" y="99"/>
                      </a:cubicBezTo>
                      <a:cubicBezTo>
                        <a:pt x="31" y="99"/>
                        <a:pt x="31" y="99"/>
                        <a:pt x="31" y="100"/>
                      </a:cubicBezTo>
                      <a:cubicBezTo>
                        <a:pt x="30" y="100"/>
                        <a:pt x="30" y="100"/>
                        <a:pt x="30" y="100"/>
                      </a:cubicBezTo>
                      <a:cubicBezTo>
                        <a:pt x="30" y="100"/>
                        <a:pt x="30" y="100"/>
                        <a:pt x="30" y="100"/>
                      </a:cubicBezTo>
                      <a:cubicBezTo>
                        <a:pt x="30" y="100"/>
                        <a:pt x="30" y="100"/>
                        <a:pt x="30" y="100"/>
                      </a:cubicBezTo>
                      <a:cubicBezTo>
                        <a:pt x="30" y="100"/>
                        <a:pt x="30" y="100"/>
                        <a:pt x="30" y="100"/>
                      </a:cubicBezTo>
                      <a:cubicBezTo>
                        <a:pt x="30" y="100"/>
                        <a:pt x="30" y="100"/>
                        <a:pt x="31" y="100"/>
                      </a:cubicBezTo>
                      <a:cubicBezTo>
                        <a:pt x="31" y="100"/>
                        <a:pt x="31" y="101"/>
                        <a:pt x="30" y="101"/>
                      </a:cubicBezTo>
                      <a:cubicBezTo>
                        <a:pt x="30" y="102"/>
                        <a:pt x="29" y="104"/>
                        <a:pt x="31" y="104"/>
                      </a:cubicBezTo>
                      <a:cubicBezTo>
                        <a:pt x="31" y="104"/>
                        <a:pt x="31" y="104"/>
                        <a:pt x="31" y="104"/>
                      </a:cubicBezTo>
                      <a:cubicBezTo>
                        <a:pt x="32" y="104"/>
                        <a:pt x="32" y="104"/>
                        <a:pt x="32" y="104"/>
                      </a:cubicBezTo>
                      <a:cubicBezTo>
                        <a:pt x="32" y="104"/>
                        <a:pt x="32" y="104"/>
                        <a:pt x="32" y="104"/>
                      </a:cubicBezTo>
                      <a:cubicBezTo>
                        <a:pt x="32" y="104"/>
                        <a:pt x="32" y="104"/>
                        <a:pt x="32" y="105"/>
                      </a:cubicBezTo>
                      <a:cubicBezTo>
                        <a:pt x="32" y="105"/>
                        <a:pt x="33" y="105"/>
                        <a:pt x="33" y="105"/>
                      </a:cubicBezTo>
                      <a:cubicBezTo>
                        <a:pt x="33" y="105"/>
                        <a:pt x="33" y="105"/>
                        <a:pt x="33" y="105"/>
                      </a:cubicBezTo>
                      <a:cubicBezTo>
                        <a:pt x="33" y="105"/>
                        <a:pt x="33" y="105"/>
                        <a:pt x="33" y="105"/>
                      </a:cubicBezTo>
                      <a:cubicBezTo>
                        <a:pt x="33" y="105"/>
                        <a:pt x="33" y="105"/>
                        <a:pt x="33" y="105"/>
                      </a:cubicBezTo>
                      <a:cubicBezTo>
                        <a:pt x="34" y="106"/>
                        <a:pt x="32" y="106"/>
                        <a:pt x="32" y="107"/>
                      </a:cubicBezTo>
                      <a:cubicBezTo>
                        <a:pt x="33" y="107"/>
                        <a:pt x="33" y="107"/>
                        <a:pt x="33" y="107"/>
                      </a:cubicBezTo>
                      <a:cubicBezTo>
                        <a:pt x="33" y="107"/>
                        <a:pt x="33" y="108"/>
                        <a:pt x="33" y="108"/>
                      </a:cubicBezTo>
                      <a:cubicBezTo>
                        <a:pt x="34" y="108"/>
                        <a:pt x="34" y="108"/>
                        <a:pt x="35" y="108"/>
                      </a:cubicBezTo>
                      <a:cubicBezTo>
                        <a:pt x="36" y="108"/>
                        <a:pt x="36" y="108"/>
                        <a:pt x="36" y="108"/>
                      </a:cubicBezTo>
                      <a:cubicBezTo>
                        <a:pt x="37" y="108"/>
                        <a:pt x="37" y="108"/>
                        <a:pt x="37" y="108"/>
                      </a:cubicBezTo>
                      <a:cubicBezTo>
                        <a:pt x="37" y="107"/>
                        <a:pt x="38" y="108"/>
                        <a:pt x="38" y="107"/>
                      </a:cubicBezTo>
                      <a:cubicBezTo>
                        <a:pt x="39" y="107"/>
                        <a:pt x="39" y="107"/>
                        <a:pt x="40" y="107"/>
                      </a:cubicBezTo>
                      <a:cubicBezTo>
                        <a:pt x="40" y="108"/>
                        <a:pt x="40" y="108"/>
                        <a:pt x="40" y="108"/>
                      </a:cubicBezTo>
                      <a:cubicBezTo>
                        <a:pt x="39" y="108"/>
                        <a:pt x="39" y="108"/>
                        <a:pt x="38" y="108"/>
                      </a:cubicBezTo>
                      <a:cubicBezTo>
                        <a:pt x="37" y="108"/>
                        <a:pt x="37" y="108"/>
                        <a:pt x="37" y="108"/>
                      </a:cubicBezTo>
                      <a:cubicBezTo>
                        <a:pt x="37" y="108"/>
                        <a:pt x="37" y="108"/>
                        <a:pt x="37" y="108"/>
                      </a:cubicBezTo>
                      <a:cubicBezTo>
                        <a:pt x="37" y="109"/>
                        <a:pt x="37" y="109"/>
                        <a:pt x="37" y="109"/>
                      </a:cubicBezTo>
                      <a:cubicBezTo>
                        <a:pt x="37" y="109"/>
                        <a:pt x="39" y="109"/>
                        <a:pt x="40" y="109"/>
                      </a:cubicBezTo>
                      <a:cubicBezTo>
                        <a:pt x="39" y="109"/>
                        <a:pt x="38" y="109"/>
                        <a:pt x="37" y="109"/>
                      </a:cubicBezTo>
                      <a:cubicBezTo>
                        <a:pt x="37" y="110"/>
                        <a:pt x="37" y="110"/>
                        <a:pt x="37" y="110"/>
                      </a:cubicBezTo>
                      <a:cubicBezTo>
                        <a:pt x="37" y="110"/>
                        <a:pt x="37" y="110"/>
                        <a:pt x="37" y="110"/>
                      </a:cubicBezTo>
                      <a:cubicBezTo>
                        <a:pt x="37" y="110"/>
                        <a:pt x="37" y="110"/>
                        <a:pt x="37" y="110"/>
                      </a:cubicBezTo>
                      <a:cubicBezTo>
                        <a:pt x="39" y="110"/>
                        <a:pt x="39" y="110"/>
                        <a:pt x="41" y="110"/>
                      </a:cubicBezTo>
                      <a:cubicBezTo>
                        <a:pt x="41" y="110"/>
                        <a:pt x="40" y="110"/>
                        <a:pt x="40" y="110"/>
                      </a:cubicBezTo>
                      <a:cubicBezTo>
                        <a:pt x="40" y="111"/>
                        <a:pt x="40" y="111"/>
                        <a:pt x="41" y="111"/>
                      </a:cubicBezTo>
                      <a:cubicBezTo>
                        <a:pt x="41" y="111"/>
                        <a:pt x="41" y="111"/>
                        <a:pt x="41" y="111"/>
                      </a:cubicBezTo>
                      <a:cubicBezTo>
                        <a:pt x="40" y="111"/>
                        <a:pt x="39" y="111"/>
                        <a:pt x="38" y="111"/>
                      </a:cubicBezTo>
                      <a:cubicBezTo>
                        <a:pt x="38" y="111"/>
                        <a:pt x="38" y="111"/>
                        <a:pt x="38" y="111"/>
                      </a:cubicBezTo>
                      <a:cubicBezTo>
                        <a:pt x="38" y="111"/>
                        <a:pt x="37" y="111"/>
                        <a:pt x="36" y="111"/>
                      </a:cubicBezTo>
                      <a:cubicBezTo>
                        <a:pt x="35" y="111"/>
                        <a:pt x="36" y="111"/>
                        <a:pt x="35" y="111"/>
                      </a:cubicBezTo>
                      <a:cubicBezTo>
                        <a:pt x="35" y="111"/>
                        <a:pt x="35" y="111"/>
                        <a:pt x="36" y="111"/>
                      </a:cubicBezTo>
                      <a:cubicBezTo>
                        <a:pt x="36" y="111"/>
                        <a:pt x="36" y="111"/>
                        <a:pt x="36" y="111"/>
                      </a:cubicBezTo>
                      <a:cubicBezTo>
                        <a:pt x="34" y="111"/>
                        <a:pt x="34" y="111"/>
                        <a:pt x="34" y="111"/>
                      </a:cubicBezTo>
                      <a:cubicBezTo>
                        <a:pt x="34" y="111"/>
                        <a:pt x="34" y="111"/>
                        <a:pt x="34" y="111"/>
                      </a:cubicBezTo>
                      <a:cubicBezTo>
                        <a:pt x="34" y="111"/>
                        <a:pt x="34" y="111"/>
                        <a:pt x="34" y="111"/>
                      </a:cubicBezTo>
                      <a:cubicBezTo>
                        <a:pt x="34" y="111"/>
                        <a:pt x="33" y="111"/>
                        <a:pt x="33" y="111"/>
                      </a:cubicBezTo>
                      <a:cubicBezTo>
                        <a:pt x="33" y="111"/>
                        <a:pt x="33" y="111"/>
                        <a:pt x="33" y="111"/>
                      </a:cubicBezTo>
                      <a:cubicBezTo>
                        <a:pt x="32" y="111"/>
                        <a:pt x="31" y="111"/>
                        <a:pt x="31" y="111"/>
                      </a:cubicBezTo>
                      <a:cubicBezTo>
                        <a:pt x="31" y="111"/>
                        <a:pt x="31" y="111"/>
                        <a:pt x="31" y="111"/>
                      </a:cubicBezTo>
                      <a:cubicBezTo>
                        <a:pt x="31" y="111"/>
                        <a:pt x="31" y="111"/>
                        <a:pt x="31" y="111"/>
                      </a:cubicBezTo>
                      <a:cubicBezTo>
                        <a:pt x="29" y="111"/>
                        <a:pt x="29" y="111"/>
                        <a:pt x="29" y="111"/>
                      </a:cubicBezTo>
                      <a:cubicBezTo>
                        <a:pt x="29" y="111"/>
                        <a:pt x="29" y="111"/>
                        <a:pt x="29" y="111"/>
                      </a:cubicBezTo>
                      <a:cubicBezTo>
                        <a:pt x="29" y="111"/>
                        <a:pt x="29" y="111"/>
                        <a:pt x="29" y="111"/>
                      </a:cubicBezTo>
                      <a:cubicBezTo>
                        <a:pt x="28" y="112"/>
                        <a:pt x="29" y="112"/>
                        <a:pt x="28" y="112"/>
                      </a:cubicBezTo>
                      <a:cubicBezTo>
                        <a:pt x="28" y="112"/>
                        <a:pt x="27" y="112"/>
                        <a:pt x="27" y="112"/>
                      </a:cubicBezTo>
                      <a:cubicBezTo>
                        <a:pt x="27" y="112"/>
                        <a:pt x="27" y="112"/>
                        <a:pt x="27" y="112"/>
                      </a:cubicBezTo>
                      <a:cubicBezTo>
                        <a:pt x="26" y="112"/>
                        <a:pt x="27" y="112"/>
                        <a:pt x="27" y="112"/>
                      </a:cubicBezTo>
                      <a:cubicBezTo>
                        <a:pt x="25" y="112"/>
                        <a:pt x="26" y="112"/>
                        <a:pt x="25" y="113"/>
                      </a:cubicBezTo>
                      <a:cubicBezTo>
                        <a:pt x="25" y="113"/>
                        <a:pt x="25" y="113"/>
                        <a:pt x="24" y="113"/>
                      </a:cubicBezTo>
                      <a:cubicBezTo>
                        <a:pt x="24" y="113"/>
                        <a:pt x="24" y="114"/>
                        <a:pt x="24" y="114"/>
                      </a:cubicBezTo>
                      <a:cubicBezTo>
                        <a:pt x="23" y="114"/>
                        <a:pt x="23" y="114"/>
                        <a:pt x="23" y="114"/>
                      </a:cubicBezTo>
                      <a:cubicBezTo>
                        <a:pt x="22" y="115"/>
                        <a:pt x="20" y="115"/>
                        <a:pt x="20" y="116"/>
                      </a:cubicBezTo>
                      <a:cubicBezTo>
                        <a:pt x="20" y="116"/>
                        <a:pt x="20" y="117"/>
                        <a:pt x="20" y="117"/>
                      </a:cubicBezTo>
                      <a:cubicBezTo>
                        <a:pt x="21" y="117"/>
                        <a:pt x="21" y="117"/>
                        <a:pt x="21" y="117"/>
                      </a:cubicBezTo>
                      <a:cubicBezTo>
                        <a:pt x="21" y="117"/>
                        <a:pt x="21" y="117"/>
                        <a:pt x="21" y="117"/>
                      </a:cubicBezTo>
                      <a:cubicBezTo>
                        <a:pt x="20" y="117"/>
                        <a:pt x="20" y="117"/>
                        <a:pt x="20" y="117"/>
                      </a:cubicBezTo>
                      <a:cubicBezTo>
                        <a:pt x="20" y="117"/>
                        <a:pt x="20" y="118"/>
                        <a:pt x="21" y="118"/>
                      </a:cubicBezTo>
                      <a:cubicBezTo>
                        <a:pt x="20" y="118"/>
                        <a:pt x="20" y="118"/>
                        <a:pt x="19" y="119"/>
                      </a:cubicBezTo>
                      <a:cubicBezTo>
                        <a:pt x="19" y="119"/>
                        <a:pt x="19" y="119"/>
                        <a:pt x="19" y="120"/>
                      </a:cubicBezTo>
                      <a:cubicBezTo>
                        <a:pt x="19" y="120"/>
                        <a:pt x="19" y="120"/>
                        <a:pt x="20" y="120"/>
                      </a:cubicBezTo>
                      <a:cubicBezTo>
                        <a:pt x="20" y="120"/>
                        <a:pt x="20" y="120"/>
                        <a:pt x="20" y="120"/>
                      </a:cubicBezTo>
                      <a:cubicBezTo>
                        <a:pt x="20" y="120"/>
                        <a:pt x="20" y="120"/>
                        <a:pt x="20" y="120"/>
                      </a:cubicBezTo>
                      <a:cubicBezTo>
                        <a:pt x="20" y="120"/>
                        <a:pt x="20" y="120"/>
                        <a:pt x="20" y="120"/>
                      </a:cubicBezTo>
                      <a:cubicBezTo>
                        <a:pt x="21" y="120"/>
                        <a:pt x="21" y="120"/>
                        <a:pt x="21" y="121"/>
                      </a:cubicBezTo>
                      <a:cubicBezTo>
                        <a:pt x="21" y="121"/>
                        <a:pt x="21" y="121"/>
                        <a:pt x="21" y="121"/>
                      </a:cubicBezTo>
                      <a:cubicBezTo>
                        <a:pt x="21" y="121"/>
                        <a:pt x="22" y="121"/>
                        <a:pt x="22" y="121"/>
                      </a:cubicBezTo>
                      <a:cubicBezTo>
                        <a:pt x="22" y="121"/>
                        <a:pt x="22" y="121"/>
                        <a:pt x="22" y="121"/>
                      </a:cubicBezTo>
                      <a:cubicBezTo>
                        <a:pt x="22" y="122"/>
                        <a:pt x="22" y="122"/>
                        <a:pt x="22" y="122"/>
                      </a:cubicBezTo>
                      <a:cubicBezTo>
                        <a:pt x="23" y="122"/>
                        <a:pt x="23" y="122"/>
                        <a:pt x="23" y="122"/>
                      </a:cubicBezTo>
                      <a:cubicBezTo>
                        <a:pt x="23" y="122"/>
                        <a:pt x="23" y="122"/>
                        <a:pt x="24" y="122"/>
                      </a:cubicBezTo>
                      <a:cubicBezTo>
                        <a:pt x="24" y="122"/>
                        <a:pt x="24" y="122"/>
                        <a:pt x="24" y="122"/>
                      </a:cubicBezTo>
                      <a:cubicBezTo>
                        <a:pt x="24" y="122"/>
                        <a:pt x="24" y="122"/>
                        <a:pt x="24" y="122"/>
                      </a:cubicBezTo>
                      <a:cubicBezTo>
                        <a:pt x="24" y="122"/>
                        <a:pt x="24" y="122"/>
                        <a:pt x="24" y="122"/>
                      </a:cubicBezTo>
                      <a:cubicBezTo>
                        <a:pt x="24" y="122"/>
                        <a:pt x="24" y="122"/>
                        <a:pt x="24" y="122"/>
                      </a:cubicBezTo>
                      <a:cubicBezTo>
                        <a:pt x="25" y="122"/>
                        <a:pt x="25" y="122"/>
                        <a:pt x="26" y="121"/>
                      </a:cubicBezTo>
                      <a:cubicBezTo>
                        <a:pt x="26" y="121"/>
                        <a:pt x="25" y="121"/>
                        <a:pt x="25" y="121"/>
                      </a:cubicBezTo>
                      <a:cubicBezTo>
                        <a:pt x="26" y="120"/>
                        <a:pt x="26" y="120"/>
                        <a:pt x="26" y="119"/>
                      </a:cubicBezTo>
                      <a:cubicBezTo>
                        <a:pt x="26" y="119"/>
                        <a:pt x="26" y="119"/>
                        <a:pt x="26" y="119"/>
                      </a:cubicBezTo>
                      <a:cubicBezTo>
                        <a:pt x="27" y="119"/>
                        <a:pt x="27" y="119"/>
                        <a:pt x="27" y="119"/>
                      </a:cubicBezTo>
                      <a:cubicBezTo>
                        <a:pt x="27" y="120"/>
                        <a:pt x="27" y="122"/>
                        <a:pt x="26" y="122"/>
                      </a:cubicBezTo>
                      <a:cubicBezTo>
                        <a:pt x="26" y="122"/>
                        <a:pt x="26" y="122"/>
                        <a:pt x="27" y="122"/>
                      </a:cubicBezTo>
                      <a:cubicBezTo>
                        <a:pt x="27" y="122"/>
                        <a:pt x="27" y="122"/>
                        <a:pt x="27" y="122"/>
                      </a:cubicBezTo>
                      <a:cubicBezTo>
                        <a:pt x="27" y="122"/>
                        <a:pt x="27" y="122"/>
                        <a:pt x="27" y="121"/>
                      </a:cubicBezTo>
                      <a:cubicBezTo>
                        <a:pt x="27" y="121"/>
                        <a:pt x="28" y="121"/>
                        <a:pt x="28" y="121"/>
                      </a:cubicBezTo>
                      <a:cubicBezTo>
                        <a:pt x="28" y="120"/>
                        <a:pt x="28" y="120"/>
                        <a:pt x="28" y="119"/>
                      </a:cubicBezTo>
                      <a:cubicBezTo>
                        <a:pt x="28" y="119"/>
                        <a:pt x="27" y="119"/>
                        <a:pt x="27" y="119"/>
                      </a:cubicBezTo>
                      <a:cubicBezTo>
                        <a:pt x="27" y="119"/>
                        <a:pt x="27" y="119"/>
                        <a:pt x="27" y="119"/>
                      </a:cubicBezTo>
                      <a:cubicBezTo>
                        <a:pt x="27" y="118"/>
                        <a:pt x="26" y="118"/>
                        <a:pt x="27" y="117"/>
                      </a:cubicBezTo>
                      <a:cubicBezTo>
                        <a:pt x="27" y="117"/>
                        <a:pt x="27" y="117"/>
                        <a:pt x="28" y="117"/>
                      </a:cubicBezTo>
                      <a:cubicBezTo>
                        <a:pt x="28" y="116"/>
                        <a:pt x="28" y="116"/>
                        <a:pt x="28" y="116"/>
                      </a:cubicBezTo>
                      <a:cubicBezTo>
                        <a:pt x="28" y="116"/>
                        <a:pt x="28" y="116"/>
                        <a:pt x="28" y="116"/>
                      </a:cubicBezTo>
                      <a:cubicBezTo>
                        <a:pt x="28" y="116"/>
                        <a:pt x="28" y="116"/>
                        <a:pt x="28" y="116"/>
                      </a:cubicBezTo>
                      <a:cubicBezTo>
                        <a:pt x="28" y="117"/>
                        <a:pt x="28" y="117"/>
                        <a:pt x="28" y="117"/>
                      </a:cubicBezTo>
                      <a:cubicBezTo>
                        <a:pt x="28" y="117"/>
                        <a:pt x="28" y="117"/>
                        <a:pt x="28" y="117"/>
                      </a:cubicBezTo>
                      <a:cubicBezTo>
                        <a:pt x="27" y="117"/>
                        <a:pt x="28" y="118"/>
                        <a:pt x="28" y="118"/>
                      </a:cubicBezTo>
                      <a:cubicBezTo>
                        <a:pt x="29" y="118"/>
                        <a:pt x="28" y="119"/>
                        <a:pt x="28" y="119"/>
                      </a:cubicBezTo>
                      <a:cubicBezTo>
                        <a:pt x="28" y="119"/>
                        <a:pt x="29" y="119"/>
                        <a:pt x="29" y="119"/>
                      </a:cubicBezTo>
                      <a:cubicBezTo>
                        <a:pt x="29" y="120"/>
                        <a:pt x="30" y="121"/>
                        <a:pt x="30" y="121"/>
                      </a:cubicBezTo>
                      <a:cubicBezTo>
                        <a:pt x="29" y="121"/>
                        <a:pt x="29" y="121"/>
                        <a:pt x="29" y="121"/>
                      </a:cubicBezTo>
                      <a:cubicBezTo>
                        <a:pt x="29" y="122"/>
                        <a:pt x="29" y="122"/>
                        <a:pt x="29" y="122"/>
                      </a:cubicBezTo>
                      <a:cubicBezTo>
                        <a:pt x="29" y="123"/>
                        <a:pt x="29" y="123"/>
                        <a:pt x="30" y="123"/>
                      </a:cubicBezTo>
                      <a:cubicBezTo>
                        <a:pt x="31" y="123"/>
                        <a:pt x="32" y="123"/>
                        <a:pt x="33" y="123"/>
                      </a:cubicBezTo>
                      <a:cubicBezTo>
                        <a:pt x="33" y="123"/>
                        <a:pt x="33" y="123"/>
                        <a:pt x="33" y="123"/>
                      </a:cubicBezTo>
                      <a:cubicBezTo>
                        <a:pt x="33" y="123"/>
                        <a:pt x="33" y="122"/>
                        <a:pt x="33" y="122"/>
                      </a:cubicBezTo>
                      <a:cubicBezTo>
                        <a:pt x="33" y="123"/>
                        <a:pt x="33" y="123"/>
                        <a:pt x="34" y="123"/>
                      </a:cubicBezTo>
                      <a:cubicBezTo>
                        <a:pt x="34" y="123"/>
                        <a:pt x="34" y="123"/>
                        <a:pt x="35" y="124"/>
                      </a:cubicBezTo>
                      <a:cubicBezTo>
                        <a:pt x="35" y="124"/>
                        <a:pt x="35" y="124"/>
                        <a:pt x="35" y="124"/>
                      </a:cubicBezTo>
                      <a:cubicBezTo>
                        <a:pt x="35" y="123"/>
                        <a:pt x="35" y="123"/>
                        <a:pt x="35" y="123"/>
                      </a:cubicBezTo>
                      <a:cubicBezTo>
                        <a:pt x="36" y="123"/>
                        <a:pt x="36" y="123"/>
                        <a:pt x="36" y="123"/>
                      </a:cubicBezTo>
                      <a:cubicBezTo>
                        <a:pt x="37" y="123"/>
                        <a:pt x="37" y="123"/>
                        <a:pt x="37" y="123"/>
                      </a:cubicBezTo>
                      <a:cubicBezTo>
                        <a:pt x="37" y="123"/>
                        <a:pt x="36" y="123"/>
                        <a:pt x="36" y="123"/>
                      </a:cubicBezTo>
                      <a:cubicBezTo>
                        <a:pt x="36" y="123"/>
                        <a:pt x="36" y="123"/>
                        <a:pt x="37" y="122"/>
                      </a:cubicBezTo>
                      <a:cubicBezTo>
                        <a:pt x="36" y="122"/>
                        <a:pt x="36" y="122"/>
                        <a:pt x="35" y="122"/>
                      </a:cubicBezTo>
                      <a:cubicBezTo>
                        <a:pt x="35" y="121"/>
                        <a:pt x="36" y="121"/>
                        <a:pt x="36" y="121"/>
                      </a:cubicBezTo>
                      <a:cubicBezTo>
                        <a:pt x="36" y="121"/>
                        <a:pt x="35" y="121"/>
                        <a:pt x="35" y="120"/>
                      </a:cubicBezTo>
                      <a:cubicBezTo>
                        <a:pt x="35" y="120"/>
                        <a:pt x="36" y="120"/>
                        <a:pt x="35" y="120"/>
                      </a:cubicBezTo>
                      <a:cubicBezTo>
                        <a:pt x="35" y="119"/>
                        <a:pt x="35" y="119"/>
                        <a:pt x="35" y="119"/>
                      </a:cubicBezTo>
                      <a:cubicBezTo>
                        <a:pt x="35" y="119"/>
                        <a:pt x="35" y="119"/>
                        <a:pt x="35" y="119"/>
                      </a:cubicBezTo>
                      <a:cubicBezTo>
                        <a:pt x="35" y="119"/>
                        <a:pt x="35" y="119"/>
                        <a:pt x="35" y="119"/>
                      </a:cubicBezTo>
                      <a:cubicBezTo>
                        <a:pt x="35" y="119"/>
                        <a:pt x="35" y="119"/>
                        <a:pt x="35" y="119"/>
                      </a:cubicBezTo>
                      <a:cubicBezTo>
                        <a:pt x="36" y="119"/>
                        <a:pt x="36" y="119"/>
                        <a:pt x="36" y="119"/>
                      </a:cubicBezTo>
                      <a:cubicBezTo>
                        <a:pt x="36" y="120"/>
                        <a:pt x="36" y="120"/>
                        <a:pt x="36" y="120"/>
                      </a:cubicBezTo>
                      <a:cubicBezTo>
                        <a:pt x="36" y="120"/>
                        <a:pt x="36" y="121"/>
                        <a:pt x="37" y="121"/>
                      </a:cubicBezTo>
                      <a:cubicBezTo>
                        <a:pt x="37" y="121"/>
                        <a:pt x="37" y="121"/>
                        <a:pt x="36" y="121"/>
                      </a:cubicBezTo>
                      <a:cubicBezTo>
                        <a:pt x="37" y="122"/>
                        <a:pt x="38" y="122"/>
                        <a:pt x="39" y="122"/>
                      </a:cubicBezTo>
                      <a:cubicBezTo>
                        <a:pt x="39" y="122"/>
                        <a:pt x="39" y="122"/>
                        <a:pt x="39" y="122"/>
                      </a:cubicBezTo>
                      <a:cubicBezTo>
                        <a:pt x="39" y="122"/>
                        <a:pt x="39" y="122"/>
                        <a:pt x="39" y="122"/>
                      </a:cubicBezTo>
                      <a:cubicBezTo>
                        <a:pt x="39" y="122"/>
                        <a:pt x="39" y="122"/>
                        <a:pt x="39" y="122"/>
                      </a:cubicBezTo>
                      <a:cubicBezTo>
                        <a:pt x="39" y="123"/>
                        <a:pt x="41" y="123"/>
                        <a:pt x="41" y="123"/>
                      </a:cubicBezTo>
                      <a:cubicBezTo>
                        <a:pt x="43" y="123"/>
                        <a:pt x="43" y="123"/>
                        <a:pt x="43" y="123"/>
                      </a:cubicBezTo>
                      <a:cubicBezTo>
                        <a:pt x="42" y="123"/>
                        <a:pt x="44" y="122"/>
                        <a:pt x="43" y="121"/>
                      </a:cubicBezTo>
                      <a:cubicBezTo>
                        <a:pt x="43" y="121"/>
                        <a:pt x="44" y="121"/>
                        <a:pt x="45" y="121"/>
                      </a:cubicBezTo>
                      <a:cubicBezTo>
                        <a:pt x="45" y="121"/>
                        <a:pt x="45" y="121"/>
                        <a:pt x="45" y="121"/>
                      </a:cubicBezTo>
                      <a:cubicBezTo>
                        <a:pt x="46" y="121"/>
                        <a:pt x="46" y="121"/>
                        <a:pt x="46" y="121"/>
                      </a:cubicBezTo>
                      <a:cubicBezTo>
                        <a:pt x="46" y="120"/>
                        <a:pt x="45" y="120"/>
                        <a:pt x="45" y="120"/>
                      </a:cubicBezTo>
                      <a:cubicBezTo>
                        <a:pt x="45" y="120"/>
                        <a:pt x="44" y="120"/>
                        <a:pt x="44" y="119"/>
                      </a:cubicBezTo>
                      <a:cubicBezTo>
                        <a:pt x="44" y="119"/>
                        <a:pt x="44" y="119"/>
                        <a:pt x="43" y="119"/>
                      </a:cubicBezTo>
                      <a:cubicBezTo>
                        <a:pt x="43" y="119"/>
                        <a:pt x="43" y="119"/>
                        <a:pt x="43" y="119"/>
                      </a:cubicBezTo>
                      <a:cubicBezTo>
                        <a:pt x="44" y="119"/>
                        <a:pt x="45" y="120"/>
                        <a:pt x="46" y="120"/>
                      </a:cubicBezTo>
                      <a:cubicBezTo>
                        <a:pt x="46" y="121"/>
                        <a:pt x="46" y="121"/>
                        <a:pt x="45" y="121"/>
                      </a:cubicBezTo>
                      <a:cubicBezTo>
                        <a:pt x="45" y="121"/>
                        <a:pt x="45" y="121"/>
                        <a:pt x="45" y="121"/>
                      </a:cubicBezTo>
                      <a:cubicBezTo>
                        <a:pt x="44" y="122"/>
                        <a:pt x="45" y="123"/>
                        <a:pt x="45" y="123"/>
                      </a:cubicBezTo>
                      <a:cubicBezTo>
                        <a:pt x="46" y="123"/>
                        <a:pt x="47" y="123"/>
                        <a:pt x="48" y="123"/>
                      </a:cubicBezTo>
                      <a:cubicBezTo>
                        <a:pt x="48" y="123"/>
                        <a:pt x="49" y="123"/>
                        <a:pt x="49" y="123"/>
                      </a:cubicBezTo>
                      <a:cubicBezTo>
                        <a:pt x="50" y="123"/>
                        <a:pt x="50" y="123"/>
                        <a:pt x="50" y="123"/>
                      </a:cubicBezTo>
                      <a:cubicBezTo>
                        <a:pt x="52" y="124"/>
                        <a:pt x="52" y="124"/>
                        <a:pt x="54" y="124"/>
                      </a:cubicBezTo>
                      <a:cubicBezTo>
                        <a:pt x="54" y="124"/>
                        <a:pt x="54" y="124"/>
                        <a:pt x="54" y="124"/>
                      </a:cubicBezTo>
                      <a:cubicBezTo>
                        <a:pt x="54" y="124"/>
                        <a:pt x="55" y="124"/>
                        <a:pt x="55" y="124"/>
                      </a:cubicBezTo>
                      <a:cubicBezTo>
                        <a:pt x="55" y="124"/>
                        <a:pt x="55" y="124"/>
                        <a:pt x="55" y="124"/>
                      </a:cubicBezTo>
                      <a:cubicBezTo>
                        <a:pt x="56" y="124"/>
                        <a:pt x="56" y="124"/>
                        <a:pt x="57" y="124"/>
                      </a:cubicBezTo>
                      <a:cubicBezTo>
                        <a:pt x="57" y="124"/>
                        <a:pt x="57" y="124"/>
                        <a:pt x="58" y="124"/>
                      </a:cubicBezTo>
                      <a:cubicBezTo>
                        <a:pt x="59" y="124"/>
                        <a:pt x="60" y="124"/>
                        <a:pt x="61" y="124"/>
                      </a:cubicBezTo>
                      <a:cubicBezTo>
                        <a:pt x="61" y="123"/>
                        <a:pt x="57" y="122"/>
                        <a:pt x="56" y="122"/>
                      </a:cubicBezTo>
                      <a:cubicBezTo>
                        <a:pt x="56" y="122"/>
                        <a:pt x="56" y="122"/>
                        <a:pt x="56" y="122"/>
                      </a:cubicBezTo>
                      <a:cubicBezTo>
                        <a:pt x="56" y="122"/>
                        <a:pt x="56" y="122"/>
                        <a:pt x="56" y="122"/>
                      </a:cubicBezTo>
                      <a:cubicBezTo>
                        <a:pt x="56" y="121"/>
                        <a:pt x="56" y="121"/>
                        <a:pt x="56" y="121"/>
                      </a:cubicBezTo>
                      <a:cubicBezTo>
                        <a:pt x="55" y="120"/>
                        <a:pt x="55" y="120"/>
                        <a:pt x="55" y="120"/>
                      </a:cubicBezTo>
                      <a:cubicBezTo>
                        <a:pt x="55" y="120"/>
                        <a:pt x="55" y="120"/>
                        <a:pt x="55" y="120"/>
                      </a:cubicBezTo>
                      <a:cubicBezTo>
                        <a:pt x="55" y="120"/>
                        <a:pt x="55" y="120"/>
                        <a:pt x="55" y="120"/>
                      </a:cubicBezTo>
                      <a:cubicBezTo>
                        <a:pt x="56" y="120"/>
                        <a:pt x="57" y="120"/>
                        <a:pt x="57" y="120"/>
                      </a:cubicBezTo>
                      <a:cubicBezTo>
                        <a:pt x="57" y="121"/>
                        <a:pt x="57" y="121"/>
                        <a:pt x="57" y="121"/>
                      </a:cubicBezTo>
                      <a:cubicBezTo>
                        <a:pt x="57" y="121"/>
                        <a:pt x="58" y="121"/>
                        <a:pt x="58" y="121"/>
                      </a:cubicBezTo>
                      <a:cubicBezTo>
                        <a:pt x="58" y="122"/>
                        <a:pt x="58" y="122"/>
                        <a:pt x="58" y="122"/>
                      </a:cubicBezTo>
                      <a:cubicBezTo>
                        <a:pt x="59" y="122"/>
                        <a:pt x="59" y="122"/>
                        <a:pt x="60" y="122"/>
                      </a:cubicBezTo>
                      <a:cubicBezTo>
                        <a:pt x="60" y="122"/>
                        <a:pt x="60" y="122"/>
                        <a:pt x="61" y="122"/>
                      </a:cubicBezTo>
                      <a:cubicBezTo>
                        <a:pt x="61" y="122"/>
                        <a:pt x="62" y="122"/>
                        <a:pt x="62" y="122"/>
                      </a:cubicBezTo>
                      <a:cubicBezTo>
                        <a:pt x="62" y="122"/>
                        <a:pt x="62" y="121"/>
                        <a:pt x="62" y="121"/>
                      </a:cubicBezTo>
                      <a:cubicBezTo>
                        <a:pt x="62" y="121"/>
                        <a:pt x="61" y="120"/>
                        <a:pt x="62" y="120"/>
                      </a:cubicBezTo>
                      <a:cubicBezTo>
                        <a:pt x="62" y="120"/>
                        <a:pt x="62" y="120"/>
                        <a:pt x="62" y="120"/>
                      </a:cubicBezTo>
                      <a:cubicBezTo>
                        <a:pt x="63" y="119"/>
                        <a:pt x="62" y="119"/>
                        <a:pt x="62" y="119"/>
                      </a:cubicBezTo>
                      <a:cubicBezTo>
                        <a:pt x="62" y="119"/>
                        <a:pt x="62" y="119"/>
                        <a:pt x="61" y="119"/>
                      </a:cubicBezTo>
                      <a:cubicBezTo>
                        <a:pt x="61" y="118"/>
                        <a:pt x="61" y="119"/>
                        <a:pt x="61" y="118"/>
                      </a:cubicBezTo>
                      <a:cubicBezTo>
                        <a:pt x="61" y="118"/>
                        <a:pt x="61" y="118"/>
                        <a:pt x="61" y="118"/>
                      </a:cubicBezTo>
                      <a:cubicBezTo>
                        <a:pt x="62" y="118"/>
                        <a:pt x="62" y="119"/>
                        <a:pt x="63" y="119"/>
                      </a:cubicBezTo>
                      <a:cubicBezTo>
                        <a:pt x="63" y="119"/>
                        <a:pt x="63" y="120"/>
                        <a:pt x="64" y="120"/>
                      </a:cubicBezTo>
                      <a:cubicBezTo>
                        <a:pt x="64" y="120"/>
                        <a:pt x="64" y="121"/>
                        <a:pt x="65" y="121"/>
                      </a:cubicBezTo>
                      <a:cubicBezTo>
                        <a:pt x="65" y="121"/>
                        <a:pt x="65" y="121"/>
                        <a:pt x="65" y="121"/>
                      </a:cubicBezTo>
                      <a:cubicBezTo>
                        <a:pt x="65" y="121"/>
                        <a:pt x="65" y="121"/>
                        <a:pt x="66" y="121"/>
                      </a:cubicBezTo>
                      <a:cubicBezTo>
                        <a:pt x="66" y="121"/>
                        <a:pt x="66" y="122"/>
                        <a:pt x="66" y="122"/>
                      </a:cubicBezTo>
                      <a:cubicBezTo>
                        <a:pt x="67" y="122"/>
                        <a:pt x="69" y="122"/>
                        <a:pt x="69" y="122"/>
                      </a:cubicBezTo>
                      <a:cubicBezTo>
                        <a:pt x="70" y="122"/>
                        <a:pt x="70" y="122"/>
                        <a:pt x="70" y="122"/>
                      </a:cubicBezTo>
                      <a:cubicBezTo>
                        <a:pt x="70" y="122"/>
                        <a:pt x="70" y="122"/>
                        <a:pt x="69" y="122"/>
                      </a:cubicBezTo>
                      <a:cubicBezTo>
                        <a:pt x="70" y="121"/>
                        <a:pt x="70" y="121"/>
                        <a:pt x="70" y="121"/>
                      </a:cubicBezTo>
                      <a:cubicBezTo>
                        <a:pt x="70" y="121"/>
                        <a:pt x="70" y="121"/>
                        <a:pt x="70" y="120"/>
                      </a:cubicBezTo>
                      <a:cubicBezTo>
                        <a:pt x="70" y="120"/>
                        <a:pt x="70" y="120"/>
                        <a:pt x="70" y="120"/>
                      </a:cubicBezTo>
                      <a:cubicBezTo>
                        <a:pt x="70" y="119"/>
                        <a:pt x="69" y="119"/>
                        <a:pt x="68" y="119"/>
                      </a:cubicBezTo>
                      <a:cubicBezTo>
                        <a:pt x="68" y="118"/>
                        <a:pt x="69" y="118"/>
                        <a:pt x="68" y="118"/>
                      </a:cubicBezTo>
                      <a:cubicBezTo>
                        <a:pt x="68" y="117"/>
                        <a:pt x="68" y="117"/>
                        <a:pt x="68" y="117"/>
                      </a:cubicBezTo>
                      <a:cubicBezTo>
                        <a:pt x="69" y="117"/>
                        <a:pt x="69" y="117"/>
                        <a:pt x="69" y="117"/>
                      </a:cubicBezTo>
                      <a:cubicBezTo>
                        <a:pt x="69" y="117"/>
                        <a:pt x="68" y="117"/>
                        <a:pt x="69" y="118"/>
                      </a:cubicBezTo>
                      <a:cubicBezTo>
                        <a:pt x="69" y="118"/>
                        <a:pt x="70" y="118"/>
                        <a:pt x="70" y="119"/>
                      </a:cubicBezTo>
                      <a:cubicBezTo>
                        <a:pt x="70" y="119"/>
                        <a:pt x="70" y="119"/>
                        <a:pt x="70" y="119"/>
                      </a:cubicBezTo>
                      <a:cubicBezTo>
                        <a:pt x="70" y="119"/>
                        <a:pt x="71" y="119"/>
                        <a:pt x="71" y="120"/>
                      </a:cubicBezTo>
                      <a:cubicBezTo>
                        <a:pt x="72" y="120"/>
                        <a:pt x="71" y="121"/>
                        <a:pt x="71" y="121"/>
                      </a:cubicBezTo>
                      <a:cubicBezTo>
                        <a:pt x="71" y="122"/>
                        <a:pt x="71" y="122"/>
                        <a:pt x="71" y="122"/>
                      </a:cubicBezTo>
                      <a:cubicBezTo>
                        <a:pt x="72" y="122"/>
                        <a:pt x="72" y="122"/>
                        <a:pt x="72" y="122"/>
                      </a:cubicBezTo>
                      <a:cubicBezTo>
                        <a:pt x="73" y="122"/>
                        <a:pt x="73" y="122"/>
                        <a:pt x="74" y="123"/>
                      </a:cubicBezTo>
                      <a:cubicBezTo>
                        <a:pt x="74" y="123"/>
                        <a:pt x="74" y="123"/>
                        <a:pt x="75" y="123"/>
                      </a:cubicBezTo>
                      <a:cubicBezTo>
                        <a:pt x="75" y="122"/>
                        <a:pt x="75" y="122"/>
                        <a:pt x="75" y="122"/>
                      </a:cubicBezTo>
                      <a:cubicBezTo>
                        <a:pt x="76" y="122"/>
                        <a:pt x="77" y="122"/>
                        <a:pt x="78" y="122"/>
                      </a:cubicBezTo>
                      <a:cubicBezTo>
                        <a:pt x="78" y="122"/>
                        <a:pt x="78" y="122"/>
                        <a:pt x="79" y="122"/>
                      </a:cubicBezTo>
                      <a:cubicBezTo>
                        <a:pt x="79" y="121"/>
                        <a:pt x="79" y="121"/>
                        <a:pt x="78" y="121"/>
                      </a:cubicBezTo>
                      <a:cubicBezTo>
                        <a:pt x="78" y="120"/>
                        <a:pt x="79" y="120"/>
                        <a:pt x="79" y="120"/>
                      </a:cubicBezTo>
                      <a:cubicBezTo>
                        <a:pt x="79" y="120"/>
                        <a:pt x="79" y="119"/>
                        <a:pt x="78" y="119"/>
                      </a:cubicBezTo>
                      <a:cubicBezTo>
                        <a:pt x="78" y="119"/>
                        <a:pt x="78" y="119"/>
                        <a:pt x="78" y="119"/>
                      </a:cubicBezTo>
                      <a:cubicBezTo>
                        <a:pt x="77" y="119"/>
                        <a:pt x="76" y="118"/>
                        <a:pt x="75" y="118"/>
                      </a:cubicBezTo>
                      <a:cubicBezTo>
                        <a:pt x="75" y="118"/>
                        <a:pt x="75" y="118"/>
                        <a:pt x="75" y="117"/>
                      </a:cubicBezTo>
                      <a:cubicBezTo>
                        <a:pt x="75" y="117"/>
                        <a:pt x="74" y="116"/>
                        <a:pt x="74" y="116"/>
                      </a:cubicBezTo>
                      <a:cubicBezTo>
                        <a:pt x="74" y="116"/>
                        <a:pt x="74" y="116"/>
                        <a:pt x="74" y="116"/>
                      </a:cubicBezTo>
                      <a:cubicBezTo>
                        <a:pt x="74" y="116"/>
                        <a:pt x="74" y="116"/>
                        <a:pt x="74" y="116"/>
                      </a:cubicBezTo>
                      <a:cubicBezTo>
                        <a:pt x="74" y="116"/>
                        <a:pt x="74" y="116"/>
                        <a:pt x="75" y="116"/>
                      </a:cubicBezTo>
                      <a:cubicBezTo>
                        <a:pt x="75" y="116"/>
                        <a:pt x="75" y="116"/>
                        <a:pt x="75" y="116"/>
                      </a:cubicBezTo>
                      <a:cubicBezTo>
                        <a:pt x="75" y="117"/>
                        <a:pt x="75" y="117"/>
                        <a:pt x="75" y="117"/>
                      </a:cubicBezTo>
                      <a:cubicBezTo>
                        <a:pt x="76" y="117"/>
                        <a:pt x="76" y="117"/>
                        <a:pt x="76" y="117"/>
                      </a:cubicBezTo>
                      <a:cubicBezTo>
                        <a:pt x="76" y="117"/>
                        <a:pt x="76" y="117"/>
                        <a:pt x="76" y="118"/>
                      </a:cubicBezTo>
                      <a:cubicBezTo>
                        <a:pt x="77" y="118"/>
                        <a:pt x="77" y="118"/>
                        <a:pt x="78" y="119"/>
                      </a:cubicBezTo>
                      <a:cubicBezTo>
                        <a:pt x="78" y="119"/>
                        <a:pt x="79" y="119"/>
                        <a:pt x="79" y="119"/>
                      </a:cubicBezTo>
                      <a:cubicBezTo>
                        <a:pt x="80" y="118"/>
                        <a:pt x="81" y="118"/>
                        <a:pt x="81" y="118"/>
                      </a:cubicBezTo>
                      <a:cubicBezTo>
                        <a:pt x="81" y="118"/>
                        <a:pt x="81" y="118"/>
                        <a:pt x="81" y="118"/>
                      </a:cubicBezTo>
                      <a:cubicBezTo>
                        <a:pt x="81" y="118"/>
                        <a:pt x="81" y="118"/>
                        <a:pt x="81" y="118"/>
                      </a:cubicBezTo>
                      <a:cubicBezTo>
                        <a:pt x="80" y="119"/>
                        <a:pt x="80" y="119"/>
                        <a:pt x="79" y="119"/>
                      </a:cubicBezTo>
                      <a:cubicBezTo>
                        <a:pt x="79" y="119"/>
                        <a:pt x="80" y="119"/>
                        <a:pt x="80" y="119"/>
                      </a:cubicBezTo>
                      <a:cubicBezTo>
                        <a:pt x="80" y="120"/>
                        <a:pt x="79" y="120"/>
                        <a:pt x="79" y="120"/>
                      </a:cubicBezTo>
                      <a:cubicBezTo>
                        <a:pt x="79" y="120"/>
                        <a:pt x="79" y="121"/>
                        <a:pt x="79" y="121"/>
                      </a:cubicBezTo>
                      <a:cubicBezTo>
                        <a:pt x="80" y="121"/>
                        <a:pt x="81" y="121"/>
                        <a:pt x="81" y="121"/>
                      </a:cubicBezTo>
                      <a:cubicBezTo>
                        <a:pt x="84" y="121"/>
                        <a:pt x="85" y="121"/>
                        <a:pt x="86" y="120"/>
                      </a:cubicBezTo>
                      <a:cubicBezTo>
                        <a:pt x="86" y="120"/>
                        <a:pt x="86" y="120"/>
                        <a:pt x="86" y="120"/>
                      </a:cubicBezTo>
                      <a:cubicBezTo>
                        <a:pt x="86" y="120"/>
                        <a:pt x="86" y="121"/>
                        <a:pt x="86" y="121"/>
                      </a:cubicBezTo>
                      <a:cubicBezTo>
                        <a:pt x="86" y="121"/>
                        <a:pt x="87" y="121"/>
                        <a:pt x="88" y="121"/>
                      </a:cubicBezTo>
                      <a:cubicBezTo>
                        <a:pt x="89" y="121"/>
                        <a:pt x="89" y="122"/>
                        <a:pt x="90" y="122"/>
                      </a:cubicBezTo>
                      <a:cubicBezTo>
                        <a:pt x="90" y="122"/>
                        <a:pt x="90" y="123"/>
                        <a:pt x="89" y="123"/>
                      </a:cubicBezTo>
                      <a:cubicBezTo>
                        <a:pt x="89" y="123"/>
                        <a:pt x="89" y="123"/>
                        <a:pt x="89" y="123"/>
                      </a:cubicBezTo>
                      <a:cubicBezTo>
                        <a:pt x="88" y="124"/>
                        <a:pt x="89" y="124"/>
                        <a:pt x="88" y="124"/>
                      </a:cubicBezTo>
                      <a:cubicBezTo>
                        <a:pt x="88" y="125"/>
                        <a:pt x="87" y="125"/>
                        <a:pt x="87" y="126"/>
                      </a:cubicBezTo>
                      <a:cubicBezTo>
                        <a:pt x="88" y="126"/>
                        <a:pt x="88" y="125"/>
                        <a:pt x="88" y="126"/>
                      </a:cubicBezTo>
                      <a:cubicBezTo>
                        <a:pt x="88" y="126"/>
                        <a:pt x="88" y="126"/>
                        <a:pt x="87" y="126"/>
                      </a:cubicBezTo>
                      <a:cubicBezTo>
                        <a:pt x="87" y="126"/>
                        <a:pt x="87" y="127"/>
                        <a:pt x="87" y="127"/>
                      </a:cubicBezTo>
                      <a:cubicBezTo>
                        <a:pt x="87" y="127"/>
                        <a:pt x="88" y="126"/>
                        <a:pt x="89" y="126"/>
                      </a:cubicBezTo>
                      <a:cubicBezTo>
                        <a:pt x="89" y="126"/>
                        <a:pt x="90" y="126"/>
                        <a:pt x="90" y="126"/>
                      </a:cubicBezTo>
                      <a:cubicBezTo>
                        <a:pt x="91" y="126"/>
                        <a:pt x="91" y="126"/>
                        <a:pt x="91" y="126"/>
                      </a:cubicBezTo>
                      <a:cubicBezTo>
                        <a:pt x="92" y="126"/>
                        <a:pt x="91" y="125"/>
                        <a:pt x="92" y="125"/>
                      </a:cubicBezTo>
                      <a:cubicBezTo>
                        <a:pt x="93" y="126"/>
                        <a:pt x="93" y="126"/>
                        <a:pt x="93" y="126"/>
                      </a:cubicBezTo>
                      <a:cubicBezTo>
                        <a:pt x="94" y="125"/>
                        <a:pt x="94" y="125"/>
                        <a:pt x="94" y="125"/>
                      </a:cubicBezTo>
                      <a:cubicBezTo>
                        <a:pt x="94" y="125"/>
                        <a:pt x="95" y="125"/>
                        <a:pt x="95" y="125"/>
                      </a:cubicBezTo>
                      <a:cubicBezTo>
                        <a:pt x="96" y="125"/>
                        <a:pt x="99" y="124"/>
                        <a:pt x="100" y="124"/>
                      </a:cubicBezTo>
                      <a:cubicBezTo>
                        <a:pt x="101" y="124"/>
                        <a:pt x="101" y="124"/>
                        <a:pt x="102" y="124"/>
                      </a:cubicBezTo>
                      <a:cubicBezTo>
                        <a:pt x="102" y="124"/>
                        <a:pt x="102" y="123"/>
                        <a:pt x="102" y="123"/>
                      </a:cubicBezTo>
                      <a:cubicBezTo>
                        <a:pt x="103" y="123"/>
                        <a:pt x="104" y="122"/>
                        <a:pt x="104" y="122"/>
                      </a:cubicBezTo>
                      <a:cubicBezTo>
                        <a:pt x="105" y="121"/>
                        <a:pt x="105" y="121"/>
                        <a:pt x="105" y="120"/>
                      </a:cubicBezTo>
                      <a:cubicBezTo>
                        <a:pt x="106" y="120"/>
                        <a:pt x="107" y="120"/>
                        <a:pt x="107" y="120"/>
                      </a:cubicBezTo>
                      <a:cubicBezTo>
                        <a:pt x="107" y="121"/>
                        <a:pt x="107" y="121"/>
                        <a:pt x="108" y="122"/>
                      </a:cubicBezTo>
                      <a:cubicBezTo>
                        <a:pt x="108" y="122"/>
                        <a:pt x="109" y="122"/>
                        <a:pt x="109" y="122"/>
                      </a:cubicBezTo>
                      <a:cubicBezTo>
                        <a:pt x="109" y="121"/>
                        <a:pt x="109" y="121"/>
                        <a:pt x="109" y="121"/>
                      </a:cubicBezTo>
                      <a:cubicBezTo>
                        <a:pt x="109" y="121"/>
                        <a:pt x="110" y="121"/>
                        <a:pt x="110" y="120"/>
                      </a:cubicBezTo>
                      <a:cubicBezTo>
                        <a:pt x="111" y="120"/>
                        <a:pt x="110" y="120"/>
                        <a:pt x="110" y="120"/>
                      </a:cubicBezTo>
                      <a:cubicBezTo>
                        <a:pt x="110" y="120"/>
                        <a:pt x="111" y="121"/>
                        <a:pt x="111" y="121"/>
                      </a:cubicBezTo>
                      <a:cubicBezTo>
                        <a:pt x="111" y="119"/>
                        <a:pt x="111" y="119"/>
                        <a:pt x="111" y="119"/>
                      </a:cubicBezTo>
                      <a:cubicBezTo>
                        <a:pt x="112" y="119"/>
                        <a:pt x="114" y="119"/>
                        <a:pt x="114" y="119"/>
                      </a:cubicBezTo>
                      <a:cubicBezTo>
                        <a:pt x="114" y="118"/>
                        <a:pt x="113" y="117"/>
                        <a:pt x="113" y="117"/>
                      </a:cubicBezTo>
                      <a:cubicBezTo>
                        <a:pt x="113" y="117"/>
                        <a:pt x="113" y="116"/>
                        <a:pt x="113" y="116"/>
                      </a:cubicBezTo>
                      <a:cubicBezTo>
                        <a:pt x="113" y="116"/>
                        <a:pt x="113" y="116"/>
                        <a:pt x="113" y="116"/>
                      </a:cubicBezTo>
                      <a:cubicBezTo>
                        <a:pt x="113" y="115"/>
                        <a:pt x="114" y="115"/>
                        <a:pt x="114" y="115"/>
                      </a:cubicBezTo>
                      <a:cubicBezTo>
                        <a:pt x="114" y="115"/>
                        <a:pt x="113" y="115"/>
                        <a:pt x="113" y="115"/>
                      </a:cubicBezTo>
                      <a:cubicBezTo>
                        <a:pt x="113" y="115"/>
                        <a:pt x="113" y="114"/>
                        <a:pt x="113" y="114"/>
                      </a:cubicBezTo>
                      <a:cubicBezTo>
                        <a:pt x="113" y="114"/>
                        <a:pt x="113" y="114"/>
                        <a:pt x="113" y="114"/>
                      </a:cubicBezTo>
                      <a:cubicBezTo>
                        <a:pt x="113" y="113"/>
                        <a:pt x="113" y="113"/>
                        <a:pt x="113" y="113"/>
                      </a:cubicBezTo>
                      <a:cubicBezTo>
                        <a:pt x="112" y="113"/>
                        <a:pt x="112" y="113"/>
                        <a:pt x="112" y="113"/>
                      </a:cubicBezTo>
                      <a:cubicBezTo>
                        <a:pt x="112" y="113"/>
                        <a:pt x="112" y="113"/>
                        <a:pt x="111" y="113"/>
                      </a:cubicBezTo>
                      <a:cubicBezTo>
                        <a:pt x="111" y="113"/>
                        <a:pt x="111" y="113"/>
                        <a:pt x="111" y="113"/>
                      </a:cubicBezTo>
                      <a:cubicBezTo>
                        <a:pt x="111" y="113"/>
                        <a:pt x="111" y="113"/>
                        <a:pt x="110" y="113"/>
                      </a:cubicBezTo>
                      <a:cubicBezTo>
                        <a:pt x="109" y="113"/>
                        <a:pt x="109" y="113"/>
                        <a:pt x="109" y="113"/>
                      </a:cubicBezTo>
                      <a:cubicBezTo>
                        <a:pt x="108" y="113"/>
                        <a:pt x="109" y="113"/>
                        <a:pt x="108" y="113"/>
                      </a:cubicBezTo>
                      <a:cubicBezTo>
                        <a:pt x="108" y="114"/>
                        <a:pt x="107" y="113"/>
                        <a:pt x="107" y="114"/>
                      </a:cubicBezTo>
                      <a:cubicBezTo>
                        <a:pt x="107" y="114"/>
                        <a:pt x="106" y="114"/>
                        <a:pt x="106" y="114"/>
                      </a:cubicBezTo>
                      <a:cubicBezTo>
                        <a:pt x="106" y="115"/>
                        <a:pt x="106" y="115"/>
                        <a:pt x="106" y="115"/>
                      </a:cubicBezTo>
                      <a:cubicBezTo>
                        <a:pt x="105" y="115"/>
                        <a:pt x="105" y="115"/>
                        <a:pt x="104" y="115"/>
                      </a:cubicBezTo>
                      <a:cubicBezTo>
                        <a:pt x="104" y="114"/>
                        <a:pt x="104" y="114"/>
                        <a:pt x="105" y="114"/>
                      </a:cubicBezTo>
                      <a:cubicBezTo>
                        <a:pt x="105" y="114"/>
                        <a:pt x="104" y="114"/>
                        <a:pt x="104" y="113"/>
                      </a:cubicBezTo>
                      <a:cubicBezTo>
                        <a:pt x="103" y="114"/>
                        <a:pt x="104" y="114"/>
                        <a:pt x="103" y="114"/>
                      </a:cubicBezTo>
                      <a:cubicBezTo>
                        <a:pt x="103" y="114"/>
                        <a:pt x="102" y="114"/>
                        <a:pt x="102" y="114"/>
                      </a:cubicBezTo>
                      <a:cubicBezTo>
                        <a:pt x="102" y="114"/>
                        <a:pt x="101" y="114"/>
                        <a:pt x="101" y="114"/>
                      </a:cubicBezTo>
                      <a:cubicBezTo>
                        <a:pt x="101" y="114"/>
                        <a:pt x="101" y="114"/>
                        <a:pt x="101" y="114"/>
                      </a:cubicBezTo>
                      <a:cubicBezTo>
                        <a:pt x="100" y="113"/>
                        <a:pt x="101" y="113"/>
                        <a:pt x="102" y="113"/>
                      </a:cubicBezTo>
                      <a:cubicBezTo>
                        <a:pt x="102" y="113"/>
                        <a:pt x="102" y="113"/>
                        <a:pt x="102" y="113"/>
                      </a:cubicBezTo>
                      <a:cubicBezTo>
                        <a:pt x="102" y="113"/>
                        <a:pt x="102" y="113"/>
                        <a:pt x="103" y="113"/>
                      </a:cubicBezTo>
                      <a:cubicBezTo>
                        <a:pt x="103" y="113"/>
                        <a:pt x="103" y="112"/>
                        <a:pt x="103" y="112"/>
                      </a:cubicBezTo>
                      <a:cubicBezTo>
                        <a:pt x="103" y="112"/>
                        <a:pt x="104" y="112"/>
                        <a:pt x="104" y="112"/>
                      </a:cubicBezTo>
                      <a:cubicBezTo>
                        <a:pt x="104" y="112"/>
                        <a:pt x="103" y="111"/>
                        <a:pt x="104" y="111"/>
                      </a:cubicBezTo>
                      <a:cubicBezTo>
                        <a:pt x="104" y="111"/>
                        <a:pt x="102" y="110"/>
                        <a:pt x="102" y="110"/>
                      </a:cubicBezTo>
                      <a:cubicBezTo>
                        <a:pt x="101" y="110"/>
                        <a:pt x="101" y="110"/>
                        <a:pt x="101" y="110"/>
                      </a:cubicBezTo>
                      <a:cubicBezTo>
                        <a:pt x="100" y="110"/>
                        <a:pt x="100" y="110"/>
                        <a:pt x="100" y="110"/>
                      </a:cubicBezTo>
                      <a:cubicBezTo>
                        <a:pt x="100" y="110"/>
                        <a:pt x="100" y="110"/>
                        <a:pt x="100" y="110"/>
                      </a:cubicBezTo>
                      <a:cubicBezTo>
                        <a:pt x="100" y="110"/>
                        <a:pt x="100" y="110"/>
                        <a:pt x="100" y="110"/>
                      </a:cubicBezTo>
                      <a:cubicBezTo>
                        <a:pt x="100" y="110"/>
                        <a:pt x="99" y="110"/>
                        <a:pt x="99" y="110"/>
                      </a:cubicBezTo>
                      <a:cubicBezTo>
                        <a:pt x="98" y="110"/>
                        <a:pt x="98" y="110"/>
                        <a:pt x="98" y="110"/>
                      </a:cubicBezTo>
                      <a:cubicBezTo>
                        <a:pt x="97" y="110"/>
                        <a:pt x="97" y="110"/>
                        <a:pt x="96" y="110"/>
                      </a:cubicBezTo>
                      <a:cubicBezTo>
                        <a:pt x="96" y="110"/>
                        <a:pt x="96" y="110"/>
                        <a:pt x="96" y="111"/>
                      </a:cubicBezTo>
                      <a:cubicBezTo>
                        <a:pt x="96" y="111"/>
                        <a:pt x="95" y="111"/>
                        <a:pt x="95" y="111"/>
                      </a:cubicBezTo>
                      <a:cubicBezTo>
                        <a:pt x="94" y="111"/>
                        <a:pt x="94" y="111"/>
                        <a:pt x="94" y="111"/>
                      </a:cubicBezTo>
                      <a:cubicBezTo>
                        <a:pt x="94" y="111"/>
                        <a:pt x="94" y="112"/>
                        <a:pt x="94" y="112"/>
                      </a:cubicBezTo>
                      <a:cubicBezTo>
                        <a:pt x="94" y="112"/>
                        <a:pt x="93" y="112"/>
                        <a:pt x="93" y="112"/>
                      </a:cubicBezTo>
                      <a:cubicBezTo>
                        <a:pt x="93" y="112"/>
                        <a:pt x="93" y="112"/>
                        <a:pt x="93" y="112"/>
                      </a:cubicBezTo>
                      <a:cubicBezTo>
                        <a:pt x="93" y="112"/>
                        <a:pt x="95" y="110"/>
                        <a:pt x="95" y="110"/>
                      </a:cubicBezTo>
                      <a:cubicBezTo>
                        <a:pt x="95" y="110"/>
                        <a:pt x="93" y="110"/>
                        <a:pt x="93" y="110"/>
                      </a:cubicBezTo>
                      <a:cubicBezTo>
                        <a:pt x="92" y="110"/>
                        <a:pt x="91" y="110"/>
                        <a:pt x="90" y="109"/>
                      </a:cubicBezTo>
                      <a:cubicBezTo>
                        <a:pt x="90" y="109"/>
                        <a:pt x="90" y="109"/>
                        <a:pt x="90" y="109"/>
                      </a:cubicBezTo>
                      <a:cubicBezTo>
                        <a:pt x="90" y="109"/>
                        <a:pt x="90" y="109"/>
                        <a:pt x="90" y="109"/>
                      </a:cubicBezTo>
                      <a:cubicBezTo>
                        <a:pt x="89" y="109"/>
                        <a:pt x="89" y="109"/>
                        <a:pt x="89" y="109"/>
                      </a:cubicBezTo>
                      <a:cubicBezTo>
                        <a:pt x="88" y="109"/>
                        <a:pt x="88" y="109"/>
                        <a:pt x="87" y="109"/>
                      </a:cubicBezTo>
                      <a:cubicBezTo>
                        <a:pt x="85" y="109"/>
                        <a:pt x="84" y="110"/>
                        <a:pt x="81" y="111"/>
                      </a:cubicBezTo>
                      <a:cubicBezTo>
                        <a:pt x="81" y="111"/>
                        <a:pt x="81" y="111"/>
                        <a:pt x="81" y="110"/>
                      </a:cubicBezTo>
                      <a:cubicBezTo>
                        <a:pt x="81" y="110"/>
                        <a:pt x="81" y="110"/>
                        <a:pt x="81" y="110"/>
                      </a:cubicBezTo>
                      <a:cubicBezTo>
                        <a:pt x="81" y="109"/>
                        <a:pt x="79" y="109"/>
                        <a:pt x="79" y="109"/>
                      </a:cubicBezTo>
                      <a:cubicBezTo>
                        <a:pt x="78" y="109"/>
                        <a:pt x="78" y="109"/>
                        <a:pt x="79" y="109"/>
                      </a:cubicBezTo>
                      <a:cubicBezTo>
                        <a:pt x="79" y="108"/>
                        <a:pt x="79" y="108"/>
                        <a:pt x="79" y="108"/>
                      </a:cubicBezTo>
                      <a:cubicBezTo>
                        <a:pt x="80" y="109"/>
                        <a:pt x="80" y="109"/>
                        <a:pt x="81" y="109"/>
                      </a:cubicBezTo>
                      <a:cubicBezTo>
                        <a:pt x="82" y="109"/>
                        <a:pt x="82" y="109"/>
                        <a:pt x="83" y="109"/>
                      </a:cubicBezTo>
                      <a:cubicBezTo>
                        <a:pt x="84" y="108"/>
                        <a:pt x="85" y="109"/>
                        <a:pt x="86" y="108"/>
                      </a:cubicBezTo>
                      <a:cubicBezTo>
                        <a:pt x="86" y="108"/>
                        <a:pt x="86" y="108"/>
                        <a:pt x="86" y="108"/>
                      </a:cubicBezTo>
                      <a:cubicBezTo>
                        <a:pt x="86" y="108"/>
                        <a:pt x="86" y="108"/>
                        <a:pt x="85" y="108"/>
                      </a:cubicBezTo>
                      <a:cubicBezTo>
                        <a:pt x="83" y="108"/>
                        <a:pt x="83" y="108"/>
                        <a:pt x="83" y="108"/>
                      </a:cubicBezTo>
                      <a:cubicBezTo>
                        <a:pt x="83" y="108"/>
                        <a:pt x="83" y="107"/>
                        <a:pt x="83" y="107"/>
                      </a:cubicBezTo>
                      <a:cubicBezTo>
                        <a:pt x="82" y="107"/>
                        <a:pt x="82" y="107"/>
                        <a:pt x="82" y="107"/>
                      </a:cubicBezTo>
                      <a:cubicBezTo>
                        <a:pt x="82" y="106"/>
                        <a:pt x="82" y="106"/>
                        <a:pt x="83" y="105"/>
                      </a:cubicBezTo>
                      <a:cubicBezTo>
                        <a:pt x="82" y="105"/>
                        <a:pt x="81" y="104"/>
                        <a:pt x="80" y="104"/>
                      </a:cubicBezTo>
                      <a:cubicBezTo>
                        <a:pt x="80" y="103"/>
                        <a:pt x="80" y="103"/>
                        <a:pt x="80" y="103"/>
                      </a:cubicBezTo>
                      <a:cubicBezTo>
                        <a:pt x="80" y="103"/>
                        <a:pt x="80" y="103"/>
                        <a:pt x="80" y="103"/>
                      </a:cubicBezTo>
                      <a:cubicBezTo>
                        <a:pt x="81" y="103"/>
                        <a:pt x="80" y="103"/>
                        <a:pt x="81" y="104"/>
                      </a:cubicBezTo>
                      <a:cubicBezTo>
                        <a:pt x="81" y="104"/>
                        <a:pt x="82" y="104"/>
                        <a:pt x="82" y="104"/>
                      </a:cubicBezTo>
                      <a:cubicBezTo>
                        <a:pt x="83" y="104"/>
                        <a:pt x="82" y="105"/>
                        <a:pt x="82" y="105"/>
                      </a:cubicBezTo>
                      <a:cubicBezTo>
                        <a:pt x="82" y="105"/>
                        <a:pt x="83" y="105"/>
                        <a:pt x="83" y="105"/>
                      </a:cubicBezTo>
                      <a:cubicBezTo>
                        <a:pt x="83" y="105"/>
                        <a:pt x="83" y="105"/>
                        <a:pt x="83" y="105"/>
                      </a:cubicBezTo>
                      <a:cubicBezTo>
                        <a:pt x="83" y="105"/>
                        <a:pt x="83" y="105"/>
                        <a:pt x="83" y="105"/>
                      </a:cubicBezTo>
                      <a:cubicBezTo>
                        <a:pt x="83" y="106"/>
                        <a:pt x="83" y="106"/>
                        <a:pt x="84" y="106"/>
                      </a:cubicBezTo>
                      <a:cubicBezTo>
                        <a:pt x="84" y="106"/>
                        <a:pt x="84" y="106"/>
                        <a:pt x="84" y="106"/>
                      </a:cubicBezTo>
                      <a:cubicBezTo>
                        <a:pt x="84" y="106"/>
                        <a:pt x="84" y="106"/>
                        <a:pt x="85" y="106"/>
                      </a:cubicBezTo>
                      <a:cubicBezTo>
                        <a:pt x="85" y="106"/>
                        <a:pt x="85" y="107"/>
                        <a:pt x="85" y="107"/>
                      </a:cubicBezTo>
                      <a:cubicBezTo>
                        <a:pt x="85" y="107"/>
                        <a:pt x="86" y="107"/>
                        <a:pt x="86" y="107"/>
                      </a:cubicBezTo>
                      <a:cubicBezTo>
                        <a:pt x="87" y="107"/>
                        <a:pt x="87" y="107"/>
                        <a:pt x="87" y="107"/>
                      </a:cubicBezTo>
                      <a:cubicBezTo>
                        <a:pt x="88" y="108"/>
                        <a:pt x="89" y="108"/>
                        <a:pt x="90" y="108"/>
                      </a:cubicBezTo>
                      <a:cubicBezTo>
                        <a:pt x="91" y="109"/>
                        <a:pt x="91" y="109"/>
                        <a:pt x="92" y="109"/>
                      </a:cubicBezTo>
                      <a:cubicBezTo>
                        <a:pt x="92" y="109"/>
                        <a:pt x="92" y="109"/>
                        <a:pt x="92" y="109"/>
                      </a:cubicBezTo>
                      <a:cubicBezTo>
                        <a:pt x="92" y="109"/>
                        <a:pt x="92" y="109"/>
                        <a:pt x="92" y="109"/>
                      </a:cubicBezTo>
                      <a:cubicBezTo>
                        <a:pt x="92" y="109"/>
                        <a:pt x="92" y="109"/>
                        <a:pt x="92" y="109"/>
                      </a:cubicBezTo>
                      <a:cubicBezTo>
                        <a:pt x="93" y="109"/>
                        <a:pt x="94" y="109"/>
                        <a:pt x="95" y="109"/>
                      </a:cubicBezTo>
                      <a:cubicBezTo>
                        <a:pt x="95" y="109"/>
                        <a:pt x="95" y="109"/>
                        <a:pt x="95" y="109"/>
                      </a:cubicBezTo>
                      <a:cubicBezTo>
                        <a:pt x="95" y="109"/>
                        <a:pt x="96" y="109"/>
                        <a:pt x="96" y="109"/>
                      </a:cubicBezTo>
                      <a:cubicBezTo>
                        <a:pt x="96" y="109"/>
                        <a:pt x="99" y="108"/>
                        <a:pt x="100" y="109"/>
                      </a:cubicBezTo>
                      <a:cubicBezTo>
                        <a:pt x="100" y="109"/>
                        <a:pt x="100" y="109"/>
                        <a:pt x="100" y="109"/>
                      </a:cubicBezTo>
                      <a:cubicBezTo>
                        <a:pt x="100" y="109"/>
                        <a:pt x="101" y="109"/>
                        <a:pt x="101" y="109"/>
                      </a:cubicBezTo>
                      <a:cubicBezTo>
                        <a:pt x="103" y="109"/>
                        <a:pt x="103" y="108"/>
                        <a:pt x="104" y="108"/>
                      </a:cubicBezTo>
                      <a:cubicBezTo>
                        <a:pt x="105" y="108"/>
                        <a:pt x="105" y="108"/>
                        <a:pt x="105" y="107"/>
                      </a:cubicBezTo>
                      <a:cubicBezTo>
                        <a:pt x="106" y="107"/>
                        <a:pt x="106" y="107"/>
                        <a:pt x="106" y="107"/>
                      </a:cubicBezTo>
                      <a:cubicBezTo>
                        <a:pt x="106" y="108"/>
                        <a:pt x="105" y="108"/>
                        <a:pt x="105" y="108"/>
                      </a:cubicBezTo>
                      <a:cubicBezTo>
                        <a:pt x="105" y="108"/>
                        <a:pt x="105" y="108"/>
                        <a:pt x="105" y="109"/>
                      </a:cubicBezTo>
                      <a:cubicBezTo>
                        <a:pt x="107" y="109"/>
                        <a:pt x="107" y="108"/>
                        <a:pt x="108" y="108"/>
                      </a:cubicBezTo>
                      <a:cubicBezTo>
                        <a:pt x="108" y="108"/>
                        <a:pt x="109" y="108"/>
                        <a:pt x="110" y="107"/>
                      </a:cubicBezTo>
                      <a:cubicBezTo>
                        <a:pt x="110" y="107"/>
                        <a:pt x="110" y="107"/>
                        <a:pt x="110" y="107"/>
                      </a:cubicBezTo>
                      <a:cubicBezTo>
                        <a:pt x="110" y="106"/>
                        <a:pt x="111" y="106"/>
                        <a:pt x="112" y="106"/>
                      </a:cubicBezTo>
                      <a:cubicBezTo>
                        <a:pt x="112" y="106"/>
                        <a:pt x="112" y="105"/>
                        <a:pt x="112" y="105"/>
                      </a:cubicBezTo>
                      <a:cubicBezTo>
                        <a:pt x="113" y="105"/>
                        <a:pt x="113" y="104"/>
                        <a:pt x="114" y="104"/>
                      </a:cubicBezTo>
                      <a:cubicBezTo>
                        <a:pt x="114" y="104"/>
                        <a:pt x="113" y="104"/>
                        <a:pt x="113" y="104"/>
                      </a:cubicBezTo>
                      <a:cubicBezTo>
                        <a:pt x="113" y="103"/>
                        <a:pt x="113" y="103"/>
                        <a:pt x="113" y="103"/>
                      </a:cubicBezTo>
                      <a:cubicBezTo>
                        <a:pt x="112" y="103"/>
                        <a:pt x="112" y="103"/>
                        <a:pt x="111" y="103"/>
                      </a:cubicBezTo>
                      <a:cubicBezTo>
                        <a:pt x="111" y="103"/>
                        <a:pt x="112" y="103"/>
                        <a:pt x="112" y="103"/>
                      </a:cubicBezTo>
                      <a:cubicBezTo>
                        <a:pt x="112" y="102"/>
                        <a:pt x="111" y="102"/>
                        <a:pt x="112" y="102"/>
                      </a:cubicBezTo>
                      <a:cubicBezTo>
                        <a:pt x="112" y="101"/>
                        <a:pt x="111" y="101"/>
                        <a:pt x="111" y="101"/>
                      </a:cubicBezTo>
                      <a:cubicBezTo>
                        <a:pt x="110" y="101"/>
                        <a:pt x="111" y="100"/>
                        <a:pt x="111" y="100"/>
                      </a:cubicBezTo>
                      <a:cubicBezTo>
                        <a:pt x="110" y="100"/>
                        <a:pt x="110" y="100"/>
                        <a:pt x="110" y="100"/>
                      </a:cubicBezTo>
                      <a:cubicBezTo>
                        <a:pt x="109" y="100"/>
                        <a:pt x="109" y="100"/>
                        <a:pt x="108" y="99"/>
                      </a:cubicBezTo>
                      <a:cubicBezTo>
                        <a:pt x="108" y="99"/>
                        <a:pt x="108" y="99"/>
                        <a:pt x="108" y="99"/>
                      </a:cubicBezTo>
                      <a:cubicBezTo>
                        <a:pt x="109" y="99"/>
                        <a:pt x="110" y="99"/>
                        <a:pt x="110" y="98"/>
                      </a:cubicBezTo>
                      <a:cubicBezTo>
                        <a:pt x="111" y="98"/>
                        <a:pt x="111" y="98"/>
                        <a:pt x="112" y="98"/>
                      </a:cubicBezTo>
                      <a:cubicBezTo>
                        <a:pt x="112" y="99"/>
                        <a:pt x="112" y="99"/>
                        <a:pt x="112" y="99"/>
                      </a:cubicBezTo>
                      <a:cubicBezTo>
                        <a:pt x="112" y="99"/>
                        <a:pt x="112" y="98"/>
                        <a:pt x="113" y="98"/>
                      </a:cubicBezTo>
                      <a:cubicBezTo>
                        <a:pt x="114" y="99"/>
                        <a:pt x="114" y="99"/>
                        <a:pt x="115" y="99"/>
                      </a:cubicBezTo>
                      <a:cubicBezTo>
                        <a:pt x="115" y="99"/>
                        <a:pt x="115" y="99"/>
                        <a:pt x="115" y="99"/>
                      </a:cubicBezTo>
                      <a:cubicBezTo>
                        <a:pt x="116" y="99"/>
                        <a:pt x="117" y="99"/>
                        <a:pt x="118" y="99"/>
                      </a:cubicBezTo>
                      <a:cubicBezTo>
                        <a:pt x="118" y="99"/>
                        <a:pt x="119" y="99"/>
                        <a:pt x="120" y="99"/>
                      </a:cubicBezTo>
                      <a:cubicBezTo>
                        <a:pt x="121" y="99"/>
                        <a:pt x="121" y="99"/>
                        <a:pt x="121" y="99"/>
                      </a:cubicBezTo>
                      <a:cubicBezTo>
                        <a:pt x="122" y="99"/>
                        <a:pt x="123" y="99"/>
                        <a:pt x="123" y="99"/>
                      </a:cubicBezTo>
                      <a:cubicBezTo>
                        <a:pt x="123" y="99"/>
                        <a:pt x="124" y="98"/>
                        <a:pt x="124" y="98"/>
                      </a:cubicBezTo>
                      <a:cubicBezTo>
                        <a:pt x="124" y="98"/>
                        <a:pt x="125" y="98"/>
                        <a:pt x="125" y="98"/>
                      </a:cubicBezTo>
                      <a:cubicBezTo>
                        <a:pt x="125" y="98"/>
                        <a:pt x="125" y="98"/>
                        <a:pt x="125" y="98"/>
                      </a:cubicBezTo>
                      <a:cubicBezTo>
                        <a:pt x="125" y="98"/>
                        <a:pt x="125" y="98"/>
                        <a:pt x="125" y="98"/>
                      </a:cubicBezTo>
                      <a:cubicBezTo>
                        <a:pt x="125" y="98"/>
                        <a:pt x="125" y="98"/>
                        <a:pt x="125" y="98"/>
                      </a:cubicBezTo>
                      <a:cubicBezTo>
                        <a:pt x="125" y="98"/>
                        <a:pt x="125" y="98"/>
                        <a:pt x="125" y="98"/>
                      </a:cubicBezTo>
                      <a:cubicBezTo>
                        <a:pt x="126" y="98"/>
                        <a:pt x="126" y="98"/>
                        <a:pt x="126" y="98"/>
                      </a:cubicBezTo>
                      <a:cubicBezTo>
                        <a:pt x="126" y="98"/>
                        <a:pt x="126" y="98"/>
                        <a:pt x="126" y="98"/>
                      </a:cubicBezTo>
                      <a:cubicBezTo>
                        <a:pt x="127" y="98"/>
                        <a:pt x="128" y="98"/>
                        <a:pt x="128" y="98"/>
                      </a:cubicBezTo>
                      <a:cubicBezTo>
                        <a:pt x="129" y="98"/>
                        <a:pt x="129" y="98"/>
                        <a:pt x="129" y="98"/>
                      </a:cubicBezTo>
                      <a:cubicBezTo>
                        <a:pt x="129" y="98"/>
                        <a:pt x="130" y="98"/>
                        <a:pt x="130" y="97"/>
                      </a:cubicBezTo>
                      <a:cubicBezTo>
                        <a:pt x="131" y="97"/>
                        <a:pt x="130" y="94"/>
                        <a:pt x="131" y="94"/>
                      </a:cubicBezTo>
                      <a:cubicBezTo>
                        <a:pt x="131" y="93"/>
                        <a:pt x="131" y="93"/>
                        <a:pt x="131" y="93"/>
                      </a:cubicBezTo>
                      <a:cubicBezTo>
                        <a:pt x="131" y="93"/>
                        <a:pt x="130" y="93"/>
                        <a:pt x="130" y="93"/>
                      </a:cubicBezTo>
                      <a:cubicBezTo>
                        <a:pt x="130" y="93"/>
                        <a:pt x="130" y="93"/>
                        <a:pt x="130" y="93"/>
                      </a:cubicBezTo>
                      <a:cubicBezTo>
                        <a:pt x="129" y="93"/>
                        <a:pt x="129" y="93"/>
                        <a:pt x="128" y="93"/>
                      </a:cubicBezTo>
                      <a:cubicBezTo>
                        <a:pt x="128" y="93"/>
                        <a:pt x="128" y="93"/>
                        <a:pt x="128" y="93"/>
                      </a:cubicBezTo>
                      <a:cubicBezTo>
                        <a:pt x="127" y="93"/>
                        <a:pt x="127" y="93"/>
                        <a:pt x="127" y="93"/>
                      </a:cubicBezTo>
                      <a:cubicBezTo>
                        <a:pt x="127" y="93"/>
                        <a:pt x="127" y="93"/>
                        <a:pt x="127" y="93"/>
                      </a:cubicBezTo>
                      <a:cubicBezTo>
                        <a:pt x="127" y="93"/>
                        <a:pt x="126" y="93"/>
                        <a:pt x="126" y="93"/>
                      </a:cubicBezTo>
                      <a:cubicBezTo>
                        <a:pt x="126" y="93"/>
                        <a:pt x="126" y="93"/>
                        <a:pt x="125" y="93"/>
                      </a:cubicBezTo>
                      <a:cubicBezTo>
                        <a:pt x="124" y="93"/>
                        <a:pt x="124" y="93"/>
                        <a:pt x="124" y="93"/>
                      </a:cubicBezTo>
                      <a:cubicBezTo>
                        <a:pt x="124" y="93"/>
                        <a:pt x="124" y="93"/>
                        <a:pt x="124" y="93"/>
                      </a:cubicBezTo>
                      <a:cubicBezTo>
                        <a:pt x="123" y="93"/>
                        <a:pt x="123" y="93"/>
                        <a:pt x="123" y="93"/>
                      </a:cubicBezTo>
                      <a:cubicBezTo>
                        <a:pt x="123" y="92"/>
                        <a:pt x="123" y="92"/>
                        <a:pt x="123" y="92"/>
                      </a:cubicBezTo>
                      <a:cubicBezTo>
                        <a:pt x="123" y="92"/>
                        <a:pt x="122" y="93"/>
                        <a:pt x="122" y="92"/>
                      </a:cubicBezTo>
                      <a:cubicBezTo>
                        <a:pt x="121" y="92"/>
                        <a:pt x="121" y="92"/>
                        <a:pt x="120" y="92"/>
                      </a:cubicBezTo>
                      <a:cubicBezTo>
                        <a:pt x="121" y="91"/>
                        <a:pt x="124" y="91"/>
                        <a:pt x="127" y="91"/>
                      </a:cubicBezTo>
                      <a:cubicBezTo>
                        <a:pt x="128" y="92"/>
                        <a:pt x="129" y="91"/>
                        <a:pt x="130" y="92"/>
                      </a:cubicBezTo>
                      <a:cubicBezTo>
                        <a:pt x="132" y="92"/>
                        <a:pt x="132" y="91"/>
                        <a:pt x="133" y="90"/>
                      </a:cubicBezTo>
                      <a:cubicBezTo>
                        <a:pt x="134" y="90"/>
                        <a:pt x="134" y="90"/>
                        <a:pt x="135" y="90"/>
                      </a:cubicBezTo>
                      <a:cubicBezTo>
                        <a:pt x="135" y="90"/>
                        <a:pt x="135" y="90"/>
                        <a:pt x="135" y="89"/>
                      </a:cubicBezTo>
                      <a:cubicBezTo>
                        <a:pt x="134" y="89"/>
                        <a:pt x="133" y="88"/>
                        <a:pt x="132" y="88"/>
                      </a:cubicBezTo>
                      <a:cubicBezTo>
                        <a:pt x="132" y="88"/>
                        <a:pt x="131" y="88"/>
                        <a:pt x="130" y="88"/>
                      </a:cubicBezTo>
                      <a:cubicBezTo>
                        <a:pt x="130" y="88"/>
                        <a:pt x="130" y="88"/>
                        <a:pt x="130" y="88"/>
                      </a:cubicBezTo>
                      <a:cubicBezTo>
                        <a:pt x="129" y="88"/>
                        <a:pt x="129" y="88"/>
                        <a:pt x="129" y="88"/>
                      </a:cubicBezTo>
                      <a:cubicBezTo>
                        <a:pt x="129" y="88"/>
                        <a:pt x="129" y="88"/>
                        <a:pt x="129" y="88"/>
                      </a:cubicBezTo>
                      <a:cubicBezTo>
                        <a:pt x="128" y="88"/>
                        <a:pt x="128" y="88"/>
                        <a:pt x="128" y="88"/>
                      </a:cubicBezTo>
                      <a:cubicBezTo>
                        <a:pt x="128" y="88"/>
                        <a:pt x="126" y="87"/>
                        <a:pt x="126" y="87"/>
                      </a:cubicBezTo>
                      <a:cubicBezTo>
                        <a:pt x="125" y="87"/>
                        <a:pt x="123" y="87"/>
                        <a:pt x="122" y="87"/>
                      </a:cubicBezTo>
                      <a:cubicBezTo>
                        <a:pt x="122" y="87"/>
                        <a:pt x="122" y="87"/>
                        <a:pt x="122" y="87"/>
                      </a:cubicBezTo>
                      <a:cubicBezTo>
                        <a:pt x="122" y="87"/>
                        <a:pt x="122" y="87"/>
                        <a:pt x="122" y="87"/>
                      </a:cubicBezTo>
                      <a:cubicBezTo>
                        <a:pt x="125" y="87"/>
                        <a:pt x="128" y="87"/>
                        <a:pt x="129" y="88"/>
                      </a:cubicBezTo>
                      <a:cubicBezTo>
                        <a:pt x="131" y="87"/>
                        <a:pt x="133" y="87"/>
                        <a:pt x="134" y="87"/>
                      </a:cubicBezTo>
                      <a:cubicBezTo>
                        <a:pt x="134" y="87"/>
                        <a:pt x="135" y="87"/>
                        <a:pt x="135" y="87"/>
                      </a:cubicBezTo>
                      <a:cubicBezTo>
                        <a:pt x="136" y="87"/>
                        <a:pt x="136" y="86"/>
                        <a:pt x="136" y="86"/>
                      </a:cubicBezTo>
                      <a:cubicBezTo>
                        <a:pt x="137" y="86"/>
                        <a:pt x="137" y="86"/>
                        <a:pt x="137" y="86"/>
                      </a:cubicBezTo>
                      <a:cubicBezTo>
                        <a:pt x="137" y="86"/>
                        <a:pt x="138" y="86"/>
                        <a:pt x="138" y="85"/>
                      </a:cubicBezTo>
                      <a:cubicBezTo>
                        <a:pt x="138" y="85"/>
                        <a:pt x="138" y="86"/>
                        <a:pt x="138" y="86"/>
                      </a:cubicBezTo>
                      <a:cubicBezTo>
                        <a:pt x="139" y="86"/>
                        <a:pt x="139" y="86"/>
                        <a:pt x="139" y="86"/>
                      </a:cubicBezTo>
                      <a:cubicBezTo>
                        <a:pt x="138" y="85"/>
                        <a:pt x="138" y="85"/>
                        <a:pt x="137" y="85"/>
                      </a:cubicBezTo>
                      <a:cubicBezTo>
                        <a:pt x="137" y="84"/>
                        <a:pt x="137" y="84"/>
                        <a:pt x="138" y="84"/>
                      </a:cubicBezTo>
                      <a:cubicBezTo>
                        <a:pt x="138" y="83"/>
                        <a:pt x="137" y="83"/>
                        <a:pt x="137" y="83"/>
                      </a:cubicBezTo>
                      <a:cubicBezTo>
                        <a:pt x="137" y="83"/>
                        <a:pt x="137" y="83"/>
                        <a:pt x="138" y="82"/>
                      </a:cubicBezTo>
                      <a:cubicBezTo>
                        <a:pt x="138" y="82"/>
                        <a:pt x="138" y="82"/>
                        <a:pt x="137" y="82"/>
                      </a:cubicBezTo>
                      <a:cubicBezTo>
                        <a:pt x="137" y="82"/>
                        <a:pt x="137" y="82"/>
                        <a:pt x="137" y="82"/>
                      </a:cubicBezTo>
                      <a:cubicBezTo>
                        <a:pt x="137" y="81"/>
                        <a:pt x="136" y="81"/>
                        <a:pt x="134" y="81"/>
                      </a:cubicBezTo>
                      <a:cubicBezTo>
                        <a:pt x="134" y="80"/>
                        <a:pt x="134" y="79"/>
                        <a:pt x="135" y="79"/>
                      </a:cubicBezTo>
                      <a:cubicBezTo>
                        <a:pt x="134" y="78"/>
                        <a:pt x="132" y="78"/>
                        <a:pt x="131" y="78"/>
                      </a:cubicBezTo>
                      <a:cubicBezTo>
                        <a:pt x="130" y="78"/>
                        <a:pt x="128" y="78"/>
                        <a:pt x="127" y="78"/>
                      </a:cubicBezTo>
                      <a:cubicBezTo>
                        <a:pt x="127" y="77"/>
                        <a:pt x="127" y="78"/>
                        <a:pt x="127" y="77"/>
                      </a:cubicBezTo>
                      <a:cubicBezTo>
                        <a:pt x="127" y="77"/>
                        <a:pt x="127" y="77"/>
                        <a:pt x="127" y="77"/>
                      </a:cubicBezTo>
                      <a:cubicBezTo>
                        <a:pt x="126" y="77"/>
                        <a:pt x="126" y="77"/>
                        <a:pt x="126" y="78"/>
                      </a:cubicBezTo>
                      <a:cubicBezTo>
                        <a:pt x="123" y="77"/>
                        <a:pt x="121" y="77"/>
                        <a:pt x="118" y="77"/>
                      </a:cubicBezTo>
                      <a:cubicBezTo>
                        <a:pt x="118" y="77"/>
                        <a:pt x="118" y="77"/>
                        <a:pt x="118" y="77"/>
                      </a:cubicBezTo>
                      <a:cubicBezTo>
                        <a:pt x="119" y="77"/>
                        <a:pt x="119" y="77"/>
                        <a:pt x="120" y="77"/>
                      </a:cubicBezTo>
                      <a:cubicBezTo>
                        <a:pt x="122" y="77"/>
                        <a:pt x="122" y="77"/>
                        <a:pt x="122" y="77"/>
                      </a:cubicBezTo>
                      <a:cubicBezTo>
                        <a:pt x="122" y="76"/>
                        <a:pt x="122" y="76"/>
                        <a:pt x="122" y="76"/>
                      </a:cubicBezTo>
                      <a:cubicBezTo>
                        <a:pt x="123" y="76"/>
                        <a:pt x="125" y="77"/>
                        <a:pt x="125" y="77"/>
                      </a:cubicBezTo>
                      <a:cubicBezTo>
                        <a:pt x="126" y="77"/>
                        <a:pt x="126" y="77"/>
                        <a:pt x="127" y="77"/>
                      </a:cubicBezTo>
                      <a:cubicBezTo>
                        <a:pt x="127" y="76"/>
                        <a:pt x="127" y="76"/>
                        <a:pt x="127" y="76"/>
                      </a:cubicBezTo>
                      <a:cubicBezTo>
                        <a:pt x="127" y="76"/>
                        <a:pt x="127" y="76"/>
                        <a:pt x="126" y="76"/>
                      </a:cubicBezTo>
                      <a:cubicBezTo>
                        <a:pt x="126" y="76"/>
                        <a:pt x="126" y="76"/>
                        <a:pt x="126" y="76"/>
                      </a:cubicBezTo>
                      <a:cubicBezTo>
                        <a:pt x="126" y="76"/>
                        <a:pt x="126" y="76"/>
                        <a:pt x="126" y="76"/>
                      </a:cubicBezTo>
                      <a:cubicBezTo>
                        <a:pt x="126" y="76"/>
                        <a:pt x="124" y="76"/>
                        <a:pt x="124" y="76"/>
                      </a:cubicBezTo>
                      <a:cubicBezTo>
                        <a:pt x="123" y="76"/>
                        <a:pt x="123" y="75"/>
                        <a:pt x="122" y="75"/>
                      </a:cubicBezTo>
                      <a:cubicBezTo>
                        <a:pt x="121" y="75"/>
                        <a:pt x="119" y="76"/>
                        <a:pt x="118" y="75"/>
                      </a:cubicBezTo>
                      <a:cubicBezTo>
                        <a:pt x="118" y="75"/>
                        <a:pt x="117" y="75"/>
                        <a:pt x="117" y="75"/>
                      </a:cubicBezTo>
                      <a:cubicBezTo>
                        <a:pt x="115" y="75"/>
                        <a:pt x="115" y="75"/>
                        <a:pt x="115" y="75"/>
                      </a:cubicBezTo>
                      <a:cubicBezTo>
                        <a:pt x="114" y="75"/>
                        <a:pt x="114" y="75"/>
                        <a:pt x="113" y="75"/>
                      </a:cubicBezTo>
                      <a:cubicBezTo>
                        <a:pt x="113" y="74"/>
                        <a:pt x="113" y="75"/>
                        <a:pt x="114" y="74"/>
                      </a:cubicBezTo>
                      <a:cubicBezTo>
                        <a:pt x="114" y="74"/>
                        <a:pt x="114" y="74"/>
                        <a:pt x="115" y="75"/>
                      </a:cubicBezTo>
                      <a:cubicBezTo>
                        <a:pt x="116" y="75"/>
                        <a:pt x="116" y="74"/>
                        <a:pt x="118" y="74"/>
                      </a:cubicBezTo>
                      <a:cubicBezTo>
                        <a:pt x="118" y="74"/>
                        <a:pt x="119" y="75"/>
                        <a:pt x="119" y="75"/>
                      </a:cubicBezTo>
                      <a:cubicBezTo>
                        <a:pt x="119" y="75"/>
                        <a:pt x="120" y="75"/>
                        <a:pt x="121" y="75"/>
                      </a:cubicBezTo>
                      <a:cubicBezTo>
                        <a:pt x="124" y="75"/>
                        <a:pt x="124" y="75"/>
                        <a:pt x="124" y="75"/>
                      </a:cubicBezTo>
                      <a:cubicBezTo>
                        <a:pt x="124" y="75"/>
                        <a:pt x="125" y="74"/>
                        <a:pt x="125" y="74"/>
                      </a:cubicBezTo>
                      <a:cubicBezTo>
                        <a:pt x="125" y="75"/>
                        <a:pt x="125" y="75"/>
                        <a:pt x="125" y="75"/>
                      </a:cubicBezTo>
                      <a:cubicBezTo>
                        <a:pt x="126" y="75"/>
                        <a:pt x="126" y="74"/>
                        <a:pt x="126" y="74"/>
                      </a:cubicBezTo>
                      <a:cubicBezTo>
                        <a:pt x="127" y="74"/>
                        <a:pt x="126" y="75"/>
                        <a:pt x="127" y="75"/>
                      </a:cubicBezTo>
                      <a:cubicBezTo>
                        <a:pt x="128" y="75"/>
                        <a:pt x="128" y="75"/>
                        <a:pt x="128" y="75"/>
                      </a:cubicBezTo>
                      <a:cubicBezTo>
                        <a:pt x="128" y="75"/>
                        <a:pt x="128" y="75"/>
                        <a:pt x="129" y="75"/>
                      </a:cubicBezTo>
                      <a:cubicBezTo>
                        <a:pt x="129" y="75"/>
                        <a:pt x="128" y="76"/>
                        <a:pt x="128" y="76"/>
                      </a:cubicBezTo>
                      <a:cubicBezTo>
                        <a:pt x="128" y="76"/>
                        <a:pt x="129" y="76"/>
                        <a:pt x="128" y="76"/>
                      </a:cubicBezTo>
                      <a:cubicBezTo>
                        <a:pt x="128" y="76"/>
                        <a:pt x="128" y="76"/>
                        <a:pt x="128" y="76"/>
                      </a:cubicBezTo>
                      <a:cubicBezTo>
                        <a:pt x="129" y="76"/>
                        <a:pt x="129" y="76"/>
                        <a:pt x="129" y="76"/>
                      </a:cubicBezTo>
                      <a:cubicBezTo>
                        <a:pt x="129" y="76"/>
                        <a:pt x="129" y="76"/>
                        <a:pt x="129" y="77"/>
                      </a:cubicBezTo>
                      <a:cubicBezTo>
                        <a:pt x="131" y="77"/>
                        <a:pt x="133" y="77"/>
                        <a:pt x="135" y="78"/>
                      </a:cubicBezTo>
                      <a:cubicBezTo>
                        <a:pt x="136" y="77"/>
                        <a:pt x="138" y="78"/>
                        <a:pt x="139" y="78"/>
                      </a:cubicBezTo>
                      <a:cubicBezTo>
                        <a:pt x="139" y="77"/>
                        <a:pt x="140" y="77"/>
                        <a:pt x="140" y="77"/>
                      </a:cubicBezTo>
                      <a:cubicBezTo>
                        <a:pt x="140" y="77"/>
                        <a:pt x="139" y="76"/>
                        <a:pt x="138" y="76"/>
                      </a:cubicBezTo>
                      <a:cubicBezTo>
                        <a:pt x="138" y="75"/>
                        <a:pt x="138" y="75"/>
                        <a:pt x="139" y="75"/>
                      </a:cubicBezTo>
                      <a:cubicBezTo>
                        <a:pt x="138" y="75"/>
                        <a:pt x="137" y="75"/>
                        <a:pt x="137" y="75"/>
                      </a:cubicBezTo>
                      <a:cubicBezTo>
                        <a:pt x="137" y="75"/>
                        <a:pt x="137" y="75"/>
                        <a:pt x="137" y="75"/>
                      </a:cubicBezTo>
                      <a:cubicBezTo>
                        <a:pt x="137" y="75"/>
                        <a:pt x="138" y="75"/>
                        <a:pt x="138" y="75"/>
                      </a:cubicBezTo>
                      <a:cubicBezTo>
                        <a:pt x="139" y="75"/>
                        <a:pt x="139" y="74"/>
                        <a:pt x="140" y="74"/>
                      </a:cubicBezTo>
                      <a:cubicBezTo>
                        <a:pt x="140" y="74"/>
                        <a:pt x="140" y="74"/>
                        <a:pt x="140" y="74"/>
                      </a:cubicBezTo>
                      <a:cubicBezTo>
                        <a:pt x="140" y="74"/>
                        <a:pt x="140" y="74"/>
                        <a:pt x="139" y="74"/>
                      </a:cubicBezTo>
                      <a:cubicBezTo>
                        <a:pt x="138" y="74"/>
                        <a:pt x="137" y="74"/>
                        <a:pt x="136" y="74"/>
                      </a:cubicBezTo>
                      <a:cubicBezTo>
                        <a:pt x="132" y="74"/>
                        <a:pt x="132" y="74"/>
                        <a:pt x="132" y="74"/>
                      </a:cubicBezTo>
                      <a:cubicBezTo>
                        <a:pt x="132" y="73"/>
                        <a:pt x="132" y="73"/>
                        <a:pt x="132" y="73"/>
                      </a:cubicBezTo>
                      <a:cubicBezTo>
                        <a:pt x="131" y="73"/>
                        <a:pt x="130" y="74"/>
                        <a:pt x="129" y="74"/>
                      </a:cubicBezTo>
                      <a:cubicBezTo>
                        <a:pt x="128" y="74"/>
                        <a:pt x="128" y="73"/>
                        <a:pt x="127" y="73"/>
                      </a:cubicBezTo>
                      <a:cubicBezTo>
                        <a:pt x="127" y="73"/>
                        <a:pt x="127" y="73"/>
                        <a:pt x="127" y="73"/>
                      </a:cubicBezTo>
                      <a:cubicBezTo>
                        <a:pt x="126" y="73"/>
                        <a:pt x="124" y="73"/>
                        <a:pt x="123" y="73"/>
                      </a:cubicBezTo>
                      <a:cubicBezTo>
                        <a:pt x="122" y="73"/>
                        <a:pt x="120" y="73"/>
                        <a:pt x="119" y="73"/>
                      </a:cubicBezTo>
                      <a:cubicBezTo>
                        <a:pt x="119" y="73"/>
                        <a:pt x="118" y="73"/>
                        <a:pt x="118" y="73"/>
                      </a:cubicBezTo>
                      <a:cubicBezTo>
                        <a:pt x="118" y="73"/>
                        <a:pt x="117" y="73"/>
                        <a:pt x="117" y="73"/>
                      </a:cubicBezTo>
                      <a:cubicBezTo>
                        <a:pt x="115" y="73"/>
                        <a:pt x="115" y="73"/>
                        <a:pt x="115" y="73"/>
                      </a:cubicBezTo>
                      <a:cubicBezTo>
                        <a:pt x="116" y="73"/>
                        <a:pt x="116" y="73"/>
                        <a:pt x="117" y="73"/>
                      </a:cubicBezTo>
                      <a:cubicBezTo>
                        <a:pt x="117" y="73"/>
                        <a:pt x="117" y="73"/>
                        <a:pt x="117" y="73"/>
                      </a:cubicBezTo>
                      <a:cubicBezTo>
                        <a:pt x="116" y="73"/>
                        <a:pt x="116" y="72"/>
                        <a:pt x="115" y="72"/>
                      </a:cubicBezTo>
                      <a:cubicBezTo>
                        <a:pt x="114" y="72"/>
                        <a:pt x="114" y="72"/>
                        <a:pt x="113" y="72"/>
                      </a:cubicBezTo>
                      <a:cubicBezTo>
                        <a:pt x="112" y="72"/>
                        <a:pt x="112" y="75"/>
                        <a:pt x="111" y="75"/>
                      </a:cubicBezTo>
                      <a:cubicBezTo>
                        <a:pt x="111" y="74"/>
                        <a:pt x="111" y="74"/>
                        <a:pt x="111" y="74"/>
                      </a:cubicBezTo>
                      <a:cubicBezTo>
                        <a:pt x="112" y="74"/>
                        <a:pt x="112" y="71"/>
                        <a:pt x="112" y="71"/>
                      </a:cubicBezTo>
                      <a:cubicBezTo>
                        <a:pt x="112" y="71"/>
                        <a:pt x="113" y="72"/>
                        <a:pt x="113" y="72"/>
                      </a:cubicBezTo>
                      <a:cubicBezTo>
                        <a:pt x="114" y="72"/>
                        <a:pt x="114" y="72"/>
                        <a:pt x="114" y="72"/>
                      </a:cubicBezTo>
                      <a:cubicBezTo>
                        <a:pt x="114" y="72"/>
                        <a:pt x="114" y="72"/>
                        <a:pt x="114" y="72"/>
                      </a:cubicBezTo>
                      <a:cubicBezTo>
                        <a:pt x="115" y="72"/>
                        <a:pt x="115" y="72"/>
                        <a:pt x="116" y="72"/>
                      </a:cubicBezTo>
                      <a:cubicBezTo>
                        <a:pt x="117" y="72"/>
                        <a:pt x="117" y="72"/>
                        <a:pt x="118" y="72"/>
                      </a:cubicBezTo>
                      <a:cubicBezTo>
                        <a:pt x="118" y="72"/>
                        <a:pt x="117" y="71"/>
                        <a:pt x="117" y="71"/>
                      </a:cubicBezTo>
                      <a:cubicBezTo>
                        <a:pt x="117" y="70"/>
                        <a:pt x="117" y="70"/>
                        <a:pt x="117" y="70"/>
                      </a:cubicBezTo>
                      <a:cubicBezTo>
                        <a:pt x="117" y="70"/>
                        <a:pt x="116" y="70"/>
                        <a:pt x="116" y="70"/>
                      </a:cubicBezTo>
                      <a:cubicBezTo>
                        <a:pt x="116" y="70"/>
                        <a:pt x="116" y="70"/>
                        <a:pt x="116" y="70"/>
                      </a:cubicBezTo>
                      <a:cubicBezTo>
                        <a:pt x="117" y="70"/>
                        <a:pt x="117" y="70"/>
                        <a:pt x="117" y="70"/>
                      </a:cubicBezTo>
                      <a:cubicBezTo>
                        <a:pt x="118" y="70"/>
                        <a:pt x="118" y="70"/>
                        <a:pt x="118" y="70"/>
                      </a:cubicBezTo>
                      <a:cubicBezTo>
                        <a:pt x="119" y="70"/>
                        <a:pt x="118" y="70"/>
                        <a:pt x="119" y="70"/>
                      </a:cubicBezTo>
                      <a:cubicBezTo>
                        <a:pt x="119" y="70"/>
                        <a:pt x="119" y="70"/>
                        <a:pt x="118" y="70"/>
                      </a:cubicBezTo>
                      <a:cubicBezTo>
                        <a:pt x="119" y="71"/>
                        <a:pt x="120" y="71"/>
                        <a:pt x="120" y="72"/>
                      </a:cubicBezTo>
                      <a:cubicBezTo>
                        <a:pt x="121" y="72"/>
                        <a:pt x="126" y="72"/>
                        <a:pt x="127" y="72"/>
                      </a:cubicBezTo>
                      <a:cubicBezTo>
                        <a:pt x="128" y="72"/>
                        <a:pt x="128" y="72"/>
                        <a:pt x="128" y="72"/>
                      </a:cubicBezTo>
                      <a:cubicBezTo>
                        <a:pt x="128" y="71"/>
                        <a:pt x="128" y="71"/>
                        <a:pt x="128" y="71"/>
                      </a:cubicBezTo>
                      <a:cubicBezTo>
                        <a:pt x="128" y="71"/>
                        <a:pt x="127" y="71"/>
                        <a:pt x="127" y="71"/>
                      </a:cubicBezTo>
                      <a:cubicBezTo>
                        <a:pt x="127" y="71"/>
                        <a:pt x="127" y="71"/>
                        <a:pt x="126" y="71"/>
                      </a:cubicBezTo>
                      <a:cubicBezTo>
                        <a:pt x="126" y="70"/>
                        <a:pt x="126" y="70"/>
                        <a:pt x="126" y="70"/>
                      </a:cubicBezTo>
                      <a:cubicBezTo>
                        <a:pt x="125" y="70"/>
                        <a:pt x="124" y="70"/>
                        <a:pt x="124" y="70"/>
                      </a:cubicBezTo>
                      <a:cubicBezTo>
                        <a:pt x="124" y="69"/>
                        <a:pt x="124" y="69"/>
                        <a:pt x="124" y="69"/>
                      </a:cubicBezTo>
                      <a:cubicBezTo>
                        <a:pt x="122" y="69"/>
                        <a:pt x="122" y="69"/>
                        <a:pt x="122" y="69"/>
                      </a:cubicBezTo>
                      <a:cubicBezTo>
                        <a:pt x="122" y="69"/>
                        <a:pt x="122" y="69"/>
                        <a:pt x="122" y="69"/>
                      </a:cubicBezTo>
                      <a:cubicBezTo>
                        <a:pt x="122" y="69"/>
                        <a:pt x="121" y="69"/>
                        <a:pt x="121" y="69"/>
                      </a:cubicBezTo>
                      <a:cubicBezTo>
                        <a:pt x="121" y="69"/>
                        <a:pt x="120" y="69"/>
                        <a:pt x="120" y="69"/>
                      </a:cubicBezTo>
                      <a:cubicBezTo>
                        <a:pt x="119" y="69"/>
                        <a:pt x="119" y="69"/>
                        <a:pt x="118" y="69"/>
                      </a:cubicBezTo>
                      <a:cubicBezTo>
                        <a:pt x="118" y="68"/>
                        <a:pt x="118" y="68"/>
                        <a:pt x="118" y="68"/>
                      </a:cubicBezTo>
                      <a:cubicBezTo>
                        <a:pt x="119" y="68"/>
                        <a:pt x="119" y="68"/>
                        <a:pt x="119" y="68"/>
                      </a:cubicBezTo>
                      <a:cubicBezTo>
                        <a:pt x="119" y="68"/>
                        <a:pt x="119" y="68"/>
                        <a:pt x="119" y="69"/>
                      </a:cubicBezTo>
                      <a:cubicBezTo>
                        <a:pt x="121" y="69"/>
                        <a:pt x="121" y="69"/>
                        <a:pt x="121" y="69"/>
                      </a:cubicBezTo>
                      <a:cubicBezTo>
                        <a:pt x="121" y="69"/>
                        <a:pt x="121" y="68"/>
                        <a:pt x="122" y="69"/>
                      </a:cubicBezTo>
                      <a:cubicBezTo>
                        <a:pt x="122" y="69"/>
                        <a:pt x="122" y="69"/>
                        <a:pt x="122" y="69"/>
                      </a:cubicBezTo>
                      <a:cubicBezTo>
                        <a:pt x="123" y="69"/>
                        <a:pt x="123" y="69"/>
                        <a:pt x="123" y="69"/>
                      </a:cubicBezTo>
                      <a:cubicBezTo>
                        <a:pt x="123" y="69"/>
                        <a:pt x="123" y="69"/>
                        <a:pt x="123" y="69"/>
                      </a:cubicBezTo>
                      <a:cubicBezTo>
                        <a:pt x="124" y="69"/>
                        <a:pt x="125" y="69"/>
                        <a:pt x="125" y="69"/>
                      </a:cubicBezTo>
                      <a:cubicBezTo>
                        <a:pt x="126" y="69"/>
                        <a:pt x="126" y="69"/>
                        <a:pt x="127" y="69"/>
                      </a:cubicBezTo>
                      <a:cubicBezTo>
                        <a:pt x="127" y="70"/>
                        <a:pt x="127" y="70"/>
                        <a:pt x="127" y="70"/>
                      </a:cubicBezTo>
                      <a:cubicBezTo>
                        <a:pt x="127" y="70"/>
                        <a:pt x="127" y="70"/>
                        <a:pt x="128" y="70"/>
                      </a:cubicBezTo>
                      <a:cubicBezTo>
                        <a:pt x="129" y="70"/>
                        <a:pt x="128" y="70"/>
                        <a:pt x="129" y="70"/>
                      </a:cubicBezTo>
                      <a:cubicBezTo>
                        <a:pt x="129" y="70"/>
                        <a:pt x="129" y="70"/>
                        <a:pt x="129" y="70"/>
                      </a:cubicBezTo>
                      <a:cubicBezTo>
                        <a:pt x="129" y="70"/>
                        <a:pt x="129" y="70"/>
                        <a:pt x="129" y="70"/>
                      </a:cubicBezTo>
                      <a:cubicBezTo>
                        <a:pt x="129" y="70"/>
                        <a:pt x="129" y="70"/>
                        <a:pt x="129" y="71"/>
                      </a:cubicBezTo>
                      <a:cubicBezTo>
                        <a:pt x="130" y="71"/>
                        <a:pt x="130" y="70"/>
                        <a:pt x="130" y="70"/>
                      </a:cubicBezTo>
                      <a:cubicBezTo>
                        <a:pt x="130" y="70"/>
                        <a:pt x="130" y="70"/>
                        <a:pt x="130" y="70"/>
                      </a:cubicBezTo>
                      <a:cubicBezTo>
                        <a:pt x="130" y="70"/>
                        <a:pt x="131" y="70"/>
                        <a:pt x="131" y="71"/>
                      </a:cubicBezTo>
                      <a:cubicBezTo>
                        <a:pt x="131" y="71"/>
                        <a:pt x="131" y="71"/>
                        <a:pt x="131" y="71"/>
                      </a:cubicBezTo>
                      <a:cubicBezTo>
                        <a:pt x="131" y="71"/>
                        <a:pt x="132" y="71"/>
                        <a:pt x="132" y="71"/>
                      </a:cubicBezTo>
                      <a:cubicBezTo>
                        <a:pt x="132" y="71"/>
                        <a:pt x="132" y="71"/>
                        <a:pt x="132" y="71"/>
                      </a:cubicBezTo>
                      <a:cubicBezTo>
                        <a:pt x="132" y="71"/>
                        <a:pt x="132" y="71"/>
                        <a:pt x="132" y="71"/>
                      </a:cubicBezTo>
                      <a:cubicBezTo>
                        <a:pt x="132" y="71"/>
                        <a:pt x="132" y="71"/>
                        <a:pt x="132" y="71"/>
                      </a:cubicBezTo>
                      <a:cubicBezTo>
                        <a:pt x="133" y="71"/>
                        <a:pt x="133" y="71"/>
                        <a:pt x="133" y="71"/>
                      </a:cubicBezTo>
                      <a:cubicBezTo>
                        <a:pt x="133" y="71"/>
                        <a:pt x="133" y="71"/>
                        <a:pt x="133" y="71"/>
                      </a:cubicBezTo>
                      <a:cubicBezTo>
                        <a:pt x="134" y="71"/>
                        <a:pt x="136" y="71"/>
                        <a:pt x="136" y="71"/>
                      </a:cubicBezTo>
                      <a:cubicBezTo>
                        <a:pt x="136" y="71"/>
                        <a:pt x="136" y="70"/>
                        <a:pt x="137" y="70"/>
                      </a:cubicBezTo>
                      <a:cubicBezTo>
                        <a:pt x="136" y="70"/>
                        <a:pt x="136" y="70"/>
                        <a:pt x="136" y="70"/>
                      </a:cubicBezTo>
                      <a:cubicBezTo>
                        <a:pt x="136" y="70"/>
                        <a:pt x="136" y="70"/>
                        <a:pt x="135" y="69"/>
                      </a:cubicBezTo>
                      <a:cubicBezTo>
                        <a:pt x="135" y="69"/>
                        <a:pt x="136" y="69"/>
                        <a:pt x="136" y="69"/>
                      </a:cubicBezTo>
                      <a:cubicBezTo>
                        <a:pt x="136" y="69"/>
                        <a:pt x="136" y="69"/>
                        <a:pt x="136" y="69"/>
                      </a:cubicBezTo>
                      <a:cubicBezTo>
                        <a:pt x="136" y="69"/>
                        <a:pt x="136" y="69"/>
                        <a:pt x="136" y="69"/>
                      </a:cubicBezTo>
                      <a:cubicBezTo>
                        <a:pt x="136" y="69"/>
                        <a:pt x="136" y="69"/>
                        <a:pt x="136" y="69"/>
                      </a:cubicBezTo>
                      <a:cubicBezTo>
                        <a:pt x="137" y="69"/>
                        <a:pt x="138" y="70"/>
                        <a:pt x="138" y="70"/>
                      </a:cubicBezTo>
                      <a:cubicBezTo>
                        <a:pt x="139" y="70"/>
                        <a:pt x="142" y="70"/>
                        <a:pt x="143" y="70"/>
                      </a:cubicBezTo>
                      <a:cubicBezTo>
                        <a:pt x="144" y="70"/>
                        <a:pt x="144" y="70"/>
                        <a:pt x="144" y="69"/>
                      </a:cubicBezTo>
                      <a:cubicBezTo>
                        <a:pt x="144" y="69"/>
                        <a:pt x="143" y="68"/>
                        <a:pt x="143" y="68"/>
                      </a:cubicBezTo>
                      <a:cubicBezTo>
                        <a:pt x="143" y="68"/>
                        <a:pt x="143" y="68"/>
                        <a:pt x="143" y="68"/>
                      </a:cubicBezTo>
                      <a:cubicBezTo>
                        <a:pt x="144" y="68"/>
                        <a:pt x="144" y="68"/>
                        <a:pt x="144" y="68"/>
                      </a:cubicBezTo>
                      <a:cubicBezTo>
                        <a:pt x="144" y="68"/>
                        <a:pt x="144" y="68"/>
                        <a:pt x="145" y="68"/>
                      </a:cubicBezTo>
                      <a:cubicBezTo>
                        <a:pt x="145" y="69"/>
                        <a:pt x="145" y="69"/>
                        <a:pt x="146" y="69"/>
                      </a:cubicBezTo>
                      <a:cubicBezTo>
                        <a:pt x="146" y="69"/>
                        <a:pt x="146" y="69"/>
                        <a:pt x="146" y="69"/>
                      </a:cubicBezTo>
                      <a:cubicBezTo>
                        <a:pt x="148" y="69"/>
                        <a:pt x="148" y="69"/>
                        <a:pt x="148" y="69"/>
                      </a:cubicBezTo>
                      <a:cubicBezTo>
                        <a:pt x="149" y="69"/>
                        <a:pt x="148" y="69"/>
                        <a:pt x="150" y="69"/>
                      </a:cubicBezTo>
                      <a:cubicBezTo>
                        <a:pt x="150" y="68"/>
                        <a:pt x="151" y="68"/>
                        <a:pt x="150" y="67"/>
                      </a:cubicBezTo>
                      <a:cubicBezTo>
                        <a:pt x="150" y="67"/>
                        <a:pt x="150" y="67"/>
                        <a:pt x="150" y="67"/>
                      </a:cubicBezTo>
                      <a:cubicBezTo>
                        <a:pt x="150" y="67"/>
                        <a:pt x="150" y="67"/>
                        <a:pt x="150" y="66"/>
                      </a:cubicBezTo>
                      <a:cubicBezTo>
                        <a:pt x="150" y="66"/>
                        <a:pt x="148" y="65"/>
                        <a:pt x="148" y="65"/>
                      </a:cubicBezTo>
                      <a:cubicBezTo>
                        <a:pt x="148" y="64"/>
                        <a:pt x="148" y="64"/>
                        <a:pt x="149" y="64"/>
                      </a:cubicBezTo>
                      <a:cubicBezTo>
                        <a:pt x="149" y="64"/>
                        <a:pt x="149" y="64"/>
                        <a:pt x="149" y="64"/>
                      </a:cubicBezTo>
                      <a:cubicBezTo>
                        <a:pt x="149" y="64"/>
                        <a:pt x="149" y="64"/>
                        <a:pt x="149" y="64"/>
                      </a:cubicBezTo>
                      <a:cubicBezTo>
                        <a:pt x="147" y="64"/>
                        <a:pt x="147" y="64"/>
                        <a:pt x="146" y="64"/>
                      </a:cubicBezTo>
                      <a:cubicBezTo>
                        <a:pt x="145" y="64"/>
                        <a:pt x="144" y="64"/>
                        <a:pt x="143" y="64"/>
                      </a:cubicBezTo>
                      <a:cubicBezTo>
                        <a:pt x="143" y="63"/>
                        <a:pt x="142" y="64"/>
                        <a:pt x="141" y="64"/>
                      </a:cubicBezTo>
                      <a:cubicBezTo>
                        <a:pt x="141" y="64"/>
                        <a:pt x="141" y="64"/>
                        <a:pt x="141" y="64"/>
                      </a:cubicBezTo>
                      <a:cubicBezTo>
                        <a:pt x="141" y="63"/>
                        <a:pt x="140" y="64"/>
                        <a:pt x="140" y="64"/>
                      </a:cubicBezTo>
                      <a:cubicBezTo>
                        <a:pt x="139" y="64"/>
                        <a:pt x="138" y="64"/>
                        <a:pt x="137" y="64"/>
                      </a:cubicBezTo>
                      <a:cubicBezTo>
                        <a:pt x="137" y="63"/>
                        <a:pt x="137" y="63"/>
                        <a:pt x="137" y="63"/>
                      </a:cubicBezTo>
                      <a:cubicBezTo>
                        <a:pt x="139" y="62"/>
                        <a:pt x="140" y="62"/>
                        <a:pt x="141" y="62"/>
                      </a:cubicBezTo>
                      <a:cubicBezTo>
                        <a:pt x="143" y="62"/>
                        <a:pt x="143" y="62"/>
                        <a:pt x="145" y="62"/>
                      </a:cubicBezTo>
                      <a:cubicBezTo>
                        <a:pt x="145" y="62"/>
                        <a:pt x="145" y="62"/>
                        <a:pt x="145" y="62"/>
                      </a:cubicBezTo>
                      <a:cubicBezTo>
                        <a:pt x="145" y="63"/>
                        <a:pt x="145" y="63"/>
                        <a:pt x="144" y="63"/>
                      </a:cubicBezTo>
                      <a:cubicBezTo>
                        <a:pt x="144" y="63"/>
                        <a:pt x="144" y="63"/>
                        <a:pt x="144" y="63"/>
                      </a:cubicBezTo>
                      <a:cubicBezTo>
                        <a:pt x="144" y="63"/>
                        <a:pt x="144" y="63"/>
                        <a:pt x="144" y="63"/>
                      </a:cubicBezTo>
                      <a:cubicBezTo>
                        <a:pt x="145" y="63"/>
                        <a:pt x="147" y="63"/>
                        <a:pt x="148" y="63"/>
                      </a:cubicBezTo>
                      <a:cubicBezTo>
                        <a:pt x="148" y="63"/>
                        <a:pt x="148" y="63"/>
                        <a:pt x="148" y="63"/>
                      </a:cubicBezTo>
                      <a:cubicBezTo>
                        <a:pt x="149" y="63"/>
                        <a:pt x="149" y="63"/>
                        <a:pt x="149" y="63"/>
                      </a:cubicBezTo>
                      <a:cubicBezTo>
                        <a:pt x="150" y="63"/>
                        <a:pt x="150" y="63"/>
                        <a:pt x="150" y="63"/>
                      </a:cubicBezTo>
                      <a:cubicBezTo>
                        <a:pt x="151" y="63"/>
                        <a:pt x="151" y="63"/>
                        <a:pt x="152" y="63"/>
                      </a:cubicBezTo>
                      <a:cubicBezTo>
                        <a:pt x="151" y="63"/>
                        <a:pt x="151" y="63"/>
                        <a:pt x="151" y="63"/>
                      </a:cubicBezTo>
                      <a:cubicBezTo>
                        <a:pt x="151" y="64"/>
                        <a:pt x="151" y="64"/>
                        <a:pt x="151" y="64"/>
                      </a:cubicBezTo>
                      <a:cubicBezTo>
                        <a:pt x="152" y="65"/>
                        <a:pt x="151" y="65"/>
                        <a:pt x="152" y="65"/>
                      </a:cubicBezTo>
                      <a:cubicBezTo>
                        <a:pt x="152" y="65"/>
                        <a:pt x="153" y="65"/>
                        <a:pt x="153" y="66"/>
                      </a:cubicBezTo>
                      <a:cubicBezTo>
                        <a:pt x="154" y="66"/>
                        <a:pt x="155" y="66"/>
                        <a:pt x="155" y="66"/>
                      </a:cubicBezTo>
                      <a:cubicBezTo>
                        <a:pt x="156" y="66"/>
                        <a:pt x="156" y="66"/>
                        <a:pt x="157" y="66"/>
                      </a:cubicBezTo>
                      <a:cubicBezTo>
                        <a:pt x="158" y="66"/>
                        <a:pt x="158" y="66"/>
                        <a:pt x="159" y="65"/>
                      </a:cubicBezTo>
                      <a:cubicBezTo>
                        <a:pt x="160" y="65"/>
                        <a:pt x="160" y="65"/>
                        <a:pt x="161" y="65"/>
                      </a:cubicBezTo>
                      <a:cubicBezTo>
                        <a:pt x="161" y="65"/>
                        <a:pt x="161" y="65"/>
                        <a:pt x="161" y="65"/>
                      </a:cubicBezTo>
                      <a:cubicBezTo>
                        <a:pt x="162" y="65"/>
                        <a:pt x="162" y="65"/>
                        <a:pt x="162" y="65"/>
                      </a:cubicBezTo>
                      <a:cubicBezTo>
                        <a:pt x="162" y="65"/>
                        <a:pt x="162" y="65"/>
                        <a:pt x="162" y="65"/>
                      </a:cubicBezTo>
                      <a:cubicBezTo>
                        <a:pt x="163" y="65"/>
                        <a:pt x="163" y="65"/>
                        <a:pt x="163" y="65"/>
                      </a:cubicBezTo>
                      <a:cubicBezTo>
                        <a:pt x="163" y="65"/>
                        <a:pt x="164" y="64"/>
                        <a:pt x="164" y="64"/>
                      </a:cubicBezTo>
                      <a:cubicBezTo>
                        <a:pt x="165" y="64"/>
                        <a:pt x="166" y="64"/>
                        <a:pt x="166" y="64"/>
                      </a:cubicBezTo>
                      <a:cubicBezTo>
                        <a:pt x="166" y="64"/>
                        <a:pt x="166" y="64"/>
                        <a:pt x="166" y="64"/>
                      </a:cubicBezTo>
                      <a:cubicBezTo>
                        <a:pt x="166" y="64"/>
                        <a:pt x="166" y="63"/>
                        <a:pt x="166" y="63"/>
                      </a:cubicBezTo>
                      <a:cubicBezTo>
                        <a:pt x="166" y="63"/>
                        <a:pt x="166" y="63"/>
                        <a:pt x="166" y="63"/>
                      </a:cubicBezTo>
                      <a:cubicBezTo>
                        <a:pt x="167" y="63"/>
                        <a:pt x="167" y="63"/>
                        <a:pt x="167" y="63"/>
                      </a:cubicBezTo>
                      <a:cubicBezTo>
                        <a:pt x="167" y="63"/>
                        <a:pt x="167" y="63"/>
                        <a:pt x="167" y="63"/>
                      </a:cubicBezTo>
                      <a:cubicBezTo>
                        <a:pt x="168" y="62"/>
                        <a:pt x="168" y="62"/>
                        <a:pt x="168" y="62"/>
                      </a:cubicBezTo>
                      <a:cubicBezTo>
                        <a:pt x="168" y="62"/>
                        <a:pt x="167" y="62"/>
                        <a:pt x="167" y="61"/>
                      </a:cubicBezTo>
                      <a:cubicBezTo>
                        <a:pt x="165" y="61"/>
                        <a:pt x="165" y="62"/>
                        <a:pt x="164" y="62"/>
                      </a:cubicBezTo>
                      <a:cubicBezTo>
                        <a:pt x="164" y="61"/>
                        <a:pt x="164" y="61"/>
                        <a:pt x="164" y="61"/>
                      </a:cubicBezTo>
                      <a:cubicBezTo>
                        <a:pt x="165" y="61"/>
                        <a:pt x="164" y="61"/>
                        <a:pt x="165" y="61"/>
                      </a:cubicBezTo>
                      <a:cubicBezTo>
                        <a:pt x="166" y="61"/>
                        <a:pt x="166" y="61"/>
                        <a:pt x="166" y="61"/>
                      </a:cubicBezTo>
                      <a:cubicBezTo>
                        <a:pt x="166" y="60"/>
                        <a:pt x="166" y="60"/>
                        <a:pt x="166" y="60"/>
                      </a:cubicBezTo>
                      <a:cubicBezTo>
                        <a:pt x="167" y="60"/>
                        <a:pt x="167" y="60"/>
                        <a:pt x="167" y="60"/>
                      </a:cubicBezTo>
                      <a:cubicBezTo>
                        <a:pt x="167" y="60"/>
                        <a:pt x="168" y="60"/>
                        <a:pt x="168" y="60"/>
                      </a:cubicBezTo>
                      <a:cubicBezTo>
                        <a:pt x="168" y="60"/>
                        <a:pt x="169" y="59"/>
                        <a:pt x="170" y="59"/>
                      </a:cubicBezTo>
                      <a:cubicBezTo>
                        <a:pt x="170" y="59"/>
                        <a:pt x="170" y="59"/>
                        <a:pt x="170" y="59"/>
                      </a:cubicBezTo>
                      <a:cubicBezTo>
                        <a:pt x="170" y="59"/>
                        <a:pt x="170" y="59"/>
                        <a:pt x="170" y="58"/>
                      </a:cubicBezTo>
                      <a:cubicBezTo>
                        <a:pt x="170" y="58"/>
                        <a:pt x="170" y="58"/>
                        <a:pt x="170" y="58"/>
                      </a:cubicBezTo>
                      <a:cubicBezTo>
                        <a:pt x="170" y="58"/>
                        <a:pt x="169" y="58"/>
                        <a:pt x="169" y="57"/>
                      </a:cubicBezTo>
                      <a:cubicBezTo>
                        <a:pt x="167" y="57"/>
                        <a:pt x="164" y="58"/>
                        <a:pt x="162" y="59"/>
                      </a:cubicBezTo>
                      <a:cubicBezTo>
                        <a:pt x="155" y="59"/>
                        <a:pt x="155" y="59"/>
                        <a:pt x="155" y="59"/>
                      </a:cubicBezTo>
                      <a:cubicBezTo>
                        <a:pt x="155" y="59"/>
                        <a:pt x="155" y="59"/>
                        <a:pt x="154" y="59"/>
                      </a:cubicBezTo>
                      <a:cubicBezTo>
                        <a:pt x="154" y="58"/>
                        <a:pt x="154" y="58"/>
                        <a:pt x="154" y="58"/>
                      </a:cubicBezTo>
                      <a:cubicBezTo>
                        <a:pt x="156" y="58"/>
                        <a:pt x="156" y="58"/>
                        <a:pt x="156" y="58"/>
                      </a:cubicBezTo>
                      <a:cubicBezTo>
                        <a:pt x="156" y="58"/>
                        <a:pt x="156" y="58"/>
                        <a:pt x="156" y="58"/>
                      </a:cubicBezTo>
                      <a:cubicBezTo>
                        <a:pt x="156" y="58"/>
                        <a:pt x="157" y="58"/>
                        <a:pt x="157" y="58"/>
                      </a:cubicBezTo>
                      <a:cubicBezTo>
                        <a:pt x="157" y="57"/>
                        <a:pt x="154" y="56"/>
                        <a:pt x="153" y="56"/>
                      </a:cubicBezTo>
                      <a:cubicBezTo>
                        <a:pt x="153" y="56"/>
                        <a:pt x="153" y="56"/>
                        <a:pt x="153" y="56"/>
                      </a:cubicBezTo>
                      <a:cubicBezTo>
                        <a:pt x="154" y="56"/>
                        <a:pt x="154" y="56"/>
                        <a:pt x="155" y="56"/>
                      </a:cubicBezTo>
                      <a:cubicBezTo>
                        <a:pt x="155" y="56"/>
                        <a:pt x="156" y="56"/>
                        <a:pt x="156" y="56"/>
                      </a:cubicBezTo>
                      <a:cubicBezTo>
                        <a:pt x="156" y="56"/>
                        <a:pt x="156" y="56"/>
                        <a:pt x="156" y="56"/>
                      </a:cubicBezTo>
                      <a:cubicBezTo>
                        <a:pt x="156" y="57"/>
                        <a:pt x="157" y="57"/>
                        <a:pt x="157" y="57"/>
                      </a:cubicBezTo>
                      <a:cubicBezTo>
                        <a:pt x="157" y="57"/>
                        <a:pt x="157" y="57"/>
                        <a:pt x="157" y="57"/>
                      </a:cubicBezTo>
                      <a:cubicBezTo>
                        <a:pt x="158" y="58"/>
                        <a:pt x="158" y="58"/>
                        <a:pt x="158" y="58"/>
                      </a:cubicBezTo>
                      <a:cubicBezTo>
                        <a:pt x="160" y="58"/>
                        <a:pt x="162" y="57"/>
                        <a:pt x="163" y="57"/>
                      </a:cubicBezTo>
                      <a:cubicBezTo>
                        <a:pt x="164" y="57"/>
                        <a:pt x="164" y="57"/>
                        <a:pt x="165" y="57"/>
                      </a:cubicBezTo>
                      <a:cubicBezTo>
                        <a:pt x="165" y="57"/>
                        <a:pt x="165" y="57"/>
                        <a:pt x="165" y="57"/>
                      </a:cubicBezTo>
                      <a:cubicBezTo>
                        <a:pt x="165" y="57"/>
                        <a:pt x="165" y="57"/>
                        <a:pt x="165" y="57"/>
                      </a:cubicBezTo>
                      <a:cubicBezTo>
                        <a:pt x="165" y="57"/>
                        <a:pt x="165" y="57"/>
                        <a:pt x="165" y="57"/>
                      </a:cubicBezTo>
                      <a:cubicBezTo>
                        <a:pt x="164" y="57"/>
                        <a:pt x="164" y="57"/>
                        <a:pt x="164" y="57"/>
                      </a:cubicBezTo>
                      <a:cubicBezTo>
                        <a:pt x="165" y="56"/>
                        <a:pt x="166" y="56"/>
                        <a:pt x="166" y="56"/>
                      </a:cubicBezTo>
                      <a:cubicBezTo>
                        <a:pt x="167" y="56"/>
                        <a:pt x="169" y="56"/>
                        <a:pt x="169" y="56"/>
                      </a:cubicBezTo>
                      <a:cubicBezTo>
                        <a:pt x="170" y="56"/>
                        <a:pt x="171" y="56"/>
                        <a:pt x="172" y="56"/>
                      </a:cubicBezTo>
                      <a:cubicBezTo>
                        <a:pt x="172" y="56"/>
                        <a:pt x="172" y="56"/>
                        <a:pt x="172" y="55"/>
                      </a:cubicBezTo>
                      <a:cubicBezTo>
                        <a:pt x="172" y="55"/>
                        <a:pt x="172" y="55"/>
                        <a:pt x="173" y="55"/>
                      </a:cubicBezTo>
                      <a:cubicBezTo>
                        <a:pt x="173" y="54"/>
                        <a:pt x="170" y="54"/>
                        <a:pt x="169" y="54"/>
                      </a:cubicBezTo>
                      <a:cubicBezTo>
                        <a:pt x="169" y="53"/>
                        <a:pt x="168" y="53"/>
                        <a:pt x="169" y="53"/>
                      </a:cubicBezTo>
                      <a:cubicBezTo>
                        <a:pt x="169" y="52"/>
                        <a:pt x="169" y="52"/>
                        <a:pt x="169" y="52"/>
                      </a:cubicBezTo>
                      <a:cubicBezTo>
                        <a:pt x="169" y="52"/>
                        <a:pt x="168" y="50"/>
                        <a:pt x="167" y="50"/>
                      </a:cubicBezTo>
                      <a:cubicBezTo>
                        <a:pt x="167" y="50"/>
                        <a:pt x="167" y="50"/>
                        <a:pt x="167" y="50"/>
                      </a:cubicBezTo>
                      <a:cubicBezTo>
                        <a:pt x="167" y="50"/>
                        <a:pt x="167" y="50"/>
                        <a:pt x="167" y="50"/>
                      </a:cubicBezTo>
                      <a:cubicBezTo>
                        <a:pt x="166" y="49"/>
                        <a:pt x="166" y="49"/>
                        <a:pt x="166" y="49"/>
                      </a:cubicBezTo>
                      <a:cubicBezTo>
                        <a:pt x="166" y="49"/>
                        <a:pt x="166" y="49"/>
                        <a:pt x="166" y="49"/>
                      </a:cubicBezTo>
                      <a:cubicBezTo>
                        <a:pt x="168" y="49"/>
                        <a:pt x="169" y="51"/>
                        <a:pt x="170" y="52"/>
                      </a:cubicBezTo>
                      <a:cubicBezTo>
                        <a:pt x="170" y="52"/>
                        <a:pt x="170" y="52"/>
                        <a:pt x="170" y="53"/>
                      </a:cubicBezTo>
                      <a:cubicBezTo>
                        <a:pt x="170" y="53"/>
                        <a:pt x="170" y="53"/>
                        <a:pt x="170" y="53"/>
                      </a:cubicBezTo>
                      <a:cubicBezTo>
                        <a:pt x="174" y="53"/>
                        <a:pt x="174" y="53"/>
                        <a:pt x="174" y="53"/>
                      </a:cubicBezTo>
                      <a:cubicBezTo>
                        <a:pt x="174" y="53"/>
                        <a:pt x="174" y="53"/>
                        <a:pt x="174" y="53"/>
                      </a:cubicBezTo>
                      <a:cubicBezTo>
                        <a:pt x="174" y="53"/>
                        <a:pt x="174" y="53"/>
                        <a:pt x="174" y="53"/>
                      </a:cubicBezTo>
                      <a:cubicBezTo>
                        <a:pt x="174" y="53"/>
                        <a:pt x="174" y="53"/>
                        <a:pt x="174" y="53"/>
                      </a:cubicBezTo>
                      <a:cubicBezTo>
                        <a:pt x="175" y="53"/>
                        <a:pt x="175" y="53"/>
                        <a:pt x="175" y="53"/>
                      </a:cubicBezTo>
                      <a:cubicBezTo>
                        <a:pt x="175" y="53"/>
                        <a:pt x="175" y="53"/>
                        <a:pt x="175" y="53"/>
                      </a:cubicBezTo>
                      <a:cubicBezTo>
                        <a:pt x="176" y="53"/>
                        <a:pt x="176" y="53"/>
                        <a:pt x="176" y="53"/>
                      </a:cubicBezTo>
                      <a:cubicBezTo>
                        <a:pt x="176" y="53"/>
                        <a:pt x="176" y="53"/>
                        <a:pt x="176" y="53"/>
                      </a:cubicBezTo>
                      <a:cubicBezTo>
                        <a:pt x="176" y="52"/>
                        <a:pt x="177" y="52"/>
                        <a:pt x="177" y="52"/>
                      </a:cubicBezTo>
                      <a:cubicBezTo>
                        <a:pt x="178" y="52"/>
                        <a:pt x="178" y="51"/>
                        <a:pt x="179" y="50"/>
                      </a:cubicBezTo>
                      <a:cubicBezTo>
                        <a:pt x="179" y="49"/>
                        <a:pt x="183" y="49"/>
                        <a:pt x="183" y="48"/>
                      </a:cubicBezTo>
                      <a:cubicBezTo>
                        <a:pt x="183" y="48"/>
                        <a:pt x="183" y="48"/>
                        <a:pt x="183" y="48"/>
                      </a:cubicBezTo>
                      <a:cubicBezTo>
                        <a:pt x="183" y="48"/>
                        <a:pt x="184" y="47"/>
                        <a:pt x="185" y="47"/>
                      </a:cubicBezTo>
                      <a:cubicBezTo>
                        <a:pt x="185" y="47"/>
                        <a:pt x="186" y="46"/>
                        <a:pt x="186" y="46"/>
                      </a:cubicBezTo>
                      <a:cubicBezTo>
                        <a:pt x="187" y="46"/>
                        <a:pt x="187" y="46"/>
                        <a:pt x="187" y="46"/>
                      </a:cubicBezTo>
                      <a:cubicBezTo>
                        <a:pt x="188" y="46"/>
                        <a:pt x="188" y="45"/>
                        <a:pt x="188" y="45"/>
                      </a:cubicBezTo>
                      <a:cubicBezTo>
                        <a:pt x="188" y="45"/>
                        <a:pt x="188" y="45"/>
                        <a:pt x="189" y="45"/>
                      </a:cubicBezTo>
                      <a:cubicBezTo>
                        <a:pt x="189" y="45"/>
                        <a:pt x="189" y="45"/>
                        <a:pt x="189" y="45"/>
                      </a:cubicBezTo>
                      <a:cubicBezTo>
                        <a:pt x="189" y="45"/>
                        <a:pt x="189" y="45"/>
                        <a:pt x="189" y="45"/>
                      </a:cubicBezTo>
                      <a:cubicBezTo>
                        <a:pt x="189" y="45"/>
                        <a:pt x="191" y="44"/>
                        <a:pt x="191" y="44"/>
                      </a:cubicBezTo>
                      <a:cubicBezTo>
                        <a:pt x="192" y="44"/>
                        <a:pt x="191" y="44"/>
                        <a:pt x="192" y="43"/>
                      </a:cubicBezTo>
                      <a:cubicBezTo>
                        <a:pt x="192" y="43"/>
                        <a:pt x="193" y="43"/>
                        <a:pt x="194" y="43"/>
                      </a:cubicBezTo>
                      <a:cubicBezTo>
                        <a:pt x="194" y="42"/>
                        <a:pt x="194" y="42"/>
                        <a:pt x="193" y="41"/>
                      </a:cubicBezTo>
                      <a:cubicBezTo>
                        <a:pt x="193" y="41"/>
                        <a:pt x="193" y="41"/>
                        <a:pt x="193" y="41"/>
                      </a:cubicBezTo>
                      <a:cubicBezTo>
                        <a:pt x="196" y="41"/>
                        <a:pt x="196" y="41"/>
                        <a:pt x="196" y="41"/>
                      </a:cubicBezTo>
                      <a:cubicBezTo>
                        <a:pt x="196" y="41"/>
                        <a:pt x="196" y="41"/>
                        <a:pt x="196" y="41"/>
                      </a:cubicBezTo>
                      <a:cubicBezTo>
                        <a:pt x="197" y="41"/>
                        <a:pt x="197" y="41"/>
                        <a:pt x="197" y="41"/>
                      </a:cubicBezTo>
                      <a:cubicBezTo>
                        <a:pt x="197" y="41"/>
                        <a:pt x="197" y="41"/>
                        <a:pt x="197" y="41"/>
                      </a:cubicBezTo>
                      <a:cubicBezTo>
                        <a:pt x="197" y="41"/>
                        <a:pt x="197" y="41"/>
                        <a:pt x="197" y="41"/>
                      </a:cubicBezTo>
                      <a:cubicBezTo>
                        <a:pt x="197" y="41"/>
                        <a:pt x="197" y="41"/>
                        <a:pt x="197" y="41"/>
                      </a:cubicBezTo>
                      <a:cubicBezTo>
                        <a:pt x="198" y="41"/>
                        <a:pt x="198" y="41"/>
                        <a:pt x="198" y="41"/>
                      </a:cubicBezTo>
                      <a:cubicBezTo>
                        <a:pt x="199" y="40"/>
                        <a:pt x="198" y="40"/>
                        <a:pt x="199" y="40"/>
                      </a:cubicBezTo>
                      <a:cubicBezTo>
                        <a:pt x="199" y="40"/>
                        <a:pt x="199" y="40"/>
                        <a:pt x="199" y="40"/>
                      </a:cubicBezTo>
                      <a:cubicBezTo>
                        <a:pt x="199" y="40"/>
                        <a:pt x="199" y="40"/>
                        <a:pt x="199" y="40"/>
                      </a:cubicBezTo>
                      <a:cubicBezTo>
                        <a:pt x="200" y="40"/>
                        <a:pt x="201" y="39"/>
                        <a:pt x="202" y="39"/>
                      </a:cubicBezTo>
                      <a:cubicBezTo>
                        <a:pt x="202" y="38"/>
                        <a:pt x="202" y="38"/>
                        <a:pt x="202" y="38"/>
                      </a:cubicBezTo>
                      <a:cubicBezTo>
                        <a:pt x="202" y="38"/>
                        <a:pt x="203" y="37"/>
                        <a:pt x="204" y="37"/>
                      </a:cubicBezTo>
                      <a:cubicBezTo>
                        <a:pt x="204" y="37"/>
                        <a:pt x="204" y="38"/>
                        <a:pt x="205" y="37"/>
                      </a:cubicBezTo>
                      <a:cubicBezTo>
                        <a:pt x="205" y="37"/>
                        <a:pt x="206" y="36"/>
                        <a:pt x="206" y="36"/>
                      </a:cubicBezTo>
                      <a:cubicBezTo>
                        <a:pt x="206" y="36"/>
                        <a:pt x="207" y="36"/>
                        <a:pt x="207" y="36"/>
                      </a:cubicBezTo>
                      <a:cubicBezTo>
                        <a:pt x="207" y="36"/>
                        <a:pt x="209" y="35"/>
                        <a:pt x="210" y="35"/>
                      </a:cubicBezTo>
                      <a:cubicBezTo>
                        <a:pt x="210" y="35"/>
                        <a:pt x="210" y="35"/>
                        <a:pt x="210" y="35"/>
                      </a:cubicBezTo>
                      <a:cubicBezTo>
                        <a:pt x="211" y="35"/>
                        <a:pt x="210" y="36"/>
                        <a:pt x="210" y="36"/>
                      </a:cubicBezTo>
                      <a:cubicBezTo>
                        <a:pt x="211" y="36"/>
                        <a:pt x="211" y="36"/>
                        <a:pt x="211" y="36"/>
                      </a:cubicBezTo>
                      <a:cubicBezTo>
                        <a:pt x="211" y="35"/>
                        <a:pt x="211" y="35"/>
                        <a:pt x="211" y="35"/>
                      </a:cubicBezTo>
                      <a:cubicBezTo>
                        <a:pt x="211" y="35"/>
                        <a:pt x="212" y="35"/>
                        <a:pt x="212" y="35"/>
                      </a:cubicBezTo>
                      <a:cubicBezTo>
                        <a:pt x="212" y="35"/>
                        <a:pt x="212" y="35"/>
                        <a:pt x="212" y="35"/>
                      </a:cubicBezTo>
                      <a:cubicBezTo>
                        <a:pt x="212" y="35"/>
                        <a:pt x="213" y="35"/>
                        <a:pt x="213" y="35"/>
                      </a:cubicBezTo>
                      <a:cubicBezTo>
                        <a:pt x="213" y="34"/>
                        <a:pt x="213" y="34"/>
                        <a:pt x="213" y="34"/>
                      </a:cubicBezTo>
                      <a:cubicBezTo>
                        <a:pt x="213" y="34"/>
                        <a:pt x="213" y="34"/>
                        <a:pt x="213" y="34"/>
                      </a:cubicBezTo>
                      <a:cubicBezTo>
                        <a:pt x="214" y="34"/>
                        <a:pt x="214" y="34"/>
                        <a:pt x="214" y="34"/>
                      </a:cubicBezTo>
                      <a:cubicBezTo>
                        <a:pt x="214" y="34"/>
                        <a:pt x="214" y="34"/>
                        <a:pt x="214" y="34"/>
                      </a:cubicBezTo>
                      <a:cubicBezTo>
                        <a:pt x="215" y="34"/>
                        <a:pt x="215" y="33"/>
                        <a:pt x="215" y="33"/>
                      </a:cubicBezTo>
                      <a:cubicBezTo>
                        <a:pt x="216" y="33"/>
                        <a:pt x="216" y="32"/>
                        <a:pt x="217" y="32"/>
                      </a:cubicBezTo>
                      <a:cubicBezTo>
                        <a:pt x="217" y="32"/>
                        <a:pt x="217" y="31"/>
                        <a:pt x="217" y="31"/>
                      </a:cubicBezTo>
                      <a:cubicBezTo>
                        <a:pt x="217" y="30"/>
                        <a:pt x="217" y="30"/>
                        <a:pt x="216" y="30"/>
                      </a:cubicBezTo>
                      <a:cubicBezTo>
                        <a:pt x="215" y="30"/>
                        <a:pt x="215" y="30"/>
                        <a:pt x="215" y="30"/>
                      </a:cubicBezTo>
                      <a:cubicBezTo>
                        <a:pt x="215" y="30"/>
                        <a:pt x="215" y="30"/>
                        <a:pt x="215" y="30"/>
                      </a:cubicBezTo>
                      <a:cubicBezTo>
                        <a:pt x="213" y="30"/>
                        <a:pt x="212" y="30"/>
                        <a:pt x="211" y="31"/>
                      </a:cubicBezTo>
                      <a:cubicBezTo>
                        <a:pt x="210" y="31"/>
                        <a:pt x="210" y="31"/>
                        <a:pt x="210" y="31"/>
                      </a:cubicBezTo>
                      <a:cubicBezTo>
                        <a:pt x="210" y="31"/>
                        <a:pt x="210" y="31"/>
                        <a:pt x="210" y="31"/>
                      </a:cubicBezTo>
                      <a:cubicBezTo>
                        <a:pt x="210" y="31"/>
                        <a:pt x="210" y="31"/>
                        <a:pt x="210" y="32"/>
                      </a:cubicBezTo>
                      <a:cubicBezTo>
                        <a:pt x="209" y="32"/>
                        <a:pt x="209" y="32"/>
                        <a:pt x="209" y="32"/>
                      </a:cubicBezTo>
                      <a:cubicBezTo>
                        <a:pt x="209" y="32"/>
                        <a:pt x="209" y="32"/>
                        <a:pt x="209" y="32"/>
                      </a:cubicBezTo>
                      <a:cubicBezTo>
                        <a:pt x="208" y="32"/>
                        <a:pt x="208" y="32"/>
                        <a:pt x="208" y="32"/>
                      </a:cubicBezTo>
                      <a:cubicBezTo>
                        <a:pt x="208" y="32"/>
                        <a:pt x="208" y="32"/>
                        <a:pt x="208" y="32"/>
                      </a:cubicBezTo>
                      <a:cubicBezTo>
                        <a:pt x="207" y="32"/>
                        <a:pt x="207" y="32"/>
                        <a:pt x="207" y="32"/>
                      </a:cubicBezTo>
                      <a:cubicBezTo>
                        <a:pt x="207" y="32"/>
                        <a:pt x="207" y="32"/>
                        <a:pt x="207" y="32"/>
                      </a:cubicBezTo>
                      <a:cubicBezTo>
                        <a:pt x="207" y="32"/>
                        <a:pt x="207" y="32"/>
                        <a:pt x="207" y="32"/>
                      </a:cubicBezTo>
                      <a:cubicBezTo>
                        <a:pt x="205" y="32"/>
                        <a:pt x="205" y="32"/>
                        <a:pt x="205" y="32"/>
                      </a:cubicBezTo>
                      <a:cubicBezTo>
                        <a:pt x="205" y="32"/>
                        <a:pt x="205" y="32"/>
                        <a:pt x="205" y="32"/>
                      </a:cubicBezTo>
                      <a:cubicBezTo>
                        <a:pt x="203" y="33"/>
                        <a:pt x="203" y="33"/>
                        <a:pt x="203" y="33"/>
                      </a:cubicBezTo>
                      <a:cubicBezTo>
                        <a:pt x="203" y="32"/>
                        <a:pt x="203" y="32"/>
                        <a:pt x="203" y="32"/>
                      </a:cubicBezTo>
                      <a:cubicBezTo>
                        <a:pt x="201" y="32"/>
                        <a:pt x="201" y="32"/>
                        <a:pt x="201" y="32"/>
                      </a:cubicBezTo>
                      <a:cubicBezTo>
                        <a:pt x="201" y="32"/>
                        <a:pt x="201" y="32"/>
                        <a:pt x="200" y="31"/>
                      </a:cubicBezTo>
                      <a:cubicBezTo>
                        <a:pt x="200" y="31"/>
                        <a:pt x="200" y="31"/>
                        <a:pt x="200" y="31"/>
                      </a:cubicBezTo>
                      <a:cubicBezTo>
                        <a:pt x="198" y="31"/>
                        <a:pt x="198" y="31"/>
                        <a:pt x="197" y="31"/>
                      </a:cubicBezTo>
                      <a:cubicBezTo>
                        <a:pt x="197" y="31"/>
                        <a:pt x="197" y="31"/>
                        <a:pt x="197" y="31"/>
                      </a:cubicBezTo>
                      <a:cubicBezTo>
                        <a:pt x="197" y="31"/>
                        <a:pt x="196" y="31"/>
                        <a:pt x="196" y="31"/>
                      </a:cubicBezTo>
                      <a:cubicBezTo>
                        <a:pt x="196" y="31"/>
                        <a:pt x="196" y="31"/>
                        <a:pt x="196" y="31"/>
                      </a:cubicBezTo>
                      <a:cubicBezTo>
                        <a:pt x="195" y="31"/>
                        <a:pt x="195" y="31"/>
                        <a:pt x="195" y="31"/>
                      </a:cubicBezTo>
                      <a:cubicBezTo>
                        <a:pt x="195" y="31"/>
                        <a:pt x="195" y="31"/>
                        <a:pt x="195" y="31"/>
                      </a:cubicBezTo>
                      <a:cubicBezTo>
                        <a:pt x="194" y="31"/>
                        <a:pt x="193" y="31"/>
                        <a:pt x="193" y="31"/>
                      </a:cubicBezTo>
                      <a:cubicBezTo>
                        <a:pt x="192" y="31"/>
                        <a:pt x="192" y="31"/>
                        <a:pt x="191" y="31"/>
                      </a:cubicBezTo>
                      <a:cubicBezTo>
                        <a:pt x="191" y="31"/>
                        <a:pt x="191" y="31"/>
                        <a:pt x="191" y="31"/>
                      </a:cubicBezTo>
                      <a:cubicBezTo>
                        <a:pt x="190" y="31"/>
                        <a:pt x="190" y="31"/>
                        <a:pt x="190" y="31"/>
                      </a:cubicBezTo>
                      <a:cubicBezTo>
                        <a:pt x="190" y="31"/>
                        <a:pt x="190" y="31"/>
                        <a:pt x="190" y="31"/>
                      </a:cubicBezTo>
                      <a:cubicBezTo>
                        <a:pt x="185" y="31"/>
                        <a:pt x="185" y="31"/>
                        <a:pt x="185" y="31"/>
                      </a:cubicBezTo>
                      <a:cubicBezTo>
                        <a:pt x="185" y="31"/>
                        <a:pt x="185" y="31"/>
                        <a:pt x="185" y="31"/>
                      </a:cubicBezTo>
                      <a:cubicBezTo>
                        <a:pt x="185" y="31"/>
                        <a:pt x="185" y="31"/>
                        <a:pt x="185" y="32"/>
                      </a:cubicBezTo>
                      <a:cubicBezTo>
                        <a:pt x="184" y="32"/>
                        <a:pt x="183" y="31"/>
                        <a:pt x="183" y="31"/>
                      </a:cubicBezTo>
                      <a:cubicBezTo>
                        <a:pt x="183" y="31"/>
                        <a:pt x="183" y="31"/>
                        <a:pt x="183" y="31"/>
                      </a:cubicBezTo>
                      <a:cubicBezTo>
                        <a:pt x="184" y="31"/>
                        <a:pt x="184" y="31"/>
                        <a:pt x="184" y="31"/>
                      </a:cubicBezTo>
                      <a:cubicBezTo>
                        <a:pt x="184" y="31"/>
                        <a:pt x="185" y="31"/>
                        <a:pt x="185" y="31"/>
                      </a:cubicBezTo>
                      <a:cubicBezTo>
                        <a:pt x="184" y="30"/>
                        <a:pt x="183" y="30"/>
                        <a:pt x="182" y="30"/>
                      </a:cubicBezTo>
                      <a:cubicBezTo>
                        <a:pt x="182" y="29"/>
                        <a:pt x="182" y="29"/>
                        <a:pt x="182" y="29"/>
                      </a:cubicBezTo>
                      <a:cubicBezTo>
                        <a:pt x="182" y="29"/>
                        <a:pt x="182" y="29"/>
                        <a:pt x="182" y="29"/>
                      </a:cubicBezTo>
                      <a:cubicBezTo>
                        <a:pt x="182" y="29"/>
                        <a:pt x="182" y="29"/>
                        <a:pt x="182" y="29"/>
                      </a:cubicBezTo>
                      <a:cubicBezTo>
                        <a:pt x="182" y="29"/>
                        <a:pt x="181" y="29"/>
                        <a:pt x="181" y="29"/>
                      </a:cubicBezTo>
                      <a:cubicBezTo>
                        <a:pt x="181" y="29"/>
                        <a:pt x="181" y="29"/>
                        <a:pt x="181" y="29"/>
                      </a:cubicBezTo>
                      <a:cubicBezTo>
                        <a:pt x="180" y="28"/>
                        <a:pt x="179" y="28"/>
                        <a:pt x="177" y="27"/>
                      </a:cubicBezTo>
                      <a:cubicBezTo>
                        <a:pt x="178" y="27"/>
                        <a:pt x="177" y="27"/>
                        <a:pt x="178" y="27"/>
                      </a:cubicBezTo>
                      <a:cubicBezTo>
                        <a:pt x="178" y="27"/>
                        <a:pt x="178" y="27"/>
                        <a:pt x="178" y="27"/>
                      </a:cubicBezTo>
                      <a:cubicBezTo>
                        <a:pt x="179" y="27"/>
                        <a:pt x="179" y="27"/>
                        <a:pt x="179" y="27"/>
                      </a:cubicBezTo>
                      <a:cubicBezTo>
                        <a:pt x="180" y="28"/>
                        <a:pt x="180" y="28"/>
                        <a:pt x="180" y="28"/>
                      </a:cubicBezTo>
                      <a:cubicBezTo>
                        <a:pt x="181" y="28"/>
                        <a:pt x="181" y="28"/>
                        <a:pt x="181" y="28"/>
                      </a:cubicBezTo>
                      <a:cubicBezTo>
                        <a:pt x="181" y="29"/>
                        <a:pt x="182" y="29"/>
                        <a:pt x="183" y="29"/>
                      </a:cubicBezTo>
                      <a:cubicBezTo>
                        <a:pt x="183" y="29"/>
                        <a:pt x="183" y="29"/>
                        <a:pt x="183" y="30"/>
                      </a:cubicBezTo>
                      <a:cubicBezTo>
                        <a:pt x="184" y="30"/>
                        <a:pt x="184" y="30"/>
                        <a:pt x="184" y="30"/>
                      </a:cubicBezTo>
                      <a:cubicBezTo>
                        <a:pt x="184" y="30"/>
                        <a:pt x="185" y="30"/>
                        <a:pt x="185" y="30"/>
                      </a:cubicBezTo>
                      <a:cubicBezTo>
                        <a:pt x="185" y="29"/>
                        <a:pt x="185" y="29"/>
                        <a:pt x="185" y="29"/>
                      </a:cubicBezTo>
                      <a:cubicBezTo>
                        <a:pt x="185" y="29"/>
                        <a:pt x="185" y="29"/>
                        <a:pt x="185" y="29"/>
                      </a:cubicBezTo>
                      <a:cubicBezTo>
                        <a:pt x="189" y="30"/>
                        <a:pt x="189" y="30"/>
                        <a:pt x="189" y="30"/>
                      </a:cubicBezTo>
                      <a:cubicBezTo>
                        <a:pt x="189" y="29"/>
                        <a:pt x="189" y="29"/>
                        <a:pt x="189" y="29"/>
                      </a:cubicBezTo>
                      <a:cubicBezTo>
                        <a:pt x="189" y="29"/>
                        <a:pt x="190" y="29"/>
                        <a:pt x="191" y="29"/>
                      </a:cubicBezTo>
                      <a:cubicBezTo>
                        <a:pt x="191" y="29"/>
                        <a:pt x="191" y="29"/>
                        <a:pt x="191" y="29"/>
                      </a:cubicBezTo>
                      <a:cubicBezTo>
                        <a:pt x="192" y="29"/>
                        <a:pt x="192" y="29"/>
                        <a:pt x="192" y="29"/>
                      </a:cubicBezTo>
                      <a:cubicBezTo>
                        <a:pt x="192" y="29"/>
                        <a:pt x="192" y="29"/>
                        <a:pt x="192" y="29"/>
                      </a:cubicBezTo>
                      <a:cubicBezTo>
                        <a:pt x="194" y="28"/>
                        <a:pt x="194" y="28"/>
                        <a:pt x="194" y="28"/>
                      </a:cubicBezTo>
                      <a:cubicBezTo>
                        <a:pt x="196" y="28"/>
                        <a:pt x="196" y="29"/>
                        <a:pt x="198" y="29"/>
                      </a:cubicBezTo>
                      <a:cubicBezTo>
                        <a:pt x="198" y="28"/>
                        <a:pt x="198" y="28"/>
                        <a:pt x="198" y="28"/>
                      </a:cubicBezTo>
                      <a:cubicBezTo>
                        <a:pt x="198" y="28"/>
                        <a:pt x="199" y="29"/>
                        <a:pt x="200" y="28"/>
                      </a:cubicBezTo>
                      <a:cubicBezTo>
                        <a:pt x="204" y="28"/>
                        <a:pt x="204" y="28"/>
                        <a:pt x="204" y="28"/>
                      </a:cubicBezTo>
                      <a:cubicBezTo>
                        <a:pt x="205" y="28"/>
                        <a:pt x="205" y="28"/>
                        <a:pt x="205" y="28"/>
                      </a:cubicBezTo>
                      <a:cubicBezTo>
                        <a:pt x="205" y="28"/>
                        <a:pt x="205" y="28"/>
                        <a:pt x="205" y="28"/>
                      </a:cubicBezTo>
                      <a:cubicBezTo>
                        <a:pt x="206" y="28"/>
                        <a:pt x="206" y="28"/>
                        <a:pt x="206" y="28"/>
                      </a:cubicBezTo>
                      <a:cubicBezTo>
                        <a:pt x="207" y="28"/>
                        <a:pt x="208" y="28"/>
                        <a:pt x="209" y="28"/>
                      </a:cubicBezTo>
                      <a:cubicBezTo>
                        <a:pt x="209" y="28"/>
                        <a:pt x="209" y="28"/>
                        <a:pt x="209" y="28"/>
                      </a:cubicBezTo>
                      <a:cubicBezTo>
                        <a:pt x="209" y="28"/>
                        <a:pt x="209" y="27"/>
                        <a:pt x="210" y="27"/>
                      </a:cubicBezTo>
                      <a:cubicBezTo>
                        <a:pt x="210" y="27"/>
                        <a:pt x="210" y="27"/>
                        <a:pt x="210" y="27"/>
                      </a:cubicBezTo>
                      <a:cubicBezTo>
                        <a:pt x="211" y="27"/>
                        <a:pt x="211" y="27"/>
                        <a:pt x="211" y="27"/>
                      </a:cubicBezTo>
                      <a:cubicBezTo>
                        <a:pt x="211" y="27"/>
                        <a:pt x="211" y="27"/>
                        <a:pt x="211" y="27"/>
                      </a:cubicBezTo>
                      <a:cubicBezTo>
                        <a:pt x="210" y="27"/>
                        <a:pt x="210" y="27"/>
                        <a:pt x="210" y="27"/>
                      </a:cubicBezTo>
                      <a:cubicBezTo>
                        <a:pt x="210" y="27"/>
                        <a:pt x="210" y="27"/>
                        <a:pt x="210" y="27"/>
                      </a:cubicBezTo>
                      <a:cubicBezTo>
                        <a:pt x="209" y="27"/>
                        <a:pt x="209" y="27"/>
                        <a:pt x="208" y="27"/>
                      </a:cubicBezTo>
                      <a:cubicBezTo>
                        <a:pt x="208" y="27"/>
                        <a:pt x="208" y="27"/>
                        <a:pt x="208" y="27"/>
                      </a:cubicBezTo>
                      <a:cubicBezTo>
                        <a:pt x="208" y="27"/>
                        <a:pt x="206" y="27"/>
                        <a:pt x="206" y="27"/>
                      </a:cubicBezTo>
                      <a:cubicBezTo>
                        <a:pt x="205" y="27"/>
                        <a:pt x="205" y="27"/>
                        <a:pt x="205" y="27"/>
                      </a:cubicBezTo>
                      <a:cubicBezTo>
                        <a:pt x="205" y="27"/>
                        <a:pt x="205" y="27"/>
                        <a:pt x="205" y="27"/>
                      </a:cubicBezTo>
                      <a:cubicBezTo>
                        <a:pt x="207" y="27"/>
                        <a:pt x="208" y="26"/>
                        <a:pt x="209" y="26"/>
                      </a:cubicBezTo>
                      <a:cubicBezTo>
                        <a:pt x="209" y="26"/>
                        <a:pt x="209" y="26"/>
                        <a:pt x="209" y="26"/>
                      </a:cubicBezTo>
                      <a:cubicBezTo>
                        <a:pt x="211" y="26"/>
                        <a:pt x="211" y="26"/>
                        <a:pt x="211" y="26"/>
                      </a:cubicBezTo>
                      <a:cubicBezTo>
                        <a:pt x="211" y="26"/>
                        <a:pt x="211" y="26"/>
                        <a:pt x="211" y="25"/>
                      </a:cubicBezTo>
                      <a:cubicBezTo>
                        <a:pt x="211" y="26"/>
                        <a:pt x="211" y="26"/>
                        <a:pt x="211" y="26"/>
                      </a:cubicBezTo>
                      <a:cubicBezTo>
                        <a:pt x="211" y="26"/>
                        <a:pt x="211" y="25"/>
                        <a:pt x="212" y="25"/>
                      </a:cubicBezTo>
                      <a:cubicBezTo>
                        <a:pt x="212" y="26"/>
                        <a:pt x="212" y="26"/>
                        <a:pt x="212" y="26"/>
                      </a:cubicBezTo>
                      <a:cubicBezTo>
                        <a:pt x="213" y="26"/>
                        <a:pt x="213" y="26"/>
                        <a:pt x="213" y="26"/>
                      </a:cubicBezTo>
                      <a:cubicBezTo>
                        <a:pt x="213" y="26"/>
                        <a:pt x="213" y="26"/>
                        <a:pt x="213" y="26"/>
                      </a:cubicBezTo>
                      <a:cubicBezTo>
                        <a:pt x="213" y="26"/>
                        <a:pt x="215" y="25"/>
                        <a:pt x="215" y="26"/>
                      </a:cubicBezTo>
                      <a:cubicBezTo>
                        <a:pt x="215" y="26"/>
                        <a:pt x="215" y="26"/>
                        <a:pt x="215" y="26"/>
                      </a:cubicBezTo>
                      <a:cubicBezTo>
                        <a:pt x="215" y="26"/>
                        <a:pt x="216" y="25"/>
                        <a:pt x="216" y="25"/>
                      </a:cubicBezTo>
                      <a:cubicBezTo>
                        <a:pt x="219" y="25"/>
                        <a:pt x="219" y="25"/>
                        <a:pt x="219" y="25"/>
                      </a:cubicBezTo>
                      <a:cubicBezTo>
                        <a:pt x="219" y="25"/>
                        <a:pt x="219" y="26"/>
                        <a:pt x="219" y="26"/>
                      </a:cubicBezTo>
                      <a:cubicBezTo>
                        <a:pt x="219" y="26"/>
                        <a:pt x="219" y="26"/>
                        <a:pt x="219" y="26"/>
                      </a:cubicBezTo>
                      <a:cubicBezTo>
                        <a:pt x="219" y="26"/>
                        <a:pt x="219" y="26"/>
                        <a:pt x="220" y="26"/>
                      </a:cubicBezTo>
                      <a:cubicBezTo>
                        <a:pt x="221" y="26"/>
                        <a:pt x="221" y="26"/>
                        <a:pt x="221" y="26"/>
                      </a:cubicBezTo>
                      <a:cubicBezTo>
                        <a:pt x="221" y="26"/>
                        <a:pt x="222" y="26"/>
                        <a:pt x="222" y="26"/>
                      </a:cubicBezTo>
                      <a:cubicBezTo>
                        <a:pt x="222" y="25"/>
                        <a:pt x="222" y="25"/>
                        <a:pt x="221" y="25"/>
                      </a:cubicBezTo>
                      <a:cubicBezTo>
                        <a:pt x="221" y="24"/>
                        <a:pt x="221" y="24"/>
                        <a:pt x="221" y="24"/>
                      </a:cubicBezTo>
                      <a:cubicBezTo>
                        <a:pt x="222" y="24"/>
                        <a:pt x="222" y="24"/>
                        <a:pt x="222" y="24"/>
                      </a:cubicBezTo>
                      <a:cubicBezTo>
                        <a:pt x="222" y="25"/>
                        <a:pt x="223" y="25"/>
                        <a:pt x="223" y="25"/>
                      </a:cubicBezTo>
                      <a:cubicBezTo>
                        <a:pt x="224" y="25"/>
                        <a:pt x="224" y="25"/>
                        <a:pt x="225" y="25"/>
                      </a:cubicBezTo>
                      <a:cubicBezTo>
                        <a:pt x="225" y="25"/>
                        <a:pt x="225" y="25"/>
                        <a:pt x="225" y="25"/>
                      </a:cubicBezTo>
                      <a:cubicBezTo>
                        <a:pt x="224" y="25"/>
                        <a:pt x="226" y="24"/>
                        <a:pt x="226" y="24"/>
                      </a:cubicBezTo>
                      <a:cubicBezTo>
                        <a:pt x="226" y="24"/>
                        <a:pt x="226" y="24"/>
                        <a:pt x="226" y="24"/>
                      </a:cubicBezTo>
                      <a:cubicBezTo>
                        <a:pt x="228" y="24"/>
                        <a:pt x="228" y="23"/>
                        <a:pt x="228" y="23"/>
                      </a:cubicBezTo>
                      <a:cubicBezTo>
                        <a:pt x="229" y="23"/>
                        <a:pt x="231" y="22"/>
                        <a:pt x="232" y="22"/>
                      </a:cubicBezTo>
                      <a:cubicBezTo>
                        <a:pt x="232" y="22"/>
                        <a:pt x="232" y="22"/>
                        <a:pt x="232" y="22"/>
                      </a:cubicBezTo>
                      <a:cubicBezTo>
                        <a:pt x="232" y="21"/>
                        <a:pt x="232" y="21"/>
                        <a:pt x="232" y="21"/>
                      </a:cubicBezTo>
                      <a:cubicBezTo>
                        <a:pt x="232" y="21"/>
                        <a:pt x="232" y="21"/>
                        <a:pt x="233" y="21"/>
                      </a:cubicBezTo>
                      <a:cubicBezTo>
                        <a:pt x="234" y="21"/>
                        <a:pt x="234" y="21"/>
                        <a:pt x="234" y="21"/>
                      </a:cubicBezTo>
                      <a:cubicBezTo>
                        <a:pt x="234" y="21"/>
                        <a:pt x="235" y="21"/>
                        <a:pt x="235" y="21"/>
                      </a:cubicBezTo>
                      <a:cubicBezTo>
                        <a:pt x="236" y="20"/>
                        <a:pt x="237" y="20"/>
                        <a:pt x="235" y="20"/>
                      </a:cubicBezTo>
                      <a:cubicBezTo>
                        <a:pt x="235" y="19"/>
                        <a:pt x="239" y="19"/>
                        <a:pt x="239" y="19"/>
                      </a:cubicBezTo>
                      <a:cubicBezTo>
                        <a:pt x="239" y="19"/>
                        <a:pt x="239" y="19"/>
                        <a:pt x="239" y="19"/>
                      </a:cubicBezTo>
                      <a:cubicBezTo>
                        <a:pt x="240" y="19"/>
                        <a:pt x="240" y="19"/>
                        <a:pt x="241" y="19"/>
                      </a:cubicBezTo>
                      <a:cubicBezTo>
                        <a:pt x="241" y="18"/>
                        <a:pt x="241" y="18"/>
                        <a:pt x="241" y="18"/>
                      </a:cubicBezTo>
                      <a:cubicBezTo>
                        <a:pt x="241" y="18"/>
                        <a:pt x="241" y="18"/>
                        <a:pt x="241" y="18"/>
                      </a:cubicBezTo>
                      <a:cubicBezTo>
                        <a:pt x="242" y="18"/>
                        <a:pt x="242" y="18"/>
                        <a:pt x="242" y="18"/>
                      </a:cubicBezTo>
                      <a:cubicBezTo>
                        <a:pt x="242" y="18"/>
                        <a:pt x="242" y="18"/>
                        <a:pt x="242" y="18"/>
                      </a:cubicBezTo>
                      <a:cubicBezTo>
                        <a:pt x="242" y="18"/>
                        <a:pt x="242" y="18"/>
                        <a:pt x="242" y="18"/>
                      </a:cubicBezTo>
                      <a:cubicBezTo>
                        <a:pt x="242" y="18"/>
                        <a:pt x="243" y="18"/>
                        <a:pt x="243" y="18"/>
                      </a:cubicBezTo>
                      <a:cubicBezTo>
                        <a:pt x="243" y="17"/>
                        <a:pt x="243" y="17"/>
                        <a:pt x="243" y="17"/>
                      </a:cubicBezTo>
                      <a:cubicBezTo>
                        <a:pt x="243" y="16"/>
                        <a:pt x="243" y="17"/>
                        <a:pt x="243" y="17"/>
                      </a:cubicBezTo>
                      <a:cubicBezTo>
                        <a:pt x="243" y="16"/>
                        <a:pt x="243" y="16"/>
                        <a:pt x="243" y="16"/>
                      </a:cubicBezTo>
                      <a:cubicBezTo>
                        <a:pt x="243" y="15"/>
                        <a:pt x="243" y="15"/>
                        <a:pt x="242" y="15"/>
                      </a:cubicBezTo>
                      <a:cubicBezTo>
                        <a:pt x="242" y="15"/>
                        <a:pt x="242" y="15"/>
                        <a:pt x="242" y="15"/>
                      </a:cubicBezTo>
                      <a:cubicBezTo>
                        <a:pt x="241" y="14"/>
                        <a:pt x="242" y="14"/>
                        <a:pt x="241" y="13"/>
                      </a:cubicBezTo>
                      <a:cubicBezTo>
                        <a:pt x="241" y="13"/>
                        <a:pt x="241" y="13"/>
                        <a:pt x="241" y="13"/>
                      </a:cubicBezTo>
                      <a:cubicBezTo>
                        <a:pt x="240" y="13"/>
                        <a:pt x="240" y="13"/>
                        <a:pt x="240" y="13"/>
                      </a:cubicBezTo>
                      <a:cubicBezTo>
                        <a:pt x="240" y="13"/>
                        <a:pt x="240" y="13"/>
                        <a:pt x="240" y="13"/>
                      </a:cubicBezTo>
                      <a:cubicBezTo>
                        <a:pt x="239" y="13"/>
                        <a:pt x="239" y="13"/>
                        <a:pt x="239" y="13"/>
                      </a:cubicBezTo>
                      <a:cubicBezTo>
                        <a:pt x="239" y="13"/>
                        <a:pt x="239" y="13"/>
                        <a:pt x="239" y="13"/>
                      </a:cubicBezTo>
                      <a:cubicBezTo>
                        <a:pt x="238" y="13"/>
                        <a:pt x="238" y="13"/>
                        <a:pt x="238" y="13"/>
                      </a:cubicBezTo>
                      <a:cubicBezTo>
                        <a:pt x="238" y="13"/>
                        <a:pt x="238" y="13"/>
                        <a:pt x="238" y="13"/>
                      </a:cubicBezTo>
                      <a:cubicBezTo>
                        <a:pt x="237" y="13"/>
                        <a:pt x="238" y="13"/>
                        <a:pt x="237" y="13"/>
                      </a:cubicBezTo>
                      <a:cubicBezTo>
                        <a:pt x="237" y="13"/>
                        <a:pt x="237" y="13"/>
                        <a:pt x="237" y="13"/>
                      </a:cubicBezTo>
                      <a:cubicBezTo>
                        <a:pt x="236" y="13"/>
                        <a:pt x="236" y="13"/>
                        <a:pt x="236" y="13"/>
                      </a:cubicBezTo>
                      <a:cubicBezTo>
                        <a:pt x="236" y="13"/>
                        <a:pt x="236" y="13"/>
                        <a:pt x="237" y="13"/>
                      </a:cubicBezTo>
                      <a:cubicBezTo>
                        <a:pt x="235" y="13"/>
                        <a:pt x="235" y="13"/>
                        <a:pt x="235" y="13"/>
                      </a:cubicBezTo>
                      <a:cubicBezTo>
                        <a:pt x="235" y="13"/>
                        <a:pt x="235" y="13"/>
                        <a:pt x="235" y="13"/>
                      </a:cubicBezTo>
                      <a:cubicBezTo>
                        <a:pt x="235" y="12"/>
                        <a:pt x="235" y="12"/>
                        <a:pt x="235" y="12"/>
                      </a:cubicBezTo>
                      <a:cubicBezTo>
                        <a:pt x="234" y="12"/>
                        <a:pt x="232" y="12"/>
                        <a:pt x="231" y="12"/>
                      </a:cubicBezTo>
                      <a:cubicBezTo>
                        <a:pt x="231" y="12"/>
                        <a:pt x="230" y="13"/>
                        <a:pt x="230" y="13"/>
                      </a:cubicBezTo>
                      <a:cubicBezTo>
                        <a:pt x="230" y="13"/>
                        <a:pt x="230" y="13"/>
                        <a:pt x="230" y="13"/>
                      </a:cubicBezTo>
                      <a:cubicBezTo>
                        <a:pt x="230" y="13"/>
                        <a:pt x="230" y="13"/>
                        <a:pt x="230" y="12"/>
                      </a:cubicBezTo>
                      <a:cubicBezTo>
                        <a:pt x="229" y="12"/>
                        <a:pt x="230" y="12"/>
                        <a:pt x="229" y="12"/>
                      </a:cubicBezTo>
                      <a:cubicBezTo>
                        <a:pt x="229" y="12"/>
                        <a:pt x="229" y="12"/>
                        <a:pt x="229" y="13"/>
                      </a:cubicBezTo>
                      <a:cubicBezTo>
                        <a:pt x="229" y="13"/>
                        <a:pt x="226" y="13"/>
                        <a:pt x="225" y="14"/>
                      </a:cubicBezTo>
                      <a:cubicBezTo>
                        <a:pt x="224" y="14"/>
                        <a:pt x="224" y="14"/>
                        <a:pt x="224" y="14"/>
                      </a:cubicBezTo>
                      <a:cubicBezTo>
                        <a:pt x="224" y="13"/>
                        <a:pt x="224" y="13"/>
                        <a:pt x="225" y="13"/>
                      </a:cubicBezTo>
                      <a:cubicBezTo>
                        <a:pt x="227" y="13"/>
                        <a:pt x="227" y="13"/>
                        <a:pt x="227" y="13"/>
                      </a:cubicBezTo>
                      <a:cubicBezTo>
                        <a:pt x="227" y="12"/>
                        <a:pt x="227" y="12"/>
                        <a:pt x="227" y="12"/>
                      </a:cubicBezTo>
                      <a:cubicBezTo>
                        <a:pt x="227" y="12"/>
                        <a:pt x="227" y="12"/>
                        <a:pt x="227" y="12"/>
                      </a:cubicBezTo>
                      <a:cubicBezTo>
                        <a:pt x="227" y="11"/>
                        <a:pt x="227" y="11"/>
                        <a:pt x="227" y="11"/>
                      </a:cubicBezTo>
                      <a:cubicBezTo>
                        <a:pt x="227" y="11"/>
                        <a:pt x="227" y="11"/>
                        <a:pt x="227" y="11"/>
                      </a:cubicBezTo>
                      <a:cubicBezTo>
                        <a:pt x="227" y="11"/>
                        <a:pt x="225" y="11"/>
                        <a:pt x="226" y="10"/>
                      </a:cubicBezTo>
                      <a:cubicBezTo>
                        <a:pt x="226" y="10"/>
                        <a:pt x="226" y="10"/>
                        <a:pt x="226" y="9"/>
                      </a:cubicBezTo>
                      <a:cubicBezTo>
                        <a:pt x="226" y="9"/>
                        <a:pt x="225" y="9"/>
                        <a:pt x="225" y="9"/>
                      </a:cubicBezTo>
                      <a:cubicBezTo>
                        <a:pt x="225" y="9"/>
                        <a:pt x="225" y="9"/>
                        <a:pt x="225" y="9"/>
                      </a:cubicBezTo>
                      <a:cubicBezTo>
                        <a:pt x="223" y="9"/>
                        <a:pt x="223" y="9"/>
                        <a:pt x="223" y="9"/>
                      </a:cubicBezTo>
                      <a:cubicBezTo>
                        <a:pt x="223" y="9"/>
                        <a:pt x="223" y="9"/>
                        <a:pt x="223" y="9"/>
                      </a:cubicBezTo>
                      <a:cubicBezTo>
                        <a:pt x="223" y="9"/>
                        <a:pt x="223" y="9"/>
                        <a:pt x="223" y="9"/>
                      </a:cubicBezTo>
                      <a:cubicBezTo>
                        <a:pt x="223" y="9"/>
                        <a:pt x="223" y="9"/>
                        <a:pt x="223" y="9"/>
                      </a:cubicBezTo>
                      <a:cubicBezTo>
                        <a:pt x="223" y="8"/>
                        <a:pt x="221" y="9"/>
                        <a:pt x="221" y="8"/>
                      </a:cubicBezTo>
                      <a:cubicBezTo>
                        <a:pt x="220" y="8"/>
                        <a:pt x="220" y="8"/>
                        <a:pt x="220" y="8"/>
                      </a:cubicBezTo>
                      <a:cubicBezTo>
                        <a:pt x="220" y="8"/>
                        <a:pt x="224" y="8"/>
                        <a:pt x="224" y="7"/>
                      </a:cubicBezTo>
                      <a:cubicBezTo>
                        <a:pt x="223" y="7"/>
                        <a:pt x="223" y="7"/>
                        <a:pt x="223" y="7"/>
                      </a:cubicBezTo>
                      <a:cubicBezTo>
                        <a:pt x="223" y="7"/>
                        <a:pt x="223" y="7"/>
                        <a:pt x="223" y="7"/>
                      </a:cubicBezTo>
                      <a:cubicBezTo>
                        <a:pt x="224" y="7"/>
                        <a:pt x="224" y="7"/>
                        <a:pt x="224" y="7"/>
                      </a:cubicBezTo>
                      <a:cubicBezTo>
                        <a:pt x="224" y="7"/>
                        <a:pt x="224" y="7"/>
                        <a:pt x="224" y="7"/>
                      </a:cubicBezTo>
                      <a:cubicBezTo>
                        <a:pt x="223" y="6"/>
                        <a:pt x="221" y="6"/>
                        <a:pt x="221" y="6"/>
                      </a:cubicBezTo>
                      <a:cubicBezTo>
                        <a:pt x="221" y="6"/>
                        <a:pt x="220" y="6"/>
                        <a:pt x="220" y="6"/>
                      </a:cubicBezTo>
                      <a:cubicBezTo>
                        <a:pt x="220" y="6"/>
                        <a:pt x="219" y="6"/>
                        <a:pt x="219" y="6"/>
                      </a:cubicBezTo>
                      <a:cubicBezTo>
                        <a:pt x="219" y="6"/>
                        <a:pt x="219" y="6"/>
                        <a:pt x="219" y="6"/>
                      </a:cubicBezTo>
                      <a:cubicBezTo>
                        <a:pt x="219" y="6"/>
                        <a:pt x="219" y="7"/>
                        <a:pt x="218" y="7"/>
                      </a:cubicBezTo>
                      <a:cubicBezTo>
                        <a:pt x="218" y="7"/>
                        <a:pt x="218" y="7"/>
                        <a:pt x="218" y="7"/>
                      </a:cubicBezTo>
                      <a:cubicBezTo>
                        <a:pt x="218" y="7"/>
                        <a:pt x="218" y="7"/>
                        <a:pt x="218" y="7"/>
                      </a:cubicBezTo>
                      <a:cubicBezTo>
                        <a:pt x="218" y="7"/>
                        <a:pt x="217" y="7"/>
                        <a:pt x="217" y="7"/>
                      </a:cubicBezTo>
                      <a:cubicBezTo>
                        <a:pt x="216" y="7"/>
                        <a:pt x="217" y="7"/>
                        <a:pt x="216" y="7"/>
                      </a:cubicBezTo>
                      <a:cubicBezTo>
                        <a:pt x="216" y="7"/>
                        <a:pt x="213" y="6"/>
                        <a:pt x="214" y="6"/>
                      </a:cubicBezTo>
                      <a:cubicBezTo>
                        <a:pt x="214" y="6"/>
                        <a:pt x="214" y="6"/>
                        <a:pt x="214" y="6"/>
                      </a:cubicBezTo>
                      <a:cubicBezTo>
                        <a:pt x="213" y="6"/>
                        <a:pt x="213" y="6"/>
                        <a:pt x="213" y="6"/>
                      </a:cubicBezTo>
                      <a:cubicBezTo>
                        <a:pt x="213" y="6"/>
                        <a:pt x="213" y="6"/>
                        <a:pt x="213" y="6"/>
                      </a:cubicBezTo>
                      <a:cubicBezTo>
                        <a:pt x="214" y="5"/>
                        <a:pt x="214" y="5"/>
                        <a:pt x="214" y="5"/>
                      </a:cubicBezTo>
                      <a:cubicBezTo>
                        <a:pt x="214" y="5"/>
                        <a:pt x="214" y="5"/>
                        <a:pt x="214" y="5"/>
                      </a:cubicBezTo>
                      <a:cubicBezTo>
                        <a:pt x="214" y="5"/>
                        <a:pt x="214" y="5"/>
                        <a:pt x="213" y="5"/>
                      </a:cubicBezTo>
                      <a:cubicBezTo>
                        <a:pt x="213" y="5"/>
                        <a:pt x="213" y="5"/>
                        <a:pt x="213" y="5"/>
                      </a:cubicBezTo>
                      <a:cubicBezTo>
                        <a:pt x="213" y="5"/>
                        <a:pt x="213" y="5"/>
                        <a:pt x="212" y="5"/>
                      </a:cubicBezTo>
                      <a:cubicBezTo>
                        <a:pt x="212" y="5"/>
                        <a:pt x="212" y="5"/>
                        <a:pt x="212" y="5"/>
                      </a:cubicBezTo>
                      <a:cubicBezTo>
                        <a:pt x="212" y="5"/>
                        <a:pt x="212" y="5"/>
                        <a:pt x="211" y="5"/>
                      </a:cubicBezTo>
                      <a:cubicBezTo>
                        <a:pt x="211" y="5"/>
                        <a:pt x="211" y="5"/>
                        <a:pt x="211" y="5"/>
                      </a:cubicBezTo>
                      <a:cubicBezTo>
                        <a:pt x="212" y="5"/>
                        <a:pt x="212" y="5"/>
                        <a:pt x="212" y="5"/>
                      </a:cubicBezTo>
                      <a:cubicBezTo>
                        <a:pt x="212" y="6"/>
                        <a:pt x="213" y="6"/>
                        <a:pt x="213" y="6"/>
                      </a:cubicBezTo>
                      <a:cubicBezTo>
                        <a:pt x="212" y="6"/>
                        <a:pt x="212" y="6"/>
                        <a:pt x="212" y="6"/>
                      </a:cubicBezTo>
                      <a:cubicBezTo>
                        <a:pt x="211" y="6"/>
                        <a:pt x="211" y="5"/>
                        <a:pt x="210" y="6"/>
                      </a:cubicBezTo>
                      <a:cubicBezTo>
                        <a:pt x="211" y="6"/>
                        <a:pt x="211" y="6"/>
                        <a:pt x="212" y="6"/>
                      </a:cubicBezTo>
                      <a:cubicBezTo>
                        <a:pt x="212" y="6"/>
                        <a:pt x="212" y="6"/>
                        <a:pt x="212" y="6"/>
                      </a:cubicBezTo>
                      <a:cubicBezTo>
                        <a:pt x="212" y="7"/>
                        <a:pt x="212" y="7"/>
                        <a:pt x="212" y="7"/>
                      </a:cubicBezTo>
                      <a:cubicBezTo>
                        <a:pt x="211" y="6"/>
                        <a:pt x="212" y="6"/>
                        <a:pt x="211" y="6"/>
                      </a:cubicBezTo>
                      <a:cubicBezTo>
                        <a:pt x="211" y="6"/>
                        <a:pt x="211" y="6"/>
                        <a:pt x="211" y="6"/>
                      </a:cubicBezTo>
                      <a:cubicBezTo>
                        <a:pt x="210" y="6"/>
                        <a:pt x="210" y="6"/>
                        <a:pt x="209" y="6"/>
                      </a:cubicBezTo>
                      <a:cubicBezTo>
                        <a:pt x="209" y="5"/>
                        <a:pt x="211" y="8"/>
                        <a:pt x="211" y="8"/>
                      </a:cubicBezTo>
                      <a:cubicBezTo>
                        <a:pt x="209" y="8"/>
                        <a:pt x="208" y="5"/>
                        <a:pt x="208" y="6"/>
                      </a:cubicBezTo>
                      <a:cubicBezTo>
                        <a:pt x="205" y="6"/>
                        <a:pt x="205" y="6"/>
                        <a:pt x="205" y="6"/>
                      </a:cubicBezTo>
                      <a:cubicBezTo>
                        <a:pt x="205" y="6"/>
                        <a:pt x="205" y="6"/>
                        <a:pt x="205" y="6"/>
                      </a:cubicBezTo>
                      <a:cubicBezTo>
                        <a:pt x="205" y="6"/>
                        <a:pt x="205" y="6"/>
                        <a:pt x="205" y="6"/>
                      </a:cubicBezTo>
                      <a:cubicBezTo>
                        <a:pt x="205" y="6"/>
                        <a:pt x="205" y="6"/>
                        <a:pt x="205" y="6"/>
                      </a:cubicBezTo>
                      <a:cubicBezTo>
                        <a:pt x="204" y="6"/>
                        <a:pt x="203" y="6"/>
                        <a:pt x="203" y="6"/>
                      </a:cubicBezTo>
                      <a:cubicBezTo>
                        <a:pt x="202" y="6"/>
                        <a:pt x="202" y="6"/>
                        <a:pt x="202" y="6"/>
                      </a:cubicBezTo>
                      <a:cubicBezTo>
                        <a:pt x="202" y="6"/>
                        <a:pt x="202" y="6"/>
                        <a:pt x="202" y="6"/>
                      </a:cubicBezTo>
                      <a:cubicBezTo>
                        <a:pt x="201" y="6"/>
                        <a:pt x="201" y="7"/>
                        <a:pt x="201" y="7"/>
                      </a:cubicBezTo>
                      <a:cubicBezTo>
                        <a:pt x="200" y="7"/>
                        <a:pt x="200" y="7"/>
                        <a:pt x="200" y="7"/>
                      </a:cubicBezTo>
                      <a:cubicBezTo>
                        <a:pt x="200" y="7"/>
                        <a:pt x="200" y="7"/>
                        <a:pt x="199" y="7"/>
                      </a:cubicBezTo>
                      <a:cubicBezTo>
                        <a:pt x="199" y="7"/>
                        <a:pt x="199" y="7"/>
                        <a:pt x="199" y="7"/>
                      </a:cubicBezTo>
                      <a:cubicBezTo>
                        <a:pt x="198" y="7"/>
                        <a:pt x="198" y="7"/>
                        <a:pt x="198" y="7"/>
                      </a:cubicBezTo>
                      <a:cubicBezTo>
                        <a:pt x="197" y="8"/>
                        <a:pt x="198" y="8"/>
                        <a:pt x="197" y="8"/>
                      </a:cubicBezTo>
                      <a:cubicBezTo>
                        <a:pt x="197" y="8"/>
                        <a:pt x="197" y="8"/>
                        <a:pt x="197" y="8"/>
                      </a:cubicBezTo>
                      <a:cubicBezTo>
                        <a:pt x="196" y="8"/>
                        <a:pt x="196" y="8"/>
                        <a:pt x="195" y="8"/>
                      </a:cubicBezTo>
                      <a:cubicBezTo>
                        <a:pt x="195" y="8"/>
                        <a:pt x="195" y="9"/>
                        <a:pt x="194" y="9"/>
                      </a:cubicBezTo>
                      <a:cubicBezTo>
                        <a:pt x="194" y="9"/>
                        <a:pt x="192" y="9"/>
                        <a:pt x="191" y="9"/>
                      </a:cubicBezTo>
                      <a:cubicBezTo>
                        <a:pt x="191" y="9"/>
                        <a:pt x="191" y="9"/>
                        <a:pt x="191" y="9"/>
                      </a:cubicBezTo>
                      <a:cubicBezTo>
                        <a:pt x="190" y="9"/>
                        <a:pt x="190" y="9"/>
                        <a:pt x="190" y="9"/>
                      </a:cubicBezTo>
                      <a:cubicBezTo>
                        <a:pt x="190" y="9"/>
                        <a:pt x="190" y="9"/>
                        <a:pt x="190" y="9"/>
                      </a:cubicBezTo>
                      <a:cubicBezTo>
                        <a:pt x="188" y="9"/>
                        <a:pt x="188" y="9"/>
                        <a:pt x="188" y="9"/>
                      </a:cubicBezTo>
                      <a:cubicBezTo>
                        <a:pt x="188" y="9"/>
                        <a:pt x="188" y="9"/>
                        <a:pt x="188" y="9"/>
                      </a:cubicBezTo>
                      <a:cubicBezTo>
                        <a:pt x="188" y="9"/>
                        <a:pt x="187" y="9"/>
                        <a:pt x="187" y="9"/>
                      </a:cubicBezTo>
                      <a:cubicBezTo>
                        <a:pt x="187" y="9"/>
                        <a:pt x="187" y="9"/>
                        <a:pt x="187" y="9"/>
                      </a:cubicBezTo>
                      <a:cubicBezTo>
                        <a:pt x="186" y="9"/>
                        <a:pt x="186" y="9"/>
                        <a:pt x="186" y="9"/>
                      </a:cubicBezTo>
                      <a:cubicBezTo>
                        <a:pt x="186" y="9"/>
                        <a:pt x="186" y="9"/>
                        <a:pt x="186" y="9"/>
                      </a:cubicBezTo>
                      <a:cubicBezTo>
                        <a:pt x="186" y="9"/>
                        <a:pt x="186" y="9"/>
                        <a:pt x="186" y="9"/>
                      </a:cubicBezTo>
                      <a:cubicBezTo>
                        <a:pt x="186" y="9"/>
                        <a:pt x="186" y="9"/>
                        <a:pt x="186" y="9"/>
                      </a:cubicBezTo>
                      <a:cubicBezTo>
                        <a:pt x="186" y="9"/>
                        <a:pt x="186" y="9"/>
                        <a:pt x="185" y="9"/>
                      </a:cubicBezTo>
                      <a:cubicBezTo>
                        <a:pt x="185" y="9"/>
                        <a:pt x="185" y="9"/>
                        <a:pt x="185" y="9"/>
                      </a:cubicBezTo>
                      <a:cubicBezTo>
                        <a:pt x="185" y="9"/>
                        <a:pt x="185" y="9"/>
                        <a:pt x="185" y="9"/>
                      </a:cubicBezTo>
                      <a:cubicBezTo>
                        <a:pt x="186" y="9"/>
                        <a:pt x="186" y="9"/>
                        <a:pt x="186" y="9"/>
                      </a:cubicBezTo>
                      <a:cubicBezTo>
                        <a:pt x="186" y="9"/>
                        <a:pt x="186" y="9"/>
                        <a:pt x="186" y="9"/>
                      </a:cubicBezTo>
                      <a:cubicBezTo>
                        <a:pt x="186" y="8"/>
                        <a:pt x="187" y="8"/>
                        <a:pt x="188" y="8"/>
                      </a:cubicBezTo>
                      <a:cubicBezTo>
                        <a:pt x="189" y="8"/>
                        <a:pt x="189" y="8"/>
                        <a:pt x="189" y="8"/>
                      </a:cubicBezTo>
                      <a:cubicBezTo>
                        <a:pt x="189" y="8"/>
                        <a:pt x="190" y="8"/>
                        <a:pt x="190" y="8"/>
                      </a:cubicBezTo>
                      <a:cubicBezTo>
                        <a:pt x="190" y="7"/>
                        <a:pt x="190" y="7"/>
                        <a:pt x="190" y="7"/>
                      </a:cubicBezTo>
                      <a:cubicBezTo>
                        <a:pt x="191" y="7"/>
                        <a:pt x="191" y="7"/>
                        <a:pt x="191" y="7"/>
                      </a:cubicBezTo>
                      <a:cubicBezTo>
                        <a:pt x="191" y="7"/>
                        <a:pt x="191" y="7"/>
                        <a:pt x="191" y="7"/>
                      </a:cubicBezTo>
                      <a:cubicBezTo>
                        <a:pt x="192" y="7"/>
                        <a:pt x="192" y="7"/>
                        <a:pt x="192" y="7"/>
                      </a:cubicBezTo>
                      <a:cubicBezTo>
                        <a:pt x="192" y="7"/>
                        <a:pt x="192" y="7"/>
                        <a:pt x="192" y="7"/>
                      </a:cubicBezTo>
                      <a:cubicBezTo>
                        <a:pt x="194" y="7"/>
                        <a:pt x="194" y="7"/>
                        <a:pt x="195" y="7"/>
                      </a:cubicBezTo>
                      <a:cubicBezTo>
                        <a:pt x="195" y="6"/>
                        <a:pt x="195" y="6"/>
                        <a:pt x="195" y="6"/>
                      </a:cubicBezTo>
                      <a:cubicBezTo>
                        <a:pt x="196" y="6"/>
                        <a:pt x="196" y="6"/>
                        <a:pt x="197" y="6"/>
                      </a:cubicBezTo>
                      <a:cubicBezTo>
                        <a:pt x="197" y="6"/>
                        <a:pt x="197" y="6"/>
                        <a:pt x="197" y="6"/>
                      </a:cubicBezTo>
                      <a:cubicBezTo>
                        <a:pt x="197" y="6"/>
                        <a:pt x="201" y="5"/>
                        <a:pt x="201" y="5"/>
                      </a:cubicBezTo>
                      <a:cubicBezTo>
                        <a:pt x="201" y="5"/>
                        <a:pt x="201" y="5"/>
                        <a:pt x="201" y="4"/>
                      </a:cubicBezTo>
                      <a:cubicBezTo>
                        <a:pt x="202" y="4"/>
                        <a:pt x="202" y="4"/>
                        <a:pt x="202" y="4"/>
                      </a:cubicBezTo>
                      <a:cubicBezTo>
                        <a:pt x="202" y="4"/>
                        <a:pt x="202" y="4"/>
                        <a:pt x="202" y="4"/>
                      </a:cubicBezTo>
                      <a:cubicBezTo>
                        <a:pt x="202" y="4"/>
                        <a:pt x="202" y="4"/>
                        <a:pt x="202" y="4"/>
                      </a:cubicBezTo>
                      <a:cubicBezTo>
                        <a:pt x="202" y="4"/>
                        <a:pt x="203" y="4"/>
                        <a:pt x="202" y="3"/>
                      </a:cubicBezTo>
                      <a:cubicBezTo>
                        <a:pt x="203" y="3"/>
                        <a:pt x="203" y="3"/>
                        <a:pt x="203" y="3"/>
                      </a:cubicBezTo>
                      <a:cubicBezTo>
                        <a:pt x="203" y="3"/>
                        <a:pt x="203" y="3"/>
                        <a:pt x="203" y="3"/>
                      </a:cubicBezTo>
                      <a:cubicBezTo>
                        <a:pt x="201" y="3"/>
                        <a:pt x="199" y="4"/>
                        <a:pt x="199" y="4"/>
                      </a:cubicBezTo>
                      <a:cubicBezTo>
                        <a:pt x="198" y="4"/>
                        <a:pt x="199" y="3"/>
                        <a:pt x="199" y="3"/>
                      </a:cubicBezTo>
                      <a:cubicBezTo>
                        <a:pt x="198" y="3"/>
                        <a:pt x="198" y="3"/>
                        <a:pt x="198" y="3"/>
                      </a:cubicBezTo>
                      <a:cubicBezTo>
                        <a:pt x="197" y="4"/>
                        <a:pt x="197" y="4"/>
                        <a:pt x="197" y="4"/>
                      </a:cubicBezTo>
                      <a:cubicBezTo>
                        <a:pt x="196" y="4"/>
                        <a:pt x="196" y="4"/>
                        <a:pt x="196" y="4"/>
                      </a:cubicBezTo>
                      <a:cubicBezTo>
                        <a:pt x="196" y="4"/>
                        <a:pt x="196" y="4"/>
                        <a:pt x="196" y="4"/>
                      </a:cubicBezTo>
                      <a:cubicBezTo>
                        <a:pt x="196" y="4"/>
                        <a:pt x="197" y="3"/>
                        <a:pt x="196" y="3"/>
                      </a:cubicBezTo>
                      <a:cubicBezTo>
                        <a:pt x="196" y="3"/>
                        <a:pt x="196" y="3"/>
                        <a:pt x="196" y="3"/>
                      </a:cubicBezTo>
                      <a:cubicBezTo>
                        <a:pt x="195" y="4"/>
                        <a:pt x="195" y="4"/>
                        <a:pt x="195" y="4"/>
                      </a:cubicBezTo>
                      <a:cubicBezTo>
                        <a:pt x="194" y="4"/>
                        <a:pt x="194" y="4"/>
                        <a:pt x="194" y="4"/>
                      </a:cubicBezTo>
                      <a:cubicBezTo>
                        <a:pt x="194" y="4"/>
                        <a:pt x="194" y="4"/>
                        <a:pt x="194" y="4"/>
                      </a:cubicBezTo>
                      <a:cubicBezTo>
                        <a:pt x="192" y="4"/>
                        <a:pt x="192" y="4"/>
                        <a:pt x="192" y="4"/>
                      </a:cubicBezTo>
                      <a:cubicBezTo>
                        <a:pt x="192" y="4"/>
                        <a:pt x="192" y="4"/>
                        <a:pt x="192" y="4"/>
                      </a:cubicBezTo>
                      <a:cubicBezTo>
                        <a:pt x="188" y="4"/>
                        <a:pt x="188" y="4"/>
                        <a:pt x="188" y="4"/>
                      </a:cubicBezTo>
                      <a:cubicBezTo>
                        <a:pt x="188" y="4"/>
                        <a:pt x="189" y="3"/>
                        <a:pt x="189" y="3"/>
                      </a:cubicBezTo>
                      <a:cubicBezTo>
                        <a:pt x="188" y="3"/>
                        <a:pt x="187" y="3"/>
                        <a:pt x="187" y="3"/>
                      </a:cubicBezTo>
                      <a:cubicBezTo>
                        <a:pt x="186" y="3"/>
                        <a:pt x="187" y="3"/>
                        <a:pt x="186" y="3"/>
                      </a:cubicBezTo>
                      <a:cubicBezTo>
                        <a:pt x="186" y="3"/>
                        <a:pt x="186" y="3"/>
                        <a:pt x="186" y="3"/>
                      </a:cubicBezTo>
                      <a:cubicBezTo>
                        <a:pt x="184" y="3"/>
                        <a:pt x="184" y="3"/>
                        <a:pt x="184" y="3"/>
                      </a:cubicBezTo>
                      <a:cubicBezTo>
                        <a:pt x="184" y="3"/>
                        <a:pt x="184" y="3"/>
                        <a:pt x="183" y="3"/>
                      </a:cubicBezTo>
                      <a:cubicBezTo>
                        <a:pt x="183" y="3"/>
                        <a:pt x="183" y="3"/>
                        <a:pt x="183" y="3"/>
                      </a:cubicBezTo>
                      <a:cubicBezTo>
                        <a:pt x="183" y="3"/>
                        <a:pt x="183" y="3"/>
                        <a:pt x="183" y="3"/>
                      </a:cubicBezTo>
                      <a:cubicBezTo>
                        <a:pt x="183" y="3"/>
                        <a:pt x="183" y="3"/>
                        <a:pt x="183" y="3"/>
                      </a:cubicBezTo>
                      <a:cubicBezTo>
                        <a:pt x="183" y="3"/>
                        <a:pt x="183" y="3"/>
                        <a:pt x="183" y="3"/>
                      </a:cubicBezTo>
                      <a:cubicBezTo>
                        <a:pt x="183" y="2"/>
                        <a:pt x="181" y="3"/>
                        <a:pt x="181" y="2"/>
                      </a:cubicBezTo>
                      <a:cubicBezTo>
                        <a:pt x="180" y="2"/>
                        <a:pt x="179" y="3"/>
                        <a:pt x="178" y="3"/>
                      </a:cubicBezTo>
                      <a:cubicBezTo>
                        <a:pt x="178" y="3"/>
                        <a:pt x="178" y="3"/>
                        <a:pt x="178" y="3"/>
                      </a:cubicBezTo>
                      <a:cubicBezTo>
                        <a:pt x="177" y="3"/>
                        <a:pt x="178" y="3"/>
                        <a:pt x="177" y="3"/>
                      </a:cubicBezTo>
                      <a:cubicBezTo>
                        <a:pt x="177" y="3"/>
                        <a:pt x="177" y="3"/>
                        <a:pt x="177" y="3"/>
                      </a:cubicBezTo>
                      <a:cubicBezTo>
                        <a:pt x="176" y="3"/>
                        <a:pt x="176" y="3"/>
                        <a:pt x="176" y="3"/>
                      </a:cubicBezTo>
                      <a:cubicBezTo>
                        <a:pt x="176" y="3"/>
                        <a:pt x="176" y="3"/>
                        <a:pt x="177" y="3"/>
                      </a:cubicBezTo>
                      <a:cubicBezTo>
                        <a:pt x="177" y="3"/>
                        <a:pt x="177" y="3"/>
                        <a:pt x="177" y="3"/>
                      </a:cubicBezTo>
                      <a:cubicBezTo>
                        <a:pt x="177" y="2"/>
                        <a:pt x="177" y="2"/>
                        <a:pt x="177" y="2"/>
                      </a:cubicBezTo>
                      <a:cubicBezTo>
                        <a:pt x="176" y="2"/>
                        <a:pt x="176" y="2"/>
                        <a:pt x="176" y="2"/>
                      </a:cubicBezTo>
                      <a:cubicBezTo>
                        <a:pt x="176" y="1"/>
                        <a:pt x="177" y="1"/>
                        <a:pt x="176" y="1"/>
                      </a:cubicBezTo>
                      <a:cubicBezTo>
                        <a:pt x="176" y="1"/>
                        <a:pt x="176" y="1"/>
                        <a:pt x="176" y="1"/>
                      </a:cubicBezTo>
                      <a:cubicBezTo>
                        <a:pt x="177" y="1"/>
                        <a:pt x="177" y="1"/>
                        <a:pt x="177" y="1"/>
                      </a:cubicBezTo>
                      <a:cubicBezTo>
                        <a:pt x="177" y="0"/>
                        <a:pt x="177" y="0"/>
                        <a:pt x="177" y="0"/>
                      </a:cubicBezTo>
                      <a:cubicBezTo>
                        <a:pt x="173" y="0"/>
                        <a:pt x="173" y="0"/>
                        <a:pt x="170" y="0"/>
                      </a:cubicBezTo>
                      <a:cubicBezTo>
                        <a:pt x="170" y="0"/>
                        <a:pt x="170" y="0"/>
                        <a:pt x="170" y="0"/>
                      </a:cubicBezTo>
                      <a:cubicBezTo>
                        <a:pt x="168" y="0"/>
                        <a:pt x="169" y="0"/>
                        <a:pt x="168" y="0"/>
                      </a:cubicBezTo>
                      <a:cubicBezTo>
                        <a:pt x="168" y="1"/>
                        <a:pt x="168" y="1"/>
                        <a:pt x="168" y="1"/>
                      </a:cubicBezTo>
                      <a:cubicBezTo>
                        <a:pt x="167" y="1"/>
                        <a:pt x="167" y="1"/>
                        <a:pt x="167" y="1"/>
                      </a:cubicBezTo>
                      <a:cubicBezTo>
                        <a:pt x="167" y="1"/>
                        <a:pt x="167" y="0"/>
                        <a:pt x="167" y="0"/>
                      </a:cubicBezTo>
                      <a:cubicBezTo>
                        <a:pt x="167" y="0"/>
                        <a:pt x="167" y="0"/>
                        <a:pt x="167" y="0"/>
                      </a:cubicBezTo>
                      <a:cubicBezTo>
                        <a:pt x="166" y="0"/>
                        <a:pt x="166" y="0"/>
                        <a:pt x="165" y="1"/>
                      </a:cubicBezTo>
                      <a:cubicBezTo>
                        <a:pt x="165" y="1"/>
                        <a:pt x="165" y="1"/>
                        <a:pt x="165" y="1"/>
                      </a:cubicBezTo>
                      <a:cubicBezTo>
                        <a:pt x="165" y="0"/>
                        <a:pt x="165" y="0"/>
                        <a:pt x="165" y="0"/>
                      </a:cubicBezTo>
                      <a:cubicBezTo>
                        <a:pt x="164" y="0"/>
                        <a:pt x="164" y="0"/>
                        <a:pt x="164" y="0"/>
                      </a:cubicBezTo>
                      <a:cubicBezTo>
                        <a:pt x="164" y="0"/>
                        <a:pt x="163" y="1"/>
                        <a:pt x="163" y="1"/>
                      </a:cubicBezTo>
                      <a:cubicBezTo>
                        <a:pt x="163" y="2"/>
                        <a:pt x="164" y="2"/>
                        <a:pt x="164" y="3"/>
                      </a:cubicBezTo>
                      <a:cubicBezTo>
                        <a:pt x="165" y="3"/>
                        <a:pt x="165" y="3"/>
                        <a:pt x="165" y="3"/>
                      </a:cubicBezTo>
                      <a:cubicBezTo>
                        <a:pt x="165" y="3"/>
                        <a:pt x="165" y="3"/>
                        <a:pt x="165" y="3"/>
                      </a:cubicBezTo>
                      <a:cubicBezTo>
                        <a:pt x="166" y="3"/>
                        <a:pt x="166" y="3"/>
                        <a:pt x="166" y="3"/>
                      </a:cubicBezTo>
                      <a:cubicBezTo>
                        <a:pt x="166" y="3"/>
                        <a:pt x="166" y="3"/>
                        <a:pt x="167" y="3"/>
                      </a:cubicBezTo>
                      <a:cubicBezTo>
                        <a:pt x="167" y="3"/>
                        <a:pt x="167" y="3"/>
                        <a:pt x="167" y="3"/>
                      </a:cubicBezTo>
                      <a:cubicBezTo>
                        <a:pt x="167" y="3"/>
                        <a:pt x="167" y="4"/>
                        <a:pt x="167" y="4"/>
                      </a:cubicBezTo>
                      <a:cubicBezTo>
                        <a:pt x="167" y="4"/>
                        <a:pt x="167" y="4"/>
                        <a:pt x="167" y="4"/>
                      </a:cubicBezTo>
                      <a:cubicBezTo>
                        <a:pt x="166" y="4"/>
                        <a:pt x="166" y="4"/>
                        <a:pt x="165" y="4"/>
                      </a:cubicBezTo>
                      <a:cubicBezTo>
                        <a:pt x="165" y="3"/>
                        <a:pt x="165" y="3"/>
                        <a:pt x="165" y="3"/>
                      </a:cubicBezTo>
                      <a:cubicBezTo>
                        <a:pt x="164" y="3"/>
                        <a:pt x="164" y="3"/>
                        <a:pt x="164" y="3"/>
                      </a:cubicBezTo>
                      <a:cubicBezTo>
                        <a:pt x="164" y="3"/>
                        <a:pt x="164" y="3"/>
                        <a:pt x="164" y="3"/>
                      </a:cubicBezTo>
                      <a:cubicBezTo>
                        <a:pt x="163" y="3"/>
                        <a:pt x="163" y="3"/>
                        <a:pt x="163" y="3"/>
                      </a:cubicBezTo>
                      <a:cubicBezTo>
                        <a:pt x="163" y="3"/>
                        <a:pt x="163" y="3"/>
                        <a:pt x="163" y="3"/>
                      </a:cubicBezTo>
                      <a:cubicBezTo>
                        <a:pt x="162" y="3"/>
                        <a:pt x="162" y="3"/>
                        <a:pt x="162" y="3"/>
                      </a:cubicBezTo>
                      <a:cubicBezTo>
                        <a:pt x="162" y="3"/>
                        <a:pt x="162" y="2"/>
                        <a:pt x="162" y="2"/>
                      </a:cubicBezTo>
                      <a:cubicBezTo>
                        <a:pt x="161" y="2"/>
                        <a:pt x="161" y="2"/>
                        <a:pt x="161" y="2"/>
                      </a:cubicBezTo>
                      <a:cubicBezTo>
                        <a:pt x="161" y="2"/>
                        <a:pt x="161" y="2"/>
                        <a:pt x="160" y="1"/>
                      </a:cubicBezTo>
                      <a:cubicBezTo>
                        <a:pt x="161" y="1"/>
                        <a:pt x="161" y="1"/>
                        <a:pt x="161" y="0"/>
                      </a:cubicBezTo>
                      <a:cubicBezTo>
                        <a:pt x="158" y="0"/>
                        <a:pt x="158" y="0"/>
                        <a:pt x="158" y="0"/>
                      </a:cubicBezTo>
                      <a:cubicBezTo>
                        <a:pt x="158" y="0"/>
                        <a:pt x="158" y="0"/>
                        <a:pt x="158" y="0"/>
                      </a:cubicBezTo>
                      <a:cubicBezTo>
                        <a:pt x="153" y="0"/>
                        <a:pt x="153" y="0"/>
                        <a:pt x="153" y="0"/>
                      </a:cubicBezTo>
                      <a:cubicBezTo>
                        <a:pt x="153" y="1"/>
                        <a:pt x="153" y="1"/>
                        <a:pt x="153" y="1"/>
                      </a:cubicBezTo>
                      <a:cubicBezTo>
                        <a:pt x="151" y="1"/>
                        <a:pt x="152" y="0"/>
                        <a:pt x="151" y="0"/>
                      </a:cubicBezTo>
                      <a:cubicBezTo>
                        <a:pt x="151" y="1"/>
                        <a:pt x="151" y="1"/>
                        <a:pt x="151" y="1"/>
                      </a:cubicBezTo>
                      <a:cubicBezTo>
                        <a:pt x="150" y="1"/>
                        <a:pt x="150" y="1"/>
                        <a:pt x="150" y="1"/>
                      </a:cubicBezTo>
                      <a:cubicBezTo>
                        <a:pt x="150" y="1"/>
                        <a:pt x="150" y="1"/>
                        <a:pt x="150" y="1"/>
                      </a:cubicBezTo>
                      <a:cubicBezTo>
                        <a:pt x="149" y="1"/>
                        <a:pt x="149" y="1"/>
                        <a:pt x="149" y="1"/>
                      </a:cubicBezTo>
                      <a:cubicBezTo>
                        <a:pt x="149" y="1"/>
                        <a:pt x="148" y="2"/>
                        <a:pt x="147" y="2"/>
                      </a:cubicBezTo>
                      <a:cubicBezTo>
                        <a:pt x="147" y="2"/>
                        <a:pt x="147" y="2"/>
                        <a:pt x="147" y="2"/>
                      </a:cubicBezTo>
                      <a:cubicBezTo>
                        <a:pt x="147" y="2"/>
                        <a:pt x="147" y="2"/>
                        <a:pt x="147" y="2"/>
                      </a:cubicBezTo>
                      <a:cubicBezTo>
                        <a:pt x="146" y="2"/>
                        <a:pt x="146" y="2"/>
                        <a:pt x="146" y="2"/>
                      </a:cubicBezTo>
                      <a:cubicBezTo>
                        <a:pt x="146" y="3"/>
                        <a:pt x="146" y="3"/>
                        <a:pt x="146" y="3"/>
                      </a:cubicBezTo>
                      <a:cubicBezTo>
                        <a:pt x="146" y="3"/>
                        <a:pt x="146" y="3"/>
                        <a:pt x="146" y="3"/>
                      </a:cubicBezTo>
                      <a:cubicBezTo>
                        <a:pt x="146" y="3"/>
                        <a:pt x="146" y="3"/>
                        <a:pt x="145" y="3"/>
                      </a:cubicBezTo>
                      <a:cubicBezTo>
                        <a:pt x="145" y="3"/>
                        <a:pt x="146" y="4"/>
                        <a:pt x="147" y="4"/>
                      </a:cubicBezTo>
                      <a:cubicBezTo>
                        <a:pt x="147" y="4"/>
                        <a:pt x="147" y="5"/>
                        <a:pt x="148" y="5"/>
                      </a:cubicBezTo>
                      <a:cubicBezTo>
                        <a:pt x="148" y="5"/>
                        <a:pt x="148" y="5"/>
                        <a:pt x="148" y="5"/>
                      </a:cubicBezTo>
                      <a:cubicBezTo>
                        <a:pt x="148" y="5"/>
                        <a:pt x="149" y="6"/>
                        <a:pt x="149" y="6"/>
                      </a:cubicBezTo>
                      <a:cubicBezTo>
                        <a:pt x="150" y="6"/>
                        <a:pt x="150" y="6"/>
                        <a:pt x="150" y="6"/>
                      </a:cubicBezTo>
                      <a:cubicBezTo>
                        <a:pt x="150" y="6"/>
                        <a:pt x="150" y="6"/>
                        <a:pt x="150" y="6"/>
                      </a:cubicBezTo>
                      <a:cubicBezTo>
                        <a:pt x="150" y="6"/>
                        <a:pt x="150" y="6"/>
                        <a:pt x="150" y="6"/>
                      </a:cubicBezTo>
                      <a:cubicBezTo>
                        <a:pt x="150" y="6"/>
                        <a:pt x="150" y="6"/>
                        <a:pt x="150" y="6"/>
                      </a:cubicBezTo>
                      <a:cubicBezTo>
                        <a:pt x="151" y="6"/>
                        <a:pt x="151" y="6"/>
                        <a:pt x="151" y="6"/>
                      </a:cubicBezTo>
                      <a:cubicBezTo>
                        <a:pt x="151" y="6"/>
                        <a:pt x="151" y="6"/>
                        <a:pt x="151" y="6"/>
                      </a:cubicBezTo>
                      <a:cubicBezTo>
                        <a:pt x="151" y="6"/>
                        <a:pt x="151" y="6"/>
                        <a:pt x="151" y="6"/>
                      </a:cubicBezTo>
                      <a:cubicBezTo>
                        <a:pt x="151" y="6"/>
                        <a:pt x="151" y="6"/>
                        <a:pt x="151" y="6"/>
                      </a:cubicBezTo>
                      <a:cubicBezTo>
                        <a:pt x="152" y="7"/>
                        <a:pt x="153" y="7"/>
                        <a:pt x="154" y="7"/>
                      </a:cubicBezTo>
                      <a:cubicBezTo>
                        <a:pt x="154" y="7"/>
                        <a:pt x="154" y="7"/>
                        <a:pt x="154" y="7"/>
                      </a:cubicBezTo>
                      <a:cubicBezTo>
                        <a:pt x="153" y="7"/>
                        <a:pt x="153" y="7"/>
                        <a:pt x="153" y="7"/>
                      </a:cubicBezTo>
                      <a:cubicBezTo>
                        <a:pt x="153" y="8"/>
                        <a:pt x="154" y="8"/>
                        <a:pt x="154" y="8"/>
                      </a:cubicBezTo>
                      <a:cubicBezTo>
                        <a:pt x="154" y="8"/>
                        <a:pt x="154" y="8"/>
                        <a:pt x="154" y="8"/>
                      </a:cubicBezTo>
                      <a:cubicBezTo>
                        <a:pt x="154" y="8"/>
                        <a:pt x="154" y="8"/>
                        <a:pt x="154" y="8"/>
                      </a:cubicBezTo>
                      <a:cubicBezTo>
                        <a:pt x="153" y="8"/>
                        <a:pt x="153" y="8"/>
                        <a:pt x="153" y="8"/>
                      </a:cubicBezTo>
                      <a:cubicBezTo>
                        <a:pt x="153" y="8"/>
                        <a:pt x="153" y="8"/>
                        <a:pt x="153" y="8"/>
                      </a:cubicBezTo>
                      <a:cubicBezTo>
                        <a:pt x="153" y="8"/>
                        <a:pt x="153" y="8"/>
                        <a:pt x="153" y="8"/>
                      </a:cubicBezTo>
                      <a:cubicBezTo>
                        <a:pt x="152" y="8"/>
                        <a:pt x="151" y="7"/>
                        <a:pt x="150" y="7"/>
                      </a:cubicBezTo>
                      <a:cubicBezTo>
                        <a:pt x="150" y="7"/>
                        <a:pt x="150" y="7"/>
                        <a:pt x="150" y="7"/>
                      </a:cubicBezTo>
                      <a:cubicBezTo>
                        <a:pt x="149" y="7"/>
                        <a:pt x="149" y="7"/>
                        <a:pt x="149" y="7"/>
                      </a:cubicBezTo>
                      <a:cubicBezTo>
                        <a:pt x="149" y="6"/>
                        <a:pt x="148" y="6"/>
                        <a:pt x="147" y="6"/>
                      </a:cubicBezTo>
                      <a:cubicBezTo>
                        <a:pt x="147" y="6"/>
                        <a:pt x="147" y="6"/>
                        <a:pt x="147" y="6"/>
                      </a:cubicBezTo>
                      <a:cubicBezTo>
                        <a:pt x="147" y="6"/>
                        <a:pt x="147" y="6"/>
                        <a:pt x="147" y="6"/>
                      </a:cubicBezTo>
                      <a:cubicBezTo>
                        <a:pt x="147" y="6"/>
                        <a:pt x="147" y="6"/>
                        <a:pt x="147" y="5"/>
                      </a:cubicBezTo>
                      <a:cubicBezTo>
                        <a:pt x="146" y="5"/>
                        <a:pt x="146" y="5"/>
                        <a:pt x="146" y="5"/>
                      </a:cubicBezTo>
                      <a:cubicBezTo>
                        <a:pt x="146" y="5"/>
                        <a:pt x="145" y="5"/>
                        <a:pt x="145" y="5"/>
                      </a:cubicBezTo>
                      <a:cubicBezTo>
                        <a:pt x="144" y="4"/>
                        <a:pt x="144" y="4"/>
                        <a:pt x="144" y="4"/>
                      </a:cubicBezTo>
                      <a:cubicBezTo>
                        <a:pt x="144" y="4"/>
                        <a:pt x="143" y="3"/>
                        <a:pt x="143" y="2"/>
                      </a:cubicBezTo>
                      <a:cubicBezTo>
                        <a:pt x="142" y="2"/>
                        <a:pt x="142" y="2"/>
                        <a:pt x="141" y="1"/>
                      </a:cubicBezTo>
                      <a:cubicBezTo>
                        <a:pt x="141" y="1"/>
                        <a:pt x="141" y="1"/>
                        <a:pt x="141" y="1"/>
                      </a:cubicBezTo>
                      <a:cubicBezTo>
                        <a:pt x="141" y="1"/>
                        <a:pt x="141" y="1"/>
                        <a:pt x="141" y="1"/>
                      </a:cubicBezTo>
                      <a:cubicBezTo>
                        <a:pt x="140" y="1"/>
                        <a:pt x="141" y="1"/>
                        <a:pt x="140" y="1"/>
                      </a:cubicBezTo>
                      <a:cubicBezTo>
                        <a:pt x="140" y="1"/>
                        <a:pt x="140" y="1"/>
                        <a:pt x="140" y="1"/>
                      </a:cubicBezTo>
                      <a:cubicBezTo>
                        <a:pt x="139" y="1"/>
                        <a:pt x="139" y="1"/>
                        <a:pt x="139" y="1"/>
                      </a:cubicBezTo>
                      <a:cubicBezTo>
                        <a:pt x="139" y="1"/>
                        <a:pt x="139" y="1"/>
                        <a:pt x="139" y="1"/>
                      </a:cubicBezTo>
                      <a:cubicBezTo>
                        <a:pt x="137" y="1"/>
                        <a:pt x="138" y="1"/>
                        <a:pt x="137" y="1"/>
                      </a:cubicBezTo>
                      <a:cubicBezTo>
                        <a:pt x="136" y="0"/>
                        <a:pt x="134" y="1"/>
                        <a:pt x="133" y="1"/>
                      </a:cubicBezTo>
                      <a:cubicBezTo>
                        <a:pt x="133" y="1"/>
                        <a:pt x="133" y="1"/>
                        <a:pt x="133" y="1"/>
                      </a:cubicBezTo>
                      <a:cubicBezTo>
                        <a:pt x="133" y="1"/>
                        <a:pt x="133" y="1"/>
                        <a:pt x="133" y="1"/>
                      </a:cubicBezTo>
                      <a:cubicBezTo>
                        <a:pt x="132" y="1"/>
                        <a:pt x="132" y="1"/>
                        <a:pt x="132" y="1"/>
                      </a:cubicBezTo>
                      <a:cubicBezTo>
                        <a:pt x="132" y="1"/>
                        <a:pt x="132" y="1"/>
                        <a:pt x="132" y="1"/>
                      </a:cubicBezTo>
                      <a:cubicBezTo>
                        <a:pt x="132" y="1"/>
                        <a:pt x="131" y="1"/>
                        <a:pt x="131" y="1"/>
                      </a:cubicBezTo>
                      <a:cubicBezTo>
                        <a:pt x="130" y="1"/>
                        <a:pt x="130" y="1"/>
                        <a:pt x="130" y="1"/>
                      </a:cubicBezTo>
                      <a:cubicBezTo>
                        <a:pt x="130" y="1"/>
                        <a:pt x="130" y="0"/>
                        <a:pt x="130" y="0"/>
                      </a:cubicBezTo>
                      <a:cubicBezTo>
                        <a:pt x="129" y="0"/>
                        <a:pt x="129" y="0"/>
                        <a:pt x="129" y="0"/>
                      </a:cubicBezTo>
                      <a:cubicBezTo>
                        <a:pt x="129" y="0"/>
                        <a:pt x="129" y="2"/>
                        <a:pt x="129" y="2"/>
                      </a:cubicBezTo>
                      <a:cubicBezTo>
                        <a:pt x="129" y="1"/>
                        <a:pt x="128" y="1"/>
                        <a:pt x="128" y="1"/>
                      </a:cubicBezTo>
                      <a:cubicBezTo>
                        <a:pt x="127" y="1"/>
                        <a:pt x="123" y="1"/>
                        <a:pt x="121" y="1"/>
                      </a:cubicBezTo>
                      <a:cubicBezTo>
                        <a:pt x="121" y="1"/>
                        <a:pt x="121" y="1"/>
                        <a:pt x="121" y="1"/>
                      </a:cubicBezTo>
                      <a:cubicBezTo>
                        <a:pt x="118" y="1"/>
                        <a:pt x="118" y="1"/>
                        <a:pt x="118" y="1"/>
                      </a:cubicBezTo>
                      <a:cubicBezTo>
                        <a:pt x="118" y="1"/>
                        <a:pt x="118" y="1"/>
                        <a:pt x="118" y="1"/>
                      </a:cubicBezTo>
                      <a:cubicBezTo>
                        <a:pt x="117" y="1"/>
                        <a:pt x="117" y="1"/>
                        <a:pt x="117" y="1"/>
                      </a:cubicBezTo>
                      <a:cubicBezTo>
                        <a:pt x="117" y="1"/>
                        <a:pt x="117" y="1"/>
                        <a:pt x="117" y="1"/>
                      </a:cubicBezTo>
                      <a:cubicBezTo>
                        <a:pt x="116" y="1"/>
                        <a:pt x="116" y="1"/>
                        <a:pt x="116" y="1"/>
                      </a:cubicBezTo>
                      <a:cubicBezTo>
                        <a:pt x="116" y="1"/>
                        <a:pt x="116" y="1"/>
                        <a:pt x="116" y="1"/>
                      </a:cubicBezTo>
                      <a:cubicBezTo>
                        <a:pt x="116" y="2"/>
                        <a:pt x="116" y="2"/>
                        <a:pt x="116" y="2"/>
                      </a:cubicBezTo>
                      <a:cubicBezTo>
                        <a:pt x="116" y="2"/>
                        <a:pt x="116" y="2"/>
                        <a:pt x="116" y="2"/>
                      </a:cubicBezTo>
                      <a:cubicBezTo>
                        <a:pt x="116" y="2"/>
                        <a:pt x="116" y="2"/>
                        <a:pt x="116" y="2"/>
                      </a:cubicBezTo>
                      <a:cubicBezTo>
                        <a:pt x="116" y="2"/>
                        <a:pt x="117" y="2"/>
                        <a:pt x="117" y="3"/>
                      </a:cubicBezTo>
                      <a:cubicBezTo>
                        <a:pt x="119" y="3"/>
                        <a:pt x="119" y="4"/>
                        <a:pt x="121" y="4"/>
                      </a:cubicBezTo>
                      <a:cubicBezTo>
                        <a:pt x="121" y="4"/>
                        <a:pt x="121" y="4"/>
                        <a:pt x="121" y="4"/>
                      </a:cubicBezTo>
                      <a:cubicBezTo>
                        <a:pt x="121" y="4"/>
                        <a:pt x="121" y="4"/>
                        <a:pt x="121" y="4"/>
                      </a:cubicBezTo>
                      <a:cubicBezTo>
                        <a:pt x="122" y="5"/>
                        <a:pt x="123" y="5"/>
                        <a:pt x="123" y="6"/>
                      </a:cubicBezTo>
                      <a:cubicBezTo>
                        <a:pt x="124" y="6"/>
                        <a:pt x="124" y="6"/>
                        <a:pt x="124" y="6"/>
                      </a:cubicBezTo>
                      <a:cubicBezTo>
                        <a:pt x="124" y="6"/>
                        <a:pt x="124" y="6"/>
                        <a:pt x="124" y="6"/>
                      </a:cubicBezTo>
                      <a:cubicBezTo>
                        <a:pt x="125" y="6"/>
                        <a:pt x="125" y="6"/>
                        <a:pt x="125" y="6"/>
                      </a:cubicBezTo>
                      <a:cubicBezTo>
                        <a:pt x="125" y="6"/>
                        <a:pt x="125" y="6"/>
                        <a:pt x="125" y="6"/>
                      </a:cubicBezTo>
                      <a:cubicBezTo>
                        <a:pt x="127" y="6"/>
                        <a:pt x="127" y="6"/>
                        <a:pt x="127" y="6"/>
                      </a:cubicBezTo>
                      <a:cubicBezTo>
                        <a:pt x="126" y="6"/>
                        <a:pt x="126" y="6"/>
                        <a:pt x="126" y="6"/>
                      </a:cubicBezTo>
                      <a:cubicBezTo>
                        <a:pt x="126" y="6"/>
                        <a:pt x="126" y="6"/>
                        <a:pt x="126" y="6"/>
                      </a:cubicBezTo>
                      <a:cubicBezTo>
                        <a:pt x="125" y="6"/>
                        <a:pt x="125" y="6"/>
                        <a:pt x="125" y="6"/>
                      </a:cubicBezTo>
                      <a:cubicBezTo>
                        <a:pt x="125" y="7"/>
                        <a:pt x="125" y="7"/>
                        <a:pt x="125" y="7"/>
                      </a:cubicBezTo>
                      <a:cubicBezTo>
                        <a:pt x="124" y="7"/>
                        <a:pt x="124" y="7"/>
                        <a:pt x="124" y="7"/>
                      </a:cubicBezTo>
                      <a:cubicBezTo>
                        <a:pt x="125" y="8"/>
                        <a:pt x="125" y="8"/>
                        <a:pt x="125" y="8"/>
                      </a:cubicBezTo>
                      <a:cubicBezTo>
                        <a:pt x="126" y="8"/>
                        <a:pt x="127" y="8"/>
                        <a:pt x="127" y="9"/>
                      </a:cubicBezTo>
                      <a:cubicBezTo>
                        <a:pt x="128" y="9"/>
                        <a:pt x="128" y="9"/>
                        <a:pt x="128" y="9"/>
                      </a:cubicBezTo>
                      <a:cubicBezTo>
                        <a:pt x="128" y="9"/>
                        <a:pt x="128" y="9"/>
                        <a:pt x="128" y="9"/>
                      </a:cubicBezTo>
                      <a:cubicBezTo>
                        <a:pt x="129" y="9"/>
                        <a:pt x="129" y="9"/>
                        <a:pt x="130" y="9"/>
                      </a:cubicBezTo>
                      <a:cubicBezTo>
                        <a:pt x="130" y="9"/>
                        <a:pt x="131" y="9"/>
                        <a:pt x="131" y="10"/>
                      </a:cubicBezTo>
                      <a:cubicBezTo>
                        <a:pt x="131" y="10"/>
                        <a:pt x="130" y="10"/>
                        <a:pt x="130" y="10"/>
                      </a:cubicBezTo>
                      <a:cubicBezTo>
                        <a:pt x="130" y="10"/>
                        <a:pt x="130" y="10"/>
                        <a:pt x="130" y="10"/>
                      </a:cubicBezTo>
                      <a:cubicBezTo>
                        <a:pt x="128" y="10"/>
                        <a:pt x="128" y="11"/>
                        <a:pt x="127" y="11"/>
                      </a:cubicBezTo>
                      <a:cubicBezTo>
                        <a:pt x="127" y="11"/>
                        <a:pt x="127" y="11"/>
                        <a:pt x="127" y="11"/>
                      </a:cubicBezTo>
                      <a:cubicBezTo>
                        <a:pt x="127" y="11"/>
                        <a:pt x="127" y="11"/>
                        <a:pt x="127" y="11"/>
                      </a:cubicBezTo>
                      <a:cubicBezTo>
                        <a:pt x="126" y="11"/>
                        <a:pt x="126" y="11"/>
                        <a:pt x="126" y="11"/>
                      </a:cubicBezTo>
                      <a:cubicBezTo>
                        <a:pt x="127" y="11"/>
                        <a:pt x="127" y="10"/>
                        <a:pt x="127" y="10"/>
                      </a:cubicBezTo>
                      <a:cubicBezTo>
                        <a:pt x="127" y="10"/>
                        <a:pt x="127" y="10"/>
                        <a:pt x="128" y="10"/>
                      </a:cubicBezTo>
                      <a:cubicBezTo>
                        <a:pt x="128" y="10"/>
                        <a:pt x="128" y="10"/>
                        <a:pt x="128" y="10"/>
                      </a:cubicBezTo>
                      <a:cubicBezTo>
                        <a:pt x="128" y="10"/>
                        <a:pt x="128" y="10"/>
                        <a:pt x="128" y="10"/>
                      </a:cubicBezTo>
                      <a:cubicBezTo>
                        <a:pt x="128" y="10"/>
                        <a:pt x="128" y="10"/>
                        <a:pt x="128" y="10"/>
                      </a:cubicBezTo>
                      <a:cubicBezTo>
                        <a:pt x="127" y="10"/>
                        <a:pt x="127" y="10"/>
                        <a:pt x="127" y="10"/>
                      </a:cubicBezTo>
                      <a:cubicBezTo>
                        <a:pt x="127" y="10"/>
                        <a:pt x="127" y="10"/>
                        <a:pt x="127" y="10"/>
                      </a:cubicBezTo>
                      <a:cubicBezTo>
                        <a:pt x="126" y="10"/>
                        <a:pt x="126" y="10"/>
                        <a:pt x="126" y="10"/>
                      </a:cubicBezTo>
                      <a:cubicBezTo>
                        <a:pt x="126" y="10"/>
                        <a:pt x="126" y="10"/>
                        <a:pt x="126" y="10"/>
                      </a:cubicBezTo>
                      <a:cubicBezTo>
                        <a:pt x="126" y="9"/>
                        <a:pt x="126" y="9"/>
                        <a:pt x="125" y="9"/>
                      </a:cubicBezTo>
                      <a:cubicBezTo>
                        <a:pt x="125" y="9"/>
                        <a:pt x="125" y="9"/>
                        <a:pt x="125" y="9"/>
                      </a:cubicBezTo>
                      <a:cubicBezTo>
                        <a:pt x="125" y="9"/>
                        <a:pt x="125" y="9"/>
                        <a:pt x="124" y="9"/>
                      </a:cubicBezTo>
                      <a:cubicBezTo>
                        <a:pt x="124" y="9"/>
                        <a:pt x="124" y="9"/>
                        <a:pt x="124" y="9"/>
                      </a:cubicBezTo>
                      <a:cubicBezTo>
                        <a:pt x="124" y="9"/>
                        <a:pt x="123" y="9"/>
                        <a:pt x="122" y="8"/>
                      </a:cubicBezTo>
                      <a:cubicBezTo>
                        <a:pt x="122" y="8"/>
                        <a:pt x="122" y="8"/>
                        <a:pt x="122" y="8"/>
                      </a:cubicBezTo>
                      <a:cubicBezTo>
                        <a:pt x="122" y="8"/>
                        <a:pt x="121" y="7"/>
                        <a:pt x="121" y="7"/>
                      </a:cubicBezTo>
                      <a:cubicBezTo>
                        <a:pt x="120" y="7"/>
                        <a:pt x="120" y="7"/>
                        <a:pt x="120" y="7"/>
                      </a:cubicBezTo>
                      <a:cubicBezTo>
                        <a:pt x="120" y="6"/>
                        <a:pt x="120" y="6"/>
                        <a:pt x="119" y="6"/>
                      </a:cubicBezTo>
                      <a:cubicBezTo>
                        <a:pt x="119" y="6"/>
                        <a:pt x="119" y="6"/>
                        <a:pt x="119" y="6"/>
                      </a:cubicBezTo>
                      <a:cubicBezTo>
                        <a:pt x="119" y="5"/>
                        <a:pt x="118" y="5"/>
                        <a:pt x="118" y="4"/>
                      </a:cubicBezTo>
                      <a:cubicBezTo>
                        <a:pt x="117" y="4"/>
                        <a:pt x="117" y="4"/>
                        <a:pt x="116" y="4"/>
                      </a:cubicBezTo>
                      <a:cubicBezTo>
                        <a:pt x="116" y="4"/>
                        <a:pt x="116" y="4"/>
                        <a:pt x="116" y="4"/>
                      </a:cubicBezTo>
                      <a:cubicBezTo>
                        <a:pt x="116" y="4"/>
                        <a:pt x="116" y="4"/>
                        <a:pt x="115" y="4"/>
                      </a:cubicBezTo>
                      <a:cubicBezTo>
                        <a:pt x="115" y="4"/>
                        <a:pt x="115" y="4"/>
                        <a:pt x="115" y="4"/>
                      </a:cubicBezTo>
                      <a:cubicBezTo>
                        <a:pt x="114" y="4"/>
                        <a:pt x="115" y="4"/>
                        <a:pt x="114" y="4"/>
                      </a:cubicBezTo>
                      <a:cubicBezTo>
                        <a:pt x="114" y="3"/>
                        <a:pt x="114" y="3"/>
                        <a:pt x="114" y="3"/>
                      </a:cubicBezTo>
                      <a:cubicBezTo>
                        <a:pt x="113" y="3"/>
                        <a:pt x="113" y="3"/>
                        <a:pt x="112" y="3"/>
                      </a:cubicBezTo>
                      <a:cubicBezTo>
                        <a:pt x="112" y="3"/>
                        <a:pt x="111" y="4"/>
                        <a:pt x="111" y="4"/>
                      </a:cubicBezTo>
                      <a:cubicBezTo>
                        <a:pt x="111" y="4"/>
                        <a:pt x="111" y="4"/>
                        <a:pt x="111" y="4"/>
                      </a:cubicBezTo>
                      <a:cubicBezTo>
                        <a:pt x="111" y="4"/>
                        <a:pt x="111" y="4"/>
                        <a:pt x="111" y="4"/>
                      </a:cubicBezTo>
                      <a:cubicBezTo>
                        <a:pt x="111" y="4"/>
                        <a:pt x="111" y="4"/>
                        <a:pt x="111" y="5"/>
                      </a:cubicBezTo>
                      <a:cubicBezTo>
                        <a:pt x="111" y="5"/>
                        <a:pt x="110" y="4"/>
                        <a:pt x="110" y="4"/>
                      </a:cubicBezTo>
                      <a:cubicBezTo>
                        <a:pt x="110" y="4"/>
                        <a:pt x="110" y="4"/>
                        <a:pt x="109" y="4"/>
                      </a:cubicBezTo>
                      <a:cubicBezTo>
                        <a:pt x="109" y="5"/>
                        <a:pt x="109" y="5"/>
                        <a:pt x="109" y="5"/>
                      </a:cubicBezTo>
                      <a:cubicBezTo>
                        <a:pt x="110" y="5"/>
                        <a:pt x="110" y="5"/>
                        <a:pt x="111" y="5"/>
                      </a:cubicBezTo>
                      <a:cubicBezTo>
                        <a:pt x="111" y="5"/>
                        <a:pt x="111" y="5"/>
                        <a:pt x="111" y="5"/>
                      </a:cubicBezTo>
                      <a:cubicBezTo>
                        <a:pt x="110" y="5"/>
                        <a:pt x="110" y="5"/>
                        <a:pt x="108" y="5"/>
                      </a:cubicBezTo>
                      <a:cubicBezTo>
                        <a:pt x="108" y="4"/>
                        <a:pt x="108" y="4"/>
                        <a:pt x="108" y="4"/>
                      </a:cubicBezTo>
                      <a:cubicBezTo>
                        <a:pt x="108" y="4"/>
                        <a:pt x="108" y="4"/>
                        <a:pt x="108" y="4"/>
                      </a:cubicBezTo>
                      <a:cubicBezTo>
                        <a:pt x="108" y="5"/>
                        <a:pt x="108" y="5"/>
                        <a:pt x="108" y="5"/>
                      </a:cubicBezTo>
                      <a:cubicBezTo>
                        <a:pt x="107" y="5"/>
                        <a:pt x="107" y="5"/>
                        <a:pt x="107" y="5"/>
                      </a:cubicBezTo>
                      <a:cubicBezTo>
                        <a:pt x="107" y="3"/>
                        <a:pt x="107" y="3"/>
                        <a:pt x="107" y="3"/>
                      </a:cubicBezTo>
                      <a:cubicBezTo>
                        <a:pt x="107" y="3"/>
                        <a:pt x="107" y="3"/>
                        <a:pt x="107" y="3"/>
                      </a:cubicBezTo>
                      <a:cubicBezTo>
                        <a:pt x="107" y="3"/>
                        <a:pt x="107" y="3"/>
                        <a:pt x="106" y="3"/>
                      </a:cubicBezTo>
                      <a:cubicBezTo>
                        <a:pt x="106" y="3"/>
                        <a:pt x="106" y="3"/>
                        <a:pt x="106" y="3"/>
                      </a:cubicBezTo>
                      <a:cubicBezTo>
                        <a:pt x="106" y="3"/>
                        <a:pt x="106" y="3"/>
                        <a:pt x="106" y="3"/>
                      </a:cubicBezTo>
                      <a:cubicBezTo>
                        <a:pt x="105" y="3"/>
                        <a:pt x="105" y="4"/>
                        <a:pt x="104" y="4"/>
                      </a:cubicBezTo>
                      <a:cubicBezTo>
                        <a:pt x="104" y="4"/>
                        <a:pt x="104" y="4"/>
                        <a:pt x="104" y="4"/>
                      </a:cubicBezTo>
                      <a:cubicBezTo>
                        <a:pt x="103" y="4"/>
                        <a:pt x="103" y="5"/>
                        <a:pt x="103" y="5"/>
                      </a:cubicBezTo>
                      <a:cubicBezTo>
                        <a:pt x="103" y="5"/>
                        <a:pt x="103" y="5"/>
                        <a:pt x="103" y="5"/>
                      </a:cubicBezTo>
                      <a:cubicBezTo>
                        <a:pt x="102" y="5"/>
                        <a:pt x="102" y="5"/>
                        <a:pt x="102" y="5"/>
                      </a:cubicBezTo>
                      <a:cubicBezTo>
                        <a:pt x="102" y="5"/>
                        <a:pt x="103" y="5"/>
                        <a:pt x="103" y="4"/>
                      </a:cubicBezTo>
                      <a:cubicBezTo>
                        <a:pt x="103" y="4"/>
                        <a:pt x="102" y="4"/>
                        <a:pt x="101" y="4"/>
                      </a:cubicBezTo>
                      <a:cubicBezTo>
                        <a:pt x="101" y="4"/>
                        <a:pt x="101" y="4"/>
                        <a:pt x="101" y="4"/>
                      </a:cubicBezTo>
                      <a:cubicBezTo>
                        <a:pt x="101" y="4"/>
                        <a:pt x="101" y="4"/>
                        <a:pt x="101" y="4"/>
                      </a:cubicBezTo>
                      <a:cubicBezTo>
                        <a:pt x="101" y="4"/>
                        <a:pt x="101" y="4"/>
                        <a:pt x="101" y="4"/>
                      </a:cubicBezTo>
                      <a:cubicBezTo>
                        <a:pt x="99" y="4"/>
                        <a:pt x="99" y="4"/>
                        <a:pt x="99" y="4"/>
                      </a:cubicBezTo>
                      <a:cubicBezTo>
                        <a:pt x="99" y="4"/>
                        <a:pt x="99" y="4"/>
                        <a:pt x="99" y="4"/>
                      </a:cubicBezTo>
                      <a:cubicBezTo>
                        <a:pt x="98" y="4"/>
                        <a:pt x="98" y="4"/>
                        <a:pt x="98" y="4"/>
                      </a:cubicBezTo>
                      <a:cubicBezTo>
                        <a:pt x="98" y="4"/>
                        <a:pt x="98" y="4"/>
                        <a:pt x="98" y="4"/>
                      </a:cubicBezTo>
                      <a:cubicBezTo>
                        <a:pt x="96" y="3"/>
                        <a:pt x="96" y="3"/>
                        <a:pt x="96" y="3"/>
                      </a:cubicBezTo>
                      <a:cubicBezTo>
                        <a:pt x="96" y="3"/>
                        <a:pt x="96" y="3"/>
                        <a:pt x="96" y="3"/>
                      </a:cubicBezTo>
                      <a:cubicBezTo>
                        <a:pt x="95" y="3"/>
                        <a:pt x="95" y="3"/>
                        <a:pt x="95" y="3"/>
                      </a:cubicBezTo>
                      <a:cubicBezTo>
                        <a:pt x="95" y="3"/>
                        <a:pt x="94" y="3"/>
                        <a:pt x="94" y="3"/>
                      </a:cubicBezTo>
                      <a:cubicBezTo>
                        <a:pt x="94" y="3"/>
                        <a:pt x="94" y="3"/>
                        <a:pt x="94" y="3"/>
                      </a:cubicBezTo>
                      <a:cubicBezTo>
                        <a:pt x="93" y="3"/>
                        <a:pt x="93" y="3"/>
                        <a:pt x="93" y="3"/>
                      </a:cubicBezTo>
                      <a:cubicBezTo>
                        <a:pt x="93" y="4"/>
                        <a:pt x="93" y="4"/>
                        <a:pt x="93" y="4"/>
                      </a:cubicBezTo>
                      <a:cubicBezTo>
                        <a:pt x="93" y="4"/>
                        <a:pt x="93" y="4"/>
                        <a:pt x="92" y="4"/>
                      </a:cubicBezTo>
                      <a:cubicBezTo>
                        <a:pt x="92" y="4"/>
                        <a:pt x="93" y="5"/>
                        <a:pt x="94" y="5"/>
                      </a:cubicBezTo>
                      <a:cubicBezTo>
                        <a:pt x="94" y="5"/>
                        <a:pt x="95" y="5"/>
                        <a:pt x="95" y="5"/>
                      </a:cubicBezTo>
                      <a:cubicBezTo>
                        <a:pt x="95" y="5"/>
                        <a:pt x="95" y="5"/>
                        <a:pt x="95" y="5"/>
                      </a:cubicBezTo>
                      <a:cubicBezTo>
                        <a:pt x="97" y="5"/>
                        <a:pt x="97" y="5"/>
                        <a:pt x="97" y="5"/>
                      </a:cubicBezTo>
                      <a:cubicBezTo>
                        <a:pt x="97" y="5"/>
                        <a:pt x="97" y="5"/>
                        <a:pt x="98" y="5"/>
                      </a:cubicBezTo>
                      <a:cubicBezTo>
                        <a:pt x="98" y="5"/>
                        <a:pt x="98" y="5"/>
                        <a:pt x="98" y="5"/>
                      </a:cubicBezTo>
                      <a:cubicBezTo>
                        <a:pt x="97" y="5"/>
                        <a:pt x="97" y="6"/>
                        <a:pt x="95" y="6"/>
                      </a:cubicBezTo>
                      <a:cubicBezTo>
                        <a:pt x="95" y="6"/>
                        <a:pt x="95" y="6"/>
                        <a:pt x="95" y="6"/>
                      </a:cubicBezTo>
                      <a:cubicBezTo>
                        <a:pt x="95" y="6"/>
                        <a:pt x="95" y="6"/>
                        <a:pt x="95" y="6"/>
                      </a:cubicBezTo>
                      <a:cubicBezTo>
                        <a:pt x="95" y="6"/>
                        <a:pt x="96" y="6"/>
                        <a:pt x="96" y="7"/>
                      </a:cubicBezTo>
                      <a:cubicBezTo>
                        <a:pt x="97" y="7"/>
                        <a:pt x="97" y="7"/>
                        <a:pt x="97" y="7"/>
                      </a:cubicBezTo>
                      <a:cubicBezTo>
                        <a:pt x="97" y="7"/>
                        <a:pt x="97" y="7"/>
                        <a:pt x="97" y="7"/>
                      </a:cubicBezTo>
                      <a:cubicBezTo>
                        <a:pt x="98" y="7"/>
                        <a:pt x="98" y="7"/>
                        <a:pt x="100" y="7"/>
                      </a:cubicBezTo>
                      <a:cubicBezTo>
                        <a:pt x="100" y="8"/>
                        <a:pt x="100" y="8"/>
                        <a:pt x="100" y="8"/>
                      </a:cubicBezTo>
                      <a:cubicBezTo>
                        <a:pt x="100" y="8"/>
                        <a:pt x="101" y="8"/>
                        <a:pt x="102" y="8"/>
                      </a:cubicBezTo>
                      <a:cubicBezTo>
                        <a:pt x="102" y="8"/>
                        <a:pt x="102" y="8"/>
                        <a:pt x="102" y="8"/>
                      </a:cubicBezTo>
                      <a:cubicBezTo>
                        <a:pt x="103" y="8"/>
                        <a:pt x="103" y="8"/>
                        <a:pt x="103" y="8"/>
                      </a:cubicBezTo>
                      <a:cubicBezTo>
                        <a:pt x="103" y="8"/>
                        <a:pt x="103" y="8"/>
                        <a:pt x="103" y="8"/>
                      </a:cubicBezTo>
                      <a:cubicBezTo>
                        <a:pt x="104" y="8"/>
                        <a:pt x="104" y="8"/>
                        <a:pt x="104" y="8"/>
                      </a:cubicBezTo>
                      <a:cubicBezTo>
                        <a:pt x="104" y="8"/>
                        <a:pt x="104" y="8"/>
                        <a:pt x="104" y="8"/>
                      </a:cubicBezTo>
                      <a:cubicBezTo>
                        <a:pt x="107" y="8"/>
                        <a:pt x="107" y="8"/>
                        <a:pt x="107" y="8"/>
                      </a:cubicBezTo>
                      <a:cubicBezTo>
                        <a:pt x="107" y="8"/>
                        <a:pt x="107" y="8"/>
                        <a:pt x="107" y="8"/>
                      </a:cubicBezTo>
                      <a:cubicBezTo>
                        <a:pt x="107" y="8"/>
                        <a:pt x="107" y="8"/>
                        <a:pt x="107" y="8"/>
                      </a:cubicBezTo>
                      <a:cubicBezTo>
                        <a:pt x="107" y="8"/>
                        <a:pt x="107" y="8"/>
                        <a:pt x="107" y="8"/>
                      </a:cubicBezTo>
                      <a:cubicBezTo>
                        <a:pt x="107" y="9"/>
                        <a:pt x="105" y="8"/>
                        <a:pt x="105" y="9"/>
                      </a:cubicBezTo>
                      <a:cubicBezTo>
                        <a:pt x="104" y="9"/>
                        <a:pt x="104" y="9"/>
                        <a:pt x="104" y="9"/>
                      </a:cubicBezTo>
                      <a:cubicBezTo>
                        <a:pt x="104" y="8"/>
                        <a:pt x="104" y="8"/>
                        <a:pt x="104" y="8"/>
                      </a:cubicBezTo>
                      <a:cubicBezTo>
                        <a:pt x="101" y="8"/>
                        <a:pt x="101" y="8"/>
                        <a:pt x="101" y="8"/>
                      </a:cubicBezTo>
                      <a:cubicBezTo>
                        <a:pt x="101" y="8"/>
                        <a:pt x="101" y="8"/>
                        <a:pt x="101" y="8"/>
                      </a:cubicBezTo>
                      <a:cubicBezTo>
                        <a:pt x="100" y="8"/>
                        <a:pt x="100" y="8"/>
                        <a:pt x="100" y="8"/>
                      </a:cubicBezTo>
                      <a:cubicBezTo>
                        <a:pt x="100" y="8"/>
                        <a:pt x="100" y="8"/>
                        <a:pt x="100" y="8"/>
                      </a:cubicBezTo>
                      <a:cubicBezTo>
                        <a:pt x="99" y="8"/>
                        <a:pt x="99" y="8"/>
                        <a:pt x="99" y="8"/>
                      </a:cubicBezTo>
                      <a:cubicBezTo>
                        <a:pt x="98" y="8"/>
                        <a:pt x="98" y="8"/>
                        <a:pt x="98" y="8"/>
                      </a:cubicBezTo>
                      <a:cubicBezTo>
                        <a:pt x="98" y="8"/>
                        <a:pt x="98" y="8"/>
                        <a:pt x="98" y="8"/>
                      </a:cubicBezTo>
                      <a:cubicBezTo>
                        <a:pt x="97" y="8"/>
                        <a:pt x="97" y="8"/>
                        <a:pt x="97" y="8"/>
                      </a:cubicBezTo>
                      <a:cubicBezTo>
                        <a:pt x="96" y="8"/>
                        <a:pt x="96" y="8"/>
                        <a:pt x="95" y="8"/>
                      </a:cubicBezTo>
                      <a:cubicBezTo>
                        <a:pt x="95" y="8"/>
                        <a:pt x="96" y="9"/>
                        <a:pt x="97" y="9"/>
                      </a:cubicBezTo>
                      <a:cubicBezTo>
                        <a:pt x="97" y="9"/>
                        <a:pt x="97" y="9"/>
                        <a:pt x="97" y="9"/>
                      </a:cubicBezTo>
                      <a:cubicBezTo>
                        <a:pt x="96" y="9"/>
                        <a:pt x="96" y="9"/>
                        <a:pt x="95" y="9"/>
                      </a:cubicBezTo>
                      <a:cubicBezTo>
                        <a:pt x="95" y="8"/>
                        <a:pt x="95" y="8"/>
                        <a:pt x="95" y="8"/>
                      </a:cubicBezTo>
                      <a:cubicBezTo>
                        <a:pt x="95" y="8"/>
                        <a:pt x="95" y="8"/>
                        <a:pt x="95" y="8"/>
                      </a:cubicBezTo>
                      <a:cubicBezTo>
                        <a:pt x="95" y="8"/>
                        <a:pt x="94" y="8"/>
                        <a:pt x="94" y="8"/>
                      </a:cubicBezTo>
                      <a:cubicBezTo>
                        <a:pt x="94" y="8"/>
                        <a:pt x="94" y="7"/>
                        <a:pt x="94" y="7"/>
                      </a:cubicBezTo>
                      <a:cubicBezTo>
                        <a:pt x="94" y="7"/>
                        <a:pt x="93" y="6"/>
                        <a:pt x="92" y="6"/>
                      </a:cubicBezTo>
                      <a:cubicBezTo>
                        <a:pt x="91" y="6"/>
                        <a:pt x="91" y="6"/>
                        <a:pt x="91" y="6"/>
                      </a:cubicBezTo>
                      <a:cubicBezTo>
                        <a:pt x="91" y="5"/>
                        <a:pt x="91" y="5"/>
                        <a:pt x="91" y="5"/>
                      </a:cubicBezTo>
                      <a:cubicBezTo>
                        <a:pt x="90" y="5"/>
                        <a:pt x="90" y="5"/>
                        <a:pt x="90" y="5"/>
                      </a:cubicBezTo>
                      <a:cubicBezTo>
                        <a:pt x="88" y="5"/>
                        <a:pt x="85" y="5"/>
                        <a:pt x="83" y="6"/>
                      </a:cubicBezTo>
                      <a:cubicBezTo>
                        <a:pt x="83" y="6"/>
                        <a:pt x="85" y="7"/>
                        <a:pt x="86" y="7"/>
                      </a:cubicBezTo>
                      <a:cubicBezTo>
                        <a:pt x="86" y="7"/>
                        <a:pt x="86" y="7"/>
                        <a:pt x="86" y="7"/>
                      </a:cubicBezTo>
                      <a:cubicBezTo>
                        <a:pt x="86" y="7"/>
                        <a:pt x="87" y="8"/>
                        <a:pt x="87" y="8"/>
                      </a:cubicBezTo>
                      <a:cubicBezTo>
                        <a:pt x="87" y="8"/>
                        <a:pt x="87" y="8"/>
                        <a:pt x="87" y="8"/>
                      </a:cubicBezTo>
                      <a:cubicBezTo>
                        <a:pt x="87" y="9"/>
                        <a:pt x="88" y="9"/>
                        <a:pt x="88" y="9"/>
                      </a:cubicBezTo>
                      <a:cubicBezTo>
                        <a:pt x="89" y="9"/>
                        <a:pt x="89" y="9"/>
                        <a:pt x="89" y="9"/>
                      </a:cubicBezTo>
                      <a:cubicBezTo>
                        <a:pt x="90" y="9"/>
                        <a:pt x="90" y="9"/>
                        <a:pt x="90" y="9"/>
                      </a:cubicBezTo>
                      <a:cubicBezTo>
                        <a:pt x="90" y="9"/>
                        <a:pt x="89" y="9"/>
                        <a:pt x="89" y="9"/>
                      </a:cubicBezTo>
                      <a:cubicBezTo>
                        <a:pt x="89" y="9"/>
                        <a:pt x="89" y="10"/>
                        <a:pt x="90" y="10"/>
                      </a:cubicBezTo>
                      <a:cubicBezTo>
                        <a:pt x="90" y="10"/>
                        <a:pt x="90" y="10"/>
                        <a:pt x="91" y="10"/>
                      </a:cubicBezTo>
                      <a:cubicBezTo>
                        <a:pt x="91" y="10"/>
                        <a:pt x="91" y="10"/>
                        <a:pt x="90" y="10"/>
                      </a:cubicBezTo>
                      <a:cubicBezTo>
                        <a:pt x="90" y="10"/>
                        <a:pt x="91" y="11"/>
                        <a:pt x="91" y="11"/>
                      </a:cubicBezTo>
                      <a:cubicBezTo>
                        <a:pt x="90" y="11"/>
                        <a:pt x="90" y="11"/>
                        <a:pt x="90" y="11"/>
                      </a:cubicBezTo>
                      <a:cubicBezTo>
                        <a:pt x="87" y="11"/>
                        <a:pt x="88" y="10"/>
                        <a:pt x="87" y="10"/>
                      </a:cubicBezTo>
                      <a:cubicBezTo>
                        <a:pt x="86" y="10"/>
                        <a:pt x="86" y="10"/>
                        <a:pt x="86" y="10"/>
                      </a:cubicBezTo>
                      <a:cubicBezTo>
                        <a:pt x="85" y="9"/>
                        <a:pt x="85" y="9"/>
                        <a:pt x="84" y="9"/>
                      </a:cubicBezTo>
                      <a:cubicBezTo>
                        <a:pt x="84" y="9"/>
                        <a:pt x="84" y="9"/>
                        <a:pt x="84" y="9"/>
                      </a:cubicBezTo>
                      <a:cubicBezTo>
                        <a:pt x="83" y="9"/>
                        <a:pt x="83" y="9"/>
                        <a:pt x="83" y="9"/>
                      </a:cubicBezTo>
                      <a:cubicBezTo>
                        <a:pt x="83" y="9"/>
                        <a:pt x="83" y="9"/>
                        <a:pt x="83" y="9"/>
                      </a:cubicBezTo>
                      <a:cubicBezTo>
                        <a:pt x="82" y="9"/>
                        <a:pt x="81" y="9"/>
                        <a:pt x="81" y="9"/>
                      </a:cubicBezTo>
                      <a:cubicBezTo>
                        <a:pt x="81" y="9"/>
                        <a:pt x="81" y="8"/>
                        <a:pt x="81" y="8"/>
                      </a:cubicBezTo>
                      <a:cubicBezTo>
                        <a:pt x="80" y="8"/>
                        <a:pt x="80" y="8"/>
                        <a:pt x="80" y="8"/>
                      </a:cubicBezTo>
                      <a:cubicBezTo>
                        <a:pt x="80" y="8"/>
                        <a:pt x="80" y="8"/>
                        <a:pt x="80" y="8"/>
                      </a:cubicBezTo>
                      <a:cubicBezTo>
                        <a:pt x="78" y="8"/>
                        <a:pt x="78" y="8"/>
                        <a:pt x="78" y="8"/>
                      </a:cubicBezTo>
                      <a:cubicBezTo>
                        <a:pt x="78" y="9"/>
                        <a:pt x="76" y="9"/>
                        <a:pt x="77" y="10"/>
                      </a:cubicBezTo>
                      <a:cubicBezTo>
                        <a:pt x="77" y="10"/>
                        <a:pt x="78" y="10"/>
                        <a:pt x="78" y="10"/>
                      </a:cubicBezTo>
                      <a:cubicBezTo>
                        <a:pt x="78" y="10"/>
                        <a:pt x="78" y="10"/>
                        <a:pt x="78" y="10"/>
                      </a:cubicBezTo>
                      <a:cubicBezTo>
                        <a:pt x="78" y="11"/>
                        <a:pt x="79" y="11"/>
                        <a:pt x="80" y="11"/>
                      </a:cubicBezTo>
                      <a:cubicBezTo>
                        <a:pt x="80" y="11"/>
                        <a:pt x="80" y="11"/>
                        <a:pt x="80" y="11"/>
                      </a:cubicBezTo>
                      <a:cubicBezTo>
                        <a:pt x="80" y="11"/>
                        <a:pt x="80" y="11"/>
                        <a:pt x="80" y="11"/>
                      </a:cubicBezTo>
                      <a:cubicBezTo>
                        <a:pt x="80" y="11"/>
                        <a:pt x="80" y="11"/>
                        <a:pt x="80" y="11"/>
                      </a:cubicBezTo>
                      <a:cubicBezTo>
                        <a:pt x="81" y="11"/>
                        <a:pt x="81" y="11"/>
                        <a:pt x="82" y="11"/>
                      </a:cubicBezTo>
                      <a:cubicBezTo>
                        <a:pt x="82" y="12"/>
                        <a:pt x="82" y="12"/>
                        <a:pt x="82" y="12"/>
                      </a:cubicBezTo>
                      <a:cubicBezTo>
                        <a:pt x="83" y="12"/>
                        <a:pt x="83" y="12"/>
                        <a:pt x="83" y="12"/>
                      </a:cubicBezTo>
                      <a:cubicBezTo>
                        <a:pt x="83" y="12"/>
                        <a:pt x="83" y="12"/>
                        <a:pt x="83" y="12"/>
                      </a:cubicBezTo>
                      <a:cubicBezTo>
                        <a:pt x="80" y="12"/>
                        <a:pt x="80" y="12"/>
                        <a:pt x="80" y="12"/>
                      </a:cubicBezTo>
                      <a:cubicBezTo>
                        <a:pt x="80" y="12"/>
                        <a:pt x="80" y="12"/>
                        <a:pt x="80" y="12"/>
                      </a:cubicBezTo>
                      <a:cubicBezTo>
                        <a:pt x="79" y="12"/>
                        <a:pt x="79" y="12"/>
                        <a:pt x="78" y="12"/>
                      </a:cubicBezTo>
                      <a:cubicBezTo>
                        <a:pt x="77" y="12"/>
                        <a:pt x="77" y="12"/>
                        <a:pt x="76" y="12"/>
                      </a:cubicBezTo>
                      <a:cubicBezTo>
                        <a:pt x="75" y="12"/>
                        <a:pt x="75" y="13"/>
                        <a:pt x="75" y="13"/>
                      </a:cubicBezTo>
                      <a:cubicBezTo>
                        <a:pt x="74" y="13"/>
                        <a:pt x="74" y="14"/>
                        <a:pt x="74" y="14"/>
                      </a:cubicBezTo>
                      <a:cubicBezTo>
                        <a:pt x="74" y="14"/>
                        <a:pt x="75" y="15"/>
                        <a:pt x="76" y="15"/>
                      </a:cubicBezTo>
                      <a:cubicBezTo>
                        <a:pt x="76" y="15"/>
                        <a:pt x="76" y="15"/>
                        <a:pt x="76" y="15"/>
                      </a:cubicBezTo>
                      <a:cubicBezTo>
                        <a:pt x="76" y="15"/>
                        <a:pt x="76" y="15"/>
                        <a:pt x="76" y="15"/>
                      </a:cubicBezTo>
                      <a:cubicBezTo>
                        <a:pt x="77" y="15"/>
                        <a:pt x="78" y="16"/>
                        <a:pt x="79" y="16"/>
                      </a:cubicBezTo>
                      <a:cubicBezTo>
                        <a:pt x="79" y="16"/>
                        <a:pt x="79" y="16"/>
                        <a:pt x="79" y="16"/>
                      </a:cubicBezTo>
                      <a:cubicBezTo>
                        <a:pt x="79" y="16"/>
                        <a:pt x="80" y="17"/>
                        <a:pt x="80" y="17"/>
                      </a:cubicBezTo>
                      <a:cubicBezTo>
                        <a:pt x="81" y="17"/>
                        <a:pt x="81" y="17"/>
                        <a:pt x="82" y="17"/>
                      </a:cubicBezTo>
                      <a:cubicBezTo>
                        <a:pt x="82" y="17"/>
                        <a:pt x="82" y="17"/>
                        <a:pt x="82" y="17"/>
                      </a:cubicBezTo>
                      <a:cubicBezTo>
                        <a:pt x="82" y="17"/>
                        <a:pt x="83" y="18"/>
                        <a:pt x="83" y="18"/>
                      </a:cubicBezTo>
                      <a:cubicBezTo>
                        <a:pt x="83" y="18"/>
                        <a:pt x="83" y="18"/>
                        <a:pt x="83" y="18"/>
                      </a:cubicBezTo>
                      <a:cubicBezTo>
                        <a:pt x="84" y="18"/>
                        <a:pt x="85" y="18"/>
                        <a:pt x="85" y="18"/>
                      </a:cubicBezTo>
                      <a:cubicBezTo>
                        <a:pt x="86" y="18"/>
                        <a:pt x="86" y="18"/>
                        <a:pt x="86" y="18"/>
                      </a:cubicBezTo>
                      <a:cubicBezTo>
                        <a:pt x="86" y="19"/>
                        <a:pt x="86" y="19"/>
                        <a:pt x="86" y="19"/>
                      </a:cubicBezTo>
                      <a:cubicBezTo>
                        <a:pt x="88" y="19"/>
                        <a:pt x="88" y="19"/>
                        <a:pt x="88" y="19"/>
                      </a:cubicBezTo>
                      <a:cubicBezTo>
                        <a:pt x="88" y="19"/>
                        <a:pt x="88" y="19"/>
                        <a:pt x="88" y="19"/>
                      </a:cubicBezTo>
                      <a:cubicBezTo>
                        <a:pt x="88" y="19"/>
                        <a:pt x="88" y="19"/>
                        <a:pt x="88" y="19"/>
                      </a:cubicBezTo>
                      <a:cubicBezTo>
                        <a:pt x="88" y="19"/>
                        <a:pt x="88" y="19"/>
                        <a:pt x="88" y="19"/>
                      </a:cubicBezTo>
                      <a:cubicBezTo>
                        <a:pt x="88" y="19"/>
                        <a:pt x="88" y="19"/>
                        <a:pt x="87" y="19"/>
                      </a:cubicBezTo>
                      <a:cubicBezTo>
                        <a:pt x="87" y="19"/>
                        <a:pt x="87" y="19"/>
                        <a:pt x="87" y="19"/>
                      </a:cubicBezTo>
                      <a:cubicBezTo>
                        <a:pt x="87" y="19"/>
                        <a:pt x="87" y="19"/>
                        <a:pt x="87" y="19"/>
                      </a:cubicBezTo>
                      <a:cubicBezTo>
                        <a:pt x="88" y="19"/>
                        <a:pt x="88" y="20"/>
                        <a:pt x="88" y="20"/>
                      </a:cubicBezTo>
                      <a:cubicBezTo>
                        <a:pt x="89" y="20"/>
                        <a:pt x="90" y="21"/>
                        <a:pt x="91" y="21"/>
                      </a:cubicBezTo>
                      <a:cubicBezTo>
                        <a:pt x="91" y="21"/>
                        <a:pt x="90" y="21"/>
                        <a:pt x="90" y="21"/>
                      </a:cubicBezTo>
                      <a:cubicBezTo>
                        <a:pt x="88" y="21"/>
                        <a:pt x="88" y="21"/>
                        <a:pt x="88" y="21"/>
                      </a:cubicBezTo>
                      <a:cubicBezTo>
                        <a:pt x="88" y="21"/>
                        <a:pt x="88" y="21"/>
                        <a:pt x="88" y="21"/>
                      </a:cubicBezTo>
                      <a:cubicBezTo>
                        <a:pt x="87" y="21"/>
                        <a:pt x="87" y="21"/>
                        <a:pt x="87" y="21"/>
                      </a:cubicBezTo>
                      <a:cubicBezTo>
                        <a:pt x="87" y="21"/>
                        <a:pt x="86" y="20"/>
                        <a:pt x="86" y="20"/>
                      </a:cubicBezTo>
                      <a:cubicBezTo>
                        <a:pt x="86" y="20"/>
                        <a:pt x="86" y="20"/>
                        <a:pt x="86" y="20"/>
                      </a:cubicBezTo>
                      <a:cubicBezTo>
                        <a:pt x="85" y="20"/>
                        <a:pt x="85" y="20"/>
                        <a:pt x="85" y="20"/>
                      </a:cubicBezTo>
                      <a:cubicBezTo>
                        <a:pt x="85" y="20"/>
                        <a:pt x="85" y="20"/>
                        <a:pt x="85" y="20"/>
                      </a:cubicBezTo>
                      <a:cubicBezTo>
                        <a:pt x="84" y="20"/>
                        <a:pt x="84" y="19"/>
                        <a:pt x="82" y="19"/>
                      </a:cubicBezTo>
                      <a:cubicBezTo>
                        <a:pt x="82" y="19"/>
                        <a:pt x="82" y="19"/>
                        <a:pt x="82" y="19"/>
                      </a:cubicBezTo>
                      <a:cubicBezTo>
                        <a:pt x="82" y="19"/>
                        <a:pt x="82" y="19"/>
                        <a:pt x="82" y="19"/>
                      </a:cubicBezTo>
                      <a:cubicBezTo>
                        <a:pt x="82" y="19"/>
                        <a:pt x="79" y="18"/>
                        <a:pt x="79" y="18"/>
                      </a:cubicBezTo>
                      <a:cubicBezTo>
                        <a:pt x="79" y="18"/>
                        <a:pt x="79" y="18"/>
                        <a:pt x="79" y="18"/>
                      </a:cubicBezTo>
                      <a:cubicBezTo>
                        <a:pt x="78" y="18"/>
                        <a:pt x="78" y="18"/>
                        <a:pt x="78" y="18"/>
                      </a:cubicBezTo>
                      <a:cubicBezTo>
                        <a:pt x="78" y="17"/>
                        <a:pt x="76" y="17"/>
                        <a:pt x="75" y="16"/>
                      </a:cubicBezTo>
                      <a:cubicBezTo>
                        <a:pt x="74" y="16"/>
                        <a:pt x="73" y="16"/>
                        <a:pt x="73" y="16"/>
                      </a:cubicBezTo>
                      <a:cubicBezTo>
                        <a:pt x="72" y="16"/>
                        <a:pt x="72" y="16"/>
                        <a:pt x="72" y="16"/>
                      </a:cubicBezTo>
                      <a:cubicBezTo>
                        <a:pt x="72" y="16"/>
                        <a:pt x="71" y="17"/>
                        <a:pt x="72" y="17"/>
                      </a:cubicBezTo>
                      <a:cubicBezTo>
                        <a:pt x="72" y="17"/>
                        <a:pt x="72" y="17"/>
                        <a:pt x="72" y="17"/>
                      </a:cubicBezTo>
                      <a:cubicBezTo>
                        <a:pt x="72" y="17"/>
                        <a:pt x="72" y="17"/>
                        <a:pt x="72" y="17"/>
                      </a:cubicBezTo>
                      <a:cubicBezTo>
                        <a:pt x="73" y="18"/>
                        <a:pt x="73" y="18"/>
                        <a:pt x="74" y="18"/>
                      </a:cubicBezTo>
                      <a:cubicBezTo>
                        <a:pt x="74" y="18"/>
                        <a:pt x="74" y="19"/>
                        <a:pt x="74" y="19"/>
                      </a:cubicBezTo>
                      <a:cubicBezTo>
                        <a:pt x="74" y="19"/>
                        <a:pt x="74" y="19"/>
                        <a:pt x="74" y="20"/>
                      </a:cubicBezTo>
                      <a:cubicBezTo>
                        <a:pt x="75" y="20"/>
                        <a:pt x="75" y="20"/>
                        <a:pt x="76" y="20"/>
                      </a:cubicBezTo>
                      <a:cubicBezTo>
                        <a:pt x="76" y="20"/>
                        <a:pt x="76" y="20"/>
                        <a:pt x="76" y="20"/>
                      </a:cubicBezTo>
                      <a:cubicBezTo>
                        <a:pt x="76" y="20"/>
                        <a:pt x="77" y="20"/>
                        <a:pt x="77" y="20"/>
                      </a:cubicBezTo>
                      <a:cubicBezTo>
                        <a:pt x="81" y="20"/>
                        <a:pt x="79" y="20"/>
                        <a:pt x="81" y="21"/>
                      </a:cubicBezTo>
                      <a:cubicBezTo>
                        <a:pt x="81" y="21"/>
                        <a:pt x="81" y="21"/>
                        <a:pt x="81" y="21"/>
                      </a:cubicBezTo>
                      <a:cubicBezTo>
                        <a:pt x="80" y="21"/>
                        <a:pt x="81" y="21"/>
                        <a:pt x="80" y="21"/>
                      </a:cubicBezTo>
                      <a:cubicBezTo>
                        <a:pt x="79" y="21"/>
                        <a:pt x="79" y="21"/>
                        <a:pt x="79" y="21"/>
                      </a:cubicBezTo>
                      <a:cubicBezTo>
                        <a:pt x="79" y="21"/>
                        <a:pt x="79" y="20"/>
                        <a:pt x="79" y="20"/>
                      </a:cubicBezTo>
                      <a:cubicBezTo>
                        <a:pt x="77" y="20"/>
                        <a:pt x="77" y="20"/>
                        <a:pt x="77" y="20"/>
                      </a:cubicBezTo>
                      <a:cubicBezTo>
                        <a:pt x="77" y="20"/>
                        <a:pt x="77" y="20"/>
                        <a:pt x="77" y="20"/>
                      </a:cubicBezTo>
                      <a:cubicBezTo>
                        <a:pt x="77" y="20"/>
                        <a:pt x="73" y="20"/>
                        <a:pt x="72" y="20"/>
                      </a:cubicBezTo>
                      <a:cubicBezTo>
                        <a:pt x="72" y="20"/>
                        <a:pt x="72" y="20"/>
                        <a:pt x="72" y="21"/>
                      </a:cubicBezTo>
                      <a:cubicBezTo>
                        <a:pt x="71" y="21"/>
                        <a:pt x="71" y="21"/>
                        <a:pt x="71" y="21"/>
                      </a:cubicBezTo>
                      <a:cubicBezTo>
                        <a:pt x="71" y="20"/>
                        <a:pt x="71" y="20"/>
                        <a:pt x="71" y="20"/>
                      </a:cubicBezTo>
                      <a:cubicBezTo>
                        <a:pt x="72" y="20"/>
                        <a:pt x="72" y="20"/>
                        <a:pt x="72" y="20"/>
                      </a:cubicBezTo>
                      <a:cubicBezTo>
                        <a:pt x="72" y="20"/>
                        <a:pt x="72" y="20"/>
                        <a:pt x="72" y="20"/>
                      </a:cubicBezTo>
                      <a:cubicBezTo>
                        <a:pt x="72" y="20"/>
                        <a:pt x="72" y="20"/>
                        <a:pt x="72" y="20"/>
                      </a:cubicBezTo>
                      <a:cubicBezTo>
                        <a:pt x="72" y="20"/>
                        <a:pt x="73" y="19"/>
                        <a:pt x="73" y="19"/>
                      </a:cubicBezTo>
                      <a:cubicBezTo>
                        <a:pt x="72" y="18"/>
                        <a:pt x="71" y="18"/>
                        <a:pt x="70" y="17"/>
                      </a:cubicBezTo>
                      <a:cubicBezTo>
                        <a:pt x="70" y="17"/>
                        <a:pt x="70" y="17"/>
                        <a:pt x="70" y="17"/>
                      </a:cubicBezTo>
                      <a:cubicBezTo>
                        <a:pt x="69" y="17"/>
                        <a:pt x="67" y="17"/>
                        <a:pt x="67" y="17"/>
                      </a:cubicBezTo>
                      <a:cubicBezTo>
                        <a:pt x="67" y="17"/>
                        <a:pt x="67" y="16"/>
                        <a:pt x="66" y="16"/>
                      </a:cubicBezTo>
                      <a:cubicBezTo>
                        <a:pt x="66" y="16"/>
                        <a:pt x="66" y="16"/>
                        <a:pt x="66" y="16"/>
                      </a:cubicBezTo>
                      <a:cubicBezTo>
                        <a:pt x="66" y="16"/>
                        <a:pt x="66" y="16"/>
                        <a:pt x="66" y="16"/>
                      </a:cubicBezTo>
                      <a:cubicBezTo>
                        <a:pt x="66" y="16"/>
                        <a:pt x="66" y="16"/>
                        <a:pt x="65" y="16"/>
                      </a:cubicBezTo>
                      <a:cubicBezTo>
                        <a:pt x="65" y="16"/>
                        <a:pt x="65" y="16"/>
                        <a:pt x="65" y="16"/>
                      </a:cubicBezTo>
                      <a:cubicBezTo>
                        <a:pt x="65" y="16"/>
                        <a:pt x="65" y="16"/>
                        <a:pt x="65" y="16"/>
                      </a:cubicBezTo>
                      <a:cubicBezTo>
                        <a:pt x="64" y="16"/>
                        <a:pt x="64" y="16"/>
                        <a:pt x="64" y="16"/>
                      </a:cubicBezTo>
                      <a:cubicBezTo>
                        <a:pt x="64" y="16"/>
                        <a:pt x="64" y="15"/>
                        <a:pt x="63" y="15"/>
                      </a:cubicBezTo>
                      <a:cubicBezTo>
                        <a:pt x="63" y="15"/>
                        <a:pt x="63" y="15"/>
                        <a:pt x="63" y="15"/>
                      </a:cubicBezTo>
                      <a:cubicBezTo>
                        <a:pt x="63" y="15"/>
                        <a:pt x="63" y="15"/>
                        <a:pt x="63" y="15"/>
                      </a:cubicBezTo>
                      <a:cubicBezTo>
                        <a:pt x="62" y="15"/>
                        <a:pt x="62" y="15"/>
                        <a:pt x="61" y="15"/>
                      </a:cubicBezTo>
                      <a:cubicBezTo>
                        <a:pt x="61" y="15"/>
                        <a:pt x="61" y="15"/>
                        <a:pt x="61" y="15"/>
                      </a:cubicBezTo>
                      <a:cubicBezTo>
                        <a:pt x="61" y="15"/>
                        <a:pt x="61" y="15"/>
                        <a:pt x="61" y="15"/>
                      </a:cubicBezTo>
                      <a:cubicBezTo>
                        <a:pt x="60" y="15"/>
                        <a:pt x="60" y="15"/>
                        <a:pt x="59" y="15"/>
                      </a:cubicBezTo>
                      <a:cubicBezTo>
                        <a:pt x="59" y="15"/>
                        <a:pt x="59" y="15"/>
                        <a:pt x="58" y="15"/>
                      </a:cubicBezTo>
                      <a:cubicBezTo>
                        <a:pt x="58" y="15"/>
                        <a:pt x="58" y="15"/>
                        <a:pt x="58" y="15"/>
                      </a:cubicBezTo>
                      <a:cubicBezTo>
                        <a:pt x="58" y="15"/>
                        <a:pt x="58" y="15"/>
                        <a:pt x="58" y="15"/>
                      </a:cubicBezTo>
                      <a:cubicBezTo>
                        <a:pt x="58" y="15"/>
                        <a:pt x="58" y="15"/>
                        <a:pt x="58" y="15"/>
                      </a:cubicBezTo>
                      <a:cubicBezTo>
                        <a:pt x="57" y="15"/>
                        <a:pt x="57" y="15"/>
                        <a:pt x="57" y="15"/>
                      </a:cubicBezTo>
                      <a:cubicBezTo>
                        <a:pt x="57" y="15"/>
                        <a:pt x="57" y="15"/>
                        <a:pt x="57" y="15"/>
                      </a:cubicBezTo>
                      <a:cubicBezTo>
                        <a:pt x="57" y="15"/>
                        <a:pt x="57" y="15"/>
                        <a:pt x="56" y="15"/>
                      </a:cubicBezTo>
                      <a:cubicBezTo>
                        <a:pt x="56" y="14"/>
                        <a:pt x="56" y="14"/>
                        <a:pt x="56" y="14"/>
                      </a:cubicBezTo>
                      <a:cubicBezTo>
                        <a:pt x="55" y="14"/>
                        <a:pt x="55" y="14"/>
                        <a:pt x="55" y="14"/>
                      </a:cubicBezTo>
                      <a:cubicBezTo>
                        <a:pt x="55" y="14"/>
                        <a:pt x="55" y="14"/>
                        <a:pt x="55" y="14"/>
                      </a:cubicBezTo>
                      <a:cubicBezTo>
                        <a:pt x="54" y="14"/>
                        <a:pt x="54" y="14"/>
                        <a:pt x="54" y="14"/>
                      </a:cubicBezTo>
                      <a:cubicBezTo>
                        <a:pt x="54" y="14"/>
                        <a:pt x="54" y="14"/>
                        <a:pt x="54" y="14"/>
                      </a:cubicBezTo>
                      <a:cubicBezTo>
                        <a:pt x="55" y="14"/>
                        <a:pt x="56" y="14"/>
                        <a:pt x="56" y="14"/>
                      </a:cubicBezTo>
                      <a:cubicBezTo>
                        <a:pt x="57" y="14"/>
                        <a:pt x="57" y="14"/>
                        <a:pt x="57" y="14"/>
                      </a:cubicBezTo>
                      <a:cubicBezTo>
                        <a:pt x="57" y="14"/>
                        <a:pt x="57" y="13"/>
                        <a:pt x="57" y="13"/>
                      </a:cubicBezTo>
                      <a:cubicBezTo>
                        <a:pt x="56" y="13"/>
                        <a:pt x="56" y="13"/>
                        <a:pt x="56" y="13"/>
                      </a:cubicBezTo>
                      <a:cubicBezTo>
                        <a:pt x="53" y="13"/>
                        <a:pt x="53" y="13"/>
                        <a:pt x="53" y="13"/>
                      </a:cubicBezTo>
                      <a:cubicBezTo>
                        <a:pt x="53" y="13"/>
                        <a:pt x="54" y="12"/>
                        <a:pt x="53" y="12"/>
                      </a:cubicBezTo>
                      <a:cubicBezTo>
                        <a:pt x="53" y="12"/>
                        <a:pt x="53" y="12"/>
                        <a:pt x="53" y="12"/>
                      </a:cubicBezTo>
                      <a:cubicBezTo>
                        <a:pt x="52" y="12"/>
                        <a:pt x="52" y="12"/>
                        <a:pt x="52" y="12"/>
                      </a:cubicBezTo>
                      <a:cubicBezTo>
                        <a:pt x="52" y="12"/>
                        <a:pt x="51" y="12"/>
                        <a:pt x="51" y="12"/>
                      </a:cubicBezTo>
                      <a:cubicBezTo>
                        <a:pt x="50" y="12"/>
                        <a:pt x="50" y="12"/>
                        <a:pt x="50" y="12"/>
                      </a:cubicBezTo>
                      <a:cubicBezTo>
                        <a:pt x="49" y="12"/>
                        <a:pt x="50" y="13"/>
                        <a:pt x="49" y="13"/>
                      </a:cubicBezTo>
                      <a:cubicBezTo>
                        <a:pt x="49" y="13"/>
                        <a:pt x="49" y="13"/>
                        <a:pt x="49" y="13"/>
                      </a:cubicBezTo>
                      <a:cubicBezTo>
                        <a:pt x="49" y="13"/>
                        <a:pt x="49" y="13"/>
                        <a:pt x="49" y="13"/>
                      </a:cubicBezTo>
                      <a:cubicBezTo>
                        <a:pt x="50" y="13"/>
                        <a:pt x="50" y="13"/>
                        <a:pt x="50" y="13"/>
                      </a:cubicBezTo>
                      <a:cubicBezTo>
                        <a:pt x="51" y="13"/>
                        <a:pt x="51" y="13"/>
                        <a:pt x="51" y="13"/>
                      </a:cubicBezTo>
                      <a:cubicBezTo>
                        <a:pt x="51" y="14"/>
                        <a:pt x="51" y="14"/>
                        <a:pt x="51" y="15"/>
                      </a:cubicBezTo>
                      <a:cubicBezTo>
                        <a:pt x="52" y="15"/>
                        <a:pt x="52" y="15"/>
                        <a:pt x="52" y="15"/>
                      </a:cubicBezTo>
                      <a:cubicBezTo>
                        <a:pt x="52" y="15"/>
                        <a:pt x="52" y="15"/>
                        <a:pt x="52" y="15"/>
                      </a:cubicBezTo>
                      <a:cubicBezTo>
                        <a:pt x="52" y="15"/>
                        <a:pt x="52" y="15"/>
                        <a:pt x="53" y="15"/>
                      </a:cubicBezTo>
                      <a:cubicBezTo>
                        <a:pt x="53" y="15"/>
                        <a:pt x="52" y="16"/>
                        <a:pt x="53" y="16"/>
                      </a:cubicBezTo>
                      <a:cubicBezTo>
                        <a:pt x="53" y="16"/>
                        <a:pt x="52" y="16"/>
                        <a:pt x="51" y="16"/>
                      </a:cubicBezTo>
                      <a:cubicBezTo>
                        <a:pt x="51" y="16"/>
                        <a:pt x="51" y="16"/>
                        <a:pt x="51" y="17"/>
                      </a:cubicBezTo>
                      <a:cubicBezTo>
                        <a:pt x="50" y="17"/>
                        <a:pt x="50" y="17"/>
                        <a:pt x="50" y="17"/>
                      </a:cubicBezTo>
                      <a:cubicBezTo>
                        <a:pt x="50" y="17"/>
                        <a:pt x="50" y="17"/>
                        <a:pt x="50" y="17"/>
                      </a:cubicBezTo>
                      <a:cubicBezTo>
                        <a:pt x="47" y="17"/>
                        <a:pt x="47" y="17"/>
                        <a:pt x="47" y="17"/>
                      </a:cubicBezTo>
                      <a:cubicBezTo>
                        <a:pt x="46" y="17"/>
                        <a:pt x="46" y="17"/>
                        <a:pt x="46" y="17"/>
                      </a:cubicBezTo>
                      <a:cubicBezTo>
                        <a:pt x="43" y="17"/>
                        <a:pt x="43" y="17"/>
                        <a:pt x="43" y="17"/>
                      </a:cubicBezTo>
                      <a:cubicBezTo>
                        <a:pt x="43" y="17"/>
                        <a:pt x="43" y="17"/>
                        <a:pt x="43" y="17"/>
                      </a:cubicBezTo>
                      <a:cubicBezTo>
                        <a:pt x="41" y="17"/>
                        <a:pt x="41" y="17"/>
                        <a:pt x="41" y="17"/>
                      </a:cubicBezTo>
                      <a:cubicBezTo>
                        <a:pt x="41" y="17"/>
                        <a:pt x="41" y="18"/>
                        <a:pt x="41" y="18"/>
                      </a:cubicBezTo>
                      <a:cubicBezTo>
                        <a:pt x="41" y="19"/>
                        <a:pt x="42" y="19"/>
                        <a:pt x="42" y="19"/>
                      </a:cubicBezTo>
                      <a:cubicBezTo>
                        <a:pt x="43" y="19"/>
                        <a:pt x="43" y="19"/>
                        <a:pt x="43" y="19"/>
                      </a:cubicBezTo>
                      <a:cubicBezTo>
                        <a:pt x="44" y="19"/>
                        <a:pt x="44" y="19"/>
                        <a:pt x="44" y="19"/>
                      </a:cubicBezTo>
                      <a:cubicBezTo>
                        <a:pt x="44" y="20"/>
                        <a:pt x="44" y="20"/>
                        <a:pt x="44" y="20"/>
                      </a:cubicBezTo>
                      <a:cubicBezTo>
                        <a:pt x="45" y="20"/>
                        <a:pt x="46" y="20"/>
                        <a:pt x="46" y="20"/>
                      </a:cubicBezTo>
                      <a:cubicBezTo>
                        <a:pt x="48" y="20"/>
                        <a:pt x="48" y="20"/>
                        <a:pt x="48" y="20"/>
                      </a:cubicBezTo>
                      <a:cubicBezTo>
                        <a:pt x="48" y="20"/>
                        <a:pt x="48" y="20"/>
                        <a:pt x="48" y="20"/>
                      </a:cubicBezTo>
                      <a:cubicBezTo>
                        <a:pt x="48" y="20"/>
                        <a:pt x="48" y="20"/>
                        <a:pt x="48" y="20"/>
                      </a:cubicBezTo>
                      <a:cubicBezTo>
                        <a:pt x="48" y="20"/>
                        <a:pt x="48" y="20"/>
                        <a:pt x="48" y="20"/>
                      </a:cubicBezTo>
                      <a:cubicBezTo>
                        <a:pt x="49" y="20"/>
                        <a:pt x="49" y="20"/>
                        <a:pt x="49" y="20"/>
                      </a:cubicBezTo>
                      <a:cubicBezTo>
                        <a:pt x="49" y="20"/>
                        <a:pt x="49" y="20"/>
                        <a:pt x="49" y="20"/>
                      </a:cubicBezTo>
                      <a:cubicBezTo>
                        <a:pt x="50" y="20"/>
                        <a:pt x="50" y="20"/>
                        <a:pt x="50" y="21"/>
                      </a:cubicBezTo>
                      <a:cubicBezTo>
                        <a:pt x="51" y="21"/>
                        <a:pt x="51" y="21"/>
                        <a:pt x="51" y="21"/>
                      </a:cubicBezTo>
                      <a:cubicBezTo>
                        <a:pt x="51" y="21"/>
                        <a:pt x="51" y="21"/>
                        <a:pt x="51" y="21"/>
                      </a:cubicBezTo>
                      <a:cubicBezTo>
                        <a:pt x="51" y="21"/>
                        <a:pt x="51" y="21"/>
                        <a:pt x="51" y="21"/>
                      </a:cubicBezTo>
                      <a:cubicBezTo>
                        <a:pt x="53" y="21"/>
                        <a:pt x="53" y="21"/>
                        <a:pt x="53" y="21"/>
                      </a:cubicBezTo>
                      <a:cubicBezTo>
                        <a:pt x="53" y="21"/>
                        <a:pt x="53" y="21"/>
                        <a:pt x="53" y="21"/>
                      </a:cubicBezTo>
                      <a:cubicBezTo>
                        <a:pt x="54" y="21"/>
                        <a:pt x="54" y="21"/>
                        <a:pt x="54" y="21"/>
                      </a:cubicBezTo>
                      <a:cubicBezTo>
                        <a:pt x="54" y="21"/>
                        <a:pt x="54" y="21"/>
                        <a:pt x="55" y="21"/>
                      </a:cubicBezTo>
                      <a:cubicBezTo>
                        <a:pt x="56" y="21"/>
                        <a:pt x="56" y="21"/>
                        <a:pt x="56" y="21"/>
                      </a:cubicBezTo>
                      <a:cubicBezTo>
                        <a:pt x="56" y="21"/>
                        <a:pt x="56" y="21"/>
                        <a:pt x="56" y="21"/>
                      </a:cubicBezTo>
                      <a:cubicBezTo>
                        <a:pt x="58" y="21"/>
                        <a:pt x="58" y="21"/>
                        <a:pt x="58" y="21"/>
                      </a:cubicBezTo>
                      <a:cubicBezTo>
                        <a:pt x="58" y="22"/>
                        <a:pt x="58" y="22"/>
                        <a:pt x="59" y="22"/>
                      </a:cubicBezTo>
                      <a:cubicBezTo>
                        <a:pt x="59" y="22"/>
                        <a:pt x="59" y="22"/>
                        <a:pt x="59" y="22"/>
                      </a:cubicBezTo>
                      <a:cubicBezTo>
                        <a:pt x="58" y="23"/>
                        <a:pt x="58" y="24"/>
                        <a:pt x="59" y="24"/>
                      </a:cubicBezTo>
                      <a:cubicBezTo>
                        <a:pt x="59" y="24"/>
                        <a:pt x="59" y="24"/>
                        <a:pt x="59" y="24"/>
                      </a:cubicBezTo>
                      <a:cubicBezTo>
                        <a:pt x="57" y="24"/>
                        <a:pt x="58" y="23"/>
                        <a:pt x="58" y="22"/>
                      </a:cubicBezTo>
                      <a:cubicBezTo>
                        <a:pt x="57" y="22"/>
                        <a:pt x="57" y="22"/>
                        <a:pt x="57" y="22"/>
                      </a:cubicBezTo>
                      <a:cubicBezTo>
                        <a:pt x="56" y="22"/>
                        <a:pt x="56" y="22"/>
                        <a:pt x="55" y="22"/>
                      </a:cubicBezTo>
                      <a:cubicBezTo>
                        <a:pt x="56" y="22"/>
                        <a:pt x="57" y="24"/>
                        <a:pt x="58" y="24"/>
                      </a:cubicBezTo>
                      <a:cubicBezTo>
                        <a:pt x="58" y="24"/>
                        <a:pt x="58" y="24"/>
                        <a:pt x="58" y="24"/>
                      </a:cubicBezTo>
                      <a:cubicBezTo>
                        <a:pt x="57" y="24"/>
                        <a:pt x="57" y="24"/>
                        <a:pt x="56" y="24"/>
                      </a:cubicBezTo>
                      <a:cubicBezTo>
                        <a:pt x="56" y="24"/>
                        <a:pt x="56" y="24"/>
                        <a:pt x="56" y="24"/>
                      </a:cubicBezTo>
                      <a:cubicBezTo>
                        <a:pt x="56" y="24"/>
                        <a:pt x="56" y="24"/>
                        <a:pt x="56" y="24"/>
                      </a:cubicBezTo>
                      <a:cubicBezTo>
                        <a:pt x="56" y="23"/>
                        <a:pt x="55" y="22"/>
                        <a:pt x="54" y="22"/>
                      </a:cubicBezTo>
                      <a:cubicBezTo>
                        <a:pt x="51" y="22"/>
                        <a:pt x="51" y="22"/>
                        <a:pt x="51" y="22"/>
                      </a:cubicBezTo>
                      <a:cubicBezTo>
                        <a:pt x="51" y="22"/>
                        <a:pt x="51" y="22"/>
                        <a:pt x="51" y="22"/>
                      </a:cubicBezTo>
                      <a:cubicBezTo>
                        <a:pt x="50" y="22"/>
                        <a:pt x="50" y="22"/>
                        <a:pt x="50" y="22"/>
                      </a:cubicBezTo>
                      <a:cubicBezTo>
                        <a:pt x="50" y="22"/>
                        <a:pt x="50" y="22"/>
                        <a:pt x="51" y="22"/>
                      </a:cubicBezTo>
                      <a:cubicBezTo>
                        <a:pt x="51" y="23"/>
                        <a:pt x="51" y="23"/>
                        <a:pt x="51" y="23"/>
                      </a:cubicBezTo>
                      <a:cubicBezTo>
                        <a:pt x="51" y="23"/>
                        <a:pt x="53" y="24"/>
                        <a:pt x="53" y="24"/>
                      </a:cubicBezTo>
                      <a:cubicBezTo>
                        <a:pt x="53" y="24"/>
                        <a:pt x="53" y="24"/>
                        <a:pt x="53" y="24"/>
                      </a:cubicBezTo>
                      <a:cubicBezTo>
                        <a:pt x="52" y="24"/>
                        <a:pt x="52" y="24"/>
                        <a:pt x="52" y="24"/>
                      </a:cubicBezTo>
                      <a:cubicBezTo>
                        <a:pt x="52" y="24"/>
                        <a:pt x="51" y="24"/>
                        <a:pt x="51" y="24"/>
                      </a:cubicBezTo>
                      <a:cubicBezTo>
                        <a:pt x="51" y="23"/>
                        <a:pt x="51" y="23"/>
                        <a:pt x="51" y="23"/>
                      </a:cubicBezTo>
                      <a:cubicBezTo>
                        <a:pt x="50" y="22"/>
                        <a:pt x="48" y="22"/>
                        <a:pt x="48" y="21"/>
                      </a:cubicBezTo>
                      <a:cubicBezTo>
                        <a:pt x="47" y="21"/>
                        <a:pt x="47" y="21"/>
                        <a:pt x="47" y="21"/>
                      </a:cubicBezTo>
                      <a:cubicBezTo>
                        <a:pt x="47" y="21"/>
                        <a:pt x="47" y="21"/>
                        <a:pt x="47" y="21"/>
                      </a:cubicBezTo>
                      <a:cubicBezTo>
                        <a:pt x="47" y="21"/>
                        <a:pt x="46" y="21"/>
                        <a:pt x="46" y="21"/>
                      </a:cubicBezTo>
                      <a:cubicBezTo>
                        <a:pt x="45" y="21"/>
                        <a:pt x="45" y="21"/>
                        <a:pt x="45" y="21"/>
                      </a:cubicBezTo>
                      <a:cubicBezTo>
                        <a:pt x="44" y="21"/>
                        <a:pt x="44" y="21"/>
                        <a:pt x="44" y="21"/>
                      </a:cubicBezTo>
                      <a:cubicBezTo>
                        <a:pt x="41" y="20"/>
                        <a:pt x="41" y="20"/>
                        <a:pt x="41" y="20"/>
                      </a:cubicBezTo>
                      <a:cubicBezTo>
                        <a:pt x="41" y="20"/>
                        <a:pt x="40" y="21"/>
                        <a:pt x="40" y="21"/>
                      </a:cubicBezTo>
                      <a:cubicBezTo>
                        <a:pt x="40" y="21"/>
                        <a:pt x="40" y="21"/>
                        <a:pt x="41" y="21"/>
                      </a:cubicBezTo>
                      <a:cubicBezTo>
                        <a:pt x="41" y="21"/>
                        <a:pt x="41" y="21"/>
                        <a:pt x="41" y="21"/>
                      </a:cubicBezTo>
                      <a:cubicBezTo>
                        <a:pt x="40" y="21"/>
                        <a:pt x="40" y="21"/>
                        <a:pt x="40" y="21"/>
                      </a:cubicBezTo>
                      <a:cubicBezTo>
                        <a:pt x="40" y="22"/>
                        <a:pt x="40" y="22"/>
                        <a:pt x="40" y="22"/>
                      </a:cubicBezTo>
                      <a:cubicBezTo>
                        <a:pt x="39" y="22"/>
                        <a:pt x="40" y="22"/>
                        <a:pt x="39" y="22"/>
                      </a:cubicBezTo>
                      <a:cubicBezTo>
                        <a:pt x="39" y="22"/>
                        <a:pt x="39" y="22"/>
                        <a:pt x="39" y="22"/>
                      </a:cubicBezTo>
                      <a:cubicBezTo>
                        <a:pt x="41" y="22"/>
                        <a:pt x="41" y="23"/>
                        <a:pt x="42" y="23"/>
                      </a:cubicBezTo>
                      <a:cubicBezTo>
                        <a:pt x="42" y="23"/>
                        <a:pt x="42" y="23"/>
                        <a:pt x="42" y="23"/>
                      </a:cubicBezTo>
                      <a:cubicBezTo>
                        <a:pt x="42" y="23"/>
                        <a:pt x="42" y="23"/>
                        <a:pt x="42" y="23"/>
                      </a:cubicBezTo>
                      <a:cubicBezTo>
                        <a:pt x="41" y="23"/>
                        <a:pt x="41" y="23"/>
                        <a:pt x="41" y="23"/>
                      </a:cubicBezTo>
                      <a:cubicBezTo>
                        <a:pt x="40" y="23"/>
                        <a:pt x="40" y="22"/>
                        <a:pt x="38" y="22"/>
                      </a:cubicBezTo>
                      <a:cubicBezTo>
                        <a:pt x="38" y="22"/>
                        <a:pt x="38" y="22"/>
                        <a:pt x="39" y="21"/>
                      </a:cubicBezTo>
                      <a:cubicBezTo>
                        <a:pt x="39" y="21"/>
                        <a:pt x="37" y="20"/>
                        <a:pt x="37" y="20"/>
                      </a:cubicBezTo>
                      <a:cubicBezTo>
                        <a:pt x="36" y="20"/>
                        <a:pt x="36" y="20"/>
                        <a:pt x="35" y="20"/>
                      </a:cubicBezTo>
                      <a:cubicBezTo>
                        <a:pt x="35" y="20"/>
                        <a:pt x="35" y="20"/>
                        <a:pt x="35" y="20"/>
                      </a:cubicBezTo>
                      <a:cubicBezTo>
                        <a:pt x="35" y="20"/>
                        <a:pt x="35" y="20"/>
                        <a:pt x="35" y="20"/>
                      </a:cubicBezTo>
                      <a:cubicBezTo>
                        <a:pt x="34" y="20"/>
                        <a:pt x="34" y="20"/>
                        <a:pt x="34" y="20"/>
                      </a:cubicBezTo>
                      <a:cubicBezTo>
                        <a:pt x="34" y="20"/>
                        <a:pt x="34" y="20"/>
                        <a:pt x="33" y="20"/>
                      </a:cubicBezTo>
                      <a:cubicBezTo>
                        <a:pt x="33" y="20"/>
                        <a:pt x="33" y="20"/>
                        <a:pt x="33" y="20"/>
                      </a:cubicBezTo>
                      <a:cubicBezTo>
                        <a:pt x="32" y="20"/>
                        <a:pt x="32" y="20"/>
                        <a:pt x="32" y="19"/>
                      </a:cubicBezTo>
                      <a:cubicBezTo>
                        <a:pt x="31" y="20"/>
                        <a:pt x="31" y="20"/>
                        <a:pt x="31" y="20"/>
                      </a:cubicBezTo>
                      <a:cubicBezTo>
                        <a:pt x="30" y="20"/>
                        <a:pt x="30" y="20"/>
                        <a:pt x="30" y="20"/>
                      </a:cubicBezTo>
                      <a:cubicBezTo>
                        <a:pt x="30" y="20"/>
                        <a:pt x="30" y="20"/>
                        <a:pt x="30" y="20"/>
                      </a:cubicBezTo>
                      <a:cubicBezTo>
                        <a:pt x="29" y="20"/>
                        <a:pt x="29" y="20"/>
                        <a:pt x="29" y="20"/>
                      </a:cubicBezTo>
                      <a:cubicBezTo>
                        <a:pt x="29" y="20"/>
                        <a:pt x="29" y="20"/>
                        <a:pt x="29" y="20"/>
                      </a:cubicBezTo>
                      <a:cubicBezTo>
                        <a:pt x="28" y="20"/>
                        <a:pt x="28" y="20"/>
                        <a:pt x="28" y="20"/>
                      </a:cubicBezTo>
                      <a:cubicBezTo>
                        <a:pt x="28" y="20"/>
                        <a:pt x="28" y="20"/>
                        <a:pt x="28" y="20"/>
                      </a:cubicBezTo>
                      <a:cubicBezTo>
                        <a:pt x="27" y="20"/>
                        <a:pt x="27" y="20"/>
                        <a:pt x="27" y="20"/>
                      </a:cubicBezTo>
                      <a:cubicBezTo>
                        <a:pt x="27" y="20"/>
                        <a:pt x="27" y="20"/>
                        <a:pt x="27" y="20"/>
                      </a:cubicBezTo>
                      <a:cubicBezTo>
                        <a:pt x="26" y="20"/>
                        <a:pt x="26" y="20"/>
                        <a:pt x="26" y="20"/>
                      </a:cubicBezTo>
                      <a:cubicBezTo>
                        <a:pt x="25" y="21"/>
                        <a:pt x="23" y="21"/>
                        <a:pt x="23" y="22"/>
                      </a:cubicBezTo>
                      <a:cubicBezTo>
                        <a:pt x="23" y="22"/>
                        <a:pt x="24" y="22"/>
                        <a:pt x="24" y="23"/>
                      </a:cubicBezTo>
                      <a:cubicBezTo>
                        <a:pt x="24" y="23"/>
                        <a:pt x="23" y="23"/>
                        <a:pt x="24" y="23"/>
                      </a:cubicBezTo>
                      <a:cubicBezTo>
                        <a:pt x="24" y="23"/>
                        <a:pt x="25" y="24"/>
                        <a:pt x="25" y="24"/>
                      </a:cubicBezTo>
                      <a:cubicBezTo>
                        <a:pt x="25" y="24"/>
                        <a:pt x="25" y="24"/>
                        <a:pt x="25" y="25"/>
                      </a:cubicBezTo>
                      <a:cubicBezTo>
                        <a:pt x="24" y="25"/>
                        <a:pt x="24" y="25"/>
                        <a:pt x="24" y="25"/>
                      </a:cubicBezTo>
                      <a:cubicBezTo>
                        <a:pt x="24" y="24"/>
                        <a:pt x="25" y="24"/>
                        <a:pt x="24" y="24"/>
                      </a:cubicBezTo>
                      <a:cubicBezTo>
                        <a:pt x="24" y="24"/>
                        <a:pt x="24" y="24"/>
                        <a:pt x="24" y="24"/>
                      </a:cubicBezTo>
                      <a:cubicBezTo>
                        <a:pt x="24" y="23"/>
                        <a:pt x="24" y="23"/>
                        <a:pt x="24" y="23"/>
                      </a:cubicBezTo>
                      <a:cubicBezTo>
                        <a:pt x="23" y="23"/>
                        <a:pt x="23" y="23"/>
                        <a:pt x="23" y="23"/>
                      </a:cubicBezTo>
                      <a:cubicBezTo>
                        <a:pt x="23" y="23"/>
                        <a:pt x="23" y="23"/>
                        <a:pt x="23" y="23"/>
                      </a:cubicBezTo>
                      <a:cubicBezTo>
                        <a:pt x="22" y="23"/>
                        <a:pt x="22" y="23"/>
                        <a:pt x="22" y="23"/>
                      </a:cubicBezTo>
                      <a:cubicBezTo>
                        <a:pt x="21" y="23"/>
                        <a:pt x="21" y="23"/>
                        <a:pt x="21" y="23"/>
                      </a:cubicBezTo>
                      <a:cubicBezTo>
                        <a:pt x="21" y="23"/>
                        <a:pt x="21" y="23"/>
                        <a:pt x="21" y="23"/>
                      </a:cubicBezTo>
                      <a:cubicBezTo>
                        <a:pt x="22" y="23"/>
                        <a:pt x="22" y="23"/>
                        <a:pt x="22" y="23"/>
                      </a:cubicBezTo>
                      <a:cubicBezTo>
                        <a:pt x="22" y="23"/>
                        <a:pt x="22" y="24"/>
                        <a:pt x="22" y="24"/>
                      </a:cubicBezTo>
                      <a:cubicBezTo>
                        <a:pt x="22" y="24"/>
                        <a:pt x="21" y="24"/>
                        <a:pt x="21" y="25"/>
                      </a:cubicBezTo>
                      <a:cubicBezTo>
                        <a:pt x="21" y="25"/>
                        <a:pt x="21" y="25"/>
                        <a:pt x="21" y="25"/>
                      </a:cubicBezTo>
                      <a:cubicBezTo>
                        <a:pt x="21" y="25"/>
                        <a:pt x="21" y="25"/>
                        <a:pt x="21" y="25"/>
                      </a:cubicBezTo>
                      <a:cubicBezTo>
                        <a:pt x="21" y="25"/>
                        <a:pt x="21" y="25"/>
                        <a:pt x="21" y="24"/>
                      </a:cubicBezTo>
                      <a:cubicBezTo>
                        <a:pt x="19" y="24"/>
                        <a:pt x="19" y="24"/>
                        <a:pt x="19" y="23"/>
                      </a:cubicBezTo>
                      <a:cubicBezTo>
                        <a:pt x="19" y="23"/>
                        <a:pt x="19" y="23"/>
                        <a:pt x="19" y="23"/>
                      </a:cubicBezTo>
                      <a:cubicBezTo>
                        <a:pt x="19" y="23"/>
                        <a:pt x="18" y="23"/>
                        <a:pt x="18" y="23"/>
                      </a:cubicBezTo>
                      <a:cubicBezTo>
                        <a:pt x="18" y="23"/>
                        <a:pt x="18" y="23"/>
                        <a:pt x="18" y="23"/>
                      </a:cubicBezTo>
                      <a:cubicBezTo>
                        <a:pt x="18" y="23"/>
                        <a:pt x="18" y="23"/>
                        <a:pt x="18" y="24"/>
                      </a:cubicBezTo>
                      <a:cubicBezTo>
                        <a:pt x="18" y="24"/>
                        <a:pt x="18" y="24"/>
                        <a:pt x="17" y="24"/>
                      </a:cubicBezTo>
                      <a:cubicBezTo>
                        <a:pt x="17" y="24"/>
                        <a:pt x="17" y="24"/>
                        <a:pt x="17" y="24"/>
                      </a:cubicBezTo>
                      <a:cubicBezTo>
                        <a:pt x="17" y="24"/>
                        <a:pt x="17" y="24"/>
                        <a:pt x="17" y="24"/>
                      </a:cubicBezTo>
                      <a:cubicBezTo>
                        <a:pt x="17" y="24"/>
                        <a:pt x="18" y="25"/>
                        <a:pt x="18" y="25"/>
                      </a:cubicBezTo>
                      <a:cubicBezTo>
                        <a:pt x="18" y="25"/>
                        <a:pt x="19" y="26"/>
                        <a:pt x="19" y="26"/>
                      </a:cubicBezTo>
                      <a:cubicBezTo>
                        <a:pt x="18" y="26"/>
                        <a:pt x="14" y="23"/>
                        <a:pt x="13" y="23"/>
                      </a:cubicBezTo>
                      <a:cubicBezTo>
                        <a:pt x="13" y="23"/>
                        <a:pt x="13" y="23"/>
                        <a:pt x="13" y="24"/>
                      </a:cubicBezTo>
                      <a:cubicBezTo>
                        <a:pt x="11" y="24"/>
                        <a:pt x="11" y="24"/>
                        <a:pt x="11" y="24"/>
                      </a:cubicBezTo>
                      <a:cubicBezTo>
                        <a:pt x="11" y="24"/>
                        <a:pt x="11" y="24"/>
                        <a:pt x="11" y="24"/>
                      </a:cubicBezTo>
                      <a:cubicBezTo>
                        <a:pt x="9" y="24"/>
                        <a:pt x="9" y="24"/>
                        <a:pt x="8" y="24"/>
                      </a:cubicBezTo>
                      <a:cubicBezTo>
                        <a:pt x="8" y="25"/>
                        <a:pt x="7" y="25"/>
                        <a:pt x="7" y="25"/>
                      </a:cubicBezTo>
                      <a:cubicBezTo>
                        <a:pt x="7" y="25"/>
                        <a:pt x="7" y="25"/>
                        <a:pt x="8" y="26"/>
                      </a:cubicBezTo>
                      <a:cubicBezTo>
                        <a:pt x="8" y="26"/>
                        <a:pt x="8" y="26"/>
                        <a:pt x="8" y="26"/>
                      </a:cubicBezTo>
                      <a:cubicBezTo>
                        <a:pt x="7" y="26"/>
                        <a:pt x="6" y="26"/>
                        <a:pt x="5" y="25"/>
                      </a:cubicBezTo>
                      <a:cubicBezTo>
                        <a:pt x="5" y="26"/>
                        <a:pt x="5" y="25"/>
                        <a:pt x="5" y="26"/>
                      </a:cubicBezTo>
                      <a:cubicBezTo>
                        <a:pt x="4" y="26"/>
                        <a:pt x="4" y="26"/>
                        <a:pt x="4" y="26"/>
                      </a:cubicBezTo>
                      <a:cubicBezTo>
                        <a:pt x="3" y="26"/>
                        <a:pt x="3" y="26"/>
                        <a:pt x="3" y="26"/>
                      </a:cubicBezTo>
                      <a:cubicBezTo>
                        <a:pt x="3" y="26"/>
                        <a:pt x="4" y="27"/>
                        <a:pt x="5" y="27"/>
                      </a:cubicBezTo>
                      <a:cubicBezTo>
                        <a:pt x="4" y="27"/>
                        <a:pt x="2" y="27"/>
                        <a:pt x="2" y="27"/>
                      </a:cubicBezTo>
                      <a:cubicBezTo>
                        <a:pt x="2" y="27"/>
                        <a:pt x="2" y="27"/>
                        <a:pt x="2" y="27"/>
                      </a:cubicBezTo>
                      <a:cubicBezTo>
                        <a:pt x="2" y="27"/>
                        <a:pt x="2" y="27"/>
                        <a:pt x="1" y="27"/>
                      </a:cubicBezTo>
                      <a:cubicBezTo>
                        <a:pt x="1" y="28"/>
                        <a:pt x="0" y="28"/>
                        <a:pt x="0" y="28"/>
                      </a:cubicBezTo>
                      <a:cubicBezTo>
                        <a:pt x="1" y="28"/>
                        <a:pt x="1" y="28"/>
                        <a:pt x="2" y="28"/>
                      </a:cubicBezTo>
                      <a:cubicBezTo>
                        <a:pt x="3" y="28"/>
                        <a:pt x="3" y="28"/>
                        <a:pt x="3" y="28"/>
                      </a:cubicBezTo>
                      <a:cubicBezTo>
                        <a:pt x="3" y="29"/>
                        <a:pt x="3" y="29"/>
                        <a:pt x="3" y="29"/>
                      </a:cubicBezTo>
                      <a:cubicBezTo>
                        <a:pt x="3" y="29"/>
                        <a:pt x="3" y="28"/>
                        <a:pt x="4" y="28"/>
                      </a:cubicBezTo>
                      <a:cubicBezTo>
                        <a:pt x="4" y="29"/>
                        <a:pt x="4" y="29"/>
                        <a:pt x="4" y="29"/>
                      </a:cubicBezTo>
                      <a:cubicBezTo>
                        <a:pt x="4" y="29"/>
                        <a:pt x="5" y="30"/>
                        <a:pt x="4" y="30"/>
                      </a:cubicBezTo>
                      <a:cubicBezTo>
                        <a:pt x="4" y="30"/>
                        <a:pt x="4" y="30"/>
                        <a:pt x="4" y="30"/>
                      </a:cubicBezTo>
                      <a:cubicBezTo>
                        <a:pt x="4" y="30"/>
                        <a:pt x="4" y="30"/>
                        <a:pt x="4" y="30"/>
                      </a:cubicBezTo>
                      <a:cubicBezTo>
                        <a:pt x="4" y="30"/>
                        <a:pt x="5" y="29"/>
                        <a:pt x="6" y="29"/>
                      </a:cubicBezTo>
                      <a:cubicBezTo>
                        <a:pt x="6" y="29"/>
                        <a:pt x="6" y="29"/>
                        <a:pt x="6" y="29"/>
                      </a:cubicBezTo>
                      <a:cubicBezTo>
                        <a:pt x="6" y="29"/>
                        <a:pt x="6" y="29"/>
                        <a:pt x="6" y="29"/>
                      </a:cubicBezTo>
                      <a:cubicBezTo>
                        <a:pt x="7" y="29"/>
                        <a:pt x="7" y="29"/>
                        <a:pt x="7" y="29"/>
                      </a:cubicBezTo>
                      <a:cubicBezTo>
                        <a:pt x="7" y="28"/>
                        <a:pt x="7" y="28"/>
                        <a:pt x="7" y="28"/>
                      </a:cubicBezTo>
                      <a:cubicBezTo>
                        <a:pt x="7" y="28"/>
                        <a:pt x="7" y="28"/>
                        <a:pt x="7" y="28"/>
                      </a:cubicBezTo>
                      <a:cubicBezTo>
                        <a:pt x="8" y="28"/>
                        <a:pt x="8" y="28"/>
                        <a:pt x="8" y="28"/>
                      </a:cubicBezTo>
                      <a:cubicBezTo>
                        <a:pt x="9" y="28"/>
                        <a:pt x="9" y="28"/>
                        <a:pt x="9" y="28"/>
                      </a:cubicBezTo>
                      <a:cubicBezTo>
                        <a:pt x="9" y="28"/>
                        <a:pt x="9" y="28"/>
                        <a:pt x="9" y="28"/>
                      </a:cubicBezTo>
                      <a:cubicBezTo>
                        <a:pt x="9" y="28"/>
                        <a:pt x="9" y="28"/>
                        <a:pt x="9" y="28"/>
                      </a:cubicBezTo>
                      <a:cubicBezTo>
                        <a:pt x="9" y="28"/>
                        <a:pt x="9" y="28"/>
                        <a:pt x="10" y="28"/>
                      </a:cubicBezTo>
                      <a:cubicBezTo>
                        <a:pt x="10" y="28"/>
                        <a:pt x="10" y="28"/>
                        <a:pt x="10" y="28"/>
                      </a:cubicBezTo>
                      <a:cubicBezTo>
                        <a:pt x="10" y="28"/>
                        <a:pt x="10" y="27"/>
                        <a:pt x="10" y="27"/>
                      </a:cubicBezTo>
                      <a:cubicBezTo>
                        <a:pt x="10" y="27"/>
                        <a:pt x="10" y="27"/>
                        <a:pt x="10" y="27"/>
                      </a:cubicBezTo>
                      <a:cubicBezTo>
                        <a:pt x="11" y="27"/>
                        <a:pt x="11" y="27"/>
                        <a:pt x="11" y="27"/>
                      </a:cubicBezTo>
                      <a:cubicBezTo>
                        <a:pt x="11" y="27"/>
                        <a:pt x="11" y="27"/>
                        <a:pt x="11" y="27"/>
                      </a:cubicBezTo>
                      <a:cubicBezTo>
                        <a:pt x="11" y="27"/>
                        <a:pt x="11" y="27"/>
                        <a:pt x="12" y="27"/>
                      </a:cubicBezTo>
                      <a:cubicBezTo>
                        <a:pt x="12" y="27"/>
                        <a:pt x="12" y="27"/>
                        <a:pt x="12" y="27"/>
                      </a:cubicBezTo>
                      <a:cubicBezTo>
                        <a:pt x="12" y="27"/>
                        <a:pt x="12" y="27"/>
                        <a:pt x="12" y="27"/>
                      </a:cubicBezTo>
                      <a:cubicBezTo>
                        <a:pt x="12" y="27"/>
                        <a:pt x="12" y="27"/>
                        <a:pt x="13" y="28"/>
                      </a:cubicBezTo>
                      <a:cubicBezTo>
                        <a:pt x="13" y="28"/>
                        <a:pt x="13" y="28"/>
                        <a:pt x="13" y="27"/>
                      </a:cubicBezTo>
                      <a:cubicBezTo>
                        <a:pt x="13" y="27"/>
                        <a:pt x="13" y="27"/>
                        <a:pt x="13" y="27"/>
                      </a:cubicBezTo>
                      <a:cubicBezTo>
                        <a:pt x="14" y="27"/>
                        <a:pt x="14" y="26"/>
                        <a:pt x="15" y="26"/>
                      </a:cubicBezTo>
                      <a:cubicBezTo>
                        <a:pt x="15" y="27"/>
                        <a:pt x="15" y="27"/>
                        <a:pt x="15" y="27"/>
                      </a:cubicBezTo>
                      <a:cubicBezTo>
                        <a:pt x="15" y="28"/>
                        <a:pt x="16" y="28"/>
                        <a:pt x="16" y="28"/>
                      </a:cubicBezTo>
                      <a:cubicBezTo>
                        <a:pt x="16" y="28"/>
                        <a:pt x="16" y="28"/>
                        <a:pt x="16" y="28"/>
                      </a:cubicBezTo>
                      <a:cubicBezTo>
                        <a:pt x="16" y="28"/>
                        <a:pt x="16" y="28"/>
                        <a:pt x="16" y="28"/>
                      </a:cubicBezTo>
                      <a:cubicBezTo>
                        <a:pt x="16" y="28"/>
                        <a:pt x="16" y="28"/>
                        <a:pt x="16" y="28"/>
                      </a:cubicBezTo>
                      <a:cubicBezTo>
                        <a:pt x="16" y="28"/>
                        <a:pt x="16" y="28"/>
                        <a:pt x="16" y="28"/>
                      </a:cubicBezTo>
                      <a:cubicBezTo>
                        <a:pt x="20" y="28"/>
                        <a:pt x="20" y="28"/>
                        <a:pt x="20" y="28"/>
                      </a:cubicBezTo>
                      <a:cubicBezTo>
                        <a:pt x="19" y="28"/>
                        <a:pt x="19" y="28"/>
                        <a:pt x="19" y="28"/>
                      </a:cubicBezTo>
                      <a:cubicBezTo>
                        <a:pt x="17" y="28"/>
                        <a:pt x="17" y="28"/>
                        <a:pt x="17" y="28"/>
                      </a:cubicBezTo>
                      <a:cubicBezTo>
                        <a:pt x="17" y="28"/>
                        <a:pt x="17" y="28"/>
                        <a:pt x="17" y="28"/>
                      </a:cubicBezTo>
                      <a:cubicBezTo>
                        <a:pt x="17" y="29"/>
                        <a:pt x="17" y="29"/>
                        <a:pt x="16" y="29"/>
                      </a:cubicBezTo>
                      <a:cubicBezTo>
                        <a:pt x="15" y="29"/>
                        <a:pt x="15" y="29"/>
                        <a:pt x="15" y="29"/>
                      </a:cubicBezTo>
                      <a:cubicBezTo>
                        <a:pt x="15" y="29"/>
                        <a:pt x="15" y="29"/>
                        <a:pt x="15" y="29"/>
                      </a:cubicBezTo>
                      <a:cubicBezTo>
                        <a:pt x="15" y="29"/>
                        <a:pt x="14" y="29"/>
                        <a:pt x="14" y="29"/>
                      </a:cubicBezTo>
                      <a:cubicBezTo>
                        <a:pt x="13" y="30"/>
                        <a:pt x="13" y="31"/>
                        <a:pt x="10" y="31"/>
                      </a:cubicBezTo>
                      <a:cubicBezTo>
                        <a:pt x="10" y="31"/>
                        <a:pt x="10" y="31"/>
                        <a:pt x="9" y="31"/>
                      </a:cubicBezTo>
                      <a:cubicBezTo>
                        <a:pt x="9" y="31"/>
                        <a:pt x="9" y="32"/>
                        <a:pt x="10" y="32"/>
                      </a:cubicBezTo>
                      <a:cubicBezTo>
                        <a:pt x="10" y="32"/>
                        <a:pt x="11" y="32"/>
                        <a:pt x="12" y="32"/>
                      </a:cubicBezTo>
                      <a:cubicBezTo>
                        <a:pt x="12" y="32"/>
                        <a:pt x="12" y="32"/>
                        <a:pt x="12" y="32"/>
                      </a:cubicBezTo>
                      <a:cubicBezTo>
                        <a:pt x="12" y="32"/>
                        <a:pt x="12" y="32"/>
                        <a:pt x="12" y="32"/>
                      </a:cubicBezTo>
                      <a:cubicBezTo>
                        <a:pt x="12" y="32"/>
                        <a:pt x="12" y="32"/>
                        <a:pt x="12" y="32"/>
                      </a:cubicBezTo>
                      <a:cubicBezTo>
                        <a:pt x="12" y="33"/>
                        <a:pt x="12" y="33"/>
                        <a:pt x="13" y="33"/>
                      </a:cubicBezTo>
                      <a:cubicBezTo>
                        <a:pt x="13" y="33"/>
                        <a:pt x="13" y="33"/>
                        <a:pt x="13" y="33"/>
                      </a:cubicBezTo>
                      <a:cubicBezTo>
                        <a:pt x="14" y="32"/>
                        <a:pt x="14" y="32"/>
                        <a:pt x="15" y="32"/>
                      </a:cubicBezTo>
                      <a:cubicBezTo>
                        <a:pt x="16" y="32"/>
                        <a:pt x="16" y="32"/>
                        <a:pt x="16" y="32"/>
                      </a:cubicBezTo>
                      <a:cubicBezTo>
                        <a:pt x="16" y="32"/>
                        <a:pt x="16" y="32"/>
                        <a:pt x="16" y="32"/>
                      </a:cubicBezTo>
                      <a:cubicBezTo>
                        <a:pt x="16" y="32"/>
                        <a:pt x="17" y="32"/>
                        <a:pt x="18" y="32"/>
                      </a:cubicBezTo>
                      <a:cubicBezTo>
                        <a:pt x="18" y="32"/>
                        <a:pt x="18" y="32"/>
                        <a:pt x="18" y="32"/>
                      </a:cubicBezTo>
                      <a:cubicBezTo>
                        <a:pt x="18" y="31"/>
                        <a:pt x="19" y="31"/>
                        <a:pt x="21" y="31"/>
                      </a:cubicBezTo>
                      <a:cubicBezTo>
                        <a:pt x="21" y="31"/>
                        <a:pt x="21" y="31"/>
                        <a:pt x="21" y="31"/>
                      </a:cubicBezTo>
                      <a:cubicBezTo>
                        <a:pt x="22" y="31"/>
                        <a:pt x="22" y="30"/>
                        <a:pt x="23" y="30"/>
                      </a:cubicBezTo>
                      <a:cubicBezTo>
                        <a:pt x="24" y="30"/>
                        <a:pt x="24" y="30"/>
                        <a:pt x="24" y="30"/>
                      </a:cubicBezTo>
                      <a:cubicBezTo>
                        <a:pt x="24" y="30"/>
                        <a:pt x="24" y="30"/>
                        <a:pt x="24" y="30"/>
                      </a:cubicBezTo>
                      <a:cubicBezTo>
                        <a:pt x="25" y="30"/>
                        <a:pt x="25" y="30"/>
                        <a:pt x="25" y="30"/>
                      </a:cubicBezTo>
                      <a:cubicBezTo>
                        <a:pt x="25" y="29"/>
                        <a:pt x="25" y="29"/>
                        <a:pt x="25" y="29"/>
                      </a:cubicBezTo>
                      <a:cubicBezTo>
                        <a:pt x="26" y="29"/>
                        <a:pt x="26" y="29"/>
                        <a:pt x="26" y="29"/>
                      </a:cubicBezTo>
                      <a:cubicBezTo>
                        <a:pt x="26" y="29"/>
                        <a:pt x="26" y="29"/>
                        <a:pt x="26" y="29"/>
                      </a:cubicBezTo>
                      <a:cubicBezTo>
                        <a:pt x="28" y="29"/>
                        <a:pt x="28" y="29"/>
                        <a:pt x="28" y="29"/>
                      </a:cubicBezTo>
                      <a:cubicBezTo>
                        <a:pt x="28" y="29"/>
                        <a:pt x="28" y="29"/>
                        <a:pt x="28" y="29"/>
                      </a:cubicBezTo>
                      <a:cubicBezTo>
                        <a:pt x="28" y="29"/>
                        <a:pt x="28" y="29"/>
                        <a:pt x="28" y="29"/>
                      </a:cubicBezTo>
                      <a:cubicBezTo>
                        <a:pt x="29" y="29"/>
                        <a:pt x="29" y="29"/>
                        <a:pt x="29" y="29"/>
                      </a:cubicBezTo>
                      <a:cubicBezTo>
                        <a:pt x="29" y="29"/>
                        <a:pt x="29" y="29"/>
                        <a:pt x="29" y="29"/>
                      </a:cubicBezTo>
                      <a:cubicBezTo>
                        <a:pt x="30" y="29"/>
                        <a:pt x="30" y="29"/>
                        <a:pt x="30" y="29"/>
                      </a:cubicBezTo>
                      <a:cubicBezTo>
                        <a:pt x="30" y="29"/>
                        <a:pt x="30" y="29"/>
                        <a:pt x="30" y="29"/>
                      </a:cubicBezTo>
                      <a:cubicBezTo>
                        <a:pt x="30" y="29"/>
                        <a:pt x="30" y="29"/>
                        <a:pt x="31" y="29"/>
                      </a:cubicBezTo>
                      <a:cubicBezTo>
                        <a:pt x="31" y="30"/>
                        <a:pt x="31" y="29"/>
                        <a:pt x="31" y="29"/>
                      </a:cubicBezTo>
                      <a:cubicBezTo>
                        <a:pt x="33" y="29"/>
                        <a:pt x="33" y="29"/>
                        <a:pt x="33" y="29"/>
                      </a:cubicBezTo>
                      <a:cubicBezTo>
                        <a:pt x="33" y="29"/>
                        <a:pt x="33" y="29"/>
                        <a:pt x="33" y="29"/>
                      </a:cubicBezTo>
                      <a:cubicBezTo>
                        <a:pt x="34" y="29"/>
                        <a:pt x="36" y="30"/>
                        <a:pt x="38" y="30"/>
                      </a:cubicBezTo>
                      <a:cubicBezTo>
                        <a:pt x="38" y="31"/>
                        <a:pt x="38" y="31"/>
                        <a:pt x="38" y="31"/>
                      </a:cubicBezTo>
                      <a:cubicBezTo>
                        <a:pt x="36" y="31"/>
                        <a:pt x="35" y="30"/>
                        <a:pt x="34" y="30"/>
                      </a:cubicBezTo>
                      <a:cubicBezTo>
                        <a:pt x="34" y="30"/>
                        <a:pt x="34" y="30"/>
                        <a:pt x="34" y="30"/>
                      </a:cubicBezTo>
                      <a:cubicBezTo>
                        <a:pt x="33" y="30"/>
                        <a:pt x="33" y="30"/>
                        <a:pt x="33" y="30"/>
                      </a:cubicBezTo>
                      <a:cubicBezTo>
                        <a:pt x="33" y="30"/>
                        <a:pt x="33" y="30"/>
                        <a:pt x="33" y="30"/>
                      </a:cubicBezTo>
                      <a:cubicBezTo>
                        <a:pt x="32" y="30"/>
                        <a:pt x="32" y="30"/>
                        <a:pt x="32" y="30"/>
                      </a:cubicBezTo>
                      <a:cubicBezTo>
                        <a:pt x="32" y="30"/>
                        <a:pt x="32" y="30"/>
                        <a:pt x="32" y="30"/>
                      </a:cubicBezTo>
                      <a:cubicBezTo>
                        <a:pt x="30" y="30"/>
                        <a:pt x="30" y="30"/>
                        <a:pt x="30" y="30"/>
                      </a:cubicBezTo>
                      <a:cubicBezTo>
                        <a:pt x="30" y="30"/>
                        <a:pt x="30" y="30"/>
                        <a:pt x="29" y="30"/>
                      </a:cubicBezTo>
                      <a:cubicBezTo>
                        <a:pt x="29" y="30"/>
                        <a:pt x="27" y="30"/>
                        <a:pt x="26" y="30"/>
                      </a:cubicBezTo>
                      <a:cubicBezTo>
                        <a:pt x="26" y="30"/>
                        <a:pt x="25" y="31"/>
                        <a:pt x="24" y="31"/>
                      </a:cubicBezTo>
                      <a:cubicBezTo>
                        <a:pt x="24" y="31"/>
                        <a:pt x="24" y="31"/>
                        <a:pt x="24" y="31"/>
                      </a:cubicBezTo>
                      <a:cubicBezTo>
                        <a:pt x="25" y="31"/>
                        <a:pt x="25" y="31"/>
                        <a:pt x="25" y="31"/>
                      </a:cubicBezTo>
                      <a:cubicBezTo>
                        <a:pt x="26" y="31"/>
                        <a:pt x="25" y="31"/>
                        <a:pt x="26" y="31"/>
                      </a:cubicBezTo>
                      <a:cubicBezTo>
                        <a:pt x="26" y="31"/>
                        <a:pt x="26" y="31"/>
                        <a:pt x="26" y="31"/>
                      </a:cubicBezTo>
                      <a:cubicBezTo>
                        <a:pt x="25" y="31"/>
                        <a:pt x="24" y="31"/>
                        <a:pt x="24" y="31"/>
                      </a:cubicBezTo>
                      <a:cubicBezTo>
                        <a:pt x="24" y="31"/>
                        <a:pt x="24" y="31"/>
                        <a:pt x="24" y="31"/>
                      </a:cubicBezTo>
                      <a:cubicBezTo>
                        <a:pt x="24" y="31"/>
                        <a:pt x="24" y="31"/>
                        <a:pt x="24" y="31"/>
                      </a:cubicBezTo>
                      <a:cubicBezTo>
                        <a:pt x="23" y="31"/>
                        <a:pt x="23" y="31"/>
                        <a:pt x="23" y="31"/>
                      </a:cubicBezTo>
                      <a:cubicBezTo>
                        <a:pt x="23" y="31"/>
                        <a:pt x="23" y="32"/>
                        <a:pt x="22" y="32"/>
                      </a:cubicBezTo>
                      <a:cubicBezTo>
                        <a:pt x="22" y="32"/>
                        <a:pt x="22" y="32"/>
                        <a:pt x="22" y="32"/>
                      </a:cubicBezTo>
                      <a:cubicBezTo>
                        <a:pt x="22" y="32"/>
                        <a:pt x="21" y="32"/>
                        <a:pt x="21" y="32"/>
                      </a:cubicBezTo>
                      <a:cubicBezTo>
                        <a:pt x="21" y="32"/>
                        <a:pt x="21" y="32"/>
                        <a:pt x="21" y="32"/>
                      </a:cubicBezTo>
                      <a:cubicBezTo>
                        <a:pt x="21" y="32"/>
                        <a:pt x="21" y="32"/>
                        <a:pt x="21" y="32"/>
                      </a:cubicBezTo>
                      <a:cubicBezTo>
                        <a:pt x="20" y="32"/>
                        <a:pt x="20" y="32"/>
                        <a:pt x="20" y="32"/>
                      </a:cubicBezTo>
                      <a:cubicBezTo>
                        <a:pt x="20" y="33"/>
                        <a:pt x="20" y="33"/>
                        <a:pt x="20" y="33"/>
                      </a:cubicBezTo>
                      <a:cubicBezTo>
                        <a:pt x="20" y="33"/>
                        <a:pt x="20" y="33"/>
                        <a:pt x="20" y="33"/>
                      </a:cubicBezTo>
                      <a:cubicBezTo>
                        <a:pt x="19" y="33"/>
                        <a:pt x="19" y="33"/>
                        <a:pt x="19" y="33"/>
                      </a:cubicBezTo>
                      <a:cubicBezTo>
                        <a:pt x="18" y="33"/>
                        <a:pt x="18" y="33"/>
                        <a:pt x="18" y="33"/>
                      </a:cubicBezTo>
                      <a:cubicBezTo>
                        <a:pt x="18" y="33"/>
                        <a:pt x="18" y="33"/>
                        <a:pt x="18" y="33"/>
                      </a:cubicBezTo>
                      <a:cubicBezTo>
                        <a:pt x="17" y="33"/>
                        <a:pt x="17" y="33"/>
                        <a:pt x="17" y="33"/>
                      </a:cubicBezTo>
                      <a:cubicBezTo>
                        <a:pt x="17" y="33"/>
                        <a:pt x="17" y="33"/>
                        <a:pt x="17" y="33"/>
                      </a:cubicBezTo>
                      <a:cubicBezTo>
                        <a:pt x="17" y="33"/>
                        <a:pt x="16" y="33"/>
                        <a:pt x="16" y="33"/>
                      </a:cubicBezTo>
                      <a:cubicBezTo>
                        <a:pt x="16" y="34"/>
                        <a:pt x="16" y="34"/>
                        <a:pt x="17" y="34"/>
                      </a:cubicBezTo>
                      <a:cubicBezTo>
                        <a:pt x="17" y="34"/>
                        <a:pt x="17" y="34"/>
                        <a:pt x="18" y="34"/>
                      </a:cubicBezTo>
                      <a:cubicBezTo>
                        <a:pt x="18" y="34"/>
                        <a:pt x="18" y="34"/>
                        <a:pt x="18" y="34"/>
                      </a:cubicBezTo>
                      <a:cubicBezTo>
                        <a:pt x="19" y="34"/>
                        <a:pt x="19" y="34"/>
                        <a:pt x="19" y="34"/>
                      </a:cubicBezTo>
                      <a:cubicBezTo>
                        <a:pt x="20" y="35"/>
                        <a:pt x="21" y="35"/>
                        <a:pt x="21" y="35"/>
                      </a:cubicBezTo>
                      <a:cubicBezTo>
                        <a:pt x="22" y="35"/>
                        <a:pt x="22" y="35"/>
                        <a:pt x="24" y="35"/>
                      </a:cubicBezTo>
                      <a:cubicBezTo>
                        <a:pt x="24" y="35"/>
                        <a:pt x="24" y="35"/>
                        <a:pt x="24" y="35"/>
                      </a:cubicBezTo>
                      <a:cubicBezTo>
                        <a:pt x="23" y="35"/>
                        <a:pt x="22" y="36"/>
                        <a:pt x="22" y="36"/>
                      </a:cubicBezTo>
                      <a:cubicBezTo>
                        <a:pt x="22" y="36"/>
                        <a:pt x="21" y="36"/>
                        <a:pt x="21" y="36"/>
                      </a:cubicBezTo>
                      <a:cubicBezTo>
                        <a:pt x="21" y="36"/>
                        <a:pt x="21" y="36"/>
                        <a:pt x="20" y="36"/>
                      </a:cubicBezTo>
                      <a:cubicBezTo>
                        <a:pt x="19" y="36"/>
                        <a:pt x="18" y="37"/>
                        <a:pt x="18" y="37"/>
                      </a:cubicBezTo>
                      <a:cubicBezTo>
                        <a:pt x="17" y="37"/>
                        <a:pt x="16" y="37"/>
                        <a:pt x="15" y="37"/>
                      </a:cubicBezTo>
                      <a:cubicBezTo>
                        <a:pt x="15" y="37"/>
                        <a:pt x="15" y="37"/>
                        <a:pt x="15" y="37"/>
                      </a:cubicBezTo>
                      <a:cubicBezTo>
                        <a:pt x="14" y="37"/>
                        <a:pt x="14" y="36"/>
                        <a:pt x="13" y="36"/>
                      </a:cubicBezTo>
                      <a:cubicBezTo>
                        <a:pt x="13" y="37"/>
                        <a:pt x="13" y="37"/>
                        <a:pt x="13" y="37"/>
                      </a:cubicBezTo>
                      <a:cubicBezTo>
                        <a:pt x="13" y="38"/>
                        <a:pt x="14" y="38"/>
                        <a:pt x="14" y="38"/>
                      </a:cubicBezTo>
                      <a:cubicBezTo>
                        <a:pt x="14" y="39"/>
                        <a:pt x="14" y="39"/>
                        <a:pt x="14" y="39"/>
                      </a:cubicBezTo>
                      <a:cubicBezTo>
                        <a:pt x="14" y="39"/>
                        <a:pt x="14" y="39"/>
                        <a:pt x="14" y="39"/>
                      </a:cubicBezTo>
                      <a:cubicBezTo>
                        <a:pt x="15" y="39"/>
                        <a:pt x="15" y="39"/>
                        <a:pt x="15" y="39"/>
                      </a:cubicBezTo>
                      <a:cubicBezTo>
                        <a:pt x="15" y="39"/>
                        <a:pt x="15" y="39"/>
                        <a:pt x="15" y="39"/>
                      </a:cubicBezTo>
                      <a:cubicBezTo>
                        <a:pt x="15" y="39"/>
                        <a:pt x="15" y="39"/>
                        <a:pt x="16" y="39"/>
                      </a:cubicBezTo>
                      <a:cubicBezTo>
                        <a:pt x="16" y="39"/>
                        <a:pt x="16" y="39"/>
                        <a:pt x="16" y="39"/>
                      </a:cubicBezTo>
                      <a:cubicBezTo>
                        <a:pt x="16" y="39"/>
                        <a:pt x="16" y="39"/>
                        <a:pt x="16" y="39"/>
                      </a:cubicBezTo>
                      <a:cubicBezTo>
                        <a:pt x="19" y="39"/>
                        <a:pt x="19" y="39"/>
                        <a:pt x="19" y="39"/>
                      </a:cubicBezTo>
                      <a:cubicBezTo>
                        <a:pt x="19" y="40"/>
                        <a:pt x="23" y="39"/>
                        <a:pt x="24" y="39"/>
                      </a:cubicBezTo>
                      <a:cubicBezTo>
                        <a:pt x="26" y="39"/>
                        <a:pt x="32" y="38"/>
                        <a:pt x="34" y="38"/>
                      </a:cubicBezTo>
                      <a:cubicBezTo>
                        <a:pt x="36" y="38"/>
                        <a:pt x="38" y="38"/>
                        <a:pt x="41" y="38"/>
                      </a:cubicBezTo>
                      <a:cubicBezTo>
                        <a:pt x="44" y="37"/>
                        <a:pt x="45" y="37"/>
                        <a:pt x="47" y="36"/>
                      </a:cubicBezTo>
                      <a:cubicBezTo>
                        <a:pt x="50" y="35"/>
                        <a:pt x="53" y="35"/>
                        <a:pt x="54" y="34"/>
                      </a:cubicBezTo>
                      <a:cubicBezTo>
                        <a:pt x="55" y="34"/>
                        <a:pt x="57" y="34"/>
                        <a:pt x="57" y="34"/>
                      </a:cubicBezTo>
                      <a:cubicBezTo>
                        <a:pt x="57" y="34"/>
                        <a:pt x="59" y="34"/>
                        <a:pt x="58" y="34"/>
                      </a:cubicBezTo>
                      <a:cubicBezTo>
                        <a:pt x="56" y="35"/>
                        <a:pt x="56" y="35"/>
                        <a:pt x="55" y="36"/>
                      </a:cubicBezTo>
                      <a:cubicBezTo>
                        <a:pt x="55" y="36"/>
                        <a:pt x="50" y="38"/>
                        <a:pt x="50" y="38"/>
                      </a:cubicBezTo>
                      <a:cubicBezTo>
                        <a:pt x="49" y="38"/>
                        <a:pt x="45" y="39"/>
                        <a:pt x="45" y="39"/>
                      </a:cubicBezTo>
                      <a:cubicBezTo>
                        <a:pt x="44" y="39"/>
                        <a:pt x="39" y="42"/>
                        <a:pt x="39" y="42"/>
                      </a:cubicBezTo>
                      <a:cubicBezTo>
                        <a:pt x="38" y="42"/>
                        <a:pt x="35" y="42"/>
                        <a:pt x="33" y="42"/>
                      </a:cubicBezTo>
                      <a:cubicBezTo>
                        <a:pt x="32" y="42"/>
                        <a:pt x="28" y="42"/>
                        <a:pt x="28" y="42"/>
                      </a:cubicBezTo>
                      <a:cubicBezTo>
                        <a:pt x="27" y="42"/>
                        <a:pt x="25" y="41"/>
                        <a:pt x="24" y="42"/>
                      </a:cubicBezTo>
                      <a:cubicBezTo>
                        <a:pt x="23" y="42"/>
                        <a:pt x="20" y="41"/>
                        <a:pt x="20" y="41"/>
                      </a:cubicBezTo>
                      <a:cubicBezTo>
                        <a:pt x="20" y="42"/>
                        <a:pt x="20" y="42"/>
                        <a:pt x="20" y="42"/>
                      </a:cubicBezTo>
                      <a:cubicBezTo>
                        <a:pt x="20" y="42"/>
                        <a:pt x="20" y="42"/>
                        <a:pt x="20" y="42"/>
                      </a:cubicBezTo>
                      <a:cubicBezTo>
                        <a:pt x="21" y="42"/>
                        <a:pt x="21" y="42"/>
                        <a:pt x="21" y="42"/>
                      </a:cubicBezTo>
                      <a:cubicBezTo>
                        <a:pt x="21" y="42"/>
                        <a:pt x="21" y="43"/>
                        <a:pt x="21" y="43"/>
                      </a:cubicBezTo>
                      <a:cubicBezTo>
                        <a:pt x="22" y="43"/>
                        <a:pt x="22" y="43"/>
                        <a:pt x="22" y="43"/>
                      </a:cubicBezTo>
                      <a:cubicBezTo>
                        <a:pt x="22" y="43"/>
                        <a:pt x="22" y="43"/>
                        <a:pt x="22" y="43"/>
                      </a:cubicBezTo>
                      <a:cubicBezTo>
                        <a:pt x="22" y="43"/>
                        <a:pt x="22" y="43"/>
                        <a:pt x="22" y="43"/>
                      </a:cubicBezTo>
                      <a:cubicBezTo>
                        <a:pt x="22" y="43"/>
                        <a:pt x="22" y="43"/>
                        <a:pt x="23" y="43"/>
                      </a:cubicBezTo>
                      <a:cubicBezTo>
                        <a:pt x="23" y="43"/>
                        <a:pt x="23" y="43"/>
                        <a:pt x="23" y="43"/>
                      </a:cubicBezTo>
                      <a:cubicBezTo>
                        <a:pt x="23" y="44"/>
                        <a:pt x="23" y="44"/>
                        <a:pt x="23" y="44"/>
                      </a:cubicBezTo>
                      <a:cubicBezTo>
                        <a:pt x="23" y="44"/>
                        <a:pt x="24" y="44"/>
                        <a:pt x="24" y="44"/>
                      </a:cubicBezTo>
                      <a:cubicBezTo>
                        <a:pt x="24" y="44"/>
                        <a:pt x="25" y="44"/>
                        <a:pt x="25" y="44"/>
                      </a:cubicBezTo>
                      <a:cubicBezTo>
                        <a:pt x="25" y="44"/>
                        <a:pt x="25" y="44"/>
                        <a:pt x="25" y="44"/>
                      </a:cubicBezTo>
                      <a:cubicBezTo>
                        <a:pt x="26" y="44"/>
                        <a:pt x="26" y="44"/>
                        <a:pt x="26" y="45"/>
                      </a:cubicBezTo>
                      <a:cubicBezTo>
                        <a:pt x="27" y="45"/>
                        <a:pt x="29" y="45"/>
                        <a:pt x="29" y="46"/>
                      </a:cubicBezTo>
                      <a:cubicBezTo>
                        <a:pt x="30" y="46"/>
                        <a:pt x="31" y="46"/>
                        <a:pt x="32" y="46"/>
                      </a:cubicBezTo>
                      <a:cubicBezTo>
                        <a:pt x="32" y="47"/>
                        <a:pt x="32" y="46"/>
                        <a:pt x="33" y="47"/>
                      </a:cubicBezTo>
                      <a:cubicBezTo>
                        <a:pt x="34" y="47"/>
                        <a:pt x="34" y="47"/>
                        <a:pt x="34" y="47"/>
                      </a:cubicBezTo>
                      <a:cubicBezTo>
                        <a:pt x="35" y="47"/>
                        <a:pt x="36" y="47"/>
                        <a:pt x="36" y="47"/>
                      </a:cubicBezTo>
                      <a:cubicBezTo>
                        <a:pt x="37" y="47"/>
                        <a:pt x="38" y="47"/>
                        <a:pt x="38" y="47"/>
                      </a:cubicBezTo>
                      <a:cubicBezTo>
                        <a:pt x="40" y="44"/>
                        <a:pt x="40" y="44"/>
                        <a:pt x="40" y="44"/>
                      </a:cubicBezTo>
                      <a:cubicBezTo>
                        <a:pt x="40" y="44"/>
                        <a:pt x="40" y="44"/>
                        <a:pt x="40" y="44"/>
                      </a:cubicBezTo>
                      <a:cubicBezTo>
                        <a:pt x="40" y="44"/>
                        <a:pt x="43" y="41"/>
                        <a:pt x="44" y="41"/>
                      </a:cubicBezTo>
                      <a:cubicBezTo>
                        <a:pt x="45" y="41"/>
                        <a:pt x="47" y="40"/>
                        <a:pt x="49" y="40"/>
                      </a:cubicBezTo>
                      <a:cubicBezTo>
                        <a:pt x="51" y="39"/>
                        <a:pt x="54" y="39"/>
                        <a:pt x="55" y="39"/>
                      </a:cubicBezTo>
                      <a:cubicBezTo>
                        <a:pt x="55" y="39"/>
                        <a:pt x="57" y="39"/>
                        <a:pt x="58" y="39"/>
                      </a:cubicBezTo>
                      <a:cubicBezTo>
                        <a:pt x="59" y="38"/>
                        <a:pt x="64" y="38"/>
                        <a:pt x="65" y="38"/>
                      </a:cubicBezTo>
                      <a:cubicBezTo>
                        <a:pt x="65" y="38"/>
                        <a:pt x="68" y="37"/>
                        <a:pt x="69" y="37"/>
                      </a:cubicBezTo>
                      <a:cubicBezTo>
                        <a:pt x="70" y="37"/>
                        <a:pt x="72" y="37"/>
                        <a:pt x="73" y="37"/>
                      </a:cubicBezTo>
                      <a:cubicBezTo>
                        <a:pt x="74" y="36"/>
                        <a:pt x="77" y="37"/>
                        <a:pt x="76" y="37"/>
                      </a:cubicBezTo>
                      <a:cubicBezTo>
                        <a:pt x="76" y="37"/>
                        <a:pt x="72" y="37"/>
                        <a:pt x="71" y="38"/>
                      </a:cubicBezTo>
                      <a:cubicBezTo>
                        <a:pt x="71" y="38"/>
                        <a:pt x="72" y="38"/>
                        <a:pt x="73" y="38"/>
                      </a:cubicBezTo>
                      <a:cubicBezTo>
                        <a:pt x="74" y="38"/>
                        <a:pt x="74" y="39"/>
                        <a:pt x="73" y="39"/>
                      </a:cubicBezTo>
                      <a:cubicBezTo>
                        <a:pt x="72" y="38"/>
                        <a:pt x="68" y="39"/>
                        <a:pt x="66" y="40"/>
                      </a:cubicBezTo>
                      <a:cubicBezTo>
                        <a:pt x="63" y="40"/>
                        <a:pt x="57" y="41"/>
                        <a:pt x="56" y="41"/>
                      </a:cubicBezTo>
                      <a:cubicBezTo>
                        <a:pt x="56" y="41"/>
                        <a:pt x="52" y="41"/>
                        <a:pt x="52" y="41"/>
                      </a:cubicBezTo>
                      <a:cubicBezTo>
                        <a:pt x="51" y="41"/>
                        <a:pt x="49" y="41"/>
                        <a:pt x="49" y="42"/>
                      </a:cubicBezTo>
                      <a:cubicBezTo>
                        <a:pt x="48" y="42"/>
                        <a:pt x="46" y="43"/>
                        <a:pt x="46" y="43"/>
                      </a:cubicBezTo>
                      <a:cubicBezTo>
                        <a:pt x="46" y="44"/>
                        <a:pt x="44" y="44"/>
                        <a:pt x="44" y="45"/>
                      </a:cubicBezTo>
                      <a:cubicBezTo>
                        <a:pt x="43" y="45"/>
                        <a:pt x="42" y="47"/>
                        <a:pt x="42" y="47"/>
                      </a:cubicBezTo>
                      <a:cubicBezTo>
                        <a:pt x="42" y="47"/>
                        <a:pt x="41" y="48"/>
                        <a:pt x="42" y="48"/>
                      </a:cubicBezTo>
                      <a:cubicBezTo>
                        <a:pt x="42" y="48"/>
                        <a:pt x="44" y="48"/>
                        <a:pt x="45" y="49"/>
                      </a:cubicBezTo>
                      <a:cubicBezTo>
                        <a:pt x="45" y="49"/>
                        <a:pt x="45" y="49"/>
                        <a:pt x="45" y="49"/>
                      </a:cubicBezTo>
                      <a:cubicBezTo>
                        <a:pt x="45" y="49"/>
                        <a:pt x="45" y="49"/>
                        <a:pt x="46" y="49"/>
                      </a:cubicBezTo>
                      <a:cubicBezTo>
                        <a:pt x="48" y="49"/>
                        <a:pt x="48" y="49"/>
                        <a:pt x="49" y="48"/>
                      </a:cubicBezTo>
                      <a:cubicBezTo>
                        <a:pt x="49" y="48"/>
                        <a:pt x="49" y="48"/>
                        <a:pt x="49" y="48"/>
                      </a:cubicBezTo>
                      <a:cubicBezTo>
                        <a:pt x="49" y="48"/>
                        <a:pt x="49" y="48"/>
                        <a:pt x="49" y="48"/>
                      </a:cubicBezTo>
                      <a:cubicBezTo>
                        <a:pt x="49" y="48"/>
                        <a:pt x="50" y="48"/>
                        <a:pt x="50" y="47"/>
                      </a:cubicBezTo>
                      <a:cubicBezTo>
                        <a:pt x="51" y="47"/>
                        <a:pt x="51" y="47"/>
                        <a:pt x="51" y="47"/>
                      </a:cubicBezTo>
                      <a:cubicBezTo>
                        <a:pt x="51" y="48"/>
                        <a:pt x="51" y="48"/>
                        <a:pt x="51" y="48"/>
                      </a:cubicBezTo>
                      <a:cubicBezTo>
                        <a:pt x="50" y="48"/>
                        <a:pt x="49" y="49"/>
                        <a:pt x="48" y="49"/>
                      </a:cubicBezTo>
                      <a:cubicBezTo>
                        <a:pt x="49" y="49"/>
                        <a:pt x="48" y="49"/>
                        <a:pt x="49" y="49"/>
                      </a:cubicBezTo>
                      <a:cubicBezTo>
                        <a:pt x="49" y="49"/>
                        <a:pt x="49" y="49"/>
                        <a:pt x="49" y="49"/>
                      </a:cubicBezTo>
                      <a:cubicBezTo>
                        <a:pt x="49" y="49"/>
                        <a:pt x="49" y="49"/>
                        <a:pt x="49" y="49"/>
                      </a:cubicBezTo>
                      <a:cubicBezTo>
                        <a:pt x="51" y="49"/>
                        <a:pt x="51" y="49"/>
                        <a:pt x="51" y="49"/>
                      </a:cubicBezTo>
                      <a:cubicBezTo>
                        <a:pt x="51" y="49"/>
                        <a:pt x="51" y="49"/>
                        <a:pt x="51" y="49"/>
                      </a:cubicBezTo>
                      <a:cubicBezTo>
                        <a:pt x="54" y="49"/>
                        <a:pt x="54" y="49"/>
                        <a:pt x="54" y="49"/>
                      </a:cubicBezTo>
                      <a:cubicBezTo>
                        <a:pt x="54" y="50"/>
                        <a:pt x="56" y="50"/>
                        <a:pt x="58" y="50"/>
                      </a:cubicBezTo>
                      <a:cubicBezTo>
                        <a:pt x="59" y="50"/>
                        <a:pt x="62" y="49"/>
                        <a:pt x="62" y="49"/>
                      </a:cubicBezTo>
                      <a:cubicBezTo>
                        <a:pt x="63" y="49"/>
                        <a:pt x="62" y="47"/>
                        <a:pt x="62" y="46"/>
                      </a:cubicBezTo>
                      <a:cubicBezTo>
                        <a:pt x="62" y="46"/>
                        <a:pt x="63" y="45"/>
                        <a:pt x="64" y="45"/>
                      </a:cubicBezTo>
                      <a:cubicBezTo>
                        <a:pt x="66" y="45"/>
                        <a:pt x="65" y="45"/>
                        <a:pt x="67" y="45"/>
                      </a:cubicBezTo>
                      <a:cubicBezTo>
                        <a:pt x="69" y="44"/>
                        <a:pt x="69" y="44"/>
                        <a:pt x="70" y="43"/>
                      </a:cubicBezTo>
                      <a:cubicBezTo>
                        <a:pt x="70" y="43"/>
                        <a:pt x="71" y="43"/>
                        <a:pt x="70" y="43"/>
                      </a:cubicBezTo>
                      <a:cubicBezTo>
                        <a:pt x="70" y="44"/>
                        <a:pt x="68" y="45"/>
                        <a:pt x="68" y="45"/>
                      </a:cubicBezTo>
                      <a:cubicBezTo>
                        <a:pt x="68" y="45"/>
                        <a:pt x="67" y="46"/>
                        <a:pt x="68" y="46"/>
                      </a:cubicBezTo>
                      <a:cubicBezTo>
                        <a:pt x="69" y="46"/>
                        <a:pt x="72" y="45"/>
                        <a:pt x="73" y="45"/>
                      </a:cubicBezTo>
                      <a:cubicBezTo>
                        <a:pt x="74" y="44"/>
                        <a:pt x="76" y="45"/>
                        <a:pt x="78" y="44"/>
                      </a:cubicBezTo>
                      <a:cubicBezTo>
                        <a:pt x="80" y="43"/>
                        <a:pt x="83" y="43"/>
                        <a:pt x="82" y="44"/>
                      </a:cubicBezTo>
                      <a:cubicBezTo>
                        <a:pt x="81" y="45"/>
                        <a:pt x="81" y="44"/>
                        <a:pt x="79" y="45"/>
                      </a:cubicBezTo>
                      <a:cubicBezTo>
                        <a:pt x="78" y="46"/>
                        <a:pt x="73" y="47"/>
                        <a:pt x="72" y="47"/>
                      </a:cubicBezTo>
                      <a:cubicBezTo>
                        <a:pt x="72" y="47"/>
                        <a:pt x="71" y="47"/>
                        <a:pt x="70" y="47"/>
                      </a:cubicBezTo>
                      <a:cubicBezTo>
                        <a:pt x="70" y="48"/>
                        <a:pt x="70" y="48"/>
                        <a:pt x="70" y="49"/>
                      </a:cubicBezTo>
                      <a:cubicBezTo>
                        <a:pt x="70" y="49"/>
                        <a:pt x="69" y="50"/>
                        <a:pt x="71" y="49"/>
                      </a:cubicBezTo>
                      <a:cubicBezTo>
                        <a:pt x="73" y="49"/>
                        <a:pt x="79" y="48"/>
                        <a:pt x="80" y="48"/>
                      </a:cubicBezTo>
                      <a:cubicBezTo>
                        <a:pt x="80" y="48"/>
                        <a:pt x="91" y="46"/>
                        <a:pt x="92" y="45"/>
                      </a:cubicBezTo>
                      <a:cubicBezTo>
                        <a:pt x="93" y="45"/>
                        <a:pt x="94" y="44"/>
                        <a:pt x="95" y="44"/>
                      </a:cubicBezTo>
                      <a:cubicBezTo>
                        <a:pt x="97" y="43"/>
                        <a:pt x="98" y="42"/>
                        <a:pt x="98" y="42"/>
                      </a:cubicBezTo>
                      <a:cubicBezTo>
                        <a:pt x="99" y="41"/>
                        <a:pt x="98" y="41"/>
                        <a:pt x="98" y="41"/>
                      </a:cubicBezTo>
                      <a:cubicBezTo>
                        <a:pt x="98" y="41"/>
                        <a:pt x="98" y="40"/>
                        <a:pt x="98" y="40"/>
                      </a:cubicBezTo>
                      <a:cubicBezTo>
                        <a:pt x="98" y="40"/>
                        <a:pt x="99" y="40"/>
                        <a:pt x="99" y="40"/>
                      </a:cubicBezTo>
                      <a:cubicBezTo>
                        <a:pt x="98" y="39"/>
                        <a:pt x="96" y="39"/>
                        <a:pt x="97" y="38"/>
                      </a:cubicBezTo>
                      <a:cubicBezTo>
                        <a:pt x="98" y="38"/>
                        <a:pt x="98" y="38"/>
                        <a:pt x="98" y="38"/>
                      </a:cubicBezTo>
                      <a:cubicBezTo>
                        <a:pt x="99" y="38"/>
                        <a:pt x="99" y="38"/>
                        <a:pt x="99" y="38"/>
                      </a:cubicBezTo>
                      <a:cubicBezTo>
                        <a:pt x="100" y="38"/>
                        <a:pt x="101" y="38"/>
                        <a:pt x="101" y="38"/>
                      </a:cubicBezTo>
                      <a:cubicBezTo>
                        <a:pt x="102" y="38"/>
                        <a:pt x="103" y="38"/>
                        <a:pt x="103" y="37"/>
                      </a:cubicBezTo>
                      <a:cubicBezTo>
                        <a:pt x="104" y="37"/>
                        <a:pt x="105" y="35"/>
                        <a:pt x="107" y="35"/>
                      </a:cubicBezTo>
                      <a:cubicBezTo>
                        <a:pt x="109" y="35"/>
                        <a:pt x="114" y="33"/>
                        <a:pt x="115" y="32"/>
                      </a:cubicBezTo>
                      <a:cubicBezTo>
                        <a:pt x="117" y="32"/>
                        <a:pt x="119" y="32"/>
                        <a:pt x="120" y="32"/>
                      </a:cubicBezTo>
                      <a:cubicBezTo>
                        <a:pt x="122" y="32"/>
                        <a:pt x="122" y="32"/>
                        <a:pt x="121" y="33"/>
                      </a:cubicBezTo>
                      <a:cubicBezTo>
                        <a:pt x="120" y="33"/>
                        <a:pt x="119" y="33"/>
                        <a:pt x="116" y="34"/>
                      </a:cubicBezTo>
                      <a:cubicBezTo>
                        <a:pt x="114" y="35"/>
                        <a:pt x="109" y="36"/>
                        <a:pt x="108" y="37"/>
                      </a:cubicBezTo>
                      <a:cubicBezTo>
                        <a:pt x="107" y="39"/>
                        <a:pt x="106" y="39"/>
                        <a:pt x="105" y="40"/>
                      </a:cubicBezTo>
                      <a:cubicBezTo>
                        <a:pt x="104" y="40"/>
                        <a:pt x="104" y="40"/>
                        <a:pt x="104" y="41"/>
                      </a:cubicBezTo>
                      <a:cubicBezTo>
                        <a:pt x="104" y="41"/>
                        <a:pt x="103" y="42"/>
                        <a:pt x="104" y="42"/>
                      </a:cubicBezTo>
                      <a:cubicBezTo>
                        <a:pt x="105" y="42"/>
                        <a:pt x="107" y="42"/>
                        <a:pt x="109" y="42"/>
                      </a:cubicBezTo>
                      <a:cubicBezTo>
                        <a:pt x="111" y="42"/>
                        <a:pt x="112" y="42"/>
                        <a:pt x="114" y="42"/>
                      </a:cubicBezTo>
                      <a:cubicBezTo>
                        <a:pt x="117" y="42"/>
                        <a:pt x="117" y="42"/>
                        <a:pt x="119" y="42"/>
                      </a:cubicBezTo>
                      <a:cubicBezTo>
                        <a:pt x="120" y="42"/>
                        <a:pt x="122" y="43"/>
                        <a:pt x="125" y="42"/>
                      </a:cubicBezTo>
                      <a:cubicBezTo>
                        <a:pt x="127" y="41"/>
                        <a:pt x="128" y="41"/>
                        <a:pt x="130" y="40"/>
                      </a:cubicBezTo>
                      <a:cubicBezTo>
                        <a:pt x="132" y="40"/>
                        <a:pt x="132" y="40"/>
                        <a:pt x="133" y="40"/>
                      </a:cubicBezTo>
                      <a:cubicBezTo>
                        <a:pt x="134" y="40"/>
                        <a:pt x="133" y="41"/>
                        <a:pt x="133" y="41"/>
                      </a:cubicBezTo>
                      <a:cubicBezTo>
                        <a:pt x="133" y="41"/>
                        <a:pt x="126" y="42"/>
                        <a:pt x="125" y="42"/>
                      </a:cubicBezTo>
                      <a:cubicBezTo>
                        <a:pt x="125" y="42"/>
                        <a:pt x="122" y="42"/>
                        <a:pt x="121" y="43"/>
                      </a:cubicBezTo>
                      <a:cubicBezTo>
                        <a:pt x="120" y="43"/>
                        <a:pt x="121" y="44"/>
                        <a:pt x="120" y="44"/>
                      </a:cubicBezTo>
                      <a:cubicBezTo>
                        <a:pt x="118" y="44"/>
                        <a:pt x="109" y="45"/>
                        <a:pt x="108" y="45"/>
                      </a:cubicBezTo>
                      <a:cubicBezTo>
                        <a:pt x="107" y="46"/>
                        <a:pt x="102" y="46"/>
                        <a:pt x="101" y="46"/>
                      </a:cubicBezTo>
                      <a:cubicBezTo>
                        <a:pt x="100" y="47"/>
                        <a:pt x="99" y="47"/>
                        <a:pt x="97" y="47"/>
                      </a:cubicBezTo>
                      <a:cubicBezTo>
                        <a:pt x="95" y="47"/>
                        <a:pt x="95" y="47"/>
                        <a:pt x="96" y="47"/>
                      </a:cubicBezTo>
                      <a:cubicBezTo>
                        <a:pt x="97" y="48"/>
                        <a:pt x="97" y="48"/>
                        <a:pt x="100" y="48"/>
                      </a:cubicBezTo>
                      <a:cubicBezTo>
                        <a:pt x="103" y="47"/>
                        <a:pt x="102" y="47"/>
                        <a:pt x="105" y="47"/>
                      </a:cubicBezTo>
                      <a:cubicBezTo>
                        <a:pt x="108" y="47"/>
                        <a:pt x="111" y="48"/>
                        <a:pt x="110" y="48"/>
                      </a:cubicBezTo>
                      <a:cubicBezTo>
                        <a:pt x="110" y="48"/>
                        <a:pt x="107" y="48"/>
                        <a:pt x="106" y="48"/>
                      </a:cubicBezTo>
                      <a:cubicBezTo>
                        <a:pt x="104" y="48"/>
                        <a:pt x="106" y="49"/>
                        <a:pt x="107" y="49"/>
                      </a:cubicBezTo>
                      <a:cubicBezTo>
                        <a:pt x="109" y="49"/>
                        <a:pt x="114" y="50"/>
                        <a:pt x="109" y="50"/>
                      </a:cubicBezTo>
                      <a:cubicBezTo>
                        <a:pt x="103" y="50"/>
                        <a:pt x="101" y="50"/>
                        <a:pt x="100" y="50"/>
                      </a:cubicBezTo>
                      <a:cubicBezTo>
                        <a:pt x="99" y="50"/>
                        <a:pt x="99" y="48"/>
                        <a:pt x="95" y="50"/>
                      </a:cubicBezTo>
                      <a:cubicBezTo>
                        <a:pt x="91" y="52"/>
                        <a:pt x="91" y="51"/>
                        <a:pt x="89" y="51"/>
                      </a:cubicBezTo>
                      <a:cubicBezTo>
                        <a:pt x="87" y="52"/>
                        <a:pt x="86" y="53"/>
                        <a:pt x="85" y="53"/>
                      </a:cubicBezTo>
                      <a:cubicBezTo>
                        <a:pt x="84" y="53"/>
                        <a:pt x="80" y="52"/>
                        <a:pt x="78" y="53"/>
                      </a:cubicBezTo>
                      <a:cubicBezTo>
                        <a:pt x="76" y="53"/>
                        <a:pt x="75" y="53"/>
                        <a:pt x="73" y="53"/>
                      </a:cubicBezTo>
                      <a:cubicBezTo>
                        <a:pt x="72" y="53"/>
                        <a:pt x="70" y="53"/>
                        <a:pt x="71" y="54"/>
                      </a:cubicBezTo>
                      <a:cubicBezTo>
                        <a:pt x="72" y="55"/>
                        <a:pt x="74" y="55"/>
                        <a:pt x="75" y="56"/>
                      </a:cubicBezTo>
                      <a:cubicBezTo>
                        <a:pt x="76" y="58"/>
                        <a:pt x="77" y="58"/>
                        <a:pt x="79" y="59"/>
                      </a:cubicBezTo>
                      <a:cubicBezTo>
                        <a:pt x="80" y="60"/>
                        <a:pt x="81" y="59"/>
                        <a:pt x="82" y="61"/>
                      </a:cubicBezTo>
                      <a:cubicBezTo>
                        <a:pt x="83" y="63"/>
                        <a:pt x="83" y="64"/>
                        <a:pt x="84" y="64"/>
                      </a:cubicBezTo>
                      <a:cubicBezTo>
                        <a:pt x="84" y="65"/>
                        <a:pt x="86" y="65"/>
                        <a:pt x="87" y="65"/>
                      </a:cubicBezTo>
                      <a:cubicBezTo>
                        <a:pt x="88" y="66"/>
                        <a:pt x="89" y="67"/>
                        <a:pt x="91" y="66"/>
                      </a:cubicBezTo>
                      <a:cubicBezTo>
                        <a:pt x="93" y="65"/>
                        <a:pt x="95" y="65"/>
                        <a:pt x="96" y="65"/>
                      </a:cubicBezTo>
                      <a:cubicBezTo>
                        <a:pt x="97" y="65"/>
                        <a:pt x="98" y="65"/>
                        <a:pt x="97" y="66"/>
                      </a:cubicBezTo>
                      <a:cubicBezTo>
                        <a:pt x="96" y="66"/>
                        <a:pt x="95" y="66"/>
                        <a:pt x="94" y="66"/>
                      </a:cubicBezTo>
                      <a:cubicBezTo>
                        <a:pt x="92" y="66"/>
                        <a:pt x="90" y="68"/>
                        <a:pt x="89" y="68"/>
                      </a:cubicBezTo>
                      <a:cubicBezTo>
                        <a:pt x="88" y="67"/>
                        <a:pt x="87" y="67"/>
                        <a:pt x="86" y="66"/>
                      </a:cubicBezTo>
                      <a:cubicBezTo>
                        <a:pt x="85" y="66"/>
                        <a:pt x="84" y="66"/>
                        <a:pt x="83" y="65"/>
                      </a:cubicBezTo>
                      <a:cubicBezTo>
                        <a:pt x="82" y="65"/>
                        <a:pt x="81" y="64"/>
                        <a:pt x="81" y="63"/>
                      </a:cubicBezTo>
                      <a:cubicBezTo>
                        <a:pt x="80" y="63"/>
                        <a:pt x="79" y="62"/>
                        <a:pt x="79" y="61"/>
                      </a:cubicBezTo>
                      <a:cubicBezTo>
                        <a:pt x="78" y="61"/>
                        <a:pt x="78" y="59"/>
                        <a:pt x="77" y="59"/>
                      </a:cubicBezTo>
                      <a:cubicBezTo>
                        <a:pt x="73" y="59"/>
                        <a:pt x="73" y="59"/>
                        <a:pt x="73" y="59"/>
                      </a:cubicBezTo>
                      <a:cubicBezTo>
                        <a:pt x="72" y="59"/>
                        <a:pt x="70" y="59"/>
                        <a:pt x="69" y="59"/>
                      </a:cubicBezTo>
                      <a:cubicBezTo>
                        <a:pt x="68" y="59"/>
                        <a:pt x="65" y="58"/>
                        <a:pt x="65" y="58"/>
                      </a:cubicBezTo>
                      <a:cubicBezTo>
                        <a:pt x="64" y="57"/>
                        <a:pt x="63" y="55"/>
                        <a:pt x="62" y="55"/>
                      </a:cubicBezTo>
                      <a:cubicBezTo>
                        <a:pt x="61" y="55"/>
                        <a:pt x="60" y="55"/>
                        <a:pt x="58" y="55"/>
                      </a:cubicBezTo>
                      <a:cubicBezTo>
                        <a:pt x="53" y="55"/>
                        <a:pt x="53" y="55"/>
                        <a:pt x="53" y="55"/>
                      </a:cubicBezTo>
                      <a:cubicBezTo>
                        <a:pt x="52" y="55"/>
                        <a:pt x="51" y="54"/>
                        <a:pt x="51" y="55"/>
                      </a:cubicBezTo>
                      <a:cubicBezTo>
                        <a:pt x="50" y="56"/>
                        <a:pt x="51" y="56"/>
                        <a:pt x="50" y="56"/>
                      </a:cubicBezTo>
                      <a:cubicBezTo>
                        <a:pt x="50" y="57"/>
                        <a:pt x="49" y="56"/>
                        <a:pt x="49" y="56"/>
                      </a:cubicBezTo>
                      <a:cubicBezTo>
                        <a:pt x="48" y="56"/>
                        <a:pt x="47" y="56"/>
                        <a:pt x="47" y="56"/>
                      </a:cubicBezTo>
                      <a:cubicBezTo>
                        <a:pt x="47" y="56"/>
                        <a:pt x="47" y="56"/>
                        <a:pt x="46" y="56"/>
                      </a:cubicBezTo>
                      <a:cubicBezTo>
                        <a:pt x="46" y="56"/>
                        <a:pt x="46" y="56"/>
                        <a:pt x="46" y="56"/>
                      </a:cubicBezTo>
                      <a:cubicBezTo>
                        <a:pt x="46" y="56"/>
                        <a:pt x="45" y="56"/>
                        <a:pt x="44" y="56"/>
                      </a:cubicBezTo>
                      <a:cubicBezTo>
                        <a:pt x="44" y="57"/>
                        <a:pt x="44" y="57"/>
                        <a:pt x="44" y="57"/>
                      </a:cubicBezTo>
                      <a:cubicBezTo>
                        <a:pt x="44" y="57"/>
                        <a:pt x="44" y="57"/>
                        <a:pt x="44" y="57"/>
                      </a:cubicBezTo>
                      <a:cubicBezTo>
                        <a:pt x="43" y="57"/>
                        <a:pt x="43" y="58"/>
                        <a:pt x="43" y="59"/>
                      </a:cubicBezTo>
                      <a:cubicBezTo>
                        <a:pt x="43" y="60"/>
                        <a:pt x="43" y="60"/>
                        <a:pt x="43" y="60"/>
                      </a:cubicBezTo>
                      <a:cubicBezTo>
                        <a:pt x="43" y="60"/>
                        <a:pt x="42" y="60"/>
                        <a:pt x="42" y="61"/>
                      </a:cubicBezTo>
                      <a:cubicBezTo>
                        <a:pt x="43" y="61"/>
                        <a:pt x="43" y="62"/>
                        <a:pt x="43" y="62"/>
                      </a:cubicBezTo>
                      <a:cubicBezTo>
                        <a:pt x="44" y="62"/>
                        <a:pt x="44" y="62"/>
                        <a:pt x="44" y="62"/>
                      </a:cubicBezTo>
                      <a:cubicBezTo>
                        <a:pt x="44" y="62"/>
                        <a:pt x="44" y="62"/>
                        <a:pt x="44" y="62"/>
                      </a:cubicBezTo>
                      <a:cubicBezTo>
                        <a:pt x="46" y="62"/>
                        <a:pt x="46" y="62"/>
                        <a:pt x="46" y="62"/>
                      </a:cubicBezTo>
                      <a:cubicBezTo>
                        <a:pt x="46" y="63"/>
                        <a:pt x="46" y="63"/>
                        <a:pt x="46" y="63"/>
                      </a:cubicBezTo>
                      <a:cubicBezTo>
                        <a:pt x="47" y="63"/>
                        <a:pt x="47" y="63"/>
                        <a:pt x="47" y="63"/>
                      </a:cubicBezTo>
                      <a:cubicBezTo>
                        <a:pt x="47" y="63"/>
                        <a:pt x="47" y="63"/>
                        <a:pt x="47" y="63"/>
                      </a:cubicBezTo>
                      <a:cubicBezTo>
                        <a:pt x="49" y="63"/>
                        <a:pt x="49" y="63"/>
                        <a:pt x="49" y="63"/>
                      </a:cubicBezTo>
                      <a:cubicBezTo>
                        <a:pt x="49" y="63"/>
                        <a:pt x="49" y="63"/>
                        <a:pt x="49" y="63"/>
                      </a:cubicBezTo>
                      <a:cubicBezTo>
                        <a:pt x="50" y="63"/>
                        <a:pt x="50" y="63"/>
                        <a:pt x="50" y="63"/>
                      </a:cubicBezTo>
                      <a:cubicBezTo>
                        <a:pt x="50" y="63"/>
                        <a:pt x="51" y="63"/>
                        <a:pt x="51" y="63"/>
                      </a:cubicBezTo>
                      <a:cubicBezTo>
                        <a:pt x="51" y="63"/>
                        <a:pt x="51" y="63"/>
                        <a:pt x="51" y="63"/>
                      </a:cubicBezTo>
                      <a:cubicBezTo>
                        <a:pt x="51" y="63"/>
                        <a:pt x="51" y="63"/>
                        <a:pt x="51" y="63"/>
                      </a:cubicBezTo>
                      <a:cubicBezTo>
                        <a:pt x="52" y="63"/>
                        <a:pt x="52" y="63"/>
                        <a:pt x="52" y="63"/>
                      </a:cubicBezTo>
                      <a:cubicBezTo>
                        <a:pt x="52" y="63"/>
                        <a:pt x="52" y="64"/>
                        <a:pt x="53" y="64"/>
                      </a:cubicBezTo>
                      <a:cubicBezTo>
                        <a:pt x="53" y="64"/>
                        <a:pt x="53" y="64"/>
                        <a:pt x="53" y="64"/>
                      </a:cubicBezTo>
                      <a:cubicBezTo>
                        <a:pt x="53" y="64"/>
                        <a:pt x="53" y="64"/>
                        <a:pt x="53" y="64"/>
                      </a:cubicBezTo>
                      <a:cubicBezTo>
                        <a:pt x="53" y="64"/>
                        <a:pt x="53" y="64"/>
                        <a:pt x="53" y="64"/>
                      </a:cubicBezTo>
                      <a:cubicBezTo>
                        <a:pt x="51" y="64"/>
                        <a:pt x="52" y="64"/>
                        <a:pt x="51" y="64"/>
                      </a:cubicBezTo>
                      <a:cubicBezTo>
                        <a:pt x="49" y="64"/>
                        <a:pt x="49" y="64"/>
                        <a:pt x="49" y="64"/>
                      </a:cubicBezTo>
                      <a:cubicBezTo>
                        <a:pt x="49" y="64"/>
                        <a:pt x="49" y="64"/>
                        <a:pt x="49" y="64"/>
                      </a:cubicBezTo>
                      <a:cubicBezTo>
                        <a:pt x="48" y="64"/>
                        <a:pt x="48" y="64"/>
                        <a:pt x="48" y="64"/>
                      </a:cubicBezTo>
                      <a:cubicBezTo>
                        <a:pt x="48" y="63"/>
                        <a:pt x="48" y="63"/>
                        <a:pt x="48" y="63"/>
                      </a:cubicBezTo>
                      <a:cubicBezTo>
                        <a:pt x="47" y="63"/>
                        <a:pt x="47" y="63"/>
                        <a:pt x="46" y="63"/>
                      </a:cubicBezTo>
                      <a:cubicBezTo>
                        <a:pt x="45" y="63"/>
                        <a:pt x="45" y="63"/>
                        <a:pt x="44" y="63"/>
                      </a:cubicBezTo>
                      <a:cubicBezTo>
                        <a:pt x="44" y="64"/>
                        <a:pt x="44" y="65"/>
                        <a:pt x="44" y="66"/>
                      </a:cubicBezTo>
                      <a:cubicBezTo>
                        <a:pt x="44" y="66"/>
                        <a:pt x="44" y="66"/>
                        <a:pt x="44" y="66"/>
                      </a:cubicBezTo>
                      <a:cubicBezTo>
                        <a:pt x="44" y="66"/>
                        <a:pt x="44" y="66"/>
                        <a:pt x="43" y="66"/>
                      </a:cubicBezTo>
                      <a:cubicBezTo>
                        <a:pt x="43" y="66"/>
                        <a:pt x="43" y="66"/>
                        <a:pt x="43" y="66"/>
                      </a:cubicBezTo>
                      <a:cubicBezTo>
                        <a:pt x="43" y="66"/>
                        <a:pt x="44" y="67"/>
                        <a:pt x="44" y="67"/>
                      </a:cubicBezTo>
                      <a:cubicBezTo>
                        <a:pt x="45" y="67"/>
                        <a:pt x="45" y="67"/>
                        <a:pt x="46" y="67"/>
                      </a:cubicBezTo>
                      <a:cubicBezTo>
                        <a:pt x="46" y="67"/>
                        <a:pt x="46" y="67"/>
                        <a:pt x="46" y="67"/>
                      </a:cubicBezTo>
                      <a:close/>
                      <a:moveTo>
                        <a:pt x="57" y="114"/>
                      </a:moveTo>
                      <a:cubicBezTo>
                        <a:pt x="57" y="115"/>
                        <a:pt x="56" y="115"/>
                        <a:pt x="55" y="115"/>
                      </a:cubicBezTo>
                      <a:cubicBezTo>
                        <a:pt x="55" y="115"/>
                        <a:pt x="55" y="115"/>
                        <a:pt x="54" y="115"/>
                      </a:cubicBezTo>
                      <a:cubicBezTo>
                        <a:pt x="55" y="115"/>
                        <a:pt x="55" y="115"/>
                        <a:pt x="55" y="114"/>
                      </a:cubicBezTo>
                      <a:cubicBezTo>
                        <a:pt x="54" y="114"/>
                        <a:pt x="54" y="114"/>
                        <a:pt x="53" y="114"/>
                      </a:cubicBezTo>
                      <a:cubicBezTo>
                        <a:pt x="53" y="114"/>
                        <a:pt x="53" y="114"/>
                        <a:pt x="52" y="114"/>
                      </a:cubicBezTo>
                      <a:cubicBezTo>
                        <a:pt x="52" y="114"/>
                        <a:pt x="52" y="114"/>
                        <a:pt x="52" y="114"/>
                      </a:cubicBezTo>
                      <a:cubicBezTo>
                        <a:pt x="53" y="113"/>
                        <a:pt x="52" y="112"/>
                        <a:pt x="55" y="112"/>
                      </a:cubicBezTo>
                      <a:cubicBezTo>
                        <a:pt x="55" y="113"/>
                        <a:pt x="55" y="113"/>
                        <a:pt x="56" y="113"/>
                      </a:cubicBezTo>
                      <a:cubicBezTo>
                        <a:pt x="56" y="113"/>
                        <a:pt x="56" y="114"/>
                        <a:pt x="57" y="114"/>
                      </a:cubicBezTo>
                      <a:cubicBezTo>
                        <a:pt x="57" y="114"/>
                        <a:pt x="57" y="114"/>
                        <a:pt x="58" y="114"/>
                      </a:cubicBezTo>
                      <a:cubicBezTo>
                        <a:pt x="58" y="114"/>
                        <a:pt x="57" y="114"/>
                        <a:pt x="57" y="114"/>
                      </a:cubicBezTo>
                      <a:close/>
                      <a:moveTo>
                        <a:pt x="128" y="83"/>
                      </a:moveTo>
                      <a:cubicBezTo>
                        <a:pt x="128" y="83"/>
                        <a:pt x="128" y="83"/>
                        <a:pt x="128" y="83"/>
                      </a:cubicBezTo>
                      <a:close/>
                      <a:moveTo>
                        <a:pt x="195" y="27"/>
                      </a:moveTo>
                      <a:cubicBezTo>
                        <a:pt x="195" y="28"/>
                        <a:pt x="196" y="28"/>
                        <a:pt x="197" y="28"/>
                      </a:cubicBezTo>
                      <a:cubicBezTo>
                        <a:pt x="197" y="28"/>
                        <a:pt x="197" y="28"/>
                        <a:pt x="197" y="28"/>
                      </a:cubicBezTo>
                      <a:cubicBezTo>
                        <a:pt x="197" y="28"/>
                        <a:pt x="197" y="28"/>
                        <a:pt x="197" y="28"/>
                      </a:cubicBezTo>
                      <a:cubicBezTo>
                        <a:pt x="196" y="28"/>
                        <a:pt x="196" y="28"/>
                        <a:pt x="195" y="28"/>
                      </a:cubicBezTo>
                      <a:cubicBezTo>
                        <a:pt x="195" y="27"/>
                        <a:pt x="194" y="27"/>
                        <a:pt x="194" y="27"/>
                      </a:cubicBezTo>
                      <a:cubicBezTo>
                        <a:pt x="195" y="27"/>
                        <a:pt x="195" y="27"/>
                        <a:pt x="195" y="27"/>
                      </a:cubicBezTo>
                      <a:close/>
                      <a:moveTo>
                        <a:pt x="186" y="24"/>
                      </a:moveTo>
                      <a:cubicBezTo>
                        <a:pt x="186" y="24"/>
                        <a:pt x="186" y="24"/>
                        <a:pt x="186" y="24"/>
                      </a:cubicBezTo>
                      <a:cubicBezTo>
                        <a:pt x="186" y="24"/>
                        <a:pt x="186" y="24"/>
                        <a:pt x="186" y="24"/>
                      </a:cubicBezTo>
                      <a:cubicBezTo>
                        <a:pt x="185" y="24"/>
                        <a:pt x="185" y="24"/>
                        <a:pt x="185" y="24"/>
                      </a:cubicBezTo>
                      <a:lnTo>
                        <a:pt x="186" y="24"/>
                      </a:lnTo>
                      <a:close/>
                      <a:moveTo>
                        <a:pt x="184" y="24"/>
                      </a:moveTo>
                      <a:cubicBezTo>
                        <a:pt x="184" y="24"/>
                        <a:pt x="184" y="24"/>
                        <a:pt x="184" y="24"/>
                      </a:cubicBezTo>
                      <a:cubicBezTo>
                        <a:pt x="184" y="24"/>
                        <a:pt x="184" y="24"/>
                        <a:pt x="185" y="24"/>
                      </a:cubicBezTo>
                      <a:cubicBezTo>
                        <a:pt x="184" y="24"/>
                        <a:pt x="185" y="24"/>
                        <a:pt x="184" y="24"/>
                      </a:cubicBezTo>
                      <a:cubicBezTo>
                        <a:pt x="184" y="24"/>
                        <a:pt x="184" y="24"/>
                        <a:pt x="185" y="24"/>
                      </a:cubicBezTo>
                      <a:cubicBezTo>
                        <a:pt x="185" y="25"/>
                        <a:pt x="185" y="25"/>
                        <a:pt x="186" y="25"/>
                      </a:cubicBezTo>
                      <a:cubicBezTo>
                        <a:pt x="186" y="25"/>
                        <a:pt x="186" y="25"/>
                        <a:pt x="186" y="25"/>
                      </a:cubicBezTo>
                      <a:cubicBezTo>
                        <a:pt x="186" y="25"/>
                        <a:pt x="186" y="25"/>
                        <a:pt x="185" y="25"/>
                      </a:cubicBezTo>
                      <a:cubicBezTo>
                        <a:pt x="185" y="25"/>
                        <a:pt x="185" y="25"/>
                        <a:pt x="185" y="25"/>
                      </a:cubicBezTo>
                      <a:cubicBezTo>
                        <a:pt x="184" y="25"/>
                        <a:pt x="184" y="25"/>
                        <a:pt x="184" y="25"/>
                      </a:cubicBezTo>
                      <a:cubicBezTo>
                        <a:pt x="184" y="25"/>
                        <a:pt x="184" y="25"/>
                        <a:pt x="184" y="25"/>
                      </a:cubicBezTo>
                      <a:cubicBezTo>
                        <a:pt x="184" y="25"/>
                        <a:pt x="184" y="25"/>
                        <a:pt x="184" y="25"/>
                      </a:cubicBezTo>
                      <a:cubicBezTo>
                        <a:pt x="184" y="25"/>
                        <a:pt x="183" y="24"/>
                        <a:pt x="184" y="24"/>
                      </a:cubicBezTo>
                      <a:close/>
                      <a:moveTo>
                        <a:pt x="165" y="1"/>
                      </a:moveTo>
                      <a:cubicBezTo>
                        <a:pt x="165" y="1"/>
                        <a:pt x="165" y="1"/>
                        <a:pt x="165" y="1"/>
                      </a:cubicBezTo>
                      <a:cubicBezTo>
                        <a:pt x="166" y="1"/>
                        <a:pt x="166" y="1"/>
                        <a:pt x="166" y="1"/>
                      </a:cubicBezTo>
                      <a:cubicBezTo>
                        <a:pt x="166" y="1"/>
                        <a:pt x="166" y="1"/>
                        <a:pt x="165" y="1"/>
                      </a:cubicBezTo>
                      <a:close/>
                      <a:moveTo>
                        <a:pt x="154" y="30"/>
                      </a:moveTo>
                      <a:cubicBezTo>
                        <a:pt x="154" y="30"/>
                        <a:pt x="154" y="30"/>
                        <a:pt x="154" y="30"/>
                      </a:cubicBezTo>
                      <a:cubicBezTo>
                        <a:pt x="154" y="30"/>
                        <a:pt x="154" y="30"/>
                        <a:pt x="154" y="29"/>
                      </a:cubicBezTo>
                      <a:cubicBezTo>
                        <a:pt x="155" y="30"/>
                        <a:pt x="155" y="30"/>
                        <a:pt x="155" y="30"/>
                      </a:cubicBezTo>
                      <a:lnTo>
                        <a:pt x="154" y="30"/>
                      </a:lnTo>
                      <a:close/>
                      <a:moveTo>
                        <a:pt x="177" y="36"/>
                      </a:moveTo>
                      <a:cubicBezTo>
                        <a:pt x="175" y="36"/>
                        <a:pt x="175" y="36"/>
                        <a:pt x="175" y="36"/>
                      </a:cubicBezTo>
                      <a:cubicBezTo>
                        <a:pt x="175" y="36"/>
                        <a:pt x="175" y="36"/>
                        <a:pt x="175" y="36"/>
                      </a:cubicBezTo>
                      <a:cubicBezTo>
                        <a:pt x="175" y="35"/>
                        <a:pt x="176" y="35"/>
                        <a:pt x="176" y="35"/>
                      </a:cubicBezTo>
                      <a:cubicBezTo>
                        <a:pt x="176" y="35"/>
                        <a:pt x="176" y="35"/>
                        <a:pt x="176" y="35"/>
                      </a:cubicBezTo>
                      <a:cubicBezTo>
                        <a:pt x="177" y="35"/>
                        <a:pt x="177" y="35"/>
                        <a:pt x="177" y="35"/>
                      </a:cubicBezTo>
                      <a:cubicBezTo>
                        <a:pt x="177" y="35"/>
                        <a:pt x="177" y="35"/>
                        <a:pt x="177" y="36"/>
                      </a:cubicBezTo>
                      <a:close/>
                      <a:moveTo>
                        <a:pt x="179" y="35"/>
                      </a:moveTo>
                      <a:cubicBezTo>
                        <a:pt x="179" y="35"/>
                        <a:pt x="179" y="35"/>
                        <a:pt x="179" y="35"/>
                      </a:cubicBezTo>
                      <a:cubicBezTo>
                        <a:pt x="179" y="35"/>
                        <a:pt x="179" y="35"/>
                        <a:pt x="179" y="35"/>
                      </a:cubicBezTo>
                      <a:cubicBezTo>
                        <a:pt x="179" y="35"/>
                        <a:pt x="179" y="35"/>
                        <a:pt x="179" y="35"/>
                      </a:cubicBezTo>
                      <a:close/>
                      <a:moveTo>
                        <a:pt x="178" y="35"/>
                      </a:moveTo>
                      <a:cubicBezTo>
                        <a:pt x="178" y="35"/>
                        <a:pt x="178" y="35"/>
                        <a:pt x="178" y="35"/>
                      </a:cubicBezTo>
                      <a:close/>
                      <a:moveTo>
                        <a:pt x="178" y="35"/>
                      </a:moveTo>
                      <a:cubicBezTo>
                        <a:pt x="178" y="35"/>
                        <a:pt x="178" y="35"/>
                        <a:pt x="178" y="35"/>
                      </a:cubicBezTo>
                      <a:cubicBezTo>
                        <a:pt x="177" y="35"/>
                        <a:pt x="177" y="35"/>
                        <a:pt x="177" y="35"/>
                      </a:cubicBezTo>
                      <a:cubicBezTo>
                        <a:pt x="177" y="35"/>
                        <a:pt x="177" y="35"/>
                        <a:pt x="177" y="35"/>
                      </a:cubicBezTo>
                      <a:lnTo>
                        <a:pt x="178" y="35"/>
                      </a:lnTo>
                      <a:close/>
                      <a:moveTo>
                        <a:pt x="150" y="28"/>
                      </a:moveTo>
                      <a:cubicBezTo>
                        <a:pt x="150" y="28"/>
                        <a:pt x="150" y="28"/>
                        <a:pt x="150" y="28"/>
                      </a:cubicBezTo>
                      <a:cubicBezTo>
                        <a:pt x="150" y="28"/>
                        <a:pt x="150" y="28"/>
                        <a:pt x="150" y="28"/>
                      </a:cubicBezTo>
                      <a:cubicBezTo>
                        <a:pt x="151" y="28"/>
                        <a:pt x="151" y="28"/>
                        <a:pt x="151" y="28"/>
                      </a:cubicBezTo>
                      <a:cubicBezTo>
                        <a:pt x="151" y="27"/>
                        <a:pt x="152" y="27"/>
                        <a:pt x="152" y="27"/>
                      </a:cubicBezTo>
                      <a:cubicBezTo>
                        <a:pt x="152" y="27"/>
                        <a:pt x="152" y="27"/>
                        <a:pt x="152" y="27"/>
                      </a:cubicBezTo>
                      <a:cubicBezTo>
                        <a:pt x="153" y="27"/>
                        <a:pt x="153" y="27"/>
                        <a:pt x="154" y="27"/>
                      </a:cubicBezTo>
                      <a:cubicBezTo>
                        <a:pt x="154" y="27"/>
                        <a:pt x="154" y="27"/>
                        <a:pt x="154" y="27"/>
                      </a:cubicBezTo>
                      <a:cubicBezTo>
                        <a:pt x="154" y="27"/>
                        <a:pt x="155" y="27"/>
                        <a:pt x="156" y="27"/>
                      </a:cubicBezTo>
                      <a:cubicBezTo>
                        <a:pt x="156" y="26"/>
                        <a:pt x="156" y="26"/>
                        <a:pt x="156" y="26"/>
                      </a:cubicBezTo>
                      <a:cubicBezTo>
                        <a:pt x="156" y="26"/>
                        <a:pt x="157" y="26"/>
                        <a:pt x="158" y="26"/>
                      </a:cubicBezTo>
                      <a:cubicBezTo>
                        <a:pt x="158" y="26"/>
                        <a:pt x="158" y="26"/>
                        <a:pt x="158" y="26"/>
                      </a:cubicBezTo>
                      <a:cubicBezTo>
                        <a:pt x="159" y="26"/>
                        <a:pt x="159" y="26"/>
                        <a:pt x="159" y="26"/>
                      </a:cubicBezTo>
                      <a:cubicBezTo>
                        <a:pt x="159" y="26"/>
                        <a:pt x="159" y="26"/>
                        <a:pt x="159" y="26"/>
                      </a:cubicBezTo>
                      <a:cubicBezTo>
                        <a:pt x="160" y="26"/>
                        <a:pt x="160" y="26"/>
                        <a:pt x="161" y="26"/>
                      </a:cubicBezTo>
                      <a:cubicBezTo>
                        <a:pt x="161" y="25"/>
                        <a:pt x="161" y="25"/>
                        <a:pt x="161" y="25"/>
                      </a:cubicBezTo>
                      <a:cubicBezTo>
                        <a:pt x="162" y="25"/>
                        <a:pt x="162" y="25"/>
                        <a:pt x="162" y="25"/>
                      </a:cubicBezTo>
                      <a:cubicBezTo>
                        <a:pt x="162" y="25"/>
                        <a:pt x="162" y="25"/>
                        <a:pt x="162" y="25"/>
                      </a:cubicBezTo>
                      <a:cubicBezTo>
                        <a:pt x="165" y="25"/>
                        <a:pt x="165" y="25"/>
                        <a:pt x="165" y="25"/>
                      </a:cubicBezTo>
                      <a:cubicBezTo>
                        <a:pt x="165" y="25"/>
                        <a:pt x="165" y="25"/>
                        <a:pt x="165" y="25"/>
                      </a:cubicBezTo>
                      <a:cubicBezTo>
                        <a:pt x="167" y="25"/>
                        <a:pt x="167" y="25"/>
                        <a:pt x="167" y="25"/>
                      </a:cubicBezTo>
                      <a:cubicBezTo>
                        <a:pt x="167" y="25"/>
                        <a:pt x="167" y="25"/>
                        <a:pt x="168" y="25"/>
                      </a:cubicBezTo>
                      <a:cubicBezTo>
                        <a:pt x="168" y="25"/>
                        <a:pt x="168" y="25"/>
                        <a:pt x="168" y="25"/>
                      </a:cubicBezTo>
                      <a:cubicBezTo>
                        <a:pt x="168" y="25"/>
                        <a:pt x="168" y="24"/>
                        <a:pt x="168" y="24"/>
                      </a:cubicBezTo>
                      <a:cubicBezTo>
                        <a:pt x="169" y="24"/>
                        <a:pt x="170" y="24"/>
                        <a:pt x="170" y="24"/>
                      </a:cubicBezTo>
                      <a:cubicBezTo>
                        <a:pt x="170" y="24"/>
                        <a:pt x="170" y="24"/>
                        <a:pt x="170" y="24"/>
                      </a:cubicBezTo>
                      <a:cubicBezTo>
                        <a:pt x="170" y="24"/>
                        <a:pt x="172" y="24"/>
                        <a:pt x="172" y="24"/>
                      </a:cubicBezTo>
                      <a:cubicBezTo>
                        <a:pt x="172" y="24"/>
                        <a:pt x="172" y="24"/>
                        <a:pt x="172" y="24"/>
                      </a:cubicBezTo>
                      <a:cubicBezTo>
                        <a:pt x="173" y="24"/>
                        <a:pt x="173" y="24"/>
                        <a:pt x="174" y="24"/>
                      </a:cubicBezTo>
                      <a:cubicBezTo>
                        <a:pt x="174" y="23"/>
                        <a:pt x="174" y="23"/>
                        <a:pt x="174" y="23"/>
                      </a:cubicBezTo>
                      <a:cubicBezTo>
                        <a:pt x="175" y="23"/>
                        <a:pt x="175" y="23"/>
                        <a:pt x="175" y="23"/>
                      </a:cubicBezTo>
                      <a:cubicBezTo>
                        <a:pt x="175" y="23"/>
                        <a:pt x="175" y="23"/>
                        <a:pt x="175" y="23"/>
                      </a:cubicBezTo>
                      <a:cubicBezTo>
                        <a:pt x="177" y="23"/>
                        <a:pt x="177" y="23"/>
                        <a:pt x="178" y="23"/>
                      </a:cubicBezTo>
                      <a:cubicBezTo>
                        <a:pt x="179" y="23"/>
                        <a:pt x="179" y="23"/>
                        <a:pt x="179" y="23"/>
                      </a:cubicBezTo>
                      <a:cubicBezTo>
                        <a:pt x="179" y="23"/>
                        <a:pt x="179" y="22"/>
                        <a:pt x="179" y="22"/>
                      </a:cubicBezTo>
                      <a:cubicBezTo>
                        <a:pt x="180" y="22"/>
                        <a:pt x="180" y="23"/>
                        <a:pt x="181" y="23"/>
                      </a:cubicBezTo>
                      <a:cubicBezTo>
                        <a:pt x="181" y="23"/>
                        <a:pt x="180" y="23"/>
                        <a:pt x="179" y="23"/>
                      </a:cubicBezTo>
                      <a:cubicBezTo>
                        <a:pt x="179" y="23"/>
                        <a:pt x="179" y="23"/>
                        <a:pt x="179" y="23"/>
                      </a:cubicBezTo>
                      <a:cubicBezTo>
                        <a:pt x="178" y="23"/>
                        <a:pt x="178" y="24"/>
                        <a:pt x="177" y="24"/>
                      </a:cubicBezTo>
                      <a:cubicBezTo>
                        <a:pt x="177" y="24"/>
                        <a:pt x="177" y="24"/>
                        <a:pt x="177" y="24"/>
                      </a:cubicBezTo>
                      <a:cubicBezTo>
                        <a:pt x="176" y="24"/>
                        <a:pt x="176" y="24"/>
                        <a:pt x="176" y="24"/>
                      </a:cubicBezTo>
                      <a:cubicBezTo>
                        <a:pt x="176" y="24"/>
                        <a:pt x="177" y="24"/>
                        <a:pt x="177" y="24"/>
                      </a:cubicBezTo>
                      <a:cubicBezTo>
                        <a:pt x="177" y="25"/>
                        <a:pt x="176" y="24"/>
                        <a:pt x="175" y="25"/>
                      </a:cubicBezTo>
                      <a:cubicBezTo>
                        <a:pt x="175" y="25"/>
                        <a:pt x="175" y="25"/>
                        <a:pt x="175" y="25"/>
                      </a:cubicBezTo>
                      <a:cubicBezTo>
                        <a:pt x="173" y="25"/>
                        <a:pt x="173" y="25"/>
                        <a:pt x="173" y="25"/>
                      </a:cubicBezTo>
                      <a:cubicBezTo>
                        <a:pt x="173" y="25"/>
                        <a:pt x="173" y="25"/>
                        <a:pt x="173" y="25"/>
                      </a:cubicBezTo>
                      <a:cubicBezTo>
                        <a:pt x="172" y="25"/>
                        <a:pt x="172" y="25"/>
                        <a:pt x="172" y="25"/>
                      </a:cubicBezTo>
                      <a:cubicBezTo>
                        <a:pt x="172" y="25"/>
                        <a:pt x="172" y="25"/>
                        <a:pt x="171" y="25"/>
                      </a:cubicBezTo>
                      <a:cubicBezTo>
                        <a:pt x="171" y="25"/>
                        <a:pt x="171" y="25"/>
                        <a:pt x="171" y="25"/>
                      </a:cubicBezTo>
                      <a:cubicBezTo>
                        <a:pt x="169" y="25"/>
                        <a:pt x="169" y="26"/>
                        <a:pt x="167" y="26"/>
                      </a:cubicBezTo>
                      <a:cubicBezTo>
                        <a:pt x="167" y="26"/>
                        <a:pt x="167" y="26"/>
                        <a:pt x="167" y="26"/>
                      </a:cubicBezTo>
                      <a:cubicBezTo>
                        <a:pt x="166" y="26"/>
                        <a:pt x="166" y="27"/>
                        <a:pt x="166" y="27"/>
                      </a:cubicBezTo>
                      <a:cubicBezTo>
                        <a:pt x="166" y="27"/>
                        <a:pt x="166" y="27"/>
                        <a:pt x="166" y="27"/>
                      </a:cubicBezTo>
                      <a:cubicBezTo>
                        <a:pt x="165" y="27"/>
                        <a:pt x="165" y="27"/>
                        <a:pt x="165" y="27"/>
                      </a:cubicBezTo>
                      <a:cubicBezTo>
                        <a:pt x="165" y="27"/>
                        <a:pt x="165" y="27"/>
                        <a:pt x="165" y="27"/>
                      </a:cubicBezTo>
                      <a:cubicBezTo>
                        <a:pt x="164" y="27"/>
                        <a:pt x="164" y="27"/>
                        <a:pt x="163" y="27"/>
                      </a:cubicBezTo>
                      <a:cubicBezTo>
                        <a:pt x="163" y="27"/>
                        <a:pt x="163" y="27"/>
                        <a:pt x="163" y="27"/>
                      </a:cubicBezTo>
                      <a:cubicBezTo>
                        <a:pt x="163" y="27"/>
                        <a:pt x="163" y="27"/>
                        <a:pt x="163" y="27"/>
                      </a:cubicBezTo>
                      <a:cubicBezTo>
                        <a:pt x="163" y="27"/>
                        <a:pt x="163" y="27"/>
                        <a:pt x="163" y="27"/>
                      </a:cubicBezTo>
                      <a:cubicBezTo>
                        <a:pt x="162" y="27"/>
                        <a:pt x="162" y="27"/>
                        <a:pt x="162" y="27"/>
                      </a:cubicBezTo>
                      <a:cubicBezTo>
                        <a:pt x="162" y="27"/>
                        <a:pt x="162" y="27"/>
                        <a:pt x="162" y="27"/>
                      </a:cubicBezTo>
                      <a:cubicBezTo>
                        <a:pt x="162" y="27"/>
                        <a:pt x="161" y="27"/>
                        <a:pt x="161" y="27"/>
                      </a:cubicBezTo>
                      <a:cubicBezTo>
                        <a:pt x="160" y="28"/>
                        <a:pt x="160" y="28"/>
                        <a:pt x="160" y="28"/>
                      </a:cubicBezTo>
                      <a:cubicBezTo>
                        <a:pt x="160" y="28"/>
                        <a:pt x="160" y="28"/>
                        <a:pt x="160" y="28"/>
                      </a:cubicBezTo>
                      <a:cubicBezTo>
                        <a:pt x="158" y="28"/>
                        <a:pt x="158" y="28"/>
                        <a:pt x="156" y="28"/>
                      </a:cubicBezTo>
                      <a:cubicBezTo>
                        <a:pt x="156" y="28"/>
                        <a:pt x="156" y="28"/>
                        <a:pt x="156" y="28"/>
                      </a:cubicBezTo>
                      <a:cubicBezTo>
                        <a:pt x="155" y="29"/>
                        <a:pt x="155" y="29"/>
                        <a:pt x="153" y="29"/>
                      </a:cubicBezTo>
                      <a:cubicBezTo>
                        <a:pt x="153" y="29"/>
                        <a:pt x="153" y="29"/>
                        <a:pt x="153" y="29"/>
                      </a:cubicBezTo>
                      <a:cubicBezTo>
                        <a:pt x="153" y="29"/>
                        <a:pt x="153" y="29"/>
                        <a:pt x="152" y="29"/>
                      </a:cubicBezTo>
                      <a:cubicBezTo>
                        <a:pt x="150" y="29"/>
                        <a:pt x="150" y="29"/>
                        <a:pt x="150" y="29"/>
                      </a:cubicBezTo>
                      <a:cubicBezTo>
                        <a:pt x="150" y="29"/>
                        <a:pt x="150" y="29"/>
                        <a:pt x="150" y="29"/>
                      </a:cubicBezTo>
                      <a:cubicBezTo>
                        <a:pt x="150" y="29"/>
                        <a:pt x="150" y="29"/>
                        <a:pt x="151" y="29"/>
                      </a:cubicBezTo>
                      <a:cubicBezTo>
                        <a:pt x="151" y="28"/>
                        <a:pt x="151" y="28"/>
                        <a:pt x="151" y="28"/>
                      </a:cubicBezTo>
                      <a:cubicBezTo>
                        <a:pt x="151" y="28"/>
                        <a:pt x="151" y="28"/>
                        <a:pt x="150" y="28"/>
                      </a:cubicBezTo>
                      <a:cubicBezTo>
                        <a:pt x="150" y="28"/>
                        <a:pt x="150" y="28"/>
                        <a:pt x="150" y="28"/>
                      </a:cubicBezTo>
                      <a:cubicBezTo>
                        <a:pt x="150" y="28"/>
                        <a:pt x="150" y="28"/>
                        <a:pt x="150" y="28"/>
                      </a:cubicBezTo>
                      <a:cubicBezTo>
                        <a:pt x="149" y="28"/>
                        <a:pt x="149" y="28"/>
                        <a:pt x="149" y="28"/>
                      </a:cubicBezTo>
                      <a:cubicBezTo>
                        <a:pt x="149" y="28"/>
                        <a:pt x="150" y="28"/>
                        <a:pt x="150" y="28"/>
                      </a:cubicBezTo>
                      <a:close/>
                      <a:moveTo>
                        <a:pt x="22" y="26"/>
                      </a:moveTo>
                      <a:cubicBezTo>
                        <a:pt x="22" y="26"/>
                        <a:pt x="22" y="26"/>
                        <a:pt x="22" y="26"/>
                      </a:cubicBezTo>
                      <a:cubicBezTo>
                        <a:pt x="22" y="26"/>
                        <a:pt x="22" y="26"/>
                        <a:pt x="22" y="26"/>
                      </a:cubicBezTo>
                      <a:cubicBezTo>
                        <a:pt x="21" y="26"/>
                        <a:pt x="21" y="26"/>
                        <a:pt x="21" y="26"/>
                      </a:cubicBezTo>
                      <a:cubicBezTo>
                        <a:pt x="21" y="26"/>
                        <a:pt x="21" y="26"/>
                        <a:pt x="21" y="26"/>
                      </a:cubicBezTo>
                      <a:cubicBezTo>
                        <a:pt x="21" y="26"/>
                        <a:pt x="21" y="26"/>
                        <a:pt x="21" y="26"/>
                      </a:cubicBezTo>
                      <a:cubicBezTo>
                        <a:pt x="22" y="26"/>
                        <a:pt x="22" y="26"/>
                        <a:pt x="22" y="26"/>
                      </a:cubicBezTo>
                      <a:cubicBezTo>
                        <a:pt x="22" y="26"/>
                        <a:pt x="22" y="26"/>
                        <a:pt x="22" y="26"/>
                      </a:cubicBezTo>
                      <a:close/>
                      <a:moveTo>
                        <a:pt x="131" y="30"/>
                      </a:moveTo>
                      <a:cubicBezTo>
                        <a:pt x="131" y="30"/>
                        <a:pt x="131" y="30"/>
                        <a:pt x="131" y="30"/>
                      </a:cubicBezTo>
                      <a:cubicBezTo>
                        <a:pt x="130" y="30"/>
                        <a:pt x="130" y="30"/>
                        <a:pt x="130" y="30"/>
                      </a:cubicBezTo>
                      <a:cubicBezTo>
                        <a:pt x="130" y="30"/>
                        <a:pt x="130" y="30"/>
                        <a:pt x="130" y="30"/>
                      </a:cubicBezTo>
                      <a:cubicBezTo>
                        <a:pt x="129" y="30"/>
                        <a:pt x="129" y="30"/>
                        <a:pt x="129" y="30"/>
                      </a:cubicBezTo>
                      <a:cubicBezTo>
                        <a:pt x="128" y="30"/>
                        <a:pt x="128" y="30"/>
                        <a:pt x="128" y="30"/>
                      </a:cubicBezTo>
                      <a:cubicBezTo>
                        <a:pt x="128" y="29"/>
                        <a:pt x="128" y="29"/>
                        <a:pt x="128" y="29"/>
                      </a:cubicBezTo>
                      <a:cubicBezTo>
                        <a:pt x="127" y="29"/>
                        <a:pt x="127" y="29"/>
                        <a:pt x="126" y="29"/>
                      </a:cubicBezTo>
                      <a:cubicBezTo>
                        <a:pt x="126" y="29"/>
                        <a:pt x="126" y="29"/>
                        <a:pt x="126" y="29"/>
                      </a:cubicBezTo>
                      <a:cubicBezTo>
                        <a:pt x="128" y="29"/>
                        <a:pt x="128" y="29"/>
                        <a:pt x="128" y="29"/>
                      </a:cubicBezTo>
                      <a:cubicBezTo>
                        <a:pt x="128" y="29"/>
                        <a:pt x="128" y="29"/>
                        <a:pt x="128" y="29"/>
                      </a:cubicBezTo>
                      <a:cubicBezTo>
                        <a:pt x="131" y="29"/>
                        <a:pt x="131" y="29"/>
                        <a:pt x="131" y="29"/>
                      </a:cubicBezTo>
                      <a:cubicBezTo>
                        <a:pt x="131" y="30"/>
                        <a:pt x="131" y="30"/>
                        <a:pt x="132" y="30"/>
                      </a:cubicBezTo>
                      <a:cubicBezTo>
                        <a:pt x="132" y="30"/>
                        <a:pt x="133" y="30"/>
                        <a:pt x="133" y="31"/>
                      </a:cubicBezTo>
                      <a:cubicBezTo>
                        <a:pt x="131" y="31"/>
                        <a:pt x="132" y="30"/>
                        <a:pt x="131" y="30"/>
                      </a:cubicBezTo>
                      <a:close/>
                      <a:moveTo>
                        <a:pt x="128" y="47"/>
                      </a:moveTo>
                      <a:cubicBezTo>
                        <a:pt x="129" y="47"/>
                        <a:pt x="129" y="47"/>
                        <a:pt x="129" y="47"/>
                      </a:cubicBezTo>
                      <a:cubicBezTo>
                        <a:pt x="130" y="47"/>
                        <a:pt x="130" y="47"/>
                        <a:pt x="130" y="47"/>
                      </a:cubicBezTo>
                      <a:cubicBezTo>
                        <a:pt x="130" y="47"/>
                        <a:pt x="130" y="47"/>
                        <a:pt x="130" y="47"/>
                      </a:cubicBezTo>
                      <a:cubicBezTo>
                        <a:pt x="130" y="46"/>
                        <a:pt x="130" y="46"/>
                        <a:pt x="130" y="46"/>
                      </a:cubicBezTo>
                      <a:cubicBezTo>
                        <a:pt x="130" y="46"/>
                        <a:pt x="131" y="46"/>
                        <a:pt x="131" y="47"/>
                      </a:cubicBezTo>
                      <a:cubicBezTo>
                        <a:pt x="131" y="46"/>
                        <a:pt x="132" y="46"/>
                        <a:pt x="132" y="46"/>
                      </a:cubicBezTo>
                      <a:cubicBezTo>
                        <a:pt x="133" y="46"/>
                        <a:pt x="133" y="46"/>
                        <a:pt x="133" y="46"/>
                      </a:cubicBezTo>
                      <a:cubicBezTo>
                        <a:pt x="133" y="46"/>
                        <a:pt x="133" y="46"/>
                        <a:pt x="133" y="46"/>
                      </a:cubicBezTo>
                      <a:cubicBezTo>
                        <a:pt x="134" y="46"/>
                        <a:pt x="134" y="46"/>
                        <a:pt x="134" y="46"/>
                      </a:cubicBezTo>
                      <a:cubicBezTo>
                        <a:pt x="134" y="46"/>
                        <a:pt x="134" y="46"/>
                        <a:pt x="134" y="46"/>
                      </a:cubicBezTo>
                      <a:cubicBezTo>
                        <a:pt x="134" y="45"/>
                        <a:pt x="134" y="46"/>
                        <a:pt x="135" y="45"/>
                      </a:cubicBezTo>
                      <a:cubicBezTo>
                        <a:pt x="135" y="45"/>
                        <a:pt x="135" y="45"/>
                        <a:pt x="135" y="45"/>
                      </a:cubicBezTo>
                      <a:cubicBezTo>
                        <a:pt x="135" y="46"/>
                        <a:pt x="135" y="46"/>
                        <a:pt x="135" y="46"/>
                      </a:cubicBezTo>
                      <a:cubicBezTo>
                        <a:pt x="135" y="46"/>
                        <a:pt x="135" y="46"/>
                        <a:pt x="135" y="46"/>
                      </a:cubicBezTo>
                      <a:cubicBezTo>
                        <a:pt x="135" y="46"/>
                        <a:pt x="135" y="46"/>
                        <a:pt x="134" y="46"/>
                      </a:cubicBezTo>
                      <a:cubicBezTo>
                        <a:pt x="134" y="46"/>
                        <a:pt x="134" y="46"/>
                        <a:pt x="134" y="46"/>
                      </a:cubicBezTo>
                      <a:cubicBezTo>
                        <a:pt x="133" y="46"/>
                        <a:pt x="132" y="46"/>
                        <a:pt x="132" y="46"/>
                      </a:cubicBezTo>
                      <a:cubicBezTo>
                        <a:pt x="132" y="46"/>
                        <a:pt x="132" y="47"/>
                        <a:pt x="132" y="47"/>
                      </a:cubicBezTo>
                      <a:cubicBezTo>
                        <a:pt x="131" y="47"/>
                        <a:pt x="130" y="47"/>
                        <a:pt x="130" y="47"/>
                      </a:cubicBezTo>
                      <a:cubicBezTo>
                        <a:pt x="130" y="47"/>
                        <a:pt x="130" y="47"/>
                        <a:pt x="130" y="47"/>
                      </a:cubicBezTo>
                      <a:cubicBezTo>
                        <a:pt x="129" y="47"/>
                        <a:pt x="128" y="47"/>
                        <a:pt x="127" y="48"/>
                      </a:cubicBezTo>
                      <a:cubicBezTo>
                        <a:pt x="126" y="48"/>
                        <a:pt x="126" y="48"/>
                        <a:pt x="126" y="47"/>
                      </a:cubicBezTo>
                      <a:cubicBezTo>
                        <a:pt x="126" y="47"/>
                        <a:pt x="127" y="47"/>
                        <a:pt x="128" y="47"/>
                      </a:cubicBezTo>
                      <a:close/>
                      <a:moveTo>
                        <a:pt x="83" y="99"/>
                      </a:moveTo>
                      <a:cubicBezTo>
                        <a:pt x="83" y="99"/>
                        <a:pt x="83" y="99"/>
                        <a:pt x="83" y="99"/>
                      </a:cubicBezTo>
                      <a:cubicBezTo>
                        <a:pt x="83" y="98"/>
                        <a:pt x="83" y="98"/>
                        <a:pt x="83" y="98"/>
                      </a:cubicBezTo>
                      <a:cubicBezTo>
                        <a:pt x="84" y="98"/>
                        <a:pt x="84" y="98"/>
                        <a:pt x="84" y="98"/>
                      </a:cubicBezTo>
                      <a:cubicBezTo>
                        <a:pt x="84" y="98"/>
                        <a:pt x="84" y="98"/>
                        <a:pt x="85" y="98"/>
                      </a:cubicBezTo>
                      <a:cubicBezTo>
                        <a:pt x="85" y="98"/>
                        <a:pt x="84" y="98"/>
                        <a:pt x="84" y="99"/>
                      </a:cubicBezTo>
                      <a:cubicBezTo>
                        <a:pt x="83" y="99"/>
                        <a:pt x="83" y="99"/>
                        <a:pt x="83" y="99"/>
                      </a:cubicBezTo>
                      <a:cubicBezTo>
                        <a:pt x="83" y="99"/>
                        <a:pt x="83" y="99"/>
                        <a:pt x="83" y="99"/>
                      </a:cubicBezTo>
                      <a:cubicBezTo>
                        <a:pt x="83" y="99"/>
                        <a:pt x="83" y="99"/>
                        <a:pt x="83" y="99"/>
                      </a:cubicBezTo>
                      <a:cubicBezTo>
                        <a:pt x="83" y="99"/>
                        <a:pt x="83" y="99"/>
                        <a:pt x="83" y="99"/>
                      </a:cubicBezTo>
                      <a:cubicBezTo>
                        <a:pt x="83" y="99"/>
                        <a:pt x="83" y="99"/>
                        <a:pt x="83" y="9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3" name="Freeform 3981"/>
                <p:cNvSpPr>
                  <a:spLocks/>
                </p:cNvSpPr>
                <p:nvPr/>
              </p:nvSpPr>
              <p:spPr bwMode="auto">
                <a:xfrm>
                  <a:off x="2789238" y="2562226"/>
                  <a:ext cx="14288" cy="4763"/>
                </a:xfrm>
                <a:custGeom>
                  <a:avLst/>
                  <a:gdLst>
                    <a:gd name="T0" fmla="*/ 4 w 5"/>
                    <a:gd name="T1" fmla="*/ 1 h 2"/>
                    <a:gd name="T2" fmla="*/ 2 w 5"/>
                    <a:gd name="T3" fmla="*/ 1 h 2"/>
                    <a:gd name="T4" fmla="*/ 1 w 5"/>
                    <a:gd name="T5" fmla="*/ 1 h 2"/>
                    <a:gd name="T6" fmla="*/ 1 w 5"/>
                    <a:gd name="T7" fmla="*/ 1 h 2"/>
                    <a:gd name="T8" fmla="*/ 2 w 5"/>
                    <a:gd name="T9" fmla="*/ 1 h 2"/>
                    <a:gd name="T10" fmla="*/ 3 w 5"/>
                    <a:gd name="T11" fmla="*/ 1 h 2"/>
                    <a:gd name="T12" fmla="*/ 4 w 5"/>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4" y="1"/>
                      </a:moveTo>
                      <a:cubicBezTo>
                        <a:pt x="3" y="1"/>
                        <a:pt x="3" y="0"/>
                        <a:pt x="2" y="1"/>
                      </a:cubicBezTo>
                      <a:cubicBezTo>
                        <a:pt x="1" y="1"/>
                        <a:pt x="2" y="1"/>
                        <a:pt x="1" y="1"/>
                      </a:cubicBezTo>
                      <a:cubicBezTo>
                        <a:pt x="0" y="1"/>
                        <a:pt x="0" y="1"/>
                        <a:pt x="1" y="1"/>
                      </a:cubicBezTo>
                      <a:cubicBezTo>
                        <a:pt x="2" y="2"/>
                        <a:pt x="3" y="1"/>
                        <a:pt x="2" y="1"/>
                      </a:cubicBezTo>
                      <a:cubicBezTo>
                        <a:pt x="1" y="1"/>
                        <a:pt x="2" y="1"/>
                        <a:pt x="3" y="1"/>
                      </a:cubicBezTo>
                      <a:cubicBezTo>
                        <a:pt x="3" y="1"/>
                        <a:pt x="5"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4" name="Freeform 3982"/>
                <p:cNvSpPr>
                  <a:spLocks/>
                </p:cNvSpPr>
                <p:nvPr/>
              </p:nvSpPr>
              <p:spPr bwMode="auto">
                <a:xfrm>
                  <a:off x="2778125" y="2555876"/>
                  <a:ext cx="14288" cy="7938"/>
                </a:xfrm>
                <a:custGeom>
                  <a:avLst/>
                  <a:gdLst>
                    <a:gd name="T0" fmla="*/ 4 w 5"/>
                    <a:gd name="T1" fmla="*/ 1 h 3"/>
                    <a:gd name="T2" fmla="*/ 3 w 5"/>
                    <a:gd name="T3" fmla="*/ 1 h 3"/>
                    <a:gd name="T4" fmla="*/ 3 w 5"/>
                    <a:gd name="T5" fmla="*/ 1 h 3"/>
                    <a:gd name="T6" fmla="*/ 1 w 5"/>
                    <a:gd name="T7" fmla="*/ 2 h 3"/>
                    <a:gd name="T8" fmla="*/ 0 w 5"/>
                    <a:gd name="T9" fmla="*/ 2 h 3"/>
                    <a:gd name="T10" fmla="*/ 2 w 5"/>
                    <a:gd name="T11" fmla="*/ 3 h 3"/>
                    <a:gd name="T12" fmla="*/ 4 w 5"/>
                    <a:gd name="T13" fmla="*/ 3 h 3"/>
                    <a:gd name="T14" fmla="*/ 4 w 5"/>
                    <a:gd name="T15" fmla="*/ 2 h 3"/>
                    <a:gd name="T16" fmla="*/ 5 w 5"/>
                    <a:gd name="T17" fmla="*/ 2 h 3"/>
                    <a:gd name="T18" fmla="*/ 4 w 5"/>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4" y="1"/>
                      </a:moveTo>
                      <a:cubicBezTo>
                        <a:pt x="3" y="1"/>
                        <a:pt x="4" y="0"/>
                        <a:pt x="3" y="1"/>
                      </a:cubicBezTo>
                      <a:cubicBezTo>
                        <a:pt x="3" y="1"/>
                        <a:pt x="3" y="1"/>
                        <a:pt x="3" y="1"/>
                      </a:cubicBezTo>
                      <a:cubicBezTo>
                        <a:pt x="2" y="1"/>
                        <a:pt x="3" y="1"/>
                        <a:pt x="1" y="2"/>
                      </a:cubicBezTo>
                      <a:cubicBezTo>
                        <a:pt x="1" y="2"/>
                        <a:pt x="1" y="2"/>
                        <a:pt x="0" y="2"/>
                      </a:cubicBezTo>
                      <a:cubicBezTo>
                        <a:pt x="1" y="2"/>
                        <a:pt x="1" y="3"/>
                        <a:pt x="2" y="3"/>
                      </a:cubicBezTo>
                      <a:cubicBezTo>
                        <a:pt x="2" y="3"/>
                        <a:pt x="3" y="3"/>
                        <a:pt x="4" y="3"/>
                      </a:cubicBezTo>
                      <a:cubicBezTo>
                        <a:pt x="4" y="3"/>
                        <a:pt x="4" y="2"/>
                        <a:pt x="4" y="2"/>
                      </a:cubicBezTo>
                      <a:cubicBezTo>
                        <a:pt x="5" y="2"/>
                        <a:pt x="5" y="2"/>
                        <a:pt x="5" y="2"/>
                      </a:cubicBezTo>
                      <a:cubicBezTo>
                        <a:pt x="5"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5" name="Freeform 3983"/>
                <p:cNvSpPr>
                  <a:spLocks/>
                </p:cNvSpPr>
                <p:nvPr/>
              </p:nvSpPr>
              <p:spPr bwMode="auto">
                <a:xfrm>
                  <a:off x="2782888" y="2598738"/>
                  <a:ext cx="9525" cy="3175"/>
                </a:xfrm>
                <a:custGeom>
                  <a:avLst/>
                  <a:gdLst>
                    <a:gd name="T0" fmla="*/ 0 w 3"/>
                    <a:gd name="T1" fmla="*/ 0 h 1"/>
                    <a:gd name="T2" fmla="*/ 1 w 3"/>
                    <a:gd name="T3" fmla="*/ 1 h 1"/>
                    <a:gd name="T4" fmla="*/ 3 w 3"/>
                    <a:gd name="T5" fmla="*/ 1 h 1"/>
                    <a:gd name="T6" fmla="*/ 1 w 3"/>
                    <a:gd name="T7" fmla="*/ 0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1" y="1"/>
                        <a:pt x="1" y="1"/>
                        <a:pt x="1" y="1"/>
                      </a:cubicBezTo>
                      <a:cubicBezTo>
                        <a:pt x="2" y="1"/>
                        <a:pt x="2" y="1"/>
                        <a:pt x="3" y="1"/>
                      </a:cubicBezTo>
                      <a:cubicBezTo>
                        <a:pt x="3" y="0"/>
                        <a:pt x="2"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6" name="Freeform 3984"/>
                <p:cNvSpPr>
                  <a:spLocks/>
                </p:cNvSpPr>
                <p:nvPr/>
              </p:nvSpPr>
              <p:spPr bwMode="auto">
                <a:xfrm>
                  <a:off x="2774950" y="2593976"/>
                  <a:ext cx="19050" cy="4763"/>
                </a:xfrm>
                <a:custGeom>
                  <a:avLst/>
                  <a:gdLst>
                    <a:gd name="T0" fmla="*/ 6 w 7"/>
                    <a:gd name="T1" fmla="*/ 1 h 2"/>
                    <a:gd name="T2" fmla="*/ 1 w 7"/>
                    <a:gd name="T3" fmla="*/ 0 h 2"/>
                    <a:gd name="T4" fmla="*/ 2 w 7"/>
                    <a:gd name="T5" fmla="*/ 1 h 2"/>
                    <a:gd name="T6" fmla="*/ 6 w 7"/>
                    <a:gd name="T7" fmla="*/ 2 h 2"/>
                    <a:gd name="T8" fmla="*/ 6 w 7"/>
                    <a:gd name="T9" fmla="*/ 1 h 2"/>
                  </a:gdLst>
                  <a:ahLst/>
                  <a:cxnLst>
                    <a:cxn ang="0">
                      <a:pos x="T0" y="T1"/>
                    </a:cxn>
                    <a:cxn ang="0">
                      <a:pos x="T2" y="T3"/>
                    </a:cxn>
                    <a:cxn ang="0">
                      <a:pos x="T4" y="T5"/>
                    </a:cxn>
                    <a:cxn ang="0">
                      <a:pos x="T6" y="T7"/>
                    </a:cxn>
                    <a:cxn ang="0">
                      <a:pos x="T8" y="T9"/>
                    </a:cxn>
                  </a:cxnLst>
                  <a:rect l="0" t="0" r="r" b="b"/>
                  <a:pathLst>
                    <a:path w="7" h="2">
                      <a:moveTo>
                        <a:pt x="6" y="1"/>
                      </a:moveTo>
                      <a:cubicBezTo>
                        <a:pt x="5" y="1"/>
                        <a:pt x="2" y="1"/>
                        <a:pt x="1" y="0"/>
                      </a:cubicBezTo>
                      <a:cubicBezTo>
                        <a:pt x="0" y="0"/>
                        <a:pt x="1" y="1"/>
                        <a:pt x="2" y="1"/>
                      </a:cubicBezTo>
                      <a:cubicBezTo>
                        <a:pt x="2" y="1"/>
                        <a:pt x="4" y="1"/>
                        <a:pt x="6" y="2"/>
                      </a:cubicBezTo>
                      <a:cubicBezTo>
                        <a:pt x="7" y="2"/>
                        <a:pt x="7" y="1"/>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7" name="Freeform 3985"/>
                <p:cNvSpPr>
                  <a:spLocks/>
                </p:cNvSpPr>
                <p:nvPr/>
              </p:nvSpPr>
              <p:spPr bwMode="auto">
                <a:xfrm>
                  <a:off x="2689225" y="2501901"/>
                  <a:ext cx="19050" cy="11113"/>
                </a:xfrm>
                <a:custGeom>
                  <a:avLst/>
                  <a:gdLst>
                    <a:gd name="T0" fmla="*/ 1 w 7"/>
                    <a:gd name="T1" fmla="*/ 2 h 4"/>
                    <a:gd name="T2" fmla="*/ 0 w 7"/>
                    <a:gd name="T3" fmla="*/ 3 h 4"/>
                    <a:gd name="T4" fmla="*/ 1 w 7"/>
                    <a:gd name="T5" fmla="*/ 4 h 4"/>
                    <a:gd name="T6" fmla="*/ 2 w 7"/>
                    <a:gd name="T7" fmla="*/ 4 h 4"/>
                    <a:gd name="T8" fmla="*/ 4 w 7"/>
                    <a:gd name="T9" fmla="*/ 3 h 4"/>
                    <a:gd name="T10" fmla="*/ 6 w 7"/>
                    <a:gd name="T11" fmla="*/ 2 h 4"/>
                    <a:gd name="T12" fmla="*/ 7 w 7"/>
                    <a:gd name="T13" fmla="*/ 1 h 4"/>
                    <a:gd name="T14" fmla="*/ 4 w 7"/>
                    <a:gd name="T15" fmla="*/ 1 h 4"/>
                    <a:gd name="T16" fmla="*/ 3 w 7"/>
                    <a:gd name="T17" fmla="*/ 0 h 4"/>
                    <a:gd name="T18" fmla="*/ 1 w 7"/>
                    <a:gd name="T19" fmla="*/ 1 h 4"/>
                    <a:gd name="T20" fmla="*/ 1 w 7"/>
                    <a:gd name="T21" fmla="*/ 2 h 4"/>
                    <a:gd name="T22" fmla="*/ 1 w 7"/>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
                      <a:moveTo>
                        <a:pt x="1" y="2"/>
                      </a:moveTo>
                      <a:cubicBezTo>
                        <a:pt x="0" y="2"/>
                        <a:pt x="0" y="2"/>
                        <a:pt x="0" y="3"/>
                      </a:cubicBezTo>
                      <a:cubicBezTo>
                        <a:pt x="1" y="3"/>
                        <a:pt x="1" y="4"/>
                        <a:pt x="1" y="4"/>
                      </a:cubicBezTo>
                      <a:cubicBezTo>
                        <a:pt x="1" y="4"/>
                        <a:pt x="2" y="4"/>
                        <a:pt x="2" y="4"/>
                      </a:cubicBezTo>
                      <a:cubicBezTo>
                        <a:pt x="3" y="4"/>
                        <a:pt x="4" y="2"/>
                        <a:pt x="4" y="3"/>
                      </a:cubicBezTo>
                      <a:cubicBezTo>
                        <a:pt x="5" y="2"/>
                        <a:pt x="6" y="2"/>
                        <a:pt x="6" y="2"/>
                      </a:cubicBezTo>
                      <a:cubicBezTo>
                        <a:pt x="7" y="2"/>
                        <a:pt x="7" y="1"/>
                        <a:pt x="7" y="1"/>
                      </a:cubicBezTo>
                      <a:cubicBezTo>
                        <a:pt x="6" y="1"/>
                        <a:pt x="6" y="1"/>
                        <a:pt x="4" y="1"/>
                      </a:cubicBezTo>
                      <a:cubicBezTo>
                        <a:pt x="3" y="1"/>
                        <a:pt x="3" y="1"/>
                        <a:pt x="3" y="0"/>
                      </a:cubicBezTo>
                      <a:cubicBezTo>
                        <a:pt x="2" y="0"/>
                        <a:pt x="2" y="0"/>
                        <a:pt x="1" y="1"/>
                      </a:cubicBezTo>
                      <a:cubicBezTo>
                        <a:pt x="0" y="1"/>
                        <a:pt x="2" y="1"/>
                        <a:pt x="1" y="2"/>
                      </a:cubicBezTo>
                      <a:cubicBezTo>
                        <a:pt x="1" y="2"/>
                        <a:pt x="2"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8" name="Freeform 3986"/>
                <p:cNvSpPr>
                  <a:spLocks/>
                </p:cNvSpPr>
                <p:nvPr/>
              </p:nvSpPr>
              <p:spPr bwMode="auto">
                <a:xfrm>
                  <a:off x="2708275" y="2498726"/>
                  <a:ext cx="6350" cy="6350"/>
                </a:xfrm>
                <a:custGeom>
                  <a:avLst/>
                  <a:gdLst>
                    <a:gd name="T0" fmla="*/ 0 w 2"/>
                    <a:gd name="T1" fmla="*/ 1 h 2"/>
                    <a:gd name="T2" fmla="*/ 2 w 2"/>
                    <a:gd name="T3" fmla="*/ 0 h 2"/>
                    <a:gd name="T4" fmla="*/ 2 w 2"/>
                    <a:gd name="T5" fmla="*/ 0 h 2"/>
                    <a:gd name="T6" fmla="*/ 0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1" y="2"/>
                        <a:pt x="2" y="0"/>
                        <a:pt x="2" y="0"/>
                      </a:cubicBezTo>
                      <a:cubicBezTo>
                        <a:pt x="2" y="0"/>
                        <a:pt x="2" y="0"/>
                        <a:pt x="2" y="0"/>
                      </a:cubicBezTo>
                      <a:cubicBezTo>
                        <a:pt x="1" y="0"/>
                        <a:pt x="1"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09" name="Freeform 3987"/>
                <p:cNvSpPr>
                  <a:spLocks/>
                </p:cNvSpPr>
                <p:nvPr/>
              </p:nvSpPr>
              <p:spPr bwMode="auto">
                <a:xfrm>
                  <a:off x="2814638" y="2613026"/>
                  <a:ext cx="11113" cy="6350"/>
                </a:xfrm>
                <a:custGeom>
                  <a:avLst/>
                  <a:gdLst>
                    <a:gd name="T0" fmla="*/ 3 w 4"/>
                    <a:gd name="T1" fmla="*/ 1 h 2"/>
                    <a:gd name="T2" fmla="*/ 4 w 4"/>
                    <a:gd name="T3" fmla="*/ 1 h 2"/>
                    <a:gd name="T4" fmla="*/ 3 w 4"/>
                    <a:gd name="T5" fmla="*/ 0 h 2"/>
                    <a:gd name="T6" fmla="*/ 2 w 4"/>
                    <a:gd name="T7" fmla="*/ 1 h 2"/>
                    <a:gd name="T8" fmla="*/ 1 w 4"/>
                    <a:gd name="T9" fmla="*/ 1 h 2"/>
                    <a:gd name="T10" fmla="*/ 3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3" y="1"/>
                      </a:moveTo>
                      <a:cubicBezTo>
                        <a:pt x="4" y="1"/>
                        <a:pt x="3" y="1"/>
                        <a:pt x="4" y="1"/>
                      </a:cubicBezTo>
                      <a:cubicBezTo>
                        <a:pt x="4" y="0"/>
                        <a:pt x="4" y="0"/>
                        <a:pt x="3" y="0"/>
                      </a:cubicBezTo>
                      <a:cubicBezTo>
                        <a:pt x="3" y="1"/>
                        <a:pt x="2" y="1"/>
                        <a:pt x="2" y="1"/>
                      </a:cubicBezTo>
                      <a:cubicBezTo>
                        <a:pt x="1" y="1"/>
                        <a:pt x="0" y="1"/>
                        <a:pt x="1" y="1"/>
                      </a:cubicBezTo>
                      <a:cubicBezTo>
                        <a:pt x="0" y="1"/>
                        <a:pt x="3"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0" name="Freeform 3988"/>
                <p:cNvSpPr>
                  <a:spLocks/>
                </p:cNvSpPr>
                <p:nvPr/>
              </p:nvSpPr>
              <p:spPr bwMode="auto">
                <a:xfrm>
                  <a:off x="2814638" y="2609851"/>
                  <a:ext cx="6350" cy="3175"/>
                </a:xfrm>
                <a:custGeom>
                  <a:avLst/>
                  <a:gdLst>
                    <a:gd name="T0" fmla="*/ 1 w 2"/>
                    <a:gd name="T1" fmla="*/ 0 h 1"/>
                    <a:gd name="T2" fmla="*/ 1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1" y="1"/>
                      </a:cubicBezTo>
                      <a:cubicBezTo>
                        <a:pt x="2" y="1"/>
                        <a:pt x="2" y="0"/>
                        <a:pt x="2"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1" name="Freeform 3989"/>
                <p:cNvSpPr>
                  <a:spLocks/>
                </p:cNvSpPr>
                <p:nvPr/>
              </p:nvSpPr>
              <p:spPr bwMode="auto">
                <a:xfrm>
                  <a:off x="2900363" y="2655888"/>
                  <a:ext cx="14288" cy="9525"/>
                </a:xfrm>
                <a:custGeom>
                  <a:avLst/>
                  <a:gdLst>
                    <a:gd name="T0" fmla="*/ 2 w 5"/>
                    <a:gd name="T1" fmla="*/ 1 h 3"/>
                    <a:gd name="T2" fmla="*/ 1 w 5"/>
                    <a:gd name="T3" fmla="*/ 2 h 3"/>
                    <a:gd name="T4" fmla="*/ 2 w 5"/>
                    <a:gd name="T5" fmla="*/ 3 h 3"/>
                    <a:gd name="T6" fmla="*/ 4 w 5"/>
                    <a:gd name="T7" fmla="*/ 1 h 3"/>
                    <a:gd name="T8" fmla="*/ 3 w 5"/>
                    <a:gd name="T9" fmla="*/ 0 h 3"/>
                    <a:gd name="T10" fmla="*/ 2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2" y="1"/>
                      </a:moveTo>
                      <a:cubicBezTo>
                        <a:pt x="2" y="1"/>
                        <a:pt x="2" y="1"/>
                        <a:pt x="1" y="2"/>
                      </a:cubicBezTo>
                      <a:cubicBezTo>
                        <a:pt x="0" y="2"/>
                        <a:pt x="2" y="3"/>
                        <a:pt x="2" y="3"/>
                      </a:cubicBezTo>
                      <a:cubicBezTo>
                        <a:pt x="3" y="3"/>
                        <a:pt x="3" y="1"/>
                        <a:pt x="4" y="1"/>
                      </a:cubicBezTo>
                      <a:cubicBezTo>
                        <a:pt x="5" y="0"/>
                        <a:pt x="5" y="0"/>
                        <a:pt x="3" y="0"/>
                      </a:cubicBezTo>
                      <a:cubicBezTo>
                        <a:pt x="2" y="0"/>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2" name="Freeform 3990"/>
                <p:cNvSpPr>
                  <a:spLocks/>
                </p:cNvSpPr>
                <p:nvPr/>
              </p:nvSpPr>
              <p:spPr bwMode="auto">
                <a:xfrm>
                  <a:off x="2895600" y="2659063"/>
                  <a:ext cx="4763" cy="9525"/>
                </a:xfrm>
                <a:custGeom>
                  <a:avLst/>
                  <a:gdLst>
                    <a:gd name="T0" fmla="*/ 2 w 2"/>
                    <a:gd name="T1" fmla="*/ 2 h 3"/>
                    <a:gd name="T2" fmla="*/ 1 w 2"/>
                    <a:gd name="T3" fmla="*/ 0 h 3"/>
                    <a:gd name="T4" fmla="*/ 1 w 2"/>
                    <a:gd name="T5" fmla="*/ 2 h 3"/>
                    <a:gd name="T6" fmla="*/ 2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1"/>
                        <a:pt x="1" y="0"/>
                        <a:pt x="1" y="0"/>
                      </a:cubicBezTo>
                      <a:cubicBezTo>
                        <a:pt x="0" y="0"/>
                        <a:pt x="0" y="2"/>
                        <a:pt x="1" y="2"/>
                      </a:cubicBezTo>
                      <a:cubicBezTo>
                        <a:pt x="1" y="2"/>
                        <a:pt x="2" y="3"/>
                        <a:pt x="2" y="3"/>
                      </a:cubicBezTo>
                      <a:cubicBezTo>
                        <a:pt x="2" y="3"/>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3" name="Freeform 3991"/>
                <p:cNvSpPr>
                  <a:spLocks/>
                </p:cNvSpPr>
                <p:nvPr/>
              </p:nvSpPr>
              <p:spPr bwMode="auto">
                <a:xfrm>
                  <a:off x="2914650" y="2659063"/>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2"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4" name="Freeform 3992"/>
                <p:cNvSpPr>
                  <a:spLocks/>
                </p:cNvSpPr>
                <p:nvPr/>
              </p:nvSpPr>
              <p:spPr bwMode="auto">
                <a:xfrm>
                  <a:off x="2895600" y="2665413"/>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5" name="Freeform 3993"/>
                <p:cNvSpPr>
                  <a:spLocks/>
                </p:cNvSpPr>
                <p:nvPr/>
              </p:nvSpPr>
              <p:spPr bwMode="auto">
                <a:xfrm>
                  <a:off x="2814638" y="2613026"/>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2" y="1"/>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6" name="Freeform 3994"/>
                <p:cNvSpPr>
                  <a:spLocks/>
                </p:cNvSpPr>
                <p:nvPr/>
              </p:nvSpPr>
              <p:spPr bwMode="auto">
                <a:xfrm>
                  <a:off x="2668588" y="2474913"/>
                  <a:ext cx="7938" cy="9525"/>
                </a:xfrm>
                <a:custGeom>
                  <a:avLst/>
                  <a:gdLst>
                    <a:gd name="T0" fmla="*/ 1 w 3"/>
                    <a:gd name="T1" fmla="*/ 2 h 3"/>
                    <a:gd name="T2" fmla="*/ 3 w 3"/>
                    <a:gd name="T3" fmla="*/ 2 h 3"/>
                    <a:gd name="T4" fmla="*/ 3 w 3"/>
                    <a:gd name="T5" fmla="*/ 1 h 3"/>
                    <a:gd name="T6" fmla="*/ 1 w 3"/>
                    <a:gd name="T7" fmla="*/ 1 h 3"/>
                    <a:gd name="T8" fmla="*/ 1 w 3"/>
                    <a:gd name="T9" fmla="*/ 2 h 3"/>
                  </a:gdLst>
                  <a:ahLst/>
                  <a:cxnLst>
                    <a:cxn ang="0">
                      <a:pos x="T0" y="T1"/>
                    </a:cxn>
                    <a:cxn ang="0">
                      <a:pos x="T2" y="T3"/>
                    </a:cxn>
                    <a:cxn ang="0">
                      <a:pos x="T4" y="T5"/>
                    </a:cxn>
                    <a:cxn ang="0">
                      <a:pos x="T6" y="T7"/>
                    </a:cxn>
                    <a:cxn ang="0">
                      <a:pos x="T8" y="T9"/>
                    </a:cxn>
                  </a:cxnLst>
                  <a:rect l="0" t="0" r="r" b="b"/>
                  <a:pathLst>
                    <a:path w="3" h="3">
                      <a:moveTo>
                        <a:pt x="1" y="2"/>
                      </a:moveTo>
                      <a:cubicBezTo>
                        <a:pt x="2" y="2"/>
                        <a:pt x="2" y="3"/>
                        <a:pt x="3" y="2"/>
                      </a:cubicBezTo>
                      <a:cubicBezTo>
                        <a:pt x="3" y="2"/>
                        <a:pt x="3" y="1"/>
                        <a:pt x="3" y="1"/>
                      </a:cubicBezTo>
                      <a:cubicBezTo>
                        <a:pt x="3" y="0"/>
                        <a:pt x="2" y="1"/>
                        <a:pt x="1" y="1"/>
                      </a:cubicBezTo>
                      <a:cubicBezTo>
                        <a:pt x="1" y="1"/>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7" name="Freeform 3995"/>
                <p:cNvSpPr>
                  <a:spLocks noEditPoints="1"/>
                </p:cNvSpPr>
                <p:nvPr/>
              </p:nvSpPr>
              <p:spPr bwMode="auto">
                <a:xfrm>
                  <a:off x="2276475" y="2381251"/>
                  <a:ext cx="665163" cy="473075"/>
                </a:xfrm>
                <a:custGeom>
                  <a:avLst/>
                  <a:gdLst>
                    <a:gd name="T0" fmla="*/ 132 w 232"/>
                    <a:gd name="T1" fmla="*/ 35 h 165"/>
                    <a:gd name="T2" fmla="*/ 124 w 232"/>
                    <a:gd name="T3" fmla="*/ 38 h 165"/>
                    <a:gd name="T4" fmla="*/ 117 w 232"/>
                    <a:gd name="T5" fmla="*/ 27 h 165"/>
                    <a:gd name="T6" fmla="*/ 95 w 232"/>
                    <a:gd name="T7" fmla="*/ 19 h 165"/>
                    <a:gd name="T8" fmla="*/ 96 w 232"/>
                    <a:gd name="T9" fmla="*/ 30 h 165"/>
                    <a:gd name="T10" fmla="*/ 79 w 232"/>
                    <a:gd name="T11" fmla="*/ 24 h 165"/>
                    <a:gd name="T12" fmla="*/ 77 w 232"/>
                    <a:gd name="T13" fmla="*/ 13 h 165"/>
                    <a:gd name="T14" fmla="*/ 45 w 232"/>
                    <a:gd name="T15" fmla="*/ 8 h 165"/>
                    <a:gd name="T16" fmla="*/ 44 w 232"/>
                    <a:gd name="T17" fmla="*/ 14 h 165"/>
                    <a:gd name="T18" fmla="*/ 42 w 232"/>
                    <a:gd name="T19" fmla="*/ 24 h 165"/>
                    <a:gd name="T20" fmla="*/ 35 w 232"/>
                    <a:gd name="T21" fmla="*/ 26 h 165"/>
                    <a:gd name="T22" fmla="*/ 45 w 232"/>
                    <a:gd name="T23" fmla="*/ 36 h 165"/>
                    <a:gd name="T24" fmla="*/ 29 w 232"/>
                    <a:gd name="T25" fmla="*/ 19 h 165"/>
                    <a:gd name="T26" fmla="*/ 9 w 232"/>
                    <a:gd name="T27" fmla="*/ 9 h 165"/>
                    <a:gd name="T28" fmla="*/ 10 w 232"/>
                    <a:gd name="T29" fmla="*/ 39 h 165"/>
                    <a:gd name="T30" fmla="*/ 25 w 232"/>
                    <a:gd name="T31" fmla="*/ 53 h 165"/>
                    <a:gd name="T32" fmla="*/ 67 w 232"/>
                    <a:gd name="T33" fmla="*/ 58 h 165"/>
                    <a:gd name="T34" fmla="*/ 74 w 232"/>
                    <a:gd name="T35" fmla="*/ 59 h 165"/>
                    <a:gd name="T36" fmla="*/ 79 w 232"/>
                    <a:gd name="T37" fmla="*/ 49 h 165"/>
                    <a:gd name="T38" fmla="*/ 99 w 232"/>
                    <a:gd name="T39" fmla="*/ 54 h 165"/>
                    <a:gd name="T40" fmla="*/ 112 w 232"/>
                    <a:gd name="T41" fmla="*/ 71 h 165"/>
                    <a:gd name="T42" fmla="*/ 131 w 232"/>
                    <a:gd name="T43" fmla="*/ 78 h 165"/>
                    <a:gd name="T44" fmla="*/ 133 w 232"/>
                    <a:gd name="T45" fmla="*/ 119 h 165"/>
                    <a:gd name="T46" fmla="*/ 101 w 232"/>
                    <a:gd name="T47" fmla="*/ 134 h 165"/>
                    <a:gd name="T48" fmla="*/ 122 w 232"/>
                    <a:gd name="T49" fmla="*/ 133 h 165"/>
                    <a:gd name="T50" fmla="*/ 132 w 232"/>
                    <a:gd name="T51" fmla="*/ 136 h 165"/>
                    <a:gd name="T52" fmla="*/ 148 w 232"/>
                    <a:gd name="T53" fmla="*/ 143 h 165"/>
                    <a:gd name="T54" fmla="*/ 150 w 232"/>
                    <a:gd name="T55" fmla="*/ 149 h 165"/>
                    <a:gd name="T56" fmla="*/ 172 w 232"/>
                    <a:gd name="T57" fmla="*/ 159 h 165"/>
                    <a:gd name="T58" fmla="*/ 188 w 232"/>
                    <a:gd name="T59" fmla="*/ 155 h 165"/>
                    <a:gd name="T60" fmla="*/ 181 w 232"/>
                    <a:gd name="T61" fmla="*/ 144 h 165"/>
                    <a:gd name="T62" fmla="*/ 202 w 232"/>
                    <a:gd name="T63" fmla="*/ 157 h 165"/>
                    <a:gd name="T64" fmla="*/ 204 w 232"/>
                    <a:gd name="T65" fmla="*/ 147 h 165"/>
                    <a:gd name="T66" fmla="*/ 199 w 232"/>
                    <a:gd name="T67" fmla="*/ 133 h 165"/>
                    <a:gd name="T68" fmla="*/ 188 w 232"/>
                    <a:gd name="T69" fmla="*/ 123 h 165"/>
                    <a:gd name="T70" fmla="*/ 178 w 232"/>
                    <a:gd name="T71" fmla="*/ 115 h 165"/>
                    <a:gd name="T72" fmla="*/ 184 w 232"/>
                    <a:gd name="T73" fmla="*/ 112 h 165"/>
                    <a:gd name="T74" fmla="*/ 187 w 232"/>
                    <a:gd name="T75" fmla="*/ 105 h 165"/>
                    <a:gd name="T76" fmla="*/ 199 w 232"/>
                    <a:gd name="T77" fmla="*/ 116 h 165"/>
                    <a:gd name="T78" fmla="*/ 214 w 232"/>
                    <a:gd name="T79" fmla="*/ 124 h 165"/>
                    <a:gd name="T80" fmla="*/ 223 w 232"/>
                    <a:gd name="T81" fmla="*/ 115 h 165"/>
                    <a:gd name="T82" fmla="*/ 228 w 232"/>
                    <a:gd name="T83" fmla="*/ 104 h 165"/>
                    <a:gd name="T84" fmla="*/ 214 w 232"/>
                    <a:gd name="T85" fmla="*/ 103 h 165"/>
                    <a:gd name="T86" fmla="*/ 214 w 232"/>
                    <a:gd name="T87" fmla="*/ 96 h 165"/>
                    <a:gd name="T88" fmla="*/ 204 w 232"/>
                    <a:gd name="T89" fmla="*/ 94 h 165"/>
                    <a:gd name="T90" fmla="*/ 203 w 232"/>
                    <a:gd name="T91" fmla="*/ 87 h 165"/>
                    <a:gd name="T92" fmla="*/ 196 w 232"/>
                    <a:gd name="T93" fmla="*/ 85 h 165"/>
                    <a:gd name="T94" fmla="*/ 190 w 232"/>
                    <a:gd name="T95" fmla="*/ 84 h 165"/>
                    <a:gd name="T96" fmla="*/ 186 w 232"/>
                    <a:gd name="T97" fmla="*/ 77 h 165"/>
                    <a:gd name="T98" fmla="*/ 171 w 232"/>
                    <a:gd name="T99" fmla="*/ 74 h 165"/>
                    <a:gd name="T100" fmla="*/ 170 w 232"/>
                    <a:gd name="T101" fmla="*/ 68 h 165"/>
                    <a:gd name="T102" fmla="*/ 182 w 232"/>
                    <a:gd name="T103" fmla="*/ 61 h 165"/>
                    <a:gd name="T104" fmla="*/ 164 w 232"/>
                    <a:gd name="T105" fmla="*/ 56 h 165"/>
                    <a:gd name="T106" fmla="*/ 163 w 232"/>
                    <a:gd name="T107" fmla="*/ 47 h 165"/>
                    <a:gd name="T108" fmla="*/ 149 w 232"/>
                    <a:gd name="T109" fmla="*/ 49 h 165"/>
                    <a:gd name="T110" fmla="*/ 143 w 232"/>
                    <a:gd name="T111" fmla="*/ 44 h 165"/>
                    <a:gd name="T112" fmla="*/ 152 w 232"/>
                    <a:gd name="T113" fmla="*/ 99 h 165"/>
                    <a:gd name="T114" fmla="*/ 161 w 232"/>
                    <a:gd name="T115" fmla="*/ 103 h 165"/>
                    <a:gd name="T116" fmla="*/ 163 w 232"/>
                    <a:gd name="T117" fmla="*/ 107 h 165"/>
                    <a:gd name="T118" fmla="*/ 159 w 232"/>
                    <a:gd name="T119" fmla="*/ 110 h 165"/>
                    <a:gd name="T120" fmla="*/ 151 w 232"/>
                    <a:gd name="T121" fmla="*/ 10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2" h="165">
                      <a:moveTo>
                        <a:pt x="140" y="36"/>
                      </a:moveTo>
                      <a:cubicBezTo>
                        <a:pt x="140" y="37"/>
                        <a:pt x="140" y="37"/>
                        <a:pt x="139" y="37"/>
                      </a:cubicBezTo>
                      <a:cubicBezTo>
                        <a:pt x="138" y="37"/>
                        <a:pt x="138" y="37"/>
                        <a:pt x="138" y="38"/>
                      </a:cubicBezTo>
                      <a:cubicBezTo>
                        <a:pt x="139" y="38"/>
                        <a:pt x="139" y="39"/>
                        <a:pt x="138" y="39"/>
                      </a:cubicBezTo>
                      <a:cubicBezTo>
                        <a:pt x="137" y="40"/>
                        <a:pt x="137" y="41"/>
                        <a:pt x="136" y="41"/>
                      </a:cubicBezTo>
                      <a:cubicBezTo>
                        <a:pt x="136" y="42"/>
                        <a:pt x="136" y="42"/>
                        <a:pt x="135" y="42"/>
                      </a:cubicBezTo>
                      <a:cubicBezTo>
                        <a:pt x="135" y="42"/>
                        <a:pt x="135" y="43"/>
                        <a:pt x="135" y="43"/>
                      </a:cubicBezTo>
                      <a:cubicBezTo>
                        <a:pt x="135" y="44"/>
                        <a:pt x="134" y="44"/>
                        <a:pt x="134" y="43"/>
                      </a:cubicBezTo>
                      <a:cubicBezTo>
                        <a:pt x="134" y="43"/>
                        <a:pt x="133" y="43"/>
                        <a:pt x="134" y="42"/>
                      </a:cubicBezTo>
                      <a:cubicBezTo>
                        <a:pt x="135" y="41"/>
                        <a:pt x="135" y="42"/>
                        <a:pt x="135" y="41"/>
                      </a:cubicBezTo>
                      <a:cubicBezTo>
                        <a:pt x="136" y="40"/>
                        <a:pt x="135" y="39"/>
                        <a:pt x="136" y="39"/>
                      </a:cubicBezTo>
                      <a:cubicBezTo>
                        <a:pt x="137" y="39"/>
                        <a:pt x="137" y="39"/>
                        <a:pt x="136" y="38"/>
                      </a:cubicBezTo>
                      <a:cubicBezTo>
                        <a:pt x="135" y="38"/>
                        <a:pt x="135" y="38"/>
                        <a:pt x="134" y="39"/>
                      </a:cubicBezTo>
                      <a:cubicBezTo>
                        <a:pt x="134" y="39"/>
                        <a:pt x="133" y="40"/>
                        <a:pt x="133" y="41"/>
                      </a:cubicBezTo>
                      <a:cubicBezTo>
                        <a:pt x="133" y="42"/>
                        <a:pt x="131" y="42"/>
                        <a:pt x="132" y="41"/>
                      </a:cubicBezTo>
                      <a:cubicBezTo>
                        <a:pt x="132" y="40"/>
                        <a:pt x="132" y="40"/>
                        <a:pt x="132" y="40"/>
                      </a:cubicBezTo>
                      <a:cubicBezTo>
                        <a:pt x="132" y="39"/>
                        <a:pt x="134" y="38"/>
                        <a:pt x="134" y="37"/>
                      </a:cubicBezTo>
                      <a:cubicBezTo>
                        <a:pt x="135" y="37"/>
                        <a:pt x="134" y="36"/>
                        <a:pt x="133" y="37"/>
                      </a:cubicBezTo>
                      <a:cubicBezTo>
                        <a:pt x="133" y="38"/>
                        <a:pt x="132" y="38"/>
                        <a:pt x="132" y="37"/>
                      </a:cubicBezTo>
                      <a:cubicBezTo>
                        <a:pt x="132" y="37"/>
                        <a:pt x="132" y="37"/>
                        <a:pt x="133" y="36"/>
                      </a:cubicBezTo>
                      <a:cubicBezTo>
                        <a:pt x="133" y="35"/>
                        <a:pt x="133" y="35"/>
                        <a:pt x="132" y="35"/>
                      </a:cubicBezTo>
                      <a:cubicBezTo>
                        <a:pt x="132" y="34"/>
                        <a:pt x="131" y="35"/>
                        <a:pt x="131" y="36"/>
                      </a:cubicBezTo>
                      <a:cubicBezTo>
                        <a:pt x="131" y="37"/>
                        <a:pt x="130" y="37"/>
                        <a:pt x="130" y="38"/>
                      </a:cubicBezTo>
                      <a:cubicBezTo>
                        <a:pt x="130" y="38"/>
                        <a:pt x="129" y="39"/>
                        <a:pt x="128" y="40"/>
                      </a:cubicBezTo>
                      <a:cubicBezTo>
                        <a:pt x="128" y="40"/>
                        <a:pt x="127" y="40"/>
                        <a:pt x="128" y="39"/>
                      </a:cubicBezTo>
                      <a:cubicBezTo>
                        <a:pt x="129" y="38"/>
                        <a:pt x="129" y="38"/>
                        <a:pt x="129" y="37"/>
                      </a:cubicBezTo>
                      <a:cubicBezTo>
                        <a:pt x="129" y="36"/>
                        <a:pt x="129" y="36"/>
                        <a:pt x="128" y="37"/>
                      </a:cubicBezTo>
                      <a:cubicBezTo>
                        <a:pt x="127" y="37"/>
                        <a:pt x="128" y="36"/>
                        <a:pt x="129" y="36"/>
                      </a:cubicBezTo>
                      <a:cubicBezTo>
                        <a:pt x="130" y="36"/>
                        <a:pt x="130" y="36"/>
                        <a:pt x="130" y="36"/>
                      </a:cubicBezTo>
                      <a:cubicBezTo>
                        <a:pt x="130" y="35"/>
                        <a:pt x="129" y="35"/>
                        <a:pt x="130" y="35"/>
                      </a:cubicBezTo>
                      <a:cubicBezTo>
                        <a:pt x="130" y="35"/>
                        <a:pt x="130" y="35"/>
                        <a:pt x="131" y="34"/>
                      </a:cubicBezTo>
                      <a:cubicBezTo>
                        <a:pt x="131" y="34"/>
                        <a:pt x="132" y="33"/>
                        <a:pt x="133" y="33"/>
                      </a:cubicBezTo>
                      <a:cubicBezTo>
                        <a:pt x="134" y="32"/>
                        <a:pt x="133" y="32"/>
                        <a:pt x="132" y="32"/>
                      </a:cubicBezTo>
                      <a:cubicBezTo>
                        <a:pt x="131" y="32"/>
                        <a:pt x="130" y="31"/>
                        <a:pt x="130" y="32"/>
                      </a:cubicBezTo>
                      <a:cubicBezTo>
                        <a:pt x="130" y="33"/>
                        <a:pt x="129" y="34"/>
                        <a:pt x="128" y="34"/>
                      </a:cubicBezTo>
                      <a:cubicBezTo>
                        <a:pt x="128" y="34"/>
                        <a:pt x="129" y="35"/>
                        <a:pt x="128" y="34"/>
                      </a:cubicBezTo>
                      <a:cubicBezTo>
                        <a:pt x="127" y="34"/>
                        <a:pt x="127" y="34"/>
                        <a:pt x="128" y="33"/>
                      </a:cubicBezTo>
                      <a:cubicBezTo>
                        <a:pt x="129" y="33"/>
                        <a:pt x="129" y="32"/>
                        <a:pt x="128" y="32"/>
                      </a:cubicBezTo>
                      <a:cubicBezTo>
                        <a:pt x="127" y="33"/>
                        <a:pt x="126" y="33"/>
                        <a:pt x="126" y="34"/>
                      </a:cubicBezTo>
                      <a:cubicBezTo>
                        <a:pt x="125" y="34"/>
                        <a:pt x="125" y="34"/>
                        <a:pt x="125" y="35"/>
                      </a:cubicBezTo>
                      <a:cubicBezTo>
                        <a:pt x="124" y="35"/>
                        <a:pt x="124" y="36"/>
                        <a:pt x="124" y="36"/>
                      </a:cubicBezTo>
                      <a:cubicBezTo>
                        <a:pt x="125" y="37"/>
                        <a:pt x="126" y="37"/>
                        <a:pt x="124" y="38"/>
                      </a:cubicBezTo>
                      <a:cubicBezTo>
                        <a:pt x="122" y="39"/>
                        <a:pt x="122" y="39"/>
                        <a:pt x="123" y="38"/>
                      </a:cubicBezTo>
                      <a:cubicBezTo>
                        <a:pt x="124" y="37"/>
                        <a:pt x="124" y="37"/>
                        <a:pt x="123" y="36"/>
                      </a:cubicBezTo>
                      <a:cubicBezTo>
                        <a:pt x="123" y="36"/>
                        <a:pt x="123" y="35"/>
                        <a:pt x="122" y="35"/>
                      </a:cubicBezTo>
                      <a:cubicBezTo>
                        <a:pt x="120" y="35"/>
                        <a:pt x="123" y="35"/>
                        <a:pt x="123" y="35"/>
                      </a:cubicBezTo>
                      <a:cubicBezTo>
                        <a:pt x="124" y="34"/>
                        <a:pt x="125" y="34"/>
                        <a:pt x="124" y="33"/>
                      </a:cubicBezTo>
                      <a:cubicBezTo>
                        <a:pt x="124" y="33"/>
                        <a:pt x="123" y="33"/>
                        <a:pt x="123" y="34"/>
                      </a:cubicBezTo>
                      <a:cubicBezTo>
                        <a:pt x="123" y="34"/>
                        <a:pt x="121" y="35"/>
                        <a:pt x="120" y="35"/>
                      </a:cubicBezTo>
                      <a:cubicBezTo>
                        <a:pt x="120" y="35"/>
                        <a:pt x="119" y="35"/>
                        <a:pt x="120" y="34"/>
                      </a:cubicBezTo>
                      <a:cubicBezTo>
                        <a:pt x="123" y="33"/>
                        <a:pt x="121" y="33"/>
                        <a:pt x="122" y="33"/>
                      </a:cubicBezTo>
                      <a:cubicBezTo>
                        <a:pt x="123" y="32"/>
                        <a:pt x="125" y="32"/>
                        <a:pt x="124" y="32"/>
                      </a:cubicBezTo>
                      <a:cubicBezTo>
                        <a:pt x="124" y="31"/>
                        <a:pt x="128" y="32"/>
                        <a:pt x="128" y="31"/>
                      </a:cubicBezTo>
                      <a:cubicBezTo>
                        <a:pt x="127" y="30"/>
                        <a:pt x="130" y="28"/>
                        <a:pt x="126" y="27"/>
                      </a:cubicBezTo>
                      <a:cubicBezTo>
                        <a:pt x="124" y="27"/>
                        <a:pt x="123" y="27"/>
                        <a:pt x="121" y="27"/>
                      </a:cubicBezTo>
                      <a:cubicBezTo>
                        <a:pt x="121" y="27"/>
                        <a:pt x="121" y="28"/>
                        <a:pt x="121" y="28"/>
                      </a:cubicBezTo>
                      <a:cubicBezTo>
                        <a:pt x="120" y="29"/>
                        <a:pt x="119" y="29"/>
                        <a:pt x="118" y="30"/>
                      </a:cubicBezTo>
                      <a:cubicBezTo>
                        <a:pt x="117" y="31"/>
                        <a:pt x="117" y="30"/>
                        <a:pt x="116" y="30"/>
                      </a:cubicBezTo>
                      <a:cubicBezTo>
                        <a:pt x="115" y="31"/>
                        <a:pt x="114" y="30"/>
                        <a:pt x="116" y="30"/>
                      </a:cubicBezTo>
                      <a:cubicBezTo>
                        <a:pt x="117" y="30"/>
                        <a:pt x="117" y="30"/>
                        <a:pt x="117" y="30"/>
                      </a:cubicBezTo>
                      <a:cubicBezTo>
                        <a:pt x="117" y="29"/>
                        <a:pt x="116" y="28"/>
                        <a:pt x="118" y="28"/>
                      </a:cubicBezTo>
                      <a:cubicBezTo>
                        <a:pt x="119" y="28"/>
                        <a:pt x="120" y="28"/>
                        <a:pt x="120" y="28"/>
                      </a:cubicBezTo>
                      <a:cubicBezTo>
                        <a:pt x="119" y="27"/>
                        <a:pt x="118" y="27"/>
                        <a:pt x="117" y="27"/>
                      </a:cubicBezTo>
                      <a:cubicBezTo>
                        <a:pt x="116" y="27"/>
                        <a:pt x="114" y="28"/>
                        <a:pt x="114" y="29"/>
                      </a:cubicBezTo>
                      <a:cubicBezTo>
                        <a:pt x="113" y="30"/>
                        <a:pt x="112" y="29"/>
                        <a:pt x="112" y="30"/>
                      </a:cubicBezTo>
                      <a:cubicBezTo>
                        <a:pt x="111" y="31"/>
                        <a:pt x="110" y="31"/>
                        <a:pt x="111" y="30"/>
                      </a:cubicBezTo>
                      <a:cubicBezTo>
                        <a:pt x="112" y="29"/>
                        <a:pt x="113" y="30"/>
                        <a:pt x="113" y="28"/>
                      </a:cubicBezTo>
                      <a:cubicBezTo>
                        <a:pt x="113" y="27"/>
                        <a:pt x="113" y="27"/>
                        <a:pt x="114" y="27"/>
                      </a:cubicBezTo>
                      <a:cubicBezTo>
                        <a:pt x="117" y="26"/>
                        <a:pt x="117" y="26"/>
                        <a:pt x="119" y="26"/>
                      </a:cubicBezTo>
                      <a:cubicBezTo>
                        <a:pt x="120" y="27"/>
                        <a:pt x="120" y="26"/>
                        <a:pt x="121" y="26"/>
                      </a:cubicBezTo>
                      <a:cubicBezTo>
                        <a:pt x="122" y="25"/>
                        <a:pt x="122" y="25"/>
                        <a:pt x="122" y="24"/>
                      </a:cubicBezTo>
                      <a:cubicBezTo>
                        <a:pt x="121" y="23"/>
                        <a:pt x="121" y="22"/>
                        <a:pt x="120" y="22"/>
                      </a:cubicBezTo>
                      <a:cubicBezTo>
                        <a:pt x="120" y="21"/>
                        <a:pt x="121" y="21"/>
                        <a:pt x="120" y="21"/>
                      </a:cubicBezTo>
                      <a:cubicBezTo>
                        <a:pt x="117" y="20"/>
                        <a:pt x="118" y="20"/>
                        <a:pt x="115" y="20"/>
                      </a:cubicBezTo>
                      <a:cubicBezTo>
                        <a:pt x="114" y="20"/>
                        <a:pt x="113" y="20"/>
                        <a:pt x="113" y="20"/>
                      </a:cubicBezTo>
                      <a:cubicBezTo>
                        <a:pt x="114" y="21"/>
                        <a:pt x="113" y="21"/>
                        <a:pt x="113" y="21"/>
                      </a:cubicBezTo>
                      <a:cubicBezTo>
                        <a:pt x="113" y="22"/>
                        <a:pt x="110" y="23"/>
                        <a:pt x="110" y="23"/>
                      </a:cubicBezTo>
                      <a:cubicBezTo>
                        <a:pt x="110" y="23"/>
                        <a:pt x="111" y="22"/>
                        <a:pt x="112" y="21"/>
                      </a:cubicBezTo>
                      <a:cubicBezTo>
                        <a:pt x="113" y="21"/>
                        <a:pt x="113" y="20"/>
                        <a:pt x="113" y="20"/>
                      </a:cubicBezTo>
                      <a:cubicBezTo>
                        <a:pt x="112" y="20"/>
                        <a:pt x="111" y="19"/>
                        <a:pt x="110" y="19"/>
                      </a:cubicBezTo>
                      <a:cubicBezTo>
                        <a:pt x="107" y="18"/>
                        <a:pt x="110" y="18"/>
                        <a:pt x="107" y="17"/>
                      </a:cubicBezTo>
                      <a:cubicBezTo>
                        <a:pt x="106" y="17"/>
                        <a:pt x="103" y="17"/>
                        <a:pt x="102" y="17"/>
                      </a:cubicBezTo>
                      <a:cubicBezTo>
                        <a:pt x="100" y="17"/>
                        <a:pt x="100" y="19"/>
                        <a:pt x="98" y="18"/>
                      </a:cubicBezTo>
                      <a:cubicBezTo>
                        <a:pt x="98" y="19"/>
                        <a:pt x="97" y="18"/>
                        <a:pt x="95" y="19"/>
                      </a:cubicBezTo>
                      <a:cubicBezTo>
                        <a:pt x="95" y="20"/>
                        <a:pt x="94" y="20"/>
                        <a:pt x="93" y="21"/>
                      </a:cubicBezTo>
                      <a:cubicBezTo>
                        <a:pt x="92" y="23"/>
                        <a:pt x="95" y="23"/>
                        <a:pt x="97" y="24"/>
                      </a:cubicBezTo>
                      <a:cubicBezTo>
                        <a:pt x="98" y="24"/>
                        <a:pt x="99" y="24"/>
                        <a:pt x="100" y="25"/>
                      </a:cubicBezTo>
                      <a:cubicBezTo>
                        <a:pt x="101" y="25"/>
                        <a:pt x="102" y="26"/>
                        <a:pt x="103" y="26"/>
                      </a:cubicBezTo>
                      <a:cubicBezTo>
                        <a:pt x="105" y="26"/>
                        <a:pt x="104" y="26"/>
                        <a:pt x="105" y="26"/>
                      </a:cubicBezTo>
                      <a:cubicBezTo>
                        <a:pt x="107" y="27"/>
                        <a:pt x="105" y="27"/>
                        <a:pt x="104" y="27"/>
                      </a:cubicBezTo>
                      <a:cubicBezTo>
                        <a:pt x="102" y="26"/>
                        <a:pt x="102" y="27"/>
                        <a:pt x="101" y="27"/>
                      </a:cubicBezTo>
                      <a:cubicBezTo>
                        <a:pt x="101" y="27"/>
                        <a:pt x="101" y="28"/>
                        <a:pt x="100" y="27"/>
                      </a:cubicBezTo>
                      <a:cubicBezTo>
                        <a:pt x="100" y="27"/>
                        <a:pt x="100" y="26"/>
                        <a:pt x="100" y="26"/>
                      </a:cubicBezTo>
                      <a:cubicBezTo>
                        <a:pt x="99" y="25"/>
                        <a:pt x="98" y="25"/>
                        <a:pt x="97" y="25"/>
                      </a:cubicBezTo>
                      <a:cubicBezTo>
                        <a:pt x="94" y="23"/>
                        <a:pt x="95" y="25"/>
                        <a:pt x="94" y="25"/>
                      </a:cubicBezTo>
                      <a:cubicBezTo>
                        <a:pt x="94" y="23"/>
                        <a:pt x="94" y="23"/>
                        <a:pt x="92" y="23"/>
                      </a:cubicBezTo>
                      <a:cubicBezTo>
                        <a:pt x="91" y="23"/>
                        <a:pt x="92" y="24"/>
                        <a:pt x="91" y="24"/>
                      </a:cubicBezTo>
                      <a:cubicBezTo>
                        <a:pt x="91" y="25"/>
                        <a:pt x="91" y="25"/>
                        <a:pt x="93" y="26"/>
                      </a:cubicBezTo>
                      <a:cubicBezTo>
                        <a:pt x="94" y="26"/>
                        <a:pt x="95" y="26"/>
                        <a:pt x="95" y="27"/>
                      </a:cubicBezTo>
                      <a:cubicBezTo>
                        <a:pt x="95" y="28"/>
                        <a:pt x="95" y="29"/>
                        <a:pt x="96" y="29"/>
                      </a:cubicBezTo>
                      <a:cubicBezTo>
                        <a:pt x="98" y="29"/>
                        <a:pt x="98" y="29"/>
                        <a:pt x="100" y="31"/>
                      </a:cubicBezTo>
                      <a:cubicBezTo>
                        <a:pt x="101" y="32"/>
                        <a:pt x="98" y="31"/>
                        <a:pt x="99" y="31"/>
                      </a:cubicBezTo>
                      <a:cubicBezTo>
                        <a:pt x="99" y="31"/>
                        <a:pt x="99" y="31"/>
                        <a:pt x="99" y="31"/>
                      </a:cubicBezTo>
                      <a:cubicBezTo>
                        <a:pt x="99" y="31"/>
                        <a:pt x="98" y="30"/>
                        <a:pt x="97" y="30"/>
                      </a:cubicBezTo>
                      <a:cubicBezTo>
                        <a:pt x="96" y="29"/>
                        <a:pt x="96" y="29"/>
                        <a:pt x="96" y="30"/>
                      </a:cubicBezTo>
                      <a:cubicBezTo>
                        <a:pt x="96" y="30"/>
                        <a:pt x="97" y="30"/>
                        <a:pt x="98" y="31"/>
                      </a:cubicBezTo>
                      <a:cubicBezTo>
                        <a:pt x="98" y="32"/>
                        <a:pt x="98" y="32"/>
                        <a:pt x="97" y="31"/>
                      </a:cubicBezTo>
                      <a:cubicBezTo>
                        <a:pt x="96" y="31"/>
                        <a:pt x="94" y="30"/>
                        <a:pt x="94" y="30"/>
                      </a:cubicBezTo>
                      <a:cubicBezTo>
                        <a:pt x="94" y="28"/>
                        <a:pt x="94" y="27"/>
                        <a:pt x="93" y="27"/>
                      </a:cubicBezTo>
                      <a:cubicBezTo>
                        <a:pt x="91" y="26"/>
                        <a:pt x="91" y="26"/>
                        <a:pt x="91" y="28"/>
                      </a:cubicBezTo>
                      <a:cubicBezTo>
                        <a:pt x="91" y="29"/>
                        <a:pt x="93" y="29"/>
                        <a:pt x="93" y="30"/>
                      </a:cubicBezTo>
                      <a:cubicBezTo>
                        <a:pt x="93" y="30"/>
                        <a:pt x="94" y="30"/>
                        <a:pt x="93" y="31"/>
                      </a:cubicBezTo>
                      <a:cubicBezTo>
                        <a:pt x="92" y="33"/>
                        <a:pt x="92" y="31"/>
                        <a:pt x="92" y="30"/>
                      </a:cubicBezTo>
                      <a:cubicBezTo>
                        <a:pt x="92" y="30"/>
                        <a:pt x="92" y="30"/>
                        <a:pt x="90" y="30"/>
                      </a:cubicBezTo>
                      <a:cubicBezTo>
                        <a:pt x="89" y="29"/>
                        <a:pt x="88" y="30"/>
                        <a:pt x="89" y="29"/>
                      </a:cubicBezTo>
                      <a:cubicBezTo>
                        <a:pt x="89" y="28"/>
                        <a:pt x="89" y="27"/>
                        <a:pt x="90" y="26"/>
                      </a:cubicBezTo>
                      <a:cubicBezTo>
                        <a:pt x="90" y="25"/>
                        <a:pt x="90" y="25"/>
                        <a:pt x="90" y="24"/>
                      </a:cubicBezTo>
                      <a:cubicBezTo>
                        <a:pt x="89" y="23"/>
                        <a:pt x="88" y="22"/>
                        <a:pt x="87" y="22"/>
                      </a:cubicBezTo>
                      <a:cubicBezTo>
                        <a:pt x="86" y="23"/>
                        <a:pt x="85" y="21"/>
                        <a:pt x="84" y="21"/>
                      </a:cubicBezTo>
                      <a:cubicBezTo>
                        <a:pt x="83" y="21"/>
                        <a:pt x="81" y="20"/>
                        <a:pt x="80" y="21"/>
                      </a:cubicBezTo>
                      <a:cubicBezTo>
                        <a:pt x="80" y="22"/>
                        <a:pt x="82" y="22"/>
                        <a:pt x="81" y="23"/>
                      </a:cubicBezTo>
                      <a:cubicBezTo>
                        <a:pt x="80" y="23"/>
                        <a:pt x="81" y="24"/>
                        <a:pt x="82" y="24"/>
                      </a:cubicBezTo>
                      <a:cubicBezTo>
                        <a:pt x="82" y="25"/>
                        <a:pt x="82" y="25"/>
                        <a:pt x="84" y="26"/>
                      </a:cubicBezTo>
                      <a:cubicBezTo>
                        <a:pt x="85" y="27"/>
                        <a:pt x="85" y="27"/>
                        <a:pt x="83" y="27"/>
                      </a:cubicBezTo>
                      <a:cubicBezTo>
                        <a:pt x="82" y="26"/>
                        <a:pt x="82" y="26"/>
                        <a:pt x="81" y="25"/>
                      </a:cubicBezTo>
                      <a:cubicBezTo>
                        <a:pt x="80" y="24"/>
                        <a:pt x="79" y="24"/>
                        <a:pt x="79" y="24"/>
                      </a:cubicBezTo>
                      <a:cubicBezTo>
                        <a:pt x="79" y="25"/>
                        <a:pt x="80" y="26"/>
                        <a:pt x="79" y="26"/>
                      </a:cubicBezTo>
                      <a:cubicBezTo>
                        <a:pt x="76" y="26"/>
                        <a:pt x="77" y="27"/>
                        <a:pt x="78" y="27"/>
                      </a:cubicBezTo>
                      <a:cubicBezTo>
                        <a:pt x="79" y="26"/>
                        <a:pt x="79" y="28"/>
                        <a:pt x="79" y="28"/>
                      </a:cubicBezTo>
                      <a:cubicBezTo>
                        <a:pt x="78" y="28"/>
                        <a:pt x="78" y="29"/>
                        <a:pt x="77" y="29"/>
                      </a:cubicBezTo>
                      <a:cubicBezTo>
                        <a:pt x="77" y="29"/>
                        <a:pt x="76" y="29"/>
                        <a:pt x="75" y="30"/>
                      </a:cubicBezTo>
                      <a:cubicBezTo>
                        <a:pt x="75" y="31"/>
                        <a:pt x="74" y="30"/>
                        <a:pt x="74" y="30"/>
                      </a:cubicBezTo>
                      <a:cubicBezTo>
                        <a:pt x="75" y="29"/>
                        <a:pt x="76" y="29"/>
                        <a:pt x="76" y="29"/>
                      </a:cubicBezTo>
                      <a:cubicBezTo>
                        <a:pt x="75" y="28"/>
                        <a:pt x="74" y="28"/>
                        <a:pt x="73" y="28"/>
                      </a:cubicBezTo>
                      <a:cubicBezTo>
                        <a:pt x="73" y="27"/>
                        <a:pt x="75" y="27"/>
                        <a:pt x="77" y="28"/>
                      </a:cubicBezTo>
                      <a:cubicBezTo>
                        <a:pt x="78" y="28"/>
                        <a:pt x="76" y="26"/>
                        <a:pt x="75" y="26"/>
                      </a:cubicBezTo>
                      <a:cubicBezTo>
                        <a:pt x="74" y="25"/>
                        <a:pt x="74" y="25"/>
                        <a:pt x="75" y="25"/>
                      </a:cubicBezTo>
                      <a:cubicBezTo>
                        <a:pt x="76" y="25"/>
                        <a:pt x="76" y="24"/>
                        <a:pt x="77" y="23"/>
                      </a:cubicBezTo>
                      <a:cubicBezTo>
                        <a:pt x="78" y="23"/>
                        <a:pt x="78" y="22"/>
                        <a:pt x="78" y="21"/>
                      </a:cubicBezTo>
                      <a:cubicBezTo>
                        <a:pt x="78" y="20"/>
                        <a:pt x="77" y="21"/>
                        <a:pt x="76" y="21"/>
                      </a:cubicBezTo>
                      <a:cubicBezTo>
                        <a:pt x="76" y="22"/>
                        <a:pt x="75" y="22"/>
                        <a:pt x="74" y="23"/>
                      </a:cubicBezTo>
                      <a:cubicBezTo>
                        <a:pt x="73" y="24"/>
                        <a:pt x="73" y="23"/>
                        <a:pt x="73" y="22"/>
                      </a:cubicBezTo>
                      <a:cubicBezTo>
                        <a:pt x="74" y="21"/>
                        <a:pt x="75" y="21"/>
                        <a:pt x="76" y="20"/>
                      </a:cubicBezTo>
                      <a:cubicBezTo>
                        <a:pt x="77" y="19"/>
                        <a:pt x="79" y="20"/>
                        <a:pt x="78" y="18"/>
                      </a:cubicBezTo>
                      <a:cubicBezTo>
                        <a:pt x="77" y="18"/>
                        <a:pt x="80" y="18"/>
                        <a:pt x="80" y="17"/>
                      </a:cubicBezTo>
                      <a:cubicBezTo>
                        <a:pt x="80" y="16"/>
                        <a:pt x="78" y="15"/>
                        <a:pt x="78" y="15"/>
                      </a:cubicBezTo>
                      <a:cubicBezTo>
                        <a:pt x="78" y="15"/>
                        <a:pt x="76" y="14"/>
                        <a:pt x="77" y="13"/>
                      </a:cubicBezTo>
                      <a:cubicBezTo>
                        <a:pt x="78" y="12"/>
                        <a:pt x="78" y="11"/>
                        <a:pt x="77" y="10"/>
                      </a:cubicBezTo>
                      <a:cubicBezTo>
                        <a:pt x="77" y="11"/>
                        <a:pt x="72" y="10"/>
                        <a:pt x="73" y="9"/>
                      </a:cubicBezTo>
                      <a:cubicBezTo>
                        <a:pt x="72" y="9"/>
                        <a:pt x="73" y="6"/>
                        <a:pt x="72" y="5"/>
                      </a:cubicBezTo>
                      <a:cubicBezTo>
                        <a:pt x="72" y="4"/>
                        <a:pt x="71" y="4"/>
                        <a:pt x="71" y="3"/>
                      </a:cubicBezTo>
                      <a:cubicBezTo>
                        <a:pt x="70" y="3"/>
                        <a:pt x="71" y="1"/>
                        <a:pt x="69" y="1"/>
                      </a:cubicBezTo>
                      <a:cubicBezTo>
                        <a:pt x="68" y="1"/>
                        <a:pt x="67" y="2"/>
                        <a:pt x="66" y="2"/>
                      </a:cubicBezTo>
                      <a:cubicBezTo>
                        <a:pt x="65" y="2"/>
                        <a:pt x="64" y="2"/>
                        <a:pt x="63" y="2"/>
                      </a:cubicBezTo>
                      <a:cubicBezTo>
                        <a:pt x="59" y="2"/>
                        <a:pt x="59" y="1"/>
                        <a:pt x="58" y="2"/>
                      </a:cubicBezTo>
                      <a:cubicBezTo>
                        <a:pt x="58" y="2"/>
                        <a:pt x="57" y="2"/>
                        <a:pt x="57" y="3"/>
                      </a:cubicBezTo>
                      <a:cubicBezTo>
                        <a:pt x="56" y="3"/>
                        <a:pt x="54" y="3"/>
                        <a:pt x="53" y="4"/>
                      </a:cubicBezTo>
                      <a:cubicBezTo>
                        <a:pt x="51" y="4"/>
                        <a:pt x="50" y="5"/>
                        <a:pt x="50" y="5"/>
                      </a:cubicBezTo>
                      <a:cubicBezTo>
                        <a:pt x="50" y="6"/>
                        <a:pt x="52" y="6"/>
                        <a:pt x="52" y="6"/>
                      </a:cubicBezTo>
                      <a:cubicBezTo>
                        <a:pt x="53" y="7"/>
                        <a:pt x="52" y="7"/>
                        <a:pt x="52" y="7"/>
                      </a:cubicBezTo>
                      <a:cubicBezTo>
                        <a:pt x="52" y="7"/>
                        <a:pt x="52" y="8"/>
                        <a:pt x="53" y="8"/>
                      </a:cubicBezTo>
                      <a:cubicBezTo>
                        <a:pt x="54" y="9"/>
                        <a:pt x="56" y="10"/>
                        <a:pt x="56" y="10"/>
                      </a:cubicBezTo>
                      <a:cubicBezTo>
                        <a:pt x="56" y="10"/>
                        <a:pt x="53" y="9"/>
                        <a:pt x="53" y="9"/>
                      </a:cubicBezTo>
                      <a:cubicBezTo>
                        <a:pt x="53" y="9"/>
                        <a:pt x="52" y="7"/>
                        <a:pt x="51" y="6"/>
                      </a:cubicBezTo>
                      <a:cubicBezTo>
                        <a:pt x="51" y="6"/>
                        <a:pt x="50" y="6"/>
                        <a:pt x="49" y="6"/>
                      </a:cubicBezTo>
                      <a:cubicBezTo>
                        <a:pt x="48" y="6"/>
                        <a:pt x="47" y="6"/>
                        <a:pt x="47" y="6"/>
                      </a:cubicBezTo>
                      <a:cubicBezTo>
                        <a:pt x="47" y="6"/>
                        <a:pt x="45" y="6"/>
                        <a:pt x="45" y="6"/>
                      </a:cubicBezTo>
                      <a:cubicBezTo>
                        <a:pt x="44" y="7"/>
                        <a:pt x="44" y="7"/>
                        <a:pt x="45" y="8"/>
                      </a:cubicBezTo>
                      <a:cubicBezTo>
                        <a:pt x="46" y="9"/>
                        <a:pt x="46" y="7"/>
                        <a:pt x="48" y="8"/>
                      </a:cubicBezTo>
                      <a:cubicBezTo>
                        <a:pt x="47" y="8"/>
                        <a:pt x="46" y="9"/>
                        <a:pt x="46" y="9"/>
                      </a:cubicBezTo>
                      <a:cubicBezTo>
                        <a:pt x="45" y="9"/>
                        <a:pt x="44" y="8"/>
                        <a:pt x="44" y="8"/>
                      </a:cubicBezTo>
                      <a:cubicBezTo>
                        <a:pt x="44" y="7"/>
                        <a:pt x="43" y="7"/>
                        <a:pt x="41" y="7"/>
                      </a:cubicBezTo>
                      <a:cubicBezTo>
                        <a:pt x="41" y="8"/>
                        <a:pt x="39" y="8"/>
                        <a:pt x="39" y="9"/>
                      </a:cubicBezTo>
                      <a:cubicBezTo>
                        <a:pt x="40" y="10"/>
                        <a:pt x="41" y="10"/>
                        <a:pt x="42" y="10"/>
                      </a:cubicBezTo>
                      <a:cubicBezTo>
                        <a:pt x="42" y="10"/>
                        <a:pt x="43" y="11"/>
                        <a:pt x="45" y="11"/>
                      </a:cubicBezTo>
                      <a:cubicBezTo>
                        <a:pt x="46" y="12"/>
                        <a:pt x="48" y="12"/>
                        <a:pt x="48" y="12"/>
                      </a:cubicBezTo>
                      <a:cubicBezTo>
                        <a:pt x="51" y="12"/>
                        <a:pt x="52" y="13"/>
                        <a:pt x="53" y="14"/>
                      </a:cubicBezTo>
                      <a:cubicBezTo>
                        <a:pt x="53" y="15"/>
                        <a:pt x="54" y="15"/>
                        <a:pt x="54" y="15"/>
                      </a:cubicBezTo>
                      <a:cubicBezTo>
                        <a:pt x="55" y="15"/>
                        <a:pt x="54" y="15"/>
                        <a:pt x="53" y="15"/>
                      </a:cubicBezTo>
                      <a:cubicBezTo>
                        <a:pt x="52" y="14"/>
                        <a:pt x="53" y="14"/>
                        <a:pt x="52" y="13"/>
                      </a:cubicBezTo>
                      <a:cubicBezTo>
                        <a:pt x="52" y="13"/>
                        <a:pt x="49" y="13"/>
                        <a:pt x="50" y="13"/>
                      </a:cubicBezTo>
                      <a:cubicBezTo>
                        <a:pt x="48" y="13"/>
                        <a:pt x="46" y="12"/>
                        <a:pt x="45" y="12"/>
                      </a:cubicBezTo>
                      <a:cubicBezTo>
                        <a:pt x="45" y="12"/>
                        <a:pt x="44" y="12"/>
                        <a:pt x="43" y="12"/>
                      </a:cubicBezTo>
                      <a:cubicBezTo>
                        <a:pt x="43" y="12"/>
                        <a:pt x="41" y="11"/>
                        <a:pt x="41" y="11"/>
                      </a:cubicBezTo>
                      <a:cubicBezTo>
                        <a:pt x="40" y="11"/>
                        <a:pt x="39" y="11"/>
                        <a:pt x="38" y="11"/>
                      </a:cubicBezTo>
                      <a:cubicBezTo>
                        <a:pt x="38" y="11"/>
                        <a:pt x="38" y="11"/>
                        <a:pt x="37" y="11"/>
                      </a:cubicBezTo>
                      <a:cubicBezTo>
                        <a:pt x="37" y="12"/>
                        <a:pt x="36" y="12"/>
                        <a:pt x="37" y="12"/>
                      </a:cubicBezTo>
                      <a:cubicBezTo>
                        <a:pt x="37" y="13"/>
                        <a:pt x="41" y="13"/>
                        <a:pt x="41" y="13"/>
                      </a:cubicBezTo>
                      <a:cubicBezTo>
                        <a:pt x="41" y="14"/>
                        <a:pt x="43" y="14"/>
                        <a:pt x="44" y="14"/>
                      </a:cubicBezTo>
                      <a:cubicBezTo>
                        <a:pt x="45" y="15"/>
                        <a:pt x="45" y="15"/>
                        <a:pt x="45" y="16"/>
                      </a:cubicBezTo>
                      <a:cubicBezTo>
                        <a:pt x="45" y="16"/>
                        <a:pt x="42" y="14"/>
                        <a:pt x="41" y="14"/>
                      </a:cubicBezTo>
                      <a:cubicBezTo>
                        <a:pt x="41" y="14"/>
                        <a:pt x="39" y="14"/>
                        <a:pt x="38" y="14"/>
                      </a:cubicBezTo>
                      <a:cubicBezTo>
                        <a:pt x="37" y="13"/>
                        <a:pt x="37" y="13"/>
                        <a:pt x="36" y="14"/>
                      </a:cubicBezTo>
                      <a:cubicBezTo>
                        <a:pt x="36" y="14"/>
                        <a:pt x="35" y="14"/>
                        <a:pt x="36" y="15"/>
                      </a:cubicBezTo>
                      <a:cubicBezTo>
                        <a:pt x="36" y="15"/>
                        <a:pt x="36" y="16"/>
                        <a:pt x="36" y="16"/>
                      </a:cubicBezTo>
                      <a:cubicBezTo>
                        <a:pt x="36" y="16"/>
                        <a:pt x="36" y="16"/>
                        <a:pt x="36" y="16"/>
                      </a:cubicBezTo>
                      <a:cubicBezTo>
                        <a:pt x="36" y="17"/>
                        <a:pt x="36" y="17"/>
                        <a:pt x="36" y="17"/>
                      </a:cubicBezTo>
                      <a:cubicBezTo>
                        <a:pt x="36" y="17"/>
                        <a:pt x="36" y="17"/>
                        <a:pt x="36" y="17"/>
                      </a:cubicBezTo>
                      <a:cubicBezTo>
                        <a:pt x="36" y="18"/>
                        <a:pt x="36" y="17"/>
                        <a:pt x="36" y="18"/>
                      </a:cubicBezTo>
                      <a:cubicBezTo>
                        <a:pt x="36" y="18"/>
                        <a:pt x="36" y="18"/>
                        <a:pt x="36" y="19"/>
                      </a:cubicBezTo>
                      <a:cubicBezTo>
                        <a:pt x="36" y="19"/>
                        <a:pt x="36" y="19"/>
                        <a:pt x="36" y="19"/>
                      </a:cubicBezTo>
                      <a:cubicBezTo>
                        <a:pt x="37" y="20"/>
                        <a:pt x="38" y="20"/>
                        <a:pt x="38" y="19"/>
                      </a:cubicBezTo>
                      <a:cubicBezTo>
                        <a:pt x="38" y="19"/>
                        <a:pt x="40" y="19"/>
                        <a:pt x="41" y="19"/>
                      </a:cubicBezTo>
                      <a:cubicBezTo>
                        <a:pt x="41" y="19"/>
                        <a:pt x="41" y="20"/>
                        <a:pt x="40" y="20"/>
                      </a:cubicBezTo>
                      <a:cubicBezTo>
                        <a:pt x="39" y="20"/>
                        <a:pt x="39" y="20"/>
                        <a:pt x="38" y="20"/>
                      </a:cubicBezTo>
                      <a:cubicBezTo>
                        <a:pt x="37" y="20"/>
                        <a:pt x="37" y="20"/>
                        <a:pt x="36" y="20"/>
                      </a:cubicBezTo>
                      <a:cubicBezTo>
                        <a:pt x="36" y="21"/>
                        <a:pt x="37" y="21"/>
                        <a:pt x="37" y="22"/>
                      </a:cubicBezTo>
                      <a:cubicBezTo>
                        <a:pt x="38" y="22"/>
                        <a:pt x="38" y="22"/>
                        <a:pt x="39" y="22"/>
                      </a:cubicBezTo>
                      <a:cubicBezTo>
                        <a:pt x="39" y="22"/>
                        <a:pt x="40" y="23"/>
                        <a:pt x="40" y="23"/>
                      </a:cubicBezTo>
                      <a:cubicBezTo>
                        <a:pt x="41" y="23"/>
                        <a:pt x="41" y="24"/>
                        <a:pt x="42" y="24"/>
                      </a:cubicBezTo>
                      <a:cubicBezTo>
                        <a:pt x="42" y="24"/>
                        <a:pt x="42" y="24"/>
                        <a:pt x="42" y="25"/>
                      </a:cubicBezTo>
                      <a:cubicBezTo>
                        <a:pt x="43" y="25"/>
                        <a:pt x="43" y="25"/>
                        <a:pt x="43" y="25"/>
                      </a:cubicBezTo>
                      <a:cubicBezTo>
                        <a:pt x="44" y="25"/>
                        <a:pt x="44" y="25"/>
                        <a:pt x="43" y="25"/>
                      </a:cubicBezTo>
                      <a:cubicBezTo>
                        <a:pt x="43" y="25"/>
                        <a:pt x="43" y="25"/>
                        <a:pt x="44" y="25"/>
                      </a:cubicBezTo>
                      <a:cubicBezTo>
                        <a:pt x="44" y="24"/>
                        <a:pt x="44" y="25"/>
                        <a:pt x="45" y="25"/>
                      </a:cubicBezTo>
                      <a:cubicBezTo>
                        <a:pt x="45" y="25"/>
                        <a:pt x="45" y="26"/>
                        <a:pt x="45" y="26"/>
                      </a:cubicBezTo>
                      <a:cubicBezTo>
                        <a:pt x="46" y="27"/>
                        <a:pt x="46" y="27"/>
                        <a:pt x="46" y="27"/>
                      </a:cubicBezTo>
                      <a:cubicBezTo>
                        <a:pt x="47" y="27"/>
                        <a:pt x="46" y="27"/>
                        <a:pt x="46" y="27"/>
                      </a:cubicBezTo>
                      <a:cubicBezTo>
                        <a:pt x="46" y="27"/>
                        <a:pt x="45" y="26"/>
                        <a:pt x="44" y="26"/>
                      </a:cubicBezTo>
                      <a:cubicBezTo>
                        <a:pt x="44" y="25"/>
                        <a:pt x="43" y="26"/>
                        <a:pt x="43" y="25"/>
                      </a:cubicBezTo>
                      <a:cubicBezTo>
                        <a:pt x="43" y="25"/>
                        <a:pt x="42" y="25"/>
                        <a:pt x="42" y="25"/>
                      </a:cubicBezTo>
                      <a:cubicBezTo>
                        <a:pt x="41" y="25"/>
                        <a:pt x="39" y="25"/>
                        <a:pt x="38" y="25"/>
                      </a:cubicBezTo>
                      <a:cubicBezTo>
                        <a:pt x="37" y="25"/>
                        <a:pt x="38" y="25"/>
                        <a:pt x="37" y="25"/>
                      </a:cubicBezTo>
                      <a:cubicBezTo>
                        <a:pt x="37" y="25"/>
                        <a:pt x="37" y="25"/>
                        <a:pt x="36" y="25"/>
                      </a:cubicBezTo>
                      <a:cubicBezTo>
                        <a:pt x="36" y="25"/>
                        <a:pt x="36" y="25"/>
                        <a:pt x="36" y="25"/>
                      </a:cubicBezTo>
                      <a:cubicBezTo>
                        <a:pt x="35" y="25"/>
                        <a:pt x="36" y="25"/>
                        <a:pt x="35" y="24"/>
                      </a:cubicBezTo>
                      <a:cubicBezTo>
                        <a:pt x="35" y="24"/>
                        <a:pt x="35" y="24"/>
                        <a:pt x="34" y="24"/>
                      </a:cubicBezTo>
                      <a:cubicBezTo>
                        <a:pt x="33" y="24"/>
                        <a:pt x="33" y="24"/>
                        <a:pt x="32" y="24"/>
                      </a:cubicBezTo>
                      <a:cubicBezTo>
                        <a:pt x="32" y="24"/>
                        <a:pt x="32" y="24"/>
                        <a:pt x="32" y="24"/>
                      </a:cubicBezTo>
                      <a:cubicBezTo>
                        <a:pt x="33" y="25"/>
                        <a:pt x="33" y="25"/>
                        <a:pt x="33" y="25"/>
                      </a:cubicBezTo>
                      <a:cubicBezTo>
                        <a:pt x="34" y="25"/>
                        <a:pt x="34" y="26"/>
                        <a:pt x="35" y="26"/>
                      </a:cubicBezTo>
                      <a:cubicBezTo>
                        <a:pt x="36" y="26"/>
                        <a:pt x="36" y="26"/>
                        <a:pt x="37" y="26"/>
                      </a:cubicBezTo>
                      <a:cubicBezTo>
                        <a:pt x="37" y="26"/>
                        <a:pt x="37" y="26"/>
                        <a:pt x="38" y="26"/>
                      </a:cubicBezTo>
                      <a:cubicBezTo>
                        <a:pt x="38" y="27"/>
                        <a:pt x="38" y="27"/>
                        <a:pt x="37" y="27"/>
                      </a:cubicBezTo>
                      <a:cubicBezTo>
                        <a:pt x="36" y="27"/>
                        <a:pt x="37" y="27"/>
                        <a:pt x="37" y="27"/>
                      </a:cubicBezTo>
                      <a:cubicBezTo>
                        <a:pt x="37" y="27"/>
                        <a:pt x="38" y="28"/>
                        <a:pt x="37" y="28"/>
                      </a:cubicBezTo>
                      <a:cubicBezTo>
                        <a:pt x="37" y="28"/>
                        <a:pt x="37" y="28"/>
                        <a:pt x="36" y="28"/>
                      </a:cubicBezTo>
                      <a:cubicBezTo>
                        <a:pt x="35" y="28"/>
                        <a:pt x="35" y="28"/>
                        <a:pt x="35" y="28"/>
                      </a:cubicBezTo>
                      <a:cubicBezTo>
                        <a:pt x="34" y="28"/>
                        <a:pt x="34" y="28"/>
                        <a:pt x="33" y="28"/>
                      </a:cubicBezTo>
                      <a:cubicBezTo>
                        <a:pt x="32" y="28"/>
                        <a:pt x="33" y="29"/>
                        <a:pt x="34" y="29"/>
                      </a:cubicBezTo>
                      <a:cubicBezTo>
                        <a:pt x="34" y="30"/>
                        <a:pt x="35" y="30"/>
                        <a:pt x="36" y="30"/>
                      </a:cubicBezTo>
                      <a:cubicBezTo>
                        <a:pt x="36" y="30"/>
                        <a:pt x="37" y="31"/>
                        <a:pt x="37" y="31"/>
                      </a:cubicBezTo>
                      <a:cubicBezTo>
                        <a:pt x="38" y="31"/>
                        <a:pt x="38" y="32"/>
                        <a:pt x="37" y="32"/>
                      </a:cubicBezTo>
                      <a:cubicBezTo>
                        <a:pt x="36" y="32"/>
                        <a:pt x="37" y="32"/>
                        <a:pt x="38" y="32"/>
                      </a:cubicBezTo>
                      <a:cubicBezTo>
                        <a:pt x="38" y="33"/>
                        <a:pt x="39" y="33"/>
                        <a:pt x="40" y="33"/>
                      </a:cubicBezTo>
                      <a:cubicBezTo>
                        <a:pt x="40" y="34"/>
                        <a:pt x="41" y="34"/>
                        <a:pt x="42" y="34"/>
                      </a:cubicBezTo>
                      <a:cubicBezTo>
                        <a:pt x="43" y="34"/>
                        <a:pt x="43" y="34"/>
                        <a:pt x="43" y="34"/>
                      </a:cubicBezTo>
                      <a:cubicBezTo>
                        <a:pt x="44" y="33"/>
                        <a:pt x="44" y="33"/>
                        <a:pt x="44" y="34"/>
                      </a:cubicBezTo>
                      <a:cubicBezTo>
                        <a:pt x="45" y="34"/>
                        <a:pt x="45" y="34"/>
                        <a:pt x="44" y="34"/>
                      </a:cubicBezTo>
                      <a:cubicBezTo>
                        <a:pt x="44" y="35"/>
                        <a:pt x="44" y="35"/>
                        <a:pt x="45" y="35"/>
                      </a:cubicBezTo>
                      <a:cubicBezTo>
                        <a:pt x="45" y="35"/>
                        <a:pt x="45" y="35"/>
                        <a:pt x="45" y="36"/>
                      </a:cubicBezTo>
                      <a:cubicBezTo>
                        <a:pt x="45" y="36"/>
                        <a:pt x="45" y="36"/>
                        <a:pt x="45" y="36"/>
                      </a:cubicBezTo>
                      <a:cubicBezTo>
                        <a:pt x="45" y="36"/>
                        <a:pt x="44" y="37"/>
                        <a:pt x="44" y="37"/>
                      </a:cubicBezTo>
                      <a:cubicBezTo>
                        <a:pt x="44" y="37"/>
                        <a:pt x="43" y="37"/>
                        <a:pt x="43" y="37"/>
                      </a:cubicBezTo>
                      <a:cubicBezTo>
                        <a:pt x="42" y="37"/>
                        <a:pt x="41" y="37"/>
                        <a:pt x="40" y="37"/>
                      </a:cubicBezTo>
                      <a:cubicBezTo>
                        <a:pt x="40" y="36"/>
                        <a:pt x="39" y="36"/>
                        <a:pt x="38" y="35"/>
                      </a:cubicBezTo>
                      <a:cubicBezTo>
                        <a:pt x="38" y="35"/>
                        <a:pt x="37" y="34"/>
                        <a:pt x="36" y="34"/>
                      </a:cubicBezTo>
                      <a:cubicBezTo>
                        <a:pt x="36" y="33"/>
                        <a:pt x="35" y="33"/>
                        <a:pt x="35" y="33"/>
                      </a:cubicBezTo>
                      <a:cubicBezTo>
                        <a:pt x="35" y="32"/>
                        <a:pt x="35" y="33"/>
                        <a:pt x="34" y="32"/>
                      </a:cubicBezTo>
                      <a:cubicBezTo>
                        <a:pt x="34" y="31"/>
                        <a:pt x="32" y="30"/>
                        <a:pt x="32" y="30"/>
                      </a:cubicBezTo>
                      <a:cubicBezTo>
                        <a:pt x="31" y="29"/>
                        <a:pt x="31" y="29"/>
                        <a:pt x="31" y="29"/>
                      </a:cubicBezTo>
                      <a:cubicBezTo>
                        <a:pt x="31" y="28"/>
                        <a:pt x="31" y="27"/>
                        <a:pt x="31" y="27"/>
                      </a:cubicBezTo>
                      <a:cubicBezTo>
                        <a:pt x="30" y="27"/>
                        <a:pt x="31" y="27"/>
                        <a:pt x="31" y="27"/>
                      </a:cubicBezTo>
                      <a:cubicBezTo>
                        <a:pt x="31" y="27"/>
                        <a:pt x="31" y="26"/>
                        <a:pt x="31" y="26"/>
                      </a:cubicBezTo>
                      <a:cubicBezTo>
                        <a:pt x="31" y="26"/>
                        <a:pt x="31" y="26"/>
                        <a:pt x="31" y="25"/>
                      </a:cubicBezTo>
                      <a:cubicBezTo>
                        <a:pt x="31" y="25"/>
                        <a:pt x="31" y="25"/>
                        <a:pt x="31" y="24"/>
                      </a:cubicBezTo>
                      <a:cubicBezTo>
                        <a:pt x="31" y="24"/>
                        <a:pt x="31" y="24"/>
                        <a:pt x="32" y="23"/>
                      </a:cubicBezTo>
                      <a:cubicBezTo>
                        <a:pt x="33" y="23"/>
                        <a:pt x="32" y="22"/>
                        <a:pt x="32" y="22"/>
                      </a:cubicBezTo>
                      <a:cubicBezTo>
                        <a:pt x="32" y="22"/>
                        <a:pt x="32" y="21"/>
                        <a:pt x="32" y="21"/>
                      </a:cubicBezTo>
                      <a:cubicBezTo>
                        <a:pt x="32" y="21"/>
                        <a:pt x="31" y="21"/>
                        <a:pt x="31" y="21"/>
                      </a:cubicBezTo>
                      <a:cubicBezTo>
                        <a:pt x="31" y="20"/>
                        <a:pt x="31" y="20"/>
                        <a:pt x="31" y="20"/>
                      </a:cubicBezTo>
                      <a:cubicBezTo>
                        <a:pt x="31" y="20"/>
                        <a:pt x="30" y="20"/>
                        <a:pt x="30" y="19"/>
                      </a:cubicBezTo>
                      <a:cubicBezTo>
                        <a:pt x="30" y="19"/>
                        <a:pt x="29" y="19"/>
                        <a:pt x="29" y="19"/>
                      </a:cubicBezTo>
                      <a:cubicBezTo>
                        <a:pt x="29" y="19"/>
                        <a:pt x="29" y="18"/>
                        <a:pt x="29" y="18"/>
                      </a:cubicBezTo>
                      <a:cubicBezTo>
                        <a:pt x="29" y="18"/>
                        <a:pt x="29" y="18"/>
                        <a:pt x="28" y="17"/>
                      </a:cubicBezTo>
                      <a:cubicBezTo>
                        <a:pt x="28" y="17"/>
                        <a:pt x="28" y="17"/>
                        <a:pt x="29" y="17"/>
                      </a:cubicBezTo>
                      <a:cubicBezTo>
                        <a:pt x="29" y="16"/>
                        <a:pt x="29" y="17"/>
                        <a:pt x="29" y="16"/>
                      </a:cubicBezTo>
                      <a:cubicBezTo>
                        <a:pt x="29" y="15"/>
                        <a:pt x="29" y="15"/>
                        <a:pt x="30" y="15"/>
                      </a:cubicBezTo>
                      <a:cubicBezTo>
                        <a:pt x="30" y="14"/>
                        <a:pt x="31" y="13"/>
                        <a:pt x="31" y="13"/>
                      </a:cubicBezTo>
                      <a:cubicBezTo>
                        <a:pt x="32" y="13"/>
                        <a:pt x="33" y="10"/>
                        <a:pt x="32" y="10"/>
                      </a:cubicBezTo>
                      <a:cubicBezTo>
                        <a:pt x="34" y="10"/>
                        <a:pt x="34" y="7"/>
                        <a:pt x="35" y="6"/>
                      </a:cubicBezTo>
                      <a:cubicBezTo>
                        <a:pt x="37" y="5"/>
                        <a:pt x="40" y="4"/>
                        <a:pt x="42" y="3"/>
                      </a:cubicBezTo>
                      <a:cubicBezTo>
                        <a:pt x="44" y="2"/>
                        <a:pt x="43" y="1"/>
                        <a:pt x="41" y="1"/>
                      </a:cubicBezTo>
                      <a:cubicBezTo>
                        <a:pt x="40" y="1"/>
                        <a:pt x="39" y="0"/>
                        <a:pt x="38" y="1"/>
                      </a:cubicBezTo>
                      <a:cubicBezTo>
                        <a:pt x="38" y="1"/>
                        <a:pt x="36" y="1"/>
                        <a:pt x="36" y="1"/>
                      </a:cubicBezTo>
                      <a:cubicBezTo>
                        <a:pt x="36" y="1"/>
                        <a:pt x="36" y="0"/>
                        <a:pt x="36" y="0"/>
                      </a:cubicBezTo>
                      <a:cubicBezTo>
                        <a:pt x="35" y="0"/>
                        <a:pt x="34" y="0"/>
                        <a:pt x="33" y="0"/>
                      </a:cubicBezTo>
                      <a:cubicBezTo>
                        <a:pt x="32" y="0"/>
                        <a:pt x="30" y="0"/>
                        <a:pt x="28" y="0"/>
                      </a:cubicBezTo>
                      <a:cubicBezTo>
                        <a:pt x="27" y="0"/>
                        <a:pt x="26" y="0"/>
                        <a:pt x="24" y="1"/>
                      </a:cubicBezTo>
                      <a:cubicBezTo>
                        <a:pt x="19" y="2"/>
                        <a:pt x="18" y="2"/>
                        <a:pt x="15" y="4"/>
                      </a:cubicBezTo>
                      <a:cubicBezTo>
                        <a:pt x="14" y="6"/>
                        <a:pt x="14" y="5"/>
                        <a:pt x="13" y="6"/>
                      </a:cubicBezTo>
                      <a:cubicBezTo>
                        <a:pt x="12" y="6"/>
                        <a:pt x="12" y="7"/>
                        <a:pt x="12" y="7"/>
                      </a:cubicBezTo>
                      <a:cubicBezTo>
                        <a:pt x="11" y="7"/>
                        <a:pt x="10" y="9"/>
                        <a:pt x="11" y="8"/>
                      </a:cubicBezTo>
                      <a:cubicBezTo>
                        <a:pt x="11" y="8"/>
                        <a:pt x="9" y="9"/>
                        <a:pt x="9" y="9"/>
                      </a:cubicBezTo>
                      <a:cubicBezTo>
                        <a:pt x="10" y="10"/>
                        <a:pt x="8" y="9"/>
                        <a:pt x="8" y="10"/>
                      </a:cubicBezTo>
                      <a:cubicBezTo>
                        <a:pt x="8" y="11"/>
                        <a:pt x="8" y="11"/>
                        <a:pt x="8" y="12"/>
                      </a:cubicBezTo>
                      <a:cubicBezTo>
                        <a:pt x="8" y="12"/>
                        <a:pt x="7" y="12"/>
                        <a:pt x="7" y="13"/>
                      </a:cubicBezTo>
                      <a:cubicBezTo>
                        <a:pt x="8" y="14"/>
                        <a:pt x="7" y="14"/>
                        <a:pt x="7" y="15"/>
                      </a:cubicBezTo>
                      <a:cubicBezTo>
                        <a:pt x="7" y="15"/>
                        <a:pt x="8" y="15"/>
                        <a:pt x="8" y="16"/>
                      </a:cubicBezTo>
                      <a:cubicBezTo>
                        <a:pt x="7" y="17"/>
                        <a:pt x="6" y="16"/>
                        <a:pt x="6" y="16"/>
                      </a:cubicBezTo>
                      <a:cubicBezTo>
                        <a:pt x="5" y="16"/>
                        <a:pt x="5" y="17"/>
                        <a:pt x="5" y="17"/>
                      </a:cubicBezTo>
                      <a:cubicBezTo>
                        <a:pt x="6" y="17"/>
                        <a:pt x="7" y="18"/>
                        <a:pt x="6" y="18"/>
                      </a:cubicBezTo>
                      <a:cubicBezTo>
                        <a:pt x="5" y="18"/>
                        <a:pt x="5" y="18"/>
                        <a:pt x="5" y="19"/>
                      </a:cubicBezTo>
                      <a:cubicBezTo>
                        <a:pt x="3" y="19"/>
                        <a:pt x="3" y="20"/>
                        <a:pt x="4" y="20"/>
                      </a:cubicBezTo>
                      <a:cubicBezTo>
                        <a:pt x="4" y="22"/>
                        <a:pt x="2" y="22"/>
                        <a:pt x="2" y="22"/>
                      </a:cubicBezTo>
                      <a:cubicBezTo>
                        <a:pt x="3" y="24"/>
                        <a:pt x="1" y="23"/>
                        <a:pt x="2" y="25"/>
                      </a:cubicBezTo>
                      <a:cubicBezTo>
                        <a:pt x="3" y="26"/>
                        <a:pt x="2" y="26"/>
                        <a:pt x="4" y="26"/>
                      </a:cubicBezTo>
                      <a:cubicBezTo>
                        <a:pt x="5" y="28"/>
                        <a:pt x="1" y="27"/>
                        <a:pt x="1" y="28"/>
                      </a:cubicBezTo>
                      <a:cubicBezTo>
                        <a:pt x="1" y="29"/>
                        <a:pt x="2" y="29"/>
                        <a:pt x="1" y="30"/>
                      </a:cubicBezTo>
                      <a:cubicBezTo>
                        <a:pt x="0" y="30"/>
                        <a:pt x="1" y="29"/>
                        <a:pt x="1" y="30"/>
                      </a:cubicBezTo>
                      <a:cubicBezTo>
                        <a:pt x="1" y="30"/>
                        <a:pt x="2" y="30"/>
                        <a:pt x="2" y="31"/>
                      </a:cubicBezTo>
                      <a:cubicBezTo>
                        <a:pt x="2" y="32"/>
                        <a:pt x="3" y="33"/>
                        <a:pt x="3" y="32"/>
                      </a:cubicBezTo>
                      <a:cubicBezTo>
                        <a:pt x="3" y="33"/>
                        <a:pt x="2" y="34"/>
                        <a:pt x="2" y="35"/>
                      </a:cubicBezTo>
                      <a:cubicBezTo>
                        <a:pt x="2" y="36"/>
                        <a:pt x="1" y="37"/>
                        <a:pt x="3" y="38"/>
                      </a:cubicBezTo>
                      <a:cubicBezTo>
                        <a:pt x="4" y="39"/>
                        <a:pt x="8" y="39"/>
                        <a:pt x="10" y="39"/>
                      </a:cubicBezTo>
                      <a:cubicBezTo>
                        <a:pt x="11" y="39"/>
                        <a:pt x="13" y="40"/>
                        <a:pt x="14" y="40"/>
                      </a:cubicBezTo>
                      <a:cubicBezTo>
                        <a:pt x="16" y="40"/>
                        <a:pt x="16" y="40"/>
                        <a:pt x="18" y="40"/>
                      </a:cubicBezTo>
                      <a:cubicBezTo>
                        <a:pt x="19" y="39"/>
                        <a:pt x="19" y="40"/>
                        <a:pt x="20" y="41"/>
                      </a:cubicBezTo>
                      <a:cubicBezTo>
                        <a:pt x="20" y="42"/>
                        <a:pt x="21" y="42"/>
                        <a:pt x="23" y="43"/>
                      </a:cubicBezTo>
                      <a:cubicBezTo>
                        <a:pt x="25" y="43"/>
                        <a:pt x="20" y="44"/>
                        <a:pt x="20" y="44"/>
                      </a:cubicBezTo>
                      <a:cubicBezTo>
                        <a:pt x="19" y="44"/>
                        <a:pt x="18" y="44"/>
                        <a:pt x="17" y="44"/>
                      </a:cubicBezTo>
                      <a:cubicBezTo>
                        <a:pt x="15" y="44"/>
                        <a:pt x="15" y="42"/>
                        <a:pt x="13" y="42"/>
                      </a:cubicBezTo>
                      <a:cubicBezTo>
                        <a:pt x="13" y="42"/>
                        <a:pt x="11" y="43"/>
                        <a:pt x="9" y="42"/>
                      </a:cubicBezTo>
                      <a:cubicBezTo>
                        <a:pt x="7" y="42"/>
                        <a:pt x="6" y="41"/>
                        <a:pt x="6" y="42"/>
                      </a:cubicBezTo>
                      <a:cubicBezTo>
                        <a:pt x="5" y="42"/>
                        <a:pt x="7" y="43"/>
                        <a:pt x="8" y="43"/>
                      </a:cubicBezTo>
                      <a:cubicBezTo>
                        <a:pt x="9" y="44"/>
                        <a:pt x="8" y="44"/>
                        <a:pt x="8" y="44"/>
                      </a:cubicBezTo>
                      <a:cubicBezTo>
                        <a:pt x="6" y="44"/>
                        <a:pt x="6" y="46"/>
                        <a:pt x="7" y="46"/>
                      </a:cubicBezTo>
                      <a:cubicBezTo>
                        <a:pt x="8" y="46"/>
                        <a:pt x="9" y="47"/>
                        <a:pt x="9" y="47"/>
                      </a:cubicBezTo>
                      <a:cubicBezTo>
                        <a:pt x="9" y="48"/>
                        <a:pt x="10" y="49"/>
                        <a:pt x="10" y="49"/>
                      </a:cubicBezTo>
                      <a:cubicBezTo>
                        <a:pt x="11" y="49"/>
                        <a:pt x="11" y="51"/>
                        <a:pt x="12" y="51"/>
                      </a:cubicBezTo>
                      <a:cubicBezTo>
                        <a:pt x="14" y="52"/>
                        <a:pt x="16" y="51"/>
                        <a:pt x="18" y="52"/>
                      </a:cubicBezTo>
                      <a:cubicBezTo>
                        <a:pt x="17" y="53"/>
                        <a:pt x="16" y="52"/>
                        <a:pt x="16" y="53"/>
                      </a:cubicBezTo>
                      <a:cubicBezTo>
                        <a:pt x="16" y="53"/>
                        <a:pt x="18" y="54"/>
                        <a:pt x="18" y="54"/>
                      </a:cubicBezTo>
                      <a:cubicBezTo>
                        <a:pt x="19" y="54"/>
                        <a:pt x="22" y="54"/>
                        <a:pt x="21" y="53"/>
                      </a:cubicBezTo>
                      <a:cubicBezTo>
                        <a:pt x="20" y="52"/>
                        <a:pt x="22" y="54"/>
                        <a:pt x="23" y="53"/>
                      </a:cubicBezTo>
                      <a:cubicBezTo>
                        <a:pt x="25" y="53"/>
                        <a:pt x="24" y="53"/>
                        <a:pt x="25" y="53"/>
                      </a:cubicBezTo>
                      <a:cubicBezTo>
                        <a:pt x="28" y="53"/>
                        <a:pt x="24" y="52"/>
                        <a:pt x="25" y="51"/>
                      </a:cubicBezTo>
                      <a:cubicBezTo>
                        <a:pt x="26" y="51"/>
                        <a:pt x="27" y="51"/>
                        <a:pt x="26" y="52"/>
                      </a:cubicBezTo>
                      <a:cubicBezTo>
                        <a:pt x="28" y="52"/>
                        <a:pt x="26" y="53"/>
                        <a:pt x="27" y="53"/>
                      </a:cubicBezTo>
                      <a:cubicBezTo>
                        <a:pt x="27" y="53"/>
                        <a:pt x="28" y="53"/>
                        <a:pt x="28" y="53"/>
                      </a:cubicBezTo>
                      <a:cubicBezTo>
                        <a:pt x="29" y="52"/>
                        <a:pt x="29" y="54"/>
                        <a:pt x="29" y="54"/>
                      </a:cubicBezTo>
                      <a:cubicBezTo>
                        <a:pt x="29" y="54"/>
                        <a:pt x="31" y="55"/>
                        <a:pt x="31" y="55"/>
                      </a:cubicBezTo>
                      <a:cubicBezTo>
                        <a:pt x="32" y="57"/>
                        <a:pt x="38" y="58"/>
                        <a:pt x="40" y="58"/>
                      </a:cubicBezTo>
                      <a:cubicBezTo>
                        <a:pt x="40" y="57"/>
                        <a:pt x="38" y="57"/>
                        <a:pt x="38" y="56"/>
                      </a:cubicBezTo>
                      <a:cubicBezTo>
                        <a:pt x="39" y="56"/>
                        <a:pt x="43" y="56"/>
                        <a:pt x="43" y="57"/>
                      </a:cubicBezTo>
                      <a:cubicBezTo>
                        <a:pt x="44" y="58"/>
                        <a:pt x="48" y="57"/>
                        <a:pt x="50" y="58"/>
                      </a:cubicBezTo>
                      <a:cubicBezTo>
                        <a:pt x="50" y="58"/>
                        <a:pt x="51" y="58"/>
                        <a:pt x="51" y="58"/>
                      </a:cubicBezTo>
                      <a:cubicBezTo>
                        <a:pt x="53" y="58"/>
                        <a:pt x="53" y="58"/>
                        <a:pt x="54" y="58"/>
                      </a:cubicBezTo>
                      <a:cubicBezTo>
                        <a:pt x="55" y="58"/>
                        <a:pt x="57" y="57"/>
                        <a:pt x="57" y="58"/>
                      </a:cubicBezTo>
                      <a:cubicBezTo>
                        <a:pt x="57" y="58"/>
                        <a:pt x="59" y="58"/>
                        <a:pt x="59" y="58"/>
                      </a:cubicBezTo>
                      <a:cubicBezTo>
                        <a:pt x="60" y="59"/>
                        <a:pt x="61" y="60"/>
                        <a:pt x="62" y="60"/>
                      </a:cubicBezTo>
                      <a:cubicBezTo>
                        <a:pt x="62" y="60"/>
                        <a:pt x="63" y="60"/>
                        <a:pt x="65" y="60"/>
                      </a:cubicBezTo>
                      <a:cubicBezTo>
                        <a:pt x="65" y="61"/>
                        <a:pt x="65" y="60"/>
                        <a:pt x="65" y="60"/>
                      </a:cubicBezTo>
                      <a:cubicBezTo>
                        <a:pt x="65" y="60"/>
                        <a:pt x="66" y="60"/>
                        <a:pt x="66" y="60"/>
                      </a:cubicBezTo>
                      <a:cubicBezTo>
                        <a:pt x="67" y="60"/>
                        <a:pt x="68" y="60"/>
                        <a:pt x="68" y="59"/>
                      </a:cubicBezTo>
                      <a:cubicBezTo>
                        <a:pt x="68" y="59"/>
                        <a:pt x="68" y="58"/>
                        <a:pt x="68" y="58"/>
                      </a:cubicBezTo>
                      <a:cubicBezTo>
                        <a:pt x="68" y="58"/>
                        <a:pt x="67" y="58"/>
                        <a:pt x="67" y="58"/>
                      </a:cubicBezTo>
                      <a:cubicBezTo>
                        <a:pt x="66" y="57"/>
                        <a:pt x="65" y="57"/>
                        <a:pt x="64" y="56"/>
                      </a:cubicBezTo>
                      <a:cubicBezTo>
                        <a:pt x="63" y="55"/>
                        <a:pt x="62" y="55"/>
                        <a:pt x="60" y="55"/>
                      </a:cubicBezTo>
                      <a:cubicBezTo>
                        <a:pt x="60" y="54"/>
                        <a:pt x="64" y="55"/>
                        <a:pt x="64" y="55"/>
                      </a:cubicBezTo>
                      <a:cubicBezTo>
                        <a:pt x="65" y="56"/>
                        <a:pt x="67" y="57"/>
                        <a:pt x="68" y="58"/>
                      </a:cubicBezTo>
                      <a:cubicBezTo>
                        <a:pt x="69" y="58"/>
                        <a:pt x="69" y="59"/>
                        <a:pt x="70" y="59"/>
                      </a:cubicBezTo>
                      <a:cubicBezTo>
                        <a:pt x="71" y="59"/>
                        <a:pt x="72" y="60"/>
                        <a:pt x="73" y="60"/>
                      </a:cubicBezTo>
                      <a:cubicBezTo>
                        <a:pt x="73" y="61"/>
                        <a:pt x="74" y="62"/>
                        <a:pt x="75" y="61"/>
                      </a:cubicBezTo>
                      <a:cubicBezTo>
                        <a:pt x="77" y="62"/>
                        <a:pt x="77" y="62"/>
                        <a:pt x="77" y="62"/>
                      </a:cubicBezTo>
                      <a:cubicBezTo>
                        <a:pt x="78" y="62"/>
                        <a:pt x="78" y="62"/>
                        <a:pt x="78" y="63"/>
                      </a:cubicBezTo>
                      <a:cubicBezTo>
                        <a:pt x="79" y="63"/>
                        <a:pt x="79" y="64"/>
                        <a:pt x="80" y="64"/>
                      </a:cubicBezTo>
                      <a:cubicBezTo>
                        <a:pt x="81" y="64"/>
                        <a:pt x="80" y="65"/>
                        <a:pt x="82" y="65"/>
                      </a:cubicBezTo>
                      <a:cubicBezTo>
                        <a:pt x="84" y="65"/>
                        <a:pt x="82" y="63"/>
                        <a:pt x="82" y="63"/>
                      </a:cubicBezTo>
                      <a:cubicBezTo>
                        <a:pt x="82" y="63"/>
                        <a:pt x="83" y="63"/>
                        <a:pt x="83" y="63"/>
                      </a:cubicBezTo>
                      <a:cubicBezTo>
                        <a:pt x="84" y="63"/>
                        <a:pt x="86" y="63"/>
                        <a:pt x="87" y="62"/>
                      </a:cubicBezTo>
                      <a:cubicBezTo>
                        <a:pt x="87" y="62"/>
                        <a:pt x="88" y="61"/>
                        <a:pt x="88" y="61"/>
                      </a:cubicBezTo>
                      <a:cubicBezTo>
                        <a:pt x="87" y="60"/>
                        <a:pt x="85" y="60"/>
                        <a:pt x="84" y="60"/>
                      </a:cubicBezTo>
                      <a:cubicBezTo>
                        <a:pt x="84" y="61"/>
                        <a:pt x="82" y="61"/>
                        <a:pt x="81" y="61"/>
                      </a:cubicBezTo>
                      <a:cubicBezTo>
                        <a:pt x="81" y="61"/>
                        <a:pt x="80" y="60"/>
                        <a:pt x="79" y="60"/>
                      </a:cubicBezTo>
                      <a:cubicBezTo>
                        <a:pt x="78" y="60"/>
                        <a:pt x="78" y="60"/>
                        <a:pt x="77" y="61"/>
                      </a:cubicBezTo>
                      <a:cubicBezTo>
                        <a:pt x="77" y="61"/>
                        <a:pt x="77" y="61"/>
                        <a:pt x="77" y="61"/>
                      </a:cubicBezTo>
                      <a:cubicBezTo>
                        <a:pt x="76" y="60"/>
                        <a:pt x="75" y="59"/>
                        <a:pt x="74" y="59"/>
                      </a:cubicBezTo>
                      <a:cubicBezTo>
                        <a:pt x="74" y="59"/>
                        <a:pt x="74" y="60"/>
                        <a:pt x="73" y="58"/>
                      </a:cubicBezTo>
                      <a:cubicBezTo>
                        <a:pt x="70" y="55"/>
                        <a:pt x="72" y="58"/>
                        <a:pt x="70" y="57"/>
                      </a:cubicBezTo>
                      <a:cubicBezTo>
                        <a:pt x="69" y="56"/>
                        <a:pt x="68" y="56"/>
                        <a:pt x="68" y="56"/>
                      </a:cubicBezTo>
                      <a:cubicBezTo>
                        <a:pt x="69" y="56"/>
                        <a:pt x="70" y="56"/>
                        <a:pt x="71" y="56"/>
                      </a:cubicBezTo>
                      <a:cubicBezTo>
                        <a:pt x="72" y="56"/>
                        <a:pt x="73" y="56"/>
                        <a:pt x="74" y="57"/>
                      </a:cubicBezTo>
                      <a:cubicBezTo>
                        <a:pt x="75" y="57"/>
                        <a:pt x="74" y="56"/>
                        <a:pt x="77" y="57"/>
                      </a:cubicBezTo>
                      <a:cubicBezTo>
                        <a:pt x="78" y="57"/>
                        <a:pt x="79" y="58"/>
                        <a:pt x="80" y="58"/>
                      </a:cubicBezTo>
                      <a:cubicBezTo>
                        <a:pt x="80" y="57"/>
                        <a:pt x="83" y="58"/>
                        <a:pt x="84" y="59"/>
                      </a:cubicBezTo>
                      <a:cubicBezTo>
                        <a:pt x="84" y="60"/>
                        <a:pt x="86" y="59"/>
                        <a:pt x="87" y="59"/>
                      </a:cubicBezTo>
                      <a:cubicBezTo>
                        <a:pt x="89" y="59"/>
                        <a:pt x="90" y="60"/>
                        <a:pt x="91" y="59"/>
                      </a:cubicBezTo>
                      <a:cubicBezTo>
                        <a:pt x="94" y="58"/>
                        <a:pt x="92" y="56"/>
                        <a:pt x="92" y="55"/>
                      </a:cubicBezTo>
                      <a:cubicBezTo>
                        <a:pt x="92" y="54"/>
                        <a:pt x="90" y="52"/>
                        <a:pt x="89" y="52"/>
                      </a:cubicBezTo>
                      <a:cubicBezTo>
                        <a:pt x="89" y="54"/>
                        <a:pt x="87" y="52"/>
                        <a:pt x="87" y="52"/>
                      </a:cubicBezTo>
                      <a:cubicBezTo>
                        <a:pt x="87" y="52"/>
                        <a:pt x="86" y="52"/>
                        <a:pt x="86" y="52"/>
                      </a:cubicBezTo>
                      <a:cubicBezTo>
                        <a:pt x="86" y="52"/>
                        <a:pt x="86" y="52"/>
                        <a:pt x="86" y="52"/>
                      </a:cubicBezTo>
                      <a:cubicBezTo>
                        <a:pt x="85" y="51"/>
                        <a:pt x="85" y="51"/>
                        <a:pt x="85" y="51"/>
                      </a:cubicBezTo>
                      <a:cubicBezTo>
                        <a:pt x="85" y="50"/>
                        <a:pt x="84" y="50"/>
                        <a:pt x="83" y="50"/>
                      </a:cubicBezTo>
                      <a:cubicBezTo>
                        <a:pt x="82" y="49"/>
                        <a:pt x="82" y="49"/>
                        <a:pt x="81" y="48"/>
                      </a:cubicBezTo>
                      <a:cubicBezTo>
                        <a:pt x="80" y="49"/>
                        <a:pt x="80" y="49"/>
                        <a:pt x="80" y="49"/>
                      </a:cubicBezTo>
                      <a:cubicBezTo>
                        <a:pt x="80" y="48"/>
                        <a:pt x="79" y="49"/>
                        <a:pt x="79" y="49"/>
                      </a:cubicBezTo>
                      <a:cubicBezTo>
                        <a:pt x="79" y="49"/>
                        <a:pt x="79" y="49"/>
                        <a:pt x="79" y="49"/>
                      </a:cubicBezTo>
                      <a:cubicBezTo>
                        <a:pt x="79" y="49"/>
                        <a:pt x="78" y="50"/>
                        <a:pt x="78" y="48"/>
                      </a:cubicBezTo>
                      <a:cubicBezTo>
                        <a:pt x="75" y="49"/>
                        <a:pt x="77" y="48"/>
                        <a:pt x="75" y="48"/>
                      </a:cubicBezTo>
                      <a:cubicBezTo>
                        <a:pt x="75" y="48"/>
                        <a:pt x="75" y="48"/>
                        <a:pt x="75" y="48"/>
                      </a:cubicBezTo>
                      <a:cubicBezTo>
                        <a:pt x="73" y="49"/>
                        <a:pt x="74" y="48"/>
                        <a:pt x="73" y="47"/>
                      </a:cubicBezTo>
                      <a:cubicBezTo>
                        <a:pt x="73" y="47"/>
                        <a:pt x="76" y="48"/>
                        <a:pt x="76" y="47"/>
                      </a:cubicBezTo>
                      <a:cubicBezTo>
                        <a:pt x="77" y="47"/>
                        <a:pt x="76" y="48"/>
                        <a:pt x="78" y="48"/>
                      </a:cubicBezTo>
                      <a:cubicBezTo>
                        <a:pt x="79" y="48"/>
                        <a:pt x="79" y="48"/>
                        <a:pt x="79" y="48"/>
                      </a:cubicBezTo>
                      <a:cubicBezTo>
                        <a:pt x="80" y="48"/>
                        <a:pt x="80" y="48"/>
                        <a:pt x="81" y="48"/>
                      </a:cubicBezTo>
                      <a:cubicBezTo>
                        <a:pt x="82" y="48"/>
                        <a:pt x="83" y="49"/>
                        <a:pt x="83" y="49"/>
                      </a:cubicBezTo>
                      <a:cubicBezTo>
                        <a:pt x="83" y="49"/>
                        <a:pt x="83" y="49"/>
                        <a:pt x="84" y="49"/>
                      </a:cubicBezTo>
                      <a:cubicBezTo>
                        <a:pt x="85" y="50"/>
                        <a:pt x="84" y="50"/>
                        <a:pt x="86" y="51"/>
                      </a:cubicBezTo>
                      <a:cubicBezTo>
                        <a:pt x="86" y="51"/>
                        <a:pt x="87" y="51"/>
                        <a:pt x="87" y="51"/>
                      </a:cubicBezTo>
                      <a:cubicBezTo>
                        <a:pt x="87" y="51"/>
                        <a:pt x="89" y="52"/>
                        <a:pt x="89" y="51"/>
                      </a:cubicBezTo>
                      <a:cubicBezTo>
                        <a:pt x="89" y="51"/>
                        <a:pt x="89" y="51"/>
                        <a:pt x="89" y="51"/>
                      </a:cubicBezTo>
                      <a:cubicBezTo>
                        <a:pt x="89" y="51"/>
                        <a:pt x="90" y="51"/>
                        <a:pt x="91" y="52"/>
                      </a:cubicBezTo>
                      <a:cubicBezTo>
                        <a:pt x="91" y="52"/>
                        <a:pt x="91" y="51"/>
                        <a:pt x="91" y="51"/>
                      </a:cubicBezTo>
                      <a:cubicBezTo>
                        <a:pt x="92" y="51"/>
                        <a:pt x="92" y="53"/>
                        <a:pt x="93" y="53"/>
                      </a:cubicBezTo>
                      <a:cubicBezTo>
                        <a:pt x="93" y="53"/>
                        <a:pt x="94" y="54"/>
                        <a:pt x="94" y="54"/>
                      </a:cubicBezTo>
                      <a:cubicBezTo>
                        <a:pt x="95" y="54"/>
                        <a:pt x="95" y="55"/>
                        <a:pt x="95" y="55"/>
                      </a:cubicBezTo>
                      <a:cubicBezTo>
                        <a:pt x="96" y="54"/>
                        <a:pt x="97" y="54"/>
                        <a:pt x="97" y="54"/>
                      </a:cubicBezTo>
                      <a:cubicBezTo>
                        <a:pt x="98" y="54"/>
                        <a:pt x="98" y="54"/>
                        <a:pt x="99" y="54"/>
                      </a:cubicBezTo>
                      <a:cubicBezTo>
                        <a:pt x="101" y="55"/>
                        <a:pt x="100" y="56"/>
                        <a:pt x="100" y="58"/>
                      </a:cubicBezTo>
                      <a:cubicBezTo>
                        <a:pt x="100" y="59"/>
                        <a:pt x="100" y="60"/>
                        <a:pt x="101" y="61"/>
                      </a:cubicBezTo>
                      <a:cubicBezTo>
                        <a:pt x="102" y="61"/>
                        <a:pt x="102" y="60"/>
                        <a:pt x="102" y="60"/>
                      </a:cubicBezTo>
                      <a:cubicBezTo>
                        <a:pt x="102" y="60"/>
                        <a:pt x="104" y="59"/>
                        <a:pt x="104" y="59"/>
                      </a:cubicBezTo>
                      <a:cubicBezTo>
                        <a:pt x="104" y="60"/>
                        <a:pt x="104" y="60"/>
                        <a:pt x="103" y="60"/>
                      </a:cubicBezTo>
                      <a:cubicBezTo>
                        <a:pt x="104" y="60"/>
                        <a:pt x="106" y="60"/>
                        <a:pt x="106" y="60"/>
                      </a:cubicBezTo>
                      <a:cubicBezTo>
                        <a:pt x="106" y="61"/>
                        <a:pt x="105" y="61"/>
                        <a:pt x="105" y="61"/>
                      </a:cubicBezTo>
                      <a:cubicBezTo>
                        <a:pt x="105" y="61"/>
                        <a:pt x="107" y="61"/>
                        <a:pt x="107" y="62"/>
                      </a:cubicBezTo>
                      <a:cubicBezTo>
                        <a:pt x="107" y="62"/>
                        <a:pt x="105" y="61"/>
                        <a:pt x="105" y="62"/>
                      </a:cubicBezTo>
                      <a:cubicBezTo>
                        <a:pt x="104" y="63"/>
                        <a:pt x="104" y="63"/>
                        <a:pt x="106" y="63"/>
                      </a:cubicBezTo>
                      <a:cubicBezTo>
                        <a:pt x="106" y="63"/>
                        <a:pt x="107" y="64"/>
                        <a:pt x="107" y="63"/>
                      </a:cubicBezTo>
                      <a:cubicBezTo>
                        <a:pt x="107" y="63"/>
                        <a:pt x="108" y="64"/>
                        <a:pt x="108" y="63"/>
                      </a:cubicBezTo>
                      <a:cubicBezTo>
                        <a:pt x="109" y="63"/>
                        <a:pt x="110" y="61"/>
                        <a:pt x="110" y="61"/>
                      </a:cubicBezTo>
                      <a:cubicBezTo>
                        <a:pt x="111" y="61"/>
                        <a:pt x="109" y="63"/>
                        <a:pt x="108" y="64"/>
                      </a:cubicBezTo>
                      <a:cubicBezTo>
                        <a:pt x="108" y="64"/>
                        <a:pt x="109" y="64"/>
                        <a:pt x="109" y="64"/>
                      </a:cubicBezTo>
                      <a:cubicBezTo>
                        <a:pt x="111" y="65"/>
                        <a:pt x="111" y="66"/>
                        <a:pt x="112" y="66"/>
                      </a:cubicBezTo>
                      <a:cubicBezTo>
                        <a:pt x="113" y="66"/>
                        <a:pt x="113" y="66"/>
                        <a:pt x="113" y="66"/>
                      </a:cubicBezTo>
                      <a:cubicBezTo>
                        <a:pt x="113" y="66"/>
                        <a:pt x="115" y="67"/>
                        <a:pt x="115" y="67"/>
                      </a:cubicBezTo>
                      <a:cubicBezTo>
                        <a:pt x="116" y="67"/>
                        <a:pt x="119" y="72"/>
                        <a:pt x="117" y="70"/>
                      </a:cubicBezTo>
                      <a:cubicBezTo>
                        <a:pt x="116" y="70"/>
                        <a:pt x="116" y="70"/>
                        <a:pt x="115" y="71"/>
                      </a:cubicBezTo>
                      <a:cubicBezTo>
                        <a:pt x="112" y="72"/>
                        <a:pt x="115" y="70"/>
                        <a:pt x="112" y="71"/>
                      </a:cubicBezTo>
                      <a:cubicBezTo>
                        <a:pt x="111" y="71"/>
                        <a:pt x="109" y="71"/>
                        <a:pt x="109" y="72"/>
                      </a:cubicBezTo>
                      <a:cubicBezTo>
                        <a:pt x="109" y="72"/>
                        <a:pt x="109" y="72"/>
                        <a:pt x="109" y="73"/>
                      </a:cubicBezTo>
                      <a:cubicBezTo>
                        <a:pt x="109" y="73"/>
                        <a:pt x="110" y="73"/>
                        <a:pt x="110" y="73"/>
                      </a:cubicBezTo>
                      <a:cubicBezTo>
                        <a:pt x="110" y="74"/>
                        <a:pt x="108" y="74"/>
                        <a:pt x="109" y="75"/>
                      </a:cubicBezTo>
                      <a:cubicBezTo>
                        <a:pt x="109" y="76"/>
                        <a:pt x="112" y="75"/>
                        <a:pt x="113" y="75"/>
                      </a:cubicBezTo>
                      <a:cubicBezTo>
                        <a:pt x="114" y="74"/>
                        <a:pt x="114" y="74"/>
                        <a:pt x="115" y="74"/>
                      </a:cubicBezTo>
                      <a:cubicBezTo>
                        <a:pt x="118" y="73"/>
                        <a:pt x="118" y="73"/>
                        <a:pt x="117" y="71"/>
                      </a:cubicBezTo>
                      <a:cubicBezTo>
                        <a:pt x="119" y="72"/>
                        <a:pt x="119" y="73"/>
                        <a:pt x="121" y="73"/>
                      </a:cubicBezTo>
                      <a:cubicBezTo>
                        <a:pt x="121" y="71"/>
                        <a:pt x="123" y="70"/>
                        <a:pt x="123" y="71"/>
                      </a:cubicBezTo>
                      <a:cubicBezTo>
                        <a:pt x="124" y="71"/>
                        <a:pt x="121" y="72"/>
                        <a:pt x="122" y="72"/>
                      </a:cubicBezTo>
                      <a:cubicBezTo>
                        <a:pt x="122" y="72"/>
                        <a:pt x="125" y="71"/>
                        <a:pt x="127" y="71"/>
                      </a:cubicBezTo>
                      <a:cubicBezTo>
                        <a:pt x="130" y="72"/>
                        <a:pt x="125" y="72"/>
                        <a:pt x="124" y="72"/>
                      </a:cubicBezTo>
                      <a:cubicBezTo>
                        <a:pt x="125" y="73"/>
                        <a:pt x="125" y="73"/>
                        <a:pt x="124" y="73"/>
                      </a:cubicBezTo>
                      <a:cubicBezTo>
                        <a:pt x="123" y="73"/>
                        <a:pt x="122" y="74"/>
                        <a:pt x="122" y="74"/>
                      </a:cubicBezTo>
                      <a:cubicBezTo>
                        <a:pt x="123" y="75"/>
                        <a:pt x="124" y="73"/>
                        <a:pt x="124" y="73"/>
                      </a:cubicBezTo>
                      <a:cubicBezTo>
                        <a:pt x="127" y="74"/>
                        <a:pt x="126" y="74"/>
                        <a:pt x="124" y="74"/>
                      </a:cubicBezTo>
                      <a:cubicBezTo>
                        <a:pt x="123" y="75"/>
                        <a:pt x="126" y="75"/>
                        <a:pt x="125" y="76"/>
                      </a:cubicBezTo>
                      <a:cubicBezTo>
                        <a:pt x="125" y="77"/>
                        <a:pt x="127" y="78"/>
                        <a:pt x="128" y="78"/>
                      </a:cubicBezTo>
                      <a:cubicBezTo>
                        <a:pt x="131" y="78"/>
                        <a:pt x="131" y="78"/>
                        <a:pt x="130" y="77"/>
                      </a:cubicBezTo>
                      <a:cubicBezTo>
                        <a:pt x="130" y="76"/>
                        <a:pt x="129" y="76"/>
                        <a:pt x="129" y="76"/>
                      </a:cubicBezTo>
                      <a:cubicBezTo>
                        <a:pt x="133" y="76"/>
                        <a:pt x="132" y="77"/>
                        <a:pt x="131" y="78"/>
                      </a:cubicBezTo>
                      <a:cubicBezTo>
                        <a:pt x="131" y="79"/>
                        <a:pt x="131" y="79"/>
                        <a:pt x="131" y="79"/>
                      </a:cubicBezTo>
                      <a:cubicBezTo>
                        <a:pt x="131" y="79"/>
                        <a:pt x="130" y="80"/>
                        <a:pt x="131" y="80"/>
                      </a:cubicBezTo>
                      <a:cubicBezTo>
                        <a:pt x="131" y="81"/>
                        <a:pt x="132" y="81"/>
                        <a:pt x="133" y="82"/>
                      </a:cubicBezTo>
                      <a:cubicBezTo>
                        <a:pt x="133" y="81"/>
                        <a:pt x="138" y="82"/>
                        <a:pt x="138" y="82"/>
                      </a:cubicBezTo>
                      <a:cubicBezTo>
                        <a:pt x="138" y="84"/>
                        <a:pt x="139" y="84"/>
                        <a:pt x="138" y="85"/>
                      </a:cubicBezTo>
                      <a:cubicBezTo>
                        <a:pt x="138" y="85"/>
                        <a:pt x="138" y="85"/>
                        <a:pt x="138" y="86"/>
                      </a:cubicBezTo>
                      <a:cubicBezTo>
                        <a:pt x="138" y="87"/>
                        <a:pt x="139" y="88"/>
                        <a:pt x="139" y="88"/>
                      </a:cubicBezTo>
                      <a:cubicBezTo>
                        <a:pt x="139" y="88"/>
                        <a:pt x="139" y="87"/>
                        <a:pt x="139" y="87"/>
                      </a:cubicBezTo>
                      <a:cubicBezTo>
                        <a:pt x="142" y="88"/>
                        <a:pt x="140" y="89"/>
                        <a:pt x="140" y="90"/>
                      </a:cubicBezTo>
                      <a:cubicBezTo>
                        <a:pt x="141" y="90"/>
                        <a:pt x="142" y="90"/>
                        <a:pt x="142" y="91"/>
                      </a:cubicBezTo>
                      <a:cubicBezTo>
                        <a:pt x="142" y="91"/>
                        <a:pt x="142" y="91"/>
                        <a:pt x="142" y="91"/>
                      </a:cubicBezTo>
                      <a:cubicBezTo>
                        <a:pt x="141" y="94"/>
                        <a:pt x="146" y="95"/>
                        <a:pt x="143" y="97"/>
                      </a:cubicBezTo>
                      <a:cubicBezTo>
                        <a:pt x="141" y="98"/>
                        <a:pt x="139" y="98"/>
                        <a:pt x="139" y="100"/>
                      </a:cubicBezTo>
                      <a:cubicBezTo>
                        <a:pt x="138" y="101"/>
                        <a:pt x="137" y="102"/>
                        <a:pt x="137" y="102"/>
                      </a:cubicBezTo>
                      <a:cubicBezTo>
                        <a:pt x="137" y="103"/>
                        <a:pt x="143" y="104"/>
                        <a:pt x="144" y="104"/>
                      </a:cubicBezTo>
                      <a:cubicBezTo>
                        <a:pt x="140" y="105"/>
                        <a:pt x="139" y="103"/>
                        <a:pt x="137" y="103"/>
                      </a:cubicBezTo>
                      <a:cubicBezTo>
                        <a:pt x="135" y="103"/>
                        <a:pt x="135" y="105"/>
                        <a:pt x="133" y="106"/>
                      </a:cubicBezTo>
                      <a:cubicBezTo>
                        <a:pt x="132" y="106"/>
                        <a:pt x="130" y="108"/>
                        <a:pt x="128" y="109"/>
                      </a:cubicBezTo>
                      <a:cubicBezTo>
                        <a:pt x="123" y="110"/>
                        <a:pt x="128" y="113"/>
                        <a:pt x="129" y="114"/>
                      </a:cubicBezTo>
                      <a:cubicBezTo>
                        <a:pt x="130" y="115"/>
                        <a:pt x="131" y="115"/>
                        <a:pt x="132" y="117"/>
                      </a:cubicBezTo>
                      <a:cubicBezTo>
                        <a:pt x="132" y="118"/>
                        <a:pt x="133" y="117"/>
                        <a:pt x="133" y="119"/>
                      </a:cubicBezTo>
                      <a:cubicBezTo>
                        <a:pt x="132" y="119"/>
                        <a:pt x="132" y="119"/>
                        <a:pt x="131" y="119"/>
                      </a:cubicBezTo>
                      <a:cubicBezTo>
                        <a:pt x="130" y="118"/>
                        <a:pt x="127" y="119"/>
                        <a:pt x="128" y="119"/>
                      </a:cubicBezTo>
                      <a:cubicBezTo>
                        <a:pt x="128" y="119"/>
                        <a:pt x="124" y="124"/>
                        <a:pt x="124" y="120"/>
                      </a:cubicBezTo>
                      <a:cubicBezTo>
                        <a:pt x="122" y="120"/>
                        <a:pt x="125" y="121"/>
                        <a:pt x="123" y="120"/>
                      </a:cubicBezTo>
                      <a:cubicBezTo>
                        <a:pt x="118" y="120"/>
                        <a:pt x="123" y="122"/>
                        <a:pt x="120" y="122"/>
                      </a:cubicBezTo>
                      <a:cubicBezTo>
                        <a:pt x="114" y="122"/>
                        <a:pt x="119" y="120"/>
                        <a:pt x="116" y="121"/>
                      </a:cubicBezTo>
                      <a:cubicBezTo>
                        <a:pt x="114" y="121"/>
                        <a:pt x="114" y="121"/>
                        <a:pt x="114" y="122"/>
                      </a:cubicBezTo>
                      <a:cubicBezTo>
                        <a:pt x="113" y="121"/>
                        <a:pt x="109" y="120"/>
                        <a:pt x="107" y="120"/>
                      </a:cubicBezTo>
                      <a:cubicBezTo>
                        <a:pt x="108" y="120"/>
                        <a:pt x="107" y="119"/>
                        <a:pt x="106" y="120"/>
                      </a:cubicBezTo>
                      <a:cubicBezTo>
                        <a:pt x="103" y="121"/>
                        <a:pt x="106" y="118"/>
                        <a:pt x="102" y="119"/>
                      </a:cubicBezTo>
                      <a:cubicBezTo>
                        <a:pt x="106" y="122"/>
                        <a:pt x="99" y="118"/>
                        <a:pt x="102" y="122"/>
                      </a:cubicBezTo>
                      <a:cubicBezTo>
                        <a:pt x="104" y="124"/>
                        <a:pt x="101" y="123"/>
                        <a:pt x="100" y="124"/>
                      </a:cubicBezTo>
                      <a:cubicBezTo>
                        <a:pt x="99" y="124"/>
                        <a:pt x="97" y="125"/>
                        <a:pt x="97" y="126"/>
                      </a:cubicBezTo>
                      <a:cubicBezTo>
                        <a:pt x="96" y="126"/>
                        <a:pt x="97" y="127"/>
                        <a:pt x="97" y="128"/>
                      </a:cubicBezTo>
                      <a:cubicBezTo>
                        <a:pt x="97" y="128"/>
                        <a:pt x="96" y="129"/>
                        <a:pt x="96" y="129"/>
                      </a:cubicBezTo>
                      <a:cubicBezTo>
                        <a:pt x="96" y="129"/>
                        <a:pt x="96" y="129"/>
                        <a:pt x="96" y="130"/>
                      </a:cubicBezTo>
                      <a:cubicBezTo>
                        <a:pt x="96" y="130"/>
                        <a:pt x="97" y="133"/>
                        <a:pt x="98" y="133"/>
                      </a:cubicBezTo>
                      <a:cubicBezTo>
                        <a:pt x="98" y="133"/>
                        <a:pt x="98" y="133"/>
                        <a:pt x="97" y="133"/>
                      </a:cubicBezTo>
                      <a:cubicBezTo>
                        <a:pt x="97" y="133"/>
                        <a:pt x="99" y="133"/>
                        <a:pt x="99" y="133"/>
                      </a:cubicBezTo>
                      <a:cubicBezTo>
                        <a:pt x="99" y="133"/>
                        <a:pt x="99" y="134"/>
                        <a:pt x="99" y="134"/>
                      </a:cubicBezTo>
                      <a:cubicBezTo>
                        <a:pt x="99" y="134"/>
                        <a:pt x="101" y="135"/>
                        <a:pt x="101" y="134"/>
                      </a:cubicBezTo>
                      <a:cubicBezTo>
                        <a:pt x="101" y="134"/>
                        <a:pt x="102" y="135"/>
                        <a:pt x="103" y="135"/>
                      </a:cubicBezTo>
                      <a:cubicBezTo>
                        <a:pt x="103" y="136"/>
                        <a:pt x="104" y="135"/>
                        <a:pt x="105" y="135"/>
                      </a:cubicBezTo>
                      <a:cubicBezTo>
                        <a:pt x="104" y="135"/>
                        <a:pt x="108" y="136"/>
                        <a:pt x="110" y="136"/>
                      </a:cubicBezTo>
                      <a:cubicBezTo>
                        <a:pt x="109" y="133"/>
                        <a:pt x="112" y="136"/>
                        <a:pt x="112" y="135"/>
                      </a:cubicBezTo>
                      <a:cubicBezTo>
                        <a:pt x="112" y="135"/>
                        <a:pt x="113" y="134"/>
                        <a:pt x="112" y="134"/>
                      </a:cubicBezTo>
                      <a:cubicBezTo>
                        <a:pt x="112" y="134"/>
                        <a:pt x="113" y="134"/>
                        <a:pt x="113" y="134"/>
                      </a:cubicBezTo>
                      <a:cubicBezTo>
                        <a:pt x="114" y="134"/>
                        <a:pt x="113" y="134"/>
                        <a:pt x="114" y="134"/>
                      </a:cubicBezTo>
                      <a:cubicBezTo>
                        <a:pt x="114" y="134"/>
                        <a:pt x="115" y="134"/>
                        <a:pt x="116" y="134"/>
                      </a:cubicBezTo>
                      <a:cubicBezTo>
                        <a:pt x="116" y="134"/>
                        <a:pt x="116" y="134"/>
                        <a:pt x="116" y="134"/>
                      </a:cubicBezTo>
                      <a:cubicBezTo>
                        <a:pt x="116" y="135"/>
                        <a:pt x="117" y="134"/>
                        <a:pt x="117" y="135"/>
                      </a:cubicBezTo>
                      <a:cubicBezTo>
                        <a:pt x="117" y="135"/>
                        <a:pt x="118" y="134"/>
                        <a:pt x="118" y="134"/>
                      </a:cubicBezTo>
                      <a:cubicBezTo>
                        <a:pt x="118" y="134"/>
                        <a:pt x="117" y="134"/>
                        <a:pt x="117" y="134"/>
                      </a:cubicBezTo>
                      <a:cubicBezTo>
                        <a:pt x="116" y="133"/>
                        <a:pt x="115" y="133"/>
                        <a:pt x="116" y="133"/>
                      </a:cubicBezTo>
                      <a:cubicBezTo>
                        <a:pt x="116" y="132"/>
                        <a:pt x="116" y="133"/>
                        <a:pt x="117" y="133"/>
                      </a:cubicBezTo>
                      <a:cubicBezTo>
                        <a:pt x="117" y="132"/>
                        <a:pt x="116" y="132"/>
                        <a:pt x="116" y="132"/>
                      </a:cubicBezTo>
                      <a:cubicBezTo>
                        <a:pt x="116" y="131"/>
                        <a:pt x="117" y="131"/>
                        <a:pt x="118" y="132"/>
                      </a:cubicBezTo>
                      <a:cubicBezTo>
                        <a:pt x="119" y="132"/>
                        <a:pt x="120" y="133"/>
                        <a:pt x="120" y="133"/>
                      </a:cubicBezTo>
                      <a:cubicBezTo>
                        <a:pt x="120" y="133"/>
                        <a:pt x="120" y="133"/>
                        <a:pt x="120" y="133"/>
                      </a:cubicBezTo>
                      <a:cubicBezTo>
                        <a:pt x="121" y="133"/>
                        <a:pt x="121" y="133"/>
                        <a:pt x="121" y="133"/>
                      </a:cubicBezTo>
                      <a:cubicBezTo>
                        <a:pt x="121" y="133"/>
                        <a:pt x="120" y="133"/>
                        <a:pt x="121" y="133"/>
                      </a:cubicBezTo>
                      <a:cubicBezTo>
                        <a:pt x="121" y="133"/>
                        <a:pt x="122" y="133"/>
                        <a:pt x="122" y="133"/>
                      </a:cubicBezTo>
                      <a:cubicBezTo>
                        <a:pt x="122" y="133"/>
                        <a:pt x="123" y="134"/>
                        <a:pt x="123" y="134"/>
                      </a:cubicBezTo>
                      <a:cubicBezTo>
                        <a:pt x="123" y="134"/>
                        <a:pt x="123" y="134"/>
                        <a:pt x="124" y="134"/>
                      </a:cubicBezTo>
                      <a:cubicBezTo>
                        <a:pt x="124" y="134"/>
                        <a:pt x="124" y="134"/>
                        <a:pt x="124" y="134"/>
                      </a:cubicBezTo>
                      <a:cubicBezTo>
                        <a:pt x="125" y="134"/>
                        <a:pt x="125" y="134"/>
                        <a:pt x="125" y="134"/>
                      </a:cubicBezTo>
                      <a:cubicBezTo>
                        <a:pt x="125" y="134"/>
                        <a:pt x="124" y="134"/>
                        <a:pt x="125" y="134"/>
                      </a:cubicBezTo>
                      <a:cubicBezTo>
                        <a:pt x="125" y="134"/>
                        <a:pt x="126" y="134"/>
                        <a:pt x="126" y="134"/>
                      </a:cubicBezTo>
                      <a:cubicBezTo>
                        <a:pt x="126" y="134"/>
                        <a:pt x="126" y="134"/>
                        <a:pt x="126" y="134"/>
                      </a:cubicBezTo>
                      <a:cubicBezTo>
                        <a:pt x="126" y="134"/>
                        <a:pt x="126" y="133"/>
                        <a:pt x="126" y="133"/>
                      </a:cubicBezTo>
                      <a:cubicBezTo>
                        <a:pt x="126" y="132"/>
                        <a:pt x="126" y="132"/>
                        <a:pt x="126" y="132"/>
                      </a:cubicBezTo>
                      <a:cubicBezTo>
                        <a:pt x="126" y="131"/>
                        <a:pt x="126" y="131"/>
                        <a:pt x="127" y="131"/>
                      </a:cubicBezTo>
                      <a:cubicBezTo>
                        <a:pt x="127" y="131"/>
                        <a:pt x="127" y="131"/>
                        <a:pt x="127" y="132"/>
                      </a:cubicBezTo>
                      <a:cubicBezTo>
                        <a:pt x="127" y="132"/>
                        <a:pt x="127" y="132"/>
                        <a:pt x="127" y="132"/>
                      </a:cubicBezTo>
                      <a:cubicBezTo>
                        <a:pt x="127" y="133"/>
                        <a:pt x="126" y="133"/>
                        <a:pt x="126" y="133"/>
                      </a:cubicBezTo>
                      <a:cubicBezTo>
                        <a:pt x="126" y="133"/>
                        <a:pt x="126" y="133"/>
                        <a:pt x="126" y="133"/>
                      </a:cubicBezTo>
                      <a:cubicBezTo>
                        <a:pt x="127" y="133"/>
                        <a:pt x="127" y="134"/>
                        <a:pt x="127" y="134"/>
                      </a:cubicBezTo>
                      <a:cubicBezTo>
                        <a:pt x="128" y="134"/>
                        <a:pt x="129" y="134"/>
                        <a:pt x="129" y="134"/>
                      </a:cubicBezTo>
                      <a:cubicBezTo>
                        <a:pt x="129" y="134"/>
                        <a:pt x="130" y="135"/>
                        <a:pt x="130" y="135"/>
                      </a:cubicBezTo>
                      <a:cubicBezTo>
                        <a:pt x="130" y="135"/>
                        <a:pt x="130" y="135"/>
                        <a:pt x="130" y="135"/>
                      </a:cubicBezTo>
                      <a:cubicBezTo>
                        <a:pt x="131" y="135"/>
                        <a:pt x="131" y="135"/>
                        <a:pt x="131" y="135"/>
                      </a:cubicBezTo>
                      <a:cubicBezTo>
                        <a:pt x="130" y="135"/>
                        <a:pt x="130" y="135"/>
                        <a:pt x="131" y="135"/>
                      </a:cubicBezTo>
                      <a:cubicBezTo>
                        <a:pt x="131" y="136"/>
                        <a:pt x="132" y="136"/>
                        <a:pt x="132" y="136"/>
                      </a:cubicBezTo>
                      <a:cubicBezTo>
                        <a:pt x="133" y="136"/>
                        <a:pt x="133" y="136"/>
                        <a:pt x="133" y="135"/>
                      </a:cubicBezTo>
                      <a:cubicBezTo>
                        <a:pt x="134" y="135"/>
                        <a:pt x="134" y="135"/>
                        <a:pt x="134" y="136"/>
                      </a:cubicBezTo>
                      <a:cubicBezTo>
                        <a:pt x="134" y="136"/>
                        <a:pt x="134" y="136"/>
                        <a:pt x="134" y="136"/>
                      </a:cubicBezTo>
                      <a:cubicBezTo>
                        <a:pt x="135" y="136"/>
                        <a:pt x="135" y="136"/>
                        <a:pt x="136" y="136"/>
                      </a:cubicBezTo>
                      <a:cubicBezTo>
                        <a:pt x="136" y="136"/>
                        <a:pt x="136" y="137"/>
                        <a:pt x="136" y="137"/>
                      </a:cubicBezTo>
                      <a:cubicBezTo>
                        <a:pt x="135" y="137"/>
                        <a:pt x="135" y="137"/>
                        <a:pt x="135" y="137"/>
                      </a:cubicBezTo>
                      <a:cubicBezTo>
                        <a:pt x="136" y="137"/>
                        <a:pt x="136" y="137"/>
                        <a:pt x="136" y="137"/>
                      </a:cubicBezTo>
                      <a:cubicBezTo>
                        <a:pt x="136" y="137"/>
                        <a:pt x="136" y="138"/>
                        <a:pt x="137" y="138"/>
                      </a:cubicBezTo>
                      <a:cubicBezTo>
                        <a:pt x="138" y="138"/>
                        <a:pt x="137" y="138"/>
                        <a:pt x="138" y="138"/>
                      </a:cubicBezTo>
                      <a:cubicBezTo>
                        <a:pt x="138" y="138"/>
                        <a:pt x="139" y="138"/>
                        <a:pt x="139" y="138"/>
                      </a:cubicBezTo>
                      <a:cubicBezTo>
                        <a:pt x="138" y="138"/>
                        <a:pt x="138" y="138"/>
                        <a:pt x="138" y="138"/>
                      </a:cubicBezTo>
                      <a:cubicBezTo>
                        <a:pt x="138" y="139"/>
                        <a:pt x="139" y="139"/>
                        <a:pt x="139" y="139"/>
                      </a:cubicBezTo>
                      <a:cubicBezTo>
                        <a:pt x="139" y="139"/>
                        <a:pt x="139" y="139"/>
                        <a:pt x="139" y="139"/>
                      </a:cubicBezTo>
                      <a:cubicBezTo>
                        <a:pt x="139" y="139"/>
                        <a:pt x="138" y="140"/>
                        <a:pt x="139" y="140"/>
                      </a:cubicBezTo>
                      <a:cubicBezTo>
                        <a:pt x="139" y="140"/>
                        <a:pt x="140" y="141"/>
                        <a:pt x="141" y="141"/>
                      </a:cubicBezTo>
                      <a:cubicBezTo>
                        <a:pt x="141" y="140"/>
                        <a:pt x="142" y="141"/>
                        <a:pt x="142" y="141"/>
                      </a:cubicBezTo>
                      <a:cubicBezTo>
                        <a:pt x="142" y="141"/>
                        <a:pt x="142" y="141"/>
                        <a:pt x="143" y="142"/>
                      </a:cubicBezTo>
                      <a:cubicBezTo>
                        <a:pt x="143" y="142"/>
                        <a:pt x="143" y="142"/>
                        <a:pt x="144" y="142"/>
                      </a:cubicBezTo>
                      <a:cubicBezTo>
                        <a:pt x="145" y="142"/>
                        <a:pt x="145" y="142"/>
                        <a:pt x="145" y="142"/>
                      </a:cubicBezTo>
                      <a:cubicBezTo>
                        <a:pt x="145" y="142"/>
                        <a:pt x="145" y="142"/>
                        <a:pt x="146" y="143"/>
                      </a:cubicBezTo>
                      <a:cubicBezTo>
                        <a:pt x="147" y="143"/>
                        <a:pt x="147" y="143"/>
                        <a:pt x="148" y="143"/>
                      </a:cubicBezTo>
                      <a:cubicBezTo>
                        <a:pt x="148" y="143"/>
                        <a:pt x="149" y="143"/>
                        <a:pt x="149" y="143"/>
                      </a:cubicBezTo>
                      <a:cubicBezTo>
                        <a:pt x="149" y="143"/>
                        <a:pt x="150" y="143"/>
                        <a:pt x="150" y="143"/>
                      </a:cubicBezTo>
                      <a:cubicBezTo>
                        <a:pt x="150" y="143"/>
                        <a:pt x="151" y="144"/>
                        <a:pt x="150" y="144"/>
                      </a:cubicBezTo>
                      <a:cubicBezTo>
                        <a:pt x="150" y="144"/>
                        <a:pt x="149" y="143"/>
                        <a:pt x="149" y="143"/>
                      </a:cubicBezTo>
                      <a:cubicBezTo>
                        <a:pt x="148" y="143"/>
                        <a:pt x="149" y="144"/>
                        <a:pt x="148" y="144"/>
                      </a:cubicBezTo>
                      <a:cubicBezTo>
                        <a:pt x="147" y="143"/>
                        <a:pt x="147" y="144"/>
                        <a:pt x="147" y="144"/>
                      </a:cubicBezTo>
                      <a:cubicBezTo>
                        <a:pt x="148" y="144"/>
                        <a:pt x="149" y="144"/>
                        <a:pt x="149" y="144"/>
                      </a:cubicBezTo>
                      <a:cubicBezTo>
                        <a:pt x="149" y="145"/>
                        <a:pt x="149" y="145"/>
                        <a:pt x="149" y="145"/>
                      </a:cubicBezTo>
                      <a:cubicBezTo>
                        <a:pt x="149" y="145"/>
                        <a:pt x="148" y="145"/>
                        <a:pt x="147" y="145"/>
                      </a:cubicBezTo>
                      <a:cubicBezTo>
                        <a:pt x="146" y="145"/>
                        <a:pt x="146" y="145"/>
                        <a:pt x="145" y="145"/>
                      </a:cubicBezTo>
                      <a:cubicBezTo>
                        <a:pt x="145" y="145"/>
                        <a:pt x="144" y="144"/>
                        <a:pt x="145" y="145"/>
                      </a:cubicBezTo>
                      <a:cubicBezTo>
                        <a:pt x="145" y="145"/>
                        <a:pt x="145" y="145"/>
                        <a:pt x="145" y="145"/>
                      </a:cubicBezTo>
                      <a:cubicBezTo>
                        <a:pt x="145" y="145"/>
                        <a:pt x="146" y="146"/>
                        <a:pt x="146" y="146"/>
                      </a:cubicBezTo>
                      <a:cubicBezTo>
                        <a:pt x="147" y="146"/>
                        <a:pt x="148" y="146"/>
                        <a:pt x="147" y="146"/>
                      </a:cubicBezTo>
                      <a:cubicBezTo>
                        <a:pt x="147" y="146"/>
                        <a:pt x="147" y="146"/>
                        <a:pt x="147" y="146"/>
                      </a:cubicBezTo>
                      <a:cubicBezTo>
                        <a:pt x="146" y="146"/>
                        <a:pt x="146" y="146"/>
                        <a:pt x="147" y="147"/>
                      </a:cubicBezTo>
                      <a:cubicBezTo>
                        <a:pt x="147" y="147"/>
                        <a:pt x="148" y="147"/>
                        <a:pt x="148" y="148"/>
                      </a:cubicBezTo>
                      <a:cubicBezTo>
                        <a:pt x="148" y="148"/>
                        <a:pt x="148" y="148"/>
                        <a:pt x="148" y="148"/>
                      </a:cubicBezTo>
                      <a:cubicBezTo>
                        <a:pt x="148" y="148"/>
                        <a:pt x="149" y="148"/>
                        <a:pt x="149" y="148"/>
                      </a:cubicBezTo>
                      <a:cubicBezTo>
                        <a:pt x="149" y="149"/>
                        <a:pt x="149" y="149"/>
                        <a:pt x="149" y="149"/>
                      </a:cubicBezTo>
                      <a:cubicBezTo>
                        <a:pt x="150" y="149"/>
                        <a:pt x="150" y="149"/>
                        <a:pt x="150" y="149"/>
                      </a:cubicBezTo>
                      <a:cubicBezTo>
                        <a:pt x="150" y="150"/>
                        <a:pt x="150" y="150"/>
                        <a:pt x="151" y="150"/>
                      </a:cubicBezTo>
                      <a:cubicBezTo>
                        <a:pt x="151" y="150"/>
                        <a:pt x="152" y="150"/>
                        <a:pt x="152" y="150"/>
                      </a:cubicBezTo>
                      <a:cubicBezTo>
                        <a:pt x="153" y="151"/>
                        <a:pt x="153" y="151"/>
                        <a:pt x="154" y="151"/>
                      </a:cubicBezTo>
                      <a:cubicBezTo>
                        <a:pt x="155" y="151"/>
                        <a:pt x="155" y="152"/>
                        <a:pt x="156" y="152"/>
                      </a:cubicBezTo>
                      <a:cubicBezTo>
                        <a:pt x="156" y="152"/>
                        <a:pt x="157" y="152"/>
                        <a:pt x="157" y="152"/>
                      </a:cubicBezTo>
                      <a:cubicBezTo>
                        <a:pt x="158" y="152"/>
                        <a:pt x="158" y="152"/>
                        <a:pt x="158" y="152"/>
                      </a:cubicBezTo>
                      <a:cubicBezTo>
                        <a:pt x="158" y="153"/>
                        <a:pt x="159" y="153"/>
                        <a:pt x="159" y="153"/>
                      </a:cubicBezTo>
                      <a:cubicBezTo>
                        <a:pt x="160" y="153"/>
                        <a:pt x="160" y="154"/>
                        <a:pt x="160" y="153"/>
                      </a:cubicBezTo>
                      <a:cubicBezTo>
                        <a:pt x="161" y="153"/>
                        <a:pt x="162" y="153"/>
                        <a:pt x="162" y="153"/>
                      </a:cubicBezTo>
                      <a:cubicBezTo>
                        <a:pt x="162" y="153"/>
                        <a:pt x="162" y="153"/>
                        <a:pt x="162" y="153"/>
                      </a:cubicBezTo>
                      <a:cubicBezTo>
                        <a:pt x="162" y="153"/>
                        <a:pt x="162" y="153"/>
                        <a:pt x="163" y="154"/>
                      </a:cubicBezTo>
                      <a:cubicBezTo>
                        <a:pt x="163" y="154"/>
                        <a:pt x="164" y="154"/>
                        <a:pt x="164" y="154"/>
                      </a:cubicBezTo>
                      <a:cubicBezTo>
                        <a:pt x="164" y="154"/>
                        <a:pt x="164" y="153"/>
                        <a:pt x="165" y="153"/>
                      </a:cubicBezTo>
                      <a:cubicBezTo>
                        <a:pt x="165" y="153"/>
                        <a:pt x="166" y="153"/>
                        <a:pt x="166" y="153"/>
                      </a:cubicBezTo>
                      <a:cubicBezTo>
                        <a:pt x="165" y="153"/>
                        <a:pt x="165" y="154"/>
                        <a:pt x="165" y="154"/>
                      </a:cubicBezTo>
                      <a:cubicBezTo>
                        <a:pt x="165" y="154"/>
                        <a:pt x="165" y="155"/>
                        <a:pt x="165" y="155"/>
                      </a:cubicBezTo>
                      <a:cubicBezTo>
                        <a:pt x="166" y="156"/>
                        <a:pt x="166" y="156"/>
                        <a:pt x="167" y="156"/>
                      </a:cubicBezTo>
                      <a:cubicBezTo>
                        <a:pt x="167" y="156"/>
                        <a:pt x="167" y="156"/>
                        <a:pt x="168" y="157"/>
                      </a:cubicBezTo>
                      <a:cubicBezTo>
                        <a:pt x="168" y="157"/>
                        <a:pt x="168" y="158"/>
                        <a:pt x="169" y="158"/>
                      </a:cubicBezTo>
                      <a:cubicBezTo>
                        <a:pt x="170" y="158"/>
                        <a:pt x="171" y="158"/>
                        <a:pt x="171" y="158"/>
                      </a:cubicBezTo>
                      <a:cubicBezTo>
                        <a:pt x="172" y="159"/>
                        <a:pt x="172" y="159"/>
                        <a:pt x="172" y="159"/>
                      </a:cubicBezTo>
                      <a:cubicBezTo>
                        <a:pt x="173" y="159"/>
                        <a:pt x="175" y="160"/>
                        <a:pt x="176" y="160"/>
                      </a:cubicBezTo>
                      <a:cubicBezTo>
                        <a:pt x="177" y="160"/>
                        <a:pt x="177" y="160"/>
                        <a:pt x="178" y="160"/>
                      </a:cubicBezTo>
                      <a:cubicBezTo>
                        <a:pt x="178" y="160"/>
                        <a:pt x="180" y="161"/>
                        <a:pt x="180" y="161"/>
                      </a:cubicBezTo>
                      <a:cubicBezTo>
                        <a:pt x="180" y="161"/>
                        <a:pt x="180" y="161"/>
                        <a:pt x="181" y="161"/>
                      </a:cubicBezTo>
                      <a:cubicBezTo>
                        <a:pt x="182" y="162"/>
                        <a:pt x="182" y="162"/>
                        <a:pt x="182" y="162"/>
                      </a:cubicBezTo>
                      <a:cubicBezTo>
                        <a:pt x="182" y="161"/>
                        <a:pt x="182" y="161"/>
                        <a:pt x="183" y="161"/>
                      </a:cubicBezTo>
                      <a:cubicBezTo>
                        <a:pt x="183" y="161"/>
                        <a:pt x="183" y="161"/>
                        <a:pt x="183" y="162"/>
                      </a:cubicBezTo>
                      <a:cubicBezTo>
                        <a:pt x="183" y="162"/>
                        <a:pt x="184" y="162"/>
                        <a:pt x="184" y="162"/>
                      </a:cubicBezTo>
                      <a:cubicBezTo>
                        <a:pt x="184" y="162"/>
                        <a:pt x="184" y="162"/>
                        <a:pt x="184" y="162"/>
                      </a:cubicBezTo>
                      <a:cubicBezTo>
                        <a:pt x="185" y="162"/>
                        <a:pt x="184" y="163"/>
                        <a:pt x="186" y="163"/>
                      </a:cubicBezTo>
                      <a:cubicBezTo>
                        <a:pt x="186" y="163"/>
                        <a:pt x="187" y="163"/>
                        <a:pt x="187" y="163"/>
                      </a:cubicBezTo>
                      <a:cubicBezTo>
                        <a:pt x="188" y="163"/>
                        <a:pt x="189" y="164"/>
                        <a:pt x="190" y="164"/>
                      </a:cubicBezTo>
                      <a:cubicBezTo>
                        <a:pt x="191" y="164"/>
                        <a:pt x="193" y="165"/>
                        <a:pt x="194" y="165"/>
                      </a:cubicBezTo>
                      <a:cubicBezTo>
                        <a:pt x="195" y="164"/>
                        <a:pt x="194" y="164"/>
                        <a:pt x="194" y="163"/>
                      </a:cubicBezTo>
                      <a:cubicBezTo>
                        <a:pt x="191" y="161"/>
                        <a:pt x="194" y="163"/>
                        <a:pt x="194" y="162"/>
                      </a:cubicBezTo>
                      <a:cubicBezTo>
                        <a:pt x="194" y="161"/>
                        <a:pt x="194" y="161"/>
                        <a:pt x="195" y="161"/>
                      </a:cubicBezTo>
                      <a:cubicBezTo>
                        <a:pt x="196" y="161"/>
                        <a:pt x="194" y="160"/>
                        <a:pt x="193" y="160"/>
                      </a:cubicBezTo>
                      <a:cubicBezTo>
                        <a:pt x="193" y="159"/>
                        <a:pt x="192" y="159"/>
                        <a:pt x="191" y="159"/>
                      </a:cubicBezTo>
                      <a:cubicBezTo>
                        <a:pt x="191" y="159"/>
                        <a:pt x="193" y="158"/>
                        <a:pt x="190" y="158"/>
                      </a:cubicBezTo>
                      <a:cubicBezTo>
                        <a:pt x="191" y="156"/>
                        <a:pt x="189" y="156"/>
                        <a:pt x="189" y="156"/>
                      </a:cubicBezTo>
                      <a:cubicBezTo>
                        <a:pt x="189" y="156"/>
                        <a:pt x="189" y="155"/>
                        <a:pt x="188" y="155"/>
                      </a:cubicBezTo>
                      <a:cubicBezTo>
                        <a:pt x="188" y="154"/>
                        <a:pt x="187" y="155"/>
                        <a:pt x="186" y="155"/>
                      </a:cubicBezTo>
                      <a:cubicBezTo>
                        <a:pt x="186" y="153"/>
                        <a:pt x="186" y="153"/>
                        <a:pt x="184" y="153"/>
                      </a:cubicBezTo>
                      <a:cubicBezTo>
                        <a:pt x="184" y="153"/>
                        <a:pt x="185" y="152"/>
                        <a:pt x="183" y="152"/>
                      </a:cubicBezTo>
                      <a:cubicBezTo>
                        <a:pt x="183" y="151"/>
                        <a:pt x="183" y="151"/>
                        <a:pt x="183" y="151"/>
                      </a:cubicBezTo>
                      <a:cubicBezTo>
                        <a:pt x="182" y="151"/>
                        <a:pt x="180" y="152"/>
                        <a:pt x="182" y="150"/>
                      </a:cubicBezTo>
                      <a:cubicBezTo>
                        <a:pt x="182" y="150"/>
                        <a:pt x="181" y="150"/>
                        <a:pt x="180" y="151"/>
                      </a:cubicBezTo>
                      <a:cubicBezTo>
                        <a:pt x="179" y="150"/>
                        <a:pt x="181" y="150"/>
                        <a:pt x="181" y="149"/>
                      </a:cubicBezTo>
                      <a:cubicBezTo>
                        <a:pt x="179" y="150"/>
                        <a:pt x="180" y="149"/>
                        <a:pt x="178" y="149"/>
                      </a:cubicBezTo>
                      <a:cubicBezTo>
                        <a:pt x="180" y="148"/>
                        <a:pt x="177" y="149"/>
                        <a:pt x="176" y="148"/>
                      </a:cubicBezTo>
                      <a:cubicBezTo>
                        <a:pt x="176" y="147"/>
                        <a:pt x="176" y="146"/>
                        <a:pt x="174" y="146"/>
                      </a:cubicBezTo>
                      <a:cubicBezTo>
                        <a:pt x="174" y="145"/>
                        <a:pt x="173" y="144"/>
                        <a:pt x="172" y="144"/>
                      </a:cubicBezTo>
                      <a:cubicBezTo>
                        <a:pt x="171" y="143"/>
                        <a:pt x="172" y="143"/>
                        <a:pt x="171" y="142"/>
                      </a:cubicBezTo>
                      <a:cubicBezTo>
                        <a:pt x="170" y="142"/>
                        <a:pt x="170" y="140"/>
                        <a:pt x="171" y="141"/>
                      </a:cubicBezTo>
                      <a:cubicBezTo>
                        <a:pt x="172" y="142"/>
                        <a:pt x="172" y="142"/>
                        <a:pt x="172" y="141"/>
                      </a:cubicBezTo>
                      <a:cubicBezTo>
                        <a:pt x="173" y="141"/>
                        <a:pt x="173" y="141"/>
                        <a:pt x="174" y="141"/>
                      </a:cubicBezTo>
                      <a:cubicBezTo>
                        <a:pt x="175" y="141"/>
                        <a:pt x="175" y="143"/>
                        <a:pt x="176" y="142"/>
                      </a:cubicBezTo>
                      <a:cubicBezTo>
                        <a:pt x="176" y="143"/>
                        <a:pt x="177" y="143"/>
                        <a:pt x="177" y="143"/>
                      </a:cubicBezTo>
                      <a:cubicBezTo>
                        <a:pt x="179" y="143"/>
                        <a:pt x="179" y="145"/>
                        <a:pt x="181" y="146"/>
                      </a:cubicBezTo>
                      <a:cubicBezTo>
                        <a:pt x="181" y="146"/>
                        <a:pt x="181" y="145"/>
                        <a:pt x="181" y="145"/>
                      </a:cubicBezTo>
                      <a:cubicBezTo>
                        <a:pt x="180" y="145"/>
                        <a:pt x="179" y="142"/>
                        <a:pt x="179" y="142"/>
                      </a:cubicBezTo>
                      <a:cubicBezTo>
                        <a:pt x="182" y="142"/>
                        <a:pt x="181" y="144"/>
                        <a:pt x="181" y="144"/>
                      </a:cubicBezTo>
                      <a:cubicBezTo>
                        <a:pt x="183" y="142"/>
                        <a:pt x="181" y="145"/>
                        <a:pt x="183" y="145"/>
                      </a:cubicBezTo>
                      <a:cubicBezTo>
                        <a:pt x="185" y="148"/>
                        <a:pt x="185" y="147"/>
                        <a:pt x="186" y="146"/>
                      </a:cubicBezTo>
                      <a:cubicBezTo>
                        <a:pt x="186" y="147"/>
                        <a:pt x="186" y="147"/>
                        <a:pt x="186" y="147"/>
                      </a:cubicBezTo>
                      <a:cubicBezTo>
                        <a:pt x="186" y="147"/>
                        <a:pt x="187" y="148"/>
                        <a:pt x="187" y="148"/>
                      </a:cubicBezTo>
                      <a:cubicBezTo>
                        <a:pt x="188" y="147"/>
                        <a:pt x="187" y="150"/>
                        <a:pt x="190" y="150"/>
                      </a:cubicBezTo>
                      <a:cubicBezTo>
                        <a:pt x="190" y="150"/>
                        <a:pt x="190" y="150"/>
                        <a:pt x="189" y="150"/>
                      </a:cubicBezTo>
                      <a:cubicBezTo>
                        <a:pt x="189" y="150"/>
                        <a:pt x="189" y="149"/>
                        <a:pt x="189" y="149"/>
                      </a:cubicBezTo>
                      <a:cubicBezTo>
                        <a:pt x="189" y="149"/>
                        <a:pt x="189" y="149"/>
                        <a:pt x="189" y="149"/>
                      </a:cubicBezTo>
                      <a:cubicBezTo>
                        <a:pt x="189" y="147"/>
                        <a:pt x="190" y="149"/>
                        <a:pt x="190" y="149"/>
                      </a:cubicBezTo>
                      <a:cubicBezTo>
                        <a:pt x="190" y="150"/>
                        <a:pt x="191" y="150"/>
                        <a:pt x="191" y="150"/>
                      </a:cubicBezTo>
                      <a:cubicBezTo>
                        <a:pt x="191" y="151"/>
                        <a:pt x="192" y="150"/>
                        <a:pt x="192" y="150"/>
                      </a:cubicBezTo>
                      <a:cubicBezTo>
                        <a:pt x="192" y="150"/>
                        <a:pt x="192" y="151"/>
                        <a:pt x="192" y="151"/>
                      </a:cubicBezTo>
                      <a:cubicBezTo>
                        <a:pt x="192" y="151"/>
                        <a:pt x="194" y="152"/>
                        <a:pt x="193" y="151"/>
                      </a:cubicBezTo>
                      <a:cubicBezTo>
                        <a:pt x="193" y="150"/>
                        <a:pt x="193" y="149"/>
                        <a:pt x="194" y="151"/>
                      </a:cubicBezTo>
                      <a:cubicBezTo>
                        <a:pt x="197" y="149"/>
                        <a:pt x="194" y="151"/>
                        <a:pt x="195" y="152"/>
                      </a:cubicBezTo>
                      <a:cubicBezTo>
                        <a:pt x="195" y="151"/>
                        <a:pt x="197" y="152"/>
                        <a:pt x="197" y="152"/>
                      </a:cubicBezTo>
                      <a:cubicBezTo>
                        <a:pt x="198" y="154"/>
                        <a:pt x="198" y="153"/>
                        <a:pt x="199" y="154"/>
                      </a:cubicBezTo>
                      <a:cubicBezTo>
                        <a:pt x="200" y="154"/>
                        <a:pt x="200" y="154"/>
                        <a:pt x="199" y="154"/>
                      </a:cubicBezTo>
                      <a:cubicBezTo>
                        <a:pt x="200" y="155"/>
                        <a:pt x="199" y="155"/>
                        <a:pt x="199" y="156"/>
                      </a:cubicBezTo>
                      <a:cubicBezTo>
                        <a:pt x="200" y="157"/>
                        <a:pt x="200" y="157"/>
                        <a:pt x="200" y="158"/>
                      </a:cubicBezTo>
                      <a:cubicBezTo>
                        <a:pt x="201" y="157"/>
                        <a:pt x="201" y="157"/>
                        <a:pt x="202" y="157"/>
                      </a:cubicBezTo>
                      <a:cubicBezTo>
                        <a:pt x="202" y="157"/>
                        <a:pt x="202" y="156"/>
                        <a:pt x="202" y="155"/>
                      </a:cubicBezTo>
                      <a:cubicBezTo>
                        <a:pt x="201" y="155"/>
                        <a:pt x="200" y="156"/>
                        <a:pt x="201" y="155"/>
                      </a:cubicBezTo>
                      <a:cubicBezTo>
                        <a:pt x="201" y="155"/>
                        <a:pt x="201" y="155"/>
                        <a:pt x="201" y="155"/>
                      </a:cubicBezTo>
                      <a:cubicBezTo>
                        <a:pt x="201" y="155"/>
                        <a:pt x="201" y="155"/>
                        <a:pt x="201" y="155"/>
                      </a:cubicBezTo>
                      <a:cubicBezTo>
                        <a:pt x="202" y="155"/>
                        <a:pt x="200" y="155"/>
                        <a:pt x="201" y="154"/>
                      </a:cubicBezTo>
                      <a:cubicBezTo>
                        <a:pt x="201" y="154"/>
                        <a:pt x="200" y="153"/>
                        <a:pt x="200" y="152"/>
                      </a:cubicBezTo>
                      <a:cubicBezTo>
                        <a:pt x="201" y="153"/>
                        <a:pt x="203" y="155"/>
                        <a:pt x="204" y="154"/>
                      </a:cubicBezTo>
                      <a:cubicBezTo>
                        <a:pt x="203" y="153"/>
                        <a:pt x="205" y="154"/>
                        <a:pt x="205" y="153"/>
                      </a:cubicBezTo>
                      <a:cubicBezTo>
                        <a:pt x="204" y="153"/>
                        <a:pt x="204" y="152"/>
                        <a:pt x="204" y="152"/>
                      </a:cubicBezTo>
                      <a:cubicBezTo>
                        <a:pt x="202" y="152"/>
                        <a:pt x="204" y="152"/>
                        <a:pt x="204" y="152"/>
                      </a:cubicBezTo>
                      <a:cubicBezTo>
                        <a:pt x="202" y="151"/>
                        <a:pt x="204" y="152"/>
                        <a:pt x="203" y="150"/>
                      </a:cubicBezTo>
                      <a:cubicBezTo>
                        <a:pt x="203" y="150"/>
                        <a:pt x="199" y="147"/>
                        <a:pt x="202" y="148"/>
                      </a:cubicBezTo>
                      <a:cubicBezTo>
                        <a:pt x="203" y="148"/>
                        <a:pt x="201" y="146"/>
                        <a:pt x="201" y="145"/>
                      </a:cubicBezTo>
                      <a:cubicBezTo>
                        <a:pt x="203" y="143"/>
                        <a:pt x="198" y="141"/>
                        <a:pt x="200" y="142"/>
                      </a:cubicBezTo>
                      <a:cubicBezTo>
                        <a:pt x="200" y="142"/>
                        <a:pt x="201" y="142"/>
                        <a:pt x="202" y="143"/>
                      </a:cubicBezTo>
                      <a:cubicBezTo>
                        <a:pt x="202" y="143"/>
                        <a:pt x="202" y="143"/>
                        <a:pt x="202" y="143"/>
                      </a:cubicBezTo>
                      <a:cubicBezTo>
                        <a:pt x="203" y="144"/>
                        <a:pt x="203" y="144"/>
                        <a:pt x="203" y="145"/>
                      </a:cubicBezTo>
                      <a:cubicBezTo>
                        <a:pt x="203" y="145"/>
                        <a:pt x="203" y="145"/>
                        <a:pt x="203" y="145"/>
                      </a:cubicBezTo>
                      <a:cubicBezTo>
                        <a:pt x="203" y="146"/>
                        <a:pt x="203" y="146"/>
                        <a:pt x="204" y="146"/>
                      </a:cubicBezTo>
                      <a:cubicBezTo>
                        <a:pt x="204" y="146"/>
                        <a:pt x="204" y="146"/>
                        <a:pt x="204" y="147"/>
                      </a:cubicBezTo>
                      <a:cubicBezTo>
                        <a:pt x="204" y="147"/>
                        <a:pt x="204" y="147"/>
                        <a:pt x="204" y="147"/>
                      </a:cubicBezTo>
                      <a:cubicBezTo>
                        <a:pt x="204" y="147"/>
                        <a:pt x="204" y="147"/>
                        <a:pt x="204" y="147"/>
                      </a:cubicBezTo>
                      <a:cubicBezTo>
                        <a:pt x="205" y="149"/>
                        <a:pt x="206" y="149"/>
                        <a:pt x="206" y="147"/>
                      </a:cubicBezTo>
                      <a:cubicBezTo>
                        <a:pt x="206" y="147"/>
                        <a:pt x="205" y="146"/>
                        <a:pt x="205" y="146"/>
                      </a:cubicBezTo>
                      <a:cubicBezTo>
                        <a:pt x="206" y="146"/>
                        <a:pt x="206" y="145"/>
                        <a:pt x="206" y="144"/>
                      </a:cubicBezTo>
                      <a:cubicBezTo>
                        <a:pt x="205" y="144"/>
                        <a:pt x="204" y="143"/>
                        <a:pt x="204" y="143"/>
                      </a:cubicBezTo>
                      <a:cubicBezTo>
                        <a:pt x="204" y="142"/>
                        <a:pt x="205" y="142"/>
                        <a:pt x="205" y="143"/>
                      </a:cubicBezTo>
                      <a:cubicBezTo>
                        <a:pt x="205" y="144"/>
                        <a:pt x="206" y="143"/>
                        <a:pt x="205" y="142"/>
                      </a:cubicBezTo>
                      <a:cubicBezTo>
                        <a:pt x="205" y="142"/>
                        <a:pt x="204" y="142"/>
                        <a:pt x="203" y="142"/>
                      </a:cubicBezTo>
                      <a:cubicBezTo>
                        <a:pt x="202" y="142"/>
                        <a:pt x="202" y="142"/>
                        <a:pt x="202" y="141"/>
                      </a:cubicBezTo>
                      <a:cubicBezTo>
                        <a:pt x="202" y="140"/>
                        <a:pt x="202" y="140"/>
                        <a:pt x="203" y="139"/>
                      </a:cubicBezTo>
                      <a:cubicBezTo>
                        <a:pt x="203" y="139"/>
                        <a:pt x="203" y="139"/>
                        <a:pt x="203" y="139"/>
                      </a:cubicBezTo>
                      <a:cubicBezTo>
                        <a:pt x="203" y="138"/>
                        <a:pt x="203" y="138"/>
                        <a:pt x="203" y="138"/>
                      </a:cubicBezTo>
                      <a:cubicBezTo>
                        <a:pt x="202" y="139"/>
                        <a:pt x="200" y="138"/>
                        <a:pt x="201" y="137"/>
                      </a:cubicBezTo>
                      <a:cubicBezTo>
                        <a:pt x="201" y="137"/>
                        <a:pt x="200" y="138"/>
                        <a:pt x="200" y="136"/>
                      </a:cubicBezTo>
                      <a:cubicBezTo>
                        <a:pt x="199" y="136"/>
                        <a:pt x="200" y="136"/>
                        <a:pt x="199" y="135"/>
                      </a:cubicBezTo>
                      <a:cubicBezTo>
                        <a:pt x="199" y="135"/>
                        <a:pt x="198" y="136"/>
                        <a:pt x="198" y="135"/>
                      </a:cubicBezTo>
                      <a:cubicBezTo>
                        <a:pt x="198" y="135"/>
                        <a:pt x="198" y="135"/>
                        <a:pt x="197" y="135"/>
                      </a:cubicBezTo>
                      <a:cubicBezTo>
                        <a:pt x="198" y="134"/>
                        <a:pt x="199" y="135"/>
                        <a:pt x="200" y="134"/>
                      </a:cubicBezTo>
                      <a:cubicBezTo>
                        <a:pt x="201" y="133"/>
                        <a:pt x="199" y="134"/>
                        <a:pt x="201" y="133"/>
                      </a:cubicBezTo>
                      <a:cubicBezTo>
                        <a:pt x="202" y="132"/>
                        <a:pt x="200" y="132"/>
                        <a:pt x="200" y="132"/>
                      </a:cubicBezTo>
                      <a:cubicBezTo>
                        <a:pt x="199" y="132"/>
                        <a:pt x="200" y="133"/>
                        <a:pt x="199" y="133"/>
                      </a:cubicBezTo>
                      <a:cubicBezTo>
                        <a:pt x="198" y="133"/>
                        <a:pt x="199" y="131"/>
                        <a:pt x="198" y="132"/>
                      </a:cubicBezTo>
                      <a:cubicBezTo>
                        <a:pt x="197" y="133"/>
                        <a:pt x="197" y="132"/>
                        <a:pt x="196" y="132"/>
                      </a:cubicBezTo>
                      <a:cubicBezTo>
                        <a:pt x="195" y="133"/>
                        <a:pt x="197" y="131"/>
                        <a:pt x="196" y="131"/>
                      </a:cubicBezTo>
                      <a:cubicBezTo>
                        <a:pt x="197" y="130"/>
                        <a:pt x="197" y="130"/>
                        <a:pt x="197" y="129"/>
                      </a:cubicBezTo>
                      <a:cubicBezTo>
                        <a:pt x="197" y="128"/>
                        <a:pt x="196" y="128"/>
                        <a:pt x="196" y="129"/>
                      </a:cubicBezTo>
                      <a:cubicBezTo>
                        <a:pt x="196" y="130"/>
                        <a:pt x="196" y="130"/>
                        <a:pt x="196" y="128"/>
                      </a:cubicBezTo>
                      <a:cubicBezTo>
                        <a:pt x="196" y="126"/>
                        <a:pt x="195" y="127"/>
                        <a:pt x="195" y="127"/>
                      </a:cubicBezTo>
                      <a:cubicBezTo>
                        <a:pt x="194" y="127"/>
                        <a:pt x="194" y="127"/>
                        <a:pt x="194" y="128"/>
                      </a:cubicBezTo>
                      <a:cubicBezTo>
                        <a:pt x="195" y="128"/>
                        <a:pt x="195" y="129"/>
                        <a:pt x="195" y="130"/>
                      </a:cubicBezTo>
                      <a:cubicBezTo>
                        <a:pt x="195" y="131"/>
                        <a:pt x="194" y="128"/>
                        <a:pt x="194" y="129"/>
                      </a:cubicBezTo>
                      <a:cubicBezTo>
                        <a:pt x="193" y="130"/>
                        <a:pt x="192" y="130"/>
                        <a:pt x="193" y="128"/>
                      </a:cubicBezTo>
                      <a:cubicBezTo>
                        <a:pt x="193" y="127"/>
                        <a:pt x="192" y="131"/>
                        <a:pt x="192" y="129"/>
                      </a:cubicBezTo>
                      <a:cubicBezTo>
                        <a:pt x="192" y="128"/>
                        <a:pt x="191" y="128"/>
                        <a:pt x="190" y="130"/>
                      </a:cubicBezTo>
                      <a:cubicBezTo>
                        <a:pt x="190" y="128"/>
                        <a:pt x="192" y="128"/>
                        <a:pt x="192" y="128"/>
                      </a:cubicBezTo>
                      <a:cubicBezTo>
                        <a:pt x="193" y="127"/>
                        <a:pt x="191" y="127"/>
                        <a:pt x="191" y="127"/>
                      </a:cubicBezTo>
                      <a:cubicBezTo>
                        <a:pt x="191" y="125"/>
                        <a:pt x="189" y="127"/>
                        <a:pt x="190" y="126"/>
                      </a:cubicBezTo>
                      <a:cubicBezTo>
                        <a:pt x="189" y="126"/>
                        <a:pt x="189" y="125"/>
                        <a:pt x="189" y="125"/>
                      </a:cubicBezTo>
                      <a:cubicBezTo>
                        <a:pt x="189" y="125"/>
                        <a:pt x="189" y="125"/>
                        <a:pt x="188" y="125"/>
                      </a:cubicBezTo>
                      <a:cubicBezTo>
                        <a:pt x="188" y="125"/>
                        <a:pt x="189" y="128"/>
                        <a:pt x="188" y="128"/>
                      </a:cubicBezTo>
                      <a:cubicBezTo>
                        <a:pt x="188" y="129"/>
                        <a:pt x="188" y="127"/>
                        <a:pt x="187" y="127"/>
                      </a:cubicBezTo>
                      <a:cubicBezTo>
                        <a:pt x="188" y="125"/>
                        <a:pt x="187" y="125"/>
                        <a:pt x="188" y="123"/>
                      </a:cubicBezTo>
                      <a:cubicBezTo>
                        <a:pt x="187" y="123"/>
                        <a:pt x="187" y="124"/>
                        <a:pt x="186" y="124"/>
                      </a:cubicBezTo>
                      <a:cubicBezTo>
                        <a:pt x="185" y="124"/>
                        <a:pt x="186" y="123"/>
                        <a:pt x="186" y="122"/>
                      </a:cubicBezTo>
                      <a:cubicBezTo>
                        <a:pt x="183" y="123"/>
                        <a:pt x="186" y="120"/>
                        <a:pt x="183" y="121"/>
                      </a:cubicBezTo>
                      <a:cubicBezTo>
                        <a:pt x="183" y="121"/>
                        <a:pt x="183" y="121"/>
                        <a:pt x="182" y="121"/>
                      </a:cubicBezTo>
                      <a:cubicBezTo>
                        <a:pt x="182" y="120"/>
                        <a:pt x="183" y="120"/>
                        <a:pt x="184" y="120"/>
                      </a:cubicBezTo>
                      <a:cubicBezTo>
                        <a:pt x="185" y="121"/>
                        <a:pt x="185" y="120"/>
                        <a:pt x="185" y="120"/>
                      </a:cubicBezTo>
                      <a:cubicBezTo>
                        <a:pt x="184" y="119"/>
                        <a:pt x="186" y="119"/>
                        <a:pt x="185" y="119"/>
                      </a:cubicBezTo>
                      <a:cubicBezTo>
                        <a:pt x="184" y="119"/>
                        <a:pt x="183" y="119"/>
                        <a:pt x="182" y="119"/>
                      </a:cubicBezTo>
                      <a:cubicBezTo>
                        <a:pt x="184" y="118"/>
                        <a:pt x="181" y="118"/>
                        <a:pt x="183" y="118"/>
                      </a:cubicBezTo>
                      <a:cubicBezTo>
                        <a:pt x="184" y="118"/>
                        <a:pt x="182" y="118"/>
                        <a:pt x="183" y="117"/>
                      </a:cubicBezTo>
                      <a:cubicBezTo>
                        <a:pt x="183" y="117"/>
                        <a:pt x="183" y="117"/>
                        <a:pt x="184" y="117"/>
                      </a:cubicBezTo>
                      <a:cubicBezTo>
                        <a:pt x="184" y="117"/>
                        <a:pt x="182" y="116"/>
                        <a:pt x="183" y="116"/>
                      </a:cubicBezTo>
                      <a:cubicBezTo>
                        <a:pt x="182" y="116"/>
                        <a:pt x="182" y="117"/>
                        <a:pt x="182" y="117"/>
                      </a:cubicBezTo>
                      <a:cubicBezTo>
                        <a:pt x="182" y="117"/>
                        <a:pt x="181" y="116"/>
                        <a:pt x="180" y="117"/>
                      </a:cubicBezTo>
                      <a:cubicBezTo>
                        <a:pt x="180" y="117"/>
                        <a:pt x="179" y="118"/>
                        <a:pt x="180" y="118"/>
                      </a:cubicBezTo>
                      <a:cubicBezTo>
                        <a:pt x="181" y="118"/>
                        <a:pt x="179" y="118"/>
                        <a:pt x="178" y="119"/>
                      </a:cubicBezTo>
                      <a:cubicBezTo>
                        <a:pt x="177" y="118"/>
                        <a:pt x="179" y="117"/>
                        <a:pt x="179" y="116"/>
                      </a:cubicBezTo>
                      <a:cubicBezTo>
                        <a:pt x="176" y="115"/>
                        <a:pt x="180" y="116"/>
                        <a:pt x="179" y="114"/>
                      </a:cubicBezTo>
                      <a:cubicBezTo>
                        <a:pt x="179" y="114"/>
                        <a:pt x="179" y="114"/>
                        <a:pt x="178" y="115"/>
                      </a:cubicBezTo>
                      <a:cubicBezTo>
                        <a:pt x="178" y="115"/>
                        <a:pt x="178" y="115"/>
                        <a:pt x="178" y="115"/>
                      </a:cubicBezTo>
                      <a:cubicBezTo>
                        <a:pt x="178" y="115"/>
                        <a:pt x="178" y="115"/>
                        <a:pt x="178" y="115"/>
                      </a:cubicBezTo>
                      <a:cubicBezTo>
                        <a:pt x="177" y="115"/>
                        <a:pt x="177" y="115"/>
                        <a:pt x="177" y="114"/>
                      </a:cubicBezTo>
                      <a:cubicBezTo>
                        <a:pt x="176" y="114"/>
                        <a:pt x="177" y="113"/>
                        <a:pt x="176" y="113"/>
                      </a:cubicBezTo>
                      <a:cubicBezTo>
                        <a:pt x="176" y="113"/>
                        <a:pt x="175" y="113"/>
                        <a:pt x="175" y="113"/>
                      </a:cubicBezTo>
                      <a:cubicBezTo>
                        <a:pt x="175" y="112"/>
                        <a:pt x="176" y="113"/>
                        <a:pt x="177" y="112"/>
                      </a:cubicBezTo>
                      <a:cubicBezTo>
                        <a:pt x="176" y="112"/>
                        <a:pt x="176" y="112"/>
                        <a:pt x="176" y="112"/>
                      </a:cubicBezTo>
                      <a:cubicBezTo>
                        <a:pt x="176" y="111"/>
                        <a:pt x="176" y="111"/>
                        <a:pt x="176" y="111"/>
                      </a:cubicBezTo>
                      <a:cubicBezTo>
                        <a:pt x="176" y="110"/>
                        <a:pt x="176" y="110"/>
                        <a:pt x="175" y="111"/>
                      </a:cubicBezTo>
                      <a:cubicBezTo>
                        <a:pt x="175" y="111"/>
                        <a:pt x="175" y="110"/>
                        <a:pt x="174" y="110"/>
                      </a:cubicBezTo>
                      <a:cubicBezTo>
                        <a:pt x="174" y="109"/>
                        <a:pt x="175" y="109"/>
                        <a:pt x="173" y="109"/>
                      </a:cubicBezTo>
                      <a:cubicBezTo>
                        <a:pt x="171" y="110"/>
                        <a:pt x="171" y="109"/>
                        <a:pt x="173" y="109"/>
                      </a:cubicBezTo>
                      <a:cubicBezTo>
                        <a:pt x="174" y="109"/>
                        <a:pt x="175" y="108"/>
                        <a:pt x="175" y="109"/>
                      </a:cubicBezTo>
                      <a:cubicBezTo>
                        <a:pt x="175" y="110"/>
                        <a:pt x="175" y="109"/>
                        <a:pt x="176" y="110"/>
                      </a:cubicBezTo>
                      <a:cubicBezTo>
                        <a:pt x="177" y="110"/>
                        <a:pt x="176" y="110"/>
                        <a:pt x="177" y="110"/>
                      </a:cubicBezTo>
                      <a:cubicBezTo>
                        <a:pt x="178" y="110"/>
                        <a:pt x="179" y="110"/>
                        <a:pt x="178" y="110"/>
                      </a:cubicBezTo>
                      <a:cubicBezTo>
                        <a:pt x="177" y="111"/>
                        <a:pt x="178" y="111"/>
                        <a:pt x="178" y="112"/>
                      </a:cubicBezTo>
                      <a:cubicBezTo>
                        <a:pt x="178" y="114"/>
                        <a:pt x="178" y="113"/>
                        <a:pt x="180" y="113"/>
                      </a:cubicBezTo>
                      <a:cubicBezTo>
                        <a:pt x="180" y="113"/>
                        <a:pt x="180" y="111"/>
                        <a:pt x="180" y="111"/>
                      </a:cubicBezTo>
                      <a:cubicBezTo>
                        <a:pt x="181" y="111"/>
                        <a:pt x="180" y="113"/>
                        <a:pt x="182" y="113"/>
                      </a:cubicBezTo>
                      <a:cubicBezTo>
                        <a:pt x="183" y="114"/>
                        <a:pt x="182" y="113"/>
                        <a:pt x="182" y="113"/>
                      </a:cubicBezTo>
                      <a:cubicBezTo>
                        <a:pt x="183" y="113"/>
                        <a:pt x="183" y="113"/>
                        <a:pt x="184" y="113"/>
                      </a:cubicBezTo>
                      <a:cubicBezTo>
                        <a:pt x="184" y="113"/>
                        <a:pt x="184" y="112"/>
                        <a:pt x="184" y="112"/>
                      </a:cubicBezTo>
                      <a:cubicBezTo>
                        <a:pt x="184" y="112"/>
                        <a:pt x="184" y="112"/>
                        <a:pt x="184" y="111"/>
                      </a:cubicBezTo>
                      <a:cubicBezTo>
                        <a:pt x="183" y="111"/>
                        <a:pt x="184" y="110"/>
                        <a:pt x="182" y="110"/>
                      </a:cubicBezTo>
                      <a:cubicBezTo>
                        <a:pt x="182" y="109"/>
                        <a:pt x="181" y="109"/>
                        <a:pt x="180" y="109"/>
                      </a:cubicBezTo>
                      <a:cubicBezTo>
                        <a:pt x="179" y="108"/>
                        <a:pt x="180" y="108"/>
                        <a:pt x="180" y="108"/>
                      </a:cubicBezTo>
                      <a:cubicBezTo>
                        <a:pt x="180" y="107"/>
                        <a:pt x="178" y="106"/>
                        <a:pt x="178" y="105"/>
                      </a:cubicBezTo>
                      <a:cubicBezTo>
                        <a:pt x="179" y="105"/>
                        <a:pt x="179" y="106"/>
                        <a:pt x="180" y="106"/>
                      </a:cubicBezTo>
                      <a:cubicBezTo>
                        <a:pt x="180" y="106"/>
                        <a:pt x="180" y="105"/>
                        <a:pt x="180" y="105"/>
                      </a:cubicBezTo>
                      <a:cubicBezTo>
                        <a:pt x="180" y="105"/>
                        <a:pt x="183" y="107"/>
                        <a:pt x="182" y="108"/>
                      </a:cubicBezTo>
                      <a:cubicBezTo>
                        <a:pt x="183" y="108"/>
                        <a:pt x="183" y="108"/>
                        <a:pt x="184" y="108"/>
                      </a:cubicBezTo>
                      <a:cubicBezTo>
                        <a:pt x="185" y="107"/>
                        <a:pt x="180" y="105"/>
                        <a:pt x="185" y="107"/>
                      </a:cubicBezTo>
                      <a:cubicBezTo>
                        <a:pt x="184" y="106"/>
                        <a:pt x="185" y="106"/>
                        <a:pt x="184" y="106"/>
                      </a:cubicBezTo>
                      <a:cubicBezTo>
                        <a:pt x="183" y="105"/>
                        <a:pt x="183" y="104"/>
                        <a:pt x="182" y="104"/>
                      </a:cubicBezTo>
                      <a:cubicBezTo>
                        <a:pt x="180" y="104"/>
                        <a:pt x="179" y="104"/>
                        <a:pt x="181" y="104"/>
                      </a:cubicBezTo>
                      <a:cubicBezTo>
                        <a:pt x="183" y="104"/>
                        <a:pt x="184" y="104"/>
                        <a:pt x="184" y="104"/>
                      </a:cubicBezTo>
                      <a:cubicBezTo>
                        <a:pt x="184" y="105"/>
                        <a:pt x="184" y="105"/>
                        <a:pt x="185" y="105"/>
                      </a:cubicBezTo>
                      <a:cubicBezTo>
                        <a:pt x="185" y="105"/>
                        <a:pt x="184" y="104"/>
                        <a:pt x="185" y="104"/>
                      </a:cubicBezTo>
                      <a:cubicBezTo>
                        <a:pt x="186" y="105"/>
                        <a:pt x="186" y="104"/>
                        <a:pt x="186" y="104"/>
                      </a:cubicBezTo>
                      <a:cubicBezTo>
                        <a:pt x="186" y="104"/>
                        <a:pt x="185" y="103"/>
                        <a:pt x="185" y="103"/>
                      </a:cubicBezTo>
                      <a:cubicBezTo>
                        <a:pt x="184" y="102"/>
                        <a:pt x="185" y="103"/>
                        <a:pt x="186" y="103"/>
                      </a:cubicBezTo>
                      <a:cubicBezTo>
                        <a:pt x="187" y="104"/>
                        <a:pt x="188" y="104"/>
                        <a:pt x="187" y="104"/>
                      </a:cubicBezTo>
                      <a:cubicBezTo>
                        <a:pt x="186" y="105"/>
                        <a:pt x="187" y="105"/>
                        <a:pt x="187" y="105"/>
                      </a:cubicBezTo>
                      <a:cubicBezTo>
                        <a:pt x="187" y="106"/>
                        <a:pt x="188" y="106"/>
                        <a:pt x="188" y="106"/>
                      </a:cubicBezTo>
                      <a:cubicBezTo>
                        <a:pt x="188" y="107"/>
                        <a:pt x="188" y="107"/>
                        <a:pt x="189" y="107"/>
                      </a:cubicBezTo>
                      <a:cubicBezTo>
                        <a:pt x="190" y="107"/>
                        <a:pt x="191" y="107"/>
                        <a:pt x="190" y="108"/>
                      </a:cubicBezTo>
                      <a:cubicBezTo>
                        <a:pt x="189" y="108"/>
                        <a:pt x="189" y="109"/>
                        <a:pt x="189" y="109"/>
                      </a:cubicBezTo>
                      <a:cubicBezTo>
                        <a:pt x="190" y="109"/>
                        <a:pt x="190" y="108"/>
                        <a:pt x="190" y="108"/>
                      </a:cubicBezTo>
                      <a:cubicBezTo>
                        <a:pt x="191" y="108"/>
                        <a:pt x="189" y="109"/>
                        <a:pt x="191" y="108"/>
                      </a:cubicBezTo>
                      <a:cubicBezTo>
                        <a:pt x="192" y="110"/>
                        <a:pt x="192" y="110"/>
                        <a:pt x="193" y="110"/>
                      </a:cubicBezTo>
                      <a:cubicBezTo>
                        <a:pt x="194" y="110"/>
                        <a:pt x="196" y="109"/>
                        <a:pt x="198" y="107"/>
                      </a:cubicBezTo>
                      <a:cubicBezTo>
                        <a:pt x="198" y="109"/>
                        <a:pt x="195" y="110"/>
                        <a:pt x="195" y="111"/>
                      </a:cubicBezTo>
                      <a:cubicBezTo>
                        <a:pt x="194" y="111"/>
                        <a:pt x="194" y="112"/>
                        <a:pt x="194" y="112"/>
                      </a:cubicBezTo>
                      <a:cubicBezTo>
                        <a:pt x="194" y="112"/>
                        <a:pt x="199" y="112"/>
                        <a:pt x="200" y="111"/>
                      </a:cubicBezTo>
                      <a:cubicBezTo>
                        <a:pt x="200" y="111"/>
                        <a:pt x="203" y="111"/>
                        <a:pt x="203" y="110"/>
                      </a:cubicBezTo>
                      <a:cubicBezTo>
                        <a:pt x="202" y="109"/>
                        <a:pt x="203" y="108"/>
                        <a:pt x="205" y="107"/>
                      </a:cubicBezTo>
                      <a:cubicBezTo>
                        <a:pt x="207" y="107"/>
                        <a:pt x="207" y="107"/>
                        <a:pt x="205" y="108"/>
                      </a:cubicBezTo>
                      <a:cubicBezTo>
                        <a:pt x="203" y="109"/>
                        <a:pt x="203" y="110"/>
                        <a:pt x="203" y="110"/>
                      </a:cubicBezTo>
                      <a:cubicBezTo>
                        <a:pt x="203" y="111"/>
                        <a:pt x="203" y="112"/>
                        <a:pt x="202" y="112"/>
                      </a:cubicBezTo>
                      <a:cubicBezTo>
                        <a:pt x="202" y="112"/>
                        <a:pt x="201" y="112"/>
                        <a:pt x="200" y="112"/>
                      </a:cubicBezTo>
                      <a:cubicBezTo>
                        <a:pt x="200" y="113"/>
                        <a:pt x="199" y="113"/>
                        <a:pt x="198" y="113"/>
                      </a:cubicBezTo>
                      <a:cubicBezTo>
                        <a:pt x="199" y="113"/>
                        <a:pt x="198" y="115"/>
                        <a:pt x="197" y="115"/>
                      </a:cubicBezTo>
                      <a:cubicBezTo>
                        <a:pt x="198" y="116"/>
                        <a:pt x="200" y="114"/>
                        <a:pt x="198" y="116"/>
                      </a:cubicBezTo>
                      <a:cubicBezTo>
                        <a:pt x="198" y="116"/>
                        <a:pt x="199" y="117"/>
                        <a:pt x="199" y="116"/>
                      </a:cubicBezTo>
                      <a:cubicBezTo>
                        <a:pt x="199" y="116"/>
                        <a:pt x="200" y="117"/>
                        <a:pt x="202" y="116"/>
                      </a:cubicBezTo>
                      <a:cubicBezTo>
                        <a:pt x="202" y="116"/>
                        <a:pt x="201" y="117"/>
                        <a:pt x="200" y="117"/>
                      </a:cubicBezTo>
                      <a:cubicBezTo>
                        <a:pt x="199" y="117"/>
                        <a:pt x="199" y="118"/>
                        <a:pt x="199" y="118"/>
                      </a:cubicBezTo>
                      <a:cubicBezTo>
                        <a:pt x="200" y="118"/>
                        <a:pt x="199" y="117"/>
                        <a:pt x="200" y="117"/>
                      </a:cubicBezTo>
                      <a:cubicBezTo>
                        <a:pt x="200" y="118"/>
                        <a:pt x="200" y="119"/>
                        <a:pt x="203" y="117"/>
                      </a:cubicBezTo>
                      <a:cubicBezTo>
                        <a:pt x="203" y="119"/>
                        <a:pt x="199" y="118"/>
                        <a:pt x="200" y="120"/>
                      </a:cubicBezTo>
                      <a:cubicBezTo>
                        <a:pt x="201" y="121"/>
                        <a:pt x="205" y="119"/>
                        <a:pt x="205" y="120"/>
                      </a:cubicBezTo>
                      <a:cubicBezTo>
                        <a:pt x="203" y="120"/>
                        <a:pt x="202" y="120"/>
                        <a:pt x="202" y="121"/>
                      </a:cubicBezTo>
                      <a:cubicBezTo>
                        <a:pt x="203" y="123"/>
                        <a:pt x="205" y="121"/>
                        <a:pt x="204" y="122"/>
                      </a:cubicBezTo>
                      <a:cubicBezTo>
                        <a:pt x="204" y="123"/>
                        <a:pt x="204" y="124"/>
                        <a:pt x="205" y="124"/>
                      </a:cubicBezTo>
                      <a:cubicBezTo>
                        <a:pt x="206" y="123"/>
                        <a:pt x="205" y="121"/>
                        <a:pt x="207" y="120"/>
                      </a:cubicBezTo>
                      <a:cubicBezTo>
                        <a:pt x="207" y="120"/>
                        <a:pt x="207" y="121"/>
                        <a:pt x="207" y="122"/>
                      </a:cubicBezTo>
                      <a:cubicBezTo>
                        <a:pt x="207" y="123"/>
                        <a:pt x="206" y="124"/>
                        <a:pt x="208" y="122"/>
                      </a:cubicBezTo>
                      <a:cubicBezTo>
                        <a:pt x="208" y="123"/>
                        <a:pt x="207" y="124"/>
                        <a:pt x="208" y="124"/>
                      </a:cubicBezTo>
                      <a:cubicBezTo>
                        <a:pt x="209" y="125"/>
                        <a:pt x="209" y="123"/>
                        <a:pt x="209" y="123"/>
                      </a:cubicBezTo>
                      <a:cubicBezTo>
                        <a:pt x="210" y="125"/>
                        <a:pt x="210" y="123"/>
                        <a:pt x="211" y="123"/>
                      </a:cubicBezTo>
                      <a:cubicBezTo>
                        <a:pt x="209" y="126"/>
                        <a:pt x="213" y="124"/>
                        <a:pt x="211" y="126"/>
                      </a:cubicBezTo>
                      <a:cubicBezTo>
                        <a:pt x="211" y="127"/>
                        <a:pt x="212" y="125"/>
                        <a:pt x="212" y="125"/>
                      </a:cubicBezTo>
                      <a:cubicBezTo>
                        <a:pt x="213" y="126"/>
                        <a:pt x="211" y="126"/>
                        <a:pt x="213" y="127"/>
                      </a:cubicBezTo>
                      <a:cubicBezTo>
                        <a:pt x="213" y="127"/>
                        <a:pt x="214" y="127"/>
                        <a:pt x="213" y="125"/>
                      </a:cubicBezTo>
                      <a:cubicBezTo>
                        <a:pt x="213" y="123"/>
                        <a:pt x="215" y="126"/>
                        <a:pt x="214" y="124"/>
                      </a:cubicBezTo>
                      <a:cubicBezTo>
                        <a:pt x="213" y="123"/>
                        <a:pt x="215" y="124"/>
                        <a:pt x="215" y="124"/>
                      </a:cubicBezTo>
                      <a:cubicBezTo>
                        <a:pt x="213" y="123"/>
                        <a:pt x="214" y="122"/>
                        <a:pt x="215" y="123"/>
                      </a:cubicBezTo>
                      <a:cubicBezTo>
                        <a:pt x="215" y="122"/>
                        <a:pt x="214" y="122"/>
                        <a:pt x="214" y="122"/>
                      </a:cubicBezTo>
                      <a:cubicBezTo>
                        <a:pt x="215" y="122"/>
                        <a:pt x="215" y="122"/>
                        <a:pt x="214" y="122"/>
                      </a:cubicBezTo>
                      <a:cubicBezTo>
                        <a:pt x="215" y="121"/>
                        <a:pt x="215" y="121"/>
                        <a:pt x="214" y="121"/>
                      </a:cubicBezTo>
                      <a:cubicBezTo>
                        <a:pt x="214" y="120"/>
                        <a:pt x="212" y="120"/>
                        <a:pt x="213" y="119"/>
                      </a:cubicBezTo>
                      <a:cubicBezTo>
                        <a:pt x="214" y="120"/>
                        <a:pt x="215" y="119"/>
                        <a:pt x="215" y="119"/>
                      </a:cubicBezTo>
                      <a:cubicBezTo>
                        <a:pt x="215" y="118"/>
                        <a:pt x="213" y="119"/>
                        <a:pt x="213" y="118"/>
                      </a:cubicBezTo>
                      <a:cubicBezTo>
                        <a:pt x="213" y="118"/>
                        <a:pt x="215" y="119"/>
                        <a:pt x="215" y="117"/>
                      </a:cubicBezTo>
                      <a:cubicBezTo>
                        <a:pt x="215" y="117"/>
                        <a:pt x="213" y="117"/>
                        <a:pt x="213" y="116"/>
                      </a:cubicBezTo>
                      <a:cubicBezTo>
                        <a:pt x="215" y="117"/>
                        <a:pt x="214" y="115"/>
                        <a:pt x="214" y="114"/>
                      </a:cubicBezTo>
                      <a:cubicBezTo>
                        <a:pt x="215" y="114"/>
                        <a:pt x="214" y="115"/>
                        <a:pt x="216" y="116"/>
                      </a:cubicBezTo>
                      <a:cubicBezTo>
                        <a:pt x="215" y="117"/>
                        <a:pt x="216" y="116"/>
                        <a:pt x="217" y="116"/>
                      </a:cubicBezTo>
                      <a:cubicBezTo>
                        <a:pt x="217" y="118"/>
                        <a:pt x="218" y="118"/>
                        <a:pt x="219" y="117"/>
                      </a:cubicBezTo>
                      <a:cubicBezTo>
                        <a:pt x="218" y="117"/>
                        <a:pt x="219" y="117"/>
                        <a:pt x="219" y="117"/>
                      </a:cubicBezTo>
                      <a:cubicBezTo>
                        <a:pt x="220" y="116"/>
                        <a:pt x="220" y="117"/>
                        <a:pt x="221" y="117"/>
                      </a:cubicBezTo>
                      <a:cubicBezTo>
                        <a:pt x="221" y="116"/>
                        <a:pt x="220" y="117"/>
                        <a:pt x="219" y="116"/>
                      </a:cubicBezTo>
                      <a:cubicBezTo>
                        <a:pt x="219" y="116"/>
                        <a:pt x="222" y="117"/>
                        <a:pt x="221" y="116"/>
                      </a:cubicBezTo>
                      <a:cubicBezTo>
                        <a:pt x="221" y="116"/>
                        <a:pt x="220" y="115"/>
                        <a:pt x="219" y="115"/>
                      </a:cubicBezTo>
                      <a:cubicBezTo>
                        <a:pt x="220" y="115"/>
                        <a:pt x="222" y="115"/>
                        <a:pt x="223" y="115"/>
                      </a:cubicBezTo>
                      <a:cubicBezTo>
                        <a:pt x="223" y="115"/>
                        <a:pt x="223" y="115"/>
                        <a:pt x="223" y="115"/>
                      </a:cubicBezTo>
                      <a:cubicBezTo>
                        <a:pt x="223" y="114"/>
                        <a:pt x="223" y="113"/>
                        <a:pt x="222" y="113"/>
                      </a:cubicBezTo>
                      <a:cubicBezTo>
                        <a:pt x="221" y="113"/>
                        <a:pt x="219" y="112"/>
                        <a:pt x="219" y="112"/>
                      </a:cubicBezTo>
                      <a:cubicBezTo>
                        <a:pt x="221" y="112"/>
                        <a:pt x="222" y="113"/>
                        <a:pt x="224" y="113"/>
                      </a:cubicBezTo>
                      <a:cubicBezTo>
                        <a:pt x="225" y="113"/>
                        <a:pt x="226" y="113"/>
                        <a:pt x="226" y="112"/>
                      </a:cubicBezTo>
                      <a:cubicBezTo>
                        <a:pt x="225" y="112"/>
                        <a:pt x="225" y="111"/>
                        <a:pt x="224" y="111"/>
                      </a:cubicBezTo>
                      <a:cubicBezTo>
                        <a:pt x="224" y="111"/>
                        <a:pt x="221" y="110"/>
                        <a:pt x="222" y="110"/>
                      </a:cubicBezTo>
                      <a:cubicBezTo>
                        <a:pt x="222" y="109"/>
                        <a:pt x="223" y="110"/>
                        <a:pt x="224" y="110"/>
                      </a:cubicBezTo>
                      <a:cubicBezTo>
                        <a:pt x="225" y="110"/>
                        <a:pt x="224" y="110"/>
                        <a:pt x="223" y="109"/>
                      </a:cubicBezTo>
                      <a:cubicBezTo>
                        <a:pt x="223" y="109"/>
                        <a:pt x="222" y="108"/>
                        <a:pt x="222" y="108"/>
                      </a:cubicBezTo>
                      <a:cubicBezTo>
                        <a:pt x="222" y="107"/>
                        <a:pt x="221" y="107"/>
                        <a:pt x="222" y="107"/>
                      </a:cubicBezTo>
                      <a:cubicBezTo>
                        <a:pt x="222" y="107"/>
                        <a:pt x="224" y="107"/>
                        <a:pt x="224" y="108"/>
                      </a:cubicBezTo>
                      <a:cubicBezTo>
                        <a:pt x="224" y="108"/>
                        <a:pt x="224" y="109"/>
                        <a:pt x="225" y="110"/>
                      </a:cubicBezTo>
                      <a:cubicBezTo>
                        <a:pt x="225" y="110"/>
                        <a:pt x="225" y="109"/>
                        <a:pt x="225" y="108"/>
                      </a:cubicBezTo>
                      <a:cubicBezTo>
                        <a:pt x="225" y="108"/>
                        <a:pt x="226" y="109"/>
                        <a:pt x="226" y="109"/>
                      </a:cubicBezTo>
                      <a:cubicBezTo>
                        <a:pt x="227" y="109"/>
                        <a:pt x="227" y="109"/>
                        <a:pt x="227" y="109"/>
                      </a:cubicBezTo>
                      <a:cubicBezTo>
                        <a:pt x="227" y="109"/>
                        <a:pt x="228" y="108"/>
                        <a:pt x="228" y="108"/>
                      </a:cubicBezTo>
                      <a:cubicBezTo>
                        <a:pt x="228" y="109"/>
                        <a:pt x="229" y="109"/>
                        <a:pt x="229" y="108"/>
                      </a:cubicBezTo>
                      <a:cubicBezTo>
                        <a:pt x="232" y="106"/>
                        <a:pt x="225" y="108"/>
                        <a:pt x="228" y="107"/>
                      </a:cubicBezTo>
                      <a:cubicBezTo>
                        <a:pt x="231" y="107"/>
                        <a:pt x="230" y="107"/>
                        <a:pt x="228" y="106"/>
                      </a:cubicBezTo>
                      <a:cubicBezTo>
                        <a:pt x="228" y="106"/>
                        <a:pt x="226" y="104"/>
                        <a:pt x="226" y="104"/>
                      </a:cubicBezTo>
                      <a:cubicBezTo>
                        <a:pt x="226" y="104"/>
                        <a:pt x="228" y="105"/>
                        <a:pt x="228" y="104"/>
                      </a:cubicBezTo>
                      <a:cubicBezTo>
                        <a:pt x="228" y="104"/>
                        <a:pt x="228" y="105"/>
                        <a:pt x="229" y="106"/>
                      </a:cubicBezTo>
                      <a:cubicBezTo>
                        <a:pt x="229" y="106"/>
                        <a:pt x="230" y="105"/>
                        <a:pt x="231" y="105"/>
                      </a:cubicBezTo>
                      <a:cubicBezTo>
                        <a:pt x="231" y="105"/>
                        <a:pt x="232" y="105"/>
                        <a:pt x="231" y="103"/>
                      </a:cubicBezTo>
                      <a:cubicBezTo>
                        <a:pt x="230" y="103"/>
                        <a:pt x="228" y="102"/>
                        <a:pt x="229" y="102"/>
                      </a:cubicBezTo>
                      <a:cubicBezTo>
                        <a:pt x="230" y="102"/>
                        <a:pt x="228" y="101"/>
                        <a:pt x="227" y="101"/>
                      </a:cubicBezTo>
                      <a:cubicBezTo>
                        <a:pt x="226" y="101"/>
                        <a:pt x="228" y="101"/>
                        <a:pt x="228" y="101"/>
                      </a:cubicBezTo>
                      <a:cubicBezTo>
                        <a:pt x="228" y="100"/>
                        <a:pt x="227" y="100"/>
                        <a:pt x="227" y="100"/>
                      </a:cubicBezTo>
                      <a:cubicBezTo>
                        <a:pt x="227" y="99"/>
                        <a:pt x="225" y="100"/>
                        <a:pt x="225" y="100"/>
                      </a:cubicBezTo>
                      <a:cubicBezTo>
                        <a:pt x="226" y="99"/>
                        <a:pt x="226" y="99"/>
                        <a:pt x="225" y="99"/>
                      </a:cubicBezTo>
                      <a:cubicBezTo>
                        <a:pt x="225" y="98"/>
                        <a:pt x="225" y="99"/>
                        <a:pt x="224" y="99"/>
                      </a:cubicBezTo>
                      <a:cubicBezTo>
                        <a:pt x="223" y="99"/>
                        <a:pt x="223" y="98"/>
                        <a:pt x="222" y="99"/>
                      </a:cubicBezTo>
                      <a:cubicBezTo>
                        <a:pt x="222" y="99"/>
                        <a:pt x="223" y="100"/>
                        <a:pt x="223" y="100"/>
                      </a:cubicBezTo>
                      <a:cubicBezTo>
                        <a:pt x="223" y="100"/>
                        <a:pt x="222" y="100"/>
                        <a:pt x="222" y="100"/>
                      </a:cubicBezTo>
                      <a:cubicBezTo>
                        <a:pt x="221" y="100"/>
                        <a:pt x="223" y="103"/>
                        <a:pt x="221" y="101"/>
                      </a:cubicBezTo>
                      <a:cubicBezTo>
                        <a:pt x="221" y="100"/>
                        <a:pt x="219" y="100"/>
                        <a:pt x="219" y="101"/>
                      </a:cubicBezTo>
                      <a:cubicBezTo>
                        <a:pt x="220" y="102"/>
                        <a:pt x="219" y="104"/>
                        <a:pt x="219" y="103"/>
                      </a:cubicBezTo>
                      <a:cubicBezTo>
                        <a:pt x="219" y="101"/>
                        <a:pt x="220" y="100"/>
                        <a:pt x="218" y="100"/>
                      </a:cubicBezTo>
                      <a:cubicBezTo>
                        <a:pt x="217" y="100"/>
                        <a:pt x="216" y="101"/>
                        <a:pt x="216" y="101"/>
                      </a:cubicBezTo>
                      <a:cubicBezTo>
                        <a:pt x="216" y="101"/>
                        <a:pt x="215" y="101"/>
                        <a:pt x="215" y="101"/>
                      </a:cubicBezTo>
                      <a:cubicBezTo>
                        <a:pt x="215" y="101"/>
                        <a:pt x="215" y="102"/>
                        <a:pt x="215" y="102"/>
                      </a:cubicBezTo>
                      <a:cubicBezTo>
                        <a:pt x="215" y="102"/>
                        <a:pt x="214" y="103"/>
                        <a:pt x="214" y="103"/>
                      </a:cubicBezTo>
                      <a:cubicBezTo>
                        <a:pt x="214" y="103"/>
                        <a:pt x="214" y="102"/>
                        <a:pt x="214" y="101"/>
                      </a:cubicBezTo>
                      <a:cubicBezTo>
                        <a:pt x="214" y="101"/>
                        <a:pt x="214" y="101"/>
                        <a:pt x="214" y="101"/>
                      </a:cubicBezTo>
                      <a:cubicBezTo>
                        <a:pt x="214" y="101"/>
                        <a:pt x="214" y="101"/>
                        <a:pt x="213" y="101"/>
                      </a:cubicBezTo>
                      <a:cubicBezTo>
                        <a:pt x="213" y="101"/>
                        <a:pt x="213" y="102"/>
                        <a:pt x="213" y="102"/>
                      </a:cubicBezTo>
                      <a:cubicBezTo>
                        <a:pt x="213" y="102"/>
                        <a:pt x="213" y="101"/>
                        <a:pt x="213" y="101"/>
                      </a:cubicBezTo>
                      <a:cubicBezTo>
                        <a:pt x="213" y="100"/>
                        <a:pt x="215" y="101"/>
                        <a:pt x="216" y="100"/>
                      </a:cubicBezTo>
                      <a:cubicBezTo>
                        <a:pt x="216" y="100"/>
                        <a:pt x="215" y="98"/>
                        <a:pt x="215" y="98"/>
                      </a:cubicBezTo>
                      <a:cubicBezTo>
                        <a:pt x="215" y="97"/>
                        <a:pt x="215" y="97"/>
                        <a:pt x="216" y="97"/>
                      </a:cubicBezTo>
                      <a:cubicBezTo>
                        <a:pt x="217" y="96"/>
                        <a:pt x="218" y="96"/>
                        <a:pt x="217" y="97"/>
                      </a:cubicBezTo>
                      <a:cubicBezTo>
                        <a:pt x="218" y="96"/>
                        <a:pt x="218" y="96"/>
                        <a:pt x="218" y="96"/>
                      </a:cubicBezTo>
                      <a:cubicBezTo>
                        <a:pt x="218" y="95"/>
                        <a:pt x="218" y="95"/>
                        <a:pt x="218" y="95"/>
                      </a:cubicBezTo>
                      <a:cubicBezTo>
                        <a:pt x="217" y="94"/>
                        <a:pt x="217" y="94"/>
                        <a:pt x="217" y="94"/>
                      </a:cubicBezTo>
                      <a:cubicBezTo>
                        <a:pt x="216" y="94"/>
                        <a:pt x="216" y="94"/>
                        <a:pt x="216" y="94"/>
                      </a:cubicBezTo>
                      <a:cubicBezTo>
                        <a:pt x="215" y="94"/>
                        <a:pt x="215" y="94"/>
                        <a:pt x="215" y="94"/>
                      </a:cubicBezTo>
                      <a:cubicBezTo>
                        <a:pt x="214" y="94"/>
                        <a:pt x="213" y="94"/>
                        <a:pt x="212" y="94"/>
                      </a:cubicBezTo>
                      <a:cubicBezTo>
                        <a:pt x="211" y="94"/>
                        <a:pt x="212" y="94"/>
                        <a:pt x="211" y="94"/>
                      </a:cubicBezTo>
                      <a:cubicBezTo>
                        <a:pt x="211" y="95"/>
                        <a:pt x="211" y="95"/>
                        <a:pt x="212" y="95"/>
                      </a:cubicBezTo>
                      <a:cubicBezTo>
                        <a:pt x="212" y="95"/>
                        <a:pt x="213" y="95"/>
                        <a:pt x="214" y="95"/>
                      </a:cubicBezTo>
                      <a:cubicBezTo>
                        <a:pt x="214" y="95"/>
                        <a:pt x="215" y="95"/>
                        <a:pt x="215" y="96"/>
                      </a:cubicBezTo>
                      <a:cubicBezTo>
                        <a:pt x="215" y="96"/>
                        <a:pt x="214" y="96"/>
                        <a:pt x="214" y="97"/>
                      </a:cubicBezTo>
                      <a:cubicBezTo>
                        <a:pt x="214" y="97"/>
                        <a:pt x="214" y="97"/>
                        <a:pt x="214" y="96"/>
                      </a:cubicBezTo>
                      <a:cubicBezTo>
                        <a:pt x="214" y="96"/>
                        <a:pt x="214" y="96"/>
                        <a:pt x="213" y="96"/>
                      </a:cubicBezTo>
                      <a:cubicBezTo>
                        <a:pt x="213" y="95"/>
                        <a:pt x="213" y="96"/>
                        <a:pt x="212" y="96"/>
                      </a:cubicBezTo>
                      <a:cubicBezTo>
                        <a:pt x="212" y="95"/>
                        <a:pt x="211" y="96"/>
                        <a:pt x="210" y="96"/>
                      </a:cubicBezTo>
                      <a:cubicBezTo>
                        <a:pt x="210" y="96"/>
                        <a:pt x="210" y="96"/>
                        <a:pt x="209" y="96"/>
                      </a:cubicBezTo>
                      <a:cubicBezTo>
                        <a:pt x="207" y="96"/>
                        <a:pt x="207" y="97"/>
                        <a:pt x="206" y="97"/>
                      </a:cubicBezTo>
                      <a:cubicBezTo>
                        <a:pt x="205" y="97"/>
                        <a:pt x="206" y="97"/>
                        <a:pt x="205" y="97"/>
                      </a:cubicBezTo>
                      <a:cubicBezTo>
                        <a:pt x="204" y="97"/>
                        <a:pt x="204" y="97"/>
                        <a:pt x="205" y="97"/>
                      </a:cubicBezTo>
                      <a:cubicBezTo>
                        <a:pt x="206" y="97"/>
                        <a:pt x="206" y="97"/>
                        <a:pt x="206" y="96"/>
                      </a:cubicBezTo>
                      <a:cubicBezTo>
                        <a:pt x="207" y="96"/>
                        <a:pt x="207" y="96"/>
                        <a:pt x="208" y="96"/>
                      </a:cubicBezTo>
                      <a:cubicBezTo>
                        <a:pt x="208" y="96"/>
                        <a:pt x="209" y="96"/>
                        <a:pt x="209" y="96"/>
                      </a:cubicBezTo>
                      <a:cubicBezTo>
                        <a:pt x="210" y="96"/>
                        <a:pt x="210" y="96"/>
                        <a:pt x="210" y="95"/>
                      </a:cubicBezTo>
                      <a:cubicBezTo>
                        <a:pt x="210" y="95"/>
                        <a:pt x="210" y="95"/>
                        <a:pt x="209" y="95"/>
                      </a:cubicBezTo>
                      <a:cubicBezTo>
                        <a:pt x="209" y="95"/>
                        <a:pt x="208" y="95"/>
                        <a:pt x="208" y="95"/>
                      </a:cubicBezTo>
                      <a:cubicBezTo>
                        <a:pt x="207" y="95"/>
                        <a:pt x="207" y="96"/>
                        <a:pt x="206" y="96"/>
                      </a:cubicBezTo>
                      <a:cubicBezTo>
                        <a:pt x="206" y="96"/>
                        <a:pt x="205" y="96"/>
                        <a:pt x="204" y="96"/>
                      </a:cubicBezTo>
                      <a:cubicBezTo>
                        <a:pt x="204" y="96"/>
                        <a:pt x="203" y="96"/>
                        <a:pt x="203" y="96"/>
                      </a:cubicBezTo>
                      <a:cubicBezTo>
                        <a:pt x="204" y="96"/>
                        <a:pt x="204" y="95"/>
                        <a:pt x="205" y="95"/>
                      </a:cubicBezTo>
                      <a:cubicBezTo>
                        <a:pt x="205" y="95"/>
                        <a:pt x="206" y="96"/>
                        <a:pt x="207" y="95"/>
                      </a:cubicBezTo>
                      <a:cubicBezTo>
                        <a:pt x="208" y="95"/>
                        <a:pt x="207" y="95"/>
                        <a:pt x="206" y="95"/>
                      </a:cubicBezTo>
                      <a:cubicBezTo>
                        <a:pt x="204" y="94"/>
                        <a:pt x="204" y="94"/>
                        <a:pt x="203" y="94"/>
                      </a:cubicBezTo>
                      <a:cubicBezTo>
                        <a:pt x="203" y="94"/>
                        <a:pt x="203" y="93"/>
                        <a:pt x="204" y="94"/>
                      </a:cubicBezTo>
                      <a:cubicBezTo>
                        <a:pt x="204" y="94"/>
                        <a:pt x="207" y="94"/>
                        <a:pt x="208" y="94"/>
                      </a:cubicBezTo>
                      <a:cubicBezTo>
                        <a:pt x="209" y="94"/>
                        <a:pt x="210" y="94"/>
                        <a:pt x="211" y="94"/>
                      </a:cubicBezTo>
                      <a:cubicBezTo>
                        <a:pt x="211" y="94"/>
                        <a:pt x="211" y="94"/>
                        <a:pt x="211" y="94"/>
                      </a:cubicBezTo>
                      <a:cubicBezTo>
                        <a:pt x="210" y="93"/>
                        <a:pt x="210" y="94"/>
                        <a:pt x="210" y="93"/>
                      </a:cubicBezTo>
                      <a:cubicBezTo>
                        <a:pt x="210" y="93"/>
                        <a:pt x="211" y="93"/>
                        <a:pt x="211" y="93"/>
                      </a:cubicBezTo>
                      <a:cubicBezTo>
                        <a:pt x="211" y="93"/>
                        <a:pt x="210" y="92"/>
                        <a:pt x="211" y="92"/>
                      </a:cubicBezTo>
                      <a:cubicBezTo>
                        <a:pt x="212" y="92"/>
                        <a:pt x="211" y="92"/>
                        <a:pt x="212" y="92"/>
                      </a:cubicBezTo>
                      <a:cubicBezTo>
                        <a:pt x="212" y="91"/>
                        <a:pt x="211" y="91"/>
                        <a:pt x="211" y="91"/>
                      </a:cubicBezTo>
                      <a:cubicBezTo>
                        <a:pt x="211" y="91"/>
                        <a:pt x="210" y="90"/>
                        <a:pt x="210" y="90"/>
                      </a:cubicBezTo>
                      <a:cubicBezTo>
                        <a:pt x="210" y="90"/>
                        <a:pt x="209" y="90"/>
                        <a:pt x="209" y="91"/>
                      </a:cubicBezTo>
                      <a:cubicBezTo>
                        <a:pt x="209" y="91"/>
                        <a:pt x="209" y="90"/>
                        <a:pt x="208" y="90"/>
                      </a:cubicBezTo>
                      <a:cubicBezTo>
                        <a:pt x="208" y="90"/>
                        <a:pt x="208" y="90"/>
                        <a:pt x="208" y="90"/>
                      </a:cubicBezTo>
                      <a:cubicBezTo>
                        <a:pt x="208" y="89"/>
                        <a:pt x="208" y="89"/>
                        <a:pt x="207" y="88"/>
                      </a:cubicBezTo>
                      <a:cubicBezTo>
                        <a:pt x="206" y="88"/>
                        <a:pt x="205" y="87"/>
                        <a:pt x="204" y="87"/>
                      </a:cubicBezTo>
                      <a:cubicBezTo>
                        <a:pt x="204" y="87"/>
                        <a:pt x="203" y="87"/>
                        <a:pt x="203" y="88"/>
                      </a:cubicBezTo>
                      <a:cubicBezTo>
                        <a:pt x="203" y="88"/>
                        <a:pt x="203" y="89"/>
                        <a:pt x="203" y="89"/>
                      </a:cubicBezTo>
                      <a:cubicBezTo>
                        <a:pt x="203" y="88"/>
                        <a:pt x="202" y="88"/>
                        <a:pt x="202" y="88"/>
                      </a:cubicBezTo>
                      <a:cubicBezTo>
                        <a:pt x="201" y="88"/>
                        <a:pt x="202" y="87"/>
                        <a:pt x="201" y="87"/>
                      </a:cubicBezTo>
                      <a:cubicBezTo>
                        <a:pt x="202" y="86"/>
                        <a:pt x="202" y="86"/>
                        <a:pt x="203" y="86"/>
                      </a:cubicBezTo>
                      <a:cubicBezTo>
                        <a:pt x="203" y="86"/>
                        <a:pt x="203" y="86"/>
                        <a:pt x="203" y="87"/>
                      </a:cubicBezTo>
                      <a:cubicBezTo>
                        <a:pt x="202" y="87"/>
                        <a:pt x="202" y="87"/>
                        <a:pt x="203" y="87"/>
                      </a:cubicBezTo>
                      <a:cubicBezTo>
                        <a:pt x="203" y="87"/>
                        <a:pt x="203" y="87"/>
                        <a:pt x="203" y="87"/>
                      </a:cubicBezTo>
                      <a:cubicBezTo>
                        <a:pt x="203" y="87"/>
                        <a:pt x="205" y="86"/>
                        <a:pt x="204" y="86"/>
                      </a:cubicBezTo>
                      <a:cubicBezTo>
                        <a:pt x="204" y="86"/>
                        <a:pt x="202" y="86"/>
                        <a:pt x="204" y="86"/>
                      </a:cubicBezTo>
                      <a:cubicBezTo>
                        <a:pt x="204" y="86"/>
                        <a:pt x="204" y="86"/>
                        <a:pt x="204" y="85"/>
                      </a:cubicBezTo>
                      <a:cubicBezTo>
                        <a:pt x="203" y="85"/>
                        <a:pt x="203" y="85"/>
                        <a:pt x="203" y="85"/>
                      </a:cubicBezTo>
                      <a:cubicBezTo>
                        <a:pt x="202" y="84"/>
                        <a:pt x="201" y="84"/>
                        <a:pt x="200" y="84"/>
                      </a:cubicBezTo>
                      <a:cubicBezTo>
                        <a:pt x="200" y="84"/>
                        <a:pt x="200" y="85"/>
                        <a:pt x="200" y="85"/>
                      </a:cubicBezTo>
                      <a:cubicBezTo>
                        <a:pt x="199" y="85"/>
                        <a:pt x="199" y="85"/>
                        <a:pt x="199" y="84"/>
                      </a:cubicBezTo>
                      <a:cubicBezTo>
                        <a:pt x="199" y="84"/>
                        <a:pt x="199" y="85"/>
                        <a:pt x="199" y="84"/>
                      </a:cubicBezTo>
                      <a:cubicBezTo>
                        <a:pt x="198" y="84"/>
                        <a:pt x="198" y="84"/>
                        <a:pt x="198" y="84"/>
                      </a:cubicBezTo>
                      <a:cubicBezTo>
                        <a:pt x="198" y="84"/>
                        <a:pt x="197" y="84"/>
                        <a:pt x="198" y="83"/>
                      </a:cubicBezTo>
                      <a:cubicBezTo>
                        <a:pt x="198" y="83"/>
                        <a:pt x="198" y="83"/>
                        <a:pt x="197" y="83"/>
                      </a:cubicBezTo>
                      <a:cubicBezTo>
                        <a:pt x="196" y="82"/>
                        <a:pt x="196" y="83"/>
                        <a:pt x="196" y="82"/>
                      </a:cubicBezTo>
                      <a:cubicBezTo>
                        <a:pt x="195" y="82"/>
                        <a:pt x="196" y="83"/>
                        <a:pt x="196" y="83"/>
                      </a:cubicBezTo>
                      <a:cubicBezTo>
                        <a:pt x="196" y="84"/>
                        <a:pt x="196" y="83"/>
                        <a:pt x="196" y="84"/>
                      </a:cubicBezTo>
                      <a:cubicBezTo>
                        <a:pt x="196" y="84"/>
                        <a:pt x="195" y="84"/>
                        <a:pt x="195" y="84"/>
                      </a:cubicBezTo>
                      <a:cubicBezTo>
                        <a:pt x="196" y="84"/>
                        <a:pt x="196" y="84"/>
                        <a:pt x="196" y="84"/>
                      </a:cubicBezTo>
                      <a:cubicBezTo>
                        <a:pt x="197" y="84"/>
                        <a:pt x="197" y="85"/>
                        <a:pt x="198" y="85"/>
                      </a:cubicBezTo>
                      <a:cubicBezTo>
                        <a:pt x="198" y="85"/>
                        <a:pt x="197" y="85"/>
                        <a:pt x="197" y="85"/>
                      </a:cubicBezTo>
                      <a:cubicBezTo>
                        <a:pt x="196" y="85"/>
                        <a:pt x="196" y="85"/>
                        <a:pt x="195" y="85"/>
                      </a:cubicBezTo>
                      <a:cubicBezTo>
                        <a:pt x="195" y="85"/>
                        <a:pt x="195" y="85"/>
                        <a:pt x="196" y="85"/>
                      </a:cubicBezTo>
                      <a:cubicBezTo>
                        <a:pt x="196" y="85"/>
                        <a:pt x="196" y="85"/>
                        <a:pt x="195" y="85"/>
                      </a:cubicBezTo>
                      <a:cubicBezTo>
                        <a:pt x="195" y="85"/>
                        <a:pt x="195" y="86"/>
                        <a:pt x="196" y="86"/>
                      </a:cubicBezTo>
                      <a:cubicBezTo>
                        <a:pt x="196" y="86"/>
                        <a:pt x="196" y="86"/>
                        <a:pt x="196" y="86"/>
                      </a:cubicBezTo>
                      <a:cubicBezTo>
                        <a:pt x="195" y="86"/>
                        <a:pt x="196" y="87"/>
                        <a:pt x="195" y="87"/>
                      </a:cubicBezTo>
                      <a:cubicBezTo>
                        <a:pt x="195" y="87"/>
                        <a:pt x="195" y="87"/>
                        <a:pt x="194" y="87"/>
                      </a:cubicBezTo>
                      <a:cubicBezTo>
                        <a:pt x="194" y="87"/>
                        <a:pt x="194" y="86"/>
                        <a:pt x="194" y="86"/>
                      </a:cubicBezTo>
                      <a:cubicBezTo>
                        <a:pt x="194" y="86"/>
                        <a:pt x="194" y="86"/>
                        <a:pt x="194" y="85"/>
                      </a:cubicBezTo>
                      <a:cubicBezTo>
                        <a:pt x="194" y="85"/>
                        <a:pt x="194" y="85"/>
                        <a:pt x="194" y="85"/>
                      </a:cubicBezTo>
                      <a:cubicBezTo>
                        <a:pt x="194" y="85"/>
                        <a:pt x="194" y="85"/>
                        <a:pt x="194" y="85"/>
                      </a:cubicBezTo>
                      <a:cubicBezTo>
                        <a:pt x="195" y="85"/>
                        <a:pt x="195" y="84"/>
                        <a:pt x="195" y="84"/>
                      </a:cubicBezTo>
                      <a:cubicBezTo>
                        <a:pt x="195" y="84"/>
                        <a:pt x="195" y="84"/>
                        <a:pt x="195" y="83"/>
                      </a:cubicBezTo>
                      <a:cubicBezTo>
                        <a:pt x="194" y="83"/>
                        <a:pt x="194" y="83"/>
                        <a:pt x="194" y="83"/>
                      </a:cubicBezTo>
                      <a:cubicBezTo>
                        <a:pt x="193" y="83"/>
                        <a:pt x="194" y="84"/>
                        <a:pt x="194" y="84"/>
                      </a:cubicBezTo>
                      <a:cubicBezTo>
                        <a:pt x="194" y="84"/>
                        <a:pt x="194" y="84"/>
                        <a:pt x="194" y="85"/>
                      </a:cubicBezTo>
                      <a:cubicBezTo>
                        <a:pt x="194" y="85"/>
                        <a:pt x="194" y="85"/>
                        <a:pt x="193" y="85"/>
                      </a:cubicBezTo>
                      <a:cubicBezTo>
                        <a:pt x="193" y="85"/>
                        <a:pt x="193" y="85"/>
                        <a:pt x="193" y="85"/>
                      </a:cubicBezTo>
                      <a:cubicBezTo>
                        <a:pt x="193" y="86"/>
                        <a:pt x="192" y="85"/>
                        <a:pt x="192" y="85"/>
                      </a:cubicBezTo>
                      <a:cubicBezTo>
                        <a:pt x="192" y="85"/>
                        <a:pt x="191" y="86"/>
                        <a:pt x="191" y="86"/>
                      </a:cubicBezTo>
                      <a:cubicBezTo>
                        <a:pt x="191" y="85"/>
                        <a:pt x="192" y="85"/>
                        <a:pt x="192" y="85"/>
                      </a:cubicBezTo>
                      <a:cubicBezTo>
                        <a:pt x="192" y="85"/>
                        <a:pt x="192" y="84"/>
                        <a:pt x="192" y="84"/>
                      </a:cubicBezTo>
                      <a:cubicBezTo>
                        <a:pt x="192" y="84"/>
                        <a:pt x="190" y="84"/>
                        <a:pt x="190" y="84"/>
                      </a:cubicBezTo>
                      <a:cubicBezTo>
                        <a:pt x="190" y="83"/>
                        <a:pt x="191" y="84"/>
                        <a:pt x="192" y="83"/>
                      </a:cubicBezTo>
                      <a:cubicBezTo>
                        <a:pt x="192" y="82"/>
                        <a:pt x="191" y="83"/>
                        <a:pt x="190" y="83"/>
                      </a:cubicBezTo>
                      <a:cubicBezTo>
                        <a:pt x="188" y="83"/>
                        <a:pt x="188" y="83"/>
                        <a:pt x="188" y="83"/>
                      </a:cubicBezTo>
                      <a:cubicBezTo>
                        <a:pt x="188" y="83"/>
                        <a:pt x="189" y="83"/>
                        <a:pt x="188" y="83"/>
                      </a:cubicBezTo>
                      <a:cubicBezTo>
                        <a:pt x="188" y="82"/>
                        <a:pt x="188" y="82"/>
                        <a:pt x="188" y="82"/>
                      </a:cubicBezTo>
                      <a:cubicBezTo>
                        <a:pt x="187" y="82"/>
                        <a:pt x="188" y="81"/>
                        <a:pt x="187" y="82"/>
                      </a:cubicBezTo>
                      <a:cubicBezTo>
                        <a:pt x="186" y="82"/>
                        <a:pt x="187" y="82"/>
                        <a:pt x="186" y="81"/>
                      </a:cubicBezTo>
                      <a:cubicBezTo>
                        <a:pt x="186" y="81"/>
                        <a:pt x="185" y="81"/>
                        <a:pt x="186" y="81"/>
                      </a:cubicBezTo>
                      <a:cubicBezTo>
                        <a:pt x="186" y="81"/>
                        <a:pt x="183" y="80"/>
                        <a:pt x="183" y="80"/>
                      </a:cubicBezTo>
                      <a:cubicBezTo>
                        <a:pt x="183" y="80"/>
                        <a:pt x="186" y="80"/>
                        <a:pt x="187" y="80"/>
                      </a:cubicBezTo>
                      <a:cubicBezTo>
                        <a:pt x="188" y="80"/>
                        <a:pt x="188" y="80"/>
                        <a:pt x="189" y="79"/>
                      </a:cubicBezTo>
                      <a:cubicBezTo>
                        <a:pt x="189" y="79"/>
                        <a:pt x="187" y="79"/>
                        <a:pt x="187" y="79"/>
                      </a:cubicBezTo>
                      <a:cubicBezTo>
                        <a:pt x="186" y="78"/>
                        <a:pt x="184" y="79"/>
                        <a:pt x="183" y="79"/>
                      </a:cubicBezTo>
                      <a:cubicBezTo>
                        <a:pt x="181" y="81"/>
                        <a:pt x="181" y="80"/>
                        <a:pt x="182" y="80"/>
                      </a:cubicBezTo>
                      <a:cubicBezTo>
                        <a:pt x="183" y="79"/>
                        <a:pt x="184" y="78"/>
                        <a:pt x="183" y="78"/>
                      </a:cubicBezTo>
                      <a:cubicBezTo>
                        <a:pt x="183" y="78"/>
                        <a:pt x="181" y="79"/>
                        <a:pt x="182" y="78"/>
                      </a:cubicBezTo>
                      <a:cubicBezTo>
                        <a:pt x="182" y="78"/>
                        <a:pt x="183" y="78"/>
                        <a:pt x="184" y="78"/>
                      </a:cubicBezTo>
                      <a:cubicBezTo>
                        <a:pt x="184" y="78"/>
                        <a:pt x="185" y="78"/>
                        <a:pt x="185" y="78"/>
                      </a:cubicBezTo>
                      <a:cubicBezTo>
                        <a:pt x="185" y="78"/>
                        <a:pt x="185" y="78"/>
                        <a:pt x="185" y="78"/>
                      </a:cubicBezTo>
                      <a:cubicBezTo>
                        <a:pt x="186" y="77"/>
                        <a:pt x="187" y="78"/>
                        <a:pt x="187" y="77"/>
                      </a:cubicBezTo>
                      <a:cubicBezTo>
                        <a:pt x="187" y="77"/>
                        <a:pt x="187" y="77"/>
                        <a:pt x="186" y="77"/>
                      </a:cubicBezTo>
                      <a:cubicBezTo>
                        <a:pt x="186" y="77"/>
                        <a:pt x="185" y="77"/>
                        <a:pt x="185" y="77"/>
                      </a:cubicBezTo>
                      <a:cubicBezTo>
                        <a:pt x="185" y="77"/>
                        <a:pt x="184" y="77"/>
                        <a:pt x="184" y="78"/>
                      </a:cubicBezTo>
                      <a:cubicBezTo>
                        <a:pt x="184" y="78"/>
                        <a:pt x="185" y="77"/>
                        <a:pt x="184" y="77"/>
                      </a:cubicBezTo>
                      <a:cubicBezTo>
                        <a:pt x="183" y="77"/>
                        <a:pt x="184" y="77"/>
                        <a:pt x="183" y="77"/>
                      </a:cubicBezTo>
                      <a:cubicBezTo>
                        <a:pt x="183" y="78"/>
                        <a:pt x="182" y="78"/>
                        <a:pt x="182" y="77"/>
                      </a:cubicBezTo>
                      <a:cubicBezTo>
                        <a:pt x="181" y="77"/>
                        <a:pt x="181" y="77"/>
                        <a:pt x="181" y="77"/>
                      </a:cubicBezTo>
                      <a:cubicBezTo>
                        <a:pt x="181" y="76"/>
                        <a:pt x="180" y="78"/>
                        <a:pt x="179" y="78"/>
                      </a:cubicBezTo>
                      <a:cubicBezTo>
                        <a:pt x="179" y="78"/>
                        <a:pt x="179" y="77"/>
                        <a:pt x="178" y="77"/>
                      </a:cubicBezTo>
                      <a:cubicBezTo>
                        <a:pt x="176" y="77"/>
                        <a:pt x="177" y="77"/>
                        <a:pt x="175" y="77"/>
                      </a:cubicBezTo>
                      <a:cubicBezTo>
                        <a:pt x="175" y="77"/>
                        <a:pt x="174" y="78"/>
                        <a:pt x="172" y="77"/>
                      </a:cubicBezTo>
                      <a:cubicBezTo>
                        <a:pt x="171" y="77"/>
                        <a:pt x="174" y="78"/>
                        <a:pt x="174" y="77"/>
                      </a:cubicBezTo>
                      <a:cubicBezTo>
                        <a:pt x="174" y="76"/>
                        <a:pt x="173" y="77"/>
                        <a:pt x="172" y="77"/>
                      </a:cubicBezTo>
                      <a:cubicBezTo>
                        <a:pt x="171" y="77"/>
                        <a:pt x="171" y="77"/>
                        <a:pt x="170" y="77"/>
                      </a:cubicBezTo>
                      <a:cubicBezTo>
                        <a:pt x="170" y="77"/>
                        <a:pt x="170" y="77"/>
                        <a:pt x="172" y="76"/>
                      </a:cubicBezTo>
                      <a:cubicBezTo>
                        <a:pt x="173" y="76"/>
                        <a:pt x="176" y="76"/>
                        <a:pt x="177" y="76"/>
                      </a:cubicBezTo>
                      <a:cubicBezTo>
                        <a:pt x="177" y="76"/>
                        <a:pt x="176" y="76"/>
                        <a:pt x="177" y="76"/>
                      </a:cubicBezTo>
                      <a:cubicBezTo>
                        <a:pt x="178" y="76"/>
                        <a:pt x="172" y="75"/>
                        <a:pt x="171" y="75"/>
                      </a:cubicBezTo>
                      <a:cubicBezTo>
                        <a:pt x="171" y="75"/>
                        <a:pt x="170" y="75"/>
                        <a:pt x="170" y="74"/>
                      </a:cubicBezTo>
                      <a:cubicBezTo>
                        <a:pt x="170" y="74"/>
                        <a:pt x="167" y="74"/>
                        <a:pt x="166" y="74"/>
                      </a:cubicBezTo>
                      <a:cubicBezTo>
                        <a:pt x="166" y="73"/>
                        <a:pt x="168" y="74"/>
                        <a:pt x="168" y="73"/>
                      </a:cubicBezTo>
                      <a:cubicBezTo>
                        <a:pt x="169" y="73"/>
                        <a:pt x="169" y="74"/>
                        <a:pt x="171" y="74"/>
                      </a:cubicBezTo>
                      <a:cubicBezTo>
                        <a:pt x="171" y="74"/>
                        <a:pt x="173" y="74"/>
                        <a:pt x="173" y="74"/>
                      </a:cubicBezTo>
                      <a:cubicBezTo>
                        <a:pt x="175" y="75"/>
                        <a:pt x="173" y="74"/>
                        <a:pt x="175" y="74"/>
                      </a:cubicBezTo>
                      <a:cubicBezTo>
                        <a:pt x="177" y="75"/>
                        <a:pt x="179" y="75"/>
                        <a:pt x="179" y="75"/>
                      </a:cubicBezTo>
                      <a:cubicBezTo>
                        <a:pt x="179" y="74"/>
                        <a:pt x="177" y="73"/>
                        <a:pt x="178" y="73"/>
                      </a:cubicBezTo>
                      <a:cubicBezTo>
                        <a:pt x="178" y="73"/>
                        <a:pt x="178" y="73"/>
                        <a:pt x="179" y="74"/>
                      </a:cubicBezTo>
                      <a:cubicBezTo>
                        <a:pt x="179" y="74"/>
                        <a:pt x="180" y="75"/>
                        <a:pt x="180" y="75"/>
                      </a:cubicBezTo>
                      <a:cubicBezTo>
                        <a:pt x="180" y="75"/>
                        <a:pt x="180" y="74"/>
                        <a:pt x="181" y="74"/>
                      </a:cubicBezTo>
                      <a:cubicBezTo>
                        <a:pt x="181" y="74"/>
                        <a:pt x="181" y="74"/>
                        <a:pt x="181" y="74"/>
                      </a:cubicBezTo>
                      <a:cubicBezTo>
                        <a:pt x="181" y="73"/>
                        <a:pt x="180" y="73"/>
                        <a:pt x="180" y="73"/>
                      </a:cubicBezTo>
                      <a:cubicBezTo>
                        <a:pt x="180" y="73"/>
                        <a:pt x="181" y="73"/>
                        <a:pt x="181" y="72"/>
                      </a:cubicBezTo>
                      <a:cubicBezTo>
                        <a:pt x="181" y="72"/>
                        <a:pt x="178" y="73"/>
                        <a:pt x="178" y="72"/>
                      </a:cubicBezTo>
                      <a:cubicBezTo>
                        <a:pt x="177" y="72"/>
                        <a:pt x="176" y="72"/>
                        <a:pt x="175" y="71"/>
                      </a:cubicBezTo>
                      <a:cubicBezTo>
                        <a:pt x="174" y="71"/>
                        <a:pt x="172" y="71"/>
                        <a:pt x="176" y="71"/>
                      </a:cubicBezTo>
                      <a:cubicBezTo>
                        <a:pt x="176" y="71"/>
                        <a:pt x="176" y="71"/>
                        <a:pt x="176" y="71"/>
                      </a:cubicBezTo>
                      <a:cubicBezTo>
                        <a:pt x="178" y="71"/>
                        <a:pt x="179" y="71"/>
                        <a:pt x="180" y="71"/>
                      </a:cubicBezTo>
                      <a:cubicBezTo>
                        <a:pt x="179" y="71"/>
                        <a:pt x="178" y="70"/>
                        <a:pt x="178" y="70"/>
                      </a:cubicBezTo>
                      <a:cubicBezTo>
                        <a:pt x="178" y="69"/>
                        <a:pt x="175" y="69"/>
                        <a:pt x="175" y="69"/>
                      </a:cubicBezTo>
                      <a:cubicBezTo>
                        <a:pt x="175" y="69"/>
                        <a:pt x="173" y="69"/>
                        <a:pt x="172" y="70"/>
                      </a:cubicBezTo>
                      <a:cubicBezTo>
                        <a:pt x="172" y="71"/>
                        <a:pt x="171" y="71"/>
                        <a:pt x="170" y="71"/>
                      </a:cubicBezTo>
                      <a:cubicBezTo>
                        <a:pt x="170" y="70"/>
                        <a:pt x="173" y="69"/>
                        <a:pt x="173" y="69"/>
                      </a:cubicBezTo>
                      <a:cubicBezTo>
                        <a:pt x="173" y="69"/>
                        <a:pt x="170" y="69"/>
                        <a:pt x="170" y="68"/>
                      </a:cubicBezTo>
                      <a:cubicBezTo>
                        <a:pt x="172" y="68"/>
                        <a:pt x="176" y="69"/>
                        <a:pt x="177" y="68"/>
                      </a:cubicBezTo>
                      <a:cubicBezTo>
                        <a:pt x="176" y="68"/>
                        <a:pt x="172" y="68"/>
                        <a:pt x="171" y="67"/>
                      </a:cubicBezTo>
                      <a:cubicBezTo>
                        <a:pt x="171" y="67"/>
                        <a:pt x="169" y="67"/>
                        <a:pt x="167" y="68"/>
                      </a:cubicBezTo>
                      <a:cubicBezTo>
                        <a:pt x="168" y="67"/>
                        <a:pt x="170" y="66"/>
                        <a:pt x="170" y="66"/>
                      </a:cubicBezTo>
                      <a:cubicBezTo>
                        <a:pt x="171" y="66"/>
                        <a:pt x="174" y="67"/>
                        <a:pt x="176" y="67"/>
                      </a:cubicBezTo>
                      <a:cubicBezTo>
                        <a:pt x="176" y="67"/>
                        <a:pt x="178" y="68"/>
                        <a:pt x="178" y="68"/>
                      </a:cubicBezTo>
                      <a:cubicBezTo>
                        <a:pt x="178" y="68"/>
                        <a:pt x="179" y="69"/>
                        <a:pt x="179" y="69"/>
                      </a:cubicBezTo>
                      <a:cubicBezTo>
                        <a:pt x="180" y="68"/>
                        <a:pt x="181" y="70"/>
                        <a:pt x="182" y="69"/>
                      </a:cubicBezTo>
                      <a:cubicBezTo>
                        <a:pt x="183" y="69"/>
                        <a:pt x="184" y="69"/>
                        <a:pt x="184" y="69"/>
                      </a:cubicBezTo>
                      <a:cubicBezTo>
                        <a:pt x="184" y="68"/>
                        <a:pt x="189" y="72"/>
                        <a:pt x="188" y="68"/>
                      </a:cubicBezTo>
                      <a:cubicBezTo>
                        <a:pt x="188" y="68"/>
                        <a:pt x="188" y="67"/>
                        <a:pt x="187" y="67"/>
                      </a:cubicBezTo>
                      <a:cubicBezTo>
                        <a:pt x="186" y="66"/>
                        <a:pt x="185" y="66"/>
                        <a:pt x="184" y="65"/>
                      </a:cubicBezTo>
                      <a:cubicBezTo>
                        <a:pt x="183" y="65"/>
                        <a:pt x="181" y="65"/>
                        <a:pt x="180" y="65"/>
                      </a:cubicBezTo>
                      <a:cubicBezTo>
                        <a:pt x="179" y="65"/>
                        <a:pt x="177" y="65"/>
                        <a:pt x="175" y="64"/>
                      </a:cubicBezTo>
                      <a:cubicBezTo>
                        <a:pt x="175" y="63"/>
                        <a:pt x="173" y="63"/>
                        <a:pt x="171" y="64"/>
                      </a:cubicBezTo>
                      <a:cubicBezTo>
                        <a:pt x="171" y="64"/>
                        <a:pt x="168" y="65"/>
                        <a:pt x="166" y="65"/>
                      </a:cubicBezTo>
                      <a:cubicBezTo>
                        <a:pt x="165" y="64"/>
                        <a:pt x="162" y="64"/>
                        <a:pt x="163" y="64"/>
                      </a:cubicBezTo>
                      <a:cubicBezTo>
                        <a:pt x="166" y="64"/>
                        <a:pt x="168" y="64"/>
                        <a:pt x="169" y="63"/>
                      </a:cubicBezTo>
                      <a:cubicBezTo>
                        <a:pt x="170" y="63"/>
                        <a:pt x="173" y="62"/>
                        <a:pt x="173" y="63"/>
                      </a:cubicBezTo>
                      <a:cubicBezTo>
                        <a:pt x="177" y="64"/>
                        <a:pt x="176" y="61"/>
                        <a:pt x="178" y="61"/>
                      </a:cubicBezTo>
                      <a:cubicBezTo>
                        <a:pt x="180" y="61"/>
                        <a:pt x="180" y="61"/>
                        <a:pt x="182" y="61"/>
                      </a:cubicBezTo>
                      <a:cubicBezTo>
                        <a:pt x="183" y="62"/>
                        <a:pt x="184" y="62"/>
                        <a:pt x="184" y="61"/>
                      </a:cubicBezTo>
                      <a:cubicBezTo>
                        <a:pt x="185" y="61"/>
                        <a:pt x="184" y="59"/>
                        <a:pt x="184" y="59"/>
                      </a:cubicBezTo>
                      <a:cubicBezTo>
                        <a:pt x="184" y="58"/>
                        <a:pt x="183" y="57"/>
                        <a:pt x="183" y="57"/>
                      </a:cubicBezTo>
                      <a:cubicBezTo>
                        <a:pt x="182" y="56"/>
                        <a:pt x="180" y="55"/>
                        <a:pt x="179" y="54"/>
                      </a:cubicBezTo>
                      <a:cubicBezTo>
                        <a:pt x="179" y="53"/>
                        <a:pt x="178" y="53"/>
                        <a:pt x="177" y="53"/>
                      </a:cubicBezTo>
                      <a:cubicBezTo>
                        <a:pt x="177" y="53"/>
                        <a:pt x="176" y="53"/>
                        <a:pt x="176" y="53"/>
                      </a:cubicBezTo>
                      <a:cubicBezTo>
                        <a:pt x="176" y="53"/>
                        <a:pt x="171" y="56"/>
                        <a:pt x="176" y="56"/>
                      </a:cubicBezTo>
                      <a:cubicBezTo>
                        <a:pt x="176" y="57"/>
                        <a:pt x="174" y="56"/>
                        <a:pt x="173" y="57"/>
                      </a:cubicBezTo>
                      <a:cubicBezTo>
                        <a:pt x="174" y="57"/>
                        <a:pt x="172" y="58"/>
                        <a:pt x="171" y="58"/>
                      </a:cubicBezTo>
                      <a:cubicBezTo>
                        <a:pt x="170" y="58"/>
                        <a:pt x="169" y="58"/>
                        <a:pt x="169" y="59"/>
                      </a:cubicBezTo>
                      <a:cubicBezTo>
                        <a:pt x="168" y="60"/>
                        <a:pt x="168" y="60"/>
                        <a:pt x="167" y="60"/>
                      </a:cubicBezTo>
                      <a:cubicBezTo>
                        <a:pt x="166" y="61"/>
                        <a:pt x="166" y="61"/>
                        <a:pt x="166" y="60"/>
                      </a:cubicBezTo>
                      <a:cubicBezTo>
                        <a:pt x="165" y="60"/>
                        <a:pt x="164" y="60"/>
                        <a:pt x="163" y="61"/>
                      </a:cubicBezTo>
                      <a:cubicBezTo>
                        <a:pt x="163" y="62"/>
                        <a:pt x="162" y="62"/>
                        <a:pt x="162" y="61"/>
                      </a:cubicBezTo>
                      <a:cubicBezTo>
                        <a:pt x="163" y="60"/>
                        <a:pt x="164" y="59"/>
                        <a:pt x="165" y="60"/>
                      </a:cubicBezTo>
                      <a:cubicBezTo>
                        <a:pt x="166" y="60"/>
                        <a:pt x="166" y="60"/>
                        <a:pt x="167" y="59"/>
                      </a:cubicBezTo>
                      <a:cubicBezTo>
                        <a:pt x="167" y="59"/>
                        <a:pt x="170" y="57"/>
                        <a:pt x="170" y="57"/>
                      </a:cubicBezTo>
                      <a:cubicBezTo>
                        <a:pt x="171" y="57"/>
                        <a:pt x="173" y="56"/>
                        <a:pt x="173" y="56"/>
                      </a:cubicBezTo>
                      <a:cubicBezTo>
                        <a:pt x="173" y="55"/>
                        <a:pt x="173" y="55"/>
                        <a:pt x="173" y="54"/>
                      </a:cubicBezTo>
                      <a:cubicBezTo>
                        <a:pt x="172" y="54"/>
                        <a:pt x="167" y="54"/>
                        <a:pt x="167" y="55"/>
                      </a:cubicBezTo>
                      <a:cubicBezTo>
                        <a:pt x="166" y="55"/>
                        <a:pt x="165" y="55"/>
                        <a:pt x="164" y="56"/>
                      </a:cubicBezTo>
                      <a:cubicBezTo>
                        <a:pt x="163" y="56"/>
                        <a:pt x="163" y="56"/>
                        <a:pt x="163" y="57"/>
                      </a:cubicBezTo>
                      <a:cubicBezTo>
                        <a:pt x="163" y="59"/>
                        <a:pt x="162" y="58"/>
                        <a:pt x="161" y="58"/>
                      </a:cubicBezTo>
                      <a:cubicBezTo>
                        <a:pt x="160" y="59"/>
                        <a:pt x="158" y="59"/>
                        <a:pt x="160" y="58"/>
                      </a:cubicBezTo>
                      <a:cubicBezTo>
                        <a:pt x="161" y="58"/>
                        <a:pt x="161" y="58"/>
                        <a:pt x="162" y="58"/>
                      </a:cubicBezTo>
                      <a:cubicBezTo>
                        <a:pt x="163" y="58"/>
                        <a:pt x="163" y="57"/>
                        <a:pt x="162" y="57"/>
                      </a:cubicBezTo>
                      <a:cubicBezTo>
                        <a:pt x="162" y="57"/>
                        <a:pt x="162" y="57"/>
                        <a:pt x="161" y="57"/>
                      </a:cubicBezTo>
                      <a:cubicBezTo>
                        <a:pt x="160" y="57"/>
                        <a:pt x="159" y="57"/>
                        <a:pt x="161" y="57"/>
                      </a:cubicBezTo>
                      <a:cubicBezTo>
                        <a:pt x="163" y="56"/>
                        <a:pt x="163" y="56"/>
                        <a:pt x="163" y="56"/>
                      </a:cubicBezTo>
                      <a:cubicBezTo>
                        <a:pt x="163" y="56"/>
                        <a:pt x="163" y="55"/>
                        <a:pt x="164" y="55"/>
                      </a:cubicBezTo>
                      <a:cubicBezTo>
                        <a:pt x="165" y="54"/>
                        <a:pt x="168" y="54"/>
                        <a:pt x="168" y="53"/>
                      </a:cubicBezTo>
                      <a:cubicBezTo>
                        <a:pt x="168" y="53"/>
                        <a:pt x="170" y="53"/>
                        <a:pt x="171" y="53"/>
                      </a:cubicBezTo>
                      <a:cubicBezTo>
                        <a:pt x="171" y="53"/>
                        <a:pt x="172" y="53"/>
                        <a:pt x="172" y="52"/>
                      </a:cubicBezTo>
                      <a:cubicBezTo>
                        <a:pt x="172" y="52"/>
                        <a:pt x="173" y="51"/>
                        <a:pt x="173" y="52"/>
                      </a:cubicBezTo>
                      <a:cubicBezTo>
                        <a:pt x="173" y="52"/>
                        <a:pt x="173" y="52"/>
                        <a:pt x="173" y="52"/>
                      </a:cubicBezTo>
                      <a:cubicBezTo>
                        <a:pt x="174" y="52"/>
                        <a:pt x="174" y="51"/>
                        <a:pt x="175" y="50"/>
                      </a:cubicBezTo>
                      <a:cubicBezTo>
                        <a:pt x="175" y="50"/>
                        <a:pt x="175" y="49"/>
                        <a:pt x="175" y="49"/>
                      </a:cubicBezTo>
                      <a:cubicBezTo>
                        <a:pt x="172" y="48"/>
                        <a:pt x="169" y="47"/>
                        <a:pt x="169" y="47"/>
                      </a:cubicBezTo>
                      <a:cubicBezTo>
                        <a:pt x="168" y="46"/>
                        <a:pt x="168" y="45"/>
                        <a:pt x="167" y="46"/>
                      </a:cubicBezTo>
                      <a:cubicBezTo>
                        <a:pt x="166" y="46"/>
                        <a:pt x="167" y="45"/>
                        <a:pt x="165" y="46"/>
                      </a:cubicBezTo>
                      <a:cubicBezTo>
                        <a:pt x="165" y="46"/>
                        <a:pt x="164" y="47"/>
                        <a:pt x="164" y="47"/>
                      </a:cubicBezTo>
                      <a:cubicBezTo>
                        <a:pt x="164" y="47"/>
                        <a:pt x="164" y="47"/>
                        <a:pt x="163" y="47"/>
                      </a:cubicBezTo>
                      <a:cubicBezTo>
                        <a:pt x="162" y="48"/>
                        <a:pt x="161" y="48"/>
                        <a:pt x="161" y="48"/>
                      </a:cubicBezTo>
                      <a:cubicBezTo>
                        <a:pt x="161" y="49"/>
                        <a:pt x="162" y="50"/>
                        <a:pt x="161" y="50"/>
                      </a:cubicBezTo>
                      <a:cubicBezTo>
                        <a:pt x="161" y="50"/>
                        <a:pt x="161" y="49"/>
                        <a:pt x="161" y="49"/>
                      </a:cubicBezTo>
                      <a:cubicBezTo>
                        <a:pt x="160" y="49"/>
                        <a:pt x="159" y="49"/>
                        <a:pt x="159" y="49"/>
                      </a:cubicBezTo>
                      <a:cubicBezTo>
                        <a:pt x="158" y="49"/>
                        <a:pt x="159" y="51"/>
                        <a:pt x="158" y="51"/>
                      </a:cubicBezTo>
                      <a:cubicBezTo>
                        <a:pt x="158" y="51"/>
                        <a:pt x="158" y="48"/>
                        <a:pt x="158" y="48"/>
                      </a:cubicBezTo>
                      <a:cubicBezTo>
                        <a:pt x="158" y="48"/>
                        <a:pt x="159" y="48"/>
                        <a:pt x="160" y="48"/>
                      </a:cubicBezTo>
                      <a:cubicBezTo>
                        <a:pt x="160" y="48"/>
                        <a:pt x="161" y="48"/>
                        <a:pt x="161" y="47"/>
                      </a:cubicBezTo>
                      <a:cubicBezTo>
                        <a:pt x="162" y="47"/>
                        <a:pt x="164" y="46"/>
                        <a:pt x="164" y="45"/>
                      </a:cubicBezTo>
                      <a:cubicBezTo>
                        <a:pt x="165" y="43"/>
                        <a:pt x="158" y="47"/>
                        <a:pt x="157" y="47"/>
                      </a:cubicBezTo>
                      <a:cubicBezTo>
                        <a:pt x="156" y="47"/>
                        <a:pt x="156" y="48"/>
                        <a:pt x="155" y="48"/>
                      </a:cubicBezTo>
                      <a:cubicBezTo>
                        <a:pt x="153" y="48"/>
                        <a:pt x="155" y="49"/>
                        <a:pt x="153" y="49"/>
                      </a:cubicBezTo>
                      <a:cubicBezTo>
                        <a:pt x="152" y="50"/>
                        <a:pt x="153" y="52"/>
                        <a:pt x="152" y="52"/>
                      </a:cubicBezTo>
                      <a:cubicBezTo>
                        <a:pt x="151" y="52"/>
                        <a:pt x="152" y="50"/>
                        <a:pt x="152" y="50"/>
                      </a:cubicBezTo>
                      <a:cubicBezTo>
                        <a:pt x="150" y="50"/>
                        <a:pt x="152" y="50"/>
                        <a:pt x="150" y="49"/>
                      </a:cubicBezTo>
                      <a:cubicBezTo>
                        <a:pt x="150" y="49"/>
                        <a:pt x="150" y="50"/>
                        <a:pt x="149" y="50"/>
                      </a:cubicBezTo>
                      <a:cubicBezTo>
                        <a:pt x="149" y="50"/>
                        <a:pt x="149" y="50"/>
                        <a:pt x="149" y="50"/>
                      </a:cubicBezTo>
                      <a:cubicBezTo>
                        <a:pt x="149" y="50"/>
                        <a:pt x="149" y="51"/>
                        <a:pt x="148" y="51"/>
                      </a:cubicBezTo>
                      <a:cubicBezTo>
                        <a:pt x="148" y="50"/>
                        <a:pt x="148" y="50"/>
                        <a:pt x="148" y="50"/>
                      </a:cubicBezTo>
                      <a:cubicBezTo>
                        <a:pt x="148" y="50"/>
                        <a:pt x="148" y="49"/>
                        <a:pt x="148" y="49"/>
                      </a:cubicBezTo>
                      <a:cubicBezTo>
                        <a:pt x="149" y="49"/>
                        <a:pt x="149" y="49"/>
                        <a:pt x="149" y="49"/>
                      </a:cubicBezTo>
                      <a:cubicBezTo>
                        <a:pt x="149" y="49"/>
                        <a:pt x="150" y="49"/>
                        <a:pt x="150" y="48"/>
                      </a:cubicBezTo>
                      <a:cubicBezTo>
                        <a:pt x="150" y="48"/>
                        <a:pt x="152" y="49"/>
                        <a:pt x="153" y="49"/>
                      </a:cubicBezTo>
                      <a:cubicBezTo>
                        <a:pt x="153" y="48"/>
                        <a:pt x="154" y="48"/>
                        <a:pt x="155" y="47"/>
                      </a:cubicBezTo>
                      <a:cubicBezTo>
                        <a:pt x="156" y="47"/>
                        <a:pt x="155" y="46"/>
                        <a:pt x="156" y="46"/>
                      </a:cubicBezTo>
                      <a:cubicBezTo>
                        <a:pt x="156" y="45"/>
                        <a:pt x="157" y="45"/>
                        <a:pt x="157" y="45"/>
                      </a:cubicBezTo>
                      <a:cubicBezTo>
                        <a:pt x="158" y="44"/>
                        <a:pt x="157" y="42"/>
                        <a:pt x="157" y="42"/>
                      </a:cubicBezTo>
                      <a:cubicBezTo>
                        <a:pt x="156" y="40"/>
                        <a:pt x="154" y="42"/>
                        <a:pt x="153" y="42"/>
                      </a:cubicBezTo>
                      <a:cubicBezTo>
                        <a:pt x="153" y="42"/>
                        <a:pt x="152" y="43"/>
                        <a:pt x="152" y="43"/>
                      </a:cubicBezTo>
                      <a:cubicBezTo>
                        <a:pt x="152" y="43"/>
                        <a:pt x="153" y="43"/>
                        <a:pt x="152" y="44"/>
                      </a:cubicBezTo>
                      <a:cubicBezTo>
                        <a:pt x="151" y="44"/>
                        <a:pt x="152" y="44"/>
                        <a:pt x="151" y="44"/>
                      </a:cubicBezTo>
                      <a:cubicBezTo>
                        <a:pt x="151" y="44"/>
                        <a:pt x="152" y="45"/>
                        <a:pt x="151" y="45"/>
                      </a:cubicBezTo>
                      <a:cubicBezTo>
                        <a:pt x="150" y="45"/>
                        <a:pt x="149" y="45"/>
                        <a:pt x="149" y="46"/>
                      </a:cubicBezTo>
                      <a:cubicBezTo>
                        <a:pt x="148" y="45"/>
                        <a:pt x="146" y="46"/>
                        <a:pt x="146" y="46"/>
                      </a:cubicBezTo>
                      <a:cubicBezTo>
                        <a:pt x="144" y="46"/>
                        <a:pt x="144" y="46"/>
                        <a:pt x="144" y="47"/>
                      </a:cubicBezTo>
                      <a:cubicBezTo>
                        <a:pt x="143" y="48"/>
                        <a:pt x="144" y="48"/>
                        <a:pt x="142" y="48"/>
                      </a:cubicBezTo>
                      <a:cubicBezTo>
                        <a:pt x="141" y="49"/>
                        <a:pt x="140" y="48"/>
                        <a:pt x="141" y="48"/>
                      </a:cubicBezTo>
                      <a:cubicBezTo>
                        <a:pt x="143" y="48"/>
                        <a:pt x="142" y="48"/>
                        <a:pt x="142" y="47"/>
                      </a:cubicBezTo>
                      <a:cubicBezTo>
                        <a:pt x="143" y="46"/>
                        <a:pt x="143" y="47"/>
                        <a:pt x="144" y="46"/>
                      </a:cubicBezTo>
                      <a:cubicBezTo>
                        <a:pt x="144" y="45"/>
                        <a:pt x="143" y="45"/>
                        <a:pt x="142" y="46"/>
                      </a:cubicBezTo>
                      <a:cubicBezTo>
                        <a:pt x="140" y="46"/>
                        <a:pt x="141" y="45"/>
                        <a:pt x="142" y="45"/>
                      </a:cubicBezTo>
                      <a:cubicBezTo>
                        <a:pt x="143" y="45"/>
                        <a:pt x="143" y="44"/>
                        <a:pt x="143" y="44"/>
                      </a:cubicBezTo>
                      <a:cubicBezTo>
                        <a:pt x="143" y="44"/>
                        <a:pt x="142" y="44"/>
                        <a:pt x="143" y="43"/>
                      </a:cubicBezTo>
                      <a:cubicBezTo>
                        <a:pt x="144" y="43"/>
                        <a:pt x="145" y="42"/>
                        <a:pt x="146" y="42"/>
                      </a:cubicBezTo>
                      <a:cubicBezTo>
                        <a:pt x="147" y="41"/>
                        <a:pt x="146" y="41"/>
                        <a:pt x="148" y="42"/>
                      </a:cubicBezTo>
                      <a:cubicBezTo>
                        <a:pt x="149" y="42"/>
                        <a:pt x="150" y="42"/>
                        <a:pt x="150" y="42"/>
                      </a:cubicBezTo>
                      <a:cubicBezTo>
                        <a:pt x="151" y="40"/>
                        <a:pt x="153" y="40"/>
                        <a:pt x="152" y="38"/>
                      </a:cubicBezTo>
                      <a:cubicBezTo>
                        <a:pt x="152" y="37"/>
                        <a:pt x="151" y="37"/>
                        <a:pt x="149" y="36"/>
                      </a:cubicBezTo>
                      <a:cubicBezTo>
                        <a:pt x="148" y="35"/>
                        <a:pt x="147" y="35"/>
                        <a:pt x="147" y="35"/>
                      </a:cubicBezTo>
                      <a:cubicBezTo>
                        <a:pt x="146" y="35"/>
                        <a:pt x="145" y="35"/>
                        <a:pt x="145" y="35"/>
                      </a:cubicBezTo>
                      <a:cubicBezTo>
                        <a:pt x="144" y="34"/>
                        <a:pt x="143" y="34"/>
                        <a:pt x="141" y="33"/>
                      </a:cubicBezTo>
                      <a:cubicBezTo>
                        <a:pt x="141" y="34"/>
                        <a:pt x="142" y="35"/>
                        <a:pt x="140" y="35"/>
                      </a:cubicBezTo>
                      <a:cubicBezTo>
                        <a:pt x="139" y="36"/>
                        <a:pt x="139" y="36"/>
                        <a:pt x="140" y="36"/>
                      </a:cubicBezTo>
                      <a:close/>
                      <a:moveTo>
                        <a:pt x="181" y="141"/>
                      </a:moveTo>
                      <a:cubicBezTo>
                        <a:pt x="181" y="142"/>
                        <a:pt x="180" y="142"/>
                        <a:pt x="180" y="142"/>
                      </a:cubicBezTo>
                      <a:cubicBezTo>
                        <a:pt x="180" y="141"/>
                        <a:pt x="180" y="141"/>
                        <a:pt x="181" y="141"/>
                      </a:cubicBezTo>
                      <a:close/>
                      <a:moveTo>
                        <a:pt x="151" y="105"/>
                      </a:moveTo>
                      <a:cubicBezTo>
                        <a:pt x="151" y="104"/>
                        <a:pt x="151" y="104"/>
                        <a:pt x="151" y="104"/>
                      </a:cubicBezTo>
                      <a:cubicBezTo>
                        <a:pt x="151" y="104"/>
                        <a:pt x="151" y="103"/>
                        <a:pt x="152" y="102"/>
                      </a:cubicBezTo>
                      <a:cubicBezTo>
                        <a:pt x="152" y="102"/>
                        <a:pt x="152" y="102"/>
                        <a:pt x="152" y="102"/>
                      </a:cubicBezTo>
                      <a:cubicBezTo>
                        <a:pt x="153" y="102"/>
                        <a:pt x="153" y="102"/>
                        <a:pt x="153" y="101"/>
                      </a:cubicBezTo>
                      <a:cubicBezTo>
                        <a:pt x="153" y="101"/>
                        <a:pt x="153" y="100"/>
                        <a:pt x="152" y="100"/>
                      </a:cubicBezTo>
                      <a:cubicBezTo>
                        <a:pt x="152" y="100"/>
                        <a:pt x="152" y="100"/>
                        <a:pt x="152" y="99"/>
                      </a:cubicBezTo>
                      <a:cubicBezTo>
                        <a:pt x="152" y="99"/>
                        <a:pt x="153" y="99"/>
                        <a:pt x="153" y="99"/>
                      </a:cubicBezTo>
                      <a:cubicBezTo>
                        <a:pt x="153" y="99"/>
                        <a:pt x="154" y="100"/>
                        <a:pt x="155" y="100"/>
                      </a:cubicBezTo>
                      <a:cubicBezTo>
                        <a:pt x="155" y="101"/>
                        <a:pt x="155" y="101"/>
                        <a:pt x="156" y="101"/>
                      </a:cubicBezTo>
                      <a:cubicBezTo>
                        <a:pt x="156" y="102"/>
                        <a:pt x="156" y="101"/>
                        <a:pt x="156" y="101"/>
                      </a:cubicBezTo>
                      <a:cubicBezTo>
                        <a:pt x="157" y="102"/>
                        <a:pt x="156" y="102"/>
                        <a:pt x="157" y="102"/>
                      </a:cubicBezTo>
                      <a:cubicBezTo>
                        <a:pt x="157" y="102"/>
                        <a:pt x="157" y="102"/>
                        <a:pt x="157" y="102"/>
                      </a:cubicBezTo>
                      <a:cubicBezTo>
                        <a:pt x="157" y="102"/>
                        <a:pt x="157" y="102"/>
                        <a:pt x="157" y="103"/>
                      </a:cubicBezTo>
                      <a:cubicBezTo>
                        <a:pt x="158" y="103"/>
                        <a:pt x="158" y="103"/>
                        <a:pt x="158" y="103"/>
                      </a:cubicBezTo>
                      <a:cubicBezTo>
                        <a:pt x="158" y="103"/>
                        <a:pt x="158" y="103"/>
                        <a:pt x="158" y="103"/>
                      </a:cubicBezTo>
                      <a:cubicBezTo>
                        <a:pt x="158" y="104"/>
                        <a:pt x="157" y="103"/>
                        <a:pt x="157" y="103"/>
                      </a:cubicBezTo>
                      <a:cubicBezTo>
                        <a:pt x="157" y="103"/>
                        <a:pt x="157" y="103"/>
                        <a:pt x="157" y="103"/>
                      </a:cubicBezTo>
                      <a:cubicBezTo>
                        <a:pt x="156" y="103"/>
                        <a:pt x="156" y="103"/>
                        <a:pt x="156" y="104"/>
                      </a:cubicBezTo>
                      <a:cubicBezTo>
                        <a:pt x="156" y="104"/>
                        <a:pt x="156" y="104"/>
                        <a:pt x="157" y="104"/>
                      </a:cubicBezTo>
                      <a:cubicBezTo>
                        <a:pt x="158" y="104"/>
                        <a:pt x="158" y="104"/>
                        <a:pt x="158" y="104"/>
                      </a:cubicBezTo>
                      <a:cubicBezTo>
                        <a:pt x="158" y="104"/>
                        <a:pt x="158" y="104"/>
                        <a:pt x="158" y="104"/>
                      </a:cubicBezTo>
                      <a:cubicBezTo>
                        <a:pt x="158" y="104"/>
                        <a:pt x="158" y="104"/>
                        <a:pt x="158" y="104"/>
                      </a:cubicBezTo>
                      <a:cubicBezTo>
                        <a:pt x="159" y="104"/>
                        <a:pt x="159" y="104"/>
                        <a:pt x="159" y="104"/>
                      </a:cubicBezTo>
                      <a:cubicBezTo>
                        <a:pt x="159" y="104"/>
                        <a:pt x="159" y="104"/>
                        <a:pt x="159" y="104"/>
                      </a:cubicBezTo>
                      <a:cubicBezTo>
                        <a:pt x="159" y="104"/>
                        <a:pt x="159" y="104"/>
                        <a:pt x="159" y="104"/>
                      </a:cubicBezTo>
                      <a:cubicBezTo>
                        <a:pt x="159" y="104"/>
                        <a:pt x="159" y="103"/>
                        <a:pt x="160" y="103"/>
                      </a:cubicBezTo>
                      <a:cubicBezTo>
                        <a:pt x="160" y="103"/>
                        <a:pt x="160" y="103"/>
                        <a:pt x="161" y="103"/>
                      </a:cubicBezTo>
                      <a:cubicBezTo>
                        <a:pt x="161" y="103"/>
                        <a:pt x="161" y="103"/>
                        <a:pt x="162" y="103"/>
                      </a:cubicBezTo>
                      <a:cubicBezTo>
                        <a:pt x="162" y="103"/>
                        <a:pt x="162" y="104"/>
                        <a:pt x="162" y="104"/>
                      </a:cubicBezTo>
                      <a:cubicBezTo>
                        <a:pt x="162" y="104"/>
                        <a:pt x="162" y="104"/>
                        <a:pt x="161" y="104"/>
                      </a:cubicBezTo>
                      <a:cubicBezTo>
                        <a:pt x="161" y="104"/>
                        <a:pt x="161" y="104"/>
                        <a:pt x="162" y="104"/>
                      </a:cubicBezTo>
                      <a:cubicBezTo>
                        <a:pt x="162" y="104"/>
                        <a:pt x="162" y="104"/>
                        <a:pt x="162" y="105"/>
                      </a:cubicBezTo>
                      <a:cubicBezTo>
                        <a:pt x="162" y="105"/>
                        <a:pt x="162" y="105"/>
                        <a:pt x="163" y="105"/>
                      </a:cubicBezTo>
                      <a:cubicBezTo>
                        <a:pt x="163" y="105"/>
                        <a:pt x="163" y="105"/>
                        <a:pt x="163" y="106"/>
                      </a:cubicBezTo>
                      <a:cubicBezTo>
                        <a:pt x="164" y="106"/>
                        <a:pt x="164" y="106"/>
                        <a:pt x="164" y="106"/>
                      </a:cubicBezTo>
                      <a:cubicBezTo>
                        <a:pt x="164" y="106"/>
                        <a:pt x="164" y="106"/>
                        <a:pt x="164" y="106"/>
                      </a:cubicBezTo>
                      <a:cubicBezTo>
                        <a:pt x="164" y="106"/>
                        <a:pt x="164" y="105"/>
                        <a:pt x="165" y="105"/>
                      </a:cubicBezTo>
                      <a:cubicBezTo>
                        <a:pt x="165" y="105"/>
                        <a:pt x="165" y="105"/>
                        <a:pt x="165" y="105"/>
                      </a:cubicBezTo>
                      <a:cubicBezTo>
                        <a:pt x="166" y="104"/>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5" y="106"/>
                      </a:cubicBezTo>
                      <a:cubicBezTo>
                        <a:pt x="165" y="106"/>
                        <a:pt x="165" y="106"/>
                        <a:pt x="165" y="106"/>
                      </a:cubicBezTo>
                      <a:cubicBezTo>
                        <a:pt x="165" y="106"/>
                        <a:pt x="165" y="106"/>
                        <a:pt x="164" y="106"/>
                      </a:cubicBezTo>
                      <a:cubicBezTo>
                        <a:pt x="164" y="107"/>
                        <a:pt x="164" y="107"/>
                        <a:pt x="164" y="107"/>
                      </a:cubicBezTo>
                      <a:cubicBezTo>
                        <a:pt x="164" y="107"/>
                        <a:pt x="163" y="107"/>
                        <a:pt x="163" y="107"/>
                      </a:cubicBezTo>
                      <a:cubicBezTo>
                        <a:pt x="163" y="107"/>
                        <a:pt x="163" y="107"/>
                        <a:pt x="163" y="106"/>
                      </a:cubicBezTo>
                      <a:cubicBezTo>
                        <a:pt x="163" y="106"/>
                        <a:pt x="163" y="106"/>
                        <a:pt x="163" y="106"/>
                      </a:cubicBezTo>
                      <a:cubicBezTo>
                        <a:pt x="163" y="106"/>
                        <a:pt x="163" y="106"/>
                        <a:pt x="163" y="107"/>
                      </a:cubicBezTo>
                      <a:cubicBezTo>
                        <a:pt x="162" y="107"/>
                        <a:pt x="163" y="107"/>
                        <a:pt x="162" y="107"/>
                      </a:cubicBezTo>
                      <a:cubicBezTo>
                        <a:pt x="162" y="107"/>
                        <a:pt x="162" y="107"/>
                        <a:pt x="162" y="107"/>
                      </a:cubicBezTo>
                      <a:cubicBezTo>
                        <a:pt x="162" y="107"/>
                        <a:pt x="162" y="107"/>
                        <a:pt x="161" y="107"/>
                      </a:cubicBezTo>
                      <a:cubicBezTo>
                        <a:pt x="161" y="107"/>
                        <a:pt x="161" y="107"/>
                        <a:pt x="161" y="108"/>
                      </a:cubicBezTo>
                      <a:cubicBezTo>
                        <a:pt x="161" y="108"/>
                        <a:pt x="162" y="108"/>
                        <a:pt x="162" y="108"/>
                      </a:cubicBezTo>
                      <a:cubicBezTo>
                        <a:pt x="163" y="108"/>
                        <a:pt x="163" y="108"/>
                        <a:pt x="163" y="108"/>
                      </a:cubicBezTo>
                      <a:cubicBezTo>
                        <a:pt x="164" y="108"/>
                        <a:pt x="164" y="108"/>
                        <a:pt x="164" y="108"/>
                      </a:cubicBezTo>
                      <a:cubicBezTo>
                        <a:pt x="164" y="108"/>
                        <a:pt x="164" y="108"/>
                        <a:pt x="164" y="108"/>
                      </a:cubicBezTo>
                      <a:cubicBezTo>
                        <a:pt x="164" y="109"/>
                        <a:pt x="164" y="109"/>
                        <a:pt x="164" y="109"/>
                      </a:cubicBezTo>
                      <a:cubicBezTo>
                        <a:pt x="165" y="109"/>
                        <a:pt x="165" y="109"/>
                        <a:pt x="165" y="109"/>
                      </a:cubicBezTo>
                      <a:cubicBezTo>
                        <a:pt x="166" y="109"/>
                        <a:pt x="165" y="109"/>
                        <a:pt x="165" y="110"/>
                      </a:cubicBezTo>
                      <a:cubicBezTo>
                        <a:pt x="165" y="110"/>
                        <a:pt x="165" y="109"/>
                        <a:pt x="164" y="109"/>
                      </a:cubicBezTo>
                      <a:cubicBezTo>
                        <a:pt x="164" y="109"/>
                        <a:pt x="164" y="109"/>
                        <a:pt x="163" y="110"/>
                      </a:cubicBezTo>
                      <a:cubicBezTo>
                        <a:pt x="162" y="110"/>
                        <a:pt x="163" y="109"/>
                        <a:pt x="163" y="109"/>
                      </a:cubicBezTo>
                      <a:cubicBezTo>
                        <a:pt x="163" y="109"/>
                        <a:pt x="162" y="109"/>
                        <a:pt x="161" y="109"/>
                      </a:cubicBezTo>
                      <a:cubicBezTo>
                        <a:pt x="160" y="109"/>
                        <a:pt x="160" y="109"/>
                        <a:pt x="159" y="109"/>
                      </a:cubicBezTo>
                      <a:cubicBezTo>
                        <a:pt x="159" y="109"/>
                        <a:pt x="160" y="110"/>
                        <a:pt x="160" y="110"/>
                      </a:cubicBezTo>
                      <a:cubicBezTo>
                        <a:pt x="160" y="110"/>
                        <a:pt x="159" y="110"/>
                        <a:pt x="159" y="110"/>
                      </a:cubicBezTo>
                      <a:cubicBezTo>
                        <a:pt x="158" y="110"/>
                        <a:pt x="158" y="109"/>
                        <a:pt x="158" y="109"/>
                      </a:cubicBezTo>
                      <a:cubicBezTo>
                        <a:pt x="158" y="109"/>
                        <a:pt x="158" y="109"/>
                        <a:pt x="157" y="109"/>
                      </a:cubicBezTo>
                      <a:cubicBezTo>
                        <a:pt x="157" y="109"/>
                        <a:pt x="157" y="108"/>
                        <a:pt x="157" y="108"/>
                      </a:cubicBezTo>
                      <a:cubicBezTo>
                        <a:pt x="156" y="108"/>
                        <a:pt x="157" y="109"/>
                        <a:pt x="157" y="109"/>
                      </a:cubicBezTo>
                      <a:cubicBezTo>
                        <a:pt x="157" y="109"/>
                        <a:pt x="156" y="110"/>
                        <a:pt x="156" y="110"/>
                      </a:cubicBezTo>
                      <a:cubicBezTo>
                        <a:pt x="156" y="110"/>
                        <a:pt x="155" y="111"/>
                        <a:pt x="155" y="111"/>
                      </a:cubicBezTo>
                      <a:cubicBezTo>
                        <a:pt x="154" y="111"/>
                        <a:pt x="154" y="111"/>
                        <a:pt x="154" y="111"/>
                      </a:cubicBezTo>
                      <a:cubicBezTo>
                        <a:pt x="153" y="112"/>
                        <a:pt x="153" y="112"/>
                        <a:pt x="153" y="113"/>
                      </a:cubicBezTo>
                      <a:cubicBezTo>
                        <a:pt x="152" y="113"/>
                        <a:pt x="152" y="113"/>
                        <a:pt x="152" y="113"/>
                      </a:cubicBezTo>
                      <a:cubicBezTo>
                        <a:pt x="151" y="113"/>
                        <a:pt x="151" y="113"/>
                        <a:pt x="151" y="113"/>
                      </a:cubicBezTo>
                      <a:cubicBezTo>
                        <a:pt x="152" y="112"/>
                        <a:pt x="152" y="112"/>
                        <a:pt x="152" y="112"/>
                      </a:cubicBezTo>
                      <a:cubicBezTo>
                        <a:pt x="152" y="112"/>
                        <a:pt x="153" y="112"/>
                        <a:pt x="153" y="112"/>
                      </a:cubicBezTo>
                      <a:cubicBezTo>
                        <a:pt x="153" y="112"/>
                        <a:pt x="153" y="112"/>
                        <a:pt x="153" y="112"/>
                      </a:cubicBezTo>
                      <a:cubicBezTo>
                        <a:pt x="153" y="111"/>
                        <a:pt x="153" y="111"/>
                        <a:pt x="152" y="111"/>
                      </a:cubicBezTo>
                      <a:cubicBezTo>
                        <a:pt x="152" y="111"/>
                        <a:pt x="153" y="110"/>
                        <a:pt x="153" y="110"/>
                      </a:cubicBezTo>
                      <a:cubicBezTo>
                        <a:pt x="153" y="110"/>
                        <a:pt x="153" y="110"/>
                        <a:pt x="153" y="110"/>
                      </a:cubicBezTo>
                      <a:cubicBezTo>
                        <a:pt x="153" y="109"/>
                        <a:pt x="152" y="109"/>
                        <a:pt x="153" y="109"/>
                      </a:cubicBezTo>
                      <a:cubicBezTo>
                        <a:pt x="153" y="108"/>
                        <a:pt x="153" y="109"/>
                        <a:pt x="153" y="108"/>
                      </a:cubicBezTo>
                      <a:cubicBezTo>
                        <a:pt x="153" y="108"/>
                        <a:pt x="153" y="108"/>
                        <a:pt x="153" y="108"/>
                      </a:cubicBezTo>
                      <a:cubicBezTo>
                        <a:pt x="153" y="108"/>
                        <a:pt x="152" y="107"/>
                        <a:pt x="152" y="107"/>
                      </a:cubicBezTo>
                      <a:cubicBezTo>
                        <a:pt x="151" y="106"/>
                        <a:pt x="151" y="105"/>
                        <a:pt x="151" y="105"/>
                      </a:cubicBezTo>
                      <a:cubicBezTo>
                        <a:pt x="150" y="105"/>
                        <a:pt x="150" y="105"/>
                        <a:pt x="151" y="105"/>
                      </a:cubicBezTo>
                      <a:close/>
                      <a:moveTo>
                        <a:pt x="148" y="54"/>
                      </a:moveTo>
                      <a:cubicBezTo>
                        <a:pt x="149" y="54"/>
                        <a:pt x="149" y="54"/>
                        <a:pt x="149" y="54"/>
                      </a:cubicBezTo>
                      <a:cubicBezTo>
                        <a:pt x="149" y="54"/>
                        <a:pt x="148" y="55"/>
                        <a:pt x="148" y="55"/>
                      </a:cubicBezTo>
                      <a:cubicBezTo>
                        <a:pt x="148" y="55"/>
                        <a:pt x="149" y="55"/>
                        <a:pt x="149" y="55"/>
                      </a:cubicBezTo>
                      <a:cubicBezTo>
                        <a:pt x="149" y="55"/>
                        <a:pt x="148" y="56"/>
                        <a:pt x="148" y="56"/>
                      </a:cubicBezTo>
                      <a:cubicBezTo>
                        <a:pt x="148" y="55"/>
                        <a:pt x="148" y="55"/>
                        <a:pt x="148" y="55"/>
                      </a:cubicBezTo>
                      <a:cubicBezTo>
                        <a:pt x="148" y="55"/>
                        <a:pt x="148" y="55"/>
                        <a:pt x="148" y="5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8" name="Freeform 3996"/>
                <p:cNvSpPr>
                  <a:spLocks/>
                </p:cNvSpPr>
                <p:nvPr/>
              </p:nvSpPr>
              <p:spPr bwMode="auto">
                <a:xfrm>
                  <a:off x="2235200" y="1997076"/>
                  <a:ext cx="9525" cy="1588"/>
                </a:xfrm>
                <a:custGeom>
                  <a:avLst/>
                  <a:gdLst>
                    <a:gd name="T0" fmla="*/ 1 w 3"/>
                    <a:gd name="T1" fmla="*/ 1 h 1"/>
                    <a:gd name="T2" fmla="*/ 3 w 3"/>
                    <a:gd name="T3" fmla="*/ 0 h 1"/>
                    <a:gd name="T4" fmla="*/ 2 w 3"/>
                    <a:gd name="T5" fmla="*/ 0 h 1"/>
                    <a:gd name="T6" fmla="*/ 0 w 3"/>
                    <a:gd name="T7" fmla="*/ 0 h 1"/>
                    <a:gd name="T8" fmla="*/ 1 w 3"/>
                    <a:gd name="T9" fmla="*/ 1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3" y="1"/>
                        <a:pt x="2" y="1"/>
                        <a:pt x="3" y="0"/>
                      </a:cubicBezTo>
                      <a:cubicBezTo>
                        <a:pt x="3" y="0"/>
                        <a:pt x="2" y="0"/>
                        <a:pt x="2" y="0"/>
                      </a:cubicBezTo>
                      <a:cubicBezTo>
                        <a:pt x="0" y="0"/>
                        <a:pt x="0" y="0"/>
                        <a:pt x="0" y="0"/>
                      </a:cubicBezTo>
                      <a:cubicBezTo>
                        <a:pt x="0"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19" name="Freeform 3997"/>
                <p:cNvSpPr>
                  <a:spLocks/>
                </p:cNvSpPr>
                <p:nvPr/>
              </p:nvSpPr>
              <p:spPr bwMode="auto">
                <a:xfrm>
                  <a:off x="2309813" y="2062163"/>
                  <a:ext cx="17463" cy="17463"/>
                </a:xfrm>
                <a:custGeom>
                  <a:avLst/>
                  <a:gdLst>
                    <a:gd name="T0" fmla="*/ 3 w 6"/>
                    <a:gd name="T1" fmla="*/ 0 h 6"/>
                    <a:gd name="T2" fmla="*/ 1 w 6"/>
                    <a:gd name="T3" fmla="*/ 0 h 6"/>
                    <a:gd name="T4" fmla="*/ 0 w 6"/>
                    <a:gd name="T5" fmla="*/ 1 h 6"/>
                    <a:gd name="T6" fmla="*/ 0 w 6"/>
                    <a:gd name="T7" fmla="*/ 2 h 6"/>
                    <a:gd name="T8" fmla="*/ 0 w 6"/>
                    <a:gd name="T9" fmla="*/ 2 h 6"/>
                    <a:gd name="T10" fmla="*/ 1 w 6"/>
                    <a:gd name="T11" fmla="*/ 3 h 6"/>
                    <a:gd name="T12" fmla="*/ 2 w 6"/>
                    <a:gd name="T13" fmla="*/ 3 h 6"/>
                    <a:gd name="T14" fmla="*/ 2 w 6"/>
                    <a:gd name="T15" fmla="*/ 3 h 6"/>
                    <a:gd name="T16" fmla="*/ 3 w 6"/>
                    <a:gd name="T17" fmla="*/ 3 h 6"/>
                    <a:gd name="T18" fmla="*/ 2 w 6"/>
                    <a:gd name="T19" fmla="*/ 4 h 6"/>
                    <a:gd name="T20" fmla="*/ 3 w 6"/>
                    <a:gd name="T21" fmla="*/ 5 h 6"/>
                    <a:gd name="T22" fmla="*/ 2 w 6"/>
                    <a:gd name="T23" fmla="*/ 5 h 6"/>
                    <a:gd name="T24" fmla="*/ 1 w 6"/>
                    <a:gd name="T25" fmla="*/ 5 h 6"/>
                    <a:gd name="T26" fmla="*/ 2 w 6"/>
                    <a:gd name="T27" fmla="*/ 6 h 6"/>
                    <a:gd name="T28" fmla="*/ 2 w 6"/>
                    <a:gd name="T29" fmla="*/ 6 h 6"/>
                    <a:gd name="T30" fmla="*/ 2 w 6"/>
                    <a:gd name="T31" fmla="*/ 5 h 6"/>
                    <a:gd name="T32" fmla="*/ 2 w 6"/>
                    <a:gd name="T33" fmla="*/ 5 h 6"/>
                    <a:gd name="T34" fmla="*/ 3 w 6"/>
                    <a:gd name="T35" fmla="*/ 5 h 6"/>
                    <a:gd name="T36" fmla="*/ 5 w 6"/>
                    <a:gd name="T37" fmla="*/ 5 h 6"/>
                    <a:gd name="T38" fmla="*/ 5 w 6"/>
                    <a:gd name="T39" fmla="*/ 5 h 6"/>
                    <a:gd name="T40" fmla="*/ 6 w 6"/>
                    <a:gd name="T41" fmla="*/ 5 h 6"/>
                    <a:gd name="T42" fmla="*/ 6 w 6"/>
                    <a:gd name="T43" fmla="*/ 1 h 6"/>
                    <a:gd name="T44" fmla="*/ 5 w 6"/>
                    <a:gd name="T45" fmla="*/ 1 h 6"/>
                    <a:gd name="T46" fmla="*/ 5 w 6"/>
                    <a:gd name="T47" fmla="*/ 0 h 6"/>
                    <a:gd name="T48" fmla="*/ 5 w 6"/>
                    <a:gd name="T49" fmla="*/ 0 h 6"/>
                    <a:gd name="T50" fmla="*/ 4 w 6"/>
                    <a:gd name="T51" fmla="*/ 1 h 6"/>
                    <a:gd name="T52" fmla="*/ 4 w 6"/>
                    <a:gd name="T53" fmla="*/ 1 h 6"/>
                    <a:gd name="T54" fmla="*/ 4 w 6"/>
                    <a:gd name="T55" fmla="*/ 0 h 6"/>
                    <a:gd name="T56" fmla="*/ 3 w 6"/>
                    <a:gd name="T5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6">
                      <a:moveTo>
                        <a:pt x="3" y="0"/>
                      </a:moveTo>
                      <a:cubicBezTo>
                        <a:pt x="1" y="0"/>
                        <a:pt x="1" y="0"/>
                        <a:pt x="1" y="0"/>
                      </a:cubicBezTo>
                      <a:cubicBezTo>
                        <a:pt x="1" y="0"/>
                        <a:pt x="0" y="1"/>
                        <a:pt x="0" y="1"/>
                      </a:cubicBezTo>
                      <a:cubicBezTo>
                        <a:pt x="0" y="1"/>
                        <a:pt x="1" y="2"/>
                        <a:pt x="0" y="2"/>
                      </a:cubicBezTo>
                      <a:cubicBezTo>
                        <a:pt x="0" y="2"/>
                        <a:pt x="0" y="2"/>
                        <a:pt x="0" y="2"/>
                      </a:cubicBezTo>
                      <a:cubicBezTo>
                        <a:pt x="0" y="2"/>
                        <a:pt x="1" y="2"/>
                        <a:pt x="1" y="3"/>
                      </a:cubicBezTo>
                      <a:cubicBezTo>
                        <a:pt x="1" y="3"/>
                        <a:pt x="1" y="3"/>
                        <a:pt x="2" y="3"/>
                      </a:cubicBezTo>
                      <a:cubicBezTo>
                        <a:pt x="2" y="3"/>
                        <a:pt x="2" y="3"/>
                        <a:pt x="2" y="3"/>
                      </a:cubicBezTo>
                      <a:cubicBezTo>
                        <a:pt x="2" y="3"/>
                        <a:pt x="2" y="3"/>
                        <a:pt x="3" y="3"/>
                      </a:cubicBezTo>
                      <a:cubicBezTo>
                        <a:pt x="3" y="4"/>
                        <a:pt x="2" y="4"/>
                        <a:pt x="2" y="4"/>
                      </a:cubicBezTo>
                      <a:cubicBezTo>
                        <a:pt x="3" y="5"/>
                        <a:pt x="3" y="5"/>
                        <a:pt x="3" y="5"/>
                      </a:cubicBezTo>
                      <a:cubicBezTo>
                        <a:pt x="3" y="5"/>
                        <a:pt x="2" y="5"/>
                        <a:pt x="2" y="5"/>
                      </a:cubicBezTo>
                      <a:cubicBezTo>
                        <a:pt x="1" y="5"/>
                        <a:pt x="1" y="5"/>
                        <a:pt x="1" y="5"/>
                      </a:cubicBezTo>
                      <a:cubicBezTo>
                        <a:pt x="1" y="5"/>
                        <a:pt x="1" y="5"/>
                        <a:pt x="2" y="6"/>
                      </a:cubicBezTo>
                      <a:cubicBezTo>
                        <a:pt x="2" y="6"/>
                        <a:pt x="2" y="6"/>
                        <a:pt x="2" y="6"/>
                      </a:cubicBezTo>
                      <a:cubicBezTo>
                        <a:pt x="2" y="6"/>
                        <a:pt x="3" y="6"/>
                        <a:pt x="2" y="5"/>
                      </a:cubicBezTo>
                      <a:cubicBezTo>
                        <a:pt x="2" y="5"/>
                        <a:pt x="2" y="5"/>
                        <a:pt x="2" y="5"/>
                      </a:cubicBezTo>
                      <a:cubicBezTo>
                        <a:pt x="3" y="5"/>
                        <a:pt x="3" y="5"/>
                        <a:pt x="3" y="5"/>
                      </a:cubicBezTo>
                      <a:cubicBezTo>
                        <a:pt x="4" y="6"/>
                        <a:pt x="5" y="5"/>
                        <a:pt x="5" y="5"/>
                      </a:cubicBezTo>
                      <a:cubicBezTo>
                        <a:pt x="5" y="5"/>
                        <a:pt x="5" y="5"/>
                        <a:pt x="5" y="5"/>
                      </a:cubicBezTo>
                      <a:cubicBezTo>
                        <a:pt x="6" y="5"/>
                        <a:pt x="6" y="5"/>
                        <a:pt x="6" y="5"/>
                      </a:cubicBezTo>
                      <a:cubicBezTo>
                        <a:pt x="6" y="3"/>
                        <a:pt x="6" y="2"/>
                        <a:pt x="6" y="1"/>
                      </a:cubicBezTo>
                      <a:cubicBezTo>
                        <a:pt x="5" y="1"/>
                        <a:pt x="5" y="1"/>
                        <a:pt x="5" y="1"/>
                      </a:cubicBezTo>
                      <a:cubicBezTo>
                        <a:pt x="5" y="1"/>
                        <a:pt x="5" y="1"/>
                        <a:pt x="5" y="0"/>
                      </a:cubicBezTo>
                      <a:cubicBezTo>
                        <a:pt x="5" y="0"/>
                        <a:pt x="5" y="0"/>
                        <a:pt x="5" y="0"/>
                      </a:cubicBezTo>
                      <a:cubicBezTo>
                        <a:pt x="4" y="0"/>
                        <a:pt x="4" y="0"/>
                        <a:pt x="4" y="1"/>
                      </a:cubicBezTo>
                      <a:cubicBezTo>
                        <a:pt x="4" y="1"/>
                        <a:pt x="4" y="1"/>
                        <a:pt x="4" y="1"/>
                      </a:cubicBezTo>
                      <a:cubicBezTo>
                        <a:pt x="4" y="0"/>
                        <a:pt x="4" y="0"/>
                        <a:pt x="4" y="0"/>
                      </a:cubicBezTo>
                      <a:cubicBezTo>
                        <a:pt x="4"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0" name="Freeform 3998"/>
                <p:cNvSpPr>
                  <a:spLocks noEditPoints="1"/>
                </p:cNvSpPr>
                <p:nvPr/>
              </p:nvSpPr>
              <p:spPr bwMode="auto">
                <a:xfrm>
                  <a:off x="2124075" y="2011363"/>
                  <a:ext cx="274638" cy="171450"/>
                </a:xfrm>
                <a:custGeom>
                  <a:avLst/>
                  <a:gdLst>
                    <a:gd name="T0" fmla="*/ 11 w 96"/>
                    <a:gd name="T1" fmla="*/ 33 h 60"/>
                    <a:gd name="T2" fmla="*/ 16 w 96"/>
                    <a:gd name="T3" fmla="*/ 33 h 60"/>
                    <a:gd name="T4" fmla="*/ 8 w 96"/>
                    <a:gd name="T5" fmla="*/ 34 h 60"/>
                    <a:gd name="T6" fmla="*/ 13 w 96"/>
                    <a:gd name="T7" fmla="*/ 38 h 60"/>
                    <a:gd name="T8" fmla="*/ 17 w 96"/>
                    <a:gd name="T9" fmla="*/ 39 h 60"/>
                    <a:gd name="T10" fmla="*/ 19 w 96"/>
                    <a:gd name="T11" fmla="*/ 38 h 60"/>
                    <a:gd name="T12" fmla="*/ 22 w 96"/>
                    <a:gd name="T13" fmla="*/ 38 h 60"/>
                    <a:gd name="T14" fmla="*/ 29 w 96"/>
                    <a:gd name="T15" fmla="*/ 38 h 60"/>
                    <a:gd name="T16" fmla="*/ 36 w 96"/>
                    <a:gd name="T17" fmla="*/ 36 h 60"/>
                    <a:gd name="T18" fmla="*/ 44 w 96"/>
                    <a:gd name="T19" fmla="*/ 37 h 60"/>
                    <a:gd name="T20" fmla="*/ 37 w 96"/>
                    <a:gd name="T21" fmla="*/ 38 h 60"/>
                    <a:gd name="T22" fmla="*/ 39 w 96"/>
                    <a:gd name="T23" fmla="*/ 40 h 60"/>
                    <a:gd name="T24" fmla="*/ 48 w 96"/>
                    <a:gd name="T25" fmla="*/ 40 h 60"/>
                    <a:gd name="T26" fmla="*/ 38 w 96"/>
                    <a:gd name="T27" fmla="*/ 41 h 60"/>
                    <a:gd name="T28" fmla="*/ 22 w 96"/>
                    <a:gd name="T29" fmla="*/ 43 h 60"/>
                    <a:gd name="T30" fmla="*/ 26 w 96"/>
                    <a:gd name="T31" fmla="*/ 49 h 60"/>
                    <a:gd name="T32" fmla="*/ 32 w 96"/>
                    <a:gd name="T33" fmla="*/ 52 h 60"/>
                    <a:gd name="T34" fmla="*/ 34 w 96"/>
                    <a:gd name="T35" fmla="*/ 54 h 60"/>
                    <a:gd name="T36" fmla="*/ 34 w 96"/>
                    <a:gd name="T37" fmla="*/ 56 h 60"/>
                    <a:gd name="T38" fmla="*/ 40 w 96"/>
                    <a:gd name="T39" fmla="*/ 58 h 60"/>
                    <a:gd name="T40" fmla="*/ 49 w 96"/>
                    <a:gd name="T41" fmla="*/ 57 h 60"/>
                    <a:gd name="T42" fmla="*/ 58 w 96"/>
                    <a:gd name="T43" fmla="*/ 60 h 60"/>
                    <a:gd name="T44" fmla="*/ 57 w 96"/>
                    <a:gd name="T45" fmla="*/ 55 h 60"/>
                    <a:gd name="T46" fmla="*/ 65 w 96"/>
                    <a:gd name="T47" fmla="*/ 52 h 60"/>
                    <a:gd name="T48" fmla="*/ 68 w 96"/>
                    <a:gd name="T49" fmla="*/ 51 h 60"/>
                    <a:gd name="T50" fmla="*/ 73 w 96"/>
                    <a:gd name="T51" fmla="*/ 44 h 60"/>
                    <a:gd name="T52" fmla="*/ 81 w 96"/>
                    <a:gd name="T53" fmla="*/ 45 h 60"/>
                    <a:gd name="T54" fmla="*/ 92 w 96"/>
                    <a:gd name="T55" fmla="*/ 41 h 60"/>
                    <a:gd name="T56" fmla="*/ 90 w 96"/>
                    <a:gd name="T57" fmla="*/ 34 h 60"/>
                    <a:gd name="T58" fmla="*/ 87 w 96"/>
                    <a:gd name="T59" fmla="*/ 35 h 60"/>
                    <a:gd name="T60" fmla="*/ 80 w 96"/>
                    <a:gd name="T61" fmla="*/ 34 h 60"/>
                    <a:gd name="T62" fmla="*/ 79 w 96"/>
                    <a:gd name="T63" fmla="*/ 28 h 60"/>
                    <a:gd name="T64" fmla="*/ 76 w 96"/>
                    <a:gd name="T65" fmla="*/ 29 h 60"/>
                    <a:gd name="T66" fmla="*/ 74 w 96"/>
                    <a:gd name="T67" fmla="*/ 25 h 60"/>
                    <a:gd name="T68" fmla="*/ 68 w 96"/>
                    <a:gd name="T69" fmla="*/ 25 h 60"/>
                    <a:gd name="T70" fmla="*/ 58 w 96"/>
                    <a:gd name="T71" fmla="*/ 21 h 60"/>
                    <a:gd name="T72" fmla="*/ 55 w 96"/>
                    <a:gd name="T73" fmla="*/ 19 h 60"/>
                    <a:gd name="T74" fmla="*/ 46 w 96"/>
                    <a:gd name="T75" fmla="*/ 13 h 60"/>
                    <a:gd name="T76" fmla="*/ 40 w 96"/>
                    <a:gd name="T77" fmla="*/ 8 h 60"/>
                    <a:gd name="T78" fmla="*/ 34 w 96"/>
                    <a:gd name="T79" fmla="*/ 3 h 60"/>
                    <a:gd name="T80" fmla="*/ 30 w 96"/>
                    <a:gd name="T81" fmla="*/ 1 h 60"/>
                    <a:gd name="T82" fmla="*/ 24 w 96"/>
                    <a:gd name="T83" fmla="*/ 1 h 60"/>
                    <a:gd name="T84" fmla="*/ 24 w 96"/>
                    <a:gd name="T85" fmla="*/ 2 h 60"/>
                    <a:gd name="T86" fmla="*/ 29 w 96"/>
                    <a:gd name="T87" fmla="*/ 4 h 60"/>
                    <a:gd name="T88" fmla="*/ 21 w 96"/>
                    <a:gd name="T89" fmla="*/ 5 h 60"/>
                    <a:gd name="T90" fmla="*/ 15 w 96"/>
                    <a:gd name="T91" fmla="*/ 7 h 60"/>
                    <a:gd name="T92" fmla="*/ 11 w 96"/>
                    <a:gd name="T93" fmla="*/ 9 h 60"/>
                    <a:gd name="T94" fmla="*/ 15 w 96"/>
                    <a:gd name="T95" fmla="*/ 11 h 60"/>
                    <a:gd name="T96" fmla="*/ 20 w 96"/>
                    <a:gd name="T97" fmla="*/ 12 h 60"/>
                    <a:gd name="T98" fmla="*/ 21 w 96"/>
                    <a:gd name="T99" fmla="*/ 16 h 60"/>
                    <a:gd name="T100" fmla="*/ 11 w 96"/>
                    <a:gd name="T101" fmla="*/ 18 h 60"/>
                    <a:gd name="T102" fmla="*/ 7 w 96"/>
                    <a:gd name="T103" fmla="*/ 20 h 60"/>
                    <a:gd name="T104" fmla="*/ 13 w 96"/>
                    <a:gd name="T105" fmla="*/ 21 h 60"/>
                    <a:gd name="T106" fmla="*/ 16 w 96"/>
                    <a:gd name="T107" fmla="*/ 22 h 60"/>
                    <a:gd name="T108" fmla="*/ 16 w 96"/>
                    <a:gd name="T109" fmla="*/ 24 h 60"/>
                    <a:gd name="T110" fmla="*/ 9 w 96"/>
                    <a:gd name="T111" fmla="*/ 25 h 60"/>
                    <a:gd name="T112" fmla="*/ 1 w 96"/>
                    <a:gd name="T113" fmla="*/ 26 h 60"/>
                    <a:gd name="T114" fmla="*/ 2 w 96"/>
                    <a:gd name="T115" fmla="*/ 28 h 60"/>
                    <a:gd name="T116" fmla="*/ 76 w 96"/>
                    <a:gd name="T117" fmla="*/ 4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60">
                      <a:moveTo>
                        <a:pt x="3" y="30"/>
                      </a:moveTo>
                      <a:cubicBezTo>
                        <a:pt x="4" y="30"/>
                        <a:pt x="4" y="30"/>
                        <a:pt x="4" y="30"/>
                      </a:cubicBezTo>
                      <a:cubicBezTo>
                        <a:pt x="4" y="30"/>
                        <a:pt x="4" y="30"/>
                        <a:pt x="5" y="30"/>
                      </a:cubicBezTo>
                      <a:cubicBezTo>
                        <a:pt x="5" y="31"/>
                        <a:pt x="5" y="31"/>
                        <a:pt x="5" y="31"/>
                      </a:cubicBezTo>
                      <a:cubicBezTo>
                        <a:pt x="5" y="31"/>
                        <a:pt x="5" y="31"/>
                        <a:pt x="5" y="31"/>
                      </a:cubicBezTo>
                      <a:cubicBezTo>
                        <a:pt x="6" y="31"/>
                        <a:pt x="6" y="31"/>
                        <a:pt x="6" y="31"/>
                      </a:cubicBezTo>
                      <a:cubicBezTo>
                        <a:pt x="7" y="32"/>
                        <a:pt x="7" y="32"/>
                        <a:pt x="7" y="32"/>
                      </a:cubicBezTo>
                      <a:cubicBezTo>
                        <a:pt x="8" y="32"/>
                        <a:pt x="7" y="32"/>
                        <a:pt x="8" y="32"/>
                      </a:cubicBezTo>
                      <a:cubicBezTo>
                        <a:pt x="9" y="32"/>
                        <a:pt x="9" y="32"/>
                        <a:pt x="9" y="32"/>
                      </a:cubicBezTo>
                      <a:cubicBezTo>
                        <a:pt x="10" y="33"/>
                        <a:pt x="10" y="33"/>
                        <a:pt x="11" y="33"/>
                      </a:cubicBezTo>
                      <a:cubicBezTo>
                        <a:pt x="11" y="32"/>
                        <a:pt x="11" y="32"/>
                        <a:pt x="11" y="32"/>
                      </a:cubicBezTo>
                      <a:cubicBezTo>
                        <a:pt x="12" y="32"/>
                        <a:pt x="12" y="32"/>
                        <a:pt x="12" y="32"/>
                      </a:cubicBezTo>
                      <a:cubicBezTo>
                        <a:pt x="12" y="32"/>
                        <a:pt x="12" y="32"/>
                        <a:pt x="12" y="32"/>
                      </a:cubicBezTo>
                      <a:cubicBezTo>
                        <a:pt x="13" y="32"/>
                        <a:pt x="13" y="32"/>
                        <a:pt x="13" y="32"/>
                      </a:cubicBezTo>
                      <a:cubicBezTo>
                        <a:pt x="15" y="32"/>
                        <a:pt x="15" y="32"/>
                        <a:pt x="16" y="32"/>
                      </a:cubicBezTo>
                      <a:cubicBezTo>
                        <a:pt x="17" y="32"/>
                        <a:pt x="17" y="32"/>
                        <a:pt x="17" y="32"/>
                      </a:cubicBezTo>
                      <a:cubicBezTo>
                        <a:pt x="17" y="31"/>
                        <a:pt x="18" y="31"/>
                        <a:pt x="18" y="30"/>
                      </a:cubicBezTo>
                      <a:cubicBezTo>
                        <a:pt x="19" y="30"/>
                        <a:pt x="19" y="30"/>
                        <a:pt x="19" y="30"/>
                      </a:cubicBezTo>
                      <a:cubicBezTo>
                        <a:pt x="19" y="31"/>
                        <a:pt x="18" y="31"/>
                        <a:pt x="19" y="31"/>
                      </a:cubicBezTo>
                      <a:cubicBezTo>
                        <a:pt x="19" y="32"/>
                        <a:pt x="18" y="32"/>
                        <a:pt x="16" y="33"/>
                      </a:cubicBezTo>
                      <a:cubicBezTo>
                        <a:pt x="16" y="33"/>
                        <a:pt x="16" y="33"/>
                        <a:pt x="16" y="33"/>
                      </a:cubicBezTo>
                      <a:cubicBezTo>
                        <a:pt x="15" y="33"/>
                        <a:pt x="15" y="33"/>
                        <a:pt x="15" y="33"/>
                      </a:cubicBezTo>
                      <a:cubicBezTo>
                        <a:pt x="15" y="33"/>
                        <a:pt x="15" y="33"/>
                        <a:pt x="15" y="33"/>
                      </a:cubicBezTo>
                      <a:cubicBezTo>
                        <a:pt x="15" y="33"/>
                        <a:pt x="15" y="33"/>
                        <a:pt x="15" y="33"/>
                      </a:cubicBezTo>
                      <a:cubicBezTo>
                        <a:pt x="15" y="33"/>
                        <a:pt x="15" y="33"/>
                        <a:pt x="15" y="33"/>
                      </a:cubicBezTo>
                      <a:cubicBezTo>
                        <a:pt x="13" y="33"/>
                        <a:pt x="13" y="33"/>
                        <a:pt x="13" y="33"/>
                      </a:cubicBezTo>
                      <a:cubicBezTo>
                        <a:pt x="13" y="33"/>
                        <a:pt x="13" y="33"/>
                        <a:pt x="13" y="33"/>
                      </a:cubicBezTo>
                      <a:cubicBezTo>
                        <a:pt x="12" y="33"/>
                        <a:pt x="12" y="33"/>
                        <a:pt x="12" y="33"/>
                      </a:cubicBezTo>
                      <a:cubicBezTo>
                        <a:pt x="12" y="34"/>
                        <a:pt x="12" y="34"/>
                        <a:pt x="12" y="34"/>
                      </a:cubicBezTo>
                      <a:cubicBezTo>
                        <a:pt x="12" y="34"/>
                        <a:pt x="10" y="34"/>
                        <a:pt x="8" y="34"/>
                      </a:cubicBezTo>
                      <a:cubicBezTo>
                        <a:pt x="8" y="34"/>
                        <a:pt x="8" y="35"/>
                        <a:pt x="8" y="35"/>
                      </a:cubicBezTo>
                      <a:cubicBezTo>
                        <a:pt x="9" y="35"/>
                        <a:pt x="9" y="35"/>
                        <a:pt x="9" y="35"/>
                      </a:cubicBezTo>
                      <a:cubicBezTo>
                        <a:pt x="9" y="36"/>
                        <a:pt x="8" y="35"/>
                        <a:pt x="8" y="36"/>
                      </a:cubicBezTo>
                      <a:cubicBezTo>
                        <a:pt x="8" y="36"/>
                        <a:pt x="9" y="36"/>
                        <a:pt x="9" y="37"/>
                      </a:cubicBezTo>
                      <a:cubicBezTo>
                        <a:pt x="10" y="37"/>
                        <a:pt x="10" y="38"/>
                        <a:pt x="11" y="38"/>
                      </a:cubicBezTo>
                      <a:cubicBezTo>
                        <a:pt x="11" y="38"/>
                        <a:pt x="11" y="38"/>
                        <a:pt x="11" y="38"/>
                      </a:cubicBezTo>
                      <a:cubicBezTo>
                        <a:pt x="11" y="38"/>
                        <a:pt x="11" y="38"/>
                        <a:pt x="11" y="38"/>
                      </a:cubicBezTo>
                      <a:cubicBezTo>
                        <a:pt x="12" y="38"/>
                        <a:pt x="12" y="38"/>
                        <a:pt x="12" y="38"/>
                      </a:cubicBezTo>
                      <a:cubicBezTo>
                        <a:pt x="12" y="38"/>
                        <a:pt x="12" y="38"/>
                        <a:pt x="12" y="38"/>
                      </a:cubicBezTo>
                      <a:cubicBezTo>
                        <a:pt x="12" y="38"/>
                        <a:pt x="12" y="38"/>
                        <a:pt x="13" y="38"/>
                      </a:cubicBezTo>
                      <a:cubicBezTo>
                        <a:pt x="13" y="39"/>
                        <a:pt x="13" y="39"/>
                        <a:pt x="13" y="39"/>
                      </a:cubicBezTo>
                      <a:cubicBezTo>
                        <a:pt x="12" y="39"/>
                        <a:pt x="12" y="39"/>
                        <a:pt x="12" y="39"/>
                      </a:cubicBezTo>
                      <a:cubicBezTo>
                        <a:pt x="12" y="39"/>
                        <a:pt x="13" y="39"/>
                        <a:pt x="13" y="39"/>
                      </a:cubicBezTo>
                      <a:cubicBezTo>
                        <a:pt x="13" y="39"/>
                        <a:pt x="13" y="39"/>
                        <a:pt x="14" y="39"/>
                      </a:cubicBezTo>
                      <a:cubicBezTo>
                        <a:pt x="14" y="39"/>
                        <a:pt x="14" y="39"/>
                        <a:pt x="14" y="39"/>
                      </a:cubicBezTo>
                      <a:cubicBezTo>
                        <a:pt x="15" y="39"/>
                        <a:pt x="15" y="39"/>
                        <a:pt x="15" y="39"/>
                      </a:cubicBezTo>
                      <a:cubicBezTo>
                        <a:pt x="15" y="39"/>
                        <a:pt x="15" y="39"/>
                        <a:pt x="15" y="39"/>
                      </a:cubicBezTo>
                      <a:cubicBezTo>
                        <a:pt x="15" y="39"/>
                        <a:pt x="15" y="39"/>
                        <a:pt x="15" y="40"/>
                      </a:cubicBezTo>
                      <a:cubicBezTo>
                        <a:pt x="16" y="39"/>
                        <a:pt x="15" y="39"/>
                        <a:pt x="16" y="39"/>
                      </a:cubicBezTo>
                      <a:cubicBezTo>
                        <a:pt x="17" y="39"/>
                        <a:pt x="17" y="39"/>
                        <a:pt x="17" y="39"/>
                      </a:cubicBezTo>
                      <a:cubicBezTo>
                        <a:pt x="18" y="40"/>
                        <a:pt x="18" y="40"/>
                        <a:pt x="18" y="40"/>
                      </a:cubicBezTo>
                      <a:cubicBezTo>
                        <a:pt x="19" y="40"/>
                        <a:pt x="21" y="41"/>
                        <a:pt x="21" y="41"/>
                      </a:cubicBezTo>
                      <a:cubicBezTo>
                        <a:pt x="20" y="40"/>
                        <a:pt x="20" y="40"/>
                        <a:pt x="20" y="40"/>
                      </a:cubicBezTo>
                      <a:cubicBezTo>
                        <a:pt x="20" y="39"/>
                        <a:pt x="20" y="39"/>
                        <a:pt x="20" y="39"/>
                      </a:cubicBezTo>
                      <a:cubicBezTo>
                        <a:pt x="20" y="38"/>
                        <a:pt x="20" y="38"/>
                        <a:pt x="20" y="38"/>
                      </a:cubicBezTo>
                      <a:cubicBezTo>
                        <a:pt x="19" y="39"/>
                        <a:pt x="20" y="38"/>
                        <a:pt x="19" y="39"/>
                      </a:cubicBezTo>
                      <a:cubicBezTo>
                        <a:pt x="19" y="39"/>
                        <a:pt x="19" y="39"/>
                        <a:pt x="19" y="39"/>
                      </a:cubicBezTo>
                      <a:cubicBezTo>
                        <a:pt x="19" y="38"/>
                        <a:pt x="19" y="38"/>
                        <a:pt x="19" y="38"/>
                      </a:cubicBezTo>
                      <a:cubicBezTo>
                        <a:pt x="19" y="38"/>
                        <a:pt x="19" y="38"/>
                        <a:pt x="19" y="38"/>
                      </a:cubicBezTo>
                      <a:cubicBezTo>
                        <a:pt x="19" y="38"/>
                        <a:pt x="19" y="38"/>
                        <a:pt x="19" y="38"/>
                      </a:cubicBezTo>
                      <a:cubicBezTo>
                        <a:pt x="20" y="38"/>
                        <a:pt x="20" y="38"/>
                        <a:pt x="20" y="38"/>
                      </a:cubicBezTo>
                      <a:cubicBezTo>
                        <a:pt x="20" y="38"/>
                        <a:pt x="20" y="38"/>
                        <a:pt x="21" y="38"/>
                      </a:cubicBezTo>
                      <a:cubicBezTo>
                        <a:pt x="20" y="38"/>
                        <a:pt x="21" y="37"/>
                        <a:pt x="21" y="37"/>
                      </a:cubicBezTo>
                      <a:cubicBezTo>
                        <a:pt x="21" y="37"/>
                        <a:pt x="21" y="37"/>
                        <a:pt x="22" y="37"/>
                      </a:cubicBezTo>
                      <a:cubicBezTo>
                        <a:pt x="23" y="37"/>
                        <a:pt x="23" y="37"/>
                        <a:pt x="23" y="37"/>
                      </a:cubicBezTo>
                      <a:cubicBezTo>
                        <a:pt x="23" y="37"/>
                        <a:pt x="23" y="37"/>
                        <a:pt x="24" y="37"/>
                      </a:cubicBezTo>
                      <a:cubicBezTo>
                        <a:pt x="24" y="37"/>
                        <a:pt x="24" y="37"/>
                        <a:pt x="24" y="37"/>
                      </a:cubicBezTo>
                      <a:cubicBezTo>
                        <a:pt x="24" y="37"/>
                        <a:pt x="24" y="37"/>
                        <a:pt x="24" y="37"/>
                      </a:cubicBezTo>
                      <a:cubicBezTo>
                        <a:pt x="24" y="37"/>
                        <a:pt x="24" y="37"/>
                        <a:pt x="24" y="37"/>
                      </a:cubicBezTo>
                      <a:cubicBezTo>
                        <a:pt x="24" y="38"/>
                        <a:pt x="23" y="38"/>
                        <a:pt x="22" y="38"/>
                      </a:cubicBezTo>
                      <a:cubicBezTo>
                        <a:pt x="22" y="38"/>
                        <a:pt x="22" y="38"/>
                        <a:pt x="22" y="38"/>
                      </a:cubicBezTo>
                      <a:cubicBezTo>
                        <a:pt x="22" y="38"/>
                        <a:pt x="22" y="39"/>
                        <a:pt x="21" y="39"/>
                      </a:cubicBezTo>
                      <a:cubicBezTo>
                        <a:pt x="21" y="39"/>
                        <a:pt x="21" y="39"/>
                        <a:pt x="21" y="39"/>
                      </a:cubicBezTo>
                      <a:cubicBezTo>
                        <a:pt x="22" y="39"/>
                        <a:pt x="22" y="39"/>
                        <a:pt x="22" y="39"/>
                      </a:cubicBezTo>
                      <a:cubicBezTo>
                        <a:pt x="22" y="39"/>
                        <a:pt x="23" y="39"/>
                        <a:pt x="23" y="39"/>
                      </a:cubicBezTo>
                      <a:cubicBezTo>
                        <a:pt x="24" y="39"/>
                        <a:pt x="25" y="40"/>
                        <a:pt x="25" y="39"/>
                      </a:cubicBezTo>
                      <a:cubicBezTo>
                        <a:pt x="25" y="39"/>
                        <a:pt x="25" y="39"/>
                        <a:pt x="25" y="38"/>
                      </a:cubicBezTo>
                      <a:cubicBezTo>
                        <a:pt x="27" y="38"/>
                        <a:pt x="27" y="38"/>
                        <a:pt x="27" y="38"/>
                      </a:cubicBezTo>
                      <a:cubicBezTo>
                        <a:pt x="27" y="38"/>
                        <a:pt x="28" y="38"/>
                        <a:pt x="28" y="38"/>
                      </a:cubicBezTo>
                      <a:cubicBezTo>
                        <a:pt x="28" y="38"/>
                        <a:pt x="28" y="38"/>
                        <a:pt x="29" y="38"/>
                      </a:cubicBezTo>
                      <a:cubicBezTo>
                        <a:pt x="29" y="38"/>
                        <a:pt x="29" y="38"/>
                        <a:pt x="29" y="38"/>
                      </a:cubicBezTo>
                      <a:cubicBezTo>
                        <a:pt x="29" y="38"/>
                        <a:pt x="29" y="37"/>
                        <a:pt x="30" y="37"/>
                      </a:cubicBezTo>
                      <a:cubicBezTo>
                        <a:pt x="30" y="37"/>
                        <a:pt x="30" y="37"/>
                        <a:pt x="30" y="37"/>
                      </a:cubicBezTo>
                      <a:cubicBezTo>
                        <a:pt x="31" y="37"/>
                        <a:pt x="30" y="37"/>
                        <a:pt x="31" y="37"/>
                      </a:cubicBezTo>
                      <a:cubicBezTo>
                        <a:pt x="31" y="38"/>
                        <a:pt x="31" y="37"/>
                        <a:pt x="32" y="37"/>
                      </a:cubicBezTo>
                      <a:cubicBezTo>
                        <a:pt x="32" y="37"/>
                        <a:pt x="32" y="37"/>
                        <a:pt x="32" y="37"/>
                      </a:cubicBezTo>
                      <a:cubicBezTo>
                        <a:pt x="33" y="37"/>
                        <a:pt x="32" y="36"/>
                        <a:pt x="33" y="36"/>
                      </a:cubicBezTo>
                      <a:cubicBezTo>
                        <a:pt x="33" y="36"/>
                        <a:pt x="34" y="36"/>
                        <a:pt x="34" y="36"/>
                      </a:cubicBezTo>
                      <a:cubicBezTo>
                        <a:pt x="34" y="36"/>
                        <a:pt x="34" y="36"/>
                        <a:pt x="34" y="36"/>
                      </a:cubicBezTo>
                      <a:cubicBezTo>
                        <a:pt x="35" y="36"/>
                        <a:pt x="35" y="36"/>
                        <a:pt x="36" y="36"/>
                      </a:cubicBezTo>
                      <a:cubicBezTo>
                        <a:pt x="36" y="36"/>
                        <a:pt x="36" y="36"/>
                        <a:pt x="36" y="36"/>
                      </a:cubicBezTo>
                      <a:cubicBezTo>
                        <a:pt x="35" y="36"/>
                        <a:pt x="33" y="37"/>
                        <a:pt x="33" y="37"/>
                      </a:cubicBezTo>
                      <a:cubicBezTo>
                        <a:pt x="33" y="37"/>
                        <a:pt x="33" y="37"/>
                        <a:pt x="33" y="37"/>
                      </a:cubicBezTo>
                      <a:cubicBezTo>
                        <a:pt x="33" y="37"/>
                        <a:pt x="34" y="37"/>
                        <a:pt x="35" y="37"/>
                      </a:cubicBezTo>
                      <a:cubicBezTo>
                        <a:pt x="35" y="37"/>
                        <a:pt x="35" y="37"/>
                        <a:pt x="35" y="37"/>
                      </a:cubicBezTo>
                      <a:cubicBezTo>
                        <a:pt x="36" y="38"/>
                        <a:pt x="36" y="37"/>
                        <a:pt x="37" y="38"/>
                      </a:cubicBezTo>
                      <a:cubicBezTo>
                        <a:pt x="37" y="38"/>
                        <a:pt x="37" y="38"/>
                        <a:pt x="37" y="38"/>
                      </a:cubicBezTo>
                      <a:cubicBezTo>
                        <a:pt x="38" y="38"/>
                        <a:pt x="39" y="37"/>
                        <a:pt x="40" y="38"/>
                      </a:cubicBezTo>
                      <a:cubicBezTo>
                        <a:pt x="40" y="38"/>
                        <a:pt x="40" y="37"/>
                        <a:pt x="40" y="37"/>
                      </a:cubicBezTo>
                      <a:cubicBezTo>
                        <a:pt x="41" y="37"/>
                        <a:pt x="43" y="37"/>
                        <a:pt x="44" y="37"/>
                      </a:cubicBezTo>
                      <a:cubicBezTo>
                        <a:pt x="44" y="37"/>
                        <a:pt x="44" y="37"/>
                        <a:pt x="45" y="37"/>
                      </a:cubicBezTo>
                      <a:cubicBezTo>
                        <a:pt x="45" y="37"/>
                        <a:pt x="45" y="37"/>
                        <a:pt x="45" y="37"/>
                      </a:cubicBezTo>
                      <a:cubicBezTo>
                        <a:pt x="44" y="38"/>
                        <a:pt x="43" y="38"/>
                        <a:pt x="42" y="38"/>
                      </a:cubicBezTo>
                      <a:cubicBezTo>
                        <a:pt x="42" y="38"/>
                        <a:pt x="42" y="38"/>
                        <a:pt x="42" y="38"/>
                      </a:cubicBezTo>
                      <a:cubicBezTo>
                        <a:pt x="41" y="38"/>
                        <a:pt x="41" y="38"/>
                        <a:pt x="41" y="38"/>
                      </a:cubicBezTo>
                      <a:cubicBezTo>
                        <a:pt x="41" y="38"/>
                        <a:pt x="41" y="38"/>
                        <a:pt x="41" y="38"/>
                      </a:cubicBezTo>
                      <a:cubicBezTo>
                        <a:pt x="40" y="38"/>
                        <a:pt x="40" y="38"/>
                        <a:pt x="40" y="38"/>
                      </a:cubicBezTo>
                      <a:cubicBezTo>
                        <a:pt x="39" y="38"/>
                        <a:pt x="39" y="38"/>
                        <a:pt x="39" y="38"/>
                      </a:cubicBezTo>
                      <a:cubicBezTo>
                        <a:pt x="38" y="38"/>
                        <a:pt x="38" y="38"/>
                        <a:pt x="37" y="38"/>
                      </a:cubicBezTo>
                      <a:cubicBezTo>
                        <a:pt x="37" y="38"/>
                        <a:pt x="37" y="38"/>
                        <a:pt x="37" y="38"/>
                      </a:cubicBezTo>
                      <a:cubicBezTo>
                        <a:pt x="37" y="38"/>
                        <a:pt x="37" y="38"/>
                        <a:pt x="37" y="38"/>
                      </a:cubicBezTo>
                      <a:cubicBezTo>
                        <a:pt x="37" y="38"/>
                        <a:pt x="37" y="38"/>
                        <a:pt x="37" y="38"/>
                      </a:cubicBezTo>
                      <a:cubicBezTo>
                        <a:pt x="36" y="38"/>
                        <a:pt x="36" y="38"/>
                        <a:pt x="36" y="38"/>
                      </a:cubicBezTo>
                      <a:cubicBezTo>
                        <a:pt x="36" y="38"/>
                        <a:pt x="36" y="38"/>
                        <a:pt x="36" y="38"/>
                      </a:cubicBezTo>
                      <a:cubicBezTo>
                        <a:pt x="33" y="38"/>
                        <a:pt x="33" y="38"/>
                        <a:pt x="33" y="38"/>
                      </a:cubicBezTo>
                      <a:cubicBezTo>
                        <a:pt x="33" y="38"/>
                        <a:pt x="33" y="39"/>
                        <a:pt x="33" y="39"/>
                      </a:cubicBezTo>
                      <a:cubicBezTo>
                        <a:pt x="33" y="39"/>
                        <a:pt x="32" y="39"/>
                        <a:pt x="32" y="39"/>
                      </a:cubicBezTo>
                      <a:cubicBezTo>
                        <a:pt x="33" y="39"/>
                        <a:pt x="35" y="40"/>
                        <a:pt x="35" y="40"/>
                      </a:cubicBezTo>
                      <a:cubicBezTo>
                        <a:pt x="35" y="40"/>
                        <a:pt x="35" y="40"/>
                        <a:pt x="35" y="40"/>
                      </a:cubicBezTo>
                      <a:cubicBezTo>
                        <a:pt x="36" y="40"/>
                        <a:pt x="39" y="40"/>
                        <a:pt x="39" y="40"/>
                      </a:cubicBezTo>
                      <a:cubicBezTo>
                        <a:pt x="40" y="40"/>
                        <a:pt x="41" y="40"/>
                        <a:pt x="41" y="40"/>
                      </a:cubicBezTo>
                      <a:cubicBezTo>
                        <a:pt x="41" y="40"/>
                        <a:pt x="41" y="40"/>
                        <a:pt x="41" y="40"/>
                      </a:cubicBezTo>
                      <a:cubicBezTo>
                        <a:pt x="42" y="40"/>
                        <a:pt x="43" y="40"/>
                        <a:pt x="44" y="39"/>
                      </a:cubicBezTo>
                      <a:cubicBezTo>
                        <a:pt x="44" y="39"/>
                        <a:pt x="44" y="39"/>
                        <a:pt x="44" y="39"/>
                      </a:cubicBezTo>
                      <a:cubicBezTo>
                        <a:pt x="45" y="39"/>
                        <a:pt x="48" y="39"/>
                        <a:pt x="48" y="39"/>
                      </a:cubicBezTo>
                      <a:cubicBezTo>
                        <a:pt x="48" y="39"/>
                        <a:pt x="48" y="39"/>
                        <a:pt x="48" y="39"/>
                      </a:cubicBezTo>
                      <a:cubicBezTo>
                        <a:pt x="49" y="40"/>
                        <a:pt x="51" y="39"/>
                        <a:pt x="51" y="39"/>
                      </a:cubicBezTo>
                      <a:cubicBezTo>
                        <a:pt x="51" y="39"/>
                        <a:pt x="51" y="39"/>
                        <a:pt x="51" y="39"/>
                      </a:cubicBezTo>
                      <a:cubicBezTo>
                        <a:pt x="51" y="40"/>
                        <a:pt x="51" y="40"/>
                        <a:pt x="50" y="40"/>
                      </a:cubicBezTo>
                      <a:cubicBezTo>
                        <a:pt x="48" y="40"/>
                        <a:pt x="48" y="40"/>
                        <a:pt x="48" y="40"/>
                      </a:cubicBezTo>
                      <a:cubicBezTo>
                        <a:pt x="48" y="40"/>
                        <a:pt x="47" y="40"/>
                        <a:pt x="47" y="40"/>
                      </a:cubicBezTo>
                      <a:cubicBezTo>
                        <a:pt x="44" y="40"/>
                        <a:pt x="44" y="40"/>
                        <a:pt x="44" y="40"/>
                      </a:cubicBezTo>
                      <a:cubicBezTo>
                        <a:pt x="44" y="40"/>
                        <a:pt x="44" y="40"/>
                        <a:pt x="44" y="40"/>
                      </a:cubicBezTo>
                      <a:cubicBezTo>
                        <a:pt x="42" y="40"/>
                        <a:pt x="42" y="40"/>
                        <a:pt x="42" y="40"/>
                      </a:cubicBezTo>
                      <a:cubicBezTo>
                        <a:pt x="42" y="41"/>
                        <a:pt x="42" y="41"/>
                        <a:pt x="42" y="41"/>
                      </a:cubicBezTo>
                      <a:cubicBezTo>
                        <a:pt x="40" y="41"/>
                        <a:pt x="40" y="41"/>
                        <a:pt x="40" y="41"/>
                      </a:cubicBezTo>
                      <a:cubicBezTo>
                        <a:pt x="40" y="41"/>
                        <a:pt x="40" y="41"/>
                        <a:pt x="40" y="41"/>
                      </a:cubicBezTo>
                      <a:cubicBezTo>
                        <a:pt x="39" y="41"/>
                        <a:pt x="39" y="41"/>
                        <a:pt x="39" y="41"/>
                      </a:cubicBezTo>
                      <a:cubicBezTo>
                        <a:pt x="39" y="41"/>
                        <a:pt x="39" y="41"/>
                        <a:pt x="39" y="41"/>
                      </a:cubicBezTo>
                      <a:cubicBezTo>
                        <a:pt x="38" y="41"/>
                        <a:pt x="38" y="41"/>
                        <a:pt x="38" y="41"/>
                      </a:cubicBezTo>
                      <a:cubicBezTo>
                        <a:pt x="38" y="41"/>
                        <a:pt x="38" y="41"/>
                        <a:pt x="38" y="41"/>
                      </a:cubicBezTo>
                      <a:cubicBezTo>
                        <a:pt x="38" y="41"/>
                        <a:pt x="34" y="41"/>
                        <a:pt x="34" y="41"/>
                      </a:cubicBezTo>
                      <a:cubicBezTo>
                        <a:pt x="34" y="41"/>
                        <a:pt x="34" y="41"/>
                        <a:pt x="34" y="41"/>
                      </a:cubicBezTo>
                      <a:cubicBezTo>
                        <a:pt x="32" y="41"/>
                        <a:pt x="32" y="41"/>
                        <a:pt x="32" y="41"/>
                      </a:cubicBezTo>
                      <a:cubicBezTo>
                        <a:pt x="31" y="41"/>
                        <a:pt x="29" y="41"/>
                        <a:pt x="28" y="41"/>
                      </a:cubicBezTo>
                      <a:cubicBezTo>
                        <a:pt x="27" y="41"/>
                        <a:pt x="27" y="41"/>
                        <a:pt x="26" y="42"/>
                      </a:cubicBezTo>
                      <a:cubicBezTo>
                        <a:pt x="26" y="42"/>
                        <a:pt x="26" y="42"/>
                        <a:pt x="27" y="42"/>
                      </a:cubicBezTo>
                      <a:cubicBezTo>
                        <a:pt x="27" y="43"/>
                        <a:pt x="25" y="42"/>
                        <a:pt x="25" y="43"/>
                      </a:cubicBezTo>
                      <a:cubicBezTo>
                        <a:pt x="24" y="43"/>
                        <a:pt x="25" y="43"/>
                        <a:pt x="24" y="43"/>
                      </a:cubicBezTo>
                      <a:cubicBezTo>
                        <a:pt x="22" y="43"/>
                        <a:pt x="22" y="43"/>
                        <a:pt x="22" y="43"/>
                      </a:cubicBezTo>
                      <a:cubicBezTo>
                        <a:pt x="22" y="43"/>
                        <a:pt x="20" y="44"/>
                        <a:pt x="20" y="44"/>
                      </a:cubicBezTo>
                      <a:cubicBezTo>
                        <a:pt x="20" y="44"/>
                        <a:pt x="20" y="45"/>
                        <a:pt x="21" y="45"/>
                      </a:cubicBezTo>
                      <a:cubicBezTo>
                        <a:pt x="21" y="45"/>
                        <a:pt x="21" y="46"/>
                        <a:pt x="21" y="46"/>
                      </a:cubicBezTo>
                      <a:cubicBezTo>
                        <a:pt x="22" y="46"/>
                        <a:pt x="22" y="46"/>
                        <a:pt x="22" y="46"/>
                      </a:cubicBezTo>
                      <a:cubicBezTo>
                        <a:pt x="22" y="47"/>
                        <a:pt x="23" y="47"/>
                        <a:pt x="23" y="48"/>
                      </a:cubicBezTo>
                      <a:cubicBezTo>
                        <a:pt x="25" y="48"/>
                        <a:pt x="25" y="48"/>
                        <a:pt x="27" y="48"/>
                      </a:cubicBezTo>
                      <a:cubicBezTo>
                        <a:pt x="28" y="48"/>
                        <a:pt x="29" y="49"/>
                        <a:pt x="30" y="49"/>
                      </a:cubicBezTo>
                      <a:cubicBezTo>
                        <a:pt x="30" y="49"/>
                        <a:pt x="30" y="49"/>
                        <a:pt x="30" y="49"/>
                      </a:cubicBezTo>
                      <a:cubicBezTo>
                        <a:pt x="28" y="49"/>
                        <a:pt x="28" y="49"/>
                        <a:pt x="27" y="49"/>
                      </a:cubicBezTo>
                      <a:cubicBezTo>
                        <a:pt x="26" y="49"/>
                        <a:pt x="26" y="49"/>
                        <a:pt x="26" y="49"/>
                      </a:cubicBezTo>
                      <a:cubicBezTo>
                        <a:pt x="26" y="49"/>
                        <a:pt x="26" y="49"/>
                        <a:pt x="26" y="49"/>
                      </a:cubicBezTo>
                      <a:cubicBezTo>
                        <a:pt x="25" y="48"/>
                        <a:pt x="24" y="49"/>
                        <a:pt x="24" y="49"/>
                      </a:cubicBezTo>
                      <a:cubicBezTo>
                        <a:pt x="24" y="50"/>
                        <a:pt x="25" y="50"/>
                        <a:pt x="26" y="51"/>
                      </a:cubicBezTo>
                      <a:cubicBezTo>
                        <a:pt x="27" y="51"/>
                        <a:pt x="27" y="51"/>
                        <a:pt x="27" y="51"/>
                      </a:cubicBezTo>
                      <a:cubicBezTo>
                        <a:pt x="27" y="51"/>
                        <a:pt x="27" y="51"/>
                        <a:pt x="27" y="51"/>
                      </a:cubicBezTo>
                      <a:cubicBezTo>
                        <a:pt x="27" y="51"/>
                        <a:pt x="28" y="52"/>
                        <a:pt x="28" y="52"/>
                      </a:cubicBezTo>
                      <a:cubicBezTo>
                        <a:pt x="28" y="52"/>
                        <a:pt x="29" y="52"/>
                        <a:pt x="29" y="52"/>
                      </a:cubicBezTo>
                      <a:cubicBezTo>
                        <a:pt x="31" y="52"/>
                        <a:pt x="31" y="52"/>
                        <a:pt x="31" y="52"/>
                      </a:cubicBezTo>
                      <a:cubicBezTo>
                        <a:pt x="31" y="52"/>
                        <a:pt x="32" y="51"/>
                        <a:pt x="32" y="51"/>
                      </a:cubicBezTo>
                      <a:cubicBezTo>
                        <a:pt x="32" y="51"/>
                        <a:pt x="32" y="52"/>
                        <a:pt x="32" y="52"/>
                      </a:cubicBezTo>
                      <a:cubicBezTo>
                        <a:pt x="33" y="52"/>
                        <a:pt x="33" y="52"/>
                        <a:pt x="33" y="52"/>
                      </a:cubicBezTo>
                      <a:cubicBezTo>
                        <a:pt x="34" y="52"/>
                        <a:pt x="34" y="52"/>
                        <a:pt x="35" y="52"/>
                      </a:cubicBezTo>
                      <a:cubicBezTo>
                        <a:pt x="36" y="52"/>
                        <a:pt x="36" y="52"/>
                        <a:pt x="36" y="52"/>
                      </a:cubicBezTo>
                      <a:cubicBezTo>
                        <a:pt x="37" y="52"/>
                        <a:pt x="40" y="53"/>
                        <a:pt x="41" y="53"/>
                      </a:cubicBezTo>
                      <a:cubicBezTo>
                        <a:pt x="42" y="53"/>
                        <a:pt x="42" y="53"/>
                        <a:pt x="42" y="53"/>
                      </a:cubicBezTo>
                      <a:cubicBezTo>
                        <a:pt x="42" y="53"/>
                        <a:pt x="42" y="53"/>
                        <a:pt x="42" y="53"/>
                      </a:cubicBezTo>
                      <a:cubicBezTo>
                        <a:pt x="41" y="53"/>
                        <a:pt x="40" y="53"/>
                        <a:pt x="39" y="53"/>
                      </a:cubicBezTo>
                      <a:cubicBezTo>
                        <a:pt x="38" y="53"/>
                        <a:pt x="36" y="54"/>
                        <a:pt x="34" y="53"/>
                      </a:cubicBezTo>
                      <a:cubicBezTo>
                        <a:pt x="34" y="53"/>
                        <a:pt x="34" y="53"/>
                        <a:pt x="34" y="53"/>
                      </a:cubicBezTo>
                      <a:cubicBezTo>
                        <a:pt x="34" y="54"/>
                        <a:pt x="34" y="53"/>
                        <a:pt x="34" y="54"/>
                      </a:cubicBezTo>
                      <a:cubicBezTo>
                        <a:pt x="34" y="54"/>
                        <a:pt x="34" y="54"/>
                        <a:pt x="34" y="54"/>
                      </a:cubicBezTo>
                      <a:cubicBezTo>
                        <a:pt x="33" y="54"/>
                        <a:pt x="32" y="54"/>
                        <a:pt x="32" y="54"/>
                      </a:cubicBezTo>
                      <a:cubicBezTo>
                        <a:pt x="32" y="54"/>
                        <a:pt x="32" y="54"/>
                        <a:pt x="32" y="54"/>
                      </a:cubicBezTo>
                      <a:cubicBezTo>
                        <a:pt x="31" y="54"/>
                        <a:pt x="32" y="54"/>
                        <a:pt x="31" y="54"/>
                      </a:cubicBezTo>
                      <a:cubicBezTo>
                        <a:pt x="31" y="54"/>
                        <a:pt x="31" y="54"/>
                        <a:pt x="31" y="54"/>
                      </a:cubicBezTo>
                      <a:cubicBezTo>
                        <a:pt x="31" y="54"/>
                        <a:pt x="31" y="55"/>
                        <a:pt x="32" y="55"/>
                      </a:cubicBezTo>
                      <a:cubicBezTo>
                        <a:pt x="32" y="55"/>
                        <a:pt x="32" y="55"/>
                        <a:pt x="32" y="55"/>
                      </a:cubicBezTo>
                      <a:cubicBezTo>
                        <a:pt x="32" y="55"/>
                        <a:pt x="33" y="55"/>
                        <a:pt x="33" y="55"/>
                      </a:cubicBezTo>
                      <a:cubicBezTo>
                        <a:pt x="33" y="56"/>
                        <a:pt x="33" y="56"/>
                        <a:pt x="33" y="56"/>
                      </a:cubicBezTo>
                      <a:cubicBezTo>
                        <a:pt x="33" y="56"/>
                        <a:pt x="34" y="56"/>
                        <a:pt x="34" y="56"/>
                      </a:cubicBezTo>
                      <a:cubicBezTo>
                        <a:pt x="34" y="56"/>
                        <a:pt x="35" y="57"/>
                        <a:pt x="35" y="57"/>
                      </a:cubicBezTo>
                      <a:cubicBezTo>
                        <a:pt x="35" y="57"/>
                        <a:pt x="36" y="57"/>
                        <a:pt x="36" y="57"/>
                      </a:cubicBezTo>
                      <a:cubicBezTo>
                        <a:pt x="37" y="57"/>
                        <a:pt x="37" y="57"/>
                        <a:pt x="37" y="57"/>
                      </a:cubicBezTo>
                      <a:cubicBezTo>
                        <a:pt x="36" y="57"/>
                        <a:pt x="36" y="57"/>
                        <a:pt x="36" y="57"/>
                      </a:cubicBezTo>
                      <a:cubicBezTo>
                        <a:pt x="36" y="57"/>
                        <a:pt x="36" y="58"/>
                        <a:pt x="36" y="58"/>
                      </a:cubicBezTo>
                      <a:cubicBezTo>
                        <a:pt x="37" y="58"/>
                        <a:pt x="37" y="58"/>
                        <a:pt x="37" y="58"/>
                      </a:cubicBezTo>
                      <a:cubicBezTo>
                        <a:pt x="37" y="58"/>
                        <a:pt x="37" y="58"/>
                        <a:pt x="38" y="58"/>
                      </a:cubicBezTo>
                      <a:cubicBezTo>
                        <a:pt x="38" y="58"/>
                        <a:pt x="38" y="58"/>
                        <a:pt x="38" y="59"/>
                      </a:cubicBezTo>
                      <a:cubicBezTo>
                        <a:pt x="39" y="59"/>
                        <a:pt x="39" y="59"/>
                        <a:pt x="39" y="58"/>
                      </a:cubicBezTo>
                      <a:cubicBezTo>
                        <a:pt x="39" y="58"/>
                        <a:pt x="40" y="58"/>
                        <a:pt x="40" y="58"/>
                      </a:cubicBezTo>
                      <a:cubicBezTo>
                        <a:pt x="41" y="59"/>
                        <a:pt x="42" y="59"/>
                        <a:pt x="44" y="59"/>
                      </a:cubicBezTo>
                      <a:cubicBezTo>
                        <a:pt x="45" y="59"/>
                        <a:pt x="45" y="59"/>
                        <a:pt x="45" y="59"/>
                      </a:cubicBezTo>
                      <a:cubicBezTo>
                        <a:pt x="46" y="59"/>
                        <a:pt x="47" y="60"/>
                        <a:pt x="47" y="60"/>
                      </a:cubicBezTo>
                      <a:cubicBezTo>
                        <a:pt x="49" y="60"/>
                        <a:pt x="51" y="60"/>
                        <a:pt x="53" y="60"/>
                      </a:cubicBezTo>
                      <a:cubicBezTo>
                        <a:pt x="53" y="60"/>
                        <a:pt x="53" y="59"/>
                        <a:pt x="53" y="59"/>
                      </a:cubicBezTo>
                      <a:cubicBezTo>
                        <a:pt x="53" y="59"/>
                        <a:pt x="51" y="58"/>
                        <a:pt x="53" y="58"/>
                      </a:cubicBezTo>
                      <a:cubicBezTo>
                        <a:pt x="53" y="58"/>
                        <a:pt x="53" y="58"/>
                        <a:pt x="53" y="58"/>
                      </a:cubicBezTo>
                      <a:cubicBezTo>
                        <a:pt x="52" y="58"/>
                        <a:pt x="51" y="58"/>
                        <a:pt x="50" y="58"/>
                      </a:cubicBezTo>
                      <a:cubicBezTo>
                        <a:pt x="50" y="58"/>
                        <a:pt x="50" y="57"/>
                        <a:pt x="50" y="57"/>
                      </a:cubicBezTo>
                      <a:cubicBezTo>
                        <a:pt x="50" y="57"/>
                        <a:pt x="50" y="57"/>
                        <a:pt x="49" y="57"/>
                      </a:cubicBezTo>
                      <a:cubicBezTo>
                        <a:pt x="49" y="57"/>
                        <a:pt x="49" y="57"/>
                        <a:pt x="49" y="57"/>
                      </a:cubicBezTo>
                      <a:cubicBezTo>
                        <a:pt x="49" y="57"/>
                        <a:pt x="49" y="57"/>
                        <a:pt x="49" y="57"/>
                      </a:cubicBezTo>
                      <a:cubicBezTo>
                        <a:pt x="50" y="57"/>
                        <a:pt x="50" y="57"/>
                        <a:pt x="50" y="57"/>
                      </a:cubicBezTo>
                      <a:cubicBezTo>
                        <a:pt x="50" y="57"/>
                        <a:pt x="50" y="57"/>
                        <a:pt x="50" y="57"/>
                      </a:cubicBezTo>
                      <a:cubicBezTo>
                        <a:pt x="52" y="57"/>
                        <a:pt x="52" y="57"/>
                        <a:pt x="52" y="57"/>
                      </a:cubicBezTo>
                      <a:cubicBezTo>
                        <a:pt x="52" y="57"/>
                        <a:pt x="52" y="57"/>
                        <a:pt x="52" y="57"/>
                      </a:cubicBezTo>
                      <a:cubicBezTo>
                        <a:pt x="54" y="57"/>
                        <a:pt x="54" y="57"/>
                        <a:pt x="55" y="57"/>
                      </a:cubicBezTo>
                      <a:cubicBezTo>
                        <a:pt x="55" y="58"/>
                        <a:pt x="56" y="58"/>
                        <a:pt x="56" y="59"/>
                      </a:cubicBezTo>
                      <a:cubicBezTo>
                        <a:pt x="58" y="59"/>
                        <a:pt x="58" y="59"/>
                        <a:pt x="58" y="59"/>
                      </a:cubicBezTo>
                      <a:cubicBezTo>
                        <a:pt x="58" y="59"/>
                        <a:pt x="58" y="59"/>
                        <a:pt x="58" y="60"/>
                      </a:cubicBezTo>
                      <a:cubicBezTo>
                        <a:pt x="58" y="60"/>
                        <a:pt x="58" y="60"/>
                        <a:pt x="58" y="60"/>
                      </a:cubicBezTo>
                      <a:cubicBezTo>
                        <a:pt x="60" y="60"/>
                        <a:pt x="60" y="60"/>
                        <a:pt x="60" y="60"/>
                      </a:cubicBezTo>
                      <a:cubicBezTo>
                        <a:pt x="59" y="59"/>
                        <a:pt x="57" y="57"/>
                        <a:pt x="57" y="56"/>
                      </a:cubicBezTo>
                      <a:cubicBezTo>
                        <a:pt x="56" y="56"/>
                        <a:pt x="56" y="56"/>
                        <a:pt x="56" y="55"/>
                      </a:cubicBezTo>
                      <a:cubicBezTo>
                        <a:pt x="55" y="55"/>
                        <a:pt x="55" y="55"/>
                        <a:pt x="55" y="55"/>
                      </a:cubicBezTo>
                      <a:cubicBezTo>
                        <a:pt x="55" y="55"/>
                        <a:pt x="55" y="54"/>
                        <a:pt x="54" y="53"/>
                      </a:cubicBezTo>
                      <a:cubicBezTo>
                        <a:pt x="54" y="53"/>
                        <a:pt x="55" y="53"/>
                        <a:pt x="55" y="53"/>
                      </a:cubicBezTo>
                      <a:cubicBezTo>
                        <a:pt x="55" y="53"/>
                        <a:pt x="55" y="53"/>
                        <a:pt x="55" y="53"/>
                      </a:cubicBezTo>
                      <a:cubicBezTo>
                        <a:pt x="56" y="53"/>
                        <a:pt x="56" y="54"/>
                        <a:pt x="57" y="54"/>
                      </a:cubicBezTo>
                      <a:cubicBezTo>
                        <a:pt x="57" y="55"/>
                        <a:pt x="57" y="55"/>
                        <a:pt x="57" y="55"/>
                      </a:cubicBezTo>
                      <a:cubicBezTo>
                        <a:pt x="58" y="55"/>
                        <a:pt x="58" y="56"/>
                        <a:pt x="59" y="56"/>
                      </a:cubicBezTo>
                      <a:cubicBezTo>
                        <a:pt x="59" y="56"/>
                        <a:pt x="60" y="57"/>
                        <a:pt x="60" y="57"/>
                      </a:cubicBezTo>
                      <a:cubicBezTo>
                        <a:pt x="61" y="58"/>
                        <a:pt x="62" y="59"/>
                        <a:pt x="64" y="60"/>
                      </a:cubicBezTo>
                      <a:cubicBezTo>
                        <a:pt x="64" y="60"/>
                        <a:pt x="64" y="59"/>
                        <a:pt x="65" y="59"/>
                      </a:cubicBezTo>
                      <a:cubicBezTo>
                        <a:pt x="65" y="58"/>
                        <a:pt x="65" y="58"/>
                        <a:pt x="66" y="57"/>
                      </a:cubicBezTo>
                      <a:cubicBezTo>
                        <a:pt x="66" y="57"/>
                        <a:pt x="66" y="56"/>
                        <a:pt x="66" y="56"/>
                      </a:cubicBezTo>
                      <a:cubicBezTo>
                        <a:pt x="66" y="55"/>
                        <a:pt x="67" y="55"/>
                        <a:pt x="67" y="54"/>
                      </a:cubicBezTo>
                      <a:cubicBezTo>
                        <a:pt x="67" y="54"/>
                        <a:pt x="65" y="54"/>
                        <a:pt x="65" y="53"/>
                      </a:cubicBezTo>
                      <a:cubicBezTo>
                        <a:pt x="65" y="53"/>
                        <a:pt x="65" y="53"/>
                        <a:pt x="65" y="53"/>
                      </a:cubicBezTo>
                      <a:cubicBezTo>
                        <a:pt x="65" y="52"/>
                        <a:pt x="65" y="52"/>
                        <a:pt x="65" y="52"/>
                      </a:cubicBezTo>
                      <a:cubicBezTo>
                        <a:pt x="66" y="52"/>
                        <a:pt x="66" y="52"/>
                        <a:pt x="66" y="52"/>
                      </a:cubicBezTo>
                      <a:cubicBezTo>
                        <a:pt x="67" y="52"/>
                        <a:pt x="67" y="52"/>
                        <a:pt x="67" y="52"/>
                      </a:cubicBezTo>
                      <a:cubicBezTo>
                        <a:pt x="67" y="52"/>
                        <a:pt x="67" y="52"/>
                        <a:pt x="67" y="52"/>
                      </a:cubicBezTo>
                      <a:cubicBezTo>
                        <a:pt x="67" y="53"/>
                        <a:pt x="67" y="53"/>
                        <a:pt x="67" y="53"/>
                      </a:cubicBezTo>
                      <a:cubicBezTo>
                        <a:pt x="68" y="53"/>
                        <a:pt x="69" y="53"/>
                        <a:pt x="69" y="54"/>
                      </a:cubicBezTo>
                      <a:cubicBezTo>
                        <a:pt x="70" y="54"/>
                        <a:pt x="70" y="54"/>
                        <a:pt x="71" y="54"/>
                      </a:cubicBezTo>
                      <a:cubicBezTo>
                        <a:pt x="72" y="53"/>
                        <a:pt x="73" y="52"/>
                        <a:pt x="71" y="51"/>
                      </a:cubicBezTo>
                      <a:cubicBezTo>
                        <a:pt x="71" y="51"/>
                        <a:pt x="71" y="51"/>
                        <a:pt x="71" y="51"/>
                      </a:cubicBezTo>
                      <a:cubicBezTo>
                        <a:pt x="71" y="51"/>
                        <a:pt x="71" y="51"/>
                        <a:pt x="71" y="51"/>
                      </a:cubicBezTo>
                      <a:cubicBezTo>
                        <a:pt x="68" y="51"/>
                        <a:pt x="68" y="51"/>
                        <a:pt x="68" y="51"/>
                      </a:cubicBezTo>
                      <a:cubicBezTo>
                        <a:pt x="68" y="51"/>
                        <a:pt x="68" y="51"/>
                        <a:pt x="68" y="51"/>
                      </a:cubicBezTo>
                      <a:cubicBezTo>
                        <a:pt x="69" y="51"/>
                        <a:pt x="70" y="51"/>
                        <a:pt x="70" y="51"/>
                      </a:cubicBezTo>
                      <a:cubicBezTo>
                        <a:pt x="70" y="49"/>
                        <a:pt x="69" y="47"/>
                        <a:pt x="70" y="46"/>
                      </a:cubicBezTo>
                      <a:cubicBezTo>
                        <a:pt x="70" y="45"/>
                        <a:pt x="70" y="45"/>
                        <a:pt x="70" y="45"/>
                      </a:cubicBezTo>
                      <a:cubicBezTo>
                        <a:pt x="70" y="44"/>
                        <a:pt x="71" y="44"/>
                        <a:pt x="72" y="44"/>
                      </a:cubicBezTo>
                      <a:cubicBezTo>
                        <a:pt x="72" y="44"/>
                        <a:pt x="72" y="43"/>
                        <a:pt x="73" y="43"/>
                      </a:cubicBezTo>
                      <a:cubicBezTo>
                        <a:pt x="73" y="43"/>
                        <a:pt x="73" y="43"/>
                        <a:pt x="73" y="43"/>
                      </a:cubicBezTo>
                      <a:cubicBezTo>
                        <a:pt x="73" y="43"/>
                        <a:pt x="73" y="43"/>
                        <a:pt x="73" y="43"/>
                      </a:cubicBezTo>
                      <a:cubicBezTo>
                        <a:pt x="73" y="43"/>
                        <a:pt x="73" y="43"/>
                        <a:pt x="73" y="44"/>
                      </a:cubicBezTo>
                      <a:cubicBezTo>
                        <a:pt x="73" y="44"/>
                        <a:pt x="73" y="44"/>
                        <a:pt x="73" y="44"/>
                      </a:cubicBezTo>
                      <a:cubicBezTo>
                        <a:pt x="72" y="44"/>
                        <a:pt x="72" y="45"/>
                        <a:pt x="71" y="45"/>
                      </a:cubicBezTo>
                      <a:cubicBezTo>
                        <a:pt x="71" y="45"/>
                        <a:pt x="71" y="48"/>
                        <a:pt x="72" y="49"/>
                      </a:cubicBezTo>
                      <a:cubicBezTo>
                        <a:pt x="72" y="49"/>
                        <a:pt x="71" y="49"/>
                        <a:pt x="72" y="50"/>
                      </a:cubicBezTo>
                      <a:cubicBezTo>
                        <a:pt x="72" y="50"/>
                        <a:pt x="73" y="51"/>
                        <a:pt x="74" y="51"/>
                      </a:cubicBezTo>
                      <a:cubicBezTo>
                        <a:pt x="74" y="51"/>
                        <a:pt x="75" y="51"/>
                        <a:pt x="75" y="51"/>
                      </a:cubicBezTo>
                      <a:cubicBezTo>
                        <a:pt x="75" y="50"/>
                        <a:pt x="76" y="48"/>
                        <a:pt x="77" y="48"/>
                      </a:cubicBezTo>
                      <a:cubicBezTo>
                        <a:pt x="77" y="48"/>
                        <a:pt x="79" y="47"/>
                        <a:pt x="79" y="47"/>
                      </a:cubicBezTo>
                      <a:cubicBezTo>
                        <a:pt x="80" y="47"/>
                        <a:pt x="79" y="44"/>
                        <a:pt x="79" y="44"/>
                      </a:cubicBezTo>
                      <a:cubicBezTo>
                        <a:pt x="80" y="44"/>
                        <a:pt x="80" y="44"/>
                        <a:pt x="80" y="44"/>
                      </a:cubicBezTo>
                      <a:cubicBezTo>
                        <a:pt x="79" y="44"/>
                        <a:pt x="80" y="45"/>
                        <a:pt x="81" y="45"/>
                      </a:cubicBezTo>
                      <a:cubicBezTo>
                        <a:pt x="82" y="45"/>
                        <a:pt x="82" y="45"/>
                        <a:pt x="82" y="45"/>
                      </a:cubicBezTo>
                      <a:cubicBezTo>
                        <a:pt x="82" y="45"/>
                        <a:pt x="82" y="44"/>
                        <a:pt x="83" y="44"/>
                      </a:cubicBezTo>
                      <a:cubicBezTo>
                        <a:pt x="83" y="43"/>
                        <a:pt x="84" y="43"/>
                        <a:pt x="86" y="43"/>
                      </a:cubicBezTo>
                      <a:cubicBezTo>
                        <a:pt x="86" y="43"/>
                        <a:pt x="86" y="43"/>
                        <a:pt x="86" y="43"/>
                      </a:cubicBezTo>
                      <a:cubicBezTo>
                        <a:pt x="86" y="43"/>
                        <a:pt x="86" y="43"/>
                        <a:pt x="86" y="43"/>
                      </a:cubicBezTo>
                      <a:cubicBezTo>
                        <a:pt x="86" y="43"/>
                        <a:pt x="86" y="43"/>
                        <a:pt x="86" y="43"/>
                      </a:cubicBezTo>
                      <a:cubicBezTo>
                        <a:pt x="86" y="43"/>
                        <a:pt x="87" y="43"/>
                        <a:pt x="87" y="43"/>
                      </a:cubicBezTo>
                      <a:cubicBezTo>
                        <a:pt x="87" y="43"/>
                        <a:pt x="88" y="42"/>
                        <a:pt x="88" y="42"/>
                      </a:cubicBezTo>
                      <a:cubicBezTo>
                        <a:pt x="89" y="42"/>
                        <a:pt x="90" y="42"/>
                        <a:pt x="91" y="41"/>
                      </a:cubicBezTo>
                      <a:cubicBezTo>
                        <a:pt x="92" y="41"/>
                        <a:pt x="92" y="41"/>
                        <a:pt x="92" y="41"/>
                      </a:cubicBezTo>
                      <a:cubicBezTo>
                        <a:pt x="92" y="41"/>
                        <a:pt x="92" y="41"/>
                        <a:pt x="92" y="41"/>
                      </a:cubicBezTo>
                      <a:cubicBezTo>
                        <a:pt x="93" y="41"/>
                        <a:pt x="93" y="41"/>
                        <a:pt x="93" y="41"/>
                      </a:cubicBezTo>
                      <a:cubicBezTo>
                        <a:pt x="94" y="40"/>
                        <a:pt x="94" y="40"/>
                        <a:pt x="96" y="40"/>
                      </a:cubicBezTo>
                      <a:cubicBezTo>
                        <a:pt x="96" y="39"/>
                        <a:pt x="95" y="38"/>
                        <a:pt x="94" y="38"/>
                      </a:cubicBezTo>
                      <a:cubicBezTo>
                        <a:pt x="94" y="38"/>
                        <a:pt x="93" y="37"/>
                        <a:pt x="93" y="37"/>
                      </a:cubicBezTo>
                      <a:cubicBezTo>
                        <a:pt x="92" y="37"/>
                        <a:pt x="93" y="37"/>
                        <a:pt x="92" y="36"/>
                      </a:cubicBezTo>
                      <a:cubicBezTo>
                        <a:pt x="92" y="36"/>
                        <a:pt x="92" y="35"/>
                        <a:pt x="91" y="35"/>
                      </a:cubicBezTo>
                      <a:cubicBezTo>
                        <a:pt x="91" y="35"/>
                        <a:pt x="91" y="35"/>
                        <a:pt x="91" y="34"/>
                      </a:cubicBezTo>
                      <a:cubicBezTo>
                        <a:pt x="91" y="34"/>
                        <a:pt x="91" y="34"/>
                        <a:pt x="90" y="34"/>
                      </a:cubicBezTo>
                      <a:cubicBezTo>
                        <a:pt x="90" y="34"/>
                        <a:pt x="90" y="34"/>
                        <a:pt x="90" y="34"/>
                      </a:cubicBezTo>
                      <a:cubicBezTo>
                        <a:pt x="90" y="34"/>
                        <a:pt x="89" y="34"/>
                        <a:pt x="88" y="34"/>
                      </a:cubicBezTo>
                      <a:cubicBezTo>
                        <a:pt x="88" y="35"/>
                        <a:pt x="88" y="35"/>
                        <a:pt x="88" y="36"/>
                      </a:cubicBezTo>
                      <a:cubicBezTo>
                        <a:pt x="88" y="36"/>
                        <a:pt x="87" y="36"/>
                        <a:pt x="87" y="37"/>
                      </a:cubicBezTo>
                      <a:cubicBezTo>
                        <a:pt x="86" y="37"/>
                        <a:pt x="86" y="37"/>
                        <a:pt x="86" y="37"/>
                      </a:cubicBezTo>
                      <a:cubicBezTo>
                        <a:pt x="86" y="37"/>
                        <a:pt x="86" y="37"/>
                        <a:pt x="86" y="36"/>
                      </a:cubicBezTo>
                      <a:cubicBezTo>
                        <a:pt x="86" y="36"/>
                        <a:pt x="87" y="36"/>
                        <a:pt x="87" y="36"/>
                      </a:cubicBezTo>
                      <a:cubicBezTo>
                        <a:pt x="87" y="36"/>
                        <a:pt x="87" y="36"/>
                        <a:pt x="87" y="36"/>
                      </a:cubicBezTo>
                      <a:cubicBezTo>
                        <a:pt x="87" y="35"/>
                        <a:pt x="87" y="35"/>
                        <a:pt x="86" y="35"/>
                      </a:cubicBezTo>
                      <a:cubicBezTo>
                        <a:pt x="86" y="35"/>
                        <a:pt x="86" y="35"/>
                        <a:pt x="86" y="35"/>
                      </a:cubicBezTo>
                      <a:cubicBezTo>
                        <a:pt x="86" y="35"/>
                        <a:pt x="87" y="35"/>
                        <a:pt x="87" y="35"/>
                      </a:cubicBezTo>
                      <a:cubicBezTo>
                        <a:pt x="87" y="34"/>
                        <a:pt x="86" y="34"/>
                        <a:pt x="85" y="33"/>
                      </a:cubicBezTo>
                      <a:cubicBezTo>
                        <a:pt x="85" y="33"/>
                        <a:pt x="85" y="33"/>
                        <a:pt x="85" y="33"/>
                      </a:cubicBezTo>
                      <a:cubicBezTo>
                        <a:pt x="84" y="33"/>
                        <a:pt x="83" y="33"/>
                        <a:pt x="83" y="33"/>
                      </a:cubicBezTo>
                      <a:cubicBezTo>
                        <a:pt x="83" y="33"/>
                        <a:pt x="83" y="33"/>
                        <a:pt x="83" y="33"/>
                      </a:cubicBezTo>
                      <a:cubicBezTo>
                        <a:pt x="83" y="33"/>
                        <a:pt x="82" y="33"/>
                        <a:pt x="81" y="33"/>
                      </a:cubicBezTo>
                      <a:cubicBezTo>
                        <a:pt x="81" y="34"/>
                        <a:pt x="80" y="34"/>
                        <a:pt x="81" y="35"/>
                      </a:cubicBezTo>
                      <a:cubicBezTo>
                        <a:pt x="81" y="35"/>
                        <a:pt x="81" y="35"/>
                        <a:pt x="81" y="35"/>
                      </a:cubicBezTo>
                      <a:cubicBezTo>
                        <a:pt x="81" y="35"/>
                        <a:pt x="81" y="35"/>
                        <a:pt x="81" y="35"/>
                      </a:cubicBezTo>
                      <a:cubicBezTo>
                        <a:pt x="81" y="35"/>
                        <a:pt x="81" y="35"/>
                        <a:pt x="81" y="35"/>
                      </a:cubicBezTo>
                      <a:cubicBezTo>
                        <a:pt x="80" y="35"/>
                        <a:pt x="80" y="34"/>
                        <a:pt x="80" y="34"/>
                      </a:cubicBezTo>
                      <a:cubicBezTo>
                        <a:pt x="80" y="34"/>
                        <a:pt x="80" y="34"/>
                        <a:pt x="80" y="34"/>
                      </a:cubicBezTo>
                      <a:cubicBezTo>
                        <a:pt x="79" y="34"/>
                        <a:pt x="78" y="34"/>
                        <a:pt x="77" y="34"/>
                      </a:cubicBezTo>
                      <a:cubicBezTo>
                        <a:pt x="77" y="35"/>
                        <a:pt x="77" y="35"/>
                        <a:pt x="77" y="36"/>
                      </a:cubicBezTo>
                      <a:cubicBezTo>
                        <a:pt x="75" y="36"/>
                        <a:pt x="75" y="35"/>
                        <a:pt x="76" y="34"/>
                      </a:cubicBezTo>
                      <a:cubicBezTo>
                        <a:pt x="76" y="34"/>
                        <a:pt x="78" y="34"/>
                        <a:pt x="78" y="33"/>
                      </a:cubicBezTo>
                      <a:cubicBezTo>
                        <a:pt x="78" y="32"/>
                        <a:pt x="78" y="32"/>
                        <a:pt x="78" y="32"/>
                      </a:cubicBezTo>
                      <a:cubicBezTo>
                        <a:pt x="78" y="32"/>
                        <a:pt x="79" y="32"/>
                        <a:pt x="79" y="32"/>
                      </a:cubicBezTo>
                      <a:cubicBezTo>
                        <a:pt x="79" y="31"/>
                        <a:pt x="79" y="31"/>
                        <a:pt x="78" y="31"/>
                      </a:cubicBezTo>
                      <a:cubicBezTo>
                        <a:pt x="78" y="30"/>
                        <a:pt x="79" y="29"/>
                        <a:pt x="80" y="29"/>
                      </a:cubicBezTo>
                      <a:cubicBezTo>
                        <a:pt x="80" y="29"/>
                        <a:pt x="80" y="28"/>
                        <a:pt x="79" y="28"/>
                      </a:cubicBezTo>
                      <a:cubicBezTo>
                        <a:pt x="79" y="28"/>
                        <a:pt x="79" y="28"/>
                        <a:pt x="79" y="28"/>
                      </a:cubicBezTo>
                      <a:cubicBezTo>
                        <a:pt x="79" y="28"/>
                        <a:pt x="79" y="28"/>
                        <a:pt x="79" y="28"/>
                      </a:cubicBezTo>
                      <a:cubicBezTo>
                        <a:pt x="77" y="28"/>
                        <a:pt x="78" y="29"/>
                        <a:pt x="77" y="29"/>
                      </a:cubicBezTo>
                      <a:cubicBezTo>
                        <a:pt x="77" y="29"/>
                        <a:pt x="77" y="29"/>
                        <a:pt x="77" y="29"/>
                      </a:cubicBezTo>
                      <a:cubicBezTo>
                        <a:pt x="77" y="29"/>
                        <a:pt x="76" y="30"/>
                        <a:pt x="76" y="30"/>
                      </a:cubicBezTo>
                      <a:cubicBezTo>
                        <a:pt x="76" y="30"/>
                        <a:pt x="76" y="30"/>
                        <a:pt x="76" y="30"/>
                      </a:cubicBezTo>
                      <a:cubicBezTo>
                        <a:pt x="75" y="30"/>
                        <a:pt x="75" y="30"/>
                        <a:pt x="75" y="30"/>
                      </a:cubicBezTo>
                      <a:cubicBezTo>
                        <a:pt x="75" y="30"/>
                        <a:pt x="75" y="30"/>
                        <a:pt x="75" y="30"/>
                      </a:cubicBezTo>
                      <a:cubicBezTo>
                        <a:pt x="75" y="30"/>
                        <a:pt x="75" y="30"/>
                        <a:pt x="75" y="29"/>
                      </a:cubicBezTo>
                      <a:cubicBezTo>
                        <a:pt x="75" y="29"/>
                        <a:pt x="76" y="29"/>
                        <a:pt x="76" y="29"/>
                      </a:cubicBezTo>
                      <a:cubicBezTo>
                        <a:pt x="77" y="29"/>
                        <a:pt x="77" y="29"/>
                        <a:pt x="77" y="29"/>
                      </a:cubicBezTo>
                      <a:cubicBezTo>
                        <a:pt x="77" y="29"/>
                        <a:pt x="77" y="29"/>
                        <a:pt x="77" y="29"/>
                      </a:cubicBezTo>
                      <a:cubicBezTo>
                        <a:pt x="77" y="28"/>
                        <a:pt x="78" y="28"/>
                        <a:pt x="79" y="28"/>
                      </a:cubicBezTo>
                      <a:cubicBezTo>
                        <a:pt x="79" y="28"/>
                        <a:pt x="79" y="28"/>
                        <a:pt x="78" y="27"/>
                      </a:cubicBezTo>
                      <a:cubicBezTo>
                        <a:pt x="78" y="27"/>
                        <a:pt x="78" y="27"/>
                        <a:pt x="78" y="27"/>
                      </a:cubicBezTo>
                      <a:cubicBezTo>
                        <a:pt x="78" y="27"/>
                        <a:pt x="78" y="27"/>
                        <a:pt x="78" y="27"/>
                      </a:cubicBezTo>
                      <a:cubicBezTo>
                        <a:pt x="78" y="26"/>
                        <a:pt x="77" y="26"/>
                        <a:pt x="77" y="25"/>
                      </a:cubicBezTo>
                      <a:cubicBezTo>
                        <a:pt x="76" y="25"/>
                        <a:pt x="75" y="26"/>
                        <a:pt x="75" y="26"/>
                      </a:cubicBezTo>
                      <a:cubicBezTo>
                        <a:pt x="75" y="26"/>
                        <a:pt x="75" y="25"/>
                        <a:pt x="75" y="25"/>
                      </a:cubicBezTo>
                      <a:cubicBezTo>
                        <a:pt x="74" y="25"/>
                        <a:pt x="74" y="25"/>
                        <a:pt x="74" y="25"/>
                      </a:cubicBezTo>
                      <a:cubicBezTo>
                        <a:pt x="74" y="25"/>
                        <a:pt x="74" y="25"/>
                        <a:pt x="74" y="25"/>
                      </a:cubicBezTo>
                      <a:cubicBezTo>
                        <a:pt x="74" y="25"/>
                        <a:pt x="72" y="25"/>
                        <a:pt x="72" y="25"/>
                      </a:cubicBezTo>
                      <a:cubicBezTo>
                        <a:pt x="72" y="26"/>
                        <a:pt x="72" y="26"/>
                        <a:pt x="72" y="26"/>
                      </a:cubicBezTo>
                      <a:cubicBezTo>
                        <a:pt x="70" y="26"/>
                        <a:pt x="71" y="25"/>
                        <a:pt x="71" y="25"/>
                      </a:cubicBezTo>
                      <a:cubicBezTo>
                        <a:pt x="70" y="25"/>
                        <a:pt x="70" y="25"/>
                        <a:pt x="70" y="25"/>
                      </a:cubicBezTo>
                      <a:cubicBezTo>
                        <a:pt x="69" y="25"/>
                        <a:pt x="69" y="25"/>
                        <a:pt x="70" y="25"/>
                      </a:cubicBezTo>
                      <a:cubicBezTo>
                        <a:pt x="70" y="25"/>
                        <a:pt x="70" y="25"/>
                        <a:pt x="70" y="25"/>
                      </a:cubicBezTo>
                      <a:cubicBezTo>
                        <a:pt x="69" y="25"/>
                        <a:pt x="68" y="25"/>
                        <a:pt x="68" y="25"/>
                      </a:cubicBezTo>
                      <a:cubicBezTo>
                        <a:pt x="68" y="25"/>
                        <a:pt x="68" y="25"/>
                        <a:pt x="68" y="25"/>
                      </a:cubicBezTo>
                      <a:cubicBezTo>
                        <a:pt x="68" y="25"/>
                        <a:pt x="68" y="25"/>
                        <a:pt x="68" y="25"/>
                      </a:cubicBezTo>
                      <a:cubicBezTo>
                        <a:pt x="67" y="25"/>
                        <a:pt x="67" y="25"/>
                        <a:pt x="67" y="25"/>
                      </a:cubicBezTo>
                      <a:cubicBezTo>
                        <a:pt x="67" y="25"/>
                        <a:pt x="67" y="25"/>
                        <a:pt x="67" y="25"/>
                      </a:cubicBezTo>
                      <a:cubicBezTo>
                        <a:pt x="67" y="25"/>
                        <a:pt x="67" y="25"/>
                        <a:pt x="67" y="25"/>
                      </a:cubicBezTo>
                      <a:cubicBezTo>
                        <a:pt x="67" y="25"/>
                        <a:pt x="66" y="25"/>
                        <a:pt x="67" y="25"/>
                      </a:cubicBezTo>
                      <a:cubicBezTo>
                        <a:pt x="67" y="25"/>
                        <a:pt x="67" y="25"/>
                        <a:pt x="67" y="25"/>
                      </a:cubicBezTo>
                      <a:cubicBezTo>
                        <a:pt x="66" y="25"/>
                        <a:pt x="66" y="25"/>
                        <a:pt x="66" y="25"/>
                      </a:cubicBezTo>
                      <a:cubicBezTo>
                        <a:pt x="66" y="25"/>
                        <a:pt x="65" y="25"/>
                        <a:pt x="65" y="25"/>
                      </a:cubicBezTo>
                      <a:cubicBezTo>
                        <a:pt x="64" y="25"/>
                        <a:pt x="60" y="23"/>
                        <a:pt x="59" y="23"/>
                      </a:cubicBezTo>
                      <a:cubicBezTo>
                        <a:pt x="59" y="22"/>
                        <a:pt x="58" y="22"/>
                        <a:pt x="58" y="22"/>
                      </a:cubicBezTo>
                      <a:cubicBezTo>
                        <a:pt x="58" y="22"/>
                        <a:pt x="58" y="21"/>
                        <a:pt x="58" y="21"/>
                      </a:cubicBezTo>
                      <a:cubicBezTo>
                        <a:pt x="58" y="20"/>
                        <a:pt x="58" y="20"/>
                        <a:pt x="59" y="20"/>
                      </a:cubicBezTo>
                      <a:cubicBezTo>
                        <a:pt x="59" y="20"/>
                        <a:pt x="58" y="19"/>
                        <a:pt x="59" y="19"/>
                      </a:cubicBezTo>
                      <a:cubicBezTo>
                        <a:pt x="59" y="19"/>
                        <a:pt x="59" y="19"/>
                        <a:pt x="59" y="19"/>
                      </a:cubicBezTo>
                      <a:cubicBezTo>
                        <a:pt x="58" y="19"/>
                        <a:pt x="58" y="19"/>
                        <a:pt x="58" y="19"/>
                      </a:cubicBezTo>
                      <a:cubicBezTo>
                        <a:pt x="58" y="18"/>
                        <a:pt x="59" y="18"/>
                        <a:pt x="59" y="17"/>
                      </a:cubicBezTo>
                      <a:cubicBezTo>
                        <a:pt x="59" y="17"/>
                        <a:pt x="58" y="17"/>
                        <a:pt x="58" y="16"/>
                      </a:cubicBezTo>
                      <a:cubicBezTo>
                        <a:pt x="57" y="16"/>
                        <a:pt x="57" y="16"/>
                        <a:pt x="56" y="16"/>
                      </a:cubicBezTo>
                      <a:cubicBezTo>
                        <a:pt x="54" y="16"/>
                        <a:pt x="54" y="16"/>
                        <a:pt x="53" y="16"/>
                      </a:cubicBezTo>
                      <a:cubicBezTo>
                        <a:pt x="53" y="17"/>
                        <a:pt x="55" y="18"/>
                        <a:pt x="55" y="18"/>
                      </a:cubicBezTo>
                      <a:cubicBezTo>
                        <a:pt x="55" y="18"/>
                        <a:pt x="55" y="18"/>
                        <a:pt x="55" y="19"/>
                      </a:cubicBezTo>
                      <a:cubicBezTo>
                        <a:pt x="55" y="19"/>
                        <a:pt x="55" y="19"/>
                        <a:pt x="55" y="19"/>
                      </a:cubicBezTo>
                      <a:cubicBezTo>
                        <a:pt x="54" y="18"/>
                        <a:pt x="54" y="18"/>
                        <a:pt x="53" y="18"/>
                      </a:cubicBezTo>
                      <a:cubicBezTo>
                        <a:pt x="53" y="18"/>
                        <a:pt x="53" y="17"/>
                        <a:pt x="52" y="17"/>
                      </a:cubicBezTo>
                      <a:cubicBezTo>
                        <a:pt x="51" y="17"/>
                        <a:pt x="51" y="17"/>
                        <a:pt x="51" y="16"/>
                      </a:cubicBezTo>
                      <a:cubicBezTo>
                        <a:pt x="51" y="16"/>
                        <a:pt x="51" y="16"/>
                        <a:pt x="51" y="16"/>
                      </a:cubicBezTo>
                      <a:cubicBezTo>
                        <a:pt x="50" y="16"/>
                        <a:pt x="47" y="15"/>
                        <a:pt x="46" y="15"/>
                      </a:cubicBezTo>
                      <a:cubicBezTo>
                        <a:pt x="46" y="15"/>
                        <a:pt x="46" y="15"/>
                        <a:pt x="46" y="15"/>
                      </a:cubicBezTo>
                      <a:cubicBezTo>
                        <a:pt x="46" y="15"/>
                        <a:pt x="46" y="15"/>
                        <a:pt x="46" y="15"/>
                      </a:cubicBezTo>
                      <a:cubicBezTo>
                        <a:pt x="45" y="15"/>
                        <a:pt x="46" y="15"/>
                        <a:pt x="45" y="15"/>
                      </a:cubicBezTo>
                      <a:cubicBezTo>
                        <a:pt x="45" y="14"/>
                        <a:pt x="47" y="14"/>
                        <a:pt x="46" y="13"/>
                      </a:cubicBezTo>
                      <a:cubicBezTo>
                        <a:pt x="46" y="12"/>
                        <a:pt x="45" y="12"/>
                        <a:pt x="44" y="12"/>
                      </a:cubicBezTo>
                      <a:cubicBezTo>
                        <a:pt x="44" y="12"/>
                        <a:pt x="44" y="12"/>
                        <a:pt x="44" y="12"/>
                      </a:cubicBezTo>
                      <a:cubicBezTo>
                        <a:pt x="44" y="12"/>
                        <a:pt x="43" y="12"/>
                        <a:pt x="43" y="12"/>
                      </a:cubicBezTo>
                      <a:cubicBezTo>
                        <a:pt x="43" y="12"/>
                        <a:pt x="43" y="12"/>
                        <a:pt x="43" y="12"/>
                      </a:cubicBezTo>
                      <a:cubicBezTo>
                        <a:pt x="43" y="12"/>
                        <a:pt x="43" y="12"/>
                        <a:pt x="43" y="12"/>
                      </a:cubicBezTo>
                      <a:cubicBezTo>
                        <a:pt x="43" y="12"/>
                        <a:pt x="43" y="12"/>
                        <a:pt x="43" y="11"/>
                      </a:cubicBezTo>
                      <a:cubicBezTo>
                        <a:pt x="42" y="11"/>
                        <a:pt x="42" y="11"/>
                        <a:pt x="42" y="11"/>
                      </a:cubicBezTo>
                      <a:cubicBezTo>
                        <a:pt x="42" y="11"/>
                        <a:pt x="42" y="11"/>
                        <a:pt x="42" y="11"/>
                      </a:cubicBezTo>
                      <a:cubicBezTo>
                        <a:pt x="42" y="10"/>
                        <a:pt x="42" y="10"/>
                        <a:pt x="42" y="10"/>
                      </a:cubicBezTo>
                      <a:cubicBezTo>
                        <a:pt x="42" y="10"/>
                        <a:pt x="40" y="9"/>
                        <a:pt x="40" y="8"/>
                      </a:cubicBezTo>
                      <a:cubicBezTo>
                        <a:pt x="40" y="8"/>
                        <a:pt x="38" y="7"/>
                        <a:pt x="38" y="7"/>
                      </a:cubicBezTo>
                      <a:cubicBezTo>
                        <a:pt x="37" y="6"/>
                        <a:pt x="38" y="7"/>
                        <a:pt x="36" y="6"/>
                      </a:cubicBezTo>
                      <a:cubicBezTo>
                        <a:pt x="36" y="6"/>
                        <a:pt x="36" y="6"/>
                        <a:pt x="36" y="6"/>
                      </a:cubicBezTo>
                      <a:cubicBezTo>
                        <a:pt x="36" y="6"/>
                        <a:pt x="36" y="6"/>
                        <a:pt x="37" y="6"/>
                      </a:cubicBezTo>
                      <a:cubicBezTo>
                        <a:pt x="37" y="4"/>
                        <a:pt x="38" y="4"/>
                        <a:pt x="36" y="3"/>
                      </a:cubicBezTo>
                      <a:cubicBezTo>
                        <a:pt x="36" y="3"/>
                        <a:pt x="36" y="3"/>
                        <a:pt x="36" y="3"/>
                      </a:cubicBezTo>
                      <a:cubicBezTo>
                        <a:pt x="35" y="3"/>
                        <a:pt x="35" y="3"/>
                        <a:pt x="35" y="3"/>
                      </a:cubicBezTo>
                      <a:cubicBezTo>
                        <a:pt x="35" y="3"/>
                        <a:pt x="35" y="3"/>
                        <a:pt x="35" y="3"/>
                      </a:cubicBezTo>
                      <a:cubicBezTo>
                        <a:pt x="34" y="3"/>
                        <a:pt x="34" y="3"/>
                        <a:pt x="34" y="3"/>
                      </a:cubicBezTo>
                      <a:cubicBezTo>
                        <a:pt x="34" y="3"/>
                        <a:pt x="34" y="3"/>
                        <a:pt x="34" y="3"/>
                      </a:cubicBezTo>
                      <a:cubicBezTo>
                        <a:pt x="33" y="3"/>
                        <a:pt x="33" y="3"/>
                        <a:pt x="33" y="3"/>
                      </a:cubicBezTo>
                      <a:cubicBezTo>
                        <a:pt x="33" y="3"/>
                        <a:pt x="33" y="3"/>
                        <a:pt x="33" y="3"/>
                      </a:cubicBezTo>
                      <a:cubicBezTo>
                        <a:pt x="32" y="3"/>
                        <a:pt x="32" y="3"/>
                        <a:pt x="32" y="3"/>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29" y="1"/>
                      </a:cubicBezTo>
                      <a:cubicBezTo>
                        <a:pt x="29" y="1"/>
                        <a:pt x="29" y="1"/>
                        <a:pt x="29" y="1"/>
                      </a:cubicBezTo>
                      <a:cubicBezTo>
                        <a:pt x="29" y="1"/>
                        <a:pt x="29" y="1"/>
                        <a:pt x="29" y="1"/>
                      </a:cubicBezTo>
                      <a:cubicBezTo>
                        <a:pt x="28" y="1"/>
                        <a:pt x="28" y="1"/>
                        <a:pt x="28" y="1"/>
                      </a:cubicBezTo>
                      <a:cubicBezTo>
                        <a:pt x="27" y="1"/>
                        <a:pt x="26" y="0"/>
                        <a:pt x="27" y="0"/>
                      </a:cubicBezTo>
                      <a:cubicBezTo>
                        <a:pt x="27" y="0"/>
                        <a:pt x="27" y="0"/>
                        <a:pt x="26" y="0"/>
                      </a:cubicBezTo>
                      <a:cubicBezTo>
                        <a:pt x="25" y="0"/>
                        <a:pt x="24" y="0"/>
                        <a:pt x="24" y="0"/>
                      </a:cubicBezTo>
                      <a:cubicBezTo>
                        <a:pt x="23" y="0"/>
                        <a:pt x="24" y="1"/>
                        <a:pt x="24" y="1"/>
                      </a:cubicBezTo>
                      <a:cubicBezTo>
                        <a:pt x="24" y="1"/>
                        <a:pt x="21" y="0"/>
                        <a:pt x="21" y="0"/>
                      </a:cubicBezTo>
                      <a:cubicBezTo>
                        <a:pt x="20" y="1"/>
                        <a:pt x="20" y="0"/>
                        <a:pt x="20" y="0"/>
                      </a:cubicBezTo>
                      <a:cubicBezTo>
                        <a:pt x="19" y="1"/>
                        <a:pt x="20" y="1"/>
                        <a:pt x="19" y="1"/>
                      </a:cubicBezTo>
                      <a:cubicBezTo>
                        <a:pt x="19" y="2"/>
                        <a:pt x="20" y="1"/>
                        <a:pt x="20" y="2"/>
                      </a:cubicBezTo>
                      <a:cubicBezTo>
                        <a:pt x="21" y="2"/>
                        <a:pt x="22" y="2"/>
                        <a:pt x="22" y="2"/>
                      </a:cubicBezTo>
                      <a:cubicBezTo>
                        <a:pt x="22" y="2"/>
                        <a:pt x="22" y="2"/>
                        <a:pt x="22" y="2"/>
                      </a:cubicBezTo>
                      <a:cubicBezTo>
                        <a:pt x="23" y="2"/>
                        <a:pt x="23" y="2"/>
                        <a:pt x="23" y="2"/>
                      </a:cubicBezTo>
                      <a:cubicBezTo>
                        <a:pt x="23" y="2"/>
                        <a:pt x="23" y="2"/>
                        <a:pt x="23" y="2"/>
                      </a:cubicBezTo>
                      <a:cubicBezTo>
                        <a:pt x="24" y="2"/>
                        <a:pt x="24" y="2"/>
                        <a:pt x="24" y="2"/>
                      </a:cubicBezTo>
                      <a:cubicBezTo>
                        <a:pt x="24" y="2"/>
                        <a:pt x="24" y="2"/>
                        <a:pt x="24" y="2"/>
                      </a:cubicBezTo>
                      <a:cubicBezTo>
                        <a:pt x="26" y="2"/>
                        <a:pt x="26" y="2"/>
                        <a:pt x="26" y="2"/>
                      </a:cubicBezTo>
                      <a:cubicBezTo>
                        <a:pt x="26" y="2"/>
                        <a:pt x="26" y="2"/>
                        <a:pt x="26" y="2"/>
                      </a:cubicBezTo>
                      <a:cubicBezTo>
                        <a:pt x="27" y="2"/>
                        <a:pt x="28" y="2"/>
                        <a:pt x="28" y="2"/>
                      </a:cubicBezTo>
                      <a:cubicBezTo>
                        <a:pt x="28" y="2"/>
                        <a:pt x="28" y="2"/>
                        <a:pt x="28" y="2"/>
                      </a:cubicBezTo>
                      <a:cubicBezTo>
                        <a:pt x="29" y="2"/>
                        <a:pt x="29" y="2"/>
                        <a:pt x="29" y="2"/>
                      </a:cubicBezTo>
                      <a:cubicBezTo>
                        <a:pt x="29" y="3"/>
                        <a:pt x="29" y="3"/>
                        <a:pt x="30" y="3"/>
                      </a:cubicBezTo>
                      <a:cubicBezTo>
                        <a:pt x="30" y="3"/>
                        <a:pt x="30" y="3"/>
                        <a:pt x="29" y="3"/>
                      </a:cubicBezTo>
                      <a:cubicBezTo>
                        <a:pt x="29" y="4"/>
                        <a:pt x="29" y="4"/>
                        <a:pt x="30" y="4"/>
                      </a:cubicBezTo>
                      <a:cubicBezTo>
                        <a:pt x="30" y="4"/>
                        <a:pt x="29" y="4"/>
                        <a:pt x="29" y="4"/>
                      </a:cubicBezTo>
                      <a:cubicBezTo>
                        <a:pt x="29" y="4"/>
                        <a:pt x="29" y="4"/>
                        <a:pt x="29" y="4"/>
                      </a:cubicBezTo>
                      <a:cubicBezTo>
                        <a:pt x="29" y="4"/>
                        <a:pt x="29" y="4"/>
                        <a:pt x="29" y="5"/>
                      </a:cubicBezTo>
                      <a:cubicBezTo>
                        <a:pt x="28" y="5"/>
                        <a:pt x="28" y="5"/>
                        <a:pt x="28" y="5"/>
                      </a:cubicBezTo>
                      <a:cubicBezTo>
                        <a:pt x="26" y="5"/>
                        <a:pt x="26" y="5"/>
                        <a:pt x="26" y="5"/>
                      </a:cubicBezTo>
                      <a:cubicBezTo>
                        <a:pt x="26" y="5"/>
                        <a:pt x="26" y="5"/>
                        <a:pt x="26" y="5"/>
                      </a:cubicBezTo>
                      <a:cubicBezTo>
                        <a:pt x="26" y="5"/>
                        <a:pt x="26" y="5"/>
                        <a:pt x="26" y="5"/>
                      </a:cubicBezTo>
                      <a:cubicBezTo>
                        <a:pt x="26" y="5"/>
                        <a:pt x="26" y="5"/>
                        <a:pt x="26" y="5"/>
                      </a:cubicBezTo>
                      <a:cubicBezTo>
                        <a:pt x="25" y="5"/>
                        <a:pt x="25" y="6"/>
                        <a:pt x="24" y="6"/>
                      </a:cubicBezTo>
                      <a:cubicBezTo>
                        <a:pt x="24" y="6"/>
                        <a:pt x="23" y="6"/>
                        <a:pt x="23" y="6"/>
                      </a:cubicBezTo>
                      <a:cubicBezTo>
                        <a:pt x="21" y="6"/>
                        <a:pt x="22" y="6"/>
                        <a:pt x="21" y="6"/>
                      </a:cubicBezTo>
                      <a:cubicBezTo>
                        <a:pt x="21" y="5"/>
                        <a:pt x="21" y="6"/>
                        <a:pt x="21" y="5"/>
                      </a:cubicBezTo>
                      <a:cubicBezTo>
                        <a:pt x="20" y="6"/>
                        <a:pt x="20" y="6"/>
                        <a:pt x="20" y="6"/>
                      </a:cubicBezTo>
                      <a:cubicBezTo>
                        <a:pt x="20" y="6"/>
                        <a:pt x="21" y="6"/>
                        <a:pt x="22" y="6"/>
                      </a:cubicBezTo>
                      <a:cubicBezTo>
                        <a:pt x="22" y="7"/>
                        <a:pt x="22" y="6"/>
                        <a:pt x="22" y="7"/>
                      </a:cubicBezTo>
                      <a:cubicBezTo>
                        <a:pt x="22" y="7"/>
                        <a:pt x="21" y="7"/>
                        <a:pt x="21" y="7"/>
                      </a:cubicBezTo>
                      <a:cubicBezTo>
                        <a:pt x="19" y="7"/>
                        <a:pt x="19" y="7"/>
                        <a:pt x="20" y="7"/>
                      </a:cubicBezTo>
                      <a:cubicBezTo>
                        <a:pt x="19" y="7"/>
                        <a:pt x="19" y="7"/>
                        <a:pt x="19" y="7"/>
                      </a:cubicBezTo>
                      <a:cubicBezTo>
                        <a:pt x="18" y="7"/>
                        <a:pt x="18" y="7"/>
                        <a:pt x="18" y="7"/>
                      </a:cubicBezTo>
                      <a:cubicBezTo>
                        <a:pt x="18" y="7"/>
                        <a:pt x="16" y="8"/>
                        <a:pt x="16" y="8"/>
                      </a:cubicBezTo>
                      <a:cubicBezTo>
                        <a:pt x="15" y="7"/>
                        <a:pt x="16" y="6"/>
                        <a:pt x="16" y="6"/>
                      </a:cubicBezTo>
                      <a:cubicBezTo>
                        <a:pt x="15" y="6"/>
                        <a:pt x="15" y="7"/>
                        <a:pt x="15" y="7"/>
                      </a:cubicBezTo>
                      <a:cubicBezTo>
                        <a:pt x="15" y="7"/>
                        <a:pt x="13" y="6"/>
                        <a:pt x="13" y="6"/>
                      </a:cubicBezTo>
                      <a:cubicBezTo>
                        <a:pt x="13" y="6"/>
                        <a:pt x="12" y="6"/>
                        <a:pt x="12" y="7"/>
                      </a:cubicBezTo>
                      <a:cubicBezTo>
                        <a:pt x="12" y="7"/>
                        <a:pt x="11" y="7"/>
                        <a:pt x="11" y="8"/>
                      </a:cubicBezTo>
                      <a:cubicBezTo>
                        <a:pt x="11" y="8"/>
                        <a:pt x="11" y="8"/>
                        <a:pt x="11" y="8"/>
                      </a:cubicBezTo>
                      <a:cubicBezTo>
                        <a:pt x="12" y="8"/>
                        <a:pt x="12" y="8"/>
                        <a:pt x="12" y="8"/>
                      </a:cubicBezTo>
                      <a:cubicBezTo>
                        <a:pt x="13" y="8"/>
                        <a:pt x="13" y="8"/>
                        <a:pt x="13" y="8"/>
                      </a:cubicBezTo>
                      <a:cubicBezTo>
                        <a:pt x="13" y="8"/>
                        <a:pt x="13" y="8"/>
                        <a:pt x="13" y="8"/>
                      </a:cubicBezTo>
                      <a:cubicBezTo>
                        <a:pt x="14" y="8"/>
                        <a:pt x="14" y="8"/>
                        <a:pt x="14" y="8"/>
                      </a:cubicBezTo>
                      <a:cubicBezTo>
                        <a:pt x="14" y="8"/>
                        <a:pt x="13" y="9"/>
                        <a:pt x="13" y="9"/>
                      </a:cubicBezTo>
                      <a:cubicBezTo>
                        <a:pt x="11" y="9"/>
                        <a:pt x="11" y="9"/>
                        <a:pt x="11" y="9"/>
                      </a:cubicBezTo>
                      <a:cubicBezTo>
                        <a:pt x="11" y="9"/>
                        <a:pt x="11" y="9"/>
                        <a:pt x="10" y="9"/>
                      </a:cubicBezTo>
                      <a:cubicBezTo>
                        <a:pt x="11" y="9"/>
                        <a:pt x="11" y="9"/>
                        <a:pt x="11" y="9"/>
                      </a:cubicBezTo>
                      <a:cubicBezTo>
                        <a:pt x="11" y="10"/>
                        <a:pt x="12" y="10"/>
                        <a:pt x="12" y="10"/>
                      </a:cubicBezTo>
                      <a:cubicBezTo>
                        <a:pt x="13" y="10"/>
                        <a:pt x="13" y="10"/>
                        <a:pt x="13" y="10"/>
                      </a:cubicBezTo>
                      <a:cubicBezTo>
                        <a:pt x="14" y="10"/>
                        <a:pt x="14" y="10"/>
                        <a:pt x="14" y="10"/>
                      </a:cubicBezTo>
                      <a:cubicBezTo>
                        <a:pt x="15" y="10"/>
                        <a:pt x="15" y="10"/>
                        <a:pt x="15" y="10"/>
                      </a:cubicBezTo>
                      <a:cubicBezTo>
                        <a:pt x="15" y="10"/>
                        <a:pt x="15" y="10"/>
                        <a:pt x="14" y="10"/>
                      </a:cubicBezTo>
                      <a:cubicBezTo>
                        <a:pt x="14" y="10"/>
                        <a:pt x="14" y="10"/>
                        <a:pt x="14" y="10"/>
                      </a:cubicBezTo>
                      <a:cubicBezTo>
                        <a:pt x="15" y="10"/>
                        <a:pt x="15" y="10"/>
                        <a:pt x="15" y="10"/>
                      </a:cubicBezTo>
                      <a:cubicBezTo>
                        <a:pt x="15" y="11"/>
                        <a:pt x="15" y="11"/>
                        <a:pt x="15" y="11"/>
                      </a:cubicBezTo>
                      <a:cubicBezTo>
                        <a:pt x="15" y="11"/>
                        <a:pt x="16" y="11"/>
                        <a:pt x="16" y="11"/>
                      </a:cubicBezTo>
                      <a:cubicBezTo>
                        <a:pt x="18" y="11"/>
                        <a:pt x="19" y="11"/>
                        <a:pt x="20" y="11"/>
                      </a:cubicBezTo>
                      <a:cubicBezTo>
                        <a:pt x="20" y="11"/>
                        <a:pt x="20" y="11"/>
                        <a:pt x="20" y="11"/>
                      </a:cubicBezTo>
                      <a:cubicBezTo>
                        <a:pt x="20" y="11"/>
                        <a:pt x="20" y="11"/>
                        <a:pt x="20" y="12"/>
                      </a:cubicBezTo>
                      <a:cubicBezTo>
                        <a:pt x="22" y="12"/>
                        <a:pt x="22" y="12"/>
                        <a:pt x="22" y="12"/>
                      </a:cubicBezTo>
                      <a:cubicBezTo>
                        <a:pt x="22" y="12"/>
                        <a:pt x="22" y="12"/>
                        <a:pt x="22" y="12"/>
                      </a:cubicBezTo>
                      <a:cubicBezTo>
                        <a:pt x="21" y="12"/>
                        <a:pt x="21" y="12"/>
                        <a:pt x="20" y="12"/>
                      </a:cubicBezTo>
                      <a:cubicBezTo>
                        <a:pt x="20" y="12"/>
                        <a:pt x="20" y="12"/>
                        <a:pt x="20" y="12"/>
                      </a:cubicBezTo>
                      <a:cubicBezTo>
                        <a:pt x="20" y="12"/>
                        <a:pt x="20" y="12"/>
                        <a:pt x="20" y="12"/>
                      </a:cubicBezTo>
                      <a:cubicBezTo>
                        <a:pt x="20" y="12"/>
                        <a:pt x="20" y="12"/>
                        <a:pt x="20" y="12"/>
                      </a:cubicBezTo>
                      <a:cubicBezTo>
                        <a:pt x="19" y="12"/>
                        <a:pt x="19" y="12"/>
                        <a:pt x="19" y="12"/>
                      </a:cubicBezTo>
                      <a:cubicBezTo>
                        <a:pt x="18" y="13"/>
                        <a:pt x="18" y="13"/>
                        <a:pt x="19" y="14"/>
                      </a:cubicBezTo>
                      <a:cubicBezTo>
                        <a:pt x="19" y="14"/>
                        <a:pt x="20" y="14"/>
                        <a:pt x="21" y="14"/>
                      </a:cubicBezTo>
                      <a:cubicBezTo>
                        <a:pt x="21" y="14"/>
                        <a:pt x="21" y="14"/>
                        <a:pt x="21" y="14"/>
                      </a:cubicBezTo>
                      <a:cubicBezTo>
                        <a:pt x="22" y="14"/>
                        <a:pt x="22" y="14"/>
                        <a:pt x="22" y="14"/>
                      </a:cubicBezTo>
                      <a:cubicBezTo>
                        <a:pt x="23" y="14"/>
                        <a:pt x="23" y="14"/>
                        <a:pt x="24" y="14"/>
                      </a:cubicBezTo>
                      <a:cubicBezTo>
                        <a:pt x="24" y="15"/>
                        <a:pt x="24" y="15"/>
                        <a:pt x="24" y="15"/>
                      </a:cubicBezTo>
                      <a:cubicBezTo>
                        <a:pt x="22" y="15"/>
                        <a:pt x="23" y="15"/>
                        <a:pt x="23" y="15"/>
                      </a:cubicBezTo>
                      <a:cubicBezTo>
                        <a:pt x="23" y="15"/>
                        <a:pt x="22" y="15"/>
                        <a:pt x="22" y="15"/>
                      </a:cubicBezTo>
                      <a:cubicBezTo>
                        <a:pt x="15" y="14"/>
                        <a:pt x="22" y="16"/>
                        <a:pt x="21" y="16"/>
                      </a:cubicBezTo>
                      <a:cubicBezTo>
                        <a:pt x="20" y="17"/>
                        <a:pt x="20" y="16"/>
                        <a:pt x="19" y="16"/>
                      </a:cubicBezTo>
                      <a:cubicBezTo>
                        <a:pt x="18" y="16"/>
                        <a:pt x="16" y="16"/>
                        <a:pt x="15" y="16"/>
                      </a:cubicBezTo>
                      <a:cubicBezTo>
                        <a:pt x="15" y="16"/>
                        <a:pt x="15" y="16"/>
                        <a:pt x="15" y="16"/>
                      </a:cubicBezTo>
                      <a:cubicBezTo>
                        <a:pt x="14" y="16"/>
                        <a:pt x="14" y="16"/>
                        <a:pt x="14" y="15"/>
                      </a:cubicBezTo>
                      <a:cubicBezTo>
                        <a:pt x="12" y="16"/>
                        <a:pt x="10" y="15"/>
                        <a:pt x="8" y="15"/>
                      </a:cubicBezTo>
                      <a:cubicBezTo>
                        <a:pt x="8" y="15"/>
                        <a:pt x="7" y="16"/>
                        <a:pt x="6" y="16"/>
                      </a:cubicBezTo>
                      <a:cubicBezTo>
                        <a:pt x="6" y="16"/>
                        <a:pt x="11" y="18"/>
                        <a:pt x="12" y="18"/>
                      </a:cubicBezTo>
                      <a:cubicBezTo>
                        <a:pt x="12" y="18"/>
                        <a:pt x="12" y="18"/>
                        <a:pt x="12" y="18"/>
                      </a:cubicBezTo>
                      <a:cubicBezTo>
                        <a:pt x="11" y="18"/>
                        <a:pt x="11" y="18"/>
                        <a:pt x="11" y="18"/>
                      </a:cubicBezTo>
                      <a:cubicBezTo>
                        <a:pt x="11" y="18"/>
                        <a:pt x="11" y="18"/>
                        <a:pt x="11" y="18"/>
                      </a:cubicBezTo>
                      <a:cubicBezTo>
                        <a:pt x="11" y="18"/>
                        <a:pt x="11" y="18"/>
                        <a:pt x="11" y="18"/>
                      </a:cubicBezTo>
                      <a:cubicBezTo>
                        <a:pt x="11" y="19"/>
                        <a:pt x="10" y="18"/>
                        <a:pt x="9" y="18"/>
                      </a:cubicBezTo>
                      <a:cubicBezTo>
                        <a:pt x="9" y="18"/>
                        <a:pt x="8" y="18"/>
                        <a:pt x="8" y="18"/>
                      </a:cubicBezTo>
                      <a:cubicBezTo>
                        <a:pt x="7" y="18"/>
                        <a:pt x="7" y="18"/>
                        <a:pt x="6" y="18"/>
                      </a:cubicBezTo>
                      <a:cubicBezTo>
                        <a:pt x="6" y="18"/>
                        <a:pt x="6" y="18"/>
                        <a:pt x="6" y="18"/>
                      </a:cubicBezTo>
                      <a:cubicBezTo>
                        <a:pt x="6" y="18"/>
                        <a:pt x="7" y="18"/>
                        <a:pt x="8" y="19"/>
                      </a:cubicBezTo>
                      <a:cubicBezTo>
                        <a:pt x="8" y="19"/>
                        <a:pt x="9" y="19"/>
                        <a:pt x="9" y="19"/>
                      </a:cubicBezTo>
                      <a:cubicBezTo>
                        <a:pt x="10" y="19"/>
                        <a:pt x="10" y="19"/>
                        <a:pt x="10" y="19"/>
                      </a:cubicBezTo>
                      <a:cubicBezTo>
                        <a:pt x="9" y="20"/>
                        <a:pt x="9" y="20"/>
                        <a:pt x="9" y="20"/>
                      </a:cubicBezTo>
                      <a:cubicBezTo>
                        <a:pt x="8" y="20"/>
                        <a:pt x="8" y="20"/>
                        <a:pt x="7" y="20"/>
                      </a:cubicBezTo>
                      <a:cubicBezTo>
                        <a:pt x="6" y="19"/>
                        <a:pt x="7" y="19"/>
                        <a:pt x="6" y="19"/>
                      </a:cubicBezTo>
                      <a:cubicBezTo>
                        <a:pt x="5" y="19"/>
                        <a:pt x="3" y="19"/>
                        <a:pt x="3" y="19"/>
                      </a:cubicBezTo>
                      <a:cubicBezTo>
                        <a:pt x="3" y="19"/>
                        <a:pt x="2" y="19"/>
                        <a:pt x="2" y="20"/>
                      </a:cubicBezTo>
                      <a:cubicBezTo>
                        <a:pt x="2" y="20"/>
                        <a:pt x="3" y="20"/>
                        <a:pt x="3" y="20"/>
                      </a:cubicBezTo>
                      <a:cubicBezTo>
                        <a:pt x="3" y="20"/>
                        <a:pt x="5" y="21"/>
                        <a:pt x="5" y="21"/>
                      </a:cubicBezTo>
                      <a:cubicBezTo>
                        <a:pt x="5" y="21"/>
                        <a:pt x="6" y="21"/>
                        <a:pt x="7" y="21"/>
                      </a:cubicBezTo>
                      <a:cubicBezTo>
                        <a:pt x="8" y="21"/>
                        <a:pt x="8" y="22"/>
                        <a:pt x="9" y="21"/>
                      </a:cubicBezTo>
                      <a:cubicBezTo>
                        <a:pt x="9" y="21"/>
                        <a:pt x="9" y="21"/>
                        <a:pt x="9" y="21"/>
                      </a:cubicBezTo>
                      <a:cubicBezTo>
                        <a:pt x="10" y="21"/>
                        <a:pt x="10" y="21"/>
                        <a:pt x="11" y="21"/>
                      </a:cubicBezTo>
                      <a:cubicBezTo>
                        <a:pt x="12" y="21"/>
                        <a:pt x="13" y="21"/>
                        <a:pt x="13" y="21"/>
                      </a:cubicBezTo>
                      <a:cubicBezTo>
                        <a:pt x="13" y="21"/>
                        <a:pt x="14" y="21"/>
                        <a:pt x="13" y="21"/>
                      </a:cubicBezTo>
                      <a:cubicBezTo>
                        <a:pt x="13" y="21"/>
                        <a:pt x="13" y="21"/>
                        <a:pt x="12" y="21"/>
                      </a:cubicBezTo>
                      <a:cubicBezTo>
                        <a:pt x="11" y="21"/>
                        <a:pt x="11" y="21"/>
                        <a:pt x="10" y="22"/>
                      </a:cubicBezTo>
                      <a:cubicBezTo>
                        <a:pt x="10" y="22"/>
                        <a:pt x="9" y="22"/>
                        <a:pt x="9" y="22"/>
                      </a:cubicBezTo>
                      <a:cubicBezTo>
                        <a:pt x="9" y="22"/>
                        <a:pt x="10" y="22"/>
                        <a:pt x="10" y="22"/>
                      </a:cubicBezTo>
                      <a:cubicBezTo>
                        <a:pt x="10" y="23"/>
                        <a:pt x="11" y="23"/>
                        <a:pt x="11" y="23"/>
                      </a:cubicBezTo>
                      <a:cubicBezTo>
                        <a:pt x="11" y="23"/>
                        <a:pt x="11" y="23"/>
                        <a:pt x="12" y="23"/>
                      </a:cubicBezTo>
                      <a:cubicBezTo>
                        <a:pt x="14" y="23"/>
                        <a:pt x="14" y="23"/>
                        <a:pt x="14" y="23"/>
                      </a:cubicBezTo>
                      <a:cubicBezTo>
                        <a:pt x="15" y="22"/>
                        <a:pt x="14" y="22"/>
                        <a:pt x="15" y="22"/>
                      </a:cubicBezTo>
                      <a:cubicBezTo>
                        <a:pt x="15" y="22"/>
                        <a:pt x="16" y="22"/>
                        <a:pt x="16" y="22"/>
                      </a:cubicBezTo>
                      <a:cubicBezTo>
                        <a:pt x="16" y="22"/>
                        <a:pt x="16" y="22"/>
                        <a:pt x="17" y="22"/>
                      </a:cubicBezTo>
                      <a:cubicBezTo>
                        <a:pt x="18" y="22"/>
                        <a:pt x="18" y="22"/>
                        <a:pt x="18" y="22"/>
                      </a:cubicBezTo>
                      <a:cubicBezTo>
                        <a:pt x="19" y="21"/>
                        <a:pt x="18" y="21"/>
                        <a:pt x="19" y="21"/>
                      </a:cubicBezTo>
                      <a:cubicBezTo>
                        <a:pt x="20" y="21"/>
                        <a:pt x="21" y="22"/>
                        <a:pt x="21" y="22"/>
                      </a:cubicBezTo>
                      <a:cubicBezTo>
                        <a:pt x="22" y="22"/>
                        <a:pt x="22" y="22"/>
                        <a:pt x="21" y="22"/>
                      </a:cubicBezTo>
                      <a:cubicBezTo>
                        <a:pt x="20" y="22"/>
                        <a:pt x="19" y="22"/>
                        <a:pt x="18" y="22"/>
                      </a:cubicBezTo>
                      <a:cubicBezTo>
                        <a:pt x="18" y="22"/>
                        <a:pt x="18" y="22"/>
                        <a:pt x="18" y="22"/>
                      </a:cubicBezTo>
                      <a:cubicBezTo>
                        <a:pt x="19" y="23"/>
                        <a:pt x="20" y="23"/>
                        <a:pt x="19" y="23"/>
                      </a:cubicBezTo>
                      <a:cubicBezTo>
                        <a:pt x="19" y="23"/>
                        <a:pt x="19" y="23"/>
                        <a:pt x="18" y="23"/>
                      </a:cubicBezTo>
                      <a:cubicBezTo>
                        <a:pt x="17" y="23"/>
                        <a:pt x="17" y="23"/>
                        <a:pt x="16" y="24"/>
                      </a:cubicBezTo>
                      <a:cubicBezTo>
                        <a:pt x="17" y="24"/>
                        <a:pt x="17" y="24"/>
                        <a:pt x="17" y="24"/>
                      </a:cubicBezTo>
                      <a:cubicBezTo>
                        <a:pt x="18" y="24"/>
                        <a:pt x="18" y="24"/>
                        <a:pt x="18" y="24"/>
                      </a:cubicBezTo>
                      <a:cubicBezTo>
                        <a:pt x="19" y="25"/>
                        <a:pt x="19" y="25"/>
                        <a:pt x="19" y="25"/>
                      </a:cubicBezTo>
                      <a:cubicBezTo>
                        <a:pt x="19" y="25"/>
                        <a:pt x="16" y="25"/>
                        <a:pt x="16" y="24"/>
                      </a:cubicBezTo>
                      <a:cubicBezTo>
                        <a:pt x="16" y="24"/>
                        <a:pt x="14" y="25"/>
                        <a:pt x="14" y="25"/>
                      </a:cubicBezTo>
                      <a:cubicBezTo>
                        <a:pt x="14" y="25"/>
                        <a:pt x="14" y="25"/>
                        <a:pt x="14" y="25"/>
                      </a:cubicBezTo>
                      <a:cubicBezTo>
                        <a:pt x="12" y="25"/>
                        <a:pt x="12" y="25"/>
                        <a:pt x="12" y="25"/>
                      </a:cubicBezTo>
                      <a:cubicBezTo>
                        <a:pt x="12" y="25"/>
                        <a:pt x="12" y="25"/>
                        <a:pt x="12" y="25"/>
                      </a:cubicBezTo>
                      <a:cubicBezTo>
                        <a:pt x="9" y="25"/>
                        <a:pt x="9" y="25"/>
                        <a:pt x="9" y="25"/>
                      </a:cubicBezTo>
                      <a:cubicBezTo>
                        <a:pt x="9" y="25"/>
                        <a:pt x="9" y="25"/>
                        <a:pt x="9" y="25"/>
                      </a:cubicBezTo>
                      <a:cubicBezTo>
                        <a:pt x="7" y="25"/>
                        <a:pt x="7" y="25"/>
                        <a:pt x="7" y="25"/>
                      </a:cubicBezTo>
                      <a:cubicBezTo>
                        <a:pt x="6" y="25"/>
                        <a:pt x="4" y="25"/>
                        <a:pt x="4" y="25"/>
                      </a:cubicBezTo>
                      <a:cubicBezTo>
                        <a:pt x="3" y="25"/>
                        <a:pt x="3" y="24"/>
                        <a:pt x="2" y="24"/>
                      </a:cubicBezTo>
                      <a:cubicBezTo>
                        <a:pt x="1" y="25"/>
                        <a:pt x="1" y="25"/>
                        <a:pt x="1" y="25"/>
                      </a:cubicBezTo>
                      <a:cubicBezTo>
                        <a:pt x="1" y="25"/>
                        <a:pt x="1" y="25"/>
                        <a:pt x="1" y="25"/>
                      </a:cubicBezTo>
                      <a:cubicBezTo>
                        <a:pt x="1" y="25"/>
                        <a:pt x="2" y="26"/>
                        <a:pt x="2" y="26"/>
                      </a:cubicBezTo>
                      <a:cubicBezTo>
                        <a:pt x="3" y="26"/>
                        <a:pt x="3" y="26"/>
                        <a:pt x="4" y="26"/>
                      </a:cubicBezTo>
                      <a:cubicBezTo>
                        <a:pt x="3" y="26"/>
                        <a:pt x="3" y="26"/>
                        <a:pt x="2" y="26"/>
                      </a:cubicBezTo>
                      <a:cubicBezTo>
                        <a:pt x="2" y="26"/>
                        <a:pt x="2" y="26"/>
                        <a:pt x="2" y="26"/>
                      </a:cubicBezTo>
                      <a:cubicBezTo>
                        <a:pt x="2" y="27"/>
                        <a:pt x="1" y="26"/>
                        <a:pt x="1" y="26"/>
                      </a:cubicBezTo>
                      <a:cubicBezTo>
                        <a:pt x="1" y="27"/>
                        <a:pt x="1" y="28"/>
                        <a:pt x="2" y="28"/>
                      </a:cubicBezTo>
                      <a:cubicBezTo>
                        <a:pt x="3" y="28"/>
                        <a:pt x="3" y="28"/>
                        <a:pt x="3" y="28"/>
                      </a:cubicBezTo>
                      <a:cubicBezTo>
                        <a:pt x="3" y="28"/>
                        <a:pt x="3" y="28"/>
                        <a:pt x="3" y="28"/>
                      </a:cubicBezTo>
                      <a:cubicBezTo>
                        <a:pt x="4" y="28"/>
                        <a:pt x="4" y="28"/>
                        <a:pt x="4" y="28"/>
                      </a:cubicBezTo>
                      <a:cubicBezTo>
                        <a:pt x="4" y="28"/>
                        <a:pt x="5" y="29"/>
                        <a:pt x="5" y="29"/>
                      </a:cubicBezTo>
                      <a:cubicBezTo>
                        <a:pt x="5" y="29"/>
                        <a:pt x="5" y="29"/>
                        <a:pt x="5" y="29"/>
                      </a:cubicBezTo>
                      <a:cubicBezTo>
                        <a:pt x="5" y="29"/>
                        <a:pt x="5" y="29"/>
                        <a:pt x="5" y="29"/>
                      </a:cubicBezTo>
                      <a:cubicBezTo>
                        <a:pt x="4" y="29"/>
                        <a:pt x="4" y="29"/>
                        <a:pt x="4" y="29"/>
                      </a:cubicBezTo>
                      <a:cubicBezTo>
                        <a:pt x="3" y="29"/>
                        <a:pt x="3" y="29"/>
                        <a:pt x="3" y="29"/>
                      </a:cubicBezTo>
                      <a:cubicBezTo>
                        <a:pt x="3" y="29"/>
                        <a:pt x="3" y="29"/>
                        <a:pt x="2" y="28"/>
                      </a:cubicBezTo>
                      <a:cubicBezTo>
                        <a:pt x="2" y="28"/>
                        <a:pt x="2" y="28"/>
                        <a:pt x="2" y="28"/>
                      </a:cubicBezTo>
                      <a:cubicBezTo>
                        <a:pt x="2" y="28"/>
                        <a:pt x="2" y="28"/>
                        <a:pt x="2" y="28"/>
                      </a:cubicBezTo>
                      <a:cubicBezTo>
                        <a:pt x="2" y="29"/>
                        <a:pt x="2" y="28"/>
                        <a:pt x="2" y="29"/>
                      </a:cubicBezTo>
                      <a:cubicBezTo>
                        <a:pt x="2" y="29"/>
                        <a:pt x="1" y="28"/>
                        <a:pt x="0" y="28"/>
                      </a:cubicBezTo>
                      <a:cubicBezTo>
                        <a:pt x="0" y="29"/>
                        <a:pt x="0" y="29"/>
                        <a:pt x="0" y="29"/>
                      </a:cubicBezTo>
                      <a:cubicBezTo>
                        <a:pt x="0" y="29"/>
                        <a:pt x="0" y="29"/>
                        <a:pt x="0" y="29"/>
                      </a:cubicBezTo>
                      <a:lnTo>
                        <a:pt x="3" y="30"/>
                      </a:lnTo>
                      <a:close/>
                      <a:moveTo>
                        <a:pt x="73" y="45"/>
                      </a:moveTo>
                      <a:cubicBezTo>
                        <a:pt x="74" y="45"/>
                        <a:pt x="75" y="45"/>
                        <a:pt x="75" y="44"/>
                      </a:cubicBezTo>
                      <a:cubicBezTo>
                        <a:pt x="76" y="44"/>
                        <a:pt x="76" y="44"/>
                        <a:pt x="76" y="44"/>
                      </a:cubicBezTo>
                      <a:cubicBezTo>
                        <a:pt x="76" y="45"/>
                        <a:pt x="76" y="44"/>
                        <a:pt x="76" y="45"/>
                      </a:cubicBezTo>
                      <a:cubicBezTo>
                        <a:pt x="75" y="45"/>
                        <a:pt x="74" y="45"/>
                        <a:pt x="73" y="46"/>
                      </a:cubicBezTo>
                      <a:cubicBezTo>
                        <a:pt x="73" y="46"/>
                        <a:pt x="73" y="46"/>
                        <a:pt x="73" y="46"/>
                      </a:cubicBezTo>
                      <a:cubicBezTo>
                        <a:pt x="73" y="46"/>
                        <a:pt x="73" y="45"/>
                        <a:pt x="73" y="4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1" name="Freeform 3999"/>
                <p:cNvSpPr>
                  <a:spLocks/>
                </p:cNvSpPr>
                <p:nvPr/>
              </p:nvSpPr>
              <p:spPr bwMode="auto">
                <a:xfrm>
                  <a:off x="2319338" y="2189163"/>
                  <a:ext cx="7938" cy="11113"/>
                </a:xfrm>
                <a:custGeom>
                  <a:avLst/>
                  <a:gdLst>
                    <a:gd name="T0" fmla="*/ 1 w 3"/>
                    <a:gd name="T1" fmla="*/ 4 h 4"/>
                    <a:gd name="T2" fmla="*/ 1 w 3"/>
                    <a:gd name="T3" fmla="*/ 3 h 4"/>
                    <a:gd name="T4" fmla="*/ 2 w 3"/>
                    <a:gd name="T5" fmla="*/ 3 h 4"/>
                    <a:gd name="T6" fmla="*/ 1 w 3"/>
                    <a:gd name="T7" fmla="*/ 3 h 4"/>
                    <a:gd name="T8" fmla="*/ 2 w 3"/>
                    <a:gd name="T9" fmla="*/ 3 h 4"/>
                    <a:gd name="T10" fmla="*/ 3 w 3"/>
                    <a:gd name="T11" fmla="*/ 1 h 4"/>
                    <a:gd name="T12" fmla="*/ 2 w 3"/>
                    <a:gd name="T13" fmla="*/ 0 h 4"/>
                    <a:gd name="T14" fmla="*/ 1 w 3"/>
                    <a:gd name="T15" fmla="*/ 1 h 4"/>
                    <a:gd name="T16" fmla="*/ 1 w 3"/>
                    <a:gd name="T17" fmla="*/ 2 h 4"/>
                    <a:gd name="T18" fmla="*/ 0 w 3"/>
                    <a:gd name="T19" fmla="*/ 3 h 4"/>
                    <a:gd name="T20" fmla="*/ 0 w 3"/>
                    <a:gd name="T21" fmla="*/ 3 h 4"/>
                    <a:gd name="T22" fmla="*/ 0 w 3"/>
                    <a:gd name="T23" fmla="*/ 4 h 4"/>
                    <a:gd name="T24" fmla="*/ 0 w 3"/>
                    <a:gd name="T25" fmla="*/ 4 h 4"/>
                    <a:gd name="T26" fmla="*/ 1 w 3"/>
                    <a:gd name="T27" fmla="*/ 4 h 4"/>
                    <a:gd name="T28" fmla="*/ 1 w 3"/>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1" y="4"/>
                      </a:moveTo>
                      <a:cubicBezTo>
                        <a:pt x="1" y="3"/>
                        <a:pt x="1" y="3"/>
                        <a:pt x="1" y="3"/>
                      </a:cubicBezTo>
                      <a:cubicBezTo>
                        <a:pt x="1" y="3"/>
                        <a:pt x="1" y="3"/>
                        <a:pt x="2" y="3"/>
                      </a:cubicBezTo>
                      <a:cubicBezTo>
                        <a:pt x="1" y="3"/>
                        <a:pt x="1" y="3"/>
                        <a:pt x="1" y="3"/>
                      </a:cubicBezTo>
                      <a:cubicBezTo>
                        <a:pt x="2" y="3"/>
                        <a:pt x="2" y="3"/>
                        <a:pt x="2" y="3"/>
                      </a:cubicBezTo>
                      <a:cubicBezTo>
                        <a:pt x="2" y="2"/>
                        <a:pt x="3" y="1"/>
                        <a:pt x="3" y="1"/>
                      </a:cubicBezTo>
                      <a:cubicBezTo>
                        <a:pt x="3" y="1"/>
                        <a:pt x="3" y="0"/>
                        <a:pt x="2" y="0"/>
                      </a:cubicBezTo>
                      <a:cubicBezTo>
                        <a:pt x="2" y="1"/>
                        <a:pt x="2" y="1"/>
                        <a:pt x="1" y="1"/>
                      </a:cubicBezTo>
                      <a:cubicBezTo>
                        <a:pt x="1" y="1"/>
                        <a:pt x="1" y="2"/>
                        <a:pt x="1" y="2"/>
                      </a:cubicBezTo>
                      <a:cubicBezTo>
                        <a:pt x="1" y="2"/>
                        <a:pt x="0" y="2"/>
                        <a:pt x="0" y="3"/>
                      </a:cubicBezTo>
                      <a:cubicBezTo>
                        <a:pt x="0" y="3"/>
                        <a:pt x="0" y="3"/>
                        <a:pt x="0" y="3"/>
                      </a:cubicBezTo>
                      <a:cubicBezTo>
                        <a:pt x="0" y="4"/>
                        <a:pt x="0" y="4"/>
                        <a:pt x="0" y="4"/>
                      </a:cubicBezTo>
                      <a:cubicBezTo>
                        <a:pt x="0" y="4"/>
                        <a:pt x="0" y="4"/>
                        <a:pt x="0" y="4"/>
                      </a:cubicBezTo>
                      <a:cubicBezTo>
                        <a:pt x="1" y="4"/>
                        <a:pt x="1" y="4"/>
                        <a:pt x="1" y="4"/>
                      </a:cubicBezTo>
                      <a:cubicBezTo>
                        <a:pt x="1" y="4"/>
                        <a:pt x="1"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2" name="Freeform 4000"/>
                <p:cNvSpPr>
                  <a:spLocks/>
                </p:cNvSpPr>
                <p:nvPr/>
              </p:nvSpPr>
              <p:spPr bwMode="auto">
                <a:xfrm>
                  <a:off x="2206625" y="21193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3" name="Oval 4001"/>
                <p:cNvSpPr>
                  <a:spLocks noChangeArrowheads="1"/>
                </p:cNvSpPr>
                <p:nvPr/>
              </p:nvSpPr>
              <p:spPr bwMode="auto">
                <a:xfrm>
                  <a:off x="2295525" y="1987551"/>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4" name="Freeform 4002"/>
                <p:cNvSpPr>
                  <a:spLocks/>
                </p:cNvSpPr>
                <p:nvPr/>
              </p:nvSpPr>
              <p:spPr bwMode="auto">
                <a:xfrm>
                  <a:off x="2568575" y="1916113"/>
                  <a:ext cx="3175" cy="3175"/>
                </a:xfrm>
                <a:custGeom>
                  <a:avLst/>
                  <a:gdLst>
                    <a:gd name="T0" fmla="*/ 0 w 1"/>
                    <a:gd name="T1" fmla="*/ 0 h 1"/>
                    <a:gd name="T2" fmla="*/ 0 w 1"/>
                    <a:gd name="T3" fmla="*/ 0 h 1"/>
                    <a:gd name="T4" fmla="*/ 1 w 1"/>
                    <a:gd name="T5" fmla="*/ 0 h 1"/>
                    <a:gd name="T6" fmla="*/ 0 w 1"/>
                    <a:gd name="T7" fmla="*/ 1 h 1"/>
                    <a:gd name="T8" fmla="*/ 0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1" y="0"/>
                        <a:pt x="1" y="0"/>
                        <a:pt x="1" y="0"/>
                      </a:cubicBezTo>
                      <a:cubicBezTo>
                        <a:pt x="0" y="0"/>
                        <a:pt x="0" y="0"/>
                        <a:pt x="0" y="1"/>
                      </a:cubicBez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5" name="Freeform 4003"/>
                <p:cNvSpPr>
                  <a:spLocks/>
                </p:cNvSpPr>
                <p:nvPr/>
              </p:nvSpPr>
              <p:spPr bwMode="auto">
                <a:xfrm>
                  <a:off x="2381250" y="221138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6" name="Freeform 4004"/>
                <p:cNvSpPr>
                  <a:spLocks/>
                </p:cNvSpPr>
                <p:nvPr/>
              </p:nvSpPr>
              <p:spPr bwMode="auto">
                <a:xfrm>
                  <a:off x="2854325" y="2790826"/>
                  <a:ext cx="3175" cy="6350"/>
                </a:xfrm>
                <a:custGeom>
                  <a:avLst/>
                  <a:gdLst>
                    <a:gd name="T0" fmla="*/ 0 w 1"/>
                    <a:gd name="T1" fmla="*/ 0 h 2"/>
                    <a:gd name="T2" fmla="*/ 0 w 1"/>
                    <a:gd name="T3" fmla="*/ 0 h 2"/>
                    <a:gd name="T4" fmla="*/ 0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1"/>
                      </a:cubicBezTo>
                      <a:cubicBezTo>
                        <a:pt x="0" y="2"/>
                        <a:pt x="1" y="2"/>
                        <a:pt x="1" y="2"/>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7" name="Freeform 4005"/>
                <p:cNvSpPr>
                  <a:spLocks/>
                </p:cNvSpPr>
                <p:nvPr/>
              </p:nvSpPr>
              <p:spPr bwMode="auto">
                <a:xfrm>
                  <a:off x="2857500" y="2779713"/>
                  <a:ext cx="11113" cy="6350"/>
                </a:xfrm>
                <a:custGeom>
                  <a:avLst/>
                  <a:gdLst>
                    <a:gd name="T0" fmla="*/ 0 w 4"/>
                    <a:gd name="T1" fmla="*/ 0 h 2"/>
                    <a:gd name="T2" fmla="*/ 0 w 4"/>
                    <a:gd name="T3" fmla="*/ 0 h 2"/>
                    <a:gd name="T4" fmla="*/ 1 w 4"/>
                    <a:gd name="T5" fmla="*/ 1 h 2"/>
                    <a:gd name="T6" fmla="*/ 3 w 4"/>
                    <a:gd name="T7" fmla="*/ 2 h 2"/>
                    <a:gd name="T8" fmla="*/ 3 w 4"/>
                    <a:gd name="T9" fmla="*/ 1 h 2"/>
                    <a:gd name="T10" fmla="*/ 2 w 4"/>
                    <a:gd name="T11" fmla="*/ 1 h 2"/>
                    <a:gd name="T12" fmla="*/ 2 w 4"/>
                    <a:gd name="T13" fmla="*/ 0 h 2"/>
                    <a:gd name="T14" fmla="*/ 2 w 4"/>
                    <a:gd name="T15" fmla="*/ 0 h 2"/>
                    <a:gd name="T16" fmla="*/ 1 w 4"/>
                    <a:gd name="T17" fmla="*/ 0 h 2"/>
                    <a:gd name="T18" fmla="*/ 0 w 4"/>
                    <a:gd name="T19" fmla="*/ 0 h 2"/>
                    <a:gd name="T20" fmla="*/ 0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0" y="0"/>
                      </a:moveTo>
                      <a:cubicBezTo>
                        <a:pt x="0" y="0"/>
                        <a:pt x="0" y="0"/>
                        <a:pt x="0" y="0"/>
                      </a:cubicBezTo>
                      <a:cubicBezTo>
                        <a:pt x="0" y="1"/>
                        <a:pt x="0" y="1"/>
                        <a:pt x="1" y="1"/>
                      </a:cubicBezTo>
                      <a:cubicBezTo>
                        <a:pt x="2" y="1"/>
                        <a:pt x="3" y="1"/>
                        <a:pt x="3" y="2"/>
                      </a:cubicBezTo>
                      <a:cubicBezTo>
                        <a:pt x="3" y="2"/>
                        <a:pt x="4" y="2"/>
                        <a:pt x="3" y="1"/>
                      </a:cubicBezTo>
                      <a:cubicBezTo>
                        <a:pt x="3" y="0"/>
                        <a:pt x="3" y="2"/>
                        <a:pt x="2" y="1"/>
                      </a:cubicBezTo>
                      <a:cubicBezTo>
                        <a:pt x="2" y="0"/>
                        <a:pt x="3" y="1"/>
                        <a:pt x="2" y="0"/>
                      </a:cubicBezTo>
                      <a:cubicBezTo>
                        <a:pt x="2" y="0"/>
                        <a:pt x="2" y="0"/>
                        <a:pt x="2" y="0"/>
                      </a:cubicBezTo>
                      <a:cubicBezTo>
                        <a:pt x="2" y="0"/>
                        <a:pt x="2" y="0"/>
                        <a:pt x="1" y="0"/>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8" name="Freeform 4006"/>
                <p:cNvSpPr>
                  <a:spLocks/>
                </p:cNvSpPr>
                <p:nvPr/>
              </p:nvSpPr>
              <p:spPr bwMode="auto">
                <a:xfrm>
                  <a:off x="2860675" y="27797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29" name="Freeform 4007"/>
                <p:cNvSpPr>
                  <a:spLocks/>
                </p:cNvSpPr>
                <p:nvPr/>
              </p:nvSpPr>
              <p:spPr bwMode="auto">
                <a:xfrm>
                  <a:off x="2857500" y="2776538"/>
                  <a:ext cx="3175" cy="3175"/>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1"/>
                        <a:pt x="0" y="1"/>
                        <a:pt x="0" y="1"/>
                      </a:cubicBezTo>
                      <a:cubicBezTo>
                        <a:pt x="0" y="1"/>
                        <a:pt x="0" y="1"/>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0" name="Freeform 4008"/>
                <p:cNvSpPr>
                  <a:spLocks/>
                </p:cNvSpPr>
                <p:nvPr/>
              </p:nvSpPr>
              <p:spPr bwMode="auto">
                <a:xfrm>
                  <a:off x="2782888" y="2708276"/>
                  <a:ext cx="3175" cy="3175"/>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1"/>
                      </a:cubicBezTo>
                      <a:cubicBezTo>
                        <a:pt x="1" y="1"/>
                        <a:pt x="1"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1" name="Freeform 4009"/>
                <p:cNvSpPr>
                  <a:spLocks/>
                </p:cNvSpPr>
                <p:nvPr/>
              </p:nvSpPr>
              <p:spPr bwMode="auto">
                <a:xfrm>
                  <a:off x="2817813" y="2808288"/>
                  <a:ext cx="4763" cy="3175"/>
                </a:xfrm>
                <a:custGeom>
                  <a:avLst/>
                  <a:gdLst>
                    <a:gd name="T0" fmla="*/ 1 w 2"/>
                    <a:gd name="T1" fmla="*/ 0 h 1"/>
                    <a:gd name="T2" fmla="*/ 0 w 2"/>
                    <a:gd name="T3" fmla="*/ 0 h 1"/>
                    <a:gd name="T4" fmla="*/ 0 w 2"/>
                    <a:gd name="T5" fmla="*/ 1 h 1"/>
                    <a:gd name="T6" fmla="*/ 1 w 2"/>
                    <a:gd name="T7" fmla="*/ 1 h 1"/>
                    <a:gd name="T8" fmla="*/ 2 w 2"/>
                    <a:gd name="T9" fmla="*/ 1 h 1"/>
                    <a:gd name="T10" fmla="*/ 1 w 2"/>
                    <a:gd name="T11" fmla="*/ 1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1" y="0"/>
                        <a:pt x="0" y="0"/>
                      </a:cubicBezTo>
                      <a:cubicBezTo>
                        <a:pt x="0" y="0"/>
                        <a:pt x="0" y="1"/>
                        <a:pt x="0" y="1"/>
                      </a:cubicBezTo>
                      <a:cubicBezTo>
                        <a:pt x="1" y="1"/>
                        <a:pt x="1" y="1"/>
                        <a:pt x="1" y="1"/>
                      </a:cubicBezTo>
                      <a:cubicBezTo>
                        <a:pt x="1" y="1"/>
                        <a:pt x="1" y="1"/>
                        <a:pt x="2"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2" name="Freeform 4010"/>
                <p:cNvSpPr>
                  <a:spLocks/>
                </p:cNvSpPr>
                <p:nvPr/>
              </p:nvSpPr>
              <p:spPr bwMode="auto">
                <a:xfrm>
                  <a:off x="2860675" y="27765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3" name="Freeform 4011"/>
                <p:cNvSpPr>
                  <a:spLocks/>
                </p:cNvSpPr>
                <p:nvPr/>
              </p:nvSpPr>
              <p:spPr bwMode="auto">
                <a:xfrm>
                  <a:off x="2806700" y="2801938"/>
                  <a:ext cx="4763" cy="6350"/>
                </a:xfrm>
                <a:custGeom>
                  <a:avLst/>
                  <a:gdLst>
                    <a:gd name="T0" fmla="*/ 1 w 2"/>
                    <a:gd name="T1" fmla="*/ 0 h 2"/>
                    <a:gd name="T2" fmla="*/ 1 w 2"/>
                    <a:gd name="T3" fmla="*/ 0 h 2"/>
                    <a:gd name="T4" fmla="*/ 2 w 2"/>
                    <a:gd name="T5" fmla="*/ 2 h 2"/>
                    <a:gd name="T6" fmla="*/ 2 w 2"/>
                    <a:gd name="T7" fmla="*/ 1 h 2"/>
                    <a:gd name="T8" fmla="*/ 2 w 2"/>
                    <a:gd name="T9" fmla="*/ 2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1" y="0"/>
                        <a:pt x="1" y="0"/>
                      </a:cubicBezTo>
                      <a:cubicBezTo>
                        <a:pt x="0" y="0"/>
                        <a:pt x="2" y="2"/>
                        <a:pt x="2" y="2"/>
                      </a:cubicBezTo>
                      <a:cubicBezTo>
                        <a:pt x="2" y="2"/>
                        <a:pt x="2" y="1"/>
                        <a:pt x="2" y="1"/>
                      </a:cubicBezTo>
                      <a:cubicBezTo>
                        <a:pt x="2" y="1"/>
                        <a:pt x="2" y="1"/>
                        <a:pt x="2" y="2"/>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4" name="Freeform 4012"/>
                <p:cNvSpPr>
                  <a:spLocks/>
                </p:cNvSpPr>
                <p:nvPr/>
              </p:nvSpPr>
              <p:spPr bwMode="auto">
                <a:xfrm>
                  <a:off x="2860675" y="2776538"/>
                  <a:ext cx="3175" cy="3175"/>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0"/>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5" name="Freeform 4013"/>
                <p:cNvSpPr>
                  <a:spLocks/>
                </p:cNvSpPr>
                <p:nvPr/>
              </p:nvSpPr>
              <p:spPr bwMode="auto">
                <a:xfrm>
                  <a:off x="2857500" y="2800351"/>
                  <a:ext cx="3175" cy="1588"/>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1"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6" name="Freeform 4014"/>
                <p:cNvSpPr>
                  <a:spLocks/>
                </p:cNvSpPr>
                <p:nvPr/>
              </p:nvSpPr>
              <p:spPr bwMode="auto">
                <a:xfrm>
                  <a:off x="2852738" y="2822576"/>
                  <a:ext cx="4763" cy="6350"/>
                </a:xfrm>
                <a:custGeom>
                  <a:avLst/>
                  <a:gdLst>
                    <a:gd name="T0" fmla="*/ 1 w 2"/>
                    <a:gd name="T1" fmla="*/ 2 h 2"/>
                    <a:gd name="T2" fmla="*/ 2 w 2"/>
                    <a:gd name="T3" fmla="*/ 1 h 2"/>
                    <a:gd name="T4" fmla="*/ 1 w 2"/>
                    <a:gd name="T5" fmla="*/ 1 h 2"/>
                    <a:gd name="T6" fmla="*/ 0 w 2"/>
                    <a:gd name="T7" fmla="*/ 1 h 2"/>
                    <a:gd name="T8" fmla="*/ 1 w 2"/>
                    <a:gd name="T9" fmla="*/ 1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1" y="1"/>
                        <a:pt x="2" y="1"/>
                        <a:pt x="2" y="1"/>
                      </a:cubicBezTo>
                      <a:cubicBezTo>
                        <a:pt x="2" y="1"/>
                        <a:pt x="2" y="0"/>
                        <a:pt x="1" y="1"/>
                      </a:cubicBezTo>
                      <a:cubicBezTo>
                        <a:pt x="1" y="1"/>
                        <a:pt x="0" y="1"/>
                        <a:pt x="0" y="1"/>
                      </a:cubicBezTo>
                      <a:cubicBezTo>
                        <a:pt x="0" y="1"/>
                        <a:pt x="0" y="1"/>
                        <a:pt x="1"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7" name="Freeform 4015"/>
                <p:cNvSpPr>
                  <a:spLocks/>
                </p:cNvSpPr>
                <p:nvPr/>
              </p:nvSpPr>
              <p:spPr bwMode="auto">
                <a:xfrm>
                  <a:off x="2708275" y="2811463"/>
                  <a:ext cx="26988" cy="17463"/>
                </a:xfrm>
                <a:custGeom>
                  <a:avLst/>
                  <a:gdLst>
                    <a:gd name="T0" fmla="*/ 4 w 9"/>
                    <a:gd name="T1" fmla="*/ 4 h 6"/>
                    <a:gd name="T2" fmla="*/ 4 w 9"/>
                    <a:gd name="T3" fmla="*/ 5 h 6"/>
                    <a:gd name="T4" fmla="*/ 5 w 9"/>
                    <a:gd name="T5" fmla="*/ 6 h 6"/>
                    <a:gd name="T6" fmla="*/ 7 w 9"/>
                    <a:gd name="T7" fmla="*/ 6 h 6"/>
                    <a:gd name="T8" fmla="*/ 9 w 9"/>
                    <a:gd name="T9" fmla="*/ 6 h 6"/>
                    <a:gd name="T10" fmla="*/ 9 w 9"/>
                    <a:gd name="T11" fmla="*/ 5 h 6"/>
                    <a:gd name="T12" fmla="*/ 8 w 9"/>
                    <a:gd name="T13" fmla="*/ 4 h 6"/>
                    <a:gd name="T14" fmla="*/ 7 w 9"/>
                    <a:gd name="T15" fmla="*/ 3 h 6"/>
                    <a:gd name="T16" fmla="*/ 5 w 9"/>
                    <a:gd name="T17" fmla="*/ 2 h 6"/>
                    <a:gd name="T18" fmla="*/ 1 w 9"/>
                    <a:gd name="T19" fmla="*/ 1 h 6"/>
                    <a:gd name="T20" fmla="*/ 1 w 9"/>
                    <a:gd name="T21" fmla="*/ 1 h 6"/>
                    <a:gd name="T22" fmla="*/ 2 w 9"/>
                    <a:gd name="T23" fmla="*/ 2 h 6"/>
                    <a:gd name="T24" fmla="*/ 1 w 9"/>
                    <a:gd name="T25" fmla="*/ 2 h 6"/>
                    <a:gd name="T26" fmla="*/ 1 w 9"/>
                    <a:gd name="T27" fmla="*/ 2 h 6"/>
                    <a:gd name="T28" fmla="*/ 1 w 9"/>
                    <a:gd name="T29" fmla="*/ 2 h 6"/>
                    <a:gd name="T30" fmla="*/ 1 w 9"/>
                    <a:gd name="T31" fmla="*/ 3 h 6"/>
                    <a:gd name="T32" fmla="*/ 2 w 9"/>
                    <a:gd name="T33" fmla="*/ 3 h 6"/>
                    <a:gd name="T34" fmla="*/ 3 w 9"/>
                    <a:gd name="T35" fmla="*/ 3 h 6"/>
                    <a:gd name="T36" fmla="*/ 3 w 9"/>
                    <a:gd name="T37" fmla="*/ 3 h 6"/>
                    <a:gd name="T38" fmla="*/ 3 w 9"/>
                    <a:gd name="T39" fmla="*/ 3 h 6"/>
                    <a:gd name="T40" fmla="*/ 4 w 9"/>
                    <a:gd name="T41" fmla="*/ 4 h 6"/>
                    <a:gd name="T42" fmla="*/ 4 w 9"/>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4"/>
                      </a:moveTo>
                      <a:cubicBezTo>
                        <a:pt x="4" y="5"/>
                        <a:pt x="4" y="5"/>
                        <a:pt x="4" y="5"/>
                      </a:cubicBezTo>
                      <a:cubicBezTo>
                        <a:pt x="5" y="5"/>
                        <a:pt x="5" y="6"/>
                        <a:pt x="5" y="6"/>
                      </a:cubicBezTo>
                      <a:cubicBezTo>
                        <a:pt x="6" y="6"/>
                        <a:pt x="7" y="6"/>
                        <a:pt x="7" y="6"/>
                      </a:cubicBezTo>
                      <a:cubicBezTo>
                        <a:pt x="7" y="6"/>
                        <a:pt x="8" y="6"/>
                        <a:pt x="9" y="6"/>
                      </a:cubicBezTo>
                      <a:cubicBezTo>
                        <a:pt x="9" y="6"/>
                        <a:pt x="9" y="6"/>
                        <a:pt x="9" y="5"/>
                      </a:cubicBezTo>
                      <a:cubicBezTo>
                        <a:pt x="9" y="5"/>
                        <a:pt x="8" y="5"/>
                        <a:pt x="8" y="4"/>
                      </a:cubicBezTo>
                      <a:cubicBezTo>
                        <a:pt x="8" y="4"/>
                        <a:pt x="8" y="4"/>
                        <a:pt x="7" y="3"/>
                      </a:cubicBezTo>
                      <a:cubicBezTo>
                        <a:pt x="6" y="3"/>
                        <a:pt x="5" y="3"/>
                        <a:pt x="5" y="2"/>
                      </a:cubicBezTo>
                      <a:cubicBezTo>
                        <a:pt x="4" y="2"/>
                        <a:pt x="2" y="1"/>
                        <a:pt x="1" y="1"/>
                      </a:cubicBezTo>
                      <a:cubicBezTo>
                        <a:pt x="0" y="0"/>
                        <a:pt x="1" y="1"/>
                        <a:pt x="1" y="1"/>
                      </a:cubicBezTo>
                      <a:cubicBezTo>
                        <a:pt x="1" y="1"/>
                        <a:pt x="2" y="1"/>
                        <a:pt x="2" y="2"/>
                      </a:cubicBezTo>
                      <a:cubicBezTo>
                        <a:pt x="2" y="2"/>
                        <a:pt x="1" y="2"/>
                        <a:pt x="1" y="2"/>
                      </a:cubicBezTo>
                      <a:cubicBezTo>
                        <a:pt x="1" y="2"/>
                        <a:pt x="1" y="2"/>
                        <a:pt x="1" y="2"/>
                      </a:cubicBezTo>
                      <a:cubicBezTo>
                        <a:pt x="1" y="2"/>
                        <a:pt x="2" y="2"/>
                        <a:pt x="1" y="2"/>
                      </a:cubicBezTo>
                      <a:cubicBezTo>
                        <a:pt x="1" y="2"/>
                        <a:pt x="1" y="3"/>
                        <a:pt x="1" y="3"/>
                      </a:cubicBezTo>
                      <a:cubicBezTo>
                        <a:pt x="2" y="3"/>
                        <a:pt x="2" y="3"/>
                        <a:pt x="2" y="3"/>
                      </a:cubicBezTo>
                      <a:cubicBezTo>
                        <a:pt x="2" y="3"/>
                        <a:pt x="2" y="3"/>
                        <a:pt x="3" y="3"/>
                      </a:cubicBezTo>
                      <a:cubicBezTo>
                        <a:pt x="4" y="3"/>
                        <a:pt x="3" y="3"/>
                        <a:pt x="3" y="3"/>
                      </a:cubicBezTo>
                      <a:cubicBezTo>
                        <a:pt x="3" y="3"/>
                        <a:pt x="3" y="3"/>
                        <a:pt x="3" y="3"/>
                      </a:cubicBezTo>
                      <a:cubicBezTo>
                        <a:pt x="3" y="4"/>
                        <a:pt x="4" y="4"/>
                        <a:pt x="4" y="4"/>
                      </a:cubicBezTo>
                      <a:cubicBezTo>
                        <a:pt x="4" y="4"/>
                        <a:pt x="4" y="4"/>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8" name="Freeform 4016"/>
                <p:cNvSpPr>
                  <a:spLocks/>
                </p:cNvSpPr>
                <p:nvPr/>
              </p:nvSpPr>
              <p:spPr bwMode="auto">
                <a:xfrm>
                  <a:off x="1644650" y="2243138"/>
                  <a:ext cx="287338" cy="114300"/>
                </a:xfrm>
                <a:custGeom>
                  <a:avLst/>
                  <a:gdLst>
                    <a:gd name="T0" fmla="*/ 59 w 100"/>
                    <a:gd name="T1" fmla="*/ 9 h 40"/>
                    <a:gd name="T2" fmla="*/ 66 w 100"/>
                    <a:gd name="T3" fmla="*/ 11 h 40"/>
                    <a:gd name="T4" fmla="*/ 66 w 100"/>
                    <a:gd name="T5" fmla="*/ 14 h 40"/>
                    <a:gd name="T6" fmla="*/ 71 w 100"/>
                    <a:gd name="T7" fmla="*/ 19 h 40"/>
                    <a:gd name="T8" fmla="*/ 66 w 100"/>
                    <a:gd name="T9" fmla="*/ 21 h 40"/>
                    <a:gd name="T10" fmla="*/ 58 w 100"/>
                    <a:gd name="T11" fmla="*/ 20 h 40"/>
                    <a:gd name="T12" fmla="*/ 51 w 100"/>
                    <a:gd name="T13" fmla="*/ 17 h 40"/>
                    <a:gd name="T14" fmla="*/ 48 w 100"/>
                    <a:gd name="T15" fmla="*/ 14 h 40"/>
                    <a:gd name="T16" fmla="*/ 42 w 100"/>
                    <a:gd name="T17" fmla="*/ 10 h 40"/>
                    <a:gd name="T18" fmla="*/ 32 w 100"/>
                    <a:gd name="T19" fmla="*/ 10 h 40"/>
                    <a:gd name="T20" fmla="*/ 28 w 100"/>
                    <a:gd name="T21" fmla="*/ 6 h 40"/>
                    <a:gd name="T22" fmla="*/ 17 w 100"/>
                    <a:gd name="T23" fmla="*/ 7 h 40"/>
                    <a:gd name="T24" fmla="*/ 21 w 100"/>
                    <a:gd name="T25" fmla="*/ 11 h 40"/>
                    <a:gd name="T26" fmla="*/ 8 w 100"/>
                    <a:gd name="T27" fmla="*/ 13 h 40"/>
                    <a:gd name="T28" fmla="*/ 8 w 100"/>
                    <a:gd name="T29" fmla="*/ 15 h 40"/>
                    <a:gd name="T30" fmla="*/ 23 w 100"/>
                    <a:gd name="T31" fmla="*/ 16 h 40"/>
                    <a:gd name="T32" fmla="*/ 6 w 100"/>
                    <a:gd name="T33" fmla="*/ 18 h 40"/>
                    <a:gd name="T34" fmla="*/ 11 w 100"/>
                    <a:gd name="T35" fmla="*/ 21 h 40"/>
                    <a:gd name="T36" fmla="*/ 15 w 100"/>
                    <a:gd name="T37" fmla="*/ 22 h 40"/>
                    <a:gd name="T38" fmla="*/ 3 w 100"/>
                    <a:gd name="T39" fmla="*/ 22 h 40"/>
                    <a:gd name="T40" fmla="*/ 9 w 100"/>
                    <a:gd name="T41" fmla="*/ 28 h 40"/>
                    <a:gd name="T42" fmla="*/ 13 w 100"/>
                    <a:gd name="T43" fmla="*/ 29 h 40"/>
                    <a:gd name="T44" fmla="*/ 21 w 100"/>
                    <a:gd name="T45" fmla="*/ 28 h 40"/>
                    <a:gd name="T46" fmla="*/ 28 w 100"/>
                    <a:gd name="T47" fmla="*/ 27 h 40"/>
                    <a:gd name="T48" fmla="*/ 30 w 100"/>
                    <a:gd name="T49" fmla="*/ 24 h 40"/>
                    <a:gd name="T50" fmla="*/ 31 w 100"/>
                    <a:gd name="T51" fmla="*/ 27 h 40"/>
                    <a:gd name="T52" fmla="*/ 37 w 100"/>
                    <a:gd name="T53" fmla="*/ 28 h 40"/>
                    <a:gd name="T54" fmla="*/ 42 w 100"/>
                    <a:gd name="T55" fmla="*/ 27 h 40"/>
                    <a:gd name="T56" fmla="*/ 53 w 100"/>
                    <a:gd name="T57" fmla="*/ 27 h 40"/>
                    <a:gd name="T58" fmla="*/ 49 w 100"/>
                    <a:gd name="T59" fmla="*/ 30 h 40"/>
                    <a:gd name="T60" fmla="*/ 36 w 100"/>
                    <a:gd name="T61" fmla="*/ 31 h 40"/>
                    <a:gd name="T62" fmla="*/ 27 w 100"/>
                    <a:gd name="T63" fmla="*/ 35 h 40"/>
                    <a:gd name="T64" fmla="*/ 45 w 100"/>
                    <a:gd name="T65" fmla="*/ 38 h 40"/>
                    <a:gd name="T66" fmla="*/ 57 w 100"/>
                    <a:gd name="T67" fmla="*/ 35 h 40"/>
                    <a:gd name="T68" fmla="*/ 63 w 100"/>
                    <a:gd name="T69" fmla="*/ 32 h 40"/>
                    <a:gd name="T70" fmla="*/ 74 w 100"/>
                    <a:gd name="T71" fmla="*/ 29 h 40"/>
                    <a:gd name="T72" fmla="*/ 79 w 100"/>
                    <a:gd name="T73" fmla="*/ 30 h 40"/>
                    <a:gd name="T74" fmla="*/ 88 w 100"/>
                    <a:gd name="T75" fmla="*/ 30 h 40"/>
                    <a:gd name="T76" fmla="*/ 96 w 100"/>
                    <a:gd name="T77" fmla="*/ 27 h 40"/>
                    <a:gd name="T78" fmla="*/ 98 w 100"/>
                    <a:gd name="T79" fmla="*/ 22 h 40"/>
                    <a:gd name="T80" fmla="*/ 97 w 100"/>
                    <a:gd name="T81" fmla="*/ 14 h 40"/>
                    <a:gd name="T82" fmla="*/ 87 w 100"/>
                    <a:gd name="T83" fmla="*/ 16 h 40"/>
                    <a:gd name="T84" fmla="*/ 83 w 100"/>
                    <a:gd name="T85" fmla="*/ 15 h 40"/>
                    <a:gd name="T86" fmla="*/ 80 w 100"/>
                    <a:gd name="T87" fmla="*/ 16 h 40"/>
                    <a:gd name="T88" fmla="*/ 78 w 100"/>
                    <a:gd name="T89" fmla="*/ 10 h 40"/>
                    <a:gd name="T90" fmla="*/ 74 w 100"/>
                    <a:gd name="T91" fmla="*/ 5 h 40"/>
                    <a:gd name="T92" fmla="*/ 72 w 100"/>
                    <a:gd name="T93" fmla="*/ 0 h 40"/>
                    <a:gd name="T94" fmla="*/ 65 w 100"/>
                    <a:gd name="T95"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40">
                      <a:moveTo>
                        <a:pt x="65" y="4"/>
                      </a:moveTo>
                      <a:cubicBezTo>
                        <a:pt x="63" y="6"/>
                        <a:pt x="65" y="5"/>
                        <a:pt x="64" y="6"/>
                      </a:cubicBezTo>
                      <a:cubicBezTo>
                        <a:pt x="63" y="5"/>
                        <a:pt x="61" y="6"/>
                        <a:pt x="60" y="7"/>
                      </a:cubicBezTo>
                      <a:cubicBezTo>
                        <a:pt x="59" y="7"/>
                        <a:pt x="59" y="9"/>
                        <a:pt x="59" y="9"/>
                      </a:cubicBezTo>
                      <a:cubicBezTo>
                        <a:pt x="62" y="9"/>
                        <a:pt x="61" y="11"/>
                        <a:pt x="63" y="11"/>
                      </a:cubicBezTo>
                      <a:cubicBezTo>
                        <a:pt x="63" y="11"/>
                        <a:pt x="64" y="10"/>
                        <a:pt x="64" y="11"/>
                      </a:cubicBezTo>
                      <a:cubicBezTo>
                        <a:pt x="64" y="11"/>
                        <a:pt x="65" y="11"/>
                        <a:pt x="64" y="11"/>
                      </a:cubicBezTo>
                      <a:cubicBezTo>
                        <a:pt x="65" y="11"/>
                        <a:pt x="66" y="11"/>
                        <a:pt x="66" y="11"/>
                      </a:cubicBezTo>
                      <a:cubicBezTo>
                        <a:pt x="67" y="12"/>
                        <a:pt x="68" y="12"/>
                        <a:pt x="68" y="12"/>
                      </a:cubicBezTo>
                      <a:cubicBezTo>
                        <a:pt x="68" y="12"/>
                        <a:pt x="67" y="12"/>
                        <a:pt x="67" y="13"/>
                      </a:cubicBezTo>
                      <a:cubicBezTo>
                        <a:pt x="67" y="13"/>
                        <a:pt x="67" y="13"/>
                        <a:pt x="68" y="13"/>
                      </a:cubicBezTo>
                      <a:cubicBezTo>
                        <a:pt x="68" y="13"/>
                        <a:pt x="66" y="14"/>
                        <a:pt x="66" y="14"/>
                      </a:cubicBezTo>
                      <a:cubicBezTo>
                        <a:pt x="64" y="14"/>
                        <a:pt x="61" y="15"/>
                        <a:pt x="61" y="16"/>
                      </a:cubicBezTo>
                      <a:cubicBezTo>
                        <a:pt x="61" y="16"/>
                        <a:pt x="64" y="16"/>
                        <a:pt x="64" y="17"/>
                      </a:cubicBezTo>
                      <a:cubicBezTo>
                        <a:pt x="65" y="17"/>
                        <a:pt x="65" y="17"/>
                        <a:pt x="67" y="17"/>
                      </a:cubicBezTo>
                      <a:cubicBezTo>
                        <a:pt x="67" y="18"/>
                        <a:pt x="70" y="18"/>
                        <a:pt x="71" y="19"/>
                      </a:cubicBezTo>
                      <a:cubicBezTo>
                        <a:pt x="71" y="19"/>
                        <a:pt x="71" y="20"/>
                        <a:pt x="71" y="20"/>
                      </a:cubicBezTo>
                      <a:cubicBezTo>
                        <a:pt x="71" y="20"/>
                        <a:pt x="70" y="20"/>
                        <a:pt x="70" y="20"/>
                      </a:cubicBezTo>
                      <a:cubicBezTo>
                        <a:pt x="70" y="21"/>
                        <a:pt x="71" y="22"/>
                        <a:pt x="71" y="22"/>
                      </a:cubicBezTo>
                      <a:cubicBezTo>
                        <a:pt x="70" y="23"/>
                        <a:pt x="69" y="21"/>
                        <a:pt x="66" y="21"/>
                      </a:cubicBezTo>
                      <a:cubicBezTo>
                        <a:pt x="66" y="21"/>
                        <a:pt x="63" y="21"/>
                        <a:pt x="63" y="21"/>
                      </a:cubicBezTo>
                      <a:cubicBezTo>
                        <a:pt x="62" y="21"/>
                        <a:pt x="62" y="21"/>
                        <a:pt x="62" y="21"/>
                      </a:cubicBezTo>
                      <a:cubicBezTo>
                        <a:pt x="61" y="21"/>
                        <a:pt x="61" y="21"/>
                        <a:pt x="60" y="21"/>
                      </a:cubicBezTo>
                      <a:cubicBezTo>
                        <a:pt x="59" y="21"/>
                        <a:pt x="59" y="20"/>
                        <a:pt x="58" y="20"/>
                      </a:cubicBezTo>
                      <a:cubicBezTo>
                        <a:pt x="57" y="20"/>
                        <a:pt x="53" y="21"/>
                        <a:pt x="53" y="21"/>
                      </a:cubicBezTo>
                      <a:cubicBezTo>
                        <a:pt x="52" y="20"/>
                        <a:pt x="52" y="20"/>
                        <a:pt x="52" y="19"/>
                      </a:cubicBezTo>
                      <a:cubicBezTo>
                        <a:pt x="52" y="19"/>
                        <a:pt x="52" y="19"/>
                        <a:pt x="52" y="18"/>
                      </a:cubicBezTo>
                      <a:cubicBezTo>
                        <a:pt x="52" y="18"/>
                        <a:pt x="52" y="18"/>
                        <a:pt x="51" y="17"/>
                      </a:cubicBezTo>
                      <a:cubicBezTo>
                        <a:pt x="51" y="17"/>
                        <a:pt x="51" y="16"/>
                        <a:pt x="51" y="16"/>
                      </a:cubicBezTo>
                      <a:cubicBezTo>
                        <a:pt x="50" y="16"/>
                        <a:pt x="49" y="17"/>
                        <a:pt x="49" y="16"/>
                      </a:cubicBezTo>
                      <a:cubicBezTo>
                        <a:pt x="49" y="16"/>
                        <a:pt x="50" y="16"/>
                        <a:pt x="50" y="15"/>
                      </a:cubicBezTo>
                      <a:cubicBezTo>
                        <a:pt x="50" y="15"/>
                        <a:pt x="49" y="15"/>
                        <a:pt x="48" y="14"/>
                      </a:cubicBezTo>
                      <a:cubicBezTo>
                        <a:pt x="47" y="14"/>
                        <a:pt x="45" y="13"/>
                        <a:pt x="44" y="13"/>
                      </a:cubicBezTo>
                      <a:cubicBezTo>
                        <a:pt x="44" y="13"/>
                        <a:pt x="43" y="13"/>
                        <a:pt x="43" y="13"/>
                      </a:cubicBezTo>
                      <a:cubicBezTo>
                        <a:pt x="43" y="12"/>
                        <a:pt x="44" y="12"/>
                        <a:pt x="44" y="11"/>
                      </a:cubicBezTo>
                      <a:cubicBezTo>
                        <a:pt x="44" y="11"/>
                        <a:pt x="43" y="10"/>
                        <a:pt x="42" y="10"/>
                      </a:cubicBezTo>
                      <a:cubicBezTo>
                        <a:pt x="42" y="10"/>
                        <a:pt x="41" y="10"/>
                        <a:pt x="41" y="10"/>
                      </a:cubicBezTo>
                      <a:cubicBezTo>
                        <a:pt x="41" y="10"/>
                        <a:pt x="39" y="9"/>
                        <a:pt x="38" y="9"/>
                      </a:cubicBezTo>
                      <a:cubicBezTo>
                        <a:pt x="37" y="10"/>
                        <a:pt x="36" y="9"/>
                        <a:pt x="35" y="9"/>
                      </a:cubicBezTo>
                      <a:cubicBezTo>
                        <a:pt x="35" y="10"/>
                        <a:pt x="33" y="10"/>
                        <a:pt x="32" y="10"/>
                      </a:cubicBezTo>
                      <a:cubicBezTo>
                        <a:pt x="30" y="11"/>
                        <a:pt x="31" y="10"/>
                        <a:pt x="31" y="9"/>
                      </a:cubicBezTo>
                      <a:cubicBezTo>
                        <a:pt x="29" y="9"/>
                        <a:pt x="30" y="9"/>
                        <a:pt x="30" y="8"/>
                      </a:cubicBezTo>
                      <a:cubicBezTo>
                        <a:pt x="30" y="8"/>
                        <a:pt x="31" y="8"/>
                        <a:pt x="31" y="7"/>
                      </a:cubicBezTo>
                      <a:cubicBezTo>
                        <a:pt x="31" y="7"/>
                        <a:pt x="30" y="6"/>
                        <a:pt x="28" y="6"/>
                      </a:cubicBezTo>
                      <a:cubicBezTo>
                        <a:pt x="28" y="6"/>
                        <a:pt x="26" y="5"/>
                        <a:pt x="26" y="5"/>
                      </a:cubicBezTo>
                      <a:cubicBezTo>
                        <a:pt x="24" y="6"/>
                        <a:pt x="25" y="5"/>
                        <a:pt x="24" y="5"/>
                      </a:cubicBezTo>
                      <a:cubicBezTo>
                        <a:pt x="22" y="5"/>
                        <a:pt x="23" y="6"/>
                        <a:pt x="21" y="6"/>
                      </a:cubicBezTo>
                      <a:cubicBezTo>
                        <a:pt x="19" y="6"/>
                        <a:pt x="18" y="6"/>
                        <a:pt x="17" y="7"/>
                      </a:cubicBezTo>
                      <a:cubicBezTo>
                        <a:pt x="16" y="7"/>
                        <a:pt x="15" y="7"/>
                        <a:pt x="15" y="8"/>
                      </a:cubicBezTo>
                      <a:cubicBezTo>
                        <a:pt x="15" y="9"/>
                        <a:pt x="15" y="9"/>
                        <a:pt x="14" y="9"/>
                      </a:cubicBezTo>
                      <a:cubicBezTo>
                        <a:pt x="14" y="10"/>
                        <a:pt x="16" y="10"/>
                        <a:pt x="18" y="10"/>
                      </a:cubicBezTo>
                      <a:cubicBezTo>
                        <a:pt x="19" y="10"/>
                        <a:pt x="21" y="10"/>
                        <a:pt x="21" y="11"/>
                      </a:cubicBezTo>
                      <a:cubicBezTo>
                        <a:pt x="21" y="11"/>
                        <a:pt x="19" y="11"/>
                        <a:pt x="18" y="11"/>
                      </a:cubicBezTo>
                      <a:cubicBezTo>
                        <a:pt x="15" y="11"/>
                        <a:pt x="13" y="10"/>
                        <a:pt x="11" y="11"/>
                      </a:cubicBezTo>
                      <a:cubicBezTo>
                        <a:pt x="10" y="11"/>
                        <a:pt x="10" y="11"/>
                        <a:pt x="9" y="12"/>
                      </a:cubicBezTo>
                      <a:cubicBezTo>
                        <a:pt x="9" y="12"/>
                        <a:pt x="8" y="12"/>
                        <a:pt x="8" y="13"/>
                      </a:cubicBezTo>
                      <a:cubicBezTo>
                        <a:pt x="8" y="13"/>
                        <a:pt x="9" y="13"/>
                        <a:pt x="9" y="14"/>
                      </a:cubicBezTo>
                      <a:cubicBezTo>
                        <a:pt x="10" y="14"/>
                        <a:pt x="10" y="13"/>
                        <a:pt x="10" y="14"/>
                      </a:cubicBezTo>
                      <a:cubicBezTo>
                        <a:pt x="10" y="14"/>
                        <a:pt x="10" y="14"/>
                        <a:pt x="9" y="14"/>
                      </a:cubicBezTo>
                      <a:cubicBezTo>
                        <a:pt x="8" y="14"/>
                        <a:pt x="8" y="14"/>
                        <a:pt x="8" y="15"/>
                      </a:cubicBezTo>
                      <a:cubicBezTo>
                        <a:pt x="8" y="16"/>
                        <a:pt x="11" y="16"/>
                        <a:pt x="12" y="16"/>
                      </a:cubicBezTo>
                      <a:cubicBezTo>
                        <a:pt x="13" y="16"/>
                        <a:pt x="14" y="16"/>
                        <a:pt x="14" y="16"/>
                      </a:cubicBezTo>
                      <a:cubicBezTo>
                        <a:pt x="15" y="15"/>
                        <a:pt x="19" y="15"/>
                        <a:pt x="20" y="15"/>
                      </a:cubicBezTo>
                      <a:cubicBezTo>
                        <a:pt x="21" y="15"/>
                        <a:pt x="25" y="15"/>
                        <a:pt x="23" y="16"/>
                      </a:cubicBezTo>
                      <a:cubicBezTo>
                        <a:pt x="22" y="16"/>
                        <a:pt x="19" y="16"/>
                        <a:pt x="18" y="16"/>
                      </a:cubicBezTo>
                      <a:cubicBezTo>
                        <a:pt x="16" y="16"/>
                        <a:pt x="16" y="17"/>
                        <a:pt x="15" y="16"/>
                      </a:cubicBezTo>
                      <a:cubicBezTo>
                        <a:pt x="14" y="17"/>
                        <a:pt x="11" y="17"/>
                        <a:pt x="9" y="17"/>
                      </a:cubicBezTo>
                      <a:cubicBezTo>
                        <a:pt x="8" y="17"/>
                        <a:pt x="6" y="17"/>
                        <a:pt x="6" y="18"/>
                      </a:cubicBezTo>
                      <a:cubicBezTo>
                        <a:pt x="5" y="18"/>
                        <a:pt x="5" y="18"/>
                        <a:pt x="4" y="19"/>
                      </a:cubicBezTo>
                      <a:cubicBezTo>
                        <a:pt x="4" y="19"/>
                        <a:pt x="5" y="19"/>
                        <a:pt x="4" y="20"/>
                      </a:cubicBezTo>
                      <a:cubicBezTo>
                        <a:pt x="4" y="20"/>
                        <a:pt x="4" y="20"/>
                        <a:pt x="4" y="20"/>
                      </a:cubicBezTo>
                      <a:cubicBezTo>
                        <a:pt x="4" y="21"/>
                        <a:pt x="10" y="21"/>
                        <a:pt x="11" y="21"/>
                      </a:cubicBezTo>
                      <a:cubicBezTo>
                        <a:pt x="14" y="21"/>
                        <a:pt x="15" y="20"/>
                        <a:pt x="17" y="19"/>
                      </a:cubicBezTo>
                      <a:cubicBezTo>
                        <a:pt x="18" y="19"/>
                        <a:pt x="20" y="19"/>
                        <a:pt x="21" y="19"/>
                      </a:cubicBezTo>
                      <a:cubicBezTo>
                        <a:pt x="21" y="20"/>
                        <a:pt x="18" y="20"/>
                        <a:pt x="16" y="21"/>
                      </a:cubicBezTo>
                      <a:cubicBezTo>
                        <a:pt x="16" y="21"/>
                        <a:pt x="16" y="22"/>
                        <a:pt x="15" y="22"/>
                      </a:cubicBezTo>
                      <a:cubicBezTo>
                        <a:pt x="14" y="22"/>
                        <a:pt x="12" y="22"/>
                        <a:pt x="11" y="22"/>
                      </a:cubicBezTo>
                      <a:cubicBezTo>
                        <a:pt x="11" y="22"/>
                        <a:pt x="9" y="22"/>
                        <a:pt x="8" y="22"/>
                      </a:cubicBezTo>
                      <a:cubicBezTo>
                        <a:pt x="7" y="22"/>
                        <a:pt x="5" y="21"/>
                        <a:pt x="4" y="22"/>
                      </a:cubicBezTo>
                      <a:cubicBezTo>
                        <a:pt x="4" y="22"/>
                        <a:pt x="3" y="22"/>
                        <a:pt x="3" y="22"/>
                      </a:cubicBezTo>
                      <a:cubicBezTo>
                        <a:pt x="3" y="23"/>
                        <a:pt x="3" y="23"/>
                        <a:pt x="2" y="23"/>
                      </a:cubicBezTo>
                      <a:cubicBezTo>
                        <a:pt x="2" y="24"/>
                        <a:pt x="2" y="24"/>
                        <a:pt x="1" y="25"/>
                      </a:cubicBezTo>
                      <a:cubicBezTo>
                        <a:pt x="0" y="25"/>
                        <a:pt x="1" y="27"/>
                        <a:pt x="4" y="27"/>
                      </a:cubicBezTo>
                      <a:cubicBezTo>
                        <a:pt x="6" y="27"/>
                        <a:pt x="8" y="28"/>
                        <a:pt x="9" y="28"/>
                      </a:cubicBezTo>
                      <a:cubicBezTo>
                        <a:pt x="9" y="27"/>
                        <a:pt x="11" y="27"/>
                        <a:pt x="13" y="26"/>
                      </a:cubicBezTo>
                      <a:cubicBezTo>
                        <a:pt x="13" y="27"/>
                        <a:pt x="12" y="27"/>
                        <a:pt x="12" y="28"/>
                      </a:cubicBezTo>
                      <a:cubicBezTo>
                        <a:pt x="12" y="28"/>
                        <a:pt x="13" y="28"/>
                        <a:pt x="13" y="28"/>
                      </a:cubicBezTo>
                      <a:cubicBezTo>
                        <a:pt x="13" y="29"/>
                        <a:pt x="12" y="28"/>
                        <a:pt x="13" y="29"/>
                      </a:cubicBezTo>
                      <a:cubicBezTo>
                        <a:pt x="14" y="29"/>
                        <a:pt x="14" y="29"/>
                        <a:pt x="15" y="30"/>
                      </a:cubicBezTo>
                      <a:cubicBezTo>
                        <a:pt x="16" y="31"/>
                        <a:pt x="18" y="31"/>
                        <a:pt x="18" y="30"/>
                      </a:cubicBezTo>
                      <a:cubicBezTo>
                        <a:pt x="19" y="30"/>
                        <a:pt x="18" y="28"/>
                        <a:pt x="18" y="28"/>
                      </a:cubicBezTo>
                      <a:cubicBezTo>
                        <a:pt x="19" y="28"/>
                        <a:pt x="20" y="28"/>
                        <a:pt x="21" y="28"/>
                      </a:cubicBezTo>
                      <a:cubicBezTo>
                        <a:pt x="21" y="28"/>
                        <a:pt x="20" y="29"/>
                        <a:pt x="20" y="29"/>
                      </a:cubicBezTo>
                      <a:cubicBezTo>
                        <a:pt x="21" y="31"/>
                        <a:pt x="24" y="30"/>
                        <a:pt x="25" y="29"/>
                      </a:cubicBezTo>
                      <a:cubicBezTo>
                        <a:pt x="26" y="29"/>
                        <a:pt x="27" y="29"/>
                        <a:pt x="28" y="28"/>
                      </a:cubicBezTo>
                      <a:cubicBezTo>
                        <a:pt x="28" y="28"/>
                        <a:pt x="28" y="27"/>
                        <a:pt x="28" y="27"/>
                      </a:cubicBezTo>
                      <a:cubicBezTo>
                        <a:pt x="28" y="27"/>
                        <a:pt x="27" y="26"/>
                        <a:pt x="27" y="26"/>
                      </a:cubicBezTo>
                      <a:cubicBezTo>
                        <a:pt x="28" y="26"/>
                        <a:pt x="28" y="26"/>
                        <a:pt x="27" y="25"/>
                      </a:cubicBezTo>
                      <a:cubicBezTo>
                        <a:pt x="27" y="25"/>
                        <a:pt x="29" y="27"/>
                        <a:pt x="29" y="26"/>
                      </a:cubicBezTo>
                      <a:cubicBezTo>
                        <a:pt x="30" y="25"/>
                        <a:pt x="30" y="25"/>
                        <a:pt x="30" y="24"/>
                      </a:cubicBezTo>
                      <a:cubicBezTo>
                        <a:pt x="30" y="24"/>
                        <a:pt x="30" y="22"/>
                        <a:pt x="31" y="23"/>
                      </a:cubicBezTo>
                      <a:cubicBezTo>
                        <a:pt x="31" y="24"/>
                        <a:pt x="34" y="23"/>
                        <a:pt x="35" y="23"/>
                      </a:cubicBezTo>
                      <a:cubicBezTo>
                        <a:pt x="35" y="24"/>
                        <a:pt x="33" y="25"/>
                        <a:pt x="32" y="25"/>
                      </a:cubicBezTo>
                      <a:cubicBezTo>
                        <a:pt x="31" y="25"/>
                        <a:pt x="31" y="27"/>
                        <a:pt x="31" y="27"/>
                      </a:cubicBezTo>
                      <a:cubicBezTo>
                        <a:pt x="31" y="27"/>
                        <a:pt x="30" y="28"/>
                        <a:pt x="31" y="29"/>
                      </a:cubicBezTo>
                      <a:cubicBezTo>
                        <a:pt x="32" y="29"/>
                        <a:pt x="32" y="29"/>
                        <a:pt x="33" y="29"/>
                      </a:cubicBezTo>
                      <a:cubicBezTo>
                        <a:pt x="33" y="29"/>
                        <a:pt x="34" y="29"/>
                        <a:pt x="35" y="29"/>
                      </a:cubicBezTo>
                      <a:cubicBezTo>
                        <a:pt x="36" y="29"/>
                        <a:pt x="37" y="28"/>
                        <a:pt x="37" y="28"/>
                      </a:cubicBezTo>
                      <a:cubicBezTo>
                        <a:pt x="39" y="28"/>
                        <a:pt x="41" y="28"/>
                        <a:pt x="41" y="27"/>
                      </a:cubicBezTo>
                      <a:cubicBezTo>
                        <a:pt x="40" y="27"/>
                        <a:pt x="41" y="27"/>
                        <a:pt x="42" y="27"/>
                      </a:cubicBezTo>
                      <a:cubicBezTo>
                        <a:pt x="42" y="27"/>
                        <a:pt x="43" y="27"/>
                        <a:pt x="43" y="27"/>
                      </a:cubicBezTo>
                      <a:cubicBezTo>
                        <a:pt x="43" y="27"/>
                        <a:pt x="42" y="27"/>
                        <a:pt x="42" y="27"/>
                      </a:cubicBezTo>
                      <a:cubicBezTo>
                        <a:pt x="43" y="28"/>
                        <a:pt x="44" y="28"/>
                        <a:pt x="45" y="28"/>
                      </a:cubicBezTo>
                      <a:cubicBezTo>
                        <a:pt x="46" y="28"/>
                        <a:pt x="48" y="28"/>
                        <a:pt x="48" y="27"/>
                      </a:cubicBezTo>
                      <a:cubicBezTo>
                        <a:pt x="52" y="28"/>
                        <a:pt x="50" y="26"/>
                        <a:pt x="53" y="26"/>
                      </a:cubicBezTo>
                      <a:cubicBezTo>
                        <a:pt x="53" y="27"/>
                        <a:pt x="53" y="27"/>
                        <a:pt x="53" y="27"/>
                      </a:cubicBezTo>
                      <a:cubicBezTo>
                        <a:pt x="53" y="28"/>
                        <a:pt x="53" y="28"/>
                        <a:pt x="52" y="28"/>
                      </a:cubicBezTo>
                      <a:cubicBezTo>
                        <a:pt x="51" y="28"/>
                        <a:pt x="51" y="29"/>
                        <a:pt x="51" y="29"/>
                      </a:cubicBezTo>
                      <a:cubicBezTo>
                        <a:pt x="51" y="29"/>
                        <a:pt x="50" y="29"/>
                        <a:pt x="50" y="29"/>
                      </a:cubicBezTo>
                      <a:cubicBezTo>
                        <a:pt x="50" y="29"/>
                        <a:pt x="49" y="29"/>
                        <a:pt x="49" y="30"/>
                      </a:cubicBezTo>
                      <a:cubicBezTo>
                        <a:pt x="49" y="30"/>
                        <a:pt x="46" y="30"/>
                        <a:pt x="46" y="30"/>
                      </a:cubicBezTo>
                      <a:cubicBezTo>
                        <a:pt x="46" y="30"/>
                        <a:pt x="46" y="30"/>
                        <a:pt x="46" y="29"/>
                      </a:cubicBezTo>
                      <a:cubicBezTo>
                        <a:pt x="45" y="30"/>
                        <a:pt x="40" y="29"/>
                        <a:pt x="39" y="30"/>
                      </a:cubicBezTo>
                      <a:cubicBezTo>
                        <a:pt x="37" y="30"/>
                        <a:pt x="37" y="31"/>
                        <a:pt x="36" y="31"/>
                      </a:cubicBezTo>
                      <a:cubicBezTo>
                        <a:pt x="36" y="32"/>
                        <a:pt x="36" y="32"/>
                        <a:pt x="35" y="32"/>
                      </a:cubicBezTo>
                      <a:cubicBezTo>
                        <a:pt x="35" y="32"/>
                        <a:pt x="35" y="32"/>
                        <a:pt x="34" y="32"/>
                      </a:cubicBezTo>
                      <a:cubicBezTo>
                        <a:pt x="31" y="32"/>
                        <a:pt x="30" y="33"/>
                        <a:pt x="28" y="34"/>
                      </a:cubicBezTo>
                      <a:cubicBezTo>
                        <a:pt x="27" y="34"/>
                        <a:pt x="26" y="34"/>
                        <a:pt x="27" y="35"/>
                      </a:cubicBezTo>
                      <a:cubicBezTo>
                        <a:pt x="27" y="36"/>
                        <a:pt x="29" y="37"/>
                        <a:pt x="30" y="37"/>
                      </a:cubicBezTo>
                      <a:cubicBezTo>
                        <a:pt x="30" y="37"/>
                        <a:pt x="32" y="38"/>
                        <a:pt x="33" y="38"/>
                      </a:cubicBezTo>
                      <a:cubicBezTo>
                        <a:pt x="33" y="38"/>
                        <a:pt x="34" y="39"/>
                        <a:pt x="35" y="39"/>
                      </a:cubicBezTo>
                      <a:cubicBezTo>
                        <a:pt x="37" y="39"/>
                        <a:pt x="44" y="40"/>
                        <a:pt x="45" y="38"/>
                      </a:cubicBezTo>
                      <a:cubicBezTo>
                        <a:pt x="45" y="38"/>
                        <a:pt x="48" y="38"/>
                        <a:pt x="48" y="38"/>
                      </a:cubicBezTo>
                      <a:cubicBezTo>
                        <a:pt x="49" y="38"/>
                        <a:pt x="49" y="37"/>
                        <a:pt x="50" y="37"/>
                      </a:cubicBezTo>
                      <a:cubicBezTo>
                        <a:pt x="51" y="36"/>
                        <a:pt x="53" y="36"/>
                        <a:pt x="54" y="36"/>
                      </a:cubicBezTo>
                      <a:cubicBezTo>
                        <a:pt x="55" y="35"/>
                        <a:pt x="56" y="35"/>
                        <a:pt x="57" y="35"/>
                      </a:cubicBezTo>
                      <a:cubicBezTo>
                        <a:pt x="57" y="34"/>
                        <a:pt x="58" y="34"/>
                        <a:pt x="57" y="33"/>
                      </a:cubicBezTo>
                      <a:cubicBezTo>
                        <a:pt x="57" y="33"/>
                        <a:pt x="60" y="33"/>
                        <a:pt x="60" y="33"/>
                      </a:cubicBezTo>
                      <a:cubicBezTo>
                        <a:pt x="59" y="32"/>
                        <a:pt x="60" y="32"/>
                        <a:pt x="62" y="32"/>
                      </a:cubicBezTo>
                      <a:cubicBezTo>
                        <a:pt x="62" y="32"/>
                        <a:pt x="63" y="32"/>
                        <a:pt x="63" y="32"/>
                      </a:cubicBezTo>
                      <a:cubicBezTo>
                        <a:pt x="63" y="31"/>
                        <a:pt x="64" y="32"/>
                        <a:pt x="65" y="32"/>
                      </a:cubicBezTo>
                      <a:cubicBezTo>
                        <a:pt x="65" y="32"/>
                        <a:pt x="69" y="32"/>
                        <a:pt x="68" y="30"/>
                      </a:cubicBezTo>
                      <a:cubicBezTo>
                        <a:pt x="70" y="30"/>
                        <a:pt x="70" y="29"/>
                        <a:pt x="72" y="29"/>
                      </a:cubicBezTo>
                      <a:cubicBezTo>
                        <a:pt x="72" y="29"/>
                        <a:pt x="73" y="29"/>
                        <a:pt x="74" y="29"/>
                      </a:cubicBezTo>
                      <a:cubicBezTo>
                        <a:pt x="75" y="30"/>
                        <a:pt x="73" y="30"/>
                        <a:pt x="73" y="30"/>
                      </a:cubicBezTo>
                      <a:cubicBezTo>
                        <a:pt x="74" y="30"/>
                        <a:pt x="74" y="31"/>
                        <a:pt x="76" y="31"/>
                      </a:cubicBezTo>
                      <a:cubicBezTo>
                        <a:pt x="77" y="31"/>
                        <a:pt x="78" y="31"/>
                        <a:pt x="79" y="31"/>
                      </a:cubicBezTo>
                      <a:cubicBezTo>
                        <a:pt x="79" y="30"/>
                        <a:pt x="78" y="30"/>
                        <a:pt x="79" y="30"/>
                      </a:cubicBezTo>
                      <a:cubicBezTo>
                        <a:pt x="80" y="30"/>
                        <a:pt x="81" y="29"/>
                        <a:pt x="81" y="29"/>
                      </a:cubicBezTo>
                      <a:cubicBezTo>
                        <a:pt x="82" y="29"/>
                        <a:pt x="80" y="30"/>
                        <a:pt x="81" y="30"/>
                      </a:cubicBezTo>
                      <a:cubicBezTo>
                        <a:pt x="82" y="30"/>
                        <a:pt x="83" y="30"/>
                        <a:pt x="84" y="31"/>
                      </a:cubicBezTo>
                      <a:cubicBezTo>
                        <a:pt x="85" y="31"/>
                        <a:pt x="90" y="31"/>
                        <a:pt x="88" y="30"/>
                      </a:cubicBezTo>
                      <a:cubicBezTo>
                        <a:pt x="89" y="30"/>
                        <a:pt x="92" y="30"/>
                        <a:pt x="94" y="29"/>
                      </a:cubicBezTo>
                      <a:cubicBezTo>
                        <a:pt x="96" y="29"/>
                        <a:pt x="94" y="29"/>
                        <a:pt x="94" y="28"/>
                      </a:cubicBezTo>
                      <a:cubicBezTo>
                        <a:pt x="94" y="28"/>
                        <a:pt x="94" y="28"/>
                        <a:pt x="95" y="28"/>
                      </a:cubicBezTo>
                      <a:cubicBezTo>
                        <a:pt x="95" y="27"/>
                        <a:pt x="96" y="28"/>
                        <a:pt x="96" y="27"/>
                      </a:cubicBezTo>
                      <a:cubicBezTo>
                        <a:pt x="96" y="26"/>
                        <a:pt x="95" y="27"/>
                        <a:pt x="95" y="26"/>
                      </a:cubicBezTo>
                      <a:cubicBezTo>
                        <a:pt x="95" y="26"/>
                        <a:pt x="96" y="25"/>
                        <a:pt x="96" y="25"/>
                      </a:cubicBezTo>
                      <a:cubicBezTo>
                        <a:pt x="99" y="24"/>
                        <a:pt x="97" y="24"/>
                        <a:pt x="97" y="23"/>
                      </a:cubicBezTo>
                      <a:cubicBezTo>
                        <a:pt x="98" y="23"/>
                        <a:pt x="98" y="23"/>
                        <a:pt x="98" y="22"/>
                      </a:cubicBezTo>
                      <a:cubicBezTo>
                        <a:pt x="97" y="21"/>
                        <a:pt x="98" y="21"/>
                        <a:pt x="98" y="21"/>
                      </a:cubicBezTo>
                      <a:cubicBezTo>
                        <a:pt x="99" y="21"/>
                        <a:pt x="99" y="21"/>
                        <a:pt x="100" y="20"/>
                      </a:cubicBezTo>
                      <a:cubicBezTo>
                        <a:pt x="100" y="19"/>
                        <a:pt x="99" y="18"/>
                        <a:pt x="99" y="17"/>
                      </a:cubicBezTo>
                      <a:cubicBezTo>
                        <a:pt x="99" y="16"/>
                        <a:pt x="98" y="15"/>
                        <a:pt x="97" y="14"/>
                      </a:cubicBezTo>
                      <a:cubicBezTo>
                        <a:pt x="95" y="13"/>
                        <a:pt x="94" y="13"/>
                        <a:pt x="92" y="13"/>
                      </a:cubicBezTo>
                      <a:cubicBezTo>
                        <a:pt x="91" y="12"/>
                        <a:pt x="91" y="13"/>
                        <a:pt x="89" y="12"/>
                      </a:cubicBezTo>
                      <a:cubicBezTo>
                        <a:pt x="88" y="12"/>
                        <a:pt x="89" y="14"/>
                        <a:pt x="88" y="14"/>
                      </a:cubicBezTo>
                      <a:cubicBezTo>
                        <a:pt x="87" y="14"/>
                        <a:pt x="87" y="16"/>
                        <a:pt x="87" y="16"/>
                      </a:cubicBezTo>
                      <a:cubicBezTo>
                        <a:pt x="87" y="16"/>
                        <a:pt x="88" y="17"/>
                        <a:pt x="88" y="17"/>
                      </a:cubicBezTo>
                      <a:cubicBezTo>
                        <a:pt x="87" y="18"/>
                        <a:pt x="87" y="18"/>
                        <a:pt x="87" y="19"/>
                      </a:cubicBezTo>
                      <a:cubicBezTo>
                        <a:pt x="87" y="19"/>
                        <a:pt x="86" y="16"/>
                        <a:pt x="86" y="16"/>
                      </a:cubicBezTo>
                      <a:cubicBezTo>
                        <a:pt x="86" y="15"/>
                        <a:pt x="85" y="15"/>
                        <a:pt x="83" y="15"/>
                      </a:cubicBezTo>
                      <a:cubicBezTo>
                        <a:pt x="83" y="15"/>
                        <a:pt x="81" y="16"/>
                        <a:pt x="80" y="16"/>
                      </a:cubicBezTo>
                      <a:cubicBezTo>
                        <a:pt x="80" y="16"/>
                        <a:pt x="80" y="17"/>
                        <a:pt x="79" y="17"/>
                      </a:cubicBezTo>
                      <a:cubicBezTo>
                        <a:pt x="79" y="17"/>
                        <a:pt x="78" y="17"/>
                        <a:pt x="78" y="17"/>
                      </a:cubicBezTo>
                      <a:cubicBezTo>
                        <a:pt x="79" y="16"/>
                        <a:pt x="79" y="16"/>
                        <a:pt x="80" y="16"/>
                      </a:cubicBezTo>
                      <a:cubicBezTo>
                        <a:pt x="80" y="16"/>
                        <a:pt x="80" y="15"/>
                        <a:pt x="81" y="15"/>
                      </a:cubicBezTo>
                      <a:cubicBezTo>
                        <a:pt x="82" y="14"/>
                        <a:pt x="81" y="13"/>
                        <a:pt x="80" y="13"/>
                      </a:cubicBezTo>
                      <a:cubicBezTo>
                        <a:pt x="79" y="13"/>
                        <a:pt x="77" y="13"/>
                        <a:pt x="76" y="13"/>
                      </a:cubicBezTo>
                      <a:cubicBezTo>
                        <a:pt x="73" y="11"/>
                        <a:pt x="78" y="11"/>
                        <a:pt x="78" y="10"/>
                      </a:cubicBezTo>
                      <a:cubicBezTo>
                        <a:pt x="78" y="10"/>
                        <a:pt x="77" y="8"/>
                        <a:pt x="78" y="8"/>
                      </a:cubicBezTo>
                      <a:cubicBezTo>
                        <a:pt x="77" y="8"/>
                        <a:pt x="77" y="8"/>
                        <a:pt x="77" y="8"/>
                      </a:cubicBezTo>
                      <a:cubicBezTo>
                        <a:pt x="76" y="7"/>
                        <a:pt x="75" y="8"/>
                        <a:pt x="75" y="7"/>
                      </a:cubicBezTo>
                      <a:cubicBezTo>
                        <a:pt x="75" y="6"/>
                        <a:pt x="76" y="5"/>
                        <a:pt x="74" y="5"/>
                      </a:cubicBezTo>
                      <a:cubicBezTo>
                        <a:pt x="72" y="4"/>
                        <a:pt x="75" y="4"/>
                        <a:pt x="75" y="3"/>
                      </a:cubicBezTo>
                      <a:cubicBezTo>
                        <a:pt x="76" y="3"/>
                        <a:pt x="76" y="2"/>
                        <a:pt x="74" y="1"/>
                      </a:cubicBezTo>
                      <a:cubicBezTo>
                        <a:pt x="74" y="1"/>
                        <a:pt x="74" y="0"/>
                        <a:pt x="72" y="0"/>
                      </a:cubicBezTo>
                      <a:cubicBezTo>
                        <a:pt x="72" y="0"/>
                        <a:pt x="72" y="0"/>
                        <a:pt x="72" y="0"/>
                      </a:cubicBezTo>
                      <a:cubicBezTo>
                        <a:pt x="71" y="0"/>
                        <a:pt x="71" y="0"/>
                        <a:pt x="71" y="1"/>
                      </a:cubicBezTo>
                      <a:cubicBezTo>
                        <a:pt x="71" y="1"/>
                        <a:pt x="68" y="0"/>
                        <a:pt x="68" y="1"/>
                      </a:cubicBezTo>
                      <a:cubicBezTo>
                        <a:pt x="68" y="1"/>
                        <a:pt x="66" y="2"/>
                        <a:pt x="66" y="2"/>
                      </a:cubicBezTo>
                      <a:cubicBezTo>
                        <a:pt x="66" y="3"/>
                        <a:pt x="66" y="3"/>
                        <a:pt x="65"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39" name="Freeform 4017"/>
                <p:cNvSpPr>
                  <a:spLocks/>
                </p:cNvSpPr>
                <p:nvPr/>
              </p:nvSpPr>
              <p:spPr bwMode="auto">
                <a:xfrm>
                  <a:off x="1920875" y="2114551"/>
                  <a:ext cx="163513" cy="88900"/>
                </a:xfrm>
                <a:custGeom>
                  <a:avLst/>
                  <a:gdLst>
                    <a:gd name="T0" fmla="*/ 1 w 57"/>
                    <a:gd name="T1" fmla="*/ 5 h 31"/>
                    <a:gd name="T2" fmla="*/ 4 w 57"/>
                    <a:gd name="T3" fmla="*/ 7 h 31"/>
                    <a:gd name="T4" fmla="*/ 8 w 57"/>
                    <a:gd name="T5" fmla="*/ 8 h 31"/>
                    <a:gd name="T6" fmla="*/ 6 w 57"/>
                    <a:gd name="T7" fmla="*/ 11 h 31"/>
                    <a:gd name="T8" fmla="*/ 11 w 57"/>
                    <a:gd name="T9" fmla="*/ 8 h 31"/>
                    <a:gd name="T10" fmla="*/ 13 w 57"/>
                    <a:gd name="T11" fmla="*/ 8 h 31"/>
                    <a:gd name="T12" fmla="*/ 12 w 57"/>
                    <a:gd name="T13" fmla="*/ 12 h 31"/>
                    <a:gd name="T14" fmla="*/ 16 w 57"/>
                    <a:gd name="T15" fmla="*/ 12 h 31"/>
                    <a:gd name="T16" fmla="*/ 19 w 57"/>
                    <a:gd name="T17" fmla="*/ 13 h 31"/>
                    <a:gd name="T18" fmla="*/ 14 w 57"/>
                    <a:gd name="T19" fmla="*/ 15 h 31"/>
                    <a:gd name="T20" fmla="*/ 19 w 57"/>
                    <a:gd name="T21" fmla="*/ 17 h 31"/>
                    <a:gd name="T22" fmla="*/ 14 w 57"/>
                    <a:gd name="T23" fmla="*/ 17 h 31"/>
                    <a:gd name="T24" fmla="*/ 7 w 57"/>
                    <a:gd name="T25" fmla="*/ 17 h 31"/>
                    <a:gd name="T26" fmla="*/ 10 w 57"/>
                    <a:gd name="T27" fmla="*/ 21 h 31"/>
                    <a:gd name="T28" fmla="*/ 16 w 57"/>
                    <a:gd name="T29" fmla="*/ 21 h 31"/>
                    <a:gd name="T30" fmla="*/ 24 w 57"/>
                    <a:gd name="T31" fmla="*/ 21 h 31"/>
                    <a:gd name="T32" fmla="*/ 22 w 57"/>
                    <a:gd name="T33" fmla="*/ 24 h 31"/>
                    <a:gd name="T34" fmla="*/ 26 w 57"/>
                    <a:gd name="T35" fmla="*/ 22 h 31"/>
                    <a:gd name="T36" fmla="*/ 29 w 57"/>
                    <a:gd name="T37" fmla="*/ 22 h 31"/>
                    <a:gd name="T38" fmla="*/ 32 w 57"/>
                    <a:gd name="T39" fmla="*/ 22 h 31"/>
                    <a:gd name="T40" fmla="*/ 33 w 57"/>
                    <a:gd name="T41" fmla="*/ 22 h 31"/>
                    <a:gd name="T42" fmla="*/ 35 w 57"/>
                    <a:gd name="T43" fmla="*/ 23 h 31"/>
                    <a:gd name="T44" fmla="*/ 38 w 57"/>
                    <a:gd name="T45" fmla="*/ 23 h 31"/>
                    <a:gd name="T46" fmla="*/ 40 w 57"/>
                    <a:gd name="T47" fmla="*/ 26 h 31"/>
                    <a:gd name="T48" fmla="*/ 42 w 57"/>
                    <a:gd name="T49" fmla="*/ 29 h 31"/>
                    <a:gd name="T50" fmla="*/ 46 w 57"/>
                    <a:gd name="T51" fmla="*/ 30 h 31"/>
                    <a:gd name="T52" fmla="*/ 54 w 57"/>
                    <a:gd name="T53" fmla="*/ 29 h 31"/>
                    <a:gd name="T54" fmla="*/ 53 w 57"/>
                    <a:gd name="T55" fmla="*/ 23 h 31"/>
                    <a:gd name="T56" fmla="*/ 51 w 57"/>
                    <a:gd name="T57" fmla="*/ 22 h 31"/>
                    <a:gd name="T58" fmla="*/ 49 w 57"/>
                    <a:gd name="T59" fmla="*/ 18 h 31"/>
                    <a:gd name="T60" fmla="*/ 49 w 57"/>
                    <a:gd name="T61" fmla="*/ 16 h 31"/>
                    <a:gd name="T62" fmla="*/ 46 w 57"/>
                    <a:gd name="T63" fmla="*/ 15 h 31"/>
                    <a:gd name="T64" fmla="*/ 45 w 57"/>
                    <a:gd name="T65" fmla="*/ 12 h 31"/>
                    <a:gd name="T66" fmla="*/ 39 w 57"/>
                    <a:gd name="T67" fmla="*/ 12 h 31"/>
                    <a:gd name="T68" fmla="*/ 37 w 57"/>
                    <a:gd name="T69" fmla="*/ 8 h 31"/>
                    <a:gd name="T70" fmla="*/ 34 w 57"/>
                    <a:gd name="T71" fmla="*/ 7 h 31"/>
                    <a:gd name="T72" fmla="*/ 28 w 57"/>
                    <a:gd name="T73" fmla="*/ 7 h 31"/>
                    <a:gd name="T74" fmla="*/ 26 w 57"/>
                    <a:gd name="T75" fmla="*/ 10 h 31"/>
                    <a:gd name="T76" fmla="*/ 25 w 57"/>
                    <a:gd name="T77" fmla="*/ 7 h 31"/>
                    <a:gd name="T78" fmla="*/ 24 w 57"/>
                    <a:gd name="T79" fmla="*/ 4 h 31"/>
                    <a:gd name="T80" fmla="*/ 20 w 57"/>
                    <a:gd name="T81" fmla="*/ 1 h 31"/>
                    <a:gd name="T82" fmla="*/ 12 w 57"/>
                    <a:gd name="T83" fmla="*/ 0 h 31"/>
                    <a:gd name="T84" fmla="*/ 10 w 57"/>
                    <a:gd name="T85" fmla="*/ 1 h 31"/>
                    <a:gd name="T86" fmla="*/ 2 w 57"/>
                    <a:gd name="T87" fmla="*/ 2 h 31"/>
                    <a:gd name="T88" fmla="*/ 0 w 57"/>
                    <a:gd name="T8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 h="31">
                      <a:moveTo>
                        <a:pt x="0" y="5"/>
                      </a:moveTo>
                      <a:cubicBezTo>
                        <a:pt x="0" y="5"/>
                        <a:pt x="1" y="5"/>
                        <a:pt x="1" y="5"/>
                      </a:cubicBezTo>
                      <a:cubicBezTo>
                        <a:pt x="1" y="5"/>
                        <a:pt x="0" y="6"/>
                        <a:pt x="0" y="7"/>
                      </a:cubicBezTo>
                      <a:cubicBezTo>
                        <a:pt x="0" y="7"/>
                        <a:pt x="3" y="7"/>
                        <a:pt x="4" y="7"/>
                      </a:cubicBezTo>
                      <a:cubicBezTo>
                        <a:pt x="5" y="7"/>
                        <a:pt x="7" y="6"/>
                        <a:pt x="8" y="7"/>
                      </a:cubicBezTo>
                      <a:cubicBezTo>
                        <a:pt x="9" y="7"/>
                        <a:pt x="9" y="8"/>
                        <a:pt x="8" y="8"/>
                      </a:cubicBezTo>
                      <a:cubicBezTo>
                        <a:pt x="8" y="9"/>
                        <a:pt x="7" y="9"/>
                        <a:pt x="7" y="9"/>
                      </a:cubicBezTo>
                      <a:cubicBezTo>
                        <a:pt x="8" y="10"/>
                        <a:pt x="6" y="10"/>
                        <a:pt x="6" y="11"/>
                      </a:cubicBezTo>
                      <a:cubicBezTo>
                        <a:pt x="6" y="12"/>
                        <a:pt x="8" y="11"/>
                        <a:pt x="9" y="11"/>
                      </a:cubicBezTo>
                      <a:cubicBezTo>
                        <a:pt x="10" y="10"/>
                        <a:pt x="10" y="9"/>
                        <a:pt x="11" y="8"/>
                      </a:cubicBezTo>
                      <a:cubicBezTo>
                        <a:pt x="12" y="8"/>
                        <a:pt x="11" y="9"/>
                        <a:pt x="12" y="9"/>
                      </a:cubicBezTo>
                      <a:cubicBezTo>
                        <a:pt x="12" y="8"/>
                        <a:pt x="12" y="8"/>
                        <a:pt x="13" y="8"/>
                      </a:cubicBezTo>
                      <a:cubicBezTo>
                        <a:pt x="14" y="8"/>
                        <a:pt x="13" y="9"/>
                        <a:pt x="14" y="9"/>
                      </a:cubicBezTo>
                      <a:cubicBezTo>
                        <a:pt x="17" y="9"/>
                        <a:pt x="12" y="12"/>
                        <a:pt x="12" y="12"/>
                      </a:cubicBezTo>
                      <a:cubicBezTo>
                        <a:pt x="13" y="12"/>
                        <a:pt x="14" y="13"/>
                        <a:pt x="15" y="12"/>
                      </a:cubicBezTo>
                      <a:cubicBezTo>
                        <a:pt x="16" y="12"/>
                        <a:pt x="15" y="12"/>
                        <a:pt x="16" y="12"/>
                      </a:cubicBezTo>
                      <a:cubicBezTo>
                        <a:pt x="16" y="12"/>
                        <a:pt x="16" y="12"/>
                        <a:pt x="16" y="13"/>
                      </a:cubicBezTo>
                      <a:cubicBezTo>
                        <a:pt x="16" y="13"/>
                        <a:pt x="20" y="12"/>
                        <a:pt x="19" y="13"/>
                      </a:cubicBezTo>
                      <a:cubicBezTo>
                        <a:pt x="19" y="13"/>
                        <a:pt x="18" y="14"/>
                        <a:pt x="18" y="14"/>
                      </a:cubicBezTo>
                      <a:cubicBezTo>
                        <a:pt x="17" y="15"/>
                        <a:pt x="15" y="14"/>
                        <a:pt x="14" y="15"/>
                      </a:cubicBezTo>
                      <a:cubicBezTo>
                        <a:pt x="16" y="15"/>
                        <a:pt x="17" y="15"/>
                        <a:pt x="19" y="15"/>
                      </a:cubicBezTo>
                      <a:cubicBezTo>
                        <a:pt x="19" y="16"/>
                        <a:pt x="18" y="17"/>
                        <a:pt x="19" y="17"/>
                      </a:cubicBezTo>
                      <a:cubicBezTo>
                        <a:pt x="18" y="17"/>
                        <a:pt x="18" y="18"/>
                        <a:pt x="17" y="17"/>
                      </a:cubicBezTo>
                      <a:cubicBezTo>
                        <a:pt x="16" y="17"/>
                        <a:pt x="15" y="18"/>
                        <a:pt x="14" y="17"/>
                      </a:cubicBezTo>
                      <a:cubicBezTo>
                        <a:pt x="12" y="17"/>
                        <a:pt x="12" y="16"/>
                        <a:pt x="10" y="16"/>
                      </a:cubicBezTo>
                      <a:cubicBezTo>
                        <a:pt x="8" y="16"/>
                        <a:pt x="7" y="16"/>
                        <a:pt x="7" y="17"/>
                      </a:cubicBezTo>
                      <a:cubicBezTo>
                        <a:pt x="6" y="18"/>
                        <a:pt x="6" y="20"/>
                        <a:pt x="8" y="20"/>
                      </a:cubicBezTo>
                      <a:cubicBezTo>
                        <a:pt x="8" y="20"/>
                        <a:pt x="10" y="21"/>
                        <a:pt x="10" y="21"/>
                      </a:cubicBezTo>
                      <a:cubicBezTo>
                        <a:pt x="11" y="22"/>
                        <a:pt x="11" y="22"/>
                        <a:pt x="13" y="22"/>
                      </a:cubicBezTo>
                      <a:cubicBezTo>
                        <a:pt x="13" y="23"/>
                        <a:pt x="16" y="21"/>
                        <a:pt x="16" y="21"/>
                      </a:cubicBezTo>
                      <a:cubicBezTo>
                        <a:pt x="18" y="21"/>
                        <a:pt x="20" y="21"/>
                        <a:pt x="21" y="20"/>
                      </a:cubicBezTo>
                      <a:cubicBezTo>
                        <a:pt x="22" y="19"/>
                        <a:pt x="26" y="20"/>
                        <a:pt x="24" y="21"/>
                      </a:cubicBezTo>
                      <a:cubicBezTo>
                        <a:pt x="23" y="21"/>
                        <a:pt x="22" y="22"/>
                        <a:pt x="20" y="23"/>
                      </a:cubicBezTo>
                      <a:cubicBezTo>
                        <a:pt x="19" y="24"/>
                        <a:pt x="21" y="25"/>
                        <a:pt x="22" y="24"/>
                      </a:cubicBezTo>
                      <a:cubicBezTo>
                        <a:pt x="23" y="24"/>
                        <a:pt x="25" y="22"/>
                        <a:pt x="24" y="22"/>
                      </a:cubicBezTo>
                      <a:cubicBezTo>
                        <a:pt x="25" y="22"/>
                        <a:pt x="24" y="22"/>
                        <a:pt x="26" y="22"/>
                      </a:cubicBezTo>
                      <a:cubicBezTo>
                        <a:pt x="27" y="22"/>
                        <a:pt x="26" y="22"/>
                        <a:pt x="27" y="22"/>
                      </a:cubicBezTo>
                      <a:cubicBezTo>
                        <a:pt x="27" y="22"/>
                        <a:pt x="30" y="21"/>
                        <a:pt x="29" y="22"/>
                      </a:cubicBezTo>
                      <a:cubicBezTo>
                        <a:pt x="30" y="22"/>
                        <a:pt x="30" y="22"/>
                        <a:pt x="30" y="21"/>
                      </a:cubicBezTo>
                      <a:cubicBezTo>
                        <a:pt x="29" y="22"/>
                        <a:pt x="32" y="22"/>
                        <a:pt x="32" y="22"/>
                      </a:cubicBezTo>
                      <a:cubicBezTo>
                        <a:pt x="32" y="22"/>
                        <a:pt x="31" y="23"/>
                        <a:pt x="32" y="24"/>
                      </a:cubicBezTo>
                      <a:cubicBezTo>
                        <a:pt x="34" y="24"/>
                        <a:pt x="34" y="23"/>
                        <a:pt x="33" y="22"/>
                      </a:cubicBezTo>
                      <a:cubicBezTo>
                        <a:pt x="34" y="23"/>
                        <a:pt x="32" y="22"/>
                        <a:pt x="34" y="22"/>
                      </a:cubicBezTo>
                      <a:cubicBezTo>
                        <a:pt x="35" y="23"/>
                        <a:pt x="35" y="23"/>
                        <a:pt x="35" y="23"/>
                      </a:cubicBezTo>
                      <a:cubicBezTo>
                        <a:pt x="36" y="24"/>
                        <a:pt x="37" y="24"/>
                        <a:pt x="37" y="23"/>
                      </a:cubicBezTo>
                      <a:cubicBezTo>
                        <a:pt x="38" y="23"/>
                        <a:pt x="38" y="23"/>
                        <a:pt x="38" y="23"/>
                      </a:cubicBezTo>
                      <a:cubicBezTo>
                        <a:pt x="38" y="23"/>
                        <a:pt x="38" y="24"/>
                        <a:pt x="39" y="24"/>
                      </a:cubicBezTo>
                      <a:cubicBezTo>
                        <a:pt x="41" y="25"/>
                        <a:pt x="40" y="26"/>
                        <a:pt x="40" y="26"/>
                      </a:cubicBezTo>
                      <a:cubicBezTo>
                        <a:pt x="40" y="27"/>
                        <a:pt x="41" y="27"/>
                        <a:pt x="41" y="28"/>
                      </a:cubicBezTo>
                      <a:cubicBezTo>
                        <a:pt x="41" y="28"/>
                        <a:pt x="42" y="29"/>
                        <a:pt x="42" y="29"/>
                      </a:cubicBezTo>
                      <a:cubicBezTo>
                        <a:pt x="43" y="29"/>
                        <a:pt x="44" y="29"/>
                        <a:pt x="44" y="30"/>
                      </a:cubicBezTo>
                      <a:cubicBezTo>
                        <a:pt x="45" y="30"/>
                        <a:pt x="45" y="30"/>
                        <a:pt x="46" y="30"/>
                      </a:cubicBezTo>
                      <a:cubicBezTo>
                        <a:pt x="48" y="31"/>
                        <a:pt x="48" y="30"/>
                        <a:pt x="49" y="30"/>
                      </a:cubicBezTo>
                      <a:cubicBezTo>
                        <a:pt x="51" y="30"/>
                        <a:pt x="53" y="30"/>
                        <a:pt x="54" y="29"/>
                      </a:cubicBezTo>
                      <a:cubicBezTo>
                        <a:pt x="55" y="28"/>
                        <a:pt x="53" y="27"/>
                        <a:pt x="55" y="27"/>
                      </a:cubicBezTo>
                      <a:cubicBezTo>
                        <a:pt x="57" y="26"/>
                        <a:pt x="53" y="24"/>
                        <a:pt x="53" y="23"/>
                      </a:cubicBezTo>
                      <a:cubicBezTo>
                        <a:pt x="52" y="23"/>
                        <a:pt x="52" y="23"/>
                        <a:pt x="51" y="23"/>
                      </a:cubicBezTo>
                      <a:cubicBezTo>
                        <a:pt x="51" y="22"/>
                        <a:pt x="51" y="22"/>
                        <a:pt x="51" y="22"/>
                      </a:cubicBezTo>
                      <a:cubicBezTo>
                        <a:pt x="51" y="21"/>
                        <a:pt x="49" y="22"/>
                        <a:pt x="49" y="21"/>
                      </a:cubicBezTo>
                      <a:cubicBezTo>
                        <a:pt x="48" y="20"/>
                        <a:pt x="48" y="18"/>
                        <a:pt x="49" y="18"/>
                      </a:cubicBezTo>
                      <a:cubicBezTo>
                        <a:pt x="50" y="18"/>
                        <a:pt x="50" y="17"/>
                        <a:pt x="50" y="16"/>
                      </a:cubicBezTo>
                      <a:cubicBezTo>
                        <a:pt x="51" y="16"/>
                        <a:pt x="49" y="16"/>
                        <a:pt x="49" y="16"/>
                      </a:cubicBezTo>
                      <a:cubicBezTo>
                        <a:pt x="48" y="15"/>
                        <a:pt x="48" y="15"/>
                        <a:pt x="48" y="15"/>
                      </a:cubicBezTo>
                      <a:cubicBezTo>
                        <a:pt x="48" y="15"/>
                        <a:pt x="47" y="15"/>
                        <a:pt x="46" y="15"/>
                      </a:cubicBezTo>
                      <a:cubicBezTo>
                        <a:pt x="48" y="14"/>
                        <a:pt x="48" y="14"/>
                        <a:pt x="47" y="13"/>
                      </a:cubicBezTo>
                      <a:cubicBezTo>
                        <a:pt x="46" y="13"/>
                        <a:pt x="45" y="12"/>
                        <a:pt x="45" y="12"/>
                      </a:cubicBezTo>
                      <a:cubicBezTo>
                        <a:pt x="44" y="12"/>
                        <a:pt x="44" y="10"/>
                        <a:pt x="42" y="11"/>
                      </a:cubicBezTo>
                      <a:cubicBezTo>
                        <a:pt x="41" y="12"/>
                        <a:pt x="40" y="12"/>
                        <a:pt x="39" y="12"/>
                      </a:cubicBezTo>
                      <a:cubicBezTo>
                        <a:pt x="38" y="12"/>
                        <a:pt x="38" y="11"/>
                        <a:pt x="37" y="11"/>
                      </a:cubicBezTo>
                      <a:cubicBezTo>
                        <a:pt x="37" y="11"/>
                        <a:pt x="40" y="8"/>
                        <a:pt x="37" y="8"/>
                      </a:cubicBezTo>
                      <a:cubicBezTo>
                        <a:pt x="36" y="8"/>
                        <a:pt x="36" y="8"/>
                        <a:pt x="35" y="7"/>
                      </a:cubicBezTo>
                      <a:cubicBezTo>
                        <a:pt x="35" y="7"/>
                        <a:pt x="35" y="7"/>
                        <a:pt x="34" y="7"/>
                      </a:cubicBezTo>
                      <a:cubicBezTo>
                        <a:pt x="34" y="6"/>
                        <a:pt x="33" y="6"/>
                        <a:pt x="33" y="6"/>
                      </a:cubicBezTo>
                      <a:cubicBezTo>
                        <a:pt x="31" y="5"/>
                        <a:pt x="29" y="6"/>
                        <a:pt x="28" y="7"/>
                      </a:cubicBezTo>
                      <a:cubicBezTo>
                        <a:pt x="28" y="7"/>
                        <a:pt x="28" y="7"/>
                        <a:pt x="28" y="8"/>
                      </a:cubicBezTo>
                      <a:cubicBezTo>
                        <a:pt x="28" y="9"/>
                        <a:pt x="27" y="9"/>
                        <a:pt x="26" y="10"/>
                      </a:cubicBezTo>
                      <a:cubicBezTo>
                        <a:pt x="26" y="10"/>
                        <a:pt x="26" y="8"/>
                        <a:pt x="26" y="8"/>
                      </a:cubicBezTo>
                      <a:cubicBezTo>
                        <a:pt x="25" y="8"/>
                        <a:pt x="24" y="7"/>
                        <a:pt x="25" y="7"/>
                      </a:cubicBezTo>
                      <a:cubicBezTo>
                        <a:pt x="25" y="7"/>
                        <a:pt x="25" y="6"/>
                        <a:pt x="25" y="6"/>
                      </a:cubicBezTo>
                      <a:cubicBezTo>
                        <a:pt x="25" y="6"/>
                        <a:pt x="23" y="4"/>
                        <a:pt x="24" y="4"/>
                      </a:cubicBezTo>
                      <a:cubicBezTo>
                        <a:pt x="23" y="4"/>
                        <a:pt x="22" y="2"/>
                        <a:pt x="22" y="2"/>
                      </a:cubicBezTo>
                      <a:cubicBezTo>
                        <a:pt x="21" y="2"/>
                        <a:pt x="21" y="1"/>
                        <a:pt x="20" y="1"/>
                      </a:cubicBezTo>
                      <a:cubicBezTo>
                        <a:pt x="18" y="1"/>
                        <a:pt x="18" y="1"/>
                        <a:pt x="17" y="1"/>
                      </a:cubicBezTo>
                      <a:cubicBezTo>
                        <a:pt x="16" y="0"/>
                        <a:pt x="13" y="0"/>
                        <a:pt x="12" y="0"/>
                      </a:cubicBezTo>
                      <a:cubicBezTo>
                        <a:pt x="12" y="0"/>
                        <a:pt x="10" y="0"/>
                        <a:pt x="10" y="0"/>
                      </a:cubicBezTo>
                      <a:cubicBezTo>
                        <a:pt x="10" y="1"/>
                        <a:pt x="10" y="1"/>
                        <a:pt x="10" y="1"/>
                      </a:cubicBezTo>
                      <a:cubicBezTo>
                        <a:pt x="8" y="1"/>
                        <a:pt x="3" y="2"/>
                        <a:pt x="2" y="1"/>
                      </a:cubicBezTo>
                      <a:cubicBezTo>
                        <a:pt x="1" y="1"/>
                        <a:pt x="2" y="1"/>
                        <a:pt x="2" y="2"/>
                      </a:cubicBezTo>
                      <a:cubicBezTo>
                        <a:pt x="2" y="2"/>
                        <a:pt x="1" y="3"/>
                        <a:pt x="1" y="3"/>
                      </a:cubicBezTo>
                      <a:cubicBezTo>
                        <a:pt x="0" y="3"/>
                        <a:pt x="0" y="4"/>
                        <a:pt x="0" y="4"/>
                      </a:cubicBezTo>
                      <a:cubicBezTo>
                        <a:pt x="0" y="4"/>
                        <a:pt x="0" y="5"/>
                        <a:pt x="0"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0" name="Freeform 4018"/>
                <p:cNvSpPr>
                  <a:spLocks/>
                </p:cNvSpPr>
                <p:nvPr/>
              </p:nvSpPr>
              <p:spPr bwMode="auto">
                <a:xfrm>
                  <a:off x="2084388" y="2146301"/>
                  <a:ext cx="88900" cy="53975"/>
                </a:xfrm>
                <a:custGeom>
                  <a:avLst/>
                  <a:gdLst>
                    <a:gd name="T0" fmla="*/ 4 w 31"/>
                    <a:gd name="T1" fmla="*/ 8 h 19"/>
                    <a:gd name="T2" fmla="*/ 4 w 31"/>
                    <a:gd name="T3" fmla="*/ 9 h 19"/>
                    <a:gd name="T4" fmla="*/ 6 w 31"/>
                    <a:gd name="T5" fmla="*/ 10 h 19"/>
                    <a:gd name="T6" fmla="*/ 6 w 31"/>
                    <a:gd name="T7" fmla="*/ 11 h 19"/>
                    <a:gd name="T8" fmla="*/ 5 w 31"/>
                    <a:gd name="T9" fmla="*/ 11 h 19"/>
                    <a:gd name="T10" fmla="*/ 7 w 31"/>
                    <a:gd name="T11" fmla="*/ 11 h 19"/>
                    <a:gd name="T12" fmla="*/ 7 w 31"/>
                    <a:gd name="T13" fmla="*/ 11 h 19"/>
                    <a:gd name="T14" fmla="*/ 10 w 31"/>
                    <a:gd name="T15" fmla="*/ 11 h 19"/>
                    <a:gd name="T16" fmla="*/ 11 w 31"/>
                    <a:gd name="T17" fmla="*/ 12 h 19"/>
                    <a:gd name="T18" fmla="*/ 12 w 31"/>
                    <a:gd name="T19" fmla="*/ 12 h 19"/>
                    <a:gd name="T20" fmla="*/ 14 w 31"/>
                    <a:gd name="T21" fmla="*/ 13 h 19"/>
                    <a:gd name="T22" fmla="*/ 14 w 31"/>
                    <a:gd name="T23" fmla="*/ 13 h 19"/>
                    <a:gd name="T24" fmla="*/ 14 w 31"/>
                    <a:gd name="T25" fmla="*/ 14 h 19"/>
                    <a:gd name="T26" fmla="*/ 7 w 31"/>
                    <a:gd name="T27" fmla="*/ 14 h 19"/>
                    <a:gd name="T28" fmla="*/ 11 w 31"/>
                    <a:gd name="T29" fmla="*/ 16 h 19"/>
                    <a:gd name="T30" fmla="*/ 12 w 31"/>
                    <a:gd name="T31" fmla="*/ 17 h 19"/>
                    <a:gd name="T32" fmla="*/ 12 w 31"/>
                    <a:gd name="T33" fmla="*/ 19 h 19"/>
                    <a:gd name="T34" fmla="*/ 14 w 31"/>
                    <a:gd name="T35" fmla="*/ 19 h 19"/>
                    <a:gd name="T36" fmla="*/ 15 w 31"/>
                    <a:gd name="T37" fmla="*/ 19 h 19"/>
                    <a:gd name="T38" fmla="*/ 17 w 31"/>
                    <a:gd name="T39" fmla="*/ 18 h 19"/>
                    <a:gd name="T40" fmla="*/ 17 w 31"/>
                    <a:gd name="T41" fmla="*/ 17 h 19"/>
                    <a:gd name="T42" fmla="*/ 15 w 31"/>
                    <a:gd name="T43" fmla="*/ 18 h 19"/>
                    <a:gd name="T44" fmla="*/ 16 w 31"/>
                    <a:gd name="T45" fmla="*/ 18 h 19"/>
                    <a:gd name="T46" fmla="*/ 18 w 31"/>
                    <a:gd name="T47" fmla="*/ 17 h 19"/>
                    <a:gd name="T48" fmla="*/ 22 w 31"/>
                    <a:gd name="T49" fmla="*/ 17 h 19"/>
                    <a:gd name="T50" fmla="*/ 26 w 31"/>
                    <a:gd name="T51" fmla="*/ 16 h 19"/>
                    <a:gd name="T52" fmla="*/ 30 w 31"/>
                    <a:gd name="T53" fmla="*/ 14 h 19"/>
                    <a:gd name="T54" fmla="*/ 29 w 31"/>
                    <a:gd name="T55" fmla="*/ 12 h 19"/>
                    <a:gd name="T56" fmla="*/ 27 w 31"/>
                    <a:gd name="T57" fmla="*/ 12 h 19"/>
                    <a:gd name="T58" fmla="*/ 27 w 31"/>
                    <a:gd name="T59" fmla="*/ 12 h 19"/>
                    <a:gd name="T60" fmla="*/ 26 w 31"/>
                    <a:gd name="T61" fmla="*/ 12 h 19"/>
                    <a:gd name="T62" fmla="*/ 27 w 31"/>
                    <a:gd name="T63" fmla="*/ 12 h 19"/>
                    <a:gd name="T64" fmla="*/ 26 w 31"/>
                    <a:gd name="T65" fmla="*/ 11 h 19"/>
                    <a:gd name="T66" fmla="*/ 28 w 31"/>
                    <a:gd name="T67" fmla="*/ 10 h 19"/>
                    <a:gd name="T68" fmla="*/ 31 w 31"/>
                    <a:gd name="T69" fmla="*/ 9 h 19"/>
                    <a:gd name="T70" fmla="*/ 28 w 31"/>
                    <a:gd name="T71" fmla="*/ 7 h 19"/>
                    <a:gd name="T72" fmla="*/ 26 w 31"/>
                    <a:gd name="T73" fmla="*/ 7 h 19"/>
                    <a:gd name="T74" fmla="*/ 24 w 31"/>
                    <a:gd name="T75" fmla="*/ 6 h 19"/>
                    <a:gd name="T76" fmla="*/ 22 w 31"/>
                    <a:gd name="T77" fmla="*/ 7 h 19"/>
                    <a:gd name="T78" fmla="*/ 19 w 31"/>
                    <a:gd name="T79" fmla="*/ 6 h 19"/>
                    <a:gd name="T80" fmla="*/ 20 w 31"/>
                    <a:gd name="T81" fmla="*/ 4 h 19"/>
                    <a:gd name="T82" fmla="*/ 17 w 31"/>
                    <a:gd name="T83" fmla="*/ 3 h 19"/>
                    <a:gd name="T84" fmla="*/ 13 w 31"/>
                    <a:gd name="T85" fmla="*/ 1 h 19"/>
                    <a:gd name="T86" fmla="*/ 11 w 31"/>
                    <a:gd name="T87" fmla="*/ 1 h 19"/>
                    <a:gd name="T88" fmla="*/ 10 w 31"/>
                    <a:gd name="T89" fmla="*/ 1 h 19"/>
                    <a:gd name="T90" fmla="*/ 9 w 31"/>
                    <a:gd name="T91" fmla="*/ 0 h 19"/>
                    <a:gd name="T92" fmla="*/ 1 w 31"/>
                    <a:gd name="T93" fmla="*/ 1 h 19"/>
                    <a:gd name="T94" fmla="*/ 1 w 31"/>
                    <a:gd name="T95" fmla="*/ 2 h 19"/>
                    <a:gd name="T96" fmla="*/ 2 w 31"/>
                    <a:gd name="T97" fmla="*/ 4 h 19"/>
                    <a:gd name="T98" fmla="*/ 3 w 31"/>
                    <a:gd name="T99" fmla="*/ 5 h 19"/>
                    <a:gd name="T100" fmla="*/ 4 w 31"/>
                    <a:gd name="T101" fmla="*/ 6 h 19"/>
                    <a:gd name="T102" fmla="*/ 1 w 31"/>
                    <a:gd name="T103"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 h="19">
                      <a:moveTo>
                        <a:pt x="4" y="8"/>
                      </a:moveTo>
                      <a:cubicBezTo>
                        <a:pt x="4" y="8"/>
                        <a:pt x="4" y="8"/>
                        <a:pt x="4" y="8"/>
                      </a:cubicBezTo>
                      <a:cubicBezTo>
                        <a:pt x="4" y="8"/>
                        <a:pt x="4" y="8"/>
                        <a:pt x="4" y="8"/>
                      </a:cubicBezTo>
                      <a:cubicBezTo>
                        <a:pt x="4" y="9"/>
                        <a:pt x="3" y="9"/>
                        <a:pt x="4" y="9"/>
                      </a:cubicBezTo>
                      <a:cubicBezTo>
                        <a:pt x="4" y="9"/>
                        <a:pt x="4" y="9"/>
                        <a:pt x="4" y="10"/>
                      </a:cubicBezTo>
                      <a:cubicBezTo>
                        <a:pt x="4" y="10"/>
                        <a:pt x="5" y="10"/>
                        <a:pt x="6" y="10"/>
                      </a:cubicBezTo>
                      <a:cubicBezTo>
                        <a:pt x="6" y="10"/>
                        <a:pt x="6" y="11"/>
                        <a:pt x="6" y="11"/>
                      </a:cubicBezTo>
                      <a:cubicBezTo>
                        <a:pt x="6" y="11"/>
                        <a:pt x="6" y="11"/>
                        <a:pt x="6" y="11"/>
                      </a:cubicBezTo>
                      <a:cubicBezTo>
                        <a:pt x="6" y="11"/>
                        <a:pt x="6" y="11"/>
                        <a:pt x="6" y="11"/>
                      </a:cubicBezTo>
                      <a:cubicBezTo>
                        <a:pt x="5" y="11"/>
                        <a:pt x="5" y="11"/>
                        <a:pt x="5" y="11"/>
                      </a:cubicBezTo>
                      <a:cubicBezTo>
                        <a:pt x="5" y="11"/>
                        <a:pt x="5" y="11"/>
                        <a:pt x="5" y="11"/>
                      </a:cubicBezTo>
                      <a:cubicBezTo>
                        <a:pt x="5" y="11"/>
                        <a:pt x="6" y="11"/>
                        <a:pt x="7" y="11"/>
                      </a:cubicBezTo>
                      <a:cubicBezTo>
                        <a:pt x="7" y="11"/>
                        <a:pt x="7" y="11"/>
                        <a:pt x="7" y="11"/>
                      </a:cubicBezTo>
                      <a:cubicBezTo>
                        <a:pt x="7" y="11"/>
                        <a:pt x="7" y="11"/>
                        <a:pt x="7" y="11"/>
                      </a:cubicBezTo>
                      <a:cubicBezTo>
                        <a:pt x="7" y="12"/>
                        <a:pt x="7" y="12"/>
                        <a:pt x="7" y="12"/>
                      </a:cubicBezTo>
                      <a:cubicBezTo>
                        <a:pt x="8" y="12"/>
                        <a:pt x="10" y="12"/>
                        <a:pt x="10" y="11"/>
                      </a:cubicBezTo>
                      <a:cubicBezTo>
                        <a:pt x="11" y="12"/>
                        <a:pt x="10" y="12"/>
                        <a:pt x="10" y="12"/>
                      </a:cubicBezTo>
                      <a:cubicBezTo>
                        <a:pt x="11" y="12"/>
                        <a:pt x="11" y="12"/>
                        <a:pt x="11" y="12"/>
                      </a:cubicBezTo>
                      <a:cubicBezTo>
                        <a:pt x="11" y="12"/>
                        <a:pt x="11" y="12"/>
                        <a:pt x="11" y="12"/>
                      </a:cubicBezTo>
                      <a:cubicBezTo>
                        <a:pt x="11" y="12"/>
                        <a:pt x="12" y="12"/>
                        <a:pt x="12" y="12"/>
                      </a:cubicBezTo>
                      <a:cubicBezTo>
                        <a:pt x="12" y="12"/>
                        <a:pt x="12" y="12"/>
                        <a:pt x="12" y="12"/>
                      </a:cubicBezTo>
                      <a:cubicBezTo>
                        <a:pt x="13" y="13"/>
                        <a:pt x="13" y="13"/>
                        <a:pt x="14" y="13"/>
                      </a:cubicBezTo>
                      <a:cubicBezTo>
                        <a:pt x="14" y="13"/>
                        <a:pt x="14" y="13"/>
                        <a:pt x="14" y="13"/>
                      </a:cubicBezTo>
                      <a:cubicBezTo>
                        <a:pt x="14" y="13"/>
                        <a:pt x="14" y="13"/>
                        <a:pt x="14" y="13"/>
                      </a:cubicBezTo>
                      <a:cubicBezTo>
                        <a:pt x="14" y="14"/>
                        <a:pt x="14" y="14"/>
                        <a:pt x="14" y="14"/>
                      </a:cubicBezTo>
                      <a:cubicBezTo>
                        <a:pt x="14" y="14"/>
                        <a:pt x="14" y="14"/>
                        <a:pt x="14" y="14"/>
                      </a:cubicBezTo>
                      <a:cubicBezTo>
                        <a:pt x="12" y="14"/>
                        <a:pt x="9" y="14"/>
                        <a:pt x="8" y="14"/>
                      </a:cubicBezTo>
                      <a:cubicBezTo>
                        <a:pt x="7" y="14"/>
                        <a:pt x="8" y="14"/>
                        <a:pt x="7" y="14"/>
                      </a:cubicBezTo>
                      <a:cubicBezTo>
                        <a:pt x="7" y="14"/>
                        <a:pt x="7" y="14"/>
                        <a:pt x="7" y="15"/>
                      </a:cubicBezTo>
                      <a:cubicBezTo>
                        <a:pt x="9" y="15"/>
                        <a:pt x="9" y="16"/>
                        <a:pt x="11" y="16"/>
                      </a:cubicBezTo>
                      <a:cubicBezTo>
                        <a:pt x="12" y="16"/>
                        <a:pt x="12" y="16"/>
                        <a:pt x="12" y="17"/>
                      </a:cubicBezTo>
                      <a:cubicBezTo>
                        <a:pt x="13" y="17"/>
                        <a:pt x="12" y="17"/>
                        <a:pt x="12" y="17"/>
                      </a:cubicBezTo>
                      <a:cubicBezTo>
                        <a:pt x="12" y="17"/>
                        <a:pt x="12" y="17"/>
                        <a:pt x="12" y="17"/>
                      </a:cubicBezTo>
                      <a:cubicBezTo>
                        <a:pt x="12" y="18"/>
                        <a:pt x="12" y="18"/>
                        <a:pt x="12" y="19"/>
                      </a:cubicBezTo>
                      <a:cubicBezTo>
                        <a:pt x="12" y="19"/>
                        <a:pt x="13" y="19"/>
                        <a:pt x="14" y="19"/>
                      </a:cubicBezTo>
                      <a:cubicBezTo>
                        <a:pt x="14" y="19"/>
                        <a:pt x="14" y="19"/>
                        <a:pt x="14" y="19"/>
                      </a:cubicBezTo>
                      <a:cubicBezTo>
                        <a:pt x="14" y="19"/>
                        <a:pt x="14" y="19"/>
                        <a:pt x="14" y="19"/>
                      </a:cubicBezTo>
                      <a:cubicBezTo>
                        <a:pt x="15" y="19"/>
                        <a:pt x="15" y="19"/>
                        <a:pt x="15" y="19"/>
                      </a:cubicBezTo>
                      <a:cubicBezTo>
                        <a:pt x="15" y="18"/>
                        <a:pt x="15" y="18"/>
                        <a:pt x="15" y="18"/>
                      </a:cubicBezTo>
                      <a:cubicBezTo>
                        <a:pt x="15" y="18"/>
                        <a:pt x="16" y="18"/>
                        <a:pt x="17" y="18"/>
                      </a:cubicBezTo>
                      <a:cubicBezTo>
                        <a:pt x="17" y="18"/>
                        <a:pt x="16" y="18"/>
                        <a:pt x="17" y="18"/>
                      </a:cubicBezTo>
                      <a:cubicBezTo>
                        <a:pt x="17" y="17"/>
                        <a:pt x="17" y="17"/>
                        <a:pt x="17" y="17"/>
                      </a:cubicBezTo>
                      <a:cubicBezTo>
                        <a:pt x="16" y="18"/>
                        <a:pt x="16" y="18"/>
                        <a:pt x="16" y="18"/>
                      </a:cubicBezTo>
                      <a:cubicBezTo>
                        <a:pt x="15" y="18"/>
                        <a:pt x="15" y="18"/>
                        <a:pt x="15" y="18"/>
                      </a:cubicBezTo>
                      <a:cubicBezTo>
                        <a:pt x="15" y="18"/>
                        <a:pt x="15" y="18"/>
                        <a:pt x="15" y="18"/>
                      </a:cubicBezTo>
                      <a:cubicBezTo>
                        <a:pt x="15" y="17"/>
                        <a:pt x="15" y="17"/>
                        <a:pt x="16" y="18"/>
                      </a:cubicBezTo>
                      <a:cubicBezTo>
                        <a:pt x="16" y="17"/>
                        <a:pt x="16" y="17"/>
                        <a:pt x="16" y="17"/>
                      </a:cubicBezTo>
                      <a:cubicBezTo>
                        <a:pt x="17" y="17"/>
                        <a:pt x="17" y="17"/>
                        <a:pt x="18" y="17"/>
                      </a:cubicBezTo>
                      <a:cubicBezTo>
                        <a:pt x="18" y="17"/>
                        <a:pt x="18" y="17"/>
                        <a:pt x="18" y="18"/>
                      </a:cubicBezTo>
                      <a:cubicBezTo>
                        <a:pt x="20" y="18"/>
                        <a:pt x="21" y="17"/>
                        <a:pt x="22" y="17"/>
                      </a:cubicBezTo>
                      <a:cubicBezTo>
                        <a:pt x="23" y="17"/>
                        <a:pt x="23" y="17"/>
                        <a:pt x="23" y="16"/>
                      </a:cubicBezTo>
                      <a:cubicBezTo>
                        <a:pt x="25" y="16"/>
                        <a:pt x="25" y="16"/>
                        <a:pt x="26" y="16"/>
                      </a:cubicBezTo>
                      <a:cubicBezTo>
                        <a:pt x="27" y="16"/>
                        <a:pt x="28" y="16"/>
                        <a:pt x="29" y="16"/>
                      </a:cubicBezTo>
                      <a:cubicBezTo>
                        <a:pt x="29" y="16"/>
                        <a:pt x="30" y="14"/>
                        <a:pt x="30" y="14"/>
                      </a:cubicBezTo>
                      <a:cubicBezTo>
                        <a:pt x="30" y="13"/>
                        <a:pt x="30" y="13"/>
                        <a:pt x="29" y="13"/>
                      </a:cubicBezTo>
                      <a:cubicBezTo>
                        <a:pt x="28" y="12"/>
                        <a:pt x="29" y="12"/>
                        <a:pt x="29" y="12"/>
                      </a:cubicBezTo>
                      <a:cubicBezTo>
                        <a:pt x="28" y="12"/>
                        <a:pt x="28" y="12"/>
                        <a:pt x="28" y="11"/>
                      </a:cubicBezTo>
                      <a:cubicBezTo>
                        <a:pt x="27" y="12"/>
                        <a:pt x="27" y="12"/>
                        <a:pt x="27" y="12"/>
                      </a:cubicBezTo>
                      <a:cubicBezTo>
                        <a:pt x="27" y="12"/>
                        <a:pt x="27" y="12"/>
                        <a:pt x="27" y="12"/>
                      </a:cubicBezTo>
                      <a:cubicBezTo>
                        <a:pt x="27" y="12"/>
                        <a:pt x="27" y="12"/>
                        <a:pt x="27" y="12"/>
                      </a:cubicBezTo>
                      <a:cubicBezTo>
                        <a:pt x="27" y="12"/>
                        <a:pt x="27" y="12"/>
                        <a:pt x="27" y="12"/>
                      </a:cubicBezTo>
                      <a:cubicBezTo>
                        <a:pt x="26" y="12"/>
                        <a:pt x="26" y="12"/>
                        <a:pt x="26" y="12"/>
                      </a:cubicBezTo>
                      <a:cubicBezTo>
                        <a:pt x="25" y="12"/>
                        <a:pt x="25" y="12"/>
                        <a:pt x="25" y="12"/>
                      </a:cubicBezTo>
                      <a:cubicBezTo>
                        <a:pt x="26" y="12"/>
                        <a:pt x="26" y="12"/>
                        <a:pt x="27" y="12"/>
                      </a:cubicBezTo>
                      <a:cubicBezTo>
                        <a:pt x="27" y="11"/>
                        <a:pt x="26" y="11"/>
                        <a:pt x="26" y="11"/>
                      </a:cubicBezTo>
                      <a:cubicBezTo>
                        <a:pt x="26" y="11"/>
                        <a:pt x="26" y="11"/>
                        <a:pt x="26" y="11"/>
                      </a:cubicBezTo>
                      <a:cubicBezTo>
                        <a:pt x="26" y="11"/>
                        <a:pt x="28" y="10"/>
                        <a:pt x="28" y="10"/>
                      </a:cubicBezTo>
                      <a:cubicBezTo>
                        <a:pt x="28" y="10"/>
                        <a:pt x="28" y="10"/>
                        <a:pt x="28" y="10"/>
                      </a:cubicBezTo>
                      <a:cubicBezTo>
                        <a:pt x="29" y="10"/>
                        <a:pt x="29" y="10"/>
                        <a:pt x="30" y="10"/>
                      </a:cubicBezTo>
                      <a:cubicBezTo>
                        <a:pt x="30" y="9"/>
                        <a:pt x="30" y="9"/>
                        <a:pt x="31" y="9"/>
                      </a:cubicBezTo>
                      <a:cubicBezTo>
                        <a:pt x="30" y="8"/>
                        <a:pt x="30" y="8"/>
                        <a:pt x="29" y="7"/>
                      </a:cubicBezTo>
                      <a:cubicBezTo>
                        <a:pt x="28" y="7"/>
                        <a:pt x="28" y="7"/>
                        <a:pt x="28" y="7"/>
                      </a:cubicBezTo>
                      <a:cubicBezTo>
                        <a:pt x="27" y="7"/>
                        <a:pt x="27" y="7"/>
                        <a:pt x="26" y="7"/>
                      </a:cubicBezTo>
                      <a:cubicBezTo>
                        <a:pt x="26" y="7"/>
                        <a:pt x="26" y="7"/>
                        <a:pt x="26" y="7"/>
                      </a:cubicBezTo>
                      <a:cubicBezTo>
                        <a:pt x="26" y="7"/>
                        <a:pt x="26" y="7"/>
                        <a:pt x="26" y="6"/>
                      </a:cubicBezTo>
                      <a:cubicBezTo>
                        <a:pt x="25" y="6"/>
                        <a:pt x="25" y="6"/>
                        <a:pt x="24" y="6"/>
                      </a:cubicBezTo>
                      <a:cubicBezTo>
                        <a:pt x="23" y="6"/>
                        <a:pt x="23" y="6"/>
                        <a:pt x="22" y="6"/>
                      </a:cubicBezTo>
                      <a:cubicBezTo>
                        <a:pt x="22" y="7"/>
                        <a:pt x="22" y="7"/>
                        <a:pt x="22" y="7"/>
                      </a:cubicBezTo>
                      <a:cubicBezTo>
                        <a:pt x="21" y="7"/>
                        <a:pt x="21" y="6"/>
                        <a:pt x="21" y="6"/>
                      </a:cubicBezTo>
                      <a:cubicBezTo>
                        <a:pt x="20" y="6"/>
                        <a:pt x="19" y="6"/>
                        <a:pt x="19" y="6"/>
                      </a:cubicBezTo>
                      <a:cubicBezTo>
                        <a:pt x="19" y="6"/>
                        <a:pt x="20" y="4"/>
                        <a:pt x="20" y="4"/>
                      </a:cubicBezTo>
                      <a:cubicBezTo>
                        <a:pt x="20" y="4"/>
                        <a:pt x="20" y="4"/>
                        <a:pt x="20" y="4"/>
                      </a:cubicBezTo>
                      <a:cubicBezTo>
                        <a:pt x="19" y="4"/>
                        <a:pt x="19" y="4"/>
                        <a:pt x="18" y="4"/>
                      </a:cubicBezTo>
                      <a:cubicBezTo>
                        <a:pt x="18" y="4"/>
                        <a:pt x="17" y="3"/>
                        <a:pt x="17" y="3"/>
                      </a:cubicBezTo>
                      <a:cubicBezTo>
                        <a:pt x="16" y="3"/>
                        <a:pt x="15" y="3"/>
                        <a:pt x="14" y="2"/>
                      </a:cubicBezTo>
                      <a:cubicBezTo>
                        <a:pt x="14" y="2"/>
                        <a:pt x="13" y="2"/>
                        <a:pt x="13" y="1"/>
                      </a:cubicBezTo>
                      <a:cubicBezTo>
                        <a:pt x="13" y="1"/>
                        <a:pt x="11" y="1"/>
                        <a:pt x="11" y="1"/>
                      </a:cubicBezTo>
                      <a:cubicBezTo>
                        <a:pt x="11" y="1"/>
                        <a:pt x="11" y="1"/>
                        <a:pt x="11" y="1"/>
                      </a:cubicBezTo>
                      <a:cubicBezTo>
                        <a:pt x="11" y="1"/>
                        <a:pt x="10" y="1"/>
                        <a:pt x="10" y="1"/>
                      </a:cubicBezTo>
                      <a:cubicBezTo>
                        <a:pt x="10" y="1"/>
                        <a:pt x="10" y="1"/>
                        <a:pt x="10" y="1"/>
                      </a:cubicBezTo>
                      <a:cubicBezTo>
                        <a:pt x="9" y="1"/>
                        <a:pt x="9" y="1"/>
                        <a:pt x="9" y="1"/>
                      </a:cubicBezTo>
                      <a:cubicBezTo>
                        <a:pt x="9" y="0"/>
                        <a:pt x="9" y="0"/>
                        <a:pt x="9" y="0"/>
                      </a:cubicBezTo>
                      <a:cubicBezTo>
                        <a:pt x="8" y="0"/>
                        <a:pt x="6" y="0"/>
                        <a:pt x="5" y="0"/>
                      </a:cubicBezTo>
                      <a:cubicBezTo>
                        <a:pt x="2" y="0"/>
                        <a:pt x="3" y="1"/>
                        <a:pt x="1" y="1"/>
                      </a:cubicBezTo>
                      <a:cubicBezTo>
                        <a:pt x="1" y="1"/>
                        <a:pt x="2" y="1"/>
                        <a:pt x="2" y="2"/>
                      </a:cubicBezTo>
                      <a:cubicBezTo>
                        <a:pt x="2" y="2"/>
                        <a:pt x="1" y="2"/>
                        <a:pt x="1" y="2"/>
                      </a:cubicBezTo>
                      <a:cubicBezTo>
                        <a:pt x="1" y="2"/>
                        <a:pt x="2" y="2"/>
                        <a:pt x="2" y="2"/>
                      </a:cubicBezTo>
                      <a:cubicBezTo>
                        <a:pt x="2" y="3"/>
                        <a:pt x="2" y="3"/>
                        <a:pt x="2" y="4"/>
                      </a:cubicBezTo>
                      <a:cubicBezTo>
                        <a:pt x="2" y="4"/>
                        <a:pt x="2" y="4"/>
                        <a:pt x="2" y="4"/>
                      </a:cubicBezTo>
                      <a:cubicBezTo>
                        <a:pt x="3" y="4"/>
                        <a:pt x="3" y="4"/>
                        <a:pt x="3" y="5"/>
                      </a:cubicBezTo>
                      <a:cubicBezTo>
                        <a:pt x="4" y="5"/>
                        <a:pt x="4" y="5"/>
                        <a:pt x="4" y="5"/>
                      </a:cubicBezTo>
                      <a:cubicBezTo>
                        <a:pt x="4" y="5"/>
                        <a:pt x="4" y="5"/>
                        <a:pt x="4" y="6"/>
                      </a:cubicBezTo>
                      <a:cubicBezTo>
                        <a:pt x="3" y="6"/>
                        <a:pt x="3" y="6"/>
                        <a:pt x="2" y="6"/>
                      </a:cubicBezTo>
                      <a:cubicBezTo>
                        <a:pt x="2" y="6"/>
                        <a:pt x="1" y="6"/>
                        <a:pt x="1" y="6"/>
                      </a:cubicBezTo>
                      <a:cubicBezTo>
                        <a:pt x="0" y="8"/>
                        <a:pt x="3" y="7"/>
                        <a:pt x="4"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1" name="Freeform 4019"/>
                <p:cNvSpPr>
                  <a:spLocks/>
                </p:cNvSpPr>
                <p:nvPr/>
              </p:nvSpPr>
              <p:spPr bwMode="auto">
                <a:xfrm>
                  <a:off x="2046288" y="2076451"/>
                  <a:ext cx="42863" cy="25400"/>
                </a:xfrm>
                <a:custGeom>
                  <a:avLst/>
                  <a:gdLst>
                    <a:gd name="T0" fmla="*/ 4 w 15"/>
                    <a:gd name="T1" fmla="*/ 5 h 9"/>
                    <a:gd name="T2" fmla="*/ 7 w 15"/>
                    <a:gd name="T3" fmla="*/ 5 h 9"/>
                    <a:gd name="T4" fmla="*/ 6 w 15"/>
                    <a:gd name="T5" fmla="*/ 6 h 9"/>
                    <a:gd name="T6" fmla="*/ 8 w 15"/>
                    <a:gd name="T7" fmla="*/ 7 h 9"/>
                    <a:gd name="T8" fmla="*/ 10 w 15"/>
                    <a:gd name="T9" fmla="*/ 8 h 9"/>
                    <a:gd name="T10" fmla="*/ 11 w 15"/>
                    <a:gd name="T11" fmla="*/ 8 h 9"/>
                    <a:gd name="T12" fmla="*/ 14 w 15"/>
                    <a:gd name="T13" fmla="*/ 7 h 9"/>
                    <a:gd name="T14" fmla="*/ 13 w 15"/>
                    <a:gd name="T15" fmla="*/ 3 h 9"/>
                    <a:gd name="T16" fmla="*/ 12 w 15"/>
                    <a:gd name="T17" fmla="*/ 2 h 9"/>
                    <a:gd name="T18" fmla="*/ 10 w 15"/>
                    <a:gd name="T19" fmla="*/ 2 h 9"/>
                    <a:gd name="T20" fmla="*/ 8 w 15"/>
                    <a:gd name="T21" fmla="*/ 2 h 9"/>
                    <a:gd name="T22" fmla="*/ 7 w 15"/>
                    <a:gd name="T23" fmla="*/ 1 h 9"/>
                    <a:gd name="T24" fmla="*/ 5 w 15"/>
                    <a:gd name="T25" fmla="*/ 1 h 9"/>
                    <a:gd name="T26" fmla="*/ 3 w 15"/>
                    <a:gd name="T27" fmla="*/ 1 h 9"/>
                    <a:gd name="T28" fmla="*/ 0 w 15"/>
                    <a:gd name="T29" fmla="*/ 1 h 9"/>
                    <a:gd name="T30" fmla="*/ 0 w 15"/>
                    <a:gd name="T31" fmla="*/ 3 h 9"/>
                    <a:gd name="T32" fmla="*/ 4 w 15"/>
                    <a:gd name="T33"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9">
                      <a:moveTo>
                        <a:pt x="4" y="5"/>
                      </a:moveTo>
                      <a:cubicBezTo>
                        <a:pt x="6" y="4"/>
                        <a:pt x="6" y="5"/>
                        <a:pt x="7" y="5"/>
                      </a:cubicBezTo>
                      <a:cubicBezTo>
                        <a:pt x="7" y="5"/>
                        <a:pt x="5" y="6"/>
                        <a:pt x="6" y="6"/>
                      </a:cubicBezTo>
                      <a:cubicBezTo>
                        <a:pt x="6" y="6"/>
                        <a:pt x="7" y="7"/>
                        <a:pt x="8" y="7"/>
                      </a:cubicBezTo>
                      <a:cubicBezTo>
                        <a:pt x="9" y="7"/>
                        <a:pt x="10" y="8"/>
                        <a:pt x="10" y="8"/>
                      </a:cubicBezTo>
                      <a:cubicBezTo>
                        <a:pt x="11" y="8"/>
                        <a:pt x="11" y="8"/>
                        <a:pt x="11" y="8"/>
                      </a:cubicBezTo>
                      <a:cubicBezTo>
                        <a:pt x="12" y="9"/>
                        <a:pt x="13" y="7"/>
                        <a:pt x="14" y="7"/>
                      </a:cubicBezTo>
                      <a:cubicBezTo>
                        <a:pt x="15" y="6"/>
                        <a:pt x="13" y="4"/>
                        <a:pt x="13" y="3"/>
                      </a:cubicBezTo>
                      <a:cubicBezTo>
                        <a:pt x="13" y="2"/>
                        <a:pt x="12" y="3"/>
                        <a:pt x="12" y="2"/>
                      </a:cubicBezTo>
                      <a:cubicBezTo>
                        <a:pt x="12" y="1"/>
                        <a:pt x="11" y="2"/>
                        <a:pt x="10" y="2"/>
                      </a:cubicBezTo>
                      <a:cubicBezTo>
                        <a:pt x="9" y="2"/>
                        <a:pt x="9" y="2"/>
                        <a:pt x="8" y="2"/>
                      </a:cubicBezTo>
                      <a:cubicBezTo>
                        <a:pt x="8" y="1"/>
                        <a:pt x="7" y="1"/>
                        <a:pt x="7" y="1"/>
                      </a:cubicBezTo>
                      <a:cubicBezTo>
                        <a:pt x="7" y="0"/>
                        <a:pt x="5" y="1"/>
                        <a:pt x="5" y="1"/>
                      </a:cubicBezTo>
                      <a:cubicBezTo>
                        <a:pt x="5" y="1"/>
                        <a:pt x="3" y="1"/>
                        <a:pt x="3" y="1"/>
                      </a:cubicBezTo>
                      <a:cubicBezTo>
                        <a:pt x="1" y="1"/>
                        <a:pt x="1" y="1"/>
                        <a:pt x="0" y="1"/>
                      </a:cubicBezTo>
                      <a:cubicBezTo>
                        <a:pt x="0" y="2"/>
                        <a:pt x="0" y="3"/>
                        <a:pt x="0" y="3"/>
                      </a:cubicBezTo>
                      <a:cubicBezTo>
                        <a:pt x="0" y="5"/>
                        <a:pt x="2" y="5"/>
                        <a:pt x="4"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2" name="Freeform 4020"/>
                <p:cNvSpPr>
                  <a:spLocks/>
                </p:cNvSpPr>
                <p:nvPr/>
              </p:nvSpPr>
              <p:spPr bwMode="auto">
                <a:xfrm>
                  <a:off x="1939925" y="2235201"/>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3" name="Freeform 4021"/>
                <p:cNvSpPr>
                  <a:spLocks/>
                </p:cNvSpPr>
                <p:nvPr/>
              </p:nvSpPr>
              <p:spPr bwMode="auto">
                <a:xfrm>
                  <a:off x="1911350" y="2200276"/>
                  <a:ext cx="63500" cy="36513"/>
                </a:xfrm>
                <a:custGeom>
                  <a:avLst/>
                  <a:gdLst>
                    <a:gd name="T0" fmla="*/ 2 w 22"/>
                    <a:gd name="T1" fmla="*/ 3 h 13"/>
                    <a:gd name="T2" fmla="*/ 2 w 22"/>
                    <a:gd name="T3" fmla="*/ 4 h 13"/>
                    <a:gd name="T4" fmla="*/ 2 w 22"/>
                    <a:gd name="T5" fmla="*/ 5 h 13"/>
                    <a:gd name="T6" fmla="*/ 4 w 22"/>
                    <a:gd name="T7" fmla="*/ 7 h 13"/>
                    <a:gd name="T8" fmla="*/ 5 w 22"/>
                    <a:gd name="T9" fmla="*/ 10 h 13"/>
                    <a:gd name="T10" fmla="*/ 7 w 22"/>
                    <a:gd name="T11" fmla="*/ 11 h 13"/>
                    <a:gd name="T12" fmla="*/ 10 w 22"/>
                    <a:gd name="T13" fmla="*/ 11 h 13"/>
                    <a:gd name="T14" fmla="*/ 11 w 22"/>
                    <a:gd name="T15" fmla="*/ 12 h 13"/>
                    <a:gd name="T16" fmla="*/ 13 w 22"/>
                    <a:gd name="T17" fmla="*/ 11 h 13"/>
                    <a:gd name="T18" fmla="*/ 14 w 22"/>
                    <a:gd name="T19" fmla="*/ 12 h 13"/>
                    <a:gd name="T20" fmla="*/ 16 w 22"/>
                    <a:gd name="T21" fmla="*/ 12 h 13"/>
                    <a:gd name="T22" fmla="*/ 17 w 22"/>
                    <a:gd name="T23" fmla="*/ 12 h 13"/>
                    <a:gd name="T24" fmla="*/ 19 w 22"/>
                    <a:gd name="T25" fmla="*/ 13 h 13"/>
                    <a:gd name="T26" fmla="*/ 21 w 22"/>
                    <a:gd name="T27" fmla="*/ 13 h 13"/>
                    <a:gd name="T28" fmla="*/ 20 w 22"/>
                    <a:gd name="T29" fmla="*/ 12 h 13"/>
                    <a:gd name="T30" fmla="*/ 19 w 22"/>
                    <a:gd name="T31" fmla="*/ 12 h 13"/>
                    <a:gd name="T32" fmla="*/ 18 w 22"/>
                    <a:gd name="T33" fmla="*/ 12 h 13"/>
                    <a:gd name="T34" fmla="*/ 18 w 22"/>
                    <a:gd name="T35" fmla="*/ 11 h 13"/>
                    <a:gd name="T36" fmla="*/ 15 w 22"/>
                    <a:gd name="T37" fmla="*/ 10 h 13"/>
                    <a:gd name="T38" fmla="*/ 15 w 22"/>
                    <a:gd name="T39" fmla="*/ 9 h 13"/>
                    <a:gd name="T40" fmla="*/ 14 w 22"/>
                    <a:gd name="T41" fmla="*/ 8 h 13"/>
                    <a:gd name="T42" fmla="*/ 10 w 22"/>
                    <a:gd name="T43" fmla="*/ 6 h 13"/>
                    <a:gd name="T44" fmla="*/ 10 w 22"/>
                    <a:gd name="T45" fmla="*/ 5 h 13"/>
                    <a:gd name="T46" fmla="*/ 9 w 22"/>
                    <a:gd name="T47" fmla="*/ 4 h 13"/>
                    <a:gd name="T48" fmla="*/ 7 w 22"/>
                    <a:gd name="T49" fmla="*/ 2 h 13"/>
                    <a:gd name="T50" fmla="*/ 3 w 22"/>
                    <a:gd name="T51" fmla="*/ 0 h 13"/>
                    <a:gd name="T52" fmla="*/ 0 w 22"/>
                    <a:gd name="T53" fmla="*/ 0 h 13"/>
                    <a:gd name="T54" fmla="*/ 2 w 22"/>
                    <a:gd name="T5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3">
                      <a:moveTo>
                        <a:pt x="2" y="3"/>
                      </a:moveTo>
                      <a:cubicBezTo>
                        <a:pt x="2" y="3"/>
                        <a:pt x="1" y="4"/>
                        <a:pt x="2" y="4"/>
                      </a:cubicBezTo>
                      <a:cubicBezTo>
                        <a:pt x="3" y="4"/>
                        <a:pt x="4" y="5"/>
                        <a:pt x="2" y="5"/>
                      </a:cubicBezTo>
                      <a:cubicBezTo>
                        <a:pt x="2" y="5"/>
                        <a:pt x="3" y="7"/>
                        <a:pt x="4" y="7"/>
                      </a:cubicBezTo>
                      <a:cubicBezTo>
                        <a:pt x="4" y="7"/>
                        <a:pt x="6" y="9"/>
                        <a:pt x="5" y="10"/>
                      </a:cubicBezTo>
                      <a:cubicBezTo>
                        <a:pt x="7" y="10"/>
                        <a:pt x="7" y="10"/>
                        <a:pt x="7" y="11"/>
                      </a:cubicBezTo>
                      <a:cubicBezTo>
                        <a:pt x="9" y="10"/>
                        <a:pt x="9" y="11"/>
                        <a:pt x="10" y="11"/>
                      </a:cubicBezTo>
                      <a:cubicBezTo>
                        <a:pt x="10" y="11"/>
                        <a:pt x="11" y="12"/>
                        <a:pt x="11" y="12"/>
                      </a:cubicBezTo>
                      <a:cubicBezTo>
                        <a:pt x="11" y="12"/>
                        <a:pt x="12" y="11"/>
                        <a:pt x="13" y="11"/>
                      </a:cubicBezTo>
                      <a:cubicBezTo>
                        <a:pt x="13" y="11"/>
                        <a:pt x="13" y="12"/>
                        <a:pt x="14" y="12"/>
                      </a:cubicBezTo>
                      <a:cubicBezTo>
                        <a:pt x="14" y="12"/>
                        <a:pt x="15" y="12"/>
                        <a:pt x="16" y="12"/>
                      </a:cubicBezTo>
                      <a:cubicBezTo>
                        <a:pt x="16" y="12"/>
                        <a:pt x="17" y="12"/>
                        <a:pt x="17" y="12"/>
                      </a:cubicBezTo>
                      <a:cubicBezTo>
                        <a:pt x="18" y="12"/>
                        <a:pt x="18" y="13"/>
                        <a:pt x="19" y="13"/>
                      </a:cubicBezTo>
                      <a:cubicBezTo>
                        <a:pt x="19" y="13"/>
                        <a:pt x="20" y="13"/>
                        <a:pt x="21" y="13"/>
                      </a:cubicBezTo>
                      <a:cubicBezTo>
                        <a:pt x="22" y="13"/>
                        <a:pt x="21" y="12"/>
                        <a:pt x="20" y="12"/>
                      </a:cubicBezTo>
                      <a:cubicBezTo>
                        <a:pt x="19" y="12"/>
                        <a:pt x="19" y="12"/>
                        <a:pt x="19" y="12"/>
                      </a:cubicBezTo>
                      <a:cubicBezTo>
                        <a:pt x="18" y="12"/>
                        <a:pt x="18" y="12"/>
                        <a:pt x="18" y="12"/>
                      </a:cubicBezTo>
                      <a:cubicBezTo>
                        <a:pt x="18" y="12"/>
                        <a:pt x="18" y="11"/>
                        <a:pt x="18" y="11"/>
                      </a:cubicBezTo>
                      <a:cubicBezTo>
                        <a:pt x="18" y="11"/>
                        <a:pt x="16" y="10"/>
                        <a:pt x="15" y="10"/>
                      </a:cubicBezTo>
                      <a:cubicBezTo>
                        <a:pt x="15" y="9"/>
                        <a:pt x="15" y="10"/>
                        <a:pt x="15" y="9"/>
                      </a:cubicBezTo>
                      <a:cubicBezTo>
                        <a:pt x="15" y="8"/>
                        <a:pt x="14" y="8"/>
                        <a:pt x="14" y="8"/>
                      </a:cubicBezTo>
                      <a:cubicBezTo>
                        <a:pt x="13" y="7"/>
                        <a:pt x="11" y="6"/>
                        <a:pt x="10" y="6"/>
                      </a:cubicBezTo>
                      <a:cubicBezTo>
                        <a:pt x="10" y="6"/>
                        <a:pt x="10" y="5"/>
                        <a:pt x="10" y="5"/>
                      </a:cubicBezTo>
                      <a:cubicBezTo>
                        <a:pt x="10" y="4"/>
                        <a:pt x="9" y="4"/>
                        <a:pt x="9" y="4"/>
                      </a:cubicBezTo>
                      <a:cubicBezTo>
                        <a:pt x="9" y="3"/>
                        <a:pt x="8" y="2"/>
                        <a:pt x="7" y="2"/>
                      </a:cubicBezTo>
                      <a:cubicBezTo>
                        <a:pt x="6" y="2"/>
                        <a:pt x="5" y="0"/>
                        <a:pt x="3" y="0"/>
                      </a:cubicBezTo>
                      <a:cubicBezTo>
                        <a:pt x="2" y="0"/>
                        <a:pt x="1" y="0"/>
                        <a:pt x="0" y="0"/>
                      </a:cubicBezTo>
                      <a:cubicBezTo>
                        <a:pt x="0" y="1"/>
                        <a:pt x="2" y="2"/>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4" name="Freeform 4022"/>
                <p:cNvSpPr>
                  <a:spLocks/>
                </p:cNvSpPr>
                <p:nvPr/>
              </p:nvSpPr>
              <p:spPr bwMode="auto">
                <a:xfrm>
                  <a:off x="2160588" y="2146301"/>
                  <a:ext cx="0" cy="1588"/>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5" name="Freeform 4023"/>
                <p:cNvSpPr>
                  <a:spLocks/>
                </p:cNvSpPr>
                <p:nvPr/>
              </p:nvSpPr>
              <p:spPr bwMode="auto">
                <a:xfrm>
                  <a:off x="2206625" y="2119313"/>
                  <a:ext cx="6350" cy="3175"/>
                </a:xfrm>
                <a:custGeom>
                  <a:avLst/>
                  <a:gdLst>
                    <a:gd name="T0" fmla="*/ 1 w 2"/>
                    <a:gd name="T1" fmla="*/ 1 h 1"/>
                    <a:gd name="T2" fmla="*/ 1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0"/>
                        <a:pt x="1" y="0"/>
                      </a:cubicBezTo>
                      <a:cubicBezTo>
                        <a:pt x="1" y="1"/>
                        <a:pt x="0" y="0"/>
                        <a:pt x="0" y="0"/>
                      </a:cubicBezTo>
                      <a:cubicBezTo>
                        <a:pt x="0"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6" name="Freeform 4025"/>
                <p:cNvSpPr>
                  <a:spLocks/>
                </p:cNvSpPr>
                <p:nvPr/>
              </p:nvSpPr>
              <p:spPr bwMode="auto">
                <a:xfrm>
                  <a:off x="2660650" y="2474913"/>
                  <a:ext cx="7938" cy="6350"/>
                </a:xfrm>
                <a:custGeom>
                  <a:avLst/>
                  <a:gdLst>
                    <a:gd name="T0" fmla="*/ 1 w 3"/>
                    <a:gd name="T1" fmla="*/ 2 h 2"/>
                    <a:gd name="T2" fmla="*/ 2 w 3"/>
                    <a:gd name="T3" fmla="*/ 1 h 2"/>
                    <a:gd name="T4" fmla="*/ 1 w 3"/>
                    <a:gd name="T5" fmla="*/ 1 h 2"/>
                    <a:gd name="T6" fmla="*/ 0 w 3"/>
                    <a:gd name="T7" fmla="*/ 2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1" y="1"/>
                        <a:pt x="2" y="1"/>
                        <a:pt x="2" y="1"/>
                      </a:cubicBezTo>
                      <a:cubicBezTo>
                        <a:pt x="3" y="0"/>
                        <a:pt x="2" y="0"/>
                        <a:pt x="1" y="1"/>
                      </a:cubicBezTo>
                      <a:cubicBezTo>
                        <a:pt x="0" y="1"/>
                        <a:pt x="0" y="1"/>
                        <a:pt x="0" y="2"/>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7" name="Freeform 4026"/>
                <p:cNvSpPr>
                  <a:spLocks/>
                </p:cNvSpPr>
                <p:nvPr/>
              </p:nvSpPr>
              <p:spPr bwMode="auto">
                <a:xfrm>
                  <a:off x="2630488" y="2473326"/>
                  <a:ext cx="9525" cy="1588"/>
                </a:xfrm>
                <a:custGeom>
                  <a:avLst/>
                  <a:gdLst>
                    <a:gd name="T0" fmla="*/ 1 w 3"/>
                    <a:gd name="T1" fmla="*/ 0 h 1"/>
                    <a:gd name="T2" fmla="*/ 1 w 3"/>
                    <a:gd name="T3" fmla="*/ 1 h 1"/>
                    <a:gd name="T4" fmla="*/ 3 w 3"/>
                    <a:gd name="T5" fmla="*/ 1 h 1"/>
                    <a:gd name="T6" fmla="*/ 2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1" y="1"/>
                        <a:pt x="0" y="1"/>
                        <a:pt x="1" y="1"/>
                      </a:cubicBezTo>
                      <a:cubicBezTo>
                        <a:pt x="2" y="1"/>
                        <a:pt x="2" y="1"/>
                        <a:pt x="3" y="1"/>
                      </a:cubicBezTo>
                      <a:cubicBezTo>
                        <a:pt x="3" y="0"/>
                        <a:pt x="3"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8" name="Freeform 4027"/>
                <p:cNvSpPr>
                  <a:spLocks/>
                </p:cNvSpPr>
                <p:nvPr/>
              </p:nvSpPr>
              <p:spPr bwMode="auto">
                <a:xfrm>
                  <a:off x="2660650" y="2481263"/>
                  <a:ext cx="14288" cy="7938"/>
                </a:xfrm>
                <a:custGeom>
                  <a:avLst/>
                  <a:gdLst>
                    <a:gd name="T0" fmla="*/ 3 w 5"/>
                    <a:gd name="T1" fmla="*/ 1 h 3"/>
                    <a:gd name="T2" fmla="*/ 2 w 5"/>
                    <a:gd name="T3" fmla="*/ 0 h 3"/>
                    <a:gd name="T4" fmla="*/ 1 w 5"/>
                    <a:gd name="T5" fmla="*/ 1 h 3"/>
                    <a:gd name="T6" fmla="*/ 2 w 5"/>
                    <a:gd name="T7" fmla="*/ 2 h 3"/>
                    <a:gd name="T8" fmla="*/ 3 w 5"/>
                    <a:gd name="T9" fmla="*/ 3 h 3"/>
                    <a:gd name="T10" fmla="*/ 4 w 5"/>
                    <a:gd name="T11" fmla="*/ 2 h 3"/>
                    <a:gd name="T12" fmla="*/ 4 w 5"/>
                    <a:gd name="T13" fmla="*/ 1 h 3"/>
                    <a:gd name="T14" fmla="*/ 3 w 5"/>
                    <a:gd name="T15" fmla="*/ 1 h 3"/>
                    <a:gd name="T16" fmla="*/ 3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3" y="1"/>
                      </a:moveTo>
                      <a:cubicBezTo>
                        <a:pt x="3" y="0"/>
                        <a:pt x="3" y="0"/>
                        <a:pt x="2" y="0"/>
                      </a:cubicBezTo>
                      <a:cubicBezTo>
                        <a:pt x="1" y="0"/>
                        <a:pt x="0" y="1"/>
                        <a:pt x="1" y="1"/>
                      </a:cubicBezTo>
                      <a:cubicBezTo>
                        <a:pt x="1" y="1"/>
                        <a:pt x="2" y="2"/>
                        <a:pt x="2" y="2"/>
                      </a:cubicBezTo>
                      <a:cubicBezTo>
                        <a:pt x="2" y="3"/>
                        <a:pt x="3" y="3"/>
                        <a:pt x="3" y="3"/>
                      </a:cubicBezTo>
                      <a:cubicBezTo>
                        <a:pt x="3" y="2"/>
                        <a:pt x="3" y="2"/>
                        <a:pt x="4" y="2"/>
                      </a:cubicBezTo>
                      <a:cubicBezTo>
                        <a:pt x="5" y="2"/>
                        <a:pt x="5" y="1"/>
                        <a:pt x="4" y="1"/>
                      </a:cubicBezTo>
                      <a:cubicBezTo>
                        <a:pt x="4" y="0"/>
                        <a:pt x="4" y="1"/>
                        <a:pt x="3" y="1"/>
                      </a:cubicBezTo>
                      <a:cubicBezTo>
                        <a:pt x="2"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49" name="Freeform 4028"/>
                <p:cNvSpPr>
                  <a:spLocks/>
                </p:cNvSpPr>
                <p:nvPr/>
              </p:nvSpPr>
              <p:spPr bwMode="auto">
                <a:xfrm>
                  <a:off x="1458913" y="2346326"/>
                  <a:ext cx="252413" cy="160338"/>
                </a:xfrm>
                <a:custGeom>
                  <a:avLst/>
                  <a:gdLst>
                    <a:gd name="T0" fmla="*/ 3 w 88"/>
                    <a:gd name="T1" fmla="*/ 42 h 56"/>
                    <a:gd name="T2" fmla="*/ 6 w 88"/>
                    <a:gd name="T3" fmla="*/ 42 h 56"/>
                    <a:gd name="T4" fmla="*/ 14 w 88"/>
                    <a:gd name="T5" fmla="*/ 45 h 56"/>
                    <a:gd name="T6" fmla="*/ 20 w 88"/>
                    <a:gd name="T7" fmla="*/ 51 h 56"/>
                    <a:gd name="T8" fmla="*/ 31 w 88"/>
                    <a:gd name="T9" fmla="*/ 52 h 56"/>
                    <a:gd name="T10" fmla="*/ 34 w 88"/>
                    <a:gd name="T11" fmla="*/ 49 h 56"/>
                    <a:gd name="T12" fmla="*/ 36 w 88"/>
                    <a:gd name="T13" fmla="*/ 49 h 56"/>
                    <a:gd name="T14" fmla="*/ 43 w 88"/>
                    <a:gd name="T15" fmla="*/ 48 h 56"/>
                    <a:gd name="T16" fmla="*/ 47 w 88"/>
                    <a:gd name="T17" fmla="*/ 40 h 56"/>
                    <a:gd name="T18" fmla="*/ 48 w 88"/>
                    <a:gd name="T19" fmla="*/ 38 h 56"/>
                    <a:gd name="T20" fmla="*/ 53 w 88"/>
                    <a:gd name="T21" fmla="*/ 36 h 56"/>
                    <a:gd name="T22" fmla="*/ 55 w 88"/>
                    <a:gd name="T23" fmla="*/ 31 h 56"/>
                    <a:gd name="T24" fmla="*/ 59 w 88"/>
                    <a:gd name="T25" fmla="*/ 29 h 56"/>
                    <a:gd name="T26" fmla="*/ 61 w 88"/>
                    <a:gd name="T27" fmla="*/ 27 h 56"/>
                    <a:gd name="T28" fmla="*/ 69 w 88"/>
                    <a:gd name="T29" fmla="*/ 24 h 56"/>
                    <a:gd name="T30" fmla="*/ 76 w 88"/>
                    <a:gd name="T31" fmla="*/ 21 h 56"/>
                    <a:gd name="T32" fmla="*/ 85 w 88"/>
                    <a:gd name="T33" fmla="*/ 16 h 56"/>
                    <a:gd name="T34" fmla="*/ 61 w 88"/>
                    <a:gd name="T35" fmla="*/ 5 h 56"/>
                    <a:gd name="T36" fmla="*/ 55 w 88"/>
                    <a:gd name="T37" fmla="*/ 9 h 56"/>
                    <a:gd name="T38" fmla="*/ 53 w 88"/>
                    <a:gd name="T39" fmla="*/ 5 h 56"/>
                    <a:gd name="T40" fmla="*/ 50 w 88"/>
                    <a:gd name="T41" fmla="*/ 8 h 56"/>
                    <a:gd name="T42" fmla="*/ 50 w 88"/>
                    <a:gd name="T43" fmla="*/ 5 h 56"/>
                    <a:gd name="T44" fmla="*/ 44 w 88"/>
                    <a:gd name="T45" fmla="*/ 4 h 56"/>
                    <a:gd name="T46" fmla="*/ 38 w 88"/>
                    <a:gd name="T47" fmla="*/ 0 h 56"/>
                    <a:gd name="T48" fmla="*/ 24 w 88"/>
                    <a:gd name="T49" fmla="*/ 2 h 56"/>
                    <a:gd name="T50" fmla="*/ 19 w 88"/>
                    <a:gd name="T51" fmla="*/ 2 h 56"/>
                    <a:gd name="T52" fmla="*/ 8 w 88"/>
                    <a:gd name="T53" fmla="*/ 4 h 56"/>
                    <a:gd name="T54" fmla="*/ 10 w 88"/>
                    <a:gd name="T55" fmla="*/ 6 h 56"/>
                    <a:gd name="T56" fmla="*/ 11 w 88"/>
                    <a:gd name="T57" fmla="*/ 9 h 56"/>
                    <a:gd name="T58" fmla="*/ 11 w 88"/>
                    <a:gd name="T59" fmla="*/ 11 h 56"/>
                    <a:gd name="T60" fmla="*/ 15 w 88"/>
                    <a:gd name="T61" fmla="*/ 12 h 56"/>
                    <a:gd name="T62" fmla="*/ 14 w 88"/>
                    <a:gd name="T63" fmla="*/ 15 h 56"/>
                    <a:gd name="T64" fmla="*/ 13 w 88"/>
                    <a:gd name="T65" fmla="*/ 17 h 56"/>
                    <a:gd name="T66" fmla="*/ 12 w 88"/>
                    <a:gd name="T67" fmla="*/ 18 h 56"/>
                    <a:gd name="T68" fmla="*/ 10 w 88"/>
                    <a:gd name="T69" fmla="*/ 20 h 56"/>
                    <a:gd name="T70" fmla="*/ 10 w 88"/>
                    <a:gd name="T71" fmla="*/ 21 h 56"/>
                    <a:gd name="T72" fmla="*/ 9 w 88"/>
                    <a:gd name="T73" fmla="*/ 23 h 56"/>
                    <a:gd name="T74" fmla="*/ 8 w 88"/>
                    <a:gd name="T75" fmla="*/ 24 h 56"/>
                    <a:gd name="T76" fmla="*/ 9 w 88"/>
                    <a:gd name="T77" fmla="*/ 27 h 56"/>
                    <a:gd name="T78" fmla="*/ 7 w 88"/>
                    <a:gd name="T79" fmla="*/ 29 h 56"/>
                    <a:gd name="T80" fmla="*/ 7 w 88"/>
                    <a:gd name="T81" fmla="*/ 31 h 56"/>
                    <a:gd name="T82" fmla="*/ 6 w 88"/>
                    <a:gd name="T83" fmla="*/ 33 h 56"/>
                    <a:gd name="T84" fmla="*/ 5 w 88"/>
                    <a:gd name="T85" fmla="*/ 33 h 56"/>
                    <a:gd name="T86" fmla="*/ 4 w 88"/>
                    <a:gd name="T87" fmla="*/ 35 h 56"/>
                    <a:gd name="T88" fmla="*/ 3 w 88"/>
                    <a:gd name="T89" fmla="*/ 37 h 56"/>
                    <a:gd name="T90" fmla="*/ 2 w 88"/>
                    <a:gd name="T91" fmla="*/ 37 h 56"/>
                    <a:gd name="T92" fmla="*/ 1 w 88"/>
                    <a:gd name="T93" fmla="*/ 38 h 56"/>
                    <a:gd name="T94" fmla="*/ 0 w 88"/>
                    <a:gd name="T95"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8" h="56">
                      <a:moveTo>
                        <a:pt x="0" y="41"/>
                      </a:moveTo>
                      <a:cubicBezTo>
                        <a:pt x="0" y="42"/>
                        <a:pt x="2" y="42"/>
                        <a:pt x="3" y="42"/>
                      </a:cubicBezTo>
                      <a:cubicBezTo>
                        <a:pt x="5" y="41"/>
                        <a:pt x="7" y="41"/>
                        <a:pt x="7" y="42"/>
                      </a:cubicBezTo>
                      <a:cubicBezTo>
                        <a:pt x="7" y="42"/>
                        <a:pt x="6" y="42"/>
                        <a:pt x="6" y="42"/>
                      </a:cubicBezTo>
                      <a:cubicBezTo>
                        <a:pt x="6" y="42"/>
                        <a:pt x="8" y="43"/>
                        <a:pt x="8" y="43"/>
                      </a:cubicBezTo>
                      <a:cubicBezTo>
                        <a:pt x="10" y="44"/>
                        <a:pt x="12" y="44"/>
                        <a:pt x="14" y="45"/>
                      </a:cubicBezTo>
                      <a:cubicBezTo>
                        <a:pt x="16" y="46"/>
                        <a:pt x="16" y="47"/>
                        <a:pt x="18" y="48"/>
                      </a:cubicBezTo>
                      <a:cubicBezTo>
                        <a:pt x="19" y="49"/>
                        <a:pt x="19" y="50"/>
                        <a:pt x="20" y="51"/>
                      </a:cubicBezTo>
                      <a:cubicBezTo>
                        <a:pt x="20" y="53"/>
                        <a:pt x="24" y="56"/>
                        <a:pt x="26" y="53"/>
                      </a:cubicBezTo>
                      <a:cubicBezTo>
                        <a:pt x="27" y="52"/>
                        <a:pt x="30" y="52"/>
                        <a:pt x="31" y="52"/>
                      </a:cubicBezTo>
                      <a:cubicBezTo>
                        <a:pt x="31" y="51"/>
                        <a:pt x="32" y="50"/>
                        <a:pt x="32" y="50"/>
                      </a:cubicBezTo>
                      <a:cubicBezTo>
                        <a:pt x="33" y="49"/>
                        <a:pt x="34" y="49"/>
                        <a:pt x="34" y="49"/>
                      </a:cubicBezTo>
                      <a:cubicBezTo>
                        <a:pt x="34" y="49"/>
                        <a:pt x="33" y="49"/>
                        <a:pt x="33" y="49"/>
                      </a:cubicBezTo>
                      <a:cubicBezTo>
                        <a:pt x="33" y="48"/>
                        <a:pt x="35" y="48"/>
                        <a:pt x="36" y="49"/>
                      </a:cubicBezTo>
                      <a:cubicBezTo>
                        <a:pt x="37" y="50"/>
                        <a:pt x="35" y="49"/>
                        <a:pt x="35" y="50"/>
                      </a:cubicBezTo>
                      <a:cubicBezTo>
                        <a:pt x="37" y="50"/>
                        <a:pt x="41" y="49"/>
                        <a:pt x="43" y="48"/>
                      </a:cubicBezTo>
                      <a:cubicBezTo>
                        <a:pt x="46" y="47"/>
                        <a:pt x="45" y="44"/>
                        <a:pt x="45" y="42"/>
                      </a:cubicBezTo>
                      <a:cubicBezTo>
                        <a:pt x="44" y="41"/>
                        <a:pt x="46" y="41"/>
                        <a:pt x="47" y="40"/>
                      </a:cubicBezTo>
                      <a:cubicBezTo>
                        <a:pt x="48" y="38"/>
                        <a:pt x="46" y="38"/>
                        <a:pt x="46" y="37"/>
                      </a:cubicBezTo>
                      <a:cubicBezTo>
                        <a:pt x="48" y="37"/>
                        <a:pt x="47" y="38"/>
                        <a:pt x="48" y="38"/>
                      </a:cubicBezTo>
                      <a:cubicBezTo>
                        <a:pt x="48" y="38"/>
                        <a:pt x="50" y="38"/>
                        <a:pt x="50" y="38"/>
                      </a:cubicBezTo>
                      <a:cubicBezTo>
                        <a:pt x="51" y="37"/>
                        <a:pt x="52" y="36"/>
                        <a:pt x="53" y="36"/>
                      </a:cubicBezTo>
                      <a:cubicBezTo>
                        <a:pt x="54" y="35"/>
                        <a:pt x="53" y="35"/>
                        <a:pt x="54" y="34"/>
                      </a:cubicBezTo>
                      <a:cubicBezTo>
                        <a:pt x="54" y="33"/>
                        <a:pt x="54" y="32"/>
                        <a:pt x="55" y="31"/>
                      </a:cubicBezTo>
                      <a:cubicBezTo>
                        <a:pt x="55" y="31"/>
                        <a:pt x="56" y="30"/>
                        <a:pt x="57" y="30"/>
                      </a:cubicBezTo>
                      <a:cubicBezTo>
                        <a:pt x="57" y="29"/>
                        <a:pt x="58" y="29"/>
                        <a:pt x="59" y="29"/>
                      </a:cubicBezTo>
                      <a:cubicBezTo>
                        <a:pt x="60" y="29"/>
                        <a:pt x="60" y="29"/>
                        <a:pt x="60" y="28"/>
                      </a:cubicBezTo>
                      <a:cubicBezTo>
                        <a:pt x="61" y="28"/>
                        <a:pt x="61" y="28"/>
                        <a:pt x="61" y="27"/>
                      </a:cubicBezTo>
                      <a:cubicBezTo>
                        <a:pt x="63" y="27"/>
                        <a:pt x="64" y="27"/>
                        <a:pt x="65" y="26"/>
                      </a:cubicBezTo>
                      <a:cubicBezTo>
                        <a:pt x="67" y="25"/>
                        <a:pt x="68" y="24"/>
                        <a:pt x="69" y="24"/>
                      </a:cubicBezTo>
                      <a:cubicBezTo>
                        <a:pt x="70" y="24"/>
                        <a:pt x="74" y="22"/>
                        <a:pt x="74" y="22"/>
                      </a:cubicBezTo>
                      <a:cubicBezTo>
                        <a:pt x="74" y="21"/>
                        <a:pt x="75" y="21"/>
                        <a:pt x="76" y="21"/>
                      </a:cubicBezTo>
                      <a:cubicBezTo>
                        <a:pt x="77" y="21"/>
                        <a:pt x="78" y="20"/>
                        <a:pt x="79" y="20"/>
                      </a:cubicBezTo>
                      <a:cubicBezTo>
                        <a:pt x="82" y="20"/>
                        <a:pt x="88" y="17"/>
                        <a:pt x="85" y="16"/>
                      </a:cubicBezTo>
                      <a:cubicBezTo>
                        <a:pt x="81" y="14"/>
                        <a:pt x="78" y="12"/>
                        <a:pt x="75" y="10"/>
                      </a:cubicBezTo>
                      <a:cubicBezTo>
                        <a:pt x="73" y="8"/>
                        <a:pt x="67" y="4"/>
                        <a:pt x="61" y="5"/>
                      </a:cubicBezTo>
                      <a:cubicBezTo>
                        <a:pt x="60" y="6"/>
                        <a:pt x="55" y="5"/>
                        <a:pt x="57" y="6"/>
                      </a:cubicBezTo>
                      <a:cubicBezTo>
                        <a:pt x="59" y="7"/>
                        <a:pt x="56" y="9"/>
                        <a:pt x="55" y="9"/>
                      </a:cubicBezTo>
                      <a:cubicBezTo>
                        <a:pt x="55" y="8"/>
                        <a:pt x="56" y="7"/>
                        <a:pt x="55" y="6"/>
                      </a:cubicBezTo>
                      <a:cubicBezTo>
                        <a:pt x="54" y="6"/>
                        <a:pt x="55" y="5"/>
                        <a:pt x="53" y="5"/>
                      </a:cubicBezTo>
                      <a:cubicBezTo>
                        <a:pt x="53" y="6"/>
                        <a:pt x="52" y="6"/>
                        <a:pt x="52" y="6"/>
                      </a:cubicBezTo>
                      <a:cubicBezTo>
                        <a:pt x="53" y="7"/>
                        <a:pt x="50" y="7"/>
                        <a:pt x="50" y="8"/>
                      </a:cubicBezTo>
                      <a:cubicBezTo>
                        <a:pt x="51" y="9"/>
                        <a:pt x="50" y="9"/>
                        <a:pt x="50" y="9"/>
                      </a:cubicBezTo>
                      <a:cubicBezTo>
                        <a:pt x="47" y="7"/>
                        <a:pt x="53" y="6"/>
                        <a:pt x="50" y="5"/>
                      </a:cubicBezTo>
                      <a:cubicBezTo>
                        <a:pt x="49" y="5"/>
                        <a:pt x="47" y="5"/>
                        <a:pt x="46" y="4"/>
                      </a:cubicBezTo>
                      <a:cubicBezTo>
                        <a:pt x="45" y="4"/>
                        <a:pt x="45" y="4"/>
                        <a:pt x="44" y="4"/>
                      </a:cubicBezTo>
                      <a:cubicBezTo>
                        <a:pt x="43" y="4"/>
                        <a:pt x="43" y="3"/>
                        <a:pt x="42" y="3"/>
                      </a:cubicBezTo>
                      <a:cubicBezTo>
                        <a:pt x="40" y="2"/>
                        <a:pt x="40" y="1"/>
                        <a:pt x="38" y="0"/>
                      </a:cubicBezTo>
                      <a:cubicBezTo>
                        <a:pt x="36" y="0"/>
                        <a:pt x="33" y="0"/>
                        <a:pt x="31" y="1"/>
                      </a:cubicBezTo>
                      <a:cubicBezTo>
                        <a:pt x="29" y="2"/>
                        <a:pt x="27" y="2"/>
                        <a:pt x="24" y="2"/>
                      </a:cubicBezTo>
                      <a:cubicBezTo>
                        <a:pt x="22" y="2"/>
                        <a:pt x="21" y="2"/>
                        <a:pt x="21" y="2"/>
                      </a:cubicBezTo>
                      <a:cubicBezTo>
                        <a:pt x="20" y="2"/>
                        <a:pt x="19" y="2"/>
                        <a:pt x="19" y="2"/>
                      </a:cubicBezTo>
                      <a:cubicBezTo>
                        <a:pt x="19" y="2"/>
                        <a:pt x="18" y="2"/>
                        <a:pt x="16" y="3"/>
                      </a:cubicBezTo>
                      <a:cubicBezTo>
                        <a:pt x="15" y="3"/>
                        <a:pt x="9" y="4"/>
                        <a:pt x="8" y="4"/>
                      </a:cubicBezTo>
                      <a:cubicBezTo>
                        <a:pt x="7" y="5"/>
                        <a:pt x="8" y="5"/>
                        <a:pt x="8" y="5"/>
                      </a:cubicBezTo>
                      <a:cubicBezTo>
                        <a:pt x="9" y="5"/>
                        <a:pt x="10" y="5"/>
                        <a:pt x="10" y="6"/>
                      </a:cubicBezTo>
                      <a:cubicBezTo>
                        <a:pt x="10" y="6"/>
                        <a:pt x="11" y="7"/>
                        <a:pt x="11" y="7"/>
                      </a:cubicBezTo>
                      <a:cubicBezTo>
                        <a:pt x="10" y="7"/>
                        <a:pt x="11" y="8"/>
                        <a:pt x="11" y="9"/>
                      </a:cubicBezTo>
                      <a:cubicBezTo>
                        <a:pt x="12" y="9"/>
                        <a:pt x="12" y="9"/>
                        <a:pt x="13" y="10"/>
                      </a:cubicBezTo>
                      <a:cubicBezTo>
                        <a:pt x="12" y="10"/>
                        <a:pt x="11" y="10"/>
                        <a:pt x="11" y="11"/>
                      </a:cubicBezTo>
                      <a:cubicBezTo>
                        <a:pt x="11" y="12"/>
                        <a:pt x="13" y="12"/>
                        <a:pt x="13" y="12"/>
                      </a:cubicBezTo>
                      <a:cubicBezTo>
                        <a:pt x="14" y="11"/>
                        <a:pt x="14" y="12"/>
                        <a:pt x="15" y="12"/>
                      </a:cubicBezTo>
                      <a:cubicBezTo>
                        <a:pt x="15" y="12"/>
                        <a:pt x="16" y="12"/>
                        <a:pt x="16" y="13"/>
                      </a:cubicBezTo>
                      <a:cubicBezTo>
                        <a:pt x="17" y="14"/>
                        <a:pt x="14" y="15"/>
                        <a:pt x="14" y="15"/>
                      </a:cubicBezTo>
                      <a:cubicBezTo>
                        <a:pt x="13" y="15"/>
                        <a:pt x="12" y="14"/>
                        <a:pt x="12" y="15"/>
                      </a:cubicBezTo>
                      <a:cubicBezTo>
                        <a:pt x="12" y="16"/>
                        <a:pt x="13" y="17"/>
                        <a:pt x="13" y="17"/>
                      </a:cubicBezTo>
                      <a:cubicBezTo>
                        <a:pt x="14" y="16"/>
                        <a:pt x="15" y="17"/>
                        <a:pt x="14" y="18"/>
                      </a:cubicBezTo>
                      <a:cubicBezTo>
                        <a:pt x="14" y="19"/>
                        <a:pt x="13" y="17"/>
                        <a:pt x="12" y="18"/>
                      </a:cubicBezTo>
                      <a:cubicBezTo>
                        <a:pt x="12" y="18"/>
                        <a:pt x="12" y="19"/>
                        <a:pt x="11" y="20"/>
                      </a:cubicBezTo>
                      <a:cubicBezTo>
                        <a:pt x="11" y="20"/>
                        <a:pt x="10" y="20"/>
                        <a:pt x="10" y="20"/>
                      </a:cubicBezTo>
                      <a:cubicBezTo>
                        <a:pt x="10" y="21"/>
                        <a:pt x="11" y="21"/>
                        <a:pt x="11" y="21"/>
                      </a:cubicBezTo>
                      <a:cubicBezTo>
                        <a:pt x="11" y="21"/>
                        <a:pt x="11" y="21"/>
                        <a:pt x="10" y="21"/>
                      </a:cubicBezTo>
                      <a:cubicBezTo>
                        <a:pt x="10" y="21"/>
                        <a:pt x="10" y="22"/>
                        <a:pt x="10" y="22"/>
                      </a:cubicBezTo>
                      <a:cubicBezTo>
                        <a:pt x="10" y="23"/>
                        <a:pt x="10" y="23"/>
                        <a:pt x="9" y="23"/>
                      </a:cubicBezTo>
                      <a:cubicBezTo>
                        <a:pt x="10" y="23"/>
                        <a:pt x="10" y="23"/>
                        <a:pt x="10" y="23"/>
                      </a:cubicBezTo>
                      <a:cubicBezTo>
                        <a:pt x="9" y="23"/>
                        <a:pt x="8" y="23"/>
                        <a:pt x="8" y="24"/>
                      </a:cubicBezTo>
                      <a:cubicBezTo>
                        <a:pt x="8" y="25"/>
                        <a:pt x="10" y="24"/>
                        <a:pt x="12" y="25"/>
                      </a:cubicBezTo>
                      <a:cubicBezTo>
                        <a:pt x="13" y="26"/>
                        <a:pt x="11" y="27"/>
                        <a:pt x="9" y="27"/>
                      </a:cubicBezTo>
                      <a:cubicBezTo>
                        <a:pt x="7" y="27"/>
                        <a:pt x="6" y="27"/>
                        <a:pt x="6" y="27"/>
                      </a:cubicBezTo>
                      <a:cubicBezTo>
                        <a:pt x="6" y="28"/>
                        <a:pt x="7" y="28"/>
                        <a:pt x="7" y="29"/>
                      </a:cubicBezTo>
                      <a:cubicBezTo>
                        <a:pt x="8" y="30"/>
                        <a:pt x="7" y="30"/>
                        <a:pt x="6" y="30"/>
                      </a:cubicBezTo>
                      <a:cubicBezTo>
                        <a:pt x="6" y="30"/>
                        <a:pt x="7" y="30"/>
                        <a:pt x="7" y="31"/>
                      </a:cubicBezTo>
                      <a:cubicBezTo>
                        <a:pt x="7" y="31"/>
                        <a:pt x="6" y="31"/>
                        <a:pt x="6" y="31"/>
                      </a:cubicBezTo>
                      <a:cubicBezTo>
                        <a:pt x="6" y="32"/>
                        <a:pt x="8" y="33"/>
                        <a:pt x="6" y="33"/>
                      </a:cubicBezTo>
                      <a:cubicBezTo>
                        <a:pt x="6" y="33"/>
                        <a:pt x="6" y="33"/>
                        <a:pt x="5" y="33"/>
                      </a:cubicBezTo>
                      <a:cubicBezTo>
                        <a:pt x="5" y="33"/>
                        <a:pt x="5" y="33"/>
                        <a:pt x="5" y="33"/>
                      </a:cubicBezTo>
                      <a:cubicBezTo>
                        <a:pt x="4" y="33"/>
                        <a:pt x="5" y="34"/>
                        <a:pt x="4" y="34"/>
                      </a:cubicBezTo>
                      <a:cubicBezTo>
                        <a:pt x="4" y="34"/>
                        <a:pt x="4" y="35"/>
                        <a:pt x="4" y="35"/>
                      </a:cubicBezTo>
                      <a:cubicBezTo>
                        <a:pt x="4" y="36"/>
                        <a:pt x="3" y="35"/>
                        <a:pt x="3" y="36"/>
                      </a:cubicBezTo>
                      <a:cubicBezTo>
                        <a:pt x="3" y="36"/>
                        <a:pt x="3" y="36"/>
                        <a:pt x="3" y="37"/>
                      </a:cubicBezTo>
                      <a:cubicBezTo>
                        <a:pt x="3" y="37"/>
                        <a:pt x="3" y="37"/>
                        <a:pt x="2" y="37"/>
                      </a:cubicBezTo>
                      <a:cubicBezTo>
                        <a:pt x="2" y="37"/>
                        <a:pt x="2" y="37"/>
                        <a:pt x="2" y="37"/>
                      </a:cubicBezTo>
                      <a:cubicBezTo>
                        <a:pt x="2" y="37"/>
                        <a:pt x="2" y="38"/>
                        <a:pt x="2" y="38"/>
                      </a:cubicBezTo>
                      <a:cubicBezTo>
                        <a:pt x="2" y="38"/>
                        <a:pt x="2" y="38"/>
                        <a:pt x="1" y="38"/>
                      </a:cubicBezTo>
                      <a:cubicBezTo>
                        <a:pt x="0" y="39"/>
                        <a:pt x="2" y="40"/>
                        <a:pt x="2" y="40"/>
                      </a:cubicBezTo>
                      <a:cubicBezTo>
                        <a:pt x="1" y="41"/>
                        <a:pt x="0" y="40"/>
                        <a:pt x="0" y="4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0" name="Freeform 4029"/>
                <p:cNvSpPr>
                  <a:spLocks/>
                </p:cNvSpPr>
                <p:nvPr/>
              </p:nvSpPr>
              <p:spPr bwMode="auto">
                <a:xfrm>
                  <a:off x="1476375" y="2538413"/>
                  <a:ext cx="4763" cy="3175"/>
                </a:xfrm>
                <a:custGeom>
                  <a:avLst/>
                  <a:gdLst>
                    <a:gd name="T0" fmla="*/ 0 w 2"/>
                    <a:gd name="T1" fmla="*/ 0 h 1"/>
                    <a:gd name="T2" fmla="*/ 1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1"/>
                        <a:pt x="1" y="1"/>
                        <a:pt x="1" y="1"/>
                      </a:cubicBezTo>
                      <a:cubicBezTo>
                        <a:pt x="2" y="1"/>
                        <a:pt x="2" y="1"/>
                        <a:pt x="2" y="1"/>
                      </a:cubicBezTo>
                      <a:cubicBezTo>
                        <a:pt x="2" y="0"/>
                        <a:pt x="2"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1" name="Freeform 4030"/>
                <p:cNvSpPr>
                  <a:spLocks/>
                </p:cNvSpPr>
                <p:nvPr/>
              </p:nvSpPr>
              <p:spPr bwMode="auto">
                <a:xfrm>
                  <a:off x="1404938" y="2520951"/>
                  <a:ext cx="4763" cy="3175"/>
                </a:xfrm>
                <a:custGeom>
                  <a:avLst/>
                  <a:gdLst>
                    <a:gd name="T0" fmla="*/ 0 w 2"/>
                    <a:gd name="T1" fmla="*/ 0 h 1"/>
                    <a:gd name="T2" fmla="*/ 1 w 2"/>
                    <a:gd name="T3" fmla="*/ 1 h 1"/>
                    <a:gd name="T4" fmla="*/ 1 w 2"/>
                    <a:gd name="T5" fmla="*/ 1 h 1"/>
                    <a:gd name="T6" fmla="*/ 2 w 2"/>
                    <a:gd name="T7" fmla="*/ 0 h 1"/>
                    <a:gd name="T8" fmla="*/ 0 w 2"/>
                    <a:gd name="T9" fmla="*/ 0 h 1"/>
                    <a:gd name="T10" fmla="*/ 0 w 2"/>
                    <a:gd name="T11" fmla="*/ 1 h 1"/>
                    <a:gd name="T12" fmla="*/ 0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0"/>
                      </a:moveTo>
                      <a:cubicBezTo>
                        <a:pt x="1" y="0"/>
                        <a:pt x="1" y="1"/>
                        <a:pt x="1" y="1"/>
                      </a:cubicBezTo>
                      <a:cubicBezTo>
                        <a:pt x="1" y="1"/>
                        <a:pt x="1" y="1"/>
                        <a:pt x="1" y="1"/>
                      </a:cubicBezTo>
                      <a:cubicBezTo>
                        <a:pt x="1" y="0"/>
                        <a:pt x="2" y="0"/>
                        <a:pt x="2" y="0"/>
                      </a:cubicBezTo>
                      <a:cubicBezTo>
                        <a:pt x="1" y="0"/>
                        <a:pt x="1" y="0"/>
                        <a:pt x="0" y="0"/>
                      </a:cubicBezTo>
                      <a:cubicBezTo>
                        <a:pt x="0" y="0"/>
                        <a:pt x="0" y="0"/>
                        <a:pt x="0" y="1"/>
                      </a:cubicBezTo>
                      <a:cubicBezTo>
                        <a:pt x="1"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2" name="Freeform 4031"/>
                <p:cNvSpPr>
                  <a:spLocks/>
                </p:cNvSpPr>
                <p:nvPr/>
              </p:nvSpPr>
              <p:spPr bwMode="auto">
                <a:xfrm>
                  <a:off x="1273175" y="2563813"/>
                  <a:ext cx="7938" cy="3175"/>
                </a:xfrm>
                <a:custGeom>
                  <a:avLst/>
                  <a:gdLst>
                    <a:gd name="T0" fmla="*/ 1 w 3"/>
                    <a:gd name="T1" fmla="*/ 1 h 1"/>
                    <a:gd name="T2" fmla="*/ 1 w 3"/>
                    <a:gd name="T3" fmla="*/ 0 h 1"/>
                    <a:gd name="T4" fmla="*/ 2 w 3"/>
                    <a:gd name="T5" fmla="*/ 0 h 1"/>
                    <a:gd name="T6" fmla="*/ 1 w 3"/>
                    <a:gd name="T7" fmla="*/ 1 h 1"/>
                  </a:gdLst>
                  <a:ahLst/>
                  <a:cxnLst>
                    <a:cxn ang="0">
                      <a:pos x="T0" y="T1"/>
                    </a:cxn>
                    <a:cxn ang="0">
                      <a:pos x="T2" y="T3"/>
                    </a:cxn>
                    <a:cxn ang="0">
                      <a:pos x="T4" y="T5"/>
                    </a:cxn>
                    <a:cxn ang="0">
                      <a:pos x="T6" y="T7"/>
                    </a:cxn>
                  </a:cxnLst>
                  <a:rect l="0" t="0" r="r" b="b"/>
                  <a:pathLst>
                    <a:path w="3" h="1">
                      <a:moveTo>
                        <a:pt x="1" y="1"/>
                      </a:moveTo>
                      <a:cubicBezTo>
                        <a:pt x="1" y="1"/>
                        <a:pt x="1" y="0"/>
                        <a:pt x="1" y="0"/>
                      </a:cubicBezTo>
                      <a:cubicBezTo>
                        <a:pt x="2" y="0"/>
                        <a:pt x="3" y="0"/>
                        <a:pt x="2"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3" name="Freeform 4032"/>
                <p:cNvSpPr>
                  <a:spLocks/>
                </p:cNvSpPr>
                <p:nvPr/>
              </p:nvSpPr>
              <p:spPr bwMode="auto">
                <a:xfrm>
                  <a:off x="1238250" y="2570163"/>
                  <a:ext cx="4763" cy="3175"/>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2" y="1"/>
                        <a:pt x="2" y="0"/>
                        <a:pt x="1" y="1"/>
                      </a:cubicBezTo>
                      <a:cubicBezTo>
                        <a:pt x="0"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4" name="Freeform 4033"/>
                <p:cNvSpPr>
                  <a:spLocks/>
                </p:cNvSpPr>
                <p:nvPr/>
              </p:nvSpPr>
              <p:spPr bwMode="auto">
                <a:xfrm>
                  <a:off x="1743075" y="2147888"/>
                  <a:ext cx="96838" cy="28575"/>
                </a:xfrm>
                <a:custGeom>
                  <a:avLst/>
                  <a:gdLst>
                    <a:gd name="T0" fmla="*/ 2 w 34"/>
                    <a:gd name="T1" fmla="*/ 10 h 10"/>
                    <a:gd name="T2" fmla="*/ 7 w 34"/>
                    <a:gd name="T3" fmla="*/ 8 h 10"/>
                    <a:gd name="T4" fmla="*/ 10 w 34"/>
                    <a:gd name="T5" fmla="*/ 8 h 10"/>
                    <a:gd name="T6" fmla="*/ 13 w 34"/>
                    <a:gd name="T7" fmla="*/ 9 h 10"/>
                    <a:gd name="T8" fmla="*/ 16 w 34"/>
                    <a:gd name="T9" fmla="*/ 10 h 10"/>
                    <a:gd name="T10" fmla="*/ 18 w 34"/>
                    <a:gd name="T11" fmla="*/ 9 h 10"/>
                    <a:gd name="T12" fmla="*/ 17 w 34"/>
                    <a:gd name="T13" fmla="*/ 8 h 10"/>
                    <a:gd name="T14" fmla="*/ 20 w 34"/>
                    <a:gd name="T15" fmla="*/ 8 h 10"/>
                    <a:gd name="T16" fmla="*/ 25 w 34"/>
                    <a:gd name="T17" fmla="*/ 9 h 10"/>
                    <a:gd name="T18" fmla="*/ 29 w 34"/>
                    <a:gd name="T19" fmla="*/ 9 h 10"/>
                    <a:gd name="T20" fmla="*/ 33 w 34"/>
                    <a:gd name="T21" fmla="*/ 9 h 10"/>
                    <a:gd name="T22" fmla="*/ 33 w 34"/>
                    <a:gd name="T23" fmla="*/ 7 h 10"/>
                    <a:gd name="T24" fmla="*/ 30 w 34"/>
                    <a:gd name="T25" fmla="*/ 4 h 10"/>
                    <a:gd name="T26" fmla="*/ 27 w 34"/>
                    <a:gd name="T27" fmla="*/ 2 h 10"/>
                    <a:gd name="T28" fmla="*/ 26 w 34"/>
                    <a:gd name="T29" fmla="*/ 1 h 10"/>
                    <a:gd name="T30" fmla="*/ 22 w 34"/>
                    <a:gd name="T31" fmla="*/ 0 h 10"/>
                    <a:gd name="T32" fmla="*/ 19 w 34"/>
                    <a:gd name="T33" fmla="*/ 1 h 10"/>
                    <a:gd name="T34" fmla="*/ 18 w 34"/>
                    <a:gd name="T35" fmla="*/ 2 h 10"/>
                    <a:gd name="T36" fmla="*/ 13 w 34"/>
                    <a:gd name="T37" fmla="*/ 5 h 10"/>
                    <a:gd name="T38" fmla="*/ 7 w 34"/>
                    <a:gd name="T39" fmla="*/ 5 h 10"/>
                    <a:gd name="T40" fmla="*/ 2 w 34"/>
                    <a:gd name="T41" fmla="*/ 7 h 10"/>
                    <a:gd name="T42" fmla="*/ 2 w 34"/>
                    <a:gd name="T4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0">
                      <a:moveTo>
                        <a:pt x="2" y="10"/>
                      </a:moveTo>
                      <a:cubicBezTo>
                        <a:pt x="3" y="10"/>
                        <a:pt x="6" y="8"/>
                        <a:pt x="7" y="8"/>
                      </a:cubicBezTo>
                      <a:cubicBezTo>
                        <a:pt x="8" y="8"/>
                        <a:pt x="9" y="8"/>
                        <a:pt x="10" y="8"/>
                      </a:cubicBezTo>
                      <a:cubicBezTo>
                        <a:pt x="12" y="8"/>
                        <a:pt x="12" y="8"/>
                        <a:pt x="13" y="9"/>
                      </a:cubicBezTo>
                      <a:cubicBezTo>
                        <a:pt x="13" y="10"/>
                        <a:pt x="14" y="10"/>
                        <a:pt x="16" y="10"/>
                      </a:cubicBezTo>
                      <a:cubicBezTo>
                        <a:pt x="17" y="10"/>
                        <a:pt x="15" y="9"/>
                        <a:pt x="18" y="9"/>
                      </a:cubicBezTo>
                      <a:cubicBezTo>
                        <a:pt x="18" y="8"/>
                        <a:pt x="17" y="8"/>
                        <a:pt x="17" y="8"/>
                      </a:cubicBezTo>
                      <a:cubicBezTo>
                        <a:pt x="20" y="8"/>
                        <a:pt x="19" y="8"/>
                        <a:pt x="20" y="8"/>
                      </a:cubicBezTo>
                      <a:cubicBezTo>
                        <a:pt x="21" y="9"/>
                        <a:pt x="24" y="10"/>
                        <a:pt x="25" y="9"/>
                      </a:cubicBezTo>
                      <a:cubicBezTo>
                        <a:pt x="26" y="9"/>
                        <a:pt x="28" y="9"/>
                        <a:pt x="29" y="9"/>
                      </a:cubicBezTo>
                      <a:cubicBezTo>
                        <a:pt x="30" y="9"/>
                        <a:pt x="31" y="9"/>
                        <a:pt x="33" y="9"/>
                      </a:cubicBezTo>
                      <a:cubicBezTo>
                        <a:pt x="34" y="9"/>
                        <a:pt x="33" y="7"/>
                        <a:pt x="33" y="7"/>
                      </a:cubicBezTo>
                      <a:cubicBezTo>
                        <a:pt x="33" y="6"/>
                        <a:pt x="34" y="3"/>
                        <a:pt x="30" y="4"/>
                      </a:cubicBezTo>
                      <a:cubicBezTo>
                        <a:pt x="30" y="3"/>
                        <a:pt x="29" y="2"/>
                        <a:pt x="27" y="2"/>
                      </a:cubicBezTo>
                      <a:cubicBezTo>
                        <a:pt x="27" y="2"/>
                        <a:pt x="26" y="1"/>
                        <a:pt x="26" y="1"/>
                      </a:cubicBezTo>
                      <a:cubicBezTo>
                        <a:pt x="24" y="1"/>
                        <a:pt x="23" y="0"/>
                        <a:pt x="22" y="0"/>
                      </a:cubicBezTo>
                      <a:cubicBezTo>
                        <a:pt x="21" y="1"/>
                        <a:pt x="21" y="2"/>
                        <a:pt x="19" y="1"/>
                      </a:cubicBezTo>
                      <a:cubicBezTo>
                        <a:pt x="19" y="2"/>
                        <a:pt x="18" y="2"/>
                        <a:pt x="18" y="2"/>
                      </a:cubicBezTo>
                      <a:cubicBezTo>
                        <a:pt x="17" y="3"/>
                        <a:pt x="13" y="5"/>
                        <a:pt x="13" y="5"/>
                      </a:cubicBezTo>
                      <a:cubicBezTo>
                        <a:pt x="12" y="4"/>
                        <a:pt x="8" y="5"/>
                        <a:pt x="7" y="5"/>
                      </a:cubicBezTo>
                      <a:cubicBezTo>
                        <a:pt x="5" y="5"/>
                        <a:pt x="4" y="7"/>
                        <a:pt x="2" y="7"/>
                      </a:cubicBezTo>
                      <a:cubicBezTo>
                        <a:pt x="0" y="7"/>
                        <a:pt x="1" y="9"/>
                        <a:pt x="2"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5" name="Freeform 4034"/>
                <p:cNvSpPr>
                  <a:spLocks/>
                </p:cNvSpPr>
                <p:nvPr/>
              </p:nvSpPr>
              <p:spPr bwMode="auto">
                <a:xfrm>
                  <a:off x="1747838" y="2179638"/>
                  <a:ext cx="88900" cy="42863"/>
                </a:xfrm>
                <a:custGeom>
                  <a:avLst/>
                  <a:gdLst>
                    <a:gd name="T0" fmla="*/ 30 w 31"/>
                    <a:gd name="T1" fmla="*/ 3 h 15"/>
                    <a:gd name="T2" fmla="*/ 30 w 31"/>
                    <a:gd name="T3" fmla="*/ 2 h 15"/>
                    <a:gd name="T4" fmla="*/ 28 w 31"/>
                    <a:gd name="T5" fmla="*/ 1 h 15"/>
                    <a:gd name="T6" fmla="*/ 21 w 31"/>
                    <a:gd name="T7" fmla="*/ 1 h 15"/>
                    <a:gd name="T8" fmla="*/ 16 w 31"/>
                    <a:gd name="T9" fmla="*/ 1 h 15"/>
                    <a:gd name="T10" fmla="*/ 13 w 31"/>
                    <a:gd name="T11" fmla="*/ 2 h 15"/>
                    <a:gd name="T12" fmla="*/ 11 w 31"/>
                    <a:gd name="T13" fmla="*/ 2 h 15"/>
                    <a:gd name="T14" fmla="*/ 9 w 31"/>
                    <a:gd name="T15" fmla="*/ 2 h 15"/>
                    <a:gd name="T16" fmla="*/ 5 w 31"/>
                    <a:gd name="T17" fmla="*/ 3 h 15"/>
                    <a:gd name="T18" fmla="*/ 4 w 31"/>
                    <a:gd name="T19" fmla="*/ 4 h 15"/>
                    <a:gd name="T20" fmla="*/ 1 w 31"/>
                    <a:gd name="T21" fmla="*/ 5 h 15"/>
                    <a:gd name="T22" fmla="*/ 0 w 31"/>
                    <a:gd name="T23" fmla="*/ 8 h 15"/>
                    <a:gd name="T24" fmla="*/ 2 w 31"/>
                    <a:gd name="T25" fmla="*/ 10 h 15"/>
                    <a:gd name="T26" fmla="*/ 1 w 31"/>
                    <a:gd name="T27" fmla="*/ 11 h 15"/>
                    <a:gd name="T28" fmla="*/ 3 w 31"/>
                    <a:gd name="T29" fmla="*/ 12 h 15"/>
                    <a:gd name="T30" fmla="*/ 6 w 31"/>
                    <a:gd name="T31" fmla="*/ 13 h 15"/>
                    <a:gd name="T32" fmla="*/ 9 w 31"/>
                    <a:gd name="T33" fmla="*/ 15 h 15"/>
                    <a:gd name="T34" fmla="*/ 15 w 31"/>
                    <a:gd name="T35" fmla="*/ 14 h 15"/>
                    <a:gd name="T36" fmla="*/ 19 w 31"/>
                    <a:gd name="T37" fmla="*/ 14 h 15"/>
                    <a:gd name="T38" fmla="*/ 20 w 31"/>
                    <a:gd name="T39" fmla="*/ 13 h 15"/>
                    <a:gd name="T40" fmla="*/ 22 w 31"/>
                    <a:gd name="T41" fmla="*/ 13 h 15"/>
                    <a:gd name="T42" fmla="*/ 25 w 31"/>
                    <a:gd name="T43" fmla="*/ 11 h 15"/>
                    <a:gd name="T44" fmla="*/ 26 w 31"/>
                    <a:gd name="T45" fmla="*/ 11 h 15"/>
                    <a:gd name="T46" fmla="*/ 26 w 31"/>
                    <a:gd name="T47" fmla="*/ 10 h 15"/>
                    <a:gd name="T48" fmla="*/ 26 w 31"/>
                    <a:gd name="T49" fmla="*/ 7 h 15"/>
                    <a:gd name="T50" fmla="*/ 22 w 31"/>
                    <a:gd name="T51" fmla="*/ 7 h 15"/>
                    <a:gd name="T52" fmla="*/ 20 w 31"/>
                    <a:gd name="T53" fmla="*/ 6 h 15"/>
                    <a:gd name="T54" fmla="*/ 26 w 31"/>
                    <a:gd name="T55" fmla="*/ 5 h 15"/>
                    <a:gd name="T56" fmla="*/ 30 w 31"/>
                    <a:gd name="T5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 h="15">
                      <a:moveTo>
                        <a:pt x="30" y="3"/>
                      </a:moveTo>
                      <a:cubicBezTo>
                        <a:pt x="30" y="3"/>
                        <a:pt x="31" y="2"/>
                        <a:pt x="30" y="2"/>
                      </a:cubicBezTo>
                      <a:cubicBezTo>
                        <a:pt x="30" y="2"/>
                        <a:pt x="28" y="1"/>
                        <a:pt x="28" y="1"/>
                      </a:cubicBezTo>
                      <a:cubicBezTo>
                        <a:pt x="27" y="1"/>
                        <a:pt x="23" y="1"/>
                        <a:pt x="21" y="1"/>
                      </a:cubicBezTo>
                      <a:cubicBezTo>
                        <a:pt x="20" y="1"/>
                        <a:pt x="17" y="0"/>
                        <a:pt x="16" y="1"/>
                      </a:cubicBezTo>
                      <a:cubicBezTo>
                        <a:pt x="16" y="1"/>
                        <a:pt x="14" y="2"/>
                        <a:pt x="13" y="2"/>
                      </a:cubicBezTo>
                      <a:cubicBezTo>
                        <a:pt x="12" y="2"/>
                        <a:pt x="11" y="2"/>
                        <a:pt x="11" y="2"/>
                      </a:cubicBezTo>
                      <a:cubicBezTo>
                        <a:pt x="10" y="2"/>
                        <a:pt x="10" y="2"/>
                        <a:pt x="9" y="2"/>
                      </a:cubicBezTo>
                      <a:cubicBezTo>
                        <a:pt x="8" y="2"/>
                        <a:pt x="5" y="3"/>
                        <a:pt x="5" y="3"/>
                      </a:cubicBezTo>
                      <a:cubicBezTo>
                        <a:pt x="5" y="3"/>
                        <a:pt x="5" y="4"/>
                        <a:pt x="4" y="4"/>
                      </a:cubicBezTo>
                      <a:cubicBezTo>
                        <a:pt x="4" y="5"/>
                        <a:pt x="2" y="5"/>
                        <a:pt x="1" y="5"/>
                      </a:cubicBezTo>
                      <a:cubicBezTo>
                        <a:pt x="1" y="6"/>
                        <a:pt x="0" y="7"/>
                        <a:pt x="0" y="8"/>
                      </a:cubicBezTo>
                      <a:cubicBezTo>
                        <a:pt x="1" y="8"/>
                        <a:pt x="2" y="10"/>
                        <a:pt x="2" y="10"/>
                      </a:cubicBezTo>
                      <a:cubicBezTo>
                        <a:pt x="1" y="10"/>
                        <a:pt x="1" y="11"/>
                        <a:pt x="1" y="11"/>
                      </a:cubicBezTo>
                      <a:cubicBezTo>
                        <a:pt x="1" y="12"/>
                        <a:pt x="3" y="12"/>
                        <a:pt x="3" y="12"/>
                      </a:cubicBezTo>
                      <a:cubicBezTo>
                        <a:pt x="3" y="13"/>
                        <a:pt x="4" y="13"/>
                        <a:pt x="6" y="13"/>
                      </a:cubicBezTo>
                      <a:cubicBezTo>
                        <a:pt x="6" y="14"/>
                        <a:pt x="8" y="15"/>
                        <a:pt x="9" y="15"/>
                      </a:cubicBezTo>
                      <a:cubicBezTo>
                        <a:pt x="11" y="15"/>
                        <a:pt x="14" y="14"/>
                        <a:pt x="15" y="14"/>
                      </a:cubicBezTo>
                      <a:cubicBezTo>
                        <a:pt x="17" y="14"/>
                        <a:pt x="18" y="14"/>
                        <a:pt x="19" y="14"/>
                      </a:cubicBezTo>
                      <a:cubicBezTo>
                        <a:pt x="20" y="14"/>
                        <a:pt x="19" y="14"/>
                        <a:pt x="20" y="13"/>
                      </a:cubicBezTo>
                      <a:cubicBezTo>
                        <a:pt x="20" y="13"/>
                        <a:pt x="22" y="13"/>
                        <a:pt x="22" y="13"/>
                      </a:cubicBezTo>
                      <a:cubicBezTo>
                        <a:pt x="24" y="13"/>
                        <a:pt x="24" y="12"/>
                        <a:pt x="25" y="11"/>
                      </a:cubicBezTo>
                      <a:cubicBezTo>
                        <a:pt x="26" y="11"/>
                        <a:pt x="26" y="11"/>
                        <a:pt x="26" y="11"/>
                      </a:cubicBezTo>
                      <a:cubicBezTo>
                        <a:pt x="25" y="10"/>
                        <a:pt x="26" y="10"/>
                        <a:pt x="26" y="10"/>
                      </a:cubicBezTo>
                      <a:cubicBezTo>
                        <a:pt x="26" y="9"/>
                        <a:pt x="27" y="8"/>
                        <a:pt x="26" y="7"/>
                      </a:cubicBezTo>
                      <a:cubicBezTo>
                        <a:pt x="25" y="7"/>
                        <a:pt x="23" y="8"/>
                        <a:pt x="22" y="7"/>
                      </a:cubicBezTo>
                      <a:cubicBezTo>
                        <a:pt x="22" y="7"/>
                        <a:pt x="19" y="6"/>
                        <a:pt x="20" y="6"/>
                      </a:cubicBezTo>
                      <a:cubicBezTo>
                        <a:pt x="20" y="5"/>
                        <a:pt x="24" y="5"/>
                        <a:pt x="26" y="5"/>
                      </a:cubicBezTo>
                      <a:cubicBezTo>
                        <a:pt x="28" y="5"/>
                        <a:pt x="29" y="4"/>
                        <a:pt x="3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6" name="Freeform 4035"/>
                <p:cNvSpPr>
                  <a:spLocks/>
                </p:cNvSpPr>
                <p:nvPr/>
              </p:nvSpPr>
              <p:spPr bwMode="auto">
                <a:xfrm>
                  <a:off x="1524000" y="2208213"/>
                  <a:ext cx="177800" cy="88900"/>
                </a:xfrm>
                <a:custGeom>
                  <a:avLst/>
                  <a:gdLst>
                    <a:gd name="T0" fmla="*/ 3 w 62"/>
                    <a:gd name="T1" fmla="*/ 24 h 31"/>
                    <a:gd name="T2" fmla="*/ 1 w 62"/>
                    <a:gd name="T3" fmla="*/ 25 h 31"/>
                    <a:gd name="T4" fmla="*/ 0 w 62"/>
                    <a:gd name="T5" fmla="*/ 25 h 31"/>
                    <a:gd name="T6" fmla="*/ 3 w 62"/>
                    <a:gd name="T7" fmla="*/ 26 h 31"/>
                    <a:gd name="T8" fmla="*/ 3 w 62"/>
                    <a:gd name="T9" fmla="*/ 27 h 31"/>
                    <a:gd name="T10" fmla="*/ 7 w 62"/>
                    <a:gd name="T11" fmla="*/ 28 h 31"/>
                    <a:gd name="T12" fmla="*/ 9 w 62"/>
                    <a:gd name="T13" fmla="*/ 25 h 31"/>
                    <a:gd name="T14" fmla="*/ 13 w 62"/>
                    <a:gd name="T15" fmla="*/ 27 h 31"/>
                    <a:gd name="T16" fmla="*/ 16 w 62"/>
                    <a:gd name="T17" fmla="*/ 28 h 31"/>
                    <a:gd name="T18" fmla="*/ 17 w 62"/>
                    <a:gd name="T19" fmla="*/ 29 h 31"/>
                    <a:gd name="T20" fmla="*/ 17 w 62"/>
                    <a:gd name="T21" fmla="*/ 26 h 31"/>
                    <a:gd name="T22" fmla="*/ 17 w 62"/>
                    <a:gd name="T23" fmla="*/ 25 h 31"/>
                    <a:gd name="T24" fmla="*/ 19 w 62"/>
                    <a:gd name="T25" fmla="*/ 23 h 31"/>
                    <a:gd name="T26" fmla="*/ 18 w 62"/>
                    <a:gd name="T27" fmla="*/ 25 h 31"/>
                    <a:gd name="T28" fmla="*/ 20 w 62"/>
                    <a:gd name="T29" fmla="*/ 26 h 31"/>
                    <a:gd name="T30" fmla="*/ 22 w 62"/>
                    <a:gd name="T31" fmla="*/ 29 h 31"/>
                    <a:gd name="T32" fmla="*/ 28 w 62"/>
                    <a:gd name="T33" fmla="*/ 28 h 31"/>
                    <a:gd name="T34" fmla="*/ 28 w 62"/>
                    <a:gd name="T35" fmla="*/ 26 h 31"/>
                    <a:gd name="T36" fmla="*/ 27 w 62"/>
                    <a:gd name="T37" fmla="*/ 24 h 31"/>
                    <a:gd name="T38" fmla="*/ 29 w 62"/>
                    <a:gd name="T39" fmla="*/ 23 h 31"/>
                    <a:gd name="T40" fmla="*/ 29 w 62"/>
                    <a:gd name="T41" fmla="*/ 23 h 31"/>
                    <a:gd name="T42" fmla="*/ 31 w 62"/>
                    <a:gd name="T43" fmla="*/ 24 h 31"/>
                    <a:gd name="T44" fmla="*/ 34 w 62"/>
                    <a:gd name="T45" fmla="*/ 22 h 31"/>
                    <a:gd name="T46" fmla="*/ 34 w 62"/>
                    <a:gd name="T47" fmla="*/ 18 h 31"/>
                    <a:gd name="T48" fmla="*/ 37 w 62"/>
                    <a:gd name="T49" fmla="*/ 18 h 31"/>
                    <a:gd name="T50" fmla="*/ 37 w 62"/>
                    <a:gd name="T51" fmla="*/ 15 h 31"/>
                    <a:gd name="T52" fmla="*/ 38 w 62"/>
                    <a:gd name="T53" fmla="*/ 14 h 31"/>
                    <a:gd name="T54" fmla="*/ 41 w 62"/>
                    <a:gd name="T55" fmla="*/ 14 h 31"/>
                    <a:gd name="T56" fmla="*/ 41 w 62"/>
                    <a:gd name="T57" fmla="*/ 20 h 31"/>
                    <a:gd name="T58" fmla="*/ 47 w 62"/>
                    <a:gd name="T59" fmla="*/ 22 h 31"/>
                    <a:gd name="T60" fmla="*/ 52 w 62"/>
                    <a:gd name="T61" fmla="*/ 17 h 31"/>
                    <a:gd name="T62" fmla="*/ 56 w 62"/>
                    <a:gd name="T63" fmla="*/ 16 h 31"/>
                    <a:gd name="T64" fmla="*/ 57 w 62"/>
                    <a:gd name="T65" fmla="*/ 13 h 31"/>
                    <a:gd name="T66" fmla="*/ 57 w 62"/>
                    <a:gd name="T67" fmla="*/ 12 h 31"/>
                    <a:gd name="T68" fmla="*/ 58 w 62"/>
                    <a:gd name="T69" fmla="*/ 10 h 31"/>
                    <a:gd name="T70" fmla="*/ 62 w 62"/>
                    <a:gd name="T71" fmla="*/ 5 h 31"/>
                    <a:gd name="T72" fmla="*/ 60 w 62"/>
                    <a:gd name="T73" fmla="*/ 4 h 31"/>
                    <a:gd name="T74" fmla="*/ 58 w 62"/>
                    <a:gd name="T75" fmla="*/ 3 h 31"/>
                    <a:gd name="T76" fmla="*/ 56 w 62"/>
                    <a:gd name="T77" fmla="*/ 3 h 31"/>
                    <a:gd name="T78" fmla="*/ 54 w 62"/>
                    <a:gd name="T79" fmla="*/ 1 h 31"/>
                    <a:gd name="T80" fmla="*/ 49 w 62"/>
                    <a:gd name="T81" fmla="*/ 2 h 31"/>
                    <a:gd name="T82" fmla="*/ 48 w 62"/>
                    <a:gd name="T83" fmla="*/ 3 h 31"/>
                    <a:gd name="T84" fmla="*/ 47 w 62"/>
                    <a:gd name="T85" fmla="*/ 4 h 31"/>
                    <a:gd name="T86" fmla="*/ 44 w 62"/>
                    <a:gd name="T87" fmla="*/ 4 h 31"/>
                    <a:gd name="T88" fmla="*/ 39 w 62"/>
                    <a:gd name="T89" fmla="*/ 4 h 31"/>
                    <a:gd name="T90" fmla="*/ 31 w 62"/>
                    <a:gd name="T91" fmla="*/ 5 h 31"/>
                    <a:gd name="T92" fmla="*/ 26 w 62"/>
                    <a:gd name="T93" fmla="*/ 9 h 31"/>
                    <a:gd name="T94" fmla="*/ 22 w 62"/>
                    <a:gd name="T95" fmla="*/ 11 h 31"/>
                    <a:gd name="T96" fmla="*/ 19 w 62"/>
                    <a:gd name="T97" fmla="*/ 13 h 31"/>
                    <a:gd name="T98" fmla="*/ 15 w 62"/>
                    <a:gd name="T99" fmla="*/ 14 h 31"/>
                    <a:gd name="T100" fmla="*/ 14 w 62"/>
                    <a:gd name="T101" fmla="*/ 15 h 31"/>
                    <a:gd name="T102" fmla="*/ 9 w 62"/>
                    <a:gd name="T103" fmla="*/ 19 h 31"/>
                    <a:gd name="T104" fmla="*/ 3 w 62"/>
                    <a:gd name="T105" fmla="*/ 21 h 31"/>
                    <a:gd name="T106" fmla="*/ 0 w 62"/>
                    <a:gd name="T107"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31">
                      <a:moveTo>
                        <a:pt x="3" y="23"/>
                      </a:moveTo>
                      <a:cubicBezTo>
                        <a:pt x="3" y="23"/>
                        <a:pt x="3" y="24"/>
                        <a:pt x="3" y="24"/>
                      </a:cubicBezTo>
                      <a:cubicBezTo>
                        <a:pt x="4" y="24"/>
                        <a:pt x="4" y="24"/>
                        <a:pt x="4" y="25"/>
                      </a:cubicBezTo>
                      <a:cubicBezTo>
                        <a:pt x="4" y="25"/>
                        <a:pt x="2" y="25"/>
                        <a:pt x="1" y="25"/>
                      </a:cubicBezTo>
                      <a:cubicBezTo>
                        <a:pt x="1" y="25"/>
                        <a:pt x="1" y="25"/>
                        <a:pt x="1" y="25"/>
                      </a:cubicBezTo>
                      <a:cubicBezTo>
                        <a:pt x="1" y="25"/>
                        <a:pt x="0" y="25"/>
                        <a:pt x="0" y="25"/>
                      </a:cubicBezTo>
                      <a:cubicBezTo>
                        <a:pt x="1" y="25"/>
                        <a:pt x="1" y="26"/>
                        <a:pt x="0" y="26"/>
                      </a:cubicBezTo>
                      <a:cubicBezTo>
                        <a:pt x="1" y="26"/>
                        <a:pt x="4" y="25"/>
                        <a:pt x="3" y="26"/>
                      </a:cubicBezTo>
                      <a:cubicBezTo>
                        <a:pt x="3" y="27"/>
                        <a:pt x="2" y="26"/>
                        <a:pt x="4" y="27"/>
                      </a:cubicBezTo>
                      <a:cubicBezTo>
                        <a:pt x="4" y="27"/>
                        <a:pt x="3" y="27"/>
                        <a:pt x="3" y="27"/>
                      </a:cubicBezTo>
                      <a:cubicBezTo>
                        <a:pt x="2" y="28"/>
                        <a:pt x="5" y="28"/>
                        <a:pt x="5" y="28"/>
                      </a:cubicBezTo>
                      <a:cubicBezTo>
                        <a:pt x="5" y="28"/>
                        <a:pt x="7" y="28"/>
                        <a:pt x="7" y="28"/>
                      </a:cubicBezTo>
                      <a:cubicBezTo>
                        <a:pt x="7" y="28"/>
                        <a:pt x="6" y="27"/>
                        <a:pt x="6" y="27"/>
                      </a:cubicBezTo>
                      <a:cubicBezTo>
                        <a:pt x="7" y="26"/>
                        <a:pt x="9" y="25"/>
                        <a:pt x="9" y="25"/>
                      </a:cubicBezTo>
                      <a:cubicBezTo>
                        <a:pt x="10" y="25"/>
                        <a:pt x="11" y="26"/>
                        <a:pt x="11" y="26"/>
                      </a:cubicBezTo>
                      <a:cubicBezTo>
                        <a:pt x="13" y="26"/>
                        <a:pt x="13" y="26"/>
                        <a:pt x="13" y="27"/>
                      </a:cubicBezTo>
                      <a:cubicBezTo>
                        <a:pt x="14" y="29"/>
                        <a:pt x="14" y="26"/>
                        <a:pt x="16" y="26"/>
                      </a:cubicBezTo>
                      <a:cubicBezTo>
                        <a:pt x="16" y="27"/>
                        <a:pt x="16" y="27"/>
                        <a:pt x="16" y="28"/>
                      </a:cubicBezTo>
                      <a:cubicBezTo>
                        <a:pt x="16" y="29"/>
                        <a:pt x="14" y="29"/>
                        <a:pt x="14" y="30"/>
                      </a:cubicBezTo>
                      <a:cubicBezTo>
                        <a:pt x="15" y="31"/>
                        <a:pt x="17" y="30"/>
                        <a:pt x="17" y="29"/>
                      </a:cubicBezTo>
                      <a:cubicBezTo>
                        <a:pt x="18" y="29"/>
                        <a:pt x="18" y="28"/>
                        <a:pt x="18" y="27"/>
                      </a:cubicBezTo>
                      <a:cubicBezTo>
                        <a:pt x="18" y="27"/>
                        <a:pt x="17" y="27"/>
                        <a:pt x="17" y="26"/>
                      </a:cubicBezTo>
                      <a:cubicBezTo>
                        <a:pt x="17" y="26"/>
                        <a:pt x="17" y="25"/>
                        <a:pt x="17" y="25"/>
                      </a:cubicBezTo>
                      <a:cubicBezTo>
                        <a:pt x="17" y="25"/>
                        <a:pt x="17" y="25"/>
                        <a:pt x="17" y="25"/>
                      </a:cubicBezTo>
                      <a:cubicBezTo>
                        <a:pt x="17" y="23"/>
                        <a:pt x="16" y="22"/>
                        <a:pt x="18" y="23"/>
                      </a:cubicBezTo>
                      <a:cubicBezTo>
                        <a:pt x="18" y="23"/>
                        <a:pt x="19" y="22"/>
                        <a:pt x="19" y="23"/>
                      </a:cubicBezTo>
                      <a:cubicBezTo>
                        <a:pt x="19" y="24"/>
                        <a:pt x="18" y="23"/>
                        <a:pt x="18" y="24"/>
                      </a:cubicBezTo>
                      <a:cubicBezTo>
                        <a:pt x="18" y="24"/>
                        <a:pt x="18" y="25"/>
                        <a:pt x="18" y="25"/>
                      </a:cubicBezTo>
                      <a:cubicBezTo>
                        <a:pt x="18" y="25"/>
                        <a:pt x="18" y="26"/>
                        <a:pt x="19" y="26"/>
                      </a:cubicBezTo>
                      <a:cubicBezTo>
                        <a:pt x="19" y="26"/>
                        <a:pt x="19" y="26"/>
                        <a:pt x="20" y="26"/>
                      </a:cubicBezTo>
                      <a:cubicBezTo>
                        <a:pt x="22" y="26"/>
                        <a:pt x="20" y="27"/>
                        <a:pt x="20" y="28"/>
                      </a:cubicBezTo>
                      <a:cubicBezTo>
                        <a:pt x="20" y="28"/>
                        <a:pt x="20" y="29"/>
                        <a:pt x="22" y="29"/>
                      </a:cubicBezTo>
                      <a:cubicBezTo>
                        <a:pt x="23" y="29"/>
                        <a:pt x="23" y="27"/>
                        <a:pt x="24" y="28"/>
                      </a:cubicBezTo>
                      <a:cubicBezTo>
                        <a:pt x="25" y="29"/>
                        <a:pt x="27" y="28"/>
                        <a:pt x="28" y="28"/>
                      </a:cubicBezTo>
                      <a:cubicBezTo>
                        <a:pt x="28" y="27"/>
                        <a:pt x="28" y="27"/>
                        <a:pt x="27" y="27"/>
                      </a:cubicBezTo>
                      <a:cubicBezTo>
                        <a:pt x="28" y="27"/>
                        <a:pt x="28" y="27"/>
                        <a:pt x="28" y="26"/>
                      </a:cubicBezTo>
                      <a:cubicBezTo>
                        <a:pt x="28" y="27"/>
                        <a:pt x="29" y="27"/>
                        <a:pt x="29" y="26"/>
                      </a:cubicBezTo>
                      <a:cubicBezTo>
                        <a:pt x="29" y="25"/>
                        <a:pt x="28" y="25"/>
                        <a:pt x="27" y="24"/>
                      </a:cubicBezTo>
                      <a:cubicBezTo>
                        <a:pt x="26" y="24"/>
                        <a:pt x="27" y="23"/>
                        <a:pt x="28" y="23"/>
                      </a:cubicBezTo>
                      <a:cubicBezTo>
                        <a:pt x="29" y="24"/>
                        <a:pt x="29" y="23"/>
                        <a:pt x="29" y="23"/>
                      </a:cubicBezTo>
                      <a:cubicBezTo>
                        <a:pt x="29" y="22"/>
                        <a:pt x="28" y="22"/>
                        <a:pt x="28" y="21"/>
                      </a:cubicBezTo>
                      <a:cubicBezTo>
                        <a:pt x="28" y="21"/>
                        <a:pt x="29" y="22"/>
                        <a:pt x="29" y="23"/>
                      </a:cubicBezTo>
                      <a:cubicBezTo>
                        <a:pt x="29" y="23"/>
                        <a:pt x="29" y="23"/>
                        <a:pt x="30" y="23"/>
                      </a:cubicBezTo>
                      <a:cubicBezTo>
                        <a:pt x="30" y="24"/>
                        <a:pt x="30" y="24"/>
                        <a:pt x="31" y="24"/>
                      </a:cubicBezTo>
                      <a:cubicBezTo>
                        <a:pt x="32" y="25"/>
                        <a:pt x="34" y="24"/>
                        <a:pt x="34" y="23"/>
                      </a:cubicBezTo>
                      <a:cubicBezTo>
                        <a:pt x="34" y="22"/>
                        <a:pt x="33" y="22"/>
                        <a:pt x="34" y="22"/>
                      </a:cubicBezTo>
                      <a:cubicBezTo>
                        <a:pt x="35" y="21"/>
                        <a:pt x="36" y="22"/>
                        <a:pt x="36" y="21"/>
                      </a:cubicBezTo>
                      <a:cubicBezTo>
                        <a:pt x="37" y="20"/>
                        <a:pt x="36" y="19"/>
                        <a:pt x="34" y="18"/>
                      </a:cubicBezTo>
                      <a:cubicBezTo>
                        <a:pt x="33" y="18"/>
                        <a:pt x="34" y="17"/>
                        <a:pt x="35" y="17"/>
                      </a:cubicBezTo>
                      <a:cubicBezTo>
                        <a:pt x="36" y="17"/>
                        <a:pt x="36" y="18"/>
                        <a:pt x="37" y="18"/>
                      </a:cubicBezTo>
                      <a:cubicBezTo>
                        <a:pt x="38" y="17"/>
                        <a:pt x="39" y="17"/>
                        <a:pt x="38" y="15"/>
                      </a:cubicBezTo>
                      <a:cubicBezTo>
                        <a:pt x="38" y="15"/>
                        <a:pt x="37" y="15"/>
                        <a:pt x="37" y="15"/>
                      </a:cubicBezTo>
                      <a:cubicBezTo>
                        <a:pt x="37" y="14"/>
                        <a:pt x="38" y="15"/>
                        <a:pt x="38" y="15"/>
                      </a:cubicBezTo>
                      <a:cubicBezTo>
                        <a:pt x="39" y="15"/>
                        <a:pt x="38" y="14"/>
                        <a:pt x="38" y="14"/>
                      </a:cubicBezTo>
                      <a:cubicBezTo>
                        <a:pt x="41" y="14"/>
                        <a:pt x="40" y="13"/>
                        <a:pt x="42" y="13"/>
                      </a:cubicBezTo>
                      <a:cubicBezTo>
                        <a:pt x="42" y="13"/>
                        <a:pt x="42" y="14"/>
                        <a:pt x="41" y="14"/>
                      </a:cubicBezTo>
                      <a:cubicBezTo>
                        <a:pt x="40" y="15"/>
                        <a:pt x="40" y="16"/>
                        <a:pt x="40" y="17"/>
                      </a:cubicBezTo>
                      <a:cubicBezTo>
                        <a:pt x="40" y="18"/>
                        <a:pt x="38" y="19"/>
                        <a:pt x="41" y="20"/>
                      </a:cubicBezTo>
                      <a:cubicBezTo>
                        <a:pt x="41" y="21"/>
                        <a:pt x="42" y="21"/>
                        <a:pt x="43" y="22"/>
                      </a:cubicBezTo>
                      <a:cubicBezTo>
                        <a:pt x="44" y="22"/>
                        <a:pt x="46" y="22"/>
                        <a:pt x="47" y="22"/>
                      </a:cubicBezTo>
                      <a:cubicBezTo>
                        <a:pt x="53" y="21"/>
                        <a:pt x="48" y="19"/>
                        <a:pt x="49" y="17"/>
                      </a:cubicBezTo>
                      <a:cubicBezTo>
                        <a:pt x="51" y="18"/>
                        <a:pt x="49" y="17"/>
                        <a:pt x="52" y="17"/>
                      </a:cubicBezTo>
                      <a:cubicBezTo>
                        <a:pt x="53" y="17"/>
                        <a:pt x="55" y="18"/>
                        <a:pt x="54" y="16"/>
                      </a:cubicBezTo>
                      <a:cubicBezTo>
                        <a:pt x="55" y="16"/>
                        <a:pt x="56" y="17"/>
                        <a:pt x="56" y="16"/>
                      </a:cubicBezTo>
                      <a:cubicBezTo>
                        <a:pt x="56" y="16"/>
                        <a:pt x="57" y="15"/>
                        <a:pt x="57" y="15"/>
                      </a:cubicBezTo>
                      <a:cubicBezTo>
                        <a:pt x="59" y="15"/>
                        <a:pt x="57" y="13"/>
                        <a:pt x="57" y="13"/>
                      </a:cubicBezTo>
                      <a:cubicBezTo>
                        <a:pt x="55" y="13"/>
                        <a:pt x="54" y="12"/>
                        <a:pt x="54" y="11"/>
                      </a:cubicBezTo>
                      <a:cubicBezTo>
                        <a:pt x="54" y="11"/>
                        <a:pt x="56" y="11"/>
                        <a:pt x="57" y="12"/>
                      </a:cubicBezTo>
                      <a:cubicBezTo>
                        <a:pt x="57" y="11"/>
                        <a:pt x="58" y="11"/>
                        <a:pt x="59" y="11"/>
                      </a:cubicBezTo>
                      <a:cubicBezTo>
                        <a:pt x="59" y="11"/>
                        <a:pt x="59" y="11"/>
                        <a:pt x="58" y="10"/>
                      </a:cubicBezTo>
                      <a:cubicBezTo>
                        <a:pt x="56" y="9"/>
                        <a:pt x="55" y="10"/>
                        <a:pt x="55" y="8"/>
                      </a:cubicBezTo>
                      <a:cubicBezTo>
                        <a:pt x="55" y="6"/>
                        <a:pt x="62" y="6"/>
                        <a:pt x="62" y="5"/>
                      </a:cubicBezTo>
                      <a:cubicBezTo>
                        <a:pt x="62" y="4"/>
                        <a:pt x="61" y="4"/>
                        <a:pt x="61" y="4"/>
                      </a:cubicBezTo>
                      <a:cubicBezTo>
                        <a:pt x="61" y="4"/>
                        <a:pt x="60" y="4"/>
                        <a:pt x="60" y="4"/>
                      </a:cubicBezTo>
                      <a:cubicBezTo>
                        <a:pt x="59" y="4"/>
                        <a:pt x="59" y="3"/>
                        <a:pt x="59" y="3"/>
                      </a:cubicBezTo>
                      <a:cubicBezTo>
                        <a:pt x="59" y="3"/>
                        <a:pt x="58" y="3"/>
                        <a:pt x="58" y="3"/>
                      </a:cubicBezTo>
                      <a:cubicBezTo>
                        <a:pt x="58" y="3"/>
                        <a:pt x="57" y="3"/>
                        <a:pt x="57" y="3"/>
                      </a:cubicBezTo>
                      <a:cubicBezTo>
                        <a:pt x="57" y="3"/>
                        <a:pt x="56" y="3"/>
                        <a:pt x="56" y="3"/>
                      </a:cubicBezTo>
                      <a:cubicBezTo>
                        <a:pt x="56" y="3"/>
                        <a:pt x="56" y="2"/>
                        <a:pt x="57" y="2"/>
                      </a:cubicBezTo>
                      <a:cubicBezTo>
                        <a:pt x="56" y="2"/>
                        <a:pt x="55" y="1"/>
                        <a:pt x="54" y="1"/>
                      </a:cubicBezTo>
                      <a:cubicBezTo>
                        <a:pt x="52" y="0"/>
                        <a:pt x="50" y="1"/>
                        <a:pt x="49" y="1"/>
                      </a:cubicBezTo>
                      <a:cubicBezTo>
                        <a:pt x="49" y="1"/>
                        <a:pt x="49" y="2"/>
                        <a:pt x="49" y="2"/>
                      </a:cubicBezTo>
                      <a:cubicBezTo>
                        <a:pt x="48" y="3"/>
                        <a:pt x="47" y="2"/>
                        <a:pt x="47" y="2"/>
                      </a:cubicBezTo>
                      <a:cubicBezTo>
                        <a:pt x="46" y="3"/>
                        <a:pt x="48" y="3"/>
                        <a:pt x="48" y="3"/>
                      </a:cubicBezTo>
                      <a:cubicBezTo>
                        <a:pt x="48" y="4"/>
                        <a:pt x="50" y="4"/>
                        <a:pt x="50" y="4"/>
                      </a:cubicBezTo>
                      <a:cubicBezTo>
                        <a:pt x="50" y="5"/>
                        <a:pt x="47" y="4"/>
                        <a:pt x="47" y="4"/>
                      </a:cubicBezTo>
                      <a:cubicBezTo>
                        <a:pt x="46" y="5"/>
                        <a:pt x="48" y="5"/>
                        <a:pt x="48" y="5"/>
                      </a:cubicBezTo>
                      <a:cubicBezTo>
                        <a:pt x="46" y="5"/>
                        <a:pt x="45" y="5"/>
                        <a:pt x="44" y="4"/>
                      </a:cubicBezTo>
                      <a:cubicBezTo>
                        <a:pt x="44" y="4"/>
                        <a:pt x="42" y="4"/>
                        <a:pt x="42" y="4"/>
                      </a:cubicBezTo>
                      <a:cubicBezTo>
                        <a:pt x="41" y="4"/>
                        <a:pt x="39" y="3"/>
                        <a:pt x="39" y="4"/>
                      </a:cubicBezTo>
                      <a:cubicBezTo>
                        <a:pt x="38" y="4"/>
                        <a:pt x="35" y="4"/>
                        <a:pt x="34" y="4"/>
                      </a:cubicBezTo>
                      <a:cubicBezTo>
                        <a:pt x="34" y="4"/>
                        <a:pt x="32" y="5"/>
                        <a:pt x="31" y="5"/>
                      </a:cubicBezTo>
                      <a:cubicBezTo>
                        <a:pt x="29" y="5"/>
                        <a:pt x="29" y="7"/>
                        <a:pt x="29" y="8"/>
                      </a:cubicBezTo>
                      <a:cubicBezTo>
                        <a:pt x="28" y="8"/>
                        <a:pt x="26" y="8"/>
                        <a:pt x="26" y="9"/>
                      </a:cubicBezTo>
                      <a:cubicBezTo>
                        <a:pt x="26" y="10"/>
                        <a:pt x="24" y="9"/>
                        <a:pt x="23" y="10"/>
                      </a:cubicBezTo>
                      <a:cubicBezTo>
                        <a:pt x="23" y="11"/>
                        <a:pt x="23" y="11"/>
                        <a:pt x="22" y="11"/>
                      </a:cubicBezTo>
                      <a:cubicBezTo>
                        <a:pt x="21" y="11"/>
                        <a:pt x="21" y="12"/>
                        <a:pt x="20" y="12"/>
                      </a:cubicBezTo>
                      <a:cubicBezTo>
                        <a:pt x="22" y="14"/>
                        <a:pt x="19" y="13"/>
                        <a:pt x="19" y="13"/>
                      </a:cubicBezTo>
                      <a:cubicBezTo>
                        <a:pt x="18" y="14"/>
                        <a:pt x="18" y="14"/>
                        <a:pt x="17" y="14"/>
                      </a:cubicBezTo>
                      <a:cubicBezTo>
                        <a:pt x="17" y="13"/>
                        <a:pt x="15" y="14"/>
                        <a:pt x="15" y="14"/>
                      </a:cubicBezTo>
                      <a:cubicBezTo>
                        <a:pt x="16" y="14"/>
                        <a:pt x="17" y="15"/>
                        <a:pt x="16" y="15"/>
                      </a:cubicBezTo>
                      <a:cubicBezTo>
                        <a:pt x="16" y="16"/>
                        <a:pt x="15" y="15"/>
                        <a:pt x="14" y="15"/>
                      </a:cubicBezTo>
                      <a:cubicBezTo>
                        <a:pt x="14" y="16"/>
                        <a:pt x="13" y="17"/>
                        <a:pt x="13" y="17"/>
                      </a:cubicBezTo>
                      <a:cubicBezTo>
                        <a:pt x="13" y="18"/>
                        <a:pt x="12" y="19"/>
                        <a:pt x="9" y="19"/>
                      </a:cubicBezTo>
                      <a:cubicBezTo>
                        <a:pt x="8" y="19"/>
                        <a:pt x="5" y="19"/>
                        <a:pt x="4" y="20"/>
                      </a:cubicBezTo>
                      <a:cubicBezTo>
                        <a:pt x="3" y="20"/>
                        <a:pt x="3" y="20"/>
                        <a:pt x="3" y="21"/>
                      </a:cubicBezTo>
                      <a:cubicBezTo>
                        <a:pt x="3" y="21"/>
                        <a:pt x="2" y="22"/>
                        <a:pt x="2" y="22"/>
                      </a:cubicBezTo>
                      <a:cubicBezTo>
                        <a:pt x="1" y="23"/>
                        <a:pt x="0" y="24"/>
                        <a:pt x="0" y="24"/>
                      </a:cubicBezTo>
                      <a:cubicBezTo>
                        <a:pt x="0" y="25"/>
                        <a:pt x="3" y="23"/>
                        <a:pt x="3" y="2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7" name="Freeform 4036"/>
                <p:cNvSpPr>
                  <a:spLocks/>
                </p:cNvSpPr>
                <p:nvPr/>
              </p:nvSpPr>
              <p:spPr bwMode="auto">
                <a:xfrm>
                  <a:off x="1708150" y="2239963"/>
                  <a:ext cx="39688" cy="11113"/>
                </a:xfrm>
                <a:custGeom>
                  <a:avLst/>
                  <a:gdLst>
                    <a:gd name="T0" fmla="*/ 4 w 14"/>
                    <a:gd name="T1" fmla="*/ 3 h 4"/>
                    <a:gd name="T2" fmla="*/ 8 w 14"/>
                    <a:gd name="T3" fmla="*/ 4 h 4"/>
                    <a:gd name="T4" fmla="*/ 10 w 14"/>
                    <a:gd name="T5" fmla="*/ 4 h 4"/>
                    <a:gd name="T6" fmla="*/ 14 w 14"/>
                    <a:gd name="T7" fmla="*/ 2 h 4"/>
                    <a:gd name="T8" fmla="*/ 11 w 14"/>
                    <a:gd name="T9" fmla="*/ 1 h 4"/>
                    <a:gd name="T10" fmla="*/ 3 w 14"/>
                    <a:gd name="T11" fmla="*/ 1 h 4"/>
                    <a:gd name="T12" fmla="*/ 2 w 14"/>
                    <a:gd name="T13" fmla="*/ 1 h 4"/>
                    <a:gd name="T14" fmla="*/ 1 w 14"/>
                    <a:gd name="T15" fmla="*/ 2 h 4"/>
                    <a:gd name="T16" fmla="*/ 1 w 14"/>
                    <a:gd name="T17" fmla="*/ 3 h 4"/>
                    <a:gd name="T18" fmla="*/ 4 w 1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4">
                      <a:moveTo>
                        <a:pt x="4" y="3"/>
                      </a:moveTo>
                      <a:cubicBezTo>
                        <a:pt x="5" y="3"/>
                        <a:pt x="7" y="4"/>
                        <a:pt x="8" y="4"/>
                      </a:cubicBezTo>
                      <a:cubicBezTo>
                        <a:pt x="9" y="4"/>
                        <a:pt x="10" y="3"/>
                        <a:pt x="10" y="4"/>
                      </a:cubicBezTo>
                      <a:cubicBezTo>
                        <a:pt x="12" y="3"/>
                        <a:pt x="14" y="3"/>
                        <a:pt x="14" y="2"/>
                      </a:cubicBezTo>
                      <a:cubicBezTo>
                        <a:pt x="14" y="2"/>
                        <a:pt x="12" y="1"/>
                        <a:pt x="11" y="1"/>
                      </a:cubicBezTo>
                      <a:cubicBezTo>
                        <a:pt x="9" y="0"/>
                        <a:pt x="5" y="1"/>
                        <a:pt x="3" y="1"/>
                      </a:cubicBezTo>
                      <a:cubicBezTo>
                        <a:pt x="3" y="1"/>
                        <a:pt x="3" y="1"/>
                        <a:pt x="2" y="1"/>
                      </a:cubicBezTo>
                      <a:cubicBezTo>
                        <a:pt x="2" y="2"/>
                        <a:pt x="1" y="2"/>
                        <a:pt x="1" y="2"/>
                      </a:cubicBezTo>
                      <a:cubicBezTo>
                        <a:pt x="0" y="2"/>
                        <a:pt x="1" y="2"/>
                        <a:pt x="1" y="3"/>
                      </a:cubicBezTo>
                      <a:cubicBezTo>
                        <a:pt x="1" y="3"/>
                        <a:pt x="4" y="3"/>
                        <a:pt x="4"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8" name="Freeform 4037"/>
                <p:cNvSpPr>
                  <a:spLocks/>
                </p:cNvSpPr>
                <p:nvPr/>
              </p:nvSpPr>
              <p:spPr bwMode="auto">
                <a:xfrm>
                  <a:off x="2536825" y="2552701"/>
                  <a:ext cx="25400" cy="14288"/>
                </a:xfrm>
                <a:custGeom>
                  <a:avLst/>
                  <a:gdLst>
                    <a:gd name="T0" fmla="*/ 5 w 9"/>
                    <a:gd name="T1" fmla="*/ 2 h 5"/>
                    <a:gd name="T2" fmla="*/ 0 w 9"/>
                    <a:gd name="T3" fmla="*/ 5 h 5"/>
                    <a:gd name="T4" fmla="*/ 1 w 9"/>
                    <a:gd name="T5" fmla="*/ 5 h 5"/>
                    <a:gd name="T6" fmla="*/ 2 w 9"/>
                    <a:gd name="T7" fmla="*/ 5 h 5"/>
                    <a:gd name="T8" fmla="*/ 7 w 9"/>
                    <a:gd name="T9" fmla="*/ 3 h 5"/>
                    <a:gd name="T10" fmla="*/ 5 w 9"/>
                    <a:gd name="T11" fmla="*/ 2 h 5"/>
                  </a:gdLst>
                  <a:ahLst/>
                  <a:cxnLst>
                    <a:cxn ang="0">
                      <a:pos x="T0" y="T1"/>
                    </a:cxn>
                    <a:cxn ang="0">
                      <a:pos x="T2" y="T3"/>
                    </a:cxn>
                    <a:cxn ang="0">
                      <a:pos x="T4" y="T5"/>
                    </a:cxn>
                    <a:cxn ang="0">
                      <a:pos x="T6" y="T7"/>
                    </a:cxn>
                    <a:cxn ang="0">
                      <a:pos x="T8" y="T9"/>
                    </a:cxn>
                    <a:cxn ang="0">
                      <a:pos x="T10" y="T11"/>
                    </a:cxn>
                  </a:cxnLst>
                  <a:rect l="0" t="0" r="r" b="b"/>
                  <a:pathLst>
                    <a:path w="9" h="5">
                      <a:moveTo>
                        <a:pt x="5" y="2"/>
                      </a:moveTo>
                      <a:cubicBezTo>
                        <a:pt x="3" y="2"/>
                        <a:pt x="0" y="4"/>
                        <a:pt x="0" y="5"/>
                      </a:cubicBezTo>
                      <a:cubicBezTo>
                        <a:pt x="0" y="5"/>
                        <a:pt x="1" y="5"/>
                        <a:pt x="1" y="5"/>
                      </a:cubicBezTo>
                      <a:cubicBezTo>
                        <a:pt x="1" y="5"/>
                        <a:pt x="2" y="4"/>
                        <a:pt x="2" y="5"/>
                      </a:cubicBezTo>
                      <a:cubicBezTo>
                        <a:pt x="2" y="4"/>
                        <a:pt x="6" y="3"/>
                        <a:pt x="7" y="3"/>
                      </a:cubicBezTo>
                      <a:cubicBezTo>
                        <a:pt x="9" y="3"/>
                        <a:pt x="5" y="0"/>
                        <a:pt x="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59" name="Freeform 4038"/>
                <p:cNvSpPr>
                  <a:spLocks/>
                </p:cNvSpPr>
                <p:nvPr/>
              </p:nvSpPr>
              <p:spPr bwMode="auto">
                <a:xfrm>
                  <a:off x="1238250" y="2563813"/>
                  <a:ext cx="3175" cy="317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0" name="Freeform 4039"/>
                <p:cNvSpPr>
                  <a:spLocks/>
                </p:cNvSpPr>
                <p:nvPr/>
              </p:nvSpPr>
              <p:spPr bwMode="auto">
                <a:xfrm>
                  <a:off x="1701800" y="2182813"/>
                  <a:ext cx="46038" cy="23813"/>
                </a:xfrm>
                <a:custGeom>
                  <a:avLst/>
                  <a:gdLst>
                    <a:gd name="T0" fmla="*/ 3 w 16"/>
                    <a:gd name="T1" fmla="*/ 5 h 8"/>
                    <a:gd name="T2" fmla="*/ 3 w 16"/>
                    <a:gd name="T3" fmla="*/ 6 h 8"/>
                    <a:gd name="T4" fmla="*/ 5 w 16"/>
                    <a:gd name="T5" fmla="*/ 6 h 8"/>
                    <a:gd name="T6" fmla="*/ 5 w 16"/>
                    <a:gd name="T7" fmla="*/ 7 h 8"/>
                    <a:gd name="T8" fmla="*/ 7 w 16"/>
                    <a:gd name="T9" fmla="*/ 7 h 8"/>
                    <a:gd name="T10" fmla="*/ 14 w 16"/>
                    <a:gd name="T11" fmla="*/ 5 h 8"/>
                    <a:gd name="T12" fmla="*/ 12 w 16"/>
                    <a:gd name="T13" fmla="*/ 3 h 8"/>
                    <a:gd name="T14" fmla="*/ 10 w 16"/>
                    <a:gd name="T15" fmla="*/ 2 h 8"/>
                    <a:gd name="T16" fmla="*/ 9 w 16"/>
                    <a:gd name="T17" fmla="*/ 2 h 8"/>
                    <a:gd name="T18" fmla="*/ 8 w 16"/>
                    <a:gd name="T19" fmla="*/ 1 h 8"/>
                    <a:gd name="T20" fmla="*/ 7 w 16"/>
                    <a:gd name="T21" fmla="*/ 1 h 8"/>
                    <a:gd name="T22" fmla="*/ 4 w 16"/>
                    <a:gd name="T23" fmla="*/ 1 h 8"/>
                    <a:gd name="T24" fmla="*/ 2 w 16"/>
                    <a:gd name="T25" fmla="*/ 2 h 8"/>
                    <a:gd name="T26" fmla="*/ 1 w 16"/>
                    <a:gd name="T27" fmla="*/ 2 h 8"/>
                    <a:gd name="T28" fmla="*/ 1 w 16"/>
                    <a:gd name="T29" fmla="*/ 3 h 8"/>
                    <a:gd name="T30" fmla="*/ 2 w 16"/>
                    <a:gd name="T31" fmla="*/ 4 h 8"/>
                    <a:gd name="T32" fmla="*/ 3 w 16"/>
                    <a:gd name="T3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8">
                      <a:moveTo>
                        <a:pt x="3" y="5"/>
                      </a:moveTo>
                      <a:cubicBezTo>
                        <a:pt x="3" y="5"/>
                        <a:pt x="3" y="5"/>
                        <a:pt x="3" y="6"/>
                      </a:cubicBezTo>
                      <a:cubicBezTo>
                        <a:pt x="4" y="6"/>
                        <a:pt x="5" y="6"/>
                        <a:pt x="5" y="6"/>
                      </a:cubicBezTo>
                      <a:cubicBezTo>
                        <a:pt x="5" y="6"/>
                        <a:pt x="5" y="6"/>
                        <a:pt x="5" y="7"/>
                      </a:cubicBezTo>
                      <a:cubicBezTo>
                        <a:pt x="6" y="7"/>
                        <a:pt x="7" y="7"/>
                        <a:pt x="7" y="7"/>
                      </a:cubicBezTo>
                      <a:cubicBezTo>
                        <a:pt x="10" y="8"/>
                        <a:pt x="16" y="6"/>
                        <a:pt x="14" y="5"/>
                      </a:cubicBezTo>
                      <a:cubicBezTo>
                        <a:pt x="13" y="5"/>
                        <a:pt x="13" y="3"/>
                        <a:pt x="12" y="3"/>
                      </a:cubicBezTo>
                      <a:cubicBezTo>
                        <a:pt x="11" y="3"/>
                        <a:pt x="11" y="3"/>
                        <a:pt x="10" y="2"/>
                      </a:cubicBezTo>
                      <a:cubicBezTo>
                        <a:pt x="10" y="2"/>
                        <a:pt x="9" y="2"/>
                        <a:pt x="9" y="2"/>
                      </a:cubicBezTo>
                      <a:cubicBezTo>
                        <a:pt x="8" y="2"/>
                        <a:pt x="8" y="1"/>
                        <a:pt x="8" y="1"/>
                      </a:cubicBezTo>
                      <a:cubicBezTo>
                        <a:pt x="8" y="0"/>
                        <a:pt x="7" y="1"/>
                        <a:pt x="7" y="1"/>
                      </a:cubicBezTo>
                      <a:cubicBezTo>
                        <a:pt x="6" y="1"/>
                        <a:pt x="5" y="1"/>
                        <a:pt x="4" y="1"/>
                      </a:cubicBezTo>
                      <a:cubicBezTo>
                        <a:pt x="4" y="2"/>
                        <a:pt x="3" y="3"/>
                        <a:pt x="2" y="2"/>
                      </a:cubicBezTo>
                      <a:cubicBezTo>
                        <a:pt x="2" y="2"/>
                        <a:pt x="2" y="2"/>
                        <a:pt x="1" y="2"/>
                      </a:cubicBezTo>
                      <a:cubicBezTo>
                        <a:pt x="1" y="3"/>
                        <a:pt x="0" y="3"/>
                        <a:pt x="1" y="3"/>
                      </a:cubicBezTo>
                      <a:cubicBezTo>
                        <a:pt x="1" y="4"/>
                        <a:pt x="2" y="4"/>
                        <a:pt x="2" y="4"/>
                      </a:cubicBezTo>
                      <a:cubicBezTo>
                        <a:pt x="3" y="4"/>
                        <a:pt x="3" y="4"/>
                        <a:pt x="3"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1" name="Freeform 4040"/>
                <p:cNvSpPr>
                  <a:spLocks/>
                </p:cNvSpPr>
                <p:nvPr/>
              </p:nvSpPr>
              <p:spPr bwMode="auto">
                <a:xfrm>
                  <a:off x="2120900" y="2297113"/>
                  <a:ext cx="7938" cy="3175"/>
                </a:xfrm>
                <a:custGeom>
                  <a:avLst/>
                  <a:gdLst>
                    <a:gd name="T0" fmla="*/ 2 w 3"/>
                    <a:gd name="T1" fmla="*/ 0 h 1"/>
                    <a:gd name="T2" fmla="*/ 0 w 3"/>
                    <a:gd name="T3" fmla="*/ 1 h 1"/>
                    <a:gd name="T4" fmla="*/ 0 w 3"/>
                    <a:gd name="T5" fmla="*/ 1 h 1"/>
                    <a:gd name="T6" fmla="*/ 1 w 3"/>
                    <a:gd name="T7" fmla="*/ 1 h 1"/>
                    <a:gd name="T8" fmla="*/ 2 w 3"/>
                    <a:gd name="T9" fmla="*/ 0 h 1"/>
                    <a:gd name="T10" fmla="*/ 2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2" y="0"/>
                      </a:moveTo>
                      <a:cubicBezTo>
                        <a:pt x="2" y="0"/>
                        <a:pt x="1" y="0"/>
                        <a:pt x="0" y="1"/>
                      </a:cubicBezTo>
                      <a:cubicBezTo>
                        <a:pt x="0" y="1"/>
                        <a:pt x="0" y="1"/>
                        <a:pt x="0" y="1"/>
                      </a:cubicBezTo>
                      <a:cubicBezTo>
                        <a:pt x="1" y="1"/>
                        <a:pt x="1" y="1"/>
                        <a:pt x="1" y="1"/>
                      </a:cubicBezTo>
                      <a:cubicBezTo>
                        <a:pt x="1" y="1"/>
                        <a:pt x="2" y="1"/>
                        <a:pt x="2"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2" name="Rectangle 4041"/>
                <p:cNvSpPr>
                  <a:spLocks noChangeArrowheads="1"/>
                </p:cNvSpPr>
                <p:nvPr/>
              </p:nvSpPr>
              <p:spPr bwMode="auto">
                <a:xfrm>
                  <a:off x="2135188" y="2274888"/>
                  <a:ext cx="1588" cy="1588"/>
                </a:xfrm>
                <a:prstGeom prst="rect">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3" name="Freeform 4042"/>
                <p:cNvSpPr>
                  <a:spLocks/>
                </p:cNvSpPr>
                <p:nvPr/>
              </p:nvSpPr>
              <p:spPr bwMode="auto">
                <a:xfrm>
                  <a:off x="2128838" y="2289176"/>
                  <a:ext cx="6350" cy="6350"/>
                </a:xfrm>
                <a:custGeom>
                  <a:avLst/>
                  <a:gdLst>
                    <a:gd name="T0" fmla="*/ 0 w 2"/>
                    <a:gd name="T1" fmla="*/ 2 h 2"/>
                    <a:gd name="T2" fmla="*/ 1 w 2"/>
                    <a:gd name="T3" fmla="*/ 1 h 2"/>
                    <a:gd name="T4" fmla="*/ 2 w 2"/>
                    <a:gd name="T5" fmla="*/ 1 h 2"/>
                    <a:gd name="T6" fmla="*/ 1 w 2"/>
                    <a:gd name="T7" fmla="*/ 0 h 2"/>
                    <a:gd name="T8" fmla="*/ 0 w 2"/>
                    <a:gd name="T9" fmla="*/ 1 h 2"/>
                    <a:gd name="T10" fmla="*/ 0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0" y="2"/>
                      </a:moveTo>
                      <a:cubicBezTo>
                        <a:pt x="0" y="1"/>
                        <a:pt x="0" y="1"/>
                        <a:pt x="1" y="1"/>
                      </a:cubicBezTo>
                      <a:cubicBezTo>
                        <a:pt x="1" y="1"/>
                        <a:pt x="1" y="1"/>
                        <a:pt x="2" y="1"/>
                      </a:cubicBezTo>
                      <a:cubicBezTo>
                        <a:pt x="1" y="0"/>
                        <a:pt x="1" y="0"/>
                        <a:pt x="1" y="0"/>
                      </a:cubicBezTo>
                      <a:cubicBezTo>
                        <a:pt x="0" y="0"/>
                        <a:pt x="0" y="1"/>
                        <a:pt x="0" y="1"/>
                      </a:cubicBezTo>
                      <a:lnTo>
                        <a:pt x="0" y="2"/>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4" name="Freeform 4043"/>
                <p:cNvSpPr>
                  <a:spLocks/>
                </p:cNvSpPr>
                <p:nvPr/>
              </p:nvSpPr>
              <p:spPr bwMode="auto">
                <a:xfrm>
                  <a:off x="2276475" y="2400301"/>
                  <a:ext cx="7938" cy="0"/>
                </a:xfrm>
                <a:custGeom>
                  <a:avLst/>
                  <a:gdLst>
                    <a:gd name="T0" fmla="*/ 2 w 3"/>
                    <a:gd name="T1" fmla="*/ 0 w 3"/>
                    <a:gd name="T2" fmla="*/ 1 w 3"/>
                    <a:gd name="T3" fmla="*/ 3 w 3"/>
                    <a:gd name="T4" fmla="*/ 3 w 3"/>
                    <a:gd name="T5" fmla="*/ 2 w 3"/>
                  </a:gdLst>
                  <a:ahLst/>
                  <a:cxnLst>
                    <a:cxn ang="0">
                      <a:pos x="T0" y="0"/>
                    </a:cxn>
                    <a:cxn ang="0">
                      <a:pos x="T1" y="0"/>
                    </a:cxn>
                    <a:cxn ang="0">
                      <a:pos x="T2" y="0"/>
                    </a:cxn>
                    <a:cxn ang="0">
                      <a:pos x="T3" y="0"/>
                    </a:cxn>
                    <a:cxn ang="0">
                      <a:pos x="T4" y="0"/>
                    </a:cxn>
                    <a:cxn ang="0">
                      <a:pos x="T5" y="0"/>
                    </a:cxn>
                  </a:cxnLst>
                  <a:rect l="0" t="0" r="r" b="b"/>
                  <a:pathLst>
                    <a:path w="3">
                      <a:moveTo>
                        <a:pt x="2" y="0"/>
                      </a:moveTo>
                      <a:cubicBezTo>
                        <a:pt x="0" y="0"/>
                        <a:pt x="0" y="0"/>
                        <a:pt x="0" y="0"/>
                      </a:cubicBezTo>
                      <a:cubicBezTo>
                        <a:pt x="0" y="0"/>
                        <a:pt x="0" y="0"/>
                        <a:pt x="1" y="0"/>
                      </a:cubicBezTo>
                      <a:cubicBezTo>
                        <a:pt x="3" y="0"/>
                        <a:pt x="3" y="0"/>
                        <a:pt x="3" y="0"/>
                      </a:cubicBezTo>
                      <a:cubicBezTo>
                        <a:pt x="3" y="0"/>
                        <a:pt x="3" y="0"/>
                        <a:pt x="3"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5" name="Freeform 4044"/>
                <p:cNvSpPr>
                  <a:spLocks/>
                </p:cNvSpPr>
                <p:nvPr/>
              </p:nvSpPr>
              <p:spPr bwMode="auto">
                <a:xfrm>
                  <a:off x="2114550" y="2403476"/>
                  <a:ext cx="6350" cy="6350"/>
                </a:xfrm>
                <a:custGeom>
                  <a:avLst/>
                  <a:gdLst>
                    <a:gd name="T0" fmla="*/ 2 w 2"/>
                    <a:gd name="T1" fmla="*/ 2 h 2"/>
                    <a:gd name="T2" fmla="*/ 2 w 2"/>
                    <a:gd name="T3" fmla="*/ 1 h 2"/>
                    <a:gd name="T4" fmla="*/ 1 w 2"/>
                    <a:gd name="T5" fmla="*/ 1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1"/>
                        <a:pt x="2" y="1"/>
                        <a:pt x="2" y="1"/>
                      </a:cubicBezTo>
                      <a:cubicBezTo>
                        <a:pt x="1" y="0"/>
                        <a:pt x="1" y="1"/>
                        <a:pt x="1" y="1"/>
                      </a:cubicBezTo>
                      <a:cubicBezTo>
                        <a:pt x="1" y="1"/>
                        <a:pt x="0" y="1"/>
                        <a:pt x="1" y="1"/>
                      </a:cubicBezTo>
                      <a:cubicBezTo>
                        <a:pt x="1" y="1"/>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6" name="Freeform 4045"/>
                <p:cNvSpPr>
                  <a:spLocks/>
                </p:cNvSpPr>
                <p:nvPr/>
              </p:nvSpPr>
              <p:spPr bwMode="auto">
                <a:xfrm>
                  <a:off x="2114550" y="2243138"/>
                  <a:ext cx="6350" cy="3175"/>
                </a:xfrm>
                <a:custGeom>
                  <a:avLst/>
                  <a:gdLst>
                    <a:gd name="T0" fmla="*/ 0 w 2"/>
                    <a:gd name="T1" fmla="*/ 0 h 1"/>
                    <a:gd name="T2" fmla="*/ 0 w 2"/>
                    <a:gd name="T3" fmla="*/ 0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0"/>
                      </a:cubicBezTo>
                      <a:cubicBezTo>
                        <a:pt x="0" y="0"/>
                        <a:pt x="0" y="1"/>
                        <a:pt x="1" y="1"/>
                      </a:cubicBezTo>
                      <a:cubicBezTo>
                        <a:pt x="1" y="1"/>
                        <a:pt x="1" y="1"/>
                        <a:pt x="2" y="1"/>
                      </a:cubicBezTo>
                      <a:cubicBezTo>
                        <a:pt x="1" y="0"/>
                        <a:pt x="1" y="0"/>
                        <a:pt x="1" y="0"/>
                      </a:cubicBezTo>
                      <a:lnTo>
                        <a:pt x="0"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7" name="Freeform 4046"/>
                <p:cNvSpPr>
                  <a:spLocks/>
                </p:cNvSpPr>
                <p:nvPr/>
              </p:nvSpPr>
              <p:spPr bwMode="auto">
                <a:xfrm>
                  <a:off x="2160588" y="2274888"/>
                  <a:ext cx="9525" cy="6350"/>
                </a:xfrm>
                <a:custGeom>
                  <a:avLst/>
                  <a:gdLst>
                    <a:gd name="T0" fmla="*/ 3 w 3"/>
                    <a:gd name="T1" fmla="*/ 0 h 2"/>
                    <a:gd name="T2" fmla="*/ 1 w 3"/>
                    <a:gd name="T3" fmla="*/ 1 h 2"/>
                    <a:gd name="T4" fmla="*/ 0 w 3"/>
                    <a:gd name="T5" fmla="*/ 0 h 2"/>
                    <a:gd name="T6" fmla="*/ 1 w 3"/>
                    <a:gd name="T7" fmla="*/ 2 h 2"/>
                    <a:gd name="T8" fmla="*/ 2 w 3"/>
                    <a:gd name="T9" fmla="*/ 2 h 2"/>
                    <a:gd name="T10" fmla="*/ 3 w 3"/>
                    <a:gd name="T11" fmla="*/ 1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2" y="1"/>
                        <a:pt x="1" y="1"/>
                      </a:cubicBezTo>
                      <a:cubicBezTo>
                        <a:pt x="1" y="0"/>
                        <a:pt x="1" y="0"/>
                        <a:pt x="0" y="0"/>
                      </a:cubicBezTo>
                      <a:cubicBezTo>
                        <a:pt x="1" y="1"/>
                        <a:pt x="1" y="1"/>
                        <a:pt x="1" y="2"/>
                      </a:cubicBezTo>
                      <a:cubicBezTo>
                        <a:pt x="2" y="2"/>
                        <a:pt x="2" y="2"/>
                        <a:pt x="2" y="2"/>
                      </a:cubicBezTo>
                      <a:cubicBezTo>
                        <a:pt x="3" y="1"/>
                        <a:pt x="3" y="1"/>
                        <a:pt x="3" y="1"/>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8" name="Freeform 4047"/>
                <p:cNvSpPr>
                  <a:spLocks/>
                </p:cNvSpPr>
                <p:nvPr/>
              </p:nvSpPr>
              <p:spPr bwMode="auto">
                <a:xfrm>
                  <a:off x="2170113" y="2282826"/>
                  <a:ext cx="14288" cy="12700"/>
                </a:xfrm>
                <a:custGeom>
                  <a:avLst/>
                  <a:gdLst>
                    <a:gd name="T0" fmla="*/ 1 w 5"/>
                    <a:gd name="T1" fmla="*/ 4 h 4"/>
                    <a:gd name="T2" fmla="*/ 4 w 5"/>
                    <a:gd name="T3" fmla="*/ 4 h 4"/>
                    <a:gd name="T4" fmla="*/ 5 w 5"/>
                    <a:gd name="T5" fmla="*/ 4 h 4"/>
                    <a:gd name="T6" fmla="*/ 4 w 5"/>
                    <a:gd name="T7" fmla="*/ 2 h 4"/>
                    <a:gd name="T8" fmla="*/ 3 w 5"/>
                    <a:gd name="T9" fmla="*/ 0 h 4"/>
                    <a:gd name="T10" fmla="*/ 1 w 5"/>
                    <a:gd name="T11" fmla="*/ 0 h 4"/>
                    <a:gd name="T12" fmla="*/ 0 w 5"/>
                    <a:gd name="T13" fmla="*/ 1 h 4"/>
                    <a:gd name="T14" fmla="*/ 0 w 5"/>
                    <a:gd name="T15" fmla="*/ 1 h 4"/>
                    <a:gd name="T16" fmla="*/ 0 w 5"/>
                    <a:gd name="T17" fmla="*/ 1 h 4"/>
                    <a:gd name="T18" fmla="*/ 1 w 5"/>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1" y="4"/>
                      </a:moveTo>
                      <a:cubicBezTo>
                        <a:pt x="1" y="4"/>
                        <a:pt x="3" y="4"/>
                        <a:pt x="4" y="4"/>
                      </a:cubicBezTo>
                      <a:cubicBezTo>
                        <a:pt x="4" y="4"/>
                        <a:pt x="5" y="4"/>
                        <a:pt x="5" y="4"/>
                      </a:cubicBezTo>
                      <a:cubicBezTo>
                        <a:pt x="5" y="3"/>
                        <a:pt x="4" y="3"/>
                        <a:pt x="4" y="2"/>
                      </a:cubicBezTo>
                      <a:cubicBezTo>
                        <a:pt x="3" y="1"/>
                        <a:pt x="4" y="0"/>
                        <a:pt x="3" y="0"/>
                      </a:cubicBezTo>
                      <a:cubicBezTo>
                        <a:pt x="3" y="0"/>
                        <a:pt x="2" y="0"/>
                        <a:pt x="1" y="0"/>
                      </a:cubicBezTo>
                      <a:cubicBezTo>
                        <a:pt x="1" y="1"/>
                        <a:pt x="1" y="0"/>
                        <a:pt x="0" y="1"/>
                      </a:cubicBezTo>
                      <a:cubicBezTo>
                        <a:pt x="0" y="1"/>
                        <a:pt x="0" y="1"/>
                        <a:pt x="0" y="1"/>
                      </a:cubicBezTo>
                      <a:cubicBezTo>
                        <a:pt x="0" y="1"/>
                        <a:pt x="0" y="1"/>
                        <a:pt x="0" y="1"/>
                      </a:cubicBezTo>
                      <a:cubicBezTo>
                        <a:pt x="1" y="2"/>
                        <a:pt x="0" y="3"/>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69" name="Freeform 4048"/>
                <p:cNvSpPr>
                  <a:spLocks/>
                </p:cNvSpPr>
                <p:nvPr/>
              </p:nvSpPr>
              <p:spPr bwMode="auto">
                <a:xfrm>
                  <a:off x="2120900" y="2297113"/>
                  <a:ext cx="25400" cy="14288"/>
                </a:xfrm>
                <a:custGeom>
                  <a:avLst/>
                  <a:gdLst>
                    <a:gd name="T0" fmla="*/ 6 w 9"/>
                    <a:gd name="T1" fmla="*/ 2 h 5"/>
                    <a:gd name="T2" fmla="*/ 6 w 9"/>
                    <a:gd name="T3" fmla="*/ 3 h 5"/>
                    <a:gd name="T4" fmla="*/ 9 w 9"/>
                    <a:gd name="T5" fmla="*/ 2 h 5"/>
                    <a:gd name="T6" fmla="*/ 8 w 9"/>
                    <a:gd name="T7" fmla="*/ 1 h 5"/>
                    <a:gd name="T8" fmla="*/ 7 w 9"/>
                    <a:gd name="T9" fmla="*/ 1 h 5"/>
                    <a:gd name="T10" fmla="*/ 6 w 9"/>
                    <a:gd name="T11" fmla="*/ 0 h 5"/>
                    <a:gd name="T12" fmla="*/ 5 w 9"/>
                    <a:gd name="T13" fmla="*/ 0 h 5"/>
                    <a:gd name="T14" fmla="*/ 5 w 9"/>
                    <a:gd name="T15" fmla="*/ 1 h 5"/>
                    <a:gd name="T16" fmla="*/ 3 w 9"/>
                    <a:gd name="T17" fmla="*/ 2 h 5"/>
                    <a:gd name="T18" fmla="*/ 2 w 9"/>
                    <a:gd name="T19" fmla="*/ 1 h 5"/>
                    <a:gd name="T20" fmla="*/ 2 w 9"/>
                    <a:gd name="T21" fmla="*/ 2 h 5"/>
                    <a:gd name="T22" fmla="*/ 1 w 9"/>
                    <a:gd name="T23" fmla="*/ 2 h 5"/>
                    <a:gd name="T24" fmla="*/ 0 w 9"/>
                    <a:gd name="T25" fmla="*/ 2 h 5"/>
                    <a:gd name="T26" fmla="*/ 1 w 9"/>
                    <a:gd name="T27" fmla="*/ 4 h 5"/>
                    <a:gd name="T28" fmla="*/ 0 w 9"/>
                    <a:gd name="T29" fmla="*/ 4 h 5"/>
                    <a:gd name="T30" fmla="*/ 1 w 9"/>
                    <a:gd name="T31" fmla="*/ 5 h 5"/>
                    <a:gd name="T32" fmla="*/ 1 w 9"/>
                    <a:gd name="T33" fmla="*/ 5 h 5"/>
                    <a:gd name="T34" fmla="*/ 3 w 9"/>
                    <a:gd name="T35" fmla="*/ 4 h 5"/>
                    <a:gd name="T36" fmla="*/ 3 w 9"/>
                    <a:gd name="T37" fmla="*/ 4 h 5"/>
                    <a:gd name="T38" fmla="*/ 4 w 9"/>
                    <a:gd name="T39" fmla="*/ 4 h 5"/>
                    <a:gd name="T40" fmla="*/ 4 w 9"/>
                    <a:gd name="T41" fmla="*/ 2 h 5"/>
                    <a:gd name="T42" fmla="*/ 5 w 9"/>
                    <a:gd name="T43" fmla="*/ 1 h 5"/>
                    <a:gd name="T44" fmla="*/ 5 w 9"/>
                    <a:gd name="T45" fmla="*/ 1 h 5"/>
                    <a:gd name="T46" fmla="*/ 5 w 9"/>
                    <a:gd name="T47" fmla="*/ 1 h 5"/>
                    <a:gd name="T48" fmla="*/ 5 w 9"/>
                    <a:gd name="T49" fmla="*/ 1 h 5"/>
                    <a:gd name="T50" fmla="*/ 5 w 9"/>
                    <a:gd name="T51" fmla="*/ 1 h 5"/>
                    <a:gd name="T52" fmla="*/ 5 w 9"/>
                    <a:gd name="T53" fmla="*/ 2 h 5"/>
                    <a:gd name="T54" fmla="*/ 6 w 9"/>
                    <a:gd name="T5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5">
                      <a:moveTo>
                        <a:pt x="6" y="2"/>
                      </a:moveTo>
                      <a:cubicBezTo>
                        <a:pt x="6" y="3"/>
                        <a:pt x="6" y="3"/>
                        <a:pt x="6" y="3"/>
                      </a:cubicBezTo>
                      <a:cubicBezTo>
                        <a:pt x="8" y="3"/>
                        <a:pt x="8" y="2"/>
                        <a:pt x="9" y="2"/>
                      </a:cubicBezTo>
                      <a:cubicBezTo>
                        <a:pt x="9" y="1"/>
                        <a:pt x="9" y="1"/>
                        <a:pt x="8" y="1"/>
                      </a:cubicBezTo>
                      <a:cubicBezTo>
                        <a:pt x="8" y="1"/>
                        <a:pt x="7" y="1"/>
                        <a:pt x="7" y="1"/>
                      </a:cubicBezTo>
                      <a:cubicBezTo>
                        <a:pt x="7" y="0"/>
                        <a:pt x="6" y="0"/>
                        <a:pt x="6" y="0"/>
                      </a:cubicBezTo>
                      <a:cubicBezTo>
                        <a:pt x="5" y="0"/>
                        <a:pt x="5" y="0"/>
                        <a:pt x="5" y="0"/>
                      </a:cubicBezTo>
                      <a:cubicBezTo>
                        <a:pt x="5" y="0"/>
                        <a:pt x="5" y="1"/>
                        <a:pt x="5" y="1"/>
                      </a:cubicBezTo>
                      <a:cubicBezTo>
                        <a:pt x="4" y="1"/>
                        <a:pt x="4" y="1"/>
                        <a:pt x="3" y="2"/>
                      </a:cubicBezTo>
                      <a:cubicBezTo>
                        <a:pt x="3" y="2"/>
                        <a:pt x="2" y="1"/>
                        <a:pt x="2" y="1"/>
                      </a:cubicBezTo>
                      <a:cubicBezTo>
                        <a:pt x="2" y="2"/>
                        <a:pt x="2" y="2"/>
                        <a:pt x="2" y="2"/>
                      </a:cubicBezTo>
                      <a:cubicBezTo>
                        <a:pt x="1" y="2"/>
                        <a:pt x="1" y="2"/>
                        <a:pt x="1" y="2"/>
                      </a:cubicBezTo>
                      <a:cubicBezTo>
                        <a:pt x="1" y="2"/>
                        <a:pt x="0" y="2"/>
                        <a:pt x="0" y="2"/>
                      </a:cubicBezTo>
                      <a:cubicBezTo>
                        <a:pt x="0" y="3"/>
                        <a:pt x="0" y="3"/>
                        <a:pt x="1" y="4"/>
                      </a:cubicBezTo>
                      <a:cubicBezTo>
                        <a:pt x="1" y="4"/>
                        <a:pt x="0" y="4"/>
                        <a:pt x="0" y="4"/>
                      </a:cubicBezTo>
                      <a:cubicBezTo>
                        <a:pt x="1" y="4"/>
                        <a:pt x="1" y="4"/>
                        <a:pt x="1" y="5"/>
                      </a:cubicBezTo>
                      <a:cubicBezTo>
                        <a:pt x="1" y="5"/>
                        <a:pt x="1" y="5"/>
                        <a:pt x="1" y="5"/>
                      </a:cubicBezTo>
                      <a:cubicBezTo>
                        <a:pt x="2" y="5"/>
                        <a:pt x="2" y="4"/>
                        <a:pt x="3" y="4"/>
                      </a:cubicBezTo>
                      <a:cubicBezTo>
                        <a:pt x="3" y="4"/>
                        <a:pt x="3" y="4"/>
                        <a:pt x="3" y="4"/>
                      </a:cubicBezTo>
                      <a:cubicBezTo>
                        <a:pt x="3" y="4"/>
                        <a:pt x="3" y="4"/>
                        <a:pt x="4" y="4"/>
                      </a:cubicBezTo>
                      <a:cubicBezTo>
                        <a:pt x="4" y="3"/>
                        <a:pt x="4" y="3"/>
                        <a:pt x="4" y="2"/>
                      </a:cubicBezTo>
                      <a:cubicBezTo>
                        <a:pt x="4" y="2"/>
                        <a:pt x="4" y="2"/>
                        <a:pt x="5" y="1"/>
                      </a:cubicBezTo>
                      <a:cubicBezTo>
                        <a:pt x="5" y="1"/>
                        <a:pt x="5" y="1"/>
                        <a:pt x="5" y="1"/>
                      </a:cubicBezTo>
                      <a:cubicBezTo>
                        <a:pt x="5" y="1"/>
                        <a:pt x="5" y="1"/>
                        <a:pt x="5" y="1"/>
                      </a:cubicBezTo>
                      <a:cubicBezTo>
                        <a:pt x="5" y="1"/>
                        <a:pt x="5" y="1"/>
                        <a:pt x="5" y="1"/>
                      </a:cubicBezTo>
                      <a:cubicBezTo>
                        <a:pt x="5" y="1"/>
                        <a:pt x="5" y="1"/>
                        <a:pt x="5" y="1"/>
                      </a:cubicBezTo>
                      <a:cubicBezTo>
                        <a:pt x="5" y="1"/>
                        <a:pt x="5" y="2"/>
                        <a:pt x="5" y="2"/>
                      </a:cubicBezTo>
                      <a:cubicBezTo>
                        <a:pt x="5" y="2"/>
                        <a:pt x="5" y="2"/>
                        <a:pt x="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0" name="Freeform 4049"/>
                <p:cNvSpPr>
                  <a:spLocks/>
                </p:cNvSpPr>
                <p:nvPr/>
              </p:nvSpPr>
              <p:spPr bwMode="auto">
                <a:xfrm>
                  <a:off x="2146300" y="2282826"/>
                  <a:ext cx="3175" cy="3175"/>
                </a:xfrm>
                <a:custGeom>
                  <a:avLst/>
                  <a:gdLst>
                    <a:gd name="T0" fmla="*/ 1 w 1"/>
                    <a:gd name="T1" fmla="*/ 1 h 1"/>
                    <a:gd name="T2" fmla="*/ 1 w 1"/>
                    <a:gd name="T3" fmla="*/ 0 h 1"/>
                    <a:gd name="T4" fmla="*/ 1 w 1"/>
                    <a:gd name="T5" fmla="*/ 0 h 1"/>
                    <a:gd name="T6" fmla="*/ 0 w 1"/>
                    <a:gd name="T7" fmla="*/ 0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0"/>
                        <a:pt x="1" y="0"/>
                      </a:cubicBezTo>
                      <a:cubicBezTo>
                        <a:pt x="1" y="0"/>
                        <a:pt x="1" y="0"/>
                        <a:pt x="1" y="0"/>
                      </a:cubicBezTo>
                      <a:cubicBezTo>
                        <a:pt x="0" y="0"/>
                        <a:pt x="0" y="0"/>
                        <a:pt x="0" y="0"/>
                      </a:cubicBezTo>
                      <a:cubicBezTo>
                        <a:pt x="0" y="0"/>
                        <a:pt x="0" y="1"/>
                        <a:pt x="0" y="1"/>
                      </a:cubicBezTo>
                      <a:cubicBezTo>
                        <a:pt x="0" y="1"/>
                        <a:pt x="0" y="1"/>
                        <a:pt x="0" y="1"/>
                      </a:cubicBezTo>
                      <a:lnTo>
                        <a:pt x="1"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1" name="Freeform 4050"/>
                <p:cNvSpPr>
                  <a:spLocks/>
                </p:cNvSpPr>
                <p:nvPr/>
              </p:nvSpPr>
              <p:spPr bwMode="auto">
                <a:xfrm>
                  <a:off x="2117725" y="2409826"/>
                  <a:ext cx="14288" cy="11113"/>
                </a:xfrm>
                <a:custGeom>
                  <a:avLst/>
                  <a:gdLst>
                    <a:gd name="T0" fmla="*/ 3 w 5"/>
                    <a:gd name="T1" fmla="*/ 0 h 4"/>
                    <a:gd name="T2" fmla="*/ 1 w 5"/>
                    <a:gd name="T3" fmla="*/ 0 h 4"/>
                    <a:gd name="T4" fmla="*/ 1 w 5"/>
                    <a:gd name="T5" fmla="*/ 1 h 4"/>
                    <a:gd name="T6" fmla="*/ 0 w 5"/>
                    <a:gd name="T7" fmla="*/ 1 h 4"/>
                    <a:gd name="T8" fmla="*/ 0 w 5"/>
                    <a:gd name="T9" fmla="*/ 2 h 4"/>
                    <a:gd name="T10" fmla="*/ 1 w 5"/>
                    <a:gd name="T11" fmla="*/ 4 h 4"/>
                    <a:gd name="T12" fmla="*/ 1 w 5"/>
                    <a:gd name="T13" fmla="*/ 4 h 4"/>
                    <a:gd name="T14" fmla="*/ 4 w 5"/>
                    <a:gd name="T15" fmla="*/ 4 h 4"/>
                    <a:gd name="T16" fmla="*/ 5 w 5"/>
                    <a:gd name="T17" fmla="*/ 2 h 4"/>
                    <a:gd name="T18" fmla="*/ 4 w 5"/>
                    <a:gd name="T19" fmla="*/ 2 h 4"/>
                    <a:gd name="T20" fmla="*/ 4 w 5"/>
                    <a:gd name="T21" fmla="*/ 1 h 4"/>
                    <a:gd name="T22" fmla="*/ 3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3" y="0"/>
                      </a:moveTo>
                      <a:cubicBezTo>
                        <a:pt x="2" y="0"/>
                        <a:pt x="2" y="0"/>
                        <a:pt x="1" y="0"/>
                      </a:cubicBezTo>
                      <a:cubicBezTo>
                        <a:pt x="1" y="0"/>
                        <a:pt x="1" y="1"/>
                        <a:pt x="1" y="1"/>
                      </a:cubicBezTo>
                      <a:cubicBezTo>
                        <a:pt x="0" y="1"/>
                        <a:pt x="0" y="1"/>
                        <a:pt x="0" y="1"/>
                      </a:cubicBezTo>
                      <a:cubicBezTo>
                        <a:pt x="0" y="2"/>
                        <a:pt x="1" y="2"/>
                        <a:pt x="0" y="2"/>
                      </a:cubicBezTo>
                      <a:cubicBezTo>
                        <a:pt x="0" y="2"/>
                        <a:pt x="0" y="3"/>
                        <a:pt x="1" y="4"/>
                      </a:cubicBezTo>
                      <a:cubicBezTo>
                        <a:pt x="1" y="4"/>
                        <a:pt x="1" y="4"/>
                        <a:pt x="1" y="4"/>
                      </a:cubicBezTo>
                      <a:cubicBezTo>
                        <a:pt x="2" y="4"/>
                        <a:pt x="4" y="4"/>
                        <a:pt x="4" y="4"/>
                      </a:cubicBezTo>
                      <a:cubicBezTo>
                        <a:pt x="4" y="3"/>
                        <a:pt x="4" y="2"/>
                        <a:pt x="5" y="2"/>
                      </a:cubicBezTo>
                      <a:cubicBezTo>
                        <a:pt x="4" y="2"/>
                        <a:pt x="4" y="2"/>
                        <a:pt x="4" y="2"/>
                      </a:cubicBezTo>
                      <a:cubicBezTo>
                        <a:pt x="4" y="1"/>
                        <a:pt x="5" y="1"/>
                        <a:pt x="4" y="1"/>
                      </a:cubicBezTo>
                      <a:cubicBezTo>
                        <a:pt x="4" y="1"/>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2" name="Freeform 4051"/>
                <p:cNvSpPr>
                  <a:spLocks/>
                </p:cNvSpPr>
                <p:nvPr/>
              </p:nvSpPr>
              <p:spPr bwMode="auto">
                <a:xfrm>
                  <a:off x="2128838" y="2271713"/>
                  <a:ext cx="6350" cy="3175"/>
                </a:xfrm>
                <a:custGeom>
                  <a:avLst/>
                  <a:gdLst>
                    <a:gd name="T0" fmla="*/ 2 w 2"/>
                    <a:gd name="T1" fmla="*/ 1 h 1"/>
                    <a:gd name="T2" fmla="*/ 1 w 2"/>
                    <a:gd name="T3" fmla="*/ 0 h 1"/>
                    <a:gd name="T4" fmla="*/ 0 w 2"/>
                    <a:gd name="T5" fmla="*/ 0 h 1"/>
                    <a:gd name="T6" fmla="*/ 1 w 2"/>
                    <a:gd name="T7" fmla="*/ 1 h 1"/>
                    <a:gd name="T8" fmla="*/ 1 w 2"/>
                    <a:gd name="T9" fmla="*/ 0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1" y="0"/>
                        <a:pt x="1" y="0"/>
                        <a:pt x="1" y="0"/>
                      </a:cubicBezTo>
                      <a:cubicBezTo>
                        <a:pt x="0" y="0"/>
                        <a:pt x="0" y="0"/>
                        <a:pt x="0" y="0"/>
                      </a:cubicBezTo>
                      <a:cubicBezTo>
                        <a:pt x="1" y="1"/>
                        <a:pt x="1" y="1"/>
                        <a:pt x="1" y="1"/>
                      </a:cubicBezTo>
                      <a:cubicBezTo>
                        <a:pt x="1" y="1"/>
                        <a:pt x="1" y="0"/>
                        <a:pt x="1" y="0"/>
                      </a:cubicBezTo>
                      <a:lnTo>
                        <a:pt x="2" y="1"/>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3" name="Freeform 4052"/>
                <p:cNvSpPr>
                  <a:spLocks/>
                </p:cNvSpPr>
                <p:nvPr/>
              </p:nvSpPr>
              <p:spPr bwMode="auto">
                <a:xfrm>
                  <a:off x="2046288" y="2579688"/>
                  <a:ext cx="9525" cy="7938"/>
                </a:xfrm>
                <a:custGeom>
                  <a:avLst/>
                  <a:gdLst>
                    <a:gd name="T0" fmla="*/ 3 w 3"/>
                    <a:gd name="T1" fmla="*/ 3 h 3"/>
                    <a:gd name="T2" fmla="*/ 1 w 3"/>
                    <a:gd name="T3" fmla="*/ 0 h 3"/>
                    <a:gd name="T4" fmla="*/ 2 w 3"/>
                    <a:gd name="T5" fmla="*/ 3 h 3"/>
                    <a:gd name="T6" fmla="*/ 3 w 3"/>
                    <a:gd name="T7" fmla="*/ 3 h 3"/>
                  </a:gdLst>
                  <a:ahLst/>
                  <a:cxnLst>
                    <a:cxn ang="0">
                      <a:pos x="T0" y="T1"/>
                    </a:cxn>
                    <a:cxn ang="0">
                      <a:pos x="T2" y="T3"/>
                    </a:cxn>
                    <a:cxn ang="0">
                      <a:pos x="T4" y="T5"/>
                    </a:cxn>
                    <a:cxn ang="0">
                      <a:pos x="T6" y="T7"/>
                    </a:cxn>
                  </a:cxnLst>
                  <a:rect l="0" t="0" r="r" b="b"/>
                  <a:pathLst>
                    <a:path w="3" h="3">
                      <a:moveTo>
                        <a:pt x="3" y="3"/>
                      </a:moveTo>
                      <a:cubicBezTo>
                        <a:pt x="2" y="2"/>
                        <a:pt x="2" y="0"/>
                        <a:pt x="1" y="0"/>
                      </a:cubicBezTo>
                      <a:cubicBezTo>
                        <a:pt x="1" y="1"/>
                        <a:pt x="0" y="3"/>
                        <a:pt x="2" y="3"/>
                      </a:cubicBezTo>
                      <a:cubicBezTo>
                        <a:pt x="2" y="3"/>
                        <a:pt x="3"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4" name="Freeform 4053"/>
                <p:cNvSpPr>
                  <a:spLocks/>
                </p:cNvSpPr>
                <p:nvPr/>
              </p:nvSpPr>
              <p:spPr bwMode="auto">
                <a:xfrm>
                  <a:off x="2049463" y="2609851"/>
                  <a:ext cx="3175"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5" name="Freeform 4054"/>
                <p:cNvSpPr>
                  <a:spLocks/>
                </p:cNvSpPr>
                <p:nvPr/>
              </p:nvSpPr>
              <p:spPr bwMode="auto">
                <a:xfrm>
                  <a:off x="2143125" y="2343151"/>
                  <a:ext cx="17463" cy="6350"/>
                </a:xfrm>
                <a:custGeom>
                  <a:avLst/>
                  <a:gdLst>
                    <a:gd name="T0" fmla="*/ 3 w 6"/>
                    <a:gd name="T1" fmla="*/ 2 h 2"/>
                    <a:gd name="T2" fmla="*/ 4 w 6"/>
                    <a:gd name="T3" fmla="*/ 2 h 2"/>
                    <a:gd name="T4" fmla="*/ 6 w 6"/>
                    <a:gd name="T5" fmla="*/ 2 h 2"/>
                    <a:gd name="T6" fmla="*/ 4 w 6"/>
                    <a:gd name="T7" fmla="*/ 0 h 2"/>
                    <a:gd name="T8" fmla="*/ 3 w 6"/>
                    <a:gd name="T9" fmla="*/ 0 h 2"/>
                    <a:gd name="T10" fmla="*/ 2 w 6"/>
                    <a:gd name="T11" fmla="*/ 0 h 2"/>
                    <a:gd name="T12" fmla="*/ 2 w 6"/>
                    <a:gd name="T13" fmla="*/ 1 h 2"/>
                    <a:gd name="T14" fmla="*/ 1 w 6"/>
                    <a:gd name="T15" fmla="*/ 1 h 2"/>
                    <a:gd name="T16" fmla="*/ 3 w 6"/>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3" y="2"/>
                      </a:moveTo>
                      <a:cubicBezTo>
                        <a:pt x="3" y="2"/>
                        <a:pt x="4" y="2"/>
                        <a:pt x="4" y="2"/>
                      </a:cubicBezTo>
                      <a:cubicBezTo>
                        <a:pt x="5" y="2"/>
                        <a:pt x="6" y="2"/>
                        <a:pt x="6" y="2"/>
                      </a:cubicBezTo>
                      <a:cubicBezTo>
                        <a:pt x="6" y="2"/>
                        <a:pt x="5" y="0"/>
                        <a:pt x="4" y="0"/>
                      </a:cubicBezTo>
                      <a:cubicBezTo>
                        <a:pt x="3" y="0"/>
                        <a:pt x="3" y="0"/>
                        <a:pt x="3" y="0"/>
                      </a:cubicBezTo>
                      <a:cubicBezTo>
                        <a:pt x="3" y="0"/>
                        <a:pt x="3" y="0"/>
                        <a:pt x="2" y="0"/>
                      </a:cubicBezTo>
                      <a:cubicBezTo>
                        <a:pt x="2" y="0"/>
                        <a:pt x="2" y="1"/>
                        <a:pt x="2" y="1"/>
                      </a:cubicBezTo>
                      <a:cubicBezTo>
                        <a:pt x="2" y="1"/>
                        <a:pt x="2" y="1"/>
                        <a:pt x="1" y="1"/>
                      </a:cubicBezTo>
                      <a:cubicBezTo>
                        <a:pt x="0" y="1"/>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6" name="Freeform 4055"/>
                <p:cNvSpPr>
                  <a:spLocks/>
                </p:cNvSpPr>
                <p:nvPr/>
              </p:nvSpPr>
              <p:spPr bwMode="auto">
                <a:xfrm>
                  <a:off x="2373313" y="243046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7" name="Freeform 4056"/>
                <p:cNvSpPr>
                  <a:spLocks/>
                </p:cNvSpPr>
                <p:nvPr/>
              </p:nvSpPr>
              <p:spPr bwMode="auto">
                <a:xfrm>
                  <a:off x="2276475" y="2576513"/>
                  <a:ext cx="1588" cy="4763"/>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0"/>
                        <a:pt x="0" y="0"/>
                      </a:cubicBezTo>
                      <a:cubicBezTo>
                        <a:pt x="0" y="1"/>
                        <a:pt x="0" y="2"/>
                        <a:pt x="0" y="2"/>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8" name="Freeform 4057"/>
                <p:cNvSpPr>
                  <a:spLocks/>
                </p:cNvSpPr>
                <p:nvPr/>
              </p:nvSpPr>
              <p:spPr bwMode="auto">
                <a:xfrm>
                  <a:off x="2114550" y="2314576"/>
                  <a:ext cx="3175" cy="3175"/>
                </a:xfrm>
                <a:custGeom>
                  <a:avLst/>
                  <a:gdLst>
                    <a:gd name="T0" fmla="*/ 1 w 1"/>
                    <a:gd name="T1" fmla="*/ 0 h 1"/>
                    <a:gd name="T2" fmla="*/ 0 w 1"/>
                    <a:gd name="T3" fmla="*/ 0 h 1"/>
                    <a:gd name="T4" fmla="*/ 1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1"/>
                        <a:pt x="1" y="1"/>
                      </a:cubicBezTo>
                      <a:cubicBezTo>
                        <a:pt x="1" y="1"/>
                        <a:pt x="1" y="1"/>
                        <a:pt x="1"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79" name="Freeform 4058"/>
                <p:cNvSpPr>
                  <a:spLocks/>
                </p:cNvSpPr>
                <p:nvPr/>
              </p:nvSpPr>
              <p:spPr bwMode="auto">
                <a:xfrm>
                  <a:off x="2081213" y="2357438"/>
                  <a:ext cx="4763" cy="3175"/>
                </a:xfrm>
                <a:custGeom>
                  <a:avLst/>
                  <a:gdLst>
                    <a:gd name="T0" fmla="*/ 1 w 2"/>
                    <a:gd name="T1" fmla="*/ 0 h 1"/>
                    <a:gd name="T2" fmla="*/ 2 w 2"/>
                    <a:gd name="T3" fmla="*/ 0 h 1"/>
                    <a:gd name="T4" fmla="*/ 1 w 2"/>
                    <a:gd name="T5" fmla="*/ 0 h 1"/>
                    <a:gd name="T6" fmla="*/ 0 w 2"/>
                    <a:gd name="T7" fmla="*/ 0 h 1"/>
                    <a:gd name="T8" fmla="*/ 0 w 2"/>
                    <a:gd name="T9" fmla="*/ 1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2" y="1"/>
                        <a:pt x="2" y="0"/>
                      </a:cubicBezTo>
                      <a:cubicBezTo>
                        <a:pt x="2" y="0"/>
                        <a:pt x="2" y="0"/>
                        <a:pt x="1" y="0"/>
                      </a:cubicBezTo>
                      <a:cubicBezTo>
                        <a:pt x="1" y="0"/>
                        <a:pt x="0" y="0"/>
                        <a:pt x="0" y="0"/>
                      </a:cubicBezTo>
                      <a:cubicBezTo>
                        <a:pt x="0" y="0"/>
                        <a:pt x="0" y="0"/>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0" name="Freeform 4059"/>
                <p:cNvSpPr>
                  <a:spLocks/>
                </p:cNvSpPr>
                <p:nvPr/>
              </p:nvSpPr>
              <p:spPr bwMode="auto">
                <a:xfrm>
                  <a:off x="2063750" y="2366963"/>
                  <a:ext cx="46038" cy="17463"/>
                </a:xfrm>
                <a:custGeom>
                  <a:avLst/>
                  <a:gdLst>
                    <a:gd name="T0" fmla="*/ 3 w 16"/>
                    <a:gd name="T1" fmla="*/ 3 h 6"/>
                    <a:gd name="T2" fmla="*/ 0 w 16"/>
                    <a:gd name="T3" fmla="*/ 4 h 6"/>
                    <a:gd name="T4" fmla="*/ 4 w 16"/>
                    <a:gd name="T5" fmla="*/ 5 h 6"/>
                    <a:gd name="T6" fmla="*/ 6 w 16"/>
                    <a:gd name="T7" fmla="*/ 5 h 6"/>
                    <a:gd name="T8" fmla="*/ 7 w 16"/>
                    <a:gd name="T9" fmla="*/ 5 h 6"/>
                    <a:gd name="T10" fmla="*/ 11 w 16"/>
                    <a:gd name="T11" fmla="*/ 4 h 6"/>
                    <a:gd name="T12" fmla="*/ 11 w 16"/>
                    <a:gd name="T13" fmla="*/ 4 h 6"/>
                    <a:gd name="T14" fmla="*/ 12 w 16"/>
                    <a:gd name="T15" fmla="*/ 3 h 6"/>
                    <a:gd name="T16" fmla="*/ 14 w 16"/>
                    <a:gd name="T17" fmla="*/ 3 h 6"/>
                    <a:gd name="T18" fmla="*/ 13 w 16"/>
                    <a:gd name="T19" fmla="*/ 0 h 6"/>
                    <a:gd name="T20" fmla="*/ 12 w 16"/>
                    <a:gd name="T21" fmla="*/ 0 h 6"/>
                    <a:gd name="T22" fmla="*/ 11 w 16"/>
                    <a:gd name="T23" fmla="*/ 1 h 6"/>
                    <a:gd name="T24" fmla="*/ 6 w 16"/>
                    <a:gd name="T25" fmla="*/ 2 h 6"/>
                    <a:gd name="T26" fmla="*/ 4 w 16"/>
                    <a:gd name="T27" fmla="*/ 2 h 6"/>
                    <a:gd name="T28" fmla="*/ 3 w 1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6">
                      <a:moveTo>
                        <a:pt x="3" y="3"/>
                      </a:moveTo>
                      <a:cubicBezTo>
                        <a:pt x="2" y="3"/>
                        <a:pt x="1" y="3"/>
                        <a:pt x="0" y="4"/>
                      </a:cubicBezTo>
                      <a:cubicBezTo>
                        <a:pt x="0" y="4"/>
                        <a:pt x="1" y="5"/>
                        <a:pt x="4" y="5"/>
                      </a:cubicBezTo>
                      <a:cubicBezTo>
                        <a:pt x="6" y="5"/>
                        <a:pt x="6" y="6"/>
                        <a:pt x="6" y="5"/>
                      </a:cubicBezTo>
                      <a:cubicBezTo>
                        <a:pt x="6" y="4"/>
                        <a:pt x="7" y="5"/>
                        <a:pt x="7" y="5"/>
                      </a:cubicBezTo>
                      <a:cubicBezTo>
                        <a:pt x="9" y="5"/>
                        <a:pt x="10" y="4"/>
                        <a:pt x="11" y="4"/>
                      </a:cubicBezTo>
                      <a:cubicBezTo>
                        <a:pt x="11" y="4"/>
                        <a:pt x="11" y="4"/>
                        <a:pt x="11" y="4"/>
                      </a:cubicBezTo>
                      <a:cubicBezTo>
                        <a:pt x="11" y="3"/>
                        <a:pt x="12" y="3"/>
                        <a:pt x="12" y="3"/>
                      </a:cubicBezTo>
                      <a:cubicBezTo>
                        <a:pt x="12" y="3"/>
                        <a:pt x="14" y="2"/>
                        <a:pt x="14" y="3"/>
                      </a:cubicBezTo>
                      <a:cubicBezTo>
                        <a:pt x="15" y="1"/>
                        <a:pt x="16" y="1"/>
                        <a:pt x="13" y="0"/>
                      </a:cubicBezTo>
                      <a:cubicBezTo>
                        <a:pt x="13" y="1"/>
                        <a:pt x="12" y="0"/>
                        <a:pt x="12" y="0"/>
                      </a:cubicBezTo>
                      <a:cubicBezTo>
                        <a:pt x="11" y="0"/>
                        <a:pt x="11" y="1"/>
                        <a:pt x="11" y="1"/>
                      </a:cubicBezTo>
                      <a:cubicBezTo>
                        <a:pt x="10" y="1"/>
                        <a:pt x="9" y="2"/>
                        <a:pt x="6" y="2"/>
                      </a:cubicBezTo>
                      <a:cubicBezTo>
                        <a:pt x="5" y="2"/>
                        <a:pt x="6" y="2"/>
                        <a:pt x="4" y="2"/>
                      </a:cubicBezTo>
                      <a:cubicBezTo>
                        <a:pt x="4" y="2"/>
                        <a:pt x="3"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1" name="Freeform 4060"/>
                <p:cNvSpPr>
                  <a:spLocks/>
                </p:cNvSpPr>
                <p:nvPr/>
              </p:nvSpPr>
              <p:spPr bwMode="auto">
                <a:xfrm>
                  <a:off x="1892300" y="2384426"/>
                  <a:ext cx="60325" cy="42863"/>
                </a:xfrm>
                <a:custGeom>
                  <a:avLst/>
                  <a:gdLst>
                    <a:gd name="T0" fmla="*/ 12 w 21"/>
                    <a:gd name="T1" fmla="*/ 0 h 15"/>
                    <a:gd name="T2" fmla="*/ 10 w 21"/>
                    <a:gd name="T3" fmla="*/ 1 h 15"/>
                    <a:gd name="T4" fmla="*/ 5 w 21"/>
                    <a:gd name="T5" fmla="*/ 1 h 15"/>
                    <a:gd name="T6" fmla="*/ 2 w 21"/>
                    <a:gd name="T7" fmla="*/ 3 h 15"/>
                    <a:gd name="T8" fmla="*/ 1 w 21"/>
                    <a:gd name="T9" fmla="*/ 4 h 15"/>
                    <a:gd name="T10" fmla="*/ 2 w 21"/>
                    <a:gd name="T11" fmla="*/ 5 h 15"/>
                    <a:gd name="T12" fmla="*/ 5 w 21"/>
                    <a:gd name="T13" fmla="*/ 6 h 15"/>
                    <a:gd name="T14" fmla="*/ 7 w 21"/>
                    <a:gd name="T15" fmla="*/ 8 h 15"/>
                    <a:gd name="T16" fmla="*/ 9 w 21"/>
                    <a:gd name="T17" fmla="*/ 10 h 15"/>
                    <a:gd name="T18" fmla="*/ 9 w 21"/>
                    <a:gd name="T19" fmla="*/ 10 h 15"/>
                    <a:gd name="T20" fmla="*/ 9 w 21"/>
                    <a:gd name="T21" fmla="*/ 10 h 15"/>
                    <a:gd name="T22" fmla="*/ 11 w 21"/>
                    <a:gd name="T23" fmla="*/ 12 h 15"/>
                    <a:gd name="T24" fmla="*/ 13 w 21"/>
                    <a:gd name="T25" fmla="*/ 14 h 15"/>
                    <a:gd name="T26" fmla="*/ 15 w 21"/>
                    <a:gd name="T27" fmla="*/ 14 h 15"/>
                    <a:gd name="T28" fmla="*/ 14 w 21"/>
                    <a:gd name="T29" fmla="*/ 13 h 15"/>
                    <a:gd name="T30" fmla="*/ 16 w 21"/>
                    <a:gd name="T31" fmla="*/ 13 h 15"/>
                    <a:gd name="T32" fmla="*/ 18 w 21"/>
                    <a:gd name="T33" fmla="*/ 10 h 15"/>
                    <a:gd name="T34" fmla="*/ 19 w 21"/>
                    <a:gd name="T35" fmla="*/ 9 h 15"/>
                    <a:gd name="T36" fmla="*/ 21 w 21"/>
                    <a:gd name="T37" fmla="*/ 7 h 15"/>
                    <a:gd name="T38" fmla="*/ 20 w 21"/>
                    <a:gd name="T39" fmla="*/ 3 h 15"/>
                    <a:gd name="T40" fmla="*/ 18 w 21"/>
                    <a:gd name="T41" fmla="*/ 2 h 15"/>
                    <a:gd name="T42" fmla="*/ 14 w 21"/>
                    <a:gd name="T43" fmla="*/ 0 h 15"/>
                    <a:gd name="T44" fmla="*/ 12 w 21"/>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5">
                      <a:moveTo>
                        <a:pt x="12" y="0"/>
                      </a:moveTo>
                      <a:cubicBezTo>
                        <a:pt x="11" y="1"/>
                        <a:pt x="10" y="1"/>
                        <a:pt x="10" y="1"/>
                      </a:cubicBezTo>
                      <a:cubicBezTo>
                        <a:pt x="9" y="1"/>
                        <a:pt x="7" y="1"/>
                        <a:pt x="5" y="1"/>
                      </a:cubicBezTo>
                      <a:cubicBezTo>
                        <a:pt x="4" y="1"/>
                        <a:pt x="2" y="2"/>
                        <a:pt x="2" y="3"/>
                      </a:cubicBezTo>
                      <a:cubicBezTo>
                        <a:pt x="2" y="3"/>
                        <a:pt x="1" y="4"/>
                        <a:pt x="1" y="4"/>
                      </a:cubicBezTo>
                      <a:cubicBezTo>
                        <a:pt x="0" y="5"/>
                        <a:pt x="1" y="6"/>
                        <a:pt x="2" y="5"/>
                      </a:cubicBezTo>
                      <a:cubicBezTo>
                        <a:pt x="2" y="5"/>
                        <a:pt x="5" y="6"/>
                        <a:pt x="5" y="6"/>
                      </a:cubicBezTo>
                      <a:cubicBezTo>
                        <a:pt x="6" y="7"/>
                        <a:pt x="7" y="7"/>
                        <a:pt x="7" y="8"/>
                      </a:cubicBezTo>
                      <a:cubicBezTo>
                        <a:pt x="7" y="9"/>
                        <a:pt x="8" y="10"/>
                        <a:pt x="9" y="10"/>
                      </a:cubicBezTo>
                      <a:cubicBezTo>
                        <a:pt x="9" y="10"/>
                        <a:pt x="9" y="10"/>
                        <a:pt x="9" y="10"/>
                      </a:cubicBezTo>
                      <a:cubicBezTo>
                        <a:pt x="9" y="10"/>
                        <a:pt x="10" y="10"/>
                        <a:pt x="9" y="10"/>
                      </a:cubicBezTo>
                      <a:cubicBezTo>
                        <a:pt x="11" y="11"/>
                        <a:pt x="10" y="11"/>
                        <a:pt x="11" y="12"/>
                      </a:cubicBezTo>
                      <a:cubicBezTo>
                        <a:pt x="12" y="12"/>
                        <a:pt x="13" y="13"/>
                        <a:pt x="13" y="14"/>
                      </a:cubicBezTo>
                      <a:cubicBezTo>
                        <a:pt x="13" y="14"/>
                        <a:pt x="14" y="15"/>
                        <a:pt x="15" y="14"/>
                      </a:cubicBezTo>
                      <a:cubicBezTo>
                        <a:pt x="15" y="14"/>
                        <a:pt x="15" y="14"/>
                        <a:pt x="14" y="13"/>
                      </a:cubicBezTo>
                      <a:cubicBezTo>
                        <a:pt x="15" y="13"/>
                        <a:pt x="15" y="14"/>
                        <a:pt x="16" y="13"/>
                      </a:cubicBezTo>
                      <a:cubicBezTo>
                        <a:pt x="15" y="13"/>
                        <a:pt x="18" y="11"/>
                        <a:pt x="18" y="10"/>
                      </a:cubicBezTo>
                      <a:cubicBezTo>
                        <a:pt x="19" y="9"/>
                        <a:pt x="18" y="9"/>
                        <a:pt x="19" y="9"/>
                      </a:cubicBezTo>
                      <a:cubicBezTo>
                        <a:pt x="19" y="8"/>
                        <a:pt x="20" y="7"/>
                        <a:pt x="21" y="7"/>
                      </a:cubicBezTo>
                      <a:cubicBezTo>
                        <a:pt x="21" y="5"/>
                        <a:pt x="21" y="4"/>
                        <a:pt x="20" y="3"/>
                      </a:cubicBezTo>
                      <a:cubicBezTo>
                        <a:pt x="20" y="3"/>
                        <a:pt x="19" y="2"/>
                        <a:pt x="18" y="2"/>
                      </a:cubicBezTo>
                      <a:cubicBezTo>
                        <a:pt x="17" y="1"/>
                        <a:pt x="15" y="0"/>
                        <a:pt x="14" y="0"/>
                      </a:cubicBezTo>
                      <a:cubicBezTo>
                        <a:pt x="14" y="0"/>
                        <a:pt x="12" y="0"/>
                        <a:pt x="1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2" name="Freeform 4061"/>
                <p:cNvSpPr>
                  <a:spLocks/>
                </p:cNvSpPr>
                <p:nvPr/>
              </p:nvSpPr>
              <p:spPr bwMode="auto">
                <a:xfrm>
                  <a:off x="2028825" y="2527301"/>
                  <a:ext cx="9525" cy="11113"/>
                </a:xfrm>
                <a:custGeom>
                  <a:avLst/>
                  <a:gdLst>
                    <a:gd name="T0" fmla="*/ 3 w 3"/>
                    <a:gd name="T1" fmla="*/ 3 h 4"/>
                    <a:gd name="T2" fmla="*/ 3 w 3"/>
                    <a:gd name="T3" fmla="*/ 1 h 4"/>
                    <a:gd name="T4" fmla="*/ 2 w 3"/>
                    <a:gd name="T5" fmla="*/ 1 h 4"/>
                    <a:gd name="T6" fmla="*/ 1 w 3"/>
                    <a:gd name="T7" fmla="*/ 1 h 4"/>
                    <a:gd name="T8" fmla="*/ 0 w 3"/>
                    <a:gd name="T9" fmla="*/ 1 h 4"/>
                    <a:gd name="T10" fmla="*/ 1 w 3"/>
                    <a:gd name="T11" fmla="*/ 3 h 4"/>
                    <a:gd name="T12" fmla="*/ 2 w 3"/>
                    <a:gd name="T13" fmla="*/ 4 h 4"/>
                    <a:gd name="T14" fmla="*/ 3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3"/>
                      </a:moveTo>
                      <a:cubicBezTo>
                        <a:pt x="3" y="2"/>
                        <a:pt x="3" y="1"/>
                        <a:pt x="3" y="1"/>
                      </a:cubicBezTo>
                      <a:cubicBezTo>
                        <a:pt x="2" y="1"/>
                        <a:pt x="2" y="1"/>
                        <a:pt x="2" y="1"/>
                      </a:cubicBezTo>
                      <a:cubicBezTo>
                        <a:pt x="2" y="1"/>
                        <a:pt x="2" y="1"/>
                        <a:pt x="1" y="1"/>
                      </a:cubicBezTo>
                      <a:cubicBezTo>
                        <a:pt x="1" y="0"/>
                        <a:pt x="1" y="1"/>
                        <a:pt x="0" y="1"/>
                      </a:cubicBezTo>
                      <a:cubicBezTo>
                        <a:pt x="0" y="2"/>
                        <a:pt x="1" y="2"/>
                        <a:pt x="1" y="3"/>
                      </a:cubicBezTo>
                      <a:cubicBezTo>
                        <a:pt x="1" y="3"/>
                        <a:pt x="2" y="4"/>
                        <a:pt x="2" y="4"/>
                      </a:cubicBezTo>
                      <a:cubicBezTo>
                        <a:pt x="3" y="4"/>
                        <a:pt x="3" y="4"/>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3" name="Freeform 4062"/>
                <p:cNvSpPr>
                  <a:spLocks/>
                </p:cNvSpPr>
                <p:nvPr/>
              </p:nvSpPr>
              <p:spPr bwMode="auto">
                <a:xfrm>
                  <a:off x="2103438" y="2343151"/>
                  <a:ext cx="11113" cy="9525"/>
                </a:xfrm>
                <a:custGeom>
                  <a:avLst/>
                  <a:gdLst>
                    <a:gd name="T0" fmla="*/ 4 w 4"/>
                    <a:gd name="T1" fmla="*/ 1 h 3"/>
                    <a:gd name="T2" fmla="*/ 3 w 4"/>
                    <a:gd name="T3" fmla="*/ 0 h 3"/>
                    <a:gd name="T4" fmla="*/ 3 w 4"/>
                    <a:gd name="T5" fmla="*/ 0 h 3"/>
                    <a:gd name="T6" fmla="*/ 2 w 4"/>
                    <a:gd name="T7" fmla="*/ 0 h 3"/>
                    <a:gd name="T8" fmla="*/ 2 w 4"/>
                    <a:gd name="T9" fmla="*/ 1 h 3"/>
                    <a:gd name="T10" fmla="*/ 1 w 4"/>
                    <a:gd name="T11" fmla="*/ 1 h 3"/>
                    <a:gd name="T12" fmla="*/ 1 w 4"/>
                    <a:gd name="T13" fmla="*/ 1 h 3"/>
                    <a:gd name="T14" fmla="*/ 0 w 4"/>
                    <a:gd name="T15" fmla="*/ 2 h 3"/>
                    <a:gd name="T16" fmla="*/ 0 w 4"/>
                    <a:gd name="T17" fmla="*/ 2 h 3"/>
                    <a:gd name="T18" fmla="*/ 1 w 4"/>
                    <a:gd name="T19" fmla="*/ 3 h 3"/>
                    <a:gd name="T20" fmla="*/ 1 w 4"/>
                    <a:gd name="T21" fmla="*/ 3 h 3"/>
                    <a:gd name="T22" fmla="*/ 4 w 4"/>
                    <a:gd name="T23" fmla="*/ 1 h 3"/>
                    <a:gd name="T24" fmla="*/ 4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4" y="1"/>
                      </a:moveTo>
                      <a:cubicBezTo>
                        <a:pt x="4" y="0"/>
                        <a:pt x="4" y="0"/>
                        <a:pt x="3" y="0"/>
                      </a:cubicBezTo>
                      <a:cubicBezTo>
                        <a:pt x="3" y="0"/>
                        <a:pt x="3" y="0"/>
                        <a:pt x="3" y="0"/>
                      </a:cubicBezTo>
                      <a:cubicBezTo>
                        <a:pt x="3" y="0"/>
                        <a:pt x="2" y="0"/>
                        <a:pt x="2" y="0"/>
                      </a:cubicBezTo>
                      <a:cubicBezTo>
                        <a:pt x="2" y="1"/>
                        <a:pt x="2" y="1"/>
                        <a:pt x="2" y="1"/>
                      </a:cubicBezTo>
                      <a:cubicBezTo>
                        <a:pt x="1" y="1"/>
                        <a:pt x="1" y="1"/>
                        <a:pt x="1" y="1"/>
                      </a:cubicBezTo>
                      <a:cubicBezTo>
                        <a:pt x="1" y="1"/>
                        <a:pt x="1" y="1"/>
                        <a:pt x="1" y="1"/>
                      </a:cubicBezTo>
                      <a:cubicBezTo>
                        <a:pt x="1" y="2"/>
                        <a:pt x="0" y="1"/>
                        <a:pt x="0" y="2"/>
                      </a:cubicBezTo>
                      <a:cubicBezTo>
                        <a:pt x="0" y="2"/>
                        <a:pt x="0" y="2"/>
                        <a:pt x="0" y="2"/>
                      </a:cubicBezTo>
                      <a:cubicBezTo>
                        <a:pt x="1" y="3"/>
                        <a:pt x="1" y="3"/>
                        <a:pt x="1" y="3"/>
                      </a:cubicBezTo>
                      <a:cubicBezTo>
                        <a:pt x="1" y="3"/>
                        <a:pt x="1" y="3"/>
                        <a:pt x="1" y="3"/>
                      </a:cubicBezTo>
                      <a:cubicBezTo>
                        <a:pt x="2" y="2"/>
                        <a:pt x="3" y="2"/>
                        <a:pt x="4" y="1"/>
                      </a:cubicBezTo>
                      <a:cubicBezTo>
                        <a:pt x="4"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4" name="Freeform 4063"/>
                <p:cNvSpPr>
                  <a:spLocks/>
                </p:cNvSpPr>
                <p:nvPr/>
              </p:nvSpPr>
              <p:spPr bwMode="auto">
                <a:xfrm>
                  <a:off x="2630488" y="2168526"/>
                  <a:ext cx="15875" cy="6350"/>
                </a:xfrm>
                <a:custGeom>
                  <a:avLst/>
                  <a:gdLst>
                    <a:gd name="T0" fmla="*/ 4 w 5"/>
                    <a:gd name="T1" fmla="*/ 2 h 2"/>
                    <a:gd name="T2" fmla="*/ 4 w 5"/>
                    <a:gd name="T3" fmla="*/ 2 h 2"/>
                    <a:gd name="T4" fmla="*/ 5 w 5"/>
                    <a:gd name="T5" fmla="*/ 2 h 2"/>
                    <a:gd name="T6" fmla="*/ 5 w 5"/>
                    <a:gd name="T7" fmla="*/ 2 h 2"/>
                    <a:gd name="T8" fmla="*/ 1 w 5"/>
                    <a:gd name="T9" fmla="*/ 0 h 2"/>
                    <a:gd name="T10" fmla="*/ 0 w 5"/>
                    <a:gd name="T11" fmla="*/ 1 h 2"/>
                    <a:gd name="T12" fmla="*/ 2 w 5"/>
                    <a:gd name="T13" fmla="*/ 2 h 2"/>
                    <a:gd name="T14" fmla="*/ 3 w 5"/>
                    <a:gd name="T15" fmla="*/ 2 h 2"/>
                    <a:gd name="T16" fmla="*/ 4 w 5"/>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4" y="2"/>
                      </a:moveTo>
                      <a:cubicBezTo>
                        <a:pt x="4" y="2"/>
                        <a:pt x="4" y="2"/>
                        <a:pt x="4" y="2"/>
                      </a:cubicBezTo>
                      <a:cubicBezTo>
                        <a:pt x="4" y="2"/>
                        <a:pt x="4" y="2"/>
                        <a:pt x="5" y="2"/>
                      </a:cubicBezTo>
                      <a:cubicBezTo>
                        <a:pt x="5" y="2"/>
                        <a:pt x="5" y="2"/>
                        <a:pt x="5" y="2"/>
                      </a:cubicBezTo>
                      <a:cubicBezTo>
                        <a:pt x="4" y="1"/>
                        <a:pt x="3" y="0"/>
                        <a:pt x="1" y="0"/>
                      </a:cubicBezTo>
                      <a:cubicBezTo>
                        <a:pt x="1" y="1"/>
                        <a:pt x="0" y="1"/>
                        <a:pt x="0" y="1"/>
                      </a:cubicBezTo>
                      <a:cubicBezTo>
                        <a:pt x="1" y="2"/>
                        <a:pt x="1" y="2"/>
                        <a:pt x="2" y="2"/>
                      </a:cubicBezTo>
                      <a:cubicBezTo>
                        <a:pt x="2" y="2"/>
                        <a:pt x="3" y="2"/>
                        <a:pt x="3" y="2"/>
                      </a:cubicBezTo>
                      <a:cubicBezTo>
                        <a:pt x="4" y="2"/>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5" name="Freeform 4064"/>
                <p:cNvSpPr>
                  <a:spLocks/>
                </p:cNvSpPr>
                <p:nvPr/>
              </p:nvSpPr>
              <p:spPr bwMode="auto">
                <a:xfrm>
                  <a:off x="1231900" y="2566988"/>
                  <a:ext cx="6350" cy="3175"/>
                </a:xfrm>
                <a:custGeom>
                  <a:avLst/>
                  <a:gdLst>
                    <a:gd name="T0" fmla="*/ 0 w 2"/>
                    <a:gd name="T1" fmla="*/ 1 h 1"/>
                    <a:gd name="T2" fmla="*/ 2 w 2"/>
                    <a:gd name="T3" fmla="*/ 1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1" y="1"/>
                        <a:pt x="2" y="1"/>
                      </a:cubicBezTo>
                      <a:cubicBezTo>
                        <a:pt x="2" y="1"/>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6" name="Freeform 4065"/>
                <p:cNvSpPr>
                  <a:spLocks/>
                </p:cNvSpPr>
                <p:nvPr/>
              </p:nvSpPr>
              <p:spPr bwMode="auto">
                <a:xfrm>
                  <a:off x="1228725" y="2587626"/>
                  <a:ext cx="6350" cy="3175"/>
                </a:xfrm>
                <a:custGeom>
                  <a:avLst/>
                  <a:gdLst>
                    <a:gd name="T0" fmla="*/ 1 w 2"/>
                    <a:gd name="T1" fmla="*/ 1 h 1"/>
                    <a:gd name="T2" fmla="*/ 0 w 2"/>
                    <a:gd name="T3" fmla="*/ 0 h 1"/>
                    <a:gd name="T4" fmla="*/ 0 w 2"/>
                    <a:gd name="T5" fmla="*/ 0 h 1"/>
                    <a:gd name="T6" fmla="*/ 2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0"/>
                        <a:pt x="1" y="0"/>
                        <a:pt x="0" y="0"/>
                      </a:cubicBezTo>
                      <a:cubicBezTo>
                        <a:pt x="0" y="0"/>
                        <a:pt x="0" y="0"/>
                        <a:pt x="0" y="0"/>
                      </a:cubicBezTo>
                      <a:cubicBezTo>
                        <a:pt x="0" y="1"/>
                        <a:pt x="1" y="1"/>
                        <a:pt x="2"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7" name="Freeform 4066"/>
                <p:cNvSpPr>
                  <a:spLocks/>
                </p:cNvSpPr>
                <p:nvPr/>
              </p:nvSpPr>
              <p:spPr bwMode="auto">
                <a:xfrm>
                  <a:off x="1228725" y="2587626"/>
                  <a:ext cx="317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8" name="Freeform 4068"/>
                <p:cNvSpPr>
                  <a:spLocks/>
                </p:cNvSpPr>
                <p:nvPr/>
              </p:nvSpPr>
              <p:spPr bwMode="auto">
                <a:xfrm>
                  <a:off x="1154113" y="2562226"/>
                  <a:ext cx="9525" cy="1588"/>
                </a:xfrm>
                <a:custGeom>
                  <a:avLst/>
                  <a:gdLst>
                    <a:gd name="T0" fmla="*/ 2 w 3"/>
                    <a:gd name="T1" fmla="*/ 1 h 1"/>
                    <a:gd name="T2" fmla="*/ 2 w 3"/>
                    <a:gd name="T3" fmla="*/ 1 h 1"/>
                    <a:gd name="T4" fmla="*/ 3 w 3"/>
                    <a:gd name="T5" fmla="*/ 0 h 1"/>
                    <a:gd name="T6" fmla="*/ 1 w 3"/>
                    <a:gd name="T7" fmla="*/ 0 h 1"/>
                    <a:gd name="T8" fmla="*/ 0 w 3"/>
                    <a:gd name="T9" fmla="*/ 1 h 1"/>
                    <a:gd name="T10" fmla="*/ 2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2" y="1"/>
                      </a:moveTo>
                      <a:cubicBezTo>
                        <a:pt x="2" y="1"/>
                        <a:pt x="2" y="1"/>
                        <a:pt x="2" y="1"/>
                      </a:cubicBezTo>
                      <a:cubicBezTo>
                        <a:pt x="3" y="0"/>
                        <a:pt x="3" y="0"/>
                        <a:pt x="3" y="0"/>
                      </a:cubicBezTo>
                      <a:cubicBezTo>
                        <a:pt x="2" y="0"/>
                        <a:pt x="2" y="0"/>
                        <a:pt x="1" y="0"/>
                      </a:cubicBezTo>
                      <a:cubicBezTo>
                        <a:pt x="0" y="0"/>
                        <a:pt x="0" y="0"/>
                        <a:pt x="0" y="1"/>
                      </a:cubicBezTo>
                      <a:cubicBezTo>
                        <a:pt x="1"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89" name="Freeform 4069"/>
                <p:cNvSpPr>
                  <a:spLocks/>
                </p:cNvSpPr>
                <p:nvPr/>
              </p:nvSpPr>
              <p:spPr bwMode="auto">
                <a:xfrm>
                  <a:off x="1608138" y="2274888"/>
                  <a:ext cx="46038" cy="31750"/>
                </a:xfrm>
                <a:custGeom>
                  <a:avLst/>
                  <a:gdLst>
                    <a:gd name="T0" fmla="*/ 16 w 16"/>
                    <a:gd name="T1" fmla="*/ 2 h 11"/>
                    <a:gd name="T2" fmla="*/ 15 w 16"/>
                    <a:gd name="T3" fmla="*/ 1 h 11"/>
                    <a:gd name="T4" fmla="*/ 12 w 16"/>
                    <a:gd name="T5" fmla="*/ 1 h 11"/>
                    <a:gd name="T6" fmla="*/ 10 w 16"/>
                    <a:gd name="T7" fmla="*/ 2 h 11"/>
                    <a:gd name="T8" fmla="*/ 8 w 16"/>
                    <a:gd name="T9" fmla="*/ 3 h 11"/>
                    <a:gd name="T10" fmla="*/ 5 w 16"/>
                    <a:gd name="T11" fmla="*/ 4 h 11"/>
                    <a:gd name="T12" fmla="*/ 4 w 16"/>
                    <a:gd name="T13" fmla="*/ 6 h 11"/>
                    <a:gd name="T14" fmla="*/ 1 w 16"/>
                    <a:gd name="T15" fmla="*/ 7 h 11"/>
                    <a:gd name="T16" fmla="*/ 0 w 16"/>
                    <a:gd name="T17" fmla="*/ 9 h 11"/>
                    <a:gd name="T18" fmla="*/ 2 w 16"/>
                    <a:gd name="T19" fmla="*/ 10 h 11"/>
                    <a:gd name="T20" fmla="*/ 4 w 16"/>
                    <a:gd name="T21" fmla="*/ 10 h 11"/>
                    <a:gd name="T22" fmla="*/ 5 w 16"/>
                    <a:gd name="T23" fmla="*/ 11 h 11"/>
                    <a:gd name="T24" fmla="*/ 11 w 16"/>
                    <a:gd name="T25" fmla="*/ 9 h 11"/>
                    <a:gd name="T26" fmla="*/ 13 w 16"/>
                    <a:gd name="T27" fmla="*/ 6 h 11"/>
                    <a:gd name="T28" fmla="*/ 15 w 16"/>
                    <a:gd name="T29" fmla="*/ 4 h 11"/>
                    <a:gd name="T30" fmla="*/ 16 w 16"/>
                    <a:gd name="T3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1">
                      <a:moveTo>
                        <a:pt x="16" y="2"/>
                      </a:moveTo>
                      <a:cubicBezTo>
                        <a:pt x="16" y="1"/>
                        <a:pt x="15" y="1"/>
                        <a:pt x="15" y="1"/>
                      </a:cubicBezTo>
                      <a:cubicBezTo>
                        <a:pt x="14" y="1"/>
                        <a:pt x="14" y="0"/>
                        <a:pt x="12" y="1"/>
                      </a:cubicBezTo>
                      <a:cubicBezTo>
                        <a:pt x="12" y="1"/>
                        <a:pt x="11" y="2"/>
                        <a:pt x="10" y="2"/>
                      </a:cubicBezTo>
                      <a:cubicBezTo>
                        <a:pt x="9" y="3"/>
                        <a:pt x="9" y="3"/>
                        <a:pt x="8" y="3"/>
                      </a:cubicBezTo>
                      <a:cubicBezTo>
                        <a:pt x="7" y="4"/>
                        <a:pt x="7" y="4"/>
                        <a:pt x="5" y="4"/>
                      </a:cubicBezTo>
                      <a:cubicBezTo>
                        <a:pt x="5" y="5"/>
                        <a:pt x="4" y="6"/>
                        <a:pt x="4" y="6"/>
                      </a:cubicBezTo>
                      <a:cubicBezTo>
                        <a:pt x="4" y="7"/>
                        <a:pt x="2" y="7"/>
                        <a:pt x="1" y="7"/>
                      </a:cubicBezTo>
                      <a:cubicBezTo>
                        <a:pt x="1" y="8"/>
                        <a:pt x="0" y="8"/>
                        <a:pt x="0" y="9"/>
                      </a:cubicBezTo>
                      <a:cubicBezTo>
                        <a:pt x="0" y="10"/>
                        <a:pt x="1" y="10"/>
                        <a:pt x="2" y="10"/>
                      </a:cubicBezTo>
                      <a:cubicBezTo>
                        <a:pt x="3" y="10"/>
                        <a:pt x="3" y="10"/>
                        <a:pt x="4" y="10"/>
                      </a:cubicBezTo>
                      <a:cubicBezTo>
                        <a:pt x="5" y="10"/>
                        <a:pt x="4" y="11"/>
                        <a:pt x="5" y="11"/>
                      </a:cubicBezTo>
                      <a:cubicBezTo>
                        <a:pt x="8" y="11"/>
                        <a:pt x="10" y="10"/>
                        <a:pt x="11" y="9"/>
                      </a:cubicBezTo>
                      <a:cubicBezTo>
                        <a:pt x="11" y="8"/>
                        <a:pt x="13" y="8"/>
                        <a:pt x="13" y="6"/>
                      </a:cubicBezTo>
                      <a:cubicBezTo>
                        <a:pt x="13" y="5"/>
                        <a:pt x="14" y="5"/>
                        <a:pt x="15" y="4"/>
                      </a:cubicBezTo>
                      <a:cubicBezTo>
                        <a:pt x="15" y="3"/>
                        <a:pt x="16" y="3"/>
                        <a:pt x="1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0" name="Freeform 4070"/>
                <p:cNvSpPr>
                  <a:spLocks/>
                </p:cNvSpPr>
                <p:nvPr/>
              </p:nvSpPr>
              <p:spPr bwMode="auto">
                <a:xfrm>
                  <a:off x="2281238" y="2584451"/>
                  <a:ext cx="3175" cy="317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1" name="Freeform 4071"/>
                <p:cNvSpPr>
                  <a:spLocks/>
                </p:cNvSpPr>
                <p:nvPr/>
              </p:nvSpPr>
              <p:spPr bwMode="auto">
                <a:xfrm>
                  <a:off x="2625725" y="2619376"/>
                  <a:ext cx="36513" cy="17463"/>
                </a:xfrm>
                <a:custGeom>
                  <a:avLst/>
                  <a:gdLst>
                    <a:gd name="T0" fmla="*/ 3 w 13"/>
                    <a:gd name="T1" fmla="*/ 1 h 6"/>
                    <a:gd name="T2" fmla="*/ 2 w 13"/>
                    <a:gd name="T3" fmla="*/ 4 h 6"/>
                    <a:gd name="T4" fmla="*/ 5 w 13"/>
                    <a:gd name="T5" fmla="*/ 5 h 6"/>
                    <a:gd name="T6" fmla="*/ 6 w 13"/>
                    <a:gd name="T7" fmla="*/ 5 h 6"/>
                    <a:gd name="T8" fmla="*/ 13 w 13"/>
                    <a:gd name="T9" fmla="*/ 5 h 6"/>
                    <a:gd name="T10" fmla="*/ 13 w 13"/>
                    <a:gd name="T11" fmla="*/ 3 h 6"/>
                    <a:gd name="T12" fmla="*/ 9 w 13"/>
                    <a:gd name="T13" fmla="*/ 2 h 6"/>
                    <a:gd name="T14" fmla="*/ 6 w 13"/>
                    <a:gd name="T15" fmla="*/ 1 h 6"/>
                    <a:gd name="T16" fmla="*/ 4 w 13"/>
                    <a:gd name="T17" fmla="*/ 0 h 6"/>
                    <a:gd name="T18" fmla="*/ 3 w 13"/>
                    <a:gd name="T1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6">
                      <a:moveTo>
                        <a:pt x="3" y="1"/>
                      </a:moveTo>
                      <a:cubicBezTo>
                        <a:pt x="0" y="0"/>
                        <a:pt x="2" y="4"/>
                        <a:pt x="2" y="4"/>
                      </a:cubicBezTo>
                      <a:cubicBezTo>
                        <a:pt x="3" y="5"/>
                        <a:pt x="4" y="5"/>
                        <a:pt x="5" y="5"/>
                      </a:cubicBezTo>
                      <a:cubicBezTo>
                        <a:pt x="5" y="5"/>
                        <a:pt x="6" y="5"/>
                        <a:pt x="6" y="5"/>
                      </a:cubicBezTo>
                      <a:cubicBezTo>
                        <a:pt x="9" y="5"/>
                        <a:pt x="12" y="6"/>
                        <a:pt x="13" y="5"/>
                      </a:cubicBezTo>
                      <a:cubicBezTo>
                        <a:pt x="13" y="4"/>
                        <a:pt x="13" y="3"/>
                        <a:pt x="13" y="3"/>
                      </a:cubicBezTo>
                      <a:cubicBezTo>
                        <a:pt x="12" y="2"/>
                        <a:pt x="11" y="2"/>
                        <a:pt x="9" y="2"/>
                      </a:cubicBezTo>
                      <a:cubicBezTo>
                        <a:pt x="8" y="1"/>
                        <a:pt x="5" y="1"/>
                        <a:pt x="6" y="1"/>
                      </a:cubicBezTo>
                      <a:cubicBezTo>
                        <a:pt x="7" y="0"/>
                        <a:pt x="6" y="0"/>
                        <a:pt x="4" y="0"/>
                      </a:cubicBezTo>
                      <a:cubicBezTo>
                        <a:pt x="5"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2" name="Freeform 4072"/>
                <p:cNvSpPr>
                  <a:spLocks/>
                </p:cNvSpPr>
                <p:nvPr/>
              </p:nvSpPr>
              <p:spPr bwMode="auto">
                <a:xfrm>
                  <a:off x="2341563" y="2613026"/>
                  <a:ext cx="6350" cy="3175"/>
                </a:xfrm>
                <a:custGeom>
                  <a:avLst/>
                  <a:gdLst>
                    <a:gd name="T0" fmla="*/ 1 w 2"/>
                    <a:gd name="T1" fmla="*/ 0 h 1"/>
                    <a:gd name="T2" fmla="*/ 1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1" y="1"/>
                      </a:cubicBezTo>
                      <a:cubicBezTo>
                        <a:pt x="1" y="1"/>
                        <a:pt x="2" y="1"/>
                        <a:pt x="2" y="1"/>
                      </a:cubicBezTo>
                      <a:cubicBezTo>
                        <a:pt x="2" y="0"/>
                        <a:pt x="2" y="0"/>
                        <a:pt x="2"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3" name="Freeform 4073"/>
                <p:cNvSpPr>
                  <a:spLocks/>
                </p:cNvSpPr>
                <p:nvPr/>
              </p:nvSpPr>
              <p:spPr bwMode="auto">
                <a:xfrm>
                  <a:off x="2278063" y="2590801"/>
                  <a:ext cx="9525" cy="7938"/>
                </a:xfrm>
                <a:custGeom>
                  <a:avLst/>
                  <a:gdLst>
                    <a:gd name="T0" fmla="*/ 3 w 3"/>
                    <a:gd name="T1" fmla="*/ 1 h 3"/>
                    <a:gd name="T2" fmla="*/ 2 w 3"/>
                    <a:gd name="T3" fmla="*/ 0 h 3"/>
                    <a:gd name="T4" fmla="*/ 1 w 3"/>
                    <a:gd name="T5" fmla="*/ 2 h 3"/>
                    <a:gd name="T6" fmla="*/ 3 w 3"/>
                    <a:gd name="T7" fmla="*/ 1 h 3"/>
                  </a:gdLst>
                  <a:ahLst/>
                  <a:cxnLst>
                    <a:cxn ang="0">
                      <a:pos x="T0" y="T1"/>
                    </a:cxn>
                    <a:cxn ang="0">
                      <a:pos x="T2" y="T3"/>
                    </a:cxn>
                    <a:cxn ang="0">
                      <a:pos x="T4" y="T5"/>
                    </a:cxn>
                    <a:cxn ang="0">
                      <a:pos x="T6" y="T7"/>
                    </a:cxn>
                  </a:cxnLst>
                  <a:rect l="0" t="0" r="r" b="b"/>
                  <a:pathLst>
                    <a:path w="3" h="3">
                      <a:moveTo>
                        <a:pt x="3" y="1"/>
                      </a:moveTo>
                      <a:cubicBezTo>
                        <a:pt x="3" y="1"/>
                        <a:pt x="2" y="1"/>
                        <a:pt x="2" y="0"/>
                      </a:cubicBezTo>
                      <a:cubicBezTo>
                        <a:pt x="1" y="1"/>
                        <a:pt x="1" y="1"/>
                        <a:pt x="1" y="2"/>
                      </a:cubicBezTo>
                      <a:cubicBezTo>
                        <a:pt x="0" y="3"/>
                        <a:pt x="3"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4" name="Freeform 4074"/>
                <p:cNvSpPr>
                  <a:spLocks/>
                </p:cNvSpPr>
                <p:nvPr/>
              </p:nvSpPr>
              <p:spPr bwMode="auto">
                <a:xfrm>
                  <a:off x="2263775" y="2566988"/>
                  <a:ext cx="9525" cy="9525"/>
                </a:xfrm>
                <a:custGeom>
                  <a:avLst/>
                  <a:gdLst>
                    <a:gd name="T0" fmla="*/ 1 w 3"/>
                    <a:gd name="T1" fmla="*/ 0 h 3"/>
                    <a:gd name="T2" fmla="*/ 0 w 3"/>
                    <a:gd name="T3" fmla="*/ 1 h 3"/>
                    <a:gd name="T4" fmla="*/ 0 w 3"/>
                    <a:gd name="T5" fmla="*/ 2 h 3"/>
                    <a:gd name="T6" fmla="*/ 1 w 3"/>
                    <a:gd name="T7" fmla="*/ 1 h 3"/>
                    <a:gd name="T8" fmla="*/ 1 w 3"/>
                    <a:gd name="T9" fmla="*/ 3 h 3"/>
                    <a:gd name="T10" fmla="*/ 3 w 3"/>
                    <a:gd name="T11" fmla="*/ 2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1" y="0"/>
                        <a:pt x="1" y="1"/>
                        <a:pt x="0" y="1"/>
                      </a:cubicBezTo>
                      <a:cubicBezTo>
                        <a:pt x="0" y="2"/>
                        <a:pt x="0" y="2"/>
                        <a:pt x="0" y="2"/>
                      </a:cubicBezTo>
                      <a:cubicBezTo>
                        <a:pt x="0" y="1"/>
                        <a:pt x="1" y="1"/>
                        <a:pt x="1" y="1"/>
                      </a:cubicBezTo>
                      <a:cubicBezTo>
                        <a:pt x="1" y="2"/>
                        <a:pt x="1" y="3"/>
                        <a:pt x="1" y="3"/>
                      </a:cubicBezTo>
                      <a:cubicBezTo>
                        <a:pt x="2" y="3"/>
                        <a:pt x="3" y="3"/>
                        <a:pt x="3" y="2"/>
                      </a:cubicBezTo>
                      <a:cubicBezTo>
                        <a:pt x="2" y="1"/>
                        <a:pt x="3" y="2"/>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5" name="Freeform 4075"/>
                <p:cNvSpPr>
                  <a:spLocks/>
                </p:cNvSpPr>
                <p:nvPr/>
              </p:nvSpPr>
              <p:spPr bwMode="auto">
                <a:xfrm>
                  <a:off x="2262188" y="2538413"/>
                  <a:ext cx="7938" cy="3175"/>
                </a:xfrm>
                <a:custGeom>
                  <a:avLst/>
                  <a:gdLst>
                    <a:gd name="T0" fmla="*/ 3 w 3"/>
                    <a:gd name="T1" fmla="*/ 1 h 1"/>
                    <a:gd name="T2" fmla="*/ 3 w 3"/>
                    <a:gd name="T3" fmla="*/ 0 h 1"/>
                    <a:gd name="T4" fmla="*/ 2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1"/>
                        <a:pt x="3" y="0"/>
                        <a:pt x="3" y="0"/>
                      </a:cubicBezTo>
                      <a:cubicBezTo>
                        <a:pt x="3" y="0"/>
                        <a:pt x="2" y="0"/>
                        <a:pt x="2" y="0"/>
                      </a:cubicBezTo>
                      <a:cubicBezTo>
                        <a:pt x="0"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6" name="Freeform 4076"/>
                <p:cNvSpPr>
                  <a:spLocks/>
                </p:cNvSpPr>
                <p:nvPr/>
              </p:nvSpPr>
              <p:spPr bwMode="auto">
                <a:xfrm>
                  <a:off x="2341563" y="2549526"/>
                  <a:ext cx="23813" cy="9525"/>
                </a:xfrm>
                <a:custGeom>
                  <a:avLst/>
                  <a:gdLst>
                    <a:gd name="T0" fmla="*/ 3 w 8"/>
                    <a:gd name="T1" fmla="*/ 2 h 3"/>
                    <a:gd name="T2" fmla="*/ 4 w 8"/>
                    <a:gd name="T3" fmla="*/ 2 h 3"/>
                    <a:gd name="T4" fmla="*/ 7 w 8"/>
                    <a:gd name="T5" fmla="*/ 2 h 3"/>
                    <a:gd name="T6" fmla="*/ 7 w 8"/>
                    <a:gd name="T7" fmla="*/ 1 h 3"/>
                    <a:gd name="T8" fmla="*/ 6 w 8"/>
                    <a:gd name="T9" fmla="*/ 1 h 3"/>
                    <a:gd name="T10" fmla="*/ 5 w 8"/>
                    <a:gd name="T11" fmla="*/ 1 h 3"/>
                    <a:gd name="T12" fmla="*/ 2 w 8"/>
                    <a:gd name="T13" fmla="*/ 0 h 3"/>
                    <a:gd name="T14" fmla="*/ 0 w 8"/>
                    <a:gd name="T15" fmla="*/ 1 h 3"/>
                    <a:gd name="T16" fmla="*/ 2 w 8"/>
                    <a:gd name="T17" fmla="*/ 2 h 3"/>
                    <a:gd name="T18" fmla="*/ 3 w 8"/>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3">
                      <a:moveTo>
                        <a:pt x="3" y="2"/>
                      </a:moveTo>
                      <a:cubicBezTo>
                        <a:pt x="3" y="2"/>
                        <a:pt x="3" y="2"/>
                        <a:pt x="4" y="2"/>
                      </a:cubicBezTo>
                      <a:cubicBezTo>
                        <a:pt x="5" y="3"/>
                        <a:pt x="6" y="3"/>
                        <a:pt x="7" y="2"/>
                      </a:cubicBezTo>
                      <a:cubicBezTo>
                        <a:pt x="8" y="2"/>
                        <a:pt x="8" y="2"/>
                        <a:pt x="7" y="1"/>
                      </a:cubicBezTo>
                      <a:cubicBezTo>
                        <a:pt x="7" y="1"/>
                        <a:pt x="7" y="1"/>
                        <a:pt x="6" y="1"/>
                      </a:cubicBezTo>
                      <a:cubicBezTo>
                        <a:pt x="6" y="0"/>
                        <a:pt x="5" y="0"/>
                        <a:pt x="5" y="1"/>
                      </a:cubicBezTo>
                      <a:cubicBezTo>
                        <a:pt x="2" y="1"/>
                        <a:pt x="3" y="0"/>
                        <a:pt x="2" y="0"/>
                      </a:cubicBezTo>
                      <a:cubicBezTo>
                        <a:pt x="1" y="1"/>
                        <a:pt x="0" y="0"/>
                        <a:pt x="0" y="1"/>
                      </a:cubicBezTo>
                      <a:cubicBezTo>
                        <a:pt x="1" y="2"/>
                        <a:pt x="2" y="2"/>
                        <a:pt x="2" y="2"/>
                      </a:cubicBezTo>
                      <a:cubicBezTo>
                        <a:pt x="2"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7" name="Freeform 4077"/>
                <p:cNvSpPr>
                  <a:spLocks/>
                </p:cNvSpPr>
                <p:nvPr/>
              </p:nvSpPr>
              <p:spPr bwMode="auto">
                <a:xfrm>
                  <a:off x="2430463" y="2555876"/>
                  <a:ext cx="11113" cy="0"/>
                </a:xfrm>
                <a:custGeom>
                  <a:avLst/>
                  <a:gdLst>
                    <a:gd name="T0" fmla="*/ 3 w 4"/>
                    <a:gd name="T1" fmla="*/ 4 w 4"/>
                    <a:gd name="T2" fmla="*/ 2 w 4"/>
                    <a:gd name="T3" fmla="*/ 3 w 4"/>
                  </a:gdLst>
                  <a:ahLst/>
                  <a:cxnLst>
                    <a:cxn ang="0">
                      <a:pos x="T0" y="0"/>
                    </a:cxn>
                    <a:cxn ang="0">
                      <a:pos x="T1" y="0"/>
                    </a:cxn>
                    <a:cxn ang="0">
                      <a:pos x="T2" y="0"/>
                    </a:cxn>
                    <a:cxn ang="0">
                      <a:pos x="T3" y="0"/>
                    </a:cxn>
                  </a:cxnLst>
                  <a:rect l="0" t="0" r="r" b="b"/>
                  <a:pathLst>
                    <a:path w="4">
                      <a:moveTo>
                        <a:pt x="3" y="0"/>
                      </a:moveTo>
                      <a:cubicBezTo>
                        <a:pt x="3" y="0"/>
                        <a:pt x="4" y="0"/>
                        <a:pt x="4" y="0"/>
                      </a:cubicBezTo>
                      <a:cubicBezTo>
                        <a:pt x="4" y="0"/>
                        <a:pt x="2" y="0"/>
                        <a:pt x="2" y="0"/>
                      </a:cubicBezTo>
                      <a:cubicBezTo>
                        <a:pt x="0" y="0"/>
                        <a:pt x="2"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8" name="Freeform 4078"/>
                <p:cNvSpPr>
                  <a:spLocks/>
                </p:cNvSpPr>
                <p:nvPr/>
              </p:nvSpPr>
              <p:spPr bwMode="auto">
                <a:xfrm>
                  <a:off x="2436813" y="2552701"/>
                  <a:ext cx="19050" cy="6350"/>
                </a:xfrm>
                <a:custGeom>
                  <a:avLst/>
                  <a:gdLst>
                    <a:gd name="T0" fmla="*/ 7 w 7"/>
                    <a:gd name="T1" fmla="*/ 1 h 2"/>
                    <a:gd name="T2" fmla="*/ 5 w 7"/>
                    <a:gd name="T3" fmla="*/ 0 h 2"/>
                    <a:gd name="T4" fmla="*/ 7 w 7"/>
                    <a:gd name="T5" fmla="*/ 1 h 2"/>
                  </a:gdLst>
                  <a:ahLst/>
                  <a:cxnLst>
                    <a:cxn ang="0">
                      <a:pos x="T0" y="T1"/>
                    </a:cxn>
                    <a:cxn ang="0">
                      <a:pos x="T2" y="T3"/>
                    </a:cxn>
                    <a:cxn ang="0">
                      <a:pos x="T4" y="T5"/>
                    </a:cxn>
                  </a:cxnLst>
                  <a:rect l="0" t="0" r="r" b="b"/>
                  <a:pathLst>
                    <a:path w="7" h="2">
                      <a:moveTo>
                        <a:pt x="7" y="1"/>
                      </a:moveTo>
                      <a:cubicBezTo>
                        <a:pt x="7" y="1"/>
                        <a:pt x="6" y="0"/>
                        <a:pt x="5" y="0"/>
                      </a:cubicBezTo>
                      <a:cubicBezTo>
                        <a:pt x="0" y="0"/>
                        <a:pt x="4" y="2"/>
                        <a:pt x="7"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399" name="Freeform 4079"/>
                <p:cNvSpPr>
                  <a:spLocks/>
                </p:cNvSpPr>
                <p:nvPr/>
              </p:nvSpPr>
              <p:spPr bwMode="auto">
                <a:xfrm>
                  <a:off x="2262188" y="2538413"/>
                  <a:ext cx="7938"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1" y="0"/>
                        <a:pt x="0" y="0"/>
                        <a:pt x="0" y="0"/>
                      </a:cubicBezTo>
                      <a:cubicBezTo>
                        <a:pt x="1" y="0"/>
                        <a:pt x="3"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0" name="Freeform 4080"/>
                <p:cNvSpPr>
                  <a:spLocks/>
                </p:cNvSpPr>
                <p:nvPr/>
              </p:nvSpPr>
              <p:spPr bwMode="auto">
                <a:xfrm>
                  <a:off x="2419350" y="2552701"/>
                  <a:ext cx="11113" cy="3175"/>
                </a:xfrm>
                <a:custGeom>
                  <a:avLst/>
                  <a:gdLst>
                    <a:gd name="T0" fmla="*/ 4 w 4"/>
                    <a:gd name="T1" fmla="*/ 0 h 1"/>
                    <a:gd name="T2" fmla="*/ 1 w 4"/>
                    <a:gd name="T3" fmla="*/ 0 h 1"/>
                    <a:gd name="T4" fmla="*/ 1 w 4"/>
                    <a:gd name="T5" fmla="*/ 0 h 1"/>
                    <a:gd name="T6" fmla="*/ 2 w 4"/>
                    <a:gd name="T7" fmla="*/ 1 h 1"/>
                    <a:gd name="T8" fmla="*/ 2 w 4"/>
                    <a:gd name="T9" fmla="*/ 1 h 1"/>
                    <a:gd name="T10" fmla="*/ 4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4" y="0"/>
                      </a:moveTo>
                      <a:cubicBezTo>
                        <a:pt x="3" y="0"/>
                        <a:pt x="2" y="0"/>
                        <a:pt x="1" y="0"/>
                      </a:cubicBezTo>
                      <a:cubicBezTo>
                        <a:pt x="1" y="0"/>
                        <a:pt x="1" y="0"/>
                        <a:pt x="1" y="0"/>
                      </a:cubicBezTo>
                      <a:cubicBezTo>
                        <a:pt x="0" y="1"/>
                        <a:pt x="2" y="1"/>
                        <a:pt x="2" y="1"/>
                      </a:cubicBezTo>
                      <a:cubicBezTo>
                        <a:pt x="2" y="1"/>
                        <a:pt x="2" y="1"/>
                        <a:pt x="2" y="1"/>
                      </a:cubicBezTo>
                      <a:cubicBezTo>
                        <a:pt x="2" y="1"/>
                        <a:pt x="3" y="1"/>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1" name="Freeform 4081"/>
                <p:cNvSpPr>
                  <a:spLocks/>
                </p:cNvSpPr>
                <p:nvPr/>
              </p:nvSpPr>
              <p:spPr bwMode="auto">
                <a:xfrm>
                  <a:off x="2347913" y="2613026"/>
                  <a:ext cx="17463" cy="25400"/>
                </a:xfrm>
                <a:custGeom>
                  <a:avLst/>
                  <a:gdLst>
                    <a:gd name="T0" fmla="*/ 1 w 6"/>
                    <a:gd name="T1" fmla="*/ 5 h 9"/>
                    <a:gd name="T2" fmla="*/ 1 w 6"/>
                    <a:gd name="T3" fmla="*/ 6 h 9"/>
                    <a:gd name="T4" fmla="*/ 3 w 6"/>
                    <a:gd name="T5" fmla="*/ 8 h 9"/>
                    <a:gd name="T6" fmla="*/ 6 w 6"/>
                    <a:gd name="T7" fmla="*/ 5 h 9"/>
                    <a:gd name="T8" fmla="*/ 6 w 6"/>
                    <a:gd name="T9" fmla="*/ 3 h 9"/>
                    <a:gd name="T10" fmla="*/ 6 w 6"/>
                    <a:gd name="T11" fmla="*/ 2 h 9"/>
                    <a:gd name="T12" fmla="*/ 4 w 6"/>
                    <a:gd name="T13" fmla="*/ 0 h 9"/>
                    <a:gd name="T14" fmla="*/ 3 w 6"/>
                    <a:gd name="T15" fmla="*/ 0 h 9"/>
                    <a:gd name="T16" fmla="*/ 2 w 6"/>
                    <a:gd name="T17" fmla="*/ 0 h 9"/>
                    <a:gd name="T18" fmla="*/ 2 w 6"/>
                    <a:gd name="T19" fmla="*/ 2 h 9"/>
                    <a:gd name="T20" fmla="*/ 1 w 6"/>
                    <a:gd name="T21" fmla="*/ 3 h 9"/>
                    <a:gd name="T22" fmla="*/ 2 w 6"/>
                    <a:gd name="T23" fmla="*/ 4 h 9"/>
                    <a:gd name="T24" fmla="*/ 1 w 6"/>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9">
                      <a:moveTo>
                        <a:pt x="1" y="5"/>
                      </a:moveTo>
                      <a:cubicBezTo>
                        <a:pt x="1" y="5"/>
                        <a:pt x="1" y="6"/>
                        <a:pt x="1" y="6"/>
                      </a:cubicBezTo>
                      <a:cubicBezTo>
                        <a:pt x="2" y="7"/>
                        <a:pt x="3" y="8"/>
                        <a:pt x="3" y="8"/>
                      </a:cubicBezTo>
                      <a:cubicBezTo>
                        <a:pt x="5" y="9"/>
                        <a:pt x="6" y="6"/>
                        <a:pt x="6" y="5"/>
                      </a:cubicBezTo>
                      <a:cubicBezTo>
                        <a:pt x="6" y="5"/>
                        <a:pt x="6" y="3"/>
                        <a:pt x="6" y="3"/>
                      </a:cubicBezTo>
                      <a:cubicBezTo>
                        <a:pt x="6" y="2"/>
                        <a:pt x="6" y="2"/>
                        <a:pt x="6" y="2"/>
                      </a:cubicBezTo>
                      <a:cubicBezTo>
                        <a:pt x="6" y="1"/>
                        <a:pt x="5" y="0"/>
                        <a:pt x="4" y="0"/>
                      </a:cubicBezTo>
                      <a:cubicBezTo>
                        <a:pt x="4" y="0"/>
                        <a:pt x="3" y="0"/>
                        <a:pt x="3" y="0"/>
                      </a:cubicBezTo>
                      <a:cubicBezTo>
                        <a:pt x="3" y="0"/>
                        <a:pt x="3" y="0"/>
                        <a:pt x="2" y="0"/>
                      </a:cubicBezTo>
                      <a:cubicBezTo>
                        <a:pt x="2" y="1"/>
                        <a:pt x="2" y="1"/>
                        <a:pt x="2" y="2"/>
                      </a:cubicBezTo>
                      <a:cubicBezTo>
                        <a:pt x="2" y="2"/>
                        <a:pt x="0" y="3"/>
                        <a:pt x="1" y="3"/>
                      </a:cubicBezTo>
                      <a:cubicBezTo>
                        <a:pt x="1" y="3"/>
                        <a:pt x="1" y="3"/>
                        <a:pt x="2" y="4"/>
                      </a:cubicBezTo>
                      <a:cubicBezTo>
                        <a:pt x="2" y="4"/>
                        <a:pt x="2" y="4"/>
                        <a:pt x="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2" name="Freeform 4082"/>
                <p:cNvSpPr>
                  <a:spLocks/>
                </p:cNvSpPr>
                <p:nvPr/>
              </p:nvSpPr>
              <p:spPr bwMode="auto">
                <a:xfrm>
                  <a:off x="2270125" y="2566988"/>
                  <a:ext cx="7938" cy="6350"/>
                </a:xfrm>
                <a:custGeom>
                  <a:avLst/>
                  <a:gdLst>
                    <a:gd name="T0" fmla="*/ 2 w 3"/>
                    <a:gd name="T1" fmla="*/ 2 h 2"/>
                    <a:gd name="T2" fmla="*/ 2 w 3"/>
                    <a:gd name="T3" fmla="*/ 1 h 2"/>
                    <a:gd name="T4" fmla="*/ 3 w 3"/>
                    <a:gd name="T5" fmla="*/ 1 h 2"/>
                    <a:gd name="T6" fmla="*/ 3 w 3"/>
                    <a:gd name="T7" fmla="*/ 0 h 2"/>
                    <a:gd name="T8" fmla="*/ 3 w 3"/>
                    <a:gd name="T9" fmla="*/ 0 h 2"/>
                    <a:gd name="T10" fmla="*/ 2 w 3"/>
                    <a:gd name="T11" fmla="*/ 0 h 2"/>
                    <a:gd name="T12" fmla="*/ 1 w 3"/>
                    <a:gd name="T13" fmla="*/ 0 h 2"/>
                    <a:gd name="T14" fmla="*/ 1 w 3"/>
                    <a:gd name="T15" fmla="*/ 0 h 2"/>
                    <a:gd name="T16" fmla="*/ 1 w 3"/>
                    <a:gd name="T17" fmla="*/ 1 h 2"/>
                    <a:gd name="T18" fmla="*/ 2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2"/>
                      </a:moveTo>
                      <a:cubicBezTo>
                        <a:pt x="2" y="2"/>
                        <a:pt x="2" y="1"/>
                        <a:pt x="2" y="1"/>
                      </a:cubicBezTo>
                      <a:cubicBezTo>
                        <a:pt x="2" y="1"/>
                        <a:pt x="2" y="1"/>
                        <a:pt x="3" y="1"/>
                      </a:cubicBezTo>
                      <a:cubicBezTo>
                        <a:pt x="3" y="1"/>
                        <a:pt x="3" y="0"/>
                        <a:pt x="3" y="0"/>
                      </a:cubicBezTo>
                      <a:cubicBezTo>
                        <a:pt x="3" y="0"/>
                        <a:pt x="3" y="0"/>
                        <a:pt x="3" y="0"/>
                      </a:cubicBezTo>
                      <a:cubicBezTo>
                        <a:pt x="3" y="0"/>
                        <a:pt x="2" y="0"/>
                        <a:pt x="2" y="0"/>
                      </a:cubicBezTo>
                      <a:cubicBezTo>
                        <a:pt x="2" y="0"/>
                        <a:pt x="2" y="0"/>
                        <a:pt x="1" y="0"/>
                      </a:cubicBezTo>
                      <a:cubicBezTo>
                        <a:pt x="1" y="0"/>
                        <a:pt x="1" y="0"/>
                        <a:pt x="1" y="0"/>
                      </a:cubicBezTo>
                      <a:cubicBezTo>
                        <a:pt x="0" y="0"/>
                        <a:pt x="0" y="1"/>
                        <a:pt x="1" y="1"/>
                      </a:cubicBezTo>
                      <a:cubicBezTo>
                        <a:pt x="1"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3" name="Freeform 4083"/>
                <p:cNvSpPr>
                  <a:spLocks/>
                </p:cNvSpPr>
                <p:nvPr/>
              </p:nvSpPr>
              <p:spPr bwMode="auto">
                <a:xfrm>
                  <a:off x="2120900" y="2420938"/>
                  <a:ext cx="7938" cy="9525"/>
                </a:xfrm>
                <a:custGeom>
                  <a:avLst/>
                  <a:gdLst>
                    <a:gd name="T0" fmla="*/ 0 w 3"/>
                    <a:gd name="T1" fmla="*/ 2 h 3"/>
                    <a:gd name="T2" fmla="*/ 1 w 3"/>
                    <a:gd name="T3" fmla="*/ 3 h 3"/>
                    <a:gd name="T4" fmla="*/ 3 w 3"/>
                    <a:gd name="T5" fmla="*/ 2 h 3"/>
                    <a:gd name="T6" fmla="*/ 2 w 3"/>
                    <a:gd name="T7" fmla="*/ 2 h 3"/>
                    <a:gd name="T8" fmla="*/ 3 w 3"/>
                    <a:gd name="T9" fmla="*/ 1 h 3"/>
                    <a:gd name="T10" fmla="*/ 3 w 3"/>
                    <a:gd name="T11" fmla="*/ 1 h 3"/>
                    <a:gd name="T12" fmla="*/ 1 w 3"/>
                    <a:gd name="T13" fmla="*/ 1 h 3"/>
                    <a:gd name="T14" fmla="*/ 0 w 3"/>
                    <a:gd name="T15" fmla="*/ 2 h 3"/>
                    <a:gd name="T16" fmla="*/ 0 w 3"/>
                    <a:gd name="T17" fmla="*/ 2 h 3"/>
                    <a:gd name="T18" fmla="*/ 0 w 3"/>
                    <a:gd name="T19" fmla="*/ 2 h 3"/>
                    <a:gd name="T20" fmla="*/ 0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0" y="2"/>
                      </a:moveTo>
                      <a:cubicBezTo>
                        <a:pt x="0" y="3"/>
                        <a:pt x="1" y="3"/>
                        <a:pt x="1" y="3"/>
                      </a:cubicBezTo>
                      <a:cubicBezTo>
                        <a:pt x="2" y="2"/>
                        <a:pt x="3" y="2"/>
                        <a:pt x="3" y="2"/>
                      </a:cubicBezTo>
                      <a:cubicBezTo>
                        <a:pt x="3" y="1"/>
                        <a:pt x="2" y="2"/>
                        <a:pt x="2" y="2"/>
                      </a:cubicBezTo>
                      <a:cubicBezTo>
                        <a:pt x="3" y="2"/>
                        <a:pt x="3" y="1"/>
                        <a:pt x="3" y="1"/>
                      </a:cubicBezTo>
                      <a:cubicBezTo>
                        <a:pt x="3" y="1"/>
                        <a:pt x="3" y="1"/>
                        <a:pt x="3" y="1"/>
                      </a:cubicBezTo>
                      <a:cubicBezTo>
                        <a:pt x="2" y="1"/>
                        <a:pt x="2" y="0"/>
                        <a:pt x="1" y="1"/>
                      </a:cubicBezTo>
                      <a:cubicBezTo>
                        <a:pt x="0" y="2"/>
                        <a:pt x="0" y="1"/>
                        <a:pt x="0" y="2"/>
                      </a:cubicBezTo>
                      <a:cubicBezTo>
                        <a:pt x="0" y="2"/>
                        <a:pt x="0" y="2"/>
                        <a:pt x="0" y="2"/>
                      </a:cubicBezTo>
                      <a:cubicBezTo>
                        <a:pt x="0"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4" name="Freeform 4084"/>
                <p:cNvSpPr>
                  <a:spLocks/>
                </p:cNvSpPr>
                <p:nvPr/>
              </p:nvSpPr>
              <p:spPr bwMode="auto">
                <a:xfrm>
                  <a:off x="2146300" y="2562226"/>
                  <a:ext cx="14288" cy="11113"/>
                </a:xfrm>
                <a:custGeom>
                  <a:avLst/>
                  <a:gdLst>
                    <a:gd name="T0" fmla="*/ 5 w 5"/>
                    <a:gd name="T1" fmla="*/ 3 h 4"/>
                    <a:gd name="T2" fmla="*/ 5 w 5"/>
                    <a:gd name="T3" fmla="*/ 2 h 4"/>
                    <a:gd name="T4" fmla="*/ 4 w 5"/>
                    <a:gd name="T5" fmla="*/ 1 h 4"/>
                    <a:gd name="T6" fmla="*/ 3 w 5"/>
                    <a:gd name="T7" fmla="*/ 1 h 4"/>
                    <a:gd name="T8" fmla="*/ 2 w 5"/>
                    <a:gd name="T9" fmla="*/ 0 h 4"/>
                    <a:gd name="T10" fmla="*/ 0 w 5"/>
                    <a:gd name="T11" fmla="*/ 1 h 4"/>
                    <a:gd name="T12" fmla="*/ 0 w 5"/>
                    <a:gd name="T13" fmla="*/ 3 h 4"/>
                    <a:gd name="T14" fmla="*/ 1 w 5"/>
                    <a:gd name="T15" fmla="*/ 4 h 4"/>
                    <a:gd name="T16" fmla="*/ 1 w 5"/>
                    <a:gd name="T17" fmla="*/ 1 h 4"/>
                    <a:gd name="T18" fmla="*/ 2 w 5"/>
                    <a:gd name="T19" fmla="*/ 4 h 4"/>
                    <a:gd name="T20" fmla="*/ 3 w 5"/>
                    <a:gd name="T21" fmla="*/ 4 h 4"/>
                    <a:gd name="T22" fmla="*/ 4 w 5"/>
                    <a:gd name="T23" fmla="*/ 3 h 4"/>
                    <a:gd name="T24" fmla="*/ 5 w 5"/>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5" y="3"/>
                      </a:moveTo>
                      <a:cubicBezTo>
                        <a:pt x="5" y="3"/>
                        <a:pt x="5" y="2"/>
                        <a:pt x="5" y="2"/>
                      </a:cubicBezTo>
                      <a:cubicBezTo>
                        <a:pt x="4" y="1"/>
                        <a:pt x="4" y="1"/>
                        <a:pt x="4" y="1"/>
                      </a:cubicBezTo>
                      <a:cubicBezTo>
                        <a:pt x="3" y="1"/>
                        <a:pt x="3" y="1"/>
                        <a:pt x="3" y="1"/>
                      </a:cubicBezTo>
                      <a:cubicBezTo>
                        <a:pt x="2" y="0"/>
                        <a:pt x="3" y="0"/>
                        <a:pt x="2" y="0"/>
                      </a:cubicBezTo>
                      <a:cubicBezTo>
                        <a:pt x="1" y="0"/>
                        <a:pt x="1" y="1"/>
                        <a:pt x="0" y="1"/>
                      </a:cubicBezTo>
                      <a:cubicBezTo>
                        <a:pt x="0" y="1"/>
                        <a:pt x="0" y="2"/>
                        <a:pt x="0" y="3"/>
                      </a:cubicBezTo>
                      <a:cubicBezTo>
                        <a:pt x="0" y="3"/>
                        <a:pt x="0" y="3"/>
                        <a:pt x="1" y="4"/>
                      </a:cubicBezTo>
                      <a:cubicBezTo>
                        <a:pt x="1" y="3"/>
                        <a:pt x="2" y="2"/>
                        <a:pt x="1" y="1"/>
                      </a:cubicBezTo>
                      <a:cubicBezTo>
                        <a:pt x="3" y="1"/>
                        <a:pt x="2" y="3"/>
                        <a:pt x="2" y="4"/>
                      </a:cubicBezTo>
                      <a:cubicBezTo>
                        <a:pt x="2" y="4"/>
                        <a:pt x="3" y="4"/>
                        <a:pt x="3" y="4"/>
                      </a:cubicBezTo>
                      <a:cubicBezTo>
                        <a:pt x="4" y="4"/>
                        <a:pt x="3" y="3"/>
                        <a:pt x="4" y="3"/>
                      </a:cubicBezTo>
                      <a:cubicBezTo>
                        <a:pt x="4" y="3"/>
                        <a:pt x="5"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5" name="Freeform 4085"/>
                <p:cNvSpPr>
                  <a:spLocks noEditPoints="1"/>
                </p:cNvSpPr>
                <p:nvPr/>
              </p:nvSpPr>
              <p:spPr bwMode="auto">
                <a:xfrm>
                  <a:off x="1989138" y="2371726"/>
                  <a:ext cx="149225" cy="123825"/>
                </a:xfrm>
                <a:custGeom>
                  <a:avLst/>
                  <a:gdLst>
                    <a:gd name="T0" fmla="*/ 52 w 52"/>
                    <a:gd name="T1" fmla="*/ 24 h 43"/>
                    <a:gd name="T2" fmla="*/ 51 w 52"/>
                    <a:gd name="T3" fmla="*/ 21 h 43"/>
                    <a:gd name="T4" fmla="*/ 48 w 52"/>
                    <a:gd name="T5" fmla="*/ 20 h 43"/>
                    <a:gd name="T6" fmla="*/ 46 w 52"/>
                    <a:gd name="T7" fmla="*/ 19 h 43"/>
                    <a:gd name="T8" fmla="*/ 36 w 52"/>
                    <a:gd name="T9" fmla="*/ 16 h 43"/>
                    <a:gd name="T10" fmla="*/ 37 w 52"/>
                    <a:gd name="T11" fmla="*/ 14 h 43"/>
                    <a:gd name="T12" fmla="*/ 42 w 52"/>
                    <a:gd name="T13" fmla="*/ 11 h 43"/>
                    <a:gd name="T14" fmla="*/ 45 w 52"/>
                    <a:gd name="T15" fmla="*/ 8 h 43"/>
                    <a:gd name="T16" fmla="*/ 41 w 52"/>
                    <a:gd name="T17" fmla="*/ 8 h 43"/>
                    <a:gd name="T18" fmla="*/ 43 w 52"/>
                    <a:gd name="T19" fmla="*/ 7 h 43"/>
                    <a:gd name="T20" fmla="*/ 47 w 52"/>
                    <a:gd name="T21" fmla="*/ 5 h 43"/>
                    <a:gd name="T22" fmla="*/ 46 w 52"/>
                    <a:gd name="T23" fmla="*/ 3 h 43"/>
                    <a:gd name="T24" fmla="*/ 40 w 52"/>
                    <a:gd name="T25" fmla="*/ 2 h 43"/>
                    <a:gd name="T26" fmla="*/ 35 w 52"/>
                    <a:gd name="T27" fmla="*/ 3 h 43"/>
                    <a:gd name="T28" fmla="*/ 31 w 52"/>
                    <a:gd name="T29" fmla="*/ 4 h 43"/>
                    <a:gd name="T30" fmla="*/ 27 w 52"/>
                    <a:gd name="T31" fmla="*/ 3 h 43"/>
                    <a:gd name="T32" fmla="*/ 24 w 52"/>
                    <a:gd name="T33" fmla="*/ 1 h 43"/>
                    <a:gd name="T34" fmla="*/ 22 w 52"/>
                    <a:gd name="T35" fmla="*/ 3 h 43"/>
                    <a:gd name="T36" fmla="*/ 19 w 52"/>
                    <a:gd name="T37" fmla="*/ 3 h 43"/>
                    <a:gd name="T38" fmla="*/ 14 w 52"/>
                    <a:gd name="T39" fmla="*/ 3 h 43"/>
                    <a:gd name="T40" fmla="*/ 14 w 52"/>
                    <a:gd name="T41" fmla="*/ 5 h 43"/>
                    <a:gd name="T42" fmla="*/ 16 w 52"/>
                    <a:gd name="T43" fmla="*/ 7 h 43"/>
                    <a:gd name="T44" fmla="*/ 11 w 52"/>
                    <a:gd name="T45" fmla="*/ 7 h 43"/>
                    <a:gd name="T46" fmla="*/ 9 w 52"/>
                    <a:gd name="T47" fmla="*/ 9 h 43"/>
                    <a:gd name="T48" fmla="*/ 12 w 52"/>
                    <a:gd name="T49" fmla="*/ 11 h 43"/>
                    <a:gd name="T50" fmla="*/ 19 w 52"/>
                    <a:gd name="T51" fmla="*/ 11 h 43"/>
                    <a:gd name="T52" fmla="*/ 21 w 52"/>
                    <a:gd name="T53" fmla="*/ 12 h 43"/>
                    <a:gd name="T54" fmla="*/ 21 w 52"/>
                    <a:gd name="T55" fmla="*/ 12 h 43"/>
                    <a:gd name="T56" fmla="*/ 18 w 52"/>
                    <a:gd name="T57" fmla="*/ 13 h 43"/>
                    <a:gd name="T58" fmla="*/ 20 w 52"/>
                    <a:gd name="T59" fmla="*/ 14 h 43"/>
                    <a:gd name="T60" fmla="*/ 21 w 52"/>
                    <a:gd name="T61" fmla="*/ 17 h 43"/>
                    <a:gd name="T62" fmla="*/ 19 w 52"/>
                    <a:gd name="T63" fmla="*/ 16 h 43"/>
                    <a:gd name="T64" fmla="*/ 19 w 52"/>
                    <a:gd name="T65" fmla="*/ 20 h 43"/>
                    <a:gd name="T66" fmla="*/ 12 w 52"/>
                    <a:gd name="T67" fmla="*/ 20 h 43"/>
                    <a:gd name="T68" fmla="*/ 11 w 52"/>
                    <a:gd name="T69" fmla="*/ 19 h 43"/>
                    <a:gd name="T70" fmla="*/ 10 w 52"/>
                    <a:gd name="T71" fmla="*/ 17 h 43"/>
                    <a:gd name="T72" fmla="*/ 5 w 52"/>
                    <a:gd name="T73" fmla="*/ 14 h 43"/>
                    <a:gd name="T74" fmla="*/ 0 w 52"/>
                    <a:gd name="T75" fmla="*/ 18 h 43"/>
                    <a:gd name="T76" fmla="*/ 3 w 52"/>
                    <a:gd name="T77" fmla="*/ 23 h 43"/>
                    <a:gd name="T78" fmla="*/ 7 w 52"/>
                    <a:gd name="T79" fmla="*/ 26 h 43"/>
                    <a:gd name="T80" fmla="*/ 8 w 52"/>
                    <a:gd name="T81" fmla="*/ 28 h 43"/>
                    <a:gd name="T82" fmla="*/ 13 w 52"/>
                    <a:gd name="T83" fmla="*/ 27 h 43"/>
                    <a:gd name="T84" fmla="*/ 14 w 52"/>
                    <a:gd name="T85" fmla="*/ 29 h 43"/>
                    <a:gd name="T86" fmla="*/ 18 w 52"/>
                    <a:gd name="T87" fmla="*/ 30 h 43"/>
                    <a:gd name="T88" fmla="*/ 22 w 52"/>
                    <a:gd name="T89" fmla="*/ 34 h 43"/>
                    <a:gd name="T90" fmla="*/ 27 w 52"/>
                    <a:gd name="T91" fmla="*/ 38 h 43"/>
                    <a:gd name="T92" fmla="*/ 30 w 52"/>
                    <a:gd name="T93" fmla="*/ 41 h 43"/>
                    <a:gd name="T94" fmla="*/ 36 w 52"/>
                    <a:gd name="T95" fmla="*/ 41 h 43"/>
                    <a:gd name="T96" fmla="*/ 37 w 52"/>
                    <a:gd name="T97" fmla="*/ 38 h 43"/>
                    <a:gd name="T98" fmla="*/ 36 w 52"/>
                    <a:gd name="T99" fmla="*/ 34 h 43"/>
                    <a:gd name="T100" fmla="*/ 40 w 52"/>
                    <a:gd name="T101" fmla="*/ 37 h 43"/>
                    <a:gd name="T102" fmla="*/ 47 w 52"/>
                    <a:gd name="T103" fmla="*/ 35 h 43"/>
                    <a:gd name="T104" fmla="*/ 51 w 52"/>
                    <a:gd name="T105" fmla="*/ 33 h 43"/>
                    <a:gd name="T106" fmla="*/ 51 w 52"/>
                    <a:gd name="T107" fmla="*/ 32 h 43"/>
                    <a:gd name="T108" fmla="*/ 50 w 52"/>
                    <a:gd name="T109" fmla="*/ 30 h 43"/>
                    <a:gd name="T110" fmla="*/ 48 w 52"/>
                    <a:gd name="T111" fmla="*/ 27 h 43"/>
                    <a:gd name="T112" fmla="*/ 29 w 52"/>
                    <a:gd name="T113" fmla="*/ 13 h 43"/>
                    <a:gd name="T114" fmla="*/ 29 w 52"/>
                    <a:gd name="T115"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 h="43">
                      <a:moveTo>
                        <a:pt x="49" y="26"/>
                      </a:moveTo>
                      <a:cubicBezTo>
                        <a:pt x="51" y="27"/>
                        <a:pt x="52" y="24"/>
                        <a:pt x="52" y="24"/>
                      </a:cubicBezTo>
                      <a:cubicBezTo>
                        <a:pt x="52" y="24"/>
                        <a:pt x="50" y="22"/>
                        <a:pt x="51" y="22"/>
                      </a:cubicBezTo>
                      <a:cubicBezTo>
                        <a:pt x="51" y="21"/>
                        <a:pt x="50" y="21"/>
                        <a:pt x="51" y="21"/>
                      </a:cubicBezTo>
                      <a:cubicBezTo>
                        <a:pt x="51" y="21"/>
                        <a:pt x="50" y="19"/>
                        <a:pt x="50" y="19"/>
                      </a:cubicBezTo>
                      <a:cubicBezTo>
                        <a:pt x="49" y="19"/>
                        <a:pt x="48" y="20"/>
                        <a:pt x="48" y="20"/>
                      </a:cubicBezTo>
                      <a:cubicBezTo>
                        <a:pt x="47" y="20"/>
                        <a:pt x="46" y="20"/>
                        <a:pt x="45" y="21"/>
                      </a:cubicBezTo>
                      <a:cubicBezTo>
                        <a:pt x="45" y="20"/>
                        <a:pt x="46" y="20"/>
                        <a:pt x="46" y="19"/>
                      </a:cubicBezTo>
                      <a:cubicBezTo>
                        <a:pt x="46" y="20"/>
                        <a:pt x="45" y="17"/>
                        <a:pt x="45" y="17"/>
                      </a:cubicBezTo>
                      <a:cubicBezTo>
                        <a:pt x="45" y="16"/>
                        <a:pt x="37" y="14"/>
                        <a:pt x="36" y="16"/>
                      </a:cubicBezTo>
                      <a:cubicBezTo>
                        <a:pt x="35" y="17"/>
                        <a:pt x="34" y="15"/>
                        <a:pt x="35" y="15"/>
                      </a:cubicBezTo>
                      <a:cubicBezTo>
                        <a:pt x="35" y="14"/>
                        <a:pt x="36" y="15"/>
                        <a:pt x="37" y="14"/>
                      </a:cubicBezTo>
                      <a:cubicBezTo>
                        <a:pt x="37" y="14"/>
                        <a:pt x="37" y="14"/>
                        <a:pt x="38" y="14"/>
                      </a:cubicBezTo>
                      <a:cubicBezTo>
                        <a:pt x="40" y="13"/>
                        <a:pt x="40" y="11"/>
                        <a:pt x="42" y="11"/>
                      </a:cubicBezTo>
                      <a:cubicBezTo>
                        <a:pt x="43" y="11"/>
                        <a:pt x="44" y="11"/>
                        <a:pt x="45" y="10"/>
                      </a:cubicBezTo>
                      <a:cubicBezTo>
                        <a:pt x="46" y="10"/>
                        <a:pt x="45" y="9"/>
                        <a:pt x="45" y="8"/>
                      </a:cubicBezTo>
                      <a:cubicBezTo>
                        <a:pt x="44" y="8"/>
                        <a:pt x="43" y="9"/>
                        <a:pt x="43" y="8"/>
                      </a:cubicBezTo>
                      <a:cubicBezTo>
                        <a:pt x="43" y="8"/>
                        <a:pt x="42" y="8"/>
                        <a:pt x="41" y="8"/>
                      </a:cubicBezTo>
                      <a:cubicBezTo>
                        <a:pt x="42" y="7"/>
                        <a:pt x="41" y="7"/>
                        <a:pt x="41" y="7"/>
                      </a:cubicBezTo>
                      <a:cubicBezTo>
                        <a:pt x="42" y="7"/>
                        <a:pt x="42" y="8"/>
                        <a:pt x="43" y="7"/>
                      </a:cubicBezTo>
                      <a:cubicBezTo>
                        <a:pt x="42" y="6"/>
                        <a:pt x="46" y="7"/>
                        <a:pt x="47" y="6"/>
                      </a:cubicBezTo>
                      <a:cubicBezTo>
                        <a:pt x="47" y="5"/>
                        <a:pt x="47" y="5"/>
                        <a:pt x="47" y="5"/>
                      </a:cubicBezTo>
                      <a:cubicBezTo>
                        <a:pt x="47" y="4"/>
                        <a:pt x="47" y="4"/>
                        <a:pt x="47" y="5"/>
                      </a:cubicBezTo>
                      <a:cubicBezTo>
                        <a:pt x="47" y="4"/>
                        <a:pt x="46" y="3"/>
                        <a:pt x="46" y="3"/>
                      </a:cubicBezTo>
                      <a:cubicBezTo>
                        <a:pt x="46" y="3"/>
                        <a:pt x="45" y="2"/>
                        <a:pt x="43" y="2"/>
                      </a:cubicBezTo>
                      <a:cubicBezTo>
                        <a:pt x="42" y="2"/>
                        <a:pt x="43" y="1"/>
                        <a:pt x="40" y="2"/>
                      </a:cubicBezTo>
                      <a:cubicBezTo>
                        <a:pt x="40" y="0"/>
                        <a:pt x="38" y="3"/>
                        <a:pt x="39" y="3"/>
                      </a:cubicBezTo>
                      <a:cubicBezTo>
                        <a:pt x="37" y="3"/>
                        <a:pt x="36" y="3"/>
                        <a:pt x="35" y="3"/>
                      </a:cubicBezTo>
                      <a:cubicBezTo>
                        <a:pt x="36" y="3"/>
                        <a:pt x="32" y="4"/>
                        <a:pt x="32" y="4"/>
                      </a:cubicBezTo>
                      <a:cubicBezTo>
                        <a:pt x="32" y="4"/>
                        <a:pt x="31" y="4"/>
                        <a:pt x="31" y="4"/>
                      </a:cubicBezTo>
                      <a:cubicBezTo>
                        <a:pt x="30" y="4"/>
                        <a:pt x="30" y="5"/>
                        <a:pt x="29" y="5"/>
                      </a:cubicBezTo>
                      <a:cubicBezTo>
                        <a:pt x="29" y="5"/>
                        <a:pt x="27" y="3"/>
                        <a:pt x="27" y="3"/>
                      </a:cubicBezTo>
                      <a:cubicBezTo>
                        <a:pt x="27" y="3"/>
                        <a:pt x="24" y="2"/>
                        <a:pt x="24" y="2"/>
                      </a:cubicBezTo>
                      <a:cubicBezTo>
                        <a:pt x="23" y="1"/>
                        <a:pt x="25" y="1"/>
                        <a:pt x="24" y="1"/>
                      </a:cubicBezTo>
                      <a:cubicBezTo>
                        <a:pt x="22" y="1"/>
                        <a:pt x="19" y="1"/>
                        <a:pt x="20" y="3"/>
                      </a:cubicBezTo>
                      <a:cubicBezTo>
                        <a:pt x="22" y="3"/>
                        <a:pt x="22" y="3"/>
                        <a:pt x="22" y="3"/>
                      </a:cubicBezTo>
                      <a:cubicBezTo>
                        <a:pt x="23" y="3"/>
                        <a:pt x="22" y="4"/>
                        <a:pt x="22" y="3"/>
                      </a:cubicBezTo>
                      <a:cubicBezTo>
                        <a:pt x="20" y="3"/>
                        <a:pt x="20" y="3"/>
                        <a:pt x="19" y="3"/>
                      </a:cubicBezTo>
                      <a:cubicBezTo>
                        <a:pt x="19" y="2"/>
                        <a:pt x="19" y="2"/>
                        <a:pt x="18" y="2"/>
                      </a:cubicBezTo>
                      <a:cubicBezTo>
                        <a:pt x="16" y="3"/>
                        <a:pt x="15" y="3"/>
                        <a:pt x="14" y="3"/>
                      </a:cubicBezTo>
                      <a:cubicBezTo>
                        <a:pt x="15" y="4"/>
                        <a:pt x="14" y="4"/>
                        <a:pt x="13" y="4"/>
                      </a:cubicBezTo>
                      <a:cubicBezTo>
                        <a:pt x="13" y="4"/>
                        <a:pt x="14" y="5"/>
                        <a:pt x="14" y="5"/>
                      </a:cubicBezTo>
                      <a:cubicBezTo>
                        <a:pt x="14" y="5"/>
                        <a:pt x="16" y="6"/>
                        <a:pt x="16" y="7"/>
                      </a:cubicBezTo>
                      <a:cubicBezTo>
                        <a:pt x="17" y="7"/>
                        <a:pt x="18" y="10"/>
                        <a:pt x="16" y="7"/>
                      </a:cubicBezTo>
                      <a:cubicBezTo>
                        <a:pt x="15" y="6"/>
                        <a:pt x="14" y="7"/>
                        <a:pt x="12" y="6"/>
                      </a:cubicBezTo>
                      <a:cubicBezTo>
                        <a:pt x="12" y="7"/>
                        <a:pt x="12" y="7"/>
                        <a:pt x="11" y="7"/>
                      </a:cubicBezTo>
                      <a:cubicBezTo>
                        <a:pt x="10" y="8"/>
                        <a:pt x="10" y="8"/>
                        <a:pt x="9" y="8"/>
                      </a:cubicBezTo>
                      <a:cubicBezTo>
                        <a:pt x="9" y="9"/>
                        <a:pt x="9" y="9"/>
                        <a:pt x="9" y="9"/>
                      </a:cubicBezTo>
                      <a:cubicBezTo>
                        <a:pt x="10" y="9"/>
                        <a:pt x="10" y="9"/>
                        <a:pt x="10" y="10"/>
                      </a:cubicBezTo>
                      <a:cubicBezTo>
                        <a:pt x="10" y="10"/>
                        <a:pt x="12" y="11"/>
                        <a:pt x="12" y="11"/>
                      </a:cubicBezTo>
                      <a:cubicBezTo>
                        <a:pt x="13" y="12"/>
                        <a:pt x="15" y="9"/>
                        <a:pt x="16" y="10"/>
                      </a:cubicBezTo>
                      <a:cubicBezTo>
                        <a:pt x="17" y="11"/>
                        <a:pt x="18" y="11"/>
                        <a:pt x="19" y="11"/>
                      </a:cubicBezTo>
                      <a:cubicBezTo>
                        <a:pt x="19" y="10"/>
                        <a:pt x="18" y="8"/>
                        <a:pt x="20" y="10"/>
                      </a:cubicBezTo>
                      <a:cubicBezTo>
                        <a:pt x="20" y="11"/>
                        <a:pt x="21" y="11"/>
                        <a:pt x="21" y="12"/>
                      </a:cubicBezTo>
                      <a:cubicBezTo>
                        <a:pt x="21" y="12"/>
                        <a:pt x="23" y="13"/>
                        <a:pt x="23" y="13"/>
                      </a:cubicBezTo>
                      <a:cubicBezTo>
                        <a:pt x="23" y="13"/>
                        <a:pt x="21" y="13"/>
                        <a:pt x="21" y="12"/>
                      </a:cubicBezTo>
                      <a:cubicBezTo>
                        <a:pt x="21" y="12"/>
                        <a:pt x="19" y="11"/>
                        <a:pt x="19" y="11"/>
                      </a:cubicBezTo>
                      <a:cubicBezTo>
                        <a:pt x="18" y="12"/>
                        <a:pt x="17" y="12"/>
                        <a:pt x="18" y="13"/>
                      </a:cubicBezTo>
                      <a:cubicBezTo>
                        <a:pt x="17" y="13"/>
                        <a:pt x="18" y="14"/>
                        <a:pt x="18" y="15"/>
                      </a:cubicBezTo>
                      <a:cubicBezTo>
                        <a:pt x="18" y="16"/>
                        <a:pt x="19" y="14"/>
                        <a:pt x="20" y="14"/>
                      </a:cubicBezTo>
                      <a:cubicBezTo>
                        <a:pt x="20" y="15"/>
                        <a:pt x="20" y="14"/>
                        <a:pt x="20" y="15"/>
                      </a:cubicBezTo>
                      <a:cubicBezTo>
                        <a:pt x="20" y="16"/>
                        <a:pt x="21" y="17"/>
                        <a:pt x="21" y="17"/>
                      </a:cubicBezTo>
                      <a:cubicBezTo>
                        <a:pt x="21" y="19"/>
                        <a:pt x="18" y="19"/>
                        <a:pt x="20" y="17"/>
                      </a:cubicBezTo>
                      <a:cubicBezTo>
                        <a:pt x="19" y="17"/>
                        <a:pt x="19" y="17"/>
                        <a:pt x="19" y="16"/>
                      </a:cubicBezTo>
                      <a:cubicBezTo>
                        <a:pt x="18" y="16"/>
                        <a:pt x="17" y="17"/>
                        <a:pt x="19" y="17"/>
                      </a:cubicBezTo>
                      <a:cubicBezTo>
                        <a:pt x="19" y="18"/>
                        <a:pt x="18" y="18"/>
                        <a:pt x="19" y="20"/>
                      </a:cubicBezTo>
                      <a:cubicBezTo>
                        <a:pt x="21" y="22"/>
                        <a:pt x="15" y="18"/>
                        <a:pt x="16" y="20"/>
                      </a:cubicBezTo>
                      <a:cubicBezTo>
                        <a:pt x="15" y="20"/>
                        <a:pt x="13" y="20"/>
                        <a:pt x="12" y="20"/>
                      </a:cubicBezTo>
                      <a:cubicBezTo>
                        <a:pt x="11" y="19"/>
                        <a:pt x="13" y="21"/>
                        <a:pt x="13" y="19"/>
                      </a:cubicBezTo>
                      <a:cubicBezTo>
                        <a:pt x="12" y="18"/>
                        <a:pt x="11" y="20"/>
                        <a:pt x="11" y="19"/>
                      </a:cubicBezTo>
                      <a:cubicBezTo>
                        <a:pt x="11" y="18"/>
                        <a:pt x="10" y="17"/>
                        <a:pt x="10" y="17"/>
                      </a:cubicBezTo>
                      <a:cubicBezTo>
                        <a:pt x="9" y="16"/>
                        <a:pt x="10" y="17"/>
                        <a:pt x="10" y="17"/>
                      </a:cubicBezTo>
                      <a:cubicBezTo>
                        <a:pt x="5" y="15"/>
                        <a:pt x="9" y="17"/>
                        <a:pt x="7" y="16"/>
                      </a:cubicBezTo>
                      <a:cubicBezTo>
                        <a:pt x="7" y="15"/>
                        <a:pt x="6" y="14"/>
                        <a:pt x="5" y="14"/>
                      </a:cubicBezTo>
                      <a:cubicBezTo>
                        <a:pt x="3" y="14"/>
                        <a:pt x="2" y="15"/>
                        <a:pt x="1" y="16"/>
                      </a:cubicBezTo>
                      <a:cubicBezTo>
                        <a:pt x="1" y="17"/>
                        <a:pt x="0" y="18"/>
                        <a:pt x="0" y="18"/>
                      </a:cubicBezTo>
                      <a:cubicBezTo>
                        <a:pt x="1" y="19"/>
                        <a:pt x="0" y="20"/>
                        <a:pt x="1" y="21"/>
                      </a:cubicBezTo>
                      <a:cubicBezTo>
                        <a:pt x="1" y="22"/>
                        <a:pt x="3" y="22"/>
                        <a:pt x="3" y="23"/>
                      </a:cubicBezTo>
                      <a:cubicBezTo>
                        <a:pt x="4" y="24"/>
                        <a:pt x="5" y="24"/>
                        <a:pt x="6" y="24"/>
                      </a:cubicBezTo>
                      <a:cubicBezTo>
                        <a:pt x="6" y="24"/>
                        <a:pt x="5" y="26"/>
                        <a:pt x="7" y="26"/>
                      </a:cubicBezTo>
                      <a:cubicBezTo>
                        <a:pt x="8" y="27"/>
                        <a:pt x="5" y="25"/>
                        <a:pt x="7" y="27"/>
                      </a:cubicBezTo>
                      <a:cubicBezTo>
                        <a:pt x="7" y="27"/>
                        <a:pt x="8" y="27"/>
                        <a:pt x="8" y="28"/>
                      </a:cubicBezTo>
                      <a:cubicBezTo>
                        <a:pt x="8" y="27"/>
                        <a:pt x="11" y="28"/>
                        <a:pt x="11" y="29"/>
                      </a:cubicBezTo>
                      <a:cubicBezTo>
                        <a:pt x="12" y="28"/>
                        <a:pt x="12" y="27"/>
                        <a:pt x="13" y="27"/>
                      </a:cubicBezTo>
                      <a:cubicBezTo>
                        <a:pt x="13" y="28"/>
                        <a:pt x="13" y="28"/>
                        <a:pt x="14" y="28"/>
                      </a:cubicBezTo>
                      <a:cubicBezTo>
                        <a:pt x="13" y="28"/>
                        <a:pt x="14" y="29"/>
                        <a:pt x="14" y="29"/>
                      </a:cubicBezTo>
                      <a:cubicBezTo>
                        <a:pt x="15" y="30"/>
                        <a:pt x="15" y="30"/>
                        <a:pt x="15" y="30"/>
                      </a:cubicBezTo>
                      <a:cubicBezTo>
                        <a:pt x="16" y="29"/>
                        <a:pt x="16" y="29"/>
                        <a:pt x="18" y="30"/>
                      </a:cubicBezTo>
                      <a:cubicBezTo>
                        <a:pt x="19" y="30"/>
                        <a:pt x="19" y="31"/>
                        <a:pt x="19" y="32"/>
                      </a:cubicBezTo>
                      <a:cubicBezTo>
                        <a:pt x="20" y="34"/>
                        <a:pt x="21" y="33"/>
                        <a:pt x="22" y="34"/>
                      </a:cubicBezTo>
                      <a:cubicBezTo>
                        <a:pt x="23" y="35"/>
                        <a:pt x="24" y="34"/>
                        <a:pt x="25" y="36"/>
                      </a:cubicBezTo>
                      <a:cubicBezTo>
                        <a:pt x="26" y="37"/>
                        <a:pt x="25" y="37"/>
                        <a:pt x="27" y="38"/>
                      </a:cubicBezTo>
                      <a:cubicBezTo>
                        <a:pt x="27" y="38"/>
                        <a:pt x="27" y="40"/>
                        <a:pt x="28" y="40"/>
                      </a:cubicBezTo>
                      <a:cubicBezTo>
                        <a:pt x="28" y="40"/>
                        <a:pt x="30" y="42"/>
                        <a:pt x="30" y="41"/>
                      </a:cubicBezTo>
                      <a:cubicBezTo>
                        <a:pt x="31" y="41"/>
                        <a:pt x="31" y="40"/>
                        <a:pt x="32" y="41"/>
                      </a:cubicBezTo>
                      <a:cubicBezTo>
                        <a:pt x="32" y="43"/>
                        <a:pt x="34" y="42"/>
                        <a:pt x="36" y="41"/>
                      </a:cubicBezTo>
                      <a:cubicBezTo>
                        <a:pt x="36" y="40"/>
                        <a:pt x="39" y="39"/>
                        <a:pt x="38" y="38"/>
                      </a:cubicBezTo>
                      <a:cubicBezTo>
                        <a:pt x="37" y="38"/>
                        <a:pt x="37" y="38"/>
                        <a:pt x="37" y="38"/>
                      </a:cubicBezTo>
                      <a:cubicBezTo>
                        <a:pt x="36" y="37"/>
                        <a:pt x="35" y="37"/>
                        <a:pt x="35" y="36"/>
                      </a:cubicBezTo>
                      <a:cubicBezTo>
                        <a:pt x="33" y="35"/>
                        <a:pt x="34" y="36"/>
                        <a:pt x="36" y="34"/>
                      </a:cubicBezTo>
                      <a:cubicBezTo>
                        <a:pt x="38" y="33"/>
                        <a:pt x="35" y="35"/>
                        <a:pt x="36" y="35"/>
                      </a:cubicBezTo>
                      <a:cubicBezTo>
                        <a:pt x="37" y="38"/>
                        <a:pt x="37" y="36"/>
                        <a:pt x="40" y="37"/>
                      </a:cubicBezTo>
                      <a:cubicBezTo>
                        <a:pt x="41" y="37"/>
                        <a:pt x="43" y="38"/>
                        <a:pt x="44" y="37"/>
                      </a:cubicBezTo>
                      <a:cubicBezTo>
                        <a:pt x="44" y="37"/>
                        <a:pt x="49" y="35"/>
                        <a:pt x="47" y="35"/>
                      </a:cubicBezTo>
                      <a:cubicBezTo>
                        <a:pt x="46" y="35"/>
                        <a:pt x="49" y="33"/>
                        <a:pt x="49" y="34"/>
                      </a:cubicBezTo>
                      <a:cubicBezTo>
                        <a:pt x="49" y="35"/>
                        <a:pt x="51" y="33"/>
                        <a:pt x="51" y="33"/>
                      </a:cubicBezTo>
                      <a:cubicBezTo>
                        <a:pt x="50" y="33"/>
                        <a:pt x="49" y="33"/>
                        <a:pt x="48" y="33"/>
                      </a:cubicBezTo>
                      <a:cubicBezTo>
                        <a:pt x="49" y="32"/>
                        <a:pt x="51" y="33"/>
                        <a:pt x="51" y="32"/>
                      </a:cubicBezTo>
                      <a:cubicBezTo>
                        <a:pt x="51" y="30"/>
                        <a:pt x="48" y="32"/>
                        <a:pt x="48" y="31"/>
                      </a:cubicBezTo>
                      <a:cubicBezTo>
                        <a:pt x="47" y="30"/>
                        <a:pt x="50" y="31"/>
                        <a:pt x="50" y="30"/>
                      </a:cubicBezTo>
                      <a:cubicBezTo>
                        <a:pt x="51" y="29"/>
                        <a:pt x="50" y="28"/>
                        <a:pt x="50" y="27"/>
                      </a:cubicBezTo>
                      <a:cubicBezTo>
                        <a:pt x="49" y="28"/>
                        <a:pt x="49" y="27"/>
                        <a:pt x="48" y="27"/>
                      </a:cubicBezTo>
                      <a:cubicBezTo>
                        <a:pt x="48" y="27"/>
                        <a:pt x="49" y="26"/>
                        <a:pt x="49" y="26"/>
                      </a:cubicBezTo>
                      <a:close/>
                      <a:moveTo>
                        <a:pt x="29" y="13"/>
                      </a:moveTo>
                      <a:cubicBezTo>
                        <a:pt x="28" y="13"/>
                        <a:pt x="32" y="13"/>
                        <a:pt x="32" y="13"/>
                      </a:cubicBezTo>
                      <a:cubicBezTo>
                        <a:pt x="32" y="13"/>
                        <a:pt x="29" y="14"/>
                        <a:pt x="29" y="1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6" name="Freeform 4086"/>
                <p:cNvSpPr>
                  <a:spLocks/>
                </p:cNvSpPr>
                <p:nvPr/>
              </p:nvSpPr>
              <p:spPr bwMode="auto">
                <a:xfrm>
                  <a:off x="2128838" y="2562226"/>
                  <a:ext cx="14288" cy="7938"/>
                </a:xfrm>
                <a:custGeom>
                  <a:avLst/>
                  <a:gdLst>
                    <a:gd name="T0" fmla="*/ 4 w 5"/>
                    <a:gd name="T1" fmla="*/ 1 h 3"/>
                    <a:gd name="T2" fmla="*/ 3 w 5"/>
                    <a:gd name="T3" fmla="*/ 1 h 3"/>
                    <a:gd name="T4" fmla="*/ 2 w 5"/>
                    <a:gd name="T5" fmla="*/ 1 h 3"/>
                    <a:gd name="T6" fmla="*/ 1 w 5"/>
                    <a:gd name="T7" fmla="*/ 1 h 3"/>
                    <a:gd name="T8" fmla="*/ 0 w 5"/>
                    <a:gd name="T9" fmla="*/ 1 h 3"/>
                    <a:gd name="T10" fmla="*/ 1 w 5"/>
                    <a:gd name="T11" fmla="*/ 2 h 3"/>
                    <a:gd name="T12" fmla="*/ 2 w 5"/>
                    <a:gd name="T13" fmla="*/ 2 h 3"/>
                    <a:gd name="T14" fmla="*/ 3 w 5"/>
                    <a:gd name="T15" fmla="*/ 3 h 3"/>
                    <a:gd name="T16" fmla="*/ 4 w 5"/>
                    <a:gd name="T17" fmla="*/ 3 h 3"/>
                    <a:gd name="T18" fmla="*/ 4 w 5"/>
                    <a:gd name="T19" fmla="*/ 2 h 3"/>
                    <a:gd name="T20" fmla="*/ 4 w 5"/>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1"/>
                      </a:moveTo>
                      <a:cubicBezTo>
                        <a:pt x="4" y="1"/>
                        <a:pt x="4" y="0"/>
                        <a:pt x="3" y="1"/>
                      </a:cubicBezTo>
                      <a:cubicBezTo>
                        <a:pt x="3" y="1"/>
                        <a:pt x="3" y="1"/>
                        <a:pt x="2" y="1"/>
                      </a:cubicBezTo>
                      <a:cubicBezTo>
                        <a:pt x="2" y="1"/>
                        <a:pt x="1" y="1"/>
                        <a:pt x="1" y="1"/>
                      </a:cubicBezTo>
                      <a:cubicBezTo>
                        <a:pt x="0" y="1"/>
                        <a:pt x="0" y="1"/>
                        <a:pt x="0" y="1"/>
                      </a:cubicBezTo>
                      <a:cubicBezTo>
                        <a:pt x="0" y="1"/>
                        <a:pt x="1" y="2"/>
                        <a:pt x="1" y="2"/>
                      </a:cubicBezTo>
                      <a:cubicBezTo>
                        <a:pt x="2" y="2"/>
                        <a:pt x="2" y="2"/>
                        <a:pt x="2" y="2"/>
                      </a:cubicBezTo>
                      <a:cubicBezTo>
                        <a:pt x="3" y="3"/>
                        <a:pt x="3" y="3"/>
                        <a:pt x="3" y="3"/>
                      </a:cubicBezTo>
                      <a:cubicBezTo>
                        <a:pt x="3" y="3"/>
                        <a:pt x="4" y="3"/>
                        <a:pt x="4" y="3"/>
                      </a:cubicBezTo>
                      <a:cubicBezTo>
                        <a:pt x="4" y="3"/>
                        <a:pt x="4" y="2"/>
                        <a:pt x="4" y="2"/>
                      </a:cubicBezTo>
                      <a:cubicBezTo>
                        <a:pt x="5" y="2"/>
                        <a:pt x="4" y="2"/>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7" name="Freeform 4087"/>
                <p:cNvSpPr>
                  <a:spLocks/>
                </p:cNvSpPr>
                <p:nvPr/>
              </p:nvSpPr>
              <p:spPr bwMode="auto">
                <a:xfrm>
                  <a:off x="2060575" y="2549526"/>
                  <a:ext cx="103188" cy="58738"/>
                </a:xfrm>
                <a:custGeom>
                  <a:avLst/>
                  <a:gdLst>
                    <a:gd name="T0" fmla="*/ 21 w 36"/>
                    <a:gd name="T1" fmla="*/ 5 h 20"/>
                    <a:gd name="T2" fmla="*/ 20 w 36"/>
                    <a:gd name="T3" fmla="*/ 3 h 20"/>
                    <a:gd name="T4" fmla="*/ 19 w 36"/>
                    <a:gd name="T5" fmla="*/ 3 h 20"/>
                    <a:gd name="T6" fmla="*/ 16 w 36"/>
                    <a:gd name="T7" fmla="*/ 1 h 20"/>
                    <a:gd name="T8" fmla="*/ 12 w 36"/>
                    <a:gd name="T9" fmla="*/ 1 h 20"/>
                    <a:gd name="T10" fmla="*/ 10 w 36"/>
                    <a:gd name="T11" fmla="*/ 3 h 20"/>
                    <a:gd name="T12" fmla="*/ 13 w 36"/>
                    <a:gd name="T13" fmla="*/ 6 h 20"/>
                    <a:gd name="T14" fmla="*/ 9 w 36"/>
                    <a:gd name="T15" fmla="*/ 4 h 20"/>
                    <a:gd name="T16" fmla="*/ 9 w 36"/>
                    <a:gd name="T17" fmla="*/ 6 h 20"/>
                    <a:gd name="T18" fmla="*/ 8 w 36"/>
                    <a:gd name="T19" fmla="*/ 7 h 20"/>
                    <a:gd name="T20" fmla="*/ 10 w 36"/>
                    <a:gd name="T21" fmla="*/ 8 h 20"/>
                    <a:gd name="T22" fmla="*/ 8 w 36"/>
                    <a:gd name="T23" fmla="*/ 8 h 20"/>
                    <a:gd name="T24" fmla="*/ 7 w 36"/>
                    <a:gd name="T25" fmla="*/ 10 h 20"/>
                    <a:gd name="T26" fmla="*/ 4 w 36"/>
                    <a:gd name="T27" fmla="*/ 10 h 20"/>
                    <a:gd name="T28" fmla="*/ 0 w 36"/>
                    <a:gd name="T29" fmla="*/ 12 h 20"/>
                    <a:gd name="T30" fmla="*/ 1 w 36"/>
                    <a:gd name="T31" fmla="*/ 13 h 20"/>
                    <a:gd name="T32" fmla="*/ 2 w 36"/>
                    <a:gd name="T33" fmla="*/ 14 h 20"/>
                    <a:gd name="T34" fmla="*/ 4 w 36"/>
                    <a:gd name="T35" fmla="*/ 15 h 20"/>
                    <a:gd name="T36" fmla="*/ 4 w 36"/>
                    <a:gd name="T37" fmla="*/ 14 h 20"/>
                    <a:gd name="T38" fmla="*/ 7 w 36"/>
                    <a:gd name="T39" fmla="*/ 14 h 20"/>
                    <a:gd name="T40" fmla="*/ 8 w 36"/>
                    <a:gd name="T41" fmla="*/ 15 h 20"/>
                    <a:gd name="T42" fmla="*/ 10 w 36"/>
                    <a:gd name="T43" fmla="*/ 16 h 20"/>
                    <a:gd name="T44" fmla="*/ 10 w 36"/>
                    <a:gd name="T45" fmla="*/ 15 h 20"/>
                    <a:gd name="T46" fmla="*/ 11 w 36"/>
                    <a:gd name="T47" fmla="*/ 16 h 20"/>
                    <a:gd name="T48" fmla="*/ 12 w 36"/>
                    <a:gd name="T49" fmla="*/ 17 h 20"/>
                    <a:gd name="T50" fmla="*/ 16 w 36"/>
                    <a:gd name="T51" fmla="*/ 18 h 20"/>
                    <a:gd name="T52" fmla="*/ 20 w 36"/>
                    <a:gd name="T53" fmla="*/ 19 h 20"/>
                    <a:gd name="T54" fmla="*/ 22 w 36"/>
                    <a:gd name="T55" fmla="*/ 19 h 20"/>
                    <a:gd name="T56" fmla="*/ 26 w 36"/>
                    <a:gd name="T57" fmla="*/ 20 h 20"/>
                    <a:gd name="T58" fmla="*/ 31 w 36"/>
                    <a:gd name="T59" fmla="*/ 17 h 20"/>
                    <a:gd name="T60" fmla="*/ 31 w 36"/>
                    <a:gd name="T61" fmla="*/ 16 h 20"/>
                    <a:gd name="T62" fmla="*/ 33 w 36"/>
                    <a:gd name="T63" fmla="*/ 16 h 20"/>
                    <a:gd name="T64" fmla="*/ 36 w 36"/>
                    <a:gd name="T65" fmla="*/ 14 h 20"/>
                    <a:gd name="T66" fmla="*/ 33 w 36"/>
                    <a:gd name="T67" fmla="*/ 14 h 20"/>
                    <a:gd name="T68" fmla="*/ 31 w 36"/>
                    <a:gd name="T69" fmla="*/ 14 h 20"/>
                    <a:gd name="T70" fmla="*/ 30 w 36"/>
                    <a:gd name="T71" fmla="*/ 12 h 20"/>
                    <a:gd name="T72" fmla="*/ 29 w 36"/>
                    <a:gd name="T73" fmla="*/ 9 h 20"/>
                    <a:gd name="T74" fmla="*/ 28 w 36"/>
                    <a:gd name="T75" fmla="*/ 12 h 20"/>
                    <a:gd name="T76" fmla="*/ 24 w 36"/>
                    <a:gd name="T77" fmla="*/ 6 h 20"/>
                    <a:gd name="T78" fmla="*/ 21 w 36"/>
                    <a:gd name="T79"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 h="20">
                      <a:moveTo>
                        <a:pt x="21" y="5"/>
                      </a:moveTo>
                      <a:cubicBezTo>
                        <a:pt x="21" y="4"/>
                        <a:pt x="21" y="4"/>
                        <a:pt x="20" y="3"/>
                      </a:cubicBezTo>
                      <a:cubicBezTo>
                        <a:pt x="20" y="3"/>
                        <a:pt x="19" y="3"/>
                        <a:pt x="19" y="3"/>
                      </a:cubicBezTo>
                      <a:cubicBezTo>
                        <a:pt x="19" y="2"/>
                        <a:pt x="16" y="2"/>
                        <a:pt x="16" y="1"/>
                      </a:cubicBezTo>
                      <a:cubicBezTo>
                        <a:pt x="15" y="0"/>
                        <a:pt x="12" y="0"/>
                        <a:pt x="12" y="1"/>
                      </a:cubicBezTo>
                      <a:cubicBezTo>
                        <a:pt x="11" y="1"/>
                        <a:pt x="10" y="3"/>
                        <a:pt x="10" y="3"/>
                      </a:cubicBezTo>
                      <a:cubicBezTo>
                        <a:pt x="10" y="4"/>
                        <a:pt x="13" y="5"/>
                        <a:pt x="13" y="6"/>
                      </a:cubicBezTo>
                      <a:cubicBezTo>
                        <a:pt x="11" y="6"/>
                        <a:pt x="10" y="4"/>
                        <a:pt x="9" y="4"/>
                      </a:cubicBezTo>
                      <a:cubicBezTo>
                        <a:pt x="8" y="5"/>
                        <a:pt x="8" y="6"/>
                        <a:pt x="9" y="6"/>
                      </a:cubicBezTo>
                      <a:cubicBezTo>
                        <a:pt x="9" y="6"/>
                        <a:pt x="8" y="6"/>
                        <a:pt x="8" y="7"/>
                      </a:cubicBezTo>
                      <a:cubicBezTo>
                        <a:pt x="9" y="7"/>
                        <a:pt x="10" y="8"/>
                        <a:pt x="10" y="8"/>
                      </a:cubicBezTo>
                      <a:cubicBezTo>
                        <a:pt x="10" y="9"/>
                        <a:pt x="9" y="8"/>
                        <a:pt x="8" y="8"/>
                      </a:cubicBezTo>
                      <a:cubicBezTo>
                        <a:pt x="7" y="8"/>
                        <a:pt x="8" y="10"/>
                        <a:pt x="7" y="10"/>
                      </a:cubicBezTo>
                      <a:cubicBezTo>
                        <a:pt x="5" y="10"/>
                        <a:pt x="4" y="11"/>
                        <a:pt x="4" y="10"/>
                      </a:cubicBezTo>
                      <a:cubicBezTo>
                        <a:pt x="2" y="10"/>
                        <a:pt x="1" y="12"/>
                        <a:pt x="0" y="12"/>
                      </a:cubicBezTo>
                      <a:cubicBezTo>
                        <a:pt x="0" y="13"/>
                        <a:pt x="1" y="13"/>
                        <a:pt x="1" y="13"/>
                      </a:cubicBezTo>
                      <a:cubicBezTo>
                        <a:pt x="1" y="14"/>
                        <a:pt x="1" y="14"/>
                        <a:pt x="2" y="14"/>
                      </a:cubicBezTo>
                      <a:cubicBezTo>
                        <a:pt x="3" y="15"/>
                        <a:pt x="4" y="15"/>
                        <a:pt x="4" y="15"/>
                      </a:cubicBezTo>
                      <a:cubicBezTo>
                        <a:pt x="5" y="14"/>
                        <a:pt x="4" y="15"/>
                        <a:pt x="4" y="14"/>
                      </a:cubicBezTo>
                      <a:cubicBezTo>
                        <a:pt x="5" y="14"/>
                        <a:pt x="6" y="13"/>
                        <a:pt x="7" y="14"/>
                      </a:cubicBezTo>
                      <a:cubicBezTo>
                        <a:pt x="7" y="14"/>
                        <a:pt x="6" y="16"/>
                        <a:pt x="8" y="15"/>
                      </a:cubicBezTo>
                      <a:cubicBezTo>
                        <a:pt x="8" y="16"/>
                        <a:pt x="9" y="16"/>
                        <a:pt x="10" y="16"/>
                      </a:cubicBezTo>
                      <a:cubicBezTo>
                        <a:pt x="11" y="16"/>
                        <a:pt x="10" y="15"/>
                        <a:pt x="10" y="15"/>
                      </a:cubicBezTo>
                      <a:cubicBezTo>
                        <a:pt x="11" y="15"/>
                        <a:pt x="12" y="15"/>
                        <a:pt x="11" y="16"/>
                      </a:cubicBezTo>
                      <a:cubicBezTo>
                        <a:pt x="10" y="16"/>
                        <a:pt x="12" y="17"/>
                        <a:pt x="12" y="17"/>
                      </a:cubicBezTo>
                      <a:cubicBezTo>
                        <a:pt x="14" y="17"/>
                        <a:pt x="15" y="18"/>
                        <a:pt x="16" y="18"/>
                      </a:cubicBezTo>
                      <a:cubicBezTo>
                        <a:pt x="18" y="19"/>
                        <a:pt x="18" y="19"/>
                        <a:pt x="20" y="19"/>
                      </a:cubicBezTo>
                      <a:cubicBezTo>
                        <a:pt x="22" y="20"/>
                        <a:pt x="19" y="17"/>
                        <a:pt x="22" y="19"/>
                      </a:cubicBezTo>
                      <a:cubicBezTo>
                        <a:pt x="23" y="20"/>
                        <a:pt x="24" y="20"/>
                        <a:pt x="26" y="20"/>
                      </a:cubicBezTo>
                      <a:cubicBezTo>
                        <a:pt x="27" y="20"/>
                        <a:pt x="29" y="17"/>
                        <a:pt x="31" y="17"/>
                      </a:cubicBezTo>
                      <a:cubicBezTo>
                        <a:pt x="31" y="16"/>
                        <a:pt x="31" y="16"/>
                        <a:pt x="31" y="16"/>
                      </a:cubicBezTo>
                      <a:cubicBezTo>
                        <a:pt x="32" y="16"/>
                        <a:pt x="33" y="16"/>
                        <a:pt x="33" y="16"/>
                      </a:cubicBezTo>
                      <a:cubicBezTo>
                        <a:pt x="33" y="16"/>
                        <a:pt x="36" y="14"/>
                        <a:pt x="36" y="14"/>
                      </a:cubicBezTo>
                      <a:cubicBezTo>
                        <a:pt x="35" y="13"/>
                        <a:pt x="34" y="14"/>
                        <a:pt x="33" y="14"/>
                      </a:cubicBezTo>
                      <a:cubicBezTo>
                        <a:pt x="32" y="15"/>
                        <a:pt x="32" y="14"/>
                        <a:pt x="31" y="14"/>
                      </a:cubicBezTo>
                      <a:cubicBezTo>
                        <a:pt x="31" y="13"/>
                        <a:pt x="30" y="13"/>
                        <a:pt x="30" y="12"/>
                      </a:cubicBezTo>
                      <a:cubicBezTo>
                        <a:pt x="30" y="12"/>
                        <a:pt x="29" y="9"/>
                        <a:pt x="29" y="9"/>
                      </a:cubicBezTo>
                      <a:cubicBezTo>
                        <a:pt x="28" y="9"/>
                        <a:pt x="29" y="12"/>
                        <a:pt x="28" y="12"/>
                      </a:cubicBezTo>
                      <a:cubicBezTo>
                        <a:pt x="27" y="9"/>
                        <a:pt x="30" y="7"/>
                        <a:pt x="24" y="6"/>
                      </a:cubicBezTo>
                      <a:cubicBezTo>
                        <a:pt x="24" y="6"/>
                        <a:pt x="22" y="5"/>
                        <a:pt x="21"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8" name="Freeform 4088"/>
                <p:cNvSpPr>
                  <a:spLocks/>
                </p:cNvSpPr>
                <p:nvPr/>
              </p:nvSpPr>
              <p:spPr bwMode="auto">
                <a:xfrm>
                  <a:off x="2128838" y="2297113"/>
                  <a:ext cx="74613" cy="46038"/>
                </a:xfrm>
                <a:custGeom>
                  <a:avLst/>
                  <a:gdLst>
                    <a:gd name="T0" fmla="*/ 5 w 26"/>
                    <a:gd name="T1" fmla="*/ 13 h 16"/>
                    <a:gd name="T2" fmla="*/ 6 w 26"/>
                    <a:gd name="T3" fmla="*/ 13 h 16"/>
                    <a:gd name="T4" fmla="*/ 7 w 26"/>
                    <a:gd name="T5" fmla="*/ 13 h 16"/>
                    <a:gd name="T6" fmla="*/ 9 w 26"/>
                    <a:gd name="T7" fmla="*/ 14 h 16"/>
                    <a:gd name="T8" fmla="*/ 9 w 26"/>
                    <a:gd name="T9" fmla="*/ 15 h 16"/>
                    <a:gd name="T10" fmla="*/ 9 w 26"/>
                    <a:gd name="T11" fmla="*/ 14 h 16"/>
                    <a:gd name="T12" fmla="*/ 10 w 26"/>
                    <a:gd name="T13" fmla="*/ 14 h 16"/>
                    <a:gd name="T14" fmla="*/ 12 w 26"/>
                    <a:gd name="T15" fmla="*/ 15 h 16"/>
                    <a:gd name="T16" fmla="*/ 12 w 26"/>
                    <a:gd name="T17" fmla="*/ 15 h 16"/>
                    <a:gd name="T18" fmla="*/ 14 w 26"/>
                    <a:gd name="T19" fmla="*/ 16 h 16"/>
                    <a:gd name="T20" fmla="*/ 21 w 26"/>
                    <a:gd name="T21" fmla="*/ 16 h 16"/>
                    <a:gd name="T22" fmla="*/ 26 w 26"/>
                    <a:gd name="T23" fmla="*/ 12 h 16"/>
                    <a:gd name="T24" fmla="*/ 24 w 26"/>
                    <a:gd name="T25" fmla="*/ 10 h 16"/>
                    <a:gd name="T26" fmla="*/ 25 w 26"/>
                    <a:gd name="T27" fmla="*/ 10 h 16"/>
                    <a:gd name="T28" fmla="*/ 25 w 26"/>
                    <a:gd name="T29" fmla="*/ 7 h 16"/>
                    <a:gd name="T30" fmla="*/ 23 w 26"/>
                    <a:gd name="T31" fmla="*/ 6 h 16"/>
                    <a:gd name="T32" fmla="*/ 22 w 26"/>
                    <a:gd name="T33" fmla="*/ 4 h 16"/>
                    <a:gd name="T34" fmla="*/ 22 w 26"/>
                    <a:gd name="T35" fmla="*/ 4 h 16"/>
                    <a:gd name="T36" fmla="*/ 19 w 26"/>
                    <a:gd name="T37" fmla="*/ 1 h 16"/>
                    <a:gd name="T38" fmla="*/ 17 w 26"/>
                    <a:gd name="T39" fmla="*/ 1 h 16"/>
                    <a:gd name="T40" fmla="*/ 16 w 26"/>
                    <a:gd name="T41" fmla="*/ 0 h 16"/>
                    <a:gd name="T42" fmla="*/ 13 w 26"/>
                    <a:gd name="T43" fmla="*/ 0 h 16"/>
                    <a:gd name="T44" fmla="*/ 11 w 26"/>
                    <a:gd name="T45" fmla="*/ 1 h 16"/>
                    <a:gd name="T46" fmla="*/ 9 w 26"/>
                    <a:gd name="T47" fmla="*/ 1 h 16"/>
                    <a:gd name="T48" fmla="*/ 8 w 26"/>
                    <a:gd name="T49" fmla="*/ 2 h 16"/>
                    <a:gd name="T50" fmla="*/ 7 w 26"/>
                    <a:gd name="T51" fmla="*/ 3 h 16"/>
                    <a:gd name="T52" fmla="*/ 8 w 26"/>
                    <a:gd name="T53" fmla="*/ 4 h 16"/>
                    <a:gd name="T54" fmla="*/ 6 w 26"/>
                    <a:gd name="T55" fmla="*/ 4 h 16"/>
                    <a:gd name="T56" fmla="*/ 4 w 26"/>
                    <a:gd name="T57" fmla="*/ 4 h 16"/>
                    <a:gd name="T58" fmla="*/ 4 w 26"/>
                    <a:gd name="T59" fmla="*/ 4 h 16"/>
                    <a:gd name="T60" fmla="*/ 7 w 26"/>
                    <a:gd name="T61" fmla="*/ 5 h 16"/>
                    <a:gd name="T62" fmla="*/ 5 w 26"/>
                    <a:gd name="T63" fmla="*/ 5 h 16"/>
                    <a:gd name="T64" fmla="*/ 6 w 26"/>
                    <a:gd name="T65" fmla="*/ 4 h 16"/>
                    <a:gd name="T66" fmla="*/ 5 w 26"/>
                    <a:gd name="T67" fmla="*/ 4 h 16"/>
                    <a:gd name="T68" fmla="*/ 4 w 26"/>
                    <a:gd name="T69" fmla="*/ 6 h 16"/>
                    <a:gd name="T70" fmla="*/ 5 w 26"/>
                    <a:gd name="T71" fmla="*/ 6 h 16"/>
                    <a:gd name="T72" fmla="*/ 4 w 26"/>
                    <a:gd name="T73" fmla="*/ 6 h 16"/>
                    <a:gd name="T74" fmla="*/ 4 w 26"/>
                    <a:gd name="T75" fmla="*/ 7 h 16"/>
                    <a:gd name="T76" fmla="*/ 5 w 26"/>
                    <a:gd name="T77" fmla="*/ 6 h 16"/>
                    <a:gd name="T78" fmla="*/ 3 w 26"/>
                    <a:gd name="T79" fmla="*/ 7 h 16"/>
                    <a:gd name="T80" fmla="*/ 2 w 26"/>
                    <a:gd name="T81" fmla="*/ 8 h 16"/>
                    <a:gd name="T82" fmla="*/ 2 w 26"/>
                    <a:gd name="T83" fmla="*/ 8 h 16"/>
                    <a:gd name="T84" fmla="*/ 1 w 26"/>
                    <a:gd name="T85" fmla="*/ 9 h 16"/>
                    <a:gd name="T86" fmla="*/ 0 w 26"/>
                    <a:gd name="T87" fmla="*/ 11 h 16"/>
                    <a:gd name="T88" fmla="*/ 2 w 26"/>
                    <a:gd name="T89" fmla="*/ 10 h 16"/>
                    <a:gd name="T90" fmla="*/ 4 w 26"/>
                    <a:gd name="T91" fmla="*/ 10 h 16"/>
                    <a:gd name="T92" fmla="*/ 4 w 26"/>
                    <a:gd name="T93" fmla="*/ 10 h 16"/>
                    <a:gd name="T94" fmla="*/ 4 w 26"/>
                    <a:gd name="T95" fmla="*/ 11 h 16"/>
                    <a:gd name="T96" fmla="*/ 5 w 26"/>
                    <a:gd name="T9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 h="16">
                      <a:moveTo>
                        <a:pt x="4" y="12"/>
                      </a:moveTo>
                      <a:cubicBezTo>
                        <a:pt x="4" y="12"/>
                        <a:pt x="5" y="12"/>
                        <a:pt x="5" y="13"/>
                      </a:cubicBezTo>
                      <a:cubicBezTo>
                        <a:pt x="6" y="13"/>
                        <a:pt x="6" y="13"/>
                        <a:pt x="6" y="13"/>
                      </a:cubicBezTo>
                      <a:cubicBezTo>
                        <a:pt x="6" y="13"/>
                        <a:pt x="6" y="13"/>
                        <a:pt x="6" y="13"/>
                      </a:cubicBezTo>
                      <a:cubicBezTo>
                        <a:pt x="7" y="13"/>
                        <a:pt x="7" y="13"/>
                        <a:pt x="7" y="13"/>
                      </a:cubicBezTo>
                      <a:cubicBezTo>
                        <a:pt x="7" y="13"/>
                        <a:pt x="7" y="13"/>
                        <a:pt x="7" y="13"/>
                      </a:cubicBezTo>
                      <a:cubicBezTo>
                        <a:pt x="8" y="13"/>
                        <a:pt x="8" y="13"/>
                        <a:pt x="8" y="13"/>
                      </a:cubicBezTo>
                      <a:cubicBezTo>
                        <a:pt x="8" y="14"/>
                        <a:pt x="8" y="14"/>
                        <a:pt x="9" y="14"/>
                      </a:cubicBezTo>
                      <a:cubicBezTo>
                        <a:pt x="9" y="14"/>
                        <a:pt x="9" y="14"/>
                        <a:pt x="9" y="14"/>
                      </a:cubicBezTo>
                      <a:cubicBezTo>
                        <a:pt x="9" y="15"/>
                        <a:pt x="9" y="15"/>
                        <a:pt x="9" y="15"/>
                      </a:cubicBezTo>
                      <a:cubicBezTo>
                        <a:pt x="10" y="15"/>
                        <a:pt x="10" y="15"/>
                        <a:pt x="10" y="15"/>
                      </a:cubicBezTo>
                      <a:cubicBezTo>
                        <a:pt x="9" y="14"/>
                        <a:pt x="9" y="14"/>
                        <a:pt x="9" y="14"/>
                      </a:cubicBezTo>
                      <a:cubicBezTo>
                        <a:pt x="10" y="14"/>
                        <a:pt x="10" y="14"/>
                        <a:pt x="10" y="14"/>
                      </a:cubicBezTo>
                      <a:cubicBezTo>
                        <a:pt x="10" y="14"/>
                        <a:pt x="10" y="14"/>
                        <a:pt x="10" y="14"/>
                      </a:cubicBezTo>
                      <a:cubicBezTo>
                        <a:pt x="11" y="14"/>
                        <a:pt x="11" y="14"/>
                        <a:pt x="12" y="14"/>
                      </a:cubicBezTo>
                      <a:cubicBezTo>
                        <a:pt x="12" y="15"/>
                        <a:pt x="12" y="15"/>
                        <a:pt x="12" y="15"/>
                      </a:cubicBezTo>
                      <a:cubicBezTo>
                        <a:pt x="12" y="15"/>
                        <a:pt x="12" y="15"/>
                        <a:pt x="12" y="15"/>
                      </a:cubicBezTo>
                      <a:cubicBezTo>
                        <a:pt x="13" y="15"/>
                        <a:pt x="13" y="15"/>
                        <a:pt x="12" y="15"/>
                      </a:cubicBezTo>
                      <a:cubicBezTo>
                        <a:pt x="12" y="16"/>
                        <a:pt x="13" y="16"/>
                        <a:pt x="13" y="16"/>
                      </a:cubicBezTo>
                      <a:cubicBezTo>
                        <a:pt x="14" y="16"/>
                        <a:pt x="14" y="16"/>
                        <a:pt x="14" y="16"/>
                      </a:cubicBezTo>
                      <a:cubicBezTo>
                        <a:pt x="15" y="16"/>
                        <a:pt x="15" y="16"/>
                        <a:pt x="15" y="16"/>
                      </a:cubicBezTo>
                      <a:cubicBezTo>
                        <a:pt x="17" y="16"/>
                        <a:pt x="20" y="16"/>
                        <a:pt x="21" y="16"/>
                      </a:cubicBezTo>
                      <a:cubicBezTo>
                        <a:pt x="23" y="16"/>
                        <a:pt x="24" y="16"/>
                        <a:pt x="25" y="16"/>
                      </a:cubicBezTo>
                      <a:cubicBezTo>
                        <a:pt x="25" y="15"/>
                        <a:pt x="26" y="13"/>
                        <a:pt x="26" y="12"/>
                      </a:cubicBezTo>
                      <a:cubicBezTo>
                        <a:pt x="26" y="11"/>
                        <a:pt x="25" y="11"/>
                        <a:pt x="25" y="10"/>
                      </a:cubicBezTo>
                      <a:cubicBezTo>
                        <a:pt x="24" y="10"/>
                        <a:pt x="24" y="10"/>
                        <a:pt x="24" y="10"/>
                      </a:cubicBezTo>
                      <a:cubicBezTo>
                        <a:pt x="24" y="10"/>
                        <a:pt x="24" y="10"/>
                        <a:pt x="24" y="10"/>
                      </a:cubicBezTo>
                      <a:cubicBezTo>
                        <a:pt x="25" y="10"/>
                        <a:pt x="25" y="10"/>
                        <a:pt x="25" y="10"/>
                      </a:cubicBezTo>
                      <a:cubicBezTo>
                        <a:pt x="25" y="9"/>
                        <a:pt x="25" y="9"/>
                        <a:pt x="25" y="8"/>
                      </a:cubicBezTo>
                      <a:cubicBezTo>
                        <a:pt x="25" y="8"/>
                        <a:pt x="24" y="7"/>
                        <a:pt x="25" y="7"/>
                      </a:cubicBezTo>
                      <a:cubicBezTo>
                        <a:pt x="25" y="6"/>
                        <a:pt x="25" y="6"/>
                        <a:pt x="24" y="6"/>
                      </a:cubicBezTo>
                      <a:cubicBezTo>
                        <a:pt x="24" y="6"/>
                        <a:pt x="23" y="6"/>
                        <a:pt x="23" y="6"/>
                      </a:cubicBezTo>
                      <a:cubicBezTo>
                        <a:pt x="23" y="6"/>
                        <a:pt x="23" y="6"/>
                        <a:pt x="24" y="6"/>
                      </a:cubicBezTo>
                      <a:cubicBezTo>
                        <a:pt x="24" y="5"/>
                        <a:pt x="23" y="4"/>
                        <a:pt x="22" y="4"/>
                      </a:cubicBezTo>
                      <a:cubicBezTo>
                        <a:pt x="22" y="4"/>
                        <a:pt x="22" y="4"/>
                        <a:pt x="22" y="4"/>
                      </a:cubicBezTo>
                      <a:cubicBezTo>
                        <a:pt x="22" y="4"/>
                        <a:pt x="22" y="4"/>
                        <a:pt x="22" y="4"/>
                      </a:cubicBezTo>
                      <a:cubicBezTo>
                        <a:pt x="21" y="4"/>
                        <a:pt x="21" y="3"/>
                        <a:pt x="20" y="3"/>
                      </a:cubicBezTo>
                      <a:cubicBezTo>
                        <a:pt x="20" y="2"/>
                        <a:pt x="20" y="2"/>
                        <a:pt x="19" y="1"/>
                      </a:cubicBezTo>
                      <a:cubicBezTo>
                        <a:pt x="19" y="1"/>
                        <a:pt x="18" y="1"/>
                        <a:pt x="18" y="1"/>
                      </a:cubicBezTo>
                      <a:cubicBezTo>
                        <a:pt x="17" y="1"/>
                        <a:pt x="17" y="1"/>
                        <a:pt x="17" y="1"/>
                      </a:cubicBezTo>
                      <a:cubicBezTo>
                        <a:pt x="16" y="1"/>
                        <a:pt x="16" y="1"/>
                        <a:pt x="16" y="1"/>
                      </a:cubicBezTo>
                      <a:cubicBezTo>
                        <a:pt x="16" y="1"/>
                        <a:pt x="16" y="1"/>
                        <a:pt x="16" y="0"/>
                      </a:cubicBezTo>
                      <a:cubicBezTo>
                        <a:pt x="15" y="0"/>
                        <a:pt x="14" y="1"/>
                        <a:pt x="14" y="0"/>
                      </a:cubicBezTo>
                      <a:cubicBezTo>
                        <a:pt x="13" y="0"/>
                        <a:pt x="14" y="0"/>
                        <a:pt x="13" y="0"/>
                      </a:cubicBezTo>
                      <a:cubicBezTo>
                        <a:pt x="12" y="0"/>
                        <a:pt x="12" y="0"/>
                        <a:pt x="12" y="0"/>
                      </a:cubicBezTo>
                      <a:cubicBezTo>
                        <a:pt x="11" y="1"/>
                        <a:pt x="12" y="1"/>
                        <a:pt x="11" y="1"/>
                      </a:cubicBezTo>
                      <a:cubicBezTo>
                        <a:pt x="10" y="1"/>
                        <a:pt x="10" y="1"/>
                        <a:pt x="10" y="1"/>
                      </a:cubicBezTo>
                      <a:cubicBezTo>
                        <a:pt x="10" y="2"/>
                        <a:pt x="10" y="1"/>
                        <a:pt x="9" y="1"/>
                      </a:cubicBezTo>
                      <a:cubicBezTo>
                        <a:pt x="9" y="1"/>
                        <a:pt x="9" y="2"/>
                        <a:pt x="8" y="2"/>
                      </a:cubicBezTo>
                      <a:cubicBezTo>
                        <a:pt x="8" y="2"/>
                        <a:pt x="8" y="2"/>
                        <a:pt x="8" y="2"/>
                      </a:cubicBezTo>
                      <a:cubicBezTo>
                        <a:pt x="8" y="2"/>
                        <a:pt x="7" y="2"/>
                        <a:pt x="7" y="3"/>
                      </a:cubicBezTo>
                      <a:cubicBezTo>
                        <a:pt x="7" y="3"/>
                        <a:pt x="7" y="3"/>
                        <a:pt x="7" y="3"/>
                      </a:cubicBezTo>
                      <a:cubicBezTo>
                        <a:pt x="6" y="4"/>
                        <a:pt x="7" y="4"/>
                        <a:pt x="8" y="4"/>
                      </a:cubicBezTo>
                      <a:cubicBezTo>
                        <a:pt x="8" y="4"/>
                        <a:pt x="8" y="4"/>
                        <a:pt x="8" y="4"/>
                      </a:cubicBezTo>
                      <a:cubicBezTo>
                        <a:pt x="6" y="4"/>
                        <a:pt x="6" y="4"/>
                        <a:pt x="6" y="4"/>
                      </a:cubicBezTo>
                      <a:cubicBezTo>
                        <a:pt x="6" y="4"/>
                        <a:pt x="6" y="4"/>
                        <a:pt x="6" y="4"/>
                      </a:cubicBezTo>
                      <a:cubicBezTo>
                        <a:pt x="5" y="4"/>
                        <a:pt x="6" y="4"/>
                        <a:pt x="5" y="4"/>
                      </a:cubicBezTo>
                      <a:cubicBezTo>
                        <a:pt x="5" y="4"/>
                        <a:pt x="4" y="4"/>
                        <a:pt x="4" y="4"/>
                      </a:cubicBezTo>
                      <a:cubicBezTo>
                        <a:pt x="4" y="5"/>
                        <a:pt x="4" y="5"/>
                        <a:pt x="4" y="5"/>
                      </a:cubicBezTo>
                      <a:cubicBezTo>
                        <a:pt x="4" y="5"/>
                        <a:pt x="4" y="5"/>
                        <a:pt x="4" y="4"/>
                      </a:cubicBezTo>
                      <a:cubicBezTo>
                        <a:pt x="5" y="4"/>
                        <a:pt x="5" y="4"/>
                        <a:pt x="6" y="4"/>
                      </a:cubicBezTo>
                      <a:cubicBezTo>
                        <a:pt x="6" y="4"/>
                        <a:pt x="6" y="5"/>
                        <a:pt x="7" y="5"/>
                      </a:cubicBezTo>
                      <a:cubicBezTo>
                        <a:pt x="7" y="5"/>
                        <a:pt x="6" y="5"/>
                        <a:pt x="6" y="5"/>
                      </a:cubicBezTo>
                      <a:cubicBezTo>
                        <a:pt x="5" y="5"/>
                        <a:pt x="5" y="5"/>
                        <a:pt x="5" y="5"/>
                      </a:cubicBezTo>
                      <a:cubicBezTo>
                        <a:pt x="6" y="5"/>
                        <a:pt x="6" y="5"/>
                        <a:pt x="6" y="5"/>
                      </a:cubicBezTo>
                      <a:cubicBezTo>
                        <a:pt x="6" y="5"/>
                        <a:pt x="6" y="5"/>
                        <a:pt x="6" y="4"/>
                      </a:cubicBezTo>
                      <a:cubicBezTo>
                        <a:pt x="6" y="4"/>
                        <a:pt x="6" y="4"/>
                        <a:pt x="6" y="4"/>
                      </a:cubicBezTo>
                      <a:cubicBezTo>
                        <a:pt x="5" y="4"/>
                        <a:pt x="5" y="4"/>
                        <a:pt x="5" y="4"/>
                      </a:cubicBezTo>
                      <a:cubicBezTo>
                        <a:pt x="5" y="4"/>
                        <a:pt x="5" y="4"/>
                        <a:pt x="5" y="4"/>
                      </a:cubicBezTo>
                      <a:cubicBezTo>
                        <a:pt x="5" y="5"/>
                        <a:pt x="5" y="5"/>
                        <a:pt x="4" y="6"/>
                      </a:cubicBezTo>
                      <a:cubicBezTo>
                        <a:pt x="4" y="6"/>
                        <a:pt x="4" y="6"/>
                        <a:pt x="4" y="6"/>
                      </a:cubicBezTo>
                      <a:cubicBezTo>
                        <a:pt x="4" y="6"/>
                        <a:pt x="5" y="6"/>
                        <a:pt x="5" y="6"/>
                      </a:cubicBezTo>
                      <a:cubicBezTo>
                        <a:pt x="6" y="6"/>
                        <a:pt x="6" y="6"/>
                        <a:pt x="6" y="6"/>
                      </a:cubicBezTo>
                      <a:cubicBezTo>
                        <a:pt x="5" y="6"/>
                        <a:pt x="5" y="6"/>
                        <a:pt x="4" y="6"/>
                      </a:cubicBezTo>
                      <a:cubicBezTo>
                        <a:pt x="4" y="6"/>
                        <a:pt x="4" y="6"/>
                        <a:pt x="4" y="6"/>
                      </a:cubicBezTo>
                      <a:cubicBezTo>
                        <a:pt x="4" y="7"/>
                        <a:pt x="4" y="7"/>
                        <a:pt x="4" y="7"/>
                      </a:cubicBezTo>
                      <a:cubicBezTo>
                        <a:pt x="5" y="7"/>
                        <a:pt x="5" y="7"/>
                        <a:pt x="5" y="6"/>
                      </a:cubicBezTo>
                      <a:cubicBezTo>
                        <a:pt x="5" y="6"/>
                        <a:pt x="5" y="6"/>
                        <a:pt x="5" y="6"/>
                      </a:cubicBezTo>
                      <a:cubicBezTo>
                        <a:pt x="5" y="7"/>
                        <a:pt x="4" y="7"/>
                        <a:pt x="3" y="7"/>
                      </a:cubicBezTo>
                      <a:cubicBezTo>
                        <a:pt x="3" y="7"/>
                        <a:pt x="3" y="7"/>
                        <a:pt x="3" y="7"/>
                      </a:cubicBezTo>
                      <a:cubicBezTo>
                        <a:pt x="3" y="7"/>
                        <a:pt x="2" y="7"/>
                        <a:pt x="2" y="7"/>
                      </a:cubicBezTo>
                      <a:cubicBezTo>
                        <a:pt x="2" y="7"/>
                        <a:pt x="2" y="7"/>
                        <a:pt x="2" y="8"/>
                      </a:cubicBezTo>
                      <a:cubicBezTo>
                        <a:pt x="2" y="8"/>
                        <a:pt x="2" y="8"/>
                        <a:pt x="2" y="8"/>
                      </a:cubicBezTo>
                      <a:cubicBezTo>
                        <a:pt x="2" y="8"/>
                        <a:pt x="2" y="8"/>
                        <a:pt x="2" y="8"/>
                      </a:cubicBezTo>
                      <a:cubicBezTo>
                        <a:pt x="2" y="7"/>
                        <a:pt x="2" y="7"/>
                        <a:pt x="2" y="7"/>
                      </a:cubicBezTo>
                      <a:cubicBezTo>
                        <a:pt x="1" y="8"/>
                        <a:pt x="1" y="9"/>
                        <a:pt x="1" y="9"/>
                      </a:cubicBezTo>
                      <a:cubicBezTo>
                        <a:pt x="1" y="9"/>
                        <a:pt x="0" y="9"/>
                        <a:pt x="0" y="10"/>
                      </a:cubicBezTo>
                      <a:cubicBezTo>
                        <a:pt x="0" y="10"/>
                        <a:pt x="0" y="10"/>
                        <a:pt x="0" y="11"/>
                      </a:cubicBezTo>
                      <a:cubicBezTo>
                        <a:pt x="0" y="11"/>
                        <a:pt x="0" y="11"/>
                        <a:pt x="0" y="11"/>
                      </a:cubicBezTo>
                      <a:cubicBezTo>
                        <a:pt x="1" y="11"/>
                        <a:pt x="1" y="11"/>
                        <a:pt x="2" y="10"/>
                      </a:cubicBezTo>
                      <a:cubicBezTo>
                        <a:pt x="2" y="11"/>
                        <a:pt x="2" y="12"/>
                        <a:pt x="2" y="12"/>
                      </a:cubicBezTo>
                      <a:cubicBezTo>
                        <a:pt x="4" y="12"/>
                        <a:pt x="3" y="11"/>
                        <a:pt x="4" y="10"/>
                      </a:cubicBezTo>
                      <a:cubicBezTo>
                        <a:pt x="4" y="10"/>
                        <a:pt x="4" y="10"/>
                        <a:pt x="4" y="10"/>
                      </a:cubicBezTo>
                      <a:cubicBezTo>
                        <a:pt x="4" y="10"/>
                        <a:pt x="4" y="10"/>
                        <a:pt x="4" y="10"/>
                      </a:cubicBezTo>
                      <a:cubicBezTo>
                        <a:pt x="5" y="11"/>
                        <a:pt x="4" y="11"/>
                        <a:pt x="4" y="11"/>
                      </a:cubicBezTo>
                      <a:cubicBezTo>
                        <a:pt x="4" y="11"/>
                        <a:pt x="4" y="11"/>
                        <a:pt x="4" y="11"/>
                      </a:cubicBezTo>
                      <a:cubicBezTo>
                        <a:pt x="4" y="11"/>
                        <a:pt x="4" y="11"/>
                        <a:pt x="5" y="11"/>
                      </a:cubicBezTo>
                      <a:cubicBezTo>
                        <a:pt x="5" y="11"/>
                        <a:pt x="5" y="11"/>
                        <a:pt x="5" y="11"/>
                      </a:cubicBezTo>
                      <a:cubicBezTo>
                        <a:pt x="5" y="12"/>
                        <a:pt x="5" y="12"/>
                        <a:pt x="4" y="1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09" name="Freeform 4089"/>
                <p:cNvSpPr>
                  <a:spLocks noEditPoints="1"/>
                </p:cNvSpPr>
                <p:nvPr/>
              </p:nvSpPr>
              <p:spPr bwMode="auto">
                <a:xfrm>
                  <a:off x="2146300" y="2366963"/>
                  <a:ext cx="131763" cy="100013"/>
                </a:xfrm>
                <a:custGeom>
                  <a:avLst/>
                  <a:gdLst>
                    <a:gd name="T0" fmla="*/ 45 w 46"/>
                    <a:gd name="T1" fmla="*/ 5 h 35"/>
                    <a:gd name="T2" fmla="*/ 44 w 46"/>
                    <a:gd name="T3" fmla="*/ 4 h 35"/>
                    <a:gd name="T4" fmla="*/ 41 w 46"/>
                    <a:gd name="T5" fmla="*/ 3 h 35"/>
                    <a:gd name="T6" fmla="*/ 35 w 46"/>
                    <a:gd name="T7" fmla="*/ 3 h 35"/>
                    <a:gd name="T8" fmla="*/ 33 w 46"/>
                    <a:gd name="T9" fmla="*/ 2 h 35"/>
                    <a:gd name="T10" fmla="*/ 30 w 46"/>
                    <a:gd name="T11" fmla="*/ 4 h 35"/>
                    <a:gd name="T12" fmla="*/ 29 w 46"/>
                    <a:gd name="T13" fmla="*/ 2 h 35"/>
                    <a:gd name="T14" fmla="*/ 26 w 46"/>
                    <a:gd name="T15" fmla="*/ 1 h 35"/>
                    <a:gd name="T16" fmla="*/ 24 w 46"/>
                    <a:gd name="T17" fmla="*/ 0 h 35"/>
                    <a:gd name="T18" fmla="*/ 17 w 46"/>
                    <a:gd name="T19" fmla="*/ 0 h 35"/>
                    <a:gd name="T20" fmla="*/ 16 w 46"/>
                    <a:gd name="T21" fmla="*/ 0 h 35"/>
                    <a:gd name="T22" fmla="*/ 12 w 46"/>
                    <a:gd name="T23" fmla="*/ 1 h 35"/>
                    <a:gd name="T24" fmla="*/ 9 w 46"/>
                    <a:gd name="T25" fmla="*/ 1 h 35"/>
                    <a:gd name="T26" fmla="*/ 5 w 46"/>
                    <a:gd name="T27" fmla="*/ 2 h 35"/>
                    <a:gd name="T28" fmla="*/ 5 w 46"/>
                    <a:gd name="T29" fmla="*/ 5 h 35"/>
                    <a:gd name="T30" fmla="*/ 6 w 46"/>
                    <a:gd name="T31" fmla="*/ 6 h 35"/>
                    <a:gd name="T32" fmla="*/ 10 w 46"/>
                    <a:gd name="T33" fmla="*/ 6 h 35"/>
                    <a:gd name="T34" fmla="*/ 3 w 46"/>
                    <a:gd name="T35" fmla="*/ 6 h 35"/>
                    <a:gd name="T36" fmla="*/ 1 w 46"/>
                    <a:gd name="T37" fmla="*/ 7 h 35"/>
                    <a:gd name="T38" fmla="*/ 1 w 46"/>
                    <a:gd name="T39" fmla="*/ 9 h 35"/>
                    <a:gd name="T40" fmla="*/ 1 w 46"/>
                    <a:gd name="T41" fmla="*/ 11 h 35"/>
                    <a:gd name="T42" fmla="*/ 2 w 46"/>
                    <a:gd name="T43" fmla="*/ 12 h 35"/>
                    <a:gd name="T44" fmla="*/ 2 w 46"/>
                    <a:gd name="T45" fmla="*/ 14 h 35"/>
                    <a:gd name="T46" fmla="*/ 0 w 46"/>
                    <a:gd name="T47" fmla="*/ 16 h 35"/>
                    <a:gd name="T48" fmla="*/ 0 w 46"/>
                    <a:gd name="T49" fmla="*/ 21 h 35"/>
                    <a:gd name="T50" fmla="*/ 2 w 46"/>
                    <a:gd name="T51" fmla="*/ 22 h 35"/>
                    <a:gd name="T52" fmla="*/ 3 w 46"/>
                    <a:gd name="T53" fmla="*/ 24 h 35"/>
                    <a:gd name="T54" fmla="*/ 4 w 46"/>
                    <a:gd name="T55" fmla="*/ 26 h 35"/>
                    <a:gd name="T56" fmla="*/ 5 w 46"/>
                    <a:gd name="T57" fmla="*/ 27 h 35"/>
                    <a:gd name="T58" fmla="*/ 5 w 46"/>
                    <a:gd name="T59" fmla="*/ 31 h 35"/>
                    <a:gd name="T60" fmla="*/ 5 w 46"/>
                    <a:gd name="T61" fmla="*/ 31 h 35"/>
                    <a:gd name="T62" fmla="*/ 5 w 46"/>
                    <a:gd name="T63" fmla="*/ 33 h 35"/>
                    <a:gd name="T64" fmla="*/ 6 w 46"/>
                    <a:gd name="T65" fmla="*/ 34 h 35"/>
                    <a:gd name="T66" fmla="*/ 11 w 46"/>
                    <a:gd name="T67" fmla="*/ 33 h 35"/>
                    <a:gd name="T68" fmla="*/ 15 w 46"/>
                    <a:gd name="T69" fmla="*/ 34 h 35"/>
                    <a:gd name="T70" fmla="*/ 14 w 46"/>
                    <a:gd name="T71" fmla="*/ 34 h 35"/>
                    <a:gd name="T72" fmla="*/ 15 w 46"/>
                    <a:gd name="T73" fmla="*/ 32 h 35"/>
                    <a:gd name="T74" fmla="*/ 17 w 46"/>
                    <a:gd name="T75" fmla="*/ 30 h 35"/>
                    <a:gd name="T76" fmla="*/ 19 w 46"/>
                    <a:gd name="T77" fmla="*/ 28 h 35"/>
                    <a:gd name="T78" fmla="*/ 19 w 46"/>
                    <a:gd name="T79" fmla="*/ 25 h 35"/>
                    <a:gd name="T80" fmla="*/ 17 w 46"/>
                    <a:gd name="T81" fmla="*/ 24 h 35"/>
                    <a:gd name="T82" fmla="*/ 17 w 46"/>
                    <a:gd name="T83" fmla="*/ 23 h 35"/>
                    <a:gd name="T84" fmla="*/ 13 w 46"/>
                    <a:gd name="T85" fmla="*/ 22 h 35"/>
                    <a:gd name="T86" fmla="*/ 19 w 46"/>
                    <a:gd name="T87" fmla="*/ 22 h 35"/>
                    <a:gd name="T88" fmla="*/ 22 w 46"/>
                    <a:gd name="T89" fmla="*/ 21 h 35"/>
                    <a:gd name="T90" fmla="*/ 25 w 46"/>
                    <a:gd name="T91" fmla="*/ 23 h 35"/>
                    <a:gd name="T92" fmla="*/ 30 w 46"/>
                    <a:gd name="T93" fmla="*/ 22 h 35"/>
                    <a:gd name="T94" fmla="*/ 34 w 46"/>
                    <a:gd name="T95" fmla="*/ 18 h 35"/>
                    <a:gd name="T96" fmla="*/ 36 w 46"/>
                    <a:gd name="T97" fmla="*/ 15 h 35"/>
                    <a:gd name="T98" fmla="*/ 35 w 46"/>
                    <a:gd name="T99" fmla="*/ 14 h 35"/>
                    <a:gd name="T100" fmla="*/ 38 w 46"/>
                    <a:gd name="T101" fmla="*/ 13 h 35"/>
                    <a:gd name="T102" fmla="*/ 39 w 46"/>
                    <a:gd name="T103" fmla="*/ 12 h 35"/>
                    <a:gd name="T104" fmla="*/ 41 w 46"/>
                    <a:gd name="T105" fmla="*/ 9 h 35"/>
                    <a:gd name="T106" fmla="*/ 41 w 46"/>
                    <a:gd name="T107" fmla="*/ 8 h 35"/>
                    <a:gd name="T108" fmla="*/ 44 w 46"/>
                    <a:gd name="T109" fmla="*/ 6 h 35"/>
                    <a:gd name="T110" fmla="*/ 8 w 46"/>
                    <a:gd name="T111" fmla="*/ 32 h 35"/>
                    <a:gd name="T112" fmla="*/ 11 w 46"/>
                    <a:gd name="T113" fmla="*/ 24 h 35"/>
                    <a:gd name="T114" fmla="*/ 7 w 46"/>
                    <a:gd name="T115" fmla="*/ 24 h 35"/>
                    <a:gd name="T116" fmla="*/ 6 w 46"/>
                    <a:gd name="T117" fmla="*/ 22 h 35"/>
                    <a:gd name="T118" fmla="*/ 7 w 46"/>
                    <a:gd name="T119" fmla="*/ 20 h 35"/>
                    <a:gd name="T120" fmla="*/ 10 w 46"/>
                    <a:gd name="T121" fmla="*/ 22 h 35"/>
                    <a:gd name="T122" fmla="*/ 11 w 46"/>
                    <a:gd name="T123"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 h="35">
                      <a:moveTo>
                        <a:pt x="44" y="6"/>
                      </a:moveTo>
                      <a:cubicBezTo>
                        <a:pt x="44" y="5"/>
                        <a:pt x="44" y="4"/>
                        <a:pt x="45" y="5"/>
                      </a:cubicBezTo>
                      <a:cubicBezTo>
                        <a:pt x="46" y="5"/>
                        <a:pt x="46" y="5"/>
                        <a:pt x="46" y="4"/>
                      </a:cubicBezTo>
                      <a:cubicBezTo>
                        <a:pt x="45" y="4"/>
                        <a:pt x="45" y="4"/>
                        <a:pt x="44" y="4"/>
                      </a:cubicBezTo>
                      <a:cubicBezTo>
                        <a:pt x="44" y="4"/>
                        <a:pt x="42" y="4"/>
                        <a:pt x="42" y="3"/>
                      </a:cubicBezTo>
                      <a:cubicBezTo>
                        <a:pt x="42" y="3"/>
                        <a:pt x="41" y="4"/>
                        <a:pt x="41" y="3"/>
                      </a:cubicBezTo>
                      <a:cubicBezTo>
                        <a:pt x="40" y="3"/>
                        <a:pt x="39" y="3"/>
                        <a:pt x="39" y="3"/>
                      </a:cubicBezTo>
                      <a:cubicBezTo>
                        <a:pt x="35" y="3"/>
                        <a:pt x="35" y="3"/>
                        <a:pt x="35" y="3"/>
                      </a:cubicBezTo>
                      <a:cubicBezTo>
                        <a:pt x="35" y="2"/>
                        <a:pt x="35" y="2"/>
                        <a:pt x="35" y="2"/>
                      </a:cubicBezTo>
                      <a:cubicBezTo>
                        <a:pt x="34" y="2"/>
                        <a:pt x="34" y="2"/>
                        <a:pt x="33" y="2"/>
                      </a:cubicBezTo>
                      <a:cubicBezTo>
                        <a:pt x="32" y="2"/>
                        <a:pt x="31" y="3"/>
                        <a:pt x="30" y="3"/>
                      </a:cubicBezTo>
                      <a:cubicBezTo>
                        <a:pt x="31" y="3"/>
                        <a:pt x="30" y="3"/>
                        <a:pt x="30" y="4"/>
                      </a:cubicBezTo>
                      <a:cubicBezTo>
                        <a:pt x="30" y="3"/>
                        <a:pt x="29" y="3"/>
                        <a:pt x="29" y="3"/>
                      </a:cubicBezTo>
                      <a:cubicBezTo>
                        <a:pt x="29" y="3"/>
                        <a:pt x="29" y="2"/>
                        <a:pt x="29" y="2"/>
                      </a:cubicBezTo>
                      <a:cubicBezTo>
                        <a:pt x="29" y="2"/>
                        <a:pt x="28" y="1"/>
                        <a:pt x="27" y="1"/>
                      </a:cubicBezTo>
                      <a:cubicBezTo>
                        <a:pt x="27" y="1"/>
                        <a:pt x="27" y="1"/>
                        <a:pt x="26" y="1"/>
                      </a:cubicBezTo>
                      <a:cubicBezTo>
                        <a:pt x="26" y="1"/>
                        <a:pt x="27" y="1"/>
                        <a:pt x="25" y="1"/>
                      </a:cubicBezTo>
                      <a:cubicBezTo>
                        <a:pt x="25" y="0"/>
                        <a:pt x="25" y="0"/>
                        <a:pt x="24" y="0"/>
                      </a:cubicBezTo>
                      <a:cubicBezTo>
                        <a:pt x="23" y="0"/>
                        <a:pt x="22" y="0"/>
                        <a:pt x="20" y="0"/>
                      </a:cubicBezTo>
                      <a:cubicBezTo>
                        <a:pt x="20" y="0"/>
                        <a:pt x="17" y="0"/>
                        <a:pt x="17" y="0"/>
                      </a:cubicBezTo>
                      <a:cubicBezTo>
                        <a:pt x="17" y="1"/>
                        <a:pt x="19" y="1"/>
                        <a:pt x="17" y="2"/>
                      </a:cubicBezTo>
                      <a:cubicBezTo>
                        <a:pt x="15" y="1"/>
                        <a:pt x="17" y="0"/>
                        <a:pt x="16" y="0"/>
                      </a:cubicBezTo>
                      <a:cubicBezTo>
                        <a:pt x="15" y="0"/>
                        <a:pt x="14" y="0"/>
                        <a:pt x="13" y="0"/>
                      </a:cubicBezTo>
                      <a:cubicBezTo>
                        <a:pt x="12" y="1"/>
                        <a:pt x="12" y="0"/>
                        <a:pt x="12" y="1"/>
                      </a:cubicBezTo>
                      <a:cubicBezTo>
                        <a:pt x="12" y="1"/>
                        <a:pt x="11" y="1"/>
                        <a:pt x="11" y="1"/>
                      </a:cubicBezTo>
                      <a:cubicBezTo>
                        <a:pt x="10" y="1"/>
                        <a:pt x="10" y="1"/>
                        <a:pt x="9" y="1"/>
                      </a:cubicBezTo>
                      <a:cubicBezTo>
                        <a:pt x="9" y="2"/>
                        <a:pt x="8" y="2"/>
                        <a:pt x="7" y="2"/>
                      </a:cubicBezTo>
                      <a:cubicBezTo>
                        <a:pt x="6" y="2"/>
                        <a:pt x="6" y="2"/>
                        <a:pt x="5" y="2"/>
                      </a:cubicBezTo>
                      <a:cubicBezTo>
                        <a:pt x="4" y="2"/>
                        <a:pt x="4" y="4"/>
                        <a:pt x="4" y="4"/>
                      </a:cubicBezTo>
                      <a:cubicBezTo>
                        <a:pt x="5" y="4"/>
                        <a:pt x="5" y="5"/>
                        <a:pt x="5" y="5"/>
                      </a:cubicBezTo>
                      <a:cubicBezTo>
                        <a:pt x="5" y="5"/>
                        <a:pt x="6" y="5"/>
                        <a:pt x="8" y="5"/>
                      </a:cubicBezTo>
                      <a:cubicBezTo>
                        <a:pt x="8" y="6"/>
                        <a:pt x="6" y="5"/>
                        <a:pt x="6" y="6"/>
                      </a:cubicBezTo>
                      <a:cubicBezTo>
                        <a:pt x="7" y="6"/>
                        <a:pt x="7" y="6"/>
                        <a:pt x="7" y="6"/>
                      </a:cubicBezTo>
                      <a:cubicBezTo>
                        <a:pt x="8" y="6"/>
                        <a:pt x="7" y="5"/>
                        <a:pt x="10" y="6"/>
                      </a:cubicBezTo>
                      <a:cubicBezTo>
                        <a:pt x="7" y="6"/>
                        <a:pt x="8" y="8"/>
                        <a:pt x="6" y="6"/>
                      </a:cubicBezTo>
                      <a:cubicBezTo>
                        <a:pt x="4" y="6"/>
                        <a:pt x="5" y="5"/>
                        <a:pt x="3" y="6"/>
                      </a:cubicBezTo>
                      <a:cubicBezTo>
                        <a:pt x="3" y="6"/>
                        <a:pt x="2" y="6"/>
                        <a:pt x="2" y="6"/>
                      </a:cubicBezTo>
                      <a:cubicBezTo>
                        <a:pt x="2" y="7"/>
                        <a:pt x="1" y="7"/>
                        <a:pt x="1" y="7"/>
                      </a:cubicBezTo>
                      <a:cubicBezTo>
                        <a:pt x="2" y="7"/>
                        <a:pt x="1" y="8"/>
                        <a:pt x="1" y="8"/>
                      </a:cubicBezTo>
                      <a:cubicBezTo>
                        <a:pt x="1" y="8"/>
                        <a:pt x="1" y="9"/>
                        <a:pt x="1" y="9"/>
                      </a:cubicBezTo>
                      <a:cubicBezTo>
                        <a:pt x="1" y="9"/>
                        <a:pt x="2" y="10"/>
                        <a:pt x="2" y="10"/>
                      </a:cubicBezTo>
                      <a:cubicBezTo>
                        <a:pt x="2" y="10"/>
                        <a:pt x="1" y="11"/>
                        <a:pt x="1" y="11"/>
                      </a:cubicBezTo>
                      <a:cubicBezTo>
                        <a:pt x="1" y="11"/>
                        <a:pt x="2" y="11"/>
                        <a:pt x="1" y="11"/>
                      </a:cubicBezTo>
                      <a:cubicBezTo>
                        <a:pt x="1" y="12"/>
                        <a:pt x="2" y="12"/>
                        <a:pt x="2" y="12"/>
                      </a:cubicBezTo>
                      <a:cubicBezTo>
                        <a:pt x="2" y="13"/>
                        <a:pt x="2" y="13"/>
                        <a:pt x="2" y="14"/>
                      </a:cubicBezTo>
                      <a:cubicBezTo>
                        <a:pt x="2" y="14"/>
                        <a:pt x="2" y="14"/>
                        <a:pt x="2" y="14"/>
                      </a:cubicBezTo>
                      <a:cubicBezTo>
                        <a:pt x="2" y="15"/>
                        <a:pt x="2" y="15"/>
                        <a:pt x="2" y="15"/>
                      </a:cubicBezTo>
                      <a:cubicBezTo>
                        <a:pt x="2" y="17"/>
                        <a:pt x="0" y="14"/>
                        <a:pt x="0" y="16"/>
                      </a:cubicBezTo>
                      <a:cubicBezTo>
                        <a:pt x="1" y="18"/>
                        <a:pt x="0" y="16"/>
                        <a:pt x="0" y="18"/>
                      </a:cubicBezTo>
                      <a:cubicBezTo>
                        <a:pt x="1" y="20"/>
                        <a:pt x="0" y="18"/>
                        <a:pt x="0" y="21"/>
                      </a:cubicBezTo>
                      <a:cubicBezTo>
                        <a:pt x="0" y="21"/>
                        <a:pt x="0" y="21"/>
                        <a:pt x="0" y="21"/>
                      </a:cubicBezTo>
                      <a:cubicBezTo>
                        <a:pt x="0" y="21"/>
                        <a:pt x="1" y="22"/>
                        <a:pt x="2" y="22"/>
                      </a:cubicBezTo>
                      <a:cubicBezTo>
                        <a:pt x="3" y="23"/>
                        <a:pt x="2" y="22"/>
                        <a:pt x="2" y="23"/>
                      </a:cubicBezTo>
                      <a:cubicBezTo>
                        <a:pt x="2" y="24"/>
                        <a:pt x="2" y="22"/>
                        <a:pt x="3" y="24"/>
                      </a:cubicBezTo>
                      <a:cubicBezTo>
                        <a:pt x="3" y="24"/>
                        <a:pt x="4" y="24"/>
                        <a:pt x="4" y="24"/>
                      </a:cubicBezTo>
                      <a:cubicBezTo>
                        <a:pt x="4" y="25"/>
                        <a:pt x="4" y="25"/>
                        <a:pt x="4" y="26"/>
                      </a:cubicBezTo>
                      <a:cubicBezTo>
                        <a:pt x="5" y="26"/>
                        <a:pt x="5" y="26"/>
                        <a:pt x="5" y="27"/>
                      </a:cubicBezTo>
                      <a:cubicBezTo>
                        <a:pt x="5" y="27"/>
                        <a:pt x="6" y="27"/>
                        <a:pt x="5" y="27"/>
                      </a:cubicBezTo>
                      <a:cubicBezTo>
                        <a:pt x="5" y="28"/>
                        <a:pt x="5" y="29"/>
                        <a:pt x="5" y="30"/>
                      </a:cubicBezTo>
                      <a:cubicBezTo>
                        <a:pt x="5" y="30"/>
                        <a:pt x="5" y="31"/>
                        <a:pt x="5" y="31"/>
                      </a:cubicBezTo>
                      <a:cubicBezTo>
                        <a:pt x="5" y="31"/>
                        <a:pt x="5" y="31"/>
                        <a:pt x="5" y="31"/>
                      </a:cubicBezTo>
                      <a:cubicBezTo>
                        <a:pt x="5" y="31"/>
                        <a:pt x="5" y="31"/>
                        <a:pt x="5" y="31"/>
                      </a:cubicBezTo>
                      <a:cubicBezTo>
                        <a:pt x="5" y="31"/>
                        <a:pt x="5" y="32"/>
                        <a:pt x="6" y="32"/>
                      </a:cubicBezTo>
                      <a:cubicBezTo>
                        <a:pt x="5" y="32"/>
                        <a:pt x="5" y="32"/>
                        <a:pt x="5" y="33"/>
                      </a:cubicBezTo>
                      <a:cubicBezTo>
                        <a:pt x="5" y="33"/>
                        <a:pt x="4" y="33"/>
                        <a:pt x="5" y="34"/>
                      </a:cubicBezTo>
                      <a:cubicBezTo>
                        <a:pt x="5" y="34"/>
                        <a:pt x="6" y="34"/>
                        <a:pt x="6" y="34"/>
                      </a:cubicBezTo>
                      <a:cubicBezTo>
                        <a:pt x="6" y="34"/>
                        <a:pt x="6" y="34"/>
                        <a:pt x="7" y="34"/>
                      </a:cubicBezTo>
                      <a:cubicBezTo>
                        <a:pt x="9" y="34"/>
                        <a:pt x="10" y="33"/>
                        <a:pt x="11" y="33"/>
                      </a:cubicBezTo>
                      <a:cubicBezTo>
                        <a:pt x="12" y="33"/>
                        <a:pt x="12" y="34"/>
                        <a:pt x="13" y="34"/>
                      </a:cubicBezTo>
                      <a:cubicBezTo>
                        <a:pt x="12" y="35"/>
                        <a:pt x="14" y="35"/>
                        <a:pt x="15" y="34"/>
                      </a:cubicBezTo>
                      <a:cubicBezTo>
                        <a:pt x="15" y="34"/>
                        <a:pt x="15" y="34"/>
                        <a:pt x="15" y="34"/>
                      </a:cubicBezTo>
                      <a:cubicBezTo>
                        <a:pt x="15" y="34"/>
                        <a:pt x="14" y="34"/>
                        <a:pt x="14" y="34"/>
                      </a:cubicBezTo>
                      <a:cubicBezTo>
                        <a:pt x="13" y="34"/>
                        <a:pt x="14" y="33"/>
                        <a:pt x="15" y="33"/>
                      </a:cubicBezTo>
                      <a:cubicBezTo>
                        <a:pt x="15" y="33"/>
                        <a:pt x="15" y="32"/>
                        <a:pt x="15" y="32"/>
                      </a:cubicBezTo>
                      <a:cubicBezTo>
                        <a:pt x="15" y="32"/>
                        <a:pt x="15" y="31"/>
                        <a:pt x="16" y="31"/>
                      </a:cubicBezTo>
                      <a:cubicBezTo>
                        <a:pt x="16" y="31"/>
                        <a:pt x="17" y="30"/>
                        <a:pt x="17" y="30"/>
                      </a:cubicBezTo>
                      <a:cubicBezTo>
                        <a:pt x="17" y="29"/>
                        <a:pt x="17" y="29"/>
                        <a:pt x="17" y="29"/>
                      </a:cubicBezTo>
                      <a:cubicBezTo>
                        <a:pt x="17" y="29"/>
                        <a:pt x="18" y="29"/>
                        <a:pt x="19" y="28"/>
                      </a:cubicBezTo>
                      <a:cubicBezTo>
                        <a:pt x="19" y="28"/>
                        <a:pt x="19" y="27"/>
                        <a:pt x="19" y="27"/>
                      </a:cubicBezTo>
                      <a:cubicBezTo>
                        <a:pt x="20" y="27"/>
                        <a:pt x="19" y="26"/>
                        <a:pt x="19" y="25"/>
                      </a:cubicBezTo>
                      <a:cubicBezTo>
                        <a:pt x="19" y="25"/>
                        <a:pt x="19" y="24"/>
                        <a:pt x="18" y="24"/>
                      </a:cubicBezTo>
                      <a:cubicBezTo>
                        <a:pt x="18" y="24"/>
                        <a:pt x="17" y="24"/>
                        <a:pt x="17" y="24"/>
                      </a:cubicBezTo>
                      <a:cubicBezTo>
                        <a:pt x="17" y="24"/>
                        <a:pt x="17" y="23"/>
                        <a:pt x="17" y="22"/>
                      </a:cubicBezTo>
                      <a:cubicBezTo>
                        <a:pt x="18" y="22"/>
                        <a:pt x="17" y="22"/>
                        <a:pt x="17" y="23"/>
                      </a:cubicBezTo>
                      <a:cubicBezTo>
                        <a:pt x="16" y="23"/>
                        <a:pt x="15" y="23"/>
                        <a:pt x="15" y="22"/>
                      </a:cubicBezTo>
                      <a:cubicBezTo>
                        <a:pt x="14" y="22"/>
                        <a:pt x="14" y="22"/>
                        <a:pt x="13" y="22"/>
                      </a:cubicBezTo>
                      <a:cubicBezTo>
                        <a:pt x="13" y="21"/>
                        <a:pt x="15" y="22"/>
                        <a:pt x="16" y="21"/>
                      </a:cubicBezTo>
                      <a:cubicBezTo>
                        <a:pt x="17" y="21"/>
                        <a:pt x="19" y="22"/>
                        <a:pt x="19" y="22"/>
                      </a:cubicBezTo>
                      <a:cubicBezTo>
                        <a:pt x="19" y="21"/>
                        <a:pt x="20" y="21"/>
                        <a:pt x="20" y="22"/>
                      </a:cubicBezTo>
                      <a:cubicBezTo>
                        <a:pt x="20" y="21"/>
                        <a:pt x="21" y="21"/>
                        <a:pt x="22" y="21"/>
                      </a:cubicBezTo>
                      <a:cubicBezTo>
                        <a:pt x="22" y="22"/>
                        <a:pt x="22" y="22"/>
                        <a:pt x="23" y="22"/>
                      </a:cubicBezTo>
                      <a:cubicBezTo>
                        <a:pt x="24" y="22"/>
                        <a:pt x="25" y="22"/>
                        <a:pt x="25" y="23"/>
                      </a:cubicBezTo>
                      <a:cubicBezTo>
                        <a:pt x="25" y="22"/>
                        <a:pt x="28" y="22"/>
                        <a:pt x="29" y="23"/>
                      </a:cubicBezTo>
                      <a:cubicBezTo>
                        <a:pt x="30" y="23"/>
                        <a:pt x="30" y="23"/>
                        <a:pt x="30" y="22"/>
                      </a:cubicBezTo>
                      <a:cubicBezTo>
                        <a:pt x="31" y="22"/>
                        <a:pt x="31" y="22"/>
                        <a:pt x="32" y="21"/>
                      </a:cubicBezTo>
                      <a:cubicBezTo>
                        <a:pt x="32" y="20"/>
                        <a:pt x="34" y="19"/>
                        <a:pt x="34" y="18"/>
                      </a:cubicBezTo>
                      <a:cubicBezTo>
                        <a:pt x="34" y="17"/>
                        <a:pt x="35" y="18"/>
                        <a:pt x="35" y="17"/>
                      </a:cubicBezTo>
                      <a:cubicBezTo>
                        <a:pt x="35" y="17"/>
                        <a:pt x="35" y="17"/>
                        <a:pt x="36" y="15"/>
                      </a:cubicBezTo>
                      <a:cubicBezTo>
                        <a:pt x="36" y="15"/>
                        <a:pt x="37" y="15"/>
                        <a:pt x="37" y="14"/>
                      </a:cubicBezTo>
                      <a:cubicBezTo>
                        <a:pt x="37" y="14"/>
                        <a:pt x="36" y="14"/>
                        <a:pt x="35" y="14"/>
                      </a:cubicBezTo>
                      <a:cubicBezTo>
                        <a:pt x="35" y="14"/>
                        <a:pt x="36" y="14"/>
                        <a:pt x="37" y="14"/>
                      </a:cubicBezTo>
                      <a:cubicBezTo>
                        <a:pt x="37" y="13"/>
                        <a:pt x="38" y="13"/>
                        <a:pt x="38" y="13"/>
                      </a:cubicBezTo>
                      <a:cubicBezTo>
                        <a:pt x="38" y="13"/>
                        <a:pt x="39" y="12"/>
                        <a:pt x="38" y="12"/>
                      </a:cubicBezTo>
                      <a:cubicBezTo>
                        <a:pt x="38" y="12"/>
                        <a:pt x="38" y="12"/>
                        <a:pt x="39" y="12"/>
                      </a:cubicBezTo>
                      <a:cubicBezTo>
                        <a:pt x="39" y="11"/>
                        <a:pt x="39" y="11"/>
                        <a:pt x="40" y="10"/>
                      </a:cubicBezTo>
                      <a:cubicBezTo>
                        <a:pt x="40" y="9"/>
                        <a:pt x="41" y="9"/>
                        <a:pt x="41" y="9"/>
                      </a:cubicBezTo>
                      <a:cubicBezTo>
                        <a:pt x="41" y="9"/>
                        <a:pt x="39" y="8"/>
                        <a:pt x="39" y="8"/>
                      </a:cubicBezTo>
                      <a:cubicBezTo>
                        <a:pt x="40" y="8"/>
                        <a:pt x="41" y="8"/>
                        <a:pt x="41" y="8"/>
                      </a:cubicBezTo>
                      <a:cubicBezTo>
                        <a:pt x="42" y="8"/>
                        <a:pt x="42" y="6"/>
                        <a:pt x="43" y="6"/>
                      </a:cubicBezTo>
                      <a:cubicBezTo>
                        <a:pt x="43" y="5"/>
                        <a:pt x="44" y="7"/>
                        <a:pt x="44" y="6"/>
                      </a:cubicBezTo>
                      <a:close/>
                      <a:moveTo>
                        <a:pt x="7" y="32"/>
                      </a:moveTo>
                      <a:cubicBezTo>
                        <a:pt x="7" y="32"/>
                        <a:pt x="8" y="32"/>
                        <a:pt x="8" y="32"/>
                      </a:cubicBezTo>
                      <a:cubicBezTo>
                        <a:pt x="8" y="32"/>
                        <a:pt x="8" y="32"/>
                        <a:pt x="7" y="32"/>
                      </a:cubicBezTo>
                      <a:close/>
                      <a:moveTo>
                        <a:pt x="11" y="24"/>
                      </a:moveTo>
                      <a:cubicBezTo>
                        <a:pt x="10" y="24"/>
                        <a:pt x="10" y="23"/>
                        <a:pt x="9" y="24"/>
                      </a:cubicBezTo>
                      <a:cubicBezTo>
                        <a:pt x="9" y="24"/>
                        <a:pt x="7" y="24"/>
                        <a:pt x="7" y="24"/>
                      </a:cubicBezTo>
                      <a:cubicBezTo>
                        <a:pt x="7" y="23"/>
                        <a:pt x="7" y="23"/>
                        <a:pt x="8" y="22"/>
                      </a:cubicBezTo>
                      <a:cubicBezTo>
                        <a:pt x="8" y="22"/>
                        <a:pt x="7" y="22"/>
                        <a:pt x="6" y="22"/>
                      </a:cubicBezTo>
                      <a:cubicBezTo>
                        <a:pt x="6" y="21"/>
                        <a:pt x="6" y="20"/>
                        <a:pt x="6" y="19"/>
                      </a:cubicBezTo>
                      <a:cubicBezTo>
                        <a:pt x="6" y="19"/>
                        <a:pt x="7" y="21"/>
                        <a:pt x="7" y="20"/>
                      </a:cubicBezTo>
                      <a:cubicBezTo>
                        <a:pt x="8" y="20"/>
                        <a:pt x="8" y="20"/>
                        <a:pt x="9" y="20"/>
                      </a:cubicBezTo>
                      <a:cubicBezTo>
                        <a:pt x="9" y="21"/>
                        <a:pt x="9" y="22"/>
                        <a:pt x="10" y="22"/>
                      </a:cubicBezTo>
                      <a:cubicBezTo>
                        <a:pt x="11" y="21"/>
                        <a:pt x="12" y="22"/>
                        <a:pt x="12" y="23"/>
                      </a:cubicBezTo>
                      <a:cubicBezTo>
                        <a:pt x="12" y="24"/>
                        <a:pt x="11" y="24"/>
                        <a:pt x="11" y="2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0" name="Freeform 4090"/>
                <p:cNvSpPr>
                  <a:spLocks/>
                </p:cNvSpPr>
                <p:nvPr/>
              </p:nvSpPr>
              <p:spPr bwMode="auto">
                <a:xfrm>
                  <a:off x="2255838" y="2559051"/>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1"/>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1" name="Freeform 4091"/>
                <p:cNvSpPr>
                  <a:spLocks/>
                </p:cNvSpPr>
                <p:nvPr/>
              </p:nvSpPr>
              <p:spPr bwMode="auto">
                <a:xfrm>
                  <a:off x="2238375" y="2549526"/>
                  <a:ext cx="14288" cy="9525"/>
                </a:xfrm>
                <a:custGeom>
                  <a:avLst/>
                  <a:gdLst>
                    <a:gd name="T0" fmla="*/ 3 w 5"/>
                    <a:gd name="T1" fmla="*/ 0 h 3"/>
                    <a:gd name="T2" fmla="*/ 1 w 5"/>
                    <a:gd name="T3" fmla="*/ 0 h 3"/>
                    <a:gd name="T4" fmla="*/ 0 w 5"/>
                    <a:gd name="T5" fmla="*/ 1 h 3"/>
                    <a:gd name="T6" fmla="*/ 1 w 5"/>
                    <a:gd name="T7" fmla="*/ 2 h 3"/>
                    <a:gd name="T8" fmla="*/ 3 w 5"/>
                    <a:gd name="T9" fmla="*/ 3 h 3"/>
                    <a:gd name="T10" fmla="*/ 4 w 5"/>
                    <a:gd name="T11" fmla="*/ 2 h 3"/>
                    <a:gd name="T12" fmla="*/ 4 w 5"/>
                    <a:gd name="T13" fmla="*/ 1 h 3"/>
                    <a:gd name="T14" fmla="*/ 3 w 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0"/>
                      </a:moveTo>
                      <a:cubicBezTo>
                        <a:pt x="3" y="0"/>
                        <a:pt x="2" y="0"/>
                        <a:pt x="1" y="0"/>
                      </a:cubicBezTo>
                      <a:cubicBezTo>
                        <a:pt x="1" y="0"/>
                        <a:pt x="0" y="0"/>
                        <a:pt x="0" y="1"/>
                      </a:cubicBezTo>
                      <a:cubicBezTo>
                        <a:pt x="0" y="1"/>
                        <a:pt x="0" y="1"/>
                        <a:pt x="1" y="2"/>
                      </a:cubicBezTo>
                      <a:cubicBezTo>
                        <a:pt x="2" y="2"/>
                        <a:pt x="2" y="3"/>
                        <a:pt x="3" y="3"/>
                      </a:cubicBezTo>
                      <a:cubicBezTo>
                        <a:pt x="3" y="3"/>
                        <a:pt x="3" y="3"/>
                        <a:pt x="4" y="2"/>
                      </a:cubicBezTo>
                      <a:cubicBezTo>
                        <a:pt x="5" y="2"/>
                        <a:pt x="5" y="1"/>
                        <a:pt x="4" y="1"/>
                      </a:cubicBezTo>
                      <a:cubicBezTo>
                        <a:pt x="4" y="0"/>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2" name="Freeform 4092"/>
                <p:cNvSpPr>
                  <a:spLocks/>
                </p:cNvSpPr>
                <p:nvPr/>
              </p:nvSpPr>
              <p:spPr bwMode="auto">
                <a:xfrm>
                  <a:off x="2263775" y="2541588"/>
                  <a:ext cx="9525" cy="3175"/>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2" y="0"/>
                        <a:pt x="2" y="0"/>
                        <a:pt x="1" y="0"/>
                      </a:cubicBezTo>
                      <a:cubicBezTo>
                        <a:pt x="0" y="1"/>
                        <a:pt x="2"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3" name="Freeform 4093"/>
                <p:cNvSpPr>
                  <a:spLocks/>
                </p:cNvSpPr>
                <p:nvPr/>
              </p:nvSpPr>
              <p:spPr bwMode="auto">
                <a:xfrm>
                  <a:off x="2160588" y="2463801"/>
                  <a:ext cx="20638" cy="6350"/>
                </a:xfrm>
                <a:custGeom>
                  <a:avLst/>
                  <a:gdLst>
                    <a:gd name="T0" fmla="*/ 1 w 7"/>
                    <a:gd name="T1" fmla="*/ 0 h 2"/>
                    <a:gd name="T2" fmla="*/ 0 w 7"/>
                    <a:gd name="T3" fmla="*/ 1 h 2"/>
                    <a:gd name="T4" fmla="*/ 3 w 7"/>
                    <a:gd name="T5" fmla="*/ 1 h 2"/>
                    <a:gd name="T6" fmla="*/ 5 w 7"/>
                    <a:gd name="T7" fmla="*/ 1 h 2"/>
                    <a:gd name="T8" fmla="*/ 6 w 7"/>
                    <a:gd name="T9" fmla="*/ 1 h 2"/>
                    <a:gd name="T10" fmla="*/ 6 w 7"/>
                    <a:gd name="T11" fmla="*/ 0 h 2"/>
                    <a:gd name="T12" fmla="*/ 1 w 7"/>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7" h="2">
                      <a:moveTo>
                        <a:pt x="1" y="0"/>
                      </a:moveTo>
                      <a:cubicBezTo>
                        <a:pt x="0" y="0"/>
                        <a:pt x="0" y="1"/>
                        <a:pt x="0" y="1"/>
                      </a:cubicBezTo>
                      <a:cubicBezTo>
                        <a:pt x="0" y="2"/>
                        <a:pt x="2" y="1"/>
                        <a:pt x="3" y="1"/>
                      </a:cubicBezTo>
                      <a:cubicBezTo>
                        <a:pt x="4" y="2"/>
                        <a:pt x="5" y="2"/>
                        <a:pt x="5" y="1"/>
                      </a:cubicBezTo>
                      <a:cubicBezTo>
                        <a:pt x="6" y="1"/>
                        <a:pt x="6" y="1"/>
                        <a:pt x="6" y="1"/>
                      </a:cubicBezTo>
                      <a:cubicBezTo>
                        <a:pt x="6" y="0"/>
                        <a:pt x="7" y="0"/>
                        <a:pt x="6" y="0"/>
                      </a:cubicBezTo>
                      <a:cubicBezTo>
                        <a:pt x="4" y="0"/>
                        <a:pt x="3"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4" name="Freeform 4094"/>
                <p:cNvSpPr>
                  <a:spLocks/>
                </p:cNvSpPr>
                <p:nvPr/>
              </p:nvSpPr>
              <p:spPr bwMode="auto">
                <a:xfrm>
                  <a:off x="2120900" y="24272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5" name="Freeform 4095"/>
                <p:cNvSpPr>
                  <a:spLocks/>
                </p:cNvSpPr>
                <p:nvPr/>
              </p:nvSpPr>
              <p:spPr bwMode="auto">
                <a:xfrm>
                  <a:off x="2516188" y="3021013"/>
                  <a:ext cx="3175" cy="4763"/>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2"/>
                        <a:pt x="1"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6" name="Freeform 4096"/>
                <p:cNvSpPr>
                  <a:spLocks/>
                </p:cNvSpPr>
                <p:nvPr/>
              </p:nvSpPr>
              <p:spPr bwMode="auto">
                <a:xfrm>
                  <a:off x="2519363" y="3025776"/>
                  <a:ext cx="3175" cy="9525"/>
                </a:xfrm>
                <a:custGeom>
                  <a:avLst/>
                  <a:gdLst>
                    <a:gd name="T0" fmla="*/ 1 w 1"/>
                    <a:gd name="T1" fmla="*/ 1 h 3"/>
                    <a:gd name="T2" fmla="*/ 1 w 1"/>
                    <a:gd name="T3" fmla="*/ 0 h 3"/>
                    <a:gd name="T4" fmla="*/ 0 w 1"/>
                    <a:gd name="T5" fmla="*/ 0 h 3"/>
                    <a:gd name="T6" fmla="*/ 0 w 1"/>
                    <a:gd name="T7" fmla="*/ 1 h 3"/>
                    <a:gd name="T8" fmla="*/ 0 w 1"/>
                    <a:gd name="T9" fmla="*/ 2 h 3"/>
                    <a:gd name="T10" fmla="*/ 1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1" y="1"/>
                      </a:moveTo>
                      <a:cubicBezTo>
                        <a:pt x="1" y="1"/>
                        <a:pt x="1" y="0"/>
                        <a:pt x="1" y="0"/>
                      </a:cubicBezTo>
                      <a:cubicBezTo>
                        <a:pt x="0" y="0"/>
                        <a:pt x="0" y="0"/>
                        <a:pt x="0" y="0"/>
                      </a:cubicBezTo>
                      <a:cubicBezTo>
                        <a:pt x="0" y="0"/>
                        <a:pt x="0" y="1"/>
                        <a:pt x="0" y="1"/>
                      </a:cubicBezTo>
                      <a:cubicBezTo>
                        <a:pt x="0" y="2"/>
                        <a:pt x="0" y="2"/>
                        <a:pt x="0" y="2"/>
                      </a:cubicBezTo>
                      <a:cubicBezTo>
                        <a:pt x="0" y="3"/>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7" name="Freeform 4097"/>
                <p:cNvSpPr>
                  <a:spLocks/>
                </p:cNvSpPr>
                <p:nvPr/>
              </p:nvSpPr>
              <p:spPr bwMode="auto">
                <a:xfrm>
                  <a:off x="2508250" y="3021013"/>
                  <a:ext cx="7938" cy="11113"/>
                </a:xfrm>
                <a:custGeom>
                  <a:avLst/>
                  <a:gdLst>
                    <a:gd name="T0" fmla="*/ 1 w 3"/>
                    <a:gd name="T1" fmla="*/ 2 h 4"/>
                    <a:gd name="T2" fmla="*/ 1 w 3"/>
                    <a:gd name="T3" fmla="*/ 3 h 4"/>
                    <a:gd name="T4" fmla="*/ 2 w 3"/>
                    <a:gd name="T5" fmla="*/ 3 h 4"/>
                    <a:gd name="T6" fmla="*/ 2 w 3"/>
                    <a:gd name="T7" fmla="*/ 2 h 4"/>
                    <a:gd name="T8" fmla="*/ 3 w 3"/>
                    <a:gd name="T9" fmla="*/ 2 h 4"/>
                    <a:gd name="T10" fmla="*/ 2 w 3"/>
                    <a:gd name="T11" fmla="*/ 1 h 4"/>
                    <a:gd name="T12" fmla="*/ 1 w 3"/>
                    <a:gd name="T13" fmla="*/ 1 h 4"/>
                    <a:gd name="T14" fmla="*/ 1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1" y="2"/>
                      </a:moveTo>
                      <a:cubicBezTo>
                        <a:pt x="0" y="2"/>
                        <a:pt x="1" y="3"/>
                        <a:pt x="1" y="3"/>
                      </a:cubicBezTo>
                      <a:cubicBezTo>
                        <a:pt x="1" y="4"/>
                        <a:pt x="2" y="3"/>
                        <a:pt x="2" y="3"/>
                      </a:cubicBezTo>
                      <a:cubicBezTo>
                        <a:pt x="2" y="2"/>
                        <a:pt x="2" y="2"/>
                        <a:pt x="2" y="2"/>
                      </a:cubicBezTo>
                      <a:cubicBezTo>
                        <a:pt x="3" y="3"/>
                        <a:pt x="3" y="3"/>
                        <a:pt x="3" y="2"/>
                      </a:cubicBezTo>
                      <a:cubicBezTo>
                        <a:pt x="3" y="1"/>
                        <a:pt x="2" y="0"/>
                        <a:pt x="2" y="1"/>
                      </a:cubicBezTo>
                      <a:cubicBezTo>
                        <a:pt x="2" y="1"/>
                        <a:pt x="1" y="1"/>
                        <a:pt x="1" y="1"/>
                      </a:cubicBezTo>
                      <a:cubicBezTo>
                        <a:pt x="2"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8" name="Freeform 4098"/>
                <p:cNvSpPr>
                  <a:spLocks/>
                </p:cNvSpPr>
                <p:nvPr/>
              </p:nvSpPr>
              <p:spPr bwMode="auto">
                <a:xfrm>
                  <a:off x="2513013" y="3003551"/>
                  <a:ext cx="3175" cy="6350"/>
                </a:xfrm>
                <a:custGeom>
                  <a:avLst/>
                  <a:gdLst>
                    <a:gd name="T0" fmla="*/ 0 w 1"/>
                    <a:gd name="T1" fmla="*/ 2 h 2"/>
                    <a:gd name="T2" fmla="*/ 0 w 1"/>
                    <a:gd name="T3" fmla="*/ 0 h 2"/>
                    <a:gd name="T4" fmla="*/ 0 w 1"/>
                    <a:gd name="T5" fmla="*/ 1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1"/>
                        <a:pt x="1" y="1"/>
                        <a:pt x="0" y="0"/>
                      </a:cubicBezTo>
                      <a:cubicBezTo>
                        <a:pt x="0" y="0"/>
                        <a:pt x="0" y="0"/>
                        <a:pt x="0" y="1"/>
                      </a:cubicBezTo>
                      <a:cubicBezTo>
                        <a:pt x="0" y="1"/>
                        <a:pt x="0" y="1"/>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19" name="Freeform 4099"/>
                <p:cNvSpPr>
                  <a:spLocks/>
                </p:cNvSpPr>
                <p:nvPr/>
              </p:nvSpPr>
              <p:spPr bwMode="auto">
                <a:xfrm>
                  <a:off x="2511425" y="2921001"/>
                  <a:ext cx="1588" cy="158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0" name="Freeform 4100"/>
                <p:cNvSpPr>
                  <a:spLocks/>
                </p:cNvSpPr>
                <p:nvPr/>
              </p:nvSpPr>
              <p:spPr bwMode="auto">
                <a:xfrm>
                  <a:off x="2513013" y="2997201"/>
                  <a:ext cx="3175" cy="6350"/>
                </a:xfrm>
                <a:custGeom>
                  <a:avLst/>
                  <a:gdLst>
                    <a:gd name="T0" fmla="*/ 1 w 1"/>
                    <a:gd name="T1" fmla="*/ 2 h 2"/>
                    <a:gd name="T2" fmla="*/ 1 w 1"/>
                    <a:gd name="T3" fmla="*/ 1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1"/>
                        <a:pt x="1" y="1"/>
                      </a:cubicBezTo>
                      <a:cubicBezTo>
                        <a:pt x="1" y="0"/>
                        <a:pt x="0" y="1"/>
                        <a:pt x="0" y="2"/>
                      </a:cubicBezTo>
                      <a:cubicBezTo>
                        <a:pt x="0"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1" name="Freeform 4101"/>
                <p:cNvSpPr>
                  <a:spLocks/>
                </p:cNvSpPr>
                <p:nvPr/>
              </p:nvSpPr>
              <p:spPr bwMode="auto">
                <a:xfrm>
                  <a:off x="2522538" y="2570163"/>
                  <a:ext cx="31750" cy="23813"/>
                </a:xfrm>
                <a:custGeom>
                  <a:avLst/>
                  <a:gdLst>
                    <a:gd name="T0" fmla="*/ 6 w 11"/>
                    <a:gd name="T1" fmla="*/ 1 h 8"/>
                    <a:gd name="T2" fmla="*/ 3 w 11"/>
                    <a:gd name="T3" fmla="*/ 3 h 8"/>
                    <a:gd name="T4" fmla="*/ 1 w 11"/>
                    <a:gd name="T5" fmla="*/ 5 h 8"/>
                    <a:gd name="T6" fmla="*/ 1 w 11"/>
                    <a:gd name="T7" fmla="*/ 6 h 8"/>
                    <a:gd name="T8" fmla="*/ 1 w 11"/>
                    <a:gd name="T9" fmla="*/ 8 h 8"/>
                    <a:gd name="T10" fmla="*/ 5 w 11"/>
                    <a:gd name="T11" fmla="*/ 6 h 8"/>
                    <a:gd name="T12" fmla="*/ 7 w 11"/>
                    <a:gd name="T13" fmla="*/ 5 h 8"/>
                    <a:gd name="T14" fmla="*/ 10 w 11"/>
                    <a:gd name="T15" fmla="*/ 2 h 8"/>
                    <a:gd name="T16" fmla="*/ 9 w 11"/>
                    <a:gd name="T17" fmla="*/ 0 h 8"/>
                    <a:gd name="T18" fmla="*/ 6 w 11"/>
                    <a:gd name="T1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6" y="1"/>
                      </a:moveTo>
                      <a:cubicBezTo>
                        <a:pt x="5" y="1"/>
                        <a:pt x="5" y="3"/>
                        <a:pt x="3" y="3"/>
                      </a:cubicBezTo>
                      <a:cubicBezTo>
                        <a:pt x="2" y="3"/>
                        <a:pt x="2" y="4"/>
                        <a:pt x="1" y="5"/>
                      </a:cubicBezTo>
                      <a:cubicBezTo>
                        <a:pt x="1" y="5"/>
                        <a:pt x="1" y="6"/>
                        <a:pt x="1" y="6"/>
                      </a:cubicBezTo>
                      <a:cubicBezTo>
                        <a:pt x="0" y="7"/>
                        <a:pt x="0" y="7"/>
                        <a:pt x="1" y="8"/>
                      </a:cubicBezTo>
                      <a:cubicBezTo>
                        <a:pt x="3" y="7"/>
                        <a:pt x="4" y="7"/>
                        <a:pt x="5" y="6"/>
                      </a:cubicBezTo>
                      <a:cubicBezTo>
                        <a:pt x="6" y="6"/>
                        <a:pt x="6" y="5"/>
                        <a:pt x="7" y="5"/>
                      </a:cubicBezTo>
                      <a:cubicBezTo>
                        <a:pt x="9" y="2"/>
                        <a:pt x="9" y="3"/>
                        <a:pt x="10" y="2"/>
                      </a:cubicBezTo>
                      <a:cubicBezTo>
                        <a:pt x="10" y="1"/>
                        <a:pt x="11" y="0"/>
                        <a:pt x="9" y="0"/>
                      </a:cubicBezTo>
                      <a:cubicBezTo>
                        <a:pt x="4" y="0"/>
                        <a:pt x="7" y="1"/>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2" name="Freeform 4102"/>
                <p:cNvSpPr>
                  <a:spLocks/>
                </p:cNvSpPr>
                <p:nvPr/>
              </p:nvSpPr>
              <p:spPr bwMode="auto">
                <a:xfrm>
                  <a:off x="2551113" y="2549526"/>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3" name="Freeform 4103"/>
                <p:cNvSpPr>
                  <a:spLocks/>
                </p:cNvSpPr>
                <p:nvPr/>
              </p:nvSpPr>
              <p:spPr bwMode="auto">
                <a:xfrm>
                  <a:off x="2536825" y="3028951"/>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4" name="Freeform 4104"/>
                <p:cNvSpPr>
                  <a:spLocks/>
                </p:cNvSpPr>
                <p:nvPr/>
              </p:nvSpPr>
              <p:spPr bwMode="auto">
                <a:xfrm>
                  <a:off x="2527300" y="2609851"/>
                  <a:ext cx="9525" cy="6350"/>
                </a:xfrm>
                <a:custGeom>
                  <a:avLst/>
                  <a:gdLst>
                    <a:gd name="T0" fmla="*/ 0 w 3"/>
                    <a:gd name="T1" fmla="*/ 0 h 2"/>
                    <a:gd name="T2" fmla="*/ 0 w 3"/>
                    <a:gd name="T3" fmla="*/ 2 h 2"/>
                    <a:gd name="T4" fmla="*/ 2 w 3"/>
                    <a:gd name="T5" fmla="*/ 2 h 2"/>
                    <a:gd name="T6" fmla="*/ 3 w 3"/>
                    <a:gd name="T7" fmla="*/ 1 h 2"/>
                    <a:gd name="T8" fmla="*/ 2 w 3"/>
                    <a:gd name="T9" fmla="*/ 0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0" y="1"/>
                        <a:pt x="0" y="1"/>
                        <a:pt x="0" y="2"/>
                      </a:cubicBezTo>
                      <a:cubicBezTo>
                        <a:pt x="0" y="2"/>
                        <a:pt x="2" y="2"/>
                        <a:pt x="2" y="2"/>
                      </a:cubicBezTo>
                      <a:cubicBezTo>
                        <a:pt x="2" y="2"/>
                        <a:pt x="3" y="2"/>
                        <a:pt x="3" y="1"/>
                      </a:cubicBezTo>
                      <a:cubicBezTo>
                        <a:pt x="3" y="1"/>
                        <a:pt x="3" y="1"/>
                        <a:pt x="2" y="0"/>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5" name="Freeform 4105"/>
                <p:cNvSpPr>
                  <a:spLocks/>
                </p:cNvSpPr>
                <p:nvPr/>
              </p:nvSpPr>
              <p:spPr bwMode="auto">
                <a:xfrm>
                  <a:off x="2533650" y="2957513"/>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6" name="Freeform 4106"/>
                <p:cNvSpPr>
                  <a:spLocks/>
                </p:cNvSpPr>
                <p:nvPr/>
              </p:nvSpPr>
              <p:spPr bwMode="auto">
                <a:xfrm>
                  <a:off x="2568575" y="2609851"/>
                  <a:ext cx="60325" cy="46038"/>
                </a:xfrm>
                <a:custGeom>
                  <a:avLst/>
                  <a:gdLst>
                    <a:gd name="T0" fmla="*/ 2 w 21"/>
                    <a:gd name="T1" fmla="*/ 6 h 16"/>
                    <a:gd name="T2" fmla="*/ 2 w 21"/>
                    <a:gd name="T3" fmla="*/ 13 h 16"/>
                    <a:gd name="T4" fmla="*/ 3 w 21"/>
                    <a:gd name="T5" fmla="*/ 14 h 16"/>
                    <a:gd name="T6" fmla="*/ 6 w 21"/>
                    <a:gd name="T7" fmla="*/ 16 h 16"/>
                    <a:gd name="T8" fmla="*/ 9 w 21"/>
                    <a:gd name="T9" fmla="*/ 15 h 16"/>
                    <a:gd name="T10" fmla="*/ 13 w 21"/>
                    <a:gd name="T11" fmla="*/ 15 h 16"/>
                    <a:gd name="T12" fmla="*/ 19 w 21"/>
                    <a:gd name="T13" fmla="*/ 12 h 16"/>
                    <a:gd name="T14" fmla="*/ 19 w 21"/>
                    <a:gd name="T15" fmla="*/ 7 h 16"/>
                    <a:gd name="T16" fmla="*/ 20 w 21"/>
                    <a:gd name="T17" fmla="*/ 4 h 16"/>
                    <a:gd name="T18" fmla="*/ 17 w 21"/>
                    <a:gd name="T19" fmla="*/ 1 h 16"/>
                    <a:gd name="T20" fmla="*/ 13 w 21"/>
                    <a:gd name="T21" fmla="*/ 0 h 16"/>
                    <a:gd name="T22" fmla="*/ 10 w 21"/>
                    <a:gd name="T23" fmla="*/ 1 h 16"/>
                    <a:gd name="T24" fmla="*/ 10 w 21"/>
                    <a:gd name="T25" fmla="*/ 0 h 16"/>
                    <a:gd name="T26" fmla="*/ 2 w 21"/>
                    <a:gd name="T2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6">
                      <a:moveTo>
                        <a:pt x="2" y="6"/>
                      </a:moveTo>
                      <a:cubicBezTo>
                        <a:pt x="0" y="8"/>
                        <a:pt x="1" y="10"/>
                        <a:pt x="2" y="13"/>
                      </a:cubicBezTo>
                      <a:cubicBezTo>
                        <a:pt x="2" y="13"/>
                        <a:pt x="3" y="13"/>
                        <a:pt x="3" y="14"/>
                      </a:cubicBezTo>
                      <a:cubicBezTo>
                        <a:pt x="2" y="15"/>
                        <a:pt x="5" y="15"/>
                        <a:pt x="6" y="16"/>
                      </a:cubicBezTo>
                      <a:cubicBezTo>
                        <a:pt x="6" y="16"/>
                        <a:pt x="9" y="16"/>
                        <a:pt x="9" y="15"/>
                      </a:cubicBezTo>
                      <a:cubicBezTo>
                        <a:pt x="9" y="15"/>
                        <a:pt x="13" y="15"/>
                        <a:pt x="13" y="15"/>
                      </a:cubicBezTo>
                      <a:cubicBezTo>
                        <a:pt x="15" y="15"/>
                        <a:pt x="19" y="13"/>
                        <a:pt x="19" y="12"/>
                      </a:cubicBezTo>
                      <a:cubicBezTo>
                        <a:pt x="19" y="12"/>
                        <a:pt x="21" y="7"/>
                        <a:pt x="19" y="7"/>
                      </a:cubicBezTo>
                      <a:cubicBezTo>
                        <a:pt x="18" y="6"/>
                        <a:pt x="19" y="4"/>
                        <a:pt x="20" y="4"/>
                      </a:cubicBezTo>
                      <a:cubicBezTo>
                        <a:pt x="20" y="3"/>
                        <a:pt x="19" y="1"/>
                        <a:pt x="17" y="1"/>
                      </a:cubicBezTo>
                      <a:cubicBezTo>
                        <a:pt x="17" y="1"/>
                        <a:pt x="15" y="1"/>
                        <a:pt x="13" y="0"/>
                      </a:cubicBezTo>
                      <a:cubicBezTo>
                        <a:pt x="10" y="0"/>
                        <a:pt x="14" y="1"/>
                        <a:pt x="10" y="1"/>
                      </a:cubicBezTo>
                      <a:cubicBezTo>
                        <a:pt x="10" y="0"/>
                        <a:pt x="10" y="0"/>
                        <a:pt x="10" y="0"/>
                      </a:cubicBezTo>
                      <a:cubicBezTo>
                        <a:pt x="5" y="1"/>
                        <a:pt x="4" y="3"/>
                        <a:pt x="2"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7" name="Freeform 4107"/>
                <p:cNvSpPr>
                  <a:spLocks/>
                </p:cNvSpPr>
                <p:nvPr/>
              </p:nvSpPr>
              <p:spPr bwMode="auto">
                <a:xfrm>
                  <a:off x="2636838" y="2605088"/>
                  <a:ext cx="9525" cy="14288"/>
                </a:xfrm>
                <a:custGeom>
                  <a:avLst/>
                  <a:gdLst>
                    <a:gd name="T0" fmla="*/ 2 w 3"/>
                    <a:gd name="T1" fmla="*/ 1 h 5"/>
                    <a:gd name="T2" fmla="*/ 0 w 3"/>
                    <a:gd name="T3" fmla="*/ 0 h 5"/>
                    <a:gd name="T4" fmla="*/ 1 w 3"/>
                    <a:gd name="T5" fmla="*/ 2 h 5"/>
                    <a:gd name="T6" fmla="*/ 2 w 3"/>
                    <a:gd name="T7" fmla="*/ 2 h 5"/>
                    <a:gd name="T8" fmla="*/ 1 w 3"/>
                    <a:gd name="T9" fmla="*/ 3 h 5"/>
                    <a:gd name="T10" fmla="*/ 2 w 3"/>
                    <a:gd name="T11" fmla="*/ 4 h 5"/>
                    <a:gd name="T12" fmla="*/ 2 w 3"/>
                    <a:gd name="T13" fmla="*/ 4 h 5"/>
                    <a:gd name="T14" fmla="*/ 3 w 3"/>
                    <a:gd name="T15" fmla="*/ 5 h 5"/>
                    <a:gd name="T16" fmla="*/ 3 w 3"/>
                    <a:gd name="T17" fmla="*/ 4 h 5"/>
                    <a:gd name="T18" fmla="*/ 3 w 3"/>
                    <a:gd name="T19" fmla="*/ 3 h 5"/>
                    <a:gd name="T20" fmla="*/ 3 w 3"/>
                    <a:gd name="T21" fmla="*/ 2 h 5"/>
                    <a:gd name="T22" fmla="*/ 2 w 3"/>
                    <a:gd name="T23" fmla="*/ 2 h 5"/>
                    <a:gd name="T24" fmla="*/ 2 w 3"/>
                    <a:gd name="T25" fmla="*/ 1 h 5"/>
                    <a:gd name="T26" fmla="*/ 2 w 3"/>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2" y="1"/>
                      </a:moveTo>
                      <a:cubicBezTo>
                        <a:pt x="1" y="0"/>
                        <a:pt x="0" y="0"/>
                        <a:pt x="0" y="0"/>
                      </a:cubicBezTo>
                      <a:cubicBezTo>
                        <a:pt x="0" y="0"/>
                        <a:pt x="0" y="2"/>
                        <a:pt x="1" y="2"/>
                      </a:cubicBezTo>
                      <a:cubicBezTo>
                        <a:pt x="1" y="2"/>
                        <a:pt x="1" y="2"/>
                        <a:pt x="2" y="2"/>
                      </a:cubicBezTo>
                      <a:cubicBezTo>
                        <a:pt x="2" y="2"/>
                        <a:pt x="1" y="3"/>
                        <a:pt x="1" y="3"/>
                      </a:cubicBezTo>
                      <a:cubicBezTo>
                        <a:pt x="1" y="3"/>
                        <a:pt x="2" y="3"/>
                        <a:pt x="2" y="4"/>
                      </a:cubicBezTo>
                      <a:cubicBezTo>
                        <a:pt x="2" y="4"/>
                        <a:pt x="2" y="4"/>
                        <a:pt x="2" y="4"/>
                      </a:cubicBezTo>
                      <a:cubicBezTo>
                        <a:pt x="3" y="5"/>
                        <a:pt x="3" y="5"/>
                        <a:pt x="3" y="5"/>
                      </a:cubicBezTo>
                      <a:cubicBezTo>
                        <a:pt x="3" y="5"/>
                        <a:pt x="3" y="4"/>
                        <a:pt x="3" y="4"/>
                      </a:cubicBezTo>
                      <a:cubicBezTo>
                        <a:pt x="3" y="4"/>
                        <a:pt x="3" y="3"/>
                        <a:pt x="3" y="3"/>
                      </a:cubicBezTo>
                      <a:cubicBezTo>
                        <a:pt x="3" y="3"/>
                        <a:pt x="3" y="3"/>
                        <a:pt x="3" y="2"/>
                      </a:cubicBezTo>
                      <a:cubicBezTo>
                        <a:pt x="3" y="2"/>
                        <a:pt x="3" y="2"/>
                        <a:pt x="2" y="2"/>
                      </a:cubicBezTo>
                      <a:cubicBezTo>
                        <a:pt x="2" y="1"/>
                        <a:pt x="2"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8" name="Freeform 4108"/>
                <p:cNvSpPr>
                  <a:spLocks/>
                </p:cNvSpPr>
                <p:nvPr/>
              </p:nvSpPr>
              <p:spPr bwMode="auto">
                <a:xfrm>
                  <a:off x="2614613" y="2595563"/>
                  <a:ext cx="15875" cy="17463"/>
                </a:xfrm>
                <a:custGeom>
                  <a:avLst/>
                  <a:gdLst>
                    <a:gd name="T0" fmla="*/ 0 w 6"/>
                    <a:gd name="T1" fmla="*/ 3 h 6"/>
                    <a:gd name="T2" fmla="*/ 3 w 6"/>
                    <a:gd name="T3" fmla="*/ 5 h 6"/>
                    <a:gd name="T4" fmla="*/ 5 w 6"/>
                    <a:gd name="T5" fmla="*/ 6 h 6"/>
                    <a:gd name="T6" fmla="*/ 5 w 6"/>
                    <a:gd name="T7" fmla="*/ 5 h 6"/>
                    <a:gd name="T8" fmla="*/ 5 w 6"/>
                    <a:gd name="T9" fmla="*/ 4 h 6"/>
                    <a:gd name="T10" fmla="*/ 5 w 6"/>
                    <a:gd name="T11" fmla="*/ 3 h 6"/>
                    <a:gd name="T12" fmla="*/ 4 w 6"/>
                    <a:gd name="T13" fmla="*/ 1 h 6"/>
                    <a:gd name="T14" fmla="*/ 2 w 6"/>
                    <a:gd name="T15" fmla="*/ 0 h 6"/>
                    <a:gd name="T16" fmla="*/ 1 w 6"/>
                    <a:gd name="T17" fmla="*/ 1 h 6"/>
                    <a:gd name="T18" fmla="*/ 0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3"/>
                      </a:moveTo>
                      <a:cubicBezTo>
                        <a:pt x="1" y="4"/>
                        <a:pt x="1" y="4"/>
                        <a:pt x="3" y="5"/>
                      </a:cubicBezTo>
                      <a:cubicBezTo>
                        <a:pt x="5" y="5"/>
                        <a:pt x="3" y="5"/>
                        <a:pt x="5" y="6"/>
                      </a:cubicBezTo>
                      <a:cubicBezTo>
                        <a:pt x="5" y="6"/>
                        <a:pt x="6" y="6"/>
                        <a:pt x="5" y="5"/>
                      </a:cubicBezTo>
                      <a:cubicBezTo>
                        <a:pt x="5" y="4"/>
                        <a:pt x="4" y="4"/>
                        <a:pt x="5" y="4"/>
                      </a:cubicBezTo>
                      <a:cubicBezTo>
                        <a:pt x="6" y="4"/>
                        <a:pt x="6" y="4"/>
                        <a:pt x="5" y="3"/>
                      </a:cubicBezTo>
                      <a:cubicBezTo>
                        <a:pt x="5" y="3"/>
                        <a:pt x="5" y="2"/>
                        <a:pt x="4" y="1"/>
                      </a:cubicBezTo>
                      <a:cubicBezTo>
                        <a:pt x="4" y="0"/>
                        <a:pt x="2" y="1"/>
                        <a:pt x="2" y="0"/>
                      </a:cubicBezTo>
                      <a:cubicBezTo>
                        <a:pt x="1" y="0"/>
                        <a:pt x="1" y="0"/>
                        <a:pt x="1" y="1"/>
                      </a:cubicBezTo>
                      <a:cubicBezTo>
                        <a:pt x="1" y="2"/>
                        <a:pt x="0" y="1"/>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29" name="Freeform 4109"/>
                <p:cNvSpPr>
                  <a:spLocks/>
                </p:cNvSpPr>
                <p:nvPr/>
              </p:nvSpPr>
              <p:spPr bwMode="auto">
                <a:xfrm>
                  <a:off x="2619375" y="2593976"/>
                  <a:ext cx="6350" cy="4763"/>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0"/>
                        <a:pt x="0" y="1"/>
                        <a:pt x="1" y="1"/>
                      </a:cubicBezTo>
                      <a:cubicBezTo>
                        <a:pt x="1"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0" name="Freeform 4110"/>
                <p:cNvSpPr>
                  <a:spLocks/>
                </p:cNvSpPr>
                <p:nvPr/>
              </p:nvSpPr>
              <p:spPr bwMode="auto">
                <a:xfrm>
                  <a:off x="2568575" y="2566988"/>
                  <a:ext cx="22225" cy="14288"/>
                </a:xfrm>
                <a:custGeom>
                  <a:avLst/>
                  <a:gdLst>
                    <a:gd name="T0" fmla="*/ 1 w 8"/>
                    <a:gd name="T1" fmla="*/ 3 h 5"/>
                    <a:gd name="T2" fmla="*/ 2 w 8"/>
                    <a:gd name="T3" fmla="*/ 4 h 5"/>
                    <a:gd name="T4" fmla="*/ 4 w 8"/>
                    <a:gd name="T5" fmla="*/ 4 h 5"/>
                    <a:gd name="T6" fmla="*/ 5 w 8"/>
                    <a:gd name="T7" fmla="*/ 5 h 5"/>
                    <a:gd name="T8" fmla="*/ 5 w 8"/>
                    <a:gd name="T9" fmla="*/ 3 h 5"/>
                    <a:gd name="T10" fmla="*/ 7 w 8"/>
                    <a:gd name="T11" fmla="*/ 1 h 5"/>
                    <a:gd name="T12" fmla="*/ 5 w 8"/>
                    <a:gd name="T13" fmla="*/ 1 h 5"/>
                    <a:gd name="T14" fmla="*/ 3 w 8"/>
                    <a:gd name="T15" fmla="*/ 0 h 5"/>
                    <a:gd name="T16" fmla="*/ 1 w 8"/>
                    <a:gd name="T17" fmla="*/ 1 h 5"/>
                    <a:gd name="T18" fmla="*/ 1 w 8"/>
                    <a:gd name="T1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5">
                      <a:moveTo>
                        <a:pt x="1" y="3"/>
                      </a:moveTo>
                      <a:cubicBezTo>
                        <a:pt x="2" y="3"/>
                        <a:pt x="1" y="4"/>
                        <a:pt x="2" y="4"/>
                      </a:cubicBezTo>
                      <a:cubicBezTo>
                        <a:pt x="4" y="5"/>
                        <a:pt x="4" y="4"/>
                        <a:pt x="4" y="4"/>
                      </a:cubicBezTo>
                      <a:cubicBezTo>
                        <a:pt x="5" y="5"/>
                        <a:pt x="5" y="5"/>
                        <a:pt x="5" y="5"/>
                      </a:cubicBezTo>
                      <a:cubicBezTo>
                        <a:pt x="6" y="4"/>
                        <a:pt x="5" y="4"/>
                        <a:pt x="5" y="3"/>
                      </a:cubicBezTo>
                      <a:cubicBezTo>
                        <a:pt x="6" y="2"/>
                        <a:pt x="8" y="2"/>
                        <a:pt x="7" y="1"/>
                      </a:cubicBezTo>
                      <a:cubicBezTo>
                        <a:pt x="7" y="0"/>
                        <a:pt x="6" y="1"/>
                        <a:pt x="5" y="1"/>
                      </a:cubicBezTo>
                      <a:cubicBezTo>
                        <a:pt x="4" y="1"/>
                        <a:pt x="4" y="1"/>
                        <a:pt x="3" y="0"/>
                      </a:cubicBezTo>
                      <a:cubicBezTo>
                        <a:pt x="2" y="0"/>
                        <a:pt x="1" y="1"/>
                        <a:pt x="1" y="1"/>
                      </a:cubicBezTo>
                      <a:cubicBezTo>
                        <a:pt x="1" y="2"/>
                        <a:pt x="0"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1" name="Freeform 4111"/>
                <p:cNvSpPr>
                  <a:spLocks/>
                </p:cNvSpPr>
                <p:nvPr/>
              </p:nvSpPr>
              <p:spPr bwMode="auto">
                <a:xfrm>
                  <a:off x="2628900" y="2598738"/>
                  <a:ext cx="4763" cy="6350"/>
                </a:xfrm>
                <a:custGeom>
                  <a:avLst/>
                  <a:gdLst>
                    <a:gd name="T0" fmla="*/ 0 w 2"/>
                    <a:gd name="T1" fmla="*/ 0 h 2"/>
                    <a:gd name="T2" fmla="*/ 0 w 2"/>
                    <a:gd name="T3" fmla="*/ 1 h 2"/>
                    <a:gd name="T4" fmla="*/ 2 w 2"/>
                    <a:gd name="T5" fmla="*/ 1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1"/>
                        <a:pt x="0" y="1"/>
                      </a:cubicBezTo>
                      <a:cubicBezTo>
                        <a:pt x="1" y="1"/>
                        <a:pt x="2" y="2"/>
                        <a:pt x="2" y="1"/>
                      </a:cubicBezTo>
                      <a:cubicBezTo>
                        <a:pt x="2" y="1"/>
                        <a:pt x="1" y="1"/>
                        <a:pt x="2" y="0"/>
                      </a:cubicBezTo>
                      <a:cubicBezTo>
                        <a:pt x="2"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2" name="Freeform 4112"/>
                <p:cNvSpPr>
                  <a:spLocks/>
                </p:cNvSpPr>
                <p:nvPr/>
              </p:nvSpPr>
              <p:spPr bwMode="auto">
                <a:xfrm>
                  <a:off x="2536825" y="3024188"/>
                  <a:ext cx="3175" cy="4763"/>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0"/>
                        <a:pt x="1" y="1"/>
                      </a:cubicBezTo>
                      <a:cubicBezTo>
                        <a:pt x="0" y="1"/>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3" name="Freeform 4113"/>
                <p:cNvSpPr>
                  <a:spLocks/>
                </p:cNvSpPr>
                <p:nvPr/>
              </p:nvSpPr>
              <p:spPr bwMode="auto">
                <a:xfrm>
                  <a:off x="2533650" y="3032126"/>
                  <a:ext cx="9525" cy="3175"/>
                </a:xfrm>
                <a:custGeom>
                  <a:avLst/>
                  <a:gdLst>
                    <a:gd name="T0" fmla="*/ 1 w 3"/>
                    <a:gd name="T1" fmla="*/ 0 h 1"/>
                    <a:gd name="T2" fmla="*/ 2 w 3"/>
                    <a:gd name="T3" fmla="*/ 0 h 1"/>
                    <a:gd name="T4" fmla="*/ 1 w 3"/>
                    <a:gd name="T5" fmla="*/ 0 h 1"/>
                  </a:gdLst>
                  <a:ahLst/>
                  <a:cxnLst>
                    <a:cxn ang="0">
                      <a:pos x="T0" y="T1"/>
                    </a:cxn>
                    <a:cxn ang="0">
                      <a:pos x="T2" y="T3"/>
                    </a:cxn>
                    <a:cxn ang="0">
                      <a:pos x="T4" y="T5"/>
                    </a:cxn>
                  </a:cxnLst>
                  <a:rect l="0" t="0" r="r" b="b"/>
                  <a:pathLst>
                    <a:path w="3" h="1">
                      <a:moveTo>
                        <a:pt x="1" y="0"/>
                      </a:moveTo>
                      <a:cubicBezTo>
                        <a:pt x="2" y="1"/>
                        <a:pt x="3" y="0"/>
                        <a:pt x="2"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4" name="Freeform 4114"/>
                <p:cNvSpPr>
                  <a:spLocks/>
                </p:cNvSpPr>
                <p:nvPr/>
              </p:nvSpPr>
              <p:spPr bwMode="auto">
                <a:xfrm>
                  <a:off x="2508250" y="2922588"/>
                  <a:ext cx="4763" cy="6350"/>
                </a:xfrm>
                <a:custGeom>
                  <a:avLst/>
                  <a:gdLst>
                    <a:gd name="T0" fmla="*/ 0 w 2"/>
                    <a:gd name="T1" fmla="*/ 2 h 2"/>
                    <a:gd name="T2" fmla="*/ 1 w 2"/>
                    <a:gd name="T3" fmla="*/ 1 h 2"/>
                    <a:gd name="T4" fmla="*/ 0 w 2"/>
                    <a:gd name="T5" fmla="*/ 0 h 2"/>
                    <a:gd name="T6" fmla="*/ 0 w 2"/>
                    <a:gd name="T7" fmla="*/ 1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1"/>
                        <a:pt x="1" y="1"/>
                        <a:pt x="1" y="1"/>
                      </a:cubicBezTo>
                      <a:cubicBezTo>
                        <a:pt x="2" y="0"/>
                        <a:pt x="1" y="0"/>
                        <a:pt x="0" y="0"/>
                      </a:cubicBezTo>
                      <a:cubicBezTo>
                        <a:pt x="0" y="1"/>
                        <a:pt x="0" y="1"/>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5" name="Freeform 4115"/>
                <p:cNvSpPr>
                  <a:spLocks/>
                </p:cNvSpPr>
                <p:nvPr/>
              </p:nvSpPr>
              <p:spPr bwMode="auto">
                <a:xfrm>
                  <a:off x="2540000" y="2613026"/>
                  <a:ext cx="4763" cy="3175"/>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1" y="0"/>
                      </a:cubicBezTo>
                      <a:cubicBezTo>
                        <a:pt x="1" y="0"/>
                        <a:pt x="1" y="1"/>
                        <a:pt x="0"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6" name="Freeform 4116"/>
                <p:cNvSpPr>
                  <a:spLocks/>
                </p:cNvSpPr>
                <p:nvPr/>
              </p:nvSpPr>
              <p:spPr bwMode="auto">
                <a:xfrm>
                  <a:off x="2530475" y="2598738"/>
                  <a:ext cx="14288" cy="9525"/>
                </a:xfrm>
                <a:custGeom>
                  <a:avLst/>
                  <a:gdLst>
                    <a:gd name="T0" fmla="*/ 5 w 5"/>
                    <a:gd name="T1" fmla="*/ 1 h 3"/>
                    <a:gd name="T2" fmla="*/ 5 w 5"/>
                    <a:gd name="T3" fmla="*/ 0 h 3"/>
                    <a:gd name="T4" fmla="*/ 2 w 5"/>
                    <a:gd name="T5" fmla="*/ 0 h 3"/>
                    <a:gd name="T6" fmla="*/ 2 w 5"/>
                    <a:gd name="T7" fmla="*/ 0 h 3"/>
                    <a:gd name="T8" fmla="*/ 3 w 5"/>
                    <a:gd name="T9" fmla="*/ 1 h 3"/>
                    <a:gd name="T10" fmla="*/ 1 w 5"/>
                    <a:gd name="T11" fmla="*/ 2 h 3"/>
                    <a:gd name="T12" fmla="*/ 3 w 5"/>
                    <a:gd name="T13" fmla="*/ 3 h 3"/>
                    <a:gd name="T14" fmla="*/ 4 w 5"/>
                    <a:gd name="T15" fmla="*/ 2 h 3"/>
                    <a:gd name="T16" fmla="*/ 5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5" y="1"/>
                      </a:moveTo>
                      <a:cubicBezTo>
                        <a:pt x="5" y="1"/>
                        <a:pt x="5" y="1"/>
                        <a:pt x="5" y="0"/>
                      </a:cubicBezTo>
                      <a:cubicBezTo>
                        <a:pt x="4" y="0"/>
                        <a:pt x="3" y="0"/>
                        <a:pt x="2" y="0"/>
                      </a:cubicBezTo>
                      <a:cubicBezTo>
                        <a:pt x="2" y="0"/>
                        <a:pt x="2" y="0"/>
                        <a:pt x="2" y="0"/>
                      </a:cubicBezTo>
                      <a:cubicBezTo>
                        <a:pt x="3" y="1"/>
                        <a:pt x="3" y="1"/>
                        <a:pt x="3" y="1"/>
                      </a:cubicBezTo>
                      <a:cubicBezTo>
                        <a:pt x="2" y="1"/>
                        <a:pt x="1" y="2"/>
                        <a:pt x="1" y="2"/>
                      </a:cubicBezTo>
                      <a:cubicBezTo>
                        <a:pt x="0" y="3"/>
                        <a:pt x="2" y="3"/>
                        <a:pt x="3" y="3"/>
                      </a:cubicBezTo>
                      <a:cubicBezTo>
                        <a:pt x="3" y="3"/>
                        <a:pt x="4" y="2"/>
                        <a:pt x="4" y="2"/>
                      </a:cubicBezTo>
                      <a:cubicBezTo>
                        <a:pt x="4" y="2"/>
                        <a:pt x="4" y="2"/>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7" name="Freeform 4117"/>
                <p:cNvSpPr>
                  <a:spLocks/>
                </p:cNvSpPr>
                <p:nvPr/>
              </p:nvSpPr>
              <p:spPr bwMode="auto">
                <a:xfrm>
                  <a:off x="2554288" y="2776538"/>
                  <a:ext cx="11113" cy="3175"/>
                </a:xfrm>
                <a:custGeom>
                  <a:avLst/>
                  <a:gdLst>
                    <a:gd name="T0" fmla="*/ 1 w 4"/>
                    <a:gd name="T1" fmla="*/ 1 h 1"/>
                    <a:gd name="T2" fmla="*/ 4 w 4"/>
                    <a:gd name="T3" fmla="*/ 1 h 1"/>
                    <a:gd name="T4" fmla="*/ 3 w 4"/>
                    <a:gd name="T5" fmla="*/ 0 h 1"/>
                    <a:gd name="T6" fmla="*/ 1 w 4"/>
                    <a:gd name="T7" fmla="*/ 1 h 1"/>
                  </a:gdLst>
                  <a:ahLst/>
                  <a:cxnLst>
                    <a:cxn ang="0">
                      <a:pos x="T0" y="T1"/>
                    </a:cxn>
                    <a:cxn ang="0">
                      <a:pos x="T2" y="T3"/>
                    </a:cxn>
                    <a:cxn ang="0">
                      <a:pos x="T4" y="T5"/>
                    </a:cxn>
                    <a:cxn ang="0">
                      <a:pos x="T6" y="T7"/>
                    </a:cxn>
                  </a:cxnLst>
                  <a:rect l="0" t="0" r="r" b="b"/>
                  <a:pathLst>
                    <a:path w="4" h="1">
                      <a:moveTo>
                        <a:pt x="1" y="1"/>
                      </a:moveTo>
                      <a:cubicBezTo>
                        <a:pt x="2" y="1"/>
                        <a:pt x="2" y="1"/>
                        <a:pt x="4" y="1"/>
                      </a:cubicBezTo>
                      <a:cubicBezTo>
                        <a:pt x="4" y="0"/>
                        <a:pt x="4" y="0"/>
                        <a:pt x="3"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8" name="Freeform 4118"/>
                <p:cNvSpPr>
                  <a:spLocks/>
                </p:cNvSpPr>
                <p:nvPr/>
              </p:nvSpPr>
              <p:spPr bwMode="auto">
                <a:xfrm>
                  <a:off x="2557463" y="2225676"/>
                  <a:ext cx="7938" cy="3175"/>
                </a:xfrm>
                <a:custGeom>
                  <a:avLst/>
                  <a:gdLst>
                    <a:gd name="T0" fmla="*/ 0 w 3"/>
                    <a:gd name="T1" fmla="*/ 0 h 1"/>
                    <a:gd name="T2" fmla="*/ 1 w 3"/>
                    <a:gd name="T3" fmla="*/ 1 h 1"/>
                    <a:gd name="T4" fmla="*/ 1 w 3"/>
                    <a:gd name="T5" fmla="*/ 1 h 1"/>
                    <a:gd name="T6" fmla="*/ 3 w 3"/>
                    <a:gd name="T7" fmla="*/ 1 h 1"/>
                    <a:gd name="T8" fmla="*/ 3 w 3"/>
                    <a:gd name="T9" fmla="*/ 0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cubicBezTo>
                        <a:pt x="0" y="0"/>
                        <a:pt x="1" y="1"/>
                        <a:pt x="1" y="1"/>
                      </a:cubicBezTo>
                      <a:cubicBezTo>
                        <a:pt x="1" y="1"/>
                        <a:pt x="1" y="1"/>
                        <a:pt x="1" y="1"/>
                      </a:cubicBezTo>
                      <a:cubicBezTo>
                        <a:pt x="1" y="1"/>
                        <a:pt x="2" y="1"/>
                        <a:pt x="3" y="1"/>
                      </a:cubicBezTo>
                      <a:cubicBezTo>
                        <a:pt x="3" y="0"/>
                        <a:pt x="3" y="0"/>
                        <a:pt x="3" y="0"/>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39" name="Freeform 4119"/>
                <p:cNvSpPr>
                  <a:spLocks/>
                </p:cNvSpPr>
                <p:nvPr/>
              </p:nvSpPr>
              <p:spPr bwMode="auto">
                <a:xfrm>
                  <a:off x="1949450" y="2249488"/>
                  <a:ext cx="168275" cy="82550"/>
                </a:xfrm>
                <a:custGeom>
                  <a:avLst/>
                  <a:gdLst>
                    <a:gd name="T0" fmla="*/ 6 w 59"/>
                    <a:gd name="T1" fmla="*/ 7 h 29"/>
                    <a:gd name="T2" fmla="*/ 7 w 59"/>
                    <a:gd name="T3" fmla="*/ 11 h 29"/>
                    <a:gd name="T4" fmla="*/ 5 w 59"/>
                    <a:gd name="T5" fmla="*/ 12 h 29"/>
                    <a:gd name="T6" fmla="*/ 9 w 59"/>
                    <a:gd name="T7" fmla="*/ 13 h 29"/>
                    <a:gd name="T8" fmla="*/ 12 w 59"/>
                    <a:gd name="T9" fmla="*/ 15 h 29"/>
                    <a:gd name="T10" fmla="*/ 16 w 59"/>
                    <a:gd name="T11" fmla="*/ 15 h 29"/>
                    <a:gd name="T12" fmla="*/ 18 w 59"/>
                    <a:gd name="T13" fmla="*/ 14 h 29"/>
                    <a:gd name="T14" fmla="*/ 15 w 59"/>
                    <a:gd name="T15" fmla="*/ 17 h 29"/>
                    <a:gd name="T16" fmla="*/ 15 w 59"/>
                    <a:gd name="T17" fmla="*/ 20 h 29"/>
                    <a:gd name="T18" fmla="*/ 23 w 59"/>
                    <a:gd name="T19" fmla="*/ 18 h 29"/>
                    <a:gd name="T20" fmla="*/ 38 w 59"/>
                    <a:gd name="T21" fmla="*/ 18 h 29"/>
                    <a:gd name="T22" fmla="*/ 34 w 59"/>
                    <a:gd name="T23" fmla="*/ 20 h 29"/>
                    <a:gd name="T24" fmla="*/ 31 w 59"/>
                    <a:gd name="T25" fmla="*/ 22 h 29"/>
                    <a:gd name="T26" fmla="*/ 31 w 59"/>
                    <a:gd name="T27" fmla="*/ 23 h 29"/>
                    <a:gd name="T28" fmla="*/ 34 w 59"/>
                    <a:gd name="T29" fmla="*/ 24 h 29"/>
                    <a:gd name="T30" fmla="*/ 34 w 59"/>
                    <a:gd name="T31" fmla="*/ 28 h 29"/>
                    <a:gd name="T32" fmla="*/ 35 w 59"/>
                    <a:gd name="T33" fmla="*/ 28 h 29"/>
                    <a:gd name="T34" fmla="*/ 44 w 59"/>
                    <a:gd name="T35" fmla="*/ 27 h 29"/>
                    <a:gd name="T36" fmla="*/ 53 w 59"/>
                    <a:gd name="T37" fmla="*/ 23 h 29"/>
                    <a:gd name="T38" fmla="*/ 53 w 59"/>
                    <a:gd name="T39" fmla="*/ 22 h 29"/>
                    <a:gd name="T40" fmla="*/ 52 w 59"/>
                    <a:gd name="T41" fmla="*/ 20 h 29"/>
                    <a:gd name="T42" fmla="*/ 58 w 59"/>
                    <a:gd name="T43" fmla="*/ 22 h 29"/>
                    <a:gd name="T44" fmla="*/ 55 w 59"/>
                    <a:gd name="T45" fmla="*/ 15 h 29"/>
                    <a:gd name="T46" fmla="*/ 55 w 59"/>
                    <a:gd name="T47" fmla="*/ 8 h 29"/>
                    <a:gd name="T48" fmla="*/ 55 w 59"/>
                    <a:gd name="T49" fmla="*/ 4 h 29"/>
                    <a:gd name="T50" fmla="*/ 52 w 59"/>
                    <a:gd name="T51" fmla="*/ 2 h 29"/>
                    <a:gd name="T52" fmla="*/ 48 w 59"/>
                    <a:gd name="T53" fmla="*/ 0 h 29"/>
                    <a:gd name="T54" fmla="*/ 44 w 59"/>
                    <a:gd name="T55" fmla="*/ 1 h 29"/>
                    <a:gd name="T56" fmla="*/ 44 w 59"/>
                    <a:gd name="T57" fmla="*/ 5 h 29"/>
                    <a:gd name="T58" fmla="*/ 39 w 59"/>
                    <a:gd name="T59" fmla="*/ 0 h 29"/>
                    <a:gd name="T60" fmla="*/ 30 w 59"/>
                    <a:gd name="T61" fmla="*/ 2 h 29"/>
                    <a:gd name="T62" fmla="*/ 34 w 59"/>
                    <a:gd name="T63" fmla="*/ 5 h 29"/>
                    <a:gd name="T64" fmla="*/ 34 w 59"/>
                    <a:gd name="T65" fmla="*/ 6 h 29"/>
                    <a:gd name="T66" fmla="*/ 34 w 59"/>
                    <a:gd name="T67" fmla="*/ 8 h 29"/>
                    <a:gd name="T68" fmla="*/ 40 w 59"/>
                    <a:gd name="T69" fmla="*/ 9 h 29"/>
                    <a:gd name="T70" fmla="*/ 39 w 59"/>
                    <a:gd name="T71" fmla="*/ 10 h 29"/>
                    <a:gd name="T72" fmla="*/ 37 w 59"/>
                    <a:gd name="T73" fmla="*/ 9 h 29"/>
                    <a:gd name="T74" fmla="*/ 38 w 59"/>
                    <a:gd name="T75" fmla="*/ 12 h 29"/>
                    <a:gd name="T76" fmla="*/ 33 w 59"/>
                    <a:gd name="T77" fmla="*/ 11 h 29"/>
                    <a:gd name="T78" fmla="*/ 30 w 59"/>
                    <a:gd name="T79" fmla="*/ 10 h 29"/>
                    <a:gd name="T80" fmla="*/ 25 w 59"/>
                    <a:gd name="T81" fmla="*/ 12 h 29"/>
                    <a:gd name="T82" fmla="*/ 25 w 59"/>
                    <a:gd name="T83" fmla="*/ 15 h 29"/>
                    <a:gd name="T84" fmla="*/ 20 w 59"/>
                    <a:gd name="T85" fmla="*/ 13 h 29"/>
                    <a:gd name="T86" fmla="*/ 17 w 59"/>
                    <a:gd name="T8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29">
                      <a:moveTo>
                        <a:pt x="16" y="9"/>
                      </a:moveTo>
                      <a:cubicBezTo>
                        <a:pt x="16" y="8"/>
                        <a:pt x="17" y="6"/>
                        <a:pt x="13" y="6"/>
                      </a:cubicBezTo>
                      <a:cubicBezTo>
                        <a:pt x="10" y="6"/>
                        <a:pt x="9" y="7"/>
                        <a:pt x="6" y="7"/>
                      </a:cubicBezTo>
                      <a:cubicBezTo>
                        <a:pt x="4" y="8"/>
                        <a:pt x="0" y="8"/>
                        <a:pt x="0" y="9"/>
                      </a:cubicBezTo>
                      <a:cubicBezTo>
                        <a:pt x="0" y="11"/>
                        <a:pt x="5" y="11"/>
                        <a:pt x="6" y="11"/>
                      </a:cubicBezTo>
                      <a:cubicBezTo>
                        <a:pt x="6" y="11"/>
                        <a:pt x="7" y="11"/>
                        <a:pt x="7" y="11"/>
                      </a:cubicBezTo>
                      <a:cubicBezTo>
                        <a:pt x="8" y="11"/>
                        <a:pt x="10" y="11"/>
                        <a:pt x="11" y="11"/>
                      </a:cubicBezTo>
                      <a:cubicBezTo>
                        <a:pt x="12" y="11"/>
                        <a:pt x="13" y="10"/>
                        <a:pt x="15" y="10"/>
                      </a:cubicBezTo>
                      <a:cubicBezTo>
                        <a:pt x="15" y="11"/>
                        <a:pt x="6" y="12"/>
                        <a:pt x="5" y="12"/>
                      </a:cubicBezTo>
                      <a:cubicBezTo>
                        <a:pt x="5" y="13"/>
                        <a:pt x="8" y="13"/>
                        <a:pt x="6" y="14"/>
                      </a:cubicBezTo>
                      <a:cubicBezTo>
                        <a:pt x="7" y="15"/>
                        <a:pt x="9" y="14"/>
                        <a:pt x="10" y="14"/>
                      </a:cubicBezTo>
                      <a:cubicBezTo>
                        <a:pt x="10" y="14"/>
                        <a:pt x="9" y="13"/>
                        <a:pt x="9" y="13"/>
                      </a:cubicBezTo>
                      <a:cubicBezTo>
                        <a:pt x="10" y="13"/>
                        <a:pt x="10" y="13"/>
                        <a:pt x="11" y="13"/>
                      </a:cubicBezTo>
                      <a:cubicBezTo>
                        <a:pt x="13" y="12"/>
                        <a:pt x="15" y="12"/>
                        <a:pt x="16" y="12"/>
                      </a:cubicBezTo>
                      <a:cubicBezTo>
                        <a:pt x="15" y="13"/>
                        <a:pt x="11" y="13"/>
                        <a:pt x="12" y="15"/>
                      </a:cubicBezTo>
                      <a:cubicBezTo>
                        <a:pt x="10" y="14"/>
                        <a:pt x="9" y="15"/>
                        <a:pt x="10" y="16"/>
                      </a:cubicBezTo>
                      <a:cubicBezTo>
                        <a:pt x="10" y="16"/>
                        <a:pt x="12" y="16"/>
                        <a:pt x="13" y="16"/>
                      </a:cubicBezTo>
                      <a:cubicBezTo>
                        <a:pt x="13" y="16"/>
                        <a:pt x="15" y="15"/>
                        <a:pt x="16" y="15"/>
                      </a:cubicBezTo>
                      <a:cubicBezTo>
                        <a:pt x="17" y="14"/>
                        <a:pt x="16" y="14"/>
                        <a:pt x="17" y="14"/>
                      </a:cubicBezTo>
                      <a:cubicBezTo>
                        <a:pt x="17" y="14"/>
                        <a:pt x="19" y="13"/>
                        <a:pt x="19" y="14"/>
                      </a:cubicBezTo>
                      <a:cubicBezTo>
                        <a:pt x="19" y="14"/>
                        <a:pt x="18" y="14"/>
                        <a:pt x="18" y="14"/>
                      </a:cubicBezTo>
                      <a:cubicBezTo>
                        <a:pt x="17" y="14"/>
                        <a:pt x="17" y="15"/>
                        <a:pt x="17" y="15"/>
                      </a:cubicBezTo>
                      <a:cubicBezTo>
                        <a:pt x="18" y="14"/>
                        <a:pt x="19" y="16"/>
                        <a:pt x="19" y="16"/>
                      </a:cubicBezTo>
                      <a:cubicBezTo>
                        <a:pt x="18" y="16"/>
                        <a:pt x="15" y="16"/>
                        <a:pt x="15" y="17"/>
                      </a:cubicBezTo>
                      <a:cubicBezTo>
                        <a:pt x="16" y="17"/>
                        <a:pt x="16" y="17"/>
                        <a:pt x="16" y="17"/>
                      </a:cubicBezTo>
                      <a:cubicBezTo>
                        <a:pt x="17" y="17"/>
                        <a:pt x="13" y="18"/>
                        <a:pt x="13" y="18"/>
                      </a:cubicBezTo>
                      <a:cubicBezTo>
                        <a:pt x="13" y="18"/>
                        <a:pt x="15" y="19"/>
                        <a:pt x="15" y="20"/>
                      </a:cubicBezTo>
                      <a:cubicBezTo>
                        <a:pt x="16" y="20"/>
                        <a:pt x="16" y="19"/>
                        <a:pt x="17" y="19"/>
                      </a:cubicBezTo>
                      <a:cubicBezTo>
                        <a:pt x="18" y="19"/>
                        <a:pt x="20" y="19"/>
                        <a:pt x="21" y="19"/>
                      </a:cubicBezTo>
                      <a:cubicBezTo>
                        <a:pt x="21" y="19"/>
                        <a:pt x="22" y="19"/>
                        <a:pt x="23" y="18"/>
                      </a:cubicBezTo>
                      <a:cubicBezTo>
                        <a:pt x="25" y="18"/>
                        <a:pt x="25" y="19"/>
                        <a:pt x="26" y="19"/>
                      </a:cubicBezTo>
                      <a:cubicBezTo>
                        <a:pt x="26" y="18"/>
                        <a:pt x="38" y="17"/>
                        <a:pt x="39" y="17"/>
                      </a:cubicBezTo>
                      <a:cubicBezTo>
                        <a:pt x="38" y="17"/>
                        <a:pt x="36" y="18"/>
                        <a:pt x="38" y="18"/>
                      </a:cubicBezTo>
                      <a:cubicBezTo>
                        <a:pt x="37" y="19"/>
                        <a:pt x="35" y="19"/>
                        <a:pt x="34" y="20"/>
                      </a:cubicBezTo>
                      <a:cubicBezTo>
                        <a:pt x="34" y="20"/>
                        <a:pt x="36" y="20"/>
                        <a:pt x="33" y="20"/>
                      </a:cubicBezTo>
                      <a:cubicBezTo>
                        <a:pt x="33" y="20"/>
                        <a:pt x="34" y="20"/>
                        <a:pt x="34" y="20"/>
                      </a:cubicBezTo>
                      <a:cubicBezTo>
                        <a:pt x="34" y="21"/>
                        <a:pt x="31" y="21"/>
                        <a:pt x="31" y="21"/>
                      </a:cubicBezTo>
                      <a:cubicBezTo>
                        <a:pt x="31" y="21"/>
                        <a:pt x="31" y="21"/>
                        <a:pt x="32" y="21"/>
                      </a:cubicBezTo>
                      <a:cubicBezTo>
                        <a:pt x="31" y="22"/>
                        <a:pt x="32" y="22"/>
                        <a:pt x="31" y="22"/>
                      </a:cubicBezTo>
                      <a:cubicBezTo>
                        <a:pt x="31" y="22"/>
                        <a:pt x="31" y="22"/>
                        <a:pt x="31" y="22"/>
                      </a:cubicBezTo>
                      <a:cubicBezTo>
                        <a:pt x="30" y="22"/>
                        <a:pt x="31" y="21"/>
                        <a:pt x="30" y="23"/>
                      </a:cubicBezTo>
                      <a:cubicBezTo>
                        <a:pt x="31" y="23"/>
                        <a:pt x="30" y="23"/>
                        <a:pt x="31" y="23"/>
                      </a:cubicBezTo>
                      <a:cubicBezTo>
                        <a:pt x="32" y="23"/>
                        <a:pt x="33" y="23"/>
                        <a:pt x="34" y="23"/>
                      </a:cubicBezTo>
                      <a:cubicBezTo>
                        <a:pt x="34" y="24"/>
                        <a:pt x="33" y="23"/>
                        <a:pt x="33" y="24"/>
                      </a:cubicBezTo>
                      <a:cubicBezTo>
                        <a:pt x="33" y="24"/>
                        <a:pt x="34" y="24"/>
                        <a:pt x="34" y="24"/>
                      </a:cubicBezTo>
                      <a:cubicBezTo>
                        <a:pt x="33" y="24"/>
                        <a:pt x="32" y="24"/>
                        <a:pt x="32" y="25"/>
                      </a:cubicBezTo>
                      <a:cubicBezTo>
                        <a:pt x="33" y="25"/>
                        <a:pt x="32" y="27"/>
                        <a:pt x="33" y="28"/>
                      </a:cubicBezTo>
                      <a:cubicBezTo>
                        <a:pt x="34" y="28"/>
                        <a:pt x="34" y="28"/>
                        <a:pt x="34" y="28"/>
                      </a:cubicBezTo>
                      <a:cubicBezTo>
                        <a:pt x="34" y="28"/>
                        <a:pt x="34" y="28"/>
                        <a:pt x="35" y="28"/>
                      </a:cubicBezTo>
                      <a:cubicBezTo>
                        <a:pt x="35" y="28"/>
                        <a:pt x="35" y="28"/>
                        <a:pt x="35" y="28"/>
                      </a:cubicBezTo>
                      <a:cubicBezTo>
                        <a:pt x="35" y="28"/>
                        <a:pt x="35" y="28"/>
                        <a:pt x="35" y="28"/>
                      </a:cubicBezTo>
                      <a:cubicBezTo>
                        <a:pt x="36" y="28"/>
                        <a:pt x="39" y="29"/>
                        <a:pt x="40" y="28"/>
                      </a:cubicBezTo>
                      <a:cubicBezTo>
                        <a:pt x="40" y="28"/>
                        <a:pt x="40" y="27"/>
                        <a:pt x="41" y="27"/>
                      </a:cubicBezTo>
                      <a:cubicBezTo>
                        <a:pt x="40" y="29"/>
                        <a:pt x="44" y="29"/>
                        <a:pt x="44" y="27"/>
                      </a:cubicBezTo>
                      <a:cubicBezTo>
                        <a:pt x="44" y="28"/>
                        <a:pt x="49" y="28"/>
                        <a:pt x="49" y="27"/>
                      </a:cubicBezTo>
                      <a:cubicBezTo>
                        <a:pt x="51" y="28"/>
                        <a:pt x="53" y="27"/>
                        <a:pt x="52" y="26"/>
                      </a:cubicBezTo>
                      <a:cubicBezTo>
                        <a:pt x="59" y="26"/>
                        <a:pt x="52" y="24"/>
                        <a:pt x="53" y="23"/>
                      </a:cubicBezTo>
                      <a:cubicBezTo>
                        <a:pt x="52" y="23"/>
                        <a:pt x="52" y="23"/>
                        <a:pt x="51" y="23"/>
                      </a:cubicBezTo>
                      <a:cubicBezTo>
                        <a:pt x="52" y="22"/>
                        <a:pt x="51" y="23"/>
                        <a:pt x="51" y="22"/>
                      </a:cubicBezTo>
                      <a:cubicBezTo>
                        <a:pt x="51" y="22"/>
                        <a:pt x="52" y="22"/>
                        <a:pt x="53" y="22"/>
                      </a:cubicBezTo>
                      <a:cubicBezTo>
                        <a:pt x="52" y="22"/>
                        <a:pt x="53" y="22"/>
                        <a:pt x="53" y="21"/>
                      </a:cubicBezTo>
                      <a:cubicBezTo>
                        <a:pt x="54" y="21"/>
                        <a:pt x="52" y="21"/>
                        <a:pt x="52" y="21"/>
                      </a:cubicBezTo>
                      <a:cubicBezTo>
                        <a:pt x="52" y="20"/>
                        <a:pt x="52" y="20"/>
                        <a:pt x="52" y="20"/>
                      </a:cubicBezTo>
                      <a:cubicBezTo>
                        <a:pt x="53" y="19"/>
                        <a:pt x="53" y="21"/>
                        <a:pt x="54" y="21"/>
                      </a:cubicBezTo>
                      <a:cubicBezTo>
                        <a:pt x="54" y="20"/>
                        <a:pt x="54" y="20"/>
                        <a:pt x="54" y="19"/>
                      </a:cubicBezTo>
                      <a:cubicBezTo>
                        <a:pt x="56" y="19"/>
                        <a:pt x="56" y="21"/>
                        <a:pt x="58" y="22"/>
                      </a:cubicBezTo>
                      <a:cubicBezTo>
                        <a:pt x="57" y="21"/>
                        <a:pt x="57" y="17"/>
                        <a:pt x="56" y="17"/>
                      </a:cubicBezTo>
                      <a:cubicBezTo>
                        <a:pt x="55" y="17"/>
                        <a:pt x="54" y="16"/>
                        <a:pt x="53" y="16"/>
                      </a:cubicBezTo>
                      <a:cubicBezTo>
                        <a:pt x="53" y="15"/>
                        <a:pt x="55" y="15"/>
                        <a:pt x="55" y="15"/>
                      </a:cubicBezTo>
                      <a:cubicBezTo>
                        <a:pt x="55" y="14"/>
                        <a:pt x="55" y="13"/>
                        <a:pt x="55" y="13"/>
                      </a:cubicBezTo>
                      <a:cubicBezTo>
                        <a:pt x="55" y="11"/>
                        <a:pt x="56" y="10"/>
                        <a:pt x="56" y="9"/>
                      </a:cubicBezTo>
                      <a:cubicBezTo>
                        <a:pt x="56" y="9"/>
                        <a:pt x="55" y="8"/>
                        <a:pt x="55" y="8"/>
                      </a:cubicBezTo>
                      <a:cubicBezTo>
                        <a:pt x="55" y="7"/>
                        <a:pt x="54" y="7"/>
                        <a:pt x="54" y="7"/>
                      </a:cubicBezTo>
                      <a:cubicBezTo>
                        <a:pt x="54" y="7"/>
                        <a:pt x="54" y="6"/>
                        <a:pt x="54" y="6"/>
                      </a:cubicBezTo>
                      <a:cubicBezTo>
                        <a:pt x="54" y="5"/>
                        <a:pt x="55" y="5"/>
                        <a:pt x="55" y="4"/>
                      </a:cubicBezTo>
                      <a:cubicBezTo>
                        <a:pt x="55" y="3"/>
                        <a:pt x="53" y="3"/>
                        <a:pt x="52" y="2"/>
                      </a:cubicBezTo>
                      <a:cubicBezTo>
                        <a:pt x="52" y="2"/>
                        <a:pt x="53" y="2"/>
                        <a:pt x="53" y="2"/>
                      </a:cubicBezTo>
                      <a:cubicBezTo>
                        <a:pt x="54" y="2"/>
                        <a:pt x="52" y="2"/>
                        <a:pt x="52" y="2"/>
                      </a:cubicBezTo>
                      <a:cubicBezTo>
                        <a:pt x="50" y="1"/>
                        <a:pt x="52" y="2"/>
                        <a:pt x="50" y="2"/>
                      </a:cubicBezTo>
                      <a:cubicBezTo>
                        <a:pt x="50" y="2"/>
                        <a:pt x="50" y="1"/>
                        <a:pt x="51" y="1"/>
                      </a:cubicBezTo>
                      <a:cubicBezTo>
                        <a:pt x="48" y="1"/>
                        <a:pt x="49" y="0"/>
                        <a:pt x="48" y="0"/>
                      </a:cubicBezTo>
                      <a:cubicBezTo>
                        <a:pt x="47" y="0"/>
                        <a:pt x="44" y="0"/>
                        <a:pt x="46" y="0"/>
                      </a:cubicBezTo>
                      <a:cubicBezTo>
                        <a:pt x="46" y="1"/>
                        <a:pt x="49" y="0"/>
                        <a:pt x="47" y="1"/>
                      </a:cubicBezTo>
                      <a:cubicBezTo>
                        <a:pt x="47" y="1"/>
                        <a:pt x="45" y="1"/>
                        <a:pt x="44" y="1"/>
                      </a:cubicBezTo>
                      <a:cubicBezTo>
                        <a:pt x="44" y="2"/>
                        <a:pt x="43" y="2"/>
                        <a:pt x="44" y="3"/>
                      </a:cubicBezTo>
                      <a:cubicBezTo>
                        <a:pt x="45" y="3"/>
                        <a:pt x="45" y="4"/>
                        <a:pt x="45" y="4"/>
                      </a:cubicBezTo>
                      <a:cubicBezTo>
                        <a:pt x="43" y="4"/>
                        <a:pt x="43" y="4"/>
                        <a:pt x="44" y="5"/>
                      </a:cubicBezTo>
                      <a:cubicBezTo>
                        <a:pt x="42" y="5"/>
                        <a:pt x="41" y="3"/>
                        <a:pt x="43" y="3"/>
                      </a:cubicBezTo>
                      <a:cubicBezTo>
                        <a:pt x="42" y="3"/>
                        <a:pt x="40" y="3"/>
                        <a:pt x="40" y="2"/>
                      </a:cubicBezTo>
                      <a:cubicBezTo>
                        <a:pt x="39" y="1"/>
                        <a:pt x="39" y="1"/>
                        <a:pt x="39" y="0"/>
                      </a:cubicBezTo>
                      <a:cubicBezTo>
                        <a:pt x="38" y="0"/>
                        <a:pt x="37" y="1"/>
                        <a:pt x="37" y="1"/>
                      </a:cubicBezTo>
                      <a:cubicBezTo>
                        <a:pt x="36" y="1"/>
                        <a:pt x="36" y="0"/>
                        <a:pt x="34" y="0"/>
                      </a:cubicBezTo>
                      <a:cubicBezTo>
                        <a:pt x="32" y="0"/>
                        <a:pt x="31" y="2"/>
                        <a:pt x="30" y="2"/>
                      </a:cubicBezTo>
                      <a:cubicBezTo>
                        <a:pt x="30" y="3"/>
                        <a:pt x="27" y="3"/>
                        <a:pt x="28" y="4"/>
                      </a:cubicBezTo>
                      <a:cubicBezTo>
                        <a:pt x="29" y="4"/>
                        <a:pt x="31" y="6"/>
                        <a:pt x="32" y="5"/>
                      </a:cubicBezTo>
                      <a:cubicBezTo>
                        <a:pt x="32" y="6"/>
                        <a:pt x="33" y="5"/>
                        <a:pt x="34" y="5"/>
                      </a:cubicBezTo>
                      <a:cubicBezTo>
                        <a:pt x="34" y="6"/>
                        <a:pt x="35" y="6"/>
                        <a:pt x="35" y="7"/>
                      </a:cubicBezTo>
                      <a:cubicBezTo>
                        <a:pt x="35" y="7"/>
                        <a:pt x="35" y="6"/>
                        <a:pt x="34" y="6"/>
                      </a:cubicBezTo>
                      <a:cubicBezTo>
                        <a:pt x="34" y="6"/>
                        <a:pt x="34" y="6"/>
                        <a:pt x="34" y="6"/>
                      </a:cubicBezTo>
                      <a:cubicBezTo>
                        <a:pt x="34" y="7"/>
                        <a:pt x="34" y="7"/>
                        <a:pt x="34" y="7"/>
                      </a:cubicBezTo>
                      <a:cubicBezTo>
                        <a:pt x="33" y="7"/>
                        <a:pt x="33" y="7"/>
                        <a:pt x="32" y="7"/>
                      </a:cubicBezTo>
                      <a:cubicBezTo>
                        <a:pt x="32" y="8"/>
                        <a:pt x="32" y="8"/>
                        <a:pt x="34" y="8"/>
                      </a:cubicBezTo>
                      <a:cubicBezTo>
                        <a:pt x="35" y="8"/>
                        <a:pt x="37" y="8"/>
                        <a:pt x="37" y="9"/>
                      </a:cubicBezTo>
                      <a:cubicBezTo>
                        <a:pt x="38" y="9"/>
                        <a:pt x="39" y="9"/>
                        <a:pt x="39" y="9"/>
                      </a:cubicBezTo>
                      <a:cubicBezTo>
                        <a:pt x="39" y="9"/>
                        <a:pt x="40" y="9"/>
                        <a:pt x="40" y="9"/>
                      </a:cubicBezTo>
                      <a:cubicBezTo>
                        <a:pt x="40" y="9"/>
                        <a:pt x="40" y="9"/>
                        <a:pt x="41" y="9"/>
                      </a:cubicBezTo>
                      <a:cubicBezTo>
                        <a:pt x="40" y="10"/>
                        <a:pt x="40" y="10"/>
                        <a:pt x="39" y="10"/>
                      </a:cubicBezTo>
                      <a:cubicBezTo>
                        <a:pt x="39" y="10"/>
                        <a:pt x="39" y="10"/>
                        <a:pt x="39" y="10"/>
                      </a:cubicBezTo>
                      <a:cubicBezTo>
                        <a:pt x="39" y="10"/>
                        <a:pt x="39" y="10"/>
                        <a:pt x="39" y="10"/>
                      </a:cubicBezTo>
                      <a:cubicBezTo>
                        <a:pt x="39" y="9"/>
                        <a:pt x="38" y="9"/>
                        <a:pt x="37" y="9"/>
                      </a:cubicBezTo>
                      <a:cubicBezTo>
                        <a:pt x="37" y="9"/>
                        <a:pt x="37" y="9"/>
                        <a:pt x="37" y="9"/>
                      </a:cubicBezTo>
                      <a:cubicBezTo>
                        <a:pt x="35" y="9"/>
                        <a:pt x="35" y="10"/>
                        <a:pt x="34" y="10"/>
                      </a:cubicBezTo>
                      <a:cubicBezTo>
                        <a:pt x="34" y="10"/>
                        <a:pt x="35" y="10"/>
                        <a:pt x="35" y="10"/>
                      </a:cubicBezTo>
                      <a:cubicBezTo>
                        <a:pt x="34" y="10"/>
                        <a:pt x="36" y="13"/>
                        <a:pt x="38" y="12"/>
                      </a:cubicBezTo>
                      <a:cubicBezTo>
                        <a:pt x="38" y="13"/>
                        <a:pt x="35" y="13"/>
                        <a:pt x="35" y="12"/>
                      </a:cubicBezTo>
                      <a:cubicBezTo>
                        <a:pt x="35" y="12"/>
                        <a:pt x="34" y="12"/>
                        <a:pt x="34" y="12"/>
                      </a:cubicBezTo>
                      <a:cubicBezTo>
                        <a:pt x="34" y="11"/>
                        <a:pt x="33" y="12"/>
                        <a:pt x="33" y="11"/>
                      </a:cubicBezTo>
                      <a:cubicBezTo>
                        <a:pt x="33" y="11"/>
                        <a:pt x="32" y="10"/>
                        <a:pt x="31" y="10"/>
                      </a:cubicBezTo>
                      <a:cubicBezTo>
                        <a:pt x="31" y="10"/>
                        <a:pt x="31" y="10"/>
                        <a:pt x="31" y="10"/>
                      </a:cubicBezTo>
                      <a:cubicBezTo>
                        <a:pt x="30" y="10"/>
                        <a:pt x="30" y="10"/>
                        <a:pt x="30" y="10"/>
                      </a:cubicBezTo>
                      <a:cubicBezTo>
                        <a:pt x="30" y="11"/>
                        <a:pt x="29" y="11"/>
                        <a:pt x="29" y="11"/>
                      </a:cubicBezTo>
                      <a:cubicBezTo>
                        <a:pt x="28" y="11"/>
                        <a:pt x="27" y="12"/>
                        <a:pt x="27" y="12"/>
                      </a:cubicBezTo>
                      <a:cubicBezTo>
                        <a:pt x="27" y="12"/>
                        <a:pt x="25" y="12"/>
                        <a:pt x="25" y="12"/>
                      </a:cubicBezTo>
                      <a:cubicBezTo>
                        <a:pt x="25" y="12"/>
                        <a:pt x="24" y="12"/>
                        <a:pt x="24" y="12"/>
                      </a:cubicBezTo>
                      <a:cubicBezTo>
                        <a:pt x="24" y="12"/>
                        <a:pt x="23" y="13"/>
                        <a:pt x="23" y="13"/>
                      </a:cubicBezTo>
                      <a:cubicBezTo>
                        <a:pt x="24" y="14"/>
                        <a:pt x="25" y="14"/>
                        <a:pt x="25" y="15"/>
                      </a:cubicBezTo>
                      <a:cubicBezTo>
                        <a:pt x="23" y="15"/>
                        <a:pt x="22" y="14"/>
                        <a:pt x="21" y="13"/>
                      </a:cubicBezTo>
                      <a:cubicBezTo>
                        <a:pt x="21" y="13"/>
                        <a:pt x="19" y="14"/>
                        <a:pt x="19" y="13"/>
                      </a:cubicBezTo>
                      <a:cubicBezTo>
                        <a:pt x="19" y="13"/>
                        <a:pt x="20" y="13"/>
                        <a:pt x="20" y="13"/>
                      </a:cubicBezTo>
                      <a:cubicBezTo>
                        <a:pt x="20" y="12"/>
                        <a:pt x="19" y="12"/>
                        <a:pt x="19" y="12"/>
                      </a:cubicBezTo>
                      <a:cubicBezTo>
                        <a:pt x="18" y="12"/>
                        <a:pt x="17" y="12"/>
                        <a:pt x="16" y="12"/>
                      </a:cubicBezTo>
                      <a:cubicBezTo>
                        <a:pt x="16" y="12"/>
                        <a:pt x="20" y="11"/>
                        <a:pt x="17" y="10"/>
                      </a:cubicBezTo>
                      <a:cubicBezTo>
                        <a:pt x="17" y="10"/>
                        <a:pt x="15" y="10"/>
                        <a:pt x="15" y="10"/>
                      </a:cubicBezTo>
                      <a:cubicBezTo>
                        <a:pt x="15" y="10"/>
                        <a:pt x="16" y="9"/>
                        <a:pt x="16"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0" name="Freeform 4120"/>
                <p:cNvSpPr>
                  <a:spLocks/>
                </p:cNvSpPr>
                <p:nvPr/>
              </p:nvSpPr>
              <p:spPr bwMode="auto">
                <a:xfrm>
                  <a:off x="1868488" y="2389188"/>
                  <a:ext cx="11113" cy="6350"/>
                </a:xfrm>
                <a:custGeom>
                  <a:avLst/>
                  <a:gdLst>
                    <a:gd name="T0" fmla="*/ 4 w 4"/>
                    <a:gd name="T1" fmla="*/ 1 h 2"/>
                    <a:gd name="T2" fmla="*/ 4 w 4"/>
                    <a:gd name="T3" fmla="*/ 0 h 2"/>
                    <a:gd name="T4" fmla="*/ 3 w 4"/>
                    <a:gd name="T5" fmla="*/ 0 h 2"/>
                    <a:gd name="T6" fmla="*/ 1 w 4"/>
                    <a:gd name="T7" fmla="*/ 0 h 2"/>
                    <a:gd name="T8" fmla="*/ 0 w 4"/>
                    <a:gd name="T9" fmla="*/ 0 h 2"/>
                    <a:gd name="T10" fmla="*/ 1 w 4"/>
                    <a:gd name="T11" fmla="*/ 2 h 2"/>
                    <a:gd name="T12" fmla="*/ 4 w 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1"/>
                      </a:moveTo>
                      <a:cubicBezTo>
                        <a:pt x="4" y="1"/>
                        <a:pt x="4" y="0"/>
                        <a:pt x="4" y="0"/>
                      </a:cubicBezTo>
                      <a:cubicBezTo>
                        <a:pt x="4" y="0"/>
                        <a:pt x="3" y="0"/>
                        <a:pt x="3" y="0"/>
                      </a:cubicBezTo>
                      <a:cubicBezTo>
                        <a:pt x="2" y="0"/>
                        <a:pt x="2" y="0"/>
                        <a:pt x="1" y="0"/>
                      </a:cubicBezTo>
                      <a:cubicBezTo>
                        <a:pt x="1" y="0"/>
                        <a:pt x="0" y="0"/>
                        <a:pt x="0" y="0"/>
                      </a:cubicBezTo>
                      <a:cubicBezTo>
                        <a:pt x="0" y="1"/>
                        <a:pt x="0" y="2"/>
                        <a:pt x="1" y="2"/>
                      </a:cubicBezTo>
                      <a:cubicBezTo>
                        <a:pt x="2" y="2"/>
                        <a:pt x="4" y="2"/>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1" name="Freeform 4121"/>
                <p:cNvSpPr>
                  <a:spLocks noEditPoints="1"/>
                </p:cNvSpPr>
                <p:nvPr/>
              </p:nvSpPr>
              <p:spPr bwMode="auto">
                <a:xfrm>
                  <a:off x="2117725" y="2235201"/>
                  <a:ext cx="407988" cy="117475"/>
                </a:xfrm>
                <a:custGeom>
                  <a:avLst/>
                  <a:gdLst>
                    <a:gd name="T0" fmla="*/ 7 w 142"/>
                    <a:gd name="T1" fmla="*/ 7 h 41"/>
                    <a:gd name="T2" fmla="*/ 11 w 142"/>
                    <a:gd name="T3" fmla="*/ 7 h 41"/>
                    <a:gd name="T4" fmla="*/ 12 w 142"/>
                    <a:gd name="T5" fmla="*/ 11 h 41"/>
                    <a:gd name="T6" fmla="*/ 15 w 142"/>
                    <a:gd name="T7" fmla="*/ 11 h 41"/>
                    <a:gd name="T8" fmla="*/ 13 w 142"/>
                    <a:gd name="T9" fmla="*/ 12 h 41"/>
                    <a:gd name="T10" fmla="*/ 28 w 142"/>
                    <a:gd name="T11" fmla="*/ 12 h 41"/>
                    <a:gd name="T12" fmla="*/ 36 w 142"/>
                    <a:gd name="T13" fmla="*/ 15 h 41"/>
                    <a:gd name="T14" fmla="*/ 40 w 142"/>
                    <a:gd name="T15" fmla="*/ 19 h 41"/>
                    <a:gd name="T16" fmla="*/ 38 w 142"/>
                    <a:gd name="T17" fmla="*/ 27 h 41"/>
                    <a:gd name="T18" fmla="*/ 42 w 142"/>
                    <a:gd name="T19" fmla="*/ 31 h 41"/>
                    <a:gd name="T20" fmla="*/ 42 w 142"/>
                    <a:gd name="T21" fmla="*/ 37 h 41"/>
                    <a:gd name="T22" fmla="*/ 47 w 142"/>
                    <a:gd name="T23" fmla="*/ 37 h 41"/>
                    <a:gd name="T24" fmla="*/ 50 w 142"/>
                    <a:gd name="T25" fmla="*/ 35 h 41"/>
                    <a:gd name="T26" fmla="*/ 51 w 142"/>
                    <a:gd name="T27" fmla="*/ 37 h 41"/>
                    <a:gd name="T28" fmla="*/ 63 w 142"/>
                    <a:gd name="T29" fmla="*/ 37 h 41"/>
                    <a:gd name="T30" fmla="*/ 66 w 142"/>
                    <a:gd name="T31" fmla="*/ 38 h 41"/>
                    <a:gd name="T32" fmla="*/ 69 w 142"/>
                    <a:gd name="T33" fmla="*/ 34 h 41"/>
                    <a:gd name="T34" fmla="*/ 74 w 142"/>
                    <a:gd name="T35" fmla="*/ 40 h 41"/>
                    <a:gd name="T36" fmla="*/ 78 w 142"/>
                    <a:gd name="T37" fmla="*/ 41 h 41"/>
                    <a:gd name="T38" fmla="*/ 83 w 142"/>
                    <a:gd name="T39" fmla="*/ 39 h 41"/>
                    <a:gd name="T40" fmla="*/ 87 w 142"/>
                    <a:gd name="T41" fmla="*/ 39 h 41"/>
                    <a:gd name="T42" fmla="*/ 94 w 142"/>
                    <a:gd name="T43" fmla="*/ 40 h 41"/>
                    <a:gd name="T44" fmla="*/ 103 w 142"/>
                    <a:gd name="T45" fmla="*/ 40 h 41"/>
                    <a:gd name="T46" fmla="*/ 109 w 142"/>
                    <a:gd name="T47" fmla="*/ 34 h 41"/>
                    <a:gd name="T48" fmla="*/ 124 w 142"/>
                    <a:gd name="T49" fmla="*/ 40 h 41"/>
                    <a:gd name="T50" fmla="*/ 135 w 142"/>
                    <a:gd name="T51" fmla="*/ 37 h 41"/>
                    <a:gd name="T52" fmla="*/ 137 w 142"/>
                    <a:gd name="T53" fmla="*/ 36 h 41"/>
                    <a:gd name="T54" fmla="*/ 135 w 142"/>
                    <a:gd name="T55" fmla="*/ 33 h 41"/>
                    <a:gd name="T56" fmla="*/ 140 w 142"/>
                    <a:gd name="T57" fmla="*/ 26 h 41"/>
                    <a:gd name="T58" fmla="*/ 136 w 142"/>
                    <a:gd name="T59" fmla="*/ 24 h 41"/>
                    <a:gd name="T60" fmla="*/ 120 w 142"/>
                    <a:gd name="T61" fmla="*/ 20 h 41"/>
                    <a:gd name="T62" fmla="*/ 105 w 142"/>
                    <a:gd name="T63" fmla="*/ 20 h 41"/>
                    <a:gd name="T64" fmla="*/ 96 w 142"/>
                    <a:gd name="T65" fmla="*/ 23 h 41"/>
                    <a:gd name="T66" fmla="*/ 91 w 142"/>
                    <a:gd name="T67" fmla="*/ 24 h 41"/>
                    <a:gd name="T68" fmla="*/ 86 w 142"/>
                    <a:gd name="T69" fmla="*/ 26 h 41"/>
                    <a:gd name="T70" fmla="*/ 77 w 142"/>
                    <a:gd name="T71" fmla="*/ 25 h 41"/>
                    <a:gd name="T72" fmla="*/ 72 w 142"/>
                    <a:gd name="T73" fmla="*/ 25 h 41"/>
                    <a:gd name="T74" fmla="*/ 66 w 142"/>
                    <a:gd name="T75" fmla="*/ 25 h 41"/>
                    <a:gd name="T76" fmla="*/ 61 w 142"/>
                    <a:gd name="T77" fmla="*/ 24 h 41"/>
                    <a:gd name="T78" fmla="*/ 63 w 142"/>
                    <a:gd name="T79" fmla="*/ 22 h 41"/>
                    <a:gd name="T80" fmla="*/ 59 w 142"/>
                    <a:gd name="T81" fmla="*/ 20 h 41"/>
                    <a:gd name="T82" fmla="*/ 53 w 142"/>
                    <a:gd name="T83" fmla="*/ 18 h 41"/>
                    <a:gd name="T84" fmla="*/ 49 w 142"/>
                    <a:gd name="T85" fmla="*/ 18 h 41"/>
                    <a:gd name="T86" fmla="*/ 55 w 142"/>
                    <a:gd name="T87" fmla="*/ 17 h 41"/>
                    <a:gd name="T88" fmla="*/ 50 w 142"/>
                    <a:gd name="T89" fmla="*/ 15 h 41"/>
                    <a:gd name="T90" fmla="*/ 44 w 142"/>
                    <a:gd name="T91" fmla="*/ 13 h 41"/>
                    <a:gd name="T92" fmla="*/ 54 w 142"/>
                    <a:gd name="T93" fmla="*/ 14 h 41"/>
                    <a:gd name="T94" fmla="*/ 63 w 142"/>
                    <a:gd name="T95" fmla="*/ 12 h 41"/>
                    <a:gd name="T96" fmla="*/ 55 w 142"/>
                    <a:gd name="T97" fmla="*/ 10 h 41"/>
                    <a:gd name="T98" fmla="*/ 45 w 142"/>
                    <a:gd name="T99" fmla="*/ 8 h 41"/>
                    <a:gd name="T100" fmla="*/ 51 w 142"/>
                    <a:gd name="T101" fmla="*/ 7 h 41"/>
                    <a:gd name="T102" fmla="*/ 38 w 142"/>
                    <a:gd name="T103" fmla="*/ 7 h 41"/>
                    <a:gd name="T104" fmla="*/ 29 w 142"/>
                    <a:gd name="T105" fmla="*/ 11 h 41"/>
                    <a:gd name="T106" fmla="*/ 29 w 142"/>
                    <a:gd name="T107" fmla="*/ 3 h 41"/>
                    <a:gd name="T108" fmla="*/ 21 w 142"/>
                    <a:gd name="T109" fmla="*/ 2 h 41"/>
                    <a:gd name="T110" fmla="*/ 6 w 142"/>
                    <a:gd name="T111" fmla="*/ 1 h 41"/>
                    <a:gd name="T112" fmla="*/ 1 w 142"/>
                    <a:gd name="T113" fmla="*/ 2 h 41"/>
                    <a:gd name="T114" fmla="*/ 4 w 142"/>
                    <a:gd name="T115" fmla="*/ 4 h 41"/>
                    <a:gd name="T116" fmla="*/ 49 w 142"/>
                    <a:gd name="T117" fmla="*/ 2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2" h="41">
                      <a:moveTo>
                        <a:pt x="1" y="4"/>
                      </a:moveTo>
                      <a:cubicBezTo>
                        <a:pt x="0" y="5"/>
                        <a:pt x="1" y="4"/>
                        <a:pt x="0" y="5"/>
                      </a:cubicBezTo>
                      <a:cubicBezTo>
                        <a:pt x="0" y="5"/>
                        <a:pt x="1" y="5"/>
                        <a:pt x="1" y="5"/>
                      </a:cubicBezTo>
                      <a:cubicBezTo>
                        <a:pt x="1" y="5"/>
                        <a:pt x="2" y="5"/>
                        <a:pt x="3" y="5"/>
                      </a:cubicBezTo>
                      <a:cubicBezTo>
                        <a:pt x="3" y="5"/>
                        <a:pt x="3" y="5"/>
                        <a:pt x="4" y="5"/>
                      </a:cubicBezTo>
                      <a:cubicBezTo>
                        <a:pt x="4" y="5"/>
                        <a:pt x="4" y="5"/>
                        <a:pt x="4" y="5"/>
                      </a:cubicBezTo>
                      <a:cubicBezTo>
                        <a:pt x="4" y="5"/>
                        <a:pt x="4" y="5"/>
                        <a:pt x="4" y="5"/>
                      </a:cubicBezTo>
                      <a:cubicBezTo>
                        <a:pt x="4" y="6"/>
                        <a:pt x="4" y="6"/>
                        <a:pt x="5" y="6"/>
                      </a:cubicBezTo>
                      <a:cubicBezTo>
                        <a:pt x="6" y="6"/>
                        <a:pt x="6" y="6"/>
                        <a:pt x="6" y="6"/>
                      </a:cubicBezTo>
                      <a:cubicBezTo>
                        <a:pt x="6" y="6"/>
                        <a:pt x="7" y="7"/>
                        <a:pt x="7" y="7"/>
                      </a:cubicBezTo>
                      <a:cubicBezTo>
                        <a:pt x="8" y="7"/>
                        <a:pt x="8" y="7"/>
                        <a:pt x="8" y="7"/>
                      </a:cubicBezTo>
                      <a:cubicBezTo>
                        <a:pt x="8" y="7"/>
                        <a:pt x="8" y="7"/>
                        <a:pt x="8" y="7"/>
                      </a:cubicBezTo>
                      <a:cubicBezTo>
                        <a:pt x="8" y="7"/>
                        <a:pt x="8" y="7"/>
                        <a:pt x="8" y="8"/>
                      </a:cubicBezTo>
                      <a:cubicBezTo>
                        <a:pt x="8" y="8"/>
                        <a:pt x="8" y="8"/>
                        <a:pt x="8" y="8"/>
                      </a:cubicBezTo>
                      <a:cubicBezTo>
                        <a:pt x="9" y="8"/>
                        <a:pt x="9" y="8"/>
                        <a:pt x="10" y="8"/>
                      </a:cubicBezTo>
                      <a:cubicBezTo>
                        <a:pt x="10" y="8"/>
                        <a:pt x="10" y="8"/>
                        <a:pt x="10" y="8"/>
                      </a:cubicBezTo>
                      <a:cubicBezTo>
                        <a:pt x="10" y="8"/>
                        <a:pt x="10" y="8"/>
                        <a:pt x="10" y="8"/>
                      </a:cubicBezTo>
                      <a:cubicBezTo>
                        <a:pt x="10" y="8"/>
                        <a:pt x="10" y="8"/>
                        <a:pt x="11" y="7"/>
                      </a:cubicBezTo>
                      <a:cubicBezTo>
                        <a:pt x="10" y="7"/>
                        <a:pt x="11" y="7"/>
                        <a:pt x="10" y="7"/>
                      </a:cubicBezTo>
                      <a:cubicBezTo>
                        <a:pt x="11" y="7"/>
                        <a:pt x="11" y="7"/>
                        <a:pt x="11" y="7"/>
                      </a:cubicBezTo>
                      <a:cubicBezTo>
                        <a:pt x="12" y="7"/>
                        <a:pt x="12" y="7"/>
                        <a:pt x="12" y="7"/>
                      </a:cubicBezTo>
                      <a:cubicBezTo>
                        <a:pt x="12" y="7"/>
                        <a:pt x="10" y="8"/>
                        <a:pt x="10" y="8"/>
                      </a:cubicBezTo>
                      <a:cubicBezTo>
                        <a:pt x="9" y="8"/>
                        <a:pt x="9" y="8"/>
                        <a:pt x="9" y="8"/>
                      </a:cubicBezTo>
                      <a:cubicBezTo>
                        <a:pt x="8" y="8"/>
                        <a:pt x="8" y="8"/>
                        <a:pt x="7" y="8"/>
                      </a:cubicBezTo>
                      <a:cubicBezTo>
                        <a:pt x="8" y="9"/>
                        <a:pt x="8" y="9"/>
                        <a:pt x="9" y="10"/>
                      </a:cubicBezTo>
                      <a:cubicBezTo>
                        <a:pt x="9" y="10"/>
                        <a:pt x="9" y="10"/>
                        <a:pt x="9" y="10"/>
                      </a:cubicBezTo>
                      <a:cubicBezTo>
                        <a:pt x="9" y="10"/>
                        <a:pt x="10" y="10"/>
                        <a:pt x="10" y="10"/>
                      </a:cubicBezTo>
                      <a:cubicBezTo>
                        <a:pt x="11" y="10"/>
                        <a:pt x="11" y="10"/>
                        <a:pt x="11" y="10"/>
                      </a:cubicBezTo>
                      <a:cubicBezTo>
                        <a:pt x="11" y="10"/>
                        <a:pt x="11" y="11"/>
                        <a:pt x="11" y="11"/>
                      </a:cubicBezTo>
                      <a:cubicBezTo>
                        <a:pt x="12" y="11"/>
                        <a:pt x="11" y="11"/>
                        <a:pt x="12" y="11"/>
                      </a:cubicBezTo>
                      <a:cubicBezTo>
                        <a:pt x="12" y="11"/>
                        <a:pt x="13" y="11"/>
                        <a:pt x="13" y="10"/>
                      </a:cubicBezTo>
                      <a:cubicBezTo>
                        <a:pt x="13" y="10"/>
                        <a:pt x="13" y="10"/>
                        <a:pt x="13" y="10"/>
                      </a:cubicBezTo>
                      <a:cubicBezTo>
                        <a:pt x="13" y="10"/>
                        <a:pt x="13" y="10"/>
                        <a:pt x="13" y="10"/>
                      </a:cubicBezTo>
                      <a:cubicBezTo>
                        <a:pt x="14" y="10"/>
                        <a:pt x="14" y="10"/>
                        <a:pt x="14" y="10"/>
                      </a:cubicBezTo>
                      <a:cubicBezTo>
                        <a:pt x="13" y="11"/>
                        <a:pt x="13"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5" y="11"/>
                        <a:pt x="15" y="11"/>
                        <a:pt x="15" y="11"/>
                      </a:cubicBezTo>
                      <a:cubicBezTo>
                        <a:pt x="15" y="11"/>
                        <a:pt x="15" y="11"/>
                        <a:pt x="15" y="11"/>
                      </a:cubicBezTo>
                      <a:cubicBezTo>
                        <a:pt x="17" y="11"/>
                        <a:pt x="17" y="11"/>
                        <a:pt x="18" y="12"/>
                      </a:cubicBezTo>
                      <a:cubicBezTo>
                        <a:pt x="18" y="12"/>
                        <a:pt x="18" y="12"/>
                        <a:pt x="18" y="12"/>
                      </a:cubicBezTo>
                      <a:cubicBezTo>
                        <a:pt x="18" y="12"/>
                        <a:pt x="18" y="12"/>
                        <a:pt x="17" y="11"/>
                      </a:cubicBezTo>
                      <a:cubicBezTo>
                        <a:pt x="17" y="11"/>
                        <a:pt x="16" y="11"/>
                        <a:pt x="16" y="12"/>
                      </a:cubicBezTo>
                      <a:cubicBezTo>
                        <a:pt x="16" y="12"/>
                        <a:pt x="16" y="12"/>
                        <a:pt x="16" y="12"/>
                      </a:cubicBezTo>
                      <a:cubicBezTo>
                        <a:pt x="15" y="12"/>
                        <a:pt x="15" y="12"/>
                        <a:pt x="14" y="12"/>
                      </a:cubicBezTo>
                      <a:cubicBezTo>
                        <a:pt x="14" y="12"/>
                        <a:pt x="14" y="12"/>
                        <a:pt x="14" y="12"/>
                      </a:cubicBezTo>
                      <a:cubicBezTo>
                        <a:pt x="14" y="12"/>
                        <a:pt x="14" y="12"/>
                        <a:pt x="14" y="12"/>
                      </a:cubicBezTo>
                      <a:cubicBezTo>
                        <a:pt x="13" y="12"/>
                        <a:pt x="13" y="12"/>
                        <a:pt x="13" y="12"/>
                      </a:cubicBezTo>
                      <a:cubicBezTo>
                        <a:pt x="13" y="12"/>
                        <a:pt x="14" y="13"/>
                        <a:pt x="14" y="13"/>
                      </a:cubicBezTo>
                      <a:cubicBezTo>
                        <a:pt x="15" y="13"/>
                        <a:pt x="14" y="13"/>
                        <a:pt x="15" y="13"/>
                      </a:cubicBezTo>
                      <a:cubicBezTo>
                        <a:pt x="15" y="13"/>
                        <a:pt x="15" y="13"/>
                        <a:pt x="16" y="13"/>
                      </a:cubicBezTo>
                      <a:cubicBezTo>
                        <a:pt x="17" y="13"/>
                        <a:pt x="18" y="12"/>
                        <a:pt x="19" y="12"/>
                      </a:cubicBezTo>
                      <a:cubicBezTo>
                        <a:pt x="19" y="12"/>
                        <a:pt x="19" y="12"/>
                        <a:pt x="19" y="12"/>
                      </a:cubicBezTo>
                      <a:cubicBezTo>
                        <a:pt x="19" y="12"/>
                        <a:pt x="19" y="12"/>
                        <a:pt x="19" y="12"/>
                      </a:cubicBezTo>
                      <a:cubicBezTo>
                        <a:pt x="21" y="12"/>
                        <a:pt x="24" y="12"/>
                        <a:pt x="24" y="13"/>
                      </a:cubicBezTo>
                      <a:cubicBezTo>
                        <a:pt x="25" y="13"/>
                        <a:pt x="26" y="13"/>
                        <a:pt x="27" y="12"/>
                      </a:cubicBezTo>
                      <a:cubicBezTo>
                        <a:pt x="27" y="12"/>
                        <a:pt x="27" y="12"/>
                        <a:pt x="27" y="12"/>
                      </a:cubicBezTo>
                      <a:cubicBezTo>
                        <a:pt x="28" y="12"/>
                        <a:pt x="27" y="12"/>
                        <a:pt x="28" y="12"/>
                      </a:cubicBezTo>
                      <a:cubicBezTo>
                        <a:pt x="28" y="12"/>
                        <a:pt x="28" y="12"/>
                        <a:pt x="28" y="12"/>
                      </a:cubicBezTo>
                      <a:cubicBezTo>
                        <a:pt x="29" y="12"/>
                        <a:pt x="29" y="12"/>
                        <a:pt x="30" y="11"/>
                      </a:cubicBezTo>
                      <a:cubicBezTo>
                        <a:pt x="30" y="11"/>
                        <a:pt x="30" y="11"/>
                        <a:pt x="30" y="11"/>
                      </a:cubicBezTo>
                      <a:cubicBezTo>
                        <a:pt x="30" y="11"/>
                        <a:pt x="30" y="11"/>
                        <a:pt x="31" y="11"/>
                      </a:cubicBezTo>
                      <a:cubicBezTo>
                        <a:pt x="32" y="11"/>
                        <a:pt x="32" y="11"/>
                        <a:pt x="33" y="11"/>
                      </a:cubicBezTo>
                      <a:cubicBezTo>
                        <a:pt x="33" y="12"/>
                        <a:pt x="33" y="12"/>
                        <a:pt x="34" y="13"/>
                      </a:cubicBezTo>
                      <a:cubicBezTo>
                        <a:pt x="34" y="13"/>
                        <a:pt x="34" y="13"/>
                        <a:pt x="34" y="14"/>
                      </a:cubicBezTo>
                      <a:cubicBezTo>
                        <a:pt x="34" y="14"/>
                        <a:pt x="35" y="13"/>
                        <a:pt x="35" y="14"/>
                      </a:cubicBezTo>
                      <a:cubicBezTo>
                        <a:pt x="35" y="14"/>
                        <a:pt x="35" y="14"/>
                        <a:pt x="35" y="14"/>
                      </a:cubicBezTo>
                      <a:cubicBezTo>
                        <a:pt x="35" y="15"/>
                        <a:pt x="36" y="15"/>
                        <a:pt x="36" y="15"/>
                      </a:cubicBezTo>
                      <a:cubicBezTo>
                        <a:pt x="36" y="15"/>
                        <a:pt x="36" y="17"/>
                        <a:pt x="36" y="17"/>
                      </a:cubicBezTo>
                      <a:cubicBezTo>
                        <a:pt x="36" y="17"/>
                        <a:pt x="36" y="17"/>
                        <a:pt x="36" y="17"/>
                      </a:cubicBezTo>
                      <a:cubicBezTo>
                        <a:pt x="37" y="17"/>
                        <a:pt x="37" y="17"/>
                        <a:pt x="37" y="17"/>
                      </a:cubicBezTo>
                      <a:cubicBezTo>
                        <a:pt x="37" y="17"/>
                        <a:pt x="37" y="17"/>
                        <a:pt x="37" y="17"/>
                      </a:cubicBezTo>
                      <a:cubicBezTo>
                        <a:pt x="37" y="17"/>
                        <a:pt x="37" y="16"/>
                        <a:pt x="37" y="16"/>
                      </a:cubicBezTo>
                      <a:cubicBezTo>
                        <a:pt x="38" y="16"/>
                        <a:pt x="37" y="17"/>
                        <a:pt x="37" y="17"/>
                      </a:cubicBezTo>
                      <a:cubicBezTo>
                        <a:pt x="37" y="17"/>
                        <a:pt x="37" y="17"/>
                        <a:pt x="37" y="17"/>
                      </a:cubicBezTo>
                      <a:cubicBezTo>
                        <a:pt x="37" y="17"/>
                        <a:pt x="37" y="17"/>
                        <a:pt x="37" y="17"/>
                      </a:cubicBezTo>
                      <a:cubicBezTo>
                        <a:pt x="37" y="17"/>
                        <a:pt x="37" y="17"/>
                        <a:pt x="37" y="17"/>
                      </a:cubicBezTo>
                      <a:cubicBezTo>
                        <a:pt x="37" y="18"/>
                        <a:pt x="39" y="19"/>
                        <a:pt x="40" y="19"/>
                      </a:cubicBezTo>
                      <a:cubicBezTo>
                        <a:pt x="40" y="20"/>
                        <a:pt x="41" y="20"/>
                        <a:pt x="39" y="21"/>
                      </a:cubicBezTo>
                      <a:cubicBezTo>
                        <a:pt x="40" y="21"/>
                        <a:pt x="40" y="22"/>
                        <a:pt x="41" y="22"/>
                      </a:cubicBezTo>
                      <a:cubicBezTo>
                        <a:pt x="41" y="23"/>
                        <a:pt x="40" y="23"/>
                        <a:pt x="40" y="23"/>
                      </a:cubicBezTo>
                      <a:cubicBezTo>
                        <a:pt x="41" y="23"/>
                        <a:pt x="41" y="23"/>
                        <a:pt x="41" y="23"/>
                      </a:cubicBezTo>
                      <a:cubicBezTo>
                        <a:pt x="40" y="24"/>
                        <a:pt x="40" y="24"/>
                        <a:pt x="39" y="24"/>
                      </a:cubicBezTo>
                      <a:cubicBezTo>
                        <a:pt x="39" y="24"/>
                        <a:pt x="39" y="25"/>
                        <a:pt x="39" y="25"/>
                      </a:cubicBezTo>
                      <a:cubicBezTo>
                        <a:pt x="38" y="25"/>
                        <a:pt x="37" y="26"/>
                        <a:pt x="37" y="27"/>
                      </a:cubicBezTo>
                      <a:cubicBezTo>
                        <a:pt x="38" y="27"/>
                        <a:pt x="37" y="27"/>
                        <a:pt x="38" y="27"/>
                      </a:cubicBezTo>
                      <a:cubicBezTo>
                        <a:pt x="38" y="27"/>
                        <a:pt x="38" y="27"/>
                        <a:pt x="38" y="27"/>
                      </a:cubicBezTo>
                      <a:cubicBezTo>
                        <a:pt x="38" y="27"/>
                        <a:pt x="38" y="27"/>
                        <a:pt x="38" y="27"/>
                      </a:cubicBezTo>
                      <a:cubicBezTo>
                        <a:pt x="38" y="28"/>
                        <a:pt x="37" y="29"/>
                        <a:pt x="37" y="29"/>
                      </a:cubicBezTo>
                      <a:cubicBezTo>
                        <a:pt x="37" y="30"/>
                        <a:pt x="38" y="30"/>
                        <a:pt x="38" y="30"/>
                      </a:cubicBezTo>
                      <a:cubicBezTo>
                        <a:pt x="38" y="30"/>
                        <a:pt x="38" y="30"/>
                        <a:pt x="38" y="30"/>
                      </a:cubicBezTo>
                      <a:cubicBezTo>
                        <a:pt x="38" y="31"/>
                        <a:pt x="39" y="31"/>
                        <a:pt x="39" y="31"/>
                      </a:cubicBezTo>
                      <a:cubicBezTo>
                        <a:pt x="39" y="31"/>
                        <a:pt x="40" y="31"/>
                        <a:pt x="40" y="30"/>
                      </a:cubicBezTo>
                      <a:cubicBezTo>
                        <a:pt x="40" y="30"/>
                        <a:pt x="40" y="30"/>
                        <a:pt x="40" y="30"/>
                      </a:cubicBezTo>
                      <a:cubicBezTo>
                        <a:pt x="40" y="31"/>
                        <a:pt x="40" y="31"/>
                        <a:pt x="40" y="31"/>
                      </a:cubicBezTo>
                      <a:cubicBezTo>
                        <a:pt x="40" y="31"/>
                        <a:pt x="41" y="31"/>
                        <a:pt x="41" y="31"/>
                      </a:cubicBezTo>
                      <a:cubicBezTo>
                        <a:pt x="41" y="31"/>
                        <a:pt x="42" y="31"/>
                        <a:pt x="42" y="31"/>
                      </a:cubicBezTo>
                      <a:cubicBezTo>
                        <a:pt x="42" y="31"/>
                        <a:pt x="42" y="31"/>
                        <a:pt x="42" y="31"/>
                      </a:cubicBezTo>
                      <a:cubicBezTo>
                        <a:pt x="41" y="32"/>
                        <a:pt x="40" y="31"/>
                        <a:pt x="39" y="32"/>
                      </a:cubicBezTo>
                      <a:cubicBezTo>
                        <a:pt x="39" y="32"/>
                        <a:pt x="39" y="32"/>
                        <a:pt x="39" y="32"/>
                      </a:cubicBezTo>
                      <a:cubicBezTo>
                        <a:pt x="39" y="32"/>
                        <a:pt x="39" y="32"/>
                        <a:pt x="39" y="32"/>
                      </a:cubicBezTo>
                      <a:cubicBezTo>
                        <a:pt x="40" y="32"/>
                        <a:pt x="40" y="32"/>
                        <a:pt x="40" y="32"/>
                      </a:cubicBezTo>
                      <a:cubicBezTo>
                        <a:pt x="40" y="33"/>
                        <a:pt x="40" y="33"/>
                        <a:pt x="40" y="33"/>
                      </a:cubicBezTo>
                      <a:cubicBezTo>
                        <a:pt x="40" y="33"/>
                        <a:pt x="40" y="33"/>
                        <a:pt x="41" y="33"/>
                      </a:cubicBezTo>
                      <a:cubicBezTo>
                        <a:pt x="41" y="33"/>
                        <a:pt x="40" y="34"/>
                        <a:pt x="40" y="34"/>
                      </a:cubicBezTo>
                      <a:cubicBezTo>
                        <a:pt x="41" y="34"/>
                        <a:pt x="41" y="34"/>
                        <a:pt x="41" y="34"/>
                      </a:cubicBezTo>
                      <a:cubicBezTo>
                        <a:pt x="41" y="35"/>
                        <a:pt x="40" y="35"/>
                        <a:pt x="40" y="36"/>
                      </a:cubicBezTo>
                      <a:cubicBezTo>
                        <a:pt x="41" y="36"/>
                        <a:pt x="41" y="36"/>
                        <a:pt x="42" y="37"/>
                      </a:cubicBezTo>
                      <a:cubicBezTo>
                        <a:pt x="42" y="37"/>
                        <a:pt x="42" y="37"/>
                        <a:pt x="42" y="37"/>
                      </a:cubicBezTo>
                      <a:cubicBezTo>
                        <a:pt x="42" y="37"/>
                        <a:pt x="42" y="37"/>
                        <a:pt x="42" y="37"/>
                      </a:cubicBezTo>
                      <a:cubicBezTo>
                        <a:pt x="42" y="37"/>
                        <a:pt x="42" y="37"/>
                        <a:pt x="42" y="37"/>
                      </a:cubicBezTo>
                      <a:cubicBezTo>
                        <a:pt x="43" y="37"/>
                        <a:pt x="43" y="37"/>
                        <a:pt x="44" y="37"/>
                      </a:cubicBezTo>
                      <a:cubicBezTo>
                        <a:pt x="44" y="37"/>
                        <a:pt x="44" y="37"/>
                        <a:pt x="44" y="37"/>
                      </a:cubicBezTo>
                      <a:cubicBezTo>
                        <a:pt x="44" y="38"/>
                        <a:pt x="44" y="37"/>
                        <a:pt x="43" y="38"/>
                      </a:cubicBezTo>
                      <a:cubicBezTo>
                        <a:pt x="45" y="38"/>
                        <a:pt x="45" y="38"/>
                        <a:pt x="46" y="38"/>
                      </a:cubicBezTo>
                      <a:cubicBezTo>
                        <a:pt x="46" y="38"/>
                        <a:pt x="46" y="38"/>
                        <a:pt x="46" y="38"/>
                      </a:cubicBezTo>
                      <a:cubicBezTo>
                        <a:pt x="46" y="37"/>
                        <a:pt x="46" y="37"/>
                        <a:pt x="46" y="37"/>
                      </a:cubicBezTo>
                      <a:cubicBezTo>
                        <a:pt x="47" y="37"/>
                        <a:pt x="47" y="37"/>
                        <a:pt x="47" y="37"/>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7"/>
                        <a:pt x="47" y="37"/>
                      </a:cubicBezTo>
                      <a:cubicBezTo>
                        <a:pt x="47" y="37"/>
                        <a:pt x="47" y="37"/>
                        <a:pt x="47" y="36"/>
                      </a:cubicBezTo>
                      <a:cubicBezTo>
                        <a:pt x="47" y="36"/>
                        <a:pt x="47" y="36"/>
                        <a:pt x="47" y="36"/>
                      </a:cubicBezTo>
                      <a:cubicBezTo>
                        <a:pt x="48" y="36"/>
                        <a:pt x="48" y="36"/>
                        <a:pt x="48" y="37"/>
                      </a:cubicBezTo>
                      <a:cubicBezTo>
                        <a:pt x="48" y="37"/>
                        <a:pt x="48" y="37"/>
                        <a:pt x="48" y="37"/>
                      </a:cubicBezTo>
                      <a:cubicBezTo>
                        <a:pt x="49" y="36"/>
                        <a:pt x="50" y="36"/>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49" y="37"/>
                        <a:pt x="49" y="37"/>
                      </a:cubicBezTo>
                      <a:cubicBezTo>
                        <a:pt x="49" y="37"/>
                        <a:pt x="49" y="37"/>
                        <a:pt x="49" y="37"/>
                      </a:cubicBezTo>
                      <a:cubicBezTo>
                        <a:pt x="50" y="37"/>
                        <a:pt x="50" y="37"/>
                        <a:pt x="50" y="37"/>
                      </a:cubicBezTo>
                      <a:cubicBezTo>
                        <a:pt x="50" y="37"/>
                        <a:pt x="50" y="37"/>
                        <a:pt x="50" y="37"/>
                      </a:cubicBezTo>
                      <a:cubicBezTo>
                        <a:pt x="50" y="37"/>
                        <a:pt x="51" y="37"/>
                        <a:pt x="51" y="37"/>
                      </a:cubicBezTo>
                      <a:cubicBezTo>
                        <a:pt x="51" y="37"/>
                        <a:pt x="51" y="37"/>
                        <a:pt x="51" y="37"/>
                      </a:cubicBezTo>
                      <a:cubicBezTo>
                        <a:pt x="51" y="38"/>
                        <a:pt x="52" y="38"/>
                        <a:pt x="53" y="39"/>
                      </a:cubicBezTo>
                      <a:cubicBezTo>
                        <a:pt x="54" y="39"/>
                        <a:pt x="54" y="39"/>
                        <a:pt x="54" y="38"/>
                      </a:cubicBezTo>
                      <a:cubicBezTo>
                        <a:pt x="54" y="39"/>
                        <a:pt x="55" y="39"/>
                        <a:pt x="56" y="39"/>
                      </a:cubicBezTo>
                      <a:cubicBezTo>
                        <a:pt x="56" y="39"/>
                        <a:pt x="56" y="39"/>
                        <a:pt x="56" y="39"/>
                      </a:cubicBezTo>
                      <a:cubicBezTo>
                        <a:pt x="57" y="39"/>
                        <a:pt x="57" y="39"/>
                        <a:pt x="57" y="39"/>
                      </a:cubicBezTo>
                      <a:cubicBezTo>
                        <a:pt x="57" y="39"/>
                        <a:pt x="57" y="39"/>
                        <a:pt x="57" y="40"/>
                      </a:cubicBezTo>
                      <a:cubicBezTo>
                        <a:pt x="59" y="40"/>
                        <a:pt x="61" y="40"/>
                        <a:pt x="62" y="39"/>
                      </a:cubicBezTo>
                      <a:cubicBezTo>
                        <a:pt x="62" y="39"/>
                        <a:pt x="62" y="39"/>
                        <a:pt x="62" y="39"/>
                      </a:cubicBezTo>
                      <a:cubicBezTo>
                        <a:pt x="64" y="39"/>
                        <a:pt x="63" y="39"/>
                        <a:pt x="64" y="38"/>
                      </a:cubicBezTo>
                      <a:cubicBezTo>
                        <a:pt x="64" y="38"/>
                        <a:pt x="64" y="37"/>
                        <a:pt x="63" y="37"/>
                      </a:cubicBezTo>
                      <a:cubicBezTo>
                        <a:pt x="63" y="37"/>
                        <a:pt x="63" y="37"/>
                        <a:pt x="63" y="37"/>
                      </a:cubicBezTo>
                      <a:cubicBezTo>
                        <a:pt x="63" y="37"/>
                        <a:pt x="64" y="37"/>
                        <a:pt x="64" y="37"/>
                      </a:cubicBezTo>
                      <a:cubicBezTo>
                        <a:pt x="64" y="37"/>
                        <a:pt x="64" y="37"/>
                        <a:pt x="64" y="37"/>
                      </a:cubicBezTo>
                      <a:cubicBezTo>
                        <a:pt x="65" y="36"/>
                        <a:pt x="65" y="36"/>
                        <a:pt x="64" y="36"/>
                      </a:cubicBezTo>
                      <a:cubicBezTo>
                        <a:pt x="64" y="35"/>
                        <a:pt x="64" y="35"/>
                        <a:pt x="64" y="35"/>
                      </a:cubicBezTo>
                      <a:cubicBezTo>
                        <a:pt x="64" y="35"/>
                        <a:pt x="64" y="35"/>
                        <a:pt x="64" y="35"/>
                      </a:cubicBezTo>
                      <a:cubicBezTo>
                        <a:pt x="65" y="36"/>
                        <a:pt x="65" y="36"/>
                        <a:pt x="66" y="36"/>
                      </a:cubicBezTo>
                      <a:cubicBezTo>
                        <a:pt x="66" y="36"/>
                        <a:pt x="65" y="37"/>
                        <a:pt x="66" y="37"/>
                      </a:cubicBezTo>
                      <a:cubicBezTo>
                        <a:pt x="66" y="38"/>
                        <a:pt x="66" y="38"/>
                        <a:pt x="66" y="38"/>
                      </a:cubicBezTo>
                      <a:cubicBezTo>
                        <a:pt x="66" y="38"/>
                        <a:pt x="66" y="38"/>
                        <a:pt x="66" y="38"/>
                      </a:cubicBezTo>
                      <a:cubicBezTo>
                        <a:pt x="66" y="38"/>
                        <a:pt x="66" y="38"/>
                        <a:pt x="67" y="38"/>
                      </a:cubicBezTo>
                      <a:cubicBezTo>
                        <a:pt x="67" y="37"/>
                        <a:pt x="66" y="37"/>
                        <a:pt x="67" y="36"/>
                      </a:cubicBezTo>
                      <a:cubicBezTo>
                        <a:pt x="67" y="36"/>
                        <a:pt x="67" y="35"/>
                        <a:pt x="67" y="35"/>
                      </a:cubicBezTo>
                      <a:cubicBezTo>
                        <a:pt x="68" y="35"/>
                        <a:pt x="68" y="35"/>
                        <a:pt x="68" y="36"/>
                      </a:cubicBezTo>
                      <a:cubicBezTo>
                        <a:pt x="68" y="36"/>
                        <a:pt x="68" y="36"/>
                        <a:pt x="68" y="36"/>
                      </a:cubicBezTo>
                      <a:cubicBezTo>
                        <a:pt x="68" y="36"/>
                        <a:pt x="68" y="35"/>
                        <a:pt x="69" y="35"/>
                      </a:cubicBezTo>
                      <a:cubicBezTo>
                        <a:pt x="69" y="35"/>
                        <a:pt x="68" y="35"/>
                        <a:pt x="68" y="34"/>
                      </a:cubicBezTo>
                      <a:cubicBezTo>
                        <a:pt x="68" y="34"/>
                        <a:pt x="68" y="34"/>
                        <a:pt x="68" y="34"/>
                      </a:cubicBezTo>
                      <a:cubicBezTo>
                        <a:pt x="68" y="34"/>
                        <a:pt x="68" y="34"/>
                        <a:pt x="68" y="34"/>
                      </a:cubicBezTo>
                      <a:cubicBezTo>
                        <a:pt x="69" y="34"/>
                        <a:pt x="69" y="34"/>
                        <a:pt x="69" y="34"/>
                      </a:cubicBezTo>
                      <a:cubicBezTo>
                        <a:pt x="69" y="35"/>
                        <a:pt x="70" y="35"/>
                        <a:pt x="69" y="36"/>
                      </a:cubicBezTo>
                      <a:cubicBezTo>
                        <a:pt x="69" y="36"/>
                        <a:pt x="69" y="36"/>
                        <a:pt x="70" y="36"/>
                      </a:cubicBezTo>
                      <a:cubicBezTo>
                        <a:pt x="70" y="36"/>
                        <a:pt x="70" y="36"/>
                        <a:pt x="69" y="36"/>
                      </a:cubicBezTo>
                      <a:cubicBezTo>
                        <a:pt x="69" y="36"/>
                        <a:pt x="70" y="37"/>
                        <a:pt x="69" y="38"/>
                      </a:cubicBezTo>
                      <a:cubicBezTo>
                        <a:pt x="69" y="38"/>
                        <a:pt x="68" y="40"/>
                        <a:pt x="69" y="40"/>
                      </a:cubicBezTo>
                      <a:cubicBezTo>
                        <a:pt x="69" y="41"/>
                        <a:pt x="70" y="40"/>
                        <a:pt x="70" y="41"/>
                      </a:cubicBezTo>
                      <a:cubicBezTo>
                        <a:pt x="71" y="41"/>
                        <a:pt x="71" y="40"/>
                        <a:pt x="72" y="40"/>
                      </a:cubicBezTo>
                      <a:cubicBezTo>
                        <a:pt x="72" y="40"/>
                        <a:pt x="72" y="40"/>
                        <a:pt x="72" y="41"/>
                      </a:cubicBezTo>
                      <a:cubicBezTo>
                        <a:pt x="73" y="41"/>
                        <a:pt x="73" y="41"/>
                        <a:pt x="74" y="41"/>
                      </a:cubicBezTo>
                      <a:cubicBezTo>
                        <a:pt x="74" y="41"/>
                        <a:pt x="74" y="40"/>
                        <a:pt x="74" y="40"/>
                      </a:cubicBezTo>
                      <a:cubicBezTo>
                        <a:pt x="75" y="40"/>
                        <a:pt x="75" y="40"/>
                        <a:pt x="75" y="41"/>
                      </a:cubicBezTo>
                      <a:cubicBezTo>
                        <a:pt x="75" y="41"/>
                        <a:pt x="75" y="41"/>
                        <a:pt x="75" y="41"/>
                      </a:cubicBezTo>
                      <a:cubicBezTo>
                        <a:pt x="76" y="41"/>
                        <a:pt x="76" y="41"/>
                        <a:pt x="77" y="41"/>
                      </a:cubicBezTo>
                      <a:cubicBezTo>
                        <a:pt x="77" y="41"/>
                        <a:pt x="77" y="40"/>
                        <a:pt x="77" y="40"/>
                      </a:cubicBezTo>
                      <a:cubicBezTo>
                        <a:pt x="78" y="40"/>
                        <a:pt x="78" y="40"/>
                        <a:pt x="78" y="40"/>
                      </a:cubicBezTo>
                      <a:cubicBezTo>
                        <a:pt x="78" y="40"/>
                        <a:pt x="78" y="40"/>
                        <a:pt x="78" y="40"/>
                      </a:cubicBezTo>
                      <a:cubicBezTo>
                        <a:pt x="78" y="40"/>
                        <a:pt x="78" y="40"/>
                        <a:pt x="78" y="40"/>
                      </a:cubicBezTo>
                      <a:cubicBezTo>
                        <a:pt x="78" y="40"/>
                        <a:pt x="78" y="40"/>
                        <a:pt x="78" y="41"/>
                      </a:cubicBezTo>
                      <a:cubicBezTo>
                        <a:pt x="78" y="41"/>
                        <a:pt x="78" y="41"/>
                        <a:pt x="78" y="41"/>
                      </a:cubicBezTo>
                      <a:cubicBezTo>
                        <a:pt x="78" y="41"/>
                        <a:pt x="78" y="41"/>
                        <a:pt x="78" y="41"/>
                      </a:cubicBezTo>
                      <a:cubicBezTo>
                        <a:pt x="79" y="41"/>
                        <a:pt x="80" y="41"/>
                        <a:pt x="80" y="41"/>
                      </a:cubicBezTo>
                      <a:cubicBezTo>
                        <a:pt x="81" y="41"/>
                        <a:pt x="80" y="41"/>
                        <a:pt x="81" y="40"/>
                      </a:cubicBezTo>
                      <a:cubicBezTo>
                        <a:pt x="81" y="40"/>
                        <a:pt x="81" y="40"/>
                        <a:pt x="81" y="40"/>
                      </a:cubicBezTo>
                      <a:cubicBezTo>
                        <a:pt x="81" y="41"/>
                        <a:pt x="81" y="41"/>
                        <a:pt x="81" y="41"/>
                      </a:cubicBezTo>
                      <a:cubicBezTo>
                        <a:pt x="82" y="41"/>
                        <a:pt x="83" y="41"/>
                        <a:pt x="83" y="41"/>
                      </a:cubicBezTo>
                      <a:cubicBezTo>
                        <a:pt x="84" y="41"/>
                        <a:pt x="84" y="41"/>
                        <a:pt x="84" y="41"/>
                      </a:cubicBezTo>
                      <a:cubicBezTo>
                        <a:pt x="84" y="41"/>
                        <a:pt x="84" y="41"/>
                        <a:pt x="84" y="41"/>
                      </a:cubicBezTo>
                      <a:cubicBezTo>
                        <a:pt x="84" y="40"/>
                        <a:pt x="83" y="40"/>
                        <a:pt x="82" y="40"/>
                      </a:cubicBezTo>
                      <a:cubicBezTo>
                        <a:pt x="83" y="40"/>
                        <a:pt x="82" y="40"/>
                        <a:pt x="83" y="40"/>
                      </a:cubicBezTo>
                      <a:cubicBezTo>
                        <a:pt x="83" y="39"/>
                        <a:pt x="83" y="39"/>
                        <a:pt x="83" y="39"/>
                      </a:cubicBezTo>
                      <a:cubicBezTo>
                        <a:pt x="83" y="39"/>
                        <a:pt x="83" y="39"/>
                        <a:pt x="83" y="39"/>
                      </a:cubicBezTo>
                      <a:cubicBezTo>
                        <a:pt x="83" y="40"/>
                        <a:pt x="84" y="40"/>
                        <a:pt x="86" y="41"/>
                      </a:cubicBezTo>
                      <a:cubicBezTo>
                        <a:pt x="86" y="41"/>
                        <a:pt x="86" y="41"/>
                        <a:pt x="86" y="41"/>
                      </a:cubicBezTo>
                      <a:cubicBezTo>
                        <a:pt x="86" y="41"/>
                        <a:pt x="86" y="41"/>
                        <a:pt x="86" y="41"/>
                      </a:cubicBezTo>
                      <a:cubicBezTo>
                        <a:pt x="86" y="41"/>
                        <a:pt x="86" y="40"/>
                        <a:pt x="87" y="40"/>
                      </a:cubicBezTo>
                      <a:cubicBezTo>
                        <a:pt x="87" y="40"/>
                        <a:pt x="87" y="40"/>
                        <a:pt x="87" y="40"/>
                      </a:cubicBezTo>
                      <a:cubicBezTo>
                        <a:pt x="87" y="40"/>
                        <a:pt x="87" y="39"/>
                        <a:pt x="87" y="39"/>
                      </a:cubicBezTo>
                      <a:cubicBezTo>
                        <a:pt x="87" y="39"/>
                        <a:pt x="87" y="39"/>
                        <a:pt x="87" y="39"/>
                      </a:cubicBezTo>
                      <a:cubicBezTo>
                        <a:pt x="88" y="39"/>
                        <a:pt x="88" y="39"/>
                        <a:pt x="88" y="39"/>
                      </a:cubicBezTo>
                      <a:cubicBezTo>
                        <a:pt x="88" y="39"/>
                        <a:pt x="88" y="39"/>
                        <a:pt x="87" y="39"/>
                      </a:cubicBezTo>
                      <a:cubicBezTo>
                        <a:pt x="88" y="39"/>
                        <a:pt x="88" y="39"/>
                        <a:pt x="88" y="39"/>
                      </a:cubicBezTo>
                      <a:cubicBezTo>
                        <a:pt x="88" y="40"/>
                        <a:pt x="88" y="40"/>
                        <a:pt x="88" y="40"/>
                      </a:cubicBezTo>
                      <a:cubicBezTo>
                        <a:pt x="88" y="41"/>
                        <a:pt x="88" y="41"/>
                        <a:pt x="88" y="41"/>
                      </a:cubicBezTo>
                      <a:cubicBezTo>
                        <a:pt x="90" y="41"/>
                        <a:pt x="91" y="41"/>
                        <a:pt x="93" y="40"/>
                      </a:cubicBezTo>
                      <a:cubicBezTo>
                        <a:pt x="93" y="40"/>
                        <a:pt x="93" y="40"/>
                        <a:pt x="93" y="39"/>
                      </a:cubicBezTo>
                      <a:cubicBezTo>
                        <a:pt x="93" y="39"/>
                        <a:pt x="92" y="38"/>
                        <a:pt x="93" y="38"/>
                      </a:cubicBezTo>
                      <a:cubicBezTo>
                        <a:pt x="93" y="38"/>
                        <a:pt x="93" y="38"/>
                        <a:pt x="93" y="38"/>
                      </a:cubicBezTo>
                      <a:cubicBezTo>
                        <a:pt x="93" y="38"/>
                        <a:pt x="93" y="38"/>
                        <a:pt x="93" y="38"/>
                      </a:cubicBezTo>
                      <a:cubicBezTo>
                        <a:pt x="93" y="38"/>
                        <a:pt x="93" y="39"/>
                        <a:pt x="94" y="39"/>
                      </a:cubicBezTo>
                      <a:cubicBezTo>
                        <a:pt x="94" y="40"/>
                        <a:pt x="94" y="40"/>
                        <a:pt x="94" y="40"/>
                      </a:cubicBezTo>
                      <a:cubicBezTo>
                        <a:pt x="94" y="40"/>
                        <a:pt x="95" y="41"/>
                        <a:pt x="96" y="40"/>
                      </a:cubicBezTo>
                      <a:cubicBezTo>
                        <a:pt x="97" y="40"/>
                        <a:pt x="96" y="38"/>
                        <a:pt x="97" y="38"/>
                      </a:cubicBezTo>
                      <a:cubicBezTo>
                        <a:pt x="97" y="37"/>
                        <a:pt x="97" y="37"/>
                        <a:pt x="97" y="37"/>
                      </a:cubicBezTo>
                      <a:cubicBezTo>
                        <a:pt x="97" y="37"/>
                        <a:pt x="97" y="37"/>
                        <a:pt x="97" y="37"/>
                      </a:cubicBezTo>
                      <a:cubicBezTo>
                        <a:pt x="97" y="38"/>
                        <a:pt x="97" y="38"/>
                        <a:pt x="97" y="38"/>
                      </a:cubicBezTo>
                      <a:cubicBezTo>
                        <a:pt x="97" y="38"/>
                        <a:pt x="97" y="40"/>
                        <a:pt x="98" y="40"/>
                      </a:cubicBezTo>
                      <a:cubicBezTo>
                        <a:pt x="98" y="40"/>
                        <a:pt x="99" y="40"/>
                        <a:pt x="99" y="40"/>
                      </a:cubicBezTo>
                      <a:cubicBezTo>
                        <a:pt x="100" y="40"/>
                        <a:pt x="100" y="40"/>
                        <a:pt x="100" y="40"/>
                      </a:cubicBezTo>
                      <a:cubicBezTo>
                        <a:pt x="100" y="40"/>
                        <a:pt x="101" y="40"/>
                        <a:pt x="102" y="40"/>
                      </a:cubicBezTo>
                      <a:cubicBezTo>
                        <a:pt x="102" y="40"/>
                        <a:pt x="103" y="40"/>
                        <a:pt x="103" y="40"/>
                      </a:cubicBezTo>
                      <a:cubicBezTo>
                        <a:pt x="104" y="40"/>
                        <a:pt x="105" y="40"/>
                        <a:pt x="106" y="40"/>
                      </a:cubicBezTo>
                      <a:cubicBezTo>
                        <a:pt x="106" y="39"/>
                        <a:pt x="107" y="40"/>
                        <a:pt x="107" y="40"/>
                      </a:cubicBezTo>
                      <a:cubicBezTo>
                        <a:pt x="108" y="40"/>
                        <a:pt x="109" y="39"/>
                        <a:pt x="109" y="39"/>
                      </a:cubicBezTo>
                      <a:cubicBezTo>
                        <a:pt x="109" y="38"/>
                        <a:pt x="110" y="38"/>
                        <a:pt x="110" y="37"/>
                      </a:cubicBezTo>
                      <a:cubicBezTo>
                        <a:pt x="110" y="37"/>
                        <a:pt x="110" y="37"/>
                        <a:pt x="110" y="37"/>
                      </a:cubicBezTo>
                      <a:cubicBezTo>
                        <a:pt x="110" y="36"/>
                        <a:pt x="110" y="36"/>
                        <a:pt x="110" y="36"/>
                      </a:cubicBezTo>
                      <a:cubicBezTo>
                        <a:pt x="110" y="36"/>
                        <a:pt x="109" y="36"/>
                        <a:pt x="109" y="36"/>
                      </a:cubicBezTo>
                      <a:cubicBezTo>
                        <a:pt x="109" y="36"/>
                        <a:pt x="108" y="35"/>
                        <a:pt x="109" y="35"/>
                      </a:cubicBezTo>
                      <a:cubicBezTo>
                        <a:pt x="109" y="34"/>
                        <a:pt x="109" y="34"/>
                        <a:pt x="109" y="34"/>
                      </a:cubicBezTo>
                      <a:cubicBezTo>
                        <a:pt x="109" y="34"/>
                        <a:pt x="109" y="34"/>
                        <a:pt x="109" y="34"/>
                      </a:cubicBezTo>
                      <a:cubicBezTo>
                        <a:pt x="110" y="35"/>
                        <a:pt x="110" y="35"/>
                        <a:pt x="111" y="35"/>
                      </a:cubicBezTo>
                      <a:cubicBezTo>
                        <a:pt x="111" y="35"/>
                        <a:pt x="112" y="35"/>
                        <a:pt x="112" y="35"/>
                      </a:cubicBezTo>
                      <a:cubicBezTo>
                        <a:pt x="112" y="37"/>
                        <a:pt x="112" y="38"/>
                        <a:pt x="113" y="39"/>
                      </a:cubicBezTo>
                      <a:cubicBezTo>
                        <a:pt x="114" y="40"/>
                        <a:pt x="115" y="40"/>
                        <a:pt x="116" y="40"/>
                      </a:cubicBezTo>
                      <a:cubicBezTo>
                        <a:pt x="117" y="40"/>
                        <a:pt x="117" y="40"/>
                        <a:pt x="117" y="39"/>
                      </a:cubicBezTo>
                      <a:cubicBezTo>
                        <a:pt x="118" y="39"/>
                        <a:pt x="118" y="40"/>
                        <a:pt x="118" y="40"/>
                      </a:cubicBezTo>
                      <a:cubicBezTo>
                        <a:pt x="119" y="40"/>
                        <a:pt x="120" y="40"/>
                        <a:pt x="120" y="40"/>
                      </a:cubicBezTo>
                      <a:cubicBezTo>
                        <a:pt x="120" y="40"/>
                        <a:pt x="121" y="41"/>
                        <a:pt x="121" y="41"/>
                      </a:cubicBezTo>
                      <a:cubicBezTo>
                        <a:pt x="122" y="41"/>
                        <a:pt x="123" y="41"/>
                        <a:pt x="124" y="41"/>
                      </a:cubicBezTo>
                      <a:cubicBezTo>
                        <a:pt x="124" y="41"/>
                        <a:pt x="124" y="40"/>
                        <a:pt x="124" y="40"/>
                      </a:cubicBezTo>
                      <a:cubicBezTo>
                        <a:pt x="124" y="40"/>
                        <a:pt x="124" y="40"/>
                        <a:pt x="125" y="40"/>
                      </a:cubicBezTo>
                      <a:cubicBezTo>
                        <a:pt x="125" y="40"/>
                        <a:pt x="125" y="40"/>
                        <a:pt x="126" y="39"/>
                      </a:cubicBezTo>
                      <a:cubicBezTo>
                        <a:pt x="126" y="39"/>
                        <a:pt x="126" y="39"/>
                        <a:pt x="127" y="39"/>
                      </a:cubicBezTo>
                      <a:cubicBezTo>
                        <a:pt x="129" y="39"/>
                        <a:pt x="129" y="39"/>
                        <a:pt x="129" y="39"/>
                      </a:cubicBezTo>
                      <a:cubicBezTo>
                        <a:pt x="129" y="39"/>
                        <a:pt x="129" y="39"/>
                        <a:pt x="129" y="39"/>
                      </a:cubicBezTo>
                      <a:cubicBezTo>
                        <a:pt x="132" y="39"/>
                        <a:pt x="132" y="39"/>
                        <a:pt x="132" y="39"/>
                      </a:cubicBezTo>
                      <a:cubicBezTo>
                        <a:pt x="132" y="39"/>
                        <a:pt x="133" y="39"/>
                        <a:pt x="133" y="39"/>
                      </a:cubicBezTo>
                      <a:cubicBezTo>
                        <a:pt x="135" y="39"/>
                        <a:pt x="135" y="39"/>
                        <a:pt x="135" y="39"/>
                      </a:cubicBezTo>
                      <a:cubicBezTo>
                        <a:pt x="135" y="39"/>
                        <a:pt x="135" y="39"/>
                        <a:pt x="135" y="38"/>
                      </a:cubicBezTo>
                      <a:cubicBezTo>
                        <a:pt x="135" y="38"/>
                        <a:pt x="135" y="38"/>
                        <a:pt x="135" y="37"/>
                      </a:cubicBezTo>
                      <a:cubicBezTo>
                        <a:pt x="135" y="37"/>
                        <a:pt x="136" y="37"/>
                        <a:pt x="135" y="36"/>
                      </a:cubicBezTo>
                      <a:cubicBezTo>
                        <a:pt x="135" y="36"/>
                        <a:pt x="135" y="36"/>
                        <a:pt x="136" y="36"/>
                      </a:cubicBezTo>
                      <a:cubicBezTo>
                        <a:pt x="136" y="35"/>
                        <a:pt x="134" y="35"/>
                        <a:pt x="134" y="35"/>
                      </a:cubicBezTo>
                      <a:cubicBezTo>
                        <a:pt x="134" y="34"/>
                        <a:pt x="134" y="34"/>
                        <a:pt x="133" y="34"/>
                      </a:cubicBezTo>
                      <a:cubicBezTo>
                        <a:pt x="134" y="34"/>
                        <a:pt x="134" y="34"/>
                        <a:pt x="134" y="34"/>
                      </a:cubicBezTo>
                      <a:cubicBezTo>
                        <a:pt x="134" y="34"/>
                        <a:pt x="134" y="34"/>
                        <a:pt x="134" y="34"/>
                      </a:cubicBezTo>
                      <a:cubicBezTo>
                        <a:pt x="134" y="34"/>
                        <a:pt x="134" y="34"/>
                        <a:pt x="134" y="34"/>
                      </a:cubicBezTo>
                      <a:cubicBezTo>
                        <a:pt x="134" y="34"/>
                        <a:pt x="134" y="34"/>
                        <a:pt x="134" y="35"/>
                      </a:cubicBezTo>
                      <a:cubicBezTo>
                        <a:pt x="136" y="35"/>
                        <a:pt x="135" y="35"/>
                        <a:pt x="136" y="35"/>
                      </a:cubicBezTo>
                      <a:cubicBezTo>
                        <a:pt x="137" y="35"/>
                        <a:pt x="137" y="35"/>
                        <a:pt x="137" y="36"/>
                      </a:cubicBezTo>
                      <a:cubicBezTo>
                        <a:pt x="138" y="36"/>
                        <a:pt x="138" y="36"/>
                        <a:pt x="138" y="35"/>
                      </a:cubicBezTo>
                      <a:cubicBezTo>
                        <a:pt x="139" y="35"/>
                        <a:pt x="139" y="35"/>
                        <a:pt x="139" y="35"/>
                      </a:cubicBezTo>
                      <a:cubicBezTo>
                        <a:pt x="140" y="35"/>
                        <a:pt x="140" y="35"/>
                        <a:pt x="140" y="35"/>
                      </a:cubicBezTo>
                      <a:cubicBezTo>
                        <a:pt x="141" y="35"/>
                        <a:pt x="141" y="35"/>
                        <a:pt x="141" y="35"/>
                      </a:cubicBezTo>
                      <a:cubicBezTo>
                        <a:pt x="141" y="35"/>
                        <a:pt x="141" y="35"/>
                        <a:pt x="142" y="35"/>
                      </a:cubicBezTo>
                      <a:cubicBezTo>
                        <a:pt x="142" y="34"/>
                        <a:pt x="141" y="34"/>
                        <a:pt x="141" y="34"/>
                      </a:cubicBezTo>
                      <a:cubicBezTo>
                        <a:pt x="141" y="33"/>
                        <a:pt x="141" y="33"/>
                        <a:pt x="141" y="33"/>
                      </a:cubicBezTo>
                      <a:cubicBezTo>
                        <a:pt x="140" y="33"/>
                        <a:pt x="140" y="33"/>
                        <a:pt x="139" y="32"/>
                      </a:cubicBezTo>
                      <a:cubicBezTo>
                        <a:pt x="138" y="32"/>
                        <a:pt x="136" y="33"/>
                        <a:pt x="136" y="33"/>
                      </a:cubicBezTo>
                      <a:cubicBezTo>
                        <a:pt x="134" y="33"/>
                        <a:pt x="135" y="33"/>
                        <a:pt x="135" y="33"/>
                      </a:cubicBezTo>
                      <a:cubicBezTo>
                        <a:pt x="135" y="33"/>
                        <a:pt x="134" y="33"/>
                        <a:pt x="134" y="33"/>
                      </a:cubicBezTo>
                      <a:cubicBezTo>
                        <a:pt x="134" y="32"/>
                        <a:pt x="135" y="32"/>
                        <a:pt x="135" y="32"/>
                      </a:cubicBezTo>
                      <a:cubicBezTo>
                        <a:pt x="138" y="32"/>
                        <a:pt x="137" y="30"/>
                        <a:pt x="140" y="30"/>
                      </a:cubicBezTo>
                      <a:cubicBezTo>
                        <a:pt x="140" y="29"/>
                        <a:pt x="141" y="29"/>
                        <a:pt x="141" y="28"/>
                      </a:cubicBezTo>
                      <a:cubicBezTo>
                        <a:pt x="141" y="28"/>
                        <a:pt x="141" y="28"/>
                        <a:pt x="140" y="28"/>
                      </a:cubicBezTo>
                      <a:cubicBezTo>
                        <a:pt x="140" y="28"/>
                        <a:pt x="140" y="28"/>
                        <a:pt x="140" y="28"/>
                      </a:cubicBezTo>
                      <a:cubicBezTo>
                        <a:pt x="141" y="28"/>
                        <a:pt x="141" y="28"/>
                        <a:pt x="141" y="28"/>
                      </a:cubicBezTo>
                      <a:cubicBezTo>
                        <a:pt x="141" y="28"/>
                        <a:pt x="141" y="27"/>
                        <a:pt x="141" y="27"/>
                      </a:cubicBezTo>
                      <a:cubicBezTo>
                        <a:pt x="141" y="26"/>
                        <a:pt x="140" y="27"/>
                        <a:pt x="140" y="26"/>
                      </a:cubicBezTo>
                      <a:cubicBezTo>
                        <a:pt x="140" y="26"/>
                        <a:pt x="140" y="26"/>
                        <a:pt x="140" y="26"/>
                      </a:cubicBezTo>
                      <a:cubicBezTo>
                        <a:pt x="140" y="26"/>
                        <a:pt x="140" y="26"/>
                        <a:pt x="140" y="26"/>
                      </a:cubicBezTo>
                      <a:cubicBezTo>
                        <a:pt x="140" y="26"/>
                        <a:pt x="140" y="26"/>
                        <a:pt x="140" y="26"/>
                      </a:cubicBezTo>
                      <a:cubicBezTo>
                        <a:pt x="140" y="26"/>
                        <a:pt x="140" y="26"/>
                        <a:pt x="140" y="25"/>
                      </a:cubicBezTo>
                      <a:cubicBezTo>
                        <a:pt x="139" y="25"/>
                        <a:pt x="136" y="25"/>
                        <a:pt x="135" y="26"/>
                      </a:cubicBezTo>
                      <a:cubicBezTo>
                        <a:pt x="134" y="26"/>
                        <a:pt x="134" y="26"/>
                        <a:pt x="134" y="25"/>
                      </a:cubicBezTo>
                      <a:cubicBezTo>
                        <a:pt x="134" y="25"/>
                        <a:pt x="134" y="25"/>
                        <a:pt x="134" y="25"/>
                      </a:cubicBezTo>
                      <a:cubicBezTo>
                        <a:pt x="134" y="25"/>
                        <a:pt x="135" y="25"/>
                        <a:pt x="136" y="25"/>
                      </a:cubicBezTo>
                      <a:cubicBezTo>
                        <a:pt x="136" y="25"/>
                        <a:pt x="136" y="25"/>
                        <a:pt x="136" y="25"/>
                      </a:cubicBezTo>
                      <a:cubicBezTo>
                        <a:pt x="136" y="25"/>
                        <a:pt x="137" y="24"/>
                        <a:pt x="137" y="24"/>
                      </a:cubicBezTo>
                      <a:cubicBezTo>
                        <a:pt x="137" y="24"/>
                        <a:pt x="137" y="24"/>
                        <a:pt x="136" y="24"/>
                      </a:cubicBezTo>
                      <a:cubicBezTo>
                        <a:pt x="136" y="24"/>
                        <a:pt x="136" y="24"/>
                        <a:pt x="137" y="24"/>
                      </a:cubicBezTo>
                      <a:cubicBezTo>
                        <a:pt x="136" y="24"/>
                        <a:pt x="135" y="23"/>
                        <a:pt x="135" y="23"/>
                      </a:cubicBezTo>
                      <a:cubicBezTo>
                        <a:pt x="134" y="22"/>
                        <a:pt x="134" y="23"/>
                        <a:pt x="133" y="22"/>
                      </a:cubicBezTo>
                      <a:cubicBezTo>
                        <a:pt x="132" y="22"/>
                        <a:pt x="131" y="23"/>
                        <a:pt x="130" y="23"/>
                      </a:cubicBezTo>
                      <a:cubicBezTo>
                        <a:pt x="129" y="23"/>
                        <a:pt x="128" y="23"/>
                        <a:pt x="127" y="23"/>
                      </a:cubicBezTo>
                      <a:cubicBezTo>
                        <a:pt x="127" y="22"/>
                        <a:pt x="128" y="22"/>
                        <a:pt x="128" y="21"/>
                      </a:cubicBezTo>
                      <a:cubicBezTo>
                        <a:pt x="128" y="21"/>
                        <a:pt x="127" y="20"/>
                        <a:pt x="126" y="20"/>
                      </a:cubicBezTo>
                      <a:cubicBezTo>
                        <a:pt x="126" y="20"/>
                        <a:pt x="125" y="20"/>
                        <a:pt x="125" y="20"/>
                      </a:cubicBezTo>
                      <a:cubicBezTo>
                        <a:pt x="124" y="20"/>
                        <a:pt x="122" y="20"/>
                        <a:pt x="121" y="20"/>
                      </a:cubicBezTo>
                      <a:cubicBezTo>
                        <a:pt x="121" y="20"/>
                        <a:pt x="121" y="20"/>
                        <a:pt x="120" y="20"/>
                      </a:cubicBezTo>
                      <a:cubicBezTo>
                        <a:pt x="120" y="20"/>
                        <a:pt x="119" y="20"/>
                        <a:pt x="118" y="20"/>
                      </a:cubicBezTo>
                      <a:cubicBezTo>
                        <a:pt x="118" y="19"/>
                        <a:pt x="118" y="19"/>
                        <a:pt x="118" y="19"/>
                      </a:cubicBezTo>
                      <a:cubicBezTo>
                        <a:pt x="118" y="19"/>
                        <a:pt x="118" y="19"/>
                        <a:pt x="118" y="19"/>
                      </a:cubicBezTo>
                      <a:cubicBezTo>
                        <a:pt x="117" y="20"/>
                        <a:pt x="117" y="20"/>
                        <a:pt x="117" y="20"/>
                      </a:cubicBezTo>
                      <a:cubicBezTo>
                        <a:pt x="116" y="20"/>
                        <a:pt x="116" y="20"/>
                        <a:pt x="115" y="20"/>
                      </a:cubicBezTo>
                      <a:cubicBezTo>
                        <a:pt x="114" y="20"/>
                        <a:pt x="114" y="21"/>
                        <a:pt x="113" y="21"/>
                      </a:cubicBezTo>
                      <a:cubicBezTo>
                        <a:pt x="112" y="21"/>
                        <a:pt x="111" y="21"/>
                        <a:pt x="110" y="21"/>
                      </a:cubicBezTo>
                      <a:cubicBezTo>
                        <a:pt x="109" y="21"/>
                        <a:pt x="109" y="20"/>
                        <a:pt x="107" y="20"/>
                      </a:cubicBezTo>
                      <a:cubicBezTo>
                        <a:pt x="107" y="20"/>
                        <a:pt x="107" y="20"/>
                        <a:pt x="107" y="20"/>
                      </a:cubicBezTo>
                      <a:cubicBezTo>
                        <a:pt x="106" y="20"/>
                        <a:pt x="106" y="20"/>
                        <a:pt x="105" y="20"/>
                      </a:cubicBezTo>
                      <a:cubicBezTo>
                        <a:pt x="105" y="20"/>
                        <a:pt x="105" y="20"/>
                        <a:pt x="105" y="20"/>
                      </a:cubicBezTo>
                      <a:cubicBezTo>
                        <a:pt x="104" y="21"/>
                        <a:pt x="104" y="21"/>
                        <a:pt x="103" y="21"/>
                      </a:cubicBezTo>
                      <a:cubicBezTo>
                        <a:pt x="103" y="21"/>
                        <a:pt x="103" y="21"/>
                        <a:pt x="102" y="21"/>
                      </a:cubicBezTo>
                      <a:cubicBezTo>
                        <a:pt x="102" y="22"/>
                        <a:pt x="102" y="22"/>
                        <a:pt x="102" y="22"/>
                      </a:cubicBezTo>
                      <a:cubicBezTo>
                        <a:pt x="101" y="22"/>
                        <a:pt x="100" y="22"/>
                        <a:pt x="99" y="22"/>
                      </a:cubicBezTo>
                      <a:cubicBezTo>
                        <a:pt x="99" y="22"/>
                        <a:pt x="100" y="22"/>
                        <a:pt x="100" y="22"/>
                      </a:cubicBezTo>
                      <a:cubicBezTo>
                        <a:pt x="100" y="23"/>
                        <a:pt x="100" y="23"/>
                        <a:pt x="101" y="23"/>
                      </a:cubicBezTo>
                      <a:cubicBezTo>
                        <a:pt x="100" y="23"/>
                        <a:pt x="98" y="22"/>
                        <a:pt x="98" y="22"/>
                      </a:cubicBezTo>
                      <a:cubicBezTo>
                        <a:pt x="96" y="22"/>
                        <a:pt x="96" y="22"/>
                        <a:pt x="96" y="22"/>
                      </a:cubicBezTo>
                      <a:cubicBezTo>
                        <a:pt x="96" y="23"/>
                        <a:pt x="96" y="23"/>
                        <a:pt x="96" y="23"/>
                      </a:cubicBezTo>
                      <a:cubicBezTo>
                        <a:pt x="96" y="23"/>
                        <a:pt x="95" y="23"/>
                        <a:pt x="95" y="23"/>
                      </a:cubicBezTo>
                      <a:cubicBezTo>
                        <a:pt x="95" y="23"/>
                        <a:pt x="95" y="23"/>
                        <a:pt x="95" y="23"/>
                      </a:cubicBezTo>
                      <a:cubicBezTo>
                        <a:pt x="94" y="23"/>
                        <a:pt x="94" y="23"/>
                        <a:pt x="94" y="23"/>
                      </a:cubicBezTo>
                      <a:cubicBezTo>
                        <a:pt x="95" y="23"/>
                        <a:pt x="94" y="23"/>
                        <a:pt x="95" y="23"/>
                      </a:cubicBezTo>
                      <a:cubicBezTo>
                        <a:pt x="95" y="24"/>
                        <a:pt x="95" y="24"/>
                        <a:pt x="94" y="24"/>
                      </a:cubicBezTo>
                      <a:cubicBezTo>
                        <a:pt x="94" y="24"/>
                        <a:pt x="94" y="24"/>
                        <a:pt x="95" y="24"/>
                      </a:cubicBezTo>
                      <a:cubicBezTo>
                        <a:pt x="95" y="24"/>
                        <a:pt x="95" y="24"/>
                        <a:pt x="95" y="24"/>
                      </a:cubicBezTo>
                      <a:cubicBezTo>
                        <a:pt x="93" y="24"/>
                        <a:pt x="93" y="24"/>
                        <a:pt x="93" y="23"/>
                      </a:cubicBezTo>
                      <a:cubicBezTo>
                        <a:pt x="92" y="23"/>
                        <a:pt x="91" y="24"/>
                        <a:pt x="91" y="24"/>
                      </a:cubicBezTo>
                      <a:cubicBezTo>
                        <a:pt x="91" y="24"/>
                        <a:pt x="91" y="24"/>
                        <a:pt x="91" y="24"/>
                      </a:cubicBezTo>
                      <a:cubicBezTo>
                        <a:pt x="89" y="24"/>
                        <a:pt x="89" y="24"/>
                        <a:pt x="89" y="24"/>
                      </a:cubicBezTo>
                      <a:cubicBezTo>
                        <a:pt x="89" y="24"/>
                        <a:pt x="89" y="25"/>
                        <a:pt x="88" y="25"/>
                      </a:cubicBezTo>
                      <a:cubicBezTo>
                        <a:pt x="88" y="25"/>
                        <a:pt x="91" y="26"/>
                        <a:pt x="93" y="26"/>
                      </a:cubicBezTo>
                      <a:cubicBezTo>
                        <a:pt x="93" y="26"/>
                        <a:pt x="90" y="26"/>
                        <a:pt x="90" y="26"/>
                      </a:cubicBezTo>
                      <a:cubicBezTo>
                        <a:pt x="89" y="26"/>
                        <a:pt x="88" y="26"/>
                        <a:pt x="87" y="26"/>
                      </a:cubicBezTo>
                      <a:cubicBezTo>
                        <a:pt x="87" y="26"/>
                        <a:pt x="87" y="26"/>
                        <a:pt x="87" y="26"/>
                      </a:cubicBezTo>
                      <a:cubicBezTo>
                        <a:pt x="86" y="27"/>
                        <a:pt x="86" y="27"/>
                        <a:pt x="85" y="27"/>
                      </a:cubicBezTo>
                      <a:cubicBezTo>
                        <a:pt x="85" y="27"/>
                        <a:pt x="84" y="27"/>
                        <a:pt x="84" y="27"/>
                      </a:cubicBezTo>
                      <a:cubicBezTo>
                        <a:pt x="84" y="27"/>
                        <a:pt x="84" y="27"/>
                        <a:pt x="84" y="27"/>
                      </a:cubicBezTo>
                      <a:cubicBezTo>
                        <a:pt x="84" y="27"/>
                        <a:pt x="85" y="26"/>
                        <a:pt x="86" y="26"/>
                      </a:cubicBezTo>
                      <a:cubicBezTo>
                        <a:pt x="86" y="26"/>
                        <a:pt x="85" y="26"/>
                        <a:pt x="84" y="25"/>
                      </a:cubicBezTo>
                      <a:cubicBezTo>
                        <a:pt x="83" y="25"/>
                        <a:pt x="81" y="25"/>
                        <a:pt x="81" y="25"/>
                      </a:cubicBezTo>
                      <a:cubicBezTo>
                        <a:pt x="80" y="24"/>
                        <a:pt x="81" y="23"/>
                        <a:pt x="79" y="23"/>
                      </a:cubicBezTo>
                      <a:cubicBezTo>
                        <a:pt x="79" y="23"/>
                        <a:pt x="79" y="23"/>
                        <a:pt x="79" y="23"/>
                      </a:cubicBezTo>
                      <a:cubicBezTo>
                        <a:pt x="77" y="23"/>
                        <a:pt x="78" y="23"/>
                        <a:pt x="77" y="24"/>
                      </a:cubicBezTo>
                      <a:cubicBezTo>
                        <a:pt x="77" y="24"/>
                        <a:pt x="77" y="24"/>
                        <a:pt x="77" y="24"/>
                      </a:cubicBezTo>
                      <a:cubicBezTo>
                        <a:pt x="77" y="25"/>
                        <a:pt x="77" y="25"/>
                        <a:pt x="77" y="25"/>
                      </a:cubicBezTo>
                      <a:cubicBezTo>
                        <a:pt x="77" y="25"/>
                        <a:pt x="77" y="25"/>
                        <a:pt x="77" y="26"/>
                      </a:cubicBezTo>
                      <a:cubicBezTo>
                        <a:pt x="76" y="26"/>
                        <a:pt x="76" y="26"/>
                        <a:pt x="76" y="26"/>
                      </a:cubicBezTo>
                      <a:cubicBezTo>
                        <a:pt x="76" y="26"/>
                        <a:pt x="77" y="25"/>
                        <a:pt x="77" y="25"/>
                      </a:cubicBezTo>
                      <a:cubicBezTo>
                        <a:pt x="77" y="25"/>
                        <a:pt x="76" y="25"/>
                        <a:pt x="76" y="25"/>
                      </a:cubicBezTo>
                      <a:cubicBezTo>
                        <a:pt x="76" y="24"/>
                        <a:pt x="76" y="24"/>
                        <a:pt x="76" y="24"/>
                      </a:cubicBezTo>
                      <a:cubicBezTo>
                        <a:pt x="76" y="24"/>
                        <a:pt x="76" y="24"/>
                        <a:pt x="76" y="24"/>
                      </a:cubicBezTo>
                      <a:cubicBezTo>
                        <a:pt x="75" y="24"/>
                        <a:pt x="74" y="24"/>
                        <a:pt x="74" y="24"/>
                      </a:cubicBezTo>
                      <a:cubicBezTo>
                        <a:pt x="73" y="24"/>
                        <a:pt x="72" y="25"/>
                        <a:pt x="71" y="25"/>
                      </a:cubicBezTo>
                      <a:cubicBezTo>
                        <a:pt x="71" y="25"/>
                        <a:pt x="71" y="25"/>
                        <a:pt x="71" y="25"/>
                      </a:cubicBezTo>
                      <a:cubicBezTo>
                        <a:pt x="71" y="25"/>
                        <a:pt x="71" y="25"/>
                        <a:pt x="71" y="25"/>
                      </a:cubicBezTo>
                      <a:cubicBezTo>
                        <a:pt x="71" y="25"/>
                        <a:pt x="71" y="25"/>
                        <a:pt x="70" y="25"/>
                      </a:cubicBezTo>
                      <a:cubicBezTo>
                        <a:pt x="71" y="25"/>
                        <a:pt x="71" y="25"/>
                        <a:pt x="71" y="25"/>
                      </a:cubicBezTo>
                      <a:cubicBezTo>
                        <a:pt x="72" y="25"/>
                        <a:pt x="72" y="25"/>
                        <a:pt x="72" y="25"/>
                      </a:cubicBezTo>
                      <a:cubicBezTo>
                        <a:pt x="71" y="24"/>
                        <a:pt x="70" y="24"/>
                        <a:pt x="70" y="24"/>
                      </a:cubicBezTo>
                      <a:cubicBezTo>
                        <a:pt x="69" y="24"/>
                        <a:pt x="70" y="23"/>
                        <a:pt x="69" y="23"/>
                      </a:cubicBezTo>
                      <a:cubicBezTo>
                        <a:pt x="69" y="23"/>
                        <a:pt x="68" y="23"/>
                        <a:pt x="68" y="23"/>
                      </a:cubicBezTo>
                      <a:cubicBezTo>
                        <a:pt x="68" y="22"/>
                        <a:pt x="68" y="22"/>
                        <a:pt x="68" y="22"/>
                      </a:cubicBezTo>
                      <a:cubicBezTo>
                        <a:pt x="68" y="22"/>
                        <a:pt x="68" y="22"/>
                        <a:pt x="67" y="22"/>
                      </a:cubicBezTo>
                      <a:cubicBezTo>
                        <a:pt x="67" y="22"/>
                        <a:pt x="67" y="22"/>
                        <a:pt x="67" y="22"/>
                      </a:cubicBezTo>
                      <a:cubicBezTo>
                        <a:pt x="67" y="22"/>
                        <a:pt x="67" y="22"/>
                        <a:pt x="67" y="22"/>
                      </a:cubicBezTo>
                      <a:cubicBezTo>
                        <a:pt x="67" y="23"/>
                        <a:pt x="66" y="23"/>
                        <a:pt x="66" y="23"/>
                      </a:cubicBezTo>
                      <a:cubicBezTo>
                        <a:pt x="66" y="24"/>
                        <a:pt x="66" y="24"/>
                        <a:pt x="67" y="24"/>
                      </a:cubicBezTo>
                      <a:cubicBezTo>
                        <a:pt x="67" y="25"/>
                        <a:pt x="66" y="25"/>
                        <a:pt x="66" y="25"/>
                      </a:cubicBezTo>
                      <a:cubicBezTo>
                        <a:pt x="67" y="25"/>
                        <a:pt x="67" y="26"/>
                        <a:pt x="67" y="26"/>
                      </a:cubicBezTo>
                      <a:cubicBezTo>
                        <a:pt x="67" y="26"/>
                        <a:pt x="67" y="26"/>
                        <a:pt x="67" y="26"/>
                      </a:cubicBezTo>
                      <a:cubicBezTo>
                        <a:pt x="66" y="26"/>
                        <a:pt x="66" y="26"/>
                        <a:pt x="65" y="26"/>
                      </a:cubicBezTo>
                      <a:cubicBezTo>
                        <a:pt x="65" y="26"/>
                        <a:pt x="65" y="26"/>
                        <a:pt x="65" y="25"/>
                      </a:cubicBezTo>
                      <a:cubicBezTo>
                        <a:pt x="65" y="25"/>
                        <a:pt x="65" y="25"/>
                        <a:pt x="64" y="25"/>
                      </a:cubicBezTo>
                      <a:cubicBezTo>
                        <a:pt x="64" y="25"/>
                        <a:pt x="64" y="25"/>
                        <a:pt x="64" y="25"/>
                      </a:cubicBezTo>
                      <a:cubicBezTo>
                        <a:pt x="64" y="25"/>
                        <a:pt x="64" y="25"/>
                        <a:pt x="64" y="25"/>
                      </a:cubicBezTo>
                      <a:cubicBezTo>
                        <a:pt x="64" y="24"/>
                        <a:pt x="64" y="24"/>
                        <a:pt x="63" y="24"/>
                      </a:cubicBezTo>
                      <a:cubicBezTo>
                        <a:pt x="61" y="24"/>
                        <a:pt x="61" y="24"/>
                        <a:pt x="61" y="24"/>
                      </a:cubicBezTo>
                      <a:cubicBezTo>
                        <a:pt x="61" y="24"/>
                        <a:pt x="61" y="24"/>
                        <a:pt x="61" y="24"/>
                      </a:cubicBezTo>
                      <a:cubicBezTo>
                        <a:pt x="60" y="24"/>
                        <a:pt x="60" y="24"/>
                        <a:pt x="59" y="24"/>
                      </a:cubicBezTo>
                      <a:cubicBezTo>
                        <a:pt x="60" y="24"/>
                        <a:pt x="60" y="24"/>
                        <a:pt x="61" y="24"/>
                      </a:cubicBezTo>
                      <a:cubicBezTo>
                        <a:pt x="61" y="24"/>
                        <a:pt x="61" y="24"/>
                        <a:pt x="60" y="24"/>
                      </a:cubicBezTo>
                      <a:cubicBezTo>
                        <a:pt x="60" y="24"/>
                        <a:pt x="60" y="24"/>
                        <a:pt x="60" y="24"/>
                      </a:cubicBezTo>
                      <a:cubicBezTo>
                        <a:pt x="59" y="24"/>
                        <a:pt x="59" y="24"/>
                        <a:pt x="59" y="24"/>
                      </a:cubicBezTo>
                      <a:cubicBezTo>
                        <a:pt x="59" y="23"/>
                        <a:pt x="60" y="24"/>
                        <a:pt x="60" y="23"/>
                      </a:cubicBezTo>
                      <a:cubicBezTo>
                        <a:pt x="60" y="23"/>
                        <a:pt x="60" y="23"/>
                        <a:pt x="61" y="23"/>
                      </a:cubicBezTo>
                      <a:cubicBezTo>
                        <a:pt x="61" y="23"/>
                        <a:pt x="62" y="23"/>
                        <a:pt x="63" y="23"/>
                      </a:cubicBezTo>
                      <a:cubicBezTo>
                        <a:pt x="63" y="23"/>
                        <a:pt x="63" y="23"/>
                        <a:pt x="63" y="23"/>
                      </a:cubicBezTo>
                      <a:cubicBezTo>
                        <a:pt x="63" y="22"/>
                        <a:pt x="63" y="22"/>
                        <a:pt x="63" y="22"/>
                      </a:cubicBezTo>
                      <a:cubicBezTo>
                        <a:pt x="63" y="22"/>
                        <a:pt x="64" y="21"/>
                        <a:pt x="64" y="21"/>
                      </a:cubicBezTo>
                      <a:cubicBezTo>
                        <a:pt x="64" y="21"/>
                        <a:pt x="64" y="21"/>
                        <a:pt x="63" y="20"/>
                      </a:cubicBezTo>
                      <a:cubicBezTo>
                        <a:pt x="63" y="20"/>
                        <a:pt x="62" y="20"/>
                        <a:pt x="62" y="20"/>
                      </a:cubicBezTo>
                      <a:cubicBezTo>
                        <a:pt x="62" y="20"/>
                        <a:pt x="62" y="20"/>
                        <a:pt x="62" y="20"/>
                      </a:cubicBezTo>
                      <a:cubicBezTo>
                        <a:pt x="61" y="19"/>
                        <a:pt x="61" y="19"/>
                        <a:pt x="60" y="19"/>
                      </a:cubicBezTo>
                      <a:cubicBezTo>
                        <a:pt x="60" y="19"/>
                        <a:pt x="60" y="19"/>
                        <a:pt x="60" y="19"/>
                      </a:cubicBezTo>
                      <a:cubicBezTo>
                        <a:pt x="60" y="19"/>
                        <a:pt x="60" y="19"/>
                        <a:pt x="60" y="19"/>
                      </a:cubicBezTo>
                      <a:cubicBezTo>
                        <a:pt x="60" y="20"/>
                        <a:pt x="60" y="20"/>
                        <a:pt x="59" y="20"/>
                      </a:cubicBezTo>
                      <a:cubicBezTo>
                        <a:pt x="59" y="20"/>
                        <a:pt x="59" y="20"/>
                        <a:pt x="59" y="20"/>
                      </a:cubicBezTo>
                      <a:cubicBezTo>
                        <a:pt x="59" y="20"/>
                        <a:pt x="59" y="20"/>
                        <a:pt x="59" y="20"/>
                      </a:cubicBezTo>
                      <a:cubicBezTo>
                        <a:pt x="59" y="20"/>
                        <a:pt x="59" y="19"/>
                        <a:pt x="60" y="19"/>
                      </a:cubicBezTo>
                      <a:cubicBezTo>
                        <a:pt x="59" y="19"/>
                        <a:pt x="59" y="19"/>
                        <a:pt x="59" y="18"/>
                      </a:cubicBezTo>
                      <a:cubicBezTo>
                        <a:pt x="58" y="18"/>
                        <a:pt x="59" y="18"/>
                        <a:pt x="57" y="17"/>
                      </a:cubicBezTo>
                      <a:cubicBezTo>
                        <a:pt x="57" y="17"/>
                        <a:pt x="57" y="17"/>
                        <a:pt x="57" y="17"/>
                      </a:cubicBezTo>
                      <a:cubicBezTo>
                        <a:pt x="57" y="17"/>
                        <a:pt x="56" y="17"/>
                        <a:pt x="56" y="17"/>
                      </a:cubicBezTo>
                      <a:cubicBezTo>
                        <a:pt x="56" y="17"/>
                        <a:pt x="56" y="18"/>
                        <a:pt x="56" y="18"/>
                      </a:cubicBezTo>
                      <a:cubicBezTo>
                        <a:pt x="56" y="18"/>
                        <a:pt x="56" y="18"/>
                        <a:pt x="56" y="18"/>
                      </a:cubicBezTo>
                      <a:cubicBezTo>
                        <a:pt x="56" y="18"/>
                        <a:pt x="56" y="18"/>
                        <a:pt x="56" y="18"/>
                      </a:cubicBezTo>
                      <a:cubicBezTo>
                        <a:pt x="55" y="18"/>
                        <a:pt x="55" y="18"/>
                        <a:pt x="55" y="17"/>
                      </a:cubicBezTo>
                      <a:cubicBezTo>
                        <a:pt x="53" y="17"/>
                        <a:pt x="54" y="18"/>
                        <a:pt x="53" y="18"/>
                      </a:cubicBezTo>
                      <a:cubicBezTo>
                        <a:pt x="53" y="18"/>
                        <a:pt x="53" y="18"/>
                        <a:pt x="53" y="18"/>
                      </a:cubicBezTo>
                      <a:cubicBezTo>
                        <a:pt x="53" y="18"/>
                        <a:pt x="53" y="18"/>
                        <a:pt x="53" y="18"/>
                      </a:cubicBezTo>
                      <a:cubicBezTo>
                        <a:pt x="53" y="18"/>
                        <a:pt x="53" y="18"/>
                        <a:pt x="53" y="17"/>
                      </a:cubicBezTo>
                      <a:cubicBezTo>
                        <a:pt x="53" y="17"/>
                        <a:pt x="53" y="17"/>
                        <a:pt x="53" y="17"/>
                      </a:cubicBezTo>
                      <a:cubicBezTo>
                        <a:pt x="53" y="17"/>
                        <a:pt x="52" y="17"/>
                        <a:pt x="52" y="18"/>
                      </a:cubicBezTo>
                      <a:cubicBezTo>
                        <a:pt x="51" y="18"/>
                        <a:pt x="51" y="18"/>
                        <a:pt x="51" y="18"/>
                      </a:cubicBezTo>
                      <a:cubicBezTo>
                        <a:pt x="51" y="17"/>
                        <a:pt x="51" y="17"/>
                        <a:pt x="52" y="17"/>
                      </a:cubicBezTo>
                      <a:cubicBezTo>
                        <a:pt x="51" y="17"/>
                        <a:pt x="51" y="17"/>
                        <a:pt x="51" y="17"/>
                      </a:cubicBezTo>
                      <a:cubicBezTo>
                        <a:pt x="50" y="17"/>
                        <a:pt x="51" y="18"/>
                        <a:pt x="50" y="18"/>
                      </a:cubicBezTo>
                      <a:cubicBezTo>
                        <a:pt x="50" y="18"/>
                        <a:pt x="49" y="18"/>
                        <a:pt x="49" y="18"/>
                      </a:cubicBezTo>
                      <a:cubicBezTo>
                        <a:pt x="48" y="19"/>
                        <a:pt x="48" y="19"/>
                        <a:pt x="48" y="20"/>
                      </a:cubicBezTo>
                      <a:cubicBezTo>
                        <a:pt x="48" y="20"/>
                        <a:pt x="48" y="20"/>
                        <a:pt x="48" y="20"/>
                      </a:cubicBezTo>
                      <a:cubicBezTo>
                        <a:pt x="47" y="20"/>
                        <a:pt x="47" y="20"/>
                        <a:pt x="47" y="20"/>
                      </a:cubicBezTo>
                      <a:cubicBezTo>
                        <a:pt x="47" y="19"/>
                        <a:pt x="48" y="19"/>
                        <a:pt x="48" y="18"/>
                      </a:cubicBezTo>
                      <a:cubicBezTo>
                        <a:pt x="48" y="18"/>
                        <a:pt x="48" y="18"/>
                        <a:pt x="48" y="18"/>
                      </a:cubicBezTo>
                      <a:cubicBezTo>
                        <a:pt x="49" y="18"/>
                        <a:pt x="49" y="18"/>
                        <a:pt x="49" y="18"/>
                      </a:cubicBezTo>
                      <a:cubicBezTo>
                        <a:pt x="49" y="17"/>
                        <a:pt x="49" y="17"/>
                        <a:pt x="49" y="17"/>
                      </a:cubicBezTo>
                      <a:cubicBezTo>
                        <a:pt x="49" y="17"/>
                        <a:pt x="49" y="17"/>
                        <a:pt x="50" y="17"/>
                      </a:cubicBezTo>
                      <a:cubicBezTo>
                        <a:pt x="50" y="17"/>
                        <a:pt x="50" y="17"/>
                        <a:pt x="50" y="17"/>
                      </a:cubicBezTo>
                      <a:cubicBezTo>
                        <a:pt x="51" y="17"/>
                        <a:pt x="53" y="16"/>
                        <a:pt x="55" y="17"/>
                      </a:cubicBezTo>
                      <a:cubicBezTo>
                        <a:pt x="55" y="16"/>
                        <a:pt x="55" y="16"/>
                        <a:pt x="55" y="16"/>
                      </a:cubicBezTo>
                      <a:cubicBezTo>
                        <a:pt x="55" y="16"/>
                        <a:pt x="55" y="16"/>
                        <a:pt x="56" y="16"/>
                      </a:cubicBezTo>
                      <a:cubicBezTo>
                        <a:pt x="55" y="16"/>
                        <a:pt x="54" y="16"/>
                        <a:pt x="53" y="15"/>
                      </a:cubicBezTo>
                      <a:cubicBezTo>
                        <a:pt x="52" y="16"/>
                        <a:pt x="52" y="16"/>
                        <a:pt x="52" y="16"/>
                      </a:cubicBezTo>
                      <a:cubicBezTo>
                        <a:pt x="52" y="16"/>
                        <a:pt x="51" y="16"/>
                        <a:pt x="51" y="16"/>
                      </a:cubicBezTo>
                      <a:cubicBezTo>
                        <a:pt x="50" y="16"/>
                        <a:pt x="50" y="16"/>
                        <a:pt x="50" y="16"/>
                      </a:cubicBezTo>
                      <a:cubicBezTo>
                        <a:pt x="51" y="16"/>
                        <a:pt x="51" y="16"/>
                        <a:pt x="51" y="16"/>
                      </a:cubicBezTo>
                      <a:cubicBezTo>
                        <a:pt x="51" y="15"/>
                        <a:pt x="51" y="15"/>
                        <a:pt x="52" y="15"/>
                      </a:cubicBezTo>
                      <a:cubicBezTo>
                        <a:pt x="51" y="15"/>
                        <a:pt x="51" y="15"/>
                        <a:pt x="51" y="15"/>
                      </a:cubicBezTo>
                      <a:cubicBezTo>
                        <a:pt x="50" y="15"/>
                        <a:pt x="50" y="15"/>
                        <a:pt x="50" y="15"/>
                      </a:cubicBezTo>
                      <a:cubicBezTo>
                        <a:pt x="49" y="15"/>
                        <a:pt x="49" y="15"/>
                        <a:pt x="49" y="15"/>
                      </a:cubicBezTo>
                      <a:cubicBezTo>
                        <a:pt x="49" y="14"/>
                        <a:pt x="49" y="14"/>
                        <a:pt x="49" y="14"/>
                      </a:cubicBezTo>
                      <a:cubicBezTo>
                        <a:pt x="48" y="14"/>
                        <a:pt x="47" y="14"/>
                        <a:pt x="46" y="15"/>
                      </a:cubicBezTo>
                      <a:cubicBezTo>
                        <a:pt x="46" y="15"/>
                        <a:pt x="46" y="15"/>
                        <a:pt x="46" y="14"/>
                      </a:cubicBezTo>
                      <a:cubicBezTo>
                        <a:pt x="46" y="14"/>
                        <a:pt x="46" y="14"/>
                        <a:pt x="46" y="14"/>
                      </a:cubicBezTo>
                      <a:cubicBezTo>
                        <a:pt x="46" y="14"/>
                        <a:pt x="47" y="14"/>
                        <a:pt x="47" y="14"/>
                      </a:cubicBezTo>
                      <a:cubicBezTo>
                        <a:pt x="47" y="14"/>
                        <a:pt x="47" y="14"/>
                        <a:pt x="47" y="14"/>
                      </a:cubicBezTo>
                      <a:cubicBezTo>
                        <a:pt x="47" y="14"/>
                        <a:pt x="47" y="14"/>
                        <a:pt x="47" y="14"/>
                      </a:cubicBezTo>
                      <a:cubicBezTo>
                        <a:pt x="46" y="13"/>
                        <a:pt x="45" y="13"/>
                        <a:pt x="44" y="13"/>
                      </a:cubicBezTo>
                      <a:cubicBezTo>
                        <a:pt x="44" y="13"/>
                        <a:pt x="44" y="13"/>
                        <a:pt x="44" y="13"/>
                      </a:cubicBezTo>
                      <a:cubicBezTo>
                        <a:pt x="46" y="13"/>
                        <a:pt x="47" y="13"/>
                        <a:pt x="48" y="14"/>
                      </a:cubicBezTo>
                      <a:cubicBezTo>
                        <a:pt x="49" y="14"/>
                        <a:pt x="50" y="14"/>
                        <a:pt x="50" y="14"/>
                      </a:cubicBezTo>
                      <a:cubicBezTo>
                        <a:pt x="53" y="14"/>
                        <a:pt x="53" y="14"/>
                        <a:pt x="53" y="14"/>
                      </a:cubicBezTo>
                      <a:cubicBezTo>
                        <a:pt x="53" y="14"/>
                        <a:pt x="54" y="14"/>
                        <a:pt x="54" y="15"/>
                      </a:cubicBezTo>
                      <a:cubicBezTo>
                        <a:pt x="54" y="15"/>
                        <a:pt x="54" y="15"/>
                        <a:pt x="55" y="15"/>
                      </a:cubicBezTo>
                      <a:cubicBezTo>
                        <a:pt x="55" y="15"/>
                        <a:pt x="55" y="15"/>
                        <a:pt x="55" y="15"/>
                      </a:cubicBezTo>
                      <a:cubicBezTo>
                        <a:pt x="55" y="15"/>
                        <a:pt x="55" y="15"/>
                        <a:pt x="56" y="15"/>
                      </a:cubicBezTo>
                      <a:cubicBezTo>
                        <a:pt x="56" y="15"/>
                        <a:pt x="56" y="15"/>
                        <a:pt x="56" y="15"/>
                      </a:cubicBezTo>
                      <a:cubicBezTo>
                        <a:pt x="56" y="15"/>
                        <a:pt x="56" y="15"/>
                        <a:pt x="56" y="15"/>
                      </a:cubicBezTo>
                      <a:cubicBezTo>
                        <a:pt x="55" y="15"/>
                        <a:pt x="55" y="14"/>
                        <a:pt x="54" y="14"/>
                      </a:cubicBezTo>
                      <a:cubicBezTo>
                        <a:pt x="54" y="14"/>
                        <a:pt x="54" y="14"/>
                        <a:pt x="54" y="14"/>
                      </a:cubicBezTo>
                      <a:cubicBezTo>
                        <a:pt x="53" y="14"/>
                        <a:pt x="53" y="14"/>
                        <a:pt x="53" y="14"/>
                      </a:cubicBezTo>
                      <a:cubicBezTo>
                        <a:pt x="53" y="14"/>
                        <a:pt x="53" y="14"/>
                        <a:pt x="53" y="14"/>
                      </a:cubicBezTo>
                      <a:cubicBezTo>
                        <a:pt x="54" y="14"/>
                        <a:pt x="55" y="14"/>
                        <a:pt x="55" y="14"/>
                      </a:cubicBezTo>
                      <a:cubicBezTo>
                        <a:pt x="56" y="14"/>
                        <a:pt x="55" y="14"/>
                        <a:pt x="56" y="14"/>
                      </a:cubicBezTo>
                      <a:cubicBezTo>
                        <a:pt x="56" y="14"/>
                        <a:pt x="57" y="14"/>
                        <a:pt x="58" y="14"/>
                      </a:cubicBezTo>
                      <a:cubicBezTo>
                        <a:pt x="58" y="14"/>
                        <a:pt x="58" y="14"/>
                        <a:pt x="58" y="14"/>
                      </a:cubicBezTo>
                      <a:cubicBezTo>
                        <a:pt x="58" y="14"/>
                        <a:pt x="61" y="14"/>
                        <a:pt x="61" y="14"/>
                      </a:cubicBezTo>
                      <a:cubicBezTo>
                        <a:pt x="63" y="14"/>
                        <a:pt x="63" y="14"/>
                        <a:pt x="64" y="13"/>
                      </a:cubicBezTo>
                      <a:cubicBezTo>
                        <a:pt x="64" y="13"/>
                        <a:pt x="63" y="12"/>
                        <a:pt x="63" y="12"/>
                      </a:cubicBezTo>
                      <a:cubicBezTo>
                        <a:pt x="63" y="12"/>
                        <a:pt x="62" y="12"/>
                        <a:pt x="62" y="12"/>
                      </a:cubicBezTo>
                      <a:cubicBezTo>
                        <a:pt x="62" y="12"/>
                        <a:pt x="62" y="12"/>
                        <a:pt x="62" y="12"/>
                      </a:cubicBezTo>
                      <a:cubicBezTo>
                        <a:pt x="62" y="12"/>
                        <a:pt x="61" y="12"/>
                        <a:pt x="61" y="12"/>
                      </a:cubicBezTo>
                      <a:cubicBezTo>
                        <a:pt x="61" y="12"/>
                        <a:pt x="61" y="12"/>
                        <a:pt x="61" y="12"/>
                      </a:cubicBezTo>
                      <a:cubicBezTo>
                        <a:pt x="59" y="12"/>
                        <a:pt x="59" y="12"/>
                        <a:pt x="59" y="12"/>
                      </a:cubicBezTo>
                      <a:cubicBezTo>
                        <a:pt x="59" y="11"/>
                        <a:pt x="59" y="11"/>
                        <a:pt x="59" y="11"/>
                      </a:cubicBezTo>
                      <a:cubicBezTo>
                        <a:pt x="58" y="11"/>
                        <a:pt x="58" y="11"/>
                        <a:pt x="58" y="11"/>
                      </a:cubicBezTo>
                      <a:cubicBezTo>
                        <a:pt x="58" y="11"/>
                        <a:pt x="58" y="11"/>
                        <a:pt x="58" y="11"/>
                      </a:cubicBezTo>
                      <a:cubicBezTo>
                        <a:pt x="57" y="11"/>
                        <a:pt x="57" y="11"/>
                        <a:pt x="56" y="11"/>
                      </a:cubicBezTo>
                      <a:cubicBezTo>
                        <a:pt x="55" y="11"/>
                        <a:pt x="55" y="10"/>
                        <a:pt x="55" y="10"/>
                      </a:cubicBezTo>
                      <a:cubicBezTo>
                        <a:pt x="54" y="10"/>
                        <a:pt x="53" y="10"/>
                        <a:pt x="52" y="11"/>
                      </a:cubicBezTo>
                      <a:cubicBezTo>
                        <a:pt x="52" y="11"/>
                        <a:pt x="52" y="11"/>
                        <a:pt x="52" y="11"/>
                      </a:cubicBezTo>
                      <a:cubicBezTo>
                        <a:pt x="52" y="10"/>
                        <a:pt x="52" y="10"/>
                        <a:pt x="52" y="10"/>
                      </a:cubicBezTo>
                      <a:cubicBezTo>
                        <a:pt x="52" y="10"/>
                        <a:pt x="52" y="10"/>
                        <a:pt x="52" y="10"/>
                      </a:cubicBezTo>
                      <a:cubicBezTo>
                        <a:pt x="51" y="10"/>
                        <a:pt x="50" y="10"/>
                        <a:pt x="50" y="10"/>
                      </a:cubicBezTo>
                      <a:cubicBezTo>
                        <a:pt x="50" y="9"/>
                        <a:pt x="50" y="9"/>
                        <a:pt x="50" y="9"/>
                      </a:cubicBezTo>
                      <a:cubicBezTo>
                        <a:pt x="48" y="9"/>
                        <a:pt x="48" y="9"/>
                        <a:pt x="47" y="9"/>
                      </a:cubicBezTo>
                      <a:cubicBezTo>
                        <a:pt x="46" y="9"/>
                        <a:pt x="46" y="9"/>
                        <a:pt x="46" y="9"/>
                      </a:cubicBezTo>
                      <a:cubicBezTo>
                        <a:pt x="45" y="9"/>
                        <a:pt x="46" y="9"/>
                        <a:pt x="45" y="9"/>
                      </a:cubicBezTo>
                      <a:cubicBezTo>
                        <a:pt x="45" y="8"/>
                        <a:pt x="45" y="8"/>
                        <a:pt x="45" y="8"/>
                      </a:cubicBezTo>
                      <a:cubicBezTo>
                        <a:pt x="47" y="8"/>
                        <a:pt x="47" y="9"/>
                        <a:pt x="49" y="9"/>
                      </a:cubicBezTo>
                      <a:cubicBezTo>
                        <a:pt x="49" y="9"/>
                        <a:pt x="49" y="9"/>
                        <a:pt x="50" y="9"/>
                      </a:cubicBezTo>
                      <a:cubicBezTo>
                        <a:pt x="50" y="9"/>
                        <a:pt x="50" y="9"/>
                        <a:pt x="50" y="9"/>
                      </a:cubicBezTo>
                      <a:cubicBezTo>
                        <a:pt x="51" y="9"/>
                        <a:pt x="51" y="9"/>
                        <a:pt x="52" y="9"/>
                      </a:cubicBezTo>
                      <a:cubicBezTo>
                        <a:pt x="52" y="9"/>
                        <a:pt x="52" y="9"/>
                        <a:pt x="52" y="9"/>
                      </a:cubicBezTo>
                      <a:cubicBezTo>
                        <a:pt x="53" y="9"/>
                        <a:pt x="53" y="9"/>
                        <a:pt x="53" y="9"/>
                      </a:cubicBezTo>
                      <a:cubicBezTo>
                        <a:pt x="53" y="9"/>
                        <a:pt x="53" y="9"/>
                        <a:pt x="53" y="9"/>
                      </a:cubicBezTo>
                      <a:cubicBezTo>
                        <a:pt x="53" y="9"/>
                        <a:pt x="54" y="8"/>
                        <a:pt x="53" y="8"/>
                      </a:cubicBezTo>
                      <a:cubicBezTo>
                        <a:pt x="52" y="7"/>
                        <a:pt x="52" y="7"/>
                        <a:pt x="51" y="7"/>
                      </a:cubicBezTo>
                      <a:cubicBezTo>
                        <a:pt x="50" y="7"/>
                        <a:pt x="51" y="7"/>
                        <a:pt x="51" y="7"/>
                      </a:cubicBezTo>
                      <a:cubicBezTo>
                        <a:pt x="50" y="6"/>
                        <a:pt x="50" y="6"/>
                        <a:pt x="50" y="6"/>
                      </a:cubicBezTo>
                      <a:cubicBezTo>
                        <a:pt x="50" y="6"/>
                        <a:pt x="50" y="6"/>
                        <a:pt x="50" y="6"/>
                      </a:cubicBezTo>
                      <a:cubicBezTo>
                        <a:pt x="48" y="6"/>
                        <a:pt x="48" y="5"/>
                        <a:pt x="47" y="6"/>
                      </a:cubicBezTo>
                      <a:cubicBezTo>
                        <a:pt x="47" y="6"/>
                        <a:pt x="47" y="6"/>
                        <a:pt x="47" y="5"/>
                      </a:cubicBezTo>
                      <a:cubicBezTo>
                        <a:pt x="46" y="5"/>
                        <a:pt x="46" y="5"/>
                        <a:pt x="46" y="5"/>
                      </a:cubicBezTo>
                      <a:cubicBezTo>
                        <a:pt x="45" y="5"/>
                        <a:pt x="44" y="5"/>
                        <a:pt x="43" y="6"/>
                      </a:cubicBezTo>
                      <a:cubicBezTo>
                        <a:pt x="42" y="6"/>
                        <a:pt x="42" y="6"/>
                        <a:pt x="42" y="6"/>
                      </a:cubicBezTo>
                      <a:cubicBezTo>
                        <a:pt x="42" y="6"/>
                        <a:pt x="42" y="6"/>
                        <a:pt x="41" y="6"/>
                      </a:cubicBezTo>
                      <a:cubicBezTo>
                        <a:pt x="41" y="6"/>
                        <a:pt x="39" y="7"/>
                        <a:pt x="38" y="7"/>
                      </a:cubicBezTo>
                      <a:cubicBezTo>
                        <a:pt x="38" y="7"/>
                        <a:pt x="38" y="7"/>
                        <a:pt x="38" y="7"/>
                      </a:cubicBezTo>
                      <a:cubicBezTo>
                        <a:pt x="38" y="7"/>
                        <a:pt x="38" y="7"/>
                        <a:pt x="38" y="7"/>
                      </a:cubicBezTo>
                      <a:cubicBezTo>
                        <a:pt x="36" y="6"/>
                        <a:pt x="36" y="7"/>
                        <a:pt x="34" y="6"/>
                      </a:cubicBezTo>
                      <a:cubicBezTo>
                        <a:pt x="34" y="7"/>
                        <a:pt x="33" y="7"/>
                        <a:pt x="32" y="7"/>
                      </a:cubicBezTo>
                      <a:cubicBezTo>
                        <a:pt x="32" y="7"/>
                        <a:pt x="32" y="7"/>
                        <a:pt x="32" y="7"/>
                      </a:cubicBezTo>
                      <a:cubicBezTo>
                        <a:pt x="32" y="8"/>
                        <a:pt x="31" y="8"/>
                        <a:pt x="31" y="8"/>
                      </a:cubicBezTo>
                      <a:cubicBezTo>
                        <a:pt x="31" y="8"/>
                        <a:pt x="31" y="9"/>
                        <a:pt x="31" y="9"/>
                      </a:cubicBezTo>
                      <a:cubicBezTo>
                        <a:pt x="30" y="9"/>
                        <a:pt x="29" y="9"/>
                        <a:pt x="29" y="10"/>
                      </a:cubicBezTo>
                      <a:cubicBezTo>
                        <a:pt x="29" y="10"/>
                        <a:pt x="29" y="10"/>
                        <a:pt x="29" y="10"/>
                      </a:cubicBezTo>
                      <a:cubicBezTo>
                        <a:pt x="29" y="11"/>
                        <a:pt x="29" y="11"/>
                        <a:pt x="29" y="11"/>
                      </a:cubicBezTo>
                      <a:cubicBezTo>
                        <a:pt x="29" y="11"/>
                        <a:pt x="29" y="11"/>
                        <a:pt x="29" y="11"/>
                      </a:cubicBezTo>
                      <a:cubicBezTo>
                        <a:pt x="29" y="10"/>
                        <a:pt x="28" y="10"/>
                        <a:pt x="28" y="10"/>
                      </a:cubicBezTo>
                      <a:cubicBezTo>
                        <a:pt x="28" y="9"/>
                        <a:pt x="29" y="9"/>
                        <a:pt x="29" y="9"/>
                      </a:cubicBezTo>
                      <a:cubicBezTo>
                        <a:pt x="29" y="9"/>
                        <a:pt x="29" y="9"/>
                        <a:pt x="29" y="8"/>
                      </a:cubicBezTo>
                      <a:cubicBezTo>
                        <a:pt x="30" y="8"/>
                        <a:pt x="30" y="8"/>
                        <a:pt x="31" y="8"/>
                      </a:cubicBezTo>
                      <a:cubicBezTo>
                        <a:pt x="31" y="8"/>
                        <a:pt x="31" y="7"/>
                        <a:pt x="31" y="7"/>
                      </a:cubicBezTo>
                      <a:cubicBezTo>
                        <a:pt x="31" y="6"/>
                        <a:pt x="32" y="6"/>
                        <a:pt x="32" y="6"/>
                      </a:cubicBezTo>
                      <a:cubicBezTo>
                        <a:pt x="32" y="6"/>
                        <a:pt x="32" y="5"/>
                        <a:pt x="32" y="5"/>
                      </a:cubicBezTo>
                      <a:cubicBezTo>
                        <a:pt x="32" y="5"/>
                        <a:pt x="32" y="5"/>
                        <a:pt x="32" y="4"/>
                      </a:cubicBezTo>
                      <a:cubicBezTo>
                        <a:pt x="31" y="4"/>
                        <a:pt x="31" y="4"/>
                        <a:pt x="31" y="4"/>
                      </a:cubicBezTo>
                      <a:cubicBezTo>
                        <a:pt x="31" y="3"/>
                        <a:pt x="30" y="4"/>
                        <a:pt x="29" y="3"/>
                      </a:cubicBezTo>
                      <a:cubicBezTo>
                        <a:pt x="29" y="3"/>
                        <a:pt x="29" y="3"/>
                        <a:pt x="28" y="2"/>
                      </a:cubicBezTo>
                      <a:cubicBezTo>
                        <a:pt x="28" y="2"/>
                        <a:pt x="28" y="2"/>
                        <a:pt x="27" y="2"/>
                      </a:cubicBezTo>
                      <a:cubicBezTo>
                        <a:pt x="26" y="2"/>
                        <a:pt x="26" y="2"/>
                        <a:pt x="26" y="2"/>
                      </a:cubicBezTo>
                      <a:cubicBezTo>
                        <a:pt x="26" y="2"/>
                        <a:pt x="26" y="2"/>
                        <a:pt x="26" y="2"/>
                      </a:cubicBezTo>
                      <a:cubicBezTo>
                        <a:pt x="26" y="2"/>
                        <a:pt x="26" y="2"/>
                        <a:pt x="26" y="2"/>
                      </a:cubicBezTo>
                      <a:cubicBezTo>
                        <a:pt x="24" y="2"/>
                        <a:pt x="25" y="2"/>
                        <a:pt x="25" y="2"/>
                      </a:cubicBezTo>
                      <a:cubicBezTo>
                        <a:pt x="25" y="2"/>
                        <a:pt x="24" y="2"/>
                        <a:pt x="24" y="3"/>
                      </a:cubicBezTo>
                      <a:cubicBezTo>
                        <a:pt x="23" y="3"/>
                        <a:pt x="23" y="3"/>
                        <a:pt x="23" y="3"/>
                      </a:cubicBezTo>
                      <a:cubicBezTo>
                        <a:pt x="23" y="2"/>
                        <a:pt x="23" y="2"/>
                        <a:pt x="23" y="2"/>
                      </a:cubicBezTo>
                      <a:cubicBezTo>
                        <a:pt x="22" y="2"/>
                        <a:pt x="22" y="2"/>
                        <a:pt x="21" y="2"/>
                      </a:cubicBezTo>
                      <a:cubicBezTo>
                        <a:pt x="21" y="1"/>
                        <a:pt x="21" y="1"/>
                        <a:pt x="21" y="1"/>
                      </a:cubicBezTo>
                      <a:cubicBezTo>
                        <a:pt x="20" y="1"/>
                        <a:pt x="18" y="1"/>
                        <a:pt x="17" y="1"/>
                      </a:cubicBezTo>
                      <a:cubicBezTo>
                        <a:pt x="17" y="1"/>
                        <a:pt x="17" y="1"/>
                        <a:pt x="17" y="1"/>
                      </a:cubicBezTo>
                      <a:cubicBezTo>
                        <a:pt x="17" y="1"/>
                        <a:pt x="17" y="1"/>
                        <a:pt x="17" y="1"/>
                      </a:cubicBezTo>
                      <a:cubicBezTo>
                        <a:pt x="16" y="1"/>
                        <a:pt x="15" y="1"/>
                        <a:pt x="15" y="1"/>
                      </a:cubicBezTo>
                      <a:cubicBezTo>
                        <a:pt x="14" y="1"/>
                        <a:pt x="14" y="1"/>
                        <a:pt x="14" y="1"/>
                      </a:cubicBezTo>
                      <a:cubicBezTo>
                        <a:pt x="13" y="0"/>
                        <a:pt x="12" y="1"/>
                        <a:pt x="11" y="1"/>
                      </a:cubicBezTo>
                      <a:cubicBezTo>
                        <a:pt x="11" y="0"/>
                        <a:pt x="11" y="0"/>
                        <a:pt x="11" y="0"/>
                      </a:cubicBezTo>
                      <a:cubicBezTo>
                        <a:pt x="11" y="0"/>
                        <a:pt x="10" y="0"/>
                        <a:pt x="10" y="1"/>
                      </a:cubicBezTo>
                      <a:cubicBezTo>
                        <a:pt x="9" y="1"/>
                        <a:pt x="8" y="1"/>
                        <a:pt x="6" y="1"/>
                      </a:cubicBezTo>
                      <a:cubicBezTo>
                        <a:pt x="6" y="1"/>
                        <a:pt x="6" y="1"/>
                        <a:pt x="5" y="1"/>
                      </a:cubicBezTo>
                      <a:cubicBezTo>
                        <a:pt x="5" y="1"/>
                        <a:pt x="5" y="1"/>
                        <a:pt x="6" y="1"/>
                      </a:cubicBezTo>
                      <a:cubicBezTo>
                        <a:pt x="6" y="1"/>
                        <a:pt x="5" y="1"/>
                        <a:pt x="5" y="1"/>
                      </a:cubicBezTo>
                      <a:cubicBezTo>
                        <a:pt x="4" y="1"/>
                        <a:pt x="4" y="1"/>
                        <a:pt x="3" y="1"/>
                      </a:cubicBezTo>
                      <a:cubicBezTo>
                        <a:pt x="2" y="1"/>
                        <a:pt x="2" y="1"/>
                        <a:pt x="1" y="1"/>
                      </a:cubicBezTo>
                      <a:cubicBezTo>
                        <a:pt x="1" y="1"/>
                        <a:pt x="1" y="1"/>
                        <a:pt x="1" y="1"/>
                      </a:cubicBezTo>
                      <a:cubicBezTo>
                        <a:pt x="1" y="1"/>
                        <a:pt x="1" y="1"/>
                        <a:pt x="1" y="1"/>
                      </a:cubicBezTo>
                      <a:cubicBezTo>
                        <a:pt x="1" y="1"/>
                        <a:pt x="1" y="1"/>
                        <a:pt x="1" y="1"/>
                      </a:cubicBezTo>
                      <a:cubicBezTo>
                        <a:pt x="2" y="1"/>
                        <a:pt x="2" y="2"/>
                        <a:pt x="3" y="2"/>
                      </a:cubicBezTo>
                      <a:cubicBezTo>
                        <a:pt x="3" y="2"/>
                        <a:pt x="2" y="2"/>
                        <a:pt x="1" y="2"/>
                      </a:cubicBezTo>
                      <a:cubicBezTo>
                        <a:pt x="1" y="2"/>
                        <a:pt x="1" y="2"/>
                        <a:pt x="1" y="2"/>
                      </a:cubicBezTo>
                      <a:cubicBezTo>
                        <a:pt x="1" y="3"/>
                        <a:pt x="2" y="3"/>
                        <a:pt x="2" y="3"/>
                      </a:cubicBezTo>
                      <a:cubicBezTo>
                        <a:pt x="2" y="3"/>
                        <a:pt x="2" y="3"/>
                        <a:pt x="2" y="3"/>
                      </a:cubicBezTo>
                      <a:cubicBezTo>
                        <a:pt x="3" y="3"/>
                        <a:pt x="3" y="3"/>
                        <a:pt x="3" y="3"/>
                      </a:cubicBezTo>
                      <a:cubicBezTo>
                        <a:pt x="3" y="3"/>
                        <a:pt x="4" y="4"/>
                        <a:pt x="6" y="4"/>
                      </a:cubicBezTo>
                      <a:cubicBezTo>
                        <a:pt x="6" y="4"/>
                        <a:pt x="6" y="4"/>
                        <a:pt x="6" y="4"/>
                      </a:cubicBezTo>
                      <a:cubicBezTo>
                        <a:pt x="6" y="4"/>
                        <a:pt x="6" y="4"/>
                        <a:pt x="6" y="4"/>
                      </a:cubicBezTo>
                      <a:cubicBezTo>
                        <a:pt x="6" y="4"/>
                        <a:pt x="5" y="4"/>
                        <a:pt x="5" y="4"/>
                      </a:cubicBezTo>
                      <a:cubicBezTo>
                        <a:pt x="4" y="4"/>
                        <a:pt x="5" y="4"/>
                        <a:pt x="5" y="4"/>
                      </a:cubicBezTo>
                      <a:cubicBezTo>
                        <a:pt x="4" y="4"/>
                        <a:pt x="4" y="4"/>
                        <a:pt x="4" y="4"/>
                      </a:cubicBezTo>
                      <a:cubicBezTo>
                        <a:pt x="3" y="4"/>
                        <a:pt x="4" y="4"/>
                        <a:pt x="4" y="4"/>
                      </a:cubicBezTo>
                      <a:cubicBezTo>
                        <a:pt x="4" y="4"/>
                        <a:pt x="4" y="4"/>
                        <a:pt x="3" y="4"/>
                      </a:cubicBezTo>
                      <a:cubicBezTo>
                        <a:pt x="3" y="4"/>
                        <a:pt x="3" y="4"/>
                        <a:pt x="3" y="4"/>
                      </a:cubicBezTo>
                      <a:cubicBezTo>
                        <a:pt x="2" y="4"/>
                        <a:pt x="2" y="4"/>
                        <a:pt x="1" y="3"/>
                      </a:cubicBezTo>
                      <a:cubicBezTo>
                        <a:pt x="1" y="4"/>
                        <a:pt x="1" y="4"/>
                        <a:pt x="1" y="4"/>
                      </a:cubicBezTo>
                      <a:cubicBezTo>
                        <a:pt x="1" y="4"/>
                        <a:pt x="1" y="4"/>
                        <a:pt x="1" y="4"/>
                      </a:cubicBezTo>
                      <a:cubicBezTo>
                        <a:pt x="1" y="4"/>
                        <a:pt x="1" y="4"/>
                        <a:pt x="1" y="4"/>
                      </a:cubicBezTo>
                      <a:close/>
                      <a:moveTo>
                        <a:pt x="49" y="26"/>
                      </a:moveTo>
                      <a:cubicBezTo>
                        <a:pt x="49" y="26"/>
                        <a:pt x="48" y="26"/>
                        <a:pt x="48" y="26"/>
                      </a:cubicBezTo>
                      <a:lnTo>
                        <a:pt x="49" y="26"/>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2" name="Freeform 4122"/>
                <p:cNvSpPr>
                  <a:spLocks/>
                </p:cNvSpPr>
                <p:nvPr/>
              </p:nvSpPr>
              <p:spPr bwMode="auto">
                <a:xfrm>
                  <a:off x="1992313" y="2193926"/>
                  <a:ext cx="39688" cy="12700"/>
                </a:xfrm>
                <a:custGeom>
                  <a:avLst/>
                  <a:gdLst>
                    <a:gd name="T0" fmla="*/ 7 w 14"/>
                    <a:gd name="T1" fmla="*/ 4 h 4"/>
                    <a:gd name="T2" fmla="*/ 9 w 14"/>
                    <a:gd name="T3" fmla="*/ 3 h 4"/>
                    <a:gd name="T4" fmla="*/ 14 w 14"/>
                    <a:gd name="T5" fmla="*/ 3 h 4"/>
                    <a:gd name="T6" fmla="*/ 13 w 14"/>
                    <a:gd name="T7" fmla="*/ 2 h 4"/>
                    <a:gd name="T8" fmla="*/ 12 w 14"/>
                    <a:gd name="T9" fmla="*/ 1 h 4"/>
                    <a:gd name="T10" fmla="*/ 7 w 14"/>
                    <a:gd name="T11" fmla="*/ 0 h 4"/>
                    <a:gd name="T12" fmla="*/ 2 w 14"/>
                    <a:gd name="T13" fmla="*/ 0 h 4"/>
                    <a:gd name="T14" fmla="*/ 2 w 14"/>
                    <a:gd name="T15" fmla="*/ 3 h 4"/>
                    <a:gd name="T16" fmla="*/ 7 w 1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
                      <a:moveTo>
                        <a:pt x="7" y="4"/>
                      </a:moveTo>
                      <a:cubicBezTo>
                        <a:pt x="8" y="4"/>
                        <a:pt x="8" y="3"/>
                        <a:pt x="9" y="3"/>
                      </a:cubicBezTo>
                      <a:cubicBezTo>
                        <a:pt x="11" y="3"/>
                        <a:pt x="12" y="3"/>
                        <a:pt x="14" y="3"/>
                      </a:cubicBezTo>
                      <a:cubicBezTo>
                        <a:pt x="14" y="3"/>
                        <a:pt x="13" y="2"/>
                        <a:pt x="13" y="2"/>
                      </a:cubicBezTo>
                      <a:cubicBezTo>
                        <a:pt x="13" y="2"/>
                        <a:pt x="12" y="1"/>
                        <a:pt x="12" y="1"/>
                      </a:cubicBezTo>
                      <a:cubicBezTo>
                        <a:pt x="11" y="0"/>
                        <a:pt x="8" y="0"/>
                        <a:pt x="7" y="0"/>
                      </a:cubicBezTo>
                      <a:cubicBezTo>
                        <a:pt x="6" y="0"/>
                        <a:pt x="4" y="0"/>
                        <a:pt x="2" y="0"/>
                      </a:cubicBezTo>
                      <a:cubicBezTo>
                        <a:pt x="0" y="1"/>
                        <a:pt x="2" y="2"/>
                        <a:pt x="2" y="3"/>
                      </a:cubicBezTo>
                      <a:cubicBezTo>
                        <a:pt x="4" y="3"/>
                        <a:pt x="5" y="4"/>
                        <a:pt x="7"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3" name="Freeform 4123"/>
                <p:cNvSpPr>
                  <a:spLocks/>
                </p:cNvSpPr>
                <p:nvPr/>
              </p:nvSpPr>
              <p:spPr bwMode="auto">
                <a:xfrm>
                  <a:off x="2109788" y="2235201"/>
                  <a:ext cx="7938" cy="1588"/>
                </a:xfrm>
                <a:custGeom>
                  <a:avLst/>
                  <a:gdLst>
                    <a:gd name="T0" fmla="*/ 0 w 3"/>
                    <a:gd name="T1" fmla="*/ 1 h 1"/>
                    <a:gd name="T2" fmla="*/ 3 w 3"/>
                    <a:gd name="T3" fmla="*/ 1 h 1"/>
                    <a:gd name="T4" fmla="*/ 2 w 3"/>
                    <a:gd name="T5" fmla="*/ 1 h 1"/>
                    <a:gd name="T6" fmla="*/ 1 w 3"/>
                    <a:gd name="T7" fmla="*/ 1 h 1"/>
                    <a:gd name="T8" fmla="*/ 0 w 3"/>
                    <a:gd name="T9" fmla="*/ 1 h 1"/>
                    <a:gd name="T10" fmla="*/ 0 w 3"/>
                    <a:gd name="T11" fmla="*/ 1 h 1"/>
                    <a:gd name="T12" fmla="*/ 0 w 3"/>
                    <a:gd name="T13" fmla="*/ 1 h 1"/>
                    <a:gd name="T14" fmla="*/ 0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cubicBezTo>
                        <a:pt x="2" y="1"/>
                        <a:pt x="2" y="1"/>
                        <a:pt x="3" y="1"/>
                      </a:cubicBezTo>
                      <a:cubicBezTo>
                        <a:pt x="3" y="0"/>
                        <a:pt x="2" y="1"/>
                        <a:pt x="2"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4" name="Freeform 4124"/>
                <p:cNvSpPr>
                  <a:spLocks/>
                </p:cNvSpPr>
                <p:nvPr/>
              </p:nvSpPr>
              <p:spPr bwMode="auto">
                <a:xfrm>
                  <a:off x="2224088" y="228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5" name="Freeform 4125"/>
                <p:cNvSpPr>
                  <a:spLocks/>
                </p:cNvSpPr>
                <p:nvPr/>
              </p:nvSpPr>
              <p:spPr bwMode="auto">
                <a:xfrm>
                  <a:off x="2014538" y="2282826"/>
                  <a:ext cx="6350" cy="0"/>
                </a:xfrm>
                <a:custGeom>
                  <a:avLst/>
                  <a:gdLst>
                    <a:gd name="T0" fmla="*/ 0 w 2"/>
                    <a:gd name="T1" fmla="*/ 1 w 2"/>
                    <a:gd name="T2" fmla="*/ 1 w 2"/>
                    <a:gd name="T3" fmla="*/ 2 w 2"/>
                    <a:gd name="T4" fmla="*/ 0 w 2"/>
                  </a:gdLst>
                  <a:ahLst/>
                  <a:cxnLst>
                    <a:cxn ang="0">
                      <a:pos x="T0" y="0"/>
                    </a:cxn>
                    <a:cxn ang="0">
                      <a:pos x="T1" y="0"/>
                    </a:cxn>
                    <a:cxn ang="0">
                      <a:pos x="T2" y="0"/>
                    </a:cxn>
                    <a:cxn ang="0">
                      <a:pos x="T3" y="0"/>
                    </a:cxn>
                    <a:cxn ang="0">
                      <a:pos x="T4" y="0"/>
                    </a:cxn>
                  </a:cxnLst>
                  <a:rect l="0" t="0" r="r" b="b"/>
                  <a:pathLst>
                    <a:path w="2">
                      <a:moveTo>
                        <a:pt x="0" y="0"/>
                      </a:moveTo>
                      <a:cubicBezTo>
                        <a:pt x="0" y="0"/>
                        <a:pt x="1" y="0"/>
                        <a:pt x="1" y="0"/>
                      </a:cubicBezTo>
                      <a:cubicBezTo>
                        <a:pt x="1" y="0"/>
                        <a:pt x="1" y="0"/>
                        <a:pt x="1" y="0"/>
                      </a:cubicBezTo>
                      <a:cubicBezTo>
                        <a:pt x="1" y="0"/>
                        <a:pt x="1" y="0"/>
                        <a:pt x="2"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6" name="Freeform 4126"/>
                <p:cNvSpPr>
                  <a:spLocks/>
                </p:cNvSpPr>
                <p:nvPr/>
              </p:nvSpPr>
              <p:spPr bwMode="auto">
                <a:xfrm>
                  <a:off x="1939925" y="2309813"/>
                  <a:ext cx="31750" cy="15875"/>
                </a:xfrm>
                <a:custGeom>
                  <a:avLst/>
                  <a:gdLst>
                    <a:gd name="T0" fmla="*/ 0 w 11"/>
                    <a:gd name="T1" fmla="*/ 4 h 6"/>
                    <a:gd name="T2" fmla="*/ 0 w 11"/>
                    <a:gd name="T3" fmla="*/ 5 h 6"/>
                    <a:gd name="T4" fmla="*/ 1 w 11"/>
                    <a:gd name="T5" fmla="*/ 5 h 6"/>
                    <a:gd name="T6" fmla="*/ 3 w 11"/>
                    <a:gd name="T7" fmla="*/ 6 h 6"/>
                    <a:gd name="T8" fmla="*/ 6 w 11"/>
                    <a:gd name="T9" fmla="*/ 6 h 6"/>
                    <a:gd name="T10" fmla="*/ 6 w 11"/>
                    <a:gd name="T11" fmla="*/ 6 h 6"/>
                    <a:gd name="T12" fmla="*/ 9 w 11"/>
                    <a:gd name="T13" fmla="*/ 5 h 6"/>
                    <a:gd name="T14" fmla="*/ 10 w 11"/>
                    <a:gd name="T15" fmla="*/ 4 h 6"/>
                    <a:gd name="T16" fmla="*/ 9 w 11"/>
                    <a:gd name="T17" fmla="*/ 2 h 6"/>
                    <a:gd name="T18" fmla="*/ 8 w 11"/>
                    <a:gd name="T19" fmla="*/ 1 h 6"/>
                    <a:gd name="T20" fmla="*/ 9 w 11"/>
                    <a:gd name="T21" fmla="*/ 1 h 6"/>
                    <a:gd name="T22" fmla="*/ 6 w 11"/>
                    <a:gd name="T23" fmla="*/ 0 h 6"/>
                    <a:gd name="T24" fmla="*/ 6 w 11"/>
                    <a:gd name="T25" fmla="*/ 0 h 6"/>
                    <a:gd name="T26" fmla="*/ 3 w 11"/>
                    <a:gd name="T27" fmla="*/ 0 h 6"/>
                    <a:gd name="T28" fmla="*/ 3 w 11"/>
                    <a:gd name="T29" fmla="*/ 1 h 6"/>
                    <a:gd name="T30" fmla="*/ 3 w 11"/>
                    <a:gd name="T31" fmla="*/ 1 h 6"/>
                    <a:gd name="T32" fmla="*/ 2 w 11"/>
                    <a:gd name="T33" fmla="*/ 3 h 6"/>
                    <a:gd name="T34" fmla="*/ 0 w 11"/>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6">
                      <a:moveTo>
                        <a:pt x="0" y="4"/>
                      </a:moveTo>
                      <a:cubicBezTo>
                        <a:pt x="0" y="4"/>
                        <a:pt x="0" y="5"/>
                        <a:pt x="0" y="5"/>
                      </a:cubicBezTo>
                      <a:cubicBezTo>
                        <a:pt x="0" y="5"/>
                        <a:pt x="0" y="5"/>
                        <a:pt x="1" y="5"/>
                      </a:cubicBezTo>
                      <a:cubicBezTo>
                        <a:pt x="1" y="6"/>
                        <a:pt x="2" y="6"/>
                        <a:pt x="3" y="6"/>
                      </a:cubicBezTo>
                      <a:cubicBezTo>
                        <a:pt x="3" y="6"/>
                        <a:pt x="5" y="6"/>
                        <a:pt x="6" y="6"/>
                      </a:cubicBezTo>
                      <a:cubicBezTo>
                        <a:pt x="6" y="6"/>
                        <a:pt x="6" y="6"/>
                        <a:pt x="6" y="6"/>
                      </a:cubicBezTo>
                      <a:cubicBezTo>
                        <a:pt x="7" y="6"/>
                        <a:pt x="8" y="6"/>
                        <a:pt x="9" y="5"/>
                      </a:cubicBezTo>
                      <a:cubicBezTo>
                        <a:pt x="9" y="5"/>
                        <a:pt x="11" y="4"/>
                        <a:pt x="10" y="4"/>
                      </a:cubicBezTo>
                      <a:cubicBezTo>
                        <a:pt x="10" y="3"/>
                        <a:pt x="9" y="3"/>
                        <a:pt x="9" y="2"/>
                      </a:cubicBezTo>
                      <a:cubicBezTo>
                        <a:pt x="10" y="2"/>
                        <a:pt x="9" y="1"/>
                        <a:pt x="8" y="1"/>
                      </a:cubicBezTo>
                      <a:cubicBezTo>
                        <a:pt x="8" y="1"/>
                        <a:pt x="9" y="1"/>
                        <a:pt x="9" y="1"/>
                      </a:cubicBezTo>
                      <a:cubicBezTo>
                        <a:pt x="8" y="1"/>
                        <a:pt x="7" y="0"/>
                        <a:pt x="6" y="0"/>
                      </a:cubicBezTo>
                      <a:cubicBezTo>
                        <a:pt x="6" y="0"/>
                        <a:pt x="6" y="0"/>
                        <a:pt x="6" y="0"/>
                      </a:cubicBezTo>
                      <a:cubicBezTo>
                        <a:pt x="5" y="0"/>
                        <a:pt x="4" y="0"/>
                        <a:pt x="3" y="0"/>
                      </a:cubicBezTo>
                      <a:cubicBezTo>
                        <a:pt x="3" y="0"/>
                        <a:pt x="3" y="0"/>
                        <a:pt x="3" y="1"/>
                      </a:cubicBezTo>
                      <a:cubicBezTo>
                        <a:pt x="3" y="1"/>
                        <a:pt x="3" y="1"/>
                        <a:pt x="3" y="1"/>
                      </a:cubicBezTo>
                      <a:cubicBezTo>
                        <a:pt x="2" y="1"/>
                        <a:pt x="1" y="2"/>
                        <a:pt x="2" y="3"/>
                      </a:cubicBezTo>
                      <a:cubicBezTo>
                        <a:pt x="1" y="3"/>
                        <a:pt x="1" y="4"/>
                        <a:pt x="0"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7" name="Freeform 4127"/>
                <p:cNvSpPr>
                  <a:spLocks/>
                </p:cNvSpPr>
                <p:nvPr/>
              </p:nvSpPr>
              <p:spPr bwMode="auto">
                <a:xfrm>
                  <a:off x="1946275" y="2249488"/>
                  <a:ext cx="36513" cy="19050"/>
                </a:xfrm>
                <a:custGeom>
                  <a:avLst/>
                  <a:gdLst>
                    <a:gd name="T0" fmla="*/ 6 w 13"/>
                    <a:gd name="T1" fmla="*/ 1 h 7"/>
                    <a:gd name="T2" fmla="*/ 3 w 13"/>
                    <a:gd name="T3" fmla="*/ 1 h 7"/>
                    <a:gd name="T4" fmla="*/ 0 w 13"/>
                    <a:gd name="T5" fmla="*/ 2 h 7"/>
                    <a:gd name="T6" fmla="*/ 0 w 13"/>
                    <a:gd name="T7" fmla="*/ 3 h 7"/>
                    <a:gd name="T8" fmla="*/ 1 w 13"/>
                    <a:gd name="T9" fmla="*/ 4 h 7"/>
                    <a:gd name="T10" fmla="*/ 2 w 13"/>
                    <a:gd name="T11" fmla="*/ 5 h 7"/>
                    <a:gd name="T12" fmla="*/ 2 w 13"/>
                    <a:gd name="T13" fmla="*/ 5 h 7"/>
                    <a:gd name="T14" fmla="*/ 2 w 13"/>
                    <a:gd name="T15" fmla="*/ 5 h 7"/>
                    <a:gd name="T16" fmla="*/ 2 w 13"/>
                    <a:gd name="T17" fmla="*/ 6 h 7"/>
                    <a:gd name="T18" fmla="*/ 2 w 13"/>
                    <a:gd name="T19" fmla="*/ 6 h 7"/>
                    <a:gd name="T20" fmla="*/ 5 w 13"/>
                    <a:gd name="T21" fmla="*/ 6 h 7"/>
                    <a:gd name="T22" fmla="*/ 5 w 13"/>
                    <a:gd name="T23" fmla="*/ 6 h 7"/>
                    <a:gd name="T24" fmla="*/ 4 w 13"/>
                    <a:gd name="T25" fmla="*/ 6 h 7"/>
                    <a:gd name="T26" fmla="*/ 4 w 13"/>
                    <a:gd name="T27" fmla="*/ 6 h 7"/>
                    <a:gd name="T28" fmla="*/ 3 w 13"/>
                    <a:gd name="T29" fmla="*/ 6 h 7"/>
                    <a:gd name="T30" fmla="*/ 6 w 13"/>
                    <a:gd name="T31" fmla="*/ 7 h 7"/>
                    <a:gd name="T32" fmla="*/ 8 w 13"/>
                    <a:gd name="T33" fmla="*/ 7 h 7"/>
                    <a:gd name="T34" fmla="*/ 10 w 13"/>
                    <a:gd name="T35" fmla="*/ 6 h 7"/>
                    <a:gd name="T36" fmla="*/ 12 w 13"/>
                    <a:gd name="T37" fmla="*/ 6 h 7"/>
                    <a:gd name="T38" fmla="*/ 13 w 13"/>
                    <a:gd name="T39" fmla="*/ 5 h 7"/>
                    <a:gd name="T40" fmla="*/ 13 w 13"/>
                    <a:gd name="T41" fmla="*/ 5 h 7"/>
                    <a:gd name="T42" fmla="*/ 13 w 13"/>
                    <a:gd name="T43" fmla="*/ 5 h 7"/>
                    <a:gd name="T44" fmla="*/ 13 w 13"/>
                    <a:gd name="T45" fmla="*/ 5 h 7"/>
                    <a:gd name="T46" fmla="*/ 13 w 13"/>
                    <a:gd name="T47" fmla="*/ 4 h 7"/>
                    <a:gd name="T48" fmla="*/ 11 w 13"/>
                    <a:gd name="T49" fmla="*/ 4 h 7"/>
                    <a:gd name="T50" fmla="*/ 9 w 13"/>
                    <a:gd name="T51" fmla="*/ 3 h 7"/>
                    <a:gd name="T52" fmla="*/ 9 w 13"/>
                    <a:gd name="T53" fmla="*/ 2 h 7"/>
                    <a:gd name="T54" fmla="*/ 8 w 13"/>
                    <a:gd name="T55" fmla="*/ 2 h 7"/>
                    <a:gd name="T56" fmla="*/ 7 w 13"/>
                    <a:gd name="T57" fmla="*/ 1 h 7"/>
                    <a:gd name="T58" fmla="*/ 7 w 13"/>
                    <a:gd name="T59" fmla="*/ 2 h 7"/>
                    <a:gd name="T60" fmla="*/ 6 w 13"/>
                    <a:gd name="T61" fmla="*/ 1 h 7"/>
                    <a:gd name="T62" fmla="*/ 6 w 13"/>
                    <a:gd name="T6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7">
                      <a:moveTo>
                        <a:pt x="6" y="1"/>
                      </a:moveTo>
                      <a:cubicBezTo>
                        <a:pt x="5" y="0"/>
                        <a:pt x="4" y="0"/>
                        <a:pt x="3" y="1"/>
                      </a:cubicBezTo>
                      <a:cubicBezTo>
                        <a:pt x="2" y="1"/>
                        <a:pt x="1" y="1"/>
                        <a:pt x="0" y="2"/>
                      </a:cubicBezTo>
                      <a:cubicBezTo>
                        <a:pt x="0" y="2"/>
                        <a:pt x="0" y="3"/>
                        <a:pt x="0" y="3"/>
                      </a:cubicBezTo>
                      <a:cubicBezTo>
                        <a:pt x="1" y="3"/>
                        <a:pt x="1" y="3"/>
                        <a:pt x="1" y="4"/>
                      </a:cubicBezTo>
                      <a:cubicBezTo>
                        <a:pt x="2" y="4"/>
                        <a:pt x="2" y="4"/>
                        <a:pt x="2" y="5"/>
                      </a:cubicBezTo>
                      <a:cubicBezTo>
                        <a:pt x="3" y="5"/>
                        <a:pt x="3" y="5"/>
                        <a:pt x="2" y="5"/>
                      </a:cubicBezTo>
                      <a:cubicBezTo>
                        <a:pt x="2" y="5"/>
                        <a:pt x="2" y="5"/>
                        <a:pt x="2" y="5"/>
                      </a:cubicBezTo>
                      <a:cubicBezTo>
                        <a:pt x="2" y="6"/>
                        <a:pt x="2" y="6"/>
                        <a:pt x="2" y="6"/>
                      </a:cubicBezTo>
                      <a:cubicBezTo>
                        <a:pt x="2" y="6"/>
                        <a:pt x="3" y="6"/>
                        <a:pt x="2" y="6"/>
                      </a:cubicBezTo>
                      <a:cubicBezTo>
                        <a:pt x="5" y="6"/>
                        <a:pt x="5" y="6"/>
                        <a:pt x="5" y="6"/>
                      </a:cubicBezTo>
                      <a:cubicBezTo>
                        <a:pt x="5" y="6"/>
                        <a:pt x="5" y="6"/>
                        <a:pt x="5" y="6"/>
                      </a:cubicBezTo>
                      <a:cubicBezTo>
                        <a:pt x="4" y="6"/>
                        <a:pt x="4" y="6"/>
                        <a:pt x="4" y="6"/>
                      </a:cubicBezTo>
                      <a:cubicBezTo>
                        <a:pt x="4" y="6"/>
                        <a:pt x="4" y="6"/>
                        <a:pt x="4" y="6"/>
                      </a:cubicBezTo>
                      <a:cubicBezTo>
                        <a:pt x="3" y="6"/>
                        <a:pt x="3" y="6"/>
                        <a:pt x="3" y="6"/>
                      </a:cubicBezTo>
                      <a:cubicBezTo>
                        <a:pt x="3" y="7"/>
                        <a:pt x="6" y="7"/>
                        <a:pt x="6" y="7"/>
                      </a:cubicBezTo>
                      <a:cubicBezTo>
                        <a:pt x="7" y="7"/>
                        <a:pt x="8" y="7"/>
                        <a:pt x="8" y="7"/>
                      </a:cubicBezTo>
                      <a:cubicBezTo>
                        <a:pt x="9" y="7"/>
                        <a:pt x="10" y="7"/>
                        <a:pt x="10" y="6"/>
                      </a:cubicBezTo>
                      <a:cubicBezTo>
                        <a:pt x="11" y="6"/>
                        <a:pt x="11" y="6"/>
                        <a:pt x="12" y="6"/>
                      </a:cubicBezTo>
                      <a:cubicBezTo>
                        <a:pt x="12" y="6"/>
                        <a:pt x="12" y="5"/>
                        <a:pt x="13" y="5"/>
                      </a:cubicBezTo>
                      <a:cubicBezTo>
                        <a:pt x="13" y="5"/>
                        <a:pt x="13" y="5"/>
                        <a:pt x="13" y="5"/>
                      </a:cubicBezTo>
                      <a:cubicBezTo>
                        <a:pt x="13" y="5"/>
                        <a:pt x="13" y="5"/>
                        <a:pt x="13" y="5"/>
                      </a:cubicBezTo>
                      <a:cubicBezTo>
                        <a:pt x="13" y="5"/>
                        <a:pt x="13" y="5"/>
                        <a:pt x="13" y="5"/>
                      </a:cubicBezTo>
                      <a:cubicBezTo>
                        <a:pt x="13" y="4"/>
                        <a:pt x="13" y="4"/>
                        <a:pt x="13" y="4"/>
                      </a:cubicBezTo>
                      <a:cubicBezTo>
                        <a:pt x="12" y="4"/>
                        <a:pt x="12" y="3"/>
                        <a:pt x="11" y="4"/>
                      </a:cubicBezTo>
                      <a:cubicBezTo>
                        <a:pt x="10" y="4"/>
                        <a:pt x="9" y="3"/>
                        <a:pt x="9" y="3"/>
                      </a:cubicBezTo>
                      <a:cubicBezTo>
                        <a:pt x="9" y="3"/>
                        <a:pt x="9" y="2"/>
                        <a:pt x="9" y="2"/>
                      </a:cubicBezTo>
                      <a:cubicBezTo>
                        <a:pt x="8" y="2"/>
                        <a:pt x="8" y="2"/>
                        <a:pt x="8" y="2"/>
                      </a:cubicBezTo>
                      <a:cubicBezTo>
                        <a:pt x="7" y="2"/>
                        <a:pt x="8" y="1"/>
                        <a:pt x="7" y="1"/>
                      </a:cubicBezTo>
                      <a:cubicBezTo>
                        <a:pt x="7" y="1"/>
                        <a:pt x="7" y="1"/>
                        <a:pt x="7" y="2"/>
                      </a:cubicBezTo>
                      <a:cubicBezTo>
                        <a:pt x="6" y="2"/>
                        <a:pt x="6" y="2"/>
                        <a:pt x="6" y="1"/>
                      </a:cubicBezTo>
                      <a:cubicBezTo>
                        <a:pt x="6" y="1"/>
                        <a:pt x="6" y="1"/>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8" name="Freeform 4128"/>
                <p:cNvSpPr>
                  <a:spLocks/>
                </p:cNvSpPr>
                <p:nvPr/>
              </p:nvSpPr>
              <p:spPr bwMode="auto">
                <a:xfrm>
                  <a:off x="2028825" y="2328863"/>
                  <a:ext cx="20638" cy="3175"/>
                </a:xfrm>
                <a:custGeom>
                  <a:avLst/>
                  <a:gdLst>
                    <a:gd name="T0" fmla="*/ 5 w 7"/>
                    <a:gd name="T1" fmla="*/ 0 h 1"/>
                    <a:gd name="T2" fmla="*/ 5 w 7"/>
                    <a:gd name="T3" fmla="*/ 0 h 1"/>
                    <a:gd name="T4" fmla="*/ 5 w 7"/>
                    <a:gd name="T5" fmla="*/ 0 h 1"/>
                    <a:gd name="T6" fmla="*/ 3 w 7"/>
                    <a:gd name="T7" fmla="*/ 0 h 1"/>
                    <a:gd name="T8" fmla="*/ 1 w 7"/>
                    <a:gd name="T9" fmla="*/ 1 h 1"/>
                    <a:gd name="T10" fmla="*/ 0 w 7"/>
                    <a:gd name="T11" fmla="*/ 1 h 1"/>
                    <a:gd name="T12" fmla="*/ 1 w 7"/>
                    <a:gd name="T13" fmla="*/ 1 h 1"/>
                    <a:gd name="T14" fmla="*/ 5 w 7"/>
                    <a:gd name="T15" fmla="*/ 1 h 1"/>
                    <a:gd name="T16" fmla="*/ 5 w 7"/>
                    <a:gd name="T17" fmla="*/ 1 h 1"/>
                    <a:gd name="T18" fmla="*/ 7 w 7"/>
                    <a:gd name="T19" fmla="*/ 0 h 1"/>
                    <a:gd name="T20" fmla="*/ 7 w 7"/>
                    <a:gd name="T21" fmla="*/ 0 h 1"/>
                    <a:gd name="T22" fmla="*/ 5 w 7"/>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
                      <a:moveTo>
                        <a:pt x="5" y="0"/>
                      </a:moveTo>
                      <a:cubicBezTo>
                        <a:pt x="5" y="0"/>
                        <a:pt x="5" y="0"/>
                        <a:pt x="5" y="0"/>
                      </a:cubicBezTo>
                      <a:cubicBezTo>
                        <a:pt x="5" y="0"/>
                        <a:pt x="5" y="0"/>
                        <a:pt x="5" y="0"/>
                      </a:cubicBezTo>
                      <a:cubicBezTo>
                        <a:pt x="4" y="0"/>
                        <a:pt x="4" y="0"/>
                        <a:pt x="3" y="0"/>
                      </a:cubicBezTo>
                      <a:cubicBezTo>
                        <a:pt x="2" y="1"/>
                        <a:pt x="2" y="1"/>
                        <a:pt x="1" y="1"/>
                      </a:cubicBezTo>
                      <a:cubicBezTo>
                        <a:pt x="0" y="1"/>
                        <a:pt x="1" y="1"/>
                        <a:pt x="0" y="1"/>
                      </a:cubicBezTo>
                      <a:cubicBezTo>
                        <a:pt x="0" y="1"/>
                        <a:pt x="1" y="1"/>
                        <a:pt x="1" y="1"/>
                      </a:cubicBezTo>
                      <a:cubicBezTo>
                        <a:pt x="1" y="1"/>
                        <a:pt x="4" y="1"/>
                        <a:pt x="5" y="1"/>
                      </a:cubicBezTo>
                      <a:cubicBezTo>
                        <a:pt x="5" y="1"/>
                        <a:pt x="5" y="1"/>
                        <a:pt x="5" y="1"/>
                      </a:cubicBezTo>
                      <a:cubicBezTo>
                        <a:pt x="5" y="1"/>
                        <a:pt x="7" y="1"/>
                        <a:pt x="7" y="0"/>
                      </a:cubicBezTo>
                      <a:cubicBezTo>
                        <a:pt x="7" y="0"/>
                        <a:pt x="7" y="0"/>
                        <a:pt x="7" y="0"/>
                      </a:cubicBezTo>
                      <a:cubicBezTo>
                        <a:pt x="6" y="0"/>
                        <a:pt x="6" y="0"/>
                        <a:pt x="5"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49" name="Freeform 4129"/>
                <p:cNvSpPr>
                  <a:spLocks/>
                </p:cNvSpPr>
                <p:nvPr/>
              </p:nvSpPr>
              <p:spPr bwMode="auto">
                <a:xfrm>
                  <a:off x="2052638" y="2274888"/>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0" name="Freeform 4130"/>
                <p:cNvSpPr>
                  <a:spLocks/>
                </p:cNvSpPr>
                <p:nvPr/>
              </p:nvSpPr>
              <p:spPr bwMode="auto">
                <a:xfrm>
                  <a:off x="2035175" y="2271713"/>
                  <a:ext cx="11113" cy="6350"/>
                </a:xfrm>
                <a:custGeom>
                  <a:avLst/>
                  <a:gdLst>
                    <a:gd name="T0" fmla="*/ 1 w 4"/>
                    <a:gd name="T1" fmla="*/ 1 h 2"/>
                    <a:gd name="T2" fmla="*/ 1 w 4"/>
                    <a:gd name="T3" fmla="*/ 2 h 2"/>
                    <a:gd name="T4" fmla="*/ 2 w 4"/>
                    <a:gd name="T5" fmla="*/ 2 h 2"/>
                    <a:gd name="T6" fmla="*/ 3 w 4"/>
                    <a:gd name="T7" fmla="*/ 1 h 2"/>
                    <a:gd name="T8" fmla="*/ 4 w 4"/>
                    <a:gd name="T9" fmla="*/ 1 h 2"/>
                    <a:gd name="T10" fmla="*/ 0 w 4"/>
                    <a:gd name="T11" fmla="*/ 0 h 2"/>
                    <a:gd name="T12" fmla="*/ 1 w 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1" y="1"/>
                      </a:moveTo>
                      <a:cubicBezTo>
                        <a:pt x="1" y="2"/>
                        <a:pt x="1" y="2"/>
                        <a:pt x="1" y="2"/>
                      </a:cubicBezTo>
                      <a:cubicBezTo>
                        <a:pt x="2" y="2"/>
                        <a:pt x="2" y="2"/>
                        <a:pt x="2" y="2"/>
                      </a:cubicBezTo>
                      <a:cubicBezTo>
                        <a:pt x="2" y="2"/>
                        <a:pt x="3" y="2"/>
                        <a:pt x="3" y="1"/>
                      </a:cubicBezTo>
                      <a:cubicBezTo>
                        <a:pt x="3" y="1"/>
                        <a:pt x="3" y="1"/>
                        <a:pt x="4" y="1"/>
                      </a:cubicBezTo>
                      <a:cubicBezTo>
                        <a:pt x="3" y="0"/>
                        <a:pt x="1"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1" name="Freeform 4131"/>
                <p:cNvSpPr>
                  <a:spLocks/>
                </p:cNvSpPr>
                <p:nvPr/>
              </p:nvSpPr>
              <p:spPr bwMode="auto">
                <a:xfrm>
                  <a:off x="2003425" y="2257426"/>
                  <a:ext cx="31750" cy="25400"/>
                </a:xfrm>
                <a:custGeom>
                  <a:avLst/>
                  <a:gdLst>
                    <a:gd name="T0" fmla="*/ 6 w 11"/>
                    <a:gd name="T1" fmla="*/ 8 h 9"/>
                    <a:gd name="T2" fmla="*/ 7 w 11"/>
                    <a:gd name="T3" fmla="*/ 7 h 9"/>
                    <a:gd name="T4" fmla="*/ 9 w 11"/>
                    <a:gd name="T5" fmla="*/ 7 h 9"/>
                    <a:gd name="T6" fmla="*/ 9 w 11"/>
                    <a:gd name="T7" fmla="*/ 6 h 9"/>
                    <a:gd name="T8" fmla="*/ 10 w 11"/>
                    <a:gd name="T9" fmla="*/ 6 h 9"/>
                    <a:gd name="T10" fmla="*/ 11 w 11"/>
                    <a:gd name="T11" fmla="*/ 5 h 9"/>
                    <a:gd name="T12" fmla="*/ 9 w 11"/>
                    <a:gd name="T13" fmla="*/ 4 h 9"/>
                    <a:gd name="T14" fmla="*/ 8 w 11"/>
                    <a:gd name="T15" fmla="*/ 3 h 9"/>
                    <a:gd name="T16" fmla="*/ 7 w 11"/>
                    <a:gd name="T17" fmla="*/ 2 h 9"/>
                    <a:gd name="T18" fmla="*/ 2 w 11"/>
                    <a:gd name="T19" fmla="*/ 1 h 9"/>
                    <a:gd name="T20" fmla="*/ 1 w 11"/>
                    <a:gd name="T21" fmla="*/ 2 h 9"/>
                    <a:gd name="T22" fmla="*/ 0 w 11"/>
                    <a:gd name="T23" fmla="*/ 4 h 9"/>
                    <a:gd name="T24" fmla="*/ 0 w 11"/>
                    <a:gd name="T25" fmla="*/ 5 h 9"/>
                    <a:gd name="T26" fmla="*/ 4 w 11"/>
                    <a:gd name="T27" fmla="*/ 5 h 9"/>
                    <a:gd name="T28" fmla="*/ 3 w 11"/>
                    <a:gd name="T29" fmla="*/ 6 h 9"/>
                    <a:gd name="T30" fmla="*/ 2 w 11"/>
                    <a:gd name="T31" fmla="*/ 7 h 9"/>
                    <a:gd name="T32" fmla="*/ 4 w 11"/>
                    <a:gd name="T33" fmla="*/ 9 h 9"/>
                    <a:gd name="T34" fmla="*/ 4 w 11"/>
                    <a:gd name="T35" fmla="*/ 9 h 9"/>
                    <a:gd name="T36" fmla="*/ 6 w 11"/>
                    <a:gd name="T3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9">
                      <a:moveTo>
                        <a:pt x="6" y="8"/>
                      </a:moveTo>
                      <a:cubicBezTo>
                        <a:pt x="6" y="7"/>
                        <a:pt x="7" y="8"/>
                        <a:pt x="7" y="7"/>
                      </a:cubicBezTo>
                      <a:cubicBezTo>
                        <a:pt x="8" y="7"/>
                        <a:pt x="8" y="7"/>
                        <a:pt x="9" y="7"/>
                      </a:cubicBezTo>
                      <a:cubicBezTo>
                        <a:pt x="9" y="7"/>
                        <a:pt x="9" y="6"/>
                        <a:pt x="9" y="6"/>
                      </a:cubicBezTo>
                      <a:cubicBezTo>
                        <a:pt x="9" y="6"/>
                        <a:pt x="10" y="6"/>
                        <a:pt x="10" y="6"/>
                      </a:cubicBezTo>
                      <a:cubicBezTo>
                        <a:pt x="10" y="6"/>
                        <a:pt x="11" y="6"/>
                        <a:pt x="11" y="5"/>
                      </a:cubicBezTo>
                      <a:cubicBezTo>
                        <a:pt x="10" y="5"/>
                        <a:pt x="10" y="4"/>
                        <a:pt x="9" y="4"/>
                      </a:cubicBezTo>
                      <a:cubicBezTo>
                        <a:pt x="7" y="5"/>
                        <a:pt x="9" y="3"/>
                        <a:pt x="8" y="3"/>
                      </a:cubicBezTo>
                      <a:cubicBezTo>
                        <a:pt x="7" y="2"/>
                        <a:pt x="7" y="2"/>
                        <a:pt x="7" y="2"/>
                      </a:cubicBezTo>
                      <a:cubicBezTo>
                        <a:pt x="6" y="1"/>
                        <a:pt x="2" y="0"/>
                        <a:pt x="2" y="1"/>
                      </a:cubicBezTo>
                      <a:cubicBezTo>
                        <a:pt x="1" y="2"/>
                        <a:pt x="0" y="2"/>
                        <a:pt x="1" y="2"/>
                      </a:cubicBezTo>
                      <a:cubicBezTo>
                        <a:pt x="1" y="3"/>
                        <a:pt x="0" y="4"/>
                        <a:pt x="0" y="4"/>
                      </a:cubicBezTo>
                      <a:cubicBezTo>
                        <a:pt x="1" y="4"/>
                        <a:pt x="0" y="4"/>
                        <a:pt x="0" y="5"/>
                      </a:cubicBezTo>
                      <a:cubicBezTo>
                        <a:pt x="0" y="5"/>
                        <a:pt x="4" y="5"/>
                        <a:pt x="4" y="5"/>
                      </a:cubicBezTo>
                      <a:cubicBezTo>
                        <a:pt x="4" y="6"/>
                        <a:pt x="3" y="5"/>
                        <a:pt x="3" y="6"/>
                      </a:cubicBezTo>
                      <a:cubicBezTo>
                        <a:pt x="3" y="7"/>
                        <a:pt x="1" y="6"/>
                        <a:pt x="2" y="7"/>
                      </a:cubicBezTo>
                      <a:cubicBezTo>
                        <a:pt x="2" y="9"/>
                        <a:pt x="3" y="9"/>
                        <a:pt x="4" y="9"/>
                      </a:cubicBezTo>
                      <a:cubicBezTo>
                        <a:pt x="4" y="9"/>
                        <a:pt x="4" y="9"/>
                        <a:pt x="4" y="9"/>
                      </a:cubicBezTo>
                      <a:cubicBezTo>
                        <a:pt x="4" y="8"/>
                        <a:pt x="6" y="8"/>
                        <a:pt x="6"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2" name="Freeform 4132"/>
                <p:cNvSpPr>
                  <a:spLocks/>
                </p:cNvSpPr>
                <p:nvPr/>
              </p:nvSpPr>
              <p:spPr bwMode="auto">
                <a:xfrm>
                  <a:off x="2516188" y="2278063"/>
                  <a:ext cx="23813" cy="14288"/>
                </a:xfrm>
                <a:custGeom>
                  <a:avLst/>
                  <a:gdLst>
                    <a:gd name="T0" fmla="*/ 1 w 8"/>
                    <a:gd name="T1" fmla="*/ 4 h 5"/>
                    <a:gd name="T2" fmla="*/ 0 w 8"/>
                    <a:gd name="T3" fmla="*/ 4 h 5"/>
                    <a:gd name="T4" fmla="*/ 0 w 8"/>
                    <a:gd name="T5" fmla="*/ 4 h 5"/>
                    <a:gd name="T6" fmla="*/ 0 w 8"/>
                    <a:gd name="T7" fmla="*/ 4 h 5"/>
                    <a:gd name="T8" fmla="*/ 1 w 8"/>
                    <a:gd name="T9" fmla="*/ 4 h 5"/>
                    <a:gd name="T10" fmla="*/ 1 w 8"/>
                    <a:gd name="T11" fmla="*/ 5 h 5"/>
                    <a:gd name="T12" fmla="*/ 3 w 8"/>
                    <a:gd name="T13" fmla="*/ 5 h 5"/>
                    <a:gd name="T14" fmla="*/ 3 w 8"/>
                    <a:gd name="T15" fmla="*/ 5 h 5"/>
                    <a:gd name="T16" fmla="*/ 3 w 8"/>
                    <a:gd name="T17" fmla="*/ 5 h 5"/>
                    <a:gd name="T18" fmla="*/ 3 w 8"/>
                    <a:gd name="T19" fmla="*/ 4 h 5"/>
                    <a:gd name="T20" fmla="*/ 4 w 8"/>
                    <a:gd name="T21" fmla="*/ 4 h 5"/>
                    <a:gd name="T22" fmla="*/ 5 w 8"/>
                    <a:gd name="T23" fmla="*/ 4 h 5"/>
                    <a:gd name="T24" fmla="*/ 6 w 8"/>
                    <a:gd name="T25" fmla="*/ 5 h 5"/>
                    <a:gd name="T26" fmla="*/ 7 w 8"/>
                    <a:gd name="T27" fmla="*/ 5 h 5"/>
                    <a:gd name="T28" fmla="*/ 6 w 8"/>
                    <a:gd name="T29" fmla="*/ 4 h 5"/>
                    <a:gd name="T30" fmla="*/ 6 w 8"/>
                    <a:gd name="T31" fmla="*/ 4 h 5"/>
                    <a:gd name="T32" fmla="*/ 5 w 8"/>
                    <a:gd name="T33" fmla="*/ 4 h 5"/>
                    <a:gd name="T34" fmla="*/ 4 w 8"/>
                    <a:gd name="T35" fmla="*/ 3 h 5"/>
                    <a:gd name="T36" fmla="*/ 7 w 8"/>
                    <a:gd name="T37" fmla="*/ 1 h 5"/>
                    <a:gd name="T38" fmla="*/ 8 w 8"/>
                    <a:gd name="T39" fmla="*/ 0 h 5"/>
                    <a:gd name="T40" fmla="*/ 6 w 8"/>
                    <a:gd name="T41" fmla="*/ 0 h 5"/>
                    <a:gd name="T42" fmla="*/ 5 w 8"/>
                    <a:gd name="T43" fmla="*/ 0 h 5"/>
                    <a:gd name="T44" fmla="*/ 4 w 8"/>
                    <a:gd name="T45" fmla="*/ 1 h 5"/>
                    <a:gd name="T46" fmla="*/ 2 w 8"/>
                    <a:gd name="T47" fmla="*/ 2 h 5"/>
                    <a:gd name="T48" fmla="*/ 2 w 8"/>
                    <a:gd name="T49" fmla="*/ 3 h 5"/>
                    <a:gd name="T50" fmla="*/ 1 w 8"/>
                    <a:gd name="T5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5">
                      <a:moveTo>
                        <a:pt x="1" y="4"/>
                      </a:moveTo>
                      <a:cubicBezTo>
                        <a:pt x="1" y="4"/>
                        <a:pt x="0" y="4"/>
                        <a:pt x="0" y="4"/>
                      </a:cubicBezTo>
                      <a:cubicBezTo>
                        <a:pt x="0" y="4"/>
                        <a:pt x="0" y="4"/>
                        <a:pt x="0" y="4"/>
                      </a:cubicBezTo>
                      <a:cubicBezTo>
                        <a:pt x="0" y="4"/>
                        <a:pt x="0" y="4"/>
                        <a:pt x="0" y="4"/>
                      </a:cubicBezTo>
                      <a:cubicBezTo>
                        <a:pt x="0" y="4"/>
                        <a:pt x="1" y="4"/>
                        <a:pt x="1" y="4"/>
                      </a:cubicBezTo>
                      <a:cubicBezTo>
                        <a:pt x="1" y="5"/>
                        <a:pt x="1" y="5"/>
                        <a:pt x="1" y="5"/>
                      </a:cubicBezTo>
                      <a:cubicBezTo>
                        <a:pt x="2" y="5"/>
                        <a:pt x="2" y="5"/>
                        <a:pt x="3" y="5"/>
                      </a:cubicBezTo>
                      <a:cubicBezTo>
                        <a:pt x="3" y="5"/>
                        <a:pt x="3" y="5"/>
                        <a:pt x="3" y="5"/>
                      </a:cubicBezTo>
                      <a:cubicBezTo>
                        <a:pt x="3" y="5"/>
                        <a:pt x="3" y="5"/>
                        <a:pt x="3" y="5"/>
                      </a:cubicBezTo>
                      <a:cubicBezTo>
                        <a:pt x="3" y="5"/>
                        <a:pt x="3" y="5"/>
                        <a:pt x="3" y="4"/>
                      </a:cubicBezTo>
                      <a:cubicBezTo>
                        <a:pt x="3" y="4"/>
                        <a:pt x="3" y="4"/>
                        <a:pt x="4" y="4"/>
                      </a:cubicBezTo>
                      <a:cubicBezTo>
                        <a:pt x="4" y="4"/>
                        <a:pt x="5" y="4"/>
                        <a:pt x="5" y="4"/>
                      </a:cubicBezTo>
                      <a:cubicBezTo>
                        <a:pt x="6" y="5"/>
                        <a:pt x="6" y="5"/>
                        <a:pt x="6" y="5"/>
                      </a:cubicBezTo>
                      <a:cubicBezTo>
                        <a:pt x="7" y="5"/>
                        <a:pt x="7" y="5"/>
                        <a:pt x="7" y="5"/>
                      </a:cubicBezTo>
                      <a:cubicBezTo>
                        <a:pt x="7" y="4"/>
                        <a:pt x="7" y="4"/>
                        <a:pt x="6" y="4"/>
                      </a:cubicBezTo>
                      <a:cubicBezTo>
                        <a:pt x="6" y="4"/>
                        <a:pt x="6" y="4"/>
                        <a:pt x="6" y="4"/>
                      </a:cubicBezTo>
                      <a:cubicBezTo>
                        <a:pt x="6" y="4"/>
                        <a:pt x="6" y="4"/>
                        <a:pt x="5" y="4"/>
                      </a:cubicBezTo>
                      <a:cubicBezTo>
                        <a:pt x="5" y="4"/>
                        <a:pt x="5" y="3"/>
                        <a:pt x="4" y="3"/>
                      </a:cubicBezTo>
                      <a:cubicBezTo>
                        <a:pt x="4" y="2"/>
                        <a:pt x="6" y="1"/>
                        <a:pt x="7" y="1"/>
                      </a:cubicBezTo>
                      <a:cubicBezTo>
                        <a:pt x="7" y="1"/>
                        <a:pt x="7" y="0"/>
                        <a:pt x="8" y="0"/>
                      </a:cubicBezTo>
                      <a:cubicBezTo>
                        <a:pt x="7" y="0"/>
                        <a:pt x="7" y="0"/>
                        <a:pt x="6" y="0"/>
                      </a:cubicBezTo>
                      <a:cubicBezTo>
                        <a:pt x="6" y="0"/>
                        <a:pt x="5" y="0"/>
                        <a:pt x="5" y="0"/>
                      </a:cubicBezTo>
                      <a:cubicBezTo>
                        <a:pt x="5" y="1"/>
                        <a:pt x="4" y="0"/>
                        <a:pt x="4" y="1"/>
                      </a:cubicBezTo>
                      <a:cubicBezTo>
                        <a:pt x="3" y="2"/>
                        <a:pt x="4" y="2"/>
                        <a:pt x="2" y="2"/>
                      </a:cubicBezTo>
                      <a:cubicBezTo>
                        <a:pt x="2" y="2"/>
                        <a:pt x="2" y="2"/>
                        <a:pt x="2" y="3"/>
                      </a:cubicBezTo>
                      <a:cubicBezTo>
                        <a:pt x="0" y="3"/>
                        <a:pt x="1" y="3"/>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3" name="Freeform 4133"/>
                <p:cNvSpPr>
                  <a:spLocks/>
                </p:cNvSpPr>
                <p:nvPr/>
              </p:nvSpPr>
              <p:spPr bwMode="auto">
                <a:xfrm>
                  <a:off x="2319338" y="22860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4" name="Freeform 4134"/>
                <p:cNvSpPr>
                  <a:spLocks/>
                </p:cNvSpPr>
                <p:nvPr/>
              </p:nvSpPr>
              <p:spPr bwMode="auto">
                <a:xfrm>
                  <a:off x="2416175" y="2286001"/>
                  <a:ext cx="3175" cy="3175"/>
                </a:xfrm>
                <a:custGeom>
                  <a:avLst/>
                  <a:gdLst>
                    <a:gd name="T0" fmla="*/ 1 w 1"/>
                    <a:gd name="T1" fmla="*/ 1 h 1"/>
                    <a:gd name="T2" fmla="*/ 1 w 1"/>
                    <a:gd name="T3" fmla="*/ 1 h 1"/>
                    <a:gd name="T4" fmla="*/ 0 w 1"/>
                    <a:gd name="T5" fmla="*/ 1 h 1"/>
                    <a:gd name="T6" fmla="*/ 0 w 1"/>
                    <a:gd name="T7" fmla="*/ 1 h 1"/>
                    <a:gd name="T8" fmla="*/ 0 w 1"/>
                    <a:gd name="T9" fmla="*/ 1 h 1"/>
                    <a:gd name="T10" fmla="*/ 0 w 1"/>
                    <a:gd name="T11" fmla="*/ 1 h 1"/>
                    <a:gd name="T12" fmla="*/ 0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0"/>
                        <a:pt x="1" y="1"/>
                        <a:pt x="0" y="1"/>
                      </a:cubicBezTo>
                      <a:cubicBezTo>
                        <a:pt x="0" y="1"/>
                        <a:pt x="0" y="1"/>
                        <a:pt x="0" y="1"/>
                      </a:cubicBezTo>
                      <a:cubicBezTo>
                        <a:pt x="0" y="1"/>
                        <a:pt x="0" y="1"/>
                        <a:pt x="0" y="1"/>
                      </a:cubicBezTo>
                      <a:cubicBezTo>
                        <a:pt x="0" y="1"/>
                        <a:pt x="0" y="1"/>
                        <a:pt x="0" y="1"/>
                      </a:cubicBezTo>
                      <a:cubicBezTo>
                        <a:pt x="0" y="1"/>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5" name="Freeform 4135"/>
                <p:cNvSpPr>
                  <a:spLocks/>
                </p:cNvSpPr>
                <p:nvPr/>
              </p:nvSpPr>
              <p:spPr bwMode="auto">
                <a:xfrm>
                  <a:off x="2135188" y="2200276"/>
                  <a:ext cx="74613" cy="17463"/>
                </a:xfrm>
                <a:custGeom>
                  <a:avLst/>
                  <a:gdLst>
                    <a:gd name="T0" fmla="*/ 6 w 26"/>
                    <a:gd name="T1" fmla="*/ 0 h 6"/>
                    <a:gd name="T2" fmla="*/ 6 w 26"/>
                    <a:gd name="T3" fmla="*/ 1 h 6"/>
                    <a:gd name="T4" fmla="*/ 6 w 26"/>
                    <a:gd name="T5" fmla="*/ 0 h 6"/>
                    <a:gd name="T6" fmla="*/ 4 w 26"/>
                    <a:gd name="T7" fmla="*/ 1 h 6"/>
                    <a:gd name="T8" fmla="*/ 3 w 26"/>
                    <a:gd name="T9" fmla="*/ 1 h 6"/>
                    <a:gd name="T10" fmla="*/ 3 w 26"/>
                    <a:gd name="T11" fmla="*/ 1 h 6"/>
                    <a:gd name="T12" fmla="*/ 2 w 26"/>
                    <a:gd name="T13" fmla="*/ 1 h 6"/>
                    <a:gd name="T14" fmla="*/ 2 w 26"/>
                    <a:gd name="T15" fmla="*/ 2 h 6"/>
                    <a:gd name="T16" fmla="*/ 1 w 26"/>
                    <a:gd name="T17" fmla="*/ 2 h 6"/>
                    <a:gd name="T18" fmla="*/ 0 w 26"/>
                    <a:gd name="T19" fmla="*/ 3 h 6"/>
                    <a:gd name="T20" fmla="*/ 2 w 26"/>
                    <a:gd name="T21" fmla="*/ 5 h 6"/>
                    <a:gd name="T22" fmla="*/ 4 w 26"/>
                    <a:gd name="T23" fmla="*/ 6 h 6"/>
                    <a:gd name="T24" fmla="*/ 4 w 26"/>
                    <a:gd name="T25" fmla="*/ 6 h 6"/>
                    <a:gd name="T26" fmla="*/ 5 w 26"/>
                    <a:gd name="T27" fmla="*/ 6 h 6"/>
                    <a:gd name="T28" fmla="*/ 5 w 26"/>
                    <a:gd name="T29" fmla="*/ 6 h 6"/>
                    <a:gd name="T30" fmla="*/ 9 w 26"/>
                    <a:gd name="T31" fmla="*/ 6 h 6"/>
                    <a:gd name="T32" fmla="*/ 11 w 26"/>
                    <a:gd name="T33" fmla="*/ 6 h 6"/>
                    <a:gd name="T34" fmla="*/ 11 w 26"/>
                    <a:gd name="T35" fmla="*/ 6 h 6"/>
                    <a:gd name="T36" fmla="*/ 11 w 26"/>
                    <a:gd name="T37" fmla="*/ 6 h 6"/>
                    <a:gd name="T38" fmla="*/ 11 w 26"/>
                    <a:gd name="T39" fmla="*/ 5 h 6"/>
                    <a:gd name="T40" fmla="*/ 12 w 26"/>
                    <a:gd name="T41" fmla="*/ 6 h 6"/>
                    <a:gd name="T42" fmla="*/ 16 w 26"/>
                    <a:gd name="T43" fmla="*/ 6 h 6"/>
                    <a:gd name="T44" fmla="*/ 16 w 26"/>
                    <a:gd name="T45" fmla="*/ 6 h 6"/>
                    <a:gd name="T46" fmla="*/ 19 w 26"/>
                    <a:gd name="T47" fmla="*/ 6 h 6"/>
                    <a:gd name="T48" fmla="*/ 19 w 26"/>
                    <a:gd name="T49" fmla="*/ 6 h 6"/>
                    <a:gd name="T50" fmla="*/ 20 w 26"/>
                    <a:gd name="T51" fmla="*/ 6 h 6"/>
                    <a:gd name="T52" fmla="*/ 20 w 26"/>
                    <a:gd name="T53" fmla="*/ 6 h 6"/>
                    <a:gd name="T54" fmla="*/ 21 w 26"/>
                    <a:gd name="T55" fmla="*/ 6 h 6"/>
                    <a:gd name="T56" fmla="*/ 22 w 26"/>
                    <a:gd name="T57" fmla="*/ 6 h 6"/>
                    <a:gd name="T58" fmla="*/ 23 w 26"/>
                    <a:gd name="T59" fmla="*/ 6 h 6"/>
                    <a:gd name="T60" fmla="*/ 23 w 26"/>
                    <a:gd name="T61" fmla="*/ 4 h 6"/>
                    <a:gd name="T62" fmla="*/ 23 w 26"/>
                    <a:gd name="T63" fmla="*/ 4 h 6"/>
                    <a:gd name="T64" fmla="*/ 24 w 26"/>
                    <a:gd name="T65" fmla="*/ 4 h 6"/>
                    <a:gd name="T66" fmla="*/ 23 w 26"/>
                    <a:gd name="T67" fmla="*/ 3 h 6"/>
                    <a:gd name="T68" fmla="*/ 24 w 26"/>
                    <a:gd name="T69" fmla="*/ 3 h 6"/>
                    <a:gd name="T70" fmla="*/ 25 w 26"/>
                    <a:gd name="T71" fmla="*/ 3 h 6"/>
                    <a:gd name="T72" fmla="*/ 26 w 26"/>
                    <a:gd name="T73" fmla="*/ 3 h 6"/>
                    <a:gd name="T74" fmla="*/ 25 w 26"/>
                    <a:gd name="T75" fmla="*/ 1 h 6"/>
                    <a:gd name="T76" fmla="*/ 24 w 26"/>
                    <a:gd name="T77" fmla="*/ 1 h 6"/>
                    <a:gd name="T78" fmla="*/ 23 w 26"/>
                    <a:gd name="T79" fmla="*/ 1 h 6"/>
                    <a:gd name="T80" fmla="*/ 23 w 26"/>
                    <a:gd name="T81" fmla="*/ 1 h 6"/>
                    <a:gd name="T82" fmla="*/ 21 w 26"/>
                    <a:gd name="T83" fmla="*/ 0 h 6"/>
                    <a:gd name="T84" fmla="*/ 20 w 26"/>
                    <a:gd name="T85" fmla="*/ 1 h 6"/>
                    <a:gd name="T86" fmla="*/ 18 w 26"/>
                    <a:gd name="T87" fmla="*/ 1 h 6"/>
                    <a:gd name="T88" fmla="*/ 17 w 26"/>
                    <a:gd name="T89" fmla="*/ 1 h 6"/>
                    <a:gd name="T90" fmla="*/ 16 w 26"/>
                    <a:gd name="T91" fmla="*/ 1 h 6"/>
                    <a:gd name="T92" fmla="*/ 16 w 26"/>
                    <a:gd name="T93" fmla="*/ 1 h 6"/>
                    <a:gd name="T94" fmla="*/ 15 w 26"/>
                    <a:gd name="T95" fmla="*/ 1 h 6"/>
                    <a:gd name="T96" fmla="*/ 14 w 26"/>
                    <a:gd name="T97" fmla="*/ 0 h 6"/>
                    <a:gd name="T98" fmla="*/ 11 w 26"/>
                    <a:gd name="T99" fmla="*/ 0 h 6"/>
                    <a:gd name="T100" fmla="*/ 10 w 26"/>
                    <a:gd name="T101" fmla="*/ 1 h 6"/>
                    <a:gd name="T102" fmla="*/ 9 w 26"/>
                    <a:gd name="T103" fmla="*/ 1 h 6"/>
                    <a:gd name="T104" fmla="*/ 8 w 26"/>
                    <a:gd name="T105" fmla="*/ 1 h 6"/>
                    <a:gd name="T106" fmla="*/ 8 w 26"/>
                    <a:gd name="T107" fmla="*/ 1 h 6"/>
                    <a:gd name="T108" fmla="*/ 8 w 26"/>
                    <a:gd name="T109" fmla="*/ 1 h 6"/>
                    <a:gd name="T110" fmla="*/ 7 w 26"/>
                    <a:gd name="T111" fmla="*/ 0 h 6"/>
                    <a:gd name="T112" fmla="*/ 7 w 26"/>
                    <a:gd name="T113" fmla="*/ 0 h 6"/>
                    <a:gd name="T114" fmla="*/ 6 w 26"/>
                    <a:gd name="T11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 h="6">
                      <a:moveTo>
                        <a:pt x="6" y="0"/>
                      </a:moveTo>
                      <a:cubicBezTo>
                        <a:pt x="6" y="0"/>
                        <a:pt x="6" y="0"/>
                        <a:pt x="6" y="1"/>
                      </a:cubicBezTo>
                      <a:cubicBezTo>
                        <a:pt x="6" y="0"/>
                        <a:pt x="6" y="0"/>
                        <a:pt x="6" y="0"/>
                      </a:cubicBezTo>
                      <a:cubicBezTo>
                        <a:pt x="5" y="0"/>
                        <a:pt x="5" y="1"/>
                        <a:pt x="4" y="1"/>
                      </a:cubicBezTo>
                      <a:cubicBezTo>
                        <a:pt x="3" y="1"/>
                        <a:pt x="3" y="1"/>
                        <a:pt x="3" y="1"/>
                      </a:cubicBezTo>
                      <a:cubicBezTo>
                        <a:pt x="3" y="1"/>
                        <a:pt x="3" y="1"/>
                        <a:pt x="3" y="1"/>
                      </a:cubicBezTo>
                      <a:cubicBezTo>
                        <a:pt x="3" y="1"/>
                        <a:pt x="2" y="1"/>
                        <a:pt x="2" y="1"/>
                      </a:cubicBezTo>
                      <a:cubicBezTo>
                        <a:pt x="2" y="1"/>
                        <a:pt x="2" y="1"/>
                        <a:pt x="2" y="2"/>
                      </a:cubicBezTo>
                      <a:cubicBezTo>
                        <a:pt x="2" y="1"/>
                        <a:pt x="1" y="2"/>
                        <a:pt x="1" y="2"/>
                      </a:cubicBezTo>
                      <a:cubicBezTo>
                        <a:pt x="1" y="2"/>
                        <a:pt x="0" y="3"/>
                        <a:pt x="0" y="3"/>
                      </a:cubicBezTo>
                      <a:cubicBezTo>
                        <a:pt x="1" y="4"/>
                        <a:pt x="2" y="4"/>
                        <a:pt x="2" y="5"/>
                      </a:cubicBezTo>
                      <a:cubicBezTo>
                        <a:pt x="3" y="5"/>
                        <a:pt x="3" y="6"/>
                        <a:pt x="4" y="6"/>
                      </a:cubicBezTo>
                      <a:cubicBezTo>
                        <a:pt x="4" y="6"/>
                        <a:pt x="4" y="6"/>
                        <a:pt x="4" y="6"/>
                      </a:cubicBezTo>
                      <a:cubicBezTo>
                        <a:pt x="4" y="6"/>
                        <a:pt x="5" y="6"/>
                        <a:pt x="5" y="6"/>
                      </a:cubicBezTo>
                      <a:cubicBezTo>
                        <a:pt x="5" y="6"/>
                        <a:pt x="5" y="6"/>
                        <a:pt x="5" y="6"/>
                      </a:cubicBezTo>
                      <a:cubicBezTo>
                        <a:pt x="6" y="6"/>
                        <a:pt x="8" y="6"/>
                        <a:pt x="9" y="6"/>
                      </a:cubicBezTo>
                      <a:cubicBezTo>
                        <a:pt x="9" y="6"/>
                        <a:pt x="10" y="6"/>
                        <a:pt x="11" y="6"/>
                      </a:cubicBezTo>
                      <a:cubicBezTo>
                        <a:pt x="11" y="6"/>
                        <a:pt x="11" y="6"/>
                        <a:pt x="11" y="6"/>
                      </a:cubicBezTo>
                      <a:cubicBezTo>
                        <a:pt x="11" y="6"/>
                        <a:pt x="11" y="6"/>
                        <a:pt x="11" y="6"/>
                      </a:cubicBezTo>
                      <a:cubicBezTo>
                        <a:pt x="11" y="6"/>
                        <a:pt x="11" y="6"/>
                        <a:pt x="11" y="5"/>
                      </a:cubicBezTo>
                      <a:cubicBezTo>
                        <a:pt x="12" y="5"/>
                        <a:pt x="12" y="6"/>
                        <a:pt x="12" y="6"/>
                      </a:cubicBezTo>
                      <a:cubicBezTo>
                        <a:pt x="13" y="6"/>
                        <a:pt x="16" y="6"/>
                        <a:pt x="16" y="6"/>
                      </a:cubicBezTo>
                      <a:cubicBezTo>
                        <a:pt x="16" y="6"/>
                        <a:pt x="16" y="6"/>
                        <a:pt x="16" y="6"/>
                      </a:cubicBezTo>
                      <a:cubicBezTo>
                        <a:pt x="17" y="6"/>
                        <a:pt x="18" y="6"/>
                        <a:pt x="19" y="6"/>
                      </a:cubicBezTo>
                      <a:cubicBezTo>
                        <a:pt x="19" y="6"/>
                        <a:pt x="19" y="6"/>
                        <a:pt x="19" y="6"/>
                      </a:cubicBezTo>
                      <a:cubicBezTo>
                        <a:pt x="20" y="6"/>
                        <a:pt x="20" y="6"/>
                        <a:pt x="20" y="6"/>
                      </a:cubicBezTo>
                      <a:cubicBezTo>
                        <a:pt x="20" y="6"/>
                        <a:pt x="20" y="6"/>
                        <a:pt x="20" y="6"/>
                      </a:cubicBezTo>
                      <a:cubicBezTo>
                        <a:pt x="21" y="6"/>
                        <a:pt x="21" y="6"/>
                        <a:pt x="21" y="6"/>
                      </a:cubicBezTo>
                      <a:cubicBezTo>
                        <a:pt x="22" y="6"/>
                        <a:pt x="22" y="6"/>
                        <a:pt x="22" y="6"/>
                      </a:cubicBezTo>
                      <a:cubicBezTo>
                        <a:pt x="23" y="6"/>
                        <a:pt x="22" y="6"/>
                        <a:pt x="23" y="6"/>
                      </a:cubicBezTo>
                      <a:cubicBezTo>
                        <a:pt x="23" y="6"/>
                        <a:pt x="23" y="5"/>
                        <a:pt x="23" y="4"/>
                      </a:cubicBezTo>
                      <a:cubicBezTo>
                        <a:pt x="23" y="4"/>
                        <a:pt x="23" y="4"/>
                        <a:pt x="23" y="4"/>
                      </a:cubicBezTo>
                      <a:cubicBezTo>
                        <a:pt x="23" y="4"/>
                        <a:pt x="23" y="4"/>
                        <a:pt x="24" y="4"/>
                      </a:cubicBezTo>
                      <a:cubicBezTo>
                        <a:pt x="24" y="4"/>
                        <a:pt x="23" y="3"/>
                        <a:pt x="23" y="3"/>
                      </a:cubicBezTo>
                      <a:cubicBezTo>
                        <a:pt x="24" y="3"/>
                        <a:pt x="24" y="3"/>
                        <a:pt x="24" y="3"/>
                      </a:cubicBezTo>
                      <a:cubicBezTo>
                        <a:pt x="25" y="3"/>
                        <a:pt x="25" y="3"/>
                        <a:pt x="25" y="3"/>
                      </a:cubicBezTo>
                      <a:cubicBezTo>
                        <a:pt x="26" y="3"/>
                        <a:pt x="26" y="3"/>
                        <a:pt x="26" y="3"/>
                      </a:cubicBezTo>
                      <a:cubicBezTo>
                        <a:pt x="26" y="2"/>
                        <a:pt x="25" y="2"/>
                        <a:pt x="25" y="1"/>
                      </a:cubicBezTo>
                      <a:cubicBezTo>
                        <a:pt x="24" y="1"/>
                        <a:pt x="24" y="1"/>
                        <a:pt x="24" y="1"/>
                      </a:cubicBezTo>
                      <a:cubicBezTo>
                        <a:pt x="23" y="1"/>
                        <a:pt x="24" y="1"/>
                        <a:pt x="23" y="1"/>
                      </a:cubicBezTo>
                      <a:cubicBezTo>
                        <a:pt x="23" y="1"/>
                        <a:pt x="23" y="1"/>
                        <a:pt x="23" y="1"/>
                      </a:cubicBezTo>
                      <a:cubicBezTo>
                        <a:pt x="22" y="0"/>
                        <a:pt x="22" y="0"/>
                        <a:pt x="21" y="0"/>
                      </a:cubicBezTo>
                      <a:cubicBezTo>
                        <a:pt x="21" y="1"/>
                        <a:pt x="20" y="1"/>
                        <a:pt x="20" y="1"/>
                      </a:cubicBezTo>
                      <a:cubicBezTo>
                        <a:pt x="19" y="1"/>
                        <a:pt x="19" y="1"/>
                        <a:pt x="18" y="1"/>
                      </a:cubicBezTo>
                      <a:cubicBezTo>
                        <a:pt x="18" y="1"/>
                        <a:pt x="18" y="1"/>
                        <a:pt x="17" y="1"/>
                      </a:cubicBezTo>
                      <a:cubicBezTo>
                        <a:pt x="17" y="1"/>
                        <a:pt x="17" y="1"/>
                        <a:pt x="16" y="1"/>
                      </a:cubicBezTo>
                      <a:cubicBezTo>
                        <a:pt x="16" y="1"/>
                        <a:pt x="16" y="1"/>
                        <a:pt x="16" y="1"/>
                      </a:cubicBezTo>
                      <a:cubicBezTo>
                        <a:pt x="15" y="1"/>
                        <a:pt x="16" y="0"/>
                        <a:pt x="15" y="1"/>
                      </a:cubicBezTo>
                      <a:cubicBezTo>
                        <a:pt x="15" y="1"/>
                        <a:pt x="14" y="1"/>
                        <a:pt x="14" y="0"/>
                      </a:cubicBezTo>
                      <a:cubicBezTo>
                        <a:pt x="14" y="0"/>
                        <a:pt x="12" y="0"/>
                        <a:pt x="11" y="0"/>
                      </a:cubicBezTo>
                      <a:cubicBezTo>
                        <a:pt x="11" y="0"/>
                        <a:pt x="11" y="1"/>
                        <a:pt x="10" y="1"/>
                      </a:cubicBezTo>
                      <a:cubicBezTo>
                        <a:pt x="9" y="1"/>
                        <a:pt x="9" y="1"/>
                        <a:pt x="9" y="1"/>
                      </a:cubicBezTo>
                      <a:cubicBezTo>
                        <a:pt x="9" y="1"/>
                        <a:pt x="9" y="1"/>
                        <a:pt x="8" y="1"/>
                      </a:cubicBezTo>
                      <a:cubicBezTo>
                        <a:pt x="8" y="1"/>
                        <a:pt x="8" y="1"/>
                        <a:pt x="8" y="1"/>
                      </a:cubicBezTo>
                      <a:cubicBezTo>
                        <a:pt x="8" y="1"/>
                        <a:pt x="8" y="1"/>
                        <a:pt x="8" y="1"/>
                      </a:cubicBezTo>
                      <a:cubicBezTo>
                        <a:pt x="7" y="1"/>
                        <a:pt x="8" y="0"/>
                        <a:pt x="7" y="0"/>
                      </a:cubicBezTo>
                      <a:cubicBezTo>
                        <a:pt x="7" y="0"/>
                        <a:pt x="7" y="0"/>
                        <a:pt x="7" y="0"/>
                      </a:cubicBezTo>
                      <a:cubicBezTo>
                        <a:pt x="6" y="0"/>
                        <a:pt x="7" y="0"/>
                        <a:pt x="6"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6" name="Freeform 4136"/>
                <p:cNvSpPr>
                  <a:spLocks/>
                </p:cNvSpPr>
                <p:nvPr/>
              </p:nvSpPr>
              <p:spPr bwMode="auto">
                <a:xfrm>
                  <a:off x="2530475" y="2444751"/>
                  <a:ext cx="9525" cy="4763"/>
                </a:xfrm>
                <a:custGeom>
                  <a:avLst/>
                  <a:gdLst>
                    <a:gd name="T0" fmla="*/ 2 w 3"/>
                    <a:gd name="T1" fmla="*/ 0 h 2"/>
                    <a:gd name="T2" fmla="*/ 1 w 3"/>
                    <a:gd name="T3" fmla="*/ 0 h 2"/>
                    <a:gd name="T4" fmla="*/ 0 w 3"/>
                    <a:gd name="T5" fmla="*/ 1 h 2"/>
                    <a:gd name="T6" fmla="*/ 1 w 3"/>
                    <a:gd name="T7" fmla="*/ 2 h 2"/>
                    <a:gd name="T8" fmla="*/ 2 w 3"/>
                    <a:gd name="T9" fmla="*/ 2 h 2"/>
                    <a:gd name="T10" fmla="*/ 3 w 3"/>
                    <a:gd name="T11" fmla="*/ 1 h 2"/>
                    <a:gd name="T12" fmla="*/ 2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0"/>
                      </a:moveTo>
                      <a:cubicBezTo>
                        <a:pt x="1" y="0"/>
                        <a:pt x="2" y="0"/>
                        <a:pt x="1" y="0"/>
                      </a:cubicBezTo>
                      <a:cubicBezTo>
                        <a:pt x="0" y="0"/>
                        <a:pt x="0" y="0"/>
                        <a:pt x="0" y="1"/>
                      </a:cubicBezTo>
                      <a:cubicBezTo>
                        <a:pt x="1" y="2"/>
                        <a:pt x="1" y="2"/>
                        <a:pt x="1" y="2"/>
                      </a:cubicBezTo>
                      <a:cubicBezTo>
                        <a:pt x="2" y="2"/>
                        <a:pt x="2" y="2"/>
                        <a:pt x="2" y="2"/>
                      </a:cubicBezTo>
                      <a:cubicBezTo>
                        <a:pt x="3" y="1"/>
                        <a:pt x="3" y="1"/>
                        <a:pt x="3" y="1"/>
                      </a:cubicBezTo>
                      <a:cubicBezTo>
                        <a:pt x="2" y="0"/>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7" name="Freeform 4137"/>
                <p:cNvSpPr>
                  <a:spLocks/>
                </p:cNvSpPr>
                <p:nvPr/>
              </p:nvSpPr>
              <p:spPr bwMode="auto">
                <a:xfrm>
                  <a:off x="2487613" y="2384426"/>
                  <a:ext cx="114300" cy="47625"/>
                </a:xfrm>
                <a:custGeom>
                  <a:avLst/>
                  <a:gdLst>
                    <a:gd name="T0" fmla="*/ 25 w 40"/>
                    <a:gd name="T1" fmla="*/ 3 h 17"/>
                    <a:gd name="T2" fmla="*/ 24 w 40"/>
                    <a:gd name="T3" fmla="*/ 2 h 17"/>
                    <a:gd name="T4" fmla="*/ 21 w 40"/>
                    <a:gd name="T5" fmla="*/ 2 h 17"/>
                    <a:gd name="T6" fmla="*/ 17 w 40"/>
                    <a:gd name="T7" fmla="*/ 2 h 17"/>
                    <a:gd name="T8" fmla="*/ 16 w 40"/>
                    <a:gd name="T9" fmla="*/ 2 h 17"/>
                    <a:gd name="T10" fmla="*/ 13 w 40"/>
                    <a:gd name="T11" fmla="*/ 2 h 17"/>
                    <a:gd name="T12" fmla="*/ 11 w 40"/>
                    <a:gd name="T13" fmla="*/ 2 h 17"/>
                    <a:gd name="T14" fmla="*/ 10 w 40"/>
                    <a:gd name="T15" fmla="*/ 2 h 17"/>
                    <a:gd name="T16" fmla="*/ 8 w 40"/>
                    <a:gd name="T17" fmla="*/ 1 h 17"/>
                    <a:gd name="T18" fmla="*/ 6 w 40"/>
                    <a:gd name="T19" fmla="*/ 1 h 17"/>
                    <a:gd name="T20" fmla="*/ 6 w 40"/>
                    <a:gd name="T21" fmla="*/ 1 h 17"/>
                    <a:gd name="T22" fmla="*/ 5 w 40"/>
                    <a:gd name="T23" fmla="*/ 0 h 17"/>
                    <a:gd name="T24" fmla="*/ 3 w 40"/>
                    <a:gd name="T25" fmla="*/ 0 h 17"/>
                    <a:gd name="T26" fmla="*/ 1 w 40"/>
                    <a:gd name="T27" fmla="*/ 1 h 17"/>
                    <a:gd name="T28" fmla="*/ 2 w 40"/>
                    <a:gd name="T29" fmla="*/ 2 h 17"/>
                    <a:gd name="T30" fmla="*/ 1 w 40"/>
                    <a:gd name="T31" fmla="*/ 2 h 17"/>
                    <a:gd name="T32" fmla="*/ 1 w 40"/>
                    <a:gd name="T33" fmla="*/ 4 h 17"/>
                    <a:gd name="T34" fmla="*/ 1 w 40"/>
                    <a:gd name="T35" fmla="*/ 4 h 17"/>
                    <a:gd name="T36" fmla="*/ 0 w 40"/>
                    <a:gd name="T37" fmla="*/ 5 h 17"/>
                    <a:gd name="T38" fmla="*/ 1 w 40"/>
                    <a:gd name="T39" fmla="*/ 7 h 17"/>
                    <a:gd name="T40" fmla="*/ 4 w 40"/>
                    <a:gd name="T41" fmla="*/ 8 h 17"/>
                    <a:gd name="T42" fmla="*/ 6 w 40"/>
                    <a:gd name="T43" fmla="*/ 9 h 17"/>
                    <a:gd name="T44" fmla="*/ 6 w 40"/>
                    <a:gd name="T45" fmla="*/ 10 h 17"/>
                    <a:gd name="T46" fmla="*/ 6 w 40"/>
                    <a:gd name="T47" fmla="*/ 11 h 17"/>
                    <a:gd name="T48" fmla="*/ 9 w 40"/>
                    <a:gd name="T49" fmla="*/ 15 h 17"/>
                    <a:gd name="T50" fmla="*/ 10 w 40"/>
                    <a:gd name="T51" fmla="*/ 15 h 17"/>
                    <a:gd name="T52" fmla="*/ 10 w 40"/>
                    <a:gd name="T53" fmla="*/ 16 h 17"/>
                    <a:gd name="T54" fmla="*/ 12 w 40"/>
                    <a:gd name="T55" fmla="*/ 16 h 17"/>
                    <a:gd name="T56" fmla="*/ 14 w 40"/>
                    <a:gd name="T57" fmla="*/ 16 h 17"/>
                    <a:gd name="T58" fmla="*/ 16 w 40"/>
                    <a:gd name="T59" fmla="*/ 16 h 17"/>
                    <a:gd name="T60" fmla="*/ 18 w 40"/>
                    <a:gd name="T61" fmla="*/ 15 h 17"/>
                    <a:gd name="T62" fmla="*/ 19 w 40"/>
                    <a:gd name="T63" fmla="*/ 14 h 17"/>
                    <a:gd name="T64" fmla="*/ 21 w 40"/>
                    <a:gd name="T65" fmla="*/ 14 h 17"/>
                    <a:gd name="T66" fmla="*/ 23 w 40"/>
                    <a:gd name="T67" fmla="*/ 14 h 17"/>
                    <a:gd name="T68" fmla="*/ 24 w 40"/>
                    <a:gd name="T69" fmla="*/ 14 h 17"/>
                    <a:gd name="T70" fmla="*/ 26 w 40"/>
                    <a:gd name="T71" fmla="*/ 14 h 17"/>
                    <a:gd name="T72" fmla="*/ 30 w 40"/>
                    <a:gd name="T73" fmla="*/ 14 h 17"/>
                    <a:gd name="T74" fmla="*/ 33 w 40"/>
                    <a:gd name="T75" fmla="*/ 15 h 17"/>
                    <a:gd name="T76" fmla="*/ 36 w 40"/>
                    <a:gd name="T77" fmla="*/ 15 h 17"/>
                    <a:gd name="T78" fmla="*/ 38 w 40"/>
                    <a:gd name="T79" fmla="*/ 15 h 17"/>
                    <a:gd name="T80" fmla="*/ 40 w 40"/>
                    <a:gd name="T81" fmla="*/ 14 h 17"/>
                    <a:gd name="T82" fmla="*/ 38 w 40"/>
                    <a:gd name="T83" fmla="*/ 13 h 17"/>
                    <a:gd name="T84" fmla="*/ 38 w 40"/>
                    <a:gd name="T85" fmla="*/ 12 h 17"/>
                    <a:gd name="T86" fmla="*/ 38 w 40"/>
                    <a:gd name="T87" fmla="*/ 11 h 17"/>
                    <a:gd name="T88" fmla="*/ 38 w 40"/>
                    <a:gd name="T89" fmla="*/ 10 h 17"/>
                    <a:gd name="T90" fmla="*/ 36 w 40"/>
                    <a:gd name="T91" fmla="*/ 10 h 17"/>
                    <a:gd name="T92" fmla="*/ 35 w 40"/>
                    <a:gd name="T93" fmla="*/ 9 h 17"/>
                    <a:gd name="T94" fmla="*/ 35 w 40"/>
                    <a:gd name="T95" fmla="*/ 9 h 17"/>
                    <a:gd name="T96" fmla="*/ 35 w 40"/>
                    <a:gd name="T97" fmla="*/ 8 h 17"/>
                    <a:gd name="T98" fmla="*/ 34 w 40"/>
                    <a:gd name="T99" fmla="*/ 8 h 17"/>
                    <a:gd name="T100" fmla="*/ 35 w 40"/>
                    <a:gd name="T101" fmla="*/ 7 h 17"/>
                    <a:gd name="T102" fmla="*/ 32 w 40"/>
                    <a:gd name="T103" fmla="*/ 6 h 17"/>
                    <a:gd name="T104" fmla="*/ 31 w 40"/>
                    <a:gd name="T105" fmla="*/ 6 h 17"/>
                    <a:gd name="T106" fmla="*/ 32 w 40"/>
                    <a:gd name="T107" fmla="*/ 6 h 17"/>
                    <a:gd name="T108" fmla="*/ 31 w 40"/>
                    <a:gd name="T109" fmla="*/ 5 h 17"/>
                    <a:gd name="T110" fmla="*/ 31 w 40"/>
                    <a:gd name="T111" fmla="*/ 5 h 17"/>
                    <a:gd name="T112" fmla="*/ 30 w 40"/>
                    <a:gd name="T113" fmla="*/ 5 h 17"/>
                    <a:gd name="T114" fmla="*/ 31 w 40"/>
                    <a:gd name="T115" fmla="*/ 4 h 17"/>
                    <a:gd name="T116" fmla="*/ 28 w 40"/>
                    <a:gd name="T117" fmla="*/ 3 h 17"/>
                    <a:gd name="T118" fmla="*/ 26 w 40"/>
                    <a:gd name="T119" fmla="*/ 3 h 17"/>
                    <a:gd name="T120" fmla="*/ 25 w 40"/>
                    <a:gd name="T12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 h="17">
                      <a:moveTo>
                        <a:pt x="25" y="3"/>
                      </a:moveTo>
                      <a:cubicBezTo>
                        <a:pt x="25" y="2"/>
                        <a:pt x="24" y="2"/>
                        <a:pt x="24" y="2"/>
                      </a:cubicBezTo>
                      <a:cubicBezTo>
                        <a:pt x="24" y="2"/>
                        <a:pt x="22" y="1"/>
                        <a:pt x="21" y="2"/>
                      </a:cubicBezTo>
                      <a:cubicBezTo>
                        <a:pt x="21" y="2"/>
                        <a:pt x="18" y="2"/>
                        <a:pt x="17" y="2"/>
                      </a:cubicBezTo>
                      <a:cubicBezTo>
                        <a:pt x="17" y="2"/>
                        <a:pt x="17" y="2"/>
                        <a:pt x="16" y="2"/>
                      </a:cubicBezTo>
                      <a:cubicBezTo>
                        <a:pt x="15" y="2"/>
                        <a:pt x="14" y="2"/>
                        <a:pt x="13" y="2"/>
                      </a:cubicBezTo>
                      <a:cubicBezTo>
                        <a:pt x="13" y="2"/>
                        <a:pt x="12" y="2"/>
                        <a:pt x="11" y="2"/>
                      </a:cubicBezTo>
                      <a:cubicBezTo>
                        <a:pt x="11" y="1"/>
                        <a:pt x="10" y="2"/>
                        <a:pt x="10" y="2"/>
                      </a:cubicBezTo>
                      <a:cubicBezTo>
                        <a:pt x="10" y="2"/>
                        <a:pt x="8" y="2"/>
                        <a:pt x="8" y="1"/>
                      </a:cubicBezTo>
                      <a:cubicBezTo>
                        <a:pt x="7" y="1"/>
                        <a:pt x="8" y="2"/>
                        <a:pt x="6" y="1"/>
                      </a:cubicBezTo>
                      <a:cubicBezTo>
                        <a:pt x="6" y="1"/>
                        <a:pt x="6" y="1"/>
                        <a:pt x="6" y="1"/>
                      </a:cubicBezTo>
                      <a:cubicBezTo>
                        <a:pt x="5" y="1"/>
                        <a:pt x="5" y="1"/>
                        <a:pt x="5" y="0"/>
                      </a:cubicBezTo>
                      <a:cubicBezTo>
                        <a:pt x="4" y="0"/>
                        <a:pt x="3" y="0"/>
                        <a:pt x="3" y="0"/>
                      </a:cubicBezTo>
                      <a:cubicBezTo>
                        <a:pt x="2" y="0"/>
                        <a:pt x="2" y="1"/>
                        <a:pt x="1" y="1"/>
                      </a:cubicBezTo>
                      <a:cubicBezTo>
                        <a:pt x="1" y="1"/>
                        <a:pt x="2" y="1"/>
                        <a:pt x="2" y="2"/>
                      </a:cubicBezTo>
                      <a:cubicBezTo>
                        <a:pt x="2" y="2"/>
                        <a:pt x="1" y="1"/>
                        <a:pt x="1" y="2"/>
                      </a:cubicBezTo>
                      <a:cubicBezTo>
                        <a:pt x="1" y="2"/>
                        <a:pt x="1" y="3"/>
                        <a:pt x="1" y="4"/>
                      </a:cubicBezTo>
                      <a:cubicBezTo>
                        <a:pt x="1" y="4"/>
                        <a:pt x="1" y="4"/>
                        <a:pt x="1" y="4"/>
                      </a:cubicBezTo>
                      <a:cubicBezTo>
                        <a:pt x="1" y="4"/>
                        <a:pt x="0" y="4"/>
                        <a:pt x="0" y="5"/>
                      </a:cubicBezTo>
                      <a:cubicBezTo>
                        <a:pt x="0" y="5"/>
                        <a:pt x="1" y="7"/>
                        <a:pt x="1" y="7"/>
                      </a:cubicBezTo>
                      <a:cubicBezTo>
                        <a:pt x="1" y="8"/>
                        <a:pt x="3" y="8"/>
                        <a:pt x="4" y="8"/>
                      </a:cubicBezTo>
                      <a:cubicBezTo>
                        <a:pt x="5" y="8"/>
                        <a:pt x="6" y="8"/>
                        <a:pt x="6" y="9"/>
                      </a:cubicBezTo>
                      <a:cubicBezTo>
                        <a:pt x="7" y="9"/>
                        <a:pt x="6" y="9"/>
                        <a:pt x="6" y="10"/>
                      </a:cubicBezTo>
                      <a:cubicBezTo>
                        <a:pt x="6" y="10"/>
                        <a:pt x="6" y="10"/>
                        <a:pt x="6" y="11"/>
                      </a:cubicBezTo>
                      <a:cubicBezTo>
                        <a:pt x="5" y="11"/>
                        <a:pt x="8" y="15"/>
                        <a:pt x="9" y="15"/>
                      </a:cubicBezTo>
                      <a:cubicBezTo>
                        <a:pt x="9" y="15"/>
                        <a:pt x="9" y="15"/>
                        <a:pt x="10" y="15"/>
                      </a:cubicBezTo>
                      <a:cubicBezTo>
                        <a:pt x="10" y="15"/>
                        <a:pt x="10" y="16"/>
                        <a:pt x="10" y="16"/>
                      </a:cubicBezTo>
                      <a:cubicBezTo>
                        <a:pt x="11" y="16"/>
                        <a:pt x="12" y="16"/>
                        <a:pt x="12" y="16"/>
                      </a:cubicBezTo>
                      <a:cubicBezTo>
                        <a:pt x="13" y="16"/>
                        <a:pt x="14" y="17"/>
                        <a:pt x="14" y="16"/>
                      </a:cubicBezTo>
                      <a:cubicBezTo>
                        <a:pt x="15" y="16"/>
                        <a:pt x="16" y="16"/>
                        <a:pt x="16" y="16"/>
                      </a:cubicBezTo>
                      <a:cubicBezTo>
                        <a:pt x="17" y="15"/>
                        <a:pt x="18" y="15"/>
                        <a:pt x="18" y="15"/>
                      </a:cubicBezTo>
                      <a:cubicBezTo>
                        <a:pt x="18" y="15"/>
                        <a:pt x="19" y="14"/>
                        <a:pt x="19" y="14"/>
                      </a:cubicBezTo>
                      <a:cubicBezTo>
                        <a:pt x="20" y="14"/>
                        <a:pt x="20" y="14"/>
                        <a:pt x="21" y="14"/>
                      </a:cubicBezTo>
                      <a:cubicBezTo>
                        <a:pt x="22" y="14"/>
                        <a:pt x="23" y="14"/>
                        <a:pt x="23" y="14"/>
                      </a:cubicBezTo>
                      <a:cubicBezTo>
                        <a:pt x="23" y="14"/>
                        <a:pt x="24" y="14"/>
                        <a:pt x="24" y="14"/>
                      </a:cubicBezTo>
                      <a:cubicBezTo>
                        <a:pt x="25" y="14"/>
                        <a:pt x="26" y="14"/>
                        <a:pt x="26" y="14"/>
                      </a:cubicBezTo>
                      <a:cubicBezTo>
                        <a:pt x="27" y="14"/>
                        <a:pt x="29" y="14"/>
                        <a:pt x="30" y="14"/>
                      </a:cubicBezTo>
                      <a:cubicBezTo>
                        <a:pt x="30" y="15"/>
                        <a:pt x="32" y="15"/>
                        <a:pt x="33" y="15"/>
                      </a:cubicBezTo>
                      <a:cubicBezTo>
                        <a:pt x="34" y="14"/>
                        <a:pt x="35" y="15"/>
                        <a:pt x="36" y="15"/>
                      </a:cubicBezTo>
                      <a:cubicBezTo>
                        <a:pt x="36" y="15"/>
                        <a:pt x="37" y="15"/>
                        <a:pt x="38" y="15"/>
                      </a:cubicBezTo>
                      <a:cubicBezTo>
                        <a:pt x="39" y="15"/>
                        <a:pt x="39" y="14"/>
                        <a:pt x="40" y="14"/>
                      </a:cubicBezTo>
                      <a:cubicBezTo>
                        <a:pt x="40" y="13"/>
                        <a:pt x="39" y="13"/>
                        <a:pt x="38" y="13"/>
                      </a:cubicBezTo>
                      <a:cubicBezTo>
                        <a:pt x="38" y="13"/>
                        <a:pt x="38" y="12"/>
                        <a:pt x="38" y="12"/>
                      </a:cubicBezTo>
                      <a:cubicBezTo>
                        <a:pt x="38" y="12"/>
                        <a:pt x="38" y="11"/>
                        <a:pt x="38" y="11"/>
                      </a:cubicBezTo>
                      <a:cubicBezTo>
                        <a:pt x="37" y="11"/>
                        <a:pt x="38" y="11"/>
                        <a:pt x="38" y="10"/>
                      </a:cubicBezTo>
                      <a:cubicBezTo>
                        <a:pt x="38" y="10"/>
                        <a:pt x="37" y="10"/>
                        <a:pt x="36" y="10"/>
                      </a:cubicBezTo>
                      <a:cubicBezTo>
                        <a:pt x="36" y="10"/>
                        <a:pt x="35" y="10"/>
                        <a:pt x="35" y="9"/>
                      </a:cubicBezTo>
                      <a:cubicBezTo>
                        <a:pt x="35" y="9"/>
                        <a:pt x="36" y="9"/>
                        <a:pt x="35" y="9"/>
                      </a:cubicBezTo>
                      <a:cubicBezTo>
                        <a:pt x="35" y="9"/>
                        <a:pt x="35" y="8"/>
                        <a:pt x="35" y="8"/>
                      </a:cubicBezTo>
                      <a:cubicBezTo>
                        <a:pt x="35" y="8"/>
                        <a:pt x="35" y="8"/>
                        <a:pt x="34" y="8"/>
                      </a:cubicBezTo>
                      <a:cubicBezTo>
                        <a:pt x="34" y="8"/>
                        <a:pt x="34" y="7"/>
                        <a:pt x="35" y="7"/>
                      </a:cubicBezTo>
                      <a:cubicBezTo>
                        <a:pt x="34" y="6"/>
                        <a:pt x="33" y="7"/>
                        <a:pt x="32" y="6"/>
                      </a:cubicBezTo>
                      <a:cubicBezTo>
                        <a:pt x="32" y="6"/>
                        <a:pt x="31" y="6"/>
                        <a:pt x="31" y="6"/>
                      </a:cubicBezTo>
                      <a:cubicBezTo>
                        <a:pt x="31" y="6"/>
                        <a:pt x="31" y="6"/>
                        <a:pt x="32" y="6"/>
                      </a:cubicBezTo>
                      <a:cubicBezTo>
                        <a:pt x="31" y="6"/>
                        <a:pt x="31" y="6"/>
                        <a:pt x="31" y="5"/>
                      </a:cubicBezTo>
                      <a:cubicBezTo>
                        <a:pt x="30" y="5"/>
                        <a:pt x="31" y="5"/>
                        <a:pt x="31" y="5"/>
                      </a:cubicBezTo>
                      <a:cubicBezTo>
                        <a:pt x="31" y="5"/>
                        <a:pt x="30" y="5"/>
                        <a:pt x="30" y="5"/>
                      </a:cubicBezTo>
                      <a:cubicBezTo>
                        <a:pt x="30" y="4"/>
                        <a:pt x="30" y="4"/>
                        <a:pt x="31" y="4"/>
                      </a:cubicBezTo>
                      <a:cubicBezTo>
                        <a:pt x="30" y="4"/>
                        <a:pt x="29" y="4"/>
                        <a:pt x="28" y="3"/>
                      </a:cubicBezTo>
                      <a:cubicBezTo>
                        <a:pt x="28" y="3"/>
                        <a:pt x="26" y="3"/>
                        <a:pt x="26" y="3"/>
                      </a:cubicBezTo>
                      <a:cubicBezTo>
                        <a:pt x="26" y="3"/>
                        <a:pt x="26" y="3"/>
                        <a:pt x="2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8" name="Freeform 4138"/>
                <p:cNvSpPr>
                  <a:spLocks/>
                </p:cNvSpPr>
                <p:nvPr/>
              </p:nvSpPr>
              <p:spPr bwMode="auto">
                <a:xfrm>
                  <a:off x="2152650" y="2228851"/>
                  <a:ext cx="11113" cy="3175"/>
                </a:xfrm>
                <a:custGeom>
                  <a:avLst/>
                  <a:gdLst>
                    <a:gd name="T0" fmla="*/ 3 w 4"/>
                    <a:gd name="T1" fmla="*/ 1 h 1"/>
                    <a:gd name="T2" fmla="*/ 4 w 4"/>
                    <a:gd name="T3" fmla="*/ 1 h 1"/>
                    <a:gd name="T4" fmla="*/ 4 w 4"/>
                    <a:gd name="T5" fmla="*/ 0 h 1"/>
                    <a:gd name="T6" fmla="*/ 3 w 4"/>
                    <a:gd name="T7" fmla="*/ 0 h 1"/>
                    <a:gd name="T8" fmla="*/ 0 w 4"/>
                    <a:gd name="T9" fmla="*/ 0 h 1"/>
                    <a:gd name="T10" fmla="*/ 0 w 4"/>
                    <a:gd name="T11" fmla="*/ 0 h 1"/>
                    <a:gd name="T12" fmla="*/ 0 w 4"/>
                    <a:gd name="T13" fmla="*/ 0 h 1"/>
                    <a:gd name="T14" fmla="*/ 0 w 4"/>
                    <a:gd name="T15" fmla="*/ 0 h 1"/>
                    <a:gd name="T16" fmla="*/ 1 w 4"/>
                    <a:gd name="T17" fmla="*/ 0 h 1"/>
                    <a:gd name="T18" fmla="*/ 1 w 4"/>
                    <a:gd name="T19" fmla="*/ 0 h 1"/>
                    <a:gd name="T20" fmla="*/ 1 w 4"/>
                    <a:gd name="T21" fmla="*/ 1 h 1"/>
                    <a:gd name="T22" fmla="*/ 3 w 4"/>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
                      <a:moveTo>
                        <a:pt x="3" y="1"/>
                      </a:moveTo>
                      <a:cubicBezTo>
                        <a:pt x="3" y="1"/>
                        <a:pt x="3" y="1"/>
                        <a:pt x="4" y="1"/>
                      </a:cubicBezTo>
                      <a:cubicBezTo>
                        <a:pt x="4" y="0"/>
                        <a:pt x="4" y="0"/>
                        <a:pt x="4" y="0"/>
                      </a:cubicBezTo>
                      <a:cubicBezTo>
                        <a:pt x="3" y="0"/>
                        <a:pt x="3" y="0"/>
                        <a:pt x="3" y="0"/>
                      </a:cubicBezTo>
                      <a:cubicBezTo>
                        <a:pt x="0" y="0"/>
                        <a:pt x="0" y="0"/>
                        <a:pt x="0" y="0"/>
                      </a:cubicBezTo>
                      <a:cubicBezTo>
                        <a:pt x="0" y="0"/>
                        <a:pt x="0" y="0"/>
                        <a:pt x="0" y="0"/>
                      </a:cubicBezTo>
                      <a:cubicBezTo>
                        <a:pt x="0" y="0"/>
                        <a:pt x="0" y="0"/>
                        <a:pt x="0" y="0"/>
                      </a:cubicBezTo>
                      <a:cubicBezTo>
                        <a:pt x="0" y="0"/>
                        <a:pt x="0" y="0"/>
                        <a:pt x="0" y="0"/>
                      </a:cubicBezTo>
                      <a:cubicBezTo>
                        <a:pt x="1" y="0"/>
                        <a:pt x="0" y="0"/>
                        <a:pt x="1" y="0"/>
                      </a:cubicBezTo>
                      <a:cubicBezTo>
                        <a:pt x="1" y="0"/>
                        <a:pt x="1" y="0"/>
                        <a:pt x="1" y="0"/>
                      </a:cubicBezTo>
                      <a:cubicBezTo>
                        <a:pt x="1" y="1"/>
                        <a:pt x="1" y="1"/>
                        <a:pt x="1" y="1"/>
                      </a:cubicBezTo>
                      <a:cubicBezTo>
                        <a:pt x="2"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59" name="Freeform 4139"/>
                <p:cNvSpPr>
                  <a:spLocks/>
                </p:cNvSpPr>
                <p:nvPr/>
              </p:nvSpPr>
              <p:spPr bwMode="auto">
                <a:xfrm>
                  <a:off x="2252663" y="2228851"/>
                  <a:ext cx="11113" cy="6350"/>
                </a:xfrm>
                <a:custGeom>
                  <a:avLst/>
                  <a:gdLst>
                    <a:gd name="T0" fmla="*/ 1 w 4"/>
                    <a:gd name="T1" fmla="*/ 0 h 2"/>
                    <a:gd name="T2" fmla="*/ 0 w 4"/>
                    <a:gd name="T3" fmla="*/ 0 h 2"/>
                    <a:gd name="T4" fmla="*/ 0 w 4"/>
                    <a:gd name="T5" fmla="*/ 0 h 2"/>
                    <a:gd name="T6" fmla="*/ 2 w 4"/>
                    <a:gd name="T7" fmla="*/ 2 h 2"/>
                    <a:gd name="T8" fmla="*/ 3 w 4"/>
                    <a:gd name="T9" fmla="*/ 1 h 2"/>
                    <a:gd name="T10" fmla="*/ 4 w 4"/>
                    <a:gd name="T11" fmla="*/ 1 h 2"/>
                    <a:gd name="T12" fmla="*/ 3 w 4"/>
                    <a:gd name="T13" fmla="*/ 0 h 2"/>
                    <a:gd name="T14" fmla="*/ 1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1" y="0"/>
                      </a:moveTo>
                      <a:cubicBezTo>
                        <a:pt x="1" y="0"/>
                        <a:pt x="0" y="0"/>
                        <a:pt x="0" y="0"/>
                      </a:cubicBezTo>
                      <a:cubicBezTo>
                        <a:pt x="0" y="0"/>
                        <a:pt x="0" y="0"/>
                        <a:pt x="0" y="0"/>
                      </a:cubicBezTo>
                      <a:cubicBezTo>
                        <a:pt x="0" y="1"/>
                        <a:pt x="1" y="1"/>
                        <a:pt x="2" y="2"/>
                      </a:cubicBezTo>
                      <a:cubicBezTo>
                        <a:pt x="2" y="2"/>
                        <a:pt x="3" y="2"/>
                        <a:pt x="3" y="1"/>
                      </a:cubicBezTo>
                      <a:cubicBezTo>
                        <a:pt x="4" y="1"/>
                        <a:pt x="4" y="1"/>
                        <a:pt x="4" y="1"/>
                      </a:cubicBezTo>
                      <a:cubicBezTo>
                        <a:pt x="4" y="0"/>
                        <a:pt x="4" y="0"/>
                        <a:pt x="3"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0" name="Freeform 4140"/>
                <p:cNvSpPr>
                  <a:spLocks/>
                </p:cNvSpPr>
                <p:nvPr/>
              </p:nvSpPr>
              <p:spPr bwMode="auto">
                <a:xfrm>
                  <a:off x="2173288" y="2174876"/>
                  <a:ext cx="7938" cy="4763"/>
                </a:xfrm>
                <a:custGeom>
                  <a:avLst/>
                  <a:gdLst>
                    <a:gd name="T0" fmla="*/ 2 w 3"/>
                    <a:gd name="T1" fmla="*/ 2 h 2"/>
                    <a:gd name="T2" fmla="*/ 2 w 3"/>
                    <a:gd name="T3" fmla="*/ 2 h 2"/>
                    <a:gd name="T4" fmla="*/ 3 w 3"/>
                    <a:gd name="T5" fmla="*/ 2 h 2"/>
                    <a:gd name="T6" fmla="*/ 3 w 3"/>
                    <a:gd name="T7" fmla="*/ 2 h 2"/>
                    <a:gd name="T8" fmla="*/ 1 w 3"/>
                    <a:gd name="T9" fmla="*/ 0 h 2"/>
                    <a:gd name="T10" fmla="*/ 1 w 3"/>
                    <a:gd name="T11" fmla="*/ 0 h 2"/>
                    <a:gd name="T12" fmla="*/ 0 w 3"/>
                    <a:gd name="T13" fmla="*/ 0 h 2"/>
                    <a:gd name="T14" fmla="*/ 1 w 3"/>
                    <a:gd name="T15" fmla="*/ 1 h 2"/>
                    <a:gd name="T16" fmla="*/ 2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2"/>
                      </a:moveTo>
                      <a:cubicBezTo>
                        <a:pt x="2" y="2"/>
                        <a:pt x="2" y="2"/>
                        <a:pt x="2" y="2"/>
                      </a:cubicBezTo>
                      <a:cubicBezTo>
                        <a:pt x="3" y="2"/>
                        <a:pt x="3" y="2"/>
                        <a:pt x="3" y="2"/>
                      </a:cubicBezTo>
                      <a:cubicBezTo>
                        <a:pt x="3" y="2"/>
                        <a:pt x="3" y="2"/>
                        <a:pt x="3" y="2"/>
                      </a:cubicBezTo>
                      <a:cubicBezTo>
                        <a:pt x="3" y="1"/>
                        <a:pt x="2" y="1"/>
                        <a:pt x="1" y="0"/>
                      </a:cubicBezTo>
                      <a:cubicBezTo>
                        <a:pt x="1" y="0"/>
                        <a:pt x="1" y="0"/>
                        <a:pt x="1" y="0"/>
                      </a:cubicBezTo>
                      <a:cubicBezTo>
                        <a:pt x="0" y="0"/>
                        <a:pt x="0" y="0"/>
                        <a:pt x="0" y="0"/>
                      </a:cubicBezTo>
                      <a:cubicBezTo>
                        <a:pt x="0" y="1"/>
                        <a:pt x="1" y="1"/>
                        <a:pt x="1" y="1"/>
                      </a:cubicBezTo>
                      <a:cubicBezTo>
                        <a:pt x="1" y="1"/>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1" name="Freeform 4141"/>
                <p:cNvSpPr>
                  <a:spLocks/>
                </p:cNvSpPr>
                <p:nvPr/>
              </p:nvSpPr>
              <p:spPr bwMode="auto">
                <a:xfrm>
                  <a:off x="2263775" y="2243138"/>
                  <a:ext cx="23813" cy="17463"/>
                </a:xfrm>
                <a:custGeom>
                  <a:avLst/>
                  <a:gdLst>
                    <a:gd name="T0" fmla="*/ 8 w 8"/>
                    <a:gd name="T1" fmla="*/ 3 h 6"/>
                    <a:gd name="T2" fmla="*/ 5 w 8"/>
                    <a:gd name="T3" fmla="*/ 0 h 6"/>
                    <a:gd name="T4" fmla="*/ 3 w 8"/>
                    <a:gd name="T5" fmla="*/ 0 h 6"/>
                    <a:gd name="T6" fmla="*/ 1 w 8"/>
                    <a:gd name="T7" fmla="*/ 1 h 6"/>
                    <a:gd name="T8" fmla="*/ 2 w 8"/>
                    <a:gd name="T9" fmla="*/ 3 h 6"/>
                    <a:gd name="T10" fmla="*/ 2 w 8"/>
                    <a:gd name="T11" fmla="*/ 3 h 6"/>
                    <a:gd name="T12" fmla="*/ 3 w 8"/>
                    <a:gd name="T13" fmla="*/ 4 h 6"/>
                    <a:gd name="T14" fmla="*/ 5 w 8"/>
                    <a:gd name="T15" fmla="*/ 6 h 6"/>
                    <a:gd name="T16" fmla="*/ 6 w 8"/>
                    <a:gd name="T17" fmla="*/ 6 h 6"/>
                    <a:gd name="T18" fmla="*/ 6 w 8"/>
                    <a:gd name="T19" fmla="*/ 5 h 6"/>
                    <a:gd name="T20" fmla="*/ 6 w 8"/>
                    <a:gd name="T21" fmla="*/ 5 h 6"/>
                    <a:gd name="T22" fmla="*/ 7 w 8"/>
                    <a:gd name="T23" fmla="*/ 6 h 6"/>
                    <a:gd name="T24" fmla="*/ 8 w 8"/>
                    <a:gd name="T25" fmla="*/ 6 h 6"/>
                    <a:gd name="T26" fmla="*/ 7 w 8"/>
                    <a:gd name="T27" fmla="*/ 5 h 6"/>
                    <a:gd name="T28" fmla="*/ 7 w 8"/>
                    <a:gd name="T29" fmla="*/ 3 h 6"/>
                    <a:gd name="T30" fmla="*/ 8 w 8"/>
                    <a:gd name="T3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6">
                      <a:moveTo>
                        <a:pt x="8" y="3"/>
                      </a:moveTo>
                      <a:cubicBezTo>
                        <a:pt x="8" y="1"/>
                        <a:pt x="7" y="1"/>
                        <a:pt x="5" y="0"/>
                      </a:cubicBezTo>
                      <a:cubicBezTo>
                        <a:pt x="4" y="0"/>
                        <a:pt x="4" y="0"/>
                        <a:pt x="3" y="0"/>
                      </a:cubicBezTo>
                      <a:cubicBezTo>
                        <a:pt x="3" y="0"/>
                        <a:pt x="2" y="1"/>
                        <a:pt x="1" y="1"/>
                      </a:cubicBezTo>
                      <a:cubicBezTo>
                        <a:pt x="0" y="2"/>
                        <a:pt x="1" y="2"/>
                        <a:pt x="2" y="3"/>
                      </a:cubicBezTo>
                      <a:cubicBezTo>
                        <a:pt x="2" y="3"/>
                        <a:pt x="2" y="3"/>
                        <a:pt x="2" y="3"/>
                      </a:cubicBezTo>
                      <a:cubicBezTo>
                        <a:pt x="2" y="4"/>
                        <a:pt x="3" y="4"/>
                        <a:pt x="3" y="4"/>
                      </a:cubicBezTo>
                      <a:cubicBezTo>
                        <a:pt x="4" y="5"/>
                        <a:pt x="4" y="6"/>
                        <a:pt x="5" y="6"/>
                      </a:cubicBezTo>
                      <a:cubicBezTo>
                        <a:pt x="6" y="6"/>
                        <a:pt x="5" y="6"/>
                        <a:pt x="6" y="6"/>
                      </a:cubicBezTo>
                      <a:cubicBezTo>
                        <a:pt x="6" y="6"/>
                        <a:pt x="6" y="6"/>
                        <a:pt x="6" y="5"/>
                      </a:cubicBezTo>
                      <a:cubicBezTo>
                        <a:pt x="6" y="5"/>
                        <a:pt x="6" y="5"/>
                        <a:pt x="6" y="5"/>
                      </a:cubicBezTo>
                      <a:cubicBezTo>
                        <a:pt x="6" y="6"/>
                        <a:pt x="7" y="6"/>
                        <a:pt x="7" y="6"/>
                      </a:cubicBezTo>
                      <a:cubicBezTo>
                        <a:pt x="7" y="6"/>
                        <a:pt x="7" y="6"/>
                        <a:pt x="8" y="6"/>
                      </a:cubicBezTo>
                      <a:cubicBezTo>
                        <a:pt x="8" y="5"/>
                        <a:pt x="7" y="5"/>
                        <a:pt x="7" y="5"/>
                      </a:cubicBezTo>
                      <a:cubicBezTo>
                        <a:pt x="6" y="4"/>
                        <a:pt x="7" y="3"/>
                        <a:pt x="7" y="3"/>
                      </a:cubicBezTo>
                      <a:cubicBezTo>
                        <a:pt x="7" y="3"/>
                        <a:pt x="7" y="3"/>
                        <a:pt x="8"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2" name="Freeform 4142"/>
                <p:cNvSpPr>
                  <a:spLocks/>
                </p:cNvSpPr>
                <p:nvPr/>
              </p:nvSpPr>
              <p:spPr bwMode="auto">
                <a:xfrm>
                  <a:off x="2249488" y="2206626"/>
                  <a:ext cx="42863" cy="22225"/>
                </a:xfrm>
                <a:custGeom>
                  <a:avLst/>
                  <a:gdLst>
                    <a:gd name="T0" fmla="*/ 1 w 15"/>
                    <a:gd name="T1" fmla="*/ 3 h 8"/>
                    <a:gd name="T2" fmla="*/ 1 w 15"/>
                    <a:gd name="T3" fmla="*/ 5 h 8"/>
                    <a:gd name="T4" fmla="*/ 1 w 15"/>
                    <a:gd name="T5" fmla="*/ 5 h 8"/>
                    <a:gd name="T6" fmla="*/ 2 w 15"/>
                    <a:gd name="T7" fmla="*/ 5 h 8"/>
                    <a:gd name="T8" fmla="*/ 3 w 15"/>
                    <a:gd name="T9" fmla="*/ 6 h 8"/>
                    <a:gd name="T10" fmla="*/ 3 w 15"/>
                    <a:gd name="T11" fmla="*/ 6 h 8"/>
                    <a:gd name="T12" fmla="*/ 5 w 15"/>
                    <a:gd name="T13" fmla="*/ 7 h 8"/>
                    <a:gd name="T14" fmla="*/ 7 w 15"/>
                    <a:gd name="T15" fmla="*/ 7 h 8"/>
                    <a:gd name="T16" fmla="*/ 7 w 15"/>
                    <a:gd name="T17" fmla="*/ 8 h 8"/>
                    <a:gd name="T18" fmla="*/ 8 w 15"/>
                    <a:gd name="T19" fmla="*/ 8 h 8"/>
                    <a:gd name="T20" fmla="*/ 8 w 15"/>
                    <a:gd name="T21" fmla="*/ 8 h 8"/>
                    <a:gd name="T22" fmla="*/ 15 w 15"/>
                    <a:gd name="T23" fmla="*/ 6 h 8"/>
                    <a:gd name="T24" fmla="*/ 14 w 15"/>
                    <a:gd name="T25" fmla="*/ 5 h 8"/>
                    <a:gd name="T26" fmla="*/ 14 w 15"/>
                    <a:gd name="T27" fmla="*/ 3 h 8"/>
                    <a:gd name="T28" fmla="*/ 13 w 15"/>
                    <a:gd name="T29" fmla="*/ 3 h 8"/>
                    <a:gd name="T30" fmla="*/ 13 w 15"/>
                    <a:gd name="T31" fmla="*/ 2 h 8"/>
                    <a:gd name="T32" fmla="*/ 11 w 15"/>
                    <a:gd name="T33" fmla="*/ 1 h 8"/>
                    <a:gd name="T34" fmla="*/ 11 w 15"/>
                    <a:gd name="T35" fmla="*/ 1 h 8"/>
                    <a:gd name="T36" fmla="*/ 11 w 15"/>
                    <a:gd name="T37" fmla="*/ 1 h 8"/>
                    <a:gd name="T38" fmla="*/ 10 w 15"/>
                    <a:gd name="T39" fmla="*/ 1 h 8"/>
                    <a:gd name="T40" fmla="*/ 10 w 15"/>
                    <a:gd name="T41" fmla="*/ 0 h 8"/>
                    <a:gd name="T42" fmla="*/ 8 w 15"/>
                    <a:gd name="T43" fmla="*/ 0 h 8"/>
                    <a:gd name="T44" fmla="*/ 7 w 15"/>
                    <a:gd name="T45" fmla="*/ 0 h 8"/>
                    <a:gd name="T46" fmla="*/ 7 w 15"/>
                    <a:gd name="T47" fmla="*/ 0 h 8"/>
                    <a:gd name="T48" fmla="*/ 5 w 15"/>
                    <a:gd name="T49" fmla="*/ 0 h 8"/>
                    <a:gd name="T50" fmla="*/ 4 w 15"/>
                    <a:gd name="T51" fmla="*/ 0 h 8"/>
                    <a:gd name="T52" fmla="*/ 2 w 15"/>
                    <a:gd name="T53" fmla="*/ 1 h 8"/>
                    <a:gd name="T54" fmla="*/ 1 w 15"/>
                    <a:gd name="T55" fmla="*/ 1 h 8"/>
                    <a:gd name="T56" fmla="*/ 1 w 15"/>
                    <a:gd name="T57" fmla="*/ 1 h 8"/>
                    <a:gd name="T58" fmla="*/ 1 w 15"/>
                    <a:gd name="T59" fmla="*/ 2 h 8"/>
                    <a:gd name="T60" fmla="*/ 1 w 15"/>
                    <a:gd name="T61" fmla="*/ 3 h 8"/>
                    <a:gd name="T62" fmla="*/ 1 w 15"/>
                    <a:gd name="T6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8">
                      <a:moveTo>
                        <a:pt x="1" y="3"/>
                      </a:moveTo>
                      <a:cubicBezTo>
                        <a:pt x="2" y="4"/>
                        <a:pt x="0" y="4"/>
                        <a:pt x="1" y="5"/>
                      </a:cubicBezTo>
                      <a:cubicBezTo>
                        <a:pt x="1" y="5"/>
                        <a:pt x="1" y="5"/>
                        <a:pt x="1" y="5"/>
                      </a:cubicBezTo>
                      <a:cubicBezTo>
                        <a:pt x="1" y="5"/>
                        <a:pt x="1" y="5"/>
                        <a:pt x="2" y="5"/>
                      </a:cubicBezTo>
                      <a:cubicBezTo>
                        <a:pt x="2" y="6"/>
                        <a:pt x="2" y="6"/>
                        <a:pt x="3" y="6"/>
                      </a:cubicBezTo>
                      <a:cubicBezTo>
                        <a:pt x="3" y="6"/>
                        <a:pt x="3" y="6"/>
                        <a:pt x="3" y="6"/>
                      </a:cubicBezTo>
                      <a:cubicBezTo>
                        <a:pt x="4" y="7"/>
                        <a:pt x="4" y="6"/>
                        <a:pt x="5" y="7"/>
                      </a:cubicBezTo>
                      <a:cubicBezTo>
                        <a:pt x="6" y="7"/>
                        <a:pt x="6" y="7"/>
                        <a:pt x="7" y="7"/>
                      </a:cubicBezTo>
                      <a:cubicBezTo>
                        <a:pt x="7" y="8"/>
                        <a:pt x="7" y="8"/>
                        <a:pt x="7" y="8"/>
                      </a:cubicBezTo>
                      <a:cubicBezTo>
                        <a:pt x="8" y="8"/>
                        <a:pt x="8" y="8"/>
                        <a:pt x="8" y="8"/>
                      </a:cubicBezTo>
                      <a:cubicBezTo>
                        <a:pt x="8" y="8"/>
                        <a:pt x="8" y="8"/>
                        <a:pt x="8" y="8"/>
                      </a:cubicBezTo>
                      <a:cubicBezTo>
                        <a:pt x="13" y="8"/>
                        <a:pt x="13" y="7"/>
                        <a:pt x="15" y="6"/>
                      </a:cubicBezTo>
                      <a:cubicBezTo>
                        <a:pt x="15" y="5"/>
                        <a:pt x="15" y="6"/>
                        <a:pt x="14" y="5"/>
                      </a:cubicBezTo>
                      <a:cubicBezTo>
                        <a:pt x="14" y="3"/>
                        <a:pt x="14" y="3"/>
                        <a:pt x="14" y="3"/>
                      </a:cubicBezTo>
                      <a:cubicBezTo>
                        <a:pt x="14" y="3"/>
                        <a:pt x="14" y="3"/>
                        <a:pt x="13" y="3"/>
                      </a:cubicBezTo>
                      <a:cubicBezTo>
                        <a:pt x="13" y="2"/>
                        <a:pt x="13" y="2"/>
                        <a:pt x="13" y="2"/>
                      </a:cubicBezTo>
                      <a:cubicBezTo>
                        <a:pt x="12" y="2"/>
                        <a:pt x="12" y="2"/>
                        <a:pt x="11" y="1"/>
                      </a:cubicBezTo>
                      <a:cubicBezTo>
                        <a:pt x="11" y="1"/>
                        <a:pt x="11" y="1"/>
                        <a:pt x="11" y="1"/>
                      </a:cubicBezTo>
                      <a:cubicBezTo>
                        <a:pt x="11" y="1"/>
                        <a:pt x="11" y="1"/>
                        <a:pt x="11" y="1"/>
                      </a:cubicBezTo>
                      <a:cubicBezTo>
                        <a:pt x="10" y="1"/>
                        <a:pt x="10" y="1"/>
                        <a:pt x="10" y="1"/>
                      </a:cubicBezTo>
                      <a:cubicBezTo>
                        <a:pt x="10" y="1"/>
                        <a:pt x="10" y="1"/>
                        <a:pt x="10" y="0"/>
                      </a:cubicBezTo>
                      <a:cubicBezTo>
                        <a:pt x="9" y="0"/>
                        <a:pt x="9" y="0"/>
                        <a:pt x="8" y="0"/>
                      </a:cubicBezTo>
                      <a:cubicBezTo>
                        <a:pt x="8" y="0"/>
                        <a:pt x="8" y="0"/>
                        <a:pt x="7" y="0"/>
                      </a:cubicBezTo>
                      <a:cubicBezTo>
                        <a:pt x="7" y="0"/>
                        <a:pt x="7" y="0"/>
                        <a:pt x="7" y="0"/>
                      </a:cubicBezTo>
                      <a:cubicBezTo>
                        <a:pt x="6" y="0"/>
                        <a:pt x="6" y="0"/>
                        <a:pt x="5" y="0"/>
                      </a:cubicBezTo>
                      <a:cubicBezTo>
                        <a:pt x="4" y="0"/>
                        <a:pt x="4" y="0"/>
                        <a:pt x="4" y="0"/>
                      </a:cubicBezTo>
                      <a:cubicBezTo>
                        <a:pt x="4" y="0"/>
                        <a:pt x="2" y="1"/>
                        <a:pt x="2" y="1"/>
                      </a:cubicBezTo>
                      <a:cubicBezTo>
                        <a:pt x="2" y="1"/>
                        <a:pt x="2" y="1"/>
                        <a:pt x="1" y="1"/>
                      </a:cubicBezTo>
                      <a:cubicBezTo>
                        <a:pt x="1" y="1"/>
                        <a:pt x="1" y="1"/>
                        <a:pt x="1" y="1"/>
                      </a:cubicBezTo>
                      <a:cubicBezTo>
                        <a:pt x="1" y="1"/>
                        <a:pt x="1" y="2"/>
                        <a:pt x="1" y="2"/>
                      </a:cubicBezTo>
                      <a:cubicBezTo>
                        <a:pt x="1" y="2"/>
                        <a:pt x="1" y="2"/>
                        <a:pt x="1" y="3"/>
                      </a:cubicBezTo>
                      <a:cubicBezTo>
                        <a:pt x="1"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3" name="Freeform 4143"/>
                <p:cNvSpPr>
                  <a:spLocks/>
                </p:cNvSpPr>
                <p:nvPr/>
              </p:nvSpPr>
              <p:spPr bwMode="auto">
                <a:xfrm>
                  <a:off x="1654175" y="2533651"/>
                  <a:ext cx="11113" cy="1588"/>
                </a:xfrm>
                <a:custGeom>
                  <a:avLst/>
                  <a:gdLst>
                    <a:gd name="T0" fmla="*/ 0 w 4"/>
                    <a:gd name="T1" fmla="*/ 0 h 1"/>
                    <a:gd name="T2" fmla="*/ 4 w 4"/>
                    <a:gd name="T3" fmla="*/ 0 h 1"/>
                    <a:gd name="T4" fmla="*/ 3 w 4"/>
                    <a:gd name="T5" fmla="*/ 0 h 1"/>
                    <a:gd name="T6" fmla="*/ 2 w 4"/>
                    <a:gd name="T7" fmla="*/ 0 h 1"/>
                    <a:gd name="T8" fmla="*/ 2 w 4"/>
                    <a:gd name="T9" fmla="*/ 0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1" y="1"/>
                        <a:pt x="3" y="1"/>
                        <a:pt x="4" y="0"/>
                      </a:cubicBezTo>
                      <a:cubicBezTo>
                        <a:pt x="4" y="0"/>
                        <a:pt x="3" y="0"/>
                        <a:pt x="3" y="0"/>
                      </a:cubicBezTo>
                      <a:cubicBezTo>
                        <a:pt x="3" y="0"/>
                        <a:pt x="3" y="0"/>
                        <a:pt x="2" y="0"/>
                      </a:cubicBezTo>
                      <a:cubicBezTo>
                        <a:pt x="2" y="0"/>
                        <a:pt x="2" y="0"/>
                        <a:pt x="2"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4" name="Freeform 4144"/>
                <p:cNvSpPr>
                  <a:spLocks/>
                </p:cNvSpPr>
                <p:nvPr/>
              </p:nvSpPr>
              <p:spPr bwMode="auto">
                <a:xfrm>
                  <a:off x="2011363" y="2576513"/>
                  <a:ext cx="9525" cy="4763"/>
                </a:xfrm>
                <a:custGeom>
                  <a:avLst/>
                  <a:gdLst>
                    <a:gd name="T0" fmla="*/ 1 w 3"/>
                    <a:gd name="T1" fmla="*/ 1 h 2"/>
                    <a:gd name="T2" fmla="*/ 1 w 3"/>
                    <a:gd name="T3" fmla="*/ 1 h 2"/>
                    <a:gd name="T4" fmla="*/ 1 w 3"/>
                    <a:gd name="T5" fmla="*/ 2 h 2"/>
                    <a:gd name="T6" fmla="*/ 2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0" y="1"/>
                        <a:pt x="2" y="1"/>
                        <a:pt x="1" y="1"/>
                      </a:cubicBezTo>
                      <a:cubicBezTo>
                        <a:pt x="1" y="1"/>
                        <a:pt x="0" y="2"/>
                        <a:pt x="1" y="2"/>
                      </a:cubicBezTo>
                      <a:cubicBezTo>
                        <a:pt x="3" y="2"/>
                        <a:pt x="2" y="1"/>
                        <a:pt x="2" y="1"/>
                      </a:cubicBezTo>
                      <a:cubicBezTo>
                        <a:pt x="3" y="0"/>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5" name="Freeform 4145"/>
                <p:cNvSpPr>
                  <a:spLocks noEditPoints="1"/>
                </p:cNvSpPr>
                <p:nvPr/>
              </p:nvSpPr>
              <p:spPr bwMode="auto">
                <a:xfrm>
                  <a:off x="1612900" y="2400301"/>
                  <a:ext cx="422275" cy="212725"/>
                </a:xfrm>
                <a:custGeom>
                  <a:avLst/>
                  <a:gdLst>
                    <a:gd name="T0" fmla="*/ 142 w 147"/>
                    <a:gd name="T1" fmla="*/ 47 h 74"/>
                    <a:gd name="T2" fmla="*/ 131 w 147"/>
                    <a:gd name="T3" fmla="*/ 42 h 74"/>
                    <a:gd name="T4" fmla="*/ 125 w 147"/>
                    <a:gd name="T5" fmla="*/ 41 h 74"/>
                    <a:gd name="T6" fmla="*/ 118 w 147"/>
                    <a:gd name="T7" fmla="*/ 33 h 74"/>
                    <a:gd name="T8" fmla="*/ 114 w 147"/>
                    <a:gd name="T9" fmla="*/ 21 h 74"/>
                    <a:gd name="T10" fmla="*/ 110 w 147"/>
                    <a:gd name="T11" fmla="*/ 12 h 74"/>
                    <a:gd name="T12" fmla="*/ 107 w 147"/>
                    <a:gd name="T13" fmla="*/ 6 h 74"/>
                    <a:gd name="T14" fmla="*/ 99 w 147"/>
                    <a:gd name="T15" fmla="*/ 2 h 74"/>
                    <a:gd name="T16" fmla="*/ 89 w 147"/>
                    <a:gd name="T17" fmla="*/ 1 h 74"/>
                    <a:gd name="T18" fmla="*/ 88 w 147"/>
                    <a:gd name="T19" fmla="*/ 8 h 74"/>
                    <a:gd name="T20" fmla="*/ 91 w 147"/>
                    <a:gd name="T21" fmla="*/ 19 h 74"/>
                    <a:gd name="T22" fmla="*/ 91 w 147"/>
                    <a:gd name="T23" fmla="*/ 27 h 74"/>
                    <a:gd name="T24" fmla="*/ 87 w 147"/>
                    <a:gd name="T25" fmla="*/ 22 h 74"/>
                    <a:gd name="T26" fmla="*/ 85 w 147"/>
                    <a:gd name="T27" fmla="*/ 15 h 74"/>
                    <a:gd name="T28" fmla="*/ 78 w 147"/>
                    <a:gd name="T29" fmla="*/ 9 h 74"/>
                    <a:gd name="T30" fmla="*/ 73 w 147"/>
                    <a:gd name="T31" fmla="*/ 9 h 74"/>
                    <a:gd name="T32" fmla="*/ 72 w 147"/>
                    <a:gd name="T33" fmla="*/ 13 h 74"/>
                    <a:gd name="T34" fmla="*/ 64 w 147"/>
                    <a:gd name="T35" fmla="*/ 18 h 74"/>
                    <a:gd name="T36" fmla="*/ 65 w 147"/>
                    <a:gd name="T37" fmla="*/ 12 h 74"/>
                    <a:gd name="T38" fmla="*/ 50 w 147"/>
                    <a:gd name="T39" fmla="*/ 6 h 74"/>
                    <a:gd name="T40" fmla="*/ 41 w 147"/>
                    <a:gd name="T41" fmla="*/ 13 h 74"/>
                    <a:gd name="T42" fmla="*/ 42 w 147"/>
                    <a:gd name="T43" fmla="*/ 8 h 74"/>
                    <a:gd name="T44" fmla="*/ 31 w 147"/>
                    <a:gd name="T45" fmla="*/ 2 h 74"/>
                    <a:gd name="T46" fmla="*/ 8 w 147"/>
                    <a:gd name="T47" fmla="*/ 12 h 74"/>
                    <a:gd name="T48" fmla="*/ 4 w 147"/>
                    <a:gd name="T49" fmla="*/ 20 h 74"/>
                    <a:gd name="T50" fmla="*/ 3 w 147"/>
                    <a:gd name="T51" fmla="*/ 28 h 74"/>
                    <a:gd name="T52" fmla="*/ 12 w 147"/>
                    <a:gd name="T53" fmla="*/ 28 h 74"/>
                    <a:gd name="T54" fmla="*/ 13 w 147"/>
                    <a:gd name="T55" fmla="*/ 30 h 74"/>
                    <a:gd name="T56" fmla="*/ 16 w 147"/>
                    <a:gd name="T57" fmla="*/ 30 h 74"/>
                    <a:gd name="T58" fmla="*/ 28 w 147"/>
                    <a:gd name="T59" fmla="*/ 29 h 74"/>
                    <a:gd name="T60" fmla="*/ 12 w 147"/>
                    <a:gd name="T61" fmla="*/ 33 h 74"/>
                    <a:gd name="T62" fmla="*/ 13 w 147"/>
                    <a:gd name="T63" fmla="*/ 42 h 74"/>
                    <a:gd name="T64" fmla="*/ 27 w 147"/>
                    <a:gd name="T65" fmla="*/ 42 h 74"/>
                    <a:gd name="T66" fmla="*/ 48 w 147"/>
                    <a:gd name="T67" fmla="*/ 41 h 74"/>
                    <a:gd name="T68" fmla="*/ 60 w 147"/>
                    <a:gd name="T69" fmla="*/ 46 h 74"/>
                    <a:gd name="T70" fmla="*/ 53 w 147"/>
                    <a:gd name="T71" fmla="*/ 47 h 74"/>
                    <a:gd name="T72" fmla="*/ 36 w 147"/>
                    <a:gd name="T73" fmla="*/ 46 h 74"/>
                    <a:gd name="T74" fmla="*/ 19 w 147"/>
                    <a:gd name="T75" fmla="*/ 56 h 74"/>
                    <a:gd name="T76" fmla="*/ 29 w 147"/>
                    <a:gd name="T77" fmla="*/ 61 h 74"/>
                    <a:gd name="T78" fmla="*/ 45 w 147"/>
                    <a:gd name="T79" fmla="*/ 61 h 74"/>
                    <a:gd name="T80" fmla="*/ 46 w 147"/>
                    <a:gd name="T81" fmla="*/ 70 h 74"/>
                    <a:gd name="T82" fmla="*/ 58 w 147"/>
                    <a:gd name="T83" fmla="*/ 71 h 74"/>
                    <a:gd name="T84" fmla="*/ 65 w 147"/>
                    <a:gd name="T85" fmla="*/ 71 h 74"/>
                    <a:gd name="T86" fmla="*/ 70 w 147"/>
                    <a:gd name="T87" fmla="*/ 70 h 74"/>
                    <a:gd name="T88" fmla="*/ 79 w 147"/>
                    <a:gd name="T89" fmla="*/ 68 h 74"/>
                    <a:gd name="T90" fmla="*/ 98 w 147"/>
                    <a:gd name="T91" fmla="*/ 62 h 74"/>
                    <a:gd name="T92" fmla="*/ 102 w 147"/>
                    <a:gd name="T93" fmla="*/ 62 h 74"/>
                    <a:gd name="T94" fmla="*/ 113 w 147"/>
                    <a:gd name="T95" fmla="*/ 63 h 74"/>
                    <a:gd name="T96" fmla="*/ 123 w 147"/>
                    <a:gd name="T97" fmla="*/ 67 h 74"/>
                    <a:gd name="T98" fmla="*/ 132 w 147"/>
                    <a:gd name="T99" fmla="*/ 66 h 74"/>
                    <a:gd name="T100" fmla="*/ 137 w 147"/>
                    <a:gd name="T101" fmla="*/ 61 h 74"/>
                    <a:gd name="T102" fmla="*/ 129 w 147"/>
                    <a:gd name="T103" fmla="*/ 60 h 74"/>
                    <a:gd name="T104" fmla="*/ 133 w 147"/>
                    <a:gd name="T105" fmla="*/ 56 h 74"/>
                    <a:gd name="T106" fmla="*/ 136 w 147"/>
                    <a:gd name="T107" fmla="*/ 52 h 74"/>
                    <a:gd name="T108" fmla="*/ 144 w 147"/>
                    <a:gd name="T109" fmla="*/ 55 h 74"/>
                    <a:gd name="T110" fmla="*/ 49 w 147"/>
                    <a:gd name="T111" fmla="*/ 49 h 74"/>
                    <a:gd name="T112" fmla="*/ 57 w 147"/>
                    <a:gd name="T113" fmla="*/ 4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7" h="74">
                      <a:moveTo>
                        <a:pt x="146" y="54"/>
                      </a:moveTo>
                      <a:cubicBezTo>
                        <a:pt x="147" y="53"/>
                        <a:pt x="146" y="51"/>
                        <a:pt x="146" y="51"/>
                      </a:cubicBezTo>
                      <a:cubicBezTo>
                        <a:pt x="146" y="50"/>
                        <a:pt x="146" y="50"/>
                        <a:pt x="145" y="49"/>
                      </a:cubicBezTo>
                      <a:cubicBezTo>
                        <a:pt x="145" y="49"/>
                        <a:pt x="145" y="48"/>
                        <a:pt x="145" y="47"/>
                      </a:cubicBezTo>
                      <a:cubicBezTo>
                        <a:pt x="144" y="46"/>
                        <a:pt x="144" y="49"/>
                        <a:pt x="142" y="47"/>
                      </a:cubicBezTo>
                      <a:cubicBezTo>
                        <a:pt x="142" y="48"/>
                        <a:pt x="141" y="48"/>
                        <a:pt x="141" y="48"/>
                      </a:cubicBezTo>
                      <a:cubicBezTo>
                        <a:pt x="138" y="48"/>
                        <a:pt x="143" y="45"/>
                        <a:pt x="139" y="46"/>
                      </a:cubicBezTo>
                      <a:cubicBezTo>
                        <a:pt x="139" y="47"/>
                        <a:pt x="135" y="45"/>
                        <a:pt x="135" y="44"/>
                      </a:cubicBezTo>
                      <a:cubicBezTo>
                        <a:pt x="134" y="44"/>
                        <a:pt x="133" y="43"/>
                        <a:pt x="132" y="43"/>
                      </a:cubicBezTo>
                      <a:cubicBezTo>
                        <a:pt x="131" y="42"/>
                        <a:pt x="131" y="42"/>
                        <a:pt x="131" y="42"/>
                      </a:cubicBezTo>
                      <a:cubicBezTo>
                        <a:pt x="131" y="41"/>
                        <a:pt x="129" y="40"/>
                        <a:pt x="128" y="40"/>
                      </a:cubicBezTo>
                      <a:cubicBezTo>
                        <a:pt x="127" y="40"/>
                        <a:pt x="127" y="41"/>
                        <a:pt x="128" y="41"/>
                      </a:cubicBezTo>
                      <a:cubicBezTo>
                        <a:pt x="130" y="42"/>
                        <a:pt x="130" y="42"/>
                        <a:pt x="130" y="43"/>
                      </a:cubicBezTo>
                      <a:cubicBezTo>
                        <a:pt x="128" y="43"/>
                        <a:pt x="128" y="42"/>
                        <a:pt x="127" y="42"/>
                      </a:cubicBezTo>
                      <a:cubicBezTo>
                        <a:pt x="125" y="42"/>
                        <a:pt x="125" y="41"/>
                        <a:pt x="125" y="41"/>
                      </a:cubicBezTo>
                      <a:cubicBezTo>
                        <a:pt x="122" y="38"/>
                        <a:pt x="123" y="40"/>
                        <a:pt x="121" y="39"/>
                      </a:cubicBezTo>
                      <a:cubicBezTo>
                        <a:pt x="122" y="39"/>
                        <a:pt x="121" y="37"/>
                        <a:pt x="120" y="36"/>
                      </a:cubicBezTo>
                      <a:cubicBezTo>
                        <a:pt x="120" y="36"/>
                        <a:pt x="119" y="36"/>
                        <a:pt x="118" y="36"/>
                      </a:cubicBezTo>
                      <a:cubicBezTo>
                        <a:pt x="118" y="35"/>
                        <a:pt x="118" y="35"/>
                        <a:pt x="117" y="35"/>
                      </a:cubicBezTo>
                      <a:cubicBezTo>
                        <a:pt x="117" y="34"/>
                        <a:pt x="117" y="33"/>
                        <a:pt x="118" y="33"/>
                      </a:cubicBezTo>
                      <a:cubicBezTo>
                        <a:pt x="118" y="33"/>
                        <a:pt x="118" y="31"/>
                        <a:pt x="118" y="31"/>
                      </a:cubicBezTo>
                      <a:cubicBezTo>
                        <a:pt x="121" y="31"/>
                        <a:pt x="119" y="29"/>
                        <a:pt x="119" y="28"/>
                      </a:cubicBezTo>
                      <a:cubicBezTo>
                        <a:pt x="119" y="28"/>
                        <a:pt x="119" y="27"/>
                        <a:pt x="118" y="26"/>
                      </a:cubicBezTo>
                      <a:cubicBezTo>
                        <a:pt x="117" y="25"/>
                        <a:pt x="116" y="24"/>
                        <a:pt x="116" y="24"/>
                      </a:cubicBezTo>
                      <a:cubicBezTo>
                        <a:pt x="114" y="24"/>
                        <a:pt x="116" y="22"/>
                        <a:pt x="114" y="21"/>
                      </a:cubicBezTo>
                      <a:cubicBezTo>
                        <a:pt x="113" y="19"/>
                        <a:pt x="115" y="20"/>
                        <a:pt x="113" y="18"/>
                      </a:cubicBezTo>
                      <a:cubicBezTo>
                        <a:pt x="113" y="17"/>
                        <a:pt x="113" y="16"/>
                        <a:pt x="113" y="16"/>
                      </a:cubicBezTo>
                      <a:cubicBezTo>
                        <a:pt x="113" y="15"/>
                        <a:pt x="112" y="15"/>
                        <a:pt x="112" y="15"/>
                      </a:cubicBezTo>
                      <a:cubicBezTo>
                        <a:pt x="112" y="15"/>
                        <a:pt x="112" y="15"/>
                        <a:pt x="111" y="13"/>
                      </a:cubicBezTo>
                      <a:cubicBezTo>
                        <a:pt x="111" y="11"/>
                        <a:pt x="110" y="13"/>
                        <a:pt x="110" y="12"/>
                      </a:cubicBezTo>
                      <a:cubicBezTo>
                        <a:pt x="109" y="11"/>
                        <a:pt x="110" y="11"/>
                        <a:pt x="109" y="10"/>
                      </a:cubicBezTo>
                      <a:cubicBezTo>
                        <a:pt x="110" y="10"/>
                        <a:pt x="113" y="12"/>
                        <a:pt x="109" y="9"/>
                      </a:cubicBezTo>
                      <a:cubicBezTo>
                        <a:pt x="110" y="9"/>
                        <a:pt x="111" y="10"/>
                        <a:pt x="111" y="10"/>
                      </a:cubicBezTo>
                      <a:cubicBezTo>
                        <a:pt x="111" y="9"/>
                        <a:pt x="110" y="8"/>
                        <a:pt x="109" y="8"/>
                      </a:cubicBezTo>
                      <a:cubicBezTo>
                        <a:pt x="108" y="8"/>
                        <a:pt x="107" y="7"/>
                        <a:pt x="107" y="6"/>
                      </a:cubicBezTo>
                      <a:cubicBezTo>
                        <a:pt x="106" y="5"/>
                        <a:pt x="106" y="6"/>
                        <a:pt x="104" y="5"/>
                      </a:cubicBezTo>
                      <a:cubicBezTo>
                        <a:pt x="104" y="5"/>
                        <a:pt x="104" y="4"/>
                        <a:pt x="103" y="4"/>
                      </a:cubicBezTo>
                      <a:cubicBezTo>
                        <a:pt x="102" y="3"/>
                        <a:pt x="102" y="2"/>
                        <a:pt x="101" y="2"/>
                      </a:cubicBezTo>
                      <a:cubicBezTo>
                        <a:pt x="101" y="2"/>
                        <a:pt x="101" y="3"/>
                        <a:pt x="100" y="3"/>
                      </a:cubicBezTo>
                      <a:cubicBezTo>
                        <a:pt x="100" y="3"/>
                        <a:pt x="100" y="2"/>
                        <a:pt x="99" y="2"/>
                      </a:cubicBezTo>
                      <a:cubicBezTo>
                        <a:pt x="99" y="2"/>
                        <a:pt x="98" y="1"/>
                        <a:pt x="98" y="1"/>
                      </a:cubicBezTo>
                      <a:cubicBezTo>
                        <a:pt x="97" y="2"/>
                        <a:pt x="96" y="1"/>
                        <a:pt x="96" y="2"/>
                      </a:cubicBezTo>
                      <a:cubicBezTo>
                        <a:pt x="98" y="2"/>
                        <a:pt x="98" y="4"/>
                        <a:pt x="96" y="3"/>
                      </a:cubicBezTo>
                      <a:cubicBezTo>
                        <a:pt x="95" y="3"/>
                        <a:pt x="95" y="2"/>
                        <a:pt x="93" y="1"/>
                      </a:cubicBezTo>
                      <a:cubicBezTo>
                        <a:pt x="92" y="1"/>
                        <a:pt x="91" y="0"/>
                        <a:pt x="89" y="1"/>
                      </a:cubicBezTo>
                      <a:cubicBezTo>
                        <a:pt x="88" y="1"/>
                        <a:pt x="88" y="2"/>
                        <a:pt x="89" y="2"/>
                      </a:cubicBezTo>
                      <a:cubicBezTo>
                        <a:pt x="90" y="2"/>
                        <a:pt x="90" y="3"/>
                        <a:pt x="90" y="3"/>
                      </a:cubicBezTo>
                      <a:cubicBezTo>
                        <a:pt x="90" y="4"/>
                        <a:pt x="87" y="2"/>
                        <a:pt x="86" y="4"/>
                      </a:cubicBezTo>
                      <a:cubicBezTo>
                        <a:pt x="87" y="5"/>
                        <a:pt x="87" y="5"/>
                        <a:pt x="88" y="6"/>
                      </a:cubicBezTo>
                      <a:cubicBezTo>
                        <a:pt x="88" y="6"/>
                        <a:pt x="88" y="7"/>
                        <a:pt x="88" y="8"/>
                      </a:cubicBezTo>
                      <a:cubicBezTo>
                        <a:pt x="89" y="9"/>
                        <a:pt x="88" y="10"/>
                        <a:pt x="89" y="12"/>
                      </a:cubicBezTo>
                      <a:cubicBezTo>
                        <a:pt x="89" y="12"/>
                        <a:pt x="90" y="13"/>
                        <a:pt x="91" y="14"/>
                      </a:cubicBezTo>
                      <a:cubicBezTo>
                        <a:pt x="91" y="15"/>
                        <a:pt x="89" y="14"/>
                        <a:pt x="90" y="15"/>
                      </a:cubicBezTo>
                      <a:cubicBezTo>
                        <a:pt x="91" y="15"/>
                        <a:pt x="91" y="16"/>
                        <a:pt x="91" y="16"/>
                      </a:cubicBezTo>
                      <a:cubicBezTo>
                        <a:pt x="91" y="18"/>
                        <a:pt x="89" y="14"/>
                        <a:pt x="91" y="19"/>
                      </a:cubicBezTo>
                      <a:cubicBezTo>
                        <a:pt x="92" y="21"/>
                        <a:pt x="92" y="23"/>
                        <a:pt x="95" y="23"/>
                      </a:cubicBezTo>
                      <a:cubicBezTo>
                        <a:pt x="95" y="24"/>
                        <a:pt x="91" y="23"/>
                        <a:pt x="94" y="24"/>
                      </a:cubicBezTo>
                      <a:cubicBezTo>
                        <a:pt x="93" y="24"/>
                        <a:pt x="92" y="25"/>
                        <a:pt x="92" y="26"/>
                      </a:cubicBezTo>
                      <a:cubicBezTo>
                        <a:pt x="91" y="25"/>
                        <a:pt x="91" y="25"/>
                        <a:pt x="90" y="25"/>
                      </a:cubicBezTo>
                      <a:cubicBezTo>
                        <a:pt x="90" y="26"/>
                        <a:pt x="91" y="26"/>
                        <a:pt x="91" y="27"/>
                      </a:cubicBezTo>
                      <a:cubicBezTo>
                        <a:pt x="91" y="28"/>
                        <a:pt x="90" y="27"/>
                        <a:pt x="90" y="26"/>
                      </a:cubicBezTo>
                      <a:cubicBezTo>
                        <a:pt x="89" y="25"/>
                        <a:pt x="88" y="25"/>
                        <a:pt x="88" y="24"/>
                      </a:cubicBezTo>
                      <a:cubicBezTo>
                        <a:pt x="88" y="23"/>
                        <a:pt x="89" y="22"/>
                        <a:pt x="89" y="22"/>
                      </a:cubicBezTo>
                      <a:cubicBezTo>
                        <a:pt x="90" y="22"/>
                        <a:pt x="89" y="21"/>
                        <a:pt x="88" y="21"/>
                      </a:cubicBezTo>
                      <a:cubicBezTo>
                        <a:pt x="88" y="21"/>
                        <a:pt x="88" y="21"/>
                        <a:pt x="87" y="22"/>
                      </a:cubicBezTo>
                      <a:cubicBezTo>
                        <a:pt x="86" y="23"/>
                        <a:pt x="86" y="20"/>
                        <a:pt x="87" y="20"/>
                      </a:cubicBezTo>
                      <a:cubicBezTo>
                        <a:pt x="87" y="20"/>
                        <a:pt x="87" y="19"/>
                        <a:pt x="86" y="19"/>
                      </a:cubicBezTo>
                      <a:cubicBezTo>
                        <a:pt x="86" y="19"/>
                        <a:pt x="86" y="19"/>
                        <a:pt x="86" y="18"/>
                      </a:cubicBezTo>
                      <a:cubicBezTo>
                        <a:pt x="86" y="18"/>
                        <a:pt x="86" y="16"/>
                        <a:pt x="85" y="17"/>
                      </a:cubicBezTo>
                      <a:cubicBezTo>
                        <a:pt x="85" y="16"/>
                        <a:pt x="84" y="16"/>
                        <a:pt x="85" y="15"/>
                      </a:cubicBezTo>
                      <a:cubicBezTo>
                        <a:pt x="87" y="13"/>
                        <a:pt x="87" y="12"/>
                        <a:pt x="84" y="11"/>
                      </a:cubicBezTo>
                      <a:cubicBezTo>
                        <a:pt x="84" y="13"/>
                        <a:pt x="81" y="12"/>
                        <a:pt x="82" y="11"/>
                      </a:cubicBezTo>
                      <a:cubicBezTo>
                        <a:pt x="84" y="10"/>
                        <a:pt x="82" y="11"/>
                        <a:pt x="81" y="10"/>
                      </a:cubicBezTo>
                      <a:cubicBezTo>
                        <a:pt x="82" y="9"/>
                        <a:pt x="81" y="9"/>
                        <a:pt x="80" y="9"/>
                      </a:cubicBezTo>
                      <a:cubicBezTo>
                        <a:pt x="79" y="9"/>
                        <a:pt x="78" y="9"/>
                        <a:pt x="78" y="9"/>
                      </a:cubicBezTo>
                      <a:cubicBezTo>
                        <a:pt x="78" y="9"/>
                        <a:pt x="76" y="9"/>
                        <a:pt x="77" y="8"/>
                      </a:cubicBezTo>
                      <a:cubicBezTo>
                        <a:pt x="77" y="7"/>
                        <a:pt x="75" y="6"/>
                        <a:pt x="74" y="6"/>
                      </a:cubicBezTo>
                      <a:cubicBezTo>
                        <a:pt x="73" y="6"/>
                        <a:pt x="67" y="5"/>
                        <a:pt x="67" y="7"/>
                      </a:cubicBezTo>
                      <a:cubicBezTo>
                        <a:pt x="68" y="9"/>
                        <a:pt x="68" y="10"/>
                        <a:pt x="72" y="9"/>
                      </a:cubicBezTo>
                      <a:cubicBezTo>
                        <a:pt x="71" y="10"/>
                        <a:pt x="72" y="10"/>
                        <a:pt x="73" y="9"/>
                      </a:cubicBezTo>
                      <a:cubicBezTo>
                        <a:pt x="73" y="9"/>
                        <a:pt x="74" y="10"/>
                        <a:pt x="74" y="11"/>
                      </a:cubicBezTo>
                      <a:cubicBezTo>
                        <a:pt x="74" y="11"/>
                        <a:pt x="72" y="10"/>
                        <a:pt x="72" y="11"/>
                      </a:cubicBezTo>
                      <a:cubicBezTo>
                        <a:pt x="72" y="11"/>
                        <a:pt x="70" y="11"/>
                        <a:pt x="72" y="12"/>
                      </a:cubicBezTo>
                      <a:cubicBezTo>
                        <a:pt x="74" y="12"/>
                        <a:pt x="74" y="13"/>
                        <a:pt x="74" y="14"/>
                      </a:cubicBezTo>
                      <a:cubicBezTo>
                        <a:pt x="74" y="14"/>
                        <a:pt x="72" y="12"/>
                        <a:pt x="72" y="13"/>
                      </a:cubicBezTo>
                      <a:cubicBezTo>
                        <a:pt x="72" y="13"/>
                        <a:pt x="74" y="15"/>
                        <a:pt x="73" y="15"/>
                      </a:cubicBezTo>
                      <a:cubicBezTo>
                        <a:pt x="73" y="15"/>
                        <a:pt x="70" y="13"/>
                        <a:pt x="70" y="13"/>
                      </a:cubicBezTo>
                      <a:cubicBezTo>
                        <a:pt x="70" y="14"/>
                        <a:pt x="69" y="13"/>
                        <a:pt x="68" y="13"/>
                      </a:cubicBezTo>
                      <a:cubicBezTo>
                        <a:pt x="66" y="13"/>
                        <a:pt x="66" y="14"/>
                        <a:pt x="65" y="15"/>
                      </a:cubicBezTo>
                      <a:cubicBezTo>
                        <a:pt x="65" y="16"/>
                        <a:pt x="65" y="20"/>
                        <a:pt x="64" y="18"/>
                      </a:cubicBezTo>
                      <a:cubicBezTo>
                        <a:pt x="62" y="17"/>
                        <a:pt x="63" y="16"/>
                        <a:pt x="64" y="15"/>
                      </a:cubicBezTo>
                      <a:cubicBezTo>
                        <a:pt x="57" y="18"/>
                        <a:pt x="64" y="17"/>
                        <a:pt x="61" y="18"/>
                      </a:cubicBezTo>
                      <a:cubicBezTo>
                        <a:pt x="57" y="20"/>
                        <a:pt x="63" y="16"/>
                        <a:pt x="57" y="18"/>
                      </a:cubicBezTo>
                      <a:cubicBezTo>
                        <a:pt x="56" y="17"/>
                        <a:pt x="63" y="16"/>
                        <a:pt x="62" y="14"/>
                      </a:cubicBezTo>
                      <a:cubicBezTo>
                        <a:pt x="63" y="14"/>
                        <a:pt x="66" y="12"/>
                        <a:pt x="65" y="12"/>
                      </a:cubicBezTo>
                      <a:cubicBezTo>
                        <a:pt x="64" y="12"/>
                        <a:pt x="64" y="11"/>
                        <a:pt x="65" y="11"/>
                      </a:cubicBezTo>
                      <a:cubicBezTo>
                        <a:pt x="62" y="11"/>
                        <a:pt x="64" y="10"/>
                        <a:pt x="62" y="10"/>
                      </a:cubicBezTo>
                      <a:cubicBezTo>
                        <a:pt x="61" y="9"/>
                        <a:pt x="60" y="9"/>
                        <a:pt x="59" y="9"/>
                      </a:cubicBezTo>
                      <a:cubicBezTo>
                        <a:pt x="58" y="8"/>
                        <a:pt x="55" y="8"/>
                        <a:pt x="54" y="7"/>
                      </a:cubicBezTo>
                      <a:cubicBezTo>
                        <a:pt x="54" y="6"/>
                        <a:pt x="51" y="6"/>
                        <a:pt x="50" y="6"/>
                      </a:cubicBezTo>
                      <a:cubicBezTo>
                        <a:pt x="46" y="5"/>
                        <a:pt x="47" y="7"/>
                        <a:pt x="45" y="9"/>
                      </a:cubicBezTo>
                      <a:cubicBezTo>
                        <a:pt x="43" y="10"/>
                        <a:pt x="46" y="10"/>
                        <a:pt x="45" y="11"/>
                      </a:cubicBezTo>
                      <a:cubicBezTo>
                        <a:pt x="44" y="11"/>
                        <a:pt x="43" y="12"/>
                        <a:pt x="42" y="12"/>
                      </a:cubicBezTo>
                      <a:cubicBezTo>
                        <a:pt x="42" y="12"/>
                        <a:pt x="42" y="11"/>
                        <a:pt x="43" y="11"/>
                      </a:cubicBezTo>
                      <a:cubicBezTo>
                        <a:pt x="43" y="11"/>
                        <a:pt x="41" y="12"/>
                        <a:pt x="41" y="13"/>
                      </a:cubicBezTo>
                      <a:cubicBezTo>
                        <a:pt x="40" y="13"/>
                        <a:pt x="38" y="13"/>
                        <a:pt x="37" y="12"/>
                      </a:cubicBezTo>
                      <a:cubicBezTo>
                        <a:pt x="37" y="12"/>
                        <a:pt x="40" y="12"/>
                        <a:pt x="40" y="11"/>
                      </a:cubicBezTo>
                      <a:cubicBezTo>
                        <a:pt x="40" y="11"/>
                        <a:pt x="37" y="12"/>
                        <a:pt x="39" y="10"/>
                      </a:cubicBezTo>
                      <a:cubicBezTo>
                        <a:pt x="39" y="10"/>
                        <a:pt x="40" y="10"/>
                        <a:pt x="40" y="10"/>
                      </a:cubicBezTo>
                      <a:cubicBezTo>
                        <a:pt x="40" y="9"/>
                        <a:pt x="43" y="10"/>
                        <a:pt x="42" y="8"/>
                      </a:cubicBezTo>
                      <a:cubicBezTo>
                        <a:pt x="41" y="7"/>
                        <a:pt x="43" y="8"/>
                        <a:pt x="42" y="7"/>
                      </a:cubicBezTo>
                      <a:cubicBezTo>
                        <a:pt x="41" y="5"/>
                        <a:pt x="43" y="5"/>
                        <a:pt x="43" y="4"/>
                      </a:cubicBezTo>
                      <a:cubicBezTo>
                        <a:pt x="42" y="3"/>
                        <a:pt x="41" y="2"/>
                        <a:pt x="41" y="1"/>
                      </a:cubicBezTo>
                      <a:cubicBezTo>
                        <a:pt x="40" y="1"/>
                        <a:pt x="36" y="0"/>
                        <a:pt x="36" y="0"/>
                      </a:cubicBezTo>
                      <a:cubicBezTo>
                        <a:pt x="34" y="1"/>
                        <a:pt x="33" y="2"/>
                        <a:pt x="31" y="2"/>
                      </a:cubicBezTo>
                      <a:cubicBezTo>
                        <a:pt x="29" y="3"/>
                        <a:pt x="26" y="4"/>
                        <a:pt x="23" y="5"/>
                      </a:cubicBezTo>
                      <a:cubicBezTo>
                        <a:pt x="21" y="5"/>
                        <a:pt x="20" y="6"/>
                        <a:pt x="19" y="7"/>
                      </a:cubicBezTo>
                      <a:cubicBezTo>
                        <a:pt x="19" y="7"/>
                        <a:pt x="17" y="7"/>
                        <a:pt x="15" y="8"/>
                      </a:cubicBezTo>
                      <a:cubicBezTo>
                        <a:pt x="14" y="8"/>
                        <a:pt x="13" y="8"/>
                        <a:pt x="13" y="9"/>
                      </a:cubicBezTo>
                      <a:cubicBezTo>
                        <a:pt x="10" y="11"/>
                        <a:pt x="10" y="10"/>
                        <a:pt x="8" y="12"/>
                      </a:cubicBezTo>
                      <a:cubicBezTo>
                        <a:pt x="5" y="13"/>
                        <a:pt x="3" y="15"/>
                        <a:pt x="6" y="16"/>
                      </a:cubicBezTo>
                      <a:cubicBezTo>
                        <a:pt x="6" y="16"/>
                        <a:pt x="8" y="16"/>
                        <a:pt x="8" y="16"/>
                      </a:cubicBezTo>
                      <a:cubicBezTo>
                        <a:pt x="8" y="17"/>
                        <a:pt x="8" y="17"/>
                        <a:pt x="8" y="18"/>
                      </a:cubicBezTo>
                      <a:cubicBezTo>
                        <a:pt x="9" y="19"/>
                        <a:pt x="6" y="19"/>
                        <a:pt x="5" y="19"/>
                      </a:cubicBezTo>
                      <a:cubicBezTo>
                        <a:pt x="5" y="19"/>
                        <a:pt x="4" y="20"/>
                        <a:pt x="4" y="20"/>
                      </a:cubicBezTo>
                      <a:cubicBezTo>
                        <a:pt x="3" y="20"/>
                        <a:pt x="4" y="21"/>
                        <a:pt x="3" y="21"/>
                      </a:cubicBezTo>
                      <a:cubicBezTo>
                        <a:pt x="3" y="21"/>
                        <a:pt x="2" y="22"/>
                        <a:pt x="2" y="22"/>
                      </a:cubicBezTo>
                      <a:cubicBezTo>
                        <a:pt x="1" y="22"/>
                        <a:pt x="1" y="23"/>
                        <a:pt x="1" y="23"/>
                      </a:cubicBezTo>
                      <a:cubicBezTo>
                        <a:pt x="0" y="24"/>
                        <a:pt x="0" y="24"/>
                        <a:pt x="0" y="25"/>
                      </a:cubicBezTo>
                      <a:cubicBezTo>
                        <a:pt x="0" y="26"/>
                        <a:pt x="1" y="28"/>
                        <a:pt x="3" y="28"/>
                      </a:cubicBezTo>
                      <a:cubicBezTo>
                        <a:pt x="3" y="28"/>
                        <a:pt x="3" y="27"/>
                        <a:pt x="3" y="27"/>
                      </a:cubicBezTo>
                      <a:cubicBezTo>
                        <a:pt x="5" y="27"/>
                        <a:pt x="6" y="27"/>
                        <a:pt x="5" y="28"/>
                      </a:cubicBezTo>
                      <a:cubicBezTo>
                        <a:pt x="8" y="28"/>
                        <a:pt x="8" y="26"/>
                        <a:pt x="11" y="27"/>
                      </a:cubicBezTo>
                      <a:cubicBezTo>
                        <a:pt x="10" y="27"/>
                        <a:pt x="10" y="27"/>
                        <a:pt x="10" y="27"/>
                      </a:cubicBezTo>
                      <a:cubicBezTo>
                        <a:pt x="10" y="27"/>
                        <a:pt x="12" y="28"/>
                        <a:pt x="12" y="28"/>
                      </a:cubicBezTo>
                      <a:cubicBezTo>
                        <a:pt x="11" y="28"/>
                        <a:pt x="11" y="28"/>
                        <a:pt x="11" y="29"/>
                      </a:cubicBezTo>
                      <a:cubicBezTo>
                        <a:pt x="8" y="28"/>
                        <a:pt x="8" y="28"/>
                        <a:pt x="7" y="29"/>
                      </a:cubicBezTo>
                      <a:cubicBezTo>
                        <a:pt x="7" y="30"/>
                        <a:pt x="6" y="31"/>
                        <a:pt x="8" y="31"/>
                      </a:cubicBezTo>
                      <a:cubicBezTo>
                        <a:pt x="10" y="31"/>
                        <a:pt x="11" y="31"/>
                        <a:pt x="11" y="31"/>
                      </a:cubicBezTo>
                      <a:cubicBezTo>
                        <a:pt x="12" y="31"/>
                        <a:pt x="13" y="31"/>
                        <a:pt x="13" y="30"/>
                      </a:cubicBezTo>
                      <a:cubicBezTo>
                        <a:pt x="13" y="29"/>
                        <a:pt x="12" y="30"/>
                        <a:pt x="12" y="29"/>
                      </a:cubicBezTo>
                      <a:cubicBezTo>
                        <a:pt x="12" y="29"/>
                        <a:pt x="13" y="29"/>
                        <a:pt x="14" y="29"/>
                      </a:cubicBezTo>
                      <a:cubicBezTo>
                        <a:pt x="13" y="30"/>
                        <a:pt x="14" y="30"/>
                        <a:pt x="14" y="30"/>
                      </a:cubicBezTo>
                      <a:cubicBezTo>
                        <a:pt x="14" y="30"/>
                        <a:pt x="14" y="30"/>
                        <a:pt x="14" y="31"/>
                      </a:cubicBezTo>
                      <a:cubicBezTo>
                        <a:pt x="14" y="31"/>
                        <a:pt x="16" y="30"/>
                        <a:pt x="16" y="30"/>
                      </a:cubicBezTo>
                      <a:cubicBezTo>
                        <a:pt x="17" y="30"/>
                        <a:pt x="21" y="30"/>
                        <a:pt x="21" y="29"/>
                      </a:cubicBezTo>
                      <a:cubicBezTo>
                        <a:pt x="24" y="29"/>
                        <a:pt x="24" y="28"/>
                        <a:pt x="26" y="29"/>
                      </a:cubicBezTo>
                      <a:cubicBezTo>
                        <a:pt x="27" y="29"/>
                        <a:pt x="27" y="28"/>
                        <a:pt x="28" y="28"/>
                      </a:cubicBezTo>
                      <a:cubicBezTo>
                        <a:pt x="30" y="29"/>
                        <a:pt x="28" y="28"/>
                        <a:pt x="29" y="29"/>
                      </a:cubicBezTo>
                      <a:cubicBezTo>
                        <a:pt x="35" y="28"/>
                        <a:pt x="28" y="31"/>
                        <a:pt x="28" y="29"/>
                      </a:cubicBezTo>
                      <a:cubicBezTo>
                        <a:pt x="26" y="29"/>
                        <a:pt x="25" y="30"/>
                        <a:pt x="23" y="30"/>
                      </a:cubicBezTo>
                      <a:cubicBezTo>
                        <a:pt x="23" y="30"/>
                        <a:pt x="25" y="31"/>
                        <a:pt x="25" y="31"/>
                      </a:cubicBezTo>
                      <a:cubicBezTo>
                        <a:pt x="26" y="31"/>
                        <a:pt x="22" y="31"/>
                        <a:pt x="21" y="31"/>
                      </a:cubicBezTo>
                      <a:cubicBezTo>
                        <a:pt x="21" y="31"/>
                        <a:pt x="19" y="32"/>
                        <a:pt x="19" y="32"/>
                      </a:cubicBezTo>
                      <a:cubicBezTo>
                        <a:pt x="17" y="33"/>
                        <a:pt x="14" y="33"/>
                        <a:pt x="12" y="33"/>
                      </a:cubicBezTo>
                      <a:cubicBezTo>
                        <a:pt x="10" y="34"/>
                        <a:pt x="8" y="35"/>
                        <a:pt x="7" y="35"/>
                      </a:cubicBezTo>
                      <a:cubicBezTo>
                        <a:pt x="4" y="36"/>
                        <a:pt x="7" y="39"/>
                        <a:pt x="8" y="39"/>
                      </a:cubicBezTo>
                      <a:cubicBezTo>
                        <a:pt x="9" y="39"/>
                        <a:pt x="9" y="40"/>
                        <a:pt x="10" y="40"/>
                      </a:cubicBezTo>
                      <a:cubicBezTo>
                        <a:pt x="11" y="40"/>
                        <a:pt x="11" y="40"/>
                        <a:pt x="11" y="41"/>
                      </a:cubicBezTo>
                      <a:cubicBezTo>
                        <a:pt x="11" y="41"/>
                        <a:pt x="12" y="42"/>
                        <a:pt x="13" y="42"/>
                      </a:cubicBezTo>
                      <a:cubicBezTo>
                        <a:pt x="13" y="42"/>
                        <a:pt x="14" y="42"/>
                        <a:pt x="14" y="42"/>
                      </a:cubicBezTo>
                      <a:cubicBezTo>
                        <a:pt x="14" y="42"/>
                        <a:pt x="14" y="43"/>
                        <a:pt x="16" y="43"/>
                      </a:cubicBezTo>
                      <a:cubicBezTo>
                        <a:pt x="17" y="43"/>
                        <a:pt x="18" y="43"/>
                        <a:pt x="18" y="43"/>
                      </a:cubicBezTo>
                      <a:cubicBezTo>
                        <a:pt x="19" y="43"/>
                        <a:pt x="21" y="43"/>
                        <a:pt x="22" y="43"/>
                      </a:cubicBezTo>
                      <a:cubicBezTo>
                        <a:pt x="23" y="43"/>
                        <a:pt x="26" y="42"/>
                        <a:pt x="27" y="42"/>
                      </a:cubicBezTo>
                      <a:cubicBezTo>
                        <a:pt x="29" y="42"/>
                        <a:pt x="35" y="41"/>
                        <a:pt x="35" y="42"/>
                      </a:cubicBezTo>
                      <a:cubicBezTo>
                        <a:pt x="36" y="42"/>
                        <a:pt x="37" y="41"/>
                        <a:pt x="38" y="41"/>
                      </a:cubicBezTo>
                      <a:cubicBezTo>
                        <a:pt x="41" y="41"/>
                        <a:pt x="40" y="40"/>
                        <a:pt x="44" y="41"/>
                      </a:cubicBezTo>
                      <a:cubicBezTo>
                        <a:pt x="45" y="41"/>
                        <a:pt x="45" y="42"/>
                        <a:pt x="45" y="41"/>
                      </a:cubicBezTo>
                      <a:cubicBezTo>
                        <a:pt x="45" y="40"/>
                        <a:pt x="45" y="41"/>
                        <a:pt x="48" y="41"/>
                      </a:cubicBezTo>
                      <a:cubicBezTo>
                        <a:pt x="51" y="43"/>
                        <a:pt x="50" y="42"/>
                        <a:pt x="51" y="42"/>
                      </a:cubicBezTo>
                      <a:cubicBezTo>
                        <a:pt x="54" y="44"/>
                        <a:pt x="54" y="42"/>
                        <a:pt x="56" y="44"/>
                      </a:cubicBezTo>
                      <a:cubicBezTo>
                        <a:pt x="57" y="45"/>
                        <a:pt x="57" y="45"/>
                        <a:pt x="58" y="45"/>
                      </a:cubicBezTo>
                      <a:cubicBezTo>
                        <a:pt x="59" y="45"/>
                        <a:pt x="61" y="45"/>
                        <a:pt x="61" y="45"/>
                      </a:cubicBezTo>
                      <a:cubicBezTo>
                        <a:pt x="61" y="46"/>
                        <a:pt x="60" y="46"/>
                        <a:pt x="60" y="46"/>
                      </a:cubicBezTo>
                      <a:cubicBezTo>
                        <a:pt x="60" y="46"/>
                        <a:pt x="62" y="46"/>
                        <a:pt x="61" y="46"/>
                      </a:cubicBezTo>
                      <a:cubicBezTo>
                        <a:pt x="60" y="47"/>
                        <a:pt x="57" y="46"/>
                        <a:pt x="55" y="46"/>
                      </a:cubicBezTo>
                      <a:cubicBezTo>
                        <a:pt x="55" y="46"/>
                        <a:pt x="55" y="46"/>
                        <a:pt x="55" y="46"/>
                      </a:cubicBezTo>
                      <a:cubicBezTo>
                        <a:pt x="54" y="47"/>
                        <a:pt x="54" y="47"/>
                        <a:pt x="53" y="47"/>
                      </a:cubicBezTo>
                      <a:cubicBezTo>
                        <a:pt x="52" y="47"/>
                        <a:pt x="53" y="47"/>
                        <a:pt x="53" y="47"/>
                      </a:cubicBezTo>
                      <a:cubicBezTo>
                        <a:pt x="52" y="47"/>
                        <a:pt x="50" y="47"/>
                        <a:pt x="50" y="47"/>
                      </a:cubicBezTo>
                      <a:cubicBezTo>
                        <a:pt x="50" y="46"/>
                        <a:pt x="50" y="47"/>
                        <a:pt x="49" y="47"/>
                      </a:cubicBezTo>
                      <a:cubicBezTo>
                        <a:pt x="47" y="47"/>
                        <a:pt x="47" y="46"/>
                        <a:pt x="46" y="46"/>
                      </a:cubicBezTo>
                      <a:cubicBezTo>
                        <a:pt x="44" y="46"/>
                        <a:pt x="43" y="46"/>
                        <a:pt x="42" y="46"/>
                      </a:cubicBezTo>
                      <a:cubicBezTo>
                        <a:pt x="39" y="46"/>
                        <a:pt x="41" y="45"/>
                        <a:pt x="36" y="46"/>
                      </a:cubicBezTo>
                      <a:cubicBezTo>
                        <a:pt x="33" y="46"/>
                        <a:pt x="30" y="46"/>
                        <a:pt x="27" y="47"/>
                      </a:cubicBezTo>
                      <a:cubicBezTo>
                        <a:pt x="25" y="47"/>
                        <a:pt x="23" y="47"/>
                        <a:pt x="20" y="48"/>
                      </a:cubicBezTo>
                      <a:cubicBezTo>
                        <a:pt x="15" y="48"/>
                        <a:pt x="13" y="49"/>
                        <a:pt x="14" y="51"/>
                      </a:cubicBezTo>
                      <a:cubicBezTo>
                        <a:pt x="15" y="52"/>
                        <a:pt x="15" y="54"/>
                        <a:pt x="16" y="54"/>
                      </a:cubicBezTo>
                      <a:cubicBezTo>
                        <a:pt x="16" y="55"/>
                        <a:pt x="19" y="55"/>
                        <a:pt x="19" y="56"/>
                      </a:cubicBezTo>
                      <a:cubicBezTo>
                        <a:pt x="19" y="56"/>
                        <a:pt x="17" y="56"/>
                        <a:pt x="18" y="57"/>
                      </a:cubicBezTo>
                      <a:cubicBezTo>
                        <a:pt x="20" y="57"/>
                        <a:pt x="19" y="57"/>
                        <a:pt x="20" y="57"/>
                      </a:cubicBezTo>
                      <a:cubicBezTo>
                        <a:pt x="20" y="57"/>
                        <a:pt x="22" y="58"/>
                        <a:pt x="20" y="58"/>
                      </a:cubicBezTo>
                      <a:cubicBezTo>
                        <a:pt x="21" y="59"/>
                        <a:pt x="22" y="59"/>
                        <a:pt x="25" y="60"/>
                      </a:cubicBezTo>
                      <a:cubicBezTo>
                        <a:pt x="26" y="60"/>
                        <a:pt x="27" y="61"/>
                        <a:pt x="29" y="61"/>
                      </a:cubicBezTo>
                      <a:cubicBezTo>
                        <a:pt x="29" y="61"/>
                        <a:pt x="32" y="61"/>
                        <a:pt x="32" y="61"/>
                      </a:cubicBezTo>
                      <a:cubicBezTo>
                        <a:pt x="34" y="60"/>
                        <a:pt x="33" y="61"/>
                        <a:pt x="36" y="61"/>
                      </a:cubicBezTo>
                      <a:cubicBezTo>
                        <a:pt x="38" y="61"/>
                        <a:pt x="39" y="60"/>
                        <a:pt x="40" y="61"/>
                      </a:cubicBezTo>
                      <a:cubicBezTo>
                        <a:pt x="41" y="61"/>
                        <a:pt x="42" y="61"/>
                        <a:pt x="42" y="62"/>
                      </a:cubicBezTo>
                      <a:cubicBezTo>
                        <a:pt x="42" y="62"/>
                        <a:pt x="44" y="61"/>
                        <a:pt x="45" y="61"/>
                      </a:cubicBezTo>
                      <a:cubicBezTo>
                        <a:pt x="45" y="62"/>
                        <a:pt x="44" y="63"/>
                        <a:pt x="44" y="63"/>
                      </a:cubicBezTo>
                      <a:cubicBezTo>
                        <a:pt x="43" y="63"/>
                        <a:pt x="45" y="64"/>
                        <a:pt x="45" y="65"/>
                      </a:cubicBezTo>
                      <a:cubicBezTo>
                        <a:pt x="45" y="66"/>
                        <a:pt x="44" y="65"/>
                        <a:pt x="44" y="66"/>
                      </a:cubicBezTo>
                      <a:cubicBezTo>
                        <a:pt x="44" y="67"/>
                        <a:pt x="45" y="68"/>
                        <a:pt x="45" y="68"/>
                      </a:cubicBezTo>
                      <a:cubicBezTo>
                        <a:pt x="45" y="68"/>
                        <a:pt x="46" y="69"/>
                        <a:pt x="46" y="70"/>
                      </a:cubicBezTo>
                      <a:cubicBezTo>
                        <a:pt x="46" y="71"/>
                        <a:pt x="49" y="70"/>
                        <a:pt x="49" y="71"/>
                      </a:cubicBezTo>
                      <a:cubicBezTo>
                        <a:pt x="48" y="71"/>
                        <a:pt x="47" y="71"/>
                        <a:pt x="47" y="72"/>
                      </a:cubicBezTo>
                      <a:cubicBezTo>
                        <a:pt x="48" y="72"/>
                        <a:pt x="49" y="72"/>
                        <a:pt x="50" y="72"/>
                      </a:cubicBezTo>
                      <a:cubicBezTo>
                        <a:pt x="51" y="72"/>
                        <a:pt x="53" y="72"/>
                        <a:pt x="53" y="71"/>
                      </a:cubicBezTo>
                      <a:cubicBezTo>
                        <a:pt x="53" y="72"/>
                        <a:pt x="57" y="71"/>
                        <a:pt x="58" y="71"/>
                      </a:cubicBezTo>
                      <a:cubicBezTo>
                        <a:pt x="58" y="71"/>
                        <a:pt x="59" y="71"/>
                        <a:pt x="60" y="71"/>
                      </a:cubicBezTo>
                      <a:cubicBezTo>
                        <a:pt x="61" y="71"/>
                        <a:pt x="61" y="71"/>
                        <a:pt x="62" y="71"/>
                      </a:cubicBezTo>
                      <a:cubicBezTo>
                        <a:pt x="63" y="71"/>
                        <a:pt x="64" y="72"/>
                        <a:pt x="64" y="71"/>
                      </a:cubicBezTo>
                      <a:cubicBezTo>
                        <a:pt x="64" y="70"/>
                        <a:pt x="64" y="69"/>
                        <a:pt x="65" y="70"/>
                      </a:cubicBezTo>
                      <a:cubicBezTo>
                        <a:pt x="66" y="71"/>
                        <a:pt x="65" y="71"/>
                        <a:pt x="65" y="71"/>
                      </a:cubicBezTo>
                      <a:cubicBezTo>
                        <a:pt x="64" y="72"/>
                        <a:pt x="64" y="73"/>
                        <a:pt x="65" y="73"/>
                      </a:cubicBezTo>
                      <a:cubicBezTo>
                        <a:pt x="65" y="74"/>
                        <a:pt x="65" y="72"/>
                        <a:pt x="66" y="72"/>
                      </a:cubicBezTo>
                      <a:cubicBezTo>
                        <a:pt x="66" y="72"/>
                        <a:pt x="67" y="72"/>
                        <a:pt x="67" y="72"/>
                      </a:cubicBezTo>
                      <a:cubicBezTo>
                        <a:pt x="68" y="71"/>
                        <a:pt x="69" y="71"/>
                        <a:pt x="69" y="71"/>
                      </a:cubicBezTo>
                      <a:cubicBezTo>
                        <a:pt x="70" y="71"/>
                        <a:pt x="70" y="70"/>
                        <a:pt x="70" y="70"/>
                      </a:cubicBezTo>
                      <a:cubicBezTo>
                        <a:pt x="71" y="69"/>
                        <a:pt x="71" y="71"/>
                        <a:pt x="71" y="70"/>
                      </a:cubicBezTo>
                      <a:cubicBezTo>
                        <a:pt x="71" y="70"/>
                        <a:pt x="71" y="70"/>
                        <a:pt x="71" y="69"/>
                      </a:cubicBezTo>
                      <a:cubicBezTo>
                        <a:pt x="72" y="69"/>
                        <a:pt x="73" y="69"/>
                        <a:pt x="74" y="69"/>
                      </a:cubicBezTo>
                      <a:cubicBezTo>
                        <a:pt x="75" y="69"/>
                        <a:pt x="76" y="69"/>
                        <a:pt x="77" y="69"/>
                      </a:cubicBezTo>
                      <a:cubicBezTo>
                        <a:pt x="78" y="68"/>
                        <a:pt x="79" y="69"/>
                        <a:pt x="79" y="68"/>
                      </a:cubicBezTo>
                      <a:cubicBezTo>
                        <a:pt x="79" y="68"/>
                        <a:pt x="87" y="67"/>
                        <a:pt x="85" y="65"/>
                      </a:cubicBezTo>
                      <a:cubicBezTo>
                        <a:pt x="86" y="65"/>
                        <a:pt x="88" y="65"/>
                        <a:pt x="89" y="65"/>
                      </a:cubicBezTo>
                      <a:cubicBezTo>
                        <a:pt x="90" y="65"/>
                        <a:pt x="91" y="65"/>
                        <a:pt x="91" y="65"/>
                      </a:cubicBezTo>
                      <a:cubicBezTo>
                        <a:pt x="94" y="65"/>
                        <a:pt x="95" y="65"/>
                        <a:pt x="96" y="64"/>
                      </a:cubicBezTo>
                      <a:cubicBezTo>
                        <a:pt x="96" y="64"/>
                        <a:pt x="97" y="62"/>
                        <a:pt x="98" y="62"/>
                      </a:cubicBezTo>
                      <a:cubicBezTo>
                        <a:pt x="99" y="62"/>
                        <a:pt x="97" y="60"/>
                        <a:pt x="98" y="60"/>
                      </a:cubicBezTo>
                      <a:cubicBezTo>
                        <a:pt x="99" y="59"/>
                        <a:pt x="99" y="59"/>
                        <a:pt x="99" y="59"/>
                      </a:cubicBezTo>
                      <a:cubicBezTo>
                        <a:pt x="100" y="58"/>
                        <a:pt x="102" y="59"/>
                        <a:pt x="103" y="59"/>
                      </a:cubicBezTo>
                      <a:cubicBezTo>
                        <a:pt x="103" y="60"/>
                        <a:pt x="103" y="61"/>
                        <a:pt x="102" y="61"/>
                      </a:cubicBezTo>
                      <a:cubicBezTo>
                        <a:pt x="102" y="61"/>
                        <a:pt x="102" y="62"/>
                        <a:pt x="102" y="62"/>
                      </a:cubicBezTo>
                      <a:cubicBezTo>
                        <a:pt x="103" y="62"/>
                        <a:pt x="103" y="62"/>
                        <a:pt x="104" y="62"/>
                      </a:cubicBezTo>
                      <a:cubicBezTo>
                        <a:pt x="105" y="63"/>
                        <a:pt x="106" y="62"/>
                        <a:pt x="107" y="61"/>
                      </a:cubicBezTo>
                      <a:cubicBezTo>
                        <a:pt x="107" y="61"/>
                        <a:pt x="109" y="61"/>
                        <a:pt x="110" y="62"/>
                      </a:cubicBezTo>
                      <a:cubicBezTo>
                        <a:pt x="110" y="62"/>
                        <a:pt x="112" y="64"/>
                        <a:pt x="113" y="64"/>
                      </a:cubicBezTo>
                      <a:cubicBezTo>
                        <a:pt x="113" y="63"/>
                        <a:pt x="113" y="63"/>
                        <a:pt x="113" y="63"/>
                      </a:cubicBezTo>
                      <a:cubicBezTo>
                        <a:pt x="114" y="63"/>
                        <a:pt x="114" y="65"/>
                        <a:pt x="112" y="64"/>
                      </a:cubicBezTo>
                      <a:cubicBezTo>
                        <a:pt x="112" y="64"/>
                        <a:pt x="111" y="64"/>
                        <a:pt x="111" y="65"/>
                      </a:cubicBezTo>
                      <a:cubicBezTo>
                        <a:pt x="111" y="66"/>
                        <a:pt x="114" y="66"/>
                        <a:pt x="116" y="66"/>
                      </a:cubicBezTo>
                      <a:cubicBezTo>
                        <a:pt x="119" y="66"/>
                        <a:pt x="117" y="65"/>
                        <a:pt x="118" y="65"/>
                      </a:cubicBezTo>
                      <a:cubicBezTo>
                        <a:pt x="119" y="66"/>
                        <a:pt x="121" y="67"/>
                        <a:pt x="123" y="67"/>
                      </a:cubicBezTo>
                      <a:cubicBezTo>
                        <a:pt x="126" y="67"/>
                        <a:pt x="126" y="68"/>
                        <a:pt x="127" y="67"/>
                      </a:cubicBezTo>
                      <a:cubicBezTo>
                        <a:pt x="126" y="67"/>
                        <a:pt x="126" y="67"/>
                        <a:pt x="128" y="67"/>
                      </a:cubicBezTo>
                      <a:cubicBezTo>
                        <a:pt x="128" y="66"/>
                        <a:pt x="128" y="67"/>
                        <a:pt x="128" y="67"/>
                      </a:cubicBezTo>
                      <a:cubicBezTo>
                        <a:pt x="128" y="67"/>
                        <a:pt x="129" y="67"/>
                        <a:pt x="129" y="67"/>
                      </a:cubicBezTo>
                      <a:cubicBezTo>
                        <a:pt x="131" y="68"/>
                        <a:pt x="131" y="66"/>
                        <a:pt x="132" y="66"/>
                      </a:cubicBezTo>
                      <a:cubicBezTo>
                        <a:pt x="132" y="67"/>
                        <a:pt x="134" y="67"/>
                        <a:pt x="134" y="65"/>
                      </a:cubicBezTo>
                      <a:cubicBezTo>
                        <a:pt x="136" y="66"/>
                        <a:pt x="136" y="65"/>
                        <a:pt x="137" y="64"/>
                      </a:cubicBezTo>
                      <a:cubicBezTo>
                        <a:pt x="139" y="66"/>
                        <a:pt x="138" y="62"/>
                        <a:pt x="140" y="61"/>
                      </a:cubicBezTo>
                      <a:cubicBezTo>
                        <a:pt x="139" y="61"/>
                        <a:pt x="139" y="61"/>
                        <a:pt x="138" y="60"/>
                      </a:cubicBezTo>
                      <a:cubicBezTo>
                        <a:pt x="137" y="60"/>
                        <a:pt x="137" y="60"/>
                        <a:pt x="137" y="61"/>
                      </a:cubicBezTo>
                      <a:cubicBezTo>
                        <a:pt x="137" y="61"/>
                        <a:pt x="136" y="59"/>
                        <a:pt x="138" y="59"/>
                      </a:cubicBezTo>
                      <a:cubicBezTo>
                        <a:pt x="138" y="58"/>
                        <a:pt x="135" y="57"/>
                        <a:pt x="135" y="58"/>
                      </a:cubicBezTo>
                      <a:cubicBezTo>
                        <a:pt x="132" y="57"/>
                        <a:pt x="135" y="59"/>
                        <a:pt x="131" y="58"/>
                      </a:cubicBezTo>
                      <a:cubicBezTo>
                        <a:pt x="131" y="59"/>
                        <a:pt x="129" y="61"/>
                        <a:pt x="128" y="62"/>
                      </a:cubicBezTo>
                      <a:cubicBezTo>
                        <a:pt x="128" y="60"/>
                        <a:pt x="128" y="61"/>
                        <a:pt x="129" y="60"/>
                      </a:cubicBezTo>
                      <a:cubicBezTo>
                        <a:pt x="130" y="60"/>
                        <a:pt x="130" y="58"/>
                        <a:pt x="129" y="57"/>
                      </a:cubicBezTo>
                      <a:cubicBezTo>
                        <a:pt x="128" y="57"/>
                        <a:pt x="128" y="57"/>
                        <a:pt x="128" y="56"/>
                      </a:cubicBezTo>
                      <a:cubicBezTo>
                        <a:pt x="126" y="57"/>
                        <a:pt x="125" y="55"/>
                        <a:pt x="126" y="55"/>
                      </a:cubicBezTo>
                      <a:cubicBezTo>
                        <a:pt x="126" y="55"/>
                        <a:pt x="130" y="57"/>
                        <a:pt x="130" y="57"/>
                      </a:cubicBezTo>
                      <a:cubicBezTo>
                        <a:pt x="131" y="56"/>
                        <a:pt x="133" y="57"/>
                        <a:pt x="133" y="56"/>
                      </a:cubicBezTo>
                      <a:cubicBezTo>
                        <a:pt x="134" y="54"/>
                        <a:pt x="132" y="56"/>
                        <a:pt x="132" y="54"/>
                      </a:cubicBezTo>
                      <a:cubicBezTo>
                        <a:pt x="133" y="54"/>
                        <a:pt x="133" y="54"/>
                        <a:pt x="133" y="54"/>
                      </a:cubicBezTo>
                      <a:cubicBezTo>
                        <a:pt x="134" y="54"/>
                        <a:pt x="133" y="53"/>
                        <a:pt x="135" y="54"/>
                      </a:cubicBezTo>
                      <a:cubicBezTo>
                        <a:pt x="135" y="54"/>
                        <a:pt x="135" y="53"/>
                        <a:pt x="135" y="53"/>
                      </a:cubicBezTo>
                      <a:cubicBezTo>
                        <a:pt x="136" y="53"/>
                        <a:pt x="135" y="53"/>
                        <a:pt x="136" y="52"/>
                      </a:cubicBezTo>
                      <a:cubicBezTo>
                        <a:pt x="136" y="53"/>
                        <a:pt x="137" y="53"/>
                        <a:pt x="137" y="53"/>
                      </a:cubicBezTo>
                      <a:cubicBezTo>
                        <a:pt x="137" y="53"/>
                        <a:pt x="138" y="55"/>
                        <a:pt x="138" y="54"/>
                      </a:cubicBezTo>
                      <a:cubicBezTo>
                        <a:pt x="139" y="54"/>
                        <a:pt x="140" y="55"/>
                        <a:pt x="140" y="55"/>
                      </a:cubicBezTo>
                      <a:cubicBezTo>
                        <a:pt x="141" y="55"/>
                        <a:pt x="141" y="52"/>
                        <a:pt x="142" y="52"/>
                      </a:cubicBezTo>
                      <a:cubicBezTo>
                        <a:pt x="142" y="52"/>
                        <a:pt x="142" y="57"/>
                        <a:pt x="144" y="55"/>
                      </a:cubicBezTo>
                      <a:cubicBezTo>
                        <a:pt x="146" y="56"/>
                        <a:pt x="146" y="55"/>
                        <a:pt x="146" y="54"/>
                      </a:cubicBezTo>
                      <a:close/>
                      <a:moveTo>
                        <a:pt x="50" y="50"/>
                      </a:moveTo>
                      <a:cubicBezTo>
                        <a:pt x="49" y="50"/>
                        <a:pt x="48" y="49"/>
                        <a:pt x="48" y="49"/>
                      </a:cubicBezTo>
                      <a:cubicBezTo>
                        <a:pt x="47" y="50"/>
                        <a:pt x="47" y="49"/>
                        <a:pt x="48" y="49"/>
                      </a:cubicBezTo>
                      <a:cubicBezTo>
                        <a:pt x="48" y="49"/>
                        <a:pt x="49" y="49"/>
                        <a:pt x="49" y="49"/>
                      </a:cubicBezTo>
                      <a:cubicBezTo>
                        <a:pt x="49" y="49"/>
                        <a:pt x="50" y="50"/>
                        <a:pt x="50" y="50"/>
                      </a:cubicBezTo>
                      <a:close/>
                      <a:moveTo>
                        <a:pt x="58" y="50"/>
                      </a:moveTo>
                      <a:cubicBezTo>
                        <a:pt x="58" y="50"/>
                        <a:pt x="54" y="49"/>
                        <a:pt x="54" y="49"/>
                      </a:cubicBezTo>
                      <a:cubicBezTo>
                        <a:pt x="54" y="49"/>
                        <a:pt x="54" y="49"/>
                        <a:pt x="54" y="49"/>
                      </a:cubicBezTo>
                      <a:cubicBezTo>
                        <a:pt x="55" y="49"/>
                        <a:pt x="56" y="49"/>
                        <a:pt x="57" y="49"/>
                      </a:cubicBezTo>
                      <a:cubicBezTo>
                        <a:pt x="58" y="49"/>
                        <a:pt x="59" y="49"/>
                        <a:pt x="59" y="49"/>
                      </a:cubicBezTo>
                      <a:cubicBezTo>
                        <a:pt x="60" y="49"/>
                        <a:pt x="59" y="49"/>
                        <a:pt x="58" y="5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6" name="Freeform 4146"/>
                <p:cNvSpPr>
                  <a:spLocks/>
                </p:cNvSpPr>
                <p:nvPr/>
              </p:nvSpPr>
              <p:spPr bwMode="auto">
                <a:xfrm>
                  <a:off x="1997075" y="2593976"/>
                  <a:ext cx="17463" cy="7938"/>
                </a:xfrm>
                <a:custGeom>
                  <a:avLst/>
                  <a:gdLst>
                    <a:gd name="T0" fmla="*/ 6 w 6"/>
                    <a:gd name="T1" fmla="*/ 2 h 3"/>
                    <a:gd name="T2" fmla="*/ 6 w 6"/>
                    <a:gd name="T3" fmla="*/ 1 h 3"/>
                    <a:gd name="T4" fmla="*/ 5 w 6"/>
                    <a:gd name="T5" fmla="*/ 0 h 3"/>
                    <a:gd name="T6" fmla="*/ 3 w 6"/>
                    <a:gd name="T7" fmla="*/ 0 h 3"/>
                    <a:gd name="T8" fmla="*/ 2 w 6"/>
                    <a:gd name="T9" fmla="*/ 1 h 3"/>
                    <a:gd name="T10" fmla="*/ 0 w 6"/>
                    <a:gd name="T11" fmla="*/ 2 h 3"/>
                    <a:gd name="T12" fmla="*/ 1 w 6"/>
                    <a:gd name="T13" fmla="*/ 2 h 3"/>
                    <a:gd name="T14" fmla="*/ 3 w 6"/>
                    <a:gd name="T15" fmla="*/ 2 h 3"/>
                    <a:gd name="T16" fmla="*/ 3 w 6"/>
                    <a:gd name="T17" fmla="*/ 3 h 3"/>
                    <a:gd name="T18" fmla="*/ 5 w 6"/>
                    <a:gd name="T19" fmla="*/ 3 h 3"/>
                    <a:gd name="T20" fmla="*/ 5 w 6"/>
                    <a:gd name="T21" fmla="*/ 2 h 3"/>
                    <a:gd name="T22" fmla="*/ 5 w 6"/>
                    <a:gd name="T23" fmla="*/ 2 h 3"/>
                    <a:gd name="T24" fmla="*/ 6 w 6"/>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6" y="2"/>
                      </a:moveTo>
                      <a:cubicBezTo>
                        <a:pt x="6" y="1"/>
                        <a:pt x="6" y="1"/>
                        <a:pt x="6" y="1"/>
                      </a:cubicBezTo>
                      <a:cubicBezTo>
                        <a:pt x="5" y="1"/>
                        <a:pt x="5" y="1"/>
                        <a:pt x="5" y="0"/>
                      </a:cubicBezTo>
                      <a:cubicBezTo>
                        <a:pt x="5" y="0"/>
                        <a:pt x="4" y="0"/>
                        <a:pt x="3" y="0"/>
                      </a:cubicBezTo>
                      <a:cubicBezTo>
                        <a:pt x="3" y="0"/>
                        <a:pt x="3" y="1"/>
                        <a:pt x="2" y="1"/>
                      </a:cubicBezTo>
                      <a:cubicBezTo>
                        <a:pt x="2" y="1"/>
                        <a:pt x="1" y="1"/>
                        <a:pt x="0" y="2"/>
                      </a:cubicBezTo>
                      <a:cubicBezTo>
                        <a:pt x="1" y="2"/>
                        <a:pt x="1" y="2"/>
                        <a:pt x="1" y="2"/>
                      </a:cubicBezTo>
                      <a:cubicBezTo>
                        <a:pt x="2" y="2"/>
                        <a:pt x="2" y="2"/>
                        <a:pt x="3" y="2"/>
                      </a:cubicBezTo>
                      <a:cubicBezTo>
                        <a:pt x="3" y="3"/>
                        <a:pt x="2" y="3"/>
                        <a:pt x="3" y="3"/>
                      </a:cubicBezTo>
                      <a:cubicBezTo>
                        <a:pt x="3" y="3"/>
                        <a:pt x="4" y="3"/>
                        <a:pt x="5" y="3"/>
                      </a:cubicBezTo>
                      <a:cubicBezTo>
                        <a:pt x="5" y="3"/>
                        <a:pt x="5" y="3"/>
                        <a:pt x="5" y="2"/>
                      </a:cubicBezTo>
                      <a:cubicBezTo>
                        <a:pt x="5" y="2"/>
                        <a:pt x="5" y="2"/>
                        <a:pt x="5" y="2"/>
                      </a:cubicBezTo>
                      <a:cubicBezTo>
                        <a:pt x="5" y="2"/>
                        <a:pt x="6" y="2"/>
                        <a:pt x="6"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7" name="Freeform 4147"/>
                <p:cNvSpPr>
                  <a:spLocks/>
                </p:cNvSpPr>
                <p:nvPr/>
              </p:nvSpPr>
              <p:spPr bwMode="auto">
                <a:xfrm>
                  <a:off x="1833563" y="2619376"/>
                  <a:ext cx="17463" cy="14288"/>
                </a:xfrm>
                <a:custGeom>
                  <a:avLst/>
                  <a:gdLst>
                    <a:gd name="T0" fmla="*/ 5 w 6"/>
                    <a:gd name="T1" fmla="*/ 3 h 5"/>
                    <a:gd name="T2" fmla="*/ 4 w 6"/>
                    <a:gd name="T3" fmla="*/ 2 h 5"/>
                    <a:gd name="T4" fmla="*/ 4 w 6"/>
                    <a:gd name="T5" fmla="*/ 2 h 5"/>
                    <a:gd name="T6" fmla="*/ 3 w 6"/>
                    <a:gd name="T7" fmla="*/ 2 h 5"/>
                    <a:gd name="T8" fmla="*/ 3 w 6"/>
                    <a:gd name="T9" fmla="*/ 2 h 5"/>
                    <a:gd name="T10" fmla="*/ 2 w 6"/>
                    <a:gd name="T11" fmla="*/ 1 h 5"/>
                    <a:gd name="T12" fmla="*/ 1 w 6"/>
                    <a:gd name="T13" fmla="*/ 0 h 5"/>
                    <a:gd name="T14" fmla="*/ 0 w 6"/>
                    <a:gd name="T15" fmla="*/ 1 h 5"/>
                    <a:gd name="T16" fmla="*/ 0 w 6"/>
                    <a:gd name="T17" fmla="*/ 1 h 5"/>
                    <a:gd name="T18" fmla="*/ 0 w 6"/>
                    <a:gd name="T19" fmla="*/ 2 h 5"/>
                    <a:gd name="T20" fmla="*/ 1 w 6"/>
                    <a:gd name="T21" fmla="*/ 3 h 5"/>
                    <a:gd name="T22" fmla="*/ 0 w 6"/>
                    <a:gd name="T23" fmla="*/ 3 h 5"/>
                    <a:gd name="T24" fmla="*/ 0 w 6"/>
                    <a:gd name="T25" fmla="*/ 3 h 5"/>
                    <a:gd name="T26" fmla="*/ 1 w 6"/>
                    <a:gd name="T27" fmla="*/ 3 h 5"/>
                    <a:gd name="T28" fmla="*/ 2 w 6"/>
                    <a:gd name="T29" fmla="*/ 4 h 5"/>
                    <a:gd name="T30" fmla="*/ 4 w 6"/>
                    <a:gd name="T31" fmla="*/ 4 h 5"/>
                    <a:gd name="T32" fmla="*/ 5 w 6"/>
                    <a:gd name="T33" fmla="*/ 4 h 5"/>
                    <a:gd name="T34" fmla="*/ 6 w 6"/>
                    <a:gd name="T35" fmla="*/ 4 h 5"/>
                    <a:gd name="T36" fmla="*/ 6 w 6"/>
                    <a:gd name="T37" fmla="*/ 4 h 5"/>
                    <a:gd name="T38" fmla="*/ 6 w 6"/>
                    <a:gd name="T39" fmla="*/ 3 h 5"/>
                    <a:gd name="T40" fmla="*/ 5 w 6"/>
                    <a:gd name="T4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5">
                      <a:moveTo>
                        <a:pt x="5" y="3"/>
                      </a:moveTo>
                      <a:cubicBezTo>
                        <a:pt x="5" y="2"/>
                        <a:pt x="5" y="2"/>
                        <a:pt x="4" y="2"/>
                      </a:cubicBezTo>
                      <a:cubicBezTo>
                        <a:pt x="4" y="2"/>
                        <a:pt x="4" y="2"/>
                        <a:pt x="4" y="2"/>
                      </a:cubicBezTo>
                      <a:cubicBezTo>
                        <a:pt x="4" y="2"/>
                        <a:pt x="3" y="2"/>
                        <a:pt x="3" y="2"/>
                      </a:cubicBezTo>
                      <a:cubicBezTo>
                        <a:pt x="3" y="1"/>
                        <a:pt x="3" y="2"/>
                        <a:pt x="3" y="2"/>
                      </a:cubicBezTo>
                      <a:cubicBezTo>
                        <a:pt x="3" y="2"/>
                        <a:pt x="2" y="2"/>
                        <a:pt x="2" y="1"/>
                      </a:cubicBezTo>
                      <a:cubicBezTo>
                        <a:pt x="2" y="1"/>
                        <a:pt x="1" y="1"/>
                        <a:pt x="1" y="0"/>
                      </a:cubicBezTo>
                      <a:cubicBezTo>
                        <a:pt x="0" y="0"/>
                        <a:pt x="0" y="1"/>
                        <a:pt x="0" y="1"/>
                      </a:cubicBezTo>
                      <a:cubicBezTo>
                        <a:pt x="0" y="1"/>
                        <a:pt x="0" y="1"/>
                        <a:pt x="0" y="1"/>
                      </a:cubicBezTo>
                      <a:cubicBezTo>
                        <a:pt x="0" y="1"/>
                        <a:pt x="0" y="1"/>
                        <a:pt x="0" y="2"/>
                      </a:cubicBezTo>
                      <a:cubicBezTo>
                        <a:pt x="1" y="2"/>
                        <a:pt x="1" y="3"/>
                        <a:pt x="1" y="3"/>
                      </a:cubicBezTo>
                      <a:cubicBezTo>
                        <a:pt x="1" y="3"/>
                        <a:pt x="1" y="3"/>
                        <a:pt x="0" y="3"/>
                      </a:cubicBezTo>
                      <a:cubicBezTo>
                        <a:pt x="0" y="3"/>
                        <a:pt x="0" y="3"/>
                        <a:pt x="0" y="3"/>
                      </a:cubicBezTo>
                      <a:cubicBezTo>
                        <a:pt x="0" y="3"/>
                        <a:pt x="1" y="3"/>
                        <a:pt x="1" y="3"/>
                      </a:cubicBezTo>
                      <a:cubicBezTo>
                        <a:pt x="2" y="3"/>
                        <a:pt x="2" y="4"/>
                        <a:pt x="2" y="4"/>
                      </a:cubicBezTo>
                      <a:cubicBezTo>
                        <a:pt x="3" y="4"/>
                        <a:pt x="3" y="4"/>
                        <a:pt x="4" y="4"/>
                      </a:cubicBezTo>
                      <a:cubicBezTo>
                        <a:pt x="5" y="5"/>
                        <a:pt x="4" y="4"/>
                        <a:pt x="5" y="4"/>
                      </a:cubicBezTo>
                      <a:cubicBezTo>
                        <a:pt x="5" y="5"/>
                        <a:pt x="5" y="4"/>
                        <a:pt x="6" y="4"/>
                      </a:cubicBezTo>
                      <a:cubicBezTo>
                        <a:pt x="6" y="4"/>
                        <a:pt x="6" y="4"/>
                        <a:pt x="6" y="4"/>
                      </a:cubicBezTo>
                      <a:cubicBezTo>
                        <a:pt x="6" y="3"/>
                        <a:pt x="6" y="3"/>
                        <a:pt x="6" y="3"/>
                      </a:cubicBezTo>
                      <a:cubicBezTo>
                        <a:pt x="6" y="3"/>
                        <a:pt x="6"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8" name="Freeform 4148"/>
                <p:cNvSpPr>
                  <a:spLocks/>
                </p:cNvSpPr>
                <p:nvPr/>
              </p:nvSpPr>
              <p:spPr bwMode="auto">
                <a:xfrm>
                  <a:off x="1917700" y="2576513"/>
                  <a:ext cx="11113" cy="7938"/>
                </a:xfrm>
                <a:custGeom>
                  <a:avLst/>
                  <a:gdLst>
                    <a:gd name="T0" fmla="*/ 4 w 4"/>
                    <a:gd name="T1" fmla="*/ 2 h 3"/>
                    <a:gd name="T2" fmla="*/ 1 w 4"/>
                    <a:gd name="T3" fmla="*/ 1 h 3"/>
                    <a:gd name="T4" fmla="*/ 1 w 4"/>
                    <a:gd name="T5" fmla="*/ 1 h 3"/>
                    <a:gd name="T6" fmla="*/ 1 w 4"/>
                    <a:gd name="T7" fmla="*/ 2 h 3"/>
                    <a:gd name="T8" fmla="*/ 2 w 4"/>
                    <a:gd name="T9" fmla="*/ 2 h 3"/>
                    <a:gd name="T10" fmla="*/ 3 w 4"/>
                    <a:gd name="T11" fmla="*/ 2 h 3"/>
                    <a:gd name="T12" fmla="*/ 4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2"/>
                      </a:moveTo>
                      <a:cubicBezTo>
                        <a:pt x="3" y="1"/>
                        <a:pt x="0" y="0"/>
                        <a:pt x="1" y="1"/>
                      </a:cubicBezTo>
                      <a:cubicBezTo>
                        <a:pt x="2" y="2"/>
                        <a:pt x="2" y="2"/>
                        <a:pt x="1" y="1"/>
                      </a:cubicBezTo>
                      <a:cubicBezTo>
                        <a:pt x="0" y="1"/>
                        <a:pt x="0" y="2"/>
                        <a:pt x="1" y="2"/>
                      </a:cubicBezTo>
                      <a:cubicBezTo>
                        <a:pt x="1" y="2"/>
                        <a:pt x="2" y="2"/>
                        <a:pt x="2" y="2"/>
                      </a:cubicBezTo>
                      <a:cubicBezTo>
                        <a:pt x="3" y="3"/>
                        <a:pt x="3" y="2"/>
                        <a:pt x="3" y="2"/>
                      </a:cubicBezTo>
                      <a:cubicBezTo>
                        <a:pt x="2" y="1"/>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69" name="Freeform 4149"/>
                <p:cNvSpPr>
                  <a:spLocks/>
                </p:cNvSpPr>
                <p:nvPr/>
              </p:nvSpPr>
              <p:spPr bwMode="auto">
                <a:xfrm>
                  <a:off x="1935163" y="2601913"/>
                  <a:ext cx="19050" cy="7938"/>
                </a:xfrm>
                <a:custGeom>
                  <a:avLst/>
                  <a:gdLst>
                    <a:gd name="T0" fmla="*/ 2 w 7"/>
                    <a:gd name="T1" fmla="*/ 0 h 3"/>
                    <a:gd name="T2" fmla="*/ 1 w 7"/>
                    <a:gd name="T3" fmla="*/ 0 h 3"/>
                    <a:gd name="T4" fmla="*/ 2 w 7"/>
                    <a:gd name="T5" fmla="*/ 2 h 3"/>
                    <a:gd name="T6" fmla="*/ 6 w 7"/>
                    <a:gd name="T7" fmla="*/ 2 h 3"/>
                    <a:gd name="T8" fmla="*/ 5 w 7"/>
                    <a:gd name="T9" fmla="*/ 0 h 3"/>
                    <a:gd name="T10" fmla="*/ 2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2" y="0"/>
                      </a:moveTo>
                      <a:cubicBezTo>
                        <a:pt x="2" y="0"/>
                        <a:pt x="1" y="1"/>
                        <a:pt x="1" y="0"/>
                      </a:cubicBezTo>
                      <a:cubicBezTo>
                        <a:pt x="0" y="0"/>
                        <a:pt x="0" y="1"/>
                        <a:pt x="2" y="2"/>
                      </a:cubicBezTo>
                      <a:cubicBezTo>
                        <a:pt x="2" y="2"/>
                        <a:pt x="6" y="3"/>
                        <a:pt x="6" y="2"/>
                      </a:cubicBezTo>
                      <a:cubicBezTo>
                        <a:pt x="7" y="2"/>
                        <a:pt x="6" y="1"/>
                        <a:pt x="5" y="0"/>
                      </a:cubicBezTo>
                      <a:cubicBezTo>
                        <a:pt x="4"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0" name="Freeform 4150"/>
                <p:cNvSpPr>
                  <a:spLocks/>
                </p:cNvSpPr>
                <p:nvPr/>
              </p:nvSpPr>
              <p:spPr bwMode="auto">
                <a:xfrm>
                  <a:off x="2074863" y="2506663"/>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1" name="Freeform 4151"/>
                <p:cNvSpPr>
                  <a:spLocks/>
                </p:cNvSpPr>
                <p:nvPr/>
              </p:nvSpPr>
              <p:spPr bwMode="auto">
                <a:xfrm>
                  <a:off x="2071688" y="2622551"/>
                  <a:ext cx="6350" cy="1588"/>
                </a:xfrm>
                <a:custGeom>
                  <a:avLst/>
                  <a:gdLst>
                    <a:gd name="T0" fmla="*/ 1 w 2"/>
                    <a:gd name="T1" fmla="*/ 0 h 1"/>
                    <a:gd name="T2" fmla="*/ 1 w 2"/>
                    <a:gd name="T3" fmla="*/ 1 h 1"/>
                    <a:gd name="T4" fmla="*/ 2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1" y="1"/>
                        <a:pt x="1" y="1"/>
                      </a:cubicBezTo>
                      <a:cubicBezTo>
                        <a:pt x="2" y="1"/>
                        <a:pt x="2" y="1"/>
                        <a:pt x="2" y="1"/>
                      </a:cubicBezTo>
                      <a:cubicBezTo>
                        <a:pt x="2" y="1"/>
                        <a:pt x="2"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2" name="Freeform 4152"/>
                <p:cNvSpPr>
                  <a:spLocks/>
                </p:cNvSpPr>
                <p:nvPr/>
              </p:nvSpPr>
              <p:spPr bwMode="auto">
                <a:xfrm>
                  <a:off x="2038350" y="2584451"/>
                  <a:ext cx="11113" cy="11113"/>
                </a:xfrm>
                <a:custGeom>
                  <a:avLst/>
                  <a:gdLst>
                    <a:gd name="T0" fmla="*/ 3 w 4"/>
                    <a:gd name="T1" fmla="*/ 4 h 4"/>
                    <a:gd name="T2" fmla="*/ 4 w 4"/>
                    <a:gd name="T3" fmla="*/ 3 h 4"/>
                    <a:gd name="T4" fmla="*/ 4 w 4"/>
                    <a:gd name="T5" fmla="*/ 2 h 4"/>
                    <a:gd name="T6" fmla="*/ 4 w 4"/>
                    <a:gd name="T7" fmla="*/ 2 h 4"/>
                    <a:gd name="T8" fmla="*/ 4 w 4"/>
                    <a:gd name="T9" fmla="*/ 2 h 4"/>
                    <a:gd name="T10" fmla="*/ 4 w 4"/>
                    <a:gd name="T11" fmla="*/ 1 h 4"/>
                    <a:gd name="T12" fmla="*/ 3 w 4"/>
                    <a:gd name="T13" fmla="*/ 0 h 4"/>
                    <a:gd name="T14" fmla="*/ 1 w 4"/>
                    <a:gd name="T15" fmla="*/ 1 h 4"/>
                    <a:gd name="T16" fmla="*/ 1 w 4"/>
                    <a:gd name="T17" fmla="*/ 2 h 4"/>
                    <a:gd name="T18" fmla="*/ 0 w 4"/>
                    <a:gd name="T19" fmla="*/ 2 h 4"/>
                    <a:gd name="T20" fmla="*/ 1 w 4"/>
                    <a:gd name="T21" fmla="*/ 2 h 4"/>
                    <a:gd name="T22" fmla="*/ 0 w 4"/>
                    <a:gd name="T23" fmla="*/ 3 h 4"/>
                    <a:gd name="T24" fmla="*/ 2 w 4"/>
                    <a:gd name="T25" fmla="*/ 3 h 4"/>
                    <a:gd name="T26" fmla="*/ 3 w 4"/>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3" y="4"/>
                      </a:moveTo>
                      <a:cubicBezTo>
                        <a:pt x="3" y="4"/>
                        <a:pt x="4" y="3"/>
                        <a:pt x="4" y="3"/>
                      </a:cubicBezTo>
                      <a:cubicBezTo>
                        <a:pt x="4" y="3"/>
                        <a:pt x="4" y="2"/>
                        <a:pt x="4" y="2"/>
                      </a:cubicBezTo>
                      <a:cubicBezTo>
                        <a:pt x="4" y="2"/>
                        <a:pt x="4" y="2"/>
                        <a:pt x="4" y="2"/>
                      </a:cubicBezTo>
                      <a:cubicBezTo>
                        <a:pt x="4" y="2"/>
                        <a:pt x="4" y="2"/>
                        <a:pt x="4" y="2"/>
                      </a:cubicBezTo>
                      <a:cubicBezTo>
                        <a:pt x="4" y="1"/>
                        <a:pt x="4" y="2"/>
                        <a:pt x="4" y="1"/>
                      </a:cubicBezTo>
                      <a:cubicBezTo>
                        <a:pt x="3" y="0"/>
                        <a:pt x="3" y="0"/>
                        <a:pt x="3" y="0"/>
                      </a:cubicBezTo>
                      <a:cubicBezTo>
                        <a:pt x="2" y="0"/>
                        <a:pt x="1" y="0"/>
                        <a:pt x="1" y="1"/>
                      </a:cubicBezTo>
                      <a:cubicBezTo>
                        <a:pt x="1" y="1"/>
                        <a:pt x="1" y="1"/>
                        <a:pt x="1" y="2"/>
                      </a:cubicBezTo>
                      <a:cubicBezTo>
                        <a:pt x="1" y="2"/>
                        <a:pt x="0" y="1"/>
                        <a:pt x="0" y="2"/>
                      </a:cubicBezTo>
                      <a:cubicBezTo>
                        <a:pt x="1" y="2"/>
                        <a:pt x="1" y="2"/>
                        <a:pt x="1" y="2"/>
                      </a:cubicBezTo>
                      <a:cubicBezTo>
                        <a:pt x="1" y="2"/>
                        <a:pt x="1" y="3"/>
                        <a:pt x="0" y="3"/>
                      </a:cubicBezTo>
                      <a:cubicBezTo>
                        <a:pt x="2" y="4"/>
                        <a:pt x="1" y="3"/>
                        <a:pt x="2" y="3"/>
                      </a:cubicBezTo>
                      <a:cubicBezTo>
                        <a:pt x="2" y="4"/>
                        <a:pt x="2" y="4"/>
                        <a:pt x="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3" name="Freeform 4153"/>
                <p:cNvSpPr>
                  <a:spLocks/>
                </p:cNvSpPr>
                <p:nvPr/>
              </p:nvSpPr>
              <p:spPr bwMode="auto">
                <a:xfrm>
                  <a:off x="2038350" y="2516188"/>
                  <a:ext cx="11113" cy="11113"/>
                </a:xfrm>
                <a:custGeom>
                  <a:avLst/>
                  <a:gdLst>
                    <a:gd name="T0" fmla="*/ 2 w 4"/>
                    <a:gd name="T1" fmla="*/ 3 h 4"/>
                    <a:gd name="T2" fmla="*/ 3 w 4"/>
                    <a:gd name="T3" fmla="*/ 3 h 4"/>
                    <a:gd name="T4" fmla="*/ 4 w 4"/>
                    <a:gd name="T5" fmla="*/ 2 h 4"/>
                    <a:gd name="T6" fmla="*/ 3 w 4"/>
                    <a:gd name="T7" fmla="*/ 2 h 4"/>
                    <a:gd name="T8" fmla="*/ 2 w 4"/>
                    <a:gd name="T9" fmla="*/ 1 h 4"/>
                    <a:gd name="T10" fmla="*/ 1 w 4"/>
                    <a:gd name="T11" fmla="*/ 1 h 4"/>
                    <a:gd name="T12" fmla="*/ 0 w 4"/>
                    <a:gd name="T13" fmla="*/ 1 h 4"/>
                    <a:gd name="T14" fmla="*/ 0 w 4"/>
                    <a:gd name="T15" fmla="*/ 2 h 4"/>
                    <a:gd name="T16" fmla="*/ 2 w 4"/>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3"/>
                      </a:moveTo>
                      <a:cubicBezTo>
                        <a:pt x="2" y="4"/>
                        <a:pt x="4" y="3"/>
                        <a:pt x="3" y="3"/>
                      </a:cubicBezTo>
                      <a:cubicBezTo>
                        <a:pt x="3" y="3"/>
                        <a:pt x="2" y="2"/>
                        <a:pt x="4" y="2"/>
                      </a:cubicBezTo>
                      <a:cubicBezTo>
                        <a:pt x="4" y="2"/>
                        <a:pt x="3" y="2"/>
                        <a:pt x="3" y="2"/>
                      </a:cubicBezTo>
                      <a:cubicBezTo>
                        <a:pt x="3" y="2"/>
                        <a:pt x="3" y="1"/>
                        <a:pt x="2" y="1"/>
                      </a:cubicBezTo>
                      <a:cubicBezTo>
                        <a:pt x="2" y="1"/>
                        <a:pt x="1" y="1"/>
                        <a:pt x="1" y="1"/>
                      </a:cubicBezTo>
                      <a:cubicBezTo>
                        <a:pt x="1" y="1"/>
                        <a:pt x="0" y="1"/>
                        <a:pt x="0" y="1"/>
                      </a:cubicBezTo>
                      <a:cubicBezTo>
                        <a:pt x="0" y="0"/>
                        <a:pt x="0" y="1"/>
                        <a:pt x="0" y="2"/>
                      </a:cubicBezTo>
                      <a:cubicBezTo>
                        <a:pt x="0" y="2"/>
                        <a:pt x="1"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4" name="Freeform 4154"/>
                <p:cNvSpPr>
                  <a:spLocks/>
                </p:cNvSpPr>
                <p:nvPr/>
              </p:nvSpPr>
              <p:spPr bwMode="auto">
                <a:xfrm>
                  <a:off x="1682750" y="2533651"/>
                  <a:ext cx="7938" cy="1588"/>
                </a:xfrm>
                <a:custGeom>
                  <a:avLst/>
                  <a:gdLst>
                    <a:gd name="T0" fmla="*/ 3 w 3"/>
                    <a:gd name="T1" fmla="*/ 0 h 1"/>
                    <a:gd name="T2" fmla="*/ 1 w 3"/>
                    <a:gd name="T3" fmla="*/ 1 h 1"/>
                    <a:gd name="T4" fmla="*/ 3 w 3"/>
                    <a:gd name="T5" fmla="*/ 0 h 1"/>
                  </a:gdLst>
                  <a:ahLst/>
                  <a:cxnLst>
                    <a:cxn ang="0">
                      <a:pos x="T0" y="T1"/>
                    </a:cxn>
                    <a:cxn ang="0">
                      <a:pos x="T2" y="T3"/>
                    </a:cxn>
                    <a:cxn ang="0">
                      <a:pos x="T4" y="T5"/>
                    </a:cxn>
                  </a:cxnLst>
                  <a:rect l="0" t="0" r="r" b="b"/>
                  <a:pathLst>
                    <a:path w="3" h="1">
                      <a:moveTo>
                        <a:pt x="3" y="0"/>
                      </a:moveTo>
                      <a:cubicBezTo>
                        <a:pt x="3" y="0"/>
                        <a:pt x="0" y="0"/>
                        <a:pt x="1" y="1"/>
                      </a:cubicBezTo>
                      <a:cubicBezTo>
                        <a:pt x="2" y="1"/>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5" name="Freeform 4155"/>
                <p:cNvSpPr>
                  <a:spLocks/>
                </p:cNvSpPr>
                <p:nvPr/>
              </p:nvSpPr>
              <p:spPr bwMode="auto">
                <a:xfrm>
                  <a:off x="2020888" y="2562226"/>
                  <a:ext cx="11113" cy="7938"/>
                </a:xfrm>
                <a:custGeom>
                  <a:avLst/>
                  <a:gdLst>
                    <a:gd name="T0" fmla="*/ 1 w 4"/>
                    <a:gd name="T1" fmla="*/ 3 h 3"/>
                    <a:gd name="T2" fmla="*/ 3 w 4"/>
                    <a:gd name="T3" fmla="*/ 2 h 3"/>
                    <a:gd name="T4" fmla="*/ 3 w 4"/>
                    <a:gd name="T5" fmla="*/ 1 h 3"/>
                    <a:gd name="T6" fmla="*/ 1 w 4"/>
                    <a:gd name="T7" fmla="*/ 1 h 3"/>
                    <a:gd name="T8" fmla="*/ 0 w 4"/>
                    <a:gd name="T9" fmla="*/ 1 h 3"/>
                    <a:gd name="T10" fmla="*/ 0 w 4"/>
                    <a:gd name="T11" fmla="*/ 2 h 3"/>
                    <a:gd name="T12" fmla="*/ 1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3"/>
                      </a:moveTo>
                      <a:cubicBezTo>
                        <a:pt x="2" y="3"/>
                        <a:pt x="2" y="2"/>
                        <a:pt x="3" y="2"/>
                      </a:cubicBezTo>
                      <a:cubicBezTo>
                        <a:pt x="4" y="2"/>
                        <a:pt x="3" y="2"/>
                        <a:pt x="3" y="1"/>
                      </a:cubicBezTo>
                      <a:cubicBezTo>
                        <a:pt x="2" y="1"/>
                        <a:pt x="2" y="1"/>
                        <a:pt x="1" y="1"/>
                      </a:cubicBezTo>
                      <a:cubicBezTo>
                        <a:pt x="1" y="1"/>
                        <a:pt x="1" y="0"/>
                        <a:pt x="0" y="1"/>
                      </a:cubicBezTo>
                      <a:cubicBezTo>
                        <a:pt x="0" y="1"/>
                        <a:pt x="0" y="1"/>
                        <a:pt x="0" y="2"/>
                      </a:cubicBezTo>
                      <a:cubicBezTo>
                        <a:pt x="2" y="2"/>
                        <a:pt x="0"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6" name="Freeform 4156"/>
                <p:cNvSpPr>
                  <a:spLocks/>
                </p:cNvSpPr>
                <p:nvPr/>
              </p:nvSpPr>
              <p:spPr bwMode="auto">
                <a:xfrm>
                  <a:off x="1725613" y="2595563"/>
                  <a:ext cx="14288" cy="9525"/>
                </a:xfrm>
                <a:custGeom>
                  <a:avLst/>
                  <a:gdLst>
                    <a:gd name="T0" fmla="*/ 1 w 5"/>
                    <a:gd name="T1" fmla="*/ 2 h 3"/>
                    <a:gd name="T2" fmla="*/ 3 w 5"/>
                    <a:gd name="T3" fmla="*/ 2 h 3"/>
                    <a:gd name="T4" fmla="*/ 5 w 5"/>
                    <a:gd name="T5" fmla="*/ 2 h 3"/>
                    <a:gd name="T6" fmla="*/ 4 w 5"/>
                    <a:gd name="T7" fmla="*/ 2 h 3"/>
                    <a:gd name="T8" fmla="*/ 2 w 5"/>
                    <a:gd name="T9" fmla="*/ 1 h 3"/>
                    <a:gd name="T10" fmla="*/ 1 w 5"/>
                    <a:gd name="T11" fmla="*/ 0 h 3"/>
                    <a:gd name="T12" fmla="*/ 1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2"/>
                      </a:moveTo>
                      <a:cubicBezTo>
                        <a:pt x="2" y="2"/>
                        <a:pt x="3" y="2"/>
                        <a:pt x="3" y="2"/>
                      </a:cubicBezTo>
                      <a:cubicBezTo>
                        <a:pt x="4" y="2"/>
                        <a:pt x="5" y="3"/>
                        <a:pt x="5" y="2"/>
                      </a:cubicBezTo>
                      <a:cubicBezTo>
                        <a:pt x="5" y="2"/>
                        <a:pt x="5" y="2"/>
                        <a:pt x="4" y="2"/>
                      </a:cubicBezTo>
                      <a:cubicBezTo>
                        <a:pt x="3" y="1"/>
                        <a:pt x="3" y="1"/>
                        <a:pt x="2" y="1"/>
                      </a:cubicBezTo>
                      <a:cubicBezTo>
                        <a:pt x="1" y="1"/>
                        <a:pt x="1" y="0"/>
                        <a:pt x="1" y="0"/>
                      </a:cubicBezTo>
                      <a:cubicBezTo>
                        <a:pt x="0"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7" name="Freeform 4157"/>
                <p:cNvSpPr>
                  <a:spLocks/>
                </p:cNvSpPr>
                <p:nvPr/>
              </p:nvSpPr>
              <p:spPr bwMode="auto">
                <a:xfrm>
                  <a:off x="1716088" y="2624138"/>
                  <a:ext cx="28575" cy="9525"/>
                </a:xfrm>
                <a:custGeom>
                  <a:avLst/>
                  <a:gdLst>
                    <a:gd name="T0" fmla="*/ 4 w 10"/>
                    <a:gd name="T1" fmla="*/ 1 h 3"/>
                    <a:gd name="T2" fmla="*/ 3 w 10"/>
                    <a:gd name="T3" fmla="*/ 0 h 3"/>
                    <a:gd name="T4" fmla="*/ 2 w 10"/>
                    <a:gd name="T5" fmla="*/ 1 h 3"/>
                    <a:gd name="T6" fmla="*/ 2 w 10"/>
                    <a:gd name="T7" fmla="*/ 1 h 3"/>
                    <a:gd name="T8" fmla="*/ 0 w 10"/>
                    <a:gd name="T9" fmla="*/ 1 h 3"/>
                    <a:gd name="T10" fmla="*/ 0 w 10"/>
                    <a:gd name="T11" fmla="*/ 2 h 3"/>
                    <a:gd name="T12" fmla="*/ 2 w 10"/>
                    <a:gd name="T13" fmla="*/ 2 h 3"/>
                    <a:gd name="T14" fmla="*/ 3 w 10"/>
                    <a:gd name="T15" fmla="*/ 2 h 3"/>
                    <a:gd name="T16" fmla="*/ 4 w 10"/>
                    <a:gd name="T17" fmla="*/ 2 h 3"/>
                    <a:gd name="T18" fmla="*/ 5 w 10"/>
                    <a:gd name="T19" fmla="*/ 2 h 3"/>
                    <a:gd name="T20" fmla="*/ 6 w 10"/>
                    <a:gd name="T21" fmla="*/ 3 h 3"/>
                    <a:gd name="T22" fmla="*/ 8 w 10"/>
                    <a:gd name="T23" fmla="*/ 2 h 3"/>
                    <a:gd name="T24" fmla="*/ 9 w 10"/>
                    <a:gd name="T25" fmla="*/ 2 h 3"/>
                    <a:gd name="T26" fmla="*/ 9 w 10"/>
                    <a:gd name="T27" fmla="*/ 1 h 3"/>
                    <a:gd name="T28" fmla="*/ 8 w 10"/>
                    <a:gd name="T29" fmla="*/ 1 h 3"/>
                    <a:gd name="T30" fmla="*/ 7 w 10"/>
                    <a:gd name="T31" fmla="*/ 0 h 3"/>
                    <a:gd name="T32" fmla="*/ 5 w 10"/>
                    <a:gd name="T33" fmla="*/ 0 h 3"/>
                    <a:gd name="T34" fmla="*/ 4 w 10"/>
                    <a:gd name="T3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3">
                      <a:moveTo>
                        <a:pt x="4" y="1"/>
                      </a:moveTo>
                      <a:cubicBezTo>
                        <a:pt x="4" y="1"/>
                        <a:pt x="3" y="0"/>
                        <a:pt x="3" y="0"/>
                      </a:cubicBezTo>
                      <a:cubicBezTo>
                        <a:pt x="2" y="0"/>
                        <a:pt x="3" y="1"/>
                        <a:pt x="2" y="1"/>
                      </a:cubicBezTo>
                      <a:cubicBezTo>
                        <a:pt x="2" y="1"/>
                        <a:pt x="2" y="1"/>
                        <a:pt x="2" y="1"/>
                      </a:cubicBezTo>
                      <a:cubicBezTo>
                        <a:pt x="1" y="1"/>
                        <a:pt x="0" y="1"/>
                        <a:pt x="0" y="1"/>
                      </a:cubicBezTo>
                      <a:cubicBezTo>
                        <a:pt x="0" y="1"/>
                        <a:pt x="0" y="2"/>
                        <a:pt x="0" y="2"/>
                      </a:cubicBezTo>
                      <a:cubicBezTo>
                        <a:pt x="1" y="2"/>
                        <a:pt x="1" y="2"/>
                        <a:pt x="2" y="2"/>
                      </a:cubicBezTo>
                      <a:cubicBezTo>
                        <a:pt x="2" y="2"/>
                        <a:pt x="3" y="2"/>
                        <a:pt x="3" y="2"/>
                      </a:cubicBezTo>
                      <a:cubicBezTo>
                        <a:pt x="3" y="2"/>
                        <a:pt x="4" y="2"/>
                        <a:pt x="4" y="2"/>
                      </a:cubicBezTo>
                      <a:cubicBezTo>
                        <a:pt x="4" y="2"/>
                        <a:pt x="5" y="2"/>
                        <a:pt x="5" y="2"/>
                      </a:cubicBezTo>
                      <a:cubicBezTo>
                        <a:pt x="6" y="2"/>
                        <a:pt x="6" y="3"/>
                        <a:pt x="6" y="3"/>
                      </a:cubicBezTo>
                      <a:cubicBezTo>
                        <a:pt x="7" y="3"/>
                        <a:pt x="8" y="2"/>
                        <a:pt x="8" y="2"/>
                      </a:cubicBezTo>
                      <a:cubicBezTo>
                        <a:pt x="8" y="2"/>
                        <a:pt x="9" y="2"/>
                        <a:pt x="9" y="2"/>
                      </a:cubicBezTo>
                      <a:cubicBezTo>
                        <a:pt x="10" y="2"/>
                        <a:pt x="10" y="2"/>
                        <a:pt x="9" y="1"/>
                      </a:cubicBezTo>
                      <a:cubicBezTo>
                        <a:pt x="9" y="1"/>
                        <a:pt x="8" y="1"/>
                        <a:pt x="8" y="1"/>
                      </a:cubicBezTo>
                      <a:cubicBezTo>
                        <a:pt x="8" y="1"/>
                        <a:pt x="8" y="0"/>
                        <a:pt x="7" y="0"/>
                      </a:cubicBezTo>
                      <a:cubicBezTo>
                        <a:pt x="7" y="0"/>
                        <a:pt x="6" y="0"/>
                        <a:pt x="5" y="0"/>
                      </a:cubicBezTo>
                      <a:cubicBezTo>
                        <a:pt x="5" y="0"/>
                        <a:pt x="5" y="0"/>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8" name="Freeform 4158"/>
                <p:cNvSpPr>
                  <a:spLocks/>
                </p:cNvSpPr>
                <p:nvPr/>
              </p:nvSpPr>
              <p:spPr bwMode="auto">
                <a:xfrm>
                  <a:off x="1719263" y="2587626"/>
                  <a:ext cx="9525" cy="6350"/>
                </a:xfrm>
                <a:custGeom>
                  <a:avLst/>
                  <a:gdLst>
                    <a:gd name="T0" fmla="*/ 3 w 3"/>
                    <a:gd name="T1" fmla="*/ 0 h 2"/>
                    <a:gd name="T2" fmla="*/ 1 w 3"/>
                    <a:gd name="T3" fmla="*/ 0 h 2"/>
                    <a:gd name="T4" fmla="*/ 0 w 3"/>
                    <a:gd name="T5" fmla="*/ 0 h 2"/>
                    <a:gd name="T6" fmla="*/ 1 w 3"/>
                    <a:gd name="T7" fmla="*/ 1 h 2"/>
                    <a:gd name="T8" fmla="*/ 2 w 3"/>
                    <a:gd name="T9" fmla="*/ 1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3" y="0"/>
                        <a:pt x="2" y="1"/>
                        <a:pt x="1" y="0"/>
                      </a:cubicBezTo>
                      <a:cubicBezTo>
                        <a:pt x="1" y="0"/>
                        <a:pt x="0" y="0"/>
                        <a:pt x="0" y="0"/>
                      </a:cubicBezTo>
                      <a:cubicBezTo>
                        <a:pt x="0" y="1"/>
                        <a:pt x="0" y="1"/>
                        <a:pt x="1" y="1"/>
                      </a:cubicBezTo>
                      <a:cubicBezTo>
                        <a:pt x="1" y="2"/>
                        <a:pt x="2" y="2"/>
                        <a:pt x="2" y="1"/>
                      </a:cubicBezTo>
                      <a:cubicBezTo>
                        <a:pt x="3" y="1"/>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79" name="Freeform 4159"/>
                <p:cNvSpPr>
                  <a:spLocks/>
                </p:cNvSpPr>
                <p:nvPr/>
              </p:nvSpPr>
              <p:spPr bwMode="auto">
                <a:xfrm>
                  <a:off x="2135188" y="2613026"/>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0"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0" name="Freeform 4160"/>
                <p:cNvSpPr>
                  <a:spLocks/>
                </p:cNvSpPr>
                <p:nvPr/>
              </p:nvSpPr>
              <p:spPr bwMode="auto">
                <a:xfrm>
                  <a:off x="1665288" y="2533651"/>
                  <a:ext cx="17463" cy="1588"/>
                </a:xfrm>
                <a:custGeom>
                  <a:avLst/>
                  <a:gdLst>
                    <a:gd name="T0" fmla="*/ 2 w 6"/>
                    <a:gd name="T1" fmla="*/ 1 h 1"/>
                    <a:gd name="T2" fmla="*/ 4 w 6"/>
                    <a:gd name="T3" fmla="*/ 1 h 1"/>
                    <a:gd name="T4" fmla="*/ 5 w 6"/>
                    <a:gd name="T5" fmla="*/ 1 h 1"/>
                    <a:gd name="T6" fmla="*/ 3 w 6"/>
                    <a:gd name="T7" fmla="*/ 0 h 1"/>
                    <a:gd name="T8" fmla="*/ 1 w 6"/>
                    <a:gd name="T9" fmla="*/ 0 h 1"/>
                    <a:gd name="T10" fmla="*/ 2 w 6"/>
                    <a:gd name="T11" fmla="*/ 1 h 1"/>
                  </a:gdLst>
                  <a:ahLst/>
                  <a:cxnLst>
                    <a:cxn ang="0">
                      <a:pos x="T0" y="T1"/>
                    </a:cxn>
                    <a:cxn ang="0">
                      <a:pos x="T2" y="T3"/>
                    </a:cxn>
                    <a:cxn ang="0">
                      <a:pos x="T4" y="T5"/>
                    </a:cxn>
                    <a:cxn ang="0">
                      <a:pos x="T6" y="T7"/>
                    </a:cxn>
                    <a:cxn ang="0">
                      <a:pos x="T8" y="T9"/>
                    </a:cxn>
                    <a:cxn ang="0">
                      <a:pos x="T10" y="T11"/>
                    </a:cxn>
                  </a:cxnLst>
                  <a:rect l="0" t="0" r="r" b="b"/>
                  <a:pathLst>
                    <a:path w="6" h="1">
                      <a:moveTo>
                        <a:pt x="2" y="1"/>
                      </a:moveTo>
                      <a:cubicBezTo>
                        <a:pt x="2" y="0"/>
                        <a:pt x="3" y="1"/>
                        <a:pt x="4" y="1"/>
                      </a:cubicBezTo>
                      <a:cubicBezTo>
                        <a:pt x="5" y="1"/>
                        <a:pt x="6" y="1"/>
                        <a:pt x="5" y="1"/>
                      </a:cubicBezTo>
                      <a:cubicBezTo>
                        <a:pt x="4" y="1"/>
                        <a:pt x="3" y="1"/>
                        <a:pt x="3" y="0"/>
                      </a:cubicBezTo>
                      <a:cubicBezTo>
                        <a:pt x="2" y="0"/>
                        <a:pt x="2" y="0"/>
                        <a:pt x="1" y="0"/>
                      </a:cubicBezTo>
                      <a:cubicBezTo>
                        <a:pt x="0"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1" name="Freeform 4161"/>
                <p:cNvSpPr>
                  <a:spLocks/>
                </p:cNvSpPr>
                <p:nvPr/>
              </p:nvSpPr>
              <p:spPr bwMode="auto">
                <a:xfrm>
                  <a:off x="1808163" y="2613026"/>
                  <a:ext cx="28575" cy="11113"/>
                </a:xfrm>
                <a:custGeom>
                  <a:avLst/>
                  <a:gdLst>
                    <a:gd name="T0" fmla="*/ 9 w 10"/>
                    <a:gd name="T1" fmla="*/ 1 h 4"/>
                    <a:gd name="T2" fmla="*/ 10 w 10"/>
                    <a:gd name="T3" fmla="*/ 1 h 4"/>
                    <a:gd name="T4" fmla="*/ 10 w 10"/>
                    <a:gd name="T5" fmla="*/ 0 h 4"/>
                    <a:gd name="T6" fmla="*/ 9 w 10"/>
                    <a:gd name="T7" fmla="*/ 0 h 4"/>
                    <a:gd name="T8" fmla="*/ 9 w 10"/>
                    <a:gd name="T9" fmla="*/ 0 h 4"/>
                    <a:gd name="T10" fmla="*/ 8 w 10"/>
                    <a:gd name="T11" fmla="*/ 1 h 4"/>
                    <a:gd name="T12" fmla="*/ 7 w 10"/>
                    <a:gd name="T13" fmla="*/ 1 h 4"/>
                    <a:gd name="T14" fmla="*/ 5 w 10"/>
                    <a:gd name="T15" fmla="*/ 2 h 4"/>
                    <a:gd name="T16" fmla="*/ 3 w 10"/>
                    <a:gd name="T17" fmla="*/ 3 h 4"/>
                    <a:gd name="T18" fmla="*/ 1 w 10"/>
                    <a:gd name="T19" fmla="*/ 3 h 4"/>
                    <a:gd name="T20" fmla="*/ 0 w 10"/>
                    <a:gd name="T21" fmla="*/ 4 h 4"/>
                    <a:gd name="T22" fmla="*/ 1 w 10"/>
                    <a:gd name="T23" fmla="*/ 4 h 4"/>
                    <a:gd name="T24" fmla="*/ 3 w 10"/>
                    <a:gd name="T25" fmla="*/ 4 h 4"/>
                    <a:gd name="T26" fmla="*/ 4 w 10"/>
                    <a:gd name="T27" fmla="*/ 4 h 4"/>
                    <a:gd name="T28" fmla="*/ 5 w 10"/>
                    <a:gd name="T29" fmla="*/ 3 h 4"/>
                    <a:gd name="T30" fmla="*/ 6 w 10"/>
                    <a:gd name="T31" fmla="*/ 4 h 4"/>
                    <a:gd name="T32" fmla="*/ 6 w 10"/>
                    <a:gd name="T33" fmla="*/ 3 h 4"/>
                    <a:gd name="T34" fmla="*/ 7 w 10"/>
                    <a:gd name="T35" fmla="*/ 3 h 4"/>
                    <a:gd name="T36" fmla="*/ 7 w 10"/>
                    <a:gd name="T37" fmla="*/ 2 h 4"/>
                    <a:gd name="T38" fmla="*/ 7 w 10"/>
                    <a:gd name="T39" fmla="*/ 2 h 4"/>
                    <a:gd name="T40" fmla="*/ 8 w 10"/>
                    <a:gd name="T41" fmla="*/ 2 h 4"/>
                    <a:gd name="T42" fmla="*/ 8 w 10"/>
                    <a:gd name="T43" fmla="*/ 1 h 4"/>
                    <a:gd name="T44" fmla="*/ 9 w 10"/>
                    <a:gd name="T4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4">
                      <a:moveTo>
                        <a:pt x="9" y="1"/>
                      </a:moveTo>
                      <a:cubicBezTo>
                        <a:pt x="9" y="1"/>
                        <a:pt x="10" y="1"/>
                        <a:pt x="10" y="1"/>
                      </a:cubicBezTo>
                      <a:cubicBezTo>
                        <a:pt x="10" y="1"/>
                        <a:pt x="10" y="0"/>
                        <a:pt x="10" y="0"/>
                      </a:cubicBezTo>
                      <a:cubicBezTo>
                        <a:pt x="10" y="0"/>
                        <a:pt x="10" y="0"/>
                        <a:pt x="9" y="0"/>
                      </a:cubicBezTo>
                      <a:cubicBezTo>
                        <a:pt x="9" y="1"/>
                        <a:pt x="9" y="0"/>
                        <a:pt x="9" y="0"/>
                      </a:cubicBezTo>
                      <a:cubicBezTo>
                        <a:pt x="8" y="1"/>
                        <a:pt x="8" y="1"/>
                        <a:pt x="8" y="1"/>
                      </a:cubicBezTo>
                      <a:cubicBezTo>
                        <a:pt x="8" y="1"/>
                        <a:pt x="7" y="1"/>
                        <a:pt x="7" y="1"/>
                      </a:cubicBezTo>
                      <a:cubicBezTo>
                        <a:pt x="7" y="1"/>
                        <a:pt x="6" y="2"/>
                        <a:pt x="5" y="2"/>
                      </a:cubicBezTo>
                      <a:cubicBezTo>
                        <a:pt x="5" y="3"/>
                        <a:pt x="3" y="3"/>
                        <a:pt x="3" y="3"/>
                      </a:cubicBezTo>
                      <a:cubicBezTo>
                        <a:pt x="2" y="3"/>
                        <a:pt x="2" y="3"/>
                        <a:pt x="1" y="3"/>
                      </a:cubicBezTo>
                      <a:cubicBezTo>
                        <a:pt x="1" y="3"/>
                        <a:pt x="0" y="3"/>
                        <a:pt x="0" y="4"/>
                      </a:cubicBezTo>
                      <a:cubicBezTo>
                        <a:pt x="0" y="4"/>
                        <a:pt x="1" y="4"/>
                        <a:pt x="1" y="4"/>
                      </a:cubicBezTo>
                      <a:cubicBezTo>
                        <a:pt x="2" y="4"/>
                        <a:pt x="2" y="4"/>
                        <a:pt x="3" y="4"/>
                      </a:cubicBezTo>
                      <a:cubicBezTo>
                        <a:pt x="3" y="4"/>
                        <a:pt x="3" y="4"/>
                        <a:pt x="4" y="4"/>
                      </a:cubicBezTo>
                      <a:cubicBezTo>
                        <a:pt x="4" y="4"/>
                        <a:pt x="4" y="3"/>
                        <a:pt x="5" y="3"/>
                      </a:cubicBezTo>
                      <a:cubicBezTo>
                        <a:pt x="5" y="3"/>
                        <a:pt x="5" y="3"/>
                        <a:pt x="6" y="4"/>
                      </a:cubicBezTo>
                      <a:cubicBezTo>
                        <a:pt x="6" y="4"/>
                        <a:pt x="5" y="3"/>
                        <a:pt x="6" y="3"/>
                      </a:cubicBezTo>
                      <a:cubicBezTo>
                        <a:pt x="6" y="3"/>
                        <a:pt x="6" y="3"/>
                        <a:pt x="7" y="3"/>
                      </a:cubicBezTo>
                      <a:cubicBezTo>
                        <a:pt x="7" y="3"/>
                        <a:pt x="7" y="3"/>
                        <a:pt x="7" y="2"/>
                      </a:cubicBezTo>
                      <a:cubicBezTo>
                        <a:pt x="7" y="2"/>
                        <a:pt x="7" y="2"/>
                        <a:pt x="7" y="2"/>
                      </a:cubicBezTo>
                      <a:cubicBezTo>
                        <a:pt x="7" y="2"/>
                        <a:pt x="8" y="2"/>
                        <a:pt x="8" y="2"/>
                      </a:cubicBezTo>
                      <a:cubicBezTo>
                        <a:pt x="9" y="2"/>
                        <a:pt x="8" y="1"/>
                        <a:pt x="8" y="1"/>
                      </a:cubicBezTo>
                      <a:cubicBezTo>
                        <a:pt x="8" y="1"/>
                        <a:pt x="9" y="1"/>
                        <a:pt x="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2" name="Freeform 4162"/>
                <p:cNvSpPr>
                  <a:spLocks/>
                </p:cNvSpPr>
                <p:nvPr/>
              </p:nvSpPr>
              <p:spPr bwMode="auto">
                <a:xfrm>
                  <a:off x="1839913" y="2613026"/>
                  <a:ext cx="6350" cy="6350"/>
                </a:xfrm>
                <a:custGeom>
                  <a:avLst/>
                  <a:gdLst>
                    <a:gd name="T0" fmla="*/ 1 w 2"/>
                    <a:gd name="T1" fmla="*/ 0 h 2"/>
                    <a:gd name="T2" fmla="*/ 1 w 2"/>
                    <a:gd name="T3" fmla="*/ 1 h 2"/>
                    <a:gd name="T4" fmla="*/ 0 w 2"/>
                    <a:gd name="T5" fmla="*/ 2 h 2"/>
                    <a:gd name="T6" fmla="*/ 0 w 2"/>
                    <a:gd name="T7" fmla="*/ 2 h 2"/>
                    <a:gd name="T8" fmla="*/ 1 w 2"/>
                    <a:gd name="T9" fmla="*/ 2 h 2"/>
                    <a:gd name="T10" fmla="*/ 2 w 2"/>
                    <a:gd name="T11" fmla="*/ 2 h 2"/>
                    <a:gd name="T12" fmla="*/ 1 w 2"/>
                    <a:gd name="T13" fmla="*/ 2 h 2"/>
                    <a:gd name="T14" fmla="*/ 2 w 2"/>
                    <a:gd name="T15" fmla="*/ 2 h 2"/>
                    <a:gd name="T16" fmla="*/ 2 w 2"/>
                    <a:gd name="T17" fmla="*/ 1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1"/>
                        <a:pt x="1" y="1"/>
                        <a:pt x="1" y="1"/>
                      </a:cubicBezTo>
                      <a:cubicBezTo>
                        <a:pt x="1" y="2"/>
                        <a:pt x="1" y="2"/>
                        <a:pt x="0" y="2"/>
                      </a:cubicBezTo>
                      <a:cubicBezTo>
                        <a:pt x="0" y="1"/>
                        <a:pt x="0" y="2"/>
                        <a:pt x="0" y="2"/>
                      </a:cubicBezTo>
                      <a:cubicBezTo>
                        <a:pt x="0" y="2"/>
                        <a:pt x="0" y="2"/>
                        <a:pt x="1" y="2"/>
                      </a:cubicBezTo>
                      <a:cubicBezTo>
                        <a:pt x="1" y="2"/>
                        <a:pt x="1" y="2"/>
                        <a:pt x="2" y="2"/>
                      </a:cubicBezTo>
                      <a:cubicBezTo>
                        <a:pt x="2" y="2"/>
                        <a:pt x="1" y="2"/>
                        <a:pt x="1" y="2"/>
                      </a:cubicBezTo>
                      <a:cubicBezTo>
                        <a:pt x="1" y="1"/>
                        <a:pt x="2" y="2"/>
                        <a:pt x="2" y="2"/>
                      </a:cubicBezTo>
                      <a:cubicBezTo>
                        <a:pt x="2" y="1"/>
                        <a:pt x="2" y="1"/>
                        <a:pt x="2"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3" name="Freeform 4163"/>
                <p:cNvSpPr>
                  <a:spLocks/>
                </p:cNvSpPr>
                <p:nvPr/>
              </p:nvSpPr>
              <p:spPr bwMode="auto">
                <a:xfrm>
                  <a:off x="1797050" y="2624138"/>
                  <a:ext cx="7938" cy="6350"/>
                </a:xfrm>
                <a:custGeom>
                  <a:avLst/>
                  <a:gdLst>
                    <a:gd name="T0" fmla="*/ 2 w 3"/>
                    <a:gd name="T1" fmla="*/ 1 h 2"/>
                    <a:gd name="T2" fmla="*/ 1 w 3"/>
                    <a:gd name="T3" fmla="*/ 2 h 2"/>
                    <a:gd name="T4" fmla="*/ 0 w 3"/>
                    <a:gd name="T5" fmla="*/ 2 h 2"/>
                    <a:gd name="T6" fmla="*/ 1 w 3"/>
                    <a:gd name="T7" fmla="*/ 2 h 2"/>
                    <a:gd name="T8" fmla="*/ 2 w 3"/>
                    <a:gd name="T9" fmla="*/ 2 h 2"/>
                    <a:gd name="T10" fmla="*/ 3 w 3"/>
                    <a:gd name="T11" fmla="*/ 1 h 2"/>
                    <a:gd name="T12" fmla="*/ 3 w 3"/>
                    <a:gd name="T13" fmla="*/ 0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1"/>
                        <a:pt x="1" y="2"/>
                        <a:pt x="1" y="2"/>
                      </a:cubicBezTo>
                      <a:cubicBezTo>
                        <a:pt x="1" y="1"/>
                        <a:pt x="0" y="2"/>
                        <a:pt x="0" y="2"/>
                      </a:cubicBezTo>
                      <a:cubicBezTo>
                        <a:pt x="0" y="2"/>
                        <a:pt x="1" y="2"/>
                        <a:pt x="1" y="2"/>
                      </a:cubicBezTo>
                      <a:cubicBezTo>
                        <a:pt x="1" y="2"/>
                        <a:pt x="2" y="2"/>
                        <a:pt x="2" y="2"/>
                      </a:cubicBezTo>
                      <a:cubicBezTo>
                        <a:pt x="2" y="2"/>
                        <a:pt x="3" y="2"/>
                        <a:pt x="3" y="1"/>
                      </a:cubicBezTo>
                      <a:cubicBezTo>
                        <a:pt x="3" y="1"/>
                        <a:pt x="3" y="1"/>
                        <a:pt x="3" y="0"/>
                      </a:cubicBezTo>
                      <a:cubicBezTo>
                        <a:pt x="3" y="0"/>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4" name="Freeform 4164"/>
                <p:cNvSpPr>
                  <a:spLocks/>
                </p:cNvSpPr>
                <p:nvPr/>
              </p:nvSpPr>
              <p:spPr bwMode="auto">
                <a:xfrm>
                  <a:off x="1754188" y="2616201"/>
                  <a:ext cx="7938" cy="6350"/>
                </a:xfrm>
                <a:custGeom>
                  <a:avLst/>
                  <a:gdLst>
                    <a:gd name="T0" fmla="*/ 3 w 3"/>
                    <a:gd name="T1" fmla="*/ 1 h 2"/>
                    <a:gd name="T2" fmla="*/ 3 w 3"/>
                    <a:gd name="T3" fmla="*/ 0 h 2"/>
                    <a:gd name="T4" fmla="*/ 2 w 3"/>
                    <a:gd name="T5" fmla="*/ 0 h 2"/>
                    <a:gd name="T6" fmla="*/ 2 w 3"/>
                    <a:gd name="T7" fmla="*/ 1 h 2"/>
                    <a:gd name="T8" fmla="*/ 1 w 3"/>
                    <a:gd name="T9" fmla="*/ 1 h 2"/>
                    <a:gd name="T10" fmla="*/ 1 w 3"/>
                    <a:gd name="T11" fmla="*/ 2 h 2"/>
                    <a:gd name="T12" fmla="*/ 2 w 3"/>
                    <a:gd name="T13" fmla="*/ 2 h 2"/>
                    <a:gd name="T14" fmla="*/ 3 w 3"/>
                    <a:gd name="T15" fmla="*/ 1 h 2"/>
                    <a:gd name="T16" fmla="*/ 3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1"/>
                      </a:moveTo>
                      <a:cubicBezTo>
                        <a:pt x="3" y="0"/>
                        <a:pt x="3" y="0"/>
                        <a:pt x="3" y="0"/>
                      </a:cubicBezTo>
                      <a:cubicBezTo>
                        <a:pt x="3" y="0"/>
                        <a:pt x="2" y="0"/>
                        <a:pt x="2" y="0"/>
                      </a:cubicBezTo>
                      <a:cubicBezTo>
                        <a:pt x="2" y="0"/>
                        <a:pt x="2" y="1"/>
                        <a:pt x="2" y="1"/>
                      </a:cubicBezTo>
                      <a:cubicBezTo>
                        <a:pt x="1" y="1"/>
                        <a:pt x="1" y="0"/>
                        <a:pt x="1" y="1"/>
                      </a:cubicBezTo>
                      <a:cubicBezTo>
                        <a:pt x="1" y="1"/>
                        <a:pt x="0" y="2"/>
                        <a:pt x="1" y="2"/>
                      </a:cubicBezTo>
                      <a:cubicBezTo>
                        <a:pt x="1" y="2"/>
                        <a:pt x="1" y="2"/>
                        <a:pt x="2" y="2"/>
                      </a:cubicBezTo>
                      <a:cubicBezTo>
                        <a:pt x="2" y="2"/>
                        <a:pt x="2" y="1"/>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5" name="Freeform 4165"/>
                <p:cNvSpPr>
                  <a:spLocks/>
                </p:cNvSpPr>
                <p:nvPr/>
              </p:nvSpPr>
              <p:spPr bwMode="auto">
                <a:xfrm>
                  <a:off x="1765300" y="2609851"/>
                  <a:ext cx="28575" cy="12700"/>
                </a:xfrm>
                <a:custGeom>
                  <a:avLst/>
                  <a:gdLst>
                    <a:gd name="T0" fmla="*/ 5 w 10"/>
                    <a:gd name="T1" fmla="*/ 3 h 4"/>
                    <a:gd name="T2" fmla="*/ 6 w 10"/>
                    <a:gd name="T3" fmla="*/ 3 h 4"/>
                    <a:gd name="T4" fmla="*/ 7 w 10"/>
                    <a:gd name="T5" fmla="*/ 3 h 4"/>
                    <a:gd name="T6" fmla="*/ 8 w 10"/>
                    <a:gd name="T7" fmla="*/ 2 h 4"/>
                    <a:gd name="T8" fmla="*/ 8 w 10"/>
                    <a:gd name="T9" fmla="*/ 2 h 4"/>
                    <a:gd name="T10" fmla="*/ 9 w 10"/>
                    <a:gd name="T11" fmla="*/ 2 h 4"/>
                    <a:gd name="T12" fmla="*/ 9 w 10"/>
                    <a:gd name="T13" fmla="*/ 1 h 4"/>
                    <a:gd name="T14" fmla="*/ 8 w 10"/>
                    <a:gd name="T15" fmla="*/ 0 h 4"/>
                    <a:gd name="T16" fmla="*/ 7 w 10"/>
                    <a:gd name="T17" fmla="*/ 0 h 4"/>
                    <a:gd name="T18" fmla="*/ 6 w 10"/>
                    <a:gd name="T19" fmla="*/ 1 h 4"/>
                    <a:gd name="T20" fmla="*/ 5 w 10"/>
                    <a:gd name="T21" fmla="*/ 0 h 4"/>
                    <a:gd name="T22" fmla="*/ 5 w 10"/>
                    <a:gd name="T23" fmla="*/ 1 h 4"/>
                    <a:gd name="T24" fmla="*/ 4 w 10"/>
                    <a:gd name="T25" fmla="*/ 1 h 4"/>
                    <a:gd name="T26" fmla="*/ 4 w 10"/>
                    <a:gd name="T27" fmla="*/ 2 h 4"/>
                    <a:gd name="T28" fmla="*/ 4 w 10"/>
                    <a:gd name="T29" fmla="*/ 2 h 4"/>
                    <a:gd name="T30" fmla="*/ 3 w 10"/>
                    <a:gd name="T31" fmla="*/ 2 h 4"/>
                    <a:gd name="T32" fmla="*/ 3 w 10"/>
                    <a:gd name="T33" fmla="*/ 2 h 4"/>
                    <a:gd name="T34" fmla="*/ 1 w 10"/>
                    <a:gd name="T35" fmla="*/ 2 h 4"/>
                    <a:gd name="T36" fmla="*/ 2 w 10"/>
                    <a:gd name="T37" fmla="*/ 3 h 4"/>
                    <a:gd name="T38" fmla="*/ 4 w 10"/>
                    <a:gd name="T39" fmla="*/ 3 h 4"/>
                    <a:gd name="T40" fmla="*/ 5 w 10"/>
                    <a:gd name="T41" fmla="*/ 3 h 4"/>
                    <a:gd name="T42" fmla="*/ 5 w 10"/>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4">
                      <a:moveTo>
                        <a:pt x="5" y="3"/>
                      </a:moveTo>
                      <a:cubicBezTo>
                        <a:pt x="5" y="3"/>
                        <a:pt x="6" y="4"/>
                        <a:pt x="6" y="3"/>
                      </a:cubicBezTo>
                      <a:cubicBezTo>
                        <a:pt x="6" y="3"/>
                        <a:pt x="6" y="3"/>
                        <a:pt x="7" y="3"/>
                      </a:cubicBezTo>
                      <a:cubicBezTo>
                        <a:pt x="7" y="2"/>
                        <a:pt x="8" y="2"/>
                        <a:pt x="8" y="2"/>
                      </a:cubicBezTo>
                      <a:cubicBezTo>
                        <a:pt x="8" y="1"/>
                        <a:pt x="8" y="1"/>
                        <a:pt x="8" y="2"/>
                      </a:cubicBezTo>
                      <a:cubicBezTo>
                        <a:pt x="8" y="2"/>
                        <a:pt x="9" y="3"/>
                        <a:pt x="9" y="2"/>
                      </a:cubicBezTo>
                      <a:cubicBezTo>
                        <a:pt x="10" y="2"/>
                        <a:pt x="9" y="1"/>
                        <a:pt x="9" y="1"/>
                      </a:cubicBezTo>
                      <a:cubicBezTo>
                        <a:pt x="9" y="0"/>
                        <a:pt x="8" y="0"/>
                        <a:pt x="8" y="0"/>
                      </a:cubicBezTo>
                      <a:cubicBezTo>
                        <a:pt x="7" y="0"/>
                        <a:pt x="7" y="0"/>
                        <a:pt x="7" y="0"/>
                      </a:cubicBezTo>
                      <a:cubicBezTo>
                        <a:pt x="7" y="1"/>
                        <a:pt x="7" y="1"/>
                        <a:pt x="6" y="1"/>
                      </a:cubicBezTo>
                      <a:cubicBezTo>
                        <a:pt x="6" y="0"/>
                        <a:pt x="6" y="0"/>
                        <a:pt x="5" y="0"/>
                      </a:cubicBezTo>
                      <a:cubicBezTo>
                        <a:pt x="5" y="0"/>
                        <a:pt x="6" y="1"/>
                        <a:pt x="5" y="1"/>
                      </a:cubicBezTo>
                      <a:cubicBezTo>
                        <a:pt x="5" y="1"/>
                        <a:pt x="4" y="1"/>
                        <a:pt x="4" y="1"/>
                      </a:cubicBezTo>
                      <a:cubicBezTo>
                        <a:pt x="4" y="1"/>
                        <a:pt x="4" y="2"/>
                        <a:pt x="4" y="2"/>
                      </a:cubicBezTo>
                      <a:cubicBezTo>
                        <a:pt x="4" y="2"/>
                        <a:pt x="4" y="2"/>
                        <a:pt x="4" y="2"/>
                      </a:cubicBezTo>
                      <a:cubicBezTo>
                        <a:pt x="3" y="2"/>
                        <a:pt x="3" y="2"/>
                        <a:pt x="3" y="2"/>
                      </a:cubicBezTo>
                      <a:cubicBezTo>
                        <a:pt x="3" y="2"/>
                        <a:pt x="3" y="3"/>
                        <a:pt x="3" y="2"/>
                      </a:cubicBezTo>
                      <a:cubicBezTo>
                        <a:pt x="2" y="2"/>
                        <a:pt x="1" y="1"/>
                        <a:pt x="1" y="2"/>
                      </a:cubicBezTo>
                      <a:cubicBezTo>
                        <a:pt x="0" y="3"/>
                        <a:pt x="1" y="3"/>
                        <a:pt x="2" y="3"/>
                      </a:cubicBezTo>
                      <a:cubicBezTo>
                        <a:pt x="2" y="3"/>
                        <a:pt x="3" y="3"/>
                        <a:pt x="4" y="3"/>
                      </a:cubicBezTo>
                      <a:cubicBezTo>
                        <a:pt x="4" y="3"/>
                        <a:pt x="5" y="3"/>
                        <a:pt x="5" y="3"/>
                      </a:cubicBezTo>
                      <a:cubicBezTo>
                        <a:pt x="5" y="3"/>
                        <a:pt x="5"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6" name="Freeform 4166"/>
                <p:cNvSpPr>
                  <a:spLocks/>
                </p:cNvSpPr>
                <p:nvPr/>
              </p:nvSpPr>
              <p:spPr bwMode="auto">
                <a:xfrm>
                  <a:off x="1744663" y="2624138"/>
                  <a:ext cx="17463" cy="6350"/>
                </a:xfrm>
                <a:custGeom>
                  <a:avLst/>
                  <a:gdLst>
                    <a:gd name="T0" fmla="*/ 3 w 6"/>
                    <a:gd name="T1" fmla="*/ 0 h 2"/>
                    <a:gd name="T2" fmla="*/ 1 w 6"/>
                    <a:gd name="T3" fmla="*/ 1 h 2"/>
                    <a:gd name="T4" fmla="*/ 0 w 6"/>
                    <a:gd name="T5" fmla="*/ 1 h 2"/>
                    <a:gd name="T6" fmla="*/ 2 w 6"/>
                    <a:gd name="T7" fmla="*/ 1 h 2"/>
                    <a:gd name="T8" fmla="*/ 4 w 6"/>
                    <a:gd name="T9" fmla="*/ 1 h 2"/>
                    <a:gd name="T10" fmla="*/ 6 w 6"/>
                    <a:gd name="T11" fmla="*/ 1 h 2"/>
                    <a:gd name="T12" fmla="*/ 4 w 6"/>
                    <a:gd name="T13" fmla="*/ 0 h 2"/>
                    <a:gd name="T14" fmla="*/ 3 w 6"/>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
                      <a:moveTo>
                        <a:pt x="3" y="0"/>
                      </a:moveTo>
                      <a:cubicBezTo>
                        <a:pt x="2" y="1"/>
                        <a:pt x="1" y="1"/>
                        <a:pt x="1" y="1"/>
                      </a:cubicBezTo>
                      <a:cubicBezTo>
                        <a:pt x="0" y="1"/>
                        <a:pt x="0" y="1"/>
                        <a:pt x="0" y="1"/>
                      </a:cubicBezTo>
                      <a:cubicBezTo>
                        <a:pt x="0" y="1"/>
                        <a:pt x="1" y="1"/>
                        <a:pt x="2" y="1"/>
                      </a:cubicBezTo>
                      <a:cubicBezTo>
                        <a:pt x="2" y="2"/>
                        <a:pt x="3" y="2"/>
                        <a:pt x="4" y="1"/>
                      </a:cubicBezTo>
                      <a:cubicBezTo>
                        <a:pt x="4" y="1"/>
                        <a:pt x="6" y="1"/>
                        <a:pt x="6" y="1"/>
                      </a:cubicBezTo>
                      <a:cubicBezTo>
                        <a:pt x="6" y="0"/>
                        <a:pt x="5" y="0"/>
                        <a:pt x="4"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7" name="Oval 4167"/>
                <p:cNvSpPr>
                  <a:spLocks noChangeArrowheads="1"/>
                </p:cNvSpPr>
                <p:nvPr/>
              </p:nvSpPr>
              <p:spPr bwMode="auto">
                <a:xfrm>
                  <a:off x="3078163" y="3259138"/>
                  <a:ext cx="1588"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8" name="Freeform 4168"/>
                <p:cNvSpPr>
                  <a:spLocks/>
                </p:cNvSpPr>
                <p:nvPr/>
              </p:nvSpPr>
              <p:spPr bwMode="auto">
                <a:xfrm>
                  <a:off x="3073400" y="3255963"/>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89" name="Freeform 4169"/>
                <p:cNvSpPr>
                  <a:spLocks/>
                </p:cNvSpPr>
                <p:nvPr/>
              </p:nvSpPr>
              <p:spPr bwMode="auto">
                <a:xfrm>
                  <a:off x="3060700" y="3233738"/>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0" name="Freeform 4170"/>
                <p:cNvSpPr>
                  <a:spLocks/>
                </p:cNvSpPr>
                <p:nvPr/>
              </p:nvSpPr>
              <p:spPr bwMode="auto">
                <a:xfrm>
                  <a:off x="3060700" y="316071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1" name="Freeform 4171"/>
                <p:cNvSpPr>
                  <a:spLocks/>
                </p:cNvSpPr>
                <p:nvPr/>
              </p:nvSpPr>
              <p:spPr bwMode="auto">
                <a:xfrm>
                  <a:off x="3073400" y="3175001"/>
                  <a:ext cx="4763" cy="9525"/>
                </a:xfrm>
                <a:custGeom>
                  <a:avLst/>
                  <a:gdLst>
                    <a:gd name="T0" fmla="*/ 1 w 2"/>
                    <a:gd name="T1" fmla="*/ 2 h 3"/>
                    <a:gd name="T2" fmla="*/ 1 w 2"/>
                    <a:gd name="T3" fmla="*/ 2 h 3"/>
                    <a:gd name="T4" fmla="*/ 0 w 2"/>
                    <a:gd name="T5" fmla="*/ 2 h 3"/>
                    <a:gd name="T6" fmla="*/ 1 w 2"/>
                    <a:gd name="T7" fmla="*/ 2 h 3"/>
                  </a:gdLst>
                  <a:ahLst/>
                  <a:cxnLst>
                    <a:cxn ang="0">
                      <a:pos x="T0" y="T1"/>
                    </a:cxn>
                    <a:cxn ang="0">
                      <a:pos x="T2" y="T3"/>
                    </a:cxn>
                    <a:cxn ang="0">
                      <a:pos x="T4" y="T5"/>
                    </a:cxn>
                    <a:cxn ang="0">
                      <a:pos x="T6" y="T7"/>
                    </a:cxn>
                  </a:cxnLst>
                  <a:rect l="0" t="0" r="r" b="b"/>
                  <a:pathLst>
                    <a:path w="2" h="3">
                      <a:moveTo>
                        <a:pt x="1" y="2"/>
                      </a:moveTo>
                      <a:cubicBezTo>
                        <a:pt x="1" y="2"/>
                        <a:pt x="1" y="2"/>
                        <a:pt x="1" y="2"/>
                      </a:cubicBezTo>
                      <a:cubicBezTo>
                        <a:pt x="2" y="0"/>
                        <a:pt x="0" y="2"/>
                        <a:pt x="0" y="2"/>
                      </a:cubicBezTo>
                      <a:cubicBezTo>
                        <a:pt x="0" y="2"/>
                        <a:pt x="0"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2" name="Freeform 4172"/>
                <p:cNvSpPr>
                  <a:spLocks/>
                </p:cNvSpPr>
                <p:nvPr/>
              </p:nvSpPr>
              <p:spPr bwMode="auto">
                <a:xfrm>
                  <a:off x="3067050" y="3216276"/>
                  <a:ext cx="6350" cy="3175"/>
                </a:xfrm>
                <a:custGeom>
                  <a:avLst/>
                  <a:gdLst>
                    <a:gd name="T0" fmla="*/ 0 w 2"/>
                    <a:gd name="T1" fmla="*/ 1 h 1"/>
                    <a:gd name="T2" fmla="*/ 1 w 2"/>
                    <a:gd name="T3" fmla="*/ 1 h 1"/>
                    <a:gd name="T4" fmla="*/ 1 w 2"/>
                    <a:gd name="T5" fmla="*/ 0 h 1"/>
                    <a:gd name="T6" fmla="*/ 1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1" y="1"/>
                      </a:cubicBezTo>
                      <a:cubicBezTo>
                        <a:pt x="2" y="1"/>
                        <a:pt x="2" y="0"/>
                        <a:pt x="1" y="0"/>
                      </a:cubicBezTo>
                      <a:cubicBezTo>
                        <a:pt x="1" y="0"/>
                        <a:pt x="1" y="0"/>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3" name="Freeform 4173"/>
                <p:cNvSpPr>
                  <a:spLocks/>
                </p:cNvSpPr>
                <p:nvPr/>
              </p:nvSpPr>
              <p:spPr bwMode="auto">
                <a:xfrm>
                  <a:off x="3059113" y="3160713"/>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4" name="Freeform 4174"/>
                <p:cNvSpPr>
                  <a:spLocks/>
                </p:cNvSpPr>
                <p:nvPr/>
              </p:nvSpPr>
              <p:spPr bwMode="auto">
                <a:xfrm>
                  <a:off x="3067050" y="3209926"/>
                  <a:ext cx="3175" cy="317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1"/>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5" name="Freeform 4175"/>
                <p:cNvSpPr>
                  <a:spLocks/>
                </p:cNvSpPr>
                <p:nvPr/>
              </p:nvSpPr>
              <p:spPr bwMode="auto">
                <a:xfrm>
                  <a:off x="3052763" y="3130551"/>
                  <a:ext cx="7938" cy="1588"/>
                </a:xfrm>
                <a:custGeom>
                  <a:avLst/>
                  <a:gdLst>
                    <a:gd name="T0" fmla="*/ 1 w 3"/>
                    <a:gd name="T1" fmla="*/ 1 h 1"/>
                    <a:gd name="T2" fmla="*/ 2 w 3"/>
                    <a:gd name="T3" fmla="*/ 1 h 1"/>
                    <a:gd name="T4" fmla="*/ 3 w 3"/>
                    <a:gd name="T5" fmla="*/ 1 h 1"/>
                    <a:gd name="T6" fmla="*/ 2 w 3"/>
                    <a:gd name="T7" fmla="*/ 1 h 1"/>
                    <a:gd name="T8" fmla="*/ 1 w 3"/>
                    <a:gd name="T9" fmla="*/ 1 h 1"/>
                    <a:gd name="T10" fmla="*/ 1 w 3"/>
                    <a:gd name="T11" fmla="*/ 1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2" y="1"/>
                        <a:pt x="2" y="1"/>
                        <a:pt x="2" y="1"/>
                      </a:cubicBezTo>
                      <a:cubicBezTo>
                        <a:pt x="3" y="1"/>
                        <a:pt x="3" y="1"/>
                        <a:pt x="3" y="1"/>
                      </a:cubicBezTo>
                      <a:cubicBezTo>
                        <a:pt x="3" y="1"/>
                        <a:pt x="3" y="1"/>
                        <a:pt x="2" y="1"/>
                      </a:cubicBezTo>
                      <a:cubicBezTo>
                        <a:pt x="2" y="1"/>
                        <a:pt x="1" y="1"/>
                        <a:pt x="1" y="1"/>
                      </a:cubicBezTo>
                      <a:cubicBezTo>
                        <a:pt x="1" y="0"/>
                        <a:pt x="0" y="0"/>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6" name="Freeform 4176"/>
                <p:cNvSpPr>
                  <a:spLocks/>
                </p:cNvSpPr>
                <p:nvPr/>
              </p:nvSpPr>
              <p:spPr bwMode="auto">
                <a:xfrm>
                  <a:off x="3059113" y="3159126"/>
                  <a:ext cx="4763" cy="1588"/>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0" y="0"/>
                        <a:pt x="1"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7" name="Freeform 4177"/>
                <p:cNvSpPr>
                  <a:spLocks/>
                </p:cNvSpPr>
                <p:nvPr/>
              </p:nvSpPr>
              <p:spPr bwMode="auto">
                <a:xfrm>
                  <a:off x="3060700" y="3146426"/>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8" name="Freeform 4178"/>
                <p:cNvSpPr>
                  <a:spLocks/>
                </p:cNvSpPr>
                <p:nvPr/>
              </p:nvSpPr>
              <p:spPr bwMode="auto">
                <a:xfrm>
                  <a:off x="3059113" y="3155951"/>
                  <a:ext cx="7938" cy="3175"/>
                </a:xfrm>
                <a:custGeom>
                  <a:avLst/>
                  <a:gdLst>
                    <a:gd name="T0" fmla="*/ 1 w 3"/>
                    <a:gd name="T1" fmla="*/ 0 h 1"/>
                    <a:gd name="T2" fmla="*/ 2 w 3"/>
                    <a:gd name="T3" fmla="*/ 0 h 1"/>
                    <a:gd name="T4" fmla="*/ 2 w 3"/>
                    <a:gd name="T5" fmla="*/ 0 h 1"/>
                    <a:gd name="T6" fmla="*/ 1 w 3"/>
                    <a:gd name="T7" fmla="*/ 0 h 1"/>
                    <a:gd name="T8" fmla="*/ 1 w 3"/>
                    <a:gd name="T9" fmla="*/ 0 h 1"/>
                    <a:gd name="T10" fmla="*/ 1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2" y="0"/>
                        <a:pt x="2" y="1"/>
                        <a:pt x="2" y="0"/>
                      </a:cubicBezTo>
                      <a:cubicBezTo>
                        <a:pt x="2" y="0"/>
                        <a:pt x="3" y="0"/>
                        <a:pt x="2" y="0"/>
                      </a:cubicBezTo>
                      <a:cubicBezTo>
                        <a:pt x="1" y="0"/>
                        <a:pt x="1" y="0"/>
                        <a:pt x="1" y="0"/>
                      </a:cubicBezTo>
                      <a:cubicBezTo>
                        <a:pt x="1" y="0"/>
                        <a:pt x="0" y="0"/>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499" name="Freeform 4179"/>
                <p:cNvSpPr>
                  <a:spLocks noEditPoints="1"/>
                </p:cNvSpPr>
                <p:nvPr/>
              </p:nvSpPr>
              <p:spPr bwMode="auto">
                <a:xfrm>
                  <a:off x="2981325" y="3187701"/>
                  <a:ext cx="157163" cy="150813"/>
                </a:xfrm>
                <a:custGeom>
                  <a:avLst/>
                  <a:gdLst>
                    <a:gd name="T0" fmla="*/ 26 w 55"/>
                    <a:gd name="T1" fmla="*/ 2 h 53"/>
                    <a:gd name="T2" fmla="*/ 20 w 55"/>
                    <a:gd name="T3" fmla="*/ 7 h 53"/>
                    <a:gd name="T4" fmla="*/ 18 w 55"/>
                    <a:gd name="T5" fmla="*/ 10 h 53"/>
                    <a:gd name="T6" fmla="*/ 15 w 55"/>
                    <a:gd name="T7" fmla="*/ 15 h 53"/>
                    <a:gd name="T8" fmla="*/ 12 w 55"/>
                    <a:gd name="T9" fmla="*/ 21 h 53"/>
                    <a:gd name="T10" fmla="*/ 10 w 55"/>
                    <a:gd name="T11" fmla="*/ 26 h 53"/>
                    <a:gd name="T12" fmla="*/ 11 w 55"/>
                    <a:gd name="T13" fmla="*/ 27 h 53"/>
                    <a:gd name="T14" fmla="*/ 11 w 55"/>
                    <a:gd name="T15" fmla="*/ 29 h 53"/>
                    <a:gd name="T16" fmla="*/ 8 w 55"/>
                    <a:gd name="T17" fmla="*/ 27 h 53"/>
                    <a:gd name="T18" fmla="*/ 6 w 55"/>
                    <a:gd name="T19" fmla="*/ 33 h 53"/>
                    <a:gd name="T20" fmla="*/ 4 w 55"/>
                    <a:gd name="T21" fmla="*/ 31 h 53"/>
                    <a:gd name="T22" fmla="*/ 5 w 55"/>
                    <a:gd name="T23" fmla="*/ 33 h 53"/>
                    <a:gd name="T24" fmla="*/ 7 w 55"/>
                    <a:gd name="T25" fmla="*/ 34 h 53"/>
                    <a:gd name="T26" fmla="*/ 0 w 55"/>
                    <a:gd name="T27" fmla="*/ 39 h 53"/>
                    <a:gd name="T28" fmla="*/ 6 w 55"/>
                    <a:gd name="T29" fmla="*/ 42 h 53"/>
                    <a:gd name="T30" fmla="*/ 11 w 55"/>
                    <a:gd name="T31" fmla="*/ 42 h 53"/>
                    <a:gd name="T32" fmla="*/ 19 w 55"/>
                    <a:gd name="T33" fmla="*/ 43 h 53"/>
                    <a:gd name="T34" fmla="*/ 24 w 55"/>
                    <a:gd name="T35" fmla="*/ 42 h 53"/>
                    <a:gd name="T36" fmla="*/ 27 w 55"/>
                    <a:gd name="T37" fmla="*/ 44 h 53"/>
                    <a:gd name="T38" fmla="*/ 31 w 55"/>
                    <a:gd name="T39" fmla="*/ 44 h 53"/>
                    <a:gd name="T40" fmla="*/ 34 w 55"/>
                    <a:gd name="T41" fmla="*/ 42 h 53"/>
                    <a:gd name="T42" fmla="*/ 34 w 55"/>
                    <a:gd name="T43" fmla="*/ 44 h 53"/>
                    <a:gd name="T44" fmla="*/ 28 w 55"/>
                    <a:gd name="T45" fmla="*/ 49 h 53"/>
                    <a:gd name="T46" fmla="*/ 33 w 55"/>
                    <a:gd name="T47" fmla="*/ 49 h 53"/>
                    <a:gd name="T48" fmla="*/ 36 w 55"/>
                    <a:gd name="T49" fmla="*/ 45 h 53"/>
                    <a:gd name="T50" fmla="*/ 38 w 55"/>
                    <a:gd name="T51" fmla="*/ 45 h 53"/>
                    <a:gd name="T52" fmla="*/ 43 w 55"/>
                    <a:gd name="T53" fmla="*/ 40 h 53"/>
                    <a:gd name="T54" fmla="*/ 44 w 55"/>
                    <a:gd name="T55" fmla="*/ 45 h 53"/>
                    <a:gd name="T56" fmla="*/ 42 w 55"/>
                    <a:gd name="T57" fmla="*/ 50 h 53"/>
                    <a:gd name="T58" fmla="*/ 47 w 55"/>
                    <a:gd name="T59" fmla="*/ 47 h 53"/>
                    <a:gd name="T60" fmla="*/ 47 w 55"/>
                    <a:gd name="T61" fmla="*/ 50 h 53"/>
                    <a:gd name="T62" fmla="*/ 48 w 55"/>
                    <a:gd name="T63" fmla="*/ 52 h 53"/>
                    <a:gd name="T64" fmla="*/ 52 w 55"/>
                    <a:gd name="T65" fmla="*/ 50 h 53"/>
                    <a:gd name="T66" fmla="*/ 54 w 55"/>
                    <a:gd name="T67" fmla="*/ 44 h 53"/>
                    <a:gd name="T68" fmla="*/ 53 w 55"/>
                    <a:gd name="T69" fmla="*/ 41 h 53"/>
                    <a:gd name="T70" fmla="*/ 50 w 55"/>
                    <a:gd name="T71" fmla="*/ 43 h 53"/>
                    <a:gd name="T72" fmla="*/ 52 w 55"/>
                    <a:gd name="T73" fmla="*/ 38 h 53"/>
                    <a:gd name="T74" fmla="*/ 48 w 55"/>
                    <a:gd name="T75" fmla="*/ 40 h 53"/>
                    <a:gd name="T76" fmla="*/ 46 w 55"/>
                    <a:gd name="T77" fmla="*/ 43 h 53"/>
                    <a:gd name="T78" fmla="*/ 45 w 55"/>
                    <a:gd name="T79" fmla="*/ 41 h 53"/>
                    <a:gd name="T80" fmla="*/ 48 w 55"/>
                    <a:gd name="T81" fmla="*/ 35 h 53"/>
                    <a:gd name="T82" fmla="*/ 50 w 55"/>
                    <a:gd name="T83" fmla="*/ 33 h 53"/>
                    <a:gd name="T84" fmla="*/ 45 w 55"/>
                    <a:gd name="T85" fmla="*/ 30 h 53"/>
                    <a:gd name="T86" fmla="*/ 45 w 55"/>
                    <a:gd name="T87" fmla="*/ 24 h 53"/>
                    <a:gd name="T88" fmla="*/ 39 w 55"/>
                    <a:gd name="T89" fmla="*/ 23 h 53"/>
                    <a:gd name="T90" fmla="*/ 35 w 55"/>
                    <a:gd name="T91" fmla="*/ 25 h 53"/>
                    <a:gd name="T92" fmla="*/ 33 w 55"/>
                    <a:gd name="T93" fmla="*/ 23 h 53"/>
                    <a:gd name="T94" fmla="*/ 31 w 55"/>
                    <a:gd name="T95" fmla="*/ 24 h 53"/>
                    <a:gd name="T96" fmla="*/ 30 w 55"/>
                    <a:gd name="T97" fmla="*/ 22 h 53"/>
                    <a:gd name="T98" fmla="*/ 28 w 55"/>
                    <a:gd name="T99" fmla="*/ 20 h 53"/>
                    <a:gd name="T100" fmla="*/ 27 w 55"/>
                    <a:gd name="T101" fmla="*/ 18 h 53"/>
                    <a:gd name="T102" fmla="*/ 22 w 55"/>
                    <a:gd name="T103" fmla="*/ 21 h 53"/>
                    <a:gd name="T104" fmla="*/ 24 w 55"/>
                    <a:gd name="T105" fmla="*/ 14 h 53"/>
                    <a:gd name="T106" fmla="*/ 28 w 55"/>
                    <a:gd name="T107" fmla="*/ 9 h 53"/>
                    <a:gd name="T108" fmla="*/ 27 w 55"/>
                    <a:gd name="T109" fmla="*/ 5 h 53"/>
                    <a:gd name="T110" fmla="*/ 31 w 55"/>
                    <a:gd name="T111" fmla="*/ 1 h 53"/>
                    <a:gd name="T112" fmla="*/ 16 w 55"/>
                    <a:gd name="T113" fmla="*/ 28 h 53"/>
                    <a:gd name="T114" fmla="*/ 19 w 55"/>
                    <a:gd name="T115" fmla="*/ 26 h 53"/>
                    <a:gd name="T116" fmla="*/ 29 w 55"/>
                    <a:gd name="T117" fmla="*/ 37 h 53"/>
                    <a:gd name="T118" fmla="*/ 23 w 55"/>
                    <a:gd name="T119" fmla="*/ 36 h 53"/>
                    <a:gd name="T120" fmla="*/ 24 w 55"/>
                    <a:gd name="T121" fmla="*/ 3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53">
                      <a:moveTo>
                        <a:pt x="30" y="2"/>
                      </a:moveTo>
                      <a:cubicBezTo>
                        <a:pt x="28" y="2"/>
                        <a:pt x="30" y="2"/>
                        <a:pt x="30" y="3"/>
                      </a:cubicBezTo>
                      <a:cubicBezTo>
                        <a:pt x="30" y="3"/>
                        <a:pt x="29" y="3"/>
                        <a:pt x="29" y="3"/>
                      </a:cubicBezTo>
                      <a:cubicBezTo>
                        <a:pt x="29" y="3"/>
                        <a:pt x="29" y="3"/>
                        <a:pt x="28" y="3"/>
                      </a:cubicBezTo>
                      <a:cubicBezTo>
                        <a:pt x="28" y="2"/>
                        <a:pt x="29" y="2"/>
                        <a:pt x="28" y="1"/>
                      </a:cubicBezTo>
                      <a:cubicBezTo>
                        <a:pt x="27" y="1"/>
                        <a:pt x="27" y="2"/>
                        <a:pt x="26" y="2"/>
                      </a:cubicBezTo>
                      <a:cubicBezTo>
                        <a:pt x="26" y="2"/>
                        <a:pt x="25" y="3"/>
                        <a:pt x="24" y="3"/>
                      </a:cubicBezTo>
                      <a:cubicBezTo>
                        <a:pt x="24" y="3"/>
                        <a:pt x="23" y="4"/>
                        <a:pt x="23" y="4"/>
                      </a:cubicBezTo>
                      <a:cubicBezTo>
                        <a:pt x="22" y="4"/>
                        <a:pt x="22" y="4"/>
                        <a:pt x="22" y="5"/>
                      </a:cubicBezTo>
                      <a:cubicBezTo>
                        <a:pt x="21" y="5"/>
                        <a:pt x="21" y="5"/>
                        <a:pt x="21" y="5"/>
                      </a:cubicBezTo>
                      <a:cubicBezTo>
                        <a:pt x="21" y="6"/>
                        <a:pt x="21" y="6"/>
                        <a:pt x="21" y="6"/>
                      </a:cubicBezTo>
                      <a:cubicBezTo>
                        <a:pt x="21" y="7"/>
                        <a:pt x="20" y="7"/>
                        <a:pt x="20" y="7"/>
                      </a:cubicBezTo>
                      <a:cubicBezTo>
                        <a:pt x="20" y="7"/>
                        <a:pt x="20" y="7"/>
                        <a:pt x="20" y="7"/>
                      </a:cubicBezTo>
                      <a:cubicBezTo>
                        <a:pt x="20" y="7"/>
                        <a:pt x="19" y="7"/>
                        <a:pt x="20" y="7"/>
                      </a:cubicBezTo>
                      <a:cubicBezTo>
                        <a:pt x="20" y="8"/>
                        <a:pt x="20" y="8"/>
                        <a:pt x="20" y="8"/>
                      </a:cubicBezTo>
                      <a:cubicBezTo>
                        <a:pt x="19" y="8"/>
                        <a:pt x="18" y="7"/>
                        <a:pt x="19" y="8"/>
                      </a:cubicBezTo>
                      <a:cubicBezTo>
                        <a:pt x="19" y="8"/>
                        <a:pt x="20" y="9"/>
                        <a:pt x="19" y="9"/>
                      </a:cubicBezTo>
                      <a:cubicBezTo>
                        <a:pt x="19" y="10"/>
                        <a:pt x="19" y="10"/>
                        <a:pt x="18" y="10"/>
                      </a:cubicBezTo>
                      <a:cubicBezTo>
                        <a:pt x="18" y="11"/>
                        <a:pt x="17" y="11"/>
                        <a:pt x="16" y="11"/>
                      </a:cubicBezTo>
                      <a:cubicBezTo>
                        <a:pt x="16" y="11"/>
                        <a:pt x="16" y="11"/>
                        <a:pt x="16" y="11"/>
                      </a:cubicBezTo>
                      <a:cubicBezTo>
                        <a:pt x="17" y="11"/>
                        <a:pt x="17" y="11"/>
                        <a:pt x="17" y="12"/>
                      </a:cubicBezTo>
                      <a:cubicBezTo>
                        <a:pt x="17" y="12"/>
                        <a:pt x="16" y="12"/>
                        <a:pt x="16" y="12"/>
                      </a:cubicBezTo>
                      <a:cubicBezTo>
                        <a:pt x="16" y="13"/>
                        <a:pt x="16" y="13"/>
                        <a:pt x="16" y="13"/>
                      </a:cubicBezTo>
                      <a:cubicBezTo>
                        <a:pt x="15" y="14"/>
                        <a:pt x="15" y="14"/>
                        <a:pt x="15" y="15"/>
                      </a:cubicBezTo>
                      <a:cubicBezTo>
                        <a:pt x="15" y="15"/>
                        <a:pt x="15" y="16"/>
                        <a:pt x="14" y="16"/>
                      </a:cubicBezTo>
                      <a:cubicBezTo>
                        <a:pt x="14" y="16"/>
                        <a:pt x="14" y="16"/>
                        <a:pt x="14" y="16"/>
                      </a:cubicBezTo>
                      <a:cubicBezTo>
                        <a:pt x="14" y="17"/>
                        <a:pt x="14" y="17"/>
                        <a:pt x="14" y="17"/>
                      </a:cubicBezTo>
                      <a:cubicBezTo>
                        <a:pt x="13" y="18"/>
                        <a:pt x="14" y="18"/>
                        <a:pt x="13" y="19"/>
                      </a:cubicBezTo>
                      <a:cubicBezTo>
                        <a:pt x="13" y="19"/>
                        <a:pt x="13" y="20"/>
                        <a:pt x="13" y="20"/>
                      </a:cubicBezTo>
                      <a:cubicBezTo>
                        <a:pt x="12" y="20"/>
                        <a:pt x="12" y="21"/>
                        <a:pt x="12" y="21"/>
                      </a:cubicBezTo>
                      <a:cubicBezTo>
                        <a:pt x="12" y="21"/>
                        <a:pt x="11" y="22"/>
                        <a:pt x="12" y="22"/>
                      </a:cubicBezTo>
                      <a:cubicBezTo>
                        <a:pt x="14" y="24"/>
                        <a:pt x="11" y="22"/>
                        <a:pt x="11" y="23"/>
                      </a:cubicBezTo>
                      <a:cubicBezTo>
                        <a:pt x="11" y="23"/>
                        <a:pt x="10" y="23"/>
                        <a:pt x="10" y="23"/>
                      </a:cubicBezTo>
                      <a:cubicBezTo>
                        <a:pt x="10" y="24"/>
                        <a:pt x="9" y="25"/>
                        <a:pt x="9" y="25"/>
                      </a:cubicBezTo>
                      <a:cubicBezTo>
                        <a:pt x="9" y="25"/>
                        <a:pt x="9" y="25"/>
                        <a:pt x="10" y="26"/>
                      </a:cubicBezTo>
                      <a:cubicBezTo>
                        <a:pt x="10" y="26"/>
                        <a:pt x="10" y="26"/>
                        <a:pt x="10" y="26"/>
                      </a:cubicBezTo>
                      <a:cubicBezTo>
                        <a:pt x="10" y="26"/>
                        <a:pt x="10" y="26"/>
                        <a:pt x="11" y="26"/>
                      </a:cubicBezTo>
                      <a:cubicBezTo>
                        <a:pt x="11" y="26"/>
                        <a:pt x="11" y="26"/>
                        <a:pt x="11" y="26"/>
                      </a:cubicBezTo>
                      <a:cubicBezTo>
                        <a:pt x="11" y="26"/>
                        <a:pt x="12" y="26"/>
                        <a:pt x="12" y="26"/>
                      </a:cubicBezTo>
                      <a:cubicBezTo>
                        <a:pt x="12" y="26"/>
                        <a:pt x="12" y="26"/>
                        <a:pt x="12" y="26"/>
                      </a:cubicBezTo>
                      <a:cubicBezTo>
                        <a:pt x="11" y="26"/>
                        <a:pt x="12" y="27"/>
                        <a:pt x="11" y="27"/>
                      </a:cubicBezTo>
                      <a:cubicBezTo>
                        <a:pt x="11" y="27"/>
                        <a:pt x="10" y="27"/>
                        <a:pt x="11" y="27"/>
                      </a:cubicBezTo>
                      <a:cubicBezTo>
                        <a:pt x="11" y="27"/>
                        <a:pt x="11" y="27"/>
                        <a:pt x="11" y="27"/>
                      </a:cubicBezTo>
                      <a:cubicBezTo>
                        <a:pt x="12" y="27"/>
                        <a:pt x="12" y="27"/>
                        <a:pt x="11" y="27"/>
                      </a:cubicBezTo>
                      <a:cubicBezTo>
                        <a:pt x="11" y="27"/>
                        <a:pt x="11" y="27"/>
                        <a:pt x="11" y="27"/>
                      </a:cubicBezTo>
                      <a:cubicBezTo>
                        <a:pt x="10" y="27"/>
                        <a:pt x="10" y="27"/>
                        <a:pt x="10" y="27"/>
                      </a:cubicBezTo>
                      <a:cubicBezTo>
                        <a:pt x="10" y="27"/>
                        <a:pt x="10" y="28"/>
                        <a:pt x="11" y="28"/>
                      </a:cubicBezTo>
                      <a:cubicBezTo>
                        <a:pt x="11" y="28"/>
                        <a:pt x="11" y="28"/>
                        <a:pt x="11" y="29"/>
                      </a:cubicBezTo>
                      <a:cubicBezTo>
                        <a:pt x="12" y="29"/>
                        <a:pt x="12" y="29"/>
                        <a:pt x="12" y="29"/>
                      </a:cubicBezTo>
                      <a:cubicBezTo>
                        <a:pt x="11" y="29"/>
                        <a:pt x="11" y="28"/>
                        <a:pt x="10" y="28"/>
                      </a:cubicBezTo>
                      <a:cubicBezTo>
                        <a:pt x="10" y="28"/>
                        <a:pt x="10" y="28"/>
                        <a:pt x="10" y="28"/>
                      </a:cubicBezTo>
                      <a:cubicBezTo>
                        <a:pt x="9" y="28"/>
                        <a:pt x="9" y="28"/>
                        <a:pt x="9" y="28"/>
                      </a:cubicBezTo>
                      <a:cubicBezTo>
                        <a:pt x="8" y="28"/>
                        <a:pt x="8" y="27"/>
                        <a:pt x="8" y="27"/>
                      </a:cubicBezTo>
                      <a:cubicBezTo>
                        <a:pt x="9" y="27"/>
                        <a:pt x="9" y="27"/>
                        <a:pt x="8" y="27"/>
                      </a:cubicBezTo>
                      <a:cubicBezTo>
                        <a:pt x="8" y="27"/>
                        <a:pt x="8" y="27"/>
                        <a:pt x="8" y="27"/>
                      </a:cubicBezTo>
                      <a:cubicBezTo>
                        <a:pt x="8" y="27"/>
                        <a:pt x="8" y="28"/>
                        <a:pt x="8" y="28"/>
                      </a:cubicBezTo>
                      <a:cubicBezTo>
                        <a:pt x="7" y="28"/>
                        <a:pt x="7" y="29"/>
                        <a:pt x="7" y="30"/>
                      </a:cubicBezTo>
                      <a:cubicBezTo>
                        <a:pt x="7" y="30"/>
                        <a:pt x="7" y="30"/>
                        <a:pt x="7" y="30"/>
                      </a:cubicBezTo>
                      <a:cubicBezTo>
                        <a:pt x="7" y="30"/>
                        <a:pt x="7" y="30"/>
                        <a:pt x="6" y="31"/>
                      </a:cubicBezTo>
                      <a:cubicBezTo>
                        <a:pt x="6" y="32"/>
                        <a:pt x="6" y="32"/>
                        <a:pt x="6" y="33"/>
                      </a:cubicBezTo>
                      <a:cubicBezTo>
                        <a:pt x="6" y="33"/>
                        <a:pt x="5" y="33"/>
                        <a:pt x="5" y="33"/>
                      </a:cubicBezTo>
                      <a:cubicBezTo>
                        <a:pt x="5" y="33"/>
                        <a:pt x="5" y="33"/>
                        <a:pt x="5" y="32"/>
                      </a:cubicBezTo>
                      <a:cubicBezTo>
                        <a:pt x="5" y="32"/>
                        <a:pt x="5" y="32"/>
                        <a:pt x="4" y="33"/>
                      </a:cubicBezTo>
                      <a:cubicBezTo>
                        <a:pt x="4" y="33"/>
                        <a:pt x="4" y="32"/>
                        <a:pt x="4" y="32"/>
                      </a:cubicBezTo>
                      <a:cubicBezTo>
                        <a:pt x="4" y="32"/>
                        <a:pt x="4" y="32"/>
                        <a:pt x="4" y="31"/>
                      </a:cubicBezTo>
                      <a:cubicBezTo>
                        <a:pt x="5" y="31"/>
                        <a:pt x="4" y="31"/>
                        <a:pt x="4" y="31"/>
                      </a:cubicBezTo>
                      <a:cubicBezTo>
                        <a:pt x="4" y="32"/>
                        <a:pt x="3" y="32"/>
                        <a:pt x="3" y="32"/>
                      </a:cubicBezTo>
                      <a:cubicBezTo>
                        <a:pt x="2" y="32"/>
                        <a:pt x="2" y="33"/>
                        <a:pt x="1" y="33"/>
                      </a:cubicBezTo>
                      <a:cubicBezTo>
                        <a:pt x="1" y="34"/>
                        <a:pt x="1" y="34"/>
                        <a:pt x="1" y="34"/>
                      </a:cubicBezTo>
                      <a:cubicBezTo>
                        <a:pt x="2" y="34"/>
                        <a:pt x="2" y="33"/>
                        <a:pt x="3" y="33"/>
                      </a:cubicBezTo>
                      <a:cubicBezTo>
                        <a:pt x="3" y="33"/>
                        <a:pt x="3" y="33"/>
                        <a:pt x="4" y="33"/>
                      </a:cubicBezTo>
                      <a:cubicBezTo>
                        <a:pt x="5" y="33"/>
                        <a:pt x="5" y="33"/>
                        <a:pt x="5" y="33"/>
                      </a:cubicBezTo>
                      <a:cubicBezTo>
                        <a:pt x="6" y="33"/>
                        <a:pt x="6" y="33"/>
                        <a:pt x="6" y="33"/>
                      </a:cubicBezTo>
                      <a:cubicBezTo>
                        <a:pt x="6" y="33"/>
                        <a:pt x="6" y="33"/>
                        <a:pt x="7" y="33"/>
                      </a:cubicBezTo>
                      <a:cubicBezTo>
                        <a:pt x="7" y="33"/>
                        <a:pt x="8" y="33"/>
                        <a:pt x="8" y="34"/>
                      </a:cubicBezTo>
                      <a:cubicBezTo>
                        <a:pt x="8" y="34"/>
                        <a:pt x="8" y="34"/>
                        <a:pt x="8" y="34"/>
                      </a:cubicBezTo>
                      <a:cubicBezTo>
                        <a:pt x="8" y="34"/>
                        <a:pt x="7" y="34"/>
                        <a:pt x="7" y="34"/>
                      </a:cubicBezTo>
                      <a:cubicBezTo>
                        <a:pt x="7" y="34"/>
                        <a:pt x="7" y="34"/>
                        <a:pt x="7" y="34"/>
                      </a:cubicBezTo>
                      <a:cubicBezTo>
                        <a:pt x="7" y="35"/>
                        <a:pt x="7" y="34"/>
                        <a:pt x="6" y="35"/>
                      </a:cubicBezTo>
                      <a:cubicBezTo>
                        <a:pt x="6" y="35"/>
                        <a:pt x="6" y="35"/>
                        <a:pt x="6" y="35"/>
                      </a:cubicBezTo>
                      <a:cubicBezTo>
                        <a:pt x="6" y="35"/>
                        <a:pt x="5" y="36"/>
                        <a:pt x="5" y="36"/>
                      </a:cubicBezTo>
                      <a:cubicBezTo>
                        <a:pt x="4" y="36"/>
                        <a:pt x="4" y="37"/>
                        <a:pt x="3" y="37"/>
                      </a:cubicBezTo>
                      <a:cubicBezTo>
                        <a:pt x="2" y="38"/>
                        <a:pt x="2" y="38"/>
                        <a:pt x="1" y="39"/>
                      </a:cubicBezTo>
                      <a:cubicBezTo>
                        <a:pt x="1" y="39"/>
                        <a:pt x="1" y="39"/>
                        <a:pt x="0" y="39"/>
                      </a:cubicBezTo>
                      <a:cubicBezTo>
                        <a:pt x="0" y="39"/>
                        <a:pt x="0" y="40"/>
                        <a:pt x="0" y="40"/>
                      </a:cubicBezTo>
                      <a:cubicBezTo>
                        <a:pt x="0" y="40"/>
                        <a:pt x="1" y="40"/>
                        <a:pt x="1" y="41"/>
                      </a:cubicBezTo>
                      <a:cubicBezTo>
                        <a:pt x="1" y="41"/>
                        <a:pt x="1" y="42"/>
                        <a:pt x="1" y="42"/>
                      </a:cubicBezTo>
                      <a:cubicBezTo>
                        <a:pt x="1" y="42"/>
                        <a:pt x="2" y="43"/>
                        <a:pt x="3" y="43"/>
                      </a:cubicBezTo>
                      <a:cubicBezTo>
                        <a:pt x="4" y="43"/>
                        <a:pt x="5" y="43"/>
                        <a:pt x="6" y="42"/>
                      </a:cubicBezTo>
                      <a:cubicBezTo>
                        <a:pt x="6" y="42"/>
                        <a:pt x="6" y="43"/>
                        <a:pt x="6" y="42"/>
                      </a:cubicBezTo>
                      <a:cubicBezTo>
                        <a:pt x="6" y="42"/>
                        <a:pt x="7" y="42"/>
                        <a:pt x="7" y="42"/>
                      </a:cubicBezTo>
                      <a:cubicBezTo>
                        <a:pt x="7" y="42"/>
                        <a:pt x="7" y="42"/>
                        <a:pt x="7" y="42"/>
                      </a:cubicBezTo>
                      <a:cubicBezTo>
                        <a:pt x="7" y="42"/>
                        <a:pt x="8" y="42"/>
                        <a:pt x="8" y="42"/>
                      </a:cubicBezTo>
                      <a:cubicBezTo>
                        <a:pt x="8" y="42"/>
                        <a:pt x="8" y="42"/>
                        <a:pt x="8" y="42"/>
                      </a:cubicBezTo>
                      <a:cubicBezTo>
                        <a:pt x="9" y="42"/>
                        <a:pt x="10" y="42"/>
                        <a:pt x="10" y="42"/>
                      </a:cubicBezTo>
                      <a:cubicBezTo>
                        <a:pt x="10" y="41"/>
                        <a:pt x="11" y="42"/>
                        <a:pt x="11" y="42"/>
                      </a:cubicBezTo>
                      <a:cubicBezTo>
                        <a:pt x="12" y="42"/>
                        <a:pt x="12" y="42"/>
                        <a:pt x="12" y="42"/>
                      </a:cubicBezTo>
                      <a:cubicBezTo>
                        <a:pt x="13" y="42"/>
                        <a:pt x="13" y="42"/>
                        <a:pt x="13" y="42"/>
                      </a:cubicBezTo>
                      <a:cubicBezTo>
                        <a:pt x="13" y="42"/>
                        <a:pt x="14" y="42"/>
                        <a:pt x="14" y="42"/>
                      </a:cubicBezTo>
                      <a:cubicBezTo>
                        <a:pt x="14" y="42"/>
                        <a:pt x="15" y="42"/>
                        <a:pt x="15" y="42"/>
                      </a:cubicBezTo>
                      <a:cubicBezTo>
                        <a:pt x="16" y="42"/>
                        <a:pt x="17" y="42"/>
                        <a:pt x="17" y="43"/>
                      </a:cubicBezTo>
                      <a:cubicBezTo>
                        <a:pt x="17" y="43"/>
                        <a:pt x="18" y="42"/>
                        <a:pt x="19" y="43"/>
                      </a:cubicBezTo>
                      <a:cubicBezTo>
                        <a:pt x="19" y="43"/>
                        <a:pt x="19" y="43"/>
                        <a:pt x="19" y="43"/>
                      </a:cubicBezTo>
                      <a:cubicBezTo>
                        <a:pt x="20" y="43"/>
                        <a:pt x="20" y="43"/>
                        <a:pt x="21" y="43"/>
                      </a:cubicBezTo>
                      <a:cubicBezTo>
                        <a:pt x="21" y="43"/>
                        <a:pt x="21" y="43"/>
                        <a:pt x="22" y="43"/>
                      </a:cubicBezTo>
                      <a:cubicBezTo>
                        <a:pt x="22" y="43"/>
                        <a:pt x="22" y="42"/>
                        <a:pt x="22" y="42"/>
                      </a:cubicBezTo>
                      <a:cubicBezTo>
                        <a:pt x="23" y="42"/>
                        <a:pt x="23" y="42"/>
                        <a:pt x="23" y="42"/>
                      </a:cubicBezTo>
                      <a:cubicBezTo>
                        <a:pt x="24" y="42"/>
                        <a:pt x="24" y="42"/>
                        <a:pt x="24" y="42"/>
                      </a:cubicBezTo>
                      <a:cubicBezTo>
                        <a:pt x="26" y="42"/>
                        <a:pt x="26" y="42"/>
                        <a:pt x="26" y="41"/>
                      </a:cubicBezTo>
                      <a:cubicBezTo>
                        <a:pt x="27" y="41"/>
                        <a:pt x="28" y="41"/>
                        <a:pt x="28" y="42"/>
                      </a:cubicBezTo>
                      <a:cubicBezTo>
                        <a:pt x="28" y="42"/>
                        <a:pt x="27" y="42"/>
                        <a:pt x="27" y="42"/>
                      </a:cubicBezTo>
                      <a:cubicBezTo>
                        <a:pt x="26" y="43"/>
                        <a:pt x="28" y="42"/>
                        <a:pt x="28" y="43"/>
                      </a:cubicBezTo>
                      <a:cubicBezTo>
                        <a:pt x="28" y="43"/>
                        <a:pt x="28" y="43"/>
                        <a:pt x="26" y="43"/>
                      </a:cubicBezTo>
                      <a:cubicBezTo>
                        <a:pt x="26" y="44"/>
                        <a:pt x="27" y="44"/>
                        <a:pt x="27" y="44"/>
                      </a:cubicBezTo>
                      <a:cubicBezTo>
                        <a:pt x="27" y="44"/>
                        <a:pt x="29" y="43"/>
                        <a:pt x="29" y="43"/>
                      </a:cubicBezTo>
                      <a:cubicBezTo>
                        <a:pt x="29" y="43"/>
                        <a:pt x="28" y="44"/>
                        <a:pt x="28" y="44"/>
                      </a:cubicBezTo>
                      <a:cubicBezTo>
                        <a:pt x="28" y="44"/>
                        <a:pt x="29" y="44"/>
                        <a:pt x="29" y="44"/>
                      </a:cubicBezTo>
                      <a:cubicBezTo>
                        <a:pt x="30" y="44"/>
                        <a:pt x="30" y="43"/>
                        <a:pt x="30" y="43"/>
                      </a:cubicBezTo>
                      <a:cubicBezTo>
                        <a:pt x="31" y="43"/>
                        <a:pt x="30" y="44"/>
                        <a:pt x="30" y="44"/>
                      </a:cubicBezTo>
                      <a:cubicBezTo>
                        <a:pt x="30" y="44"/>
                        <a:pt x="30" y="45"/>
                        <a:pt x="31" y="44"/>
                      </a:cubicBezTo>
                      <a:cubicBezTo>
                        <a:pt x="31" y="44"/>
                        <a:pt x="32" y="44"/>
                        <a:pt x="32" y="43"/>
                      </a:cubicBezTo>
                      <a:cubicBezTo>
                        <a:pt x="33" y="42"/>
                        <a:pt x="32" y="43"/>
                        <a:pt x="32" y="42"/>
                      </a:cubicBezTo>
                      <a:cubicBezTo>
                        <a:pt x="32" y="42"/>
                        <a:pt x="32" y="42"/>
                        <a:pt x="32" y="42"/>
                      </a:cubicBezTo>
                      <a:cubicBezTo>
                        <a:pt x="33" y="41"/>
                        <a:pt x="32" y="42"/>
                        <a:pt x="32" y="42"/>
                      </a:cubicBezTo>
                      <a:cubicBezTo>
                        <a:pt x="33" y="42"/>
                        <a:pt x="33" y="42"/>
                        <a:pt x="34" y="42"/>
                      </a:cubicBezTo>
                      <a:cubicBezTo>
                        <a:pt x="34" y="42"/>
                        <a:pt x="34" y="42"/>
                        <a:pt x="34" y="42"/>
                      </a:cubicBezTo>
                      <a:cubicBezTo>
                        <a:pt x="35" y="42"/>
                        <a:pt x="34" y="43"/>
                        <a:pt x="34" y="43"/>
                      </a:cubicBezTo>
                      <a:cubicBezTo>
                        <a:pt x="34" y="43"/>
                        <a:pt x="35" y="43"/>
                        <a:pt x="36" y="42"/>
                      </a:cubicBezTo>
                      <a:cubicBezTo>
                        <a:pt x="37" y="42"/>
                        <a:pt x="37" y="42"/>
                        <a:pt x="38" y="42"/>
                      </a:cubicBezTo>
                      <a:cubicBezTo>
                        <a:pt x="38" y="42"/>
                        <a:pt x="37" y="42"/>
                        <a:pt x="37" y="42"/>
                      </a:cubicBezTo>
                      <a:cubicBezTo>
                        <a:pt x="36" y="43"/>
                        <a:pt x="36" y="44"/>
                        <a:pt x="35" y="44"/>
                      </a:cubicBezTo>
                      <a:cubicBezTo>
                        <a:pt x="35" y="44"/>
                        <a:pt x="34" y="44"/>
                        <a:pt x="34" y="44"/>
                      </a:cubicBezTo>
                      <a:cubicBezTo>
                        <a:pt x="33" y="44"/>
                        <a:pt x="33" y="45"/>
                        <a:pt x="33" y="46"/>
                      </a:cubicBezTo>
                      <a:cubicBezTo>
                        <a:pt x="33" y="46"/>
                        <a:pt x="32" y="47"/>
                        <a:pt x="32" y="47"/>
                      </a:cubicBezTo>
                      <a:cubicBezTo>
                        <a:pt x="31" y="47"/>
                        <a:pt x="31" y="47"/>
                        <a:pt x="31" y="47"/>
                      </a:cubicBezTo>
                      <a:cubicBezTo>
                        <a:pt x="31" y="48"/>
                        <a:pt x="30" y="47"/>
                        <a:pt x="30" y="48"/>
                      </a:cubicBezTo>
                      <a:cubicBezTo>
                        <a:pt x="30" y="48"/>
                        <a:pt x="29" y="47"/>
                        <a:pt x="29" y="48"/>
                      </a:cubicBezTo>
                      <a:cubicBezTo>
                        <a:pt x="29" y="48"/>
                        <a:pt x="28" y="48"/>
                        <a:pt x="28" y="49"/>
                      </a:cubicBezTo>
                      <a:cubicBezTo>
                        <a:pt x="27" y="49"/>
                        <a:pt x="28" y="50"/>
                        <a:pt x="29" y="50"/>
                      </a:cubicBezTo>
                      <a:cubicBezTo>
                        <a:pt x="30" y="50"/>
                        <a:pt x="31" y="50"/>
                        <a:pt x="31" y="50"/>
                      </a:cubicBezTo>
                      <a:cubicBezTo>
                        <a:pt x="31" y="50"/>
                        <a:pt x="32" y="50"/>
                        <a:pt x="32" y="50"/>
                      </a:cubicBezTo>
                      <a:cubicBezTo>
                        <a:pt x="32" y="50"/>
                        <a:pt x="32" y="50"/>
                        <a:pt x="32" y="50"/>
                      </a:cubicBezTo>
                      <a:cubicBezTo>
                        <a:pt x="32" y="50"/>
                        <a:pt x="32" y="50"/>
                        <a:pt x="32" y="50"/>
                      </a:cubicBezTo>
                      <a:cubicBezTo>
                        <a:pt x="33" y="50"/>
                        <a:pt x="33" y="50"/>
                        <a:pt x="33" y="49"/>
                      </a:cubicBezTo>
                      <a:cubicBezTo>
                        <a:pt x="34" y="48"/>
                        <a:pt x="34" y="49"/>
                        <a:pt x="34" y="48"/>
                      </a:cubicBezTo>
                      <a:cubicBezTo>
                        <a:pt x="35" y="48"/>
                        <a:pt x="34" y="47"/>
                        <a:pt x="35" y="47"/>
                      </a:cubicBezTo>
                      <a:cubicBezTo>
                        <a:pt x="35" y="47"/>
                        <a:pt x="35" y="47"/>
                        <a:pt x="35" y="47"/>
                      </a:cubicBezTo>
                      <a:cubicBezTo>
                        <a:pt x="35" y="47"/>
                        <a:pt x="35" y="46"/>
                        <a:pt x="35" y="46"/>
                      </a:cubicBezTo>
                      <a:cubicBezTo>
                        <a:pt x="35" y="45"/>
                        <a:pt x="35" y="46"/>
                        <a:pt x="36" y="46"/>
                      </a:cubicBezTo>
                      <a:cubicBezTo>
                        <a:pt x="36" y="46"/>
                        <a:pt x="36" y="45"/>
                        <a:pt x="36" y="45"/>
                      </a:cubicBezTo>
                      <a:cubicBezTo>
                        <a:pt x="36" y="45"/>
                        <a:pt x="36" y="45"/>
                        <a:pt x="36" y="45"/>
                      </a:cubicBezTo>
                      <a:cubicBezTo>
                        <a:pt x="36" y="44"/>
                        <a:pt x="37" y="44"/>
                        <a:pt x="37" y="45"/>
                      </a:cubicBezTo>
                      <a:cubicBezTo>
                        <a:pt x="38" y="45"/>
                        <a:pt x="38" y="45"/>
                        <a:pt x="39" y="44"/>
                      </a:cubicBezTo>
                      <a:cubicBezTo>
                        <a:pt x="39" y="44"/>
                        <a:pt x="40" y="42"/>
                        <a:pt x="40" y="42"/>
                      </a:cubicBezTo>
                      <a:cubicBezTo>
                        <a:pt x="40" y="43"/>
                        <a:pt x="40" y="43"/>
                        <a:pt x="39" y="44"/>
                      </a:cubicBezTo>
                      <a:cubicBezTo>
                        <a:pt x="39" y="45"/>
                        <a:pt x="38" y="45"/>
                        <a:pt x="38" y="45"/>
                      </a:cubicBezTo>
                      <a:cubicBezTo>
                        <a:pt x="39" y="45"/>
                        <a:pt x="39" y="45"/>
                        <a:pt x="39" y="45"/>
                      </a:cubicBezTo>
                      <a:cubicBezTo>
                        <a:pt x="40" y="44"/>
                        <a:pt x="40" y="45"/>
                        <a:pt x="40" y="44"/>
                      </a:cubicBezTo>
                      <a:cubicBezTo>
                        <a:pt x="40" y="44"/>
                        <a:pt x="40" y="43"/>
                        <a:pt x="40" y="43"/>
                      </a:cubicBezTo>
                      <a:cubicBezTo>
                        <a:pt x="40" y="43"/>
                        <a:pt x="41" y="43"/>
                        <a:pt x="41" y="43"/>
                      </a:cubicBezTo>
                      <a:cubicBezTo>
                        <a:pt x="41" y="41"/>
                        <a:pt x="41" y="42"/>
                        <a:pt x="42" y="41"/>
                      </a:cubicBezTo>
                      <a:cubicBezTo>
                        <a:pt x="42" y="41"/>
                        <a:pt x="42" y="40"/>
                        <a:pt x="43" y="40"/>
                      </a:cubicBezTo>
                      <a:cubicBezTo>
                        <a:pt x="43" y="40"/>
                        <a:pt x="43" y="41"/>
                        <a:pt x="43" y="41"/>
                      </a:cubicBezTo>
                      <a:cubicBezTo>
                        <a:pt x="44" y="41"/>
                        <a:pt x="44" y="42"/>
                        <a:pt x="44" y="42"/>
                      </a:cubicBezTo>
                      <a:cubicBezTo>
                        <a:pt x="44" y="43"/>
                        <a:pt x="44" y="42"/>
                        <a:pt x="44" y="43"/>
                      </a:cubicBezTo>
                      <a:cubicBezTo>
                        <a:pt x="44" y="43"/>
                        <a:pt x="44" y="43"/>
                        <a:pt x="44" y="44"/>
                      </a:cubicBezTo>
                      <a:cubicBezTo>
                        <a:pt x="44" y="44"/>
                        <a:pt x="44" y="44"/>
                        <a:pt x="44" y="45"/>
                      </a:cubicBezTo>
                      <a:cubicBezTo>
                        <a:pt x="44" y="45"/>
                        <a:pt x="44" y="44"/>
                        <a:pt x="44" y="45"/>
                      </a:cubicBezTo>
                      <a:cubicBezTo>
                        <a:pt x="44" y="45"/>
                        <a:pt x="44" y="45"/>
                        <a:pt x="44" y="45"/>
                      </a:cubicBezTo>
                      <a:cubicBezTo>
                        <a:pt x="44" y="46"/>
                        <a:pt x="44" y="45"/>
                        <a:pt x="43" y="45"/>
                      </a:cubicBezTo>
                      <a:cubicBezTo>
                        <a:pt x="43" y="46"/>
                        <a:pt x="43" y="46"/>
                        <a:pt x="43" y="46"/>
                      </a:cubicBezTo>
                      <a:cubicBezTo>
                        <a:pt x="43" y="46"/>
                        <a:pt x="43" y="47"/>
                        <a:pt x="43" y="48"/>
                      </a:cubicBezTo>
                      <a:cubicBezTo>
                        <a:pt x="42" y="49"/>
                        <a:pt x="42" y="49"/>
                        <a:pt x="42" y="49"/>
                      </a:cubicBezTo>
                      <a:cubicBezTo>
                        <a:pt x="42" y="50"/>
                        <a:pt x="42" y="50"/>
                        <a:pt x="42" y="50"/>
                      </a:cubicBezTo>
                      <a:cubicBezTo>
                        <a:pt x="42" y="51"/>
                        <a:pt x="42" y="50"/>
                        <a:pt x="42" y="50"/>
                      </a:cubicBezTo>
                      <a:cubicBezTo>
                        <a:pt x="42" y="51"/>
                        <a:pt x="43" y="51"/>
                        <a:pt x="43" y="50"/>
                      </a:cubicBezTo>
                      <a:cubicBezTo>
                        <a:pt x="43" y="51"/>
                        <a:pt x="45" y="49"/>
                        <a:pt x="45" y="49"/>
                      </a:cubicBezTo>
                      <a:cubicBezTo>
                        <a:pt x="45" y="49"/>
                        <a:pt x="45" y="49"/>
                        <a:pt x="45" y="48"/>
                      </a:cubicBezTo>
                      <a:cubicBezTo>
                        <a:pt x="45" y="48"/>
                        <a:pt x="46" y="48"/>
                        <a:pt x="46" y="48"/>
                      </a:cubicBezTo>
                      <a:cubicBezTo>
                        <a:pt x="46" y="47"/>
                        <a:pt x="46" y="47"/>
                        <a:pt x="47" y="47"/>
                      </a:cubicBezTo>
                      <a:cubicBezTo>
                        <a:pt x="47" y="48"/>
                        <a:pt x="47" y="48"/>
                        <a:pt x="46" y="48"/>
                      </a:cubicBezTo>
                      <a:cubicBezTo>
                        <a:pt x="46" y="48"/>
                        <a:pt x="45" y="49"/>
                        <a:pt x="45" y="49"/>
                      </a:cubicBezTo>
                      <a:cubicBezTo>
                        <a:pt x="45" y="49"/>
                        <a:pt x="46" y="49"/>
                        <a:pt x="46" y="49"/>
                      </a:cubicBezTo>
                      <a:cubicBezTo>
                        <a:pt x="46" y="49"/>
                        <a:pt x="46" y="49"/>
                        <a:pt x="46" y="49"/>
                      </a:cubicBezTo>
                      <a:cubicBezTo>
                        <a:pt x="47" y="49"/>
                        <a:pt x="47" y="49"/>
                        <a:pt x="47" y="49"/>
                      </a:cubicBezTo>
                      <a:cubicBezTo>
                        <a:pt x="47" y="49"/>
                        <a:pt x="47" y="49"/>
                        <a:pt x="47" y="50"/>
                      </a:cubicBezTo>
                      <a:cubicBezTo>
                        <a:pt x="46" y="50"/>
                        <a:pt x="46" y="50"/>
                        <a:pt x="46" y="50"/>
                      </a:cubicBezTo>
                      <a:cubicBezTo>
                        <a:pt x="46" y="51"/>
                        <a:pt x="46" y="51"/>
                        <a:pt x="46" y="51"/>
                      </a:cubicBezTo>
                      <a:cubicBezTo>
                        <a:pt x="46" y="51"/>
                        <a:pt x="46" y="50"/>
                        <a:pt x="47" y="50"/>
                      </a:cubicBezTo>
                      <a:cubicBezTo>
                        <a:pt x="47" y="50"/>
                        <a:pt x="46" y="51"/>
                        <a:pt x="46" y="52"/>
                      </a:cubicBezTo>
                      <a:cubicBezTo>
                        <a:pt x="46" y="52"/>
                        <a:pt x="46" y="53"/>
                        <a:pt x="47" y="53"/>
                      </a:cubicBezTo>
                      <a:cubicBezTo>
                        <a:pt x="47" y="53"/>
                        <a:pt x="47" y="52"/>
                        <a:pt x="48" y="52"/>
                      </a:cubicBezTo>
                      <a:cubicBezTo>
                        <a:pt x="48" y="52"/>
                        <a:pt x="48" y="52"/>
                        <a:pt x="49" y="52"/>
                      </a:cubicBezTo>
                      <a:cubicBezTo>
                        <a:pt x="49" y="52"/>
                        <a:pt x="49" y="52"/>
                        <a:pt x="49" y="52"/>
                      </a:cubicBezTo>
                      <a:cubicBezTo>
                        <a:pt x="49" y="52"/>
                        <a:pt x="50" y="53"/>
                        <a:pt x="50" y="53"/>
                      </a:cubicBezTo>
                      <a:cubicBezTo>
                        <a:pt x="50" y="52"/>
                        <a:pt x="51" y="52"/>
                        <a:pt x="51" y="52"/>
                      </a:cubicBezTo>
                      <a:cubicBezTo>
                        <a:pt x="51" y="51"/>
                        <a:pt x="51" y="51"/>
                        <a:pt x="51" y="51"/>
                      </a:cubicBezTo>
                      <a:cubicBezTo>
                        <a:pt x="52" y="51"/>
                        <a:pt x="52" y="51"/>
                        <a:pt x="52" y="50"/>
                      </a:cubicBezTo>
                      <a:cubicBezTo>
                        <a:pt x="52" y="50"/>
                        <a:pt x="52" y="50"/>
                        <a:pt x="52" y="49"/>
                      </a:cubicBezTo>
                      <a:cubicBezTo>
                        <a:pt x="52" y="49"/>
                        <a:pt x="52" y="49"/>
                        <a:pt x="52" y="48"/>
                      </a:cubicBezTo>
                      <a:cubicBezTo>
                        <a:pt x="53" y="48"/>
                        <a:pt x="52" y="48"/>
                        <a:pt x="52" y="47"/>
                      </a:cubicBezTo>
                      <a:cubicBezTo>
                        <a:pt x="53" y="47"/>
                        <a:pt x="53" y="46"/>
                        <a:pt x="53" y="46"/>
                      </a:cubicBezTo>
                      <a:cubicBezTo>
                        <a:pt x="53" y="45"/>
                        <a:pt x="54" y="45"/>
                        <a:pt x="54" y="44"/>
                      </a:cubicBezTo>
                      <a:cubicBezTo>
                        <a:pt x="54" y="44"/>
                        <a:pt x="54" y="44"/>
                        <a:pt x="54" y="44"/>
                      </a:cubicBezTo>
                      <a:cubicBezTo>
                        <a:pt x="54" y="44"/>
                        <a:pt x="55" y="43"/>
                        <a:pt x="54" y="43"/>
                      </a:cubicBezTo>
                      <a:cubicBezTo>
                        <a:pt x="54" y="43"/>
                        <a:pt x="54" y="43"/>
                        <a:pt x="54" y="42"/>
                      </a:cubicBezTo>
                      <a:cubicBezTo>
                        <a:pt x="54" y="42"/>
                        <a:pt x="54" y="42"/>
                        <a:pt x="54" y="42"/>
                      </a:cubicBezTo>
                      <a:cubicBezTo>
                        <a:pt x="54" y="42"/>
                        <a:pt x="54" y="42"/>
                        <a:pt x="54" y="41"/>
                      </a:cubicBezTo>
                      <a:cubicBezTo>
                        <a:pt x="53" y="41"/>
                        <a:pt x="53" y="41"/>
                        <a:pt x="53" y="41"/>
                      </a:cubicBezTo>
                      <a:cubicBezTo>
                        <a:pt x="53" y="40"/>
                        <a:pt x="53" y="40"/>
                        <a:pt x="53" y="41"/>
                      </a:cubicBezTo>
                      <a:cubicBezTo>
                        <a:pt x="53" y="41"/>
                        <a:pt x="52" y="42"/>
                        <a:pt x="52" y="42"/>
                      </a:cubicBezTo>
                      <a:cubicBezTo>
                        <a:pt x="52" y="42"/>
                        <a:pt x="52" y="43"/>
                        <a:pt x="52" y="43"/>
                      </a:cubicBezTo>
                      <a:cubicBezTo>
                        <a:pt x="52" y="43"/>
                        <a:pt x="51" y="43"/>
                        <a:pt x="51" y="43"/>
                      </a:cubicBezTo>
                      <a:cubicBezTo>
                        <a:pt x="51" y="44"/>
                        <a:pt x="51" y="44"/>
                        <a:pt x="50" y="44"/>
                      </a:cubicBezTo>
                      <a:cubicBezTo>
                        <a:pt x="50" y="44"/>
                        <a:pt x="50" y="44"/>
                        <a:pt x="50" y="44"/>
                      </a:cubicBezTo>
                      <a:cubicBezTo>
                        <a:pt x="50" y="44"/>
                        <a:pt x="50" y="43"/>
                        <a:pt x="50" y="43"/>
                      </a:cubicBezTo>
                      <a:cubicBezTo>
                        <a:pt x="50" y="43"/>
                        <a:pt x="49" y="42"/>
                        <a:pt x="50" y="42"/>
                      </a:cubicBezTo>
                      <a:cubicBezTo>
                        <a:pt x="50" y="42"/>
                        <a:pt x="50" y="41"/>
                        <a:pt x="50" y="41"/>
                      </a:cubicBezTo>
                      <a:cubicBezTo>
                        <a:pt x="50" y="41"/>
                        <a:pt x="50" y="41"/>
                        <a:pt x="50" y="40"/>
                      </a:cubicBezTo>
                      <a:cubicBezTo>
                        <a:pt x="51" y="40"/>
                        <a:pt x="51" y="40"/>
                        <a:pt x="51" y="39"/>
                      </a:cubicBezTo>
                      <a:cubicBezTo>
                        <a:pt x="51" y="39"/>
                        <a:pt x="51" y="39"/>
                        <a:pt x="51" y="39"/>
                      </a:cubicBezTo>
                      <a:cubicBezTo>
                        <a:pt x="51" y="38"/>
                        <a:pt x="51" y="38"/>
                        <a:pt x="52" y="38"/>
                      </a:cubicBezTo>
                      <a:cubicBezTo>
                        <a:pt x="52" y="38"/>
                        <a:pt x="52" y="38"/>
                        <a:pt x="52" y="38"/>
                      </a:cubicBezTo>
                      <a:cubicBezTo>
                        <a:pt x="52" y="38"/>
                        <a:pt x="53" y="38"/>
                        <a:pt x="52" y="37"/>
                      </a:cubicBezTo>
                      <a:cubicBezTo>
                        <a:pt x="52" y="37"/>
                        <a:pt x="52" y="37"/>
                        <a:pt x="51" y="37"/>
                      </a:cubicBezTo>
                      <a:cubicBezTo>
                        <a:pt x="51" y="38"/>
                        <a:pt x="51" y="38"/>
                        <a:pt x="51" y="38"/>
                      </a:cubicBezTo>
                      <a:cubicBezTo>
                        <a:pt x="50" y="38"/>
                        <a:pt x="50" y="38"/>
                        <a:pt x="49" y="38"/>
                      </a:cubicBezTo>
                      <a:cubicBezTo>
                        <a:pt x="49" y="38"/>
                        <a:pt x="48" y="39"/>
                        <a:pt x="48" y="40"/>
                      </a:cubicBezTo>
                      <a:cubicBezTo>
                        <a:pt x="48" y="40"/>
                        <a:pt x="48" y="39"/>
                        <a:pt x="48" y="40"/>
                      </a:cubicBezTo>
                      <a:cubicBezTo>
                        <a:pt x="48" y="40"/>
                        <a:pt x="47" y="41"/>
                        <a:pt x="47" y="41"/>
                      </a:cubicBezTo>
                      <a:cubicBezTo>
                        <a:pt x="47" y="41"/>
                        <a:pt x="47" y="42"/>
                        <a:pt x="47" y="42"/>
                      </a:cubicBezTo>
                      <a:cubicBezTo>
                        <a:pt x="47" y="42"/>
                        <a:pt x="47" y="42"/>
                        <a:pt x="47" y="42"/>
                      </a:cubicBezTo>
                      <a:cubicBezTo>
                        <a:pt x="47" y="43"/>
                        <a:pt x="47" y="43"/>
                        <a:pt x="47" y="43"/>
                      </a:cubicBezTo>
                      <a:cubicBezTo>
                        <a:pt x="47" y="43"/>
                        <a:pt x="46" y="43"/>
                        <a:pt x="46" y="43"/>
                      </a:cubicBezTo>
                      <a:cubicBezTo>
                        <a:pt x="46" y="43"/>
                        <a:pt x="46" y="43"/>
                        <a:pt x="46" y="43"/>
                      </a:cubicBezTo>
                      <a:cubicBezTo>
                        <a:pt x="46" y="43"/>
                        <a:pt x="46" y="42"/>
                        <a:pt x="46" y="43"/>
                      </a:cubicBezTo>
                      <a:cubicBezTo>
                        <a:pt x="45" y="42"/>
                        <a:pt x="46" y="42"/>
                        <a:pt x="46" y="42"/>
                      </a:cubicBezTo>
                      <a:cubicBezTo>
                        <a:pt x="46" y="42"/>
                        <a:pt x="45" y="42"/>
                        <a:pt x="45" y="42"/>
                      </a:cubicBezTo>
                      <a:cubicBezTo>
                        <a:pt x="45" y="42"/>
                        <a:pt x="44" y="40"/>
                        <a:pt x="44" y="40"/>
                      </a:cubicBezTo>
                      <a:cubicBezTo>
                        <a:pt x="45" y="40"/>
                        <a:pt x="45" y="41"/>
                        <a:pt x="45" y="41"/>
                      </a:cubicBezTo>
                      <a:cubicBezTo>
                        <a:pt x="45" y="40"/>
                        <a:pt x="46" y="39"/>
                        <a:pt x="46" y="39"/>
                      </a:cubicBezTo>
                      <a:cubicBezTo>
                        <a:pt x="46" y="38"/>
                        <a:pt x="46" y="38"/>
                        <a:pt x="46" y="38"/>
                      </a:cubicBezTo>
                      <a:cubicBezTo>
                        <a:pt x="46" y="38"/>
                        <a:pt x="46" y="38"/>
                        <a:pt x="47" y="38"/>
                      </a:cubicBezTo>
                      <a:cubicBezTo>
                        <a:pt x="47" y="37"/>
                        <a:pt x="47" y="36"/>
                        <a:pt x="47" y="36"/>
                      </a:cubicBezTo>
                      <a:cubicBezTo>
                        <a:pt x="48" y="36"/>
                        <a:pt x="48" y="36"/>
                        <a:pt x="48" y="35"/>
                      </a:cubicBezTo>
                      <a:cubicBezTo>
                        <a:pt x="49" y="35"/>
                        <a:pt x="48" y="35"/>
                        <a:pt x="48" y="35"/>
                      </a:cubicBezTo>
                      <a:cubicBezTo>
                        <a:pt x="49" y="34"/>
                        <a:pt x="49" y="35"/>
                        <a:pt x="49" y="35"/>
                      </a:cubicBezTo>
                      <a:cubicBezTo>
                        <a:pt x="50" y="34"/>
                        <a:pt x="50" y="34"/>
                        <a:pt x="51" y="34"/>
                      </a:cubicBezTo>
                      <a:cubicBezTo>
                        <a:pt x="51" y="34"/>
                        <a:pt x="51" y="33"/>
                        <a:pt x="51" y="33"/>
                      </a:cubicBezTo>
                      <a:cubicBezTo>
                        <a:pt x="51" y="33"/>
                        <a:pt x="51" y="33"/>
                        <a:pt x="51" y="32"/>
                      </a:cubicBezTo>
                      <a:cubicBezTo>
                        <a:pt x="51" y="32"/>
                        <a:pt x="51" y="32"/>
                        <a:pt x="51" y="32"/>
                      </a:cubicBezTo>
                      <a:cubicBezTo>
                        <a:pt x="50" y="32"/>
                        <a:pt x="50" y="32"/>
                        <a:pt x="50" y="33"/>
                      </a:cubicBezTo>
                      <a:cubicBezTo>
                        <a:pt x="48" y="34"/>
                        <a:pt x="49" y="32"/>
                        <a:pt x="48" y="32"/>
                      </a:cubicBezTo>
                      <a:cubicBezTo>
                        <a:pt x="46" y="35"/>
                        <a:pt x="47" y="33"/>
                        <a:pt x="46" y="33"/>
                      </a:cubicBezTo>
                      <a:cubicBezTo>
                        <a:pt x="46" y="33"/>
                        <a:pt x="45" y="34"/>
                        <a:pt x="45" y="34"/>
                      </a:cubicBezTo>
                      <a:cubicBezTo>
                        <a:pt x="45" y="33"/>
                        <a:pt x="46" y="32"/>
                        <a:pt x="46" y="32"/>
                      </a:cubicBezTo>
                      <a:cubicBezTo>
                        <a:pt x="47" y="31"/>
                        <a:pt x="44" y="32"/>
                        <a:pt x="44" y="31"/>
                      </a:cubicBezTo>
                      <a:cubicBezTo>
                        <a:pt x="43" y="32"/>
                        <a:pt x="44" y="31"/>
                        <a:pt x="45" y="30"/>
                      </a:cubicBezTo>
                      <a:cubicBezTo>
                        <a:pt x="44" y="30"/>
                        <a:pt x="43" y="30"/>
                        <a:pt x="43" y="30"/>
                      </a:cubicBezTo>
                      <a:cubicBezTo>
                        <a:pt x="44" y="29"/>
                        <a:pt x="44" y="29"/>
                        <a:pt x="45" y="29"/>
                      </a:cubicBezTo>
                      <a:cubicBezTo>
                        <a:pt x="44" y="28"/>
                        <a:pt x="46" y="28"/>
                        <a:pt x="46" y="28"/>
                      </a:cubicBezTo>
                      <a:cubicBezTo>
                        <a:pt x="47" y="27"/>
                        <a:pt x="47" y="26"/>
                        <a:pt x="47" y="26"/>
                      </a:cubicBezTo>
                      <a:cubicBezTo>
                        <a:pt x="47" y="26"/>
                        <a:pt x="48" y="26"/>
                        <a:pt x="47" y="26"/>
                      </a:cubicBezTo>
                      <a:cubicBezTo>
                        <a:pt x="47" y="25"/>
                        <a:pt x="46" y="24"/>
                        <a:pt x="45" y="24"/>
                      </a:cubicBezTo>
                      <a:cubicBezTo>
                        <a:pt x="44" y="24"/>
                        <a:pt x="44" y="23"/>
                        <a:pt x="43" y="23"/>
                      </a:cubicBezTo>
                      <a:cubicBezTo>
                        <a:pt x="42" y="23"/>
                        <a:pt x="42" y="23"/>
                        <a:pt x="42" y="24"/>
                      </a:cubicBezTo>
                      <a:cubicBezTo>
                        <a:pt x="41" y="25"/>
                        <a:pt x="42" y="24"/>
                        <a:pt x="40" y="24"/>
                      </a:cubicBezTo>
                      <a:cubicBezTo>
                        <a:pt x="40" y="24"/>
                        <a:pt x="40" y="25"/>
                        <a:pt x="40" y="25"/>
                      </a:cubicBezTo>
                      <a:cubicBezTo>
                        <a:pt x="39" y="25"/>
                        <a:pt x="39" y="25"/>
                        <a:pt x="40" y="23"/>
                      </a:cubicBezTo>
                      <a:cubicBezTo>
                        <a:pt x="39" y="23"/>
                        <a:pt x="39" y="22"/>
                        <a:pt x="39" y="23"/>
                      </a:cubicBezTo>
                      <a:cubicBezTo>
                        <a:pt x="39" y="23"/>
                        <a:pt x="38" y="23"/>
                        <a:pt x="38" y="24"/>
                      </a:cubicBezTo>
                      <a:cubicBezTo>
                        <a:pt x="38" y="25"/>
                        <a:pt x="37" y="25"/>
                        <a:pt x="37" y="25"/>
                      </a:cubicBezTo>
                      <a:cubicBezTo>
                        <a:pt x="37" y="25"/>
                        <a:pt x="37" y="25"/>
                        <a:pt x="37" y="25"/>
                      </a:cubicBezTo>
                      <a:cubicBezTo>
                        <a:pt x="36" y="25"/>
                        <a:pt x="37" y="25"/>
                        <a:pt x="36" y="25"/>
                      </a:cubicBezTo>
                      <a:cubicBezTo>
                        <a:pt x="36" y="25"/>
                        <a:pt x="37" y="25"/>
                        <a:pt x="36" y="25"/>
                      </a:cubicBezTo>
                      <a:cubicBezTo>
                        <a:pt x="35" y="25"/>
                        <a:pt x="35" y="25"/>
                        <a:pt x="35" y="25"/>
                      </a:cubicBezTo>
                      <a:cubicBezTo>
                        <a:pt x="34" y="25"/>
                        <a:pt x="35" y="25"/>
                        <a:pt x="34" y="26"/>
                      </a:cubicBezTo>
                      <a:cubicBezTo>
                        <a:pt x="33" y="26"/>
                        <a:pt x="33" y="26"/>
                        <a:pt x="33" y="26"/>
                      </a:cubicBezTo>
                      <a:cubicBezTo>
                        <a:pt x="33" y="26"/>
                        <a:pt x="33" y="26"/>
                        <a:pt x="33" y="26"/>
                      </a:cubicBezTo>
                      <a:cubicBezTo>
                        <a:pt x="33" y="25"/>
                        <a:pt x="33" y="24"/>
                        <a:pt x="33" y="24"/>
                      </a:cubicBezTo>
                      <a:cubicBezTo>
                        <a:pt x="34" y="24"/>
                        <a:pt x="35" y="24"/>
                        <a:pt x="34" y="23"/>
                      </a:cubicBezTo>
                      <a:cubicBezTo>
                        <a:pt x="33" y="23"/>
                        <a:pt x="33" y="23"/>
                        <a:pt x="33" y="23"/>
                      </a:cubicBezTo>
                      <a:cubicBezTo>
                        <a:pt x="33" y="23"/>
                        <a:pt x="34" y="25"/>
                        <a:pt x="32" y="25"/>
                      </a:cubicBezTo>
                      <a:cubicBezTo>
                        <a:pt x="32" y="25"/>
                        <a:pt x="32" y="24"/>
                        <a:pt x="32" y="24"/>
                      </a:cubicBezTo>
                      <a:cubicBezTo>
                        <a:pt x="32" y="24"/>
                        <a:pt x="32" y="25"/>
                        <a:pt x="32" y="25"/>
                      </a:cubicBezTo>
                      <a:cubicBezTo>
                        <a:pt x="32" y="24"/>
                        <a:pt x="33" y="24"/>
                        <a:pt x="33" y="23"/>
                      </a:cubicBezTo>
                      <a:cubicBezTo>
                        <a:pt x="33" y="23"/>
                        <a:pt x="32" y="23"/>
                        <a:pt x="32" y="23"/>
                      </a:cubicBezTo>
                      <a:cubicBezTo>
                        <a:pt x="32" y="23"/>
                        <a:pt x="32" y="23"/>
                        <a:pt x="31" y="24"/>
                      </a:cubicBezTo>
                      <a:cubicBezTo>
                        <a:pt x="31" y="24"/>
                        <a:pt x="31" y="23"/>
                        <a:pt x="31" y="23"/>
                      </a:cubicBezTo>
                      <a:cubicBezTo>
                        <a:pt x="31" y="24"/>
                        <a:pt x="30" y="24"/>
                        <a:pt x="30" y="24"/>
                      </a:cubicBezTo>
                      <a:cubicBezTo>
                        <a:pt x="30" y="24"/>
                        <a:pt x="30" y="23"/>
                        <a:pt x="31" y="23"/>
                      </a:cubicBezTo>
                      <a:cubicBezTo>
                        <a:pt x="31" y="23"/>
                        <a:pt x="31" y="23"/>
                        <a:pt x="30" y="23"/>
                      </a:cubicBezTo>
                      <a:cubicBezTo>
                        <a:pt x="30" y="22"/>
                        <a:pt x="31" y="22"/>
                        <a:pt x="31" y="22"/>
                      </a:cubicBezTo>
                      <a:cubicBezTo>
                        <a:pt x="30" y="22"/>
                        <a:pt x="30" y="22"/>
                        <a:pt x="30" y="22"/>
                      </a:cubicBezTo>
                      <a:cubicBezTo>
                        <a:pt x="30" y="22"/>
                        <a:pt x="29" y="23"/>
                        <a:pt x="29" y="23"/>
                      </a:cubicBezTo>
                      <a:cubicBezTo>
                        <a:pt x="29" y="23"/>
                        <a:pt x="29" y="22"/>
                        <a:pt x="29" y="23"/>
                      </a:cubicBezTo>
                      <a:cubicBezTo>
                        <a:pt x="25" y="25"/>
                        <a:pt x="29" y="22"/>
                        <a:pt x="29" y="22"/>
                      </a:cubicBezTo>
                      <a:cubicBezTo>
                        <a:pt x="29" y="22"/>
                        <a:pt x="28" y="22"/>
                        <a:pt x="28" y="22"/>
                      </a:cubicBezTo>
                      <a:cubicBezTo>
                        <a:pt x="28" y="22"/>
                        <a:pt x="28" y="21"/>
                        <a:pt x="28" y="21"/>
                      </a:cubicBezTo>
                      <a:cubicBezTo>
                        <a:pt x="28" y="21"/>
                        <a:pt x="23" y="24"/>
                        <a:pt x="28" y="20"/>
                      </a:cubicBezTo>
                      <a:cubicBezTo>
                        <a:pt x="29" y="20"/>
                        <a:pt x="29" y="20"/>
                        <a:pt x="30" y="20"/>
                      </a:cubicBezTo>
                      <a:cubicBezTo>
                        <a:pt x="30" y="20"/>
                        <a:pt x="30" y="19"/>
                        <a:pt x="31" y="19"/>
                      </a:cubicBezTo>
                      <a:cubicBezTo>
                        <a:pt x="32" y="19"/>
                        <a:pt x="32" y="18"/>
                        <a:pt x="31" y="18"/>
                      </a:cubicBezTo>
                      <a:cubicBezTo>
                        <a:pt x="31" y="18"/>
                        <a:pt x="31" y="18"/>
                        <a:pt x="31" y="18"/>
                      </a:cubicBezTo>
                      <a:cubicBezTo>
                        <a:pt x="30" y="18"/>
                        <a:pt x="29" y="19"/>
                        <a:pt x="28" y="18"/>
                      </a:cubicBezTo>
                      <a:cubicBezTo>
                        <a:pt x="28" y="18"/>
                        <a:pt x="28" y="18"/>
                        <a:pt x="27" y="18"/>
                      </a:cubicBezTo>
                      <a:cubicBezTo>
                        <a:pt x="27" y="18"/>
                        <a:pt x="27" y="18"/>
                        <a:pt x="27" y="18"/>
                      </a:cubicBezTo>
                      <a:cubicBezTo>
                        <a:pt x="25" y="20"/>
                        <a:pt x="27" y="17"/>
                        <a:pt x="27" y="17"/>
                      </a:cubicBezTo>
                      <a:cubicBezTo>
                        <a:pt x="26" y="17"/>
                        <a:pt x="26" y="16"/>
                        <a:pt x="26" y="17"/>
                      </a:cubicBezTo>
                      <a:cubicBezTo>
                        <a:pt x="26" y="17"/>
                        <a:pt x="25" y="17"/>
                        <a:pt x="25" y="18"/>
                      </a:cubicBezTo>
                      <a:cubicBezTo>
                        <a:pt x="25" y="18"/>
                        <a:pt x="24" y="19"/>
                        <a:pt x="24" y="19"/>
                      </a:cubicBezTo>
                      <a:cubicBezTo>
                        <a:pt x="23" y="19"/>
                        <a:pt x="23" y="20"/>
                        <a:pt x="22" y="21"/>
                      </a:cubicBezTo>
                      <a:cubicBezTo>
                        <a:pt x="22" y="21"/>
                        <a:pt x="20" y="23"/>
                        <a:pt x="21" y="20"/>
                      </a:cubicBezTo>
                      <a:cubicBezTo>
                        <a:pt x="21" y="20"/>
                        <a:pt x="22" y="20"/>
                        <a:pt x="21" y="19"/>
                      </a:cubicBezTo>
                      <a:cubicBezTo>
                        <a:pt x="21" y="19"/>
                        <a:pt x="21" y="18"/>
                        <a:pt x="22" y="18"/>
                      </a:cubicBezTo>
                      <a:cubicBezTo>
                        <a:pt x="22" y="17"/>
                        <a:pt x="22" y="17"/>
                        <a:pt x="23" y="17"/>
                      </a:cubicBezTo>
                      <a:cubicBezTo>
                        <a:pt x="23" y="16"/>
                        <a:pt x="23" y="16"/>
                        <a:pt x="23" y="16"/>
                      </a:cubicBezTo>
                      <a:cubicBezTo>
                        <a:pt x="24" y="14"/>
                        <a:pt x="23" y="15"/>
                        <a:pt x="24" y="14"/>
                      </a:cubicBezTo>
                      <a:cubicBezTo>
                        <a:pt x="24" y="14"/>
                        <a:pt x="25" y="13"/>
                        <a:pt x="25" y="13"/>
                      </a:cubicBezTo>
                      <a:cubicBezTo>
                        <a:pt x="24" y="14"/>
                        <a:pt x="26" y="13"/>
                        <a:pt x="25" y="12"/>
                      </a:cubicBezTo>
                      <a:cubicBezTo>
                        <a:pt x="25" y="12"/>
                        <a:pt x="26" y="12"/>
                        <a:pt x="26" y="11"/>
                      </a:cubicBezTo>
                      <a:cubicBezTo>
                        <a:pt x="27" y="11"/>
                        <a:pt x="26" y="11"/>
                        <a:pt x="26" y="11"/>
                      </a:cubicBezTo>
                      <a:cubicBezTo>
                        <a:pt x="26" y="10"/>
                        <a:pt x="26" y="12"/>
                        <a:pt x="28" y="10"/>
                      </a:cubicBezTo>
                      <a:cubicBezTo>
                        <a:pt x="28" y="9"/>
                        <a:pt x="28" y="9"/>
                        <a:pt x="28" y="9"/>
                      </a:cubicBezTo>
                      <a:cubicBezTo>
                        <a:pt x="29" y="9"/>
                        <a:pt x="29" y="9"/>
                        <a:pt x="29" y="8"/>
                      </a:cubicBezTo>
                      <a:cubicBezTo>
                        <a:pt x="29" y="8"/>
                        <a:pt x="29" y="8"/>
                        <a:pt x="29" y="8"/>
                      </a:cubicBezTo>
                      <a:cubicBezTo>
                        <a:pt x="29" y="7"/>
                        <a:pt x="29" y="7"/>
                        <a:pt x="29" y="7"/>
                      </a:cubicBezTo>
                      <a:cubicBezTo>
                        <a:pt x="30" y="7"/>
                        <a:pt x="30" y="7"/>
                        <a:pt x="29" y="6"/>
                      </a:cubicBezTo>
                      <a:cubicBezTo>
                        <a:pt x="29" y="6"/>
                        <a:pt x="29" y="5"/>
                        <a:pt x="29" y="5"/>
                      </a:cubicBezTo>
                      <a:cubicBezTo>
                        <a:pt x="28" y="5"/>
                        <a:pt x="27" y="6"/>
                        <a:pt x="27" y="5"/>
                      </a:cubicBezTo>
                      <a:cubicBezTo>
                        <a:pt x="27" y="5"/>
                        <a:pt x="26" y="4"/>
                        <a:pt x="27" y="4"/>
                      </a:cubicBezTo>
                      <a:cubicBezTo>
                        <a:pt x="27" y="4"/>
                        <a:pt x="29" y="4"/>
                        <a:pt x="29" y="4"/>
                      </a:cubicBezTo>
                      <a:cubicBezTo>
                        <a:pt x="30" y="5"/>
                        <a:pt x="30" y="5"/>
                        <a:pt x="30" y="5"/>
                      </a:cubicBezTo>
                      <a:cubicBezTo>
                        <a:pt x="31" y="4"/>
                        <a:pt x="31" y="4"/>
                        <a:pt x="32" y="3"/>
                      </a:cubicBezTo>
                      <a:cubicBezTo>
                        <a:pt x="32" y="3"/>
                        <a:pt x="32" y="2"/>
                        <a:pt x="32" y="2"/>
                      </a:cubicBezTo>
                      <a:cubicBezTo>
                        <a:pt x="32" y="0"/>
                        <a:pt x="32" y="2"/>
                        <a:pt x="31" y="1"/>
                      </a:cubicBezTo>
                      <a:cubicBezTo>
                        <a:pt x="31" y="1"/>
                        <a:pt x="30" y="1"/>
                        <a:pt x="30" y="2"/>
                      </a:cubicBezTo>
                      <a:close/>
                      <a:moveTo>
                        <a:pt x="18" y="27"/>
                      </a:moveTo>
                      <a:cubicBezTo>
                        <a:pt x="17" y="28"/>
                        <a:pt x="17" y="28"/>
                        <a:pt x="17" y="28"/>
                      </a:cubicBezTo>
                      <a:cubicBezTo>
                        <a:pt x="16" y="29"/>
                        <a:pt x="16" y="29"/>
                        <a:pt x="16" y="29"/>
                      </a:cubicBezTo>
                      <a:cubicBezTo>
                        <a:pt x="15" y="29"/>
                        <a:pt x="15" y="29"/>
                        <a:pt x="15" y="29"/>
                      </a:cubicBezTo>
                      <a:cubicBezTo>
                        <a:pt x="16" y="29"/>
                        <a:pt x="16" y="29"/>
                        <a:pt x="16" y="28"/>
                      </a:cubicBezTo>
                      <a:cubicBezTo>
                        <a:pt x="16" y="28"/>
                        <a:pt x="16" y="28"/>
                        <a:pt x="17" y="28"/>
                      </a:cubicBezTo>
                      <a:cubicBezTo>
                        <a:pt x="18" y="27"/>
                        <a:pt x="17" y="27"/>
                        <a:pt x="17" y="27"/>
                      </a:cubicBezTo>
                      <a:cubicBezTo>
                        <a:pt x="17" y="26"/>
                        <a:pt x="17" y="27"/>
                        <a:pt x="18" y="27"/>
                      </a:cubicBezTo>
                      <a:cubicBezTo>
                        <a:pt x="18" y="27"/>
                        <a:pt x="18" y="27"/>
                        <a:pt x="18" y="27"/>
                      </a:cubicBezTo>
                      <a:close/>
                      <a:moveTo>
                        <a:pt x="20" y="26"/>
                      </a:moveTo>
                      <a:cubicBezTo>
                        <a:pt x="19" y="26"/>
                        <a:pt x="19" y="26"/>
                        <a:pt x="19" y="26"/>
                      </a:cubicBezTo>
                      <a:cubicBezTo>
                        <a:pt x="19" y="26"/>
                        <a:pt x="19" y="25"/>
                        <a:pt x="20" y="25"/>
                      </a:cubicBezTo>
                      <a:cubicBezTo>
                        <a:pt x="20" y="25"/>
                        <a:pt x="20" y="25"/>
                        <a:pt x="20" y="25"/>
                      </a:cubicBezTo>
                      <a:cubicBezTo>
                        <a:pt x="20" y="26"/>
                        <a:pt x="20" y="26"/>
                        <a:pt x="20" y="26"/>
                      </a:cubicBezTo>
                      <a:close/>
                      <a:moveTo>
                        <a:pt x="28" y="37"/>
                      </a:moveTo>
                      <a:cubicBezTo>
                        <a:pt x="28" y="37"/>
                        <a:pt x="28" y="37"/>
                        <a:pt x="29" y="37"/>
                      </a:cubicBezTo>
                      <a:cubicBezTo>
                        <a:pt x="29" y="37"/>
                        <a:pt x="29" y="37"/>
                        <a:pt x="29" y="37"/>
                      </a:cubicBezTo>
                      <a:cubicBezTo>
                        <a:pt x="29" y="37"/>
                        <a:pt x="29" y="37"/>
                        <a:pt x="29" y="38"/>
                      </a:cubicBezTo>
                      <a:cubicBezTo>
                        <a:pt x="29" y="38"/>
                        <a:pt x="29" y="38"/>
                        <a:pt x="29" y="38"/>
                      </a:cubicBezTo>
                      <a:cubicBezTo>
                        <a:pt x="28" y="38"/>
                        <a:pt x="28" y="38"/>
                        <a:pt x="28" y="38"/>
                      </a:cubicBezTo>
                      <a:cubicBezTo>
                        <a:pt x="28" y="37"/>
                        <a:pt x="28" y="37"/>
                        <a:pt x="28" y="37"/>
                      </a:cubicBezTo>
                      <a:close/>
                      <a:moveTo>
                        <a:pt x="24" y="35"/>
                      </a:moveTo>
                      <a:cubicBezTo>
                        <a:pt x="24" y="36"/>
                        <a:pt x="24" y="36"/>
                        <a:pt x="23" y="36"/>
                      </a:cubicBezTo>
                      <a:cubicBezTo>
                        <a:pt x="23" y="36"/>
                        <a:pt x="23" y="36"/>
                        <a:pt x="23" y="36"/>
                      </a:cubicBezTo>
                      <a:cubicBezTo>
                        <a:pt x="23" y="36"/>
                        <a:pt x="22" y="36"/>
                        <a:pt x="22" y="37"/>
                      </a:cubicBezTo>
                      <a:cubicBezTo>
                        <a:pt x="22" y="37"/>
                        <a:pt x="22" y="37"/>
                        <a:pt x="21" y="37"/>
                      </a:cubicBezTo>
                      <a:cubicBezTo>
                        <a:pt x="21" y="36"/>
                        <a:pt x="21" y="36"/>
                        <a:pt x="22" y="36"/>
                      </a:cubicBezTo>
                      <a:cubicBezTo>
                        <a:pt x="22" y="36"/>
                        <a:pt x="22" y="36"/>
                        <a:pt x="23" y="35"/>
                      </a:cubicBezTo>
                      <a:cubicBezTo>
                        <a:pt x="23" y="35"/>
                        <a:pt x="23" y="35"/>
                        <a:pt x="24" y="35"/>
                      </a:cubicBezTo>
                      <a:close/>
                      <a:moveTo>
                        <a:pt x="22" y="30"/>
                      </a:moveTo>
                      <a:cubicBezTo>
                        <a:pt x="23" y="30"/>
                        <a:pt x="23" y="30"/>
                        <a:pt x="22" y="31"/>
                      </a:cubicBezTo>
                      <a:cubicBezTo>
                        <a:pt x="22" y="31"/>
                        <a:pt x="22" y="31"/>
                        <a:pt x="22" y="31"/>
                      </a:cubicBezTo>
                      <a:cubicBezTo>
                        <a:pt x="21" y="31"/>
                        <a:pt x="20" y="31"/>
                        <a:pt x="21" y="31"/>
                      </a:cubicBezTo>
                      <a:cubicBezTo>
                        <a:pt x="21" y="30"/>
                        <a:pt x="21" y="31"/>
                        <a:pt x="22" y="3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0" name="Freeform 4180"/>
                <p:cNvSpPr>
                  <a:spLocks/>
                </p:cNvSpPr>
                <p:nvPr/>
              </p:nvSpPr>
              <p:spPr bwMode="auto">
                <a:xfrm>
                  <a:off x="3078163" y="32527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1" name="Freeform 4181"/>
                <p:cNvSpPr>
                  <a:spLocks/>
                </p:cNvSpPr>
                <p:nvPr/>
              </p:nvSpPr>
              <p:spPr bwMode="auto">
                <a:xfrm>
                  <a:off x="3081338" y="3252788"/>
                  <a:ext cx="3175"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2" name="Freeform 4182"/>
                <p:cNvSpPr>
                  <a:spLocks/>
                </p:cNvSpPr>
                <p:nvPr/>
              </p:nvSpPr>
              <p:spPr bwMode="auto">
                <a:xfrm>
                  <a:off x="3084513" y="3248026"/>
                  <a:ext cx="7938" cy="7938"/>
                </a:xfrm>
                <a:custGeom>
                  <a:avLst/>
                  <a:gdLst>
                    <a:gd name="T0" fmla="*/ 2 w 3"/>
                    <a:gd name="T1" fmla="*/ 2 h 3"/>
                    <a:gd name="T2" fmla="*/ 3 w 3"/>
                    <a:gd name="T3" fmla="*/ 2 h 3"/>
                    <a:gd name="T4" fmla="*/ 3 w 3"/>
                    <a:gd name="T5" fmla="*/ 1 h 3"/>
                    <a:gd name="T6" fmla="*/ 2 w 3"/>
                    <a:gd name="T7" fmla="*/ 1 h 3"/>
                    <a:gd name="T8" fmla="*/ 2 w 3"/>
                    <a:gd name="T9" fmla="*/ 2 h 3"/>
                    <a:gd name="T10" fmla="*/ 1 w 3"/>
                    <a:gd name="T11" fmla="*/ 2 h 3"/>
                    <a:gd name="T12" fmla="*/ 1 w 3"/>
                    <a:gd name="T13" fmla="*/ 1 h 3"/>
                    <a:gd name="T14" fmla="*/ 0 w 3"/>
                    <a:gd name="T15" fmla="*/ 2 h 3"/>
                    <a:gd name="T16" fmla="*/ 1 w 3"/>
                    <a:gd name="T17" fmla="*/ 2 h 3"/>
                    <a:gd name="T18" fmla="*/ 1 w 3"/>
                    <a:gd name="T19" fmla="*/ 2 h 3"/>
                    <a:gd name="T20" fmla="*/ 2 w 3"/>
                    <a:gd name="T21" fmla="*/ 2 h 3"/>
                    <a:gd name="T22" fmla="*/ 2 w 3"/>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3">
                      <a:moveTo>
                        <a:pt x="2" y="2"/>
                      </a:moveTo>
                      <a:cubicBezTo>
                        <a:pt x="3" y="2"/>
                        <a:pt x="2" y="2"/>
                        <a:pt x="3" y="2"/>
                      </a:cubicBezTo>
                      <a:cubicBezTo>
                        <a:pt x="3" y="1"/>
                        <a:pt x="3" y="1"/>
                        <a:pt x="3" y="1"/>
                      </a:cubicBezTo>
                      <a:cubicBezTo>
                        <a:pt x="2" y="1"/>
                        <a:pt x="2" y="0"/>
                        <a:pt x="2" y="1"/>
                      </a:cubicBezTo>
                      <a:cubicBezTo>
                        <a:pt x="2" y="1"/>
                        <a:pt x="2" y="1"/>
                        <a:pt x="2" y="2"/>
                      </a:cubicBezTo>
                      <a:cubicBezTo>
                        <a:pt x="1" y="2"/>
                        <a:pt x="1" y="2"/>
                        <a:pt x="1" y="2"/>
                      </a:cubicBezTo>
                      <a:cubicBezTo>
                        <a:pt x="1" y="1"/>
                        <a:pt x="1" y="1"/>
                        <a:pt x="1" y="1"/>
                      </a:cubicBezTo>
                      <a:cubicBezTo>
                        <a:pt x="0" y="1"/>
                        <a:pt x="0" y="2"/>
                        <a:pt x="0" y="2"/>
                      </a:cubicBezTo>
                      <a:cubicBezTo>
                        <a:pt x="0" y="2"/>
                        <a:pt x="0" y="2"/>
                        <a:pt x="1" y="2"/>
                      </a:cubicBezTo>
                      <a:cubicBezTo>
                        <a:pt x="1" y="3"/>
                        <a:pt x="1" y="3"/>
                        <a:pt x="1" y="2"/>
                      </a:cubicBezTo>
                      <a:cubicBezTo>
                        <a:pt x="2" y="2"/>
                        <a:pt x="2" y="2"/>
                        <a:pt x="2" y="2"/>
                      </a:cubicBezTo>
                      <a:cubicBezTo>
                        <a:pt x="2" y="2"/>
                        <a:pt x="2" y="3"/>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3" name="Freeform 4183"/>
                <p:cNvSpPr>
                  <a:spLocks/>
                </p:cNvSpPr>
                <p:nvPr/>
              </p:nvSpPr>
              <p:spPr bwMode="auto">
                <a:xfrm>
                  <a:off x="3087688" y="3252788"/>
                  <a:ext cx="1588" cy="3175"/>
                </a:xfrm>
                <a:custGeom>
                  <a:avLst/>
                  <a:gdLst>
                    <a:gd name="T0" fmla="*/ 0 w 1"/>
                    <a:gd name="T1" fmla="*/ 1 h 1"/>
                    <a:gd name="T2" fmla="*/ 1 w 1"/>
                    <a:gd name="T3" fmla="*/ 1 h 1"/>
                    <a:gd name="T4" fmla="*/ 1 w 1"/>
                    <a:gd name="T5" fmla="*/ 1 h 1"/>
                    <a:gd name="T6" fmla="*/ 1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1"/>
                        <a:pt x="1" y="1"/>
                        <a:pt x="1" y="1"/>
                      </a:cubicBezTo>
                      <a:cubicBezTo>
                        <a:pt x="1" y="0"/>
                        <a:pt x="1" y="0"/>
                        <a:pt x="1"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4" name="Freeform 4184"/>
                <p:cNvSpPr>
                  <a:spLocks/>
                </p:cNvSpPr>
                <p:nvPr/>
              </p:nvSpPr>
              <p:spPr bwMode="auto">
                <a:xfrm>
                  <a:off x="3087688" y="32559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5" name="Freeform 4185"/>
                <p:cNvSpPr>
                  <a:spLocks/>
                </p:cNvSpPr>
                <p:nvPr/>
              </p:nvSpPr>
              <p:spPr bwMode="auto">
                <a:xfrm>
                  <a:off x="3109913" y="3273426"/>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6" name="Freeform 4186"/>
                <p:cNvSpPr>
                  <a:spLocks/>
                </p:cNvSpPr>
                <p:nvPr/>
              </p:nvSpPr>
              <p:spPr bwMode="auto">
                <a:xfrm>
                  <a:off x="3084513" y="3255963"/>
                  <a:ext cx="3175" cy="3175"/>
                </a:xfrm>
                <a:custGeom>
                  <a:avLst/>
                  <a:gdLst>
                    <a:gd name="T0" fmla="*/ 0 w 1"/>
                    <a:gd name="T1" fmla="*/ 1 h 1"/>
                    <a:gd name="T2" fmla="*/ 0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0"/>
                        <a:pt x="1"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7" name="Freeform 4187"/>
                <p:cNvSpPr>
                  <a:spLocks/>
                </p:cNvSpPr>
                <p:nvPr/>
              </p:nvSpPr>
              <p:spPr bwMode="auto">
                <a:xfrm>
                  <a:off x="3087688" y="3248026"/>
                  <a:ext cx="1588" cy="1588"/>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8" name="Freeform 4188"/>
                <p:cNvSpPr>
                  <a:spLocks/>
                </p:cNvSpPr>
                <p:nvPr/>
              </p:nvSpPr>
              <p:spPr bwMode="auto">
                <a:xfrm>
                  <a:off x="3127375" y="3305176"/>
                  <a:ext cx="3175" cy="4763"/>
                </a:xfrm>
                <a:custGeom>
                  <a:avLst/>
                  <a:gdLst>
                    <a:gd name="T0" fmla="*/ 1 w 1"/>
                    <a:gd name="T1" fmla="*/ 1 h 2"/>
                    <a:gd name="T2" fmla="*/ 1 w 1"/>
                    <a:gd name="T3" fmla="*/ 2 h 2"/>
                    <a:gd name="T4" fmla="*/ 1 w 1"/>
                    <a:gd name="T5" fmla="*/ 1 h 2"/>
                  </a:gdLst>
                  <a:ahLst/>
                  <a:cxnLst>
                    <a:cxn ang="0">
                      <a:pos x="T0" y="T1"/>
                    </a:cxn>
                    <a:cxn ang="0">
                      <a:pos x="T2" y="T3"/>
                    </a:cxn>
                    <a:cxn ang="0">
                      <a:pos x="T4" y="T5"/>
                    </a:cxn>
                  </a:cxnLst>
                  <a:rect l="0" t="0" r="r" b="b"/>
                  <a:pathLst>
                    <a:path w="1" h="2">
                      <a:moveTo>
                        <a:pt x="1" y="1"/>
                      </a:moveTo>
                      <a:cubicBezTo>
                        <a:pt x="0" y="1"/>
                        <a:pt x="0" y="2"/>
                        <a:pt x="1" y="2"/>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09" name="Freeform 4189"/>
                <p:cNvSpPr>
                  <a:spLocks/>
                </p:cNvSpPr>
                <p:nvPr/>
              </p:nvSpPr>
              <p:spPr bwMode="auto">
                <a:xfrm>
                  <a:off x="3109913" y="3270251"/>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1"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0" name="Freeform 4190"/>
                <p:cNvSpPr>
                  <a:spLocks/>
                </p:cNvSpPr>
                <p:nvPr/>
              </p:nvSpPr>
              <p:spPr bwMode="auto">
                <a:xfrm>
                  <a:off x="3095625" y="3248026"/>
                  <a:ext cx="0" cy="4763"/>
                </a:xfrm>
                <a:custGeom>
                  <a:avLst/>
                  <a:gdLst>
                    <a:gd name="T0" fmla="*/ 1 h 2"/>
                    <a:gd name="T1" fmla="*/ 2 h 2"/>
                    <a:gd name="T2" fmla="*/ 1 h 2"/>
                    <a:gd name="T3" fmla="*/ 1 h 2"/>
                  </a:gdLst>
                  <a:ahLst/>
                  <a:cxnLst>
                    <a:cxn ang="0">
                      <a:pos x="0" y="T0"/>
                    </a:cxn>
                    <a:cxn ang="0">
                      <a:pos x="0" y="T1"/>
                    </a:cxn>
                    <a:cxn ang="0">
                      <a:pos x="0" y="T2"/>
                    </a:cxn>
                    <a:cxn ang="0">
                      <a:pos x="0" y="T3"/>
                    </a:cxn>
                  </a:cxnLst>
                  <a:rect l="0" t="0" r="r" b="b"/>
                  <a:pathLst>
                    <a:path h="2">
                      <a:moveTo>
                        <a:pt x="0" y="1"/>
                      </a:moveTo>
                      <a:cubicBezTo>
                        <a:pt x="0" y="1"/>
                        <a:pt x="0" y="2"/>
                        <a:pt x="0" y="2"/>
                      </a:cubicBez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1" name="Freeform 4191"/>
                <p:cNvSpPr>
                  <a:spLocks/>
                </p:cNvSpPr>
                <p:nvPr/>
              </p:nvSpPr>
              <p:spPr bwMode="auto">
                <a:xfrm>
                  <a:off x="3095625" y="3244851"/>
                  <a:ext cx="7938" cy="7938"/>
                </a:xfrm>
                <a:custGeom>
                  <a:avLst/>
                  <a:gdLst>
                    <a:gd name="T0" fmla="*/ 2 w 3"/>
                    <a:gd name="T1" fmla="*/ 1 h 3"/>
                    <a:gd name="T2" fmla="*/ 1 w 3"/>
                    <a:gd name="T3" fmla="*/ 1 h 3"/>
                    <a:gd name="T4" fmla="*/ 1 w 3"/>
                    <a:gd name="T5" fmla="*/ 2 h 3"/>
                    <a:gd name="T6" fmla="*/ 2 w 3"/>
                    <a:gd name="T7" fmla="*/ 3 h 3"/>
                    <a:gd name="T8" fmla="*/ 1 w 3"/>
                    <a:gd name="T9" fmla="*/ 2 h 3"/>
                    <a:gd name="T10" fmla="*/ 3 w 3"/>
                    <a:gd name="T11" fmla="*/ 1 h 3"/>
                    <a:gd name="T12" fmla="*/ 2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1" y="1"/>
                        <a:pt x="1" y="1"/>
                        <a:pt x="1" y="1"/>
                      </a:cubicBezTo>
                      <a:cubicBezTo>
                        <a:pt x="0" y="2"/>
                        <a:pt x="1" y="2"/>
                        <a:pt x="1" y="2"/>
                      </a:cubicBezTo>
                      <a:cubicBezTo>
                        <a:pt x="1" y="3"/>
                        <a:pt x="1" y="3"/>
                        <a:pt x="2" y="3"/>
                      </a:cubicBezTo>
                      <a:cubicBezTo>
                        <a:pt x="2" y="3"/>
                        <a:pt x="1" y="2"/>
                        <a:pt x="1" y="2"/>
                      </a:cubicBezTo>
                      <a:cubicBezTo>
                        <a:pt x="2" y="2"/>
                        <a:pt x="3" y="2"/>
                        <a:pt x="3" y="1"/>
                      </a:cubicBezTo>
                      <a:cubicBezTo>
                        <a:pt x="3" y="1"/>
                        <a:pt x="3"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2" name="Freeform 4192"/>
                <p:cNvSpPr>
                  <a:spLocks/>
                </p:cNvSpPr>
                <p:nvPr/>
              </p:nvSpPr>
              <p:spPr bwMode="auto">
                <a:xfrm>
                  <a:off x="2932113" y="3043238"/>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0" y="1"/>
                        <a:pt x="1"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3" name="Freeform 4193"/>
                <p:cNvSpPr>
                  <a:spLocks/>
                </p:cNvSpPr>
                <p:nvPr/>
              </p:nvSpPr>
              <p:spPr bwMode="auto">
                <a:xfrm>
                  <a:off x="3030538" y="3100388"/>
                  <a:ext cx="1588"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4" name="Freeform 4194"/>
                <p:cNvSpPr>
                  <a:spLocks/>
                </p:cNvSpPr>
                <p:nvPr/>
              </p:nvSpPr>
              <p:spPr bwMode="auto">
                <a:xfrm>
                  <a:off x="3009900" y="3109913"/>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5" name="Freeform 4195"/>
                <p:cNvSpPr>
                  <a:spLocks/>
                </p:cNvSpPr>
                <p:nvPr/>
              </p:nvSpPr>
              <p:spPr bwMode="auto">
                <a:xfrm>
                  <a:off x="3030538" y="3098801"/>
                  <a:ext cx="1588" cy="1588"/>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0"/>
                        <a:pt x="1" y="0"/>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6" name="Freeform 4196"/>
                <p:cNvSpPr>
                  <a:spLocks/>
                </p:cNvSpPr>
                <p:nvPr/>
              </p:nvSpPr>
              <p:spPr bwMode="auto">
                <a:xfrm>
                  <a:off x="3017838" y="3109913"/>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7" name="Freeform 4197"/>
                <p:cNvSpPr>
                  <a:spLocks/>
                </p:cNvSpPr>
                <p:nvPr/>
              </p:nvSpPr>
              <p:spPr bwMode="auto">
                <a:xfrm>
                  <a:off x="3032125" y="3127376"/>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8" name="Freeform 4198"/>
                <p:cNvSpPr>
                  <a:spLocks/>
                </p:cNvSpPr>
                <p:nvPr/>
              </p:nvSpPr>
              <p:spPr bwMode="auto">
                <a:xfrm>
                  <a:off x="3035300" y="3121026"/>
                  <a:ext cx="6350" cy="3175"/>
                </a:xfrm>
                <a:custGeom>
                  <a:avLst/>
                  <a:gdLst>
                    <a:gd name="T0" fmla="*/ 0 w 2"/>
                    <a:gd name="T1" fmla="*/ 1 h 1"/>
                    <a:gd name="T2" fmla="*/ 1 w 2"/>
                    <a:gd name="T3" fmla="*/ 1 h 1"/>
                    <a:gd name="T4" fmla="*/ 1 w 2"/>
                    <a:gd name="T5" fmla="*/ 1 h 1"/>
                    <a:gd name="T6" fmla="*/ 1 w 2"/>
                    <a:gd name="T7" fmla="*/ 1 h 1"/>
                    <a:gd name="T8" fmla="*/ 0 w 2"/>
                    <a:gd name="T9" fmla="*/ 1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1" y="1"/>
                        <a:pt x="0" y="1"/>
                        <a:pt x="1" y="1"/>
                      </a:cubicBezTo>
                      <a:cubicBezTo>
                        <a:pt x="1" y="1"/>
                        <a:pt x="1" y="1"/>
                        <a:pt x="1" y="1"/>
                      </a:cubicBezTo>
                      <a:cubicBezTo>
                        <a:pt x="1" y="0"/>
                        <a:pt x="2" y="1"/>
                        <a:pt x="1" y="1"/>
                      </a:cubicBezTo>
                      <a:cubicBezTo>
                        <a:pt x="0" y="1"/>
                        <a:pt x="1"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19" name="Oval 4199"/>
                <p:cNvSpPr>
                  <a:spLocks noChangeArrowheads="1"/>
                </p:cNvSpPr>
                <p:nvPr/>
              </p:nvSpPr>
              <p:spPr bwMode="auto">
                <a:xfrm>
                  <a:off x="3027363" y="3109913"/>
                  <a:ext cx="3175" cy="1588"/>
                </a:xfrm>
                <a:prstGeom prst="ellipse">
                  <a:avLst/>
                </a:pr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0" name="Freeform 4200"/>
                <p:cNvSpPr>
                  <a:spLocks/>
                </p:cNvSpPr>
                <p:nvPr/>
              </p:nvSpPr>
              <p:spPr bwMode="auto">
                <a:xfrm>
                  <a:off x="2949575" y="3052763"/>
                  <a:ext cx="3175" cy="3175"/>
                </a:xfrm>
                <a:custGeom>
                  <a:avLst/>
                  <a:gdLst>
                    <a:gd name="T0" fmla="*/ 1 w 1"/>
                    <a:gd name="T1" fmla="*/ 1 h 1"/>
                    <a:gd name="T2" fmla="*/ 1 w 1"/>
                    <a:gd name="T3" fmla="*/ 1 h 1"/>
                    <a:gd name="T4" fmla="*/ 1 w 1"/>
                    <a:gd name="T5" fmla="*/ 1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1"/>
                        <a:pt x="1" y="1"/>
                        <a:pt x="1" y="1"/>
                      </a:cubicBezTo>
                      <a:cubicBezTo>
                        <a:pt x="0" y="1"/>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1" name="Freeform 4201"/>
                <p:cNvSpPr>
                  <a:spLocks/>
                </p:cNvSpPr>
                <p:nvPr/>
              </p:nvSpPr>
              <p:spPr bwMode="auto">
                <a:xfrm>
                  <a:off x="2960688" y="3071813"/>
                  <a:ext cx="6350" cy="6350"/>
                </a:xfrm>
                <a:custGeom>
                  <a:avLst/>
                  <a:gdLst>
                    <a:gd name="T0" fmla="*/ 1 w 2"/>
                    <a:gd name="T1" fmla="*/ 1 h 2"/>
                    <a:gd name="T2" fmla="*/ 0 w 2"/>
                    <a:gd name="T3" fmla="*/ 2 h 2"/>
                    <a:gd name="T4" fmla="*/ 1 w 2"/>
                    <a:gd name="T5" fmla="*/ 2 h 2"/>
                    <a:gd name="T6" fmla="*/ 1 w 2"/>
                    <a:gd name="T7" fmla="*/ 1 h 2"/>
                    <a:gd name="T8" fmla="*/ 2 w 2"/>
                    <a:gd name="T9" fmla="*/ 0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0" y="2"/>
                        <a:pt x="0" y="2"/>
                      </a:cubicBezTo>
                      <a:cubicBezTo>
                        <a:pt x="0" y="2"/>
                        <a:pt x="1" y="2"/>
                        <a:pt x="1" y="2"/>
                      </a:cubicBezTo>
                      <a:cubicBezTo>
                        <a:pt x="1" y="1"/>
                        <a:pt x="1" y="1"/>
                        <a:pt x="1" y="1"/>
                      </a:cubicBezTo>
                      <a:cubicBezTo>
                        <a:pt x="1" y="1"/>
                        <a:pt x="2" y="0"/>
                        <a:pt x="2"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2" name="Freeform 4202"/>
                <p:cNvSpPr>
                  <a:spLocks/>
                </p:cNvSpPr>
                <p:nvPr/>
              </p:nvSpPr>
              <p:spPr bwMode="auto">
                <a:xfrm>
                  <a:off x="2963863" y="3071813"/>
                  <a:ext cx="7938" cy="6350"/>
                </a:xfrm>
                <a:custGeom>
                  <a:avLst/>
                  <a:gdLst>
                    <a:gd name="T0" fmla="*/ 0 w 3"/>
                    <a:gd name="T1" fmla="*/ 1 h 2"/>
                    <a:gd name="T2" fmla="*/ 1 w 3"/>
                    <a:gd name="T3" fmla="*/ 1 h 2"/>
                    <a:gd name="T4" fmla="*/ 2 w 3"/>
                    <a:gd name="T5" fmla="*/ 1 h 2"/>
                    <a:gd name="T6" fmla="*/ 1 w 3"/>
                    <a:gd name="T7" fmla="*/ 0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2"/>
                        <a:pt x="1" y="2"/>
                        <a:pt x="1" y="1"/>
                      </a:cubicBezTo>
                      <a:cubicBezTo>
                        <a:pt x="1" y="1"/>
                        <a:pt x="1" y="1"/>
                        <a:pt x="2" y="1"/>
                      </a:cubicBezTo>
                      <a:cubicBezTo>
                        <a:pt x="3" y="0"/>
                        <a:pt x="2" y="0"/>
                        <a:pt x="1" y="0"/>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3" name="Freeform 4203"/>
                <p:cNvSpPr>
                  <a:spLocks/>
                </p:cNvSpPr>
                <p:nvPr/>
              </p:nvSpPr>
              <p:spPr bwMode="auto">
                <a:xfrm>
                  <a:off x="2992438" y="3084513"/>
                  <a:ext cx="6350" cy="4763"/>
                </a:xfrm>
                <a:custGeom>
                  <a:avLst/>
                  <a:gdLst>
                    <a:gd name="T0" fmla="*/ 0 w 2"/>
                    <a:gd name="T1" fmla="*/ 0 h 2"/>
                    <a:gd name="T2" fmla="*/ 1 w 2"/>
                    <a:gd name="T3" fmla="*/ 1 h 2"/>
                    <a:gd name="T4" fmla="*/ 1 w 2"/>
                    <a:gd name="T5" fmla="*/ 1 h 2"/>
                    <a:gd name="T6" fmla="*/ 2 w 2"/>
                    <a:gd name="T7" fmla="*/ 2 h 2"/>
                    <a:gd name="T8" fmla="*/ 2 w 2"/>
                    <a:gd name="T9" fmla="*/ 1 h 2"/>
                    <a:gd name="T10" fmla="*/ 2 w 2"/>
                    <a:gd name="T11" fmla="*/ 1 h 2"/>
                    <a:gd name="T12" fmla="*/ 1 w 2"/>
                    <a:gd name="T13" fmla="*/ 1 h 2"/>
                    <a:gd name="T14" fmla="*/ 1 w 2"/>
                    <a:gd name="T15" fmla="*/ 0 h 2"/>
                    <a:gd name="T16" fmla="*/ 0 w 2"/>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0"/>
                      </a:moveTo>
                      <a:cubicBezTo>
                        <a:pt x="0" y="0"/>
                        <a:pt x="0" y="1"/>
                        <a:pt x="1" y="1"/>
                      </a:cubicBezTo>
                      <a:cubicBezTo>
                        <a:pt x="1" y="1"/>
                        <a:pt x="1" y="1"/>
                        <a:pt x="1" y="1"/>
                      </a:cubicBezTo>
                      <a:cubicBezTo>
                        <a:pt x="1" y="2"/>
                        <a:pt x="2" y="2"/>
                        <a:pt x="2" y="2"/>
                      </a:cubicBezTo>
                      <a:cubicBezTo>
                        <a:pt x="2" y="2"/>
                        <a:pt x="2" y="2"/>
                        <a:pt x="2" y="1"/>
                      </a:cubicBezTo>
                      <a:cubicBezTo>
                        <a:pt x="2" y="1"/>
                        <a:pt x="2" y="1"/>
                        <a:pt x="2" y="1"/>
                      </a:cubicBezTo>
                      <a:cubicBezTo>
                        <a:pt x="2" y="1"/>
                        <a:pt x="2" y="1"/>
                        <a:pt x="1" y="1"/>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4" name="Freeform 4204"/>
                <p:cNvSpPr>
                  <a:spLocks/>
                </p:cNvSpPr>
                <p:nvPr/>
              </p:nvSpPr>
              <p:spPr bwMode="auto">
                <a:xfrm>
                  <a:off x="2995613" y="3078163"/>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5" name="Freeform 4205"/>
                <p:cNvSpPr>
                  <a:spLocks/>
                </p:cNvSpPr>
                <p:nvPr/>
              </p:nvSpPr>
              <p:spPr bwMode="auto">
                <a:xfrm>
                  <a:off x="2981325" y="3074988"/>
                  <a:ext cx="3175"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6" name="Freeform 4206"/>
                <p:cNvSpPr>
                  <a:spLocks/>
                </p:cNvSpPr>
                <p:nvPr/>
              </p:nvSpPr>
              <p:spPr bwMode="auto">
                <a:xfrm>
                  <a:off x="2921000" y="3038476"/>
                  <a:ext cx="6350" cy="3175"/>
                </a:xfrm>
                <a:custGeom>
                  <a:avLst/>
                  <a:gdLst>
                    <a:gd name="T0" fmla="*/ 0 w 2"/>
                    <a:gd name="T1" fmla="*/ 0 h 1"/>
                    <a:gd name="T2" fmla="*/ 1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1" y="1"/>
                        <a:pt x="1" y="1"/>
                        <a:pt x="1" y="1"/>
                      </a:cubicBezTo>
                      <a:cubicBezTo>
                        <a:pt x="1" y="0"/>
                        <a:pt x="2"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7" name="Freeform 4207"/>
                <p:cNvSpPr>
                  <a:spLocks/>
                </p:cNvSpPr>
                <p:nvPr/>
              </p:nvSpPr>
              <p:spPr bwMode="auto">
                <a:xfrm>
                  <a:off x="2946400" y="3049588"/>
                  <a:ext cx="3175" cy="3175"/>
                </a:xfrm>
                <a:custGeom>
                  <a:avLst/>
                  <a:gdLst>
                    <a:gd name="T0" fmla="*/ 0 w 1"/>
                    <a:gd name="T1" fmla="*/ 0 h 1"/>
                    <a:gd name="T2" fmla="*/ 0 w 1"/>
                    <a:gd name="T3" fmla="*/ 0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8" name="Freeform 4208"/>
                <p:cNvSpPr>
                  <a:spLocks/>
                </p:cNvSpPr>
                <p:nvPr/>
              </p:nvSpPr>
              <p:spPr bwMode="auto">
                <a:xfrm>
                  <a:off x="2946400" y="3052763"/>
                  <a:ext cx="3175" cy="3175"/>
                </a:xfrm>
                <a:custGeom>
                  <a:avLst/>
                  <a:gdLst>
                    <a:gd name="T0" fmla="*/ 0 w 1"/>
                    <a:gd name="T1" fmla="*/ 1 h 1"/>
                    <a:gd name="T2" fmla="*/ 0 w 1"/>
                    <a:gd name="T3" fmla="*/ 1 h 1"/>
                    <a:gd name="T4" fmla="*/ 1 w 1"/>
                    <a:gd name="T5" fmla="*/ 1 h 1"/>
                    <a:gd name="T6" fmla="*/ 1 w 1"/>
                    <a:gd name="T7" fmla="*/ 0 h 1"/>
                    <a:gd name="T8" fmla="*/ 0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1" y="1"/>
                        <a:pt x="1" y="1"/>
                        <a:pt x="1" y="1"/>
                      </a:cubicBezTo>
                      <a:cubicBezTo>
                        <a:pt x="1" y="1"/>
                        <a:pt x="1" y="1"/>
                        <a:pt x="1" y="0"/>
                      </a:cubicBezTo>
                      <a:cubicBezTo>
                        <a:pt x="1"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29" name="Freeform 4209"/>
                <p:cNvSpPr>
                  <a:spLocks/>
                </p:cNvSpPr>
                <p:nvPr/>
              </p:nvSpPr>
              <p:spPr bwMode="auto">
                <a:xfrm>
                  <a:off x="2949575" y="3049588"/>
                  <a:ext cx="3175" cy="0"/>
                </a:xfrm>
                <a:custGeom>
                  <a:avLst/>
                  <a:gdLst>
                    <a:gd name="T0" fmla="*/ 0 w 1"/>
                    <a:gd name="T1" fmla="*/ 0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0" name="Freeform 4210"/>
                <p:cNvSpPr>
                  <a:spLocks/>
                </p:cNvSpPr>
                <p:nvPr/>
              </p:nvSpPr>
              <p:spPr bwMode="auto">
                <a:xfrm>
                  <a:off x="3003550" y="3089276"/>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1" name="Freeform 4211"/>
                <p:cNvSpPr>
                  <a:spLocks/>
                </p:cNvSpPr>
                <p:nvPr/>
              </p:nvSpPr>
              <p:spPr bwMode="auto">
                <a:xfrm>
                  <a:off x="3006725" y="3084513"/>
                  <a:ext cx="0" cy="4763"/>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2" name="Freeform 4212"/>
                <p:cNvSpPr>
                  <a:spLocks/>
                </p:cNvSpPr>
                <p:nvPr/>
              </p:nvSpPr>
              <p:spPr bwMode="auto">
                <a:xfrm>
                  <a:off x="3049588" y="3124201"/>
                  <a:ext cx="3175" cy="3175"/>
                </a:xfrm>
                <a:custGeom>
                  <a:avLst/>
                  <a:gdLst>
                    <a:gd name="T0" fmla="*/ 0 w 1"/>
                    <a:gd name="T1" fmla="*/ 1 h 1"/>
                    <a:gd name="T2" fmla="*/ 1 w 1"/>
                    <a:gd name="T3" fmla="*/ 0 h 1"/>
                    <a:gd name="T4" fmla="*/ 0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0" y="0"/>
                        <a:pt x="0" y="0"/>
                      </a:cubicBezTo>
                      <a:cubicBezTo>
                        <a:pt x="0"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3" name="Freeform 4213"/>
                <p:cNvSpPr>
                  <a:spLocks/>
                </p:cNvSpPr>
                <p:nvPr/>
              </p:nvSpPr>
              <p:spPr bwMode="auto">
                <a:xfrm>
                  <a:off x="3059113" y="3132138"/>
                  <a:ext cx="7938" cy="3175"/>
                </a:xfrm>
                <a:custGeom>
                  <a:avLst/>
                  <a:gdLst>
                    <a:gd name="T0" fmla="*/ 1 w 3"/>
                    <a:gd name="T1" fmla="*/ 0 h 1"/>
                    <a:gd name="T2" fmla="*/ 1 w 3"/>
                    <a:gd name="T3" fmla="*/ 1 h 1"/>
                    <a:gd name="T4" fmla="*/ 1 w 3"/>
                    <a:gd name="T5" fmla="*/ 1 h 1"/>
                    <a:gd name="T6" fmla="*/ 2 w 3"/>
                    <a:gd name="T7" fmla="*/ 1 h 1"/>
                    <a:gd name="T8" fmla="*/ 2 w 3"/>
                    <a:gd name="T9" fmla="*/ 1 h 1"/>
                    <a:gd name="T10" fmla="*/ 2 w 3"/>
                    <a:gd name="T11" fmla="*/ 1 h 1"/>
                    <a:gd name="T12" fmla="*/ 2 w 3"/>
                    <a:gd name="T13" fmla="*/ 0 h 1"/>
                    <a:gd name="T14" fmla="*/ 3 w 3"/>
                    <a:gd name="T15" fmla="*/ 1 h 1"/>
                    <a:gd name="T16" fmla="*/ 2 w 3"/>
                    <a:gd name="T17" fmla="*/ 0 h 1"/>
                    <a:gd name="T18" fmla="*/ 2 w 3"/>
                    <a:gd name="T19" fmla="*/ 1 h 1"/>
                    <a:gd name="T20" fmla="*/ 1 w 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1" y="0"/>
                      </a:moveTo>
                      <a:cubicBezTo>
                        <a:pt x="1" y="0"/>
                        <a:pt x="0" y="0"/>
                        <a:pt x="1" y="1"/>
                      </a:cubicBezTo>
                      <a:cubicBezTo>
                        <a:pt x="1" y="1"/>
                        <a:pt x="1" y="1"/>
                        <a:pt x="1" y="1"/>
                      </a:cubicBezTo>
                      <a:cubicBezTo>
                        <a:pt x="2" y="1"/>
                        <a:pt x="1" y="1"/>
                        <a:pt x="2" y="1"/>
                      </a:cubicBezTo>
                      <a:cubicBezTo>
                        <a:pt x="2" y="1"/>
                        <a:pt x="3" y="1"/>
                        <a:pt x="2" y="1"/>
                      </a:cubicBezTo>
                      <a:cubicBezTo>
                        <a:pt x="2" y="1"/>
                        <a:pt x="3" y="1"/>
                        <a:pt x="2" y="1"/>
                      </a:cubicBezTo>
                      <a:cubicBezTo>
                        <a:pt x="2" y="1"/>
                        <a:pt x="2" y="0"/>
                        <a:pt x="2" y="0"/>
                      </a:cubicBezTo>
                      <a:cubicBezTo>
                        <a:pt x="2" y="0"/>
                        <a:pt x="3" y="1"/>
                        <a:pt x="3" y="1"/>
                      </a:cubicBezTo>
                      <a:cubicBezTo>
                        <a:pt x="2" y="0"/>
                        <a:pt x="2" y="0"/>
                        <a:pt x="2" y="0"/>
                      </a:cubicBezTo>
                      <a:cubicBezTo>
                        <a:pt x="1" y="0"/>
                        <a:pt x="2" y="1"/>
                        <a:pt x="2" y="1"/>
                      </a:cubicBezTo>
                      <a:cubicBezTo>
                        <a:pt x="2"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4" name="Freeform 4214"/>
                <p:cNvSpPr>
                  <a:spLocks/>
                </p:cNvSpPr>
                <p:nvPr/>
              </p:nvSpPr>
              <p:spPr bwMode="auto">
                <a:xfrm>
                  <a:off x="3063875" y="316071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5" name="Freeform 4215"/>
                <p:cNvSpPr>
                  <a:spLocks/>
                </p:cNvSpPr>
                <p:nvPr/>
              </p:nvSpPr>
              <p:spPr bwMode="auto">
                <a:xfrm>
                  <a:off x="3035300" y="3124201"/>
                  <a:ext cx="6350" cy="3175"/>
                </a:xfrm>
                <a:custGeom>
                  <a:avLst/>
                  <a:gdLst>
                    <a:gd name="T0" fmla="*/ 0 w 2"/>
                    <a:gd name="T1" fmla="*/ 0 h 1"/>
                    <a:gd name="T2" fmla="*/ 1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1"/>
                        <a:pt x="1" y="1"/>
                      </a:cubicBezTo>
                      <a:cubicBezTo>
                        <a:pt x="1" y="1"/>
                        <a:pt x="1" y="1"/>
                        <a:pt x="2" y="1"/>
                      </a:cubicBezTo>
                      <a:cubicBezTo>
                        <a:pt x="2" y="1"/>
                        <a:pt x="2"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6" name="Freeform 4216"/>
                <p:cNvSpPr>
                  <a:spLocks/>
                </p:cNvSpPr>
                <p:nvPr/>
              </p:nvSpPr>
              <p:spPr bwMode="auto">
                <a:xfrm>
                  <a:off x="2924175" y="3038476"/>
                  <a:ext cx="4763" cy="3175"/>
                </a:xfrm>
                <a:custGeom>
                  <a:avLst/>
                  <a:gdLst>
                    <a:gd name="T0" fmla="*/ 1 w 2"/>
                    <a:gd name="T1" fmla="*/ 1 h 1"/>
                    <a:gd name="T2" fmla="*/ 2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1"/>
                        <a:pt x="2" y="1"/>
                      </a:cubicBezTo>
                      <a:cubicBezTo>
                        <a:pt x="2" y="1"/>
                        <a:pt x="2"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7" name="Freeform 4217"/>
                <p:cNvSpPr>
                  <a:spLocks/>
                </p:cNvSpPr>
                <p:nvPr/>
              </p:nvSpPr>
              <p:spPr bwMode="auto">
                <a:xfrm>
                  <a:off x="3095625" y="3308351"/>
                  <a:ext cx="7938" cy="7938"/>
                </a:xfrm>
                <a:custGeom>
                  <a:avLst/>
                  <a:gdLst>
                    <a:gd name="T0" fmla="*/ 1 w 3"/>
                    <a:gd name="T1" fmla="*/ 2 h 3"/>
                    <a:gd name="T2" fmla="*/ 1 w 3"/>
                    <a:gd name="T3" fmla="*/ 3 h 3"/>
                    <a:gd name="T4" fmla="*/ 2 w 3"/>
                    <a:gd name="T5" fmla="*/ 3 h 3"/>
                    <a:gd name="T6" fmla="*/ 2 w 3"/>
                    <a:gd name="T7" fmla="*/ 3 h 3"/>
                    <a:gd name="T8" fmla="*/ 2 w 3"/>
                    <a:gd name="T9" fmla="*/ 2 h 3"/>
                    <a:gd name="T10" fmla="*/ 2 w 3"/>
                    <a:gd name="T11" fmla="*/ 2 h 3"/>
                    <a:gd name="T12" fmla="*/ 2 w 3"/>
                    <a:gd name="T13" fmla="*/ 2 h 3"/>
                    <a:gd name="T14" fmla="*/ 3 w 3"/>
                    <a:gd name="T15" fmla="*/ 1 h 3"/>
                    <a:gd name="T16" fmla="*/ 3 w 3"/>
                    <a:gd name="T17" fmla="*/ 1 h 3"/>
                    <a:gd name="T18" fmla="*/ 3 w 3"/>
                    <a:gd name="T19" fmla="*/ 0 h 3"/>
                    <a:gd name="T20" fmla="*/ 2 w 3"/>
                    <a:gd name="T21" fmla="*/ 0 h 3"/>
                    <a:gd name="T22" fmla="*/ 2 w 3"/>
                    <a:gd name="T23" fmla="*/ 0 h 3"/>
                    <a:gd name="T24" fmla="*/ 1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2"/>
                      </a:moveTo>
                      <a:cubicBezTo>
                        <a:pt x="0" y="3"/>
                        <a:pt x="0" y="3"/>
                        <a:pt x="1" y="3"/>
                      </a:cubicBezTo>
                      <a:cubicBezTo>
                        <a:pt x="2" y="3"/>
                        <a:pt x="2" y="3"/>
                        <a:pt x="2" y="3"/>
                      </a:cubicBezTo>
                      <a:cubicBezTo>
                        <a:pt x="2" y="3"/>
                        <a:pt x="2" y="3"/>
                        <a:pt x="2" y="3"/>
                      </a:cubicBezTo>
                      <a:cubicBezTo>
                        <a:pt x="2" y="3"/>
                        <a:pt x="2" y="2"/>
                        <a:pt x="2" y="2"/>
                      </a:cubicBezTo>
                      <a:cubicBezTo>
                        <a:pt x="1" y="3"/>
                        <a:pt x="2" y="2"/>
                        <a:pt x="2" y="2"/>
                      </a:cubicBezTo>
                      <a:cubicBezTo>
                        <a:pt x="2" y="1"/>
                        <a:pt x="2" y="1"/>
                        <a:pt x="2" y="2"/>
                      </a:cubicBezTo>
                      <a:cubicBezTo>
                        <a:pt x="3" y="2"/>
                        <a:pt x="3" y="2"/>
                        <a:pt x="3" y="1"/>
                      </a:cubicBezTo>
                      <a:cubicBezTo>
                        <a:pt x="3" y="1"/>
                        <a:pt x="3" y="1"/>
                        <a:pt x="3" y="1"/>
                      </a:cubicBezTo>
                      <a:cubicBezTo>
                        <a:pt x="3" y="0"/>
                        <a:pt x="3" y="0"/>
                        <a:pt x="3" y="0"/>
                      </a:cubicBezTo>
                      <a:cubicBezTo>
                        <a:pt x="3" y="0"/>
                        <a:pt x="3" y="0"/>
                        <a:pt x="2" y="0"/>
                      </a:cubicBezTo>
                      <a:cubicBezTo>
                        <a:pt x="2" y="0"/>
                        <a:pt x="2" y="0"/>
                        <a:pt x="2" y="0"/>
                      </a:cubicBezTo>
                      <a:cubicBezTo>
                        <a:pt x="1" y="1"/>
                        <a:pt x="2"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8" name="Freeform 4218"/>
                <p:cNvSpPr>
                  <a:spLocks/>
                </p:cNvSpPr>
                <p:nvPr/>
              </p:nvSpPr>
              <p:spPr bwMode="auto">
                <a:xfrm>
                  <a:off x="2992438" y="3216276"/>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39" name="Freeform 4219"/>
                <p:cNvSpPr>
                  <a:spLocks/>
                </p:cNvSpPr>
                <p:nvPr/>
              </p:nvSpPr>
              <p:spPr bwMode="auto">
                <a:xfrm>
                  <a:off x="2921000" y="3308351"/>
                  <a:ext cx="17463" cy="11113"/>
                </a:xfrm>
                <a:custGeom>
                  <a:avLst/>
                  <a:gdLst>
                    <a:gd name="T0" fmla="*/ 1 w 6"/>
                    <a:gd name="T1" fmla="*/ 3 h 4"/>
                    <a:gd name="T2" fmla="*/ 2 w 6"/>
                    <a:gd name="T3" fmla="*/ 2 h 4"/>
                    <a:gd name="T4" fmla="*/ 3 w 6"/>
                    <a:gd name="T5" fmla="*/ 2 h 4"/>
                    <a:gd name="T6" fmla="*/ 4 w 6"/>
                    <a:gd name="T7" fmla="*/ 1 h 4"/>
                    <a:gd name="T8" fmla="*/ 5 w 6"/>
                    <a:gd name="T9" fmla="*/ 1 h 4"/>
                    <a:gd name="T10" fmla="*/ 5 w 6"/>
                    <a:gd name="T11" fmla="*/ 1 h 4"/>
                    <a:gd name="T12" fmla="*/ 5 w 6"/>
                    <a:gd name="T13" fmla="*/ 0 h 4"/>
                    <a:gd name="T14" fmla="*/ 3 w 6"/>
                    <a:gd name="T15" fmla="*/ 1 h 4"/>
                    <a:gd name="T16" fmla="*/ 3 w 6"/>
                    <a:gd name="T17" fmla="*/ 1 h 4"/>
                    <a:gd name="T18" fmla="*/ 2 w 6"/>
                    <a:gd name="T19" fmla="*/ 2 h 4"/>
                    <a:gd name="T20" fmla="*/ 1 w 6"/>
                    <a:gd name="T21" fmla="*/ 3 h 4"/>
                    <a:gd name="T22" fmla="*/ 1 w 6"/>
                    <a:gd name="T23" fmla="*/ 3 h 4"/>
                    <a:gd name="T24" fmla="*/ 0 w 6"/>
                    <a:gd name="T25" fmla="*/ 4 h 4"/>
                    <a:gd name="T26" fmla="*/ 2 w 6"/>
                    <a:gd name="T27" fmla="*/ 4 h 4"/>
                    <a:gd name="T28" fmla="*/ 2 w 6"/>
                    <a:gd name="T29" fmla="*/ 4 h 4"/>
                    <a:gd name="T30" fmla="*/ 1 w 6"/>
                    <a:gd name="T31" fmla="*/ 4 h 4"/>
                    <a:gd name="T32" fmla="*/ 1 w 6"/>
                    <a:gd name="T3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1" y="3"/>
                      </a:moveTo>
                      <a:cubicBezTo>
                        <a:pt x="2" y="3"/>
                        <a:pt x="2" y="3"/>
                        <a:pt x="2" y="2"/>
                      </a:cubicBezTo>
                      <a:cubicBezTo>
                        <a:pt x="3" y="2"/>
                        <a:pt x="2" y="2"/>
                        <a:pt x="3" y="2"/>
                      </a:cubicBezTo>
                      <a:cubicBezTo>
                        <a:pt x="4" y="1"/>
                        <a:pt x="4" y="1"/>
                        <a:pt x="4" y="1"/>
                      </a:cubicBezTo>
                      <a:cubicBezTo>
                        <a:pt x="5" y="1"/>
                        <a:pt x="4" y="1"/>
                        <a:pt x="5" y="1"/>
                      </a:cubicBezTo>
                      <a:cubicBezTo>
                        <a:pt x="5" y="1"/>
                        <a:pt x="5" y="1"/>
                        <a:pt x="5" y="1"/>
                      </a:cubicBezTo>
                      <a:cubicBezTo>
                        <a:pt x="5" y="1"/>
                        <a:pt x="6" y="0"/>
                        <a:pt x="5" y="0"/>
                      </a:cubicBezTo>
                      <a:cubicBezTo>
                        <a:pt x="4" y="0"/>
                        <a:pt x="4" y="0"/>
                        <a:pt x="3" y="1"/>
                      </a:cubicBezTo>
                      <a:cubicBezTo>
                        <a:pt x="3" y="1"/>
                        <a:pt x="3" y="1"/>
                        <a:pt x="3" y="1"/>
                      </a:cubicBezTo>
                      <a:cubicBezTo>
                        <a:pt x="2" y="2"/>
                        <a:pt x="2" y="1"/>
                        <a:pt x="2" y="2"/>
                      </a:cubicBezTo>
                      <a:cubicBezTo>
                        <a:pt x="1" y="2"/>
                        <a:pt x="1" y="2"/>
                        <a:pt x="1" y="3"/>
                      </a:cubicBezTo>
                      <a:cubicBezTo>
                        <a:pt x="1" y="3"/>
                        <a:pt x="1" y="3"/>
                        <a:pt x="1" y="3"/>
                      </a:cubicBezTo>
                      <a:cubicBezTo>
                        <a:pt x="0" y="4"/>
                        <a:pt x="0" y="4"/>
                        <a:pt x="0" y="4"/>
                      </a:cubicBezTo>
                      <a:cubicBezTo>
                        <a:pt x="1" y="4"/>
                        <a:pt x="1" y="4"/>
                        <a:pt x="2" y="4"/>
                      </a:cubicBezTo>
                      <a:cubicBezTo>
                        <a:pt x="2" y="4"/>
                        <a:pt x="2" y="4"/>
                        <a:pt x="2" y="4"/>
                      </a:cubicBezTo>
                      <a:cubicBezTo>
                        <a:pt x="1" y="4"/>
                        <a:pt x="1" y="4"/>
                        <a:pt x="1" y="4"/>
                      </a:cubicBezTo>
                      <a:cubicBezTo>
                        <a:pt x="1"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0" name="Freeform 4220"/>
                <p:cNvSpPr>
                  <a:spLocks/>
                </p:cNvSpPr>
                <p:nvPr/>
              </p:nvSpPr>
              <p:spPr bwMode="auto">
                <a:xfrm>
                  <a:off x="2971800" y="323056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1" name="Freeform 4221"/>
                <p:cNvSpPr>
                  <a:spLocks/>
                </p:cNvSpPr>
                <p:nvPr/>
              </p:nvSpPr>
              <p:spPr bwMode="auto">
                <a:xfrm>
                  <a:off x="3030538" y="3213101"/>
                  <a:ext cx="1588" cy="3175"/>
                </a:xfrm>
                <a:custGeom>
                  <a:avLst/>
                  <a:gdLst>
                    <a:gd name="T0" fmla="*/ 1 w 1"/>
                    <a:gd name="T1" fmla="*/ 1 h 1"/>
                    <a:gd name="T2" fmla="*/ 0 w 1"/>
                    <a:gd name="T3" fmla="*/ 1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1"/>
                      </a:cubicBezTo>
                      <a:cubicBezTo>
                        <a:pt x="0" y="1"/>
                        <a:pt x="0" y="1"/>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2" name="Freeform 4222"/>
                <p:cNvSpPr>
                  <a:spLocks/>
                </p:cNvSpPr>
                <p:nvPr/>
              </p:nvSpPr>
              <p:spPr bwMode="auto">
                <a:xfrm>
                  <a:off x="3063875" y="3170238"/>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0"/>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3" name="Freeform 4223"/>
                <p:cNvSpPr>
                  <a:spLocks/>
                </p:cNvSpPr>
                <p:nvPr/>
              </p:nvSpPr>
              <p:spPr bwMode="auto">
                <a:xfrm>
                  <a:off x="2963863" y="3233738"/>
                  <a:ext cx="6350" cy="1588"/>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1" y="1"/>
                        <a:pt x="1"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4" name="Freeform 4224"/>
                <p:cNvSpPr>
                  <a:spLocks/>
                </p:cNvSpPr>
                <p:nvPr/>
              </p:nvSpPr>
              <p:spPr bwMode="auto">
                <a:xfrm>
                  <a:off x="2971800" y="335121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5" name="Freeform 4226"/>
                <p:cNvSpPr>
                  <a:spLocks/>
                </p:cNvSpPr>
                <p:nvPr/>
              </p:nvSpPr>
              <p:spPr bwMode="auto">
                <a:xfrm>
                  <a:off x="3052763" y="3330576"/>
                  <a:ext cx="3175" cy="317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1" y="1"/>
                      </a:cubicBezTo>
                      <a:cubicBezTo>
                        <a:pt x="1" y="1"/>
                        <a:pt x="1"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6" name="Freeform 4227"/>
                <p:cNvSpPr>
                  <a:spLocks/>
                </p:cNvSpPr>
                <p:nvPr/>
              </p:nvSpPr>
              <p:spPr bwMode="auto">
                <a:xfrm>
                  <a:off x="3059113" y="3316288"/>
                  <a:ext cx="4763"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0" y="1"/>
                        <a:pt x="1" y="1"/>
                      </a:cubicBezTo>
                      <a:cubicBezTo>
                        <a:pt x="1"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7" name="Freeform 4228"/>
                <p:cNvSpPr>
                  <a:spLocks/>
                </p:cNvSpPr>
                <p:nvPr/>
              </p:nvSpPr>
              <p:spPr bwMode="auto">
                <a:xfrm>
                  <a:off x="3049588" y="3327401"/>
                  <a:ext cx="6350" cy="6350"/>
                </a:xfrm>
                <a:custGeom>
                  <a:avLst/>
                  <a:gdLst>
                    <a:gd name="T0" fmla="*/ 1 w 2"/>
                    <a:gd name="T1" fmla="*/ 1 h 2"/>
                    <a:gd name="T2" fmla="*/ 1 w 2"/>
                    <a:gd name="T3" fmla="*/ 0 h 2"/>
                    <a:gd name="T4" fmla="*/ 1 w 2"/>
                    <a:gd name="T5" fmla="*/ 1 h 2"/>
                    <a:gd name="T6" fmla="*/ 0 w 2"/>
                    <a:gd name="T7" fmla="*/ 1 h 2"/>
                    <a:gd name="T8" fmla="*/ 0 w 2"/>
                    <a:gd name="T9" fmla="*/ 2 h 2"/>
                    <a:gd name="T10" fmla="*/ 1 w 2"/>
                    <a:gd name="T11" fmla="*/ 2 h 2"/>
                    <a:gd name="T12" fmla="*/ 1 w 2"/>
                    <a:gd name="T13" fmla="*/ 1 h 2"/>
                    <a:gd name="T14" fmla="*/ 1 w 2"/>
                    <a:gd name="T15" fmla="*/ 1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0"/>
                        <a:pt x="1" y="0"/>
                        <a:pt x="1" y="0"/>
                      </a:cubicBezTo>
                      <a:cubicBezTo>
                        <a:pt x="1" y="0"/>
                        <a:pt x="1" y="0"/>
                        <a:pt x="1" y="1"/>
                      </a:cubicBezTo>
                      <a:cubicBezTo>
                        <a:pt x="0" y="1"/>
                        <a:pt x="0" y="1"/>
                        <a:pt x="0" y="1"/>
                      </a:cubicBezTo>
                      <a:cubicBezTo>
                        <a:pt x="0" y="1"/>
                        <a:pt x="0" y="1"/>
                        <a:pt x="0" y="2"/>
                      </a:cubicBezTo>
                      <a:cubicBezTo>
                        <a:pt x="0" y="2"/>
                        <a:pt x="0" y="2"/>
                        <a:pt x="1" y="2"/>
                      </a:cubicBezTo>
                      <a:cubicBezTo>
                        <a:pt x="1" y="2"/>
                        <a:pt x="1" y="2"/>
                        <a:pt x="1" y="1"/>
                      </a:cubicBezTo>
                      <a:cubicBezTo>
                        <a:pt x="2" y="1"/>
                        <a:pt x="2"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8" name="Freeform 4229"/>
                <p:cNvSpPr>
                  <a:spLocks/>
                </p:cNvSpPr>
                <p:nvPr/>
              </p:nvSpPr>
              <p:spPr bwMode="auto">
                <a:xfrm>
                  <a:off x="3049588" y="3322638"/>
                  <a:ext cx="6350" cy="4763"/>
                </a:xfrm>
                <a:custGeom>
                  <a:avLst/>
                  <a:gdLst>
                    <a:gd name="T0" fmla="*/ 1 w 2"/>
                    <a:gd name="T1" fmla="*/ 1 h 2"/>
                    <a:gd name="T2" fmla="*/ 1 w 2"/>
                    <a:gd name="T3" fmla="*/ 1 h 2"/>
                    <a:gd name="T4" fmla="*/ 0 w 2"/>
                    <a:gd name="T5" fmla="*/ 0 h 2"/>
                    <a:gd name="T6" fmla="*/ 0 w 2"/>
                    <a:gd name="T7" fmla="*/ 2 h 2"/>
                    <a:gd name="T8" fmla="*/ 1 w 2"/>
                    <a:gd name="T9" fmla="*/ 2 h 2"/>
                    <a:gd name="T10" fmla="*/ 1 w 2"/>
                    <a:gd name="T11" fmla="*/ 2 h 2"/>
                    <a:gd name="T12" fmla="*/ 1 w 2"/>
                    <a:gd name="T13" fmla="*/ 2 h 2"/>
                    <a:gd name="T14" fmla="*/ 1 w 2"/>
                    <a:gd name="T15" fmla="*/ 2 h 2"/>
                    <a:gd name="T16" fmla="*/ 1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0" y="0"/>
                        <a:pt x="0" y="0"/>
                        <a:pt x="0" y="0"/>
                      </a:cubicBezTo>
                      <a:cubicBezTo>
                        <a:pt x="0" y="1"/>
                        <a:pt x="0" y="1"/>
                        <a:pt x="0" y="2"/>
                      </a:cubicBezTo>
                      <a:cubicBezTo>
                        <a:pt x="0" y="2"/>
                        <a:pt x="1" y="2"/>
                        <a:pt x="1" y="2"/>
                      </a:cubicBezTo>
                      <a:cubicBezTo>
                        <a:pt x="0" y="2"/>
                        <a:pt x="1" y="2"/>
                        <a:pt x="1" y="2"/>
                      </a:cubicBezTo>
                      <a:cubicBezTo>
                        <a:pt x="1" y="2"/>
                        <a:pt x="1" y="2"/>
                        <a:pt x="1" y="2"/>
                      </a:cubicBezTo>
                      <a:cubicBezTo>
                        <a:pt x="1" y="2"/>
                        <a:pt x="1" y="2"/>
                        <a:pt x="1" y="2"/>
                      </a:cubicBezTo>
                      <a:cubicBezTo>
                        <a:pt x="1" y="2"/>
                        <a:pt x="1" y="1"/>
                        <a:pt x="1"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49" name="Freeform 4230"/>
                <p:cNvSpPr>
                  <a:spLocks/>
                </p:cNvSpPr>
                <p:nvPr/>
              </p:nvSpPr>
              <p:spPr bwMode="auto">
                <a:xfrm>
                  <a:off x="2725738" y="331946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0" name="Freeform 4231"/>
                <p:cNvSpPr>
                  <a:spLocks/>
                </p:cNvSpPr>
                <p:nvPr/>
              </p:nvSpPr>
              <p:spPr bwMode="auto">
                <a:xfrm>
                  <a:off x="2932113" y="3302001"/>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1" name="Freeform 4232"/>
                <p:cNvSpPr>
                  <a:spLocks/>
                </p:cNvSpPr>
                <p:nvPr/>
              </p:nvSpPr>
              <p:spPr bwMode="auto">
                <a:xfrm>
                  <a:off x="2867025" y="3324226"/>
                  <a:ext cx="53975" cy="31750"/>
                </a:xfrm>
                <a:custGeom>
                  <a:avLst/>
                  <a:gdLst>
                    <a:gd name="T0" fmla="*/ 17 w 19"/>
                    <a:gd name="T1" fmla="*/ 7 h 11"/>
                    <a:gd name="T2" fmla="*/ 18 w 19"/>
                    <a:gd name="T3" fmla="*/ 7 h 11"/>
                    <a:gd name="T4" fmla="*/ 19 w 19"/>
                    <a:gd name="T5" fmla="*/ 6 h 11"/>
                    <a:gd name="T6" fmla="*/ 14 w 19"/>
                    <a:gd name="T7" fmla="*/ 6 h 11"/>
                    <a:gd name="T8" fmla="*/ 11 w 19"/>
                    <a:gd name="T9" fmla="*/ 6 h 11"/>
                    <a:gd name="T10" fmla="*/ 10 w 19"/>
                    <a:gd name="T11" fmla="*/ 7 h 11"/>
                    <a:gd name="T12" fmla="*/ 9 w 19"/>
                    <a:gd name="T13" fmla="*/ 6 h 11"/>
                    <a:gd name="T14" fmla="*/ 8 w 19"/>
                    <a:gd name="T15" fmla="*/ 6 h 11"/>
                    <a:gd name="T16" fmla="*/ 7 w 19"/>
                    <a:gd name="T17" fmla="*/ 5 h 11"/>
                    <a:gd name="T18" fmla="*/ 5 w 19"/>
                    <a:gd name="T19" fmla="*/ 5 h 11"/>
                    <a:gd name="T20" fmla="*/ 5 w 19"/>
                    <a:gd name="T21" fmla="*/ 6 h 11"/>
                    <a:gd name="T22" fmla="*/ 5 w 19"/>
                    <a:gd name="T23" fmla="*/ 5 h 11"/>
                    <a:gd name="T24" fmla="*/ 4 w 19"/>
                    <a:gd name="T25" fmla="*/ 4 h 11"/>
                    <a:gd name="T26" fmla="*/ 3 w 19"/>
                    <a:gd name="T27" fmla="*/ 3 h 11"/>
                    <a:gd name="T28" fmla="*/ 4 w 19"/>
                    <a:gd name="T29" fmla="*/ 1 h 11"/>
                    <a:gd name="T30" fmla="*/ 3 w 19"/>
                    <a:gd name="T31" fmla="*/ 0 h 11"/>
                    <a:gd name="T32" fmla="*/ 2 w 19"/>
                    <a:gd name="T33" fmla="*/ 1 h 11"/>
                    <a:gd name="T34" fmla="*/ 2 w 19"/>
                    <a:gd name="T35" fmla="*/ 2 h 11"/>
                    <a:gd name="T36" fmla="*/ 1 w 19"/>
                    <a:gd name="T37" fmla="*/ 2 h 11"/>
                    <a:gd name="T38" fmla="*/ 1 w 19"/>
                    <a:gd name="T39" fmla="*/ 3 h 11"/>
                    <a:gd name="T40" fmla="*/ 0 w 19"/>
                    <a:gd name="T41" fmla="*/ 4 h 11"/>
                    <a:gd name="T42" fmla="*/ 1 w 19"/>
                    <a:gd name="T43" fmla="*/ 5 h 11"/>
                    <a:gd name="T44" fmla="*/ 3 w 19"/>
                    <a:gd name="T45" fmla="*/ 5 h 11"/>
                    <a:gd name="T46" fmla="*/ 2 w 19"/>
                    <a:gd name="T47" fmla="*/ 6 h 11"/>
                    <a:gd name="T48" fmla="*/ 3 w 19"/>
                    <a:gd name="T49" fmla="*/ 7 h 11"/>
                    <a:gd name="T50" fmla="*/ 5 w 19"/>
                    <a:gd name="T51" fmla="*/ 7 h 11"/>
                    <a:gd name="T52" fmla="*/ 6 w 19"/>
                    <a:gd name="T53" fmla="*/ 8 h 11"/>
                    <a:gd name="T54" fmla="*/ 7 w 19"/>
                    <a:gd name="T55" fmla="*/ 9 h 11"/>
                    <a:gd name="T56" fmla="*/ 8 w 19"/>
                    <a:gd name="T57" fmla="*/ 9 h 11"/>
                    <a:gd name="T58" fmla="*/ 9 w 19"/>
                    <a:gd name="T59" fmla="*/ 9 h 11"/>
                    <a:gd name="T60" fmla="*/ 9 w 19"/>
                    <a:gd name="T61" fmla="*/ 9 h 11"/>
                    <a:gd name="T62" fmla="*/ 11 w 19"/>
                    <a:gd name="T63" fmla="*/ 8 h 11"/>
                    <a:gd name="T64" fmla="*/ 11 w 19"/>
                    <a:gd name="T65" fmla="*/ 9 h 11"/>
                    <a:gd name="T66" fmla="*/ 12 w 19"/>
                    <a:gd name="T67" fmla="*/ 9 h 11"/>
                    <a:gd name="T68" fmla="*/ 11 w 19"/>
                    <a:gd name="T69" fmla="*/ 10 h 11"/>
                    <a:gd name="T70" fmla="*/ 12 w 19"/>
                    <a:gd name="T71" fmla="*/ 10 h 11"/>
                    <a:gd name="T72" fmla="*/ 14 w 19"/>
                    <a:gd name="T73" fmla="*/ 11 h 11"/>
                    <a:gd name="T74" fmla="*/ 15 w 19"/>
                    <a:gd name="T75" fmla="*/ 11 h 11"/>
                    <a:gd name="T76" fmla="*/ 16 w 19"/>
                    <a:gd name="T77" fmla="*/ 10 h 11"/>
                    <a:gd name="T78" fmla="*/ 15 w 19"/>
                    <a:gd name="T79" fmla="*/ 9 h 11"/>
                    <a:gd name="T80" fmla="*/ 16 w 19"/>
                    <a:gd name="T81" fmla="*/ 9 h 11"/>
                    <a:gd name="T82" fmla="*/ 16 w 19"/>
                    <a:gd name="T83" fmla="*/ 8 h 11"/>
                    <a:gd name="T84" fmla="*/ 17 w 19"/>
                    <a:gd name="T85"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11">
                      <a:moveTo>
                        <a:pt x="17" y="7"/>
                      </a:moveTo>
                      <a:cubicBezTo>
                        <a:pt x="17" y="7"/>
                        <a:pt x="18" y="7"/>
                        <a:pt x="18" y="7"/>
                      </a:cubicBezTo>
                      <a:cubicBezTo>
                        <a:pt x="19" y="7"/>
                        <a:pt x="19" y="7"/>
                        <a:pt x="19" y="6"/>
                      </a:cubicBezTo>
                      <a:cubicBezTo>
                        <a:pt x="18" y="6"/>
                        <a:pt x="16" y="6"/>
                        <a:pt x="14" y="6"/>
                      </a:cubicBezTo>
                      <a:cubicBezTo>
                        <a:pt x="13" y="6"/>
                        <a:pt x="12" y="7"/>
                        <a:pt x="11" y="6"/>
                      </a:cubicBezTo>
                      <a:cubicBezTo>
                        <a:pt x="10" y="6"/>
                        <a:pt x="10" y="7"/>
                        <a:pt x="10" y="7"/>
                      </a:cubicBezTo>
                      <a:cubicBezTo>
                        <a:pt x="9" y="6"/>
                        <a:pt x="9" y="6"/>
                        <a:pt x="9" y="6"/>
                      </a:cubicBezTo>
                      <a:cubicBezTo>
                        <a:pt x="9" y="6"/>
                        <a:pt x="8" y="6"/>
                        <a:pt x="8" y="6"/>
                      </a:cubicBezTo>
                      <a:cubicBezTo>
                        <a:pt x="7" y="5"/>
                        <a:pt x="7" y="5"/>
                        <a:pt x="7" y="5"/>
                      </a:cubicBezTo>
                      <a:cubicBezTo>
                        <a:pt x="6" y="5"/>
                        <a:pt x="6" y="5"/>
                        <a:pt x="5" y="5"/>
                      </a:cubicBezTo>
                      <a:cubicBezTo>
                        <a:pt x="5" y="5"/>
                        <a:pt x="6" y="6"/>
                        <a:pt x="5" y="6"/>
                      </a:cubicBezTo>
                      <a:cubicBezTo>
                        <a:pt x="6" y="6"/>
                        <a:pt x="5" y="6"/>
                        <a:pt x="5" y="5"/>
                      </a:cubicBezTo>
                      <a:cubicBezTo>
                        <a:pt x="4" y="5"/>
                        <a:pt x="6" y="4"/>
                        <a:pt x="4" y="4"/>
                      </a:cubicBezTo>
                      <a:cubicBezTo>
                        <a:pt x="4" y="3"/>
                        <a:pt x="4" y="4"/>
                        <a:pt x="3" y="3"/>
                      </a:cubicBezTo>
                      <a:cubicBezTo>
                        <a:pt x="4" y="3"/>
                        <a:pt x="4" y="2"/>
                        <a:pt x="4" y="1"/>
                      </a:cubicBezTo>
                      <a:cubicBezTo>
                        <a:pt x="4" y="0"/>
                        <a:pt x="4" y="0"/>
                        <a:pt x="3" y="0"/>
                      </a:cubicBezTo>
                      <a:cubicBezTo>
                        <a:pt x="3" y="1"/>
                        <a:pt x="3" y="1"/>
                        <a:pt x="2" y="1"/>
                      </a:cubicBezTo>
                      <a:cubicBezTo>
                        <a:pt x="2" y="1"/>
                        <a:pt x="2" y="1"/>
                        <a:pt x="2" y="2"/>
                      </a:cubicBezTo>
                      <a:cubicBezTo>
                        <a:pt x="2" y="2"/>
                        <a:pt x="1" y="2"/>
                        <a:pt x="1" y="2"/>
                      </a:cubicBezTo>
                      <a:cubicBezTo>
                        <a:pt x="1" y="2"/>
                        <a:pt x="1" y="3"/>
                        <a:pt x="1" y="3"/>
                      </a:cubicBezTo>
                      <a:cubicBezTo>
                        <a:pt x="0" y="3"/>
                        <a:pt x="0" y="4"/>
                        <a:pt x="0" y="4"/>
                      </a:cubicBezTo>
                      <a:cubicBezTo>
                        <a:pt x="1" y="4"/>
                        <a:pt x="1" y="5"/>
                        <a:pt x="1" y="5"/>
                      </a:cubicBezTo>
                      <a:cubicBezTo>
                        <a:pt x="1" y="5"/>
                        <a:pt x="3" y="4"/>
                        <a:pt x="3" y="5"/>
                      </a:cubicBezTo>
                      <a:cubicBezTo>
                        <a:pt x="3" y="5"/>
                        <a:pt x="3" y="6"/>
                        <a:pt x="2" y="6"/>
                      </a:cubicBezTo>
                      <a:cubicBezTo>
                        <a:pt x="3" y="6"/>
                        <a:pt x="3" y="7"/>
                        <a:pt x="3" y="7"/>
                      </a:cubicBezTo>
                      <a:cubicBezTo>
                        <a:pt x="3" y="7"/>
                        <a:pt x="5" y="6"/>
                        <a:pt x="5" y="7"/>
                      </a:cubicBezTo>
                      <a:cubicBezTo>
                        <a:pt x="5" y="7"/>
                        <a:pt x="6" y="8"/>
                        <a:pt x="6" y="8"/>
                      </a:cubicBezTo>
                      <a:cubicBezTo>
                        <a:pt x="7" y="8"/>
                        <a:pt x="6" y="8"/>
                        <a:pt x="7" y="9"/>
                      </a:cubicBezTo>
                      <a:cubicBezTo>
                        <a:pt x="7" y="9"/>
                        <a:pt x="8" y="9"/>
                        <a:pt x="8" y="9"/>
                      </a:cubicBezTo>
                      <a:cubicBezTo>
                        <a:pt x="8" y="9"/>
                        <a:pt x="9" y="9"/>
                        <a:pt x="9" y="9"/>
                      </a:cubicBezTo>
                      <a:cubicBezTo>
                        <a:pt x="9" y="9"/>
                        <a:pt x="9" y="9"/>
                        <a:pt x="9" y="9"/>
                      </a:cubicBezTo>
                      <a:cubicBezTo>
                        <a:pt x="10" y="9"/>
                        <a:pt x="10" y="8"/>
                        <a:pt x="11" y="8"/>
                      </a:cubicBezTo>
                      <a:cubicBezTo>
                        <a:pt x="11" y="9"/>
                        <a:pt x="11" y="9"/>
                        <a:pt x="11" y="9"/>
                      </a:cubicBezTo>
                      <a:cubicBezTo>
                        <a:pt x="12" y="9"/>
                        <a:pt x="12" y="9"/>
                        <a:pt x="12" y="9"/>
                      </a:cubicBezTo>
                      <a:cubicBezTo>
                        <a:pt x="12" y="10"/>
                        <a:pt x="11" y="10"/>
                        <a:pt x="11" y="10"/>
                      </a:cubicBezTo>
                      <a:cubicBezTo>
                        <a:pt x="11" y="10"/>
                        <a:pt x="12" y="10"/>
                        <a:pt x="12" y="10"/>
                      </a:cubicBezTo>
                      <a:cubicBezTo>
                        <a:pt x="13" y="11"/>
                        <a:pt x="13" y="11"/>
                        <a:pt x="14" y="11"/>
                      </a:cubicBezTo>
                      <a:cubicBezTo>
                        <a:pt x="15" y="11"/>
                        <a:pt x="15" y="11"/>
                        <a:pt x="15" y="11"/>
                      </a:cubicBezTo>
                      <a:cubicBezTo>
                        <a:pt x="17" y="10"/>
                        <a:pt x="14" y="10"/>
                        <a:pt x="16" y="10"/>
                      </a:cubicBezTo>
                      <a:cubicBezTo>
                        <a:pt x="16" y="9"/>
                        <a:pt x="15" y="10"/>
                        <a:pt x="15" y="9"/>
                      </a:cubicBezTo>
                      <a:cubicBezTo>
                        <a:pt x="16" y="9"/>
                        <a:pt x="15" y="8"/>
                        <a:pt x="16" y="9"/>
                      </a:cubicBezTo>
                      <a:cubicBezTo>
                        <a:pt x="16" y="9"/>
                        <a:pt x="16" y="8"/>
                        <a:pt x="16" y="8"/>
                      </a:cubicBezTo>
                      <a:cubicBezTo>
                        <a:pt x="17" y="7"/>
                        <a:pt x="16" y="7"/>
                        <a:pt x="17"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2" name="Freeform 4233"/>
                <p:cNvSpPr>
                  <a:spLocks/>
                </p:cNvSpPr>
                <p:nvPr/>
              </p:nvSpPr>
              <p:spPr bwMode="auto">
                <a:xfrm>
                  <a:off x="2863850" y="3241676"/>
                  <a:ext cx="65088" cy="25400"/>
                </a:xfrm>
                <a:custGeom>
                  <a:avLst/>
                  <a:gdLst>
                    <a:gd name="T0" fmla="*/ 2 w 23"/>
                    <a:gd name="T1" fmla="*/ 0 h 9"/>
                    <a:gd name="T2" fmla="*/ 2 w 23"/>
                    <a:gd name="T3" fmla="*/ 0 h 9"/>
                    <a:gd name="T4" fmla="*/ 0 w 23"/>
                    <a:gd name="T5" fmla="*/ 0 h 9"/>
                    <a:gd name="T6" fmla="*/ 1 w 23"/>
                    <a:gd name="T7" fmla="*/ 1 h 9"/>
                    <a:gd name="T8" fmla="*/ 2 w 23"/>
                    <a:gd name="T9" fmla="*/ 1 h 9"/>
                    <a:gd name="T10" fmla="*/ 3 w 23"/>
                    <a:gd name="T11" fmla="*/ 2 h 9"/>
                    <a:gd name="T12" fmla="*/ 6 w 23"/>
                    <a:gd name="T13" fmla="*/ 3 h 9"/>
                    <a:gd name="T14" fmla="*/ 7 w 23"/>
                    <a:gd name="T15" fmla="*/ 4 h 9"/>
                    <a:gd name="T16" fmla="*/ 8 w 23"/>
                    <a:gd name="T17" fmla="*/ 5 h 9"/>
                    <a:gd name="T18" fmla="*/ 9 w 23"/>
                    <a:gd name="T19" fmla="*/ 6 h 9"/>
                    <a:gd name="T20" fmla="*/ 10 w 23"/>
                    <a:gd name="T21" fmla="*/ 6 h 9"/>
                    <a:gd name="T22" fmla="*/ 11 w 23"/>
                    <a:gd name="T23" fmla="*/ 7 h 9"/>
                    <a:gd name="T24" fmla="*/ 12 w 23"/>
                    <a:gd name="T25" fmla="*/ 7 h 9"/>
                    <a:gd name="T26" fmla="*/ 13 w 23"/>
                    <a:gd name="T27" fmla="*/ 7 h 9"/>
                    <a:gd name="T28" fmla="*/ 15 w 23"/>
                    <a:gd name="T29" fmla="*/ 8 h 9"/>
                    <a:gd name="T30" fmla="*/ 16 w 23"/>
                    <a:gd name="T31" fmla="*/ 8 h 9"/>
                    <a:gd name="T32" fmla="*/ 17 w 23"/>
                    <a:gd name="T33" fmla="*/ 8 h 9"/>
                    <a:gd name="T34" fmla="*/ 17 w 23"/>
                    <a:gd name="T35" fmla="*/ 8 h 9"/>
                    <a:gd name="T36" fmla="*/ 18 w 23"/>
                    <a:gd name="T37" fmla="*/ 9 h 9"/>
                    <a:gd name="T38" fmla="*/ 21 w 23"/>
                    <a:gd name="T39" fmla="*/ 9 h 9"/>
                    <a:gd name="T40" fmla="*/ 22 w 23"/>
                    <a:gd name="T41" fmla="*/ 9 h 9"/>
                    <a:gd name="T42" fmla="*/ 23 w 23"/>
                    <a:gd name="T43" fmla="*/ 7 h 9"/>
                    <a:gd name="T44" fmla="*/ 22 w 23"/>
                    <a:gd name="T45" fmla="*/ 6 h 9"/>
                    <a:gd name="T46" fmla="*/ 21 w 23"/>
                    <a:gd name="T47" fmla="*/ 6 h 9"/>
                    <a:gd name="T48" fmla="*/ 20 w 23"/>
                    <a:gd name="T49" fmla="*/ 5 h 9"/>
                    <a:gd name="T50" fmla="*/ 17 w 23"/>
                    <a:gd name="T51" fmla="*/ 4 h 9"/>
                    <a:gd name="T52" fmla="*/ 17 w 23"/>
                    <a:gd name="T53" fmla="*/ 3 h 9"/>
                    <a:gd name="T54" fmla="*/ 14 w 23"/>
                    <a:gd name="T55" fmla="*/ 2 h 9"/>
                    <a:gd name="T56" fmla="*/ 12 w 23"/>
                    <a:gd name="T57" fmla="*/ 1 h 9"/>
                    <a:gd name="T58" fmla="*/ 10 w 23"/>
                    <a:gd name="T59" fmla="*/ 1 h 9"/>
                    <a:gd name="T60" fmla="*/ 9 w 23"/>
                    <a:gd name="T61" fmla="*/ 1 h 9"/>
                    <a:gd name="T62" fmla="*/ 4 w 23"/>
                    <a:gd name="T63" fmla="*/ 0 h 9"/>
                    <a:gd name="T64" fmla="*/ 2 w 23"/>
                    <a:gd name="T6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 h="9">
                      <a:moveTo>
                        <a:pt x="2" y="0"/>
                      </a:moveTo>
                      <a:cubicBezTo>
                        <a:pt x="2" y="0"/>
                        <a:pt x="2" y="0"/>
                        <a:pt x="2" y="0"/>
                      </a:cubicBezTo>
                      <a:cubicBezTo>
                        <a:pt x="1" y="0"/>
                        <a:pt x="1" y="0"/>
                        <a:pt x="0" y="0"/>
                      </a:cubicBezTo>
                      <a:cubicBezTo>
                        <a:pt x="0" y="1"/>
                        <a:pt x="0" y="1"/>
                        <a:pt x="1" y="1"/>
                      </a:cubicBezTo>
                      <a:cubicBezTo>
                        <a:pt x="1" y="1"/>
                        <a:pt x="1" y="1"/>
                        <a:pt x="2" y="1"/>
                      </a:cubicBezTo>
                      <a:cubicBezTo>
                        <a:pt x="2" y="1"/>
                        <a:pt x="2" y="2"/>
                        <a:pt x="3" y="2"/>
                      </a:cubicBezTo>
                      <a:cubicBezTo>
                        <a:pt x="3" y="2"/>
                        <a:pt x="5" y="2"/>
                        <a:pt x="6" y="3"/>
                      </a:cubicBezTo>
                      <a:cubicBezTo>
                        <a:pt x="6" y="3"/>
                        <a:pt x="6" y="3"/>
                        <a:pt x="7" y="4"/>
                      </a:cubicBezTo>
                      <a:cubicBezTo>
                        <a:pt x="8" y="4"/>
                        <a:pt x="8" y="4"/>
                        <a:pt x="8" y="5"/>
                      </a:cubicBezTo>
                      <a:cubicBezTo>
                        <a:pt x="8" y="6"/>
                        <a:pt x="8" y="5"/>
                        <a:pt x="9" y="6"/>
                      </a:cubicBezTo>
                      <a:cubicBezTo>
                        <a:pt x="9" y="6"/>
                        <a:pt x="9" y="6"/>
                        <a:pt x="10" y="6"/>
                      </a:cubicBezTo>
                      <a:cubicBezTo>
                        <a:pt x="11" y="6"/>
                        <a:pt x="11" y="7"/>
                        <a:pt x="11" y="7"/>
                      </a:cubicBezTo>
                      <a:cubicBezTo>
                        <a:pt x="11" y="7"/>
                        <a:pt x="12" y="7"/>
                        <a:pt x="12" y="7"/>
                      </a:cubicBezTo>
                      <a:cubicBezTo>
                        <a:pt x="13" y="7"/>
                        <a:pt x="13" y="7"/>
                        <a:pt x="13" y="7"/>
                      </a:cubicBezTo>
                      <a:cubicBezTo>
                        <a:pt x="14" y="8"/>
                        <a:pt x="15" y="8"/>
                        <a:pt x="15" y="8"/>
                      </a:cubicBezTo>
                      <a:cubicBezTo>
                        <a:pt x="15" y="8"/>
                        <a:pt x="15" y="8"/>
                        <a:pt x="16" y="8"/>
                      </a:cubicBezTo>
                      <a:cubicBezTo>
                        <a:pt x="16" y="8"/>
                        <a:pt x="17" y="8"/>
                        <a:pt x="17" y="8"/>
                      </a:cubicBezTo>
                      <a:cubicBezTo>
                        <a:pt x="17" y="8"/>
                        <a:pt x="17" y="8"/>
                        <a:pt x="17" y="8"/>
                      </a:cubicBezTo>
                      <a:cubicBezTo>
                        <a:pt x="18" y="8"/>
                        <a:pt x="18" y="9"/>
                        <a:pt x="18" y="9"/>
                      </a:cubicBezTo>
                      <a:cubicBezTo>
                        <a:pt x="19" y="9"/>
                        <a:pt x="19" y="9"/>
                        <a:pt x="21" y="9"/>
                      </a:cubicBezTo>
                      <a:cubicBezTo>
                        <a:pt x="21" y="9"/>
                        <a:pt x="21" y="9"/>
                        <a:pt x="22" y="9"/>
                      </a:cubicBezTo>
                      <a:cubicBezTo>
                        <a:pt x="23" y="8"/>
                        <a:pt x="23" y="8"/>
                        <a:pt x="23" y="7"/>
                      </a:cubicBezTo>
                      <a:cubicBezTo>
                        <a:pt x="23" y="7"/>
                        <a:pt x="22" y="7"/>
                        <a:pt x="22" y="6"/>
                      </a:cubicBezTo>
                      <a:cubicBezTo>
                        <a:pt x="22" y="6"/>
                        <a:pt x="21" y="6"/>
                        <a:pt x="21" y="6"/>
                      </a:cubicBezTo>
                      <a:cubicBezTo>
                        <a:pt x="21" y="5"/>
                        <a:pt x="20" y="5"/>
                        <a:pt x="20" y="5"/>
                      </a:cubicBezTo>
                      <a:cubicBezTo>
                        <a:pt x="19" y="5"/>
                        <a:pt x="18" y="5"/>
                        <a:pt x="17" y="4"/>
                      </a:cubicBezTo>
                      <a:cubicBezTo>
                        <a:pt x="17" y="4"/>
                        <a:pt x="17" y="4"/>
                        <a:pt x="17" y="3"/>
                      </a:cubicBezTo>
                      <a:cubicBezTo>
                        <a:pt x="15" y="3"/>
                        <a:pt x="15" y="3"/>
                        <a:pt x="14" y="2"/>
                      </a:cubicBezTo>
                      <a:cubicBezTo>
                        <a:pt x="13" y="2"/>
                        <a:pt x="12" y="1"/>
                        <a:pt x="12" y="1"/>
                      </a:cubicBezTo>
                      <a:cubicBezTo>
                        <a:pt x="11" y="1"/>
                        <a:pt x="11" y="1"/>
                        <a:pt x="10" y="1"/>
                      </a:cubicBezTo>
                      <a:cubicBezTo>
                        <a:pt x="10" y="1"/>
                        <a:pt x="10" y="1"/>
                        <a:pt x="9" y="1"/>
                      </a:cubicBezTo>
                      <a:cubicBezTo>
                        <a:pt x="7" y="1"/>
                        <a:pt x="6" y="0"/>
                        <a:pt x="4" y="0"/>
                      </a:cubicBezTo>
                      <a:cubicBezTo>
                        <a:pt x="4"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3" name="Freeform 4234"/>
                <p:cNvSpPr>
                  <a:spLocks/>
                </p:cNvSpPr>
                <p:nvPr/>
              </p:nvSpPr>
              <p:spPr bwMode="auto">
                <a:xfrm>
                  <a:off x="2878138" y="3233738"/>
                  <a:ext cx="3175" cy="158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4" name="Freeform 4235"/>
                <p:cNvSpPr>
                  <a:spLocks/>
                </p:cNvSpPr>
                <p:nvPr/>
              </p:nvSpPr>
              <p:spPr bwMode="auto">
                <a:xfrm>
                  <a:off x="2889250" y="3233738"/>
                  <a:ext cx="3175" cy="1588"/>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0"/>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5" name="Freeform 4236"/>
                <p:cNvSpPr>
                  <a:spLocks/>
                </p:cNvSpPr>
                <p:nvPr/>
              </p:nvSpPr>
              <p:spPr bwMode="auto">
                <a:xfrm>
                  <a:off x="2895600" y="3233738"/>
                  <a:ext cx="1588" cy="1588"/>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6" name="Freeform 4237"/>
                <p:cNvSpPr>
                  <a:spLocks/>
                </p:cNvSpPr>
                <p:nvPr/>
              </p:nvSpPr>
              <p:spPr bwMode="auto">
                <a:xfrm>
                  <a:off x="2867025" y="3405188"/>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7" name="Freeform 4238"/>
                <p:cNvSpPr>
                  <a:spLocks/>
                </p:cNvSpPr>
                <p:nvPr/>
              </p:nvSpPr>
              <p:spPr bwMode="auto">
                <a:xfrm>
                  <a:off x="2820988" y="3402013"/>
                  <a:ext cx="1588" cy="3175"/>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8" name="Freeform 4239"/>
                <p:cNvSpPr>
                  <a:spLocks/>
                </p:cNvSpPr>
                <p:nvPr/>
              </p:nvSpPr>
              <p:spPr bwMode="auto">
                <a:xfrm>
                  <a:off x="2811463" y="3387726"/>
                  <a:ext cx="3175" cy="3175"/>
                </a:xfrm>
                <a:custGeom>
                  <a:avLst/>
                  <a:gdLst>
                    <a:gd name="T0" fmla="*/ 1 w 1"/>
                    <a:gd name="T1" fmla="*/ 0 h 1"/>
                    <a:gd name="T2" fmla="*/ 0 w 1"/>
                    <a:gd name="T3" fmla="*/ 0 h 1"/>
                    <a:gd name="T4" fmla="*/ 0 w 1"/>
                    <a:gd name="T5" fmla="*/ 1 h 1"/>
                    <a:gd name="T6" fmla="*/ 0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0" y="1"/>
                        <a:pt x="0" y="1"/>
                      </a:cubicBezTo>
                      <a:cubicBezTo>
                        <a:pt x="0" y="1"/>
                        <a:pt x="0" y="1"/>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59" name="Freeform 4240"/>
                <p:cNvSpPr>
                  <a:spLocks/>
                </p:cNvSpPr>
                <p:nvPr/>
              </p:nvSpPr>
              <p:spPr bwMode="auto">
                <a:xfrm>
                  <a:off x="2806700" y="3382963"/>
                  <a:ext cx="1588" cy="1588"/>
                </a:xfrm>
                <a:custGeom>
                  <a:avLst/>
                  <a:gdLst>
                    <a:gd name="T0" fmla="*/ 1 w 1"/>
                    <a:gd name="T1" fmla="*/ 0 h 1"/>
                    <a:gd name="T2" fmla="*/ 1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1"/>
                        <a:pt x="1" y="1"/>
                      </a:cubicBezTo>
                      <a:cubicBezTo>
                        <a:pt x="1" y="1"/>
                        <a:pt x="1" y="1"/>
                        <a:pt x="1" y="0"/>
                      </a:cubicBezTo>
                      <a:cubicBezTo>
                        <a:pt x="1"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0" name="Freeform 4926"/>
                <p:cNvSpPr>
                  <a:spLocks/>
                </p:cNvSpPr>
                <p:nvPr/>
              </p:nvSpPr>
              <p:spPr bwMode="auto">
                <a:xfrm>
                  <a:off x="1522413" y="3279775"/>
                  <a:ext cx="4763" cy="7937"/>
                </a:xfrm>
                <a:custGeom>
                  <a:avLst/>
                  <a:gdLst>
                    <a:gd name="T0" fmla="*/ 2 w 2"/>
                    <a:gd name="T1" fmla="*/ 2 h 3"/>
                    <a:gd name="T2" fmla="*/ 1 w 2"/>
                    <a:gd name="T3" fmla="*/ 2 h 3"/>
                    <a:gd name="T4" fmla="*/ 0 w 2"/>
                    <a:gd name="T5" fmla="*/ 0 h 3"/>
                    <a:gd name="T6" fmla="*/ 0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2"/>
                        <a:pt x="2" y="2"/>
                        <a:pt x="1" y="2"/>
                      </a:cubicBezTo>
                      <a:cubicBezTo>
                        <a:pt x="2" y="1"/>
                        <a:pt x="1" y="0"/>
                        <a:pt x="0" y="0"/>
                      </a:cubicBezTo>
                      <a:cubicBezTo>
                        <a:pt x="0" y="0"/>
                        <a:pt x="0" y="0"/>
                        <a:pt x="0" y="0"/>
                      </a:cubicBezTo>
                      <a:cubicBezTo>
                        <a:pt x="0" y="1"/>
                        <a:pt x="1" y="3"/>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1" name="Freeform 4931"/>
                <p:cNvSpPr>
                  <a:spLocks/>
                </p:cNvSpPr>
                <p:nvPr/>
              </p:nvSpPr>
              <p:spPr bwMode="auto">
                <a:xfrm>
                  <a:off x="2298700" y="3290888"/>
                  <a:ext cx="17463" cy="11112"/>
                </a:xfrm>
                <a:custGeom>
                  <a:avLst/>
                  <a:gdLst>
                    <a:gd name="T0" fmla="*/ 4 w 6"/>
                    <a:gd name="T1" fmla="*/ 2 h 4"/>
                    <a:gd name="T2" fmla="*/ 2 w 6"/>
                    <a:gd name="T3" fmla="*/ 2 h 4"/>
                    <a:gd name="T4" fmla="*/ 1 w 6"/>
                    <a:gd name="T5" fmla="*/ 3 h 4"/>
                    <a:gd name="T6" fmla="*/ 0 w 6"/>
                    <a:gd name="T7" fmla="*/ 3 h 4"/>
                    <a:gd name="T8" fmla="*/ 2 w 6"/>
                    <a:gd name="T9" fmla="*/ 4 h 4"/>
                    <a:gd name="T10" fmla="*/ 3 w 6"/>
                    <a:gd name="T11" fmla="*/ 3 h 4"/>
                    <a:gd name="T12" fmla="*/ 6 w 6"/>
                    <a:gd name="T13" fmla="*/ 1 h 4"/>
                    <a:gd name="T14" fmla="*/ 4 w 6"/>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4" y="2"/>
                      </a:moveTo>
                      <a:cubicBezTo>
                        <a:pt x="3" y="2"/>
                        <a:pt x="3" y="2"/>
                        <a:pt x="2" y="2"/>
                      </a:cubicBezTo>
                      <a:cubicBezTo>
                        <a:pt x="2" y="2"/>
                        <a:pt x="2" y="3"/>
                        <a:pt x="1" y="3"/>
                      </a:cubicBezTo>
                      <a:cubicBezTo>
                        <a:pt x="1" y="3"/>
                        <a:pt x="0" y="3"/>
                        <a:pt x="0" y="3"/>
                      </a:cubicBezTo>
                      <a:cubicBezTo>
                        <a:pt x="0" y="4"/>
                        <a:pt x="1" y="4"/>
                        <a:pt x="2" y="4"/>
                      </a:cubicBezTo>
                      <a:cubicBezTo>
                        <a:pt x="2" y="4"/>
                        <a:pt x="3" y="3"/>
                        <a:pt x="3" y="3"/>
                      </a:cubicBezTo>
                      <a:cubicBezTo>
                        <a:pt x="5" y="3"/>
                        <a:pt x="6" y="2"/>
                        <a:pt x="6" y="1"/>
                      </a:cubicBezTo>
                      <a:cubicBezTo>
                        <a:pt x="5" y="0"/>
                        <a:pt x="4" y="1"/>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2" name="Freeform 4932"/>
                <p:cNvSpPr>
                  <a:spLocks/>
                </p:cNvSpPr>
                <p:nvPr/>
              </p:nvSpPr>
              <p:spPr bwMode="auto">
                <a:xfrm>
                  <a:off x="1533525" y="3309938"/>
                  <a:ext cx="4763" cy="6350"/>
                </a:xfrm>
                <a:custGeom>
                  <a:avLst/>
                  <a:gdLst>
                    <a:gd name="T0" fmla="*/ 0 w 2"/>
                    <a:gd name="T1" fmla="*/ 2 h 2"/>
                    <a:gd name="T2" fmla="*/ 2 w 2"/>
                    <a:gd name="T3" fmla="*/ 1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1"/>
                        <a:pt x="2" y="1"/>
                      </a:cubicBezTo>
                      <a:cubicBezTo>
                        <a:pt x="2" y="1"/>
                        <a:pt x="2" y="0"/>
                        <a:pt x="2" y="0"/>
                      </a:cubicBezTo>
                      <a:cubicBezTo>
                        <a:pt x="1" y="0"/>
                        <a:pt x="1"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3" name="Freeform 4933"/>
                <p:cNvSpPr>
                  <a:spLocks/>
                </p:cNvSpPr>
                <p:nvPr/>
              </p:nvSpPr>
              <p:spPr bwMode="auto">
                <a:xfrm>
                  <a:off x="1527175" y="3281363"/>
                  <a:ext cx="3175" cy="3175"/>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0"/>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4" name="Freeform 4934"/>
                <p:cNvSpPr>
                  <a:spLocks/>
                </p:cNvSpPr>
                <p:nvPr/>
              </p:nvSpPr>
              <p:spPr bwMode="auto">
                <a:xfrm>
                  <a:off x="2160588" y="3255963"/>
                  <a:ext cx="12700" cy="7937"/>
                </a:xfrm>
                <a:custGeom>
                  <a:avLst/>
                  <a:gdLst>
                    <a:gd name="T0" fmla="*/ 3 w 4"/>
                    <a:gd name="T1" fmla="*/ 1 h 3"/>
                    <a:gd name="T2" fmla="*/ 4 w 4"/>
                    <a:gd name="T3" fmla="*/ 0 h 3"/>
                    <a:gd name="T4" fmla="*/ 3 w 4"/>
                    <a:gd name="T5" fmla="*/ 0 h 3"/>
                    <a:gd name="T6" fmla="*/ 3 w 4"/>
                    <a:gd name="T7" fmla="*/ 0 h 3"/>
                    <a:gd name="T8" fmla="*/ 0 w 4"/>
                    <a:gd name="T9" fmla="*/ 0 h 3"/>
                    <a:gd name="T10" fmla="*/ 0 w 4"/>
                    <a:gd name="T11" fmla="*/ 3 h 3"/>
                    <a:gd name="T12" fmla="*/ 1 w 4"/>
                    <a:gd name="T13" fmla="*/ 2 h 3"/>
                    <a:gd name="T14" fmla="*/ 3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1"/>
                      </a:moveTo>
                      <a:cubicBezTo>
                        <a:pt x="3" y="1"/>
                        <a:pt x="4" y="0"/>
                        <a:pt x="4" y="0"/>
                      </a:cubicBezTo>
                      <a:cubicBezTo>
                        <a:pt x="3" y="0"/>
                        <a:pt x="3" y="0"/>
                        <a:pt x="3" y="0"/>
                      </a:cubicBezTo>
                      <a:cubicBezTo>
                        <a:pt x="3" y="0"/>
                        <a:pt x="3" y="0"/>
                        <a:pt x="3" y="0"/>
                      </a:cubicBezTo>
                      <a:cubicBezTo>
                        <a:pt x="2" y="1"/>
                        <a:pt x="0" y="0"/>
                        <a:pt x="0" y="0"/>
                      </a:cubicBezTo>
                      <a:cubicBezTo>
                        <a:pt x="0" y="3"/>
                        <a:pt x="0" y="3"/>
                        <a:pt x="0" y="3"/>
                      </a:cubicBezTo>
                      <a:cubicBezTo>
                        <a:pt x="0" y="2"/>
                        <a:pt x="1" y="2"/>
                        <a:pt x="1" y="2"/>
                      </a:cubicBezTo>
                      <a:cubicBezTo>
                        <a:pt x="2" y="2"/>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5" name="Freeform 4936"/>
                <p:cNvSpPr>
                  <a:spLocks/>
                </p:cNvSpPr>
                <p:nvPr/>
              </p:nvSpPr>
              <p:spPr bwMode="auto">
                <a:xfrm>
                  <a:off x="2379663" y="3359150"/>
                  <a:ext cx="7938" cy="6350"/>
                </a:xfrm>
                <a:custGeom>
                  <a:avLst/>
                  <a:gdLst>
                    <a:gd name="T0" fmla="*/ 2 w 3"/>
                    <a:gd name="T1" fmla="*/ 0 h 2"/>
                    <a:gd name="T2" fmla="*/ 1 w 3"/>
                    <a:gd name="T3" fmla="*/ 0 h 2"/>
                    <a:gd name="T4" fmla="*/ 0 w 3"/>
                    <a:gd name="T5" fmla="*/ 2 h 2"/>
                    <a:gd name="T6" fmla="*/ 2 w 3"/>
                    <a:gd name="T7" fmla="*/ 2 h 2"/>
                    <a:gd name="T8" fmla="*/ 3 w 3"/>
                    <a:gd name="T9" fmla="*/ 1 h 2"/>
                    <a:gd name="T10" fmla="*/ 2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2" y="0"/>
                      </a:moveTo>
                      <a:cubicBezTo>
                        <a:pt x="2" y="0"/>
                        <a:pt x="1" y="0"/>
                        <a:pt x="1" y="0"/>
                      </a:cubicBezTo>
                      <a:cubicBezTo>
                        <a:pt x="1" y="1"/>
                        <a:pt x="1" y="1"/>
                        <a:pt x="0" y="2"/>
                      </a:cubicBezTo>
                      <a:cubicBezTo>
                        <a:pt x="1" y="2"/>
                        <a:pt x="2" y="2"/>
                        <a:pt x="2" y="2"/>
                      </a:cubicBezTo>
                      <a:cubicBezTo>
                        <a:pt x="2" y="2"/>
                        <a:pt x="2" y="2"/>
                        <a:pt x="3"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6" name="Freeform 4937"/>
                <p:cNvSpPr>
                  <a:spLocks/>
                </p:cNvSpPr>
                <p:nvPr/>
              </p:nvSpPr>
              <p:spPr bwMode="auto">
                <a:xfrm>
                  <a:off x="2351088" y="3370263"/>
                  <a:ext cx="4763" cy="3175"/>
                </a:xfrm>
                <a:custGeom>
                  <a:avLst/>
                  <a:gdLst>
                    <a:gd name="T0" fmla="*/ 1 w 2"/>
                    <a:gd name="T1" fmla="*/ 0 h 1"/>
                    <a:gd name="T2" fmla="*/ 1 w 2"/>
                    <a:gd name="T3" fmla="*/ 0 h 1"/>
                    <a:gd name="T4" fmla="*/ 0 w 2"/>
                    <a:gd name="T5" fmla="*/ 0 h 1"/>
                    <a:gd name="T6" fmla="*/ 0 w 2"/>
                    <a:gd name="T7" fmla="*/ 1 h 1"/>
                    <a:gd name="T8" fmla="*/ 1 w 2"/>
                    <a:gd name="T9" fmla="*/ 1 h 1"/>
                    <a:gd name="T10" fmla="*/ 1 w 2"/>
                    <a:gd name="T11" fmla="*/ 1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0"/>
                        <a:pt x="1" y="0"/>
                        <a:pt x="1" y="0"/>
                      </a:cubicBezTo>
                      <a:cubicBezTo>
                        <a:pt x="0" y="0"/>
                        <a:pt x="0" y="0"/>
                        <a:pt x="0" y="0"/>
                      </a:cubicBezTo>
                      <a:cubicBezTo>
                        <a:pt x="0" y="0"/>
                        <a:pt x="0" y="1"/>
                        <a:pt x="0" y="1"/>
                      </a:cubicBezTo>
                      <a:cubicBezTo>
                        <a:pt x="0" y="1"/>
                        <a:pt x="1" y="1"/>
                        <a:pt x="1" y="1"/>
                      </a:cubicBezTo>
                      <a:cubicBezTo>
                        <a:pt x="1" y="1"/>
                        <a:pt x="1" y="1"/>
                        <a:pt x="1" y="1"/>
                      </a:cubicBezTo>
                      <a:cubicBezTo>
                        <a:pt x="1" y="1"/>
                        <a:pt x="2" y="1"/>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7" name="Freeform 4940"/>
                <p:cNvSpPr>
                  <a:spLocks/>
                </p:cNvSpPr>
                <p:nvPr/>
              </p:nvSpPr>
              <p:spPr bwMode="auto">
                <a:xfrm>
                  <a:off x="2763838" y="3405188"/>
                  <a:ext cx="4763" cy="6350"/>
                </a:xfrm>
                <a:custGeom>
                  <a:avLst/>
                  <a:gdLst>
                    <a:gd name="T0" fmla="*/ 1 w 2"/>
                    <a:gd name="T1" fmla="*/ 1 h 2"/>
                    <a:gd name="T2" fmla="*/ 1 w 2"/>
                    <a:gd name="T3" fmla="*/ 1 h 2"/>
                    <a:gd name="T4" fmla="*/ 1 w 2"/>
                    <a:gd name="T5" fmla="*/ 0 h 2"/>
                    <a:gd name="T6" fmla="*/ 1 w 2"/>
                    <a:gd name="T7" fmla="*/ 0 h 2"/>
                    <a:gd name="T8" fmla="*/ 0 w 2"/>
                    <a:gd name="T9" fmla="*/ 1 h 2"/>
                    <a:gd name="T10" fmla="*/ 1 w 2"/>
                    <a:gd name="T11" fmla="*/ 1 h 2"/>
                    <a:gd name="T12" fmla="*/ 1 w 2"/>
                    <a:gd name="T13" fmla="*/ 2 h 2"/>
                    <a:gd name="T14" fmla="*/ 1 w 2"/>
                    <a:gd name="T15" fmla="*/ 1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1"/>
                        <a:pt x="1" y="1"/>
                        <a:pt x="1" y="1"/>
                      </a:cubicBezTo>
                      <a:cubicBezTo>
                        <a:pt x="1" y="0"/>
                        <a:pt x="1" y="0"/>
                        <a:pt x="1" y="0"/>
                      </a:cubicBezTo>
                      <a:cubicBezTo>
                        <a:pt x="1" y="0"/>
                        <a:pt x="1" y="0"/>
                        <a:pt x="1" y="0"/>
                      </a:cubicBezTo>
                      <a:cubicBezTo>
                        <a:pt x="0" y="0"/>
                        <a:pt x="0" y="1"/>
                        <a:pt x="0" y="1"/>
                      </a:cubicBezTo>
                      <a:cubicBezTo>
                        <a:pt x="0" y="1"/>
                        <a:pt x="0" y="1"/>
                        <a:pt x="1" y="1"/>
                      </a:cubicBezTo>
                      <a:cubicBezTo>
                        <a:pt x="1" y="2"/>
                        <a:pt x="1" y="2"/>
                        <a:pt x="1" y="2"/>
                      </a:cubicBezTo>
                      <a:cubicBezTo>
                        <a:pt x="1" y="1"/>
                        <a:pt x="2"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8" name="Freeform 4941"/>
                <p:cNvSpPr>
                  <a:spLocks/>
                </p:cNvSpPr>
                <p:nvPr/>
              </p:nvSpPr>
              <p:spPr bwMode="auto">
                <a:xfrm>
                  <a:off x="2774950" y="3405188"/>
                  <a:ext cx="3175" cy="3175"/>
                </a:xfrm>
                <a:custGeom>
                  <a:avLst/>
                  <a:gdLst>
                    <a:gd name="T0" fmla="*/ 0 w 1"/>
                    <a:gd name="T1" fmla="*/ 0 h 1"/>
                    <a:gd name="T2" fmla="*/ 0 w 1"/>
                    <a:gd name="T3" fmla="*/ 0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1"/>
                        <a:pt x="0" y="1"/>
                      </a:cubicBezTo>
                      <a:cubicBezTo>
                        <a:pt x="0" y="1"/>
                        <a:pt x="0"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69" name="Freeform 4942"/>
                <p:cNvSpPr>
                  <a:spLocks/>
                </p:cNvSpPr>
                <p:nvPr/>
              </p:nvSpPr>
              <p:spPr bwMode="auto">
                <a:xfrm>
                  <a:off x="2763838" y="3398838"/>
                  <a:ext cx="1588" cy="6350"/>
                </a:xfrm>
                <a:custGeom>
                  <a:avLst/>
                  <a:gdLst>
                    <a:gd name="T0" fmla="*/ 1 w 1"/>
                    <a:gd name="T1" fmla="*/ 1 h 2"/>
                    <a:gd name="T2" fmla="*/ 1 w 1"/>
                    <a:gd name="T3" fmla="*/ 0 h 2"/>
                    <a:gd name="T4" fmla="*/ 0 w 1"/>
                    <a:gd name="T5" fmla="*/ 1 h 2"/>
                    <a:gd name="T6" fmla="*/ 0 w 1"/>
                    <a:gd name="T7" fmla="*/ 2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0"/>
                        <a:pt x="1" y="0"/>
                        <a:pt x="1" y="0"/>
                      </a:cubicBezTo>
                      <a:cubicBezTo>
                        <a:pt x="1" y="0"/>
                        <a:pt x="0" y="0"/>
                        <a:pt x="0" y="1"/>
                      </a:cubicBezTo>
                      <a:cubicBezTo>
                        <a:pt x="0" y="1"/>
                        <a:pt x="0" y="1"/>
                        <a:pt x="0" y="2"/>
                      </a:cubicBezTo>
                      <a:cubicBezTo>
                        <a:pt x="0" y="2"/>
                        <a:pt x="0" y="2"/>
                        <a:pt x="0" y="1"/>
                      </a:cubicBezTo>
                      <a:cubicBezTo>
                        <a:pt x="0" y="1"/>
                        <a:pt x="0"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0" name="Freeform 4943"/>
                <p:cNvSpPr>
                  <a:spLocks/>
                </p:cNvSpPr>
                <p:nvPr/>
              </p:nvSpPr>
              <p:spPr bwMode="auto">
                <a:xfrm>
                  <a:off x="2768600" y="3408363"/>
                  <a:ext cx="3175"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1" name="Freeform 4945"/>
                <p:cNvSpPr>
                  <a:spLocks/>
                </p:cNvSpPr>
                <p:nvPr/>
              </p:nvSpPr>
              <p:spPr bwMode="auto">
                <a:xfrm>
                  <a:off x="2774950" y="34083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572" name="Freeform 4952"/>
                <p:cNvSpPr>
                  <a:spLocks/>
                </p:cNvSpPr>
                <p:nvPr/>
              </p:nvSpPr>
              <p:spPr bwMode="auto">
                <a:xfrm>
                  <a:off x="2794000" y="3397250"/>
                  <a:ext cx="3175" cy="1587"/>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nvGrpSpPr>
              <p:cNvPr id="1066" name="Group 1065"/>
              <p:cNvGrpSpPr/>
              <p:nvPr/>
            </p:nvGrpSpPr>
            <p:grpSpPr>
              <a:xfrm>
                <a:off x="495300" y="2489200"/>
                <a:ext cx="877889" cy="692150"/>
                <a:chOff x="495300" y="2489200"/>
                <a:chExt cx="877889" cy="692150"/>
              </a:xfrm>
              <a:grpFill/>
            </p:grpSpPr>
            <p:sp>
              <p:nvSpPr>
                <p:cNvPr id="1067" name="Freeform 3803"/>
                <p:cNvSpPr>
                  <a:spLocks/>
                </p:cNvSpPr>
                <p:nvPr/>
              </p:nvSpPr>
              <p:spPr bwMode="auto">
                <a:xfrm>
                  <a:off x="1346201" y="3113088"/>
                  <a:ext cx="14288" cy="14288"/>
                </a:xfrm>
                <a:custGeom>
                  <a:avLst/>
                  <a:gdLst>
                    <a:gd name="T0" fmla="*/ 3 w 5"/>
                    <a:gd name="T1" fmla="*/ 4 h 5"/>
                    <a:gd name="T2" fmla="*/ 4 w 5"/>
                    <a:gd name="T3" fmla="*/ 3 h 5"/>
                    <a:gd name="T4" fmla="*/ 3 w 5"/>
                    <a:gd name="T5" fmla="*/ 1 h 5"/>
                    <a:gd name="T6" fmla="*/ 2 w 5"/>
                    <a:gd name="T7" fmla="*/ 2 h 5"/>
                    <a:gd name="T8" fmla="*/ 1 w 5"/>
                    <a:gd name="T9" fmla="*/ 0 h 5"/>
                    <a:gd name="T10" fmla="*/ 1 w 5"/>
                    <a:gd name="T11" fmla="*/ 1 h 5"/>
                    <a:gd name="T12" fmla="*/ 1 w 5"/>
                    <a:gd name="T13" fmla="*/ 3 h 5"/>
                    <a:gd name="T14" fmla="*/ 2 w 5"/>
                    <a:gd name="T15" fmla="*/ 4 h 5"/>
                    <a:gd name="T16" fmla="*/ 3 w 5"/>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3" y="4"/>
                      </a:moveTo>
                      <a:cubicBezTo>
                        <a:pt x="4" y="5"/>
                        <a:pt x="4" y="4"/>
                        <a:pt x="4" y="3"/>
                      </a:cubicBezTo>
                      <a:cubicBezTo>
                        <a:pt x="5" y="3"/>
                        <a:pt x="4" y="2"/>
                        <a:pt x="3" y="1"/>
                      </a:cubicBezTo>
                      <a:cubicBezTo>
                        <a:pt x="3" y="1"/>
                        <a:pt x="3" y="2"/>
                        <a:pt x="2" y="2"/>
                      </a:cubicBezTo>
                      <a:cubicBezTo>
                        <a:pt x="1" y="2"/>
                        <a:pt x="1" y="0"/>
                        <a:pt x="1" y="0"/>
                      </a:cubicBezTo>
                      <a:cubicBezTo>
                        <a:pt x="0" y="0"/>
                        <a:pt x="0" y="1"/>
                        <a:pt x="1" y="1"/>
                      </a:cubicBezTo>
                      <a:cubicBezTo>
                        <a:pt x="2" y="2"/>
                        <a:pt x="1" y="2"/>
                        <a:pt x="1" y="3"/>
                      </a:cubicBezTo>
                      <a:cubicBezTo>
                        <a:pt x="1" y="4"/>
                        <a:pt x="2" y="5"/>
                        <a:pt x="2" y="4"/>
                      </a:cubicBezTo>
                      <a:cubicBezTo>
                        <a:pt x="2" y="2"/>
                        <a:pt x="3" y="4"/>
                        <a:pt x="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68" name="Freeform 3804"/>
                <p:cNvSpPr>
                  <a:spLocks/>
                </p:cNvSpPr>
                <p:nvPr/>
              </p:nvSpPr>
              <p:spPr bwMode="auto">
                <a:xfrm>
                  <a:off x="1349376" y="3130550"/>
                  <a:ext cx="23813" cy="14288"/>
                </a:xfrm>
                <a:custGeom>
                  <a:avLst/>
                  <a:gdLst>
                    <a:gd name="T0" fmla="*/ 6 w 8"/>
                    <a:gd name="T1" fmla="*/ 3 h 5"/>
                    <a:gd name="T2" fmla="*/ 2 w 8"/>
                    <a:gd name="T3" fmla="*/ 1 h 5"/>
                    <a:gd name="T4" fmla="*/ 3 w 8"/>
                    <a:gd name="T5" fmla="*/ 3 h 5"/>
                    <a:gd name="T6" fmla="*/ 5 w 8"/>
                    <a:gd name="T7" fmla="*/ 4 h 5"/>
                    <a:gd name="T8" fmla="*/ 6 w 8"/>
                    <a:gd name="T9" fmla="*/ 5 h 5"/>
                    <a:gd name="T10" fmla="*/ 7 w 8"/>
                    <a:gd name="T11" fmla="*/ 5 h 5"/>
                    <a:gd name="T12" fmla="*/ 6 w 8"/>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3"/>
                      </a:moveTo>
                      <a:cubicBezTo>
                        <a:pt x="5" y="2"/>
                        <a:pt x="4" y="1"/>
                        <a:pt x="2" y="1"/>
                      </a:cubicBezTo>
                      <a:cubicBezTo>
                        <a:pt x="0" y="0"/>
                        <a:pt x="3" y="2"/>
                        <a:pt x="3" y="3"/>
                      </a:cubicBezTo>
                      <a:cubicBezTo>
                        <a:pt x="4" y="3"/>
                        <a:pt x="5" y="3"/>
                        <a:pt x="5" y="4"/>
                      </a:cubicBezTo>
                      <a:cubicBezTo>
                        <a:pt x="6" y="4"/>
                        <a:pt x="6" y="5"/>
                        <a:pt x="6" y="5"/>
                      </a:cubicBezTo>
                      <a:cubicBezTo>
                        <a:pt x="7" y="5"/>
                        <a:pt x="7" y="5"/>
                        <a:pt x="7" y="5"/>
                      </a:cubicBezTo>
                      <a:cubicBezTo>
                        <a:pt x="8" y="4"/>
                        <a:pt x="7" y="3"/>
                        <a:pt x="6"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69" name="Freeform 3805"/>
                <p:cNvSpPr>
                  <a:spLocks/>
                </p:cNvSpPr>
                <p:nvPr/>
              </p:nvSpPr>
              <p:spPr bwMode="auto">
                <a:xfrm>
                  <a:off x="1346201" y="310356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0" name="Freeform 3806"/>
                <p:cNvSpPr>
                  <a:spLocks/>
                </p:cNvSpPr>
                <p:nvPr/>
              </p:nvSpPr>
              <p:spPr bwMode="auto">
                <a:xfrm>
                  <a:off x="1338263" y="3098800"/>
                  <a:ext cx="6350" cy="1588"/>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0"/>
                        <a:pt x="1" y="1"/>
                      </a:cubicBezTo>
                      <a:cubicBezTo>
                        <a:pt x="1"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1" name="Freeform 3807"/>
                <p:cNvSpPr>
                  <a:spLocks/>
                </p:cNvSpPr>
                <p:nvPr/>
              </p:nvSpPr>
              <p:spPr bwMode="auto">
                <a:xfrm>
                  <a:off x="1341438" y="3098800"/>
                  <a:ext cx="7938" cy="4763"/>
                </a:xfrm>
                <a:custGeom>
                  <a:avLst/>
                  <a:gdLst>
                    <a:gd name="T0" fmla="*/ 1 w 3"/>
                    <a:gd name="T1" fmla="*/ 1 h 2"/>
                    <a:gd name="T2" fmla="*/ 1 w 3"/>
                    <a:gd name="T3" fmla="*/ 2 h 2"/>
                    <a:gd name="T4" fmla="*/ 3 w 3"/>
                    <a:gd name="T5" fmla="*/ 0 h 2"/>
                    <a:gd name="T6" fmla="*/ 1 w 3"/>
                    <a:gd name="T7" fmla="*/ 1 h 2"/>
                  </a:gdLst>
                  <a:ahLst/>
                  <a:cxnLst>
                    <a:cxn ang="0">
                      <a:pos x="T0" y="T1"/>
                    </a:cxn>
                    <a:cxn ang="0">
                      <a:pos x="T2" y="T3"/>
                    </a:cxn>
                    <a:cxn ang="0">
                      <a:pos x="T4" y="T5"/>
                    </a:cxn>
                    <a:cxn ang="0">
                      <a:pos x="T6" y="T7"/>
                    </a:cxn>
                  </a:cxnLst>
                  <a:rect l="0" t="0" r="r" b="b"/>
                  <a:pathLst>
                    <a:path w="3" h="2">
                      <a:moveTo>
                        <a:pt x="1" y="1"/>
                      </a:moveTo>
                      <a:cubicBezTo>
                        <a:pt x="1" y="1"/>
                        <a:pt x="0" y="2"/>
                        <a:pt x="1" y="2"/>
                      </a:cubicBezTo>
                      <a:cubicBezTo>
                        <a:pt x="2" y="2"/>
                        <a:pt x="3" y="1"/>
                        <a:pt x="3" y="0"/>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2" name="Freeform 4954"/>
                <p:cNvSpPr>
                  <a:spLocks/>
                </p:cNvSpPr>
                <p:nvPr/>
              </p:nvSpPr>
              <p:spPr bwMode="auto">
                <a:xfrm>
                  <a:off x="1292225" y="3113088"/>
                  <a:ext cx="52388" cy="68262"/>
                </a:xfrm>
                <a:custGeom>
                  <a:avLst/>
                  <a:gdLst>
                    <a:gd name="T0" fmla="*/ 17 w 18"/>
                    <a:gd name="T1" fmla="*/ 20 h 24"/>
                    <a:gd name="T2" fmla="*/ 15 w 18"/>
                    <a:gd name="T3" fmla="*/ 20 h 24"/>
                    <a:gd name="T4" fmla="*/ 16 w 18"/>
                    <a:gd name="T5" fmla="*/ 19 h 24"/>
                    <a:gd name="T6" fmla="*/ 16 w 18"/>
                    <a:gd name="T7" fmla="*/ 18 h 24"/>
                    <a:gd name="T8" fmla="*/ 15 w 18"/>
                    <a:gd name="T9" fmla="*/ 18 h 24"/>
                    <a:gd name="T10" fmla="*/ 14 w 18"/>
                    <a:gd name="T11" fmla="*/ 18 h 24"/>
                    <a:gd name="T12" fmla="*/ 12 w 18"/>
                    <a:gd name="T13" fmla="*/ 16 h 24"/>
                    <a:gd name="T14" fmla="*/ 14 w 18"/>
                    <a:gd name="T15" fmla="*/ 17 h 24"/>
                    <a:gd name="T16" fmla="*/ 13 w 18"/>
                    <a:gd name="T17" fmla="*/ 16 h 24"/>
                    <a:gd name="T18" fmla="*/ 13 w 18"/>
                    <a:gd name="T19" fmla="*/ 15 h 24"/>
                    <a:gd name="T20" fmla="*/ 12 w 18"/>
                    <a:gd name="T21" fmla="*/ 14 h 24"/>
                    <a:gd name="T22" fmla="*/ 13 w 18"/>
                    <a:gd name="T23" fmla="*/ 14 h 24"/>
                    <a:gd name="T24" fmla="*/ 12 w 18"/>
                    <a:gd name="T25" fmla="*/ 13 h 24"/>
                    <a:gd name="T26" fmla="*/ 13 w 18"/>
                    <a:gd name="T27" fmla="*/ 13 h 24"/>
                    <a:gd name="T28" fmla="*/ 11 w 18"/>
                    <a:gd name="T29" fmla="*/ 13 h 24"/>
                    <a:gd name="T30" fmla="*/ 12 w 18"/>
                    <a:gd name="T31" fmla="*/ 12 h 24"/>
                    <a:gd name="T32" fmla="*/ 13 w 18"/>
                    <a:gd name="T33" fmla="*/ 11 h 24"/>
                    <a:gd name="T34" fmla="*/ 12 w 18"/>
                    <a:gd name="T35" fmla="*/ 11 h 24"/>
                    <a:gd name="T36" fmla="*/ 10 w 18"/>
                    <a:gd name="T37" fmla="*/ 10 h 24"/>
                    <a:gd name="T38" fmla="*/ 8 w 18"/>
                    <a:gd name="T39" fmla="*/ 11 h 24"/>
                    <a:gd name="T40" fmla="*/ 10 w 18"/>
                    <a:gd name="T41" fmla="*/ 10 h 24"/>
                    <a:gd name="T42" fmla="*/ 10 w 18"/>
                    <a:gd name="T43" fmla="*/ 9 h 24"/>
                    <a:gd name="T44" fmla="*/ 10 w 18"/>
                    <a:gd name="T45" fmla="*/ 8 h 24"/>
                    <a:gd name="T46" fmla="*/ 10 w 18"/>
                    <a:gd name="T47" fmla="*/ 7 h 24"/>
                    <a:gd name="T48" fmla="*/ 10 w 18"/>
                    <a:gd name="T49" fmla="*/ 6 h 24"/>
                    <a:gd name="T50" fmla="*/ 11 w 18"/>
                    <a:gd name="T51" fmla="*/ 6 h 24"/>
                    <a:gd name="T52" fmla="*/ 11 w 18"/>
                    <a:gd name="T53" fmla="*/ 4 h 24"/>
                    <a:gd name="T54" fmla="*/ 12 w 18"/>
                    <a:gd name="T55" fmla="*/ 3 h 24"/>
                    <a:gd name="T56" fmla="*/ 12 w 18"/>
                    <a:gd name="T57" fmla="*/ 0 h 24"/>
                    <a:gd name="T58" fmla="*/ 11 w 18"/>
                    <a:gd name="T59" fmla="*/ 1 h 24"/>
                    <a:gd name="T60" fmla="*/ 9 w 18"/>
                    <a:gd name="T61" fmla="*/ 2 h 24"/>
                    <a:gd name="T62" fmla="*/ 7 w 18"/>
                    <a:gd name="T63" fmla="*/ 1 h 24"/>
                    <a:gd name="T64" fmla="*/ 6 w 18"/>
                    <a:gd name="T65" fmla="*/ 1 h 24"/>
                    <a:gd name="T66" fmla="*/ 6 w 18"/>
                    <a:gd name="T67" fmla="*/ 2 h 24"/>
                    <a:gd name="T68" fmla="*/ 5 w 18"/>
                    <a:gd name="T69" fmla="*/ 2 h 24"/>
                    <a:gd name="T70" fmla="*/ 3 w 18"/>
                    <a:gd name="T71" fmla="*/ 1 h 24"/>
                    <a:gd name="T72" fmla="*/ 2 w 18"/>
                    <a:gd name="T73" fmla="*/ 0 h 24"/>
                    <a:gd name="T74" fmla="*/ 1 w 18"/>
                    <a:gd name="T75" fmla="*/ 1 h 24"/>
                    <a:gd name="T76" fmla="*/ 0 w 18"/>
                    <a:gd name="T77" fmla="*/ 3 h 24"/>
                    <a:gd name="T78" fmla="*/ 1 w 18"/>
                    <a:gd name="T79" fmla="*/ 4 h 24"/>
                    <a:gd name="T80" fmla="*/ 2 w 18"/>
                    <a:gd name="T81" fmla="*/ 5 h 24"/>
                    <a:gd name="T82" fmla="*/ 2 w 18"/>
                    <a:gd name="T83" fmla="*/ 7 h 24"/>
                    <a:gd name="T84" fmla="*/ 4 w 18"/>
                    <a:gd name="T85" fmla="*/ 8 h 24"/>
                    <a:gd name="T86" fmla="*/ 5 w 18"/>
                    <a:gd name="T87" fmla="*/ 8 h 24"/>
                    <a:gd name="T88" fmla="*/ 4 w 18"/>
                    <a:gd name="T89" fmla="*/ 9 h 24"/>
                    <a:gd name="T90" fmla="*/ 5 w 18"/>
                    <a:gd name="T91" fmla="*/ 9 h 24"/>
                    <a:gd name="T92" fmla="*/ 5 w 18"/>
                    <a:gd name="T93" fmla="*/ 10 h 24"/>
                    <a:gd name="T94" fmla="*/ 5 w 18"/>
                    <a:gd name="T95" fmla="*/ 11 h 24"/>
                    <a:gd name="T96" fmla="*/ 6 w 18"/>
                    <a:gd name="T97" fmla="*/ 12 h 24"/>
                    <a:gd name="T98" fmla="*/ 7 w 18"/>
                    <a:gd name="T99" fmla="*/ 13 h 24"/>
                    <a:gd name="T100" fmla="*/ 7 w 18"/>
                    <a:gd name="T101" fmla="*/ 14 h 24"/>
                    <a:gd name="T102" fmla="*/ 9 w 18"/>
                    <a:gd name="T103" fmla="*/ 16 h 24"/>
                    <a:gd name="T104" fmla="*/ 10 w 18"/>
                    <a:gd name="T105" fmla="*/ 17 h 24"/>
                    <a:gd name="T106" fmla="*/ 13 w 18"/>
                    <a:gd name="T107" fmla="*/ 19 h 24"/>
                    <a:gd name="T108" fmla="*/ 13 w 18"/>
                    <a:gd name="T109" fmla="*/ 20 h 24"/>
                    <a:gd name="T110" fmla="*/ 14 w 18"/>
                    <a:gd name="T111" fmla="*/ 21 h 24"/>
                    <a:gd name="T112" fmla="*/ 16 w 18"/>
                    <a:gd name="T113" fmla="*/ 22 h 24"/>
                    <a:gd name="T114" fmla="*/ 17 w 18"/>
                    <a:gd name="T115" fmla="*/ 23 h 24"/>
                    <a:gd name="T116" fmla="*/ 18 w 18"/>
                    <a:gd name="T117" fmla="*/ 24 h 24"/>
                    <a:gd name="T118" fmla="*/ 18 w 18"/>
                    <a:gd name="T119" fmla="*/ 22 h 24"/>
                    <a:gd name="T120" fmla="*/ 17 w 18"/>
                    <a:gd name="T121" fmla="*/ 21 h 24"/>
                    <a:gd name="T122" fmla="*/ 17 w 18"/>
                    <a:gd name="T123"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 h="24">
                      <a:moveTo>
                        <a:pt x="17" y="20"/>
                      </a:moveTo>
                      <a:cubicBezTo>
                        <a:pt x="16" y="19"/>
                        <a:pt x="16" y="20"/>
                        <a:pt x="15" y="20"/>
                      </a:cubicBezTo>
                      <a:cubicBezTo>
                        <a:pt x="15" y="20"/>
                        <a:pt x="16" y="20"/>
                        <a:pt x="16" y="19"/>
                      </a:cubicBezTo>
                      <a:cubicBezTo>
                        <a:pt x="15" y="19"/>
                        <a:pt x="16" y="19"/>
                        <a:pt x="16" y="18"/>
                      </a:cubicBezTo>
                      <a:cubicBezTo>
                        <a:pt x="16" y="18"/>
                        <a:pt x="15" y="18"/>
                        <a:pt x="15" y="18"/>
                      </a:cubicBezTo>
                      <a:cubicBezTo>
                        <a:pt x="14" y="18"/>
                        <a:pt x="14" y="18"/>
                        <a:pt x="14" y="18"/>
                      </a:cubicBezTo>
                      <a:cubicBezTo>
                        <a:pt x="13" y="18"/>
                        <a:pt x="12" y="17"/>
                        <a:pt x="12" y="16"/>
                      </a:cubicBezTo>
                      <a:cubicBezTo>
                        <a:pt x="13" y="16"/>
                        <a:pt x="14" y="17"/>
                        <a:pt x="14" y="17"/>
                      </a:cubicBezTo>
                      <a:cubicBezTo>
                        <a:pt x="14" y="17"/>
                        <a:pt x="14" y="16"/>
                        <a:pt x="13" y="16"/>
                      </a:cubicBezTo>
                      <a:cubicBezTo>
                        <a:pt x="13" y="16"/>
                        <a:pt x="12" y="16"/>
                        <a:pt x="13" y="15"/>
                      </a:cubicBezTo>
                      <a:cubicBezTo>
                        <a:pt x="13" y="15"/>
                        <a:pt x="12" y="15"/>
                        <a:pt x="12" y="14"/>
                      </a:cubicBezTo>
                      <a:cubicBezTo>
                        <a:pt x="12" y="14"/>
                        <a:pt x="13" y="14"/>
                        <a:pt x="13" y="14"/>
                      </a:cubicBezTo>
                      <a:cubicBezTo>
                        <a:pt x="13" y="14"/>
                        <a:pt x="12" y="14"/>
                        <a:pt x="12" y="13"/>
                      </a:cubicBezTo>
                      <a:cubicBezTo>
                        <a:pt x="12" y="13"/>
                        <a:pt x="13" y="13"/>
                        <a:pt x="13" y="13"/>
                      </a:cubicBezTo>
                      <a:cubicBezTo>
                        <a:pt x="12" y="13"/>
                        <a:pt x="11" y="13"/>
                        <a:pt x="11" y="13"/>
                      </a:cubicBezTo>
                      <a:cubicBezTo>
                        <a:pt x="11" y="13"/>
                        <a:pt x="12" y="12"/>
                        <a:pt x="12" y="12"/>
                      </a:cubicBezTo>
                      <a:cubicBezTo>
                        <a:pt x="13" y="12"/>
                        <a:pt x="13" y="12"/>
                        <a:pt x="13" y="11"/>
                      </a:cubicBezTo>
                      <a:cubicBezTo>
                        <a:pt x="12" y="11"/>
                        <a:pt x="12" y="11"/>
                        <a:pt x="12" y="11"/>
                      </a:cubicBezTo>
                      <a:cubicBezTo>
                        <a:pt x="11" y="10"/>
                        <a:pt x="11" y="10"/>
                        <a:pt x="10" y="10"/>
                      </a:cubicBezTo>
                      <a:cubicBezTo>
                        <a:pt x="10" y="10"/>
                        <a:pt x="8" y="11"/>
                        <a:pt x="8" y="11"/>
                      </a:cubicBezTo>
                      <a:cubicBezTo>
                        <a:pt x="8" y="10"/>
                        <a:pt x="9" y="10"/>
                        <a:pt x="10" y="10"/>
                      </a:cubicBezTo>
                      <a:cubicBezTo>
                        <a:pt x="10" y="10"/>
                        <a:pt x="10" y="9"/>
                        <a:pt x="10" y="9"/>
                      </a:cubicBezTo>
                      <a:cubicBezTo>
                        <a:pt x="10" y="8"/>
                        <a:pt x="11" y="8"/>
                        <a:pt x="10" y="8"/>
                      </a:cubicBezTo>
                      <a:cubicBezTo>
                        <a:pt x="10" y="7"/>
                        <a:pt x="10" y="8"/>
                        <a:pt x="10" y="7"/>
                      </a:cubicBezTo>
                      <a:cubicBezTo>
                        <a:pt x="10" y="7"/>
                        <a:pt x="10" y="7"/>
                        <a:pt x="10" y="6"/>
                      </a:cubicBezTo>
                      <a:cubicBezTo>
                        <a:pt x="10" y="6"/>
                        <a:pt x="11" y="6"/>
                        <a:pt x="11" y="6"/>
                      </a:cubicBezTo>
                      <a:cubicBezTo>
                        <a:pt x="11" y="5"/>
                        <a:pt x="11" y="5"/>
                        <a:pt x="11" y="4"/>
                      </a:cubicBezTo>
                      <a:cubicBezTo>
                        <a:pt x="11" y="4"/>
                        <a:pt x="12" y="4"/>
                        <a:pt x="12" y="3"/>
                      </a:cubicBezTo>
                      <a:cubicBezTo>
                        <a:pt x="12" y="2"/>
                        <a:pt x="12" y="1"/>
                        <a:pt x="12" y="0"/>
                      </a:cubicBezTo>
                      <a:cubicBezTo>
                        <a:pt x="12" y="0"/>
                        <a:pt x="12" y="1"/>
                        <a:pt x="11" y="1"/>
                      </a:cubicBezTo>
                      <a:cubicBezTo>
                        <a:pt x="10" y="2"/>
                        <a:pt x="9" y="2"/>
                        <a:pt x="9" y="2"/>
                      </a:cubicBezTo>
                      <a:cubicBezTo>
                        <a:pt x="8" y="2"/>
                        <a:pt x="8" y="1"/>
                        <a:pt x="7" y="1"/>
                      </a:cubicBezTo>
                      <a:cubicBezTo>
                        <a:pt x="7" y="1"/>
                        <a:pt x="7" y="1"/>
                        <a:pt x="6" y="1"/>
                      </a:cubicBezTo>
                      <a:cubicBezTo>
                        <a:pt x="5" y="1"/>
                        <a:pt x="6" y="2"/>
                        <a:pt x="6" y="2"/>
                      </a:cubicBezTo>
                      <a:cubicBezTo>
                        <a:pt x="6" y="2"/>
                        <a:pt x="5" y="3"/>
                        <a:pt x="5" y="2"/>
                      </a:cubicBezTo>
                      <a:cubicBezTo>
                        <a:pt x="5" y="0"/>
                        <a:pt x="4" y="0"/>
                        <a:pt x="3" y="1"/>
                      </a:cubicBezTo>
                      <a:cubicBezTo>
                        <a:pt x="3" y="1"/>
                        <a:pt x="2" y="0"/>
                        <a:pt x="2" y="0"/>
                      </a:cubicBezTo>
                      <a:cubicBezTo>
                        <a:pt x="1" y="0"/>
                        <a:pt x="1" y="0"/>
                        <a:pt x="1" y="1"/>
                      </a:cubicBezTo>
                      <a:cubicBezTo>
                        <a:pt x="1" y="1"/>
                        <a:pt x="1" y="3"/>
                        <a:pt x="0" y="3"/>
                      </a:cubicBezTo>
                      <a:cubicBezTo>
                        <a:pt x="1" y="4"/>
                        <a:pt x="1" y="4"/>
                        <a:pt x="1" y="4"/>
                      </a:cubicBezTo>
                      <a:cubicBezTo>
                        <a:pt x="1" y="5"/>
                        <a:pt x="1" y="5"/>
                        <a:pt x="2" y="5"/>
                      </a:cubicBezTo>
                      <a:cubicBezTo>
                        <a:pt x="2" y="5"/>
                        <a:pt x="1" y="7"/>
                        <a:pt x="2" y="7"/>
                      </a:cubicBezTo>
                      <a:cubicBezTo>
                        <a:pt x="2" y="8"/>
                        <a:pt x="3" y="7"/>
                        <a:pt x="4" y="8"/>
                      </a:cubicBezTo>
                      <a:cubicBezTo>
                        <a:pt x="5" y="8"/>
                        <a:pt x="6" y="8"/>
                        <a:pt x="5" y="8"/>
                      </a:cubicBezTo>
                      <a:cubicBezTo>
                        <a:pt x="5" y="9"/>
                        <a:pt x="4" y="9"/>
                        <a:pt x="4" y="9"/>
                      </a:cubicBezTo>
                      <a:cubicBezTo>
                        <a:pt x="4" y="9"/>
                        <a:pt x="5" y="9"/>
                        <a:pt x="5" y="9"/>
                      </a:cubicBezTo>
                      <a:cubicBezTo>
                        <a:pt x="6" y="9"/>
                        <a:pt x="4" y="10"/>
                        <a:pt x="5" y="10"/>
                      </a:cubicBezTo>
                      <a:cubicBezTo>
                        <a:pt x="5" y="11"/>
                        <a:pt x="6" y="11"/>
                        <a:pt x="5" y="11"/>
                      </a:cubicBezTo>
                      <a:cubicBezTo>
                        <a:pt x="5" y="11"/>
                        <a:pt x="5" y="12"/>
                        <a:pt x="6" y="12"/>
                      </a:cubicBezTo>
                      <a:cubicBezTo>
                        <a:pt x="6" y="13"/>
                        <a:pt x="7" y="12"/>
                        <a:pt x="7" y="13"/>
                      </a:cubicBezTo>
                      <a:cubicBezTo>
                        <a:pt x="7" y="13"/>
                        <a:pt x="6" y="13"/>
                        <a:pt x="7" y="14"/>
                      </a:cubicBezTo>
                      <a:cubicBezTo>
                        <a:pt x="8" y="15"/>
                        <a:pt x="9" y="15"/>
                        <a:pt x="9" y="16"/>
                      </a:cubicBezTo>
                      <a:cubicBezTo>
                        <a:pt x="9" y="16"/>
                        <a:pt x="10" y="16"/>
                        <a:pt x="10" y="17"/>
                      </a:cubicBezTo>
                      <a:cubicBezTo>
                        <a:pt x="11" y="17"/>
                        <a:pt x="13" y="18"/>
                        <a:pt x="13" y="19"/>
                      </a:cubicBezTo>
                      <a:cubicBezTo>
                        <a:pt x="13" y="19"/>
                        <a:pt x="13" y="19"/>
                        <a:pt x="13" y="20"/>
                      </a:cubicBezTo>
                      <a:cubicBezTo>
                        <a:pt x="14" y="20"/>
                        <a:pt x="14" y="21"/>
                        <a:pt x="14" y="21"/>
                      </a:cubicBezTo>
                      <a:cubicBezTo>
                        <a:pt x="15" y="21"/>
                        <a:pt x="16" y="21"/>
                        <a:pt x="16" y="22"/>
                      </a:cubicBezTo>
                      <a:cubicBezTo>
                        <a:pt x="17" y="22"/>
                        <a:pt x="17" y="22"/>
                        <a:pt x="17" y="23"/>
                      </a:cubicBezTo>
                      <a:cubicBezTo>
                        <a:pt x="17" y="23"/>
                        <a:pt x="17" y="24"/>
                        <a:pt x="18" y="24"/>
                      </a:cubicBezTo>
                      <a:cubicBezTo>
                        <a:pt x="18" y="24"/>
                        <a:pt x="18" y="23"/>
                        <a:pt x="18" y="22"/>
                      </a:cubicBezTo>
                      <a:cubicBezTo>
                        <a:pt x="18" y="22"/>
                        <a:pt x="17" y="22"/>
                        <a:pt x="17" y="21"/>
                      </a:cubicBezTo>
                      <a:cubicBezTo>
                        <a:pt x="17" y="21"/>
                        <a:pt x="17" y="21"/>
                        <a:pt x="17" y="2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3" name="Freeform 4957"/>
                <p:cNvSpPr>
                  <a:spLocks/>
                </p:cNvSpPr>
                <p:nvPr/>
              </p:nvSpPr>
              <p:spPr bwMode="auto">
                <a:xfrm>
                  <a:off x="1274763" y="3041650"/>
                  <a:ext cx="49213" cy="57150"/>
                </a:xfrm>
                <a:custGeom>
                  <a:avLst/>
                  <a:gdLst>
                    <a:gd name="T0" fmla="*/ 15 w 17"/>
                    <a:gd name="T1" fmla="*/ 15 h 20"/>
                    <a:gd name="T2" fmla="*/ 13 w 17"/>
                    <a:gd name="T3" fmla="*/ 10 h 20"/>
                    <a:gd name="T4" fmla="*/ 13 w 17"/>
                    <a:gd name="T5" fmla="*/ 9 h 20"/>
                    <a:gd name="T6" fmla="*/ 12 w 17"/>
                    <a:gd name="T7" fmla="*/ 8 h 20"/>
                    <a:gd name="T8" fmla="*/ 11 w 17"/>
                    <a:gd name="T9" fmla="*/ 6 h 20"/>
                    <a:gd name="T10" fmla="*/ 9 w 17"/>
                    <a:gd name="T11" fmla="*/ 4 h 20"/>
                    <a:gd name="T12" fmla="*/ 8 w 17"/>
                    <a:gd name="T13" fmla="*/ 3 h 20"/>
                    <a:gd name="T14" fmla="*/ 7 w 17"/>
                    <a:gd name="T15" fmla="*/ 1 h 20"/>
                    <a:gd name="T16" fmla="*/ 5 w 17"/>
                    <a:gd name="T17" fmla="*/ 1 h 20"/>
                    <a:gd name="T18" fmla="*/ 3 w 17"/>
                    <a:gd name="T19" fmla="*/ 2 h 20"/>
                    <a:gd name="T20" fmla="*/ 3 w 17"/>
                    <a:gd name="T21" fmla="*/ 3 h 20"/>
                    <a:gd name="T22" fmla="*/ 2 w 17"/>
                    <a:gd name="T23" fmla="*/ 4 h 20"/>
                    <a:gd name="T24" fmla="*/ 1 w 17"/>
                    <a:gd name="T25" fmla="*/ 6 h 20"/>
                    <a:gd name="T26" fmla="*/ 2 w 17"/>
                    <a:gd name="T27" fmla="*/ 6 h 20"/>
                    <a:gd name="T28" fmla="*/ 5 w 17"/>
                    <a:gd name="T29" fmla="*/ 6 h 20"/>
                    <a:gd name="T30" fmla="*/ 2 w 17"/>
                    <a:gd name="T31" fmla="*/ 7 h 20"/>
                    <a:gd name="T32" fmla="*/ 3 w 17"/>
                    <a:gd name="T33" fmla="*/ 8 h 20"/>
                    <a:gd name="T34" fmla="*/ 5 w 17"/>
                    <a:gd name="T35" fmla="*/ 9 h 20"/>
                    <a:gd name="T36" fmla="*/ 7 w 17"/>
                    <a:gd name="T37" fmla="*/ 11 h 20"/>
                    <a:gd name="T38" fmla="*/ 5 w 17"/>
                    <a:gd name="T39" fmla="*/ 12 h 20"/>
                    <a:gd name="T40" fmla="*/ 4 w 17"/>
                    <a:gd name="T41" fmla="*/ 12 h 20"/>
                    <a:gd name="T42" fmla="*/ 5 w 17"/>
                    <a:gd name="T43" fmla="*/ 14 h 20"/>
                    <a:gd name="T44" fmla="*/ 6 w 17"/>
                    <a:gd name="T45" fmla="*/ 15 h 20"/>
                    <a:gd name="T46" fmla="*/ 9 w 17"/>
                    <a:gd name="T47" fmla="*/ 19 h 20"/>
                    <a:gd name="T48" fmla="*/ 10 w 17"/>
                    <a:gd name="T49" fmla="*/ 18 h 20"/>
                    <a:gd name="T50" fmla="*/ 10 w 17"/>
                    <a:gd name="T51" fmla="*/ 18 h 20"/>
                    <a:gd name="T52" fmla="*/ 10 w 17"/>
                    <a:gd name="T53" fmla="*/ 17 h 20"/>
                    <a:gd name="T54" fmla="*/ 7 w 17"/>
                    <a:gd name="T55" fmla="*/ 15 h 20"/>
                    <a:gd name="T56" fmla="*/ 8 w 17"/>
                    <a:gd name="T57" fmla="*/ 14 h 20"/>
                    <a:gd name="T58" fmla="*/ 8 w 17"/>
                    <a:gd name="T59" fmla="*/ 14 h 20"/>
                    <a:gd name="T60" fmla="*/ 9 w 17"/>
                    <a:gd name="T61" fmla="*/ 15 h 20"/>
                    <a:gd name="T62" fmla="*/ 9 w 17"/>
                    <a:gd name="T63" fmla="*/ 16 h 20"/>
                    <a:gd name="T64" fmla="*/ 10 w 17"/>
                    <a:gd name="T65" fmla="*/ 15 h 20"/>
                    <a:gd name="T66" fmla="*/ 11 w 17"/>
                    <a:gd name="T67" fmla="*/ 16 h 20"/>
                    <a:gd name="T68" fmla="*/ 12 w 17"/>
                    <a:gd name="T69" fmla="*/ 17 h 20"/>
                    <a:gd name="T70" fmla="*/ 13 w 17"/>
                    <a:gd name="T71" fmla="*/ 19 h 20"/>
                    <a:gd name="T72" fmla="*/ 16 w 17"/>
                    <a:gd name="T73" fmla="*/ 19 h 20"/>
                    <a:gd name="T74" fmla="*/ 16 w 17"/>
                    <a:gd name="T7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20">
                      <a:moveTo>
                        <a:pt x="15" y="16"/>
                      </a:moveTo>
                      <a:cubicBezTo>
                        <a:pt x="14" y="16"/>
                        <a:pt x="15" y="15"/>
                        <a:pt x="15" y="15"/>
                      </a:cubicBezTo>
                      <a:cubicBezTo>
                        <a:pt x="15" y="15"/>
                        <a:pt x="16" y="14"/>
                        <a:pt x="16" y="14"/>
                      </a:cubicBezTo>
                      <a:cubicBezTo>
                        <a:pt x="17" y="12"/>
                        <a:pt x="13" y="11"/>
                        <a:pt x="13" y="10"/>
                      </a:cubicBezTo>
                      <a:cubicBezTo>
                        <a:pt x="13" y="10"/>
                        <a:pt x="15" y="11"/>
                        <a:pt x="15" y="11"/>
                      </a:cubicBezTo>
                      <a:cubicBezTo>
                        <a:pt x="15" y="10"/>
                        <a:pt x="14" y="10"/>
                        <a:pt x="13" y="9"/>
                      </a:cubicBezTo>
                      <a:cubicBezTo>
                        <a:pt x="13" y="9"/>
                        <a:pt x="13" y="9"/>
                        <a:pt x="13" y="8"/>
                      </a:cubicBezTo>
                      <a:cubicBezTo>
                        <a:pt x="13" y="8"/>
                        <a:pt x="13" y="8"/>
                        <a:pt x="12" y="8"/>
                      </a:cubicBezTo>
                      <a:cubicBezTo>
                        <a:pt x="12" y="8"/>
                        <a:pt x="12" y="7"/>
                        <a:pt x="12" y="7"/>
                      </a:cubicBezTo>
                      <a:cubicBezTo>
                        <a:pt x="12" y="7"/>
                        <a:pt x="12" y="6"/>
                        <a:pt x="11" y="6"/>
                      </a:cubicBezTo>
                      <a:cubicBezTo>
                        <a:pt x="11" y="6"/>
                        <a:pt x="11" y="5"/>
                        <a:pt x="10" y="5"/>
                      </a:cubicBezTo>
                      <a:cubicBezTo>
                        <a:pt x="10" y="5"/>
                        <a:pt x="10" y="4"/>
                        <a:pt x="9" y="4"/>
                      </a:cubicBezTo>
                      <a:cubicBezTo>
                        <a:pt x="9" y="4"/>
                        <a:pt x="8" y="4"/>
                        <a:pt x="8" y="4"/>
                      </a:cubicBezTo>
                      <a:cubicBezTo>
                        <a:pt x="8" y="3"/>
                        <a:pt x="8" y="3"/>
                        <a:pt x="8" y="3"/>
                      </a:cubicBezTo>
                      <a:cubicBezTo>
                        <a:pt x="8" y="3"/>
                        <a:pt x="8" y="2"/>
                        <a:pt x="8" y="2"/>
                      </a:cubicBezTo>
                      <a:cubicBezTo>
                        <a:pt x="7" y="2"/>
                        <a:pt x="7" y="2"/>
                        <a:pt x="7" y="1"/>
                      </a:cubicBezTo>
                      <a:cubicBezTo>
                        <a:pt x="6" y="1"/>
                        <a:pt x="6" y="1"/>
                        <a:pt x="6" y="1"/>
                      </a:cubicBezTo>
                      <a:cubicBezTo>
                        <a:pt x="6" y="1"/>
                        <a:pt x="5" y="1"/>
                        <a:pt x="5" y="1"/>
                      </a:cubicBezTo>
                      <a:cubicBezTo>
                        <a:pt x="5" y="0"/>
                        <a:pt x="5" y="0"/>
                        <a:pt x="5" y="0"/>
                      </a:cubicBezTo>
                      <a:cubicBezTo>
                        <a:pt x="3" y="0"/>
                        <a:pt x="1" y="1"/>
                        <a:pt x="3" y="2"/>
                      </a:cubicBezTo>
                      <a:cubicBezTo>
                        <a:pt x="3" y="2"/>
                        <a:pt x="4" y="2"/>
                        <a:pt x="4" y="3"/>
                      </a:cubicBezTo>
                      <a:cubicBezTo>
                        <a:pt x="4" y="3"/>
                        <a:pt x="3" y="3"/>
                        <a:pt x="3" y="3"/>
                      </a:cubicBezTo>
                      <a:cubicBezTo>
                        <a:pt x="3" y="3"/>
                        <a:pt x="3" y="3"/>
                        <a:pt x="3" y="3"/>
                      </a:cubicBezTo>
                      <a:cubicBezTo>
                        <a:pt x="2" y="4"/>
                        <a:pt x="2" y="4"/>
                        <a:pt x="2" y="4"/>
                      </a:cubicBezTo>
                      <a:cubicBezTo>
                        <a:pt x="2" y="5"/>
                        <a:pt x="1" y="5"/>
                        <a:pt x="0" y="5"/>
                      </a:cubicBezTo>
                      <a:cubicBezTo>
                        <a:pt x="0" y="6"/>
                        <a:pt x="1" y="6"/>
                        <a:pt x="1" y="6"/>
                      </a:cubicBezTo>
                      <a:cubicBezTo>
                        <a:pt x="1" y="6"/>
                        <a:pt x="1" y="6"/>
                        <a:pt x="1" y="6"/>
                      </a:cubicBezTo>
                      <a:cubicBezTo>
                        <a:pt x="1" y="6"/>
                        <a:pt x="2" y="6"/>
                        <a:pt x="2" y="6"/>
                      </a:cubicBezTo>
                      <a:cubicBezTo>
                        <a:pt x="3" y="6"/>
                        <a:pt x="3" y="5"/>
                        <a:pt x="3" y="5"/>
                      </a:cubicBezTo>
                      <a:cubicBezTo>
                        <a:pt x="4" y="5"/>
                        <a:pt x="5" y="5"/>
                        <a:pt x="5" y="6"/>
                      </a:cubicBezTo>
                      <a:cubicBezTo>
                        <a:pt x="5" y="7"/>
                        <a:pt x="5" y="8"/>
                        <a:pt x="4" y="7"/>
                      </a:cubicBezTo>
                      <a:cubicBezTo>
                        <a:pt x="4" y="6"/>
                        <a:pt x="2" y="7"/>
                        <a:pt x="2" y="7"/>
                      </a:cubicBezTo>
                      <a:cubicBezTo>
                        <a:pt x="2" y="8"/>
                        <a:pt x="3" y="7"/>
                        <a:pt x="3" y="7"/>
                      </a:cubicBezTo>
                      <a:cubicBezTo>
                        <a:pt x="3" y="8"/>
                        <a:pt x="3" y="8"/>
                        <a:pt x="3" y="8"/>
                      </a:cubicBezTo>
                      <a:cubicBezTo>
                        <a:pt x="4" y="9"/>
                        <a:pt x="4" y="7"/>
                        <a:pt x="4" y="8"/>
                      </a:cubicBezTo>
                      <a:cubicBezTo>
                        <a:pt x="5" y="8"/>
                        <a:pt x="5" y="8"/>
                        <a:pt x="5" y="9"/>
                      </a:cubicBezTo>
                      <a:cubicBezTo>
                        <a:pt x="5" y="9"/>
                        <a:pt x="6" y="10"/>
                        <a:pt x="7" y="9"/>
                      </a:cubicBezTo>
                      <a:cubicBezTo>
                        <a:pt x="6" y="10"/>
                        <a:pt x="7" y="11"/>
                        <a:pt x="7" y="11"/>
                      </a:cubicBezTo>
                      <a:cubicBezTo>
                        <a:pt x="7" y="11"/>
                        <a:pt x="6" y="11"/>
                        <a:pt x="6" y="12"/>
                      </a:cubicBezTo>
                      <a:cubicBezTo>
                        <a:pt x="5" y="12"/>
                        <a:pt x="5" y="12"/>
                        <a:pt x="5" y="12"/>
                      </a:cubicBezTo>
                      <a:cubicBezTo>
                        <a:pt x="5" y="12"/>
                        <a:pt x="5" y="12"/>
                        <a:pt x="5" y="12"/>
                      </a:cubicBezTo>
                      <a:cubicBezTo>
                        <a:pt x="4" y="12"/>
                        <a:pt x="4" y="12"/>
                        <a:pt x="4" y="12"/>
                      </a:cubicBezTo>
                      <a:cubicBezTo>
                        <a:pt x="4" y="12"/>
                        <a:pt x="4" y="13"/>
                        <a:pt x="4" y="13"/>
                      </a:cubicBezTo>
                      <a:cubicBezTo>
                        <a:pt x="4" y="13"/>
                        <a:pt x="4" y="13"/>
                        <a:pt x="5" y="14"/>
                      </a:cubicBezTo>
                      <a:cubicBezTo>
                        <a:pt x="5" y="14"/>
                        <a:pt x="6" y="13"/>
                        <a:pt x="6" y="14"/>
                      </a:cubicBezTo>
                      <a:cubicBezTo>
                        <a:pt x="6" y="14"/>
                        <a:pt x="6" y="15"/>
                        <a:pt x="6" y="15"/>
                      </a:cubicBezTo>
                      <a:cubicBezTo>
                        <a:pt x="6" y="16"/>
                        <a:pt x="7" y="17"/>
                        <a:pt x="8" y="18"/>
                      </a:cubicBezTo>
                      <a:cubicBezTo>
                        <a:pt x="8" y="18"/>
                        <a:pt x="9" y="18"/>
                        <a:pt x="9" y="19"/>
                      </a:cubicBezTo>
                      <a:cubicBezTo>
                        <a:pt x="9" y="20"/>
                        <a:pt x="10" y="20"/>
                        <a:pt x="10" y="20"/>
                      </a:cubicBezTo>
                      <a:cubicBezTo>
                        <a:pt x="11" y="19"/>
                        <a:pt x="10" y="18"/>
                        <a:pt x="10" y="18"/>
                      </a:cubicBezTo>
                      <a:cubicBezTo>
                        <a:pt x="10" y="18"/>
                        <a:pt x="11" y="19"/>
                        <a:pt x="11" y="18"/>
                      </a:cubicBezTo>
                      <a:cubicBezTo>
                        <a:pt x="11" y="18"/>
                        <a:pt x="10" y="18"/>
                        <a:pt x="10" y="18"/>
                      </a:cubicBezTo>
                      <a:cubicBezTo>
                        <a:pt x="10" y="17"/>
                        <a:pt x="11" y="17"/>
                        <a:pt x="11" y="17"/>
                      </a:cubicBezTo>
                      <a:cubicBezTo>
                        <a:pt x="11" y="17"/>
                        <a:pt x="10" y="17"/>
                        <a:pt x="10" y="17"/>
                      </a:cubicBezTo>
                      <a:cubicBezTo>
                        <a:pt x="9" y="17"/>
                        <a:pt x="9" y="18"/>
                        <a:pt x="9" y="17"/>
                      </a:cubicBezTo>
                      <a:cubicBezTo>
                        <a:pt x="8" y="16"/>
                        <a:pt x="8" y="16"/>
                        <a:pt x="7" y="15"/>
                      </a:cubicBezTo>
                      <a:cubicBezTo>
                        <a:pt x="8" y="15"/>
                        <a:pt x="8" y="15"/>
                        <a:pt x="8" y="15"/>
                      </a:cubicBezTo>
                      <a:cubicBezTo>
                        <a:pt x="8" y="15"/>
                        <a:pt x="8" y="15"/>
                        <a:pt x="8" y="14"/>
                      </a:cubicBezTo>
                      <a:cubicBezTo>
                        <a:pt x="7" y="14"/>
                        <a:pt x="7" y="14"/>
                        <a:pt x="7" y="13"/>
                      </a:cubicBezTo>
                      <a:cubicBezTo>
                        <a:pt x="7" y="13"/>
                        <a:pt x="8" y="14"/>
                        <a:pt x="8" y="14"/>
                      </a:cubicBezTo>
                      <a:cubicBezTo>
                        <a:pt x="8" y="14"/>
                        <a:pt x="8" y="14"/>
                        <a:pt x="9" y="13"/>
                      </a:cubicBezTo>
                      <a:cubicBezTo>
                        <a:pt x="9" y="14"/>
                        <a:pt x="9" y="15"/>
                        <a:pt x="9" y="15"/>
                      </a:cubicBezTo>
                      <a:cubicBezTo>
                        <a:pt x="9" y="16"/>
                        <a:pt x="9" y="15"/>
                        <a:pt x="9" y="16"/>
                      </a:cubicBezTo>
                      <a:cubicBezTo>
                        <a:pt x="9" y="16"/>
                        <a:pt x="9" y="16"/>
                        <a:pt x="9" y="16"/>
                      </a:cubicBezTo>
                      <a:cubicBezTo>
                        <a:pt x="9" y="16"/>
                        <a:pt x="10" y="16"/>
                        <a:pt x="10" y="16"/>
                      </a:cubicBezTo>
                      <a:cubicBezTo>
                        <a:pt x="10" y="16"/>
                        <a:pt x="10" y="16"/>
                        <a:pt x="10" y="15"/>
                      </a:cubicBezTo>
                      <a:cubicBezTo>
                        <a:pt x="10" y="15"/>
                        <a:pt x="10" y="14"/>
                        <a:pt x="11" y="15"/>
                      </a:cubicBezTo>
                      <a:cubicBezTo>
                        <a:pt x="11" y="15"/>
                        <a:pt x="11" y="15"/>
                        <a:pt x="11" y="16"/>
                      </a:cubicBezTo>
                      <a:cubicBezTo>
                        <a:pt x="11" y="16"/>
                        <a:pt x="11" y="16"/>
                        <a:pt x="11" y="17"/>
                      </a:cubicBezTo>
                      <a:cubicBezTo>
                        <a:pt x="11" y="17"/>
                        <a:pt x="12" y="17"/>
                        <a:pt x="12" y="17"/>
                      </a:cubicBezTo>
                      <a:cubicBezTo>
                        <a:pt x="12" y="17"/>
                        <a:pt x="13" y="17"/>
                        <a:pt x="13" y="17"/>
                      </a:cubicBezTo>
                      <a:cubicBezTo>
                        <a:pt x="13" y="17"/>
                        <a:pt x="13" y="18"/>
                        <a:pt x="13" y="19"/>
                      </a:cubicBezTo>
                      <a:cubicBezTo>
                        <a:pt x="13" y="19"/>
                        <a:pt x="14" y="19"/>
                        <a:pt x="14" y="19"/>
                      </a:cubicBezTo>
                      <a:cubicBezTo>
                        <a:pt x="15" y="20"/>
                        <a:pt x="15" y="19"/>
                        <a:pt x="16" y="19"/>
                      </a:cubicBezTo>
                      <a:cubicBezTo>
                        <a:pt x="16" y="19"/>
                        <a:pt x="16" y="18"/>
                        <a:pt x="16" y="18"/>
                      </a:cubicBezTo>
                      <a:cubicBezTo>
                        <a:pt x="16" y="17"/>
                        <a:pt x="16" y="16"/>
                        <a:pt x="16" y="16"/>
                      </a:cubicBezTo>
                      <a:cubicBezTo>
                        <a:pt x="16" y="15"/>
                        <a:pt x="15" y="16"/>
                        <a:pt x="15" y="1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4" name="Freeform 4971"/>
                <p:cNvSpPr>
                  <a:spLocks/>
                </p:cNvSpPr>
                <p:nvPr/>
              </p:nvSpPr>
              <p:spPr bwMode="auto">
                <a:xfrm>
                  <a:off x="1266825" y="3055938"/>
                  <a:ext cx="6350" cy="4762"/>
                </a:xfrm>
                <a:custGeom>
                  <a:avLst/>
                  <a:gdLst>
                    <a:gd name="T0" fmla="*/ 0 w 2"/>
                    <a:gd name="T1" fmla="*/ 0 h 2"/>
                    <a:gd name="T2" fmla="*/ 0 w 2"/>
                    <a:gd name="T3" fmla="*/ 1 h 2"/>
                    <a:gd name="T4" fmla="*/ 1 w 2"/>
                    <a:gd name="T5" fmla="*/ 1 h 2"/>
                    <a:gd name="T6" fmla="*/ 2 w 2"/>
                    <a:gd name="T7" fmla="*/ 1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1"/>
                        <a:pt x="0" y="1"/>
                        <a:pt x="0" y="1"/>
                      </a:cubicBezTo>
                      <a:cubicBezTo>
                        <a:pt x="0" y="2"/>
                        <a:pt x="1" y="1"/>
                        <a:pt x="1" y="1"/>
                      </a:cubicBezTo>
                      <a:cubicBezTo>
                        <a:pt x="1" y="1"/>
                        <a:pt x="2" y="1"/>
                        <a:pt x="2" y="1"/>
                      </a:cubicBezTo>
                      <a:cubicBezTo>
                        <a:pt x="2"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5" name="Freeform 4972"/>
                <p:cNvSpPr>
                  <a:spLocks/>
                </p:cNvSpPr>
                <p:nvPr/>
              </p:nvSpPr>
              <p:spPr bwMode="auto">
                <a:xfrm>
                  <a:off x="1263650" y="3017838"/>
                  <a:ext cx="42863" cy="38100"/>
                </a:xfrm>
                <a:custGeom>
                  <a:avLst/>
                  <a:gdLst>
                    <a:gd name="T0" fmla="*/ 4 w 15"/>
                    <a:gd name="T1" fmla="*/ 10 h 13"/>
                    <a:gd name="T2" fmla="*/ 5 w 15"/>
                    <a:gd name="T3" fmla="*/ 10 h 13"/>
                    <a:gd name="T4" fmla="*/ 5 w 15"/>
                    <a:gd name="T5" fmla="*/ 9 h 13"/>
                    <a:gd name="T6" fmla="*/ 5 w 15"/>
                    <a:gd name="T7" fmla="*/ 8 h 13"/>
                    <a:gd name="T8" fmla="*/ 5 w 15"/>
                    <a:gd name="T9" fmla="*/ 6 h 13"/>
                    <a:gd name="T10" fmla="*/ 6 w 15"/>
                    <a:gd name="T11" fmla="*/ 6 h 13"/>
                    <a:gd name="T12" fmla="*/ 6 w 15"/>
                    <a:gd name="T13" fmla="*/ 7 h 13"/>
                    <a:gd name="T14" fmla="*/ 8 w 15"/>
                    <a:gd name="T15" fmla="*/ 7 h 13"/>
                    <a:gd name="T16" fmla="*/ 10 w 15"/>
                    <a:gd name="T17" fmla="*/ 7 h 13"/>
                    <a:gd name="T18" fmla="*/ 11 w 15"/>
                    <a:gd name="T19" fmla="*/ 6 h 13"/>
                    <a:gd name="T20" fmla="*/ 10 w 15"/>
                    <a:gd name="T21" fmla="*/ 5 h 13"/>
                    <a:gd name="T22" fmla="*/ 12 w 15"/>
                    <a:gd name="T23" fmla="*/ 6 h 13"/>
                    <a:gd name="T24" fmla="*/ 13 w 15"/>
                    <a:gd name="T25" fmla="*/ 6 h 13"/>
                    <a:gd name="T26" fmla="*/ 15 w 15"/>
                    <a:gd name="T27" fmla="*/ 6 h 13"/>
                    <a:gd name="T28" fmla="*/ 14 w 15"/>
                    <a:gd name="T29" fmla="*/ 5 h 13"/>
                    <a:gd name="T30" fmla="*/ 14 w 15"/>
                    <a:gd name="T31" fmla="*/ 4 h 13"/>
                    <a:gd name="T32" fmla="*/ 12 w 15"/>
                    <a:gd name="T33" fmla="*/ 3 h 13"/>
                    <a:gd name="T34" fmla="*/ 11 w 15"/>
                    <a:gd name="T35" fmla="*/ 2 h 13"/>
                    <a:gd name="T36" fmla="*/ 9 w 15"/>
                    <a:gd name="T37" fmla="*/ 1 h 13"/>
                    <a:gd name="T38" fmla="*/ 7 w 15"/>
                    <a:gd name="T39" fmla="*/ 1 h 13"/>
                    <a:gd name="T40" fmla="*/ 5 w 15"/>
                    <a:gd name="T41" fmla="*/ 0 h 13"/>
                    <a:gd name="T42" fmla="*/ 3 w 15"/>
                    <a:gd name="T43" fmla="*/ 0 h 13"/>
                    <a:gd name="T44" fmla="*/ 4 w 15"/>
                    <a:gd name="T45" fmla="*/ 2 h 13"/>
                    <a:gd name="T46" fmla="*/ 5 w 15"/>
                    <a:gd name="T47" fmla="*/ 3 h 13"/>
                    <a:gd name="T48" fmla="*/ 6 w 15"/>
                    <a:gd name="T49" fmla="*/ 4 h 13"/>
                    <a:gd name="T50" fmla="*/ 4 w 15"/>
                    <a:gd name="T51" fmla="*/ 3 h 13"/>
                    <a:gd name="T52" fmla="*/ 3 w 15"/>
                    <a:gd name="T53" fmla="*/ 2 h 13"/>
                    <a:gd name="T54" fmla="*/ 3 w 15"/>
                    <a:gd name="T55" fmla="*/ 3 h 13"/>
                    <a:gd name="T56" fmla="*/ 2 w 15"/>
                    <a:gd name="T57" fmla="*/ 2 h 13"/>
                    <a:gd name="T58" fmla="*/ 1 w 15"/>
                    <a:gd name="T59" fmla="*/ 2 h 13"/>
                    <a:gd name="T60" fmla="*/ 1 w 15"/>
                    <a:gd name="T61" fmla="*/ 3 h 13"/>
                    <a:gd name="T62" fmla="*/ 2 w 15"/>
                    <a:gd name="T63" fmla="*/ 6 h 13"/>
                    <a:gd name="T64" fmla="*/ 3 w 15"/>
                    <a:gd name="T65" fmla="*/ 8 h 13"/>
                    <a:gd name="T66" fmla="*/ 1 w 15"/>
                    <a:gd name="T67" fmla="*/ 8 h 13"/>
                    <a:gd name="T68" fmla="*/ 2 w 15"/>
                    <a:gd name="T69" fmla="*/ 10 h 13"/>
                    <a:gd name="T70" fmla="*/ 2 w 15"/>
                    <a:gd name="T71" fmla="*/ 11 h 13"/>
                    <a:gd name="T72" fmla="*/ 2 w 15"/>
                    <a:gd name="T73" fmla="*/ 11 h 13"/>
                    <a:gd name="T74" fmla="*/ 3 w 15"/>
                    <a:gd name="T75" fmla="*/ 12 h 13"/>
                    <a:gd name="T76" fmla="*/ 3 w 15"/>
                    <a:gd name="T77" fmla="*/ 11 h 13"/>
                    <a:gd name="T78" fmla="*/ 4 w 15"/>
                    <a:gd name="T79" fmla="*/ 12 h 13"/>
                    <a:gd name="T80" fmla="*/ 4 w 15"/>
                    <a:gd name="T81"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13">
                      <a:moveTo>
                        <a:pt x="4" y="10"/>
                      </a:moveTo>
                      <a:cubicBezTo>
                        <a:pt x="4" y="10"/>
                        <a:pt x="5" y="11"/>
                        <a:pt x="5" y="10"/>
                      </a:cubicBezTo>
                      <a:cubicBezTo>
                        <a:pt x="5" y="9"/>
                        <a:pt x="5" y="9"/>
                        <a:pt x="5" y="9"/>
                      </a:cubicBezTo>
                      <a:cubicBezTo>
                        <a:pt x="5" y="9"/>
                        <a:pt x="5" y="8"/>
                        <a:pt x="5" y="8"/>
                      </a:cubicBezTo>
                      <a:cubicBezTo>
                        <a:pt x="5" y="7"/>
                        <a:pt x="5" y="6"/>
                        <a:pt x="5" y="6"/>
                      </a:cubicBezTo>
                      <a:cubicBezTo>
                        <a:pt x="5" y="6"/>
                        <a:pt x="5" y="6"/>
                        <a:pt x="6" y="6"/>
                      </a:cubicBezTo>
                      <a:cubicBezTo>
                        <a:pt x="6" y="6"/>
                        <a:pt x="6" y="6"/>
                        <a:pt x="6" y="7"/>
                      </a:cubicBezTo>
                      <a:cubicBezTo>
                        <a:pt x="6" y="8"/>
                        <a:pt x="7" y="8"/>
                        <a:pt x="8" y="7"/>
                      </a:cubicBezTo>
                      <a:cubicBezTo>
                        <a:pt x="9" y="7"/>
                        <a:pt x="9" y="6"/>
                        <a:pt x="10" y="7"/>
                      </a:cubicBezTo>
                      <a:cubicBezTo>
                        <a:pt x="10" y="8"/>
                        <a:pt x="11" y="7"/>
                        <a:pt x="11" y="6"/>
                      </a:cubicBezTo>
                      <a:cubicBezTo>
                        <a:pt x="11" y="6"/>
                        <a:pt x="10" y="5"/>
                        <a:pt x="10" y="5"/>
                      </a:cubicBezTo>
                      <a:cubicBezTo>
                        <a:pt x="10" y="5"/>
                        <a:pt x="11" y="5"/>
                        <a:pt x="12" y="6"/>
                      </a:cubicBezTo>
                      <a:cubicBezTo>
                        <a:pt x="12" y="6"/>
                        <a:pt x="12" y="7"/>
                        <a:pt x="13" y="6"/>
                      </a:cubicBezTo>
                      <a:cubicBezTo>
                        <a:pt x="13" y="6"/>
                        <a:pt x="14" y="6"/>
                        <a:pt x="15" y="6"/>
                      </a:cubicBezTo>
                      <a:cubicBezTo>
                        <a:pt x="15" y="6"/>
                        <a:pt x="15" y="5"/>
                        <a:pt x="14" y="5"/>
                      </a:cubicBezTo>
                      <a:cubicBezTo>
                        <a:pt x="14" y="5"/>
                        <a:pt x="14" y="4"/>
                        <a:pt x="14" y="4"/>
                      </a:cubicBezTo>
                      <a:cubicBezTo>
                        <a:pt x="13" y="4"/>
                        <a:pt x="12" y="4"/>
                        <a:pt x="12" y="3"/>
                      </a:cubicBezTo>
                      <a:cubicBezTo>
                        <a:pt x="12" y="2"/>
                        <a:pt x="12" y="2"/>
                        <a:pt x="11" y="2"/>
                      </a:cubicBezTo>
                      <a:cubicBezTo>
                        <a:pt x="11" y="1"/>
                        <a:pt x="10" y="1"/>
                        <a:pt x="9" y="1"/>
                      </a:cubicBezTo>
                      <a:cubicBezTo>
                        <a:pt x="8" y="1"/>
                        <a:pt x="7" y="1"/>
                        <a:pt x="7" y="1"/>
                      </a:cubicBezTo>
                      <a:cubicBezTo>
                        <a:pt x="7" y="0"/>
                        <a:pt x="6" y="0"/>
                        <a:pt x="5" y="0"/>
                      </a:cubicBezTo>
                      <a:cubicBezTo>
                        <a:pt x="4" y="0"/>
                        <a:pt x="4" y="0"/>
                        <a:pt x="3" y="0"/>
                      </a:cubicBezTo>
                      <a:cubicBezTo>
                        <a:pt x="3" y="0"/>
                        <a:pt x="4" y="1"/>
                        <a:pt x="4" y="2"/>
                      </a:cubicBezTo>
                      <a:cubicBezTo>
                        <a:pt x="4" y="2"/>
                        <a:pt x="5" y="2"/>
                        <a:pt x="5" y="3"/>
                      </a:cubicBezTo>
                      <a:cubicBezTo>
                        <a:pt x="5" y="3"/>
                        <a:pt x="6" y="3"/>
                        <a:pt x="6" y="4"/>
                      </a:cubicBezTo>
                      <a:cubicBezTo>
                        <a:pt x="6" y="4"/>
                        <a:pt x="5" y="3"/>
                        <a:pt x="4" y="3"/>
                      </a:cubicBezTo>
                      <a:cubicBezTo>
                        <a:pt x="4" y="3"/>
                        <a:pt x="3" y="2"/>
                        <a:pt x="3" y="2"/>
                      </a:cubicBezTo>
                      <a:cubicBezTo>
                        <a:pt x="3" y="3"/>
                        <a:pt x="3" y="3"/>
                        <a:pt x="3" y="3"/>
                      </a:cubicBezTo>
                      <a:cubicBezTo>
                        <a:pt x="2" y="3"/>
                        <a:pt x="2" y="2"/>
                        <a:pt x="2" y="2"/>
                      </a:cubicBezTo>
                      <a:cubicBezTo>
                        <a:pt x="2" y="2"/>
                        <a:pt x="2" y="2"/>
                        <a:pt x="1" y="2"/>
                      </a:cubicBezTo>
                      <a:cubicBezTo>
                        <a:pt x="1" y="2"/>
                        <a:pt x="1" y="3"/>
                        <a:pt x="1" y="3"/>
                      </a:cubicBezTo>
                      <a:cubicBezTo>
                        <a:pt x="0" y="4"/>
                        <a:pt x="1" y="5"/>
                        <a:pt x="2" y="6"/>
                      </a:cubicBezTo>
                      <a:cubicBezTo>
                        <a:pt x="2" y="6"/>
                        <a:pt x="3" y="7"/>
                        <a:pt x="3" y="8"/>
                      </a:cubicBezTo>
                      <a:cubicBezTo>
                        <a:pt x="3" y="8"/>
                        <a:pt x="2" y="8"/>
                        <a:pt x="1" y="8"/>
                      </a:cubicBezTo>
                      <a:cubicBezTo>
                        <a:pt x="1" y="9"/>
                        <a:pt x="1" y="9"/>
                        <a:pt x="2" y="10"/>
                      </a:cubicBezTo>
                      <a:cubicBezTo>
                        <a:pt x="2" y="10"/>
                        <a:pt x="2" y="11"/>
                        <a:pt x="2" y="11"/>
                      </a:cubicBezTo>
                      <a:cubicBezTo>
                        <a:pt x="2" y="11"/>
                        <a:pt x="2" y="11"/>
                        <a:pt x="2" y="11"/>
                      </a:cubicBezTo>
                      <a:cubicBezTo>
                        <a:pt x="2" y="12"/>
                        <a:pt x="2" y="13"/>
                        <a:pt x="3" y="12"/>
                      </a:cubicBezTo>
                      <a:cubicBezTo>
                        <a:pt x="3" y="12"/>
                        <a:pt x="3" y="11"/>
                        <a:pt x="3" y="11"/>
                      </a:cubicBezTo>
                      <a:cubicBezTo>
                        <a:pt x="3" y="10"/>
                        <a:pt x="4" y="12"/>
                        <a:pt x="4" y="12"/>
                      </a:cubicBezTo>
                      <a:cubicBezTo>
                        <a:pt x="4" y="12"/>
                        <a:pt x="4" y="10"/>
                        <a:pt x="4"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6" name="Freeform 4973"/>
                <p:cNvSpPr>
                  <a:spLocks/>
                </p:cNvSpPr>
                <p:nvPr/>
              </p:nvSpPr>
              <p:spPr bwMode="auto">
                <a:xfrm>
                  <a:off x="1295400" y="3038475"/>
                  <a:ext cx="11113" cy="7937"/>
                </a:xfrm>
                <a:custGeom>
                  <a:avLst/>
                  <a:gdLst>
                    <a:gd name="T0" fmla="*/ 2 w 4"/>
                    <a:gd name="T1" fmla="*/ 0 h 3"/>
                    <a:gd name="T2" fmla="*/ 1 w 4"/>
                    <a:gd name="T3" fmla="*/ 2 h 3"/>
                    <a:gd name="T4" fmla="*/ 1 w 4"/>
                    <a:gd name="T5" fmla="*/ 2 h 3"/>
                    <a:gd name="T6" fmla="*/ 2 w 4"/>
                    <a:gd name="T7" fmla="*/ 3 h 3"/>
                    <a:gd name="T8" fmla="*/ 3 w 4"/>
                    <a:gd name="T9" fmla="*/ 2 h 3"/>
                    <a:gd name="T10" fmla="*/ 4 w 4"/>
                    <a:gd name="T11" fmla="*/ 0 h 3"/>
                    <a:gd name="T12" fmla="*/ 2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0"/>
                      </a:moveTo>
                      <a:cubicBezTo>
                        <a:pt x="1" y="1"/>
                        <a:pt x="0" y="1"/>
                        <a:pt x="1" y="2"/>
                      </a:cubicBezTo>
                      <a:cubicBezTo>
                        <a:pt x="1" y="2"/>
                        <a:pt x="1" y="2"/>
                        <a:pt x="1" y="2"/>
                      </a:cubicBezTo>
                      <a:cubicBezTo>
                        <a:pt x="1" y="2"/>
                        <a:pt x="2" y="3"/>
                        <a:pt x="2" y="3"/>
                      </a:cubicBezTo>
                      <a:cubicBezTo>
                        <a:pt x="2" y="3"/>
                        <a:pt x="3" y="2"/>
                        <a:pt x="3" y="2"/>
                      </a:cubicBezTo>
                      <a:cubicBezTo>
                        <a:pt x="3" y="2"/>
                        <a:pt x="4" y="1"/>
                        <a:pt x="4"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7" name="Freeform 4974"/>
                <p:cNvSpPr>
                  <a:spLocks/>
                </p:cNvSpPr>
                <p:nvPr/>
              </p:nvSpPr>
              <p:spPr bwMode="auto">
                <a:xfrm>
                  <a:off x="1281113" y="3067050"/>
                  <a:ext cx="7938" cy="11112"/>
                </a:xfrm>
                <a:custGeom>
                  <a:avLst/>
                  <a:gdLst>
                    <a:gd name="T0" fmla="*/ 3 w 3"/>
                    <a:gd name="T1" fmla="*/ 2 h 4"/>
                    <a:gd name="T2" fmla="*/ 3 w 3"/>
                    <a:gd name="T3" fmla="*/ 2 h 4"/>
                    <a:gd name="T4" fmla="*/ 3 w 3"/>
                    <a:gd name="T5" fmla="*/ 1 h 4"/>
                    <a:gd name="T6" fmla="*/ 2 w 3"/>
                    <a:gd name="T7" fmla="*/ 1 h 4"/>
                    <a:gd name="T8" fmla="*/ 0 w 3"/>
                    <a:gd name="T9" fmla="*/ 0 h 4"/>
                    <a:gd name="T10" fmla="*/ 0 w 3"/>
                    <a:gd name="T11" fmla="*/ 2 h 4"/>
                    <a:gd name="T12" fmla="*/ 0 w 3"/>
                    <a:gd name="T13" fmla="*/ 2 h 4"/>
                    <a:gd name="T14" fmla="*/ 1 w 3"/>
                    <a:gd name="T15" fmla="*/ 2 h 4"/>
                    <a:gd name="T16" fmla="*/ 1 w 3"/>
                    <a:gd name="T17" fmla="*/ 3 h 4"/>
                    <a:gd name="T18" fmla="*/ 0 w 3"/>
                    <a:gd name="T19" fmla="*/ 3 h 4"/>
                    <a:gd name="T20" fmla="*/ 0 w 3"/>
                    <a:gd name="T21" fmla="*/ 4 h 4"/>
                    <a:gd name="T22" fmla="*/ 1 w 3"/>
                    <a:gd name="T23" fmla="*/ 4 h 4"/>
                    <a:gd name="T24" fmla="*/ 1 w 3"/>
                    <a:gd name="T25" fmla="*/ 3 h 4"/>
                    <a:gd name="T26" fmla="*/ 1 w 3"/>
                    <a:gd name="T27" fmla="*/ 3 h 4"/>
                    <a:gd name="T28" fmla="*/ 2 w 3"/>
                    <a:gd name="T29" fmla="*/ 3 h 4"/>
                    <a:gd name="T30" fmla="*/ 3 w 3"/>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4">
                      <a:moveTo>
                        <a:pt x="3" y="2"/>
                      </a:moveTo>
                      <a:cubicBezTo>
                        <a:pt x="3" y="2"/>
                        <a:pt x="2" y="2"/>
                        <a:pt x="3" y="2"/>
                      </a:cubicBezTo>
                      <a:cubicBezTo>
                        <a:pt x="3" y="2"/>
                        <a:pt x="3" y="2"/>
                        <a:pt x="3" y="1"/>
                      </a:cubicBezTo>
                      <a:cubicBezTo>
                        <a:pt x="3" y="1"/>
                        <a:pt x="3" y="0"/>
                        <a:pt x="2" y="1"/>
                      </a:cubicBezTo>
                      <a:cubicBezTo>
                        <a:pt x="1" y="1"/>
                        <a:pt x="1" y="1"/>
                        <a:pt x="0" y="0"/>
                      </a:cubicBezTo>
                      <a:cubicBezTo>
                        <a:pt x="0" y="0"/>
                        <a:pt x="0" y="1"/>
                        <a:pt x="0" y="2"/>
                      </a:cubicBezTo>
                      <a:cubicBezTo>
                        <a:pt x="0" y="2"/>
                        <a:pt x="0" y="1"/>
                        <a:pt x="0" y="2"/>
                      </a:cubicBezTo>
                      <a:cubicBezTo>
                        <a:pt x="1" y="2"/>
                        <a:pt x="1" y="2"/>
                        <a:pt x="1" y="2"/>
                      </a:cubicBezTo>
                      <a:cubicBezTo>
                        <a:pt x="1" y="2"/>
                        <a:pt x="1" y="3"/>
                        <a:pt x="1" y="3"/>
                      </a:cubicBezTo>
                      <a:cubicBezTo>
                        <a:pt x="1" y="3"/>
                        <a:pt x="0" y="3"/>
                        <a:pt x="0" y="3"/>
                      </a:cubicBezTo>
                      <a:cubicBezTo>
                        <a:pt x="0" y="4"/>
                        <a:pt x="0" y="4"/>
                        <a:pt x="0" y="4"/>
                      </a:cubicBezTo>
                      <a:cubicBezTo>
                        <a:pt x="1" y="4"/>
                        <a:pt x="1" y="4"/>
                        <a:pt x="1" y="4"/>
                      </a:cubicBezTo>
                      <a:cubicBezTo>
                        <a:pt x="1" y="4"/>
                        <a:pt x="1" y="4"/>
                        <a:pt x="1" y="3"/>
                      </a:cubicBezTo>
                      <a:cubicBezTo>
                        <a:pt x="1" y="3"/>
                        <a:pt x="1" y="3"/>
                        <a:pt x="1" y="3"/>
                      </a:cubicBezTo>
                      <a:cubicBezTo>
                        <a:pt x="2" y="3"/>
                        <a:pt x="2" y="2"/>
                        <a:pt x="2" y="3"/>
                      </a:cubicBezTo>
                      <a:cubicBezTo>
                        <a:pt x="2" y="3"/>
                        <a:pt x="2" y="3"/>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78" name="Freeform 4981"/>
                <p:cNvSpPr>
                  <a:spLocks/>
                </p:cNvSpPr>
                <p:nvPr/>
              </p:nvSpPr>
              <p:spPr bwMode="auto">
                <a:xfrm>
                  <a:off x="1252538" y="2974975"/>
                  <a:ext cx="25400" cy="46037"/>
                </a:xfrm>
                <a:custGeom>
                  <a:avLst/>
                  <a:gdLst>
                    <a:gd name="T0" fmla="*/ 5 w 9"/>
                    <a:gd name="T1" fmla="*/ 14 h 16"/>
                    <a:gd name="T2" fmla="*/ 7 w 9"/>
                    <a:gd name="T3" fmla="*/ 13 h 16"/>
                    <a:gd name="T4" fmla="*/ 7 w 9"/>
                    <a:gd name="T5" fmla="*/ 12 h 16"/>
                    <a:gd name="T6" fmla="*/ 7 w 9"/>
                    <a:gd name="T7" fmla="*/ 12 h 16"/>
                    <a:gd name="T8" fmla="*/ 9 w 9"/>
                    <a:gd name="T9" fmla="*/ 12 h 16"/>
                    <a:gd name="T10" fmla="*/ 8 w 9"/>
                    <a:gd name="T11" fmla="*/ 10 h 16"/>
                    <a:gd name="T12" fmla="*/ 8 w 9"/>
                    <a:gd name="T13" fmla="*/ 9 h 16"/>
                    <a:gd name="T14" fmla="*/ 7 w 9"/>
                    <a:gd name="T15" fmla="*/ 7 h 16"/>
                    <a:gd name="T16" fmla="*/ 6 w 9"/>
                    <a:gd name="T17" fmla="*/ 6 h 16"/>
                    <a:gd name="T18" fmla="*/ 6 w 9"/>
                    <a:gd name="T19" fmla="*/ 4 h 16"/>
                    <a:gd name="T20" fmla="*/ 7 w 9"/>
                    <a:gd name="T21" fmla="*/ 6 h 16"/>
                    <a:gd name="T22" fmla="*/ 9 w 9"/>
                    <a:gd name="T23" fmla="*/ 9 h 16"/>
                    <a:gd name="T24" fmla="*/ 9 w 9"/>
                    <a:gd name="T25" fmla="*/ 7 h 16"/>
                    <a:gd name="T26" fmla="*/ 8 w 9"/>
                    <a:gd name="T27" fmla="*/ 5 h 16"/>
                    <a:gd name="T28" fmla="*/ 7 w 9"/>
                    <a:gd name="T29" fmla="*/ 3 h 16"/>
                    <a:gd name="T30" fmla="*/ 6 w 9"/>
                    <a:gd name="T31" fmla="*/ 2 h 16"/>
                    <a:gd name="T32" fmla="*/ 3 w 9"/>
                    <a:gd name="T33" fmla="*/ 3 h 16"/>
                    <a:gd name="T34" fmla="*/ 2 w 9"/>
                    <a:gd name="T35" fmla="*/ 1 h 16"/>
                    <a:gd name="T36" fmla="*/ 0 w 9"/>
                    <a:gd name="T37" fmla="*/ 0 h 16"/>
                    <a:gd name="T38" fmla="*/ 1 w 9"/>
                    <a:gd name="T39" fmla="*/ 2 h 16"/>
                    <a:gd name="T40" fmla="*/ 1 w 9"/>
                    <a:gd name="T41" fmla="*/ 4 h 16"/>
                    <a:gd name="T42" fmla="*/ 2 w 9"/>
                    <a:gd name="T43" fmla="*/ 5 h 16"/>
                    <a:gd name="T44" fmla="*/ 2 w 9"/>
                    <a:gd name="T45" fmla="*/ 6 h 16"/>
                    <a:gd name="T46" fmla="*/ 2 w 9"/>
                    <a:gd name="T47" fmla="*/ 8 h 16"/>
                    <a:gd name="T48" fmla="*/ 3 w 9"/>
                    <a:gd name="T49" fmla="*/ 10 h 16"/>
                    <a:gd name="T50" fmla="*/ 3 w 9"/>
                    <a:gd name="T51" fmla="*/ 11 h 16"/>
                    <a:gd name="T52" fmla="*/ 3 w 9"/>
                    <a:gd name="T53" fmla="*/ 14 h 16"/>
                    <a:gd name="T54" fmla="*/ 4 w 9"/>
                    <a:gd name="T55" fmla="*/ 16 h 16"/>
                    <a:gd name="T56" fmla="*/ 5 w 9"/>
                    <a:gd name="T57" fmla="*/ 15 h 16"/>
                    <a:gd name="T58" fmla="*/ 5 w 9"/>
                    <a:gd name="T5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16">
                      <a:moveTo>
                        <a:pt x="5" y="14"/>
                      </a:moveTo>
                      <a:cubicBezTo>
                        <a:pt x="6" y="14"/>
                        <a:pt x="7" y="14"/>
                        <a:pt x="7" y="13"/>
                      </a:cubicBezTo>
                      <a:cubicBezTo>
                        <a:pt x="7" y="13"/>
                        <a:pt x="7" y="13"/>
                        <a:pt x="7" y="12"/>
                      </a:cubicBezTo>
                      <a:cubicBezTo>
                        <a:pt x="6" y="12"/>
                        <a:pt x="7" y="11"/>
                        <a:pt x="7" y="12"/>
                      </a:cubicBezTo>
                      <a:cubicBezTo>
                        <a:pt x="8" y="13"/>
                        <a:pt x="8" y="13"/>
                        <a:pt x="9" y="12"/>
                      </a:cubicBezTo>
                      <a:cubicBezTo>
                        <a:pt x="9" y="11"/>
                        <a:pt x="8" y="11"/>
                        <a:pt x="8" y="10"/>
                      </a:cubicBezTo>
                      <a:cubicBezTo>
                        <a:pt x="8" y="10"/>
                        <a:pt x="9" y="10"/>
                        <a:pt x="8" y="9"/>
                      </a:cubicBezTo>
                      <a:cubicBezTo>
                        <a:pt x="8" y="8"/>
                        <a:pt x="7" y="8"/>
                        <a:pt x="7" y="7"/>
                      </a:cubicBezTo>
                      <a:cubicBezTo>
                        <a:pt x="6" y="7"/>
                        <a:pt x="7" y="6"/>
                        <a:pt x="6" y="6"/>
                      </a:cubicBezTo>
                      <a:cubicBezTo>
                        <a:pt x="6" y="5"/>
                        <a:pt x="5" y="4"/>
                        <a:pt x="6" y="4"/>
                      </a:cubicBezTo>
                      <a:cubicBezTo>
                        <a:pt x="6" y="3"/>
                        <a:pt x="7" y="6"/>
                        <a:pt x="7" y="6"/>
                      </a:cubicBezTo>
                      <a:cubicBezTo>
                        <a:pt x="8" y="7"/>
                        <a:pt x="9" y="9"/>
                        <a:pt x="9" y="9"/>
                      </a:cubicBezTo>
                      <a:cubicBezTo>
                        <a:pt x="9" y="8"/>
                        <a:pt x="9" y="7"/>
                        <a:pt x="9" y="7"/>
                      </a:cubicBezTo>
                      <a:cubicBezTo>
                        <a:pt x="9" y="6"/>
                        <a:pt x="8" y="6"/>
                        <a:pt x="8" y="5"/>
                      </a:cubicBezTo>
                      <a:cubicBezTo>
                        <a:pt x="7" y="5"/>
                        <a:pt x="7" y="4"/>
                        <a:pt x="7" y="3"/>
                      </a:cubicBezTo>
                      <a:cubicBezTo>
                        <a:pt x="6" y="3"/>
                        <a:pt x="6" y="2"/>
                        <a:pt x="6" y="2"/>
                      </a:cubicBezTo>
                      <a:cubicBezTo>
                        <a:pt x="5" y="2"/>
                        <a:pt x="4" y="3"/>
                        <a:pt x="3" y="3"/>
                      </a:cubicBezTo>
                      <a:cubicBezTo>
                        <a:pt x="3" y="3"/>
                        <a:pt x="2" y="2"/>
                        <a:pt x="2" y="1"/>
                      </a:cubicBezTo>
                      <a:cubicBezTo>
                        <a:pt x="1" y="1"/>
                        <a:pt x="0" y="0"/>
                        <a:pt x="0" y="0"/>
                      </a:cubicBezTo>
                      <a:cubicBezTo>
                        <a:pt x="0" y="1"/>
                        <a:pt x="1" y="2"/>
                        <a:pt x="1" y="2"/>
                      </a:cubicBezTo>
                      <a:cubicBezTo>
                        <a:pt x="1" y="3"/>
                        <a:pt x="1" y="3"/>
                        <a:pt x="1" y="4"/>
                      </a:cubicBezTo>
                      <a:cubicBezTo>
                        <a:pt x="1" y="4"/>
                        <a:pt x="1" y="4"/>
                        <a:pt x="2" y="5"/>
                      </a:cubicBezTo>
                      <a:cubicBezTo>
                        <a:pt x="2" y="5"/>
                        <a:pt x="2" y="5"/>
                        <a:pt x="2" y="6"/>
                      </a:cubicBezTo>
                      <a:cubicBezTo>
                        <a:pt x="2" y="6"/>
                        <a:pt x="2" y="7"/>
                        <a:pt x="2" y="8"/>
                      </a:cubicBezTo>
                      <a:cubicBezTo>
                        <a:pt x="2" y="8"/>
                        <a:pt x="2" y="9"/>
                        <a:pt x="3" y="10"/>
                      </a:cubicBezTo>
                      <a:cubicBezTo>
                        <a:pt x="4" y="10"/>
                        <a:pt x="3" y="10"/>
                        <a:pt x="3" y="11"/>
                      </a:cubicBezTo>
                      <a:cubicBezTo>
                        <a:pt x="3" y="12"/>
                        <a:pt x="3" y="13"/>
                        <a:pt x="3" y="14"/>
                      </a:cubicBezTo>
                      <a:cubicBezTo>
                        <a:pt x="3" y="15"/>
                        <a:pt x="3" y="16"/>
                        <a:pt x="4" y="16"/>
                      </a:cubicBezTo>
                      <a:cubicBezTo>
                        <a:pt x="4" y="16"/>
                        <a:pt x="4" y="15"/>
                        <a:pt x="5" y="15"/>
                      </a:cubicBezTo>
                      <a:cubicBezTo>
                        <a:pt x="5" y="15"/>
                        <a:pt x="5" y="15"/>
                        <a:pt x="5"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nvGrpSpPr>
                <p:cNvPr id="1079" name="Group 1078"/>
                <p:cNvGrpSpPr/>
                <p:nvPr/>
              </p:nvGrpSpPr>
              <p:grpSpPr>
                <a:xfrm>
                  <a:off x="495300" y="2489200"/>
                  <a:ext cx="868363" cy="652463"/>
                  <a:chOff x="495300" y="2489200"/>
                  <a:chExt cx="868363" cy="652463"/>
                </a:xfrm>
                <a:grpFill/>
              </p:grpSpPr>
              <p:sp>
                <p:nvSpPr>
                  <p:cNvPr id="1080" name="Freeform 4067"/>
                  <p:cNvSpPr>
                    <a:spLocks/>
                  </p:cNvSpPr>
                  <p:nvPr/>
                </p:nvSpPr>
                <p:spPr bwMode="auto">
                  <a:xfrm>
                    <a:off x="1050925" y="253841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1" name="Freeform 4922"/>
                  <p:cNvSpPr>
                    <a:spLocks/>
                  </p:cNvSpPr>
                  <p:nvPr/>
                </p:nvSpPr>
                <p:spPr bwMode="auto">
                  <a:xfrm>
                    <a:off x="498475" y="3132138"/>
                    <a:ext cx="3175" cy="6350"/>
                  </a:xfrm>
                  <a:custGeom>
                    <a:avLst/>
                    <a:gdLst>
                      <a:gd name="T0" fmla="*/ 0 w 1"/>
                      <a:gd name="T1" fmla="*/ 0 h 2"/>
                      <a:gd name="T2" fmla="*/ 0 w 1"/>
                      <a:gd name="T3" fmla="*/ 0 h 2"/>
                      <a:gd name="T4" fmla="*/ 0 w 1"/>
                      <a:gd name="T5" fmla="*/ 2 h 2"/>
                      <a:gd name="T6" fmla="*/ 1 w 1"/>
                      <a:gd name="T7" fmla="*/ 1 h 2"/>
                      <a:gd name="T8" fmla="*/ 1 w 1"/>
                      <a:gd name="T9" fmla="*/ 1 h 2"/>
                      <a:gd name="T10" fmla="*/ 1 w 1"/>
                      <a:gd name="T11" fmla="*/ 1 h 2"/>
                      <a:gd name="T12" fmla="*/ 1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cubicBezTo>
                          <a:pt x="0" y="0"/>
                          <a:pt x="0" y="0"/>
                          <a:pt x="0" y="0"/>
                        </a:cubicBezTo>
                        <a:cubicBezTo>
                          <a:pt x="0" y="2"/>
                          <a:pt x="0" y="2"/>
                          <a:pt x="0" y="2"/>
                        </a:cubicBezTo>
                        <a:cubicBezTo>
                          <a:pt x="0" y="2"/>
                          <a:pt x="1" y="2"/>
                          <a:pt x="1" y="1"/>
                        </a:cubicBezTo>
                        <a:cubicBezTo>
                          <a:pt x="1" y="1"/>
                          <a:pt x="1" y="1"/>
                          <a:pt x="1" y="1"/>
                        </a:cubicBezTo>
                        <a:cubicBezTo>
                          <a:pt x="0" y="1"/>
                          <a:pt x="1" y="1"/>
                          <a:pt x="1" y="1"/>
                        </a:cubicBez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2" name="Freeform 4953"/>
                  <p:cNvSpPr>
                    <a:spLocks noEditPoints="1"/>
                  </p:cNvSpPr>
                  <p:nvPr/>
                </p:nvSpPr>
                <p:spPr bwMode="auto">
                  <a:xfrm>
                    <a:off x="498475" y="2489200"/>
                    <a:ext cx="865188" cy="606425"/>
                  </a:xfrm>
                  <a:custGeom>
                    <a:avLst/>
                    <a:gdLst>
                      <a:gd name="T0" fmla="*/ 275 w 302"/>
                      <a:gd name="T1" fmla="*/ 171 h 211"/>
                      <a:gd name="T2" fmla="*/ 250 w 302"/>
                      <a:gd name="T3" fmla="*/ 157 h 211"/>
                      <a:gd name="T4" fmla="*/ 214 w 302"/>
                      <a:gd name="T5" fmla="*/ 24 h 211"/>
                      <a:gd name="T6" fmla="*/ 183 w 302"/>
                      <a:gd name="T7" fmla="*/ 20 h 211"/>
                      <a:gd name="T8" fmla="*/ 158 w 302"/>
                      <a:gd name="T9" fmla="*/ 14 h 211"/>
                      <a:gd name="T10" fmla="*/ 125 w 302"/>
                      <a:gd name="T11" fmla="*/ 11 h 211"/>
                      <a:gd name="T12" fmla="*/ 113 w 302"/>
                      <a:gd name="T13" fmla="*/ 6 h 211"/>
                      <a:gd name="T14" fmla="*/ 100 w 302"/>
                      <a:gd name="T15" fmla="*/ 8 h 211"/>
                      <a:gd name="T16" fmla="*/ 94 w 302"/>
                      <a:gd name="T17" fmla="*/ 2 h 211"/>
                      <a:gd name="T18" fmla="*/ 65 w 302"/>
                      <a:gd name="T19" fmla="*/ 14 h 211"/>
                      <a:gd name="T20" fmla="*/ 44 w 302"/>
                      <a:gd name="T21" fmla="*/ 17 h 211"/>
                      <a:gd name="T22" fmla="*/ 14 w 302"/>
                      <a:gd name="T23" fmla="*/ 44 h 211"/>
                      <a:gd name="T24" fmla="*/ 50 w 302"/>
                      <a:gd name="T25" fmla="*/ 62 h 211"/>
                      <a:gd name="T26" fmla="*/ 54 w 302"/>
                      <a:gd name="T27" fmla="*/ 68 h 211"/>
                      <a:gd name="T28" fmla="*/ 55 w 302"/>
                      <a:gd name="T29" fmla="*/ 71 h 211"/>
                      <a:gd name="T30" fmla="*/ 34 w 302"/>
                      <a:gd name="T31" fmla="*/ 67 h 211"/>
                      <a:gd name="T32" fmla="*/ 5 w 302"/>
                      <a:gd name="T33" fmla="*/ 76 h 211"/>
                      <a:gd name="T34" fmla="*/ 20 w 302"/>
                      <a:gd name="T35" fmla="*/ 94 h 211"/>
                      <a:gd name="T36" fmla="*/ 45 w 302"/>
                      <a:gd name="T37" fmla="*/ 93 h 211"/>
                      <a:gd name="T38" fmla="*/ 55 w 302"/>
                      <a:gd name="T39" fmla="*/ 98 h 211"/>
                      <a:gd name="T40" fmla="*/ 26 w 302"/>
                      <a:gd name="T41" fmla="*/ 112 h 211"/>
                      <a:gd name="T42" fmla="*/ 16 w 302"/>
                      <a:gd name="T43" fmla="*/ 131 h 211"/>
                      <a:gd name="T44" fmla="*/ 26 w 302"/>
                      <a:gd name="T45" fmla="*/ 147 h 211"/>
                      <a:gd name="T46" fmla="*/ 46 w 302"/>
                      <a:gd name="T47" fmla="*/ 150 h 211"/>
                      <a:gd name="T48" fmla="*/ 53 w 302"/>
                      <a:gd name="T49" fmla="*/ 164 h 211"/>
                      <a:gd name="T50" fmla="*/ 73 w 302"/>
                      <a:gd name="T51" fmla="*/ 167 h 211"/>
                      <a:gd name="T52" fmla="*/ 82 w 302"/>
                      <a:gd name="T53" fmla="*/ 178 h 211"/>
                      <a:gd name="T54" fmla="*/ 55 w 302"/>
                      <a:gd name="T55" fmla="*/ 197 h 211"/>
                      <a:gd name="T56" fmla="*/ 36 w 302"/>
                      <a:gd name="T57" fmla="*/ 210 h 211"/>
                      <a:gd name="T58" fmla="*/ 43 w 302"/>
                      <a:gd name="T59" fmla="*/ 206 h 211"/>
                      <a:gd name="T60" fmla="*/ 53 w 302"/>
                      <a:gd name="T61" fmla="*/ 204 h 211"/>
                      <a:gd name="T62" fmla="*/ 68 w 302"/>
                      <a:gd name="T63" fmla="*/ 199 h 211"/>
                      <a:gd name="T64" fmla="*/ 82 w 302"/>
                      <a:gd name="T65" fmla="*/ 189 h 211"/>
                      <a:gd name="T66" fmla="*/ 96 w 302"/>
                      <a:gd name="T67" fmla="*/ 179 h 211"/>
                      <a:gd name="T68" fmla="*/ 111 w 302"/>
                      <a:gd name="T69" fmla="*/ 169 h 211"/>
                      <a:gd name="T70" fmla="*/ 115 w 302"/>
                      <a:gd name="T71" fmla="*/ 155 h 211"/>
                      <a:gd name="T72" fmla="*/ 129 w 302"/>
                      <a:gd name="T73" fmla="*/ 141 h 211"/>
                      <a:gd name="T74" fmla="*/ 145 w 302"/>
                      <a:gd name="T75" fmla="*/ 138 h 211"/>
                      <a:gd name="T76" fmla="*/ 131 w 302"/>
                      <a:gd name="T77" fmla="*/ 148 h 211"/>
                      <a:gd name="T78" fmla="*/ 133 w 302"/>
                      <a:gd name="T79" fmla="*/ 159 h 211"/>
                      <a:gd name="T80" fmla="*/ 146 w 302"/>
                      <a:gd name="T81" fmla="*/ 151 h 211"/>
                      <a:gd name="T82" fmla="*/ 158 w 302"/>
                      <a:gd name="T83" fmla="*/ 150 h 211"/>
                      <a:gd name="T84" fmla="*/ 157 w 302"/>
                      <a:gd name="T85" fmla="*/ 138 h 211"/>
                      <a:gd name="T86" fmla="*/ 166 w 302"/>
                      <a:gd name="T87" fmla="*/ 138 h 211"/>
                      <a:gd name="T88" fmla="*/ 173 w 302"/>
                      <a:gd name="T89" fmla="*/ 144 h 211"/>
                      <a:gd name="T90" fmla="*/ 193 w 302"/>
                      <a:gd name="T91" fmla="*/ 149 h 211"/>
                      <a:gd name="T92" fmla="*/ 224 w 302"/>
                      <a:gd name="T93" fmla="*/ 155 h 211"/>
                      <a:gd name="T94" fmla="*/ 253 w 302"/>
                      <a:gd name="T95" fmla="*/ 169 h 211"/>
                      <a:gd name="T96" fmla="*/ 255 w 302"/>
                      <a:gd name="T97" fmla="*/ 168 h 211"/>
                      <a:gd name="T98" fmla="*/ 260 w 302"/>
                      <a:gd name="T99" fmla="*/ 160 h 211"/>
                      <a:gd name="T100" fmla="*/ 275 w 302"/>
                      <a:gd name="T101" fmla="*/ 177 h 211"/>
                      <a:gd name="T102" fmla="*/ 280 w 302"/>
                      <a:gd name="T103" fmla="*/ 186 h 211"/>
                      <a:gd name="T104" fmla="*/ 286 w 302"/>
                      <a:gd name="T105" fmla="*/ 197 h 211"/>
                      <a:gd name="T106" fmla="*/ 288 w 302"/>
                      <a:gd name="T107" fmla="*/ 203 h 211"/>
                      <a:gd name="T108" fmla="*/ 296 w 302"/>
                      <a:gd name="T109" fmla="*/ 211 h 211"/>
                      <a:gd name="T110" fmla="*/ 26 w 302"/>
                      <a:gd name="T111" fmla="*/ 139 h 211"/>
                      <a:gd name="T112" fmla="*/ 90 w 302"/>
                      <a:gd name="T113" fmla="*/ 176 h 211"/>
                      <a:gd name="T114" fmla="*/ 95 w 302"/>
                      <a:gd name="T115" fmla="*/ 167 h 211"/>
                      <a:gd name="T116" fmla="*/ 97 w 302"/>
                      <a:gd name="T117" fmla="*/ 155 h 211"/>
                      <a:gd name="T118" fmla="*/ 111 w 302"/>
                      <a:gd name="T119" fmla="*/ 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2" h="211">
                        <a:moveTo>
                          <a:pt x="298" y="209"/>
                        </a:moveTo>
                        <a:cubicBezTo>
                          <a:pt x="299" y="208"/>
                          <a:pt x="301" y="206"/>
                          <a:pt x="302" y="206"/>
                        </a:cubicBezTo>
                        <a:cubicBezTo>
                          <a:pt x="302" y="206"/>
                          <a:pt x="302" y="205"/>
                          <a:pt x="302" y="205"/>
                        </a:cubicBezTo>
                        <a:cubicBezTo>
                          <a:pt x="302" y="205"/>
                          <a:pt x="301" y="203"/>
                          <a:pt x="301" y="203"/>
                        </a:cubicBezTo>
                        <a:cubicBezTo>
                          <a:pt x="300" y="202"/>
                          <a:pt x="301" y="202"/>
                          <a:pt x="300" y="200"/>
                        </a:cubicBezTo>
                        <a:cubicBezTo>
                          <a:pt x="300" y="199"/>
                          <a:pt x="302" y="199"/>
                          <a:pt x="301" y="197"/>
                        </a:cubicBezTo>
                        <a:cubicBezTo>
                          <a:pt x="300" y="195"/>
                          <a:pt x="299" y="197"/>
                          <a:pt x="298" y="195"/>
                        </a:cubicBezTo>
                        <a:cubicBezTo>
                          <a:pt x="297" y="194"/>
                          <a:pt x="297" y="195"/>
                          <a:pt x="295" y="194"/>
                        </a:cubicBezTo>
                        <a:cubicBezTo>
                          <a:pt x="294" y="192"/>
                          <a:pt x="295" y="194"/>
                          <a:pt x="292" y="192"/>
                        </a:cubicBezTo>
                        <a:cubicBezTo>
                          <a:pt x="291" y="191"/>
                          <a:pt x="290" y="191"/>
                          <a:pt x="289" y="191"/>
                        </a:cubicBezTo>
                        <a:cubicBezTo>
                          <a:pt x="289" y="190"/>
                          <a:pt x="288" y="190"/>
                          <a:pt x="288" y="191"/>
                        </a:cubicBezTo>
                        <a:cubicBezTo>
                          <a:pt x="287" y="191"/>
                          <a:pt x="287" y="191"/>
                          <a:pt x="287" y="190"/>
                        </a:cubicBezTo>
                        <a:cubicBezTo>
                          <a:pt x="287" y="189"/>
                          <a:pt x="286" y="189"/>
                          <a:pt x="286" y="188"/>
                        </a:cubicBezTo>
                        <a:cubicBezTo>
                          <a:pt x="287" y="187"/>
                          <a:pt x="284" y="188"/>
                          <a:pt x="285" y="186"/>
                        </a:cubicBezTo>
                        <a:cubicBezTo>
                          <a:pt x="285" y="184"/>
                          <a:pt x="283" y="186"/>
                          <a:pt x="283" y="185"/>
                        </a:cubicBezTo>
                        <a:cubicBezTo>
                          <a:pt x="282" y="184"/>
                          <a:pt x="284" y="184"/>
                          <a:pt x="283" y="183"/>
                        </a:cubicBezTo>
                        <a:cubicBezTo>
                          <a:pt x="282" y="182"/>
                          <a:pt x="281" y="180"/>
                          <a:pt x="280" y="178"/>
                        </a:cubicBezTo>
                        <a:cubicBezTo>
                          <a:pt x="279" y="177"/>
                          <a:pt x="278" y="175"/>
                          <a:pt x="276" y="174"/>
                        </a:cubicBezTo>
                        <a:cubicBezTo>
                          <a:pt x="276" y="173"/>
                          <a:pt x="276" y="172"/>
                          <a:pt x="275" y="171"/>
                        </a:cubicBezTo>
                        <a:cubicBezTo>
                          <a:pt x="274" y="170"/>
                          <a:pt x="273" y="170"/>
                          <a:pt x="273" y="169"/>
                        </a:cubicBezTo>
                        <a:cubicBezTo>
                          <a:pt x="274" y="168"/>
                          <a:pt x="271" y="166"/>
                          <a:pt x="271" y="165"/>
                        </a:cubicBezTo>
                        <a:cubicBezTo>
                          <a:pt x="270" y="165"/>
                          <a:pt x="270" y="164"/>
                          <a:pt x="268" y="163"/>
                        </a:cubicBezTo>
                        <a:cubicBezTo>
                          <a:pt x="267" y="163"/>
                          <a:pt x="266" y="163"/>
                          <a:pt x="266" y="162"/>
                        </a:cubicBezTo>
                        <a:cubicBezTo>
                          <a:pt x="266" y="161"/>
                          <a:pt x="266" y="162"/>
                          <a:pt x="266" y="161"/>
                        </a:cubicBezTo>
                        <a:cubicBezTo>
                          <a:pt x="266" y="160"/>
                          <a:pt x="265" y="160"/>
                          <a:pt x="265" y="160"/>
                        </a:cubicBezTo>
                        <a:cubicBezTo>
                          <a:pt x="264" y="159"/>
                          <a:pt x="263" y="158"/>
                          <a:pt x="263" y="158"/>
                        </a:cubicBezTo>
                        <a:cubicBezTo>
                          <a:pt x="262" y="158"/>
                          <a:pt x="261" y="158"/>
                          <a:pt x="261" y="157"/>
                        </a:cubicBezTo>
                        <a:cubicBezTo>
                          <a:pt x="261" y="156"/>
                          <a:pt x="260" y="157"/>
                          <a:pt x="260" y="156"/>
                        </a:cubicBezTo>
                        <a:cubicBezTo>
                          <a:pt x="260" y="155"/>
                          <a:pt x="261" y="156"/>
                          <a:pt x="261" y="155"/>
                        </a:cubicBezTo>
                        <a:cubicBezTo>
                          <a:pt x="261" y="153"/>
                          <a:pt x="260" y="154"/>
                          <a:pt x="259" y="153"/>
                        </a:cubicBezTo>
                        <a:cubicBezTo>
                          <a:pt x="258" y="152"/>
                          <a:pt x="259" y="153"/>
                          <a:pt x="258" y="151"/>
                        </a:cubicBezTo>
                        <a:cubicBezTo>
                          <a:pt x="257" y="151"/>
                          <a:pt x="257" y="151"/>
                          <a:pt x="256" y="152"/>
                        </a:cubicBezTo>
                        <a:cubicBezTo>
                          <a:pt x="255" y="152"/>
                          <a:pt x="254" y="153"/>
                          <a:pt x="253" y="153"/>
                        </a:cubicBezTo>
                        <a:cubicBezTo>
                          <a:pt x="253" y="153"/>
                          <a:pt x="252" y="152"/>
                          <a:pt x="252" y="153"/>
                        </a:cubicBezTo>
                        <a:cubicBezTo>
                          <a:pt x="252" y="153"/>
                          <a:pt x="251" y="153"/>
                          <a:pt x="251" y="154"/>
                        </a:cubicBezTo>
                        <a:cubicBezTo>
                          <a:pt x="251" y="155"/>
                          <a:pt x="252" y="153"/>
                          <a:pt x="252" y="155"/>
                        </a:cubicBezTo>
                        <a:cubicBezTo>
                          <a:pt x="252" y="156"/>
                          <a:pt x="250" y="155"/>
                          <a:pt x="250" y="156"/>
                        </a:cubicBezTo>
                        <a:cubicBezTo>
                          <a:pt x="250" y="157"/>
                          <a:pt x="250" y="157"/>
                          <a:pt x="250" y="157"/>
                        </a:cubicBezTo>
                        <a:cubicBezTo>
                          <a:pt x="250" y="158"/>
                          <a:pt x="250" y="159"/>
                          <a:pt x="249" y="159"/>
                        </a:cubicBezTo>
                        <a:cubicBezTo>
                          <a:pt x="248" y="159"/>
                          <a:pt x="248" y="159"/>
                          <a:pt x="244" y="161"/>
                        </a:cubicBezTo>
                        <a:cubicBezTo>
                          <a:pt x="244" y="161"/>
                          <a:pt x="244" y="163"/>
                          <a:pt x="243" y="162"/>
                        </a:cubicBezTo>
                        <a:cubicBezTo>
                          <a:pt x="242" y="162"/>
                          <a:pt x="243" y="161"/>
                          <a:pt x="242" y="159"/>
                        </a:cubicBezTo>
                        <a:cubicBezTo>
                          <a:pt x="242" y="158"/>
                          <a:pt x="239" y="156"/>
                          <a:pt x="235" y="153"/>
                        </a:cubicBezTo>
                        <a:cubicBezTo>
                          <a:pt x="234" y="152"/>
                          <a:pt x="233" y="152"/>
                          <a:pt x="233" y="151"/>
                        </a:cubicBezTo>
                        <a:cubicBezTo>
                          <a:pt x="233" y="150"/>
                          <a:pt x="232" y="150"/>
                          <a:pt x="230" y="149"/>
                        </a:cubicBezTo>
                        <a:cubicBezTo>
                          <a:pt x="229" y="148"/>
                          <a:pt x="229" y="148"/>
                          <a:pt x="230" y="146"/>
                        </a:cubicBezTo>
                        <a:cubicBezTo>
                          <a:pt x="230" y="145"/>
                          <a:pt x="230" y="145"/>
                          <a:pt x="229" y="145"/>
                        </a:cubicBezTo>
                        <a:cubicBezTo>
                          <a:pt x="228" y="145"/>
                          <a:pt x="227" y="145"/>
                          <a:pt x="226" y="145"/>
                        </a:cubicBezTo>
                        <a:cubicBezTo>
                          <a:pt x="226" y="145"/>
                          <a:pt x="225" y="144"/>
                          <a:pt x="225" y="145"/>
                        </a:cubicBezTo>
                        <a:cubicBezTo>
                          <a:pt x="223" y="146"/>
                          <a:pt x="223" y="146"/>
                          <a:pt x="222" y="146"/>
                        </a:cubicBezTo>
                        <a:cubicBezTo>
                          <a:pt x="221" y="146"/>
                          <a:pt x="221" y="147"/>
                          <a:pt x="221" y="147"/>
                        </a:cubicBezTo>
                        <a:cubicBezTo>
                          <a:pt x="220" y="146"/>
                          <a:pt x="221" y="145"/>
                          <a:pt x="220" y="145"/>
                        </a:cubicBezTo>
                        <a:cubicBezTo>
                          <a:pt x="219" y="146"/>
                          <a:pt x="217" y="146"/>
                          <a:pt x="217" y="146"/>
                        </a:cubicBezTo>
                        <a:cubicBezTo>
                          <a:pt x="216" y="145"/>
                          <a:pt x="216" y="145"/>
                          <a:pt x="215" y="145"/>
                        </a:cubicBezTo>
                        <a:cubicBezTo>
                          <a:pt x="215" y="24"/>
                          <a:pt x="215" y="24"/>
                          <a:pt x="215" y="24"/>
                        </a:cubicBezTo>
                        <a:cubicBezTo>
                          <a:pt x="215" y="24"/>
                          <a:pt x="215" y="24"/>
                          <a:pt x="215" y="24"/>
                        </a:cubicBezTo>
                        <a:cubicBezTo>
                          <a:pt x="214" y="24"/>
                          <a:pt x="214" y="24"/>
                          <a:pt x="214" y="24"/>
                        </a:cubicBezTo>
                        <a:cubicBezTo>
                          <a:pt x="214" y="24"/>
                          <a:pt x="213" y="24"/>
                          <a:pt x="213" y="24"/>
                        </a:cubicBezTo>
                        <a:cubicBezTo>
                          <a:pt x="213" y="24"/>
                          <a:pt x="213" y="25"/>
                          <a:pt x="213" y="25"/>
                        </a:cubicBezTo>
                        <a:cubicBezTo>
                          <a:pt x="212" y="25"/>
                          <a:pt x="211" y="24"/>
                          <a:pt x="211" y="24"/>
                        </a:cubicBezTo>
                        <a:cubicBezTo>
                          <a:pt x="211" y="24"/>
                          <a:pt x="212" y="24"/>
                          <a:pt x="211" y="24"/>
                        </a:cubicBezTo>
                        <a:cubicBezTo>
                          <a:pt x="211" y="23"/>
                          <a:pt x="210" y="23"/>
                          <a:pt x="210" y="23"/>
                        </a:cubicBezTo>
                        <a:cubicBezTo>
                          <a:pt x="210" y="23"/>
                          <a:pt x="209" y="23"/>
                          <a:pt x="209" y="22"/>
                        </a:cubicBezTo>
                        <a:cubicBezTo>
                          <a:pt x="208" y="22"/>
                          <a:pt x="208" y="22"/>
                          <a:pt x="207" y="22"/>
                        </a:cubicBezTo>
                        <a:cubicBezTo>
                          <a:pt x="207" y="22"/>
                          <a:pt x="207" y="21"/>
                          <a:pt x="207" y="21"/>
                        </a:cubicBezTo>
                        <a:cubicBezTo>
                          <a:pt x="206" y="21"/>
                          <a:pt x="205" y="21"/>
                          <a:pt x="205" y="21"/>
                        </a:cubicBezTo>
                        <a:cubicBezTo>
                          <a:pt x="204" y="20"/>
                          <a:pt x="204" y="21"/>
                          <a:pt x="203" y="21"/>
                        </a:cubicBezTo>
                        <a:cubicBezTo>
                          <a:pt x="203" y="20"/>
                          <a:pt x="202" y="19"/>
                          <a:pt x="202" y="19"/>
                        </a:cubicBezTo>
                        <a:cubicBezTo>
                          <a:pt x="201" y="19"/>
                          <a:pt x="199" y="19"/>
                          <a:pt x="199" y="18"/>
                        </a:cubicBezTo>
                        <a:cubicBezTo>
                          <a:pt x="197" y="18"/>
                          <a:pt x="196" y="18"/>
                          <a:pt x="194" y="18"/>
                        </a:cubicBezTo>
                        <a:cubicBezTo>
                          <a:pt x="194" y="18"/>
                          <a:pt x="194" y="18"/>
                          <a:pt x="193" y="18"/>
                        </a:cubicBezTo>
                        <a:cubicBezTo>
                          <a:pt x="193" y="18"/>
                          <a:pt x="192" y="18"/>
                          <a:pt x="192" y="18"/>
                        </a:cubicBezTo>
                        <a:cubicBezTo>
                          <a:pt x="191" y="18"/>
                          <a:pt x="190" y="19"/>
                          <a:pt x="188" y="19"/>
                        </a:cubicBezTo>
                        <a:cubicBezTo>
                          <a:pt x="187" y="19"/>
                          <a:pt x="187" y="19"/>
                          <a:pt x="186" y="20"/>
                        </a:cubicBezTo>
                        <a:cubicBezTo>
                          <a:pt x="186" y="20"/>
                          <a:pt x="185" y="20"/>
                          <a:pt x="184" y="20"/>
                        </a:cubicBezTo>
                        <a:cubicBezTo>
                          <a:pt x="183" y="19"/>
                          <a:pt x="184" y="20"/>
                          <a:pt x="183" y="20"/>
                        </a:cubicBezTo>
                        <a:cubicBezTo>
                          <a:pt x="183" y="20"/>
                          <a:pt x="183" y="20"/>
                          <a:pt x="183" y="19"/>
                        </a:cubicBezTo>
                        <a:cubicBezTo>
                          <a:pt x="183" y="20"/>
                          <a:pt x="182" y="20"/>
                          <a:pt x="182" y="20"/>
                        </a:cubicBezTo>
                        <a:cubicBezTo>
                          <a:pt x="182" y="19"/>
                          <a:pt x="182" y="19"/>
                          <a:pt x="181" y="19"/>
                        </a:cubicBezTo>
                        <a:cubicBezTo>
                          <a:pt x="181" y="19"/>
                          <a:pt x="180" y="19"/>
                          <a:pt x="180" y="19"/>
                        </a:cubicBezTo>
                        <a:cubicBezTo>
                          <a:pt x="179" y="19"/>
                          <a:pt x="179" y="19"/>
                          <a:pt x="179" y="18"/>
                        </a:cubicBezTo>
                        <a:cubicBezTo>
                          <a:pt x="179" y="18"/>
                          <a:pt x="178" y="18"/>
                          <a:pt x="178" y="18"/>
                        </a:cubicBezTo>
                        <a:cubicBezTo>
                          <a:pt x="178" y="18"/>
                          <a:pt x="178" y="18"/>
                          <a:pt x="178" y="18"/>
                        </a:cubicBezTo>
                        <a:cubicBezTo>
                          <a:pt x="177" y="18"/>
                          <a:pt x="177" y="18"/>
                          <a:pt x="177" y="18"/>
                        </a:cubicBezTo>
                        <a:cubicBezTo>
                          <a:pt x="177" y="18"/>
                          <a:pt x="174" y="18"/>
                          <a:pt x="173" y="18"/>
                        </a:cubicBezTo>
                        <a:cubicBezTo>
                          <a:pt x="172" y="18"/>
                          <a:pt x="171" y="18"/>
                          <a:pt x="170" y="18"/>
                        </a:cubicBezTo>
                        <a:cubicBezTo>
                          <a:pt x="170" y="18"/>
                          <a:pt x="169" y="18"/>
                          <a:pt x="168" y="18"/>
                        </a:cubicBezTo>
                        <a:cubicBezTo>
                          <a:pt x="168" y="18"/>
                          <a:pt x="167" y="18"/>
                          <a:pt x="167" y="18"/>
                        </a:cubicBezTo>
                        <a:cubicBezTo>
                          <a:pt x="166" y="17"/>
                          <a:pt x="165" y="18"/>
                          <a:pt x="165" y="17"/>
                        </a:cubicBezTo>
                        <a:cubicBezTo>
                          <a:pt x="165" y="17"/>
                          <a:pt x="162" y="17"/>
                          <a:pt x="162" y="17"/>
                        </a:cubicBezTo>
                        <a:cubicBezTo>
                          <a:pt x="162" y="17"/>
                          <a:pt x="163" y="17"/>
                          <a:pt x="162" y="17"/>
                        </a:cubicBezTo>
                        <a:cubicBezTo>
                          <a:pt x="162" y="17"/>
                          <a:pt x="161" y="17"/>
                          <a:pt x="161" y="17"/>
                        </a:cubicBezTo>
                        <a:cubicBezTo>
                          <a:pt x="161" y="16"/>
                          <a:pt x="162" y="16"/>
                          <a:pt x="161" y="16"/>
                        </a:cubicBezTo>
                        <a:cubicBezTo>
                          <a:pt x="161" y="16"/>
                          <a:pt x="160" y="16"/>
                          <a:pt x="160" y="16"/>
                        </a:cubicBezTo>
                        <a:cubicBezTo>
                          <a:pt x="160" y="16"/>
                          <a:pt x="159" y="14"/>
                          <a:pt x="158" y="14"/>
                        </a:cubicBezTo>
                        <a:cubicBezTo>
                          <a:pt x="157" y="14"/>
                          <a:pt x="156" y="15"/>
                          <a:pt x="156" y="15"/>
                        </a:cubicBezTo>
                        <a:cubicBezTo>
                          <a:pt x="155" y="14"/>
                          <a:pt x="156" y="13"/>
                          <a:pt x="155" y="13"/>
                        </a:cubicBezTo>
                        <a:cubicBezTo>
                          <a:pt x="154" y="13"/>
                          <a:pt x="154" y="13"/>
                          <a:pt x="153" y="13"/>
                        </a:cubicBezTo>
                        <a:cubicBezTo>
                          <a:pt x="153" y="13"/>
                          <a:pt x="153" y="13"/>
                          <a:pt x="152" y="13"/>
                        </a:cubicBezTo>
                        <a:cubicBezTo>
                          <a:pt x="151" y="13"/>
                          <a:pt x="151" y="12"/>
                          <a:pt x="151" y="12"/>
                        </a:cubicBezTo>
                        <a:cubicBezTo>
                          <a:pt x="150" y="12"/>
                          <a:pt x="149" y="12"/>
                          <a:pt x="148" y="12"/>
                        </a:cubicBezTo>
                        <a:cubicBezTo>
                          <a:pt x="148" y="12"/>
                          <a:pt x="148" y="12"/>
                          <a:pt x="147" y="12"/>
                        </a:cubicBezTo>
                        <a:cubicBezTo>
                          <a:pt x="147" y="12"/>
                          <a:pt x="147" y="12"/>
                          <a:pt x="147" y="12"/>
                        </a:cubicBezTo>
                        <a:cubicBezTo>
                          <a:pt x="146" y="12"/>
                          <a:pt x="145" y="12"/>
                          <a:pt x="144" y="12"/>
                        </a:cubicBezTo>
                        <a:cubicBezTo>
                          <a:pt x="143" y="13"/>
                          <a:pt x="143" y="12"/>
                          <a:pt x="142" y="12"/>
                        </a:cubicBezTo>
                        <a:cubicBezTo>
                          <a:pt x="141" y="12"/>
                          <a:pt x="140" y="12"/>
                          <a:pt x="141" y="11"/>
                        </a:cubicBezTo>
                        <a:cubicBezTo>
                          <a:pt x="140" y="11"/>
                          <a:pt x="139" y="11"/>
                          <a:pt x="138" y="11"/>
                        </a:cubicBezTo>
                        <a:cubicBezTo>
                          <a:pt x="137" y="11"/>
                          <a:pt x="138" y="12"/>
                          <a:pt x="137" y="12"/>
                        </a:cubicBezTo>
                        <a:cubicBezTo>
                          <a:pt x="136" y="12"/>
                          <a:pt x="134" y="12"/>
                          <a:pt x="134" y="13"/>
                        </a:cubicBezTo>
                        <a:cubicBezTo>
                          <a:pt x="135" y="13"/>
                          <a:pt x="133" y="13"/>
                          <a:pt x="133" y="13"/>
                        </a:cubicBezTo>
                        <a:cubicBezTo>
                          <a:pt x="133" y="12"/>
                          <a:pt x="132" y="12"/>
                          <a:pt x="132" y="12"/>
                        </a:cubicBezTo>
                        <a:cubicBezTo>
                          <a:pt x="131" y="11"/>
                          <a:pt x="129" y="10"/>
                          <a:pt x="128" y="10"/>
                        </a:cubicBezTo>
                        <a:cubicBezTo>
                          <a:pt x="127" y="10"/>
                          <a:pt x="127" y="11"/>
                          <a:pt x="127" y="11"/>
                        </a:cubicBezTo>
                        <a:cubicBezTo>
                          <a:pt x="126" y="11"/>
                          <a:pt x="125" y="11"/>
                          <a:pt x="125" y="11"/>
                        </a:cubicBezTo>
                        <a:cubicBezTo>
                          <a:pt x="124" y="11"/>
                          <a:pt x="123" y="11"/>
                          <a:pt x="123" y="11"/>
                        </a:cubicBezTo>
                        <a:cubicBezTo>
                          <a:pt x="122" y="11"/>
                          <a:pt x="123" y="11"/>
                          <a:pt x="123" y="10"/>
                        </a:cubicBezTo>
                        <a:cubicBezTo>
                          <a:pt x="124" y="10"/>
                          <a:pt x="126" y="10"/>
                          <a:pt x="127" y="10"/>
                        </a:cubicBezTo>
                        <a:cubicBezTo>
                          <a:pt x="127" y="10"/>
                          <a:pt x="127" y="10"/>
                          <a:pt x="126" y="10"/>
                        </a:cubicBezTo>
                        <a:cubicBezTo>
                          <a:pt x="126" y="10"/>
                          <a:pt x="126" y="10"/>
                          <a:pt x="126" y="10"/>
                        </a:cubicBezTo>
                        <a:cubicBezTo>
                          <a:pt x="125" y="10"/>
                          <a:pt x="125" y="10"/>
                          <a:pt x="125" y="10"/>
                        </a:cubicBezTo>
                        <a:cubicBezTo>
                          <a:pt x="124" y="10"/>
                          <a:pt x="124" y="10"/>
                          <a:pt x="124" y="10"/>
                        </a:cubicBezTo>
                        <a:cubicBezTo>
                          <a:pt x="123" y="10"/>
                          <a:pt x="124" y="9"/>
                          <a:pt x="124" y="9"/>
                        </a:cubicBezTo>
                        <a:cubicBezTo>
                          <a:pt x="124" y="9"/>
                          <a:pt x="125" y="8"/>
                          <a:pt x="125" y="8"/>
                        </a:cubicBezTo>
                        <a:cubicBezTo>
                          <a:pt x="126" y="8"/>
                          <a:pt x="126" y="7"/>
                          <a:pt x="125" y="7"/>
                        </a:cubicBezTo>
                        <a:cubicBezTo>
                          <a:pt x="125" y="7"/>
                          <a:pt x="124" y="7"/>
                          <a:pt x="123" y="7"/>
                        </a:cubicBezTo>
                        <a:cubicBezTo>
                          <a:pt x="122" y="6"/>
                          <a:pt x="122" y="7"/>
                          <a:pt x="122" y="7"/>
                        </a:cubicBezTo>
                        <a:cubicBezTo>
                          <a:pt x="121" y="7"/>
                          <a:pt x="122" y="6"/>
                          <a:pt x="121" y="7"/>
                        </a:cubicBezTo>
                        <a:cubicBezTo>
                          <a:pt x="120" y="7"/>
                          <a:pt x="121" y="6"/>
                          <a:pt x="120" y="6"/>
                        </a:cubicBezTo>
                        <a:cubicBezTo>
                          <a:pt x="120" y="6"/>
                          <a:pt x="119" y="6"/>
                          <a:pt x="118" y="6"/>
                        </a:cubicBezTo>
                        <a:cubicBezTo>
                          <a:pt x="117" y="6"/>
                          <a:pt x="116" y="6"/>
                          <a:pt x="115" y="6"/>
                        </a:cubicBezTo>
                        <a:cubicBezTo>
                          <a:pt x="115" y="6"/>
                          <a:pt x="115" y="7"/>
                          <a:pt x="115" y="7"/>
                        </a:cubicBezTo>
                        <a:cubicBezTo>
                          <a:pt x="115" y="7"/>
                          <a:pt x="115" y="6"/>
                          <a:pt x="115" y="6"/>
                        </a:cubicBezTo>
                        <a:cubicBezTo>
                          <a:pt x="113" y="6"/>
                          <a:pt x="113" y="6"/>
                          <a:pt x="113" y="6"/>
                        </a:cubicBezTo>
                        <a:cubicBezTo>
                          <a:pt x="112" y="6"/>
                          <a:pt x="112" y="6"/>
                          <a:pt x="111" y="7"/>
                        </a:cubicBezTo>
                        <a:cubicBezTo>
                          <a:pt x="111" y="7"/>
                          <a:pt x="110" y="8"/>
                          <a:pt x="109" y="8"/>
                        </a:cubicBezTo>
                        <a:cubicBezTo>
                          <a:pt x="109" y="7"/>
                          <a:pt x="109" y="7"/>
                          <a:pt x="109" y="7"/>
                        </a:cubicBezTo>
                        <a:cubicBezTo>
                          <a:pt x="108" y="7"/>
                          <a:pt x="107" y="7"/>
                          <a:pt x="106" y="7"/>
                        </a:cubicBezTo>
                        <a:cubicBezTo>
                          <a:pt x="106" y="7"/>
                          <a:pt x="106" y="6"/>
                          <a:pt x="106" y="6"/>
                        </a:cubicBezTo>
                        <a:cubicBezTo>
                          <a:pt x="106" y="6"/>
                          <a:pt x="106" y="6"/>
                          <a:pt x="106" y="6"/>
                        </a:cubicBezTo>
                        <a:cubicBezTo>
                          <a:pt x="106" y="6"/>
                          <a:pt x="106" y="6"/>
                          <a:pt x="106" y="5"/>
                        </a:cubicBezTo>
                        <a:cubicBezTo>
                          <a:pt x="106" y="5"/>
                          <a:pt x="106" y="4"/>
                          <a:pt x="104" y="4"/>
                        </a:cubicBezTo>
                        <a:cubicBezTo>
                          <a:pt x="104" y="3"/>
                          <a:pt x="104" y="4"/>
                          <a:pt x="103" y="4"/>
                        </a:cubicBezTo>
                        <a:cubicBezTo>
                          <a:pt x="103" y="4"/>
                          <a:pt x="103" y="3"/>
                          <a:pt x="103" y="3"/>
                        </a:cubicBezTo>
                        <a:cubicBezTo>
                          <a:pt x="103" y="3"/>
                          <a:pt x="103" y="4"/>
                          <a:pt x="102" y="4"/>
                        </a:cubicBezTo>
                        <a:cubicBezTo>
                          <a:pt x="102" y="4"/>
                          <a:pt x="102" y="4"/>
                          <a:pt x="102" y="4"/>
                        </a:cubicBezTo>
                        <a:cubicBezTo>
                          <a:pt x="101" y="4"/>
                          <a:pt x="101" y="4"/>
                          <a:pt x="101" y="4"/>
                        </a:cubicBezTo>
                        <a:cubicBezTo>
                          <a:pt x="101" y="4"/>
                          <a:pt x="102" y="5"/>
                          <a:pt x="101" y="5"/>
                        </a:cubicBezTo>
                        <a:cubicBezTo>
                          <a:pt x="101" y="5"/>
                          <a:pt x="101" y="5"/>
                          <a:pt x="100" y="5"/>
                        </a:cubicBezTo>
                        <a:cubicBezTo>
                          <a:pt x="100" y="5"/>
                          <a:pt x="100" y="5"/>
                          <a:pt x="99" y="6"/>
                        </a:cubicBezTo>
                        <a:cubicBezTo>
                          <a:pt x="99" y="6"/>
                          <a:pt x="99" y="7"/>
                          <a:pt x="100" y="7"/>
                        </a:cubicBezTo>
                        <a:cubicBezTo>
                          <a:pt x="100" y="7"/>
                          <a:pt x="101" y="7"/>
                          <a:pt x="101" y="7"/>
                        </a:cubicBezTo>
                        <a:cubicBezTo>
                          <a:pt x="101" y="7"/>
                          <a:pt x="100" y="7"/>
                          <a:pt x="100" y="8"/>
                        </a:cubicBezTo>
                        <a:cubicBezTo>
                          <a:pt x="100" y="7"/>
                          <a:pt x="100" y="7"/>
                          <a:pt x="100" y="7"/>
                        </a:cubicBezTo>
                        <a:cubicBezTo>
                          <a:pt x="100" y="7"/>
                          <a:pt x="99" y="7"/>
                          <a:pt x="99" y="7"/>
                        </a:cubicBezTo>
                        <a:cubicBezTo>
                          <a:pt x="99" y="7"/>
                          <a:pt x="99" y="7"/>
                          <a:pt x="99" y="7"/>
                        </a:cubicBezTo>
                        <a:cubicBezTo>
                          <a:pt x="98" y="7"/>
                          <a:pt x="98" y="7"/>
                          <a:pt x="98" y="7"/>
                        </a:cubicBezTo>
                        <a:cubicBezTo>
                          <a:pt x="98" y="7"/>
                          <a:pt x="98" y="7"/>
                          <a:pt x="98" y="7"/>
                        </a:cubicBezTo>
                        <a:cubicBezTo>
                          <a:pt x="97" y="7"/>
                          <a:pt x="97" y="7"/>
                          <a:pt x="97" y="7"/>
                        </a:cubicBezTo>
                        <a:cubicBezTo>
                          <a:pt x="96" y="7"/>
                          <a:pt x="96" y="7"/>
                          <a:pt x="96" y="7"/>
                        </a:cubicBezTo>
                        <a:cubicBezTo>
                          <a:pt x="96" y="8"/>
                          <a:pt x="95" y="7"/>
                          <a:pt x="95" y="7"/>
                        </a:cubicBezTo>
                        <a:cubicBezTo>
                          <a:pt x="95" y="7"/>
                          <a:pt x="95" y="6"/>
                          <a:pt x="95" y="6"/>
                        </a:cubicBezTo>
                        <a:cubicBezTo>
                          <a:pt x="95" y="6"/>
                          <a:pt x="94" y="6"/>
                          <a:pt x="95" y="6"/>
                        </a:cubicBezTo>
                        <a:cubicBezTo>
                          <a:pt x="95" y="6"/>
                          <a:pt x="96" y="5"/>
                          <a:pt x="96" y="5"/>
                        </a:cubicBezTo>
                        <a:cubicBezTo>
                          <a:pt x="96" y="5"/>
                          <a:pt x="97" y="5"/>
                          <a:pt x="97" y="5"/>
                        </a:cubicBezTo>
                        <a:cubicBezTo>
                          <a:pt x="97" y="5"/>
                          <a:pt x="98" y="5"/>
                          <a:pt x="98" y="5"/>
                        </a:cubicBezTo>
                        <a:cubicBezTo>
                          <a:pt x="98" y="4"/>
                          <a:pt x="99" y="4"/>
                          <a:pt x="99" y="4"/>
                        </a:cubicBezTo>
                        <a:cubicBezTo>
                          <a:pt x="99" y="4"/>
                          <a:pt x="99" y="3"/>
                          <a:pt x="98" y="3"/>
                        </a:cubicBezTo>
                        <a:cubicBezTo>
                          <a:pt x="98" y="2"/>
                          <a:pt x="96" y="2"/>
                          <a:pt x="96" y="2"/>
                        </a:cubicBezTo>
                        <a:cubicBezTo>
                          <a:pt x="96" y="2"/>
                          <a:pt x="96" y="2"/>
                          <a:pt x="95" y="2"/>
                        </a:cubicBezTo>
                        <a:cubicBezTo>
                          <a:pt x="95" y="2"/>
                          <a:pt x="95" y="3"/>
                          <a:pt x="95" y="3"/>
                        </a:cubicBezTo>
                        <a:cubicBezTo>
                          <a:pt x="95" y="3"/>
                          <a:pt x="94" y="2"/>
                          <a:pt x="94" y="2"/>
                        </a:cubicBezTo>
                        <a:cubicBezTo>
                          <a:pt x="94" y="1"/>
                          <a:pt x="93" y="1"/>
                          <a:pt x="92" y="1"/>
                        </a:cubicBezTo>
                        <a:cubicBezTo>
                          <a:pt x="91" y="1"/>
                          <a:pt x="90" y="1"/>
                          <a:pt x="91" y="1"/>
                        </a:cubicBezTo>
                        <a:cubicBezTo>
                          <a:pt x="91" y="0"/>
                          <a:pt x="91" y="0"/>
                          <a:pt x="92" y="0"/>
                        </a:cubicBezTo>
                        <a:cubicBezTo>
                          <a:pt x="90" y="0"/>
                          <a:pt x="89" y="1"/>
                          <a:pt x="88" y="1"/>
                        </a:cubicBezTo>
                        <a:cubicBezTo>
                          <a:pt x="87" y="2"/>
                          <a:pt x="86" y="3"/>
                          <a:pt x="85" y="4"/>
                        </a:cubicBezTo>
                        <a:cubicBezTo>
                          <a:pt x="83" y="6"/>
                          <a:pt x="81" y="8"/>
                          <a:pt x="77" y="8"/>
                        </a:cubicBezTo>
                        <a:cubicBezTo>
                          <a:pt x="76" y="8"/>
                          <a:pt x="75" y="8"/>
                          <a:pt x="74" y="8"/>
                        </a:cubicBezTo>
                        <a:cubicBezTo>
                          <a:pt x="74" y="8"/>
                          <a:pt x="72" y="8"/>
                          <a:pt x="71" y="8"/>
                        </a:cubicBezTo>
                        <a:cubicBezTo>
                          <a:pt x="70" y="8"/>
                          <a:pt x="67" y="8"/>
                          <a:pt x="69" y="8"/>
                        </a:cubicBezTo>
                        <a:cubicBezTo>
                          <a:pt x="70" y="7"/>
                          <a:pt x="71" y="7"/>
                          <a:pt x="69" y="7"/>
                        </a:cubicBezTo>
                        <a:cubicBezTo>
                          <a:pt x="68" y="7"/>
                          <a:pt x="67" y="8"/>
                          <a:pt x="66" y="8"/>
                        </a:cubicBezTo>
                        <a:cubicBezTo>
                          <a:pt x="66" y="9"/>
                          <a:pt x="65" y="9"/>
                          <a:pt x="64" y="9"/>
                        </a:cubicBezTo>
                        <a:cubicBezTo>
                          <a:pt x="64" y="10"/>
                          <a:pt x="63" y="10"/>
                          <a:pt x="62" y="11"/>
                        </a:cubicBezTo>
                        <a:cubicBezTo>
                          <a:pt x="63" y="11"/>
                          <a:pt x="64" y="10"/>
                          <a:pt x="64" y="11"/>
                        </a:cubicBezTo>
                        <a:cubicBezTo>
                          <a:pt x="64" y="11"/>
                          <a:pt x="64" y="11"/>
                          <a:pt x="65" y="11"/>
                        </a:cubicBezTo>
                        <a:cubicBezTo>
                          <a:pt x="65" y="11"/>
                          <a:pt x="65" y="12"/>
                          <a:pt x="65" y="12"/>
                        </a:cubicBezTo>
                        <a:cubicBezTo>
                          <a:pt x="65" y="12"/>
                          <a:pt x="67" y="12"/>
                          <a:pt x="67" y="12"/>
                        </a:cubicBezTo>
                        <a:cubicBezTo>
                          <a:pt x="66" y="12"/>
                          <a:pt x="65" y="13"/>
                          <a:pt x="65" y="13"/>
                        </a:cubicBezTo>
                        <a:cubicBezTo>
                          <a:pt x="64" y="13"/>
                          <a:pt x="65" y="14"/>
                          <a:pt x="65" y="14"/>
                        </a:cubicBezTo>
                        <a:cubicBezTo>
                          <a:pt x="64" y="14"/>
                          <a:pt x="64" y="14"/>
                          <a:pt x="64" y="14"/>
                        </a:cubicBezTo>
                        <a:cubicBezTo>
                          <a:pt x="64" y="14"/>
                          <a:pt x="62" y="14"/>
                          <a:pt x="63" y="14"/>
                        </a:cubicBezTo>
                        <a:cubicBezTo>
                          <a:pt x="63" y="14"/>
                          <a:pt x="64" y="13"/>
                          <a:pt x="64" y="13"/>
                        </a:cubicBezTo>
                        <a:cubicBezTo>
                          <a:pt x="64" y="13"/>
                          <a:pt x="64" y="12"/>
                          <a:pt x="64" y="12"/>
                        </a:cubicBezTo>
                        <a:cubicBezTo>
                          <a:pt x="64" y="12"/>
                          <a:pt x="63" y="12"/>
                          <a:pt x="63" y="12"/>
                        </a:cubicBezTo>
                        <a:cubicBezTo>
                          <a:pt x="63" y="12"/>
                          <a:pt x="64" y="12"/>
                          <a:pt x="64" y="12"/>
                        </a:cubicBezTo>
                        <a:cubicBezTo>
                          <a:pt x="64" y="12"/>
                          <a:pt x="64" y="11"/>
                          <a:pt x="64" y="11"/>
                        </a:cubicBezTo>
                        <a:cubicBezTo>
                          <a:pt x="63" y="11"/>
                          <a:pt x="63" y="11"/>
                          <a:pt x="63" y="11"/>
                        </a:cubicBezTo>
                        <a:cubicBezTo>
                          <a:pt x="62" y="11"/>
                          <a:pt x="62" y="11"/>
                          <a:pt x="62" y="11"/>
                        </a:cubicBezTo>
                        <a:cubicBezTo>
                          <a:pt x="62" y="11"/>
                          <a:pt x="61" y="11"/>
                          <a:pt x="61" y="11"/>
                        </a:cubicBezTo>
                        <a:cubicBezTo>
                          <a:pt x="60" y="12"/>
                          <a:pt x="59" y="13"/>
                          <a:pt x="58" y="13"/>
                        </a:cubicBezTo>
                        <a:cubicBezTo>
                          <a:pt x="57" y="14"/>
                          <a:pt x="56" y="14"/>
                          <a:pt x="55" y="15"/>
                        </a:cubicBezTo>
                        <a:cubicBezTo>
                          <a:pt x="54" y="15"/>
                          <a:pt x="54" y="15"/>
                          <a:pt x="53" y="15"/>
                        </a:cubicBezTo>
                        <a:cubicBezTo>
                          <a:pt x="52" y="16"/>
                          <a:pt x="52" y="15"/>
                          <a:pt x="50" y="15"/>
                        </a:cubicBezTo>
                        <a:cubicBezTo>
                          <a:pt x="50" y="16"/>
                          <a:pt x="50" y="16"/>
                          <a:pt x="49" y="16"/>
                        </a:cubicBezTo>
                        <a:cubicBezTo>
                          <a:pt x="49" y="16"/>
                          <a:pt x="50" y="15"/>
                          <a:pt x="50" y="15"/>
                        </a:cubicBezTo>
                        <a:cubicBezTo>
                          <a:pt x="49" y="15"/>
                          <a:pt x="49" y="15"/>
                          <a:pt x="49" y="15"/>
                        </a:cubicBezTo>
                        <a:cubicBezTo>
                          <a:pt x="47" y="15"/>
                          <a:pt x="47" y="15"/>
                          <a:pt x="47" y="16"/>
                        </a:cubicBezTo>
                        <a:cubicBezTo>
                          <a:pt x="46" y="16"/>
                          <a:pt x="44" y="17"/>
                          <a:pt x="44" y="17"/>
                        </a:cubicBezTo>
                        <a:cubicBezTo>
                          <a:pt x="43" y="17"/>
                          <a:pt x="43" y="18"/>
                          <a:pt x="43" y="19"/>
                        </a:cubicBezTo>
                        <a:cubicBezTo>
                          <a:pt x="42" y="19"/>
                          <a:pt x="41" y="20"/>
                          <a:pt x="41" y="21"/>
                        </a:cubicBezTo>
                        <a:cubicBezTo>
                          <a:pt x="40" y="21"/>
                          <a:pt x="40" y="21"/>
                          <a:pt x="39" y="22"/>
                        </a:cubicBezTo>
                        <a:cubicBezTo>
                          <a:pt x="39" y="22"/>
                          <a:pt x="39" y="23"/>
                          <a:pt x="39" y="23"/>
                        </a:cubicBezTo>
                        <a:cubicBezTo>
                          <a:pt x="38" y="24"/>
                          <a:pt x="38" y="24"/>
                          <a:pt x="38" y="24"/>
                        </a:cubicBezTo>
                        <a:cubicBezTo>
                          <a:pt x="38" y="25"/>
                          <a:pt x="38" y="26"/>
                          <a:pt x="38" y="27"/>
                        </a:cubicBezTo>
                        <a:cubicBezTo>
                          <a:pt x="38" y="28"/>
                          <a:pt x="38" y="29"/>
                          <a:pt x="35" y="31"/>
                        </a:cubicBezTo>
                        <a:cubicBezTo>
                          <a:pt x="34" y="32"/>
                          <a:pt x="32" y="33"/>
                          <a:pt x="32" y="33"/>
                        </a:cubicBezTo>
                        <a:cubicBezTo>
                          <a:pt x="31" y="34"/>
                          <a:pt x="30" y="34"/>
                          <a:pt x="29" y="35"/>
                        </a:cubicBezTo>
                        <a:cubicBezTo>
                          <a:pt x="28" y="35"/>
                          <a:pt x="26" y="34"/>
                          <a:pt x="25" y="35"/>
                        </a:cubicBezTo>
                        <a:cubicBezTo>
                          <a:pt x="24" y="35"/>
                          <a:pt x="21" y="35"/>
                          <a:pt x="20" y="35"/>
                        </a:cubicBezTo>
                        <a:cubicBezTo>
                          <a:pt x="18" y="35"/>
                          <a:pt x="17" y="36"/>
                          <a:pt x="16" y="35"/>
                        </a:cubicBezTo>
                        <a:cubicBezTo>
                          <a:pt x="15" y="35"/>
                          <a:pt x="14" y="35"/>
                          <a:pt x="13" y="35"/>
                        </a:cubicBezTo>
                        <a:cubicBezTo>
                          <a:pt x="14" y="37"/>
                          <a:pt x="13" y="39"/>
                          <a:pt x="13" y="40"/>
                        </a:cubicBezTo>
                        <a:cubicBezTo>
                          <a:pt x="13" y="41"/>
                          <a:pt x="13" y="41"/>
                          <a:pt x="12" y="41"/>
                        </a:cubicBezTo>
                        <a:cubicBezTo>
                          <a:pt x="12" y="41"/>
                          <a:pt x="11" y="41"/>
                          <a:pt x="11" y="42"/>
                        </a:cubicBezTo>
                        <a:cubicBezTo>
                          <a:pt x="10" y="42"/>
                          <a:pt x="8" y="42"/>
                          <a:pt x="8" y="43"/>
                        </a:cubicBezTo>
                        <a:cubicBezTo>
                          <a:pt x="8" y="43"/>
                          <a:pt x="10" y="43"/>
                          <a:pt x="11" y="43"/>
                        </a:cubicBezTo>
                        <a:cubicBezTo>
                          <a:pt x="12" y="43"/>
                          <a:pt x="13" y="43"/>
                          <a:pt x="14" y="44"/>
                        </a:cubicBezTo>
                        <a:cubicBezTo>
                          <a:pt x="14" y="44"/>
                          <a:pt x="15" y="46"/>
                          <a:pt x="16" y="46"/>
                        </a:cubicBezTo>
                        <a:cubicBezTo>
                          <a:pt x="17" y="46"/>
                          <a:pt x="17" y="46"/>
                          <a:pt x="18" y="46"/>
                        </a:cubicBezTo>
                        <a:cubicBezTo>
                          <a:pt x="20" y="46"/>
                          <a:pt x="21" y="48"/>
                          <a:pt x="22" y="48"/>
                        </a:cubicBezTo>
                        <a:cubicBezTo>
                          <a:pt x="23" y="48"/>
                          <a:pt x="24" y="49"/>
                          <a:pt x="25" y="49"/>
                        </a:cubicBezTo>
                        <a:cubicBezTo>
                          <a:pt x="25" y="50"/>
                          <a:pt x="25" y="50"/>
                          <a:pt x="26" y="50"/>
                        </a:cubicBezTo>
                        <a:cubicBezTo>
                          <a:pt x="26" y="50"/>
                          <a:pt x="26" y="50"/>
                          <a:pt x="26" y="51"/>
                        </a:cubicBezTo>
                        <a:cubicBezTo>
                          <a:pt x="25" y="51"/>
                          <a:pt x="27" y="51"/>
                          <a:pt x="28" y="51"/>
                        </a:cubicBezTo>
                        <a:cubicBezTo>
                          <a:pt x="30" y="52"/>
                          <a:pt x="31" y="53"/>
                          <a:pt x="32" y="54"/>
                        </a:cubicBezTo>
                        <a:cubicBezTo>
                          <a:pt x="32" y="55"/>
                          <a:pt x="32" y="55"/>
                          <a:pt x="33" y="56"/>
                        </a:cubicBezTo>
                        <a:cubicBezTo>
                          <a:pt x="33" y="56"/>
                          <a:pt x="33" y="58"/>
                          <a:pt x="33" y="58"/>
                        </a:cubicBezTo>
                        <a:cubicBezTo>
                          <a:pt x="34" y="58"/>
                          <a:pt x="35" y="59"/>
                          <a:pt x="35" y="59"/>
                        </a:cubicBezTo>
                        <a:cubicBezTo>
                          <a:pt x="34" y="59"/>
                          <a:pt x="34" y="59"/>
                          <a:pt x="33" y="59"/>
                        </a:cubicBezTo>
                        <a:cubicBezTo>
                          <a:pt x="33" y="60"/>
                          <a:pt x="35" y="60"/>
                          <a:pt x="36" y="60"/>
                        </a:cubicBezTo>
                        <a:cubicBezTo>
                          <a:pt x="38" y="60"/>
                          <a:pt x="39" y="61"/>
                          <a:pt x="41" y="61"/>
                        </a:cubicBezTo>
                        <a:cubicBezTo>
                          <a:pt x="40" y="61"/>
                          <a:pt x="40" y="61"/>
                          <a:pt x="41" y="61"/>
                        </a:cubicBezTo>
                        <a:cubicBezTo>
                          <a:pt x="42" y="61"/>
                          <a:pt x="44" y="61"/>
                          <a:pt x="44" y="62"/>
                        </a:cubicBezTo>
                        <a:cubicBezTo>
                          <a:pt x="45" y="62"/>
                          <a:pt x="47" y="61"/>
                          <a:pt x="49" y="61"/>
                        </a:cubicBezTo>
                        <a:cubicBezTo>
                          <a:pt x="50" y="61"/>
                          <a:pt x="52" y="62"/>
                          <a:pt x="51" y="62"/>
                        </a:cubicBezTo>
                        <a:cubicBezTo>
                          <a:pt x="51" y="63"/>
                          <a:pt x="50" y="61"/>
                          <a:pt x="50" y="62"/>
                        </a:cubicBezTo>
                        <a:cubicBezTo>
                          <a:pt x="49" y="62"/>
                          <a:pt x="49" y="63"/>
                          <a:pt x="49" y="63"/>
                        </a:cubicBezTo>
                        <a:cubicBezTo>
                          <a:pt x="49" y="63"/>
                          <a:pt x="49" y="64"/>
                          <a:pt x="48" y="64"/>
                        </a:cubicBezTo>
                        <a:cubicBezTo>
                          <a:pt x="48" y="65"/>
                          <a:pt x="48" y="65"/>
                          <a:pt x="48" y="65"/>
                        </a:cubicBezTo>
                        <a:cubicBezTo>
                          <a:pt x="48" y="65"/>
                          <a:pt x="49" y="66"/>
                          <a:pt x="49" y="66"/>
                        </a:cubicBezTo>
                        <a:cubicBezTo>
                          <a:pt x="50" y="66"/>
                          <a:pt x="50" y="67"/>
                          <a:pt x="50" y="67"/>
                        </a:cubicBezTo>
                        <a:cubicBezTo>
                          <a:pt x="51" y="67"/>
                          <a:pt x="51" y="68"/>
                          <a:pt x="53" y="68"/>
                        </a:cubicBezTo>
                        <a:cubicBezTo>
                          <a:pt x="53" y="68"/>
                          <a:pt x="53" y="67"/>
                          <a:pt x="53" y="67"/>
                        </a:cubicBezTo>
                        <a:cubicBezTo>
                          <a:pt x="54" y="67"/>
                          <a:pt x="54" y="66"/>
                          <a:pt x="55" y="66"/>
                        </a:cubicBezTo>
                        <a:cubicBezTo>
                          <a:pt x="55" y="66"/>
                          <a:pt x="56" y="66"/>
                          <a:pt x="57" y="66"/>
                        </a:cubicBezTo>
                        <a:cubicBezTo>
                          <a:pt x="57" y="66"/>
                          <a:pt x="58" y="67"/>
                          <a:pt x="58" y="67"/>
                        </a:cubicBezTo>
                        <a:cubicBezTo>
                          <a:pt x="58" y="67"/>
                          <a:pt x="60" y="67"/>
                          <a:pt x="59" y="67"/>
                        </a:cubicBezTo>
                        <a:cubicBezTo>
                          <a:pt x="59" y="67"/>
                          <a:pt x="60" y="66"/>
                          <a:pt x="60" y="67"/>
                        </a:cubicBezTo>
                        <a:cubicBezTo>
                          <a:pt x="61" y="67"/>
                          <a:pt x="62" y="69"/>
                          <a:pt x="62" y="69"/>
                        </a:cubicBezTo>
                        <a:cubicBezTo>
                          <a:pt x="61" y="70"/>
                          <a:pt x="59" y="70"/>
                          <a:pt x="58" y="70"/>
                        </a:cubicBezTo>
                        <a:cubicBezTo>
                          <a:pt x="58" y="70"/>
                          <a:pt x="57" y="70"/>
                          <a:pt x="57" y="70"/>
                        </a:cubicBezTo>
                        <a:cubicBezTo>
                          <a:pt x="57" y="70"/>
                          <a:pt x="57" y="70"/>
                          <a:pt x="57" y="69"/>
                        </a:cubicBezTo>
                        <a:cubicBezTo>
                          <a:pt x="56" y="69"/>
                          <a:pt x="56" y="69"/>
                          <a:pt x="55" y="69"/>
                        </a:cubicBezTo>
                        <a:cubicBezTo>
                          <a:pt x="55" y="69"/>
                          <a:pt x="55" y="68"/>
                          <a:pt x="55" y="68"/>
                        </a:cubicBezTo>
                        <a:cubicBezTo>
                          <a:pt x="54" y="68"/>
                          <a:pt x="55" y="68"/>
                          <a:pt x="54" y="68"/>
                        </a:cubicBezTo>
                        <a:cubicBezTo>
                          <a:pt x="53" y="68"/>
                          <a:pt x="53" y="68"/>
                          <a:pt x="52" y="68"/>
                        </a:cubicBezTo>
                        <a:cubicBezTo>
                          <a:pt x="52" y="68"/>
                          <a:pt x="52" y="69"/>
                          <a:pt x="51" y="69"/>
                        </a:cubicBezTo>
                        <a:cubicBezTo>
                          <a:pt x="50" y="69"/>
                          <a:pt x="49" y="68"/>
                          <a:pt x="48" y="67"/>
                        </a:cubicBezTo>
                        <a:cubicBezTo>
                          <a:pt x="47" y="66"/>
                          <a:pt x="47" y="65"/>
                          <a:pt x="47" y="64"/>
                        </a:cubicBezTo>
                        <a:cubicBezTo>
                          <a:pt x="46" y="64"/>
                          <a:pt x="46" y="63"/>
                          <a:pt x="45" y="63"/>
                        </a:cubicBezTo>
                        <a:cubicBezTo>
                          <a:pt x="45" y="63"/>
                          <a:pt x="45" y="62"/>
                          <a:pt x="45" y="62"/>
                        </a:cubicBezTo>
                        <a:cubicBezTo>
                          <a:pt x="44" y="62"/>
                          <a:pt x="44" y="62"/>
                          <a:pt x="44" y="62"/>
                        </a:cubicBezTo>
                        <a:cubicBezTo>
                          <a:pt x="44" y="62"/>
                          <a:pt x="44" y="62"/>
                          <a:pt x="43" y="62"/>
                        </a:cubicBezTo>
                        <a:cubicBezTo>
                          <a:pt x="43" y="62"/>
                          <a:pt x="43" y="63"/>
                          <a:pt x="43" y="63"/>
                        </a:cubicBezTo>
                        <a:cubicBezTo>
                          <a:pt x="43" y="63"/>
                          <a:pt x="42" y="63"/>
                          <a:pt x="42" y="63"/>
                        </a:cubicBezTo>
                        <a:cubicBezTo>
                          <a:pt x="42" y="63"/>
                          <a:pt x="43" y="64"/>
                          <a:pt x="43" y="64"/>
                        </a:cubicBezTo>
                        <a:cubicBezTo>
                          <a:pt x="43" y="64"/>
                          <a:pt x="43" y="65"/>
                          <a:pt x="44" y="65"/>
                        </a:cubicBezTo>
                        <a:cubicBezTo>
                          <a:pt x="44" y="65"/>
                          <a:pt x="45" y="65"/>
                          <a:pt x="46" y="66"/>
                        </a:cubicBezTo>
                        <a:cubicBezTo>
                          <a:pt x="46" y="66"/>
                          <a:pt x="46" y="67"/>
                          <a:pt x="47" y="67"/>
                        </a:cubicBezTo>
                        <a:cubicBezTo>
                          <a:pt x="47" y="67"/>
                          <a:pt x="48" y="67"/>
                          <a:pt x="48" y="68"/>
                        </a:cubicBezTo>
                        <a:cubicBezTo>
                          <a:pt x="48" y="69"/>
                          <a:pt x="48" y="70"/>
                          <a:pt x="48" y="71"/>
                        </a:cubicBezTo>
                        <a:cubicBezTo>
                          <a:pt x="49" y="71"/>
                          <a:pt x="48" y="70"/>
                          <a:pt x="50" y="69"/>
                        </a:cubicBezTo>
                        <a:cubicBezTo>
                          <a:pt x="50" y="69"/>
                          <a:pt x="52" y="69"/>
                          <a:pt x="53" y="70"/>
                        </a:cubicBezTo>
                        <a:cubicBezTo>
                          <a:pt x="54" y="70"/>
                          <a:pt x="55" y="70"/>
                          <a:pt x="55" y="71"/>
                        </a:cubicBezTo>
                        <a:cubicBezTo>
                          <a:pt x="55" y="71"/>
                          <a:pt x="56" y="72"/>
                          <a:pt x="55" y="72"/>
                        </a:cubicBezTo>
                        <a:cubicBezTo>
                          <a:pt x="54" y="72"/>
                          <a:pt x="55" y="72"/>
                          <a:pt x="54" y="72"/>
                        </a:cubicBezTo>
                        <a:cubicBezTo>
                          <a:pt x="54" y="71"/>
                          <a:pt x="53" y="72"/>
                          <a:pt x="53" y="71"/>
                        </a:cubicBezTo>
                        <a:cubicBezTo>
                          <a:pt x="52" y="71"/>
                          <a:pt x="51" y="71"/>
                          <a:pt x="51" y="72"/>
                        </a:cubicBezTo>
                        <a:cubicBezTo>
                          <a:pt x="50" y="72"/>
                          <a:pt x="50" y="73"/>
                          <a:pt x="49" y="73"/>
                        </a:cubicBezTo>
                        <a:cubicBezTo>
                          <a:pt x="49" y="74"/>
                          <a:pt x="49" y="75"/>
                          <a:pt x="48" y="75"/>
                        </a:cubicBezTo>
                        <a:cubicBezTo>
                          <a:pt x="48" y="75"/>
                          <a:pt x="48" y="74"/>
                          <a:pt x="47" y="74"/>
                        </a:cubicBezTo>
                        <a:cubicBezTo>
                          <a:pt x="47" y="74"/>
                          <a:pt x="46" y="74"/>
                          <a:pt x="46" y="74"/>
                        </a:cubicBezTo>
                        <a:cubicBezTo>
                          <a:pt x="45" y="74"/>
                          <a:pt x="43" y="74"/>
                          <a:pt x="43" y="74"/>
                        </a:cubicBezTo>
                        <a:cubicBezTo>
                          <a:pt x="42" y="74"/>
                          <a:pt x="42" y="74"/>
                          <a:pt x="41" y="74"/>
                        </a:cubicBezTo>
                        <a:cubicBezTo>
                          <a:pt x="41" y="73"/>
                          <a:pt x="40" y="73"/>
                          <a:pt x="40" y="73"/>
                        </a:cubicBezTo>
                        <a:cubicBezTo>
                          <a:pt x="38" y="74"/>
                          <a:pt x="36" y="73"/>
                          <a:pt x="35" y="73"/>
                        </a:cubicBezTo>
                        <a:cubicBezTo>
                          <a:pt x="33" y="74"/>
                          <a:pt x="33" y="73"/>
                          <a:pt x="33" y="73"/>
                        </a:cubicBezTo>
                        <a:cubicBezTo>
                          <a:pt x="32" y="72"/>
                          <a:pt x="32" y="72"/>
                          <a:pt x="32" y="72"/>
                        </a:cubicBezTo>
                        <a:cubicBezTo>
                          <a:pt x="32" y="72"/>
                          <a:pt x="33" y="72"/>
                          <a:pt x="33" y="71"/>
                        </a:cubicBezTo>
                        <a:cubicBezTo>
                          <a:pt x="33" y="71"/>
                          <a:pt x="33" y="70"/>
                          <a:pt x="33" y="70"/>
                        </a:cubicBezTo>
                        <a:cubicBezTo>
                          <a:pt x="32" y="69"/>
                          <a:pt x="33" y="69"/>
                          <a:pt x="34" y="68"/>
                        </a:cubicBezTo>
                        <a:cubicBezTo>
                          <a:pt x="34" y="67"/>
                          <a:pt x="32" y="68"/>
                          <a:pt x="32" y="67"/>
                        </a:cubicBezTo>
                        <a:cubicBezTo>
                          <a:pt x="32" y="67"/>
                          <a:pt x="34" y="67"/>
                          <a:pt x="34" y="67"/>
                        </a:cubicBezTo>
                        <a:cubicBezTo>
                          <a:pt x="33" y="66"/>
                          <a:pt x="28" y="67"/>
                          <a:pt x="26" y="67"/>
                        </a:cubicBezTo>
                        <a:cubicBezTo>
                          <a:pt x="25" y="67"/>
                          <a:pt x="24" y="68"/>
                          <a:pt x="23" y="68"/>
                        </a:cubicBezTo>
                        <a:cubicBezTo>
                          <a:pt x="23" y="69"/>
                          <a:pt x="25" y="68"/>
                          <a:pt x="24" y="69"/>
                        </a:cubicBezTo>
                        <a:cubicBezTo>
                          <a:pt x="23" y="70"/>
                          <a:pt x="23" y="69"/>
                          <a:pt x="21" y="69"/>
                        </a:cubicBezTo>
                        <a:cubicBezTo>
                          <a:pt x="21" y="69"/>
                          <a:pt x="23" y="69"/>
                          <a:pt x="23" y="68"/>
                        </a:cubicBezTo>
                        <a:cubicBezTo>
                          <a:pt x="22" y="68"/>
                          <a:pt x="20" y="69"/>
                          <a:pt x="19" y="69"/>
                        </a:cubicBezTo>
                        <a:cubicBezTo>
                          <a:pt x="18" y="70"/>
                          <a:pt x="17" y="71"/>
                          <a:pt x="16" y="72"/>
                        </a:cubicBezTo>
                        <a:cubicBezTo>
                          <a:pt x="17" y="72"/>
                          <a:pt x="19" y="72"/>
                          <a:pt x="19" y="73"/>
                        </a:cubicBezTo>
                        <a:cubicBezTo>
                          <a:pt x="18" y="73"/>
                          <a:pt x="18" y="73"/>
                          <a:pt x="18" y="73"/>
                        </a:cubicBezTo>
                        <a:cubicBezTo>
                          <a:pt x="17" y="73"/>
                          <a:pt x="16" y="73"/>
                          <a:pt x="16" y="73"/>
                        </a:cubicBezTo>
                        <a:cubicBezTo>
                          <a:pt x="15" y="73"/>
                          <a:pt x="14" y="73"/>
                          <a:pt x="14" y="73"/>
                        </a:cubicBezTo>
                        <a:cubicBezTo>
                          <a:pt x="14" y="73"/>
                          <a:pt x="15" y="72"/>
                          <a:pt x="14" y="72"/>
                        </a:cubicBezTo>
                        <a:cubicBezTo>
                          <a:pt x="14" y="72"/>
                          <a:pt x="14" y="72"/>
                          <a:pt x="13" y="72"/>
                        </a:cubicBezTo>
                        <a:cubicBezTo>
                          <a:pt x="13" y="73"/>
                          <a:pt x="12" y="73"/>
                          <a:pt x="11" y="73"/>
                        </a:cubicBezTo>
                        <a:cubicBezTo>
                          <a:pt x="11" y="73"/>
                          <a:pt x="10" y="74"/>
                          <a:pt x="10" y="74"/>
                        </a:cubicBezTo>
                        <a:cubicBezTo>
                          <a:pt x="9" y="74"/>
                          <a:pt x="9" y="74"/>
                          <a:pt x="9" y="75"/>
                        </a:cubicBezTo>
                        <a:cubicBezTo>
                          <a:pt x="9" y="75"/>
                          <a:pt x="8" y="74"/>
                          <a:pt x="8" y="75"/>
                        </a:cubicBezTo>
                        <a:cubicBezTo>
                          <a:pt x="8" y="75"/>
                          <a:pt x="8" y="76"/>
                          <a:pt x="7" y="76"/>
                        </a:cubicBezTo>
                        <a:cubicBezTo>
                          <a:pt x="7" y="76"/>
                          <a:pt x="6" y="77"/>
                          <a:pt x="5" y="76"/>
                        </a:cubicBezTo>
                        <a:cubicBezTo>
                          <a:pt x="5" y="76"/>
                          <a:pt x="6" y="76"/>
                          <a:pt x="5" y="77"/>
                        </a:cubicBezTo>
                        <a:cubicBezTo>
                          <a:pt x="4" y="77"/>
                          <a:pt x="3" y="77"/>
                          <a:pt x="2" y="78"/>
                        </a:cubicBezTo>
                        <a:cubicBezTo>
                          <a:pt x="0" y="78"/>
                          <a:pt x="0" y="80"/>
                          <a:pt x="2" y="80"/>
                        </a:cubicBezTo>
                        <a:cubicBezTo>
                          <a:pt x="3" y="81"/>
                          <a:pt x="4" y="81"/>
                          <a:pt x="4" y="82"/>
                        </a:cubicBezTo>
                        <a:cubicBezTo>
                          <a:pt x="5" y="82"/>
                          <a:pt x="5" y="82"/>
                          <a:pt x="6" y="82"/>
                        </a:cubicBezTo>
                        <a:cubicBezTo>
                          <a:pt x="7" y="83"/>
                          <a:pt x="8" y="83"/>
                          <a:pt x="10" y="83"/>
                        </a:cubicBezTo>
                        <a:cubicBezTo>
                          <a:pt x="11" y="83"/>
                          <a:pt x="11" y="84"/>
                          <a:pt x="12" y="84"/>
                        </a:cubicBezTo>
                        <a:cubicBezTo>
                          <a:pt x="12" y="83"/>
                          <a:pt x="14" y="84"/>
                          <a:pt x="15" y="84"/>
                        </a:cubicBezTo>
                        <a:cubicBezTo>
                          <a:pt x="14" y="84"/>
                          <a:pt x="12" y="84"/>
                          <a:pt x="12" y="84"/>
                        </a:cubicBezTo>
                        <a:cubicBezTo>
                          <a:pt x="11" y="85"/>
                          <a:pt x="12" y="85"/>
                          <a:pt x="11" y="86"/>
                        </a:cubicBezTo>
                        <a:cubicBezTo>
                          <a:pt x="11" y="86"/>
                          <a:pt x="10" y="86"/>
                          <a:pt x="9" y="86"/>
                        </a:cubicBezTo>
                        <a:cubicBezTo>
                          <a:pt x="8" y="86"/>
                          <a:pt x="9" y="84"/>
                          <a:pt x="8" y="84"/>
                        </a:cubicBezTo>
                        <a:cubicBezTo>
                          <a:pt x="8" y="85"/>
                          <a:pt x="7" y="86"/>
                          <a:pt x="9" y="86"/>
                        </a:cubicBezTo>
                        <a:cubicBezTo>
                          <a:pt x="10" y="87"/>
                          <a:pt x="9" y="87"/>
                          <a:pt x="10" y="88"/>
                        </a:cubicBezTo>
                        <a:cubicBezTo>
                          <a:pt x="10" y="88"/>
                          <a:pt x="11" y="88"/>
                          <a:pt x="12" y="89"/>
                        </a:cubicBezTo>
                        <a:cubicBezTo>
                          <a:pt x="12" y="89"/>
                          <a:pt x="12" y="90"/>
                          <a:pt x="12" y="90"/>
                        </a:cubicBezTo>
                        <a:cubicBezTo>
                          <a:pt x="12" y="90"/>
                          <a:pt x="12" y="90"/>
                          <a:pt x="11" y="90"/>
                        </a:cubicBezTo>
                        <a:cubicBezTo>
                          <a:pt x="11" y="92"/>
                          <a:pt x="13" y="93"/>
                          <a:pt x="15" y="94"/>
                        </a:cubicBezTo>
                        <a:cubicBezTo>
                          <a:pt x="17" y="94"/>
                          <a:pt x="19" y="94"/>
                          <a:pt x="20" y="94"/>
                        </a:cubicBezTo>
                        <a:cubicBezTo>
                          <a:pt x="22" y="94"/>
                          <a:pt x="22" y="95"/>
                          <a:pt x="24" y="95"/>
                        </a:cubicBezTo>
                        <a:cubicBezTo>
                          <a:pt x="25" y="95"/>
                          <a:pt x="25" y="94"/>
                          <a:pt x="25" y="94"/>
                        </a:cubicBezTo>
                        <a:cubicBezTo>
                          <a:pt x="24" y="94"/>
                          <a:pt x="26" y="94"/>
                          <a:pt x="26" y="94"/>
                        </a:cubicBezTo>
                        <a:cubicBezTo>
                          <a:pt x="26" y="94"/>
                          <a:pt x="26" y="94"/>
                          <a:pt x="26" y="94"/>
                        </a:cubicBezTo>
                        <a:cubicBezTo>
                          <a:pt x="26" y="94"/>
                          <a:pt x="27" y="94"/>
                          <a:pt x="27" y="94"/>
                        </a:cubicBezTo>
                        <a:cubicBezTo>
                          <a:pt x="28" y="93"/>
                          <a:pt x="30" y="93"/>
                          <a:pt x="31" y="93"/>
                        </a:cubicBezTo>
                        <a:cubicBezTo>
                          <a:pt x="32" y="93"/>
                          <a:pt x="33" y="93"/>
                          <a:pt x="34" y="93"/>
                        </a:cubicBezTo>
                        <a:cubicBezTo>
                          <a:pt x="36" y="93"/>
                          <a:pt x="38" y="96"/>
                          <a:pt x="38" y="96"/>
                        </a:cubicBezTo>
                        <a:cubicBezTo>
                          <a:pt x="39" y="95"/>
                          <a:pt x="38" y="95"/>
                          <a:pt x="39" y="95"/>
                        </a:cubicBezTo>
                        <a:cubicBezTo>
                          <a:pt x="39" y="94"/>
                          <a:pt x="39" y="94"/>
                          <a:pt x="38" y="94"/>
                        </a:cubicBezTo>
                        <a:cubicBezTo>
                          <a:pt x="38" y="94"/>
                          <a:pt x="37" y="94"/>
                          <a:pt x="37" y="93"/>
                        </a:cubicBezTo>
                        <a:cubicBezTo>
                          <a:pt x="37" y="93"/>
                          <a:pt x="37" y="93"/>
                          <a:pt x="37" y="93"/>
                        </a:cubicBezTo>
                        <a:cubicBezTo>
                          <a:pt x="38" y="92"/>
                          <a:pt x="38" y="92"/>
                          <a:pt x="38" y="93"/>
                        </a:cubicBezTo>
                        <a:cubicBezTo>
                          <a:pt x="38" y="93"/>
                          <a:pt x="39" y="93"/>
                          <a:pt x="39" y="93"/>
                        </a:cubicBezTo>
                        <a:cubicBezTo>
                          <a:pt x="39" y="93"/>
                          <a:pt x="40" y="94"/>
                          <a:pt x="40" y="94"/>
                        </a:cubicBezTo>
                        <a:cubicBezTo>
                          <a:pt x="41" y="95"/>
                          <a:pt x="40" y="96"/>
                          <a:pt x="41" y="97"/>
                        </a:cubicBezTo>
                        <a:cubicBezTo>
                          <a:pt x="41" y="96"/>
                          <a:pt x="42" y="96"/>
                          <a:pt x="42" y="96"/>
                        </a:cubicBezTo>
                        <a:cubicBezTo>
                          <a:pt x="42" y="96"/>
                          <a:pt x="43" y="94"/>
                          <a:pt x="43" y="94"/>
                        </a:cubicBezTo>
                        <a:cubicBezTo>
                          <a:pt x="43" y="93"/>
                          <a:pt x="45" y="93"/>
                          <a:pt x="45" y="93"/>
                        </a:cubicBezTo>
                        <a:cubicBezTo>
                          <a:pt x="46" y="93"/>
                          <a:pt x="46" y="92"/>
                          <a:pt x="46" y="92"/>
                        </a:cubicBezTo>
                        <a:cubicBezTo>
                          <a:pt x="47" y="91"/>
                          <a:pt x="48" y="92"/>
                          <a:pt x="48" y="91"/>
                        </a:cubicBezTo>
                        <a:cubicBezTo>
                          <a:pt x="48" y="91"/>
                          <a:pt x="49" y="91"/>
                          <a:pt x="49" y="91"/>
                        </a:cubicBezTo>
                        <a:cubicBezTo>
                          <a:pt x="50" y="91"/>
                          <a:pt x="52" y="91"/>
                          <a:pt x="52" y="90"/>
                        </a:cubicBezTo>
                        <a:cubicBezTo>
                          <a:pt x="53" y="90"/>
                          <a:pt x="53" y="89"/>
                          <a:pt x="53" y="89"/>
                        </a:cubicBezTo>
                        <a:cubicBezTo>
                          <a:pt x="54" y="89"/>
                          <a:pt x="54" y="89"/>
                          <a:pt x="55" y="89"/>
                        </a:cubicBezTo>
                        <a:cubicBezTo>
                          <a:pt x="55" y="90"/>
                          <a:pt x="56" y="90"/>
                          <a:pt x="56" y="90"/>
                        </a:cubicBezTo>
                        <a:cubicBezTo>
                          <a:pt x="56" y="90"/>
                          <a:pt x="56" y="91"/>
                          <a:pt x="56" y="91"/>
                        </a:cubicBezTo>
                        <a:cubicBezTo>
                          <a:pt x="57" y="91"/>
                          <a:pt x="57" y="92"/>
                          <a:pt x="57" y="93"/>
                        </a:cubicBezTo>
                        <a:cubicBezTo>
                          <a:pt x="56" y="93"/>
                          <a:pt x="56" y="93"/>
                          <a:pt x="56" y="93"/>
                        </a:cubicBezTo>
                        <a:cubicBezTo>
                          <a:pt x="55" y="93"/>
                          <a:pt x="56" y="94"/>
                          <a:pt x="55" y="94"/>
                        </a:cubicBezTo>
                        <a:cubicBezTo>
                          <a:pt x="55" y="94"/>
                          <a:pt x="53" y="94"/>
                          <a:pt x="53" y="94"/>
                        </a:cubicBezTo>
                        <a:cubicBezTo>
                          <a:pt x="52" y="93"/>
                          <a:pt x="51" y="94"/>
                          <a:pt x="51" y="94"/>
                        </a:cubicBezTo>
                        <a:cubicBezTo>
                          <a:pt x="51" y="95"/>
                          <a:pt x="51" y="95"/>
                          <a:pt x="51" y="95"/>
                        </a:cubicBezTo>
                        <a:cubicBezTo>
                          <a:pt x="51" y="96"/>
                          <a:pt x="52" y="95"/>
                          <a:pt x="52" y="95"/>
                        </a:cubicBezTo>
                        <a:cubicBezTo>
                          <a:pt x="52" y="95"/>
                          <a:pt x="53" y="95"/>
                          <a:pt x="53" y="95"/>
                        </a:cubicBezTo>
                        <a:cubicBezTo>
                          <a:pt x="53" y="96"/>
                          <a:pt x="54" y="96"/>
                          <a:pt x="54" y="96"/>
                        </a:cubicBezTo>
                        <a:cubicBezTo>
                          <a:pt x="54" y="96"/>
                          <a:pt x="55" y="97"/>
                          <a:pt x="55" y="97"/>
                        </a:cubicBezTo>
                        <a:cubicBezTo>
                          <a:pt x="56" y="97"/>
                          <a:pt x="56" y="98"/>
                          <a:pt x="55" y="98"/>
                        </a:cubicBezTo>
                        <a:cubicBezTo>
                          <a:pt x="55" y="99"/>
                          <a:pt x="56" y="100"/>
                          <a:pt x="56" y="101"/>
                        </a:cubicBezTo>
                        <a:cubicBezTo>
                          <a:pt x="56" y="101"/>
                          <a:pt x="57" y="102"/>
                          <a:pt x="57" y="102"/>
                        </a:cubicBezTo>
                        <a:cubicBezTo>
                          <a:pt x="57" y="103"/>
                          <a:pt x="57" y="103"/>
                          <a:pt x="57" y="103"/>
                        </a:cubicBezTo>
                        <a:cubicBezTo>
                          <a:pt x="56" y="104"/>
                          <a:pt x="56" y="105"/>
                          <a:pt x="55" y="105"/>
                        </a:cubicBezTo>
                        <a:cubicBezTo>
                          <a:pt x="55" y="106"/>
                          <a:pt x="54" y="106"/>
                          <a:pt x="54" y="106"/>
                        </a:cubicBezTo>
                        <a:cubicBezTo>
                          <a:pt x="51" y="107"/>
                          <a:pt x="48" y="107"/>
                          <a:pt x="46" y="107"/>
                        </a:cubicBezTo>
                        <a:cubicBezTo>
                          <a:pt x="46" y="106"/>
                          <a:pt x="47" y="106"/>
                          <a:pt x="46" y="106"/>
                        </a:cubicBezTo>
                        <a:cubicBezTo>
                          <a:pt x="45" y="106"/>
                          <a:pt x="45" y="106"/>
                          <a:pt x="44" y="106"/>
                        </a:cubicBezTo>
                        <a:cubicBezTo>
                          <a:pt x="45" y="106"/>
                          <a:pt x="43" y="107"/>
                          <a:pt x="43" y="107"/>
                        </a:cubicBezTo>
                        <a:cubicBezTo>
                          <a:pt x="43" y="108"/>
                          <a:pt x="42" y="109"/>
                          <a:pt x="42" y="110"/>
                        </a:cubicBezTo>
                        <a:cubicBezTo>
                          <a:pt x="41" y="110"/>
                          <a:pt x="41" y="110"/>
                          <a:pt x="40" y="110"/>
                        </a:cubicBezTo>
                        <a:cubicBezTo>
                          <a:pt x="40" y="110"/>
                          <a:pt x="40" y="110"/>
                          <a:pt x="40" y="110"/>
                        </a:cubicBezTo>
                        <a:cubicBezTo>
                          <a:pt x="39" y="111"/>
                          <a:pt x="39" y="112"/>
                          <a:pt x="38" y="112"/>
                        </a:cubicBezTo>
                        <a:cubicBezTo>
                          <a:pt x="36" y="112"/>
                          <a:pt x="36" y="111"/>
                          <a:pt x="36" y="111"/>
                        </a:cubicBezTo>
                        <a:cubicBezTo>
                          <a:pt x="35" y="111"/>
                          <a:pt x="34" y="111"/>
                          <a:pt x="34" y="110"/>
                        </a:cubicBezTo>
                        <a:cubicBezTo>
                          <a:pt x="34" y="110"/>
                          <a:pt x="34" y="110"/>
                          <a:pt x="33" y="110"/>
                        </a:cubicBezTo>
                        <a:cubicBezTo>
                          <a:pt x="33" y="110"/>
                          <a:pt x="32" y="110"/>
                          <a:pt x="32" y="109"/>
                        </a:cubicBezTo>
                        <a:cubicBezTo>
                          <a:pt x="31" y="109"/>
                          <a:pt x="30" y="109"/>
                          <a:pt x="29" y="109"/>
                        </a:cubicBezTo>
                        <a:cubicBezTo>
                          <a:pt x="28" y="109"/>
                          <a:pt x="26" y="110"/>
                          <a:pt x="26" y="112"/>
                        </a:cubicBezTo>
                        <a:cubicBezTo>
                          <a:pt x="26" y="112"/>
                          <a:pt x="26" y="112"/>
                          <a:pt x="26" y="113"/>
                        </a:cubicBezTo>
                        <a:cubicBezTo>
                          <a:pt x="25" y="113"/>
                          <a:pt x="25" y="113"/>
                          <a:pt x="25" y="114"/>
                        </a:cubicBezTo>
                        <a:cubicBezTo>
                          <a:pt x="25" y="115"/>
                          <a:pt x="24" y="115"/>
                          <a:pt x="24" y="116"/>
                        </a:cubicBezTo>
                        <a:cubicBezTo>
                          <a:pt x="25" y="116"/>
                          <a:pt x="25" y="117"/>
                          <a:pt x="25" y="117"/>
                        </a:cubicBezTo>
                        <a:cubicBezTo>
                          <a:pt x="26" y="118"/>
                          <a:pt x="25" y="118"/>
                          <a:pt x="24" y="118"/>
                        </a:cubicBezTo>
                        <a:cubicBezTo>
                          <a:pt x="23" y="118"/>
                          <a:pt x="23" y="118"/>
                          <a:pt x="22" y="118"/>
                        </a:cubicBezTo>
                        <a:cubicBezTo>
                          <a:pt x="22" y="119"/>
                          <a:pt x="21" y="119"/>
                          <a:pt x="21" y="120"/>
                        </a:cubicBezTo>
                        <a:cubicBezTo>
                          <a:pt x="20" y="120"/>
                          <a:pt x="19" y="122"/>
                          <a:pt x="19" y="122"/>
                        </a:cubicBezTo>
                        <a:cubicBezTo>
                          <a:pt x="18" y="123"/>
                          <a:pt x="17" y="124"/>
                          <a:pt x="17" y="125"/>
                        </a:cubicBezTo>
                        <a:cubicBezTo>
                          <a:pt x="18" y="126"/>
                          <a:pt x="19" y="127"/>
                          <a:pt x="17" y="127"/>
                        </a:cubicBezTo>
                        <a:cubicBezTo>
                          <a:pt x="16" y="127"/>
                          <a:pt x="16" y="127"/>
                          <a:pt x="15" y="127"/>
                        </a:cubicBezTo>
                        <a:cubicBezTo>
                          <a:pt x="14" y="127"/>
                          <a:pt x="15" y="127"/>
                          <a:pt x="15" y="128"/>
                        </a:cubicBezTo>
                        <a:cubicBezTo>
                          <a:pt x="15" y="128"/>
                          <a:pt x="16" y="128"/>
                          <a:pt x="16" y="129"/>
                        </a:cubicBezTo>
                        <a:cubicBezTo>
                          <a:pt x="16" y="129"/>
                          <a:pt x="15" y="129"/>
                          <a:pt x="15" y="129"/>
                        </a:cubicBezTo>
                        <a:cubicBezTo>
                          <a:pt x="14" y="129"/>
                          <a:pt x="14" y="129"/>
                          <a:pt x="14" y="130"/>
                        </a:cubicBezTo>
                        <a:cubicBezTo>
                          <a:pt x="14" y="130"/>
                          <a:pt x="14" y="130"/>
                          <a:pt x="14" y="131"/>
                        </a:cubicBezTo>
                        <a:cubicBezTo>
                          <a:pt x="14" y="131"/>
                          <a:pt x="14" y="131"/>
                          <a:pt x="15" y="131"/>
                        </a:cubicBezTo>
                        <a:cubicBezTo>
                          <a:pt x="15" y="130"/>
                          <a:pt x="16" y="129"/>
                          <a:pt x="17" y="130"/>
                        </a:cubicBezTo>
                        <a:cubicBezTo>
                          <a:pt x="18" y="131"/>
                          <a:pt x="16" y="130"/>
                          <a:pt x="16" y="131"/>
                        </a:cubicBezTo>
                        <a:cubicBezTo>
                          <a:pt x="16" y="132"/>
                          <a:pt x="16" y="132"/>
                          <a:pt x="17" y="132"/>
                        </a:cubicBezTo>
                        <a:cubicBezTo>
                          <a:pt x="17" y="132"/>
                          <a:pt x="18" y="132"/>
                          <a:pt x="18" y="133"/>
                        </a:cubicBezTo>
                        <a:cubicBezTo>
                          <a:pt x="18" y="134"/>
                          <a:pt x="18" y="134"/>
                          <a:pt x="18" y="134"/>
                        </a:cubicBezTo>
                        <a:cubicBezTo>
                          <a:pt x="18" y="134"/>
                          <a:pt x="18" y="134"/>
                          <a:pt x="19" y="135"/>
                        </a:cubicBezTo>
                        <a:cubicBezTo>
                          <a:pt x="19" y="135"/>
                          <a:pt x="19" y="138"/>
                          <a:pt x="20" y="137"/>
                        </a:cubicBezTo>
                        <a:cubicBezTo>
                          <a:pt x="21" y="137"/>
                          <a:pt x="20" y="135"/>
                          <a:pt x="21" y="135"/>
                        </a:cubicBezTo>
                        <a:cubicBezTo>
                          <a:pt x="22" y="135"/>
                          <a:pt x="22" y="137"/>
                          <a:pt x="22" y="137"/>
                        </a:cubicBezTo>
                        <a:cubicBezTo>
                          <a:pt x="23" y="138"/>
                          <a:pt x="22" y="138"/>
                          <a:pt x="21" y="139"/>
                        </a:cubicBezTo>
                        <a:cubicBezTo>
                          <a:pt x="21" y="139"/>
                          <a:pt x="23" y="139"/>
                          <a:pt x="23" y="139"/>
                        </a:cubicBezTo>
                        <a:cubicBezTo>
                          <a:pt x="24" y="140"/>
                          <a:pt x="24" y="140"/>
                          <a:pt x="23" y="141"/>
                        </a:cubicBezTo>
                        <a:cubicBezTo>
                          <a:pt x="23" y="142"/>
                          <a:pt x="23" y="142"/>
                          <a:pt x="22" y="142"/>
                        </a:cubicBezTo>
                        <a:cubicBezTo>
                          <a:pt x="21" y="142"/>
                          <a:pt x="20" y="143"/>
                          <a:pt x="20" y="143"/>
                        </a:cubicBezTo>
                        <a:cubicBezTo>
                          <a:pt x="20" y="144"/>
                          <a:pt x="20" y="144"/>
                          <a:pt x="20" y="144"/>
                        </a:cubicBezTo>
                        <a:cubicBezTo>
                          <a:pt x="21" y="144"/>
                          <a:pt x="21" y="144"/>
                          <a:pt x="22" y="144"/>
                        </a:cubicBezTo>
                        <a:cubicBezTo>
                          <a:pt x="22" y="144"/>
                          <a:pt x="23" y="144"/>
                          <a:pt x="23" y="143"/>
                        </a:cubicBezTo>
                        <a:cubicBezTo>
                          <a:pt x="23" y="144"/>
                          <a:pt x="22" y="145"/>
                          <a:pt x="23" y="145"/>
                        </a:cubicBezTo>
                        <a:cubicBezTo>
                          <a:pt x="23" y="145"/>
                          <a:pt x="22" y="146"/>
                          <a:pt x="23" y="146"/>
                        </a:cubicBezTo>
                        <a:cubicBezTo>
                          <a:pt x="23" y="146"/>
                          <a:pt x="23" y="146"/>
                          <a:pt x="24" y="146"/>
                        </a:cubicBezTo>
                        <a:cubicBezTo>
                          <a:pt x="24" y="147"/>
                          <a:pt x="25" y="146"/>
                          <a:pt x="26" y="147"/>
                        </a:cubicBezTo>
                        <a:cubicBezTo>
                          <a:pt x="26" y="147"/>
                          <a:pt x="26" y="147"/>
                          <a:pt x="26" y="147"/>
                        </a:cubicBezTo>
                        <a:cubicBezTo>
                          <a:pt x="27" y="148"/>
                          <a:pt x="27" y="147"/>
                          <a:pt x="27" y="147"/>
                        </a:cubicBezTo>
                        <a:cubicBezTo>
                          <a:pt x="28" y="148"/>
                          <a:pt x="27" y="149"/>
                          <a:pt x="28" y="149"/>
                        </a:cubicBezTo>
                        <a:cubicBezTo>
                          <a:pt x="28" y="149"/>
                          <a:pt x="28" y="149"/>
                          <a:pt x="29" y="149"/>
                        </a:cubicBezTo>
                        <a:cubicBezTo>
                          <a:pt x="29" y="150"/>
                          <a:pt x="29" y="150"/>
                          <a:pt x="29" y="151"/>
                        </a:cubicBezTo>
                        <a:cubicBezTo>
                          <a:pt x="29" y="151"/>
                          <a:pt x="29" y="151"/>
                          <a:pt x="29" y="151"/>
                        </a:cubicBezTo>
                        <a:cubicBezTo>
                          <a:pt x="30" y="151"/>
                          <a:pt x="30" y="151"/>
                          <a:pt x="30" y="152"/>
                        </a:cubicBezTo>
                        <a:cubicBezTo>
                          <a:pt x="30" y="152"/>
                          <a:pt x="31" y="151"/>
                          <a:pt x="31" y="151"/>
                        </a:cubicBezTo>
                        <a:cubicBezTo>
                          <a:pt x="32" y="151"/>
                          <a:pt x="32" y="151"/>
                          <a:pt x="33" y="152"/>
                        </a:cubicBezTo>
                        <a:cubicBezTo>
                          <a:pt x="34" y="152"/>
                          <a:pt x="37" y="152"/>
                          <a:pt x="38" y="151"/>
                        </a:cubicBezTo>
                        <a:cubicBezTo>
                          <a:pt x="39" y="151"/>
                          <a:pt x="40" y="150"/>
                          <a:pt x="41" y="149"/>
                        </a:cubicBezTo>
                        <a:cubicBezTo>
                          <a:pt x="41" y="149"/>
                          <a:pt x="43" y="151"/>
                          <a:pt x="43" y="150"/>
                        </a:cubicBezTo>
                        <a:cubicBezTo>
                          <a:pt x="43" y="150"/>
                          <a:pt x="43" y="149"/>
                          <a:pt x="43" y="149"/>
                        </a:cubicBezTo>
                        <a:cubicBezTo>
                          <a:pt x="43" y="148"/>
                          <a:pt x="43" y="147"/>
                          <a:pt x="43" y="147"/>
                        </a:cubicBezTo>
                        <a:cubicBezTo>
                          <a:pt x="43" y="146"/>
                          <a:pt x="43" y="145"/>
                          <a:pt x="44" y="145"/>
                        </a:cubicBezTo>
                        <a:cubicBezTo>
                          <a:pt x="44" y="146"/>
                          <a:pt x="44" y="146"/>
                          <a:pt x="44" y="147"/>
                        </a:cubicBezTo>
                        <a:cubicBezTo>
                          <a:pt x="44" y="147"/>
                          <a:pt x="45" y="147"/>
                          <a:pt x="45" y="147"/>
                        </a:cubicBezTo>
                        <a:cubicBezTo>
                          <a:pt x="45" y="148"/>
                          <a:pt x="44" y="149"/>
                          <a:pt x="45" y="148"/>
                        </a:cubicBezTo>
                        <a:cubicBezTo>
                          <a:pt x="45" y="149"/>
                          <a:pt x="45" y="149"/>
                          <a:pt x="46" y="150"/>
                        </a:cubicBezTo>
                        <a:cubicBezTo>
                          <a:pt x="46" y="151"/>
                          <a:pt x="47" y="152"/>
                          <a:pt x="47" y="153"/>
                        </a:cubicBezTo>
                        <a:cubicBezTo>
                          <a:pt x="48" y="154"/>
                          <a:pt x="49" y="155"/>
                          <a:pt x="49" y="156"/>
                        </a:cubicBezTo>
                        <a:cubicBezTo>
                          <a:pt x="49" y="156"/>
                          <a:pt x="48" y="156"/>
                          <a:pt x="48" y="157"/>
                        </a:cubicBezTo>
                        <a:cubicBezTo>
                          <a:pt x="48" y="157"/>
                          <a:pt x="48" y="156"/>
                          <a:pt x="48" y="157"/>
                        </a:cubicBezTo>
                        <a:cubicBezTo>
                          <a:pt x="48" y="157"/>
                          <a:pt x="48" y="157"/>
                          <a:pt x="48" y="158"/>
                        </a:cubicBezTo>
                        <a:cubicBezTo>
                          <a:pt x="48" y="158"/>
                          <a:pt x="47" y="158"/>
                          <a:pt x="47" y="158"/>
                        </a:cubicBezTo>
                        <a:cubicBezTo>
                          <a:pt x="47" y="159"/>
                          <a:pt x="47" y="159"/>
                          <a:pt x="47" y="160"/>
                        </a:cubicBezTo>
                        <a:cubicBezTo>
                          <a:pt x="48" y="160"/>
                          <a:pt x="48" y="161"/>
                          <a:pt x="48" y="161"/>
                        </a:cubicBezTo>
                        <a:cubicBezTo>
                          <a:pt x="49" y="160"/>
                          <a:pt x="49" y="158"/>
                          <a:pt x="50" y="161"/>
                        </a:cubicBezTo>
                        <a:cubicBezTo>
                          <a:pt x="49" y="162"/>
                          <a:pt x="49" y="162"/>
                          <a:pt x="48" y="161"/>
                        </a:cubicBezTo>
                        <a:cubicBezTo>
                          <a:pt x="49" y="162"/>
                          <a:pt x="49" y="163"/>
                          <a:pt x="49" y="164"/>
                        </a:cubicBezTo>
                        <a:cubicBezTo>
                          <a:pt x="49" y="165"/>
                          <a:pt x="47" y="165"/>
                          <a:pt x="46" y="165"/>
                        </a:cubicBezTo>
                        <a:cubicBezTo>
                          <a:pt x="46" y="165"/>
                          <a:pt x="46" y="166"/>
                          <a:pt x="46" y="166"/>
                        </a:cubicBezTo>
                        <a:cubicBezTo>
                          <a:pt x="47" y="166"/>
                          <a:pt x="47" y="166"/>
                          <a:pt x="48" y="166"/>
                        </a:cubicBezTo>
                        <a:cubicBezTo>
                          <a:pt x="48" y="166"/>
                          <a:pt x="49" y="166"/>
                          <a:pt x="49" y="166"/>
                        </a:cubicBezTo>
                        <a:cubicBezTo>
                          <a:pt x="50" y="166"/>
                          <a:pt x="49" y="167"/>
                          <a:pt x="49" y="167"/>
                        </a:cubicBezTo>
                        <a:cubicBezTo>
                          <a:pt x="50" y="167"/>
                          <a:pt x="50" y="166"/>
                          <a:pt x="51" y="166"/>
                        </a:cubicBezTo>
                        <a:cubicBezTo>
                          <a:pt x="51" y="166"/>
                          <a:pt x="52" y="166"/>
                          <a:pt x="52" y="166"/>
                        </a:cubicBezTo>
                        <a:cubicBezTo>
                          <a:pt x="53" y="165"/>
                          <a:pt x="52" y="165"/>
                          <a:pt x="53" y="164"/>
                        </a:cubicBezTo>
                        <a:cubicBezTo>
                          <a:pt x="54" y="164"/>
                          <a:pt x="54" y="165"/>
                          <a:pt x="54" y="164"/>
                        </a:cubicBezTo>
                        <a:cubicBezTo>
                          <a:pt x="55" y="164"/>
                          <a:pt x="55" y="163"/>
                          <a:pt x="56" y="163"/>
                        </a:cubicBezTo>
                        <a:cubicBezTo>
                          <a:pt x="56" y="163"/>
                          <a:pt x="56" y="164"/>
                          <a:pt x="57" y="163"/>
                        </a:cubicBezTo>
                        <a:cubicBezTo>
                          <a:pt x="57" y="163"/>
                          <a:pt x="57" y="163"/>
                          <a:pt x="58" y="162"/>
                        </a:cubicBezTo>
                        <a:cubicBezTo>
                          <a:pt x="58" y="162"/>
                          <a:pt x="59" y="162"/>
                          <a:pt x="60" y="161"/>
                        </a:cubicBezTo>
                        <a:cubicBezTo>
                          <a:pt x="60" y="161"/>
                          <a:pt x="61" y="160"/>
                          <a:pt x="61" y="161"/>
                        </a:cubicBezTo>
                        <a:cubicBezTo>
                          <a:pt x="61" y="162"/>
                          <a:pt x="61" y="162"/>
                          <a:pt x="61" y="162"/>
                        </a:cubicBezTo>
                        <a:cubicBezTo>
                          <a:pt x="61" y="163"/>
                          <a:pt x="62" y="162"/>
                          <a:pt x="62" y="162"/>
                        </a:cubicBezTo>
                        <a:cubicBezTo>
                          <a:pt x="62" y="163"/>
                          <a:pt x="62" y="163"/>
                          <a:pt x="63" y="163"/>
                        </a:cubicBezTo>
                        <a:cubicBezTo>
                          <a:pt x="64" y="163"/>
                          <a:pt x="63" y="164"/>
                          <a:pt x="64" y="164"/>
                        </a:cubicBezTo>
                        <a:cubicBezTo>
                          <a:pt x="64" y="164"/>
                          <a:pt x="65" y="164"/>
                          <a:pt x="65" y="163"/>
                        </a:cubicBezTo>
                        <a:cubicBezTo>
                          <a:pt x="65" y="163"/>
                          <a:pt x="66" y="162"/>
                          <a:pt x="66" y="163"/>
                        </a:cubicBezTo>
                        <a:cubicBezTo>
                          <a:pt x="66" y="164"/>
                          <a:pt x="67" y="164"/>
                          <a:pt x="68" y="164"/>
                        </a:cubicBezTo>
                        <a:cubicBezTo>
                          <a:pt x="68" y="165"/>
                          <a:pt x="69" y="165"/>
                          <a:pt x="69" y="166"/>
                        </a:cubicBezTo>
                        <a:cubicBezTo>
                          <a:pt x="69" y="167"/>
                          <a:pt x="70" y="167"/>
                          <a:pt x="70" y="168"/>
                        </a:cubicBezTo>
                        <a:cubicBezTo>
                          <a:pt x="70" y="168"/>
                          <a:pt x="71" y="169"/>
                          <a:pt x="71" y="169"/>
                        </a:cubicBezTo>
                        <a:cubicBezTo>
                          <a:pt x="72" y="169"/>
                          <a:pt x="73" y="169"/>
                          <a:pt x="73" y="169"/>
                        </a:cubicBezTo>
                        <a:cubicBezTo>
                          <a:pt x="73" y="168"/>
                          <a:pt x="74" y="168"/>
                          <a:pt x="74" y="168"/>
                        </a:cubicBezTo>
                        <a:cubicBezTo>
                          <a:pt x="74" y="167"/>
                          <a:pt x="73" y="167"/>
                          <a:pt x="73" y="167"/>
                        </a:cubicBezTo>
                        <a:cubicBezTo>
                          <a:pt x="73" y="166"/>
                          <a:pt x="73" y="165"/>
                          <a:pt x="73" y="165"/>
                        </a:cubicBezTo>
                        <a:cubicBezTo>
                          <a:pt x="73" y="164"/>
                          <a:pt x="73" y="163"/>
                          <a:pt x="73" y="163"/>
                        </a:cubicBezTo>
                        <a:cubicBezTo>
                          <a:pt x="73" y="163"/>
                          <a:pt x="74" y="163"/>
                          <a:pt x="74" y="163"/>
                        </a:cubicBezTo>
                        <a:cubicBezTo>
                          <a:pt x="74" y="162"/>
                          <a:pt x="75" y="161"/>
                          <a:pt x="75" y="161"/>
                        </a:cubicBezTo>
                        <a:cubicBezTo>
                          <a:pt x="75" y="162"/>
                          <a:pt x="75" y="163"/>
                          <a:pt x="75" y="163"/>
                        </a:cubicBezTo>
                        <a:cubicBezTo>
                          <a:pt x="75" y="164"/>
                          <a:pt x="76" y="164"/>
                          <a:pt x="76" y="165"/>
                        </a:cubicBezTo>
                        <a:cubicBezTo>
                          <a:pt x="77" y="166"/>
                          <a:pt x="78" y="166"/>
                          <a:pt x="80" y="165"/>
                        </a:cubicBezTo>
                        <a:cubicBezTo>
                          <a:pt x="81" y="165"/>
                          <a:pt x="83" y="164"/>
                          <a:pt x="84" y="163"/>
                        </a:cubicBezTo>
                        <a:cubicBezTo>
                          <a:pt x="85" y="163"/>
                          <a:pt x="85" y="163"/>
                          <a:pt x="86" y="163"/>
                        </a:cubicBezTo>
                        <a:cubicBezTo>
                          <a:pt x="86" y="163"/>
                          <a:pt x="87" y="162"/>
                          <a:pt x="87" y="162"/>
                        </a:cubicBezTo>
                        <a:cubicBezTo>
                          <a:pt x="87" y="163"/>
                          <a:pt x="86" y="163"/>
                          <a:pt x="86" y="164"/>
                        </a:cubicBezTo>
                        <a:cubicBezTo>
                          <a:pt x="86" y="164"/>
                          <a:pt x="87" y="164"/>
                          <a:pt x="86" y="165"/>
                        </a:cubicBezTo>
                        <a:cubicBezTo>
                          <a:pt x="86" y="166"/>
                          <a:pt x="84" y="166"/>
                          <a:pt x="84" y="167"/>
                        </a:cubicBezTo>
                        <a:cubicBezTo>
                          <a:pt x="83" y="168"/>
                          <a:pt x="82" y="171"/>
                          <a:pt x="84" y="171"/>
                        </a:cubicBezTo>
                        <a:cubicBezTo>
                          <a:pt x="84" y="171"/>
                          <a:pt x="82" y="171"/>
                          <a:pt x="82" y="172"/>
                        </a:cubicBezTo>
                        <a:cubicBezTo>
                          <a:pt x="82" y="173"/>
                          <a:pt x="82" y="174"/>
                          <a:pt x="82" y="175"/>
                        </a:cubicBezTo>
                        <a:cubicBezTo>
                          <a:pt x="82" y="176"/>
                          <a:pt x="81" y="176"/>
                          <a:pt x="81" y="177"/>
                        </a:cubicBezTo>
                        <a:cubicBezTo>
                          <a:pt x="81" y="178"/>
                          <a:pt x="82" y="177"/>
                          <a:pt x="83" y="178"/>
                        </a:cubicBezTo>
                        <a:cubicBezTo>
                          <a:pt x="83" y="178"/>
                          <a:pt x="82" y="180"/>
                          <a:pt x="82" y="178"/>
                        </a:cubicBezTo>
                        <a:cubicBezTo>
                          <a:pt x="81" y="178"/>
                          <a:pt x="79" y="179"/>
                          <a:pt x="79" y="179"/>
                        </a:cubicBezTo>
                        <a:cubicBezTo>
                          <a:pt x="80" y="180"/>
                          <a:pt x="78" y="181"/>
                          <a:pt x="77" y="181"/>
                        </a:cubicBezTo>
                        <a:cubicBezTo>
                          <a:pt x="75" y="183"/>
                          <a:pt x="72" y="185"/>
                          <a:pt x="74" y="187"/>
                        </a:cubicBezTo>
                        <a:cubicBezTo>
                          <a:pt x="74" y="187"/>
                          <a:pt x="74" y="187"/>
                          <a:pt x="74" y="187"/>
                        </a:cubicBezTo>
                        <a:cubicBezTo>
                          <a:pt x="73" y="187"/>
                          <a:pt x="73" y="187"/>
                          <a:pt x="72" y="187"/>
                        </a:cubicBezTo>
                        <a:cubicBezTo>
                          <a:pt x="72" y="187"/>
                          <a:pt x="72" y="187"/>
                          <a:pt x="72" y="187"/>
                        </a:cubicBezTo>
                        <a:cubicBezTo>
                          <a:pt x="71" y="187"/>
                          <a:pt x="71" y="187"/>
                          <a:pt x="70" y="188"/>
                        </a:cubicBezTo>
                        <a:cubicBezTo>
                          <a:pt x="70" y="188"/>
                          <a:pt x="68" y="189"/>
                          <a:pt x="67" y="189"/>
                        </a:cubicBezTo>
                        <a:cubicBezTo>
                          <a:pt x="66" y="190"/>
                          <a:pt x="65" y="190"/>
                          <a:pt x="64" y="190"/>
                        </a:cubicBezTo>
                        <a:cubicBezTo>
                          <a:pt x="63" y="191"/>
                          <a:pt x="62" y="192"/>
                          <a:pt x="61" y="192"/>
                        </a:cubicBezTo>
                        <a:cubicBezTo>
                          <a:pt x="60" y="193"/>
                          <a:pt x="60" y="194"/>
                          <a:pt x="59" y="195"/>
                        </a:cubicBezTo>
                        <a:cubicBezTo>
                          <a:pt x="59" y="195"/>
                          <a:pt x="59" y="196"/>
                          <a:pt x="59" y="196"/>
                        </a:cubicBezTo>
                        <a:cubicBezTo>
                          <a:pt x="59" y="197"/>
                          <a:pt x="60" y="197"/>
                          <a:pt x="60" y="197"/>
                        </a:cubicBezTo>
                        <a:cubicBezTo>
                          <a:pt x="61" y="198"/>
                          <a:pt x="61" y="198"/>
                          <a:pt x="61" y="198"/>
                        </a:cubicBezTo>
                        <a:cubicBezTo>
                          <a:pt x="61" y="199"/>
                          <a:pt x="60" y="199"/>
                          <a:pt x="60" y="198"/>
                        </a:cubicBezTo>
                        <a:cubicBezTo>
                          <a:pt x="59" y="198"/>
                          <a:pt x="60" y="197"/>
                          <a:pt x="58" y="198"/>
                        </a:cubicBezTo>
                        <a:cubicBezTo>
                          <a:pt x="58" y="198"/>
                          <a:pt x="57" y="197"/>
                          <a:pt x="57" y="197"/>
                        </a:cubicBezTo>
                        <a:cubicBezTo>
                          <a:pt x="57" y="198"/>
                          <a:pt x="57" y="200"/>
                          <a:pt x="56" y="199"/>
                        </a:cubicBezTo>
                        <a:cubicBezTo>
                          <a:pt x="56" y="198"/>
                          <a:pt x="55" y="198"/>
                          <a:pt x="55" y="197"/>
                        </a:cubicBezTo>
                        <a:cubicBezTo>
                          <a:pt x="55" y="197"/>
                          <a:pt x="56" y="197"/>
                          <a:pt x="56" y="197"/>
                        </a:cubicBezTo>
                        <a:cubicBezTo>
                          <a:pt x="57" y="197"/>
                          <a:pt x="56" y="196"/>
                          <a:pt x="55" y="196"/>
                        </a:cubicBezTo>
                        <a:cubicBezTo>
                          <a:pt x="55" y="196"/>
                          <a:pt x="54" y="196"/>
                          <a:pt x="53" y="196"/>
                        </a:cubicBezTo>
                        <a:cubicBezTo>
                          <a:pt x="52" y="196"/>
                          <a:pt x="52" y="197"/>
                          <a:pt x="51" y="197"/>
                        </a:cubicBezTo>
                        <a:cubicBezTo>
                          <a:pt x="50" y="197"/>
                          <a:pt x="50" y="197"/>
                          <a:pt x="49" y="197"/>
                        </a:cubicBezTo>
                        <a:cubicBezTo>
                          <a:pt x="48" y="198"/>
                          <a:pt x="46" y="199"/>
                          <a:pt x="45" y="200"/>
                        </a:cubicBezTo>
                        <a:cubicBezTo>
                          <a:pt x="44" y="201"/>
                          <a:pt x="44" y="203"/>
                          <a:pt x="42" y="204"/>
                        </a:cubicBezTo>
                        <a:cubicBezTo>
                          <a:pt x="42" y="204"/>
                          <a:pt x="41" y="204"/>
                          <a:pt x="40" y="205"/>
                        </a:cubicBezTo>
                        <a:cubicBezTo>
                          <a:pt x="40" y="205"/>
                          <a:pt x="40" y="205"/>
                          <a:pt x="40" y="206"/>
                        </a:cubicBezTo>
                        <a:cubicBezTo>
                          <a:pt x="40" y="206"/>
                          <a:pt x="39" y="206"/>
                          <a:pt x="39" y="206"/>
                        </a:cubicBezTo>
                        <a:cubicBezTo>
                          <a:pt x="39" y="205"/>
                          <a:pt x="39" y="205"/>
                          <a:pt x="39" y="205"/>
                        </a:cubicBezTo>
                        <a:cubicBezTo>
                          <a:pt x="39" y="205"/>
                          <a:pt x="38" y="206"/>
                          <a:pt x="38" y="206"/>
                        </a:cubicBezTo>
                        <a:cubicBezTo>
                          <a:pt x="37" y="206"/>
                          <a:pt x="37" y="206"/>
                          <a:pt x="37" y="206"/>
                        </a:cubicBezTo>
                        <a:cubicBezTo>
                          <a:pt x="36" y="207"/>
                          <a:pt x="36" y="207"/>
                          <a:pt x="36" y="207"/>
                        </a:cubicBezTo>
                        <a:cubicBezTo>
                          <a:pt x="37" y="207"/>
                          <a:pt x="37" y="206"/>
                          <a:pt x="37" y="208"/>
                        </a:cubicBezTo>
                        <a:cubicBezTo>
                          <a:pt x="38" y="208"/>
                          <a:pt x="37" y="208"/>
                          <a:pt x="37" y="208"/>
                        </a:cubicBezTo>
                        <a:cubicBezTo>
                          <a:pt x="36" y="208"/>
                          <a:pt x="36" y="209"/>
                          <a:pt x="37" y="209"/>
                        </a:cubicBezTo>
                        <a:cubicBezTo>
                          <a:pt x="37" y="209"/>
                          <a:pt x="37" y="209"/>
                          <a:pt x="37" y="209"/>
                        </a:cubicBezTo>
                        <a:cubicBezTo>
                          <a:pt x="36" y="209"/>
                          <a:pt x="36" y="209"/>
                          <a:pt x="36" y="210"/>
                        </a:cubicBezTo>
                        <a:cubicBezTo>
                          <a:pt x="37" y="210"/>
                          <a:pt x="37" y="210"/>
                          <a:pt x="37" y="210"/>
                        </a:cubicBezTo>
                        <a:cubicBezTo>
                          <a:pt x="37" y="210"/>
                          <a:pt x="37" y="209"/>
                          <a:pt x="38" y="209"/>
                        </a:cubicBezTo>
                        <a:cubicBezTo>
                          <a:pt x="38" y="209"/>
                          <a:pt x="38" y="209"/>
                          <a:pt x="39" y="209"/>
                        </a:cubicBezTo>
                        <a:cubicBezTo>
                          <a:pt x="39" y="209"/>
                          <a:pt x="39" y="208"/>
                          <a:pt x="38" y="208"/>
                        </a:cubicBezTo>
                        <a:cubicBezTo>
                          <a:pt x="38" y="208"/>
                          <a:pt x="37" y="208"/>
                          <a:pt x="38" y="207"/>
                        </a:cubicBezTo>
                        <a:cubicBezTo>
                          <a:pt x="38" y="206"/>
                          <a:pt x="39" y="207"/>
                          <a:pt x="39" y="208"/>
                        </a:cubicBezTo>
                        <a:cubicBezTo>
                          <a:pt x="42" y="208"/>
                          <a:pt x="40" y="208"/>
                          <a:pt x="40" y="208"/>
                        </a:cubicBezTo>
                        <a:cubicBezTo>
                          <a:pt x="40" y="209"/>
                          <a:pt x="40" y="209"/>
                          <a:pt x="41" y="209"/>
                        </a:cubicBezTo>
                        <a:cubicBezTo>
                          <a:pt x="41" y="209"/>
                          <a:pt x="41" y="208"/>
                          <a:pt x="41" y="208"/>
                        </a:cubicBezTo>
                        <a:cubicBezTo>
                          <a:pt x="42" y="208"/>
                          <a:pt x="42" y="208"/>
                          <a:pt x="43" y="208"/>
                        </a:cubicBezTo>
                        <a:cubicBezTo>
                          <a:pt x="43" y="209"/>
                          <a:pt x="43" y="208"/>
                          <a:pt x="43" y="208"/>
                        </a:cubicBezTo>
                        <a:cubicBezTo>
                          <a:pt x="43" y="208"/>
                          <a:pt x="43" y="207"/>
                          <a:pt x="43" y="207"/>
                        </a:cubicBezTo>
                        <a:cubicBezTo>
                          <a:pt x="43" y="207"/>
                          <a:pt x="42" y="207"/>
                          <a:pt x="42" y="207"/>
                        </a:cubicBezTo>
                        <a:cubicBezTo>
                          <a:pt x="42" y="208"/>
                          <a:pt x="42" y="208"/>
                          <a:pt x="42" y="208"/>
                        </a:cubicBezTo>
                        <a:cubicBezTo>
                          <a:pt x="42" y="208"/>
                          <a:pt x="42" y="208"/>
                          <a:pt x="42" y="207"/>
                        </a:cubicBezTo>
                        <a:cubicBezTo>
                          <a:pt x="42" y="207"/>
                          <a:pt x="42" y="206"/>
                          <a:pt x="42" y="206"/>
                        </a:cubicBezTo>
                        <a:cubicBezTo>
                          <a:pt x="43" y="207"/>
                          <a:pt x="43" y="206"/>
                          <a:pt x="42" y="206"/>
                        </a:cubicBezTo>
                        <a:cubicBezTo>
                          <a:pt x="41" y="205"/>
                          <a:pt x="42" y="205"/>
                          <a:pt x="42" y="205"/>
                        </a:cubicBezTo>
                        <a:cubicBezTo>
                          <a:pt x="43" y="205"/>
                          <a:pt x="43" y="205"/>
                          <a:pt x="43" y="206"/>
                        </a:cubicBezTo>
                        <a:cubicBezTo>
                          <a:pt x="43" y="206"/>
                          <a:pt x="44" y="206"/>
                          <a:pt x="44" y="206"/>
                        </a:cubicBezTo>
                        <a:cubicBezTo>
                          <a:pt x="43" y="206"/>
                          <a:pt x="43" y="207"/>
                          <a:pt x="43" y="207"/>
                        </a:cubicBezTo>
                        <a:cubicBezTo>
                          <a:pt x="43" y="207"/>
                          <a:pt x="44" y="207"/>
                          <a:pt x="44" y="207"/>
                        </a:cubicBezTo>
                        <a:cubicBezTo>
                          <a:pt x="44" y="208"/>
                          <a:pt x="45" y="208"/>
                          <a:pt x="46" y="207"/>
                        </a:cubicBezTo>
                        <a:cubicBezTo>
                          <a:pt x="46" y="207"/>
                          <a:pt x="45" y="206"/>
                          <a:pt x="46" y="206"/>
                        </a:cubicBezTo>
                        <a:cubicBezTo>
                          <a:pt x="47" y="206"/>
                          <a:pt x="47" y="206"/>
                          <a:pt x="47" y="206"/>
                        </a:cubicBezTo>
                        <a:cubicBezTo>
                          <a:pt x="47" y="207"/>
                          <a:pt x="47" y="207"/>
                          <a:pt x="47" y="207"/>
                        </a:cubicBezTo>
                        <a:cubicBezTo>
                          <a:pt x="48" y="207"/>
                          <a:pt x="48" y="207"/>
                          <a:pt x="48" y="206"/>
                        </a:cubicBezTo>
                        <a:cubicBezTo>
                          <a:pt x="48" y="206"/>
                          <a:pt x="48" y="206"/>
                          <a:pt x="48" y="206"/>
                        </a:cubicBezTo>
                        <a:cubicBezTo>
                          <a:pt x="47" y="206"/>
                          <a:pt x="47" y="205"/>
                          <a:pt x="48" y="205"/>
                        </a:cubicBezTo>
                        <a:cubicBezTo>
                          <a:pt x="49" y="205"/>
                          <a:pt x="49" y="204"/>
                          <a:pt x="50" y="204"/>
                        </a:cubicBezTo>
                        <a:cubicBezTo>
                          <a:pt x="50" y="203"/>
                          <a:pt x="50" y="203"/>
                          <a:pt x="50" y="202"/>
                        </a:cubicBezTo>
                        <a:cubicBezTo>
                          <a:pt x="50" y="202"/>
                          <a:pt x="50" y="201"/>
                          <a:pt x="51" y="201"/>
                        </a:cubicBezTo>
                        <a:cubicBezTo>
                          <a:pt x="51" y="200"/>
                          <a:pt x="52" y="201"/>
                          <a:pt x="52" y="201"/>
                        </a:cubicBezTo>
                        <a:cubicBezTo>
                          <a:pt x="53" y="202"/>
                          <a:pt x="52" y="202"/>
                          <a:pt x="51" y="202"/>
                        </a:cubicBezTo>
                        <a:cubicBezTo>
                          <a:pt x="51" y="202"/>
                          <a:pt x="51" y="203"/>
                          <a:pt x="51" y="203"/>
                        </a:cubicBezTo>
                        <a:cubicBezTo>
                          <a:pt x="51" y="203"/>
                          <a:pt x="51" y="204"/>
                          <a:pt x="51" y="204"/>
                        </a:cubicBezTo>
                        <a:cubicBezTo>
                          <a:pt x="51" y="204"/>
                          <a:pt x="52" y="203"/>
                          <a:pt x="53" y="203"/>
                        </a:cubicBezTo>
                        <a:cubicBezTo>
                          <a:pt x="53" y="203"/>
                          <a:pt x="53" y="204"/>
                          <a:pt x="53" y="204"/>
                        </a:cubicBezTo>
                        <a:cubicBezTo>
                          <a:pt x="54" y="204"/>
                          <a:pt x="54" y="203"/>
                          <a:pt x="54" y="203"/>
                        </a:cubicBezTo>
                        <a:cubicBezTo>
                          <a:pt x="55" y="203"/>
                          <a:pt x="56" y="203"/>
                          <a:pt x="56" y="203"/>
                        </a:cubicBezTo>
                        <a:cubicBezTo>
                          <a:pt x="56" y="202"/>
                          <a:pt x="55" y="202"/>
                          <a:pt x="56" y="202"/>
                        </a:cubicBezTo>
                        <a:cubicBezTo>
                          <a:pt x="56" y="202"/>
                          <a:pt x="56" y="202"/>
                          <a:pt x="57" y="202"/>
                        </a:cubicBezTo>
                        <a:cubicBezTo>
                          <a:pt x="57" y="203"/>
                          <a:pt x="57" y="203"/>
                          <a:pt x="58" y="202"/>
                        </a:cubicBezTo>
                        <a:cubicBezTo>
                          <a:pt x="58" y="201"/>
                          <a:pt x="59" y="202"/>
                          <a:pt x="59" y="203"/>
                        </a:cubicBezTo>
                        <a:cubicBezTo>
                          <a:pt x="60" y="202"/>
                          <a:pt x="60" y="201"/>
                          <a:pt x="61" y="201"/>
                        </a:cubicBezTo>
                        <a:cubicBezTo>
                          <a:pt x="61" y="201"/>
                          <a:pt x="62" y="201"/>
                          <a:pt x="62" y="201"/>
                        </a:cubicBezTo>
                        <a:cubicBezTo>
                          <a:pt x="62" y="200"/>
                          <a:pt x="62" y="200"/>
                          <a:pt x="62" y="200"/>
                        </a:cubicBezTo>
                        <a:cubicBezTo>
                          <a:pt x="62" y="199"/>
                          <a:pt x="63" y="200"/>
                          <a:pt x="63" y="200"/>
                        </a:cubicBezTo>
                        <a:cubicBezTo>
                          <a:pt x="63" y="200"/>
                          <a:pt x="63" y="199"/>
                          <a:pt x="63" y="199"/>
                        </a:cubicBezTo>
                        <a:cubicBezTo>
                          <a:pt x="63" y="199"/>
                          <a:pt x="64" y="199"/>
                          <a:pt x="64" y="199"/>
                        </a:cubicBezTo>
                        <a:cubicBezTo>
                          <a:pt x="64" y="199"/>
                          <a:pt x="64" y="198"/>
                          <a:pt x="65" y="198"/>
                        </a:cubicBezTo>
                        <a:cubicBezTo>
                          <a:pt x="65" y="198"/>
                          <a:pt x="65" y="199"/>
                          <a:pt x="66" y="198"/>
                        </a:cubicBezTo>
                        <a:cubicBezTo>
                          <a:pt x="66" y="198"/>
                          <a:pt x="66" y="198"/>
                          <a:pt x="66" y="199"/>
                        </a:cubicBezTo>
                        <a:cubicBezTo>
                          <a:pt x="66" y="200"/>
                          <a:pt x="65" y="201"/>
                          <a:pt x="66" y="201"/>
                        </a:cubicBezTo>
                        <a:cubicBezTo>
                          <a:pt x="66" y="202"/>
                          <a:pt x="67" y="201"/>
                          <a:pt x="67" y="200"/>
                        </a:cubicBezTo>
                        <a:cubicBezTo>
                          <a:pt x="67" y="200"/>
                          <a:pt x="67" y="198"/>
                          <a:pt x="67" y="198"/>
                        </a:cubicBezTo>
                        <a:cubicBezTo>
                          <a:pt x="67" y="198"/>
                          <a:pt x="68" y="199"/>
                          <a:pt x="68" y="199"/>
                        </a:cubicBezTo>
                        <a:cubicBezTo>
                          <a:pt x="68" y="200"/>
                          <a:pt x="69" y="200"/>
                          <a:pt x="69" y="199"/>
                        </a:cubicBezTo>
                        <a:cubicBezTo>
                          <a:pt x="68" y="199"/>
                          <a:pt x="68" y="198"/>
                          <a:pt x="69" y="198"/>
                        </a:cubicBezTo>
                        <a:cubicBezTo>
                          <a:pt x="69" y="198"/>
                          <a:pt x="69" y="198"/>
                          <a:pt x="70" y="198"/>
                        </a:cubicBezTo>
                        <a:cubicBezTo>
                          <a:pt x="70" y="198"/>
                          <a:pt x="71" y="198"/>
                          <a:pt x="72" y="198"/>
                        </a:cubicBezTo>
                        <a:cubicBezTo>
                          <a:pt x="73" y="197"/>
                          <a:pt x="72" y="197"/>
                          <a:pt x="72" y="197"/>
                        </a:cubicBezTo>
                        <a:cubicBezTo>
                          <a:pt x="72" y="196"/>
                          <a:pt x="73" y="197"/>
                          <a:pt x="74" y="197"/>
                        </a:cubicBezTo>
                        <a:cubicBezTo>
                          <a:pt x="74" y="197"/>
                          <a:pt x="73" y="196"/>
                          <a:pt x="74" y="196"/>
                        </a:cubicBezTo>
                        <a:cubicBezTo>
                          <a:pt x="74" y="195"/>
                          <a:pt x="75" y="197"/>
                          <a:pt x="76" y="197"/>
                        </a:cubicBezTo>
                        <a:cubicBezTo>
                          <a:pt x="76" y="196"/>
                          <a:pt x="76" y="195"/>
                          <a:pt x="76" y="195"/>
                        </a:cubicBezTo>
                        <a:cubicBezTo>
                          <a:pt x="76" y="195"/>
                          <a:pt x="76" y="195"/>
                          <a:pt x="77" y="195"/>
                        </a:cubicBezTo>
                        <a:cubicBezTo>
                          <a:pt x="77" y="195"/>
                          <a:pt x="78" y="194"/>
                          <a:pt x="77" y="194"/>
                        </a:cubicBezTo>
                        <a:cubicBezTo>
                          <a:pt x="76" y="194"/>
                          <a:pt x="78" y="193"/>
                          <a:pt x="78" y="192"/>
                        </a:cubicBezTo>
                        <a:cubicBezTo>
                          <a:pt x="77" y="193"/>
                          <a:pt x="75" y="193"/>
                          <a:pt x="75" y="192"/>
                        </a:cubicBezTo>
                        <a:cubicBezTo>
                          <a:pt x="75" y="191"/>
                          <a:pt x="78" y="191"/>
                          <a:pt x="78" y="191"/>
                        </a:cubicBezTo>
                        <a:cubicBezTo>
                          <a:pt x="79" y="190"/>
                          <a:pt x="80" y="191"/>
                          <a:pt x="81" y="191"/>
                        </a:cubicBezTo>
                        <a:cubicBezTo>
                          <a:pt x="82" y="190"/>
                          <a:pt x="81" y="190"/>
                          <a:pt x="81" y="190"/>
                        </a:cubicBezTo>
                        <a:cubicBezTo>
                          <a:pt x="80" y="190"/>
                          <a:pt x="79" y="190"/>
                          <a:pt x="79" y="190"/>
                        </a:cubicBezTo>
                        <a:cubicBezTo>
                          <a:pt x="79" y="189"/>
                          <a:pt x="80" y="189"/>
                          <a:pt x="81" y="189"/>
                        </a:cubicBezTo>
                        <a:cubicBezTo>
                          <a:pt x="81" y="189"/>
                          <a:pt x="81" y="189"/>
                          <a:pt x="82" y="189"/>
                        </a:cubicBezTo>
                        <a:cubicBezTo>
                          <a:pt x="82" y="189"/>
                          <a:pt x="83" y="190"/>
                          <a:pt x="84" y="190"/>
                        </a:cubicBezTo>
                        <a:cubicBezTo>
                          <a:pt x="84" y="189"/>
                          <a:pt x="83" y="189"/>
                          <a:pt x="83" y="189"/>
                        </a:cubicBezTo>
                        <a:cubicBezTo>
                          <a:pt x="83" y="188"/>
                          <a:pt x="84" y="189"/>
                          <a:pt x="84" y="188"/>
                        </a:cubicBezTo>
                        <a:cubicBezTo>
                          <a:pt x="84" y="188"/>
                          <a:pt x="84" y="187"/>
                          <a:pt x="84" y="187"/>
                        </a:cubicBezTo>
                        <a:cubicBezTo>
                          <a:pt x="84" y="186"/>
                          <a:pt x="85" y="188"/>
                          <a:pt x="86" y="188"/>
                        </a:cubicBezTo>
                        <a:cubicBezTo>
                          <a:pt x="87" y="188"/>
                          <a:pt x="87" y="187"/>
                          <a:pt x="87" y="187"/>
                        </a:cubicBezTo>
                        <a:cubicBezTo>
                          <a:pt x="88" y="186"/>
                          <a:pt x="88" y="187"/>
                          <a:pt x="89" y="186"/>
                        </a:cubicBezTo>
                        <a:cubicBezTo>
                          <a:pt x="89" y="186"/>
                          <a:pt x="88" y="185"/>
                          <a:pt x="89" y="185"/>
                        </a:cubicBezTo>
                        <a:cubicBezTo>
                          <a:pt x="89" y="185"/>
                          <a:pt x="90" y="185"/>
                          <a:pt x="91" y="186"/>
                        </a:cubicBezTo>
                        <a:cubicBezTo>
                          <a:pt x="91" y="186"/>
                          <a:pt x="91" y="185"/>
                          <a:pt x="91" y="185"/>
                        </a:cubicBezTo>
                        <a:cubicBezTo>
                          <a:pt x="91" y="185"/>
                          <a:pt x="91" y="185"/>
                          <a:pt x="92" y="185"/>
                        </a:cubicBezTo>
                        <a:cubicBezTo>
                          <a:pt x="92" y="184"/>
                          <a:pt x="92" y="184"/>
                          <a:pt x="92" y="184"/>
                        </a:cubicBezTo>
                        <a:cubicBezTo>
                          <a:pt x="92" y="183"/>
                          <a:pt x="92" y="184"/>
                          <a:pt x="93" y="183"/>
                        </a:cubicBezTo>
                        <a:cubicBezTo>
                          <a:pt x="93" y="183"/>
                          <a:pt x="93" y="183"/>
                          <a:pt x="93" y="182"/>
                        </a:cubicBezTo>
                        <a:cubicBezTo>
                          <a:pt x="93" y="182"/>
                          <a:pt x="93" y="182"/>
                          <a:pt x="93" y="181"/>
                        </a:cubicBezTo>
                        <a:cubicBezTo>
                          <a:pt x="93" y="181"/>
                          <a:pt x="92" y="181"/>
                          <a:pt x="92" y="181"/>
                        </a:cubicBezTo>
                        <a:cubicBezTo>
                          <a:pt x="92" y="180"/>
                          <a:pt x="93" y="180"/>
                          <a:pt x="94" y="180"/>
                        </a:cubicBezTo>
                        <a:cubicBezTo>
                          <a:pt x="94" y="179"/>
                          <a:pt x="94" y="180"/>
                          <a:pt x="95" y="180"/>
                        </a:cubicBezTo>
                        <a:cubicBezTo>
                          <a:pt x="95" y="179"/>
                          <a:pt x="95" y="179"/>
                          <a:pt x="96" y="179"/>
                        </a:cubicBezTo>
                        <a:cubicBezTo>
                          <a:pt x="97" y="179"/>
                          <a:pt x="97" y="179"/>
                          <a:pt x="98" y="178"/>
                        </a:cubicBezTo>
                        <a:cubicBezTo>
                          <a:pt x="98" y="177"/>
                          <a:pt x="98" y="177"/>
                          <a:pt x="99" y="177"/>
                        </a:cubicBezTo>
                        <a:cubicBezTo>
                          <a:pt x="98" y="177"/>
                          <a:pt x="97" y="175"/>
                          <a:pt x="99" y="176"/>
                        </a:cubicBezTo>
                        <a:cubicBezTo>
                          <a:pt x="99" y="176"/>
                          <a:pt x="100" y="177"/>
                          <a:pt x="101" y="177"/>
                        </a:cubicBezTo>
                        <a:cubicBezTo>
                          <a:pt x="101" y="176"/>
                          <a:pt x="101" y="176"/>
                          <a:pt x="101" y="176"/>
                        </a:cubicBezTo>
                        <a:cubicBezTo>
                          <a:pt x="101" y="175"/>
                          <a:pt x="102" y="175"/>
                          <a:pt x="102" y="175"/>
                        </a:cubicBezTo>
                        <a:cubicBezTo>
                          <a:pt x="103" y="175"/>
                          <a:pt x="103" y="175"/>
                          <a:pt x="103" y="174"/>
                        </a:cubicBezTo>
                        <a:cubicBezTo>
                          <a:pt x="103" y="174"/>
                          <a:pt x="103" y="173"/>
                          <a:pt x="103" y="173"/>
                        </a:cubicBezTo>
                        <a:cubicBezTo>
                          <a:pt x="103" y="173"/>
                          <a:pt x="104" y="173"/>
                          <a:pt x="104" y="173"/>
                        </a:cubicBezTo>
                        <a:cubicBezTo>
                          <a:pt x="104" y="173"/>
                          <a:pt x="105" y="174"/>
                          <a:pt x="105" y="174"/>
                        </a:cubicBezTo>
                        <a:cubicBezTo>
                          <a:pt x="105" y="173"/>
                          <a:pt x="105" y="172"/>
                          <a:pt x="105" y="172"/>
                        </a:cubicBezTo>
                        <a:cubicBezTo>
                          <a:pt x="106" y="173"/>
                          <a:pt x="106" y="173"/>
                          <a:pt x="106" y="173"/>
                        </a:cubicBezTo>
                        <a:cubicBezTo>
                          <a:pt x="107" y="173"/>
                          <a:pt x="106" y="172"/>
                          <a:pt x="107" y="172"/>
                        </a:cubicBezTo>
                        <a:cubicBezTo>
                          <a:pt x="107" y="172"/>
                          <a:pt x="107" y="173"/>
                          <a:pt x="107" y="173"/>
                        </a:cubicBezTo>
                        <a:cubicBezTo>
                          <a:pt x="108" y="173"/>
                          <a:pt x="107" y="172"/>
                          <a:pt x="108" y="172"/>
                        </a:cubicBezTo>
                        <a:cubicBezTo>
                          <a:pt x="108" y="172"/>
                          <a:pt x="109" y="173"/>
                          <a:pt x="109" y="172"/>
                        </a:cubicBezTo>
                        <a:cubicBezTo>
                          <a:pt x="109" y="172"/>
                          <a:pt x="109" y="171"/>
                          <a:pt x="109" y="171"/>
                        </a:cubicBezTo>
                        <a:cubicBezTo>
                          <a:pt x="109" y="171"/>
                          <a:pt x="110" y="171"/>
                          <a:pt x="110" y="170"/>
                        </a:cubicBezTo>
                        <a:cubicBezTo>
                          <a:pt x="110" y="169"/>
                          <a:pt x="110" y="169"/>
                          <a:pt x="111" y="169"/>
                        </a:cubicBezTo>
                        <a:cubicBezTo>
                          <a:pt x="111" y="169"/>
                          <a:pt x="110" y="168"/>
                          <a:pt x="111" y="167"/>
                        </a:cubicBezTo>
                        <a:cubicBezTo>
                          <a:pt x="111" y="167"/>
                          <a:pt x="112" y="167"/>
                          <a:pt x="112" y="167"/>
                        </a:cubicBezTo>
                        <a:cubicBezTo>
                          <a:pt x="112" y="167"/>
                          <a:pt x="112" y="167"/>
                          <a:pt x="112" y="167"/>
                        </a:cubicBezTo>
                        <a:cubicBezTo>
                          <a:pt x="112" y="166"/>
                          <a:pt x="112" y="166"/>
                          <a:pt x="113" y="166"/>
                        </a:cubicBezTo>
                        <a:cubicBezTo>
                          <a:pt x="114" y="166"/>
                          <a:pt x="114" y="166"/>
                          <a:pt x="114" y="166"/>
                        </a:cubicBezTo>
                        <a:cubicBezTo>
                          <a:pt x="114" y="165"/>
                          <a:pt x="115" y="166"/>
                          <a:pt x="115" y="165"/>
                        </a:cubicBezTo>
                        <a:cubicBezTo>
                          <a:pt x="116" y="165"/>
                          <a:pt x="116" y="165"/>
                          <a:pt x="116" y="165"/>
                        </a:cubicBezTo>
                        <a:cubicBezTo>
                          <a:pt x="116" y="164"/>
                          <a:pt x="116" y="163"/>
                          <a:pt x="117" y="163"/>
                        </a:cubicBezTo>
                        <a:cubicBezTo>
                          <a:pt x="117" y="164"/>
                          <a:pt x="117" y="164"/>
                          <a:pt x="117" y="163"/>
                        </a:cubicBezTo>
                        <a:cubicBezTo>
                          <a:pt x="117" y="163"/>
                          <a:pt x="117" y="163"/>
                          <a:pt x="117" y="162"/>
                        </a:cubicBezTo>
                        <a:cubicBezTo>
                          <a:pt x="116" y="162"/>
                          <a:pt x="116" y="162"/>
                          <a:pt x="115" y="161"/>
                        </a:cubicBezTo>
                        <a:cubicBezTo>
                          <a:pt x="115" y="161"/>
                          <a:pt x="114" y="161"/>
                          <a:pt x="114" y="161"/>
                        </a:cubicBezTo>
                        <a:cubicBezTo>
                          <a:pt x="114" y="160"/>
                          <a:pt x="113" y="161"/>
                          <a:pt x="112" y="161"/>
                        </a:cubicBezTo>
                        <a:cubicBezTo>
                          <a:pt x="111" y="161"/>
                          <a:pt x="110" y="161"/>
                          <a:pt x="110" y="160"/>
                        </a:cubicBezTo>
                        <a:cubicBezTo>
                          <a:pt x="109" y="160"/>
                          <a:pt x="110" y="159"/>
                          <a:pt x="110" y="159"/>
                        </a:cubicBezTo>
                        <a:cubicBezTo>
                          <a:pt x="110" y="158"/>
                          <a:pt x="111" y="158"/>
                          <a:pt x="112" y="157"/>
                        </a:cubicBezTo>
                        <a:cubicBezTo>
                          <a:pt x="112" y="156"/>
                          <a:pt x="113" y="157"/>
                          <a:pt x="113" y="156"/>
                        </a:cubicBezTo>
                        <a:cubicBezTo>
                          <a:pt x="114" y="156"/>
                          <a:pt x="113" y="155"/>
                          <a:pt x="113" y="154"/>
                        </a:cubicBezTo>
                        <a:cubicBezTo>
                          <a:pt x="113" y="154"/>
                          <a:pt x="114" y="155"/>
                          <a:pt x="115" y="155"/>
                        </a:cubicBezTo>
                        <a:cubicBezTo>
                          <a:pt x="115" y="154"/>
                          <a:pt x="115" y="154"/>
                          <a:pt x="115" y="154"/>
                        </a:cubicBezTo>
                        <a:cubicBezTo>
                          <a:pt x="116" y="153"/>
                          <a:pt x="115" y="153"/>
                          <a:pt x="116" y="153"/>
                        </a:cubicBezTo>
                        <a:cubicBezTo>
                          <a:pt x="117" y="153"/>
                          <a:pt x="115" y="154"/>
                          <a:pt x="117" y="154"/>
                        </a:cubicBezTo>
                        <a:cubicBezTo>
                          <a:pt x="117" y="154"/>
                          <a:pt x="118" y="154"/>
                          <a:pt x="119" y="154"/>
                        </a:cubicBezTo>
                        <a:cubicBezTo>
                          <a:pt x="119" y="153"/>
                          <a:pt x="119" y="153"/>
                          <a:pt x="119" y="153"/>
                        </a:cubicBezTo>
                        <a:cubicBezTo>
                          <a:pt x="119" y="152"/>
                          <a:pt x="119" y="152"/>
                          <a:pt x="119" y="152"/>
                        </a:cubicBezTo>
                        <a:cubicBezTo>
                          <a:pt x="119" y="152"/>
                          <a:pt x="117" y="152"/>
                          <a:pt x="118" y="151"/>
                        </a:cubicBezTo>
                        <a:cubicBezTo>
                          <a:pt x="118" y="151"/>
                          <a:pt x="119" y="151"/>
                          <a:pt x="119" y="151"/>
                        </a:cubicBezTo>
                        <a:cubicBezTo>
                          <a:pt x="119" y="151"/>
                          <a:pt x="121" y="151"/>
                          <a:pt x="121" y="151"/>
                        </a:cubicBezTo>
                        <a:cubicBezTo>
                          <a:pt x="122" y="151"/>
                          <a:pt x="122" y="150"/>
                          <a:pt x="122" y="150"/>
                        </a:cubicBezTo>
                        <a:cubicBezTo>
                          <a:pt x="123" y="148"/>
                          <a:pt x="121" y="147"/>
                          <a:pt x="121" y="147"/>
                        </a:cubicBezTo>
                        <a:cubicBezTo>
                          <a:pt x="121" y="146"/>
                          <a:pt x="123" y="147"/>
                          <a:pt x="123" y="147"/>
                        </a:cubicBezTo>
                        <a:cubicBezTo>
                          <a:pt x="123" y="146"/>
                          <a:pt x="124" y="146"/>
                          <a:pt x="124" y="146"/>
                        </a:cubicBezTo>
                        <a:cubicBezTo>
                          <a:pt x="124" y="146"/>
                          <a:pt x="126" y="145"/>
                          <a:pt x="125" y="145"/>
                        </a:cubicBezTo>
                        <a:cubicBezTo>
                          <a:pt x="124" y="145"/>
                          <a:pt x="124" y="144"/>
                          <a:pt x="125" y="143"/>
                        </a:cubicBezTo>
                        <a:cubicBezTo>
                          <a:pt x="125" y="143"/>
                          <a:pt x="126" y="143"/>
                          <a:pt x="126" y="142"/>
                        </a:cubicBezTo>
                        <a:cubicBezTo>
                          <a:pt x="127" y="142"/>
                          <a:pt x="127" y="142"/>
                          <a:pt x="127" y="141"/>
                        </a:cubicBezTo>
                        <a:cubicBezTo>
                          <a:pt x="128" y="141"/>
                          <a:pt x="128" y="141"/>
                          <a:pt x="128" y="141"/>
                        </a:cubicBezTo>
                        <a:cubicBezTo>
                          <a:pt x="129" y="141"/>
                          <a:pt x="129" y="142"/>
                          <a:pt x="129" y="141"/>
                        </a:cubicBezTo>
                        <a:cubicBezTo>
                          <a:pt x="130" y="141"/>
                          <a:pt x="129" y="140"/>
                          <a:pt x="128" y="140"/>
                        </a:cubicBezTo>
                        <a:cubicBezTo>
                          <a:pt x="128" y="139"/>
                          <a:pt x="129" y="139"/>
                          <a:pt x="130" y="139"/>
                        </a:cubicBezTo>
                        <a:cubicBezTo>
                          <a:pt x="130" y="138"/>
                          <a:pt x="131" y="138"/>
                          <a:pt x="132" y="138"/>
                        </a:cubicBezTo>
                        <a:cubicBezTo>
                          <a:pt x="133" y="137"/>
                          <a:pt x="134" y="136"/>
                          <a:pt x="135" y="135"/>
                        </a:cubicBezTo>
                        <a:cubicBezTo>
                          <a:pt x="135" y="135"/>
                          <a:pt x="136" y="134"/>
                          <a:pt x="137" y="134"/>
                        </a:cubicBezTo>
                        <a:cubicBezTo>
                          <a:pt x="137" y="134"/>
                          <a:pt x="137" y="134"/>
                          <a:pt x="138" y="134"/>
                        </a:cubicBezTo>
                        <a:cubicBezTo>
                          <a:pt x="138" y="134"/>
                          <a:pt x="138" y="133"/>
                          <a:pt x="138" y="133"/>
                        </a:cubicBezTo>
                        <a:cubicBezTo>
                          <a:pt x="139" y="133"/>
                          <a:pt x="139" y="134"/>
                          <a:pt x="139" y="134"/>
                        </a:cubicBezTo>
                        <a:cubicBezTo>
                          <a:pt x="139" y="134"/>
                          <a:pt x="140" y="133"/>
                          <a:pt x="141" y="134"/>
                        </a:cubicBezTo>
                        <a:cubicBezTo>
                          <a:pt x="142" y="134"/>
                          <a:pt x="143" y="134"/>
                          <a:pt x="143" y="133"/>
                        </a:cubicBezTo>
                        <a:cubicBezTo>
                          <a:pt x="144" y="133"/>
                          <a:pt x="145" y="131"/>
                          <a:pt x="145" y="131"/>
                        </a:cubicBezTo>
                        <a:cubicBezTo>
                          <a:pt x="146" y="131"/>
                          <a:pt x="147" y="131"/>
                          <a:pt x="148" y="131"/>
                        </a:cubicBezTo>
                        <a:cubicBezTo>
                          <a:pt x="147" y="131"/>
                          <a:pt x="148" y="131"/>
                          <a:pt x="147" y="132"/>
                        </a:cubicBezTo>
                        <a:cubicBezTo>
                          <a:pt x="147" y="132"/>
                          <a:pt x="147" y="132"/>
                          <a:pt x="147" y="132"/>
                        </a:cubicBezTo>
                        <a:cubicBezTo>
                          <a:pt x="146" y="132"/>
                          <a:pt x="145" y="132"/>
                          <a:pt x="145" y="133"/>
                        </a:cubicBezTo>
                        <a:cubicBezTo>
                          <a:pt x="145" y="134"/>
                          <a:pt x="146" y="134"/>
                          <a:pt x="144" y="134"/>
                        </a:cubicBezTo>
                        <a:cubicBezTo>
                          <a:pt x="144" y="134"/>
                          <a:pt x="144" y="135"/>
                          <a:pt x="143" y="135"/>
                        </a:cubicBezTo>
                        <a:cubicBezTo>
                          <a:pt x="143" y="136"/>
                          <a:pt x="144" y="137"/>
                          <a:pt x="144" y="137"/>
                        </a:cubicBezTo>
                        <a:cubicBezTo>
                          <a:pt x="145" y="137"/>
                          <a:pt x="145" y="137"/>
                          <a:pt x="145" y="138"/>
                        </a:cubicBezTo>
                        <a:cubicBezTo>
                          <a:pt x="145" y="138"/>
                          <a:pt x="146" y="138"/>
                          <a:pt x="146" y="138"/>
                        </a:cubicBezTo>
                        <a:cubicBezTo>
                          <a:pt x="147" y="138"/>
                          <a:pt x="148" y="138"/>
                          <a:pt x="149" y="139"/>
                        </a:cubicBezTo>
                        <a:cubicBezTo>
                          <a:pt x="149" y="139"/>
                          <a:pt x="150" y="139"/>
                          <a:pt x="150" y="139"/>
                        </a:cubicBezTo>
                        <a:cubicBezTo>
                          <a:pt x="150" y="140"/>
                          <a:pt x="147" y="139"/>
                          <a:pt x="146" y="139"/>
                        </a:cubicBezTo>
                        <a:cubicBezTo>
                          <a:pt x="145" y="138"/>
                          <a:pt x="144" y="139"/>
                          <a:pt x="143" y="139"/>
                        </a:cubicBezTo>
                        <a:cubicBezTo>
                          <a:pt x="142" y="140"/>
                          <a:pt x="141" y="139"/>
                          <a:pt x="140" y="138"/>
                        </a:cubicBezTo>
                        <a:cubicBezTo>
                          <a:pt x="140" y="137"/>
                          <a:pt x="139" y="138"/>
                          <a:pt x="138" y="138"/>
                        </a:cubicBezTo>
                        <a:cubicBezTo>
                          <a:pt x="137" y="138"/>
                          <a:pt x="137" y="139"/>
                          <a:pt x="137" y="139"/>
                        </a:cubicBezTo>
                        <a:cubicBezTo>
                          <a:pt x="136" y="140"/>
                          <a:pt x="136" y="140"/>
                          <a:pt x="135" y="140"/>
                        </a:cubicBezTo>
                        <a:cubicBezTo>
                          <a:pt x="134" y="141"/>
                          <a:pt x="134" y="140"/>
                          <a:pt x="133" y="141"/>
                        </a:cubicBezTo>
                        <a:cubicBezTo>
                          <a:pt x="133" y="141"/>
                          <a:pt x="133" y="141"/>
                          <a:pt x="133" y="141"/>
                        </a:cubicBezTo>
                        <a:cubicBezTo>
                          <a:pt x="132" y="141"/>
                          <a:pt x="132" y="141"/>
                          <a:pt x="132" y="141"/>
                        </a:cubicBezTo>
                        <a:cubicBezTo>
                          <a:pt x="132" y="141"/>
                          <a:pt x="132" y="142"/>
                          <a:pt x="132" y="142"/>
                        </a:cubicBezTo>
                        <a:cubicBezTo>
                          <a:pt x="132" y="142"/>
                          <a:pt x="133" y="143"/>
                          <a:pt x="133" y="143"/>
                        </a:cubicBezTo>
                        <a:cubicBezTo>
                          <a:pt x="133" y="143"/>
                          <a:pt x="133" y="143"/>
                          <a:pt x="133" y="144"/>
                        </a:cubicBezTo>
                        <a:cubicBezTo>
                          <a:pt x="133" y="144"/>
                          <a:pt x="133" y="145"/>
                          <a:pt x="133" y="145"/>
                        </a:cubicBezTo>
                        <a:cubicBezTo>
                          <a:pt x="133" y="145"/>
                          <a:pt x="132" y="145"/>
                          <a:pt x="132" y="145"/>
                        </a:cubicBezTo>
                        <a:cubicBezTo>
                          <a:pt x="132" y="145"/>
                          <a:pt x="132" y="146"/>
                          <a:pt x="132" y="146"/>
                        </a:cubicBezTo>
                        <a:cubicBezTo>
                          <a:pt x="132" y="147"/>
                          <a:pt x="132" y="147"/>
                          <a:pt x="131" y="148"/>
                        </a:cubicBezTo>
                        <a:cubicBezTo>
                          <a:pt x="130" y="149"/>
                          <a:pt x="130" y="149"/>
                          <a:pt x="129" y="150"/>
                        </a:cubicBezTo>
                        <a:cubicBezTo>
                          <a:pt x="129" y="151"/>
                          <a:pt x="128" y="152"/>
                          <a:pt x="128" y="153"/>
                        </a:cubicBezTo>
                        <a:cubicBezTo>
                          <a:pt x="128" y="153"/>
                          <a:pt x="130" y="154"/>
                          <a:pt x="131" y="154"/>
                        </a:cubicBezTo>
                        <a:cubicBezTo>
                          <a:pt x="131" y="154"/>
                          <a:pt x="132" y="154"/>
                          <a:pt x="132" y="153"/>
                        </a:cubicBezTo>
                        <a:cubicBezTo>
                          <a:pt x="132" y="153"/>
                          <a:pt x="132" y="153"/>
                          <a:pt x="132" y="153"/>
                        </a:cubicBezTo>
                        <a:cubicBezTo>
                          <a:pt x="133" y="153"/>
                          <a:pt x="133" y="153"/>
                          <a:pt x="134" y="153"/>
                        </a:cubicBezTo>
                        <a:cubicBezTo>
                          <a:pt x="134" y="153"/>
                          <a:pt x="135" y="152"/>
                          <a:pt x="135" y="152"/>
                        </a:cubicBezTo>
                        <a:cubicBezTo>
                          <a:pt x="135" y="153"/>
                          <a:pt x="134" y="153"/>
                          <a:pt x="134" y="153"/>
                        </a:cubicBezTo>
                        <a:cubicBezTo>
                          <a:pt x="134" y="154"/>
                          <a:pt x="133" y="154"/>
                          <a:pt x="133" y="155"/>
                        </a:cubicBezTo>
                        <a:cubicBezTo>
                          <a:pt x="133" y="154"/>
                          <a:pt x="131" y="156"/>
                          <a:pt x="131" y="155"/>
                        </a:cubicBezTo>
                        <a:cubicBezTo>
                          <a:pt x="131" y="156"/>
                          <a:pt x="130" y="156"/>
                          <a:pt x="130" y="156"/>
                        </a:cubicBezTo>
                        <a:cubicBezTo>
                          <a:pt x="129" y="156"/>
                          <a:pt x="128" y="156"/>
                          <a:pt x="128" y="157"/>
                        </a:cubicBezTo>
                        <a:cubicBezTo>
                          <a:pt x="128" y="157"/>
                          <a:pt x="127" y="157"/>
                          <a:pt x="127" y="158"/>
                        </a:cubicBezTo>
                        <a:cubicBezTo>
                          <a:pt x="127" y="158"/>
                          <a:pt x="128" y="159"/>
                          <a:pt x="128" y="159"/>
                        </a:cubicBezTo>
                        <a:cubicBezTo>
                          <a:pt x="129" y="159"/>
                          <a:pt x="129" y="159"/>
                          <a:pt x="129" y="160"/>
                        </a:cubicBezTo>
                        <a:cubicBezTo>
                          <a:pt x="129" y="160"/>
                          <a:pt x="130" y="159"/>
                          <a:pt x="130" y="159"/>
                        </a:cubicBezTo>
                        <a:cubicBezTo>
                          <a:pt x="130" y="159"/>
                          <a:pt x="131" y="160"/>
                          <a:pt x="131" y="160"/>
                        </a:cubicBezTo>
                        <a:cubicBezTo>
                          <a:pt x="131" y="159"/>
                          <a:pt x="131" y="159"/>
                          <a:pt x="131" y="159"/>
                        </a:cubicBezTo>
                        <a:cubicBezTo>
                          <a:pt x="132" y="158"/>
                          <a:pt x="132" y="159"/>
                          <a:pt x="133" y="159"/>
                        </a:cubicBezTo>
                        <a:cubicBezTo>
                          <a:pt x="133" y="159"/>
                          <a:pt x="134" y="159"/>
                          <a:pt x="134" y="158"/>
                        </a:cubicBezTo>
                        <a:cubicBezTo>
                          <a:pt x="135" y="158"/>
                          <a:pt x="135" y="159"/>
                          <a:pt x="136" y="159"/>
                        </a:cubicBezTo>
                        <a:cubicBezTo>
                          <a:pt x="136" y="158"/>
                          <a:pt x="136" y="158"/>
                          <a:pt x="136" y="158"/>
                        </a:cubicBezTo>
                        <a:cubicBezTo>
                          <a:pt x="137" y="157"/>
                          <a:pt x="137" y="158"/>
                          <a:pt x="137" y="158"/>
                        </a:cubicBezTo>
                        <a:cubicBezTo>
                          <a:pt x="138" y="159"/>
                          <a:pt x="139" y="158"/>
                          <a:pt x="138" y="157"/>
                        </a:cubicBezTo>
                        <a:cubicBezTo>
                          <a:pt x="138" y="157"/>
                          <a:pt x="138" y="157"/>
                          <a:pt x="138" y="157"/>
                        </a:cubicBezTo>
                        <a:cubicBezTo>
                          <a:pt x="139" y="156"/>
                          <a:pt x="138" y="156"/>
                          <a:pt x="138" y="155"/>
                        </a:cubicBezTo>
                        <a:cubicBezTo>
                          <a:pt x="138" y="156"/>
                          <a:pt x="138" y="155"/>
                          <a:pt x="139" y="155"/>
                        </a:cubicBezTo>
                        <a:cubicBezTo>
                          <a:pt x="139" y="155"/>
                          <a:pt x="139" y="156"/>
                          <a:pt x="139" y="156"/>
                        </a:cubicBezTo>
                        <a:cubicBezTo>
                          <a:pt x="140" y="156"/>
                          <a:pt x="140" y="155"/>
                          <a:pt x="140" y="155"/>
                        </a:cubicBezTo>
                        <a:cubicBezTo>
                          <a:pt x="140" y="155"/>
                          <a:pt x="139" y="158"/>
                          <a:pt x="140" y="157"/>
                        </a:cubicBezTo>
                        <a:cubicBezTo>
                          <a:pt x="141" y="157"/>
                          <a:pt x="141" y="156"/>
                          <a:pt x="141" y="156"/>
                        </a:cubicBezTo>
                        <a:cubicBezTo>
                          <a:pt x="142" y="155"/>
                          <a:pt x="143" y="154"/>
                          <a:pt x="142" y="153"/>
                        </a:cubicBezTo>
                        <a:cubicBezTo>
                          <a:pt x="143" y="153"/>
                          <a:pt x="143" y="155"/>
                          <a:pt x="143" y="154"/>
                        </a:cubicBezTo>
                        <a:cubicBezTo>
                          <a:pt x="144" y="153"/>
                          <a:pt x="142" y="152"/>
                          <a:pt x="143" y="152"/>
                        </a:cubicBezTo>
                        <a:cubicBezTo>
                          <a:pt x="143" y="151"/>
                          <a:pt x="144" y="152"/>
                          <a:pt x="144" y="153"/>
                        </a:cubicBezTo>
                        <a:cubicBezTo>
                          <a:pt x="145" y="154"/>
                          <a:pt x="145" y="155"/>
                          <a:pt x="145" y="154"/>
                        </a:cubicBezTo>
                        <a:cubicBezTo>
                          <a:pt x="145" y="153"/>
                          <a:pt x="144" y="152"/>
                          <a:pt x="145" y="151"/>
                        </a:cubicBezTo>
                        <a:cubicBezTo>
                          <a:pt x="145" y="150"/>
                          <a:pt x="145" y="150"/>
                          <a:pt x="146" y="151"/>
                        </a:cubicBezTo>
                        <a:cubicBezTo>
                          <a:pt x="146" y="151"/>
                          <a:pt x="146" y="152"/>
                          <a:pt x="146" y="152"/>
                        </a:cubicBezTo>
                        <a:cubicBezTo>
                          <a:pt x="147" y="152"/>
                          <a:pt x="146" y="150"/>
                          <a:pt x="147" y="150"/>
                        </a:cubicBezTo>
                        <a:cubicBezTo>
                          <a:pt x="147" y="150"/>
                          <a:pt x="147" y="151"/>
                          <a:pt x="147" y="151"/>
                        </a:cubicBezTo>
                        <a:cubicBezTo>
                          <a:pt x="148" y="150"/>
                          <a:pt x="147" y="149"/>
                          <a:pt x="147" y="149"/>
                        </a:cubicBezTo>
                        <a:cubicBezTo>
                          <a:pt x="148" y="149"/>
                          <a:pt x="148" y="148"/>
                          <a:pt x="148" y="148"/>
                        </a:cubicBezTo>
                        <a:cubicBezTo>
                          <a:pt x="148" y="148"/>
                          <a:pt x="148" y="151"/>
                          <a:pt x="149" y="151"/>
                        </a:cubicBezTo>
                        <a:cubicBezTo>
                          <a:pt x="149" y="151"/>
                          <a:pt x="149" y="150"/>
                          <a:pt x="149" y="150"/>
                        </a:cubicBezTo>
                        <a:cubicBezTo>
                          <a:pt x="150" y="149"/>
                          <a:pt x="150" y="149"/>
                          <a:pt x="150" y="149"/>
                        </a:cubicBezTo>
                        <a:cubicBezTo>
                          <a:pt x="150" y="149"/>
                          <a:pt x="150" y="150"/>
                          <a:pt x="150" y="150"/>
                        </a:cubicBezTo>
                        <a:cubicBezTo>
                          <a:pt x="150" y="150"/>
                          <a:pt x="151" y="150"/>
                          <a:pt x="151" y="150"/>
                        </a:cubicBezTo>
                        <a:cubicBezTo>
                          <a:pt x="151" y="150"/>
                          <a:pt x="152" y="150"/>
                          <a:pt x="152" y="150"/>
                        </a:cubicBezTo>
                        <a:cubicBezTo>
                          <a:pt x="152" y="150"/>
                          <a:pt x="152" y="150"/>
                          <a:pt x="152" y="151"/>
                        </a:cubicBezTo>
                        <a:cubicBezTo>
                          <a:pt x="153" y="151"/>
                          <a:pt x="153" y="149"/>
                          <a:pt x="154" y="150"/>
                        </a:cubicBezTo>
                        <a:cubicBezTo>
                          <a:pt x="154" y="150"/>
                          <a:pt x="153" y="151"/>
                          <a:pt x="154" y="151"/>
                        </a:cubicBezTo>
                        <a:cubicBezTo>
                          <a:pt x="154" y="151"/>
                          <a:pt x="154" y="149"/>
                          <a:pt x="155" y="149"/>
                        </a:cubicBezTo>
                        <a:cubicBezTo>
                          <a:pt x="155" y="149"/>
                          <a:pt x="155" y="151"/>
                          <a:pt x="156" y="150"/>
                        </a:cubicBezTo>
                        <a:cubicBezTo>
                          <a:pt x="156" y="150"/>
                          <a:pt x="156" y="149"/>
                          <a:pt x="156" y="148"/>
                        </a:cubicBezTo>
                        <a:cubicBezTo>
                          <a:pt x="156" y="148"/>
                          <a:pt x="157" y="149"/>
                          <a:pt x="157" y="149"/>
                        </a:cubicBezTo>
                        <a:cubicBezTo>
                          <a:pt x="157" y="150"/>
                          <a:pt x="157" y="149"/>
                          <a:pt x="158" y="150"/>
                        </a:cubicBezTo>
                        <a:cubicBezTo>
                          <a:pt x="158" y="150"/>
                          <a:pt x="157" y="150"/>
                          <a:pt x="157" y="150"/>
                        </a:cubicBezTo>
                        <a:cubicBezTo>
                          <a:pt x="158" y="151"/>
                          <a:pt x="158" y="151"/>
                          <a:pt x="158" y="151"/>
                        </a:cubicBezTo>
                        <a:cubicBezTo>
                          <a:pt x="159" y="151"/>
                          <a:pt x="160" y="150"/>
                          <a:pt x="160" y="149"/>
                        </a:cubicBezTo>
                        <a:cubicBezTo>
                          <a:pt x="160" y="149"/>
                          <a:pt x="160" y="149"/>
                          <a:pt x="160" y="149"/>
                        </a:cubicBezTo>
                        <a:cubicBezTo>
                          <a:pt x="160" y="148"/>
                          <a:pt x="160" y="148"/>
                          <a:pt x="159" y="149"/>
                        </a:cubicBezTo>
                        <a:cubicBezTo>
                          <a:pt x="159" y="148"/>
                          <a:pt x="160" y="148"/>
                          <a:pt x="159" y="148"/>
                        </a:cubicBezTo>
                        <a:cubicBezTo>
                          <a:pt x="159" y="147"/>
                          <a:pt x="158" y="147"/>
                          <a:pt x="158" y="147"/>
                        </a:cubicBezTo>
                        <a:cubicBezTo>
                          <a:pt x="158" y="148"/>
                          <a:pt x="158" y="148"/>
                          <a:pt x="157" y="148"/>
                        </a:cubicBezTo>
                        <a:cubicBezTo>
                          <a:pt x="157" y="148"/>
                          <a:pt x="157" y="147"/>
                          <a:pt x="157" y="146"/>
                        </a:cubicBezTo>
                        <a:cubicBezTo>
                          <a:pt x="157" y="146"/>
                          <a:pt x="158" y="147"/>
                          <a:pt x="158" y="146"/>
                        </a:cubicBezTo>
                        <a:cubicBezTo>
                          <a:pt x="158" y="147"/>
                          <a:pt x="158" y="147"/>
                          <a:pt x="158" y="147"/>
                        </a:cubicBezTo>
                        <a:cubicBezTo>
                          <a:pt x="159" y="147"/>
                          <a:pt x="159" y="145"/>
                          <a:pt x="159" y="145"/>
                        </a:cubicBezTo>
                        <a:cubicBezTo>
                          <a:pt x="159" y="144"/>
                          <a:pt x="159" y="143"/>
                          <a:pt x="158" y="143"/>
                        </a:cubicBezTo>
                        <a:cubicBezTo>
                          <a:pt x="158" y="143"/>
                          <a:pt x="158" y="142"/>
                          <a:pt x="158" y="142"/>
                        </a:cubicBezTo>
                        <a:cubicBezTo>
                          <a:pt x="158" y="142"/>
                          <a:pt x="158" y="141"/>
                          <a:pt x="158" y="141"/>
                        </a:cubicBezTo>
                        <a:cubicBezTo>
                          <a:pt x="157" y="140"/>
                          <a:pt x="156" y="141"/>
                          <a:pt x="156" y="142"/>
                        </a:cubicBezTo>
                        <a:cubicBezTo>
                          <a:pt x="155" y="141"/>
                          <a:pt x="156" y="140"/>
                          <a:pt x="157" y="140"/>
                        </a:cubicBezTo>
                        <a:cubicBezTo>
                          <a:pt x="157" y="139"/>
                          <a:pt x="156" y="139"/>
                          <a:pt x="157" y="139"/>
                        </a:cubicBezTo>
                        <a:cubicBezTo>
                          <a:pt x="157" y="139"/>
                          <a:pt x="157" y="139"/>
                          <a:pt x="157" y="138"/>
                        </a:cubicBezTo>
                        <a:cubicBezTo>
                          <a:pt x="157" y="138"/>
                          <a:pt x="157" y="138"/>
                          <a:pt x="157" y="138"/>
                        </a:cubicBezTo>
                        <a:cubicBezTo>
                          <a:pt x="158" y="137"/>
                          <a:pt x="158" y="138"/>
                          <a:pt x="159" y="137"/>
                        </a:cubicBezTo>
                        <a:cubicBezTo>
                          <a:pt x="160" y="135"/>
                          <a:pt x="160" y="137"/>
                          <a:pt x="159" y="138"/>
                        </a:cubicBezTo>
                        <a:cubicBezTo>
                          <a:pt x="159" y="138"/>
                          <a:pt x="159" y="138"/>
                          <a:pt x="158" y="139"/>
                        </a:cubicBezTo>
                        <a:cubicBezTo>
                          <a:pt x="158" y="139"/>
                          <a:pt x="158" y="140"/>
                          <a:pt x="158" y="140"/>
                        </a:cubicBezTo>
                        <a:cubicBezTo>
                          <a:pt x="158" y="140"/>
                          <a:pt x="158" y="140"/>
                          <a:pt x="158" y="140"/>
                        </a:cubicBezTo>
                        <a:cubicBezTo>
                          <a:pt x="158" y="140"/>
                          <a:pt x="159" y="140"/>
                          <a:pt x="159" y="141"/>
                        </a:cubicBezTo>
                        <a:cubicBezTo>
                          <a:pt x="159" y="140"/>
                          <a:pt x="159" y="140"/>
                          <a:pt x="159" y="140"/>
                        </a:cubicBezTo>
                        <a:cubicBezTo>
                          <a:pt x="160" y="140"/>
                          <a:pt x="160" y="140"/>
                          <a:pt x="160" y="140"/>
                        </a:cubicBezTo>
                        <a:cubicBezTo>
                          <a:pt x="160" y="140"/>
                          <a:pt x="160" y="140"/>
                          <a:pt x="160" y="140"/>
                        </a:cubicBezTo>
                        <a:cubicBezTo>
                          <a:pt x="161" y="140"/>
                          <a:pt x="161" y="140"/>
                          <a:pt x="161" y="139"/>
                        </a:cubicBezTo>
                        <a:cubicBezTo>
                          <a:pt x="162" y="139"/>
                          <a:pt x="162" y="140"/>
                          <a:pt x="162" y="140"/>
                        </a:cubicBezTo>
                        <a:cubicBezTo>
                          <a:pt x="163" y="139"/>
                          <a:pt x="162" y="138"/>
                          <a:pt x="162" y="138"/>
                        </a:cubicBezTo>
                        <a:cubicBezTo>
                          <a:pt x="162" y="137"/>
                          <a:pt x="162" y="137"/>
                          <a:pt x="162" y="137"/>
                        </a:cubicBezTo>
                        <a:cubicBezTo>
                          <a:pt x="162" y="137"/>
                          <a:pt x="162" y="135"/>
                          <a:pt x="162" y="135"/>
                        </a:cubicBezTo>
                        <a:cubicBezTo>
                          <a:pt x="163" y="135"/>
                          <a:pt x="163" y="138"/>
                          <a:pt x="163" y="139"/>
                        </a:cubicBezTo>
                        <a:cubicBezTo>
                          <a:pt x="163" y="139"/>
                          <a:pt x="164" y="138"/>
                          <a:pt x="164" y="139"/>
                        </a:cubicBezTo>
                        <a:cubicBezTo>
                          <a:pt x="164" y="139"/>
                          <a:pt x="165" y="139"/>
                          <a:pt x="165" y="139"/>
                        </a:cubicBezTo>
                        <a:cubicBezTo>
                          <a:pt x="165" y="139"/>
                          <a:pt x="166" y="138"/>
                          <a:pt x="166" y="138"/>
                        </a:cubicBezTo>
                        <a:cubicBezTo>
                          <a:pt x="167" y="138"/>
                          <a:pt x="167" y="138"/>
                          <a:pt x="167" y="138"/>
                        </a:cubicBezTo>
                        <a:cubicBezTo>
                          <a:pt x="167" y="138"/>
                          <a:pt x="167" y="139"/>
                          <a:pt x="167" y="139"/>
                        </a:cubicBezTo>
                        <a:cubicBezTo>
                          <a:pt x="168" y="139"/>
                          <a:pt x="168" y="138"/>
                          <a:pt x="168" y="138"/>
                        </a:cubicBezTo>
                        <a:cubicBezTo>
                          <a:pt x="169" y="138"/>
                          <a:pt x="168" y="137"/>
                          <a:pt x="169" y="137"/>
                        </a:cubicBezTo>
                        <a:cubicBezTo>
                          <a:pt x="170" y="137"/>
                          <a:pt x="171" y="135"/>
                          <a:pt x="172" y="136"/>
                        </a:cubicBezTo>
                        <a:cubicBezTo>
                          <a:pt x="171" y="136"/>
                          <a:pt x="171" y="138"/>
                          <a:pt x="170" y="138"/>
                        </a:cubicBezTo>
                        <a:cubicBezTo>
                          <a:pt x="169" y="139"/>
                          <a:pt x="169" y="139"/>
                          <a:pt x="170" y="139"/>
                        </a:cubicBezTo>
                        <a:cubicBezTo>
                          <a:pt x="170" y="140"/>
                          <a:pt x="168" y="139"/>
                          <a:pt x="168" y="140"/>
                        </a:cubicBezTo>
                        <a:cubicBezTo>
                          <a:pt x="169" y="140"/>
                          <a:pt x="169" y="140"/>
                          <a:pt x="169" y="140"/>
                        </a:cubicBezTo>
                        <a:cubicBezTo>
                          <a:pt x="169" y="140"/>
                          <a:pt x="170" y="140"/>
                          <a:pt x="171" y="140"/>
                        </a:cubicBezTo>
                        <a:cubicBezTo>
                          <a:pt x="171" y="140"/>
                          <a:pt x="173" y="140"/>
                          <a:pt x="172" y="141"/>
                        </a:cubicBezTo>
                        <a:cubicBezTo>
                          <a:pt x="171" y="141"/>
                          <a:pt x="170" y="141"/>
                          <a:pt x="170" y="142"/>
                        </a:cubicBezTo>
                        <a:cubicBezTo>
                          <a:pt x="171" y="142"/>
                          <a:pt x="172" y="142"/>
                          <a:pt x="173" y="141"/>
                        </a:cubicBezTo>
                        <a:cubicBezTo>
                          <a:pt x="173" y="142"/>
                          <a:pt x="173" y="142"/>
                          <a:pt x="173" y="143"/>
                        </a:cubicBezTo>
                        <a:cubicBezTo>
                          <a:pt x="174" y="143"/>
                          <a:pt x="174" y="142"/>
                          <a:pt x="175" y="142"/>
                        </a:cubicBezTo>
                        <a:cubicBezTo>
                          <a:pt x="175" y="143"/>
                          <a:pt x="176" y="143"/>
                          <a:pt x="177" y="143"/>
                        </a:cubicBezTo>
                        <a:cubicBezTo>
                          <a:pt x="177" y="143"/>
                          <a:pt x="177" y="143"/>
                          <a:pt x="177" y="143"/>
                        </a:cubicBezTo>
                        <a:cubicBezTo>
                          <a:pt x="176" y="143"/>
                          <a:pt x="175" y="143"/>
                          <a:pt x="175" y="143"/>
                        </a:cubicBezTo>
                        <a:cubicBezTo>
                          <a:pt x="174" y="144"/>
                          <a:pt x="174" y="144"/>
                          <a:pt x="173" y="144"/>
                        </a:cubicBezTo>
                        <a:cubicBezTo>
                          <a:pt x="173" y="144"/>
                          <a:pt x="172" y="144"/>
                          <a:pt x="172" y="144"/>
                        </a:cubicBezTo>
                        <a:cubicBezTo>
                          <a:pt x="172" y="144"/>
                          <a:pt x="172" y="144"/>
                          <a:pt x="172" y="144"/>
                        </a:cubicBezTo>
                        <a:cubicBezTo>
                          <a:pt x="170" y="144"/>
                          <a:pt x="170" y="144"/>
                          <a:pt x="170" y="144"/>
                        </a:cubicBezTo>
                        <a:cubicBezTo>
                          <a:pt x="170" y="144"/>
                          <a:pt x="169" y="145"/>
                          <a:pt x="169" y="145"/>
                        </a:cubicBezTo>
                        <a:cubicBezTo>
                          <a:pt x="169" y="146"/>
                          <a:pt x="170" y="147"/>
                          <a:pt x="170" y="147"/>
                        </a:cubicBezTo>
                        <a:cubicBezTo>
                          <a:pt x="171" y="147"/>
                          <a:pt x="171" y="146"/>
                          <a:pt x="172" y="146"/>
                        </a:cubicBezTo>
                        <a:cubicBezTo>
                          <a:pt x="172" y="146"/>
                          <a:pt x="173" y="146"/>
                          <a:pt x="174" y="146"/>
                        </a:cubicBezTo>
                        <a:cubicBezTo>
                          <a:pt x="175" y="145"/>
                          <a:pt x="177" y="144"/>
                          <a:pt x="177" y="144"/>
                        </a:cubicBezTo>
                        <a:cubicBezTo>
                          <a:pt x="178" y="144"/>
                          <a:pt x="179" y="145"/>
                          <a:pt x="179" y="145"/>
                        </a:cubicBezTo>
                        <a:cubicBezTo>
                          <a:pt x="180" y="145"/>
                          <a:pt x="180" y="146"/>
                          <a:pt x="181" y="146"/>
                        </a:cubicBezTo>
                        <a:cubicBezTo>
                          <a:pt x="181" y="146"/>
                          <a:pt x="182" y="146"/>
                          <a:pt x="183" y="144"/>
                        </a:cubicBezTo>
                        <a:cubicBezTo>
                          <a:pt x="183" y="143"/>
                          <a:pt x="184" y="144"/>
                          <a:pt x="185" y="144"/>
                        </a:cubicBezTo>
                        <a:cubicBezTo>
                          <a:pt x="185" y="144"/>
                          <a:pt x="182" y="146"/>
                          <a:pt x="184" y="147"/>
                        </a:cubicBezTo>
                        <a:cubicBezTo>
                          <a:pt x="185" y="147"/>
                          <a:pt x="185" y="147"/>
                          <a:pt x="186" y="147"/>
                        </a:cubicBezTo>
                        <a:cubicBezTo>
                          <a:pt x="186" y="147"/>
                          <a:pt x="187" y="148"/>
                          <a:pt x="187" y="148"/>
                        </a:cubicBezTo>
                        <a:cubicBezTo>
                          <a:pt x="188" y="148"/>
                          <a:pt x="189" y="148"/>
                          <a:pt x="190" y="148"/>
                        </a:cubicBezTo>
                        <a:cubicBezTo>
                          <a:pt x="190" y="148"/>
                          <a:pt x="191" y="148"/>
                          <a:pt x="191" y="148"/>
                        </a:cubicBezTo>
                        <a:cubicBezTo>
                          <a:pt x="190" y="148"/>
                          <a:pt x="189" y="149"/>
                          <a:pt x="189" y="149"/>
                        </a:cubicBezTo>
                        <a:cubicBezTo>
                          <a:pt x="189" y="150"/>
                          <a:pt x="192" y="149"/>
                          <a:pt x="193" y="149"/>
                        </a:cubicBezTo>
                        <a:cubicBezTo>
                          <a:pt x="196" y="149"/>
                          <a:pt x="198" y="149"/>
                          <a:pt x="201" y="149"/>
                        </a:cubicBezTo>
                        <a:cubicBezTo>
                          <a:pt x="202" y="149"/>
                          <a:pt x="203" y="149"/>
                          <a:pt x="205" y="149"/>
                        </a:cubicBezTo>
                        <a:cubicBezTo>
                          <a:pt x="205" y="149"/>
                          <a:pt x="205" y="149"/>
                          <a:pt x="205" y="149"/>
                        </a:cubicBezTo>
                        <a:cubicBezTo>
                          <a:pt x="206" y="149"/>
                          <a:pt x="207" y="149"/>
                          <a:pt x="208" y="150"/>
                        </a:cubicBezTo>
                        <a:cubicBezTo>
                          <a:pt x="208" y="150"/>
                          <a:pt x="210" y="150"/>
                          <a:pt x="211" y="150"/>
                        </a:cubicBezTo>
                        <a:cubicBezTo>
                          <a:pt x="212" y="150"/>
                          <a:pt x="211" y="148"/>
                          <a:pt x="211" y="148"/>
                        </a:cubicBezTo>
                        <a:cubicBezTo>
                          <a:pt x="211" y="147"/>
                          <a:pt x="213" y="149"/>
                          <a:pt x="213" y="150"/>
                        </a:cubicBezTo>
                        <a:cubicBezTo>
                          <a:pt x="213" y="150"/>
                          <a:pt x="212" y="151"/>
                          <a:pt x="211" y="150"/>
                        </a:cubicBezTo>
                        <a:cubicBezTo>
                          <a:pt x="211" y="151"/>
                          <a:pt x="213" y="151"/>
                          <a:pt x="213" y="152"/>
                        </a:cubicBezTo>
                        <a:cubicBezTo>
                          <a:pt x="214" y="152"/>
                          <a:pt x="215" y="152"/>
                          <a:pt x="216" y="153"/>
                        </a:cubicBezTo>
                        <a:cubicBezTo>
                          <a:pt x="217" y="153"/>
                          <a:pt x="218" y="153"/>
                          <a:pt x="219" y="153"/>
                        </a:cubicBezTo>
                        <a:cubicBezTo>
                          <a:pt x="221" y="153"/>
                          <a:pt x="222" y="152"/>
                          <a:pt x="223" y="152"/>
                        </a:cubicBezTo>
                        <a:cubicBezTo>
                          <a:pt x="224" y="152"/>
                          <a:pt x="224" y="152"/>
                          <a:pt x="224" y="152"/>
                        </a:cubicBezTo>
                        <a:cubicBezTo>
                          <a:pt x="224" y="152"/>
                          <a:pt x="224" y="151"/>
                          <a:pt x="225" y="151"/>
                        </a:cubicBezTo>
                        <a:cubicBezTo>
                          <a:pt x="225" y="151"/>
                          <a:pt x="227" y="150"/>
                          <a:pt x="227" y="150"/>
                        </a:cubicBezTo>
                        <a:cubicBezTo>
                          <a:pt x="227" y="151"/>
                          <a:pt x="225" y="151"/>
                          <a:pt x="226" y="152"/>
                        </a:cubicBezTo>
                        <a:cubicBezTo>
                          <a:pt x="226" y="152"/>
                          <a:pt x="226" y="152"/>
                          <a:pt x="226" y="153"/>
                        </a:cubicBezTo>
                        <a:cubicBezTo>
                          <a:pt x="227" y="153"/>
                          <a:pt x="226" y="154"/>
                          <a:pt x="225" y="154"/>
                        </a:cubicBezTo>
                        <a:cubicBezTo>
                          <a:pt x="224" y="154"/>
                          <a:pt x="224" y="155"/>
                          <a:pt x="224" y="155"/>
                        </a:cubicBezTo>
                        <a:cubicBezTo>
                          <a:pt x="224" y="156"/>
                          <a:pt x="225" y="156"/>
                          <a:pt x="225" y="156"/>
                        </a:cubicBezTo>
                        <a:cubicBezTo>
                          <a:pt x="226" y="157"/>
                          <a:pt x="227" y="157"/>
                          <a:pt x="228" y="157"/>
                        </a:cubicBezTo>
                        <a:cubicBezTo>
                          <a:pt x="229" y="158"/>
                          <a:pt x="232" y="158"/>
                          <a:pt x="233" y="159"/>
                        </a:cubicBezTo>
                        <a:cubicBezTo>
                          <a:pt x="234" y="160"/>
                          <a:pt x="234" y="159"/>
                          <a:pt x="235" y="159"/>
                        </a:cubicBezTo>
                        <a:cubicBezTo>
                          <a:pt x="235" y="159"/>
                          <a:pt x="235" y="160"/>
                          <a:pt x="235" y="161"/>
                        </a:cubicBezTo>
                        <a:cubicBezTo>
                          <a:pt x="236" y="161"/>
                          <a:pt x="237" y="161"/>
                          <a:pt x="238" y="162"/>
                        </a:cubicBezTo>
                        <a:cubicBezTo>
                          <a:pt x="239" y="162"/>
                          <a:pt x="240" y="163"/>
                          <a:pt x="240" y="163"/>
                        </a:cubicBezTo>
                        <a:cubicBezTo>
                          <a:pt x="240" y="164"/>
                          <a:pt x="239" y="164"/>
                          <a:pt x="240" y="164"/>
                        </a:cubicBezTo>
                        <a:cubicBezTo>
                          <a:pt x="240" y="165"/>
                          <a:pt x="241" y="165"/>
                          <a:pt x="241" y="165"/>
                        </a:cubicBezTo>
                        <a:cubicBezTo>
                          <a:pt x="242" y="166"/>
                          <a:pt x="242" y="166"/>
                          <a:pt x="243" y="167"/>
                        </a:cubicBezTo>
                        <a:cubicBezTo>
                          <a:pt x="244" y="167"/>
                          <a:pt x="244" y="168"/>
                          <a:pt x="245" y="168"/>
                        </a:cubicBezTo>
                        <a:cubicBezTo>
                          <a:pt x="246" y="168"/>
                          <a:pt x="246" y="169"/>
                          <a:pt x="246" y="169"/>
                        </a:cubicBezTo>
                        <a:cubicBezTo>
                          <a:pt x="247" y="169"/>
                          <a:pt x="247" y="168"/>
                          <a:pt x="247" y="168"/>
                        </a:cubicBezTo>
                        <a:cubicBezTo>
                          <a:pt x="248" y="168"/>
                          <a:pt x="247" y="169"/>
                          <a:pt x="248" y="170"/>
                        </a:cubicBezTo>
                        <a:cubicBezTo>
                          <a:pt x="248" y="170"/>
                          <a:pt x="249" y="170"/>
                          <a:pt x="249" y="170"/>
                        </a:cubicBezTo>
                        <a:cubicBezTo>
                          <a:pt x="249" y="170"/>
                          <a:pt x="249" y="171"/>
                          <a:pt x="250" y="171"/>
                        </a:cubicBezTo>
                        <a:cubicBezTo>
                          <a:pt x="250" y="171"/>
                          <a:pt x="250" y="170"/>
                          <a:pt x="250" y="170"/>
                        </a:cubicBezTo>
                        <a:cubicBezTo>
                          <a:pt x="251" y="169"/>
                          <a:pt x="251" y="169"/>
                          <a:pt x="252" y="169"/>
                        </a:cubicBezTo>
                        <a:cubicBezTo>
                          <a:pt x="253" y="170"/>
                          <a:pt x="253" y="169"/>
                          <a:pt x="253" y="169"/>
                        </a:cubicBezTo>
                        <a:cubicBezTo>
                          <a:pt x="254" y="169"/>
                          <a:pt x="254" y="169"/>
                          <a:pt x="254" y="168"/>
                        </a:cubicBezTo>
                        <a:cubicBezTo>
                          <a:pt x="254" y="168"/>
                          <a:pt x="254" y="167"/>
                          <a:pt x="254" y="167"/>
                        </a:cubicBezTo>
                        <a:cubicBezTo>
                          <a:pt x="254" y="166"/>
                          <a:pt x="252" y="166"/>
                          <a:pt x="252" y="166"/>
                        </a:cubicBezTo>
                        <a:cubicBezTo>
                          <a:pt x="251" y="166"/>
                          <a:pt x="252" y="165"/>
                          <a:pt x="252" y="165"/>
                        </a:cubicBezTo>
                        <a:cubicBezTo>
                          <a:pt x="252" y="164"/>
                          <a:pt x="251" y="165"/>
                          <a:pt x="251" y="165"/>
                        </a:cubicBezTo>
                        <a:cubicBezTo>
                          <a:pt x="251" y="164"/>
                          <a:pt x="251" y="164"/>
                          <a:pt x="251" y="164"/>
                        </a:cubicBezTo>
                        <a:cubicBezTo>
                          <a:pt x="251" y="164"/>
                          <a:pt x="251" y="164"/>
                          <a:pt x="250" y="164"/>
                        </a:cubicBezTo>
                        <a:cubicBezTo>
                          <a:pt x="250" y="163"/>
                          <a:pt x="248" y="163"/>
                          <a:pt x="249" y="162"/>
                        </a:cubicBezTo>
                        <a:cubicBezTo>
                          <a:pt x="248" y="162"/>
                          <a:pt x="249" y="162"/>
                          <a:pt x="249" y="162"/>
                        </a:cubicBezTo>
                        <a:cubicBezTo>
                          <a:pt x="249" y="162"/>
                          <a:pt x="250" y="162"/>
                          <a:pt x="251" y="162"/>
                        </a:cubicBezTo>
                        <a:cubicBezTo>
                          <a:pt x="251" y="162"/>
                          <a:pt x="251" y="163"/>
                          <a:pt x="251" y="163"/>
                        </a:cubicBezTo>
                        <a:cubicBezTo>
                          <a:pt x="251" y="163"/>
                          <a:pt x="252" y="164"/>
                          <a:pt x="252" y="164"/>
                        </a:cubicBezTo>
                        <a:cubicBezTo>
                          <a:pt x="253" y="165"/>
                          <a:pt x="253" y="165"/>
                          <a:pt x="254" y="164"/>
                        </a:cubicBezTo>
                        <a:cubicBezTo>
                          <a:pt x="254" y="164"/>
                          <a:pt x="253" y="162"/>
                          <a:pt x="253" y="162"/>
                        </a:cubicBezTo>
                        <a:cubicBezTo>
                          <a:pt x="254" y="162"/>
                          <a:pt x="254" y="162"/>
                          <a:pt x="254" y="162"/>
                        </a:cubicBezTo>
                        <a:cubicBezTo>
                          <a:pt x="255" y="163"/>
                          <a:pt x="254" y="164"/>
                          <a:pt x="255" y="165"/>
                        </a:cubicBezTo>
                        <a:cubicBezTo>
                          <a:pt x="255" y="165"/>
                          <a:pt x="255" y="165"/>
                          <a:pt x="255" y="165"/>
                        </a:cubicBezTo>
                        <a:cubicBezTo>
                          <a:pt x="255" y="166"/>
                          <a:pt x="255" y="166"/>
                          <a:pt x="255" y="167"/>
                        </a:cubicBezTo>
                        <a:cubicBezTo>
                          <a:pt x="255" y="167"/>
                          <a:pt x="255" y="168"/>
                          <a:pt x="255" y="168"/>
                        </a:cubicBezTo>
                        <a:cubicBezTo>
                          <a:pt x="255" y="168"/>
                          <a:pt x="255" y="168"/>
                          <a:pt x="255" y="169"/>
                        </a:cubicBezTo>
                        <a:cubicBezTo>
                          <a:pt x="255" y="169"/>
                          <a:pt x="256" y="169"/>
                          <a:pt x="256" y="169"/>
                        </a:cubicBezTo>
                        <a:cubicBezTo>
                          <a:pt x="256" y="169"/>
                          <a:pt x="257" y="169"/>
                          <a:pt x="257" y="169"/>
                        </a:cubicBezTo>
                        <a:cubicBezTo>
                          <a:pt x="258" y="170"/>
                          <a:pt x="257" y="169"/>
                          <a:pt x="258" y="169"/>
                        </a:cubicBezTo>
                        <a:cubicBezTo>
                          <a:pt x="258" y="169"/>
                          <a:pt x="259" y="169"/>
                          <a:pt x="259" y="169"/>
                        </a:cubicBezTo>
                        <a:cubicBezTo>
                          <a:pt x="259" y="169"/>
                          <a:pt x="259" y="169"/>
                          <a:pt x="260" y="169"/>
                        </a:cubicBezTo>
                        <a:cubicBezTo>
                          <a:pt x="260" y="170"/>
                          <a:pt x="260" y="170"/>
                          <a:pt x="261" y="170"/>
                        </a:cubicBezTo>
                        <a:cubicBezTo>
                          <a:pt x="261" y="171"/>
                          <a:pt x="262" y="171"/>
                          <a:pt x="262" y="171"/>
                        </a:cubicBezTo>
                        <a:cubicBezTo>
                          <a:pt x="262" y="171"/>
                          <a:pt x="262" y="170"/>
                          <a:pt x="262" y="170"/>
                        </a:cubicBezTo>
                        <a:cubicBezTo>
                          <a:pt x="262" y="170"/>
                          <a:pt x="262" y="170"/>
                          <a:pt x="262" y="169"/>
                        </a:cubicBezTo>
                        <a:cubicBezTo>
                          <a:pt x="262" y="168"/>
                          <a:pt x="262" y="168"/>
                          <a:pt x="262" y="168"/>
                        </a:cubicBezTo>
                        <a:cubicBezTo>
                          <a:pt x="262" y="167"/>
                          <a:pt x="262" y="166"/>
                          <a:pt x="261" y="165"/>
                        </a:cubicBezTo>
                        <a:cubicBezTo>
                          <a:pt x="260" y="165"/>
                          <a:pt x="262" y="164"/>
                          <a:pt x="261" y="164"/>
                        </a:cubicBezTo>
                        <a:cubicBezTo>
                          <a:pt x="261" y="164"/>
                          <a:pt x="261" y="164"/>
                          <a:pt x="261" y="164"/>
                        </a:cubicBezTo>
                        <a:cubicBezTo>
                          <a:pt x="261" y="164"/>
                          <a:pt x="261" y="164"/>
                          <a:pt x="260" y="164"/>
                        </a:cubicBezTo>
                        <a:cubicBezTo>
                          <a:pt x="260" y="164"/>
                          <a:pt x="260" y="163"/>
                          <a:pt x="260" y="163"/>
                        </a:cubicBezTo>
                        <a:cubicBezTo>
                          <a:pt x="260" y="162"/>
                          <a:pt x="261" y="162"/>
                          <a:pt x="260" y="162"/>
                        </a:cubicBezTo>
                        <a:cubicBezTo>
                          <a:pt x="260" y="161"/>
                          <a:pt x="260" y="161"/>
                          <a:pt x="260" y="161"/>
                        </a:cubicBezTo>
                        <a:cubicBezTo>
                          <a:pt x="260" y="161"/>
                          <a:pt x="260" y="160"/>
                          <a:pt x="260" y="160"/>
                        </a:cubicBezTo>
                        <a:cubicBezTo>
                          <a:pt x="260" y="160"/>
                          <a:pt x="260" y="159"/>
                          <a:pt x="259" y="159"/>
                        </a:cubicBezTo>
                        <a:cubicBezTo>
                          <a:pt x="259" y="159"/>
                          <a:pt x="259" y="158"/>
                          <a:pt x="259" y="158"/>
                        </a:cubicBezTo>
                        <a:cubicBezTo>
                          <a:pt x="259" y="158"/>
                          <a:pt x="259" y="158"/>
                          <a:pt x="260" y="158"/>
                        </a:cubicBezTo>
                        <a:cubicBezTo>
                          <a:pt x="260" y="158"/>
                          <a:pt x="260" y="158"/>
                          <a:pt x="260" y="159"/>
                        </a:cubicBezTo>
                        <a:cubicBezTo>
                          <a:pt x="260" y="159"/>
                          <a:pt x="261" y="159"/>
                          <a:pt x="261" y="159"/>
                        </a:cubicBezTo>
                        <a:cubicBezTo>
                          <a:pt x="262" y="159"/>
                          <a:pt x="261" y="160"/>
                          <a:pt x="261" y="160"/>
                        </a:cubicBezTo>
                        <a:cubicBezTo>
                          <a:pt x="261" y="161"/>
                          <a:pt x="262" y="159"/>
                          <a:pt x="261" y="161"/>
                        </a:cubicBezTo>
                        <a:cubicBezTo>
                          <a:pt x="261" y="162"/>
                          <a:pt x="261" y="165"/>
                          <a:pt x="263" y="164"/>
                        </a:cubicBezTo>
                        <a:cubicBezTo>
                          <a:pt x="264" y="163"/>
                          <a:pt x="263" y="165"/>
                          <a:pt x="263" y="166"/>
                        </a:cubicBezTo>
                        <a:cubicBezTo>
                          <a:pt x="263" y="167"/>
                          <a:pt x="264" y="167"/>
                          <a:pt x="264" y="167"/>
                        </a:cubicBezTo>
                        <a:cubicBezTo>
                          <a:pt x="265" y="167"/>
                          <a:pt x="265" y="168"/>
                          <a:pt x="265" y="169"/>
                        </a:cubicBezTo>
                        <a:cubicBezTo>
                          <a:pt x="266" y="171"/>
                          <a:pt x="266" y="170"/>
                          <a:pt x="267" y="171"/>
                        </a:cubicBezTo>
                        <a:cubicBezTo>
                          <a:pt x="268" y="171"/>
                          <a:pt x="269" y="170"/>
                          <a:pt x="270" y="169"/>
                        </a:cubicBezTo>
                        <a:cubicBezTo>
                          <a:pt x="270" y="169"/>
                          <a:pt x="270" y="168"/>
                          <a:pt x="270" y="168"/>
                        </a:cubicBezTo>
                        <a:cubicBezTo>
                          <a:pt x="272" y="168"/>
                          <a:pt x="270" y="170"/>
                          <a:pt x="270" y="171"/>
                        </a:cubicBezTo>
                        <a:cubicBezTo>
                          <a:pt x="270" y="173"/>
                          <a:pt x="271" y="173"/>
                          <a:pt x="272" y="174"/>
                        </a:cubicBezTo>
                        <a:cubicBezTo>
                          <a:pt x="272" y="175"/>
                          <a:pt x="273" y="176"/>
                          <a:pt x="273" y="176"/>
                        </a:cubicBezTo>
                        <a:cubicBezTo>
                          <a:pt x="273" y="176"/>
                          <a:pt x="274" y="175"/>
                          <a:pt x="274" y="176"/>
                        </a:cubicBezTo>
                        <a:cubicBezTo>
                          <a:pt x="275" y="176"/>
                          <a:pt x="275" y="176"/>
                          <a:pt x="275" y="177"/>
                        </a:cubicBezTo>
                        <a:cubicBezTo>
                          <a:pt x="275" y="177"/>
                          <a:pt x="274" y="176"/>
                          <a:pt x="274" y="177"/>
                        </a:cubicBezTo>
                        <a:cubicBezTo>
                          <a:pt x="273" y="177"/>
                          <a:pt x="273" y="178"/>
                          <a:pt x="274" y="178"/>
                        </a:cubicBezTo>
                        <a:cubicBezTo>
                          <a:pt x="274" y="179"/>
                          <a:pt x="274" y="178"/>
                          <a:pt x="275" y="179"/>
                        </a:cubicBezTo>
                        <a:cubicBezTo>
                          <a:pt x="275" y="179"/>
                          <a:pt x="274" y="179"/>
                          <a:pt x="275" y="180"/>
                        </a:cubicBezTo>
                        <a:cubicBezTo>
                          <a:pt x="275" y="180"/>
                          <a:pt x="275" y="180"/>
                          <a:pt x="275" y="180"/>
                        </a:cubicBezTo>
                        <a:cubicBezTo>
                          <a:pt x="275" y="180"/>
                          <a:pt x="275" y="180"/>
                          <a:pt x="275" y="181"/>
                        </a:cubicBezTo>
                        <a:cubicBezTo>
                          <a:pt x="275" y="181"/>
                          <a:pt x="275" y="181"/>
                          <a:pt x="276" y="181"/>
                        </a:cubicBezTo>
                        <a:cubicBezTo>
                          <a:pt x="276" y="181"/>
                          <a:pt x="277" y="181"/>
                          <a:pt x="277" y="181"/>
                        </a:cubicBezTo>
                        <a:cubicBezTo>
                          <a:pt x="277" y="182"/>
                          <a:pt x="275" y="182"/>
                          <a:pt x="274" y="182"/>
                        </a:cubicBezTo>
                        <a:cubicBezTo>
                          <a:pt x="274" y="182"/>
                          <a:pt x="275" y="182"/>
                          <a:pt x="275" y="183"/>
                        </a:cubicBezTo>
                        <a:cubicBezTo>
                          <a:pt x="274" y="183"/>
                          <a:pt x="274" y="183"/>
                          <a:pt x="274" y="183"/>
                        </a:cubicBezTo>
                        <a:cubicBezTo>
                          <a:pt x="274" y="183"/>
                          <a:pt x="275" y="183"/>
                          <a:pt x="275" y="183"/>
                        </a:cubicBezTo>
                        <a:cubicBezTo>
                          <a:pt x="275" y="183"/>
                          <a:pt x="275" y="183"/>
                          <a:pt x="275" y="183"/>
                        </a:cubicBezTo>
                        <a:cubicBezTo>
                          <a:pt x="276" y="184"/>
                          <a:pt x="276" y="184"/>
                          <a:pt x="277" y="184"/>
                        </a:cubicBezTo>
                        <a:cubicBezTo>
                          <a:pt x="277" y="183"/>
                          <a:pt x="277" y="183"/>
                          <a:pt x="277" y="184"/>
                        </a:cubicBezTo>
                        <a:cubicBezTo>
                          <a:pt x="278" y="184"/>
                          <a:pt x="277" y="184"/>
                          <a:pt x="278" y="184"/>
                        </a:cubicBezTo>
                        <a:cubicBezTo>
                          <a:pt x="278" y="184"/>
                          <a:pt x="278" y="184"/>
                          <a:pt x="278" y="184"/>
                        </a:cubicBezTo>
                        <a:cubicBezTo>
                          <a:pt x="278" y="184"/>
                          <a:pt x="279" y="184"/>
                          <a:pt x="279" y="185"/>
                        </a:cubicBezTo>
                        <a:cubicBezTo>
                          <a:pt x="280" y="185"/>
                          <a:pt x="280" y="185"/>
                          <a:pt x="280" y="186"/>
                        </a:cubicBezTo>
                        <a:cubicBezTo>
                          <a:pt x="281" y="186"/>
                          <a:pt x="280" y="187"/>
                          <a:pt x="281" y="187"/>
                        </a:cubicBezTo>
                        <a:cubicBezTo>
                          <a:pt x="281" y="187"/>
                          <a:pt x="281" y="188"/>
                          <a:pt x="282" y="188"/>
                        </a:cubicBezTo>
                        <a:cubicBezTo>
                          <a:pt x="282" y="188"/>
                          <a:pt x="282" y="188"/>
                          <a:pt x="282" y="188"/>
                        </a:cubicBezTo>
                        <a:cubicBezTo>
                          <a:pt x="283" y="189"/>
                          <a:pt x="284" y="190"/>
                          <a:pt x="285" y="191"/>
                        </a:cubicBezTo>
                        <a:cubicBezTo>
                          <a:pt x="285" y="191"/>
                          <a:pt x="284" y="191"/>
                          <a:pt x="283" y="191"/>
                        </a:cubicBezTo>
                        <a:cubicBezTo>
                          <a:pt x="283" y="192"/>
                          <a:pt x="284" y="192"/>
                          <a:pt x="283" y="193"/>
                        </a:cubicBezTo>
                        <a:cubicBezTo>
                          <a:pt x="283" y="193"/>
                          <a:pt x="282" y="193"/>
                          <a:pt x="282" y="193"/>
                        </a:cubicBezTo>
                        <a:cubicBezTo>
                          <a:pt x="282" y="193"/>
                          <a:pt x="282" y="194"/>
                          <a:pt x="281" y="194"/>
                        </a:cubicBezTo>
                        <a:cubicBezTo>
                          <a:pt x="281" y="194"/>
                          <a:pt x="281" y="195"/>
                          <a:pt x="281" y="195"/>
                        </a:cubicBezTo>
                        <a:cubicBezTo>
                          <a:pt x="281" y="195"/>
                          <a:pt x="282" y="196"/>
                          <a:pt x="282" y="196"/>
                        </a:cubicBezTo>
                        <a:cubicBezTo>
                          <a:pt x="282" y="196"/>
                          <a:pt x="282" y="196"/>
                          <a:pt x="282" y="196"/>
                        </a:cubicBezTo>
                        <a:cubicBezTo>
                          <a:pt x="283" y="196"/>
                          <a:pt x="283" y="196"/>
                          <a:pt x="283" y="196"/>
                        </a:cubicBezTo>
                        <a:cubicBezTo>
                          <a:pt x="283" y="196"/>
                          <a:pt x="284" y="197"/>
                          <a:pt x="284" y="197"/>
                        </a:cubicBezTo>
                        <a:cubicBezTo>
                          <a:pt x="284" y="197"/>
                          <a:pt x="283" y="198"/>
                          <a:pt x="284" y="198"/>
                        </a:cubicBezTo>
                        <a:cubicBezTo>
                          <a:pt x="284" y="199"/>
                          <a:pt x="284" y="197"/>
                          <a:pt x="285" y="197"/>
                        </a:cubicBezTo>
                        <a:cubicBezTo>
                          <a:pt x="285" y="197"/>
                          <a:pt x="285" y="198"/>
                          <a:pt x="286" y="197"/>
                        </a:cubicBezTo>
                        <a:cubicBezTo>
                          <a:pt x="286" y="197"/>
                          <a:pt x="285" y="196"/>
                          <a:pt x="285" y="196"/>
                        </a:cubicBezTo>
                        <a:cubicBezTo>
                          <a:pt x="286" y="195"/>
                          <a:pt x="286" y="195"/>
                          <a:pt x="287" y="195"/>
                        </a:cubicBezTo>
                        <a:cubicBezTo>
                          <a:pt x="287" y="196"/>
                          <a:pt x="287" y="196"/>
                          <a:pt x="286" y="197"/>
                        </a:cubicBezTo>
                        <a:cubicBezTo>
                          <a:pt x="286" y="197"/>
                          <a:pt x="287" y="198"/>
                          <a:pt x="286" y="198"/>
                        </a:cubicBezTo>
                        <a:cubicBezTo>
                          <a:pt x="286" y="198"/>
                          <a:pt x="285" y="198"/>
                          <a:pt x="285" y="199"/>
                        </a:cubicBezTo>
                        <a:cubicBezTo>
                          <a:pt x="285" y="199"/>
                          <a:pt x="285" y="199"/>
                          <a:pt x="285" y="199"/>
                        </a:cubicBezTo>
                        <a:cubicBezTo>
                          <a:pt x="285" y="200"/>
                          <a:pt x="285" y="200"/>
                          <a:pt x="285" y="201"/>
                        </a:cubicBezTo>
                        <a:cubicBezTo>
                          <a:pt x="285" y="201"/>
                          <a:pt x="285" y="201"/>
                          <a:pt x="286" y="201"/>
                        </a:cubicBezTo>
                        <a:cubicBezTo>
                          <a:pt x="286" y="202"/>
                          <a:pt x="287" y="202"/>
                          <a:pt x="287" y="202"/>
                        </a:cubicBezTo>
                        <a:cubicBezTo>
                          <a:pt x="287" y="202"/>
                          <a:pt x="287" y="202"/>
                          <a:pt x="287" y="201"/>
                        </a:cubicBezTo>
                        <a:cubicBezTo>
                          <a:pt x="288" y="201"/>
                          <a:pt x="288" y="201"/>
                          <a:pt x="288" y="200"/>
                        </a:cubicBezTo>
                        <a:cubicBezTo>
                          <a:pt x="288" y="200"/>
                          <a:pt x="288" y="200"/>
                          <a:pt x="288" y="200"/>
                        </a:cubicBezTo>
                        <a:cubicBezTo>
                          <a:pt x="288" y="199"/>
                          <a:pt x="288" y="199"/>
                          <a:pt x="288" y="199"/>
                        </a:cubicBezTo>
                        <a:cubicBezTo>
                          <a:pt x="289" y="199"/>
                          <a:pt x="288" y="199"/>
                          <a:pt x="288" y="198"/>
                        </a:cubicBezTo>
                        <a:cubicBezTo>
                          <a:pt x="288" y="198"/>
                          <a:pt x="289" y="198"/>
                          <a:pt x="289" y="198"/>
                        </a:cubicBezTo>
                        <a:cubicBezTo>
                          <a:pt x="289" y="198"/>
                          <a:pt x="289" y="199"/>
                          <a:pt x="289" y="199"/>
                        </a:cubicBezTo>
                        <a:cubicBezTo>
                          <a:pt x="289" y="200"/>
                          <a:pt x="289" y="200"/>
                          <a:pt x="289" y="201"/>
                        </a:cubicBezTo>
                        <a:cubicBezTo>
                          <a:pt x="289" y="201"/>
                          <a:pt x="289" y="201"/>
                          <a:pt x="289" y="201"/>
                        </a:cubicBezTo>
                        <a:cubicBezTo>
                          <a:pt x="289" y="202"/>
                          <a:pt x="289" y="202"/>
                          <a:pt x="289" y="202"/>
                        </a:cubicBezTo>
                        <a:cubicBezTo>
                          <a:pt x="289" y="203"/>
                          <a:pt x="288" y="201"/>
                          <a:pt x="288" y="202"/>
                        </a:cubicBezTo>
                        <a:cubicBezTo>
                          <a:pt x="288" y="202"/>
                          <a:pt x="289" y="203"/>
                          <a:pt x="288" y="203"/>
                        </a:cubicBezTo>
                        <a:cubicBezTo>
                          <a:pt x="288" y="203"/>
                          <a:pt x="288" y="203"/>
                          <a:pt x="288" y="203"/>
                        </a:cubicBezTo>
                        <a:cubicBezTo>
                          <a:pt x="287" y="204"/>
                          <a:pt x="288" y="205"/>
                          <a:pt x="288" y="206"/>
                        </a:cubicBezTo>
                        <a:cubicBezTo>
                          <a:pt x="288" y="206"/>
                          <a:pt x="289" y="207"/>
                          <a:pt x="289" y="206"/>
                        </a:cubicBezTo>
                        <a:cubicBezTo>
                          <a:pt x="289" y="206"/>
                          <a:pt x="289" y="206"/>
                          <a:pt x="289" y="205"/>
                        </a:cubicBezTo>
                        <a:cubicBezTo>
                          <a:pt x="289" y="205"/>
                          <a:pt x="289" y="205"/>
                          <a:pt x="290" y="205"/>
                        </a:cubicBezTo>
                        <a:cubicBezTo>
                          <a:pt x="290" y="205"/>
                          <a:pt x="290" y="206"/>
                          <a:pt x="290" y="206"/>
                        </a:cubicBezTo>
                        <a:cubicBezTo>
                          <a:pt x="290" y="207"/>
                          <a:pt x="290" y="207"/>
                          <a:pt x="290" y="208"/>
                        </a:cubicBezTo>
                        <a:cubicBezTo>
                          <a:pt x="290" y="208"/>
                          <a:pt x="291" y="207"/>
                          <a:pt x="291" y="208"/>
                        </a:cubicBezTo>
                        <a:cubicBezTo>
                          <a:pt x="291" y="209"/>
                          <a:pt x="291" y="209"/>
                          <a:pt x="292" y="210"/>
                        </a:cubicBezTo>
                        <a:cubicBezTo>
                          <a:pt x="293" y="210"/>
                          <a:pt x="294" y="208"/>
                          <a:pt x="293" y="208"/>
                        </a:cubicBezTo>
                        <a:cubicBezTo>
                          <a:pt x="292" y="208"/>
                          <a:pt x="292" y="208"/>
                          <a:pt x="292" y="207"/>
                        </a:cubicBezTo>
                        <a:cubicBezTo>
                          <a:pt x="292" y="207"/>
                          <a:pt x="292" y="206"/>
                          <a:pt x="292" y="206"/>
                        </a:cubicBezTo>
                        <a:cubicBezTo>
                          <a:pt x="292" y="205"/>
                          <a:pt x="291" y="205"/>
                          <a:pt x="292" y="205"/>
                        </a:cubicBezTo>
                        <a:cubicBezTo>
                          <a:pt x="292" y="204"/>
                          <a:pt x="294" y="205"/>
                          <a:pt x="294" y="204"/>
                        </a:cubicBezTo>
                        <a:cubicBezTo>
                          <a:pt x="295" y="204"/>
                          <a:pt x="295" y="201"/>
                          <a:pt x="295" y="202"/>
                        </a:cubicBezTo>
                        <a:cubicBezTo>
                          <a:pt x="296" y="204"/>
                          <a:pt x="294" y="205"/>
                          <a:pt x="294" y="206"/>
                        </a:cubicBezTo>
                        <a:cubicBezTo>
                          <a:pt x="294" y="207"/>
                          <a:pt x="295" y="208"/>
                          <a:pt x="295" y="208"/>
                        </a:cubicBezTo>
                        <a:cubicBezTo>
                          <a:pt x="296" y="209"/>
                          <a:pt x="295" y="209"/>
                          <a:pt x="295" y="209"/>
                        </a:cubicBezTo>
                        <a:cubicBezTo>
                          <a:pt x="295" y="209"/>
                          <a:pt x="295" y="210"/>
                          <a:pt x="295" y="210"/>
                        </a:cubicBezTo>
                        <a:cubicBezTo>
                          <a:pt x="295" y="211"/>
                          <a:pt x="296" y="211"/>
                          <a:pt x="296" y="211"/>
                        </a:cubicBezTo>
                        <a:cubicBezTo>
                          <a:pt x="297" y="211"/>
                          <a:pt x="297" y="211"/>
                          <a:pt x="297" y="211"/>
                        </a:cubicBezTo>
                        <a:cubicBezTo>
                          <a:pt x="297" y="211"/>
                          <a:pt x="297" y="210"/>
                          <a:pt x="298" y="209"/>
                        </a:cubicBezTo>
                        <a:close/>
                        <a:moveTo>
                          <a:pt x="5" y="78"/>
                        </a:moveTo>
                        <a:cubicBezTo>
                          <a:pt x="5" y="78"/>
                          <a:pt x="5" y="78"/>
                          <a:pt x="5" y="78"/>
                        </a:cubicBezTo>
                        <a:cubicBezTo>
                          <a:pt x="4" y="78"/>
                          <a:pt x="4" y="78"/>
                          <a:pt x="3" y="78"/>
                        </a:cubicBezTo>
                        <a:cubicBezTo>
                          <a:pt x="3" y="78"/>
                          <a:pt x="3" y="79"/>
                          <a:pt x="2" y="79"/>
                        </a:cubicBezTo>
                        <a:cubicBezTo>
                          <a:pt x="1" y="79"/>
                          <a:pt x="1" y="79"/>
                          <a:pt x="1" y="78"/>
                        </a:cubicBezTo>
                        <a:cubicBezTo>
                          <a:pt x="2" y="78"/>
                          <a:pt x="3" y="77"/>
                          <a:pt x="4" y="77"/>
                        </a:cubicBezTo>
                        <a:cubicBezTo>
                          <a:pt x="5" y="77"/>
                          <a:pt x="6" y="77"/>
                          <a:pt x="5" y="78"/>
                        </a:cubicBezTo>
                        <a:close/>
                        <a:moveTo>
                          <a:pt x="16" y="86"/>
                        </a:moveTo>
                        <a:cubicBezTo>
                          <a:pt x="18" y="87"/>
                          <a:pt x="18" y="87"/>
                          <a:pt x="18" y="87"/>
                        </a:cubicBezTo>
                        <a:cubicBezTo>
                          <a:pt x="17" y="87"/>
                          <a:pt x="14" y="86"/>
                          <a:pt x="16" y="86"/>
                        </a:cubicBezTo>
                        <a:close/>
                        <a:moveTo>
                          <a:pt x="35" y="142"/>
                        </a:moveTo>
                        <a:cubicBezTo>
                          <a:pt x="34" y="143"/>
                          <a:pt x="33" y="144"/>
                          <a:pt x="33" y="142"/>
                        </a:cubicBezTo>
                        <a:cubicBezTo>
                          <a:pt x="33" y="142"/>
                          <a:pt x="33" y="141"/>
                          <a:pt x="32" y="141"/>
                        </a:cubicBezTo>
                        <a:cubicBezTo>
                          <a:pt x="30" y="140"/>
                          <a:pt x="31" y="142"/>
                          <a:pt x="29" y="142"/>
                        </a:cubicBezTo>
                        <a:cubicBezTo>
                          <a:pt x="29" y="142"/>
                          <a:pt x="29" y="141"/>
                          <a:pt x="29" y="141"/>
                        </a:cubicBezTo>
                        <a:cubicBezTo>
                          <a:pt x="29" y="140"/>
                          <a:pt x="28" y="140"/>
                          <a:pt x="27" y="140"/>
                        </a:cubicBezTo>
                        <a:cubicBezTo>
                          <a:pt x="26" y="140"/>
                          <a:pt x="24" y="139"/>
                          <a:pt x="26" y="139"/>
                        </a:cubicBezTo>
                        <a:cubicBezTo>
                          <a:pt x="29" y="139"/>
                          <a:pt x="32" y="139"/>
                          <a:pt x="35" y="140"/>
                        </a:cubicBezTo>
                        <a:cubicBezTo>
                          <a:pt x="36" y="141"/>
                          <a:pt x="36" y="141"/>
                          <a:pt x="35" y="142"/>
                        </a:cubicBezTo>
                        <a:close/>
                        <a:moveTo>
                          <a:pt x="64" y="69"/>
                        </a:moveTo>
                        <a:cubicBezTo>
                          <a:pt x="64" y="69"/>
                          <a:pt x="64" y="69"/>
                          <a:pt x="64" y="69"/>
                        </a:cubicBezTo>
                        <a:cubicBezTo>
                          <a:pt x="63" y="69"/>
                          <a:pt x="62" y="68"/>
                          <a:pt x="63" y="68"/>
                        </a:cubicBezTo>
                        <a:cubicBezTo>
                          <a:pt x="64" y="68"/>
                          <a:pt x="64" y="67"/>
                          <a:pt x="64" y="67"/>
                        </a:cubicBezTo>
                        <a:cubicBezTo>
                          <a:pt x="65" y="67"/>
                          <a:pt x="66" y="69"/>
                          <a:pt x="66" y="69"/>
                        </a:cubicBezTo>
                        <a:cubicBezTo>
                          <a:pt x="66" y="70"/>
                          <a:pt x="65" y="69"/>
                          <a:pt x="64" y="69"/>
                        </a:cubicBezTo>
                        <a:close/>
                        <a:moveTo>
                          <a:pt x="89" y="180"/>
                        </a:moveTo>
                        <a:cubicBezTo>
                          <a:pt x="88" y="180"/>
                          <a:pt x="88" y="180"/>
                          <a:pt x="87" y="180"/>
                        </a:cubicBezTo>
                        <a:cubicBezTo>
                          <a:pt x="87" y="180"/>
                          <a:pt x="86" y="180"/>
                          <a:pt x="86" y="179"/>
                        </a:cubicBezTo>
                        <a:cubicBezTo>
                          <a:pt x="86" y="179"/>
                          <a:pt x="87" y="178"/>
                          <a:pt x="87" y="178"/>
                        </a:cubicBezTo>
                        <a:cubicBezTo>
                          <a:pt x="88" y="178"/>
                          <a:pt x="88" y="178"/>
                          <a:pt x="89" y="179"/>
                        </a:cubicBezTo>
                        <a:cubicBezTo>
                          <a:pt x="89" y="179"/>
                          <a:pt x="89" y="180"/>
                          <a:pt x="89" y="180"/>
                        </a:cubicBezTo>
                        <a:close/>
                        <a:moveTo>
                          <a:pt x="90" y="177"/>
                        </a:moveTo>
                        <a:cubicBezTo>
                          <a:pt x="90" y="177"/>
                          <a:pt x="90" y="178"/>
                          <a:pt x="90" y="178"/>
                        </a:cubicBezTo>
                        <a:cubicBezTo>
                          <a:pt x="89" y="178"/>
                          <a:pt x="89" y="178"/>
                          <a:pt x="89" y="178"/>
                        </a:cubicBezTo>
                        <a:cubicBezTo>
                          <a:pt x="88" y="178"/>
                          <a:pt x="88" y="177"/>
                          <a:pt x="89" y="177"/>
                        </a:cubicBezTo>
                        <a:cubicBezTo>
                          <a:pt x="89" y="177"/>
                          <a:pt x="89" y="176"/>
                          <a:pt x="90" y="176"/>
                        </a:cubicBezTo>
                        <a:cubicBezTo>
                          <a:pt x="90" y="176"/>
                          <a:pt x="91" y="176"/>
                          <a:pt x="91" y="176"/>
                        </a:cubicBezTo>
                        <a:cubicBezTo>
                          <a:pt x="91" y="177"/>
                          <a:pt x="91" y="177"/>
                          <a:pt x="90" y="177"/>
                        </a:cubicBezTo>
                        <a:close/>
                        <a:moveTo>
                          <a:pt x="95" y="177"/>
                        </a:moveTo>
                        <a:cubicBezTo>
                          <a:pt x="95" y="177"/>
                          <a:pt x="95" y="177"/>
                          <a:pt x="95" y="176"/>
                        </a:cubicBezTo>
                        <a:cubicBezTo>
                          <a:pt x="94" y="176"/>
                          <a:pt x="94" y="176"/>
                          <a:pt x="94" y="176"/>
                        </a:cubicBezTo>
                        <a:cubicBezTo>
                          <a:pt x="94" y="176"/>
                          <a:pt x="93" y="176"/>
                          <a:pt x="92" y="175"/>
                        </a:cubicBezTo>
                        <a:cubicBezTo>
                          <a:pt x="92" y="175"/>
                          <a:pt x="92" y="175"/>
                          <a:pt x="91" y="175"/>
                        </a:cubicBezTo>
                        <a:cubicBezTo>
                          <a:pt x="90" y="175"/>
                          <a:pt x="90" y="175"/>
                          <a:pt x="90" y="174"/>
                        </a:cubicBezTo>
                        <a:cubicBezTo>
                          <a:pt x="89" y="174"/>
                          <a:pt x="89" y="174"/>
                          <a:pt x="89" y="174"/>
                        </a:cubicBezTo>
                        <a:cubicBezTo>
                          <a:pt x="89" y="174"/>
                          <a:pt x="88" y="174"/>
                          <a:pt x="89" y="173"/>
                        </a:cubicBezTo>
                        <a:cubicBezTo>
                          <a:pt x="89" y="172"/>
                          <a:pt x="91" y="173"/>
                          <a:pt x="91" y="173"/>
                        </a:cubicBezTo>
                        <a:cubicBezTo>
                          <a:pt x="93" y="173"/>
                          <a:pt x="93" y="173"/>
                          <a:pt x="94" y="174"/>
                        </a:cubicBezTo>
                        <a:cubicBezTo>
                          <a:pt x="94" y="174"/>
                          <a:pt x="94" y="174"/>
                          <a:pt x="94" y="174"/>
                        </a:cubicBezTo>
                        <a:cubicBezTo>
                          <a:pt x="95" y="174"/>
                          <a:pt x="94" y="174"/>
                          <a:pt x="95" y="174"/>
                        </a:cubicBezTo>
                        <a:cubicBezTo>
                          <a:pt x="96" y="174"/>
                          <a:pt x="95" y="176"/>
                          <a:pt x="95" y="176"/>
                        </a:cubicBezTo>
                        <a:cubicBezTo>
                          <a:pt x="96" y="177"/>
                          <a:pt x="95" y="177"/>
                          <a:pt x="95" y="177"/>
                        </a:cubicBezTo>
                        <a:close/>
                        <a:moveTo>
                          <a:pt x="99" y="168"/>
                        </a:moveTo>
                        <a:cubicBezTo>
                          <a:pt x="98" y="168"/>
                          <a:pt x="98" y="168"/>
                          <a:pt x="97" y="167"/>
                        </a:cubicBezTo>
                        <a:cubicBezTo>
                          <a:pt x="97" y="167"/>
                          <a:pt x="96" y="167"/>
                          <a:pt x="95" y="167"/>
                        </a:cubicBezTo>
                        <a:cubicBezTo>
                          <a:pt x="95" y="167"/>
                          <a:pt x="94" y="167"/>
                          <a:pt x="93" y="166"/>
                        </a:cubicBezTo>
                        <a:cubicBezTo>
                          <a:pt x="92" y="166"/>
                          <a:pt x="92" y="165"/>
                          <a:pt x="92" y="165"/>
                        </a:cubicBezTo>
                        <a:cubicBezTo>
                          <a:pt x="93" y="164"/>
                          <a:pt x="93" y="164"/>
                          <a:pt x="93" y="164"/>
                        </a:cubicBezTo>
                        <a:cubicBezTo>
                          <a:pt x="94" y="165"/>
                          <a:pt x="95" y="165"/>
                          <a:pt x="96" y="165"/>
                        </a:cubicBezTo>
                        <a:cubicBezTo>
                          <a:pt x="96" y="165"/>
                          <a:pt x="97" y="165"/>
                          <a:pt x="97" y="166"/>
                        </a:cubicBezTo>
                        <a:cubicBezTo>
                          <a:pt x="97" y="166"/>
                          <a:pt x="98" y="167"/>
                          <a:pt x="99" y="167"/>
                        </a:cubicBezTo>
                        <a:cubicBezTo>
                          <a:pt x="99" y="167"/>
                          <a:pt x="100" y="167"/>
                          <a:pt x="100" y="167"/>
                        </a:cubicBezTo>
                        <a:cubicBezTo>
                          <a:pt x="100" y="168"/>
                          <a:pt x="100" y="168"/>
                          <a:pt x="99" y="168"/>
                        </a:cubicBezTo>
                        <a:close/>
                        <a:moveTo>
                          <a:pt x="108" y="154"/>
                        </a:moveTo>
                        <a:cubicBezTo>
                          <a:pt x="107" y="154"/>
                          <a:pt x="106" y="154"/>
                          <a:pt x="106" y="155"/>
                        </a:cubicBezTo>
                        <a:cubicBezTo>
                          <a:pt x="106" y="155"/>
                          <a:pt x="106" y="155"/>
                          <a:pt x="105" y="155"/>
                        </a:cubicBezTo>
                        <a:cubicBezTo>
                          <a:pt x="106" y="156"/>
                          <a:pt x="105" y="156"/>
                          <a:pt x="104" y="156"/>
                        </a:cubicBezTo>
                        <a:cubicBezTo>
                          <a:pt x="104" y="156"/>
                          <a:pt x="104" y="156"/>
                          <a:pt x="104" y="156"/>
                        </a:cubicBezTo>
                        <a:cubicBezTo>
                          <a:pt x="103" y="156"/>
                          <a:pt x="103" y="157"/>
                          <a:pt x="103" y="157"/>
                        </a:cubicBezTo>
                        <a:cubicBezTo>
                          <a:pt x="102" y="157"/>
                          <a:pt x="101" y="157"/>
                          <a:pt x="100" y="157"/>
                        </a:cubicBezTo>
                        <a:cubicBezTo>
                          <a:pt x="100" y="157"/>
                          <a:pt x="99" y="157"/>
                          <a:pt x="99" y="158"/>
                        </a:cubicBezTo>
                        <a:cubicBezTo>
                          <a:pt x="98" y="158"/>
                          <a:pt x="98" y="158"/>
                          <a:pt x="97" y="158"/>
                        </a:cubicBezTo>
                        <a:cubicBezTo>
                          <a:pt x="97" y="158"/>
                          <a:pt x="96" y="157"/>
                          <a:pt x="96" y="157"/>
                        </a:cubicBezTo>
                        <a:cubicBezTo>
                          <a:pt x="95" y="156"/>
                          <a:pt x="96" y="155"/>
                          <a:pt x="97" y="155"/>
                        </a:cubicBezTo>
                        <a:cubicBezTo>
                          <a:pt x="97" y="154"/>
                          <a:pt x="98" y="154"/>
                          <a:pt x="99" y="154"/>
                        </a:cubicBezTo>
                        <a:cubicBezTo>
                          <a:pt x="100" y="154"/>
                          <a:pt x="101" y="154"/>
                          <a:pt x="102" y="154"/>
                        </a:cubicBezTo>
                        <a:cubicBezTo>
                          <a:pt x="102" y="154"/>
                          <a:pt x="104" y="153"/>
                          <a:pt x="104" y="153"/>
                        </a:cubicBezTo>
                        <a:cubicBezTo>
                          <a:pt x="104" y="153"/>
                          <a:pt x="104" y="152"/>
                          <a:pt x="105" y="152"/>
                        </a:cubicBezTo>
                        <a:cubicBezTo>
                          <a:pt x="105" y="152"/>
                          <a:pt x="106" y="152"/>
                          <a:pt x="106" y="152"/>
                        </a:cubicBezTo>
                        <a:cubicBezTo>
                          <a:pt x="108" y="152"/>
                          <a:pt x="108" y="152"/>
                          <a:pt x="109" y="153"/>
                        </a:cubicBezTo>
                        <a:cubicBezTo>
                          <a:pt x="109" y="153"/>
                          <a:pt x="110" y="153"/>
                          <a:pt x="110" y="153"/>
                        </a:cubicBezTo>
                        <a:cubicBezTo>
                          <a:pt x="109" y="154"/>
                          <a:pt x="108" y="154"/>
                          <a:pt x="108" y="154"/>
                        </a:cubicBezTo>
                        <a:close/>
                        <a:moveTo>
                          <a:pt x="118" y="12"/>
                        </a:moveTo>
                        <a:cubicBezTo>
                          <a:pt x="118" y="12"/>
                          <a:pt x="117" y="12"/>
                          <a:pt x="117" y="12"/>
                        </a:cubicBezTo>
                        <a:cubicBezTo>
                          <a:pt x="116" y="12"/>
                          <a:pt x="116" y="12"/>
                          <a:pt x="116" y="12"/>
                        </a:cubicBezTo>
                        <a:cubicBezTo>
                          <a:pt x="115" y="12"/>
                          <a:pt x="115" y="13"/>
                          <a:pt x="115" y="13"/>
                        </a:cubicBezTo>
                        <a:cubicBezTo>
                          <a:pt x="115" y="13"/>
                          <a:pt x="115" y="12"/>
                          <a:pt x="114" y="12"/>
                        </a:cubicBezTo>
                        <a:cubicBezTo>
                          <a:pt x="114" y="12"/>
                          <a:pt x="114" y="13"/>
                          <a:pt x="114" y="13"/>
                        </a:cubicBezTo>
                        <a:cubicBezTo>
                          <a:pt x="114" y="13"/>
                          <a:pt x="113" y="13"/>
                          <a:pt x="113" y="13"/>
                        </a:cubicBezTo>
                        <a:cubicBezTo>
                          <a:pt x="113" y="12"/>
                          <a:pt x="113" y="12"/>
                          <a:pt x="113" y="12"/>
                        </a:cubicBezTo>
                        <a:cubicBezTo>
                          <a:pt x="113" y="12"/>
                          <a:pt x="112" y="12"/>
                          <a:pt x="112" y="12"/>
                        </a:cubicBezTo>
                        <a:cubicBezTo>
                          <a:pt x="111" y="12"/>
                          <a:pt x="111" y="12"/>
                          <a:pt x="110" y="12"/>
                        </a:cubicBezTo>
                        <a:cubicBezTo>
                          <a:pt x="110" y="11"/>
                          <a:pt x="110" y="10"/>
                          <a:pt x="111" y="10"/>
                        </a:cubicBezTo>
                        <a:cubicBezTo>
                          <a:pt x="111" y="10"/>
                          <a:pt x="112" y="10"/>
                          <a:pt x="112" y="10"/>
                        </a:cubicBezTo>
                        <a:cubicBezTo>
                          <a:pt x="113" y="10"/>
                          <a:pt x="112" y="9"/>
                          <a:pt x="113" y="9"/>
                        </a:cubicBezTo>
                        <a:cubicBezTo>
                          <a:pt x="115" y="9"/>
                          <a:pt x="115" y="10"/>
                          <a:pt x="116" y="10"/>
                        </a:cubicBezTo>
                        <a:cubicBezTo>
                          <a:pt x="116" y="10"/>
                          <a:pt x="117" y="10"/>
                          <a:pt x="117" y="10"/>
                        </a:cubicBezTo>
                        <a:cubicBezTo>
                          <a:pt x="118" y="10"/>
                          <a:pt x="118" y="10"/>
                          <a:pt x="119" y="11"/>
                        </a:cubicBezTo>
                        <a:cubicBezTo>
                          <a:pt x="119" y="11"/>
                          <a:pt x="120" y="11"/>
                          <a:pt x="120" y="11"/>
                        </a:cubicBezTo>
                        <a:cubicBezTo>
                          <a:pt x="120" y="11"/>
                          <a:pt x="119" y="12"/>
                          <a:pt x="118" y="12"/>
                        </a:cubicBezTo>
                        <a:close/>
                        <a:moveTo>
                          <a:pt x="137" y="149"/>
                        </a:moveTo>
                        <a:cubicBezTo>
                          <a:pt x="136" y="149"/>
                          <a:pt x="137" y="148"/>
                          <a:pt x="136" y="148"/>
                        </a:cubicBezTo>
                        <a:cubicBezTo>
                          <a:pt x="136" y="148"/>
                          <a:pt x="135" y="148"/>
                          <a:pt x="135" y="147"/>
                        </a:cubicBezTo>
                        <a:cubicBezTo>
                          <a:pt x="134" y="147"/>
                          <a:pt x="134" y="147"/>
                          <a:pt x="134" y="147"/>
                        </a:cubicBezTo>
                        <a:cubicBezTo>
                          <a:pt x="134" y="146"/>
                          <a:pt x="134" y="146"/>
                          <a:pt x="135" y="146"/>
                        </a:cubicBezTo>
                        <a:cubicBezTo>
                          <a:pt x="136" y="146"/>
                          <a:pt x="137" y="148"/>
                          <a:pt x="138" y="148"/>
                        </a:cubicBezTo>
                        <a:cubicBezTo>
                          <a:pt x="139" y="149"/>
                          <a:pt x="138" y="150"/>
                          <a:pt x="137" y="14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3" name="Freeform 4955"/>
                  <p:cNvSpPr>
                    <a:spLocks/>
                  </p:cNvSpPr>
                  <p:nvPr/>
                </p:nvSpPr>
                <p:spPr bwMode="auto">
                  <a:xfrm>
                    <a:off x="630238" y="2698750"/>
                    <a:ext cx="0" cy="317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4" name="Freeform 4956"/>
                  <p:cNvSpPr>
                    <a:spLocks/>
                  </p:cNvSpPr>
                  <p:nvPr/>
                </p:nvSpPr>
                <p:spPr bwMode="auto">
                  <a:xfrm>
                    <a:off x="655638" y="2957513"/>
                    <a:ext cx="9525" cy="11112"/>
                  </a:xfrm>
                  <a:custGeom>
                    <a:avLst/>
                    <a:gdLst>
                      <a:gd name="T0" fmla="*/ 1 w 3"/>
                      <a:gd name="T1" fmla="*/ 4 h 4"/>
                      <a:gd name="T2" fmla="*/ 3 w 3"/>
                      <a:gd name="T3" fmla="*/ 1 h 4"/>
                      <a:gd name="T4" fmla="*/ 1 w 3"/>
                      <a:gd name="T5" fmla="*/ 1 h 4"/>
                      <a:gd name="T6" fmla="*/ 0 w 3"/>
                      <a:gd name="T7" fmla="*/ 2 h 4"/>
                      <a:gd name="T8" fmla="*/ 0 w 3"/>
                      <a:gd name="T9" fmla="*/ 4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1" y="3"/>
                          <a:pt x="3" y="2"/>
                          <a:pt x="3" y="1"/>
                        </a:cubicBezTo>
                        <a:cubicBezTo>
                          <a:pt x="3" y="0"/>
                          <a:pt x="2" y="1"/>
                          <a:pt x="1" y="1"/>
                        </a:cubicBezTo>
                        <a:cubicBezTo>
                          <a:pt x="1" y="1"/>
                          <a:pt x="0" y="1"/>
                          <a:pt x="0" y="2"/>
                        </a:cubicBezTo>
                        <a:cubicBezTo>
                          <a:pt x="0" y="2"/>
                          <a:pt x="0" y="3"/>
                          <a:pt x="0" y="4"/>
                        </a:cubicBezTo>
                        <a:cubicBezTo>
                          <a:pt x="0" y="4"/>
                          <a:pt x="1"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5" name="Freeform 4958"/>
                  <p:cNvSpPr>
                    <a:spLocks/>
                  </p:cNvSpPr>
                  <p:nvPr/>
                </p:nvSpPr>
                <p:spPr bwMode="auto">
                  <a:xfrm>
                    <a:off x="750888" y="3049588"/>
                    <a:ext cx="4763" cy="6350"/>
                  </a:xfrm>
                  <a:custGeom>
                    <a:avLst/>
                    <a:gdLst>
                      <a:gd name="T0" fmla="*/ 2 w 2"/>
                      <a:gd name="T1" fmla="*/ 0 h 2"/>
                      <a:gd name="T2" fmla="*/ 1 w 2"/>
                      <a:gd name="T3" fmla="*/ 0 h 2"/>
                      <a:gd name="T4" fmla="*/ 1 w 2"/>
                      <a:gd name="T5" fmla="*/ 1 h 2"/>
                      <a:gd name="T6" fmla="*/ 2 w 2"/>
                      <a:gd name="T7" fmla="*/ 2 h 2"/>
                      <a:gd name="T8" fmla="*/ 2 w 2"/>
                      <a:gd name="T9" fmla="*/ 1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2" y="0"/>
                          <a:pt x="1" y="0"/>
                        </a:cubicBezTo>
                        <a:cubicBezTo>
                          <a:pt x="1" y="1"/>
                          <a:pt x="0" y="1"/>
                          <a:pt x="1" y="1"/>
                        </a:cubicBezTo>
                        <a:cubicBezTo>
                          <a:pt x="1" y="2"/>
                          <a:pt x="1" y="2"/>
                          <a:pt x="2" y="2"/>
                        </a:cubicBezTo>
                        <a:cubicBezTo>
                          <a:pt x="2" y="2"/>
                          <a:pt x="2"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6" name="Freeform 4959"/>
                  <p:cNvSpPr>
                    <a:spLocks/>
                  </p:cNvSpPr>
                  <p:nvPr/>
                </p:nvSpPr>
                <p:spPr bwMode="auto">
                  <a:xfrm>
                    <a:off x="750888" y="3046413"/>
                    <a:ext cx="3175" cy="3175"/>
                  </a:xfrm>
                  <a:custGeom>
                    <a:avLst/>
                    <a:gdLst>
                      <a:gd name="T0" fmla="*/ 1 w 1"/>
                      <a:gd name="T1" fmla="*/ 1 h 1"/>
                      <a:gd name="T2" fmla="*/ 1 w 1"/>
                      <a:gd name="T3" fmla="*/ 0 h 1"/>
                      <a:gd name="T4" fmla="*/ 1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1" y="0"/>
                          <a:pt x="1" y="0"/>
                        </a:cubicBezTo>
                        <a:cubicBezTo>
                          <a:pt x="1"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7" name="Freeform 4960"/>
                  <p:cNvSpPr>
                    <a:spLocks/>
                  </p:cNvSpPr>
                  <p:nvPr/>
                </p:nvSpPr>
                <p:spPr bwMode="auto">
                  <a:xfrm>
                    <a:off x="687388" y="3074988"/>
                    <a:ext cx="9525" cy="14287"/>
                  </a:xfrm>
                  <a:custGeom>
                    <a:avLst/>
                    <a:gdLst>
                      <a:gd name="T0" fmla="*/ 2 w 3"/>
                      <a:gd name="T1" fmla="*/ 3 h 5"/>
                      <a:gd name="T2" fmla="*/ 1 w 3"/>
                      <a:gd name="T3" fmla="*/ 2 h 5"/>
                      <a:gd name="T4" fmla="*/ 1 w 3"/>
                      <a:gd name="T5" fmla="*/ 1 h 5"/>
                      <a:gd name="T6" fmla="*/ 1 w 3"/>
                      <a:gd name="T7" fmla="*/ 1 h 5"/>
                      <a:gd name="T8" fmla="*/ 0 w 3"/>
                      <a:gd name="T9" fmla="*/ 3 h 5"/>
                      <a:gd name="T10" fmla="*/ 2 w 3"/>
                      <a:gd name="T11" fmla="*/ 3 h 5"/>
                      <a:gd name="T12" fmla="*/ 2 w 3"/>
                      <a:gd name="T13" fmla="*/ 5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cubicBezTo>
                          <a:pt x="2" y="3"/>
                          <a:pt x="1" y="3"/>
                          <a:pt x="1" y="2"/>
                        </a:cubicBezTo>
                        <a:cubicBezTo>
                          <a:pt x="1" y="2"/>
                          <a:pt x="1" y="1"/>
                          <a:pt x="1" y="1"/>
                        </a:cubicBezTo>
                        <a:cubicBezTo>
                          <a:pt x="1" y="0"/>
                          <a:pt x="1" y="1"/>
                          <a:pt x="1" y="1"/>
                        </a:cubicBezTo>
                        <a:cubicBezTo>
                          <a:pt x="0" y="2"/>
                          <a:pt x="0" y="3"/>
                          <a:pt x="0" y="3"/>
                        </a:cubicBezTo>
                        <a:cubicBezTo>
                          <a:pt x="0" y="4"/>
                          <a:pt x="1" y="3"/>
                          <a:pt x="2" y="3"/>
                        </a:cubicBezTo>
                        <a:cubicBezTo>
                          <a:pt x="2" y="4"/>
                          <a:pt x="1" y="4"/>
                          <a:pt x="2" y="5"/>
                        </a:cubicBezTo>
                        <a:cubicBezTo>
                          <a:pt x="3" y="5"/>
                          <a:pt x="3"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8" name="Freeform 4961"/>
                  <p:cNvSpPr>
                    <a:spLocks/>
                  </p:cNvSpPr>
                  <p:nvPr/>
                </p:nvSpPr>
                <p:spPr bwMode="auto">
                  <a:xfrm>
                    <a:off x="693738" y="3086100"/>
                    <a:ext cx="4763" cy="6350"/>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1" y="2"/>
                          <a:pt x="2" y="1"/>
                          <a:pt x="2"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89" name="Freeform 4962"/>
                  <p:cNvSpPr>
                    <a:spLocks/>
                  </p:cNvSpPr>
                  <p:nvPr/>
                </p:nvSpPr>
                <p:spPr bwMode="auto">
                  <a:xfrm>
                    <a:off x="800100" y="3032125"/>
                    <a:ext cx="22225" cy="9525"/>
                  </a:xfrm>
                  <a:custGeom>
                    <a:avLst/>
                    <a:gdLst>
                      <a:gd name="T0" fmla="*/ 6 w 8"/>
                      <a:gd name="T1" fmla="*/ 1 h 3"/>
                      <a:gd name="T2" fmla="*/ 5 w 8"/>
                      <a:gd name="T3" fmla="*/ 0 h 3"/>
                      <a:gd name="T4" fmla="*/ 2 w 8"/>
                      <a:gd name="T5" fmla="*/ 1 h 3"/>
                      <a:gd name="T6" fmla="*/ 0 w 8"/>
                      <a:gd name="T7" fmla="*/ 1 h 3"/>
                      <a:gd name="T8" fmla="*/ 0 w 8"/>
                      <a:gd name="T9" fmla="*/ 3 h 3"/>
                      <a:gd name="T10" fmla="*/ 2 w 8"/>
                      <a:gd name="T11" fmla="*/ 2 h 3"/>
                      <a:gd name="T12" fmla="*/ 3 w 8"/>
                      <a:gd name="T13" fmla="*/ 2 h 3"/>
                      <a:gd name="T14" fmla="*/ 7 w 8"/>
                      <a:gd name="T15" fmla="*/ 2 h 3"/>
                      <a:gd name="T16" fmla="*/ 6 w 8"/>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6" y="1"/>
                        </a:moveTo>
                        <a:cubicBezTo>
                          <a:pt x="5" y="1"/>
                          <a:pt x="5" y="1"/>
                          <a:pt x="5" y="0"/>
                        </a:cubicBezTo>
                        <a:cubicBezTo>
                          <a:pt x="4" y="0"/>
                          <a:pt x="3" y="2"/>
                          <a:pt x="2" y="1"/>
                        </a:cubicBezTo>
                        <a:cubicBezTo>
                          <a:pt x="2" y="0"/>
                          <a:pt x="1" y="1"/>
                          <a:pt x="0" y="1"/>
                        </a:cubicBezTo>
                        <a:cubicBezTo>
                          <a:pt x="0" y="2"/>
                          <a:pt x="0" y="3"/>
                          <a:pt x="0" y="3"/>
                        </a:cubicBezTo>
                        <a:cubicBezTo>
                          <a:pt x="1" y="3"/>
                          <a:pt x="1" y="3"/>
                          <a:pt x="2" y="2"/>
                        </a:cubicBezTo>
                        <a:cubicBezTo>
                          <a:pt x="2" y="2"/>
                          <a:pt x="3" y="2"/>
                          <a:pt x="3" y="2"/>
                        </a:cubicBezTo>
                        <a:cubicBezTo>
                          <a:pt x="4" y="3"/>
                          <a:pt x="6" y="2"/>
                          <a:pt x="7" y="2"/>
                        </a:cubicBezTo>
                        <a:cubicBezTo>
                          <a:pt x="8" y="1"/>
                          <a:pt x="5" y="1"/>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0" name="Freeform 4963"/>
                  <p:cNvSpPr>
                    <a:spLocks/>
                  </p:cNvSpPr>
                  <p:nvPr/>
                </p:nvSpPr>
                <p:spPr bwMode="auto">
                  <a:xfrm>
                    <a:off x="796925" y="2963863"/>
                    <a:ext cx="68263" cy="65087"/>
                  </a:xfrm>
                  <a:custGeom>
                    <a:avLst/>
                    <a:gdLst>
                      <a:gd name="T0" fmla="*/ 22 w 24"/>
                      <a:gd name="T1" fmla="*/ 5 h 23"/>
                      <a:gd name="T2" fmla="*/ 22 w 24"/>
                      <a:gd name="T3" fmla="*/ 4 h 23"/>
                      <a:gd name="T4" fmla="*/ 20 w 24"/>
                      <a:gd name="T5" fmla="*/ 4 h 23"/>
                      <a:gd name="T6" fmla="*/ 20 w 24"/>
                      <a:gd name="T7" fmla="*/ 1 h 23"/>
                      <a:gd name="T8" fmla="*/ 18 w 24"/>
                      <a:gd name="T9" fmla="*/ 1 h 23"/>
                      <a:gd name="T10" fmla="*/ 17 w 24"/>
                      <a:gd name="T11" fmla="*/ 3 h 23"/>
                      <a:gd name="T12" fmla="*/ 15 w 24"/>
                      <a:gd name="T13" fmla="*/ 4 h 23"/>
                      <a:gd name="T14" fmla="*/ 14 w 24"/>
                      <a:gd name="T15" fmla="*/ 5 h 23"/>
                      <a:gd name="T16" fmla="*/ 13 w 24"/>
                      <a:gd name="T17" fmla="*/ 6 h 23"/>
                      <a:gd name="T18" fmla="*/ 12 w 24"/>
                      <a:gd name="T19" fmla="*/ 7 h 23"/>
                      <a:gd name="T20" fmla="*/ 14 w 24"/>
                      <a:gd name="T21" fmla="*/ 8 h 23"/>
                      <a:gd name="T22" fmla="*/ 13 w 24"/>
                      <a:gd name="T23" fmla="*/ 9 h 23"/>
                      <a:gd name="T24" fmla="*/ 11 w 24"/>
                      <a:gd name="T25" fmla="*/ 8 h 23"/>
                      <a:gd name="T26" fmla="*/ 11 w 24"/>
                      <a:gd name="T27" fmla="*/ 9 h 23"/>
                      <a:gd name="T28" fmla="*/ 10 w 24"/>
                      <a:gd name="T29" fmla="*/ 10 h 23"/>
                      <a:gd name="T30" fmla="*/ 8 w 24"/>
                      <a:gd name="T31" fmla="*/ 10 h 23"/>
                      <a:gd name="T32" fmla="*/ 9 w 24"/>
                      <a:gd name="T33" fmla="*/ 12 h 23"/>
                      <a:gd name="T34" fmla="*/ 8 w 24"/>
                      <a:gd name="T35" fmla="*/ 13 h 23"/>
                      <a:gd name="T36" fmla="*/ 7 w 24"/>
                      <a:gd name="T37" fmla="*/ 12 h 23"/>
                      <a:gd name="T38" fmla="*/ 5 w 24"/>
                      <a:gd name="T39" fmla="*/ 12 h 23"/>
                      <a:gd name="T40" fmla="*/ 4 w 24"/>
                      <a:gd name="T41" fmla="*/ 13 h 23"/>
                      <a:gd name="T42" fmla="*/ 1 w 24"/>
                      <a:gd name="T43" fmla="*/ 15 h 23"/>
                      <a:gd name="T44" fmla="*/ 2 w 24"/>
                      <a:gd name="T45" fmla="*/ 17 h 23"/>
                      <a:gd name="T46" fmla="*/ 3 w 24"/>
                      <a:gd name="T47" fmla="*/ 19 h 23"/>
                      <a:gd name="T48" fmla="*/ 4 w 24"/>
                      <a:gd name="T49" fmla="*/ 21 h 23"/>
                      <a:gd name="T50" fmla="*/ 6 w 24"/>
                      <a:gd name="T51" fmla="*/ 21 h 23"/>
                      <a:gd name="T52" fmla="*/ 7 w 24"/>
                      <a:gd name="T53" fmla="*/ 20 h 23"/>
                      <a:gd name="T54" fmla="*/ 7 w 24"/>
                      <a:gd name="T55" fmla="*/ 22 h 23"/>
                      <a:gd name="T56" fmla="*/ 9 w 24"/>
                      <a:gd name="T57" fmla="*/ 22 h 23"/>
                      <a:gd name="T58" fmla="*/ 11 w 24"/>
                      <a:gd name="T59" fmla="*/ 21 h 23"/>
                      <a:gd name="T60" fmla="*/ 12 w 24"/>
                      <a:gd name="T61" fmla="*/ 18 h 23"/>
                      <a:gd name="T62" fmla="*/ 14 w 24"/>
                      <a:gd name="T63" fmla="*/ 20 h 23"/>
                      <a:gd name="T64" fmla="*/ 16 w 24"/>
                      <a:gd name="T65" fmla="*/ 18 h 23"/>
                      <a:gd name="T66" fmla="*/ 16 w 24"/>
                      <a:gd name="T67" fmla="*/ 17 h 23"/>
                      <a:gd name="T68" fmla="*/ 15 w 24"/>
                      <a:gd name="T69" fmla="*/ 16 h 23"/>
                      <a:gd name="T70" fmla="*/ 18 w 24"/>
                      <a:gd name="T71" fmla="*/ 16 h 23"/>
                      <a:gd name="T72" fmla="*/ 19 w 24"/>
                      <a:gd name="T73" fmla="*/ 15 h 23"/>
                      <a:gd name="T74" fmla="*/ 21 w 24"/>
                      <a:gd name="T75" fmla="*/ 14 h 23"/>
                      <a:gd name="T76" fmla="*/ 22 w 24"/>
                      <a:gd name="T77" fmla="*/ 12 h 23"/>
                      <a:gd name="T78" fmla="*/ 20 w 24"/>
                      <a:gd name="T79" fmla="*/ 12 h 23"/>
                      <a:gd name="T80" fmla="*/ 20 w 24"/>
                      <a:gd name="T81" fmla="*/ 11 h 23"/>
                      <a:gd name="T82" fmla="*/ 20 w 24"/>
                      <a:gd name="T83" fmla="*/ 9 h 23"/>
                      <a:gd name="T84" fmla="*/ 17 w 24"/>
                      <a:gd name="T85" fmla="*/ 9 h 23"/>
                      <a:gd name="T86" fmla="*/ 18 w 24"/>
                      <a:gd name="T87" fmla="*/ 7 h 23"/>
                      <a:gd name="T88" fmla="*/ 21 w 24"/>
                      <a:gd name="T89" fmla="*/ 6 h 23"/>
                      <a:gd name="T90" fmla="*/ 23 w 24"/>
                      <a:gd name="T9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 h="23">
                        <a:moveTo>
                          <a:pt x="23" y="4"/>
                        </a:moveTo>
                        <a:cubicBezTo>
                          <a:pt x="22" y="4"/>
                          <a:pt x="23" y="5"/>
                          <a:pt x="22" y="5"/>
                        </a:cubicBezTo>
                        <a:cubicBezTo>
                          <a:pt x="22" y="5"/>
                          <a:pt x="22" y="3"/>
                          <a:pt x="22" y="4"/>
                        </a:cubicBezTo>
                        <a:cubicBezTo>
                          <a:pt x="22" y="4"/>
                          <a:pt x="22" y="4"/>
                          <a:pt x="22" y="4"/>
                        </a:cubicBezTo>
                        <a:cubicBezTo>
                          <a:pt x="21" y="5"/>
                          <a:pt x="21" y="3"/>
                          <a:pt x="21" y="3"/>
                        </a:cubicBezTo>
                        <a:cubicBezTo>
                          <a:pt x="20" y="3"/>
                          <a:pt x="20" y="4"/>
                          <a:pt x="20" y="4"/>
                        </a:cubicBezTo>
                        <a:cubicBezTo>
                          <a:pt x="19" y="4"/>
                          <a:pt x="19" y="4"/>
                          <a:pt x="19" y="4"/>
                        </a:cubicBezTo>
                        <a:cubicBezTo>
                          <a:pt x="19" y="3"/>
                          <a:pt x="21" y="2"/>
                          <a:pt x="20" y="1"/>
                        </a:cubicBezTo>
                        <a:cubicBezTo>
                          <a:pt x="20" y="0"/>
                          <a:pt x="19" y="1"/>
                          <a:pt x="18" y="1"/>
                        </a:cubicBezTo>
                        <a:cubicBezTo>
                          <a:pt x="18" y="1"/>
                          <a:pt x="18" y="1"/>
                          <a:pt x="18" y="1"/>
                        </a:cubicBezTo>
                        <a:cubicBezTo>
                          <a:pt x="17" y="2"/>
                          <a:pt x="18" y="2"/>
                          <a:pt x="17" y="3"/>
                        </a:cubicBezTo>
                        <a:cubicBezTo>
                          <a:pt x="17" y="3"/>
                          <a:pt x="17" y="3"/>
                          <a:pt x="17" y="3"/>
                        </a:cubicBezTo>
                        <a:cubicBezTo>
                          <a:pt x="16" y="4"/>
                          <a:pt x="16" y="4"/>
                          <a:pt x="16" y="4"/>
                        </a:cubicBezTo>
                        <a:cubicBezTo>
                          <a:pt x="15" y="4"/>
                          <a:pt x="15" y="4"/>
                          <a:pt x="15" y="4"/>
                        </a:cubicBezTo>
                        <a:cubicBezTo>
                          <a:pt x="15" y="5"/>
                          <a:pt x="15" y="5"/>
                          <a:pt x="15" y="5"/>
                        </a:cubicBezTo>
                        <a:cubicBezTo>
                          <a:pt x="15" y="5"/>
                          <a:pt x="14" y="5"/>
                          <a:pt x="14" y="5"/>
                        </a:cubicBezTo>
                        <a:cubicBezTo>
                          <a:pt x="14" y="5"/>
                          <a:pt x="14" y="6"/>
                          <a:pt x="14" y="6"/>
                        </a:cubicBezTo>
                        <a:cubicBezTo>
                          <a:pt x="14" y="6"/>
                          <a:pt x="13" y="5"/>
                          <a:pt x="13" y="6"/>
                        </a:cubicBezTo>
                        <a:cubicBezTo>
                          <a:pt x="13" y="6"/>
                          <a:pt x="13" y="6"/>
                          <a:pt x="12" y="7"/>
                        </a:cubicBezTo>
                        <a:cubicBezTo>
                          <a:pt x="12" y="7"/>
                          <a:pt x="12" y="7"/>
                          <a:pt x="12" y="7"/>
                        </a:cubicBezTo>
                        <a:cubicBezTo>
                          <a:pt x="12" y="8"/>
                          <a:pt x="12" y="8"/>
                          <a:pt x="13" y="8"/>
                        </a:cubicBezTo>
                        <a:cubicBezTo>
                          <a:pt x="13" y="8"/>
                          <a:pt x="14" y="8"/>
                          <a:pt x="14" y="8"/>
                        </a:cubicBezTo>
                        <a:cubicBezTo>
                          <a:pt x="14" y="9"/>
                          <a:pt x="13" y="8"/>
                          <a:pt x="13" y="9"/>
                        </a:cubicBezTo>
                        <a:cubicBezTo>
                          <a:pt x="13" y="9"/>
                          <a:pt x="13" y="9"/>
                          <a:pt x="13" y="9"/>
                        </a:cubicBezTo>
                        <a:cubicBezTo>
                          <a:pt x="13" y="10"/>
                          <a:pt x="12" y="9"/>
                          <a:pt x="12" y="9"/>
                        </a:cubicBezTo>
                        <a:cubicBezTo>
                          <a:pt x="12" y="9"/>
                          <a:pt x="11" y="8"/>
                          <a:pt x="11" y="8"/>
                        </a:cubicBezTo>
                        <a:cubicBezTo>
                          <a:pt x="11" y="9"/>
                          <a:pt x="11" y="9"/>
                          <a:pt x="11" y="9"/>
                        </a:cubicBezTo>
                        <a:cubicBezTo>
                          <a:pt x="11" y="9"/>
                          <a:pt x="11" y="9"/>
                          <a:pt x="11" y="9"/>
                        </a:cubicBezTo>
                        <a:cubicBezTo>
                          <a:pt x="11" y="10"/>
                          <a:pt x="11" y="10"/>
                          <a:pt x="11" y="10"/>
                        </a:cubicBezTo>
                        <a:cubicBezTo>
                          <a:pt x="10" y="10"/>
                          <a:pt x="10" y="10"/>
                          <a:pt x="10" y="10"/>
                        </a:cubicBezTo>
                        <a:cubicBezTo>
                          <a:pt x="10" y="10"/>
                          <a:pt x="10" y="10"/>
                          <a:pt x="10" y="10"/>
                        </a:cubicBezTo>
                        <a:cubicBezTo>
                          <a:pt x="9" y="9"/>
                          <a:pt x="9" y="10"/>
                          <a:pt x="8" y="10"/>
                        </a:cubicBezTo>
                        <a:cubicBezTo>
                          <a:pt x="8" y="10"/>
                          <a:pt x="7" y="12"/>
                          <a:pt x="8" y="12"/>
                        </a:cubicBezTo>
                        <a:cubicBezTo>
                          <a:pt x="9" y="12"/>
                          <a:pt x="9" y="12"/>
                          <a:pt x="9" y="12"/>
                        </a:cubicBezTo>
                        <a:cubicBezTo>
                          <a:pt x="9" y="12"/>
                          <a:pt x="8" y="12"/>
                          <a:pt x="8" y="13"/>
                        </a:cubicBezTo>
                        <a:cubicBezTo>
                          <a:pt x="8" y="13"/>
                          <a:pt x="8" y="13"/>
                          <a:pt x="8" y="13"/>
                        </a:cubicBezTo>
                        <a:cubicBezTo>
                          <a:pt x="8" y="14"/>
                          <a:pt x="8" y="14"/>
                          <a:pt x="7" y="13"/>
                        </a:cubicBezTo>
                        <a:cubicBezTo>
                          <a:pt x="7" y="13"/>
                          <a:pt x="7" y="12"/>
                          <a:pt x="7" y="12"/>
                        </a:cubicBezTo>
                        <a:cubicBezTo>
                          <a:pt x="7" y="12"/>
                          <a:pt x="6" y="12"/>
                          <a:pt x="6" y="12"/>
                        </a:cubicBezTo>
                        <a:cubicBezTo>
                          <a:pt x="6" y="12"/>
                          <a:pt x="6" y="12"/>
                          <a:pt x="5" y="12"/>
                        </a:cubicBezTo>
                        <a:cubicBezTo>
                          <a:pt x="5" y="12"/>
                          <a:pt x="5" y="12"/>
                          <a:pt x="5" y="12"/>
                        </a:cubicBezTo>
                        <a:cubicBezTo>
                          <a:pt x="5" y="12"/>
                          <a:pt x="4" y="13"/>
                          <a:pt x="4" y="13"/>
                        </a:cubicBezTo>
                        <a:cubicBezTo>
                          <a:pt x="3" y="14"/>
                          <a:pt x="3" y="14"/>
                          <a:pt x="2" y="14"/>
                        </a:cubicBezTo>
                        <a:cubicBezTo>
                          <a:pt x="2" y="14"/>
                          <a:pt x="2" y="14"/>
                          <a:pt x="1" y="15"/>
                        </a:cubicBezTo>
                        <a:cubicBezTo>
                          <a:pt x="1" y="15"/>
                          <a:pt x="1" y="16"/>
                          <a:pt x="1" y="16"/>
                        </a:cubicBezTo>
                        <a:cubicBezTo>
                          <a:pt x="0" y="16"/>
                          <a:pt x="1" y="17"/>
                          <a:pt x="2" y="17"/>
                        </a:cubicBezTo>
                        <a:cubicBezTo>
                          <a:pt x="2" y="17"/>
                          <a:pt x="2" y="17"/>
                          <a:pt x="3" y="18"/>
                        </a:cubicBezTo>
                        <a:cubicBezTo>
                          <a:pt x="3" y="18"/>
                          <a:pt x="3" y="19"/>
                          <a:pt x="3" y="19"/>
                        </a:cubicBezTo>
                        <a:cubicBezTo>
                          <a:pt x="3" y="20"/>
                          <a:pt x="3" y="20"/>
                          <a:pt x="4" y="21"/>
                        </a:cubicBezTo>
                        <a:cubicBezTo>
                          <a:pt x="4" y="21"/>
                          <a:pt x="4" y="21"/>
                          <a:pt x="4" y="21"/>
                        </a:cubicBezTo>
                        <a:cubicBezTo>
                          <a:pt x="5" y="21"/>
                          <a:pt x="4" y="22"/>
                          <a:pt x="5" y="22"/>
                        </a:cubicBezTo>
                        <a:cubicBezTo>
                          <a:pt x="5" y="22"/>
                          <a:pt x="6" y="21"/>
                          <a:pt x="6" y="21"/>
                        </a:cubicBezTo>
                        <a:cubicBezTo>
                          <a:pt x="6" y="21"/>
                          <a:pt x="7" y="20"/>
                          <a:pt x="7" y="20"/>
                        </a:cubicBezTo>
                        <a:cubicBezTo>
                          <a:pt x="7" y="20"/>
                          <a:pt x="7" y="20"/>
                          <a:pt x="7" y="20"/>
                        </a:cubicBezTo>
                        <a:cubicBezTo>
                          <a:pt x="7" y="21"/>
                          <a:pt x="8" y="21"/>
                          <a:pt x="8" y="21"/>
                        </a:cubicBezTo>
                        <a:cubicBezTo>
                          <a:pt x="8" y="21"/>
                          <a:pt x="7" y="21"/>
                          <a:pt x="7" y="22"/>
                        </a:cubicBezTo>
                        <a:cubicBezTo>
                          <a:pt x="6" y="22"/>
                          <a:pt x="6" y="23"/>
                          <a:pt x="8" y="23"/>
                        </a:cubicBezTo>
                        <a:cubicBezTo>
                          <a:pt x="8" y="23"/>
                          <a:pt x="9" y="22"/>
                          <a:pt x="9" y="22"/>
                        </a:cubicBezTo>
                        <a:cubicBezTo>
                          <a:pt x="9" y="21"/>
                          <a:pt x="10" y="21"/>
                          <a:pt x="10" y="21"/>
                        </a:cubicBezTo>
                        <a:cubicBezTo>
                          <a:pt x="10" y="21"/>
                          <a:pt x="10" y="21"/>
                          <a:pt x="11" y="21"/>
                        </a:cubicBezTo>
                        <a:cubicBezTo>
                          <a:pt x="11" y="20"/>
                          <a:pt x="10" y="20"/>
                          <a:pt x="11" y="19"/>
                        </a:cubicBezTo>
                        <a:cubicBezTo>
                          <a:pt x="11" y="20"/>
                          <a:pt x="12" y="18"/>
                          <a:pt x="12" y="18"/>
                        </a:cubicBezTo>
                        <a:cubicBezTo>
                          <a:pt x="12" y="19"/>
                          <a:pt x="12" y="20"/>
                          <a:pt x="12" y="20"/>
                        </a:cubicBezTo>
                        <a:cubicBezTo>
                          <a:pt x="13" y="20"/>
                          <a:pt x="13" y="20"/>
                          <a:pt x="14" y="20"/>
                        </a:cubicBezTo>
                        <a:cubicBezTo>
                          <a:pt x="14" y="19"/>
                          <a:pt x="15" y="19"/>
                          <a:pt x="15" y="19"/>
                        </a:cubicBezTo>
                        <a:cubicBezTo>
                          <a:pt x="16" y="19"/>
                          <a:pt x="17" y="18"/>
                          <a:pt x="16" y="18"/>
                        </a:cubicBezTo>
                        <a:cubicBezTo>
                          <a:pt x="16" y="18"/>
                          <a:pt x="14" y="18"/>
                          <a:pt x="15" y="17"/>
                        </a:cubicBezTo>
                        <a:cubicBezTo>
                          <a:pt x="15" y="17"/>
                          <a:pt x="16" y="17"/>
                          <a:pt x="16" y="17"/>
                        </a:cubicBezTo>
                        <a:cubicBezTo>
                          <a:pt x="16" y="17"/>
                          <a:pt x="15" y="17"/>
                          <a:pt x="15" y="17"/>
                        </a:cubicBezTo>
                        <a:cubicBezTo>
                          <a:pt x="15" y="16"/>
                          <a:pt x="15" y="17"/>
                          <a:pt x="15" y="16"/>
                        </a:cubicBezTo>
                        <a:cubicBezTo>
                          <a:pt x="16" y="16"/>
                          <a:pt x="16" y="16"/>
                          <a:pt x="16" y="17"/>
                        </a:cubicBezTo>
                        <a:cubicBezTo>
                          <a:pt x="17" y="17"/>
                          <a:pt x="18" y="17"/>
                          <a:pt x="18" y="16"/>
                        </a:cubicBezTo>
                        <a:cubicBezTo>
                          <a:pt x="19" y="16"/>
                          <a:pt x="17" y="15"/>
                          <a:pt x="17" y="15"/>
                        </a:cubicBezTo>
                        <a:cubicBezTo>
                          <a:pt x="17" y="15"/>
                          <a:pt x="18" y="15"/>
                          <a:pt x="19" y="15"/>
                        </a:cubicBezTo>
                        <a:cubicBezTo>
                          <a:pt x="19" y="15"/>
                          <a:pt x="20" y="15"/>
                          <a:pt x="21" y="15"/>
                        </a:cubicBezTo>
                        <a:cubicBezTo>
                          <a:pt x="21" y="15"/>
                          <a:pt x="20" y="14"/>
                          <a:pt x="21" y="14"/>
                        </a:cubicBezTo>
                        <a:cubicBezTo>
                          <a:pt x="22" y="14"/>
                          <a:pt x="22" y="13"/>
                          <a:pt x="22" y="13"/>
                        </a:cubicBezTo>
                        <a:cubicBezTo>
                          <a:pt x="22" y="13"/>
                          <a:pt x="22" y="13"/>
                          <a:pt x="22" y="12"/>
                        </a:cubicBezTo>
                        <a:cubicBezTo>
                          <a:pt x="21" y="12"/>
                          <a:pt x="21" y="13"/>
                          <a:pt x="20" y="13"/>
                        </a:cubicBezTo>
                        <a:cubicBezTo>
                          <a:pt x="20" y="13"/>
                          <a:pt x="20" y="13"/>
                          <a:pt x="20" y="12"/>
                        </a:cubicBezTo>
                        <a:cubicBezTo>
                          <a:pt x="20" y="12"/>
                          <a:pt x="20" y="12"/>
                          <a:pt x="20" y="12"/>
                        </a:cubicBezTo>
                        <a:cubicBezTo>
                          <a:pt x="19" y="12"/>
                          <a:pt x="19" y="11"/>
                          <a:pt x="20" y="11"/>
                        </a:cubicBezTo>
                        <a:cubicBezTo>
                          <a:pt x="21" y="11"/>
                          <a:pt x="20" y="10"/>
                          <a:pt x="20" y="10"/>
                        </a:cubicBezTo>
                        <a:cubicBezTo>
                          <a:pt x="21" y="9"/>
                          <a:pt x="20" y="9"/>
                          <a:pt x="20" y="9"/>
                        </a:cubicBezTo>
                        <a:cubicBezTo>
                          <a:pt x="19" y="9"/>
                          <a:pt x="17" y="11"/>
                          <a:pt x="17" y="10"/>
                        </a:cubicBezTo>
                        <a:cubicBezTo>
                          <a:pt x="17" y="9"/>
                          <a:pt x="17" y="9"/>
                          <a:pt x="17" y="9"/>
                        </a:cubicBezTo>
                        <a:cubicBezTo>
                          <a:pt x="17" y="9"/>
                          <a:pt x="17" y="8"/>
                          <a:pt x="17" y="8"/>
                        </a:cubicBezTo>
                        <a:cubicBezTo>
                          <a:pt x="17" y="8"/>
                          <a:pt x="18" y="7"/>
                          <a:pt x="18" y="7"/>
                        </a:cubicBezTo>
                        <a:cubicBezTo>
                          <a:pt x="19" y="7"/>
                          <a:pt x="20" y="7"/>
                          <a:pt x="21" y="7"/>
                        </a:cubicBezTo>
                        <a:cubicBezTo>
                          <a:pt x="20" y="7"/>
                          <a:pt x="21" y="6"/>
                          <a:pt x="21" y="6"/>
                        </a:cubicBezTo>
                        <a:cubicBezTo>
                          <a:pt x="22" y="6"/>
                          <a:pt x="22" y="7"/>
                          <a:pt x="23" y="6"/>
                        </a:cubicBezTo>
                        <a:cubicBezTo>
                          <a:pt x="23" y="6"/>
                          <a:pt x="24" y="4"/>
                          <a:pt x="23" y="4"/>
                        </a:cubicBezTo>
                        <a:cubicBezTo>
                          <a:pt x="23" y="4"/>
                          <a:pt x="23" y="4"/>
                          <a:pt x="23"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1" name="Freeform 4964"/>
                  <p:cNvSpPr>
                    <a:spLocks/>
                  </p:cNvSpPr>
                  <p:nvPr/>
                </p:nvSpPr>
                <p:spPr bwMode="auto">
                  <a:xfrm>
                    <a:off x="682625" y="3089275"/>
                    <a:ext cx="4763"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0"/>
                          <a:pt x="1"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2" name="Freeform 4965"/>
                  <p:cNvSpPr>
                    <a:spLocks/>
                  </p:cNvSpPr>
                  <p:nvPr/>
                </p:nvSpPr>
                <p:spPr bwMode="auto">
                  <a:xfrm>
                    <a:off x="669925" y="3070225"/>
                    <a:ext cx="9525" cy="1587"/>
                  </a:xfrm>
                  <a:custGeom>
                    <a:avLst/>
                    <a:gdLst>
                      <a:gd name="T0" fmla="*/ 2 w 3"/>
                      <a:gd name="T1" fmla="*/ 1 h 1"/>
                      <a:gd name="T2" fmla="*/ 1 w 3"/>
                      <a:gd name="T3" fmla="*/ 1 h 1"/>
                      <a:gd name="T4" fmla="*/ 1 w 3"/>
                      <a:gd name="T5" fmla="*/ 1 h 1"/>
                      <a:gd name="T6" fmla="*/ 2 w 3"/>
                      <a:gd name="T7" fmla="*/ 1 h 1"/>
                    </a:gdLst>
                    <a:ahLst/>
                    <a:cxnLst>
                      <a:cxn ang="0">
                        <a:pos x="T0" y="T1"/>
                      </a:cxn>
                      <a:cxn ang="0">
                        <a:pos x="T2" y="T3"/>
                      </a:cxn>
                      <a:cxn ang="0">
                        <a:pos x="T4" y="T5"/>
                      </a:cxn>
                      <a:cxn ang="0">
                        <a:pos x="T6" y="T7"/>
                      </a:cxn>
                    </a:cxnLst>
                    <a:rect l="0" t="0" r="r" b="b"/>
                    <a:pathLst>
                      <a:path w="3" h="1">
                        <a:moveTo>
                          <a:pt x="2" y="1"/>
                        </a:moveTo>
                        <a:cubicBezTo>
                          <a:pt x="3" y="1"/>
                          <a:pt x="2" y="0"/>
                          <a:pt x="1" y="1"/>
                        </a:cubicBezTo>
                        <a:cubicBezTo>
                          <a:pt x="0" y="1"/>
                          <a:pt x="0" y="1"/>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3" name="Freeform 4966"/>
                  <p:cNvSpPr>
                    <a:spLocks/>
                  </p:cNvSpPr>
                  <p:nvPr/>
                </p:nvSpPr>
                <p:spPr bwMode="auto">
                  <a:xfrm>
                    <a:off x="638175" y="3078163"/>
                    <a:ext cx="9525" cy="3175"/>
                  </a:xfrm>
                  <a:custGeom>
                    <a:avLst/>
                    <a:gdLst>
                      <a:gd name="T0" fmla="*/ 1 w 3"/>
                      <a:gd name="T1" fmla="*/ 0 h 1"/>
                      <a:gd name="T2" fmla="*/ 2 w 3"/>
                      <a:gd name="T3" fmla="*/ 1 h 1"/>
                      <a:gd name="T4" fmla="*/ 1 w 3"/>
                      <a:gd name="T5" fmla="*/ 0 h 1"/>
                    </a:gdLst>
                    <a:ahLst/>
                    <a:cxnLst>
                      <a:cxn ang="0">
                        <a:pos x="T0" y="T1"/>
                      </a:cxn>
                      <a:cxn ang="0">
                        <a:pos x="T2" y="T3"/>
                      </a:cxn>
                      <a:cxn ang="0">
                        <a:pos x="T4" y="T5"/>
                      </a:cxn>
                    </a:cxnLst>
                    <a:rect l="0" t="0" r="r" b="b"/>
                    <a:pathLst>
                      <a:path w="3" h="1">
                        <a:moveTo>
                          <a:pt x="1" y="0"/>
                        </a:moveTo>
                        <a:cubicBezTo>
                          <a:pt x="0" y="0"/>
                          <a:pt x="1" y="1"/>
                          <a:pt x="2" y="1"/>
                        </a:cubicBezTo>
                        <a:cubicBezTo>
                          <a:pt x="3"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4" name="Freeform 4967"/>
                  <p:cNvSpPr>
                    <a:spLocks/>
                  </p:cNvSpPr>
                  <p:nvPr/>
                </p:nvSpPr>
                <p:spPr bwMode="auto">
                  <a:xfrm>
                    <a:off x="854075" y="2954338"/>
                    <a:ext cx="4763"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1"/>
                          <a:pt x="0" y="1"/>
                        </a:cubicBezTo>
                        <a:cubicBezTo>
                          <a:pt x="0" y="1"/>
                          <a:pt x="1" y="1"/>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5" name="Freeform 4968"/>
                  <p:cNvSpPr>
                    <a:spLocks/>
                  </p:cNvSpPr>
                  <p:nvPr/>
                </p:nvSpPr>
                <p:spPr bwMode="auto">
                  <a:xfrm>
                    <a:off x="669925" y="3078163"/>
                    <a:ext cx="14288" cy="11112"/>
                  </a:xfrm>
                  <a:custGeom>
                    <a:avLst/>
                    <a:gdLst>
                      <a:gd name="T0" fmla="*/ 5 w 5"/>
                      <a:gd name="T1" fmla="*/ 2 h 4"/>
                      <a:gd name="T2" fmla="*/ 4 w 5"/>
                      <a:gd name="T3" fmla="*/ 1 h 4"/>
                      <a:gd name="T4" fmla="*/ 5 w 5"/>
                      <a:gd name="T5" fmla="*/ 0 h 4"/>
                      <a:gd name="T6" fmla="*/ 5 w 5"/>
                      <a:gd name="T7" fmla="*/ 0 h 4"/>
                      <a:gd name="T8" fmla="*/ 3 w 5"/>
                      <a:gd name="T9" fmla="*/ 0 h 4"/>
                      <a:gd name="T10" fmla="*/ 2 w 5"/>
                      <a:gd name="T11" fmla="*/ 1 h 4"/>
                      <a:gd name="T12" fmla="*/ 2 w 5"/>
                      <a:gd name="T13" fmla="*/ 1 h 4"/>
                      <a:gd name="T14" fmla="*/ 2 w 5"/>
                      <a:gd name="T15" fmla="*/ 2 h 4"/>
                      <a:gd name="T16" fmla="*/ 1 w 5"/>
                      <a:gd name="T17" fmla="*/ 4 h 4"/>
                      <a:gd name="T18" fmla="*/ 3 w 5"/>
                      <a:gd name="T19" fmla="*/ 3 h 4"/>
                      <a:gd name="T20" fmla="*/ 5 w 5"/>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5" y="2"/>
                        </a:moveTo>
                        <a:cubicBezTo>
                          <a:pt x="5" y="2"/>
                          <a:pt x="5" y="1"/>
                          <a:pt x="4" y="1"/>
                        </a:cubicBezTo>
                        <a:cubicBezTo>
                          <a:pt x="4" y="1"/>
                          <a:pt x="4" y="0"/>
                          <a:pt x="5" y="0"/>
                        </a:cubicBezTo>
                        <a:cubicBezTo>
                          <a:pt x="5" y="0"/>
                          <a:pt x="5" y="0"/>
                          <a:pt x="5" y="0"/>
                        </a:cubicBezTo>
                        <a:cubicBezTo>
                          <a:pt x="4" y="0"/>
                          <a:pt x="3" y="1"/>
                          <a:pt x="3" y="0"/>
                        </a:cubicBezTo>
                        <a:cubicBezTo>
                          <a:pt x="4" y="3"/>
                          <a:pt x="3" y="1"/>
                          <a:pt x="2" y="1"/>
                        </a:cubicBezTo>
                        <a:cubicBezTo>
                          <a:pt x="3" y="2"/>
                          <a:pt x="2" y="2"/>
                          <a:pt x="2" y="1"/>
                        </a:cubicBezTo>
                        <a:cubicBezTo>
                          <a:pt x="2" y="1"/>
                          <a:pt x="1" y="1"/>
                          <a:pt x="2" y="2"/>
                        </a:cubicBezTo>
                        <a:cubicBezTo>
                          <a:pt x="2" y="3"/>
                          <a:pt x="0" y="3"/>
                          <a:pt x="1" y="4"/>
                        </a:cubicBezTo>
                        <a:cubicBezTo>
                          <a:pt x="2" y="4"/>
                          <a:pt x="2" y="4"/>
                          <a:pt x="3" y="3"/>
                        </a:cubicBezTo>
                        <a:cubicBezTo>
                          <a:pt x="3" y="2"/>
                          <a:pt x="5" y="3"/>
                          <a:pt x="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6" name="Freeform 4969"/>
                  <p:cNvSpPr>
                    <a:spLocks/>
                  </p:cNvSpPr>
                  <p:nvPr/>
                </p:nvSpPr>
                <p:spPr bwMode="auto">
                  <a:xfrm>
                    <a:off x="687388" y="3092450"/>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7" name="Freeform 4970"/>
                  <p:cNvSpPr>
                    <a:spLocks/>
                  </p:cNvSpPr>
                  <p:nvPr/>
                </p:nvSpPr>
                <p:spPr bwMode="auto">
                  <a:xfrm>
                    <a:off x="965200" y="2894013"/>
                    <a:ext cx="6350" cy="6350"/>
                  </a:xfrm>
                  <a:custGeom>
                    <a:avLst/>
                    <a:gdLst>
                      <a:gd name="T0" fmla="*/ 1 w 2"/>
                      <a:gd name="T1" fmla="*/ 1 h 2"/>
                      <a:gd name="T2" fmla="*/ 1 w 2"/>
                      <a:gd name="T3" fmla="*/ 0 h 2"/>
                      <a:gd name="T4" fmla="*/ 0 w 2"/>
                      <a:gd name="T5" fmla="*/ 1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1" y="1"/>
                          <a:pt x="1" y="0"/>
                        </a:cubicBezTo>
                        <a:cubicBezTo>
                          <a:pt x="0" y="0"/>
                          <a:pt x="0" y="0"/>
                          <a:pt x="0" y="1"/>
                        </a:cubicBezTo>
                        <a:cubicBezTo>
                          <a:pt x="0" y="1"/>
                          <a:pt x="0" y="1"/>
                          <a:pt x="0" y="2"/>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8" name="Freeform 4975"/>
                  <p:cNvSpPr>
                    <a:spLocks/>
                  </p:cNvSpPr>
                  <p:nvPr/>
                </p:nvSpPr>
                <p:spPr bwMode="auto">
                  <a:xfrm>
                    <a:off x="858838" y="2900363"/>
                    <a:ext cx="6350" cy="7937"/>
                  </a:xfrm>
                  <a:custGeom>
                    <a:avLst/>
                    <a:gdLst>
                      <a:gd name="T0" fmla="*/ 1 w 2"/>
                      <a:gd name="T1" fmla="*/ 3 h 3"/>
                      <a:gd name="T2" fmla="*/ 2 w 2"/>
                      <a:gd name="T3" fmla="*/ 2 h 3"/>
                      <a:gd name="T4" fmla="*/ 1 w 2"/>
                      <a:gd name="T5" fmla="*/ 1 h 3"/>
                      <a:gd name="T6" fmla="*/ 0 w 2"/>
                      <a:gd name="T7" fmla="*/ 2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2"/>
                          <a:pt x="1" y="2"/>
                          <a:pt x="2" y="2"/>
                        </a:cubicBezTo>
                        <a:cubicBezTo>
                          <a:pt x="2" y="1"/>
                          <a:pt x="1" y="0"/>
                          <a:pt x="1" y="1"/>
                        </a:cubicBezTo>
                        <a:cubicBezTo>
                          <a:pt x="1" y="2"/>
                          <a:pt x="1" y="2"/>
                          <a:pt x="0" y="2"/>
                        </a:cubicBezTo>
                        <a:cubicBezTo>
                          <a:pt x="0" y="3"/>
                          <a:pt x="0"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99" name="Freeform 4976"/>
                  <p:cNvSpPr>
                    <a:spLocks/>
                  </p:cNvSpPr>
                  <p:nvPr/>
                </p:nvSpPr>
                <p:spPr bwMode="auto">
                  <a:xfrm>
                    <a:off x="954088" y="2908300"/>
                    <a:ext cx="25400" cy="20637"/>
                  </a:xfrm>
                  <a:custGeom>
                    <a:avLst/>
                    <a:gdLst>
                      <a:gd name="T0" fmla="*/ 7 w 9"/>
                      <a:gd name="T1" fmla="*/ 0 h 7"/>
                      <a:gd name="T2" fmla="*/ 6 w 9"/>
                      <a:gd name="T3" fmla="*/ 1 h 7"/>
                      <a:gd name="T4" fmla="*/ 5 w 9"/>
                      <a:gd name="T5" fmla="*/ 2 h 7"/>
                      <a:gd name="T6" fmla="*/ 5 w 9"/>
                      <a:gd name="T7" fmla="*/ 3 h 7"/>
                      <a:gd name="T8" fmla="*/ 3 w 9"/>
                      <a:gd name="T9" fmla="*/ 4 h 7"/>
                      <a:gd name="T10" fmla="*/ 1 w 9"/>
                      <a:gd name="T11" fmla="*/ 5 h 7"/>
                      <a:gd name="T12" fmla="*/ 1 w 9"/>
                      <a:gd name="T13" fmla="*/ 6 h 7"/>
                      <a:gd name="T14" fmla="*/ 2 w 9"/>
                      <a:gd name="T15" fmla="*/ 7 h 7"/>
                      <a:gd name="T16" fmla="*/ 3 w 9"/>
                      <a:gd name="T17" fmla="*/ 6 h 7"/>
                      <a:gd name="T18" fmla="*/ 5 w 9"/>
                      <a:gd name="T19" fmla="*/ 6 h 7"/>
                      <a:gd name="T20" fmla="*/ 5 w 9"/>
                      <a:gd name="T21" fmla="*/ 5 h 7"/>
                      <a:gd name="T22" fmla="*/ 5 w 9"/>
                      <a:gd name="T23" fmla="*/ 5 h 7"/>
                      <a:gd name="T24" fmla="*/ 5 w 9"/>
                      <a:gd name="T25" fmla="*/ 4 h 7"/>
                      <a:gd name="T26" fmla="*/ 6 w 9"/>
                      <a:gd name="T27" fmla="*/ 3 h 7"/>
                      <a:gd name="T28" fmla="*/ 7 w 9"/>
                      <a:gd name="T29" fmla="*/ 2 h 7"/>
                      <a:gd name="T30" fmla="*/ 8 w 9"/>
                      <a:gd name="T31" fmla="*/ 1 h 7"/>
                      <a:gd name="T32" fmla="*/ 7 w 9"/>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7">
                        <a:moveTo>
                          <a:pt x="7" y="0"/>
                        </a:moveTo>
                        <a:cubicBezTo>
                          <a:pt x="7" y="0"/>
                          <a:pt x="6" y="1"/>
                          <a:pt x="6" y="1"/>
                        </a:cubicBezTo>
                        <a:cubicBezTo>
                          <a:pt x="6" y="1"/>
                          <a:pt x="6" y="1"/>
                          <a:pt x="5" y="2"/>
                        </a:cubicBezTo>
                        <a:cubicBezTo>
                          <a:pt x="5" y="2"/>
                          <a:pt x="5" y="2"/>
                          <a:pt x="5" y="3"/>
                        </a:cubicBezTo>
                        <a:cubicBezTo>
                          <a:pt x="4" y="3"/>
                          <a:pt x="4" y="4"/>
                          <a:pt x="3" y="4"/>
                        </a:cubicBezTo>
                        <a:cubicBezTo>
                          <a:pt x="3" y="4"/>
                          <a:pt x="1" y="4"/>
                          <a:pt x="1" y="5"/>
                        </a:cubicBezTo>
                        <a:cubicBezTo>
                          <a:pt x="1" y="5"/>
                          <a:pt x="1" y="5"/>
                          <a:pt x="1" y="6"/>
                        </a:cubicBezTo>
                        <a:cubicBezTo>
                          <a:pt x="0" y="6"/>
                          <a:pt x="1" y="7"/>
                          <a:pt x="2" y="7"/>
                        </a:cubicBezTo>
                        <a:cubicBezTo>
                          <a:pt x="3" y="7"/>
                          <a:pt x="3" y="6"/>
                          <a:pt x="3" y="6"/>
                        </a:cubicBezTo>
                        <a:cubicBezTo>
                          <a:pt x="4" y="6"/>
                          <a:pt x="5" y="6"/>
                          <a:pt x="5" y="6"/>
                        </a:cubicBezTo>
                        <a:cubicBezTo>
                          <a:pt x="5" y="5"/>
                          <a:pt x="4" y="5"/>
                          <a:pt x="5" y="5"/>
                        </a:cubicBezTo>
                        <a:cubicBezTo>
                          <a:pt x="5" y="5"/>
                          <a:pt x="5" y="5"/>
                          <a:pt x="5" y="5"/>
                        </a:cubicBezTo>
                        <a:cubicBezTo>
                          <a:pt x="5" y="4"/>
                          <a:pt x="5" y="4"/>
                          <a:pt x="5" y="4"/>
                        </a:cubicBezTo>
                        <a:cubicBezTo>
                          <a:pt x="5" y="4"/>
                          <a:pt x="6" y="3"/>
                          <a:pt x="6" y="3"/>
                        </a:cubicBezTo>
                        <a:cubicBezTo>
                          <a:pt x="6" y="2"/>
                          <a:pt x="7" y="2"/>
                          <a:pt x="7" y="2"/>
                        </a:cubicBezTo>
                        <a:cubicBezTo>
                          <a:pt x="8" y="1"/>
                          <a:pt x="8" y="1"/>
                          <a:pt x="8" y="1"/>
                        </a:cubicBezTo>
                        <a:cubicBezTo>
                          <a:pt x="9" y="0"/>
                          <a:pt x="7" y="0"/>
                          <a:pt x="7"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0" name="Freeform 4977"/>
                  <p:cNvSpPr>
                    <a:spLocks/>
                  </p:cNvSpPr>
                  <p:nvPr/>
                </p:nvSpPr>
                <p:spPr bwMode="auto">
                  <a:xfrm>
                    <a:off x="623888" y="3086100"/>
                    <a:ext cx="6350" cy="6350"/>
                  </a:xfrm>
                  <a:custGeom>
                    <a:avLst/>
                    <a:gdLst>
                      <a:gd name="T0" fmla="*/ 1 w 2"/>
                      <a:gd name="T1" fmla="*/ 0 h 2"/>
                      <a:gd name="T2" fmla="*/ 0 w 2"/>
                      <a:gd name="T3" fmla="*/ 1 h 2"/>
                      <a:gd name="T4" fmla="*/ 1 w 2"/>
                      <a:gd name="T5" fmla="*/ 2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0"/>
                          <a:pt x="0" y="0"/>
                          <a:pt x="0" y="1"/>
                        </a:cubicBezTo>
                        <a:cubicBezTo>
                          <a:pt x="0" y="2"/>
                          <a:pt x="1" y="2"/>
                          <a:pt x="1" y="2"/>
                        </a:cubicBezTo>
                        <a:cubicBezTo>
                          <a:pt x="1" y="2"/>
                          <a:pt x="1"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1" name="Freeform 4978"/>
                  <p:cNvSpPr>
                    <a:spLocks/>
                  </p:cNvSpPr>
                  <p:nvPr/>
                </p:nvSpPr>
                <p:spPr bwMode="auto">
                  <a:xfrm>
                    <a:off x="954088" y="2900363"/>
                    <a:ext cx="11113" cy="14287"/>
                  </a:xfrm>
                  <a:custGeom>
                    <a:avLst/>
                    <a:gdLst>
                      <a:gd name="T0" fmla="*/ 2 w 4"/>
                      <a:gd name="T1" fmla="*/ 5 h 5"/>
                      <a:gd name="T2" fmla="*/ 2 w 4"/>
                      <a:gd name="T3" fmla="*/ 4 h 5"/>
                      <a:gd name="T4" fmla="*/ 3 w 4"/>
                      <a:gd name="T5" fmla="*/ 3 h 5"/>
                      <a:gd name="T6" fmla="*/ 3 w 4"/>
                      <a:gd name="T7" fmla="*/ 2 h 5"/>
                      <a:gd name="T8" fmla="*/ 3 w 4"/>
                      <a:gd name="T9" fmla="*/ 1 h 5"/>
                      <a:gd name="T10" fmla="*/ 4 w 4"/>
                      <a:gd name="T11" fmla="*/ 0 h 5"/>
                      <a:gd name="T12" fmla="*/ 2 w 4"/>
                      <a:gd name="T13" fmla="*/ 1 h 5"/>
                      <a:gd name="T14" fmla="*/ 2 w 4"/>
                      <a:gd name="T15" fmla="*/ 3 h 5"/>
                      <a:gd name="T16" fmla="*/ 1 w 4"/>
                      <a:gd name="T17" fmla="*/ 4 h 5"/>
                      <a:gd name="T18" fmla="*/ 0 w 4"/>
                      <a:gd name="T19" fmla="*/ 4 h 5"/>
                      <a:gd name="T20" fmla="*/ 2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2" y="5"/>
                        </a:moveTo>
                        <a:cubicBezTo>
                          <a:pt x="3" y="4"/>
                          <a:pt x="2" y="4"/>
                          <a:pt x="2" y="4"/>
                        </a:cubicBezTo>
                        <a:cubicBezTo>
                          <a:pt x="2" y="3"/>
                          <a:pt x="3" y="3"/>
                          <a:pt x="3" y="3"/>
                        </a:cubicBezTo>
                        <a:cubicBezTo>
                          <a:pt x="3" y="2"/>
                          <a:pt x="3" y="2"/>
                          <a:pt x="3" y="2"/>
                        </a:cubicBezTo>
                        <a:cubicBezTo>
                          <a:pt x="3" y="1"/>
                          <a:pt x="3" y="1"/>
                          <a:pt x="3" y="1"/>
                        </a:cubicBezTo>
                        <a:cubicBezTo>
                          <a:pt x="4" y="1"/>
                          <a:pt x="4" y="0"/>
                          <a:pt x="4" y="0"/>
                        </a:cubicBezTo>
                        <a:cubicBezTo>
                          <a:pt x="3" y="0"/>
                          <a:pt x="3" y="1"/>
                          <a:pt x="2" y="1"/>
                        </a:cubicBezTo>
                        <a:cubicBezTo>
                          <a:pt x="1" y="2"/>
                          <a:pt x="2" y="2"/>
                          <a:pt x="2" y="3"/>
                        </a:cubicBezTo>
                        <a:cubicBezTo>
                          <a:pt x="1" y="3"/>
                          <a:pt x="1" y="3"/>
                          <a:pt x="1" y="4"/>
                        </a:cubicBezTo>
                        <a:cubicBezTo>
                          <a:pt x="1" y="4"/>
                          <a:pt x="0" y="4"/>
                          <a:pt x="0" y="4"/>
                        </a:cubicBezTo>
                        <a:cubicBezTo>
                          <a:pt x="1" y="4"/>
                          <a:pt x="1" y="5"/>
                          <a:pt x="2"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2" name="Freeform 4979"/>
                  <p:cNvSpPr>
                    <a:spLocks/>
                  </p:cNvSpPr>
                  <p:nvPr/>
                </p:nvSpPr>
                <p:spPr bwMode="auto">
                  <a:xfrm>
                    <a:off x="965200" y="2908300"/>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3" name="Freeform 4980"/>
                  <p:cNvSpPr>
                    <a:spLocks/>
                  </p:cNvSpPr>
                  <p:nvPr/>
                </p:nvSpPr>
                <p:spPr bwMode="auto">
                  <a:xfrm>
                    <a:off x="954088" y="2894013"/>
                    <a:ext cx="6350"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1" y="0"/>
                          <a:pt x="0" y="0"/>
                          <a:pt x="0" y="0"/>
                        </a:cubicBezTo>
                        <a:cubicBezTo>
                          <a:pt x="0"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4" name="Freeform 4982"/>
                  <p:cNvSpPr>
                    <a:spLocks/>
                  </p:cNvSpPr>
                  <p:nvPr/>
                </p:nvSpPr>
                <p:spPr bwMode="auto">
                  <a:xfrm>
                    <a:off x="538163" y="3106738"/>
                    <a:ext cx="20638" cy="11112"/>
                  </a:xfrm>
                  <a:custGeom>
                    <a:avLst/>
                    <a:gdLst>
                      <a:gd name="T0" fmla="*/ 5 w 7"/>
                      <a:gd name="T1" fmla="*/ 1 h 4"/>
                      <a:gd name="T2" fmla="*/ 5 w 7"/>
                      <a:gd name="T3" fmla="*/ 1 h 4"/>
                      <a:gd name="T4" fmla="*/ 4 w 7"/>
                      <a:gd name="T5" fmla="*/ 1 h 4"/>
                      <a:gd name="T6" fmla="*/ 4 w 7"/>
                      <a:gd name="T7" fmla="*/ 2 h 4"/>
                      <a:gd name="T8" fmla="*/ 4 w 7"/>
                      <a:gd name="T9" fmla="*/ 2 h 4"/>
                      <a:gd name="T10" fmla="*/ 2 w 7"/>
                      <a:gd name="T11" fmla="*/ 1 h 4"/>
                      <a:gd name="T12" fmla="*/ 1 w 7"/>
                      <a:gd name="T13" fmla="*/ 2 h 4"/>
                      <a:gd name="T14" fmla="*/ 2 w 7"/>
                      <a:gd name="T15" fmla="*/ 4 h 4"/>
                      <a:gd name="T16" fmla="*/ 4 w 7"/>
                      <a:gd name="T17" fmla="*/ 3 h 4"/>
                      <a:gd name="T18" fmla="*/ 5 w 7"/>
                      <a:gd name="T19" fmla="*/ 3 h 4"/>
                      <a:gd name="T20" fmla="*/ 5 w 7"/>
                      <a:gd name="T21" fmla="*/ 2 h 4"/>
                      <a:gd name="T22" fmla="*/ 7 w 7"/>
                      <a:gd name="T23" fmla="*/ 2 h 4"/>
                      <a:gd name="T24" fmla="*/ 5 w 7"/>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4">
                        <a:moveTo>
                          <a:pt x="5" y="1"/>
                        </a:moveTo>
                        <a:cubicBezTo>
                          <a:pt x="5" y="1"/>
                          <a:pt x="5" y="1"/>
                          <a:pt x="5" y="1"/>
                        </a:cubicBezTo>
                        <a:cubicBezTo>
                          <a:pt x="5" y="1"/>
                          <a:pt x="4" y="0"/>
                          <a:pt x="4" y="1"/>
                        </a:cubicBezTo>
                        <a:cubicBezTo>
                          <a:pt x="3" y="1"/>
                          <a:pt x="4" y="1"/>
                          <a:pt x="4" y="2"/>
                        </a:cubicBezTo>
                        <a:cubicBezTo>
                          <a:pt x="4" y="2"/>
                          <a:pt x="4" y="2"/>
                          <a:pt x="4" y="2"/>
                        </a:cubicBezTo>
                        <a:cubicBezTo>
                          <a:pt x="4" y="2"/>
                          <a:pt x="2" y="2"/>
                          <a:pt x="2" y="1"/>
                        </a:cubicBezTo>
                        <a:cubicBezTo>
                          <a:pt x="1" y="1"/>
                          <a:pt x="2" y="1"/>
                          <a:pt x="1" y="2"/>
                        </a:cubicBezTo>
                        <a:cubicBezTo>
                          <a:pt x="0" y="3"/>
                          <a:pt x="0" y="4"/>
                          <a:pt x="2" y="4"/>
                        </a:cubicBezTo>
                        <a:cubicBezTo>
                          <a:pt x="2" y="3"/>
                          <a:pt x="3" y="3"/>
                          <a:pt x="4" y="3"/>
                        </a:cubicBezTo>
                        <a:cubicBezTo>
                          <a:pt x="4" y="3"/>
                          <a:pt x="4" y="3"/>
                          <a:pt x="5" y="3"/>
                        </a:cubicBezTo>
                        <a:cubicBezTo>
                          <a:pt x="5" y="3"/>
                          <a:pt x="5" y="2"/>
                          <a:pt x="5" y="2"/>
                        </a:cubicBezTo>
                        <a:cubicBezTo>
                          <a:pt x="6" y="2"/>
                          <a:pt x="7" y="2"/>
                          <a:pt x="7" y="2"/>
                        </a:cubicBezTo>
                        <a:cubicBezTo>
                          <a:pt x="6" y="1"/>
                          <a:pt x="5" y="2"/>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5" name="Freeform 4983"/>
                  <p:cNvSpPr>
                    <a:spLocks/>
                  </p:cNvSpPr>
                  <p:nvPr/>
                </p:nvSpPr>
                <p:spPr bwMode="auto">
                  <a:xfrm>
                    <a:off x="612775" y="3100388"/>
                    <a:ext cx="11113" cy="6350"/>
                  </a:xfrm>
                  <a:custGeom>
                    <a:avLst/>
                    <a:gdLst>
                      <a:gd name="T0" fmla="*/ 0 w 4"/>
                      <a:gd name="T1" fmla="*/ 1 h 2"/>
                      <a:gd name="T2" fmla="*/ 0 w 4"/>
                      <a:gd name="T3" fmla="*/ 2 h 2"/>
                      <a:gd name="T4" fmla="*/ 1 w 4"/>
                      <a:gd name="T5" fmla="*/ 2 h 2"/>
                      <a:gd name="T6" fmla="*/ 3 w 4"/>
                      <a:gd name="T7" fmla="*/ 1 h 2"/>
                      <a:gd name="T8" fmla="*/ 0 w 4"/>
                      <a:gd name="T9" fmla="*/ 1 h 2"/>
                    </a:gdLst>
                    <a:ahLst/>
                    <a:cxnLst>
                      <a:cxn ang="0">
                        <a:pos x="T0" y="T1"/>
                      </a:cxn>
                      <a:cxn ang="0">
                        <a:pos x="T2" y="T3"/>
                      </a:cxn>
                      <a:cxn ang="0">
                        <a:pos x="T4" y="T5"/>
                      </a:cxn>
                      <a:cxn ang="0">
                        <a:pos x="T6" y="T7"/>
                      </a:cxn>
                      <a:cxn ang="0">
                        <a:pos x="T8" y="T9"/>
                      </a:cxn>
                    </a:cxnLst>
                    <a:rect l="0" t="0" r="r" b="b"/>
                    <a:pathLst>
                      <a:path w="4" h="2">
                        <a:moveTo>
                          <a:pt x="0" y="1"/>
                        </a:moveTo>
                        <a:cubicBezTo>
                          <a:pt x="0" y="1"/>
                          <a:pt x="0" y="2"/>
                          <a:pt x="0" y="2"/>
                        </a:cubicBezTo>
                        <a:cubicBezTo>
                          <a:pt x="1" y="2"/>
                          <a:pt x="1" y="2"/>
                          <a:pt x="1" y="2"/>
                        </a:cubicBezTo>
                        <a:cubicBezTo>
                          <a:pt x="1" y="2"/>
                          <a:pt x="4" y="2"/>
                          <a:pt x="3" y="1"/>
                        </a:cubicBezTo>
                        <a:cubicBezTo>
                          <a:pt x="3"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6" name="Freeform 4984"/>
                  <p:cNvSpPr>
                    <a:spLocks/>
                  </p:cNvSpPr>
                  <p:nvPr/>
                </p:nvSpPr>
                <p:spPr bwMode="auto">
                  <a:xfrm>
                    <a:off x="509588" y="2906713"/>
                    <a:ext cx="42863" cy="22225"/>
                  </a:xfrm>
                  <a:custGeom>
                    <a:avLst/>
                    <a:gdLst>
                      <a:gd name="T0" fmla="*/ 1 w 15"/>
                      <a:gd name="T1" fmla="*/ 4 h 8"/>
                      <a:gd name="T2" fmla="*/ 2 w 15"/>
                      <a:gd name="T3" fmla="*/ 5 h 8"/>
                      <a:gd name="T4" fmla="*/ 2 w 15"/>
                      <a:gd name="T5" fmla="*/ 5 h 8"/>
                      <a:gd name="T6" fmla="*/ 4 w 15"/>
                      <a:gd name="T7" fmla="*/ 5 h 8"/>
                      <a:gd name="T8" fmla="*/ 5 w 15"/>
                      <a:gd name="T9" fmla="*/ 6 h 8"/>
                      <a:gd name="T10" fmla="*/ 6 w 15"/>
                      <a:gd name="T11" fmla="*/ 7 h 8"/>
                      <a:gd name="T12" fmla="*/ 9 w 15"/>
                      <a:gd name="T13" fmla="*/ 7 h 8"/>
                      <a:gd name="T14" fmla="*/ 10 w 15"/>
                      <a:gd name="T15" fmla="*/ 8 h 8"/>
                      <a:gd name="T16" fmla="*/ 11 w 15"/>
                      <a:gd name="T17" fmla="*/ 8 h 8"/>
                      <a:gd name="T18" fmla="*/ 10 w 15"/>
                      <a:gd name="T19" fmla="*/ 7 h 8"/>
                      <a:gd name="T20" fmla="*/ 13 w 15"/>
                      <a:gd name="T21" fmla="*/ 6 h 8"/>
                      <a:gd name="T22" fmla="*/ 15 w 15"/>
                      <a:gd name="T23" fmla="*/ 6 h 8"/>
                      <a:gd name="T24" fmla="*/ 14 w 15"/>
                      <a:gd name="T25" fmla="*/ 5 h 8"/>
                      <a:gd name="T26" fmla="*/ 14 w 15"/>
                      <a:gd name="T27" fmla="*/ 5 h 8"/>
                      <a:gd name="T28" fmla="*/ 14 w 15"/>
                      <a:gd name="T29" fmla="*/ 4 h 8"/>
                      <a:gd name="T30" fmla="*/ 14 w 15"/>
                      <a:gd name="T31" fmla="*/ 3 h 8"/>
                      <a:gd name="T32" fmla="*/ 14 w 15"/>
                      <a:gd name="T33" fmla="*/ 2 h 8"/>
                      <a:gd name="T34" fmla="*/ 14 w 15"/>
                      <a:gd name="T35" fmla="*/ 1 h 8"/>
                      <a:gd name="T36" fmla="*/ 13 w 15"/>
                      <a:gd name="T37" fmla="*/ 1 h 8"/>
                      <a:gd name="T38" fmla="*/ 11 w 15"/>
                      <a:gd name="T39" fmla="*/ 1 h 8"/>
                      <a:gd name="T40" fmla="*/ 11 w 15"/>
                      <a:gd name="T41" fmla="*/ 1 h 8"/>
                      <a:gd name="T42" fmla="*/ 10 w 15"/>
                      <a:gd name="T43" fmla="*/ 0 h 8"/>
                      <a:gd name="T44" fmla="*/ 9 w 15"/>
                      <a:gd name="T45" fmla="*/ 0 h 8"/>
                      <a:gd name="T46" fmla="*/ 8 w 15"/>
                      <a:gd name="T47" fmla="*/ 1 h 8"/>
                      <a:gd name="T48" fmla="*/ 8 w 15"/>
                      <a:gd name="T49" fmla="*/ 0 h 8"/>
                      <a:gd name="T50" fmla="*/ 8 w 15"/>
                      <a:gd name="T51" fmla="*/ 0 h 8"/>
                      <a:gd name="T52" fmla="*/ 8 w 15"/>
                      <a:gd name="T53" fmla="*/ 0 h 8"/>
                      <a:gd name="T54" fmla="*/ 7 w 15"/>
                      <a:gd name="T55" fmla="*/ 0 h 8"/>
                      <a:gd name="T56" fmla="*/ 6 w 15"/>
                      <a:gd name="T57" fmla="*/ 1 h 8"/>
                      <a:gd name="T58" fmla="*/ 5 w 15"/>
                      <a:gd name="T59" fmla="*/ 1 h 8"/>
                      <a:gd name="T60" fmla="*/ 4 w 15"/>
                      <a:gd name="T61" fmla="*/ 2 h 8"/>
                      <a:gd name="T62" fmla="*/ 3 w 15"/>
                      <a:gd name="T63" fmla="*/ 2 h 8"/>
                      <a:gd name="T64" fmla="*/ 2 w 15"/>
                      <a:gd name="T65" fmla="*/ 2 h 8"/>
                      <a:gd name="T66" fmla="*/ 0 w 15"/>
                      <a:gd name="T67" fmla="*/ 2 h 8"/>
                      <a:gd name="T68" fmla="*/ 1 w 15"/>
                      <a:gd name="T6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8">
                        <a:moveTo>
                          <a:pt x="1" y="4"/>
                        </a:moveTo>
                        <a:cubicBezTo>
                          <a:pt x="1" y="4"/>
                          <a:pt x="2" y="4"/>
                          <a:pt x="2" y="5"/>
                        </a:cubicBezTo>
                        <a:cubicBezTo>
                          <a:pt x="2" y="5"/>
                          <a:pt x="2" y="5"/>
                          <a:pt x="2" y="5"/>
                        </a:cubicBezTo>
                        <a:cubicBezTo>
                          <a:pt x="3" y="5"/>
                          <a:pt x="3" y="5"/>
                          <a:pt x="4" y="5"/>
                        </a:cubicBezTo>
                        <a:cubicBezTo>
                          <a:pt x="5" y="5"/>
                          <a:pt x="5" y="6"/>
                          <a:pt x="5" y="6"/>
                        </a:cubicBezTo>
                        <a:cubicBezTo>
                          <a:pt x="6" y="6"/>
                          <a:pt x="6" y="6"/>
                          <a:pt x="6" y="7"/>
                        </a:cubicBezTo>
                        <a:cubicBezTo>
                          <a:pt x="7" y="7"/>
                          <a:pt x="8" y="6"/>
                          <a:pt x="9" y="7"/>
                        </a:cubicBezTo>
                        <a:cubicBezTo>
                          <a:pt x="9" y="7"/>
                          <a:pt x="9" y="7"/>
                          <a:pt x="10" y="8"/>
                        </a:cubicBezTo>
                        <a:cubicBezTo>
                          <a:pt x="10" y="8"/>
                          <a:pt x="11" y="8"/>
                          <a:pt x="11" y="8"/>
                        </a:cubicBezTo>
                        <a:cubicBezTo>
                          <a:pt x="11" y="7"/>
                          <a:pt x="10" y="7"/>
                          <a:pt x="10" y="7"/>
                        </a:cubicBezTo>
                        <a:cubicBezTo>
                          <a:pt x="10" y="6"/>
                          <a:pt x="12" y="6"/>
                          <a:pt x="13" y="6"/>
                        </a:cubicBezTo>
                        <a:cubicBezTo>
                          <a:pt x="14" y="6"/>
                          <a:pt x="15" y="6"/>
                          <a:pt x="15" y="6"/>
                        </a:cubicBezTo>
                        <a:cubicBezTo>
                          <a:pt x="15" y="5"/>
                          <a:pt x="15" y="5"/>
                          <a:pt x="14" y="5"/>
                        </a:cubicBezTo>
                        <a:cubicBezTo>
                          <a:pt x="14" y="5"/>
                          <a:pt x="14" y="5"/>
                          <a:pt x="14" y="5"/>
                        </a:cubicBezTo>
                        <a:cubicBezTo>
                          <a:pt x="14" y="4"/>
                          <a:pt x="14" y="4"/>
                          <a:pt x="14" y="4"/>
                        </a:cubicBezTo>
                        <a:cubicBezTo>
                          <a:pt x="13" y="4"/>
                          <a:pt x="14" y="3"/>
                          <a:pt x="14" y="3"/>
                        </a:cubicBezTo>
                        <a:cubicBezTo>
                          <a:pt x="14" y="3"/>
                          <a:pt x="14" y="3"/>
                          <a:pt x="14" y="2"/>
                        </a:cubicBezTo>
                        <a:cubicBezTo>
                          <a:pt x="14" y="2"/>
                          <a:pt x="14" y="1"/>
                          <a:pt x="14" y="1"/>
                        </a:cubicBezTo>
                        <a:cubicBezTo>
                          <a:pt x="13" y="1"/>
                          <a:pt x="13" y="1"/>
                          <a:pt x="13" y="1"/>
                        </a:cubicBezTo>
                        <a:cubicBezTo>
                          <a:pt x="12" y="1"/>
                          <a:pt x="12" y="1"/>
                          <a:pt x="11" y="1"/>
                        </a:cubicBezTo>
                        <a:cubicBezTo>
                          <a:pt x="11" y="1"/>
                          <a:pt x="11" y="1"/>
                          <a:pt x="11" y="1"/>
                        </a:cubicBezTo>
                        <a:cubicBezTo>
                          <a:pt x="10" y="1"/>
                          <a:pt x="10" y="0"/>
                          <a:pt x="10" y="0"/>
                        </a:cubicBezTo>
                        <a:cubicBezTo>
                          <a:pt x="10" y="0"/>
                          <a:pt x="10" y="0"/>
                          <a:pt x="9" y="0"/>
                        </a:cubicBezTo>
                        <a:cubicBezTo>
                          <a:pt x="9" y="0"/>
                          <a:pt x="9" y="0"/>
                          <a:pt x="8" y="1"/>
                        </a:cubicBezTo>
                        <a:cubicBezTo>
                          <a:pt x="8" y="1"/>
                          <a:pt x="8" y="0"/>
                          <a:pt x="8" y="0"/>
                        </a:cubicBezTo>
                        <a:cubicBezTo>
                          <a:pt x="8" y="0"/>
                          <a:pt x="8" y="0"/>
                          <a:pt x="8" y="0"/>
                        </a:cubicBezTo>
                        <a:cubicBezTo>
                          <a:pt x="8" y="0"/>
                          <a:pt x="7" y="0"/>
                          <a:pt x="8" y="0"/>
                        </a:cubicBezTo>
                        <a:cubicBezTo>
                          <a:pt x="8" y="0"/>
                          <a:pt x="7" y="0"/>
                          <a:pt x="7" y="0"/>
                        </a:cubicBezTo>
                        <a:cubicBezTo>
                          <a:pt x="6" y="0"/>
                          <a:pt x="7" y="1"/>
                          <a:pt x="6" y="1"/>
                        </a:cubicBezTo>
                        <a:cubicBezTo>
                          <a:pt x="5" y="1"/>
                          <a:pt x="5" y="1"/>
                          <a:pt x="5" y="1"/>
                        </a:cubicBezTo>
                        <a:cubicBezTo>
                          <a:pt x="4" y="2"/>
                          <a:pt x="5" y="2"/>
                          <a:pt x="4" y="2"/>
                        </a:cubicBezTo>
                        <a:cubicBezTo>
                          <a:pt x="4" y="3"/>
                          <a:pt x="4" y="2"/>
                          <a:pt x="3" y="2"/>
                        </a:cubicBezTo>
                        <a:cubicBezTo>
                          <a:pt x="3" y="2"/>
                          <a:pt x="3" y="2"/>
                          <a:pt x="2" y="2"/>
                        </a:cubicBezTo>
                        <a:cubicBezTo>
                          <a:pt x="2" y="2"/>
                          <a:pt x="0" y="2"/>
                          <a:pt x="0" y="2"/>
                        </a:cubicBezTo>
                        <a:cubicBezTo>
                          <a:pt x="0" y="2"/>
                          <a:pt x="0"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7" name="Freeform 4985"/>
                  <p:cNvSpPr>
                    <a:spLocks/>
                  </p:cNvSpPr>
                  <p:nvPr/>
                </p:nvSpPr>
                <p:spPr bwMode="auto">
                  <a:xfrm>
                    <a:off x="495300" y="3116263"/>
                    <a:ext cx="46038" cy="25400"/>
                  </a:xfrm>
                  <a:custGeom>
                    <a:avLst/>
                    <a:gdLst>
                      <a:gd name="T0" fmla="*/ 12 w 16"/>
                      <a:gd name="T1" fmla="*/ 3 h 9"/>
                      <a:gd name="T2" fmla="*/ 15 w 16"/>
                      <a:gd name="T3" fmla="*/ 2 h 9"/>
                      <a:gd name="T4" fmla="*/ 14 w 16"/>
                      <a:gd name="T5" fmla="*/ 1 h 9"/>
                      <a:gd name="T6" fmla="*/ 13 w 16"/>
                      <a:gd name="T7" fmla="*/ 2 h 9"/>
                      <a:gd name="T8" fmla="*/ 12 w 16"/>
                      <a:gd name="T9" fmla="*/ 2 h 9"/>
                      <a:gd name="T10" fmla="*/ 11 w 16"/>
                      <a:gd name="T11" fmla="*/ 2 h 9"/>
                      <a:gd name="T12" fmla="*/ 12 w 16"/>
                      <a:gd name="T13" fmla="*/ 1 h 9"/>
                      <a:gd name="T14" fmla="*/ 10 w 16"/>
                      <a:gd name="T15" fmla="*/ 1 h 9"/>
                      <a:gd name="T16" fmla="*/ 8 w 16"/>
                      <a:gd name="T17" fmla="*/ 1 h 9"/>
                      <a:gd name="T18" fmla="*/ 7 w 16"/>
                      <a:gd name="T19" fmla="*/ 2 h 9"/>
                      <a:gd name="T20" fmla="*/ 8 w 16"/>
                      <a:gd name="T21" fmla="*/ 4 h 9"/>
                      <a:gd name="T22" fmla="*/ 9 w 16"/>
                      <a:gd name="T23" fmla="*/ 4 h 9"/>
                      <a:gd name="T24" fmla="*/ 8 w 16"/>
                      <a:gd name="T25" fmla="*/ 5 h 9"/>
                      <a:gd name="T26" fmla="*/ 7 w 16"/>
                      <a:gd name="T27" fmla="*/ 6 h 9"/>
                      <a:gd name="T28" fmla="*/ 7 w 16"/>
                      <a:gd name="T29" fmla="*/ 7 h 9"/>
                      <a:gd name="T30" fmla="*/ 6 w 16"/>
                      <a:gd name="T31" fmla="*/ 6 h 9"/>
                      <a:gd name="T32" fmla="*/ 5 w 16"/>
                      <a:gd name="T33" fmla="*/ 7 h 9"/>
                      <a:gd name="T34" fmla="*/ 3 w 16"/>
                      <a:gd name="T35" fmla="*/ 9 h 9"/>
                      <a:gd name="T36" fmla="*/ 3 w 16"/>
                      <a:gd name="T37" fmla="*/ 9 h 9"/>
                      <a:gd name="T38" fmla="*/ 4 w 16"/>
                      <a:gd name="T39" fmla="*/ 9 h 9"/>
                      <a:gd name="T40" fmla="*/ 5 w 16"/>
                      <a:gd name="T41" fmla="*/ 8 h 9"/>
                      <a:gd name="T42" fmla="*/ 6 w 16"/>
                      <a:gd name="T43" fmla="*/ 8 h 9"/>
                      <a:gd name="T44" fmla="*/ 7 w 16"/>
                      <a:gd name="T45" fmla="*/ 7 h 9"/>
                      <a:gd name="T46" fmla="*/ 9 w 16"/>
                      <a:gd name="T47" fmla="*/ 7 h 9"/>
                      <a:gd name="T48" fmla="*/ 9 w 16"/>
                      <a:gd name="T49" fmla="*/ 7 h 9"/>
                      <a:gd name="T50" fmla="*/ 10 w 16"/>
                      <a:gd name="T51" fmla="*/ 7 h 9"/>
                      <a:gd name="T52" fmla="*/ 10 w 16"/>
                      <a:gd name="T53" fmla="*/ 6 h 9"/>
                      <a:gd name="T54" fmla="*/ 11 w 16"/>
                      <a:gd name="T55" fmla="*/ 7 h 9"/>
                      <a:gd name="T56" fmla="*/ 11 w 16"/>
                      <a:gd name="T57" fmla="*/ 6 h 9"/>
                      <a:gd name="T58" fmla="*/ 12 w 16"/>
                      <a:gd name="T59" fmla="*/ 6 h 9"/>
                      <a:gd name="T60" fmla="*/ 12 w 16"/>
                      <a:gd name="T61" fmla="*/ 5 h 9"/>
                      <a:gd name="T62" fmla="*/ 13 w 16"/>
                      <a:gd name="T63" fmla="*/ 5 h 9"/>
                      <a:gd name="T64" fmla="*/ 15 w 16"/>
                      <a:gd name="T65" fmla="*/ 4 h 9"/>
                      <a:gd name="T66" fmla="*/ 16 w 16"/>
                      <a:gd name="T67" fmla="*/ 3 h 9"/>
                      <a:gd name="T68" fmla="*/ 13 w 16"/>
                      <a:gd name="T69" fmla="*/ 4 h 9"/>
                      <a:gd name="T70" fmla="*/ 12 w 16"/>
                      <a:gd name="T7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9">
                        <a:moveTo>
                          <a:pt x="12" y="3"/>
                        </a:moveTo>
                        <a:cubicBezTo>
                          <a:pt x="13" y="3"/>
                          <a:pt x="15" y="2"/>
                          <a:pt x="15" y="2"/>
                        </a:cubicBezTo>
                        <a:cubicBezTo>
                          <a:pt x="15" y="2"/>
                          <a:pt x="14" y="1"/>
                          <a:pt x="14" y="1"/>
                        </a:cubicBezTo>
                        <a:cubicBezTo>
                          <a:pt x="14" y="1"/>
                          <a:pt x="14" y="2"/>
                          <a:pt x="13" y="2"/>
                        </a:cubicBezTo>
                        <a:cubicBezTo>
                          <a:pt x="13" y="0"/>
                          <a:pt x="13" y="2"/>
                          <a:pt x="12" y="2"/>
                        </a:cubicBezTo>
                        <a:cubicBezTo>
                          <a:pt x="12" y="2"/>
                          <a:pt x="12" y="3"/>
                          <a:pt x="11" y="2"/>
                        </a:cubicBezTo>
                        <a:cubicBezTo>
                          <a:pt x="11" y="2"/>
                          <a:pt x="12" y="2"/>
                          <a:pt x="12" y="1"/>
                        </a:cubicBezTo>
                        <a:cubicBezTo>
                          <a:pt x="11" y="1"/>
                          <a:pt x="11" y="1"/>
                          <a:pt x="10" y="1"/>
                        </a:cubicBezTo>
                        <a:cubicBezTo>
                          <a:pt x="9" y="1"/>
                          <a:pt x="8" y="1"/>
                          <a:pt x="8" y="1"/>
                        </a:cubicBezTo>
                        <a:cubicBezTo>
                          <a:pt x="8" y="2"/>
                          <a:pt x="7" y="2"/>
                          <a:pt x="7" y="2"/>
                        </a:cubicBezTo>
                        <a:cubicBezTo>
                          <a:pt x="6" y="3"/>
                          <a:pt x="8" y="3"/>
                          <a:pt x="8" y="4"/>
                        </a:cubicBezTo>
                        <a:cubicBezTo>
                          <a:pt x="8" y="4"/>
                          <a:pt x="10" y="4"/>
                          <a:pt x="9" y="4"/>
                        </a:cubicBezTo>
                        <a:cubicBezTo>
                          <a:pt x="8" y="4"/>
                          <a:pt x="8" y="5"/>
                          <a:pt x="8" y="5"/>
                        </a:cubicBezTo>
                        <a:cubicBezTo>
                          <a:pt x="8" y="6"/>
                          <a:pt x="7" y="6"/>
                          <a:pt x="7" y="6"/>
                        </a:cubicBezTo>
                        <a:cubicBezTo>
                          <a:pt x="8" y="6"/>
                          <a:pt x="7" y="6"/>
                          <a:pt x="7" y="7"/>
                        </a:cubicBezTo>
                        <a:cubicBezTo>
                          <a:pt x="7" y="6"/>
                          <a:pt x="6" y="6"/>
                          <a:pt x="6" y="6"/>
                        </a:cubicBezTo>
                        <a:cubicBezTo>
                          <a:pt x="6" y="7"/>
                          <a:pt x="5" y="8"/>
                          <a:pt x="5" y="7"/>
                        </a:cubicBezTo>
                        <a:cubicBezTo>
                          <a:pt x="4" y="7"/>
                          <a:pt x="0" y="8"/>
                          <a:pt x="3" y="9"/>
                        </a:cubicBezTo>
                        <a:cubicBezTo>
                          <a:pt x="3" y="9"/>
                          <a:pt x="3" y="9"/>
                          <a:pt x="3" y="9"/>
                        </a:cubicBezTo>
                        <a:cubicBezTo>
                          <a:pt x="3" y="8"/>
                          <a:pt x="4" y="9"/>
                          <a:pt x="4" y="9"/>
                        </a:cubicBezTo>
                        <a:cubicBezTo>
                          <a:pt x="4" y="9"/>
                          <a:pt x="5" y="8"/>
                          <a:pt x="5" y="8"/>
                        </a:cubicBezTo>
                        <a:cubicBezTo>
                          <a:pt x="5" y="8"/>
                          <a:pt x="5" y="8"/>
                          <a:pt x="6" y="8"/>
                        </a:cubicBezTo>
                        <a:cubicBezTo>
                          <a:pt x="6" y="8"/>
                          <a:pt x="7" y="7"/>
                          <a:pt x="7" y="7"/>
                        </a:cubicBezTo>
                        <a:cubicBezTo>
                          <a:pt x="8" y="7"/>
                          <a:pt x="8" y="7"/>
                          <a:pt x="9" y="7"/>
                        </a:cubicBezTo>
                        <a:cubicBezTo>
                          <a:pt x="9" y="7"/>
                          <a:pt x="9" y="7"/>
                          <a:pt x="9" y="7"/>
                        </a:cubicBezTo>
                        <a:cubicBezTo>
                          <a:pt x="9" y="7"/>
                          <a:pt x="10" y="7"/>
                          <a:pt x="10" y="7"/>
                        </a:cubicBezTo>
                        <a:cubicBezTo>
                          <a:pt x="10" y="6"/>
                          <a:pt x="10" y="6"/>
                          <a:pt x="10" y="6"/>
                        </a:cubicBezTo>
                        <a:cubicBezTo>
                          <a:pt x="11" y="7"/>
                          <a:pt x="11" y="7"/>
                          <a:pt x="11" y="7"/>
                        </a:cubicBezTo>
                        <a:cubicBezTo>
                          <a:pt x="11" y="6"/>
                          <a:pt x="11" y="6"/>
                          <a:pt x="11" y="6"/>
                        </a:cubicBezTo>
                        <a:cubicBezTo>
                          <a:pt x="12" y="6"/>
                          <a:pt x="12" y="6"/>
                          <a:pt x="12" y="6"/>
                        </a:cubicBezTo>
                        <a:cubicBezTo>
                          <a:pt x="13" y="6"/>
                          <a:pt x="12" y="5"/>
                          <a:pt x="12" y="5"/>
                        </a:cubicBezTo>
                        <a:cubicBezTo>
                          <a:pt x="12" y="5"/>
                          <a:pt x="13" y="5"/>
                          <a:pt x="13" y="5"/>
                        </a:cubicBezTo>
                        <a:cubicBezTo>
                          <a:pt x="14" y="5"/>
                          <a:pt x="14" y="5"/>
                          <a:pt x="15" y="4"/>
                        </a:cubicBezTo>
                        <a:cubicBezTo>
                          <a:pt x="15" y="4"/>
                          <a:pt x="15" y="3"/>
                          <a:pt x="16" y="3"/>
                        </a:cubicBezTo>
                        <a:cubicBezTo>
                          <a:pt x="14" y="3"/>
                          <a:pt x="14" y="3"/>
                          <a:pt x="13" y="4"/>
                        </a:cubicBezTo>
                        <a:cubicBezTo>
                          <a:pt x="13" y="4"/>
                          <a:pt x="12" y="4"/>
                          <a:pt x="1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8" name="Freeform 4986"/>
                  <p:cNvSpPr>
                    <a:spLocks/>
                  </p:cNvSpPr>
                  <p:nvPr/>
                </p:nvSpPr>
                <p:spPr bwMode="auto">
                  <a:xfrm>
                    <a:off x="563563" y="3084513"/>
                    <a:ext cx="46038" cy="22225"/>
                  </a:xfrm>
                  <a:custGeom>
                    <a:avLst/>
                    <a:gdLst>
                      <a:gd name="T0" fmla="*/ 16 w 16"/>
                      <a:gd name="T1" fmla="*/ 4 h 8"/>
                      <a:gd name="T2" fmla="*/ 15 w 16"/>
                      <a:gd name="T3" fmla="*/ 3 h 8"/>
                      <a:gd name="T4" fmla="*/ 14 w 16"/>
                      <a:gd name="T5" fmla="*/ 4 h 8"/>
                      <a:gd name="T6" fmla="*/ 14 w 16"/>
                      <a:gd name="T7" fmla="*/ 3 h 8"/>
                      <a:gd name="T8" fmla="*/ 13 w 16"/>
                      <a:gd name="T9" fmla="*/ 3 h 8"/>
                      <a:gd name="T10" fmla="*/ 13 w 16"/>
                      <a:gd name="T11" fmla="*/ 2 h 8"/>
                      <a:gd name="T12" fmla="*/ 13 w 16"/>
                      <a:gd name="T13" fmla="*/ 1 h 8"/>
                      <a:gd name="T14" fmla="*/ 13 w 16"/>
                      <a:gd name="T15" fmla="*/ 0 h 8"/>
                      <a:gd name="T16" fmla="*/ 13 w 16"/>
                      <a:gd name="T17" fmla="*/ 0 h 8"/>
                      <a:gd name="T18" fmla="*/ 7 w 16"/>
                      <a:gd name="T19" fmla="*/ 1 h 8"/>
                      <a:gd name="T20" fmla="*/ 4 w 16"/>
                      <a:gd name="T21" fmla="*/ 2 h 8"/>
                      <a:gd name="T22" fmla="*/ 3 w 16"/>
                      <a:gd name="T23" fmla="*/ 4 h 8"/>
                      <a:gd name="T24" fmla="*/ 1 w 16"/>
                      <a:gd name="T25" fmla="*/ 6 h 8"/>
                      <a:gd name="T26" fmla="*/ 1 w 16"/>
                      <a:gd name="T27" fmla="*/ 7 h 8"/>
                      <a:gd name="T28" fmla="*/ 3 w 16"/>
                      <a:gd name="T29" fmla="*/ 8 h 8"/>
                      <a:gd name="T30" fmla="*/ 4 w 16"/>
                      <a:gd name="T31" fmla="*/ 8 h 8"/>
                      <a:gd name="T32" fmla="*/ 5 w 16"/>
                      <a:gd name="T33" fmla="*/ 8 h 8"/>
                      <a:gd name="T34" fmla="*/ 7 w 16"/>
                      <a:gd name="T35" fmla="*/ 5 h 8"/>
                      <a:gd name="T36" fmla="*/ 11 w 16"/>
                      <a:gd name="T37" fmla="*/ 5 h 8"/>
                      <a:gd name="T38" fmla="*/ 13 w 16"/>
                      <a:gd name="T39" fmla="*/ 5 h 8"/>
                      <a:gd name="T40" fmla="*/ 13 w 16"/>
                      <a:gd name="T41" fmla="*/ 4 h 8"/>
                      <a:gd name="T42" fmla="*/ 14 w 16"/>
                      <a:gd name="T43" fmla="*/ 4 h 8"/>
                      <a:gd name="T44" fmla="*/ 15 w 16"/>
                      <a:gd name="T45" fmla="*/ 5 h 8"/>
                      <a:gd name="T46" fmla="*/ 16 w 16"/>
                      <a:gd name="T47" fmla="*/ 5 h 8"/>
                      <a:gd name="T48" fmla="*/ 16 w 16"/>
                      <a:gd name="T4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8">
                        <a:moveTo>
                          <a:pt x="16" y="4"/>
                        </a:moveTo>
                        <a:cubicBezTo>
                          <a:pt x="15" y="4"/>
                          <a:pt x="16" y="4"/>
                          <a:pt x="15" y="3"/>
                        </a:cubicBezTo>
                        <a:cubicBezTo>
                          <a:pt x="14" y="3"/>
                          <a:pt x="15" y="4"/>
                          <a:pt x="14" y="4"/>
                        </a:cubicBezTo>
                        <a:cubicBezTo>
                          <a:pt x="14" y="4"/>
                          <a:pt x="14" y="4"/>
                          <a:pt x="14" y="3"/>
                        </a:cubicBezTo>
                        <a:cubicBezTo>
                          <a:pt x="13" y="3"/>
                          <a:pt x="13" y="3"/>
                          <a:pt x="13" y="3"/>
                        </a:cubicBezTo>
                        <a:cubicBezTo>
                          <a:pt x="13" y="3"/>
                          <a:pt x="13" y="3"/>
                          <a:pt x="13" y="2"/>
                        </a:cubicBezTo>
                        <a:cubicBezTo>
                          <a:pt x="13" y="2"/>
                          <a:pt x="13" y="1"/>
                          <a:pt x="13" y="1"/>
                        </a:cubicBezTo>
                        <a:cubicBezTo>
                          <a:pt x="13" y="1"/>
                          <a:pt x="12" y="1"/>
                          <a:pt x="13" y="0"/>
                        </a:cubicBezTo>
                        <a:cubicBezTo>
                          <a:pt x="13" y="0"/>
                          <a:pt x="14" y="0"/>
                          <a:pt x="13" y="0"/>
                        </a:cubicBezTo>
                        <a:cubicBezTo>
                          <a:pt x="11" y="0"/>
                          <a:pt x="9" y="1"/>
                          <a:pt x="7" y="1"/>
                        </a:cubicBezTo>
                        <a:cubicBezTo>
                          <a:pt x="6" y="3"/>
                          <a:pt x="5" y="1"/>
                          <a:pt x="4" y="2"/>
                        </a:cubicBezTo>
                        <a:cubicBezTo>
                          <a:pt x="3" y="3"/>
                          <a:pt x="4" y="4"/>
                          <a:pt x="3" y="4"/>
                        </a:cubicBezTo>
                        <a:cubicBezTo>
                          <a:pt x="2" y="5"/>
                          <a:pt x="0" y="5"/>
                          <a:pt x="1" y="6"/>
                        </a:cubicBezTo>
                        <a:cubicBezTo>
                          <a:pt x="1" y="7"/>
                          <a:pt x="1" y="7"/>
                          <a:pt x="1" y="7"/>
                        </a:cubicBezTo>
                        <a:cubicBezTo>
                          <a:pt x="2" y="8"/>
                          <a:pt x="2" y="8"/>
                          <a:pt x="3" y="8"/>
                        </a:cubicBezTo>
                        <a:cubicBezTo>
                          <a:pt x="3" y="8"/>
                          <a:pt x="4" y="8"/>
                          <a:pt x="4" y="8"/>
                        </a:cubicBezTo>
                        <a:cubicBezTo>
                          <a:pt x="4" y="8"/>
                          <a:pt x="5" y="8"/>
                          <a:pt x="5" y="8"/>
                        </a:cubicBezTo>
                        <a:cubicBezTo>
                          <a:pt x="6" y="7"/>
                          <a:pt x="6" y="6"/>
                          <a:pt x="7" y="5"/>
                        </a:cubicBezTo>
                        <a:cubicBezTo>
                          <a:pt x="8" y="5"/>
                          <a:pt x="9" y="5"/>
                          <a:pt x="11" y="5"/>
                        </a:cubicBezTo>
                        <a:cubicBezTo>
                          <a:pt x="12" y="5"/>
                          <a:pt x="12" y="5"/>
                          <a:pt x="13" y="5"/>
                        </a:cubicBezTo>
                        <a:cubicBezTo>
                          <a:pt x="12" y="5"/>
                          <a:pt x="13" y="4"/>
                          <a:pt x="13" y="4"/>
                        </a:cubicBezTo>
                        <a:cubicBezTo>
                          <a:pt x="13" y="4"/>
                          <a:pt x="14" y="4"/>
                          <a:pt x="14" y="4"/>
                        </a:cubicBezTo>
                        <a:cubicBezTo>
                          <a:pt x="14" y="5"/>
                          <a:pt x="15" y="5"/>
                          <a:pt x="15" y="5"/>
                        </a:cubicBezTo>
                        <a:cubicBezTo>
                          <a:pt x="16" y="4"/>
                          <a:pt x="15" y="5"/>
                          <a:pt x="16" y="5"/>
                        </a:cubicBezTo>
                        <a:cubicBezTo>
                          <a:pt x="16" y="5"/>
                          <a:pt x="16" y="4"/>
                          <a:pt x="16"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109" name="Freeform 4987"/>
                  <p:cNvSpPr>
                    <a:spLocks/>
                  </p:cNvSpPr>
                  <p:nvPr/>
                </p:nvSpPr>
                <p:spPr bwMode="auto">
                  <a:xfrm>
                    <a:off x="558800" y="3113088"/>
                    <a:ext cx="11113" cy="4762"/>
                  </a:xfrm>
                  <a:custGeom>
                    <a:avLst/>
                    <a:gdLst>
                      <a:gd name="T0" fmla="*/ 2 w 4"/>
                      <a:gd name="T1" fmla="*/ 0 h 2"/>
                      <a:gd name="T2" fmla="*/ 2 w 4"/>
                      <a:gd name="T3" fmla="*/ 1 h 2"/>
                      <a:gd name="T4" fmla="*/ 1 w 4"/>
                      <a:gd name="T5" fmla="*/ 0 h 2"/>
                      <a:gd name="T6" fmla="*/ 0 w 4"/>
                      <a:gd name="T7" fmla="*/ 1 h 2"/>
                      <a:gd name="T8" fmla="*/ 3 w 4"/>
                      <a:gd name="T9" fmla="*/ 1 h 2"/>
                      <a:gd name="T10" fmla="*/ 2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2" y="0"/>
                        </a:moveTo>
                        <a:cubicBezTo>
                          <a:pt x="2" y="0"/>
                          <a:pt x="2" y="0"/>
                          <a:pt x="2" y="1"/>
                        </a:cubicBezTo>
                        <a:cubicBezTo>
                          <a:pt x="2" y="1"/>
                          <a:pt x="1" y="0"/>
                          <a:pt x="1" y="0"/>
                        </a:cubicBezTo>
                        <a:cubicBezTo>
                          <a:pt x="1" y="1"/>
                          <a:pt x="0" y="1"/>
                          <a:pt x="0" y="1"/>
                        </a:cubicBezTo>
                        <a:cubicBezTo>
                          <a:pt x="1" y="1"/>
                          <a:pt x="4" y="2"/>
                          <a:pt x="3" y="1"/>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grpSp>
        <p:grpSp>
          <p:nvGrpSpPr>
            <p:cNvPr id="306" name="Group 305"/>
            <p:cNvGrpSpPr/>
            <p:nvPr/>
          </p:nvGrpSpPr>
          <p:grpSpPr>
            <a:xfrm>
              <a:off x="4579938" y="1993900"/>
              <a:ext cx="4154487" cy="2220912"/>
              <a:chOff x="4579938" y="1993900"/>
              <a:chExt cx="4154487" cy="2220912"/>
            </a:xfrm>
            <a:grpFill/>
          </p:grpSpPr>
          <p:sp>
            <p:nvSpPr>
              <p:cNvPr id="307" name="Freeform 132"/>
              <p:cNvSpPr>
                <a:spLocks/>
              </p:cNvSpPr>
              <p:nvPr/>
            </p:nvSpPr>
            <p:spPr bwMode="auto">
              <a:xfrm>
                <a:off x="5259388" y="410527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8" name="Freeform 133"/>
              <p:cNvSpPr>
                <a:spLocks/>
              </p:cNvSpPr>
              <p:nvPr/>
            </p:nvSpPr>
            <p:spPr bwMode="auto">
              <a:xfrm>
                <a:off x="5259388" y="41195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09" name="Freeform 134"/>
              <p:cNvSpPr>
                <a:spLocks/>
              </p:cNvSpPr>
              <p:nvPr/>
            </p:nvSpPr>
            <p:spPr bwMode="auto">
              <a:xfrm>
                <a:off x="5259388" y="4140200"/>
                <a:ext cx="6350" cy="4762"/>
              </a:xfrm>
              <a:custGeom>
                <a:avLst/>
                <a:gdLst>
                  <a:gd name="T0" fmla="*/ 1 w 2"/>
                  <a:gd name="T1" fmla="*/ 2 h 2"/>
                  <a:gd name="T2" fmla="*/ 1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1" y="1"/>
                    </a:cubicBezTo>
                    <a:cubicBezTo>
                      <a:pt x="1" y="0"/>
                      <a:pt x="0"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0" name="Freeform 135"/>
              <p:cNvSpPr>
                <a:spLocks/>
              </p:cNvSpPr>
              <p:nvPr/>
            </p:nvSpPr>
            <p:spPr bwMode="auto">
              <a:xfrm>
                <a:off x="5259388" y="4113212"/>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1" name="Freeform 136"/>
              <p:cNvSpPr>
                <a:spLocks/>
              </p:cNvSpPr>
              <p:nvPr/>
            </p:nvSpPr>
            <p:spPr bwMode="auto">
              <a:xfrm>
                <a:off x="5259388" y="41227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2" name="Freeform 137"/>
              <p:cNvSpPr>
                <a:spLocks/>
              </p:cNvSpPr>
              <p:nvPr/>
            </p:nvSpPr>
            <p:spPr bwMode="auto">
              <a:xfrm>
                <a:off x="5272088" y="4130675"/>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3" name="Freeform 138"/>
              <p:cNvSpPr>
                <a:spLocks/>
              </p:cNvSpPr>
              <p:nvPr/>
            </p:nvSpPr>
            <p:spPr bwMode="auto">
              <a:xfrm>
                <a:off x="5243513" y="4113212"/>
                <a:ext cx="1588"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1"/>
                    </a:cubicBezTo>
                    <a:cubicBezTo>
                      <a:pt x="0" y="1"/>
                      <a:pt x="0" y="1"/>
                      <a:pt x="0" y="2"/>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4" name="Freeform 139"/>
              <p:cNvSpPr>
                <a:spLocks/>
              </p:cNvSpPr>
              <p:nvPr/>
            </p:nvSpPr>
            <p:spPr bwMode="auto">
              <a:xfrm>
                <a:off x="5245101" y="4119562"/>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5" name="Freeform 140"/>
              <p:cNvSpPr>
                <a:spLocks/>
              </p:cNvSpPr>
              <p:nvPr/>
            </p:nvSpPr>
            <p:spPr bwMode="auto">
              <a:xfrm>
                <a:off x="5251451" y="4111625"/>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6" name="Freeform 141"/>
              <p:cNvSpPr>
                <a:spLocks/>
              </p:cNvSpPr>
              <p:nvPr/>
            </p:nvSpPr>
            <p:spPr bwMode="auto">
              <a:xfrm>
                <a:off x="5254626" y="4122737"/>
                <a:ext cx="14288" cy="7937"/>
              </a:xfrm>
              <a:custGeom>
                <a:avLst/>
                <a:gdLst>
                  <a:gd name="T0" fmla="*/ 0 w 5"/>
                  <a:gd name="T1" fmla="*/ 0 h 3"/>
                  <a:gd name="T2" fmla="*/ 1 w 5"/>
                  <a:gd name="T3" fmla="*/ 1 h 3"/>
                  <a:gd name="T4" fmla="*/ 0 w 5"/>
                  <a:gd name="T5" fmla="*/ 2 h 3"/>
                  <a:gd name="T6" fmla="*/ 1 w 5"/>
                  <a:gd name="T7" fmla="*/ 1 h 3"/>
                  <a:gd name="T8" fmla="*/ 1 w 5"/>
                  <a:gd name="T9" fmla="*/ 2 h 3"/>
                  <a:gd name="T10" fmla="*/ 0 w 5"/>
                  <a:gd name="T11" fmla="*/ 2 h 3"/>
                  <a:gd name="T12" fmla="*/ 2 w 5"/>
                  <a:gd name="T13" fmla="*/ 3 h 3"/>
                  <a:gd name="T14" fmla="*/ 3 w 5"/>
                  <a:gd name="T15" fmla="*/ 3 h 3"/>
                  <a:gd name="T16" fmla="*/ 4 w 5"/>
                  <a:gd name="T17" fmla="*/ 2 h 3"/>
                  <a:gd name="T18" fmla="*/ 3 w 5"/>
                  <a:gd name="T19" fmla="*/ 2 h 3"/>
                  <a:gd name="T20" fmla="*/ 2 w 5"/>
                  <a:gd name="T21" fmla="*/ 2 h 3"/>
                  <a:gd name="T22" fmla="*/ 2 w 5"/>
                  <a:gd name="T23" fmla="*/ 1 h 3"/>
                  <a:gd name="T24" fmla="*/ 1 w 5"/>
                  <a:gd name="T25" fmla="*/ 0 h 3"/>
                  <a:gd name="T26" fmla="*/ 0 w 5"/>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0" y="0"/>
                    </a:moveTo>
                    <a:cubicBezTo>
                      <a:pt x="1" y="1"/>
                      <a:pt x="1" y="1"/>
                      <a:pt x="1" y="1"/>
                    </a:cubicBezTo>
                    <a:cubicBezTo>
                      <a:pt x="0" y="1"/>
                      <a:pt x="0" y="2"/>
                      <a:pt x="0" y="2"/>
                    </a:cubicBezTo>
                    <a:cubicBezTo>
                      <a:pt x="1" y="2"/>
                      <a:pt x="0" y="1"/>
                      <a:pt x="1" y="1"/>
                    </a:cubicBezTo>
                    <a:cubicBezTo>
                      <a:pt x="2" y="2"/>
                      <a:pt x="1" y="2"/>
                      <a:pt x="1" y="2"/>
                    </a:cubicBezTo>
                    <a:cubicBezTo>
                      <a:pt x="1" y="2"/>
                      <a:pt x="0" y="2"/>
                      <a:pt x="0" y="2"/>
                    </a:cubicBezTo>
                    <a:cubicBezTo>
                      <a:pt x="0" y="3"/>
                      <a:pt x="1" y="3"/>
                      <a:pt x="2" y="3"/>
                    </a:cubicBezTo>
                    <a:cubicBezTo>
                      <a:pt x="3" y="2"/>
                      <a:pt x="3" y="3"/>
                      <a:pt x="3" y="3"/>
                    </a:cubicBezTo>
                    <a:cubicBezTo>
                      <a:pt x="4" y="3"/>
                      <a:pt x="5" y="2"/>
                      <a:pt x="4" y="2"/>
                    </a:cubicBezTo>
                    <a:cubicBezTo>
                      <a:pt x="3" y="2"/>
                      <a:pt x="4" y="2"/>
                      <a:pt x="3" y="2"/>
                    </a:cubicBezTo>
                    <a:cubicBezTo>
                      <a:pt x="2" y="2"/>
                      <a:pt x="4" y="2"/>
                      <a:pt x="2" y="2"/>
                    </a:cubicBezTo>
                    <a:cubicBezTo>
                      <a:pt x="2" y="2"/>
                      <a:pt x="2" y="2"/>
                      <a:pt x="2" y="1"/>
                    </a:cubicBezTo>
                    <a:cubicBezTo>
                      <a:pt x="2"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7" name="Freeform 142"/>
              <p:cNvSpPr>
                <a:spLocks/>
              </p:cNvSpPr>
              <p:nvPr/>
            </p:nvSpPr>
            <p:spPr bwMode="auto">
              <a:xfrm>
                <a:off x="5254626" y="4116387"/>
                <a:ext cx="4763" cy="6350"/>
              </a:xfrm>
              <a:custGeom>
                <a:avLst/>
                <a:gdLst>
                  <a:gd name="T0" fmla="*/ 1 w 2"/>
                  <a:gd name="T1" fmla="*/ 1 h 2"/>
                  <a:gd name="T2" fmla="*/ 1 w 2"/>
                  <a:gd name="T3" fmla="*/ 1 h 2"/>
                  <a:gd name="T4" fmla="*/ 2 w 2"/>
                  <a:gd name="T5" fmla="*/ 1 h 2"/>
                  <a:gd name="T6" fmla="*/ 2 w 2"/>
                  <a:gd name="T7" fmla="*/ 0 h 2"/>
                  <a:gd name="T8" fmla="*/ 1 w 2"/>
                  <a:gd name="T9" fmla="*/ 0 h 2"/>
                  <a:gd name="T10" fmla="*/ 1 w 2"/>
                  <a:gd name="T11" fmla="*/ 0 h 2"/>
                  <a:gd name="T12" fmla="*/ 1 w 2"/>
                  <a:gd name="T13" fmla="*/ 0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cubicBezTo>
                      <a:pt x="1" y="1"/>
                      <a:pt x="1" y="1"/>
                      <a:pt x="1" y="1"/>
                    </a:cubicBezTo>
                    <a:cubicBezTo>
                      <a:pt x="2" y="2"/>
                      <a:pt x="1" y="1"/>
                      <a:pt x="2" y="1"/>
                    </a:cubicBezTo>
                    <a:cubicBezTo>
                      <a:pt x="2" y="1"/>
                      <a:pt x="2" y="0"/>
                      <a:pt x="2" y="0"/>
                    </a:cubicBezTo>
                    <a:cubicBezTo>
                      <a:pt x="1" y="0"/>
                      <a:pt x="1" y="0"/>
                      <a:pt x="1" y="0"/>
                    </a:cubicBezTo>
                    <a:cubicBezTo>
                      <a:pt x="1" y="0"/>
                      <a:pt x="1" y="0"/>
                      <a:pt x="1" y="0"/>
                    </a:cubicBezTo>
                    <a:cubicBezTo>
                      <a:pt x="1"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8" name="Freeform 143"/>
              <p:cNvSpPr>
                <a:spLocks/>
              </p:cNvSpPr>
              <p:nvPr/>
            </p:nvSpPr>
            <p:spPr bwMode="auto">
              <a:xfrm>
                <a:off x="5300663" y="417195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19" name="Freeform 144"/>
              <p:cNvSpPr>
                <a:spLocks/>
              </p:cNvSpPr>
              <p:nvPr/>
            </p:nvSpPr>
            <p:spPr bwMode="auto">
              <a:xfrm>
                <a:off x="5259388" y="4137025"/>
                <a:ext cx="3175" cy="6350"/>
              </a:xfrm>
              <a:custGeom>
                <a:avLst/>
                <a:gdLst>
                  <a:gd name="T0" fmla="*/ 1 w 1"/>
                  <a:gd name="T1" fmla="*/ 0 h 2"/>
                  <a:gd name="T2" fmla="*/ 1 w 1"/>
                  <a:gd name="T3" fmla="*/ 1 h 2"/>
                  <a:gd name="T4" fmla="*/ 1 w 1"/>
                  <a:gd name="T5" fmla="*/ 1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1"/>
                      <a:pt x="1" y="1"/>
                    </a:cubicBezTo>
                    <a:cubicBezTo>
                      <a:pt x="1" y="1"/>
                      <a:pt x="1" y="2"/>
                      <a:pt x="1" y="1"/>
                    </a:cubicBezTo>
                    <a:cubicBezTo>
                      <a:pt x="0" y="1"/>
                      <a:pt x="1" y="1"/>
                      <a:pt x="1" y="1"/>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0" name="Freeform 145"/>
              <p:cNvSpPr>
                <a:spLocks/>
              </p:cNvSpPr>
              <p:nvPr/>
            </p:nvSpPr>
            <p:spPr bwMode="auto">
              <a:xfrm>
                <a:off x="5262563" y="414020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1" name="Freeform 146"/>
              <p:cNvSpPr>
                <a:spLocks/>
              </p:cNvSpPr>
              <p:nvPr/>
            </p:nvSpPr>
            <p:spPr bwMode="auto">
              <a:xfrm>
                <a:off x="5265738" y="41433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2" name="Freeform 147"/>
              <p:cNvSpPr>
                <a:spLocks/>
              </p:cNvSpPr>
              <p:nvPr/>
            </p:nvSpPr>
            <p:spPr bwMode="auto">
              <a:xfrm>
                <a:off x="5265738" y="41433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3" name="Freeform 148"/>
              <p:cNvSpPr>
                <a:spLocks/>
              </p:cNvSpPr>
              <p:nvPr/>
            </p:nvSpPr>
            <p:spPr bwMode="auto">
              <a:xfrm>
                <a:off x="5248276" y="4130675"/>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4" name="Freeform 149"/>
              <p:cNvSpPr>
                <a:spLocks/>
              </p:cNvSpPr>
              <p:nvPr/>
            </p:nvSpPr>
            <p:spPr bwMode="auto">
              <a:xfrm>
                <a:off x="5259388" y="4111625"/>
                <a:ext cx="3175" cy="1587"/>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1"/>
                      <a:pt x="0" y="1"/>
                    </a:cubicBezTo>
                    <a:cubicBezTo>
                      <a:pt x="0"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5" name="Freeform 150"/>
              <p:cNvSpPr>
                <a:spLocks/>
              </p:cNvSpPr>
              <p:nvPr/>
            </p:nvSpPr>
            <p:spPr bwMode="auto">
              <a:xfrm>
                <a:off x="5275263" y="4129087"/>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6" name="Freeform 151"/>
              <p:cNvSpPr>
                <a:spLocks/>
              </p:cNvSpPr>
              <p:nvPr/>
            </p:nvSpPr>
            <p:spPr bwMode="auto">
              <a:xfrm>
                <a:off x="5272088" y="4125912"/>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7" name="Freeform 152"/>
              <p:cNvSpPr>
                <a:spLocks/>
              </p:cNvSpPr>
              <p:nvPr/>
            </p:nvSpPr>
            <p:spPr bwMode="auto">
              <a:xfrm>
                <a:off x="5272088" y="4122737"/>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8" name="Freeform 153"/>
              <p:cNvSpPr>
                <a:spLocks/>
              </p:cNvSpPr>
              <p:nvPr/>
            </p:nvSpPr>
            <p:spPr bwMode="auto">
              <a:xfrm>
                <a:off x="5268913" y="4122737"/>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29" name="Freeform 154"/>
              <p:cNvSpPr>
                <a:spLocks/>
              </p:cNvSpPr>
              <p:nvPr/>
            </p:nvSpPr>
            <p:spPr bwMode="auto">
              <a:xfrm>
                <a:off x="5268913" y="4129087"/>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1"/>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0" name="Freeform 155"/>
              <p:cNvSpPr>
                <a:spLocks/>
              </p:cNvSpPr>
              <p:nvPr/>
            </p:nvSpPr>
            <p:spPr bwMode="auto">
              <a:xfrm>
                <a:off x="5262563" y="4130675"/>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1" name="Freeform 156"/>
              <p:cNvSpPr>
                <a:spLocks/>
              </p:cNvSpPr>
              <p:nvPr/>
            </p:nvSpPr>
            <p:spPr bwMode="auto">
              <a:xfrm>
                <a:off x="5254626" y="4113212"/>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2" name="Freeform 157"/>
              <p:cNvSpPr>
                <a:spLocks/>
              </p:cNvSpPr>
              <p:nvPr/>
            </p:nvSpPr>
            <p:spPr bwMode="auto">
              <a:xfrm>
                <a:off x="5259388" y="4122737"/>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3" name="Freeform 158"/>
              <p:cNvSpPr>
                <a:spLocks/>
              </p:cNvSpPr>
              <p:nvPr/>
            </p:nvSpPr>
            <p:spPr bwMode="auto">
              <a:xfrm>
                <a:off x="5245101" y="41116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4" name="Freeform 160"/>
              <p:cNvSpPr>
                <a:spLocks/>
              </p:cNvSpPr>
              <p:nvPr/>
            </p:nvSpPr>
            <p:spPr bwMode="auto">
              <a:xfrm>
                <a:off x="5191126" y="4002087"/>
                <a:ext cx="3175"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0" y="2"/>
                      <a:pt x="1" y="1"/>
                      <a:pt x="1"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5" name="Freeform 161"/>
              <p:cNvSpPr>
                <a:spLocks/>
              </p:cNvSpPr>
              <p:nvPr/>
            </p:nvSpPr>
            <p:spPr bwMode="auto">
              <a:xfrm>
                <a:off x="5219701" y="4065587"/>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6" name="Freeform 162"/>
              <p:cNvSpPr>
                <a:spLocks/>
              </p:cNvSpPr>
              <p:nvPr/>
            </p:nvSpPr>
            <p:spPr bwMode="auto">
              <a:xfrm>
                <a:off x="5214938" y="405130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7" name="Freeform 163"/>
              <p:cNvSpPr>
                <a:spLocks/>
              </p:cNvSpPr>
              <p:nvPr/>
            </p:nvSpPr>
            <p:spPr bwMode="auto">
              <a:xfrm>
                <a:off x="5208588" y="4051300"/>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8" name="Freeform 164"/>
              <p:cNvSpPr>
                <a:spLocks/>
              </p:cNvSpPr>
              <p:nvPr/>
            </p:nvSpPr>
            <p:spPr bwMode="auto">
              <a:xfrm>
                <a:off x="5202238" y="4048125"/>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1"/>
                      <a:pt x="0" y="1"/>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39" name="Freeform 165"/>
              <p:cNvSpPr>
                <a:spLocks/>
              </p:cNvSpPr>
              <p:nvPr/>
            </p:nvSpPr>
            <p:spPr bwMode="auto">
              <a:xfrm>
                <a:off x="5165726" y="3956050"/>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0" name="Freeform 166"/>
              <p:cNvSpPr>
                <a:spLocks/>
              </p:cNvSpPr>
              <p:nvPr/>
            </p:nvSpPr>
            <p:spPr bwMode="auto">
              <a:xfrm>
                <a:off x="5145088" y="3910012"/>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1" name="Freeform 168"/>
              <p:cNvSpPr>
                <a:spLocks/>
              </p:cNvSpPr>
              <p:nvPr/>
            </p:nvSpPr>
            <p:spPr bwMode="auto">
              <a:xfrm>
                <a:off x="5116513" y="3841750"/>
                <a:ext cx="3175" cy="3175"/>
              </a:xfrm>
              <a:custGeom>
                <a:avLst/>
                <a:gdLst>
                  <a:gd name="T0" fmla="*/ 1 w 1"/>
                  <a:gd name="T1" fmla="*/ 0 h 1"/>
                  <a:gd name="T2" fmla="*/ 1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1" y="1"/>
                    </a:cubicBezTo>
                    <a:cubicBezTo>
                      <a:pt x="1" y="1"/>
                      <a:pt x="1" y="1"/>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2" name="Freeform 169"/>
              <p:cNvSpPr>
                <a:spLocks/>
              </p:cNvSpPr>
              <p:nvPr/>
            </p:nvSpPr>
            <p:spPr bwMode="auto">
              <a:xfrm>
                <a:off x="5168901" y="3935412"/>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3" name="Freeform 170"/>
              <p:cNvSpPr>
                <a:spLocks/>
              </p:cNvSpPr>
              <p:nvPr/>
            </p:nvSpPr>
            <p:spPr bwMode="auto">
              <a:xfrm>
                <a:off x="5116513" y="3846512"/>
                <a:ext cx="3175" cy="3175"/>
              </a:xfrm>
              <a:custGeom>
                <a:avLst/>
                <a:gdLst>
                  <a:gd name="T0" fmla="*/ 0 w 1"/>
                  <a:gd name="T1" fmla="*/ 1 h 1"/>
                  <a:gd name="T2" fmla="*/ 0 w 1"/>
                  <a:gd name="T3" fmla="*/ 1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0" y="1"/>
                    </a:cubicBez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4" name="Freeform 171"/>
              <p:cNvSpPr>
                <a:spLocks/>
              </p:cNvSpPr>
              <p:nvPr/>
            </p:nvSpPr>
            <p:spPr bwMode="auto">
              <a:xfrm>
                <a:off x="5113338" y="3838575"/>
                <a:ext cx="3175" cy="6350"/>
              </a:xfrm>
              <a:custGeom>
                <a:avLst/>
                <a:gdLst>
                  <a:gd name="T0" fmla="*/ 0 w 1"/>
                  <a:gd name="T1" fmla="*/ 0 h 2"/>
                  <a:gd name="T2" fmla="*/ 0 w 1"/>
                  <a:gd name="T3" fmla="*/ 1 h 2"/>
                  <a:gd name="T4" fmla="*/ 0 w 1"/>
                  <a:gd name="T5" fmla="*/ 1 h 2"/>
                  <a:gd name="T6" fmla="*/ 0 w 1"/>
                  <a:gd name="T7" fmla="*/ 1 h 2"/>
                  <a:gd name="T8" fmla="*/ 0 w 1"/>
                  <a:gd name="T9" fmla="*/ 0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1"/>
                      <a:pt x="0" y="1"/>
                      <a:pt x="0" y="1"/>
                    </a:cubicBezTo>
                    <a:cubicBezTo>
                      <a:pt x="0" y="1"/>
                      <a:pt x="0" y="2"/>
                      <a:pt x="0" y="1"/>
                    </a:cubicBezTo>
                    <a:cubicBezTo>
                      <a:pt x="0" y="1"/>
                      <a:pt x="0" y="1"/>
                      <a:pt x="0" y="1"/>
                    </a:cubicBezTo>
                    <a:cubicBezTo>
                      <a:pt x="0" y="1"/>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5" name="Freeform 172"/>
              <p:cNvSpPr>
                <a:spLocks/>
              </p:cNvSpPr>
              <p:nvPr/>
            </p:nvSpPr>
            <p:spPr bwMode="auto">
              <a:xfrm>
                <a:off x="5111751" y="3838575"/>
                <a:ext cx="1588" cy="3175"/>
              </a:xfrm>
              <a:custGeom>
                <a:avLst/>
                <a:gdLst>
                  <a:gd name="T0" fmla="*/ 0 w 1"/>
                  <a:gd name="T1" fmla="*/ 0 h 1"/>
                  <a:gd name="T2" fmla="*/ 1 w 1"/>
                  <a:gd name="T3" fmla="*/ 0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1" y="0"/>
                      <a:pt x="1" y="0"/>
                    </a:cubicBezTo>
                    <a:cubicBezTo>
                      <a:pt x="1" y="0"/>
                      <a:pt x="1" y="0"/>
                      <a:pt x="1" y="0"/>
                    </a:cubicBezTo>
                    <a:cubicBezTo>
                      <a:pt x="0" y="1"/>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6" name="Freeform 173"/>
              <p:cNvSpPr>
                <a:spLocks/>
              </p:cNvSpPr>
              <p:nvPr/>
            </p:nvSpPr>
            <p:spPr bwMode="auto">
              <a:xfrm>
                <a:off x="5111751" y="383540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7" name="Freeform 174"/>
              <p:cNvSpPr>
                <a:spLocks/>
              </p:cNvSpPr>
              <p:nvPr/>
            </p:nvSpPr>
            <p:spPr bwMode="auto">
              <a:xfrm>
                <a:off x="5113338" y="38449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8" name="Freeform 241"/>
              <p:cNvSpPr>
                <a:spLocks/>
              </p:cNvSpPr>
              <p:nvPr/>
            </p:nvSpPr>
            <p:spPr bwMode="auto">
              <a:xfrm>
                <a:off x="5126038" y="3695701"/>
                <a:ext cx="30163" cy="96838"/>
              </a:xfrm>
              <a:custGeom>
                <a:avLst/>
                <a:gdLst>
                  <a:gd name="T0" fmla="*/ 11 w 11"/>
                  <a:gd name="T1" fmla="*/ 0 h 34"/>
                  <a:gd name="T2" fmla="*/ 11 w 11"/>
                  <a:gd name="T3" fmla="*/ 0 h 34"/>
                  <a:gd name="T4" fmla="*/ 10 w 11"/>
                  <a:gd name="T5" fmla="*/ 0 h 34"/>
                  <a:gd name="T6" fmla="*/ 10 w 11"/>
                  <a:gd name="T7" fmla="*/ 1 h 34"/>
                  <a:gd name="T8" fmla="*/ 9 w 11"/>
                  <a:gd name="T9" fmla="*/ 2 h 34"/>
                  <a:gd name="T10" fmla="*/ 8 w 11"/>
                  <a:gd name="T11" fmla="*/ 2 h 34"/>
                  <a:gd name="T12" fmla="*/ 7 w 11"/>
                  <a:gd name="T13" fmla="*/ 2 h 34"/>
                  <a:gd name="T14" fmla="*/ 6 w 11"/>
                  <a:gd name="T15" fmla="*/ 3 h 34"/>
                  <a:gd name="T16" fmla="*/ 5 w 11"/>
                  <a:gd name="T17" fmla="*/ 4 h 34"/>
                  <a:gd name="T18" fmla="*/ 4 w 11"/>
                  <a:gd name="T19" fmla="*/ 9 h 34"/>
                  <a:gd name="T20" fmla="*/ 2 w 11"/>
                  <a:gd name="T21" fmla="*/ 15 h 34"/>
                  <a:gd name="T22" fmla="*/ 2 w 11"/>
                  <a:gd name="T23" fmla="*/ 16 h 34"/>
                  <a:gd name="T24" fmla="*/ 1 w 11"/>
                  <a:gd name="T25" fmla="*/ 18 h 34"/>
                  <a:gd name="T26" fmla="*/ 4 w 11"/>
                  <a:gd name="T27" fmla="*/ 29 h 34"/>
                  <a:gd name="T28" fmla="*/ 5 w 11"/>
                  <a:gd name="T29" fmla="*/ 31 h 34"/>
                  <a:gd name="T30" fmla="*/ 5 w 11"/>
                  <a:gd name="T31" fmla="*/ 34 h 34"/>
                  <a:gd name="T32" fmla="*/ 6 w 11"/>
                  <a:gd name="T33" fmla="*/ 33 h 34"/>
                  <a:gd name="T34" fmla="*/ 7 w 11"/>
                  <a:gd name="T35" fmla="*/ 29 h 34"/>
                  <a:gd name="T36" fmla="*/ 7 w 11"/>
                  <a:gd name="T37" fmla="*/ 27 h 34"/>
                  <a:gd name="T38" fmla="*/ 7 w 11"/>
                  <a:gd name="T39" fmla="*/ 25 h 34"/>
                  <a:gd name="T40" fmla="*/ 7 w 11"/>
                  <a:gd name="T41" fmla="*/ 25 h 34"/>
                  <a:gd name="T42" fmla="*/ 9 w 11"/>
                  <a:gd name="T43" fmla="*/ 21 h 34"/>
                  <a:gd name="T44" fmla="*/ 9 w 11"/>
                  <a:gd name="T45" fmla="*/ 20 h 34"/>
                  <a:gd name="T46" fmla="*/ 9 w 11"/>
                  <a:gd name="T47" fmla="*/ 18 h 34"/>
                  <a:gd name="T48" fmla="*/ 10 w 11"/>
                  <a:gd name="T49" fmla="*/ 16 h 34"/>
                  <a:gd name="T50" fmla="*/ 7 w 11"/>
                  <a:gd name="T51" fmla="*/ 17 h 34"/>
                  <a:gd name="T52" fmla="*/ 5 w 11"/>
                  <a:gd name="T53" fmla="*/ 18 h 34"/>
                  <a:gd name="T54" fmla="*/ 5 w 11"/>
                  <a:gd name="T55" fmla="*/ 16 h 34"/>
                  <a:gd name="T56" fmla="*/ 7 w 11"/>
                  <a:gd name="T57" fmla="*/ 14 h 34"/>
                  <a:gd name="T58" fmla="*/ 7 w 11"/>
                  <a:gd name="T59" fmla="*/ 13 h 34"/>
                  <a:gd name="T60" fmla="*/ 6 w 11"/>
                  <a:gd name="T61" fmla="*/ 13 h 34"/>
                  <a:gd name="T62" fmla="*/ 6 w 11"/>
                  <a:gd name="T63" fmla="*/ 13 h 34"/>
                  <a:gd name="T64" fmla="*/ 6 w 11"/>
                  <a:gd name="T65" fmla="*/ 12 h 34"/>
                  <a:gd name="T66" fmla="*/ 6 w 11"/>
                  <a:gd name="T67" fmla="*/ 11 h 34"/>
                  <a:gd name="T68" fmla="*/ 6 w 11"/>
                  <a:gd name="T69" fmla="*/ 10 h 34"/>
                  <a:gd name="T70" fmla="*/ 6 w 11"/>
                  <a:gd name="T71" fmla="*/ 8 h 34"/>
                  <a:gd name="T72" fmla="*/ 8 w 11"/>
                  <a:gd name="T73" fmla="*/ 7 h 34"/>
                  <a:gd name="T74" fmla="*/ 9 w 11"/>
                  <a:gd name="T75" fmla="*/ 7 h 34"/>
                  <a:gd name="T76" fmla="*/ 10 w 11"/>
                  <a:gd name="T77" fmla="*/ 8 h 34"/>
                  <a:gd name="T78" fmla="*/ 10 w 11"/>
                  <a:gd name="T79" fmla="*/ 7 h 34"/>
                  <a:gd name="T80" fmla="*/ 10 w 11"/>
                  <a:gd name="T81" fmla="*/ 6 h 34"/>
                  <a:gd name="T82" fmla="*/ 11 w 11"/>
                  <a:gd name="T83" fmla="*/ 5 h 34"/>
                  <a:gd name="T84" fmla="*/ 11 w 11"/>
                  <a:gd name="T85" fmla="*/ 5 h 34"/>
                  <a:gd name="T86" fmla="*/ 11 w 11"/>
                  <a:gd name="T87" fmla="*/ 4 h 34"/>
                  <a:gd name="T88" fmla="*/ 11 w 11"/>
                  <a:gd name="T8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34">
                    <a:moveTo>
                      <a:pt x="11" y="1"/>
                    </a:moveTo>
                    <a:cubicBezTo>
                      <a:pt x="11" y="1"/>
                      <a:pt x="11" y="0"/>
                      <a:pt x="11" y="0"/>
                    </a:cubicBezTo>
                    <a:cubicBezTo>
                      <a:pt x="11" y="0"/>
                      <a:pt x="11" y="0"/>
                      <a:pt x="11" y="0"/>
                    </a:cubicBezTo>
                    <a:cubicBezTo>
                      <a:pt x="11" y="0"/>
                      <a:pt x="11" y="0"/>
                      <a:pt x="11" y="0"/>
                    </a:cubicBezTo>
                    <a:cubicBezTo>
                      <a:pt x="11" y="0"/>
                      <a:pt x="11" y="0"/>
                      <a:pt x="10" y="0"/>
                    </a:cubicBezTo>
                    <a:cubicBezTo>
                      <a:pt x="10" y="0"/>
                      <a:pt x="10" y="0"/>
                      <a:pt x="10" y="0"/>
                    </a:cubicBezTo>
                    <a:cubicBezTo>
                      <a:pt x="10" y="0"/>
                      <a:pt x="10" y="1"/>
                      <a:pt x="10" y="1"/>
                    </a:cubicBezTo>
                    <a:cubicBezTo>
                      <a:pt x="10" y="1"/>
                      <a:pt x="10" y="1"/>
                      <a:pt x="10" y="1"/>
                    </a:cubicBezTo>
                    <a:cubicBezTo>
                      <a:pt x="10" y="2"/>
                      <a:pt x="9" y="2"/>
                      <a:pt x="9" y="2"/>
                    </a:cubicBezTo>
                    <a:cubicBezTo>
                      <a:pt x="9" y="2"/>
                      <a:pt x="9" y="2"/>
                      <a:pt x="9" y="2"/>
                    </a:cubicBezTo>
                    <a:cubicBezTo>
                      <a:pt x="9" y="2"/>
                      <a:pt x="8" y="2"/>
                      <a:pt x="8" y="2"/>
                    </a:cubicBezTo>
                    <a:cubicBezTo>
                      <a:pt x="8" y="2"/>
                      <a:pt x="8" y="1"/>
                      <a:pt x="8" y="2"/>
                    </a:cubicBezTo>
                    <a:cubicBezTo>
                      <a:pt x="8" y="2"/>
                      <a:pt x="7" y="2"/>
                      <a:pt x="7" y="2"/>
                    </a:cubicBezTo>
                    <a:cubicBezTo>
                      <a:pt x="7" y="2"/>
                      <a:pt x="7" y="2"/>
                      <a:pt x="7" y="2"/>
                    </a:cubicBezTo>
                    <a:cubicBezTo>
                      <a:pt x="7" y="2"/>
                      <a:pt x="7" y="2"/>
                      <a:pt x="7" y="2"/>
                    </a:cubicBezTo>
                    <a:cubicBezTo>
                      <a:pt x="7" y="2"/>
                      <a:pt x="6" y="2"/>
                      <a:pt x="6" y="3"/>
                    </a:cubicBezTo>
                    <a:cubicBezTo>
                      <a:pt x="6" y="3"/>
                      <a:pt x="6" y="4"/>
                      <a:pt x="6" y="4"/>
                    </a:cubicBezTo>
                    <a:cubicBezTo>
                      <a:pt x="6" y="5"/>
                      <a:pt x="5" y="4"/>
                      <a:pt x="5" y="4"/>
                    </a:cubicBezTo>
                    <a:cubicBezTo>
                      <a:pt x="5" y="5"/>
                      <a:pt x="5" y="5"/>
                      <a:pt x="5" y="5"/>
                    </a:cubicBezTo>
                    <a:cubicBezTo>
                      <a:pt x="5" y="7"/>
                      <a:pt x="5" y="8"/>
                      <a:pt x="4" y="9"/>
                    </a:cubicBezTo>
                    <a:cubicBezTo>
                      <a:pt x="4" y="10"/>
                      <a:pt x="4" y="11"/>
                      <a:pt x="4" y="12"/>
                    </a:cubicBezTo>
                    <a:cubicBezTo>
                      <a:pt x="3" y="12"/>
                      <a:pt x="3" y="13"/>
                      <a:pt x="2" y="15"/>
                    </a:cubicBezTo>
                    <a:cubicBezTo>
                      <a:pt x="2" y="15"/>
                      <a:pt x="2" y="15"/>
                      <a:pt x="2" y="15"/>
                    </a:cubicBezTo>
                    <a:cubicBezTo>
                      <a:pt x="2" y="16"/>
                      <a:pt x="2" y="16"/>
                      <a:pt x="2" y="16"/>
                    </a:cubicBezTo>
                    <a:cubicBezTo>
                      <a:pt x="2" y="16"/>
                      <a:pt x="1" y="17"/>
                      <a:pt x="1" y="17"/>
                    </a:cubicBezTo>
                    <a:cubicBezTo>
                      <a:pt x="1" y="18"/>
                      <a:pt x="1" y="18"/>
                      <a:pt x="1" y="18"/>
                    </a:cubicBezTo>
                    <a:cubicBezTo>
                      <a:pt x="0" y="19"/>
                      <a:pt x="0" y="19"/>
                      <a:pt x="0" y="19"/>
                    </a:cubicBezTo>
                    <a:cubicBezTo>
                      <a:pt x="4" y="29"/>
                      <a:pt x="4" y="29"/>
                      <a:pt x="4" y="29"/>
                    </a:cubicBezTo>
                    <a:cubicBezTo>
                      <a:pt x="5" y="30"/>
                      <a:pt x="5" y="30"/>
                      <a:pt x="5" y="30"/>
                    </a:cubicBezTo>
                    <a:cubicBezTo>
                      <a:pt x="5" y="30"/>
                      <a:pt x="5" y="31"/>
                      <a:pt x="5" y="31"/>
                    </a:cubicBezTo>
                    <a:cubicBezTo>
                      <a:pt x="5" y="34"/>
                      <a:pt x="5" y="34"/>
                      <a:pt x="5" y="34"/>
                    </a:cubicBezTo>
                    <a:cubicBezTo>
                      <a:pt x="5" y="34"/>
                      <a:pt x="5" y="34"/>
                      <a:pt x="5" y="34"/>
                    </a:cubicBezTo>
                    <a:cubicBezTo>
                      <a:pt x="5" y="33"/>
                      <a:pt x="5" y="33"/>
                      <a:pt x="5" y="33"/>
                    </a:cubicBezTo>
                    <a:cubicBezTo>
                      <a:pt x="5" y="33"/>
                      <a:pt x="6" y="33"/>
                      <a:pt x="6" y="33"/>
                    </a:cubicBezTo>
                    <a:cubicBezTo>
                      <a:pt x="6" y="30"/>
                      <a:pt x="6" y="30"/>
                      <a:pt x="6" y="30"/>
                    </a:cubicBezTo>
                    <a:cubicBezTo>
                      <a:pt x="6" y="30"/>
                      <a:pt x="6" y="29"/>
                      <a:pt x="7" y="29"/>
                    </a:cubicBezTo>
                    <a:cubicBezTo>
                      <a:pt x="7" y="28"/>
                      <a:pt x="7" y="28"/>
                      <a:pt x="7" y="28"/>
                    </a:cubicBezTo>
                    <a:cubicBezTo>
                      <a:pt x="7" y="28"/>
                      <a:pt x="7" y="27"/>
                      <a:pt x="7" y="27"/>
                    </a:cubicBezTo>
                    <a:cubicBezTo>
                      <a:pt x="7" y="26"/>
                      <a:pt x="7" y="26"/>
                      <a:pt x="7" y="26"/>
                    </a:cubicBezTo>
                    <a:cubicBezTo>
                      <a:pt x="7" y="26"/>
                      <a:pt x="7" y="25"/>
                      <a:pt x="7" y="25"/>
                    </a:cubicBezTo>
                    <a:cubicBezTo>
                      <a:pt x="7" y="25"/>
                      <a:pt x="7" y="25"/>
                      <a:pt x="7" y="25"/>
                    </a:cubicBezTo>
                    <a:cubicBezTo>
                      <a:pt x="7" y="25"/>
                      <a:pt x="7" y="25"/>
                      <a:pt x="7" y="25"/>
                    </a:cubicBezTo>
                    <a:cubicBezTo>
                      <a:pt x="7" y="25"/>
                      <a:pt x="8" y="23"/>
                      <a:pt x="8" y="23"/>
                    </a:cubicBezTo>
                    <a:cubicBezTo>
                      <a:pt x="8" y="22"/>
                      <a:pt x="8" y="22"/>
                      <a:pt x="9" y="21"/>
                    </a:cubicBezTo>
                    <a:cubicBezTo>
                      <a:pt x="9" y="21"/>
                      <a:pt x="9" y="21"/>
                      <a:pt x="9" y="21"/>
                    </a:cubicBezTo>
                    <a:cubicBezTo>
                      <a:pt x="9" y="20"/>
                      <a:pt x="9" y="20"/>
                      <a:pt x="9" y="20"/>
                    </a:cubicBezTo>
                    <a:cubicBezTo>
                      <a:pt x="9" y="20"/>
                      <a:pt x="10" y="19"/>
                      <a:pt x="10" y="19"/>
                    </a:cubicBezTo>
                    <a:cubicBezTo>
                      <a:pt x="10" y="18"/>
                      <a:pt x="9" y="18"/>
                      <a:pt x="9" y="18"/>
                    </a:cubicBezTo>
                    <a:cubicBezTo>
                      <a:pt x="9" y="17"/>
                      <a:pt x="10" y="17"/>
                      <a:pt x="10" y="16"/>
                    </a:cubicBezTo>
                    <a:cubicBezTo>
                      <a:pt x="10" y="16"/>
                      <a:pt x="10" y="16"/>
                      <a:pt x="10" y="16"/>
                    </a:cubicBezTo>
                    <a:cubicBezTo>
                      <a:pt x="9" y="16"/>
                      <a:pt x="9" y="16"/>
                      <a:pt x="8" y="17"/>
                    </a:cubicBezTo>
                    <a:cubicBezTo>
                      <a:pt x="8" y="17"/>
                      <a:pt x="7" y="17"/>
                      <a:pt x="7" y="17"/>
                    </a:cubicBezTo>
                    <a:cubicBezTo>
                      <a:pt x="7" y="17"/>
                      <a:pt x="6" y="17"/>
                      <a:pt x="6" y="17"/>
                    </a:cubicBezTo>
                    <a:cubicBezTo>
                      <a:pt x="5" y="18"/>
                      <a:pt x="5" y="18"/>
                      <a:pt x="5" y="18"/>
                    </a:cubicBezTo>
                    <a:cubicBezTo>
                      <a:pt x="5" y="18"/>
                      <a:pt x="5" y="17"/>
                      <a:pt x="5" y="17"/>
                    </a:cubicBezTo>
                    <a:cubicBezTo>
                      <a:pt x="5" y="17"/>
                      <a:pt x="5" y="16"/>
                      <a:pt x="5" y="16"/>
                    </a:cubicBezTo>
                    <a:cubicBezTo>
                      <a:pt x="6" y="15"/>
                      <a:pt x="6" y="15"/>
                      <a:pt x="6" y="15"/>
                    </a:cubicBezTo>
                    <a:cubicBezTo>
                      <a:pt x="6" y="15"/>
                      <a:pt x="6" y="15"/>
                      <a:pt x="7" y="14"/>
                    </a:cubicBezTo>
                    <a:cubicBezTo>
                      <a:pt x="7" y="14"/>
                      <a:pt x="8" y="14"/>
                      <a:pt x="8" y="14"/>
                    </a:cubicBezTo>
                    <a:cubicBezTo>
                      <a:pt x="8" y="14"/>
                      <a:pt x="8" y="14"/>
                      <a:pt x="7" y="13"/>
                    </a:cubicBezTo>
                    <a:cubicBezTo>
                      <a:pt x="7" y="13"/>
                      <a:pt x="6" y="13"/>
                      <a:pt x="6" y="13"/>
                    </a:cubicBezTo>
                    <a:cubicBezTo>
                      <a:pt x="6" y="13"/>
                      <a:pt x="6" y="13"/>
                      <a:pt x="6" y="13"/>
                    </a:cubicBezTo>
                    <a:cubicBezTo>
                      <a:pt x="6" y="13"/>
                      <a:pt x="6" y="13"/>
                      <a:pt x="6" y="13"/>
                    </a:cubicBezTo>
                    <a:cubicBezTo>
                      <a:pt x="6" y="13"/>
                      <a:pt x="6" y="13"/>
                      <a:pt x="6" y="13"/>
                    </a:cubicBezTo>
                    <a:cubicBezTo>
                      <a:pt x="6" y="13"/>
                      <a:pt x="6" y="13"/>
                      <a:pt x="6" y="13"/>
                    </a:cubicBezTo>
                    <a:cubicBezTo>
                      <a:pt x="6" y="13"/>
                      <a:pt x="6" y="13"/>
                      <a:pt x="6" y="12"/>
                    </a:cubicBezTo>
                    <a:cubicBezTo>
                      <a:pt x="6" y="12"/>
                      <a:pt x="6" y="12"/>
                      <a:pt x="6" y="12"/>
                    </a:cubicBezTo>
                    <a:cubicBezTo>
                      <a:pt x="6" y="11"/>
                      <a:pt x="6" y="11"/>
                      <a:pt x="6" y="11"/>
                    </a:cubicBezTo>
                    <a:cubicBezTo>
                      <a:pt x="6" y="11"/>
                      <a:pt x="6" y="10"/>
                      <a:pt x="6" y="10"/>
                    </a:cubicBezTo>
                    <a:cubicBezTo>
                      <a:pt x="6" y="10"/>
                      <a:pt x="6" y="10"/>
                      <a:pt x="6" y="10"/>
                    </a:cubicBezTo>
                    <a:cubicBezTo>
                      <a:pt x="6" y="10"/>
                      <a:pt x="6" y="9"/>
                      <a:pt x="6" y="9"/>
                    </a:cubicBezTo>
                    <a:cubicBezTo>
                      <a:pt x="6" y="8"/>
                      <a:pt x="6" y="8"/>
                      <a:pt x="6" y="8"/>
                    </a:cubicBezTo>
                    <a:cubicBezTo>
                      <a:pt x="6" y="8"/>
                      <a:pt x="6" y="7"/>
                      <a:pt x="7" y="7"/>
                    </a:cubicBezTo>
                    <a:cubicBezTo>
                      <a:pt x="7" y="7"/>
                      <a:pt x="7" y="7"/>
                      <a:pt x="8" y="7"/>
                    </a:cubicBezTo>
                    <a:cubicBezTo>
                      <a:pt x="8" y="7"/>
                      <a:pt x="8" y="7"/>
                      <a:pt x="8" y="7"/>
                    </a:cubicBezTo>
                    <a:cubicBezTo>
                      <a:pt x="9" y="7"/>
                      <a:pt x="9" y="7"/>
                      <a:pt x="9" y="7"/>
                    </a:cubicBezTo>
                    <a:cubicBezTo>
                      <a:pt x="9" y="7"/>
                      <a:pt x="9" y="8"/>
                      <a:pt x="9" y="8"/>
                    </a:cubicBezTo>
                    <a:cubicBezTo>
                      <a:pt x="10" y="8"/>
                      <a:pt x="10" y="8"/>
                      <a:pt x="10" y="8"/>
                    </a:cubicBezTo>
                    <a:cubicBezTo>
                      <a:pt x="10" y="8"/>
                      <a:pt x="10" y="8"/>
                      <a:pt x="10" y="8"/>
                    </a:cubicBezTo>
                    <a:cubicBezTo>
                      <a:pt x="10" y="8"/>
                      <a:pt x="10" y="7"/>
                      <a:pt x="10" y="7"/>
                    </a:cubicBezTo>
                    <a:cubicBezTo>
                      <a:pt x="10" y="7"/>
                      <a:pt x="10" y="7"/>
                      <a:pt x="10" y="7"/>
                    </a:cubicBezTo>
                    <a:cubicBezTo>
                      <a:pt x="10" y="6"/>
                      <a:pt x="10" y="6"/>
                      <a:pt x="10" y="6"/>
                    </a:cubicBezTo>
                    <a:cubicBezTo>
                      <a:pt x="11" y="5"/>
                      <a:pt x="11" y="5"/>
                      <a:pt x="11" y="5"/>
                    </a:cubicBezTo>
                    <a:cubicBezTo>
                      <a:pt x="11" y="5"/>
                      <a:pt x="11" y="5"/>
                      <a:pt x="11" y="5"/>
                    </a:cubicBezTo>
                    <a:cubicBezTo>
                      <a:pt x="11" y="5"/>
                      <a:pt x="11" y="5"/>
                      <a:pt x="11" y="5"/>
                    </a:cubicBezTo>
                    <a:cubicBezTo>
                      <a:pt x="11" y="5"/>
                      <a:pt x="11" y="5"/>
                      <a:pt x="11" y="5"/>
                    </a:cubicBezTo>
                    <a:cubicBezTo>
                      <a:pt x="11" y="5"/>
                      <a:pt x="11" y="4"/>
                      <a:pt x="11" y="4"/>
                    </a:cubicBezTo>
                    <a:cubicBezTo>
                      <a:pt x="11" y="4"/>
                      <a:pt x="11" y="4"/>
                      <a:pt x="11" y="4"/>
                    </a:cubicBezTo>
                    <a:cubicBezTo>
                      <a:pt x="11" y="4"/>
                      <a:pt x="11" y="4"/>
                      <a:pt x="11" y="3"/>
                    </a:cubicBezTo>
                    <a:cubicBezTo>
                      <a:pt x="11" y="3"/>
                      <a:pt x="11" y="2"/>
                      <a:pt x="11" y="2"/>
                    </a:cubicBezTo>
                    <a:cubicBezTo>
                      <a:pt x="11" y="2"/>
                      <a:pt x="11" y="1"/>
                      <a:pt x="1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49" name="Freeform 242"/>
              <p:cNvSpPr>
                <a:spLocks/>
              </p:cNvSpPr>
              <p:nvPr/>
            </p:nvSpPr>
            <p:spPr bwMode="auto">
              <a:xfrm>
                <a:off x="5492750" y="3890963"/>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0" name="Freeform 243"/>
              <p:cNvSpPr>
                <a:spLocks/>
              </p:cNvSpPr>
              <p:nvPr/>
            </p:nvSpPr>
            <p:spPr bwMode="auto">
              <a:xfrm>
                <a:off x="5467350" y="3844926"/>
                <a:ext cx="1588" cy="1588"/>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1" name="Freeform 244"/>
              <p:cNvSpPr>
                <a:spLocks/>
              </p:cNvSpPr>
              <p:nvPr/>
            </p:nvSpPr>
            <p:spPr bwMode="auto">
              <a:xfrm>
                <a:off x="5489575" y="3867151"/>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2" name="Freeform 245"/>
              <p:cNvSpPr>
                <a:spLocks/>
              </p:cNvSpPr>
              <p:nvPr/>
            </p:nvSpPr>
            <p:spPr bwMode="auto">
              <a:xfrm>
                <a:off x="5294313" y="4094163"/>
                <a:ext cx="14288" cy="11113"/>
              </a:xfrm>
              <a:custGeom>
                <a:avLst/>
                <a:gdLst>
                  <a:gd name="T0" fmla="*/ 4 w 5"/>
                  <a:gd name="T1" fmla="*/ 4 h 4"/>
                  <a:gd name="T2" fmla="*/ 4 w 5"/>
                  <a:gd name="T3" fmla="*/ 3 h 4"/>
                  <a:gd name="T4" fmla="*/ 4 w 5"/>
                  <a:gd name="T5" fmla="*/ 3 h 4"/>
                  <a:gd name="T6" fmla="*/ 4 w 5"/>
                  <a:gd name="T7" fmla="*/ 3 h 4"/>
                  <a:gd name="T8" fmla="*/ 4 w 5"/>
                  <a:gd name="T9" fmla="*/ 3 h 4"/>
                  <a:gd name="T10" fmla="*/ 3 w 5"/>
                  <a:gd name="T11" fmla="*/ 2 h 4"/>
                  <a:gd name="T12" fmla="*/ 2 w 5"/>
                  <a:gd name="T13" fmla="*/ 1 h 4"/>
                  <a:gd name="T14" fmla="*/ 2 w 5"/>
                  <a:gd name="T15" fmla="*/ 1 h 4"/>
                  <a:gd name="T16" fmla="*/ 2 w 5"/>
                  <a:gd name="T17" fmla="*/ 1 h 4"/>
                  <a:gd name="T18" fmla="*/ 2 w 5"/>
                  <a:gd name="T19" fmla="*/ 0 h 4"/>
                  <a:gd name="T20" fmla="*/ 2 w 5"/>
                  <a:gd name="T21" fmla="*/ 1 h 4"/>
                  <a:gd name="T22" fmla="*/ 2 w 5"/>
                  <a:gd name="T23" fmla="*/ 1 h 4"/>
                  <a:gd name="T24" fmla="*/ 1 w 5"/>
                  <a:gd name="T25" fmla="*/ 2 h 4"/>
                  <a:gd name="T26" fmla="*/ 2 w 5"/>
                  <a:gd name="T27" fmla="*/ 2 h 4"/>
                  <a:gd name="T28" fmla="*/ 2 w 5"/>
                  <a:gd name="T29" fmla="*/ 3 h 4"/>
                  <a:gd name="T30" fmla="*/ 1 w 5"/>
                  <a:gd name="T31" fmla="*/ 2 h 4"/>
                  <a:gd name="T32" fmla="*/ 0 w 5"/>
                  <a:gd name="T33" fmla="*/ 1 h 4"/>
                  <a:gd name="T34" fmla="*/ 0 w 5"/>
                  <a:gd name="T35" fmla="*/ 1 h 4"/>
                  <a:gd name="T36" fmla="*/ 0 w 5"/>
                  <a:gd name="T37" fmla="*/ 2 h 4"/>
                  <a:gd name="T38" fmla="*/ 0 w 5"/>
                  <a:gd name="T39" fmla="*/ 1 h 4"/>
                  <a:gd name="T40" fmla="*/ 1 w 5"/>
                  <a:gd name="T41" fmla="*/ 2 h 4"/>
                  <a:gd name="T42" fmla="*/ 1 w 5"/>
                  <a:gd name="T43" fmla="*/ 2 h 4"/>
                  <a:gd name="T44" fmla="*/ 1 w 5"/>
                  <a:gd name="T45" fmla="*/ 2 h 4"/>
                  <a:gd name="T46" fmla="*/ 1 w 5"/>
                  <a:gd name="T47" fmla="*/ 2 h 4"/>
                  <a:gd name="T48" fmla="*/ 2 w 5"/>
                  <a:gd name="T49" fmla="*/ 3 h 4"/>
                  <a:gd name="T50" fmla="*/ 2 w 5"/>
                  <a:gd name="T51" fmla="*/ 3 h 4"/>
                  <a:gd name="T52" fmla="*/ 3 w 5"/>
                  <a:gd name="T53" fmla="*/ 3 h 4"/>
                  <a:gd name="T54" fmla="*/ 3 w 5"/>
                  <a:gd name="T55" fmla="*/ 4 h 4"/>
                  <a:gd name="T56" fmla="*/ 4 w 5"/>
                  <a:gd name="T57" fmla="*/ 4 h 4"/>
                  <a:gd name="T58" fmla="*/ 4 w 5"/>
                  <a:gd name="T5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4">
                    <a:moveTo>
                      <a:pt x="4" y="4"/>
                    </a:moveTo>
                    <a:cubicBezTo>
                      <a:pt x="4" y="3"/>
                      <a:pt x="4" y="3"/>
                      <a:pt x="4" y="3"/>
                    </a:cubicBezTo>
                    <a:cubicBezTo>
                      <a:pt x="4" y="3"/>
                      <a:pt x="5" y="3"/>
                      <a:pt x="4" y="3"/>
                    </a:cubicBezTo>
                    <a:cubicBezTo>
                      <a:pt x="4" y="2"/>
                      <a:pt x="4" y="3"/>
                      <a:pt x="4" y="3"/>
                    </a:cubicBezTo>
                    <a:cubicBezTo>
                      <a:pt x="4" y="3"/>
                      <a:pt x="4" y="3"/>
                      <a:pt x="4" y="3"/>
                    </a:cubicBezTo>
                    <a:cubicBezTo>
                      <a:pt x="3" y="2"/>
                      <a:pt x="3" y="2"/>
                      <a:pt x="3" y="2"/>
                    </a:cubicBezTo>
                    <a:cubicBezTo>
                      <a:pt x="3" y="2"/>
                      <a:pt x="2" y="2"/>
                      <a:pt x="2" y="1"/>
                    </a:cubicBezTo>
                    <a:cubicBezTo>
                      <a:pt x="2" y="1"/>
                      <a:pt x="2" y="1"/>
                      <a:pt x="2" y="1"/>
                    </a:cubicBezTo>
                    <a:cubicBezTo>
                      <a:pt x="3" y="1"/>
                      <a:pt x="2" y="1"/>
                      <a:pt x="2" y="1"/>
                    </a:cubicBezTo>
                    <a:cubicBezTo>
                      <a:pt x="2" y="0"/>
                      <a:pt x="2" y="0"/>
                      <a:pt x="2" y="0"/>
                    </a:cubicBezTo>
                    <a:cubicBezTo>
                      <a:pt x="1" y="0"/>
                      <a:pt x="1" y="0"/>
                      <a:pt x="2" y="1"/>
                    </a:cubicBezTo>
                    <a:cubicBezTo>
                      <a:pt x="2" y="1"/>
                      <a:pt x="2" y="1"/>
                      <a:pt x="2" y="1"/>
                    </a:cubicBezTo>
                    <a:cubicBezTo>
                      <a:pt x="1" y="1"/>
                      <a:pt x="1" y="1"/>
                      <a:pt x="1" y="2"/>
                    </a:cubicBezTo>
                    <a:cubicBezTo>
                      <a:pt x="2" y="2"/>
                      <a:pt x="1" y="2"/>
                      <a:pt x="2" y="2"/>
                    </a:cubicBezTo>
                    <a:cubicBezTo>
                      <a:pt x="2" y="2"/>
                      <a:pt x="3" y="3"/>
                      <a:pt x="2" y="3"/>
                    </a:cubicBezTo>
                    <a:cubicBezTo>
                      <a:pt x="1" y="2"/>
                      <a:pt x="1" y="2"/>
                      <a:pt x="1" y="2"/>
                    </a:cubicBezTo>
                    <a:cubicBezTo>
                      <a:pt x="1" y="2"/>
                      <a:pt x="1" y="1"/>
                      <a:pt x="0" y="1"/>
                    </a:cubicBezTo>
                    <a:cubicBezTo>
                      <a:pt x="0" y="1"/>
                      <a:pt x="0" y="1"/>
                      <a:pt x="0" y="1"/>
                    </a:cubicBezTo>
                    <a:cubicBezTo>
                      <a:pt x="0" y="1"/>
                      <a:pt x="0" y="1"/>
                      <a:pt x="0" y="2"/>
                    </a:cubicBezTo>
                    <a:cubicBezTo>
                      <a:pt x="0" y="2"/>
                      <a:pt x="0" y="1"/>
                      <a:pt x="0" y="1"/>
                    </a:cubicBezTo>
                    <a:cubicBezTo>
                      <a:pt x="1" y="2"/>
                      <a:pt x="1" y="2"/>
                      <a:pt x="1" y="2"/>
                    </a:cubicBezTo>
                    <a:cubicBezTo>
                      <a:pt x="1" y="2"/>
                      <a:pt x="1" y="2"/>
                      <a:pt x="1" y="2"/>
                    </a:cubicBezTo>
                    <a:cubicBezTo>
                      <a:pt x="0" y="2"/>
                      <a:pt x="0" y="3"/>
                      <a:pt x="1" y="2"/>
                    </a:cubicBezTo>
                    <a:cubicBezTo>
                      <a:pt x="1" y="2"/>
                      <a:pt x="1" y="2"/>
                      <a:pt x="1" y="2"/>
                    </a:cubicBezTo>
                    <a:cubicBezTo>
                      <a:pt x="1" y="3"/>
                      <a:pt x="2" y="3"/>
                      <a:pt x="2" y="3"/>
                    </a:cubicBezTo>
                    <a:cubicBezTo>
                      <a:pt x="2" y="3"/>
                      <a:pt x="2" y="4"/>
                      <a:pt x="2" y="3"/>
                    </a:cubicBezTo>
                    <a:cubicBezTo>
                      <a:pt x="3" y="3"/>
                      <a:pt x="3" y="3"/>
                      <a:pt x="3" y="3"/>
                    </a:cubicBezTo>
                    <a:cubicBezTo>
                      <a:pt x="3" y="3"/>
                      <a:pt x="3" y="3"/>
                      <a:pt x="3" y="4"/>
                    </a:cubicBezTo>
                    <a:cubicBezTo>
                      <a:pt x="4" y="4"/>
                      <a:pt x="4" y="4"/>
                      <a:pt x="4" y="4"/>
                    </a:cubicBezTo>
                    <a:cubicBezTo>
                      <a:pt x="4" y="4"/>
                      <a:pt x="4" y="4"/>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3" name="Freeform 246"/>
              <p:cNvSpPr>
                <a:spLocks/>
              </p:cNvSpPr>
              <p:nvPr/>
            </p:nvSpPr>
            <p:spPr bwMode="auto">
              <a:xfrm>
                <a:off x="5300663" y="4102101"/>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1" y="1"/>
                    </a:cubicBezTo>
                    <a:cubicBezTo>
                      <a:pt x="1"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4" name="Freeform 247"/>
              <p:cNvSpPr>
                <a:spLocks/>
              </p:cNvSpPr>
              <p:nvPr/>
            </p:nvSpPr>
            <p:spPr bwMode="auto">
              <a:xfrm>
                <a:off x="5303838" y="4105276"/>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5" name="Freeform 248"/>
              <p:cNvSpPr>
                <a:spLocks/>
              </p:cNvSpPr>
              <p:nvPr/>
            </p:nvSpPr>
            <p:spPr bwMode="auto">
              <a:xfrm>
                <a:off x="5305425" y="4111626"/>
                <a:ext cx="3175" cy="158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6" name="Freeform 249"/>
              <p:cNvSpPr>
                <a:spLocks/>
              </p:cNvSpPr>
              <p:nvPr/>
            </p:nvSpPr>
            <p:spPr bwMode="auto">
              <a:xfrm>
                <a:off x="5294313" y="4102101"/>
                <a:ext cx="6350"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1"/>
                      <a:pt x="2" y="1"/>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7" name="Freeform 250"/>
              <p:cNvSpPr>
                <a:spLocks/>
              </p:cNvSpPr>
              <p:nvPr/>
            </p:nvSpPr>
            <p:spPr bwMode="auto">
              <a:xfrm>
                <a:off x="5311775" y="4116388"/>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8" name="Freeform 251"/>
              <p:cNvSpPr>
                <a:spLocks/>
              </p:cNvSpPr>
              <p:nvPr/>
            </p:nvSpPr>
            <p:spPr bwMode="auto">
              <a:xfrm>
                <a:off x="5311775" y="4111626"/>
                <a:ext cx="3175" cy="1588"/>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59" name="Freeform 252"/>
              <p:cNvSpPr>
                <a:spLocks/>
              </p:cNvSpPr>
              <p:nvPr/>
            </p:nvSpPr>
            <p:spPr bwMode="auto">
              <a:xfrm>
                <a:off x="5305425" y="4108451"/>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0" name="Freeform 253"/>
              <p:cNvSpPr>
                <a:spLocks/>
              </p:cNvSpPr>
              <p:nvPr/>
            </p:nvSpPr>
            <p:spPr bwMode="auto">
              <a:xfrm>
                <a:off x="5308600" y="4113213"/>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1" name="Freeform 254"/>
              <p:cNvSpPr>
                <a:spLocks/>
              </p:cNvSpPr>
              <p:nvPr/>
            </p:nvSpPr>
            <p:spPr bwMode="auto">
              <a:xfrm>
                <a:off x="5308600" y="4111626"/>
                <a:ext cx="3175" cy="1588"/>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1"/>
                      <a:pt x="0" y="1"/>
                      <a:pt x="0" y="1"/>
                    </a:cubicBezTo>
                    <a:cubicBezTo>
                      <a:pt x="0"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2" name="Freeform 255"/>
              <p:cNvSpPr>
                <a:spLocks/>
              </p:cNvSpPr>
              <p:nvPr/>
            </p:nvSpPr>
            <p:spPr bwMode="auto">
              <a:xfrm>
                <a:off x="5294313" y="4094163"/>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3" name="Freeform 256"/>
              <p:cNvSpPr>
                <a:spLocks/>
              </p:cNvSpPr>
              <p:nvPr/>
            </p:nvSpPr>
            <p:spPr bwMode="auto">
              <a:xfrm>
                <a:off x="5297488" y="4094163"/>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4" name="Freeform 257"/>
              <p:cNvSpPr>
                <a:spLocks/>
              </p:cNvSpPr>
              <p:nvPr/>
            </p:nvSpPr>
            <p:spPr bwMode="auto">
              <a:xfrm>
                <a:off x="5173663" y="3887788"/>
                <a:ext cx="3175" cy="3175"/>
              </a:xfrm>
              <a:custGeom>
                <a:avLst/>
                <a:gdLst>
                  <a:gd name="T0" fmla="*/ 1 w 1"/>
                  <a:gd name="T1" fmla="*/ 0 h 1"/>
                  <a:gd name="T2" fmla="*/ 1 w 1"/>
                  <a:gd name="T3" fmla="*/ 0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0" y="0"/>
                      <a:pt x="1" y="0"/>
                    </a:cubicBezTo>
                    <a:cubicBezTo>
                      <a:pt x="1" y="1"/>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5" name="Freeform 258"/>
              <p:cNvSpPr>
                <a:spLocks/>
              </p:cNvSpPr>
              <p:nvPr/>
            </p:nvSpPr>
            <p:spPr bwMode="auto">
              <a:xfrm>
                <a:off x="5176838" y="3884613"/>
                <a:ext cx="3175" cy="3175"/>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6" name="Freeform 259"/>
              <p:cNvSpPr>
                <a:spLocks/>
              </p:cNvSpPr>
              <p:nvPr/>
            </p:nvSpPr>
            <p:spPr bwMode="auto">
              <a:xfrm>
                <a:off x="5130800" y="3830638"/>
                <a:ext cx="3175" cy="1588"/>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0" y="1"/>
                    </a:cubicBezTo>
                    <a:cubicBezTo>
                      <a:pt x="0" y="1"/>
                      <a:pt x="0" y="1"/>
                      <a:pt x="0" y="0"/>
                    </a:cubicBezTo>
                    <a:cubicBezTo>
                      <a:pt x="0" y="0"/>
                      <a:pt x="0" y="0"/>
                      <a:pt x="0" y="0"/>
                    </a:cubicBezTo>
                    <a:cubicBezTo>
                      <a:pt x="0" y="0"/>
                      <a:pt x="0" y="0"/>
                      <a:pt x="0" y="0"/>
                    </a:cubicBezTo>
                    <a:cubicBezTo>
                      <a:pt x="0"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7" name="Freeform 260"/>
              <p:cNvSpPr>
                <a:spLocks/>
              </p:cNvSpPr>
              <p:nvPr/>
            </p:nvSpPr>
            <p:spPr bwMode="auto">
              <a:xfrm>
                <a:off x="5133975" y="3832226"/>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8" name="Freeform 261"/>
              <p:cNvSpPr>
                <a:spLocks/>
              </p:cNvSpPr>
              <p:nvPr/>
            </p:nvSpPr>
            <p:spPr bwMode="auto">
              <a:xfrm>
                <a:off x="5183188" y="3890963"/>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69" name="Freeform 262"/>
              <p:cNvSpPr>
                <a:spLocks/>
              </p:cNvSpPr>
              <p:nvPr/>
            </p:nvSpPr>
            <p:spPr bwMode="auto">
              <a:xfrm>
                <a:off x="5186363" y="3890963"/>
                <a:ext cx="1588" cy="1588"/>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0" name="Freeform 263"/>
              <p:cNvSpPr>
                <a:spLocks/>
              </p:cNvSpPr>
              <p:nvPr/>
            </p:nvSpPr>
            <p:spPr bwMode="auto">
              <a:xfrm>
                <a:off x="5183188" y="3892551"/>
                <a:ext cx="3175" cy="317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1" name="Freeform 264"/>
              <p:cNvSpPr>
                <a:spLocks/>
              </p:cNvSpPr>
              <p:nvPr/>
            </p:nvSpPr>
            <p:spPr bwMode="auto">
              <a:xfrm>
                <a:off x="5291138" y="4097338"/>
                <a:ext cx="3175" cy="1588"/>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2" name="Freeform 265"/>
              <p:cNvSpPr>
                <a:spLocks/>
              </p:cNvSpPr>
              <p:nvPr/>
            </p:nvSpPr>
            <p:spPr bwMode="auto">
              <a:xfrm>
                <a:off x="5130800" y="3724276"/>
                <a:ext cx="482600" cy="387350"/>
              </a:xfrm>
              <a:custGeom>
                <a:avLst/>
                <a:gdLst>
                  <a:gd name="T0" fmla="*/ 163 w 168"/>
                  <a:gd name="T1" fmla="*/ 83 h 135"/>
                  <a:gd name="T2" fmla="*/ 138 w 168"/>
                  <a:gd name="T3" fmla="*/ 73 h 135"/>
                  <a:gd name="T4" fmla="*/ 135 w 168"/>
                  <a:gd name="T5" fmla="*/ 67 h 135"/>
                  <a:gd name="T6" fmla="*/ 134 w 168"/>
                  <a:gd name="T7" fmla="*/ 67 h 135"/>
                  <a:gd name="T8" fmla="*/ 132 w 168"/>
                  <a:gd name="T9" fmla="*/ 66 h 135"/>
                  <a:gd name="T10" fmla="*/ 129 w 168"/>
                  <a:gd name="T11" fmla="*/ 63 h 135"/>
                  <a:gd name="T12" fmla="*/ 126 w 168"/>
                  <a:gd name="T13" fmla="*/ 57 h 135"/>
                  <a:gd name="T14" fmla="*/ 124 w 168"/>
                  <a:gd name="T15" fmla="*/ 53 h 135"/>
                  <a:gd name="T16" fmla="*/ 124 w 168"/>
                  <a:gd name="T17" fmla="*/ 49 h 135"/>
                  <a:gd name="T18" fmla="*/ 121 w 168"/>
                  <a:gd name="T19" fmla="*/ 46 h 135"/>
                  <a:gd name="T20" fmla="*/ 120 w 168"/>
                  <a:gd name="T21" fmla="*/ 43 h 135"/>
                  <a:gd name="T22" fmla="*/ 119 w 168"/>
                  <a:gd name="T23" fmla="*/ 44 h 135"/>
                  <a:gd name="T24" fmla="*/ 117 w 168"/>
                  <a:gd name="T25" fmla="*/ 42 h 135"/>
                  <a:gd name="T26" fmla="*/ 115 w 168"/>
                  <a:gd name="T27" fmla="*/ 41 h 135"/>
                  <a:gd name="T28" fmla="*/ 114 w 168"/>
                  <a:gd name="T29" fmla="*/ 39 h 135"/>
                  <a:gd name="T30" fmla="*/ 112 w 168"/>
                  <a:gd name="T31" fmla="*/ 35 h 135"/>
                  <a:gd name="T32" fmla="*/ 104 w 168"/>
                  <a:gd name="T33" fmla="*/ 32 h 135"/>
                  <a:gd name="T34" fmla="*/ 100 w 168"/>
                  <a:gd name="T35" fmla="*/ 27 h 135"/>
                  <a:gd name="T36" fmla="*/ 70 w 168"/>
                  <a:gd name="T37" fmla="*/ 17 h 135"/>
                  <a:gd name="T38" fmla="*/ 48 w 168"/>
                  <a:gd name="T39" fmla="*/ 2 h 135"/>
                  <a:gd name="T40" fmla="*/ 20 w 168"/>
                  <a:gd name="T41" fmla="*/ 6 h 135"/>
                  <a:gd name="T42" fmla="*/ 20 w 168"/>
                  <a:gd name="T43" fmla="*/ 20 h 135"/>
                  <a:gd name="T44" fmla="*/ 12 w 168"/>
                  <a:gd name="T45" fmla="*/ 26 h 135"/>
                  <a:gd name="T46" fmla="*/ 3 w 168"/>
                  <a:gd name="T47" fmla="*/ 26 h 135"/>
                  <a:gd name="T48" fmla="*/ 1 w 168"/>
                  <a:gd name="T49" fmla="*/ 36 h 135"/>
                  <a:gd name="T50" fmla="*/ 4 w 168"/>
                  <a:gd name="T51" fmla="*/ 37 h 135"/>
                  <a:gd name="T52" fmla="*/ 8 w 168"/>
                  <a:gd name="T53" fmla="*/ 41 h 135"/>
                  <a:gd name="T54" fmla="*/ 13 w 168"/>
                  <a:gd name="T55" fmla="*/ 49 h 135"/>
                  <a:gd name="T56" fmla="*/ 19 w 168"/>
                  <a:gd name="T57" fmla="*/ 57 h 135"/>
                  <a:gd name="T58" fmla="*/ 22 w 168"/>
                  <a:gd name="T59" fmla="*/ 63 h 135"/>
                  <a:gd name="T60" fmla="*/ 23 w 168"/>
                  <a:gd name="T61" fmla="*/ 67 h 135"/>
                  <a:gd name="T62" fmla="*/ 29 w 168"/>
                  <a:gd name="T63" fmla="*/ 71 h 135"/>
                  <a:gd name="T64" fmla="*/ 34 w 168"/>
                  <a:gd name="T65" fmla="*/ 78 h 135"/>
                  <a:gd name="T66" fmla="*/ 36 w 168"/>
                  <a:gd name="T67" fmla="*/ 89 h 135"/>
                  <a:gd name="T68" fmla="*/ 40 w 168"/>
                  <a:gd name="T69" fmla="*/ 100 h 135"/>
                  <a:gd name="T70" fmla="*/ 48 w 168"/>
                  <a:gd name="T71" fmla="*/ 105 h 135"/>
                  <a:gd name="T72" fmla="*/ 52 w 168"/>
                  <a:gd name="T73" fmla="*/ 111 h 135"/>
                  <a:gd name="T74" fmla="*/ 54 w 168"/>
                  <a:gd name="T75" fmla="*/ 116 h 135"/>
                  <a:gd name="T76" fmla="*/ 59 w 168"/>
                  <a:gd name="T77" fmla="*/ 123 h 135"/>
                  <a:gd name="T78" fmla="*/ 63 w 168"/>
                  <a:gd name="T79" fmla="*/ 129 h 135"/>
                  <a:gd name="T80" fmla="*/ 66 w 168"/>
                  <a:gd name="T81" fmla="*/ 135 h 135"/>
                  <a:gd name="T82" fmla="*/ 68 w 168"/>
                  <a:gd name="T83" fmla="*/ 134 h 135"/>
                  <a:gd name="T84" fmla="*/ 69 w 168"/>
                  <a:gd name="T85" fmla="*/ 133 h 135"/>
                  <a:gd name="T86" fmla="*/ 69 w 168"/>
                  <a:gd name="T87" fmla="*/ 131 h 135"/>
                  <a:gd name="T88" fmla="*/ 69 w 168"/>
                  <a:gd name="T89" fmla="*/ 129 h 135"/>
                  <a:gd name="T90" fmla="*/ 69 w 168"/>
                  <a:gd name="T91" fmla="*/ 127 h 135"/>
                  <a:gd name="T92" fmla="*/ 74 w 168"/>
                  <a:gd name="T93" fmla="*/ 127 h 135"/>
                  <a:gd name="T94" fmla="*/ 76 w 168"/>
                  <a:gd name="T95" fmla="*/ 127 h 135"/>
                  <a:gd name="T96" fmla="*/ 83 w 168"/>
                  <a:gd name="T97" fmla="*/ 126 h 135"/>
                  <a:gd name="T98" fmla="*/ 95 w 168"/>
                  <a:gd name="T99" fmla="*/ 128 h 135"/>
                  <a:gd name="T100" fmla="*/ 102 w 168"/>
                  <a:gd name="T101" fmla="*/ 130 h 135"/>
                  <a:gd name="T102" fmla="*/ 109 w 168"/>
                  <a:gd name="T103" fmla="*/ 121 h 135"/>
                  <a:gd name="T104" fmla="*/ 133 w 168"/>
                  <a:gd name="T105" fmla="*/ 114 h 135"/>
                  <a:gd name="T106" fmla="*/ 156 w 168"/>
                  <a:gd name="T107" fmla="*/ 107 h 135"/>
                  <a:gd name="T108" fmla="*/ 168 w 168"/>
                  <a:gd name="T109" fmla="*/ 8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35">
                    <a:moveTo>
                      <a:pt x="168" y="87"/>
                    </a:moveTo>
                    <a:cubicBezTo>
                      <a:pt x="168" y="86"/>
                      <a:pt x="165" y="82"/>
                      <a:pt x="165" y="82"/>
                    </a:cubicBezTo>
                    <a:cubicBezTo>
                      <a:pt x="165" y="82"/>
                      <a:pt x="165" y="82"/>
                      <a:pt x="165" y="82"/>
                    </a:cubicBezTo>
                    <a:cubicBezTo>
                      <a:pt x="165" y="82"/>
                      <a:pt x="165" y="82"/>
                      <a:pt x="165" y="82"/>
                    </a:cubicBezTo>
                    <a:cubicBezTo>
                      <a:pt x="165" y="83"/>
                      <a:pt x="164" y="83"/>
                      <a:pt x="164" y="83"/>
                    </a:cubicBezTo>
                    <a:cubicBezTo>
                      <a:pt x="164" y="83"/>
                      <a:pt x="164" y="83"/>
                      <a:pt x="163" y="83"/>
                    </a:cubicBezTo>
                    <a:cubicBezTo>
                      <a:pt x="163" y="83"/>
                      <a:pt x="163" y="83"/>
                      <a:pt x="162" y="83"/>
                    </a:cubicBezTo>
                    <a:cubicBezTo>
                      <a:pt x="162" y="83"/>
                      <a:pt x="158" y="82"/>
                      <a:pt x="156" y="82"/>
                    </a:cubicBezTo>
                    <a:cubicBezTo>
                      <a:pt x="154" y="82"/>
                      <a:pt x="150" y="81"/>
                      <a:pt x="149" y="81"/>
                    </a:cubicBezTo>
                    <a:cubicBezTo>
                      <a:pt x="148" y="81"/>
                      <a:pt x="146" y="81"/>
                      <a:pt x="145" y="80"/>
                    </a:cubicBezTo>
                    <a:cubicBezTo>
                      <a:pt x="144" y="80"/>
                      <a:pt x="143" y="79"/>
                      <a:pt x="143" y="79"/>
                    </a:cubicBezTo>
                    <a:cubicBezTo>
                      <a:pt x="142" y="78"/>
                      <a:pt x="139" y="74"/>
                      <a:pt x="138" y="73"/>
                    </a:cubicBezTo>
                    <a:cubicBezTo>
                      <a:pt x="138" y="72"/>
                      <a:pt x="137" y="71"/>
                      <a:pt x="137" y="70"/>
                    </a:cubicBezTo>
                    <a:cubicBezTo>
                      <a:pt x="136" y="70"/>
                      <a:pt x="136" y="70"/>
                      <a:pt x="136" y="69"/>
                    </a:cubicBezTo>
                    <a:cubicBezTo>
                      <a:pt x="136" y="69"/>
                      <a:pt x="136" y="69"/>
                      <a:pt x="136" y="68"/>
                    </a:cubicBezTo>
                    <a:cubicBezTo>
                      <a:pt x="136" y="68"/>
                      <a:pt x="136" y="69"/>
                      <a:pt x="135" y="69"/>
                    </a:cubicBezTo>
                    <a:cubicBezTo>
                      <a:pt x="135" y="68"/>
                      <a:pt x="134" y="68"/>
                      <a:pt x="134" y="68"/>
                    </a:cubicBezTo>
                    <a:cubicBezTo>
                      <a:pt x="133" y="69"/>
                      <a:pt x="134" y="67"/>
                      <a:pt x="135" y="67"/>
                    </a:cubicBezTo>
                    <a:cubicBezTo>
                      <a:pt x="135" y="67"/>
                      <a:pt x="135" y="66"/>
                      <a:pt x="135" y="66"/>
                    </a:cubicBezTo>
                    <a:cubicBezTo>
                      <a:pt x="135" y="66"/>
                      <a:pt x="135" y="66"/>
                      <a:pt x="135" y="66"/>
                    </a:cubicBezTo>
                    <a:cubicBezTo>
                      <a:pt x="135" y="66"/>
                      <a:pt x="135" y="66"/>
                      <a:pt x="135" y="66"/>
                    </a:cubicBezTo>
                    <a:cubicBezTo>
                      <a:pt x="135" y="66"/>
                      <a:pt x="135" y="66"/>
                      <a:pt x="134" y="66"/>
                    </a:cubicBezTo>
                    <a:cubicBezTo>
                      <a:pt x="134" y="66"/>
                      <a:pt x="134" y="66"/>
                      <a:pt x="134" y="66"/>
                    </a:cubicBezTo>
                    <a:cubicBezTo>
                      <a:pt x="134" y="66"/>
                      <a:pt x="134" y="67"/>
                      <a:pt x="134" y="67"/>
                    </a:cubicBezTo>
                    <a:cubicBezTo>
                      <a:pt x="133" y="67"/>
                      <a:pt x="133" y="67"/>
                      <a:pt x="134" y="66"/>
                    </a:cubicBezTo>
                    <a:cubicBezTo>
                      <a:pt x="133" y="66"/>
                      <a:pt x="133" y="67"/>
                      <a:pt x="134" y="66"/>
                    </a:cubicBezTo>
                    <a:cubicBezTo>
                      <a:pt x="134" y="66"/>
                      <a:pt x="134" y="66"/>
                      <a:pt x="134" y="66"/>
                    </a:cubicBezTo>
                    <a:cubicBezTo>
                      <a:pt x="134" y="66"/>
                      <a:pt x="133" y="66"/>
                      <a:pt x="133" y="66"/>
                    </a:cubicBezTo>
                    <a:cubicBezTo>
                      <a:pt x="133" y="66"/>
                      <a:pt x="133" y="66"/>
                      <a:pt x="133" y="66"/>
                    </a:cubicBezTo>
                    <a:cubicBezTo>
                      <a:pt x="133" y="66"/>
                      <a:pt x="132" y="66"/>
                      <a:pt x="132" y="66"/>
                    </a:cubicBezTo>
                    <a:cubicBezTo>
                      <a:pt x="132" y="66"/>
                      <a:pt x="131" y="66"/>
                      <a:pt x="131" y="66"/>
                    </a:cubicBezTo>
                    <a:cubicBezTo>
                      <a:pt x="131" y="66"/>
                      <a:pt x="130" y="65"/>
                      <a:pt x="130" y="64"/>
                    </a:cubicBezTo>
                    <a:cubicBezTo>
                      <a:pt x="130" y="64"/>
                      <a:pt x="130" y="65"/>
                      <a:pt x="130" y="65"/>
                    </a:cubicBezTo>
                    <a:cubicBezTo>
                      <a:pt x="130" y="65"/>
                      <a:pt x="130" y="65"/>
                      <a:pt x="130" y="65"/>
                    </a:cubicBezTo>
                    <a:cubicBezTo>
                      <a:pt x="129" y="65"/>
                      <a:pt x="129" y="64"/>
                      <a:pt x="129" y="64"/>
                    </a:cubicBezTo>
                    <a:cubicBezTo>
                      <a:pt x="129" y="63"/>
                      <a:pt x="129" y="63"/>
                      <a:pt x="129" y="63"/>
                    </a:cubicBezTo>
                    <a:cubicBezTo>
                      <a:pt x="128" y="62"/>
                      <a:pt x="128" y="62"/>
                      <a:pt x="128" y="62"/>
                    </a:cubicBezTo>
                    <a:cubicBezTo>
                      <a:pt x="128" y="61"/>
                      <a:pt x="128" y="60"/>
                      <a:pt x="127" y="59"/>
                    </a:cubicBezTo>
                    <a:cubicBezTo>
                      <a:pt x="127" y="59"/>
                      <a:pt x="127" y="59"/>
                      <a:pt x="126" y="58"/>
                    </a:cubicBezTo>
                    <a:cubicBezTo>
                      <a:pt x="126" y="58"/>
                      <a:pt x="127" y="60"/>
                      <a:pt x="126" y="58"/>
                    </a:cubicBezTo>
                    <a:cubicBezTo>
                      <a:pt x="126" y="58"/>
                      <a:pt x="126" y="58"/>
                      <a:pt x="125" y="58"/>
                    </a:cubicBezTo>
                    <a:cubicBezTo>
                      <a:pt x="124" y="55"/>
                      <a:pt x="125" y="57"/>
                      <a:pt x="126" y="57"/>
                    </a:cubicBezTo>
                    <a:cubicBezTo>
                      <a:pt x="126" y="57"/>
                      <a:pt x="125" y="56"/>
                      <a:pt x="125" y="56"/>
                    </a:cubicBezTo>
                    <a:cubicBezTo>
                      <a:pt x="124" y="56"/>
                      <a:pt x="124" y="55"/>
                      <a:pt x="124" y="55"/>
                    </a:cubicBezTo>
                    <a:cubicBezTo>
                      <a:pt x="124" y="55"/>
                      <a:pt x="125" y="54"/>
                      <a:pt x="124" y="54"/>
                    </a:cubicBezTo>
                    <a:cubicBezTo>
                      <a:pt x="123" y="55"/>
                      <a:pt x="124" y="53"/>
                      <a:pt x="123" y="53"/>
                    </a:cubicBezTo>
                    <a:cubicBezTo>
                      <a:pt x="123" y="53"/>
                      <a:pt x="124" y="52"/>
                      <a:pt x="124" y="53"/>
                    </a:cubicBezTo>
                    <a:cubicBezTo>
                      <a:pt x="124" y="53"/>
                      <a:pt x="124" y="53"/>
                      <a:pt x="124" y="53"/>
                    </a:cubicBezTo>
                    <a:cubicBezTo>
                      <a:pt x="124" y="53"/>
                      <a:pt x="124" y="54"/>
                      <a:pt x="125" y="54"/>
                    </a:cubicBezTo>
                    <a:cubicBezTo>
                      <a:pt x="125" y="54"/>
                      <a:pt x="125" y="52"/>
                      <a:pt x="125" y="53"/>
                    </a:cubicBezTo>
                    <a:cubicBezTo>
                      <a:pt x="125" y="53"/>
                      <a:pt x="125" y="52"/>
                      <a:pt x="125" y="51"/>
                    </a:cubicBezTo>
                    <a:cubicBezTo>
                      <a:pt x="126" y="51"/>
                      <a:pt x="125" y="51"/>
                      <a:pt x="124" y="50"/>
                    </a:cubicBezTo>
                    <a:cubicBezTo>
                      <a:pt x="124" y="50"/>
                      <a:pt x="124" y="50"/>
                      <a:pt x="124" y="50"/>
                    </a:cubicBezTo>
                    <a:cubicBezTo>
                      <a:pt x="123" y="49"/>
                      <a:pt x="125" y="50"/>
                      <a:pt x="124" y="49"/>
                    </a:cubicBezTo>
                    <a:cubicBezTo>
                      <a:pt x="124" y="49"/>
                      <a:pt x="124" y="50"/>
                      <a:pt x="124" y="49"/>
                    </a:cubicBezTo>
                    <a:cubicBezTo>
                      <a:pt x="123" y="49"/>
                      <a:pt x="123" y="48"/>
                      <a:pt x="123" y="48"/>
                    </a:cubicBezTo>
                    <a:cubicBezTo>
                      <a:pt x="124" y="49"/>
                      <a:pt x="124" y="48"/>
                      <a:pt x="124" y="49"/>
                    </a:cubicBezTo>
                    <a:cubicBezTo>
                      <a:pt x="124" y="48"/>
                      <a:pt x="123" y="47"/>
                      <a:pt x="123" y="47"/>
                    </a:cubicBezTo>
                    <a:cubicBezTo>
                      <a:pt x="122" y="47"/>
                      <a:pt x="121" y="46"/>
                      <a:pt x="121" y="46"/>
                    </a:cubicBezTo>
                    <a:cubicBezTo>
                      <a:pt x="121" y="46"/>
                      <a:pt x="121" y="46"/>
                      <a:pt x="121" y="46"/>
                    </a:cubicBezTo>
                    <a:cubicBezTo>
                      <a:pt x="121" y="45"/>
                      <a:pt x="120" y="45"/>
                      <a:pt x="120" y="45"/>
                    </a:cubicBezTo>
                    <a:cubicBezTo>
                      <a:pt x="120" y="45"/>
                      <a:pt x="120" y="45"/>
                      <a:pt x="120" y="44"/>
                    </a:cubicBezTo>
                    <a:cubicBezTo>
                      <a:pt x="120" y="44"/>
                      <a:pt x="120" y="44"/>
                      <a:pt x="120" y="44"/>
                    </a:cubicBezTo>
                    <a:cubicBezTo>
                      <a:pt x="120" y="44"/>
                      <a:pt x="119" y="44"/>
                      <a:pt x="119" y="43"/>
                    </a:cubicBezTo>
                    <a:cubicBezTo>
                      <a:pt x="119" y="43"/>
                      <a:pt x="120" y="43"/>
                      <a:pt x="120" y="43"/>
                    </a:cubicBezTo>
                    <a:cubicBezTo>
                      <a:pt x="120" y="43"/>
                      <a:pt x="120" y="43"/>
                      <a:pt x="120" y="43"/>
                    </a:cubicBezTo>
                    <a:cubicBezTo>
                      <a:pt x="120" y="43"/>
                      <a:pt x="121" y="43"/>
                      <a:pt x="121" y="43"/>
                    </a:cubicBezTo>
                    <a:cubicBezTo>
                      <a:pt x="121" y="43"/>
                      <a:pt x="121" y="43"/>
                      <a:pt x="121" y="43"/>
                    </a:cubicBezTo>
                    <a:cubicBezTo>
                      <a:pt x="120" y="43"/>
                      <a:pt x="120" y="43"/>
                      <a:pt x="120" y="43"/>
                    </a:cubicBezTo>
                    <a:cubicBezTo>
                      <a:pt x="119" y="43"/>
                      <a:pt x="119" y="43"/>
                      <a:pt x="119" y="43"/>
                    </a:cubicBezTo>
                    <a:cubicBezTo>
                      <a:pt x="119" y="43"/>
                      <a:pt x="119" y="44"/>
                      <a:pt x="119" y="44"/>
                    </a:cubicBezTo>
                    <a:cubicBezTo>
                      <a:pt x="120" y="44"/>
                      <a:pt x="120" y="44"/>
                      <a:pt x="119" y="44"/>
                    </a:cubicBezTo>
                    <a:cubicBezTo>
                      <a:pt x="119" y="45"/>
                      <a:pt x="119" y="45"/>
                      <a:pt x="119" y="45"/>
                    </a:cubicBezTo>
                    <a:cubicBezTo>
                      <a:pt x="119" y="44"/>
                      <a:pt x="119" y="46"/>
                      <a:pt x="119" y="44"/>
                    </a:cubicBezTo>
                    <a:cubicBezTo>
                      <a:pt x="118" y="44"/>
                      <a:pt x="118" y="45"/>
                      <a:pt x="118" y="44"/>
                    </a:cubicBezTo>
                    <a:cubicBezTo>
                      <a:pt x="118" y="43"/>
                      <a:pt x="118" y="42"/>
                      <a:pt x="117" y="43"/>
                    </a:cubicBezTo>
                    <a:cubicBezTo>
                      <a:pt x="117" y="43"/>
                      <a:pt x="117" y="43"/>
                      <a:pt x="117" y="43"/>
                    </a:cubicBezTo>
                    <a:cubicBezTo>
                      <a:pt x="117" y="42"/>
                      <a:pt x="117" y="42"/>
                      <a:pt x="117" y="42"/>
                    </a:cubicBezTo>
                    <a:cubicBezTo>
                      <a:pt x="116" y="42"/>
                      <a:pt x="116" y="43"/>
                      <a:pt x="116" y="42"/>
                    </a:cubicBezTo>
                    <a:cubicBezTo>
                      <a:pt x="117" y="42"/>
                      <a:pt x="117" y="42"/>
                      <a:pt x="117" y="42"/>
                    </a:cubicBezTo>
                    <a:cubicBezTo>
                      <a:pt x="118" y="42"/>
                      <a:pt x="118" y="42"/>
                      <a:pt x="118" y="42"/>
                    </a:cubicBezTo>
                    <a:cubicBezTo>
                      <a:pt x="118" y="42"/>
                      <a:pt x="117" y="41"/>
                      <a:pt x="117" y="41"/>
                    </a:cubicBezTo>
                    <a:cubicBezTo>
                      <a:pt x="117" y="41"/>
                      <a:pt x="116" y="41"/>
                      <a:pt x="116" y="41"/>
                    </a:cubicBezTo>
                    <a:cubicBezTo>
                      <a:pt x="116" y="41"/>
                      <a:pt x="115" y="40"/>
                      <a:pt x="115" y="41"/>
                    </a:cubicBezTo>
                    <a:cubicBezTo>
                      <a:pt x="115" y="41"/>
                      <a:pt x="115" y="41"/>
                      <a:pt x="115" y="41"/>
                    </a:cubicBezTo>
                    <a:cubicBezTo>
                      <a:pt x="115" y="41"/>
                      <a:pt x="115" y="40"/>
                      <a:pt x="115" y="40"/>
                    </a:cubicBezTo>
                    <a:cubicBezTo>
                      <a:pt x="115" y="40"/>
                      <a:pt x="114" y="41"/>
                      <a:pt x="114" y="40"/>
                    </a:cubicBezTo>
                    <a:cubicBezTo>
                      <a:pt x="114" y="40"/>
                      <a:pt x="114" y="40"/>
                      <a:pt x="114" y="40"/>
                    </a:cubicBezTo>
                    <a:cubicBezTo>
                      <a:pt x="114" y="40"/>
                      <a:pt x="114" y="40"/>
                      <a:pt x="114" y="39"/>
                    </a:cubicBezTo>
                    <a:cubicBezTo>
                      <a:pt x="114" y="39"/>
                      <a:pt x="114" y="39"/>
                      <a:pt x="114" y="39"/>
                    </a:cubicBezTo>
                    <a:cubicBezTo>
                      <a:pt x="115" y="40"/>
                      <a:pt x="115" y="39"/>
                      <a:pt x="114" y="38"/>
                    </a:cubicBezTo>
                    <a:cubicBezTo>
                      <a:pt x="114" y="38"/>
                      <a:pt x="114" y="38"/>
                      <a:pt x="114" y="38"/>
                    </a:cubicBezTo>
                    <a:cubicBezTo>
                      <a:pt x="114" y="37"/>
                      <a:pt x="115" y="37"/>
                      <a:pt x="113" y="37"/>
                    </a:cubicBezTo>
                    <a:cubicBezTo>
                      <a:pt x="113" y="37"/>
                      <a:pt x="113" y="37"/>
                      <a:pt x="113" y="37"/>
                    </a:cubicBezTo>
                    <a:cubicBezTo>
                      <a:pt x="112" y="37"/>
                      <a:pt x="112" y="36"/>
                      <a:pt x="112" y="36"/>
                    </a:cubicBezTo>
                    <a:cubicBezTo>
                      <a:pt x="113" y="36"/>
                      <a:pt x="113" y="36"/>
                      <a:pt x="112" y="35"/>
                    </a:cubicBezTo>
                    <a:cubicBezTo>
                      <a:pt x="111" y="35"/>
                      <a:pt x="112" y="34"/>
                      <a:pt x="112" y="34"/>
                    </a:cubicBezTo>
                    <a:cubicBezTo>
                      <a:pt x="112" y="34"/>
                      <a:pt x="112" y="34"/>
                      <a:pt x="112" y="34"/>
                    </a:cubicBezTo>
                    <a:cubicBezTo>
                      <a:pt x="111" y="33"/>
                      <a:pt x="111" y="33"/>
                      <a:pt x="111" y="33"/>
                    </a:cubicBezTo>
                    <a:cubicBezTo>
                      <a:pt x="110" y="33"/>
                      <a:pt x="108" y="33"/>
                      <a:pt x="108" y="33"/>
                    </a:cubicBezTo>
                    <a:cubicBezTo>
                      <a:pt x="107" y="33"/>
                      <a:pt x="106" y="33"/>
                      <a:pt x="105" y="33"/>
                    </a:cubicBezTo>
                    <a:cubicBezTo>
                      <a:pt x="105" y="33"/>
                      <a:pt x="105" y="33"/>
                      <a:pt x="104" y="32"/>
                    </a:cubicBezTo>
                    <a:cubicBezTo>
                      <a:pt x="104" y="32"/>
                      <a:pt x="104" y="32"/>
                      <a:pt x="104" y="32"/>
                    </a:cubicBezTo>
                    <a:cubicBezTo>
                      <a:pt x="104" y="32"/>
                      <a:pt x="104" y="31"/>
                      <a:pt x="104" y="31"/>
                    </a:cubicBezTo>
                    <a:cubicBezTo>
                      <a:pt x="104" y="30"/>
                      <a:pt x="103" y="29"/>
                      <a:pt x="103" y="29"/>
                    </a:cubicBezTo>
                    <a:cubicBezTo>
                      <a:pt x="103" y="29"/>
                      <a:pt x="103" y="28"/>
                      <a:pt x="103" y="28"/>
                    </a:cubicBezTo>
                    <a:cubicBezTo>
                      <a:pt x="103" y="27"/>
                      <a:pt x="102" y="28"/>
                      <a:pt x="102" y="28"/>
                    </a:cubicBezTo>
                    <a:cubicBezTo>
                      <a:pt x="101" y="28"/>
                      <a:pt x="101" y="27"/>
                      <a:pt x="100" y="27"/>
                    </a:cubicBezTo>
                    <a:cubicBezTo>
                      <a:pt x="100" y="27"/>
                      <a:pt x="95" y="27"/>
                      <a:pt x="95" y="27"/>
                    </a:cubicBezTo>
                    <a:cubicBezTo>
                      <a:pt x="95" y="27"/>
                      <a:pt x="95" y="27"/>
                      <a:pt x="95" y="27"/>
                    </a:cubicBezTo>
                    <a:cubicBezTo>
                      <a:pt x="95" y="27"/>
                      <a:pt x="90" y="26"/>
                      <a:pt x="89" y="26"/>
                    </a:cubicBezTo>
                    <a:cubicBezTo>
                      <a:pt x="87" y="26"/>
                      <a:pt x="84" y="26"/>
                      <a:pt x="83" y="26"/>
                    </a:cubicBezTo>
                    <a:cubicBezTo>
                      <a:pt x="82" y="25"/>
                      <a:pt x="81" y="25"/>
                      <a:pt x="81" y="25"/>
                    </a:cubicBezTo>
                    <a:cubicBezTo>
                      <a:pt x="81" y="25"/>
                      <a:pt x="71" y="18"/>
                      <a:pt x="70" y="17"/>
                    </a:cubicBezTo>
                    <a:cubicBezTo>
                      <a:pt x="69" y="16"/>
                      <a:pt x="66" y="14"/>
                      <a:pt x="65" y="13"/>
                    </a:cubicBezTo>
                    <a:cubicBezTo>
                      <a:pt x="64" y="12"/>
                      <a:pt x="61" y="10"/>
                      <a:pt x="61" y="9"/>
                    </a:cubicBezTo>
                    <a:cubicBezTo>
                      <a:pt x="60" y="9"/>
                      <a:pt x="59" y="8"/>
                      <a:pt x="58" y="8"/>
                    </a:cubicBezTo>
                    <a:cubicBezTo>
                      <a:pt x="58" y="8"/>
                      <a:pt x="56" y="7"/>
                      <a:pt x="56" y="7"/>
                    </a:cubicBezTo>
                    <a:cubicBezTo>
                      <a:pt x="55" y="7"/>
                      <a:pt x="54" y="6"/>
                      <a:pt x="53" y="5"/>
                    </a:cubicBezTo>
                    <a:cubicBezTo>
                      <a:pt x="53" y="5"/>
                      <a:pt x="49" y="3"/>
                      <a:pt x="48" y="2"/>
                    </a:cubicBezTo>
                    <a:cubicBezTo>
                      <a:pt x="47" y="1"/>
                      <a:pt x="46" y="1"/>
                      <a:pt x="46" y="1"/>
                    </a:cubicBezTo>
                    <a:cubicBezTo>
                      <a:pt x="45" y="1"/>
                      <a:pt x="39" y="0"/>
                      <a:pt x="37" y="0"/>
                    </a:cubicBezTo>
                    <a:cubicBezTo>
                      <a:pt x="37" y="0"/>
                      <a:pt x="36" y="1"/>
                      <a:pt x="36" y="1"/>
                    </a:cubicBezTo>
                    <a:cubicBezTo>
                      <a:pt x="36" y="1"/>
                      <a:pt x="35" y="1"/>
                      <a:pt x="35" y="1"/>
                    </a:cubicBezTo>
                    <a:cubicBezTo>
                      <a:pt x="34" y="2"/>
                      <a:pt x="29" y="3"/>
                      <a:pt x="27" y="4"/>
                    </a:cubicBezTo>
                    <a:cubicBezTo>
                      <a:pt x="25" y="4"/>
                      <a:pt x="20" y="6"/>
                      <a:pt x="20" y="6"/>
                    </a:cubicBezTo>
                    <a:cubicBezTo>
                      <a:pt x="28" y="14"/>
                      <a:pt x="28" y="14"/>
                      <a:pt x="28" y="14"/>
                    </a:cubicBezTo>
                    <a:cubicBezTo>
                      <a:pt x="28" y="14"/>
                      <a:pt x="26" y="15"/>
                      <a:pt x="25" y="16"/>
                    </a:cubicBezTo>
                    <a:cubicBezTo>
                      <a:pt x="25" y="16"/>
                      <a:pt x="24" y="17"/>
                      <a:pt x="24" y="17"/>
                    </a:cubicBezTo>
                    <a:cubicBezTo>
                      <a:pt x="24" y="18"/>
                      <a:pt x="24" y="19"/>
                      <a:pt x="24" y="19"/>
                    </a:cubicBezTo>
                    <a:cubicBezTo>
                      <a:pt x="23" y="19"/>
                      <a:pt x="23" y="19"/>
                      <a:pt x="23" y="19"/>
                    </a:cubicBezTo>
                    <a:cubicBezTo>
                      <a:pt x="22" y="19"/>
                      <a:pt x="21" y="19"/>
                      <a:pt x="20" y="20"/>
                    </a:cubicBezTo>
                    <a:cubicBezTo>
                      <a:pt x="19" y="20"/>
                      <a:pt x="18" y="20"/>
                      <a:pt x="18" y="20"/>
                    </a:cubicBezTo>
                    <a:cubicBezTo>
                      <a:pt x="17" y="20"/>
                      <a:pt x="17" y="20"/>
                      <a:pt x="17" y="21"/>
                    </a:cubicBezTo>
                    <a:cubicBezTo>
                      <a:pt x="17" y="21"/>
                      <a:pt x="16" y="22"/>
                      <a:pt x="16" y="23"/>
                    </a:cubicBezTo>
                    <a:cubicBezTo>
                      <a:pt x="16" y="23"/>
                      <a:pt x="15" y="23"/>
                      <a:pt x="15" y="24"/>
                    </a:cubicBezTo>
                    <a:cubicBezTo>
                      <a:pt x="14" y="24"/>
                      <a:pt x="13" y="25"/>
                      <a:pt x="13" y="25"/>
                    </a:cubicBezTo>
                    <a:cubicBezTo>
                      <a:pt x="12" y="26"/>
                      <a:pt x="12" y="26"/>
                      <a:pt x="12" y="26"/>
                    </a:cubicBezTo>
                    <a:cubicBezTo>
                      <a:pt x="12" y="26"/>
                      <a:pt x="10" y="26"/>
                      <a:pt x="10" y="25"/>
                    </a:cubicBezTo>
                    <a:cubicBezTo>
                      <a:pt x="9" y="25"/>
                      <a:pt x="7" y="25"/>
                      <a:pt x="6" y="25"/>
                    </a:cubicBezTo>
                    <a:cubicBezTo>
                      <a:pt x="6" y="25"/>
                      <a:pt x="4" y="24"/>
                      <a:pt x="3" y="24"/>
                    </a:cubicBezTo>
                    <a:cubicBezTo>
                      <a:pt x="3" y="24"/>
                      <a:pt x="3" y="24"/>
                      <a:pt x="3" y="24"/>
                    </a:cubicBezTo>
                    <a:cubicBezTo>
                      <a:pt x="3" y="24"/>
                      <a:pt x="4" y="24"/>
                      <a:pt x="3" y="25"/>
                    </a:cubicBezTo>
                    <a:cubicBezTo>
                      <a:pt x="3" y="25"/>
                      <a:pt x="3" y="25"/>
                      <a:pt x="3" y="26"/>
                    </a:cubicBezTo>
                    <a:cubicBezTo>
                      <a:pt x="3" y="26"/>
                      <a:pt x="3" y="26"/>
                      <a:pt x="3" y="27"/>
                    </a:cubicBezTo>
                    <a:cubicBezTo>
                      <a:pt x="3" y="27"/>
                      <a:pt x="2" y="28"/>
                      <a:pt x="3" y="28"/>
                    </a:cubicBezTo>
                    <a:cubicBezTo>
                      <a:pt x="3" y="29"/>
                      <a:pt x="2" y="29"/>
                      <a:pt x="2" y="30"/>
                    </a:cubicBezTo>
                    <a:cubicBezTo>
                      <a:pt x="2" y="30"/>
                      <a:pt x="2" y="32"/>
                      <a:pt x="2" y="33"/>
                    </a:cubicBezTo>
                    <a:cubicBezTo>
                      <a:pt x="2" y="33"/>
                      <a:pt x="2" y="33"/>
                      <a:pt x="2" y="34"/>
                    </a:cubicBezTo>
                    <a:cubicBezTo>
                      <a:pt x="2" y="34"/>
                      <a:pt x="1" y="35"/>
                      <a:pt x="1" y="36"/>
                    </a:cubicBezTo>
                    <a:cubicBezTo>
                      <a:pt x="1" y="36"/>
                      <a:pt x="0" y="36"/>
                      <a:pt x="0" y="37"/>
                    </a:cubicBezTo>
                    <a:cubicBezTo>
                      <a:pt x="0" y="37"/>
                      <a:pt x="1" y="36"/>
                      <a:pt x="1" y="37"/>
                    </a:cubicBezTo>
                    <a:cubicBezTo>
                      <a:pt x="1" y="37"/>
                      <a:pt x="1" y="37"/>
                      <a:pt x="1" y="37"/>
                    </a:cubicBezTo>
                    <a:cubicBezTo>
                      <a:pt x="2" y="37"/>
                      <a:pt x="1" y="37"/>
                      <a:pt x="1" y="36"/>
                    </a:cubicBezTo>
                    <a:cubicBezTo>
                      <a:pt x="2" y="36"/>
                      <a:pt x="1" y="37"/>
                      <a:pt x="2" y="37"/>
                    </a:cubicBezTo>
                    <a:cubicBezTo>
                      <a:pt x="2" y="37"/>
                      <a:pt x="3" y="37"/>
                      <a:pt x="4" y="37"/>
                    </a:cubicBezTo>
                    <a:cubicBezTo>
                      <a:pt x="4" y="36"/>
                      <a:pt x="4" y="37"/>
                      <a:pt x="5" y="37"/>
                    </a:cubicBezTo>
                    <a:cubicBezTo>
                      <a:pt x="6" y="37"/>
                      <a:pt x="4" y="37"/>
                      <a:pt x="5" y="38"/>
                    </a:cubicBezTo>
                    <a:cubicBezTo>
                      <a:pt x="6" y="38"/>
                      <a:pt x="6" y="39"/>
                      <a:pt x="7" y="39"/>
                    </a:cubicBezTo>
                    <a:cubicBezTo>
                      <a:pt x="7" y="39"/>
                      <a:pt x="7" y="39"/>
                      <a:pt x="7" y="40"/>
                    </a:cubicBezTo>
                    <a:cubicBezTo>
                      <a:pt x="7" y="40"/>
                      <a:pt x="7" y="40"/>
                      <a:pt x="8" y="40"/>
                    </a:cubicBezTo>
                    <a:cubicBezTo>
                      <a:pt x="8" y="41"/>
                      <a:pt x="8" y="41"/>
                      <a:pt x="8" y="41"/>
                    </a:cubicBezTo>
                    <a:cubicBezTo>
                      <a:pt x="8" y="42"/>
                      <a:pt x="8" y="42"/>
                      <a:pt x="9" y="43"/>
                    </a:cubicBezTo>
                    <a:cubicBezTo>
                      <a:pt x="9" y="43"/>
                      <a:pt x="9" y="43"/>
                      <a:pt x="9" y="43"/>
                    </a:cubicBezTo>
                    <a:cubicBezTo>
                      <a:pt x="10" y="43"/>
                      <a:pt x="10" y="44"/>
                      <a:pt x="10" y="44"/>
                    </a:cubicBezTo>
                    <a:cubicBezTo>
                      <a:pt x="10" y="44"/>
                      <a:pt x="10" y="44"/>
                      <a:pt x="10" y="45"/>
                    </a:cubicBezTo>
                    <a:cubicBezTo>
                      <a:pt x="10" y="45"/>
                      <a:pt x="11" y="46"/>
                      <a:pt x="11" y="46"/>
                    </a:cubicBezTo>
                    <a:cubicBezTo>
                      <a:pt x="12" y="47"/>
                      <a:pt x="12" y="48"/>
                      <a:pt x="13" y="49"/>
                    </a:cubicBezTo>
                    <a:cubicBezTo>
                      <a:pt x="14" y="49"/>
                      <a:pt x="14" y="50"/>
                      <a:pt x="14" y="51"/>
                    </a:cubicBezTo>
                    <a:cubicBezTo>
                      <a:pt x="15" y="51"/>
                      <a:pt x="15" y="51"/>
                      <a:pt x="15" y="52"/>
                    </a:cubicBezTo>
                    <a:cubicBezTo>
                      <a:pt x="15" y="52"/>
                      <a:pt x="15" y="53"/>
                      <a:pt x="16" y="53"/>
                    </a:cubicBezTo>
                    <a:cubicBezTo>
                      <a:pt x="16" y="54"/>
                      <a:pt x="17" y="53"/>
                      <a:pt x="17" y="54"/>
                    </a:cubicBezTo>
                    <a:cubicBezTo>
                      <a:pt x="18" y="55"/>
                      <a:pt x="17" y="55"/>
                      <a:pt x="17" y="55"/>
                    </a:cubicBezTo>
                    <a:cubicBezTo>
                      <a:pt x="18" y="57"/>
                      <a:pt x="18" y="56"/>
                      <a:pt x="19" y="57"/>
                    </a:cubicBezTo>
                    <a:cubicBezTo>
                      <a:pt x="19" y="57"/>
                      <a:pt x="20" y="58"/>
                      <a:pt x="20" y="58"/>
                    </a:cubicBezTo>
                    <a:cubicBezTo>
                      <a:pt x="20" y="59"/>
                      <a:pt x="20" y="59"/>
                      <a:pt x="20" y="59"/>
                    </a:cubicBezTo>
                    <a:cubicBezTo>
                      <a:pt x="20" y="60"/>
                      <a:pt x="20" y="60"/>
                      <a:pt x="21" y="60"/>
                    </a:cubicBezTo>
                    <a:cubicBezTo>
                      <a:pt x="21" y="61"/>
                      <a:pt x="22" y="61"/>
                      <a:pt x="22" y="62"/>
                    </a:cubicBezTo>
                    <a:cubicBezTo>
                      <a:pt x="22" y="62"/>
                      <a:pt x="22" y="62"/>
                      <a:pt x="22" y="62"/>
                    </a:cubicBezTo>
                    <a:cubicBezTo>
                      <a:pt x="22" y="62"/>
                      <a:pt x="22" y="63"/>
                      <a:pt x="22" y="63"/>
                    </a:cubicBezTo>
                    <a:cubicBezTo>
                      <a:pt x="22" y="63"/>
                      <a:pt x="22" y="63"/>
                      <a:pt x="22" y="63"/>
                    </a:cubicBezTo>
                    <a:cubicBezTo>
                      <a:pt x="22" y="64"/>
                      <a:pt x="22" y="64"/>
                      <a:pt x="21" y="64"/>
                    </a:cubicBezTo>
                    <a:cubicBezTo>
                      <a:pt x="21" y="64"/>
                      <a:pt x="21" y="64"/>
                      <a:pt x="21" y="64"/>
                    </a:cubicBezTo>
                    <a:cubicBezTo>
                      <a:pt x="22" y="64"/>
                      <a:pt x="22" y="65"/>
                      <a:pt x="22" y="65"/>
                    </a:cubicBezTo>
                    <a:cubicBezTo>
                      <a:pt x="22" y="65"/>
                      <a:pt x="23" y="66"/>
                      <a:pt x="23" y="66"/>
                    </a:cubicBezTo>
                    <a:cubicBezTo>
                      <a:pt x="23" y="67"/>
                      <a:pt x="23" y="67"/>
                      <a:pt x="23" y="67"/>
                    </a:cubicBezTo>
                    <a:cubicBezTo>
                      <a:pt x="23" y="67"/>
                      <a:pt x="23" y="68"/>
                      <a:pt x="23" y="68"/>
                    </a:cubicBezTo>
                    <a:cubicBezTo>
                      <a:pt x="23" y="69"/>
                      <a:pt x="25" y="69"/>
                      <a:pt x="25" y="69"/>
                    </a:cubicBezTo>
                    <a:cubicBezTo>
                      <a:pt x="25" y="69"/>
                      <a:pt x="24" y="68"/>
                      <a:pt x="26" y="69"/>
                    </a:cubicBezTo>
                    <a:cubicBezTo>
                      <a:pt x="26" y="69"/>
                      <a:pt x="26" y="69"/>
                      <a:pt x="26" y="70"/>
                    </a:cubicBezTo>
                    <a:cubicBezTo>
                      <a:pt x="27" y="70"/>
                      <a:pt x="27" y="70"/>
                      <a:pt x="28" y="70"/>
                    </a:cubicBezTo>
                    <a:cubicBezTo>
                      <a:pt x="28" y="71"/>
                      <a:pt x="28" y="70"/>
                      <a:pt x="29" y="71"/>
                    </a:cubicBezTo>
                    <a:cubicBezTo>
                      <a:pt x="29" y="71"/>
                      <a:pt x="29" y="71"/>
                      <a:pt x="30" y="71"/>
                    </a:cubicBezTo>
                    <a:cubicBezTo>
                      <a:pt x="30" y="72"/>
                      <a:pt x="30" y="72"/>
                      <a:pt x="31" y="72"/>
                    </a:cubicBezTo>
                    <a:cubicBezTo>
                      <a:pt x="31" y="73"/>
                      <a:pt x="31" y="72"/>
                      <a:pt x="31" y="73"/>
                    </a:cubicBezTo>
                    <a:cubicBezTo>
                      <a:pt x="31" y="74"/>
                      <a:pt x="32" y="74"/>
                      <a:pt x="32" y="75"/>
                    </a:cubicBezTo>
                    <a:cubicBezTo>
                      <a:pt x="32" y="75"/>
                      <a:pt x="33" y="74"/>
                      <a:pt x="33" y="76"/>
                    </a:cubicBezTo>
                    <a:cubicBezTo>
                      <a:pt x="33" y="77"/>
                      <a:pt x="34" y="78"/>
                      <a:pt x="34" y="78"/>
                    </a:cubicBezTo>
                    <a:cubicBezTo>
                      <a:pt x="34" y="79"/>
                      <a:pt x="34" y="79"/>
                      <a:pt x="34" y="79"/>
                    </a:cubicBezTo>
                    <a:cubicBezTo>
                      <a:pt x="34" y="80"/>
                      <a:pt x="35" y="81"/>
                      <a:pt x="35" y="81"/>
                    </a:cubicBezTo>
                    <a:cubicBezTo>
                      <a:pt x="36" y="82"/>
                      <a:pt x="36" y="83"/>
                      <a:pt x="36" y="85"/>
                    </a:cubicBezTo>
                    <a:cubicBezTo>
                      <a:pt x="36" y="86"/>
                      <a:pt x="36" y="86"/>
                      <a:pt x="36" y="86"/>
                    </a:cubicBezTo>
                    <a:cubicBezTo>
                      <a:pt x="36" y="88"/>
                      <a:pt x="35" y="87"/>
                      <a:pt x="35" y="87"/>
                    </a:cubicBezTo>
                    <a:cubicBezTo>
                      <a:pt x="35" y="89"/>
                      <a:pt x="35" y="89"/>
                      <a:pt x="36" y="89"/>
                    </a:cubicBezTo>
                    <a:cubicBezTo>
                      <a:pt x="36" y="89"/>
                      <a:pt x="36" y="90"/>
                      <a:pt x="36" y="90"/>
                    </a:cubicBezTo>
                    <a:cubicBezTo>
                      <a:pt x="36" y="90"/>
                      <a:pt x="36" y="91"/>
                      <a:pt x="37" y="93"/>
                    </a:cubicBezTo>
                    <a:cubicBezTo>
                      <a:pt x="36" y="93"/>
                      <a:pt x="36" y="94"/>
                      <a:pt x="37" y="95"/>
                    </a:cubicBezTo>
                    <a:cubicBezTo>
                      <a:pt x="37" y="95"/>
                      <a:pt x="38" y="97"/>
                      <a:pt x="39" y="97"/>
                    </a:cubicBezTo>
                    <a:cubicBezTo>
                      <a:pt x="39" y="98"/>
                      <a:pt x="39" y="98"/>
                      <a:pt x="39" y="98"/>
                    </a:cubicBezTo>
                    <a:cubicBezTo>
                      <a:pt x="40" y="99"/>
                      <a:pt x="41" y="100"/>
                      <a:pt x="40" y="100"/>
                    </a:cubicBezTo>
                    <a:cubicBezTo>
                      <a:pt x="40" y="100"/>
                      <a:pt x="41" y="100"/>
                      <a:pt x="41" y="101"/>
                    </a:cubicBezTo>
                    <a:cubicBezTo>
                      <a:pt x="41" y="101"/>
                      <a:pt x="42" y="101"/>
                      <a:pt x="42" y="102"/>
                    </a:cubicBezTo>
                    <a:cubicBezTo>
                      <a:pt x="43" y="102"/>
                      <a:pt x="43" y="102"/>
                      <a:pt x="43" y="102"/>
                    </a:cubicBezTo>
                    <a:cubicBezTo>
                      <a:pt x="44" y="103"/>
                      <a:pt x="45" y="103"/>
                      <a:pt x="46" y="103"/>
                    </a:cubicBezTo>
                    <a:cubicBezTo>
                      <a:pt x="46" y="104"/>
                      <a:pt x="47" y="104"/>
                      <a:pt x="48" y="105"/>
                    </a:cubicBezTo>
                    <a:cubicBezTo>
                      <a:pt x="48" y="105"/>
                      <a:pt x="48" y="105"/>
                      <a:pt x="48" y="105"/>
                    </a:cubicBezTo>
                    <a:cubicBezTo>
                      <a:pt x="48" y="106"/>
                      <a:pt x="48" y="106"/>
                      <a:pt x="48" y="106"/>
                    </a:cubicBezTo>
                    <a:cubicBezTo>
                      <a:pt x="50" y="108"/>
                      <a:pt x="48" y="105"/>
                      <a:pt x="50" y="107"/>
                    </a:cubicBezTo>
                    <a:cubicBezTo>
                      <a:pt x="51" y="108"/>
                      <a:pt x="50" y="107"/>
                      <a:pt x="50" y="108"/>
                    </a:cubicBezTo>
                    <a:cubicBezTo>
                      <a:pt x="50" y="109"/>
                      <a:pt x="51" y="108"/>
                      <a:pt x="51" y="109"/>
                    </a:cubicBezTo>
                    <a:cubicBezTo>
                      <a:pt x="51" y="110"/>
                      <a:pt x="51" y="110"/>
                      <a:pt x="52" y="110"/>
                    </a:cubicBezTo>
                    <a:cubicBezTo>
                      <a:pt x="52" y="110"/>
                      <a:pt x="52" y="111"/>
                      <a:pt x="52" y="111"/>
                    </a:cubicBezTo>
                    <a:cubicBezTo>
                      <a:pt x="52" y="112"/>
                      <a:pt x="52" y="112"/>
                      <a:pt x="53" y="112"/>
                    </a:cubicBezTo>
                    <a:cubicBezTo>
                      <a:pt x="53" y="112"/>
                      <a:pt x="53" y="113"/>
                      <a:pt x="53" y="113"/>
                    </a:cubicBezTo>
                    <a:cubicBezTo>
                      <a:pt x="53" y="113"/>
                      <a:pt x="53" y="114"/>
                      <a:pt x="53" y="114"/>
                    </a:cubicBezTo>
                    <a:cubicBezTo>
                      <a:pt x="53" y="114"/>
                      <a:pt x="53" y="114"/>
                      <a:pt x="53" y="114"/>
                    </a:cubicBezTo>
                    <a:cubicBezTo>
                      <a:pt x="53" y="115"/>
                      <a:pt x="53" y="115"/>
                      <a:pt x="53" y="115"/>
                    </a:cubicBezTo>
                    <a:cubicBezTo>
                      <a:pt x="53" y="116"/>
                      <a:pt x="53" y="116"/>
                      <a:pt x="54" y="116"/>
                    </a:cubicBezTo>
                    <a:cubicBezTo>
                      <a:pt x="54" y="116"/>
                      <a:pt x="54" y="116"/>
                      <a:pt x="54" y="117"/>
                    </a:cubicBezTo>
                    <a:cubicBezTo>
                      <a:pt x="55" y="117"/>
                      <a:pt x="55" y="118"/>
                      <a:pt x="55" y="118"/>
                    </a:cubicBezTo>
                    <a:cubicBezTo>
                      <a:pt x="55" y="118"/>
                      <a:pt x="55" y="118"/>
                      <a:pt x="55" y="118"/>
                    </a:cubicBezTo>
                    <a:cubicBezTo>
                      <a:pt x="55" y="119"/>
                      <a:pt x="55" y="120"/>
                      <a:pt x="56" y="120"/>
                    </a:cubicBezTo>
                    <a:cubicBezTo>
                      <a:pt x="56" y="121"/>
                      <a:pt x="57" y="121"/>
                      <a:pt x="57" y="122"/>
                    </a:cubicBezTo>
                    <a:cubicBezTo>
                      <a:pt x="58" y="122"/>
                      <a:pt x="58" y="123"/>
                      <a:pt x="59" y="123"/>
                    </a:cubicBezTo>
                    <a:cubicBezTo>
                      <a:pt x="59" y="124"/>
                      <a:pt x="60" y="124"/>
                      <a:pt x="60" y="124"/>
                    </a:cubicBezTo>
                    <a:cubicBezTo>
                      <a:pt x="61" y="125"/>
                      <a:pt x="61" y="125"/>
                      <a:pt x="61" y="125"/>
                    </a:cubicBezTo>
                    <a:cubicBezTo>
                      <a:pt x="61" y="125"/>
                      <a:pt x="61" y="125"/>
                      <a:pt x="61" y="126"/>
                    </a:cubicBezTo>
                    <a:cubicBezTo>
                      <a:pt x="62" y="126"/>
                      <a:pt x="62" y="126"/>
                      <a:pt x="62" y="127"/>
                    </a:cubicBezTo>
                    <a:cubicBezTo>
                      <a:pt x="62" y="127"/>
                      <a:pt x="62" y="128"/>
                      <a:pt x="62" y="129"/>
                    </a:cubicBezTo>
                    <a:cubicBezTo>
                      <a:pt x="62" y="131"/>
                      <a:pt x="63" y="129"/>
                      <a:pt x="63" y="129"/>
                    </a:cubicBezTo>
                    <a:cubicBezTo>
                      <a:pt x="63" y="129"/>
                      <a:pt x="63" y="129"/>
                      <a:pt x="64" y="129"/>
                    </a:cubicBezTo>
                    <a:cubicBezTo>
                      <a:pt x="64" y="130"/>
                      <a:pt x="63" y="130"/>
                      <a:pt x="64" y="131"/>
                    </a:cubicBezTo>
                    <a:cubicBezTo>
                      <a:pt x="64" y="131"/>
                      <a:pt x="65" y="132"/>
                      <a:pt x="65" y="133"/>
                    </a:cubicBezTo>
                    <a:cubicBezTo>
                      <a:pt x="66" y="133"/>
                      <a:pt x="65" y="133"/>
                      <a:pt x="65" y="133"/>
                    </a:cubicBezTo>
                    <a:cubicBezTo>
                      <a:pt x="65" y="134"/>
                      <a:pt x="66" y="134"/>
                      <a:pt x="66" y="134"/>
                    </a:cubicBezTo>
                    <a:cubicBezTo>
                      <a:pt x="66" y="134"/>
                      <a:pt x="66" y="135"/>
                      <a:pt x="66" y="135"/>
                    </a:cubicBezTo>
                    <a:cubicBezTo>
                      <a:pt x="66" y="135"/>
                      <a:pt x="66" y="135"/>
                      <a:pt x="66" y="135"/>
                    </a:cubicBezTo>
                    <a:cubicBezTo>
                      <a:pt x="66" y="135"/>
                      <a:pt x="66" y="135"/>
                      <a:pt x="66" y="135"/>
                    </a:cubicBezTo>
                    <a:cubicBezTo>
                      <a:pt x="66" y="135"/>
                      <a:pt x="67" y="135"/>
                      <a:pt x="67" y="135"/>
                    </a:cubicBezTo>
                    <a:cubicBezTo>
                      <a:pt x="67" y="135"/>
                      <a:pt x="67" y="135"/>
                      <a:pt x="67" y="135"/>
                    </a:cubicBezTo>
                    <a:cubicBezTo>
                      <a:pt x="67" y="135"/>
                      <a:pt x="67" y="135"/>
                      <a:pt x="67" y="134"/>
                    </a:cubicBezTo>
                    <a:cubicBezTo>
                      <a:pt x="67" y="134"/>
                      <a:pt x="67" y="134"/>
                      <a:pt x="68" y="134"/>
                    </a:cubicBezTo>
                    <a:cubicBezTo>
                      <a:pt x="68" y="134"/>
                      <a:pt x="68" y="134"/>
                      <a:pt x="68" y="134"/>
                    </a:cubicBezTo>
                    <a:cubicBezTo>
                      <a:pt x="68" y="134"/>
                      <a:pt x="68" y="134"/>
                      <a:pt x="68" y="133"/>
                    </a:cubicBezTo>
                    <a:cubicBezTo>
                      <a:pt x="68" y="133"/>
                      <a:pt x="68" y="133"/>
                      <a:pt x="69" y="133"/>
                    </a:cubicBezTo>
                    <a:cubicBezTo>
                      <a:pt x="69" y="133"/>
                      <a:pt x="69" y="133"/>
                      <a:pt x="69" y="133"/>
                    </a:cubicBezTo>
                    <a:cubicBezTo>
                      <a:pt x="69" y="133"/>
                      <a:pt x="69" y="133"/>
                      <a:pt x="69" y="133"/>
                    </a:cubicBezTo>
                    <a:cubicBezTo>
                      <a:pt x="69" y="133"/>
                      <a:pt x="69" y="133"/>
                      <a:pt x="69" y="133"/>
                    </a:cubicBezTo>
                    <a:cubicBezTo>
                      <a:pt x="69" y="133"/>
                      <a:pt x="69" y="133"/>
                      <a:pt x="69" y="132"/>
                    </a:cubicBezTo>
                    <a:cubicBezTo>
                      <a:pt x="69" y="132"/>
                      <a:pt x="69" y="132"/>
                      <a:pt x="69" y="132"/>
                    </a:cubicBezTo>
                    <a:cubicBezTo>
                      <a:pt x="69" y="132"/>
                      <a:pt x="70" y="132"/>
                      <a:pt x="70" y="132"/>
                    </a:cubicBezTo>
                    <a:cubicBezTo>
                      <a:pt x="70" y="132"/>
                      <a:pt x="69" y="132"/>
                      <a:pt x="69" y="132"/>
                    </a:cubicBezTo>
                    <a:cubicBezTo>
                      <a:pt x="69" y="131"/>
                      <a:pt x="69" y="131"/>
                      <a:pt x="69" y="131"/>
                    </a:cubicBezTo>
                    <a:cubicBezTo>
                      <a:pt x="69" y="131"/>
                      <a:pt x="69" y="131"/>
                      <a:pt x="69" y="131"/>
                    </a:cubicBezTo>
                    <a:cubicBezTo>
                      <a:pt x="69" y="131"/>
                      <a:pt x="69" y="131"/>
                      <a:pt x="69" y="131"/>
                    </a:cubicBezTo>
                    <a:cubicBezTo>
                      <a:pt x="69" y="131"/>
                      <a:pt x="69" y="130"/>
                      <a:pt x="69" y="130"/>
                    </a:cubicBezTo>
                    <a:cubicBezTo>
                      <a:pt x="69" y="130"/>
                      <a:pt x="69" y="130"/>
                      <a:pt x="69" y="130"/>
                    </a:cubicBezTo>
                    <a:cubicBezTo>
                      <a:pt x="69" y="130"/>
                      <a:pt x="69" y="130"/>
                      <a:pt x="69" y="129"/>
                    </a:cubicBezTo>
                    <a:cubicBezTo>
                      <a:pt x="69" y="129"/>
                      <a:pt x="69" y="129"/>
                      <a:pt x="69" y="129"/>
                    </a:cubicBezTo>
                    <a:cubicBezTo>
                      <a:pt x="69" y="129"/>
                      <a:pt x="69" y="129"/>
                      <a:pt x="69" y="129"/>
                    </a:cubicBezTo>
                    <a:cubicBezTo>
                      <a:pt x="69" y="129"/>
                      <a:pt x="69" y="128"/>
                      <a:pt x="69" y="128"/>
                    </a:cubicBezTo>
                    <a:cubicBezTo>
                      <a:pt x="69" y="128"/>
                      <a:pt x="70" y="128"/>
                      <a:pt x="70" y="128"/>
                    </a:cubicBezTo>
                    <a:cubicBezTo>
                      <a:pt x="70" y="128"/>
                      <a:pt x="70" y="128"/>
                      <a:pt x="70" y="128"/>
                    </a:cubicBezTo>
                    <a:cubicBezTo>
                      <a:pt x="70" y="128"/>
                      <a:pt x="70" y="128"/>
                      <a:pt x="70" y="127"/>
                    </a:cubicBezTo>
                    <a:cubicBezTo>
                      <a:pt x="70" y="127"/>
                      <a:pt x="70" y="127"/>
                      <a:pt x="69" y="127"/>
                    </a:cubicBezTo>
                    <a:cubicBezTo>
                      <a:pt x="69" y="127"/>
                      <a:pt x="69" y="127"/>
                      <a:pt x="69" y="127"/>
                    </a:cubicBezTo>
                    <a:cubicBezTo>
                      <a:pt x="69" y="127"/>
                      <a:pt x="69" y="127"/>
                      <a:pt x="70" y="127"/>
                    </a:cubicBezTo>
                    <a:cubicBezTo>
                      <a:pt x="70" y="127"/>
                      <a:pt x="71" y="126"/>
                      <a:pt x="71" y="126"/>
                    </a:cubicBezTo>
                    <a:cubicBezTo>
                      <a:pt x="71" y="126"/>
                      <a:pt x="71" y="126"/>
                      <a:pt x="72" y="126"/>
                    </a:cubicBezTo>
                    <a:cubicBezTo>
                      <a:pt x="72" y="126"/>
                      <a:pt x="72" y="126"/>
                      <a:pt x="72" y="126"/>
                    </a:cubicBezTo>
                    <a:cubicBezTo>
                      <a:pt x="73" y="126"/>
                      <a:pt x="73" y="126"/>
                      <a:pt x="73" y="127"/>
                    </a:cubicBezTo>
                    <a:cubicBezTo>
                      <a:pt x="73" y="127"/>
                      <a:pt x="74" y="127"/>
                      <a:pt x="74" y="127"/>
                    </a:cubicBezTo>
                    <a:cubicBezTo>
                      <a:pt x="74" y="127"/>
                      <a:pt x="74" y="127"/>
                      <a:pt x="74" y="127"/>
                    </a:cubicBezTo>
                    <a:cubicBezTo>
                      <a:pt x="74" y="127"/>
                      <a:pt x="75" y="127"/>
                      <a:pt x="75" y="127"/>
                    </a:cubicBezTo>
                    <a:cubicBezTo>
                      <a:pt x="75" y="127"/>
                      <a:pt x="75" y="128"/>
                      <a:pt x="75" y="127"/>
                    </a:cubicBezTo>
                    <a:cubicBezTo>
                      <a:pt x="75" y="127"/>
                      <a:pt x="76" y="127"/>
                      <a:pt x="76" y="127"/>
                    </a:cubicBezTo>
                    <a:cubicBezTo>
                      <a:pt x="76" y="127"/>
                      <a:pt x="76" y="127"/>
                      <a:pt x="76" y="127"/>
                    </a:cubicBezTo>
                    <a:cubicBezTo>
                      <a:pt x="76" y="127"/>
                      <a:pt x="76" y="127"/>
                      <a:pt x="76" y="127"/>
                    </a:cubicBezTo>
                    <a:cubicBezTo>
                      <a:pt x="76" y="127"/>
                      <a:pt x="77" y="127"/>
                      <a:pt x="77" y="127"/>
                    </a:cubicBezTo>
                    <a:cubicBezTo>
                      <a:pt x="77" y="127"/>
                      <a:pt x="77" y="127"/>
                      <a:pt x="77" y="127"/>
                    </a:cubicBezTo>
                    <a:cubicBezTo>
                      <a:pt x="77" y="127"/>
                      <a:pt x="77" y="127"/>
                      <a:pt x="77" y="127"/>
                    </a:cubicBezTo>
                    <a:cubicBezTo>
                      <a:pt x="78" y="127"/>
                      <a:pt x="78" y="127"/>
                      <a:pt x="78" y="127"/>
                    </a:cubicBezTo>
                    <a:cubicBezTo>
                      <a:pt x="79" y="127"/>
                      <a:pt x="79" y="127"/>
                      <a:pt x="80" y="127"/>
                    </a:cubicBezTo>
                    <a:cubicBezTo>
                      <a:pt x="80" y="127"/>
                      <a:pt x="83" y="126"/>
                      <a:pt x="83" y="126"/>
                    </a:cubicBezTo>
                    <a:cubicBezTo>
                      <a:pt x="84" y="126"/>
                      <a:pt x="85" y="127"/>
                      <a:pt x="86" y="127"/>
                    </a:cubicBezTo>
                    <a:cubicBezTo>
                      <a:pt x="86" y="127"/>
                      <a:pt x="87" y="127"/>
                      <a:pt x="87" y="127"/>
                    </a:cubicBezTo>
                    <a:cubicBezTo>
                      <a:pt x="88" y="127"/>
                      <a:pt x="89" y="127"/>
                      <a:pt x="89" y="127"/>
                    </a:cubicBezTo>
                    <a:cubicBezTo>
                      <a:pt x="90" y="128"/>
                      <a:pt x="91" y="128"/>
                      <a:pt x="92" y="128"/>
                    </a:cubicBezTo>
                    <a:cubicBezTo>
                      <a:pt x="93" y="128"/>
                      <a:pt x="93" y="128"/>
                      <a:pt x="94" y="128"/>
                    </a:cubicBezTo>
                    <a:cubicBezTo>
                      <a:pt x="94" y="128"/>
                      <a:pt x="95" y="128"/>
                      <a:pt x="95" y="128"/>
                    </a:cubicBezTo>
                    <a:cubicBezTo>
                      <a:pt x="96" y="128"/>
                      <a:pt x="96" y="128"/>
                      <a:pt x="97" y="128"/>
                    </a:cubicBezTo>
                    <a:cubicBezTo>
                      <a:pt x="97" y="128"/>
                      <a:pt x="98" y="129"/>
                      <a:pt x="98" y="129"/>
                    </a:cubicBezTo>
                    <a:cubicBezTo>
                      <a:pt x="98" y="129"/>
                      <a:pt x="99" y="130"/>
                      <a:pt x="99" y="130"/>
                    </a:cubicBezTo>
                    <a:cubicBezTo>
                      <a:pt x="99" y="130"/>
                      <a:pt x="100" y="130"/>
                      <a:pt x="100" y="131"/>
                    </a:cubicBezTo>
                    <a:cubicBezTo>
                      <a:pt x="100" y="131"/>
                      <a:pt x="101" y="131"/>
                      <a:pt x="101" y="130"/>
                    </a:cubicBezTo>
                    <a:cubicBezTo>
                      <a:pt x="101" y="130"/>
                      <a:pt x="102" y="130"/>
                      <a:pt x="102" y="130"/>
                    </a:cubicBezTo>
                    <a:cubicBezTo>
                      <a:pt x="102" y="130"/>
                      <a:pt x="103" y="130"/>
                      <a:pt x="103" y="129"/>
                    </a:cubicBezTo>
                    <a:cubicBezTo>
                      <a:pt x="103" y="129"/>
                      <a:pt x="104" y="129"/>
                      <a:pt x="104" y="129"/>
                    </a:cubicBezTo>
                    <a:cubicBezTo>
                      <a:pt x="104" y="128"/>
                      <a:pt x="105" y="127"/>
                      <a:pt x="105" y="127"/>
                    </a:cubicBezTo>
                    <a:cubicBezTo>
                      <a:pt x="105" y="126"/>
                      <a:pt x="106" y="126"/>
                      <a:pt x="106" y="125"/>
                    </a:cubicBezTo>
                    <a:cubicBezTo>
                      <a:pt x="107" y="124"/>
                      <a:pt x="107" y="123"/>
                      <a:pt x="108" y="123"/>
                    </a:cubicBezTo>
                    <a:cubicBezTo>
                      <a:pt x="108" y="122"/>
                      <a:pt x="109" y="121"/>
                      <a:pt x="109" y="121"/>
                    </a:cubicBezTo>
                    <a:cubicBezTo>
                      <a:pt x="109" y="121"/>
                      <a:pt x="110" y="120"/>
                      <a:pt x="110" y="120"/>
                    </a:cubicBezTo>
                    <a:cubicBezTo>
                      <a:pt x="111" y="120"/>
                      <a:pt x="115" y="118"/>
                      <a:pt x="116" y="117"/>
                    </a:cubicBezTo>
                    <a:cubicBezTo>
                      <a:pt x="116" y="117"/>
                      <a:pt x="117" y="116"/>
                      <a:pt x="118" y="116"/>
                    </a:cubicBezTo>
                    <a:cubicBezTo>
                      <a:pt x="119" y="116"/>
                      <a:pt x="121" y="116"/>
                      <a:pt x="122" y="116"/>
                    </a:cubicBezTo>
                    <a:cubicBezTo>
                      <a:pt x="123" y="116"/>
                      <a:pt x="128" y="115"/>
                      <a:pt x="129" y="115"/>
                    </a:cubicBezTo>
                    <a:cubicBezTo>
                      <a:pt x="130" y="115"/>
                      <a:pt x="132" y="115"/>
                      <a:pt x="133" y="114"/>
                    </a:cubicBezTo>
                    <a:cubicBezTo>
                      <a:pt x="134" y="114"/>
                      <a:pt x="136" y="114"/>
                      <a:pt x="137" y="113"/>
                    </a:cubicBezTo>
                    <a:cubicBezTo>
                      <a:pt x="139" y="113"/>
                      <a:pt x="140" y="113"/>
                      <a:pt x="140" y="113"/>
                    </a:cubicBezTo>
                    <a:cubicBezTo>
                      <a:pt x="140" y="113"/>
                      <a:pt x="140" y="113"/>
                      <a:pt x="140" y="113"/>
                    </a:cubicBezTo>
                    <a:cubicBezTo>
                      <a:pt x="140" y="113"/>
                      <a:pt x="141" y="112"/>
                      <a:pt x="142" y="112"/>
                    </a:cubicBezTo>
                    <a:cubicBezTo>
                      <a:pt x="143" y="112"/>
                      <a:pt x="148" y="110"/>
                      <a:pt x="149" y="110"/>
                    </a:cubicBezTo>
                    <a:cubicBezTo>
                      <a:pt x="150" y="109"/>
                      <a:pt x="155" y="108"/>
                      <a:pt x="156" y="107"/>
                    </a:cubicBezTo>
                    <a:cubicBezTo>
                      <a:pt x="157" y="107"/>
                      <a:pt x="164" y="105"/>
                      <a:pt x="164" y="105"/>
                    </a:cubicBezTo>
                    <a:cubicBezTo>
                      <a:pt x="164" y="105"/>
                      <a:pt x="165" y="101"/>
                      <a:pt x="165" y="101"/>
                    </a:cubicBezTo>
                    <a:cubicBezTo>
                      <a:pt x="165" y="100"/>
                      <a:pt x="166" y="96"/>
                      <a:pt x="167" y="95"/>
                    </a:cubicBezTo>
                    <a:cubicBezTo>
                      <a:pt x="167" y="94"/>
                      <a:pt x="168" y="93"/>
                      <a:pt x="168" y="92"/>
                    </a:cubicBezTo>
                    <a:cubicBezTo>
                      <a:pt x="168" y="90"/>
                      <a:pt x="168" y="89"/>
                      <a:pt x="168" y="88"/>
                    </a:cubicBezTo>
                    <a:cubicBezTo>
                      <a:pt x="168" y="88"/>
                      <a:pt x="168" y="87"/>
                      <a:pt x="168" y="8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3" name="Freeform 369"/>
              <p:cNvSpPr>
                <a:spLocks/>
              </p:cNvSpPr>
              <p:nvPr/>
            </p:nvSpPr>
            <p:spPr bwMode="auto">
              <a:xfrm>
                <a:off x="5735638" y="3600451"/>
                <a:ext cx="323850" cy="334963"/>
              </a:xfrm>
              <a:custGeom>
                <a:avLst/>
                <a:gdLst>
                  <a:gd name="T0" fmla="*/ 59 w 113"/>
                  <a:gd name="T1" fmla="*/ 115 h 117"/>
                  <a:gd name="T2" fmla="*/ 63 w 113"/>
                  <a:gd name="T3" fmla="*/ 111 h 117"/>
                  <a:gd name="T4" fmla="*/ 67 w 113"/>
                  <a:gd name="T5" fmla="*/ 112 h 117"/>
                  <a:gd name="T6" fmla="*/ 73 w 113"/>
                  <a:gd name="T7" fmla="*/ 111 h 117"/>
                  <a:gd name="T8" fmla="*/ 79 w 113"/>
                  <a:gd name="T9" fmla="*/ 112 h 117"/>
                  <a:gd name="T10" fmla="*/ 80 w 113"/>
                  <a:gd name="T11" fmla="*/ 108 h 117"/>
                  <a:gd name="T12" fmla="*/ 76 w 113"/>
                  <a:gd name="T13" fmla="*/ 100 h 117"/>
                  <a:gd name="T14" fmla="*/ 73 w 113"/>
                  <a:gd name="T15" fmla="*/ 93 h 117"/>
                  <a:gd name="T16" fmla="*/ 72 w 113"/>
                  <a:gd name="T17" fmla="*/ 85 h 117"/>
                  <a:gd name="T18" fmla="*/ 79 w 113"/>
                  <a:gd name="T19" fmla="*/ 83 h 117"/>
                  <a:gd name="T20" fmla="*/ 94 w 113"/>
                  <a:gd name="T21" fmla="*/ 72 h 117"/>
                  <a:gd name="T22" fmla="*/ 104 w 113"/>
                  <a:gd name="T23" fmla="*/ 60 h 117"/>
                  <a:gd name="T24" fmla="*/ 107 w 113"/>
                  <a:gd name="T25" fmla="*/ 54 h 117"/>
                  <a:gd name="T26" fmla="*/ 110 w 113"/>
                  <a:gd name="T27" fmla="*/ 52 h 117"/>
                  <a:gd name="T28" fmla="*/ 111 w 113"/>
                  <a:gd name="T29" fmla="*/ 44 h 117"/>
                  <a:gd name="T30" fmla="*/ 113 w 113"/>
                  <a:gd name="T31" fmla="*/ 42 h 117"/>
                  <a:gd name="T32" fmla="*/ 108 w 113"/>
                  <a:gd name="T33" fmla="*/ 40 h 117"/>
                  <a:gd name="T34" fmla="*/ 106 w 113"/>
                  <a:gd name="T35" fmla="*/ 38 h 117"/>
                  <a:gd name="T36" fmla="*/ 102 w 113"/>
                  <a:gd name="T37" fmla="*/ 34 h 117"/>
                  <a:gd name="T38" fmla="*/ 104 w 113"/>
                  <a:gd name="T39" fmla="*/ 28 h 117"/>
                  <a:gd name="T40" fmla="*/ 100 w 113"/>
                  <a:gd name="T41" fmla="*/ 24 h 117"/>
                  <a:gd name="T42" fmla="*/ 106 w 113"/>
                  <a:gd name="T43" fmla="*/ 20 h 117"/>
                  <a:gd name="T44" fmla="*/ 96 w 113"/>
                  <a:gd name="T45" fmla="*/ 11 h 117"/>
                  <a:gd name="T46" fmla="*/ 111 w 113"/>
                  <a:gd name="T47" fmla="*/ 1 h 117"/>
                  <a:gd name="T48" fmla="*/ 103 w 113"/>
                  <a:gd name="T49" fmla="*/ 2 h 117"/>
                  <a:gd name="T50" fmla="*/ 90 w 113"/>
                  <a:gd name="T51" fmla="*/ 3 h 117"/>
                  <a:gd name="T52" fmla="*/ 86 w 113"/>
                  <a:gd name="T53" fmla="*/ 5 h 117"/>
                  <a:gd name="T54" fmla="*/ 82 w 113"/>
                  <a:gd name="T55" fmla="*/ 8 h 117"/>
                  <a:gd name="T56" fmla="*/ 84 w 113"/>
                  <a:gd name="T57" fmla="*/ 12 h 117"/>
                  <a:gd name="T58" fmla="*/ 84 w 113"/>
                  <a:gd name="T59" fmla="*/ 18 h 117"/>
                  <a:gd name="T60" fmla="*/ 81 w 113"/>
                  <a:gd name="T61" fmla="*/ 23 h 117"/>
                  <a:gd name="T62" fmla="*/ 80 w 113"/>
                  <a:gd name="T63" fmla="*/ 27 h 117"/>
                  <a:gd name="T64" fmla="*/ 73 w 113"/>
                  <a:gd name="T65" fmla="*/ 29 h 117"/>
                  <a:gd name="T66" fmla="*/ 74 w 113"/>
                  <a:gd name="T67" fmla="*/ 34 h 117"/>
                  <a:gd name="T68" fmla="*/ 70 w 113"/>
                  <a:gd name="T69" fmla="*/ 35 h 117"/>
                  <a:gd name="T70" fmla="*/ 67 w 113"/>
                  <a:gd name="T71" fmla="*/ 40 h 117"/>
                  <a:gd name="T72" fmla="*/ 64 w 113"/>
                  <a:gd name="T73" fmla="*/ 47 h 117"/>
                  <a:gd name="T74" fmla="*/ 61 w 113"/>
                  <a:gd name="T75" fmla="*/ 46 h 117"/>
                  <a:gd name="T76" fmla="*/ 59 w 113"/>
                  <a:gd name="T77" fmla="*/ 46 h 117"/>
                  <a:gd name="T78" fmla="*/ 55 w 113"/>
                  <a:gd name="T79" fmla="*/ 49 h 117"/>
                  <a:gd name="T80" fmla="*/ 54 w 113"/>
                  <a:gd name="T81" fmla="*/ 50 h 117"/>
                  <a:gd name="T82" fmla="*/ 49 w 113"/>
                  <a:gd name="T83" fmla="*/ 50 h 117"/>
                  <a:gd name="T84" fmla="*/ 44 w 113"/>
                  <a:gd name="T85" fmla="*/ 54 h 117"/>
                  <a:gd name="T86" fmla="*/ 43 w 113"/>
                  <a:gd name="T87" fmla="*/ 62 h 117"/>
                  <a:gd name="T88" fmla="*/ 26 w 113"/>
                  <a:gd name="T89" fmla="*/ 67 h 117"/>
                  <a:gd name="T90" fmla="*/ 2 w 113"/>
                  <a:gd name="T91" fmla="*/ 66 h 117"/>
                  <a:gd name="T92" fmla="*/ 5 w 113"/>
                  <a:gd name="T93" fmla="*/ 72 h 117"/>
                  <a:gd name="T94" fmla="*/ 15 w 113"/>
                  <a:gd name="T95" fmla="*/ 78 h 117"/>
                  <a:gd name="T96" fmla="*/ 15 w 113"/>
                  <a:gd name="T97" fmla="*/ 86 h 117"/>
                  <a:gd name="T98" fmla="*/ 19 w 113"/>
                  <a:gd name="T99" fmla="*/ 88 h 117"/>
                  <a:gd name="T100" fmla="*/ 17 w 113"/>
                  <a:gd name="T101" fmla="*/ 92 h 117"/>
                  <a:gd name="T102" fmla="*/ 11 w 113"/>
                  <a:gd name="T103" fmla="*/ 94 h 117"/>
                  <a:gd name="T104" fmla="*/ 6 w 113"/>
                  <a:gd name="T105" fmla="*/ 99 h 117"/>
                  <a:gd name="T106" fmla="*/ 5 w 113"/>
                  <a:gd name="T107" fmla="*/ 104 h 117"/>
                  <a:gd name="T108" fmla="*/ 10 w 113"/>
                  <a:gd name="T109" fmla="*/ 105 h 117"/>
                  <a:gd name="T110" fmla="*/ 20 w 113"/>
                  <a:gd name="T111" fmla="*/ 104 h 117"/>
                  <a:gd name="T112" fmla="*/ 25 w 113"/>
                  <a:gd name="T113" fmla="*/ 102 h 117"/>
                  <a:gd name="T114" fmla="*/ 33 w 113"/>
                  <a:gd name="T115" fmla="*/ 103 h 117"/>
                  <a:gd name="T116" fmla="*/ 44 w 113"/>
                  <a:gd name="T117" fmla="*/ 101 h 117"/>
                  <a:gd name="T118" fmla="*/ 50 w 113"/>
                  <a:gd name="T119" fmla="*/ 107 h 117"/>
                  <a:gd name="T120" fmla="*/ 56 w 113"/>
                  <a:gd name="T121" fmla="*/ 11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 h="117">
                    <a:moveTo>
                      <a:pt x="57" y="116"/>
                    </a:moveTo>
                    <a:cubicBezTo>
                      <a:pt x="57" y="114"/>
                      <a:pt x="57" y="115"/>
                      <a:pt x="57" y="116"/>
                    </a:cubicBezTo>
                    <a:cubicBezTo>
                      <a:pt x="57" y="116"/>
                      <a:pt x="57" y="116"/>
                      <a:pt x="58" y="116"/>
                    </a:cubicBezTo>
                    <a:cubicBezTo>
                      <a:pt x="58" y="116"/>
                      <a:pt x="58" y="116"/>
                      <a:pt x="58" y="116"/>
                    </a:cubicBezTo>
                    <a:cubicBezTo>
                      <a:pt x="58" y="115"/>
                      <a:pt x="58" y="115"/>
                      <a:pt x="58" y="115"/>
                    </a:cubicBezTo>
                    <a:cubicBezTo>
                      <a:pt x="58" y="115"/>
                      <a:pt x="58" y="115"/>
                      <a:pt x="58" y="115"/>
                    </a:cubicBezTo>
                    <a:cubicBezTo>
                      <a:pt x="58" y="115"/>
                      <a:pt x="58" y="115"/>
                      <a:pt x="58" y="115"/>
                    </a:cubicBezTo>
                    <a:cubicBezTo>
                      <a:pt x="58" y="115"/>
                      <a:pt x="59" y="115"/>
                      <a:pt x="59" y="115"/>
                    </a:cubicBezTo>
                    <a:cubicBezTo>
                      <a:pt x="59" y="115"/>
                      <a:pt x="59" y="114"/>
                      <a:pt x="59" y="114"/>
                    </a:cubicBezTo>
                    <a:cubicBezTo>
                      <a:pt x="59" y="114"/>
                      <a:pt x="61" y="114"/>
                      <a:pt x="61" y="114"/>
                    </a:cubicBezTo>
                    <a:cubicBezTo>
                      <a:pt x="62" y="114"/>
                      <a:pt x="62" y="114"/>
                      <a:pt x="62" y="114"/>
                    </a:cubicBezTo>
                    <a:cubicBezTo>
                      <a:pt x="62" y="114"/>
                      <a:pt x="62" y="113"/>
                      <a:pt x="62" y="113"/>
                    </a:cubicBezTo>
                    <a:cubicBezTo>
                      <a:pt x="62" y="113"/>
                      <a:pt x="62" y="112"/>
                      <a:pt x="62" y="112"/>
                    </a:cubicBezTo>
                    <a:cubicBezTo>
                      <a:pt x="62" y="112"/>
                      <a:pt x="62" y="112"/>
                      <a:pt x="62" y="111"/>
                    </a:cubicBezTo>
                    <a:cubicBezTo>
                      <a:pt x="62" y="111"/>
                      <a:pt x="62" y="111"/>
                      <a:pt x="62" y="111"/>
                    </a:cubicBezTo>
                    <a:cubicBezTo>
                      <a:pt x="62" y="111"/>
                      <a:pt x="63" y="111"/>
                      <a:pt x="63" y="111"/>
                    </a:cubicBezTo>
                    <a:cubicBezTo>
                      <a:pt x="63" y="112"/>
                      <a:pt x="63" y="112"/>
                      <a:pt x="63" y="112"/>
                    </a:cubicBezTo>
                    <a:cubicBezTo>
                      <a:pt x="63" y="112"/>
                      <a:pt x="63" y="112"/>
                      <a:pt x="63" y="112"/>
                    </a:cubicBezTo>
                    <a:cubicBezTo>
                      <a:pt x="63" y="111"/>
                      <a:pt x="63" y="111"/>
                      <a:pt x="64" y="111"/>
                    </a:cubicBezTo>
                    <a:cubicBezTo>
                      <a:pt x="64" y="111"/>
                      <a:pt x="64" y="112"/>
                      <a:pt x="64" y="112"/>
                    </a:cubicBezTo>
                    <a:cubicBezTo>
                      <a:pt x="64" y="112"/>
                      <a:pt x="64" y="112"/>
                      <a:pt x="64" y="112"/>
                    </a:cubicBezTo>
                    <a:cubicBezTo>
                      <a:pt x="65" y="112"/>
                      <a:pt x="65" y="112"/>
                      <a:pt x="65" y="112"/>
                    </a:cubicBezTo>
                    <a:cubicBezTo>
                      <a:pt x="65" y="112"/>
                      <a:pt x="65" y="112"/>
                      <a:pt x="66" y="112"/>
                    </a:cubicBezTo>
                    <a:cubicBezTo>
                      <a:pt x="66" y="112"/>
                      <a:pt x="66" y="112"/>
                      <a:pt x="67" y="112"/>
                    </a:cubicBezTo>
                    <a:cubicBezTo>
                      <a:pt x="68" y="112"/>
                      <a:pt x="68" y="112"/>
                      <a:pt x="68" y="112"/>
                    </a:cubicBezTo>
                    <a:cubicBezTo>
                      <a:pt x="69" y="112"/>
                      <a:pt x="69" y="112"/>
                      <a:pt x="69" y="112"/>
                    </a:cubicBezTo>
                    <a:cubicBezTo>
                      <a:pt x="69" y="112"/>
                      <a:pt x="69" y="112"/>
                      <a:pt x="70" y="113"/>
                    </a:cubicBezTo>
                    <a:cubicBezTo>
                      <a:pt x="70" y="113"/>
                      <a:pt x="70" y="113"/>
                      <a:pt x="71" y="113"/>
                    </a:cubicBezTo>
                    <a:cubicBezTo>
                      <a:pt x="71" y="113"/>
                      <a:pt x="71" y="113"/>
                      <a:pt x="72" y="113"/>
                    </a:cubicBezTo>
                    <a:cubicBezTo>
                      <a:pt x="72" y="113"/>
                      <a:pt x="72" y="113"/>
                      <a:pt x="72" y="112"/>
                    </a:cubicBezTo>
                    <a:cubicBezTo>
                      <a:pt x="72" y="112"/>
                      <a:pt x="72" y="112"/>
                      <a:pt x="73" y="112"/>
                    </a:cubicBezTo>
                    <a:cubicBezTo>
                      <a:pt x="73" y="112"/>
                      <a:pt x="73" y="111"/>
                      <a:pt x="73" y="111"/>
                    </a:cubicBezTo>
                    <a:cubicBezTo>
                      <a:pt x="73" y="111"/>
                      <a:pt x="74" y="111"/>
                      <a:pt x="74" y="111"/>
                    </a:cubicBezTo>
                    <a:cubicBezTo>
                      <a:pt x="74" y="111"/>
                      <a:pt x="75" y="111"/>
                      <a:pt x="75" y="111"/>
                    </a:cubicBezTo>
                    <a:cubicBezTo>
                      <a:pt x="75" y="111"/>
                      <a:pt x="76" y="111"/>
                      <a:pt x="76" y="110"/>
                    </a:cubicBezTo>
                    <a:cubicBezTo>
                      <a:pt x="76" y="110"/>
                      <a:pt x="77" y="111"/>
                      <a:pt x="76" y="111"/>
                    </a:cubicBezTo>
                    <a:cubicBezTo>
                      <a:pt x="76" y="111"/>
                      <a:pt x="76" y="112"/>
                      <a:pt x="76" y="112"/>
                    </a:cubicBezTo>
                    <a:cubicBezTo>
                      <a:pt x="77" y="112"/>
                      <a:pt x="77" y="112"/>
                      <a:pt x="77" y="112"/>
                    </a:cubicBezTo>
                    <a:cubicBezTo>
                      <a:pt x="78" y="112"/>
                      <a:pt x="78" y="112"/>
                      <a:pt x="78" y="112"/>
                    </a:cubicBezTo>
                    <a:cubicBezTo>
                      <a:pt x="79" y="112"/>
                      <a:pt x="79" y="112"/>
                      <a:pt x="79" y="112"/>
                    </a:cubicBezTo>
                    <a:cubicBezTo>
                      <a:pt x="78" y="111"/>
                      <a:pt x="78" y="111"/>
                      <a:pt x="79" y="111"/>
                    </a:cubicBezTo>
                    <a:cubicBezTo>
                      <a:pt x="79" y="111"/>
                      <a:pt x="79" y="111"/>
                      <a:pt x="80" y="111"/>
                    </a:cubicBezTo>
                    <a:cubicBezTo>
                      <a:pt x="80" y="111"/>
                      <a:pt x="80" y="111"/>
                      <a:pt x="80" y="111"/>
                    </a:cubicBezTo>
                    <a:cubicBezTo>
                      <a:pt x="80" y="111"/>
                      <a:pt x="80" y="110"/>
                      <a:pt x="80" y="110"/>
                    </a:cubicBezTo>
                    <a:cubicBezTo>
                      <a:pt x="79" y="110"/>
                      <a:pt x="79" y="110"/>
                      <a:pt x="79" y="110"/>
                    </a:cubicBezTo>
                    <a:cubicBezTo>
                      <a:pt x="80" y="110"/>
                      <a:pt x="80" y="109"/>
                      <a:pt x="80" y="109"/>
                    </a:cubicBezTo>
                    <a:cubicBezTo>
                      <a:pt x="79" y="109"/>
                      <a:pt x="79" y="109"/>
                      <a:pt x="80" y="109"/>
                    </a:cubicBezTo>
                    <a:cubicBezTo>
                      <a:pt x="80" y="108"/>
                      <a:pt x="80" y="108"/>
                      <a:pt x="80" y="108"/>
                    </a:cubicBezTo>
                    <a:cubicBezTo>
                      <a:pt x="80" y="108"/>
                      <a:pt x="80" y="108"/>
                      <a:pt x="80" y="108"/>
                    </a:cubicBezTo>
                    <a:cubicBezTo>
                      <a:pt x="80" y="107"/>
                      <a:pt x="79" y="106"/>
                      <a:pt x="79" y="106"/>
                    </a:cubicBezTo>
                    <a:cubicBezTo>
                      <a:pt x="79" y="105"/>
                      <a:pt x="79" y="104"/>
                      <a:pt x="78" y="104"/>
                    </a:cubicBezTo>
                    <a:cubicBezTo>
                      <a:pt x="78" y="104"/>
                      <a:pt x="78" y="103"/>
                      <a:pt x="78" y="103"/>
                    </a:cubicBezTo>
                    <a:cubicBezTo>
                      <a:pt x="78" y="103"/>
                      <a:pt x="77" y="102"/>
                      <a:pt x="77" y="102"/>
                    </a:cubicBezTo>
                    <a:cubicBezTo>
                      <a:pt x="77" y="102"/>
                      <a:pt x="77" y="102"/>
                      <a:pt x="77" y="101"/>
                    </a:cubicBezTo>
                    <a:cubicBezTo>
                      <a:pt x="77" y="101"/>
                      <a:pt x="77" y="101"/>
                      <a:pt x="77" y="100"/>
                    </a:cubicBezTo>
                    <a:cubicBezTo>
                      <a:pt x="77" y="100"/>
                      <a:pt x="77" y="100"/>
                      <a:pt x="76" y="100"/>
                    </a:cubicBezTo>
                    <a:cubicBezTo>
                      <a:pt x="76" y="100"/>
                      <a:pt x="76" y="100"/>
                      <a:pt x="75" y="100"/>
                    </a:cubicBezTo>
                    <a:cubicBezTo>
                      <a:pt x="75" y="100"/>
                      <a:pt x="74" y="100"/>
                      <a:pt x="74" y="100"/>
                    </a:cubicBezTo>
                    <a:cubicBezTo>
                      <a:pt x="74" y="99"/>
                      <a:pt x="73" y="99"/>
                      <a:pt x="73" y="98"/>
                    </a:cubicBezTo>
                    <a:cubicBezTo>
                      <a:pt x="73" y="98"/>
                      <a:pt x="73" y="98"/>
                      <a:pt x="73" y="97"/>
                    </a:cubicBezTo>
                    <a:cubicBezTo>
                      <a:pt x="73" y="97"/>
                      <a:pt x="73" y="96"/>
                      <a:pt x="73" y="96"/>
                    </a:cubicBezTo>
                    <a:cubicBezTo>
                      <a:pt x="73" y="96"/>
                      <a:pt x="73" y="95"/>
                      <a:pt x="73" y="95"/>
                    </a:cubicBezTo>
                    <a:cubicBezTo>
                      <a:pt x="73" y="95"/>
                      <a:pt x="73" y="94"/>
                      <a:pt x="73" y="94"/>
                    </a:cubicBezTo>
                    <a:cubicBezTo>
                      <a:pt x="73" y="93"/>
                      <a:pt x="73" y="93"/>
                      <a:pt x="73" y="93"/>
                    </a:cubicBezTo>
                    <a:cubicBezTo>
                      <a:pt x="73" y="93"/>
                      <a:pt x="73" y="92"/>
                      <a:pt x="72" y="92"/>
                    </a:cubicBezTo>
                    <a:cubicBezTo>
                      <a:pt x="72" y="93"/>
                      <a:pt x="71" y="93"/>
                      <a:pt x="70" y="92"/>
                    </a:cubicBezTo>
                    <a:cubicBezTo>
                      <a:pt x="70" y="92"/>
                      <a:pt x="70" y="92"/>
                      <a:pt x="69" y="92"/>
                    </a:cubicBezTo>
                    <a:cubicBezTo>
                      <a:pt x="69" y="92"/>
                      <a:pt x="69" y="92"/>
                      <a:pt x="68" y="91"/>
                    </a:cubicBezTo>
                    <a:cubicBezTo>
                      <a:pt x="68" y="91"/>
                      <a:pt x="68" y="90"/>
                      <a:pt x="68" y="90"/>
                    </a:cubicBezTo>
                    <a:cubicBezTo>
                      <a:pt x="68" y="90"/>
                      <a:pt x="68" y="89"/>
                      <a:pt x="69" y="88"/>
                    </a:cubicBezTo>
                    <a:cubicBezTo>
                      <a:pt x="69" y="88"/>
                      <a:pt x="69" y="87"/>
                      <a:pt x="70" y="87"/>
                    </a:cubicBezTo>
                    <a:cubicBezTo>
                      <a:pt x="71" y="86"/>
                      <a:pt x="71" y="86"/>
                      <a:pt x="72" y="85"/>
                    </a:cubicBezTo>
                    <a:cubicBezTo>
                      <a:pt x="72" y="84"/>
                      <a:pt x="72" y="84"/>
                      <a:pt x="72" y="83"/>
                    </a:cubicBezTo>
                    <a:cubicBezTo>
                      <a:pt x="73" y="83"/>
                      <a:pt x="73" y="82"/>
                      <a:pt x="74" y="82"/>
                    </a:cubicBezTo>
                    <a:cubicBezTo>
                      <a:pt x="74" y="81"/>
                      <a:pt x="75" y="80"/>
                      <a:pt x="76" y="80"/>
                    </a:cubicBezTo>
                    <a:cubicBezTo>
                      <a:pt x="76" y="80"/>
                      <a:pt x="75" y="80"/>
                      <a:pt x="76" y="80"/>
                    </a:cubicBezTo>
                    <a:cubicBezTo>
                      <a:pt x="76" y="80"/>
                      <a:pt x="76" y="80"/>
                      <a:pt x="77" y="80"/>
                    </a:cubicBezTo>
                    <a:cubicBezTo>
                      <a:pt x="77" y="80"/>
                      <a:pt x="77" y="81"/>
                      <a:pt x="77" y="81"/>
                    </a:cubicBezTo>
                    <a:cubicBezTo>
                      <a:pt x="77" y="81"/>
                      <a:pt x="77" y="82"/>
                      <a:pt x="77" y="82"/>
                    </a:cubicBezTo>
                    <a:cubicBezTo>
                      <a:pt x="78" y="82"/>
                      <a:pt x="78" y="83"/>
                      <a:pt x="79" y="83"/>
                    </a:cubicBezTo>
                    <a:cubicBezTo>
                      <a:pt x="79" y="82"/>
                      <a:pt x="80" y="82"/>
                      <a:pt x="80" y="82"/>
                    </a:cubicBezTo>
                    <a:cubicBezTo>
                      <a:pt x="81" y="82"/>
                      <a:pt x="82" y="81"/>
                      <a:pt x="83" y="81"/>
                    </a:cubicBezTo>
                    <a:cubicBezTo>
                      <a:pt x="84" y="81"/>
                      <a:pt x="85" y="81"/>
                      <a:pt x="86" y="81"/>
                    </a:cubicBezTo>
                    <a:cubicBezTo>
                      <a:pt x="86" y="81"/>
                      <a:pt x="87" y="80"/>
                      <a:pt x="87" y="80"/>
                    </a:cubicBezTo>
                    <a:cubicBezTo>
                      <a:pt x="87" y="79"/>
                      <a:pt x="88" y="78"/>
                      <a:pt x="88" y="78"/>
                    </a:cubicBezTo>
                    <a:cubicBezTo>
                      <a:pt x="89" y="78"/>
                      <a:pt x="89" y="78"/>
                      <a:pt x="90" y="77"/>
                    </a:cubicBezTo>
                    <a:cubicBezTo>
                      <a:pt x="90" y="76"/>
                      <a:pt x="91" y="74"/>
                      <a:pt x="91" y="74"/>
                    </a:cubicBezTo>
                    <a:cubicBezTo>
                      <a:pt x="92" y="73"/>
                      <a:pt x="93" y="72"/>
                      <a:pt x="94" y="72"/>
                    </a:cubicBezTo>
                    <a:cubicBezTo>
                      <a:pt x="94" y="71"/>
                      <a:pt x="95" y="71"/>
                      <a:pt x="95" y="71"/>
                    </a:cubicBezTo>
                    <a:cubicBezTo>
                      <a:pt x="96" y="71"/>
                      <a:pt x="96" y="70"/>
                      <a:pt x="96" y="70"/>
                    </a:cubicBezTo>
                    <a:cubicBezTo>
                      <a:pt x="96" y="70"/>
                      <a:pt x="97" y="69"/>
                      <a:pt x="97" y="69"/>
                    </a:cubicBezTo>
                    <a:cubicBezTo>
                      <a:pt x="97" y="68"/>
                      <a:pt x="98" y="67"/>
                      <a:pt x="98" y="66"/>
                    </a:cubicBezTo>
                    <a:cubicBezTo>
                      <a:pt x="99" y="66"/>
                      <a:pt x="99" y="64"/>
                      <a:pt x="99" y="64"/>
                    </a:cubicBezTo>
                    <a:cubicBezTo>
                      <a:pt x="100" y="63"/>
                      <a:pt x="100" y="62"/>
                      <a:pt x="101" y="62"/>
                    </a:cubicBezTo>
                    <a:cubicBezTo>
                      <a:pt x="101" y="62"/>
                      <a:pt x="102" y="62"/>
                      <a:pt x="103" y="62"/>
                    </a:cubicBezTo>
                    <a:cubicBezTo>
                      <a:pt x="103" y="61"/>
                      <a:pt x="104" y="61"/>
                      <a:pt x="104" y="60"/>
                    </a:cubicBezTo>
                    <a:cubicBezTo>
                      <a:pt x="104" y="59"/>
                      <a:pt x="104" y="59"/>
                      <a:pt x="104" y="59"/>
                    </a:cubicBezTo>
                    <a:cubicBezTo>
                      <a:pt x="104" y="59"/>
                      <a:pt x="103" y="59"/>
                      <a:pt x="104" y="59"/>
                    </a:cubicBezTo>
                    <a:cubicBezTo>
                      <a:pt x="104" y="59"/>
                      <a:pt x="104" y="58"/>
                      <a:pt x="104" y="58"/>
                    </a:cubicBezTo>
                    <a:cubicBezTo>
                      <a:pt x="104" y="58"/>
                      <a:pt x="105" y="58"/>
                      <a:pt x="105" y="58"/>
                    </a:cubicBezTo>
                    <a:cubicBezTo>
                      <a:pt x="105" y="58"/>
                      <a:pt x="105" y="58"/>
                      <a:pt x="105" y="57"/>
                    </a:cubicBezTo>
                    <a:cubicBezTo>
                      <a:pt x="105" y="57"/>
                      <a:pt x="105" y="57"/>
                      <a:pt x="105" y="57"/>
                    </a:cubicBezTo>
                    <a:cubicBezTo>
                      <a:pt x="106" y="56"/>
                      <a:pt x="106" y="56"/>
                      <a:pt x="106" y="55"/>
                    </a:cubicBezTo>
                    <a:cubicBezTo>
                      <a:pt x="107" y="55"/>
                      <a:pt x="107" y="55"/>
                      <a:pt x="107" y="54"/>
                    </a:cubicBezTo>
                    <a:cubicBezTo>
                      <a:pt x="107" y="54"/>
                      <a:pt x="108" y="54"/>
                      <a:pt x="108" y="54"/>
                    </a:cubicBezTo>
                    <a:cubicBezTo>
                      <a:pt x="108" y="54"/>
                      <a:pt x="108" y="55"/>
                      <a:pt x="108" y="54"/>
                    </a:cubicBezTo>
                    <a:cubicBezTo>
                      <a:pt x="108" y="54"/>
                      <a:pt x="108" y="54"/>
                      <a:pt x="109" y="54"/>
                    </a:cubicBezTo>
                    <a:cubicBezTo>
                      <a:pt x="109" y="54"/>
                      <a:pt x="109" y="54"/>
                      <a:pt x="109" y="53"/>
                    </a:cubicBezTo>
                    <a:cubicBezTo>
                      <a:pt x="109" y="53"/>
                      <a:pt x="109" y="53"/>
                      <a:pt x="109" y="53"/>
                    </a:cubicBezTo>
                    <a:cubicBezTo>
                      <a:pt x="109" y="53"/>
                      <a:pt x="110" y="53"/>
                      <a:pt x="110" y="53"/>
                    </a:cubicBezTo>
                    <a:cubicBezTo>
                      <a:pt x="110" y="53"/>
                      <a:pt x="110" y="53"/>
                      <a:pt x="110" y="53"/>
                    </a:cubicBezTo>
                    <a:cubicBezTo>
                      <a:pt x="110" y="52"/>
                      <a:pt x="110" y="52"/>
                      <a:pt x="110" y="52"/>
                    </a:cubicBezTo>
                    <a:cubicBezTo>
                      <a:pt x="109" y="52"/>
                      <a:pt x="109" y="52"/>
                      <a:pt x="109" y="52"/>
                    </a:cubicBezTo>
                    <a:cubicBezTo>
                      <a:pt x="109" y="51"/>
                      <a:pt x="109" y="51"/>
                      <a:pt x="109" y="50"/>
                    </a:cubicBezTo>
                    <a:cubicBezTo>
                      <a:pt x="110" y="50"/>
                      <a:pt x="110" y="49"/>
                      <a:pt x="110" y="49"/>
                    </a:cubicBezTo>
                    <a:cubicBezTo>
                      <a:pt x="110" y="48"/>
                      <a:pt x="109" y="48"/>
                      <a:pt x="109" y="47"/>
                    </a:cubicBezTo>
                    <a:cubicBezTo>
                      <a:pt x="109" y="47"/>
                      <a:pt x="109" y="47"/>
                      <a:pt x="109" y="46"/>
                    </a:cubicBezTo>
                    <a:cubicBezTo>
                      <a:pt x="110" y="46"/>
                      <a:pt x="110" y="45"/>
                      <a:pt x="110" y="45"/>
                    </a:cubicBezTo>
                    <a:cubicBezTo>
                      <a:pt x="110" y="45"/>
                      <a:pt x="111" y="45"/>
                      <a:pt x="111" y="45"/>
                    </a:cubicBezTo>
                    <a:cubicBezTo>
                      <a:pt x="111" y="45"/>
                      <a:pt x="111" y="44"/>
                      <a:pt x="111" y="44"/>
                    </a:cubicBezTo>
                    <a:cubicBezTo>
                      <a:pt x="111" y="44"/>
                      <a:pt x="112" y="44"/>
                      <a:pt x="112" y="44"/>
                    </a:cubicBezTo>
                    <a:cubicBezTo>
                      <a:pt x="112" y="44"/>
                      <a:pt x="110" y="44"/>
                      <a:pt x="110" y="44"/>
                    </a:cubicBezTo>
                    <a:cubicBezTo>
                      <a:pt x="110" y="44"/>
                      <a:pt x="111" y="44"/>
                      <a:pt x="111" y="44"/>
                    </a:cubicBezTo>
                    <a:cubicBezTo>
                      <a:pt x="111" y="44"/>
                      <a:pt x="111" y="44"/>
                      <a:pt x="112" y="44"/>
                    </a:cubicBezTo>
                    <a:cubicBezTo>
                      <a:pt x="112" y="44"/>
                      <a:pt x="112" y="43"/>
                      <a:pt x="112" y="43"/>
                    </a:cubicBezTo>
                    <a:cubicBezTo>
                      <a:pt x="112" y="43"/>
                      <a:pt x="112" y="43"/>
                      <a:pt x="113" y="43"/>
                    </a:cubicBezTo>
                    <a:cubicBezTo>
                      <a:pt x="113" y="43"/>
                      <a:pt x="113" y="43"/>
                      <a:pt x="113" y="42"/>
                    </a:cubicBezTo>
                    <a:cubicBezTo>
                      <a:pt x="113" y="42"/>
                      <a:pt x="113" y="42"/>
                      <a:pt x="113" y="42"/>
                    </a:cubicBezTo>
                    <a:cubicBezTo>
                      <a:pt x="113" y="41"/>
                      <a:pt x="112" y="41"/>
                      <a:pt x="112" y="41"/>
                    </a:cubicBezTo>
                    <a:cubicBezTo>
                      <a:pt x="112" y="41"/>
                      <a:pt x="111" y="41"/>
                      <a:pt x="111" y="41"/>
                    </a:cubicBezTo>
                    <a:cubicBezTo>
                      <a:pt x="111" y="40"/>
                      <a:pt x="111" y="40"/>
                      <a:pt x="111" y="40"/>
                    </a:cubicBezTo>
                    <a:cubicBezTo>
                      <a:pt x="111" y="40"/>
                      <a:pt x="111" y="40"/>
                      <a:pt x="111" y="40"/>
                    </a:cubicBezTo>
                    <a:cubicBezTo>
                      <a:pt x="110" y="40"/>
                      <a:pt x="110" y="40"/>
                      <a:pt x="110" y="40"/>
                    </a:cubicBezTo>
                    <a:cubicBezTo>
                      <a:pt x="110" y="41"/>
                      <a:pt x="110" y="41"/>
                      <a:pt x="109" y="41"/>
                    </a:cubicBezTo>
                    <a:cubicBezTo>
                      <a:pt x="109" y="40"/>
                      <a:pt x="109" y="40"/>
                      <a:pt x="108" y="40"/>
                    </a:cubicBezTo>
                    <a:cubicBezTo>
                      <a:pt x="108" y="40"/>
                      <a:pt x="108" y="40"/>
                      <a:pt x="108" y="40"/>
                    </a:cubicBezTo>
                    <a:cubicBezTo>
                      <a:pt x="108" y="40"/>
                      <a:pt x="107" y="40"/>
                      <a:pt x="108" y="39"/>
                    </a:cubicBezTo>
                    <a:cubicBezTo>
                      <a:pt x="108" y="39"/>
                      <a:pt x="108" y="39"/>
                      <a:pt x="108" y="38"/>
                    </a:cubicBezTo>
                    <a:cubicBezTo>
                      <a:pt x="108" y="38"/>
                      <a:pt x="108" y="38"/>
                      <a:pt x="108" y="38"/>
                    </a:cubicBezTo>
                    <a:cubicBezTo>
                      <a:pt x="108" y="38"/>
                      <a:pt x="108" y="38"/>
                      <a:pt x="108" y="38"/>
                    </a:cubicBezTo>
                    <a:cubicBezTo>
                      <a:pt x="108" y="38"/>
                      <a:pt x="107" y="38"/>
                      <a:pt x="107" y="37"/>
                    </a:cubicBezTo>
                    <a:cubicBezTo>
                      <a:pt x="107" y="37"/>
                      <a:pt x="107" y="37"/>
                      <a:pt x="107" y="38"/>
                    </a:cubicBezTo>
                    <a:cubicBezTo>
                      <a:pt x="107" y="38"/>
                      <a:pt x="107" y="38"/>
                      <a:pt x="107" y="38"/>
                    </a:cubicBezTo>
                    <a:cubicBezTo>
                      <a:pt x="107" y="38"/>
                      <a:pt x="106" y="38"/>
                      <a:pt x="106" y="38"/>
                    </a:cubicBezTo>
                    <a:cubicBezTo>
                      <a:pt x="106" y="38"/>
                      <a:pt x="106" y="38"/>
                      <a:pt x="106" y="38"/>
                    </a:cubicBezTo>
                    <a:cubicBezTo>
                      <a:pt x="106" y="38"/>
                      <a:pt x="105" y="38"/>
                      <a:pt x="105" y="38"/>
                    </a:cubicBezTo>
                    <a:cubicBezTo>
                      <a:pt x="105" y="38"/>
                      <a:pt x="105" y="37"/>
                      <a:pt x="105" y="37"/>
                    </a:cubicBezTo>
                    <a:cubicBezTo>
                      <a:pt x="105" y="37"/>
                      <a:pt x="105" y="36"/>
                      <a:pt x="105" y="36"/>
                    </a:cubicBezTo>
                    <a:cubicBezTo>
                      <a:pt x="105" y="36"/>
                      <a:pt x="104" y="36"/>
                      <a:pt x="104" y="35"/>
                    </a:cubicBezTo>
                    <a:cubicBezTo>
                      <a:pt x="104" y="35"/>
                      <a:pt x="103" y="35"/>
                      <a:pt x="103" y="35"/>
                    </a:cubicBezTo>
                    <a:cubicBezTo>
                      <a:pt x="103" y="35"/>
                      <a:pt x="103" y="35"/>
                      <a:pt x="103" y="34"/>
                    </a:cubicBezTo>
                    <a:cubicBezTo>
                      <a:pt x="102" y="34"/>
                      <a:pt x="102" y="34"/>
                      <a:pt x="102" y="34"/>
                    </a:cubicBezTo>
                    <a:cubicBezTo>
                      <a:pt x="102" y="33"/>
                      <a:pt x="102" y="33"/>
                      <a:pt x="103" y="33"/>
                    </a:cubicBezTo>
                    <a:cubicBezTo>
                      <a:pt x="103" y="33"/>
                      <a:pt x="103" y="33"/>
                      <a:pt x="103" y="32"/>
                    </a:cubicBezTo>
                    <a:cubicBezTo>
                      <a:pt x="103" y="32"/>
                      <a:pt x="103" y="32"/>
                      <a:pt x="103" y="32"/>
                    </a:cubicBezTo>
                    <a:cubicBezTo>
                      <a:pt x="104" y="31"/>
                      <a:pt x="104" y="31"/>
                      <a:pt x="103" y="31"/>
                    </a:cubicBezTo>
                    <a:cubicBezTo>
                      <a:pt x="103" y="30"/>
                      <a:pt x="102" y="30"/>
                      <a:pt x="102" y="30"/>
                    </a:cubicBezTo>
                    <a:cubicBezTo>
                      <a:pt x="102" y="30"/>
                      <a:pt x="102" y="29"/>
                      <a:pt x="102" y="29"/>
                    </a:cubicBezTo>
                    <a:cubicBezTo>
                      <a:pt x="102" y="28"/>
                      <a:pt x="103" y="28"/>
                      <a:pt x="103" y="28"/>
                    </a:cubicBezTo>
                    <a:cubicBezTo>
                      <a:pt x="103" y="28"/>
                      <a:pt x="103" y="28"/>
                      <a:pt x="104" y="28"/>
                    </a:cubicBezTo>
                    <a:cubicBezTo>
                      <a:pt x="104" y="28"/>
                      <a:pt x="105" y="27"/>
                      <a:pt x="104" y="27"/>
                    </a:cubicBezTo>
                    <a:cubicBezTo>
                      <a:pt x="104" y="27"/>
                      <a:pt x="104" y="27"/>
                      <a:pt x="103" y="27"/>
                    </a:cubicBezTo>
                    <a:cubicBezTo>
                      <a:pt x="103" y="27"/>
                      <a:pt x="102" y="27"/>
                      <a:pt x="102" y="27"/>
                    </a:cubicBezTo>
                    <a:cubicBezTo>
                      <a:pt x="101" y="27"/>
                      <a:pt x="101" y="26"/>
                      <a:pt x="101" y="26"/>
                    </a:cubicBezTo>
                    <a:cubicBezTo>
                      <a:pt x="101" y="26"/>
                      <a:pt x="102" y="26"/>
                      <a:pt x="102" y="25"/>
                    </a:cubicBezTo>
                    <a:cubicBezTo>
                      <a:pt x="102" y="25"/>
                      <a:pt x="102" y="25"/>
                      <a:pt x="102" y="25"/>
                    </a:cubicBezTo>
                    <a:cubicBezTo>
                      <a:pt x="102" y="25"/>
                      <a:pt x="102" y="24"/>
                      <a:pt x="101" y="24"/>
                    </a:cubicBezTo>
                    <a:cubicBezTo>
                      <a:pt x="101" y="24"/>
                      <a:pt x="100" y="24"/>
                      <a:pt x="100" y="24"/>
                    </a:cubicBezTo>
                    <a:cubicBezTo>
                      <a:pt x="100" y="23"/>
                      <a:pt x="101" y="23"/>
                      <a:pt x="101" y="23"/>
                    </a:cubicBezTo>
                    <a:cubicBezTo>
                      <a:pt x="101" y="23"/>
                      <a:pt x="101" y="23"/>
                      <a:pt x="101" y="22"/>
                    </a:cubicBezTo>
                    <a:cubicBezTo>
                      <a:pt x="101" y="22"/>
                      <a:pt x="101" y="22"/>
                      <a:pt x="101" y="22"/>
                    </a:cubicBezTo>
                    <a:cubicBezTo>
                      <a:pt x="101" y="22"/>
                      <a:pt x="101" y="22"/>
                      <a:pt x="101" y="21"/>
                    </a:cubicBezTo>
                    <a:cubicBezTo>
                      <a:pt x="101" y="21"/>
                      <a:pt x="102" y="21"/>
                      <a:pt x="102" y="21"/>
                    </a:cubicBezTo>
                    <a:cubicBezTo>
                      <a:pt x="103" y="21"/>
                      <a:pt x="103" y="21"/>
                      <a:pt x="103" y="20"/>
                    </a:cubicBezTo>
                    <a:cubicBezTo>
                      <a:pt x="104" y="20"/>
                      <a:pt x="104" y="20"/>
                      <a:pt x="105" y="20"/>
                    </a:cubicBezTo>
                    <a:cubicBezTo>
                      <a:pt x="105" y="20"/>
                      <a:pt x="106" y="20"/>
                      <a:pt x="106" y="20"/>
                    </a:cubicBezTo>
                    <a:cubicBezTo>
                      <a:pt x="106" y="19"/>
                      <a:pt x="107" y="19"/>
                      <a:pt x="107" y="18"/>
                    </a:cubicBezTo>
                    <a:cubicBezTo>
                      <a:pt x="106" y="17"/>
                      <a:pt x="104" y="18"/>
                      <a:pt x="103" y="17"/>
                    </a:cubicBezTo>
                    <a:cubicBezTo>
                      <a:pt x="103" y="16"/>
                      <a:pt x="105" y="14"/>
                      <a:pt x="105" y="14"/>
                    </a:cubicBezTo>
                    <a:cubicBezTo>
                      <a:pt x="105" y="14"/>
                      <a:pt x="102" y="14"/>
                      <a:pt x="101" y="13"/>
                    </a:cubicBezTo>
                    <a:cubicBezTo>
                      <a:pt x="100" y="12"/>
                      <a:pt x="99" y="11"/>
                      <a:pt x="99" y="11"/>
                    </a:cubicBezTo>
                    <a:cubicBezTo>
                      <a:pt x="98" y="11"/>
                      <a:pt x="98" y="11"/>
                      <a:pt x="98" y="11"/>
                    </a:cubicBezTo>
                    <a:cubicBezTo>
                      <a:pt x="98" y="9"/>
                      <a:pt x="98" y="9"/>
                      <a:pt x="98" y="9"/>
                    </a:cubicBezTo>
                    <a:cubicBezTo>
                      <a:pt x="98" y="9"/>
                      <a:pt x="97" y="11"/>
                      <a:pt x="96" y="11"/>
                    </a:cubicBezTo>
                    <a:cubicBezTo>
                      <a:pt x="95" y="10"/>
                      <a:pt x="95" y="8"/>
                      <a:pt x="95" y="7"/>
                    </a:cubicBezTo>
                    <a:cubicBezTo>
                      <a:pt x="96" y="7"/>
                      <a:pt x="99" y="6"/>
                      <a:pt x="99" y="5"/>
                    </a:cubicBezTo>
                    <a:cubicBezTo>
                      <a:pt x="99" y="4"/>
                      <a:pt x="99" y="4"/>
                      <a:pt x="99" y="4"/>
                    </a:cubicBezTo>
                    <a:cubicBezTo>
                      <a:pt x="99" y="4"/>
                      <a:pt x="101" y="2"/>
                      <a:pt x="102" y="3"/>
                    </a:cubicBezTo>
                    <a:cubicBezTo>
                      <a:pt x="102" y="3"/>
                      <a:pt x="104" y="2"/>
                      <a:pt x="104" y="3"/>
                    </a:cubicBezTo>
                    <a:cubicBezTo>
                      <a:pt x="105" y="3"/>
                      <a:pt x="105" y="4"/>
                      <a:pt x="107" y="3"/>
                    </a:cubicBezTo>
                    <a:cubicBezTo>
                      <a:pt x="107" y="2"/>
                      <a:pt x="109" y="1"/>
                      <a:pt x="110" y="0"/>
                    </a:cubicBezTo>
                    <a:cubicBezTo>
                      <a:pt x="110" y="1"/>
                      <a:pt x="111" y="1"/>
                      <a:pt x="111" y="1"/>
                    </a:cubicBezTo>
                    <a:cubicBezTo>
                      <a:pt x="110" y="1"/>
                      <a:pt x="110" y="0"/>
                      <a:pt x="110" y="0"/>
                    </a:cubicBezTo>
                    <a:cubicBezTo>
                      <a:pt x="110" y="0"/>
                      <a:pt x="109" y="0"/>
                      <a:pt x="109" y="0"/>
                    </a:cubicBezTo>
                    <a:cubicBezTo>
                      <a:pt x="108" y="0"/>
                      <a:pt x="108" y="0"/>
                      <a:pt x="108" y="0"/>
                    </a:cubicBezTo>
                    <a:cubicBezTo>
                      <a:pt x="108" y="0"/>
                      <a:pt x="108" y="0"/>
                      <a:pt x="108" y="0"/>
                    </a:cubicBezTo>
                    <a:cubicBezTo>
                      <a:pt x="107" y="1"/>
                      <a:pt x="108" y="0"/>
                      <a:pt x="107" y="0"/>
                    </a:cubicBezTo>
                    <a:cubicBezTo>
                      <a:pt x="107" y="0"/>
                      <a:pt x="106" y="1"/>
                      <a:pt x="106" y="1"/>
                    </a:cubicBezTo>
                    <a:cubicBezTo>
                      <a:pt x="105" y="1"/>
                      <a:pt x="105" y="1"/>
                      <a:pt x="104" y="1"/>
                    </a:cubicBezTo>
                    <a:cubicBezTo>
                      <a:pt x="104" y="2"/>
                      <a:pt x="104" y="2"/>
                      <a:pt x="103" y="2"/>
                    </a:cubicBezTo>
                    <a:cubicBezTo>
                      <a:pt x="103" y="1"/>
                      <a:pt x="102" y="1"/>
                      <a:pt x="102" y="1"/>
                    </a:cubicBezTo>
                    <a:cubicBezTo>
                      <a:pt x="100" y="1"/>
                      <a:pt x="100" y="1"/>
                      <a:pt x="100" y="1"/>
                    </a:cubicBezTo>
                    <a:cubicBezTo>
                      <a:pt x="100" y="1"/>
                      <a:pt x="100" y="1"/>
                      <a:pt x="100" y="1"/>
                    </a:cubicBezTo>
                    <a:cubicBezTo>
                      <a:pt x="100" y="1"/>
                      <a:pt x="97" y="1"/>
                      <a:pt x="97" y="1"/>
                    </a:cubicBezTo>
                    <a:cubicBezTo>
                      <a:pt x="96" y="1"/>
                      <a:pt x="95" y="2"/>
                      <a:pt x="95" y="2"/>
                    </a:cubicBezTo>
                    <a:cubicBezTo>
                      <a:pt x="94" y="2"/>
                      <a:pt x="93" y="2"/>
                      <a:pt x="93" y="2"/>
                    </a:cubicBezTo>
                    <a:cubicBezTo>
                      <a:pt x="93" y="2"/>
                      <a:pt x="92" y="2"/>
                      <a:pt x="91" y="3"/>
                    </a:cubicBezTo>
                    <a:cubicBezTo>
                      <a:pt x="91" y="3"/>
                      <a:pt x="90" y="3"/>
                      <a:pt x="90" y="3"/>
                    </a:cubicBezTo>
                    <a:cubicBezTo>
                      <a:pt x="90" y="3"/>
                      <a:pt x="89" y="3"/>
                      <a:pt x="89" y="3"/>
                    </a:cubicBezTo>
                    <a:cubicBezTo>
                      <a:pt x="89" y="3"/>
                      <a:pt x="89" y="3"/>
                      <a:pt x="89" y="3"/>
                    </a:cubicBezTo>
                    <a:cubicBezTo>
                      <a:pt x="89" y="4"/>
                      <a:pt x="89" y="4"/>
                      <a:pt x="89" y="4"/>
                    </a:cubicBezTo>
                    <a:cubicBezTo>
                      <a:pt x="89" y="4"/>
                      <a:pt x="89" y="4"/>
                      <a:pt x="89" y="4"/>
                    </a:cubicBezTo>
                    <a:cubicBezTo>
                      <a:pt x="89" y="4"/>
                      <a:pt x="89" y="4"/>
                      <a:pt x="89" y="4"/>
                    </a:cubicBezTo>
                    <a:cubicBezTo>
                      <a:pt x="88" y="4"/>
                      <a:pt x="88" y="4"/>
                      <a:pt x="88" y="4"/>
                    </a:cubicBezTo>
                    <a:cubicBezTo>
                      <a:pt x="88" y="4"/>
                      <a:pt x="88" y="5"/>
                      <a:pt x="87" y="5"/>
                    </a:cubicBezTo>
                    <a:cubicBezTo>
                      <a:pt x="87" y="5"/>
                      <a:pt x="86" y="5"/>
                      <a:pt x="86" y="5"/>
                    </a:cubicBezTo>
                    <a:cubicBezTo>
                      <a:pt x="86" y="6"/>
                      <a:pt x="86" y="6"/>
                      <a:pt x="86" y="6"/>
                    </a:cubicBezTo>
                    <a:cubicBezTo>
                      <a:pt x="86" y="6"/>
                      <a:pt x="87" y="6"/>
                      <a:pt x="86" y="6"/>
                    </a:cubicBezTo>
                    <a:cubicBezTo>
                      <a:pt x="86" y="6"/>
                      <a:pt x="86" y="6"/>
                      <a:pt x="86" y="6"/>
                    </a:cubicBezTo>
                    <a:cubicBezTo>
                      <a:pt x="86" y="6"/>
                      <a:pt x="85" y="5"/>
                      <a:pt x="85" y="5"/>
                    </a:cubicBezTo>
                    <a:cubicBezTo>
                      <a:pt x="85" y="6"/>
                      <a:pt x="85" y="6"/>
                      <a:pt x="85" y="6"/>
                    </a:cubicBezTo>
                    <a:cubicBezTo>
                      <a:pt x="84" y="6"/>
                      <a:pt x="84" y="6"/>
                      <a:pt x="84" y="6"/>
                    </a:cubicBezTo>
                    <a:cubicBezTo>
                      <a:pt x="84" y="6"/>
                      <a:pt x="83" y="7"/>
                      <a:pt x="83" y="7"/>
                    </a:cubicBezTo>
                    <a:cubicBezTo>
                      <a:pt x="83" y="7"/>
                      <a:pt x="83" y="8"/>
                      <a:pt x="82" y="8"/>
                    </a:cubicBezTo>
                    <a:cubicBezTo>
                      <a:pt x="82" y="8"/>
                      <a:pt x="82" y="9"/>
                      <a:pt x="82" y="9"/>
                    </a:cubicBezTo>
                    <a:cubicBezTo>
                      <a:pt x="83" y="10"/>
                      <a:pt x="83" y="10"/>
                      <a:pt x="83" y="10"/>
                    </a:cubicBezTo>
                    <a:cubicBezTo>
                      <a:pt x="83" y="10"/>
                      <a:pt x="83" y="10"/>
                      <a:pt x="83" y="10"/>
                    </a:cubicBezTo>
                    <a:cubicBezTo>
                      <a:pt x="83" y="10"/>
                      <a:pt x="83" y="10"/>
                      <a:pt x="83" y="10"/>
                    </a:cubicBezTo>
                    <a:cubicBezTo>
                      <a:pt x="83" y="10"/>
                      <a:pt x="83" y="10"/>
                      <a:pt x="83" y="10"/>
                    </a:cubicBezTo>
                    <a:cubicBezTo>
                      <a:pt x="83" y="10"/>
                      <a:pt x="84" y="11"/>
                      <a:pt x="84" y="11"/>
                    </a:cubicBezTo>
                    <a:cubicBezTo>
                      <a:pt x="85" y="12"/>
                      <a:pt x="85" y="12"/>
                      <a:pt x="85" y="12"/>
                    </a:cubicBezTo>
                    <a:cubicBezTo>
                      <a:pt x="85" y="12"/>
                      <a:pt x="84" y="12"/>
                      <a:pt x="84" y="12"/>
                    </a:cubicBezTo>
                    <a:cubicBezTo>
                      <a:pt x="84" y="12"/>
                      <a:pt x="85" y="13"/>
                      <a:pt x="85" y="13"/>
                    </a:cubicBezTo>
                    <a:cubicBezTo>
                      <a:pt x="85" y="13"/>
                      <a:pt x="85" y="14"/>
                      <a:pt x="85" y="14"/>
                    </a:cubicBezTo>
                    <a:cubicBezTo>
                      <a:pt x="85" y="14"/>
                      <a:pt x="85" y="14"/>
                      <a:pt x="85" y="14"/>
                    </a:cubicBezTo>
                    <a:cubicBezTo>
                      <a:pt x="85" y="14"/>
                      <a:pt x="85" y="15"/>
                      <a:pt x="85" y="15"/>
                    </a:cubicBezTo>
                    <a:cubicBezTo>
                      <a:pt x="85" y="15"/>
                      <a:pt x="85" y="15"/>
                      <a:pt x="85" y="16"/>
                    </a:cubicBezTo>
                    <a:cubicBezTo>
                      <a:pt x="85" y="16"/>
                      <a:pt x="86" y="16"/>
                      <a:pt x="86" y="16"/>
                    </a:cubicBezTo>
                    <a:cubicBezTo>
                      <a:pt x="86" y="17"/>
                      <a:pt x="85" y="17"/>
                      <a:pt x="85" y="17"/>
                    </a:cubicBezTo>
                    <a:cubicBezTo>
                      <a:pt x="85" y="17"/>
                      <a:pt x="85" y="18"/>
                      <a:pt x="84" y="18"/>
                    </a:cubicBezTo>
                    <a:cubicBezTo>
                      <a:pt x="84" y="19"/>
                      <a:pt x="84" y="19"/>
                      <a:pt x="83" y="19"/>
                    </a:cubicBezTo>
                    <a:cubicBezTo>
                      <a:pt x="83" y="19"/>
                      <a:pt x="83" y="19"/>
                      <a:pt x="83" y="20"/>
                    </a:cubicBezTo>
                    <a:cubicBezTo>
                      <a:pt x="82" y="20"/>
                      <a:pt x="82" y="20"/>
                      <a:pt x="82" y="21"/>
                    </a:cubicBezTo>
                    <a:cubicBezTo>
                      <a:pt x="81" y="21"/>
                      <a:pt x="81" y="21"/>
                      <a:pt x="81" y="21"/>
                    </a:cubicBezTo>
                    <a:cubicBezTo>
                      <a:pt x="81" y="21"/>
                      <a:pt x="81" y="21"/>
                      <a:pt x="81" y="21"/>
                    </a:cubicBezTo>
                    <a:cubicBezTo>
                      <a:pt x="81" y="22"/>
                      <a:pt x="81" y="22"/>
                      <a:pt x="81" y="22"/>
                    </a:cubicBezTo>
                    <a:cubicBezTo>
                      <a:pt x="81" y="22"/>
                      <a:pt x="80" y="22"/>
                      <a:pt x="80" y="22"/>
                    </a:cubicBezTo>
                    <a:cubicBezTo>
                      <a:pt x="80" y="22"/>
                      <a:pt x="81" y="23"/>
                      <a:pt x="81" y="23"/>
                    </a:cubicBezTo>
                    <a:cubicBezTo>
                      <a:pt x="81" y="23"/>
                      <a:pt x="81" y="24"/>
                      <a:pt x="82" y="24"/>
                    </a:cubicBezTo>
                    <a:cubicBezTo>
                      <a:pt x="82" y="24"/>
                      <a:pt x="82" y="24"/>
                      <a:pt x="82" y="24"/>
                    </a:cubicBezTo>
                    <a:cubicBezTo>
                      <a:pt x="82" y="24"/>
                      <a:pt x="82" y="24"/>
                      <a:pt x="82" y="25"/>
                    </a:cubicBezTo>
                    <a:cubicBezTo>
                      <a:pt x="82" y="25"/>
                      <a:pt x="82" y="25"/>
                      <a:pt x="81" y="25"/>
                    </a:cubicBezTo>
                    <a:cubicBezTo>
                      <a:pt x="81" y="26"/>
                      <a:pt x="81" y="26"/>
                      <a:pt x="81" y="26"/>
                    </a:cubicBezTo>
                    <a:cubicBezTo>
                      <a:pt x="81" y="26"/>
                      <a:pt x="81" y="26"/>
                      <a:pt x="81" y="26"/>
                    </a:cubicBezTo>
                    <a:cubicBezTo>
                      <a:pt x="81" y="26"/>
                      <a:pt x="81" y="26"/>
                      <a:pt x="81" y="26"/>
                    </a:cubicBezTo>
                    <a:cubicBezTo>
                      <a:pt x="81" y="27"/>
                      <a:pt x="80" y="27"/>
                      <a:pt x="80" y="27"/>
                    </a:cubicBezTo>
                    <a:cubicBezTo>
                      <a:pt x="80" y="27"/>
                      <a:pt x="79" y="27"/>
                      <a:pt x="78" y="27"/>
                    </a:cubicBezTo>
                    <a:cubicBezTo>
                      <a:pt x="78" y="27"/>
                      <a:pt x="77" y="27"/>
                      <a:pt x="76" y="27"/>
                    </a:cubicBezTo>
                    <a:cubicBezTo>
                      <a:pt x="75" y="27"/>
                      <a:pt x="74" y="27"/>
                      <a:pt x="73" y="27"/>
                    </a:cubicBezTo>
                    <a:cubicBezTo>
                      <a:pt x="73" y="26"/>
                      <a:pt x="73" y="26"/>
                      <a:pt x="72" y="26"/>
                    </a:cubicBezTo>
                    <a:cubicBezTo>
                      <a:pt x="72" y="26"/>
                      <a:pt x="72" y="26"/>
                      <a:pt x="72" y="27"/>
                    </a:cubicBezTo>
                    <a:cubicBezTo>
                      <a:pt x="72" y="27"/>
                      <a:pt x="72" y="27"/>
                      <a:pt x="72" y="28"/>
                    </a:cubicBezTo>
                    <a:cubicBezTo>
                      <a:pt x="72" y="28"/>
                      <a:pt x="72" y="28"/>
                      <a:pt x="72" y="29"/>
                    </a:cubicBezTo>
                    <a:cubicBezTo>
                      <a:pt x="73" y="29"/>
                      <a:pt x="73" y="29"/>
                      <a:pt x="73" y="29"/>
                    </a:cubicBezTo>
                    <a:cubicBezTo>
                      <a:pt x="73" y="29"/>
                      <a:pt x="74" y="29"/>
                      <a:pt x="74" y="29"/>
                    </a:cubicBezTo>
                    <a:cubicBezTo>
                      <a:pt x="74" y="29"/>
                      <a:pt x="74" y="30"/>
                      <a:pt x="74" y="30"/>
                    </a:cubicBezTo>
                    <a:cubicBezTo>
                      <a:pt x="74" y="30"/>
                      <a:pt x="74" y="30"/>
                      <a:pt x="74" y="31"/>
                    </a:cubicBezTo>
                    <a:cubicBezTo>
                      <a:pt x="74" y="31"/>
                      <a:pt x="74" y="31"/>
                      <a:pt x="74" y="31"/>
                    </a:cubicBezTo>
                    <a:cubicBezTo>
                      <a:pt x="74" y="31"/>
                      <a:pt x="75" y="32"/>
                      <a:pt x="75" y="32"/>
                    </a:cubicBezTo>
                    <a:cubicBezTo>
                      <a:pt x="75" y="32"/>
                      <a:pt x="75" y="32"/>
                      <a:pt x="75" y="32"/>
                    </a:cubicBezTo>
                    <a:cubicBezTo>
                      <a:pt x="75" y="33"/>
                      <a:pt x="75" y="33"/>
                      <a:pt x="75" y="33"/>
                    </a:cubicBezTo>
                    <a:cubicBezTo>
                      <a:pt x="75" y="33"/>
                      <a:pt x="74" y="33"/>
                      <a:pt x="74" y="34"/>
                    </a:cubicBezTo>
                    <a:cubicBezTo>
                      <a:pt x="74" y="34"/>
                      <a:pt x="74" y="34"/>
                      <a:pt x="73" y="34"/>
                    </a:cubicBezTo>
                    <a:cubicBezTo>
                      <a:pt x="73" y="34"/>
                      <a:pt x="73" y="34"/>
                      <a:pt x="73" y="34"/>
                    </a:cubicBezTo>
                    <a:cubicBezTo>
                      <a:pt x="73" y="34"/>
                      <a:pt x="73" y="34"/>
                      <a:pt x="73" y="34"/>
                    </a:cubicBezTo>
                    <a:cubicBezTo>
                      <a:pt x="72" y="35"/>
                      <a:pt x="72" y="35"/>
                      <a:pt x="72" y="35"/>
                    </a:cubicBezTo>
                    <a:cubicBezTo>
                      <a:pt x="72" y="35"/>
                      <a:pt x="71" y="35"/>
                      <a:pt x="71" y="35"/>
                    </a:cubicBezTo>
                    <a:cubicBezTo>
                      <a:pt x="71" y="34"/>
                      <a:pt x="71" y="34"/>
                      <a:pt x="71" y="34"/>
                    </a:cubicBezTo>
                    <a:cubicBezTo>
                      <a:pt x="71" y="34"/>
                      <a:pt x="71" y="35"/>
                      <a:pt x="71" y="35"/>
                    </a:cubicBezTo>
                    <a:cubicBezTo>
                      <a:pt x="71" y="35"/>
                      <a:pt x="70" y="35"/>
                      <a:pt x="70" y="35"/>
                    </a:cubicBezTo>
                    <a:cubicBezTo>
                      <a:pt x="69" y="35"/>
                      <a:pt x="69" y="35"/>
                      <a:pt x="69" y="35"/>
                    </a:cubicBezTo>
                    <a:cubicBezTo>
                      <a:pt x="68" y="36"/>
                      <a:pt x="69" y="36"/>
                      <a:pt x="69" y="36"/>
                    </a:cubicBezTo>
                    <a:cubicBezTo>
                      <a:pt x="69" y="36"/>
                      <a:pt x="69" y="37"/>
                      <a:pt x="69" y="37"/>
                    </a:cubicBezTo>
                    <a:cubicBezTo>
                      <a:pt x="68" y="37"/>
                      <a:pt x="68" y="37"/>
                      <a:pt x="68" y="37"/>
                    </a:cubicBezTo>
                    <a:cubicBezTo>
                      <a:pt x="68" y="38"/>
                      <a:pt x="68" y="38"/>
                      <a:pt x="68" y="38"/>
                    </a:cubicBezTo>
                    <a:cubicBezTo>
                      <a:pt x="68" y="38"/>
                      <a:pt x="68" y="38"/>
                      <a:pt x="68" y="38"/>
                    </a:cubicBezTo>
                    <a:cubicBezTo>
                      <a:pt x="68" y="39"/>
                      <a:pt x="68" y="39"/>
                      <a:pt x="68" y="39"/>
                    </a:cubicBezTo>
                    <a:cubicBezTo>
                      <a:pt x="67" y="40"/>
                      <a:pt x="67" y="40"/>
                      <a:pt x="67" y="40"/>
                    </a:cubicBezTo>
                    <a:cubicBezTo>
                      <a:pt x="67" y="41"/>
                      <a:pt x="67" y="41"/>
                      <a:pt x="67" y="41"/>
                    </a:cubicBezTo>
                    <a:cubicBezTo>
                      <a:pt x="67" y="41"/>
                      <a:pt x="67" y="42"/>
                      <a:pt x="67" y="42"/>
                    </a:cubicBezTo>
                    <a:cubicBezTo>
                      <a:pt x="67" y="42"/>
                      <a:pt x="67" y="42"/>
                      <a:pt x="67" y="43"/>
                    </a:cubicBezTo>
                    <a:cubicBezTo>
                      <a:pt x="67" y="44"/>
                      <a:pt x="67" y="44"/>
                      <a:pt x="67" y="44"/>
                    </a:cubicBezTo>
                    <a:cubicBezTo>
                      <a:pt x="68" y="45"/>
                      <a:pt x="67" y="45"/>
                      <a:pt x="67" y="45"/>
                    </a:cubicBezTo>
                    <a:cubicBezTo>
                      <a:pt x="67" y="45"/>
                      <a:pt x="67" y="45"/>
                      <a:pt x="66" y="46"/>
                    </a:cubicBezTo>
                    <a:cubicBezTo>
                      <a:pt x="66" y="46"/>
                      <a:pt x="66" y="47"/>
                      <a:pt x="65" y="47"/>
                    </a:cubicBezTo>
                    <a:cubicBezTo>
                      <a:pt x="65" y="47"/>
                      <a:pt x="65" y="47"/>
                      <a:pt x="64" y="47"/>
                    </a:cubicBezTo>
                    <a:cubicBezTo>
                      <a:pt x="64" y="47"/>
                      <a:pt x="64" y="48"/>
                      <a:pt x="64" y="48"/>
                    </a:cubicBezTo>
                    <a:cubicBezTo>
                      <a:pt x="63" y="48"/>
                      <a:pt x="63" y="48"/>
                      <a:pt x="63" y="48"/>
                    </a:cubicBezTo>
                    <a:cubicBezTo>
                      <a:pt x="63" y="47"/>
                      <a:pt x="63" y="47"/>
                      <a:pt x="63" y="47"/>
                    </a:cubicBezTo>
                    <a:cubicBezTo>
                      <a:pt x="62" y="47"/>
                      <a:pt x="62" y="47"/>
                      <a:pt x="63" y="47"/>
                    </a:cubicBezTo>
                    <a:cubicBezTo>
                      <a:pt x="63" y="46"/>
                      <a:pt x="62" y="46"/>
                      <a:pt x="62" y="46"/>
                    </a:cubicBezTo>
                    <a:cubicBezTo>
                      <a:pt x="62" y="46"/>
                      <a:pt x="62" y="46"/>
                      <a:pt x="62" y="46"/>
                    </a:cubicBezTo>
                    <a:cubicBezTo>
                      <a:pt x="62" y="46"/>
                      <a:pt x="61" y="46"/>
                      <a:pt x="61" y="46"/>
                    </a:cubicBezTo>
                    <a:cubicBezTo>
                      <a:pt x="61" y="46"/>
                      <a:pt x="61" y="46"/>
                      <a:pt x="61" y="46"/>
                    </a:cubicBezTo>
                    <a:cubicBezTo>
                      <a:pt x="61" y="46"/>
                      <a:pt x="60" y="46"/>
                      <a:pt x="60" y="46"/>
                    </a:cubicBezTo>
                    <a:cubicBezTo>
                      <a:pt x="60" y="46"/>
                      <a:pt x="60" y="46"/>
                      <a:pt x="61" y="46"/>
                    </a:cubicBezTo>
                    <a:cubicBezTo>
                      <a:pt x="61" y="46"/>
                      <a:pt x="61" y="46"/>
                      <a:pt x="61" y="46"/>
                    </a:cubicBezTo>
                    <a:cubicBezTo>
                      <a:pt x="61" y="46"/>
                      <a:pt x="61" y="47"/>
                      <a:pt x="61" y="47"/>
                    </a:cubicBezTo>
                    <a:cubicBezTo>
                      <a:pt x="61" y="47"/>
                      <a:pt x="61" y="47"/>
                      <a:pt x="60" y="47"/>
                    </a:cubicBezTo>
                    <a:cubicBezTo>
                      <a:pt x="60" y="47"/>
                      <a:pt x="60" y="47"/>
                      <a:pt x="60" y="46"/>
                    </a:cubicBezTo>
                    <a:cubicBezTo>
                      <a:pt x="60" y="46"/>
                      <a:pt x="60" y="46"/>
                      <a:pt x="59" y="46"/>
                    </a:cubicBezTo>
                    <a:cubicBezTo>
                      <a:pt x="59" y="47"/>
                      <a:pt x="59" y="47"/>
                      <a:pt x="59" y="46"/>
                    </a:cubicBezTo>
                    <a:cubicBezTo>
                      <a:pt x="59" y="46"/>
                      <a:pt x="59" y="46"/>
                      <a:pt x="58" y="46"/>
                    </a:cubicBezTo>
                    <a:cubicBezTo>
                      <a:pt x="58" y="46"/>
                      <a:pt x="58" y="46"/>
                      <a:pt x="58" y="46"/>
                    </a:cubicBezTo>
                    <a:cubicBezTo>
                      <a:pt x="58" y="46"/>
                      <a:pt x="58" y="47"/>
                      <a:pt x="57" y="47"/>
                    </a:cubicBezTo>
                    <a:cubicBezTo>
                      <a:pt x="57" y="47"/>
                      <a:pt x="57" y="47"/>
                      <a:pt x="57" y="47"/>
                    </a:cubicBezTo>
                    <a:cubicBezTo>
                      <a:pt x="57" y="47"/>
                      <a:pt x="57" y="47"/>
                      <a:pt x="57" y="48"/>
                    </a:cubicBezTo>
                    <a:cubicBezTo>
                      <a:pt x="57" y="48"/>
                      <a:pt x="56" y="48"/>
                      <a:pt x="56" y="48"/>
                    </a:cubicBezTo>
                    <a:cubicBezTo>
                      <a:pt x="56" y="48"/>
                      <a:pt x="55" y="48"/>
                      <a:pt x="55" y="48"/>
                    </a:cubicBezTo>
                    <a:cubicBezTo>
                      <a:pt x="55" y="48"/>
                      <a:pt x="55" y="48"/>
                      <a:pt x="55" y="49"/>
                    </a:cubicBezTo>
                    <a:cubicBezTo>
                      <a:pt x="54" y="49"/>
                      <a:pt x="54" y="48"/>
                      <a:pt x="54" y="48"/>
                    </a:cubicBezTo>
                    <a:cubicBezTo>
                      <a:pt x="54" y="48"/>
                      <a:pt x="53" y="48"/>
                      <a:pt x="53" y="49"/>
                    </a:cubicBezTo>
                    <a:cubicBezTo>
                      <a:pt x="54" y="49"/>
                      <a:pt x="54" y="49"/>
                      <a:pt x="54" y="49"/>
                    </a:cubicBezTo>
                    <a:cubicBezTo>
                      <a:pt x="54" y="50"/>
                      <a:pt x="54" y="50"/>
                      <a:pt x="54" y="49"/>
                    </a:cubicBezTo>
                    <a:cubicBezTo>
                      <a:pt x="54" y="49"/>
                      <a:pt x="55" y="49"/>
                      <a:pt x="55" y="49"/>
                    </a:cubicBezTo>
                    <a:cubicBezTo>
                      <a:pt x="55" y="50"/>
                      <a:pt x="55" y="50"/>
                      <a:pt x="55" y="50"/>
                    </a:cubicBezTo>
                    <a:cubicBezTo>
                      <a:pt x="55" y="50"/>
                      <a:pt x="55" y="50"/>
                      <a:pt x="55" y="50"/>
                    </a:cubicBezTo>
                    <a:cubicBezTo>
                      <a:pt x="54" y="50"/>
                      <a:pt x="54" y="50"/>
                      <a:pt x="54" y="50"/>
                    </a:cubicBezTo>
                    <a:cubicBezTo>
                      <a:pt x="54" y="51"/>
                      <a:pt x="54" y="51"/>
                      <a:pt x="54" y="51"/>
                    </a:cubicBezTo>
                    <a:cubicBezTo>
                      <a:pt x="54" y="51"/>
                      <a:pt x="53" y="51"/>
                      <a:pt x="53" y="51"/>
                    </a:cubicBezTo>
                    <a:cubicBezTo>
                      <a:pt x="53" y="51"/>
                      <a:pt x="52" y="51"/>
                      <a:pt x="52" y="51"/>
                    </a:cubicBezTo>
                    <a:cubicBezTo>
                      <a:pt x="51" y="51"/>
                      <a:pt x="51" y="51"/>
                      <a:pt x="50" y="51"/>
                    </a:cubicBezTo>
                    <a:cubicBezTo>
                      <a:pt x="50" y="51"/>
                      <a:pt x="50" y="51"/>
                      <a:pt x="50" y="51"/>
                    </a:cubicBezTo>
                    <a:cubicBezTo>
                      <a:pt x="50" y="51"/>
                      <a:pt x="49" y="51"/>
                      <a:pt x="49" y="51"/>
                    </a:cubicBezTo>
                    <a:cubicBezTo>
                      <a:pt x="49" y="51"/>
                      <a:pt x="49" y="51"/>
                      <a:pt x="49" y="51"/>
                    </a:cubicBezTo>
                    <a:cubicBezTo>
                      <a:pt x="49" y="50"/>
                      <a:pt x="49" y="50"/>
                      <a:pt x="49" y="50"/>
                    </a:cubicBezTo>
                    <a:cubicBezTo>
                      <a:pt x="49" y="50"/>
                      <a:pt x="48" y="50"/>
                      <a:pt x="48" y="50"/>
                    </a:cubicBezTo>
                    <a:cubicBezTo>
                      <a:pt x="48" y="51"/>
                      <a:pt x="48" y="51"/>
                      <a:pt x="47" y="51"/>
                    </a:cubicBezTo>
                    <a:cubicBezTo>
                      <a:pt x="47" y="51"/>
                      <a:pt x="47" y="51"/>
                      <a:pt x="47" y="51"/>
                    </a:cubicBezTo>
                    <a:cubicBezTo>
                      <a:pt x="46" y="51"/>
                      <a:pt x="46" y="52"/>
                      <a:pt x="46" y="52"/>
                    </a:cubicBezTo>
                    <a:cubicBezTo>
                      <a:pt x="46" y="52"/>
                      <a:pt x="46" y="53"/>
                      <a:pt x="45" y="53"/>
                    </a:cubicBezTo>
                    <a:cubicBezTo>
                      <a:pt x="45" y="53"/>
                      <a:pt x="45" y="53"/>
                      <a:pt x="44" y="53"/>
                    </a:cubicBezTo>
                    <a:cubicBezTo>
                      <a:pt x="44" y="53"/>
                      <a:pt x="44" y="53"/>
                      <a:pt x="44" y="54"/>
                    </a:cubicBezTo>
                    <a:cubicBezTo>
                      <a:pt x="44" y="54"/>
                      <a:pt x="44" y="54"/>
                      <a:pt x="44" y="54"/>
                    </a:cubicBezTo>
                    <a:cubicBezTo>
                      <a:pt x="44" y="55"/>
                      <a:pt x="43" y="56"/>
                      <a:pt x="43" y="56"/>
                    </a:cubicBezTo>
                    <a:cubicBezTo>
                      <a:pt x="43" y="56"/>
                      <a:pt x="43" y="56"/>
                      <a:pt x="43" y="57"/>
                    </a:cubicBezTo>
                    <a:cubicBezTo>
                      <a:pt x="43" y="57"/>
                      <a:pt x="43" y="57"/>
                      <a:pt x="43" y="57"/>
                    </a:cubicBezTo>
                    <a:cubicBezTo>
                      <a:pt x="43" y="57"/>
                      <a:pt x="43" y="57"/>
                      <a:pt x="43" y="58"/>
                    </a:cubicBezTo>
                    <a:cubicBezTo>
                      <a:pt x="43" y="58"/>
                      <a:pt x="43" y="59"/>
                      <a:pt x="43" y="59"/>
                    </a:cubicBezTo>
                    <a:cubicBezTo>
                      <a:pt x="43" y="60"/>
                      <a:pt x="43" y="60"/>
                      <a:pt x="43" y="61"/>
                    </a:cubicBezTo>
                    <a:cubicBezTo>
                      <a:pt x="42" y="61"/>
                      <a:pt x="42" y="62"/>
                      <a:pt x="43" y="62"/>
                    </a:cubicBezTo>
                    <a:cubicBezTo>
                      <a:pt x="43" y="62"/>
                      <a:pt x="43" y="62"/>
                      <a:pt x="43" y="62"/>
                    </a:cubicBezTo>
                    <a:cubicBezTo>
                      <a:pt x="43" y="63"/>
                      <a:pt x="43" y="63"/>
                      <a:pt x="43" y="63"/>
                    </a:cubicBezTo>
                    <a:cubicBezTo>
                      <a:pt x="42" y="64"/>
                      <a:pt x="41" y="64"/>
                      <a:pt x="41" y="64"/>
                    </a:cubicBezTo>
                    <a:cubicBezTo>
                      <a:pt x="40" y="64"/>
                      <a:pt x="38" y="65"/>
                      <a:pt x="37" y="65"/>
                    </a:cubicBezTo>
                    <a:cubicBezTo>
                      <a:pt x="35" y="66"/>
                      <a:pt x="34" y="66"/>
                      <a:pt x="33" y="66"/>
                    </a:cubicBezTo>
                    <a:cubicBezTo>
                      <a:pt x="33" y="66"/>
                      <a:pt x="32" y="66"/>
                      <a:pt x="31" y="66"/>
                    </a:cubicBezTo>
                    <a:cubicBezTo>
                      <a:pt x="30" y="66"/>
                      <a:pt x="29" y="66"/>
                      <a:pt x="29" y="66"/>
                    </a:cubicBezTo>
                    <a:cubicBezTo>
                      <a:pt x="28" y="66"/>
                      <a:pt x="27" y="66"/>
                      <a:pt x="27" y="66"/>
                    </a:cubicBezTo>
                    <a:cubicBezTo>
                      <a:pt x="26" y="66"/>
                      <a:pt x="26" y="67"/>
                      <a:pt x="26" y="67"/>
                    </a:cubicBezTo>
                    <a:cubicBezTo>
                      <a:pt x="24" y="67"/>
                      <a:pt x="23" y="67"/>
                      <a:pt x="22" y="66"/>
                    </a:cubicBezTo>
                    <a:cubicBezTo>
                      <a:pt x="20" y="66"/>
                      <a:pt x="19" y="67"/>
                      <a:pt x="17" y="67"/>
                    </a:cubicBezTo>
                    <a:cubicBezTo>
                      <a:pt x="16" y="67"/>
                      <a:pt x="12" y="67"/>
                      <a:pt x="12" y="67"/>
                    </a:cubicBezTo>
                    <a:cubicBezTo>
                      <a:pt x="12" y="67"/>
                      <a:pt x="3" y="64"/>
                      <a:pt x="2" y="64"/>
                    </a:cubicBezTo>
                    <a:cubicBezTo>
                      <a:pt x="2" y="63"/>
                      <a:pt x="0" y="63"/>
                      <a:pt x="0" y="63"/>
                    </a:cubicBezTo>
                    <a:cubicBezTo>
                      <a:pt x="0" y="63"/>
                      <a:pt x="0" y="63"/>
                      <a:pt x="0" y="63"/>
                    </a:cubicBezTo>
                    <a:cubicBezTo>
                      <a:pt x="0" y="63"/>
                      <a:pt x="0" y="63"/>
                      <a:pt x="0" y="63"/>
                    </a:cubicBezTo>
                    <a:cubicBezTo>
                      <a:pt x="0" y="64"/>
                      <a:pt x="2" y="66"/>
                      <a:pt x="2" y="66"/>
                    </a:cubicBezTo>
                    <a:cubicBezTo>
                      <a:pt x="3" y="66"/>
                      <a:pt x="3" y="67"/>
                      <a:pt x="3" y="67"/>
                    </a:cubicBezTo>
                    <a:cubicBezTo>
                      <a:pt x="4" y="67"/>
                      <a:pt x="4" y="68"/>
                      <a:pt x="4" y="68"/>
                    </a:cubicBezTo>
                    <a:cubicBezTo>
                      <a:pt x="3" y="68"/>
                      <a:pt x="4" y="68"/>
                      <a:pt x="4" y="69"/>
                    </a:cubicBezTo>
                    <a:cubicBezTo>
                      <a:pt x="4" y="69"/>
                      <a:pt x="4" y="69"/>
                      <a:pt x="4" y="69"/>
                    </a:cubicBezTo>
                    <a:cubicBezTo>
                      <a:pt x="4" y="69"/>
                      <a:pt x="4" y="69"/>
                      <a:pt x="5" y="70"/>
                    </a:cubicBezTo>
                    <a:cubicBezTo>
                      <a:pt x="5" y="70"/>
                      <a:pt x="5" y="70"/>
                      <a:pt x="4" y="70"/>
                    </a:cubicBezTo>
                    <a:cubicBezTo>
                      <a:pt x="4" y="70"/>
                      <a:pt x="5" y="70"/>
                      <a:pt x="5" y="70"/>
                    </a:cubicBezTo>
                    <a:cubicBezTo>
                      <a:pt x="5" y="71"/>
                      <a:pt x="5" y="71"/>
                      <a:pt x="5" y="72"/>
                    </a:cubicBezTo>
                    <a:cubicBezTo>
                      <a:pt x="6" y="72"/>
                      <a:pt x="6" y="72"/>
                      <a:pt x="6" y="73"/>
                    </a:cubicBezTo>
                    <a:cubicBezTo>
                      <a:pt x="6" y="73"/>
                      <a:pt x="7" y="74"/>
                      <a:pt x="7" y="75"/>
                    </a:cubicBezTo>
                    <a:cubicBezTo>
                      <a:pt x="8" y="75"/>
                      <a:pt x="8" y="75"/>
                      <a:pt x="9" y="76"/>
                    </a:cubicBezTo>
                    <a:cubicBezTo>
                      <a:pt x="9" y="76"/>
                      <a:pt x="9" y="76"/>
                      <a:pt x="10" y="76"/>
                    </a:cubicBezTo>
                    <a:cubicBezTo>
                      <a:pt x="11" y="76"/>
                      <a:pt x="12" y="77"/>
                      <a:pt x="12" y="77"/>
                    </a:cubicBezTo>
                    <a:cubicBezTo>
                      <a:pt x="12" y="77"/>
                      <a:pt x="13" y="78"/>
                      <a:pt x="13" y="78"/>
                    </a:cubicBezTo>
                    <a:cubicBezTo>
                      <a:pt x="14" y="78"/>
                      <a:pt x="14" y="78"/>
                      <a:pt x="14" y="78"/>
                    </a:cubicBezTo>
                    <a:cubicBezTo>
                      <a:pt x="14" y="78"/>
                      <a:pt x="14" y="78"/>
                      <a:pt x="15" y="78"/>
                    </a:cubicBezTo>
                    <a:cubicBezTo>
                      <a:pt x="15" y="78"/>
                      <a:pt x="15" y="78"/>
                      <a:pt x="15" y="78"/>
                    </a:cubicBezTo>
                    <a:cubicBezTo>
                      <a:pt x="15" y="78"/>
                      <a:pt x="15" y="79"/>
                      <a:pt x="15" y="80"/>
                    </a:cubicBezTo>
                    <a:cubicBezTo>
                      <a:pt x="15" y="80"/>
                      <a:pt x="15" y="81"/>
                      <a:pt x="15" y="81"/>
                    </a:cubicBezTo>
                    <a:cubicBezTo>
                      <a:pt x="15" y="82"/>
                      <a:pt x="15" y="83"/>
                      <a:pt x="15" y="84"/>
                    </a:cubicBezTo>
                    <a:cubicBezTo>
                      <a:pt x="16" y="85"/>
                      <a:pt x="15" y="85"/>
                      <a:pt x="15" y="85"/>
                    </a:cubicBezTo>
                    <a:cubicBezTo>
                      <a:pt x="15" y="85"/>
                      <a:pt x="15" y="85"/>
                      <a:pt x="15" y="86"/>
                    </a:cubicBezTo>
                    <a:cubicBezTo>
                      <a:pt x="15" y="86"/>
                      <a:pt x="15" y="86"/>
                      <a:pt x="15" y="86"/>
                    </a:cubicBezTo>
                    <a:cubicBezTo>
                      <a:pt x="15" y="86"/>
                      <a:pt x="15" y="86"/>
                      <a:pt x="15" y="86"/>
                    </a:cubicBezTo>
                    <a:cubicBezTo>
                      <a:pt x="15" y="87"/>
                      <a:pt x="15" y="87"/>
                      <a:pt x="15" y="87"/>
                    </a:cubicBezTo>
                    <a:cubicBezTo>
                      <a:pt x="16" y="87"/>
                      <a:pt x="16" y="87"/>
                      <a:pt x="16" y="87"/>
                    </a:cubicBezTo>
                    <a:cubicBezTo>
                      <a:pt x="17" y="87"/>
                      <a:pt x="17" y="87"/>
                      <a:pt x="17" y="87"/>
                    </a:cubicBezTo>
                    <a:cubicBezTo>
                      <a:pt x="17" y="87"/>
                      <a:pt x="18" y="87"/>
                      <a:pt x="18" y="87"/>
                    </a:cubicBezTo>
                    <a:cubicBezTo>
                      <a:pt x="18" y="86"/>
                      <a:pt x="18" y="86"/>
                      <a:pt x="19" y="87"/>
                    </a:cubicBezTo>
                    <a:cubicBezTo>
                      <a:pt x="19" y="87"/>
                      <a:pt x="19" y="87"/>
                      <a:pt x="19" y="87"/>
                    </a:cubicBezTo>
                    <a:cubicBezTo>
                      <a:pt x="19" y="87"/>
                      <a:pt x="19" y="88"/>
                      <a:pt x="19" y="88"/>
                    </a:cubicBezTo>
                    <a:cubicBezTo>
                      <a:pt x="19" y="88"/>
                      <a:pt x="19" y="88"/>
                      <a:pt x="19" y="88"/>
                    </a:cubicBezTo>
                    <a:cubicBezTo>
                      <a:pt x="19" y="88"/>
                      <a:pt x="19" y="88"/>
                      <a:pt x="19" y="88"/>
                    </a:cubicBezTo>
                    <a:cubicBezTo>
                      <a:pt x="19" y="89"/>
                      <a:pt x="19" y="89"/>
                      <a:pt x="19" y="89"/>
                    </a:cubicBezTo>
                    <a:cubicBezTo>
                      <a:pt x="19" y="89"/>
                      <a:pt x="19" y="90"/>
                      <a:pt x="19" y="90"/>
                    </a:cubicBezTo>
                    <a:cubicBezTo>
                      <a:pt x="19" y="90"/>
                      <a:pt x="19" y="90"/>
                      <a:pt x="18" y="90"/>
                    </a:cubicBezTo>
                    <a:cubicBezTo>
                      <a:pt x="18" y="90"/>
                      <a:pt x="18" y="91"/>
                      <a:pt x="18" y="91"/>
                    </a:cubicBezTo>
                    <a:cubicBezTo>
                      <a:pt x="18" y="91"/>
                      <a:pt x="18" y="92"/>
                      <a:pt x="18" y="92"/>
                    </a:cubicBezTo>
                    <a:cubicBezTo>
                      <a:pt x="18" y="92"/>
                      <a:pt x="18" y="92"/>
                      <a:pt x="18" y="92"/>
                    </a:cubicBezTo>
                    <a:cubicBezTo>
                      <a:pt x="17" y="92"/>
                      <a:pt x="17" y="92"/>
                      <a:pt x="17" y="92"/>
                    </a:cubicBezTo>
                    <a:cubicBezTo>
                      <a:pt x="17" y="92"/>
                      <a:pt x="17" y="92"/>
                      <a:pt x="16" y="92"/>
                    </a:cubicBezTo>
                    <a:cubicBezTo>
                      <a:pt x="16" y="92"/>
                      <a:pt x="16" y="92"/>
                      <a:pt x="15" y="92"/>
                    </a:cubicBezTo>
                    <a:cubicBezTo>
                      <a:pt x="15" y="92"/>
                      <a:pt x="14" y="92"/>
                      <a:pt x="14" y="92"/>
                    </a:cubicBezTo>
                    <a:cubicBezTo>
                      <a:pt x="14" y="92"/>
                      <a:pt x="14" y="92"/>
                      <a:pt x="13" y="92"/>
                    </a:cubicBezTo>
                    <a:cubicBezTo>
                      <a:pt x="13" y="92"/>
                      <a:pt x="12" y="92"/>
                      <a:pt x="12" y="92"/>
                    </a:cubicBezTo>
                    <a:cubicBezTo>
                      <a:pt x="12" y="92"/>
                      <a:pt x="12" y="93"/>
                      <a:pt x="12" y="93"/>
                    </a:cubicBezTo>
                    <a:cubicBezTo>
                      <a:pt x="11" y="93"/>
                      <a:pt x="11" y="93"/>
                      <a:pt x="11" y="93"/>
                    </a:cubicBezTo>
                    <a:cubicBezTo>
                      <a:pt x="11" y="94"/>
                      <a:pt x="11" y="94"/>
                      <a:pt x="11" y="94"/>
                    </a:cubicBezTo>
                    <a:cubicBezTo>
                      <a:pt x="11" y="94"/>
                      <a:pt x="10" y="94"/>
                      <a:pt x="10" y="94"/>
                    </a:cubicBezTo>
                    <a:cubicBezTo>
                      <a:pt x="10" y="94"/>
                      <a:pt x="10" y="94"/>
                      <a:pt x="10" y="94"/>
                    </a:cubicBezTo>
                    <a:cubicBezTo>
                      <a:pt x="9" y="94"/>
                      <a:pt x="10" y="94"/>
                      <a:pt x="10" y="94"/>
                    </a:cubicBezTo>
                    <a:cubicBezTo>
                      <a:pt x="9" y="95"/>
                      <a:pt x="9" y="95"/>
                      <a:pt x="9" y="95"/>
                    </a:cubicBezTo>
                    <a:cubicBezTo>
                      <a:pt x="9" y="95"/>
                      <a:pt x="8" y="95"/>
                      <a:pt x="8" y="95"/>
                    </a:cubicBezTo>
                    <a:cubicBezTo>
                      <a:pt x="7" y="95"/>
                      <a:pt x="7" y="96"/>
                      <a:pt x="7" y="96"/>
                    </a:cubicBezTo>
                    <a:cubicBezTo>
                      <a:pt x="7" y="97"/>
                      <a:pt x="7" y="98"/>
                      <a:pt x="7" y="98"/>
                    </a:cubicBezTo>
                    <a:cubicBezTo>
                      <a:pt x="7" y="98"/>
                      <a:pt x="7" y="99"/>
                      <a:pt x="6" y="99"/>
                    </a:cubicBezTo>
                    <a:cubicBezTo>
                      <a:pt x="6" y="99"/>
                      <a:pt x="6" y="99"/>
                      <a:pt x="6" y="99"/>
                    </a:cubicBezTo>
                    <a:cubicBezTo>
                      <a:pt x="6" y="99"/>
                      <a:pt x="6" y="100"/>
                      <a:pt x="6" y="100"/>
                    </a:cubicBezTo>
                    <a:cubicBezTo>
                      <a:pt x="6" y="100"/>
                      <a:pt x="6" y="100"/>
                      <a:pt x="6" y="100"/>
                    </a:cubicBezTo>
                    <a:cubicBezTo>
                      <a:pt x="6" y="100"/>
                      <a:pt x="6" y="101"/>
                      <a:pt x="6" y="101"/>
                    </a:cubicBezTo>
                    <a:cubicBezTo>
                      <a:pt x="6" y="101"/>
                      <a:pt x="6" y="102"/>
                      <a:pt x="5" y="103"/>
                    </a:cubicBezTo>
                    <a:cubicBezTo>
                      <a:pt x="5" y="103"/>
                      <a:pt x="5" y="103"/>
                      <a:pt x="5" y="104"/>
                    </a:cubicBezTo>
                    <a:cubicBezTo>
                      <a:pt x="5" y="104"/>
                      <a:pt x="5" y="104"/>
                      <a:pt x="5" y="104"/>
                    </a:cubicBezTo>
                    <a:cubicBezTo>
                      <a:pt x="5" y="104"/>
                      <a:pt x="5" y="104"/>
                      <a:pt x="5" y="104"/>
                    </a:cubicBezTo>
                    <a:cubicBezTo>
                      <a:pt x="7" y="105"/>
                      <a:pt x="5" y="105"/>
                      <a:pt x="6" y="106"/>
                    </a:cubicBezTo>
                    <a:cubicBezTo>
                      <a:pt x="8" y="106"/>
                      <a:pt x="6" y="105"/>
                      <a:pt x="8" y="105"/>
                    </a:cubicBezTo>
                    <a:cubicBezTo>
                      <a:pt x="8" y="105"/>
                      <a:pt x="9" y="105"/>
                      <a:pt x="9" y="105"/>
                    </a:cubicBezTo>
                    <a:cubicBezTo>
                      <a:pt x="9" y="105"/>
                      <a:pt x="8" y="104"/>
                      <a:pt x="9" y="104"/>
                    </a:cubicBezTo>
                    <a:cubicBezTo>
                      <a:pt x="9" y="104"/>
                      <a:pt x="10" y="104"/>
                      <a:pt x="10" y="104"/>
                    </a:cubicBezTo>
                    <a:cubicBezTo>
                      <a:pt x="10" y="104"/>
                      <a:pt x="11" y="104"/>
                      <a:pt x="11" y="104"/>
                    </a:cubicBezTo>
                    <a:cubicBezTo>
                      <a:pt x="11" y="104"/>
                      <a:pt x="11" y="104"/>
                      <a:pt x="11" y="105"/>
                    </a:cubicBezTo>
                    <a:cubicBezTo>
                      <a:pt x="10" y="105"/>
                      <a:pt x="10" y="105"/>
                      <a:pt x="10" y="105"/>
                    </a:cubicBezTo>
                    <a:cubicBezTo>
                      <a:pt x="11" y="105"/>
                      <a:pt x="11" y="105"/>
                      <a:pt x="11" y="105"/>
                    </a:cubicBezTo>
                    <a:cubicBezTo>
                      <a:pt x="11" y="105"/>
                      <a:pt x="11" y="105"/>
                      <a:pt x="11" y="105"/>
                    </a:cubicBezTo>
                    <a:cubicBezTo>
                      <a:pt x="11" y="105"/>
                      <a:pt x="11" y="104"/>
                      <a:pt x="11" y="104"/>
                    </a:cubicBezTo>
                    <a:cubicBezTo>
                      <a:pt x="12" y="104"/>
                      <a:pt x="12" y="104"/>
                      <a:pt x="12" y="104"/>
                    </a:cubicBezTo>
                    <a:cubicBezTo>
                      <a:pt x="12" y="104"/>
                      <a:pt x="12" y="103"/>
                      <a:pt x="12" y="103"/>
                    </a:cubicBezTo>
                    <a:cubicBezTo>
                      <a:pt x="16" y="103"/>
                      <a:pt x="15" y="104"/>
                      <a:pt x="16" y="104"/>
                    </a:cubicBezTo>
                    <a:cubicBezTo>
                      <a:pt x="17" y="104"/>
                      <a:pt x="17" y="103"/>
                      <a:pt x="19" y="104"/>
                    </a:cubicBezTo>
                    <a:cubicBezTo>
                      <a:pt x="19" y="104"/>
                      <a:pt x="20" y="104"/>
                      <a:pt x="20" y="104"/>
                    </a:cubicBezTo>
                    <a:cubicBezTo>
                      <a:pt x="20" y="103"/>
                      <a:pt x="20" y="103"/>
                      <a:pt x="21" y="102"/>
                    </a:cubicBezTo>
                    <a:cubicBezTo>
                      <a:pt x="22" y="102"/>
                      <a:pt x="23" y="103"/>
                      <a:pt x="23" y="103"/>
                    </a:cubicBezTo>
                    <a:cubicBezTo>
                      <a:pt x="23" y="103"/>
                      <a:pt x="24" y="103"/>
                      <a:pt x="25" y="103"/>
                    </a:cubicBezTo>
                    <a:cubicBezTo>
                      <a:pt x="25" y="103"/>
                      <a:pt x="25" y="102"/>
                      <a:pt x="25" y="102"/>
                    </a:cubicBezTo>
                    <a:cubicBezTo>
                      <a:pt x="25" y="102"/>
                      <a:pt x="24" y="102"/>
                      <a:pt x="24" y="102"/>
                    </a:cubicBezTo>
                    <a:cubicBezTo>
                      <a:pt x="24" y="102"/>
                      <a:pt x="24" y="102"/>
                      <a:pt x="24" y="102"/>
                    </a:cubicBezTo>
                    <a:cubicBezTo>
                      <a:pt x="25" y="101"/>
                      <a:pt x="25" y="102"/>
                      <a:pt x="25" y="102"/>
                    </a:cubicBezTo>
                    <a:cubicBezTo>
                      <a:pt x="25" y="102"/>
                      <a:pt x="25" y="102"/>
                      <a:pt x="25" y="102"/>
                    </a:cubicBezTo>
                    <a:cubicBezTo>
                      <a:pt x="25" y="102"/>
                      <a:pt x="25" y="103"/>
                      <a:pt x="25" y="103"/>
                    </a:cubicBezTo>
                    <a:cubicBezTo>
                      <a:pt x="25" y="103"/>
                      <a:pt x="25" y="103"/>
                      <a:pt x="25" y="103"/>
                    </a:cubicBezTo>
                    <a:cubicBezTo>
                      <a:pt x="27" y="103"/>
                      <a:pt x="26" y="103"/>
                      <a:pt x="27" y="104"/>
                    </a:cubicBezTo>
                    <a:cubicBezTo>
                      <a:pt x="27" y="104"/>
                      <a:pt x="28" y="104"/>
                      <a:pt x="28" y="103"/>
                    </a:cubicBezTo>
                    <a:cubicBezTo>
                      <a:pt x="29" y="103"/>
                      <a:pt x="29" y="104"/>
                      <a:pt x="29" y="104"/>
                    </a:cubicBezTo>
                    <a:cubicBezTo>
                      <a:pt x="29" y="104"/>
                      <a:pt x="28" y="105"/>
                      <a:pt x="29" y="104"/>
                    </a:cubicBezTo>
                    <a:cubicBezTo>
                      <a:pt x="30" y="104"/>
                      <a:pt x="29" y="104"/>
                      <a:pt x="29" y="103"/>
                    </a:cubicBezTo>
                    <a:cubicBezTo>
                      <a:pt x="30" y="103"/>
                      <a:pt x="32" y="103"/>
                      <a:pt x="33" y="103"/>
                    </a:cubicBezTo>
                    <a:cubicBezTo>
                      <a:pt x="35" y="103"/>
                      <a:pt x="34" y="102"/>
                      <a:pt x="34" y="102"/>
                    </a:cubicBezTo>
                    <a:cubicBezTo>
                      <a:pt x="34" y="102"/>
                      <a:pt x="36" y="102"/>
                      <a:pt x="37" y="103"/>
                    </a:cubicBezTo>
                    <a:cubicBezTo>
                      <a:pt x="38" y="103"/>
                      <a:pt x="39" y="102"/>
                      <a:pt x="39" y="102"/>
                    </a:cubicBezTo>
                    <a:cubicBezTo>
                      <a:pt x="43" y="102"/>
                      <a:pt x="41" y="101"/>
                      <a:pt x="44" y="102"/>
                    </a:cubicBezTo>
                    <a:cubicBezTo>
                      <a:pt x="44" y="102"/>
                      <a:pt x="44" y="102"/>
                      <a:pt x="44" y="101"/>
                    </a:cubicBezTo>
                    <a:cubicBezTo>
                      <a:pt x="44" y="101"/>
                      <a:pt x="43" y="101"/>
                      <a:pt x="43" y="101"/>
                    </a:cubicBezTo>
                    <a:cubicBezTo>
                      <a:pt x="42" y="101"/>
                      <a:pt x="42" y="101"/>
                      <a:pt x="41" y="102"/>
                    </a:cubicBezTo>
                    <a:cubicBezTo>
                      <a:pt x="41" y="100"/>
                      <a:pt x="43" y="101"/>
                      <a:pt x="44" y="101"/>
                    </a:cubicBezTo>
                    <a:cubicBezTo>
                      <a:pt x="44" y="101"/>
                      <a:pt x="45" y="101"/>
                      <a:pt x="45" y="102"/>
                    </a:cubicBezTo>
                    <a:cubicBezTo>
                      <a:pt x="44" y="102"/>
                      <a:pt x="45" y="103"/>
                      <a:pt x="45" y="103"/>
                    </a:cubicBezTo>
                    <a:cubicBezTo>
                      <a:pt x="45" y="103"/>
                      <a:pt x="46" y="104"/>
                      <a:pt x="46" y="104"/>
                    </a:cubicBezTo>
                    <a:cubicBezTo>
                      <a:pt x="46" y="105"/>
                      <a:pt x="46" y="104"/>
                      <a:pt x="46" y="105"/>
                    </a:cubicBezTo>
                    <a:cubicBezTo>
                      <a:pt x="46" y="105"/>
                      <a:pt x="45" y="106"/>
                      <a:pt x="45" y="106"/>
                    </a:cubicBezTo>
                    <a:cubicBezTo>
                      <a:pt x="45" y="106"/>
                      <a:pt x="45" y="107"/>
                      <a:pt x="45" y="107"/>
                    </a:cubicBezTo>
                    <a:cubicBezTo>
                      <a:pt x="46" y="107"/>
                      <a:pt x="48" y="107"/>
                      <a:pt x="49" y="108"/>
                    </a:cubicBezTo>
                    <a:cubicBezTo>
                      <a:pt x="51" y="106"/>
                      <a:pt x="51" y="107"/>
                      <a:pt x="50" y="107"/>
                    </a:cubicBezTo>
                    <a:cubicBezTo>
                      <a:pt x="50" y="107"/>
                      <a:pt x="50" y="108"/>
                      <a:pt x="50" y="108"/>
                    </a:cubicBezTo>
                    <a:cubicBezTo>
                      <a:pt x="50" y="109"/>
                      <a:pt x="50" y="111"/>
                      <a:pt x="50" y="110"/>
                    </a:cubicBezTo>
                    <a:cubicBezTo>
                      <a:pt x="53" y="110"/>
                      <a:pt x="51" y="110"/>
                      <a:pt x="50" y="111"/>
                    </a:cubicBezTo>
                    <a:cubicBezTo>
                      <a:pt x="50" y="111"/>
                      <a:pt x="51" y="112"/>
                      <a:pt x="51" y="113"/>
                    </a:cubicBezTo>
                    <a:cubicBezTo>
                      <a:pt x="51" y="114"/>
                      <a:pt x="52" y="114"/>
                      <a:pt x="52" y="114"/>
                    </a:cubicBezTo>
                    <a:cubicBezTo>
                      <a:pt x="52" y="115"/>
                      <a:pt x="53" y="115"/>
                      <a:pt x="53" y="115"/>
                    </a:cubicBezTo>
                    <a:cubicBezTo>
                      <a:pt x="54" y="116"/>
                      <a:pt x="54" y="116"/>
                      <a:pt x="55" y="116"/>
                    </a:cubicBezTo>
                    <a:cubicBezTo>
                      <a:pt x="56" y="112"/>
                      <a:pt x="55" y="115"/>
                      <a:pt x="56" y="115"/>
                    </a:cubicBezTo>
                    <a:cubicBezTo>
                      <a:pt x="56" y="115"/>
                      <a:pt x="56" y="117"/>
                      <a:pt x="57" y="11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4" name="Freeform 377"/>
              <p:cNvSpPr>
                <a:spLocks/>
              </p:cNvSpPr>
              <p:nvPr/>
            </p:nvSpPr>
            <p:spPr bwMode="auto">
              <a:xfrm>
                <a:off x="5899150" y="3935413"/>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5" name="Freeform 382"/>
              <p:cNvSpPr>
                <a:spLocks/>
              </p:cNvSpPr>
              <p:nvPr/>
            </p:nvSpPr>
            <p:spPr bwMode="auto">
              <a:xfrm>
                <a:off x="5922963" y="3962401"/>
                <a:ext cx="1588"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6" name="Freeform 384"/>
              <p:cNvSpPr>
                <a:spLocks/>
              </p:cNvSpPr>
              <p:nvPr/>
            </p:nvSpPr>
            <p:spPr bwMode="auto">
              <a:xfrm>
                <a:off x="5934075" y="3965576"/>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7" name="Freeform 385"/>
              <p:cNvSpPr>
                <a:spLocks/>
              </p:cNvSpPr>
              <p:nvPr/>
            </p:nvSpPr>
            <p:spPr bwMode="auto">
              <a:xfrm>
                <a:off x="5924550" y="3962401"/>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8" name="Freeform 387"/>
              <p:cNvSpPr>
                <a:spLocks/>
              </p:cNvSpPr>
              <p:nvPr/>
            </p:nvSpPr>
            <p:spPr bwMode="auto">
              <a:xfrm>
                <a:off x="5895975" y="3933826"/>
                <a:ext cx="3175" cy="1588"/>
              </a:xfrm>
              <a:custGeom>
                <a:avLst/>
                <a:gdLst>
                  <a:gd name="T0" fmla="*/ 1 w 1"/>
                  <a:gd name="T1" fmla="*/ 0 h 1"/>
                  <a:gd name="T2" fmla="*/ 1 w 1"/>
                  <a:gd name="T3" fmla="*/ 0 h 1"/>
                  <a:gd name="T4" fmla="*/ 0 w 1"/>
                  <a:gd name="T5" fmla="*/ 1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0" y="0"/>
                      <a:pt x="0" y="1"/>
                      <a:pt x="0" y="1"/>
                    </a:cubicBezTo>
                    <a:cubicBezTo>
                      <a:pt x="0" y="1"/>
                      <a:pt x="0" y="1"/>
                      <a:pt x="0" y="1"/>
                    </a:cubicBezTo>
                    <a:cubicBezTo>
                      <a:pt x="1" y="1"/>
                      <a:pt x="1"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79" name="Freeform 448"/>
              <p:cNvSpPr>
                <a:spLocks/>
              </p:cNvSpPr>
              <p:nvPr/>
            </p:nvSpPr>
            <p:spPr bwMode="auto">
              <a:xfrm>
                <a:off x="5319713" y="4171950"/>
                <a:ext cx="3175"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0" name="Freeform 449"/>
              <p:cNvSpPr>
                <a:spLocks/>
              </p:cNvSpPr>
              <p:nvPr/>
            </p:nvSpPr>
            <p:spPr bwMode="auto">
              <a:xfrm>
                <a:off x="5314951" y="4130675"/>
                <a:ext cx="3175" cy="6350"/>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1"/>
                      <a:pt x="0" y="1"/>
                    </a:cubicBezTo>
                    <a:cubicBezTo>
                      <a:pt x="0" y="1"/>
                      <a:pt x="0" y="2"/>
                      <a:pt x="0" y="2"/>
                    </a:cubicBezTo>
                    <a:cubicBezTo>
                      <a:pt x="1" y="2"/>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1" name="Freeform 450"/>
              <p:cNvSpPr>
                <a:spLocks/>
              </p:cNvSpPr>
              <p:nvPr/>
            </p:nvSpPr>
            <p:spPr bwMode="auto">
              <a:xfrm>
                <a:off x="5314951" y="4173538"/>
                <a:ext cx="4763" cy="6350"/>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0" y="2"/>
                      <a:pt x="1" y="1"/>
                      <a:pt x="2" y="0"/>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2" name="Freeform 451"/>
              <p:cNvSpPr>
                <a:spLocks/>
              </p:cNvSpPr>
              <p:nvPr/>
            </p:nvSpPr>
            <p:spPr bwMode="auto">
              <a:xfrm>
                <a:off x="5318126" y="4165600"/>
                <a:ext cx="1588" cy="6350"/>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0"/>
                      <a:pt x="0" y="1"/>
                    </a:cubicBezTo>
                    <a:cubicBezTo>
                      <a:pt x="0" y="1"/>
                      <a:pt x="0" y="1"/>
                      <a:pt x="0" y="2"/>
                    </a:cubicBezTo>
                    <a:cubicBezTo>
                      <a:pt x="1"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3" name="Freeform 452"/>
              <p:cNvSpPr>
                <a:spLocks/>
              </p:cNvSpPr>
              <p:nvPr/>
            </p:nvSpPr>
            <p:spPr bwMode="auto">
              <a:xfrm>
                <a:off x="5314951" y="41290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4" name="Freeform 453"/>
              <p:cNvSpPr>
                <a:spLocks/>
              </p:cNvSpPr>
              <p:nvPr/>
            </p:nvSpPr>
            <p:spPr bwMode="auto">
              <a:xfrm>
                <a:off x="5311776" y="41306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5" name="Freeform 454"/>
              <p:cNvSpPr>
                <a:spLocks/>
              </p:cNvSpPr>
              <p:nvPr/>
            </p:nvSpPr>
            <p:spPr bwMode="auto">
              <a:xfrm>
                <a:off x="5305426" y="4140200"/>
                <a:ext cx="0" cy="476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6" name="Freeform 455"/>
              <p:cNvSpPr>
                <a:spLocks/>
              </p:cNvSpPr>
              <p:nvPr/>
            </p:nvSpPr>
            <p:spPr bwMode="auto">
              <a:xfrm>
                <a:off x="5305426" y="4125913"/>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7" name="Freeform 456"/>
              <p:cNvSpPr>
                <a:spLocks/>
              </p:cNvSpPr>
              <p:nvPr/>
            </p:nvSpPr>
            <p:spPr bwMode="auto">
              <a:xfrm>
                <a:off x="5308601" y="4130675"/>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8" name="Freeform 457"/>
              <p:cNvSpPr>
                <a:spLocks/>
              </p:cNvSpPr>
              <p:nvPr/>
            </p:nvSpPr>
            <p:spPr bwMode="auto">
              <a:xfrm>
                <a:off x="5308601" y="4125913"/>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89" name="Freeform 458"/>
              <p:cNvSpPr>
                <a:spLocks/>
              </p:cNvSpPr>
              <p:nvPr/>
            </p:nvSpPr>
            <p:spPr bwMode="auto">
              <a:xfrm>
                <a:off x="5297488" y="4129088"/>
                <a:ext cx="3175" cy="1587"/>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0"/>
                      <a:pt x="0" y="1"/>
                      <a:pt x="0" y="1"/>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0" name="Freeform 459"/>
              <p:cNvSpPr>
                <a:spLocks/>
              </p:cNvSpPr>
              <p:nvPr/>
            </p:nvSpPr>
            <p:spPr bwMode="auto">
              <a:xfrm>
                <a:off x="5318126" y="4176713"/>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1" name="Freeform 460"/>
              <p:cNvSpPr>
                <a:spLocks noEditPoints="1"/>
              </p:cNvSpPr>
              <p:nvPr/>
            </p:nvSpPr>
            <p:spPr bwMode="auto">
              <a:xfrm>
                <a:off x="5314951" y="4048125"/>
                <a:ext cx="239713" cy="155575"/>
              </a:xfrm>
              <a:custGeom>
                <a:avLst/>
                <a:gdLst>
                  <a:gd name="T0" fmla="*/ 69 w 84"/>
                  <a:gd name="T1" fmla="*/ 1 h 54"/>
                  <a:gd name="T2" fmla="*/ 54 w 84"/>
                  <a:gd name="T3" fmla="*/ 3 h 54"/>
                  <a:gd name="T4" fmla="*/ 45 w 84"/>
                  <a:gd name="T5" fmla="*/ 8 h 54"/>
                  <a:gd name="T6" fmla="*/ 41 w 84"/>
                  <a:gd name="T7" fmla="*/ 14 h 54"/>
                  <a:gd name="T8" fmla="*/ 38 w 84"/>
                  <a:gd name="T9" fmla="*/ 17 h 54"/>
                  <a:gd name="T10" fmla="*/ 35 w 84"/>
                  <a:gd name="T11" fmla="*/ 17 h 54"/>
                  <a:gd name="T12" fmla="*/ 31 w 84"/>
                  <a:gd name="T13" fmla="*/ 15 h 54"/>
                  <a:gd name="T14" fmla="*/ 25 w 84"/>
                  <a:gd name="T15" fmla="*/ 14 h 54"/>
                  <a:gd name="T16" fmla="*/ 19 w 84"/>
                  <a:gd name="T17" fmla="*/ 13 h 54"/>
                  <a:gd name="T18" fmla="*/ 13 w 84"/>
                  <a:gd name="T19" fmla="*/ 14 h 54"/>
                  <a:gd name="T20" fmla="*/ 12 w 84"/>
                  <a:gd name="T21" fmla="*/ 14 h 54"/>
                  <a:gd name="T22" fmla="*/ 11 w 84"/>
                  <a:gd name="T23" fmla="*/ 14 h 54"/>
                  <a:gd name="T24" fmla="*/ 10 w 84"/>
                  <a:gd name="T25" fmla="*/ 14 h 54"/>
                  <a:gd name="T26" fmla="*/ 8 w 84"/>
                  <a:gd name="T27" fmla="*/ 13 h 54"/>
                  <a:gd name="T28" fmla="*/ 5 w 84"/>
                  <a:gd name="T29" fmla="*/ 14 h 54"/>
                  <a:gd name="T30" fmla="*/ 6 w 84"/>
                  <a:gd name="T31" fmla="*/ 15 h 54"/>
                  <a:gd name="T32" fmla="*/ 5 w 84"/>
                  <a:gd name="T33" fmla="*/ 16 h 54"/>
                  <a:gd name="T34" fmla="*/ 5 w 84"/>
                  <a:gd name="T35" fmla="*/ 17 h 54"/>
                  <a:gd name="T36" fmla="*/ 5 w 84"/>
                  <a:gd name="T37" fmla="*/ 18 h 54"/>
                  <a:gd name="T38" fmla="*/ 6 w 84"/>
                  <a:gd name="T39" fmla="*/ 19 h 54"/>
                  <a:gd name="T40" fmla="*/ 5 w 84"/>
                  <a:gd name="T41" fmla="*/ 20 h 54"/>
                  <a:gd name="T42" fmla="*/ 5 w 84"/>
                  <a:gd name="T43" fmla="*/ 20 h 54"/>
                  <a:gd name="T44" fmla="*/ 4 w 84"/>
                  <a:gd name="T45" fmla="*/ 21 h 54"/>
                  <a:gd name="T46" fmla="*/ 3 w 84"/>
                  <a:gd name="T47" fmla="*/ 22 h 54"/>
                  <a:gd name="T48" fmla="*/ 2 w 84"/>
                  <a:gd name="T49" fmla="*/ 25 h 54"/>
                  <a:gd name="T50" fmla="*/ 1 w 84"/>
                  <a:gd name="T51" fmla="*/ 28 h 54"/>
                  <a:gd name="T52" fmla="*/ 1 w 84"/>
                  <a:gd name="T53" fmla="*/ 31 h 54"/>
                  <a:gd name="T54" fmla="*/ 3 w 84"/>
                  <a:gd name="T55" fmla="*/ 33 h 54"/>
                  <a:gd name="T56" fmla="*/ 3 w 84"/>
                  <a:gd name="T57" fmla="*/ 37 h 54"/>
                  <a:gd name="T58" fmla="*/ 5 w 84"/>
                  <a:gd name="T59" fmla="*/ 43 h 54"/>
                  <a:gd name="T60" fmla="*/ 6 w 84"/>
                  <a:gd name="T61" fmla="*/ 49 h 54"/>
                  <a:gd name="T62" fmla="*/ 9 w 84"/>
                  <a:gd name="T63" fmla="*/ 52 h 54"/>
                  <a:gd name="T64" fmla="*/ 13 w 84"/>
                  <a:gd name="T65" fmla="*/ 53 h 54"/>
                  <a:gd name="T66" fmla="*/ 16 w 84"/>
                  <a:gd name="T67" fmla="*/ 52 h 54"/>
                  <a:gd name="T68" fmla="*/ 19 w 84"/>
                  <a:gd name="T69" fmla="*/ 52 h 54"/>
                  <a:gd name="T70" fmla="*/ 20 w 84"/>
                  <a:gd name="T71" fmla="*/ 51 h 54"/>
                  <a:gd name="T72" fmla="*/ 23 w 84"/>
                  <a:gd name="T73" fmla="*/ 49 h 54"/>
                  <a:gd name="T74" fmla="*/ 32 w 84"/>
                  <a:gd name="T75" fmla="*/ 47 h 54"/>
                  <a:gd name="T76" fmla="*/ 40 w 84"/>
                  <a:gd name="T77" fmla="*/ 44 h 54"/>
                  <a:gd name="T78" fmla="*/ 45 w 84"/>
                  <a:gd name="T79" fmla="*/ 42 h 54"/>
                  <a:gd name="T80" fmla="*/ 48 w 84"/>
                  <a:gd name="T81" fmla="*/ 42 h 54"/>
                  <a:gd name="T82" fmla="*/ 52 w 84"/>
                  <a:gd name="T83" fmla="*/ 38 h 54"/>
                  <a:gd name="T84" fmla="*/ 59 w 84"/>
                  <a:gd name="T85" fmla="*/ 35 h 54"/>
                  <a:gd name="T86" fmla="*/ 63 w 84"/>
                  <a:gd name="T87" fmla="*/ 33 h 54"/>
                  <a:gd name="T88" fmla="*/ 73 w 84"/>
                  <a:gd name="T89" fmla="*/ 31 h 54"/>
                  <a:gd name="T90" fmla="*/ 75 w 84"/>
                  <a:gd name="T91" fmla="*/ 29 h 54"/>
                  <a:gd name="T92" fmla="*/ 77 w 84"/>
                  <a:gd name="T93" fmla="*/ 26 h 54"/>
                  <a:gd name="T94" fmla="*/ 80 w 84"/>
                  <a:gd name="T95" fmla="*/ 21 h 54"/>
                  <a:gd name="T96" fmla="*/ 82 w 84"/>
                  <a:gd name="T97" fmla="*/ 15 h 54"/>
                  <a:gd name="T98" fmla="*/ 21 w 84"/>
                  <a:gd name="T99" fmla="*/ 50 h 54"/>
                  <a:gd name="T100" fmla="*/ 21 w 84"/>
                  <a:gd name="T101" fmla="*/ 4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4" h="54">
                    <a:moveTo>
                      <a:pt x="76" y="0"/>
                    </a:moveTo>
                    <a:cubicBezTo>
                      <a:pt x="76" y="0"/>
                      <a:pt x="75" y="0"/>
                      <a:pt x="73" y="0"/>
                    </a:cubicBezTo>
                    <a:cubicBezTo>
                      <a:pt x="72" y="1"/>
                      <a:pt x="70" y="1"/>
                      <a:pt x="69" y="1"/>
                    </a:cubicBezTo>
                    <a:cubicBezTo>
                      <a:pt x="68" y="2"/>
                      <a:pt x="66" y="2"/>
                      <a:pt x="65" y="2"/>
                    </a:cubicBezTo>
                    <a:cubicBezTo>
                      <a:pt x="64" y="2"/>
                      <a:pt x="59" y="3"/>
                      <a:pt x="58" y="3"/>
                    </a:cubicBezTo>
                    <a:cubicBezTo>
                      <a:pt x="57" y="3"/>
                      <a:pt x="55" y="3"/>
                      <a:pt x="54" y="3"/>
                    </a:cubicBezTo>
                    <a:cubicBezTo>
                      <a:pt x="53" y="3"/>
                      <a:pt x="52" y="4"/>
                      <a:pt x="52" y="4"/>
                    </a:cubicBezTo>
                    <a:cubicBezTo>
                      <a:pt x="51" y="5"/>
                      <a:pt x="47" y="7"/>
                      <a:pt x="46" y="7"/>
                    </a:cubicBezTo>
                    <a:cubicBezTo>
                      <a:pt x="46" y="7"/>
                      <a:pt x="45" y="8"/>
                      <a:pt x="45" y="8"/>
                    </a:cubicBezTo>
                    <a:cubicBezTo>
                      <a:pt x="45" y="8"/>
                      <a:pt x="44" y="9"/>
                      <a:pt x="44" y="10"/>
                    </a:cubicBezTo>
                    <a:cubicBezTo>
                      <a:pt x="43" y="10"/>
                      <a:pt x="43" y="11"/>
                      <a:pt x="42" y="12"/>
                    </a:cubicBezTo>
                    <a:cubicBezTo>
                      <a:pt x="42" y="13"/>
                      <a:pt x="41" y="13"/>
                      <a:pt x="41" y="14"/>
                    </a:cubicBezTo>
                    <a:cubicBezTo>
                      <a:pt x="41" y="14"/>
                      <a:pt x="40" y="15"/>
                      <a:pt x="40" y="16"/>
                    </a:cubicBezTo>
                    <a:cubicBezTo>
                      <a:pt x="40" y="16"/>
                      <a:pt x="39" y="16"/>
                      <a:pt x="39" y="16"/>
                    </a:cubicBezTo>
                    <a:cubicBezTo>
                      <a:pt x="39" y="17"/>
                      <a:pt x="38" y="17"/>
                      <a:pt x="38" y="17"/>
                    </a:cubicBezTo>
                    <a:cubicBezTo>
                      <a:pt x="38" y="17"/>
                      <a:pt x="37" y="17"/>
                      <a:pt x="37" y="17"/>
                    </a:cubicBezTo>
                    <a:cubicBezTo>
                      <a:pt x="37" y="18"/>
                      <a:pt x="36" y="18"/>
                      <a:pt x="36" y="18"/>
                    </a:cubicBezTo>
                    <a:cubicBezTo>
                      <a:pt x="36" y="17"/>
                      <a:pt x="35" y="17"/>
                      <a:pt x="35" y="17"/>
                    </a:cubicBezTo>
                    <a:cubicBezTo>
                      <a:pt x="35" y="17"/>
                      <a:pt x="34" y="16"/>
                      <a:pt x="34" y="16"/>
                    </a:cubicBezTo>
                    <a:cubicBezTo>
                      <a:pt x="34" y="16"/>
                      <a:pt x="33" y="15"/>
                      <a:pt x="33" y="15"/>
                    </a:cubicBezTo>
                    <a:cubicBezTo>
                      <a:pt x="32" y="15"/>
                      <a:pt x="32" y="15"/>
                      <a:pt x="31" y="15"/>
                    </a:cubicBezTo>
                    <a:cubicBezTo>
                      <a:pt x="31" y="15"/>
                      <a:pt x="30" y="15"/>
                      <a:pt x="30" y="15"/>
                    </a:cubicBezTo>
                    <a:cubicBezTo>
                      <a:pt x="29" y="15"/>
                      <a:pt x="29" y="15"/>
                      <a:pt x="28" y="15"/>
                    </a:cubicBezTo>
                    <a:cubicBezTo>
                      <a:pt x="27" y="15"/>
                      <a:pt x="26" y="15"/>
                      <a:pt x="25" y="14"/>
                    </a:cubicBezTo>
                    <a:cubicBezTo>
                      <a:pt x="25" y="14"/>
                      <a:pt x="24" y="14"/>
                      <a:pt x="23" y="14"/>
                    </a:cubicBezTo>
                    <a:cubicBezTo>
                      <a:pt x="23" y="14"/>
                      <a:pt x="22" y="14"/>
                      <a:pt x="22" y="14"/>
                    </a:cubicBezTo>
                    <a:cubicBezTo>
                      <a:pt x="21" y="14"/>
                      <a:pt x="20" y="13"/>
                      <a:pt x="19" y="13"/>
                    </a:cubicBezTo>
                    <a:cubicBezTo>
                      <a:pt x="19" y="13"/>
                      <a:pt x="16" y="14"/>
                      <a:pt x="16" y="14"/>
                    </a:cubicBezTo>
                    <a:cubicBezTo>
                      <a:pt x="15" y="14"/>
                      <a:pt x="15" y="14"/>
                      <a:pt x="14" y="14"/>
                    </a:cubicBezTo>
                    <a:cubicBezTo>
                      <a:pt x="14" y="14"/>
                      <a:pt x="14" y="14"/>
                      <a:pt x="13" y="14"/>
                    </a:cubicBezTo>
                    <a:cubicBezTo>
                      <a:pt x="13" y="14"/>
                      <a:pt x="13" y="14"/>
                      <a:pt x="13" y="14"/>
                    </a:cubicBezTo>
                    <a:cubicBezTo>
                      <a:pt x="13" y="14"/>
                      <a:pt x="13" y="14"/>
                      <a:pt x="13" y="14"/>
                    </a:cubicBezTo>
                    <a:cubicBezTo>
                      <a:pt x="13" y="14"/>
                      <a:pt x="12" y="14"/>
                      <a:pt x="12" y="14"/>
                    </a:cubicBezTo>
                    <a:cubicBezTo>
                      <a:pt x="12" y="14"/>
                      <a:pt x="12" y="14"/>
                      <a:pt x="12" y="14"/>
                    </a:cubicBezTo>
                    <a:cubicBezTo>
                      <a:pt x="12" y="14"/>
                      <a:pt x="12" y="14"/>
                      <a:pt x="12" y="14"/>
                    </a:cubicBezTo>
                    <a:cubicBezTo>
                      <a:pt x="12" y="14"/>
                      <a:pt x="11" y="14"/>
                      <a:pt x="11" y="14"/>
                    </a:cubicBezTo>
                    <a:cubicBezTo>
                      <a:pt x="11" y="15"/>
                      <a:pt x="11" y="14"/>
                      <a:pt x="11" y="14"/>
                    </a:cubicBezTo>
                    <a:cubicBezTo>
                      <a:pt x="11" y="14"/>
                      <a:pt x="10" y="14"/>
                      <a:pt x="10" y="14"/>
                    </a:cubicBezTo>
                    <a:cubicBezTo>
                      <a:pt x="10" y="14"/>
                      <a:pt x="10" y="14"/>
                      <a:pt x="10" y="14"/>
                    </a:cubicBezTo>
                    <a:cubicBezTo>
                      <a:pt x="10" y="14"/>
                      <a:pt x="9" y="14"/>
                      <a:pt x="9" y="14"/>
                    </a:cubicBezTo>
                    <a:cubicBezTo>
                      <a:pt x="9" y="13"/>
                      <a:pt x="9" y="13"/>
                      <a:pt x="8" y="13"/>
                    </a:cubicBezTo>
                    <a:cubicBezTo>
                      <a:pt x="8" y="13"/>
                      <a:pt x="8" y="13"/>
                      <a:pt x="8" y="13"/>
                    </a:cubicBezTo>
                    <a:cubicBezTo>
                      <a:pt x="7" y="13"/>
                      <a:pt x="7" y="13"/>
                      <a:pt x="7" y="13"/>
                    </a:cubicBezTo>
                    <a:cubicBezTo>
                      <a:pt x="7" y="13"/>
                      <a:pt x="6" y="14"/>
                      <a:pt x="6" y="14"/>
                    </a:cubicBezTo>
                    <a:cubicBezTo>
                      <a:pt x="5" y="14"/>
                      <a:pt x="5" y="14"/>
                      <a:pt x="5" y="14"/>
                    </a:cubicBezTo>
                    <a:cubicBezTo>
                      <a:pt x="5" y="14"/>
                      <a:pt x="5" y="14"/>
                      <a:pt x="5" y="14"/>
                    </a:cubicBezTo>
                    <a:cubicBezTo>
                      <a:pt x="6" y="14"/>
                      <a:pt x="6" y="14"/>
                      <a:pt x="6" y="14"/>
                    </a:cubicBezTo>
                    <a:cubicBezTo>
                      <a:pt x="6" y="15"/>
                      <a:pt x="6" y="15"/>
                      <a:pt x="6" y="15"/>
                    </a:cubicBezTo>
                    <a:cubicBezTo>
                      <a:pt x="6" y="15"/>
                      <a:pt x="6" y="15"/>
                      <a:pt x="6" y="15"/>
                    </a:cubicBezTo>
                    <a:cubicBezTo>
                      <a:pt x="6" y="15"/>
                      <a:pt x="5" y="15"/>
                      <a:pt x="5" y="15"/>
                    </a:cubicBezTo>
                    <a:cubicBezTo>
                      <a:pt x="5" y="15"/>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8"/>
                      <a:pt x="5" y="18"/>
                    </a:cubicBezTo>
                    <a:cubicBezTo>
                      <a:pt x="5" y="18"/>
                      <a:pt x="5" y="18"/>
                      <a:pt x="5" y="18"/>
                    </a:cubicBezTo>
                    <a:cubicBezTo>
                      <a:pt x="5" y="18"/>
                      <a:pt x="5" y="18"/>
                      <a:pt x="5" y="18"/>
                    </a:cubicBezTo>
                    <a:cubicBezTo>
                      <a:pt x="5" y="18"/>
                      <a:pt x="5" y="18"/>
                      <a:pt x="5" y="19"/>
                    </a:cubicBezTo>
                    <a:cubicBezTo>
                      <a:pt x="5" y="19"/>
                      <a:pt x="6" y="19"/>
                      <a:pt x="6" y="19"/>
                    </a:cubicBezTo>
                    <a:cubicBezTo>
                      <a:pt x="6" y="19"/>
                      <a:pt x="5" y="19"/>
                      <a:pt x="5" y="19"/>
                    </a:cubicBezTo>
                    <a:cubicBezTo>
                      <a:pt x="5" y="19"/>
                      <a:pt x="5" y="19"/>
                      <a:pt x="5" y="19"/>
                    </a:cubicBezTo>
                    <a:cubicBezTo>
                      <a:pt x="5" y="20"/>
                      <a:pt x="5" y="20"/>
                      <a:pt x="5" y="20"/>
                    </a:cubicBezTo>
                    <a:cubicBezTo>
                      <a:pt x="5" y="20"/>
                      <a:pt x="5" y="20"/>
                      <a:pt x="5" y="20"/>
                    </a:cubicBezTo>
                    <a:cubicBezTo>
                      <a:pt x="5" y="20"/>
                      <a:pt x="5" y="20"/>
                      <a:pt x="5" y="20"/>
                    </a:cubicBezTo>
                    <a:cubicBezTo>
                      <a:pt x="5" y="20"/>
                      <a:pt x="5" y="20"/>
                      <a:pt x="5" y="20"/>
                    </a:cubicBezTo>
                    <a:cubicBezTo>
                      <a:pt x="4" y="20"/>
                      <a:pt x="4" y="20"/>
                      <a:pt x="4" y="20"/>
                    </a:cubicBezTo>
                    <a:cubicBezTo>
                      <a:pt x="4" y="21"/>
                      <a:pt x="4" y="21"/>
                      <a:pt x="4" y="21"/>
                    </a:cubicBezTo>
                    <a:cubicBezTo>
                      <a:pt x="4" y="21"/>
                      <a:pt x="4" y="21"/>
                      <a:pt x="4" y="21"/>
                    </a:cubicBezTo>
                    <a:cubicBezTo>
                      <a:pt x="3" y="21"/>
                      <a:pt x="3" y="21"/>
                      <a:pt x="3" y="21"/>
                    </a:cubicBezTo>
                    <a:cubicBezTo>
                      <a:pt x="3" y="22"/>
                      <a:pt x="3" y="22"/>
                      <a:pt x="3" y="22"/>
                    </a:cubicBezTo>
                    <a:cubicBezTo>
                      <a:pt x="3" y="22"/>
                      <a:pt x="3" y="22"/>
                      <a:pt x="3" y="22"/>
                    </a:cubicBezTo>
                    <a:cubicBezTo>
                      <a:pt x="3" y="22"/>
                      <a:pt x="2" y="22"/>
                      <a:pt x="2" y="22"/>
                    </a:cubicBezTo>
                    <a:cubicBezTo>
                      <a:pt x="2" y="22"/>
                      <a:pt x="2" y="22"/>
                      <a:pt x="2" y="22"/>
                    </a:cubicBezTo>
                    <a:cubicBezTo>
                      <a:pt x="2" y="24"/>
                      <a:pt x="2" y="25"/>
                      <a:pt x="2" y="25"/>
                    </a:cubicBezTo>
                    <a:cubicBezTo>
                      <a:pt x="2" y="26"/>
                      <a:pt x="2" y="26"/>
                      <a:pt x="2" y="26"/>
                    </a:cubicBezTo>
                    <a:cubicBezTo>
                      <a:pt x="2" y="26"/>
                      <a:pt x="1" y="26"/>
                      <a:pt x="1" y="27"/>
                    </a:cubicBezTo>
                    <a:cubicBezTo>
                      <a:pt x="1" y="27"/>
                      <a:pt x="1" y="28"/>
                      <a:pt x="1" y="28"/>
                    </a:cubicBezTo>
                    <a:cubicBezTo>
                      <a:pt x="2" y="28"/>
                      <a:pt x="1" y="29"/>
                      <a:pt x="2" y="29"/>
                    </a:cubicBezTo>
                    <a:cubicBezTo>
                      <a:pt x="2" y="29"/>
                      <a:pt x="2" y="31"/>
                      <a:pt x="2" y="31"/>
                    </a:cubicBezTo>
                    <a:cubicBezTo>
                      <a:pt x="1" y="32"/>
                      <a:pt x="1" y="30"/>
                      <a:pt x="1" y="31"/>
                    </a:cubicBezTo>
                    <a:cubicBezTo>
                      <a:pt x="1" y="31"/>
                      <a:pt x="1" y="31"/>
                      <a:pt x="0" y="31"/>
                    </a:cubicBezTo>
                    <a:cubicBezTo>
                      <a:pt x="0" y="32"/>
                      <a:pt x="1" y="32"/>
                      <a:pt x="1" y="32"/>
                    </a:cubicBezTo>
                    <a:cubicBezTo>
                      <a:pt x="2" y="32"/>
                      <a:pt x="2" y="32"/>
                      <a:pt x="3" y="33"/>
                    </a:cubicBezTo>
                    <a:cubicBezTo>
                      <a:pt x="3" y="34"/>
                      <a:pt x="4" y="34"/>
                      <a:pt x="3" y="35"/>
                    </a:cubicBezTo>
                    <a:cubicBezTo>
                      <a:pt x="2" y="33"/>
                      <a:pt x="3" y="35"/>
                      <a:pt x="3" y="35"/>
                    </a:cubicBezTo>
                    <a:cubicBezTo>
                      <a:pt x="4" y="37"/>
                      <a:pt x="4" y="38"/>
                      <a:pt x="3" y="37"/>
                    </a:cubicBezTo>
                    <a:cubicBezTo>
                      <a:pt x="2" y="36"/>
                      <a:pt x="3" y="38"/>
                      <a:pt x="4" y="39"/>
                    </a:cubicBezTo>
                    <a:cubicBezTo>
                      <a:pt x="4" y="40"/>
                      <a:pt x="4" y="42"/>
                      <a:pt x="5" y="42"/>
                    </a:cubicBezTo>
                    <a:cubicBezTo>
                      <a:pt x="5" y="43"/>
                      <a:pt x="5" y="43"/>
                      <a:pt x="5" y="43"/>
                    </a:cubicBezTo>
                    <a:cubicBezTo>
                      <a:pt x="6" y="44"/>
                      <a:pt x="6" y="44"/>
                      <a:pt x="6" y="45"/>
                    </a:cubicBezTo>
                    <a:cubicBezTo>
                      <a:pt x="6" y="46"/>
                      <a:pt x="5" y="47"/>
                      <a:pt x="5" y="48"/>
                    </a:cubicBezTo>
                    <a:cubicBezTo>
                      <a:pt x="5" y="49"/>
                      <a:pt x="6" y="49"/>
                      <a:pt x="6" y="49"/>
                    </a:cubicBezTo>
                    <a:cubicBezTo>
                      <a:pt x="6" y="49"/>
                      <a:pt x="7" y="51"/>
                      <a:pt x="7" y="51"/>
                    </a:cubicBezTo>
                    <a:cubicBezTo>
                      <a:pt x="8" y="52"/>
                      <a:pt x="7" y="52"/>
                      <a:pt x="7" y="53"/>
                    </a:cubicBezTo>
                    <a:cubicBezTo>
                      <a:pt x="8" y="53"/>
                      <a:pt x="8" y="52"/>
                      <a:pt x="9" y="52"/>
                    </a:cubicBezTo>
                    <a:cubicBezTo>
                      <a:pt x="9" y="52"/>
                      <a:pt x="10" y="53"/>
                      <a:pt x="11" y="53"/>
                    </a:cubicBezTo>
                    <a:cubicBezTo>
                      <a:pt x="11" y="54"/>
                      <a:pt x="12" y="54"/>
                      <a:pt x="12" y="53"/>
                    </a:cubicBezTo>
                    <a:cubicBezTo>
                      <a:pt x="13" y="53"/>
                      <a:pt x="13" y="53"/>
                      <a:pt x="13" y="53"/>
                    </a:cubicBezTo>
                    <a:cubicBezTo>
                      <a:pt x="14" y="53"/>
                      <a:pt x="14" y="53"/>
                      <a:pt x="14" y="53"/>
                    </a:cubicBezTo>
                    <a:cubicBezTo>
                      <a:pt x="15" y="53"/>
                      <a:pt x="15" y="53"/>
                      <a:pt x="16" y="52"/>
                    </a:cubicBezTo>
                    <a:cubicBezTo>
                      <a:pt x="16" y="52"/>
                      <a:pt x="16" y="52"/>
                      <a:pt x="16" y="52"/>
                    </a:cubicBezTo>
                    <a:cubicBezTo>
                      <a:pt x="18" y="52"/>
                      <a:pt x="17" y="52"/>
                      <a:pt x="17" y="52"/>
                    </a:cubicBezTo>
                    <a:cubicBezTo>
                      <a:pt x="18" y="52"/>
                      <a:pt x="17" y="52"/>
                      <a:pt x="18" y="52"/>
                    </a:cubicBezTo>
                    <a:cubicBezTo>
                      <a:pt x="18" y="52"/>
                      <a:pt x="18" y="53"/>
                      <a:pt x="19" y="52"/>
                    </a:cubicBezTo>
                    <a:cubicBezTo>
                      <a:pt x="19" y="52"/>
                      <a:pt x="19" y="52"/>
                      <a:pt x="19" y="52"/>
                    </a:cubicBezTo>
                    <a:cubicBezTo>
                      <a:pt x="20" y="51"/>
                      <a:pt x="19" y="52"/>
                      <a:pt x="20" y="52"/>
                    </a:cubicBezTo>
                    <a:cubicBezTo>
                      <a:pt x="20" y="52"/>
                      <a:pt x="20" y="52"/>
                      <a:pt x="20" y="51"/>
                    </a:cubicBezTo>
                    <a:cubicBezTo>
                      <a:pt x="20" y="51"/>
                      <a:pt x="20" y="51"/>
                      <a:pt x="21" y="51"/>
                    </a:cubicBezTo>
                    <a:cubicBezTo>
                      <a:pt x="21" y="50"/>
                      <a:pt x="21" y="50"/>
                      <a:pt x="22" y="50"/>
                    </a:cubicBezTo>
                    <a:cubicBezTo>
                      <a:pt x="22" y="50"/>
                      <a:pt x="23" y="50"/>
                      <a:pt x="23" y="49"/>
                    </a:cubicBezTo>
                    <a:cubicBezTo>
                      <a:pt x="24" y="49"/>
                      <a:pt x="24" y="47"/>
                      <a:pt x="26" y="47"/>
                    </a:cubicBezTo>
                    <a:cubicBezTo>
                      <a:pt x="27" y="47"/>
                      <a:pt x="30" y="47"/>
                      <a:pt x="29" y="47"/>
                    </a:cubicBezTo>
                    <a:cubicBezTo>
                      <a:pt x="30" y="47"/>
                      <a:pt x="31" y="47"/>
                      <a:pt x="32" y="47"/>
                    </a:cubicBezTo>
                    <a:cubicBezTo>
                      <a:pt x="32" y="46"/>
                      <a:pt x="33" y="47"/>
                      <a:pt x="35" y="46"/>
                    </a:cubicBezTo>
                    <a:cubicBezTo>
                      <a:pt x="37" y="46"/>
                      <a:pt x="38" y="46"/>
                      <a:pt x="39" y="44"/>
                    </a:cubicBezTo>
                    <a:cubicBezTo>
                      <a:pt x="40" y="44"/>
                      <a:pt x="40" y="44"/>
                      <a:pt x="40" y="44"/>
                    </a:cubicBezTo>
                    <a:cubicBezTo>
                      <a:pt x="41" y="44"/>
                      <a:pt x="41" y="43"/>
                      <a:pt x="42" y="43"/>
                    </a:cubicBezTo>
                    <a:cubicBezTo>
                      <a:pt x="43" y="43"/>
                      <a:pt x="42" y="42"/>
                      <a:pt x="44" y="42"/>
                    </a:cubicBezTo>
                    <a:cubicBezTo>
                      <a:pt x="44" y="42"/>
                      <a:pt x="45" y="42"/>
                      <a:pt x="45" y="42"/>
                    </a:cubicBezTo>
                    <a:cubicBezTo>
                      <a:pt x="46" y="43"/>
                      <a:pt x="46" y="42"/>
                      <a:pt x="46" y="42"/>
                    </a:cubicBezTo>
                    <a:cubicBezTo>
                      <a:pt x="46" y="42"/>
                      <a:pt x="47" y="42"/>
                      <a:pt x="47" y="42"/>
                    </a:cubicBezTo>
                    <a:cubicBezTo>
                      <a:pt x="47" y="42"/>
                      <a:pt x="47" y="42"/>
                      <a:pt x="48" y="42"/>
                    </a:cubicBezTo>
                    <a:cubicBezTo>
                      <a:pt x="48" y="42"/>
                      <a:pt x="49" y="43"/>
                      <a:pt x="49" y="42"/>
                    </a:cubicBezTo>
                    <a:cubicBezTo>
                      <a:pt x="50" y="41"/>
                      <a:pt x="50" y="41"/>
                      <a:pt x="50" y="40"/>
                    </a:cubicBezTo>
                    <a:cubicBezTo>
                      <a:pt x="51" y="39"/>
                      <a:pt x="51" y="40"/>
                      <a:pt x="52" y="38"/>
                    </a:cubicBezTo>
                    <a:cubicBezTo>
                      <a:pt x="52" y="38"/>
                      <a:pt x="52" y="38"/>
                      <a:pt x="52" y="37"/>
                    </a:cubicBezTo>
                    <a:cubicBezTo>
                      <a:pt x="53" y="38"/>
                      <a:pt x="53" y="37"/>
                      <a:pt x="53" y="37"/>
                    </a:cubicBezTo>
                    <a:cubicBezTo>
                      <a:pt x="54" y="36"/>
                      <a:pt x="56" y="36"/>
                      <a:pt x="59" y="35"/>
                    </a:cubicBezTo>
                    <a:cubicBezTo>
                      <a:pt x="59" y="35"/>
                      <a:pt x="60" y="35"/>
                      <a:pt x="61" y="35"/>
                    </a:cubicBezTo>
                    <a:cubicBezTo>
                      <a:pt x="61" y="34"/>
                      <a:pt x="62" y="34"/>
                      <a:pt x="63" y="34"/>
                    </a:cubicBezTo>
                    <a:cubicBezTo>
                      <a:pt x="63" y="33"/>
                      <a:pt x="63" y="33"/>
                      <a:pt x="63" y="33"/>
                    </a:cubicBezTo>
                    <a:cubicBezTo>
                      <a:pt x="64" y="33"/>
                      <a:pt x="64" y="33"/>
                      <a:pt x="65" y="33"/>
                    </a:cubicBezTo>
                    <a:cubicBezTo>
                      <a:pt x="69" y="32"/>
                      <a:pt x="70" y="31"/>
                      <a:pt x="72" y="31"/>
                    </a:cubicBezTo>
                    <a:cubicBezTo>
                      <a:pt x="72" y="31"/>
                      <a:pt x="72" y="31"/>
                      <a:pt x="73" y="31"/>
                    </a:cubicBezTo>
                    <a:cubicBezTo>
                      <a:pt x="73" y="30"/>
                      <a:pt x="72" y="30"/>
                      <a:pt x="73" y="30"/>
                    </a:cubicBezTo>
                    <a:cubicBezTo>
                      <a:pt x="73" y="30"/>
                      <a:pt x="73" y="30"/>
                      <a:pt x="74" y="30"/>
                    </a:cubicBezTo>
                    <a:cubicBezTo>
                      <a:pt x="74" y="30"/>
                      <a:pt x="74" y="29"/>
                      <a:pt x="75" y="29"/>
                    </a:cubicBezTo>
                    <a:cubicBezTo>
                      <a:pt x="75" y="29"/>
                      <a:pt x="75" y="29"/>
                      <a:pt x="76" y="29"/>
                    </a:cubicBezTo>
                    <a:cubicBezTo>
                      <a:pt x="76" y="29"/>
                      <a:pt x="78" y="29"/>
                      <a:pt x="77" y="27"/>
                    </a:cubicBezTo>
                    <a:cubicBezTo>
                      <a:pt x="77" y="27"/>
                      <a:pt x="77" y="27"/>
                      <a:pt x="77" y="26"/>
                    </a:cubicBezTo>
                    <a:cubicBezTo>
                      <a:pt x="77" y="26"/>
                      <a:pt x="77" y="26"/>
                      <a:pt x="77" y="26"/>
                    </a:cubicBezTo>
                    <a:cubicBezTo>
                      <a:pt x="77" y="26"/>
                      <a:pt x="77" y="25"/>
                      <a:pt x="77" y="24"/>
                    </a:cubicBezTo>
                    <a:cubicBezTo>
                      <a:pt x="77" y="23"/>
                      <a:pt x="79" y="21"/>
                      <a:pt x="80" y="21"/>
                    </a:cubicBezTo>
                    <a:cubicBezTo>
                      <a:pt x="80" y="21"/>
                      <a:pt x="83" y="20"/>
                      <a:pt x="84" y="20"/>
                    </a:cubicBezTo>
                    <a:cubicBezTo>
                      <a:pt x="84" y="20"/>
                      <a:pt x="84" y="20"/>
                      <a:pt x="84" y="20"/>
                    </a:cubicBezTo>
                    <a:cubicBezTo>
                      <a:pt x="82" y="15"/>
                      <a:pt x="82" y="15"/>
                      <a:pt x="82" y="15"/>
                    </a:cubicBezTo>
                    <a:lnTo>
                      <a:pt x="76" y="0"/>
                    </a:lnTo>
                    <a:close/>
                    <a:moveTo>
                      <a:pt x="21" y="50"/>
                    </a:moveTo>
                    <a:cubicBezTo>
                      <a:pt x="21" y="50"/>
                      <a:pt x="21" y="50"/>
                      <a:pt x="21" y="50"/>
                    </a:cubicBezTo>
                    <a:cubicBezTo>
                      <a:pt x="20" y="51"/>
                      <a:pt x="20" y="51"/>
                      <a:pt x="20" y="50"/>
                    </a:cubicBezTo>
                    <a:cubicBezTo>
                      <a:pt x="20" y="50"/>
                      <a:pt x="21" y="50"/>
                      <a:pt x="21" y="50"/>
                    </a:cubicBezTo>
                    <a:cubicBezTo>
                      <a:pt x="20" y="50"/>
                      <a:pt x="21" y="49"/>
                      <a:pt x="21" y="49"/>
                    </a:cubicBezTo>
                    <a:cubicBezTo>
                      <a:pt x="22" y="49"/>
                      <a:pt x="22" y="50"/>
                      <a:pt x="21" y="5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2" name="Freeform 529"/>
              <p:cNvSpPr>
                <a:spLocks/>
              </p:cNvSpPr>
              <p:nvPr/>
            </p:nvSpPr>
            <p:spPr bwMode="auto">
              <a:xfrm>
                <a:off x="5492751" y="3873500"/>
                <a:ext cx="3175" cy="4762"/>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3" name="Freeform 530"/>
              <p:cNvSpPr>
                <a:spLocks/>
              </p:cNvSpPr>
              <p:nvPr/>
            </p:nvSpPr>
            <p:spPr bwMode="auto">
              <a:xfrm>
                <a:off x="5495926" y="3870325"/>
                <a:ext cx="4763" cy="14287"/>
              </a:xfrm>
              <a:custGeom>
                <a:avLst/>
                <a:gdLst>
                  <a:gd name="T0" fmla="*/ 2 w 2"/>
                  <a:gd name="T1" fmla="*/ 1 h 5"/>
                  <a:gd name="T2" fmla="*/ 2 w 2"/>
                  <a:gd name="T3" fmla="*/ 1 h 5"/>
                  <a:gd name="T4" fmla="*/ 1 w 2"/>
                  <a:gd name="T5" fmla="*/ 1 h 5"/>
                  <a:gd name="T6" fmla="*/ 0 w 2"/>
                  <a:gd name="T7" fmla="*/ 1 h 5"/>
                  <a:gd name="T8" fmla="*/ 0 w 2"/>
                  <a:gd name="T9" fmla="*/ 2 h 5"/>
                  <a:gd name="T10" fmla="*/ 0 w 2"/>
                  <a:gd name="T11" fmla="*/ 3 h 5"/>
                  <a:gd name="T12" fmla="*/ 1 w 2"/>
                  <a:gd name="T13" fmla="*/ 4 h 5"/>
                  <a:gd name="T14" fmla="*/ 1 w 2"/>
                  <a:gd name="T15" fmla="*/ 4 h 5"/>
                  <a:gd name="T16" fmla="*/ 1 w 2"/>
                  <a:gd name="T17" fmla="*/ 2 h 5"/>
                  <a:gd name="T18" fmla="*/ 1 w 2"/>
                  <a:gd name="T19" fmla="*/ 2 h 5"/>
                  <a:gd name="T20" fmla="*/ 2 w 2"/>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5">
                    <a:moveTo>
                      <a:pt x="2" y="1"/>
                    </a:moveTo>
                    <a:cubicBezTo>
                      <a:pt x="2" y="1"/>
                      <a:pt x="2" y="1"/>
                      <a:pt x="2" y="1"/>
                    </a:cubicBezTo>
                    <a:cubicBezTo>
                      <a:pt x="2" y="0"/>
                      <a:pt x="1" y="1"/>
                      <a:pt x="1" y="1"/>
                    </a:cubicBezTo>
                    <a:cubicBezTo>
                      <a:pt x="1" y="1"/>
                      <a:pt x="1" y="1"/>
                      <a:pt x="0" y="1"/>
                    </a:cubicBezTo>
                    <a:cubicBezTo>
                      <a:pt x="0" y="1"/>
                      <a:pt x="0" y="1"/>
                      <a:pt x="0" y="2"/>
                    </a:cubicBezTo>
                    <a:cubicBezTo>
                      <a:pt x="0" y="2"/>
                      <a:pt x="0" y="3"/>
                      <a:pt x="0" y="3"/>
                    </a:cubicBezTo>
                    <a:cubicBezTo>
                      <a:pt x="0" y="4"/>
                      <a:pt x="0" y="4"/>
                      <a:pt x="1" y="4"/>
                    </a:cubicBezTo>
                    <a:cubicBezTo>
                      <a:pt x="1" y="5"/>
                      <a:pt x="1" y="5"/>
                      <a:pt x="1" y="4"/>
                    </a:cubicBezTo>
                    <a:cubicBezTo>
                      <a:pt x="1" y="4"/>
                      <a:pt x="1" y="2"/>
                      <a:pt x="1" y="2"/>
                    </a:cubicBezTo>
                    <a:cubicBezTo>
                      <a:pt x="2" y="2"/>
                      <a:pt x="1" y="2"/>
                      <a:pt x="1" y="2"/>
                    </a:cubicBezTo>
                    <a:cubicBezTo>
                      <a:pt x="1" y="2"/>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4" name="Freeform 531"/>
              <p:cNvSpPr>
                <a:spLocks/>
              </p:cNvSpPr>
              <p:nvPr/>
            </p:nvSpPr>
            <p:spPr bwMode="auto">
              <a:xfrm>
                <a:off x="5500688" y="3873500"/>
                <a:ext cx="23813" cy="39687"/>
              </a:xfrm>
              <a:custGeom>
                <a:avLst/>
                <a:gdLst>
                  <a:gd name="T0" fmla="*/ 3 w 8"/>
                  <a:gd name="T1" fmla="*/ 14 h 14"/>
                  <a:gd name="T2" fmla="*/ 4 w 8"/>
                  <a:gd name="T3" fmla="*/ 14 h 14"/>
                  <a:gd name="T4" fmla="*/ 4 w 8"/>
                  <a:gd name="T5" fmla="*/ 14 h 14"/>
                  <a:gd name="T6" fmla="*/ 4 w 8"/>
                  <a:gd name="T7" fmla="*/ 14 h 14"/>
                  <a:gd name="T8" fmla="*/ 5 w 8"/>
                  <a:gd name="T9" fmla="*/ 14 h 14"/>
                  <a:gd name="T10" fmla="*/ 5 w 8"/>
                  <a:gd name="T11" fmla="*/ 14 h 14"/>
                  <a:gd name="T12" fmla="*/ 5 w 8"/>
                  <a:gd name="T13" fmla="*/ 14 h 14"/>
                  <a:gd name="T14" fmla="*/ 6 w 8"/>
                  <a:gd name="T15" fmla="*/ 13 h 14"/>
                  <a:gd name="T16" fmla="*/ 6 w 8"/>
                  <a:gd name="T17" fmla="*/ 13 h 14"/>
                  <a:gd name="T18" fmla="*/ 6 w 8"/>
                  <a:gd name="T19" fmla="*/ 13 h 14"/>
                  <a:gd name="T20" fmla="*/ 6 w 8"/>
                  <a:gd name="T21" fmla="*/ 12 h 14"/>
                  <a:gd name="T22" fmla="*/ 8 w 8"/>
                  <a:gd name="T23" fmla="*/ 11 h 14"/>
                  <a:gd name="T24" fmla="*/ 7 w 8"/>
                  <a:gd name="T25" fmla="*/ 9 h 14"/>
                  <a:gd name="T26" fmla="*/ 7 w 8"/>
                  <a:gd name="T27" fmla="*/ 8 h 14"/>
                  <a:gd name="T28" fmla="*/ 7 w 8"/>
                  <a:gd name="T29" fmla="*/ 8 h 14"/>
                  <a:gd name="T30" fmla="*/ 7 w 8"/>
                  <a:gd name="T31" fmla="*/ 7 h 14"/>
                  <a:gd name="T32" fmla="*/ 6 w 8"/>
                  <a:gd name="T33" fmla="*/ 7 h 14"/>
                  <a:gd name="T34" fmla="*/ 6 w 8"/>
                  <a:gd name="T35" fmla="*/ 6 h 14"/>
                  <a:gd name="T36" fmla="*/ 7 w 8"/>
                  <a:gd name="T37" fmla="*/ 5 h 14"/>
                  <a:gd name="T38" fmla="*/ 6 w 8"/>
                  <a:gd name="T39" fmla="*/ 5 h 14"/>
                  <a:gd name="T40" fmla="*/ 7 w 8"/>
                  <a:gd name="T41" fmla="*/ 4 h 14"/>
                  <a:gd name="T42" fmla="*/ 7 w 8"/>
                  <a:gd name="T43" fmla="*/ 3 h 14"/>
                  <a:gd name="T44" fmla="*/ 6 w 8"/>
                  <a:gd name="T45" fmla="*/ 3 h 14"/>
                  <a:gd name="T46" fmla="*/ 6 w 8"/>
                  <a:gd name="T47" fmla="*/ 2 h 14"/>
                  <a:gd name="T48" fmla="*/ 5 w 8"/>
                  <a:gd name="T49" fmla="*/ 2 h 14"/>
                  <a:gd name="T50" fmla="*/ 5 w 8"/>
                  <a:gd name="T51" fmla="*/ 1 h 14"/>
                  <a:gd name="T52" fmla="*/ 4 w 8"/>
                  <a:gd name="T53" fmla="*/ 1 h 14"/>
                  <a:gd name="T54" fmla="*/ 3 w 8"/>
                  <a:gd name="T55" fmla="*/ 2 h 14"/>
                  <a:gd name="T56" fmla="*/ 2 w 8"/>
                  <a:gd name="T57" fmla="*/ 3 h 14"/>
                  <a:gd name="T58" fmla="*/ 2 w 8"/>
                  <a:gd name="T59" fmla="*/ 4 h 14"/>
                  <a:gd name="T60" fmla="*/ 2 w 8"/>
                  <a:gd name="T61" fmla="*/ 4 h 14"/>
                  <a:gd name="T62" fmla="*/ 2 w 8"/>
                  <a:gd name="T63" fmla="*/ 4 h 14"/>
                  <a:gd name="T64" fmla="*/ 2 w 8"/>
                  <a:gd name="T65" fmla="*/ 5 h 14"/>
                  <a:gd name="T66" fmla="*/ 2 w 8"/>
                  <a:gd name="T67" fmla="*/ 5 h 14"/>
                  <a:gd name="T68" fmla="*/ 2 w 8"/>
                  <a:gd name="T69" fmla="*/ 5 h 14"/>
                  <a:gd name="T70" fmla="*/ 2 w 8"/>
                  <a:gd name="T71" fmla="*/ 6 h 14"/>
                  <a:gd name="T72" fmla="*/ 2 w 8"/>
                  <a:gd name="T73" fmla="*/ 6 h 14"/>
                  <a:gd name="T74" fmla="*/ 1 w 8"/>
                  <a:gd name="T75" fmla="*/ 6 h 14"/>
                  <a:gd name="T76" fmla="*/ 1 w 8"/>
                  <a:gd name="T77" fmla="*/ 5 h 14"/>
                  <a:gd name="T78" fmla="*/ 1 w 8"/>
                  <a:gd name="T79" fmla="*/ 7 h 14"/>
                  <a:gd name="T80" fmla="*/ 0 w 8"/>
                  <a:gd name="T81" fmla="*/ 6 h 14"/>
                  <a:gd name="T82" fmla="*/ 0 w 8"/>
                  <a:gd name="T83" fmla="*/ 8 h 14"/>
                  <a:gd name="T84" fmla="*/ 0 w 8"/>
                  <a:gd name="T85" fmla="*/ 9 h 14"/>
                  <a:gd name="T86" fmla="*/ 1 w 8"/>
                  <a:gd name="T87" fmla="*/ 10 h 14"/>
                  <a:gd name="T88" fmla="*/ 1 w 8"/>
                  <a:gd name="T89" fmla="*/ 11 h 14"/>
                  <a:gd name="T90" fmla="*/ 1 w 8"/>
                  <a:gd name="T91" fmla="*/ 12 h 14"/>
                  <a:gd name="T92" fmla="*/ 1 w 8"/>
                  <a:gd name="T93" fmla="*/ 12 h 14"/>
                  <a:gd name="T94" fmla="*/ 2 w 8"/>
                  <a:gd name="T95" fmla="*/ 14 h 14"/>
                  <a:gd name="T96" fmla="*/ 3 w 8"/>
                  <a:gd name="T9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 h="14">
                    <a:moveTo>
                      <a:pt x="3" y="14"/>
                    </a:moveTo>
                    <a:cubicBezTo>
                      <a:pt x="3" y="14"/>
                      <a:pt x="4" y="14"/>
                      <a:pt x="4" y="14"/>
                    </a:cubicBezTo>
                    <a:cubicBezTo>
                      <a:pt x="4" y="14"/>
                      <a:pt x="4" y="14"/>
                      <a:pt x="4" y="14"/>
                    </a:cubicBezTo>
                    <a:cubicBezTo>
                      <a:pt x="4" y="14"/>
                      <a:pt x="4" y="14"/>
                      <a:pt x="4" y="14"/>
                    </a:cubicBezTo>
                    <a:cubicBezTo>
                      <a:pt x="5" y="13"/>
                      <a:pt x="5" y="13"/>
                      <a:pt x="5" y="14"/>
                    </a:cubicBezTo>
                    <a:cubicBezTo>
                      <a:pt x="5" y="14"/>
                      <a:pt x="5" y="14"/>
                      <a:pt x="5" y="14"/>
                    </a:cubicBezTo>
                    <a:cubicBezTo>
                      <a:pt x="5" y="14"/>
                      <a:pt x="5" y="14"/>
                      <a:pt x="5" y="14"/>
                    </a:cubicBezTo>
                    <a:cubicBezTo>
                      <a:pt x="5" y="14"/>
                      <a:pt x="5" y="14"/>
                      <a:pt x="6" y="13"/>
                    </a:cubicBezTo>
                    <a:cubicBezTo>
                      <a:pt x="6" y="13"/>
                      <a:pt x="6" y="13"/>
                      <a:pt x="6" y="13"/>
                    </a:cubicBezTo>
                    <a:cubicBezTo>
                      <a:pt x="6" y="13"/>
                      <a:pt x="6" y="13"/>
                      <a:pt x="6" y="13"/>
                    </a:cubicBezTo>
                    <a:cubicBezTo>
                      <a:pt x="6" y="12"/>
                      <a:pt x="6" y="12"/>
                      <a:pt x="6" y="12"/>
                    </a:cubicBezTo>
                    <a:cubicBezTo>
                      <a:pt x="7" y="11"/>
                      <a:pt x="7" y="11"/>
                      <a:pt x="8" y="11"/>
                    </a:cubicBezTo>
                    <a:cubicBezTo>
                      <a:pt x="7" y="10"/>
                      <a:pt x="8" y="10"/>
                      <a:pt x="7" y="9"/>
                    </a:cubicBezTo>
                    <a:cubicBezTo>
                      <a:pt x="7" y="8"/>
                      <a:pt x="8" y="8"/>
                      <a:pt x="7" y="8"/>
                    </a:cubicBezTo>
                    <a:cubicBezTo>
                      <a:pt x="6" y="8"/>
                      <a:pt x="7" y="8"/>
                      <a:pt x="7" y="8"/>
                    </a:cubicBezTo>
                    <a:cubicBezTo>
                      <a:pt x="7" y="7"/>
                      <a:pt x="7" y="7"/>
                      <a:pt x="7" y="7"/>
                    </a:cubicBezTo>
                    <a:cubicBezTo>
                      <a:pt x="7" y="7"/>
                      <a:pt x="6" y="7"/>
                      <a:pt x="6" y="7"/>
                    </a:cubicBezTo>
                    <a:cubicBezTo>
                      <a:pt x="6" y="6"/>
                      <a:pt x="7" y="6"/>
                      <a:pt x="6" y="6"/>
                    </a:cubicBezTo>
                    <a:cubicBezTo>
                      <a:pt x="6" y="5"/>
                      <a:pt x="7" y="6"/>
                      <a:pt x="7" y="5"/>
                    </a:cubicBezTo>
                    <a:cubicBezTo>
                      <a:pt x="7" y="5"/>
                      <a:pt x="6" y="5"/>
                      <a:pt x="6" y="5"/>
                    </a:cubicBezTo>
                    <a:cubicBezTo>
                      <a:pt x="8" y="5"/>
                      <a:pt x="6" y="4"/>
                      <a:pt x="7" y="4"/>
                    </a:cubicBezTo>
                    <a:cubicBezTo>
                      <a:pt x="7" y="4"/>
                      <a:pt x="7" y="3"/>
                      <a:pt x="7" y="3"/>
                    </a:cubicBezTo>
                    <a:cubicBezTo>
                      <a:pt x="7" y="3"/>
                      <a:pt x="6" y="2"/>
                      <a:pt x="6" y="3"/>
                    </a:cubicBezTo>
                    <a:cubicBezTo>
                      <a:pt x="6" y="3"/>
                      <a:pt x="6" y="2"/>
                      <a:pt x="6" y="2"/>
                    </a:cubicBezTo>
                    <a:cubicBezTo>
                      <a:pt x="6" y="2"/>
                      <a:pt x="5" y="2"/>
                      <a:pt x="5" y="2"/>
                    </a:cubicBezTo>
                    <a:cubicBezTo>
                      <a:pt x="5" y="1"/>
                      <a:pt x="5" y="1"/>
                      <a:pt x="5" y="1"/>
                    </a:cubicBezTo>
                    <a:cubicBezTo>
                      <a:pt x="4" y="0"/>
                      <a:pt x="4" y="1"/>
                      <a:pt x="4" y="1"/>
                    </a:cubicBezTo>
                    <a:cubicBezTo>
                      <a:pt x="3" y="2"/>
                      <a:pt x="3" y="1"/>
                      <a:pt x="3" y="2"/>
                    </a:cubicBezTo>
                    <a:cubicBezTo>
                      <a:pt x="3" y="3"/>
                      <a:pt x="2" y="1"/>
                      <a:pt x="2" y="3"/>
                    </a:cubicBezTo>
                    <a:cubicBezTo>
                      <a:pt x="2" y="4"/>
                      <a:pt x="3" y="3"/>
                      <a:pt x="2" y="4"/>
                    </a:cubicBezTo>
                    <a:cubicBezTo>
                      <a:pt x="1" y="5"/>
                      <a:pt x="2" y="4"/>
                      <a:pt x="2" y="4"/>
                    </a:cubicBezTo>
                    <a:cubicBezTo>
                      <a:pt x="2" y="4"/>
                      <a:pt x="2" y="4"/>
                      <a:pt x="2" y="4"/>
                    </a:cubicBezTo>
                    <a:cubicBezTo>
                      <a:pt x="2" y="4"/>
                      <a:pt x="2" y="5"/>
                      <a:pt x="2" y="5"/>
                    </a:cubicBezTo>
                    <a:cubicBezTo>
                      <a:pt x="2" y="5"/>
                      <a:pt x="2" y="5"/>
                      <a:pt x="2" y="5"/>
                    </a:cubicBezTo>
                    <a:cubicBezTo>
                      <a:pt x="2" y="5"/>
                      <a:pt x="2" y="5"/>
                      <a:pt x="2" y="5"/>
                    </a:cubicBezTo>
                    <a:cubicBezTo>
                      <a:pt x="2" y="6"/>
                      <a:pt x="2" y="5"/>
                      <a:pt x="2" y="6"/>
                    </a:cubicBezTo>
                    <a:cubicBezTo>
                      <a:pt x="2" y="5"/>
                      <a:pt x="2" y="6"/>
                      <a:pt x="2" y="6"/>
                    </a:cubicBezTo>
                    <a:cubicBezTo>
                      <a:pt x="2" y="7"/>
                      <a:pt x="1" y="6"/>
                      <a:pt x="1" y="6"/>
                    </a:cubicBezTo>
                    <a:cubicBezTo>
                      <a:pt x="1" y="5"/>
                      <a:pt x="1" y="5"/>
                      <a:pt x="1" y="5"/>
                    </a:cubicBezTo>
                    <a:cubicBezTo>
                      <a:pt x="1" y="5"/>
                      <a:pt x="1" y="7"/>
                      <a:pt x="1" y="7"/>
                    </a:cubicBezTo>
                    <a:cubicBezTo>
                      <a:pt x="1" y="6"/>
                      <a:pt x="1" y="6"/>
                      <a:pt x="0" y="6"/>
                    </a:cubicBezTo>
                    <a:cubicBezTo>
                      <a:pt x="0" y="7"/>
                      <a:pt x="1" y="7"/>
                      <a:pt x="0" y="8"/>
                    </a:cubicBezTo>
                    <a:cubicBezTo>
                      <a:pt x="0" y="8"/>
                      <a:pt x="0" y="8"/>
                      <a:pt x="0" y="9"/>
                    </a:cubicBezTo>
                    <a:cubicBezTo>
                      <a:pt x="0" y="10"/>
                      <a:pt x="1" y="10"/>
                      <a:pt x="1" y="10"/>
                    </a:cubicBezTo>
                    <a:cubicBezTo>
                      <a:pt x="0" y="10"/>
                      <a:pt x="1" y="11"/>
                      <a:pt x="1" y="11"/>
                    </a:cubicBezTo>
                    <a:cubicBezTo>
                      <a:pt x="1" y="11"/>
                      <a:pt x="1" y="12"/>
                      <a:pt x="1" y="12"/>
                    </a:cubicBezTo>
                    <a:cubicBezTo>
                      <a:pt x="1" y="12"/>
                      <a:pt x="1" y="12"/>
                      <a:pt x="1" y="12"/>
                    </a:cubicBezTo>
                    <a:cubicBezTo>
                      <a:pt x="1" y="13"/>
                      <a:pt x="2" y="14"/>
                      <a:pt x="2" y="14"/>
                    </a:cubicBezTo>
                    <a:cubicBezTo>
                      <a:pt x="2" y="14"/>
                      <a:pt x="3" y="14"/>
                      <a:pt x="3" y="1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5" name="Freeform 532"/>
              <p:cNvSpPr>
                <a:spLocks/>
              </p:cNvSpPr>
              <p:nvPr/>
            </p:nvSpPr>
            <p:spPr bwMode="auto">
              <a:xfrm>
                <a:off x="5500688" y="3884613"/>
                <a:ext cx="3175" cy="6350"/>
              </a:xfrm>
              <a:custGeom>
                <a:avLst/>
                <a:gdLst>
                  <a:gd name="T0" fmla="*/ 0 w 1"/>
                  <a:gd name="T1" fmla="*/ 2 h 2"/>
                  <a:gd name="T2" fmla="*/ 1 w 1"/>
                  <a:gd name="T3" fmla="*/ 1 h 2"/>
                  <a:gd name="T4" fmla="*/ 1 w 1"/>
                  <a:gd name="T5" fmla="*/ 1 h 2"/>
                  <a:gd name="T6" fmla="*/ 0 w 1"/>
                  <a:gd name="T7" fmla="*/ 1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1" y="2"/>
                      <a:pt x="1" y="1"/>
                    </a:cubicBezTo>
                    <a:cubicBezTo>
                      <a:pt x="1" y="1"/>
                      <a:pt x="1" y="1"/>
                      <a:pt x="1" y="1"/>
                    </a:cubicBezTo>
                    <a:cubicBezTo>
                      <a:pt x="1" y="0"/>
                      <a:pt x="1" y="1"/>
                      <a:pt x="0" y="1"/>
                    </a:cubicBezTo>
                    <a:cubicBezTo>
                      <a:pt x="0" y="1"/>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6" name="Freeform 533"/>
              <p:cNvSpPr>
                <a:spLocks/>
              </p:cNvSpPr>
              <p:nvPr/>
            </p:nvSpPr>
            <p:spPr bwMode="auto">
              <a:xfrm>
                <a:off x="5521326" y="3892550"/>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7" name="Freeform 534"/>
              <p:cNvSpPr>
                <a:spLocks noEditPoints="1"/>
              </p:cNvSpPr>
              <p:nvPr/>
            </p:nvSpPr>
            <p:spPr bwMode="auto">
              <a:xfrm>
                <a:off x="5334001" y="3486150"/>
                <a:ext cx="74613" cy="65087"/>
              </a:xfrm>
              <a:custGeom>
                <a:avLst/>
                <a:gdLst>
                  <a:gd name="T0" fmla="*/ 2 w 26"/>
                  <a:gd name="T1" fmla="*/ 5 h 23"/>
                  <a:gd name="T2" fmla="*/ 2 w 26"/>
                  <a:gd name="T3" fmla="*/ 7 h 23"/>
                  <a:gd name="T4" fmla="*/ 1 w 26"/>
                  <a:gd name="T5" fmla="*/ 9 h 23"/>
                  <a:gd name="T6" fmla="*/ 2 w 26"/>
                  <a:gd name="T7" fmla="*/ 11 h 23"/>
                  <a:gd name="T8" fmla="*/ 4 w 26"/>
                  <a:gd name="T9" fmla="*/ 12 h 23"/>
                  <a:gd name="T10" fmla="*/ 6 w 26"/>
                  <a:gd name="T11" fmla="*/ 12 h 23"/>
                  <a:gd name="T12" fmla="*/ 9 w 26"/>
                  <a:gd name="T13" fmla="*/ 13 h 23"/>
                  <a:gd name="T14" fmla="*/ 12 w 26"/>
                  <a:gd name="T15" fmla="*/ 15 h 23"/>
                  <a:gd name="T16" fmla="*/ 14 w 26"/>
                  <a:gd name="T17" fmla="*/ 15 h 23"/>
                  <a:gd name="T18" fmla="*/ 14 w 26"/>
                  <a:gd name="T19" fmla="*/ 16 h 23"/>
                  <a:gd name="T20" fmla="*/ 16 w 26"/>
                  <a:gd name="T21" fmla="*/ 17 h 23"/>
                  <a:gd name="T22" fmla="*/ 17 w 26"/>
                  <a:gd name="T23" fmla="*/ 17 h 23"/>
                  <a:gd name="T24" fmla="*/ 19 w 26"/>
                  <a:gd name="T25" fmla="*/ 17 h 23"/>
                  <a:gd name="T26" fmla="*/ 20 w 26"/>
                  <a:gd name="T27" fmla="*/ 19 h 23"/>
                  <a:gd name="T28" fmla="*/ 21 w 26"/>
                  <a:gd name="T29" fmla="*/ 20 h 23"/>
                  <a:gd name="T30" fmla="*/ 22 w 26"/>
                  <a:gd name="T31" fmla="*/ 23 h 23"/>
                  <a:gd name="T32" fmla="*/ 24 w 26"/>
                  <a:gd name="T33" fmla="*/ 22 h 23"/>
                  <a:gd name="T34" fmla="*/ 25 w 26"/>
                  <a:gd name="T35" fmla="*/ 22 h 23"/>
                  <a:gd name="T36" fmla="*/ 24 w 26"/>
                  <a:gd name="T37" fmla="*/ 20 h 23"/>
                  <a:gd name="T38" fmla="*/ 25 w 26"/>
                  <a:gd name="T39" fmla="*/ 19 h 23"/>
                  <a:gd name="T40" fmla="*/ 24 w 26"/>
                  <a:gd name="T41" fmla="*/ 17 h 23"/>
                  <a:gd name="T42" fmla="*/ 25 w 26"/>
                  <a:gd name="T43" fmla="*/ 16 h 23"/>
                  <a:gd name="T44" fmla="*/ 23 w 26"/>
                  <a:gd name="T45" fmla="*/ 16 h 23"/>
                  <a:gd name="T46" fmla="*/ 21 w 26"/>
                  <a:gd name="T47" fmla="*/ 15 h 23"/>
                  <a:gd name="T48" fmla="*/ 19 w 26"/>
                  <a:gd name="T49" fmla="*/ 13 h 23"/>
                  <a:gd name="T50" fmla="*/ 18 w 26"/>
                  <a:gd name="T51" fmla="*/ 12 h 23"/>
                  <a:gd name="T52" fmla="*/ 20 w 26"/>
                  <a:gd name="T53" fmla="*/ 11 h 23"/>
                  <a:gd name="T54" fmla="*/ 19 w 26"/>
                  <a:gd name="T55" fmla="*/ 10 h 23"/>
                  <a:gd name="T56" fmla="*/ 16 w 26"/>
                  <a:gd name="T57" fmla="*/ 7 h 23"/>
                  <a:gd name="T58" fmla="*/ 17 w 26"/>
                  <a:gd name="T59" fmla="*/ 5 h 23"/>
                  <a:gd name="T60" fmla="*/ 16 w 26"/>
                  <a:gd name="T61" fmla="*/ 3 h 23"/>
                  <a:gd name="T62" fmla="*/ 14 w 26"/>
                  <a:gd name="T63" fmla="*/ 2 h 23"/>
                  <a:gd name="T64" fmla="*/ 13 w 26"/>
                  <a:gd name="T65" fmla="*/ 2 h 23"/>
                  <a:gd name="T66" fmla="*/ 14 w 26"/>
                  <a:gd name="T67" fmla="*/ 1 h 23"/>
                  <a:gd name="T68" fmla="*/ 13 w 26"/>
                  <a:gd name="T69" fmla="*/ 0 h 23"/>
                  <a:gd name="T70" fmla="*/ 11 w 26"/>
                  <a:gd name="T71" fmla="*/ 0 h 23"/>
                  <a:gd name="T72" fmla="*/ 9 w 26"/>
                  <a:gd name="T73" fmla="*/ 1 h 23"/>
                  <a:gd name="T74" fmla="*/ 8 w 26"/>
                  <a:gd name="T75" fmla="*/ 1 h 23"/>
                  <a:gd name="T76" fmla="*/ 6 w 26"/>
                  <a:gd name="T77" fmla="*/ 1 h 23"/>
                  <a:gd name="T78" fmla="*/ 4 w 26"/>
                  <a:gd name="T79" fmla="*/ 1 h 23"/>
                  <a:gd name="T80" fmla="*/ 1 w 26"/>
                  <a:gd name="T81" fmla="*/ 2 h 23"/>
                  <a:gd name="T82" fmla="*/ 14 w 26"/>
                  <a:gd name="T83" fmla="*/ 8 h 23"/>
                  <a:gd name="T84" fmla="*/ 17 w 26"/>
                  <a:gd name="T85" fmla="*/ 11 h 23"/>
                  <a:gd name="T86" fmla="*/ 13 w 26"/>
                  <a:gd name="T8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 h="23">
                    <a:moveTo>
                      <a:pt x="1" y="3"/>
                    </a:moveTo>
                    <a:cubicBezTo>
                      <a:pt x="1" y="3"/>
                      <a:pt x="2" y="3"/>
                      <a:pt x="2" y="4"/>
                    </a:cubicBezTo>
                    <a:cubicBezTo>
                      <a:pt x="2" y="4"/>
                      <a:pt x="2" y="4"/>
                      <a:pt x="2" y="5"/>
                    </a:cubicBezTo>
                    <a:cubicBezTo>
                      <a:pt x="2" y="5"/>
                      <a:pt x="3" y="5"/>
                      <a:pt x="3" y="6"/>
                    </a:cubicBezTo>
                    <a:cubicBezTo>
                      <a:pt x="2" y="6"/>
                      <a:pt x="2" y="6"/>
                      <a:pt x="2" y="7"/>
                    </a:cubicBezTo>
                    <a:cubicBezTo>
                      <a:pt x="2" y="7"/>
                      <a:pt x="2" y="7"/>
                      <a:pt x="2" y="7"/>
                    </a:cubicBezTo>
                    <a:cubicBezTo>
                      <a:pt x="1" y="8"/>
                      <a:pt x="1" y="8"/>
                      <a:pt x="1" y="8"/>
                    </a:cubicBezTo>
                    <a:cubicBezTo>
                      <a:pt x="1" y="8"/>
                      <a:pt x="2" y="8"/>
                      <a:pt x="2" y="9"/>
                    </a:cubicBezTo>
                    <a:cubicBezTo>
                      <a:pt x="2" y="9"/>
                      <a:pt x="1" y="9"/>
                      <a:pt x="1" y="9"/>
                    </a:cubicBezTo>
                    <a:cubicBezTo>
                      <a:pt x="1" y="10"/>
                      <a:pt x="2" y="10"/>
                      <a:pt x="2" y="10"/>
                    </a:cubicBezTo>
                    <a:cubicBezTo>
                      <a:pt x="2" y="10"/>
                      <a:pt x="2" y="11"/>
                      <a:pt x="2" y="11"/>
                    </a:cubicBezTo>
                    <a:cubicBezTo>
                      <a:pt x="2" y="11"/>
                      <a:pt x="2" y="11"/>
                      <a:pt x="2" y="11"/>
                    </a:cubicBezTo>
                    <a:cubicBezTo>
                      <a:pt x="2" y="11"/>
                      <a:pt x="2" y="11"/>
                      <a:pt x="2" y="11"/>
                    </a:cubicBezTo>
                    <a:cubicBezTo>
                      <a:pt x="2" y="11"/>
                      <a:pt x="3" y="12"/>
                      <a:pt x="3" y="12"/>
                    </a:cubicBezTo>
                    <a:cubicBezTo>
                      <a:pt x="3" y="12"/>
                      <a:pt x="4" y="12"/>
                      <a:pt x="4" y="12"/>
                    </a:cubicBezTo>
                    <a:cubicBezTo>
                      <a:pt x="4" y="12"/>
                      <a:pt x="5" y="12"/>
                      <a:pt x="5" y="12"/>
                    </a:cubicBezTo>
                    <a:cubicBezTo>
                      <a:pt x="5" y="12"/>
                      <a:pt x="5" y="12"/>
                      <a:pt x="6" y="12"/>
                    </a:cubicBezTo>
                    <a:cubicBezTo>
                      <a:pt x="6" y="12"/>
                      <a:pt x="6" y="12"/>
                      <a:pt x="6" y="12"/>
                    </a:cubicBezTo>
                    <a:cubicBezTo>
                      <a:pt x="6" y="12"/>
                      <a:pt x="7" y="12"/>
                      <a:pt x="7" y="12"/>
                    </a:cubicBezTo>
                    <a:cubicBezTo>
                      <a:pt x="8" y="12"/>
                      <a:pt x="8" y="12"/>
                      <a:pt x="8" y="13"/>
                    </a:cubicBezTo>
                    <a:cubicBezTo>
                      <a:pt x="9" y="13"/>
                      <a:pt x="9" y="13"/>
                      <a:pt x="9" y="13"/>
                    </a:cubicBezTo>
                    <a:cubicBezTo>
                      <a:pt x="9" y="13"/>
                      <a:pt x="10" y="14"/>
                      <a:pt x="10" y="14"/>
                    </a:cubicBezTo>
                    <a:cubicBezTo>
                      <a:pt x="10" y="14"/>
                      <a:pt x="11" y="14"/>
                      <a:pt x="11" y="15"/>
                    </a:cubicBezTo>
                    <a:cubicBezTo>
                      <a:pt x="11" y="15"/>
                      <a:pt x="11" y="15"/>
                      <a:pt x="12" y="15"/>
                    </a:cubicBezTo>
                    <a:cubicBezTo>
                      <a:pt x="12" y="14"/>
                      <a:pt x="12" y="14"/>
                      <a:pt x="13" y="14"/>
                    </a:cubicBezTo>
                    <a:cubicBezTo>
                      <a:pt x="13" y="14"/>
                      <a:pt x="13" y="14"/>
                      <a:pt x="14" y="15"/>
                    </a:cubicBezTo>
                    <a:cubicBezTo>
                      <a:pt x="14" y="15"/>
                      <a:pt x="14" y="15"/>
                      <a:pt x="14" y="15"/>
                    </a:cubicBezTo>
                    <a:cubicBezTo>
                      <a:pt x="14" y="15"/>
                      <a:pt x="14" y="16"/>
                      <a:pt x="14" y="16"/>
                    </a:cubicBezTo>
                    <a:cubicBezTo>
                      <a:pt x="14" y="16"/>
                      <a:pt x="14" y="16"/>
                      <a:pt x="14" y="16"/>
                    </a:cubicBezTo>
                    <a:cubicBezTo>
                      <a:pt x="14" y="16"/>
                      <a:pt x="14" y="16"/>
                      <a:pt x="14" y="16"/>
                    </a:cubicBezTo>
                    <a:cubicBezTo>
                      <a:pt x="15" y="16"/>
                      <a:pt x="15" y="16"/>
                      <a:pt x="15" y="16"/>
                    </a:cubicBezTo>
                    <a:cubicBezTo>
                      <a:pt x="15" y="16"/>
                      <a:pt x="15" y="16"/>
                      <a:pt x="15" y="17"/>
                    </a:cubicBezTo>
                    <a:cubicBezTo>
                      <a:pt x="15" y="17"/>
                      <a:pt x="16" y="17"/>
                      <a:pt x="16" y="17"/>
                    </a:cubicBezTo>
                    <a:cubicBezTo>
                      <a:pt x="16" y="17"/>
                      <a:pt x="16" y="16"/>
                      <a:pt x="16" y="17"/>
                    </a:cubicBezTo>
                    <a:cubicBezTo>
                      <a:pt x="16" y="17"/>
                      <a:pt x="16" y="17"/>
                      <a:pt x="16" y="17"/>
                    </a:cubicBezTo>
                    <a:cubicBezTo>
                      <a:pt x="17" y="17"/>
                      <a:pt x="17" y="17"/>
                      <a:pt x="17" y="17"/>
                    </a:cubicBezTo>
                    <a:cubicBezTo>
                      <a:pt x="17" y="16"/>
                      <a:pt x="18" y="16"/>
                      <a:pt x="18" y="16"/>
                    </a:cubicBezTo>
                    <a:cubicBezTo>
                      <a:pt x="18" y="16"/>
                      <a:pt x="18" y="16"/>
                      <a:pt x="19" y="16"/>
                    </a:cubicBezTo>
                    <a:cubicBezTo>
                      <a:pt x="19" y="16"/>
                      <a:pt x="19" y="16"/>
                      <a:pt x="19" y="17"/>
                    </a:cubicBezTo>
                    <a:cubicBezTo>
                      <a:pt x="19" y="17"/>
                      <a:pt x="19" y="17"/>
                      <a:pt x="19" y="17"/>
                    </a:cubicBezTo>
                    <a:cubicBezTo>
                      <a:pt x="19" y="18"/>
                      <a:pt x="19" y="18"/>
                      <a:pt x="19" y="18"/>
                    </a:cubicBezTo>
                    <a:cubicBezTo>
                      <a:pt x="19" y="18"/>
                      <a:pt x="20" y="18"/>
                      <a:pt x="20" y="19"/>
                    </a:cubicBezTo>
                    <a:cubicBezTo>
                      <a:pt x="20" y="19"/>
                      <a:pt x="21" y="19"/>
                      <a:pt x="21" y="19"/>
                    </a:cubicBezTo>
                    <a:cubicBezTo>
                      <a:pt x="21" y="19"/>
                      <a:pt x="21" y="19"/>
                      <a:pt x="20" y="20"/>
                    </a:cubicBezTo>
                    <a:cubicBezTo>
                      <a:pt x="20" y="20"/>
                      <a:pt x="20" y="20"/>
                      <a:pt x="21" y="20"/>
                    </a:cubicBezTo>
                    <a:cubicBezTo>
                      <a:pt x="21" y="20"/>
                      <a:pt x="21" y="21"/>
                      <a:pt x="21" y="21"/>
                    </a:cubicBezTo>
                    <a:cubicBezTo>
                      <a:pt x="21" y="21"/>
                      <a:pt x="21" y="22"/>
                      <a:pt x="22" y="22"/>
                    </a:cubicBezTo>
                    <a:cubicBezTo>
                      <a:pt x="22" y="22"/>
                      <a:pt x="22" y="23"/>
                      <a:pt x="22" y="23"/>
                    </a:cubicBezTo>
                    <a:cubicBezTo>
                      <a:pt x="22" y="23"/>
                      <a:pt x="22" y="23"/>
                      <a:pt x="22" y="23"/>
                    </a:cubicBezTo>
                    <a:cubicBezTo>
                      <a:pt x="22" y="23"/>
                      <a:pt x="23" y="23"/>
                      <a:pt x="23" y="22"/>
                    </a:cubicBezTo>
                    <a:cubicBezTo>
                      <a:pt x="23" y="22"/>
                      <a:pt x="24" y="22"/>
                      <a:pt x="24" y="22"/>
                    </a:cubicBezTo>
                    <a:cubicBezTo>
                      <a:pt x="25" y="23"/>
                      <a:pt x="25" y="23"/>
                      <a:pt x="25" y="23"/>
                    </a:cubicBezTo>
                    <a:cubicBezTo>
                      <a:pt x="25" y="23"/>
                      <a:pt x="25" y="23"/>
                      <a:pt x="25" y="23"/>
                    </a:cubicBezTo>
                    <a:cubicBezTo>
                      <a:pt x="25" y="23"/>
                      <a:pt x="25" y="22"/>
                      <a:pt x="25" y="22"/>
                    </a:cubicBezTo>
                    <a:cubicBezTo>
                      <a:pt x="25" y="22"/>
                      <a:pt x="25" y="22"/>
                      <a:pt x="25" y="22"/>
                    </a:cubicBezTo>
                    <a:cubicBezTo>
                      <a:pt x="25" y="21"/>
                      <a:pt x="25" y="21"/>
                      <a:pt x="25" y="20"/>
                    </a:cubicBezTo>
                    <a:cubicBezTo>
                      <a:pt x="24" y="20"/>
                      <a:pt x="24" y="20"/>
                      <a:pt x="24" y="20"/>
                    </a:cubicBezTo>
                    <a:cubicBezTo>
                      <a:pt x="24" y="19"/>
                      <a:pt x="24" y="19"/>
                      <a:pt x="24" y="20"/>
                    </a:cubicBezTo>
                    <a:cubicBezTo>
                      <a:pt x="25" y="20"/>
                      <a:pt x="25" y="20"/>
                      <a:pt x="25" y="20"/>
                    </a:cubicBezTo>
                    <a:cubicBezTo>
                      <a:pt x="26" y="19"/>
                      <a:pt x="25" y="19"/>
                      <a:pt x="25" y="19"/>
                    </a:cubicBezTo>
                    <a:cubicBezTo>
                      <a:pt x="25" y="19"/>
                      <a:pt x="25" y="18"/>
                      <a:pt x="24" y="18"/>
                    </a:cubicBezTo>
                    <a:cubicBezTo>
                      <a:pt x="24" y="18"/>
                      <a:pt x="24" y="18"/>
                      <a:pt x="24" y="18"/>
                    </a:cubicBezTo>
                    <a:cubicBezTo>
                      <a:pt x="24" y="17"/>
                      <a:pt x="24" y="17"/>
                      <a:pt x="24" y="17"/>
                    </a:cubicBezTo>
                    <a:cubicBezTo>
                      <a:pt x="24" y="17"/>
                      <a:pt x="24" y="17"/>
                      <a:pt x="25" y="17"/>
                    </a:cubicBezTo>
                    <a:cubicBezTo>
                      <a:pt x="25" y="17"/>
                      <a:pt x="25" y="17"/>
                      <a:pt x="25" y="17"/>
                    </a:cubicBezTo>
                    <a:cubicBezTo>
                      <a:pt x="25" y="17"/>
                      <a:pt x="25" y="16"/>
                      <a:pt x="25" y="16"/>
                    </a:cubicBezTo>
                    <a:cubicBezTo>
                      <a:pt x="25" y="16"/>
                      <a:pt x="24" y="16"/>
                      <a:pt x="24" y="16"/>
                    </a:cubicBezTo>
                    <a:cubicBezTo>
                      <a:pt x="24" y="16"/>
                      <a:pt x="24" y="16"/>
                      <a:pt x="24" y="16"/>
                    </a:cubicBezTo>
                    <a:cubicBezTo>
                      <a:pt x="24" y="16"/>
                      <a:pt x="23" y="16"/>
                      <a:pt x="23" y="16"/>
                    </a:cubicBezTo>
                    <a:cubicBezTo>
                      <a:pt x="23" y="16"/>
                      <a:pt x="22" y="16"/>
                      <a:pt x="22" y="16"/>
                    </a:cubicBezTo>
                    <a:cubicBezTo>
                      <a:pt x="22" y="16"/>
                      <a:pt x="22" y="16"/>
                      <a:pt x="21" y="15"/>
                    </a:cubicBezTo>
                    <a:cubicBezTo>
                      <a:pt x="21" y="15"/>
                      <a:pt x="21" y="15"/>
                      <a:pt x="21" y="15"/>
                    </a:cubicBezTo>
                    <a:cubicBezTo>
                      <a:pt x="21" y="15"/>
                      <a:pt x="21" y="14"/>
                      <a:pt x="20" y="14"/>
                    </a:cubicBezTo>
                    <a:cubicBezTo>
                      <a:pt x="20" y="14"/>
                      <a:pt x="20" y="14"/>
                      <a:pt x="19" y="14"/>
                    </a:cubicBezTo>
                    <a:cubicBezTo>
                      <a:pt x="19" y="14"/>
                      <a:pt x="19" y="13"/>
                      <a:pt x="19" y="13"/>
                    </a:cubicBezTo>
                    <a:cubicBezTo>
                      <a:pt x="19" y="13"/>
                      <a:pt x="18" y="13"/>
                      <a:pt x="18" y="13"/>
                    </a:cubicBezTo>
                    <a:cubicBezTo>
                      <a:pt x="18" y="13"/>
                      <a:pt x="17" y="13"/>
                      <a:pt x="17" y="12"/>
                    </a:cubicBezTo>
                    <a:cubicBezTo>
                      <a:pt x="17" y="12"/>
                      <a:pt x="18" y="12"/>
                      <a:pt x="18" y="12"/>
                    </a:cubicBezTo>
                    <a:cubicBezTo>
                      <a:pt x="19" y="12"/>
                      <a:pt x="19" y="12"/>
                      <a:pt x="19" y="12"/>
                    </a:cubicBezTo>
                    <a:cubicBezTo>
                      <a:pt x="20" y="12"/>
                      <a:pt x="20" y="12"/>
                      <a:pt x="20" y="12"/>
                    </a:cubicBezTo>
                    <a:cubicBezTo>
                      <a:pt x="20" y="11"/>
                      <a:pt x="20" y="11"/>
                      <a:pt x="20" y="11"/>
                    </a:cubicBezTo>
                    <a:cubicBezTo>
                      <a:pt x="21" y="10"/>
                      <a:pt x="21" y="10"/>
                      <a:pt x="20" y="10"/>
                    </a:cubicBezTo>
                    <a:cubicBezTo>
                      <a:pt x="20" y="10"/>
                      <a:pt x="20" y="10"/>
                      <a:pt x="20" y="10"/>
                    </a:cubicBezTo>
                    <a:cubicBezTo>
                      <a:pt x="20" y="10"/>
                      <a:pt x="19" y="10"/>
                      <a:pt x="19" y="10"/>
                    </a:cubicBezTo>
                    <a:cubicBezTo>
                      <a:pt x="19" y="9"/>
                      <a:pt x="19" y="9"/>
                      <a:pt x="18" y="9"/>
                    </a:cubicBezTo>
                    <a:cubicBezTo>
                      <a:pt x="18" y="9"/>
                      <a:pt x="17" y="8"/>
                      <a:pt x="17" y="8"/>
                    </a:cubicBezTo>
                    <a:cubicBezTo>
                      <a:pt x="16" y="7"/>
                      <a:pt x="16" y="7"/>
                      <a:pt x="16" y="7"/>
                    </a:cubicBezTo>
                    <a:cubicBezTo>
                      <a:pt x="16" y="6"/>
                      <a:pt x="15" y="6"/>
                      <a:pt x="16" y="6"/>
                    </a:cubicBezTo>
                    <a:cubicBezTo>
                      <a:pt x="16" y="6"/>
                      <a:pt x="16" y="5"/>
                      <a:pt x="17" y="5"/>
                    </a:cubicBezTo>
                    <a:cubicBezTo>
                      <a:pt x="17" y="5"/>
                      <a:pt x="17" y="5"/>
                      <a:pt x="17" y="5"/>
                    </a:cubicBezTo>
                    <a:cubicBezTo>
                      <a:pt x="17" y="5"/>
                      <a:pt x="18" y="4"/>
                      <a:pt x="17" y="4"/>
                    </a:cubicBezTo>
                    <a:cubicBezTo>
                      <a:pt x="17" y="4"/>
                      <a:pt x="17" y="4"/>
                      <a:pt x="16" y="4"/>
                    </a:cubicBezTo>
                    <a:cubicBezTo>
                      <a:pt x="16" y="4"/>
                      <a:pt x="16" y="3"/>
                      <a:pt x="16" y="3"/>
                    </a:cubicBezTo>
                    <a:cubicBezTo>
                      <a:pt x="16" y="3"/>
                      <a:pt x="16" y="3"/>
                      <a:pt x="16" y="3"/>
                    </a:cubicBezTo>
                    <a:cubicBezTo>
                      <a:pt x="15" y="3"/>
                      <a:pt x="15" y="3"/>
                      <a:pt x="15" y="3"/>
                    </a:cubicBezTo>
                    <a:cubicBezTo>
                      <a:pt x="14" y="3"/>
                      <a:pt x="14" y="3"/>
                      <a:pt x="14" y="2"/>
                    </a:cubicBezTo>
                    <a:cubicBezTo>
                      <a:pt x="14" y="2"/>
                      <a:pt x="13" y="2"/>
                      <a:pt x="14" y="2"/>
                    </a:cubicBezTo>
                    <a:cubicBezTo>
                      <a:pt x="14" y="3"/>
                      <a:pt x="13" y="3"/>
                      <a:pt x="13" y="2"/>
                    </a:cubicBezTo>
                    <a:cubicBezTo>
                      <a:pt x="13" y="2"/>
                      <a:pt x="13" y="2"/>
                      <a:pt x="13" y="2"/>
                    </a:cubicBezTo>
                    <a:cubicBezTo>
                      <a:pt x="13" y="2"/>
                      <a:pt x="13" y="2"/>
                      <a:pt x="14" y="2"/>
                    </a:cubicBezTo>
                    <a:cubicBezTo>
                      <a:pt x="14" y="2"/>
                      <a:pt x="14" y="2"/>
                      <a:pt x="14" y="2"/>
                    </a:cubicBezTo>
                    <a:cubicBezTo>
                      <a:pt x="14" y="2"/>
                      <a:pt x="14" y="2"/>
                      <a:pt x="14" y="1"/>
                    </a:cubicBezTo>
                    <a:cubicBezTo>
                      <a:pt x="14" y="1"/>
                      <a:pt x="14" y="1"/>
                      <a:pt x="13" y="1"/>
                    </a:cubicBezTo>
                    <a:cubicBezTo>
                      <a:pt x="13" y="1"/>
                      <a:pt x="13" y="1"/>
                      <a:pt x="13" y="1"/>
                    </a:cubicBezTo>
                    <a:cubicBezTo>
                      <a:pt x="13" y="1"/>
                      <a:pt x="13" y="1"/>
                      <a:pt x="13" y="0"/>
                    </a:cubicBezTo>
                    <a:cubicBezTo>
                      <a:pt x="13" y="0"/>
                      <a:pt x="12" y="0"/>
                      <a:pt x="12" y="0"/>
                    </a:cubicBezTo>
                    <a:cubicBezTo>
                      <a:pt x="12" y="0"/>
                      <a:pt x="12" y="1"/>
                      <a:pt x="12" y="0"/>
                    </a:cubicBezTo>
                    <a:cubicBezTo>
                      <a:pt x="11" y="0"/>
                      <a:pt x="11" y="0"/>
                      <a:pt x="11" y="0"/>
                    </a:cubicBezTo>
                    <a:cubicBezTo>
                      <a:pt x="11" y="1"/>
                      <a:pt x="11" y="1"/>
                      <a:pt x="11" y="1"/>
                    </a:cubicBezTo>
                    <a:cubicBezTo>
                      <a:pt x="11" y="1"/>
                      <a:pt x="11" y="1"/>
                      <a:pt x="11" y="1"/>
                    </a:cubicBezTo>
                    <a:cubicBezTo>
                      <a:pt x="10" y="1"/>
                      <a:pt x="10" y="1"/>
                      <a:pt x="9" y="1"/>
                    </a:cubicBezTo>
                    <a:cubicBezTo>
                      <a:pt x="9" y="1"/>
                      <a:pt x="9" y="2"/>
                      <a:pt x="9" y="1"/>
                    </a:cubicBezTo>
                    <a:cubicBezTo>
                      <a:pt x="9" y="1"/>
                      <a:pt x="9" y="1"/>
                      <a:pt x="8" y="1"/>
                    </a:cubicBezTo>
                    <a:cubicBezTo>
                      <a:pt x="8" y="1"/>
                      <a:pt x="8" y="1"/>
                      <a:pt x="8" y="1"/>
                    </a:cubicBezTo>
                    <a:cubicBezTo>
                      <a:pt x="8" y="1"/>
                      <a:pt x="7" y="1"/>
                      <a:pt x="7" y="1"/>
                    </a:cubicBezTo>
                    <a:cubicBezTo>
                      <a:pt x="7" y="1"/>
                      <a:pt x="7" y="1"/>
                      <a:pt x="6" y="1"/>
                    </a:cubicBezTo>
                    <a:cubicBezTo>
                      <a:pt x="6" y="1"/>
                      <a:pt x="6" y="1"/>
                      <a:pt x="6" y="1"/>
                    </a:cubicBezTo>
                    <a:cubicBezTo>
                      <a:pt x="6" y="1"/>
                      <a:pt x="6" y="1"/>
                      <a:pt x="5" y="1"/>
                    </a:cubicBezTo>
                    <a:cubicBezTo>
                      <a:pt x="5" y="1"/>
                      <a:pt x="5" y="1"/>
                      <a:pt x="5" y="1"/>
                    </a:cubicBezTo>
                    <a:cubicBezTo>
                      <a:pt x="4" y="2"/>
                      <a:pt x="4" y="2"/>
                      <a:pt x="4" y="1"/>
                    </a:cubicBezTo>
                    <a:cubicBezTo>
                      <a:pt x="4" y="1"/>
                      <a:pt x="4" y="1"/>
                      <a:pt x="3" y="2"/>
                    </a:cubicBezTo>
                    <a:cubicBezTo>
                      <a:pt x="3" y="2"/>
                      <a:pt x="3" y="2"/>
                      <a:pt x="2" y="2"/>
                    </a:cubicBezTo>
                    <a:cubicBezTo>
                      <a:pt x="2" y="2"/>
                      <a:pt x="1" y="2"/>
                      <a:pt x="1" y="2"/>
                    </a:cubicBezTo>
                    <a:cubicBezTo>
                      <a:pt x="0" y="2"/>
                      <a:pt x="0" y="2"/>
                      <a:pt x="0" y="2"/>
                    </a:cubicBezTo>
                    <a:cubicBezTo>
                      <a:pt x="0" y="3"/>
                      <a:pt x="0" y="3"/>
                      <a:pt x="1" y="3"/>
                    </a:cubicBezTo>
                    <a:close/>
                    <a:moveTo>
                      <a:pt x="14" y="8"/>
                    </a:moveTo>
                    <a:cubicBezTo>
                      <a:pt x="16" y="10"/>
                      <a:pt x="15" y="7"/>
                      <a:pt x="16" y="9"/>
                    </a:cubicBezTo>
                    <a:cubicBezTo>
                      <a:pt x="17" y="10"/>
                      <a:pt x="18" y="9"/>
                      <a:pt x="18" y="10"/>
                    </a:cubicBezTo>
                    <a:cubicBezTo>
                      <a:pt x="18" y="11"/>
                      <a:pt x="17" y="11"/>
                      <a:pt x="17" y="11"/>
                    </a:cubicBezTo>
                    <a:cubicBezTo>
                      <a:pt x="16" y="11"/>
                      <a:pt x="16" y="11"/>
                      <a:pt x="15" y="11"/>
                    </a:cubicBezTo>
                    <a:cubicBezTo>
                      <a:pt x="14" y="11"/>
                      <a:pt x="14" y="11"/>
                      <a:pt x="14" y="10"/>
                    </a:cubicBezTo>
                    <a:cubicBezTo>
                      <a:pt x="15" y="8"/>
                      <a:pt x="14" y="9"/>
                      <a:pt x="13" y="9"/>
                    </a:cubicBezTo>
                    <a:cubicBezTo>
                      <a:pt x="13" y="8"/>
                      <a:pt x="12" y="8"/>
                      <a:pt x="12" y="7"/>
                    </a:cubicBezTo>
                    <a:cubicBezTo>
                      <a:pt x="12" y="7"/>
                      <a:pt x="13" y="6"/>
                      <a:pt x="14"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8" name="Freeform 535"/>
              <p:cNvSpPr>
                <a:spLocks/>
              </p:cNvSpPr>
              <p:nvPr/>
            </p:nvSpPr>
            <p:spPr bwMode="auto">
              <a:xfrm>
                <a:off x="5145088" y="3660775"/>
                <a:ext cx="34925" cy="39687"/>
              </a:xfrm>
              <a:custGeom>
                <a:avLst/>
                <a:gdLst>
                  <a:gd name="T0" fmla="*/ 12 w 12"/>
                  <a:gd name="T1" fmla="*/ 3 h 14"/>
                  <a:gd name="T2" fmla="*/ 11 w 12"/>
                  <a:gd name="T3" fmla="*/ 2 h 14"/>
                  <a:gd name="T4" fmla="*/ 11 w 12"/>
                  <a:gd name="T5" fmla="*/ 1 h 14"/>
                  <a:gd name="T6" fmla="*/ 10 w 12"/>
                  <a:gd name="T7" fmla="*/ 1 h 14"/>
                  <a:gd name="T8" fmla="*/ 10 w 12"/>
                  <a:gd name="T9" fmla="*/ 0 h 14"/>
                  <a:gd name="T10" fmla="*/ 10 w 12"/>
                  <a:gd name="T11" fmla="*/ 0 h 14"/>
                  <a:gd name="T12" fmla="*/ 9 w 12"/>
                  <a:gd name="T13" fmla="*/ 0 h 14"/>
                  <a:gd name="T14" fmla="*/ 8 w 12"/>
                  <a:gd name="T15" fmla="*/ 0 h 14"/>
                  <a:gd name="T16" fmla="*/ 7 w 12"/>
                  <a:gd name="T17" fmla="*/ 0 h 14"/>
                  <a:gd name="T18" fmla="*/ 6 w 12"/>
                  <a:gd name="T19" fmla="*/ 1 h 14"/>
                  <a:gd name="T20" fmla="*/ 4 w 12"/>
                  <a:gd name="T21" fmla="*/ 3 h 14"/>
                  <a:gd name="T22" fmla="*/ 4 w 12"/>
                  <a:gd name="T23" fmla="*/ 4 h 14"/>
                  <a:gd name="T24" fmla="*/ 4 w 12"/>
                  <a:gd name="T25" fmla="*/ 6 h 14"/>
                  <a:gd name="T26" fmla="*/ 3 w 12"/>
                  <a:gd name="T27" fmla="*/ 7 h 14"/>
                  <a:gd name="T28" fmla="*/ 1 w 12"/>
                  <a:gd name="T29" fmla="*/ 12 h 14"/>
                  <a:gd name="T30" fmla="*/ 0 w 12"/>
                  <a:gd name="T31" fmla="*/ 14 h 14"/>
                  <a:gd name="T32" fmla="*/ 1 w 12"/>
                  <a:gd name="T33" fmla="*/ 14 h 14"/>
                  <a:gd name="T34" fmla="*/ 2 w 12"/>
                  <a:gd name="T35" fmla="*/ 14 h 14"/>
                  <a:gd name="T36" fmla="*/ 3 w 12"/>
                  <a:gd name="T37" fmla="*/ 13 h 14"/>
                  <a:gd name="T38" fmla="*/ 3 w 12"/>
                  <a:gd name="T39" fmla="*/ 12 h 14"/>
                  <a:gd name="T40" fmla="*/ 4 w 12"/>
                  <a:gd name="T41" fmla="*/ 12 h 14"/>
                  <a:gd name="T42" fmla="*/ 4 w 12"/>
                  <a:gd name="T43" fmla="*/ 12 h 14"/>
                  <a:gd name="T44" fmla="*/ 6 w 12"/>
                  <a:gd name="T45" fmla="*/ 11 h 14"/>
                  <a:gd name="T46" fmla="*/ 6 w 12"/>
                  <a:gd name="T47" fmla="*/ 10 h 14"/>
                  <a:gd name="T48" fmla="*/ 7 w 12"/>
                  <a:gd name="T49" fmla="*/ 10 h 14"/>
                  <a:gd name="T50" fmla="*/ 6 w 12"/>
                  <a:gd name="T51" fmla="*/ 9 h 14"/>
                  <a:gd name="T52" fmla="*/ 7 w 12"/>
                  <a:gd name="T53" fmla="*/ 8 h 14"/>
                  <a:gd name="T54" fmla="*/ 8 w 12"/>
                  <a:gd name="T55" fmla="*/ 7 h 14"/>
                  <a:gd name="T56" fmla="*/ 8 w 12"/>
                  <a:gd name="T57" fmla="*/ 7 h 14"/>
                  <a:gd name="T58" fmla="*/ 9 w 12"/>
                  <a:gd name="T59" fmla="*/ 7 h 14"/>
                  <a:gd name="T60" fmla="*/ 10 w 12"/>
                  <a:gd name="T61" fmla="*/ 7 h 14"/>
                  <a:gd name="T62" fmla="*/ 9 w 12"/>
                  <a:gd name="T63" fmla="*/ 7 h 14"/>
                  <a:gd name="T64" fmla="*/ 10 w 12"/>
                  <a:gd name="T65" fmla="*/ 6 h 14"/>
                  <a:gd name="T66" fmla="*/ 11 w 12"/>
                  <a:gd name="T67" fmla="*/ 5 h 14"/>
                  <a:gd name="T68" fmla="*/ 12 w 12"/>
                  <a:gd name="T69"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4">
                    <a:moveTo>
                      <a:pt x="12" y="4"/>
                    </a:moveTo>
                    <a:cubicBezTo>
                      <a:pt x="12" y="4"/>
                      <a:pt x="12" y="3"/>
                      <a:pt x="12" y="3"/>
                    </a:cubicBezTo>
                    <a:cubicBezTo>
                      <a:pt x="12" y="3"/>
                      <a:pt x="12" y="3"/>
                      <a:pt x="11" y="3"/>
                    </a:cubicBezTo>
                    <a:cubicBezTo>
                      <a:pt x="11" y="3"/>
                      <a:pt x="11" y="2"/>
                      <a:pt x="11" y="2"/>
                    </a:cubicBezTo>
                    <a:cubicBezTo>
                      <a:pt x="11" y="2"/>
                      <a:pt x="12" y="2"/>
                      <a:pt x="11" y="2"/>
                    </a:cubicBezTo>
                    <a:cubicBezTo>
                      <a:pt x="11" y="2"/>
                      <a:pt x="11" y="1"/>
                      <a:pt x="11" y="1"/>
                    </a:cubicBezTo>
                    <a:cubicBezTo>
                      <a:pt x="10" y="1"/>
                      <a:pt x="10" y="1"/>
                      <a:pt x="10" y="1"/>
                    </a:cubicBezTo>
                    <a:cubicBezTo>
                      <a:pt x="10" y="1"/>
                      <a:pt x="10" y="1"/>
                      <a:pt x="10" y="1"/>
                    </a:cubicBezTo>
                    <a:cubicBezTo>
                      <a:pt x="10" y="1"/>
                      <a:pt x="10" y="1"/>
                      <a:pt x="10" y="0"/>
                    </a:cubicBezTo>
                    <a:cubicBezTo>
                      <a:pt x="10" y="0"/>
                      <a:pt x="10" y="0"/>
                      <a:pt x="10" y="0"/>
                    </a:cubicBezTo>
                    <a:cubicBezTo>
                      <a:pt x="11" y="0"/>
                      <a:pt x="11" y="0"/>
                      <a:pt x="11" y="0"/>
                    </a:cubicBezTo>
                    <a:cubicBezTo>
                      <a:pt x="11" y="0"/>
                      <a:pt x="10" y="0"/>
                      <a:pt x="10" y="0"/>
                    </a:cubicBezTo>
                    <a:cubicBezTo>
                      <a:pt x="10" y="0"/>
                      <a:pt x="10" y="0"/>
                      <a:pt x="10" y="0"/>
                    </a:cubicBezTo>
                    <a:cubicBezTo>
                      <a:pt x="10" y="0"/>
                      <a:pt x="9" y="0"/>
                      <a:pt x="9" y="0"/>
                    </a:cubicBezTo>
                    <a:cubicBezTo>
                      <a:pt x="9" y="0"/>
                      <a:pt x="9" y="0"/>
                      <a:pt x="9" y="0"/>
                    </a:cubicBezTo>
                    <a:cubicBezTo>
                      <a:pt x="9" y="0"/>
                      <a:pt x="8" y="0"/>
                      <a:pt x="8" y="0"/>
                    </a:cubicBezTo>
                    <a:cubicBezTo>
                      <a:pt x="8" y="0"/>
                      <a:pt x="7" y="0"/>
                      <a:pt x="7" y="0"/>
                    </a:cubicBezTo>
                    <a:cubicBezTo>
                      <a:pt x="7" y="0"/>
                      <a:pt x="7" y="0"/>
                      <a:pt x="7" y="0"/>
                    </a:cubicBezTo>
                    <a:cubicBezTo>
                      <a:pt x="7" y="1"/>
                      <a:pt x="7" y="1"/>
                      <a:pt x="7" y="1"/>
                    </a:cubicBezTo>
                    <a:cubicBezTo>
                      <a:pt x="6" y="1"/>
                      <a:pt x="6" y="1"/>
                      <a:pt x="6" y="1"/>
                    </a:cubicBezTo>
                    <a:cubicBezTo>
                      <a:pt x="6" y="2"/>
                      <a:pt x="5" y="2"/>
                      <a:pt x="5" y="2"/>
                    </a:cubicBezTo>
                    <a:cubicBezTo>
                      <a:pt x="5" y="2"/>
                      <a:pt x="4" y="3"/>
                      <a:pt x="4" y="3"/>
                    </a:cubicBezTo>
                    <a:cubicBezTo>
                      <a:pt x="4" y="3"/>
                      <a:pt x="4" y="4"/>
                      <a:pt x="4" y="4"/>
                    </a:cubicBezTo>
                    <a:cubicBezTo>
                      <a:pt x="4" y="4"/>
                      <a:pt x="4" y="4"/>
                      <a:pt x="4" y="4"/>
                    </a:cubicBezTo>
                    <a:cubicBezTo>
                      <a:pt x="4" y="4"/>
                      <a:pt x="4" y="4"/>
                      <a:pt x="4" y="5"/>
                    </a:cubicBezTo>
                    <a:cubicBezTo>
                      <a:pt x="4" y="5"/>
                      <a:pt x="4" y="5"/>
                      <a:pt x="4" y="6"/>
                    </a:cubicBezTo>
                    <a:cubicBezTo>
                      <a:pt x="4" y="6"/>
                      <a:pt x="3" y="6"/>
                      <a:pt x="3" y="6"/>
                    </a:cubicBezTo>
                    <a:cubicBezTo>
                      <a:pt x="2" y="7"/>
                      <a:pt x="3" y="7"/>
                      <a:pt x="3" y="7"/>
                    </a:cubicBezTo>
                    <a:cubicBezTo>
                      <a:pt x="3" y="8"/>
                      <a:pt x="2" y="9"/>
                      <a:pt x="1" y="10"/>
                    </a:cubicBezTo>
                    <a:cubicBezTo>
                      <a:pt x="1" y="10"/>
                      <a:pt x="1" y="11"/>
                      <a:pt x="1" y="12"/>
                    </a:cubicBezTo>
                    <a:cubicBezTo>
                      <a:pt x="0" y="12"/>
                      <a:pt x="0" y="13"/>
                      <a:pt x="0" y="13"/>
                    </a:cubicBezTo>
                    <a:cubicBezTo>
                      <a:pt x="0" y="13"/>
                      <a:pt x="0" y="13"/>
                      <a:pt x="0" y="14"/>
                    </a:cubicBezTo>
                    <a:cubicBezTo>
                      <a:pt x="0" y="14"/>
                      <a:pt x="0" y="14"/>
                      <a:pt x="0" y="14"/>
                    </a:cubicBezTo>
                    <a:cubicBezTo>
                      <a:pt x="0" y="14"/>
                      <a:pt x="1" y="14"/>
                      <a:pt x="1" y="14"/>
                    </a:cubicBezTo>
                    <a:cubicBezTo>
                      <a:pt x="1" y="13"/>
                      <a:pt x="1" y="14"/>
                      <a:pt x="1" y="14"/>
                    </a:cubicBezTo>
                    <a:cubicBezTo>
                      <a:pt x="1" y="14"/>
                      <a:pt x="2" y="14"/>
                      <a:pt x="2" y="14"/>
                    </a:cubicBezTo>
                    <a:cubicBezTo>
                      <a:pt x="2" y="14"/>
                      <a:pt x="2" y="14"/>
                      <a:pt x="2" y="14"/>
                    </a:cubicBezTo>
                    <a:cubicBezTo>
                      <a:pt x="2" y="14"/>
                      <a:pt x="3" y="14"/>
                      <a:pt x="3" y="13"/>
                    </a:cubicBezTo>
                    <a:cubicBezTo>
                      <a:pt x="3" y="13"/>
                      <a:pt x="3" y="13"/>
                      <a:pt x="3" y="13"/>
                    </a:cubicBezTo>
                    <a:cubicBezTo>
                      <a:pt x="3" y="13"/>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5" y="11"/>
                      <a:pt x="6" y="11"/>
                      <a:pt x="6" y="11"/>
                    </a:cubicBezTo>
                    <a:cubicBezTo>
                      <a:pt x="6" y="11"/>
                      <a:pt x="6" y="11"/>
                      <a:pt x="6" y="11"/>
                    </a:cubicBezTo>
                    <a:cubicBezTo>
                      <a:pt x="6" y="10"/>
                      <a:pt x="6" y="10"/>
                      <a:pt x="6" y="10"/>
                    </a:cubicBezTo>
                    <a:cubicBezTo>
                      <a:pt x="7" y="10"/>
                      <a:pt x="7" y="10"/>
                      <a:pt x="7" y="10"/>
                    </a:cubicBezTo>
                    <a:cubicBezTo>
                      <a:pt x="7" y="10"/>
                      <a:pt x="7" y="10"/>
                      <a:pt x="7" y="10"/>
                    </a:cubicBezTo>
                    <a:cubicBezTo>
                      <a:pt x="7" y="9"/>
                      <a:pt x="7" y="9"/>
                      <a:pt x="7" y="9"/>
                    </a:cubicBezTo>
                    <a:cubicBezTo>
                      <a:pt x="7" y="9"/>
                      <a:pt x="6" y="9"/>
                      <a:pt x="6" y="9"/>
                    </a:cubicBezTo>
                    <a:cubicBezTo>
                      <a:pt x="6" y="9"/>
                      <a:pt x="6" y="9"/>
                      <a:pt x="6" y="9"/>
                    </a:cubicBezTo>
                    <a:cubicBezTo>
                      <a:pt x="7" y="8"/>
                      <a:pt x="7" y="8"/>
                      <a:pt x="7" y="8"/>
                    </a:cubicBezTo>
                    <a:cubicBezTo>
                      <a:pt x="7" y="7"/>
                      <a:pt x="8" y="7"/>
                      <a:pt x="8" y="7"/>
                    </a:cubicBezTo>
                    <a:cubicBezTo>
                      <a:pt x="8" y="7"/>
                      <a:pt x="8" y="7"/>
                      <a:pt x="8" y="7"/>
                    </a:cubicBezTo>
                    <a:cubicBezTo>
                      <a:pt x="8" y="7"/>
                      <a:pt x="8" y="7"/>
                      <a:pt x="8" y="7"/>
                    </a:cubicBezTo>
                    <a:cubicBezTo>
                      <a:pt x="8" y="7"/>
                      <a:pt x="8" y="7"/>
                      <a:pt x="8" y="7"/>
                    </a:cubicBezTo>
                    <a:cubicBezTo>
                      <a:pt x="9" y="7"/>
                      <a:pt x="9" y="7"/>
                      <a:pt x="9" y="7"/>
                    </a:cubicBezTo>
                    <a:cubicBezTo>
                      <a:pt x="9" y="7"/>
                      <a:pt x="9" y="7"/>
                      <a:pt x="9" y="7"/>
                    </a:cubicBezTo>
                    <a:cubicBezTo>
                      <a:pt x="9" y="7"/>
                      <a:pt x="9" y="7"/>
                      <a:pt x="10" y="7"/>
                    </a:cubicBezTo>
                    <a:cubicBezTo>
                      <a:pt x="10" y="7"/>
                      <a:pt x="10" y="7"/>
                      <a:pt x="10" y="7"/>
                    </a:cubicBezTo>
                    <a:cubicBezTo>
                      <a:pt x="10" y="7"/>
                      <a:pt x="10" y="7"/>
                      <a:pt x="10" y="7"/>
                    </a:cubicBezTo>
                    <a:cubicBezTo>
                      <a:pt x="10" y="7"/>
                      <a:pt x="9" y="7"/>
                      <a:pt x="9" y="7"/>
                    </a:cubicBezTo>
                    <a:cubicBezTo>
                      <a:pt x="9" y="7"/>
                      <a:pt x="9" y="6"/>
                      <a:pt x="9" y="6"/>
                    </a:cubicBezTo>
                    <a:cubicBezTo>
                      <a:pt x="10" y="6"/>
                      <a:pt x="10" y="6"/>
                      <a:pt x="10" y="6"/>
                    </a:cubicBezTo>
                    <a:cubicBezTo>
                      <a:pt x="10" y="5"/>
                      <a:pt x="10" y="5"/>
                      <a:pt x="11" y="5"/>
                    </a:cubicBezTo>
                    <a:cubicBezTo>
                      <a:pt x="11" y="5"/>
                      <a:pt x="11" y="5"/>
                      <a:pt x="11" y="5"/>
                    </a:cubicBezTo>
                    <a:cubicBezTo>
                      <a:pt x="11" y="5"/>
                      <a:pt x="12" y="4"/>
                      <a:pt x="12" y="4"/>
                    </a:cubicBezTo>
                    <a:cubicBezTo>
                      <a:pt x="12" y="4"/>
                      <a:pt x="12" y="4"/>
                      <a:pt x="12" y="4"/>
                    </a:cubicBezTo>
                    <a:cubicBezTo>
                      <a:pt x="12" y="4"/>
                      <a:pt x="12" y="4"/>
                      <a:pt x="1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399" name="Freeform 536"/>
              <p:cNvSpPr>
                <a:spLocks/>
              </p:cNvSpPr>
              <p:nvPr/>
            </p:nvSpPr>
            <p:spPr bwMode="auto">
              <a:xfrm>
                <a:off x="5126038" y="3738563"/>
                <a:ext cx="4763" cy="11112"/>
              </a:xfrm>
              <a:custGeom>
                <a:avLst/>
                <a:gdLst>
                  <a:gd name="T0" fmla="*/ 1 w 2"/>
                  <a:gd name="T1" fmla="*/ 2 h 4"/>
                  <a:gd name="T2" fmla="*/ 2 w 2"/>
                  <a:gd name="T3" fmla="*/ 1 h 4"/>
                  <a:gd name="T4" fmla="*/ 2 w 2"/>
                  <a:gd name="T5" fmla="*/ 0 h 4"/>
                  <a:gd name="T6" fmla="*/ 2 w 2"/>
                  <a:gd name="T7" fmla="*/ 0 h 4"/>
                  <a:gd name="T8" fmla="*/ 1 w 2"/>
                  <a:gd name="T9" fmla="*/ 1 h 4"/>
                  <a:gd name="T10" fmla="*/ 0 w 2"/>
                  <a:gd name="T11" fmla="*/ 2 h 4"/>
                  <a:gd name="T12" fmla="*/ 0 w 2"/>
                  <a:gd name="T13" fmla="*/ 4 h 4"/>
                  <a:gd name="T14" fmla="*/ 1 w 2"/>
                  <a:gd name="T15" fmla="*/ 3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cubicBezTo>
                      <a:pt x="1" y="2"/>
                      <a:pt x="2" y="1"/>
                      <a:pt x="2" y="1"/>
                    </a:cubicBezTo>
                    <a:cubicBezTo>
                      <a:pt x="2" y="1"/>
                      <a:pt x="2" y="1"/>
                      <a:pt x="2" y="0"/>
                    </a:cubicBezTo>
                    <a:cubicBezTo>
                      <a:pt x="2" y="0"/>
                      <a:pt x="2" y="0"/>
                      <a:pt x="2" y="0"/>
                    </a:cubicBezTo>
                    <a:cubicBezTo>
                      <a:pt x="2" y="0"/>
                      <a:pt x="1" y="0"/>
                      <a:pt x="1" y="1"/>
                    </a:cubicBezTo>
                    <a:cubicBezTo>
                      <a:pt x="1" y="1"/>
                      <a:pt x="1" y="2"/>
                      <a:pt x="0" y="2"/>
                    </a:cubicBezTo>
                    <a:cubicBezTo>
                      <a:pt x="0" y="4"/>
                      <a:pt x="0" y="4"/>
                      <a:pt x="0" y="4"/>
                    </a:cubicBezTo>
                    <a:cubicBezTo>
                      <a:pt x="1" y="3"/>
                      <a:pt x="1" y="3"/>
                      <a:pt x="1" y="3"/>
                    </a:cubicBezTo>
                    <a:lnTo>
                      <a:pt x="1" y="2"/>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0" name="Freeform 537"/>
              <p:cNvSpPr>
                <a:spLocks/>
              </p:cNvSpPr>
              <p:nvPr/>
            </p:nvSpPr>
            <p:spPr bwMode="auto">
              <a:xfrm>
                <a:off x="5140326" y="3714750"/>
                <a:ext cx="14288" cy="31750"/>
              </a:xfrm>
              <a:custGeom>
                <a:avLst/>
                <a:gdLst>
                  <a:gd name="T0" fmla="*/ 5 w 5"/>
                  <a:gd name="T1" fmla="*/ 9 h 11"/>
                  <a:gd name="T2" fmla="*/ 5 w 5"/>
                  <a:gd name="T3" fmla="*/ 8 h 11"/>
                  <a:gd name="T4" fmla="*/ 5 w 5"/>
                  <a:gd name="T5" fmla="*/ 7 h 11"/>
                  <a:gd name="T6" fmla="*/ 5 w 5"/>
                  <a:gd name="T7" fmla="*/ 7 h 11"/>
                  <a:gd name="T8" fmla="*/ 5 w 5"/>
                  <a:gd name="T9" fmla="*/ 6 h 11"/>
                  <a:gd name="T10" fmla="*/ 5 w 5"/>
                  <a:gd name="T11" fmla="*/ 6 h 11"/>
                  <a:gd name="T12" fmla="*/ 5 w 5"/>
                  <a:gd name="T13" fmla="*/ 5 h 11"/>
                  <a:gd name="T14" fmla="*/ 5 w 5"/>
                  <a:gd name="T15" fmla="*/ 5 h 11"/>
                  <a:gd name="T16" fmla="*/ 5 w 5"/>
                  <a:gd name="T17" fmla="*/ 4 h 11"/>
                  <a:gd name="T18" fmla="*/ 5 w 5"/>
                  <a:gd name="T19" fmla="*/ 4 h 11"/>
                  <a:gd name="T20" fmla="*/ 5 w 5"/>
                  <a:gd name="T21" fmla="*/ 3 h 11"/>
                  <a:gd name="T22" fmla="*/ 5 w 5"/>
                  <a:gd name="T23" fmla="*/ 2 h 11"/>
                  <a:gd name="T24" fmla="*/ 5 w 5"/>
                  <a:gd name="T25" fmla="*/ 1 h 11"/>
                  <a:gd name="T26" fmla="*/ 5 w 5"/>
                  <a:gd name="T27" fmla="*/ 1 h 11"/>
                  <a:gd name="T28" fmla="*/ 4 w 5"/>
                  <a:gd name="T29" fmla="*/ 1 h 11"/>
                  <a:gd name="T30" fmla="*/ 4 w 5"/>
                  <a:gd name="T31" fmla="*/ 0 h 11"/>
                  <a:gd name="T32" fmla="*/ 3 w 5"/>
                  <a:gd name="T33" fmla="*/ 0 h 11"/>
                  <a:gd name="T34" fmla="*/ 3 w 5"/>
                  <a:gd name="T35" fmla="*/ 0 h 11"/>
                  <a:gd name="T36" fmla="*/ 2 w 5"/>
                  <a:gd name="T37" fmla="*/ 0 h 11"/>
                  <a:gd name="T38" fmla="*/ 1 w 5"/>
                  <a:gd name="T39" fmla="*/ 1 h 11"/>
                  <a:gd name="T40" fmla="*/ 1 w 5"/>
                  <a:gd name="T41" fmla="*/ 2 h 11"/>
                  <a:gd name="T42" fmla="*/ 1 w 5"/>
                  <a:gd name="T43" fmla="*/ 3 h 11"/>
                  <a:gd name="T44" fmla="*/ 1 w 5"/>
                  <a:gd name="T45" fmla="*/ 3 h 11"/>
                  <a:gd name="T46" fmla="*/ 1 w 5"/>
                  <a:gd name="T47" fmla="*/ 4 h 11"/>
                  <a:gd name="T48" fmla="*/ 1 w 5"/>
                  <a:gd name="T49" fmla="*/ 5 h 11"/>
                  <a:gd name="T50" fmla="*/ 1 w 5"/>
                  <a:gd name="T51" fmla="*/ 5 h 11"/>
                  <a:gd name="T52" fmla="*/ 1 w 5"/>
                  <a:gd name="T53" fmla="*/ 6 h 11"/>
                  <a:gd name="T54" fmla="*/ 1 w 5"/>
                  <a:gd name="T55" fmla="*/ 6 h 11"/>
                  <a:gd name="T56" fmla="*/ 1 w 5"/>
                  <a:gd name="T57" fmla="*/ 6 h 11"/>
                  <a:gd name="T58" fmla="*/ 1 w 5"/>
                  <a:gd name="T59" fmla="*/ 6 h 11"/>
                  <a:gd name="T60" fmla="*/ 1 w 5"/>
                  <a:gd name="T61" fmla="*/ 6 h 11"/>
                  <a:gd name="T62" fmla="*/ 2 w 5"/>
                  <a:gd name="T63" fmla="*/ 6 h 11"/>
                  <a:gd name="T64" fmla="*/ 3 w 5"/>
                  <a:gd name="T65" fmla="*/ 7 h 11"/>
                  <a:gd name="T66" fmla="*/ 2 w 5"/>
                  <a:gd name="T67" fmla="*/ 7 h 11"/>
                  <a:gd name="T68" fmla="*/ 1 w 5"/>
                  <a:gd name="T69" fmla="*/ 8 h 11"/>
                  <a:gd name="T70" fmla="*/ 0 w 5"/>
                  <a:gd name="T71" fmla="*/ 9 h 11"/>
                  <a:gd name="T72" fmla="*/ 0 w 5"/>
                  <a:gd name="T73" fmla="*/ 10 h 11"/>
                  <a:gd name="T74" fmla="*/ 0 w 5"/>
                  <a:gd name="T75" fmla="*/ 11 h 11"/>
                  <a:gd name="T76" fmla="*/ 1 w 5"/>
                  <a:gd name="T77" fmla="*/ 10 h 11"/>
                  <a:gd name="T78" fmla="*/ 2 w 5"/>
                  <a:gd name="T79" fmla="*/ 10 h 11"/>
                  <a:gd name="T80" fmla="*/ 3 w 5"/>
                  <a:gd name="T81" fmla="*/ 10 h 11"/>
                  <a:gd name="T82" fmla="*/ 5 w 5"/>
                  <a:gd name="T83" fmla="*/ 9 h 11"/>
                  <a:gd name="T84" fmla="*/ 5 w 5"/>
                  <a:gd name="T85" fmla="*/ 9 h 11"/>
                  <a:gd name="T86" fmla="*/ 5 w 5"/>
                  <a:gd name="T87" fmla="*/ 9 h 11"/>
                  <a:gd name="T88" fmla="*/ 5 w 5"/>
                  <a:gd name="T8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 h="11">
                    <a:moveTo>
                      <a:pt x="5" y="9"/>
                    </a:moveTo>
                    <a:cubicBezTo>
                      <a:pt x="5" y="8"/>
                      <a:pt x="5" y="8"/>
                      <a:pt x="5" y="8"/>
                    </a:cubicBezTo>
                    <a:cubicBezTo>
                      <a:pt x="5" y="8"/>
                      <a:pt x="5" y="8"/>
                      <a:pt x="5" y="7"/>
                    </a:cubicBezTo>
                    <a:cubicBezTo>
                      <a:pt x="5" y="7"/>
                      <a:pt x="5" y="7"/>
                      <a:pt x="5" y="7"/>
                    </a:cubicBezTo>
                    <a:cubicBezTo>
                      <a:pt x="5" y="7"/>
                      <a:pt x="5" y="6"/>
                      <a:pt x="5" y="6"/>
                    </a:cubicBezTo>
                    <a:cubicBezTo>
                      <a:pt x="5" y="6"/>
                      <a:pt x="5" y="6"/>
                      <a:pt x="5" y="6"/>
                    </a:cubicBezTo>
                    <a:cubicBezTo>
                      <a:pt x="5" y="5"/>
                      <a:pt x="5" y="5"/>
                      <a:pt x="5" y="5"/>
                    </a:cubicBezTo>
                    <a:cubicBezTo>
                      <a:pt x="5" y="5"/>
                      <a:pt x="5" y="5"/>
                      <a:pt x="5" y="5"/>
                    </a:cubicBezTo>
                    <a:cubicBezTo>
                      <a:pt x="5" y="4"/>
                      <a:pt x="5" y="4"/>
                      <a:pt x="5" y="4"/>
                    </a:cubicBezTo>
                    <a:cubicBezTo>
                      <a:pt x="5" y="4"/>
                      <a:pt x="5" y="4"/>
                      <a:pt x="5" y="4"/>
                    </a:cubicBezTo>
                    <a:cubicBezTo>
                      <a:pt x="5" y="3"/>
                      <a:pt x="5" y="3"/>
                      <a:pt x="5" y="3"/>
                    </a:cubicBezTo>
                    <a:cubicBezTo>
                      <a:pt x="5" y="3"/>
                      <a:pt x="5" y="2"/>
                      <a:pt x="5" y="2"/>
                    </a:cubicBezTo>
                    <a:cubicBezTo>
                      <a:pt x="5" y="2"/>
                      <a:pt x="5" y="1"/>
                      <a:pt x="5" y="1"/>
                    </a:cubicBezTo>
                    <a:cubicBezTo>
                      <a:pt x="5" y="1"/>
                      <a:pt x="5" y="1"/>
                      <a:pt x="5" y="1"/>
                    </a:cubicBezTo>
                    <a:cubicBezTo>
                      <a:pt x="5" y="1"/>
                      <a:pt x="5" y="1"/>
                      <a:pt x="4" y="1"/>
                    </a:cubicBezTo>
                    <a:cubicBezTo>
                      <a:pt x="4" y="1"/>
                      <a:pt x="4" y="0"/>
                      <a:pt x="4" y="0"/>
                    </a:cubicBezTo>
                    <a:cubicBezTo>
                      <a:pt x="4" y="0"/>
                      <a:pt x="4" y="0"/>
                      <a:pt x="3" y="0"/>
                    </a:cubicBezTo>
                    <a:cubicBezTo>
                      <a:pt x="3" y="0"/>
                      <a:pt x="3" y="0"/>
                      <a:pt x="3" y="0"/>
                    </a:cubicBezTo>
                    <a:cubicBezTo>
                      <a:pt x="2" y="0"/>
                      <a:pt x="2" y="0"/>
                      <a:pt x="2" y="0"/>
                    </a:cubicBezTo>
                    <a:cubicBezTo>
                      <a:pt x="1" y="0"/>
                      <a:pt x="1" y="1"/>
                      <a:pt x="1" y="1"/>
                    </a:cubicBezTo>
                    <a:cubicBezTo>
                      <a:pt x="1" y="1"/>
                      <a:pt x="1" y="1"/>
                      <a:pt x="1" y="2"/>
                    </a:cubicBezTo>
                    <a:cubicBezTo>
                      <a:pt x="1" y="2"/>
                      <a:pt x="1" y="3"/>
                      <a:pt x="1" y="3"/>
                    </a:cubicBezTo>
                    <a:cubicBezTo>
                      <a:pt x="1" y="3"/>
                      <a:pt x="1" y="3"/>
                      <a:pt x="1" y="3"/>
                    </a:cubicBezTo>
                    <a:cubicBezTo>
                      <a:pt x="1" y="3"/>
                      <a:pt x="1" y="4"/>
                      <a:pt x="1" y="4"/>
                    </a:cubicBezTo>
                    <a:cubicBezTo>
                      <a:pt x="1" y="4"/>
                      <a:pt x="1" y="4"/>
                      <a:pt x="1" y="5"/>
                    </a:cubicBezTo>
                    <a:cubicBezTo>
                      <a:pt x="1" y="5"/>
                      <a:pt x="1" y="5"/>
                      <a:pt x="1" y="5"/>
                    </a:cubicBezTo>
                    <a:cubicBezTo>
                      <a:pt x="1" y="6"/>
                      <a:pt x="1" y="6"/>
                      <a:pt x="1" y="6"/>
                    </a:cubicBezTo>
                    <a:cubicBezTo>
                      <a:pt x="1" y="6"/>
                      <a:pt x="1" y="6"/>
                      <a:pt x="1" y="6"/>
                    </a:cubicBezTo>
                    <a:cubicBezTo>
                      <a:pt x="1" y="6"/>
                      <a:pt x="1" y="6"/>
                      <a:pt x="1" y="6"/>
                    </a:cubicBezTo>
                    <a:cubicBezTo>
                      <a:pt x="1" y="6"/>
                      <a:pt x="1" y="6"/>
                      <a:pt x="1" y="6"/>
                    </a:cubicBezTo>
                    <a:cubicBezTo>
                      <a:pt x="1" y="6"/>
                      <a:pt x="1" y="6"/>
                      <a:pt x="1" y="6"/>
                    </a:cubicBezTo>
                    <a:cubicBezTo>
                      <a:pt x="1" y="6"/>
                      <a:pt x="2" y="6"/>
                      <a:pt x="2" y="6"/>
                    </a:cubicBezTo>
                    <a:cubicBezTo>
                      <a:pt x="3" y="7"/>
                      <a:pt x="3" y="7"/>
                      <a:pt x="3" y="7"/>
                    </a:cubicBezTo>
                    <a:cubicBezTo>
                      <a:pt x="3" y="7"/>
                      <a:pt x="2" y="7"/>
                      <a:pt x="2" y="7"/>
                    </a:cubicBezTo>
                    <a:cubicBezTo>
                      <a:pt x="1" y="8"/>
                      <a:pt x="1" y="8"/>
                      <a:pt x="1" y="8"/>
                    </a:cubicBezTo>
                    <a:cubicBezTo>
                      <a:pt x="0" y="9"/>
                      <a:pt x="0" y="9"/>
                      <a:pt x="0" y="9"/>
                    </a:cubicBezTo>
                    <a:cubicBezTo>
                      <a:pt x="0" y="9"/>
                      <a:pt x="0" y="10"/>
                      <a:pt x="0" y="10"/>
                    </a:cubicBezTo>
                    <a:cubicBezTo>
                      <a:pt x="0" y="10"/>
                      <a:pt x="0" y="11"/>
                      <a:pt x="0" y="11"/>
                    </a:cubicBezTo>
                    <a:cubicBezTo>
                      <a:pt x="1" y="10"/>
                      <a:pt x="1" y="10"/>
                      <a:pt x="1" y="10"/>
                    </a:cubicBezTo>
                    <a:cubicBezTo>
                      <a:pt x="1" y="10"/>
                      <a:pt x="2" y="10"/>
                      <a:pt x="2" y="10"/>
                    </a:cubicBezTo>
                    <a:cubicBezTo>
                      <a:pt x="2" y="10"/>
                      <a:pt x="3" y="10"/>
                      <a:pt x="3" y="10"/>
                    </a:cubicBezTo>
                    <a:cubicBezTo>
                      <a:pt x="4" y="9"/>
                      <a:pt x="4" y="9"/>
                      <a:pt x="5" y="9"/>
                    </a:cubicBezTo>
                    <a:cubicBezTo>
                      <a:pt x="5" y="9"/>
                      <a:pt x="5" y="9"/>
                      <a:pt x="5" y="9"/>
                    </a:cubicBezTo>
                    <a:cubicBezTo>
                      <a:pt x="5" y="9"/>
                      <a:pt x="5" y="9"/>
                      <a:pt x="5" y="9"/>
                    </a:cubicBezTo>
                    <a:cubicBezTo>
                      <a:pt x="5" y="9"/>
                      <a:pt x="5" y="9"/>
                      <a:pt x="5"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1" name="Freeform 538"/>
              <p:cNvSpPr>
                <a:spLocks/>
              </p:cNvSpPr>
              <p:nvPr/>
            </p:nvSpPr>
            <p:spPr bwMode="auto">
              <a:xfrm>
                <a:off x="5140326" y="3692525"/>
                <a:ext cx="100013" cy="106362"/>
              </a:xfrm>
              <a:custGeom>
                <a:avLst/>
                <a:gdLst>
                  <a:gd name="T0" fmla="*/ 34 w 35"/>
                  <a:gd name="T1" fmla="*/ 9 h 37"/>
                  <a:gd name="T2" fmla="*/ 33 w 35"/>
                  <a:gd name="T3" fmla="*/ 8 h 37"/>
                  <a:gd name="T4" fmla="*/ 33 w 35"/>
                  <a:gd name="T5" fmla="*/ 8 h 37"/>
                  <a:gd name="T6" fmla="*/ 28 w 35"/>
                  <a:gd name="T7" fmla="*/ 2 h 37"/>
                  <a:gd name="T8" fmla="*/ 22 w 35"/>
                  <a:gd name="T9" fmla="*/ 5 h 37"/>
                  <a:gd name="T10" fmla="*/ 16 w 35"/>
                  <a:gd name="T11" fmla="*/ 9 h 37"/>
                  <a:gd name="T12" fmla="*/ 14 w 35"/>
                  <a:gd name="T13" fmla="*/ 9 h 37"/>
                  <a:gd name="T14" fmla="*/ 12 w 35"/>
                  <a:gd name="T15" fmla="*/ 9 h 37"/>
                  <a:gd name="T16" fmla="*/ 10 w 35"/>
                  <a:gd name="T17" fmla="*/ 8 h 37"/>
                  <a:gd name="T18" fmla="*/ 9 w 35"/>
                  <a:gd name="T19" fmla="*/ 7 h 37"/>
                  <a:gd name="T20" fmla="*/ 9 w 35"/>
                  <a:gd name="T21" fmla="*/ 6 h 37"/>
                  <a:gd name="T22" fmla="*/ 8 w 35"/>
                  <a:gd name="T23" fmla="*/ 6 h 37"/>
                  <a:gd name="T24" fmla="*/ 7 w 35"/>
                  <a:gd name="T25" fmla="*/ 6 h 37"/>
                  <a:gd name="T26" fmla="*/ 6 w 35"/>
                  <a:gd name="T27" fmla="*/ 6 h 37"/>
                  <a:gd name="T28" fmla="*/ 5 w 35"/>
                  <a:gd name="T29" fmla="*/ 8 h 37"/>
                  <a:gd name="T30" fmla="*/ 5 w 35"/>
                  <a:gd name="T31" fmla="*/ 9 h 37"/>
                  <a:gd name="T32" fmla="*/ 5 w 35"/>
                  <a:gd name="T33" fmla="*/ 9 h 37"/>
                  <a:gd name="T34" fmla="*/ 5 w 35"/>
                  <a:gd name="T35" fmla="*/ 11 h 37"/>
                  <a:gd name="T36" fmla="*/ 5 w 35"/>
                  <a:gd name="T37" fmla="*/ 12 h 37"/>
                  <a:gd name="T38" fmla="*/ 5 w 35"/>
                  <a:gd name="T39" fmla="*/ 13 h 37"/>
                  <a:gd name="T40" fmla="*/ 5 w 35"/>
                  <a:gd name="T41" fmla="*/ 14 h 37"/>
                  <a:gd name="T42" fmla="*/ 5 w 35"/>
                  <a:gd name="T43" fmla="*/ 15 h 37"/>
                  <a:gd name="T44" fmla="*/ 5 w 35"/>
                  <a:gd name="T45" fmla="*/ 17 h 37"/>
                  <a:gd name="T46" fmla="*/ 5 w 35"/>
                  <a:gd name="T47" fmla="*/ 17 h 37"/>
                  <a:gd name="T48" fmla="*/ 5 w 35"/>
                  <a:gd name="T49" fmla="*/ 20 h 37"/>
                  <a:gd name="T50" fmla="*/ 4 w 35"/>
                  <a:gd name="T51" fmla="*/ 22 h 37"/>
                  <a:gd name="T52" fmla="*/ 3 w 35"/>
                  <a:gd name="T53" fmla="*/ 24 h 37"/>
                  <a:gd name="T54" fmla="*/ 2 w 35"/>
                  <a:gd name="T55" fmla="*/ 26 h 37"/>
                  <a:gd name="T56" fmla="*/ 2 w 35"/>
                  <a:gd name="T57" fmla="*/ 27 h 37"/>
                  <a:gd name="T58" fmla="*/ 2 w 35"/>
                  <a:gd name="T59" fmla="*/ 29 h 37"/>
                  <a:gd name="T60" fmla="*/ 1 w 35"/>
                  <a:gd name="T61" fmla="*/ 31 h 37"/>
                  <a:gd name="T62" fmla="*/ 0 w 35"/>
                  <a:gd name="T63" fmla="*/ 35 h 37"/>
                  <a:gd name="T64" fmla="*/ 7 w 35"/>
                  <a:gd name="T65" fmla="*/ 36 h 37"/>
                  <a:gd name="T66" fmla="*/ 10 w 35"/>
                  <a:gd name="T67" fmla="*/ 36 h 37"/>
                  <a:gd name="T68" fmla="*/ 13 w 35"/>
                  <a:gd name="T69" fmla="*/ 34 h 37"/>
                  <a:gd name="T70" fmla="*/ 15 w 35"/>
                  <a:gd name="T71" fmla="*/ 31 h 37"/>
                  <a:gd name="T72" fmla="*/ 20 w 35"/>
                  <a:gd name="T73" fmla="*/ 30 h 37"/>
                  <a:gd name="T74" fmla="*/ 21 w 35"/>
                  <a:gd name="T75" fmla="*/ 28 h 37"/>
                  <a:gd name="T76" fmla="*/ 25 w 35"/>
                  <a:gd name="T77" fmla="*/ 25 h 37"/>
                  <a:gd name="T78" fmla="*/ 24 w 35"/>
                  <a:gd name="T79" fmla="*/ 15 h 37"/>
                  <a:gd name="T80" fmla="*/ 33 w 35"/>
                  <a:gd name="T81" fmla="*/ 12 h 37"/>
                  <a:gd name="T82" fmla="*/ 35 w 35"/>
                  <a:gd name="T8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 h="37">
                    <a:moveTo>
                      <a:pt x="35" y="9"/>
                    </a:moveTo>
                    <a:cubicBezTo>
                      <a:pt x="35" y="9"/>
                      <a:pt x="34" y="9"/>
                      <a:pt x="34" y="9"/>
                    </a:cubicBezTo>
                    <a:cubicBezTo>
                      <a:pt x="34" y="9"/>
                      <a:pt x="33" y="9"/>
                      <a:pt x="33" y="9"/>
                    </a:cubicBezTo>
                    <a:cubicBezTo>
                      <a:pt x="33" y="9"/>
                      <a:pt x="33" y="8"/>
                      <a:pt x="33" y="8"/>
                    </a:cubicBezTo>
                    <a:cubicBezTo>
                      <a:pt x="33" y="8"/>
                      <a:pt x="33" y="8"/>
                      <a:pt x="33" y="8"/>
                    </a:cubicBezTo>
                    <a:cubicBezTo>
                      <a:pt x="33" y="8"/>
                      <a:pt x="33" y="8"/>
                      <a:pt x="33" y="8"/>
                    </a:cubicBezTo>
                    <a:cubicBezTo>
                      <a:pt x="31" y="0"/>
                      <a:pt x="31" y="0"/>
                      <a:pt x="31" y="0"/>
                    </a:cubicBezTo>
                    <a:cubicBezTo>
                      <a:pt x="31" y="0"/>
                      <a:pt x="29" y="1"/>
                      <a:pt x="28" y="2"/>
                    </a:cubicBezTo>
                    <a:cubicBezTo>
                      <a:pt x="28" y="2"/>
                      <a:pt x="27" y="2"/>
                      <a:pt x="27" y="3"/>
                    </a:cubicBezTo>
                    <a:cubicBezTo>
                      <a:pt x="25" y="4"/>
                      <a:pt x="23" y="5"/>
                      <a:pt x="22" y="5"/>
                    </a:cubicBezTo>
                    <a:cubicBezTo>
                      <a:pt x="21" y="6"/>
                      <a:pt x="18" y="8"/>
                      <a:pt x="18" y="8"/>
                    </a:cubicBezTo>
                    <a:cubicBezTo>
                      <a:pt x="18" y="8"/>
                      <a:pt x="16" y="9"/>
                      <a:pt x="16" y="9"/>
                    </a:cubicBezTo>
                    <a:cubicBezTo>
                      <a:pt x="15" y="9"/>
                      <a:pt x="15" y="9"/>
                      <a:pt x="15" y="9"/>
                    </a:cubicBezTo>
                    <a:cubicBezTo>
                      <a:pt x="14" y="9"/>
                      <a:pt x="14" y="9"/>
                      <a:pt x="14" y="9"/>
                    </a:cubicBezTo>
                    <a:cubicBezTo>
                      <a:pt x="13" y="9"/>
                      <a:pt x="13" y="9"/>
                      <a:pt x="13" y="9"/>
                    </a:cubicBezTo>
                    <a:cubicBezTo>
                      <a:pt x="12" y="9"/>
                      <a:pt x="12" y="9"/>
                      <a:pt x="12" y="9"/>
                    </a:cubicBezTo>
                    <a:cubicBezTo>
                      <a:pt x="11" y="9"/>
                      <a:pt x="11" y="8"/>
                      <a:pt x="11" y="8"/>
                    </a:cubicBezTo>
                    <a:cubicBezTo>
                      <a:pt x="11" y="8"/>
                      <a:pt x="10" y="8"/>
                      <a:pt x="10" y="8"/>
                    </a:cubicBezTo>
                    <a:cubicBezTo>
                      <a:pt x="10" y="8"/>
                      <a:pt x="9" y="8"/>
                      <a:pt x="9" y="8"/>
                    </a:cubicBezTo>
                    <a:cubicBezTo>
                      <a:pt x="9" y="7"/>
                      <a:pt x="9" y="7"/>
                      <a:pt x="9" y="7"/>
                    </a:cubicBezTo>
                    <a:cubicBezTo>
                      <a:pt x="9" y="7"/>
                      <a:pt x="9" y="7"/>
                      <a:pt x="9" y="7"/>
                    </a:cubicBezTo>
                    <a:cubicBezTo>
                      <a:pt x="9" y="6"/>
                      <a:pt x="9" y="7"/>
                      <a:pt x="9" y="6"/>
                    </a:cubicBezTo>
                    <a:cubicBezTo>
                      <a:pt x="8" y="6"/>
                      <a:pt x="8" y="6"/>
                      <a:pt x="8" y="6"/>
                    </a:cubicBezTo>
                    <a:cubicBezTo>
                      <a:pt x="8" y="6"/>
                      <a:pt x="8" y="6"/>
                      <a:pt x="8" y="6"/>
                    </a:cubicBezTo>
                    <a:cubicBezTo>
                      <a:pt x="7" y="6"/>
                      <a:pt x="7" y="6"/>
                      <a:pt x="7" y="6"/>
                    </a:cubicBezTo>
                    <a:cubicBezTo>
                      <a:pt x="7" y="6"/>
                      <a:pt x="7" y="6"/>
                      <a:pt x="7" y="6"/>
                    </a:cubicBezTo>
                    <a:cubicBezTo>
                      <a:pt x="6" y="6"/>
                      <a:pt x="6" y="6"/>
                      <a:pt x="6" y="6"/>
                    </a:cubicBezTo>
                    <a:cubicBezTo>
                      <a:pt x="6" y="7"/>
                      <a:pt x="6" y="7"/>
                      <a:pt x="6" y="6"/>
                    </a:cubicBezTo>
                    <a:cubicBezTo>
                      <a:pt x="5" y="7"/>
                      <a:pt x="5" y="7"/>
                      <a:pt x="5" y="7"/>
                    </a:cubicBezTo>
                    <a:cubicBezTo>
                      <a:pt x="5" y="7"/>
                      <a:pt x="5" y="7"/>
                      <a:pt x="5" y="8"/>
                    </a:cubicBezTo>
                    <a:cubicBezTo>
                      <a:pt x="5" y="8"/>
                      <a:pt x="5" y="8"/>
                      <a:pt x="5" y="8"/>
                    </a:cubicBezTo>
                    <a:cubicBezTo>
                      <a:pt x="5" y="8"/>
                      <a:pt x="5" y="9"/>
                      <a:pt x="5" y="9"/>
                    </a:cubicBezTo>
                    <a:cubicBezTo>
                      <a:pt x="5" y="9"/>
                      <a:pt x="5" y="9"/>
                      <a:pt x="5" y="9"/>
                    </a:cubicBezTo>
                    <a:cubicBezTo>
                      <a:pt x="5" y="9"/>
                      <a:pt x="5" y="9"/>
                      <a:pt x="5" y="9"/>
                    </a:cubicBezTo>
                    <a:cubicBezTo>
                      <a:pt x="5" y="9"/>
                      <a:pt x="5" y="10"/>
                      <a:pt x="5" y="10"/>
                    </a:cubicBezTo>
                    <a:cubicBezTo>
                      <a:pt x="5" y="10"/>
                      <a:pt x="5" y="11"/>
                      <a:pt x="5" y="11"/>
                    </a:cubicBezTo>
                    <a:cubicBezTo>
                      <a:pt x="5" y="11"/>
                      <a:pt x="5" y="11"/>
                      <a:pt x="5" y="12"/>
                    </a:cubicBezTo>
                    <a:cubicBezTo>
                      <a:pt x="5" y="12"/>
                      <a:pt x="5" y="12"/>
                      <a:pt x="5" y="12"/>
                    </a:cubicBezTo>
                    <a:cubicBezTo>
                      <a:pt x="5" y="12"/>
                      <a:pt x="5" y="12"/>
                      <a:pt x="5" y="13"/>
                    </a:cubicBezTo>
                    <a:cubicBezTo>
                      <a:pt x="5" y="13"/>
                      <a:pt x="5" y="13"/>
                      <a:pt x="5" y="13"/>
                    </a:cubicBezTo>
                    <a:cubicBezTo>
                      <a:pt x="5" y="13"/>
                      <a:pt x="5" y="13"/>
                      <a:pt x="5" y="14"/>
                    </a:cubicBezTo>
                    <a:cubicBezTo>
                      <a:pt x="5" y="14"/>
                      <a:pt x="5" y="14"/>
                      <a:pt x="5" y="14"/>
                    </a:cubicBezTo>
                    <a:cubicBezTo>
                      <a:pt x="5" y="14"/>
                      <a:pt x="5" y="15"/>
                      <a:pt x="5" y="15"/>
                    </a:cubicBezTo>
                    <a:cubicBezTo>
                      <a:pt x="5" y="15"/>
                      <a:pt x="5" y="15"/>
                      <a:pt x="5" y="15"/>
                    </a:cubicBezTo>
                    <a:cubicBezTo>
                      <a:pt x="5" y="16"/>
                      <a:pt x="5" y="16"/>
                      <a:pt x="5" y="16"/>
                    </a:cubicBezTo>
                    <a:cubicBezTo>
                      <a:pt x="5" y="16"/>
                      <a:pt x="5" y="16"/>
                      <a:pt x="5" y="17"/>
                    </a:cubicBezTo>
                    <a:cubicBezTo>
                      <a:pt x="5" y="17"/>
                      <a:pt x="5" y="17"/>
                      <a:pt x="5" y="17"/>
                    </a:cubicBezTo>
                    <a:cubicBezTo>
                      <a:pt x="5" y="17"/>
                      <a:pt x="5" y="17"/>
                      <a:pt x="5" y="17"/>
                    </a:cubicBezTo>
                    <a:cubicBezTo>
                      <a:pt x="5" y="18"/>
                      <a:pt x="4" y="18"/>
                      <a:pt x="4" y="19"/>
                    </a:cubicBezTo>
                    <a:cubicBezTo>
                      <a:pt x="4" y="19"/>
                      <a:pt x="5" y="19"/>
                      <a:pt x="5" y="20"/>
                    </a:cubicBezTo>
                    <a:cubicBezTo>
                      <a:pt x="5" y="20"/>
                      <a:pt x="4" y="21"/>
                      <a:pt x="4" y="21"/>
                    </a:cubicBezTo>
                    <a:cubicBezTo>
                      <a:pt x="4" y="22"/>
                      <a:pt x="4" y="22"/>
                      <a:pt x="4" y="22"/>
                    </a:cubicBezTo>
                    <a:cubicBezTo>
                      <a:pt x="4" y="22"/>
                      <a:pt x="4" y="22"/>
                      <a:pt x="4" y="22"/>
                    </a:cubicBezTo>
                    <a:cubicBezTo>
                      <a:pt x="3" y="23"/>
                      <a:pt x="3" y="23"/>
                      <a:pt x="3" y="24"/>
                    </a:cubicBezTo>
                    <a:cubicBezTo>
                      <a:pt x="3" y="24"/>
                      <a:pt x="2" y="26"/>
                      <a:pt x="2" y="26"/>
                    </a:cubicBezTo>
                    <a:cubicBezTo>
                      <a:pt x="2" y="26"/>
                      <a:pt x="2" y="26"/>
                      <a:pt x="2" y="26"/>
                    </a:cubicBezTo>
                    <a:cubicBezTo>
                      <a:pt x="2" y="26"/>
                      <a:pt x="2" y="26"/>
                      <a:pt x="2" y="26"/>
                    </a:cubicBezTo>
                    <a:cubicBezTo>
                      <a:pt x="2" y="26"/>
                      <a:pt x="2" y="27"/>
                      <a:pt x="2" y="27"/>
                    </a:cubicBezTo>
                    <a:cubicBezTo>
                      <a:pt x="2" y="27"/>
                      <a:pt x="2" y="27"/>
                      <a:pt x="2" y="28"/>
                    </a:cubicBezTo>
                    <a:cubicBezTo>
                      <a:pt x="2" y="28"/>
                      <a:pt x="2" y="29"/>
                      <a:pt x="2" y="29"/>
                    </a:cubicBezTo>
                    <a:cubicBezTo>
                      <a:pt x="2" y="29"/>
                      <a:pt x="2" y="29"/>
                      <a:pt x="2" y="30"/>
                    </a:cubicBezTo>
                    <a:cubicBezTo>
                      <a:pt x="1" y="30"/>
                      <a:pt x="1" y="31"/>
                      <a:pt x="1" y="31"/>
                    </a:cubicBezTo>
                    <a:cubicBezTo>
                      <a:pt x="1" y="34"/>
                      <a:pt x="1" y="34"/>
                      <a:pt x="1" y="34"/>
                    </a:cubicBezTo>
                    <a:cubicBezTo>
                      <a:pt x="1" y="35"/>
                      <a:pt x="1" y="34"/>
                      <a:pt x="0" y="35"/>
                    </a:cubicBezTo>
                    <a:cubicBezTo>
                      <a:pt x="1" y="35"/>
                      <a:pt x="3" y="36"/>
                      <a:pt x="3" y="36"/>
                    </a:cubicBezTo>
                    <a:cubicBezTo>
                      <a:pt x="4" y="36"/>
                      <a:pt x="6" y="36"/>
                      <a:pt x="7" y="36"/>
                    </a:cubicBezTo>
                    <a:cubicBezTo>
                      <a:pt x="7" y="37"/>
                      <a:pt x="9" y="37"/>
                      <a:pt x="9" y="37"/>
                    </a:cubicBezTo>
                    <a:cubicBezTo>
                      <a:pt x="9" y="37"/>
                      <a:pt x="9" y="37"/>
                      <a:pt x="10" y="36"/>
                    </a:cubicBezTo>
                    <a:cubicBezTo>
                      <a:pt x="10" y="36"/>
                      <a:pt x="11" y="35"/>
                      <a:pt x="12" y="35"/>
                    </a:cubicBezTo>
                    <a:cubicBezTo>
                      <a:pt x="12" y="34"/>
                      <a:pt x="13" y="34"/>
                      <a:pt x="13" y="34"/>
                    </a:cubicBezTo>
                    <a:cubicBezTo>
                      <a:pt x="13" y="33"/>
                      <a:pt x="14" y="32"/>
                      <a:pt x="14" y="32"/>
                    </a:cubicBezTo>
                    <a:cubicBezTo>
                      <a:pt x="14" y="31"/>
                      <a:pt x="14" y="31"/>
                      <a:pt x="15" y="31"/>
                    </a:cubicBezTo>
                    <a:cubicBezTo>
                      <a:pt x="15" y="31"/>
                      <a:pt x="16" y="31"/>
                      <a:pt x="17" y="31"/>
                    </a:cubicBezTo>
                    <a:cubicBezTo>
                      <a:pt x="18" y="30"/>
                      <a:pt x="19" y="30"/>
                      <a:pt x="20" y="30"/>
                    </a:cubicBezTo>
                    <a:cubicBezTo>
                      <a:pt x="20" y="30"/>
                      <a:pt x="20" y="30"/>
                      <a:pt x="21" y="30"/>
                    </a:cubicBezTo>
                    <a:cubicBezTo>
                      <a:pt x="21" y="30"/>
                      <a:pt x="21" y="29"/>
                      <a:pt x="21" y="28"/>
                    </a:cubicBezTo>
                    <a:cubicBezTo>
                      <a:pt x="21" y="28"/>
                      <a:pt x="22" y="27"/>
                      <a:pt x="22" y="27"/>
                    </a:cubicBezTo>
                    <a:cubicBezTo>
                      <a:pt x="23" y="26"/>
                      <a:pt x="25" y="25"/>
                      <a:pt x="25" y="25"/>
                    </a:cubicBezTo>
                    <a:cubicBezTo>
                      <a:pt x="17" y="17"/>
                      <a:pt x="17" y="17"/>
                      <a:pt x="17" y="17"/>
                    </a:cubicBezTo>
                    <a:cubicBezTo>
                      <a:pt x="17" y="17"/>
                      <a:pt x="22" y="15"/>
                      <a:pt x="24" y="15"/>
                    </a:cubicBezTo>
                    <a:cubicBezTo>
                      <a:pt x="26" y="14"/>
                      <a:pt x="31" y="13"/>
                      <a:pt x="32" y="12"/>
                    </a:cubicBezTo>
                    <a:cubicBezTo>
                      <a:pt x="32" y="12"/>
                      <a:pt x="33" y="12"/>
                      <a:pt x="33" y="12"/>
                    </a:cubicBezTo>
                    <a:cubicBezTo>
                      <a:pt x="33" y="12"/>
                      <a:pt x="34" y="11"/>
                      <a:pt x="34" y="11"/>
                    </a:cubicBezTo>
                    <a:cubicBezTo>
                      <a:pt x="35" y="11"/>
                      <a:pt x="35" y="11"/>
                      <a:pt x="35" y="11"/>
                    </a:cubicBezTo>
                    <a:cubicBezTo>
                      <a:pt x="35" y="10"/>
                      <a:pt x="35" y="10"/>
                      <a:pt x="35"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2" name="Freeform 539"/>
              <p:cNvSpPr>
                <a:spLocks/>
              </p:cNvSpPr>
              <p:nvPr/>
            </p:nvSpPr>
            <p:spPr bwMode="auto">
              <a:xfrm>
                <a:off x="5440363" y="3781425"/>
                <a:ext cx="9525" cy="7937"/>
              </a:xfrm>
              <a:custGeom>
                <a:avLst/>
                <a:gdLst>
                  <a:gd name="T0" fmla="*/ 0 w 3"/>
                  <a:gd name="T1" fmla="*/ 1 h 3"/>
                  <a:gd name="T2" fmla="*/ 1 w 3"/>
                  <a:gd name="T3" fmla="*/ 2 h 3"/>
                  <a:gd name="T4" fmla="*/ 2 w 3"/>
                  <a:gd name="T5" fmla="*/ 3 h 3"/>
                  <a:gd name="T6" fmla="*/ 3 w 3"/>
                  <a:gd name="T7" fmla="*/ 2 h 3"/>
                  <a:gd name="T8" fmla="*/ 2 w 3"/>
                  <a:gd name="T9" fmla="*/ 1 h 3"/>
                  <a:gd name="T10" fmla="*/ 2 w 3"/>
                  <a:gd name="T11" fmla="*/ 0 h 3"/>
                  <a:gd name="T12" fmla="*/ 0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1"/>
                    </a:moveTo>
                    <a:cubicBezTo>
                      <a:pt x="0" y="2"/>
                      <a:pt x="1" y="2"/>
                      <a:pt x="1" y="2"/>
                    </a:cubicBezTo>
                    <a:cubicBezTo>
                      <a:pt x="1" y="3"/>
                      <a:pt x="1" y="3"/>
                      <a:pt x="2" y="3"/>
                    </a:cubicBezTo>
                    <a:cubicBezTo>
                      <a:pt x="2" y="2"/>
                      <a:pt x="2" y="2"/>
                      <a:pt x="3" y="2"/>
                    </a:cubicBezTo>
                    <a:cubicBezTo>
                      <a:pt x="3" y="1"/>
                      <a:pt x="3" y="1"/>
                      <a:pt x="2" y="1"/>
                    </a:cubicBezTo>
                    <a:cubicBezTo>
                      <a:pt x="2" y="1"/>
                      <a:pt x="2" y="0"/>
                      <a:pt x="2" y="0"/>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3" name="Freeform 540"/>
              <p:cNvSpPr>
                <a:spLocks/>
              </p:cNvSpPr>
              <p:nvPr/>
            </p:nvSpPr>
            <p:spPr bwMode="auto">
              <a:xfrm>
                <a:off x="5443538" y="3792538"/>
                <a:ext cx="6350" cy="3175"/>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1" y="0"/>
                      <a:pt x="1" y="0"/>
                      <a:pt x="2" y="1"/>
                    </a:cubicBezTo>
                    <a:cubicBezTo>
                      <a:pt x="2"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4" name="Freeform 541"/>
              <p:cNvSpPr>
                <a:spLocks/>
              </p:cNvSpPr>
              <p:nvPr/>
            </p:nvSpPr>
            <p:spPr bwMode="auto">
              <a:xfrm>
                <a:off x="5403851" y="3775075"/>
                <a:ext cx="46038" cy="42862"/>
              </a:xfrm>
              <a:custGeom>
                <a:avLst/>
                <a:gdLst>
                  <a:gd name="T0" fmla="*/ 16 w 16"/>
                  <a:gd name="T1" fmla="*/ 15 h 15"/>
                  <a:gd name="T2" fmla="*/ 16 w 16"/>
                  <a:gd name="T3" fmla="*/ 14 h 15"/>
                  <a:gd name="T4" fmla="*/ 16 w 16"/>
                  <a:gd name="T5" fmla="*/ 14 h 15"/>
                  <a:gd name="T6" fmla="*/ 16 w 16"/>
                  <a:gd name="T7" fmla="*/ 13 h 15"/>
                  <a:gd name="T8" fmla="*/ 15 w 16"/>
                  <a:gd name="T9" fmla="*/ 13 h 15"/>
                  <a:gd name="T10" fmla="*/ 14 w 16"/>
                  <a:gd name="T11" fmla="*/ 11 h 15"/>
                  <a:gd name="T12" fmla="*/ 14 w 16"/>
                  <a:gd name="T13" fmla="*/ 11 h 15"/>
                  <a:gd name="T14" fmla="*/ 14 w 16"/>
                  <a:gd name="T15" fmla="*/ 9 h 15"/>
                  <a:gd name="T16" fmla="*/ 14 w 16"/>
                  <a:gd name="T17" fmla="*/ 9 h 15"/>
                  <a:gd name="T18" fmla="*/ 13 w 16"/>
                  <a:gd name="T19" fmla="*/ 7 h 15"/>
                  <a:gd name="T20" fmla="*/ 13 w 16"/>
                  <a:gd name="T21" fmla="*/ 7 h 15"/>
                  <a:gd name="T22" fmla="*/ 12 w 16"/>
                  <a:gd name="T23" fmla="*/ 6 h 15"/>
                  <a:gd name="T24" fmla="*/ 11 w 16"/>
                  <a:gd name="T25" fmla="*/ 7 h 15"/>
                  <a:gd name="T26" fmla="*/ 11 w 16"/>
                  <a:gd name="T27" fmla="*/ 7 h 15"/>
                  <a:gd name="T28" fmla="*/ 10 w 16"/>
                  <a:gd name="T29" fmla="*/ 7 h 15"/>
                  <a:gd name="T30" fmla="*/ 11 w 16"/>
                  <a:gd name="T31" fmla="*/ 6 h 15"/>
                  <a:gd name="T32" fmla="*/ 12 w 16"/>
                  <a:gd name="T33" fmla="*/ 5 h 15"/>
                  <a:gd name="T34" fmla="*/ 14 w 16"/>
                  <a:gd name="T35" fmla="*/ 6 h 15"/>
                  <a:gd name="T36" fmla="*/ 14 w 16"/>
                  <a:gd name="T37" fmla="*/ 5 h 15"/>
                  <a:gd name="T38" fmla="*/ 14 w 16"/>
                  <a:gd name="T39" fmla="*/ 4 h 15"/>
                  <a:gd name="T40" fmla="*/ 13 w 16"/>
                  <a:gd name="T41" fmla="*/ 2 h 15"/>
                  <a:gd name="T42" fmla="*/ 14 w 16"/>
                  <a:gd name="T43" fmla="*/ 1 h 15"/>
                  <a:gd name="T44" fmla="*/ 14 w 16"/>
                  <a:gd name="T45" fmla="*/ 1 h 15"/>
                  <a:gd name="T46" fmla="*/ 12 w 16"/>
                  <a:gd name="T47" fmla="*/ 1 h 15"/>
                  <a:gd name="T48" fmla="*/ 10 w 16"/>
                  <a:gd name="T49" fmla="*/ 0 h 15"/>
                  <a:gd name="T50" fmla="*/ 7 w 16"/>
                  <a:gd name="T51" fmla="*/ 0 h 15"/>
                  <a:gd name="T52" fmla="*/ 6 w 16"/>
                  <a:gd name="T53" fmla="*/ 1 h 15"/>
                  <a:gd name="T54" fmla="*/ 5 w 16"/>
                  <a:gd name="T55" fmla="*/ 2 h 15"/>
                  <a:gd name="T56" fmla="*/ 4 w 16"/>
                  <a:gd name="T57" fmla="*/ 4 h 15"/>
                  <a:gd name="T58" fmla="*/ 4 w 16"/>
                  <a:gd name="T59" fmla="*/ 4 h 15"/>
                  <a:gd name="T60" fmla="*/ 3 w 16"/>
                  <a:gd name="T61" fmla="*/ 6 h 15"/>
                  <a:gd name="T62" fmla="*/ 0 w 16"/>
                  <a:gd name="T63" fmla="*/ 9 h 15"/>
                  <a:gd name="T64" fmla="*/ 5 w 16"/>
                  <a:gd name="T65" fmla="*/ 9 h 15"/>
                  <a:gd name="T66" fmla="*/ 7 w 16"/>
                  <a:gd name="T67" fmla="*/ 10 h 15"/>
                  <a:gd name="T68" fmla="*/ 8 w 16"/>
                  <a:gd name="T69" fmla="*/ 10 h 15"/>
                  <a:gd name="T70" fmla="*/ 8 w 16"/>
                  <a:gd name="T71" fmla="*/ 11 h 15"/>
                  <a:gd name="T72" fmla="*/ 9 w 16"/>
                  <a:gd name="T73" fmla="*/ 13 h 15"/>
                  <a:gd name="T74" fmla="*/ 9 w 16"/>
                  <a:gd name="T75" fmla="*/ 14 h 15"/>
                  <a:gd name="T76" fmla="*/ 9 w 16"/>
                  <a:gd name="T77" fmla="*/ 14 h 15"/>
                  <a:gd name="T78" fmla="*/ 10 w 16"/>
                  <a:gd name="T79" fmla="*/ 15 h 15"/>
                  <a:gd name="T80" fmla="*/ 13 w 16"/>
                  <a:gd name="T81" fmla="*/ 15 h 15"/>
                  <a:gd name="T82" fmla="*/ 16 w 16"/>
                  <a:gd name="T83" fmla="*/ 15 h 15"/>
                  <a:gd name="T84" fmla="*/ 16 w 16"/>
                  <a:gd name="T8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15">
                    <a:moveTo>
                      <a:pt x="16" y="15"/>
                    </a:moveTo>
                    <a:cubicBezTo>
                      <a:pt x="16" y="15"/>
                      <a:pt x="16" y="15"/>
                      <a:pt x="16" y="14"/>
                    </a:cubicBezTo>
                    <a:cubicBezTo>
                      <a:pt x="16" y="14"/>
                      <a:pt x="16" y="14"/>
                      <a:pt x="16" y="14"/>
                    </a:cubicBezTo>
                    <a:cubicBezTo>
                      <a:pt x="16" y="14"/>
                      <a:pt x="16" y="14"/>
                      <a:pt x="16" y="13"/>
                    </a:cubicBezTo>
                    <a:cubicBezTo>
                      <a:pt x="15" y="13"/>
                      <a:pt x="15" y="13"/>
                      <a:pt x="15" y="13"/>
                    </a:cubicBezTo>
                    <a:cubicBezTo>
                      <a:pt x="15" y="12"/>
                      <a:pt x="15" y="11"/>
                      <a:pt x="14" y="11"/>
                    </a:cubicBezTo>
                    <a:cubicBezTo>
                      <a:pt x="14" y="11"/>
                      <a:pt x="14" y="11"/>
                      <a:pt x="14" y="11"/>
                    </a:cubicBezTo>
                    <a:cubicBezTo>
                      <a:pt x="14" y="10"/>
                      <a:pt x="14" y="10"/>
                      <a:pt x="14" y="9"/>
                    </a:cubicBezTo>
                    <a:cubicBezTo>
                      <a:pt x="14" y="9"/>
                      <a:pt x="14" y="9"/>
                      <a:pt x="14" y="9"/>
                    </a:cubicBezTo>
                    <a:cubicBezTo>
                      <a:pt x="13" y="8"/>
                      <a:pt x="13" y="8"/>
                      <a:pt x="13" y="7"/>
                    </a:cubicBezTo>
                    <a:cubicBezTo>
                      <a:pt x="13" y="7"/>
                      <a:pt x="13" y="7"/>
                      <a:pt x="13" y="7"/>
                    </a:cubicBezTo>
                    <a:cubicBezTo>
                      <a:pt x="13" y="7"/>
                      <a:pt x="12" y="7"/>
                      <a:pt x="12" y="6"/>
                    </a:cubicBezTo>
                    <a:cubicBezTo>
                      <a:pt x="12" y="7"/>
                      <a:pt x="12" y="7"/>
                      <a:pt x="11" y="7"/>
                    </a:cubicBezTo>
                    <a:cubicBezTo>
                      <a:pt x="11" y="7"/>
                      <a:pt x="12" y="7"/>
                      <a:pt x="11" y="7"/>
                    </a:cubicBezTo>
                    <a:cubicBezTo>
                      <a:pt x="11" y="7"/>
                      <a:pt x="10" y="7"/>
                      <a:pt x="10" y="7"/>
                    </a:cubicBezTo>
                    <a:cubicBezTo>
                      <a:pt x="10" y="7"/>
                      <a:pt x="11" y="6"/>
                      <a:pt x="11" y="6"/>
                    </a:cubicBezTo>
                    <a:cubicBezTo>
                      <a:pt x="12" y="6"/>
                      <a:pt x="12" y="5"/>
                      <a:pt x="12" y="5"/>
                    </a:cubicBezTo>
                    <a:cubicBezTo>
                      <a:pt x="13" y="5"/>
                      <a:pt x="13" y="6"/>
                      <a:pt x="14" y="6"/>
                    </a:cubicBezTo>
                    <a:cubicBezTo>
                      <a:pt x="14" y="6"/>
                      <a:pt x="14" y="5"/>
                      <a:pt x="14" y="5"/>
                    </a:cubicBezTo>
                    <a:cubicBezTo>
                      <a:pt x="14" y="6"/>
                      <a:pt x="14" y="5"/>
                      <a:pt x="14" y="4"/>
                    </a:cubicBezTo>
                    <a:cubicBezTo>
                      <a:pt x="13" y="4"/>
                      <a:pt x="12" y="2"/>
                      <a:pt x="13" y="2"/>
                    </a:cubicBezTo>
                    <a:cubicBezTo>
                      <a:pt x="13" y="1"/>
                      <a:pt x="14" y="1"/>
                      <a:pt x="14" y="1"/>
                    </a:cubicBezTo>
                    <a:cubicBezTo>
                      <a:pt x="14" y="1"/>
                      <a:pt x="14" y="1"/>
                      <a:pt x="14" y="1"/>
                    </a:cubicBezTo>
                    <a:cubicBezTo>
                      <a:pt x="12" y="1"/>
                      <a:pt x="12" y="1"/>
                      <a:pt x="12" y="1"/>
                    </a:cubicBezTo>
                    <a:cubicBezTo>
                      <a:pt x="12" y="1"/>
                      <a:pt x="10" y="0"/>
                      <a:pt x="10" y="0"/>
                    </a:cubicBezTo>
                    <a:cubicBezTo>
                      <a:pt x="9" y="0"/>
                      <a:pt x="7" y="0"/>
                      <a:pt x="7" y="0"/>
                    </a:cubicBezTo>
                    <a:cubicBezTo>
                      <a:pt x="7" y="0"/>
                      <a:pt x="7" y="1"/>
                      <a:pt x="6" y="1"/>
                    </a:cubicBezTo>
                    <a:cubicBezTo>
                      <a:pt x="6" y="1"/>
                      <a:pt x="6" y="1"/>
                      <a:pt x="5" y="2"/>
                    </a:cubicBezTo>
                    <a:cubicBezTo>
                      <a:pt x="5" y="2"/>
                      <a:pt x="4" y="4"/>
                      <a:pt x="4" y="4"/>
                    </a:cubicBezTo>
                    <a:cubicBezTo>
                      <a:pt x="4" y="4"/>
                      <a:pt x="4" y="4"/>
                      <a:pt x="4" y="4"/>
                    </a:cubicBezTo>
                    <a:cubicBezTo>
                      <a:pt x="4" y="5"/>
                      <a:pt x="3" y="6"/>
                      <a:pt x="3" y="6"/>
                    </a:cubicBezTo>
                    <a:cubicBezTo>
                      <a:pt x="2" y="8"/>
                      <a:pt x="0" y="9"/>
                      <a:pt x="0" y="9"/>
                    </a:cubicBezTo>
                    <a:cubicBezTo>
                      <a:pt x="0" y="9"/>
                      <a:pt x="5" y="9"/>
                      <a:pt x="5" y="9"/>
                    </a:cubicBezTo>
                    <a:cubicBezTo>
                      <a:pt x="6" y="9"/>
                      <a:pt x="6" y="10"/>
                      <a:pt x="7" y="10"/>
                    </a:cubicBezTo>
                    <a:cubicBezTo>
                      <a:pt x="7" y="10"/>
                      <a:pt x="8" y="9"/>
                      <a:pt x="8" y="10"/>
                    </a:cubicBezTo>
                    <a:cubicBezTo>
                      <a:pt x="8" y="10"/>
                      <a:pt x="8" y="11"/>
                      <a:pt x="8" y="11"/>
                    </a:cubicBezTo>
                    <a:cubicBezTo>
                      <a:pt x="8" y="11"/>
                      <a:pt x="9" y="12"/>
                      <a:pt x="9" y="13"/>
                    </a:cubicBezTo>
                    <a:cubicBezTo>
                      <a:pt x="9" y="13"/>
                      <a:pt x="9" y="14"/>
                      <a:pt x="9" y="14"/>
                    </a:cubicBezTo>
                    <a:cubicBezTo>
                      <a:pt x="9" y="14"/>
                      <a:pt x="9" y="14"/>
                      <a:pt x="9" y="14"/>
                    </a:cubicBezTo>
                    <a:cubicBezTo>
                      <a:pt x="10" y="15"/>
                      <a:pt x="10" y="15"/>
                      <a:pt x="10" y="15"/>
                    </a:cubicBezTo>
                    <a:cubicBezTo>
                      <a:pt x="11" y="15"/>
                      <a:pt x="12" y="15"/>
                      <a:pt x="13" y="15"/>
                    </a:cubicBezTo>
                    <a:cubicBezTo>
                      <a:pt x="13" y="15"/>
                      <a:pt x="15" y="15"/>
                      <a:pt x="16" y="15"/>
                    </a:cubicBezTo>
                    <a:cubicBezTo>
                      <a:pt x="16" y="15"/>
                      <a:pt x="16" y="15"/>
                      <a:pt x="16" y="1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5" name="Freeform 542"/>
              <p:cNvSpPr>
                <a:spLocks/>
              </p:cNvSpPr>
              <p:nvPr/>
            </p:nvSpPr>
            <p:spPr bwMode="auto">
              <a:xfrm>
                <a:off x="5624513" y="3870325"/>
                <a:ext cx="11113" cy="17462"/>
              </a:xfrm>
              <a:custGeom>
                <a:avLst/>
                <a:gdLst>
                  <a:gd name="T0" fmla="*/ 1 w 4"/>
                  <a:gd name="T1" fmla="*/ 3 h 6"/>
                  <a:gd name="T2" fmla="*/ 1 w 4"/>
                  <a:gd name="T3" fmla="*/ 4 h 6"/>
                  <a:gd name="T4" fmla="*/ 1 w 4"/>
                  <a:gd name="T5" fmla="*/ 4 h 6"/>
                  <a:gd name="T6" fmla="*/ 1 w 4"/>
                  <a:gd name="T7" fmla="*/ 4 h 6"/>
                  <a:gd name="T8" fmla="*/ 0 w 4"/>
                  <a:gd name="T9" fmla="*/ 5 h 6"/>
                  <a:gd name="T10" fmla="*/ 1 w 4"/>
                  <a:gd name="T11" fmla="*/ 5 h 6"/>
                  <a:gd name="T12" fmla="*/ 0 w 4"/>
                  <a:gd name="T13" fmla="*/ 6 h 6"/>
                  <a:gd name="T14" fmla="*/ 0 w 4"/>
                  <a:gd name="T15" fmla="*/ 6 h 6"/>
                  <a:gd name="T16" fmla="*/ 1 w 4"/>
                  <a:gd name="T17" fmla="*/ 6 h 6"/>
                  <a:gd name="T18" fmla="*/ 2 w 4"/>
                  <a:gd name="T19" fmla="*/ 6 h 6"/>
                  <a:gd name="T20" fmla="*/ 2 w 4"/>
                  <a:gd name="T21" fmla="*/ 6 h 6"/>
                  <a:gd name="T22" fmla="*/ 2 w 4"/>
                  <a:gd name="T23" fmla="*/ 6 h 6"/>
                  <a:gd name="T24" fmla="*/ 2 w 4"/>
                  <a:gd name="T25" fmla="*/ 5 h 6"/>
                  <a:gd name="T26" fmla="*/ 3 w 4"/>
                  <a:gd name="T27" fmla="*/ 4 h 6"/>
                  <a:gd name="T28" fmla="*/ 3 w 4"/>
                  <a:gd name="T29" fmla="*/ 3 h 6"/>
                  <a:gd name="T30" fmla="*/ 3 w 4"/>
                  <a:gd name="T31" fmla="*/ 3 h 6"/>
                  <a:gd name="T32" fmla="*/ 3 w 4"/>
                  <a:gd name="T33" fmla="*/ 2 h 6"/>
                  <a:gd name="T34" fmla="*/ 2 w 4"/>
                  <a:gd name="T35" fmla="*/ 2 h 6"/>
                  <a:gd name="T36" fmla="*/ 2 w 4"/>
                  <a:gd name="T37" fmla="*/ 2 h 6"/>
                  <a:gd name="T38" fmla="*/ 3 w 4"/>
                  <a:gd name="T39" fmla="*/ 2 h 6"/>
                  <a:gd name="T40" fmla="*/ 3 w 4"/>
                  <a:gd name="T41" fmla="*/ 2 h 6"/>
                  <a:gd name="T42" fmla="*/ 3 w 4"/>
                  <a:gd name="T43" fmla="*/ 2 h 6"/>
                  <a:gd name="T44" fmla="*/ 3 w 4"/>
                  <a:gd name="T45" fmla="*/ 1 h 6"/>
                  <a:gd name="T46" fmla="*/ 3 w 4"/>
                  <a:gd name="T47" fmla="*/ 1 h 6"/>
                  <a:gd name="T48" fmla="*/ 3 w 4"/>
                  <a:gd name="T49" fmla="*/ 1 h 6"/>
                  <a:gd name="T50" fmla="*/ 3 w 4"/>
                  <a:gd name="T51" fmla="*/ 1 h 6"/>
                  <a:gd name="T52" fmla="*/ 3 w 4"/>
                  <a:gd name="T53" fmla="*/ 0 h 6"/>
                  <a:gd name="T54" fmla="*/ 3 w 4"/>
                  <a:gd name="T55" fmla="*/ 0 h 6"/>
                  <a:gd name="T56" fmla="*/ 3 w 4"/>
                  <a:gd name="T57" fmla="*/ 0 h 6"/>
                  <a:gd name="T58" fmla="*/ 2 w 4"/>
                  <a:gd name="T59" fmla="*/ 0 h 6"/>
                  <a:gd name="T60" fmla="*/ 2 w 4"/>
                  <a:gd name="T61" fmla="*/ 0 h 6"/>
                  <a:gd name="T62" fmla="*/ 2 w 4"/>
                  <a:gd name="T63" fmla="*/ 1 h 6"/>
                  <a:gd name="T64" fmla="*/ 2 w 4"/>
                  <a:gd name="T65" fmla="*/ 1 h 6"/>
                  <a:gd name="T66" fmla="*/ 1 w 4"/>
                  <a:gd name="T67" fmla="*/ 1 h 6"/>
                  <a:gd name="T68" fmla="*/ 1 w 4"/>
                  <a:gd name="T69" fmla="*/ 2 h 6"/>
                  <a:gd name="T70" fmla="*/ 0 w 4"/>
                  <a:gd name="T71" fmla="*/ 3 h 6"/>
                  <a:gd name="T72" fmla="*/ 0 w 4"/>
                  <a:gd name="T73" fmla="*/ 3 h 6"/>
                  <a:gd name="T74" fmla="*/ 0 w 4"/>
                  <a:gd name="T75" fmla="*/ 3 h 6"/>
                  <a:gd name="T76" fmla="*/ 0 w 4"/>
                  <a:gd name="T77" fmla="*/ 3 h 6"/>
                  <a:gd name="T78" fmla="*/ 0 w 4"/>
                  <a:gd name="T79" fmla="*/ 3 h 6"/>
                  <a:gd name="T80" fmla="*/ 1 w 4"/>
                  <a:gd name="T8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6">
                    <a:moveTo>
                      <a:pt x="1" y="3"/>
                    </a:moveTo>
                    <a:cubicBezTo>
                      <a:pt x="1" y="3"/>
                      <a:pt x="1" y="3"/>
                      <a:pt x="1" y="4"/>
                    </a:cubicBezTo>
                    <a:cubicBezTo>
                      <a:pt x="0" y="4"/>
                      <a:pt x="0" y="4"/>
                      <a:pt x="1" y="4"/>
                    </a:cubicBezTo>
                    <a:cubicBezTo>
                      <a:pt x="1" y="4"/>
                      <a:pt x="1" y="4"/>
                      <a:pt x="1" y="4"/>
                    </a:cubicBezTo>
                    <a:cubicBezTo>
                      <a:pt x="0" y="4"/>
                      <a:pt x="0" y="4"/>
                      <a:pt x="0" y="5"/>
                    </a:cubicBezTo>
                    <a:cubicBezTo>
                      <a:pt x="0" y="5"/>
                      <a:pt x="1" y="5"/>
                      <a:pt x="1" y="5"/>
                    </a:cubicBezTo>
                    <a:cubicBezTo>
                      <a:pt x="1" y="5"/>
                      <a:pt x="1" y="5"/>
                      <a:pt x="0" y="6"/>
                    </a:cubicBezTo>
                    <a:cubicBezTo>
                      <a:pt x="0" y="6"/>
                      <a:pt x="0" y="6"/>
                      <a:pt x="0" y="6"/>
                    </a:cubicBezTo>
                    <a:cubicBezTo>
                      <a:pt x="1" y="6"/>
                      <a:pt x="1" y="6"/>
                      <a:pt x="1" y="6"/>
                    </a:cubicBezTo>
                    <a:cubicBezTo>
                      <a:pt x="1" y="6"/>
                      <a:pt x="1" y="6"/>
                      <a:pt x="2" y="6"/>
                    </a:cubicBezTo>
                    <a:cubicBezTo>
                      <a:pt x="2" y="6"/>
                      <a:pt x="2" y="6"/>
                      <a:pt x="2" y="6"/>
                    </a:cubicBezTo>
                    <a:cubicBezTo>
                      <a:pt x="2" y="6"/>
                      <a:pt x="1" y="6"/>
                      <a:pt x="2" y="6"/>
                    </a:cubicBezTo>
                    <a:cubicBezTo>
                      <a:pt x="2" y="6"/>
                      <a:pt x="2" y="5"/>
                      <a:pt x="2" y="5"/>
                    </a:cubicBezTo>
                    <a:cubicBezTo>
                      <a:pt x="2" y="5"/>
                      <a:pt x="2" y="5"/>
                      <a:pt x="3" y="4"/>
                    </a:cubicBezTo>
                    <a:cubicBezTo>
                      <a:pt x="3" y="4"/>
                      <a:pt x="3" y="4"/>
                      <a:pt x="3" y="3"/>
                    </a:cubicBezTo>
                    <a:cubicBezTo>
                      <a:pt x="3" y="3"/>
                      <a:pt x="3" y="3"/>
                      <a:pt x="3" y="3"/>
                    </a:cubicBezTo>
                    <a:cubicBezTo>
                      <a:pt x="4" y="2"/>
                      <a:pt x="3" y="2"/>
                      <a:pt x="3" y="2"/>
                    </a:cubicBezTo>
                    <a:cubicBezTo>
                      <a:pt x="1"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2"/>
                      <a:pt x="3" y="1"/>
                    </a:cubicBezTo>
                    <a:cubicBezTo>
                      <a:pt x="3" y="1"/>
                      <a:pt x="3" y="1"/>
                      <a:pt x="3" y="1"/>
                    </a:cubicBezTo>
                    <a:cubicBezTo>
                      <a:pt x="3" y="1"/>
                      <a:pt x="3" y="1"/>
                      <a:pt x="3" y="1"/>
                    </a:cubicBezTo>
                    <a:cubicBezTo>
                      <a:pt x="3" y="1"/>
                      <a:pt x="3" y="1"/>
                      <a:pt x="3" y="1"/>
                    </a:cubicBezTo>
                    <a:cubicBezTo>
                      <a:pt x="3" y="1"/>
                      <a:pt x="4" y="1"/>
                      <a:pt x="3" y="0"/>
                    </a:cubicBezTo>
                    <a:cubicBezTo>
                      <a:pt x="3" y="0"/>
                      <a:pt x="3" y="0"/>
                      <a:pt x="3" y="0"/>
                    </a:cubicBezTo>
                    <a:cubicBezTo>
                      <a:pt x="3" y="0"/>
                      <a:pt x="3" y="0"/>
                      <a:pt x="3" y="0"/>
                    </a:cubicBezTo>
                    <a:cubicBezTo>
                      <a:pt x="3" y="0"/>
                      <a:pt x="3" y="0"/>
                      <a:pt x="2" y="0"/>
                    </a:cubicBezTo>
                    <a:cubicBezTo>
                      <a:pt x="2" y="0"/>
                      <a:pt x="2" y="0"/>
                      <a:pt x="2" y="0"/>
                    </a:cubicBezTo>
                    <a:cubicBezTo>
                      <a:pt x="2" y="1"/>
                      <a:pt x="2" y="1"/>
                      <a:pt x="2" y="1"/>
                    </a:cubicBezTo>
                    <a:cubicBezTo>
                      <a:pt x="2" y="1"/>
                      <a:pt x="2" y="1"/>
                      <a:pt x="2" y="1"/>
                    </a:cubicBezTo>
                    <a:cubicBezTo>
                      <a:pt x="2" y="1"/>
                      <a:pt x="2" y="1"/>
                      <a:pt x="1" y="1"/>
                    </a:cubicBezTo>
                    <a:cubicBezTo>
                      <a:pt x="1" y="2"/>
                      <a:pt x="1" y="0"/>
                      <a:pt x="1" y="2"/>
                    </a:cubicBezTo>
                    <a:cubicBezTo>
                      <a:pt x="0" y="2"/>
                      <a:pt x="0" y="2"/>
                      <a:pt x="0" y="3"/>
                    </a:cubicBezTo>
                    <a:cubicBezTo>
                      <a:pt x="0" y="3"/>
                      <a:pt x="0" y="3"/>
                      <a:pt x="0" y="3"/>
                    </a:cubicBezTo>
                    <a:cubicBezTo>
                      <a:pt x="0" y="3"/>
                      <a:pt x="0" y="3"/>
                      <a:pt x="0" y="3"/>
                    </a:cubicBezTo>
                    <a:cubicBezTo>
                      <a:pt x="0" y="3"/>
                      <a:pt x="0" y="3"/>
                      <a:pt x="0" y="3"/>
                    </a:cubicBezTo>
                    <a:cubicBezTo>
                      <a:pt x="0" y="3"/>
                      <a:pt x="0" y="3"/>
                      <a:pt x="0" y="3"/>
                    </a:cubicBezTo>
                    <a:cubicBezTo>
                      <a:pt x="1" y="3"/>
                      <a:pt x="1"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6" name="Freeform 543"/>
              <p:cNvSpPr>
                <a:spLocks/>
              </p:cNvSpPr>
              <p:nvPr/>
            </p:nvSpPr>
            <p:spPr bwMode="auto">
              <a:xfrm>
                <a:off x="5632451" y="387032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7" name="Freeform 544"/>
              <p:cNvSpPr>
                <a:spLocks/>
              </p:cNvSpPr>
              <p:nvPr/>
            </p:nvSpPr>
            <p:spPr bwMode="auto">
              <a:xfrm>
                <a:off x="5621338" y="4083050"/>
                <a:ext cx="6350"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8" name="Freeform 545"/>
              <p:cNvSpPr>
                <a:spLocks/>
              </p:cNvSpPr>
              <p:nvPr/>
            </p:nvSpPr>
            <p:spPr bwMode="auto">
              <a:xfrm>
                <a:off x="5618163" y="4083050"/>
                <a:ext cx="3175"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09" name="Freeform 546"/>
              <p:cNvSpPr>
                <a:spLocks/>
              </p:cNvSpPr>
              <p:nvPr/>
            </p:nvSpPr>
            <p:spPr bwMode="auto">
              <a:xfrm>
                <a:off x="5532438" y="3905250"/>
                <a:ext cx="177800" cy="200025"/>
              </a:xfrm>
              <a:custGeom>
                <a:avLst/>
                <a:gdLst>
                  <a:gd name="T0" fmla="*/ 13 w 62"/>
                  <a:gd name="T1" fmla="*/ 68 h 70"/>
                  <a:gd name="T2" fmla="*/ 15 w 62"/>
                  <a:gd name="T3" fmla="*/ 67 h 70"/>
                  <a:gd name="T4" fmla="*/ 21 w 62"/>
                  <a:gd name="T5" fmla="*/ 67 h 70"/>
                  <a:gd name="T6" fmla="*/ 24 w 62"/>
                  <a:gd name="T7" fmla="*/ 66 h 70"/>
                  <a:gd name="T8" fmla="*/ 25 w 62"/>
                  <a:gd name="T9" fmla="*/ 64 h 70"/>
                  <a:gd name="T10" fmla="*/ 26 w 62"/>
                  <a:gd name="T11" fmla="*/ 62 h 70"/>
                  <a:gd name="T12" fmla="*/ 31 w 62"/>
                  <a:gd name="T13" fmla="*/ 59 h 70"/>
                  <a:gd name="T14" fmla="*/ 35 w 62"/>
                  <a:gd name="T15" fmla="*/ 58 h 70"/>
                  <a:gd name="T16" fmla="*/ 36 w 62"/>
                  <a:gd name="T17" fmla="*/ 54 h 70"/>
                  <a:gd name="T18" fmla="*/ 43 w 62"/>
                  <a:gd name="T19" fmla="*/ 50 h 70"/>
                  <a:gd name="T20" fmla="*/ 46 w 62"/>
                  <a:gd name="T21" fmla="*/ 49 h 70"/>
                  <a:gd name="T22" fmla="*/ 45 w 62"/>
                  <a:gd name="T23" fmla="*/ 46 h 70"/>
                  <a:gd name="T24" fmla="*/ 45 w 62"/>
                  <a:gd name="T25" fmla="*/ 44 h 70"/>
                  <a:gd name="T26" fmla="*/ 46 w 62"/>
                  <a:gd name="T27" fmla="*/ 40 h 70"/>
                  <a:gd name="T28" fmla="*/ 47 w 62"/>
                  <a:gd name="T29" fmla="*/ 39 h 70"/>
                  <a:gd name="T30" fmla="*/ 48 w 62"/>
                  <a:gd name="T31" fmla="*/ 37 h 70"/>
                  <a:gd name="T32" fmla="*/ 49 w 62"/>
                  <a:gd name="T33" fmla="*/ 38 h 70"/>
                  <a:gd name="T34" fmla="*/ 51 w 62"/>
                  <a:gd name="T35" fmla="*/ 38 h 70"/>
                  <a:gd name="T36" fmla="*/ 53 w 62"/>
                  <a:gd name="T37" fmla="*/ 35 h 70"/>
                  <a:gd name="T38" fmla="*/ 54 w 62"/>
                  <a:gd name="T39" fmla="*/ 34 h 70"/>
                  <a:gd name="T40" fmla="*/ 58 w 62"/>
                  <a:gd name="T41" fmla="*/ 30 h 70"/>
                  <a:gd name="T42" fmla="*/ 61 w 62"/>
                  <a:gd name="T43" fmla="*/ 24 h 70"/>
                  <a:gd name="T44" fmla="*/ 62 w 62"/>
                  <a:gd name="T45" fmla="*/ 20 h 70"/>
                  <a:gd name="T46" fmla="*/ 59 w 62"/>
                  <a:gd name="T47" fmla="*/ 20 h 70"/>
                  <a:gd name="T48" fmla="*/ 57 w 62"/>
                  <a:gd name="T49" fmla="*/ 17 h 70"/>
                  <a:gd name="T50" fmla="*/ 55 w 62"/>
                  <a:gd name="T51" fmla="*/ 14 h 70"/>
                  <a:gd name="T52" fmla="*/ 53 w 62"/>
                  <a:gd name="T53" fmla="*/ 12 h 70"/>
                  <a:gd name="T54" fmla="*/ 52 w 62"/>
                  <a:gd name="T55" fmla="*/ 11 h 70"/>
                  <a:gd name="T56" fmla="*/ 49 w 62"/>
                  <a:gd name="T57" fmla="*/ 11 h 70"/>
                  <a:gd name="T58" fmla="*/ 46 w 62"/>
                  <a:gd name="T59" fmla="*/ 10 h 70"/>
                  <a:gd name="T60" fmla="*/ 41 w 62"/>
                  <a:gd name="T61" fmla="*/ 8 h 70"/>
                  <a:gd name="T62" fmla="*/ 36 w 62"/>
                  <a:gd name="T63" fmla="*/ 3 h 70"/>
                  <a:gd name="T64" fmla="*/ 34 w 62"/>
                  <a:gd name="T65" fmla="*/ 0 h 70"/>
                  <a:gd name="T66" fmla="*/ 34 w 62"/>
                  <a:gd name="T67" fmla="*/ 0 h 70"/>
                  <a:gd name="T68" fmla="*/ 34 w 62"/>
                  <a:gd name="T69" fmla="*/ 1 h 70"/>
                  <a:gd name="T70" fmla="*/ 32 w 62"/>
                  <a:gd name="T71" fmla="*/ 2 h 70"/>
                  <a:gd name="T72" fmla="*/ 31 w 62"/>
                  <a:gd name="T73" fmla="*/ 1 h 70"/>
                  <a:gd name="T74" fmla="*/ 32 w 62"/>
                  <a:gd name="T75" fmla="*/ 1 h 70"/>
                  <a:gd name="T76" fmla="*/ 31 w 62"/>
                  <a:gd name="T77" fmla="*/ 0 h 70"/>
                  <a:gd name="T78" fmla="*/ 30 w 62"/>
                  <a:gd name="T79" fmla="*/ 1 h 70"/>
                  <a:gd name="T80" fmla="*/ 30 w 62"/>
                  <a:gd name="T81" fmla="*/ 3 h 70"/>
                  <a:gd name="T82" fmla="*/ 30 w 62"/>
                  <a:gd name="T83" fmla="*/ 5 h 70"/>
                  <a:gd name="T84" fmla="*/ 30 w 62"/>
                  <a:gd name="T85" fmla="*/ 6 h 70"/>
                  <a:gd name="T86" fmla="*/ 31 w 62"/>
                  <a:gd name="T87" fmla="*/ 7 h 70"/>
                  <a:gd name="T88" fmla="*/ 31 w 62"/>
                  <a:gd name="T89" fmla="*/ 8 h 70"/>
                  <a:gd name="T90" fmla="*/ 30 w 62"/>
                  <a:gd name="T91" fmla="*/ 8 h 70"/>
                  <a:gd name="T92" fmla="*/ 28 w 62"/>
                  <a:gd name="T93" fmla="*/ 8 h 70"/>
                  <a:gd name="T94" fmla="*/ 28 w 62"/>
                  <a:gd name="T95" fmla="*/ 9 h 70"/>
                  <a:gd name="T96" fmla="*/ 28 w 62"/>
                  <a:gd name="T97" fmla="*/ 10 h 70"/>
                  <a:gd name="T98" fmla="*/ 27 w 62"/>
                  <a:gd name="T99" fmla="*/ 12 h 70"/>
                  <a:gd name="T100" fmla="*/ 26 w 62"/>
                  <a:gd name="T101" fmla="*/ 15 h 70"/>
                  <a:gd name="T102" fmla="*/ 25 w 62"/>
                  <a:gd name="T103" fmla="*/ 18 h 70"/>
                  <a:gd name="T104" fmla="*/ 28 w 62"/>
                  <a:gd name="T105" fmla="*/ 24 h 70"/>
                  <a:gd name="T106" fmla="*/ 28 w 62"/>
                  <a:gd name="T107" fmla="*/ 29 h 70"/>
                  <a:gd name="T108" fmla="*/ 25 w 62"/>
                  <a:gd name="T109" fmla="*/ 38 h 70"/>
                  <a:gd name="T110" fmla="*/ 16 w 62"/>
                  <a:gd name="T111" fmla="*/ 44 h 70"/>
                  <a:gd name="T112" fmla="*/ 2 w 62"/>
                  <a:gd name="T113" fmla="*/ 49 h 70"/>
                  <a:gd name="T114" fmla="*/ 0 w 62"/>
                  <a:gd name="T115" fmla="*/ 50 h 70"/>
                  <a:gd name="T116" fmla="*/ 8 w 62"/>
                  <a:gd name="T117" fmla="*/ 70 h 70"/>
                  <a:gd name="T118" fmla="*/ 12 w 62"/>
                  <a:gd name="T119"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 h="70">
                    <a:moveTo>
                      <a:pt x="12" y="69"/>
                    </a:moveTo>
                    <a:cubicBezTo>
                      <a:pt x="13" y="69"/>
                      <a:pt x="13" y="69"/>
                      <a:pt x="13" y="68"/>
                    </a:cubicBezTo>
                    <a:cubicBezTo>
                      <a:pt x="13" y="68"/>
                      <a:pt x="13" y="68"/>
                      <a:pt x="14" y="68"/>
                    </a:cubicBezTo>
                    <a:cubicBezTo>
                      <a:pt x="14" y="67"/>
                      <a:pt x="15" y="68"/>
                      <a:pt x="15" y="67"/>
                    </a:cubicBezTo>
                    <a:cubicBezTo>
                      <a:pt x="16" y="67"/>
                      <a:pt x="16" y="67"/>
                      <a:pt x="16" y="67"/>
                    </a:cubicBezTo>
                    <a:cubicBezTo>
                      <a:pt x="16" y="67"/>
                      <a:pt x="21" y="66"/>
                      <a:pt x="21" y="67"/>
                    </a:cubicBezTo>
                    <a:cubicBezTo>
                      <a:pt x="21" y="67"/>
                      <a:pt x="22" y="67"/>
                      <a:pt x="23" y="67"/>
                    </a:cubicBezTo>
                    <a:cubicBezTo>
                      <a:pt x="24" y="67"/>
                      <a:pt x="24" y="67"/>
                      <a:pt x="24" y="66"/>
                    </a:cubicBezTo>
                    <a:cubicBezTo>
                      <a:pt x="25" y="66"/>
                      <a:pt x="25" y="65"/>
                      <a:pt x="25" y="65"/>
                    </a:cubicBezTo>
                    <a:cubicBezTo>
                      <a:pt x="26" y="64"/>
                      <a:pt x="25" y="65"/>
                      <a:pt x="25" y="64"/>
                    </a:cubicBezTo>
                    <a:cubicBezTo>
                      <a:pt x="26" y="64"/>
                      <a:pt x="26" y="63"/>
                      <a:pt x="26" y="63"/>
                    </a:cubicBezTo>
                    <a:cubicBezTo>
                      <a:pt x="25" y="62"/>
                      <a:pt x="25" y="62"/>
                      <a:pt x="26" y="62"/>
                    </a:cubicBezTo>
                    <a:cubicBezTo>
                      <a:pt x="27" y="61"/>
                      <a:pt x="26" y="61"/>
                      <a:pt x="27" y="60"/>
                    </a:cubicBezTo>
                    <a:cubicBezTo>
                      <a:pt x="29" y="59"/>
                      <a:pt x="29" y="59"/>
                      <a:pt x="31" y="59"/>
                    </a:cubicBezTo>
                    <a:cubicBezTo>
                      <a:pt x="31" y="59"/>
                      <a:pt x="30" y="58"/>
                      <a:pt x="33" y="59"/>
                    </a:cubicBezTo>
                    <a:cubicBezTo>
                      <a:pt x="35" y="59"/>
                      <a:pt x="34" y="58"/>
                      <a:pt x="35" y="58"/>
                    </a:cubicBezTo>
                    <a:cubicBezTo>
                      <a:pt x="36" y="57"/>
                      <a:pt x="36" y="57"/>
                      <a:pt x="36" y="56"/>
                    </a:cubicBezTo>
                    <a:cubicBezTo>
                      <a:pt x="36" y="56"/>
                      <a:pt x="36" y="55"/>
                      <a:pt x="36" y="54"/>
                    </a:cubicBezTo>
                    <a:cubicBezTo>
                      <a:pt x="36" y="53"/>
                      <a:pt x="37" y="53"/>
                      <a:pt x="38" y="52"/>
                    </a:cubicBezTo>
                    <a:cubicBezTo>
                      <a:pt x="39" y="51"/>
                      <a:pt x="42" y="50"/>
                      <a:pt x="43" y="50"/>
                    </a:cubicBezTo>
                    <a:cubicBezTo>
                      <a:pt x="45" y="50"/>
                      <a:pt x="45" y="51"/>
                      <a:pt x="45" y="50"/>
                    </a:cubicBezTo>
                    <a:cubicBezTo>
                      <a:pt x="47" y="50"/>
                      <a:pt x="46" y="50"/>
                      <a:pt x="46" y="49"/>
                    </a:cubicBezTo>
                    <a:cubicBezTo>
                      <a:pt x="46" y="48"/>
                      <a:pt x="45" y="49"/>
                      <a:pt x="45" y="48"/>
                    </a:cubicBezTo>
                    <a:cubicBezTo>
                      <a:pt x="45" y="46"/>
                      <a:pt x="45" y="46"/>
                      <a:pt x="45" y="46"/>
                    </a:cubicBezTo>
                    <a:cubicBezTo>
                      <a:pt x="45" y="45"/>
                      <a:pt x="45" y="45"/>
                      <a:pt x="45" y="44"/>
                    </a:cubicBezTo>
                    <a:cubicBezTo>
                      <a:pt x="45" y="44"/>
                      <a:pt x="45" y="45"/>
                      <a:pt x="45" y="44"/>
                    </a:cubicBezTo>
                    <a:cubicBezTo>
                      <a:pt x="45" y="43"/>
                      <a:pt x="45" y="43"/>
                      <a:pt x="46" y="42"/>
                    </a:cubicBezTo>
                    <a:cubicBezTo>
                      <a:pt x="46" y="41"/>
                      <a:pt x="46" y="40"/>
                      <a:pt x="46" y="40"/>
                    </a:cubicBezTo>
                    <a:cubicBezTo>
                      <a:pt x="46" y="40"/>
                      <a:pt x="46" y="40"/>
                      <a:pt x="46" y="39"/>
                    </a:cubicBezTo>
                    <a:cubicBezTo>
                      <a:pt x="47" y="39"/>
                      <a:pt x="46" y="39"/>
                      <a:pt x="47" y="39"/>
                    </a:cubicBezTo>
                    <a:cubicBezTo>
                      <a:pt x="48" y="38"/>
                      <a:pt x="46" y="39"/>
                      <a:pt x="47" y="38"/>
                    </a:cubicBezTo>
                    <a:cubicBezTo>
                      <a:pt x="48" y="38"/>
                      <a:pt x="48" y="38"/>
                      <a:pt x="48" y="37"/>
                    </a:cubicBezTo>
                    <a:cubicBezTo>
                      <a:pt x="48" y="37"/>
                      <a:pt x="49" y="36"/>
                      <a:pt x="49" y="36"/>
                    </a:cubicBezTo>
                    <a:cubicBezTo>
                      <a:pt x="49" y="37"/>
                      <a:pt x="50" y="37"/>
                      <a:pt x="49" y="38"/>
                    </a:cubicBezTo>
                    <a:cubicBezTo>
                      <a:pt x="49" y="39"/>
                      <a:pt x="50" y="38"/>
                      <a:pt x="50" y="38"/>
                    </a:cubicBezTo>
                    <a:cubicBezTo>
                      <a:pt x="51" y="38"/>
                      <a:pt x="50" y="39"/>
                      <a:pt x="51" y="38"/>
                    </a:cubicBezTo>
                    <a:cubicBezTo>
                      <a:pt x="52" y="37"/>
                      <a:pt x="52" y="37"/>
                      <a:pt x="52" y="37"/>
                    </a:cubicBezTo>
                    <a:cubicBezTo>
                      <a:pt x="52" y="35"/>
                      <a:pt x="53" y="36"/>
                      <a:pt x="53" y="35"/>
                    </a:cubicBezTo>
                    <a:cubicBezTo>
                      <a:pt x="53" y="35"/>
                      <a:pt x="53" y="35"/>
                      <a:pt x="53" y="35"/>
                    </a:cubicBezTo>
                    <a:cubicBezTo>
                      <a:pt x="53" y="34"/>
                      <a:pt x="54" y="34"/>
                      <a:pt x="54" y="34"/>
                    </a:cubicBezTo>
                    <a:cubicBezTo>
                      <a:pt x="54" y="33"/>
                      <a:pt x="54" y="33"/>
                      <a:pt x="54" y="33"/>
                    </a:cubicBezTo>
                    <a:cubicBezTo>
                      <a:pt x="54" y="32"/>
                      <a:pt x="56" y="31"/>
                      <a:pt x="58" y="30"/>
                    </a:cubicBezTo>
                    <a:cubicBezTo>
                      <a:pt x="59" y="29"/>
                      <a:pt x="57" y="30"/>
                      <a:pt x="60" y="25"/>
                    </a:cubicBezTo>
                    <a:cubicBezTo>
                      <a:pt x="61" y="25"/>
                      <a:pt x="61" y="24"/>
                      <a:pt x="61" y="24"/>
                    </a:cubicBezTo>
                    <a:cubicBezTo>
                      <a:pt x="61" y="23"/>
                      <a:pt x="62" y="23"/>
                      <a:pt x="62" y="23"/>
                    </a:cubicBezTo>
                    <a:cubicBezTo>
                      <a:pt x="62" y="22"/>
                      <a:pt x="62" y="21"/>
                      <a:pt x="62" y="20"/>
                    </a:cubicBezTo>
                    <a:cubicBezTo>
                      <a:pt x="61" y="20"/>
                      <a:pt x="61" y="20"/>
                      <a:pt x="60" y="20"/>
                    </a:cubicBezTo>
                    <a:cubicBezTo>
                      <a:pt x="60" y="20"/>
                      <a:pt x="60" y="20"/>
                      <a:pt x="59" y="20"/>
                    </a:cubicBezTo>
                    <a:cubicBezTo>
                      <a:pt x="59" y="19"/>
                      <a:pt x="58" y="18"/>
                      <a:pt x="57" y="18"/>
                    </a:cubicBezTo>
                    <a:cubicBezTo>
                      <a:pt x="57" y="18"/>
                      <a:pt x="57" y="17"/>
                      <a:pt x="57" y="17"/>
                    </a:cubicBezTo>
                    <a:cubicBezTo>
                      <a:pt x="56" y="16"/>
                      <a:pt x="55" y="16"/>
                      <a:pt x="55" y="15"/>
                    </a:cubicBezTo>
                    <a:cubicBezTo>
                      <a:pt x="55" y="14"/>
                      <a:pt x="55" y="14"/>
                      <a:pt x="55" y="14"/>
                    </a:cubicBezTo>
                    <a:cubicBezTo>
                      <a:pt x="55" y="14"/>
                      <a:pt x="54" y="14"/>
                      <a:pt x="54" y="13"/>
                    </a:cubicBezTo>
                    <a:cubicBezTo>
                      <a:pt x="53" y="13"/>
                      <a:pt x="54" y="12"/>
                      <a:pt x="53" y="12"/>
                    </a:cubicBezTo>
                    <a:cubicBezTo>
                      <a:pt x="53" y="12"/>
                      <a:pt x="53" y="12"/>
                      <a:pt x="52" y="12"/>
                    </a:cubicBezTo>
                    <a:cubicBezTo>
                      <a:pt x="52" y="11"/>
                      <a:pt x="52" y="11"/>
                      <a:pt x="52" y="11"/>
                    </a:cubicBezTo>
                    <a:cubicBezTo>
                      <a:pt x="52" y="11"/>
                      <a:pt x="52" y="11"/>
                      <a:pt x="51" y="11"/>
                    </a:cubicBezTo>
                    <a:cubicBezTo>
                      <a:pt x="51" y="12"/>
                      <a:pt x="50" y="11"/>
                      <a:pt x="49" y="11"/>
                    </a:cubicBezTo>
                    <a:cubicBezTo>
                      <a:pt x="48" y="10"/>
                      <a:pt x="47" y="11"/>
                      <a:pt x="46" y="10"/>
                    </a:cubicBezTo>
                    <a:cubicBezTo>
                      <a:pt x="45" y="10"/>
                      <a:pt x="46" y="10"/>
                      <a:pt x="46" y="10"/>
                    </a:cubicBezTo>
                    <a:cubicBezTo>
                      <a:pt x="45" y="10"/>
                      <a:pt x="44" y="10"/>
                      <a:pt x="42" y="9"/>
                    </a:cubicBezTo>
                    <a:cubicBezTo>
                      <a:pt x="42" y="9"/>
                      <a:pt x="41" y="9"/>
                      <a:pt x="41" y="8"/>
                    </a:cubicBezTo>
                    <a:cubicBezTo>
                      <a:pt x="40" y="8"/>
                      <a:pt x="39" y="8"/>
                      <a:pt x="38" y="6"/>
                    </a:cubicBezTo>
                    <a:cubicBezTo>
                      <a:pt x="37" y="5"/>
                      <a:pt x="37" y="4"/>
                      <a:pt x="36" y="3"/>
                    </a:cubicBezTo>
                    <a:cubicBezTo>
                      <a:pt x="35" y="2"/>
                      <a:pt x="35" y="2"/>
                      <a:pt x="35" y="2"/>
                    </a:cubicBezTo>
                    <a:cubicBezTo>
                      <a:pt x="35" y="1"/>
                      <a:pt x="35" y="1"/>
                      <a:pt x="34" y="0"/>
                    </a:cubicBezTo>
                    <a:cubicBezTo>
                      <a:pt x="34" y="0"/>
                      <a:pt x="34" y="0"/>
                      <a:pt x="34" y="0"/>
                    </a:cubicBezTo>
                    <a:cubicBezTo>
                      <a:pt x="34" y="0"/>
                      <a:pt x="34" y="0"/>
                      <a:pt x="34" y="0"/>
                    </a:cubicBezTo>
                    <a:cubicBezTo>
                      <a:pt x="34" y="0"/>
                      <a:pt x="34" y="0"/>
                      <a:pt x="34" y="1"/>
                    </a:cubicBezTo>
                    <a:cubicBezTo>
                      <a:pt x="34" y="1"/>
                      <a:pt x="34" y="1"/>
                      <a:pt x="34" y="1"/>
                    </a:cubicBezTo>
                    <a:cubicBezTo>
                      <a:pt x="33" y="1"/>
                      <a:pt x="33" y="1"/>
                      <a:pt x="33" y="2"/>
                    </a:cubicBezTo>
                    <a:cubicBezTo>
                      <a:pt x="33" y="2"/>
                      <a:pt x="32" y="2"/>
                      <a:pt x="32" y="2"/>
                    </a:cubicBezTo>
                    <a:cubicBezTo>
                      <a:pt x="32" y="2"/>
                      <a:pt x="32" y="1"/>
                      <a:pt x="32" y="1"/>
                    </a:cubicBezTo>
                    <a:cubicBezTo>
                      <a:pt x="31" y="1"/>
                      <a:pt x="31" y="1"/>
                      <a:pt x="31" y="1"/>
                    </a:cubicBezTo>
                    <a:cubicBezTo>
                      <a:pt x="31" y="1"/>
                      <a:pt x="31" y="1"/>
                      <a:pt x="32" y="1"/>
                    </a:cubicBezTo>
                    <a:cubicBezTo>
                      <a:pt x="32" y="1"/>
                      <a:pt x="32" y="1"/>
                      <a:pt x="32" y="1"/>
                    </a:cubicBezTo>
                    <a:cubicBezTo>
                      <a:pt x="32" y="1"/>
                      <a:pt x="32" y="0"/>
                      <a:pt x="32" y="0"/>
                    </a:cubicBezTo>
                    <a:cubicBezTo>
                      <a:pt x="32" y="0"/>
                      <a:pt x="31" y="0"/>
                      <a:pt x="31" y="0"/>
                    </a:cubicBezTo>
                    <a:cubicBezTo>
                      <a:pt x="31" y="0"/>
                      <a:pt x="31" y="0"/>
                      <a:pt x="30" y="0"/>
                    </a:cubicBezTo>
                    <a:cubicBezTo>
                      <a:pt x="30" y="0"/>
                      <a:pt x="30" y="1"/>
                      <a:pt x="30" y="1"/>
                    </a:cubicBezTo>
                    <a:cubicBezTo>
                      <a:pt x="30" y="1"/>
                      <a:pt x="30" y="2"/>
                      <a:pt x="30" y="2"/>
                    </a:cubicBezTo>
                    <a:cubicBezTo>
                      <a:pt x="30" y="3"/>
                      <a:pt x="30" y="3"/>
                      <a:pt x="30" y="3"/>
                    </a:cubicBezTo>
                    <a:cubicBezTo>
                      <a:pt x="30" y="3"/>
                      <a:pt x="30" y="4"/>
                      <a:pt x="30" y="4"/>
                    </a:cubicBezTo>
                    <a:cubicBezTo>
                      <a:pt x="30" y="4"/>
                      <a:pt x="30" y="5"/>
                      <a:pt x="30" y="5"/>
                    </a:cubicBezTo>
                    <a:cubicBezTo>
                      <a:pt x="30" y="5"/>
                      <a:pt x="30" y="6"/>
                      <a:pt x="30" y="6"/>
                    </a:cubicBezTo>
                    <a:cubicBezTo>
                      <a:pt x="30" y="6"/>
                      <a:pt x="30" y="6"/>
                      <a:pt x="30" y="6"/>
                    </a:cubicBezTo>
                    <a:cubicBezTo>
                      <a:pt x="30" y="7"/>
                      <a:pt x="31" y="6"/>
                      <a:pt x="31" y="6"/>
                    </a:cubicBezTo>
                    <a:cubicBezTo>
                      <a:pt x="31" y="6"/>
                      <a:pt x="31" y="7"/>
                      <a:pt x="31" y="7"/>
                    </a:cubicBezTo>
                    <a:cubicBezTo>
                      <a:pt x="31" y="7"/>
                      <a:pt x="32" y="7"/>
                      <a:pt x="32" y="8"/>
                    </a:cubicBezTo>
                    <a:cubicBezTo>
                      <a:pt x="32" y="8"/>
                      <a:pt x="31" y="8"/>
                      <a:pt x="31" y="8"/>
                    </a:cubicBezTo>
                    <a:cubicBezTo>
                      <a:pt x="31" y="8"/>
                      <a:pt x="31" y="8"/>
                      <a:pt x="30" y="8"/>
                    </a:cubicBezTo>
                    <a:cubicBezTo>
                      <a:pt x="30" y="8"/>
                      <a:pt x="30" y="8"/>
                      <a:pt x="30" y="8"/>
                    </a:cubicBezTo>
                    <a:cubicBezTo>
                      <a:pt x="29" y="8"/>
                      <a:pt x="29" y="8"/>
                      <a:pt x="29" y="8"/>
                    </a:cubicBezTo>
                    <a:cubicBezTo>
                      <a:pt x="28" y="8"/>
                      <a:pt x="28" y="8"/>
                      <a:pt x="28" y="8"/>
                    </a:cubicBezTo>
                    <a:cubicBezTo>
                      <a:pt x="28" y="8"/>
                      <a:pt x="28" y="8"/>
                      <a:pt x="28" y="9"/>
                    </a:cubicBezTo>
                    <a:cubicBezTo>
                      <a:pt x="27" y="9"/>
                      <a:pt x="27" y="9"/>
                      <a:pt x="28" y="9"/>
                    </a:cubicBezTo>
                    <a:cubicBezTo>
                      <a:pt x="28" y="9"/>
                      <a:pt x="28" y="9"/>
                      <a:pt x="28" y="9"/>
                    </a:cubicBezTo>
                    <a:cubicBezTo>
                      <a:pt x="28" y="9"/>
                      <a:pt x="28" y="10"/>
                      <a:pt x="28" y="10"/>
                    </a:cubicBezTo>
                    <a:cubicBezTo>
                      <a:pt x="28" y="10"/>
                      <a:pt x="28" y="11"/>
                      <a:pt x="27" y="11"/>
                    </a:cubicBezTo>
                    <a:cubicBezTo>
                      <a:pt x="27" y="12"/>
                      <a:pt x="28" y="12"/>
                      <a:pt x="27" y="12"/>
                    </a:cubicBezTo>
                    <a:cubicBezTo>
                      <a:pt x="27" y="13"/>
                      <a:pt x="27" y="13"/>
                      <a:pt x="27" y="13"/>
                    </a:cubicBezTo>
                    <a:cubicBezTo>
                      <a:pt x="26" y="14"/>
                      <a:pt x="27" y="14"/>
                      <a:pt x="26" y="15"/>
                    </a:cubicBezTo>
                    <a:cubicBezTo>
                      <a:pt x="26" y="15"/>
                      <a:pt x="26" y="16"/>
                      <a:pt x="25" y="17"/>
                    </a:cubicBezTo>
                    <a:cubicBezTo>
                      <a:pt x="25" y="17"/>
                      <a:pt x="25" y="18"/>
                      <a:pt x="25" y="18"/>
                    </a:cubicBezTo>
                    <a:cubicBezTo>
                      <a:pt x="25" y="18"/>
                      <a:pt x="25" y="19"/>
                      <a:pt x="25" y="19"/>
                    </a:cubicBezTo>
                    <a:cubicBezTo>
                      <a:pt x="25" y="19"/>
                      <a:pt x="28" y="23"/>
                      <a:pt x="28" y="24"/>
                    </a:cubicBezTo>
                    <a:cubicBezTo>
                      <a:pt x="28" y="24"/>
                      <a:pt x="28" y="25"/>
                      <a:pt x="28" y="25"/>
                    </a:cubicBezTo>
                    <a:cubicBezTo>
                      <a:pt x="28" y="26"/>
                      <a:pt x="28" y="27"/>
                      <a:pt x="28" y="29"/>
                    </a:cubicBezTo>
                    <a:cubicBezTo>
                      <a:pt x="28" y="30"/>
                      <a:pt x="27" y="31"/>
                      <a:pt x="27" y="32"/>
                    </a:cubicBezTo>
                    <a:cubicBezTo>
                      <a:pt x="26" y="33"/>
                      <a:pt x="25" y="37"/>
                      <a:pt x="25" y="38"/>
                    </a:cubicBezTo>
                    <a:cubicBezTo>
                      <a:pt x="25" y="38"/>
                      <a:pt x="24" y="42"/>
                      <a:pt x="24" y="42"/>
                    </a:cubicBezTo>
                    <a:cubicBezTo>
                      <a:pt x="24" y="42"/>
                      <a:pt x="17" y="44"/>
                      <a:pt x="16" y="44"/>
                    </a:cubicBezTo>
                    <a:cubicBezTo>
                      <a:pt x="15" y="45"/>
                      <a:pt x="10" y="46"/>
                      <a:pt x="9" y="47"/>
                    </a:cubicBezTo>
                    <a:cubicBezTo>
                      <a:pt x="8" y="47"/>
                      <a:pt x="3" y="49"/>
                      <a:pt x="2" y="49"/>
                    </a:cubicBezTo>
                    <a:cubicBezTo>
                      <a:pt x="1" y="49"/>
                      <a:pt x="0" y="50"/>
                      <a:pt x="0" y="50"/>
                    </a:cubicBezTo>
                    <a:cubicBezTo>
                      <a:pt x="0" y="50"/>
                      <a:pt x="0" y="50"/>
                      <a:pt x="0" y="50"/>
                    </a:cubicBezTo>
                    <a:cubicBezTo>
                      <a:pt x="6" y="65"/>
                      <a:pt x="6" y="65"/>
                      <a:pt x="6" y="65"/>
                    </a:cubicBezTo>
                    <a:cubicBezTo>
                      <a:pt x="8" y="70"/>
                      <a:pt x="8" y="70"/>
                      <a:pt x="8" y="70"/>
                    </a:cubicBezTo>
                    <a:cubicBezTo>
                      <a:pt x="9" y="69"/>
                      <a:pt x="9" y="69"/>
                      <a:pt x="10" y="69"/>
                    </a:cubicBezTo>
                    <a:cubicBezTo>
                      <a:pt x="11" y="69"/>
                      <a:pt x="10" y="69"/>
                      <a:pt x="12" y="6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0" name="Freeform 547"/>
              <p:cNvSpPr>
                <a:spLocks/>
              </p:cNvSpPr>
              <p:nvPr/>
            </p:nvSpPr>
            <p:spPr bwMode="auto">
              <a:xfrm>
                <a:off x="5613401" y="4083050"/>
                <a:ext cx="0" cy="1587"/>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1" name="Freeform 548"/>
              <p:cNvSpPr>
                <a:spLocks/>
              </p:cNvSpPr>
              <p:nvPr/>
            </p:nvSpPr>
            <p:spPr bwMode="auto">
              <a:xfrm>
                <a:off x="5681663" y="4008438"/>
                <a:ext cx="7938" cy="11112"/>
              </a:xfrm>
              <a:custGeom>
                <a:avLst/>
                <a:gdLst>
                  <a:gd name="T0" fmla="*/ 2 w 3"/>
                  <a:gd name="T1" fmla="*/ 0 h 4"/>
                  <a:gd name="T2" fmla="*/ 2 w 3"/>
                  <a:gd name="T3" fmla="*/ 0 h 4"/>
                  <a:gd name="T4" fmla="*/ 2 w 3"/>
                  <a:gd name="T5" fmla="*/ 1 h 4"/>
                  <a:gd name="T6" fmla="*/ 1 w 3"/>
                  <a:gd name="T7" fmla="*/ 2 h 4"/>
                  <a:gd name="T8" fmla="*/ 0 w 3"/>
                  <a:gd name="T9" fmla="*/ 3 h 4"/>
                  <a:gd name="T10" fmla="*/ 0 w 3"/>
                  <a:gd name="T11" fmla="*/ 4 h 4"/>
                  <a:gd name="T12" fmla="*/ 2 w 3"/>
                  <a:gd name="T13" fmla="*/ 3 h 4"/>
                  <a:gd name="T14" fmla="*/ 3 w 3"/>
                  <a:gd name="T15" fmla="*/ 1 h 4"/>
                  <a:gd name="T16" fmla="*/ 3 w 3"/>
                  <a:gd name="T17" fmla="*/ 1 h 4"/>
                  <a:gd name="T18" fmla="*/ 3 w 3"/>
                  <a:gd name="T19" fmla="*/ 1 h 4"/>
                  <a:gd name="T20" fmla="*/ 2 w 3"/>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4">
                    <a:moveTo>
                      <a:pt x="2" y="0"/>
                    </a:moveTo>
                    <a:cubicBezTo>
                      <a:pt x="2" y="0"/>
                      <a:pt x="2" y="0"/>
                      <a:pt x="2" y="0"/>
                    </a:cubicBezTo>
                    <a:cubicBezTo>
                      <a:pt x="2" y="1"/>
                      <a:pt x="2" y="1"/>
                      <a:pt x="2" y="1"/>
                    </a:cubicBezTo>
                    <a:cubicBezTo>
                      <a:pt x="2" y="1"/>
                      <a:pt x="1" y="2"/>
                      <a:pt x="1" y="2"/>
                    </a:cubicBezTo>
                    <a:cubicBezTo>
                      <a:pt x="1" y="2"/>
                      <a:pt x="0" y="3"/>
                      <a:pt x="0" y="3"/>
                    </a:cubicBezTo>
                    <a:cubicBezTo>
                      <a:pt x="0" y="3"/>
                      <a:pt x="0" y="4"/>
                      <a:pt x="0" y="4"/>
                    </a:cubicBezTo>
                    <a:cubicBezTo>
                      <a:pt x="1" y="4"/>
                      <a:pt x="1" y="3"/>
                      <a:pt x="2" y="3"/>
                    </a:cubicBezTo>
                    <a:cubicBezTo>
                      <a:pt x="2" y="2"/>
                      <a:pt x="2" y="2"/>
                      <a:pt x="3" y="1"/>
                    </a:cubicBezTo>
                    <a:cubicBezTo>
                      <a:pt x="3" y="1"/>
                      <a:pt x="3" y="1"/>
                      <a:pt x="3" y="1"/>
                    </a:cubicBezTo>
                    <a:cubicBezTo>
                      <a:pt x="3" y="1"/>
                      <a:pt x="3" y="1"/>
                      <a:pt x="3" y="1"/>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2" name="Freeform 549"/>
              <p:cNvSpPr>
                <a:spLocks/>
              </p:cNvSpPr>
              <p:nvPr/>
            </p:nvSpPr>
            <p:spPr bwMode="auto">
              <a:xfrm>
                <a:off x="5629276" y="4083050"/>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3" name="Freeform 550"/>
              <p:cNvSpPr>
                <a:spLocks/>
              </p:cNvSpPr>
              <p:nvPr/>
            </p:nvSpPr>
            <p:spPr bwMode="auto">
              <a:xfrm>
                <a:off x="5156201" y="3592513"/>
                <a:ext cx="155575" cy="125412"/>
              </a:xfrm>
              <a:custGeom>
                <a:avLst/>
                <a:gdLst>
                  <a:gd name="T0" fmla="*/ 53 w 54"/>
                  <a:gd name="T1" fmla="*/ 2 h 44"/>
                  <a:gd name="T2" fmla="*/ 53 w 54"/>
                  <a:gd name="T3" fmla="*/ 1 h 44"/>
                  <a:gd name="T4" fmla="*/ 51 w 54"/>
                  <a:gd name="T5" fmla="*/ 1 h 44"/>
                  <a:gd name="T6" fmla="*/ 44 w 54"/>
                  <a:gd name="T7" fmla="*/ 2 h 44"/>
                  <a:gd name="T8" fmla="*/ 38 w 54"/>
                  <a:gd name="T9" fmla="*/ 3 h 44"/>
                  <a:gd name="T10" fmla="*/ 29 w 54"/>
                  <a:gd name="T11" fmla="*/ 6 h 44"/>
                  <a:gd name="T12" fmla="*/ 26 w 54"/>
                  <a:gd name="T13" fmla="*/ 6 h 44"/>
                  <a:gd name="T14" fmla="*/ 22 w 54"/>
                  <a:gd name="T15" fmla="*/ 4 h 44"/>
                  <a:gd name="T16" fmla="*/ 17 w 54"/>
                  <a:gd name="T17" fmla="*/ 6 h 44"/>
                  <a:gd name="T18" fmla="*/ 13 w 54"/>
                  <a:gd name="T19" fmla="*/ 6 h 44"/>
                  <a:gd name="T20" fmla="*/ 11 w 54"/>
                  <a:gd name="T21" fmla="*/ 6 h 44"/>
                  <a:gd name="T22" fmla="*/ 9 w 54"/>
                  <a:gd name="T23" fmla="*/ 5 h 44"/>
                  <a:gd name="T24" fmla="*/ 8 w 54"/>
                  <a:gd name="T25" fmla="*/ 6 h 44"/>
                  <a:gd name="T26" fmla="*/ 8 w 54"/>
                  <a:gd name="T27" fmla="*/ 8 h 44"/>
                  <a:gd name="T28" fmla="*/ 8 w 54"/>
                  <a:gd name="T29" fmla="*/ 9 h 44"/>
                  <a:gd name="T30" fmla="*/ 9 w 54"/>
                  <a:gd name="T31" fmla="*/ 10 h 44"/>
                  <a:gd name="T32" fmla="*/ 7 w 54"/>
                  <a:gd name="T33" fmla="*/ 10 h 44"/>
                  <a:gd name="T34" fmla="*/ 6 w 54"/>
                  <a:gd name="T35" fmla="*/ 11 h 44"/>
                  <a:gd name="T36" fmla="*/ 5 w 54"/>
                  <a:gd name="T37" fmla="*/ 13 h 44"/>
                  <a:gd name="T38" fmla="*/ 4 w 54"/>
                  <a:gd name="T39" fmla="*/ 14 h 44"/>
                  <a:gd name="T40" fmla="*/ 3 w 54"/>
                  <a:gd name="T41" fmla="*/ 13 h 44"/>
                  <a:gd name="T42" fmla="*/ 1 w 54"/>
                  <a:gd name="T43" fmla="*/ 14 h 44"/>
                  <a:gd name="T44" fmla="*/ 1 w 54"/>
                  <a:gd name="T45" fmla="*/ 17 h 44"/>
                  <a:gd name="T46" fmla="*/ 2 w 54"/>
                  <a:gd name="T47" fmla="*/ 20 h 44"/>
                  <a:gd name="T48" fmla="*/ 3 w 54"/>
                  <a:gd name="T49" fmla="*/ 24 h 44"/>
                  <a:gd name="T50" fmla="*/ 5 w 54"/>
                  <a:gd name="T51" fmla="*/ 24 h 44"/>
                  <a:gd name="T52" fmla="*/ 7 w 54"/>
                  <a:gd name="T53" fmla="*/ 24 h 44"/>
                  <a:gd name="T54" fmla="*/ 6 w 54"/>
                  <a:gd name="T55" fmla="*/ 25 h 44"/>
                  <a:gd name="T56" fmla="*/ 7 w 54"/>
                  <a:gd name="T57" fmla="*/ 26 h 44"/>
                  <a:gd name="T58" fmla="*/ 8 w 54"/>
                  <a:gd name="T59" fmla="*/ 27 h 44"/>
                  <a:gd name="T60" fmla="*/ 8 w 54"/>
                  <a:gd name="T61" fmla="*/ 28 h 44"/>
                  <a:gd name="T62" fmla="*/ 6 w 54"/>
                  <a:gd name="T63" fmla="*/ 30 h 44"/>
                  <a:gd name="T64" fmla="*/ 6 w 54"/>
                  <a:gd name="T65" fmla="*/ 31 h 44"/>
                  <a:gd name="T66" fmla="*/ 5 w 54"/>
                  <a:gd name="T67" fmla="*/ 31 h 44"/>
                  <a:gd name="T68" fmla="*/ 4 w 54"/>
                  <a:gd name="T69" fmla="*/ 31 h 44"/>
                  <a:gd name="T70" fmla="*/ 3 w 54"/>
                  <a:gd name="T71" fmla="*/ 32 h 44"/>
                  <a:gd name="T72" fmla="*/ 3 w 54"/>
                  <a:gd name="T73" fmla="*/ 33 h 44"/>
                  <a:gd name="T74" fmla="*/ 2 w 54"/>
                  <a:gd name="T75" fmla="*/ 34 h 44"/>
                  <a:gd name="T76" fmla="*/ 1 w 54"/>
                  <a:gd name="T77" fmla="*/ 36 h 44"/>
                  <a:gd name="T78" fmla="*/ 0 w 54"/>
                  <a:gd name="T79" fmla="*/ 36 h 44"/>
                  <a:gd name="T80" fmla="*/ 0 w 54"/>
                  <a:gd name="T81" fmla="*/ 39 h 44"/>
                  <a:gd name="T82" fmla="*/ 0 w 54"/>
                  <a:gd name="T83" fmla="*/ 41 h 44"/>
                  <a:gd name="T84" fmla="*/ 0 w 54"/>
                  <a:gd name="T85" fmla="*/ 41 h 44"/>
                  <a:gd name="T86" fmla="*/ 1 w 54"/>
                  <a:gd name="T87" fmla="*/ 41 h 44"/>
                  <a:gd name="T88" fmla="*/ 3 w 54"/>
                  <a:gd name="T89" fmla="*/ 41 h 44"/>
                  <a:gd name="T90" fmla="*/ 3 w 54"/>
                  <a:gd name="T91" fmla="*/ 43 h 44"/>
                  <a:gd name="T92" fmla="*/ 6 w 54"/>
                  <a:gd name="T93" fmla="*/ 44 h 44"/>
                  <a:gd name="T94" fmla="*/ 9 w 54"/>
                  <a:gd name="T95" fmla="*/ 44 h 44"/>
                  <a:gd name="T96" fmla="*/ 16 w 54"/>
                  <a:gd name="T97" fmla="*/ 40 h 44"/>
                  <a:gd name="T98" fmla="*/ 25 w 54"/>
                  <a:gd name="T99" fmla="*/ 35 h 44"/>
                  <a:gd name="T100" fmla="*/ 34 w 54"/>
                  <a:gd name="T101" fmla="*/ 30 h 44"/>
                  <a:gd name="T102" fmla="*/ 41 w 54"/>
                  <a:gd name="T103" fmla="*/ 27 h 44"/>
                  <a:gd name="T104" fmla="*/ 44 w 54"/>
                  <a:gd name="T105" fmla="*/ 24 h 44"/>
                  <a:gd name="T106" fmla="*/ 44 w 54"/>
                  <a:gd name="T107" fmla="*/ 21 h 44"/>
                  <a:gd name="T108" fmla="*/ 45 w 54"/>
                  <a:gd name="T109" fmla="*/ 19 h 44"/>
                  <a:gd name="T110" fmla="*/ 45 w 54"/>
                  <a:gd name="T111" fmla="*/ 16 h 44"/>
                  <a:gd name="T112" fmla="*/ 46 w 54"/>
                  <a:gd name="T113" fmla="*/ 14 h 44"/>
                  <a:gd name="T114" fmla="*/ 45 w 54"/>
                  <a:gd name="T115" fmla="*/ 10 h 44"/>
                  <a:gd name="T116" fmla="*/ 47 w 54"/>
                  <a:gd name="T117" fmla="*/ 7 h 44"/>
                  <a:gd name="T118" fmla="*/ 50 w 54"/>
                  <a:gd name="T119" fmla="*/ 6 h 44"/>
                  <a:gd name="T120" fmla="*/ 54 w 54"/>
                  <a:gd name="T121"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44">
                    <a:moveTo>
                      <a:pt x="53" y="2"/>
                    </a:move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0"/>
                      <a:pt x="53" y="0"/>
                      <a:pt x="53" y="0"/>
                    </a:cubicBezTo>
                    <a:cubicBezTo>
                      <a:pt x="53" y="0"/>
                      <a:pt x="52" y="0"/>
                      <a:pt x="52" y="1"/>
                    </a:cubicBezTo>
                    <a:cubicBezTo>
                      <a:pt x="52" y="1"/>
                      <a:pt x="52" y="1"/>
                      <a:pt x="51" y="1"/>
                    </a:cubicBezTo>
                    <a:cubicBezTo>
                      <a:pt x="51" y="2"/>
                      <a:pt x="50" y="2"/>
                      <a:pt x="49" y="2"/>
                    </a:cubicBezTo>
                    <a:cubicBezTo>
                      <a:pt x="48" y="2"/>
                      <a:pt x="47" y="2"/>
                      <a:pt x="46" y="2"/>
                    </a:cubicBezTo>
                    <a:cubicBezTo>
                      <a:pt x="45" y="2"/>
                      <a:pt x="44" y="2"/>
                      <a:pt x="44" y="2"/>
                    </a:cubicBezTo>
                    <a:cubicBezTo>
                      <a:pt x="43" y="2"/>
                      <a:pt x="43" y="2"/>
                      <a:pt x="42" y="2"/>
                    </a:cubicBezTo>
                    <a:cubicBezTo>
                      <a:pt x="42" y="2"/>
                      <a:pt x="41" y="2"/>
                      <a:pt x="41" y="2"/>
                    </a:cubicBezTo>
                    <a:cubicBezTo>
                      <a:pt x="40" y="3"/>
                      <a:pt x="39" y="3"/>
                      <a:pt x="38" y="3"/>
                    </a:cubicBezTo>
                    <a:cubicBezTo>
                      <a:pt x="38" y="4"/>
                      <a:pt x="35" y="5"/>
                      <a:pt x="34" y="5"/>
                    </a:cubicBezTo>
                    <a:cubicBezTo>
                      <a:pt x="33" y="5"/>
                      <a:pt x="32" y="6"/>
                      <a:pt x="31" y="6"/>
                    </a:cubicBezTo>
                    <a:cubicBezTo>
                      <a:pt x="31" y="6"/>
                      <a:pt x="29" y="6"/>
                      <a:pt x="29" y="6"/>
                    </a:cubicBezTo>
                    <a:cubicBezTo>
                      <a:pt x="28" y="6"/>
                      <a:pt x="28" y="6"/>
                      <a:pt x="28" y="6"/>
                    </a:cubicBezTo>
                    <a:cubicBezTo>
                      <a:pt x="28" y="6"/>
                      <a:pt x="27" y="6"/>
                      <a:pt x="27" y="6"/>
                    </a:cubicBezTo>
                    <a:cubicBezTo>
                      <a:pt x="27" y="6"/>
                      <a:pt x="26" y="6"/>
                      <a:pt x="26" y="6"/>
                    </a:cubicBezTo>
                    <a:cubicBezTo>
                      <a:pt x="25" y="6"/>
                      <a:pt x="25" y="6"/>
                      <a:pt x="24" y="5"/>
                    </a:cubicBezTo>
                    <a:cubicBezTo>
                      <a:pt x="24" y="5"/>
                      <a:pt x="23" y="5"/>
                      <a:pt x="23" y="5"/>
                    </a:cubicBezTo>
                    <a:cubicBezTo>
                      <a:pt x="23" y="4"/>
                      <a:pt x="22" y="4"/>
                      <a:pt x="22" y="4"/>
                    </a:cubicBezTo>
                    <a:cubicBezTo>
                      <a:pt x="22" y="4"/>
                      <a:pt x="21" y="4"/>
                      <a:pt x="20" y="4"/>
                    </a:cubicBezTo>
                    <a:cubicBezTo>
                      <a:pt x="20" y="4"/>
                      <a:pt x="19" y="5"/>
                      <a:pt x="18" y="5"/>
                    </a:cubicBezTo>
                    <a:cubicBezTo>
                      <a:pt x="18" y="6"/>
                      <a:pt x="17" y="6"/>
                      <a:pt x="17" y="6"/>
                    </a:cubicBezTo>
                    <a:cubicBezTo>
                      <a:pt x="16" y="6"/>
                      <a:pt x="16" y="6"/>
                      <a:pt x="16" y="6"/>
                    </a:cubicBezTo>
                    <a:cubicBezTo>
                      <a:pt x="15" y="6"/>
                      <a:pt x="15" y="6"/>
                      <a:pt x="14" y="7"/>
                    </a:cubicBezTo>
                    <a:cubicBezTo>
                      <a:pt x="14" y="7"/>
                      <a:pt x="13" y="6"/>
                      <a:pt x="13" y="6"/>
                    </a:cubicBezTo>
                    <a:cubicBezTo>
                      <a:pt x="13" y="6"/>
                      <a:pt x="12" y="6"/>
                      <a:pt x="12" y="6"/>
                    </a:cubicBezTo>
                    <a:cubicBezTo>
                      <a:pt x="12" y="7"/>
                      <a:pt x="12" y="7"/>
                      <a:pt x="11" y="7"/>
                    </a:cubicBezTo>
                    <a:cubicBezTo>
                      <a:pt x="11" y="7"/>
                      <a:pt x="11" y="6"/>
                      <a:pt x="11" y="6"/>
                    </a:cubicBezTo>
                    <a:cubicBezTo>
                      <a:pt x="11" y="6"/>
                      <a:pt x="11" y="5"/>
                      <a:pt x="11" y="5"/>
                    </a:cubicBezTo>
                    <a:cubicBezTo>
                      <a:pt x="10" y="5"/>
                      <a:pt x="10" y="5"/>
                      <a:pt x="9" y="5"/>
                    </a:cubicBezTo>
                    <a:cubicBezTo>
                      <a:pt x="9" y="5"/>
                      <a:pt x="9" y="5"/>
                      <a:pt x="9" y="5"/>
                    </a:cubicBezTo>
                    <a:cubicBezTo>
                      <a:pt x="8" y="5"/>
                      <a:pt x="8" y="5"/>
                      <a:pt x="8" y="5"/>
                    </a:cubicBezTo>
                    <a:cubicBezTo>
                      <a:pt x="8" y="5"/>
                      <a:pt x="8" y="5"/>
                      <a:pt x="8" y="5"/>
                    </a:cubicBezTo>
                    <a:cubicBezTo>
                      <a:pt x="8" y="5"/>
                      <a:pt x="8" y="6"/>
                      <a:pt x="8" y="6"/>
                    </a:cubicBezTo>
                    <a:cubicBezTo>
                      <a:pt x="8" y="6"/>
                      <a:pt x="8" y="6"/>
                      <a:pt x="8" y="7"/>
                    </a:cubicBezTo>
                    <a:cubicBezTo>
                      <a:pt x="8" y="7"/>
                      <a:pt x="8" y="7"/>
                      <a:pt x="8" y="7"/>
                    </a:cubicBezTo>
                    <a:cubicBezTo>
                      <a:pt x="8" y="7"/>
                      <a:pt x="8" y="7"/>
                      <a:pt x="8" y="8"/>
                    </a:cubicBezTo>
                    <a:cubicBezTo>
                      <a:pt x="8" y="8"/>
                      <a:pt x="8" y="8"/>
                      <a:pt x="8" y="8"/>
                    </a:cubicBezTo>
                    <a:cubicBezTo>
                      <a:pt x="8" y="9"/>
                      <a:pt x="8" y="9"/>
                      <a:pt x="8" y="9"/>
                    </a:cubicBezTo>
                    <a:cubicBezTo>
                      <a:pt x="8" y="9"/>
                      <a:pt x="8" y="9"/>
                      <a:pt x="8" y="9"/>
                    </a:cubicBezTo>
                    <a:cubicBezTo>
                      <a:pt x="8" y="9"/>
                      <a:pt x="8" y="9"/>
                      <a:pt x="8" y="9"/>
                    </a:cubicBezTo>
                    <a:cubicBezTo>
                      <a:pt x="8" y="9"/>
                      <a:pt x="8" y="10"/>
                      <a:pt x="9" y="10"/>
                    </a:cubicBezTo>
                    <a:cubicBezTo>
                      <a:pt x="9" y="10"/>
                      <a:pt x="9" y="10"/>
                      <a:pt x="9" y="10"/>
                    </a:cubicBezTo>
                    <a:cubicBezTo>
                      <a:pt x="9" y="10"/>
                      <a:pt x="8" y="10"/>
                      <a:pt x="8" y="10"/>
                    </a:cubicBezTo>
                    <a:cubicBezTo>
                      <a:pt x="8" y="11"/>
                      <a:pt x="8" y="11"/>
                      <a:pt x="8" y="11"/>
                    </a:cubicBezTo>
                    <a:cubicBezTo>
                      <a:pt x="8" y="10"/>
                      <a:pt x="7" y="10"/>
                      <a:pt x="7" y="10"/>
                    </a:cubicBezTo>
                    <a:cubicBezTo>
                      <a:pt x="7" y="10"/>
                      <a:pt x="7" y="11"/>
                      <a:pt x="7" y="11"/>
                    </a:cubicBezTo>
                    <a:cubicBezTo>
                      <a:pt x="7" y="11"/>
                      <a:pt x="6" y="10"/>
                      <a:pt x="6" y="10"/>
                    </a:cubicBezTo>
                    <a:cubicBezTo>
                      <a:pt x="6" y="11"/>
                      <a:pt x="6" y="11"/>
                      <a:pt x="6" y="11"/>
                    </a:cubicBezTo>
                    <a:cubicBezTo>
                      <a:pt x="6" y="11"/>
                      <a:pt x="6" y="11"/>
                      <a:pt x="6" y="11"/>
                    </a:cubicBezTo>
                    <a:cubicBezTo>
                      <a:pt x="6" y="12"/>
                      <a:pt x="6" y="12"/>
                      <a:pt x="6" y="13"/>
                    </a:cubicBezTo>
                    <a:cubicBezTo>
                      <a:pt x="6" y="13"/>
                      <a:pt x="6" y="12"/>
                      <a:pt x="5" y="13"/>
                    </a:cubicBezTo>
                    <a:cubicBezTo>
                      <a:pt x="5" y="13"/>
                      <a:pt x="5" y="13"/>
                      <a:pt x="5" y="13"/>
                    </a:cubicBezTo>
                    <a:cubicBezTo>
                      <a:pt x="5" y="13"/>
                      <a:pt x="5" y="13"/>
                      <a:pt x="5" y="13"/>
                    </a:cubicBezTo>
                    <a:cubicBezTo>
                      <a:pt x="4" y="13"/>
                      <a:pt x="5" y="14"/>
                      <a:pt x="4" y="14"/>
                    </a:cubicBezTo>
                    <a:cubicBezTo>
                      <a:pt x="4" y="14"/>
                      <a:pt x="4" y="14"/>
                      <a:pt x="4" y="14"/>
                    </a:cubicBezTo>
                    <a:cubicBezTo>
                      <a:pt x="3" y="14"/>
                      <a:pt x="3" y="14"/>
                      <a:pt x="3" y="14"/>
                    </a:cubicBezTo>
                    <a:cubicBezTo>
                      <a:pt x="3" y="14"/>
                      <a:pt x="3" y="13"/>
                      <a:pt x="3" y="13"/>
                    </a:cubicBezTo>
                    <a:cubicBezTo>
                      <a:pt x="3" y="13"/>
                      <a:pt x="2" y="13"/>
                      <a:pt x="2" y="13"/>
                    </a:cubicBezTo>
                    <a:cubicBezTo>
                      <a:pt x="2" y="13"/>
                      <a:pt x="2" y="13"/>
                      <a:pt x="2" y="13"/>
                    </a:cubicBezTo>
                    <a:cubicBezTo>
                      <a:pt x="1" y="14"/>
                      <a:pt x="1" y="14"/>
                      <a:pt x="1" y="14"/>
                    </a:cubicBezTo>
                    <a:cubicBezTo>
                      <a:pt x="1" y="15"/>
                      <a:pt x="1" y="16"/>
                      <a:pt x="1" y="16"/>
                    </a:cubicBezTo>
                    <a:cubicBezTo>
                      <a:pt x="1" y="16"/>
                      <a:pt x="1" y="16"/>
                      <a:pt x="1" y="17"/>
                    </a:cubicBezTo>
                    <a:cubicBezTo>
                      <a:pt x="1" y="17"/>
                      <a:pt x="1" y="17"/>
                      <a:pt x="1" y="17"/>
                    </a:cubicBezTo>
                    <a:cubicBezTo>
                      <a:pt x="1" y="17"/>
                      <a:pt x="1" y="17"/>
                      <a:pt x="2" y="17"/>
                    </a:cubicBezTo>
                    <a:cubicBezTo>
                      <a:pt x="2" y="18"/>
                      <a:pt x="2" y="19"/>
                      <a:pt x="2" y="19"/>
                    </a:cubicBezTo>
                    <a:cubicBezTo>
                      <a:pt x="2" y="20"/>
                      <a:pt x="2" y="20"/>
                      <a:pt x="2" y="20"/>
                    </a:cubicBezTo>
                    <a:cubicBezTo>
                      <a:pt x="2" y="20"/>
                      <a:pt x="2" y="21"/>
                      <a:pt x="2" y="21"/>
                    </a:cubicBezTo>
                    <a:cubicBezTo>
                      <a:pt x="2" y="22"/>
                      <a:pt x="2" y="23"/>
                      <a:pt x="2" y="24"/>
                    </a:cubicBezTo>
                    <a:cubicBezTo>
                      <a:pt x="2" y="24"/>
                      <a:pt x="2" y="24"/>
                      <a:pt x="3" y="24"/>
                    </a:cubicBezTo>
                    <a:cubicBezTo>
                      <a:pt x="3" y="24"/>
                      <a:pt x="4" y="24"/>
                      <a:pt x="4" y="24"/>
                    </a:cubicBezTo>
                    <a:cubicBezTo>
                      <a:pt x="4" y="24"/>
                      <a:pt x="5" y="24"/>
                      <a:pt x="5" y="24"/>
                    </a:cubicBezTo>
                    <a:cubicBezTo>
                      <a:pt x="5" y="24"/>
                      <a:pt x="5" y="24"/>
                      <a:pt x="5" y="24"/>
                    </a:cubicBezTo>
                    <a:cubicBezTo>
                      <a:pt x="5" y="24"/>
                      <a:pt x="6" y="24"/>
                      <a:pt x="6" y="24"/>
                    </a:cubicBezTo>
                    <a:cubicBezTo>
                      <a:pt x="6" y="24"/>
                      <a:pt x="6" y="24"/>
                      <a:pt x="6" y="24"/>
                    </a:cubicBezTo>
                    <a:cubicBezTo>
                      <a:pt x="6" y="24"/>
                      <a:pt x="7" y="24"/>
                      <a:pt x="7" y="24"/>
                    </a:cubicBezTo>
                    <a:cubicBezTo>
                      <a:pt x="7" y="24"/>
                      <a:pt x="7" y="24"/>
                      <a:pt x="6" y="24"/>
                    </a:cubicBezTo>
                    <a:cubicBezTo>
                      <a:pt x="6" y="24"/>
                      <a:pt x="6" y="24"/>
                      <a:pt x="6" y="24"/>
                    </a:cubicBezTo>
                    <a:cubicBezTo>
                      <a:pt x="6" y="25"/>
                      <a:pt x="6" y="25"/>
                      <a:pt x="6" y="25"/>
                    </a:cubicBezTo>
                    <a:cubicBezTo>
                      <a:pt x="6" y="25"/>
                      <a:pt x="6" y="25"/>
                      <a:pt x="6" y="25"/>
                    </a:cubicBezTo>
                    <a:cubicBezTo>
                      <a:pt x="6" y="25"/>
                      <a:pt x="6" y="25"/>
                      <a:pt x="7" y="25"/>
                    </a:cubicBezTo>
                    <a:cubicBezTo>
                      <a:pt x="7" y="25"/>
                      <a:pt x="7" y="26"/>
                      <a:pt x="7" y="26"/>
                    </a:cubicBezTo>
                    <a:cubicBezTo>
                      <a:pt x="8" y="26"/>
                      <a:pt x="7" y="26"/>
                      <a:pt x="7" y="26"/>
                    </a:cubicBezTo>
                    <a:cubicBezTo>
                      <a:pt x="7" y="26"/>
                      <a:pt x="7" y="27"/>
                      <a:pt x="7" y="27"/>
                    </a:cubicBezTo>
                    <a:cubicBezTo>
                      <a:pt x="8" y="27"/>
                      <a:pt x="8" y="27"/>
                      <a:pt x="8" y="27"/>
                    </a:cubicBezTo>
                    <a:cubicBezTo>
                      <a:pt x="8" y="27"/>
                      <a:pt x="8" y="28"/>
                      <a:pt x="8" y="28"/>
                    </a:cubicBezTo>
                    <a:cubicBezTo>
                      <a:pt x="8" y="28"/>
                      <a:pt x="8" y="28"/>
                      <a:pt x="8" y="28"/>
                    </a:cubicBezTo>
                    <a:cubicBezTo>
                      <a:pt x="8" y="28"/>
                      <a:pt x="8" y="28"/>
                      <a:pt x="8" y="28"/>
                    </a:cubicBezTo>
                    <a:cubicBezTo>
                      <a:pt x="8" y="28"/>
                      <a:pt x="7" y="29"/>
                      <a:pt x="7" y="29"/>
                    </a:cubicBezTo>
                    <a:cubicBezTo>
                      <a:pt x="7" y="29"/>
                      <a:pt x="7" y="29"/>
                      <a:pt x="7" y="29"/>
                    </a:cubicBezTo>
                    <a:cubicBezTo>
                      <a:pt x="6" y="29"/>
                      <a:pt x="6" y="29"/>
                      <a:pt x="6" y="30"/>
                    </a:cubicBezTo>
                    <a:cubicBezTo>
                      <a:pt x="6" y="30"/>
                      <a:pt x="6" y="30"/>
                      <a:pt x="5" y="30"/>
                    </a:cubicBezTo>
                    <a:cubicBezTo>
                      <a:pt x="5" y="30"/>
                      <a:pt x="5" y="31"/>
                      <a:pt x="5" y="31"/>
                    </a:cubicBezTo>
                    <a:cubicBezTo>
                      <a:pt x="5" y="31"/>
                      <a:pt x="6" y="31"/>
                      <a:pt x="6" y="31"/>
                    </a:cubicBezTo>
                    <a:cubicBezTo>
                      <a:pt x="6" y="31"/>
                      <a:pt x="6" y="31"/>
                      <a:pt x="6" y="31"/>
                    </a:cubicBezTo>
                    <a:cubicBezTo>
                      <a:pt x="6" y="31"/>
                      <a:pt x="6" y="31"/>
                      <a:pt x="6" y="31"/>
                    </a:cubicBezTo>
                    <a:cubicBezTo>
                      <a:pt x="5" y="31"/>
                      <a:pt x="5" y="31"/>
                      <a:pt x="5" y="31"/>
                    </a:cubicBezTo>
                    <a:cubicBezTo>
                      <a:pt x="5" y="31"/>
                      <a:pt x="5" y="31"/>
                      <a:pt x="5" y="31"/>
                    </a:cubicBezTo>
                    <a:cubicBezTo>
                      <a:pt x="5" y="31"/>
                      <a:pt x="5" y="31"/>
                      <a:pt x="4" y="31"/>
                    </a:cubicBezTo>
                    <a:cubicBezTo>
                      <a:pt x="4" y="31"/>
                      <a:pt x="4" y="31"/>
                      <a:pt x="4" y="31"/>
                    </a:cubicBezTo>
                    <a:cubicBezTo>
                      <a:pt x="4" y="31"/>
                      <a:pt x="4" y="31"/>
                      <a:pt x="4" y="31"/>
                    </a:cubicBezTo>
                    <a:cubicBezTo>
                      <a:pt x="4" y="31"/>
                      <a:pt x="4" y="31"/>
                      <a:pt x="4" y="31"/>
                    </a:cubicBezTo>
                    <a:cubicBezTo>
                      <a:pt x="4" y="31"/>
                      <a:pt x="3" y="31"/>
                      <a:pt x="3" y="32"/>
                    </a:cubicBezTo>
                    <a:cubicBezTo>
                      <a:pt x="3" y="32"/>
                      <a:pt x="3" y="32"/>
                      <a:pt x="2" y="33"/>
                    </a:cubicBezTo>
                    <a:cubicBezTo>
                      <a:pt x="2" y="33"/>
                      <a:pt x="2" y="33"/>
                      <a:pt x="2" y="33"/>
                    </a:cubicBezTo>
                    <a:cubicBezTo>
                      <a:pt x="2" y="33"/>
                      <a:pt x="3" y="33"/>
                      <a:pt x="3" y="33"/>
                    </a:cubicBezTo>
                    <a:cubicBezTo>
                      <a:pt x="3" y="33"/>
                      <a:pt x="3" y="33"/>
                      <a:pt x="3" y="34"/>
                    </a:cubicBezTo>
                    <a:cubicBezTo>
                      <a:pt x="3" y="34"/>
                      <a:pt x="3" y="34"/>
                      <a:pt x="3" y="34"/>
                    </a:cubicBezTo>
                    <a:cubicBezTo>
                      <a:pt x="3" y="34"/>
                      <a:pt x="3" y="34"/>
                      <a:pt x="2" y="34"/>
                    </a:cubicBezTo>
                    <a:cubicBezTo>
                      <a:pt x="2" y="34"/>
                      <a:pt x="2" y="34"/>
                      <a:pt x="2" y="35"/>
                    </a:cubicBezTo>
                    <a:cubicBezTo>
                      <a:pt x="2" y="35"/>
                      <a:pt x="2" y="35"/>
                      <a:pt x="2" y="35"/>
                    </a:cubicBezTo>
                    <a:cubicBezTo>
                      <a:pt x="2" y="35"/>
                      <a:pt x="1" y="35"/>
                      <a:pt x="1" y="36"/>
                    </a:cubicBezTo>
                    <a:cubicBezTo>
                      <a:pt x="1" y="36"/>
                      <a:pt x="1" y="36"/>
                      <a:pt x="0" y="36"/>
                    </a:cubicBezTo>
                    <a:cubicBezTo>
                      <a:pt x="0" y="36"/>
                      <a:pt x="0" y="36"/>
                      <a:pt x="0" y="36"/>
                    </a:cubicBezTo>
                    <a:cubicBezTo>
                      <a:pt x="0" y="36"/>
                      <a:pt x="0" y="36"/>
                      <a:pt x="0" y="36"/>
                    </a:cubicBezTo>
                    <a:cubicBezTo>
                      <a:pt x="0" y="36"/>
                      <a:pt x="0" y="37"/>
                      <a:pt x="0" y="37"/>
                    </a:cubicBezTo>
                    <a:cubicBezTo>
                      <a:pt x="0" y="37"/>
                      <a:pt x="0" y="38"/>
                      <a:pt x="0" y="38"/>
                    </a:cubicBezTo>
                    <a:cubicBezTo>
                      <a:pt x="0" y="38"/>
                      <a:pt x="0" y="39"/>
                      <a:pt x="0" y="39"/>
                    </a:cubicBezTo>
                    <a:cubicBezTo>
                      <a:pt x="0" y="40"/>
                      <a:pt x="0" y="40"/>
                      <a:pt x="0" y="40"/>
                    </a:cubicBezTo>
                    <a:cubicBezTo>
                      <a:pt x="0" y="40"/>
                      <a:pt x="0" y="40"/>
                      <a:pt x="0" y="40"/>
                    </a:cubicBezTo>
                    <a:cubicBezTo>
                      <a:pt x="0" y="40"/>
                      <a:pt x="0" y="41"/>
                      <a:pt x="0" y="41"/>
                    </a:cubicBezTo>
                    <a:cubicBezTo>
                      <a:pt x="0" y="41"/>
                      <a:pt x="0" y="41"/>
                      <a:pt x="0" y="41"/>
                    </a:cubicBezTo>
                    <a:cubicBezTo>
                      <a:pt x="0" y="41"/>
                      <a:pt x="0" y="41"/>
                      <a:pt x="0" y="41"/>
                    </a:cubicBezTo>
                    <a:cubicBezTo>
                      <a:pt x="0" y="41"/>
                      <a:pt x="0" y="41"/>
                      <a:pt x="0" y="41"/>
                    </a:cubicBezTo>
                    <a:cubicBezTo>
                      <a:pt x="0" y="42"/>
                      <a:pt x="0" y="42"/>
                      <a:pt x="0" y="41"/>
                    </a:cubicBezTo>
                    <a:cubicBezTo>
                      <a:pt x="0" y="41"/>
                      <a:pt x="0" y="41"/>
                      <a:pt x="1" y="41"/>
                    </a:cubicBezTo>
                    <a:cubicBezTo>
                      <a:pt x="1" y="41"/>
                      <a:pt x="1" y="41"/>
                      <a:pt x="1" y="41"/>
                    </a:cubicBezTo>
                    <a:cubicBezTo>
                      <a:pt x="1" y="41"/>
                      <a:pt x="1" y="41"/>
                      <a:pt x="2" y="41"/>
                    </a:cubicBezTo>
                    <a:cubicBezTo>
                      <a:pt x="2" y="41"/>
                      <a:pt x="2" y="41"/>
                      <a:pt x="2" y="41"/>
                    </a:cubicBezTo>
                    <a:cubicBezTo>
                      <a:pt x="2" y="41"/>
                      <a:pt x="2" y="41"/>
                      <a:pt x="3" y="41"/>
                    </a:cubicBezTo>
                    <a:cubicBezTo>
                      <a:pt x="3" y="42"/>
                      <a:pt x="3" y="41"/>
                      <a:pt x="3" y="42"/>
                    </a:cubicBezTo>
                    <a:cubicBezTo>
                      <a:pt x="3" y="42"/>
                      <a:pt x="3" y="42"/>
                      <a:pt x="3" y="42"/>
                    </a:cubicBezTo>
                    <a:cubicBezTo>
                      <a:pt x="3" y="42"/>
                      <a:pt x="3" y="42"/>
                      <a:pt x="3" y="43"/>
                    </a:cubicBezTo>
                    <a:cubicBezTo>
                      <a:pt x="3" y="43"/>
                      <a:pt x="4" y="43"/>
                      <a:pt x="4" y="43"/>
                    </a:cubicBezTo>
                    <a:cubicBezTo>
                      <a:pt x="4" y="43"/>
                      <a:pt x="5" y="43"/>
                      <a:pt x="5" y="43"/>
                    </a:cubicBezTo>
                    <a:cubicBezTo>
                      <a:pt x="5" y="43"/>
                      <a:pt x="5" y="44"/>
                      <a:pt x="6" y="44"/>
                    </a:cubicBezTo>
                    <a:cubicBezTo>
                      <a:pt x="6" y="44"/>
                      <a:pt x="6" y="44"/>
                      <a:pt x="7" y="44"/>
                    </a:cubicBezTo>
                    <a:cubicBezTo>
                      <a:pt x="7" y="44"/>
                      <a:pt x="7" y="44"/>
                      <a:pt x="8" y="44"/>
                    </a:cubicBezTo>
                    <a:cubicBezTo>
                      <a:pt x="8" y="44"/>
                      <a:pt x="8" y="44"/>
                      <a:pt x="9" y="44"/>
                    </a:cubicBezTo>
                    <a:cubicBezTo>
                      <a:pt x="9" y="44"/>
                      <a:pt x="9" y="44"/>
                      <a:pt x="10" y="44"/>
                    </a:cubicBezTo>
                    <a:cubicBezTo>
                      <a:pt x="10" y="44"/>
                      <a:pt x="12" y="43"/>
                      <a:pt x="12" y="43"/>
                    </a:cubicBezTo>
                    <a:cubicBezTo>
                      <a:pt x="12" y="43"/>
                      <a:pt x="15" y="41"/>
                      <a:pt x="16" y="40"/>
                    </a:cubicBezTo>
                    <a:cubicBezTo>
                      <a:pt x="17" y="40"/>
                      <a:pt x="19" y="39"/>
                      <a:pt x="21" y="38"/>
                    </a:cubicBezTo>
                    <a:cubicBezTo>
                      <a:pt x="21" y="37"/>
                      <a:pt x="22" y="37"/>
                      <a:pt x="22" y="37"/>
                    </a:cubicBezTo>
                    <a:cubicBezTo>
                      <a:pt x="23" y="36"/>
                      <a:pt x="25" y="35"/>
                      <a:pt x="25" y="35"/>
                    </a:cubicBezTo>
                    <a:cubicBezTo>
                      <a:pt x="25" y="35"/>
                      <a:pt x="25" y="35"/>
                      <a:pt x="25" y="35"/>
                    </a:cubicBezTo>
                    <a:cubicBezTo>
                      <a:pt x="25" y="35"/>
                      <a:pt x="28" y="34"/>
                      <a:pt x="29" y="33"/>
                    </a:cubicBezTo>
                    <a:cubicBezTo>
                      <a:pt x="30" y="33"/>
                      <a:pt x="33" y="31"/>
                      <a:pt x="34" y="30"/>
                    </a:cubicBezTo>
                    <a:cubicBezTo>
                      <a:pt x="34" y="30"/>
                      <a:pt x="37" y="29"/>
                      <a:pt x="37" y="28"/>
                    </a:cubicBezTo>
                    <a:cubicBezTo>
                      <a:pt x="38" y="28"/>
                      <a:pt x="39" y="27"/>
                      <a:pt x="40" y="27"/>
                    </a:cubicBezTo>
                    <a:cubicBezTo>
                      <a:pt x="40" y="27"/>
                      <a:pt x="41" y="27"/>
                      <a:pt x="41" y="27"/>
                    </a:cubicBezTo>
                    <a:cubicBezTo>
                      <a:pt x="42" y="27"/>
                      <a:pt x="42" y="26"/>
                      <a:pt x="43" y="26"/>
                    </a:cubicBezTo>
                    <a:cubicBezTo>
                      <a:pt x="43" y="26"/>
                      <a:pt x="43" y="26"/>
                      <a:pt x="43" y="25"/>
                    </a:cubicBezTo>
                    <a:cubicBezTo>
                      <a:pt x="43" y="25"/>
                      <a:pt x="44" y="24"/>
                      <a:pt x="44" y="24"/>
                    </a:cubicBezTo>
                    <a:cubicBezTo>
                      <a:pt x="44" y="24"/>
                      <a:pt x="44" y="23"/>
                      <a:pt x="44" y="23"/>
                    </a:cubicBezTo>
                    <a:cubicBezTo>
                      <a:pt x="44" y="23"/>
                      <a:pt x="45" y="23"/>
                      <a:pt x="45" y="22"/>
                    </a:cubicBezTo>
                    <a:cubicBezTo>
                      <a:pt x="45" y="22"/>
                      <a:pt x="45" y="22"/>
                      <a:pt x="44" y="21"/>
                    </a:cubicBezTo>
                    <a:cubicBezTo>
                      <a:pt x="44" y="20"/>
                      <a:pt x="44" y="20"/>
                      <a:pt x="44" y="19"/>
                    </a:cubicBezTo>
                    <a:cubicBezTo>
                      <a:pt x="44" y="19"/>
                      <a:pt x="44" y="19"/>
                      <a:pt x="45" y="19"/>
                    </a:cubicBezTo>
                    <a:cubicBezTo>
                      <a:pt x="45" y="19"/>
                      <a:pt x="45" y="19"/>
                      <a:pt x="45" y="19"/>
                    </a:cubicBezTo>
                    <a:cubicBezTo>
                      <a:pt x="45" y="18"/>
                      <a:pt x="45" y="18"/>
                      <a:pt x="45" y="18"/>
                    </a:cubicBezTo>
                    <a:cubicBezTo>
                      <a:pt x="45" y="18"/>
                      <a:pt x="45" y="17"/>
                      <a:pt x="45" y="17"/>
                    </a:cubicBezTo>
                    <a:cubicBezTo>
                      <a:pt x="45" y="17"/>
                      <a:pt x="45" y="17"/>
                      <a:pt x="45" y="16"/>
                    </a:cubicBezTo>
                    <a:cubicBezTo>
                      <a:pt x="45" y="16"/>
                      <a:pt x="46" y="16"/>
                      <a:pt x="46" y="16"/>
                    </a:cubicBezTo>
                    <a:cubicBezTo>
                      <a:pt x="46" y="15"/>
                      <a:pt x="46" y="15"/>
                      <a:pt x="46" y="15"/>
                    </a:cubicBezTo>
                    <a:cubicBezTo>
                      <a:pt x="46" y="14"/>
                      <a:pt x="46" y="14"/>
                      <a:pt x="46" y="14"/>
                    </a:cubicBezTo>
                    <a:cubicBezTo>
                      <a:pt x="45" y="13"/>
                      <a:pt x="45" y="12"/>
                      <a:pt x="45" y="12"/>
                    </a:cubicBezTo>
                    <a:cubicBezTo>
                      <a:pt x="45" y="12"/>
                      <a:pt x="45" y="11"/>
                      <a:pt x="45" y="11"/>
                    </a:cubicBezTo>
                    <a:cubicBezTo>
                      <a:pt x="45" y="11"/>
                      <a:pt x="45" y="10"/>
                      <a:pt x="45" y="10"/>
                    </a:cubicBezTo>
                    <a:cubicBezTo>
                      <a:pt x="45" y="9"/>
                      <a:pt x="45" y="9"/>
                      <a:pt x="45" y="9"/>
                    </a:cubicBezTo>
                    <a:cubicBezTo>
                      <a:pt x="45" y="8"/>
                      <a:pt x="46" y="8"/>
                      <a:pt x="46" y="7"/>
                    </a:cubicBezTo>
                    <a:cubicBezTo>
                      <a:pt x="46" y="7"/>
                      <a:pt x="46" y="7"/>
                      <a:pt x="47" y="7"/>
                    </a:cubicBezTo>
                    <a:cubicBezTo>
                      <a:pt x="47" y="7"/>
                      <a:pt x="49" y="7"/>
                      <a:pt x="49" y="7"/>
                    </a:cubicBezTo>
                    <a:cubicBezTo>
                      <a:pt x="49" y="7"/>
                      <a:pt x="49" y="7"/>
                      <a:pt x="50" y="6"/>
                    </a:cubicBezTo>
                    <a:cubicBezTo>
                      <a:pt x="50" y="6"/>
                      <a:pt x="50" y="6"/>
                      <a:pt x="50" y="6"/>
                    </a:cubicBezTo>
                    <a:cubicBezTo>
                      <a:pt x="50" y="6"/>
                      <a:pt x="51" y="5"/>
                      <a:pt x="52" y="4"/>
                    </a:cubicBezTo>
                    <a:cubicBezTo>
                      <a:pt x="52" y="4"/>
                      <a:pt x="53" y="3"/>
                      <a:pt x="53" y="3"/>
                    </a:cubicBezTo>
                    <a:cubicBezTo>
                      <a:pt x="53" y="3"/>
                      <a:pt x="54" y="2"/>
                      <a:pt x="54" y="2"/>
                    </a:cubicBezTo>
                    <a:lnTo>
                      <a:pt x="53" y="2"/>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4" name="Freeform 551"/>
              <p:cNvSpPr>
                <a:spLocks/>
              </p:cNvSpPr>
              <p:nvPr/>
            </p:nvSpPr>
            <p:spPr bwMode="auto">
              <a:xfrm>
                <a:off x="5254626" y="3416300"/>
                <a:ext cx="153988" cy="77787"/>
              </a:xfrm>
              <a:custGeom>
                <a:avLst/>
                <a:gdLst>
                  <a:gd name="T0" fmla="*/ 51 w 54"/>
                  <a:gd name="T1" fmla="*/ 23 h 27"/>
                  <a:gd name="T2" fmla="*/ 50 w 54"/>
                  <a:gd name="T3" fmla="*/ 21 h 27"/>
                  <a:gd name="T4" fmla="*/ 50 w 54"/>
                  <a:gd name="T5" fmla="*/ 20 h 27"/>
                  <a:gd name="T6" fmla="*/ 51 w 54"/>
                  <a:gd name="T7" fmla="*/ 19 h 27"/>
                  <a:gd name="T8" fmla="*/ 52 w 54"/>
                  <a:gd name="T9" fmla="*/ 18 h 27"/>
                  <a:gd name="T10" fmla="*/ 50 w 54"/>
                  <a:gd name="T11" fmla="*/ 18 h 27"/>
                  <a:gd name="T12" fmla="*/ 48 w 54"/>
                  <a:gd name="T13" fmla="*/ 17 h 27"/>
                  <a:gd name="T14" fmla="*/ 45 w 54"/>
                  <a:gd name="T15" fmla="*/ 15 h 27"/>
                  <a:gd name="T16" fmla="*/ 45 w 54"/>
                  <a:gd name="T17" fmla="*/ 14 h 27"/>
                  <a:gd name="T18" fmla="*/ 45 w 54"/>
                  <a:gd name="T19" fmla="*/ 12 h 27"/>
                  <a:gd name="T20" fmla="*/ 41 w 54"/>
                  <a:gd name="T21" fmla="*/ 10 h 27"/>
                  <a:gd name="T22" fmla="*/ 39 w 54"/>
                  <a:gd name="T23" fmla="*/ 10 h 27"/>
                  <a:gd name="T24" fmla="*/ 38 w 54"/>
                  <a:gd name="T25" fmla="*/ 11 h 27"/>
                  <a:gd name="T26" fmla="*/ 36 w 54"/>
                  <a:gd name="T27" fmla="*/ 10 h 27"/>
                  <a:gd name="T28" fmla="*/ 34 w 54"/>
                  <a:gd name="T29" fmla="*/ 10 h 27"/>
                  <a:gd name="T30" fmla="*/ 34 w 54"/>
                  <a:gd name="T31" fmla="*/ 11 h 27"/>
                  <a:gd name="T32" fmla="*/ 32 w 54"/>
                  <a:gd name="T33" fmla="*/ 12 h 27"/>
                  <a:gd name="T34" fmla="*/ 31 w 54"/>
                  <a:gd name="T35" fmla="*/ 10 h 27"/>
                  <a:gd name="T36" fmla="*/ 30 w 54"/>
                  <a:gd name="T37" fmla="*/ 10 h 27"/>
                  <a:gd name="T38" fmla="*/ 26 w 54"/>
                  <a:gd name="T39" fmla="*/ 8 h 27"/>
                  <a:gd name="T40" fmla="*/ 23 w 54"/>
                  <a:gd name="T41" fmla="*/ 6 h 27"/>
                  <a:gd name="T42" fmla="*/ 20 w 54"/>
                  <a:gd name="T43" fmla="*/ 5 h 27"/>
                  <a:gd name="T44" fmla="*/ 17 w 54"/>
                  <a:gd name="T45" fmla="*/ 6 h 27"/>
                  <a:gd name="T46" fmla="*/ 15 w 54"/>
                  <a:gd name="T47" fmla="*/ 6 h 27"/>
                  <a:gd name="T48" fmla="*/ 12 w 54"/>
                  <a:gd name="T49" fmla="*/ 4 h 27"/>
                  <a:gd name="T50" fmla="*/ 9 w 54"/>
                  <a:gd name="T51" fmla="*/ 3 h 27"/>
                  <a:gd name="T52" fmla="*/ 7 w 54"/>
                  <a:gd name="T53" fmla="*/ 0 h 27"/>
                  <a:gd name="T54" fmla="*/ 4 w 54"/>
                  <a:gd name="T55" fmla="*/ 2 h 27"/>
                  <a:gd name="T56" fmla="*/ 1 w 54"/>
                  <a:gd name="T57" fmla="*/ 2 h 27"/>
                  <a:gd name="T58" fmla="*/ 3 w 54"/>
                  <a:gd name="T59" fmla="*/ 4 h 27"/>
                  <a:gd name="T60" fmla="*/ 5 w 54"/>
                  <a:gd name="T61" fmla="*/ 5 h 27"/>
                  <a:gd name="T62" fmla="*/ 9 w 54"/>
                  <a:gd name="T63" fmla="*/ 7 h 27"/>
                  <a:gd name="T64" fmla="*/ 12 w 54"/>
                  <a:gd name="T65" fmla="*/ 9 h 27"/>
                  <a:gd name="T66" fmla="*/ 15 w 54"/>
                  <a:gd name="T67" fmla="*/ 17 h 27"/>
                  <a:gd name="T68" fmla="*/ 13 w 54"/>
                  <a:gd name="T69" fmla="*/ 22 h 27"/>
                  <a:gd name="T70" fmla="*/ 14 w 54"/>
                  <a:gd name="T71" fmla="*/ 23 h 27"/>
                  <a:gd name="T72" fmla="*/ 15 w 54"/>
                  <a:gd name="T73" fmla="*/ 23 h 27"/>
                  <a:gd name="T74" fmla="*/ 17 w 54"/>
                  <a:gd name="T75" fmla="*/ 23 h 27"/>
                  <a:gd name="T76" fmla="*/ 21 w 54"/>
                  <a:gd name="T77" fmla="*/ 23 h 27"/>
                  <a:gd name="T78" fmla="*/ 22 w 54"/>
                  <a:gd name="T79" fmla="*/ 22 h 27"/>
                  <a:gd name="T80" fmla="*/ 23 w 54"/>
                  <a:gd name="T81" fmla="*/ 23 h 27"/>
                  <a:gd name="T82" fmla="*/ 25 w 54"/>
                  <a:gd name="T83" fmla="*/ 24 h 27"/>
                  <a:gd name="T84" fmla="*/ 26 w 54"/>
                  <a:gd name="T85" fmla="*/ 25 h 27"/>
                  <a:gd name="T86" fmla="*/ 27 w 54"/>
                  <a:gd name="T87" fmla="*/ 25 h 27"/>
                  <a:gd name="T88" fmla="*/ 28 w 54"/>
                  <a:gd name="T89" fmla="*/ 26 h 27"/>
                  <a:gd name="T90" fmla="*/ 31 w 54"/>
                  <a:gd name="T91" fmla="*/ 26 h 27"/>
                  <a:gd name="T92" fmla="*/ 33 w 54"/>
                  <a:gd name="T93" fmla="*/ 25 h 27"/>
                  <a:gd name="T94" fmla="*/ 35 w 54"/>
                  <a:gd name="T95" fmla="*/ 25 h 27"/>
                  <a:gd name="T96" fmla="*/ 37 w 54"/>
                  <a:gd name="T97" fmla="*/ 25 h 27"/>
                  <a:gd name="T98" fmla="*/ 39 w 54"/>
                  <a:gd name="T99" fmla="*/ 25 h 27"/>
                  <a:gd name="T100" fmla="*/ 40 w 54"/>
                  <a:gd name="T101" fmla="*/ 24 h 27"/>
                  <a:gd name="T102" fmla="*/ 43 w 54"/>
                  <a:gd name="T103" fmla="*/ 23 h 27"/>
                  <a:gd name="T104" fmla="*/ 46 w 54"/>
                  <a:gd name="T105" fmla="*/ 24 h 27"/>
                  <a:gd name="T106" fmla="*/ 48 w 54"/>
                  <a:gd name="T107" fmla="*/ 25 h 27"/>
                  <a:gd name="T108" fmla="*/ 51 w 54"/>
                  <a:gd name="T109" fmla="*/ 26 h 27"/>
                  <a:gd name="T110" fmla="*/ 53 w 54"/>
                  <a:gd name="T111" fmla="*/ 26 h 27"/>
                  <a:gd name="T112" fmla="*/ 53 w 54"/>
                  <a:gd name="T11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27">
                    <a:moveTo>
                      <a:pt x="54" y="24"/>
                    </a:moveTo>
                    <a:cubicBezTo>
                      <a:pt x="53" y="24"/>
                      <a:pt x="53" y="23"/>
                      <a:pt x="52" y="23"/>
                    </a:cubicBezTo>
                    <a:cubicBezTo>
                      <a:pt x="52" y="23"/>
                      <a:pt x="51" y="23"/>
                      <a:pt x="51" y="23"/>
                    </a:cubicBezTo>
                    <a:cubicBezTo>
                      <a:pt x="51" y="22"/>
                      <a:pt x="51" y="22"/>
                      <a:pt x="51" y="22"/>
                    </a:cubicBezTo>
                    <a:cubicBezTo>
                      <a:pt x="50" y="21"/>
                      <a:pt x="50" y="21"/>
                      <a:pt x="50" y="22"/>
                    </a:cubicBezTo>
                    <a:cubicBezTo>
                      <a:pt x="50" y="22"/>
                      <a:pt x="50" y="21"/>
                      <a:pt x="50" y="21"/>
                    </a:cubicBezTo>
                    <a:cubicBezTo>
                      <a:pt x="50" y="21"/>
                      <a:pt x="50" y="21"/>
                      <a:pt x="50" y="21"/>
                    </a:cubicBezTo>
                    <a:cubicBezTo>
                      <a:pt x="50" y="21"/>
                      <a:pt x="50" y="20"/>
                      <a:pt x="50" y="20"/>
                    </a:cubicBezTo>
                    <a:cubicBezTo>
                      <a:pt x="50" y="20"/>
                      <a:pt x="50" y="20"/>
                      <a:pt x="50" y="20"/>
                    </a:cubicBezTo>
                    <a:cubicBezTo>
                      <a:pt x="50" y="20"/>
                      <a:pt x="50" y="20"/>
                      <a:pt x="50" y="20"/>
                    </a:cubicBezTo>
                    <a:cubicBezTo>
                      <a:pt x="51" y="20"/>
                      <a:pt x="51" y="20"/>
                      <a:pt x="51" y="20"/>
                    </a:cubicBezTo>
                    <a:cubicBezTo>
                      <a:pt x="51" y="20"/>
                      <a:pt x="51" y="20"/>
                      <a:pt x="51" y="19"/>
                    </a:cubicBezTo>
                    <a:cubicBezTo>
                      <a:pt x="51" y="19"/>
                      <a:pt x="52" y="19"/>
                      <a:pt x="52" y="19"/>
                    </a:cubicBezTo>
                    <a:cubicBezTo>
                      <a:pt x="52" y="19"/>
                      <a:pt x="52" y="19"/>
                      <a:pt x="52" y="19"/>
                    </a:cubicBezTo>
                    <a:cubicBezTo>
                      <a:pt x="52" y="18"/>
                      <a:pt x="52" y="18"/>
                      <a:pt x="52" y="18"/>
                    </a:cubicBezTo>
                    <a:cubicBezTo>
                      <a:pt x="51" y="18"/>
                      <a:pt x="51" y="18"/>
                      <a:pt x="51" y="18"/>
                    </a:cubicBezTo>
                    <a:cubicBezTo>
                      <a:pt x="51" y="18"/>
                      <a:pt x="51" y="18"/>
                      <a:pt x="50" y="18"/>
                    </a:cubicBezTo>
                    <a:cubicBezTo>
                      <a:pt x="50" y="18"/>
                      <a:pt x="50" y="18"/>
                      <a:pt x="50" y="18"/>
                    </a:cubicBezTo>
                    <a:cubicBezTo>
                      <a:pt x="49" y="18"/>
                      <a:pt x="50" y="18"/>
                      <a:pt x="49" y="18"/>
                    </a:cubicBezTo>
                    <a:cubicBezTo>
                      <a:pt x="49" y="18"/>
                      <a:pt x="49" y="17"/>
                      <a:pt x="49" y="17"/>
                    </a:cubicBezTo>
                    <a:cubicBezTo>
                      <a:pt x="49" y="17"/>
                      <a:pt x="48" y="17"/>
                      <a:pt x="48" y="17"/>
                    </a:cubicBezTo>
                    <a:cubicBezTo>
                      <a:pt x="48" y="17"/>
                      <a:pt x="48" y="17"/>
                      <a:pt x="48" y="16"/>
                    </a:cubicBezTo>
                    <a:cubicBezTo>
                      <a:pt x="48" y="16"/>
                      <a:pt x="47" y="16"/>
                      <a:pt x="47" y="16"/>
                    </a:cubicBezTo>
                    <a:cubicBezTo>
                      <a:pt x="46" y="15"/>
                      <a:pt x="45" y="15"/>
                      <a:pt x="45" y="15"/>
                    </a:cubicBezTo>
                    <a:cubicBezTo>
                      <a:pt x="45" y="15"/>
                      <a:pt x="45" y="15"/>
                      <a:pt x="45" y="14"/>
                    </a:cubicBezTo>
                    <a:cubicBezTo>
                      <a:pt x="45" y="14"/>
                      <a:pt x="45" y="14"/>
                      <a:pt x="45" y="14"/>
                    </a:cubicBezTo>
                    <a:cubicBezTo>
                      <a:pt x="45" y="14"/>
                      <a:pt x="45" y="14"/>
                      <a:pt x="45" y="14"/>
                    </a:cubicBezTo>
                    <a:cubicBezTo>
                      <a:pt x="46" y="13"/>
                      <a:pt x="46" y="13"/>
                      <a:pt x="46" y="13"/>
                    </a:cubicBezTo>
                    <a:cubicBezTo>
                      <a:pt x="46" y="13"/>
                      <a:pt x="46" y="13"/>
                      <a:pt x="46" y="12"/>
                    </a:cubicBezTo>
                    <a:cubicBezTo>
                      <a:pt x="46" y="12"/>
                      <a:pt x="45" y="12"/>
                      <a:pt x="45" y="12"/>
                    </a:cubicBezTo>
                    <a:cubicBezTo>
                      <a:pt x="44" y="12"/>
                      <a:pt x="44" y="12"/>
                      <a:pt x="43" y="12"/>
                    </a:cubicBezTo>
                    <a:cubicBezTo>
                      <a:pt x="42" y="12"/>
                      <a:pt x="42" y="11"/>
                      <a:pt x="42" y="11"/>
                    </a:cubicBezTo>
                    <a:cubicBezTo>
                      <a:pt x="42" y="10"/>
                      <a:pt x="41" y="10"/>
                      <a:pt x="41" y="10"/>
                    </a:cubicBezTo>
                    <a:cubicBezTo>
                      <a:pt x="40" y="10"/>
                      <a:pt x="40" y="10"/>
                      <a:pt x="40" y="10"/>
                    </a:cubicBezTo>
                    <a:cubicBezTo>
                      <a:pt x="40" y="10"/>
                      <a:pt x="40" y="10"/>
                      <a:pt x="39" y="10"/>
                    </a:cubicBezTo>
                    <a:cubicBezTo>
                      <a:pt x="39" y="10"/>
                      <a:pt x="39" y="10"/>
                      <a:pt x="39" y="10"/>
                    </a:cubicBezTo>
                    <a:cubicBezTo>
                      <a:pt x="39" y="10"/>
                      <a:pt x="39" y="10"/>
                      <a:pt x="39" y="10"/>
                    </a:cubicBezTo>
                    <a:cubicBezTo>
                      <a:pt x="39" y="10"/>
                      <a:pt x="39" y="10"/>
                      <a:pt x="39" y="10"/>
                    </a:cubicBezTo>
                    <a:cubicBezTo>
                      <a:pt x="39" y="11"/>
                      <a:pt x="39" y="11"/>
                      <a:pt x="38" y="11"/>
                    </a:cubicBezTo>
                    <a:cubicBezTo>
                      <a:pt x="38" y="11"/>
                      <a:pt x="38" y="11"/>
                      <a:pt x="38" y="10"/>
                    </a:cubicBezTo>
                    <a:cubicBezTo>
                      <a:pt x="38" y="10"/>
                      <a:pt x="38" y="10"/>
                      <a:pt x="37" y="10"/>
                    </a:cubicBezTo>
                    <a:cubicBezTo>
                      <a:pt x="37" y="10"/>
                      <a:pt x="36" y="10"/>
                      <a:pt x="36" y="10"/>
                    </a:cubicBezTo>
                    <a:cubicBezTo>
                      <a:pt x="36" y="10"/>
                      <a:pt x="35" y="10"/>
                      <a:pt x="35" y="10"/>
                    </a:cubicBezTo>
                    <a:cubicBezTo>
                      <a:pt x="35" y="10"/>
                      <a:pt x="35" y="10"/>
                      <a:pt x="35" y="10"/>
                    </a:cubicBezTo>
                    <a:cubicBezTo>
                      <a:pt x="35" y="10"/>
                      <a:pt x="35" y="11"/>
                      <a:pt x="34" y="10"/>
                    </a:cubicBezTo>
                    <a:cubicBezTo>
                      <a:pt x="34" y="10"/>
                      <a:pt x="34" y="10"/>
                      <a:pt x="34" y="10"/>
                    </a:cubicBezTo>
                    <a:cubicBezTo>
                      <a:pt x="34" y="10"/>
                      <a:pt x="34" y="10"/>
                      <a:pt x="34" y="10"/>
                    </a:cubicBezTo>
                    <a:cubicBezTo>
                      <a:pt x="34" y="11"/>
                      <a:pt x="34" y="11"/>
                      <a:pt x="34" y="11"/>
                    </a:cubicBezTo>
                    <a:cubicBezTo>
                      <a:pt x="33" y="11"/>
                      <a:pt x="33" y="11"/>
                      <a:pt x="33" y="11"/>
                    </a:cubicBezTo>
                    <a:cubicBezTo>
                      <a:pt x="33" y="11"/>
                      <a:pt x="33" y="11"/>
                      <a:pt x="32" y="11"/>
                    </a:cubicBezTo>
                    <a:cubicBezTo>
                      <a:pt x="32" y="11"/>
                      <a:pt x="32" y="11"/>
                      <a:pt x="32" y="12"/>
                    </a:cubicBezTo>
                    <a:cubicBezTo>
                      <a:pt x="32" y="12"/>
                      <a:pt x="31" y="11"/>
                      <a:pt x="31" y="11"/>
                    </a:cubicBezTo>
                    <a:cubicBezTo>
                      <a:pt x="30" y="11"/>
                      <a:pt x="30" y="11"/>
                      <a:pt x="30" y="11"/>
                    </a:cubicBezTo>
                    <a:cubicBezTo>
                      <a:pt x="30" y="11"/>
                      <a:pt x="30" y="10"/>
                      <a:pt x="31" y="10"/>
                    </a:cubicBezTo>
                    <a:cubicBezTo>
                      <a:pt x="31" y="10"/>
                      <a:pt x="31" y="10"/>
                      <a:pt x="31" y="10"/>
                    </a:cubicBezTo>
                    <a:cubicBezTo>
                      <a:pt x="31" y="10"/>
                      <a:pt x="31" y="10"/>
                      <a:pt x="31" y="10"/>
                    </a:cubicBezTo>
                    <a:cubicBezTo>
                      <a:pt x="31" y="10"/>
                      <a:pt x="31" y="10"/>
                      <a:pt x="30" y="10"/>
                    </a:cubicBezTo>
                    <a:cubicBezTo>
                      <a:pt x="30" y="10"/>
                      <a:pt x="29" y="9"/>
                      <a:pt x="29" y="9"/>
                    </a:cubicBezTo>
                    <a:cubicBezTo>
                      <a:pt x="29" y="9"/>
                      <a:pt x="28" y="9"/>
                      <a:pt x="27" y="8"/>
                    </a:cubicBezTo>
                    <a:cubicBezTo>
                      <a:pt x="27" y="8"/>
                      <a:pt x="26" y="8"/>
                      <a:pt x="26" y="8"/>
                    </a:cubicBezTo>
                    <a:cubicBezTo>
                      <a:pt x="25" y="8"/>
                      <a:pt x="25" y="7"/>
                      <a:pt x="24" y="7"/>
                    </a:cubicBezTo>
                    <a:cubicBezTo>
                      <a:pt x="24" y="7"/>
                      <a:pt x="24" y="6"/>
                      <a:pt x="24" y="6"/>
                    </a:cubicBezTo>
                    <a:cubicBezTo>
                      <a:pt x="24" y="6"/>
                      <a:pt x="23" y="6"/>
                      <a:pt x="23" y="6"/>
                    </a:cubicBezTo>
                    <a:cubicBezTo>
                      <a:pt x="23" y="6"/>
                      <a:pt x="22" y="6"/>
                      <a:pt x="22" y="6"/>
                    </a:cubicBezTo>
                    <a:cubicBezTo>
                      <a:pt x="22" y="6"/>
                      <a:pt x="22" y="6"/>
                      <a:pt x="21" y="6"/>
                    </a:cubicBezTo>
                    <a:cubicBezTo>
                      <a:pt x="21" y="6"/>
                      <a:pt x="20" y="5"/>
                      <a:pt x="20" y="5"/>
                    </a:cubicBezTo>
                    <a:cubicBezTo>
                      <a:pt x="20" y="5"/>
                      <a:pt x="19" y="5"/>
                      <a:pt x="19" y="5"/>
                    </a:cubicBezTo>
                    <a:cubicBezTo>
                      <a:pt x="18" y="5"/>
                      <a:pt x="18" y="5"/>
                      <a:pt x="18" y="5"/>
                    </a:cubicBezTo>
                    <a:cubicBezTo>
                      <a:pt x="18" y="5"/>
                      <a:pt x="17" y="5"/>
                      <a:pt x="17" y="6"/>
                    </a:cubicBezTo>
                    <a:cubicBezTo>
                      <a:pt x="17" y="6"/>
                      <a:pt x="16" y="6"/>
                      <a:pt x="16" y="5"/>
                    </a:cubicBezTo>
                    <a:cubicBezTo>
                      <a:pt x="16" y="5"/>
                      <a:pt x="16" y="5"/>
                      <a:pt x="16" y="5"/>
                    </a:cubicBezTo>
                    <a:cubicBezTo>
                      <a:pt x="15" y="5"/>
                      <a:pt x="15" y="6"/>
                      <a:pt x="15" y="6"/>
                    </a:cubicBezTo>
                    <a:cubicBezTo>
                      <a:pt x="15" y="5"/>
                      <a:pt x="14" y="5"/>
                      <a:pt x="14" y="5"/>
                    </a:cubicBezTo>
                    <a:cubicBezTo>
                      <a:pt x="13" y="5"/>
                      <a:pt x="13" y="5"/>
                      <a:pt x="13" y="4"/>
                    </a:cubicBezTo>
                    <a:cubicBezTo>
                      <a:pt x="12" y="4"/>
                      <a:pt x="12" y="4"/>
                      <a:pt x="12" y="4"/>
                    </a:cubicBezTo>
                    <a:cubicBezTo>
                      <a:pt x="12" y="4"/>
                      <a:pt x="11" y="4"/>
                      <a:pt x="11" y="4"/>
                    </a:cubicBezTo>
                    <a:cubicBezTo>
                      <a:pt x="11" y="4"/>
                      <a:pt x="10" y="3"/>
                      <a:pt x="10" y="3"/>
                    </a:cubicBezTo>
                    <a:cubicBezTo>
                      <a:pt x="10" y="3"/>
                      <a:pt x="9" y="3"/>
                      <a:pt x="9" y="3"/>
                    </a:cubicBezTo>
                    <a:cubicBezTo>
                      <a:pt x="9" y="3"/>
                      <a:pt x="9" y="2"/>
                      <a:pt x="9" y="2"/>
                    </a:cubicBezTo>
                    <a:cubicBezTo>
                      <a:pt x="8" y="1"/>
                      <a:pt x="8" y="2"/>
                      <a:pt x="8" y="2"/>
                    </a:cubicBezTo>
                    <a:cubicBezTo>
                      <a:pt x="7" y="1"/>
                      <a:pt x="7" y="0"/>
                      <a:pt x="7" y="0"/>
                    </a:cubicBezTo>
                    <a:cubicBezTo>
                      <a:pt x="6" y="0"/>
                      <a:pt x="6" y="0"/>
                      <a:pt x="6" y="0"/>
                    </a:cubicBezTo>
                    <a:cubicBezTo>
                      <a:pt x="6" y="0"/>
                      <a:pt x="5" y="2"/>
                      <a:pt x="5" y="2"/>
                    </a:cubicBezTo>
                    <a:cubicBezTo>
                      <a:pt x="4" y="2"/>
                      <a:pt x="4" y="2"/>
                      <a:pt x="4" y="2"/>
                    </a:cubicBezTo>
                    <a:cubicBezTo>
                      <a:pt x="3" y="2"/>
                      <a:pt x="3" y="0"/>
                      <a:pt x="3" y="0"/>
                    </a:cubicBezTo>
                    <a:cubicBezTo>
                      <a:pt x="3" y="0"/>
                      <a:pt x="2" y="0"/>
                      <a:pt x="2" y="0"/>
                    </a:cubicBezTo>
                    <a:cubicBezTo>
                      <a:pt x="1" y="0"/>
                      <a:pt x="1" y="1"/>
                      <a:pt x="1" y="2"/>
                    </a:cubicBezTo>
                    <a:cubicBezTo>
                      <a:pt x="1" y="2"/>
                      <a:pt x="0" y="2"/>
                      <a:pt x="0" y="2"/>
                    </a:cubicBezTo>
                    <a:cubicBezTo>
                      <a:pt x="1" y="2"/>
                      <a:pt x="2" y="3"/>
                      <a:pt x="2" y="3"/>
                    </a:cubicBezTo>
                    <a:cubicBezTo>
                      <a:pt x="3" y="3"/>
                      <a:pt x="3" y="3"/>
                      <a:pt x="3" y="4"/>
                    </a:cubicBezTo>
                    <a:cubicBezTo>
                      <a:pt x="3" y="4"/>
                      <a:pt x="3" y="4"/>
                      <a:pt x="3" y="4"/>
                    </a:cubicBezTo>
                    <a:cubicBezTo>
                      <a:pt x="4" y="4"/>
                      <a:pt x="4" y="4"/>
                      <a:pt x="4" y="4"/>
                    </a:cubicBezTo>
                    <a:cubicBezTo>
                      <a:pt x="5" y="4"/>
                      <a:pt x="5" y="5"/>
                      <a:pt x="5" y="5"/>
                    </a:cubicBezTo>
                    <a:cubicBezTo>
                      <a:pt x="6" y="5"/>
                      <a:pt x="6" y="5"/>
                      <a:pt x="7" y="5"/>
                    </a:cubicBezTo>
                    <a:cubicBezTo>
                      <a:pt x="8" y="5"/>
                      <a:pt x="8" y="6"/>
                      <a:pt x="9" y="6"/>
                    </a:cubicBezTo>
                    <a:cubicBezTo>
                      <a:pt x="9" y="6"/>
                      <a:pt x="9" y="7"/>
                      <a:pt x="9" y="7"/>
                    </a:cubicBezTo>
                    <a:cubicBezTo>
                      <a:pt x="10" y="8"/>
                      <a:pt x="10" y="8"/>
                      <a:pt x="10" y="9"/>
                    </a:cubicBezTo>
                    <a:cubicBezTo>
                      <a:pt x="10" y="9"/>
                      <a:pt x="10" y="9"/>
                      <a:pt x="10" y="9"/>
                    </a:cubicBezTo>
                    <a:cubicBezTo>
                      <a:pt x="11" y="9"/>
                      <a:pt x="11" y="9"/>
                      <a:pt x="12" y="9"/>
                    </a:cubicBezTo>
                    <a:cubicBezTo>
                      <a:pt x="13" y="10"/>
                      <a:pt x="12" y="13"/>
                      <a:pt x="13" y="12"/>
                    </a:cubicBezTo>
                    <a:cubicBezTo>
                      <a:pt x="13" y="14"/>
                      <a:pt x="14" y="16"/>
                      <a:pt x="14" y="16"/>
                    </a:cubicBezTo>
                    <a:cubicBezTo>
                      <a:pt x="14" y="16"/>
                      <a:pt x="15" y="16"/>
                      <a:pt x="15" y="17"/>
                    </a:cubicBezTo>
                    <a:cubicBezTo>
                      <a:pt x="15" y="18"/>
                      <a:pt x="15" y="19"/>
                      <a:pt x="14" y="20"/>
                    </a:cubicBezTo>
                    <a:cubicBezTo>
                      <a:pt x="13" y="21"/>
                      <a:pt x="14" y="21"/>
                      <a:pt x="13" y="22"/>
                    </a:cubicBezTo>
                    <a:cubicBezTo>
                      <a:pt x="13" y="22"/>
                      <a:pt x="13" y="22"/>
                      <a:pt x="13" y="22"/>
                    </a:cubicBezTo>
                    <a:cubicBezTo>
                      <a:pt x="13" y="22"/>
                      <a:pt x="13" y="22"/>
                      <a:pt x="13" y="22"/>
                    </a:cubicBezTo>
                    <a:cubicBezTo>
                      <a:pt x="13" y="22"/>
                      <a:pt x="13" y="22"/>
                      <a:pt x="13" y="22"/>
                    </a:cubicBezTo>
                    <a:cubicBezTo>
                      <a:pt x="13" y="22"/>
                      <a:pt x="13" y="22"/>
                      <a:pt x="14" y="23"/>
                    </a:cubicBezTo>
                    <a:cubicBezTo>
                      <a:pt x="14" y="23"/>
                      <a:pt x="14" y="23"/>
                      <a:pt x="14" y="23"/>
                    </a:cubicBezTo>
                    <a:cubicBezTo>
                      <a:pt x="14" y="23"/>
                      <a:pt x="15" y="23"/>
                      <a:pt x="15" y="23"/>
                    </a:cubicBezTo>
                    <a:cubicBezTo>
                      <a:pt x="15" y="23"/>
                      <a:pt x="15" y="23"/>
                      <a:pt x="15" y="23"/>
                    </a:cubicBezTo>
                    <a:cubicBezTo>
                      <a:pt x="15" y="23"/>
                      <a:pt x="16" y="23"/>
                      <a:pt x="16" y="23"/>
                    </a:cubicBezTo>
                    <a:cubicBezTo>
                      <a:pt x="16" y="22"/>
                      <a:pt x="16" y="22"/>
                      <a:pt x="16" y="22"/>
                    </a:cubicBezTo>
                    <a:cubicBezTo>
                      <a:pt x="17" y="23"/>
                      <a:pt x="17" y="23"/>
                      <a:pt x="17" y="23"/>
                    </a:cubicBezTo>
                    <a:cubicBezTo>
                      <a:pt x="18" y="23"/>
                      <a:pt x="18" y="23"/>
                      <a:pt x="19" y="23"/>
                    </a:cubicBezTo>
                    <a:cubicBezTo>
                      <a:pt x="19" y="23"/>
                      <a:pt x="20" y="23"/>
                      <a:pt x="20" y="23"/>
                    </a:cubicBezTo>
                    <a:cubicBezTo>
                      <a:pt x="20" y="23"/>
                      <a:pt x="20" y="23"/>
                      <a:pt x="21" y="23"/>
                    </a:cubicBezTo>
                    <a:cubicBezTo>
                      <a:pt x="21" y="23"/>
                      <a:pt x="21" y="22"/>
                      <a:pt x="21" y="22"/>
                    </a:cubicBezTo>
                    <a:cubicBezTo>
                      <a:pt x="21" y="22"/>
                      <a:pt x="22" y="22"/>
                      <a:pt x="22" y="22"/>
                    </a:cubicBezTo>
                    <a:cubicBezTo>
                      <a:pt x="22" y="22"/>
                      <a:pt x="22" y="22"/>
                      <a:pt x="22" y="22"/>
                    </a:cubicBezTo>
                    <a:cubicBezTo>
                      <a:pt x="23" y="22"/>
                      <a:pt x="23" y="22"/>
                      <a:pt x="23" y="22"/>
                    </a:cubicBezTo>
                    <a:cubicBezTo>
                      <a:pt x="23" y="22"/>
                      <a:pt x="23" y="22"/>
                      <a:pt x="23" y="22"/>
                    </a:cubicBezTo>
                    <a:cubicBezTo>
                      <a:pt x="23" y="22"/>
                      <a:pt x="23" y="23"/>
                      <a:pt x="23" y="23"/>
                    </a:cubicBezTo>
                    <a:cubicBezTo>
                      <a:pt x="23" y="23"/>
                      <a:pt x="23" y="23"/>
                      <a:pt x="23" y="23"/>
                    </a:cubicBezTo>
                    <a:cubicBezTo>
                      <a:pt x="24" y="23"/>
                      <a:pt x="24" y="22"/>
                      <a:pt x="24" y="23"/>
                    </a:cubicBezTo>
                    <a:cubicBezTo>
                      <a:pt x="24" y="23"/>
                      <a:pt x="25" y="24"/>
                      <a:pt x="25" y="24"/>
                    </a:cubicBezTo>
                    <a:cubicBezTo>
                      <a:pt x="25" y="24"/>
                      <a:pt x="26" y="24"/>
                      <a:pt x="26" y="24"/>
                    </a:cubicBezTo>
                    <a:cubicBezTo>
                      <a:pt x="26" y="24"/>
                      <a:pt x="26" y="24"/>
                      <a:pt x="26" y="24"/>
                    </a:cubicBezTo>
                    <a:cubicBezTo>
                      <a:pt x="26" y="24"/>
                      <a:pt x="26" y="24"/>
                      <a:pt x="26" y="25"/>
                    </a:cubicBezTo>
                    <a:cubicBezTo>
                      <a:pt x="26" y="25"/>
                      <a:pt x="26" y="25"/>
                      <a:pt x="26" y="25"/>
                    </a:cubicBezTo>
                    <a:cubicBezTo>
                      <a:pt x="26" y="25"/>
                      <a:pt x="26" y="25"/>
                      <a:pt x="26" y="25"/>
                    </a:cubicBezTo>
                    <a:cubicBezTo>
                      <a:pt x="26" y="25"/>
                      <a:pt x="27" y="25"/>
                      <a:pt x="27" y="25"/>
                    </a:cubicBezTo>
                    <a:cubicBezTo>
                      <a:pt x="27" y="25"/>
                      <a:pt x="27" y="25"/>
                      <a:pt x="28" y="25"/>
                    </a:cubicBezTo>
                    <a:cubicBezTo>
                      <a:pt x="28" y="25"/>
                      <a:pt x="28" y="26"/>
                      <a:pt x="28" y="26"/>
                    </a:cubicBezTo>
                    <a:cubicBezTo>
                      <a:pt x="28" y="26"/>
                      <a:pt x="28" y="26"/>
                      <a:pt x="28" y="26"/>
                    </a:cubicBezTo>
                    <a:cubicBezTo>
                      <a:pt x="28" y="26"/>
                      <a:pt x="28" y="26"/>
                      <a:pt x="29" y="26"/>
                    </a:cubicBezTo>
                    <a:cubicBezTo>
                      <a:pt x="29" y="26"/>
                      <a:pt x="30" y="26"/>
                      <a:pt x="30" y="26"/>
                    </a:cubicBezTo>
                    <a:cubicBezTo>
                      <a:pt x="31" y="26"/>
                      <a:pt x="31" y="26"/>
                      <a:pt x="31" y="26"/>
                    </a:cubicBezTo>
                    <a:cubicBezTo>
                      <a:pt x="32" y="25"/>
                      <a:pt x="32" y="25"/>
                      <a:pt x="32" y="25"/>
                    </a:cubicBezTo>
                    <a:cubicBezTo>
                      <a:pt x="32" y="26"/>
                      <a:pt x="32" y="26"/>
                      <a:pt x="33" y="25"/>
                    </a:cubicBezTo>
                    <a:cubicBezTo>
                      <a:pt x="33" y="25"/>
                      <a:pt x="33" y="25"/>
                      <a:pt x="33" y="25"/>
                    </a:cubicBezTo>
                    <a:cubicBezTo>
                      <a:pt x="34" y="25"/>
                      <a:pt x="34" y="25"/>
                      <a:pt x="34" y="25"/>
                    </a:cubicBezTo>
                    <a:cubicBezTo>
                      <a:pt x="34" y="25"/>
                      <a:pt x="34" y="25"/>
                      <a:pt x="34" y="25"/>
                    </a:cubicBezTo>
                    <a:cubicBezTo>
                      <a:pt x="35" y="25"/>
                      <a:pt x="35" y="25"/>
                      <a:pt x="35" y="25"/>
                    </a:cubicBezTo>
                    <a:cubicBezTo>
                      <a:pt x="35" y="25"/>
                      <a:pt x="36" y="25"/>
                      <a:pt x="36" y="25"/>
                    </a:cubicBezTo>
                    <a:cubicBezTo>
                      <a:pt x="36" y="25"/>
                      <a:pt x="36" y="25"/>
                      <a:pt x="36" y="25"/>
                    </a:cubicBezTo>
                    <a:cubicBezTo>
                      <a:pt x="37" y="25"/>
                      <a:pt x="37" y="25"/>
                      <a:pt x="37" y="25"/>
                    </a:cubicBezTo>
                    <a:cubicBezTo>
                      <a:pt x="37" y="26"/>
                      <a:pt x="37" y="25"/>
                      <a:pt x="37" y="25"/>
                    </a:cubicBezTo>
                    <a:cubicBezTo>
                      <a:pt x="38" y="25"/>
                      <a:pt x="38" y="25"/>
                      <a:pt x="39" y="25"/>
                    </a:cubicBezTo>
                    <a:cubicBezTo>
                      <a:pt x="39" y="25"/>
                      <a:pt x="39" y="25"/>
                      <a:pt x="39" y="25"/>
                    </a:cubicBezTo>
                    <a:cubicBezTo>
                      <a:pt x="39" y="25"/>
                      <a:pt x="39" y="25"/>
                      <a:pt x="39" y="24"/>
                    </a:cubicBezTo>
                    <a:cubicBezTo>
                      <a:pt x="39" y="24"/>
                      <a:pt x="39" y="24"/>
                      <a:pt x="40" y="24"/>
                    </a:cubicBezTo>
                    <a:cubicBezTo>
                      <a:pt x="40" y="25"/>
                      <a:pt x="40" y="24"/>
                      <a:pt x="40" y="24"/>
                    </a:cubicBezTo>
                    <a:cubicBezTo>
                      <a:pt x="40" y="24"/>
                      <a:pt x="41" y="24"/>
                      <a:pt x="41" y="24"/>
                    </a:cubicBezTo>
                    <a:cubicBezTo>
                      <a:pt x="41" y="24"/>
                      <a:pt x="41" y="24"/>
                      <a:pt x="41" y="24"/>
                    </a:cubicBezTo>
                    <a:cubicBezTo>
                      <a:pt x="42" y="23"/>
                      <a:pt x="42" y="23"/>
                      <a:pt x="43" y="23"/>
                    </a:cubicBezTo>
                    <a:cubicBezTo>
                      <a:pt x="43" y="23"/>
                      <a:pt x="44" y="23"/>
                      <a:pt x="44" y="23"/>
                    </a:cubicBezTo>
                    <a:cubicBezTo>
                      <a:pt x="44" y="23"/>
                      <a:pt x="46" y="24"/>
                      <a:pt x="46" y="24"/>
                    </a:cubicBezTo>
                    <a:cubicBezTo>
                      <a:pt x="46" y="24"/>
                      <a:pt x="46" y="24"/>
                      <a:pt x="46" y="24"/>
                    </a:cubicBezTo>
                    <a:cubicBezTo>
                      <a:pt x="46" y="24"/>
                      <a:pt x="46" y="24"/>
                      <a:pt x="46" y="24"/>
                    </a:cubicBezTo>
                    <a:cubicBezTo>
                      <a:pt x="46" y="24"/>
                      <a:pt x="46" y="25"/>
                      <a:pt x="46" y="25"/>
                    </a:cubicBezTo>
                    <a:cubicBezTo>
                      <a:pt x="47" y="25"/>
                      <a:pt x="47" y="25"/>
                      <a:pt x="48" y="25"/>
                    </a:cubicBezTo>
                    <a:cubicBezTo>
                      <a:pt x="48" y="25"/>
                      <a:pt x="49" y="25"/>
                      <a:pt x="49" y="25"/>
                    </a:cubicBezTo>
                    <a:cubicBezTo>
                      <a:pt x="50" y="25"/>
                      <a:pt x="50" y="25"/>
                      <a:pt x="50" y="25"/>
                    </a:cubicBezTo>
                    <a:cubicBezTo>
                      <a:pt x="50" y="25"/>
                      <a:pt x="51" y="25"/>
                      <a:pt x="51" y="26"/>
                    </a:cubicBezTo>
                    <a:cubicBezTo>
                      <a:pt x="51" y="26"/>
                      <a:pt x="51" y="26"/>
                      <a:pt x="52" y="26"/>
                    </a:cubicBezTo>
                    <a:cubicBezTo>
                      <a:pt x="52" y="26"/>
                      <a:pt x="52" y="26"/>
                      <a:pt x="52" y="26"/>
                    </a:cubicBezTo>
                    <a:cubicBezTo>
                      <a:pt x="52" y="27"/>
                      <a:pt x="52" y="27"/>
                      <a:pt x="53" y="26"/>
                    </a:cubicBezTo>
                    <a:cubicBezTo>
                      <a:pt x="53" y="26"/>
                      <a:pt x="53" y="26"/>
                      <a:pt x="53" y="26"/>
                    </a:cubicBezTo>
                    <a:cubicBezTo>
                      <a:pt x="53" y="26"/>
                      <a:pt x="53" y="26"/>
                      <a:pt x="53" y="26"/>
                    </a:cubicBezTo>
                    <a:cubicBezTo>
                      <a:pt x="53" y="26"/>
                      <a:pt x="53" y="26"/>
                      <a:pt x="53" y="25"/>
                    </a:cubicBezTo>
                    <a:cubicBezTo>
                      <a:pt x="54" y="25"/>
                      <a:pt x="54" y="25"/>
                      <a:pt x="54" y="25"/>
                    </a:cubicBezTo>
                    <a:cubicBezTo>
                      <a:pt x="54" y="24"/>
                      <a:pt x="54" y="24"/>
                      <a:pt x="54" y="2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5" name="Freeform 552"/>
              <p:cNvSpPr>
                <a:spLocks/>
              </p:cNvSpPr>
              <p:nvPr/>
            </p:nvSpPr>
            <p:spPr bwMode="auto">
              <a:xfrm>
                <a:off x="5521326" y="3878263"/>
                <a:ext cx="107950" cy="84137"/>
              </a:xfrm>
              <a:custGeom>
                <a:avLst/>
                <a:gdLst>
                  <a:gd name="T0" fmla="*/ 2 w 38"/>
                  <a:gd name="T1" fmla="*/ 19 h 29"/>
                  <a:gd name="T2" fmla="*/ 9 w 38"/>
                  <a:gd name="T3" fmla="*/ 26 h 29"/>
                  <a:gd name="T4" fmla="*/ 20 w 38"/>
                  <a:gd name="T5" fmla="*/ 28 h 29"/>
                  <a:gd name="T6" fmla="*/ 27 w 38"/>
                  <a:gd name="T7" fmla="*/ 29 h 29"/>
                  <a:gd name="T8" fmla="*/ 29 w 38"/>
                  <a:gd name="T9" fmla="*/ 28 h 29"/>
                  <a:gd name="T10" fmla="*/ 29 w 38"/>
                  <a:gd name="T11" fmla="*/ 28 h 29"/>
                  <a:gd name="T12" fmla="*/ 29 w 38"/>
                  <a:gd name="T13" fmla="*/ 28 h 29"/>
                  <a:gd name="T14" fmla="*/ 29 w 38"/>
                  <a:gd name="T15" fmla="*/ 27 h 29"/>
                  <a:gd name="T16" fmla="*/ 30 w 38"/>
                  <a:gd name="T17" fmla="*/ 24 h 29"/>
                  <a:gd name="T18" fmla="*/ 31 w 38"/>
                  <a:gd name="T19" fmla="*/ 21 h 29"/>
                  <a:gd name="T20" fmla="*/ 32 w 38"/>
                  <a:gd name="T21" fmla="*/ 19 h 29"/>
                  <a:gd name="T22" fmla="*/ 32 w 38"/>
                  <a:gd name="T23" fmla="*/ 18 h 29"/>
                  <a:gd name="T24" fmla="*/ 32 w 38"/>
                  <a:gd name="T25" fmla="*/ 17 h 29"/>
                  <a:gd name="T26" fmla="*/ 34 w 38"/>
                  <a:gd name="T27" fmla="*/ 17 h 29"/>
                  <a:gd name="T28" fmla="*/ 35 w 38"/>
                  <a:gd name="T29" fmla="*/ 17 h 29"/>
                  <a:gd name="T30" fmla="*/ 35 w 38"/>
                  <a:gd name="T31" fmla="*/ 16 h 29"/>
                  <a:gd name="T32" fmla="*/ 34 w 38"/>
                  <a:gd name="T33" fmla="*/ 15 h 29"/>
                  <a:gd name="T34" fmla="*/ 34 w 38"/>
                  <a:gd name="T35" fmla="*/ 14 h 29"/>
                  <a:gd name="T36" fmla="*/ 34 w 38"/>
                  <a:gd name="T37" fmla="*/ 12 h 29"/>
                  <a:gd name="T38" fmla="*/ 34 w 38"/>
                  <a:gd name="T39" fmla="*/ 10 h 29"/>
                  <a:gd name="T40" fmla="*/ 35 w 38"/>
                  <a:gd name="T41" fmla="*/ 9 h 29"/>
                  <a:gd name="T42" fmla="*/ 36 w 38"/>
                  <a:gd name="T43" fmla="*/ 10 h 29"/>
                  <a:gd name="T44" fmla="*/ 35 w 38"/>
                  <a:gd name="T45" fmla="*/ 10 h 29"/>
                  <a:gd name="T46" fmla="*/ 36 w 38"/>
                  <a:gd name="T47" fmla="*/ 11 h 29"/>
                  <a:gd name="T48" fmla="*/ 38 w 38"/>
                  <a:gd name="T49" fmla="*/ 10 h 29"/>
                  <a:gd name="T50" fmla="*/ 38 w 38"/>
                  <a:gd name="T51" fmla="*/ 9 h 29"/>
                  <a:gd name="T52" fmla="*/ 38 w 38"/>
                  <a:gd name="T53" fmla="*/ 9 h 29"/>
                  <a:gd name="T54" fmla="*/ 38 w 38"/>
                  <a:gd name="T55" fmla="*/ 3 h 29"/>
                  <a:gd name="T56" fmla="*/ 37 w 38"/>
                  <a:gd name="T57" fmla="*/ 3 h 29"/>
                  <a:gd name="T58" fmla="*/ 36 w 38"/>
                  <a:gd name="T59" fmla="*/ 3 h 29"/>
                  <a:gd name="T60" fmla="*/ 36 w 38"/>
                  <a:gd name="T61" fmla="*/ 2 h 29"/>
                  <a:gd name="T62" fmla="*/ 37 w 38"/>
                  <a:gd name="T63" fmla="*/ 1 h 29"/>
                  <a:gd name="T64" fmla="*/ 37 w 38"/>
                  <a:gd name="T65" fmla="*/ 0 h 29"/>
                  <a:gd name="T66" fmla="*/ 36 w 38"/>
                  <a:gd name="T67" fmla="*/ 0 h 29"/>
                  <a:gd name="T68" fmla="*/ 35 w 38"/>
                  <a:gd name="T69" fmla="*/ 2 h 29"/>
                  <a:gd name="T70" fmla="*/ 32 w 38"/>
                  <a:gd name="T71" fmla="*/ 4 h 29"/>
                  <a:gd name="T72" fmla="*/ 29 w 38"/>
                  <a:gd name="T73" fmla="*/ 7 h 29"/>
                  <a:gd name="T74" fmla="*/ 27 w 38"/>
                  <a:gd name="T75" fmla="*/ 9 h 29"/>
                  <a:gd name="T76" fmla="*/ 25 w 38"/>
                  <a:gd name="T77" fmla="*/ 10 h 29"/>
                  <a:gd name="T78" fmla="*/ 25 w 38"/>
                  <a:gd name="T79" fmla="*/ 11 h 29"/>
                  <a:gd name="T80" fmla="*/ 25 w 38"/>
                  <a:gd name="T81" fmla="*/ 11 h 29"/>
                  <a:gd name="T82" fmla="*/ 23 w 38"/>
                  <a:gd name="T83" fmla="*/ 12 h 29"/>
                  <a:gd name="T84" fmla="*/ 22 w 38"/>
                  <a:gd name="T85" fmla="*/ 13 h 29"/>
                  <a:gd name="T86" fmla="*/ 23 w 38"/>
                  <a:gd name="T87" fmla="*/ 14 h 29"/>
                  <a:gd name="T88" fmla="*/ 22 w 38"/>
                  <a:gd name="T89" fmla="*/ 15 h 29"/>
                  <a:gd name="T90" fmla="*/ 21 w 38"/>
                  <a:gd name="T91" fmla="*/ 15 h 29"/>
                  <a:gd name="T92" fmla="*/ 20 w 38"/>
                  <a:gd name="T93" fmla="*/ 15 h 29"/>
                  <a:gd name="T94" fmla="*/ 19 w 38"/>
                  <a:gd name="T95" fmla="*/ 15 h 29"/>
                  <a:gd name="T96" fmla="*/ 19 w 38"/>
                  <a:gd name="T97" fmla="*/ 16 h 29"/>
                  <a:gd name="T98" fmla="*/ 17 w 38"/>
                  <a:gd name="T99" fmla="*/ 16 h 29"/>
                  <a:gd name="T100" fmla="*/ 15 w 38"/>
                  <a:gd name="T101" fmla="*/ 16 h 29"/>
                  <a:gd name="T102" fmla="*/ 13 w 38"/>
                  <a:gd name="T103" fmla="*/ 16 h 29"/>
                  <a:gd name="T104" fmla="*/ 10 w 38"/>
                  <a:gd name="T105" fmla="*/ 16 h 29"/>
                  <a:gd name="T106" fmla="*/ 8 w 38"/>
                  <a:gd name="T107" fmla="*/ 15 h 29"/>
                  <a:gd name="T108" fmla="*/ 7 w 38"/>
                  <a:gd name="T109" fmla="*/ 16 h 29"/>
                  <a:gd name="T110" fmla="*/ 6 w 38"/>
                  <a:gd name="T111" fmla="*/ 16 h 29"/>
                  <a:gd name="T112" fmla="*/ 4 w 38"/>
                  <a:gd name="T113" fmla="*/ 17 h 29"/>
                  <a:gd name="T114" fmla="*/ 2 w 38"/>
                  <a:gd name="T115" fmla="*/ 16 h 29"/>
                  <a:gd name="T116" fmla="*/ 1 w 38"/>
                  <a:gd name="T117" fmla="*/ 14 h 29"/>
                  <a:gd name="T118" fmla="*/ 0 w 38"/>
                  <a:gd name="T119" fmla="*/ 14 h 29"/>
                  <a:gd name="T120" fmla="*/ 0 w 38"/>
                  <a:gd name="T121" fmla="*/ 14 h 29"/>
                  <a:gd name="T122" fmla="*/ 0 w 38"/>
                  <a:gd name="T123"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 h="29">
                    <a:moveTo>
                      <a:pt x="1" y="16"/>
                    </a:moveTo>
                    <a:cubicBezTo>
                      <a:pt x="1" y="17"/>
                      <a:pt x="2" y="18"/>
                      <a:pt x="2" y="19"/>
                    </a:cubicBezTo>
                    <a:cubicBezTo>
                      <a:pt x="3" y="20"/>
                      <a:pt x="6" y="24"/>
                      <a:pt x="7" y="25"/>
                    </a:cubicBezTo>
                    <a:cubicBezTo>
                      <a:pt x="7" y="25"/>
                      <a:pt x="8" y="26"/>
                      <a:pt x="9" y="26"/>
                    </a:cubicBezTo>
                    <a:cubicBezTo>
                      <a:pt x="10" y="27"/>
                      <a:pt x="12" y="27"/>
                      <a:pt x="13" y="27"/>
                    </a:cubicBezTo>
                    <a:cubicBezTo>
                      <a:pt x="14" y="27"/>
                      <a:pt x="18" y="28"/>
                      <a:pt x="20" y="28"/>
                    </a:cubicBezTo>
                    <a:cubicBezTo>
                      <a:pt x="22" y="28"/>
                      <a:pt x="26" y="29"/>
                      <a:pt x="26" y="29"/>
                    </a:cubicBezTo>
                    <a:cubicBezTo>
                      <a:pt x="27" y="29"/>
                      <a:pt x="27" y="29"/>
                      <a:pt x="27" y="29"/>
                    </a:cubicBezTo>
                    <a:cubicBezTo>
                      <a:pt x="28" y="29"/>
                      <a:pt x="28" y="29"/>
                      <a:pt x="28" y="29"/>
                    </a:cubicBezTo>
                    <a:cubicBezTo>
                      <a:pt x="28" y="29"/>
                      <a:pt x="29" y="29"/>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8"/>
                      <a:pt x="29" y="28"/>
                    </a:cubicBezTo>
                    <a:cubicBezTo>
                      <a:pt x="29" y="28"/>
                      <a:pt x="29" y="27"/>
                      <a:pt x="29" y="27"/>
                    </a:cubicBezTo>
                    <a:cubicBezTo>
                      <a:pt x="29" y="27"/>
                      <a:pt x="29" y="26"/>
                      <a:pt x="29" y="26"/>
                    </a:cubicBezTo>
                    <a:cubicBezTo>
                      <a:pt x="30" y="25"/>
                      <a:pt x="30" y="24"/>
                      <a:pt x="30" y="24"/>
                    </a:cubicBezTo>
                    <a:cubicBezTo>
                      <a:pt x="31" y="23"/>
                      <a:pt x="30" y="23"/>
                      <a:pt x="31" y="22"/>
                    </a:cubicBezTo>
                    <a:cubicBezTo>
                      <a:pt x="31" y="22"/>
                      <a:pt x="31" y="22"/>
                      <a:pt x="31" y="21"/>
                    </a:cubicBezTo>
                    <a:cubicBezTo>
                      <a:pt x="32" y="21"/>
                      <a:pt x="31" y="21"/>
                      <a:pt x="31" y="20"/>
                    </a:cubicBezTo>
                    <a:cubicBezTo>
                      <a:pt x="32" y="20"/>
                      <a:pt x="32" y="19"/>
                      <a:pt x="32" y="19"/>
                    </a:cubicBezTo>
                    <a:cubicBezTo>
                      <a:pt x="32" y="19"/>
                      <a:pt x="32" y="18"/>
                      <a:pt x="32" y="18"/>
                    </a:cubicBezTo>
                    <a:cubicBezTo>
                      <a:pt x="32" y="18"/>
                      <a:pt x="32" y="18"/>
                      <a:pt x="32" y="18"/>
                    </a:cubicBezTo>
                    <a:cubicBezTo>
                      <a:pt x="31" y="18"/>
                      <a:pt x="31" y="18"/>
                      <a:pt x="32" y="18"/>
                    </a:cubicBezTo>
                    <a:cubicBezTo>
                      <a:pt x="32" y="17"/>
                      <a:pt x="32" y="17"/>
                      <a:pt x="32" y="17"/>
                    </a:cubicBezTo>
                    <a:cubicBezTo>
                      <a:pt x="32" y="17"/>
                      <a:pt x="32" y="17"/>
                      <a:pt x="33" y="17"/>
                    </a:cubicBezTo>
                    <a:cubicBezTo>
                      <a:pt x="33" y="17"/>
                      <a:pt x="33" y="17"/>
                      <a:pt x="34" y="17"/>
                    </a:cubicBezTo>
                    <a:cubicBezTo>
                      <a:pt x="34" y="17"/>
                      <a:pt x="34" y="17"/>
                      <a:pt x="34" y="17"/>
                    </a:cubicBezTo>
                    <a:cubicBezTo>
                      <a:pt x="35" y="17"/>
                      <a:pt x="35" y="17"/>
                      <a:pt x="35" y="17"/>
                    </a:cubicBezTo>
                    <a:cubicBezTo>
                      <a:pt x="35" y="17"/>
                      <a:pt x="36" y="17"/>
                      <a:pt x="36" y="17"/>
                    </a:cubicBezTo>
                    <a:cubicBezTo>
                      <a:pt x="36" y="16"/>
                      <a:pt x="35" y="16"/>
                      <a:pt x="35" y="16"/>
                    </a:cubicBezTo>
                    <a:cubicBezTo>
                      <a:pt x="35" y="16"/>
                      <a:pt x="35" y="15"/>
                      <a:pt x="35" y="15"/>
                    </a:cubicBezTo>
                    <a:cubicBezTo>
                      <a:pt x="35" y="15"/>
                      <a:pt x="34" y="16"/>
                      <a:pt x="34" y="15"/>
                    </a:cubicBezTo>
                    <a:cubicBezTo>
                      <a:pt x="34" y="15"/>
                      <a:pt x="34" y="15"/>
                      <a:pt x="34" y="15"/>
                    </a:cubicBezTo>
                    <a:cubicBezTo>
                      <a:pt x="34" y="15"/>
                      <a:pt x="34" y="14"/>
                      <a:pt x="34" y="14"/>
                    </a:cubicBezTo>
                    <a:cubicBezTo>
                      <a:pt x="34" y="14"/>
                      <a:pt x="34" y="13"/>
                      <a:pt x="34" y="13"/>
                    </a:cubicBezTo>
                    <a:cubicBezTo>
                      <a:pt x="34" y="13"/>
                      <a:pt x="34" y="12"/>
                      <a:pt x="34" y="12"/>
                    </a:cubicBezTo>
                    <a:cubicBezTo>
                      <a:pt x="34" y="12"/>
                      <a:pt x="34" y="12"/>
                      <a:pt x="34" y="11"/>
                    </a:cubicBezTo>
                    <a:cubicBezTo>
                      <a:pt x="34" y="11"/>
                      <a:pt x="34" y="10"/>
                      <a:pt x="34" y="10"/>
                    </a:cubicBezTo>
                    <a:cubicBezTo>
                      <a:pt x="34" y="10"/>
                      <a:pt x="34" y="9"/>
                      <a:pt x="34" y="9"/>
                    </a:cubicBezTo>
                    <a:cubicBezTo>
                      <a:pt x="35" y="9"/>
                      <a:pt x="35" y="9"/>
                      <a:pt x="35" y="9"/>
                    </a:cubicBezTo>
                    <a:cubicBezTo>
                      <a:pt x="35" y="9"/>
                      <a:pt x="36" y="9"/>
                      <a:pt x="36" y="9"/>
                    </a:cubicBezTo>
                    <a:cubicBezTo>
                      <a:pt x="36" y="9"/>
                      <a:pt x="36" y="10"/>
                      <a:pt x="36" y="10"/>
                    </a:cubicBezTo>
                    <a:cubicBezTo>
                      <a:pt x="36" y="10"/>
                      <a:pt x="36" y="10"/>
                      <a:pt x="36" y="10"/>
                    </a:cubicBezTo>
                    <a:cubicBezTo>
                      <a:pt x="35" y="10"/>
                      <a:pt x="35" y="10"/>
                      <a:pt x="35" y="10"/>
                    </a:cubicBezTo>
                    <a:cubicBezTo>
                      <a:pt x="35" y="10"/>
                      <a:pt x="35" y="10"/>
                      <a:pt x="36" y="10"/>
                    </a:cubicBezTo>
                    <a:cubicBezTo>
                      <a:pt x="36" y="10"/>
                      <a:pt x="36" y="11"/>
                      <a:pt x="36" y="11"/>
                    </a:cubicBezTo>
                    <a:cubicBezTo>
                      <a:pt x="36" y="11"/>
                      <a:pt x="37" y="11"/>
                      <a:pt x="37" y="11"/>
                    </a:cubicBezTo>
                    <a:cubicBezTo>
                      <a:pt x="37" y="10"/>
                      <a:pt x="37" y="10"/>
                      <a:pt x="38" y="10"/>
                    </a:cubicBezTo>
                    <a:cubicBezTo>
                      <a:pt x="38" y="10"/>
                      <a:pt x="38" y="10"/>
                      <a:pt x="38" y="10"/>
                    </a:cubicBezTo>
                    <a:cubicBezTo>
                      <a:pt x="38" y="9"/>
                      <a:pt x="38" y="9"/>
                      <a:pt x="38" y="9"/>
                    </a:cubicBezTo>
                    <a:cubicBezTo>
                      <a:pt x="38" y="9"/>
                      <a:pt x="38" y="9"/>
                      <a:pt x="38" y="9"/>
                    </a:cubicBezTo>
                    <a:cubicBezTo>
                      <a:pt x="38" y="9"/>
                      <a:pt x="38" y="9"/>
                      <a:pt x="38" y="9"/>
                    </a:cubicBezTo>
                    <a:cubicBezTo>
                      <a:pt x="38" y="7"/>
                      <a:pt x="38" y="6"/>
                      <a:pt x="38" y="5"/>
                    </a:cubicBezTo>
                    <a:cubicBezTo>
                      <a:pt x="38" y="5"/>
                      <a:pt x="38" y="4"/>
                      <a:pt x="38" y="3"/>
                    </a:cubicBezTo>
                    <a:cubicBezTo>
                      <a:pt x="38" y="3"/>
                      <a:pt x="38" y="3"/>
                      <a:pt x="38" y="3"/>
                    </a:cubicBezTo>
                    <a:cubicBezTo>
                      <a:pt x="37" y="3"/>
                      <a:pt x="37" y="3"/>
                      <a:pt x="37" y="3"/>
                    </a:cubicBezTo>
                    <a:cubicBezTo>
                      <a:pt x="37" y="3"/>
                      <a:pt x="37" y="3"/>
                      <a:pt x="36" y="3"/>
                    </a:cubicBezTo>
                    <a:cubicBezTo>
                      <a:pt x="36" y="3"/>
                      <a:pt x="36" y="3"/>
                      <a:pt x="36" y="3"/>
                    </a:cubicBezTo>
                    <a:cubicBezTo>
                      <a:pt x="37" y="2"/>
                      <a:pt x="37" y="2"/>
                      <a:pt x="37" y="2"/>
                    </a:cubicBezTo>
                    <a:cubicBezTo>
                      <a:pt x="37" y="2"/>
                      <a:pt x="36" y="2"/>
                      <a:pt x="36" y="2"/>
                    </a:cubicBezTo>
                    <a:cubicBezTo>
                      <a:pt x="36" y="1"/>
                      <a:pt x="36" y="1"/>
                      <a:pt x="37" y="1"/>
                    </a:cubicBezTo>
                    <a:cubicBezTo>
                      <a:pt x="37" y="1"/>
                      <a:pt x="37" y="1"/>
                      <a:pt x="37" y="1"/>
                    </a:cubicBezTo>
                    <a:cubicBezTo>
                      <a:pt x="36" y="1"/>
                      <a:pt x="36" y="1"/>
                      <a:pt x="37" y="1"/>
                    </a:cubicBezTo>
                    <a:cubicBezTo>
                      <a:pt x="37" y="0"/>
                      <a:pt x="37" y="0"/>
                      <a:pt x="37" y="0"/>
                    </a:cubicBezTo>
                    <a:cubicBezTo>
                      <a:pt x="37" y="0"/>
                      <a:pt x="37" y="0"/>
                      <a:pt x="36" y="0"/>
                    </a:cubicBezTo>
                    <a:cubicBezTo>
                      <a:pt x="36" y="0"/>
                      <a:pt x="36" y="0"/>
                      <a:pt x="36" y="0"/>
                    </a:cubicBezTo>
                    <a:cubicBezTo>
                      <a:pt x="36" y="0"/>
                      <a:pt x="36" y="1"/>
                      <a:pt x="36" y="1"/>
                    </a:cubicBezTo>
                    <a:cubicBezTo>
                      <a:pt x="36" y="1"/>
                      <a:pt x="36" y="1"/>
                      <a:pt x="35" y="2"/>
                    </a:cubicBezTo>
                    <a:cubicBezTo>
                      <a:pt x="34" y="2"/>
                      <a:pt x="34" y="3"/>
                      <a:pt x="33" y="3"/>
                    </a:cubicBezTo>
                    <a:cubicBezTo>
                      <a:pt x="33" y="4"/>
                      <a:pt x="32" y="3"/>
                      <a:pt x="32" y="4"/>
                    </a:cubicBezTo>
                    <a:cubicBezTo>
                      <a:pt x="32" y="4"/>
                      <a:pt x="30" y="6"/>
                      <a:pt x="30" y="6"/>
                    </a:cubicBezTo>
                    <a:cubicBezTo>
                      <a:pt x="30" y="6"/>
                      <a:pt x="29" y="7"/>
                      <a:pt x="29" y="7"/>
                    </a:cubicBezTo>
                    <a:cubicBezTo>
                      <a:pt x="29" y="7"/>
                      <a:pt x="29" y="7"/>
                      <a:pt x="29" y="7"/>
                    </a:cubicBezTo>
                    <a:cubicBezTo>
                      <a:pt x="28" y="8"/>
                      <a:pt x="28" y="9"/>
                      <a:pt x="27" y="9"/>
                    </a:cubicBezTo>
                    <a:cubicBezTo>
                      <a:pt x="27" y="9"/>
                      <a:pt x="27" y="9"/>
                      <a:pt x="26" y="9"/>
                    </a:cubicBezTo>
                    <a:cubicBezTo>
                      <a:pt x="26" y="10"/>
                      <a:pt x="26" y="10"/>
                      <a:pt x="25" y="10"/>
                    </a:cubicBezTo>
                    <a:cubicBezTo>
                      <a:pt x="25" y="10"/>
                      <a:pt x="25" y="10"/>
                      <a:pt x="25" y="10"/>
                    </a:cubicBezTo>
                    <a:cubicBezTo>
                      <a:pt x="24" y="11"/>
                      <a:pt x="25" y="11"/>
                      <a:pt x="25" y="11"/>
                    </a:cubicBezTo>
                    <a:cubicBezTo>
                      <a:pt x="24" y="11"/>
                      <a:pt x="24" y="11"/>
                      <a:pt x="25" y="11"/>
                    </a:cubicBezTo>
                    <a:cubicBezTo>
                      <a:pt x="25" y="11"/>
                      <a:pt x="25" y="11"/>
                      <a:pt x="25" y="11"/>
                    </a:cubicBezTo>
                    <a:cubicBezTo>
                      <a:pt x="25" y="12"/>
                      <a:pt x="24" y="12"/>
                      <a:pt x="24" y="12"/>
                    </a:cubicBezTo>
                    <a:cubicBezTo>
                      <a:pt x="23" y="13"/>
                      <a:pt x="23" y="12"/>
                      <a:pt x="23" y="12"/>
                    </a:cubicBezTo>
                    <a:cubicBezTo>
                      <a:pt x="23" y="13"/>
                      <a:pt x="24" y="13"/>
                      <a:pt x="23" y="13"/>
                    </a:cubicBezTo>
                    <a:cubicBezTo>
                      <a:pt x="23" y="13"/>
                      <a:pt x="22" y="12"/>
                      <a:pt x="22" y="13"/>
                    </a:cubicBezTo>
                    <a:cubicBezTo>
                      <a:pt x="22" y="13"/>
                      <a:pt x="22" y="13"/>
                      <a:pt x="22" y="13"/>
                    </a:cubicBezTo>
                    <a:cubicBezTo>
                      <a:pt x="23" y="14"/>
                      <a:pt x="23" y="14"/>
                      <a:pt x="23" y="14"/>
                    </a:cubicBezTo>
                    <a:cubicBezTo>
                      <a:pt x="23" y="14"/>
                      <a:pt x="23" y="14"/>
                      <a:pt x="23" y="15"/>
                    </a:cubicBezTo>
                    <a:cubicBezTo>
                      <a:pt x="22" y="15"/>
                      <a:pt x="22" y="15"/>
                      <a:pt x="22" y="15"/>
                    </a:cubicBezTo>
                    <a:cubicBezTo>
                      <a:pt x="22" y="15"/>
                      <a:pt x="22" y="15"/>
                      <a:pt x="22" y="15"/>
                    </a:cubicBezTo>
                    <a:cubicBezTo>
                      <a:pt x="22" y="15"/>
                      <a:pt x="22" y="15"/>
                      <a:pt x="21" y="15"/>
                    </a:cubicBezTo>
                    <a:cubicBezTo>
                      <a:pt x="21" y="15"/>
                      <a:pt x="20" y="14"/>
                      <a:pt x="20" y="14"/>
                    </a:cubicBezTo>
                    <a:cubicBezTo>
                      <a:pt x="20" y="15"/>
                      <a:pt x="20" y="15"/>
                      <a:pt x="20" y="15"/>
                    </a:cubicBezTo>
                    <a:cubicBezTo>
                      <a:pt x="21" y="16"/>
                      <a:pt x="20" y="15"/>
                      <a:pt x="20" y="15"/>
                    </a:cubicBezTo>
                    <a:cubicBezTo>
                      <a:pt x="20" y="15"/>
                      <a:pt x="20" y="15"/>
                      <a:pt x="19" y="15"/>
                    </a:cubicBezTo>
                    <a:cubicBezTo>
                      <a:pt x="19" y="16"/>
                      <a:pt x="20" y="16"/>
                      <a:pt x="20" y="16"/>
                    </a:cubicBezTo>
                    <a:cubicBezTo>
                      <a:pt x="20" y="16"/>
                      <a:pt x="20" y="16"/>
                      <a:pt x="19" y="16"/>
                    </a:cubicBezTo>
                    <a:cubicBezTo>
                      <a:pt x="19" y="16"/>
                      <a:pt x="19" y="16"/>
                      <a:pt x="19" y="16"/>
                    </a:cubicBezTo>
                    <a:cubicBezTo>
                      <a:pt x="19" y="16"/>
                      <a:pt x="18" y="16"/>
                      <a:pt x="17" y="16"/>
                    </a:cubicBezTo>
                    <a:cubicBezTo>
                      <a:pt x="17" y="16"/>
                      <a:pt x="16" y="16"/>
                      <a:pt x="16" y="16"/>
                    </a:cubicBezTo>
                    <a:cubicBezTo>
                      <a:pt x="16" y="16"/>
                      <a:pt x="15" y="16"/>
                      <a:pt x="15" y="16"/>
                    </a:cubicBezTo>
                    <a:cubicBezTo>
                      <a:pt x="13" y="17"/>
                      <a:pt x="14" y="15"/>
                      <a:pt x="14" y="16"/>
                    </a:cubicBezTo>
                    <a:cubicBezTo>
                      <a:pt x="13" y="15"/>
                      <a:pt x="14" y="16"/>
                      <a:pt x="13" y="16"/>
                    </a:cubicBezTo>
                    <a:cubicBezTo>
                      <a:pt x="12" y="15"/>
                      <a:pt x="13" y="16"/>
                      <a:pt x="11" y="16"/>
                    </a:cubicBezTo>
                    <a:cubicBezTo>
                      <a:pt x="10" y="16"/>
                      <a:pt x="10" y="16"/>
                      <a:pt x="10" y="16"/>
                    </a:cubicBezTo>
                    <a:cubicBezTo>
                      <a:pt x="9" y="16"/>
                      <a:pt x="9" y="16"/>
                      <a:pt x="9" y="16"/>
                    </a:cubicBezTo>
                    <a:cubicBezTo>
                      <a:pt x="8" y="16"/>
                      <a:pt x="9" y="15"/>
                      <a:pt x="8" y="15"/>
                    </a:cubicBezTo>
                    <a:cubicBezTo>
                      <a:pt x="8" y="16"/>
                      <a:pt x="8" y="16"/>
                      <a:pt x="7" y="16"/>
                    </a:cubicBezTo>
                    <a:cubicBezTo>
                      <a:pt x="7" y="16"/>
                      <a:pt x="7" y="16"/>
                      <a:pt x="7" y="16"/>
                    </a:cubicBezTo>
                    <a:cubicBezTo>
                      <a:pt x="7" y="16"/>
                      <a:pt x="7" y="16"/>
                      <a:pt x="7" y="16"/>
                    </a:cubicBezTo>
                    <a:cubicBezTo>
                      <a:pt x="7" y="17"/>
                      <a:pt x="6" y="16"/>
                      <a:pt x="6" y="16"/>
                    </a:cubicBezTo>
                    <a:cubicBezTo>
                      <a:pt x="6" y="17"/>
                      <a:pt x="6" y="17"/>
                      <a:pt x="5" y="17"/>
                    </a:cubicBezTo>
                    <a:cubicBezTo>
                      <a:pt x="5" y="17"/>
                      <a:pt x="4" y="17"/>
                      <a:pt x="4" y="17"/>
                    </a:cubicBezTo>
                    <a:cubicBezTo>
                      <a:pt x="3" y="16"/>
                      <a:pt x="3" y="17"/>
                      <a:pt x="2" y="17"/>
                    </a:cubicBezTo>
                    <a:cubicBezTo>
                      <a:pt x="2" y="16"/>
                      <a:pt x="1" y="16"/>
                      <a:pt x="2" y="16"/>
                    </a:cubicBezTo>
                    <a:cubicBezTo>
                      <a:pt x="2" y="14"/>
                      <a:pt x="1" y="14"/>
                      <a:pt x="1" y="15"/>
                    </a:cubicBezTo>
                    <a:cubicBezTo>
                      <a:pt x="1" y="16"/>
                      <a:pt x="1" y="14"/>
                      <a:pt x="1" y="14"/>
                    </a:cubicBezTo>
                    <a:cubicBezTo>
                      <a:pt x="1" y="15"/>
                      <a:pt x="1" y="16"/>
                      <a:pt x="0" y="15"/>
                    </a:cubicBezTo>
                    <a:cubicBezTo>
                      <a:pt x="0" y="15"/>
                      <a:pt x="1" y="14"/>
                      <a:pt x="0" y="14"/>
                    </a:cubicBezTo>
                    <a:cubicBezTo>
                      <a:pt x="0" y="14"/>
                      <a:pt x="0" y="14"/>
                      <a:pt x="0" y="14"/>
                    </a:cubicBezTo>
                    <a:cubicBezTo>
                      <a:pt x="0" y="14"/>
                      <a:pt x="0" y="14"/>
                      <a:pt x="0" y="14"/>
                    </a:cubicBezTo>
                    <a:cubicBezTo>
                      <a:pt x="0" y="14"/>
                      <a:pt x="0" y="14"/>
                      <a:pt x="0" y="14"/>
                    </a:cubicBezTo>
                    <a:cubicBezTo>
                      <a:pt x="0" y="15"/>
                      <a:pt x="0" y="15"/>
                      <a:pt x="0" y="15"/>
                    </a:cubicBezTo>
                    <a:cubicBezTo>
                      <a:pt x="0" y="16"/>
                      <a:pt x="0" y="16"/>
                      <a:pt x="1" y="1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6" name="Freeform 553"/>
              <p:cNvSpPr>
                <a:spLocks/>
              </p:cNvSpPr>
              <p:nvPr/>
            </p:nvSpPr>
            <p:spPr bwMode="auto">
              <a:xfrm>
                <a:off x="5535613" y="3913188"/>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7" name="Freeform 554"/>
              <p:cNvSpPr>
                <a:spLocks/>
              </p:cNvSpPr>
              <p:nvPr/>
            </p:nvSpPr>
            <p:spPr bwMode="auto">
              <a:xfrm>
                <a:off x="5586413" y="3910013"/>
                <a:ext cx="6350" cy="3175"/>
              </a:xfrm>
              <a:custGeom>
                <a:avLst/>
                <a:gdLst>
                  <a:gd name="T0" fmla="*/ 1 w 2"/>
                  <a:gd name="T1" fmla="*/ 1 h 1"/>
                  <a:gd name="T2" fmla="*/ 2 w 2"/>
                  <a:gd name="T3" fmla="*/ 1 h 1"/>
                  <a:gd name="T4" fmla="*/ 1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1"/>
                      <a:pt x="2" y="1"/>
                    </a:cubicBezTo>
                    <a:cubicBezTo>
                      <a:pt x="2" y="1"/>
                      <a:pt x="1" y="0"/>
                      <a:pt x="1" y="0"/>
                    </a:cubicBezTo>
                    <a:cubicBezTo>
                      <a:pt x="1" y="0"/>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8" name="Freeform 555"/>
              <p:cNvSpPr>
                <a:spLocks/>
              </p:cNvSpPr>
              <p:nvPr/>
            </p:nvSpPr>
            <p:spPr bwMode="auto">
              <a:xfrm>
                <a:off x="5554663" y="3905250"/>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19" name="Freeform 556"/>
              <p:cNvSpPr>
                <a:spLocks/>
              </p:cNvSpPr>
              <p:nvPr/>
            </p:nvSpPr>
            <p:spPr bwMode="auto">
              <a:xfrm>
                <a:off x="5557838" y="3919538"/>
                <a:ext cx="3175" cy="1587"/>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1" y="1"/>
                      <a:pt x="1" y="1"/>
                    </a:cubicBezTo>
                    <a:cubicBezTo>
                      <a:pt x="1"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0" name="Freeform 557"/>
              <p:cNvSpPr>
                <a:spLocks/>
              </p:cNvSpPr>
              <p:nvPr/>
            </p:nvSpPr>
            <p:spPr bwMode="auto">
              <a:xfrm>
                <a:off x="5554663" y="39195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1" name="Freeform 558"/>
              <p:cNvSpPr>
                <a:spLocks/>
              </p:cNvSpPr>
              <p:nvPr/>
            </p:nvSpPr>
            <p:spPr bwMode="auto">
              <a:xfrm>
                <a:off x="5543551" y="3919538"/>
                <a:ext cx="3175" cy="1587"/>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2" name="Freeform 559"/>
              <p:cNvSpPr>
                <a:spLocks/>
              </p:cNvSpPr>
              <p:nvPr/>
            </p:nvSpPr>
            <p:spPr bwMode="auto">
              <a:xfrm>
                <a:off x="5549901" y="3898900"/>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3" name="Freeform 560"/>
              <p:cNvSpPr>
                <a:spLocks/>
              </p:cNvSpPr>
              <p:nvPr/>
            </p:nvSpPr>
            <p:spPr bwMode="auto">
              <a:xfrm>
                <a:off x="5581651" y="3916363"/>
                <a:ext cx="3175" cy="4762"/>
              </a:xfrm>
              <a:custGeom>
                <a:avLst/>
                <a:gdLst>
                  <a:gd name="T0" fmla="*/ 1 w 1"/>
                  <a:gd name="T1" fmla="*/ 1 h 2"/>
                  <a:gd name="T2" fmla="*/ 1 w 1"/>
                  <a:gd name="T3" fmla="*/ 1 h 2"/>
                  <a:gd name="T4" fmla="*/ 0 w 1"/>
                  <a:gd name="T5" fmla="*/ 1 h 2"/>
                  <a:gd name="T6" fmla="*/ 1 w 1"/>
                  <a:gd name="T7" fmla="*/ 1 h 2"/>
                  <a:gd name="T8" fmla="*/ 1 w 1"/>
                  <a:gd name="T9" fmla="*/ 2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0" y="1"/>
                    </a:cubicBezTo>
                    <a:cubicBezTo>
                      <a:pt x="0" y="1"/>
                      <a:pt x="1" y="1"/>
                      <a:pt x="1" y="1"/>
                    </a:cubicBezTo>
                    <a:cubicBezTo>
                      <a:pt x="1" y="1"/>
                      <a:pt x="1" y="2"/>
                      <a:pt x="1" y="2"/>
                    </a:cubicBezTo>
                    <a:cubicBezTo>
                      <a:pt x="1"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4" name="Freeform 561"/>
              <p:cNvSpPr>
                <a:spLocks/>
              </p:cNvSpPr>
              <p:nvPr/>
            </p:nvSpPr>
            <p:spPr bwMode="auto">
              <a:xfrm>
                <a:off x="5581651" y="38957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5" name="Freeform 562"/>
              <p:cNvSpPr>
                <a:spLocks/>
              </p:cNvSpPr>
              <p:nvPr/>
            </p:nvSpPr>
            <p:spPr bwMode="auto">
              <a:xfrm>
                <a:off x="5567363" y="3919538"/>
                <a:ext cx="7938" cy="4762"/>
              </a:xfrm>
              <a:custGeom>
                <a:avLst/>
                <a:gdLst>
                  <a:gd name="T0" fmla="*/ 2 w 3"/>
                  <a:gd name="T1" fmla="*/ 1 h 2"/>
                  <a:gd name="T2" fmla="*/ 2 w 3"/>
                  <a:gd name="T3" fmla="*/ 1 h 2"/>
                  <a:gd name="T4" fmla="*/ 0 w 3"/>
                  <a:gd name="T5" fmla="*/ 2 h 2"/>
                  <a:gd name="T6" fmla="*/ 1 w 3"/>
                  <a:gd name="T7" fmla="*/ 2 h 2"/>
                  <a:gd name="T8" fmla="*/ 2 w 3"/>
                  <a:gd name="T9" fmla="*/ 2 h 2"/>
                  <a:gd name="T10" fmla="*/ 3 w 3"/>
                  <a:gd name="T11" fmla="*/ 2 h 2"/>
                  <a:gd name="T12" fmla="*/ 3 w 3"/>
                  <a:gd name="T13" fmla="*/ 1 h 2"/>
                  <a:gd name="T14" fmla="*/ 2 w 3"/>
                  <a:gd name="T15" fmla="*/ 1 h 2"/>
                  <a:gd name="T16" fmla="*/ 2 w 3"/>
                  <a:gd name="T17" fmla="*/ 1 h 2"/>
                  <a:gd name="T18" fmla="*/ 2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1"/>
                    </a:moveTo>
                    <a:cubicBezTo>
                      <a:pt x="2" y="1"/>
                      <a:pt x="2" y="1"/>
                      <a:pt x="2" y="1"/>
                    </a:cubicBezTo>
                    <a:cubicBezTo>
                      <a:pt x="1" y="1"/>
                      <a:pt x="0" y="1"/>
                      <a:pt x="0" y="2"/>
                    </a:cubicBezTo>
                    <a:cubicBezTo>
                      <a:pt x="1" y="2"/>
                      <a:pt x="0" y="2"/>
                      <a:pt x="1" y="2"/>
                    </a:cubicBezTo>
                    <a:cubicBezTo>
                      <a:pt x="1" y="2"/>
                      <a:pt x="1" y="2"/>
                      <a:pt x="2" y="2"/>
                    </a:cubicBezTo>
                    <a:cubicBezTo>
                      <a:pt x="2" y="2"/>
                      <a:pt x="3" y="2"/>
                      <a:pt x="3" y="2"/>
                    </a:cubicBezTo>
                    <a:cubicBezTo>
                      <a:pt x="3" y="2"/>
                      <a:pt x="3" y="1"/>
                      <a:pt x="3" y="1"/>
                    </a:cubicBezTo>
                    <a:cubicBezTo>
                      <a:pt x="3" y="1"/>
                      <a:pt x="3" y="1"/>
                      <a:pt x="2" y="1"/>
                    </a:cubicBezTo>
                    <a:cubicBezTo>
                      <a:pt x="2" y="1"/>
                      <a:pt x="2" y="1"/>
                      <a:pt x="2" y="1"/>
                    </a:cubicBezTo>
                    <a:cubicBezTo>
                      <a:pt x="2" y="0"/>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6" name="Freeform 563"/>
              <p:cNvSpPr>
                <a:spLocks/>
              </p:cNvSpPr>
              <p:nvPr/>
            </p:nvSpPr>
            <p:spPr bwMode="auto">
              <a:xfrm>
                <a:off x="5561013" y="3921125"/>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7" name="Freeform 564"/>
              <p:cNvSpPr>
                <a:spLocks/>
              </p:cNvSpPr>
              <p:nvPr/>
            </p:nvSpPr>
            <p:spPr bwMode="auto">
              <a:xfrm>
                <a:off x="5529263" y="3919538"/>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8" name="Freeform 565"/>
              <p:cNvSpPr>
                <a:spLocks/>
              </p:cNvSpPr>
              <p:nvPr/>
            </p:nvSpPr>
            <p:spPr bwMode="auto">
              <a:xfrm>
                <a:off x="5578476" y="3916363"/>
                <a:ext cx="6350" cy="4762"/>
              </a:xfrm>
              <a:custGeom>
                <a:avLst/>
                <a:gdLst>
                  <a:gd name="T0" fmla="*/ 1 w 2"/>
                  <a:gd name="T1" fmla="*/ 2 h 2"/>
                  <a:gd name="T2" fmla="*/ 1 w 2"/>
                  <a:gd name="T3" fmla="*/ 1 h 2"/>
                  <a:gd name="T4" fmla="*/ 1 w 2"/>
                  <a:gd name="T5" fmla="*/ 1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1"/>
                      <a:pt x="1" y="1"/>
                    </a:cubicBezTo>
                    <a:cubicBezTo>
                      <a:pt x="1" y="0"/>
                      <a:pt x="0" y="1"/>
                      <a:pt x="1"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29" name="Freeform 566"/>
              <p:cNvSpPr>
                <a:spLocks/>
              </p:cNvSpPr>
              <p:nvPr/>
            </p:nvSpPr>
            <p:spPr bwMode="auto">
              <a:xfrm>
                <a:off x="5599113" y="3881438"/>
                <a:ext cx="1588"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0" name="Freeform 567"/>
              <p:cNvSpPr>
                <a:spLocks noEditPoints="1"/>
              </p:cNvSpPr>
              <p:nvPr/>
            </p:nvSpPr>
            <p:spPr bwMode="auto">
              <a:xfrm>
                <a:off x="5229226" y="3592513"/>
                <a:ext cx="222250" cy="207962"/>
              </a:xfrm>
              <a:custGeom>
                <a:avLst/>
                <a:gdLst>
                  <a:gd name="T0" fmla="*/ 76 w 78"/>
                  <a:gd name="T1" fmla="*/ 63 h 73"/>
                  <a:gd name="T2" fmla="*/ 74 w 78"/>
                  <a:gd name="T3" fmla="*/ 59 h 73"/>
                  <a:gd name="T4" fmla="*/ 71 w 78"/>
                  <a:gd name="T5" fmla="*/ 55 h 73"/>
                  <a:gd name="T6" fmla="*/ 72 w 78"/>
                  <a:gd name="T7" fmla="*/ 49 h 73"/>
                  <a:gd name="T8" fmla="*/ 69 w 78"/>
                  <a:gd name="T9" fmla="*/ 45 h 73"/>
                  <a:gd name="T10" fmla="*/ 67 w 78"/>
                  <a:gd name="T11" fmla="*/ 44 h 73"/>
                  <a:gd name="T12" fmla="*/ 58 w 78"/>
                  <a:gd name="T13" fmla="*/ 39 h 73"/>
                  <a:gd name="T14" fmla="*/ 58 w 78"/>
                  <a:gd name="T15" fmla="*/ 38 h 73"/>
                  <a:gd name="T16" fmla="*/ 58 w 78"/>
                  <a:gd name="T17" fmla="*/ 35 h 73"/>
                  <a:gd name="T18" fmla="*/ 57 w 78"/>
                  <a:gd name="T19" fmla="*/ 34 h 73"/>
                  <a:gd name="T20" fmla="*/ 56 w 78"/>
                  <a:gd name="T21" fmla="*/ 34 h 73"/>
                  <a:gd name="T22" fmla="*/ 53 w 78"/>
                  <a:gd name="T23" fmla="*/ 31 h 73"/>
                  <a:gd name="T24" fmla="*/ 54 w 78"/>
                  <a:gd name="T25" fmla="*/ 29 h 73"/>
                  <a:gd name="T26" fmla="*/ 53 w 78"/>
                  <a:gd name="T27" fmla="*/ 27 h 73"/>
                  <a:gd name="T28" fmla="*/ 54 w 78"/>
                  <a:gd name="T29" fmla="*/ 25 h 73"/>
                  <a:gd name="T30" fmla="*/ 55 w 78"/>
                  <a:gd name="T31" fmla="*/ 24 h 73"/>
                  <a:gd name="T32" fmla="*/ 56 w 78"/>
                  <a:gd name="T33" fmla="*/ 22 h 73"/>
                  <a:gd name="T34" fmla="*/ 58 w 78"/>
                  <a:gd name="T35" fmla="*/ 21 h 73"/>
                  <a:gd name="T36" fmla="*/ 58 w 78"/>
                  <a:gd name="T37" fmla="*/ 19 h 73"/>
                  <a:gd name="T38" fmla="*/ 57 w 78"/>
                  <a:gd name="T39" fmla="*/ 17 h 73"/>
                  <a:gd name="T40" fmla="*/ 59 w 78"/>
                  <a:gd name="T41" fmla="*/ 15 h 73"/>
                  <a:gd name="T42" fmla="*/ 59 w 78"/>
                  <a:gd name="T43" fmla="*/ 15 h 73"/>
                  <a:gd name="T44" fmla="*/ 57 w 78"/>
                  <a:gd name="T45" fmla="*/ 14 h 73"/>
                  <a:gd name="T46" fmla="*/ 54 w 78"/>
                  <a:gd name="T47" fmla="*/ 13 h 73"/>
                  <a:gd name="T48" fmla="*/ 52 w 78"/>
                  <a:gd name="T49" fmla="*/ 12 h 73"/>
                  <a:gd name="T50" fmla="*/ 51 w 78"/>
                  <a:gd name="T51" fmla="*/ 9 h 73"/>
                  <a:gd name="T52" fmla="*/ 50 w 78"/>
                  <a:gd name="T53" fmla="*/ 7 h 73"/>
                  <a:gd name="T54" fmla="*/ 48 w 78"/>
                  <a:gd name="T55" fmla="*/ 5 h 73"/>
                  <a:gd name="T56" fmla="*/ 48 w 78"/>
                  <a:gd name="T57" fmla="*/ 3 h 73"/>
                  <a:gd name="T58" fmla="*/ 47 w 78"/>
                  <a:gd name="T59" fmla="*/ 1 h 73"/>
                  <a:gd name="T60" fmla="*/ 44 w 78"/>
                  <a:gd name="T61" fmla="*/ 3 h 73"/>
                  <a:gd name="T62" fmla="*/ 44 w 78"/>
                  <a:gd name="T63" fmla="*/ 2 h 73"/>
                  <a:gd name="T64" fmla="*/ 41 w 78"/>
                  <a:gd name="T65" fmla="*/ 1 h 73"/>
                  <a:gd name="T66" fmla="*/ 37 w 78"/>
                  <a:gd name="T67" fmla="*/ 0 h 73"/>
                  <a:gd name="T68" fmla="*/ 34 w 78"/>
                  <a:gd name="T69" fmla="*/ 0 h 73"/>
                  <a:gd name="T70" fmla="*/ 32 w 78"/>
                  <a:gd name="T71" fmla="*/ 0 h 73"/>
                  <a:gd name="T72" fmla="*/ 29 w 78"/>
                  <a:gd name="T73" fmla="*/ 2 h 73"/>
                  <a:gd name="T74" fmla="*/ 28 w 78"/>
                  <a:gd name="T75" fmla="*/ 2 h 73"/>
                  <a:gd name="T76" fmla="*/ 27 w 78"/>
                  <a:gd name="T77" fmla="*/ 4 h 73"/>
                  <a:gd name="T78" fmla="*/ 21 w 78"/>
                  <a:gd name="T79" fmla="*/ 7 h 73"/>
                  <a:gd name="T80" fmla="*/ 21 w 78"/>
                  <a:gd name="T81" fmla="*/ 14 h 73"/>
                  <a:gd name="T82" fmla="*/ 20 w 78"/>
                  <a:gd name="T83" fmla="*/ 18 h 73"/>
                  <a:gd name="T84" fmla="*/ 20 w 78"/>
                  <a:gd name="T85" fmla="*/ 22 h 73"/>
                  <a:gd name="T86" fmla="*/ 16 w 78"/>
                  <a:gd name="T87" fmla="*/ 27 h 73"/>
                  <a:gd name="T88" fmla="*/ 0 w 78"/>
                  <a:gd name="T89" fmla="*/ 35 h 73"/>
                  <a:gd name="T90" fmla="*/ 2 w 78"/>
                  <a:gd name="T91" fmla="*/ 44 h 73"/>
                  <a:gd name="T92" fmla="*/ 12 w 78"/>
                  <a:gd name="T93" fmla="*/ 47 h 73"/>
                  <a:gd name="T94" fmla="*/ 27 w 78"/>
                  <a:gd name="T95" fmla="*/ 55 h 73"/>
                  <a:gd name="T96" fmla="*/ 55 w 78"/>
                  <a:gd name="T97" fmla="*/ 72 h 73"/>
                  <a:gd name="T98" fmla="*/ 65 w 78"/>
                  <a:gd name="T99" fmla="*/ 68 h 73"/>
                  <a:gd name="T100" fmla="*/ 73 w 78"/>
                  <a:gd name="T101" fmla="*/ 65 h 73"/>
                  <a:gd name="T102" fmla="*/ 77 w 78"/>
                  <a:gd name="T103" fmla="*/ 66 h 73"/>
                  <a:gd name="T104" fmla="*/ 27 w 78"/>
                  <a:gd name="T105" fmla="*/ 27 h 73"/>
                  <a:gd name="T106" fmla="*/ 35 w 78"/>
                  <a:gd name="T107" fmla="*/ 31 h 73"/>
                  <a:gd name="T108" fmla="*/ 36 w 78"/>
                  <a:gd name="T109" fmla="*/ 29 h 73"/>
                  <a:gd name="T110" fmla="*/ 36 w 78"/>
                  <a:gd name="T111" fmla="*/ 36 h 73"/>
                  <a:gd name="T112" fmla="*/ 36 w 78"/>
                  <a:gd name="T113" fmla="*/ 36 h 73"/>
                  <a:gd name="T114" fmla="*/ 38 w 78"/>
                  <a:gd name="T115" fmla="*/ 41 h 73"/>
                  <a:gd name="T116" fmla="*/ 49 w 78"/>
                  <a:gd name="T117" fmla="*/ 11 h 73"/>
                  <a:gd name="T118" fmla="*/ 50 w 78"/>
                  <a:gd name="T119" fmla="*/ 2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73">
                    <a:moveTo>
                      <a:pt x="78" y="66"/>
                    </a:moveTo>
                    <a:cubicBezTo>
                      <a:pt x="78" y="66"/>
                      <a:pt x="78" y="66"/>
                      <a:pt x="78" y="66"/>
                    </a:cubicBezTo>
                    <a:cubicBezTo>
                      <a:pt x="78" y="66"/>
                      <a:pt x="77" y="65"/>
                      <a:pt x="77" y="65"/>
                    </a:cubicBezTo>
                    <a:cubicBezTo>
                      <a:pt x="77" y="65"/>
                      <a:pt x="76" y="64"/>
                      <a:pt x="76" y="64"/>
                    </a:cubicBezTo>
                    <a:cubicBezTo>
                      <a:pt x="76" y="64"/>
                      <a:pt x="77" y="64"/>
                      <a:pt x="76" y="63"/>
                    </a:cubicBezTo>
                    <a:cubicBezTo>
                      <a:pt x="76" y="63"/>
                      <a:pt x="76" y="62"/>
                      <a:pt x="76" y="62"/>
                    </a:cubicBezTo>
                    <a:cubicBezTo>
                      <a:pt x="75" y="62"/>
                      <a:pt x="75" y="62"/>
                      <a:pt x="75" y="62"/>
                    </a:cubicBezTo>
                    <a:cubicBezTo>
                      <a:pt x="75" y="62"/>
                      <a:pt x="75" y="62"/>
                      <a:pt x="75" y="62"/>
                    </a:cubicBezTo>
                    <a:cubicBezTo>
                      <a:pt x="75" y="61"/>
                      <a:pt x="74" y="61"/>
                      <a:pt x="74" y="61"/>
                    </a:cubicBezTo>
                    <a:cubicBezTo>
                      <a:pt x="74" y="61"/>
                      <a:pt x="74" y="60"/>
                      <a:pt x="74" y="59"/>
                    </a:cubicBezTo>
                    <a:cubicBezTo>
                      <a:pt x="74" y="59"/>
                      <a:pt x="74" y="58"/>
                      <a:pt x="74" y="57"/>
                    </a:cubicBezTo>
                    <a:cubicBezTo>
                      <a:pt x="74" y="57"/>
                      <a:pt x="74" y="57"/>
                      <a:pt x="73" y="57"/>
                    </a:cubicBezTo>
                    <a:cubicBezTo>
                      <a:pt x="73" y="56"/>
                      <a:pt x="71" y="57"/>
                      <a:pt x="71" y="57"/>
                    </a:cubicBezTo>
                    <a:cubicBezTo>
                      <a:pt x="71" y="56"/>
                      <a:pt x="71" y="56"/>
                      <a:pt x="71" y="56"/>
                    </a:cubicBezTo>
                    <a:cubicBezTo>
                      <a:pt x="71" y="56"/>
                      <a:pt x="71" y="55"/>
                      <a:pt x="71" y="55"/>
                    </a:cubicBezTo>
                    <a:cubicBezTo>
                      <a:pt x="71" y="55"/>
                      <a:pt x="71" y="54"/>
                      <a:pt x="71" y="53"/>
                    </a:cubicBezTo>
                    <a:cubicBezTo>
                      <a:pt x="71" y="53"/>
                      <a:pt x="71" y="53"/>
                      <a:pt x="71" y="52"/>
                    </a:cubicBezTo>
                    <a:cubicBezTo>
                      <a:pt x="72" y="52"/>
                      <a:pt x="72" y="51"/>
                      <a:pt x="72" y="51"/>
                    </a:cubicBezTo>
                    <a:cubicBezTo>
                      <a:pt x="72" y="50"/>
                      <a:pt x="72" y="50"/>
                      <a:pt x="72" y="50"/>
                    </a:cubicBezTo>
                    <a:cubicBezTo>
                      <a:pt x="72" y="49"/>
                      <a:pt x="72" y="49"/>
                      <a:pt x="72" y="49"/>
                    </a:cubicBezTo>
                    <a:cubicBezTo>
                      <a:pt x="71" y="48"/>
                      <a:pt x="71" y="48"/>
                      <a:pt x="71" y="47"/>
                    </a:cubicBezTo>
                    <a:cubicBezTo>
                      <a:pt x="70" y="47"/>
                      <a:pt x="70" y="47"/>
                      <a:pt x="70" y="47"/>
                    </a:cubicBezTo>
                    <a:cubicBezTo>
                      <a:pt x="70" y="46"/>
                      <a:pt x="70" y="46"/>
                      <a:pt x="70" y="46"/>
                    </a:cubicBezTo>
                    <a:cubicBezTo>
                      <a:pt x="70" y="46"/>
                      <a:pt x="69" y="45"/>
                      <a:pt x="69" y="45"/>
                    </a:cubicBezTo>
                    <a:cubicBezTo>
                      <a:pt x="69" y="45"/>
                      <a:pt x="69" y="45"/>
                      <a:pt x="69" y="45"/>
                    </a:cubicBezTo>
                    <a:cubicBezTo>
                      <a:pt x="69" y="45"/>
                      <a:pt x="69" y="45"/>
                      <a:pt x="69" y="45"/>
                    </a:cubicBezTo>
                    <a:cubicBezTo>
                      <a:pt x="69" y="45"/>
                      <a:pt x="69" y="44"/>
                      <a:pt x="69" y="44"/>
                    </a:cubicBezTo>
                    <a:cubicBezTo>
                      <a:pt x="69" y="44"/>
                      <a:pt x="68" y="44"/>
                      <a:pt x="68" y="44"/>
                    </a:cubicBezTo>
                    <a:cubicBezTo>
                      <a:pt x="68" y="44"/>
                      <a:pt x="68" y="44"/>
                      <a:pt x="67" y="44"/>
                    </a:cubicBezTo>
                    <a:cubicBezTo>
                      <a:pt x="67" y="44"/>
                      <a:pt x="67" y="44"/>
                      <a:pt x="67" y="44"/>
                    </a:cubicBezTo>
                    <a:cubicBezTo>
                      <a:pt x="66" y="44"/>
                      <a:pt x="64" y="42"/>
                      <a:pt x="63" y="41"/>
                    </a:cubicBezTo>
                    <a:cubicBezTo>
                      <a:pt x="63" y="41"/>
                      <a:pt x="62" y="40"/>
                      <a:pt x="61" y="40"/>
                    </a:cubicBezTo>
                    <a:cubicBezTo>
                      <a:pt x="61" y="40"/>
                      <a:pt x="61" y="40"/>
                      <a:pt x="60" y="39"/>
                    </a:cubicBezTo>
                    <a:cubicBezTo>
                      <a:pt x="60" y="39"/>
                      <a:pt x="59" y="40"/>
                      <a:pt x="59" y="40"/>
                    </a:cubicBezTo>
                    <a:cubicBezTo>
                      <a:pt x="59" y="40"/>
                      <a:pt x="59" y="40"/>
                      <a:pt x="58" y="39"/>
                    </a:cubicBezTo>
                    <a:cubicBezTo>
                      <a:pt x="58" y="39"/>
                      <a:pt x="58" y="39"/>
                      <a:pt x="58" y="39"/>
                    </a:cubicBezTo>
                    <a:cubicBezTo>
                      <a:pt x="58" y="39"/>
                      <a:pt x="58" y="39"/>
                      <a:pt x="59" y="39"/>
                    </a:cubicBezTo>
                    <a:cubicBezTo>
                      <a:pt x="59" y="39"/>
                      <a:pt x="59" y="38"/>
                      <a:pt x="58" y="38"/>
                    </a:cubicBezTo>
                    <a:cubicBezTo>
                      <a:pt x="58" y="38"/>
                      <a:pt x="58" y="38"/>
                      <a:pt x="58" y="38"/>
                    </a:cubicBezTo>
                    <a:cubicBezTo>
                      <a:pt x="58" y="38"/>
                      <a:pt x="58" y="38"/>
                      <a:pt x="58" y="38"/>
                    </a:cubicBezTo>
                    <a:cubicBezTo>
                      <a:pt x="58" y="38"/>
                      <a:pt x="58" y="38"/>
                      <a:pt x="58" y="38"/>
                    </a:cubicBezTo>
                    <a:cubicBezTo>
                      <a:pt x="59" y="38"/>
                      <a:pt x="59" y="38"/>
                      <a:pt x="59" y="38"/>
                    </a:cubicBezTo>
                    <a:cubicBezTo>
                      <a:pt x="59" y="37"/>
                      <a:pt x="59" y="37"/>
                      <a:pt x="59" y="37"/>
                    </a:cubicBezTo>
                    <a:cubicBezTo>
                      <a:pt x="59" y="37"/>
                      <a:pt x="58" y="36"/>
                      <a:pt x="58" y="36"/>
                    </a:cubicBezTo>
                    <a:cubicBezTo>
                      <a:pt x="58" y="36"/>
                      <a:pt x="58" y="35"/>
                      <a:pt x="58" y="35"/>
                    </a:cubicBezTo>
                    <a:cubicBezTo>
                      <a:pt x="58" y="35"/>
                      <a:pt x="58" y="35"/>
                      <a:pt x="58" y="35"/>
                    </a:cubicBezTo>
                    <a:cubicBezTo>
                      <a:pt x="57" y="35"/>
                      <a:pt x="57" y="35"/>
                      <a:pt x="57" y="35"/>
                    </a:cubicBezTo>
                    <a:cubicBezTo>
                      <a:pt x="57" y="35"/>
                      <a:pt x="57" y="35"/>
                      <a:pt x="57" y="35"/>
                    </a:cubicBezTo>
                    <a:cubicBezTo>
                      <a:pt x="57" y="35"/>
                      <a:pt x="56" y="35"/>
                      <a:pt x="56" y="35"/>
                    </a:cubicBezTo>
                    <a:cubicBezTo>
                      <a:pt x="56" y="35"/>
                      <a:pt x="57" y="34"/>
                      <a:pt x="57" y="34"/>
                    </a:cubicBezTo>
                    <a:cubicBezTo>
                      <a:pt x="57" y="34"/>
                      <a:pt x="57" y="34"/>
                      <a:pt x="57" y="34"/>
                    </a:cubicBezTo>
                    <a:cubicBezTo>
                      <a:pt x="57" y="34"/>
                      <a:pt x="57" y="34"/>
                      <a:pt x="57" y="34"/>
                    </a:cubicBezTo>
                    <a:cubicBezTo>
                      <a:pt x="57" y="34"/>
                      <a:pt x="56" y="33"/>
                      <a:pt x="56" y="34"/>
                    </a:cubicBezTo>
                    <a:cubicBezTo>
                      <a:pt x="56" y="34"/>
                      <a:pt x="56" y="34"/>
                      <a:pt x="56" y="34"/>
                    </a:cubicBezTo>
                    <a:cubicBezTo>
                      <a:pt x="56" y="34"/>
                      <a:pt x="56" y="34"/>
                      <a:pt x="56" y="34"/>
                    </a:cubicBezTo>
                    <a:cubicBezTo>
                      <a:pt x="55" y="34"/>
                      <a:pt x="55" y="33"/>
                      <a:pt x="55" y="33"/>
                    </a:cubicBezTo>
                    <a:cubicBezTo>
                      <a:pt x="55" y="33"/>
                      <a:pt x="55" y="33"/>
                      <a:pt x="55" y="33"/>
                    </a:cubicBezTo>
                    <a:cubicBezTo>
                      <a:pt x="55" y="33"/>
                      <a:pt x="55" y="32"/>
                      <a:pt x="54" y="32"/>
                    </a:cubicBezTo>
                    <a:cubicBezTo>
                      <a:pt x="54" y="32"/>
                      <a:pt x="54" y="31"/>
                      <a:pt x="54" y="31"/>
                    </a:cubicBezTo>
                    <a:cubicBezTo>
                      <a:pt x="54" y="31"/>
                      <a:pt x="54" y="31"/>
                      <a:pt x="53" y="31"/>
                    </a:cubicBezTo>
                    <a:cubicBezTo>
                      <a:pt x="53" y="31"/>
                      <a:pt x="53" y="31"/>
                      <a:pt x="53" y="31"/>
                    </a:cubicBezTo>
                    <a:cubicBezTo>
                      <a:pt x="53" y="31"/>
                      <a:pt x="53" y="30"/>
                      <a:pt x="53" y="30"/>
                    </a:cubicBezTo>
                    <a:cubicBezTo>
                      <a:pt x="53" y="30"/>
                      <a:pt x="53" y="30"/>
                      <a:pt x="53" y="30"/>
                    </a:cubicBezTo>
                    <a:cubicBezTo>
                      <a:pt x="53" y="30"/>
                      <a:pt x="53" y="30"/>
                      <a:pt x="53" y="29"/>
                    </a:cubicBezTo>
                    <a:cubicBezTo>
                      <a:pt x="54" y="29"/>
                      <a:pt x="54" y="29"/>
                      <a:pt x="54" y="29"/>
                    </a:cubicBezTo>
                    <a:cubicBezTo>
                      <a:pt x="54" y="29"/>
                      <a:pt x="54" y="29"/>
                      <a:pt x="54" y="28"/>
                    </a:cubicBezTo>
                    <a:cubicBezTo>
                      <a:pt x="54" y="28"/>
                      <a:pt x="54" y="28"/>
                      <a:pt x="54" y="28"/>
                    </a:cubicBezTo>
                    <a:cubicBezTo>
                      <a:pt x="54" y="27"/>
                      <a:pt x="54" y="27"/>
                      <a:pt x="54" y="27"/>
                    </a:cubicBezTo>
                    <a:cubicBezTo>
                      <a:pt x="54" y="27"/>
                      <a:pt x="54" y="27"/>
                      <a:pt x="53" y="27"/>
                    </a:cubicBezTo>
                    <a:cubicBezTo>
                      <a:pt x="53" y="27"/>
                      <a:pt x="53" y="27"/>
                      <a:pt x="53" y="27"/>
                    </a:cubicBezTo>
                    <a:cubicBezTo>
                      <a:pt x="53" y="27"/>
                      <a:pt x="53" y="27"/>
                      <a:pt x="53" y="26"/>
                    </a:cubicBezTo>
                    <a:cubicBezTo>
                      <a:pt x="53" y="26"/>
                      <a:pt x="53" y="26"/>
                      <a:pt x="53" y="26"/>
                    </a:cubicBezTo>
                    <a:cubicBezTo>
                      <a:pt x="54" y="26"/>
                      <a:pt x="54" y="26"/>
                      <a:pt x="54" y="26"/>
                    </a:cubicBezTo>
                    <a:cubicBezTo>
                      <a:pt x="54" y="26"/>
                      <a:pt x="54" y="25"/>
                      <a:pt x="54" y="25"/>
                    </a:cubicBezTo>
                    <a:cubicBezTo>
                      <a:pt x="53" y="25"/>
                      <a:pt x="54" y="25"/>
                      <a:pt x="54" y="25"/>
                    </a:cubicBezTo>
                    <a:cubicBezTo>
                      <a:pt x="54" y="25"/>
                      <a:pt x="54" y="25"/>
                      <a:pt x="54" y="25"/>
                    </a:cubicBezTo>
                    <a:cubicBezTo>
                      <a:pt x="54" y="25"/>
                      <a:pt x="54" y="25"/>
                      <a:pt x="55" y="25"/>
                    </a:cubicBezTo>
                    <a:cubicBezTo>
                      <a:pt x="55" y="25"/>
                      <a:pt x="55" y="25"/>
                      <a:pt x="55" y="25"/>
                    </a:cubicBezTo>
                    <a:cubicBezTo>
                      <a:pt x="55" y="25"/>
                      <a:pt x="55" y="25"/>
                      <a:pt x="55" y="25"/>
                    </a:cubicBezTo>
                    <a:cubicBezTo>
                      <a:pt x="55" y="24"/>
                      <a:pt x="55" y="24"/>
                      <a:pt x="55" y="24"/>
                    </a:cubicBezTo>
                    <a:cubicBezTo>
                      <a:pt x="55" y="24"/>
                      <a:pt x="55" y="24"/>
                      <a:pt x="55" y="24"/>
                    </a:cubicBezTo>
                    <a:cubicBezTo>
                      <a:pt x="55" y="23"/>
                      <a:pt x="55" y="23"/>
                      <a:pt x="55" y="23"/>
                    </a:cubicBezTo>
                    <a:cubicBezTo>
                      <a:pt x="56" y="23"/>
                      <a:pt x="56" y="23"/>
                      <a:pt x="56" y="22"/>
                    </a:cubicBezTo>
                    <a:cubicBezTo>
                      <a:pt x="56" y="22"/>
                      <a:pt x="56" y="22"/>
                      <a:pt x="56" y="22"/>
                    </a:cubicBezTo>
                    <a:cubicBezTo>
                      <a:pt x="56" y="22"/>
                      <a:pt x="56" y="22"/>
                      <a:pt x="56" y="22"/>
                    </a:cubicBezTo>
                    <a:cubicBezTo>
                      <a:pt x="56" y="22"/>
                      <a:pt x="57" y="22"/>
                      <a:pt x="57" y="22"/>
                    </a:cubicBezTo>
                    <a:cubicBezTo>
                      <a:pt x="57" y="22"/>
                      <a:pt x="56" y="21"/>
                      <a:pt x="57" y="21"/>
                    </a:cubicBezTo>
                    <a:cubicBezTo>
                      <a:pt x="57" y="21"/>
                      <a:pt x="57" y="21"/>
                      <a:pt x="57" y="21"/>
                    </a:cubicBezTo>
                    <a:cubicBezTo>
                      <a:pt x="57" y="21"/>
                      <a:pt x="57" y="21"/>
                      <a:pt x="57" y="21"/>
                    </a:cubicBezTo>
                    <a:cubicBezTo>
                      <a:pt x="57" y="21"/>
                      <a:pt x="57" y="21"/>
                      <a:pt x="58" y="21"/>
                    </a:cubicBezTo>
                    <a:cubicBezTo>
                      <a:pt x="58" y="21"/>
                      <a:pt x="58" y="21"/>
                      <a:pt x="59" y="21"/>
                    </a:cubicBezTo>
                    <a:cubicBezTo>
                      <a:pt x="59" y="21"/>
                      <a:pt x="59" y="20"/>
                      <a:pt x="59" y="20"/>
                    </a:cubicBezTo>
                    <a:cubicBezTo>
                      <a:pt x="59" y="20"/>
                      <a:pt x="59" y="20"/>
                      <a:pt x="59" y="20"/>
                    </a:cubicBezTo>
                    <a:cubicBezTo>
                      <a:pt x="59" y="20"/>
                      <a:pt x="59" y="20"/>
                      <a:pt x="59" y="20"/>
                    </a:cubicBezTo>
                    <a:cubicBezTo>
                      <a:pt x="59" y="20"/>
                      <a:pt x="59" y="19"/>
                      <a:pt x="58" y="19"/>
                    </a:cubicBezTo>
                    <a:cubicBezTo>
                      <a:pt x="58" y="19"/>
                      <a:pt x="59" y="19"/>
                      <a:pt x="59" y="19"/>
                    </a:cubicBezTo>
                    <a:cubicBezTo>
                      <a:pt x="59" y="19"/>
                      <a:pt x="59" y="19"/>
                      <a:pt x="58" y="19"/>
                    </a:cubicBezTo>
                    <a:cubicBezTo>
                      <a:pt x="58" y="18"/>
                      <a:pt x="58" y="18"/>
                      <a:pt x="58" y="18"/>
                    </a:cubicBezTo>
                    <a:cubicBezTo>
                      <a:pt x="58" y="18"/>
                      <a:pt x="58" y="17"/>
                      <a:pt x="58" y="17"/>
                    </a:cubicBezTo>
                    <a:cubicBezTo>
                      <a:pt x="58" y="17"/>
                      <a:pt x="57" y="17"/>
                      <a:pt x="57" y="17"/>
                    </a:cubicBezTo>
                    <a:cubicBezTo>
                      <a:pt x="57" y="17"/>
                      <a:pt x="57" y="16"/>
                      <a:pt x="57" y="16"/>
                    </a:cubicBezTo>
                    <a:cubicBezTo>
                      <a:pt x="58" y="16"/>
                      <a:pt x="58" y="16"/>
                      <a:pt x="58" y="16"/>
                    </a:cubicBezTo>
                    <a:cubicBezTo>
                      <a:pt x="58" y="16"/>
                      <a:pt x="58" y="16"/>
                      <a:pt x="58" y="15"/>
                    </a:cubicBezTo>
                    <a:cubicBezTo>
                      <a:pt x="58" y="15"/>
                      <a:pt x="58" y="15"/>
                      <a:pt x="58" y="15"/>
                    </a:cubicBezTo>
                    <a:cubicBezTo>
                      <a:pt x="58" y="15"/>
                      <a:pt x="59" y="15"/>
                      <a:pt x="59" y="15"/>
                    </a:cubicBezTo>
                    <a:cubicBezTo>
                      <a:pt x="59" y="15"/>
                      <a:pt x="59" y="15"/>
                      <a:pt x="60" y="15"/>
                    </a:cubicBezTo>
                    <a:cubicBezTo>
                      <a:pt x="60" y="15"/>
                      <a:pt x="60" y="15"/>
                      <a:pt x="60" y="15"/>
                    </a:cubicBezTo>
                    <a:cubicBezTo>
                      <a:pt x="60" y="15"/>
                      <a:pt x="60" y="15"/>
                      <a:pt x="60" y="14"/>
                    </a:cubicBezTo>
                    <a:cubicBezTo>
                      <a:pt x="60" y="14"/>
                      <a:pt x="60" y="14"/>
                      <a:pt x="60" y="14"/>
                    </a:cubicBezTo>
                    <a:cubicBezTo>
                      <a:pt x="60" y="14"/>
                      <a:pt x="59" y="15"/>
                      <a:pt x="59" y="15"/>
                    </a:cubicBezTo>
                    <a:cubicBezTo>
                      <a:pt x="59" y="15"/>
                      <a:pt x="59" y="14"/>
                      <a:pt x="59" y="14"/>
                    </a:cubicBezTo>
                    <a:cubicBezTo>
                      <a:pt x="58" y="14"/>
                      <a:pt x="58" y="14"/>
                      <a:pt x="58" y="14"/>
                    </a:cubicBezTo>
                    <a:cubicBezTo>
                      <a:pt x="58" y="14"/>
                      <a:pt x="58" y="14"/>
                      <a:pt x="57" y="14"/>
                    </a:cubicBezTo>
                    <a:cubicBezTo>
                      <a:pt x="57" y="14"/>
                      <a:pt x="57" y="14"/>
                      <a:pt x="57" y="14"/>
                    </a:cubicBezTo>
                    <a:cubicBezTo>
                      <a:pt x="57" y="14"/>
                      <a:pt x="57" y="14"/>
                      <a:pt x="57" y="14"/>
                    </a:cubicBezTo>
                    <a:cubicBezTo>
                      <a:pt x="56" y="14"/>
                      <a:pt x="56" y="15"/>
                      <a:pt x="56" y="15"/>
                    </a:cubicBezTo>
                    <a:cubicBezTo>
                      <a:pt x="56" y="15"/>
                      <a:pt x="56" y="15"/>
                      <a:pt x="56" y="14"/>
                    </a:cubicBezTo>
                    <a:cubicBezTo>
                      <a:pt x="55" y="14"/>
                      <a:pt x="55" y="14"/>
                      <a:pt x="55" y="14"/>
                    </a:cubicBezTo>
                    <a:cubicBezTo>
                      <a:pt x="55" y="13"/>
                      <a:pt x="55" y="13"/>
                      <a:pt x="54" y="13"/>
                    </a:cubicBezTo>
                    <a:cubicBezTo>
                      <a:pt x="54" y="13"/>
                      <a:pt x="54" y="13"/>
                      <a:pt x="54" y="13"/>
                    </a:cubicBezTo>
                    <a:cubicBezTo>
                      <a:pt x="54" y="13"/>
                      <a:pt x="53" y="13"/>
                      <a:pt x="53" y="13"/>
                    </a:cubicBezTo>
                    <a:cubicBezTo>
                      <a:pt x="53" y="13"/>
                      <a:pt x="53" y="13"/>
                      <a:pt x="53" y="13"/>
                    </a:cubicBezTo>
                    <a:cubicBezTo>
                      <a:pt x="52" y="13"/>
                      <a:pt x="52" y="13"/>
                      <a:pt x="52" y="13"/>
                    </a:cubicBezTo>
                    <a:cubicBezTo>
                      <a:pt x="52" y="12"/>
                      <a:pt x="52" y="12"/>
                      <a:pt x="52" y="12"/>
                    </a:cubicBezTo>
                    <a:cubicBezTo>
                      <a:pt x="52" y="12"/>
                      <a:pt x="52" y="12"/>
                      <a:pt x="52" y="12"/>
                    </a:cubicBezTo>
                    <a:cubicBezTo>
                      <a:pt x="52" y="11"/>
                      <a:pt x="52" y="11"/>
                      <a:pt x="52" y="11"/>
                    </a:cubicBezTo>
                    <a:cubicBezTo>
                      <a:pt x="52" y="11"/>
                      <a:pt x="52" y="11"/>
                      <a:pt x="52" y="11"/>
                    </a:cubicBezTo>
                    <a:cubicBezTo>
                      <a:pt x="52" y="10"/>
                      <a:pt x="52" y="10"/>
                      <a:pt x="52" y="10"/>
                    </a:cubicBezTo>
                    <a:cubicBezTo>
                      <a:pt x="52" y="10"/>
                      <a:pt x="52" y="9"/>
                      <a:pt x="52" y="9"/>
                    </a:cubicBezTo>
                    <a:cubicBezTo>
                      <a:pt x="51" y="9"/>
                      <a:pt x="51" y="9"/>
                      <a:pt x="51" y="9"/>
                    </a:cubicBezTo>
                    <a:cubicBezTo>
                      <a:pt x="51" y="9"/>
                      <a:pt x="51" y="9"/>
                      <a:pt x="51" y="9"/>
                    </a:cubicBezTo>
                    <a:cubicBezTo>
                      <a:pt x="51" y="9"/>
                      <a:pt x="50" y="9"/>
                      <a:pt x="50" y="9"/>
                    </a:cubicBezTo>
                    <a:cubicBezTo>
                      <a:pt x="50" y="8"/>
                      <a:pt x="50" y="8"/>
                      <a:pt x="50" y="8"/>
                    </a:cubicBezTo>
                    <a:cubicBezTo>
                      <a:pt x="50" y="8"/>
                      <a:pt x="49" y="8"/>
                      <a:pt x="50" y="7"/>
                    </a:cubicBezTo>
                    <a:cubicBezTo>
                      <a:pt x="50" y="7"/>
                      <a:pt x="50" y="7"/>
                      <a:pt x="50" y="7"/>
                    </a:cubicBezTo>
                    <a:cubicBezTo>
                      <a:pt x="50" y="7"/>
                      <a:pt x="50" y="6"/>
                      <a:pt x="50" y="6"/>
                    </a:cubicBezTo>
                    <a:cubicBezTo>
                      <a:pt x="50" y="6"/>
                      <a:pt x="50" y="6"/>
                      <a:pt x="49" y="6"/>
                    </a:cubicBezTo>
                    <a:cubicBezTo>
                      <a:pt x="49" y="6"/>
                      <a:pt x="49" y="5"/>
                      <a:pt x="49" y="5"/>
                    </a:cubicBezTo>
                    <a:cubicBezTo>
                      <a:pt x="49" y="5"/>
                      <a:pt x="48" y="5"/>
                      <a:pt x="48" y="5"/>
                    </a:cubicBezTo>
                    <a:cubicBezTo>
                      <a:pt x="48" y="5"/>
                      <a:pt x="48" y="5"/>
                      <a:pt x="48" y="5"/>
                    </a:cubicBezTo>
                    <a:cubicBezTo>
                      <a:pt x="48" y="5"/>
                      <a:pt x="48" y="4"/>
                      <a:pt x="49" y="4"/>
                    </a:cubicBezTo>
                    <a:cubicBezTo>
                      <a:pt x="49" y="4"/>
                      <a:pt x="49" y="4"/>
                      <a:pt x="49" y="4"/>
                    </a:cubicBezTo>
                    <a:cubicBezTo>
                      <a:pt x="48" y="4"/>
                      <a:pt x="48" y="3"/>
                      <a:pt x="48" y="3"/>
                    </a:cubicBezTo>
                    <a:cubicBezTo>
                      <a:pt x="49" y="3"/>
                      <a:pt x="49" y="3"/>
                      <a:pt x="48" y="3"/>
                    </a:cubicBezTo>
                    <a:cubicBezTo>
                      <a:pt x="48" y="3"/>
                      <a:pt x="48" y="3"/>
                      <a:pt x="48" y="3"/>
                    </a:cubicBezTo>
                    <a:cubicBezTo>
                      <a:pt x="48" y="3"/>
                      <a:pt x="48" y="3"/>
                      <a:pt x="48" y="3"/>
                    </a:cubicBezTo>
                    <a:cubicBezTo>
                      <a:pt x="47" y="2"/>
                      <a:pt x="47" y="2"/>
                      <a:pt x="47" y="2"/>
                    </a:cubicBezTo>
                    <a:cubicBezTo>
                      <a:pt x="48" y="2"/>
                      <a:pt x="48" y="2"/>
                      <a:pt x="48" y="1"/>
                    </a:cubicBezTo>
                    <a:cubicBezTo>
                      <a:pt x="48" y="1"/>
                      <a:pt x="48" y="1"/>
                      <a:pt x="48" y="1"/>
                    </a:cubicBezTo>
                    <a:cubicBezTo>
                      <a:pt x="48" y="1"/>
                      <a:pt x="47" y="1"/>
                      <a:pt x="47" y="1"/>
                    </a:cubicBezTo>
                    <a:cubicBezTo>
                      <a:pt x="47" y="1"/>
                      <a:pt x="47" y="1"/>
                      <a:pt x="46" y="2"/>
                    </a:cubicBezTo>
                    <a:cubicBezTo>
                      <a:pt x="46" y="2"/>
                      <a:pt x="46" y="2"/>
                      <a:pt x="46" y="2"/>
                    </a:cubicBezTo>
                    <a:cubicBezTo>
                      <a:pt x="46" y="2"/>
                      <a:pt x="45" y="2"/>
                      <a:pt x="45" y="2"/>
                    </a:cubicBezTo>
                    <a:cubicBezTo>
                      <a:pt x="45" y="2"/>
                      <a:pt x="45" y="2"/>
                      <a:pt x="45" y="2"/>
                    </a:cubicBezTo>
                    <a:cubicBezTo>
                      <a:pt x="45" y="3"/>
                      <a:pt x="44" y="3"/>
                      <a:pt x="44" y="3"/>
                    </a:cubicBezTo>
                    <a:cubicBezTo>
                      <a:pt x="44" y="3"/>
                      <a:pt x="44" y="3"/>
                      <a:pt x="44" y="3"/>
                    </a:cubicBezTo>
                    <a:cubicBezTo>
                      <a:pt x="44" y="3"/>
                      <a:pt x="44" y="3"/>
                      <a:pt x="44" y="3"/>
                    </a:cubicBezTo>
                    <a:cubicBezTo>
                      <a:pt x="44" y="3"/>
                      <a:pt x="44" y="3"/>
                      <a:pt x="44" y="3"/>
                    </a:cubicBezTo>
                    <a:cubicBezTo>
                      <a:pt x="43" y="2"/>
                      <a:pt x="43" y="2"/>
                      <a:pt x="44" y="2"/>
                    </a:cubicBezTo>
                    <a:cubicBezTo>
                      <a:pt x="44" y="2"/>
                      <a:pt x="44" y="2"/>
                      <a:pt x="44" y="2"/>
                    </a:cubicBezTo>
                    <a:cubicBezTo>
                      <a:pt x="44" y="1"/>
                      <a:pt x="44" y="1"/>
                      <a:pt x="44" y="1"/>
                    </a:cubicBezTo>
                    <a:cubicBezTo>
                      <a:pt x="44" y="1"/>
                      <a:pt x="44" y="1"/>
                      <a:pt x="44" y="0"/>
                    </a:cubicBezTo>
                    <a:cubicBezTo>
                      <a:pt x="43" y="0"/>
                      <a:pt x="43" y="0"/>
                      <a:pt x="43" y="0"/>
                    </a:cubicBezTo>
                    <a:cubicBezTo>
                      <a:pt x="43" y="0"/>
                      <a:pt x="42" y="0"/>
                      <a:pt x="42" y="0"/>
                    </a:cubicBezTo>
                    <a:cubicBezTo>
                      <a:pt x="42" y="0"/>
                      <a:pt x="41" y="1"/>
                      <a:pt x="41" y="1"/>
                    </a:cubicBezTo>
                    <a:cubicBezTo>
                      <a:pt x="41" y="1"/>
                      <a:pt x="41" y="1"/>
                      <a:pt x="41" y="1"/>
                    </a:cubicBezTo>
                    <a:cubicBezTo>
                      <a:pt x="41" y="1"/>
                      <a:pt x="40" y="1"/>
                      <a:pt x="40" y="1"/>
                    </a:cubicBezTo>
                    <a:cubicBezTo>
                      <a:pt x="39" y="1"/>
                      <a:pt x="39" y="1"/>
                      <a:pt x="38" y="1"/>
                    </a:cubicBezTo>
                    <a:cubicBezTo>
                      <a:pt x="38" y="1"/>
                      <a:pt x="37" y="1"/>
                      <a:pt x="37" y="0"/>
                    </a:cubicBezTo>
                    <a:cubicBezTo>
                      <a:pt x="37" y="0"/>
                      <a:pt x="37" y="0"/>
                      <a:pt x="37" y="0"/>
                    </a:cubicBezTo>
                    <a:cubicBezTo>
                      <a:pt x="37" y="0"/>
                      <a:pt x="37" y="0"/>
                      <a:pt x="36" y="0"/>
                    </a:cubicBezTo>
                    <a:cubicBezTo>
                      <a:pt x="36" y="0"/>
                      <a:pt x="36" y="0"/>
                      <a:pt x="36" y="0"/>
                    </a:cubicBezTo>
                    <a:cubicBezTo>
                      <a:pt x="36" y="0"/>
                      <a:pt x="36" y="0"/>
                      <a:pt x="35" y="0"/>
                    </a:cubicBezTo>
                    <a:cubicBezTo>
                      <a:pt x="35" y="0"/>
                      <a:pt x="35" y="0"/>
                      <a:pt x="35" y="0"/>
                    </a:cubicBezTo>
                    <a:cubicBezTo>
                      <a:pt x="35" y="0"/>
                      <a:pt x="34" y="0"/>
                      <a:pt x="34" y="0"/>
                    </a:cubicBezTo>
                    <a:cubicBezTo>
                      <a:pt x="34" y="0"/>
                      <a:pt x="34" y="0"/>
                      <a:pt x="34" y="0"/>
                    </a:cubicBezTo>
                    <a:cubicBezTo>
                      <a:pt x="34" y="0"/>
                      <a:pt x="33" y="0"/>
                      <a:pt x="33" y="0"/>
                    </a:cubicBezTo>
                    <a:cubicBezTo>
                      <a:pt x="33" y="0"/>
                      <a:pt x="33" y="0"/>
                      <a:pt x="33" y="0"/>
                    </a:cubicBezTo>
                    <a:cubicBezTo>
                      <a:pt x="33" y="0"/>
                      <a:pt x="33" y="0"/>
                      <a:pt x="33" y="0"/>
                    </a:cubicBezTo>
                    <a:cubicBezTo>
                      <a:pt x="32" y="0"/>
                      <a:pt x="32" y="0"/>
                      <a:pt x="32" y="0"/>
                    </a:cubicBezTo>
                    <a:cubicBezTo>
                      <a:pt x="32" y="0"/>
                      <a:pt x="32" y="0"/>
                      <a:pt x="32" y="0"/>
                    </a:cubicBezTo>
                    <a:cubicBezTo>
                      <a:pt x="32" y="0"/>
                      <a:pt x="31" y="1"/>
                      <a:pt x="31" y="1"/>
                    </a:cubicBezTo>
                    <a:cubicBezTo>
                      <a:pt x="31" y="1"/>
                      <a:pt x="31" y="1"/>
                      <a:pt x="31" y="1"/>
                    </a:cubicBezTo>
                    <a:cubicBezTo>
                      <a:pt x="30" y="2"/>
                      <a:pt x="30" y="2"/>
                      <a:pt x="30" y="2"/>
                    </a:cubicBezTo>
                    <a:cubicBezTo>
                      <a:pt x="29" y="2"/>
                      <a:pt x="29" y="2"/>
                      <a:pt x="29" y="2"/>
                    </a:cubicBezTo>
                    <a:cubicBezTo>
                      <a:pt x="29" y="2"/>
                      <a:pt x="29" y="1"/>
                      <a:pt x="29" y="1"/>
                    </a:cubicBezTo>
                    <a:cubicBezTo>
                      <a:pt x="29" y="1"/>
                      <a:pt x="29" y="1"/>
                      <a:pt x="29" y="1"/>
                    </a:cubicBezTo>
                    <a:cubicBezTo>
                      <a:pt x="29" y="1"/>
                      <a:pt x="28" y="0"/>
                      <a:pt x="28" y="1"/>
                    </a:cubicBezTo>
                    <a:cubicBezTo>
                      <a:pt x="28" y="1"/>
                      <a:pt x="28" y="1"/>
                      <a:pt x="28" y="1"/>
                    </a:cubicBezTo>
                    <a:cubicBezTo>
                      <a:pt x="28" y="1"/>
                      <a:pt x="28" y="1"/>
                      <a:pt x="28" y="2"/>
                    </a:cubicBezTo>
                    <a:cubicBezTo>
                      <a:pt x="28" y="2"/>
                      <a:pt x="28" y="2"/>
                      <a:pt x="28" y="2"/>
                    </a:cubicBezTo>
                    <a:cubicBezTo>
                      <a:pt x="28" y="2"/>
                      <a:pt x="28" y="2"/>
                      <a:pt x="28" y="2"/>
                    </a:cubicBezTo>
                    <a:cubicBezTo>
                      <a:pt x="29" y="2"/>
                      <a:pt x="29" y="2"/>
                      <a:pt x="29" y="2"/>
                    </a:cubicBezTo>
                    <a:cubicBezTo>
                      <a:pt x="29" y="2"/>
                      <a:pt x="28" y="3"/>
                      <a:pt x="28" y="3"/>
                    </a:cubicBezTo>
                    <a:cubicBezTo>
                      <a:pt x="28" y="3"/>
                      <a:pt x="27" y="4"/>
                      <a:pt x="27" y="4"/>
                    </a:cubicBezTo>
                    <a:cubicBezTo>
                      <a:pt x="26" y="5"/>
                      <a:pt x="25" y="6"/>
                      <a:pt x="25" y="6"/>
                    </a:cubicBezTo>
                    <a:cubicBezTo>
                      <a:pt x="25" y="6"/>
                      <a:pt x="25" y="6"/>
                      <a:pt x="25" y="6"/>
                    </a:cubicBezTo>
                    <a:cubicBezTo>
                      <a:pt x="24" y="7"/>
                      <a:pt x="24" y="7"/>
                      <a:pt x="24" y="7"/>
                    </a:cubicBezTo>
                    <a:cubicBezTo>
                      <a:pt x="24" y="7"/>
                      <a:pt x="22" y="7"/>
                      <a:pt x="22" y="7"/>
                    </a:cubicBezTo>
                    <a:cubicBezTo>
                      <a:pt x="21" y="7"/>
                      <a:pt x="21" y="7"/>
                      <a:pt x="21" y="7"/>
                    </a:cubicBezTo>
                    <a:cubicBezTo>
                      <a:pt x="21" y="8"/>
                      <a:pt x="20" y="8"/>
                      <a:pt x="20" y="9"/>
                    </a:cubicBezTo>
                    <a:cubicBezTo>
                      <a:pt x="20" y="9"/>
                      <a:pt x="20" y="9"/>
                      <a:pt x="20" y="10"/>
                    </a:cubicBezTo>
                    <a:cubicBezTo>
                      <a:pt x="20" y="10"/>
                      <a:pt x="20" y="11"/>
                      <a:pt x="20" y="11"/>
                    </a:cubicBezTo>
                    <a:cubicBezTo>
                      <a:pt x="20" y="11"/>
                      <a:pt x="20" y="12"/>
                      <a:pt x="20" y="12"/>
                    </a:cubicBezTo>
                    <a:cubicBezTo>
                      <a:pt x="20" y="12"/>
                      <a:pt x="20" y="13"/>
                      <a:pt x="21" y="14"/>
                    </a:cubicBezTo>
                    <a:cubicBezTo>
                      <a:pt x="21" y="14"/>
                      <a:pt x="21" y="14"/>
                      <a:pt x="21" y="15"/>
                    </a:cubicBezTo>
                    <a:cubicBezTo>
                      <a:pt x="21" y="15"/>
                      <a:pt x="21" y="15"/>
                      <a:pt x="21" y="16"/>
                    </a:cubicBezTo>
                    <a:cubicBezTo>
                      <a:pt x="21" y="16"/>
                      <a:pt x="20" y="16"/>
                      <a:pt x="20" y="16"/>
                    </a:cubicBezTo>
                    <a:cubicBezTo>
                      <a:pt x="20" y="17"/>
                      <a:pt x="20" y="17"/>
                      <a:pt x="20" y="17"/>
                    </a:cubicBezTo>
                    <a:cubicBezTo>
                      <a:pt x="20" y="17"/>
                      <a:pt x="20" y="18"/>
                      <a:pt x="20" y="18"/>
                    </a:cubicBezTo>
                    <a:cubicBezTo>
                      <a:pt x="20" y="18"/>
                      <a:pt x="20" y="18"/>
                      <a:pt x="20" y="19"/>
                    </a:cubicBezTo>
                    <a:cubicBezTo>
                      <a:pt x="20" y="19"/>
                      <a:pt x="20" y="19"/>
                      <a:pt x="20" y="19"/>
                    </a:cubicBezTo>
                    <a:cubicBezTo>
                      <a:pt x="19" y="19"/>
                      <a:pt x="19" y="19"/>
                      <a:pt x="19" y="19"/>
                    </a:cubicBezTo>
                    <a:cubicBezTo>
                      <a:pt x="19" y="20"/>
                      <a:pt x="19" y="20"/>
                      <a:pt x="19" y="21"/>
                    </a:cubicBezTo>
                    <a:cubicBezTo>
                      <a:pt x="20" y="22"/>
                      <a:pt x="20" y="22"/>
                      <a:pt x="20" y="22"/>
                    </a:cubicBezTo>
                    <a:cubicBezTo>
                      <a:pt x="20" y="23"/>
                      <a:pt x="19" y="23"/>
                      <a:pt x="19" y="23"/>
                    </a:cubicBezTo>
                    <a:cubicBezTo>
                      <a:pt x="19" y="23"/>
                      <a:pt x="19" y="24"/>
                      <a:pt x="19" y="24"/>
                    </a:cubicBezTo>
                    <a:cubicBezTo>
                      <a:pt x="19" y="24"/>
                      <a:pt x="18" y="25"/>
                      <a:pt x="18" y="25"/>
                    </a:cubicBezTo>
                    <a:cubicBezTo>
                      <a:pt x="18" y="26"/>
                      <a:pt x="18" y="26"/>
                      <a:pt x="18" y="26"/>
                    </a:cubicBezTo>
                    <a:cubicBezTo>
                      <a:pt x="17" y="26"/>
                      <a:pt x="17" y="27"/>
                      <a:pt x="16" y="27"/>
                    </a:cubicBezTo>
                    <a:cubicBezTo>
                      <a:pt x="16" y="27"/>
                      <a:pt x="15" y="27"/>
                      <a:pt x="15" y="27"/>
                    </a:cubicBezTo>
                    <a:cubicBezTo>
                      <a:pt x="14" y="27"/>
                      <a:pt x="13" y="28"/>
                      <a:pt x="12" y="28"/>
                    </a:cubicBezTo>
                    <a:cubicBezTo>
                      <a:pt x="12" y="29"/>
                      <a:pt x="9" y="30"/>
                      <a:pt x="9" y="30"/>
                    </a:cubicBezTo>
                    <a:cubicBezTo>
                      <a:pt x="8" y="31"/>
                      <a:pt x="5" y="33"/>
                      <a:pt x="4" y="33"/>
                    </a:cubicBezTo>
                    <a:cubicBezTo>
                      <a:pt x="3" y="34"/>
                      <a:pt x="0" y="35"/>
                      <a:pt x="0" y="35"/>
                    </a:cubicBezTo>
                    <a:cubicBezTo>
                      <a:pt x="0" y="35"/>
                      <a:pt x="0" y="35"/>
                      <a:pt x="0" y="35"/>
                    </a:cubicBezTo>
                    <a:cubicBezTo>
                      <a:pt x="2" y="43"/>
                      <a:pt x="2" y="43"/>
                      <a:pt x="2" y="43"/>
                    </a:cubicBezTo>
                    <a:cubicBezTo>
                      <a:pt x="2" y="43"/>
                      <a:pt x="2" y="43"/>
                      <a:pt x="2" y="43"/>
                    </a:cubicBezTo>
                    <a:cubicBezTo>
                      <a:pt x="2" y="43"/>
                      <a:pt x="2" y="43"/>
                      <a:pt x="2" y="43"/>
                    </a:cubicBezTo>
                    <a:cubicBezTo>
                      <a:pt x="2" y="43"/>
                      <a:pt x="2" y="44"/>
                      <a:pt x="2" y="44"/>
                    </a:cubicBezTo>
                    <a:cubicBezTo>
                      <a:pt x="2" y="44"/>
                      <a:pt x="3" y="44"/>
                      <a:pt x="3" y="44"/>
                    </a:cubicBezTo>
                    <a:cubicBezTo>
                      <a:pt x="3" y="44"/>
                      <a:pt x="4" y="44"/>
                      <a:pt x="4" y="44"/>
                    </a:cubicBezTo>
                    <a:cubicBezTo>
                      <a:pt x="4" y="45"/>
                      <a:pt x="4" y="45"/>
                      <a:pt x="4" y="46"/>
                    </a:cubicBezTo>
                    <a:cubicBezTo>
                      <a:pt x="4" y="46"/>
                      <a:pt x="4" y="46"/>
                      <a:pt x="3" y="46"/>
                    </a:cubicBezTo>
                    <a:cubicBezTo>
                      <a:pt x="5" y="46"/>
                      <a:pt x="11" y="47"/>
                      <a:pt x="12" y="47"/>
                    </a:cubicBezTo>
                    <a:cubicBezTo>
                      <a:pt x="12" y="47"/>
                      <a:pt x="13" y="47"/>
                      <a:pt x="14" y="48"/>
                    </a:cubicBezTo>
                    <a:cubicBezTo>
                      <a:pt x="15" y="49"/>
                      <a:pt x="19" y="51"/>
                      <a:pt x="19" y="51"/>
                    </a:cubicBezTo>
                    <a:cubicBezTo>
                      <a:pt x="20" y="52"/>
                      <a:pt x="21" y="53"/>
                      <a:pt x="22" y="53"/>
                    </a:cubicBezTo>
                    <a:cubicBezTo>
                      <a:pt x="22" y="53"/>
                      <a:pt x="24" y="54"/>
                      <a:pt x="24" y="54"/>
                    </a:cubicBezTo>
                    <a:cubicBezTo>
                      <a:pt x="25" y="54"/>
                      <a:pt x="26" y="55"/>
                      <a:pt x="27" y="55"/>
                    </a:cubicBezTo>
                    <a:cubicBezTo>
                      <a:pt x="27" y="56"/>
                      <a:pt x="30" y="58"/>
                      <a:pt x="31" y="59"/>
                    </a:cubicBezTo>
                    <a:cubicBezTo>
                      <a:pt x="32" y="60"/>
                      <a:pt x="35" y="62"/>
                      <a:pt x="36" y="63"/>
                    </a:cubicBezTo>
                    <a:cubicBezTo>
                      <a:pt x="37" y="64"/>
                      <a:pt x="47" y="71"/>
                      <a:pt x="47" y="71"/>
                    </a:cubicBezTo>
                    <a:cubicBezTo>
                      <a:pt x="47" y="71"/>
                      <a:pt x="48" y="71"/>
                      <a:pt x="49" y="72"/>
                    </a:cubicBezTo>
                    <a:cubicBezTo>
                      <a:pt x="50" y="72"/>
                      <a:pt x="53" y="72"/>
                      <a:pt x="55" y="72"/>
                    </a:cubicBezTo>
                    <a:cubicBezTo>
                      <a:pt x="56" y="72"/>
                      <a:pt x="61" y="73"/>
                      <a:pt x="61" y="73"/>
                    </a:cubicBezTo>
                    <a:cubicBezTo>
                      <a:pt x="61" y="73"/>
                      <a:pt x="61" y="73"/>
                      <a:pt x="61" y="73"/>
                    </a:cubicBezTo>
                    <a:cubicBezTo>
                      <a:pt x="61" y="73"/>
                      <a:pt x="63" y="72"/>
                      <a:pt x="64" y="70"/>
                    </a:cubicBezTo>
                    <a:cubicBezTo>
                      <a:pt x="64" y="70"/>
                      <a:pt x="65" y="69"/>
                      <a:pt x="65" y="68"/>
                    </a:cubicBezTo>
                    <a:cubicBezTo>
                      <a:pt x="65" y="68"/>
                      <a:pt x="65" y="68"/>
                      <a:pt x="65" y="68"/>
                    </a:cubicBezTo>
                    <a:cubicBezTo>
                      <a:pt x="65" y="68"/>
                      <a:pt x="66" y="66"/>
                      <a:pt x="66" y="66"/>
                    </a:cubicBezTo>
                    <a:cubicBezTo>
                      <a:pt x="67" y="65"/>
                      <a:pt x="67" y="65"/>
                      <a:pt x="67" y="65"/>
                    </a:cubicBezTo>
                    <a:cubicBezTo>
                      <a:pt x="68" y="65"/>
                      <a:pt x="68" y="64"/>
                      <a:pt x="68" y="64"/>
                    </a:cubicBezTo>
                    <a:cubicBezTo>
                      <a:pt x="68" y="64"/>
                      <a:pt x="70" y="64"/>
                      <a:pt x="71" y="64"/>
                    </a:cubicBezTo>
                    <a:cubicBezTo>
                      <a:pt x="71" y="64"/>
                      <a:pt x="73" y="65"/>
                      <a:pt x="73" y="65"/>
                    </a:cubicBezTo>
                    <a:cubicBezTo>
                      <a:pt x="75" y="65"/>
                      <a:pt x="75" y="65"/>
                      <a:pt x="75" y="65"/>
                    </a:cubicBezTo>
                    <a:cubicBezTo>
                      <a:pt x="75" y="65"/>
                      <a:pt x="75" y="65"/>
                      <a:pt x="75" y="65"/>
                    </a:cubicBezTo>
                    <a:cubicBezTo>
                      <a:pt x="75" y="65"/>
                      <a:pt x="75" y="65"/>
                      <a:pt x="75" y="65"/>
                    </a:cubicBezTo>
                    <a:cubicBezTo>
                      <a:pt x="76" y="65"/>
                      <a:pt x="76" y="65"/>
                      <a:pt x="76" y="65"/>
                    </a:cubicBezTo>
                    <a:cubicBezTo>
                      <a:pt x="77" y="66"/>
                      <a:pt x="77" y="66"/>
                      <a:pt x="77" y="66"/>
                    </a:cubicBezTo>
                    <a:cubicBezTo>
                      <a:pt x="77" y="66"/>
                      <a:pt x="78" y="66"/>
                      <a:pt x="78" y="66"/>
                    </a:cubicBezTo>
                    <a:close/>
                    <a:moveTo>
                      <a:pt x="28" y="28"/>
                    </a:moveTo>
                    <a:cubicBezTo>
                      <a:pt x="27" y="27"/>
                      <a:pt x="27" y="27"/>
                      <a:pt x="27" y="28"/>
                    </a:cubicBezTo>
                    <a:cubicBezTo>
                      <a:pt x="27" y="28"/>
                      <a:pt x="26" y="28"/>
                      <a:pt x="26" y="27"/>
                    </a:cubicBezTo>
                    <a:cubicBezTo>
                      <a:pt x="26" y="26"/>
                      <a:pt x="27" y="27"/>
                      <a:pt x="27" y="27"/>
                    </a:cubicBezTo>
                    <a:cubicBezTo>
                      <a:pt x="27" y="28"/>
                      <a:pt x="28" y="27"/>
                      <a:pt x="28" y="27"/>
                    </a:cubicBezTo>
                    <a:cubicBezTo>
                      <a:pt x="29" y="26"/>
                      <a:pt x="28" y="27"/>
                      <a:pt x="29" y="28"/>
                    </a:cubicBezTo>
                    <a:cubicBezTo>
                      <a:pt x="29" y="28"/>
                      <a:pt x="28" y="28"/>
                      <a:pt x="28" y="28"/>
                    </a:cubicBezTo>
                    <a:close/>
                    <a:moveTo>
                      <a:pt x="35" y="32"/>
                    </a:moveTo>
                    <a:cubicBezTo>
                      <a:pt x="35" y="32"/>
                      <a:pt x="35" y="32"/>
                      <a:pt x="35" y="31"/>
                    </a:cubicBezTo>
                    <a:cubicBezTo>
                      <a:pt x="34" y="31"/>
                      <a:pt x="34" y="30"/>
                      <a:pt x="34" y="30"/>
                    </a:cubicBezTo>
                    <a:cubicBezTo>
                      <a:pt x="34" y="29"/>
                      <a:pt x="34" y="28"/>
                      <a:pt x="34" y="27"/>
                    </a:cubicBezTo>
                    <a:cubicBezTo>
                      <a:pt x="34" y="24"/>
                      <a:pt x="34" y="26"/>
                      <a:pt x="35" y="27"/>
                    </a:cubicBezTo>
                    <a:cubicBezTo>
                      <a:pt x="35" y="28"/>
                      <a:pt x="35" y="28"/>
                      <a:pt x="35" y="28"/>
                    </a:cubicBezTo>
                    <a:cubicBezTo>
                      <a:pt x="35" y="29"/>
                      <a:pt x="36" y="29"/>
                      <a:pt x="36" y="29"/>
                    </a:cubicBezTo>
                    <a:cubicBezTo>
                      <a:pt x="37" y="30"/>
                      <a:pt x="37" y="29"/>
                      <a:pt x="38" y="31"/>
                    </a:cubicBezTo>
                    <a:cubicBezTo>
                      <a:pt x="39" y="33"/>
                      <a:pt x="38" y="31"/>
                      <a:pt x="38" y="32"/>
                    </a:cubicBezTo>
                    <a:cubicBezTo>
                      <a:pt x="38" y="33"/>
                      <a:pt x="37" y="33"/>
                      <a:pt x="36" y="33"/>
                    </a:cubicBezTo>
                    <a:cubicBezTo>
                      <a:pt x="35" y="33"/>
                      <a:pt x="35" y="33"/>
                      <a:pt x="35" y="32"/>
                    </a:cubicBezTo>
                    <a:close/>
                    <a:moveTo>
                      <a:pt x="36" y="36"/>
                    </a:moveTo>
                    <a:cubicBezTo>
                      <a:pt x="36" y="35"/>
                      <a:pt x="37" y="35"/>
                      <a:pt x="37" y="36"/>
                    </a:cubicBezTo>
                    <a:cubicBezTo>
                      <a:pt x="37" y="36"/>
                      <a:pt x="37" y="36"/>
                      <a:pt x="38" y="36"/>
                    </a:cubicBezTo>
                    <a:cubicBezTo>
                      <a:pt x="38" y="36"/>
                      <a:pt x="38" y="36"/>
                      <a:pt x="38" y="37"/>
                    </a:cubicBezTo>
                    <a:cubicBezTo>
                      <a:pt x="38" y="37"/>
                      <a:pt x="37" y="37"/>
                      <a:pt x="37" y="37"/>
                    </a:cubicBezTo>
                    <a:cubicBezTo>
                      <a:pt x="37" y="37"/>
                      <a:pt x="37" y="36"/>
                      <a:pt x="36" y="36"/>
                    </a:cubicBezTo>
                    <a:close/>
                    <a:moveTo>
                      <a:pt x="40" y="42"/>
                    </a:moveTo>
                    <a:cubicBezTo>
                      <a:pt x="40" y="43"/>
                      <a:pt x="40" y="43"/>
                      <a:pt x="39" y="42"/>
                    </a:cubicBezTo>
                    <a:cubicBezTo>
                      <a:pt x="39" y="42"/>
                      <a:pt x="38" y="42"/>
                      <a:pt x="37" y="42"/>
                    </a:cubicBezTo>
                    <a:cubicBezTo>
                      <a:pt x="37" y="41"/>
                      <a:pt x="37" y="41"/>
                      <a:pt x="37" y="40"/>
                    </a:cubicBezTo>
                    <a:cubicBezTo>
                      <a:pt x="38" y="39"/>
                      <a:pt x="38" y="40"/>
                      <a:pt x="38" y="41"/>
                    </a:cubicBezTo>
                    <a:cubicBezTo>
                      <a:pt x="38" y="41"/>
                      <a:pt x="38" y="41"/>
                      <a:pt x="39" y="42"/>
                    </a:cubicBezTo>
                    <a:cubicBezTo>
                      <a:pt x="39" y="42"/>
                      <a:pt x="40" y="42"/>
                      <a:pt x="40" y="42"/>
                    </a:cubicBezTo>
                    <a:cubicBezTo>
                      <a:pt x="40" y="42"/>
                      <a:pt x="40" y="41"/>
                      <a:pt x="40" y="42"/>
                    </a:cubicBezTo>
                    <a:cubicBezTo>
                      <a:pt x="41" y="42"/>
                      <a:pt x="41" y="42"/>
                      <a:pt x="40" y="42"/>
                    </a:cubicBezTo>
                    <a:close/>
                    <a:moveTo>
                      <a:pt x="49" y="11"/>
                    </a:moveTo>
                    <a:cubicBezTo>
                      <a:pt x="50" y="11"/>
                      <a:pt x="49" y="11"/>
                      <a:pt x="49" y="11"/>
                    </a:cubicBezTo>
                    <a:cubicBezTo>
                      <a:pt x="49" y="12"/>
                      <a:pt x="49" y="12"/>
                      <a:pt x="48" y="11"/>
                    </a:cubicBezTo>
                    <a:cubicBezTo>
                      <a:pt x="47" y="11"/>
                      <a:pt x="48" y="11"/>
                      <a:pt x="49" y="11"/>
                    </a:cubicBezTo>
                    <a:close/>
                    <a:moveTo>
                      <a:pt x="49" y="28"/>
                    </a:moveTo>
                    <a:cubicBezTo>
                      <a:pt x="49" y="27"/>
                      <a:pt x="50" y="28"/>
                      <a:pt x="50" y="29"/>
                    </a:cubicBezTo>
                    <a:cubicBezTo>
                      <a:pt x="50" y="30"/>
                      <a:pt x="49" y="29"/>
                      <a:pt x="49" y="2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1" name="Freeform 568"/>
              <p:cNvSpPr>
                <a:spLocks/>
              </p:cNvSpPr>
              <p:nvPr/>
            </p:nvSpPr>
            <p:spPr bwMode="auto">
              <a:xfrm>
                <a:off x="5710238" y="3413125"/>
                <a:ext cx="3175" cy="6350"/>
              </a:xfrm>
              <a:custGeom>
                <a:avLst/>
                <a:gdLst>
                  <a:gd name="T0" fmla="*/ 1 w 1"/>
                  <a:gd name="T1" fmla="*/ 1 h 2"/>
                  <a:gd name="T2" fmla="*/ 1 w 1"/>
                  <a:gd name="T3" fmla="*/ 0 h 2"/>
                  <a:gd name="T4" fmla="*/ 0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1" y="0"/>
                      <a:pt x="0" y="0"/>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2" name="Freeform 569"/>
              <p:cNvSpPr>
                <a:spLocks noEditPoints="1"/>
              </p:cNvSpPr>
              <p:nvPr/>
            </p:nvSpPr>
            <p:spPr bwMode="auto">
              <a:xfrm>
                <a:off x="5621338" y="3365500"/>
                <a:ext cx="395288" cy="228600"/>
              </a:xfrm>
              <a:custGeom>
                <a:avLst/>
                <a:gdLst>
                  <a:gd name="T0" fmla="*/ 133 w 138"/>
                  <a:gd name="T1" fmla="*/ 45 h 80"/>
                  <a:gd name="T2" fmla="*/ 130 w 138"/>
                  <a:gd name="T3" fmla="*/ 42 h 80"/>
                  <a:gd name="T4" fmla="*/ 126 w 138"/>
                  <a:gd name="T5" fmla="*/ 40 h 80"/>
                  <a:gd name="T6" fmla="*/ 124 w 138"/>
                  <a:gd name="T7" fmla="*/ 41 h 80"/>
                  <a:gd name="T8" fmla="*/ 123 w 138"/>
                  <a:gd name="T9" fmla="*/ 43 h 80"/>
                  <a:gd name="T10" fmla="*/ 119 w 138"/>
                  <a:gd name="T11" fmla="*/ 42 h 80"/>
                  <a:gd name="T12" fmla="*/ 114 w 138"/>
                  <a:gd name="T13" fmla="*/ 39 h 80"/>
                  <a:gd name="T14" fmla="*/ 120 w 138"/>
                  <a:gd name="T15" fmla="*/ 34 h 80"/>
                  <a:gd name="T16" fmla="*/ 120 w 138"/>
                  <a:gd name="T17" fmla="*/ 31 h 80"/>
                  <a:gd name="T18" fmla="*/ 114 w 138"/>
                  <a:gd name="T19" fmla="*/ 35 h 80"/>
                  <a:gd name="T20" fmla="*/ 107 w 138"/>
                  <a:gd name="T21" fmla="*/ 40 h 80"/>
                  <a:gd name="T22" fmla="*/ 101 w 138"/>
                  <a:gd name="T23" fmla="*/ 46 h 80"/>
                  <a:gd name="T24" fmla="*/ 97 w 138"/>
                  <a:gd name="T25" fmla="*/ 44 h 80"/>
                  <a:gd name="T26" fmla="*/ 88 w 138"/>
                  <a:gd name="T27" fmla="*/ 43 h 80"/>
                  <a:gd name="T28" fmla="*/ 80 w 138"/>
                  <a:gd name="T29" fmla="*/ 33 h 80"/>
                  <a:gd name="T30" fmla="*/ 79 w 138"/>
                  <a:gd name="T31" fmla="*/ 24 h 80"/>
                  <a:gd name="T32" fmla="*/ 62 w 138"/>
                  <a:gd name="T33" fmla="*/ 18 h 80"/>
                  <a:gd name="T34" fmla="*/ 40 w 138"/>
                  <a:gd name="T35" fmla="*/ 12 h 80"/>
                  <a:gd name="T36" fmla="*/ 34 w 138"/>
                  <a:gd name="T37" fmla="*/ 15 h 80"/>
                  <a:gd name="T38" fmla="*/ 31 w 138"/>
                  <a:gd name="T39" fmla="*/ 17 h 80"/>
                  <a:gd name="T40" fmla="*/ 23 w 138"/>
                  <a:gd name="T41" fmla="*/ 15 h 80"/>
                  <a:gd name="T42" fmla="*/ 20 w 138"/>
                  <a:gd name="T43" fmla="*/ 3 h 80"/>
                  <a:gd name="T44" fmla="*/ 3 w 138"/>
                  <a:gd name="T45" fmla="*/ 42 h 80"/>
                  <a:gd name="T46" fmla="*/ 9 w 138"/>
                  <a:gd name="T47" fmla="*/ 41 h 80"/>
                  <a:gd name="T48" fmla="*/ 12 w 138"/>
                  <a:gd name="T49" fmla="*/ 32 h 80"/>
                  <a:gd name="T50" fmla="*/ 16 w 138"/>
                  <a:gd name="T51" fmla="*/ 31 h 80"/>
                  <a:gd name="T52" fmla="*/ 19 w 138"/>
                  <a:gd name="T53" fmla="*/ 30 h 80"/>
                  <a:gd name="T54" fmla="*/ 18 w 138"/>
                  <a:gd name="T55" fmla="*/ 29 h 80"/>
                  <a:gd name="T56" fmla="*/ 23 w 138"/>
                  <a:gd name="T57" fmla="*/ 28 h 80"/>
                  <a:gd name="T58" fmla="*/ 31 w 138"/>
                  <a:gd name="T59" fmla="*/ 31 h 80"/>
                  <a:gd name="T60" fmla="*/ 32 w 138"/>
                  <a:gd name="T61" fmla="*/ 36 h 80"/>
                  <a:gd name="T62" fmla="*/ 33 w 138"/>
                  <a:gd name="T63" fmla="*/ 41 h 80"/>
                  <a:gd name="T64" fmla="*/ 41 w 138"/>
                  <a:gd name="T65" fmla="*/ 43 h 80"/>
                  <a:gd name="T66" fmla="*/ 48 w 138"/>
                  <a:gd name="T67" fmla="*/ 45 h 80"/>
                  <a:gd name="T68" fmla="*/ 52 w 138"/>
                  <a:gd name="T69" fmla="*/ 54 h 80"/>
                  <a:gd name="T70" fmla="*/ 67 w 138"/>
                  <a:gd name="T71" fmla="*/ 64 h 80"/>
                  <a:gd name="T72" fmla="*/ 80 w 138"/>
                  <a:gd name="T73" fmla="*/ 70 h 80"/>
                  <a:gd name="T74" fmla="*/ 86 w 138"/>
                  <a:gd name="T75" fmla="*/ 73 h 80"/>
                  <a:gd name="T76" fmla="*/ 85 w 138"/>
                  <a:gd name="T77" fmla="*/ 78 h 80"/>
                  <a:gd name="T78" fmla="*/ 93 w 138"/>
                  <a:gd name="T79" fmla="*/ 79 h 80"/>
                  <a:gd name="T80" fmla="*/ 96 w 138"/>
                  <a:gd name="T81" fmla="*/ 76 h 80"/>
                  <a:gd name="T82" fmla="*/ 97 w 138"/>
                  <a:gd name="T83" fmla="*/ 66 h 80"/>
                  <a:gd name="T84" fmla="*/ 93 w 138"/>
                  <a:gd name="T85" fmla="*/ 62 h 80"/>
                  <a:gd name="T86" fmla="*/ 97 w 138"/>
                  <a:gd name="T87" fmla="*/ 58 h 80"/>
                  <a:gd name="T88" fmla="*/ 102 w 138"/>
                  <a:gd name="T89" fmla="*/ 55 h 80"/>
                  <a:gd name="T90" fmla="*/ 104 w 138"/>
                  <a:gd name="T91" fmla="*/ 54 h 80"/>
                  <a:gd name="T92" fmla="*/ 106 w 138"/>
                  <a:gd name="T93" fmla="*/ 52 h 80"/>
                  <a:gd name="T94" fmla="*/ 107 w 138"/>
                  <a:gd name="T95" fmla="*/ 48 h 80"/>
                  <a:gd name="T96" fmla="*/ 115 w 138"/>
                  <a:gd name="T97" fmla="*/ 45 h 80"/>
                  <a:gd name="T98" fmla="*/ 116 w 138"/>
                  <a:gd name="T99" fmla="*/ 49 h 80"/>
                  <a:gd name="T100" fmla="*/ 119 w 138"/>
                  <a:gd name="T101" fmla="*/ 51 h 80"/>
                  <a:gd name="T102" fmla="*/ 124 w 138"/>
                  <a:gd name="T103" fmla="*/ 52 h 80"/>
                  <a:gd name="T104" fmla="*/ 128 w 138"/>
                  <a:gd name="T105" fmla="*/ 51 h 80"/>
                  <a:gd name="T106" fmla="*/ 131 w 138"/>
                  <a:gd name="T107" fmla="*/ 49 h 80"/>
                  <a:gd name="T108" fmla="*/ 138 w 138"/>
                  <a:gd name="T109" fmla="*/ 46 h 80"/>
                  <a:gd name="T110" fmla="*/ 16 w 138"/>
                  <a:gd name="T111" fmla="*/ 22 h 80"/>
                  <a:gd name="T112" fmla="*/ 90 w 138"/>
                  <a:gd name="T113" fmla="*/ 48 h 80"/>
                  <a:gd name="T114" fmla="*/ 81 w 138"/>
                  <a:gd name="T115" fmla="*/ 45 h 80"/>
                  <a:gd name="T116" fmla="*/ 93 w 138"/>
                  <a:gd name="T117"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80">
                    <a:moveTo>
                      <a:pt x="138" y="46"/>
                    </a:moveTo>
                    <a:cubicBezTo>
                      <a:pt x="138" y="46"/>
                      <a:pt x="137" y="46"/>
                      <a:pt x="137" y="46"/>
                    </a:cubicBezTo>
                    <a:cubicBezTo>
                      <a:pt x="137" y="46"/>
                      <a:pt x="137" y="46"/>
                      <a:pt x="137" y="46"/>
                    </a:cubicBezTo>
                    <a:cubicBezTo>
                      <a:pt x="136" y="45"/>
                      <a:pt x="136" y="46"/>
                      <a:pt x="136" y="46"/>
                    </a:cubicBezTo>
                    <a:cubicBezTo>
                      <a:pt x="136" y="46"/>
                      <a:pt x="136" y="46"/>
                      <a:pt x="136" y="46"/>
                    </a:cubicBezTo>
                    <a:cubicBezTo>
                      <a:pt x="135" y="46"/>
                      <a:pt x="135" y="46"/>
                      <a:pt x="135" y="46"/>
                    </a:cubicBezTo>
                    <a:cubicBezTo>
                      <a:pt x="135" y="45"/>
                      <a:pt x="135" y="46"/>
                      <a:pt x="134" y="46"/>
                    </a:cubicBezTo>
                    <a:cubicBezTo>
                      <a:pt x="134" y="46"/>
                      <a:pt x="134" y="46"/>
                      <a:pt x="133" y="45"/>
                    </a:cubicBezTo>
                    <a:cubicBezTo>
                      <a:pt x="133" y="45"/>
                      <a:pt x="133" y="45"/>
                      <a:pt x="133" y="45"/>
                    </a:cubicBezTo>
                    <a:cubicBezTo>
                      <a:pt x="133" y="45"/>
                      <a:pt x="133" y="45"/>
                      <a:pt x="132" y="44"/>
                    </a:cubicBezTo>
                    <a:cubicBezTo>
                      <a:pt x="132" y="44"/>
                      <a:pt x="132" y="44"/>
                      <a:pt x="132" y="44"/>
                    </a:cubicBezTo>
                    <a:cubicBezTo>
                      <a:pt x="132" y="44"/>
                      <a:pt x="131" y="44"/>
                      <a:pt x="131" y="44"/>
                    </a:cubicBezTo>
                    <a:cubicBezTo>
                      <a:pt x="131" y="44"/>
                      <a:pt x="131" y="44"/>
                      <a:pt x="131" y="44"/>
                    </a:cubicBezTo>
                    <a:cubicBezTo>
                      <a:pt x="131" y="44"/>
                      <a:pt x="130" y="44"/>
                      <a:pt x="130" y="44"/>
                    </a:cubicBezTo>
                    <a:cubicBezTo>
                      <a:pt x="130" y="44"/>
                      <a:pt x="130" y="43"/>
                      <a:pt x="130" y="43"/>
                    </a:cubicBezTo>
                    <a:cubicBezTo>
                      <a:pt x="130" y="43"/>
                      <a:pt x="130" y="42"/>
                      <a:pt x="130" y="42"/>
                    </a:cubicBezTo>
                    <a:cubicBezTo>
                      <a:pt x="129" y="42"/>
                      <a:pt x="129" y="43"/>
                      <a:pt x="129" y="43"/>
                    </a:cubicBezTo>
                    <a:cubicBezTo>
                      <a:pt x="129" y="43"/>
                      <a:pt x="129" y="43"/>
                      <a:pt x="129" y="43"/>
                    </a:cubicBezTo>
                    <a:cubicBezTo>
                      <a:pt x="129" y="42"/>
                      <a:pt x="128" y="42"/>
                      <a:pt x="128" y="42"/>
                    </a:cubicBezTo>
                    <a:cubicBezTo>
                      <a:pt x="128" y="42"/>
                      <a:pt x="128" y="42"/>
                      <a:pt x="128" y="42"/>
                    </a:cubicBezTo>
                    <a:cubicBezTo>
                      <a:pt x="128" y="42"/>
                      <a:pt x="128" y="42"/>
                      <a:pt x="128" y="41"/>
                    </a:cubicBezTo>
                    <a:cubicBezTo>
                      <a:pt x="128" y="41"/>
                      <a:pt x="127" y="41"/>
                      <a:pt x="127" y="41"/>
                    </a:cubicBezTo>
                    <a:cubicBezTo>
                      <a:pt x="127" y="41"/>
                      <a:pt x="127" y="40"/>
                      <a:pt x="127" y="40"/>
                    </a:cubicBezTo>
                    <a:cubicBezTo>
                      <a:pt x="126" y="40"/>
                      <a:pt x="126" y="40"/>
                      <a:pt x="126" y="40"/>
                    </a:cubicBezTo>
                    <a:cubicBezTo>
                      <a:pt x="126" y="40"/>
                      <a:pt x="126" y="40"/>
                      <a:pt x="126" y="40"/>
                    </a:cubicBezTo>
                    <a:cubicBezTo>
                      <a:pt x="126" y="39"/>
                      <a:pt x="126" y="39"/>
                      <a:pt x="126" y="39"/>
                    </a:cubicBezTo>
                    <a:cubicBezTo>
                      <a:pt x="126" y="39"/>
                      <a:pt x="126" y="39"/>
                      <a:pt x="125" y="39"/>
                    </a:cubicBezTo>
                    <a:cubicBezTo>
                      <a:pt x="125" y="39"/>
                      <a:pt x="125" y="40"/>
                      <a:pt x="125" y="40"/>
                    </a:cubicBezTo>
                    <a:cubicBezTo>
                      <a:pt x="126" y="40"/>
                      <a:pt x="126" y="40"/>
                      <a:pt x="126" y="40"/>
                    </a:cubicBezTo>
                    <a:cubicBezTo>
                      <a:pt x="126" y="41"/>
                      <a:pt x="125" y="41"/>
                      <a:pt x="125" y="41"/>
                    </a:cubicBezTo>
                    <a:cubicBezTo>
                      <a:pt x="125" y="42"/>
                      <a:pt x="124" y="41"/>
                      <a:pt x="124" y="41"/>
                    </a:cubicBezTo>
                    <a:cubicBezTo>
                      <a:pt x="124" y="41"/>
                      <a:pt x="124" y="41"/>
                      <a:pt x="124" y="41"/>
                    </a:cubicBezTo>
                    <a:cubicBezTo>
                      <a:pt x="124" y="41"/>
                      <a:pt x="124" y="41"/>
                      <a:pt x="124" y="42"/>
                    </a:cubicBezTo>
                    <a:cubicBezTo>
                      <a:pt x="124" y="42"/>
                      <a:pt x="124" y="42"/>
                      <a:pt x="124" y="43"/>
                    </a:cubicBezTo>
                    <a:cubicBezTo>
                      <a:pt x="124" y="43"/>
                      <a:pt x="124" y="43"/>
                      <a:pt x="124" y="43"/>
                    </a:cubicBezTo>
                    <a:cubicBezTo>
                      <a:pt x="124" y="43"/>
                      <a:pt x="124" y="43"/>
                      <a:pt x="123" y="43"/>
                    </a:cubicBezTo>
                    <a:cubicBezTo>
                      <a:pt x="123" y="43"/>
                      <a:pt x="123" y="43"/>
                      <a:pt x="123" y="43"/>
                    </a:cubicBezTo>
                    <a:cubicBezTo>
                      <a:pt x="123" y="43"/>
                      <a:pt x="123" y="43"/>
                      <a:pt x="123" y="43"/>
                    </a:cubicBezTo>
                    <a:cubicBezTo>
                      <a:pt x="123" y="43"/>
                      <a:pt x="123" y="43"/>
                      <a:pt x="123" y="43"/>
                    </a:cubicBezTo>
                    <a:cubicBezTo>
                      <a:pt x="123" y="43"/>
                      <a:pt x="123" y="43"/>
                      <a:pt x="123" y="43"/>
                    </a:cubicBezTo>
                    <a:cubicBezTo>
                      <a:pt x="123" y="43"/>
                      <a:pt x="123" y="43"/>
                      <a:pt x="122" y="42"/>
                    </a:cubicBezTo>
                    <a:cubicBezTo>
                      <a:pt x="122" y="42"/>
                      <a:pt x="122" y="42"/>
                      <a:pt x="122" y="43"/>
                    </a:cubicBezTo>
                    <a:cubicBezTo>
                      <a:pt x="122" y="43"/>
                      <a:pt x="122" y="43"/>
                      <a:pt x="122" y="43"/>
                    </a:cubicBezTo>
                    <a:cubicBezTo>
                      <a:pt x="121" y="43"/>
                      <a:pt x="121" y="43"/>
                      <a:pt x="121" y="43"/>
                    </a:cubicBezTo>
                    <a:cubicBezTo>
                      <a:pt x="121" y="42"/>
                      <a:pt x="120" y="42"/>
                      <a:pt x="120" y="42"/>
                    </a:cubicBezTo>
                    <a:cubicBezTo>
                      <a:pt x="120" y="43"/>
                      <a:pt x="120" y="42"/>
                      <a:pt x="120" y="42"/>
                    </a:cubicBezTo>
                    <a:cubicBezTo>
                      <a:pt x="119" y="42"/>
                      <a:pt x="119" y="42"/>
                      <a:pt x="119" y="42"/>
                    </a:cubicBezTo>
                    <a:cubicBezTo>
                      <a:pt x="119" y="42"/>
                      <a:pt x="119" y="42"/>
                      <a:pt x="119" y="42"/>
                    </a:cubicBezTo>
                    <a:cubicBezTo>
                      <a:pt x="119" y="42"/>
                      <a:pt x="119" y="41"/>
                      <a:pt x="119" y="41"/>
                    </a:cubicBezTo>
                    <a:cubicBezTo>
                      <a:pt x="119" y="40"/>
                      <a:pt x="118" y="40"/>
                      <a:pt x="118" y="40"/>
                    </a:cubicBezTo>
                    <a:cubicBezTo>
                      <a:pt x="118" y="40"/>
                      <a:pt x="118" y="40"/>
                      <a:pt x="117" y="40"/>
                    </a:cubicBezTo>
                    <a:cubicBezTo>
                      <a:pt x="117" y="40"/>
                      <a:pt x="117" y="40"/>
                      <a:pt x="117" y="40"/>
                    </a:cubicBezTo>
                    <a:cubicBezTo>
                      <a:pt x="116" y="40"/>
                      <a:pt x="116" y="40"/>
                      <a:pt x="116" y="40"/>
                    </a:cubicBezTo>
                    <a:cubicBezTo>
                      <a:pt x="116" y="40"/>
                      <a:pt x="116" y="40"/>
                      <a:pt x="115" y="39"/>
                    </a:cubicBezTo>
                    <a:cubicBezTo>
                      <a:pt x="115" y="39"/>
                      <a:pt x="115" y="39"/>
                      <a:pt x="114" y="39"/>
                    </a:cubicBezTo>
                    <a:cubicBezTo>
                      <a:pt x="114" y="39"/>
                      <a:pt x="114" y="39"/>
                      <a:pt x="114" y="39"/>
                    </a:cubicBezTo>
                    <a:cubicBezTo>
                      <a:pt x="114" y="39"/>
                      <a:pt x="114" y="39"/>
                      <a:pt x="114" y="38"/>
                    </a:cubicBezTo>
                    <a:cubicBezTo>
                      <a:pt x="115" y="38"/>
                      <a:pt x="115" y="38"/>
                      <a:pt x="116" y="38"/>
                    </a:cubicBezTo>
                    <a:cubicBezTo>
                      <a:pt x="116" y="38"/>
                      <a:pt x="117" y="37"/>
                      <a:pt x="117" y="37"/>
                    </a:cubicBezTo>
                    <a:cubicBezTo>
                      <a:pt x="117" y="36"/>
                      <a:pt x="118" y="36"/>
                      <a:pt x="118" y="36"/>
                    </a:cubicBezTo>
                    <a:cubicBezTo>
                      <a:pt x="118" y="35"/>
                      <a:pt x="119" y="35"/>
                      <a:pt x="119" y="35"/>
                    </a:cubicBezTo>
                    <a:cubicBezTo>
                      <a:pt x="119" y="35"/>
                      <a:pt x="119" y="34"/>
                      <a:pt x="119" y="34"/>
                    </a:cubicBezTo>
                    <a:cubicBezTo>
                      <a:pt x="119" y="34"/>
                      <a:pt x="119" y="34"/>
                      <a:pt x="119" y="34"/>
                    </a:cubicBezTo>
                    <a:cubicBezTo>
                      <a:pt x="120" y="34"/>
                      <a:pt x="120" y="34"/>
                      <a:pt x="120" y="34"/>
                    </a:cubicBezTo>
                    <a:cubicBezTo>
                      <a:pt x="120" y="34"/>
                      <a:pt x="120" y="34"/>
                      <a:pt x="121" y="33"/>
                    </a:cubicBezTo>
                    <a:cubicBezTo>
                      <a:pt x="121" y="33"/>
                      <a:pt x="122" y="33"/>
                      <a:pt x="122" y="33"/>
                    </a:cubicBezTo>
                    <a:cubicBezTo>
                      <a:pt x="122" y="32"/>
                      <a:pt x="122" y="32"/>
                      <a:pt x="122" y="32"/>
                    </a:cubicBezTo>
                    <a:cubicBezTo>
                      <a:pt x="123" y="32"/>
                      <a:pt x="122" y="32"/>
                      <a:pt x="122" y="32"/>
                    </a:cubicBezTo>
                    <a:cubicBezTo>
                      <a:pt x="122" y="32"/>
                      <a:pt x="121" y="31"/>
                      <a:pt x="121" y="31"/>
                    </a:cubicBezTo>
                    <a:cubicBezTo>
                      <a:pt x="121" y="31"/>
                      <a:pt x="121" y="31"/>
                      <a:pt x="120" y="31"/>
                    </a:cubicBezTo>
                    <a:cubicBezTo>
                      <a:pt x="120" y="31"/>
                      <a:pt x="120" y="31"/>
                      <a:pt x="120" y="31"/>
                    </a:cubicBezTo>
                    <a:cubicBezTo>
                      <a:pt x="120" y="31"/>
                      <a:pt x="120" y="31"/>
                      <a:pt x="120" y="31"/>
                    </a:cubicBezTo>
                    <a:cubicBezTo>
                      <a:pt x="120" y="31"/>
                      <a:pt x="119" y="32"/>
                      <a:pt x="119" y="32"/>
                    </a:cubicBezTo>
                    <a:cubicBezTo>
                      <a:pt x="118" y="32"/>
                      <a:pt x="118" y="32"/>
                      <a:pt x="118" y="32"/>
                    </a:cubicBezTo>
                    <a:cubicBezTo>
                      <a:pt x="118" y="32"/>
                      <a:pt x="117" y="33"/>
                      <a:pt x="117" y="33"/>
                    </a:cubicBezTo>
                    <a:cubicBezTo>
                      <a:pt x="117" y="34"/>
                      <a:pt x="117" y="34"/>
                      <a:pt x="116" y="34"/>
                    </a:cubicBezTo>
                    <a:cubicBezTo>
                      <a:pt x="116" y="34"/>
                      <a:pt x="116" y="34"/>
                      <a:pt x="116" y="33"/>
                    </a:cubicBezTo>
                    <a:cubicBezTo>
                      <a:pt x="116" y="33"/>
                      <a:pt x="115" y="33"/>
                      <a:pt x="115" y="33"/>
                    </a:cubicBezTo>
                    <a:cubicBezTo>
                      <a:pt x="115" y="34"/>
                      <a:pt x="115" y="34"/>
                      <a:pt x="114" y="34"/>
                    </a:cubicBezTo>
                    <a:cubicBezTo>
                      <a:pt x="114" y="34"/>
                      <a:pt x="114" y="35"/>
                      <a:pt x="114" y="35"/>
                    </a:cubicBezTo>
                    <a:cubicBezTo>
                      <a:pt x="113" y="35"/>
                      <a:pt x="113" y="36"/>
                      <a:pt x="113" y="36"/>
                    </a:cubicBezTo>
                    <a:cubicBezTo>
                      <a:pt x="113" y="37"/>
                      <a:pt x="113" y="37"/>
                      <a:pt x="112" y="37"/>
                    </a:cubicBezTo>
                    <a:cubicBezTo>
                      <a:pt x="112" y="37"/>
                      <a:pt x="112" y="37"/>
                      <a:pt x="111" y="38"/>
                    </a:cubicBezTo>
                    <a:cubicBezTo>
                      <a:pt x="111" y="38"/>
                      <a:pt x="111" y="38"/>
                      <a:pt x="110" y="38"/>
                    </a:cubicBezTo>
                    <a:cubicBezTo>
                      <a:pt x="110" y="38"/>
                      <a:pt x="109" y="38"/>
                      <a:pt x="109" y="38"/>
                    </a:cubicBezTo>
                    <a:cubicBezTo>
                      <a:pt x="109" y="38"/>
                      <a:pt x="108" y="39"/>
                      <a:pt x="108" y="39"/>
                    </a:cubicBezTo>
                    <a:cubicBezTo>
                      <a:pt x="107" y="39"/>
                      <a:pt x="107" y="40"/>
                      <a:pt x="107" y="40"/>
                    </a:cubicBezTo>
                    <a:cubicBezTo>
                      <a:pt x="107" y="40"/>
                      <a:pt x="107" y="40"/>
                      <a:pt x="107" y="40"/>
                    </a:cubicBezTo>
                    <a:cubicBezTo>
                      <a:pt x="106" y="40"/>
                      <a:pt x="106" y="40"/>
                      <a:pt x="106" y="40"/>
                    </a:cubicBezTo>
                    <a:cubicBezTo>
                      <a:pt x="105" y="40"/>
                      <a:pt x="105" y="41"/>
                      <a:pt x="105" y="41"/>
                    </a:cubicBezTo>
                    <a:cubicBezTo>
                      <a:pt x="104" y="41"/>
                      <a:pt x="105" y="41"/>
                      <a:pt x="105" y="42"/>
                    </a:cubicBezTo>
                    <a:cubicBezTo>
                      <a:pt x="105" y="42"/>
                      <a:pt x="104" y="42"/>
                      <a:pt x="104" y="43"/>
                    </a:cubicBezTo>
                    <a:cubicBezTo>
                      <a:pt x="104" y="43"/>
                      <a:pt x="103" y="43"/>
                      <a:pt x="103" y="43"/>
                    </a:cubicBezTo>
                    <a:cubicBezTo>
                      <a:pt x="102" y="44"/>
                      <a:pt x="102" y="44"/>
                      <a:pt x="102" y="44"/>
                    </a:cubicBezTo>
                    <a:cubicBezTo>
                      <a:pt x="102" y="44"/>
                      <a:pt x="102" y="45"/>
                      <a:pt x="101" y="45"/>
                    </a:cubicBezTo>
                    <a:cubicBezTo>
                      <a:pt x="101" y="45"/>
                      <a:pt x="101" y="45"/>
                      <a:pt x="101" y="46"/>
                    </a:cubicBezTo>
                    <a:cubicBezTo>
                      <a:pt x="101" y="46"/>
                      <a:pt x="101" y="47"/>
                      <a:pt x="101" y="47"/>
                    </a:cubicBezTo>
                    <a:cubicBezTo>
                      <a:pt x="101" y="47"/>
                      <a:pt x="101" y="47"/>
                      <a:pt x="101" y="48"/>
                    </a:cubicBezTo>
                    <a:cubicBezTo>
                      <a:pt x="101" y="48"/>
                      <a:pt x="101" y="48"/>
                      <a:pt x="101" y="48"/>
                    </a:cubicBezTo>
                    <a:cubicBezTo>
                      <a:pt x="101" y="48"/>
                      <a:pt x="101" y="48"/>
                      <a:pt x="101" y="48"/>
                    </a:cubicBezTo>
                    <a:cubicBezTo>
                      <a:pt x="100" y="48"/>
                      <a:pt x="100" y="48"/>
                      <a:pt x="100" y="48"/>
                    </a:cubicBezTo>
                    <a:cubicBezTo>
                      <a:pt x="99" y="48"/>
                      <a:pt x="97" y="46"/>
                      <a:pt x="97" y="46"/>
                    </a:cubicBezTo>
                    <a:cubicBezTo>
                      <a:pt x="96" y="46"/>
                      <a:pt x="97" y="46"/>
                      <a:pt x="97" y="45"/>
                    </a:cubicBezTo>
                    <a:cubicBezTo>
                      <a:pt x="97" y="45"/>
                      <a:pt x="97" y="45"/>
                      <a:pt x="97" y="44"/>
                    </a:cubicBezTo>
                    <a:cubicBezTo>
                      <a:pt x="97" y="44"/>
                      <a:pt x="97" y="44"/>
                      <a:pt x="97" y="44"/>
                    </a:cubicBezTo>
                    <a:cubicBezTo>
                      <a:pt x="97" y="44"/>
                      <a:pt x="97" y="44"/>
                      <a:pt x="96" y="44"/>
                    </a:cubicBezTo>
                    <a:cubicBezTo>
                      <a:pt x="96" y="44"/>
                      <a:pt x="96" y="43"/>
                      <a:pt x="96" y="43"/>
                    </a:cubicBezTo>
                    <a:cubicBezTo>
                      <a:pt x="96" y="43"/>
                      <a:pt x="95" y="43"/>
                      <a:pt x="95" y="43"/>
                    </a:cubicBezTo>
                    <a:cubicBezTo>
                      <a:pt x="95" y="43"/>
                      <a:pt x="95" y="43"/>
                      <a:pt x="95" y="43"/>
                    </a:cubicBezTo>
                    <a:cubicBezTo>
                      <a:pt x="95" y="43"/>
                      <a:pt x="94" y="43"/>
                      <a:pt x="94" y="43"/>
                    </a:cubicBezTo>
                    <a:cubicBezTo>
                      <a:pt x="94" y="43"/>
                      <a:pt x="92" y="43"/>
                      <a:pt x="91" y="43"/>
                    </a:cubicBezTo>
                    <a:cubicBezTo>
                      <a:pt x="90" y="43"/>
                      <a:pt x="89" y="43"/>
                      <a:pt x="88" y="43"/>
                    </a:cubicBezTo>
                    <a:cubicBezTo>
                      <a:pt x="87" y="43"/>
                      <a:pt x="86" y="43"/>
                      <a:pt x="86" y="43"/>
                    </a:cubicBezTo>
                    <a:cubicBezTo>
                      <a:pt x="86" y="43"/>
                      <a:pt x="86" y="42"/>
                      <a:pt x="85" y="41"/>
                    </a:cubicBezTo>
                    <a:cubicBezTo>
                      <a:pt x="85" y="40"/>
                      <a:pt x="85" y="38"/>
                      <a:pt x="84" y="37"/>
                    </a:cubicBezTo>
                    <a:cubicBezTo>
                      <a:pt x="84" y="36"/>
                      <a:pt x="84" y="36"/>
                      <a:pt x="84" y="36"/>
                    </a:cubicBezTo>
                    <a:cubicBezTo>
                      <a:pt x="84" y="36"/>
                      <a:pt x="84" y="36"/>
                      <a:pt x="83" y="36"/>
                    </a:cubicBezTo>
                    <a:cubicBezTo>
                      <a:pt x="83" y="36"/>
                      <a:pt x="82" y="36"/>
                      <a:pt x="81" y="36"/>
                    </a:cubicBezTo>
                    <a:cubicBezTo>
                      <a:pt x="81" y="36"/>
                      <a:pt x="81" y="35"/>
                      <a:pt x="80" y="35"/>
                    </a:cubicBezTo>
                    <a:cubicBezTo>
                      <a:pt x="80" y="35"/>
                      <a:pt x="80" y="34"/>
                      <a:pt x="80" y="33"/>
                    </a:cubicBezTo>
                    <a:cubicBezTo>
                      <a:pt x="80" y="33"/>
                      <a:pt x="80" y="32"/>
                      <a:pt x="80" y="31"/>
                    </a:cubicBezTo>
                    <a:cubicBezTo>
                      <a:pt x="80" y="31"/>
                      <a:pt x="80" y="31"/>
                      <a:pt x="81" y="31"/>
                    </a:cubicBezTo>
                    <a:cubicBezTo>
                      <a:pt x="81" y="31"/>
                      <a:pt x="81" y="31"/>
                      <a:pt x="81" y="30"/>
                    </a:cubicBezTo>
                    <a:cubicBezTo>
                      <a:pt x="81" y="30"/>
                      <a:pt x="81" y="30"/>
                      <a:pt x="81" y="29"/>
                    </a:cubicBezTo>
                    <a:cubicBezTo>
                      <a:pt x="81" y="28"/>
                      <a:pt x="81" y="27"/>
                      <a:pt x="81" y="26"/>
                    </a:cubicBezTo>
                    <a:cubicBezTo>
                      <a:pt x="81" y="25"/>
                      <a:pt x="81" y="24"/>
                      <a:pt x="81" y="24"/>
                    </a:cubicBezTo>
                    <a:cubicBezTo>
                      <a:pt x="81" y="24"/>
                      <a:pt x="80" y="24"/>
                      <a:pt x="80" y="25"/>
                    </a:cubicBezTo>
                    <a:cubicBezTo>
                      <a:pt x="79" y="25"/>
                      <a:pt x="79" y="25"/>
                      <a:pt x="79" y="24"/>
                    </a:cubicBezTo>
                    <a:cubicBezTo>
                      <a:pt x="78" y="24"/>
                      <a:pt x="78" y="23"/>
                      <a:pt x="77" y="22"/>
                    </a:cubicBezTo>
                    <a:cubicBezTo>
                      <a:pt x="77" y="21"/>
                      <a:pt x="76" y="21"/>
                      <a:pt x="76" y="20"/>
                    </a:cubicBezTo>
                    <a:cubicBezTo>
                      <a:pt x="75" y="20"/>
                      <a:pt x="75" y="20"/>
                      <a:pt x="74" y="20"/>
                    </a:cubicBezTo>
                    <a:cubicBezTo>
                      <a:pt x="74" y="19"/>
                      <a:pt x="73" y="18"/>
                      <a:pt x="72" y="17"/>
                    </a:cubicBezTo>
                    <a:cubicBezTo>
                      <a:pt x="72" y="17"/>
                      <a:pt x="71" y="17"/>
                      <a:pt x="71" y="17"/>
                    </a:cubicBezTo>
                    <a:cubicBezTo>
                      <a:pt x="70" y="18"/>
                      <a:pt x="70" y="18"/>
                      <a:pt x="69" y="18"/>
                    </a:cubicBezTo>
                    <a:cubicBezTo>
                      <a:pt x="68" y="19"/>
                      <a:pt x="68" y="19"/>
                      <a:pt x="67" y="19"/>
                    </a:cubicBezTo>
                    <a:cubicBezTo>
                      <a:pt x="66" y="19"/>
                      <a:pt x="64" y="18"/>
                      <a:pt x="62" y="18"/>
                    </a:cubicBezTo>
                    <a:cubicBezTo>
                      <a:pt x="60" y="18"/>
                      <a:pt x="58" y="18"/>
                      <a:pt x="57" y="18"/>
                    </a:cubicBezTo>
                    <a:cubicBezTo>
                      <a:pt x="56" y="18"/>
                      <a:pt x="49" y="19"/>
                      <a:pt x="49" y="19"/>
                    </a:cubicBezTo>
                    <a:cubicBezTo>
                      <a:pt x="42" y="12"/>
                      <a:pt x="42" y="12"/>
                      <a:pt x="42" y="12"/>
                    </a:cubicBezTo>
                    <a:cubicBezTo>
                      <a:pt x="41" y="11"/>
                      <a:pt x="41" y="11"/>
                      <a:pt x="41" y="11"/>
                    </a:cubicBezTo>
                    <a:cubicBezTo>
                      <a:pt x="41" y="13"/>
                      <a:pt x="41" y="12"/>
                      <a:pt x="40" y="11"/>
                    </a:cubicBezTo>
                    <a:cubicBezTo>
                      <a:pt x="40" y="11"/>
                      <a:pt x="40" y="11"/>
                      <a:pt x="40" y="11"/>
                    </a:cubicBezTo>
                    <a:cubicBezTo>
                      <a:pt x="40" y="11"/>
                      <a:pt x="40" y="11"/>
                      <a:pt x="40" y="11"/>
                    </a:cubicBezTo>
                    <a:cubicBezTo>
                      <a:pt x="40" y="11"/>
                      <a:pt x="40" y="12"/>
                      <a:pt x="40" y="12"/>
                    </a:cubicBezTo>
                    <a:cubicBezTo>
                      <a:pt x="39" y="12"/>
                      <a:pt x="40" y="14"/>
                      <a:pt x="39" y="13"/>
                    </a:cubicBezTo>
                    <a:cubicBezTo>
                      <a:pt x="38" y="12"/>
                      <a:pt x="38" y="13"/>
                      <a:pt x="38" y="14"/>
                    </a:cubicBezTo>
                    <a:cubicBezTo>
                      <a:pt x="38" y="16"/>
                      <a:pt x="38" y="13"/>
                      <a:pt x="37" y="14"/>
                    </a:cubicBezTo>
                    <a:cubicBezTo>
                      <a:pt x="37" y="14"/>
                      <a:pt x="37" y="14"/>
                      <a:pt x="36" y="14"/>
                    </a:cubicBezTo>
                    <a:cubicBezTo>
                      <a:pt x="37" y="15"/>
                      <a:pt x="37" y="16"/>
                      <a:pt x="37" y="16"/>
                    </a:cubicBezTo>
                    <a:cubicBezTo>
                      <a:pt x="36" y="14"/>
                      <a:pt x="36" y="15"/>
                      <a:pt x="36" y="15"/>
                    </a:cubicBezTo>
                    <a:cubicBezTo>
                      <a:pt x="35" y="15"/>
                      <a:pt x="35" y="16"/>
                      <a:pt x="35" y="15"/>
                    </a:cubicBezTo>
                    <a:cubicBezTo>
                      <a:pt x="35" y="15"/>
                      <a:pt x="35" y="15"/>
                      <a:pt x="34" y="15"/>
                    </a:cubicBezTo>
                    <a:cubicBezTo>
                      <a:pt x="33" y="16"/>
                      <a:pt x="34" y="17"/>
                      <a:pt x="33" y="16"/>
                    </a:cubicBezTo>
                    <a:cubicBezTo>
                      <a:pt x="33" y="17"/>
                      <a:pt x="33" y="17"/>
                      <a:pt x="33" y="17"/>
                    </a:cubicBezTo>
                    <a:cubicBezTo>
                      <a:pt x="33" y="19"/>
                      <a:pt x="32" y="20"/>
                      <a:pt x="32" y="20"/>
                    </a:cubicBezTo>
                    <a:cubicBezTo>
                      <a:pt x="32" y="19"/>
                      <a:pt x="31" y="20"/>
                      <a:pt x="31" y="21"/>
                    </a:cubicBezTo>
                    <a:cubicBezTo>
                      <a:pt x="30" y="21"/>
                      <a:pt x="30" y="20"/>
                      <a:pt x="30" y="20"/>
                    </a:cubicBezTo>
                    <a:cubicBezTo>
                      <a:pt x="29" y="20"/>
                      <a:pt x="31" y="20"/>
                      <a:pt x="30" y="19"/>
                    </a:cubicBezTo>
                    <a:cubicBezTo>
                      <a:pt x="30" y="19"/>
                      <a:pt x="29" y="18"/>
                      <a:pt x="30" y="18"/>
                    </a:cubicBezTo>
                    <a:cubicBezTo>
                      <a:pt x="31" y="19"/>
                      <a:pt x="31" y="18"/>
                      <a:pt x="31" y="17"/>
                    </a:cubicBezTo>
                    <a:cubicBezTo>
                      <a:pt x="31" y="17"/>
                      <a:pt x="30" y="17"/>
                      <a:pt x="29" y="17"/>
                    </a:cubicBezTo>
                    <a:cubicBezTo>
                      <a:pt x="29" y="17"/>
                      <a:pt x="29" y="17"/>
                      <a:pt x="29" y="17"/>
                    </a:cubicBezTo>
                    <a:cubicBezTo>
                      <a:pt x="28" y="16"/>
                      <a:pt x="28" y="16"/>
                      <a:pt x="28" y="15"/>
                    </a:cubicBezTo>
                    <a:cubicBezTo>
                      <a:pt x="27" y="15"/>
                      <a:pt x="27" y="16"/>
                      <a:pt x="27" y="16"/>
                    </a:cubicBezTo>
                    <a:cubicBezTo>
                      <a:pt x="26" y="16"/>
                      <a:pt x="25" y="16"/>
                      <a:pt x="25" y="16"/>
                    </a:cubicBezTo>
                    <a:cubicBezTo>
                      <a:pt x="25" y="16"/>
                      <a:pt x="24" y="15"/>
                      <a:pt x="24" y="15"/>
                    </a:cubicBezTo>
                    <a:cubicBezTo>
                      <a:pt x="23" y="15"/>
                      <a:pt x="23" y="15"/>
                      <a:pt x="22" y="15"/>
                    </a:cubicBezTo>
                    <a:cubicBezTo>
                      <a:pt x="22" y="15"/>
                      <a:pt x="21" y="16"/>
                      <a:pt x="23" y="15"/>
                    </a:cubicBezTo>
                    <a:cubicBezTo>
                      <a:pt x="23" y="16"/>
                      <a:pt x="22" y="16"/>
                      <a:pt x="22" y="16"/>
                    </a:cubicBezTo>
                    <a:cubicBezTo>
                      <a:pt x="21" y="16"/>
                      <a:pt x="20" y="17"/>
                      <a:pt x="20" y="16"/>
                    </a:cubicBezTo>
                    <a:cubicBezTo>
                      <a:pt x="19" y="16"/>
                      <a:pt x="20" y="14"/>
                      <a:pt x="19" y="13"/>
                    </a:cubicBezTo>
                    <a:cubicBezTo>
                      <a:pt x="20" y="12"/>
                      <a:pt x="19" y="13"/>
                      <a:pt x="18" y="11"/>
                    </a:cubicBezTo>
                    <a:cubicBezTo>
                      <a:pt x="18" y="9"/>
                      <a:pt x="19" y="9"/>
                      <a:pt x="19" y="9"/>
                    </a:cubicBezTo>
                    <a:cubicBezTo>
                      <a:pt x="19" y="8"/>
                      <a:pt x="18" y="8"/>
                      <a:pt x="18" y="7"/>
                    </a:cubicBezTo>
                    <a:cubicBezTo>
                      <a:pt x="18" y="7"/>
                      <a:pt x="19" y="6"/>
                      <a:pt x="19" y="5"/>
                    </a:cubicBezTo>
                    <a:cubicBezTo>
                      <a:pt x="20" y="5"/>
                      <a:pt x="19" y="4"/>
                      <a:pt x="20" y="3"/>
                    </a:cubicBezTo>
                    <a:cubicBezTo>
                      <a:pt x="20" y="3"/>
                      <a:pt x="20" y="2"/>
                      <a:pt x="20" y="2"/>
                    </a:cubicBezTo>
                    <a:cubicBezTo>
                      <a:pt x="21" y="1"/>
                      <a:pt x="21" y="1"/>
                      <a:pt x="21" y="0"/>
                    </a:cubicBezTo>
                    <a:cubicBezTo>
                      <a:pt x="20" y="0"/>
                      <a:pt x="20" y="0"/>
                      <a:pt x="20" y="0"/>
                    </a:cubicBezTo>
                    <a:cubicBezTo>
                      <a:pt x="0" y="5"/>
                      <a:pt x="0" y="5"/>
                      <a:pt x="0" y="5"/>
                    </a:cubicBezTo>
                    <a:cubicBezTo>
                      <a:pt x="0" y="5"/>
                      <a:pt x="0" y="36"/>
                      <a:pt x="0" y="39"/>
                    </a:cubicBezTo>
                    <a:cubicBezTo>
                      <a:pt x="0" y="39"/>
                      <a:pt x="0" y="40"/>
                      <a:pt x="0" y="42"/>
                    </a:cubicBezTo>
                    <a:cubicBezTo>
                      <a:pt x="1" y="42"/>
                      <a:pt x="1" y="42"/>
                      <a:pt x="1" y="42"/>
                    </a:cubicBezTo>
                    <a:cubicBezTo>
                      <a:pt x="2" y="42"/>
                      <a:pt x="3" y="42"/>
                      <a:pt x="3" y="42"/>
                    </a:cubicBezTo>
                    <a:cubicBezTo>
                      <a:pt x="4" y="42"/>
                      <a:pt x="5" y="42"/>
                      <a:pt x="5" y="42"/>
                    </a:cubicBezTo>
                    <a:cubicBezTo>
                      <a:pt x="5" y="42"/>
                      <a:pt x="5" y="42"/>
                      <a:pt x="6" y="42"/>
                    </a:cubicBezTo>
                    <a:cubicBezTo>
                      <a:pt x="6" y="42"/>
                      <a:pt x="7" y="42"/>
                      <a:pt x="7" y="42"/>
                    </a:cubicBezTo>
                    <a:cubicBezTo>
                      <a:pt x="8" y="42"/>
                      <a:pt x="8" y="42"/>
                      <a:pt x="8" y="43"/>
                    </a:cubicBezTo>
                    <a:cubicBezTo>
                      <a:pt x="9" y="43"/>
                      <a:pt x="9" y="42"/>
                      <a:pt x="9" y="42"/>
                    </a:cubicBezTo>
                    <a:cubicBezTo>
                      <a:pt x="9" y="42"/>
                      <a:pt x="10" y="42"/>
                      <a:pt x="10" y="42"/>
                    </a:cubicBezTo>
                    <a:cubicBezTo>
                      <a:pt x="10" y="41"/>
                      <a:pt x="10" y="41"/>
                      <a:pt x="10" y="41"/>
                    </a:cubicBezTo>
                    <a:cubicBezTo>
                      <a:pt x="9" y="41"/>
                      <a:pt x="9" y="41"/>
                      <a:pt x="9" y="41"/>
                    </a:cubicBezTo>
                    <a:cubicBezTo>
                      <a:pt x="9" y="40"/>
                      <a:pt x="9" y="40"/>
                      <a:pt x="9" y="40"/>
                    </a:cubicBezTo>
                    <a:cubicBezTo>
                      <a:pt x="9" y="40"/>
                      <a:pt x="9" y="39"/>
                      <a:pt x="9" y="39"/>
                    </a:cubicBezTo>
                    <a:cubicBezTo>
                      <a:pt x="9" y="39"/>
                      <a:pt x="9" y="39"/>
                      <a:pt x="9" y="39"/>
                    </a:cubicBezTo>
                    <a:cubicBezTo>
                      <a:pt x="9" y="39"/>
                      <a:pt x="9" y="38"/>
                      <a:pt x="9" y="38"/>
                    </a:cubicBezTo>
                    <a:cubicBezTo>
                      <a:pt x="8" y="38"/>
                      <a:pt x="9" y="35"/>
                      <a:pt x="9" y="35"/>
                    </a:cubicBezTo>
                    <a:cubicBezTo>
                      <a:pt x="9" y="34"/>
                      <a:pt x="9" y="34"/>
                      <a:pt x="10" y="34"/>
                    </a:cubicBezTo>
                    <a:cubicBezTo>
                      <a:pt x="10" y="32"/>
                      <a:pt x="11" y="31"/>
                      <a:pt x="11" y="32"/>
                    </a:cubicBezTo>
                    <a:cubicBezTo>
                      <a:pt x="11" y="32"/>
                      <a:pt x="12" y="33"/>
                      <a:pt x="12" y="32"/>
                    </a:cubicBezTo>
                    <a:cubicBezTo>
                      <a:pt x="13" y="32"/>
                      <a:pt x="13" y="32"/>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4" y="33"/>
                      <a:pt x="14" y="33"/>
                      <a:pt x="15" y="33"/>
                    </a:cubicBezTo>
                    <a:cubicBezTo>
                      <a:pt x="15" y="33"/>
                      <a:pt x="15" y="33"/>
                      <a:pt x="15" y="33"/>
                    </a:cubicBezTo>
                    <a:cubicBezTo>
                      <a:pt x="15" y="32"/>
                      <a:pt x="16" y="32"/>
                      <a:pt x="16" y="31"/>
                    </a:cubicBezTo>
                    <a:cubicBezTo>
                      <a:pt x="16" y="31"/>
                      <a:pt x="16" y="31"/>
                      <a:pt x="16" y="31"/>
                    </a:cubicBezTo>
                    <a:cubicBezTo>
                      <a:pt x="16" y="31"/>
                      <a:pt x="16" y="31"/>
                      <a:pt x="16" y="31"/>
                    </a:cubicBezTo>
                    <a:cubicBezTo>
                      <a:pt x="16" y="30"/>
                      <a:pt x="16" y="30"/>
                      <a:pt x="16" y="30"/>
                    </a:cubicBezTo>
                    <a:cubicBezTo>
                      <a:pt x="16" y="30"/>
                      <a:pt x="16" y="30"/>
                      <a:pt x="16" y="30"/>
                    </a:cubicBezTo>
                    <a:cubicBezTo>
                      <a:pt x="17" y="29"/>
                      <a:pt x="17" y="30"/>
                      <a:pt x="17" y="30"/>
                    </a:cubicBezTo>
                    <a:cubicBezTo>
                      <a:pt x="17" y="30"/>
                      <a:pt x="17" y="30"/>
                      <a:pt x="18" y="30"/>
                    </a:cubicBezTo>
                    <a:cubicBezTo>
                      <a:pt x="18" y="30"/>
                      <a:pt x="18" y="30"/>
                      <a:pt x="18" y="30"/>
                    </a:cubicBezTo>
                    <a:cubicBezTo>
                      <a:pt x="18" y="30"/>
                      <a:pt x="18" y="30"/>
                      <a:pt x="19" y="30"/>
                    </a:cubicBezTo>
                    <a:cubicBezTo>
                      <a:pt x="19" y="30"/>
                      <a:pt x="19" y="31"/>
                      <a:pt x="19" y="31"/>
                    </a:cubicBezTo>
                    <a:cubicBezTo>
                      <a:pt x="19" y="31"/>
                      <a:pt x="19" y="31"/>
                      <a:pt x="19" y="32"/>
                    </a:cubicBezTo>
                    <a:cubicBezTo>
                      <a:pt x="19" y="32"/>
                      <a:pt x="20" y="32"/>
                      <a:pt x="20" y="32"/>
                    </a:cubicBezTo>
                    <a:cubicBezTo>
                      <a:pt x="20" y="32"/>
                      <a:pt x="20" y="32"/>
                      <a:pt x="20" y="32"/>
                    </a:cubicBezTo>
                    <a:cubicBezTo>
                      <a:pt x="20" y="31"/>
                      <a:pt x="20" y="31"/>
                      <a:pt x="20" y="31"/>
                    </a:cubicBezTo>
                    <a:cubicBezTo>
                      <a:pt x="20" y="31"/>
                      <a:pt x="19" y="30"/>
                      <a:pt x="19" y="30"/>
                    </a:cubicBezTo>
                    <a:cubicBezTo>
                      <a:pt x="19" y="30"/>
                      <a:pt x="19" y="29"/>
                      <a:pt x="19" y="29"/>
                    </a:cubicBezTo>
                    <a:cubicBezTo>
                      <a:pt x="18" y="29"/>
                      <a:pt x="18" y="29"/>
                      <a:pt x="18" y="29"/>
                    </a:cubicBezTo>
                    <a:cubicBezTo>
                      <a:pt x="17" y="29"/>
                      <a:pt x="17" y="29"/>
                      <a:pt x="17" y="29"/>
                    </a:cubicBezTo>
                    <a:cubicBezTo>
                      <a:pt x="17" y="28"/>
                      <a:pt x="18" y="28"/>
                      <a:pt x="18" y="28"/>
                    </a:cubicBezTo>
                    <a:cubicBezTo>
                      <a:pt x="19" y="27"/>
                      <a:pt x="19" y="28"/>
                      <a:pt x="19" y="28"/>
                    </a:cubicBezTo>
                    <a:cubicBezTo>
                      <a:pt x="20" y="28"/>
                      <a:pt x="20" y="28"/>
                      <a:pt x="20" y="28"/>
                    </a:cubicBezTo>
                    <a:cubicBezTo>
                      <a:pt x="21" y="28"/>
                      <a:pt x="21" y="28"/>
                      <a:pt x="21" y="27"/>
                    </a:cubicBezTo>
                    <a:cubicBezTo>
                      <a:pt x="21" y="27"/>
                      <a:pt x="21" y="27"/>
                      <a:pt x="21" y="27"/>
                    </a:cubicBezTo>
                    <a:cubicBezTo>
                      <a:pt x="21" y="26"/>
                      <a:pt x="21" y="27"/>
                      <a:pt x="22" y="27"/>
                    </a:cubicBezTo>
                    <a:cubicBezTo>
                      <a:pt x="22" y="28"/>
                      <a:pt x="22" y="28"/>
                      <a:pt x="23" y="28"/>
                    </a:cubicBezTo>
                    <a:cubicBezTo>
                      <a:pt x="23" y="29"/>
                      <a:pt x="23" y="29"/>
                      <a:pt x="24" y="29"/>
                    </a:cubicBezTo>
                    <a:cubicBezTo>
                      <a:pt x="24" y="30"/>
                      <a:pt x="25" y="29"/>
                      <a:pt x="25" y="29"/>
                    </a:cubicBezTo>
                    <a:cubicBezTo>
                      <a:pt x="25" y="29"/>
                      <a:pt x="25" y="29"/>
                      <a:pt x="25" y="29"/>
                    </a:cubicBezTo>
                    <a:cubicBezTo>
                      <a:pt x="26" y="29"/>
                      <a:pt x="26" y="30"/>
                      <a:pt x="26" y="30"/>
                    </a:cubicBezTo>
                    <a:cubicBezTo>
                      <a:pt x="26" y="31"/>
                      <a:pt x="26" y="31"/>
                      <a:pt x="27" y="31"/>
                    </a:cubicBezTo>
                    <a:cubicBezTo>
                      <a:pt x="27" y="31"/>
                      <a:pt x="27" y="31"/>
                      <a:pt x="28" y="32"/>
                    </a:cubicBezTo>
                    <a:cubicBezTo>
                      <a:pt x="28" y="32"/>
                      <a:pt x="29" y="32"/>
                      <a:pt x="29" y="32"/>
                    </a:cubicBezTo>
                    <a:cubicBezTo>
                      <a:pt x="30" y="31"/>
                      <a:pt x="30" y="31"/>
                      <a:pt x="31" y="31"/>
                    </a:cubicBezTo>
                    <a:cubicBezTo>
                      <a:pt x="31" y="31"/>
                      <a:pt x="32" y="32"/>
                      <a:pt x="32" y="32"/>
                    </a:cubicBezTo>
                    <a:cubicBezTo>
                      <a:pt x="32" y="32"/>
                      <a:pt x="32" y="32"/>
                      <a:pt x="33" y="33"/>
                    </a:cubicBezTo>
                    <a:cubicBezTo>
                      <a:pt x="33" y="33"/>
                      <a:pt x="33" y="33"/>
                      <a:pt x="32" y="33"/>
                    </a:cubicBezTo>
                    <a:cubicBezTo>
                      <a:pt x="32" y="33"/>
                      <a:pt x="32" y="34"/>
                      <a:pt x="32" y="34"/>
                    </a:cubicBezTo>
                    <a:cubicBezTo>
                      <a:pt x="32" y="34"/>
                      <a:pt x="32" y="34"/>
                      <a:pt x="32" y="34"/>
                    </a:cubicBezTo>
                    <a:cubicBezTo>
                      <a:pt x="32" y="35"/>
                      <a:pt x="32" y="35"/>
                      <a:pt x="32" y="35"/>
                    </a:cubicBezTo>
                    <a:cubicBezTo>
                      <a:pt x="32" y="35"/>
                      <a:pt x="32" y="35"/>
                      <a:pt x="32" y="36"/>
                    </a:cubicBezTo>
                    <a:cubicBezTo>
                      <a:pt x="32" y="36"/>
                      <a:pt x="32" y="36"/>
                      <a:pt x="32" y="36"/>
                    </a:cubicBezTo>
                    <a:cubicBezTo>
                      <a:pt x="33" y="36"/>
                      <a:pt x="33" y="36"/>
                      <a:pt x="34" y="37"/>
                    </a:cubicBezTo>
                    <a:cubicBezTo>
                      <a:pt x="34" y="37"/>
                      <a:pt x="35" y="37"/>
                      <a:pt x="34" y="38"/>
                    </a:cubicBezTo>
                    <a:cubicBezTo>
                      <a:pt x="34" y="38"/>
                      <a:pt x="34" y="38"/>
                      <a:pt x="34" y="37"/>
                    </a:cubicBezTo>
                    <a:cubicBezTo>
                      <a:pt x="33" y="37"/>
                      <a:pt x="33" y="37"/>
                      <a:pt x="33" y="38"/>
                    </a:cubicBezTo>
                    <a:cubicBezTo>
                      <a:pt x="33" y="38"/>
                      <a:pt x="33" y="38"/>
                      <a:pt x="33" y="39"/>
                    </a:cubicBezTo>
                    <a:cubicBezTo>
                      <a:pt x="34" y="39"/>
                      <a:pt x="34" y="39"/>
                      <a:pt x="34" y="39"/>
                    </a:cubicBezTo>
                    <a:cubicBezTo>
                      <a:pt x="34" y="39"/>
                      <a:pt x="33" y="40"/>
                      <a:pt x="33" y="40"/>
                    </a:cubicBezTo>
                    <a:cubicBezTo>
                      <a:pt x="33" y="40"/>
                      <a:pt x="33" y="41"/>
                      <a:pt x="33" y="41"/>
                    </a:cubicBezTo>
                    <a:cubicBezTo>
                      <a:pt x="33" y="41"/>
                      <a:pt x="34" y="41"/>
                      <a:pt x="34" y="42"/>
                    </a:cubicBezTo>
                    <a:cubicBezTo>
                      <a:pt x="34" y="42"/>
                      <a:pt x="35" y="42"/>
                      <a:pt x="35" y="42"/>
                    </a:cubicBezTo>
                    <a:cubicBezTo>
                      <a:pt x="36" y="43"/>
                      <a:pt x="36" y="43"/>
                      <a:pt x="37" y="43"/>
                    </a:cubicBezTo>
                    <a:cubicBezTo>
                      <a:pt x="37" y="43"/>
                      <a:pt x="38" y="43"/>
                      <a:pt x="38" y="42"/>
                    </a:cubicBezTo>
                    <a:cubicBezTo>
                      <a:pt x="39" y="42"/>
                      <a:pt x="39" y="42"/>
                      <a:pt x="40" y="42"/>
                    </a:cubicBezTo>
                    <a:cubicBezTo>
                      <a:pt x="40" y="43"/>
                      <a:pt x="40" y="43"/>
                      <a:pt x="40" y="43"/>
                    </a:cubicBezTo>
                    <a:cubicBezTo>
                      <a:pt x="40" y="43"/>
                      <a:pt x="40" y="43"/>
                      <a:pt x="41" y="43"/>
                    </a:cubicBezTo>
                    <a:cubicBezTo>
                      <a:pt x="41" y="43"/>
                      <a:pt x="41" y="43"/>
                      <a:pt x="41" y="43"/>
                    </a:cubicBezTo>
                    <a:cubicBezTo>
                      <a:pt x="41" y="43"/>
                      <a:pt x="41" y="43"/>
                      <a:pt x="41" y="43"/>
                    </a:cubicBezTo>
                    <a:cubicBezTo>
                      <a:pt x="42" y="43"/>
                      <a:pt x="42" y="43"/>
                      <a:pt x="42" y="43"/>
                    </a:cubicBezTo>
                    <a:cubicBezTo>
                      <a:pt x="42" y="44"/>
                      <a:pt x="43" y="43"/>
                      <a:pt x="43" y="43"/>
                    </a:cubicBezTo>
                    <a:cubicBezTo>
                      <a:pt x="43" y="43"/>
                      <a:pt x="44" y="42"/>
                      <a:pt x="44" y="42"/>
                    </a:cubicBezTo>
                    <a:cubicBezTo>
                      <a:pt x="44" y="42"/>
                      <a:pt x="44" y="42"/>
                      <a:pt x="44" y="42"/>
                    </a:cubicBezTo>
                    <a:cubicBezTo>
                      <a:pt x="44" y="42"/>
                      <a:pt x="45" y="42"/>
                      <a:pt x="46" y="43"/>
                    </a:cubicBezTo>
                    <a:cubicBezTo>
                      <a:pt x="46" y="43"/>
                      <a:pt x="47" y="43"/>
                      <a:pt x="48" y="44"/>
                    </a:cubicBezTo>
                    <a:cubicBezTo>
                      <a:pt x="48" y="44"/>
                      <a:pt x="48" y="45"/>
                      <a:pt x="48" y="45"/>
                    </a:cubicBezTo>
                    <a:cubicBezTo>
                      <a:pt x="48" y="46"/>
                      <a:pt x="48" y="46"/>
                      <a:pt x="48" y="47"/>
                    </a:cubicBezTo>
                    <a:cubicBezTo>
                      <a:pt x="49" y="47"/>
                      <a:pt x="49" y="48"/>
                      <a:pt x="49" y="49"/>
                    </a:cubicBezTo>
                    <a:cubicBezTo>
                      <a:pt x="49" y="49"/>
                      <a:pt x="50" y="50"/>
                      <a:pt x="50" y="50"/>
                    </a:cubicBezTo>
                    <a:cubicBezTo>
                      <a:pt x="51" y="50"/>
                      <a:pt x="51" y="50"/>
                      <a:pt x="51" y="50"/>
                    </a:cubicBezTo>
                    <a:cubicBezTo>
                      <a:pt x="51" y="50"/>
                      <a:pt x="51" y="51"/>
                      <a:pt x="51" y="51"/>
                    </a:cubicBezTo>
                    <a:cubicBezTo>
                      <a:pt x="51" y="51"/>
                      <a:pt x="51" y="51"/>
                      <a:pt x="52" y="52"/>
                    </a:cubicBezTo>
                    <a:cubicBezTo>
                      <a:pt x="52" y="53"/>
                      <a:pt x="52" y="53"/>
                      <a:pt x="52" y="53"/>
                    </a:cubicBezTo>
                    <a:cubicBezTo>
                      <a:pt x="51" y="54"/>
                      <a:pt x="52" y="54"/>
                      <a:pt x="52" y="54"/>
                    </a:cubicBezTo>
                    <a:cubicBezTo>
                      <a:pt x="52" y="55"/>
                      <a:pt x="53" y="55"/>
                      <a:pt x="53" y="56"/>
                    </a:cubicBezTo>
                    <a:cubicBezTo>
                      <a:pt x="54" y="56"/>
                      <a:pt x="57" y="58"/>
                      <a:pt x="58" y="58"/>
                    </a:cubicBezTo>
                    <a:cubicBezTo>
                      <a:pt x="59" y="59"/>
                      <a:pt x="60" y="60"/>
                      <a:pt x="61" y="60"/>
                    </a:cubicBezTo>
                    <a:cubicBezTo>
                      <a:pt x="61" y="60"/>
                      <a:pt x="61" y="61"/>
                      <a:pt x="62" y="61"/>
                    </a:cubicBezTo>
                    <a:cubicBezTo>
                      <a:pt x="62" y="62"/>
                      <a:pt x="63" y="62"/>
                      <a:pt x="63" y="62"/>
                    </a:cubicBezTo>
                    <a:cubicBezTo>
                      <a:pt x="64" y="62"/>
                      <a:pt x="64" y="63"/>
                      <a:pt x="65" y="63"/>
                    </a:cubicBezTo>
                    <a:cubicBezTo>
                      <a:pt x="65" y="63"/>
                      <a:pt x="66" y="64"/>
                      <a:pt x="66" y="64"/>
                    </a:cubicBezTo>
                    <a:cubicBezTo>
                      <a:pt x="66" y="64"/>
                      <a:pt x="66" y="64"/>
                      <a:pt x="67" y="64"/>
                    </a:cubicBezTo>
                    <a:cubicBezTo>
                      <a:pt x="67" y="63"/>
                      <a:pt x="67" y="64"/>
                      <a:pt x="68" y="64"/>
                    </a:cubicBezTo>
                    <a:cubicBezTo>
                      <a:pt x="68" y="65"/>
                      <a:pt x="69" y="65"/>
                      <a:pt x="69" y="65"/>
                    </a:cubicBezTo>
                    <a:cubicBezTo>
                      <a:pt x="70" y="66"/>
                      <a:pt x="71" y="66"/>
                      <a:pt x="72" y="67"/>
                    </a:cubicBezTo>
                    <a:cubicBezTo>
                      <a:pt x="73" y="67"/>
                      <a:pt x="73" y="68"/>
                      <a:pt x="74" y="68"/>
                    </a:cubicBezTo>
                    <a:cubicBezTo>
                      <a:pt x="75" y="69"/>
                      <a:pt x="75" y="69"/>
                      <a:pt x="76" y="69"/>
                    </a:cubicBezTo>
                    <a:cubicBezTo>
                      <a:pt x="76" y="70"/>
                      <a:pt x="77" y="70"/>
                      <a:pt x="78" y="70"/>
                    </a:cubicBezTo>
                    <a:cubicBezTo>
                      <a:pt x="78" y="71"/>
                      <a:pt x="78" y="71"/>
                      <a:pt x="79" y="71"/>
                    </a:cubicBezTo>
                    <a:cubicBezTo>
                      <a:pt x="79" y="70"/>
                      <a:pt x="79" y="70"/>
                      <a:pt x="80" y="70"/>
                    </a:cubicBezTo>
                    <a:cubicBezTo>
                      <a:pt x="80" y="70"/>
                      <a:pt x="80" y="70"/>
                      <a:pt x="80" y="70"/>
                    </a:cubicBezTo>
                    <a:cubicBezTo>
                      <a:pt x="81" y="70"/>
                      <a:pt x="81" y="70"/>
                      <a:pt x="81" y="70"/>
                    </a:cubicBezTo>
                    <a:cubicBezTo>
                      <a:pt x="81" y="70"/>
                      <a:pt x="81" y="70"/>
                      <a:pt x="82" y="71"/>
                    </a:cubicBezTo>
                    <a:cubicBezTo>
                      <a:pt x="82" y="71"/>
                      <a:pt x="82" y="71"/>
                      <a:pt x="82" y="71"/>
                    </a:cubicBezTo>
                    <a:cubicBezTo>
                      <a:pt x="83" y="71"/>
                      <a:pt x="83" y="72"/>
                      <a:pt x="84" y="72"/>
                    </a:cubicBezTo>
                    <a:cubicBezTo>
                      <a:pt x="84" y="72"/>
                      <a:pt x="85" y="72"/>
                      <a:pt x="85" y="72"/>
                    </a:cubicBezTo>
                    <a:cubicBezTo>
                      <a:pt x="85" y="72"/>
                      <a:pt x="85" y="72"/>
                      <a:pt x="85" y="72"/>
                    </a:cubicBezTo>
                    <a:cubicBezTo>
                      <a:pt x="86" y="72"/>
                      <a:pt x="86" y="72"/>
                      <a:pt x="86" y="73"/>
                    </a:cubicBezTo>
                    <a:cubicBezTo>
                      <a:pt x="86" y="73"/>
                      <a:pt x="86" y="73"/>
                      <a:pt x="86" y="73"/>
                    </a:cubicBezTo>
                    <a:cubicBezTo>
                      <a:pt x="86" y="73"/>
                      <a:pt x="86" y="74"/>
                      <a:pt x="86" y="74"/>
                    </a:cubicBezTo>
                    <a:cubicBezTo>
                      <a:pt x="86" y="74"/>
                      <a:pt x="86" y="74"/>
                      <a:pt x="85" y="75"/>
                    </a:cubicBezTo>
                    <a:cubicBezTo>
                      <a:pt x="85" y="75"/>
                      <a:pt x="85" y="75"/>
                      <a:pt x="85" y="76"/>
                    </a:cubicBezTo>
                    <a:cubicBezTo>
                      <a:pt x="85" y="76"/>
                      <a:pt x="85" y="76"/>
                      <a:pt x="85" y="76"/>
                    </a:cubicBezTo>
                    <a:cubicBezTo>
                      <a:pt x="85" y="76"/>
                      <a:pt x="85" y="76"/>
                      <a:pt x="85" y="77"/>
                    </a:cubicBezTo>
                    <a:cubicBezTo>
                      <a:pt x="85" y="77"/>
                      <a:pt x="85" y="78"/>
                      <a:pt x="85" y="78"/>
                    </a:cubicBezTo>
                    <a:cubicBezTo>
                      <a:pt x="85" y="78"/>
                      <a:pt x="85" y="78"/>
                      <a:pt x="85" y="78"/>
                    </a:cubicBezTo>
                    <a:cubicBezTo>
                      <a:pt x="86" y="79"/>
                      <a:pt x="86" y="79"/>
                      <a:pt x="86" y="79"/>
                    </a:cubicBezTo>
                    <a:cubicBezTo>
                      <a:pt x="87" y="79"/>
                      <a:pt x="88" y="78"/>
                      <a:pt x="88" y="78"/>
                    </a:cubicBezTo>
                    <a:cubicBezTo>
                      <a:pt x="89" y="78"/>
                      <a:pt x="89" y="78"/>
                      <a:pt x="89" y="79"/>
                    </a:cubicBezTo>
                    <a:cubicBezTo>
                      <a:pt x="89" y="79"/>
                      <a:pt x="90" y="79"/>
                      <a:pt x="90" y="79"/>
                    </a:cubicBezTo>
                    <a:cubicBezTo>
                      <a:pt x="90" y="79"/>
                      <a:pt x="90" y="80"/>
                      <a:pt x="90" y="80"/>
                    </a:cubicBezTo>
                    <a:cubicBezTo>
                      <a:pt x="90" y="80"/>
                      <a:pt x="90" y="80"/>
                      <a:pt x="91" y="80"/>
                    </a:cubicBezTo>
                    <a:cubicBezTo>
                      <a:pt x="91" y="80"/>
                      <a:pt x="92" y="80"/>
                      <a:pt x="92" y="80"/>
                    </a:cubicBezTo>
                    <a:cubicBezTo>
                      <a:pt x="92" y="79"/>
                      <a:pt x="92" y="79"/>
                      <a:pt x="93" y="79"/>
                    </a:cubicBezTo>
                    <a:cubicBezTo>
                      <a:pt x="93" y="79"/>
                      <a:pt x="93" y="79"/>
                      <a:pt x="93" y="79"/>
                    </a:cubicBezTo>
                    <a:cubicBezTo>
                      <a:pt x="93" y="80"/>
                      <a:pt x="93" y="80"/>
                      <a:pt x="93" y="80"/>
                    </a:cubicBezTo>
                    <a:cubicBezTo>
                      <a:pt x="93" y="80"/>
                      <a:pt x="93" y="80"/>
                      <a:pt x="93" y="80"/>
                    </a:cubicBezTo>
                    <a:cubicBezTo>
                      <a:pt x="93" y="80"/>
                      <a:pt x="94" y="80"/>
                      <a:pt x="94" y="80"/>
                    </a:cubicBezTo>
                    <a:cubicBezTo>
                      <a:pt x="95" y="80"/>
                      <a:pt x="95" y="80"/>
                      <a:pt x="95" y="80"/>
                    </a:cubicBezTo>
                    <a:cubicBezTo>
                      <a:pt x="95" y="80"/>
                      <a:pt x="95" y="79"/>
                      <a:pt x="95" y="79"/>
                    </a:cubicBezTo>
                    <a:cubicBezTo>
                      <a:pt x="95" y="78"/>
                      <a:pt x="95" y="78"/>
                      <a:pt x="95" y="77"/>
                    </a:cubicBezTo>
                    <a:cubicBezTo>
                      <a:pt x="96" y="77"/>
                      <a:pt x="96" y="76"/>
                      <a:pt x="96" y="76"/>
                    </a:cubicBezTo>
                    <a:cubicBezTo>
                      <a:pt x="97" y="75"/>
                      <a:pt x="97" y="75"/>
                      <a:pt x="97" y="74"/>
                    </a:cubicBezTo>
                    <a:cubicBezTo>
                      <a:pt x="97" y="74"/>
                      <a:pt x="98" y="74"/>
                      <a:pt x="98" y="74"/>
                    </a:cubicBezTo>
                    <a:cubicBezTo>
                      <a:pt x="98" y="73"/>
                      <a:pt x="99" y="73"/>
                      <a:pt x="99" y="72"/>
                    </a:cubicBezTo>
                    <a:cubicBezTo>
                      <a:pt x="99" y="72"/>
                      <a:pt x="99" y="71"/>
                      <a:pt x="99" y="71"/>
                    </a:cubicBezTo>
                    <a:cubicBezTo>
                      <a:pt x="99" y="71"/>
                      <a:pt x="99" y="70"/>
                      <a:pt x="98" y="70"/>
                    </a:cubicBezTo>
                    <a:cubicBezTo>
                      <a:pt x="98" y="69"/>
                      <a:pt x="97" y="69"/>
                      <a:pt x="97" y="68"/>
                    </a:cubicBezTo>
                    <a:cubicBezTo>
                      <a:pt x="97" y="67"/>
                      <a:pt x="97" y="67"/>
                      <a:pt x="97" y="66"/>
                    </a:cubicBezTo>
                    <a:cubicBezTo>
                      <a:pt x="97" y="66"/>
                      <a:pt x="97" y="66"/>
                      <a:pt x="97" y="66"/>
                    </a:cubicBezTo>
                    <a:cubicBezTo>
                      <a:pt x="97" y="66"/>
                      <a:pt x="97" y="66"/>
                      <a:pt x="97" y="65"/>
                    </a:cubicBezTo>
                    <a:cubicBezTo>
                      <a:pt x="97" y="65"/>
                      <a:pt x="97" y="65"/>
                      <a:pt x="98" y="65"/>
                    </a:cubicBezTo>
                    <a:cubicBezTo>
                      <a:pt x="98" y="65"/>
                      <a:pt x="98" y="65"/>
                      <a:pt x="98" y="64"/>
                    </a:cubicBezTo>
                    <a:cubicBezTo>
                      <a:pt x="98" y="64"/>
                      <a:pt x="97" y="64"/>
                      <a:pt x="97" y="64"/>
                    </a:cubicBezTo>
                    <a:cubicBezTo>
                      <a:pt x="97" y="64"/>
                      <a:pt x="97" y="64"/>
                      <a:pt x="96" y="64"/>
                    </a:cubicBezTo>
                    <a:cubicBezTo>
                      <a:pt x="96" y="64"/>
                      <a:pt x="95" y="64"/>
                      <a:pt x="95" y="64"/>
                    </a:cubicBezTo>
                    <a:cubicBezTo>
                      <a:pt x="94" y="64"/>
                      <a:pt x="94" y="63"/>
                      <a:pt x="94" y="63"/>
                    </a:cubicBezTo>
                    <a:cubicBezTo>
                      <a:pt x="94" y="62"/>
                      <a:pt x="94" y="62"/>
                      <a:pt x="93" y="62"/>
                    </a:cubicBezTo>
                    <a:cubicBezTo>
                      <a:pt x="92" y="62"/>
                      <a:pt x="92" y="62"/>
                      <a:pt x="91" y="61"/>
                    </a:cubicBezTo>
                    <a:cubicBezTo>
                      <a:pt x="91" y="61"/>
                      <a:pt x="91" y="61"/>
                      <a:pt x="92" y="61"/>
                    </a:cubicBezTo>
                    <a:cubicBezTo>
                      <a:pt x="92" y="60"/>
                      <a:pt x="92" y="59"/>
                      <a:pt x="92" y="59"/>
                    </a:cubicBezTo>
                    <a:cubicBezTo>
                      <a:pt x="92" y="59"/>
                      <a:pt x="92" y="59"/>
                      <a:pt x="92" y="59"/>
                    </a:cubicBezTo>
                    <a:cubicBezTo>
                      <a:pt x="92" y="58"/>
                      <a:pt x="93" y="58"/>
                      <a:pt x="93" y="58"/>
                    </a:cubicBezTo>
                    <a:cubicBezTo>
                      <a:pt x="93" y="58"/>
                      <a:pt x="94" y="58"/>
                      <a:pt x="94" y="58"/>
                    </a:cubicBezTo>
                    <a:cubicBezTo>
                      <a:pt x="94" y="58"/>
                      <a:pt x="95" y="58"/>
                      <a:pt x="95" y="58"/>
                    </a:cubicBezTo>
                    <a:cubicBezTo>
                      <a:pt x="96" y="58"/>
                      <a:pt x="96" y="58"/>
                      <a:pt x="97" y="58"/>
                    </a:cubicBezTo>
                    <a:cubicBezTo>
                      <a:pt x="97" y="58"/>
                      <a:pt x="98" y="58"/>
                      <a:pt x="99" y="58"/>
                    </a:cubicBezTo>
                    <a:cubicBezTo>
                      <a:pt x="99" y="59"/>
                      <a:pt x="100" y="59"/>
                      <a:pt x="100" y="58"/>
                    </a:cubicBezTo>
                    <a:cubicBezTo>
                      <a:pt x="101" y="58"/>
                      <a:pt x="101" y="58"/>
                      <a:pt x="101" y="57"/>
                    </a:cubicBezTo>
                    <a:cubicBezTo>
                      <a:pt x="101" y="57"/>
                      <a:pt x="101" y="57"/>
                      <a:pt x="101" y="56"/>
                    </a:cubicBezTo>
                    <a:cubicBezTo>
                      <a:pt x="101" y="56"/>
                      <a:pt x="101" y="56"/>
                      <a:pt x="101" y="56"/>
                    </a:cubicBezTo>
                    <a:cubicBezTo>
                      <a:pt x="102" y="56"/>
                      <a:pt x="102" y="56"/>
                      <a:pt x="102" y="56"/>
                    </a:cubicBezTo>
                    <a:cubicBezTo>
                      <a:pt x="102" y="56"/>
                      <a:pt x="102" y="56"/>
                      <a:pt x="103" y="56"/>
                    </a:cubicBezTo>
                    <a:cubicBezTo>
                      <a:pt x="103" y="56"/>
                      <a:pt x="102" y="55"/>
                      <a:pt x="102" y="55"/>
                    </a:cubicBezTo>
                    <a:cubicBezTo>
                      <a:pt x="102" y="55"/>
                      <a:pt x="102" y="55"/>
                      <a:pt x="102" y="55"/>
                    </a:cubicBezTo>
                    <a:cubicBezTo>
                      <a:pt x="102" y="55"/>
                      <a:pt x="103" y="55"/>
                      <a:pt x="103" y="55"/>
                    </a:cubicBezTo>
                    <a:cubicBezTo>
                      <a:pt x="103" y="55"/>
                      <a:pt x="103" y="56"/>
                      <a:pt x="103" y="56"/>
                    </a:cubicBezTo>
                    <a:cubicBezTo>
                      <a:pt x="103" y="56"/>
                      <a:pt x="103" y="55"/>
                      <a:pt x="103" y="55"/>
                    </a:cubicBezTo>
                    <a:cubicBezTo>
                      <a:pt x="103" y="55"/>
                      <a:pt x="103" y="54"/>
                      <a:pt x="103" y="54"/>
                    </a:cubicBezTo>
                    <a:cubicBezTo>
                      <a:pt x="103" y="54"/>
                      <a:pt x="103" y="54"/>
                      <a:pt x="103" y="54"/>
                    </a:cubicBezTo>
                    <a:cubicBezTo>
                      <a:pt x="103" y="54"/>
                      <a:pt x="103" y="54"/>
                      <a:pt x="103" y="54"/>
                    </a:cubicBezTo>
                    <a:cubicBezTo>
                      <a:pt x="103" y="54"/>
                      <a:pt x="104" y="54"/>
                      <a:pt x="104" y="54"/>
                    </a:cubicBezTo>
                    <a:cubicBezTo>
                      <a:pt x="104" y="54"/>
                      <a:pt x="104" y="54"/>
                      <a:pt x="104" y="53"/>
                    </a:cubicBezTo>
                    <a:cubicBezTo>
                      <a:pt x="104" y="53"/>
                      <a:pt x="103" y="53"/>
                      <a:pt x="103" y="53"/>
                    </a:cubicBezTo>
                    <a:cubicBezTo>
                      <a:pt x="102" y="53"/>
                      <a:pt x="102" y="53"/>
                      <a:pt x="102" y="54"/>
                    </a:cubicBezTo>
                    <a:cubicBezTo>
                      <a:pt x="101" y="54"/>
                      <a:pt x="101" y="53"/>
                      <a:pt x="101" y="53"/>
                    </a:cubicBezTo>
                    <a:cubicBezTo>
                      <a:pt x="101" y="53"/>
                      <a:pt x="102" y="52"/>
                      <a:pt x="102" y="52"/>
                    </a:cubicBezTo>
                    <a:cubicBezTo>
                      <a:pt x="103" y="52"/>
                      <a:pt x="104" y="52"/>
                      <a:pt x="104" y="52"/>
                    </a:cubicBezTo>
                    <a:cubicBezTo>
                      <a:pt x="105" y="52"/>
                      <a:pt x="105" y="52"/>
                      <a:pt x="105" y="52"/>
                    </a:cubicBezTo>
                    <a:cubicBezTo>
                      <a:pt x="106" y="53"/>
                      <a:pt x="106" y="52"/>
                      <a:pt x="106" y="52"/>
                    </a:cubicBezTo>
                    <a:cubicBezTo>
                      <a:pt x="107" y="52"/>
                      <a:pt x="106" y="52"/>
                      <a:pt x="106" y="52"/>
                    </a:cubicBezTo>
                    <a:cubicBezTo>
                      <a:pt x="106" y="51"/>
                      <a:pt x="106" y="51"/>
                      <a:pt x="106" y="51"/>
                    </a:cubicBezTo>
                    <a:cubicBezTo>
                      <a:pt x="106" y="51"/>
                      <a:pt x="107" y="51"/>
                      <a:pt x="107" y="51"/>
                    </a:cubicBezTo>
                    <a:cubicBezTo>
                      <a:pt x="107" y="51"/>
                      <a:pt x="107" y="51"/>
                      <a:pt x="106" y="50"/>
                    </a:cubicBezTo>
                    <a:cubicBezTo>
                      <a:pt x="106" y="50"/>
                      <a:pt x="106" y="49"/>
                      <a:pt x="106" y="49"/>
                    </a:cubicBezTo>
                    <a:cubicBezTo>
                      <a:pt x="106" y="49"/>
                      <a:pt x="106" y="49"/>
                      <a:pt x="106" y="49"/>
                    </a:cubicBezTo>
                    <a:cubicBezTo>
                      <a:pt x="106" y="49"/>
                      <a:pt x="106" y="49"/>
                      <a:pt x="106" y="49"/>
                    </a:cubicBezTo>
                    <a:cubicBezTo>
                      <a:pt x="107" y="48"/>
                      <a:pt x="107" y="48"/>
                      <a:pt x="107" y="48"/>
                    </a:cubicBezTo>
                    <a:cubicBezTo>
                      <a:pt x="106" y="47"/>
                      <a:pt x="107" y="47"/>
                      <a:pt x="107" y="47"/>
                    </a:cubicBezTo>
                    <a:cubicBezTo>
                      <a:pt x="107" y="47"/>
                      <a:pt x="107" y="47"/>
                      <a:pt x="108" y="47"/>
                    </a:cubicBezTo>
                    <a:cubicBezTo>
                      <a:pt x="109" y="47"/>
                      <a:pt x="109" y="48"/>
                      <a:pt x="109" y="48"/>
                    </a:cubicBezTo>
                    <a:cubicBezTo>
                      <a:pt x="110" y="48"/>
                      <a:pt x="110" y="48"/>
                      <a:pt x="110" y="48"/>
                    </a:cubicBezTo>
                    <a:cubicBezTo>
                      <a:pt x="110" y="47"/>
                      <a:pt x="111" y="47"/>
                      <a:pt x="111" y="47"/>
                    </a:cubicBezTo>
                    <a:cubicBezTo>
                      <a:pt x="111" y="47"/>
                      <a:pt x="112" y="47"/>
                      <a:pt x="113" y="47"/>
                    </a:cubicBezTo>
                    <a:cubicBezTo>
                      <a:pt x="113" y="46"/>
                      <a:pt x="114" y="46"/>
                      <a:pt x="114" y="46"/>
                    </a:cubicBezTo>
                    <a:cubicBezTo>
                      <a:pt x="114" y="46"/>
                      <a:pt x="114" y="45"/>
                      <a:pt x="115" y="45"/>
                    </a:cubicBezTo>
                    <a:cubicBezTo>
                      <a:pt x="115" y="45"/>
                      <a:pt x="114" y="45"/>
                      <a:pt x="115" y="44"/>
                    </a:cubicBezTo>
                    <a:cubicBezTo>
                      <a:pt x="115" y="44"/>
                      <a:pt x="116" y="45"/>
                      <a:pt x="116" y="45"/>
                    </a:cubicBezTo>
                    <a:cubicBezTo>
                      <a:pt x="116" y="46"/>
                      <a:pt x="117" y="46"/>
                      <a:pt x="117" y="46"/>
                    </a:cubicBezTo>
                    <a:cubicBezTo>
                      <a:pt x="117" y="47"/>
                      <a:pt x="117" y="47"/>
                      <a:pt x="117" y="47"/>
                    </a:cubicBezTo>
                    <a:cubicBezTo>
                      <a:pt x="117" y="47"/>
                      <a:pt x="117" y="47"/>
                      <a:pt x="117" y="47"/>
                    </a:cubicBezTo>
                    <a:cubicBezTo>
                      <a:pt x="117" y="47"/>
                      <a:pt x="117" y="47"/>
                      <a:pt x="117" y="47"/>
                    </a:cubicBezTo>
                    <a:cubicBezTo>
                      <a:pt x="117" y="47"/>
                      <a:pt x="118" y="47"/>
                      <a:pt x="118" y="48"/>
                    </a:cubicBezTo>
                    <a:cubicBezTo>
                      <a:pt x="118" y="48"/>
                      <a:pt x="117" y="49"/>
                      <a:pt x="116" y="49"/>
                    </a:cubicBezTo>
                    <a:cubicBezTo>
                      <a:pt x="116" y="49"/>
                      <a:pt x="116" y="50"/>
                      <a:pt x="116" y="50"/>
                    </a:cubicBezTo>
                    <a:cubicBezTo>
                      <a:pt x="116" y="50"/>
                      <a:pt x="115" y="50"/>
                      <a:pt x="115" y="50"/>
                    </a:cubicBezTo>
                    <a:cubicBezTo>
                      <a:pt x="115" y="50"/>
                      <a:pt x="114" y="50"/>
                      <a:pt x="114" y="50"/>
                    </a:cubicBezTo>
                    <a:cubicBezTo>
                      <a:pt x="114" y="50"/>
                      <a:pt x="115" y="50"/>
                      <a:pt x="115" y="51"/>
                    </a:cubicBezTo>
                    <a:cubicBezTo>
                      <a:pt x="115" y="51"/>
                      <a:pt x="115" y="51"/>
                      <a:pt x="116" y="51"/>
                    </a:cubicBezTo>
                    <a:cubicBezTo>
                      <a:pt x="116" y="51"/>
                      <a:pt x="116" y="51"/>
                      <a:pt x="117" y="52"/>
                    </a:cubicBezTo>
                    <a:cubicBezTo>
                      <a:pt x="117" y="52"/>
                      <a:pt x="118" y="52"/>
                      <a:pt x="118" y="52"/>
                    </a:cubicBezTo>
                    <a:cubicBezTo>
                      <a:pt x="119" y="51"/>
                      <a:pt x="119" y="51"/>
                      <a:pt x="119" y="51"/>
                    </a:cubicBezTo>
                    <a:cubicBezTo>
                      <a:pt x="119" y="52"/>
                      <a:pt x="119" y="52"/>
                      <a:pt x="119" y="52"/>
                    </a:cubicBezTo>
                    <a:cubicBezTo>
                      <a:pt x="119" y="52"/>
                      <a:pt x="119" y="52"/>
                      <a:pt x="120" y="52"/>
                    </a:cubicBezTo>
                    <a:cubicBezTo>
                      <a:pt x="120" y="52"/>
                      <a:pt x="120" y="52"/>
                      <a:pt x="120" y="52"/>
                    </a:cubicBezTo>
                    <a:cubicBezTo>
                      <a:pt x="120" y="52"/>
                      <a:pt x="120" y="51"/>
                      <a:pt x="120" y="51"/>
                    </a:cubicBezTo>
                    <a:cubicBezTo>
                      <a:pt x="120" y="51"/>
                      <a:pt x="122" y="51"/>
                      <a:pt x="122" y="51"/>
                    </a:cubicBezTo>
                    <a:cubicBezTo>
                      <a:pt x="122" y="51"/>
                      <a:pt x="123" y="51"/>
                      <a:pt x="123" y="51"/>
                    </a:cubicBezTo>
                    <a:cubicBezTo>
                      <a:pt x="123" y="51"/>
                      <a:pt x="123" y="51"/>
                      <a:pt x="123" y="51"/>
                    </a:cubicBezTo>
                    <a:cubicBezTo>
                      <a:pt x="124" y="51"/>
                      <a:pt x="124" y="51"/>
                      <a:pt x="124" y="52"/>
                    </a:cubicBezTo>
                    <a:cubicBezTo>
                      <a:pt x="125" y="52"/>
                      <a:pt x="125" y="52"/>
                      <a:pt x="125" y="52"/>
                    </a:cubicBezTo>
                    <a:cubicBezTo>
                      <a:pt x="126" y="52"/>
                      <a:pt x="126" y="51"/>
                      <a:pt x="126" y="51"/>
                    </a:cubicBezTo>
                    <a:cubicBezTo>
                      <a:pt x="126" y="51"/>
                      <a:pt x="126" y="52"/>
                      <a:pt x="126" y="52"/>
                    </a:cubicBezTo>
                    <a:cubicBezTo>
                      <a:pt x="126" y="52"/>
                      <a:pt x="126" y="52"/>
                      <a:pt x="126" y="52"/>
                    </a:cubicBezTo>
                    <a:cubicBezTo>
                      <a:pt x="126" y="53"/>
                      <a:pt x="127" y="52"/>
                      <a:pt x="127" y="52"/>
                    </a:cubicBezTo>
                    <a:cubicBezTo>
                      <a:pt x="127" y="51"/>
                      <a:pt x="128" y="51"/>
                      <a:pt x="128" y="52"/>
                    </a:cubicBezTo>
                    <a:cubicBezTo>
                      <a:pt x="128" y="52"/>
                      <a:pt x="129" y="52"/>
                      <a:pt x="129" y="51"/>
                    </a:cubicBezTo>
                    <a:cubicBezTo>
                      <a:pt x="129" y="51"/>
                      <a:pt x="128" y="51"/>
                      <a:pt x="128" y="51"/>
                    </a:cubicBezTo>
                    <a:cubicBezTo>
                      <a:pt x="128" y="51"/>
                      <a:pt x="128" y="51"/>
                      <a:pt x="128" y="51"/>
                    </a:cubicBezTo>
                    <a:cubicBezTo>
                      <a:pt x="128" y="51"/>
                      <a:pt x="129" y="50"/>
                      <a:pt x="129" y="50"/>
                    </a:cubicBezTo>
                    <a:cubicBezTo>
                      <a:pt x="129" y="50"/>
                      <a:pt x="129" y="50"/>
                      <a:pt x="130" y="49"/>
                    </a:cubicBezTo>
                    <a:cubicBezTo>
                      <a:pt x="130" y="49"/>
                      <a:pt x="131" y="49"/>
                      <a:pt x="131" y="49"/>
                    </a:cubicBezTo>
                    <a:cubicBezTo>
                      <a:pt x="131" y="50"/>
                      <a:pt x="130" y="50"/>
                      <a:pt x="131" y="50"/>
                    </a:cubicBezTo>
                    <a:cubicBezTo>
                      <a:pt x="131" y="50"/>
                      <a:pt x="131" y="50"/>
                      <a:pt x="132" y="50"/>
                    </a:cubicBezTo>
                    <a:cubicBezTo>
                      <a:pt x="132" y="50"/>
                      <a:pt x="132" y="50"/>
                      <a:pt x="132" y="50"/>
                    </a:cubicBezTo>
                    <a:cubicBezTo>
                      <a:pt x="132" y="49"/>
                      <a:pt x="132" y="49"/>
                      <a:pt x="131" y="49"/>
                    </a:cubicBezTo>
                    <a:cubicBezTo>
                      <a:pt x="131" y="48"/>
                      <a:pt x="131" y="48"/>
                      <a:pt x="132" y="48"/>
                    </a:cubicBezTo>
                    <a:cubicBezTo>
                      <a:pt x="132" y="48"/>
                      <a:pt x="132" y="48"/>
                      <a:pt x="132" y="49"/>
                    </a:cubicBezTo>
                    <a:cubicBezTo>
                      <a:pt x="133" y="49"/>
                      <a:pt x="133" y="49"/>
                      <a:pt x="133" y="49"/>
                    </a:cubicBezTo>
                    <a:cubicBezTo>
                      <a:pt x="134" y="49"/>
                      <a:pt x="134" y="49"/>
                      <a:pt x="134" y="48"/>
                    </a:cubicBezTo>
                    <a:cubicBezTo>
                      <a:pt x="134" y="48"/>
                      <a:pt x="134" y="48"/>
                      <a:pt x="135" y="48"/>
                    </a:cubicBezTo>
                    <a:cubicBezTo>
                      <a:pt x="135" y="48"/>
                      <a:pt x="135" y="48"/>
                      <a:pt x="135" y="47"/>
                    </a:cubicBezTo>
                    <a:cubicBezTo>
                      <a:pt x="136" y="47"/>
                      <a:pt x="136" y="47"/>
                      <a:pt x="137" y="47"/>
                    </a:cubicBezTo>
                    <a:cubicBezTo>
                      <a:pt x="138" y="46"/>
                      <a:pt x="138" y="46"/>
                      <a:pt x="138" y="46"/>
                    </a:cubicBezTo>
                    <a:close/>
                    <a:moveTo>
                      <a:pt x="16" y="25"/>
                    </a:moveTo>
                    <a:cubicBezTo>
                      <a:pt x="16" y="26"/>
                      <a:pt x="15" y="26"/>
                      <a:pt x="15" y="25"/>
                    </a:cubicBezTo>
                    <a:cubicBezTo>
                      <a:pt x="14" y="24"/>
                      <a:pt x="14" y="24"/>
                      <a:pt x="13" y="23"/>
                    </a:cubicBezTo>
                    <a:cubicBezTo>
                      <a:pt x="13" y="23"/>
                      <a:pt x="12" y="22"/>
                      <a:pt x="13" y="22"/>
                    </a:cubicBezTo>
                    <a:cubicBezTo>
                      <a:pt x="13" y="22"/>
                      <a:pt x="14" y="21"/>
                      <a:pt x="14" y="21"/>
                    </a:cubicBezTo>
                    <a:cubicBezTo>
                      <a:pt x="14" y="22"/>
                      <a:pt x="14" y="22"/>
                      <a:pt x="14" y="22"/>
                    </a:cubicBezTo>
                    <a:cubicBezTo>
                      <a:pt x="15" y="22"/>
                      <a:pt x="15" y="22"/>
                      <a:pt x="15" y="22"/>
                    </a:cubicBezTo>
                    <a:cubicBezTo>
                      <a:pt x="15" y="20"/>
                      <a:pt x="16" y="21"/>
                      <a:pt x="16" y="22"/>
                    </a:cubicBezTo>
                    <a:cubicBezTo>
                      <a:pt x="16" y="22"/>
                      <a:pt x="16" y="22"/>
                      <a:pt x="17" y="23"/>
                    </a:cubicBezTo>
                    <a:cubicBezTo>
                      <a:pt x="17" y="24"/>
                      <a:pt x="16" y="24"/>
                      <a:pt x="16" y="25"/>
                    </a:cubicBezTo>
                    <a:close/>
                    <a:moveTo>
                      <a:pt x="93" y="48"/>
                    </a:moveTo>
                    <a:cubicBezTo>
                      <a:pt x="93" y="48"/>
                      <a:pt x="93" y="50"/>
                      <a:pt x="93" y="50"/>
                    </a:cubicBezTo>
                    <a:cubicBezTo>
                      <a:pt x="93" y="50"/>
                      <a:pt x="92" y="50"/>
                      <a:pt x="92" y="50"/>
                    </a:cubicBezTo>
                    <a:cubicBezTo>
                      <a:pt x="91" y="49"/>
                      <a:pt x="91" y="49"/>
                      <a:pt x="91" y="49"/>
                    </a:cubicBezTo>
                    <a:cubicBezTo>
                      <a:pt x="91" y="49"/>
                      <a:pt x="90" y="48"/>
                      <a:pt x="91" y="48"/>
                    </a:cubicBezTo>
                    <a:cubicBezTo>
                      <a:pt x="91" y="48"/>
                      <a:pt x="90" y="48"/>
                      <a:pt x="90" y="48"/>
                    </a:cubicBezTo>
                    <a:cubicBezTo>
                      <a:pt x="89" y="48"/>
                      <a:pt x="89" y="48"/>
                      <a:pt x="89" y="48"/>
                    </a:cubicBezTo>
                    <a:cubicBezTo>
                      <a:pt x="88" y="47"/>
                      <a:pt x="89" y="47"/>
                      <a:pt x="88" y="47"/>
                    </a:cubicBezTo>
                    <a:cubicBezTo>
                      <a:pt x="86" y="47"/>
                      <a:pt x="86" y="47"/>
                      <a:pt x="85" y="47"/>
                    </a:cubicBezTo>
                    <a:cubicBezTo>
                      <a:pt x="84" y="47"/>
                      <a:pt x="85" y="46"/>
                      <a:pt x="84" y="46"/>
                    </a:cubicBezTo>
                    <a:cubicBezTo>
                      <a:pt x="83" y="46"/>
                      <a:pt x="83" y="46"/>
                      <a:pt x="82" y="46"/>
                    </a:cubicBezTo>
                    <a:cubicBezTo>
                      <a:pt x="81" y="46"/>
                      <a:pt x="81" y="47"/>
                      <a:pt x="80" y="46"/>
                    </a:cubicBezTo>
                    <a:cubicBezTo>
                      <a:pt x="80" y="46"/>
                      <a:pt x="79" y="45"/>
                      <a:pt x="80" y="45"/>
                    </a:cubicBezTo>
                    <a:cubicBezTo>
                      <a:pt x="81" y="45"/>
                      <a:pt x="81" y="45"/>
                      <a:pt x="81" y="45"/>
                    </a:cubicBezTo>
                    <a:cubicBezTo>
                      <a:pt x="81" y="44"/>
                      <a:pt x="81" y="45"/>
                      <a:pt x="82" y="45"/>
                    </a:cubicBezTo>
                    <a:cubicBezTo>
                      <a:pt x="83" y="44"/>
                      <a:pt x="84" y="44"/>
                      <a:pt x="84" y="45"/>
                    </a:cubicBezTo>
                    <a:cubicBezTo>
                      <a:pt x="85" y="45"/>
                      <a:pt x="86" y="45"/>
                      <a:pt x="87" y="45"/>
                    </a:cubicBezTo>
                    <a:cubicBezTo>
                      <a:pt x="87" y="45"/>
                      <a:pt x="88" y="45"/>
                      <a:pt x="88" y="45"/>
                    </a:cubicBezTo>
                    <a:cubicBezTo>
                      <a:pt x="89" y="46"/>
                      <a:pt x="90" y="46"/>
                      <a:pt x="91" y="46"/>
                    </a:cubicBezTo>
                    <a:cubicBezTo>
                      <a:pt x="92" y="47"/>
                      <a:pt x="91" y="47"/>
                      <a:pt x="93" y="47"/>
                    </a:cubicBezTo>
                    <a:cubicBezTo>
                      <a:pt x="94" y="47"/>
                      <a:pt x="94" y="47"/>
                      <a:pt x="93" y="47"/>
                    </a:cubicBezTo>
                    <a:cubicBezTo>
                      <a:pt x="92" y="47"/>
                      <a:pt x="92" y="48"/>
                      <a:pt x="93" y="4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3" name="Freeform 570"/>
              <p:cNvSpPr>
                <a:spLocks noEditPoints="1"/>
              </p:cNvSpPr>
              <p:nvPr/>
            </p:nvSpPr>
            <p:spPr bwMode="auto">
              <a:xfrm>
                <a:off x="5924551" y="3425825"/>
                <a:ext cx="252413" cy="117475"/>
              </a:xfrm>
              <a:custGeom>
                <a:avLst/>
                <a:gdLst>
                  <a:gd name="T0" fmla="*/ 81 w 88"/>
                  <a:gd name="T1" fmla="*/ 8 h 41"/>
                  <a:gd name="T2" fmla="*/ 77 w 88"/>
                  <a:gd name="T3" fmla="*/ 5 h 41"/>
                  <a:gd name="T4" fmla="*/ 70 w 88"/>
                  <a:gd name="T5" fmla="*/ 4 h 41"/>
                  <a:gd name="T6" fmla="*/ 66 w 88"/>
                  <a:gd name="T7" fmla="*/ 4 h 41"/>
                  <a:gd name="T8" fmla="*/ 59 w 88"/>
                  <a:gd name="T9" fmla="*/ 4 h 41"/>
                  <a:gd name="T10" fmla="*/ 52 w 88"/>
                  <a:gd name="T11" fmla="*/ 5 h 41"/>
                  <a:gd name="T12" fmla="*/ 43 w 88"/>
                  <a:gd name="T13" fmla="*/ 2 h 41"/>
                  <a:gd name="T14" fmla="*/ 38 w 88"/>
                  <a:gd name="T15" fmla="*/ 1 h 41"/>
                  <a:gd name="T16" fmla="*/ 34 w 88"/>
                  <a:gd name="T17" fmla="*/ 5 h 41"/>
                  <a:gd name="T18" fmla="*/ 33 w 88"/>
                  <a:gd name="T19" fmla="*/ 9 h 41"/>
                  <a:gd name="T20" fmla="*/ 28 w 88"/>
                  <a:gd name="T21" fmla="*/ 6 h 41"/>
                  <a:gd name="T22" fmla="*/ 22 w 88"/>
                  <a:gd name="T23" fmla="*/ 5 h 41"/>
                  <a:gd name="T24" fmla="*/ 17 w 88"/>
                  <a:gd name="T25" fmla="*/ 6 h 41"/>
                  <a:gd name="T26" fmla="*/ 15 w 88"/>
                  <a:gd name="T27" fmla="*/ 8 h 41"/>
                  <a:gd name="T28" fmla="*/ 14 w 88"/>
                  <a:gd name="T29" fmla="*/ 10 h 41"/>
                  <a:gd name="T30" fmla="*/ 15 w 88"/>
                  <a:gd name="T31" fmla="*/ 12 h 41"/>
                  <a:gd name="T32" fmla="*/ 11 w 88"/>
                  <a:gd name="T33" fmla="*/ 16 h 41"/>
                  <a:gd name="T34" fmla="*/ 10 w 88"/>
                  <a:gd name="T35" fmla="*/ 19 h 41"/>
                  <a:gd name="T36" fmla="*/ 13 w 88"/>
                  <a:gd name="T37" fmla="*/ 21 h 41"/>
                  <a:gd name="T38" fmla="*/ 16 w 88"/>
                  <a:gd name="T39" fmla="*/ 21 h 41"/>
                  <a:gd name="T40" fmla="*/ 18 w 88"/>
                  <a:gd name="T41" fmla="*/ 22 h 41"/>
                  <a:gd name="T42" fmla="*/ 20 w 88"/>
                  <a:gd name="T43" fmla="*/ 19 h 41"/>
                  <a:gd name="T44" fmla="*/ 21 w 88"/>
                  <a:gd name="T45" fmla="*/ 19 h 41"/>
                  <a:gd name="T46" fmla="*/ 23 w 88"/>
                  <a:gd name="T47" fmla="*/ 22 h 41"/>
                  <a:gd name="T48" fmla="*/ 26 w 88"/>
                  <a:gd name="T49" fmla="*/ 23 h 41"/>
                  <a:gd name="T50" fmla="*/ 30 w 88"/>
                  <a:gd name="T51" fmla="*/ 25 h 41"/>
                  <a:gd name="T52" fmla="*/ 29 w 88"/>
                  <a:gd name="T53" fmla="*/ 26 h 41"/>
                  <a:gd name="T54" fmla="*/ 25 w 88"/>
                  <a:gd name="T55" fmla="*/ 28 h 41"/>
                  <a:gd name="T56" fmla="*/ 23 w 88"/>
                  <a:gd name="T57" fmla="*/ 29 h 41"/>
                  <a:gd name="T58" fmla="*/ 20 w 88"/>
                  <a:gd name="T59" fmla="*/ 31 h 41"/>
                  <a:gd name="T60" fmla="*/ 17 w 88"/>
                  <a:gd name="T61" fmla="*/ 30 h 41"/>
                  <a:gd name="T62" fmla="*/ 13 w 88"/>
                  <a:gd name="T63" fmla="*/ 31 h 41"/>
                  <a:gd name="T64" fmla="*/ 10 w 88"/>
                  <a:gd name="T65" fmla="*/ 33 h 41"/>
                  <a:gd name="T66" fmla="*/ 4 w 88"/>
                  <a:gd name="T67" fmla="*/ 31 h 41"/>
                  <a:gd name="T68" fmla="*/ 2 w 88"/>
                  <a:gd name="T69" fmla="*/ 34 h 41"/>
                  <a:gd name="T70" fmla="*/ 0 w 88"/>
                  <a:gd name="T71" fmla="*/ 36 h 41"/>
                  <a:gd name="T72" fmla="*/ 3 w 88"/>
                  <a:gd name="T73" fmla="*/ 37 h 41"/>
                  <a:gd name="T74" fmla="*/ 7 w 88"/>
                  <a:gd name="T75" fmla="*/ 37 h 41"/>
                  <a:gd name="T76" fmla="*/ 13 w 88"/>
                  <a:gd name="T77" fmla="*/ 39 h 41"/>
                  <a:gd name="T78" fmla="*/ 18 w 88"/>
                  <a:gd name="T79" fmla="*/ 37 h 41"/>
                  <a:gd name="T80" fmla="*/ 21 w 88"/>
                  <a:gd name="T81" fmla="*/ 40 h 41"/>
                  <a:gd name="T82" fmla="*/ 26 w 88"/>
                  <a:gd name="T83" fmla="*/ 39 h 41"/>
                  <a:gd name="T84" fmla="*/ 34 w 88"/>
                  <a:gd name="T85" fmla="*/ 38 h 41"/>
                  <a:gd name="T86" fmla="*/ 38 w 88"/>
                  <a:gd name="T87" fmla="*/ 33 h 41"/>
                  <a:gd name="T88" fmla="*/ 46 w 88"/>
                  <a:gd name="T89" fmla="*/ 30 h 41"/>
                  <a:gd name="T90" fmla="*/ 48 w 88"/>
                  <a:gd name="T91" fmla="*/ 29 h 41"/>
                  <a:gd name="T92" fmla="*/ 53 w 88"/>
                  <a:gd name="T93" fmla="*/ 30 h 41"/>
                  <a:gd name="T94" fmla="*/ 58 w 88"/>
                  <a:gd name="T95" fmla="*/ 29 h 41"/>
                  <a:gd name="T96" fmla="*/ 62 w 88"/>
                  <a:gd name="T97" fmla="*/ 23 h 41"/>
                  <a:gd name="T98" fmla="*/ 72 w 88"/>
                  <a:gd name="T99" fmla="*/ 22 h 41"/>
                  <a:gd name="T100" fmla="*/ 80 w 88"/>
                  <a:gd name="T101" fmla="*/ 16 h 41"/>
                  <a:gd name="T102" fmla="*/ 85 w 88"/>
                  <a:gd name="T103" fmla="*/ 13 h 41"/>
                  <a:gd name="T104" fmla="*/ 69 w 88"/>
                  <a:gd name="T105" fmla="*/ 10 h 41"/>
                  <a:gd name="T106" fmla="*/ 66 w 88"/>
                  <a:gd name="T107" fmla="*/ 13 h 41"/>
                  <a:gd name="T108" fmla="*/ 56 w 88"/>
                  <a:gd name="T109" fmla="*/ 11 h 41"/>
                  <a:gd name="T110" fmla="*/ 63 w 88"/>
                  <a:gd name="T111" fmla="*/ 8 h 41"/>
                  <a:gd name="T112" fmla="*/ 71 w 88"/>
                  <a:gd name="T113"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 h="41">
                    <a:moveTo>
                      <a:pt x="88" y="11"/>
                    </a:moveTo>
                    <a:cubicBezTo>
                      <a:pt x="88" y="11"/>
                      <a:pt x="87" y="11"/>
                      <a:pt x="87" y="10"/>
                    </a:cubicBezTo>
                    <a:cubicBezTo>
                      <a:pt x="86" y="10"/>
                      <a:pt x="86" y="9"/>
                      <a:pt x="86" y="9"/>
                    </a:cubicBezTo>
                    <a:cubicBezTo>
                      <a:pt x="85" y="9"/>
                      <a:pt x="85" y="8"/>
                      <a:pt x="84" y="8"/>
                    </a:cubicBezTo>
                    <a:cubicBezTo>
                      <a:pt x="83" y="8"/>
                      <a:pt x="83" y="8"/>
                      <a:pt x="82" y="8"/>
                    </a:cubicBezTo>
                    <a:cubicBezTo>
                      <a:pt x="82" y="9"/>
                      <a:pt x="82" y="8"/>
                      <a:pt x="81" y="8"/>
                    </a:cubicBezTo>
                    <a:cubicBezTo>
                      <a:pt x="81" y="8"/>
                      <a:pt x="81" y="8"/>
                      <a:pt x="81" y="7"/>
                    </a:cubicBezTo>
                    <a:cubicBezTo>
                      <a:pt x="80" y="7"/>
                      <a:pt x="80" y="7"/>
                      <a:pt x="80" y="7"/>
                    </a:cubicBezTo>
                    <a:cubicBezTo>
                      <a:pt x="79" y="6"/>
                      <a:pt x="79" y="6"/>
                      <a:pt x="79" y="6"/>
                    </a:cubicBezTo>
                    <a:cubicBezTo>
                      <a:pt x="79" y="6"/>
                      <a:pt x="79" y="5"/>
                      <a:pt x="79" y="5"/>
                    </a:cubicBezTo>
                    <a:cubicBezTo>
                      <a:pt x="79" y="5"/>
                      <a:pt x="79" y="5"/>
                      <a:pt x="78" y="5"/>
                    </a:cubicBezTo>
                    <a:cubicBezTo>
                      <a:pt x="78" y="5"/>
                      <a:pt x="77" y="5"/>
                      <a:pt x="77" y="5"/>
                    </a:cubicBezTo>
                    <a:cubicBezTo>
                      <a:pt x="76" y="5"/>
                      <a:pt x="76" y="5"/>
                      <a:pt x="76" y="5"/>
                    </a:cubicBezTo>
                    <a:cubicBezTo>
                      <a:pt x="76" y="5"/>
                      <a:pt x="75" y="5"/>
                      <a:pt x="75" y="5"/>
                    </a:cubicBezTo>
                    <a:cubicBezTo>
                      <a:pt x="75" y="5"/>
                      <a:pt x="74" y="4"/>
                      <a:pt x="74" y="4"/>
                    </a:cubicBezTo>
                    <a:cubicBezTo>
                      <a:pt x="73" y="4"/>
                      <a:pt x="73" y="4"/>
                      <a:pt x="73" y="4"/>
                    </a:cubicBezTo>
                    <a:cubicBezTo>
                      <a:pt x="72" y="5"/>
                      <a:pt x="72" y="4"/>
                      <a:pt x="72" y="4"/>
                    </a:cubicBezTo>
                    <a:cubicBezTo>
                      <a:pt x="72" y="4"/>
                      <a:pt x="71" y="4"/>
                      <a:pt x="70" y="4"/>
                    </a:cubicBezTo>
                    <a:cubicBezTo>
                      <a:pt x="70" y="4"/>
                      <a:pt x="70" y="4"/>
                      <a:pt x="69" y="4"/>
                    </a:cubicBezTo>
                    <a:cubicBezTo>
                      <a:pt x="69" y="4"/>
                      <a:pt x="69" y="4"/>
                      <a:pt x="69" y="4"/>
                    </a:cubicBezTo>
                    <a:cubicBezTo>
                      <a:pt x="69" y="4"/>
                      <a:pt x="68" y="4"/>
                      <a:pt x="68" y="4"/>
                    </a:cubicBezTo>
                    <a:cubicBezTo>
                      <a:pt x="68" y="4"/>
                      <a:pt x="68" y="4"/>
                      <a:pt x="67" y="4"/>
                    </a:cubicBezTo>
                    <a:cubicBezTo>
                      <a:pt x="67" y="4"/>
                      <a:pt x="67" y="4"/>
                      <a:pt x="67" y="4"/>
                    </a:cubicBezTo>
                    <a:cubicBezTo>
                      <a:pt x="66" y="4"/>
                      <a:pt x="66" y="4"/>
                      <a:pt x="66" y="4"/>
                    </a:cubicBezTo>
                    <a:cubicBezTo>
                      <a:pt x="65" y="4"/>
                      <a:pt x="65" y="4"/>
                      <a:pt x="65" y="4"/>
                    </a:cubicBezTo>
                    <a:cubicBezTo>
                      <a:pt x="65" y="4"/>
                      <a:pt x="64" y="4"/>
                      <a:pt x="64" y="4"/>
                    </a:cubicBezTo>
                    <a:cubicBezTo>
                      <a:pt x="63" y="4"/>
                      <a:pt x="63" y="4"/>
                      <a:pt x="63" y="3"/>
                    </a:cubicBezTo>
                    <a:cubicBezTo>
                      <a:pt x="62" y="3"/>
                      <a:pt x="62" y="3"/>
                      <a:pt x="61" y="3"/>
                    </a:cubicBezTo>
                    <a:cubicBezTo>
                      <a:pt x="60" y="3"/>
                      <a:pt x="61" y="3"/>
                      <a:pt x="60" y="3"/>
                    </a:cubicBezTo>
                    <a:cubicBezTo>
                      <a:pt x="60" y="4"/>
                      <a:pt x="60" y="4"/>
                      <a:pt x="59" y="4"/>
                    </a:cubicBezTo>
                    <a:cubicBezTo>
                      <a:pt x="58" y="4"/>
                      <a:pt x="58" y="4"/>
                      <a:pt x="57" y="4"/>
                    </a:cubicBezTo>
                    <a:cubicBezTo>
                      <a:pt x="57" y="4"/>
                      <a:pt x="56" y="4"/>
                      <a:pt x="56" y="4"/>
                    </a:cubicBezTo>
                    <a:cubicBezTo>
                      <a:pt x="56" y="4"/>
                      <a:pt x="55" y="4"/>
                      <a:pt x="55" y="4"/>
                    </a:cubicBezTo>
                    <a:cubicBezTo>
                      <a:pt x="54" y="4"/>
                      <a:pt x="53" y="4"/>
                      <a:pt x="53" y="4"/>
                    </a:cubicBezTo>
                    <a:cubicBezTo>
                      <a:pt x="53" y="3"/>
                      <a:pt x="52" y="4"/>
                      <a:pt x="52" y="4"/>
                    </a:cubicBezTo>
                    <a:cubicBezTo>
                      <a:pt x="52" y="4"/>
                      <a:pt x="52" y="4"/>
                      <a:pt x="52" y="5"/>
                    </a:cubicBezTo>
                    <a:cubicBezTo>
                      <a:pt x="51" y="5"/>
                      <a:pt x="51" y="5"/>
                      <a:pt x="50" y="5"/>
                    </a:cubicBezTo>
                    <a:cubicBezTo>
                      <a:pt x="49" y="5"/>
                      <a:pt x="49" y="5"/>
                      <a:pt x="48" y="5"/>
                    </a:cubicBezTo>
                    <a:cubicBezTo>
                      <a:pt x="47" y="4"/>
                      <a:pt x="47" y="4"/>
                      <a:pt x="46" y="4"/>
                    </a:cubicBezTo>
                    <a:cubicBezTo>
                      <a:pt x="46" y="4"/>
                      <a:pt x="45" y="3"/>
                      <a:pt x="45" y="3"/>
                    </a:cubicBezTo>
                    <a:cubicBezTo>
                      <a:pt x="44" y="3"/>
                      <a:pt x="44" y="3"/>
                      <a:pt x="43" y="3"/>
                    </a:cubicBezTo>
                    <a:cubicBezTo>
                      <a:pt x="43" y="2"/>
                      <a:pt x="43" y="2"/>
                      <a:pt x="43" y="2"/>
                    </a:cubicBezTo>
                    <a:cubicBezTo>
                      <a:pt x="42" y="2"/>
                      <a:pt x="42" y="2"/>
                      <a:pt x="42" y="2"/>
                    </a:cubicBezTo>
                    <a:cubicBezTo>
                      <a:pt x="42" y="2"/>
                      <a:pt x="41" y="1"/>
                      <a:pt x="40" y="1"/>
                    </a:cubicBezTo>
                    <a:cubicBezTo>
                      <a:pt x="40" y="1"/>
                      <a:pt x="40" y="0"/>
                      <a:pt x="40" y="0"/>
                    </a:cubicBezTo>
                    <a:cubicBezTo>
                      <a:pt x="40" y="1"/>
                      <a:pt x="40" y="1"/>
                      <a:pt x="40" y="1"/>
                    </a:cubicBezTo>
                    <a:cubicBezTo>
                      <a:pt x="40" y="1"/>
                      <a:pt x="40" y="1"/>
                      <a:pt x="39" y="1"/>
                    </a:cubicBezTo>
                    <a:cubicBezTo>
                      <a:pt x="39" y="1"/>
                      <a:pt x="39" y="1"/>
                      <a:pt x="38" y="1"/>
                    </a:cubicBezTo>
                    <a:cubicBezTo>
                      <a:pt x="38" y="1"/>
                      <a:pt x="38" y="1"/>
                      <a:pt x="38" y="1"/>
                    </a:cubicBezTo>
                    <a:cubicBezTo>
                      <a:pt x="38" y="1"/>
                      <a:pt x="37" y="1"/>
                      <a:pt x="37" y="1"/>
                    </a:cubicBezTo>
                    <a:cubicBezTo>
                      <a:pt x="37" y="2"/>
                      <a:pt x="37" y="2"/>
                      <a:pt x="37" y="2"/>
                    </a:cubicBezTo>
                    <a:cubicBezTo>
                      <a:pt x="36" y="2"/>
                      <a:pt x="36" y="2"/>
                      <a:pt x="35" y="2"/>
                    </a:cubicBezTo>
                    <a:cubicBezTo>
                      <a:pt x="35" y="2"/>
                      <a:pt x="35" y="3"/>
                      <a:pt x="34" y="3"/>
                    </a:cubicBezTo>
                    <a:cubicBezTo>
                      <a:pt x="34" y="4"/>
                      <a:pt x="34" y="4"/>
                      <a:pt x="34" y="5"/>
                    </a:cubicBezTo>
                    <a:cubicBezTo>
                      <a:pt x="35" y="5"/>
                      <a:pt x="34" y="5"/>
                      <a:pt x="34" y="6"/>
                    </a:cubicBezTo>
                    <a:cubicBezTo>
                      <a:pt x="34" y="6"/>
                      <a:pt x="34" y="7"/>
                      <a:pt x="34" y="7"/>
                    </a:cubicBezTo>
                    <a:cubicBezTo>
                      <a:pt x="34" y="8"/>
                      <a:pt x="34" y="8"/>
                      <a:pt x="34" y="8"/>
                    </a:cubicBezTo>
                    <a:cubicBezTo>
                      <a:pt x="34" y="8"/>
                      <a:pt x="34" y="9"/>
                      <a:pt x="34" y="9"/>
                    </a:cubicBezTo>
                    <a:cubicBezTo>
                      <a:pt x="34" y="9"/>
                      <a:pt x="34" y="9"/>
                      <a:pt x="34" y="9"/>
                    </a:cubicBezTo>
                    <a:cubicBezTo>
                      <a:pt x="34" y="9"/>
                      <a:pt x="34" y="9"/>
                      <a:pt x="33" y="9"/>
                    </a:cubicBezTo>
                    <a:cubicBezTo>
                      <a:pt x="33" y="9"/>
                      <a:pt x="33" y="9"/>
                      <a:pt x="33" y="8"/>
                    </a:cubicBezTo>
                    <a:cubicBezTo>
                      <a:pt x="33" y="8"/>
                      <a:pt x="33" y="8"/>
                      <a:pt x="33" y="8"/>
                    </a:cubicBezTo>
                    <a:cubicBezTo>
                      <a:pt x="33" y="8"/>
                      <a:pt x="32" y="8"/>
                      <a:pt x="31" y="8"/>
                    </a:cubicBezTo>
                    <a:cubicBezTo>
                      <a:pt x="31" y="7"/>
                      <a:pt x="30" y="7"/>
                      <a:pt x="30" y="7"/>
                    </a:cubicBezTo>
                    <a:cubicBezTo>
                      <a:pt x="29" y="8"/>
                      <a:pt x="29" y="7"/>
                      <a:pt x="29" y="7"/>
                    </a:cubicBezTo>
                    <a:cubicBezTo>
                      <a:pt x="29" y="7"/>
                      <a:pt x="28" y="7"/>
                      <a:pt x="28" y="6"/>
                    </a:cubicBezTo>
                    <a:cubicBezTo>
                      <a:pt x="28" y="6"/>
                      <a:pt x="28" y="6"/>
                      <a:pt x="27" y="6"/>
                    </a:cubicBezTo>
                    <a:cubicBezTo>
                      <a:pt x="27" y="6"/>
                      <a:pt x="27" y="6"/>
                      <a:pt x="26" y="6"/>
                    </a:cubicBezTo>
                    <a:cubicBezTo>
                      <a:pt x="25" y="6"/>
                      <a:pt x="25" y="6"/>
                      <a:pt x="25" y="5"/>
                    </a:cubicBezTo>
                    <a:cubicBezTo>
                      <a:pt x="24" y="5"/>
                      <a:pt x="24" y="5"/>
                      <a:pt x="24" y="5"/>
                    </a:cubicBezTo>
                    <a:cubicBezTo>
                      <a:pt x="23" y="5"/>
                      <a:pt x="23" y="5"/>
                      <a:pt x="23" y="5"/>
                    </a:cubicBezTo>
                    <a:cubicBezTo>
                      <a:pt x="22" y="5"/>
                      <a:pt x="22" y="5"/>
                      <a:pt x="22" y="5"/>
                    </a:cubicBezTo>
                    <a:cubicBezTo>
                      <a:pt x="21" y="5"/>
                      <a:pt x="21" y="5"/>
                      <a:pt x="20" y="5"/>
                    </a:cubicBezTo>
                    <a:cubicBezTo>
                      <a:pt x="20" y="5"/>
                      <a:pt x="20" y="5"/>
                      <a:pt x="19" y="5"/>
                    </a:cubicBezTo>
                    <a:cubicBezTo>
                      <a:pt x="19" y="5"/>
                      <a:pt x="19" y="5"/>
                      <a:pt x="19" y="5"/>
                    </a:cubicBezTo>
                    <a:cubicBezTo>
                      <a:pt x="19" y="5"/>
                      <a:pt x="19" y="5"/>
                      <a:pt x="18" y="5"/>
                    </a:cubicBezTo>
                    <a:cubicBezTo>
                      <a:pt x="18" y="5"/>
                      <a:pt x="18" y="5"/>
                      <a:pt x="18" y="5"/>
                    </a:cubicBezTo>
                    <a:cubicBezTo>
                      <a:pt x="17" y="5"/>
                      <a:pt x="17" y="5"/>
                      <a:pt x="17" y="6"/>
                    </a:cubicBezTo>
                    <a:cubicBezTo>
                      <a:pt x="17" y="6"/>
                      <a:pt x="16" y="6"/>
                      <a:pt x="16" y="6"/>
                    </a:cubicBezTo>
                    <a:cubicBezTo>
                      <a:pt x="16" y="6"/>
                      <a:pt x="16" y="6"/>
                      <a:pt x="16" y="6"/>
                    </a:cubicBezTo>
                    <a:cubicBezTo>
                      <a:pt x="16" y="6"/>
                      <a:pt x="16" y="7"/>
                      <a:pt x="16" y="7"/>
                    </a:cubicBezTo>
                    <a:cubicBezTo>
                      <a:pt x="15" y="7"/>
                      <a:pt x="15" y="7"/>
                      <a:pt x="15" y="7"/>
                    </a:cubicBezTo>
                    <a:cubicBezTo>
                      <a:pt x="14" y="7"/>
                      <a:pt x="15" y="8"/>
                      <a:pt x="15" y="8"/>
                    </a:cubicBezTo>
                    <a:cubicBezTo>
                      <a:pt x="15" y="8"/>
                      <a:pt x="15" y="8"/>
                      <a:pt x="15" y="8"/>
                    </a:cubicBezTo>
                    <a:cubicBezTo>
                      <a:pt x="15" y="8"/>
                      <a:pt x="14" y="8"/>
                      <a:pt x="14" y="8"/>
                    </a:cubicBezTo>
                    <a:cubicBezTo>
                      <a:pt x="14" y="9"/>
                      <a:pt x="14" y="9"/>
                      <a:pt x="14" y="9"/>
                    </a:cubicBezTo>
                    <a:cubicBezTo>
                      <a:pt x="14" y="9"/>
                      <a:pt x="14" y="10"/>
                      <a:pt x="13" y="10"/>
                    </a:cubicBezTo>
                    <a:cubicBezTo>
                      <a:pt x="14" y="10"/>
                      <a:pt x="14" y="10"/>
                      <a:pt x="14" y="10"/>
                    </a:cubicBezTo>
                    <a:cubicBezTo>
                      <a:pt x="14" y="10"/>
                      <a:pt x="14" y="10"/>
                      <a:pt x="14" y="10"/>
                    </a:cubicBezTo>
                    <a:cubicBezTo>
                      <a:pt x="14" y="10"/>
                      <a:pt x="14" y="10"/>
                      <a:pt x="14" y="10"/>
                    </a:cubicBezTo>
                    <a:cubicBezTo>
                      <a:pt x="14" y="10"/>
                      <a:pt x="14" y="10"/>
                      <a:pt x="14" y="10"/>
                    </a:cubicBezTo>
                    <a:cubicBezTo>
                      <a:pt x="15" y="10"/>
                      <a:pt x="15" y="10"/>
                      <a:pt x="15" y="10"/>
                    </a:cubicBezTo>
                    <a:cubicBezTo>
                      <a:pt x="15" y="10"/>
                      <a:pt x="16" y="11"/>
                      <a:pt x="16" y="11"/>
                    </a:cubicBezTo>
                    <a:cubicBezTo>
                      <a:pt x="16" y="11"/>
                      <a:pt x="17" y="11"/>
                      <a:pt x="16" y="11"/>
                    </a:cubicBezTo>
                    <a:cubicBezTo>
                      <a:pt x="16" y="11"/>
                      <a:pt x="16" y="11"/>
                      <a:pt x="16" y="12"/>
                    </a:cubicBezTo>
                    <a:cubicBezTo>
                      <a:pt x="16" y="12"/>
                      <a:pt x="15" y="12"/>
                      <a:pt x="15" y="12"/>
                    </a:cubicBezTo>
                    <a:cubicBezTo>
                      <a:pt x="14" y="13"/>
                      <a:pt x="14" y="13"/>
                      <a:pt x="14" y="13"/>
                    </a:cubicBezTo>
                    <a:cubicBezTo>
                      <a:pt x="14" y="13"/>
                      <a:pt x="14" y="13"/>
                      <a:pt x="13" y="13"/>
                    </a:cubicBezTo>
                    <a:cubicBezTo>
                      <a:pt x="13" y="13"/>
                      <a:pt x="13" y="13"/>
                      <a:pt x="13" y="13"/>
                    </a:cubicBezTo>
                    <a:cubicBezTo>
                      <a:pt x="13" y="13"/>
                      <a:pt x="13" y="14"/>
                      <a:pt x="13" y="14"/>
                    </a:cubicBezTo>
                    <a:cubicBezTo>
                      <a:pt x="13" y="14"/>
                      <a:pt x="12" y="14"/>
                      <a:pt x="12" y="15"/>
                    </a:cubicBezTo>
                    <a:cubicBezTo>
                      <a:pt x="12" y="15"/>
                      <a:pt x="11" y="15"/>
                      <a:pt x="11" y="16"/>
                    </a:cubicBezTo>
                    <a:cubicBezTo>
                      <a:pt x="11" y="16"/>
                      <a:pt x="10" y="17"/>
                      <a:pt x="10" y="17"/>
                    </a:cubicBezTo>
                    <a:cubicBezTo>
                      <a:pt x="9" y="17"/>
                      <a:pt x="9" y="17"/>
                      <a:pt x="8" y="17"/>
                    </a:cubicBezTo>
                    <a:cubicBezTo>
                      <a:pt x="8" y="18"/>
                      <a:pt x="8" y="18"/>
                      <a:pt x="8" y="18"/>
                    </a:cubicBezTo>
                    <a:cubicBezTo>
                      <a:pt x="8" y="18"/>
                      <a:pt x="8" y="18"/>
                      <a:pt x="8" y="18"/>
                    </a:cubicBezTo>
                    <a:cubicBezTo>
                      <a:pt x="9" y="18"/>
                      <a:pt x="9" y="18"/>
                      <a:pt x="9" y="18"/>
                    </a:cubicBezTo>
                    <a:cubicBezTo>
                      <a:pt x="10" y="19"/>
                      <a:pt x="10" y="19"/>
                      <a:pt x="10" y="19"/>
                    </a:cubicBezTo>
                    <a:cubicBezTo>
                      <a:pt x="10" y="19"/>
                      <a:pt x="10" y="19"/>
                      <a:pt x="11" y="19"/>
                    </a:cubicBezTo>
                    <a:cubicBezTo>
                      <a:pt x="11" y="19"/>
                      <a:pt x="11" y="19"/>
                      <a:pt x="11" y="19"/>
                    </a:cubicBezTo>
                    <a:cubicBezTo>
                      <a:pt x="12" y="19"/>
                      <a:pt x="12" y="19"/>
                      <a:pt x="12" y="19"/>
                    </a:cubicBezTo>
                    <a:cubicBezTo>
                      <a:pt x="12" y="19"/>
                      <a:pt x="13" y="19"/>
                      <a:pt x="13" y="20"/>
                    </a:cubicBezTo>
                    <a:cubicBezTo>
                      <a:pt x="13" y="20"/>
                      <a:pt x="13" y="21"/>
                      <a:pt x="13" y="21"/>
                    </a:cubicBezTo>
                    <a:cubicBezTo>
                      <a:pt x="13" y="21"/>
                      <a:pt x="13" y="21"/>
                      <a:pt x="13" y="21"/>
                    </a:cubicBezTo>
                    <a:cubicBezTo>
                      <a:pt x="13" y="21"/>
                      <a:pt x="13" y="21"/>
                      <a:pt x="14" y="21"/>
                    </a:cubicBezTo>
                    <a:cubicBezTo>
                      <a:pt x="14" y="21"/>
                      <a:pt x="14" y="22"/>
                      <a:pt x="14" y="21"/>
                    </a:cubicBezTo>
                    <a:cubicBezTo>
                      <a:pt x="14" y="21"/>
                      <a:pt x="15" y="21"/>
                      <a:pt x="15" y="22"/>
                    </a:cubicBezTo>
                    <a:cubicBezTo>
                      <a:pt x="15" y="22"/>
                      <a:pt x="15" y="22"/>
                      <a:pt x="16" y="22"/>
                    </a:cubicBezTo>
                    <a:cubicBezTo>
                      <a:pt x="16" y="22"/>
                      <a:pt x="16" y="22"/>
                      <a:pt x="16" y="22"/>
                    </a:cubicBezTo>
                    <a:cubicBezTo>
                      <a:pt x="16" y="21"/>
                      <a:pt x="16" y="21"/>
                      <a:pt x="16" y="21"/>
                    </a:cubicBezTo>
                    <a:cubicBezTo>
                      <a:pt x="17" y="22"/>
                      <a:pt x="17" y="22"/>
                      <a:pt x="17"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8" y="20"/>
                      <a:pt x="19" y="21"/>
                      <a:pt x="19" y="20"/>
                    </a:cubicBezTo>
                    <a:cubicBezTo>
                      <a:pt x="19" y="20"/>
                      <a:pt x="20" y="20"/>
                      <a:pt x="20" y="19"/>
                    </a:cubicBezTo>
                    <a:cubicBezTo>
                      <a:pt x="20" y="19"/>
                      <a:pt x="20" y="19"/>
                      <a:pt x="19" y="19"/>
                    </a:cubicBezTo>
                    <a:cubicBezTo>
                      <a:pt x="19" y="19"/>
                      <a:pt x="19" y="18"/>
                      <a:pt x="19" y="18"/>
                    </a:cubicBezTo>
                    <a:cubicBezTo>
                      <a:pt x="20" y="18"/>
                      <a:pt x="20" y="18"/>
                      <a:pt x="20" y="18"/>
                    </a:cubicBezTo>
                    <a:cubicBezTo>
                      <a:pt x="20" y="18"/>
                      <a:pt x="20" y="18"/>
                      <a:pt x="20" y="19"/>
                    </a:cubicBezTo>
                    <a:cubicBezTo>
                      <a:pt x="20" y="19"/>
                      <a:pt x="20" y="19"/>
                      <a:pt x="20" y="19"/>
                    </a:cubicBezTo>
                    <a:cubicBezTo>
                      <a:pt x="20" y="19"/>
                      <a:pt x="20" y="19"/>
                      <a:pt x="21" y="19"/>
                    </a:cubicBezTo>
                    <a:cubicBezTo>
                      <a:pt x="21" y="19"/>
                      <a:pt x="21" y="20"/>
                      <a:pt x="21" y="20"/>
                    </a:cubicBezTo>
                    <a:cubicBezTo>
                      <a:pt x="21" y="20"/>
                      <a:pt x="22" y="20"/>
                      <a:pt x="22" y="20"/>
                    </a:cubicBezTo>
                    <a:cubicBezTo>
                      <a:pt x="22" y="21"/>
                      <a:pt x="22" y="21"/>
                      <a:pt x="22" y="21"/>
                    </a:cubicBezTo>
                    <a:cubicBezTo>
                      <a:pt x="22" y="21"/>
                      <a:pt x="22" y="21"/>
                      <a:pt x="22" y="21"/>
                    </a:cubicBezTo>
                    <a:cubicBezTo>
                      <a:pt x="22" y="21"/>
                      <a:pt x="23" y="21"/>
                      <a:pt x="23" y="22"/>
                    </a:cubicBezTo>
                    <a:cubicBezTo>
                      <a:pt x="23" y="22"/>
                      <a:pt x="23" y="22"/>
                      <a:pt x="23" y="22"/>
                    </a:cubicBezTo>
                    <a:cubicBezTo>
                      <a:pt x="23" y="22"/>
                      <a:pt x="23" y="21"/>
                      <a:pt x="24" y="21"/>
                    </a:cubicBezTo>
                    <a:cubicBezTo>
                      <a:pt x="24" y="21"/>
                      <a:pt x="24" y="22"/>
                      <a:pt x="24" y="22"/>
                    </a:cubicBezTo>
                    <a:cubicBezTo>
                      <a:pt x="24" y="22"/>
                      <a:pt x="24" y="23"/>
                      <a:pt x="24" y="23"/>
                    </a:cubicBezTo>
                    <a:cubicBezTo>
                      <a:pt x="24" y="23"/>
                      <a:pt x="25" y="23"/>
                      <a:pt x="25" y="23"/>
                    </a:cubicBezTo>
                    <a:cubicBezTo>
                      <a:pt x="25" y="23"/>
                      <a:pt x="25" y="23"/>
                      <a:pt x="25" y="23"/>
                    </a:cubicBezTo>
                    <a:cubicBezTo>
                      <a:pt x="25" y="23"/>
                      <a:pt x="26" y="23"/>
                      <a:pt x="26" y="23"/>
                    </a:cubicBezTo>
                    <a:cubicBezTo>
                      <a:pt x="26" y="23"/>
                      <a:pt x="26" y="23"/>
                      <a:pt x="26" y="23"/>
                    </a:cubicBezTo>
                    <a:cubicBezTo>
                      <a:pt x="27" y="24"/>
                      <a:pt x="27" y="24"/>
                      <a:pt x="27" y="24"/>
                    </a:cubicBezTo>
                    <a:cubicBezTo>
                      <a:pt x="27" y="24"/>
                      <a:pt x="27" y="24"/>
                      <a:pt x="27" y="24"/>
                    </a:cubicBezTo>
                    <a:cubicBezTo>
                      <a:pt x="28" y="25"/>
                      <a:pt x="28" y="25"/>
                      <a:pt x="28" y="25"/>
                    </a:cubicBezTo>
                    <a:cubicBezTo>
                      <a:pt x="29" y="25"/>
                      <a:pt x="29" y="24"/>
                      <a:pt x="29" y="25"/>
                    </a:cubicBezTo>
                    <a:cubicBezTo>
                      <a:pt x="29" y="25"/>
                      <a:pt x="29" y="25"/>
                      <a:pt x="30" y="25"/>
                    </a:cubicBezTo>
                    <a:cubicBezTo>
                      <a:pt x="30" y="25"/>
                      <a:pt x="30" y="25"/>
                      <a:pt x="30" y="25"/>
                    </a:cubicBezTo>
                    <a:cubicBezTo>
                      <a:pt x="30" y="25"/>
                      <a:pt x="30" y="24"/>
                      <a:pt x="31" y="25"/>
                    </a:cubicBezTo>
                    <a:cubicBezTo>
                      <a:pt x="31" y="25"/>
                      <a:pt x="31" y="25"/>
                      <a:pt x="31" y="25"/>
                    </a:cubicBezTo>
                    <a:cubicBezTo>
                      <a:pt x="31" y="25"/>
                      <a:pt x="32" y="25"/>
                      <a:pt x="32" y="25"/>
                    </a:cubicBezTo>
                    <a:cubicBezTo>
                      <a:pt x="32" y="25"/>
                      <a:pt x="32" y="25"/>
                      <a:pt x="31" y="26"/>
                    </a:cubicBezTo>
                    <a:cubicBezTo>
                      <a:pt x="30" y="26"/>
                      <a:pt x="30" y="26"/>
                      <a:pt x="29" y="26"/>
                    </a:cubicBezTo>
                    <a:cubicBezTo>
                      <a:pt x="29" y="27"/>
                      <a:pt x="29" y="27"/>
                      <a:pt x="29" y="27"/>
                    </a:cubicBezTo>
                    <a:cubicBezTo>
                      <a:pt x="28" y="27"/>
                      <a:pt x="28" y="27"/>
                      <a:pt x="28" y="27"/>
                    </a:cubicBezTo>
                    <a:cubicBezTo>
                      <a:pt x="28" y="28"/>
                      <a:pt x="28" y="28"/>
                      <a:pt x="27" y="28"/>
                    </a:cubicBezTo>
                    <a:cubicBezTo>
                      <a:pt x="27" y="28"/>
                      <a:pt x="27" y="28"/>
                      <a:pt x="26" y="28"/>
                    </a:cubicBezTo>
                    <a:cubicBezTo>
                      <a:pt x="26" y="27"/>
                      <a:pt x="26" y="27"/>
                      <a:pt x="26" y="27"/>
                    </a:cubicBezTo>
                    <a:cubicBezTo>
                      <a:pt x="25" y="27"/>
                      <a:pt x="25" y="27"/>
                      <a:pt x="25" y="28"/>
                    </a:cubicBezTo>
                    <a:cubicBezTo>
                      <a:pt x="26" y="28"/>
                      <a:pt x="26" y="28"/>
                      <a:pt x="26" y="29"/>
                    </a:cubicBezTo>
                    <a:cubicBezTo>
                      <a:pt x="26" y="29"/>
                      <a:pt x="26" y="29"/>
                      <a:pt x="26" y="29"/>
                    </a:cubicBezTo>
                    <a:cubicBezTo>
                      <a:pt x="25" y="29"/>
                      <a:pt x="25" y="29"/>
                      <a:pt x="25" y="29"/>
                    </a:cubicBezTo>
                    <a:cubicBezTo>
                      <a:pt x="24" y="29"/>
                      <a:pt x="25" y="29"/>
                      <a:pt x="25" y="28"/>
                    </a:cubicBezTo>
                    <a:cubicBezTo>
                      <a:pt x="25" y="28"/>
                      <a:pt x="24" y="28"/>
                      <a:pt x="24" y="28"/>
                    </a:cubicBezTo>
                    <a:cubicBezTo>
                      <a:pt x="23" y="29"/>
                      <a:pt x="23" y="29"/>
                      <a:pt x="23" y="29"/>
                    </a:cubicBezTo>
                    <a:cubicBezTo>
                      <a:pt x="23" y="29"/>
                      <a:pt x="22" y="30"/>
                      <a:pt x="22" y="30"/>
                    </a:cubicBezTo>
                    <a:cubicBezTo>
                      <a:pt x="22" y="30"/>
                      <a:pt x="22" y="30"/>
                      <a:pt x="22" y="30"/>
                    </a:cubicBezTo>
                    <a:cubicBezTo>
                      <a:pt x="22" y="30"/>
                      <a:pt x="23" y="30"/>
                      <a:pt x="23" y="30"/>
                    </a:cubicBezTo>
                    <a:cubicBezTo>
                      <a:pt x="23" y="31"/>
                      <a:pt x="22" y="31"/>
                      <a:pt x="22" y="31"/>
                    </a:cubicBezTo>
                    <a:cubicBezTo>
                      <a:pt x="22" y="30"/>
                      <a:pt x="21" y="30"/>
                      <a:pt x="21" y="31"/>
                    </a:cubicBezTo>
                    <a:cubicBezTo>
                      <a:pt x="21" y="31"/>
                      <a:pt x="20" y="32"/>
                      <a:pt x="20" y="31"/>
                    </a:cubicBezTo>
                    <a:cubicBezTo>
                      <a:pt x="20" y="31"/>
                      <a:pt x="20" y="31"/>
                      <a:pt x="20" y="31"/>
                    </a:cubicBezTo>
                    <a:cubicBezTo>
                      <a:pt x="20" y="31"/>
                      <a:pt x="20" y="30"/>
                      <a:pt x="20" y="30"/>
                    </a:cubicBezTo>
                    <a:cubicBezTo>
                      <a:pt x="20" y="30"/>
                      <a:pt x="20" y="31"/>
                      <a:pt x="19" y="31"/>
                    </a:cubicBezTo>
                    <a:cubicBezTo>
                      <a:pt x="19" y="31"/>
                      <a:pt x="19" y="31"/>
                      <a:pt x="18" y="31"/>
                    </a:cubicBezTo>
                    <a:cubicBezTo>
                      <a:pt x="18" y="30"/>
                      <a:pt x="18" y="30"/>
                      <a:pt x="17" y="30"/>
                    </a:cubicBezTo>
                    <a:cubicBezTo>
                      <a:pt x="17" y="30"/>
                      <a:pt x="17" y="30"/>
                      <a:pt x="17" y="30"/>
                    </a:cubicBezTo>
                    <a:cubicBezTo>
                      <a:pt x="17" y="30"/>
                      <a:pt x="16" y="30"/>
                      <a:pt x="16" y="30"/>
                    </a:cubicBezTo>
                    <a:cubicBezTo>
                      <a:pt x="16" y="30"/>
                      <a:pt x="14" y="30"/>
                      <a:pt x="14" y="30"/>
                    </a:cubicBezTo>
                    <a:cubicBezTo>
                      <a:pt x="14" y="30"/>
                      <a:pt x="14" y="31"/>
                      <a:pt x="14" y="31"/>
                    </a:cubicBezTo>
                    <a:cubicBezTo>
                      <a:pt x="14" y="31"/>
                      <a:pt x="14" y="31"/>
                      <a:pt x="14" y="31"/>
                    </a:cubicBezTo>
                    <a:cubicBezTo>
                      <a:pt x="13" y="31"/>
                      <a:pt x="13" y="31"/>
                      <a:pt x="13" y="31"/>
                    </a:cubicBezTo>
                    <a:cubicBezTo>
                      <a:pt x="13" y="31"/>
                      <a:pt x="13" y="31"/>
                      <a:pt x="13" y="31"/>
                    </a:cubicBezTo>
                    <a:cubicBezTo>
                      <a:pt x="13" y="31"/>
                      <a:pt x="13" y="32"/>
                      <a:pt x="12" y="32"/>
                    </a:cubicBezTo>
                    <a:cubicBezTo>
                      <a:pt x="12" y="32"/>
                      <a:pt x="12" y="32"/>
                      <a:pt x="12" y="32"/>
                    </a:cubicBezTo>
                    <a:cubicBezTo>
                      <a:pt x="11" y="32"/>
                      <a:pt x="12" y="32"/>
                      <a:pt x="12" y="33"/>
                    </a:cubicBezTo>
                    <a:cubicBezTo>
                      <a:pt x="12" y="33"/>
                      <a:pt x="12" y="33"/>
                      <a:pt x="11" y="33"/>
                    </a:cubicBezTo>
                    <a:cubicBezTo>
                      <a:pt x="11" y="34"/>
                      <a:pt x="10" y="34"/>
                      <a:pt x="10" y="34"/>
                    </a:cubicBezTo>
                    <a:cubicBezTo>
                      <a:pt x="10" y="33"/>
                      <a:pt x="10" y="33"/>
                      <a:pt x="10" y="33"/>
                    </a:cubicBezTo>
                    <a:cubicBezTo>
                      <a:pt x="10" y="33"/>
                      <a:pt x="10" y="33"/>
                      <a:pt x="10" y="33"/>
                    </a:cubicBezTo>
                    <a:cubicBezTo>
                      <a:pt x="10" y="32"/>
                      <a:pt x="10" y="32"/>
                      <a:pt x="10" y="32"/>
                    </a:cubicBezTo>
                    <a:cubicBezTo>
                      <a:pt x="9" y="32"/>
                      <a:pt x="9" y="32"/>
                      <a:pt x="8" y="32"/>
                    </a:cubicBezTo>
                    <a:cubicBezTo>
                      <a:pt x="8" y="31"/>
                      <a:pt x="8" y="31"/>
                      <a:pt x="7" y="31"/>
                    </a:cubicBezTo>
                    <a:cubicBezTo>
                      <a:pt x="6" y="31"/>
                      <a:pt x="6" y="31"/>
                      <a:pt x="6" y="31"/>
                    </a:cubicBezTo>
                    <a:cubicBezTo>
                      <a:pt x="5" y="31"/>
                      <a:pt x="5" y="31"/>
                      <a:pt x="4" y="31"/>
                    </a:cubicBezTo>
                    <a:cubicBezTo>
                      <a:pt x="4" y="32"/>
                      <a:pt x="3" y="32"/>
                      <a:pt x="3" y="32"/>
                    </a:cubicBezTo>
                    <a:cubicBezTo>
                      <a:pt x="3" y="32"/>
                      <a:pt x="2" y="32"/>
                      <a:pt x="2" y="32"/>
                    </a:cubicBezTo>
                    <a:cubicBezTo>
                      <a:pt x="2" y="32"/>
                      <a:pt x="2" y="32"/>
                      <a:pt x="2" y="32"/>
                    </a:cubicBezTo>
                    <a:cubicBezTo>
                      <a:pt x="2" y="32"/>
                      <a:pt x="2" y="33"/>
                      <a:pt x="2" y="33"/>
                    </a:cubicBezTo>
                    <a:cubicBezTo>
                      <a:pt x="2" y="33"/>
                      <a:pt x="2" y="33"/>
                      <a:pt x="2" y="33"/>
                    </a:cubicBezTo>
                    <a:cubicBezTo>
                      <a:pt x="2" y="34"/>
                      <a:pt x="2" y="34"/>
                      <a:pt x="2" y="34"/>
                    </a:cubicBezTo>
                    <a:cubicBezTo>
                      <a:pt x="1" y="34"/>
                      <a:pt x="1" y="34"/>
                      <a:pt x="1" y="33"/>
                    </a:cubicBezTo>
                    <a:cubicBezTo>
                      <a:pt x="1" y="33"/>
                      <a:pt x="1" y="33"/>
                      <a:pt x="1" y="33"/>
                    </a:cubicBezTo>
                    <a:cubicBezTo>
                      <a:pt x="1" y="33"/>
                      <a:pt x="1" y="33"/>
                      <a:pt x="1" y="33"/>
                    </a:cubicBezTo>
                    <a:cubicBezTo>
                      <a:pt x="0" y="34"/>
                      <a:pt x="0" y="34"/>
                      <a:pt x="0" y="35"/>
                    </a:cubicBezTo>
                    <a:cubicBezTo>
                      <a:pt x="0" y="35"/>
                      <a:pt x="0" y="35"/>
                      <a:pt x="0" y="35"/>
                    </a:cubicBezTo>
                    <a:cubicBezTo>
                      <a:pt x="0" y="36"/>
                      <a:pt x="1" y="36"/>
                      <a:pt x="0" y="36"/>
                    </a:cubicBezTo>
                    <a:cubicBezTo>
                      <a:pt x="0" y="36"/>
                      <a:pt x="0" y="37"/>
                      <a:pt x="0" y="37"/>
                    </a:cubicBezTo>
                    <a:cubicBezTo>
                      <a:pt x="0" y="37"/>
                      <a:pt x="0" y="37"/>
                      <a:pt x="0" y="37"/>
                    </a:cubicBezTo>
                    <a:cubicBezTo>
                      <a:pt x="1" y="38"/>
                      <a:pt x="1" y="37"/>
                      <a:pt x="1" y="37"/>
                    </a:cubicBezTo>
                    <a:cubicBezTo>
                      <a:pt x="1" y="37"/>
                      <a:pt x="1" y="37"/>
                      <a:pt x="1" y="37"/>
                    </a:cubicBezTo>
                    <a:cubicBezTo>
                      <a:pt x="1" y="37"/>
                      <a:pt x="2" y="37"/>
                      <a:pt x="2" y="37"/>
                    </a:cubicBezTo>
                    <a:cubicBezTo>
                      <a:pt x="2" y="37"/>
                      <a:pt x="2" y="37"/>
                      <a:pt x="3" y="37"/>
                    </a:cubicBezTo>
                    <a:cubicBezTo>
                      <a:pt x="3" y="37"/>
                      <a:pt x="4" y="37"/>
                      <a:pt x="4" y="37"/>
                    </a:cubicBezTo>
                    <a:cubicBezTo>
                      <a:pt x="4" y="37"/>
                      <a:pt x="4" y="37"/>
                      <a:pt x="5" y="37"/>
                    </a:cubicBezTo>
                    <a:cubicBezTo>
                      <a:pt x="5" y="37"/>
                      <a:pt x="5" y="37"/>
                      <a:pt x="5" y="37"/>
                    </a:cubicBezTo>
                    <a:cubicBezTo>
                      <a:pt x="5" y="37"/>
                      <a:pt x="5" y="37"/>
                      <a:pt x="6" y="37"/>
                    </a:cubicBezTo>
                    <a:cubicBezTo>
                      <a:pt x="6" y="37"/>
                      <a:pt x="6" y="37"/>
                      <a:pt x="7" y="37"/>
                    </a:cubicBezTo>
                    <a:cubicBezTo>
                      <a:pt x="7" y="37"/>
                      <a:pt x="7" y="37"/>
                      <a:pt x="7" y="37"/>
                    </a:cubicBezTo>
                    <a:cubicBezTo>
                      <a:pt x="8" y="37"/>
                      <a:pt x="8" y="37"/>
                      <a:pt x="8" y="37"/>
                    </a:cubicBezTo>
                    <a:cubicBezTo>
                      <a:pt x="8" y="37"/>
                      <a:pt x="8" y="37"/>
                      <a:pt x="8" y="37"/>
                    </a:cubicBezTo>
                    <a:cubicBezTo>
                      <a:pt x="8" y="37"/>
                      <a:pt x="8" y="37"/>
                      <a:pt x="8" y="37"/>
                    </a:cubicBezTo>
                    <a:cubicBezTo>
                      <a:pt x="9" y="37"/>
                      <a:pt x="9" y="37"/>
                      <a:pt x="10" y="37"/>
                    </a:cubicBezTo>
                    <a:cubicBezTo>
                      <a:pt x="11" y="37"/>
                      <a:pt x="11" y="38"/>
                      <a:pt x="12" y="38"/>
                    </a:cubicBezTo>
                    <a:cubicBezTo>
                      <a:pt x="12" y="38"/>
                      <a:pt x="12" y="39"/>
                      <a:pt x="13" y="39"/>
                    </a:cubicBezTo>
                    <a:cubicBezTo>
                      <a:pt x="13" y="39"/>
                      <a:pt x="13" y="38"/>
                      <a:pt x="13" y="38"/>
                    </a:cubicBezTo>
                    <a:cubicBezTo>
                      <a:pt x="13" y="38"/>
                      <a:pt x="14" y="39"/>
                      <a:pt x="14" y="39"/>
                    </a:cubicBezTo>
                    <a:cubicBezTo>
                      <a:pt x="14" y="39"/>
                      <a:pt x="15" y="38"/>
                      <a:pt x="15" y="38"/>
                    </a:cubicBezTo>
                    <a:cubicBezTo>
                      <a:pt x="15" y="37"/>
                      <a:pt x="16" y="37"/>
                      <a:pt x="16" y="37"/>
                    </a:cubicBezTo>
                    <a:cubicBezTo>
                      <a:pt x="17" y="37"/>
                      <a:pt x="18" y="36"/>
                      <a:pt x="18" y="37"/>
                    </a:cubicBezTo>
                    <a:cubicBezTo>
                      <a:pt x="19" y="37"/>
                      <a:pt x="18" y="37"/>
                      <a:pt x="18" y="37"/>
                    </a:cubicBezTo>
                    <a:cubicBezTo>
                      <a:pt x="18" y="37"/>
                      <a:pt x="18" y="38"/>
                      <a:pt x="19" y="38"/>
                    </a:cubicBezTo>
                    <a:cubicBezTo>
                      <a:pt x="19" y="38"/>
                      <a:pt x="19" y="38"/>
                      <a:pt x="20" y="38"/>
                    </a:cubicBezTo>
                    <a:cubicBezTo>
                      <a:pt x="20" y="38"/>
                      <a:pt x="20" y="38"/>
                      <a:pt x="20" y="38"/>
                    </a:cubicBezTo>
                    <a:cubicBezTo>
                      <a:pt x="21" y="38"/>
                      <a:pt x="20" y="39"/>
                      <a:pt x="20" y="39"/>
                    </a:cubicBezTo>
                    <a:cubicBezTo>
                      <a:pt x="20" y="39"/>
                      <a:pt x="20" y="39"/>
                      <a:pt x="20" y="40"/>
                    </a:cubicBezTo>
                    <a:cubicBezTo>
                      <a:pt x="20" y="40"/>
                      <a:pt x="21" y="40"/>
                      <a:pt x="21" y="40"/>
                    </a:cubicBezTo>
                    <a:cubicBezTo>
                      <a:pt x="22" y="39"/>
                      <a:pt x="22" y="39"/>
                      <a:pt x="23" y="39"/>
                    </a:cubicBezTo>
                    <a:cubicBezTo>
                      <a:pt x="23" y="39"/>
                      <a:pt x="23" y="40"/>
                      <a:pt x="23" y="40"/>
                    </a:cubicBezTo>
                    <a:cubicBezTo>
                      <a:pt x="23" y="40"/>
                      <a:pt x="24" y="40"/>
                      <a:pt x="24" y="40"/>
                    </a:cubicBezTo>
                    <a:cubicBezTo>
                      <a:pt x="24" y="40"/>
                      <a:pt x="24" y="41"/>
                      <a:pt x="24" y="41"/>
                    </a:cubicBezTo>
                    <a:cubicBezTo>
                      <a:pt x="24" y="41"/>
                      <a:pt x="24" y="40"/>
                      <a:pt x="25" y="40"/>
                    </a:cubicBezTo>
                    <a:cubicBezTo>
                      <a:pt x="25" y="39"/>
                      <a:pt x="26" y="39"/>
                      <a:pt x="26" y="39"/>
                    </a:cubicBezTo>
                    <a:cubicBezTo>
                      <a:pt x="27" y="39"/>
                      <a:pt x="27" y="39"/>
                      <a:pt x="27" y="39"/>
                    </a:cubicBezTo>
                    <a:cubicBezTo>
                      <a:pt x="27" y="39"/>
                      <a:pt x="28" y="39"/>
                      <a:pt x="28" y="39"/>
                    </a:cubicBezTo>
                    <a:cubicBezTo>
                      <a:pt x="29" y="39"/>
                      <a:pt x="29" y="39"/>
                      <a:pt x="29" y="39"/>
                    </a:cubicBezTo>
                    <a:cubicBezTo>
                      <a:pt x="30" y="39"/>
                      <a:pt x="31" y="39"/>
                      <a:pt x="31" y="39"/>
                    </a:cubicBezTo>
                    <a:cubicBezTo>
                      <a:pt x="32" y="39"/>
                      <a:pt x="32" y="39"/>
                      <a:pt x="33" y="39"/>
                    </a:cubicBezTo>
                    <a:cubicBezTo>
                      <a:pt x="34" y="38"/>
                      <a:pt x="33" y="38"/>
                      <a:pt x="34" y="38"/>
                    </a:cubicBezTo>
                    <a:cubicBezTo>
                      <a:pt x="35" y="38"/>
                      <a:pt x="37" y="38"/>
                      <a:pt x="37" y="38"/>
                    </a:cubicBezTo>
                    <a:cubicBezTo>
                      <a:pt x="38" y="37"/>
                      <a:pt x="38" y="37"/>
                      <a:pt x="38" y="36"/>
                    </a:cubicBezTo>
                    <a:cubicBezTo>
                      <a:pt x="38" y="36"/>
                      <a:pt x="38" y="36"/>
                      <a:pt x="38" y="35"/>
                    </a:cubicBezTo>
                    <a:cubicBezTo>
                      <a:pt x="37" y="35"/>
                      <a:pt x="37" y="35"/>
                      <a:pt x="37" y="35"/>
                    </a:cubicBezTo>
                    <a:cubicBezTo>
                      <a:pt x="37" y="35"/>
                      <a:pt x="38" y="34"/>
                      <a:pt x="38" y="34"/>
                    </a:cubicBezTo>
                    <a:cubicBezTo>
                      <a:pt x="38" y="34"/>
                      <a:pt x="38" y="33"/>
                      <a:pt x="38" y="33"/>
                    </a:cubicBezTo>
                    <a:cubicBezTo>
                      <a:pt x="39" y="32"/>
                      <a:pt x="39" y="32"/>
                      <a:pt x="40" y="32"/>
                    </a:cubicBezTo>
                    <a:cubicBezTo>
                      <a:pt x="40" y="32"/>
                      <a:pt x="41" y="32"/>
                      <a:pt x="41" y="32"/>
                    </a:cubicBezTo>
                    <a:cubicBezTo>
                      <a:pt x="41" y="32"/>
                      <a:pt x="42" y="32"/>
                      <a:pt x="42" y="32"/>
                    </a:cubicBezTo>
                    <a:cubicBezTo>
                      <a:pt x="42" y="31"/>
                      <a:pt x="43" y="31"/>
                      <a:pt x="43" y="30"/>
                    </a:cubicBezTo>
                    <a:cubicBezTo>
                      <a:pt x="44" y="30"/>
                      <a:pt x="45" y="30"/>
                      <a:pt x="45" y="30"/>
                    </a:cubicBezTo>
                    <a:cubicBezTo>
                      <a:pt x="45" y="30"/>
                      <a:pt x="46" y="30"/>
                      <a:pt x="46" y="30"/>
                    </a:cubicBezTo>
                    <a:cubicBezTo>
                      <a:pt x="46" y="29"/>
                      <a:pt x="45" y="29"/>
                      <a:pt x="45" y="29"/>
                    </a:cubicBezTo>
                    <a:cubicBezTo>
                      <a:pt x="45" y="29"/>
                      <a:pt x="45" y="29"/>
                      <a:pt x="45" y="28"/>
                    </a:cubicBezTo>
                    <a:cubicBezTo>
                      <a:pt x="45" y="28"/>
                      <a:pt x="45" y="28"/>
                      <a:pt x="46" y="28"/>
                    </a:cubicBezTo>
                    <a:cubicBezTo>
                      <a:pt x="46" y="28"/>
                      <a:pt x="46" y="28"/>
                      <a:pt x="47" y="28"/>
                    </a:cubicBezTo>
                    <a:cubicBezTo>
                      <a:pt x="47" y="29"/>
                      <a:pt x="48" y="28"/>
                      <a:pt x="48" y="28"/>
                    </a:cubicBezTo>
                    <a:cubicBezTo>
                      <a:pt x="48" y="28"/>
                      <a:pt x="48" y="29"/>
                      <a:pt x="48" y="29"/>
                    </a:cubicBezTo>
                    <a:cubicBezTo>
                      <a:pt x="48" y="29"/>
                      <a:pt x="49" y="28"/>
                      <a:pt x="50" y="28"/>
                    </a:cubicBezTo>
                    <a:cubicBezTo>
                      <a:pt x="50" y="27"/>
                      <a:pt x="51" y="27"/>
                      <a:pt x="51" y="27"/>
                    </a:cubicBezTo>
                    <a:cubicBezTo>
                      <a:pt x="51" y="27"/>
                      <a:pt x="51" y="27"/>
                      <a:pt x="52" y="28"/>
                    </a:cubicBezTo>
                    <a:cubicBezTo>
                      <a:pt x="52" y="28"/>
                      <a:pt x="52" y="28"/>
                      <a:pt x="52" y="28"/>
                    </a:cubicBezTo>
                    <a:cubicBezTo>
                      <a:pt x="52" y="29"/>
                      <a:pt x="52" y="29"/>
                      <a:pt x="52" y="29"/>
                    </a:cubicBezTo>
                    <a:cubicBezTo>
                      <a:pt x="52" y="30"/>
                      <a:pt x="52" y="30"/>
                      <a:pt x="53" y="30"/>
                    </a:cubicBezTo>
                    <a:cubicBezTo>
                      <a:pt x="53" y="30"/>
                      <a:pt x="54" y="30"/>
                      <a:pt x="54" y="30"/>
                    </a:cubicBezTo>
                    <a:cubicBezTo>
                      <a:pt x="55" y="29"/>
                      <a:pt x="55" y="29"/>
                      <a:pt x="56" y="29"/>
                    </a:cubicBezTo>
                    <a:cubicBezTo>
                      <a:pt x="56" y="29"/>
                      <a:pt x="56" y="29"/>
                      <a:pt x="56" y="29"/>
                    </a:cubicBezTo>
                    <a:cubicBezTo>
                      <a:pt x="57" y="29"/>
                      <a:pt x="57" y="28"/>
                      <a:pt x="57" y="28"/>
                    </a:cubicBezTo>
                    <a:cubicBezTo>
                      <a:pt x="57" y="29"/>
                      <a:pt x="57" y="29"/>
                      <a:pt x="57" y="29"/>
                    </a:cubicBezTo>
                    <a:cubicBezTo>
                      <a:pt x="58" y="30"/>
                      <a:pt x="58" y="29"/>
                      <a:pt x="58" y="29"/>
                    </a:cubicBezTo>
                    <a:cubicBezTo>
                      <a:pt x="59" y="28"/>
                      <a:pt x="59" y="27"/>
                      <a:pt x="59" y="27"/>
                    </a:cubicBezTo>
                    <a:cubicBezTo>
                      <a:pt x="60" y="27"/>
                      <a:pt x="60" y="26"/>
                      <a:pt x="60" y="26"/>
                    </a:cubicBezTo>
                    <a:cubicBezTo>
                      <a:pt x="60" y="26"/>
                      <a:pt x="60" y="25"/>
                      <a:pt x="61" y="25"/>
                    </a:cubicBezTo>
                    <a:cubicBezTo>
                      <a:pt x="61" y="25"/>
                      <a:pt x="61" y="24"/>
                      <a:pt x="61" y="24"/>
                    </a:cubicBezTo>
                    <a:cubicBezTo>
                      <a:pt x="61" y="24"/>
                      <a:pt x="61" y="24"/>
                      <a:pt x="61" y="24"/>
                    </a:cubicBezTo>
                    <a:cubicBezTo>
                      <a:pt x="61" y="23"/>
                      <a:pt x="61" y="23"/>
                      <a:pt x="62" y="23"/>
                    </a:cubicBezTo>
                    <a:cubicBezTo>
                      <a:pt x="62" y="23"/>
                      <a:pt x="63" y="23"/>
                      <a:pt x="63" y="23"/>
                    </a:cubicBezTo>
                    <a:cubicBezTo>
                      <a:pt x="64" y="23"/>
                      <a:pt x="64" y="23"/>
                      <a:pt x="65" y="23"/>
                    </a:cubicBezTo>
                    <a:cubicBezTo>
                      <a:pt x="66" y="23"/>
                      <a:pt x="67" y="23"/>
                      <a:pt x="67" y="23"/>
                    </a:cubicBezTo>
                    <a:cubicBezTo>
                      <a:pt x="68" y="23"/>
                      <a:pt x="69" y="23"/>
                      <a:pt x="69" y="23"/>
                    </a:cubicBezTo>
                    <a:cubicBezTo>
                      <a:pt x="69" y="23"/>
                      <a:pt x="70" y="23"/>
                      <a:pt x="70" y="23"/>
                    </a:cubicBezTo>
                    <a:cubicBezTo>
                      <a:pt x="71" y="23"/>
                      <a:pt x="71" y="23"/>
                      <a:pt x="72" y="22"/>
                    </a:cubicBezTo>
                    <a:cubicBezTo>
                      <a:pt x="72" y="22"/>
                      <a:pt x="74" y="20"/>
                      <a:pt x="73" y="20"/>
                    </a:cubicBezTo>
                    <a:cubicBezTo>
                      <a:pt x="73" y="20"/>
                      <a:pt x="73" y="20"/>
                      <a:pt x="74" y="19"/>
                    </a:cubicBezTo>
                    <a:cubicBezTo>
                      <a:pt x="74" y="19"/>
                      <a:pt x="75" y="19"/>
                      <a:pt x="75" y="19"/>
                    </a:cubicBezTo>
                    <a:cubicBezTo>
                      <a:pt x="76" y="18"/>
                      <a:pt x="76" y="18"/>
                      <a:pt x="77" y="18"/>
                    </a:cubicBezTo>
                    <a:cubicBezTo>
                      <a:pt x="78" y="17"/>
                      <a:pt x="79" y="17"/>
                      <a:pt x="79" y="16"/>
                    </a:cubicBezTo>
                    <a:cubicBezTo>
                      <a:pt x="80" y="16"/>
                      <a:pt x="80" y="16"/>
                      <a:pt x="80" y="16"/>
                    </a:cubicBezTo>
                    <a:cubicBezTo>
                      <a:pt x="80" y="16"/>
                      <a:pt x="80" y="16"/>
                      <a:pt x="81" y="16"/>
                    </a:cubicBezTo>
                    <a:cubicBezTo>
                      <a:pt x="81" y="16"/>
                      <a:pt x="81" y="16"/>
                      <a:pt x="81" y="16"/>
                    </a:cubicBezTo>
                    <a:cubicBezTo>
                      <a:pt x="82" y="16"/>
                      <a:pt x="82" y="15"/>
                      <a:pt x="83" y="15"/>
                    </a:cubicBezTo>
                    <a:cubicBezTo>
                      <a:pt x="83" y="15"/>
                      <a:pt x="84" y="15"/>
                      <a:pt x="84" y="15"/>
                    </a:cubicBezTo>
                    <a:cubicBezTo>
                      <a:pt x="84" y="15"/>
                      <a:pt x="84" y="14"/>
                      <a:pt x="85" y="14"/>
                    </a:cubicBezTo>
                    <a:cubicBezTo>
                      <a:pt x="85" y="13"/>
                      <a:pt x="85" y="13"/>
                      <a:pt x="85" y="13"/>
                    </a:cubicBezTo>
                    <a:cubicBezTo>
                      <a:pt x="86" y="13"/>
                      <a:pt x="87" y="13"/>
                      <a:pt x="87" y="13"/>
                    </a:cubicBezTo>
                    <a:cubicBezTo>
                      <a:pt x="88" y="13"/>
                      <a:pt x="88" y="13"/>
                      <a:pt x="88" y="12"/>
                    </a:cubicBezTo>
                    <a:cubicBezTo>
                      <a:pt x="88" y="12"/>
                      <a:pt x="88" y="12"/>
                      <a:pt x="88" y="11"/>
                    </a:cubicBezTo>
                    <a:close/>
                    <a:moveTo>
                      <a:pt x="71" y="9"/>
                    </a:moveTo>
                    <a:cubicBezTo>
                      <a:pt x="70" y="10"/>
                      <a:pt x="70" y="10"/>
                      <a:pt x="70" y="10"/>
                    </a:cubicBezTo>
                    <a:cubicBezTo>
                      <a:pt x="69" y="10"/>
                      <a:pt x="69" y="10"/>
                      <a:pt x="69" y="10"/>
                    </a:cubicBezTo>
                    <a:cubicBezTo>
                      <a:pt x="69" y="10"/>
                      <a:pt x="68" y="10"/>
                      <a:pt x="68" y="10"/>
                    </a:cubicBezTo>
                    <a:cubicBezTo>
                      <a:pt x="68" y="11"/>
                      <a:pt x="69" y="10"/>
                      <a:pt x="69" y="11"/>
                    </a:cubicBezTo>
                    <a:cubicBezTo>
                      <a:pt x="69" y="11"/>
                      <a:pt x="68" y="11"/>
                      <a:pt x="68" y="12"/>
                    </a:cubicBezTo>
                    <a:cubicBezTo>
                      <a:pt x="68" y="12"/>
                      <a:pt x="68" y="12"/>
                      <a:pt x="68" y="12"/>
                    </a:cubicBezTo>
                    <a:cubicBezTo>
                      <a:pt x="68" y="12"/>
                      <a:pt x="67" y="12"/>
                      <a:pt x="67" y="13"/>
                    </a:cubicBezTo>
                    <a:cubicBezTo>
                      <a:pt x="67" y="13"/>
                      <a:pt x="66" y="12"/>
                      <a:pt x="66" y="13"/>
                    </a:cubicBezTo>
                    <a:cubicBezTo>
                      <a:pt x="66" y="13"/>
                      <a:pt x="66" y="13"/>
                      <a:pt x="66" y="13"/>
                    </a:cubicBezTo>
                    <a:cubicBezTo>
                      <a:pt x="65" y="13"/>
                      <a:pt x="63" y="13"/>
                      <a:pt x="63" y="13"/>
                    </a:cubicBezTo>
                    <a:cubicBezTo>
                      <a:pt x="63" y="13"/>
                      <a:pt x="60" y="12"/>
                      <a:pt x="59" y="12"/>
                    </a:cubicBezTo>
                    <a:cubicBezTo>
                      <a:pt x="59" y="11"/>
                      <a:pt x="58" y="12"/>
                      <a:pt x="58" y="11"/>
                    </a:cubicBezTo>
                    <a:cubicBezTo>
                      <a:pt x="58" y="11"/>
                      <a:pt x="57" y="11"/>
                      <a:pt x="57" y="11"/>
                    </a:cubicBezTo>
                    <a:cubicBezTo>
                      <a:pt x="57" y="11"/>
                      <a:pt x="56" y="11"/>
                      <a:pt x="56" y="11"/>
                    </a:cubicBezTo>
                    <a:cubicBezTo>
                      <a:pt x="56" y="11"/>
                      <a:pt x="55" y="10"/>
                      <a:pt x="55" y="10"/>
                    </a:cubicBezTo>
                    <a:cubicBezTo>
                      <a:pt x="55" y="10"/>
                      <a:pt x="56" y="9"/>
                      <a:pt x="57" y="10"/>
                    </a:cubicBezTo>
                    <a:cubicBezTo>
                      <a:pt x="57" y="10"/>
                      <a:pt x="58" y="9"/>
                      <a:pt x="58" y="9"/>
                    </a:cubicBezTo>
                    <a:cubicBezTo>
                      <a:pt x="59" y="10"/>
                      <a:pt x="59" y="9"/>
                      <a:pt x="59" y="9"/>
                    </a:cubicBezTo>
                    <a:cubicBezTo>
                      <a:pt x="59" y="8"/>
                      <a:pt x="61" y="9"/>
                      <a:pt x="62" y="9"/>
                    </a:cubicBezTo>
                    <a:cubicBezTo>
                      <a:pt x="63" y="9"/>
                      <a:pt x="62" y="8"/>
                      <a:pt x="63" y="8"/>
                    </a:cubicBezTo>
                    <a:cubicBezTo>
                      <a:pt x="63" y="8"/>
                      <a:pt x="63" y="8"/>
                      <a:pt x="64" y="8"/>
                    </a:cubicBezTo>
                    <a:cubicBezTo>
                      <a:pt x="64" y="8"/>
                      <a:pt x="64" y="8"/>
                      <a:pt x="65" y="8"/>
                    </a:cubicBezTo>
                    <a:cubicBezTo>
                      <a:pt x="66" y="8"/>
                      <a:pt x="67" y="8"/>
                      <a:pt x="68" y="8"/>
                    </a:cubicBezTo>
                    <a:cubicBezTo>
                      <a:pt x="68" y="8"/>
                      <a:pt x="68" y="7"/>
                      <a:pt x="69" y="7"/>
                    </a:cubicBezTo>
                    <a:cubicBezTo>
                      <a:pt x="69" y="7"/>
                      <a:pt x="69" y="7"/>
                      <a:pt x="70" y="8"/>
                    </a:cubicBezTo>
                    <a:cubicBezTo>
                      <a:pt x="70" y="8"/>
                      <a:pt x="71" y="7"/>
                      <a:pt x="71" y="7"/>
                    </a:cubicBezTo>
                    <a:cubicBezTo>
                      <a:pt x="71" y="8"/>
                      <a:pt x="70" y="8"/>
                      <a:pt x="70" y="8"/>
                    </a:cubicBezTo>
                    <a:cubicBezTo>
                      <a:pt x="71" y="9"/>
                      <a:pt x="72" y="9"/>
                      <a:pt x="72" y="9"/>
                    </a:cubicBezTo>
                    <a:cubicBezTo>
                      <a:pt x="72" y="9"/>
                      <a:pt x="71" y="9"/>
                      <a:pt x="71"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4" name="Freeform 571"/>
              <p:cNvSpPr>
                <a:spLocks/>
              </p:cNvSpPr>
              <p:nvPr/>
            </p:nvSpPr>
            <p:spPr bwMode="auto">
              <a:xfrm>
                <a:off x="5724526" y="3560763"/>
                <a:ext cx="333375" cy="231775"/>
              </a:xfrm>
              <a:custGeom>
                <a:avLst/>
                <a:gdLst>
                  <a:gd name="T0" fmla="*/ 107 w 116"/>
                  <a:gd name="T1" fmla="*/ 12 h 81"/>
                  <a:gd name="T2" fmla="*/ 105 w 116"/>
                  <a:gd name="T3" fmla="*/ 10 h 81"/>
                  <a:gd name="T4" fmla="*/ 99 w 116"/>
                  <a:gd name="T5" fmla="*/ 12 h 81"/>
                  <a:gd name="T6" fmla="*/ 90 w 116"/>
                  <a:gd name="T7" fmla="*/ 17 h 81"/>
                  <a:gd name="T8" fmla="*/ 88 w 116"/>
                  <a:gd name="T9" fmla="*/ 9 h 81"/>
                  <a:gd name="T10" fmla="*/ 86 w 116"/>
                  <a:gd name="T11" fmla="*/ 5 h 81"/>
                  <a:gd name="T12" fmla="*/ 83 w 116"/>
                  <a:gd name="T13" fmla="*/ 0 h 81"/>
                  <a:gd name="T14" fmla="*/ 78 w 116"/>
                  <a:gd name="T15" fmla="*/ 5 h 81"/>
                  <a:gd name="T16" fmla="*/ 75 w 116"/>
                  <a:gd name="T17" fmla="*/ 8 h 81"/>
                  <a:gd name="T18" fmla="*/ 72 w 116"/>
                  <a:gd name="T19" fmla="*/ 12 h 81"/>
                  <a:gd name="T20" fmla="*/ 66 w 116"/>
                  <a:gd name="T21" fmla="*/ 11 h 81"/>
                  <a:gd name="T22" fmla="*/ 60 w 116"/>
                  <a:gd name="T23" fmla="*/ 14 h 81"/>
                  <a:gd name="T24" fmla="*/ 57 w 116"/>
                  <a:gd name="T25" fmla="*/ 12 h 81"/>
                  <a:gd name="T26" fmla="*/ 54 w 116"/>
                  <a:gd name="T27" fmla="*/ 11 h 81"/>
                  <a:gd name="T28" fmla="*/ 48 w 116"/>
                  <a:gd name="T29" fmla="*/ 11 h 81"/>
                  <a:gd name="T30" fmla="*/ 43 w 116"/>
                  <a:gd name="T31" fmla="*/ 8 h 81"/>
                  <a:gd name="T32" fmla="*/ 37 w 116"/>
                  <a:gd name="T33" fmla="*/ 12 h 81"/>
                  <a:gd name="T34" fmla="*/ 32 w 116"/>
                  <a:gd name="T35" fmla="*/ 21 h 81"/>
                  <a:gd name="T36" fmla="*/ 28 w 116"/>
                  <a:gd name="T37" fmla="*/ 23 h 81"/>
                  <a:gd name="T38" fmla="*/ 22 w 116"/>
                  <a:gd name="T39" fmla="*/ 25 h 81"/>
                  <a:gd name="T40" fmla="*/ 18 w 116"/>
                  <a:gd name="T41" fmla="*/ 30 h 81"/>
                  <a:gd name="T42" fmla="*/ 13 w 116"/>
                  <a:gd name="T43" fmla="*/ 28 h 81"/>
                  <a:gd name="T44" fmla="*/ 7 w 116"/>
                  <a:gd name="T45" fmla="*/ 27 h 81"/>
                  <a:gd name="T46" fmla="*/ 5 w 116"/>
                  <a:gd name="T47" fmla="*/ 31 h 81"/>
                  <a:gd name="T48" fmla="*/ 2 w 116"/>
                  <a:gd name="T49" fmla="*/ 36 h 81"/>
                  <a:gd name="T50" fmla="*/ 1 w 116"/>
                  <a:gd name="T51" fmla="*/ 42 h 81"/>
                  <a:gd name="T52" fmla="*/ 3 w 116"/>
                  <a:gd name="T53" fmla="*/ 46 h 81"/>
                  <a:gd name="T54" fmla="*/ 3 w 116"/>
                  <a:gd name="T55" fmla="*/ 61 h 81"/>
                  <a:gd name="T56" fmla="*/ 11 w 116"/>
                  <a:gd name="T57" fmla="*/ 67 h 81"/>
                  <a:gd name="T58" fmla="*/ 6 w 116"/>
                  <a:gd name="T59" fmla="*/ 78 h 81"/>
                  <a:gd name="T60" fmla="*/ 35 w 116"/>
                  <a:gd name="T61" fmla="*/ 80 h 81"/>
                  <a:gd name="T62" fmla="*/ 47 w 116"/>
                  <a:gd name="T63" fmla="*/ 75 h 81"/>
                  <a:gd name="T64" fmla="*/ 48 w 116"/>
                  <a:gd name="T65" fmla="*/ 68 h 81"/>
                  <a:gd name="T66" fmla="*/ 53 w 116"/>
                  <a:gd name="T67" fmla="*/ 64 h 81"/>
                  <a:gd name="T68" fmla="*/ 58 w 116"/>
                  <a:gd name="T69" fmla="*/ 65 h 81"/>
                  <a:gd name="T70" fmla="*/ 57 w 116"/>
                  <a:gd name="T71" fmla="*/ 63 h 81"/>
                  <a:gd name="T72" fmla="*/ 61 w 116"/>
                  <a:gd name="T73" fmla="*/ 61 h 81"/>
                  <a:gd name="T74" fmla="*/ 65 w 116"/>
                  <a:gd name="T75" fmla="*/ 61 h 81"/>
                  <a:gd name="T76" fmla="*/ 66 w 116"/>
                  <a:gd name="T77" fmla="*/ 60 h 81"/>
                  <a:gd name="T78" fmla="*/ 70 w 116"/>
                  <a:gd name="T79" fmla="*/ 60 h 81"/>
                  <a:gd name="T80" fmla="*/ 72 w 116"/>
                  <a:gd name="T81" fmla="*/ 53 h 81"/>
                  <a:gd name="T82" fmla="*/ 74 w 116"/>
                  <a:gd name="T83" fmla="*/ 49 h 81"/>
                  <a:gd name="T84" fmla="*/ 77 w 116"/>
                  <a:gd name="T85" fmla="*/ 48 h 81"/>
                  <a:gd name="T86" fmla="*/ 78 w 116"/>
                  <a:gd name="T87" fmla="*/ 44 h 81"/>
                  <a:gd name="T88" fmla="*/ 77 w 116"/>
                  <a:gd name="T89" fmla="*/ 41 h 81"/>
                  <a:gd name="T90" fmla="*/ 85 w 116"/>
                  <a:gd name="T91" fmla="*/ 39 h 81"/>
                  <a:gd name="T92" fmla="*/ 85 w 116"/>
                  <a:gd name="T93" fmla="*/ 35 h 81"/>
                  <a:gd name="T94" fmla="*/ 90 w 116"/>
                  <a:gd name="T95" fmla="*/ 30 h 81"/>
                  <a:gd name="T96" fmla="*/ 89 w 116"/>
                  <a:gd name="T97" fmla="*/ 26 h 81"/>
                  <a:gd name="T98" fmla="*/ 86 w 116"/>
                  <a:gd name="T99" fmla="*/ 22 h 81"/>
                  <a:gd name="T100" fmla="*/ 90 w 116"/>
                  <a:gd name="T101" fmla="*/ 20 h 81"/>
                  <a:gd name="T102" fmla="*/ 93 w 116"/>
                  <a:gd name="T103" fmla="*/ 17 h 81"/>
                  <a:gd name="T104" fmla="*/ 104 w 116"/>
                  <a:gd name="T105" fmla="*/ 15 h 81"/>
                  <a:gd name="T106" fmla="*/ 112 w 116"/>
                  <a:gd name="T107" fmla="*/ 14 h 81"/>
                  <a:gd name="T108" fmla="*/ 112 w 116"/>
                  <a:gd name="T109" fmla="*/ 12 h 81"/>
                  <a:gd name="T110" fmla="*/ 113 w 116"/>
                  <a:gd name="T111"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6" h="81">
                    <a:moveTo>
                      <a:pt x="113" y="10"/>
                    </a:moveTo>
                    <a:cubicBezTo>
                      <a:pt x="112" y="10"/>
                      <a:pt x="112" y="10"/>
                      <a:pt x="112" y="10"/>
                    </a:cubicBezTo>
                    <a:cubicBezTo>
                      <a:pt x="111" y="10"/>
                      <a:pt x="111" y="10"/>
                      <a:pt x="111" y="10"/>
                    </a:cubicBezTo>
                    <a:cubicBezTo>
                      <a:pt x="111" y="10"/>
                      <a:pt x="111" y="10"/>
                      <a:pt x="111" y="10"/>
                    </a:cubicBezTo>
                    <a:cubicBezTo>
                      <a:pt x="110" y="10"/>
                      <a:pt x="110" y="11"/>
                      <a:pt x="110" y="11"/>
                    </a:cubicBezTo>
                    <a:cubicBezTo>
                      <a:pt x="110" y="11"/>
                      <a:pt x="110" y="11"/>
                      <a:pt x="108" y="11"/>
                    </a:cubicBezTo>
                    <a:cubicBezTo>
                      <a:pt x="107" y="12"/>
                      <a:pt x="107" y="12"/>
                      <a:pt x="107" y="12"/>
                    </a:cubicBezTo>
                    <a:cubicBezTo>
                      <a:pt x="107" y="12"/>
                      <a:pt x="107" y="12"/>
                      <a:pt x="106" y="12"/>
                    </a:cubicBezTo>
                    <a:cubicBezTo>
                      <a:pt x="106" y="12"/>
                      <a:pt x="106" y="12"/>
                      <a:pt x="106" y="12"/>
                    </a:cubicBezTo>
                    <a:cubicBezTo>
                      <a:pt x="106" y="12"/>
                      <a:pt x="105" y="12"/>
                      <a:pt x="105" y="12"/>
                    </a:cubicBezTo>
                    <a:cubicBezTo>
                      <a:pt x="105" y="11"/>
                      <a:pt x="105" y="11"/>
                      <a:pt x="106" y="11"/>
                    </a:cubicBezTo>
                    <a:cubicBezTo>
                      <a:pt x="106" y="11"/>
                      <a:pt x="107" y="11"/>
                      <a:pt x="106" y="11"/>
                    </a:cubicBezTo>
                    <a:cubicBezTo>
                      <a:pt x="106" y="10"/>
                      <a:pt x="106" y="10"/>
                      <a:pt x="106" y="10"/>
                    </a:cubicBezTo>
                    <a:cubicBezTo>
                      <a:pt x="105" y="10"/>
                      <a:pt x="105" y="10"/>
                      <a:pt x="105" y="10"/>
                    </a:cubicBezTo>
                    <a:cubicBezTo>
                      <a:pt x="104" y="10"/>
                      <a:pt x="104" y="10"/>
                      <a:pt x="104" y="10"/>
                    </a:cubicBezTo>
                    <a:cubicBezTo>
                      <a:pt x="103" y="10"/>
                      <a:pt x="103" y="10"/>
                      <a:pt x="103" y="10"/>
                    </a:cubicBezTo>
                    <a:cubicBezTo>
                      <a:pt x="103" y="10"/>
                      <a:pt x="103" y="10"/>
                      <a:pt x="102" y="10"/>
                    </a:cubicBezTo>
                    <a:cubicBezTo>
                      <a:pt x="102" y="10"/>
                      <a:pt x="102" y="10"/>
                      <a:pt x="102" y="10"/>
                    </a:cubicBezTo>
                    <a:cubicBezTo>
                      <a:pt x="102" y="10"/>
                      <a:pt x="101" y="11"/>
                      <a:pt x="101" y="11"/>
                    </a:cubicBezTo>
                    <a:cubicBezTo>
                      <a:pt x="101" y="11"/>
                      <a:pt x="101" y="11"/>
                      <a:pt x="100" y="11"/>
                    </a:cubicBezTo>
                    <a:cubicBezTo>
                      <a:pt x="100" y="11"/>
                      <a:pt x="100" y="12"/>
                      <a:pt x="99" y="12"/>
                    </a:cubicBezTo>
                    <a:cubicBezTo>
                      <a:pt x="99" y="12"/>
                      <a:pt x="99" y="12"/>
                      <a:pt x="99" y="12"/>
                    </a:cubicBezTo>
                    <a:cubicBezTo>
                      <a:pt x="99" y="12"/>
                      <a:pt x="98" y="13"/>
                      <a:pt x="98" y="13"/>
                    </a:cubicBezTo>
                    <a:cubicBezTo>
                      <a:pt x="98" y="13"/>
                      <a:pt x="98" y="14"/>
                      <a:pt x="98" y="14"/>
                    </a:cubicBezTo>
                    <a:cubicBezTo>
                      <a:pt x="97" y="14"/>
                      <a:pt x="97" y="14"/>
                      <a:pt x="96" y="14"/>
                    </a:cubicBezTo>
                    <a:cubicBezTo>
                      <a:pt x="96" y="14"/>
                      <a:pt x="95" y="14"/>
                      <a:pt x="94" y="14"/>
                    </a:cubicBezTo>
                    <a:cubicBezTo>
                      <a:pt x="94" y="15"/>
                      <a:pt x="92" y="16"/>
                      <a:pt x="92" y="16"/>
                    </a:cubicBezTo>
                    <a:cubicBezTo>
                      <a:pt x="91" y="16"/>
                      <a:pt x="91" y="17"/>
                      <a:pt x="90" y="17"/>
                    </a:cubicBezTo>
                    <a:cubicBezTo>
                      <a:pt x="90" y="17"/>
                      <a:pt x="89" y="17"/>
                      <a:pt x="89" y="16"/>
                    </a:cubicBezTo>
                    <a:cubicBezTo>
                      <a:pt x="89" y="15"/>
                      <a:pt x="88" y="15"/>
                      <a:pt x="88" y="14"/>
                    </a:cubicBezTo>
                    <a:cubicBezTo>
                      <a:pt x="88" y="14"/>
                      <a:pt x="88" y="14"/>
                      <a:pt x="88" y="13"/>
                    </a:cubicBezTo>
                    <a:cubicBezTo>
                      <a:pt x="88" y="12"/>
                      <a:pt x="88" y="12"/>
                      <a:pt x="88" y="12"/>
                    </a:cubicBezTo>
                    <a:cubicBezTo>
                      <a:pt x="88" y="12"/>
                      <a:pt x="88" y="11"/>
                      <a:pt x="88" y="11"/>
                    </a:cubicBezTo>
                    <a:cubicBezTo>
                      <a:pt x="88" y="10"/>
                      <a:pt x="88" y="10"/>
                      <a:pt x="88" y="10"/>
                    </a:cubicBezTo>
                    <a:cubicBezTo>
                      <a:pt x="89" y="10"/>
                      <a:pt x="89" y="9"/>
                      <a:pt x="88" y="9"/>
                    </a:cubicBezTo>
                    <a:cubicBezTo>
                      <a:pt x="88" y="9"/>
                      <a:pt x="88" y="8"/>
                      <a:pt x="88" y="8"/>
                    </a:cubicBezTo>
                    <a:cubicBezTo>
                      <a:pt x="89" y="8"/>
                      <a:pt x="89" y="7"/>
                      <a:pt x="89" y="7"/>
                    </a:cubicBezTo>
                    <a:cubicBezTo>
                      <a:pt x="89" y="7"/>
                      <a:pt x="89" y="7"/>
                      <a:pt x="89" y="6"/>
                    </a:cubicBezTo>
                    <a:cubicBezTo>
                      <a:pt x="89" y="6"/>
                      <a:pt x="89" y="5"/>
                      <a:pt x="89" y="5"/>
                    </a:cubicBezTo>
                    <a:cubicBezTo>
                      <a:pt x="88" y="5"/>
                      <a:pt x="88" y="5"/>
                      <a:pt x="88" y="5"/>
                    </a:cubicBezTo>
                    <a:cubicBezTo>
                      <a:pt x="88" y="5"/>
                      <a:pt x="87" y="6"/>
                      <a:pt x="87" y="5"/>
                    </a:cubicBezTo>
                    <a:cubicBezTo>
                      <a:pt x="86" y="5"/>
                      <a:pt x="86" y="5"/>
                      <a:pt x="86" y="5"/>
                    </a:cubicBezTo>
                    <a:cubicBezTo>
                      <a:pt x="87" y="4"/>
                      <a:pt x="87" y="3"/>
                      <a:pt x="87" y="3"/>
                    </a:cubicBezTo>
                    <a:cubicBezTo>
                      <a:pt x="87" y="3"/>
                      <a:pt x="87" y="2"/>
                      <a:pt x="87" y="2"/>
                    </a:cubicBezTo>
                    <a:cubicBezTo>
                      <a:pt x="87" y="2"/>
                      <a:pt x="86" y="2"/>
                      <a:pt x="86" y="1"/>
                    </a:cubicBezTo>
                    <a:cubicBezTo>
                      <a:pt x="85" y="1"/>
                      <a:pt x="85" y="1"/>
                      <a:pt x="85" y="1"/>
                    </a:cubicBezTo>
                    <a:cubicBezTo>
                      <a:pt x="84" y="0"/>
                      <a:pt x="84" y="0"/>
                      <a:pt x="84" y="0"/>
                    </a:cubicBezTo>
                    <a:cubicBezTo>
                      <a:pt x="84" y="0"/>
                      <a:pt x="84" y="0"/>
                      <a:pt x="84" y="1"/>
                    </a:cubicBezTo>
                    <a:cubicBezTo>
                      <a:pt x="84" y="1"/>
                      <a:pt x="83" y="1"/>
                      <a:pt x="83" y="0"/>
                    </a:cubicBezTo>
                    <a:cubicBezTo>
                      <a:pt x="83" y="0"/>
                      <a:pt x="82" y="0"/>
                      <a:pt x="82" y="1"/>
                    </a:cubicBezTo>
                    <a:cubicBezTo>
                      <a:pt x="81" y="1"/>
                      <a:pt x="81" y="1"/>
                      <a:pt x="81" y="1"/>
                    </a:cubicBezTo>
                    <a:cubicBezTo>
                      <a:pt x="81" y="1"/>
                      <a:pt x="81" y="1"/>
                      <a:pt x="81" y="1"/>
                    </a:cubicBezTo>
                    <a:cubicBezTo>
                      <a:pt x="81" y="1"/>
                      <a:pt x="81" y="2"/>
                      <a:pt x="81" y="2"/>
                    </a:cubicBezTo>
                    <a:cubicBezTo>
                      <a:pt x="81" y="2"/>
                      <a:pt x="81" y="2"/>
                      <a:pt x="80" y="2"/>
                    </a:cubicBezTo>
                    <a:cubicBezTo>
                      <a:pt x="80" y="3"/>
                      <a:pt x="80" y="3"/>
                      <a:pt x="79" y="4"/>
                    </a:cubicBezTo>
                    <a:cubicBezTo>
                      <a:pt x="79" y="4"/>
                      <a:pt x="78" y="5"/>
                      <a:pt x="78" y="5"/>
                    </a:cubicBezTo>
                    <a:cubicBezTo>
                      <a:pt x="78" y="5"/>
                      <a:pt x="78" y="5"/>
                      <a:pt x="78" y="5"/>
                    </a:cubicBezTo>
                    <a:cubicBezTo>
                      <a:pt x="78" y="5"/>
                      <a:pt x="78" y="5"/>
                      <a:pt x="78" y="5"/>
                    </a:cubicBezTo>
                    <a:cubicBezTo>
                      <a:pt x="77" y="5"/>
                      <a:pt x="78" y="6"/>
                      <a:pt x="78" y="6"/>
                    </a:cubicBezTo>
                    <a:cubicBezTo>
                      <a:pt x="79" y="7"/>
                      <a:pt x="79" y="7"/>
                      <a:pt x="78" y="8"/>
                    </a:cubicBezTo>
                    <a:cubicBezTo>
                      <a:pt x="78" y="8"/>
                      <a:pt x="78" y="9"/>
                      <a:pt x="77" y="9"/>
                    </a:cubicBezTo>
                    <a:cubicBezTo>
                      <a:pt x="77" y="9"/>
                      <a:pt x="76" y="9"/>
                      <a:pt x="76" y="9"/>
                    </a:cubicBezTo>
                    <a:cubicBezTo>
                      <a:pt x="76" y="8"/>
                      <a:pt x="76" y="8"/>
                      <a:pt x="75" y="8"/>
                    </a:cubicBezTo>
                    <a:cubicBezTo>
                      <a:pt x="75" y="8"/>
                      <a:pt x="75" y="8"/>
                      <a:pt x="74" y="8"/>
                    </a:cubicBezTo>
                    <a:cubicBezTo>
                      <a:pt x="74" y="8"/>
                      <a:pt x="74" y="8"/>
                      <a:pt x="74" y="9"/>
                    </a:cubicBezTo>
                    <a:cubicBezTo>
                      <a:pt x="74" y="9"/>
                      <a:pt x="73" y="9"/>
                      <a:pt x="73" y="9"/>
                    </a:cubicBezTo>
                    <a:cubicBezTo>
                      <a:pt x="73" y="8"/>
                      <a:pt x="72" y="9"/>
                      <a:pt x="72" y="9"/>
                    </a:cubicBezTo>
                    <a:cubicBezTo>
                      <a:pt x="72" y="9"/>
                      <a:pt x="72" y="9"/>
                      <a:pt x="72" y="9"/>
                    </a:cubicBezTo>
                    <a:cubicBezTo>
                      <a:pt x="72" y="10"/>
                      <a:pt x="71" y="10"/>
                      <a:pt x="71" y="10"/>
                    </a:cubicBezTo>
                    <a:cubicBezTo>
                      <a:pt x="72" y="11"/>
                      <a:pt x="72" y="12"/>
                      <a:pt x="72" y="12"/>
                    </a:cubicBezTo>
                    <a:cubicBezTo>
                      <a:pt x="71" y="13"/>
                      <a:pt x="71" y="13"/>
                      <a:pt x="71" y="13"/>
                    </a:cubicBezTo>
                    <a:cubicBezTo>
                      <a:pt x="70" y="13"/>
                      <a:pt x="70" y="13"/>
                      <a:pt x="69" y="12"/>
                    </a:cubicBezTo>
                    <a:cubicBezTo>
                      <a:pt x="69" y="12"/>
                      <a:pt x="68" y="11"/>
                      <a:pt x="68" y="11"/>
                    </a:cubicBezTo>
                    <a:cubicBezTo>
                      <a:pt x="68" y="11"/>
                      <a:pt x="68" y="11"/>
                      <a:pt x="68" y="11"/>
                    </a:cubicBezTo>
                    <a:cubicBezTo>
                      <a:pt x="68" y="12"/>
                      <a:pt x="67" y="11"/>
                      <a:pt x="67" y="11"/>
                    </a:cubicBezTo>
                    <a:cubicBezTo>
                      <a:pt x="67" y="11"/>
                      <a:pt x="67" y="12"/>
                      <a:pt x="67" y="12"/>
                    </a:cubicBezTo>
                    <a:cubicBezTo>
                      <a:pt x="67" y="12"/>
                      <a:pt x="67" y="11"/>
                      <a:pt x="66" y="11"/>
                    </a:cubicBezTo>
                    <a:cubicBezTo>
                      <a:pt x="66" y="11"/>
                      <a:pt x="66" y="12"/>
                      <a:pt x="65" y="12"/>
                    </a:cubicBezTo>
                    <a:cubicBezTo>
                      <a:pt x="65" y="12"/>
                      <a:pt x="64" y="12"/>
                      <a:pt x="64" y="13"/>
                    </a:cubicBezTo>
                    <a:cubicBezTo>
                      <a:pt x="63" y="13"/>
                      <a:pt x="63" y="13"/>
                      <a:pt x="63" y="13"/>
                    </a:cubicBezTo>
                    <a:cubicBezTo>
                      <a:pt x="63" y="14"/>
                      <a:pt x="63" y="14"/>
                      <a:pt x="62" y="14"/>
                    </a:cubicBezTo>
                    <a:cubicBezTo>
                      <a:pt x="62" y="14"/>
                      <a:pt x="62" y="14"/>
                      <a:pt x="62" y="14"/>
                    </a:cubicBezTo>
                    <a:cubicBezTo>
                      <a:pt x="61" y="14"/>
                      <a:pt x="61" y="15"/>
                      <a:pt x="61" y="15"/>
                    </a:cubicBezTo>
                    <a:cubicBezTo>
                      <a:pt x="61" y="15"/>
                      <a:pt x="60" y="14"/>
                      <a:pt x="60" y="14"/>
                    </a:cubicBezTo>
                    <a:cubicBezTo>
                      <a:pt x="60" y="13"/>
                      <a:pt x="60" y="13"/>
                      <a:pt x="59" y="13"/>
                    </a:cubicBezTo>
                    <a:cubicBezTo>
                      <a:pt x="59" y="13"/>
                      <a:pt x="59" y="13"/>
                      <a:pt x="59" y="12"/>
                    </a:cubicBezTo>
                    <a:cubicBezTo>
                      <a:pt x="59" y="12"/>
                      <a:pt x="59" y="12"/>
                      <a:pt x="59" y="12"/>
                    </a:cubicBezTo>
                    <a:cubicBezTo>
                      <a:pt x="59" y="13"/>
                      <a:pt x="59" y="13"/>
                      <a:pt x="59" y="13"/>
                    </a:cubicBezTo>
                    <a:cubicBezTo>
                      <a:pt x="59" y="12"/>
                      <a:pt x="59" y="12"/>
                      <a:pt x="59" y="12"/>
                    </a:cubicBezTo>
                    <a:cubicBezTo>
                      <a:pt x="59" y="12"/>
                      <a:pt x="59" y="12"/>
                      <a:pt x="58" y="12"/>
                    </a:cubicBezTo>
                    <a:cubicBezTo>
                      <a:pt x="58" y="12"/>
                      <a:pt x="57" y="12"/>
                      <a:pt x="57" y="12"/>
                    </a:cubicBezTo>
                    <a:cubicBezTo>
                      <a:pt x="57" y="12"/>
                      <a:pt x="57" y="12"/>
                      <a:pt x="57" y="12"/>
                    </a:cubicBezTo>
                    <a:cubicBezTo>
                      <a:pt x="57" y="12"/>
                      <a:pt x="57" y="12"/>
                      <a:pt x="57" y="11"/>
                    </a:cubicBezTo>
                    <a:cubicBezTo>
                      <a:pt x="57" y="11"/>
                      <a:pt x="57" y="11"/>
                      <a:pt x="57" y="11"/>
                    </a:cubicBezTo>
                    <a:cubicBezTo>
                      <a:pt x="56" y="11"/>
                      <a:pt x="56" y="11"/>
                      <a:pt x="56" y="12"/>
                    </a:cubicBezTo>
                    <a:cubicBezTo>
                      <a:pt x="56" y="12"/>
                      <a:pt x="55" y="12"/>
                      <a:pt x="55" y="12"/>
                    </a:cubicBezTo>
                    <a:cubicBezTo>
                      <a:pt x="54" y="12"/>
                      <a:pt x="54" y="12"/>
                      <a:pt x="54" y="12"/>
                    </a:cubicBezTo>
                    <a:cubicBezTo>
                      <a:pt x="54" y="12"/>
                      <a:pt x="54" y="11"/>
                      <a:pt x="54" y="11"/>
                    </a:cubicBezTo>
                    <a:cubicBezTo>
                      <a:pt x="54" y="11"/>
                      <a:pt x="53" y="11"/>
                      <a:pt x="53" y="11"/>
                    </a:cubicBezTo>
                    <a:cubicBezTo>
                      <a:pt x="53" y="10"/>
                      <a:pt x="53" y="10"/>
                      <a:pt x="52" y="10"/>
                    </a:cubicBezTo>
                    <a:cubicBezTo>
                      <a:pt x="52" y="10"/>
                      <a:pt x="51" y="11"/>
                      <a:pt x="50" y="11"/>
                    </a:cubicBezTo>
                    <a:cubicBezTo>
                      <a:pt x="50" y="11"/>
                      <a:pt x="50" y="11"/>
                      <a:pt x="49" y="10"/>
                    </a:cubicBezTo>
                    <a:cubicBezTo>
                      <a:pt x="49" y="10"/>
                      <a:pt x="49" y="10"/>
                      <a:pt x="49" y="10"/>
                    </a:cubicBezTo>
                    <a:cubicBezTo>
                      <a:pt x="49" y="11"/>
                      <a:pt x="48" y="10"/>
                      <a:pt x="48" y="10"/>
                    </a:cubicBezTo>
                    <a:cubicBezTo>
                      <a:pt x="48" y="11"/>
                      <a:pt x="48" y="11"/>
                      <a:pt x="48" y="11"/>
                    </a:cubicBezTo>
                    <a:cubicBezTo>
                      <a:pt x="48" y="11"/>
                      <a:pt x="48" y="11"/>
                      <a:pt x="47" y="11"/>
                    </a:cubicBezTo>
                    <a:cubicBezTo>
                      <a:pt x="47" y="11"/>
                      <a:pt x="47" y="11"/>
                      <a:pt x="47" y="11"/>
                    </a:cubicBezTo>
                    <a:cubicBezTo>
                      <a:pt x="46" y="11"/>
                      <a:pt x="46" y="10"/>
                      <a:pt x="46" y="10"/>
                    </a:cubicBezTo>
                    <a:cubicBezTo>
                      <a:pt x="46" y="10"/>
                      <a:pt x="45" y="10"/>
                      <a:pt x="45" y="10"/>
                    </a:cubicBezTo>
                    <a:cubicBezTo>
                      <a:pt x="45" y="10"/>
                      <a:pt x="45" y="9"/>
                      <a:pt x="44" y="9"/>
                    </a:cubicBezTo>
                    <a:cubicBezTo>
                      <a:pt x="44" y="9"/>
                      <a:pt x="43" y="9"/>
                      <a:pt x="43" y="9"/>
                    </a:cubicBezTo>
                    <a:cubicBezTo>
                      <a:pt x="43" y="9"/>
                      <a:pt x="43" y="8"/>
                      <a:pt x="43" y="8"/>
                    </a:cubicBezTo>
                    <a:cubicBezTo>
                      <a:pt x="42" y="8"/>
                      <a:pt x="42" y="9"/>
                      <a:pt x="42" y="9"/>
                    </a:cubicBezTo>
                    <a:cubicBezTo>
                      <a:pt x="42" y="9"/>
                      <a:pt x="42" y="9"/>
                      <a:pt x="42" y="9"/>
                    </a:cubicBezTo>
                    <a:cubicBezTo>
                      <a:pt x="41" y="10"/>
                      <a:pt x="42" y="10"/>
                      <a:pt x="42" y="10"/>
                    </a:cubicBezTo>
                    <a:cubicBezTo>
                      <a:pt x="41" y="11"/>
                      <a:pt x="41" y="11"/>
                      <a:pt x="41" y="11"/>
                    </a:cubicBezTo>
                    <a:cubicBezTo>
                      <a:pt x="40" y="12"/>
                      <a:pt x="40" y="11"/>
                      <a:pt x="39" y="12"/>
                    </a:cubicBezTo>
                    <a:cubicBezTo>
                      <a:pt x="39" y="12"/>
                      <a:pt x="38" y="12"/>
                      <a:pt x="38" y="12"/>
                    </a:cubicBezTo>
                    <a:cubicBezTo>
                      <a:pt x="37" y="12"/>
                      <a:pt x="37" y="11"/>
                      <a:pt x="37" y="12"/>
                    </a:cubicBezTo>
                    <a:cubicBezTo>
                      <a:pt x="36" y="12"/>
                      <a:pt x="36" y="12"/>
                      <a:pt x="35" y="13"/>
                    </a:cubicBezTo>
                    <a:cubicBezTo>
                      <a:pt x="35" y="13"/>
                      <a:pt x="35" y="13"/>
                      <a:pt x="35" y="14"/>
                    </a:cubicBezTo>
                    <a:cubicBezTo>
                      <a:pt x="35" y="14"/>
                      <a:pt x="35" y="14"/>
                      <a:pt x="35" y="15"/>
                    </a:cubicBezTo>
                    <a:cubicBezTo>
                      <a:pt x="35" y="15"/>
                      <a:pt x="34" y="16"/>
                      <a:pt x="34" y="16"/>
                    </a:cubicBezTo>
                    <a:cubicBezTo>
                      <a:pt x="34" y="17"/>
                      <a:pt x="34" y="17"/>
                      <a:pt x="34" y="18"/>
                    </a:cubicBezTo>
                    <a:cubicBezTo>
                      <a:pt x="34" y="18"/>
                      <a:pt x="34" y="19"/>
                      <a:pt x="33" y="19"/>
                    </a:cubicBezTo>
                    <a:cubicBezTo>
                      <a:pt x="33" y="20"/>
                      <a:pt x="33" y="21"/>
                      <a:pt x="32" y="21"/>
                    </a:cubicBezTo>
                    <a:cubicBezTo>
                      <a:pt x="32" y="21"/>
                      <a:pt x="32" y="21"/>
                      <a:pt x="31" y="21"/>
                    </a:cubicBezTo>
                    <a:cubicBezTo>
                      <a:pt x="31" y="21"/>
                      <a:pt x="31" y="22"/>
                      <a:pt x="31" y="22"/>
                    </a:cubicBezTo>
                    <a:cubicBezTo>
                      <a:pt x="31" y="22"/>
                      <a:pt x="30" y="22"/>
                      <a:pt x="30" y="22"/>
                    </a:cubicBezTo>
                    <a:cubicBezTo>
                      <a:pt x="30" y="22"/>
                      <a:pt x="29" y="22"/>
                      <a:pt x="29" y="22"/>
                    </a:cubicBezTo>
                    <a:cubicBezTo>
                      <a:pt x="29" y="23"/>
                      <a:pt x="29" y="23"/>
                      <a:pt x="29" y="23"/>
                    </a:cubicBezTo>
                    <a:cubicBezTo>
                      <a:pt x="29" y="23"/>
                      <a:pt x="29" y="23"/>
                      <a:pt x="29" y="23"/>
                    </a:cubicBezTo>
                    <a:cubicBezTo>
                      <a:pt x="28" y="23"/>
                      <a:pt x="28" y="23"/>
                      <a:pt x="28" y="23"/>
                    </a:cubicBezTo>
                    <a:cubicBezTo>
                      <a:pt x="27" y="23"/>
                      <a:pt x="27" y="23"/>
                      <a:pt x="27" y="23"/>
                    </a:cubicBezTo>
                    <a:cubicBezTo>
                      <a:pt x="27" y="24"/>
                      <a:pt x="26" y="23"/>
                      <a:pt x="26" y="23"/>
                    </a:cubicBezTo>
                    <a:cubicBezTo>
                      <a:pt x="26" y="23"/>
                      <a:pt x="25" y="24"/>
                      <a:pt x="25" y="24"/>
                    </a:cubicBezTo>
                    <a:cubicBezTo>
                      <a:pt x="25" y="24"/>
                      <a:pt x="24" y="24"/>
                      <a:pt x="24" y="24"/>
                    </a:cubicBezTo>
                    <a:cubicBezTo>
                      <a:pt x="23" y="25"/>
                      <a:pt x="23" y="25"/>
                      <a:pt x="22" y="24"/>
                    </a:cubicBezTo>
                    <a:cubicBezTo>
                      <a:pt x="22" y="24"/>
                      <a:pt x="22" y="24"/>
                      <a:pt x="22" y="25"/>
                    </a:cubicBezTo>
                    <a:cubicBezTo>
                      <a:pt x="21" y="25"/>
                      <a:pt x="22" y="25"/>
                      <a:pt x="22" y="25"/>
                    </a:cubicBezTo>
                    <a:cubicBezTo>
                      <a:pt x="22" y="26"/>
                      <a:pt x="22" y="26"/>
                      <a:pt x="22" y="26"/>
                    </a:cubicBezTo>
                    <a:cubicBezTo>
                      <a:pt x="22" y="26"/>
                      <a:pt x="22" y="26"/>
                      <a:pt x="22" y="26"/>
                    </a:cubicBezTo>
                    <a:cubicBezTo>
                      <a:pt x="21" y="26"/>
                      <a:pt x="21" y="27"/>
                      <a:pt x="21" y="27"/>
                    </a:cubicBezTo>
                    <a:cubicBezTo>
                      <a:pt x="22" y="27"/>
                      <a:pt x="22" y="27"/>
                      <a:pt x="22" y="28"/>
                    </a:cubicBezTo>
                    <a:cubicBezTo>
                      <a:pt x="22" y="28"/>
                      <a:pt x="21" y="28"/>
                      <a:pt x="21" y="28"/>
                    </a:cubicBezTo>
                    <a:cubicBezTo>
                      <a:pt x="21" y="28"/>
                      <a:pt x="21" y="28"/>
                      <a:pt x="20" y="29"/>
                    </a:cubicBezTo>
                    <a:cubicBezTo>
                      <a:pt x="20" y="29"/>
                      <a:pt x="18" y="30"/>
                      <a:pt x="18" y="30"/>
                    </a:cubicBezTo>
                    <a:cubicBezTo>
                      <a:pt x="18" y="30"/>
                      <a:pt x="17" y="30"/>
                      <a:pt x="17" y="30"/>
                    </a:cubicBezTo>
                    <a:cubicBezTo>
                      <a:pt x="17" y="30"/>
                      <a:pt x="17" y="29"/>
                      <a:pt x="16" y="30"/>
                    </a:cubicBezTo>
                    <a:cubicBezTo>
                      <a:pt x="16" y="30"/>
                      <a:pt x="16" y="30"/>
                      <a:pt x="16" y="30"/>
                    </a:cubicBezTo>
                    <a:cubicBezTo>
                      <a:pt x="15" y="31"/>
                      <a:pt x="15" y="31"/>
                      <a:pt x="15" y="31"/>
                    </a:cubicBezTo>
                    <a:cubicBezTo>
                      <a:pt x="15" y="30"/>
                      <a:pt x="15" y="30"/>
                      <a:pt x="15" y="30"/>
                    </a:cubicBezTo>
                    <a:cubicBezTo>
                      <a:pt x="15" y="29"/>
                      <a:pt x="14" y="29"/>
                      <a:pt x="14" y="29"/>
                    </a:cubicBezTo>
                    <a:cubicBezTo>
                      <a:pt x="13" y="29"/>
                      <a:pt x="13" y="29"/>
                      <a:pt x="13" y="28"/>
                    </a:cubicBezTo>
                    <a:cubicBezTo>
                      <a:pt x="13" y="28"/>
                      <a:pt x="13" y="28"/>
                      <a:pt x="12" y="28"/>
                    </a:cubicBezTo>
                    <a:cubicBezTo>
                      <a:pt x="12" y="28"/>
                      <a:pt x="12" y="28"/>
                      <a:pt x="11" y="28"/>
                    </a:cubicBezTo>
                    <a:cubicBezTo>
                      <a:pt x="11" y="28"/>
                      <a:pt x="10" y="28"/>
                      <a:pt x="9" y="28"/>
                    </a:cubicBezTo>
                    <a:cubicBezTo>
                      <a:pt x="9" y="28"/>
                      <a:pt x="8" y="27"/>
                      <a:pt x="8" y="27"/>
                    </a:cubicBezTo>
                    <a:cubicBezTo>
                      <a:pt x="8" y="27"/>
                      <a:pt x="8" y="26"/>
                      <a:pt x="7" y="26"/>
                    </a:cubicBezTo>
                    <a:cubicBezTo>
                      <a:pt x="7" y="26"/>
                      <a:pt x="7" y="26"/>
                      <a:pt x="7" y="27"/>
                    </a:cubicBezTo>
                    <a:cubicBezTo>
                      <a:pt x="7" y="27"/>
                      <a:pt x="7" y="27"/>
                      <a:pt x="7" y="27"/>
                    </a:cubicBezTo>
                    <a:cubicBezTo>
                      <a:pt x="7" y="27"/>
                      <a:pt x="7" y="27"/>
                      <a:pt x="7" y="28"/>
                    </a:cubicBezTo>
                    <a:cubicBezTo>
                      <a:pt x="7" y="28"/>
                      <a:pt x="6" y="28"/>
                      <a:pt x="6" y="28"/>
                    </a:cubicBezTo>
                    <a:cubicBezTo>
                      <a:pt x="6" y="29"/>
                      <a:pt x="6" y="29"/>
                      <a:pt x="6" y="29"/>
                    </a:cubicBezTo>
                    <a:cubicBezTo>
                      <a:pt x="6" y="29"/>
                      <a:pt x="6" y="29"/>
                      <a:pt x="5" y="29"/>
                    </a:cubicBezTo>
                    <a:cubicBezTo>
                      <a:pt x="5" y="30"/>
                      <a:pt x="5" y="30"/>
                      <a:pt x="5" y="30"/>
                    </a:cubicBezTo>
                    <a:cubicBezTo>
                      <a:pt x="5" y="30"/>
                      <a:pt x="5" y="31"/>
                      <a:pt x="6" y="31"/>
                    </a:cubicBezTo>
                    <a:cubicBezTo>
                      <a:pt x="6" y="31"/>
                      <a:pt x="6" y="31"/>
                      <a:pt x="5" y="31"/>
                    </a:cubicBezTo>
                    <a:cubicBezTo>
                      <a:pt x="5" y="32"/>
                      <a:pt x="5" y="32"/>
                      <a:pt x="5" y="32"/>
                    </a:cubicBezTo>
                    <a:cubicBezTo>
                      <a:pt x="5" y="33"/>
                      <a:pt x="5" y="33"/>
                      <a:pt x="5" y="34"/>
                    </a:cubicBezTo>
                    <a:cubicBezTo>
                      <a:pt x="5" y="34"/>
                      <a:pt x="5" y="34"/>
                      <a:pt x="4" y="34"/>
                    </a:cubicBezTo>
                    <a:cubicBezTo>
                      <a:pt x="4" y="35"/>
                      <a:pt x="4" y="35"/>
                      <a:pt x="4" y="35"/>
                    </a:cubicBezTo>
                    <a:cubicBezTo>
                      <a:pt x="4" y="35"/>
                      <a:pt x="4" y="35"/>
                      <a:pt x="4" y="36"/>
                    </a:cubicBezTo>
                    <a:cubicBezTo>
                      <a:pt x="3" y="36"/>
                      <a:pt x="3" y="36"/>
                      <a:pt x="3" y="36"/>
                    </a:cubicBezTo>
                    <a:cubicBezTo>
                      <a:pt x="3" y="36"/>
                      <a:pt x="2" y="36"/>
                      <a:pt x="2" y="36"/>
                    </a:cubicBezTo>
                    <a:cubicBezTo>
                      <a:pt x="2" y="36"/>
                      <a:pt x="3" y="37"/>
                      <a:pt x="3" y="37"/>
                    </a:cubicBezTo>
                    <a:cubicBezTo>
                      <a:pt x="4" y="38"/>
                      <a:pt x="4" y="38"/>
                      <a:pt x="4" y="38"/>
                    </a:cubicBezTo>
                    <a:cubicBezTo>
                      <a:pt x="4" y="38"/>
                      <a:pt x="2" y="38"/>
                      <a:pt x="2" y="38"/>
                    </a:cubicBezTo>
                    <a:cubicBezTo>
                      <a:pt x="2" y="38"/>
                      <a:pt x="2" y="38"/>
                      <a:pt x="2" y="38"/>
                    </a:cubicBezTo>
                    <a:cubicBezTo>
                      <a:pt x="2" y="38"/>
                      <a:pt x="1" y="39"/>
                      <a:pt x="1" y="39"/>
                    </a:cubicBezTo>
                    <a:cubicBezTo>
                      <a:pt x="0" y="40"/>
                      <a:pt x="0" y="41"/>
                      <a:pt x="1" y="41"/>
                    </a:cubicBezTo>
                    <a:cubicBezTo>
                      <a:pt x="1" y="41"/>
                      <a:pt x="1" y="42"/>
                      <a:pt x="1" y="42"/>
                    </a:cubicBezTo>
                    <a:cubicBezTo>
                      <a:pt x="1" y="43"/>
                      <a:pt x="1" y="43"/>
                      <a:pt x="0" y="43"/>
                    </a:cubicBezTo>
                    <a:cubicBezTo>
                      <a:pt x="0" y="44"/>
                      <a:pt x="1" y="44"/>
                      <a:pt x="1" y="45"/>
                    </a:cubicBezTo>
                    <a:cubicBezTo>
                      <a:pt x="2" y="45"/>
                      <a:pt x="3" y="45"/>
                      <a:pt x="3" y="45"/>
                    </a:cubicBezTo>
                    <a:cubicBezTo>
                      <a:pt x="4" y="45"/>
                      <a:pt x="4" y="45"/>
                      <a:pt x="4" y="45"/>
                    </a:cubicBezTo>
                    <a:cubicBezTo>
                      <a:pt x="4" y="45"/>
                      <a:pt x="4" y="45"/>
                      <a:pt x="3" y="45"/>
                    </a:cubicBezTo>
                    <a:cubicBezTo>
                      <a:pt x="3" y="46"/>
                      <a:pt x="3" y="46"/>
                      <a:pt x="3" y="46"/>
                    </a:cubicBezTo>
                    <a:cubicBezTo>
                      <a:pt x="3" y="46"/>
                      <a:pt x="3" y="46"/>
                      <a:pt x="3" y="46"/>
                    </a:cubicBezTo>
                    <a:cubicBezTo>
                      <a:pt x="2" y="47"/>
                      <a:pt x="2" y="48"/>
                      <a:pt x="1" y="48"/>
                    </a:cubicBezTo>
                    <a:cubicBezTo>
                      <a:pt x="1" y="49"/>
                      <a:pt x="1" y="49"/>
                      <a:pt x="1" y="50"/>
                    </a:cubicBezTo>
                    <a:cubicBezTo>
                      <a:pt x="1" y="50"/>
                      <a:pt x="2" y="53"/>
                      <a:pt x="2" y="54"/>
                    </a:cubicBezTo>
                    <a:cubicBezTo>
                      <a:pt x="3" y="54"/>
                      <a:pt x="3" y="56"/>
                      <a:pt x="3" y="57"/>
                    </a:cubicBezTo>
                    <a:cubicBezTo>
                      <a:pt x="3" y="57"/>
                      <a:pt x="3" y="58"/>
                      <a:pt x="3" y="58"/>
                    </a:cubicBezTo>
                    <a:cubicBezTo>
                      <a:pt x="3" y="59"/>
                      <a:pt x="3" y="59"/>
                      <a:pt x="3" y="60"/>
                    </a:cubicBezTo>
                    <a:cubicBezTo>
                      <a:pt x="3" y="60"/>
                      <a:pt x="3" y="61"/>
                      <a:pt x="3" y="61"/>
                    </a:cubicBezTo>
                    <a:cubicBezTo>
                      <a:pt x="3" y="61"/>
                      <a:pt x="3" y="62"/>
                      <a:pt x="3" y="62"/>
                    </a:cubicBezTo>
                    <a:cubicBezTo>
                      <a:pt x="3" y="63"/>
                      <a:pt x="3" y="63"/>
                      <a:pt x="4" y="63"/>
                    </a:cubicBezTo>
                    <a:cubicBezTo>
                      <a:pt x="4" y="63"/>
                      <a:pt x="5" y="63"/>
                      <a:pt x="6" y="63"/>
                    </a:cubicBezTo>
                    <a:cubicBezTo>
                      <a:pt x="7" y="63"/>
                      <a:pt x="8" y="64"/>
                      <a:pt x="9" y="64"/>
                    </a:cubicBezTo>
                    <a:cubicBezTo>
                      <a:pt x="10" y="64"/>
                      <a:pt x="10" y="64"/>
                      <a:pt x="10" y="64"/>
                    </a:cubicBezTo>
                    <a:cubicBezTo>
                      <a:pt x="11" y="65"/>
                      <a:pt x="11" y="65"/>
                      <a:pt x="11" y="66"/>
                    </a:cubicBezTo>
                    <a:cubicBezTo>
                      <a:pt x="11" y="66"/>
                      <a:pt x="11" y="66"/>
                      <a:pt x="11" y="67"/>
                    </a:cubicBezTo>
                    <a:cubicBezTo>
                      <a:pt x="11" y="67"/>
                      <a:pt x="11" y="68"/>
                      <a:pt x="11" y="68"/>
                    </a:cubicBezTo>
                    <a:cubicBezTo>
                      <a:pt x="11" y="68"/>
                      <a:pt x="11" y="68"/>
                      <a:pt x="11" y="69"/>
                    </a:cubicBezTo>
                    <a:cubicBezTo>
                      <a:pt x="11" y="69"/>
                      <a:pt x="10" y="70"/>
                      <a:pt x="9" y="71"/>
                    </a:cubicBezTo>
                    <a:cubicBezTo>
                      <a:pt x="8" y="72"/>
                      <a:pt x="8" y="72"/>
                      <a:pt x="8" y="72"/>
                    </a:cubicBezTo>
                    <a:cubicBezTo>
                      <a:pt x="7" y="73"/>
                      <a:pt x="6" y="75"/>
                      <a:pt x="5" y="75"/>
                    </a:cubicBezTo>
                    <a:cubicBezTo>
                      <a:pt x="5" y="75"/>
                      <a:pt x="4" y="77"/>
                      <a:pt x="4" y="77"/>
                    </a:cubicBezTo>
                    <a:cubicBezTo>
                      <a:pt x="4" y="77"/>
                      <a:pt x="6" y="77"/>
                      <a:pt x="6" y="78"/>
                    </a:cubicBezTo>
                    <a:cubicBezTo>
                      <a:pt x="7" y="78"/>
                      <a:pt x="16" y="81"/>
                      <a:pt x="16" y="81"/>
                    </a:cubicBezTo>
                    <a:cubicBezTo>
                      <a:pt x="16" y="81"/>
                      <a:pt x="20" y="81"/>
                      <a:pt x="21" y="81"/>
                    </a:cubicBezTo>
                    <a:cubicBezTo>
                      <a:pt x="23" y="81"/>
                      <a:pt x="24" y="80"/>
                      <a:pt x="26" y="80"/>
                    </a:cubicBezTo>
                    <a:cubicBezTo>
                      <a:pt x="27" y="81"/>
                      <a:pt x="28" y="81"/>
                      <a:pt x="30" y="81"/>
                    </a:cubicBezTo>
                    <a:cubicBezTo>
                      <a:pt x="30" y="81"/>
                      <a:pt x="30" y="80"/>
                      <a:pt x="31" y="80"/>
                    </a:cubicBezTo>
                    <a:cubicBezTo>
                      <a:pt x="31" y="80"/>
                      <a:pt x="32" y="80"/>
                      <a:pt x="33" y="80"/>
                    </a:cubicBezTo>
                    <a:cubicBezTo>
                      <a:pt x="33" y="80"/>
                      <a:pt x="34" y="80"/>
                      <a:pt x="35" y="80"/>
                    </a:cubicBezTo>
                    <a:cubicBezTo>
                      <a:pt x="36" y="80"/>
                      <a:pt x="37" y="80"/>
                      <a:pt x="37" y="80"/>
                    </a:cubicBezTo>
                    <a:cubicBezTo>
                      <a:pt x="38" y="80"/>
                      <a:pt x="39" y="80"/>
                      <a:pt x="41" y="79"/>
                    </a:cubicBezTo>
                    <a:cubicBezTo>
                      <a:pt x="42" y="79"/>
                      <a:pt x="44" y="78"/>
                      <a:pt x="45" y="78"/>
                    </a:cubicBezTo>
                    <a:cubicBezTo>
                      <a:pt x="45" y="78"/>
                      <a:pt x="46" y="78"/>
                      <a:pt x="47" y="77"/>
                    </a:cubicBezTo>
                    <a:cubicBezTo>
                      <a:pt x="47" y="77"/>
                      <a:pt x="47" y="77"/>
                      <a:pt x="47" y="76"/>
                    </a:cubicBezTo>
                    <a:cubicBezTo>
                      <a:pt x="47" y="76"/>
                      <a:pt x="47" y="76"/>
                      <a:pt x="47" y="76"/>
                    </a:cubicBezTo>
                    <a:cubicBezTo>
                      <a:pt x="46" y="76"/>
                      <a:pt x="46" y="75"/>
                      <a:pt x="47" y="75"/>
                    </a:cubicBezTo>
                    <a:cubicBezTo>
                      <a:pt x="47" y="74"/>
                      <a:pt x="47" y="74"/>
                      <a:pt x="47" y="73"/>
                    </a:cubicBezTo>
                    <a:cubicBezTo>
                      <a:pt x="47" y="73"/>
                      <a:pt x="47" y="72"/>
                      <a:pt x="47" y="72"/>
                    </a:cubicBezTo>
                    <a:cubicBezTo>
                      <a:pt x="47" y="71"/>
                      <a:pt x="47" y="71"/>
                      <a:pt x="47" y="71"/>
                    </a:cubicBezTo>
                    <a:cubicBezTo>
                      <a:pt x="47" y="71"/>
                      <a:pt x="47" y="71"/>
                      <a:pt x="47" y="71"/>
                    </a:cubicBezTo>
                    <a:cubicBezTo>
                      <a:pt x="47" y="70"/>
                      <a:pt x="47" y="70"/>
                      <a:pt x="47" y="70"/>
                    </a:cubicBezTo>
                    <a:cubicBezTo>
                      <a:pt x="47" y="70"/>
                      <a:pt x="48" y="69"/>
                      <a:pt x="48" y="68"/>
                    </a:cubicBezTo>
                    <a:cubicBezTo>
                      <a:pt x="48" y="68"/>
                      <a:pt x="48" y="68"/>
                      <a:pt x="48" y="68"/>
                    </a:cubicBezTo>
                    <a:cubicBezTo>
                      <a:pt x="48" y="67"/>
                      <a:pt x="48" y="67"/>
                      <a:pt x="48" y="67"/>
                    </a:cubicBezTo>
                    <a:cubicBezTo>
                      <a:pt x="49" y="67"/>
                      <a:pt x="49" y="67"/>
                      <a:pt x="49" y="67"/>
                    </a:cubicBezTo>
                    <a:cubicBezTo>
                      <a:pt x="50" y="67"/>
                      <a:pt x="50" y="66"/>
                      <a:pt x="50" y="66"/>
                    </a:cubicBezTo>
                    <a:cubicBezTo>
                      <a:pt x="50" y="66"/>
                      <a:pt x="50" y="65"/>
                      <a:pt x="51" y="65"/>
                    </a:cubicBezTo>
                    <a:cubicBezTo>
                      <a:pt x="51" y="65"/>
                      <a:pt x="51" y="65"/>
                      <a:pt x="51" y="65"/>
                    </a:cubicBezTo>
                    <a:cubicBezTo>
                      <a:pt x="52" y="65"/>
                      <a:pt x="52" y="65"/>
                      <a:pt x="52" y="64"/>
                    </a:cubicBezTo>
                    <a:cubicBezTo>
                      <a:pt x="52" y="64"/>
                      <a:pt x="53" y="64"/>
                      <a:pt x="53" y="64"/>
                    </a:cubicBezTo>
                    <a:cubicBezTo>
                      <a:pt x="53" y="64"/>
                      <a:pt x="53" y="64"/>
                      <a:pt x="53" y="65"/>
                    </a:cubicBezTo>
                    <a:cubicBezTo>
                      <a:pt x="53" y="65"/>
                      <a:pt x="53" y="65"/>
                      <a:pt x="53" y="65"/>
                    </a:cubicBezTo>
                    <a:cubicBezTo>
                      <a:pt x="53" y="65"/>
                      <a:pt x="54" y="65"/>
                      <a:pt x="54" y="65"/>
                    </a:cubicBezTo>
                    <a:cubicBezTo>
                      <a:pt x="54" y="65"/>
                      <a:pt x="54" y="65"/>
                      <a:pt x="54" y="65"/>
                    </a:cubicBezTo>
                    <a:cubicBezTo>
                      <a:pt x="55" y="65"/>
                      <a:pt x="55" y="65"/>
                      <a:pt x="56" y="65"/>
                    </a:cubicBezTo>
                    <a:cubicBezTo>
                      <a:pt x="56" y="65"/>
                      <a:pt x="57" y="65"/>
                      <a:pt x="57" y="65"/>
                    </a:cubicBezTo>
                    <a:cubicBezTo>
                      <a:pt x="57" y="65"/>
                      <a:pt x="58" y="65"/>
                      <a:pt x="58" y="65"/>
                    </a:cubicBezTo>
                    <a:cubicBezTo>
                      <a:pt x="58" y="65"/>
                      <a:pt x="58" y="65"/>
                      <a:pt x="58" y="64"/>
                    </a:cubicBezTo>
                    <a:cubicBezTo>
                      <a:pt x="58" y="64"/>
                      <a:pt x="58" y="64"/>
                      <a:pt x="59" y="64"/>
                    </a:cubicBezTo>
                    <a:cubicBezTo>
                      <a:pt x="59" y="64"/>
                      <a:pt x="59" y="64"/>
                      <a:pt x="59" y="64"/>
                    </a:cubicBezTo>
                    <a:cubicBezTo>
                      <a:pt x="59" y="64"/>
                      <a:pt x="59" y="64"/>
                      <a:pt x="59" y="63"/>
                    </a:cubicBezTo>
                    <a:cubicBezTo>
                      <a:pt x="59" y="63"/>
                      <a:pt x="58" y="63"/>
                      <a:pt x="58" y="63"/>
                    </a:cubicBezTo>
                    <a:cubicBezTo>
                      <a:pt x="58" y="64"/>
                      <a:pt x="58" y="64"/>
                      <a:pt x="58" y="63"/>
                    </a:cubicBezTo>
                    <a:cubicBezTo>
                      <a:pt x="58" y="63"/>
                      <a:pt x="58" y="63"/>
                      <a:pt x="57" y="63"/>
                    </a:cubicBezTo>
                    <a:cubicBezTo>
                      <a:pt x="57" y="62"/>
                      <a:pt x="58" y="62"/>
                      <a:pt x="58" y="62"/>
                    </a:cubicBezTo>
                    <a:cubicBezTo>
                      <a:pt x="58" y="62"/>
                      <a:pt x="58" y="63"/>
                      <a:pt x="59" y="63"/>
                    </a:cubicBezTo>
                    <a:cubicBezTo>
                      <a:pt x="59" y="62"/>
                      <a:pt x="59" y="62"/>
                      <a:pt x="59" y="62"/>
                    </a:cubicBezTo>
                    <a:cubicBezTo>
                      <a:pt x="59" y="62"/>
                      <a:pt x="60" y="62"/>
                      <a:pt x="60" y="62"/>
                    </a:cubicBezTo>
                    <a:cubicBezTo>
                      <a:pt x="60" y="62"/>
                      <a:pt x="61" y="62"/>
                      <a:pt x="61" y="62"/>
                    </a:cubicBezTo>
                    <a:cubicBezTo>
                      <a:pt x="61" y="61"/>
                      <a:pt x="61" y="61"/>
                      <a:pt x="61" y="61"/>
                    </a:cubicBezTo>
                    <a:cubicBezTo>
                      <a:pt x="61" y="61"/>
                      <a:pt x="61" y="61"/>
                      <a:pt x="61" y="61"/>
                    </a:cubicBezTo>
                    <a:cubicBezTo>
                      <a:pt x="62" y="61"/>
                      <a:pt x="62" y="60"/>
                      <a:pt x="62" y="60"/>
                    </a:cubicBezTo>
                    <a:cubicBezTo>
                      <a:pt x="62" y="60"/>
                      <a:pt x="62" y="60"/>
                      <a:pt x="62" y="60"/>
                    </a:cubicBezTo>
                    <a:cubicBezTo>
                      <a:pt x="63" y="60"/>
                      <a:pt x="63" y="60"/>
                      <a:pt x="63" y="60"/>
                    </a:cubicBezTo>
                    <a:cubicBezTo>
                      <a:pt x="63" y="61"/>
                      <a:pt x="63" y="61"/>
                      <a:pt x="63" y="60"/>
                    </a:cubicBezTo>
                    <a:cubicBezTo>
                      <a:pt x="64" y="60"/>
                      <a:pt x="64" y="60"/>
                      <a:pt x="64" y="60"/>
                    </a:cubicBezTo>
                    <a:cubicBezTo>
                      <a:pt x="64" y="61"/>
                      <a:pt x="64" y="61"/>
                      <a:pt x="64" y="61"/>
                    </a:cubicBezTo>
                    <a:cubicBezTo>
                      <a:pt x="65" y="61"/>
                      <a:pt x="65" y="61"/>
                      <a:pt x="65" y="61"/>
                    </a:cubicBezTo>
                    <a:cubicBezTo>
                      <a:pt x="65" y="61"/>
                      <a:pt x="65" y="60"/>
                      <a:pt x="65" y="60"/>
                    </a:cubicBezTo>
                    <a:cubicBezTo>
                      <a:pt x="65" y="60"/>
                      <a:pt x="65" y="60"/>
                      <a:pt x="65" y="60"/>
                    </a:cubicBezTo>
                    <a:cubicBezTo>
                      <a:pt x="64" y="60"/>
                      <a:pt x="64" y="60"/>
                      <a:pt x="64" y="60"/>
                    </a:cubicBezTo>
                    <a:cubicBezTo>
                      <a:pt x="64" y="60"/>
                      <a:pt x="65" y="60"/>
                      <a:pt x="65" y="60"/>
                    </a:cubicBezTo>
                    <a:cubicBezTo>
                      <a:pt x="65" y="60"/>
                      <a:pt x="65" y="60"/>
                      <a:pt x="65" y="60"/>
                    </a:cubicBezTo>
                    <a:cubicBezTo>
                      <a:pt x="65" y="60"/>
                      <a:pt x="66" y="60"/>
                      <a:pt x="66" y="60"/>
                    </a:cubicBezTo>
                    <a:cubicBezTo>
                      <a:pt x="66" y="60"/>
                      <a:pt x="66" y="60"/>
                      <a:pt x="66" y="60"/>
                    </a:cubicBezTo>
                    <a:cubicBezTo>
                      <a:pt x="66" y="60"/>
                      <a:pt x="67" y="60"/>
                      <a:pt x="67" y="61"/>
                    </a:cubicBezTo>
                    <a:cubicBezTo>
                      <a:pt x="66" y="61"/>
                      <a:pt x="66" y="61"/>
                      <a:pt x="67" y="61"/>
                    </a:cubicBezTo>
                    <a:cubicBezTo>
                      <a:pt x="67" y="61"/>
                      <a:pt x="67" y="61"/>
                      <a:pt x="67" y="62"/>
                    </a:cubicBezTo>
                    <a:cubicBezTo>
                      <a:pt x="67" y="62"/>
                      <a:pt x="67" y="62"/>
                      <a:pt x="68" y="62"/>
                    </a:cubicBezTo>
                    <a:cubicBezTo>
                      <a:pt x="68" y="62"/>
                      <a:pt x="68" y="61"/>
                      <a:pt x="68" y="61"/>
                    </a:cubicBezTo>
                    <a:cubicBezTo>
                      <a:pt x="69" y="61"/>
                      <a:pt x="69" y="61"/>
                      <a:pt x="69" y="61"/>
                    </a:cubicBezTo>
                    <a:cubicBezTo>
                      <a:pt x="70" y="61"/>
                      <a:pt x="70" y="60"/>
                      <a:pt x="70" y="60"/>
                    </a:cubicBezTo>
                    <a:cubicBezTo>
                      <a:pt x="71" y="59"/>
                      <a:pt x="71" y="59"/>
                      <a:pt x="71" y="59"/>
                    </a:cubicBezTo>
                    <a:cubicBezTo>
                      <a:pt x="71" y="59"/>
                      <a:pt x="72" y="59"/>
                      <a:pt x="71" y="58"/>
                    </a:cubicBezTo>
                    <a:cubicBezTo>
                      <a:pt x="71" y="58"/>
                      <a:pt x="71" y="58"/>
                      <a:pt x="71" y="57"/>
                    </a:cubicBezTo>
                    <a:cubicBezTo>
                      <a:pt x="71" y="56"/>
                      <a:pt x="71" y="56"/>
                      <a:pt x="71" y="56"/>
                    </a:cubicBezTo>
                    <a:cubicBezTo>
                      <a:pt x="71" y="56"/>
                      <a:pt x="71" y="55"/>
                      <a:pt x="71" y="55"/>
                    </a:cubicBezTo>
                    <a:cubicBezTo>
                      <a:pt x="71" y="55"/>
                      <a:pt x="71" y="55"/>
                      <a:pt x="71" y="54"/>
                    </a:cubicBezTo>
                    <a:cubicBezTo>
                      <a:pt x="71" y="54"/>
                      <a:pt x="71" y="54"/>
                      <a:pt x="72" y="53"/>
                    </a:cubicBezTo>
                    <a:cubicBezTo>
                      <a:pt x="72" y="53"/>
                      <a:pt x="72" y="53"/>
                      <a:pt x="72" y="52"/>
                    </a:cubicBezTo>
                    <a:cubicBezTo>
                      <a:pt x="72" y="52"/>
                      <a:pt x="72" y="52"/>
                      <a:pt x="72" y="52"/>
                    </a:cubicBezTo>
                    <a:cubicBezTo>
                      <a:pt x="72" y="52"/>
                      <a:pt x="72" y="52"/>
                      <a:pt x="72" y="51"/>
                    </a:cubicBezTo>
                    <a:cubicBezTo>
                      <a:pt x="72" y="51"/>
                      <a:pt x="72" y="51"/>
                      <a:pt x="73" y="51"/>
                    </a:cubicBezTo>
                    <a:cubicBezTo>
                      <a:pt x="73" y="51"/>
                      <a:pt x="73" y="50"/>
                      <a:pt x="73" y="50"/>
                    </a:cubicBezTo>
                    <a:cubicBezTo>
                      <a:pt x="73" y="50"/>
                      <a:pt x="72" y="50"/>
                      <a:pt x="73" y="49"/>
                    </a:cubicBezTo>
                    <a:cubicBezTo>
                      <a:pt x="73" y="49"/>
                      <a:pt x="73" y="49"/>
                      <a:pt x="74" y="49"/>
                    </a:cubicBezTo>
                    <a:cubicBezTo>
                      <a:pt x="74" y="49"/>
                      <a:pt x="75" y="49"/>
                      <a:pt x="75" y="49"/>
                    </a:cubicBezTo>
                    <a:cubicBezTo>
                      <a:pt x="75" y="49"/>
                      <a:pt x="75" y="48"/>
                      <a:pt x="75" y="48"/>
                    </a:cubicBezTo>
                    <a:cubicBezTo>
                      <a:pt x="75" y="48"/>
                      <a:pt x="75" y="48"/>
                      <a:pt x="75" y="49"/>
                    </a:cubicBezTo>
                    <a:cubicBezTo>
                      <a:pt x="75" y="49"/>
                      <a:pt x="76" y="49"/>
                      <a:pt x="76" y="49"/>
                    </a:cubicBezTo>
                    <a:cubicBezTo>
                      <a:pt x="76" y="49"/>
                      <a:pt x="76" y="49"/>
                      <a:pt x="77" y="48"/>
                    </a:cubicBezTo>
                    <a:cubicBezTo>
                      <a:pt x="77" y="48"/>
                      <a:pt x="77" y="48"/>
                      <a:pt x="77" y="48"/>
                    </a:cubicBezTo>
                    <a:cubicBezTo>
                      <a:pt x="77" y="48"/>
                      <a:pt x="77" y="48"/>
                      <a:pt x="77" y="48"/>
                    </a:cubicBezTo>
                    <a:cubicBezTo>
                      <a:pt x="78" y="48"/>
                      <a:pt x="78" y="48"/>
                      <a:pt x="78" y="48"/>
                    </a:cubicBezTo>
                    <a:cubicBezTo>
                      <a:pt x="78" y="47"/>
                      <a:pt x="79" y="47"/>
                      <a:pt x="79" y="47"/>
                    </a:cubicBezTo>
                    <a:cubicBezTo>
                      <a:pt x="79" y="47"/>
                      <a:pt x="79" y="47"/>
                      <a:pt x="79" y="46"/>
                    </a:cubicBezTo>
                    <a:cubicBezTo>
                      <a:pt x="79" y="46"/>
                      <a:pt x="79" y="46"/>
                      <a:pt x="79" y="46"/>
                    </a:cubicBezTo>
                    <a:cubicBezTo>
                      <a:pt x="79" y="46"/>
                      <a:pt x="78" y="45"/>
                      <a:pt x="78" y="45"/>
                    </a:cubicBezTo>
                    <a:cubicBezTo>
                      <a:pt x="78" y="45"/>
                      <a:pt x="78" y="45"/>
                      <a:pt x="78" y="45"/>
                    </a:cubicBezTo>
                    <a:cubicBezTo>
                      <a:pt x="78" y="44"/>
                      <a:pt x="78" y="44"/>
                      <a:pt x="78" y="44"/>
                    </a:cubicBezTo>
                    <a:cubicBezTo>
                      <a:pt x="78" y="44"/>
                      <a:pt x="78" y="43"/>
                      <a:pt x="78" y="43"/>
                    </a:cubicBezTo>
                    <a:cubicBezTo>
                      <a:pt x="78" y="43"/>
                      <a:pt x="77" y="43"/>
                      <a:pt x="77" y="43"/>
                    </a:cubicBezTo>
                    <a:cubicBezTo>
                      <a:pt x="77" y="43"/>
                      <a:pt x="77" y="43"/>
                      <a:pt x="76" y="43"/>
                    </a:cubicBezTo>
                    <a:cubicBezTo>
                      <a:pt x="76" y="42"/>
                      <a:pt x="76" y="42"/>
                      <a:pt x="76" y="42"/>
                    </a:cubicBezTo>
                    <a:cubicBezTo>
                      <a:pt x="76" y="41"/>
                      <a:pt x="76" y="41"/>
                      <a:pt x="76" y="41"/>
                    </a:cubicBezTo>
                    <a:cubicBezTo>
                      <a:pt x="76" y="40"/>
                      <a:pt x="76" y="40"/>
                      <a:pt x="76" y="40"/>
                    </a:cubicBezTo>
                    <a:cubicBezTo>
                      <a:pt x="77" y="40"/>
                      <a:pt x="77" y="40"/>
                      <a:pt x="77" y="41"/>
                    </a:cubicBezTo>
                    <a:cubicBezTo>
                      <a:pt x="78" y="41"/>
                      <a:pt x="79" y="41"/>
                      <a:pt x="80" y="41"/>
                    </a:cubicBezTo>
                    <a:cubicBezTo>
                      <a:pt x="81" y="41"/>
                      <a:pt x="82" y="41"/>
                      <a:pt x="82" y="41"/>
                    </a:cubicBezTo>
                    <a:cubicBezTo>
                      <a:pt x="83" y="41"/>
                      <a:pt x="84" y="41"/>
                      <a:pt x="84" y="41"/>
                    </a:cubicBezTo>
                    <a:cubicBezTo>
                      <a:pt x="84" y="41"/>
                      <a:pt x="85" y="41"/>
                      <a:pt x="85" y="40"/>
                    </a:cubicBezTo>
                    <a:cubicBezTo>
                      <a:pt x="85" y="40"/>
                      <a:pt x="85" y="40"/>
                      <a:pt x="85" y="40"/>
                    </a:cubicBezTo>
                    <a:cubicBezTo>
                      <a:pt x="85" y="40"/>
                      <a:pt x="85" y="40"/>
                      <a:pt x="85" y="40"/>
                    </a:cubicBezTo>
                    <a:cubicBezTo>
                      <a:pt x="85" y="40"/>
                      <a:pt x="85" y="40"/>
                      <a:pt x="85" y="39"/>
                    </a:cubicBezTo>
                    <a:cubicBezTo>
                      <a:pt x="86" y="39"/>
                      <a:pt x="86" y="39"/>
                      <a:pt x="86" y="39"/>
                    </a:cubicBezTo>
                    <a:cubicBezTo>
                      <a:pt x="86" y="38"/>
                      <a:pt x="86" y="38"/>
                      <a:pt x="86" y="38"/>
                    </a:cubicBezTo>
                    <a:cubicBezTo>
                      <a:pt x="86" y="38"/>
                      <a:pt x="86" y="38"/>
                      <a:pt x="86" y="38"/>
                    </a:cubicBezTo>
                    <a:cubicBezTo>
                      <a:pt x="85" y="38"/>
                      <a:pt x="85" y="37"/>
                      <a:pt x="85" y="37"/>
                    </a:cubicBezTo>
                    <a:cubicBezTo>
                      <a:pt x="85" y="37"/>
                      <a:pt x="84" y="36"/>
                      <a:pt x="84" y="36"/>
                    </a:cubicBezTo>
                    <a:cubicBezTo>
                      <a:pt x="84" y="36"/>
                      <a:pt x="85" y="36"/>
                      <a:pt x="85" y="36"/>
                    </a:cubicBezTo>
                    <a:cubicBezTo>
                      <a:pt x="85" y="36"/>
                      <a:pt x="85" y="36"/>
                      <a:pt x="85" y="35"/>
                    </a:cubicBezTo>
                    <a:cubicBezTo>
                      <a:pt x="85" y="35"/>
                      <a:pt x="85" y="35"/>
                      <a:pt x="85" y="35"/>
                    </a:cubicBezTo>
                    <a:cubicBezTo>
                      <a:pt x="85" y="35"/>
                      <a:pt x="85" y="35"/>
                      <a:pt x="86" y="35"/>
                    </a:cubicBezTo>
                    <a:cubicBezTo>
                      <a:pt x="86" y="34"/>
                      <a:pt x="86" y="34"/>
                      <a:pt x="87" y="34"/>
                    </a:cubicBezTo>
                    <a:cubicBezTo>
                      <a:pt x="87" y="33"/>
                      <a:pt x="87" y="33"/>
                      <a:pt x="87" y="33"/>
                    </a:cubicBezTo>
                    <a:cubicBezTo>
                      <a:pt x="88" y="33"/>
                      <a:pt x="88" y="33"/>
                      <a:pt x="88" y="32"/>
                    </a:cubicBezTo>
                    <a:cubicBezTo>
                      <a:pt x="89" y="32"/>
                      <a:pt x="89" y="31"/>
                      <a:pt x="89" y="31"/>
                    </a:cubicBezTo>
                    <a:cubicBezTo>
                      <a:pt x="89" y="31"/>
                      <a:pt x="90" y="31"/>
                      <a:pt x="90" y="30"/>
                    </a:cubicBezTo>
                    <a:cubicBezTo>
                      <a:pt x="90" y="30"/>
                      <a:pt x="89" y="30"/>
                      <a:pt x="89" y="30"/>
                    </a:cubicBezTo>
                    <a:cubicBezTo>
                      <a:pt x="89" y="29"/>
                      <a:pt x="89" y="29"/>
                      <a:pt x="89" y="29"/>
                    </a:cubicBezTo>
                    <a:cubicBezTo>
                      <a:pt x="89" y="29"/>
                      <a:pt x="89" y="28"/>
                      <a:pt x="89" y="28"/>
                    </a:cubicBezTo>
                    <a:cubicBezTo>
                      <a:pt x="89" y="28"/>
                      <a:pt x="89" y="28"/>
                      <a:pt x="89" y="28"/>
                    </a:cubicBezTo>
                    <a:cubicBezTo>
                      <a:pt x="89" y="28"/>
                      <a:pt x="89" y="27"/>
                      <a:pt x="89" y="27"/>
                    </a:cubicBezTo>
                    <a:cubicBezTo>
                      <a:pt x="89" y="27"/>
                      <a:pt x="88" y="26"/>
                      <a:pt x="88" y="26"/>
                    </a:cubicBezTo>
                    <a:cubicBezTo>
                      <a:pt x="88" y="26"/>
                      <a:pt x="89" y="26"/>
                      <a:pt x="89" y="26"/>
                    </a:cubicBezTo>
                    <a:cubicBezTo>
                      <a:pt x="89" y="26"/>
                      <a:pt x="89" y="26"/>
                      <a:pt x="88" y="25"/>
                    </a:cubicBezTo>
                    <a:cubicBezTo>
                      <a:pt x="88" y="25"/>
                      <a:pt x="87" y="24"/>
                      <a:pt x="87" y="24"/>
                    </a:cubicBezTo>
                    <a:cubicBezTo>
                      <a:pt x="87" y="24"/>
                      <a:pt x="87" y="24"/>
                      <a:pt x="87" y="24"/>
                    </a:cubicBezTo>
                    <a:cubicBezTo>
                      <a:pt x="87" y="24"/>
                      <a:pt x="87" y="24"/>
                      <a:pt x="87" y="24"/>
                    </a:cubicBezTo>
                    <a:cubicBezTo>
                      <a:pt x="87" y="24"/>
                      <a:pt x="87" y="24"/>
                      <a:pt x="87" y="24"/>
                    </a:cubicBezTo>
                    <a:cubicBezTo>
                      <a:pt x="86" y="23"/>
                      <a:pt x="86" y="23"/>
                      <a:pt x="86" y="23"/>
                    </a:cubicBezTo>
                    <a:cubicBezTo>
                      <a:pt x="86" y="23"/>
                      <a:pt x="86" y="22"/>
                      <a:pt x="86" y="22"/>
                    </a:cubicBezTo>
                    <a:cubicBezTo>
                      <a:pt x="87" y="22"/>
                      <a:pt x="87" y="21"/>
                      <a:pt x="87" y="21"/>
                    </a:cubicBezTo>
                    <a:cubicBezTo>
                      <a:pt x="87" y="21"/>
                      <a:pt x="88" y="20"/>
                      <a:pt x="88" y="20"/>
                    </a:cubicBezTo>
                    <a:cubicBezTo>
                      <a:pt x="89" y="20"/>
                      <a:pt x="89" y="20"/>
                      <a:pt x="89" y="20"/>
                    </a:cubicBezTo>
                    <a:cubicBezTo>
                      <a:pt x="89" y="20"/>
                      <a:pt x="89" y="20"/>
                      <a:pt x="89" y="19"/>
                    </a:cubicBezTo>
                    <a:cubicBezTo>
                      <a:pt x="89" y="19"/>
                      <a:pt x="90" y="20"/>
                      <a:pt x="90" y="20"/>
                    </a:cubicBezTo>
                    <a:cubicBezTo>
                      <a:pt x="90" y="20"/>
                      <a:pt x="90" y="20"/>
                      <a:pt x="90" y="20"/>
                    </a:cubicBezTo>
                    <a:cubicBezTo>
                      <a:pt x="91" y="20"/>
                      <a:pt x="90" y="20"/>
                      <a:pt x="90" y="20"/>
                    </a:cubicBezTo>
                    <a:cubicBezTo>
                      <a:pt x="90" y="19"/>
                      <a:pt x="90" y="19"/>
                      <a:pt x="90" y="19"/>
                    </a:cubicBezTo>
                    <a:cubicBezTo>
                      <a:pt x="90" y="19"/>
                      <a:pt x="91" y="19"/>
                      <a:pt x="91" y="19"/>
                    </a:cubicBezTo>
                    <a:cubicBezTo>
                      <a:pt x="92" y="19"/>
                      <a:pt x="92" y="18"/>
                      <a:pt x="92" y="18"/>
                    </a:cubicBezTo>
                    <a:cubicBezTo>
                      <a:pt x="93" y="18"/>
                      <a:pt x="93" y="18"/>
                      <a:pt x="93" y="18"/>
                    </a:cubicBezTo>
                    <a:cubicBezTo>
                      <a:pt x="93" y="18"/>
                      <a:pt x="93" y="18"/>
                      <a:pt x="93" y="18"/>
                    </a:cubicBezTo>
                    <a:cubicBezTo>
                      <a:pt x="93" y="18"/>
                      <a:pt x="93" y="18"/>
                      <a:pt x="93" y="18"/>
                    </a:cubicBezTo>
                    <a:cubicBezTo>
                      <a:pt x="93" y="17"/>
                      <a:pt x="93" y="17"/>
                      <a:pt x="93" y="17"/>
                    </a:cubicBezTo>
                    <a:cubicBezTo>
                      <a:pt x="93" y="17"/>
                      <a:pt x="93" y="17"/>
                      <a:pt x="93" y="17"/>
                    </a:cubicBezTo>
                    <a:cubicBezTo>
                      <a:pt x="93" y="17"/>
                      <a:pt x="94" y="17"/>
                      <a:pt x="94" y="17"/>
                    </a:cubicBezTo>
                    <a:cubicBezTo>
                      <a:pt x="94" y="17"/>
                      <a:pt x="95" y="17"/>
                      <a:pt x="95" y="17"/>
                    </a:cubicBezTo>
                    <a:cubicBezTo>
                      <a:pt x="96" y="16"/>
                      <a:pt x="97" y="16"/>
                      <a:pt x="97" y="16"/>
                    </a:cubicBezTo>
                    <a:cubicBezTo>
                      <a:pt x="97" y="16"/>
                      <a:pt x="98" y="16"/>
                      <a:pt x="99" y="16"/>
                    </a:cubicBezTo>
                    <a:cubicBezTo>
                      <a:pt x="99" y="16"/>
                      <a:pt x="100" y="15"/>
                      <a:pt x="101" y="15"/>
                    </a:cubicBezTo>
                    <a:cubicBezTo>
                      <a:pt x="101" y="15"/>
                      <a:pt x="104" y="15"/>
                      <a:pt x="104" y="15"/>
                    </a:cubicBezTo>
                    <a:cubicBezTo>
                      <a:pt x="104" y="15"/>
                      <a:pt x="104" y="15"/>
                      <a:pt x="104" y="15"/>
                    </a:cubicBezTo>
                    <a:cubicBezTo>
                      <a:pt x="106" y="15"/>
                      <a:pt x="106" y="15"/>
                      <a:pt x="106" y="15"/>
                    </a:cubicBezTo>
                    <a:cubicBezTo>
                      <a:pt x="106" y="15"/>
                      <a:pt x="107" y="15"/>
                      <a:pt x="107" y="16"/>
                    </a:cubicBezTo>
                    <a:cubicBezTo>
                      <a:pt x="108" y="16"/>
                      <a:pt x="108" y="16"/>
                      <a:pt x="108" y="15"/>
                    </a:cubicBezTo>
                    <a:cubicBezTo>
                      <a:pt x="109" y="15"/>
                      <a:pt x="109" y="15"/>
                      <a:pt x="110" y="15"/>
                    </a:cubicBezTo>
                    <a:cubicBezTo>
                      <a:pt x="110" y="15"/>
                      <a:pt x="111" y="14"/>
                      <a:pt x="111" y="14"/>
                    </a:cubicBezTo>
                    <a:cubicBezTo>
                      <a:pt x="112" y="14"/>
                      <a:pt x="111" y="15"/>
                      <a:pt x="112" y="14"/>
                    </a:cubicBezTo>
                    <a:cubicBezTo>
                      <a:pt x="112" y="14"/>
                      <a:pt x="112" y="14"/>
                      <a:pt x="112" y="14"/>
                    </a:cubicBezTo>
                    <a:cubicBezTo>
                      <a:pt x="112" y="14"/>
                      <a:pt x="112" y="14"/>
                      <a:pt x="113" y="14"/>
                    </a:cubicBezTo>
                    <a:cubicBezTo>
                      <a:pt x="113" y="14"/>
                      <a:pt x="113" y="14"/>
                      <a:pt x="113" y="14"/>
                    </a:cubicBezTo>
                    <a:cubicBezTo>
                      <a:pt x="113" y="13"/>
                      <a:pt x="112" y="13"/>
                      <a:pt x="112" y="13"/>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2" y="12"/>
                      <a:pt x="113" y="12"/>
                      <a:pt x="113" y="12"/>
                    </a:cubicBezTo>
                    <a:cubicBezTo>
                      <a:pt x="113" y="12"/>
                      <a:pt x="113" y="12"/>
                      <a:pt x="113" y="12"/>
                    </a:cubicBezTo>
                    <a:cubicBezTo>
                      <a:pt x="113" y="12"/>
                      <a:pt x="113" y="12"/>
                      <a:pt x="114" y="12"/>
                    </a:cubicBezTo>
                    <a:cubicBezTo>
                      <a:pt x="114" y="11"/>
                      <a:pt x="114" y="11"/>
                      <a:pt x="114" y="11"/>
                    </a:cubicBezTo>
                    <a:cubicBezTo>
                      <a:pt x="114" y="11"/>
                      <a:pt x="115" y="12"/>
                      <a:pt x="116" y="12"/>
                    </a:cubicBezTo>
                    <a:cubicBezTo>
                      <a:pt x="115" y="11"/>
                      <a:pt x="115" y="10"/>
                      <a:pt x="113" y="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5" name="Freeform 572"/>
              <p:cNvSpPr>
                <a:spLocks/>
              </p:cNvSpPr>
              <p:nvPr/>
            </p:nvSpPr>
            <p:spPr bwMode="auto">
              <a:xfrm>
                <a:off x="5380038" y="3586163"/>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1" y="2"/>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6" name="Freeform 573"/>
              <p:cNvSpPr>
                <a:spLocks/>
              </p:cNvSpPr>
              <p:nvPr/>
            </p:nvSpPr>
            <p:spPr bwMode="auto">
              <a:xfrm>
                <a:off x="5383213" y="3586163"/>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7" name="Freeform 574"/>
              <p:cNvSpPr>
                <a:spLocks/>
              </p:cNvSpPr>
              <p:nvPr/>
            </p:nvSpPr>
            <p:spPr bwMode="auto">
              <a:xfrm>
                <a:off x="5629276" y="3856038"/>
                <a:ext cx="3175" cy="4762"/>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8" name="Freeform 575"/>
              <p:cNvSpPr>
                <a:spLocks/>
              </p:cNvSpPr>
              <p:nvPr/>
            </p:nvSpPr>
            <p:spPr bwMode="auto">
              <a:xfrm>
                <a:off x="5618163" y="3860800"/>
                <a:ext cx="3175" cy="3175"/>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39" name="Freeform 576"/>
              <p:cNvSpPr>
                <a:spLocks/>
              </p:cNvSpPr>
              <p:nvPr/>
            </p:nvSpPr>
            <p:spPr bwMode="auto">
              <a:xfrm>
                <a:off x="5603876" y="38735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0" name="Freeform 577"/>
              <p:cNvSpPr>
                <a:spLocks/>
              </p:cNvSpPr>
              <p:nvPr/>
            </p:nvSpPr>
            <p:spPr bwMode="auto">
              <a:xfrm>
                <a:off x="5586413" y="388143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1" name="Freeform 578"/>
              <p:cNvSpPr>
                <a:spLocks/>
              </p:cNvSpPr>
              <p:nvPr/>
            </p:nvSpPr>
            <p:spPr bwMode="auto">
              <a:xfrm>
                <a:off x="5603876" y="3856038"/>
                <a:ext cx="25400" cy="11112"/>
              </a:xfrm>
              <a:custGeom>
                <a:avLst/>
                <a:gdLst>
                  <a:gd name="T0" fmla="*/ 8 w 9"/>
                  <a:gd name="T1" fmla="*/ 0 h 4"/>
                  <a:gd name="T2" fmla="*/ 5 w 9"/>
                  <a:gd name="T3" fmla="*/ 0 h 4"/>
                  <a:gd name="T4" fmla="*/ 4 w 9"/>
                  <a:gd name="T5" fmla="*/ 0 h 4"/>
                  <a:gd name="T6" fmla="*/ 5 w 9"/>
                  <a:gd name="T7" fmla="*/ 1 h 4"/>
                  <a:gd name="T8" fmla="*/ 4 w 9"/>
                  <a:gd name="T9" fmla="*/ 1 h 4"/>
                  <a:gd name="T10" fmla="*/ 3 w 9"/>
                  <a:gd name="T11" fmla="*/ 1 h 4"/>
                  <a:gd name="T12" fmla="*/ 3 w 9"/>
                  <a:gd name="T13" fmla="*/ 2 h 4"/>
                  <a:gd name="T14" fmla="*/ 1 w 9"/>
                  <a:gd name="T15" fmla="*/ 3 h 4"/>
                  <a:gd name="T16" fmla="*/ 0 w 9"/>
                  <a:gd name="T17" fmla="*/ 3 h 4"/>
                  <a:gd name="T18" fmla="*/ 1 w 9"/>
                  <a:gd name="T19" fmla="*/ 3 h 4"/>
                  <a:gd name="T20" fmla="*/ 4 w 9"/>
                  <a:gd name="T21" fmla="*/ 3 h 4"/>
                  <a:gd name="T22" fmla="*/ 5 w 9"/>
                  <a:gd name="T23" fmla="*/ 2 h 4"/>
                  <a:gd name="T24" fmla="*/ 5 w 9"/>
                  <a:gd name="T25" fmla="*/ 2 h 4"/>
                  <a:gd name="T26" fmla="*/ 6 w 9"/>
                  <a:gd name="T27" fmla="*/ 2 h 4"/>
                  <a:gd name="T28" fmla="*/ 7 w 9"/>
                  <a:gd name="T29" fmla="*/ 1 h 4"/>
                  <a:gd name="T30" fmla="*/ 8 w 9"/>
                  <a:gd name="T31" fmla="*/ 0 h 4"/>
                  <a:gd name="T32" fmla="*/ 8 w 9"/>
                  <a:gd name="T33" fmla="*/ 0 h 4"/>
                  <a:gd name="T34" fmla="*/ 8 w 9"/>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4">
                    <a:moveTo>
                      <a:pt x="8" y="0"/>
                    </a:moveTo>
                    <a:cubicBezTo>
                      <a:pt x="7" y="0"/>
                      <a:pt x="5" y="1"/>
                      <a:pt x="5" y="0"/>
                    </a:cubicBezTo>
                    <a:cubicBezTo>
                      <a:pt x="5" y="0"/>
                      <a:pt x="4" y="0"/>
                      <a:pt x="4" y="0"/>
                    </a:cubicBezTo>
                    <a:cubicBezTo>
                      <a:pt x="4" y="0"/>
                      <a:pt x="4" y="1"/>
                      <a:pt x="5" y="1"/>
                    </a:cubicBezTo>
                    <a:cubicBezTo>
                      <a:pt x="5" y="1"/>
                      <a:pt x="4" y="1"/>
                      <a:pt x="4" y="1"/>
                    </a:cubicBezTo>
                    <a:cubicBezTo>
                      <a:pt x="4" y="0"/>
                      <a:pt x="3" y="1"/>
                      <a:pt x="3" y="1"/>
                    </a:cubicBezTo>
                    <a:cubicBezTo>
                      <a:pt x="3" y="1"/>
                      <a:pt x="3" y="1"/>
                      <a:pt x="3" y="2"/>
                    </a:cubicBezTo>
                    <a:cubicBezTo>
                      <a:pt x="3" y="2"/>
                      <a:pt x="2" y="3"/>
                      <a:pt x="1" y="3"/>
                    </a:cubicBezTo>
                    <a:cubicBezTo>
                      <a:pt x="0" y="3"/>
                      <a:pt x="0" y="3"/>
                      <a:pt x="0" y="3"/>
                    </a:cubicBezTo>
                    <a:cubicBezTo>
                      <a:pt x="1" y="4"/>
                      <a:pt x="1" y="4"/>
                      <a:pt x="1" y="3"/>
                    </a:cubicBezTo>
                    <a:cubicBezTo>
                      <a:pt x="2" y="3"/>
                      <a:pt x="3" y="3"/>
                      <a:pt x="4" y="3"/>
                    </a:cubicBezTo>
                    <a:cubicBezTo>
                      <a:pt x="4" y="2"/>
                      <a:pt x="4" y="2"/>
                      <a:pt x="5" y="2"/>
                    </a:cubicBezTo>
                    <a:cubicBezTo>
                      <a:pt x="5" y="2"/>
                      <a:pt x="5" y="2"/>
                      <a:pt x="5" y="2"/>
                    </a:cubicBezTo>
                    <a:cubicBezTo>
                      <a:pt x="6" y="3"/>
                      <a:pt x="6" y="3"/>
                      <a:pt x="6" y="2"/>
                    </a:cubicBezTo>
                    <a:cubicBezTo>
                      <a:pt x="7" y="2"/>
                      <a:pt x="7" y="1"/>
                      <a:pt x="7" y="1"/>
                    </a:cubicBezTo>
                    <a:cubicBezTo>
                      <a:pt x="8" y="1"/>
                      <a:pt x="8" y="0"/>
                      <a:pt x="8" y="0"/>
                    </a:cubicBezTo>
                    <a:cubicBezTo>
                      <a:pt x="8" y="0"/>
                      <a:pt x="8" y="0"/>
                      <a:pt x="8" y="0"/>
                    </a:cubicBezTo>
                    <a:cubicBezTo>
                      <a:pt x="9" y="0"/>
                      <a:pt x="8" y="0"/>
                      <a:pt x="8"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2" name="Freeform 579"/>
              <p:cNvSpPr>
                <a:spLocks/>
              </p:cNvSpPr>
              <p:nvPr/>
            </p:nvSpPr>
            <p:spPr bwMode="auto">
              <a:xfrm>
                <a:off x="5629276" y="385286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3" name="Freeform 580"/>
              <p:cNvSpPr>
                <a:spLocks/>
              </p:cNvSpPr>
              <p:nvPr/>
            </p:nvSpPr>
            <p:spPr bwMode="auto">
              <a:xfrm>
                <a:off x="5586413" y="3870325"/>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4" name="Freeform 581"/>
              <p:cNvSpPr>
                <a:spLocks/>
              </p:cNvSpPr>
              <p:nvPr/>
            </p:nvSpPr>
            <p:spPr bwMode="auto">
              <a:xfrm>
                <a:off x="5503863" y="3800475"/>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5" name="Freeform 582"/>
              <p:cNvSpPr>
                <a:spLocks/>
              </p:cNvSpPr>
              <p:nvPr/>
            </p:nvSpPr>
            <p:spPr bwMode="auto">
              <a:xfrm>
                <a:off x="5492751" y="3795713"/>
                <a:ext cx="0" cy="4762"/>
              </a:xfrm>
              <a:custGeom>
                <a:avLst/>
                <a:gdLst>
                  <a:gd name="T0" fmla="*/ 1 h 2"/>
                  <a:gd name="T1" fmla="*/ 1 h 2"/>
                  <a:gd name="T2" fmla="*/ 1 h 2"/>
                  <a:gd name="T3" fmla="*/ 1 h 2"/>
                  <a:gd name="T4" fmla="*/ 1 h 2"/>
                </a:gdLst>
                <a:ahLst/>
                <a:cxnLst>
                  <a:cxn ang="0">
                    <a:pos x="0" y="T0"/>
                  </a:cxn>
                  <a:cxn ang="0">
                    <a:pos x="0" y="T1"/>
                  </a:cxn>
                  <a:cxn ang="0">
                    <a:pos x="0" y="T2"/>
                  </a:cxn>
                  <a:cxn ang="0">
                    <a:pos x="0" y="T3"/>
                  </a:cxn>
                  <a:cxn ang="0">
                    <a:pos x="0" y="T4"/>
                  </a:cxn>
                </a:cxnLst>
                <a:rect l="0" t="0" r="r" b="b"/>
                <a:pathLst>
                  <a:path h="2">
                    <a:moveTo>
                      <a:pt x="0" y="1"/>
                    </a:moveTo>
                    <a:cubicBezTo>
                      <a:pt x="0" y="0"/>
                      <a:pt x="0" y="0"/>
                      <a:pt x="0" y="1"/>
                    </a:cubicBezTo>
                    <a:cubicBezTo>
                      <a:pt x="0" y="1"/>
                      <a:pt x="0" y="1"/>
                      <a:pt x="0" y="1"/>
                    </a:cubicBezTo>
                    <a:cubicBezTo>
                      <a:pt x="0" y="1"/>
                      <a:pt x="0" y="2"/>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6" name="Freeform 583"/>
              <p:cNvSpPr>
                <a:spLocks/>
              </p:cNvSpPr>
              <p:nvPr/>
            </p:nvSpPr>
            <p:spPr bwMode="auto">
              <a:xfrm>
                <a:off x="5554663" y="3859213"/>
                <a:ext cx="9525" cy="1587"/>
              </a:xfrm>
              <a:custGeom>
                <a:avLst/>
                <a:gdLst>
                  <a:gd name="T0" fmla="*/ 2 w 3"/>
                  <a:gd name="T1" fmla="*/ 0 h 1"/>
                  <a:gd name="T2" fmla="*/ 1 w 3"/>
                  <a:gd name="T3" fmla="*/ 0 h 1"/>
                  <a:gd name="T4" fmla="*/ 2 w 3"/>
                  <a:gd name="T5" fmla="*/ 1 h 1"/>
                  <a:gd name="T6" fmla="*/ 3 w 3"/>
                  <a:gd name="T7" fmla="*/ 1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1" y="0"/>
                      <a:pt x="1" y="0"/>
                      <a:pt x="1" y="0"/>
                    </a:cubicBezTo>
                    <a:cubicBezTo>
                      <a:pt x="0" y="0"/>
                      <a:pt x="1" y="1"/>
                      <a:pt x="2" y="1"/>
                    </a:cubicBezTo>
                    <a:cubicBezTo>
                      <a:pt x="3" y="1"/>
                      <a:pt x="3" y="1"/>
                      <a:pt x="3" y="1"/>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7" name="Freeform 584"/>
              <p:cNvSpPr>
                <a:spLocks/>
              </p:cNvSpPr>
              <p:nvPr/>
            </p:nvSpPr>
            <p:spPr bwMode="auto">
              <a:xfrm>
                <a:off x="5567363" y="386080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8" name="Freeform 585"/>
              <p:cNvSpPr>
                <a:spLocks/>
              </p:cNvSpPr>
              <p:nvPr/>
            </p:nvSpPr>
            <p:spPr bwMode="auto">
              <a:xfrm>
                <a:off x="5518151" y="3832225"/>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49" name="Freeform 586"/>
              <p:cNvSpPr>
                <a:spLocks/>
              </p:cNvSpPr>
              <p:nvPr/>
            </p:nvSpPr>
            <p:spPr bwMode="auto">
              <a:xfrm>
                <a:off x="5572126" y="3863975"/>
                <a:ext cx="6350" cy="6350"/>
              </a:xfrm>
              <a:custGeom>
                <a:avLst/>
                <a:gdLst>
                  <a:gd name="T0" fmla="*/ 1 w 2"/>
                  <a:gd name="T1" fmla="*/ 0 h 2"/>
                  <a:gd name="T2" fmla="*/ 1 w 2"/>
                  <a:gd name="T3" fmla="*/ 1 h 2"/>
                  <a:gd name="T4" fmla="*/ 1 w 2"/>
                  <a:gd name="T5" fmla="*/ 1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0" y="0"/>
                      <a:pt x="0" y="1"/>
                      <a:pt x="1" y="1"/>
                    </a:cubicBezTo>
                    <a:cubicBezTo>
                      <a:pt x="1" y="1"/>
                      <a:pt x="1" y="1"/>
                      <a:pt x="1" y="1"/>
                    </a:cubicBezTo>
                    <a:cubicBezTo>
                      <a:pt x="2" y="2"/>
                      <a:pt x="1"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0" name="Freeform 587"/>
              <p:cNvSpPr>
                <a:spLocks noEditPoints="1"/>
              </p:cNvSpPr>
              <p:nvPr/>
            </p:nvSpPr>
            <p:spPr bwMode="auto">
              <a:xfrm>
                <a:off x="5348288" y="3529013"/>
                <a:ext cx="442913" cy="373062"/>
              </a:xfrm>
              <a:custGeom>
                <a:avLst/>
                <a:gdLst>
                  <a:gd name="T0" fmla="*/ 150 w 154"/>
                  <a:gd name="T1" fmla="*/ 110 h 130"/>
                  <a:gd name="T2" fmla="*/ 144 w 154"/>
                  <a:gd name="T3" fmla="*/ 101 h 130"/>
                  <a:gd name="T4" fmla="*/ 138 w 154"/>
                  <a:gd name="T5" fmla="*/ 92 h 130"/>
                  <a:gd name="T6" fmla="*/ 140 w 154"/>
                  <a:gd name="T7" fmla="*/ 82 h 130"/>
                  <a:gd name="T8" fmla="*/ 134 w 154"/>
                  <a:gd name="T9" fmla="*/ 72 h 130"/>
                  <a:gd name="T10" fmla="*/ 135 w 154"/>
                  <a:gd name="T11" fmla="*/ 56 h 130"/>
                  <a:gd name="T12" fmla="*/ 134 w 154"/>
                  <a:gd name="T13" fmla="*/ 48 h 130"/>
                  <a:gd name="T14" fmla="*/ 136 w 154"/>
                  <a:gd name="T15" fmla="*/ 41 h 130"/>
                  <a:gd name="T16" fmla="*/ 137 w 154"/>
                  <a:gd name="T17" fmla="*/ 36 h 130"/>
                  <a:gd name="T18" fmla="*/ 137 w 154"/>
                  <a:gd name="T19" fmla="*/ 29 h 130"/>
                  <a:gd name="T20" fmla="*/ 127 w 154"/>
                  <a:gd name="T21" fmla="*/ 25 h 130"/>
                  <a:gd name="T22" fmla="*/ 122 w 154"/>
                  <a:gd name="T23" fmla="*/ 21 h 130"/>
                  <a:gd name="T24" fmla="*/ 116 w 154"/>
                  <a:gd name="T25" fmla="*/ 19 h 130"/>
                  <a:gd name="T26" fmla="*/ 109 w 154"/>
                  <a:gd name="T27" fmla="*/ 17 h 130"/>
                  <a:gd name="T28" fmla="*/ 102 w 154"/>
                  <a:gd name="T29" fmla="*/ 14 h 130"/>
                  <a:gd name="T30" fmla="*/ 96 w 154"/>
                  <a:gd name="T31" fmla="*/ 15 h 130"/>
                  <a:gd name="T32" fmla="*/ 86 w 154"/>
                  <a:gd name="T33" fmla="*/ 19 h 130"/>
                  <a:gd name="T34" fmla="*/ 80 w 154"/>
                  <a:gd name="T35" fmla="*/ 25 h 130"/>
                  <a:gd name="T36" fmla="*/ 68 w 154"/>
                  <a:gd name="T37" fmla="*/ 28 h 130"/>
                  <a:gd name="T38" fmla="*/ 47 w 154"/>
                  <a:gd name="T39" fmla="*/ 21 h 130"/>
                  <a:gd name="T40" fmla="*/ 37 w 154"/>
                  <a:gd name="T41" fmla="*/ 12 h 130"/>
                  <a:gd name="T42" fmla="*/ 32 w 154"/>
                  <a:gd name="T43" fmla="*/ 7 h 130"/>
                  <a:gd name="T44" fmla="*/ 33 w 154"/>
                  <a:gd name="T45" fmla="*/ 1 h 130"/>
                  <a:gd name="T46" fmla="*/ 23 w 154"/>
                  <a:gd name="T47" fmla="*/ 5 h 130"/>
                  <a:gd name="T48" fmla="*/ 15 w 154"/>
                  <a:gd name="T49" fmla="*/ 8 h 130"/>
                  <a:gd name="T50" fmla="*/ 6 w 154"/>
                  <a:gd name="T51" fmla="*/ 1 h 130"/>
                  <a:gd name="T52" fmla="*/ 0 w 154"/>
                  <a:gd name="T53" fmla="*/ 3 h 130"/>
                  <a:gd name="T54" fmla="*/ 2 w 154"/>
                  <a:gd name="T55" fmla="*/ 10 h 130"/>
                  <a:gd name="T56" fmla="*/ 2 w 154"/>
                  <a:gd name="T57" fmla="*/ 17 h 130"/>
                  <a:gd name="T58" fmla="*/ 5 w 154"/>
                  <a:gd name="T59" fmla="*/ 21 h 130"/>
                  <a:gd name="T60" fmla="*/ 6 w 154"/>
                  <a:gd name="T61" fmla="*/ 25 h 130"/>
                  <a:gd name="T62" fmla="*/ 8 w 154"/>
                  <a:gd name="T63" fmla="*/ 30 h 130"/>
                  <a:gd name="T64" fmla="*/ 10 w 154"/>
                  <a:gd name="T65" fmla="*/ 35 h 130"/>
                  <a:gd name="T66" fmla="*/ 15 w 154"/>
                  <a:gd name="T67" fmla="*/ 36 h 130"/>
                  <a:gd name="T68" fmla="*/ 16 w 154"/>
                  <a:gd name="T69" fmla="*/ 37 h 130"/>
                  <a:gd name="T70" fmla="*/ 17 w 154"/>
                  <a:gd name="T71" fmla="*/ 42 h 130"/>
                  <a:gd name="T72" fmla="*/ 14 w 154"/>
                  <a:gd name="T73" fmla="*/ 44 h 130"/>
                  <a:gd name="T74" fmla="*/ 12 w 154"/>
                  <a:gd name="T75" fmla="*/ 48 h 130"/>
                  <a:gd name="T76" fmla="*/ 11 w 154"/>
                  <a:gd name="T77" fmla="*/ 52 h 130"/>
                  <a:gd name="T78" fmla="*/ 14 w 154"/>
                  <a:gd name="T79" fmla="*/ 56 h 130"/>
                  <a:gd name="T80" fmla="*/ 17 w 154"/>
                  <a:gd name="T81" fmla="*/ 59 h 130"/>
                  <a:gd name="T82" fmla="*/ 18 w 154"/>
                  <a:gd name="T83" fmla="*/ 61 h 130"/>
                  <a:gd name="T84" fmla="*/ 28 w 154"/>
                  <a:gd name="T85" fmla="*/ 68 h 130"/>
                  <a:gd name="T86" fmla="*/ 29 w 154"/>
                  <a:gd name="T87" fmla="*/ 79 h 130"/>
                  <a:gd name="T88" fmla="*/ 35 w 154"/>
                  <a:gd name="T89" fmla="*/ 87 h 130"/>
                  <a:gd name="T90" fmla="*/ 40 w 154"/>
                  <a:gd name="T91" fmla="*/ 83 h 130"/>
                  <a:gd name="T92" fmla="*/ 39 w 154"/>
                  <a:gd name="T93" fmla="*/ 84 h 130"/>
                  <a:gd name="T94" fmla="*/ 48 w 154"/>
                  <a:gd name="T95" fmla="*/ 85 h 130"/>
                  <a:gd name="T96" fmla="*/ 54 w 154"/>
                  <a:gd name="T97" fmla="*/ 95 h 130"/>
                  <a:gd name="T98" fmla="*/ 57 w 154"/>
                  <a:gd name="T99" fmla="*/ 103 h 130"/>
                  <a:gd name="T100" fmla="*/ 68 w 154"/>
                  <a:gd name="T101" fmla="*/ 111 h 130"/>
                  <a:gd name="T102" fmla="*/ 85 w 154"/>
                  <a:gd name="T103" fmla="*/ 118 h 130"/>
                  <a:gd name="T104" fmla="*/ 95 w 154"/>
                  <a:gd name="T105" fmla="*/ 113 h 130"/>
                  <a:gd name="T106" fmla="*/ 104 w 154"/>
                  <a:gd name="T107" fmla="*/ 120 h 130"/>
                  <a:gd name="T108" fmla="*/ 121 w 154"/>
                  <a:gd name="T109" fmla="*/ 127 h 130"/>
                  <a:gd name="T110" fmla="*/ 134 w 154"/>
                  <a:gd name="T111" fmla="*/ 129 h 130"/>
                  <a:gd name="T112" fmla="*/ 141 w 154"/>
                  <a:gd name="T113" fmla="*/ 125 h 130"/>
                  <a:gd name="T114" fmla="*/ 146 w 154"/>
                  <a:gd name="T115" fmla="*/ 119 h 130"/>
                  <a:gd name="T116" fmla="*/ 153 w 154"/>
                  <a:gd name="T117" fmla="*/ 117 h 130"/>
                  <a:gd name="T118" fmla="*/ 13 w 154"/>
                  <a:gd name="T119" fmla="*/ 23 h 130"/>
                  <a:gd name="T120" fmla="*/ 9 w 154"/>
                  <a:gd name="T121" fmla="*/ 15 h 130"/>
                  <a:gd name="T122" fmla="*/ 63 w 154"/>
                  <a:gd name="T123" fmla="*/ 48 h 130"/>
                  <a:gd name="T124" fmla="*/ 120 w 154"/>
                  <a:gd name="T125" fmla="*/ 11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130">
                    <a:moveTo>
                      <a:pt x="154" y="112"/>
                    </a:moveTo>
                    <a:cubicBezTo>
                      <a:pt x="154" y="112"/>
                      <a:pt x="154" y="112"/>
                      <a:pt x="154" y="112"/>
                    </a:cubicBezTo>
                    <a:cubicBezTo>
                      <a:pt x="153" y="111"/>
                      <a:pt x="153" y="111"/>
                      <a:pt x="153" y="112"/>
                    </a:cubicBezTo>
                    <a:cubicBezTo>
                      <a:pt x="153" y="112"/>
                      <a:pt x="152" y="112"/>
                      <a:pt x="152" y="112"/>
                    </a:cubicBezTo>
                    <a:cubicBezTo>
                      <a:pt x="152" y="112"/>
                      <a:pt x="152" y="112"/>
                      <a:pt x="151" y="112"/>
                    </a:cubicBezTo>
                    <a:cubicBezTo>
                      <a:pt x="151" y="112"/>
                      <a:pt x="151" y="112"/>
                      <a:pt x="150" y="112"/>
                    </a:cubicBezTo>
                    <a:cubicBezTo>
                      <a:pt x="150" y="112"/>
                      <a:pt x="150" y="112"/>
                      <a:pt x="150" y="111"/>
                    </a:cubicBezTo>
                    <a:cubicBezTo>
                      <a:pt x="150" y="111"/>
                      <a:pt x="150" y="111"/>
                      <a:pt x="150" y="111"/>
                    </a:cubicBezTo>
                    <a:cubicBezTo>
                      <a:pt x="150" y="111"/>
                      <a:pt x="150" y="111"/>
                      <a:pt x="150" y="111"/>
                    </a:cubicBezTo>
                    <a:cubicBezTo>
                      <a:pt x="150" y="110"/>
                      <a:pt x="150" y="110"/>
                      <a:pt x="150" y="110"/>
                    </a:cubicBezTo>
                    <a:cubicBezTo>
                      <a:pt x="150" y="110"/>
                      <a:pt x="151" y="110"/>
                      <a:pt x="150" y="109"/>
                    </a:cubicBezTo>
                    <a:cubicBezTo>
                      <a:pt x="150" y="108"/>
                      <a:pt x="150" y="107"/>
                      <a:pt x="150" y="106"/>
                    </a:cubicBezTo>
                    <a:cubicBezTo>
                      <a:pt x="150" y="106"/>
                      <a:pt x="150" y="105"/>
                      <a:pt x="150" y="105"/>
                    </a:cubicBezTo>
                    <a:cubicBezTo>
                      <a:pt x="150" y="104"/>
                      <a:pt x="150" y="103"/>
                      <a:pt x="150" y="103"/>
                    </a:cubicBezTo>
                    <a:cubicBezTo>
                      <a:pt x="150" y="103"/>
                      <a:pt x="150" y="103"/>
                      <a:pt x="150" y="103"/>
                    </a:cubicBezTo>
                    <a:cubicBezTo>
                      <a:pt x="149" y="103"/>
                      <a:pt x="149" y="103"/>
                      <a:pt x="149" y="103"/>
                    </a:cubicBezTo>
                    <a:cubicBezTo>
                      <a:pt x="149" y="103"/>
                      <a:pt x="149" y="103"/>
                      <a:pt x="148" y="103"/>
                    </a:cubicBezTo>
                    <a:cubicBezTo>
                      <a:pt x="148" y="103"/>
                      <a:pt x="147" y="102"/>
                      <a:pt x="147" y="102"/>
                    </a:cubicBezTo>
                    <a:cubicBezTo>
                      <a:pt x="147" y="102"/>
                      <a:pt x="146" y="101"/>
                      <a:pt x="145" y="101"/>
                    </a:cubicBezTo>
                    <a:cubicBezTo>
                      <a:pt x="144" y="101"/>
                      <a:pt x="144" y="101"/>
                      <a:pt x="144" y="101"/>
                    </a:cubicBezTo>
                    <a:cubicBezTo>
                      <a:pt x="143" y="100"/>
                      <a:pt x="143" y="100"/>
                      <a:pt x="142" y="100"/>
                    </a:cubicBezTo>
                    <a:cubicBezTo>
                      <a:pt x="142" y="99"/>
                      <a:pt x="141" y="98"/>
                      <a:pt x="141" y="98"/>
                    </a:cubicBezTo>
                    <a:cubicBezTo>
                      <a:pt x="141" y="97"/>
                      <a:pt x="141" y="97"/>
                      <a:pt x="140" y="97"/>
                    </a:cubicBezTo>
                    <a:cubicBezTo>
                      <a:pt x="140" y="96"/>
                      <a:pt x="140" y="96"/>
                      <a:pt x="140" y="95"/>
                    </a:cubicBezTo>
                    <a:cubicBezTo>
                      <a:pt x="140" y="95"/>
                      <a:pt x="139" y="95"/>
                      <a:pt x="139" y="95"/>
                    </a:cubicBezTo>
                    <a:cubicBezTo>
                      <a:pt x="140" y="95"/>
                      <a:pt x="140" y="95"/>
                      <a:pt x="140" y="95"/>
                    </a:cubicBezTo>
                    <a:cubicBezTo>
                      <a:pt x="139" y="94"/>
                      <a:pt x="139" y="94"/>
                      <a:pt x="139" y="94"/>
                    </a:cubicBezTo>
                    <a:cubicBezTo>
                      <a:pt x="139" y="94"/>
                      <a:pt x="139" y="94"/>
                      <a:pt x="139" y="94"/>
                    </a:cubicBezTo>
                    <a:cubicBezTo>
                      <a:pt x="139" y="93"/>
                      <a:pt x="138" y="93"/>
                      <a:pt x="139" y="93"/>
                    </a:cubicBezTo>
                    <a:cubicBezTo>
                      <a:pt x="139" y="93"/>
                      <a:pt x="139" y="92"/>
                      <a:pt x="138" y="92"/>
                    </a:cubicBezTo>
                    <a:cubicBezTo>
                      <a:pt x="138" y="92"/>
                      <a:pt x="138" y="91"/>
                      <a:pt x="137" y="91"/>
                    </a:cubicBezTo>
                    <a:cubicBezTo>
                      <a:pt x="137" y="91"/>
                      <a:pt x="135" y="89"/>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5" y="88"/>
                      <a:pt x="135" y="88"/>
                    </a:cubicBezTo>
                    <a:cubicBezTo>
                      <a:pt x="135" y="88"/>
                      <a:pt x="136" y="86"/>
                      <a:pt x="136" y="86"/>
                    </a:cubicBezTo>
                    <a:cubicBezTo>
                      <a:pt x="137" y="86"/>
                      <a:pt x="138" y="84"/>
                      <a:pt x="139" y="83"/>
                    </a:cubicBezTo>
                    <a:cubicBezTo>
                      <a:pt x="139" y="83"/>
                      <a:pt x="139" y="83"/>
                      <a:pt x="140" y="82"/>
                    </a:cubicBezTo>
                    <a:cubicBezTo>
                      <a:pt x="141" y="81"/>
                      <a:pt x="142" y="80"/>
                      <a:pt x="142" y="80"/>
                    </a:cubicBezTo>
                    <a:cubicBezTo>
                      <a:pt x="142" y="79"/>
                      <a:pt x="142" y="79"/>
                      <a:pt x="142" y="79"/>
                    </a:cubicBezTo>
                    <a:cubicBezTo>
                      <a:pt x="142" y="79"/>
                      <a:pt x="142" y="78"/>
                      <a:pt x="142" y="78"/>
                    </a:cubicBezTo>
                    <a:cubicBezTo>
                      <a:pt x="142" y="77"/>
                      <a:pt x="142" y="77"/>
                      <a:pt x="142" y="77"/>
                    </a:cubicBezTo>
                    <a:cubicBezTo>
                      <a:pt x="142" y="76"/>
                      <a:pt x="142" y="76"/>
                      <a:pt x="141" y="75"/>
                    </a:cubicBezTo>
                    <a:cubicBezTo>
                      <a:pt x="141" y="75"/>
                      <a:pt x="141" y="75"/>
                      <a:pt x="140" y="75"/>
                    </a:cubicBezTo>
                    <a:cubicBezTo>
                      <a:pt x="139" y="75"/>
                      <a:pt x="138" y="74"/>
                      <a:pt x="137" y="74"/>
                    </a:cubicBezTo>
                    <a:cubicBezTo>
                      <a:pt x="136" y="74"/>
                      <a:pt x="135" y="74"/>
                      <a:pt x="135" y="74"/>
                    </a:cubicBezTo>
                    <a:cubicBezTo>
                      <a:pt x="134" y="74"/>
                      <a:pt x="134" y="74"/>
                      <a:pt x="134" y="73"/>
                    </a:cubicBezTo>
                    <a:cubicBezTo>
                      <a:pt x="134" y="73"/>
                      <a:pt x="134" y="72"/>
                      <a:pt x="134" y="72"/>
                    </a:cubicBezTo>
                    <a:cubicBezTo>
                      <a:pt x="134" y="72"/>
                      <a:pt x="134" y="71"/>
                      <a:pt x="134" y="71"/>
                    </a:cubicBezTo>
                    <a:cubicBezTo>
                      <a:pt x="134" y="70"/>
                      <a:pt x="134" y="70"/>
                      <a:pt x="134" y="69"/>
                    </a:cubicBezTo>
                    <a:cubicBezTo>
                      <a:pt x="134" y="69"/>
                      <a:pt x="134" y="68"/>
                      <a:pt x="134" y="68"/>
                    </a:cubicBezTo>
                    <a:cubicBezTo>
                      <a:pt x="134" y="67"/>
                      <a:pt x="134" y="65"/>
                      <a:pt x="133" y="65"/>
                    </a:cubicBezTo>
                    <a:cubicBezTo>
                      <a:pt x="133" y="64"/>
                      <a:pt x="132" y="61"/>
                      <a:pt x="132" y="61"/>
                    </a:cubicBezTo>
                    <a:cubicBezTo>
                      <a:pt x="132" y="60"/>
                      <a:pt x="132" y="60"/>
                      <a:pt x="132" y="59"/>
                    </a:cubicBezTo>
                    <a:cubicBezTo>
                      <a:pt x="133" y="59"/>
                      <a:pt x="133" y="58"/>
                      <a:pt x="134" y="57"/>
                    </a:cubicBezTo>
                    <a:cubicBezTo>
                      <a:pt x="134" y="57"/>
                      <a:pt x="134" y="57"/>
                      <a:pt x="134" y="57"/>
                    </a:cubicBezTo>
                    <a:cubicBezTo>
                      <a:pt x="134" y="57"/>
                      <a:pt x="134" y="57"/>
                      <a:pt x="134" y="56"/>
                    </a:cubicBezTo>
                    <a:cubicBezTo>
                      <a:pt x="135" y="56"/>
                      <a:pt x="135" y="56"/>
                      <a:pt x="135" y="56"/>
                    </a:cubicBezTo>
                    <a:cubicBezTo>
                      <a:pt x="135" y="56"/>
                      <a:pt x="135" y="56"/>
                      <a:pt x="134" y="56"/>
                    </a:cubicBezTo>
                    <a:cubicBezTo>
                      <a:pt x="134" y="56"/>
                      <a:pt x="133" y="56"/>
                      <a:pt x="132" y="56"/>
                    </a:cubicBezTo>
                    <a:cubicBezTo>
                      <a:pt x="132" y="55"/>
                      <a:pt x="131" y="55"/>
                      <a:pt x="131" y="54"/>
                    </a:cubicBezTo>
                    <a:cubicBezTo>
                      <a:pt x="132" y="54"/>
                      <a:pt x="132" y="54"/>
                      <a:pt x="132" y="53"/>
                    </a:cubicBezTo>
                    <a:cubicBezTo>
                      <a:pt x="132" y="53"/>
                      <a:pt x="132" y="52"/>
                      <a:pt x="132" y="52"/>
                    </a:cubicBezTo>
                    <a:cubicBezTo>
                      <a:pt x="131" y="52"/>
                      <a:pt x="131" y="51"/>
                      <a:pt x="132" y="50"/>
                    </a:cubicBezTo>
                    <a:cubicBezTo>
                      <a:pt x="132" y="50"/>
                      <a:pt x="133" y="49"/>
                      <a:pt x="133" y="49"/>
                    </a:cubicBezTo>
                    <a:cubicBezTo>
                      <a:pt x="133" y="49"/>
                      <a:pt x="133" y="49"/>
                      <a:pt x="133" y="49"/>
                    </a:cubicBezTo>
                    <a:cubicBezTo>
                      <a:pt x="133" y="49"/>
                      <a:pt x="135" y="49"/>
                      <a:pt x="135" y="49"/>
                    </a:cubicBezTo>
                    <a:cubicBezTo>
                      <a:pt x="135" y="49"/>
                      <a:pt x="135" y="49"/>
                      <a:pt x="134" y="48"/>
                    </a:cubicBezTo>
                    <a:cubicBezTo>
                      <a:pt x="134" y="48"/>
                      <a:pt x="133" y="47"/>
                      <a:pt x="133" y="47"/>
                    </a:cubicBezTo>
                    <a:cubicBezTo>
                      <a:pt x="133" y="47"/>
                      <a:pt x="134" y="47"/>
                      <a:pt x="134" y="47"/>
                    </a:cubicBezTo>
                    <a:cubicBezTo>
                      <a:pt x="134" y="47"/>
                      <a:pt x="134" y="47"/>
                      <a:pt x="135" y="47"/>
                    </a:cubicBezTo>
                    <a:cubicBezTo>
                      <a:pt x="135" y="46"/>
                      <a:pt x="135" y="46"/>
                      <a:pt x="135" y="46"/>
                    </a:cubicBezTo>
                    <a:cubicBezTo>
                      <a:pt x="135" y="46"/>
                      <a:pt x="135" y="46"/>
                      <a:pt x="135" y="45"/>
                    </a:cubicBezTo>
                    <a:cubicBezTo>
                      <a:pt x="136" y="45"/>
                      <a:pt x="136" y="45"/>
                      <a:pt x="136" y="45"/>
                    </a:cubicBezTo>
                    <a:cubicBezTo>
                      <a:pt x="136" y="44"/>
                      <a:pt x="136" y="44"/>
                      <a:pt x="136" y="43"/>
                    </a:cubicBezTo>
                    <a:cubicBezTo>
                      <a:pt x="136" y="43"/>
                      <a:pt x="136" y="43"/>
                      <a:pt x="136" y="42"/>
                    </a:cubicBezTo>
                    <a:cubicBezTo>
                      <a:pt x="137" y="42"/>
                      <a:pt x="137" y="42"/>
                      <a:pt x="137" y="42"/>
                    </a:cubicBezTo>
                    <a:cubicBezTo>
                      <a:pt x="136" y="42"/>
                      <a:pt x="136" y="41"/>
                      <a:pt x="136" y="41"/>
                    </a:cubicBezTo>
                    <a:cubicBezTo>
                      <a:pt x="136" y="41"/>
                      <a:pt x="136" y="41"/>
                      <a:pt x="136" y="40"/>
                    </a:cubicBezTo>
                    <a:cubicBezTo>
                      <a:pt x="137" y="40"/>
                      <a:pt x="137" y="40"/>
                      <a:pt x="137" y="40"/>
                    </a:cubicBezTo>
                    <a:cubicBezTo>
                      <a:pt x="137" y="40"/>
                      <a:pt x="137" y="40"/>
                      <a:pt x="137" y="39"/>
                    </a:cubicBezTo>
                    <a:cubicBezTo>
                      <a:pt x="137" y="39"/>
                      <a:pt x="138" y="39"/>
                      <a:pt x="138" y="39"/>
                    </a:cubicBezTo>
                    <a:cubicBezTo>
                      <a:pt x="138" y="38"/>
                      <a:pt x="138" y="38"/>
                      <a:pt x="138" y="38"/>
                    </a:cubicBezTo>
                    <a:cubicBezTo>
                      <a:pt x="138" y="38"/>
                      <a:pt x="138" y="38"/>
                      <a:pt x="138" y="38"/>
                    </a:cubicBezTo>
                    <a:cubicBezTo>
                      <a:pt x="138" y="38"/>
                      <a:pt x="138" y="38"/>
                      <a:pt x="137" y="38"/>
                    </a:cubicBezTo>
                    <a:cubicBezTo>
                      <a:pt x="137" y="38"/>
                      <a:pt x="137" y="38"/>
                      <a:pt x="137" y="38"/>
                    </a:cubicBezTo>
                    <a:cubicBezTo>
                      <a:pt x="137" y="37"/>
                      <a:pt x="137" y="37"/>
                      <a:pt x="137" y="37"/>
                    </a:cubicBezTo>
                    <a:cubicBezTo>
                      <a:pt x="137" y="37"/>
                      <a:pt x="137" y="37"/>
                      <a:pt x="137" y="36"/>
                    </a:cubicBezTo>
                    <a:cubicBezTo>
                      <a:pt x="137" y="36"/>
                      <a:pt x="137" y="36"/>
                      <a:pt x="137" y="35"/>
                    </a:cubicBezTo>
                    <a:cubicBezTo>
                      <a:pt x="137" y="35"/>
                      <a:pt x="136" y="35"/>
                      <a:pt x="136" y="35"/>
                    </a:cubicBezTo>
                    <a:cubicBezTo>
                      <a:pt x="136" y="35"/>
                      <a:pt x="136" y="35"/>
                      <a:pt x="136" y="35"/>
                    </a:cubicBezTo>
                    <a:cubicBezTo>
                      <a:pt x="136" y="34"/>
                      <a:pt x="136" y="34"/>
                      <a:pt x="137" y="34"/>
                    </a:cubicBezTo>
                    <a:cubicBezTo>
                      <a:pt x="137" y="34"/>
                      <a:pt x="137" y="34"/>
                      <a:pt x="137" y="33"/>
                    </a:cubicBezTo>
                    <a:cubicBezTo>
                      <a:pt x="137" y="33"/>
                      <a:pt x="137" y="33"/>
                      <a:pt x="137" y="33"/>
                    </a:cubicBezTo>
                    <a:cubicBezTo>
                      <a:pt x="137" y="32"/>
                      <a:pt x="136" y="32"/>
                      <a:pt x="136" y="32"/>
                    </a:cubicBezTo>
                    <a:cubicBezTo>
                      <a:pt x="136" y="31"/>
                      <a:pt x="136" y="31"/>
                      <a:pt x="136" y="31"/>
                    </a:cubicBezTo>
                    <a:cubicBezTo>
                      <a:pt x="136" y="30"/>
                      <a:pt x="136" y="30"/>
                      <a:pt x="136" y="30"/>
                    </a:cubicBezTo>
                    <a:cubicBezTo>
                      <a:pt x="137" y="29"/>
                      <a:pt x="137" y="29"/>
                      <a:pt x="137" y="29"/>
                    </a:cubicBezTo>
                    <a:cubicBezTo>
                      <a:pt x="137" y="29"/>
                      <a:pt x="137" y="29"/>
                      <a:pt x="137" y="29"/>
                    </a:cubicBezTo>
                    <a:cubicBezTo>
                      <a:pt x="136" y="29"/>
                      <a:pt x="136" y="29"/>
                      <a:pt x="136" y="28"/>
                    </a:cubicBezTo>
                    <a:cubicBezTo>
                      <a:pt x="136" y="28"/>
                      <a:pt x="136" y="29"/>
                      <a:pt x="135" y="29"/>
                    </a:cubicBezTo>
                    <a:cubicBezTo>
                      <a:pt x="135" y="29"/>
                      <a:pt x="135" y="29"/>
                      <a:pt x="134" y="29"/>
                    </a:cubicBezTo>
                    <a:cubicBezTo>
                      <a:pt x="134" y="29"/>
                      <a:pt x="132" y="29"/>
                      <a:pt x="132" y="29"/>
                    </a:cubicBezTo>
                    <a:cubicBezTo>
                      <a:pt x="131" y="29"/>
                      <a:pt x="131" y="29"/>
                      <a:pt x="130" y="29"/>
                    </a:cubicBezTo>
                    <a:cubicBezTo>
                      <a:pt x="130" y="29"/>
                      <a:pt x="130" y="28"/>
                      <a:pt x="129" y="28"/>
                    </a:cubicBezTo>
                    <a:cubicBezTo>
                      <a:pt x="129" y="27"/>
                      <a:pt x="129" y="27"/>
                      <a:pt x="128" y="26"/>
                    </a:cubicBezTo>
                    <a:cubicBezTo>
                      <a:pt x="128" y="26"/>
                      <a:pt x="128" y="26"/>
                      <a:pt x="128" y="25"/>
                    </a:cubicBezTo>
                    <a:cubicBezTo>
                      <a:pt x="127" y="25"/>
                      <a:pt x="127" y="25"/>
                      <a:pt x="127" y="25"/>
                    </a:cubicBezTo>
                    <a:cubicBezTo>
                      <a:pt x="127" y="25"/>
                      <a:pt x="126" y="25"/>
                      <a:pt x="126" y="24"/>
                    </a:cubicBezTo>
                    <a:cubicBezTo>
                      <a:pt x="126" y="24"/>
                      <a:pt x="125" y="24"/>
                      <a:pt x="125" y="24"/>
                    </a:cubicBezTo>
                    <a:cubicBezTo>
                      <a:pt x="125" y="24"/>
                      <a:pt x="125" y="24"/>
                      <a:pt x="125" y="24"/>
                    </a:cubicBezTo>
                    <a:cubicBezTo>
                      <a:pt x="125" y="24"/>
                      <a:pt x="125" y="24"/>
                      <a:pt x="124" y="24"/>
                    </a:cubicBezTo>
                    <a:cubicBezTo>
                      <a:pt x="124" y="24"/>
                      <a:pt x="124" y="24"/>
                      <a:pt x="124" y="24"/>
                    </a:cubicBezTo>
                    <a:cubicBezTo>
                      <a:pt x="124" y="24"/>
                      <a:pt x="124" y="23"/>
                      <a:pt x="123" y="23"/>
                    </a:cubicBezTo>
                    <a:cubicBezTo>
                      <a:pt x="123" y="23"/>
                      <a:pt x="123" y="23"/>
                      <a:pt x="123" y="23"/>
                    </a:cubicBezTo>
                    <a:cubicBezTo>
                      <a:pt x="123" y="23"/>
                      <a:pt x="123" y="23"/>
                      <a:pt x="122" y="22"/>
                    </a:cubicBezTo>
                    <a:cubicBezTo>
                      <a:pt x="122" y="22"/>
                      <a:pt x="122" y="22"/>
                      <a:pt x="122" y="22"/>
                    </a:cubicBezTo>
                    <a:cubicBezTo>
                      <a:pt x="122" y="21"/>
                      <a:pt x="122" y="21"/>
                      <a:pt x="122" y="21"/>
                    </a:cubicBezTo>
                    <a:cubicBezTo>
                      <a:pt x="122" y="21"/>
                      <a:pt x="122" y="20"/>
                      <a:pt x="122" y="20"/>
                    </a:cubicBezTo>
                    <a:cubicBezTo>
                      <a:pt x="121" y="20"/>
                      <a:pt x="121" y="21"/>
                      <a:pt x="121" y="20"/>
                    </a:cubicBezTo>
                    <a:cubicBezTo>
                      <a:pt x="121" y="20"/>
                      <a:pt x="120" y="20"/>
                      <a:pt x="120" y="20"/>
                    </a:cubicBezTo>
                    <a:cubicBezTo>
                      <a:pt x="120" y="20"/>
                      <a:pt x="119" y="19"/>
                      <a:pt x="119" y="19"/>
                    </a:cubicBezTo>
                    <a:cubicBezTo>
                      <a:pt x="119" y="19"/>
                      <a:pt x="119" y="19"/>
                      <a:pt x="119" y="19"/>
                    </a:cubicBezTo>
                    <a:cubicBezTo>
                      <a:pt x="118" y="19"/>
                      <a:pt x="118" y="19"/>
                      <a:pt x="118" y="19"/>
                    </a:cubicBezTo>
                    <a:cubicBezTo>
                      <a:pt x="118" y="19"/>
                      <a:pt x="118" y="19"/>
                      <a:pt x="118" y="19"/>
                    </a:cubicBezTo>
                    <a:cubicBezTo>
                      <a:pt x="117" y="19"/>
                      <a:pt x="117" y="19"/>
                      <a:pt x="117" y="19"/>
                    </a:cubicBezTo>
                    <a:cubicBezTo>
                      <a:pt x="117" y="19"/>
                      <a:pt x="116" y="19"/>
                      <a:pt x="116" y="19"/>
                    </a:cubicBezTo>
                    <a:cubicBezTo>
                      <a:pt x="116" y="19"/>
                      <a:pt x="116" y="19"/>
                      <a:pt x="116" y="19"/>
                    </a:cubicBezTo>
                    <a:cubicBezTo>
                      <a:pt x="116" y="19"/>
                      <a:pt x="116" y="19"/>
                      <a:pt x="115" y="19"/>
                    </a:cubicBezTo>
                    <a:cubicBezTo>
                      <a:pt x="115" y="19"/>
                      <a:pt x="115" y="19"/>
                      <a:pt x="115" y="19"/>
                    </a:cubicBezTo>
                    <a:cubicBezTo>
                      <a:pt x="115" y="19"/>
                      <a:pt x="114" y="19"/>
                      <a:pt x="114" y="19"/>
                    </a:cubicBezTo>
                    <a:cubicBezTo>
                      <a:pt x="114" y="19"/>
                      <a:pt x="113" y="19"/>
                      <a:pt x="113" y="19"/>
                    </a:cubicBezTo>
                    <a:cubicBezTo>
                      <a:pt x="113" y="19"/>
                      <a:pt x="113" y="19"/>
                      <a:pt x="113" y="19"/>
                    </a:cubicBezTo>
                    <a:cubicBezTo>
                      <a:pt x="113" y="18"/>
                      <a:pt x="113" y="18"/>
                      <a:pt x="113" y="18"/>
                    </a:cubicBezTo>
                    <a:cubicBezTo>
                      <a:pt x="112" y="18"/>
                      <a:pt x="112" y="18"/>
                      <a:pt x="112" y="18"/>
                    </a:cubicBezTo>
                    <a:cubicBezTo>
                      <a:pt x="112" y="18"/>
                      <a:pt x="111" y="17"/>
                      <a:pt x="111" y="17"/>
                    </a:cubicBezTo>
                    <a:cubicBezTo>
                      <a:pt x="110" y="17"/>
                      <a:pt x="110" y="17"/>
                      <a:pt x="110" y="17"/>
                    </a:cubicBezTo>
                    <a:cubicBezTo>
                      <a:pt x="109" y="17"/>
                      <a:pt x="110" y="17"/>
                      <a:pt x="109" y="17"/>
                    </a:cubicBezTo>
                    <a:cubicBezTo>
                      <a:pt x="109" y="17"/>
                      <a:pt x="108" y="17"/>
                      <a:pt x="108" y="17"/>
                    </a:cubicBezTo>
                    <a:cubicBezTo>
                      <a:pt x="107" y="17"/>
                      <a:pt x="107" y="17"/>
                      <a:pt x="106" y="16"/>
                    </a:cubicBezTo>
                    <a:cubicBezTo>
                      <a:pt x="106" y="16"/>
                      <a:pt x="106" y="16"/>
                      <a:pt x="106" y="15"/>
                    </a:cubicBezTo>
                    <a:cubicBezTo>
                      <a:pt x="106" y="15"/>
                      <a:pt x="106" y="15"/>
                      <a:pt x="106" y="15"/>
                    </a:cubicBezTo>
                    <a:cubicBezTo>
                      <a:pt x="106" y="15"/>
                      <a:pt x="105" y="14"/>
                      <a:pt x="105" y="14"/>
                    </a:cubicBezTo>
                    <a:cubicBezTo>
                      <a:pt x="105" y="14"/>
                      <a:pt x="105" y="14"/>
                      <a:pt x="105" y="14"/>
                    </a:cubicBezTo>
                    <a:cubicBezTo>
                      <a:pt x="105" y="14"/>
                      <a:pt x="105" y="13"/>
                      <a:pt x="104" y="13"/>
                    </a:cubicBezTo>
                    <a:cubicBezTo>
                      <a:pt x="104" y="14"/>
                      <a:pt x="104" y="14"/>
                      <a:pt x="104" y="14"/>
                    </a:cubicBezTo>
                    <a:cubicBezTo>
                      <a:pt x="104" y="14"/>
                      <a:pt x="103" y="14"/>
                      <a:pt x="103" y="14"/>
                    </a:cubicBezTo>
                    <a:cubicBezTo>
                      <a:pt x="102" y="14"/>
                      <a:pt x="102" y="14"/>
                      <a:pt x="102" y="14"/>
                    </a:cubicBezTo>
                    <a:cubicBezTo>
                      <a:pt x="101" y="14"/>
                      <a:pt x="101" y="13"/>
                      <a:pt x="101" y="13"/>
                    </a:cubicBezTo>
                    <a:cubicBezTo>
                      <a:pt x="101" y="13"/>
                      <a:pt x="100" y="13"/>
                      <a:pt x="100" y="14"/>
                    </a:cubicBezTo>
                    <a:cubicBezTo>
                      <a:pt x="100" y="14"/>
                      <a:pt x="100" y="14"/>
                      <a:pt x="99" y="14"/>
                    </a:cubicBezTo>
                    <a:cubicBezTo>
                      <a:pt x="99" y="14"/>
                      <a:pt x="99" y="13"/>
                      <a:pt x="99" y="14"/>
                    </a:cubicBezTo>
                    <a:cubicBezTo>
                      <a:pt x="98" y="14"/>
                      <a:pt x="98" y="14"/>
                      <a:pt x="98" y="14"/>
                    </a:cubicBezTo>
                    <a:cubicBezTo>
                      <a:pt x="98" y="14"/>
                      <a:pt x="98" y="14"/>
                      <a:pt x="98" y="14"/>
                    </a:cubicBezTo>
                    <a:cubicBezTo>
                      <a:pt x="98" y="15"/>
                      <a:pt x="98" y="15"/>
                      <a:pt x="98" y="15"/>
                    </a:cubicBezTo>
                    <a:cubicBezTo>
                      <a:pt x="98" y="15"/>
                      <a:pt x="98" y="15"/>
                      <a:pt x="98" y="15"/>
                    </a:cubicBezTo>
                    <a:cubicBezTo>
                      <a:pt x="98" y="15"/>
                      <a:pt x="98" y="15"/>
                      <a:pt x="97" y="15"/>
                    </a:cubicBezTo>
                    <a:cubicBezTo>
                      <a:pt x="97" y="15"/>
                      <a:pt x="96" y="15"/>
                      <a:pt x="96" y="15"/>
                    </a:cubicBezTo>
                    <a:cubicBezTo>
                      <a:pt x="96" y="15"/>
                      <a:pt x="96" y="15"/>
                      <a:pt x="96" y="15"/>
                    </a:cubicBezTo>
                    <a:cubicBezTo>
                      <a:pt x="96" y="15"/>
                      <a:pt x="95" y="15"/>
                      <a:pt x="95" y="15"/>
                    </a:cubicBezTo>
                    <a:cubicBezTo>
                      <a:pt x="94" y="15"/>
                      <a:pt x="93" y="15"/>
                      <a:pt x="93" y="15"/>
                    </a:cubicBezTo>
                    <a:cubicBezTo>
                      <a:pt x="92" y="15"/>
                      <a:pt x="92" y="15"/>
                      <a:pt x="92" y="15"/>
                    </a:cubicBezTo>
                    <a:cubicBezTo>
                      <a:pt x="91" y="15"/>
                      <a:pt x="91" y="15"/>
                      <a:pt x="91" y="15"/>
                    </a:cubicBezTo>
                    <a:cubicBezTo>
                      <a:pt x="90" y="15"/>
                      <a:pt x="90" y="16"/>
                      <a:pt x="90" y="16"/>
                    </a:cubicBezTo>
                    <a:cubicBezTo>
                      <a:pt x="89" y="16"/>
                      <a:pt x="89" y="16"/>
                      <a:pt x="88" y="16"/>
                    </a:cubicBezTo>
                    <a:cubicBezTo>
                      <a:pt x="88" y="17"/>
                      <a:pt x="88" y="17"/>
                      <a:pt x="87" y="17"/>
                    </a:cubicBezTo>
                    <a:cubicBezTo>
                      <a:pt x="87" y="18"/>
                      <a:pt x="86" y="18"/>
                      <a:pt x="86" y="18"/>
                    </a:cubicBezTo>
                    <a:cubicBezTo>
                      <a:pt x="86" y="18"/>
                      <a:pt x="86" y="19"/>
                      <a:pt x="86" y="19"/>
                    </a:cubicBezTo>
                    <a:cubicBezTo>
                      <a:pt x="85" y="19"/>
                      <a:pt x="86" y="20"/>
                      <a:pt x="86" y="20"/>
                    </a:cubicBezTo>
                    <a:cubicBezTo>
                      <a:pt x="86" y="20"/>
                      <a:pt x="86" y="20"/>
                      <a:pt x="85" y="21"/>
                    </a:cubicBezTo>
                    <a:cubicBezTo>
                      <a:pt x="85" y="21"/>
                      <a:pt x="85" y="21"/>
                      <a:pt x="84" y="21"/>
                    </a:cubicBezTo>
                    <a:cubicBezTo>
                      <a:pt x="84" y="21"/>
                      <a:pt x="84" y="21"/>
                      <a:pt x="84" y="21"/>
                    </a:cubicBezTo>
                    <a:cubicBezTo>
                      <a:pt x="83" y="21"/>
                      <a:pt x="83" y="22"/>
                      <a:pt x="82" y="22"/>
                    </a:cubicBezTo>
                    <a:cubicBezTo>
                      <a:pt x="82" y="22"/>
                      <a:pt x="81" y="22"/>
                      <a:pt x="81" y="22"/>
                    </a:cubicBezTo>
                    <a:cubicBezTo>
                      <a:pt x="80" y="22"/>
                      <a:pt x="80" y="22"/>
                      <a:pt x="79" y="22"/>
                    </a:cubicBezTo>
                    <a:cubicBezTo>
                      <a:pt x="79" y="22"/>
                      <a:pt x="79" y="22"/>
                      <a:pt x="79" y="22"/>
                    </a:cubicBezTo>
                    <a:cubicBezTo>
                      <a:pt x="79" y="22"/>
                      <a:pt x="79" y="23"/>
                      <a:pt x="79" y="23"/>
                    </a:cubicBezTo>
                    <a:cubicBezTo>
                      <a:pt x="79" y="23"/>
                      <a:pt x="80" y="24"/>
                      <a:pt x="80" y="25"/>
                    </a:cubicBezTo>
                    <a:cubicBezTo>
                      <a:pt x="80" y="26"/>
                      <a:pt x="80" y="27"/>
                      <a:pt x="80" y="27"/>
                    </a:cubicBezTo>
                    <a:cubicBezTo>
                      <a:pt x="80" y="27"/>
                      <a:pt x="79" y="27"/>
                      <a:pt x="79" y="27"/>
                    </a:cubicBezTo>
                    <a:cubicBezTo>
                      <a:pt x="78" y="28"/>
                      <a:pt x="76" y="27"/>
                      <a:pt x="75" y="27"/>
                    </a:cubicBezTo>
                    <a:cubicBezTo>
                      <a:pt x="75" y="27"/>
                      <a:pt x="76" y="27"/>
                      <a:pt x="76" y="27"/>
                    </a:cubicBezTo>
                    <a:cubicBezTo>
                      <a:pt x="77" y="27"/>
                      <a:pt x="77" y="27"/>
                      <a:pt x="78" y="27"/>
                    </a:cubicBezTo>
                    <a:cubicBezTo>
                      <a:pt x="79" y="27"/>
                      <a:pt x="79" y="26"/>
                      <a:pt x="78" y="26"/>
                    </a:cubicBezTo>
                    <a:cubicBezTo>
                      <a:pt x="78" y="26"/>
                      <a:pt x="77" y="26"/>
                      <a:pt x="76" y="26"/>
                    </a:cubicBezTo>
                    <a:cubicBezTo>
                      <a:pt x="76" y="26"/>
                      <a:pt x="76" y="26"/>
                      <a:pt x="76" y="26"/>
                    </a:cubicBezTo>
                    <a:cubicBezTo>
                      <a:pt x="75" y="26"/>
                      <a:pt x="75" y="26"/>
                      <a:pt x="74" y="27"/>
                    </a:cubicBezTo>
                    <a:cubicBezTo>
                      <a:pt x="72" y="27"/>
                      <a:pt x="70" y="28"/>
                      <a:pt x="68" y="28"/>
                    </a:cubicBezTo>
                    <a:cubicBezTo>
                      <a:pt x="67" y="28"/>
                      <a:pt x="66" y="29"/>
                      <a:pt x="66" y="29"/>
                    </a:cubicBezTo>
                    <a:cubicBezTo>
                      <a:pt x="65" y="29"/>
                      <a:pt x="64" y="29"/>
                      <a:pt x="64" y="29"/>
                    </a:cubicBezTo>
                    <a:cubicBezTo>
                      <a:pt x="61" y="30"/>
                      <a:pt x="59" y="29"/>
                      <a:pt x="59" y="28"/>
                    </a:cubicBezTo>
                    <a:cubicBezTo>
                      <a:pt x="56" y="28"/>
                      <a:pt x="55" y="28"/>
                      <a:pt x="55" y="27"/>
                    </a:cubicBezTo>
                    <a:cubicBezTo>
                      <a:pt x="55" y="27"/>
                      <a:pt x="54" y="27"/>
                      <a:pt x="54" y="27"/>
                    </a:cubicBezTo>
                    <a:cubicBezTo>
                      <a:pt x="53" y="26"/>
                      <a:pt x="52" y="25"/>
                      <a:pt x="51" y="25"/>
                    </a:cubicBezTo>
                    <a:cubicBezTo>
                      <a:pt x="50" y="24"/>
                      <a:pt x="50" y="24"/>
                      <a:pt x="50" y="23"/>
                    </a:cubicBezTo>
                    <a:cubicBezTo>
                      <a:pt x="50" y="23"/>
                      <a:pt x="49" y="22"/>
                      <a:pt x="49" y="22"/>
                    </a:cubicBezTo>
                    <a:cubicBezTo>
                      <a:pt x="49" y="22"/>
                      <a:pt x="48" y="22"/>
                      <a:pt x="48" y="22"/>
                    </a:cubicBezTo>
                    <a:cubicBezTo>
                      <a:pt x="47" y="21"/>
                      <a:pt x="47" y="21"/>
                      <a:pt x="47" y="21"/>
                    </a:cubicBezTo>
                    <a:cubicBezTo>
                      <a:pt x="44" y="21"/>
                      <a:pt x="42" y="20"/>
                      <a:pt x="43" y="21"/>
                    </a:cubicBezTo>
                    <a:cubicBezTo>
                      <a:pt x="43" y="21"/>
                      <a:pt x="43" y="21"/>
                      <a:pt x="42" y="21"/>
                    </a:cubicBezTo>
                    <a:cubicBezTo>
                      <a:pt x="41" y="21"/>
                      <a:pt x="41" y="20"/>
                      <a:pt x="42" y="20"/>
                    </a:cubicBezTo>
                    <a:cubicBezTo>
                      <a:pt x="42" y="21"/>
                      <a:pt x="40" y="20"/>
                      <a:pt x="40" y="19"/>
                    </a:cubicBezTo>
                    <a:cubicBezTo>
                      <a:pt x="40" y="19"/>
                      <a:pt x="39" y="18"/>
                      <a:pt x="39" y="17"/>
                    </a:cubicBezTo>
                    <a:cubicBezTo>
                      <a:pt x="39" y="17"/>
                      <a:pt x="39" y="16"/>
                      <a:pt x="39" y="15"/>
                    </a:cubicBezTo>
                    <a:cubicBezTo>
                      <a:pt x="39" y="15"/>
                      <a:pt x="39" y="14"/>
                      <a:pt x="39" y="14"/>
                    </a:cubicBezTo>
                    <a:cubicBezTo>
                      <a:pt x="39" y="13"/>
                      <a:pt x="38" y="12"/>
                      <a:pt x="38" y="12"/>
                    </a:cubicBezTo>
                    <a:cubicBezTo>
                      <a:pt x="38" y="12"/>
                      <a:pt x="38" y="12"/>
                      <a:pt x="38" y="12"/>
                    </a:cubicBezTo>
                    <a:cubicBezTo>
                      <a:pt x="38" y="12"/>
                      <a:pt x="37" y="12"/>
                      <a:pt x="37" y="12"/>
                    </a:cubicBezTo>
                    <a:cubicBezTo>
                      <a:pt x="37" y="12"/>
                      <a:pt x="36" y="12"/>
                      <a:pt x="36" y="11"/>
                    </a:cubicBezTo>
                    <a:cubicBezTo>
                      <a:pt x="36" y="11"/>
                      <a:pt x="35" y="10"/>
                      <a:pt x="35" y="10"/>
                    </a:cubicBezTo>
                    <a:cubicBezTo>
                      <a:pt x="35" y="10"/>
                      <a:pt x="35" y="10"/>
                      <a:pt x="35" y="10"/>
                    </a:cubicBezTo>
                    <a:cubicBezTo>
                      <a:pt x="35" y="10"/>
                      <a:pt x="35" y="10"/>
                      <a:pt x="34" y="10"/>
                    </a:cubicBezTo>
                    <a:cubicBezTo>
                      <a:pt x="34" y="10"/>
                      <a:pt x="34" y="10"/>
                      <a:pt x="34" y="10"/>
                    </a:cubicBezTo>
                    <a:cubicBezTo>
                      <a:pt x="34" y="10"/>
                      <a:pt x="34" y="9"/>
                      <a:pt x="34" y="9"/>
                    </a:cubicBezTo>
                    <a:cubicBezTo>
                      <a:pt x="34" y="9"/>
                      <a:pt x="33" y="9"/>
                      <a:pt x="33" y="9"/>
                    </a:cubicBezTo>
                    <a:cubicBezTo>
                      <a:pt x="33" y="9"/>
                      <a:pt x="32" y="8"/>
                      <a:pt x="32" y="8"/>
                    </a:cubicBezTo>
                    <a:cubicBezTo>
                      <a:pt x="32" y="8"/>
                      <a:pt x="32" y="8"/>
                      <a:pt x="32" y="8"/>
                    </a:cubicBezTo>
                    <a:cubicBezTo>
                      <a:pt x="32" y="7"/>
                      <a:pt x="32" y="7"/>
                      <a:pt x="32" y="7"/>
                    </a:cubicBezTo>
                    <a:cubicBezTo>
                      <a:pt x="32" y="7"/>
                      <a:pt x="33" y="7"/>
                      <a:pt x="33" y="7"/>
                    </a:cubicBezTo>
                    <a:cubicBezTo>
                      <a:pt x="34" y="7"/>
                      <a:pt x="34" y="6"/>
                      <a:pt x="34" y="6"/>
                    </a:cubicBezTo>
                    <a:cubicBezTo>
                      <a:pt x="34" y="6"/>
                      <a:pt x="34" y="6"/>
                      <a:pt x="34" y="6"/>
                    </a:cubicBezTo>
                    <a:cubicBezTo>
                      <a:pt x="34" y="5"/>
                      <a:pt x="34" y="5"/>
                      <a:pt x="33" y="5"/>
                    </a:cubicBezTo>
                    <a:cubicBezTo>
                      <a:pt x="33" y="5"/>
                      <a:pt x="33" y="4"/>
                      <a:pt x="33" y="4"/>
                    </a:cubicBezTo>
                    <a:cubicBezTo>
                      <a:pt x="33" y="4"/>
                      <a:pt x="33" y="4"/>
                      <a:pt x="33" y="4"/>
                    </a:cubicBezTo>
                    <a:cubicBezTo>
                      <a:pt x="33" y="3"/>
                      <a:pt x="33" y="3"/>
                      <a:pt x="34" y="3"/>
                    </a:cubicBezTo>
                    <a:cubicBezTo>
                      <a:pt x="34" y="3"/>
                      <a:pt x="34" y="3"/>
                      <a:pt x="34" y="3"/>
                    </a:cubicBezTo>
                    <a:cubicBezTo>
                      <a:pt x="34" y="3"/>
                      <a:pt x="34" y="2"/>
                      <a:pt x="34" y="2"/>
                    </a:cubicBezTo>
                    <a:cubicBezTo>
                      <a:pt x="33" y="2"/>
                      <a:pt x="33" y="1"/>
                      <a:pt x="33" y="1"/>
                    </a:cubicBezTo>
                    <a:cubicBezTo>
                      <a:pt x="33" y="1"/>
                      <a:pt x="32" y="0"/>
                      <a:pt x="32" y="0"/>
                    </a:cubicBezTo>
                    <a:cubicBezTo>
                      <a:pt x="32" y="0"/>
                      <a:pt x="31" y="0"/>
                      <a:pt x="31" y="0"/>
                    </a:cubicBezTo>
                    <a:cubicBezTo>
                      <a:pt x="31" y="0"/>
                      <a:pt x="31" y="0"/>
                      <a:pt x="31" y="0"/>
                    </a:cubicBezTo>
                    <a:cubicBezTo>
                      <a:pt x="31" y="0"/>
                      <a:pt x="30" y="0"/>
                      <a:pt x="30" y="0"/>
                    </a:cubicBezTo>
                    <a:cubicBezTo>
                      <a:pt x="30" y="1"/>
                      <a:pt x="29" y="1"/>
                      <a:pt x="29" y="1"/>
                    </a:cubicBezTo>
                    <a:cubicBezTo>
                      <a:pt x="28" y="2"/>
                      <a:pt x="28" y="2"/>
                      <a:pt x="27" y="2"/>
                    </a:cubicBezTo>
                    <a:cubicBezTo>
                      <a:pt x="27" y="2"/>
                      <a:pt x="27" y="2"/>
                      <a:pt x="27" y="2"/>
                    </a:cubicBezTo>
                    <a:cubicBezTo>
                      <a:pt x="26" y="3"/>
                      <a:pt x="26" y="3"/>
                      <a:pt x="26" y="3"/>
                    </a:cubicBezTo>
                    <a:cubicBezTo>
                      <a:pt x="25" y="3"/>
                      <a:pt x="25" y="4"/>
                      <a:pt x="24" y="4"/>
                    </a:cubicBezTo>
                    <a:cubicBezTo>
                      <a:pt x="24" y="4"/>
                      <a:pt x="24" y="5"/>
                      <a:pt x="23" y="5"/>
                    </a:cubicBezTo>
                    <a:cubicBezTo>
                      <a:pt x="23" y="5"/>
                      <a:pt x="22" y="5"/>
                      <a:pt x="22" y="5"/>
                    </a:cubicBezTo>
                    <a:cubicBezTo>
                      <a:pt x="22" y="6"/>
                      <a:pt x="21" y="6"/>
                      <a:pt x="21" y="7"/>
                    </a:cubicBezTo>
                    <a:cubicBezTo>
                      <a:pt x="21" y="7"/>
                      <a:pt x="20" y="7"/>
                      <a:pt x="20" y="8"/>
                    </a:cubicBezTo>
                    <a:cubicBezTo>
                      <a:pt x="20" y="8"/>
                      <a:pt x="20" y="8"/>
                      <a:pt x="20" y="8"/>
                    </a:cubicBezTo>
                    <a:cubicBezTo>
                      <a:pt x="20" y="8"/>
                      <a:pt x="20" y="8"/>
                      <a:pt x="19" y="7"/>
                    </a:cubicBezTo>
                    <a:cubicBezTo>
                      <a:pt x="19" y="7"/>
                      <a:pt x="18" y="7"/>
                      <a:pt x="18" y="7"/>
                    </a:cubicBezTo>
                    <a:cubicBezTo>
                      <a:pt x="18" y="8"/>
                      <a:pt x="17" y="8"/>
                      <a:pt x="17" y="8"/>
                    </a:cubicBezTo>
                    <a:cubicBezTo>
                      <a:pt x="17" y="8"/>
                      <a:pt x="17" y="8"/>
                      <a:pt x="17" y="8"/>
                    </a:cubicBezTo>
                    <a:cubicBezTo>
                      <a:pt x="17" y="8"/>
                      <a:pt x="17" y="8"/>
                      <a:pt x="16" y="8"/>
                    </a:cubicBezTo>
                    <a:cubicBezTo>
                      <a:pt x="16" y="8"/>
                      <a:pt x="16" y="8"/>
                      <a:pt x="15" y="8"/>
                    </a:cubicBezTo>
                    <a:cubicBezTo>
                      <a:pt x="15" y="8"/>
                      <a:pt x="14" y="8"/>
                      <a:pt x="14" y="7"/>
                    </a:cubicBezTo>
                    <a:cubicBezTo>
                      <a:pt x="14" y="7"/>
                      <a:pt x="13" y="7"/>
                      <a:pt x="13" y="7"/>
                    </a:cubicBezTo>
                    <a:cubicBezTo>
                      <a:pt x="12" y="7"/>
                      <a:pt x="12" y="7"/>
                      <a:pt x="12" y="7"/>
                    </a:cubicBezTo>
                    <a:cubicBezTo>
                      <a:pt x="11" y="7"/>
                      <a:pt x="11" y="6"/>
                      <a:pt x="11" y="5"/>
                    </a:cubicBezTo>
                    <a:cubicBezTo>
                      <a:pt x="11" y="5"/>
                      <a:pt x="10" y="5"/>
                      <a:pt x="10" y="5"/>
                    </a:cubicBezTo>
                    <a:cubicBezTo>
                      <a:pt x="10" y="5"/>
                      <a:pt x="10" y="5"/>
                      <a:pt x="10" y="5"/>
                    </a:cubicBezTo>
                    <a:cubicBezTo>
                      <a:pt x="9" y="5"/>
                      <a:pt x="9" y="4"/>
                      <a:pt x="9" y="4"/>
                    </a:cubicBezTo>
                    <a:cubicBezTo>
                      <a:pt x="8" y="3"/>
                      <a:pt x="8" y="3"/>
                      <a:pt x="8" y="3"/>
                    </a:cubicBezTo>
                    <a:cubicBezTo>
                      <a:pt x="7" y="2"/>
                      <a:pt x="7" y="1"/>
                      <a:pt x="6" y="1"/>
                    </a:cubicBezTo>
                    <a:cubicBezTo>
                      <a:pt x="6" y="1"/>
                      <a:pt x="6" y="1"/>
                      <a:pt x="6" y="1"/>
                    </a:cubicBezTo>
                    <a:cubicBezTo>
                      <a:pt x="6" y="1"/>
                      <a:pt x="6" y="1"/>
                      <a:pt x="6" y="0"/>
                    </a:cubicBezTo>
                    <a:cubicBezTo>
                      <a:pt x="5" y="0"/>
                      <a:pt x="5" y="0"/>
                      <a:pt x="5" y="0"/>
                    </a:cubicBezTo>
                    <a:cubicBezTo>
                      <a:pt x="5" y="0"/>
                      <a:pt x="4" y="0"/>
                      <a:pt x="4" y="0"/>
                    </a:cubicBezTo>
                    <a:cubicBezTo>
                      <a:pt x="4" y="0"/>
                      <a:pt x="4" y="0"/>
                      <a:pt x="3" y="0"/>
                    </a:cubicBezTo>
                    <a:cubicBezTo>
                      <a:pt x="3" y="0"/>
                      <a:pt x="3" y="1"/>
                      <a:pt x="3" y="1"/>
                    </a:cubicBezTo>
                    <a:cubicBezTo>
                      <a:pt x="3" y="1"/>
                      <a:pt x="3" y="1"/>
                      <a:pt x="3" y="2"/>
                    </a:cubicBezTo>
                    <a:cubicBezTo>
                      <a:pt x="3" y="2"/>
                      <a:pt x="3" y="2"/>
                      <a:pt x="3" y="3"/>
                    </a:cubicBezTo>
                    <a:cubicBezTo>
                      <a:pt x="3" y="3"/>
                      <a:pt x="3" y="3"/>
                      <a:pt x="2" y="3"/>
                    </a:cubicBezTo>
                    <a:cubicBezTo>
                      <a:pt x="2" y="3"/>
                      <a:pt x="2" y="3"/>
                      <a:pt x="1" y="3"/>
                    </a:cubicBezTo>
                    <a:cubicBezTo>
                      <a:pt x="1" y="3"/>
                      <a:pt x="1" y="3"/>
                      <a:pt x="0" y="3"/>
                    </a:cubicBezTo>
                    <a:cubicBezTo>
                      <a:pt x="0" y="3"/>
                      <a:pt x="0" y="3"/>
                      <a:pt x="0" y="4"/>
                    </a:cubicBezTo>
                    <a:cubicBezTo>
                      <a:pt x="0" y="4"/>
                      <a:pt x="0" y="4"/>
                      <a:pt x="0" y="4"/>
                    </a:cubicBezTo>
                    <a:cubicBezTo>
                      <a:pt x="0" y="4"/>
                      <a:pt x="0" y="5"/>
                      <a:pt x="1" y="5"/>
                    </a:cubicBezTo>
                    <a:cubicBezTo>
                      <a:pt x="1" y="5"/>
                      <a:pt x="1" y="5"/>
                      <a:pt x="1" y="6"/>
                    </a:cubicBezTo>
                    <a:cubicBezTo>
                      <a:pt x="1" y="6"/>
                      <a:pt x="1" y="6"/>
                      <a:pt x="1" y="7"/>
                    </a:cubicBezTo>
                    <a:cubicBezTo>
                      <a:pt x="1" y="7"/>
                      <a:pt x="1" y="7"/>
                      <a:pt x="1" y="7"/>
                    </a:cubicBezTo>
                    <a:cubicBezTo>
                      <a:pt x="1" y="8"/>
                      <a:pt x="2" y="8"/>
                      <a:pt x="2" y="8"/>
                    </a:cubicBezTo>
                    <a:cubicBezTo>
                      <a:pt x="2" y="8"/>
                      <a:pt x="2" y="9"/>
                      <a:pt x="2" y="9"/>
                    </a:cubicBezTo>
                    <a:cubicBezTo>
                      <a:pt x="2" y="9"/>
                      <a:pt x="2" y="10"/>
                      <a:pt x="2" y="10"/>
                    </a:cubicBezTo>
                    <a:cubicBezTo>
                      <a:pt x="2" y="10"/>
                      <a:pt x="2" y="10"/>
                      <a:pt x="2" y="10"/>
                    </a:cubicBezTo>
                    <a:cubicBezTo>
                      <a:pt x="2" y="11"/>
                      <a:pt x="2" y="11"/>
                      <a:pt x="2" y="11"/>
                    </a:cubicBezTo>
                    <a:cubicBezTo>
                      <a:pt x="2" y="12"/>
                      <a:pt x="2" y="12"/>
                      <a:pt x="2" y="12"/>
                    </a:cubicBezTo>
                    <a:cubicBezTo>
                      <a:pt x="2" y="12"/>
                      <a:pt x="2" y="13"/>
                      <a:pt x="3" y="12"/>
                    </a:cubicBezTo>
                    <a:cubicBezTo>
                      <a:pt x="3" y="12"/>
                      <a:pt x="3" y="12"/>
                      <a:pt x="3" y="12"/>
                    </a:cubicBezTo>
                    <a:cubicBezTo>
                      <a:pt x="4" y="13"/>
                      <a:pt x="4" y="13"/>
                      <a:pt x="3" y="13"/>
                    </a:cubicBezTo>
                    <a:cubicBezTo>
                      <a:pt x="3" y="13"/>
                      <a:pt x="3" y="14"/>
                      <a:pt x="3" y="14"/>
                    </a:cubicBezTo>
                    <a:cubicBezTo>
                      <a:pt x="3" y="14"/>
                      <a:pt x="3" y="15"/>
                      <a:pt x="3" y="15"/>
                    </a:cubicBezTo>
                    <a:cubicBezTo>
                      <a:pt x="3" y="15"/>
                      <a:pt x="2" y="15"/>
                      <a:pt x="2" y="16"/>
                    </a:cubicBezTo>
                    <a:cubicBezTo>
                      <a:pt x="2" y="16"/>
                      <a:pt x="2" y="16"/>
                      <a:pt x="2" y="17"/>
                    </a:cubicBezTo>
                    <a:cubicBezTo>
                      <a:pt x="2" y="17"/>
                      <a:pt x="2" y="17"/>
                      <a:pt x="2" y="17"/>
                    </a:cubicBezTo>
                    <a:cubicBezTo>
                      <a:pt x="2" y="17"/>
                      <a:pt x="3" y="17"/>
                      <a:pt x="3" y="17"/>
                    </a:cubicBezTo>
                    <a:cubicBezTo>
                      <a:pt x="3" y="17"/>
                      <a:pt x="3" y="18"/>
                      <a:pt x="3" y="18"/>
                    </a:cubicBezTo>
                    <a:cubicBezTo>
                      <a:pt x="3" y="18"/>
                      <a:pt x="4" y="18"/>
                      <a:pt x="4" y="18"/>
                    </a:cubicBezTo>
                    <a:cubicBezTo>
                      <a:pt x="4" y="18"/>
                      <a:pt x="4" y="18"/>
                      <a:pt x="4" y="18"/>
                    </a:cubicBezTo>
                    <a:cubicBezTo>
                      <a:pt x="5" y="18"/>
                      <a:pt x="5" y="19"/>
                      <a:pt x="4" y="19"/>
                    </a:cubicBezTo>
                    <a:cubicBezTo>
                      <a:pt x="4" y="19"/>
                      <a:pt x="4" y="19"/>
                      <a:pt x="4" y="19"/>
                    </a:cubicBezTo>
                    <a:cubicBezTo>
                      <a:pt x="4" y="19"/>
                      <a:pt x="4" y="19"/>
                      <a:pt x="4" y="19"/>
                    </a:cubicBezTo>
                    <a:cubicBezTo>
                      <a:pt x="5" y="20"/>
                      <a:pt x="5" y="20"/>
                      <a:pt x="4" y="20"/>
                    </a:cubicBezTo>
                    <a:cubicBezTo>
                      <a:pt x="4" y="20"/>
                      <a:pt x="4" y="21"/>
                      <a:pt x="5" y="21"/>
                    </a:cubicBezTo>
                    <a:cubicBezTo>
                      <a:pt x="5" y="21"/>
                      <a:pt x="5" y="21"/>
                      <a:pt x="5" y="21"/>
                    </a:cubicBezTo>
                    <a:cubicBezTo>
                      <a:pt x="5" y="21"/>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4"/>
                      <a:pt x="6" y="24"/>
                      <a:pt x="5" y="24"/>
                    </a:cubicBezTo>
                    <a:cubicBezTo>
                      <a:pt x="5" y="24"/>
                      <a:pt x="5" y="24"/>
                      <a:pt x="6" y="25"/>
                    </a:cubicBezTo>
                    <a:cubicBezTo>
                      <a:pt x="6" y="25"/>
                      <a:pt x="6" y="25"/>
                      <a:pt x="6" y="25"/>
                    </a:cubicBezTo>
                    <a:cubicBezTo>
                      <a:pt x="6" y="25"/>
                      <a:pt x="6" y="25"/>
                      <a:pt x="6" y="25"/>
                    </a:cubicBezTo>
                    <a:cubicBezTo>
                      <a:pt x="7" y="25"/>
                      <a:pt x="7" y="25"/>
                      <a:pt x="6" y="25"/>
                    </a:cubicBezTo>
                    <a:cubicBezTo>
                      <a:pt x="6" y="25"/>
                      <a:pt x="6" y="26"/>
                      <a:pt x="7" y="26"/>
                    </a:cubicBezTo>
                    <a:cubicBezTo>
                      <a:pt x="7" y="26"/>
                      <a:pt x="7" y="26"/>
                      <a:pt x="7" y="26"/>
                    </a:cubicBezTo>
                    <a:cubicBezTo>
                      <a:pt x="6" y="26"/>
                      <a:pt x="6" y="27"/>
                      <a:pt x="6" y="27"/>
                    </a:cubicBezTo>
                    <a:cubicBezTo>
                      <a:pt x="6" y="27"/>
                      <a:pt x="6" y="27"/>
                      <a:pt x="6" y="27"/>
                    </a:cubicBezTo>
                    <a:cubicBezTo>
                      <a:pt x="6" y="27"/>
                      <a:pt x="7" y="27"/>
                      <a:pt x="7" y="27"/>
                    </a:cubicBezTo>
                    <a:cubicBezTo>
                      <a:pt x="7" y="27"/>
                      <a:pt x="7" y="28"/>
                      <a:pt x="7" y="28"/>
                    </a:cubicBezTo>
                    <a:cubicBezTo>
                      <a:pt x="8" y="28"/>
                      <a:pt x="8" y="28"/>
                      <a:pt x="8" y="28"/>
                    </a:cubicBezTo>
                    <a:cubicBezTo>
                      <a:pt x="8" y="28"/>
                      <a:pt x="8" y="29"/>
                      <a:pt x="8" y="29"/>
                    </a:cubicBezTo>
                    <a:cubicBezTo>
                      <a:pt x="8" y="29"/>
                      <a:pt x="8" y="29"/>
                      <a:pt x="8" y="29"/>
                    </a:cubicBezTo>
                    <a:cubicBezTo>
                      <a:pt x="7" y="30"/>
                      <a:pt x="8" y="30"/>
                      <a:pt x="8" y="30"/>
                    </a:cubicBezTo>
                    <a:cubicBezTo>
                      <a:pt x="8" y="30"/>
                      <a:pt x="8" y="30"/>
                      <a:pt x="8" y="31"/>
                    </a:cubicBezTo>
                    <a:cubicBezTo>
                      <a:pt x="8" y="31"/>
                      <a:pt x="9" y="31"/>
                      <a:pt x="9" y="31"/>
                    </a:cubicBezTo>
                    <a:cubicBezTo>
                      <a:pt x="9" y="31"/>
                      <a:pt x="9" y="31"/>
                      <a:pt x="9" y="31"/>
                    </a:cubicBezTo>
                    <a:cubicBezTo>
                      <a:pt x="9" y="31"/>
                      <a:pt x="9" y="31"/>
                      <a:pt x="10" y="31"/>
                    </a:cubicBezTo>
                    <a:cubicBezTo>
                      <a:pt x="10" y="31"/>
                      <a:pt x="10" y="32"/>
                      <a:pt x="10" y="32"/>
                    </a:cubicBezTo>
                    <a:cubicBezTo>
                      <a:pt x="10" y="32"/>
                      <a:pt x="10" y="32"/>
                      <a:pt x="10" y="33"/>
                    </a:cubicBezTo>
                    <a:cubicBezTo>
                      <a:pt x="10" y="33"/>
                      <a:pt x="10" y="33"/>
                      <a:pt x="10" y="33"/>
                    </a:cubicBezTo>
                    <a:cubicBezTo>
                      <a:pt x="10" y="33"/>
                      <a:pt x="10" y="33"/>
                      <a:pt x="10" y="34"/>
                    </a:cubicBezTo>
                    <a:cubicBezTo>
                      <a:pt x="10" y="34"/>
                      <a:pt x="10" y="34"/>
                      <a:pt x="10" y="34"/>
                    </a:cubicBezTo>
                    <a:cubicBezTo>
                      <a:pt x="10" y="34"/>
                      <a:pt x="10" y="34"/>
                      <a:pt x="10" y="35"/>
                    </a:cubicBezTo>
                    <a:cubicBezTo>
                      <a:pt x="10" y="35"/>
                      <a:pt x="10" y="35"/>
                      <a:pt x="11" y="35"/>
                    </a:cubicBezTo>
                    <a:cubicBezTo>
                      <a:pt x="11" y="35"/>
                      <a:pt x="11" y="35"/>
                      <a:pt x="11" y="35"/>
                    </a:cubicBezTo>
                    <a:cubicBezTo>
                      <a:pt x="11" y="35"/>
                      <a:pt x="12" y="35"/>
                      <a:pt x="12" y="35"/>
                    </a:cubicBezTo>
                    <a:cubicBezTo>
                      <a:pt x="12" y="35"/>
                      <a:pt x="12" y="35"/>
                      <a:pt x="12" y="35"/>
                    </a:cubicBezTo>
                    <a:cubicBezTo>
                      <a:pt x="13" y="35"/>
                      <a:pt x="13" y="35"/>
                      <a:pt x="13" y="36"/>
                    </a:cubicBezTo>
                    <a:cubicBezTo>
                      <a:pt x="13" y="36"/>
                      <a:pt x="13" y="36"/>
                      <a:pt x="14" y="36"/>
                    </a:cubicBezTo>
                    <a:cubicBezTo>
                      <a:pt x="14" y="37"/>
                      <a:pt x="14" y="37"/>
                      <a:pt x="14" y="37"/>
                    </a:cubicBezTo>
                    <a:cubicBezTo>
                      <a:pt x="14" y="37"/>
                      <a:pt x="14" y="36"/>
                      <a:pt x="15" y="36"/>
                    </a:cubicBezTo>
                    <a:cubicBezTo>
                      <a:pt x="15" y="36"/>
                      <a:pt x="15" y="36"/>
                      <a:pt x="15" y="36"/>
                    </a:cubicBezTo>
                    <a:cubicBezTo>
                      <a:pt x="15" y="36"/>
                      <a:pt x="15" y="36"/>
                      <a:pt x="15" y="36"/>
                    </a:cubicBezTo>
                    <a:cubicBezTo>
                      <a:pt x="16" y="36"/>
                      <a:pt x="16" y="36"/>
                      <a:pt x="16" y="36"/>
                    </a:cubicBezTo>
                    <a:cubicBezTo>
                      <a:pt x="16" y="36"/>
                      <a:pt x="16" y="36"/>
                      <a:pt x="17" y="36"/>
                    </a:cubicBezTo>
                    <a:cubicBezTo>
                      <a:pt x="17" y="36"/>
                      <a:pt x="17" y="37"/>
                      <a:pt x="17" y="37"/>
                    </a:cubicBezTo>
                    <a:cubicBezTo>
                      <a:pt x="17" y="37"/>
                      <a:pt x="18" y="36"/>
                      <a:pt x="18" y="36"/>
                    </a:cubicBezTo>
                    <a:cubicBezTo>
                      <a:pt x="18" y="36"/>
                      <a:pt x="18" y="36"/>
                      <a:pt x="18" y="36"/>
                    </a:cubicBezTo>
                    <a:cubicBezTo>
                      <a:pt x="18" y="37"/>
                      <a:pt x="18" y="37"/>
                      <a:pt x="18" y="37"/>
                    </a:cubicBezTo>
                    <a:cubicBezTo>
                      <a:pt x="18" y="37"/>
                      <a:pt x="18" y="37"/>
                      <a:pt x="18" y="37"/>
                    </a:cubicBezTo>
                    <a:cubicBezTo>
                      <a:pt x="17" y="37"/>
                      <a:pt x="17" y="37"/>
                      <a:pt x="17" y="37"/>
                    </a:cubicBezTo>
                    <a:cubicBezTo>
                      <a:pt x="17" y="37"/>
                      <a:pt x="16" y="37"/>
                      <a:pt x="16" y="37"/>
                    </a:cubicBezTo>
                    <a:cubicBezTo>
                      <a:pt x="16" y="37"/>
                      <a:pt x="16" y="37"/>
                      <a:pt x="16" y="37"/>
                    </a:cubicBezTo>
                    <a:cubicBezTo>
                      <a:pt x="16" y="38"/>
                      <a:pt x="16" y="38"/>
                      <a:pt x="16" y="38"/>
                    </a:cubicBezTo>
                    <a:cubicBezTo>
                      <a:pt x="16" y="38"/>
                      <a:pt x="16" y="38"/>
                      <a:pt x="15" y="38"/>
                    </a:cubicBezTo>
                    <a:cubicBezTo>
                      <a:pt x="15" y="38"/>
                      <a:pt x="15" y="39"/>
                      <a:pt x="15" y="39"/>
                    </a:cubicBezTo>
                    <a:cubicBezTo>
                      <a:pt x="15" y="39"/>
                      <a:pt x="16" y="39"/>
                      <a:pt x="16" y="39"/>
                    </a:cubicBezTo>
                    <a:cubicBezTo>
                      <a:pt x="16" y="39"/>
                      <a:pt x="16" y="40"/>
                      <a:pt x="16" y="40"/>
                    </a:cubicBezTo>
                    <a:cubicBezTo>
                      <a:pt x="16" y="40"/>
                      <a:pt x="16" y="40"/>
                      <a:pt x="16" y="41"/>
                    </a:cubicBezTo>
                    <a:cubicBezTo>
                      <a:pt x="17" y="41"/>
                      <a:pt x="17" y="41"/>
                      <a:pt x="17" y="41"/>
                    </a:cubicBezTo>
                    <a:cubicBezTo>
                      <a:pt x="17" y="41"/>
                      <a:pt x="16" y="41"/>
                      <a:pt x="16" y="41"/>
                    </a:cubicBezTo>
                    <a:cubicBezTo>
                      <a:pt x="17" y="41"/>
                      <a:pt x="17" y="42"/>
                      <a:pt x="17" y="42"/>
                    </a:cubicBezTo>
                    <a:cubicBezTo>
                      <a:pt x="17" y="42"/>
                      <a:pt x="17" y="42"/>
                      <a:pt x="17" y="42"/>
                    </a:cubicBezTo>
                    <a:cubicBezTo>
                      <a:pt x="17" y="42"/>
                      <a:pt x="17" y="42"/>
                      <a:pt x="17" y="42"/>
                    </a:cubicBezTo>
                    <a:cubicBezTo>
                      <a:pt x="17" y="42"/>
                      <a:pt x="17" y="43"/>
                      <a:pt x="17" y="43"/>
                    </a:cubicBezTo>
                    <a:cubicBezTo>
                      <a:pt x="16" y="43"/>
                      <a:pt x="16" y="43"/>
                      <a:pt x="16" y="43"/>
                    </a:cubicBezTo>
                    <a:cubicBezTo>
                      <a:pt x="15" y="43"/>
                      <a:pt x="15" y="43"/>
                      <a:pt x="15" y="43"/>
                    </a:cubicBezTo>
                    <a:cubicBezTo>
                      <a:pt x="15" y="43"/>
                      <a:pt x="15" y="43"/>
                      <a:pt x="15" y="43"/>
                    </a:cubicBezTo>
                    <a:cubicBezTo>
                      <a:pt x="15" y="43"/>
                      <a:pt x="15" y="43"/>
                      <a:pt x="15" y="43"/>
                    </a:cubicBezTo>
                    <a:cubicBezTo>
                      <a:pt x="14" y="43"/>
                      <a:pt x="15" y="44"/>
                      <a:pt x="15" y="44"/>
                    </a:cubicBezTo>
                    <a:cubicBezTo>
                      <a:pt x="15" y="44"/>
                      <a:pt x="14" y="44"/>
                      <a:pt x="14" y="44"/>
                    </a:cubicBezTo>
                    <a:cubicBezTo>
                      <a:pt x="14" y="44"/>
                      <a:pt x="14" y="44"/>
                      <a:pt x="14" y="44"/>
                    </a:cubicBezTo>
                    <a:cubicBezTo>
                      <a:pt x="14" y="44"/>
                      <a:pt x="14" y="44"/>
                      <a:pt x="14" y="44"/>
                    </a:cubicBezTo>
                    <a:cubicBezTo>
                      <a:pt x="14" y="45"/>
                      <a:pt x="14" y="45"/>
                      <a:pt x="13" y="45"/>
                    </a:cubicBezTo>
                    <a:cubicBezTo>
                      <a:pt x="13" y="45"/>
                      <a:pt x="13" y="45"/>
                      <a:pt x="13" y="46"/>
                    </a:cubicBezTo>
                    <a:cubicBezTo>
                      <a:pt x="13" y="46"/>
                      <a:pt x="13" y="46"/>
                      <a:pt x="13" y="46"/>
                    </a:cubicBezTo>
                    <a:cubicBezTo>
                      <a:pt x="13" y="46"/>
                      <a:pt x="13" y="46"/>
                      <a:pt x="13" y="47"/>
                    </a:cubicBezTo>
                    <a:cubicBezTo>
                      <a:pt x="13" y="47"/>
                      <a:pt x="13" y="47"/>
                      <a:pt x="13" y="47"/>
                    </a:cubicBezTo>
                    <a:cubicBezTo>
                      <a:pt x="13" y="47"/>
                      <a:pt x="13" y="47"/>
                      <a:pt x="13" y="47"/>
                    </a:cubicBezTo>
                    <a:cubicBezTo>
                      <a:pt x="12" y="47"/>
                      <a:pt x="12" y="47"/>
                      <a:pt x="12" y="47"/>
                    </a:cubicBezTo>
                    <a:cubicBezTo>
                      <a:pt x="12" y="47"/>
                      <a:pt x="12" y="47"/>
                      <a:pt x="12" y="47"/>
                    </a:cubicBezTo>
                    <a:cubicBezTo>
                      <a:pt x="12" y="47"/>
                      <a:pt x="11" y="47"/>
                      <a:pt x="12" y="47"/>
                    </a:cubicBezTo>
                    <a:cubicBezTo>
                      <a:pt x="12" y="47"/>
                      <a:pt x="12" y="48"/>
                      <a:pt x="12" y="48"/>
                    </a:cubicBezTo>
                    <a:cubicBezTo>
                      <a:pt x="12" y="48"/>
                      <a:pt x="12" y="48"/>
                      <a:pt x="11" y="48"/>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50"/>
                    </a:cubicBezTo>
                    <a:cubicBezTo>
                      <a:pt x="12" y="50"/>
                      <a:pt x="12" y="50"/>
                      <a:pt x="12" y="50"/>
                    </a:cubicBezTo>
                    <a:cubicBezTo>
                      <a:pt x="12" y="51"/>
                      <a:pt x="12" y="51"/>
                      <a:pt x="12" y="51"/>
                    </a:cubicBezTo>
                    <a:cubicBezTo>
                      <a:pt x="12" y="51"/>
                      <a:pt x="12" y="51"/>
                      <a:pt x="11" y="51"/>
                    </a:cubicBezTo>
                    <a:cubicBezTo>
                      <a:pt x="11" y="52"/>
                      <a:pt x="11" y="52"/>
                      <a:pt x="11" y="52"/>
                    </a:cubicBezTo>
                    <a:cubicBezTo>
                      <a:pt x="11" y="52"/>
                      <a:pt x="11" y="52"/>
                      <a:pt x="11" y="52"/>
                    </a:cubicBezTo>
                    <a:cubicBezTo>
                      <a:pt x="11" y="52"/>
                      <a:pt x="11" y="53"/>
                      <a:pt x="11" y="53"/>
                    </a:cubicBezTo>
                    <a:cubicBezTo>
                      <a:pt x="11" y="53"/>
                      <a:pt x="11" y="53"/>
                      <a:pt x="11" y="53"/>
                    </a:cubicBezTo>
                    <a:cubicBezTo>
                      <a:pt x="12" y="53"/>
                      <a:pt x="12" y="53"/>
                      <a:pt x="12" y="53"/>
                    </a:cubicBezTo>
                    <a:cubicBezTo>
                      <a:pt x="12" y="53"/>
                      <a:pt x="12" y="54"/>
                      <a:pt x="12" y="54"/>
                    </a:cubicBezTo>
                    <a:cubicBezTo>
                      <a:pt x="13" y="54"/>
                      <a:pt x="13" y="55"/>
                      <a:pt x="13" y="55"/>
                    </a:cubicBezTo>
                    <a:cubicBezTo>
                      <a:pt x="13" y="55"/>
                      <a:pt x="13" y="55"/>
                      <a:pt x="13" y="55"/>
                    </a:cubicBezTo>
                    <a:cubicBezTo>
                      <a:pt x="13" y="55"/>
                      <a:pt x="13" y="56"/>
                      <a:pt x="14" y="56"/>
                    </a:cubicBezTo>
                    <a:cubicBezTo>
                      <a:pt x="14" y="56"/>
                      <a:pt x="14" y="56"/>
                      <a:pt x="14" y="56"/>
                    </a:cubicBezTo>
                    <a:cubicBezTo>
                      <a:pt x="14" y="56"/>
                      <a:pt x="14" y="56"/>
                      <a:pt x="14" y="56"/>
                    </a:cubicBezTo>
                    <a:cubicBezTo>
                      <a:pt x="14" y="55"/>
                      <a:pt x="15" y="56"/>
                      <a:pt x="15" y="56"/>
                    </a:cubicBezTo>
                    <a:cubicBezTo>
                      <a:pt x="15" y="56"/>
                      <a:pt x="15" y="56"/>
                      <a:pt x="15" y="56"/>
                    </a:cubicBezTo>
                    <a:cubicBezTo>
                      <a:pt x="15" y="56"/>
                      <a:pt x="15" y="56"/>
                      <a:pt x="15" y="56"/>
                    </a:cubicBezTo>
                    <a:cubicBezTo>
                      <a:pt x="15" y="56"/>
                      <a:pt x="14" y="57"/>
                      <a:pt x="14" y="57"/>
                    </a:cubicBezTo>
                    <a:cubicBezTo>
                      <a:pt x="14" y="57"/>
                      <a:pt x="15" y="57"/>
                      <a:pt x="15" y="57"/>
                    </a:cubicBezTo>
                    <a:cubicBezTo>
                      <a:pt x="15" y="57"/>
                      <a:pt x="15" y="57"/>
                      <a:pt x="15" y="57"/>
                    </a:cubicBezTo>
                    <a:cubicBezTo>
                      <a:pt x="15" y="57"/>
                      <a:pt x="15" y="57"/>
                      <a:pt x="16" y="57"/>
                    </a:cubicBezTo>
                    <a:cubicBezTo>
                      <a:pt x="16" y="57"/>
                      <a:pt x="16" y="57"/>
                      <a:pt x="16" y="57"/>
                    </a:cubicBezTo>
                    <a:cubicBezTo>
                      <a:pt x="16" y="57"/>
                      <a:pt x="16" y="58"/>
                      <a:pt x="16" y="58"/>
                    </a:cubicBezTo>
                    <a:cubicBezTo>
                      <a:pt x="16" y="58"/>
                      <a:pt x="17" y="59"/>
                      <a:pt x="17" y="59"/>
                    </a:cubicBezTo>
                    <a:cubicBezTo>
                      <a:pt x="17" y="59"/>
                      <a:pt x="17" y="59"/>
                      <a:pt x="17" y="60"/>
                    </a:cubicBezTo>
                    <a:cubicBezTo>
                      <a:pt x="17" y="60"/>
                      <a:pt x="17" y="60"/>
                      <a:pt x="16" y="60"/>
                    </a:cubicBezTo>
                    <a:cubicBezTo>
                      <a:pt x="16" y="60"/>
                      <a:pt x="16" y="60"/>
                      <a:pt x="16" y="60"/>
                    </a:cubicBezTo>
                    <a:cubicBezTo>
                      <a:pt x="16" y="60"/>
                      <a:pt x="16" y="60"/>
                      <a:pt x="16" y="60"/>
                    </a:cubicBezTo>
                    <a:cubicBezTo>
                      <a:pt x="16" y="60"/>
                      <a:pt x="16" y="60"/>
                      <a:pt x="16" y="60"/>
                    </a:cubicBezTo>
                    <a:cubicBezTo>
                      <a:pt x="17" y="60"/>
                      <a:pt x="17" y="61"/>
                      <a:pt x="17" y="61"/>
                    </a:cubicBezTo>
                    <a:cubicBezTo>
                      <a:pt x="16" y="61"/>
                      <a:pt x="16" y="61"/>
                      <a:pt x="16" y="61"/>
                    </a:cubicBezTo>
                    <a:cubicBezTo>
                      <a:pt x="16" y="61"/>
                      <a:pt x="16" y="61"/>
                      <a:pt x="16" y="61"/>
                    </a:cubicBezTo>
                    <a:cubicBezTo>
                      <a:pt x="17" y="62"/>
                      <a:pt x="17" y="62"/>
                      <a:pt x="17" y="62"/>
                    </a:cubicBezTo>
                    <a:cubicBezTo>
                      <a:pt x="17" y="62"/>
                      <a:pt x="18" y="61"/>
                      <a:pt x="18" y="61"/>
                    </a:cubicBezTo>
                    <a:cubicBezTo>
                      <a:pt x="19" y="62"/>
                      <a:pt x="19" y="62"/>
                      <a:pt x="19" y="62"/>
                    </a:cubicBezTo>
                    <a:cubicBezTo>
                      <a:pt x="20" y="62"/>
                      <a:pt x="21" y="63"/>
                      <a:pt x="21" y="63"/>
                    </a:cubicBezTo>
                    <a:cubicBezTo>
                      <a:pt x="22" y="64"/>
                      <a:pt x="24" y="66"/>
                      <a:pt x="25" y="66"/>
                    </a:cubicBezTo>
                    <a:cubicBezTo>
                      <a:pt x="25" y="66"/>
                      <a:pt x="25" y="66"/>
                      <a:pt x="25" y="66"/>
                    </a:cubicBezTo>
                    <a:cubicBezTo>
                      <a:pt x="26" y="66"/>
                      <a:pt x="26" y="66"/>
                      <a:pt x="26" y="66"/>
                    </a:cubicBezTo>
                    <a:cubicBezTo>
                      <a:pt x="26" y="66"/>
                      <a:pt x="27" y="66"/>
                      <a:pt x="27" y="66"/>
                    </a:cubicBezTo>
                    <a:cubicBezTo>
                      <a:pt x="27" y="66"/>
                      <a:pt x="27" y="67"/>
                      <a:pt x="27" y="67"/>
                    </a:cubicBezTo>
                    <a:cubicBezTo>
                      <a:pt x="27" y="67"/>
                      <a:pt x="27" y="67"/>
                      <a:pt x="27" y="67"/>
                    </a:cubicBezTo>
                    <a:cubicBezTo>
                      <a:pt x="27" y="67"/>
                      <a:pt x="27" y="67"/>
                      <a:pt x="27" y="67"/>
                    </a:cubicBezTo>
                    <a:cubicBezTo>
                      <a:pt x="27" y="67"/>
                      <a:pt x="28" y="68"/>
                      <a:pt x="28" y="68"/>
                    </a:cubicBezTo>
                    <a:cubicBezTo>
                      <a:pt x="28" y="68"/>
                      <a:pt x="28" y="68"/>
                      <a:pt x="28" y="69"/>
                    </a:cubicBezTo>
                    <a:cubicBezTo>
                      <a:pt x="28" y="69"/>
                      <a:pt x="28" y="69"/>
                      <a:pt x="29" y="69"/>
                    </a:cubicBezTo>
                    <a:cubicBezTo>
                      <a:pt x="29" y="70"/>
                      <a:pt x="29" y="70"/>
                      <a:pt x="30" y="71"/>
                    </a:cubicBezTo>
                    <a:cubicBezTo>
                      <a:pt x="30" y="71"/>
                      <a:pt x="30" y="71"/>
                      <a:pt x="30" y="72"/>
                    </a:cubicBezTo>
                    <a:cubicBezTo>
                      <a:pt x="30" y="72"/>
                      <a:pt x="30" y="72"/>
                      <a:pt x="30" y="73"/>
                    </a:cubicBezTo>
                    <a:cubicBezTo>
                      <a:pt x="30" y="73"/>
                      <a:pt x="30" y="74"/>
                      <a:pt x="29" y="74"/>
                    </a:cubicBezTo>
                    <a:cubicBezTo>
                      <a:pt x="29" y="75"/>
                      <a:pt x="29" y="75"/>
                      <a:pt x="29" y="75"/>
                    </a:cubicBezTo>
                    <a:cubicBezTo>
                      <a:pt x="29" y="76"/>
                      <a:pt x="29" y="77"/>
                      <a:pt x="29" y="77"/>
                    </a:cubicBezTo>
                    <a:cubicBezTo>
                      <a:pt x="29" y="77"/>
                      <a:pt x="29" y="78"/>
                      <a:pt x="29" y="78"/>
                    </a:cubicBezTo>
                    <a:cubicBezTo>
                      <a:pt x="29" y="79"/>
                      <a:pt x="29" y="79"/>
                      <a:pt x="29" y="79"/>
                    </a:cubicBezTo>
                    <a:cubicBezTo>
                      <a:pt x="29" y="79"/>
                      <a:pt x="31" y="78"/>
                      <a:pt x="31" y="79"/>
                    </a:cubicBezTo>
                    <a:cubicBezTo>
                      <a:pt x="32" y="79"/>
                      <a:pt x="32" y="79"/>
                      <a:pt x="32" y="79"/>
                    </a:cubicBezTo>
                    <a:cubicBezTo>
                      <a:pt x="32" y="80"/>
                      <a:pt x="32" y="81"/>
                      <a:pt x="32" y="81"/>
                    </a:cubicBezTo>
                    <a:cubicBezTo>
                      <a:pt x="32" y="82"/>
                      <a:pt x="32" y="83"/>
                      <a:pt x="32" y="83"/>
                    </a:cubicBezTo>
                    <a:cubicBezTo>
                      <a:pt x="32" y="83"/>
                      <a:pt x="33" y="83"/>
                      <a:pt x="33" y="84"/>
                    </a:cubicBezTo>
                    <a:cubicBezTo>
                      <a:pt x="33" y="84"/>
                      <a:pt x="33" y="84"/>
                      <a:pt x="33" y="84"/>
                    </a:cubicBezTo>
                    <a:cubicBezTo>
                      <a:pt x="34" y="84"/>
                      <a:pt x="34" y="84"/>
                      <a:pt x="34" y="84"/>
                    </a:cubicBezTo>
                    <a:cubicBezTo>
                      <a:pt x="34" y="84"/>
                      <a:pt x="34" y="85"/>
                      <a:pt x="34" y="85"/>
                    </a:cubicBezTo>
                    <a:cubicBezTo>
                      <a:pt x="35" y="86"/>
                      <a:pt x="34" y="86"/>
                      <a:pt x="34" y="86"/>
                    </a:cubicBezTo>
                    <a:cubicBezTo>
                      <a:pt x="34" y="86"/>
                      <a:pt x="35" y="87"/>
                      <a:pt x="35" y="87"/>
                    </a:cubicBezTo>
                    <a:cubicBezTo>
                      <a:pt x="35" y="87"/>
                      <a:pt x="36" y="88"/>
                      <a:pt x="36" y="88"/>
                    </a:cubicBezTo>
                    <a:cubicBezTo>
                      <a:pt x="36" y="88"/>
                      <a:pt x="36" y="88"/>
                      <a:pt x="36" y="88"/>
                    </a:cubicBezTo>
                    <a:cubicBezTo>
                      <a:pt x="36" y="88"/>
                      <a:pt x="36" y="88"/>
                      <a:pt x="36" y="88"/>
                    </a:cubicBezTo>
                    <a:cubicBezTo>
                      <a:pt x="36" y="88"/>
                      <a:pt x="36" y="88"/>
                      <a:pt x="36" y="88"/>
                    </a:cubicBezTo>
                    <a:cubicBezTo>
                      <a:pt x="36" y="88"/>
                      <a:pt x="36" y="88"/>
                      <a:pt x="36" y="88"/>
                    </a:cubicBezTo>
                    <a:cubicBezTo>
                      <a:pt x="37" y="88"/>
                      <a:pt x="37" y="88"/>
                      <a:pt x="37" y="87"/>
                    </a:cubicBezTo>
                    <a:cubicBezTo>
                      <a:pt x="38" y="87"/>
                      <a:pt x="37" y="87"/>
                      <a:pt x="38" y="87"/>
                    </a:cubicBezTo>
                    <a:cubicBezTo>
                      <a:pt x="39" y="87"/>
                      <a:pt x="39" y="87"/>
                      <a:pt x="39" y="87"/>
                    </a:cubicBezTo>
                    <a:cubicBezTo>
                      <a:pt x="40" y="86"/>
                      <a:pt x="39" y="85"/>
                      <a:pt x="38" y="84"/>
                    </a:cubicBezTo>
                    <a:cubicBezTo>
                      <a:pt x="39" y="84"/>
                      <a:pt x="39" y="84"/>
                      <a:pt x="40" y="83"/>
                    </a:cubicBezTo>
                    <a:cubicBezTo>
                      <a:pt x="40" y="83"/>
                      <a:pt x="40" y="83"/>
                      <a:pt x="40" y="83"/>
                    </a:cubicBezTo>
                    <a:cubicBezTo>
                      <a:pt x="41" y="83"/>
                      <a:pt x="41" y="83"/>
                      <a:pt x="41" y="83"/>
                    </a:cubicBezTo>
                    <a:cubicBezTo>
                      <a:pt x="41" y="83"/>
                      <a:pt x="41" y="83"/>
                      <a:pt x="42" y="83"/>
                    </a:cubicBezTo>
                    <a:cubicBezTo>
                      <a:pt x="42" y="83"/>
                      <a:pt x="42" y="83"/>
                      <a:pt x="42" y="83"/>
                    </a:cubicBezTo>
                    <a:cubicBezTo>
                      <a:pt x="42" y="83"/>
                      <a:pt x="42" y="84"/>
                      <a:pt x="42" y="84"/>
                    </a:cubicBezTo>
                    <a:cubicBezTo>
                      <a:pt x="42" y="84"/>
                      <a:pt x="42" y="85"/>
                      <a:pt x="41" y="85"/>
                    </a:cubicBezTo>
                    <a:cubicBezTo>
                      <a:pt x="41" y="85"/>
                      <a:pt x="41" y="84"/>
                      <a:pt x="41" y="84"/>
                    </a:cubicBezTo>
                    <a:cubicBezTo>
                      <a:pt x="40" y="84"/>
                      <a:pt x="40" y="85"/>
                      <a:pt x="40" y="85"/>
                    </a:cubicBezTo>
                    <a:cubicBezTo>
                      <a:pt x="40" y="85"/>
                      <a:pt x="40" y="84"/>
                      <a:pt x="40" y="84"/>
                    </a:cubicBezTo>
                    <a:cubicBezTo>
                      <a:pt x="40" y="84"/>
                      <a:pt x="40" y="84"/>
                      <a:pt x="39" y="84"/>
                    </a:cubicBezTo>
                    <a:cubicBezTo>
                      <a:pt x="39" y="84"/>
                      <a:pt x="40" y="85"/>
                      <a:pt x="40" y="85"/>
                    </a:cubicBezTo>
                    <a:cubicBezTo>
                      <a:pt x="40" y="85"/>
                      <a:pt x="40" y="85"/>
                      <a:pt x="40" y="85"/>
                    </a:cubicBezTo>
                    <a:cubicBezTo>
                      <a:pt x="40" y="85"/>
                      <a:pt x="40" y="85"/>
                      <a:pt x="40" y="85"/>
                    </a:cubicBezTo>
                    <a:cubicBezTo>
                      <a:pt x="41" y="86"/>
                      <a:pt x="42" y="85"/>
                      <a:pt x="42" y="86"/>
                    </a:cubicBezTo>
                    <a:cubicBezTo>
                      <a:pt x="42" y="86"/>
                      <a:pt x="41" y="86"/>
                      <a:pt x="41" y="86"/>
                    </a:cubicBezTo>
                    <a:cubicBezTo>
                      <a:pt x="42" y="86"/>
                      <a:pt x="42" y="86"/>
                      <a:pt x="42" y="86"/>
                    </a:cubicBezTo>
                    <a:cubicBezTo>
                      <a:pt x="43" y="86"/>
                      <a:pt x="43" y="86"/>
                      <a:pt x="43" y="86"/>
                    </a:cubicBezTo>
                    <a:cubicBezTo>
                      <a:pt x="44" y="86"/>
                      <a:pt x="43" y="86"/>
                      <a:pt x="44" y="87"/>
                    </a:cubicBezTo>
                    <a:cubicBezTo>
                      <a:pt x="45" y="87"/>
                      <a:pt x="46" y="86"/>
                      <a:pt x="47" y="86"/>
                    </a:cubicBezTo>
                    <a:cubicBezTo>
                      <a:pt x="47" y="86"/>
                      <a:pt x="47" y="85"/>
                      <a:pt x="48" y="85"/>
                    </a:cubicBezTo>
                    <a:cubicBezTo>
                      <a:pt x="49" y="85"/>
                      <a:pt x="48" y="86"/>
                      <a:pt x="48" y="86"/>
                    </a:cubicBezTo>
                    <a:cubicBezTo>
                      <a:pt x="48" y="87"/>
                      <a:pt x="49" y="88"/>
                      <a:pt x="49" y="88"/>
                    </a:cubicBezTo>
                    <a:cubicBezTo>
                      <a:pt x="49" y="89"/>
                      <a:pt x="50" y="89"/>
                      <a:pt x="50" y="89"/>
                    </a:cubicBezTo>
                    <a:cubicBezTo>
                      <a:pt x="50" y="89"/>
                      <a:pt x="50" y="90"/>
                      <a:pt x="51" y="90"/>
                    </a:cubicBezTo>
                    <a:cubicBezTo>
                      <a:pt x="51" y="90"/>
                      <a:pt x="51" y="91"/>
                      <a:pt x="51" y="91"/>
                    </a:cubicBezTo>
                    <a:cubicBezTo>
                      <a:pt x="52" y="92"/>
                      <a:pt x="52" y="92"/>
                      <a:pt x="52" y="92"/>
                    </a:cubicBezTo>
                    <a:cubicBezTo>
                      <a:pt x="53" y="93"/>
                      <a:pt x="53" y="93"/>
                      <a:pt x="53" y="94"/>
                    </a:cubicBezTo>
                    <a:cubicBezTo>
                      <a:pt x="53" y="94"/>
                      <a:pt x="53" y="94"/>
                      <a:pt x="53" y="95"/>
                    </a:cubicBezTo>
                    <a:cubicBezTo>
                      <a:pt x="53" y="95"/>
                      <a:pt x="53" y="95"/>
                      <a:pt x="53" y="95"/>
                    </a:cubicBezTo>
                    <a:cubicBezTo>
                      <a:pt x="53" y="95"/>
                      <a:pt x="53" y="95"/>
                      <a:pt x="54" y="95"/>
                    </a:cubicBezTo>
                    <a:cubicBezTo>
                      <a:pt x="54" y="95"/>
                      <a:pt x="55" y="94"/>
                      <a:pt x="55" y="95"/>
                    </a:cubicBezTo>
                    <a:cubicBezTo>
                      <a:pt x="55" y="96"/>
                      <a:pt x="55" y="97"/>
                      <a:pt x="55" y="97"/>
                    </a:cubicBezTo>
                    <a:cubicBezTo>
                      <a:pt x="55" y="97"/>
                      <a:pt x="55" y="96"/>
                      <a:pt x="54" y="96"/>
                    </a:cubicBezTo>
                    <a:cubicBezTo>
                      <a:pt x="54" y="96"/>
                      <a:pt x="54" y="96"/>
                      <a:pt x="54" y="97"/>
                    </a:cubicBezTo>
                    <a:cubicBezTo>
                      <a:pt x="54" y="97"/>
                      <a:pt x="54" y="98"/>
                      <a:pt x="54" y="99"/>
                    </a:cubicBezTo>
                    <a:cubicBezTo>
                      <a:pt x="55" y="99"/>
                      <a:pt x="55" y="97"/>
                      <a:pt x="55" y="97"/>
                    </a:cubicBezTo>
                    <a:cubicBezTo>
                      <a:pt x="55" y="97"/>
                      <a:pt x="55" y="99"/>
                      <a:pt x="56" y="99"/>
                    </a:cubicBezTo>
                    <a:cubicBezTo>
                      <a:pt x="56" y="99"/>
                      <a:pt x="56" y="99"/>
                      <a:pt x="56" y="99"/>
                    </a:cubicBezTo>
                    <a:cubicBezTo>
                      <a:pt x="56" y="100"/>
                      <a:pt x="56" y="100"/>
                      <a:pt x="56" y="101"/>
                    </a:cubicBezTo>
                    <a:cubicBezTo>
                      <a:pt x="56" y="102"/>
                      <a:pt x="57" y="102"/>
                      <a:pt x="57" y="103"/>
                    </a:cubicBezTo>
                    <a:cubicBezTo>
                      <a:pt x="57" y="103"/>
                      <a:pt x="58" y="103"/>
                      <a:pt x="58" y="104"/>
                    </a:cubicBezTo>
                    <a:cubicBezTo>
                      <a:pt x="58" y="104"/>
                      <a:pt x="57" y="104"/>
                      <a:pt x="57" y="104"/>
                    </a:cubicBezTo>
                    <a:cubicBezTo>
                      <a:pt x="57" y="104"/>
                      <a:pt x="58" y="105"/>
                      <a:pt x="58" y="105"/>
                    </a:cubicBezTo>
                    <a:cubicBezTo>
                      <a:pt x="58" y="106"/>
                      <a:pt x="58" y="105"/>
                      <a:pt x="59" y="106"/>
                    </a:cubicBezTo>
                    <a:cubicBezTo>
                      <a:pt x="60" y="107"/>
                      <a:pt x="60" y="107"/>
                      <a:pt x="61" y="107"/>
                    </a:cubicBezTo>
                    <a:cubicBezTo>
                      <a:pt x="62" y="107"/>
                      <a:pt x="64" y="107"/>
                      <a:pt x="64" y="107"/>
                    </a:cubicBezTo>
                    <a:cubicBezTo>
                      <a:pt x="64" y="107"/>
                      <a:pt x="64" y="107"/>
                      <a:pt x="65" y="108"/>
                    </a:cubicBezTo>
                    <a:cubicBezTo>
                      <a:pt x="66" y="108"/>
                      <a:pt x="67" y="108"/>
                      <a:pt x="67" y="109"/>
                    </a:cubicBezTo>
                    <a:cubicBezTo>
                      <a:pt x="68" y="109"/>
                      <a:pt x="67" y="109"/>
                      <a:pt x="68" y="110"/>
                    </a:cubicBezTo>
                    <a:cubicBezTo>
                      <a:pt x="70" y="111"/>
                      <a:pt x="67" y="110"/>
                      <a:pt x="68" y="111"/>
                    </a:cubicBezTo>
                    <a:cubicBezTo>
                      <a:pt x="69" y="111"/>
                      <a:pt x="69" y="112"/>
                      <a:pt x="70" y="112"/>
                    </a:cubicBezTo>
                    <a:cubicBezTo>
                      <a:pt x="71" y="112"/>
                      <a:pt x="72" y="113"/>
                      <a:pt x="73" y="113"/>
                    </a:cubicBezTo>
                    <a:cubicBezTo>
                      <a:pt x="74" y="114"/>
                      <a:pt x="75" y="114"/>
                      <a:pt x="75" y="114"/>
                    </a:cubicBezTo>
                    <a:cubicBezTo>
                      <a:pt x="75" y="114"/>
                      <a:pt x="75" y="115"/>
                      <a:pt x="75" y="115"/>
                    </a:cubicBezTo>
                    <a:cubicBezTo>
                      <a:pt x="75" y="116"/>
                      <a:pt x="76" y="116"/>
                      <a:pt x="77" y="116"/>
                    </a:cubicBezTo>
                    <a:cubicBezTo>
                      <a:pt x="78" y="116"/>
                      <a:pt x="78" y="116"/>
                      <a:pt x="79" y="116"/>
                    </a:cubicBezTo>
                    <a:cubicBezTo>
                      <a:pt x="79" y="116"/>
                      <a:pt x="80" y="116"/>
                      <a:pt x="80" y="116"/>
                    </a:cubicBezTo>
                    <a:cubicBezTo>
                      <a:pt x="81" y="117"/>
                      <a:pt x="82" y="116"/>
                      <a:pt x="82" y="117"/>
                    </a:cubicBezTo>
                    <a:cubicBezTo>
                      <a:pt x="82" y="118"/>
                      <a:pt x="84" y="117"/>
                      <a:pt x="84" y="118"/>
                    </a:cubicBezTo>
                    <a:cubicBezTo>
                      <a:pt x="84" y="118"/>
                      <a:pt x="85" y="118"/>
                      <a:pt x="85" y="118"/>
                    </a:cubicBezTo>
                    <a:cubicBezTo>
                      <a:pt x="86" y="118"/>
                      <a:pt x="86" y="118"/>
                      <a:pt x="86" y="118"/>
                    </a:cubicBezTo>
                    <a:cubicBezTo>
                      <a:pt x="87" y="117"/>
                      <a:pt x="87" y="117"/>
                      <a:pt x="87" y="117"/>
                    </a:cubicBezTo>
                    <a:cubicBezTo>
                      <a:pt x="88" y="117"/>
                      <a:pt x="88" y="117"/>
                      <a:pt x="88" y="116"/>
                    </a:cubicBezTo>
                    <a:cubicBezTo>
                      <a:pt x="88" y="116"/>
                      <a:pt x="89" y="116"/>
                      <a:pt x="89" y="116"/>
                    </a:cubicBezTo>
                    <a:cubicBezTo>
                      <a:pt x="89" y="116"/>
                      <a:pt x="89" y="116"/>
                      <a:pt x="89" y="116"/>
                    </a:cubicBezTo>
                    <a:cubicBezTo>
                      <a:pt x="90" y="115"/>
                      <a:pt x="90" y="115"/>
                      <a:pt x="90" y="116"/>
                    </a:cubicBezTo>
                    <a:cubicBezTo>
                      <a:pt x="90" y="116"/>
                      <a:pt x="91" y="116"/>
                      <a:pt x="91" y="116"/>
                    </a:cubicBezTo>
                    <a:cubicBezTo>
                      <a:pt x="92" y="115"/>
                      <a:pt x="92" y="115"/>
                      <a:pt x="92" y="114"/>
                    </a:cubicBezTo>
                    <a:cubicBezTo>
                      <a:pt x="92" y="114"/>
                      <a:pt x="93" y="114"/>
                      <a:pt x="94" y="114"/>
                    </a:cubicBezTo>
                    <a:cubicBezTo>
                      <a:pt x="95" y="114"/>
                      <a:pt x="95" y="113"/>
                      <a:pt x="95" y="113"/>
                    </a:cubicBezTo>
                    <a:cubicBezTo>
                      <a:pt x="95" y="113"/>
                      <a:pt x="96" y="113"/>
                      <a:pt x="96" y="113"/>
                    </a:cubicBezTo>
                    <a:cubicBezTo>
                      <a:pt x="96" y="113"/>
                      <a:pt x="96" y="113"/>
                      <a:pt x="96" y="113"/>
                    </a:cubicBezTo>
                    <a:cubicBezTo>
                      <a:pt x="97" y="113"/>
                      <a:pt x="97" y="113"/>
                      <a:pt x="97" y="113"/>
                    </a:cubicBezTo>
                    <a:cubicBezTo>
                      <a:pt x="97" y="113"/>
                      <a:pt x="97" y="112"/>
                      <a:pt x="98" y="112"/>
                    </a:cubicBezTo>
                    <a:cubicBezTo>
                      <a:pt x="99" y="112"/>
                      <a:pt x="99" y="113"/>
                      <a:pt x="101" y="113"/>
                    </a:cubicBezTo>
                    <a:cubicBezTo>
                      <a:pt x="101" y="113"/>
                      <a:pt x="102" y="113"/>
                      <a:pt x="102" y="113"/>
                    </a:cubicBezTo>
                    <a:cubicBezTo>
                      <a:pt x="102" y="114"/>
                      <a:pt x="102" y="114"/>
                      <a:pt x="103" y="114"/>
                    </a:cubicBezTo>
                    <a:cubicBezTo>
                      <a:pt x="103" y="114"/>
                      <a:pt x="102" y="115"/>
                      <a:pt x="103" y="115"/>
                    </a:cubicBezTo>
                    <a:cubicBezTo>
                      <a:pt x="104" y="116"/>
                      <a:pt x="104" y="117"/>
                      <a:pt x="104" y="118"/>
                    </a:cubicBezTo>
                    <a:cubicBezTo>
                      <a:pt x="103" y="119"/>
                      <a:pt x="104" y="119"/>
                      <a:pt x="104" y="120"/>
                    </a:cubicBezTo>
                    <a:cubicBezTo>
                      <a:pt x="106" y="121"/>
                      <a:pt x="105" y="121"/>
                      <a:pt x="105" y="122"/>
                    </a:cubicBezTo>
                    <a:cubicBezTo>
                      <a:pt x="105" y="122"/>
                      <a:pt x="105" y="122"/>
                      <a:pt x="106" y="124"/>
                    </a:cubicBezTo>
                    <a:cubicBezTo>
                      <a:pt x="106" y="124"/>
                      <a:pt x="106" y="124"/>
                      <a:pt x="106" y="124"/>
                    </a:cubicBezTo>
                    <a:cubicBezTo>
                      <a:pt x="107" y="124"/>
                      <a:pt x="108" y="124"/>
                      <a:pt x="108" y="124"/>
                    </a:cubicBezTo>
                    <a:cubicBezTo>
                      <a:pt x="110" y="124"/>
                      <a:pt x="109" y="124"/>
                      <a:pt x="109" y="125"/>
                    </a:cubicBezTo>
                    <a:cubicBezTo>
                      <a:pt x="110" y="126"/>
                      <a:pt x="110" y="124"/>
                      <a:pt x="111" y="125"/>
                    </a:cubicBezTo>
                    <a:cubicBezTo>
                      <a:pt x="112" y="126"/>
                      <a:pt x="112" y="126"/>
                      <a:pt x="113" y="126"/>
                    </a:cubicBezTo>
                    <a:cubicBezTo>
                      <a:pt x="114" y="126"/>
                      <a:pt x="115" y="126"/>
                      <a:pt x="116" y="126"/>
                    </a:cubicBezTo>
                    <a:cubicBezTo>
                      <a:pt x="117" y="126"/>
                      <a:pt x="118" y="126"/>
                      <a:pt x="119" y="126"/>
                    </a:cubicBezTo>
                    <a:cubicBezTo>
                      <a:pt x="120" y="128"/>
                      <a:pt x="119" y="127"/>
                      <a:pt x="121" y="127"/>
                    </a:cubicBezTo>
                    <a:cubicBezTo>
                      <a:pt x="122" y="126"/>
                      <a:pt x="123" y="126"/>
                      <a:pt x="124" y="127"/>
                    </a:cubicBezTo>
                    <a:cubicBezTo>
                      <a:pt x="124" y="128"/>
                      <a:pt x="125" y="127"/>
                      <a:pt x="126" y="127"/>
                    </a:cubicBezTo>
                    <a:cubicBezTo>
                      <a:pt x="126" y="127"/>
                      <a:pt x="126" y="127"/>
                      <a:pt x="126" y="128"/>
                    </a:cubicBezTo>
                    <a:cubicBezTo>
                      <a:pt x="127" y="128"/>
                      <a:pt x="126" y="127"/>
                      <a:pt x="127" y="127"/>
                    </a:cubicBezTo>
                    <a:cubicBezTo>
                      <a:pt x="127" y="127"/>
                      <a:pt x="128" y="127"/>
                      <a:pt x="128" y="128"/>
                    </a:cubicBezTo>
                    <a:cubicBezTo>
                      <a:pt x="129" y="129"/>
                      <a:pt x="129" y="127"/>
                      <a:pt x="130" y="128"/>
                    </a:cubicBezTo>
                    <a:cubicBezTo>
                      <a:pt x="130" y="128"/>
                      <a:pt x="131" y="128"/>
                      <a:pt x="131" y="128"/>
                    </a:cubicBezTo>
                    <a:cubicBezTo>
                      <a:pt x="130" y="127"/>
                      <a:pt x="131" y="127"/>
                      <a:pt x="132" y="127"/>
                    </a:cubicBezTo>
                    <a:cubicBezTo>
                      <a:pt x="132" y="127"/>
                      <a:pt x="132" y="127"/>
                      <a:pt x="132" y="127"/>
                    </a:cubicBezTo>
                    <a:cubicBezTo>
                      <a:pt x="132" y="129"/>
                      <a:pt x="133" y="128"/>
                      <a:pt x="134" y="129"/>
                    </a:cubicBezTo>
                    <a:cubicBezTo>
                      <a:pt x="134" y="129"/>
                      <a:pt x="136" y="129"/>
                      <a:pt x="136" y="129"/>
                    </a:cubicBezTo>
                    <a:cubicBezTo>
                      <a:pt x="137" y="129"/>
                      <a:pt x="136" y="130"/>
                      <a:pt x="137" y="130"/>
                    </a:cubicBezTo>
                    <a:cubicBezTo>
                      <a:pt x="138" y="130"/>
                      <a:pt x="138" y="130"/>
                      <a:pt x="139" y="130"/>
                    </a:cubicBezTo>
                    <a:cubicBezTo>
                      <a:pt x="139" y="129"/>
                      <a:pt x="139" y="129"/>
                      <a:pt x="140" y="129"/>
                    </a:cubicBezTo>
                    <a:cubicBezTo>
                      <a:pt x="140" y="129"/>
                      <a:pt x="140" y="129"/>
                      <a:pt x="140" y="129"/>
                    </a:cubicBezTo>
                    <a:cubicBezTo>
                      <a:pt x="140" y="129"/>
                      <a:pt x="140" y="129"/>
                      <a:pt x="140" y="129"/>
                    </a:cubicBezTo>
                    <a:cubicBezTo>
                      <a:pt x="140" y="128"/>
                      <a:pt x="140" y="128"/>
                      <a:pt x="140" y="128"/>
                    </a:cubicBezTo>
                    <a:cubicBezTo>
                      <a:pt x="141" y="127"/>
                      <a:pt x="141" y="126"/>
                      <a:pt x="141" y="126"/>
                    </a:cubicBezTo>
                    <a:cubicBezTo>
                      <a:pt x="141" y="126"/>
                      <a:pt x="141" y="125"/>
                      <a:pt x="141" y="125"/>
                    </a:cubicBezTo>
                    <a:cubicBezTo>
                      <a:pt x="141" y="125"/>
                      <a:pt x="141" y="125"/>
                      <a:pt x="141" y="125"/>
                    </a:cubicBezTo>
                    <a:cubicBezTo>
                      <a:pt x="141" y="125"/>
                      <a:pt x="141" y="124"/>
                      <a:pt x="141" y="124"/>
                    </a:cubicBezTo>
                    <a:cubicBezTo>
                      <a:pt x="141" y="124"/>
                      <a:pt x="141" y="124"/>
                      <a:pt x="141" y="124"/>
                    </a:cubicBezTo>
                    <a:cubicBezTo>
                      <a:pt x="142" y="124"/>
                      <a:pt x="142" y="123"/>
                      <a:pt x="142" y="123"/>
                    </a:cubicBezTo>
                    <a:cubicBezTo>
                      <a:pt x="142" y="123"/>
                      <a:pt x="142" y="122"/>
                      <a:pt x="142" y="121"/>
                    </a:cubicBezTo>
                    <a:cubicBezTo>
                      <a:pt x="142" y="121"/>
                      <a:pt x="142" y="120"/>
                      <a:pt x="143" y="120"/>
                    </a:cubicBezTo>
                    <a:cubicBezTo>
                      <a:pt x="143" y="120"/>
                      <a:pt x="144" y="120"/>
                      <a:pt x="144" y="120"/>
                    </a:cubicBezTo>
                    <a:cubicBezTo>
                      <a:pt x="144" y="120"/>
                      <a:pt x="144" y="120"/>
                      <a:pt x="145" y="119"/>
                    </a:cubicBezTo>
                    <a:cubicBezTo>
                      <a:pt x="145" y="119"/>
                      <a:pt x="144" y="119"/>
                      <a:pt x="145" y="119"/>
                    </a:cubicBezTo>
                    <a:cubicBezTo>
                      <a:pt x="145" y="119"/>
                      <a:pt x="145" y="119"/>
                      <a:pt x="145" y="119"/>
                    </a:cubicBezTo>
                    <a:cubicBezTo>
                      <a:pt x="145" y="119"/>
                      <a:pt x="146" y="119"/>
                      <a:pt x="146" y="119"/>
                    </a:cubicBezTo>
                    <a:cubicBezTo>
                      <a:pt x="146" y="119"/>
                      <a:pt x="146" y="119"/>
                      <a:pt x="146" y="118"/>
                    </a:cubicBezTo>
                    <a:cubicBezTo>
                      <a:pt x="146" y="118"/>
                      <a:pt x="146" y="118"/>
                      <a:pt x="147" y="118"/>
                    </a:cubicBezTo>
                    <a:cubicBezTo>
                      <a:pt x="147" y="118"/>
                      <a:pt x="147" y="117"/>
                      <a:pt x="147" y="117"/>
                    </a:cubicBezTo>
                    <a:cubicBezTo>
                      <a:pt x="147" y="117"/>
                      <a:pt x="148" y="117"/>
                      <a:pt x="148" y="117"/>
                    </a:cubicBezTo>
                    <a:cubicBezTo>
                      <a:pt x="149" y="117"/>
                      <a:pt x="149" y="117"/>
                      <a:pt x="149" y="117"/>
                    </a:cubicBezTo>
                    <a:cubicBezTo>
                      <a:pt x="149" y="117"/>
                      <a:pt x="150" y="117"/>
                      <a:pt x="150" y="117"/>
                    </a:cubicBezTo>
                    <a:cubicBezTo>
                      <a:pt x="151" y="117"/>
                      <a:pt x="151" y="117"/>
                      <a:pt x="151" y="117"/>
                    </a:cubicBezTo>
                    <a:cubicBezTo>
                      <a:pt x="152" y="117"/>
                      <a:pt x="152" y="117"/>
                      <a:pt x="152" y="117"/>
                    </a:cubicBezTo>
                    <a:cubicBezTo>
                      <a:pt x="152" y="117"/>
                      <a:pt x="152" y="117"/>
                      <a:pt x="153" y="117"/>
                    </a:cubicBezTo>
                    <a:cubicBezTo>
                      <a:pt x="153" y="117"/>
                      <a:pt x="153" y="117"/>
                      <a:pt x="153" y="117"/>
                    </a:cubicBezTo>
                    <a:cubicBezTo>
                      <a:pt x="153" y="117"/>
                      <a:pt x="153" y="116"/>
                      <a:pt x="153" y="116"/>
                    </a:cubicBezTo>
                    <a:cubicBezTo>
                      <a:pt x="153" y="116"/>
                      <a:pt x="153" y="115"/>
                      <a:pt x="153" y="115"/>
                    </a:cubicBezTo>
                    <a:cubicBezTo>
                      <a:pt x="154" y="115"/>
                      <a:pt x="154" y="115"/>
                      <a:pt x="154" y="115"/>
                    </a:cubicBezTo>
                    <a:cubicBezTo>
                      <a:pt x="154" y="115"/>
                      <a:pt x="154" y="114"/>
                      <a:pt x="154" y="114"/>
                    </a:cubicBezTo>
                    <a:cubicBezTo>
                      <a:pt x="154" y="114"/>
                      <a:pt x="154" y="114"/>
                      <a:pt x="154" y="113"/>
                    </a:cubicBezTo>
                    <a:cubicBezTo>
                      <a:pt x="154" y="113"/>
                      <a:pt x="154" y="113"/>
                      <a:pt x="154" y="113"/>
                    </a:cubicBezTo>
                    <a:cubicBezTo>
                      <a:pt x="154" y="113"/>
                      <a:pt x="154" y="113"/>
                      <a:pt x="154" y="113"/>
                    </a:cubicBezTo>
                    <a:cubicBezTo>
                      <a:pt x="154" y="113"/>
                      <a:pt x="154" y="112"/>
                      <a:pt x="154" y="112"/>
                    </a:cubicBezTo>
                    <a:close/>
                    <a:moveTo>
                      <a:pt x="14" y="22"/>
                    </a:moveTo>
                    <a:cubicBezTo>
                      <a:pt x="13" y="24"/>
                      <a:pt x="13" y="23"/>
                      <a:pt x="13" y="23"/>
                    </a:cubicBezTo>
                    <a:cubicBezTo>
                      <a:pt x="12" y="23"/>
                      <a:pt x="12" y="23"/>
                      <a:pt x="12" y="24"/>
                    </a:cubicBezTo>
                    <a:cubicBezTo>
                      <a:pt x="13" y="25"/>
                      <a:pt x="14" y="25"/>
                      <a:pt x="14" y="25"/>
                    </a:cubicBezTo>
                    <a:cubicBezTo>
                      <a:pt x="13" y="25"/>
                      <a:pt x="12" y="24"/>
                      <a:pt x="12" y="24"/>
                    </a:cubicBezTo>
                    <a:cubicBezTo>
                      <a:pt x="11" y="24"/>
                      <a:pt x="11" y="24"/>
                      <a:pt x="11" y="24"/>
                    </a:cubicBezTo>
                    <a:cubicBezTo>
                      <a:pt x="10" y="23"/>
                      <a:pt x="10" y="22"/>
                      <a:pt x="10" y="21"/>
                    </a:cubicBezTo>
                    <a:cubicBezTo>
                      <a:pt x="9" y="21"/>
                      <a:pt x="10" y="20"/>
                      <a:pt x="10" y="19"/>
                    </a:cubicBezTo>
                    <a:cubicBezTo>
                      <a:pt x="10" y="19"/>
                      <a:pt x="10" y="18"/>
                      <a:pt x="10" y="18"/>
                    </a:cubicBezTo>
                    <a:cubicBezTo>
                      <a:pt x="10" y="18"/>
                      <a:pt x="9" y="18"/>
                      <a:pt x="9" y="18"/>
                    </a:cubicBezTo>
                    <a:cubicBezTo>
                      <a:pt x="9" y="18"/>
                      <a:pt x="8" y="17"/>
                      <a:pt x="8" y="17"/>
                    </a:cubicBezTo>
                    <a:cubicBezTo>
                      <a:pt x="8" y="16"/>
                      <a:pt x="10" y="16"/>
                      <a:pt x="9" y="15"/>
                    </a:cubicBezTo>
                    <a:cubicBezTo>
                      <a:pt x="9" y="15"/>
                      <a:pt x="9" y="15"/>
                      <a:pt x="8" y="15"/>
                    </a:cubicBezTo>
                    <a:cubicBezTo>
                      <a:pt x="8" y="14"/>
                      <a:pt x="8" y="14"/>
                      <a:pt x="8" y="14"/>
                    </a:cubicBezTo>
                    <a:cubicBezTo>
                      <a:pt x="10" y="14"/>
                      <a:pt x="11" y="14"/>
                      <a:pt x="11" y="14"/>
                    </a:cubicBezTo>
                    <a:cubicBezTo>
                      <a:pt x="12" y="15"/>
                      <a:pt x="12" y="16"/>
                      <a:pt x="11" y="16"/>
                    </a:cubicBezTo>
                    <a:cubicBezTo>
                      <a:pt x="10" y="17"/>
                      <a:pt x="11" y="18"/>
                      <a:pt x="11" y="18"/>
                    </a:cubicBezTo>
                    <a:cubicBezTo>
                      <a:pt x="12" y="18"/>
                      <a:pt x="12" y="18"/>
                      <a:pt x="13" y="19"/>
                    </a:cubicBezTo>
                    <a:cubicBezTo>
                      <a:pt x="14" y="19"/>
                      <a:pt x="15" y="20"/>
                      <a:pt x="13" y="19"/>
                    </a:cubicBezTo>
                    <a:cubicBezTo>
                      <a:pt x="13" y="19"/>
                      <a:pt x="14" y="20"/>
                      <a:pt x="14" y="21"/>
                    </a:cubicBezTo>
                    <a:cubicBezTo>
                      <a:pt x="16" y="23"/>
                      <a:pt x="14" y="22"/>
                      <a:pt x="14" y="22"/>
                    </a:cubicBezTo>
                    <a:close/>
                    <a:moveTo>
                      <a:pt x="63" y="48"/>
                    </a:moveTo>
                    <a:cubicBezTo>
                      <a:pt x="63" y="48"/>
                      <a:pt x="62" y="48"/>
                      <a:pt x="62" y="49"/>
                    </a:cubicBezTo>
                    <a:cubicBezTo>
                      <a:pt x="61" y="48"/>
                      <a:pt x="60" y="48"/>
                      <a:pt x="60" y="47"/>
                    </a:cubicBezTo>
                    <a:cubicBezTo>
                      <a:pt x="60" y="47"/>
                      <a:pt x="60" y="47"/>
                      <a:pt x="60" y="47"/>
                    </a:cubicBezTo>
                    <a:cubicBezTo>
                      <a:pt x="60" y="47"/>
                      <a:pt x="60" y="47"/>
                      <a:pt x="60" y="47"/>
                    </a:cubicBezTo>
                    <a:cubicBezTo>
                      <a:pt x="60" y="47"/>
                      <a:pt x="61" y="47"/>
                      <a:pt x="61" y="47"/>
                    </a:cubicBezTo>
                    <a:cubicBezTo>
                      <a:pt x="62" y="47"/>
                      <a:pt x="62" y="46"/>
                      <a:pt x="62" y="46"/>
                    </a:cubicBezTo>
                    <a:cubicBezTo>
                      <a:pt x="62" y="45"/>
                      <a:pt x="62" y="45"/>
                      <a:pt x="63" y="45"/>
                    </a:cubicBezTo>
                    <a:cubicBezTo>
                      <a:pt x="64" y="46"/>
                      <a:pt x="64" y="46"/>
                      <a:pt x="65" y="47"/>
                    </a:cubicBezTo>
                    <a:cubicBezTo>
                      <a:pt x="64" y="47"/>
                      <a:pt x="64" y="48"/>
                      <a:pt x="63" y="48"/>
                    </a:cubicBezTo>
                    <a:close/>
                    <a:moveTo>
                      <a:pt x="120" y="110"/>
                    </a:moveTo>
                    <a:cubicBezTo>
                      <a:pt x="119" y="110"/>
                      <a:pt x="118" y="111"/>
                      <a:pt x="118" y="112"/>
                    </a:cubicBezTo>
                    <a:cubicBezTo>
                      <a:pt x="118" y="113"/>
                      <a:pt x="118" y="113"/>
                      <a:pt x="118" y="112"/>
                    </a:cubicBezTo>
                    <a:cubicBezTo>
                      <a:pt x="117" y="112"/>
                      <a:pt x="117" y="112"/>
                      <a:pt x="117" y="111"/>
                    </a:cubicBezTo>
                    <a:cubicBezTo>
                      <a:pt x="117" y="111"/>
                      <a:pt x="117" y="111"/>
                      <a:pt x="117" y="110"/>
                    </a:cubicBezTo>
                    <a:cubicBezTo>
                      <a:pt x="116" y="110"/>
                      <a:pt x="116" y="110"/>
                      <a:pt x="117" y="109"/>
                    </a:cubicBezTo>
                    <a:cubicBezTo>
                      <a:pt x="117" y="109"/>
                      <a:pt x="117" y="108"/>
                      <a:pt x="118" y="108"/>
                    </a:cubicBezTo>
                    <a:cubicBezTo>
                      <a:pt x="119" y="109"/>
                      <a:pt x="119" y="109"/>
                      <a:pt x="119" y="109"/>
                    </a:cubicBezTo>
                    <a:cubicBezTo>
                      <a:pt x="120" y="108"/>
                      <a:pt x="120" y="109"/>
                      <a:pt x="120" y="11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1" name="Freeform 788"/>
              <p:cNvSpPr>
                <a:spLocks/>
              </p:cNvSpPr>
              <p:nvPr/>
            </p:nvSpPr>
            <p:spPr bwMode="auto">
              <a:xfrm>
                <a:off x="8037513" y="2516188"/>
                <a:ext cx="3175" cy="4763"/>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2"/>
                      <a:pt x="1" y="1"/>
                      <a:pt x="1" y="1"/>
                    </a:cubicBezTo>
                    <a:cubicBezTo>
                      <a:pt x="1"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2" name="Freeform 789"/>
              <p:cNvSpPr>
                <a:spLocks/>
              </p:cNvSpPr>
              <p:nvPr/>
            </p:nvSpPr>
            <p:spPr bwMode="auto">
              <a:xfrm>
                <a:off x="8035926" y="2509838"/>
                <a:ext cx="7938" cy="6350"/>
              </a:xfrm>
              <a:custGeom>
                <a:avLst/>
                <a:gdLst>
                  <a:gd name="T0" fmla="*/ 1 w 3"/>
                  <a:gd name="T1" fmla="*/ 1 h 2"/>
                  <a:gd name="T2" fmla="*/ 1 w 3"/>
                  <a:gd name="T3" fmla="*/ 1 h 2"/>
                  <a:gd name="T4" fmla="*/ 2 w 3"/>
                  <a:gd name="T5" fmla="*/ 2 h 2"/>
                  <a:gd name="T6" fmla="*/ 2 w 3"/>
                  <a:gd name="T7" fmla="*/ 2 h 2"/>
                  <a:gd name="T8" fmla="*/ 2 w 3"/>
                  <a:gd name="T9" fmla="*/ 1 h 2"/>
                  <a:gd name="T10" fmla="*/ 1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1" y="1"/>
                    </a:moveTo>
                    <a:cubicBezTo>
                      <a:pt x="0" y="1"/>
                      <a:pt x="0" y="1"/>
                      <a:pt x="1" y="1"/>
                    </a:cubicBezTo>
                    <a:cubicBezTo>
                      <a:pt x="2" y="1"/>
                      <a:pt x="1" y="2"/>
                      <a:pt x="2" y="2"/>
                    </a:cubicBezTo>
                    <a:cubicBezTo>
                      <a:pt x="3" y="2"/>
                      <a:pt x="3" y="2"/>
                      <a:pt x="2" y="2"/>
                    </a:cubicBezTo>
                    <a:cubicBezTo>
                      <a:pt x="1" y="1"/>
                      <a:pt x="3" y="1"/>
                      <a:pt x="2" y="1"/>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3" name="Freeform 790"/>
              <p:cNvSpPr>
                <a:spLocks/>
              </p:cNvSpPr>
              <p:nvPr/>
            </p:nvSpPr>
            <p:spPr bwMode="auto">
              <a:xfrm>
                <a:off x="8035926" y="2506663"/>
                <a:ext cx="4763" cy="3175"/>
              </a:xfrm>
              <a:custGeom>
                <a:avLst/>
                <a:gdLst>
                  <a:gd name="T0" fmla="*/ 1 w 2"/>
                  <a:gd name="T1" fmla="*/ 1 h 1"/>
                  <a:gd name="T2" fmla="*/ 1 w 2"/>
                  <a:gd name="T3" fmla="*/ 0 h 1"/>
                  <a:gd name="T4" fmla="*/ 0 w 2"/>
                  <a:gd name="T5" fmla="*/ 1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0"/>
                      <a:pt x="1" y="0"/>
                    </a:cubicBezTo>
                    <a:cubicBezTo>
                      <a:pt x="1" y="0"/>
                      <a:pt x="0" y="0"/>
                      <a:pt x="0" y="1"/>
                    </a:cubicBezTo>
                    <a:cubicBezTo>
                      <a:pt x="0" y="1"/>
                      <a:pt x="0" y="1"/>
                      <a:pt x="1"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4" name="Freeform 791"/>
              <p:cNvSpPr>
                <a:spLocks/>
              </p:cNvSpPr>
              <p:nvPr/>
            </p:nvSpPr>
            <p:spPr bwMode="auto">
              <a:xfrm>
                <a:off x="7799388" y="2489201"/>
                <a:ext cx="9525" cy="3175"/>
              </a:xfrm>
              <a:custGeom>
                <a:avLst/>
                <a:gdLst>
                  <a:gd name="T0" fmla="*/ 2 w 3"/>
                  <a:gd name="T1" fmla="*/ 0 h 1"/>
                  <a:gd name="T2" fmla="*/ 3 w 3"/>
                  <a:gd name="T3" fmla="*/ 0 h 1"/>
                  <a:gd name="T4" fmla="*/ 1 w 3"/>
                  <a:gd name="T5" fmla="*/ 0 h 1"/>
                  <a:gd name="T6" fmla="*/ 2 w 3"/>
                  <a:gd name="T7" fmla="*/ 0 h 1"/>
                </a:gdLst>
                <a:ahLst/>
                <a:cxnLst>
                  <a:cxn ang="0">
                    <a:pos x="T0" y="T1"/>
                  </a:cxn>
                  <a:cxn ang="0">
                    <a:pos x="T2" y="T3"/>
                  </a:cxn>
                  <a:cxn ang="0">
                    <a:pos x="T4" y="T5"/>
                  </a:cxn>
                  <a:cxn ang="0">
                    <a:pos x="T6" y="T7"/>
                  </a:cxn>
                </a:cxnLst>
                <a:rect l="0" t="0" r="r" b="b"/>
                <a:pathLst>
                  <a:path w="3" h="1">
                    <a:moveTo>
                      <a:pt x="2" y="0"/>
                    </a:moveTo>
                    <a:cubicBezTo>
                      <a:pt x="3" y="1"/>
                      <a:pt x="3" y="0"/>
                      <a:pt x="3" y="0"/>
                    </a:cubicBezTo>
                    <a:cubicBezTo>
                      <a:pt x="3" y="0"/>
                      <a:pt x="2" y="0"/>
                      <a:pt x="1" y="0"/>
                    </a:cubicBezTo>
                    <a:cubicBezTo>
                      <a:pt x="0"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5" name="Freeform 792"/>
              <p:cNvSpPr>
                <a:spLocks/>
              </p:cNvSpPr>
              <p:nvPr/>
            </p:nvSpPr>
            <p:spPr bwMode="auto">
              <a:xfrm>
                <a:off x="7740651" y="2249488"/>
                <a:ext cx="22225" cy="4763"/>
              </a:xfrm>
              <a:custGeom>
                <a:avLst/>
                <a:gdLst>
                  <a:gd name="T0" fmla="*/ 0 w 8"/>
                  <a:gd name="T1" fmla="*/ 2 h 2"/>
                  <a:gd name="T2" fmla="*/ 2 w 8"/>
                  <a:gd name="T3" fmla="*/ 2 h 2"/>
                  <a:gd name="T4" fmla="*/ 3 w 8"/>
                  <a:gd name="T5" fmla="*/ 2 h 2"/>
                  <a:gd name="T6" fmla="*/ 4 w 8"/>
                  <a:gd name="T7" fmla="*/ 2 h 2"/>
                  <a:gd name="T8" fmla="*/ 4 w 8"/>
                  <a:gd name="T9" fmla="*/ 1 h 2"/>
                  <a:gd name="T10" fmla="*/ 6 w 8"/>
                  <a:gd name="T11" fmla="*/ 2 h 2"/>
                  <a:gd name="T12" fmla="*/ 6 w 8"/>
                  <a:gd name="T13" fmla="*/ 2 h 2"/>
                  <a:gd name="T14" fmla="*/ 6 w 8"/>
                  <a:gd name="T15" fmla="*/ 1 h 2"/>
                  <a:gd name="T16" fmla="*/ 7 w 8"/>
                  <a:gd name="T17" fmla="*/ 0 h 2"/>
                  <a:gd name="T18" fmla="*/ 8 w 8"/>
                  <a:gd name="T19" fmla="*/ 0 h 2"/>
                  <a:gd name="T20" fmla="*/ 7 w 8"/>
                  <a:gd name="T21" fmla="*/ 0 h 2"/>
                  <a:gd name="T22" fmla="*/ 7 w 8"/>
                  <a:gd name="T23" fmla="*/ 0 h 2"/>
                  <a:gd name="T24" fmla="*/ 4 w 8"/>
                  <a:gd name="T25" fmla="*/ 0 h 2"/>
                  <a:gd name="T26" fmla="*/ 2 w 8"/>
                  <a:gd name="T27" fmla="*/ 1 h 2"/>
                  <a:gd name="T28" fmla="*/ 2 w 8"/>
                  <a:gd name="T29" fmla="*/ 1 h 2"/>
                  <a:gd name="T30" fmla="*/ 1 w 8"/>
                  <a:gd name="T31" fmla="*/ 1 h 2"/>
                  <a:gd name="T32" fmla="*/ 0 w 8"/>
                  <a:gd name="T33" fmla="*/ 2 h 2"/>
                  <a:gd name="T34" fmla="*/ 0 w 8"/>
                  <a:gd name="T3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2">
                    <a:moveTo>
                      <a:pt x="0" y="2"/>
                    </a:moveTo>
                    <a:cubicBezTo>
                      <a:pt x="2" y="2"/>
                      <a:pt x="2" y="2"/>
                      <a:pt x="2" y="2"/>
                    </a:cubicBezTo>
                    <a:cubicBezTo>
                      <a:pt x="2" y="2"/>
                      <a:pt x="3" y="2"/>
                      <a:pt x="3" y="2"/>
                    </a:cubicBezTo>
                    <a:cubicBezTo>
                      <a:pt x="3" y="2"/>
                      <a:pt x="4" y="2"/>
                      <a:pt x="4" y="2"/>
                    </a:cubicBezTo>
                    <a:cubicBezTo>
                      <a:pt x="4" y="2"/>
                      <a:pt x="4" y="2"/>
                      <a:pt x="4" y="1"/>
                    </a:cubicBezTo>
                    <a:cubicBezTo>
                      <a:pt x="5" y="1"/>
                      <a:pt x="5" y="2"/>
                      <a:pt x="6" y="2"/>
                    </a:cubicBezTo>
                    <a:cubicBezTo>
                      <a:pt x="6" y="2"/>
                      <a:pt x="6" y="2"/>
                      <a:pt x="6" y="2"/>
                    </a:cubicBezTo>
                    <a:cubicBezTo>
                      <a:pt x="6" y="2"/>
                      <a:pt x="6" y="1"/>
                      <a:pt x="6" y="1"/>
                    </a:cubicBezTo>
                    <a:cubicBezTo>
                      <a:pt x="7" y="1"/>
                      <a:pt x="7" y="0"/>
                      <a:pt x="7" y="0"/>
                    </a:cubicBezTo>
                    <a:cubicBezTo>
                      <a:pt x="7" y="0"/>
                      <a:pt x="7" y="0"/>
                      <a:pt x="8" y="0"/>
                    </a:cubicBezTo>
                    <a:cubicBezTo>
                      <a:pt x="7" y="0"/>
                      <a:pt x="7" y="0"/>
                      <a:pt x="7" y="0"/>
                    </a:cubicBezTo>
                    <a:cubicBezTo>
                      <a:pt x="7" y="0"/>
                      <a:pt x="7" y="0"/>
                      <a:pt x="7" y="0"/>
                    </a:cubicBezTo>
                    <a:cubicBezTo>
                      <a:pt x="6" y="0"/>
                      <a:pt x="5" y="0"/>
                      <a:pt x="4" y="0"/>
                    </a:cubicBezTo>
                    <a:cubicBezTo>
                      <a:pt x="3" y="0"/>
                      <a:pt x="3" y="0"/>
                      <a:pt x="2" y="1"/>
                    </a:cubicBezTo>
                    <a:cubicBezTo>
                      <a:pt x="2" y="1"/>
                      <a:pt x="2" y="1"/>
                      <a:pt x="2" y="1"/>
                    </a:cubicBezTo>
                    <a:cubicBezTo>
                      <a:pt x="2" y="1"/>
                      <a:pt x="1" y="1"/>
                      <a:pt x="1" y="1"/>
                    </a:cubicBezTo>
                    <a:cubicBezTo>
                      <a:pt x="1"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6" name="Freeform 793"/>
              <p:cNvSpPr>
                <a:spLocks/>
              </p:cNvSpPr>
              <p:nvPr/>
            </p:nvSpPr>
            <p:spPr bwMode="auto">
              <a:xfrm>
                <a:off x="7823201" y="2505076"/>
                <a:ext cx="6350" cy="1588"/>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0"/>
                      <a:pt x="0" y="1"/>
                      <a:pt x="1" y="1"/>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7" name="Freeform 794"/>
              <p:cNvSpPr>
                <a:spLocks/>
              </p:cNvSpPr>
              <p:nvPr/>
            </p:nvSpPr>
            <p:spPr bwMode="auto">
              <a:xfrm>
                <a:off x="7829551" y="2289176"/>
                <a:ext cx="0" cy="3175"/>
              </a:xfrm>
              <a:custGeom>
                <a:avLst/>
                <a:gdLst>
                  <a:gd name="T0" fmla="*/ 0 h 1"/>
                  <a:gd name="T1" fmla="*/ 0 h 1"/>
                </a:gdLst>
                <a:ahLst/>
                <a:cxnLst>
                  <a:cxn ang="0">
                    <a:pos x="0" y="T0"/>
                  </a:cxn>
                  <a:cxn ang="0">
                    <a:pos x="0" y="T1"/>
                  </a:cxn>
                </a:cxnLst>
                <a:rect l="0" t="0" r="r" b="b"/>
                <a:pathLst>
                  <a:path h="1">
                    <a:moveTo>
                      <a:pt x="0" y="0"/>
                    </a:move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8" name="Freeform 795"/>
              <p:cNvSpPr>
                <a:spLocks/>
              </p:cNvSpPr>
              <p:nvPr/>
            </p:nvSpPr>
            <p:spPr bwMode="auto">
              <a:xfrm>
                <a:off x="8012113" y="2506663"/>
                <a:ext cx="9525" cy="6350"/>
              </a:xfrm>
              <a:custGeom>
                <a:avLst/>
                <a:gdLst>
                  <a:gd name="T0" fmla="*/ 1 w 3"/>
                  <a:gd name="T1" fmla="*/ 2 h 2"/>
                  <a:gd name="T2" fmla="*/ 3 w 3"/>
                  <a:gd name="T3" fmla="*/ 2 h 2"/>
                  <a:gd name="T4" fmla="*/ 2 w 3"/>
                  <a:gd name="T5" fmla="*/ 1 h 2"/>
                  <a:gd name="T6" fmla="*/ 2 w 3"/>
                  <a:gd name="T7" fmla="*/ 1 h 2"/>
                  <a:gd name="T8" fmla="*/ 1 w 3"/>
                  <a:gd name="T9" fmla="*/ 0 h 2"/>
                  <a:gd name="T10" fmla="*/ 0 w 3"/>
                  <a:gd name="T11" fmla="*/ 1 h 2"/>
                  <a:gd name="T12" fmla="*/ 1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3" y="2"/>
                      <a:pt x="3" y="2"/>
                    </a:cubicBezTo>
                    <a:cubicBezTo>
                      <a:pt x="2" y="2"/>
                      <a:pt x="2" y="2"/>
                      <a:pt x="2" y="1"/>
                    </a:cubicBezTo>
                    <a:cubicBezTo>
                      <a:pt x="2" y="1"/>
                      <a:pt x="2" y="1"/>
                      <a:pt x="2" y="1"/>
                    </a:cubicBezTo>
                    <a:cubicBezTo>
                      <a:pt x="1" y="1"/>
                      <a:pt x="1" y="1"/>
                      <a:pt x="1" y="0"/>
                    </a:cubicBezTo>
                    <a:cubicBezTo>
                      <a:pt x="1" y="0"/>
                      <a:pt x="0" y="0"/>
                      <a:pt x="0" y="1"/>
                    </a:cubicBezTo>
                    <a:cubicBezTo>
                      <a:pt x="0" y="1"/>
                      <a:pt x="1" y="1"/>
                      <a:pt x="1" y="1"/>
                    </a:cubicBezTo>
                    <a:cubicBezTo>
                      <a:pt x="1" y="1"/>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59" name="Freeform 796"/>
              <p:cNvSpPr>
                <a:spLocks/>
              </p:cNvSpPr>
              <p:nvPr/>
            </p:nvSpPr>
            <p:spPr bwMode="auto">
              <a:xfrm>
                <a:off x="7685088" y="2300288"/>
                <a:ext cx="109538" cy="42863"/>
              </a:xfrm>
              <a:custGeom>
                <a:avLst/>
                <a:gdLst>
                  <a:gd name="T0" fmla="*/ 7 w 38"/>
                  <a:gd name="T1" fmla="*/ 9 h 15"/>
                  <a:gd name="T2" fmla="*/ 12 w 38"/>
                  <a:gd name="T3" fmla="*/ 11 h 15"/>
                  <a:gd name="T4" fmla="*/ 14 w 38"/>
                  <a:gd name="T5" fmla="*/ 12 h 15"/>
                  <a:gd name="T6" fmla="*/ 17 w 38"/>
                  <a:gd name="T7" fmla="*/ 14 h 15"/>
                  <a:gd name="T8" fmla="*/ 19 w 38"/>
                  <a:gd name="T9" fmla="*/ 14 h 15"/>
                  <a:gd name="T10" fmla="*/ 21 w 38"/>
                  <a:gd name="T11" fmla="*/ 14 h 15"/>
                  <a:gd name="T12" fmla="*/ 27 w 38"/>
                  <a:gd name="T13" fmla="*/ 14 h 15"/>
                  <a:gd name="T14" fmla="*/ 29 w 38"/>
                  <a:gd name="T15" fmla="*/ 14 h 15"/>
                  <a:gd name="T16" fmla="*/ 34 w 38"/>
                  <a:gd name="T17" fmla="*/ 13 h 15"/>
                  <a:gd name="T18" fmla="*/ 36 w 38"/>
                  <a:gd name="T19" fmla="*/ 12 h 15"/>
                  <a:gd name="T20" fmla="*/ 36 w 38"/>
                  <a:gd name="T21" fmla="*/ 11 h 15"/>
                  <a:gd name="T22" fmla="*/ 36 w 38"/>
                  <a:gd name="T23" fmla="*/ 10 h 15"/>
                  <a:gd name="T24" fmla="*/ 37 w 38"/>
                  <a:gd name="T25" fmla="*/ 8 h 15"/>
                  <a:gd name="T26" fmla="*/ 36 w 38"/>
                  <a:gd name="T27" fmla="*/ 8 h 15"/>
                  <a:gd name="T28" fmla="*/ 33 w 38"/>
                  <a:gd name="T29" fmla="*/ 8 h 15"/>
                  <a:gd name="T30" fmla="*/ 31 w 38"/>
                  <a:gd name="T31" fmla="*/ 6 h 15"/>
                  <a:gd name="T32" fmla="*/ 28 w 38"/>
                  <a:gd name="T33" fmla="*/ 6 h 15"/>
                  <a:gd name="T34" fmla="*/ 24 w 38"/>
                  <a:gd name="T35" fmla="*/ 6 h 15"/>
                  <a:gd name="T36" fmla="*/ 24 w 38"/>
                  <a:gd name="T37" fmla="*/ 6 h 15"/>
                  <a:gd name="T38" fmla="*/ 23 w 38"/>
                  <a:gd name="T39" fmla="*/ 6 h 15"/>
                  <a:gd name="T40" fmla="*/ 23 w 38"/>
                  <a:gd name="T41" fmla="*/ 7 h 15"/>
                  <a:gd name="T42" fmla="*/ 20 w 38"/>
                  <a:gd name="T43" fmla="*/ 6 h 15"/>
                  <a:gd name="T44" fmla="*/ 19 w 38"/>
                  <a:gd name="T45" fmla="*/ 5 h 15"/>
                  <a:gd name="T46" fmla="*/ 19 w 38"/>
                  <a:gd name="T47" fmla="*/ 4 h 15"/>
                  <a:gd name="T48" fmla="*/ 18 w 38"/>
                  <a:gd name="T49" fmla="*/ 3 h 15"/>
                  <a:gd name="T50" fmla="*/ 16 w 38"/>
                  <a:gd name="T51" fmla="*/ 3 h 15"/>
                  <a:gd name="T52" fmla="*/ 15 w 38"/>
                  <a:gd name="T53" fmla="*/ 3 h 15"/>
                  <a:gd name="T54" fmla="*/ 11 w 38"/>
                  <a:gd name="T55" fmla="*/ 2 h 15"/>
                  <a:gd name="T56" fmla="*/ 10 w 38"/>
                  <a:gd name="T57" fmla="*/ 3 h 15"/>
                  <a:gd name="T58" fmla="*/ 11 w 38"/>
                  <a:gd name="T59" fmla="*/ 3 h 15"/>
                  <a:gd name="T60" fmla="*/ 9 w 38"/>
                  <a:gd name="T61" fmla="*/ 4 h 15"/>
                  <a:gd name="T62" fmla="*/ 6 w 38"/>
                  <a:gd name="T63" fmla="*/ 4 h 15"/>
                  <a:gd name="T64" fmla="*/ 4 w 38"/>
                  <a:gd name="T65" fmla="*/ 3 h 15"/>
                  <a:gd name="T66" fmla="*/ 4 w 38"/>
                  <a:gd name="T67" fmla="*/ 0 h 15"/>
                  <a:gd name="T68" fmla="*/ 2 w 38"/>
                  <a:gd name="T69" fmla="*/ 1 h 15"/>
                  <a:gd name="T70" fmla="*/ 1 w 38"/>
                  <a:gd name="T71" fmla="*/ 3 h 15"/>
                  <a:gd name="T72" fmla="*/ 1 w 38"/>
                  <a:gd name="T73" fmla="*/ 4 h 15"/>
                  <a:gd name="T74" fmla="*/ 1 w 38"/>
                  <a:gd name="T75" fmla="*/ 5 h 15"/>
                  <a:gd name="T76" fmla="*/ 0 w 38"/>
                  <a:gd name="T77" fmla="*/ 6 h 15"/>
                  <a:gd name="T78" fmla="*/ 4 w 38"/>
                  <a:gd name="T7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8" h="15">
                    <a:moveTo>
                      <a:pt x="4" y="8"/>
                    </a:moveTo>
                    <a:cubicBezTo>
                      <a:pt x="6" y="9"/>
                      <a:pt x="7" y="9"/>
                      <a:pt x="7" y="9"/>
                    </a:cubicBezTo>
                    <a:cubicBezTo>
                      <a:pt x="7" y="10"/>
                      <a:pt x="9" y="10"/>
                      <a:pt x="9" y="10"/>
                    </a:cubicBezTo>
                    <a:cubicBezTo>
                      <a:pt x="10" y="10"/>
                      <a:pt x="12" y="11"/>
                      <a:pt x="12" y="11"/>
                    </a:cubicBezTo>
                    <a:cubicBezTo>
                      <a:pt x="12" y="11"/>
                      <a:pt x="12" y="11"/>
                      <a:pt x="13" y="11"/>
                    </a:cubicBezTo>
                    <a:cubicBezTo>
                      <a:pt x="13" y="12"/>
                      <a:pt x="14" y="12"/>
                      <a:pt x="14" y="12"/>
                    </a:cubicBezTo>
                    <a:cubicBezTo>
                      <a:pt x="14" y="12"/>
                      <a:pt x="15" y="12"/>
                      <a:pt x="15" y="13"/>
                    </a:cubicBezTo>
                    <a:cubicBezTo>
                      <a:pt x="16" y="13"/>
                      <a:pt x="16" y="14"/>
                      <a:pt x="17" y="14"/>
                    </a:cubicBezTo>
                    <a:cubicBezTo>
                      <a:pt x="17" y="14"/>
                      <a:pt x="17" y="14"/>
                      <a:pt x="17" y="14"/>
                    </a:cubicBezTo>
                    <a:cubicBezTo>
                      <a:pt x="18" y="14"/>
                      <a:pt x="19" y="14"/>
                      <a:pt x="19" y="14"/>
                    </a:cubicBezTo>
                    <a:cubicBezTo>
                      <a:pt x="19" y="14"/>
                      <a:pt x="20" y="14"/>
                      <a:pt x="20" y="14"/>
                    </a:cubicBezTo>
                    <a:cubicBezTo>
                      <a:pt x="20" y="14"/>
                      <a:pt x="21" y="14"/>
                      <a:pt x="21" y="14"/>
                    </a:cubicBezTo>
                    <a:cubicBezTo>
                      <a:pt x="22" y="15"/>
                      <a:pt x="25" y="14"/>
                      <a:pt x="25" y="15"/>
                    </a:cubicBezTo>
                    <a:cubicBezTo>
                      <a:pt x="26" y="14"/>
                      <a:pt x="26" y="14"/>
                      <a:pt x="27" y="14"/>
                    </a:cubicBezTo>
                    <a:cubicBezTo>
                      <a:pt x="27" y="15"/>
                      <a:pt x="27" y="15"/>
                      <a:pt x="28" y="15"/>
                    </a:cubicBezTo>
                    <a:cubicBezTo>
                      <a:pt x="29" y="15"/>
                      <a:pt x="29" y="15"/>
                      <a:pt x="29" y="14"/>
                    </a:cubicBezTo>
                    <a:cubicBezTo>
                      <a:pt x="30" y="14"/>
                      <a:pt x="31" y="13"/>
                      <a:pt x="32" y="13"/>
                    </a:cubicBezTo>
                    <a:cubicBezTo>
                      <a:pt x="33" y="13"/>
                      <a:pt x="34" y="13"/>
                      <a:pt x="34" y="13"/>
                    </a:cubicBezTo>
                    <a:cubicBezTo>
                      <a:pt x="34" y="13"/>
                      <a:pt x="35" y="13"/>
                      <a:pt x="35" y="12"/>
                    </a:cubicBezTo>
                    <a:cubicBezTo>
                      <a:pt x="35" y="12"/>
                      <a:pt x="35" y="12"/>
                      <a:pt x="36" y="12"/>
                    </a:cubicBezTo>
                    <a:cubicBezTo>
                      <a:pt x="36" y="12"/>
                      <a:pt x="36" y="12"/>
                      <a:pt x="36" y="11"/>
                    </a:cubicBezTo>
                    <a:cubicBezTo>
                      <a:pt x="36" y="11"/>
                      <a:pt x="36" y="11"/>
                      <a:pt x="36" y="11"/>
                    </a:cubicBezTo>
                    <a:cubicBezTo>
                      <a:pt x="36" y="11"/>
                      <a:pt x="36" y="10"/>
                      <a:pt x="36" y="10"/>
                    </a:cubicBezTo>
                    <a:cubicBezTo>
                      <a:pt x="37" y="10"/>
                      <a:pt x="36" y="10"/>
                      <a:pt x="36" y="10"/>
                    </a:cubicBezTo>
                    <a:cubicBezTo>
                      <a:pt x="37" y="10"/>
                      <a:pt x="37" y="10"/>
                      <a:pt x="37" y="9"/>
                    </a:cubicBezTo>
                    <a:cubicBezTo>
                      <a:pt x="37" y="9"/>
                      <a:pt x="37" y="9"/>
                      <a:pt x="37" y="8"/>
                    </a:cubicBezTo>
                    <a:cubicBezTo>
                      <a:pt x="38" y="8"/>
                      <a:pt x="38" y="8"/>
                      <a:pt x="38" y="8"/>
                    </a:cubicBezTo>
                    <a:cubicBezTo>
                      <a:pt x="37" y="7"/>
                      <a:pt x="36" y="8"/>
                      <a:pt x="36" y="8"/>
                    </a:cubicBezTo>
                    <a:cubicBezTo>
                      <a:pt x="36" y="9"/>
                      <a:pt x="35" y="8"/>
                      <a:pt x="35" y="8"/>
                    </a:cubicBezTo>
                    <a:cubicBezTo>
                      <a:pt x="34" y="8"/>
                      <a:pt x="34" y="8"/>
                      <a:pt x="33" y="8"/>
                    </a:cubicBezTo>
                    <a:cubicBezTo>
                      <a:pt x="33" y="7"/>
                      <a:pt x="33" y="7"/>
                      <a:pt x="33" y="7"/>
                    </a:cubicBezTo>
                    <a:cubicBezTo>
                      <a:pt x="33" y="7"/>
                      <a:pt x="32" y="7"/>
                      <a:pt x="31" y="6"/>
                    </a:cubicBezTo>
                    <a:cubicBezTo>
                      <a:pt x="31" y="6"/>
                      <a:pt x="29" y="6"/>
                      <a:pt x="29" y="6"/>
                    </a:cubicBezTo>
                    <a:cubicBezTo>
                      <a:pt x="29" y="6"/>
                      <a:pt x="29" y="6"/>
                      <a:pt x="28" y="6"/>
                    </a:cubicBezTo>
                    <a:cubicBezTo>
                      <a:pt x="27" y="6"/>
                      <a:pt x="27" y="6"/>
                      <a:pt x="27" y="6"/>
                    </a:cubicBezTo>
                    <a:cubicBezTo>
                      <a:pt x="26" y="6"/>
                      <a:pt x="25" y="6"/>
                      <a:pt x="24" y="6"/>
                    </a:cubicBezTo>
                    <a:cubicBezTo>
                      <a:pt x="24" y="6"/>
                      <a:pt x="24" y="6"/>
                      <a:pt x="24" y="6"/>
                    </a:cubicBezTo>
                    <a:cubicBezTo>
                      <a:pt x="24" y="6"/>
                      <a:pt x="24" y="6"/>
                      <a:pt x="24" y="6"/>
                    </a:cubicBezTo>
                    <a:cubicBezTo>
                      <a:pt x="23" y="6"/>
                      <a:pt x="23" y="6"/>
                      <a:pt x="23" y="6"/>
                    </a:cubicBezTo>
                    <a:cubicBezTo>
                      <a:pt x="23" y="6"/>
                      <a:pt x="23" y="6"/>
                      <a:pt x="23" y="6"/>
                    </a:cubicBezTo>
                    <a:cubicBezTo>
                      <a:pt x="23" y="6"/>
                      <a:pt x="23" y="6"/>
                      <a:pt x="22" y="6"/>
                    </a:cubicBezTo>
                    <a:cubicBezTo>
                      <a:pt x="22" y="6"/>
                      <a:pt x="23" y="6"/>
                      <a:pt x="23" y="7"/>
                    </a:cubicBezTo>
                    <a:cubicBezTo>
                      <a:pt x="22" y="7"/>
                      <a:pt x="21" y="6"/>
                      <a:pt x="21" y="7"/>
                    </a:cubicBezTo>
                    <a:cubicBezTo>
                      <a:pt x="20" y="7"/>
                      <a:pt x="20" y="7"/>
                      <a:pt x="20" y="6"/>
                    </a:cubicBezTo>
                    <a:cubicBezTo>
                      <a:pt x="20" y="6"/>
                      <a:pt x="19" y="6"/>
                      <a:pt x="19" y="6"/>
                    </a:cubicBezTo>
                    <a:cubicBezTo>
                      <a:pt x="19" y="6"/>
                      <a:pt x="19" y="6"/>
                      <a:pt x="19" y="5"/>
                    </a:cubicBezTo>
                    <a:cubicBezTo>
                      <a:pt x="19" y="5"/>
                      <a:pt x="19" y="5"/>
                      <a:pt x="19" y="5"/>
                    </a:cubicBezTo>
                    <a:cubicBezTo>
                      <a:pt x="18" y="4"/>
                      <a:pt x="20" y="4"/>
                      <a:pt x="19" y="4"/>
                    </a:cubicBezTo>
                    <a:cubicBezTo>
                      <a:pt x="19" y="3"/>
                      <a:pt x="19" y="3"/>
                      <a:pt x="18" y="3"/>
                    </a:cubicBezTo>
                    <a:cubicBezTo>
                      <a:pt x="18" y="3"/>
                      <a:pt x="18" y="3"/>
                      <a:pt x="18" y="3"/>
                    </a:cubicBezTo>
                    <a:cubicBezTo>
                      <a:pt x="17" y="3"/>
                      <a:pt x="16" y="3"/>
                      <a:pt x="16" y="3"/>
                    </a:cubicBezTo>
                    <a:cubicBezTo>
                      <a:pt x="16" y="3"/>
                      <a:pt x="16" y="3"/>
                      <a:pt x="16" y="3"/>
                    </a:cubicBezTo>
                    <a:cubicBezTo>
                      <a:pt x="15" y="3"/>
                      <a:pt x="15" y="3"/>
                      <a:pt x="15" y="3"/>
                    </a:cubicBezTo>
                    <a:cubicBezTo>
                      <a:pt x="15" y="3"/>
                      <a:pt x="15" y="3"/>
                      <a:pt x="15" y="3"/>
                    </a:cubicBezTo>
                    <a:cubicBezTo>
                      <a:pt x="14" y="3"/>
                      <a:pt x="14" y="3"/>
                      <a:pt x="13" y="3"/>
                    </a:cubicBezTo>
                    <a:cubicBezTo>
                      <a:pt x="13" y="3"/>
                      <a:pt x="12" y="2"/>
                      <a:pt x="11" y="2"/>
                    </a:cubicBezTo>
                    <a:cubicBezTo>
                      <a:pt x="11" y="2"/>
                      <a:pt x="11" y="3"/>
                      <a:pt x="11" y="3"/>
                    </a:cubicBezTo>
                    <a:cubicBezTo>
                      <a:pt x="11" y="3"/>
                      <a:pt x="11" y="3"/>
                      <a:pt x="10" y="3"/>
                    </a:cubicBezTo>
                    <a:cubicBezTo>
                      <a:pt x="10" y="3"/>
                      <a:pt x="10" y="3"/>
                      <a:pt x="10" y="3"/>
                    </a:cubicBezTo>
                    <a:cubicBezTo>
                      <a:pt x="10" y="3"/>
                      <a:pt x="10" y="3"/>
                      <a:pt x="11" y="3"/>
                    </a:cubicBezTo>
                    <a:cubicBezTo>
                      <a:pt x="10" y="4"/>
                      <a:pt x="9" y="3"/>
                      <a:pt x="8" y="4"/>
                    </a:cubicBezTo>
                    <a:cubicBezTo>
                      <a:pt x="9" y="4"/>
                      <a:pt x="9" y="4"/>
                      <a:pt x="9" y="4"/>
                    </a:cubicBezTo>
                    <a:cubicBezTo>
                      <a:pt x="11" y="5"/>
                      <a:pt x="9" y="4"/>
                      <a:pt x="9" y="4"/>
                    </a:cubicBezTo>
                    <a:cubicBezTo>
                      <a:pt x="8" y="4"/>
                      <a:pt x="7" y="5"/>
                      <a:pt x="6" y="4"/>
                    </a:cubicBezTo>
                    <a:cubicBezTo>
                      <a:pt x="5" y="4"/>
                      <a:pt x="5" y="4"/>
                      <a:pt x="5" y="4"/>
                    </a:cubicBezTo>
                    <a:cubicBezTo>
                      <a:pt x="5" y="3"/>
                      <a:pt x="5" y="3"/>
                      <a:pt x="4" y="3"/>
                    </a:cubicBezTo>
                    <a:cubicBezTo>
                      <a:pt x="3" y="2"/>
                      <a:pt x="5" y="1"/>
                      <a:pt x="5" y="1"/>
                    </a:cubicBezTo>
                    <a:cubicBezTo>
                      <a:pt x="5" y="1"/>
                      <a:pt x="5" y="0"/>
                      <a:pt x="4" y="0"/>
                    </a:cubicBezTo>
                    <a:cubicBezTo>
                      <a:pt x="3" y="0"/>
                      <a:pt x="3" y="0"/>
                      <a:pt x="3" y="0"/>
                    </a:cubicBezTo>
                    <a:cubicBezTo>
                      <a:pt x="3" y="1"/>
                      <a:pt x="2" y="0"/>
                      <a:pt x="2" y="1"/>
                    </a:cubicBezTo>
                    <a:cubicBezTo>
                      <a:pt x="2" y="1"/>
                      <a:pt x="3" y="2"/>
                      <a:pt x="2" y="2"/>
                    </a:cubicBezTo>
                    <a:cubicBezTo>
                      <a:pt x="2" y="3"/>
                      <a:pt x="1" y="2"/>
                      <a:pt x="1" y="3"/>
                    </a:cubicBezTo>
                    <a:cubicBezTo>
                      <a:pt x="1" y="3"/>
                      <a:pt x="1" y="4"/>
                      <a:pt x="1" y="4"/>
                    </a:cubicBezTo>
                    <a:cubicBezTo>
                      <a:pt x="1" y="4"/>
                      <a:pt x="1" y="4"/>
                      <a:pt x="1" y="4"/>
                    </a:cubicBezTo>
                    <a:cubicBezTo>
                      <a:pt x="3" y="5"/>
                      <a:pt x="1" y="4"/>
                      <a:pt x="1" y="5"/>
                    </a:cubicBezTo>
                    <a:cubicBezTo>
                      <a:pt x="1" y="5"/>
                      <a:pt x="2" y="5"/>
                      <a:pt x="1" y="5"/>
                    </a:cubicBezTo>
                    <a:cubicBezTo>
                      <a:pt x="1" y="5"/>
                      <a:pt x="1" y="6"/>
                      <a:pt x="1" y="6"/>
                    </a:cubicBezTo>
                    <a:cubicBezTo>
                      <a:pt x="0" y="6"/>
                      <a:pt x="0" y="6"/>
                      <a:pt x="0" y="6"/>
                    </a:cubicBezTo>
                    <a:cubicBezTo>
                      <a:pt x="0" y="7"/>
                      <a:pt x="1" y="7"/>
                      <a:pt x="2" y="7"/>
                    </a:cubicBezTo>
                    <a:cubicBezTo>
                      <a:pt x="3" y="7"/>
                      <a:pt x="4" y="8"/>
                      <a:pt x="4"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0" name="Freeform 797"/>
              <p:cNvSpPr>
                <a:spLocks/>
              </p:cNvSpPr>
              <p:nvPr/>
            </p:nvSpPr>
            <p:spPr bwMode="auto">
              <a:xfrm>
                <a:off x="7783513" y="2481263"/>
                <a:ext cx="7938" cy="3175"/>
              </a:xfrm>
              <a:custGeom>
                <a:avLst/>
                <a:gdLst>
                  <a:gd name="T0" fmla="*/ 1 w 3"/>
                  <a:gd name="T1" fmla="*/ 1 h 1"/>
                  <a:gd name="T2" fmla="*/ 2 w 3"/>
                  <a:gd name="T3" fmla="*/ 1 h 1"/>
                  <a:gd name="T4" fmla="*/ 1 w 3"/>
                  <a:gd name="T5" fmla="*/ 1 h 1"/>
                </a:gdLst>
                <a:ahLst/>
                <a:cxnLst>
                  <a:cxn ang="0">
                    <a:pos x="T0" y="T1"/>
                  </a:cxn>
                  <a:cxn ang="0">
                    <a:pos x="T2" y="T3"/>
                  </a:cxn>
                  <a:cxn ang="0">
                    <a:pos x="T4" y="T5"/>
                  </a:cxn>
                </a:cxnLst>
                <a:rect l="0" t="0" r="r" b="b"/>
                <a:pathLst>
                  <a:path w="3" h="1">
                    <a:moveTo>
                      <a:pt x="1" y="1"/>
                    </a:moveTo>
                    <a:cubicBezTo>
                      <a:pt x="1" y="1"/>
                      <a:pt x="1" y="1"/>
                      <a:pt x="2" y="1"/>
                    </a:cubicBezTo>
                    <a:cubicBezTo>
                      <a:pt x="3" y="1"/>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1" name="Freeform 798"/>
              <p:cNvSpPr>
                <a:spLocks/>
              </p:cNvSpPr>
              <p:nvPr/>
            </p:nvSpPr>
            <p:spPr bwMode="auto">
              <a:xfrm>
                <a:off x="7570788" y="2278063"/>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2" name="Freeform 799"/>
              <p:cNvSpPr>
                <a:spLocks/>
              </p:cNvSpPr>
              <p:nvPr/>
            </p:nvSpPr>
            <p:spPr bwMode="auto">
              <a:xfrm>
                <a:off x="6300788" y="2346326"/>
                <a:ext cx="14288" cy="9525"/>
              </a:xfrm>
              <a:custGeom>
                <a:avLst/>
                <a:gdLst>
                  <a:gd name="T0" fmla="*/ 0 w 5"/>
                  <a:gd name="T1" fmla="*/ 2 h 3"/>
                  <a:gd name="T2" fmla="*/ 1 w 5"/>
                  <a:gd name="T3" fmla="*/ 2 h 3"/>
                  <a:gd name="T4" fmla="*/ 1 w 5"/>
                  <a:gd name="T5" fmla="*/ 3 h 3"/>
                  <a:gd name="T6" fmla="*/ 2 w 5"/>
                  <a:gd name="T7" fmla="*/ 2 h 3"/>
                  <a:gd name="T8" fmla="*/ 3 w 5"/>
                  <a:gd name="T9" fmla="*/ 2 h 3"/>
                  <a:gd name="T10" fmla="*/ 4 w 5"/>
                  <a:gd name="T11" fmla="*/ 2 h 3"/>
                  <a:gd name="T12" fmla="*/ 4 w 5"/>
                  <a:gd name="T13" fmla="*/ 2 h 3"/>
                  <a:gd name="T14" fmla="*/ 5 w 5"/>
                  <a:gd name="T15" fmla="*/ 1 h 3"/>
                  <a:gd name="T16" fmla="*/ 4 w 5"/>
                  <a:gd name="T17" fmla="*/ 1 h 3"/>
                  <a:gd name="T18" fmla="*/ 3 w 5"/>
                  <a:gd name="T19" fmla="*/ 0 h 3"/>
                  <a:gd name="T20" fmla="*/ 2 w 5"/>
                  <a:gd name="T21" fmla="*/ 0 h 3"/>
                  <a:gd name="T22" fmla="*/ 1 w 5"/>
                  <a:gd name="T23" fmla="*/ 1 h 3"/>
                  <a:gd name="T24" fmla="*/ 1 w 5"/>
                  <a:gd name="T25" fmla="*/ 1 h 3"/>
                  <a:gd name="T26" fmla="*/ 0 w 5"/>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0" y="2"/>
                    </a:moveTo>
                    <a:cubicBezTo>
                      <a:pt x="0" y="2"/>
                      <a:pt x="1" y="2"/>
                      <a:pt x="1" y="2"/>
                    </a:cubicBezTo>
                    <a:cubicBezTo>
                      <a:pt x="1" y="2"/>
                      <a:pt x="1" y="2"/>
                      <a:pt x="1" y="3"/>
                    </a:cubicBezTo>
                    <a:cubicBezTo>
                      <a:pt x="1" y="3"/>
                      <a:pt x="2" y="2"/>
                      <a:pt x="2" y="2"/>
                    </a:cubicBezTo>
                    <a:cubicBezTo>
                      <a:pt x="3" y="2"/>
                      <a:pt x="3" y="2"/>
                      <a:pt x="3" y="2"/>
                    </a:cubicBezTo>
                    <a:cubicBezTo>
                      <a:pt x="3" y="2"/>
                      <a:pt x="3" y="2"/>
                      <a:pt x="4" y="2"/>
                    </a:cubicBezTo>
                    <a:cubicBezTo>
                      <a:pt x="4" y="2"/>
                      <a:pt x="4" y="2"/>
                      <a:pt x="4" y="2"/>
                    </a:cubicBezTo>
                    <a:cubicBezTo>
                      <a:pt x="4" y="2"/>
                      <a:pt x="5" y="1"/>
                      <a:pt x="5" y="1"/>
                    </a:cubicBezTo>
                    <a:cubicBezTo>
                      <a:pt x="5" y="1"/>
                      <a:pt x="5" y="1"/>
                      <a:pt x="4" y="1"/>
                    </a:cubicBezTo>
                    <a:cubicBezTo>
                      <a:pt x="4" y="1"/>
                      <a:pt x="4" y="1"/>
                      <a:pt x="3" y="0"/>
                    </a:cubicBezTo>
                    <a:cubicBezTo>
                      <a:pt x="3" y="0"/>
                      <a:pt x="3" y="1"/>
                      <a:pt x="2" y="0"/>
                    </a:cubicBezTo>
                    <a:cubicBezTo>
                      <a:pt x="1" y="0"/>
                      <a:pt x="1" y="1"/>
                      <a:pt x="1" y="1"/>
                    </a:cubicBezTo>
                    <a:cubicBezTo>
                      <a:pt x="1" y="1"/>
                      <a:pt x="1" y="1"/>
                      <a:pt x="1" y="1"/>
                    </a:cubicBezTo>
                    <a:cubicBezTo>
                      <a:pt x="1"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3" name="Freeform 800"/>
              <p:cNvSpPr>
                <a:spLocks/>
              </p:cNvSpPr>
              <p:nvPr/>
            </p:nvSpPr>
            <p:spPr bwMode="auto">
              <a:xfrm>
                <a:off x="8556626" y="2495551"/>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4" name="Freeform 801"/>
              <p:cNvSpPr>
                <a:spLocks/>
              </p:cNvSpPr>
              <p:nvPr/>
            </p:nvSpPr>
            <p:spPr bwMode="auto">
              <a:xfrm>
                <a:off x="8559801" y="2498726"/>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5" name="Freeform 802"/>
              <p:cNvSpPr>
                <a:spLocks/>
              </p:cNvSpPr>
              <p:nvPr/>
            </p:nvSpPr>
            <p:spPr bwMode="auto">
              <a:xfrm>
                <a:off x="8428038" y="2481263"/>
                <a:ext cx="92075" cy="31750"/>
              </a:xfrm>
              <a:custGeom>
                <a:avLst/>
                <a:gdLst>
                  <a:gd name="T0" fmla="*/ 1 w 32"/>
                  <a:gd name="T1" fmla="*/ 10 h 11"/>
                  <a:gd name="T2" fmla="*/ 2 w 32"/>
                  <a:gd name="T3" fmla="*/ 11 h 11"/>
                  <a:gd name="T4" fmla="*/ 4 w 32"/>
                  <a:gd name="T5" fmla="*/ 10 h 11"/>
                  <a:gd name="T6" fmla="*/ 9 w 32"/>
                  <a:gd name="T7" fmla="*/ 10 h 11"/>
                  <a:gd name="T8" fmla="*/ 10 w 32"/>
                  <a:gd name="T9" fmla="*/ 9 h 11"/>
                  <a:gd name="T10" fmla="*/ 14 w 32"/>
                  <a:gd name="T11" fmla="*/ 9 h 11"/>
                  <a:gd name="T12" fmla="*/ 17 w 32"/>
                  <a:gd name="T13" fmla="*/ 9 h 11"/>
                  <a:gd name="T14" fmla="*/ 18 w 32"/>
                  <a:gd name="T15" fmla="*/ 10 h 11"/>
                  <a:gd name="T16" fmla="*/ 20 w 32"/>
                  <a:gd name="T17" fmla="*/ 9 h 11"/>
                  <a:gd name="T18" fmla="*/ 21 w 32"/>
                  <a:gd name="T19" fmla="*/ 9 h 11"/>
                  <a:gd name="T20" fmla="*/ 24 w 32"/>
                  <a:gd name="T21" fmla="*/ 8 h 11"/>
                  <a:gd name="T22" fmla="*/ 24 w 32"/>
                  <a:gd name="T23" fmla="*/ 8 h 11"/>
                  <a:gd name="T24" fmla="*/ 26 w 32"/>
                  <a:gd name="T25" fmla="*/ 8 h 11"/>
                  <a:gd name="T26" fmla="*/ 28 w 32"/>
                  <a:gd name="T27" fmla="*/ 7 h 11"/>
                  <a:gd name="T28" fmla="*/ 30 w 32"/>
                  <a:gd name="T29" fmla="*/ 7 h 11"/>
                  <a:gd name="T30" fmla="*/ 31 w 32"/>
                  <a:gd name="T31" fmla="*/ 6 h 11"/>
                  <a:gd name="T32" fmla="*/ 31 w 32"/>
                  <a:gd name="T33" fmla="*/ 4 h 11"/>
                  <a:gd name="T34" fmla="*/ 28 w 32"/>
                  <a:gd name="T35" fmla="*/ 3 h 11"/>
                  <a:gd name="T36" fmla="*/ 27 w 32"/>
                  <a:gd name="T37" fmla="*/ 2 h 11"/>
                  <a:gd name="T38" fmla="*/ 25 w 32"/>
                  <a:gd name="T39" fmla="*/ 1 h 11"/>
                  <a:gd name="T40" fmla="*/ 24 w 32"/>
                  <a:gd name="T41" fmla="*/ 1 h 11"/>
                  <a:gd name="T42" fmla="*/ 20 w 32"/>
                  <a:gd name="T43" fmla="*/ 0 h 11"/>
                  <a:gd name="T44" fmla="*/ 17 w 32"/>
                  <a:gd name="T45" fmla="*/ 1 h 11"/>
                  <a:gd name="T46" fmla="*/ 14 w 32"/>
                  <a:gd name="T47" fmla="*/ 0 h 11"/>
                  <a:gd name="T48" fmla="*/ 13 w 32"/>
                  <a:gd name="T49" fmla="*/ 1 h 11"/>
                  <a:gd name="T50" fmla="*/ 13 w 32"/>
                  <a:gd name="T51" fmla="*/ 1 h 11"/>
                  <a:gd name="T52" fmla="*/ 10 w 32"/>
                  <a:gd name="T53" fmla="*/ 2 h 11"/>
                  <a:gd name="T54" fmla="*/ 7 w 32"/>
                  <a:gd name="T55" fmla="*/ 2 h 11"/>
                  <a:gd name="T56" fmla="*/ 6 w 32"/>
                  <a:gd name="T57" fmla="*/ 3 h 11"/>
                  <a:gd name="T58" fmla="*/ 3 w 32"/>
                  <a:gd name="T59" fmla="*/ 6 h 11"/>
                  <a:gd name="T60" fmla="*/ 1 w 32"/>
                  <a:gd name="T61" fmla="*/ 7 h 11"/>
                  <a:gd name="T62" fmla="*/ 0 w 32"/>
                  <a:gd name="T6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11">
                    <a:moveTo>
                      <a:pt x="0" y="8"/>
                    </a:moveTo>
                    <a:cubicBezTo>
                      <a:pt x="1" y="8"/>
                      <a:pt x="1" y="9"/>
                      <a:pt x="1" y="10"/>
                    </a:cubicBezTo>
                    <a:cubicBezTo>
                      <a:pt x="2" y="10"/>
                      <a:pt x="1" y="10"/>
                      <a:pt x="1" y="10"/>
                    </a:cubicBezTo>
                    <a:cubicBezTo>
                      <a:pt x="2" y="10"/>
                      <a:pt x="2" y="10"/>
                      <a:pt x="2" y="11"/>
                    </a:cubicBezTo>
                    <a:cubicBezTo>
                      <a:pt x="2" y="11"/>
                      <a:pt x="2" y="11"/>
                      <a:pt x="2" y="11"/>
                    </a:cubicBezTo>
                    <a:cubicBezTo>
                      <a:pt x="3" y="11"/>
                      <a:pt x="3" y="10"/>
                      <a:pt x="4" y="10"/>
                    </a:cubicBezTo>
                    <a:cubicBezTo>
                      <a:pt x="5" y="10"/>
                      <a:pt x="6" y="10"/>
                      <a:pt x="7" y="10"/>
                    </a:cubicBezTo>
                    <a:cubicBezTo>
                      <a:pt x="8" y="10"/>
                      <a:pt x="8" y="10"/>
                      <a:pt x="9" y="10"/>
                    </a:cubicBezTo>
                    <a:cubicBezTo>
                      <a:pt x="9" y="9"/>
                      <a:pt x="10" y="9"/>
                      <a:pt x="10" y="9"/>
                    </a:cubicBezTo>
                    <a:cubicBezTo>
                      <a:pt x="10" y="9"/>
                      <a:pt x="10" y="9"/>
                      <a:pt x="10" y="9"/>
                    </a:cubicBezTo>
                    <a:cubicBezTo>
                      <a:pt x="10" y="9"/>
                      <a:pt x="11" y="8"/>
                      <a:pt x="11" y="8"/>
                    </a:cubicBezTo>
                    <a:cubicBezTo>
                      <a:pt x="12" y="8"/>
                      <a:pt x="13" y="9"/>
                      <a:pt x="14" y="9"/>
                    </a:cubicBezTo>
                    <a:cubicBezTo>
                      <a:pt x="15" y="9"/>
                      <a:pt x="16" y="10"/>
                      <a:pt x="16" y="10"/>
                    </a:cubicBezTo>
                    <a:cubicBezTo>
                      <a:pt x="17" y="10"/>
                      <a:pt x="17" y="9"/>
                      <a:pt x="17" y="9"/>
                    </a:cubicBezTo>
                    <a:cubicBezTo>
                      <a:pt x="17" y="9"/>
                      <a:pt x="18" y="9"/>
                      <a:pt x="18" y="9"/>
                    </a:cubicBezTo>
                    <a:cubicBezTo>
                      <a:pt x="18" y="10"/>
                      <a:pt x="18" y="10"/>
                      <a:pt x="18" y="10"/>
                    </a:cubicBezTo>
                    <a:cubicBezTo>
                      <a:pt x="18" y="10"/>
                      <a:pt x="18" y="10"/>
                      <a:pt x="18" y="9"/>
                    </a:cubicBezTo>
                    <a:cubicBezTo>
                      <a:pt x="19" y="9"/>
                      <a:pt x="19" y="9"/>
                      <a:pt x="20" y="9"/>
                    </a:cubicBezTo>
                    <a:cubicBezTo>
                      <a:pt x="20" y="9"/>
                      <a:pt x="20" y="9"/>
                      <a:pt x="21" y="9"/>
                    </a:cubicBezTo>
                    <a:cubicBezTo>
                      <a:pt x="21" y="9"/>
                      <a:pt x="21" y="9"/>
                      <a:pt x="21" y="9"/>
                    </a:cubicBezTo>
                    <a:cubicBezTo>
                      <a:pt x="22" y="8"/>
                      <a:pt x="23" y="9"/>
                      <a:pt x="24" y="9"/>
                    </a:cubicBezTo>
                    <a:cubicBezTo>
                      <a:pt x="24" y="8"/>
                      <a:pt x="24" y="8"/>
                      <a:pt x="24" y="8"/>
                    </a:cubicBezTo>
                    <a:cubicBezTo>
                      <a:pt x="24" y="8"/>
                      <a:pt x="24" y="8"/>
                      <a:pt x="24" y="8"/>
                    </a:cubicBezTo>
                    <a:cubicBezTo>
                      <a:pt x="25" y="8"/>
                      <a:pt x="24" y="8"/>
                      <a:pt x="24" y="8"/>
                    </a:cubicBezTo>
                    <a:cubicBezTo>
                      <a:pt x="25" y="8"/>
                      <a:pt x="25" y="8"/>
                      <a:pt x="25" y="8"/>
                    </a:cubicBezTo>
                    <a:cubicBezTo>
                      <a:pt x="25" y="8"/>
                      <a:pt x="26" y="8"/>
                      <a:pt x="26" y="8"/>
                    </a:cubicBezTo>
                    <a:cubicBezTo>
                      <a:pt x="26" y="8"/>
                      <a:pt x="27" y="8"/>
                      <a:pt x="28" y="8"/>
                    </a:cubicBezTo>
                    <a:cubicBezTo>
                      <a:pt x="28" y="8"/>
                      <a:pt x="28" y="8"/>
                      <a:pt x="28" y="7"/>
                    </a:cubicBezTo>
                    <a:cubicBezTo>
                      <a:pt x="29" y="7"/>
                      <a:pt x="29" y="7"/>
                      <a:pt x="30" y="7"/>
                    </a:cubicBezTo>
                    <a:cubicBezTo>
                      <a:pt x="30" y="7"/>
                      <a:pt x="30" y="7"/>
                      <a:pt x="30" y="7"/>
                    </a:cubicBezTo>
                    <a:cubicBezTo>
                      <a:pt x="30" y="7"/>
                      <a:pt x="30" y="6"/>
                      <a:pt x="31" y="6"/>
                    </a:cubicBezTo>
                    <a:cubicBezTo>
                      <a:pt x="31" y="6"/>
                      <a:pt x="31" y="6"/>
                      <a:pt x="31" y="6"/>
                    </a:cubicBezTo>
                    <a:cubicBezTo>
                      <a:pt x="32" y="6"/>
                      <a:pt x="32" y="5"/>
                      <a:pt x="31" y="5"/>
                    </a:cubicBezTo>
                    <a:cubicBezTo>
                      <a:pt x="31" y="5"/>
                      <a:pt x="31" y="4"/>
                      <a:pt x="31" y="4"/>
                    </a:cubicBezTo>
                    <a:cubicBezTo>
                      <a:pt x="30" y="4"/>
                      <a:pt x="30" y="4"/>
                      <a:pt x="30" y="4"/>
                    </a:cubicBezTo>
                    <a:cubicBezTo>
                      <a:pt x="29" y="4"/>
                      <a:pt x="29" y="3"/>
                      <a:pt x="28" y="3"/>
                    </a:cubicBezTo>
                    <a:cubicBezTo>
                      <a:pt x="28" y="3"/>
                      <a:pt x="28" y="3"/>
                      <a:pt x="27" y="2"/>
                    </a:cubicBezTo>
                    <a:cubicBezTo>
                      <a:pt x="27" y="2"/>
                      <a:pt x="27" y="2"/>
                      <a:pt x="27" y="2"/>
                    </a:cubicBezTo>
                    <a:cubicBezTo>
                      <a:pt x="27" y="2"/>
                      <a:pt x="27" y="2"/>
                      <a:pt x="27" y="1"/>
                    </a:cubicBezTo>
                    <a:cubicBezTo>
                      <a:pt x="26" y="2"/>
                      <a:pt x="26" y="2"/>
                      <a:pt x="25" y="1"/>
                    </a:cubicBezTo>
                    <a:cubicBezTo>
                      <a:pt x="25" y="1"/>
                      <a:pt x="25" y="1"/>
                      <a:pt x="25" y="1"/>
                    </a:cubicBezTo>
                    <a:cubicBezTo>
                      <a:pt x="25" y="0"/>
                      <a:pt x="24" y="1"/>
                      <a:pt x="24" y="1"/>
                    </a:cubicBezTo>
                    <a:cubicBezTo>
                      <a:pt x="24" y="1"/>
                      <a:pt x="24" y="0"/>
                      <a:pt x="23" y="0"/>
                    </a:cubicBezTo>
                    <a:cubicBezTo>
                      <a:pt x="22" y="0"/>
                      <a:pt x="21" y="0"/>
                      <a:pt x="20" y="0"/>
                    </a:cubicBezTo>
                    <a:cubicBezTo>
                      <a:pt x="19" y="0"/>
                      <a:pt x="18" y="0"/>
                      <a:pt x="18" y="0"/>
                    </a:cubicBezTo>
                    <a:cubicBezTo>
                      <a:pt x="17" y="0"/>
                      <a:pt x="18" y="1"/>
                      <a:pt x="17" y="1"/>
                    </a:cubicBezTo>
                    <a:cubicBezTo>
                      <a:pt x="17" y="0"/>
                      <a:pt x="16" y="0"/>
                      <a:pt x="16" y="0"/>
                    </a:cubicBezTo>
                    <a:cubicBezTo>
                      <a:pt x="16" y="0"/>
                      <a:pt x="14" y="0"/>
                      <a:pt x="14" y="0"/>
                    </a:cubicBezTo>
                    <a:cubicBezTo>
                      <a:pt x="14" y="0"/>
                      <a:pt x="14" y="0"/>
                      <a:pt x="14" y="0"/>
                    </a:cubicBezTo>
                    <a:cubicBezTo>
                      <a:pt x="13" y="0"/>
                      <a:pt x="13" y="1"/>
                      <a:pt x="13" y="1"/>
                    </a:cubicBezTo>
                    <a:cubicBezTo>
                      <a:pt x="13" y="1"/>
                      <a:pt x="13" y="0"/>
                      <a:pt x="12" y="0"/>
                    </a:cubicBezTo>
                    <a:cubicBezTo>
                      <a:pt x="13" y="1"/>
                      <a:pt x="13" y="1"/>
                      <a:pt x="13" y="1"/>
                    </a:cubicBezTo>
                    <a:cubicBezTo>
                      <a:pt x="11" y="1"/>
                      <a:pt x="11" y="1"/>
                      <a:pt x="11" y="1"/>
                    </a:cubicBezTo>
                    <a:cubicBezTo>
                      <a:pt x="11" y="1"/>
                      <a:pt x="11" y="1"/>
                      <a:pt x="10" y="2"/>
                    </a:cubicBezTo>
                    <a:cubicBezTo>
                      <a:pt x="10" y="2"/>
                      <a:pt x="9" y="2"/>
                      <a:pt x="8" y="2"/>
                    </a:cubicBezTo>
                    <a:cubicBezTo>
                      <a:pt x="8" y="2"/>
                      <a:pt x="8" y="2"/>
                      <a:pt x="7" y="2"/>
                    </a:cubicBezTo>
                    <a:cubicBezTo>
                      <a:pt x="7" y="2"/>
                      <a:pt x="7" y="3"/>
                      <a:pt x="7" y="3"/>
                    </a:cubicBezTo>
                    <a:cubicBezTo>
                      <a:pt x="7" y="3"/>
                      <a:pt x="6" y="3"/>
                      <a:pt x="6" y="3"/>
                    </a:cubicBezTo>
                    <a:cubicBezTo>
                      <a:pt x="6" y="4"/>
                      <a:pt x="5" y="4"/>
                      <a:pt x="4" y="4"/>
                    </a:cubicBezTo>
                    <a:cubicBezTo>
                      <a:pt x="4" y="5"/>
                      <a:pt x="3" y="5"/>
                      <a:pt x="3" y="6"/>
                    </a:cubicBezTo>
                    <a:cubicBezTo>
                      <a:pt x="3" y="6"/>
                      <a:pt x="3" y="6"/>
                      <a:pt x="2" y="6"/>
                    </a:cubicBezTo>
                    <a:cubicBezTo>
                      <a:pt x="2" y="6"/>
                      <a:pt x="1" y="6"/>
                      <a:pt x="1" y="7"/>
                    </a:cubicBezTo>
                    <a:cubicBezTo>
                      <a:pt x="1" y="7"/>
                      <a:pt x="0" y="7"/>
                      <a:pt x="0" y="7"/>
                    </a:cubicBezTo>
                    <a:cubicBezTo>
                      <a:pt x="0" y="7"/>
                      <a:pt x="0" y="8"/>
                      <a:pt x="0" y="8"/>
                    </a:cubicBezTo>
                    <a:cubicBezTo>
                      <a:pt x="0" y="8"/>
                      <a:pt x="0" y="8"/>
                      <a:pt x="0"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6" name="Freeform 803"/>
              <p:cNvSpPr>
                <a:spLocks/>
              </p:cNvSpPr>
              <p:nvPr/>
            </p:nvSpPr>
            <p:spPr bwMode="auto">
              <a:xfrm>
                <a:off x="8580438" y="2659063"/>
                <a:ext cx="0" cy="9525"/>
              </a:xfrm>
              <a:custGeom>
                <a:avLst/>
                <a:gdLst>
                  <a:gd name="T0" fmla="*/ 2 h 3"/>
                  <a:gd name="T1" fmla="*/ 2 h 3"/>
                  <a:gd name="T2" fmla="*/ 0 h 3"/>
                  <a:gd name="T3" fmla="*/ 0 h 3"/>
                  <a:gd name="T4" fmla="*/ 2 h 3"/>
                </a:gdLst>
                <a:ahLst/>
                <a:cxnLst>
                  <a:cxn ang="0">
                    <a:pos x="0" y="T0"/>
                  </a:cxn>
                  <a:cxn ang="0">
                    <a:pos x="0" y="T1"/>
                  </a:cxn>
                  <a:cxn ang="0">
                    <a:pos x="0" y="T2"/>
                  </a:cxn>
                  <a:cxn ang="0">
                    <a:pos x="0" y="T3"/>
                  </a:cxn>
                  <a:cxn ang="0">
                    <a:pos x="0" y="T4"/>
                  </a:cxn>
                </a:cxnLst>
                <a:rect l="0" t="0" r="r" b="b"/>
                <a:pathLst>
                  <a:path h="3">
                    <a:moveTo>
                      <a:pt x="0" y="2"/>
                    </a:moveTo>
                    <a:cubicBezTo>
                      <a:pt x="0" y="3"/>
                      <a:pt x="0" y="3"/>
                      <a:pt x="0" y="2"/>
                    </a:cubicBezTo>
                    <a:cubicBezTo>
                      <a:pt x="0" y="2"/>
                      <a:pt x="0" y="1"/>
                      <a:pt x="0" y="0"/>
                    </a:cubicBezTo>
                    <a:cubicBezTo>
                      <a:pt x="0" y="0"/>
                      <a:pt x="0" y="0"/>
                      <a:pt x="0" y="0"/>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7" name="Freeform 804"/>
              <p:cNvSpPr>
                <a:spLocks/>
              </p:cNvSpPr>
              <p:nvPr/>
            </p:nvSpPr>
            <p:spPr bwMode="auto">
              <a:xfrm>
                <a:off x="8580438" y="2654301"/>
                <a:ext cx="0" cy="4763"/>
              </a:xfrm>
              <a:custGeom>
                <a:avLst/>
                <a:gdLst>
                  <a:gd name="T0" fmla="*/ 1 h 2"/>
                  <a:gd name="T1" fmla="*/ 1 h 2"/>
                  <a:gd name="T2" fmla="*/ 1 h 2"/>
                  <a:gd name="T3" fmla="*/ 1 h 2"/>
                </a:gdLst>
                <a:ahLst/>
                <a:cxnLst>
                  <a:cxn ang="0">
                    <a:pos x="0" y="T0"/>
                  </a:cxn>
                  <a:cxn ang="0">
                    <a:pos x="0" y="T1"/>
                  </a:cxn>
                  <a:cxn ang="0">
                    <a:pos x="0" y="T2"/>
                  </a:cxn>
                  <a:cxn ang="0">
                    <a:pos x="0" y="T3"/>
                  </a:cxn>
                </a:cxnLst>
                <a:rect l="0" t="0" r="r" b="b"/>
                <a:pathLst>
                  <a:path h="2">
                    <a:moveTo>
                      <a:pt x="0" y="1"/>
                    </a:moveTo>
                    <a:cubicBezTo>
                      <a:pt x="0" y="1"/>
                      <a:pt x="0" y="0"/>
                      <a:pt x="0" y="1"/>
                    </a:cubicBezTo>
                    <a:cubicBezTo>
                      <a:pt x="0" y="1"/>
                      <a:pt x="0" y="2"/>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8" name="Freeform 805"/>
              <p:cNvSpPr>
                <a:spLocks/>
              </p:cNvSpPr>
              <p:nvPr/>
            </p:nvSpPr>
            <p:spPr bwMode="auto">
              <a:xfrm>
                <a:off x="8580438" y="2644776"/>
                <a:ext cx="1588"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1"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69" name="Freeform 806"/>
              <p:cNvSpPr>
                <a:spLocks/>
              </p:cNvSpPr>
              <p:nvPr/>
            </p:nvSpPr>
            <p:spPr bwMode="auto">
              <a:xfrm>
                <a:off x="8709026" y="2708276"/>
                <a:ext cx="3175" cy="4763"/>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1"/>
                    </a:cubicBezTo>
                    <a:cubicBezTo>
                      <a:pt x="0" y="1"/>
                      <a:pt x="0" y="2"/>
                      <a:pt x="0" y="2"/>
                    </a:cubicBezTo>
                    <a:cubicBezTo>
                      <a:pt x="1"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0" name="Freeform 807"/>
              <p:cNvSpPr>
                <a:spLocks/>
              </p:cNvSpPr>
              <p:nvPr/>
            </p:nvSpPr>
            <p:spPr bwMode="auto">
              <a:xfrm>
                <a:off x="8712201" y="2711451"/>
                <a:ext cx="3175" cy="158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1" name="Freeform 809"/>
              <p:cNvSpPr>
                <a:spLocks/>
              </p:cNvSpPr>
              <p:nvPr/>
            </p:nvSpPr>
            <p:spPr bwMode="auto">
              <a:xfrm>
                <a:off x="8196263" y="2544762"/>
                <a:ext cx="7938" cy="3175"/>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0" y="0"/>
                      <a:pt x="1" y="0"/>
                      <a:pt x="2" y="1"/>
                    </a:cubicBezTo>
                    <a:cubicBezTo>
                      <a:pt x="3"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2" name="Freeform 810"/>
              <p:cNvSpPr>
                <a:spLocks/>
              </p:cNvSpPr>
              <p:nvPr/>
            </p:nvSpPr>
            <p:spPr bwMode="auto">
              <a:xfrm>
                <a:off x="8210551" y="2547937"/>
                <a:ext cx="4763" cy="1587"/>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0" y="0"/>
                      <a:pt x="1" y="0"/>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3" name="Freeform 811"/>
              <p:cNvSpPr>
                <a:spLocks/>
              </p:cNvSpPr>
              <p:nvPr/>
            </p:nvSpPr>
            <p:spPr bwMode="auto">
              <a:xfrm>
                <a:off x="8229601" y="2559050"/>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4" name="Freeform 812"/>
              <p:cNvSpPr>
                <a:spLocks/>
              </p:cNvSpPr>
              <p:nvPr/>
            </p:nvSpPr>
            <p:spPr bwMode="auto">
              <a:xfrm>
                <a:off x="8051801" y="2519362"/>
                <a:ext cx="9525" cy="1587"/>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1" y="0"/>
                      <a:pt x="0" y="1"/>
                      <a:pt x="1" y="1"/>
                    </a:cubicBezTo>
                    <a:cubicBezTo>
                      <a:pt x="3"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5" name="Freeform 813"/>
              <p:cNvSpPr>
                <a:spLocks/>
              </p:cNvSpPr>
              <p:nvPr/>
            </p:nvSpPr>
            <p:spPr bwMode="auto">
              <a:xfrm>
                <a:off x="8229601" y="2555875"/>
                <a:ext cx="6350" cy="3175"/>
              </a:xfrm>
              <a:custGeom>
                <a:avLst/>
                <a:gdLst>
                  <a:gd name="T0" fmla="*/ 1 w 2"/>
                  <a:gd name="T1" fmla="*/ 1 h 1"/>
                  <a:gd name="T2" fmla="*/ 2 w 2"/>
                  <a:gd name="T3" fmla="*/ 1 h 1"/>
                  <a:gd name="T4" fmla="*/ 2 w 2"/>
                  <a:gd name="T5" fmla="*/ 0 h 1"/>
                  <a:gd name="T6" fmla="*/ 0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0"/>
                      <a:pt x="2" y="1"/>
                    </a:cubicBezTo>
                    <a:cubicBezTo>
                      <a:pt x="2" y="0"/>
                      <a:pt x="2" y="0"/>
                      <a:pt x="2" y="0"/>
                    </a:cubicBezTo>
                    <a:cubicBezTo>
                      <a:pt x="1" y="0"/>
                      <a:pt x="1"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6" name="Freeform 814"/>
              <p:cNvSpPr>
                <a:spLocks/>
              </p:cNvSpPr>
              <p:nvPr/>
            </p:nvSpPr>
            <p:spPr bwMode="auto">
              <a:xfrm>
                <a:off x="7075488" y="2413000"/>
                <a:ext cx="4763"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7" name="Freeform 815"/>
              <p:cNvSpPr>
                <a:spLocks/>
              </p:cNvSpPr>
              <p:nvPr/>
            </p:nvSpPr>
            <p:spPr bwMode="auto">
              <a:xfrm>
                <a:off x="7072313" y="2414587"/>
                <a:ext cx="11113" cy="3175"/>
              </a:xfrm>
              <a:custGeom>
                <a:avLst/>
                <a:gdLst>
                  <a:gd name="T0" fmla="*/ 1 w 4"/>
                  <a:gd name="T1" fmla="*/ 0 h 1"/>
                  <a:gd name="T2" fmla="*/ 1 w 4"/>
                  <a:gd name="T3" fmla="*/ 0 h 1"/>
                  <a:gd name="T4" fmla="*/ 2 w 4"/>
                  <a:gd name="T5" fmla="*/ 1 h 1"/>
                  <a:gd name="T6" fmla="*/ 3 w 4"/>
                  <a:gd name="T7" fmla="*/ 1 h 1"/>
                  <a:gd name="T8" fmla="*/ 3 w 4"/>
                  <a:gd name="T9" fmla="*/ 0 h 1"/>
                  <a:gd name="T10" fmla="*/ 3 w 4"/>
                  <a:gd name="T11" fmla="*/ 0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cubicBezTo>
                      <a:pt x="1" y="0"/>
                      <a:pt x="1" y="0"/>
                      <a:pt x="1" y="0"/>
                    </a:cubicBezTo>
                    <a:cubicBezTo>
                      <a:pt x="2" y="0"/>
                      <a:pt x="2" y="0"/>
                      <a:pt x="2" y="1"/>
                    </a:cubicBezTo>
                    <a:cubicBezTo>
                      <a:pt x="2" y="1"/>
                      <a:pt x="3" y="1"/>
                      <a:pt x="3" y="1"/>
                    </a:cubicBezTo>
                    <a:cubicBezTo>
                      <a:pt x="3" y="1"/>
                      <a:pt x="3" y="1"/>
                      <a:pt x="3" y="0"/>
                    </a:cubicBezTo>
                    <a:cubicBezTo>
                      <a:pt x="4" y="0"/>
                      <a:pt x="3" y="0"/>
                      <a:pt x="3" y="0"/>
                    </a:cubicBezTo>
                    <a:cubicBezTo>
                      <a:pt x="2"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8" name="Freeform 816"/>
              <p:cNvSpPr>
                <a:spLocks/>
              </p:cNvSpPr>
              <p:nvPr/>
            </p:nvSpPr>
            <p:spPr bwMode="auto">
              <a:xfrm>
                <a:off x="7091363" y="2417762"/>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79" name="Freeform 817"/>
              <p:cNvSpPr>
                <a:spLocks/>
              </p:cNvSpPr>
              <p:nvPr/>
            </p:nvSpPr>
            <p:spPr bwMode="auto">
              <a:xfrm>
                <a:off x="7094538" y="2414587"/>
                <a:ext cx="6350"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0"/>
                      <a:pt x="1"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0" name="Freeform 818"/>
              <p:cNvSpPr>
                <a:spLocks/>
              </p:cNvSpPr>
              <p:nvPr/>
            </p:nvSpPr>
            <p:spPr bwMode="auto">
              <a:xfrm>
                <a:off x="6802438" y="2220912"/>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1" name="Freeform 819"/>
              <p:cNvSpPr>
                <a:spLocks/>
              </p:cNvSpPr>
              <p:nvPr/>
            </p:nvSpPr>
            <p:spPr bwMode="auto">
              <a:xfrm>
                <a:off x="7077076" y="2409825"/>
                <a:ext cx="20638" cy="7937"/>
              </a:xfrm>
              <a:custGeom>
                <a:avLst/>
                <a:gdLst>
                  <a:gd name="T0" fmla="*/ 2 w 7"/>
                  <a:gd name="T1" fmla="*/ 2 h 3"/>
                  <a:gd name="T2" fmla="*/ 2 w 7"/>
                  <a:gd name="T3" fmla="*/ 3 h 3"/>
                  <a:gd name="T4" fmla="*/ 3 w 7"/>
                  <a:gd name="T5" fmla="*/ 3 h 3"/>
                  <a:gd name="T6" fmla="*/ 5 w 7"/>
                  <a:gd name="T7" fmla="*/ 3 h 3"/>
                  <a:gd name="T8" fmla="*/ 6 w 7"/>
                  <a:gd name="T9" fmla="*/ 2 h 3"/>
                  <a:gd name="T10" fmla="*/ 7 w 7"/>
                  <a:gd name="T11" fmla="*/ 2 h 3"/>
                  <a:gd name="T12" fmla="*/ 6 w 7"/>
                  <a:gd name="T13" fmla="*/ 1 h 3"/>
                  <a:gd name="T14" fmla="*/ 4 w 7"/>
                  <a:gd name="T15" fmla="*/ 2 h 3"/>
                  <a:gd name="T16" fmla="*/ 3 w 7"/>
                  <a:gd name="T17" fmla="*/ 2 h 3"/>
                  <a:gd name="T18" fmla="*/ 3 w 7"/>
                  <a:gd name="T19" fmla="*/ 2 h 3"/>
                  <a:gd name="T20" fmla="*/ 4 w 7"/>
                  <a:gd name="T21" fmla="*/ 1 h 3"/>
                  <a:gd name="T22" fmla="*/ 5 w 7"/>
                  <a:gd name="T23" fmla="*/ 1 h 3"/>
                  <a:gd name="T24" fmla="*/ 3 w 7"/>
                  <a:gd name="T25" fmla="*/ 1 h 3"/>
                  <a:gd name="T26" fmla="*/ 2 w 7"/>
                  <a:gd name="T27" fmla="*/ 1 h 3"/>
                  <a:gd name="T28" fmla="*/ 2 w 7"/>
                  <a:gd name="T29" fmla="*/ 1 h 3"/>
                  <a:gd name="T30" fmla="*/ 2 w 7"/>
                  <a:gd name="T31" fmla="*/ 1 h 3"/>
                  <a:gd name="T32" fmla="*/ 1 w 7"/>
                  <a:gd name="T33" fmla="*/ 1 h 3"/>
                  <a:gd name="T34" fmla="*/ 1 w 7"/>
                  <a:gd name="T35" fmla="*/ 2 h 3"/>
                  <a:gd name="T36" fmla="*/ 2 w 7"/>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2" y="2"/>
                    </a:moveTo>
                    <a:cubicBezTo>
                      <a:pt x="2" y="3"/>
                      <a:pt x="2" y="3"/>
                      <a:pt x="2" y="3"/>
                    </a:cubicBezTo>
                    <a:cubicBezTo>
                      <a:pt x="2" y="3"/>
                      <a:pt x="2" y="3"/>
                      <a:pt x="3" y="3"/>
                    </a:cubicBezTo>
                    <a:cubicBezTo>
                      <a:pt x="3" y="3"/>
                      <a:pt x="5" y="3"/>
                      <a:pt x="5" y="3"/>
                    </a:cubicBezTo>
                    <a:cubicBezTo>
                      <a:pt x="6" y="2"/>
                      <a:pt x="6" y="2"/>
                      <a:pt x="6" y="2"/>
                    </a:cubicBezTo>
                    <a:cubicBezTo>
                      <a:pt x="6" y="3"/>
                      <a:pt x="7" y="3"/>
                      <a:pt x="7" y="2"/>
                    </a:cubicBezTo>
                    <a:cubicBezTo>
                      <a:pt x="6" y="2"/>
                      <a:pt x="6" y="2"/>
                      <a:pt x="6" y="1"/>
                    </a:cubicBezTo>
                    <a:cubicBezTo>
                      <a:pt x="5" y="1"/>
                      <a:pt x="5" y="1"/>
                      <a:pt x="4" y="2"/>
                    </a:cubicBezTo>
                    <a:cubicBezTo>
                      <a:pt x="4" y="2"/>
                      <a:pt x="3" y="2"/>
                      <a:pt x="3" y="2"/>
                    </a:cubicBezTo>
                    <a:cubicBezTo>
                      <a:pt x="3" y="2"/>
                      <a:pt x="3" y="3"/>
                      <a:pt x="3" y="2"/>
                    </a:cubicBezTo>
                    <a:cubicBezTo>
                      <a:pt x="3" y="2"/>
                      <a:pt x="3" y="2"/>
                      <a:pt x="4" y="1"/>
                    </a:cubicBezTo>
                    <a:cubicBezTo>
                      <a:pt x="5" y="1"/>
                      <a:pt x="5" y="1"/>
                      <a:pt x="5" y="1"/>
                    </a:cubicBezTo>
                    <a:cubicBezTo>
                      <a:pt x="4" y="1"/>
                      <a:pt x="3" y="1"/>
                      <a:pt x="3" y="1"/>
                    </a:cubicBezTo>
                    <a:cubicBezTo>
                      <a:pt x="3" y="0"/>
                      <a:pt x="2" y="0"/>
                      <a:pt x="2" y="1"/>
                    </a:cubicBezTo>
                    <a:cubicBezTo>
                      <a:pt x="2" y="1"/>
                      <a:pt x="2" y="2"/>
                      <a:pt x="2" y="1"/>
                    </a:cubicBezTo>
                    <a:cubicBezTo>
                      <a:pt x="2" y="0"/>
                      <a:pt x="2" y="1"/>
                      <a:pt x="2" y="1"/>
                    </a:cubicBezTo>
                    <a:cubicBezTo>
                      <a:pt x="2" y="1"/>
                      <a:pt x="2" y="1"/>
                      <a:pt x="1" y="1"/>
                    </a:cubicBezTo>
                    <a:cubicBezTo>
                      <a:pt x="1" y="1"/>
                      <a:pt x="0" y="1"/>
                      <a:pt x="1" y="2"/>
                    </a:cubicBezTo>
                    <a:cubicBezTo>
                      <a:pt x="2"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2" name="Freeform 820"/>
              <p:cNvSpPr>
                <a:spLocks/>
              </p:cNvSpPr>
              <p:nvPr/>
            </p:nvSpPr>
            <p:spPr bwMode="auto">
              <a:xfrm>
                <a:off x="6777038" y="2179637"/>
                <a:ext cx="31750" cy="9525"/>
              </a:xfrm>
              <a:custGeom>
                <a:avLst/>
                <a:gdLst>
                  <a:gd name="T0" fmla="*/ 1 w 11"/>
                  <a:gd name="T1" fmla="*/ 1 h 3"/>
                  <a:gd name="T2" fmla="*/ 7 w 11"/>
                  <a:gd name="T3" fmla="*/ 2 h 3"/>
                  <a:gd name="T4" fmla="*/ 8 w 11"/>
                  <a:gd name="T5" fmla="*/ 3 h 3"/>
                  <a:gd name="T6" fmla="*/ 11 w 11"/>
                  <a:gd name="T7" fmla="*/ 1 h 3"/>
                  <a:gd name="T8" fmla="*/ 9 w 11"/>
                  <a:gd name="T9" fmla="*/ 0 h 3"/>
                  <a:gd name="T10" fmla="*/ 7 w 11"/>
                  <a:gd name="T11" fmla="*/ 0 h 3"/>
                  <a:gd name="T12" fmla="*/ 5 w 11"/>
                  <a:gd name="T13" fmla="*/ 1 h 3"/>
                  <a:gd name="T14" fmla="*/ 3 w 11"/>
                  <a:gd name="T15" fmla="*/ 1 h 3"/>
                  <a:gd name="T16" fmla="*/ 1 w 11"/>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
                    <a:moveTo>
                      <a:pt x="1" y="1"/>
                    </a:moveTo>
                    <a:cubicBezTo>
                      <a:pt x="1" y="2"/>
                      <a:pt x="5" y="2"/>
                      <a:pt x="7" y="2"/>
                    </a:cubicBezTo>
                    <a:cubicBezTo>
                      <a:pt x="9" y="1"/>
                      <a:pt x="8" y="2"/>
                      <a:pt x="8" y="3"/>
                    </a:cubicBezTo>
                    <a:cubicBezTo>
                      <a:pt x="10" y="3"/>
                      <a:pt x="11" y="2"/>
                      <a:pt x="11" y="1"/>
                    </a:cubicBezTo>
                    <a:cubicBezTo>
                      <a:pt x="11" y="1"/>
                      <a:pt x="10" y="0"/>
                      <a:pt x="9" y="0"/>
                    </a:cubicBezTo>
                    <a:cubicBezTo>
                      <a:pt x="9" y="0"/>
                      <a:pt x="8" y="0"/>
                      <a:pt x="7" y="0"/>
                    </a:cubicBezTo>
                    <a:cubicBezTo>
                      <a:pt x="7" y="1"/>
                      <a:pt x="5" y="1"/>
                      <a:pt x="5" y="1"/>
                    </a:cubicBezTo>
                    <a:cubicBezTo>
                      <a:pt x="5" y="1"/>
                      <a:pt x="4" y="0"/>
                      <a:pt x="3" y="1"/>
                    </a:cubicBezTo>
                    <a:cubicBezTo>
                      <a:pt x="2"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3" name="Freeform 821"/>
              <p:cNvSpPr>
                <a:spLocks/>
              </p:cNvSpPr>
              <p:nvPr/>
            </p:nvSpPr>
            <p:spPr bwMode="auto">
              <a:xfrm>
                <a:off x="6794501" y="2222500"/>
                <a:ext cx="14288" cy="6350"/>
              </a:xfrm>
              <a:custGeom>
                <a:avLst/>
                <a:gdLst>
                  <a:gd name="T0" fmla="*/ 2 w 5"/>
                  <a:gd name="T1" fmla="*/ 2 h 2"/>
                  <a:gd name="T2" fmla="*/ 3 w 5"/>
                  <a:gd name="T3" fmla="*/ 2 h 2"/>
                  <a:gd name="T4" fmla="*/ 4 w 5"/>
                  <a:gd name="T5" fmla="*/ 0 h 2"/>
                  <a:gd name="T6" fmla="*/ 3 w 5"/>
                  <a:gd name="T7" fmla="*/ 0 h 2"/>
                  <a:gd name="T8" fmla="*/ 2 w 5"/>
                  <a:gd name="T9" fmla="*/ 0 h 2"/>
                  <a:gd name="T10" fmla="*/ 1 w 5"/>
                  <a:gd name="T11" fmla="*/ 1 h 2"/>
                  <a:gd name="T12" fmla="*/ 0 w 5"/>
                  <a:gd name="T13" fmla="*/ 2 h 2"/>
                  <a:gd name="T14" fmla="*/ 2 w 5"/>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2" y="2"/>
                    </a:moveTo>
                    <a:cubicBezTo>
                      <a:pt x="3" y="2"/>
                      <a:pt x="2" y="2"/>
                      <a:pt x="3" y="2"/>
                    </a:cubicBezTo>
                    <a:cubicBezTo>
                      <a:pt x="5" y="1"/>
                      <a:pt x="4" y="1"/>
                      <a:pt x="4" y="0"/>
                    </a:cubicBezTo>
                    <a:cubicBezTo>
                      <a:pt x="4" y="0"/>
                      <a:pt x="4" y="0"/>
                      <a:pt x="3" y="0"/>
                    </a:cubicBezTo>
                    <a:cubicBezTo>
                      <a:pt x="3" y="0"/>
                      <a:pt x="3" y="0"/>
                      <a:pt x="2" y="0"/>
                    </a:cubicBezTo>
                    <a:cubicBezTo>
                      <a:pt x="1" y="0"/>
                      <a:pt x="1" y="1"/>
                      <a:pt x="1" y="1"/>
                    </a:cubicBezTo>
                    <a:cubicBezTo>
                      <a:pt x="5" y="2"/>
                      <a:pt x="0" y="2"/>
                      <a:pt x="0" y="2"/>
                    </a:cubicBezTo>
                    <a:cubicBezTo>
                      <a:pt x="1"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4" name="Freeform 822"/>
              <p:cNvSpPr>
                <a:spLocks/>
              </p:cNvSpPr>
              <p:nvPr/>
            </p:nvSpPr>
            <p:spPr bwMode="auto">
              <a:xfrm>
                <a:off x="6870701" y="2246312"/>
                <a:ext cx="9525" cy="3175"/>
              </a:xfrm>
              <a:custGeom>
                <a:avLst/>
                <a:gdLst>
                  <a:gd name="T0" fmla="*/ 2 w 3"/>
                  <a:gd name="T1" fmla="*/ 1 h 1"/>
                  <a:gd name="T2" fmla="*/ 2 w 3"/>
                  <a:gd name="T3" fmla="*/ 0 h 1"/>
                  <a:gd name="T4" fmla="*/ 1 w 3"/>
                  <a:gd name="T5" fmla="*/ 1 h 1"/>
                  <a:gd name="T6" fmla="*/ 2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0"/>
                      <a:pt x="2" y="0"/>
                      <a:pt x="2" y="0"/>
                    </a:cubicBezTo>
                    <a:cubicBezTo>
                      <a:pt x="1" y="0"/>
                      <a:pt x="1" y="0"/>
                      <a:pt x="1" y="1"/>
                    </a:cubicBezTo>
                    <a:cubicBezTo>
                      <a:pt x="0" y="1"/>
                      <a:pt x="1" y="1"/>
                      <a:pt x="2"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5" name="Freeform 823"/>
              <p:cNvSpPr>
                <a:spLocks/>
              </p:cNvSpPr>
              <p:nvPr/>
            </p:nvSpPr>
            <p:spPr bwMode="auto">
              <a:xfrm>
                <a:off x="6991351" y="2357437"/>
                <a:ext cx="20638" cy="3175"/>
              </a:xfrm>
              <a:custGeom>
                <a:avLst/>
                <a:gdLst>
                  <a:gd name="T0" fmla="*/ 4 w 7"/>
                  <a:gd name="T1" fmla="*/ 1 h 1"/>
                  <a:gd name="T2" fmla="*/ 6 w 7"/>
                  <a:gd name="T3" fmla="*/ 0 h 1"/>
                  <a:gd name="T4" fmla="*/ 6 w 7"/>
                  <a:gd name="T5" fmla="*/ 0 h 1"/>
                  <a:gd name="T6" fmla="*/ 4 w 7"/>
                  <a:gd name="T7" fmla="*/ 0 h 1"/>
                  <a:gd name="T8" fmla="*/ 2 w 7"/>
                  <a:gd name="T9" fmla="*/ 0 h 1"/>
                  <a:gd name="T10" fmla="*/ 1 w 7"/>
                  <a:gd name="T11" fmla="*/ 0 h 1"/>
                  <a:gd name="T12" fmla="*/ 1 w 7"/>
                  <a:gd name="T13" fmla="*/ 1 h 1"/>
                  <a:gd name="T14" fmla="*/ 4 w 7"/>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
                    <a:moveTo>
                      <a:pt x="4" y="1"/>
                    </a:moveTo>
                    <a:cubicBezTo>
                      <a:pt x="5" y="1"/>
                      <a:pt x="6" y="0"/>
                      <a:pt x="6" y="0"/>
                    </a:cubicBezTo>
                    <a:cubicBezTo>
                      <a:pt x="7" y="0"/>
                      <a:pt x="7" y="0"/>
                      <a:pt x="6" y="0"/>
                    </a:cubicBezTo>
                    <a:cubicBezTo>
                      <a:pt x="6" y="0"/>
                      <a:pt x="6" y="0"/>
                      <a:pt x="4" y="0"/>
                    </a:cubicBezTo>
                    <a:cubicBezTo>
                      <a:pt x="3" y="0"/>
                      <a:pt x="3" y="0"/>
                      <a:pt x="2" y="0"/>
                    </a:cubicBezTo>
                    <a:cubicBezTo>
                      <a:pt x="2" y="0"/>
                      <a:pt x="1" y="0"/>
                      <a:pt x="1" y="0"/>
                    </a:cubicBezTo>
                    <a:cubicBezTo>
                      <a:pt x="0" y="0"/>
                      <a:pt x="0" y="1"/>
                      <a:pt x="1" y="1"/>
                    </a:cubicBezTo>
                    <a:cubicBezTo>
                      <a:pt x="2" y="1"/>
                      <a:pt x="2"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6" name="Freeform 824"/>
              <p:cNvSpPr>
                <a:spLocks/>
              </p:cNvSpPr>
              <p:nvPr/>
            </p:nvSpPr>
            <p:spPr bwMode="auto">
              <a:xfrm>
                <a:off x="6808788" y="2236787"/>
                <a:ext cx="11113" cy="3175"/>
              </a:xfrm>
              <a:custGeom>
                <a:avLst/>
                <a:gdLst>
                  <a:gd name="T0" fmla="*/ 1 w 4"/>
                  <a:gd name="T1" fmla="*/ 1 h 1"/>
                  <a:gd name="T2" fmla="*/ 2 w 4"/>
                  <a:gd name="T3" fmla="*/ 1 h 1"/>
                  <a:gd name="T4" fmla="*/ 3 w 4"/>
                  <a:gd name="T5" fmla="*/ 0 h 1"/>
                  <a:gd name="T6" fmla="*/ 2 w 4"/>
                  <a:gd name="T7" fmla="*/ 0 h 1"/>
                  <a:gd name="T8" fmla="*/ 1 w 4"/>
                  <a:gd name="T9" fmla="*/ 0 h 1"/>
                  <a:gd name="T10" fmla="*/ 0 w 4"/>
                  <a:gd name="T11" fmla="*/ 1 h 1"/>
                  <a:gd name="T12" fmla="*/ 0 w 4"/>
                  <a:gd name="T13" fmla="*/ 1 h 1"/>
                  <a:gd name="T14" fmla="*/ 1 w 4"/>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1"/>
                    </a:moveTo>
                    <a:cubicBezTo>
                      <a:pt x="2" y="1"/>
                      <a:pt x="1" y="1"/>
                      <a:pt x="2" y="1"/>
                    </a:cubicBezTo>
                    <a:cubicBezTo>
                      <a:pt x="3" y="0"/>
                      <a:pt x="4" y="0"/>
                      <a:pt x="3" y="0"/>
                    </a:cubicBezTo>
                    <a:cubicBezTo>
                      <a:pt x="3" y="0"/>
                      <a:pt x="3" y="0"/>
                      <a:pt x="2" y="0"/>
                    </a:cubicBezTo>
                    <a:cubicBezTo>
                      <a:pt x="2" y="0"/>
                      <a:pt x="1" y="0"/>
                      <a:pt x="1" y="0"/>
                    </a:cubicBezTo>
                    <a:cubicBezTo>
                      <a:pt x="1" y="0"/>
                      <a:pt x="1" y="0"/>
                      <a:pt x="0" y="1"/>
                    </a:cubicBezTo>
                    <a:cubicBezTo>
                      <a:pt x="0" y="1"/>
                      <a:pt x="0" y="1"/>
                      <a:pt x="0"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7" name="Freeform 825"/>
              <p:cNvSpPr>
                <a:spLocks/>
              </p:cNvSpPr>
              <p:nvPr/>
            </p:nvSpPr>
            <p:spPr bwMode="auto">
              <a:xfrm>
                <a:off x="7069138" y="2413000"/>
                <a:ext cx="6350" cy="1587"/>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2"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8" name="Freeform 826"/>
              <p:cNvSpPr>
                <a:spLocks/>
              </p:cNvSpPr>
              <p:nvPr/>
            </p:nvSpPr>
            <p:spPr bwMode="auto">
              <a:xfrm>
                <a:off x="7478713" y="2487612"/>
                <a:ext cx="3175" cy="1587"/>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89" name="Freeform 827"/>
              <p:cNvSpPr>
                <a:spLocks/>
              </p:cNvSpPr>
              <p:nvPr/>
            </p:nvSpPr>
            <p:spPr bwMode="auto">
              <a:xfrm>
                <a:off x="7475538" y="2481262"/>
                <a:ext cx="26988" cy="7937"/>
              </a:xfrm>
              <a:custGeom>
                <a:avLst/>
                <a:gdLst>
                  <a:gd name="T0" fmla="*/ 8 w 9"/>
                  <a:gd name="T1" fmla="*/ 1 h 3"/>
                  <a:gd name="T2" fmla="*/ 8 w 9"/>
                  <a:gd name="T3" fmla="*/ 0 h 3"/>
                  <a:gd name="T4" fmla="*/ 6 w 9"/>
                  <a:gd name="T5" fmla="*/ 0 h 3"/>
                  <a:gd name="T6" fmla="*/ 3 w 9"/>
                  <a:gd name="T7" fmla="*/ 0 h 3"/>
                  <a:gd name="T8" fmla="*/ 1 w 9"/>
                  <a:gd name="T9" fmla="*/ 0 h 3"/>
                  <a:gd name="T10" fmla="*/ 1 w 9"/>
                  <a:gd name="T11" fmla="*/ 1 h 3"/>
                  <a:gd name="T12" fmla="*/ 0 w 9"/>
                  <a:gd name="T13" fmla="*/ 1 h 3"/>
                  <a:gd name="T14" fmla="*/ 2 w 9"/>
                  <a:gd name="T15" fmla="*/ 1 h 3"/>
                  <a:gd name="T16" fmla="*/ 3 w 9"/>
                  <a:gd name="T17" fmla="*/ 2 h 3"/>
                  <a:gd name="T18" fmla="*/ 4 w 9"/>
                  <a:gd name="T19" fmla="*/ 2 h 3"/>
                  <a:gd name="T20" fmla="*/ 3 w 9"/>
                  <a:gd name="T21" fmla="*/ 2 h 3"/>
                  <a:gd name="T22" fmla="*/ 5 w 9"/>
                  <a:gd name="T23" fmla="*/ 2 h 3"/>
                  <a:gd name="T24" fmla="*/ 6 w 9"/>
                  <a:gd name="T25" fmla="*/ 3 h 3"/>
                  <a:gd name="T26" fmla="*/ 7 w 9"/>
                  <a:gd name="T27" fmla="*/ 3 h 3"/>
                  <a:gd name="T28" fmla="*/ 7 w 9"/>
                  <a:gd name="T29" fmla="*/ 2 h 3"/>
                  <a:gd name="T30" fmla="*/ 8 w 9"/>
                  <a:gd name="T3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
                    <a:moveTo>
                      <a:pt x="8" y="1"/>
                    </a:moveTo>
                    <a:cubicBezTo>
                      <a:pt x="8" y="1"/>
                      <a:pt x="9" y="0"/>
                      <a:pt x="8" y="0"/>
                    </a:cubicBezTo>
                    <a:cubicBezTo>
                      <a:pt x="7" y="0"/>
                      <a:pt x="7" y="0"/>
                      <a:pt x="6" y="0"/>
                    </a:cubicBezTo>
                    <a:cubicBezTo>
                      <a:pt x="5" y="0"/>
                      <a:pt x="3" y="0"/>
                      <a:pt x="3" y="0"/>
                    </a:cubicBezTo>
                    <a:cubicBezTo>
                      <a:pt x="3" y="0"/>
                      <a:pt x="2" y="0"/>
                      <a:pt x="1" y="0"/>
                    </a:cubicBezTo>
                    <a:cubicBezTo>
                      <a:pt x="1" y="0"/>
                      <a:pt x="1" y="1"/>
                      <a:pt x="1" y="1"/>
                    </a:cubicBezTo>
                    <a:cubicBezTo>
                      <a:pt x="0" y="1"/>
                      <a:pt x="0" y="1"/>
                      <a:pt x="0" y="1"/>
                    </a:cubicBezTo>
                    <a:cubicBezTo>
                      <a:pt x="1" y="1"/>
                      <a:pt x="1" y="1"/>
                      <a:pt x="2" y="1"/>
                    </a:cubicBezTo>
                    <a:cubicBezTo>
                      <a:pt x="2" y="2"/>
                      <a:pt x="3" y="2"/>
                      <a:pt x="3" y="2"/>
                    </a:cubicBezTo>
                    <a:cubicBezTo>
                      <a:pt x="4" y="2"/>
                      <a:pt x="4" y="2"/>
                      <a:pt x="4" y="2"/>
                    </a:cubicBezTo>
                    <a:cubicBezTo>
                      <a:pt x="3" y="2"/>
                      <a:pt x="2" y="1"/>
                      <a:pt x="3" y="2"/>
                    </a:cubicBezTo>
                    <a:cubicBezTo>
                      <a:pt x="4" y="2"/>
                      <a:pt x="5" y="2"/>
                      <a:pt x="5" y="2"/>
                    </a:cubicBezTo>
                    <a:cubicBezTo>
                      <a:pt x="5" y="2"/>
                      <a:pt x="5" y="3"/>
                      <a:pt x="6" y="3"/>
                    </a:cubicBezTo>
                    <a:cubicBezTo>
                      <a:pt x="7" y="3"/>
                      <a:pt x="7" y="3"/>
                      <a:pt x="7" y="3"/>
                    </a:cubicBezTo>
                    <a:cubicBezTo>
                      <a:pt x="7" y="2"/>
                      <a:pt x="7" y="2"/>
                      <a:pt x="7" y="2"/>
                    </a:cubicBezTo>
                    <a:cubicBezTo>
                      <a:pt x="8" y="2"/>
                      <a:pt x="8" y="1"/>
                      <a:pt x="8"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0" name="Freeform 828"/>
              <p:cNvSpPr>
                <a:spLocks/>
              </p:cNvSpPr>
              <p:nvPr/>
            </p:nvSpPr>
            <p:spPr bwMode="auto">
              <a:xfrm>
                <a:off x="7475538" y="2487612"/>
                <a:ext cx="6350"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0" y="0"/>
                      <a:pt x="1" y="0"/>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1" name="Freeform 829"/>
              <p:cNvSpPr>
                <a:spLocks/>
              </p:cNvSpPr>
              <p:nvPr/>
            </p:nvSpPr>
            <p:spPr bwMode="auto">
              <a:xfrm>
                <a:off x="7488238" y="2489200"/>
                <a:ext cx="7938" cy="6350"/>
              </a:xfrm>
              <a:custGeom>
                <a:avLst/>
                <a:gdLst>
                  <a:gd name="T0" fmla="*/ 2 w 3"/>
                  <a:gd name="T1" fmla="*/ 1 h 2"/>
                  <a:gd name="T2" fmla="*/ 3 w 3"/>
                  <a:gd name="T3" fmla="*/ 1 h 2"/>
                  <a:gd name="T4" fmla="*/ 2 w 3"/>
                  <a:gd name="T5" fmla="*/ 0 h 2"/>
                  <a:gd name="T6" fmla="*/ 1 w 3"/>
                  <a:gd name="T7" fmla="*/ 0 h 2"/>
                  <a:gd name="T8" fmla="*/ 1 w 3"/>
                  <a:gd name="T9" fmla="*/ 1 h 2"/>
                  <a:gd name="T10" fmla="*/ 1 w 3"/>
                  <a:gd name="T11" fmla="*/ 1 h 2"/>
                  <a:gd name="T12" fmla="*/ 2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1"/>
                    </a:moveTo>
                    <a:cubicBezTo>
                      <a:pt x="3" y="1"/>
                      <a:pt x="3" y="1"/>
                      <a:pt x="3" y="1"/>
                    </a:cubicBezTo>
                    <a:cubicBezTo>
                      <a:pt x="3" y="1"/>
                      <a:pt x="3" y="1"/>
                      <a:pt x="2" y="0"/>
                    </a:cubicBezTo>
                    <a:cubicBezTo>
                      <a:pt x="2" y="0"/>
                      <a:pt x="2" y="0"/>
                      <a:pt x="1" y="0"/>
                    </a:cubicBezTo>
                    <a:cubicBezTo>
                      <a:pt x="0" y="0"/>
                      <a:pt x="1" y="0"/>
                      <a:pt x="1" y="1"/>
                    </a:cubicBezTo>
                    <a:cubicBezTo>
                      <a:pt x="1" y="1"/>
                      <a:pt x="1" y="1"/>
                      <a:pt x="1" y="1"/>
                    </a:cubicBezTo>
                    <a:cubicBezTo>
                      <a:pt x="1" y="2"/>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2" name="Freeform 830"/>
              <p:cNvSpPr>
                <a:spLocks/>
              </p:cNvSpPr>
              <p:nvPr/>
            </p:nvSpPr>
            <p:spPr bwMode="auto">
              <a:xfrm>
                <a:off x="7485063" y="2487612"/>
                <a:ext cx="7938" cy="1587"/>
              </a:xfrm>
              <a:custGeom>
                <a:avLst/>
                <a:gdLst>
                  <a:gd name="T0" fmla="*/ 0 w 3"/>
                  <a:gd name="T1" fmla="*/ 1 h 1"/>
                  <a:gd name="T2" fmla="*/ 1 w 3"/>
                  <a:gd name="T3" fmla="*/ 1 h 1"/>
                  <a:gd name="T4" fmla="*/ 0 w 3"/>
                  <a:gd name="T5" fmla="*/ 1 h 1"/>
                </a:gdLst>
                <a:ahLst/>
                <a:cxnLst>
                  <a:cxn ang="0">
                    <a:pos x="T0" y="T1"/>
                  </a:cxn>
                  <a:cxn ang="0">
                    <a:pos x="T2" y="T3"/>
                  </a:cxn>
                  <a:cxn ang="0">
                    <a:pos x="T4" y="T5"/>
                  </a:cxn>
                </a:cxnLst>
                <a:rect l="0" t="0" r="r" b="b"/>
                <a:pathLst>
                  <a:path w="3" h="1">
                    <a:moveTo>
                      <a:pt x="0" y="1"/>
                    </a:moveTo>
                    <a:cubicBezTo>
                      <a:pt x="1" y="1"/>
                      <a:pt x="1" y="1"/>
                      <a:pt x="1" y="1"/>
                    </a:cubicBezTo>
                    <a:cubicBezTo>
                      <a:pt x="3"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3" name="Freeform 831"/>
              <p:cNvSpPr>
                <a:spLocks/>
              </p:cNvSpPr>
              <p:nvPr/>
            </p:nvSpPr>
            <p:spPr bwMode="auto">
              <a:xfrm>
                <a:off x="7439026" y="2363787"/>
                <a:ext cx="22225" cy="14287"/>
              </a:xfrm>
              <a:custGeom>
                <a:avLst/>
                <a:gdLst>
                  <a:gd name="T0" fmla="*/ 0 w 8"/>
                  <a:gd name="T1" fmla="*/ 0 h 5"/>
                  <a:gd name="T2" fmla="*/ 0 w 8"/>
                  <a:gd name="T3" fmla="*/ 1 h 5"/>
                  <a:gd name="T4" fmla="*/ 1 w 8"/>
                  <a:gd name="T5" fmla="*/ 2 h 5"/>
                  <a:gd name="T6" fmla="*/ 2 w 8"/>
                  <a:gd name="T7" fmla="*/ 2 h 5"/>
                  <a:gd name="T8" fmla="*/ 3 w 8"/>
                  <a:gd name="T9" fmla="*/ 3 h 5"/>
                  <a:gd name="T10" fmla="*/ 5 w 8"/>
                  <a:gd name="T11" fmla="*/ 4 h 5"/>
                  <a:gd name="T12" fmla="*/ 6 w 8"/>
                  <a:gd name="T13" fmla="*/ 5 h 5"/>
                  <a:gd name="T14" fmla="*/ 7 w 8"/>
                  <a:gd name="T15" fmla="*/ 5 h 5"/>
                  <a:gd name="T16" fmla="*/ 8 w 8"/>
                  <a:gd name="T17" fmla="*/ 4 h 5"/>
                  <a:gd name="T18" fmla="*/ 7 w 8"/>
                  <a:gd name="T19" fmla="*/ 4 h 5"/>
                  <a:gd name="T20" fmla="*/ 6 w 8"/>
                  <a:gd name="T21" fmla="*/ 2 h 5"/>
                  <a:gd name="T22" fmla="*/ 4 w 8"/>
                  <a:gd name="T23" fmla="*/ 1 h 5"/>
                  <a:gd name="T24" fmla="*/ 3 w 8"/>
                  <a:gd name="T25" fmla="*/ 1 h 5"/>
                  <a:gd name="T26" fmla="*/ 2 w 8"/>
                  <a:gd name="T27" fmla="*/ 0 h 5"/>
                  <a:gd name="T28" fmla="*/ 1 w 8"/>
                  <a:gd name="T29" fmla="*/ 0 h 5"/>
                  <a:gd name="T30" fmla="*/ 0 w 8"/>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5">
                    <a:moveTo>
                      <a:pt x="0" y="0"/>
                    </a:moveTo>
                    <a:cubicBezTo>
                      <a:pt x="1" y="0"/>
                      <a:pt x="1" y="1"/>
                      <a:pt x="0" y="1"/>
                    </a:cubicBezTo>
                    <a:cubicBezTo>
                      <a:pt x="0" y="1"/>
                      <a:pt x="0" y="1"/>
                      <a:pt x="1" y="2"/>
                    </a:cubicBezTo>
                    <a:cubicBezTo>
                      <a:pt x="1" y="2"/>
                      <a:pt x="2" y="2"/>
                      <a:pt x="2" y="2"/>
                    </a:cubicBezTo>
                    <a:cubicBezTo>
                      <a:pt x="2" y="2"/>
                      <a:pt x="2" y="3"/>
                      <a:pt x="3" y="3"/>
                    </a:cubicBezTo>
                    <a:cubicBezTo>
                      <a:pt x="3" y="4"/>
                      <a:pt x="4" y="4"/>
                      <a:pt x="5" y="4"/>
                    </a:cubicBezTo>
                    <a:cubicBezTo>
                      <a:pt x="5" y="4"/>
                      <a:pt x="5" y="5"/>
                      <a:pt x="6" y="5"/>
                    </a:cubicBezTo>
                    <a:cubicBezTo>
                      <a:pt x="6" y="5"/>
                      <a:pt x="7" y="5"/>
                      <a:pt x="7" y="5"/>
                    </a:cubicBezTo>
                    <a:cubicBezTo>
                      <a:pt x="8" y="5"/>
                      <a:pt x="8" y="4"/>
                      <a:pt x="8" y="4"/>
                    </a:cubicBezTo>
                    <a:cubicBezTo>
                      <a:pt x="8" y="4"/>
                      <a:pt x="8" y="4"/>
                      <a:pt x="7" y="4"/>
                    </a:cubicBezTo>
                    <a:cubicBezTo>
                      <a:pt x="7" y="3"/>
                      <a:pt x="7" y="3"/>
                      <a:pt x="6" y="2"/>
                    </a:cubicBezTo>
                    <a:cubicBezTo>
                      <a:pt x="6" y="2"/>
                      <a:pt x="5" y="1"/>
                      <a:pt x="4" y="1"/>
                    </a:cubicBezTo>
                    <a:cubicBezTo>
                      <a:pt x="4" y="1"/>
                      <a:pt x="3" y="1"/>
                      <a:pt x="3" y="1"/>
                    </a:cubicBezTo>
                    <a:cubicBezTo>
                      <a:pt x="3" y="1"/>
                      <a:pt x="2" y="0"/>
                      <a:pt x="2" y="0"/>
                    </a:cubicBezTo>
                    <a:cubicBezTo>
                      <a:pt x="2"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4" name="Freeform 832"/>
              <p:cNvSpPr>
                <a:spLocks/>
              </p:cNvSpPr>
              <p:nvPr/>
            </p:nvSpPr>
            <p:spPr bwMode="auto">
              <a:xfrm>
                <a:off x="7312026" y="2478087"/>
                <a:ext cx="6350" cy="6350"/>
              </a:xfrm>
              <a:custGeom>
                <a:avLst/>
                <a:gdLst>
                  <a:gd name="T0" fmla="*/ 1 w 2"/>
                  <a:gd name="T1" fmla="*/ 2 h 2"/>
                  <a:gd name="T2" fmla="*/ 2 w 2"/>
                  <a:gd name="T3" fmla="*/ 1 h 2"/>
                  <a:gd name="T4" fmla="*/ 1 w 2"/>
                  <a:gd name="T5" fmla="*/ 1 h 2"/>
                  <a:gd name="T6" fmla="*/ 1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2" y="2"/>
                      <a:pt x="2" y="1"/>
                      <a:pt x="2" y="1"/>
                    </a:cubicBezTo>
                    <a:cubicBezTo>
                      <a:pt x="1" y="1"/>
                      <a:pt x="1" y="0"/>
                      <a:pt x="1" y="1"/>
                    </a:cubicBezTo>
                    <a:cubicBezTo>
                      <a:pt x="0" y="1"/>
                      <a:pt x="0" y="1"/>
                      <a:pt x="1" y="1"/>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5" name="Freeform 833"/>
              <p:cNvSpPr>
                <a:spLocks/>
              </p:cNvSpPr>
              <p:nvPr/>
            </p:nvSpPr>
            <p:spPr bwMode="auto">
              <a:xfrm>
                <a:off x="7381876" y="246697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6" name="Freeform 834"/>
              <p:cNvSpPr>
                <a:spLocks/>
              </p:cNvSpPr>
              <p:nvPr/>
            </p:nvSpPr>
            <p:spPr bwMode="auto">
              <a:xfrm>
                <a:off x="7151688" y="2414587"/>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7" name="Freeform 835"/>
              <p:cNvSpPr>
                <a:spLocks/>
              </p:cNvSpPr>
              <p:nvPr/>
            </p:nvSpPr>
            <p:spPr bwMode="auto">
              <a:xfrm>
                <a:off x="7442201" y="2289175"/>
                <a:ext cx="19050" cy="22225"/>
              </a:xfrm>
              <a:custGeom>
                <a:avLst/>
                <a:gdLst>
                  <a:gd name="T0" fmla="*/ 1 w 7"/>
                  <a:gd name="T1" fmla="*/ 8 h 8"/>
                  <a:gd name="T2" fmla="*/ 2 w 7"/>
                  <a:gd name="T3" fmla="*/ 8 h 8"/>
                  <a:gd name="T4" fmla="*/ 4 w 7"/>
                  <a:gd name="T5" fmla="*/ 7 h 8"/>
                  <a:gd name="T6" fmla="*/ 5 w 7"/>
                  <a:gd name="T7" fmla="*/ 7 h 8"/>
                  <a:gd name="T8" fmla="*/ 4 w 7"/>
                  <a:gd name="T9" fmla="*/ 6 h 8"/>
                  <a:gd name="T10" fmla="*/ 7 w 7"/>
                  <a:gd name="T11" fmla="*/ 4 h 8"/>
                  <a:gd name="T12" fmla="*/ 5 w 7"/>
                  <a:gd name="T13" fmla="*/ 3 h 8"/>
                  <a:gd name="T14" fmla="*/ 5 w 7"/>
                  <a:gd name="T15" fmla="*/ 3 h 8"/>
                  <a:gd name="T16" fmla="*/ 4 w 7"/>
                  <a:gd name="T17" fmla="*/ 2 h 8"/>
                  <a:gd name="T18" fmla="*/ 4 w 7"/>
                  <a:gd name="T19" fmla="*/ 2 h 8"/>
                  <a:gd name="T20" fmla="*/ 4 w 7"/>
                  <a:gd name="T21" fmla="*/ 1 h 8"/>
                  <a:gd name="T22" fmla="*/ 3 w 7"/>
                  <a:gd name="T23" fmla="*/ 1 h 8"/>
                  <a:gd name="T24" fmla="*/ 3 w 7"/>
                  <a:gd name="T25" fmla="*/ 0 h 8"/>
                  <a:gd name="T26" fmla="*/ 2 w 7"/>
                  <a:gd name="T27" fmla="*/ 1 h 8"/>
                  <a:gd name="T28" fmla="*/ 1 w 7"/>
                  <a:gd name="T29" fmla="*/ 2 h 8"/>
                  <a:gd name="T30" fmla="*/ 1 w 7"/>
                  <a:gd name="T31" fmla="*/ 3 h 8"/>
                  <a:gd name="T32" fmla="*/ 1 w 7"/>
                  <a:gd name="T33" fmla="*/ 3 h 8"/>
                  <a:gd name="T34" fmla="*/ 1 w 7"/>
                  <a:gd name="T35" fmla="*/ 4 h 8"/>
                  <a:gd name="T36" fmla="*/ 1 w 7"/>
                  <a:gd name="T37" fmla="*/ 5 h 8"/>
                  <a:gd name="T38" fmla="*/ 1 w 7"/>
                  <a:gd name="T39" fmla="*/ 6 h 8"/>
                  <a:gd name="T40" fmla="*/ 0 w 7"/>
                  <a:gd name="T41" fmla="*/ 7 h 8"/>
                  <a:gd name="T42" fmla="*/ 0 w 7"/>
                  <a:gd name="T43" fmla="*/ 8 h 8"/>
                  <a:gd name="T44" fmla="*/ 1 w 7"/>
                  <a:gd name="T4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8">
                    <a:moveTo>
                      <a:pt x="1" y="8"/>
                    </a:moveTo>
                    <a:cubicBezTo>
                      <a:pt x="1" y="8"/>
                      <a:pt x="2" y="8"/>
                      <a:pt x="2" y="8"/>
                    </a:cubicBezTo>
                    <a:cubicBezTo>
                      <a:pt x="2" y="8"/>
                      <a:pt x="4" y="8"/>
                      <a:pt x="4" y="7"/>
                    </a:cubicBezTo>
                    <a:cubicBezTo>
                      <a:pt x="4" y="7"/>
                      <a:pt x="5" y="7"/>
                      <a:pt x="5" y="7"/>
                    </a:cubicBezTo>
                    <a:cubicBezTo>
                      <a:pt x="5" y="6"/>
                      <a:pt x="4" y="6"/>
                      <a:pt x="4" y="6"/>
                    </a:cubicBezTo>
                    <a:cubicBezTo>
                      <a:pt x="4" y="5"/>
                      <a:pt x="6" y="5"/>
                      <a:pt x="7" y="4"/>
                    </a:cubicBezTo>
                    <a:cubicBezTo>
                      <a:pt x="6" y="4"/>
                      <a:pt x="6" y="3"/>
                      <a:pt x="5" y="3"/>
                    </a:cubicBezTo>
                    <a:cubicBezTo>
                      <a:pt x="5" y="3"/>
                      <a:pt x="5" y="3"/>
                      <a:pt x="5" y="3"/>
                    </a:cubicBezTo>
                    <a:cubicBezTo>
                      <a:pt x="4" y="3"/>
                      <a:pt x="4" y="2"/>
                      <a:pt x="4" y="2"/>
                    </a:cubicBezTo>
                    <a:cubicBezTo>
                      <a:pt x="4" y="2"/>
                      <a:pt x="4" y="2"/>
                      <a:pt x="4" y="2"/>
                    </a:cubicBezTo>
                    <a:cubicBezTo>
                      <a:pt x="4" y="1"/>
                      <a:pt x="4" y="1"/>
                      <a:pt x="4" y="1"/>
                    </a:cubicBezTo>
                    <a:cubicBezTo>
                      <a:pt x="3" y="1"/>
                      <a:pt x="3" y="1"/>
                      <a:pt x="3" y="1"/>
                    </a:cubicBezTo>
                    <a:cubicBezTo>
                      <a:pt x="3" y="1"/>
                      <a:pt x="4" y="1"/>
                      <a:pt x="3" y="0"/>
                    </a:cubicBezTo>
                    <a:cubicBezTo>
                      <a:pt x="3" y="1"/>
                      <a:pt x="2" y="1"/>
                      <a:pt x="2" y="1"/>
                    </a:cubicBezTo>
                    <a:cubicBezTo>
                      <a:pt x="2" y="2"/>
                      <a:pt x="1" y="2"/>
                      <a:pt x="1" y="2"/>
                    </a:cubicBezTo>
                    <a:cubicBezTo>
                      <a:pt x="1" y="2"/>
                      <a:pt x="1" y="3"/>
                      <a:pt x="1" y="3"/>
                    </a:cubicBezTo>
                    <a:cubicBezTo>
                      <a:pt x="1" y="3"/>
                      <a:pt x="0" y="3"/>
                      <a:pt x="1" y="3"/>
                    </a:cubicBezTo>
                    <a:cubicBezTo>
                      <a:pt x="1" y="4"/>
                      <a:pt x="1" y="4"/>
                      <a:pt x="1" y="4"/>
                    </a:cubicBezTo>
                    <a:cubicBezTo>
                      <a:pt x="1" y="5"/>
                      <a:pt x="1" y="5"/>
                      <a:pt x="1" y="5"/>
                    </a:cubicBezTo>
                    <a:cubicBezTo>
                      <a:pt x="0" y="5"/>
                      <a:pt x="1" y="6"/>
                      <a:pt x="1" y="6"/>
                    </a:cubicBezTo>
                    <a:cubicBezTo>
                      <a:pt x="0" y="6"/>
                      <a:pt x="0" y="6"/>
                      <a:pt x="0" y="7"/>
                    </a:cubicBezTo>
                    <a:cubicBezTo>
                      <a:pt x="0" y="7"/>
                      <a:pt x="0" y="7"/>
                      <a:pt x="0" y="8"/>
                    </a:cubicBezTo>
                    <a:cubicBezTo>
                      <a:pt x="0" y="8"/>
                      <a:pt x="1" y="8"/>
                      <a:pt x="1"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8" name="Freeform 836"/>
              <p:cNvSpPr>
                <a:spLocks/>
              </p:cNvSpPr>
              <p:nvPr/>
            </p:nvSpPr>
            <p:spPr bwMode="auto">
              <a:xfrm>
                <a:off x="7496176" y="2478087"/>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499" name="Freeform 837"/>
              <p:cNvSpPr>
                <a:spLocks/>
              </p:cNvSpPr>
              <p:nvPr/>
            </p:nvSpPr>
            <p:spPr bwMode="auto">
              <a:xfrm>
                <a:off x="6767513" y="2174875"/>
                <a:ext cx="20638" cy="4762"/>
              </a:xfrm>
              <a:custGeom>
                <a:avLst/>
                <a:gdLst>
                  <a:gd name="T0" fmla="*/ 2 w 7"/>
                  <a:gd name="T1" fmla="*/ 2 h 2"/>
                  <a:gd name="T2" fmla="*/ 3 w 7"/>
                  <a:gd name="T3" fmla="*/ 2 h 2"/>
                  <a:gd name="T4" fmla="*/ 4 w 7"/>
                  <a:gd name="T5" fmla="*/ 1 h 2"/>
                  <a:gd name="T6" fmla="*/ 4 w 7"/>
                  <a:gd name="T7" fmla="*/ 1 h 2"/>
                  <a:gd name="T8" fmla="*/ 6 w 7"/>
                  <a:gd name="T9" fmla="*/ 1 h 2"/>
                  <a:gd name="T10" fmla="*/ 7 w 7"/>
                  <a:gd name="T11" fmla="*/ 0 h 2"/>
                  <a:gd name="T12" fmla="*/ 3 w 7"/>
                  <a:gd name="T13" fmla="*/ 0 h 2"/>
                  <a:gd name="T14" fmla="*/ 3 w 7"/>
                  <a:gd name="T15" fmla="*/ 1 h 2"/>
                  <a:gd name="T16" fmla="*/ 1 w 7"/>
                  <a:gd name="T17" fmla="*/ 1 h 2"/>
                  <a:gd name="T18" fmla="*/ 0 w 7"/>
                  <a:gd name="T19" fmla="*/ 2 h 2"/>
                  <a:gd name="T20" fmla="*/ 2 w 7"/>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2" y="2"/>
                    </a:moveTo>
                    <a:cubicBezTo>
                      <a:pt x="2" y="2"/>
                      <a:pt x="3" y="2"/>
                      <a:pt x="3" y="2"/>
                    </a:cubicBezTo>
                    <a:cubicBezTo>
                      <a:pt x="2" y="1"/>
                      <a:pt x="4" y="2"/>
                      <a:pt x="4" y="1"/>
                    </a:cubicBezTo>
                    <a:cubicBezTo>
                      <a:pt x="4" y="1"/>
                      <a:pt x="3" y="1"/>
                      <a:pt x="4" y="1"/>
                    </a:cubicBezTo>
                    <a:cubicBezTo>
                      <a:pt x="6" y="1"/>
                      <a:pt x="5" y="1"/>
                      <a:pt x="6" y="1"/>
                    </a:cubicBezTo>
                    <a:cubicBezTo>
                      <a:pt x="6" y="1"/>
                      <a:pt x="6" y="1"/>
                      <a:pt x="7" y="0"/>
                    </a:cubicBezTo>
                    <a:cubicBezTo>
                      <a:pt x="7" y="0"/>
                      <a:pt x="4" y="0"/>
                      <a:pt x="3" y="0"/>
                    </a:cubicBezTo>
                    <a:cubicBezTo>
                      <a:pt x="4" y="1"/>
                      <a:pt x="3" y="0"/>
                      <a:pt x="3" y="1"/>
                    </a:cubicBezTo>
                    <a:cubicBezTo>
                      <a:pt x="3" y="2"/>
                      <a:pt x="3" y="1"/>
                      <a:pt x="1" y="1"/>
                    </a:cubicBezTo>
                    <a:cubicBezTo>
                      <a:pt x="0" y="1"/>
                      <a:pt x="0" y="2"/>
                      <a:pt x="0" y="2"/>
                    </a:cubicBezTo>
                    <a:cubicBezTo>
                      <a:pt x="0" y="2"/>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0" name="Freeform 838"/>
              <p:cNvSpPr>
                <a:spLocks/>
              </p:cNvSpPr>
              <p:nvPr/>
            </p:nvSpPr>
            <p:spPr bwMode="auto">
              <a:xfrm>
                <a:off x="6791326" y="2225675"/>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1" name="Freeform 839"/>
              <p:cNvSpPr>
                <a:spLocks/>
              </p:cNvSpPr>
              <p:nvPr/>
            </p:nvSpPr>
            <p:spPr bwMode="auto">
              <a:xfrm>
                <a:off x="6635751" y="2228850"/>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2" name="Freeform 840"/>
              <p:cNvSpPr>
                <a:spLocks/>
              </p:cNvSpPr>
              <p:nvPr/>
            </p:nvSpPr>
            <p:spPr bwMode="auto">
              <a:xfrm>
                <a:off x="6659563" y="2206625"/>
                <a:ext cx="11113" cy="4762"/>
              </a:xfrm>
              <a:custGeom>
                <a:avLst/>
                <a:gdLst>
                  <a:gd name="T0" fmla="*/ 1 w 4"/>
                  <a:gd name="T1" fmla="*/ 2 h 2"/>
                  <a:gd name="T2" fmla="*/ 2 w 4"/>
                  <a:gd name="T3" fmla="*/ 2 h 2"/>
                  <a:gd name="T4" fmla="*/ 4 w 4"/>
                  <a:gd name="T5" fmla="*/ 1 h 2"/>
                  <a:gd name="T6" fmla="*/ 3 w 4"/>
                  <a:gd name="T7" fmla="*/ 1 h 2"/>
                  <a:gd name="T8" fmla="*/ 2 w 4"/>
                  <a:gd name="T9" fmla="*/ 1 h 2"/>
                  <a:gd name="T10" fmla="*/ 2 w 4"/>
                  <a:gd name="T11" fmla="*/ 1 h 2"/>
                  <a:gd name="T12" fmla="*/ 1 w 4"/>
                  <a:gd name="T13" fmla="*/ 0 h 2"/>
                  <a:gd name="T14" fmla="*/ 0 w 4"/>
                  <a:gd name="T15" fmla="*/ 1 h 2"/>
                  <a:gd name="T16" fmla="*/ 1 w 4"/>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1" y="2"/>
                    </a:moveTo>
                    <a:cubicBezTo>
                      <a:pt x="1" y="1"/>
                      <a:pt x="2" y="2"/>
                      <a:pt x="2" y="2"/>
                    </a:cubicBezTo>
                    <a:cubicBezTo>
                      <a:pt x="2" y="2"/>
                      <a:pt x="4" y="1"/>
                      <a:pt x="4" y="1"/>
                    </a:cubicBezTo>
                    <a:cubicBezTo>
                      <a:pt x="4" y="1"/>
                      <a:pt x="3" y="1"/>
                      <a:pt x="3" y="1"/>
                    </a:cubicBezTo>
                    <a:cubicBezTo>
                      <a:pt x="3" y="1"/>
                      <a:pt x="2" y="1"/>
                      <a:pt x="2" y="1"/>
                    </a:cubicBezTo>
                    <a:cubicBezTo>
                      <a:pt x="2" y="1"/>
                      <a:pt x="2" y="1"/>
                      <a:pt x="2" y="1"/>
                    </a:cubicBezTo>
                    <a:cubicBezTo>
                      <a:pt x="2" y="0"/>
                      <a:pt x="1" y="0"/>
                      <a:pt x="1" y="0"/>
                    </a:cubicBezTo>
                    <a:cubicBezTo>
                      <a:pt x="1" y="1"/>
                      <a:pt x="0" y="1"/>
                      <a:pt x="0"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3" name="Freeform 841"/>
              <p:cNvSpPr>
                <a:spLocks/>
              </p:cNvSpPr>
              <p:nvPr/>
            </p:nvSpPr>
            <p:spPr bwMode="auto">
              <a:xfrm>
                <a:off x="6653213" y="2206625"/>
                <a:ext cx="6350" cy="0"/>
              </a:xfrm>
              <a:custGeom>
                <a:avLst/>
                <a:gdLst>
                  <a:gd name="T0" fmla="*/ 1 w 2"/>
                  <a:gd name="T1" fmla="*/ 0 w 2"/>
                  <a:gd name="T2" fmla="*/ 1 w 2"/>
                  <a:gd name="T3" fmla="*/ 2 w 2"/>
                  <a:gd name="T4" fmla="*/ 1 w 2"/>
                </a:gdLst>
                <a:ahLst/>
                <a:cxnLst>
                  <a:cxn ang="0">
                    <a:pos x="T0" y="0"/>
                  </a:cxn>
                  <a:cxn ang="0">
                    <a:pos x="T1" y="0"/>
                  </a:cxn>
                  <a:cxn ang="0">
                    <a:pos x="T2" y="0"/>
                  </a:cxn>
                  <a:cxn ang="0">
                    <a:pos x="T3" y="0"/>
                  </a:cxn>
                  <a:cxn ang="0">
                    <a:pos x="T4" y="0"/>
                  </a:cxn>
                </a:cxnLst>
                <a:rect l="0" t="0" r="r" b="b"/>
                <a:pathLst>
                  <a:path w="2">
                    <a:moveTo>
                      <a:pt x="1" y="0"/>
                    </a:moveTo>
                    <a:cubicBezTo>
                      <a:pt x="1" y="0"/>
                      <a:pt x="0" y="0"/>
                      <a:pt x="0" y="0"/>
                    </a:cubicBezTo>
                    <a:cubicBezTo>
                      <a:pt x="0" y="0"/>
                      <a:pt x="1" y="0"/>
                      <a:pt x="1" y="0"/>
                    </a:cubicBezTo>
                    <a:cubicBezTo>
                      <a:pt x="2" y="0"/>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4" name="Freeform 842"/>
              <p:cNvSpPr>
                <a:spLocks/>
              </p:cNvSpPr>
              <p:nvPr/>
            </p:nvSpPr>
            <p:spPr bwMode="auto">
              <a:xfrm>
                <a:off x="6630988" y="22320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5" name="Freeform 843"/>
              <p:cNvSpPr>
                <a:spLocks/>
              </p:cNvSpPr>
              <p:nvPr/>
            </p:nvSpPr>
            <p:spPr bwMode="auto">
              <a:xfrm>
                <a:off x="6613526" y="2119312"/>
                <a:ext cx="142875" cy="74612"/>
              </a:xfrm>
              <a:custGeom>
                <a:avLst/>
                <a:gdLst>
                  <a:gd name="T0" fmla="*/ 8 w 50"/>
                  <a:gd name="T1" fmla="*/ 13 h 26"/>
                  <a:gd name="T2" fmla="*/ 7 w 50"/>
                  <a:gd name="T3" fmla="*/ 16 h 26"/>
                  <a:gd name="T4" fmla="*/ 3 w 50"/>
                  <a:gd name="T5" fmla="*/ 20 h 26"/>
                  <a:gd name="T6" fmla="*/ 0 w 50"/>
                  <a:gd name="T7" fmla="*/ 24 h 26"/>
                  <a:gd name="T8" fmla="*/ 4 w 50"/>
                  <a:gd name="T9" fmla="*/ 25 h 26"/>
                  <a:gd name="T10" fmla="*/ 9 w 50"/>
                  <a:gd name="T11" fmla="*/ 24 h 26"/>
                  <a:gd name="T12" fmla="*/ 20 w 50"/>
                  <a:gd name="T13" fmla="*/ 21 h 26"/>
                  <a:gd name="T14" fmla="*/ 27 w 50"/>
                  <a:gd name="T15" fmla="*/ 21 h 26"/>
                  <a:gd name="T16" fmla="*/ 31 w 50"/>
                  <a:gd name="T17" fmla="*/ 21 h 26"/>
                  <a:gd name="T18" fmla="*/ 37 w 50"/>
                  <a:gd name="T19" fmla="*/ 20 h 26"/>
                  <a:gd name="T20" fmla="*/ 46 w 50"/>
                  <a:gd name="T21" fmla="*/ 19 h 26"/>
                  <a:gd name="T22" fmla="*/ 50 w 50"/>
                  <a:gd name="T23" fmla="*/ 13 h 26"/>
                  <a:gd name="T24" fmla="*/ 49 w 50"/>
                  <a:gd name="T25" fmla="*/ 11 h 26"/>
                  <a:gd name="T26" fmla="*/ 44 w 50"/>
                  <a:gd name="T27" fmla="*/ 10 h 26"/>
                  <a:gd name="T28" fmla="*/ 43 w 50"/>
                  <a:gd name="T29" fmla="*/ 10 h 26"/>
                  <a:gd name="T30" fmla="*/ 43 w 50"/>
                  <a:gd name="T31" fmla="*/ 9 h 26"/>
                  <a:gd name="T32" fmla="*/ 41 w 50"/>
                  <a:gd name="T33" fmla="*/ 7 h 26"/>
                  <a:gd name="T34" fmla="*/ 38 w 50"/>
                  <a:gd name="T35" fmla="*/ 6 h 26"/>
                  <a:gd name="T36" fmla="*/ 37 w 50"/>
                  <a:gd name="T37" fmla="*/ 4 h 26"/>
                  <a:gd name="T38" fmla="*/ 36 w 50"/>
                  <a:gd name="T39" fmla="*/ 4 h 26"/>
                  <a:gd name="T40" fmla="*/ 35 w 50"/>
                  <a:gd name="T41" fmla="*/ 5 h 26"/>
                  <a:gd name="T42" fmla="*/ 34 w 50"/>
                  <a:gd name="T43" fmla="*/ 5 h 26"/>
                  <a:gd name="T44" fmla="*/ 30 w 50"/>
                  <a:gd name="T45" fmla="*/ 6 h 26"/>
                  <a:gd name="T46" fmla="*/ 26 w 50"/>
                  <a:gd name="T47" fmla="*/ 8 h 26"/>
                  <a:gd name="T48" fmla="*/ 29 w 50"/>
                  <a:gd name="T49" fmla="*/ 4 h 26"/>
                  <a:gd name="T50" fmla="*/ 30 w 50"/>
                  <a:gd name="T51" fmla="*/ 2 h 26"/>
                  <a:gd name="T52" fmla="*/ 29 w 50"/>
                  <a:gd name="T53" fmla="*/ 0 h 26"/>
                  <a:gd name="T54" fmla="*/ 24 w 50"/>
                  <a:gd name="T55" fmla="*/ 0 h 26"/>
                  <a:gd name="T56" fmla="*/ 23 w 50"/>
                  <a:gd name="T57" fmla="*/ 3 h 26"/>
                  <a:gd name="T58" fmla="*/ 21 w 50"/>
                  <a:gd name="T59" fmla="*/ 1 h 26"/>
                  <a:gd name="T60" fmla="*/ 18 w 50"/>
                  <a:gd name="T61" fmla="*/ 3 h 26"/>
                  <a:gd name="T62" fmla="*/ 14 w 50"/>
                  <a:gd name="T63" fmla="*/ 5 h 26"/>
                  <a:gd name="T64" fmla="*/ 19 w 50"/>
                  <a:gd name="T65" fmla="*/ 7 h 26"/>
                  <a:gd name="T66" fmla="*/ 14 w 50"/>
                  <a:gd name="T67" fmla="*/ 7 h 26"/>
                  <a:gd name="T68" fmla="*/ 15 w 50"/>
                  <a:gd name="T6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26">
                    <a:moveTo>
                      <a:pt x="9" y="12"/>
                    </a:moveTo>
                    <a:cubicBezTo>
                      <a:pt x="9" y="12"/>
                      <a:pt x="7" y="13"/>
                      <a:pt x="8" y="13"/>
                    </a:cubicBezTo>
                    <a:cubicBezTo>
                      <a:pt x="8" y="13"/>
                      <a:pt x="9" y="16"/>
                      <a:pt x="7" y="15"/>
                    </a:cubicBezTo>
                    <a:cubicBezTo>
                      <a:pt x="7" y="16"/>
                      <a:pt x="7" y="16"/>
                      <a:pt x="7" y="16"/>
                    </a:cubicBezTo>
                    <a:cubicBezTo>
                      <a:pt x="7" y="17"/>
                      <a:pt x="4" y="17"/>
                      <a:pt x="6" y="18"/>
                    </a:cubicBezTo>
                    <a:cubicBezTo>
                      <a:pt x="7" y="18"/>
                      <a:pt x="4" y="19"/>
                      <a:pt x="3" y="20"/>
                    </a:cubicBezTo>
                    <a:cubicBezTo>
                      <a:pt x="2" y="21"/>
                      <a:pt x="1" y="21"/>
                      <a:pt x="1" y="22"/>
                    </a:cubicBezTo>
                    <a:cubicBezTo>
                      <a:pt x="1" y="23"/>
                      <a:pt x="0" y="24"/>
                      <a:pt x="0" y="24"/>
                    </a:cubicBezTo>
                    <a:cubicBezTo>
                      <a:pt x="1" y="25"/>
                      <a:pt x="1" y="25"/>
                      <a:pt x="2" y="26"/>
                    </a:cubicBezTo>
                    <a:cubicBezTo>
                      <a:pt x="2" y="26"/>
                      <a:pt x="3" y="26"/>
                      <a:pt x="4" y="25"/>
                    </a:cubicBezTo>
                    <a:cubicBezTo>
                      <a:pt x="4" y="26"/>
                      <a:pt x="6" y="25"/>
                      <a:pt x="6" y="25"/>
                    </a:cubicBezTo>
                    <a:cubicBezTo>
                      <a:pt x="7" y="25"/>
                      <a:pt x="8" y="24"/>
                      <a:pt x="9" y="24"/>
                    </a:cubicBezTo>
                    <a:cubicBezTo>
                      <a:pt x="10" y="24"/>
                      <a:pt x="14" y="22"/>
                      <a:pt x="15" y="22"/>
                    </a:cubicBezTo>
                    <a:cubicBezTo>
                      <a:pt x="15" y="22"/>
                      <a:pt x="16" y="21"/>
                      <a:pt x="20" y="21"/>
                    </a:cubicBezTo>
                    <a:cubicBezTo>
                      <a:pt x="23" y="21"/>
                      <a:pt x="22" y="22"/>
                      <a:pt x="24" y="21"/>
                    </a:cubicBezTo>
                    <a:cubicBezTo>
                      <a:pt x="25" y="21"/>
                      <a:pt x="26" y="21"/>
                      <a:pt x="27" y="21"/>
                    </a:cubicBezTo>
                    <a:cubicBezTo>
                      <a:pt x="28" y="21"/>
                      <a:pt x="28" y="22"/>
                      <a:pt x="28" y="22"/>
                    </a:cubicBezTo>
                    <a:cubicBezTo>
                      <a:pt x="30" y="22"/>
                      <a:pt x="29" y="21"/>
                      <a:pt x="31" y="21"/>
                    </a:cubicBezTo>
                    <a:cubicBezTo>
                      <a:pt x="31" y="21"/>
                      <a:pt x="33" y="21"/>
                      <a:pt x="33" y="21"/>
                    </a:cubicBezTo>
                    <a:cubicBezTo>
                      <a:pt x="33" y="20"/>
                      <a:pt x="35" y="20"/>
                      <a:pt x="37" y="20"/>
                    </a:cubicBezTo>
                    <a:cubicBezTo>
                      <a:pt x="38" y="20"/>
                      <a:pt x="39" y="19"/>
                      <a:pt x="41" y="19"/>
                    </a:cubicBezTo>
                    <a:cubicBezTo>
                      <a:pt x="42" y="19"/>
                      <a:pt x="44" y="19"/>
                      <a:pt x="46" y="19"/>
                    </a:cubicBezTo>
                    <a:cubicBezTo>
                      <a:pt x="47" y="18"/>
                      <a:pt x="48" y="17"/>
                      <a:pt x="49" y="16"/>
                    </a:cubicBezTo>
                    <a:cubicBezTo>
                      <a:pt x="50" y="15"/>
                      <a:pt x="50" y="14"/>
                      <a:pt x="50" y="13"/>
                    </a:cubicBezTo>
                    <a:cubicBezTo>
                      <a:pt x="49" y="13"/>
                      <a:pt x="49" y="12"/>
                      <a:pt x="49" y="12"/>
                    </a:cubicBezTo>
                    <a:cubicBezTo>
                      <a:pt x="48" y="11"/>
                      <a:pt x="50" y="12"/>
                      <a:pt x="49" y="11"/>
                    </a:cubicBezTo>
                    <a:cubicBezTo>
                      <a:pt x="49" y="10"/>
                      <a:pt x="47" y="9"/>
                      <a:pt x="45" y="9"/>
                    </a:cubicBezTo>
                    <a:cubicBezTo>
                      <a:pt x="45" y="10"/>
                      <a:pt x="44" y="9"/>
                      <a:pt x="44" y="10"/>
                    </a:cubicBezTo>
                    <a:cubicBezTo>
                      <a:pt x="44" y="11"/>
                      <a:pt x="43" y="11"/>
                      <a:pt x="43" y="10"/>
                    </a:cubicBezTo>
                    <a:cubicBezTo>
                      <a:pt x="44" y="10"/>
                      <a:pt x="43" y="10"/>
                      <a:pt x="43" y="10"/>
                    </a:cubicBezTo>
                    <a:cubicBezTo>
                      <a:pt x="42" y="9"/>
                      <a:pt x="41" y="9"/>
                      <a:pt x="42" y="9"/>
                    </a:cubicBezTo>
                    <a:cubicBezTo>
                      <a:pt x="43" y="9"/>
                      <a:pt x="43" y="9"/>
                      <a:pt x="43" y="9"/>
                    </a:cubicBezTo>
                    <a:cubicBezTo>
                      <a:pt x="41" y="9"/>
                      <a:pt x="42" y="8"/>
                      <a:pt x="42" y="8"/>
                    </a:cubicBezTo>
                    <a:cubicBezTo>
                      <a:pt x="42" y="8"/>
                      <a:pt x="41" y="7"/>
                      <a:pt x="41" y="7"/>
                    </a:cubicBezTo>
                    <a:cubicBezTo>
                      <a:pt x="41" y="6"/>
                      <a:pt x="40" y="7"/>
                      <a:pt x="39" y="7"/>
                    </a:cubicBezTo>
                    <a:cubicBezTo>
                      <a:pt x="39" y="6"/>
                      <a:pt x="39" y="6"/>
                      <a:pt x="38" y="6"/>
                    </a:cubicBezTo>
                    <a:cubicBezTo>
                      <a:pt x="38" y="6"/>
                      <a:pt x="38" y="5"/>
                      <a:pt x="38" y="5"/>
                    </a:cubicBezTo>
                    <a:cubicBezTo>
                      <a:pt x="39" y="4"/>
                      <a:pt x="38" y="4"/>
                      <a:pt x="37" y="4"/>
                    </a:cubicBezTo>
                    <a:cubicBezTo>
                      <a:pt x="37" y="4"/>
                      <a:pt x="37" y="4"/>
                      <a:pt x="37" y="4"/>
                    </a:cubicBezTo>
                    <a:cubicBezTo>
                      <a:pt x="37" y="4"/>
                      <a:pt x="37" y="4"/>
                      <a:pt x="36" y="4"/>
                    </a:cubicBezTo>
                    <a:cubicBezTo>
                      <a:pt x="37" y="4"/>
                      <a:pt x="36" y="4"/>
                      <a:pt x="36" y="4"/>
                    </a:cubicBezTo>
                    <a:cubicBezTo>
                      <a:pt x="36" y="4"/>
                      <a:pt x="36" y="5"/>
                      <a:pt x="35" y="5"/>
                    </a:cubicBezTo>
                    <a:cubicBezTo>
                      <a:pt x="35" y="4"/>
                      <a:pt x="36" y="4"/>
                      <a:pt x="35" y="4"/>
                    </a:cubicBezTo>
                    <a:cubicBezTo>
                      <a:pt x="34" y="4"/>
                      <a:pt x="34" y="5"/>
                      <a:pt x="34" y="5"/>
                    </a:cubicBezTo>
                    <a:cubicBezTo>
                      <a:pt x="34" y="5"/>
                      <a:pt x="31" y="5"/>
                      <a:pt x="33" y="5"/>
                    </a:cubicBezTo>
                    <a:cubicBezTo>
                      <a:pt x="34" y="5"/>
                      <a:pt x="30" y="7"/>
                      <a:pt x="30" y="6"/>
                    </a:cubicBezTo>
                    <a:cubicBezTo>
                      <a:pt x="29" y="6"/>
                      <a:pt x="28" y="9"/>
                      <a:pt x="27" y="9"/>
                    </a:cubicBezTo>
                    <a:cubicBezTo>
                      <a:pt x="26" y="11"/>
                      <a:pt x="23" y="10"/>
                      <a:pt x="26" y="8"/>
                    </a:cubicBezTo>
                    <a:cubicBezTo>
                      <a:pt x="28" y="7"/>
                      <a:pt x="27" y="6"/>
                      <a:pt x="28" y="5"/>
                    </a:cubicBezTo>
                    <a:cubicBezTo>
                      <a:pt x="29" y="5"/>
                      <a:pt x="28" y="4"/>
                      <a:pt x="29" y="4"/>
                    </a:cubicBezTo>
                    <a:cubicBezTo>
                      <a:pt x="29" y="3"/>
                      <a:pt x="30" y="3"/>
                      <a:pt x="30" y="2"/>
                    </a:cubicBezTo>
                    <a:cubicBezTo>
                      <a:pt x="32" y="2"/>
                      <a:pt x="32" y="1"/>
                      <a:pt x="30" y="2"/>
                    </a:cubicBezTo>
                    <a:cubicBezTo>
                      <a:pt x="30" y="2"/>
                      <a:pt x="30" y="1"/>
                      <a:pt x="31" y="1"/>
                    </a:cubicBezTo>
                    <a:cubicBezTo>
                      <a:pt x="30" y="1"/>
                      <a:pt x="29" y="1"/>
                      <a:pt x="29" y="0"/>
                    </a:cubicBezTo>
                    <a:cubicBezTo>
                      <a:pt x="28" y="0"/>
                      <a:pt x="25" y="0"/>
                      <a:pt x="26" y="0"/>
                    </a:cubicBezTo>
                    <a:cubicBezTo>
                      <a:pt x="25" y="0"/>
                      <a:pt x="25" y="0"/>
                      <a:pt x="24" y="0"/>
                    </a:cubicBezTo>
                    <a:cubicBezTo>
                      <a:pt x="24" y="0"/>
                      <a:pt x="23" y="1"/>
                      <a:pt x="23" y="1"/>
                    </a:cubicBezTo>
                    <a:cubicBezTo>
                      <a:pt x="23" y="2"/>
                      <a:pt x="25" y="3"/>
                      <a:pt x="23" y="3"/>
                    </a:cubicBezTo>
                    <a:cubicBezTo>
                      <a:pt x="22" y="3"/>
                      <a:pt x="22" y="2"/>
                      <a:pt x="22" y="1"/>
                    </a:cubicBezTo>
                    <a:cubicBezTo>
                      <a:pt x="21" y="1"/>
                      <a:pt x="21" y="1"/>
                      <a:pt x="21" y="1"/>
                    </a:cubicBezTo>
                    <a:cubicBezTo>
                      <a:pt x="17" y="1"/>
                      <a:pt x="18" y="2"/>
                      <a:pt x="19" y="3"/>
                    </a:cubicBezTo>
                    <a:cubicBezTo>
                      <a:pt x="19" y="3"/>
                      <a:pt x="18" y="3"/>
                      <a:pt x="18" y="3"/>
                    </a:cubicBezTo>
                    <a:cubicBezTo>
                      <a:pt x="16" y="3"/>
                      <a:pt x="16" y="4"/>
                      <a:pt x="15" y="4"/>
                    </a:cubicBezTo>
                    <a:cubicBezTo>
                      <a:pt x="19" y="5"/>
                      <a:pt x="15" y="5"/>
                      <a:pt x="14" y="5"/>
                    </a:cubicBezTo>
                    <a:cubicBezTo>
                      <a:pt x="14" y="6"/>
                      <a:pt x="15" y="6"/>
                      <a:pt x="16" y="6"/>
                    </a:cubicBezTo>
                    <a:cubicBezTo>
                      <a:pt x="16" y="6"/>
                      <a:pt x="19" y="7"/>
                      <a:pt x="19" y="7"/>
                    </a:cubicBezTo>
                    <a:cubicBezTo>
                      <a:pt x="17" y="7"/>
                      <a:pt x="15" y="6"/>
                      <a:pt x="14" y="6"/>
                    </a:cubicBezTo>
                    <a:cubicBezTo>
                      <a:pt x="13" y="6"/>
                      <a:pt x="14" y="7"/>
                      <a:pt x="14" y="7"/>
                    </a:cubicBezTo>
                    <a:cubicBezTo>
                      <a:pt x="13" y="8"/>
                      <a:pt x="12" y="9"/>
                      <a:pt x="12" y="9"/>
                    </a:cubicBezTo>
                    <a:cubicBezTo>
                      <a:pt x="12" y="10"/>
                      <a:pt x="16" y="11"/>
                      <a:pt x="15" y="11"/>
                    </a:cubicBezTo>
                    <a:cubicBezTo>
                      <a:pt x="11" y="11"/>
                      <a:pt x="10" y="10"/>
                      <a:pt x="9" y="1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6" name="Freeform 844"/>
              <p:cNvSpPr>
                <a:spLocks/>
              </p:cNvSpPr>
              <p:nvPr/>
            </p:nvSpPr>
            <p:spPr bwMode="auto">
              <a:xfrm>
                <a:off x="6584951" y="2085975"/>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7" name="Freeform 845"/>
              <p:cNvSpPr>
                <a:spLocks/>
              </p:cNvSpPr>
              <p:nvPr/>
            </p:nvSpPr>
            <p:spPr bwMode="auto">
              <a:xfrm>
                <a:off x="6584951" y="2090737"/>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8" name="Freeform 846"/>
              <p:cNvSpPr>
                <a:spLocks/>
              </p:cNvSpPr>
              <p:nvPr/>
            </p:nvSpPr>
            <p:spPr bwMode="auto">
              <a:xfrm>
                <a:off x="6581776" y="205422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09" name="Freeform 847"/>
              <p:cNvSpPr>
                <a:spLocks/>
              </p:cNvSpPr>
              <p:nvPr/>
            </p:nvSpPr>
            <p:spPr bwMode="auto">
              <a:xfrm>
                <a:off x="6584951" y="2051050"/>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0" name="Freeform 848"/>
              <p:cNvSpPr>
                <a:spLocks/>
              </p:cNvSpPr>
              <p:nvPr/>
            </p:nvSpPr>
            <p:spPr bwMode="auto">
              <a:xfrm>
                <a:off x="6588126" y="2051050"/>
                <a:ext cx="1588"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1" name="Freeform 849"/>
              <p:cNvSpPr>
                <a:spLocks/>
              </p:cNvSpPr>
              <p:nvPr/>
            </p:nvSpPr>
            <p:spPr bwMode="auto">
              <a:xfrm>
                <a:off x="6634163" y="2232025"/>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2" name="Freeform 850"/>
              <p:cNvSpPr>
                <a:spLocks/>
              </p:cNvSpPr>
              <p:nvPr/>
            </p:nvSpPr>
            <p:spPr bwMode="auto">
              <a:xfrm>
                <a:off x="6781801" y="2171700"/>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3" name="Freeform 851"/>
              <p:cNvSpPr>
                <a:spLocks/>
              </p:cNvSpPr>
              <p:nvPr/>
            </p:nvSpPr>
            <p:spPr bwMode="auto">
              <a:xfrm>
                <a:off x="6773863" y="2222500"/>
                <a:ext cx="6350" cy="3175"/>
              </a:xfrm>
              <a:custGeom>
                <a:avLst/>
                <a:gdLst>
                  <a:gd name="T0" fmla="*/ 0 w 2"/>
                  <a:gd name="T1" fmla="*/ 1 h 1"/>
                  <a:gd name="T2" fmla="*/ 1 w 2"/>
                  <a:gd name="T3" fmla="*/ 0 h 1"/>
                  <a:gd name="T4" fmla="*/ 0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2"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4" name="Freeform 852"/>
              <p:cNvSpPr>
                <a:spLocks/>
              </p:cNvSpPr>
              <p:nvPr/>
            </p:nvSpPr>
            <p:spPr bwMode="auto">
              <a:xfrm>
                <a:off x="7504113" y="2466975"/>
                <a:ext cx="20638" cy="11112"/>
              </a:xfrm>
              <a:custGeom>
                <a:avLst/>
                <a:gdLst>
                  <a:gd name="T0" fmla="*/ 5 w 7"/>
                  <a:gd name="T1" fmla="*/ 1 h 4"/>
                  <a:gd name="T2" fmla="*/ 5 w 7"/>
                  <a:gd name="T3" fmla="*/ 0 h 4"/>
                  <a:gd name="T4" fmla="*/ 5 w 7"/>
                  <a:gd name="T5" fmla="*/ 0 h 4"/>
                  <a:gd name="T6" fmla="*/ 3 w 7"/>
                  <a:gd name="T7" fmla="*/ 0 h 4"/>
                  <a:gd name="T8" fmla="*/ 1 w 7"/>
                  <a:gd name="T9" fmla="*/ 1 h 4"/>
                  <a:gd name="T10" fmla="*/ 0 w 7"/>
                  <a:gd name="T11" fmla="*/ 2 h 4"/>
                  <a:gd name="T12" fmla="*/ 0 w 7"/>
                  <a:gd name="T13" fmla="*/ 3 h 4"/>
                  <a:gd name="T14" fmla="*/ 1 w 7"/>
                  <a:gd name="T15" fmla="*/ 4 h 4"/>
                  <a:gd name="T16" fmla="*/ 4 w 7"/>
                  <a:gd name="T17" fmla="*/ 3 h 4"/>
                  <a:gd name="T18" fmla="*/ 6 w 7"/>
                  <a:gd name="T19" fmla="*/ 2 h 4"/>
                  <a:gd name="T20" fmla="*/ 5 w 7"/>
                  <a:gd name="T21" fmla="*/ 1 h 4"/>
                  <a:gd name="T22" fmla="*/ 4 w 7"/>
                  <a:gd name="T23" fmla="*/ 1 h 4"/>
                  <a:gd name="T24" fmla="*/ 5 w 7"/>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4">
                    <a:moveTo>
                      <a:pt x="5" y="1"/>
                    </a:moveTo>
                    <a:cubicBezTo>
                      <a:pt x="6" y="0"/>
                      <a:pt x="6" y="1"/>
                      <a:pt x="5" y="0"/>
                    </a:cubicBezTo>
                    <a:cubicBezTo>
                      <a:pt x="5" y="0"/>
                      <a:pt x="5" y="0"/>
                      <a:pt x="5" y="0"/>
                    </a:cubicBezTo>
                    <a:cubicBezTo>
                      <a:pt x="4" y="0"/>
                      <a:pt x="3" y="0"/>
                      <a:pt x="3" y="0"/>
                    </a:cubicBezTo>
                    <a:cubicBezTo>
                      <a:pt x="2" y="0"/>
                      <a:pt x="1" y="1"/>
                      <a:pt x="1" y="1"/>
                    </a:cubicBezTo>
                    <a:cubicBezTo>
                      <a:pt x="1" y="1"/>
                      <a:pt x="0" y="1"/>
                      <a:pt x="0" y="2"/>
                    </a:cubicBezTo>
                    <a:cubicBezTo>
                      <a:pt x="0" y="2"/>
                      <a:pt x="0" y="2"/>
                      <a:pt x="0" y="3"/>
                    </a:cubicBezTo>
                    <a:cubicBezTo>
                      <a:pt x="0" y="3"/>
                      <a:pt x="0" y="4"/>
                      <a:pt x="1" y="4"/>
                    </a:cubicBezTo>
                    <a:cubicBezTo>
                      <a:pt x="3" y="4"/>
                      <a:pt x="4" y="3"/>
                      <a:pt x="4" y="3"/>
                    </a:cubicBezTo>
                    <a:cubicBezTo>
                      <a:pt x="5" y="3"/>
                      <a:pt x="6" y="3"/>
                      <a:pt x="6" y="2"/>
                    </a:cubicBezTo>
                    <a:cubicBezTo>
                      <a:pt x="6" y="2"/>
                      <a:pt x="7" y="1"/>
                      <a:pt x="5" y="1"/>
                    </a:cubicBezTo>
                    <a:cubicBezTo>
                      <a:pt x="4" y="1"/>
                      <a:pt x="3" y="1"/>
                      <a:pt x="4" y="1"/>
                    </a:cubicBezTo>
                    <a:cubicBezTo>
                      <a:pt x="5" y="1"/>
                      <a:pt x="5"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5" name="Freeform 853"/>
              <p:cNvSpPr>
                <a:spLocks/>
              </p:cNvSpPr>
              <p:nvPr/>
            </p:nvSpPr>
            <p:spPr bwMode="auto">
              <a:xfrm>
                <a:off x="6208713" y="2282825"/>
                <a:ext cx="17463" cy="6350"/>
              </a:xfrm>
              <a:custGeom>
                <a:avLst/>
                <a:gdLst>
                  <a:gd name="T0" fmla="*/ 3 w 6"/>
                  <a:gd name="T1" fmla="*/ 2 h 2"/>
                  <a:gd name="T2" fmla="*/ 6 w 6"/>
                  <a:gd name="T3" fmla="*/ 2 h 2"/>
                  <a:gd name="T4" fmla="*/ 4 w 6"/>
                  <a:gd name="T5" fmla="*/ 2 h 2"/>
                  <a:gd name="T6" fmla="*/ 3 w 6"/>
                  <a:gd name="T7" fmla="*/ 1 h 2"/>
                  <a:gd name="T8" fmla="*/ 2 w 6"/>
                  <a:gd name="T9" fmla="*/ 1 h 2"/>
                  <a:gd name="T10" fmla="*/ 1 w 6"/>
                  <a:gd name="T11" fmla="*/ 1 h 2"/>
                  <a:gd name="T12" fmla="*/ 2 w 6"/>
                  <a:gd name="T13" fmla="*/ 1 h 2"/>
                  <a:gd name="T14" fmla="*/ 3 w 6"/>
                  <a:gd name="T15" fmla="*/ 1 h 2"/>
                  <a:gd name="T16" fmla="*/ 2 w 6"/>
                  <a:gd name="T17" fmla="*/ 0 h 2"/>
                  <a:gd name="T18" fmla="*/ 1 w 6"/>
                  <a:gd name="T19" fmla="*/ 0 h 2"/>
                  <a:gd name="T20" fmla="*/ 1 w 6"/>
                  <a:gd name="T21" fmla="*/ 1 h 2"/>
                  <a:gd name="T22" fmla="*/ 1 w 6"/>
                  <a:gd name="T23" fmla="*/ 1 h 2"/>
                  <a:gd name="T24" fmla="*/ 3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3" y="2"/>
                    </a:moveTo>
                    <a:cubicBezTo>
                      <a:pt x="4" y="2"/>
                      <a:pt x="6" y="2"/>
                      <a:pt x="6" y="2"/>
                    </a:cubicBezTo>
                    <a:cubicBezTo>
                      <a:pt x="6" y="2"/>
                      <a:pt x="5" y="2"/>
                      <a:pt x="4" y="2"/>
                    </a:cubicBezTo>
                    <a:cubicBezTo>
                      <a:pt x="3" y="1"/>
                      <a:pt x="3" y="1"/>
                      <a:pt x="3" y="1"/>
                    </a:cubicBezTo>
                    <a:cubicBezTo>
                      <a:pt x="3" y="1"/>
                      <a:pt x="2" y="1"/>
                      <a:pt x="2" y="1"/>
                    </a:cubicBezTo>
                    <a:cubicBezTo>
                      <a:pt x="3" y="2"/>
                      <a:pt x="1" y="1"/>
                      <a:pt x="1" y="1"/>
                    </a:cubicBezTo>
                    <a:cubicBezTo>
                      <a:pt x="2" y="1"/>
                      <a:pt x="2" y="1"/>
                      <a:pt x="2" y="1"/>
                    </a:cubicBezTo>
                    <a:cubicBezTo>
                      <a:pt x="2" y="1"/>
                      <a:pt x="2" y="1"/>
                      <a:pt x="3" y="1"/>
                    </a:cubicBezTo>
                    <a:cubicBezTo>
                      <a:pt x="3" y="1"/>
                      <a:pt x="3" y="0"/>
                      <a:pt x="2" y="0"/>
                    </a:cubicBezTo>
                    <a:cubicBezTo>
                      <a:pt x="1" y="0"/>
                      <a:pt x="1" y="0"/>
                      <a:pt x="1" y="0"/>
                    </a:cubicBezTo>
                    <a:cubicBezTo>
                      <a:pt x="1" y="1"/>
                      <a:pt x="1" y="1"/>
                      <a:pt x="1" y="1"/>
                    </a:cubicBezTo>
                    <a:cubicBezTo>
                      <a:pt x="0" y="1"/>
                      <a:pt x="0" y="1"/>
                      <a:pt x="1" y="1"/>
                    </a:cubicBezTo>
                    <a:cubicBezTo>
                      <a:pt x="2" y="2"/>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6" name="Freeform 854"/>
              <p:cNvSpPr>
                <a:spLocks/>
              </p:cNvSpPr>
              <p:nvPr/>
            </p:nvSpPr>
            <p:spPr bwMode="auto">
              <a:xfrm>
                <a:off x="6780213" y="2217737"/>
                <a:ext cx="11113" cy="3175"/>
              </a:xfrm>
              <a:custGeom>
                <a:avLst/>
                <a:gdLst>
                  <a:gd name="T0" fmla="*/ 2 w 4"/>
                  <a:gd name="T1" fmla="*/ 0 h 1"/>
                  <a:gd name="T2" fmla="*/ 2 w 4"/>
                  <a:gd name="T3" fmla="*/ 0 h 1"/>
                  <a:gd name="T4" fmla="*/ 1 w 4"/>
                  <a:gd name="T5" fmla="*/ 0 h 1"/>
                  <a:gd name="T6" fmla="*/ 0 w 4"/>
                  <a:gd name="T7" fmla="*/ 1 h 1"/>
                  <a:gd name="T8" fmla="*/ 2 w 4"/>
                  <a:gd name="T9" fmla="*/ 1 h 1"/>
                  <a:gd name="T10" fmla="*/ 3 w 4"/>
                  <a:gd name="T11" fmla="*/ 1 h 1"/>
                  <a:gd name="T12" fmla="*/ 3 w 4"/>
                  <a:gd name="T13" fmla="*/ 0 h 1"/>
                  <a:gd name="T14" fmla="*/ 3 w 4"/>
                  <a:gd name="T15" fmla="*/ 0 h 1"/>
                  <a:gd name="T16" fmla="*/ 3 w 4"/>
                  <a:gd name="T17" fmla="*/ 0 h 1"/>
                  <a:gd name="T18" fmla="*/ 2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2" y="0"/>
                    </a:moveTo>
                    <a:cubicBezTo>
                      <a:pt x="2" y="0"/>
                      <a:pt x="2" y="0"/>
                      <a:pt x="2" y="0"/>
                    </a:cubicBezTo>
                    <a:cubicBezTo>
                      <a:pt x="2" y="0"/>
                      <a:pt x="2" y="0"/>
                      <a:pt x="1" y="0"/>
                    </a:cubicBezTo>
                    <a:cubicBezTo>
                      <a:pt x="1" y="0"/>
                      <a:pt x="0" y="1"/>
                      <a:pt x="0" y="1"/>
                    </a:cubicBezTo>
                    <a:cubicBezTo>
                      <a:pt x="1" y="1"/>
                      <a:pt x="2" y="1"/>
                      <a:pt x="2" y="1"/>
                    </a:cubicBezTo>
                    <a:cubicBezTo>
                      <a:pt x="2" y="0"/>
                      <a:pt x="2" y="1"/>
                      <a:pt x="3" y="1"/>
                    </a:cubicBezTo>
                    <a:cubicBezTo>
                      <a:pt x="3" y="1"/>
                      <a:pt x="3" y="0"/>
                      <a:pt x="3" y="0"/>
                    </a:cubicBezTo>
                    <a:cubicBezTo>
                      <a:pt x="3" y="0"/>
                      <a:pt x="3" y="0"/>
                      <a:pt x="3" y="0"/>
                    </a:cubicBezTo>
                    <a:cubicBezTo>
                      <a:pt x="4" y="0"/>
                      <a:pt x="3" y="0"/>
                      <a:pt x="3"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7" name="Freeform 855"/>
              <p:cNvSpPr>
                <a:spLocks/>
              </p:cNvSpPr>
              <p:nvPr/>
            </p:nvSpPr>
            <p:spPr bwMode="auto">
              <a:xfrm>
                <a:off x="6707188" y="2132012"/>
                <a:ext cx="3175" cy="1587"/>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8" name="Freeform 856"/>
              <p:cNvSpPr>
                <a:spLocks/>
              </p:cNvSpPr>
              <p:nvPr/>
            </p:nvSpPr>
            <p:spPr bwMode="auto">
              <a:xfrm>
                <a:off x="6724651" y="2136775"/>
                <a:ext cx="9525" cy="0"/>
              </a:xfrm>
              <a:custGeom>
                <a:avLst/>
                <a:gdLst>
                  <a:gd name="T0" fmla="*/ 2 w 3"/>
                  <a:gd name="T1" fmla="*/ 1 w 3"/>
                  <a:gd name="T2" fmla="*/ 2 w 3"/>
                </a:gdLst>
                <a:ahLst/>
                <a:cxnLst>
                  <a:cxn ang="0">
                    <a:pos x="T0" y="0"/>
                  </a:cxn>
                  <a:cxn ang="0">
                    <a:pos x="T1" y="0"/>
                  </a:cxn>
                  <a:cxn ang="0">
                    <a:pos x="T2" y="0"/>
                  </a:cxn>
                </a:cxnLst>
                <a:rect l="0" t="0" r="r" b="b"/>
                <a:pathLst>
                  <a:path w="3">
                    <a:moveTo>
                      <a:pt x="2" y="0"/>
                    </a:moveTo>
                    <a:cubicBezTo>
                      <a:pt x="3" y="0"/>
                      <a:pt x="2" y="0"/>
                      <a:pt x="1" y="0"/>
                    </a:cubicBezTo>
                    <a:cubicBezTo>
                      <a:pt x="0"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19" name="Freeform 857"/>
              <p:cNvSpPr>
                <a:spLocks/>
              </p:cNvSpPr>
              <p:nvPr/>
            </p:nvSpPr>
            <p:spPr bwMode="auto">
              <a:xfrm>
                <a:off x="6705601" y="2128837"/>
                <a:ext cx="4763" cy="3175"/>
              </a:xfrm>
              <a:custGeom>
                <a:avLst/>
                <a:gdLst>
                  <a:gd name="T0" fmla="*/ 2 w 2"/>
                  <a:gd name="T1" fmla="*/ 0 h 1"/>
                  <a:gd name="T2" fmla="*/ 1 w 2"/>
                  <a:gd name="T3" fmla="*/ 0 h 1"/>
                  <a:gd name="T4" fmla="*/ 1 w 2"/>
                  <a:gd name="T5" fmla="*/ 0 h 1"/>
                  <a:gd name="T6" fmla="*/ 0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1" y="0"/>
                      <a:pt x="1" y="0"/>
                    </a:cubicBezTo>
                    <a:cubicBezTo>
                      <a:pt x="1" y="0"/>
                      <a:pt x="1" y="0"/>
                      <a:pt x="1" y="0"/>
                    </a:cubicBezTo>
                    <a:cubicBezTo>
                      <a:pt x="0" y="0"/>
                      <a:pt x="0" y="1"/>
                      <a:pt x="0"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0" name="Freeform 858"/>
              <p:cNvSpPr>
                <a:spLocks/>
              </p:cNvSpPr>
              <p:nvPr/>
            </p:nvSpPr>
            <p:spPr bwMode="auto">
              <a:xfrm>
                <a:off x="6737351" y="2143125"/>
                <a:ext cx="1588"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1" name="Freeform 859"/>
              <p:cNvSpPr>
                <a:spLocks/>
              </p:cNvSpPr>
              <p:nvPr/>
            </p:nvSpPr>
            <p:spPr bwMode="auto">
              <a:xfrm>
                <a:off x="6770688" y="2211387"/>
                <a:ext cx="9525" cy="3175"/>
              </a:xfrm>
              <a:custGeom>
                <a:avLst/>
                <a:gdLst>
                  <a:gd name="T0" fmla="*/ 1 w 3"/>
                  <a:gd name="T1" fmla="*/ 1 h 1"/>
                  <a:gd name="T2" fmla="*/ 1 w 3"/>
                  <a:gd name="T3" fmla="*/ 1 h 1"/>
                  <a:gd name="T4" fmla="*/ 1 w 3"/>
                  <a:gd name="T5" fmla="*/ 1 h 1"/>
                  <a:gd name="T6" fmla="*/ 2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1" y="1"/>
                      <a:pt x="1" y="1"/>
                      <a:pt x="1" y="1"/>
                    </a:cubicBezTo>
                    <a:cubicBezTo>
                      <a:pt x="0" y="1"/>
                      <a:pt x="1" y="1"/>
                      <a:pt x="1" y="1"/>
                    </a:cubicBezTo>
                    <a:cubicBezTo>
                      <a:pt x="1" y="1"/>
                      <a:pt x="2" y="1"/>
                      <a:pt x="2" y="1"/>
                    </a:cubicBezTo>
                    <a:cubicBezTo>
                      <a:pt x="3" y="1"/>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2" name="Freeform 860"/>
              <p:cNvSpPr>
                <a:spLocks/>
              </p:cNvSpPr>
              <p:nvPr/>
            </p:nvSpPr>
            <p:spPr bwMode="auto">
              <a:xfrm>
                <a:off x="5938838" y="2395537"/>
                <a:ext cx="44450" cy="22225"/>
              </a:xfrm>
              <a:custGeom>
                <a:avLst/>
                <a:gdLst>
                  <a:gd name="T0" fmla="*/ 1 w 15"/>
                  <a:gd name="T1" fmla="*/ 8 h 8"/>
                  <a:gd name="T2" fmla="*/ 2 w 15"/>
                  <a:gd name="T3" fmla="*/ 7 h 8"/>
                  <a:gd name="T4" fmla="*/ 3 w 15"/>
                  <a:gd name="T5" fmla="*/ 8 h 8"/>
                  <a:gd name="T6" fmla="*/ 3 w 15"/>
                  <a:gd name="T7" fmla="*/ 8 h 8"/>
                  <a:gd name="T8" fmla="*/ 3 w 15"/>
                  <a:gd name="T9" fmla="*/ 8 h 8"/>
                  <a:gd name="T10" fmla="*/ 5 w 15"/>
                  <a:gd name="T11" fmla="*/ 8 h 8"/>
                  <a:gd name="T12" fmla="*/ 6 w 15"/>
                  <a:gd name="T13" fmla="*/ 8 h 8"/>
                  <a:gd name="T14" fmla="*/ 7 w 15"/>
                  <a:gd name="T15" fmla="*/ 7 h 8"/>
                  <a:gd name="T16" fmla="*/ 8 w 15"/>
                  <a:gd name="T17" fmla="*/ 7 h 8"/>
                  <a:gd name="T18" fmla="*/ 10 w 15"/>
                  <a:gd name="T19" fmla="*/ 7 h 8"/>
                  <a:gd name="T20" fmla="*/ 12 w 15"/>
                  <a:gd name="T21" fmla="*/ 6 h 8"/>
                  <a:gd name="T22" fmla="*/ 15 w 15"/>
                  <a:gd name="T23" fmla="*/ 6 h 8"/>
                  <a:gd name="T24" fmla="*/ 13 w 15"/>
                  <a:gd name="T25" fmla="*/ 3 h 8"/>
                  <a:gd name="T26" fmla="*/ 12 w 15"/>
                  <a:gd name="T27" fmla="*/ 3 h 8"/>
                  <a:gd name="T28" fmla="*/ 12 w 15"/>
                  <a:gd name="T29" fmla="*/ 4 h 8"/>
                  <a:gd name="T30" fmla="*/ 11 w 15"/>
                  <a:gd name="T31" fmla="*/ 4 h 8"/>
                  <a:gd name="T32" fmla="*/ 9 w 15"/>
                  <a:gd name="T33" fmla="*/ 4 h 8"/>
                  <a:gd name="T34" fmla="*/ 10 w 15"/>
                  <a:gd name="T35" fmla="*/ 3 h 8"/>
                  <a:gd name="T36" fmla="*/ 10 w 15"/>
                  <a:gd name="T37" fmla="*/ 2 h 8"/>
                  <a:gd name="T38" fmla="*/ 11 w 15"/>
                  <a:gd name="T39" fmla="*/ 1 h 8"/>
                  <a:gd name="T40" fmla="*/ 9 w 15"/>
                  <a:gd name="T41" fmla="*/ 1 h 8"/>
                  <a:gd name="T42" fmla="*/ 8 w 15"/>
                  <a:gd name="T43" fmla="*/ 1 h 8"/>
                  <a:gd name="T44" fmla="*/ 7 w 15"/>
                  <a:gd name="T45" fmla="*/ 1 h 8"/>
                  <a:gd name="T46" fmla="*/ 6 w 15"/>
                  <a:gd name="T47" fmla="*/ 1 h 8"/>
                  <a:gd name="T48" fmla="*/ 5 w 15"/>
                  <a:gd name="T49" fmla="*/ 1 h 8"/>
                  <a:gd name="T50" fmla="*/ 4 w 15"/>
                  <a:gd name="T51" fmla="*/ 1 h 8"/>
                  <a:gd name="T52" fmla="*/ 3 w 15"/>
                  <a:gd name="T53" fmla="*/ 2 h 8"/>
                  <a:gd name="T54" fmla="*/ 2 w 15"/>
                  <a:gd name="T55" fmla="*/ 2 h 8"/>
                  <a:gd name="T56" fmla="*/ 1 w 15"/>
                  <a:gd name="T57" fmla="*/ 2 h 8"/>
                  <a:gd name="T58" fmla="*/ 1 w 15"/>
                  <a:gd name="T59" fmla="*/ 6 h 8"/>
                  <a:gd name="T60" fmla="*/ 0 w 15"/>
                  <a:gd name="T61" fmla="*/ 8 h 8"/>
                  <a:gd name="T62" fmla="*/ 2 w 15"/>
                  <a:gd name="T63" fmla="*/ 8 h 8"/>
                  <a:gd name="T64" fmla="*/ 1 w 15"/>
                  <a:gd name="T6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8">
                    <a:moveTo>
                      <a:pt x="1" y="8"/>
                    </a:moveTo>
                    <a:cubicBezTo>
                      <a:pt x="2" y="8"/>
                      <a:pt x="2" y="7"/>
                      <a:pt x="2" y="7"/>
                    </a:cubicBezTo>
                    <a:cubicBezTo>
                      <a:pt x="3" y="7"/>
                      <a:pt x="2" y="8"/>
                      <a:pt x="3" y="8"/>
                    </a:cubicBezTo>
                    <a:cubicBezTo>
                      <a:pt x="3" y="8"/>
                      <a:pt x="3" y="8"/>
                      <a:pt x="3" y="8"/>
                    </a:cubicBezTo>
                    <a:cubicBezTo>
                      <a:pt x="3" y="8"/>
                      <a:pt x="3" y="8"/>
                      <a:pt x="3" y="8"/>
                    </a:cubicBezTo>
                    <a:cubicBezTo>
                      <a:pt x="4" y="8"/>
                      <a:pt x="5" y="8"/>
                      <a:pt x="5" y="8"/>
                    </a:cubicBezTo>
                    <a:cubicBezTo>
                      <a:pt x="5" y="8"/>
                      <a:pt x="5" y="8"/>
                      <a:pt x="6" y="8"/>
                    </a:cubicBezTo>
                    <a:cubicBezTo>
                      <a:pt x="7" y="8"/>
                      <a:pt x="7" y="7"/>
                      <a:pt x="7" y="7"/>
                    </a:cubicBezTo>
                    <a:cubicBezTo>
                      <a:pt x="8" y="7"/>
                      <a:pt x="8" y="7"/>
                      <a:pt x="8" y="7"/>
                    </a:cubicBezTo>
                    <a:cubicBezTo>
                      <a:pt x="9" y="7"/>
                      <a:pt x="10" y="7"/>
                      <a:pt x="10" y="7"/>
                    </a:cubicBezTo>
                    <a:cubicBezTo>
                      <a:pt x="11" y="7"/>
                      <a:pt x="11" y="6"/>
                      <a:pt x="12" y="6"/>
                    </a:cubicBezTo>
                    <a:cubicBezTo>
                      <a:pt x="13" y="6"/>
                      <a:pt x="14" y="6"/>
                      <a:pt x="15" y="6"/>
                    </a:cubicBezTo>
                    <a:cubicBezTo>
                      <a:pt x="15" y="5"/>
                      <a:pt x="13" y="4"/>
                      <a:pt x="13" y="3"/>
                    </a:cubicBezTo>
                    <a:cubicBezTo>
                      <a:pt x="13" y="3"/>
                      <a:pt x="13" y="3"/>
                      <a:pt x="12" y="3"/>
                    </a:cubicBezTo>
                    <a:cubicBezTo>
                      <a:pt x="12" y="3"/>
                      <a:pt x="12" y="4"/>
                      <a:pt x="12" y="4"/>
                    </a:cubicBezTo>
                    <a:cubicBezTo>
                      <a:pt x="12" y="5"/>
                      <a:pt x="11" y="5"/>
                      <a:pt x="11" y="4"/>
                    </a:cubicBezTo>
                    <a:cubicBezTo>
                      <a:pt x="11" y="4"/>
                      <a:pt x="10" y="4"/>
                      <a:pt x="9" y="4"/>
                    </a:cubicBezTo>
                    <a:cubicBezTo>
                      <a:pt x="8" y="4"/>
                      <a:pt x="9" y="4"/>
                      <a:pt x="10" y="3"/>
                    </a:cubicBezTo>
                    <a:cubicBezTo>
                      <a:pt x="10" y="3"/>
                      <a:pt x="10" y="2"/>
                      <a:pt x="10" y="2"/>
                    </a:cubicBezTo>
                    <a:cubicBezTo>
                      <a:pt x="10" y="2"/>
                      <a:pt x="10" y="1"/>
                      <a:pt x="11" y="1"/>
                    </a:cubicBezTo>
                    <a:cubicBezTo>
                      <a:pt x="11" y="1"/>
                      <a:pt x="10" y="1"/>
                      <a:pt x="9" y="1"/>
                    </a:cubicBezTo>
                    <a:cubicBezTo>
                      <a:pt x="8" y="0"/>
                      <a:pt x="8" y="1"/>
                      <a:pt x="8" y="1"/>
                    </a:cubicBezTo>
                    <a:cubicBezTo>
                      <a:pt x="7" y="1"/>
                      <a:pt x="7" y="1"/>
                      <a:pt x="7" y="1"/>
                    </a:cubicBezTo>
                    <a:cubicBezTo>
                      <a:pt x="6" y="1"/>
                      <a:pt x="6" y="1"/>
                      <a:pt x="6" y="1"/>
                    </a:cubicBezTo>
                    <a:cubicBezTo>
                      <a:pt x="5" y="1"/>
                      <a:pt x="5" y="1"/>
                      <a:pt x="5" y="1"/>
                    </a:cubicBezTo>
                    <a:cubicBezTo>
                      <a:pt x="5" y="1"/>
                      <a:pt x="4" y="1"/>
                      <a:pt x="4" y="1"/>
                    </a:cubicBezTo>
                    <a:cubicBezTo>
                      <a:pt x="3" y="1"/>
                      <a:pt x="3" y="2"/>
                      <a:pt x="3" y="2"/>
                    </a:cubicBezTo>
                    <a:cubicBezTo>
                      <a:pt x="2" y="2"/>
                      <a:pt x="2" y="2"/>
                      <a:pt x="2" y="2"/>
                    </a:cubicBezTo>
                    <a:cubicBezTo>
                      <a:pt x="2" y="2"/>
                      <a:pt x="2" y="2"/>
                      <a:pt x="1" y="2"/>
                    </a:cubicBezTo>
                    <a:cubicBezTo>
                      <a:pt x="1" y="3"/>
                      <a:pt x="2" y="6"/>
                      <a:pt x="1" y="6"/>
                    </a:cubicBezTo>
                    <a:cubicBezTo>
                      <a:pt x="1" y="6"/>
                      <a:pt x="1" y="7"/>
                      <a:pt x="0" y="8"/>
                    </a:cubicBezTo>
                    <a:cubicBezTo>
                      <a:pt x="0" y="8"/>
                      <a:pt x="2" y="8"/>
                      <a:pt x="2" y="8"/>
                    </a:cubicBezTo>
                    <a:cubicBezTo>
                      <a:pt x="2" y="8"/>
                      <a:pt x="2" y="8"/>
                      <a:pt x="1"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3" name="Freeform 861"/>
              <p:cNvSpPr>
                <a:spLocks/>
              </p:cNvSpPr>
              <p:nvPr/>
            </p:nvSpPr>
            <p:spPr bwMode="auto">
              <a:xfrm>
                <a:off x="5865813" y="2501900"/>
                <a:ext cx="4763" cy="4762"/>
              </a:xfrm>
              <a:custGeom>
                <a:avLst/>
                <a:gdLst>
                  <a:gd name="T0" fmla="*/ 1 w 2"/>
                  <a:gd name="T1" fmla="*/ 2 h 2"/>
                  <a:gd name="T2" fmla="*/ 1 w 2"/>
                  <a:gd name="T3" fmla="*/ 2 h 2"/>
                  <a:gd name="T4" fmla="*/ 1 w 2"/>
                  <a:gd name="T5" fmla="*/ 1 h 2"/>
                  <a:gd name="T6" fmla="*/ 2 w 2"/>
                  <a:gd name="T7" fmla="*/ 1 h 2"/>
                  <a:gd name="T8" fmla="*/ 2 w 2"/>
                  <a:gd name="T9" fmla="*/ 1 h 2"/>
                  <a:gd name="T10" fmla="*/ 1 w 2"/>
                  <a:gd name="T11" fmla="*/ 1 h 2"/>
                  <a:gd name="T12" fmla="*/ 2 w 2"/>
                  <a:gd name="T13" fmla="*/ 1 h 2"/>
                  <a:gd name="T14" fmla="*/ 1 w 2"/>
                  <a:gd name="T15" fmla="*/ 0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1" y="2"/>
                      <a:pt x="1" y="2"/>
                      <a:pt x="1" y="1"/>
                    </a:cubicBezTo>
                    <a:cubicBezTo>
                      <a:pt x="1" y="1"/>
                      <a:pt x="1" y="1"/>
                      <a:pt x="2" y="1"/>
                    </a:cubicBezTo>
                    <a:cubicBezTo>
                      <a:pt x="2" y="1"/>
                      <a:pt x="2" y="1"/>
                      <a:pt x="2" y="1"/>
                    </a:cubicBezTo>
                    <a:cubicBezTo>
                      <a:pt x="2" y="1"/>
                      <a:pt x="2" y="1"/>
                      <a:pt x="1" y="1"/>
                    </a:cubicBezTo>
                    <a:cubicBezTo>
                      <a:pt x="1" y="1"/>
                      <a:pt x="1" y="1"/>
                      <a:pt x="2" y="1"/>
                    </a:cubicBezTo>
                    <a:cubicBezTo>
                      <a:pt x="2" y="1"/>
                      <a:pt x="1" y="1"/>
                      <a:pt x="1" y="0"/>
                    </a:cubicBezTo>
                    <a:cubicBezTo>
                      <a:pt x="1" y="1"/>
                      <a:pt x="0" y="2"/>
                      <a:pt x="0" y="2"/>
                    </a:cubicBezTo>
                    <a:cubicBezTo>
                      <a:pt x="0"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4" name="Freeform 862"/>
              <p:cNvSpPr>
                <a:spLocks/>
              </p:cNvSpPr>
              <p:nvPr/>
            </p:nvSpPr>
            <p:spPr bwMode="auto">
              <a:xfrm>
                <a:off x="6211888" y="2289175"/>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5" name="Freeform 863"/>
              <p:cNvSpPr>
                <a:spLocks/>
              </p:cNvSpPr>
              <p:nvPr/>
            </p:nvSpPr>
            <p:spPr bwMode="auto">
              <a:xfrm>
                <a:off x="5862638" y="2506662"/>
                <a:ext cx="3175" cy="6350"/>
              </a:xfrm>
              <a:custGeom>
                <a:avLst/>
                <a:gdLst>
                  <a:gd name="T0" fmla="*/ 0 w 1"/>
                  <a:gd name="T1" fmla="*/ 2 h 2"/>
                  <a:gd name="T2" fmla="*/ 1 w 1"/>
                  <a:gd name="T3" fmla="*/ 0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1" y="2"/>
                      <a:pt x="1" y="0"/>
                      <a:pt x="1" y="0"/>
                    </a:cubicBezTo>
                    <a:cubicBezTo>
                      <a:pt x="1" y="0"/>
                      <a:pt x="1" y="0"/>
                      <a:pt x="1" y="0"/>
                    </a:cubicBezTo>
                    <a:cubicBezTo>
                      <a:pt x="1" y="0"/>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6" name="Freeform 864"/>
              <p:cNvSpPr>
                <a:spLocks/>
              </p:cNvSpPr>
              <p:nvPr/>
            </p:nvSpPr>
            <p:spPr bwMode="auto">
              <a:xfrm>
                <a:off x="6065838" y="24003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7" name="Freeform 865"/>
              <p:cNvSpPr>
                <a:spLocks/>
              </p:cNvSpPr>
              <p:nvPr/>
            </p:nvSpPr>
            <p:spPr bwMode="auto">
              <a:xfrm>
                <a:off x="6008688" y="2435225"/>
                <a:ext cx="3175" cy="6350"/>
              </a:xfrm>
              <a:custGeom>
                <a:avLst/>
                <a:gdLst>
                  <a:gd name="T0" fmla="*/ 0 w 1"/>
                  <a:gd name="T1" fmla="*/ 1 h 2"/>
                  <a:gd name="T2" fmla="*/ 1 w 1"/>
                  <a:gd name="T3" fmla="*/ 2 h 2"/>
                  <a:gd name="T4" fmla="*/ 1 w 1"/>
                  <a:gd name="T5" fmla="*/ 2 h 2"/>
                  <a:gd name="T6" fmla="*/ 1 w 1"/>
                  <a:gd name="T7" fmla="*/ 0 h 2"/>
                  <a:gd name="T8" fmla="*/ 0 w 1"/>
                  <a:gd name="T9" fmla="*/ 0 h 2"/>
                  <a:gd name="T10" fmla="*/ 0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0" y="1"/>
                      <a:pt x="0" y="1"/>
                      <a:pt x="1" y="2"/>
                    </a:cubicBezTo>
                    <a:cubicBezTo>
                      <a:pt x="1" y="2"/>
                      <a:pt x="1" y="2"/>
                      <a:pt x="1" y="2"/>
                    </a:cubicBezTo>
                    <a:cubicBezTo>
                      <a:pt x="1" y="1"/>
                      <a:pt x="0" y="1"/>
                      <a:pt x="1" y="0"/>
                    </a:cubicBezTo>
                    <a:cubicBezTo>
                      <a:pt x="1" y="0"/>
                      <a:pt x="1" y="0"/>
                      <a:pt x="0" y="0"/>
                    </a:cubicBezTo>
                    <a:cubicBezTo>
                      <a:pt x="0"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8" name="Freeform 866"/>
              <p:cNvSpPr>
                <a:spLocks/>
              </p:cNvSpPr>
              <p:nvPr/>
            </p:nvSpPr>
            <p:spPr bwMode="auto">
              <a:xfrm>
                <a:off x="6005513" y="2438400"/>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29" name="Freeform 867"/>
              <p:cNvSpPr>
                <a:spLocks/>
              </p:cNvSpPr>
              <p:nvPr/>
            </p:nvSpPr>
            <p:spPr bwMode="auto">
              <a:xfrm>
                <a:off x="6051551" y="2424112"/>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0" name="Freeform 868"/>
              <p:cNvSpPr>
                <a:spLocks/>
              </p:cNvSpPr>
              <p:nvPr/>
            </p:nvSpPr>
            <p:spPr bwMode="auto">
              <a:xfrm>
                <a:off x="6037263" y="2413000"/>
                <a:ext cx="17463" cy="14287"/>
              </a:xfrm>
              <a:custGeom>
                <a:avLst/>
                <a:gdLst>
                  <a:gd name="T0" fmla="*/ 2 w 6"/>
                  <a:gd name="T1" fmla="*/ 4 h 5"/>
                  <a:gd name="T2" fmla="*/ 3 w 6"/>
                  <a:gd name="T3" fmla="*/ 5 h 5"/>
                  <a:gd name="T4" fmla="*/ 4 w 6"/>
                  <a:gd name="T5" fmla="*/ 5 h 5"/>
                  <a:gd name="T6" fmla="*/ 5 w 6"/>
                  <a:gd name="T7" fmla="*/ 5 h 5"/>
                  <a:gd name="T8" fmla="*/ 4 w 6"/>
                  <a:gd name="T9" fmla="*/ 4 h 5"/>
                  <a:gd name="T10" fmla="*/ 4 w 6"/>
                  <a:gd name="T11" fmla="*/ 3 h 5"/>
                  <a:gd name="T12" fmla="*/ 5 w 6"/>
                  <a:gd name="T13" fmla="*/ 2 h 5"/>
                  <a:gd name="T14" fmla="*/ 5 w 6"/>
                  <a:gd name="T15" fmla="*/ 1 h 5"/>
                  <a:gd name="T16" fmla="*/ 6 w 6"/>
                  <a:gd name="T17" fmla="*/ 1 h 5"/>
                  <a:gd name="T18" fmla="*/ 4 w 6"/>
                  <a:gd name="T19" fmla="*/ 1 h 5"/>
                  <a:gd name="T20" fmla="*/ 2 w 6"/>
                  <a:gd name="T21" fmla="*/ 0 h 5"/>
                  <a:gd name="T22" fmla="*/ 0 w 6"/>
                  <a:gd name="T23" fmla="*/ 2 h 5"/>
                  <a:gd name="T24" fmla="*/ 1 w 6"/>
                  <a:gd name="T25" fmla="*/ 3 h 5"/>
                  <a:gd name="T26" fmla="*/ 2 w 6"/>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2" y="4"/>
                    </a:moveTo>
                    <a:cubicBezTo>
                      <a:pt x="3" y="4"/>
                      <a:pt x="3" y="5"/>
                      <a:pt x="3" y="5"/>
                    </a:cubicBezTo>
                    <a:cubicBezTo>
                      <a:pt x="4" y="5"/>
                      <a:pt x="4" y="5"/>
                      <a:pt x="4" y="5"/>
                    </a:cubicBezTo>
                    <a:cubicBezTo>
                      <a:pt x="4" y="5"/>
                      <a:pt x="4" y="5"/>
                      <a:pt x="5" y="5"/>
                    </a:cubicBezTo>
                    <a:cubicBezTo>
                      <a:pt x="5" y="5"/>
                      <a:pt x="4" y="4"/>
                      <a:pt x="4" y="4"/>
                    </a:cubicBezTo>
                    <a:cubicBezTo>
                      <a:pt x="4" y="4"/>
                      <a:pt x="4" y="4"/>
                      <a:pt x="4" y="3"/>
                    </a:cubicBezTo>
                    <a:cubicBezTo>
                      <a:pt x="4" y="3"/>
                      <a:pt x="5" y="3"/>
                      <a:pt x="5" y="2"/>
                    </a:cubicBezTo>
                    <a:cubicBezTo>
                      <a:pt x="5" y="2"/>
                      <a:pt x="4" y="1"/>
                      <a:pt x="5" y="1"/>
                    </a:cubicBezTo>
                    <a:cubicBezTo>
                      <a:pt x="5" y="1"/>
                      <a:pt x="6" y="2"/>
                      <a:pt x="6" y="1"/>
                    </a:cubicBezTo>
                    <a:cubicBezTo>
                      <a:pt x="6" y="1"/>
                      <a:pt x="4" y="1"/>
                      <a:pt x="4" y="1"/>
                    </a:cubicBezTo>
                    <a:cubicBezTo>
                      <a:pt x="3" y="0"/>
                      <a:pt x="2" y="0"/>
                      <a:pt x="2" y="0"/>
                    </a:cubicBezTo>
                    <a:cubicBezTo>
                      <a:pt x="1" y="1"/>
                      <a:pt x="0" y="1"/>
                      <a:pt x="0" y="2"/>
                    </a:cubicBezTo>
                    <a:cubicBezTo>
                      <a:pt x="0" y="2"/>
                      <a:pt x="1" y="3"/>
                      <a:pt x="1" y="3"/>
                    </a:cubicBezTo>
                    <a:cubicBezTo>
                      <a:pt x="1" y="3"/>
                      <a:pt x="2"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1" name="Freeform 869"/>
              <p:cNvSpPr>
                <a:spLocks/>
              </p:cNvSpPr>
              <p:nvPr/>
            </p:nvSpPr>
            <p:spPr bwMode="auto">
              <a:xfrm>
                <a:off x="5870576" y="2527300"/>
                <a:ext cx="3175" cy="3175"/>
              </a:xfrm>
              <a:custGeom>
                <a:avLst/>
                <a:gdLst>
                  <a:gd name="T0" fmla="*/ 1 w 1"/>
                  <a:gd name="T1" fmla="*/ 1 h 1"/>
                  <a:gd name="T2" fmla="*/ 1 w 1"/>
                  <a:gd name="T3" fmla="*/ 1 h 1"/>
                  <a:gd name="T4" fmla="*/ 1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0"/>
                      <a:pt x="1" y="0"/>
                      <a:pt x="1" y="0"/>
                    </a:cubicBezTo>
                    <a:cubicBezTo>
                      <a:pt x="0"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2" name="Freeform 870"/>
              <p:cNvSpPr>
                <a:spLocks/>
              </p:cNvSpPr>
              <p:nvPr/>
            </p:nvSpPr>
            <p:spPr bwMode="auto">
              <a:xfrm>
                <a:off x="6048376" y="2420937"/>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1"/>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3" name="Freeform 871"/>
              <p:cNvSpPr>
                <a:spLocks/>
              </p:cNvSpPr>
              <p:nvPr/>
            </p:nvSpPr>
            <p:spPr bwMode="auto">
              <a:xfrm>
                <a:off x="5865813" y="2524125"/>
                <a:ext cx="7938" cy="6350"/>
              </a:xfrm>
              <a:custGeom>
                <a:avLst/>
                <a:gdLst>
                  <a:gd name="T0" fmla="*/ 0 w 3"/>
                  <a:gd name="T1" fmla="*/ 1 h 2"/>
                  <a:gd name="T2" fmla="*/ 2 w 3"/>
                  <a:gd name="T3" fmla="*/ 2 h 2"/>
                  <a:gd name="T4" fmla="*/ 2 w 3"/>
                  <a:gd name="T5" fmla="*/ 2 h 2"/>
                  <a:gd name="T6" fmla="*/ 1 w 3"/>
                  <a:gd name="T7" fmla="*/ 1 h 2"/>
                  <a:gd name="T8" fmla="*/ 1 w 3"/>
                  <a:gd name="T9" fmla="*/ 0 h 2"/>
                  <a:gd name="T10" fmla="*/ 0 w 3"/>
                  <a:gd name="T11" fmla="*/ 0 h 2"/>
                  <a:gd name="T12" fmla="*/ 0 w 3"/>
                  <a:gd name="T13" fmla="*/ 1 h 2"/>
                  <a:gd name="T14" fmla="*/ 0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1"/>
                    </a:moveTo>
                    <a:cubicBezTo>
                      <a:pt x="1" y="1"/>
                      <a:pt x="2" y="2"/>
                      <a:pt x="2" y="2"/>
                    </a:cubicBezTo>
                    <a:cubicBezTo>
                      <a:pt x="2" y="2"/>
                      <a:pt x="3" y="2"/>
                      <a:pt x="2" y="2"/>
                    </a:cubicBezTo>
                    <a:cubicBezTo>
                      <a:pt x="2" y="1"/>
                      <a:pt x="2" y="1"/>
                      <a:pt x="1" y="1"/>
                    </a:cubicBezTo>
                    <a:cubicBezTo>
                      <a:pt x="1" y="0"/>
                      <a:pt x="1" y="0"/>
                      <a:pt x="1" y="0"/>
                    </a:cubicBezTo>
                    <a:cubicBezTo>
                      <a:pt x="1" y="0"/>
                      <a:pt x="0" y="0"/>
                      <a:pt x="0" y="0"/>
                    </a:cubicBezTo>
                    <a:cubicBezTo>
                      <a:pt x="1" y="1"/>
                      <a:pt x="0" y="1"/>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4" name="Freeform 872"/>
              <p:cNvSpPr>
                <a:spLocks/>
              </p:cNvSpPr>
              <p:nvPr/>
            </p:nvSpPr>
            <p:spPr bwMode="auto">
              <a:xfrm>
                <a:off x="5865813" y="2513012"/>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5" name="Freeform 873"/>
              <p:cNvSpPr>
                <a:spLocks/>
              </p:cNvSpPr>
              <p:nvPr/>
            </p:nvSpPr>
            <p:spPr bwMode="auto">
              <a:xfrm>
                <a:off x="5824538" y="2573337"/>
                <a:ext cx="6350" cy="6350"/>
              </a:xfrm>
              <a:custGeom>
                <a:avLst/>
                <a:gdLst>
                  <a:gd name="T0" fmla="*/ 0 w 2"/>
                  <a:gd name="T1" fmla="*/ 1 h 2"/>
                  <a:gd name="T2" fmla="*/ 1 w 2"/>
                  <a:gd name="T3" fmla="*/ 1 h 2"/>
                  <a:gd name="T4" fmla="*/ 2 w 2"/>
                  <a:gd name="T5" fmla="*/ 1 h 2"/>
                  <a:gd name="T6" fmla="*/ 1 w 2"/>
                  <a:gd name="T7" fmla="*/ 1 h 2"/>
                  <a:gd name="T8" fmla="*/ 1 w 2"/>
                  <a:gd name="T9" fmla="*/ 1 h 2"/>
                  <a:gd name="T10" fmla="*/ 1 w 2"/>
                  <a:gd name="T11" fmla="*/ 1 h 2"/>
                  <a:gd name="T12" fmla="*/ 0 w 2"/>
                  <a:gd name="T13" fmla="*/ 2 h 2"/>
                  <a:gd name="T14" fmla="*/ 0 w 2"/>
                  <a:gd name="T15" fmla="*/ 2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1"/>
                      <a:pt x="1" y="1"/>
                      <a:pt x="1" y="1"/>
                    </a:cubicBezTo>
                    <a:cubicBezTo>
                      <a:pt x="1" y="1"/>
                      <a:pt x="2" y="1"/>
                      <a:pt x="2" y="1"/>
                    </a:cubicBezTo>
                    <a:cubicBezTo>
                      <a:pt x="2" y="1"/>
                      <a:pt x="1" y="1"/>
                      <a:pt x="1" y="1"/>
                    </a:cubicBezTo>
                    <a:cubicBezTo>
                      <a:pt x="1" y="0"/>
                      <a:pt x="1" y="0"/>
                      <a:pt x="1" y="1"/>
                    </a:cubicBezTo>
                    <a:cubicBezTo>
                      <a:pt x="1" y="1"/>
                      <a:pt x="1" y="1"/>
                      <a:pt x="1" y="1"/>
                    </a:cubicBezTo>
                    <a:cubicBezTo>
                      <a:pt x="0" y="2"/>
                      <a:pt x="0" y="2"/>
                      <a:pt x="0" y="2"/>
                    </a:cubicBezTo>
                    <a:cubicBezTo>
                      <a:pt x="0" y="2"/>
                      <a:pt x="0" y="2"/>
                      <a:pt x="0" y="2"/>
                    </a:cubicBezTo>
                    <a:cubicBezTo>
                      <a:pt x="0" y="2"/>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6" name="Freeform 874"/>
              <p:cNvSpPr>
                <a:spLocks/>
              </p:cNvSpPr>
              <p:nvPr/>
            </p:nvSpPr>
            <p:spPr bwMode="auto">
              <a:xfrm>
                <a:off x="5859463" y="2513012"/>
                <a:ext cx="6350" cy="14287"/>
              </a:xfrm>
              <a:custGeom>
                <a:avLst/>
                <a:gdLst>
                  <a:gd name="T0" fmla="*/ 2 w 2"/>
                  <a:gd name="T1" fmla="*/ 4 h 5"/>
                  <a:gd name="T2" fmla="*/ 2 w 2"/>
                  <a:gd name="T3" fmla="*/ 4 h 5"/>
                  <a:gd name="T4" fmla="*/ 2 w 2"/>
                  <a:gd name="T5" fmla="*/ 3 h 5"/>
                  <a:gd name="T6" fmla="*/ 1 w 2"/>
                  <a:gd name="T7" fmla="*/ 1 h 5"/>
                  <a:gd name="T8" fmla="*/ 1 w 2"/>
                  <a:gd name="T9" fmla="*/ 1 h 5"/>
                  <a:gd name="T10" fmla="*/ 1 w 2"/>
                  <a:gd name="T11" fmla="*/ 0 h 5"/>
                  <a:gd name="T12" fmla="*/ 2 w 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4"/>
                    </a:moveTo>
                    <a:cubicBezTo>
                      <a:pt x="2" y="5"/>
                      <a:pt x="2" y="4"/>
                      <a:pt x="2" y="4"/>
                    </a:cubicBezTo>
                    <a:cubicBezTo>
                      <a:pt x="2" y="4"/>
                      <a:pt x="2" y="4"/>
                      <a:pt x="2" y="3"/>
                    </a:cubicBezTo>
                    <a:cubicBezTo>
                      <a:pt x="2" y="3"/>
                      <a:pt x="1" y="2"/>
                      <a:pt x="1" y="1"/>
                    </a:cubicBezTo>
                    <a:cubicBezTo>
                      <a:pt x="1" y="1"/>
                      <a:pt x="1" y="1"/>
                      <a:pt x="1" y="1"/>
                    </a:cubicBezTo>
                    <a:cubicBezTo>
                      <a:pt x="1" y="0"/>
                      <a:pt x="1" y="0"/>
                      <a:pt x="1" y="0"/>
                    </a:cubicBezTo>
                    <a:cubicBezTo>
                      <a:pt x="0" y="2"/>
                      <a:pt x="1" y="4"/>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7" name="Freeform 875"/>
              <p:cNvSpPr>
                <a:spLocks noEditPoints="1"/>
              </p:cNvSpPr>
              <p:nvPr/>
            </p:nvSpPr>
            <p:spPr bwMode="auto">
              <a:xfrm>
                <a:off x="6456363" y="2076450"/>
                <a:ext cx="185738" cy="74612"/>
              </a:xfrm>
              <a:custGeom>
                <a:avLst/>
                <a:gdLst>
                  <a:gd name="T0" fmla="*/ 34 w 65"/>
                  <a:gd name="T1" fmla="*/ 1 h 26"/>
                  <a:gd name="T2" fmla="*/ 30 w 65"/>
                  <a:gd name="T3" fmla="*/ 2 h 26"/>
                  <a:gd name="T4" fmla="*/ 26 w 65"/>
                  <a:gd name="T5" fmla="*/ 2 h 26"/>
                  <a:gd name="T6" fmla="*/ 22 w 65"/>
                  <a:gd name="T7" fmla="*/ 2 h 26"/>
                  <a:gd name="T8" fmla="*/ 16 w 65"/>
                  <a:gd name="T9" fmla="*/ 3 h 26"/>
                  <a:gd name="T10" fmla="*/ 15 w 65"/>
                  <a:gd name="T11" fmla="*/ 4 h 26"/>
                  <a:gd name="T12" fmla="*/ 18 w 65"/>
                  <a:gd name="T13" fmla="*/ 6 h 26"/>
                  <a:gd name="T14" fmla="*/ 8 w 65"/>
                  <a:gd name="T15" fmla="*/ 10 h 26"/>
                  <a:gd name="T16" fmla="*/ 5 w 65"/>
                  <a:gd name="T17" fmla="*/ 11 h 26"/>
                  <a:gd name="T18" fmla="*/ 3 w 65"/>
                  <a:gd name="T19" fmla="*/ 13 h 26"/>
                  <a:gd name="T20" fmla="*/ 8 w 65"/>
                  <a:gd name="T21" fmla="*/ 13 h 26"/>
                  <a:gd name="T22" fmla="*/ 10 w 65"/>
                  <a:gd name="T23" fmla="*/ 12 h 26"/>
                  <a:gd name="T24" fmla="*/ 11 w 65"/>
                  <a:gd name="T25" fmla="*/ 13 h 26"/>
                  <a:gd name="T26" fmla="*/ 13 w 65"/>
                  <a:gd name="T27" fmla="*/ 14 h 26"/>
                  <a:gd name="T28" fmla="*/ 16 w 65"/>
                  <a:gd name="T29" fmla="*/ 13 h 26"/>
                  <a:gd name="T30" fmla="*/ 15 w 65"/>
                  <a:gd name="T31" fmla="*/ 14 h 26"/>
                  <a:gd name="T32" fmla="*/ 15 w 65"/>
                  <a:gd name="T33" fmla="*/ 16 h 26"/>
                  <a:gd name="T34" fmla="*/ 15 w 65"/>
                  <a:gd name="T35" fmla="*/ 17 h 26"/>
                  <a:gd name="T36" fmla="*/ 17 w 65"/>
                  <a:gd name="T37" fmla="*/ 18 h 26"/>
                  <a:gd name="T38" fmla="*/ 17 w 65"/>
                  <a:gd name="T39" fmla="*/ 19 h 26"/>
                  <a:gd name="T40" fmla="*/ 21 w 65"/>
                  <a:gd name="T41" fmla="*/ 21 h 26"/>
                  <a:gd name="T42" fmla="*/ 26 w 65"/>
                  <a:gd name="T43" fmla="*/ 21 h 26"/>
                  <a:gd name="T44" fmla="*/ 31 w 65"/>
                  <a:gd name="T45" fmla="*/ 22 h 26"/>
                  <a:gd name="T46" fmla="*/ 36 w 65"/>
                  <a:gd name="T47" fmla="*/ 23 h 26"/>
                  <a:gd name="T48" fmla="*/ 39 w 65"/>
                  <a:gd name="T49" fmla="*/ 25 h 26"/>
                  <a:gd name="T50" fmla="*/ 42 w 65"/>
                  <a:gd name="T51" fmla="*/ 25 h 26"/>
                  <a:gd name="T52" fmla="*/ 48 w 65"/>
                  <a:gd name="T53" fmla="*/ 26 h 26"/>
                  <a:gd name="T54" fmla="*/ 54 w 65"/>
                  <a:gd name="T55" fmla="*/ 26 h 26"/>
                  <a:gd name="T56" fmla="*/ 61 w 65"/>
                  <a:gd name="T57" fmla="*/ 24 h 26"/>
                  <a:gd name="T58" fmla="*/ 61 w 65"/>
                  <a:gd name="T59" fmla="*/ 21 h 26"/>
                  <a:gd name="T60" fmla="*/ 57 w 65"/>
                  <a:gd name="T61" fmla="*/ 18 h 26"/>
                  <a:gd name="T62" fmla="*/ 59 w 65"/>
                  <a:gd name="T63" fmla="*/ 17 h 26"/>
                  <a:gd name="T64" fmla="*/ 62 w 65"/>
                  <a:gd name="T65" fmla="*/ 14 h 26"/>
                  <a:gd name="T66" fmla="*/ 60 w 65"/>
                  <a:gd name="T67" fmla="*/ 12 h 26"/>
                  <a:gd name="T68" fmla="*/ 62 w 65"/>
                  <a:gd name="T69" fmla="*/ 11 h 26"/>
                  <a:gd name="T70" fmla="*/ 63 w 65"/>
                  <a:gd name="T71" fmla="*/ 9 h 26"/>
                  <a:gd name="T72" fmla="*/ 61 w 65"/>
                  <a:gd name="T73" fmla="*/ 8 h 26"/>
                  <a:gd name="T74" fmla="*/ 63 w 65"/>
                  <a:gd name="T75" fmla="*/ 7 h 26"/>
                  <a:gd name="T76" fmla="*/ 61 w 65"/>
                  <a:gd name="T77" fmla="*/ 6 h 26"/>
                  <a:gd name="T78" fmla="*/ 59 w 65"/>
                  <a:gd name="T79" fmla="*/ 4 h 26"/>
                  <a:gd name="T80" fmla="*/ 58 w 65"/>
                  <a:gd name="T81" fmla="*/ 2 h 26"/>
                  <a:gd name="T82" fmla="*/ 55 w 65"/>
                  <a:gd name="T83" fmla="*/ 2 h 26"/>
                  <a:gd name="T84" fmla="*/ 49 w 65"/>
                  <a:gd name="T85" fmla="*/ 2 h 26"/>
                  <a:gd name="T86" fmla="*/ 48 w 65"/>
                  <a:gd name="T87" fmla="*/ 5 h 26"/>
                  <a:gd name="T88" fmla="*/ 44 w 65"/>
                  <a:gd name="T89" fmla="*/ 5 h 26"/>
                  <a:gd name="T90" fmla="*/ 44 w 65"/>
                  <a:gd name="T91" fmla="*/ 4 h 26"/>
                  <a:gd name="T92" fmla="*/ 41 w 65"/>
                  <a:gd name="T93" fmla="*/ 2 h 26"/>
                  <a:gd name="T94" fmla="*/ 21 w 65"/>
                  <a:gd name="T95" fmla="*/ 19 h 26"/>
                  <a:gd name="T96" fmla="*/ 60 w 65"/>
                  <a:gd name="T97"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 h="26">
                    <a:moveTo>
                      <a:pt x="38" y="1"/>
                    </a:moveTo>
                    <a:cubicBezTo>
                      <a:pt x="37" y="0"/>
                      <a:pt x="36" y="1"/>
                      <a:pt x="36" y="1"/>
                    </a:cubicBezTo>
                    <a:cubicBezTo>
                      <a:pt x="35" y="1"/>
                      <a:pt x="34" y="1"/>
                      <a:pt x="34" y="1"/>
                    </a:cubicBezTo>
                    <a:cubicBezTo>
                      <a:pt x="33" y="1"/>
                      <a:pt x="32" y="2"/>
                      <a:pt x="32" y="1"/>
                    </a:cubicBezTo>
                    <a:cubicBezTo>
                      <a:pt x="31" y="2"/>
                      <a:pt x="32" y="2"/>
                      <a:pt x="31" y="2"/>
                    </a:cubicBezTo>
                    <a:cubicBezTo>
                      <a:pt x="30" y="2"/>
                      <a:pt x="30" y="3"/>
                      <a:pt x="30" y="2"/>
                    </a:cubicBezTo>
                    <a:cubicBezTo>
                      <a:pt x="28" y="2"/>
                      <a:pt x="27" y="2"/>
                      <a:pt x="28" y="2"/>
                    </a:cubicBezTo>
                    <a:cubicBezTo>
                      <a:pt x="27" y="2"/>
                      <a:pt x="26" y="2"/>
                      <a:pt x="26" y="2"/>
                    </a:cubicBezTo>
                    <a:cubicBezTo>
                      <a:pt x="26" y="2"/>
                      <a:pt x="26" y="2"/>
                      <a:pt x="26" y="2"/>
                    </a:cubicBezTo>
                    <a:cubicBezTo>
                      <a:pt x="25" y="2"/>
                      <a:pt x="24" y="2"/>
                      <a:pt x="24" y="2"/>
                    </a:cubicBezTo>
                    <a:cubicBezTo>
                      <a:pt x="24" y="1"/>
                      <a:pt x="23" y="2"/>
                      <a:pt x="23" y="2"/>
                    </a:cubicBezTo>
                    <a:cubicBezTo>
                      <a:pt x="22" y="2"/>
                      <a:pt x="22" y="2"/>
                      <a:pt x="22" y="2"/>
                    </a:cubicBezTo>
                    <a:cubicBezTo>
                      <a:pt x="21" y="2"/>
                      <a:pt x="21" y="2"/>
                      <a:pt x="21" y="2"/>
                    </a:cubicBezTo>
                    <a:cubicBezTo>
                      <a:pt x="19" y="3"/>
                      <a:pt x="19" y="2"/>
                      <a:pt x="18" y="3"/>
                    </a:cubicBezTo>
                    <a:cubicBezTo>
                      <a:pt x="17" y="3"/>
                      <a:pt x="18" y="2"/>
                      <a:pt x="16" y="3"/>
                    </a:cubicBezTo>
                    <a:cubicBezTo>
                      <a:pt x="16" y="3"/>
                      <a:pt x="16" y="3"/>
                      <a:pt x="16" y="3"/>
                    </a:cubicBezTo>
                    <a:cubicBezTo>
                      <a:pt x="15" y="3"/>
                      <a:pt x="15" y="3"/>
                      <a:pt x="15" y="4"/>
                    </a:cubicBezTo>
                    <a:cubicBezTo>
                      <a:pt x="15" y="4"/>
                      <a:pt x="15" y="4"/>
                      <a:pt x="15" y="4"/>
                    </a:cubicBezTo>
                    <a:cubicBezTo>
                      <a:pt x="15" y="4"/>
                      <a:pt x="15" y="5"/>
                      <a:pt x="14" y="5"/>
                    </a:cubicBezTo>
                    <a:cubicBezTo>
                      <a:pt x="14" y="5"/>
                      <a:pt x="14" y="5"/>
                      <a:pt x="15" y="5"/>
                    </a:cubicBezTo>
                    <a:cubicBezTo>
                      <a:pt x="16" y="6"/>
                      <a:pt x="19" y="5"/>
                      <a:pt x="18" y="6"/>
                    </a:cubicBezTo>
                    <a:cubicBezTo>
                      <a:pt x="17" y="7"/>
                      <a:pt x="15" y="5"/>
                      <a:pt x="13" y="7"/>
                    </a:cubicBezTo>
                    <a:cubicBezTo>
                      <a:pt x="13" y="7"/>
                      <a:pt x="10" y="9"/>
                      <a:pt x="10" y="9"/>
                    </a:cubicBezTo>
                    <a:cubicBezTo>
                      <a:pt x="10" y="10"/>
                      <a:pt x="8" y="10"/>
                      <a:pt x="8" y="10"/>
                    </a:cubicBezTo>
                    <a:cubicBezTo>
                      <a:pt x="7" y="11"/>
                      <a:pt x="6" y="11"/>
                      <a:pt x="6" y="11"/>
                    </a:cubicBezTo>
                    <a:cubicBezTo>
                      <a:pt x="5" y="10"/>
                      <a:pt x="3" y="11"/>
                      <a:pt x="3" y="11"/>
                    </a:cubicBezTo>
                    <a:cubicBezTo>
                      <a:pt x="4" y="11"/>
                      <a:pt x="5" y="11"/>
                      <a:pt x="5" y="11"/>
                    </a:cubicBezTo>
                    <a:cubicBezTo>
                      <a:pt x="5" y="11"/>
                      <a:pt x="7" y="12"/>
                      <a:pt x="7" y="12"/>
                    </a:cubicBezTo>
                    <a:cubicBezTo>
                      <a:pt x="7" y="12"/>
                      <a:pt x="4" y="13"/>
                      <a:pt x="4" y="13"/>
                    </a:cubicBezTo>
                    <a:cubicBezTo>
                      <a:pt x="5" y="13"/>
                      <a:pt x="2" y="13"/>
                      <a:pt x="3" y="13"/>
                    </a:cubicBezTo>
                    <a:cubicBezTo>
                      <a:pt x="3" y="13"/>
                      <a:pt x="0" y="15"/>
                      <a:pt x="2" y="15"/>
                    </a:cubicBezTo>
                    <a:cubicBezTo>
                      <a:pt x="5" y="14"/>
                      <a:pt x="5" y="14"/>
                      <a:pt x="6" y="13"/>
                    </a:cubicBezTo>
                    <a:cubicBezTo>
                      <a:pt x="7" y="13"/>
                      <a:pt x="8" y="13"/>
                      <a:pt x="8" y="13"/>
                    </a:cubicBezTo>
                    <a:cubicBezTo>
                      <a:pt x="8" y="13"/>
                      <a:pt x="8" y="13"/>
                      <a:pt x="8" y="13"/>
                    </a:cubicBezTo>
                    <a:cubicBezTo>
                      <a:pt x="9" y="13"/>
                      <a:pt x="9" y="13"/>
                      <a:pt x="9" y="12"/>
                    </a:cubicBezTo>
                    <a:cubicBezTo>
                      <a:pt x="10" y="12"/>
                      <a:pt x="10" y="12"/>
                      <a:pt x="10" y="12"/>
                    </a:cubicBezTo>
                    <a:cubicBezTo>
                      <a:pt x="11" y="12"/>
                      <a:pt x="13" y="11"/>
                      <a:pt x="12" y="12"/>
                    </a:cubicBezTo>
                    <a:cubicBezTo>
                      <a:pt x="12" y="12"/>
                      <a:pt x="10" y="12"/>
                      <a:pt x="10" y="12"/>
                    </a:cubicBezTo>
                    <a:cubicBezTo>
                      <a:pt x="10" y="12"/>
                      <a:pt x="10" y="13"/>
                      <a:pt x="11" y="13"/>
                    </a:cubicBezTo>
                    <a:cubicBezTo>
                      <a:pt x="11" y="13"/>
                      <a:pt x="11" y="14"/>
                      <a:pt x="10" y="14"/>
                    </a:cubicBezTo>
                    <a:cubicBezTo>
                      <a:pt x="11" y="14"/>
                      <a:pt x="11" y="14"/>
                      <a:pt x="11" y="14"/>
                    </a:cubicBezTo>
                    <a:cubicBezTo>
                      <a:pt x="12" y="14"/>
                      <a:pt x="12" y="14"/>
                      <a:pt x="13" y="14"/>
                    </a:cubicBezTo>
                    <a:cubicBezTo>
                      <a:pt x="13" y="13"/>
                      <a:pt x="13" y="13"/>
                      <a:pt x="15" y="13"/>
                    </a:cubicBezTo>
                    <a:cubicBezTo>
                      <a:pt x="16" y="13"/>
                      <a:pt x="15" y="13"/>
                      <a:pt x="16" y="13"/>
                    </a:cubicBezTo>
                    <a:cubicBezTo>
                      <a:pt x="16" y="13"/>
                      <a:pt x="16" y="13"/>
                      <a:pt x="16" y="13"/>
                    </a:cubicBezTo>
                    <a:cubicBezTo>
                      <a:pt x="16" y="13"/>
                      <a:pt x="16" y="14"/>
                      <a:pt x="15" y="14"/>
                    </a:cubicBezTo>
                    <a:cubicBezTo>
                      <a:pt x="15" y="14"/>
                      <a:pt x="15" y="14"/>
                      <a:pt x="15" y="14"/>
                    </a:cubicBezTo>
                    <a:cubicBezTo>
                      <a:pt x="14" y="14"/>
                      <a:pt x="15" y="14"/>
                      <a:pt x="15" y="14"/>
                    </a:cubicBezTo>
                    <a:cubicBezTo>
                      <a:pt x="16" y="14"/>
                      <a:pt x="16" y="15"/>
                      <a:pt x="15" y="15"/>
                    </a:cubicBezTo>
                    <a:cubicBezTo>
                      <a:pt x="15" y="15"/>
                      <a:pt x="15" y="15"/>
                      <a:pt x="15" y="15"/>
                    </a:cubicBezTo>
                    <a:cubicBezTo>
                      <a:pt x="15" y="16"/>
                      <a:pt x="15" y="16"/>
                      <a:pt x="15" y="16"/>
                    </a:cubicBezTo>
                    <a:cubicBezTo>
                      <a:pt x="15" y="16"/>
                      <a:pt x="15" y="16"/>
                      <a:pt x="15" y="16"/>
                    </a:cubicBezTo>
                    <a:cubicBezTo>
                      <a:pt x="16" y="16"/>
                      <a:pt x="16" y="16"/>
                      <a:pt x="15" y="16"/>
                    </a:cubicBezTo>
                    <a:cubicBezTo>
                      <a:pt x="15" y="17"/>
                      <a:pt x="14" y="17"/>
                      <a:pt x="15" y="17"/>
                    </a:cubicBezTo>
                    <a:cubicBezTo>
                      <a:pt x="15" y="17"/>
                      <a:pt x="15" y="17"/>
                      <a:pt x="15" y="17"/>
                    </a:cubicBezTo>
                    <a:cubicBezTo>
                      <a:pt x="15" y="17"/>
                      <a:pt x="14" y="18"/>
                      <a:pt x="15" y="18"/>
                    </a:cubicBezTo>
                    <a:cubicBezTo>
                      <a:pt x="16" y="18"/>
                      <a:pt x="16" y="18"/>
                      <a:pt x="17" y="18"/>
                    </a:cubicBezTo>
                    <a:cubicBezTo>
                      <a:pt x="17" y="18"/>
                      <a:pt x="18" y="18"/>
                      <a:pt x="18" y="18"/>
                    </a:cubicBezTo>
                    <a:cubicBezTo>
                      <a:pt x="18" y="19"/>
                      <a:pt x="17" y="19"/>
                      <a:pt x="17" y="19"/>
                    </a:cubicBezTo>
                    <a:cubicBezTo>
                      <a:pt x="17" y="19"/>
                      <a:pt x="16" y="19"/>
                      <a:pt x="17" y="19"/>
                    </a:cubicBezTo>
                    <a:cubicBezTo>
                      <a:pt x="18" y="20"/>
                      <a:pt x="17" y="20"/>
                      <a:pt x="17" y="20"/>
                    </a:cubicBezTo>
                    <a:cubicBezTo>
                      <a:pt x="17" y="20"/>
                      <a:pt x="19" y="20"/>
                      <a:pt x="19" y="21"/>
                    </a:cubicBezTo>
                    <a:cubicBezTo>
                      <a:pt x="18" y="21"/>
                      <a:pt x="19" y="21"/>
                      <a:pt x="21" y="21"/>
                    </a:cubicBezTo>
                    <a:cubicBezTo>
                      <a:pt x="22" y="21"/>
                      <a:pt x="22" y="22"/>
                      <a:pt x="23" y="21"/>
                    </a:cubicBezTo>
                    <a:cubicBezTo>
                      <a:pt x="23" y="21"/>
                      <a:pt x="24" y="21"/>
                      <a:pt x="25" y="20"/>
                    </a:cubicBezTo>
                    <a:cubicBezTo>
                      <a:pt x="25" y="20"/>
                      <a:pt x="25" y="21"/>
                      <a:pt x="26" y="21"/>
                    </a:cubicBezTo>
                    <a:cubicBezTo>
                      <a:pt x="27" y="21"/>
                      <a:pt x="26" y="21"/>
                      <a:pt x="27" y="22"/>
                    </a:cubicBezTo>
                    <a:cubicBezTo>
                      <a:pt x="27" y="22"/>
                      <a:pt x="28" y="22"/>
                      <a:pt x="28" y="22"/>
                    </a:cubicBezTo>
                    <a:cubicBezTo>
                      <a:pt x="30" y="22"/>
                      <a:pt x="31" y="22"/>
                      <a:pt x="31" y="22"/>
                    </a:cubicBezTo>
                    <a:cubicBezTo>
                      <a:pt x="31" y="22"/>
                      <a:pt x="32" y="22"/>
                      <a:pt x="32" y="23"/>
                    </a:cubicBezTo>
                    <a:cubicBezTo>
                      <a:pt x="32" y="23"/>
                      <a:pt x="34" y="23"/>
                      <a:pt x="34" y="22"/>
                    </a:cubicBezTo>
                    <a:cubicBezTo>
                      <a:pt x="36" y="22"/>
                      <a:pt x="36" y="23"/>
                      <a:pt x="36" y="23"/>
                    </a:cubicBezTo>
                    <a:cubicBezTo>
                      <a:pt x="36" y="24"/>
                      <a:pt x="38" y="24"/>
                      <a:pt x="38" y="24"/>
                    </a:cubicBezTo>
                    <a:cubicBezTo>
                      <a:pt x="38" y="24"/>
                      <a:pt x="38" y="25"/>
                      <a:pt x="38" y="25"/>
                    </a:cubicBezTo>
                    <a:cubicBezTo>
                      <a:pt x="38" y="25"/>
                      <a:pt x="38" y="25"/>
                      <a:pt x="39" y="25"/>
                    </a:cubicBezTo>
                    <a:cubicBezTo>
                      <a:pt x="40" y="24"/>
                      <a:pt x="40" y="25"/>
                      <a:pt x="40" y="25"/>
                    </a:cubicBezTo>
                    <a:cubicBezTo>
                      <a:pt x="41" y="25"/>
                      <a:pt x="41" y="25"/>
                      <a:pt x="41" y="25"/>
                    </a:cubicBezTo>
                    <a:cubicBezTo>
                      <a:pt x="42" y="25"/>
                      <a:pt x="42" y="25"/>
                      <a:pt x="42" y="25"/>
                    </a:cubicBezTo>
                    <a:cubicBezTo>
                      <a:pt x="44" y="25"/>
                      <a:pt x="44" y="26"/>
                      <a:pt x="44" y="26"/>
                    </a:cubicBezTo>
                    <a:cubicBezTo>
                      <a:pt x="46" y="26"/>
                      <a:pt x="46" y="25"/>
                      <a:pt x="46" y="25"/>
                    </a:cubicBezTo>
                    <a:cubicBezTo>
                      <a:pt x="46" y="26"/>
                      <a:pt x="47" y="26"/>
                      <a:pt x="48" y="26"/>
                    </a:cubicBezTo>
                    <a:cubicBezTo>
                      <a:pt x="48" y="26"/>
                      <a:pt x="50" y="26"/>
                      <a:pt x="50" y="26"/>
                    </a:cubicBezTo>
                    <a:cubicBezTo>
                      <a:pt x="50" y="26"/>
                      <a:pt x="50" y="26"/>
                      <a:pt x="51" y="26"/>
                    </a:cubicBezTo>
                    <a:cubicBezTo>
                      <a:pt x="52" y="25"/>
                      <a:pt x="54" y="26"/>
                      <a:pt x="54" y="26"/>
                    </a:cubicBezTo>
                    <a:cubicBezTo>
                      <a:pt x="55" y="26"/>
                      <a:pt x="54" y="25"/>
                      <a:pt x="57" y="25"/>
                    </a:cubicBezTo>
                    <a:cubicBezTo>
                      <a:pt x="57" y="25"/>
                      <a:pt x="57" y="26"/>
                      <a:pt x="58" y="25"/>
                    </a:cubicBezTo>
                    <a:cubicBezTo>
                      <a:pt x="59" y="25"/>
                      <a:pt x="60" y="24"/>
                      <a:pt x="61" y="24"/>
                    </a:cubicBezTo>
                    <a:cubicBezTo>
                      <a:pt x="62" y="23"/>
                      <a:pt x="60" y="22"/>
                      <a:pt x="61" y="22"/>
                    </a:cubicBezTo>
                    <a:cubicBezTo>
                      <a:pt x="61" y="22"/>
                      <a:pt x="60" y="22"/>
                      <a:pt x="60" y="21"/>
                    </a:cubicBezTo>
                    <a:cubicBezTo>
                      <a:pt x="60" y="21"/>
                      <a:pt x="61" y="21"/>
                      <a:pt x="61" y="21"/>
                    </a:cubicBezTo>
                    <a:cubicBezTo>
                      <a:pt x="61" y="21"/>
                      <a:pt x="58" y="20"/>
                      <a:pt x="58" y="20"/>
                    </a:cubicBezTo>
                    <a:cubicBezTo>
                      <a:pt x="59" y="19"/>
                      <a:pt x="60" y="19"/>
                      <a:pt x="57" y="18"/>
                    </a:cubicBezTo>
                    <a:cubicBezTo>
                      <a:pt x="57" y="18"/>
                      <a:pt x="57" y="18"/>
                      <a:pt x="57" y="18"/>
                    </a:cubicBezTo>
                    <a:cubicBezTo>
                      <a:pt x="56" y="17"/>
                      <a:pt x="55" y="18"/>
                      <a:pt x="55" y="17"/>
                    </a:cubicBezTo>
                    <a:cubicBezTo>
                      <a:pt x="56" y="17"/>
                      <a:pt x="57" y="17"/>
                      <a:pt x="58" y="18"/>
                    </a:cubicBezTo>
                    <a:cubicBezTo>
                      <a:pt x="58" y="17"/>
                      <a:pt x="60" y="18"/>
                      <a:pt x="59" y="17"/>
                    </a:cubicBezTo>
                    <a:cubicBezTo>
                      <a:pt x="60" y="17"/>
                      <a:pt x="61" y="16"/>
                      <a:pt x="61" y="15"/>
                    </a:cubicBezTo>
                    <a:cubicBezTo>
                      <a:pt x="61" y="15"/>
                      <a:pt x="60" y="15"/>
                      <a:pt x="60" y="15"/>
                    </a:cubicBezTo>
                    <a:cubicBezTo>
                      <a:pt x="60" y="15"/>
                      <a:pt x="62" y="14"/>
                      <a:pt x="62" y="14"/>
                    </a:cubicBezTo>
                    <a:cubicBezTo>
                      <a:pt x="63" y="13"/>
                      <a:pt x="60" y="13"/>
                      <a:pt x="60" y="13"/>
                    </a:cubicBezTo>
                    <a:cubicBezTo>
                      <a:pt x="60" y="13"/>
                      <a:pt x="61" y="12"/>
                      <a:pt x="61" y="12"/>
                    </a:cubicBezTo>
                    <a:cubicBezTo>
                      <a:pt x="60" y="12"/>
                      <a:pt x="60" y="12"/>
                      <a:pt x="60" y="12"/>
                    </a:cubicBezTo>
                    <a:cubicBezTo>
                      <a:pt x="61" y="12"/>
                      <a:pt x="61" y="11"/>
                      <a:pt x="61" y="11"/>
                    </a:cubicBezTo>
                    <a:cubicBezTo>
                      <a:pt x="61" y="11"/>
                      <a:pt x="62" y="11"/>
                      <a:pt x="62" y="11"/>
                    </a:cubicBezTo>
                    <a:cubicBezTo>
                      <a:pt x="63" y="11"/>
                      <a:pt x="62" y="11"/>
                      <a:pt x="62" y="11"/>
                    </a:cubicBezTo>
                    <a:cubicBezTo>
                      <a:pt x="61" y="11"/>
                      <a:pt x="61" y="11"/>
                      <a:pt x="61" y="11"/>
                    </a:cubicBezTo>
                    <a:cubicBezTo>
                      <a:pt x="60" y="11"/>
                      <a:pt x="61" y="10"/>
                      <a:pt x="62" y="10"/>
                    </a:cubicBezTo>
                    <a:cubicBezTo>
                      <a:pt x="62" y="10"/>
                      <a:pt x="62" y="9"/>
                      <a:pt x="63" y="9"/>
                    </a:cubicBezTo>
                    <a:cubicBezTo>
                      <a:pt x="64" y="9"/>
                      <a:pt x="65" y="10"/>
                      <a:pt x="64" y="10"/>
                    </a:cubicBezTo>
                    <a:cubicBezTo>
                      <a:pt x="63" y="10"/>
                      <a:pt x="63" y="8"/>
                      <a:pt x="63" y="8"/>
                    </a:cubicBezTo>
                    <a:cubicBezTo>
                      <a:pt x="62" y="8"/>
                      <a:pt x="62" y="8"/>
                      <a:pt x="61" y="8"/>
                    </a:cubicBezTo>
                    <a:cubicBezTo>
                      <a:pt x="61" y="8"/>
                      <a:pt x="60" y="8"/>
                      <a:pt x="60" y="8"/>
                    </a:cubicBezTo>
                    <a:cubicBezTo>
                      <a:pt x="59" y="8"/>
                      <a:pt x="61" y="8"/>
                      <a:pt x="61" y="7"/>
                    </a:cubicBezTo>
                    <a:cubicBezTo>
                      <a:pt x="61" y="7"/>
                      <a:pt x="63" y="7"/>
                      <a:pt x="63" y="7"/>
                    </a:cubicBezTo>
                    <a:cubicBezTo>
                      <a:pt x="63" y="7"/>
                      <a:pt x="62" y="7"/>
                      <a:pt x="62" y="7"/>
                    </a:cubicBezTo>
                    <a:cubicBezTo>
                      <a:pt x="62" y="7"/>
                      <a:pt x="62" y="6"/>
                      <a:pt x="62" y="6"/>
                    </a:cubicBezTo>
                    <a:cubicBezTo>
                      <a:pt x="62" y="6"/>
                      <a:pt x="61" y="6"/>
                      <a:pt x="61" y="6"/>
                    </a:cubicBezTo>
                    <a:cubicBezTo>
                      <a:pt x="61" y="6"/>
                      <a:pt x="60" y="6"/>
                      <a:pt x="60" y="5"/>
                    </a:cubicBezTo>
                    <a:cubicBezTo>
                      <a:pt x="60" y="5"/>
                      <a:pt x="60" y="4"/>
                      <a:pt x="60" y="4"/>
                    </a:cubicBezTo>
                    <a:cubicBezTo>
                      <a:pt x="61" y="3"/>
                      <a:pt x="60" y="3"/>
                      <a:pt x="59" y="4"/>
                    </a:cubicBezTo>
                    <a:cubicBezTo>
                      <a:pt x="59" y="4"/>
                      <a:pt x="58" y="3"/>
                      <a:pt x="59" y="3"/>
                    </a:cubicBezTo>
                    <a:cubicBezTo>
                      <a:pt x="59" y="3"/>
                      <a:pt x="59" y="3"/>
                      <a:pt x="59" y="3"/>
                    </a:cubicBezTo>
                    <a:cubicBezTo>
                      <a:pt x="56" y="3"/>
                      <a:pt x="59" y="3"/>
                      <a:pt x="58" y="2"/>
                    </a:cubicBezTo>
                    <a:cubicBezTo>
                      <a:pt x="57" y="2"/>
                      <a:pt x="57" y="3"/>
                      <a:pt x="56" y="2"/>
                    </a:cubicBezTo>
                    <a:cubicBezTo>
                      <a:pt x="56" y="2"/>
                      <a:pt x="57" y="2"/>
                      <a:pt x="57" y="2"/>
                    </a:cubicBezTo>
                    <a:cubicBezTo>
                      <a:pt x="56" y="2"/>
                      <a:pt x="56" y="1"/>
                      <a:pt x="55" y="2"/>
                    </a:cubicBezTo>
                    <a:cubicBezTo>
                      <a:pt x="55" y="2"/>
                      <a:pt x="52" y="3"/>
                      <a:pt x="52" y="3"/>
                    </a:cubicBezTo>
                    <a:cubicBezTo>
                      <a:pt x="51" y="3"/>
                      <a:pt x="52" y="3"/>
                      <a:pt x="51" y="3"/>
                    </a:cubicBezTo>
                    <a:cubicBezTo>
                      <a:pt x="49" y="3"/>
                      <a:pt x="51" y="3"/>
                      <a:pt x="49" y="2"/>
                    </a:cubicBezTo>
                    <a:cubicBezTo>
                      <a:pt x="48" y="2"/>
                      <a:pt x="50" y="2"/>
                      <a:pt x="49" y="2"/>
                    </a:cubicBezTo>
                    <a:cubicBezTo>
                      <a:pt x="49" y="2"/>
                      <a:pt x="49" y="2"/>
                      <a:pt x="48" y="3"/>
                    </a:cubicBezTo>
                    <a:cubicBezTo>
                      <a:pt x="47" y="3"/>
                      <a:pt x="49" y="4"/>
                      <a:pt x="48" y="5"/>
                    </a:cubicBezTo>
                    <a:cubicBezTo>
                      <a:pt x="47" y="5"/>
                      <a:pt x="48" y="6"/>
                      <a:pt x="46" y="6"/>
                    </a:cubicBezTo>
                    <a:cubicBezTo>
                      <a:pt x="46" y="6"/>
                      <a:pt x="44" y="6"/>
                      <a:pt x="45" y="5"/>
                    </a:cubicBezTo>
                    <a:cubicBezTo>
                      <a:pt x="45" y="5"/>
                      <a:pt x="45" y="5"/>
                      <a:pt x="44" y="5"/>
                    </a:cubicBezTo>
                    <a:cubicBezTo>
                      <a:pt x="44" y="5"/>
                      <a:pt x="44" y="5"/>
                      <a:pt x="44" y="5"/>
                    </a:cubicBezTo>
                    <a:cubicBezTo>
                      <a:pt x="43" y="6"/>
                      <a:pt x="44" y="5"/>
                      <a:pt x="44" y="5"/>
                    </a:cubicBezTo>
                    <a:cubicBezTo>
                      <a:pt x="43" y="4"/>
                      <a:pt x="43" y="5"/>
                      <a:pt x="44" y="4"/>
                    </a:cubicBezTo>
                    <a:cubicBezTo>
                      <a:pt x="45" y="4"/>
                      <a:pt x="46" y="4"/>
                      <a:pt x="46" y="4"/>
                    </a:cubicBezTo>
                    <a:cubicBezTo>
                      <a:pt x="45" y="3"/>
                      <a:pt x="45" y="3"/>
                      <a:pt x="44" y="3"/>
                    </a:cubicBezTo>
                    <a:cubicBezTo>
                      <a:pt x="42" y="3"/>
                      <a:pt x="41" y="3"/>
                      <a:pt x="41" y="2"/>
                    </a:cubicBezTo>
                    <a:cubicBezTo>
                      <a:pt x="41" y="1"/>
                      <a:pt x="40" y="1"/>
                      <a:pt x="38" y="1"/>
                    </a:cubicBezTo>
                    <a:close/>
                    <a:moveTo>
                      <a:pt x="22" y="20"/>
                    </a:moveTo>
                    <a:cubicBezTo>
                      <a:pt x="21" y="20"/>
                      <a:pt x="21" y="19"/>
                      <a:pt x="21" y="19"/>
                    </a:cubicBezTo>
                    <a:cubicBezTo>
                      <a:pt x="22" y="19"/>
                      <a:pt x="23" y="19"/>
                      <a:pt x="23" y="20"/>
                    </a:cubicBezTo>
                    <a:cubicBezTo>
                      <a:pt x="23" y="20"/>
                      <a:pt x="22" y="20"/>
                      <a:pt x="22" y="20"/>
                    </a:cubicBezTo>
                    <a:close/>
                    <a:moveTo>
                      <a:pt x="60" y="12"/>
                    </a:moveTo>
                    <a:cubicBezTo>
                      <a:pt x="60" y="12"/>
                      <a:pt x="60" y="12"/>
                      <a:pt x="60" y="12"/>
                    </a:cubicBezTo>
                    <a:cubicBezTo>
                      <a:pt x="60" y="12"/>
                      <a:pt x="60" y="12"/>
                      <a:pt x="60" y="1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8" name="Freeform 876"/>
              <p:cNvSpPr>
                <a:spLocks/>
              </p:cNvSpPr>
              <p:nvPr/>
            </p:nvSpPr>
            <p:spPr bwMode="auto">
              <a:xfrm>
                <a:off x="5969001" y="2398712"/>
                <a:ext cx="4763" cy="7937"/>
              </a:xfrm>
              <a:custGeom>
                <a:avLst/>
                <a:gdLst>
                  <a:gd name="T0" fmla="*/ 0 w 2"/>
                  <a:gd name="T1" fmla="*/ 2 h 3"/>
                  <a:gd name="T2" fmla="*/ 1 w 2"/>
                  <a:gd name="T3" fmla="*/ 3 h 3"/>
                  <a:gd name="T4" fmla="*/ 2 w 2"/>
                  <a:gd name="T5" fmla="*/ 2 h 3"/>
                  <a:gd name="T6" fmla="*/ 2 w 2"/>
                  <a:gd name="T7" fmla="*/ 1 h 3"/>
                  <a:gd name="T8" fmla="*/ 1 w 2"/>
                  <a:gd name="T9" fmla="*/ 1 h 3"/>
                  <a:gd name="T10" fmla="*/ 0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0" y="2"/>
                    </a:moveTo>
                    <a:cubicBezTo>
                      <a:pt x="1" y="2"/>
                      <a:pt x="1" y="2"/>
                      <a:pt x="1" y="3"/>
                    </a:cubicBezTo>
                    <a:cubicBezTo>
                      <a:pt x="1" y="2"/>
                      <a:pt x="1" y="2"/>
                      <a:pt x="2" y="2"/>
                    </a:cubicBezTo>
                    <a:cubicBezTo>
                      <a:pt x="2" y="2"/>
                      <a:pt x="2" y="1"/>
                      <a:pt x="2" y="1"/>
                    </a:cubicBezTo>
                    <a:cubicBezTo>
                      <a:pt x="2" y="0"/>
                      <a:pt x="1" y="1"/>
                      <a:pt x="1" y="1"/>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39" name="Freeform 877"/>
              <p:cNvSpPr>
                <a:spLocks/>
              </p:cNvSpPr>
              <p:nvPr/>
            </p:nvSpPr>
            <p:spPr bwMode="auto">
              <a:xfrm>
                <a:off x="6162676" y="2435225"/>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0" name="Freeform 878"/>
              <p:cNvSpPr>
                <a:spLocks/>
              </p:cNvSpPr>
              <p:nvPr/>
            </p:nvSpPr>
            <p:spPr bwMode="auto">
              <a:xfrm>
                <a:off x="6157913" y="2438400"/>
                <a:ext cx="7938" cy="0"/>
              </a:xfrm>
              <a:custGeom>
                <a:avLst/>
                <a:gdLst>
                  <a:gd name="T0" fmla="*/ 2 w 3"/>
                  <a:gd name="T1" fmla="*/ 0 w 3"/>
                  <a:gd name="T2" fmla="*/ 0 w 3"/>
                  <a:gd name="T3" fmla="*/ 2 w 3"/>
                  <a:gd name="T4" fmla="*/ 2 w 3"/>
                </a:gdLst>
                <a:ahLst/>
                <a:cxnLst>
                  <a:cxn ang="0">
                    <a:pos x="T0" y="0"/>
                  </a:cxn>
                  <a:cxn ang="0">
                    <a:pos x="T1" y="0"/>
                  </a:cxn>
                  <a:cxn ang="0">
                    <a:pos x="T2" y="0"/>
                  </a:cxn>
                  <a:cxn ang="0">
                    <a:pos x="T3" y="0"/>
                  </a:cxn>
                  <a:cxn ang="0">
                    <a:pos x="T4" y="0"/>
                  </a:cxn>
                </a:cxnLst>
                <a:rect l="0" t="0" r="r" b="b"/>
                <a:pathLst>
                  <a:path w="3">
                    <a:moveTo>
                      <a:pt x="2" y="0"/>
                    </a:moveTo>
                    <a:cubicBezTo>
                      <a:pt x="1" y="0"/>
                      <a:pt x="0" y="0"/>
                      <a:pt x="0" y="0"/>
                    </a:cubicBezTo>
                    <a:cubicBezTo>
                      <a:pt x="0" y="0"/>
                      <a:pt x="0" y="0"/>
                      <a:pt x="0" y="0"/>
                    </a:cubicBezTo>
                    <a:cubicBezTo>
                      <a:pt x="1" y="0"/>
                      <a:pt x="2" y="0"/>
                      <a:pt x="2"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1" name="Freeform 879"/>
              <p:cNvSpPr>
                <a:spLocks/>
              </p:cNvSpPr>
              <p:nvPr/>
            </p:nvSpPr>
            <p:spPr bwMode="auto">
              <a:xfrm>
                <a:off x="6154738" y="2352675"/>
                <a:ext cx="7938" cy="4762"/>
              </a:xfrm>
              <a:custGeom>
                <a:avLst/>
                <a:gdLst>
                  <a:gd name="T0" fmla="*/ 3 w 3"/>
                  <a:gd name="T1" fmla="*/ 0 h 2"/>
                  <a:gd name="T2" fmla="*/ 2 w 3"/>
                  <a:gd name="T3" fmla="*/ 0 h 2"/>
                  <a:gd name="T4" fmla="*/ 1 w 3"/>
                  <a:gd name="T5" fmla="*/ 0 h 2"/>
                  <a:gd name="T6" fmla="*/ 0 w 3"/>
                  <a:gd name="T7" fmla="*/ 0 h 2"/>
                  <a:gd name="T8" fmla="*/ 0 w 3"/>
                  <a:gd name="T9" fmla="*/ 0 h 2"/>
                  <a:gd name="T10" fmla="*/ 1 w 3"/>
                  <a:gd name="T11" fmla="*/ 0 h 2"/>
                  <a:gd name="T12" fmla="*/ 0 w 3"/>
                  <a:gd name="T13" fmla="*/ 1 h 2"/>
                  <a:gd name="T14" fmla="*/ 2 w 3"/>
                  <a:gd name="T15" fmla="*/ 2 h 2"/>
                  <a:gd name="T16" fmla="*/ 2 w 3"/>
                  <a:gd name="T17" fmla="*/ 1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0"/>
                      <a:pt x="3" y="0"/>
                      <a:pt x="2" y="0"/>
                    </a:cubicBezTo>
                    <a:cubicBezTo>
                      <a:pt x="2" y="0"/>
                      <a:pt x="2" y="0"/>
                      <a:pt x="1" y="0"/>
                    </a:cubicBezTo>
                    <a:cubicBezTo>
                      <a:pt x="1" y="0"/>
                      <a:pt x="1" y="0"/>
                      <a:pt x="0" y="0"/>
                    </a:cubicBezTo>
                    <a:cubicBezTo>
                      <a:pt x="0" y="0"/>
                      <a:pt x="0" y="0"/>
                      <a:pt x="0" y="0"/>
                    </a:cubicBezTo>
                    <a:cubicBezTo>
                      <a:pt x="0" y="0"/>
                      <a:pt x="1" y="0"/>
                      <a:pt x="1" y="0"/>
                    </a:cubicBezTo>
                    <a:cubicBezTo>
                      <a:pt x="1" y="0"/>
                      <a:pt x="0" y="1"/>
                      <a:pt x="0" y="1"/>
                    </a:cubicBezTo>
                    <a:cubicBezTo>
                      <a:pt x="1" y="1"/>
                      <a:pt x="2" y="2"/>
                      <a:pt x="2" y="2"/>
                    </a:cubicBezTo>
                    <a:cubicBezTo>
                      <a:pt x="2" y="1"/>
                      <a:pt x="2" y="1"/>
                      <a:pt x="2" y="1"/>
                    </a:cubicBezTo>
                    <a:cubicBezTo>
                      <a:pt x="2"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2" name="Freeform 880"/>
              <p:cNvSpPr>
                <a:spLocks/>
              </p:cNvSpPr>
              <p:nvPr/>
            </p:nvSpPr>
            <p:spPr bwMode="auto">
              <a:xfrm>
                <a:off x="6140451" y="2417762"/>
                <a:ext cx="22225" cy="20637"/>
              </a:xfrm>
              <a:custGeom>
                <a:avLst/>
                <a:gdLst>
                  <a:gd name="T0" fmla="*/ 2 w 8"/>
                  <a:gd name="T1" fmla="*/ 6 h 7"/>
                  <a:gd name="T2" fmla="*/ 3 w 8"/>
                  <a:gd name="T3" fmla="*/ 6 h 7"/>
                  <a:gd name="T4" fmla="*/ 4 w 8"/>
                  <a:gd name="T5" fmla="*/ 7 h 7"/>
                  <a:gd name="T6" fmla="*/ 5 w 8"/>
                  <a:gd name="T7" fmla="*/ 6 h 7"/>
                  <a:gd name="T8" fmla="*/ 6 w 8"/>
                  <a:gd name="T9" fmla="*/ 7 h 7"/>
                  <a:gd name="T10" fmla="*/ 7 w 8"/>
                  <a:gd name="T11" fmla="*/ 7 h 7"/>
                  <a:gd name="T12" fmla="*/ 7 w 8"/>
                  <a:gd name="T13" fmla="*/ 7 h 7"/>
                  <a:gd name="T14" fmla="*/ 7 w 8"/>
                  <a:gd name="T15" fmla="*/ 5 h 7"/>
                  <a:gd name="T16" fmla="*/ 7 w 8"/>
                  <a:gd name="T17" fmla="*/ 3 h 7"/>
                  <a:gd name="T18" fmla="*/ 7 w 8"/>
                  <a:gd name="T19" fmla="*/ 3 h 7"/>
                  <a:gd name="T20" fmla="*/ 6 w 8"/>
                  <a:gd name="T21" fmla="*/ 1 h 7"/>
                  <a:gd name="T22" fmla="*/ 5 w 8"/>
                  <a:gd name="T23" fmla="*/ 0 h 7"/>
                  <a:gd name="T24" fmla="*/ 4 w 8"/>
                  <a:gd name="T25" fmla="*/ 1 h 7"/>
                  <a:gd name="T26" fmla="*/ 3 w 8"/>
                  <a:gd name="T27" fmla="*/ 2 h 7"/>
                  <a:gd name="T28" fmla="*/ 1 w 8"/>
                  <a:gd name="T29" fmla="*/ 3 h 7"/>
                  <a:gd name="T30" fmla="*/ 0 w 8"/>
                  <a:gd name="T31" fmla="*/ 4 h 7"/>
                  <a:gd name="T32" fmla="*/ 0 w 8"/>
                  <a:gd name="T33" fmla="*/ 5 h 7"/>
                  <a:gd name="T34" fmla="*/ 2 w 8"/>
                  <a:gd name="T3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7">
                    <a:moveTo>
                      <a:pt x="2" y="6"/>
                    </a:moveTo>
                    <a:cubicBezTo>
                      <a:pt x="2" y="6"/>
                      <a:pt x="2" y="6"/>
                      <a:pt x="3" y="6"/>
                    </a:cubicBezTo>
                    <a:cubicBezTo>
                      <a:pt x="3" y="6"/>
                      <a:pt x="4" y="6"/>
                      <a:pt x="4" y="7"/>
                    </a:cubicBezTo>
                    <a:cubicBezTo>
                      <a:pt x="4" y="7"/>
                      <a:pt x="4" y="6"/>
                      <a:pt x="5" y="6"/>
                    </a:cubicBezTo>
                    <a:cubicBezTo>
                      <a:pt x="5" y="7"/>
                      <a:pt x="6" y="7"/>
                      <a:pt x="6" y="7"/>
                    </a:cubicBezTo>
                    <a:cubicBezTo>
                      <a:pt x="6" y="7"/>
                      <a:pt x="7" y="7"/>
                      <a:pt x="7" y="7"/>
                    </a:cubicBezTo>
                    <a:cubicBezTo>
                      <a:pt x="7" y="6"/>
                      <a:pt x="7" y="6"/>
                      <a:pt x="7" y="7"/>
                    </a:cubicBezTo>
                    <a:cubicBezTo>
                      <a:pt x="8" y="6"/>
                      <a:pt x="7" y="5"/>
                      <a:pt x="7" y="5"/>
                    </a:cubicBezTo>
                    <a:cubicBezTo>
                      <a:pt x="6" y="5"/>
                      <a:pt x="8" y="3"/>
                      <a:pt x="7" y="3"/>
                    </a:cubicBezTo>
                    <a:cubicBezTo>
                      <a:pt x="6" y="3"/>
                      <a:pt x="8" y="3"/>
                      <a:pt x="7" y="3"/>
                    </a:cubicBezTo>
                    <a:cubicBezTo>
                      <a:pt x="6" y="3"/>
                      <a:pt x="7" y="2"/>
                      <a:pt x="6" y="1"/>
                    </a:cubicBezTo>
                    <a:cubicBezTo>
                      <a:pt x="6" y="1"/>
                      <a:pt x="5" y="1"/>
                      <a:pt x="5" y="0"/>
                    </a:cubicBezTo>
                    <a:cubicBezTo>
                      <a:pt x="4" y="0"/>
                      <a:pt x="4" y="1"/>
                      <a:pt x="4" y="1"/>
                    </a:cubicBezTo>
                    <a:cubicBezTo>
                      <a:pt x="3" y="1"/>
                      <a:pt x="3" y="2"/>
                      <a:pt x="3" y="2"/>
                    </a:cubicBezTo>
                    <a:cubicBezTo>
                      <a:pt x="2" y="2"/>
                      <a:pt x="2" y="3"/>
                      <a:pt x="1" y="3"/>
                    </a:cubicBezTo>
                    <a:cubicBezTo>
                      <a:pt x="0" y="3"/>
                      <a:pt x="0" y="4"/>
                      <a:pt x="0" y="4"/>
                    </a:cubicBezTo>
                    <a:cubicBezTo>
                      <a:pt x="0" y="5"/>
                      <a:pt x="0" y="5"/>
                      <a:pt x="0" y="5"/>
                    </a:cubicBezTo>
                    <a:cubicBezTo>
                      <a:pt x="1" y="5"/>
                      <a:pt x="2" y="6"/>
                      <a:pt x="2"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3" name="Freeform 881"/>
              <p:cNvSpPr>
                <a:spLocks/>
              </p:cNvSpPr>
              <p:nvPr/>
            </p:nvSpPr>
            <p:spPr bwMode="auto">
              <a:xfrm>
                <a:off x="6143626" y="2409825"/>
                <a:ext cx="7938" cy="4762"/>
              </a:xfrm>
              <a:custGeom>
                <a:avLst/>
                <a:gdLst>
                  <a:gd name="T0" fmla="*/ 1 w 3"/>
                  <a:gd name="T1" fmla="*/ 1 h 2"/>
                  <a:gd name="T2" fmla="*/ 2 w 3"/>
                  <a:gd name="T3" fmla="*/ 1 h 2"/>
                  <a:gd name="T4" fmla="*/ 1 w 3"/>
                  <a:gd name="T5" fmla="*/ 0 h 2"/>
                  <a:gd name="T6" fmla="*/ 0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1" y="1"/>
                      <a:pt x="1" y="1"/>
                      <a:pt x="2" y="1"/>
                    </a:cubicBezTo>
                    <a:cubicBezTo>
                      <a:pt x="3" y="1"/>
                      <a:pt x="2" y="0"/>
                      <a:pt x="1" y="0"/>
                    </a:cubicBezTo>
                    <a:cubicBezTo>
                      <a:pt x="0" y="1"/>
                      <a:pt x="0" y="1"/>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4" name="Freeform 882"/>
              <p:cNvSpPr>
                <a:spLocks/>
              </p:cNvSpPr>
              <p:nvPr/>
            </p:nvSpPr>
            <p:spPr bwMode="auto">
              <a:xfrm>
                <a:off x="6162676" y="243205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5" name="Freeform 883"/>
              <p:cNvSpPr>
                <a:spLocks/>
              </p:cNvSpPr>
              <p:nvPr/>
            </p:nvSpPr>
            <p:spPr bwMode="auto">
              <a:xfrm>
                <a:off x="7581901" y="2328862"/>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6" name="Freeform 884"/>
              <p:cNvSpPr>
                <a:spLocks noEditPoints="1"/>
              </p:cNvSpPr>
              <p:nvPr/>
            </p:nvSpPr>
            <p:spPr bwMode="auto">
              <a:xfrm>
                <a:off x="6208713" y="2303462"/>
                <a:ext cx="20638" cy="25400"/>
              </a:xfrm>
              <a:custGeom>
                <a:avLst/>
                <a:gdLst>
                  <a:gd name="T0" fmla="*/ 2 w 7"/>
                  <a:gd name="T1" fmla="*/ 7 h 9"/>
                  <a:gd name="T2" fmla="*/ 4 w 7"/>
                  <a:gd name="T3" fmla="*/ 8 h 9"/>
                  <a:gd name="T4" fmla="*/ 5 w 7"/>
                  <a:gd name="T5" fmla="*/ 7 h 9"/>
                  <a:gd name="T6" fmla="*/ 4 w 7"/>
                  <a:gd name="T7" fmla="*/ 7 h 9"/>
                  <a:gd name="T8" fmla="*/ 3 w 7"/>
                  <a:gd name="T9" fmla="*/ 7 h 9"/>
                  <a:gd name="T10" fmla="*/ 1 w 7"/>
                  <a:gd name="T11" fmla="*/ 6 h 9"/>
                  <a:gd name="T12" fmla="*/ 0 w 7"/>
                  <a:gd name="T13" fmla="*/ 4 h 9"/>
                  <a:gd name="T14" fmla="*/ 1 w 7"/>
                  <a:gd name="T15" fmla="*/ 4 h 9"/>
                  <a:gd name="T16" fmla="*/ 1 w 7"/>
                  <a:gd name="T17" fmla="*/ 4 h 9"/>
                  <a:gd name="T18" fmla="*/ 1 w 7"/>
                  <a:gd name="T19" fmla="*/ 4 h 9"/>
                  <a:gd name="T20" fmla="*/ 2 w 7"/>
                  <a:gd name="T21" fmla="*/ 4 h 9"/>
                  <a:gd name="T22" fmla="*/ 3 w 7"/>
                  <a:gd name="T23" fmla="*/ 5 h 9"/>
                  <a:gd name="T24" fmla="*/ 3 w 7"/>
                  <a:gd name="T25" fmla="*/ 6 h 9"/>
                  <a:gd name="T26" fmla="*/ 4 w 7"/>
                  <a:gd name="T27" fmla="*/ 7 h 9"/>
                  <a:gd name="T28" fmla="*/ 4 w 7"/>
                  <a:gd name="T29" fmla="*/ 7 h 9"/>
                  <a:gd name="T30" fmla="*/ 5 w 7"/>
                  <a:gd name="T31" fmla="*/ 6 h 9"/>
                  <a:gd name="T32" fmla="*/ 4 w 7"/>
                  <a:gd name="T33" fmla="*/ 6 h 9"/>
                  <a:gd name="T34" fmla="*/ 4 w 7"/>
                  <a:gd name="T35" fmla="*/ 6 h 9"/>
                  <a:gd name="T36" fmla="*/ 4 w 7"/>
                  <a:gd name="T37" fmla="*/ 6 h 9"/>
                  <a:gd name="T38" fmla="*/ 5 w 7"/>
                  <a:gd name="T39" fmla="*/ 5 h 9"/>
                  <a:gd name="T40" fmla="*/ 4 w 7"/>
                  <a:gd name="T41" fmla="*/ 5 h 9"/>
                  <a:gd name="T42" fmla="*/ 4 w 7"/>
                  <a:gd name="T43" fmla="*/ 4 h 9"/>
                  <a:gd name="T44" fmla="*/ 4 w 7"/>
                  <a:gd name="T45" fmla="*/ 4 h 9"/>
                  <a:gd name="T46" fmla="*/ 6 w 7"/>
                  <a:gd name="T47" fmla="*/ 4 h 9"/>
                  <a:gd name="T48" fmla="*/ 6 w 7"/>
                  <a:gd name="T49" fmla="*/ 4 h 9"/>
                  <a:gd name="T50" fmla="*/ 5 w 7"/>
                  <a:gd name="T51" fmla="*/ 2 h 9"/>
                  <a:gd name="T52" fmla="*/ 4 w 7"/>
                  <a:gd name="T53" fmla="*/ 2 h 9"/>
                  <a:gd name="T54" fmla="*/ 5 w 7"/>
                  <a:gd name="T55" fmla="*/ 2 h 9"/>
                  <a:gd name="T56" fmla="*/ 5 w 7"/>
                  <a:gd name="T57" fmla="*/ 2 h 9"/>
                  <a:gd name="T58" fmla="*/ 5 w 7"/>
                  <a:gd name="T59" fmla="*/ 1 h 9"/>
                  <a:gd name="T60" fmla="*/ 5 w 7"/>
                  <a:gd name="T61" fmla="*/ 0 h 9"/>
                  <a:gd name="T62" fmla="*/ 0 w 7"/>
                  <a:gd name="T63" fmla="*/ 4 h 9"/>
                  <a:gd name="T64" fmla="*/ 2 w 7"/>
                  <a:gd name="T65" fmla="*/ 7 h 9"/>
                  <a:gd name="T66" fmla="*/ 1 w 7"/>
                  <a:gd name="T67" fmla="*/ 2 h 9"/>
                  <a:gd name="T68" fmla="*/ 3 w 7"/>
                  <a:gd name="T69" fmla="*/ 1 h 9"/>
                  <a:gd name="T70" fmla="*/ 4 w 7"/>
                  <a:gd name="T71" fmla="*/ 1 h 9"/>
                  <a:gd name="T72" fmla="*/ 3 w 7"/>
                  <a:gd name="T73" fmla="*/ 2 h 9"/>
                  <a:gd name="T74" fmla="*/ 3 w 7"/>
                  <a:gd name="T75" fmla="*/ 2 h 9"/>
                  <a:gd name="T76" fmla="*/ 3 w 7"/>
                  <a:gd name="T77" fmla="*/ 3 h 9"/>
                  <a:gd name="T78" fmla="*/ 3 w 7"/>
                  <a:gd name="T79" fmla="*/ 3 h 9"/>
                  <a:gd name="T80" fmla="*/ 3 w 7"/>
                  <a:gd name="T81" fmla="*/ 3 h 9"/>
                  <a:gd name="T82" fmla="*/ 2 w 7"/>
                  <a:gd name="T83" fmla="*/ 3 h 9"/>
                  <a:gd name="T84" fmla="*/ 1 w 7"/>
                  <a:gd name="T8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2" y="7"/>
                    </a:moveTo>
                    <a:cubicBezTo>
                      <a:pt x="3" y="7"/>
                      <a:pt x="4" y="8"/>
                      <a:pt x="4" y="8"/>
                    </a:cubicBezTo>
                    <a:cubicBezTo>
                      <a:pt x="5" y="9"/>
                      <a:pt x="5" y="8"/>
                      <a:pt x="5" y="7"/>
                    </a:cubicBezTo>
                    <a:cubicBezTo>
                      <a:pt x="4" y="7"/>
                      <a:pt x="4" y="7"/>
                      <a:pt x="4" y="7"/>
                    </a:cubicBezTo>
                    <a:cubicBezTo>
                      <a:pt x="4" y="8"/>
                      <a:pt x="3" y="7"/>
                      <a:pt x="3" y="7"/>
                    </a:cubicBezTo>
                    <a:cubicBezTo>
                      <a:pt x="3" y="7"/>
                      <a:pt x="2" y="6"/>
                      <a:pt x="1" y="6"/>
                    </a:cubicBezTo>
                    <a:cubicBezTo>
                      <a:pt x="1" y="5"/>
                      <a:pt x="1" y="5"/>
                      <a:pt x="0" y="4"/>
                    </a:cubicBezTo>
                    <a:cubicBezTo>
                      <a:pt x="0" y="4"/>
                      <a:pt x="1" y="4"/>
                      <a:pt x="1" y="4"/>
                    </a:cubicBezTo>
                    <a:cubicBezTo>
                      <a:pt x="2" y="4"/>
                      <a:pt x="2" y="4"/>
                      <a:pt x="1" y="4"/>
                    </a:cubicBezTo>
                    <a:cubicBezTo>
                      <a:pt x="0" y="4"/>
                      <a:pt x="1" y="4"/>
                      <a:pt x="1" y="4"/>
                    </a:cubicBezTo>
                    <a:cubicBezTo>
                      <a:pt x="1" y="5"/>
                      <a:pt x="2" y="5"/>
                      <a:pt x="2" y="4"/>
                    </a:cubicBezTo>
                    <a:cubicBezTo>
                      <a:pt x="2" y="4"/>
                      <a:pt x="3" y="4"/>
                      <a:pt x="3" y="5"/>
                    </a:cubicBezTo>
                    <a:cubicBezTo>
                      <a:pt x="3" y="5"/>
                      <a:pt x="3" y="5"/>
                      <a:pt x="3" y="6"/>
                    </a:cubicBezTo>
                    <a:cubicBezTo>
                      <a:pt x="3" y="7"/>
                      <a:pt x="4" y="7"/>
                      <a:pt x="4" y="7"/>
                    </a:cubicBezTo>
                    <a:cubicBezTo>
                      <a:pt x="4" y="6"/>
                      <a:pt x="4" y="6"/>
                      <a:pt x="4" y="7"/>
                    </a:cubicBezTo>
                    <a:cubicBezTo>
                      <a:pt x="5" y="7"/>
                      <a:pt x="5" y="6"/>
                      <a:pt x="5" y="6"/>
                    </a:cubicBezTo>
                    <a:cubicBezTo>
                      <a:pt x="5" y="6"/>
                      <a:pt x="4" y="6"/>
                      <a:pt x="4" y="6"/>
                    </a:cubicBezTo>
                    <a:cubicBezTo>
                      <a:pt x="4" y="6"/>
                      <a:pt x="4" y="6"/>
                      <a:pt x="4" y="6"/>
                    </a:cubicBezTo>
                    <a:cubicBezTo>
                      <a:pt x="4" y="5"/>
                      <a:pt x="4" y="5"/>
                      <a:pt x="4" y="6"/>
                    </a:cubicBezTo>
                    <a:cubicBezTo>
                      <a:pt x="5" y="6"/>
                      <a:pt x="5" y="5"/>
                      <a:pt x="5" y="5"/>
                    </a:cubicBezTo>
                    <a:cubicBezTo>
                      <a:pt x="5" y="4"/>
                      <a:pt x="4" y="4"/>
                      <a:pt x="4" y="5"/>
                    </a:cubicBezTo>
                    <a:cubicBezTo>
                      <a:pt x="4" y="5"/>
                      <a:pt x="4" y="5"/>
                      <a:pt x="4" y="4"/>
                    </a:cubicBezTo>
                    <a:cubicBezTo>
                      <a:pt x="4" y="4"/>
                      <a:pt x="3" y="4"/>
                      <a:pt x="4" y="4"/>
                    </a:cubicBezTo>
                    <a:cubicBezTo>
                      <a:pt x="5" y="4"/>
                      <a:pt x="5" y="3"/>
                      <a:pt x="6" y="4"/>
                    </a:cubicBezTo>
                    <a:cubicBezTo>
                      <a:pt x="6" y="4"/>
                      <a:pt x="6" y="4"/>
                      <a:pt x="6" y="4"/>
                    </a:cubicBezTo>
                    <a:cubicBezTo>
                      <a:pt x="6" y="3"/>
                      <a:pt x="6" y="3"/>
                      <a:pt x="5" y="2"/>
                    </a:cubicBezTo>
                    <a:cubicBezTo>
                      <a:pt x="5" y="2"/>
                      <a:pt x="5" y="3"/>
                      <a:pt x="4" y="2"/>
                    </a:cubicBezTo>
                    <a:cubicBezTo>
                      <a:pt x="4" y="2"/>
                      <a:pt x="4" y="2"/>
                      <a:pt x="5" y="2"/>
                    </a:cubicBezTo>
                    <a:cubicBezTo>
                      <a:pt x="5" y="2"/>
                      <a:pt x="5" y="2"/>
                      <a:pt x="5" y="2"/>
                    </a:cubicBezTo>
                    <a:cubicBezTo>
                      <a:pt x="5" y="1"/>
                      <a:pt x="5" y="1"/>
                      <a:pt x="5" y="1"/>
                    </a:cubicBezTo>
                    <a:cubicBezTo>
                      <a:pt x="5" y="1"/>
                      <a:pt x="7" y="0"/>
                      <a:pt x="5" y="0"/>
                    </a:cubicBezTo>
                    <a:cubicBezTo>
                      <a:pt x="2" y="1"/>
                      <a:pt x="0" y="3"/>
                      <a:pt x="0" y="4"/>
                    </a:cubicBezTo>
                    <a:cubicBezTo>
                      <a:pt x="0" y="5"/>
                      <a:pt x="1" y="6"/>
                      <a:pt x="2" y="7"/>
                    </a:cubicBezTo>
                    <a:close/>
                    <a:moveTo>
                      <a:pt x="1" y="2"/>
                    </a:moveTo>
                    <a:cubicBezTo>
                      <a:pt x="2" y="2"/>
                      <a:pt x="3" y="1"/>
                      <a:pt x="3" y="1"/>
                    </a:cubicBezTo>
                    <a:cubicBezTo>
                      <a:pt x="4" y="1"/>
                      <a:pt x="4" y="1"/>
                      <a:pt x="4" y="1"/>
                    </a:cubicBezTo>
                    <a:cubicBezTo>
                      <a:pt x="3" y="1"/>
                      <a:pt x="4" y="2"/>
                      <a:pt x="3" y="2"/>
                    </a:cubicBezTo>
                    <a:cubicBezTo>
                      <a:pt x="3" y="2"/>
                      <a:pt x="3" y="2"/>
                      <a:pt x="3" y="2"/>
                    </a:cubicBezTo>
                    <a:cubicBezTo>
                      <a:pt x="3" y="2"/>
                      <a:pt x="4" y="3"/>
                      <a:pt x="3" y="3"/>
                    </a:cubicBezTo>
                    <a:cubicBezTo>
                      <a:pt x="3" y="3"/>
                      <a:pt x="3" y="3"/>
                      <a:pt x="3" y="3"/>
                    </a:cubicBezTo>
                    <a:cubicBezTo>
                      <a:pt x="3" y="3"/>
                      <a:pt x="3" y="3"/>
                      <a:pt x="3" y="3"/>
                    </a:cubicBezTo>
                    <a:cubicBezTo>
                      <a:pt x="3" y="3"/>
                      <a:pt x="2" y="3"/>
                      <a:pt x="2" y="3"/>
                    </a:cubicBezTo>
                    <a:cubicBezTo>
                      <a:pt x="1" y="3"/>
                      <a:pt x="1" y="3"/>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7" name="Freeform 885"/>
              <p:cNvSpPr>
                <a:spLocks/>
              </p:cNvSpPr>
              <p:nvPr/>
            </p:nvSpPr>
            <p:spPr bwMode="auto">
              <a:xfrm>
                <a:off x="6146801" y="2039937"/>
                <a:ext cx="36513" cy="7937"/>
              </a:xfrm>
              <a:custGeom>
                <a:avLst/>
                <a:gdLst>
                  <a:gd name="T0" fmla="*/ 3 w 13"/>
                  <a:gd name="T1" fmla="*/ 3 h 3"/>
                  <a:gd name="T2" fmla="*/ 11 w 13"/>
                  <a:gd name="T3" fmla="*/ 2 h 3"/>
                  <a:gd name="T4" fmla="*/ 11 w 13"/>
                  <a:gd name="T5" fmla="*/ 1 h 3"/>
                  <a:gd name="T6" fmla="*/ 6 w 13"/>
                  <a:gd name="T7" fmla="*/ 0 h 3"/>
                  <a:gd name="T8" fmla="*/ 4 w 13"/>
                  <a:gd name="T9" fmla="*/ 0 h 3"/>
                  <a:gd name="T10" fmla="*/ 3 w 13"/>
                  <a:gd name="T11" fmla="*/ 3 h 3"/>
                </a:gdLst>
                <a:ahLst/>
                <a:cxnLst>
                  <a:cxn ang="0">
                    <a:pos x="T0" y="T1"/>
                  </a:cxn>
                  <a:cxn ang="0">
                    <a:pos x="T2" y="T3"/>
                  </a:cxn>
                  <a:cxn ang="0">
                    <a:pos x="T4" y="T5"/>
                  </a:cxn>
                  <a:cxn ang="0">
                    <a:pos x="T6" y="T7"/>
                  </a:cxn>
                  <a:cxn ang="0">
                    <a:pos x="T8" y="T9"/>
                  </a:cxn>
                  <a:cxn ang="0">
                    <a:pos x="T10" y="T11"/>
                  </a:cxn>
                </a:cxnLst>
                <a:rect l="0" t="0" r="r" b="b"/>
                <a:pathLst>
                  <a:path w="13" h="3">
                    <a:moveTo>
                      <a:pt x="3" y="3"/>
                    </a:moveTo>
                    <a:cubicBezTo>
                      <a:pt x="5" y="3"/>
                      <a:pt x="10" y="3"/>
                      <a:pt x="11" y="2"/>
                    </a:cubicBezTo>
                    <a:cubicBezTo>
                      <a:pt x="12" y="2"/>
                      <a:pt x="13" y="1"/>
                      <a:pt x="11" y="1"/>
                    </a:cubicBezTo>
                    <a:cubicBezTo>
                      <a:pt x="9" y="0"/>
                      <a:pt x="7" y="0"/>
                      <a:pt x="6" y="0"/>
                    </a:cubicBezTo>
                    <a:cubicBezTo>
                      <a:pt x="5" y="1"/>
                      <a:pt x="5" y="0"/>
                      <a:pt x="4" y="0"/>
                    </a:cubicBezTo>
                    <a:cubicBezTo>
                      <a:pt x="2" y="1"/>
                      <a:pt x="0"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8" name="Freeform 886"/>
              <p:cNvSpPr>
                <a:spLocks/>
              </p:cNvSpPr>
              <p:nvPr/>
            </p:nvSpPr>
            <p:spPr bwMode="auto">
              <a:xfrm>
                <a:off x="6176963" y="2398712"/>
                <a:ext cx="3175" cy="1587"/>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49" name="Freeform 887"/>
              <p:cNvSpPr>
                <a:spLocks/>
              </p:cNvSpPr>
              <p:nvPr/>
            </p:nvSpPr>
            <p:spPr bwMode="auto">
              <a:xfrm>
                <a:off x="6175376" y="2395537"/>
                <a:ext cx="7938" cy="3175"/>
              </a:xfrm>
              <a:custGeom>
                <a:avLst/>
                <a:gdLst>
                  <a:gd name="T0" fmla="*/ 1 w 3"/>
                  <a:gd name="T1" fmla="*/ 0 h 1"/>
                  <a:gd name="T2" fmla="*/ 2 w 3"/>
                  <a:gd name="T3" fmla="*/ 1 h 1"/>
                  <a:gd name="T4" fmla="*/ 2 w 3"/>
                  <a:gd name="T5" fmla="*/ 1 h 1"/>
                  <a:gd name="T6" fmla="*/ 3 w 3"/>
                  <a:gd name="T7" fmla="*/ 1 h 1"/>
                  <a:gd name="T8" fmla="*/ 2 w 3"/>
                  <a:gd name="T9" fmla="*/ 0 h 1"/>
                  <a:gd name="T10" fmla="*/ 2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0" y="0"/>
                      <a:pt x="2" y="1"/>
                    </a:cubicBezTo>
                    <a:cubicBezTo>
                      <a:pt x="2" y="1"/>
                      <a:pt x="2" y="1"/>
                      <a:pt x="2" y="1"/>
                    </a:cubicBezTo>
                    <a:cubicBezTo>
                      <a:pt x="3" y="1"/>
                      <a:pt x="2" y="1"/>
                      <a:pt x="3" y="1"/>
                    </a:cubicBezTo>
                    <a:cubicBezTo>
                      <a:pt x="3" y="0"/>
                      <a:pt x="2" y="0"/>
                      <a:pt x="2" y="0"/>
                    </a:cubicBezTo>
                    <a:cubicBezTo>
                      <a:pt x="2" y="0"/>
                      <a:pt x="2" y="0"/>
                      <a:pt x="2" y="0"/>
                    </a:cubicBezTo>
                    <a:cubicBezTo>
                      <a:pt x="3" y="0"/>
                      <a:pt x="3"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0" name="Freeform 888"/>
              <p:cNvSpPr>
                <a:spLocks/>
              </p:cNvSpPr>
              <p:nvPr/>
            </p:nvSpPr>
            <p:spPr bwMode="auto">
              <a:xfrm>
                <a:off x="6097588" y="2435225"/>
                <a:ext cx="36513" cy="17462"/>
              </a:xfrm>
              <a:custGeom>
                <a:avLst/>
                <a:gdLst>
                  <a:gd name="T0" fmla="*/ 5 w 13"/>
                  <a:gd name="T1" fmla="*/ 2 h 6"/>
                  <a:gd name="T2" fmla="*/ 5 w 13"/>
                  <a:gd name="T3" fmla="*/ 2 h 6"/>
                  <a:gd name="T4" fmla="*/ 4 w 13"/>
                  <a:gd name="T5" fmla="*/ 3 h 6"/>
                  <a:gd name="T6" fmla="*/ 3 w 13"/>
                  <a:gd name="T7" fmla="*/ 4 h 6"/>
                  <a:gd name="T8" fmla="*/ 2 w 13"/>
                  <a:gd name="T9" fmla="*/ 4 h 6"/>
                  <a:gd name="T10" fmla="*/ 0 w 13"/>
                  <a:gd name="T11" fmla="*/ 6 h 6"/>
                  <a:gd name="T12" fmla="*/ 4 w 13"/>
                  <a:gd name="T13" fmla="*/ 5 h 6"/>
                  <a:gd name="T14" fmla="*/ 5 w 13"/>
                  <a:gd name="T15" fmla="*/ 5 h 6"/>
                  <a:gd name="T16" fmla="*/ 6 w 13"/>
                  <a:gd name="T17" fmla="*/ 5 h 6"/>
                  <a:gd name="T18" fmla="*/ 8 w 13"/>
                  <a:gd name="T19" fmla="*/ 5 h 6"/>
                  <a:gd name="T20" fmla="*/ 9 w 13"/>
                  <a:gd name="T21" fmla="*/ 5 h 6"/>
                  <a:gd name="T22" fmla="*/ 10 w 13"/>
                  <a:gd name="T23" fmla="*/ 4 h 6"/>
                  <a:gd name="T24" fmla="*/ 12 w 13"/>
                  <a:gd name="T25" fmla="*/ 3 h 6"/>
                  <a:gd name="T26" fmla="*/ 13 w 13"/>
                  <a:gd name="T27" fmla="*/ 2 h 6"/>
                  <a:gd name="T28" fmla="*/ 12 w 13"/>
                  <a:gd name="T29" fmla="*/ 2 h 6"/>
                  <a:gd name="T30" fmla="*/ 11 w 13"/>
                  <a:gd name="T31" fmla="*/ 1 h 6"/>
                  <a:gd name="T32" fmla="*/ 10 w 13"/>
                  <a:gd name="T33" fmla="*/ 1 h 6"/>
                  <a:gd name="T34" fmla="*/ 7 w 13"/>
                  <a:gd name="T35" fmla="*/ 1 h 6"/>
                  <a:gd name="T36" fmla="*/ 5 w 13"/>
                  <a:gd name="T37" fmla="*/ 1 h 6"/>
                  <a:gd name="T38" fmla="*/ 5 w 13"/>
                  <a:gd name="T3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6">
                    <a:moveTo>
                      <a:pt x="5" y="2"/>
                    </a:moveTo>
                    <a:cubicBezTo>
                      <a:pt x="5" y="2"/>
                      <a:pt x="5" y="2"/>
                      <a:pt x="5" y="2"/>
                    </a:cubicBezTo>
                    <a:cubicBezTo>
                      <a:pt x="4" y="2"/>
                      <a:pt x="4" y="3"/>
                      <a:pt x="4" y="3"/>
                    </a:cubicBezTo>
                    <a:cubicBezTo>
                      <a:pt x="3" y="3"/>
                      <a:pt x="3" y="4"/>
                      <a:pt x="3" y="4"/>
                    </a:cubicBezTo>
                    <a:cubicBezTo>
                      <a:pt x="2" y="4"/>
                      <a:pt x="2" y="4"/>
                      <a:pt x="2" y="4"/>
                    </a:cubicBezTo>
                    <a:cubicBezTo>
                      <a:pt x="1" y="5"/>
                      <a:pt x="1" y="5"/>
                      <a:pt x="0" y="6"/>
                    </a:cubicBezTo>
                    <a:cubicBezTo>
                      <a:pt x="1" y="6"/>
                      <a:pt x="4" y="6"/>
                      <a:pt x="4" y="5"/>
                    </a:cubicBezTo>
                    <a:cubicBezTo>
                      <a:pt x="5" y="5"/>
                      <a:pt x="5" y="6"/>
                      <a:pt x="5" y="5"/>
                    </a:cubicBezTo>
                    <a:cubicBezTo>
                      <a:pt x="5" y="5"/>
                      <a:pt x="6" y="5"/>
                      <a:pt x="6" y="5"/>
                    </a:cubicBezTo>
                    <a:cubicBezTo>
                      <a:pt x="8" y="5"/>
                      <a:pt x="8" y="5"/>
                      <a:pt x="8" y="5"/>
                    </a:cubicBezTo>
                    <a:cubicBezTo>
                      <a:pt x="9" y="5"/>
                      <a:pt x="9" y="5"/>
                      <a:pt x="9" y="5"/>
                    </a:cubicBezTo>
                    <a:cubicBezTo>
                      <a:pt x="9" y="4"/>
                      <a:pt x="9" y="4"/>
                      <a:pt x="10" y="4"/>
                    </a:cubicBezTo>
                    <a:cubicBezTo>
                      <a:pt x="10" y="3"/>
                      <a:pt x="11" y="4"/>
                      <a:pt x="12" y="3"/>
                    </a:cubicBezTo>
                    <a:cubicBezTo>
                      <a:pt x="12" y="3"/>
                      <a:pt x="13" y="4"/>
                      <a:pt x="13" y="2"/>
                    </a:cubicBezTo>
                    <a:cubicBezTo>
                      <a:pt x="13" y="2"/>
                      <a:pt x="12" y="1"/>
                      <a:pt x="12" y="2"/>
                    </a:cubicBezTo>
                    <a:cubicBezTo>
                      <a:pt x="12" y="1"/>
                      <a:pt x="12" y="1"/>
                      <a:pt x="11" y="1"/>
                    </a:cubicBezTo>
                    <a:cubicBezTo>
                      <a:pt x="11" y="1"/>
                      <a:pt x="10" y="1"/>
                      <a:pt x="10" y="1"/>
                    </a:cubicBezTo>
                    <a:cubicBezTo>
                      <a:pt x="9" y="1"/>
                      <a:pt x="8" y="0"/>
                      <a:pt x="7" y="1"/>
                    </a:cubicBezTo>
                    <a:cubicBezTo>
                      <a:pt x="6" y="1"/>
                      <a:pt x="6" y="1"/>
                      <a:pt x="5" y="1"/>
                    </a:cubicBezTo>
                    <a:cubicBezTo>
                      <a:pt x="5" y="1"/>
                      <a:pt x="5" y="2"/>
                      <a:pt x="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1" name="Freeform 889"/>
              <p:cNvSpPr>
                <a:spLocks/>
              </p:cNvSpPr>
              <p:nvPr/>
            </p:nvSpPr>
            <p:spPr bwMode="auto">
              <a:xfrm>
                <a:off x="6083301" y="2409825"/>
                <a:ext cx="11113" cy="4762"/>
              </a:xfrm>
              <a:custGeom>
                <a:avLst/>
                <a:gdLst>
                  <a:gd name="T0" fmla="*/ 0 w 4"/>
                  <a:gd name="T1" fmla="*/ 0 h 2"/>
                  <a:gd name="T2" fmla="*/ 4 w 4"/>
                  <a:gd name="T3" fmla="*/ 2 h 2"/>
                  <a:gd name="T4" fmla="*/ 4 w 4"/>
                  <a:gd name="T5" fmla="*/ 1 h 2"/>
                  <a:gd name="T6" fmla="*/ 3 w 4"/>
                  <a:gd name="T7" fmla="*/ 1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2"/>
                      <a:pt x="3" y="2"/>
                      <a:pt x="4" y="2"/>
                    </a:cubicBezTo>
                    <a:cubicBezTo>
                      <a:pt x="4" y="1"/>
                      <a:pt x="4" y="1"/>
                      <a:pt x="4" y="1"/>
                    </a:cubicBezTo>
                    <a:cubicBezTo>
                      <a:pt x="4" y="1"/>
                      <a:pt x="3" y="1"/>
                      <a:pt x="3" y="1"/>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2" name="Freeform 890"/>
              <p:cNvSpPr>
                <a:spLocks/>
              </p:cNvSpPr>
              <p:nvPr/>
            </p:nvSpPr>
            <p:spPr bwMode="auto">
              <a:xfrm>
                <a:off x="6100763" y="2452687"/>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3" name="Freeform 891"/>
              <p:cNvSpPr>
                <a:spLocks/>
              </p:cNvSpPr>
              <p:nvPr/>
            </p:nvSpPr>
            <p:spPr bwMode="auto">
              <a:xfrm>
                <a:off x="6083301" y="2105025"/>
                <a:ext cx="33338" cy="12700"/>
              </a:xfrm>
              <a:custGeom>
                <a:avLst/>
                <a:gdLst>
                  <a:gd name="T0" fmla="*/ 3 w 12"/>
                  <a:gd name="T1" fmla="*/ 3 h 4"/>
                  <a:gd name="T2" fmla="*/ 5 w 12"/>
                  <a:gd name="T3" fmla="*/ 3 h 4"/>
                  <a:gd name="T4" fmla="*/ 11 w 12"/>
                  <a:gd name="T5" fmla="*/ 3 h 4"/>
                  <a:gd name="T6" fmla="*/ 5 w 12"/>
                  <a:gd name="T7" fmla="*/ 1 h 4"/>
                  <a:gd name="T8" fmla="*/ 3 w 12"/>
                  <a:gd name="T9" fmla="*/ 1 h 4"/>
                  <a:gd name="T10" fmla="*/ 1 w 12"/>
                  <a:gd name="T11" fmla="*/ 1 h 4"/>
                  <a:gd name="T12" fmla="*/ 1 w 12"/>
                  <a:gd name="T13" fmla="*/ 1 h 4"/>
                  <a:gd name="T14" fmla="*/ 1 w 12"/>
                  <a:gd name="T15" fmla="*/ 1 h 4"/>
                  <a:gd name="T16" fmla="*/ 0 w 12"/>
                  <a:gd name="T17" fmla="*/ 1 h 4"/>
                  <a:gd name="T18" fmla="*/ 1 w 12"/>
                  <a:gd name="T19" fmla="*/ 1 h 4"/>
                  <a:gd name="T20" fmla="*/ 0 w 12"/>
                  <a:gd name="T21" fmla="*/ 0 h 4"/>
                  <a:gd name="T22" fmla="*/ 3 w 1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
                    <a:moveTo>
                      <a:pt x="3" y="3"/>
                    </a:moveTo>
                    <a:cubicBezTo>
                      <a:pt x="4" y="3"/>
                      <a:pt x="6" y="3"/>
                      <a:pt x="5" y="3"/>
                    </a:cubicBezTo>
                    <a:cubicBezTo>
                      <a:pt x="6" y="3"/>
                      <a:pt x="11" y="4"/>
                      <a:pt x="11" y="3"/>
                    </a:cubicBezTo>
                    <a:cubicBezTo>
                      <a:pt x="12" y="3"/>
                      <a:pt x="6" y="2"/>
                      <a:pt x="5" y="1"/>
                    </a:cubicBezTo>
                    <a:cubicBezTo>
                      <a:pt x="5" y="1"/>
                      <a:pt x="3" y="1"/>
                      <a:pt x="3" y="1"/>
                    </a:cubicBezTo>
                    <a:cubicBezTo>
                      <a:pt x="2" y="1"/>
                      <a:pt x="2" y="1"/>
                      <a:pt x="1" y="1"/>
                    </a:cubicBezTo>
                    <a:cubicBezTo>
                      <a:pt x="1" y="1"/>
                      <a:pt x="1" y="1"/>
                      <a:pt x="1" y="1"/>
                    </a:cubicBezTo>
                    <a:cubicBezTo>
                      <a:pt x="5" y="2"/>
                      <a:pt x="0" y="2"/>
                      <a:pt x="1" y="1"/>
                    </a:cubicBezTo>
                    <a:cubicBezTo>
                      <a:pt x="1" y="1"/>
                      <a:pt x="1" y="1"/>
                      <a:pt x="0" y="1"/>
                    </a:cubicBezTo>
                    <a:cubicBezTo>
                      <a:pt x="0" y="1"/>
                      <a:pt x="1" y="1"/>
                      <a:pt x="1" y="1"/>
                    </a:cubicBezTo>
                    <a:cubicBezTo>
                      <a:pt x="1" y="1"/>
                      <a:pt x="0" y="0"/>
                      <a:pt x="0" y="0"/>
                    </a:cubicBezTo>
                    <a:cubicBezTo>
                      <a:pt x="0" y="1"/>
                      <a:pt x="1" y="2"/>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4" name="Freeform 892"/>
              <p:cNvSpPr>
                <a:spLocks/>
              </p:cNvSpPr>
              <p:nvPr/>
            </p:nvSpPr>
            <p:spPr bwMode="auto">
              <a:xfrm>
                <a:off x="6065838" y="2395537"/>
                <a:ext cx="20638" cy="4762"/>
              </a:xfrm>
              <a:custGeom>
                <a:avLst/>
                <a:gdLst>
                  <a:gd name="T0" fmla="*/ 4 w 7"/>
                  <a:gd name="T1" fmla="*/ 2 h 2"/>
                  <a:gd name="T2" fmla="*/ 4 w 7"/>
                  <a:gd name="T3" fmla="*/ 1 h 2"/>
                  <a:gd name="T4" fmla="*/ 5 w 7"/>
                  <a:gd name="T5" fmla="*/ 1 h 2"/>
                  <a:gd name="T6" fmla="*/ 7 w 7"/>
                  <a:gd name="T7" fmla="*/ 0 h 2"/>
                  <a:gd name="T8" fmla="*/ 6 w 7"/>
                  <a:gd name="T9" fmla="*/ 0 h 2"/>
                  <a:gd name="T10" fmla="*/ 5 w 7"/>
                  <a:gd name="T11" fmla="*/ 0 h 2"/>
                  <a:gd name="T12" fmla="*/ 4 w 7"/>
                  <a:gd name="T13" fmla="*/ 0 h 2"/>
                  <a:gd name="T14" fmla="*/ 3 w 7"/>
                  <a:gd name="T15" fmla="*/ 0 h 2"/>
                  <a:gd name="T16" fmla="*/ 1 w 7"/>
                  <a:gd name="T17" fmla="*/ 0 h 2"/>
                  <a:gd name="T18" fmla="*/ 1 w 7"/>
                  <a:gd name="T19" fmla="*/ 1 h 2"/>
                  <a:gd name="T20" fmla="*/ 4 w 7"/>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4" y="2"/>
                    </a:moveTo>
                    <a:cubicBezTo>
                      <a:pt x="4" y="1"/>
                      <a:pt x="4" y="1"/>
                      <a:pt x="4" y="1"/>
                    </a:cubicBezTo>
                    <a:cubicBezTo>
                      <a:pt x="4" y="0"/>
                      <a:pt x="5" y="0"/>
                      <a:pt x="5" y="1"/>
                    </a:cubicBezTo>
                    <a:cubicBezTo>
                      <a:pt x="6" y="1"/>
                      <a:pt x="7" y="1"/>
                      <a:pt x="7" y="0"/>
                    </a:cubicBezTo>
                    <a:cubicBezTo>
                      <a:pt x="7" y="0"/>
                      <a:pt x="6" y="0"/>
                      <a:pt x="6" y="0"/>
                    </a:cubicBezTo>
                    <a:cubicBezTo>
                      <a:pt x="6" y="0"/>
                      <a:pt x="6" y="0"/>
                      <a:pt x="5" y="0"/>
                    </a:cubicBezTo>
                    <a:cubicBezTo>
                      <a:pt x="5" y="0"/>
                      <a:pt x="5" y="0"/>
                      <a:pt x="4" y="0"/>
                    </a:cubicBezTo>
                    <a:cubicBezTo>
                      <a:pt x="4" y="0"/>
                      <a:pt x="3" y="0"/>
                      <a:pt x="3" y="0"/>
                    </a:cubicBezTo>
                    <a:cubicBezTo>
                      <a:pt x="2" y="0"/>
                      <a:pt x="2" y="0"/>
                      <a:pt x="1" y="0"/>
                    </a:cubicBezTo>
                    <a:cubicBezTo>
                      <a:pt x="1" y="1"/>
                      <a:pt x="0" y="1"/>
                      <a:pt x="1" y="1"/>
                    </a:cubicBezTo>
                    <a:cubicBezTo>
                      <a:pt x="2" y="1"/>
                      <a:pt x="3"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5" name="Freeform 893"/>
              <p:cNvSpPr>
                <a:spLocks/>
              </p:cNvSpPr>
              <p:nvPr/>
            </p:nvSpPr>
            <p:spPr bwMode="auto">
              <a:xfrm>
                <a:off x="6091238" y="2398712"/>
                <a:ext cx="3175" cy="1587"/>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6" name="Freeform 894"/>
              <p:cNvSpPr>
                <a:spLocks/>
              </p:cNvSpPr>
              <p:nvPr/>
            </p:nvSpPr>
            <p:spPr bwMode="auto">
              <a:xfrm>
                <a:off x="6105526" y="2452687"/>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7" name="Freeform 895"/>
              <p:cNvSpPr>
                <a:spLocks/>
              </p:cNvSpPr>
              <p:nvPr/>
            </p:nvSpPr>
            <p:spPr bwMode="auto">
              <a:xfrm>
                <a:off x="6102351" y="2452687"/>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8" name="Freeform 896"/>
              <p:cNvSpPr>
                <a:spLocks/>
              </p:cNvSpPr>
              <p:nvPr/>
            </p:nvSpPr>
            <p:spPr bwMode="auto">
              <a:xfrm>
                <a:off x="6115051" y="2452687"/>
                <a:ext cx="1588" cy="3175"/>
              </a:xfrm>
              <a:custGeom>
                <a:avLst/>
                <a:gdLst>
                  <a:gd name="T0" fmla="*/ 0 w 1"/>
                  <a:gd name="T1" fmla="*/ 1 h 1"/>
                  <a:gd name="T2" fmla="*/ 0 w 1"/>
                  <a:gd name="T3" fmla="*/ 1 h 1"/>
                  <a:gd name="T4" fmla="*/ 1 w 1"/>
                  <a:gd name="T5" fmla="*/ 1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1"/>
                      <a:pt x="0" y="1"/>
                      <a:pt x="1" y="1"/>
                    </a:cubicBezTo>
                    <a:cubicBezTo>
                      <a:pt x="1"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59" name="Freeform 897"/>
              <p:cNvSpPr>
                <a:spLocks/>
              </p:cNvSpPr>
              <p:nvPr/>
            </p:nvSpPr>
            <p:spPr bwMode="auto">
              <a:xfrm>
                <a:off x="6076951" y="2409825"/>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0"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0" name="Freeform 898"/>
              <p:cNvSpPr>
                <a:spLocks/>
              </p:cNvSpPr>
              <p:nvPr/>
            </p:nvSpPr>
            <p:spPr bwMode="auto">
              <a:xfrm>
                <a:off x="6130926" y="2446337"/>
                <a:ext cx="6350" cy="3175"/>
              </a:xfrm>
              <a:custGeom>
                <a:avLst/>
                <a:gdLst>
                  <a:gd name="T0" fmla="*/ 1 w 2"/>
                  <a:gd name="T1" fmla="*/ 0 h 1"/>
                  <a:gd name="T2" fmla="*/ 1 w 2"/>
                  <a:gd name="T3" fmla="*/ 1 h 1"/>
                  <a:gd name="T4" fmla="*/ 2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1"/>
                      <a:pt x="1" y="1"/>
                    </a:cubicBezTo>
                    <a:cubicBezTo>
                      <a:pt x="1" y="0"/>
                      <a:pt x="2" y="0"/>
                      <a:pt x="2" y="0"/>
                    </a:cubicBezTo>
                    <a:cubicBezTo>
                      <a:pt x="2"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1" name="Freeform 899"/>
              <p:cNvSpPr>
                <a:spLocks/>
              </p:cNvSpPr>
              <p:nvPr/>
            </p:nvSpPr>
            <p:spPr bwMode="auto">
              <a:xfrm>
                <a:off x="6457951" y="2286000"/>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2" name="Freeform 900"/>
              <p:cNvSpPr>
                <a:spLocks/>
              </p:cNvSpPr>
              <p:nvPr/>
            </p:nvSpPr>
            <p:spPr bwMode="auto">
              <a:xfrm>
                <a:off x="6226176" y="2366962"/>
                <a:ext cx="7938" cy="4762"/>
              </a:xfrm>
              <a:custGeom>
                <a:avLst/>
                <a:gdLst>
                  <a:gd name="T0" fmla="*/ 1 w 3"/>
                  <a:gd name="T1" fmla="*/ 1 h 2"/>
                  <a:gd name="T2" fmla="*/ 0 w 3"/>
                  <a:gd name="T3" fmla="*/ 2 h 2"/>
                  <a:gd name="T4" fmla="*/ 2 w 3"/>
                  <a:gd name="T5" fmla="*/ 2 h 2"/>
                  <a:gd name="T6" fmla="*/ 3 w 3"/>
                  <a:gd name="T7" fmla="*/ 2 h 2"/>
                  <a:gd name="T8" fmla="*/ 2 w 3"/>
                  <a:gd name="T9" fmla="*/ 1 h 2"/>
                  <a:gd name="T10" fmla="*/ 1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1" y="1"/>
                    </a:moveTo>
                    <a:cubicBezTo>
                      <a:pt x="0" y="1"/>
                      <a:pt x="0" y="1"/>
                      <a:pt x="0" y="2"/>
                    </a:cubicBezTo>
                    <a:cubicBezTo>
                      <a:pt x="1" y="2"/>
                      <a:pt x="1" y="2"/>
                      <a:pt x="2" y="2"/>
                    </a:cubicBezTo>
                    <a:cubicBezTo>
                      <a:pt x="2" y="2"/>
                      <a:pt x="2" y="2"/>
                      <a:pt x="3" y="2"/>
                    </a:cubicBezTo>
                    <a:cubicBezTo>
                      <a:pt x="3" y="1"/>
                      <a:pt x="3" y="1"/>
                      <a:pt x="2"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3" name="Freeform 901"/>
              <p:cNvSpPr>
                <a:spLocks/>
              </p:cNvSpPr>
              <p:nvPr/>
            </p:nvSpPr>
            <p:spPr bwMode="auto">
              <a:xfrm>
                <a:off x="6318251" y="2311400"/>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4" name="Freeform 902"/>
              <p:cNvSpPr>
                <a:spLocks/>
              </p:cNvSpPr>
              <p:nvPr/>
            </p:nvSpPr>
            <p:spPr bwMode="auto">
              <a:xfrm>
                <a:off x="6311901" y="2328862"/>
                <a:ext cx="23813" cy="9525"/>
              </a:xfrm>
              <a:custGeom>
                <a:avLst/>
                <a:gdLst>
                  <a:gd name="T0" fmla="*/ 1 w 8"/>
                  <a:gd name="T1" fmla="*/ 1 h 3"/>
                  <a:gd name="T2" fmla="*/ 0 w 8"/>
                  <a:gd name="T3" fmla="*/ 1 h 3"/>
                  <a:gd name="T4" fmla="*/ 1 w 8"/>
                  <a:gd name="T5" fmla="*/ 2 h 3"/>
                  <a:gd name="T6" fmla="*/ 1 w 8"/>
                  <a:gd name="T7" fmla="*/ 2 h 3"/>
                  <a:gd name="T8" fmla="*/ 1 w 8"/>
                  <a:gd name="T9" fmla="*/ 2 h 3"/>
                  <a:gd name="T10" fmla="*/ 2 w 8"/>
                  <a:gd name="T11" fmla="*/ 2 h 3"/>
                  <a:gd name="T12" fmla="*/ 4 w 8"/>
                  <a:gd name="T13" fmla="*/ 2 h 3"/>
                  <a:gd name="T14" fmla="*/ 5 w 8"/>
                  <a:gd name="T15" fmla="*/ 3 h 3"/>
                  <a:gd name="T16" fmla="*/ 6 w 8"/>
                  <a:gd name="T17" fmla="*/ 3 h 3"/>
                  <a:gd name="T18" fmla="*/ 7 w 8"/>
                  <a:gd name="T19" fmla="*/ 3 h 3"/>
                  <a:gd name="T20" fmla="*/ 6 w 8"/>
                  <a:gd name="T21" fmla="*/ 2 h 3"/>
                  <a:gd name="T22" fmla="*/ 5 w 8"/>
                  <a:gd name="T23" fmla="*/ 2 h 3"/>
                  <a:gd name="T24" fmla="*/ 5 w 8"/>
                  <a:gd name="T25" fmla="*/ 2 h 3"/>
                  <a:gd name="T26" fmla="*/ 5 w 8"/>
                  <a:gd name="T27" fmla="*/ 1 h 3"/>
                  <a:gd name="T28" fmla="*/ 6 w 8"/>
                  <a:gd name="T29" fmla="*/ 1 h 3"/>
                  <a:gd name="T30" fmla="*/ 7 w 8"/>
                  <a:gd name="T31" fmla="*/ 2 h 3"/>
                  <a:gd name="T32" fmla="*/ 7 w 8"/>
                  <a:gd name="T33" fmla="*/ 2 h 3"/>
                  <a:gd name="T34" fmla="*/ 8 w 8"/>
                  <a:gd name="T35" fmla="*/ 1 h 3"/>
                  <a:gd name="T36" fmla="*/ 7 w 8"/>
                  <a:gd name="T37" fmla="*/ 0 h 3"/>
                  <a:gd name="T38" fmla="*/ 7 w 8"/>
                  <a:gd name="T39" fmla="*/ 0 h 3"/>
                  <a:gd name="T40" fmla="*/ 5 w 8"/>
                  <a:gd name="T41" fmla="*/ 0 h 3"/>
                  <a:gd name="T42" fmla="*/ 5 w 8"/>
                  <a:gd name="T43" fmla="*/ 0 h 3"/>
                  <a:gd name="T44" fmla="*/ 4 w 8"/>
                  <a:gd name="T45" fmla="*/ 0 h 3"/>
                  <a:gd name="T46" fmla="*/ 3 w 8"/>
                  <a:gd name="T47" fmla="*/ 1 h 3"/>
                  <a:gd name="T48" fmla="*/ 4 w 8"/>
                  <a:gd name="T49" fmla="*/ 1 h 3"/>
                  <a:gd name="T50" fmla="*/ 4 w 8"/>
                  <a:gd name="T51" fmla="*/ 1 h 3"/>
                  <a:gd name="T52" fmla="*/ 4 w 8"/>
                  <a:gd name="T53" fmla="*/ 2 h 3"/>
                  <a:gd name="T54" fmla="*/ 3 w 8"/>
                  <a:gd name="T55" fmla="*/ 1 h 3"/>
                  <a:gd name="T56" fmla="*/ 2 w 8"/>
                  <a:gd name="T57" fmla="*/ 2 h 3"/>
                  <a:gd name="T58" fmla="*/ 2 w 8"/>
                  <a:gd name="T59" fmla="*/ 1 h 3"/>
                  <a:gd name="T60" fmla="*/ 1 w 8"/>
                  <a:gd name="T6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3">
                    <a:moveTo>
                      <a:pt x="1" y="1"/>
                    </a:moveTo>
                    <a:cubicBezTo>
                      <a:pt x="1" y="1"/>
                      <a:pt x="1" y="1"/>
                      <a:pt x="0" y="1"/>
                    </a:cubicBezTo>
                    <a:cubicBezTo>
                      <a:pt x="0" y="2"/>
                      <a:pt x="1" y="1"/>
                      <a:pt x="1" y="2"/>
                    </a:cubicBezTo>
                    <a:cubicBezTo>
                      <a:pt x="1" y="2"/>
                      <a:pt x="1" y="2"/>
                      <a:pt x="1" y="2"/>
                    </a:cubicBezTo>
                    <a:cubicBezTo>
                      <a:pt x="1" y="2"/>
                      <a:pt x="1" y="2"/>
                      <a:pt x="1" y="2"/>
                    </a:cubicBezTo>
                    <a:cubicBezTo>
                      <a:pt x="2" y="2"/>
                      <a:pt x="2" y="2"/>
                      <a:pt x="2" y="2"/>
                    </a:cubicBezTo>
                    <a:cubicBezTo>
                      <a:pt x="3" y="2"/>
                      <a:pt x="3" y="2"/>
                      <a:pt x="4" y="2"/>
                    </a:cubicBezTo>
                    <a:cubicBezTo>
                      <a:pt x="4" y="3"/>
                      <a:pt x="4" y="3"/>
                      <a:pt x="5" y="3"/>
                    </a:cubicBezTo>
                    <a:cubicBezTo>
                      <a:pt x="6" y="3"/>
                      <a:pt x="6" y="3"/>
                      <a:pt x="6" y="3"/>
                    </a:cubicBezTo>
                    <a:cubicBezTo>
                      <a:pt x="6" y="3"/>
                      <a:pt x="6" y="3"/>
                      <a:pt x="7" y="3"/>
                    </a:cubicBezTo>
                    <a:cubicBezTo>
                      <a:pt x="7" y="2"/>
                      <a:pt x="6" y="2"/>
                      <a:pt x="6" y="2"/>
                    </a:cubicBezTo>
                    <a:cubicBezTo>
                      <a:pt x="6" y="3"/>
                      <a:pt x="6" y="3"/>
                      <a:pt x="5" y="2"/>
                    </a:cubicBezTo>
                    <a:cubicBezTo>
                      <a:pt x="5" y="2"/>
                      <a:pt x="5" y="2"/>
                      <a:pt x="5" y="2"/>
                    </a:cubicBezTo>
                    <a:cubicBezTo>
                      <a:pt x="5" y="2"/>
                      <a:pt x="4" y="2"/>
                      <a:pt x="5" y="1"/>
                    </a:cubicBezTo>
                    <a:cubicBezTo>
                      <a:pt x="5" y="1"/>
                      <a:pt x="5" y="1"/>
                      <a:pt x="6" y="1"/>
                    </a:cubicBezTo>
                    <a:cubicBezTo>
                      <a:pt x="6" y="2"/>
                      <a:pt x="6" y="2"/>
                      <a:pt x="7" y="2"/>
                    </a:cubicBezTo>
                    <a:cubicBezTo>
                      <a:pt x="7" y="2"/>
                      <a:pt x="7" y="2"/>
                      <a:pt x="7" y="2"/>
                    </a:cubicBezTo>
                    <a:cubicBezTo>
                      <a:pt x="8" y="2"/>
                      <a:pt x="8" y="1"/>
                      <a:pt x="8" y="1"/>
                    </a:cubicBezTo>
                    <a:cubicBezTo>
                      <a:pt x="8" y="0"/>
                      <a:pt x="8" y="1"/>
                      <a:pt x="7" y="0"/>
                    </a:cubicBezTo>
                    <a:cubicBezTo>
                      <a:pt x="7" y="0"/>
                      <a:pt x="7" y="0"/>
                      <a:pt x="7" y="0"/>
                    </a:cubicBezTo>
                    <a:cubicBezTo>
                      <a:pt x="7" y="0"/>
                      <a:pt x="6" y="0"/>
                      <a:pt x="5" y="0"/>
                    </a:cubicBezTo>
                    <a:cubicBezTo>
                      <a:pt x="5" y="0"/>
                      <a:pt x="5" y="0"/>
                      <a:pt x="5" y="0"/>
                    </a:cubicBezTo>
                    <a:cubicBezTo>
                      <a:pt x="3" y="1"/>
                      <a:pt x="5" y="0"/>
                      <a:pt x="4" y="0"/>
                    </a:cubicBezTo>
                    <a:cubicBezTo>
                      <a:pt x="3" y="0"/>
                      <a:pt x="3" y="1"/>
                      <a:pt x="3" y="1"/>
                    </a:cubicBezTo>
                    <a:cubicBezTo>
                      <a:pt x="3" y="1"/>
                      <a:pt x="3" y="1"/>
                      <a:pt x="4" y="1"/>
                    </a:cubicBezTo>
                    <a:cubicBezTo>
                      <a:pt x="4" y="1"/>
                      <a:pt x="4" y="1"/>
                      <a:pt x="4" y="1"/>
                    </a:cubicBezTo>
                    <a:cubicBezTo>
                      <a:pt x="5" y="1"/>
                      <a:pt x="4" y="1"/>
                      <a:pt x="4" y="2"/>
                    </a:cubicBezTo>
                    <a:cubicBezTo>
                      <a:pt x="4" y="2"/>
                      <a:pt x="3" y="1"/>
                      <a:pt x="3" y="1"/>
                    </a:cubicBezTo>
                    <a:cubicBezTo>
                      <a:pt x="3" y="1"/>
                      <a:pt x="3" y="2"/>
                      <a:pt x="2" y="2"/>
                    </a:cubicBezTo>
                    <a:cubicBezTo>
                      <a:pt x="2" y="2"/>
                      <a:pt x="2" y="1"/>
                      <a:pt x="2" y="1"/>
                    </a:cubicBezTo>
                    <a:cubicBezTo>
                      <a:pt x="2"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5" name="Freeform 903"/>
              <p:cNvSpPr>
                <a:spLocks/>
              </p:cNvSpPr>
              <p:nvPr/>
            </p:nvSpPr>
            <p:spPr bwMode="auto">
              <a:xfrm>
                <a:off x="6354763" y="2317750"/>
                <a:ext cx="6350" cy="3175"/>
              </a:xfrm>
              <a:custGeom>
                <a:avLst/>
                <a:gdLst>
                  <a:gd name="T0" fmla="*/ 1 w 2"/>
                  <a:gd name="T1" fmla="*/ 1 h 1"/>
                  <a:gd name="T2" fmla="*/ 1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2" y="0"/>
                      <a:pt x="1" y="0"/>
                    </a:cubicBezTo>
                    <a:cubicBezTo>
                      <a:pt x="1" y="0"/>
                      <a:pt x="1"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6" name="Freeform 904"/>
              <p:cNvSpPr>
                <a:spLocks/>
              </p:cNvSpPr>
              <p:nvPr/>
            </p:nvSpPr>
            <p:spPr bwMode="auto">
              <a:xfrm>
                <a:off x="6357938" y="2282825"/>
                <a:ext cx="9525" cy="6350"/>
              </a:xfrm>
              <a:custGeom>
                <a:avLst/>
                <a:gdLst>
                  <a:gd name="T0" fmla="*/ 0 w 3"/>
                  <a:gd name="T1" fmla="*/ 2 h 2"/>
                  <a:gd name="T2" fmla="*/ 2 w 3"/>
                  <a:gd name="T3" fmla="*/ 2 h 2"/>
                  <a:gd name="T4" fmla="*/ 2 w 3"/>
                  <a:gd name="T5" fmla="*/ 1 h 2"/>
                  <a:gd name="T6" fmla="*/ 2 w 3"/>
                  <a:gd name="T7" fmla="*/ 0 h 2"/>
                  <a:gd name="T8" fmla="*/ 1 w 3"/>
                  <a:gd name="T9" fmla="*/ 1 h 2"/>
                  <a:gd name="T10" fmla="*/ 0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0" y="2"/>
                    </a:moveTo>
                    <a:cubicBezTo>
                      <a:pt x="1" y="1"/>
                      <a:pt x="2" y="1"/>
                      <a:pt x="2" y="2"/>
                    </a:cubicBezTo>
                    <a:cubicBezTo>
                      <a:pt x="2" y="2"/>
                      <a:pt x="3" y="1"/>
                      <a:pt x="2" y="1"/>
                    </a:cubicBezTo>
                    <a:cubicBezTo>
                      <a:pt x="2" y="0"/>
                      <a:pt x="2" y="0"/>
                      <a:pt x="2" y="0"/>
                    </a:cubicBezTo>
                    <a:cubicBezTo>
                      <a:pt x="1" y="0"/>
                      <a:pt x="1" y="0"/>
                      <a:pt x="1" y="1"/>
                    </a:cubicBezTo>
                    <a:cubicBezTo>
                      <a:pt x="0" y="1"/>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7" name="Freeform 905"/>
              <p:cNvSpPr>
                <a:spLocks/>
              </p:cNvSpPr>
              <p:nvPr/>
            </p:nvSpPr>
            <p:spPr bwMode="auto">
              <a:xfrm>
                <a:off x="6367463" y="2295525"/>
                <a:ext cx="4763" cy="1587"/>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2" y="0"/>
                    </a:cubicBezTo>
                    <a:cubicBezTo>
                      <a:pt x="2"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8" name="Freeform 906"/>
              <p:cNvSpPr>
                <a:spLocks/>
              </p:cNvSpPr>
              <p:nvPr/>
            </p:nvSpPr>
            <p:spPr bwMode="auto">
              <a:xfrm>
                <a:off x="6303963" y="2335212"/>
                <a:ext cx="4763" cy="3175"/>
              </a:xfrm>
              <a:custGeom>
                <a:avLst/>
                <a:gdLst>
                  <a:gd name="T0" fmla="*/ 1 w 2"/>
                  <a:gd name="T1" fmla="*/ 1 h 1"/>
                  <a:gd name="T2" fmla="*/ 1 w 2"/>
                  <a:gd name="T3" fmla="*/ 1 h 1"/>
                  <a:gd name="T4" fmla="*/ 1 w 2"/>
                  <a:gd name="T5" fmla="*/ 1 h 1"/>
                  <a:gd name="T6" fmla="*/ 1 w 2"/>
                  <a:gd name="T7" fmla="*/ 0 h 1"/>
                  <a:gd name="T8" fmla="*/ 0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2" y="1"/>
                      <a:pt x="2" y="1"/>
                      <a:pt x="1" y="1"/>
                    </a:cubicBezTo>
                    <a:cubicBezTo>
                      <a:pt x="1" y="1"/>
                      <a:pt x="1" y="1"/>
                      <a:pt x="1" y="1"/>
                    </a:cubicBezTo>
                    <a:cubicBezTo>
                      <a:pt x="1" y="0"/>
                      <a:pt x="1" y="0"/>
                      <a:pt x="1" y="0"/>
                    </a:cubicBezTo>
                    <a:cubicBezTo>
                      <a:pt x="0" y="0"/>
                      <a:pt x="0" y="1"/>
                      <a:pt x="0" y="1"/>
                    </a:cubicBezTo>
                    <a:cubicBezTo>
                      <a:pt x="0" y="1"/>
                      <a:pt x="0" y="1"/>
                      <a:pt x="1" y="1"/>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69" name="Freeform 907"/>
              <p:cNvSpPr>
                <a:spLocks/>
              </p:cNvSpPr>
              <p:nvPr/>
            </p:nvSpPr>
            <p:spPr bwMode="auto">
              <a:xfrm>
                <a:off x="6311901" y="2311400"/>
                <a:ext cx="6350" cy="3175"/>
              </a:xfrm>
              <a:custGeom>
                <a:avLst/>
                <a:gdLst>
                  <a:gd name="T0" fmla="*/ 1 w 2"/>
                  <a:gd name="T1" fmla="*/ 1 h 1"/>
                  <a:gd name="T2" fmla="*/ 1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2" y="0"/>
                      <a:pt x="1" y="0"/>
                    </a:cubicBezTo>
                    <a:cubicBezTo>
                      <a:pt x="1" y="0"/>
                      <a:pt x="0" y="0"/>
                      <a:pt x="0"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0" name="Freeform 908"/>
              <p:cNvSpPr>
                <a:spLocks/>
              </p:cNvSpPr>
              <p:nvPr/>
            </p:nvSpPr>
            <p:spPr bwMode="auto">
              <a:xfrm>
                <a:off x="6326188" y="2335212"/>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1" name="Freeform 909"/>
              <p:cNvSpPr>
                <a:spLocks/>
              </p:cNvSpPr>
              <p:nvPr/>
            </p:nvSpPr>
            <p:spPr bwMode="auto">
              <a:xfrm>
                <a:off x="6315076" y="2328862"/>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2" name="Freeform 910"/>
              <p:cNvSpPr>
                <a:spLocks/>
              </p:cNvSpPr>
              <p:nvPr/>
            </p:nvSpPr>
            <p:spPr bwMode="auto">
              <a:xfrm>
                <a:off x="6318251" y="2335212"/>
                <a:ext cx="11113" cy="6350"/>
              </a:xfrm>
              <a:custGeom>
                <a:avLst/>
                <a:gdLst>
                  <a:gd name="T0" fmla="*/ 3 w 4"/>
                  <a:gd name="T1" fmla="*/ 2 h 2"/>
                  <a:gd name="T2" fmla="*/ 2 w 4"/>
                  <a:gd name="T3" fmla="*/ 1 h 2"/>
                  <a:gd name="T4" fmla="*/ 1 w 4"/>
                  <a:gd name="T5" fmla="*/ 1 h 2"/>
                  <a:gd name="T6" fmla="*/ 1 w 4"/>
                  <a:gd name="T7" fmla="*/ 1 h 2"/>
                  <a:gd name="T8" fmla="*/ 0 w 4"/>
                  <a:gd name="T9" fmla="*/ 1 h 2"/>
                  <a:gd name="T10" fmla="*/ 1 w 4"/>
                  <a:gd name="T11" fmla="*/ 2 h 2"/>
                  <a:gd name="T12" fmla="*/ 2 w 4"/>
                  <a:gd name="T13" fmla="*/ 2 h 2"/>
                  <a:gd name="T14" fmla="*/ 2 w 4"/>
                  <a:gd name="T15" fmla="*/ 2 h 2"/>
                  <a:gd name="T16" fmla="*/ 3 w 4"/>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2"/>
                    </a:moveTo>
                    <a:cubicBezTo>
                      <a:pt x="4" y="1"/>
                      <a:pt x="3" y="1"/>
                      <a:pt x="2" y="1"/>
                    </a:cubicBezTo>
                    <a:cubicBezTo>
                      <a:pt x="2" y="1"/>
                      <a:pt x="2" y="1"/>
                      <a:pt x="1" y="1"/>
                    </a:cubicBezTo>
                    <a:cubicBezTo>
                      <a:pt x="0" y="0"/>
                      <a:pt x="1" y="1"/>
                      <a:pt x="1" y="1"/>
                    </a:cubicBezTo>
                    <a:cubicBezTo>
                      <a:pt x="0" y="1"/>
                      <a:pt x="0" y="1"/>
                      <a:pt x="0" y="1"/>
                    </a:cubicBezTo>
                    <a:cubicBezTo>
                      <a:pt x="1" y="1"/>
                      <a:pt x="1" y="2"/>
                      <a:pt x="1" y="2"/>
                    </a:cubicBezTo>
                    <a:cubicBezTo>
                      <a:pt x="1" y="2"/>
                      <a:pt x="2" y="2"/>
                      <a:pt x="2" y="2"/>
                    </a:cubicBezTo>
                    <a:cubicBezTo>
                      <a:pt x="2" y="2"/>
                      <a:pt x="2" y="2"/>
                      <a:pt x="2" y="2"/>
                    </a:cubicBezTo>
                    <a:cubicBezTo>
                      <a:pt x="2"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3" name="Freeform 911"/>
              <p:cNvSpPr>
                <a:spLocks/>
              </p:cNvSpPr>
              <p:nvPr/>
            </p:nvSpPr>
            <p:spPr bwMode="auto">
              <a:xfrm>
                <a:off x="6353176" y="2297112"/>
                <a:ext cx="4763" cy="3175"/>
              </a:xfrm>
              <a:custGeom>
                <a:avLst/>
                <a:gdLst>
                  <a:gd name="T0" fmla="*/ 1 w 2"/>
                  <a:gd name="T1" fmla="*/ 1 h 1"/>
                  <a:gd name="T2" fmla="*/ 1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0"/>
                      <a:pt x="2" y="0"/>
                      <a:pt x="1" y="0"/>
                    </a:cubicBezTo>
                    <a:cubicBezTo>
                      <a:pt x="1"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4" name="Freeform 912"/>
              <p:cNvSpPr>
                <a:spLocks/>
              </p:cNvSpPr>
              <p:nvPr/>
            </p:nvSpPr>
            <p:spPr bwMode="auto">
              <a:xfrm>
                <a:off x="6369051" y="2232025"/>
                <a:ext cx="9525" cy="4762"/>
              </a:xfrm>
              <a:custGeom>
                <a:avLst/>
                <a:gdLst>
                  <a:gd name="T0" fmla="*/ 0 w 3"/>
                  <a:gd name="T1" fmla="*/ 2 h 2"/>
                  <a:gd name="T2" fmla="*/ 1 w 3"/>
                  <a:gd name="T3" fmla="*/ 2 h 2"/>
                  <a:gd name="T4" fmla="*/ 1 w 3"/>
                  <a:gd name="T5" fmla="*/ 2 h 2"/>
                  <a:gd name="T6" fmla="*/ 2 w 3"/>
                  <a:gd name="T7" fmla="*/ 2 h 2"/>
                  <a:gd name="T8" fmla="*/ 2 w 3"/>
                  <a:gd name="T9" fmla="*/ 2 h 2"/>
                  <a:gd name="T10" fmla="*/ 2 w 3"/>
                  <a:gd name="T11" fmla="*/ 1 h 2"/>
                  <a:gd name="T12" fmla="*/ 3 w 3"/>
                  <a:gd name="T13" fmla="*/ 1 h 2"/>
                  <a:gd name="T14" fmla="*/ 2 w 3"/>
                  <a:gd name="T15" fmla="*/ 0 h 2"/>
                  <a:gd name="T16" fmla="*/ 1 w 3"/>
                  <a:gd name="T17" fmla="*/ 1 h 2"/>
                  <a:gd name="T18" fmla="*/ 1 w 3"/>
                  <a:gd name="T19" fmla="*/ 2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2"/>
                      <a:pt x="1" y="2"/>
                      <a:pt x="1" y="2"/>
                    </a:cubicBezTo>
                    <a:cubicBezTo>
                      <a:pt x="2" y="2"/>
                      <a:pt x="1" y="2"/>
                      <a:pt x="1" y="2"/>
                    </a:cubicBezTo>
                    <a:cubicBezTo>
                      <a:pt x="1" y="2"/>
                      <a:pt x="2" y="2"/>
                      <a:pt x="2" y="2"/>
                    </a:cubicBezTo>
                    <a:cubicBezTo>
                      <a:pt x="2" y="2"/>
                      <a:pt x="2" y="2"/>
                      <a:pt x="2" y="2"/>
                    </a:cubicBezTo>
                    <a:cubicBezTo>
                      <a:pt x="2" y="2"/>
                      <a:pt x="2" y="1"/>
                      <a:pt x="2" y="1"/>
                    </a:cubicBezTo>
                    <a:cubicBezTo>
                      <a:pt x="1" y="1"/>
                      <a:pt x="2" y="1"/>
                      <a:pt x="3" y="1"/>
                    </a:cubicBezTo>
                    <a:cubicBezTo>
                      <a:pt x="3" y="1"/>
                      <a:pt x="3" y="0"/>
                      <a:pt x="2" y="0"/>
                    </a:cubicBezTo>
                    <a:cubicBezTo>
                      <a:pt x="2" y="0"/>
                      <a:pt x="1" y="0"/>
                      <a:pt x="1" y="1"/>
                    </a:cubicBezTo>
                    <a:cubicBezTo>
                      <a:pt x="1" y="1"/>
                      <a:pt x="0" y="2"/>
                      <a:pt x="1" y="2"/>
                    </a:cubicBezTo>
                    <a:cubicBezTo>
                      <a:pt x="1"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5" name="Freeform 913"/>
              <p:cNvSpPr>
                <a:spLocks/>
              </p:cNvSpPr>
              <p:nvPr/>
            </p:nvSpPr>
            <p:spPr bwMode="auto">
              <a:xfrm>
                <a:off x="6446838" y="2073275"/>
                <a:ext cx="17463" cy="3175"/>
              </a:xfrm>
              <a:custGeom>
                <a:avLst/>
                <a:gdLst>
                  <a:gd name="T0" fmla="*/ 2 w 6"/>
                  <a:gd name="T1" fmla="*/ 0 h 1"/>
                  <a:gd name="T2" fmla="*/ 1 w 6"/>
                  <a:gd name="T3" fmla="*/ 0 h 1"/>
                  <a:gd name="T4" fmla="*/ 1 w 6"/>
                  <a:gd name="T5" fmla="*/ 1 h 1"/>
                  <a:gd name="T6" fmla="*/ 2 w 6"/>
                  <a:gd name="T7" fmla="*/ 1 h 1"/>
                  <a:gd name="T8" fmla="*/ 5 w 6"/>
                  <a:gd name="T9" fmla="*/ 1 h 1"/>
                  <a:gd name="T10" fmla="*/ 5 w 6"/>
                  <a:gd name="T11" fmla="*/ 1 h 1"/>
                  <a:gd name="T12" fmla="*/ 3 w 6"/>
                  <a:gd name="T13" fmla="*/ 0 h 1"/>
                  <a:gd name="T14" fmla="*/ 2 w 6"/>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
                    <a:moveTo>
                      <a:pt x="2" y="0"/>
                    </a:moveTo>
                    <a:cubicBezTo>
                      <a:pt x="2" y="0"/>
                      <a:pt x="2" y="0"/>
                      <a:pt x="1" y="0"/>
                    </a:cubicBezTo>
                    <a:cubicBezTo>
                      <a:pt x="1" y="1"/>
                      <a:pt x="0" y="1"/>
                      <a:pt x="1" y="1"/>
                    </a:cubicBezTo>
                    <a:cubicBezTo>
                      <a:pt x="1" y="1"/>
                      <a:pt x="2" y="1"/>
                      <a:pt x="2" y="1"/>
                    </a:cubicBezTo>
                    <a:cubicBezTo>
                      <a:pt x="3" y="1"/>
                      <a:pt x="5" y="1"/>
                      <a:pt x="5" y="1"/>
                    </a:cubicBezTo>
                    <a:cubicBezTo>
                      <a:pt x="6" y="1"/>
                      <a:pt x="6" y="1"/>
                      <a:pt x="5" y="1"/>
                    </a:cubicBezTo>
                    <a:cubicBezTo>
                      <a:pt x="5" y="1"/>
                      <a:pt x="4" y="0"/>
                      <a:pt x="3" y="0"/>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6" name="Freeform 914"/>
              <p:cNvSpPr>
                <a:spLocks/>
              </p:cNvSpPr>
              <p:nvPr/>
            </p:nvSpPr>
            <p:spPr bwMode="auto">
              <a:xfrm>
                <a:off x="6432551" y="2019300"/>
                <a:ext cx="142875" cy="66675"/>
              </a:xfrm>
              <a:custGeom>
                <a:avLst/>
                <a:gdLst>
                  <a:gd name="T0" fmla="*/ 5 w 50"/>
                  <a:gd name="T1" fmla="*/ 17 h 23"/>
                  <a:gd name="T2" fmla="*/ 9 w 50"/>
                  <a:gd name="T3" fmla="*/ 17 h 23"/>
                  <a:gd name="T4" fmla="*/ 15 w 50"/>
                  <a:gd name="T5" fmla="*/ 17 h 23"/>
                  <a:gd name="T6" fmla="*/ 9 w 50"/>
                  <a:gd name="T7" fmla="*/ 17 h 23"/>
                  <a:gd name="T8" fmla="*/ 11 w 50"/>
                  <a:gd name="T9" fmla="*/ 19 h 23"/>
                  <a:gd name="T10" fmla="*/ 12 w 50"/>
                  <a:gd name="T11" fmla="*/ 20 h 23"/>
                  <a:gd name="T12" fmla="*/ 17 w 50"/>
                  <a:gd name="T13" fmla="*/ 20 h 23"/>
                  <a:gd name="T14" fmla="*/ 16 w 50"/>
                  <a:gd name="T15" fmla="*/ 22 h 23"/>
                  <a:gd name="T16" fmla="*/ 20 w 50"/>
                  <a:gd name="T17" fmla="*/ 22 h 23"/>
                  <a:gd name="T18" fmla="*/ 23 w 50"/>
                  <a:gd name="T19" fmla="*/ 21 h 23"/>
                  <a:gd name="T20" fmla="*/ 32 w 50"/>
                  <a:gd name="T21" fmla="*/ 19 h 23"/>
                  <a:gd name="T22" fmla="*/ 45 w 50"/>
                  <a:gd name="T23" fmla="*/ 18 h 23"/>
                  <a:gd name="T24" fmla="*/ 44 w 50"/>
                  <a:gd name="T25" fmla="*/ 17 h 23"/>
                  <a:gd name="T26" fmla="*/ 45 w 50"/>
                  <a:gd name="T27" fmla="*/ 15 h 23"/>
                  <a:gd name="T28" fmla="*/ 42 w 50"/>
                  <a:gd name="T29" fmla="*/ 14 h 23"/>
                  <a:gd name="T30" fmla="*/ 43 w 50"/>
                  <a:gd name="T31" fmla="*/ 11 h 23"/>
                  <a:gd name="T32" fmla="*/ 45 w 50"/>
                  <a:gd name="T33" fmla="*/ 12 h 23"/>
                  <a:gd name="T34" fmla="*/ 48 w 50"/>
                  <a:gd name="T35" fmla="*/ 11 h 23"/>
                  <a:gd name="T36" fmla="*/ 50 w 50"/>
                  <a:gd name="T37" fmla="*/ 10 h 23"/>
                  <a:gd name="T38" fmla="*/ 44 w 50"/>
                  <a:gd name="T39" fmla="*/ 8 h 23"/>
                  <a:gd name="T40" fmla="*/ 40 w 50"/>
                  <a:gd name="T41" fmla="*/ 6 h 23"/>
                  <a:gd name="T42" fmla="*/ 38 w 50"/>
                  <a:gd name="T43" fmla="*/ 4 h 23"/>
                  <a:gd name="T44" fmla="*/ 34 w 50"/>
                  <a:gd name="T45" fmla="*/ 3 h 23"/>
                  <a:gd name="T46" fmla="*/ 35 w 50"/>
                  <a:gd name="T47" fmla="*/ 2 h 23"/>
                  <a:gd name="T48" fmla="*/ 34 w 50"/>
                  <a:gd name="T49" fmla="*/ 1 h 23"/>
                  <a:gd name="T50" fmla="*/ 30 w 50"/>
                  <a:gd name="T51" fmla="*/ 1 h 23"/>
                  <a:gd name="T52" fmla="*/ 33 w 50"/>
                  <a:gd name="T53" fmla="*/ 0 h 23"/>
                  <a:gd name="T54" fmla="*/ 29 w 50"/>
                  <a:gd name="T55" fmla="*/ 1 h 23"/>
                  <a:gd name="T56" fmla="*/ 25 w 50"/>
                  <a:gd name="T57" fmla="*/ 3 h 23"/>
                  <a:gd name="T58" fmla="*/ 23 w 50"/>
                  <a:gd name="T59" fmla="*/ 3 h 23"/>
                  <a:gd name="T60" fmla="*/ 21 w 50"/>
                  <a:gd name="T61" fmla="*/ 4 h 23"/>
                  <a:gd name="T62" fmla="*/ 16 w 50"/>
                  <a:gd name="T63" fmla="*/ 4 h 23"/>
                  <a:gd name="T64" fmla="*/ 15 w 50"/>
                  <a:gd name="T65" fmla="*/ 5 h 23"/>
                  <a:gd name="T66" fmla="*/ 11 w 50"/>
                  <a:gd name="T67" fmla="*/ 6 h 23"/>
                  <a:gd name="T68" fmla="*/ 12 w 50"/>
                  <a:gd name="T69" fmla="*/ 7 h 23"/>
                  <a:gd name="T70" fmla="*/ 13 w 50"/>
                  <a:gd name="T71" fmla="*/ 9 h 23"/>
                  <a:gd name="T72" fmla="*/ 15 w 50"/>
                  <a:gd name="T73" fmla="*/ 9 h 23"/>
                  <a:gd name="T74" fmla="*/ 12 w 50"/>
                  <a:gd name="T75" fmla="*/ 10 h 23"/>
                  <a:gd name="T76" fmla="*/ 11 w 50"/>
                  <a:gd name="T77" fmla="*/ 13 h 23"/>
                  <a:gd name="T78" fmla="*/ 8 w 50"/>
                  <a:gd name="T79" fmla="*/ 15 h 23"/>
                  <a:gd name="T80" fmla="*/ 10 w 50"/>
                  <a:gd name="T81" fmla="*/ 16 h 23"/>
                  <a:gd name="T82" fmla="*/ 5 w 50"/>
                  <a:gd name="T83" fmla="*/ 16 h 23"/>
                  <a:gd name="T84" fmla="*/ 4 w 50"/>
                  <a:gd name="T85" fmla="*/ 17 h 23"/>
                  <a:gd name="T86" fmla="*/ 3 w 50"/>
                  <a:gd name="T8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23">
                    <a:moveTo>
                      <a:pt x="3" y="18"/>
                    </a:moveTo>
                    <a:cubicBezTo>
                      <a:pt x="4" y="17"/>
                      <a:pt x="4" y="18"/>
                      <a:pt x="5" y="17"/>
                    </a:cubicBezTo>
                    <a:cubicBezTo>
                      <a:pt x="6" y="17"/>
                      <a:pt x="5" y="17"/>
                      <a:pt x="6" y="17"/>
                    </a:cubicBezTo>
                    <a:cubicBezTo>
                      <a:pt x="7" y="17"/>
                      <a:pt x="7" y="17"/>
                      <a:pt x="9" y="17"/>
                    </a:cubicBezTo>
                    <a:cubicBezTo>
                      <a:pt x="10" y="17"/>
                      <a:pt x="11" y="17"/>
                      <a:pt x="12" y="17"/>
                    </a:cubicBezTo>
                    <a:cubicBezTo>
                      <a:pt x="14" y="17"/>
                      <a:pt x="15" y="17"/>
                      <a:pt x="15" y="17"/>
                    </a:cubicBezTo>
                    <a:cubicBezTo>
                      <a:pt x="16" y="18"/>
                      <a:pt x="15" y="18"/>
                      <a:pt x="13" y="17"/>
                    </a:cubicBezTo>
                    <a:cubicBezTo>
                      <a:pt x="11" y="17"/>
                      <a:pt x="10" y="17"/>
                      <a:pt x="9" y="17"/>
                    </a:cubicBezTo>
                    <a:cubicBezTo>
                      <a:pt x="7" y="17"/>
                      <a:pt x="6" y="18"/>
                      <a:pt x="7" y="18"/>
                    </a:cubicBezTo>
                    <a:cubicBezTo>
                      <a:pt x="7" y="18"/>
                      <a:pt x="10" y="19"/>
                      <a:pt x="11" y="19"/>
                    </a:cubicBezTo>
                    <a:cubicBezTo>
                      <a:pt x="12" y="19"/>
                      <a:pt x="12" y="19"/>
                      <a:pt x="12" y="20"/>
                    </a:cubicBezTo>
                    <a:cubicBezTo>
                      <a:pt x="11" y="20"/>
                      <a:pt x="11" y="20"/>
                      <a:pt x="12" y="20"/>
                    </a:cubicBezTo>
                    <a:cubicBezTo>
                      <a:pt x="14" y="21"/>
                      <a:pt x="14" y="21"/>
                      <a:pt x="15" y="21"/>
                    </a:cubicBezTo>
                    <a:cubicBezTo>
                      <a:pt x="15" y="21"/>
                      <a:pt x="16" y="20"/>
                      <a:pt x="17" y="20"/>
                    </a:cubicBezTo>
                    <a:cubicBezTo>
                      <a:pt x="18" y="20"/>
                      <a:pt x="17" y="21"/>
                      <a:pt x="16" y="21"/>
                    </a:cubicBezTo>
                    <a:cubicBezTo>
                      <a:pt x="16" y="21"/>
                      <a:pt x="15" y="21"/>
                      <a:pt x="16" y="22"/>
                    </a:cubicBezTo>
                    <a:cubicBezTo>
                      <a:pt x="17" y="22"/>
                      <a:pt x="17" y="22"/>
                      <a:pt x="18" y="22"/>
                    </a:cubicBezTo>
                    <a:cubicBezTo>
                      <a:pt x="20" y="23"/>
                      <a:pt x="20" y="22"/>
                      <a:pt x="20" y="22"/>
                    </a:cubicBezTo>
                    <a:cubicBezTo>
                      <a:pt x="21" y="22"/>
                      <a:pt x="21" y="21"/>
                      <a:pt x="22" y="21"/>
                    </a:cubicBezTo>
                    <a:cubicBezTo>
                      <a:pt x="22" y="21"/>
                      <a:pt x="23" y="21"/>
                      <a:pt x="23" y="21"/>
                    </a:cubicBezTo>
                    <a:cubicBezTo>
                      <a:pt x="25" y="21"/>
                      <a:pt x="25" y="20"/>
                      <a:pt x="25" y="20"/>
                    </a:cubicBezTo>
                    <a:cubicBezTo>
                      <a:pt x="28" y="20"/>
                      <a:pt x="30" y="19"/>
                      <a:pt x="32" y="19"/>
                    </a:cubicBezTo>
                    <a:cubicBezTo>
                      <a:pt x="34" y="19"/>
                      <a:pt x="36" y="19"/>
                      <a:pt x="38" y="19"/>
                    </a:cubicBezTo>
                    <a:cubicBezTo>
                      <a:pt x="40" y="19"/>
                      <a:pt x="43" y="18"/>
                      <a:pt x="45" y="18"/>
                    </a:cubicBezTo>
                    <a:cubicBezTo>
                      <a:pt x="45" y="18"/>
                      <a:pt x="45" y="18"/>
                      <a:pt x="45" y="18"/>
                    </a:cubicBezTo>
                    <a:cubicBezTo>
                      <a:pt x="45" y="18"/>
                      <a:pt x="46" y="18"/>
                      <a:pt x="44" y="17"/>
                    </a:cubicBezTo>
                    <a:cubicBezTo>
                      <a:pt x="43" y="17"/>
                      <a:pt x="43" y="17"/>
                      <a:pt x="43" y="16"/>
                    </a:cubicBezTo>
                    <a:cubicBezTo>
                      <a:pt x="43" y="16"/>
                      <a:pt x="45" y="15"/>
                      <a:pt x="45" y="15"/>
                    </a:cubicBezTo>
                    <a:cubicBezTo>
                      <a:pt x="44" y="15"/>
                      <a:pt x="44" y="16"/>
                      <a:pt x="44" y="15"/>
                    </a:cubicBezTo>
                    <a:cubicBezTo>
                      <a:pt x="44" y="15"/>
                      <a:pt x="41" y="14"/>
                      <a:pt x="42" y="14"/>
                    </a:cubicBezTo>
                    <a:cubicBezTo>
                      <a:pt x="42" y="13"/>
                      <a:pt x="41" y="13"/>
                      <a:pt x="42" y="13"/>
                    </a:cubicBezTo>
                    <a:cubicBezTo>
                      <a:pt x="42" y="13"/>
                      <a:pt x="43" y="12"/>
                      <a:pt x="43" y="11"/>
                    </a:cubicBezTo>
                    <a:cubicBezTo>
                      <a:pt x="44" y="11"/>
                      <a:pt x="44" y="11"/>
                      <a:pt x="44" y="12"/>
                    </a:cubicBezTo>
                    <a:cubicBezTo>
                      <a:pt x="45" y="11"/>
                      <a:pt x="45" y="11"/>
                      <a:pt x="45" y="12"/>
                    </a:cubicBezTo>
                    <a:cubicBezTo>
                      <a:pt x="45" y="12"/>
                      <a:pt x="46" y="11"/>
                      <a:pt x="46" y="11"/>
                    </a:cubicBezTo>
                    <a:cubicBezTo>
                      <a:pt x="46" y="11"/>
                      <a:pt x="48" y="10"/>
                      <a:pt x="48" y="11"/>
                    </a:cubicBezTo>
                    <a:cubicBezTo>
                      <a:pt x="48" y="10"/>
                      <a:pt x="48" y="10"/>
                      <a:pt x="50" y="10"/>
                    </a:cubicBezTo>
                    <a:cubicBezTo>
                      <a:pt x="50" y="10"/>
                      <a:pt x="49" y="10"/>
                      <a:pt x="50" y="10"/>
                    </a:cubicBezTo>
                    <a:cubicBezTo>
                      <a:pt x="50" y="10"/>
                      <a:pt x="48" y="9"/>
                      <a:pt x="48" y="9"/>
                    </a:cubicBezTo>
                    <a:cubicBezTo>
                      <a:pt x="48" y="9"/>
                      <a:pt x="46" y="8"/>
                      <a:pt x="44" y="8"/>
                    </a:cubicBezTo>
                    <a:cubicBezTo>
                      <a:pt x="41" y="7"/>
                      <a:pt x="45" y="8"/>
                      <a:pt x="42" y="7"/>
                    </a:cubicBezTo>
                    <a:cubicBezTo>
                      <a:pt x="41" y="6"/>
                      <a:pt x="40" y="7"/>
                      <a:pt x="40" y="6"/>
                    </a:cubicBezTo>
                    <a:cubicBezTo>
                      <a:pt x="39" y="5"/>
                      <a:pt x="39" y="5"/>
                      <a:pt x="39" y="5"/>
                    </a:cubicBezTo>
                    <a:cubicBezTo>
                      <a:pt x="39" y="5"/>
                      <a:pt x="39" y="4"/>
                      <a:pt x="38" y="4"/>
                    </a:cubicBezTo>
                    <a:cubicBezTo>
                      <a:pt x="38" y="4"/>
                      <a:pt x="35" y="4"/>
                      <a:pt x="34" y="4"/>
                    </a:cubicBezTo>
                    <a:cubicBezTo>
                      <a:pt x="34" y="4"/>
                      <a:pt x="34" y="3"/>
                      <a:pt x="34" y="3"/>
                    </a:cubicBezTo>
                    <a:cubicBezTo>
                      <a:pt x="35" y="3"/>
                      <a:pt x="37" y="3"/>
                      <a:pt x="37" y="3"/>
                    </a:cubicBezTo>
                    <a:cubicBezTo>
                      <a:pt x="37" y="2"/>
                      <a:pt x="36" y="2"/>
                      <a:pt x="35" y="2"/>
                    </a:cubicBezTo>
                    <a:cubicBezTo>
                      <a:pt x="35" y="2"/>
                      <a:pt x="35" y="1"/>
                      <a:pt x="35" y="1"/>
                    </a:cubicBezTo>
                    <a:cubicBezTo>
                      <a:pt x="35" y="1"/>
                      <a:pt x="35" y="1"/>
                      <a:pt x="34" y="1"/>
                    </a:cubicBezTo>
                    <a:cubicBezTo>
                      <a:pt x="34" y="1"/>
                      <a:pt x="32" y="2"/>
                      <a:pt x="32" y="2"/>
                    </a:cubicBezTo>
                    <a:cubicBezTo>
                      <a:pt x="32" y="2"/>
                      <a:pt x="31" y="1"/>
                      <a:pt x="30" y="1"/>
                    </a:cubicBezTo>
                    <a:cubicBezTo>
                      <a:pt x="30" y="1"/>
                      <a:pt x="32" y="1"/>
                      <a:pt x="32" y="0"/>
                    </a:cubicBezTo>
                    <a:cubicBezTo>
                      <a:pt x="33" y="0"/>
                      <a:pt x="33" y="0"/>
                      <a:pt x="33" y="0"/>
                    </a:cubicBezTo>
                    <a:cubicBezTo>
                      <a:pt x="32" y="0"/>
                      <a:pt x="30" y="0"/>
                      <a:pt x="30" y="0"/>
                    </a:cubicBezTo>
                    <a:cubicBezTo>
                      <a:pt x="30" y="0"/>
                      <a:pt x="29" y="1"/>
                      <a:pt x="29" y="1"/>
                    </a:cubicBezTo>
                    <a:cubicBezTo>
                      <a:pt x="28" y="1"/>
                      <a:pt x="28" y="2"/>
                      <a:pt x="27" y="2"/>
                    </a:cubicBezTo>
                    <a:cubicBezTo>
                      <a:pt x="25" y="2"/>
                      <a:pt x="26" y="3"/>
                      <a:pt x="25" y="3"/>
                    </a:cubicBezTo>
                    <a:cubicBezTo>
                      <a:pt x="25" y="3"/>
                      <a:pt x="24" y="3"/>
                      <a:pt x="23" y="3"/>
                    </a:cubicBezTo>
                    <a:cubicBezTo>
                      <a:pt x="23" y="3"/>
                      <a:pt x="23" y="3"/>
                      <a:pt x="23" y="3"/>
                    </a:cubicBezTo>
                    <a:cubicBezTo>
                      <a:pt x="22" y="3"/>
                      <a:pt x="22" y="3"/>
                      <a:pt x="22" y="3"/>
                    </a:cubicBezTo>
                    <a:cubicBezTo>
                      <a:pt x="22" y="4"/>
                      <a:pt x="21" y="4"/>
                      <a:pt x="21" y="4"/>
                    </a:cubicBezTo>
                    <a:cubicBezTo>
                      <a:pt x="20" y="4"/>
                      <a:pt x="19" y="4"/>
                      <a:pt x="19" y="4"/>
                    </a:cubicBezTo>
                    <a:cubicBezTo>
                      <a:pt x="19" y="5"/>
                      <a:pt x="18" y="4"/>
                      <a:pt x="16" y="4"/>
                    </a:cubicBezTo>
                    <a:cubicBezTo>
                      <a:pt x="16" y="5"/>
                      <a:pt x="18" y="5"/>
                      <a:pt x="16" y="5"/>
                    </a:cubicBezTo>
                    <a:cubicBezTo>
                      <a:pt x="15" y="5"/>
                      <a:pt x="16" y="4"/>
                      <a:pt x="15" y="5"/>
                    </a:cubicBezTo>
                    <a:cubicBezTo>
                      <a:pt x="14" y="5"/>
                      <a:pt x="14" y="5"/>
                      <a:pt x="13" y="6"/>
                    </a:cubicBezTo>
                    <a:cubicBezTo>
                      <a:pt x="12" y="6"/>
                      <a:pt x="12" y="5"/>
                      <a:pt x="11" y="6"/>
                    </a:cubicBezTo>
                    <a:cubicBezTo>
                      <a:pt x="11" y="6"/>
                      <a:pt x="13" y="6"/>
                      <a:pt x="12" y="6"/>
                    </a:cubicBezTo>
                    <a:cubicBezTo>
                      <a:pt x="12" y="6"/>
                      <a:pt x="13" y="7"/>
                      <a:pt x="12" y="7"/>
                    </a:cubicBezTo>
                    <a:cubicBezTo>
                      <a:pt x="11" y="7"/>
                      <a:pt x="7" y="9"/>
                      <a:pt x="10" y="9"/>
                    </a:cubicBezTo>
                    <a:cubicBezTo>
                      <a:pt x="11" y="9"/>
                      <a:pt x="11" y="9"/>
                      <a:pt x="13" y="9"/>
                    </a:cubicBezTo>
                    <a:cubicBezTo>
                      <a:pt x="14" y="8"/>
                      <a:pt x="13" y="9"/>
                      <a:pt x="14" y="9"/>
                    </a:cubicBezTo>
                    <a:cubicBezTo>
                      <a:pt x="14" y="9"/>
                      <a:pt x="15" y="9"/>
                      <a:pt x="15" y="9"/>
                    </a:cubicBezTo>
                    <a:cubicBezTo>
                      <a:pt x="15" y="9"/>
                      <a:pt x="15" y="9"/>
                      <a:pt x="15" y="9"/>
                    </a:cubicBezTo>
                    <a:cubicBezTo>
                      <a:pt x="16" y="9"/>
                      <a:pt x="15" y="9"/>
                      <a:pt x="12" y="10"/>
                    </a:cubicBezTo>
                    <a:cubicBezTo>
                      <a:pt x="10" y="11"/>
                      <a:pt x="12" y="12"/>
                      <a:pt x="12" y="12"/>
                    </a:cubicBezTo>
                    <a:cubicBezTo>
                      <a:pt x="11" y="12"/>
                      <a:pt x="12" y="13"/>
                      <a:pt x="11" y="13"/>
                    </a:cubicBezTo>
                    <a:cubicBezTo>
                      <a:pt x="10" y="13"/>
                      <a:pt x="11" y="14"/>
                      <a:pt x="9" y="14"/>
                    </a:cubicBezTo>
                    <a:cubicBezTo>
                      <a:pt x="7" y="14"/>
                      <a:pt x="8" y="15"/>
                      <a:pt x="8" y="15"/>
                    </a:cubicBezTo>
                    <a:cubicBezTo>
                      <a:pt x="6" y="15"/>
                      <a:pt x="6" y="15"/>
                      <a:pt x="6" y="15"/>
                    </a:cubicBezTo>
                    <a:cubicBezTo>
                      <a:pt x="6" y="15"/>
                      <a:pt x="9" y="15"/>
                      <a:pt x="10" y="16"/>
                    </a:cubicBezTo>
                    <a:cubicBezTo>
                      <a:pt x="12" y="16"/>
                      <a:pt x="9" y="16"/>
                      <a:pt x="7" y="16"/>
                    </a:cubicBezTo>
                    <a:cubicBezTo>
                      <a:pt x="6" y="16"/>
                      <a:pt x="6" y="16"/>
                      <a:pt x="5" y="16"/>
                    </a:cubicBezTo>
                    <a:cubicBezTo>
                      <a:pt x="5" y="15"/>
                      <a:pt x="4" y="16"/>
                      <a:pt x="5" y="16"/>
                    </a:cubicBezTo>
                    <a:cubicBezTo>
                      <a:pt x="5" y="16"/>
                      <a:pt x="5" y="17"/>
                      <a:pt x="4" y="17"/>
                    </a:cubicBezTo>
                    <a:cubicBezTo>
                      <a:pt x="3" y="17"/>
                      <a:pt x="2" y="17"/>
                      <a:pt x="1" y="17"/>
                    </a:cubicBezTo>
                    <a:cubicBezTo>
                      <a:pt x="0" y="17"/>
                      <a:pt x="2" y="18"/>
                      <a:pt x="3" y="1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7" name="Freeform 915"/>
              <p:cNvSpPr>
                <a:spLocks/>
              </p:cNvSpPr>
              <p:nvPr/>
            </p:nvSpPr>
            <p:spPr bwMode="auto">
              <a:xfrm>
                <a:off x="6478588" y="2027237"/>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8" name="Freeform 916"/>
              <p:cNvSpPr>
                <a:spLocks/>
              </p:cNvSpPr>
              <p:nvPr/>
            </p:nvSpPr>
            <p:spPr bwMode="auto">
              <a:xfrm>
                <a:off x="6472238" y="2025650"/>
                <a:ext cx="6350" cy="1587"/>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2" y="1"/>
                      <a:pt x="1" y="0"/>
                      <a:pt x="1" y="0"/>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79" name="Freeform 917"/>
              <p:cNvSpPr>
                <a:spLocks/>
              </p:cNvSpPr>
              <p:nvPr/>
            </p:nvSpPr>
            <p:spPr bwMode="auto">
              <a:xfrm>
                <a:off x="6424613" y="2079625"/>
                <a:ext cx="68263" cy="25400"/>
              </a:xfrm>
              <a:custGeom>
                <a:avLst/>
                <a:gdLst>
                  <a:gd name="T0" fmla="*/ 0 w 24"/>
                  <a:gd name="T1" fmla="*/ 3 h 9"/>
                  <a:gd name="T2" fmla="*/ 2 w 24"/>
                  <a:gd name="T3" fmla="*/ 3 h 9"/>
                  <a:gd name="T4" fmla="*/ 0 w 24"/>
                  <a:gd name="T5" fmla="*/ 4 h 9"/>
                  <a:gd name="T6" fmla="*/ 1 w 24"/>
                  <a:gd name="T7" fmla="*/ 5 h 9"/>
                  <a:gd name="T8" fmla="*/ 5 w 24"/>
                  <a:gd name="T9" fmla="*/ 5 h 9"/>
                  <a:gd name="T10" fmla="*/ 10 w 24"/>
                  <a:gd name="T11" fmla="*/ 6 h 9"/>
                  <a:gd name="T12" fmla="*/ 8 w 24"/>
                  <a:gd name="T13" fmla="*/ 7 h 9"/>
                  <a:gd name="T14" fmla="*/ 7 w 24"/>
                  <a:gd name="T15" fmla="*/ 7 h 9"/>
                  <a:gd name="T16" fmla="*/ 0 w 24"/>
                  <a:gd name="T17" fmla="*/ 7 h 9"/>
                  <a:gd name="T18" fmla="*/ 4 w 24"/>
                  <a:gd name="T19" fmla="*/ 9 h 9"/>
                  <a:gd name="T20" fmla="*/ 8 w 24"/>
                  <a:gd name="T21" fmla="*/ 8 h 9"/>
                  <a:gd name="T22" fmla="*/ 13 w 24"/>
                  <a:gd name="T23" fmla="*/ 8 h 9"/>
                  <a:gd name="T24" fmla="*/ 20 w 24"/>
                  <a:gd name="T25" fmla="*/ 6 h 9"/>
                  <a:gd name="T26" fmla="*/ 23 w 24"/>
                  <a:gd name="T27" fmla="*/ 4 h 9"/>
                  <a:gd name="T28" fmla="*/ 21 w 24"/>
                  <a:gd name="T29" fmla="*/ 3 h 9"/>
                  <a:gd name="T30" fmla="*/ 19 w 24"/>
                  <a:gd name="T31" fmla="*/ 2 h 9"/>
                  <a:gd name="T32" fmla="*/ 16 w 24"/>
                  <a:gd name="T33" fmla="*/ 1 h 9"/>
                  <a:gd name="T34" fmla="*/ 13 w 24"/>
                  <a:gd name="T35" fmla="*/ 1 h 9"/>
                  <a:gd name="T36" fmla="*/ 13 w 24"/>
                  <a:gd name="T37" fmla="*/ 2 h 9"/>
                  <a:gd name="T38" fmla="*/ 2 w 24"/>
                  <a:gd name="T39" fmla="*/ 2 h 9"/>
                  <a:gd name="T40" fmla="*/ 0 w 24"/>
                  <a:gd name="T4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9">
                    <a:moveTo>
                      <a:pt x="0" y="3"/>
                    </a:moveTo>
                    <a:cubicBezTo>
                      <a:pt x="1" y="4"/>
                      <a:pt x="2" y="2"/>
                      <a:pt x="2" y="3"/>
                    </a:cubicBezTo>
                    <a:cubicBezTo>
                      <a:pt x="4" y="3"/>
                      <a:pt x="0" y="4"/>
                      <a:pt x="0" y="4"/>
                    </a:cubicBezTo>
                    <a:cubicBezTo>
                      <a:pt x="0" y="4"/>
                      <a:pt x="1" y="5"/>
                      <a:pt x="1" y="5"/>
                    </a:cubicBezTo>
                    <a:cubicBezTo>
                      <a:pt x="1" y="6"/>
                      <a:pt x="5" y="5"/>
                      <a:pt x="5" y="5"/>
                    </a:cubicBezTo>
                    <a:cubicBezTo>
                      <a:pt x="5" y="5"/>
                      <a:pt x="9" y="5"/>
                      <a:pt x="10" y="6"/>
                    </a:cubicBezTo>
                    <a:cubicBezTo>
                      <a:pt x="10" y="7"/>
                      <a:pt x="9" y="7"/>
                      <a:pt x="8" y="7"/>
                    </a:cubicBezTo>
                    <a:cubicBezTo>
                      <a:pt x="8" y="7"/>
                      <a:pt x="6" y="7"/>
                      <a:pt x="7" y="7"/>
                    </a:cubicBezTo>
                    <a:cubicBezTo>
                      <a:pt x="5" y="7"/>
                      <a:pt x="2" y="7"/>
                      <a:pt x="0" y="7"/>
                    </a:cubicBezTo>
                    <a:cubicBezTo>
                      <a:pt x="0" y="8"/>
                      <a:pt x="4" y="8"/>
                      <a:pt x="4" y="9"/>
                    </a:cubicBezTo>
                    <a:cubicBezTo>
                      <a:pt x="5" y="8"/>
                      <a:pt x="8" y="8"/>
                      <a:pt x="8" y="8"/>
                    </a:cubicBezTo>
                    <a:cubicBezTo>
                      <a:pt x="9" y="8"/>
                      <a:pt x="13" y="8"/>
                      <a:pt x="13" y="8"/>
                    </a:cubicBezTo>
                    <a:cubicBezTo>
                      <a:pt x="16" y="8"/>
                      <a:pt x="18" y="6"/>
                      <a:pt x="20" y="6"/>
                    </a:cubicBezTo>
                    <a:cubicBezTo>
                      <a:pt x="22" y="5"/>
                      <a:pt x="23" y="5"/>
                      <a:pt x="23" y="4"/>
                    </a:cubicBezTo>
                    <a:cubicBezTo>
                      <a:pt x="24" y="3"/>
                      <a:pt x="23" y="3"/>
                      <a:pt x="21" y="3"/>
                    </a:cubicBezTo>
                    <a:cubicBezTo>
                      <a:pt x="20" y="2"/>
                      <a:pt x="20" y="2"/>
                      <a:pt x="19" y="2"/>
                    </a:cubicBezTo>
                    <a:cubicBezTo>
                      <a:pt x="17" y="1"/>
                      <a:pt x="17" y="1"/>
                      <a:pt x="16" y="1"/>
                    </a:cubicBezTo>
                    <a:cubicBezTo>
                      <a:pt x="16" y="1"/>
                      <a:pt x="14" y="0"/>
                      <a:pt x="13" y="1"/>
                    </a:cubicBezTo>
                    <a:cubicBezTo>
                      <a:pt x="13" y="1"/>
                      <a:pt x="17" y="2"/>
                      <a:pt x="13" y="2"/>
                    </a:cubicBezTo>
                    <a:cubicBezTo>
                      <a:pt x="9" y="1"/>
                      <a:pt x="3" y="1"/>
                      <a:pt x="2" y="2"/>
                    </a:cubicBezTo>
                    <a:cubicBezTo>
                      <a:pt x="2" y="2"/>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0" name="Freeform 918"/>
              <p:cNvSpPr>
                <a:spLocks/>
              </p:cNvSpPr>
              <p:nvPr/>
            </p:nvSpPr>
            <p:spPr bwMode="auto">
              <a:xfrm>
                <a:off x="6396038" y="2300287"/>
                <a:ext cx="4763" cy="0"/>
              </a:xfrm>
              <a:custGeom>
                <a:avLst/>
                <a:gdLst>
                  <a:gd name="T0" fmla="*/ 1 w 2"/>
                  <a:gd name="T1" fmla="*/ 2 w 2"/>
                  <a:gd name="T2" fmla="*/ 1 w 2"/>
                  <a:gd name="T3" fmla="*/ 0 w 2"/>
                  <a:gd name="T4" fmla="*/ 1 w 2"/>
                </a:gdLst>
                <a:ahLst/>
                <a:cxnLst>
                  <a:cxn ang="0">
                    <a:pos x="T0" y="0"/>
                  </a:cxn>
                  <a:cxn ang="0">
                    <a:pos x="T1" y="0"/>
                  </a:cxn>
                  <a:cxn ang="0">
                    <a:pos x="T2" y="0"/>
                  </a:cxn>
                  <a:cxn ang="0">
                    <a:pos x="T3" y="0"/>
                  </a:cxn>
                  <a:cxn ang="0">
                    <a:pos x="T4" y="0"/>
                  </a:cxn>
                </a:cxnLst>
                <a:rect l="0" t="0" r="r" b="b"/>
                <a:pathLst>
                  <a:path w="2">
                    <a:moveTo>
                      <a:pt x="1" y="0"/>
                    </a:moveTo>
                    <a:cubicBezTo>
                      <a:pt x="1" y="0"/>
                      <a:pt x="2" y="0"/>
                      <a:pt x="2" y="0"/>
                    </a:cubicBezTo>
                    <a:cubicBezTo>
                      <a:pt x="1" y="0"/>
                      <a:pt x="1" y="0"/>
                      <a:pt x="1" y="0"/>
                    </a:cubicBezTo>
                    <a:cubicBezTo>
                      <a:pt x="0"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1" name="Freeform 919"/>
              <p:cNvSpPr>
                <a:spLocks/>
              </p:cNvSpPr>
              <p:nvPr/>
            </p:nvSpPr>
            <p:spPr bwMode="auto">
              <a:xfrm>
                <a:off x="6381751" y="2225675"/>
                <a:ext cx="14288" cy="6350"/>
              </a:xfrm>
              <a:custGeom>
                <a:avLst/>
                <a:gdLst>
                  <a:gd name="T0" fmla="*/ 1 w 5"/>
                  <a:gd name="T1" fmla="*/ 2 h 2"/>
                  <a:gd name="T2" fmla="*/ 3 w 5"/>
                  <a:gd name="T3" fmla="*/ 2 h 2"/>
                  <a:gd name="T4" fmla="*/ 5 w 5"/>
                  <a:gd name="T5" fmla="*/ 0 h 2"/>
                  <a:gd name="T6" fmla="*/ 3 w 5"/>
                  <a:gd name="T7" fmla="*/ 0 h 2"/>
                  <a:gd name="T8" fmla="*/ 1 w 5"/>
                  <a:gd name="T9" fmla="*/ 0 h 2"/>
                  <a:gd name="T10" fmla="*/ 1 w 5"/>
                  <a:gd name="T11" fmla="*/ 0 h 2"/>
                  <a:gd name="T12" fmla="*/ 0 w 5"/>
                  <a:gd name="T13" fmla="*/ 1 h 2"/>
                  <a:gd name="T14" fmla="*/ 0 w 5"/>
                  <a:gd name="T15" fmla="*/ 2 h 2"/>
                  <a:gd name="T16" fmla="*/ 1 w 5"/>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1" y="2"/>
                    </a:moveTo>
                    <a:cubicBezTo>
                      <a:pt x="2" y="2"/>
                      <a:pt x="3" y="2"/>
                      <a:pt x="3" y="2"/>
                    </a:cubicBezTo>
                    <a:cubicBezTo>
                      <a:pt x="4" y="2"/>
                      <a:pt x="5" y="1"/>
                      <a:pt x="5" y="0"/>
                    </a:cubicBezTo>
                    <a:cubicBezTo>
                      <a:pt x="5" y="0"/>
                      <a:pt x="4" y="0"/>
                      <a:pt x="3" y="0"/>
                    </a:cubicBezTo>
                    <a:cubicBezTo>
                      <a:pt x="3" y="0"/>
                      <a:pt x="2" y="0"/>
                      <a:pt x="1" y="0"/>
                    </a:cubicBezTo>
                    <a:cubicBezTo>
                      <a:pt x="1" y="0"/>
                      <a:pt x="1" y="0"/>
                      <a:pt x="1" y="0"/>
                    </a:cubicBezTo>
                    <a:cubicBezTo>
                      <a:pt x="1" y="1"/>
                      <a:pt x="0" y="1"/>
                      <a:pt x="0" y="1"/>
                    </a:cubicBezTo>
                    <a:cubicBezTo>
                      <a:pt x="0" y="1"/>
                      <a:pt x="0" y="1"/>
                      <a:pt x="0" y="2"/>
                    </a:cubicBezTo>
                    <a:cubicBezTo>
                      <a:pt x="1"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2" name="Freeform 920"/>
              <p:cNvSpPr>
                <a:spLocks/>
              </p:cNvSpPr>
              <p:nvPr/>
            </p:nvSpPr>
            <p:spPr bwMode="auto">
              <a:xfrm>
                <a:off x="6400801" y="2019300"/>
                <a:ext cx="28575" cy="7937"/>
              </a:xfrm>
              <a:custGeom>
                <a:avLst/>
                <a:gdLst>
                  <a:gd name="T0" fmla="*/ 5 w 10"/>
                  <a:gd name="T1" fmla="*/ 3 h 3"/>
                  <a:gd name="T2" fmla="*/ 7 w 10"/>
                  <a:gd name="T3" fmla="*/ 3 h 3"/>
                  <a:gd name="T4" fmla="*/ 9 w 10"/>
                  <a:gd name="T5" fmla="*/ 1 h 3"/>
                  <a:gd name="T6" fmla="*/ 6 w 10"/>
                  <a:gd name="T7" fmla="*/ 0 h 3"/>
                  <a:gd name="T8" fmla="*/ 5 w 10"/>
                  <a:gd name="T9" fmla="*/ 0 h 3"/>
                  <a:gd name="T10" fmla="*/ 1 w 10"/>
                  <a:gd name="T11" fmla="*/ 0 h 3"/>
                  <a:gd name="T12" fmla="*/ 0 w 10"/>
                  <a:gd name="T13" fmla="*/ 1 h 3"/>
                  <a:gd name="T14" fmla="*/ 5 w 10"/>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
                    <a:moveTo>
                      <a:pt x="5" y="3"/>
                    </a:moveTo>
                    <a:cubicBezTo>
                      <a:pt x="6" y="3"/>
                      <a:pt x="6" y="3"/>
                      <a:pt x="7" y="3"/>
                    </a:cubicBezTo>
                    <a:cubicBezTo>
                      <a:pt x="9" y="3"/>
                      <a:pt x="10" y="2"/>
                      <a:pt x="9" y="1"/>
                    </a:cubicBezTo>
                    <a:cubicBezTo>
                      <a:pt x="9" y="1"/>
                      <a:pt x="8" y="1"/>
                      <a:pt x="6" y="0"/>
                    </a:cubicBezTo>
                    <a:cubicBezTo>
                      <a:pt x="7" y="0"/>
                      <a:pt x="5" y="0"/>
                      <a:pt x="5" y="0"/>
                    </a:cubicBezTo>
                    <a:cubicBezTo>
                      <a:pt x="4" y="0"/>
                      <a:pt x="2" y="0"/>
                      <a:pt x="1" y="0"/>
                    </a:cubicBezTo>
                    <a:cubicBezTo>
                      <a:pt x="0" y="0"/>
                      <a:pt x="0" y="1"/>
                      <a:pt x="0" y="1"/>
                    </a:cubicBezTo>
                    <a:cubicBezTo>
                      <a:pt x="0" y="2"/>
                      <a:pt x="4" y="2"/>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3" name="Freeform 921"/>
              <p:cNvSpPr>
                <a:spLocks/>
              </p:cNvSpPr>
              <p:nvPr/>
            </p:nvSpPr>
            <p:spPr bwMode="auto">
              <a:xfrm>
                <a:off x="6397626" y="2235200"/>
                <a:ext cx="6350"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cubicBezTo>
                      <a:pt x="2" y="0"/>
                      <a:pt x="2" y="0"/>
                      <a:pt x="2" y="0"/>
                    </a:cubicBezTo>
                    <a:cubicBezTo>
                      <a:pt x="2" y="0"/>
                      <a:pt x="1" y="0"/>
                      <a:pt x="0" y="0"/>
                    </a:cubicBezTo>
                    <a:cubicBezTo>
                      <a:pt x="0" y="0"/>
                      <a:pt x="1"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4" name="Freeform 922"/>
              <p:cNvSpPr>
                <a:spLocks/>
              </p:cNvSpPr>
              <p:nvPr/>
            </p:nvSpPr>
            <p:spPr bwMode="auto">
              <a:xfrm>
                <a:off x="6407151" y="2105025"/>
                <a:ext cx="17463" cy="3175"/>
              </a:xfrm>
              <a:custGeom>
                <a:avLst/>
                <a:gdLst>
                  <a:gd name="T0" fmla="*/ 2 w 6"/>
                  <a:gd name="T1" fmla="*/ 0 h 1"/>
                  <a:gd name="T2" fmla="*/ 2 w 6"/>
                  <a:gd name="T3" fmla="*/ 1 h 1"/>
                  <a:gd name="T4" fmla="*/ 4 w 6"/>
                  <a:gd name="T5" fmla="*/ 1 h 1"/>
                  <a:gd name="T6" fmla="*/ 2 w 6"/>
                  <a:gd name="T7" fmla="*/ 0 h 1"/>
                </a:gdLst>
                <a:ahLst/>
                <a:cxnLst>
                  <a:cxn ang="0">
                    <a:pos x="T0" y="T1"/>
                  </a:cxn>
                  <a:cxn ang="0">
                    <a:pos x="T2" y="T3"/>
                  </a:cxn>
                  <a:cxn ang="0">
                    <a:pos x="T4" y="T5"/>
                  </a:cxn>
                  <a:cxn ang="0">
                    <a:pos x="T6" y="T7"/>
                  </a:cxn>
                </a:cxnLst>
                <a:rect l="0" t="0" r="r" b="b"/>
                <a:pathLst>
                  <a:path w="6" h="1">
                    <a:moveTo>
                      <a:pt x="2" y="0"/>
                    </a:moveTo>
                    <a:cubicBezTo>
                      <a:pt x="2" y="1"/>
                      <a:pt x="0" y="1"/>
                      <a:pt x="2" y="1"/>
                    </a:cubicBezTo>
                    <a:cubicBezTo>
                      <a:pt x="5" y="1"/>
                      <a:pt x="6" y="1"/>
                      <a:pt x="4" y="1"/>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5" name="Freeform 923"/>
              <p:cNvSpPr>
                <a:spLocks/>
              </p:cNvSpPr>
              <p:nvPr/>
            </p:nvSpPr>
            <p:spPr bwMode="auto">
              <a:xfrm>
                <a:off x="6308726" y="2346325"/>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6" name="Freeform 924"/>
              <p:cNvSpPr>
                <a:spLocks/>
              </p:cNvSpPr>
              <p:nvPr/>
            </p:nvSpPr>
            <p:spPr bwMode="auto">
              <a:xfrm>
                <a:off x="6289676" y="2338387"/>
                <a:ext cx="11113" cy="4762"/>
              </a:xfrm>
              <a:custGeom>
                <a:avLst/>
                <a:gdLst>
                  <a:gd name="T0" fmla="*/ 0 w 4"/>
                  <a:gd name="T1" fmla="*/ 1 h 2"/>
                  <a:gd name="T2" fmla="*/ 2 w 4"/>
                  <a:gd name="T3" fmla="*/ 1 h 2"/>
                  <a:gd name="T4" fmla="*/ 3 w 4"/>
                  <a:gd name="T5" fmla="*/ 2 h 2"/>
                  <a:gd name="T6" fmla="*/ 4 w 4"/>
                  <a:gd name="T7" fmla="*/ 1 h 2"/>
                  <a:gd name="T8" fmla="*/ 4 w 4"/>
                  <a:gd name="T9" fmla="*/ 2 h 2"/>
                  <a:gd name="T10" fmla="*/ 4 w 4"/>
                  <a:gd name="T11" fmla="*/ 1 h 2"/>
                  <a:gd name="T12" fmla="*/ 4 w 4"/>
                  <a:gd name="T13" fmla="*/ 0 h 2"/>
                  <a:gd name="T14" fmla="*/ 3 w 4"/>
                  <a:gd name="T15" fmla="*/ 0 h 2"/>
                  <a:gd name="T16" fmla="*/ 2 w 4"/>
                  <a:gd name="T17" fmla="*/ 0 h 2"/>
                  <a:gd name="T18" fmla="*/ 2 w 4"/>
                  <a:gd name="T19" fmla="*/ 1 h 2"/>
                  <a:gd name="T20" fmla="*/ 0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0" y="1"/>
                    </a:moveTo>
                    <a:cubicBezTo>
                      <a:pt x="0" y="2"/>
                      <a:pt x="2" y="1"/>
                      <a:pt x="2" y="1"/>
                    </a:cubicBezTo>
                    <a:cubicBezTo>
                      <a:pt x="2" y="2"/>
                      <a:pt x="2" y="1"/>
                      <a:pt x="3" y="2"/>
                    </a:cubicBezTo>
                    <a:cubicBezTo>
                      <a:pt x="2" y="1"/>
                      <a:pt x="4" y="1"/>
                      <a:pt x="4" y="1"/>
                    </a:cubicBezTo>
                    <a:cubicBezTo>
                      <a:pt x="4" y="2"/>
                      <a:pt x="4" y="2"/>
                      <a:pt x="4" y="2"/>
                    </a:cubicBezTo>
                    <a:cubicBezTo>
                      <a:pt x="4" y="1"/>
                      <a:pt x="4" y="1"/>
                      <a:pt x="4" y="1"/>
                    </a:cubicBezTo>
                    <a:cubicBezTo>
                      <a:pt x="4" y="0"/>
                      <a:pt x="4" y="0"/>
                      <a:pt x="4" y="0"/>
                    </a:cubicBezTo>
                    <a:cubicBezTo>
                      <a:pt x="3" y="0"/>
                      <a:pt x="3" y="0"/>
                      <a:pt x="3" y="0"/>
                    </a:cubicBezTo>
                    <a:cubicBezTo>
                      <a:pt x="3" y="0"/>
                      <a:pt x="3" y="0"/>
                      <a:pt x="2" y="0"/>
                    </a:cubicBezTo>
                    <a:cubicBezTo>
                      <a:pt x="2" y="0"/>
                      <a:pt x="2" y="1"/>
                      <a:pt x="2"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7" name="Freeform 925"/>
              <p:cNvSpPr>
                <a:spLocks/>
              </p:cNvSpPr>
              <p:nvPr/>
            </p:nvSpPr>
            <p:spPr bwMode="auto">
              <a:xfrm>
                <a:off x="6289676" y="2355850"/>
                <a:ext cx="11113" cy="0"/>
              </a:xfrm>
              <a:custGeom>
                <a:avLst/>
                <a:gdLst>
                  <a:gd name="T0" fmla="*/ 1 w 4"/>
                  <a:gd name="T1" fmla="*/ 1 w 4"/>
                  <a:gd name="T2" fmla="*/ 0 w 4"/>
                  <a:gd name="T3" fmla="*/ 4 w 4"/>
                  <a:gd name="T4" fmla="*/ 1 w 4"/>
                </a:gdLst>
                <a:ahLst/>
                <a:cxnLst>
                  <a:cxn ang="0">
                    <a:pos x="T0" y="0"/>
                  </a:cxn>
                  <a:cxn ang="0">
                    <a:pos x="T1" y="0"/>
                  </a:cxn>
                  <a:cxn ang="0">
                    <a:pos x="T2" y="0"/>
                  </a:cxn>
                  <a:cxn ang="0">
                    <a:pos x="T3" y="0"/>
                  </a:cxn>
                  <a:cxn ang="0">
                    <a:pos x="T4" y="0"/>
                  </a:cxn>
                </a:cxnLst>
                <a:rect l="0" t="0" r="r" b="b"/>
                <a:pathLst>
                  <a:path w="4">
                    <a:moveTo>
                      <a:pt x="1" y="0"/>
                    </a:moveTo>
                    <a:cubicBezTo>
                      <a:pt x="1" y="0"/>
                      <a:pt x="1" y="0"/>
                      <a:pt x="1" y="0"/>
                    </a:cubicBezTo>
                    <a:cubicBezTo>
                      <a:pt x="1" y="0"/>
                      <a:pt x="0" y="0"/>
                      <a:pt x="0" y="0"/>
                    </a:cubicBezTo>
                    <a:cubicBezTo>
                      <a:pt x="0" y="0"/>
                      <a:pt x="3" y="0"/>
                      <a:pt x="4" y="0"/>
                    </a:cubicBezTo>
                    <a:cubicBezTo>
                      <a:pt x="4"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8" name="Freeform 926"/>
              <p:cNvSpPr>
                <a:spLocks/>
              </p:cNvSpPr>
              <p:nvPr/>
            </p:nvSpPr>
            <p:spPr bwMode="auto">
              <a:xfrm>
                <a:off x="6283326" y="2360612"/>
                <a:ext cx="9525" cy="0"/>
              </a:xfrm>
              <a:custGeom>
                <a:avLst/>
                <a:gdLst>
                  <a:gd name="T0" fmla="*/ 1 w 3"/>
                  <a:gd name="T1" fmla="*/ 1 w 3"/>
                  <a:gd name="T2" fmla="*/ 2 w 3"/>
                  <a:gd name="T3" fmla="*/ 3 w 3"/>
                  <a:gd name="T4" fmla="*/ 3 w 3"/>
                  <a:gd name="T5" fmla="*/ 1 w 3"/>
                </a:gdLst>
                <a:ahLst/>
                <a:cxnLst>
                  <a:cxn ang="0">
                    <a:pos x="T0" y="0"/>
                  </a:cxn>
                  <a:cxn ang="0">
                    <a:pos x="T1" y="0"/>
                  </a:cxn>
                  <a:cxn ang="0">
                    <a:pos x="T2" y="0"/>
                  </a:cxn>
                  <a:cxn ang="0">
                    <a:pos x="T3" y="0"/>
                  </a:cxn>
                  <a:cxn ang="0">
                    <a:pos x="T4" y="0"/>
                  </a:cxn>
                  <a:cxn ang="0">
                    <a:pos x="T5" y="0"/>
                  </a:cxn>
                </a:cxnLst>
                <a:rect l="0" t="0" r="r" b="b"/>
                <a:pathLst>
                  <a:path w="3">
                    <a:moveTo>
                      <a:pt x="1" y="0"/>
                    </a:moveTo>
                    <a:cubicBezTo>
                      <a:pt x="1" y="0"/>
                      <a:pt x="0" y="0"/>
                      <a:pt x="1" y="0"/>
                    </a:cubicBezTo>
                    <a:cubicBezTo>
                      <a:pt x="2" y="0"/>
                      <a:pt x="2" y="0"/>
                      <a:pt x="2" y="0"/>
                    </a:cubicBezTo>
                    <a:cubicBezTo>
                      <a:pt x="2" y="0"/>
                      <a:pt x="3" y="0"/>
                      <a:pt x="3" y="0"/>
                    </a:cubicBezTo>
                    <a:cubicBezTo>
                      <a:pt x="3" y="0"/>
                      <a:pt x="3" y="0"/>
                      <a:pt x="3"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89" name="Freeform 927"/>
              <p:cNvSpPr>
                <a:spLocks/>
              </p:cNvSpPr>
              <p:nvPr/>
            </p:nvSpPr>
            <p:spPr bwMode="auto">
              <a:xfrm>
                <a:off x="6297613" y="2335212"/>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0" name="Freeform 928"/>
              <p:cNvSpPr>
                <a:spLocks/>
              </p:cNvSpPr>
              <p:nvPr/>
            </p:nvSpPr>
            <p:spPr bwMode="auto">
              <a:xfrm>
                <a:off x="6297613" y="2335212"/>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1" name="Freeform 929"/>
              <p:cNvSpPr>
                <a:spLocks/>
              </p:cNvSpPr>
              <p:nvPr/>
            </p:nvSpPr>
            <p:spPr bwMode="auto">
              <a:xfrm>
                <a:off x="6300788" y="2346325"/>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2" name="Freeform 930"/>
              <p:cNvSpPr>
                <a:spLocks/>
              </p:cNvSpPr>
              <p:nvPr/>
            </p:nvSpPr>
            <p:spPr bwMode="auto">
              <a:xfrm>
                <a:off x="6294438" y="2366962"/>
                <a:ext cx="12700" cy="4762"/>
              </a:xfrm>
              <a:custGeom>
                <a:avLst/>
                <a:gdLst>
                  <a:gd name="T0" fmla="*/ 2 w 4"/>
                  <a:gd name="T1" fmla="*/ 1 h 2"/>
                  <a:gd name="T2" fmla="*/ 1 w 4"/>
                  <a:gd name="T3" fmla="*/ 0 h 2"/>
                  <a:gd name="T4" fmla="*/ 0 w 4"/>
                  <a:gd name="T5" fmla="*/ 0 h 2"/>
                  <a:gd name="T6" fmla="*/ 1 w 4"/>
                  <a:gd name="T7" fmla="*/ 1 h 2"/>
                  <a:gd name="T8" fmla="*/ 1 w 4"/>
                  <a:gd name="T9" fmla="*/ 1 h 2"/>
                  <a:gd name="T10" fmla="*/ 0 w 4"/>
                  <a:gd name="T11" fmla="*/ 1 h 2"/>
                  <a:gd name="T12" fmla="*/ 1 w 4"/>
                  <a:gd name="T13" fmla="*/ 1 h 2"/>
                  <a:gd name="T14" fmla="*/ 3 w 4"/>
                  <a:gd name="T15" fmla="*/ 1 h 2"/>
                  <a:gd name="T16" fmla="*/ 2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2" y="1"/>
                    </a:moveTo>
                    <a:cubicBezTo>
                      <a:pt x="1" y="1"/>
                      <a:pt x="2" y="0"/>
                      <a:pt x="1" y="0"/>
                    </a:cubicBezTo>
                    <a:cubicBezTo>
                      <a:pt x="1" y="0"/>
                      <a:pt x="0" y="0"/>
                      <a:pt x="0" y="0"/>
                    </a:cubicBezTo>
                    <a:cubicBezTo>
                      <a:pt x="0" y="1"/>
                      <a:pt x="0" y="1"/>
                      <a:pt x="1" y="1"/>
                    </a:cubicBezTo>
                    <a:cubicBezTo>
                      <a:pt x="1" y="1"/>
                      <a:pt x="1" y="1"/>
                      <a:pt x="1" y="1"/>
                    </a:cubicBezTo>
                    <a:cubicBezTo>
                      <a:pt x="1" y="1"/>
                      <a:pt x="1" y="1"/>
                      <a:pt x="0" y="1"/>
                    </a:cubicBezTo>
                    <a:cubicBezTo>
                      <a:pt x="1" y="1"/>
                      <a:pt x="1" y="2"/>
                      <a:pt x="1" y="1"/>
                    </a:cubicBezTo>
                    <a:cubicBezTo>
                      <a:pt x="2" y="1"/>
                      <a:pt x="2" y="1"/>
                      <a:pt x="3" y="1"/>
                    </a:cubicBezTo>
                    <a:cubicBezTo>
                      <a:pt x="3" y="1"/>
                      <a:pt x="4"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3" name="Freeform 931"/>
              <p:cNvSpPr>
                <a:spLocks/>
              </p:cNvSpPr>
              <p:nvPr/>
            </p:nvSpPr>
            <p:spPr bwMode="auto">
              <a:xfrm>
                <a:off x="6289676" y="2357437"/>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4" name="Freeform 932"/>
              <p:cNvSpPr>
                <a:spLocks/>
              </p:cNvSpPr>
              <p:nvPr/>
            </p:nvSpPr>
            <p:spPr bwMode="auto">
              <a:xfrm>
                <a:off x="6481763" y="2027237"/>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5" name="Freeform 933"/>
              <p:cNvSpPr>
                <a:spLocks/>
              </p:cNvSpPr>
              <p:nvPr/>
            </p:nvSpPr>
            <p:spPr bwMode="auto">
              <a:xfrm>
                <a:off x="6289676" y="2346325"/>
                <a:ext cx="11113" cy="9525"/>
              </a:xfrm>
              <a:custGeom>
                <a:avLst/>
                <a:gdLst>
                  <a:gd name="T0" fmla="*/ 3 w 4"/>
                  <a:gd name="T1" fmla="*/ 1 h 3"/>
                  <a:gd name="T2" fmla="*/ 1 w 4"/>
                  <a:gd name="T3" fmla="*/ 1 h 3"/>
                  <a:gd name="T4" fmla="*/ 0 w 4"/>
                  <a:gd name="T5" fmla="*/ 2 h 3"/>
                  <a:gd name="T6" fmla="*/ 2 w 4"/>
                  <a:gd name="T7" fmla="*/ 3 h 3"/>
                  <a:gd name="T8" fmla="*/ 3 w 4"/>
                  <a:gd name="T9" fmla="*/ 2 h 3"/>
                  <a:gd name="T10" fmla="*/ 4 w 4"/>
                  <a:gd name="T11" fmla="*/ 1 h 3"/>
                  <a:gd name="T12" fmla="*/ 3 w 4"/>
                  <a:gd name="T13" fmla="*/ 1 h 3"/>
                  <a:gd name="T14" fmla="*/ 3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1"/>
                    </a:moveTo>
                    <a:cubicBezTo>
                      <a:pt x="3" y="0"/>
                      <a:pt x="1" y="1"/>
                      <a:pt x="1" y="1"/>
                    </a:cubicBezTo>
                    <a:cubicBezTo>
                      <a:pt x="0" y="1"/>
                      <a:pt x="0" y="2"/>
                      <a:pt x="0" y="2"/>
                    </a:cubicBezTo>
                    <a:cubicBezTo>
                      <a:pt x="0" y="2"/>
                      <a:pt x="2" y="3"/>
                      <a:pt x="2" y="3"/>
                    </a:cubicBezTo>
                    <a:cubicBezTo>
                      <a:pt x="2" y="2"/>
                      <a:pt x="2" y="2"/>
                      <a:pt x="3" y="2"/>
                    </a:cubicBezTo>
                    <a:cubicBezTo>
                      <a:pt x="3" y="2"/>
                      <a:pt x="4" y="2"/>
                      <a:pt x="4" y="1"/>
                    </a:cubicBezTo>
                    <a:cubicBezTo>
                      <a:pt x="4" y="1"/>
                      <a:pt x="4" y="1"/>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6" name="Freeform 934"/>
              <p:cNvSpPr>
                <a:spLocks/>
              </p:cNvSpPr>
              <p:nvPr/>
            </p:nvSpPr>
            <p:spPr bwMode="auto">
              <a:xfrm>
                <a:off x="6289676" y="2357437"/>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7" name="Freeform 935"/>
              <p:cNvSpPr>
                <a:spLocks/>
              </p:cNvSpPr>
              <p:nvPr/>
            </p:nvSpPr>
            <p:spPr bwMode="auto">
              <a:xfrm>
                <a:off x="6275388" y="2378075"/>
                <a:ext cx="4763"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8" name="Freeform 936"/>
              <p:cNvSpPr>
                <a:spLocks/>
              </p:cNvSpPr>
              <p:nvPr/>
            </p:nvSpPr>
            <p:spPr bwMode="auto">
              <a:xfrm>
                <a:off x="6265863" y="2352675"/>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1"/>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599" name="Freeform 937"/>
              <p:cNvSpPr>
                <a:spLocks/>
              </p:cNvSpPr>
              <p:nvPr/>
            </p:nvSpPr>
            <p:spPr bwMode="auto">
              <a:xfrm>
                <a:off x="6257926" y="2371725"/>
                <a:ext cx="17463" cy="6350"/>
              </a:xfrm>
              <a:custGeom>
                <a:avLst/>
                <a:gdLst>
                  <a:gd name="T0" fmla="*/ 1 w 6"/>
                  <a:gd name="T1" fmla="*/ 1 h 2"/>
                  <a:gd name="T2" fmla="*/ 2 w 6"/>
                  <a:gd name="T3" fmla="*/ 1 h 2"/>
                  <a:gd name="T4" fmla="*/ 4 w 6"/>
                  <a:gd name="T5" fmla="*/ 1 h 2"/>
                  <a:gd name="T6" fmla="*/ 4 w 6"/>
                  <a:gd name="T7" fmla="*/ 1 h 2"/>
                  <a:gd name="T8" fmla="*/ 6 w 6"/>
                  <a:gd name="T9" fmla="*/ 0 h 2"/>
                  <a:gd name="T10" fmla="*/ 3 w 6"/>
                  <a:gd name="T11" fmla="*/ 1 h 2"/>
                  <a:gd name="T12" fmla="*/ 1 w 6"/>
                  <a:gd name="T13" fmla="*/ 0 h 2"/>
                  <a:gd name="T14" fmla="*/ 1 w 6"/>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
                    <a:moveTo>
                      <a:pt x="1" y="1"/>
                    </a:moveTo>
                    <a:cubicBezTo>
                      <a:pt x="1" y="1"/>
                      <a:pt x="1" y="1"/>
                      <a:pt x="2" y="1"/>
                    </a:cubicBezTo>
                    <a:cubicBezTo>
                      <a:pt x="3" y="1"/>
                      <a:pt x="3" y="1"/>
                      <a:pt x="4" y="1"/>
                    </a:cubicBezTo>
                    <a:cubicBezTo>
                      <a:pt x="4" y="2"/>
                      <a:pt x="5" y="1"/>
                      <a:pt x="4" y="1"/>
                    </a:cubicBezTo>
                    <a:cubicBezTo>
                      <a:pt x="4" y="0"/>
                      <a:pt x="6" y="1"/>
                      <a:pt x="6" y="0"/>
                    </a:cubicBezTo>
                    <a:cubicBezTo>
                      <a:pt x="3" y="0"/>
                      <a:pt x="4" y="1"/>
                      <a:pt x="3" y="1"/>
                    </a:cubicBezTo>
                    <a:cubicBezTo>
                      <a:pt x="2"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0" name="Freeform 938"/>
              <p:cNvSpPr>
                <a:spLocks/>
              </p:cNvSpPr>
              <p:nvPr/>
            </p:nvSpPr>
            <p:spPr bwMode="auto">
              <a:xfrm>
                <a:off x="6269038" y="2343150"/>
                <a:ext cx="3175"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1"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1" name="Freeform 939"/>
              <p:cNvSpPr>
                <a:spLocks/>
              </p:cNvSpPr>
              <p:nvPr/>
            </p:nvSpPr>
            <p:spPr bwMode="auto">
              <a:xfrm>
                <a:off x="6229351" y="2214562"/>
                <a:ext cx="4763" cy="3175"/>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0" y="1"/>
                      <a:pt x="0" y="1"/>
                      <a:pt x="1" y="1"/>
                    </a:cubicBezTo>
                    <a:cubicBezTo>
                      <a:pt x="2"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2" name="Freeform 940"/>
              <p:cNvSpPr>
                <a:spLocks/>
              </p:cNvSpPr>
              <p:nvPr/>
            </p:nvSpPr>
            <p:spPr bwMode="auto">
              <a:xfrm>
                <a:off x="6240463" y="2366962"/>
                <a:ext cx="14288" cy="4762"/>
              </a:xfrm>
              <a:custGeom>
                <a:avLst/>
                <a:gdLst>
                  <a:gd name="T0" fmla="*/ 0 w 5"/>
                  <a:gd name="T1" fmla="*/ 1 h 2"/>
                  <a:gd name="T2" fmla="*/ 3 w 5"/>
                  <a:gd name="T3" fmla="*/ 2 h 2"/>
                  <a:gd name="T4" fmla="*/ 3 w 5"/>
                  <a:gd name="T5" fmla="*/ 1 h 2"/>
                  <a:gd name="T6" fmla="*/ 4 w 5"/>
                  <a:gd name="T7" fmla="*/ 1 h 2"/>
                  <a:gd name="T8" fmla="*/ 4 w 5"/>
                  <a:gd name="T9" fmla="*/ 2 h 2"/>
                  <a:gd name="T10" fmla="*/ 5 w 5"/>
                  <a:gd name="T11" fmla="*/ 2 h 2"/>
                  <a:gd name="T12" fmla="*/ 4 w 5"/>
                  <a:gd name="T13" fmla="*/ 1 h 2"/>
                  <a:gd name="T14" fmla="*/ 2 w 5"/>
                  <a:gd name="T15" fmla="*/ 0 h 2"/>
                  <a:gd name="T16" fmla="*/ 0 w 5"/>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0" y="1"/>
                    </a:moveTo>
                    <a:cubicBezTo>
                      <a:pt x="0" y="2"/>
                      <a:pt x="2" y="2"/>
                      <a:pt x="3" y="2"/>
                    </a:cubicBezTo>
                    <a:cubicBezTo>
                      <a:pt x="3" y="2"/>
                      <a:pt x="3" y="1"/>
                      <a:pt x="3" y="1"/>
                    </a:cubicBezTo>
                    <a:cubicBezTo>
                      <a:pt x="3" y="1"/>
                      <a:pt x="4" y="1"/>
                      <a:pt x="4" y="1"/>
                    </a:cubicBezTo>
                    <a:cubicBezTo>
                      <a:pt x="4" y="2"/>
                      <a:pt x="4" y="2"/>
                      <a:pt x="4" y="2"/>
                    </a:cubicBezTo>
                    <a:cubicBezTo>
                      <a:pt x="4" y="2"/>
                      <a:pt x="5" y="2"/>
                      <a:pt x="5" y="2"/>
                    </a:cubicBezTo>
                    <a:cubicBezTo>
                      <a:pt x="5" y="1"/>
                      <a:pt x="5" y="1"/>
                      <a:pt x="4" y="1"/>
                    </a:cubicBezTo>
                    <a:cubicBezTo>
                      <a:pt x="3" y="1"/>
                      <a:pt x="3" y="0"/>
                      <a:pt x="2" y="0"/>
                    </a:cubicBezTo>
                    <a:cubicBezTo>
                      <a:pt x="1"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3" name="Freeform 941"/>
              <p:cNvSpPr>
                <a:spLocks/>
              </p:cNvSpPr>
              <p:nvPr/>
            </p:nvSpPr>
            <p:spPr bwMode="auto">
              <a:xfrm>
                <a:off x="6223001" y="2282825"/>
                <a:ext cx="23813" cy="3175"/>
              </a:xfrm>
              <a:custGeom>
                <a:avLst/>
                <a:gdLst>
                  <a:gd name="T0" fmla="*/ 1 w 8"/>
                  <a:gd name="T1" fmla="*/ 0 h 1"/>
                  <a:gd name="T2" fmla="*/ 1 w 8"/>
                  <a:gd name="T3" fmla="*/ 0 h 1"/>
                  <a:gd name="T4" fmla="*/ 1 w 8"/>
                  <a:gd name="T5" fmla="*/ 1 h 1"/>
                  <a:gd name="T6" fmla="*/ 2 w 8"/>
                  <a:gd name="T7" fmla="*/ 0 h 1"/>
                  <a:gd name="T8" fmla="*/ 3 w 8"/>
                  <a:gd name="T9" fmla="*/ 1 h 1"/>
                  <a:gd name="T10" fmla="*/ 6 w 8"/>
                  <a:gd name="T11" fmla="*/ 0 h 1"/>
                  <a:gd name="T12" fmla="*/ 5 w 8"/>
                  <a:gd name="T13" fmla="*/ 1 h 1"/>
                  <a:gd name="T14" fmla="*/ 8 w 8"/>
                  <a:gd name="T15" fmla="*/ 1 h 1"/>
                  <a:gd name="T16" fmla="*/ 8 w 8"/>
                  <a:gd name="T17" fmla="*/ 0 h 1"/>
                  <a:gd name="T18" fmla="*/ 3 w 8"/>
                  <a:gd name="T19" fmla="*/ 0 h 1"/>
                  <a:gd name="T20" fmla="*/ 2 w 8"/>
                  <a:gd name="T21" fmla="*/ 0 h 1"/>
                  <a:gd name="T22" fmla="*/ 1 w 8"/>
                  <a:gd name="T23" fmla="*/ 0 h 1"/>
                  <a:gd name="T24" fmla="*/ 1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1" y="0"/>
                    </a:moveTo>
                    <a:cubicBezTo>
                      <a:pt x="1" y="0"/>
                      <a:pt x="0" y="0"/>
                      <a:pt x="1" y="0"/>
                    </a:cubicBezTo>
                    <a:cubicBezTo>
                      <a:pt x="1" y="0"/>
                      <a:pt x="1" y="0"/>
                      <a:pt x="1" y="1"/>
                    </a:cubicBezTo>
                    <a:cubicBezTo>
                      <a:pt x="1" y="1"/>
                      <a:pt x="2" y="1"/>
                      <a:pt x="2" y="0"/>
                    </a:cubicBezTo>
                    <a:cubicBezTo>
                      <a:pt x="2" y="0"/>
                      <a:pt x="2" y="1"/>
                      <a:pt x="3" y="1"/>
                    </a:cubicBezTo>
                    <a:cubicBezTo>
                      <a:pt x="4" y="1"/>
                      <a:pt x="5" y="0"/>
                      <a:pt x="6" y="0"/>
                    </a:cubicBezTo>
                    <a:cubicBezTo>
                      <a:pt x="6" y="1"/>
                      <a:pt x="6" y="1"/>
                      <a:pt x="5" y="1"/>
                    </a:cubicBezTo>
                    <a:cubicBezTo>
                      <a:pt x="6" y="1"/>
                      <a:pt x="7" y="1"/>
                      <a:pt x="8" y="1"/>
                    </a:cubicBezTo>
                    <a:cubicBezTo>
                      <a:pt x="8" y="1"/>
                      <a:pt x="8" y="1"/>
                      <a:pt x="8" y="0"/>
                    </a:cubicBezTo>
                    <a:cubicBezTo>
                      <a:pt x="6" y="0"/>
                      <a:pt x="5" y="0"/>
                      <a:pt x="3" y="0"/>
                    </a:cubicBezTo>
                    <a:cubicBezTo>
                      <a:pt x="3" y="0"/>
                      <a:pt x="2" y="0"/>
                      <a:pt x="2" y="0"/>
                    </a:cubicBezTo>
                    <a:cubicBezTo>
                      <a:pt x="2"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4" name="Freeform 942"/>
              <p:cNvSpPr>
                <a:spLocks/>
              </p:cNvSpPr>
              <p:nvPr/>
            </p:nvSpPr>
            <p:spPr bwMode="auto">
              <a:xfrm>
                <a:off x="6289676" y="2338387"/>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5" name="Freeform 943"/>
              <p:cNvSpPr>
                <a:spLocks/>
              </p:cNvSpPr>
              <p:nvPr/>
            </p:nvSpPr>
            <p:spPr bwMode="auto">
              <a:xfrm>
                <a:off x="6280151" y="2346325"/>
                <a:ext cx="9525" cy="3175"/>
              </a:xfrm>
              <a:custGeom>
                <a:avLst/>
                <a:gdLst>
                  <a:gd name="T0" fmla="*/ 3 w 3"/>
                  <a:gd name="T1" fmla="*/ 0 h 1"/>
                  <a:gd name="T2" fmla="*/ 1 w 3"/>
                  <a:gd name="T3" fmla="*/ 0 h 1"/>
                  <a:gd name="T4" fmla="*/ 0 w 3"/>
                  <a:gd name="T5" fmla="*/ 1 h 1"/>
                  <a:gd name="T6" fmla="*/ 1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3" y="0"/>
                    </a:moveTo>
                    <a:cubicBezTo>
                      <a:pt x="3" y="0"/>
                      <a:pt x="1" y="0"/>
                      <a:pt x="1" y="0"/>
                    </a:cubicBezTo>
                    <a:cubicBezTo>
                      <a:pt x="1" y="1"/>
                      <a:pt x="0" y="1"/>
                      <a:pt x="0" y="1"/>
                    </a:cubicBezTo>
                    <a:cubicBezTo>
                      <a:pt x="1" y="1"/>
                      <a:pt x="1" y="1"/>
                      <a:pt x="1" y="1"/>
                    </a:cubicBezTo>
                    <a:cubicBezTo>
                      <a:pt x="1" y="1"/>
                      <a:pt x="2"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6" name="Freeform 944"/>
              <p:cNvSpPr>
                <a:spLocks/>
              </p:cNvSpPr>
              <p:nvPr/>
            </p:nvSpPr>
            <p:spPr bwMode="auto">
              <a:xfrm>
                <a:off x="6286501" y="2332037"/>
                <a:ext cx="6350" cy="3175"/>
              </a:xfrm>
              <a:custGeom>
                <a:avLst/>
                <a:gdLst>
                  <a:gd name="T0" fmla="*/ 2 w 2"/>
                  <a:gd name="T1" fmla="*/ 1 h 1"/>
                  <a:gd name="T2" fmla="*/ 1 w 2"/>
                  <a:gd name="T3" fmla="*/ 1 h 1"/>
                  <a:gd name="T4" fmla="*/ 1 w 2"/>
                  <a:gd name="T5" fmla="*/ 1 h 1"/>
                  <a:gd name="T6" fmla="*/ 1 w 2"/>
                  <a:gd name="T7" fmla="*/ 1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2" y="0"/>
                      <a:pt x="1" y="1"/>
                      <a:pt x="1" y="1"/>
                    </a:cubicBezTo>
                    <a:cubicBezTo>
                      <a:pt x="1" y="1"/>
                      <a:pt x="1" y="1"/>
                      <a:pt x="1" y="1"/>
                    </a:cubicBezTo>
                    <a:cubicBezTo>
                      <a:pt x="0" y="1"/>
                      <a:pt x="0"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7" name="Freeform 945"/>
              <p:cNvSpPr>
                <a:spLocks/>
              </p:cNvSpPr>
              <p:nvPr/>
            </p:nvSpPr>
            <p:spPr bwMode="auto">
              <a:xfrm>
                <a:off x="6275388" y="2349500"/>
                <a:ext cx="7938" cy="6350"/>
              </a:xfrm>
              <a:custGeom>
                <a:avLst/>
                <a:gdLst>
                  <a:gd name="T0" fmla="*/ 0 w 3"/>
                  <a:gd name="T1" fmla="*/ 2 h 2"/>
                  <a:gd name="T2" fmla="*/ 2 w 3"/>
                  <a:gd name="T3" fmla="*/ 2 h 2"/>
                  <a:gd name="T4" fmla="*/ 1 w 3"/>
                  <a:gd name="T5" fmla="*/ 2 h 2"/>
                  <a:gd name="T6" fmla="*/ 2 w 3"/>
                  <a:gd name="T7" fmla="*/ 1 h 2"/>
                  <a:gd name="T8" fmla="*/ 3 w 3"/>
                  <a:gd name="T9" fmla="*/ 1 h 2"/>
                  <a:gd name="T10" fmla="*/ 2 w 3"/>
                  <a:gd name="T11" fmla="*/ 1 h 2"/>
                  <a:gd name="T12" fmla="*/ 1 w 3"/>
                  <a:gd name="T13" fmla="*/ 1 h 2"/>
                  <a:gd name="T14" fmla="*/ 1 w 3"/>
                  <a:gd name="T15" fmla="*/ 1 h 2"/>
                  <a:gd name="T16" fmla="*/ 0 w 3"/>
                  <a:gd name="T17" fmla="*/ 1 h 2"/>
                  <a:gd name="T18" fmla="*/ 0 w 3"/>
                  <a:gd name="T19" fmla="*/ 2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2"/>
                      <a:pt x="1" y="2"/>
                      <a:pt x="2" y="2"/>
                    </a:cubicBezTo>
                    <a:cubicBezTo>
                      <a:pt x="2" y="2"/>
                      <a:pt x="2" y="2"/>
                      <a:pt x="1" y="2"/>
                    </a:cubicBezTo>
                    <a:cubicBezTo>
                      <a:pt x="1" y="1"/>
                      <a:pt x="0" y="1"/>
                      <a:pt x="2" y="1"/>
                    </a:cubicBezTo>
                    <a:cubicBezTo>
                      <a:pt x="3" y="1"/>
                      <a:pt x="3" y="1"/>
                      <a:pt x="3" y="1"/>
                    </a:cubicBezTo>
                    <a:cubicBezTo>
                      <a:pt x="3" y="1"/>
                      <a:pt x="2" y="0"/>
                      <a:pt x="2" y="1"/>
                    </a:cubicBezTo>
                    <a:cubicBezTo>
                      <a:pt x="1" y="1"/>
                      <a:pt x="1" y="1"/>
                      <a:pt x="1" y="1"/>
                    </a:cubicBezTo>
                    <a:cubicBezTo>
                      <a:pt x="1" y="1"/>
                      <a:pt x="1" y="1"/>
                      <a:pt x="1" y="1"/>
                    </a:cubicBezTo>
                    <a:cubicBezTo>
                      <a:pt x="0" y="1"/>
                      <a:pt x="0" y="1"/>
                      <a:pt x="0" y="1"/>
                    </a:cubicBezTo>
                    <a:cubicBezTo>
                      <a:pt x="0" y="2"/>
                      <a:pt x="0" y="2"/>
                      <a:pt x="0" y="2"/>
                    </a:cubicBezTo>
                    <a:cubicBezTo>
                      <a:pt x="0"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8" name="Freeform 946"/>
              <p:cNvSpPr>
                <a:spLocks/>
              </p:cNvSpPr>
              <p:nvPr/>
            </p:nvSpPr>
            <p:spPr bwMode="auto">
              <a:xfrm>
                <a:off x="6564313" y="2251075"/>
                <a:ext cx="11113" cy="6350"/>
              </a:xfrm>
              <a:custGeom>
                <a:avLst/>
                <a:gdLst>
                  <a:gd name="T0" fmla="*/ 3 w 4"/>
                  <a:gd name="T1" fmla="*/ 0 h 2"/>
                  <a:gd name="T2" fmla="*/ 2 w 4"/>
                  <a:gd name="T3" fmla="*/ 1 h 2"/>
                  <a:gd name="T4" fmla="*/ 1 w 4"/>
                  <a:gd name="T5" fmla="*/ 1 h 2"/>
                  <a:gd name="T6" fmla="*/ 2 w 4"/>
                  <a:gd name="T7" fmla="*/ 2 h 2"/>
                  <a:gd name="T8" fmla="*/ 4 w 4"/>
                  <a:gd name="T9" fmla="*/ 2 h 2"/>
                  <a:gd name="T10" fmla="*/ 3 w 4"/>
                  <a:gd name="T11" fmla="*/ 1 h 2"/>
                  <a:gd name="T12" fmla="*/ 3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0"/>
                    </a:moveTo>
                    <a:cubicBezTo>
                      <a:pt x="3" y="1"/>
                      <a:pt x="3" y="0"/>
                      <a:pt x="2" y="1"/>
                    </a:cubicBezTo>
                    <a:cubicBezTo>
                      <a:pt x="1" y="1"/>
                      <a:pt x="1" y="1"/>
                      <a:pt x="1" y="1"/>
                    </a:cubicBezTo>
                    <a:cubicBezTo>
                      <a:pt x="1" y="2"/>
                      <a:pt x="0" y="2"/>
                      <a:pt x="2" y="2"/>
                    </a:cubicBezTo>
                    <a:cubicBezTo>
                      <a:pt x="3" y="2"/>
                      <a:pt x="3" y="2"/>
                      <a:pt x="4" y="2"/>
                    </a:cubicBezTo>
                    <a:cubicBezTo>
                      <a:pt x="4" y="2"/>
                      <a:pt x="4" y="1"/>
                      <a:pt x="3" y="1"/>
                    </a:cubicBezTo>
                    <a:cubicBezTo>
                      <a:pt x="3" y="1"/>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09" name="Freeform 947"/>
              <p:cNvSpPr>
                <a:spLocks/>
              </p:cNvSpPr>
              <p:nvPr/>
            </p:nvSpPr>
            <p:spPr bwMode="auto">
              <a:xfrm>
                <a:off x="6524626" y="2263775"/>
                <a:ext cx="4763" cy="3175"/>
              </a:xfrm>
              <a:custGeom>
                <a:avLst/>
                <a:gdLst>
                  <a:gd name="T0" fmla="*/ 1 w 2"/>
                  <a:gd name="T1" fmla="*/ 0 h 1"/>
                  <a:gd name="T2" fmla="*/ 2 w 2"/>
                  <a:gd name="T3" fmla="*/ 1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2" y="1"/>
                      <a:pt x="2" y="1"/>
                      <a:pt x="2" y="1"/>
                    </a:cubicBezTo>
                    <a:cubicBezTo>
                      <a:pt x="2"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0" name="Freeform 948"/>
              <p:cNvSpPr>
                <a:spLocks/>
              </p:cNvSpPr>
              <p:nvPr/>
            </p:nvSpPr>
            <p:spPr bwMode="auto">
              <a:xfrm>
                <a:off x="6484938" y="2274887"/>
                <a:ext cx="7938" cy="3175"/>
              </a:xfrm>
              <a:custGeom>
                <a:avLst/>
                <a:gdLst>
                  <a:gd name="T0" fmla="*/ 2 w 3"/>
                  <a:gd name="T1" fmla="*/ 0 h 1"/>
                  <a:gd name="T2" fmla="*/ 1 w 3"/>
                  <a:gd name="T3" fmla="*/ 1 h 1"/>
                  <a:gd name="T4" fmla="*/ 3 w 3"/>
                  <a:gd name="T5" fmla="*/ 0 h 1"/>
                  <a:gd name="T6" fmla="*/ 2 w 3"/>
                  <a:gd name="T7" fmla="*/ 0 h 1"/>
                </a:gdLst>
                <a:ahLst/>
                <a:cxnLst>
                  <a:cxn ang="0">
                    <a:pos x="T0" y="T1"/>
                  </a:cxn>
                  <a:cxn ang="0">
                    <a:pos x="T2" y="T3"/>
                  </a:cxn>
                  <a:cxn ang="0">
                    <a:pos x="T4" y="T5"/>
                  </a:cxn>
                  <a:cxn ang="0">
                    <a:pos x="T6" y="T7"/>
                  </a:cxn>
                </a:cxnLst>
                <a:rect l="0" t="0" r="r" b="b"/>
                <a:pathLst>
                  <a:path w="3" h="1">
                    <a:moveTo>
                      <a:pt x="2" y="0"/>
                    </a:moveTo>
                    <a:cubicBezTo>
                      <a:pt x="1" y="0"/>
                      <a:pt x="0" y="1"/>
                      <a:pt x="1" y="1"/>
                    </a:cubicBezTo>
                    <a:cubicBezTo>
                      <a:pt x="2" y="1"/>
                      <a:pt x="3" y="0"/>
                      <a:pt x="3" y="0"/>
                    </a:cubicBezTo>
                    <a:cubicBezTo>
                      <a:pt x="2"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1" name="Freeform 949"/>
              <p:cNvSpPr>
                <a:spLocks/>
              </p:cNvSpPr>
              <p:nvPr/>
            </p:nvSpPr>
            <p:spPr bwMode="auto">
              <a:xfrm>
                <a:off x="6223001" y="2214562"/>
                <a:ext cx="6350" cy="3175"/>
              </a:xfrm>
              <a:custGeom>
                <a:avLst/>
                <a:gdLst>
                  <a:gd name="T0" fmla="*/ 1 w 2"/>
                  <a:gd name="T1" fmla="*/ 0 h 1"/>
                  <a:gd name="T2" fmla="*/ 1 w 2"/>
                  <a:gd name="T3" fmla="*/ 0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0"/>
                      <a:pt x="1" y="0"/>
                      <a:pt x="1" y="0"/>
                    </a:cubicBezTo>
                    <a:cubicBezTo>
                      <a:pt x="0" y="0"/>
                      <a:pt x="0" y="0"/>
                      <a:pt x="0" y="0"/>
                    </a:cubicBezTo>
                    <a:cubicBezTo>
                      <a:pt x="0" y="0"/>
                      <a:pt x="0" y="0"/>
                      <a:pt x="0" y="0"/>
                    </a:cubicBezTo>
                    <a:cubicBezTo>
                      <a:pt x="1" y="0"/>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2" name="Freeform 950"/>
              <p:cNvSpPr>
                <a:spLocks/>
              </p:cNvSpPr>
              <p:nvPr/>
            </p:nvSpPr>
            <p:spPr bwMode="auto">
              <a:xfrm>
                <a:off x="6496051" y="2249487"/>
                <a:ext cx="60325" cy="11112"/>
              </a:xfrm>
              <a:custGeom>
                <a:avLst/>
                <a:gdLst>
                  <a:gd name="T0" fmla="*/ 20 w 21"/>
                  <a:gd name="T1" fmla="*/ 3 h 4"/>
                  <a:gd name="T2" fmla="*/ 19 w 21"/>
                  <a:gd name="T3" fmla="*/ 3 h 4"/>
                  <a:gd name="T4" fmla="*/ 18 w 21"/>
                  <a:gd name="T5" fmla="*/ 3 h 4"/>
                  <a:gd name="T6" fmla="*/ 18 w 21"/>
                  <a:gd name="T7" fmla="*/ 2 h 4"/>
                  <a:gd name="T8" fmla="*/ 18 w 21"/>
                  <a:gd name="T9" fmla="*/ 2 h 4"/>
                  <a:gd name="T10" fmla="*/ 20 w 21"/>
                  <a:gd name="T11" fmla="*/ 1 h 4"/>
                  <a:gd name="T12" fmla="*/ 19 w 21"/>
                  <a:gd name="T13" fmla="*/ 1 h 4"/>
                  <a:gd name="T14" fmla="*/ 19 w 21"/>
                  <a:gd name="T15" fmla="*/ 1 h 4"/>
                  <a:gd name="T16" fmla="*/ 18 w 21"/>
                  <a:gd name="T17" fmla="*/ 1 h 4"/>
                  <a:gd name="T18" fmla="*/ 16 w 21"/>
                  <a:gd name="T19" fmla="*/ 1 h 4"/>
                  <a:gd name="T20" fmla="*/ 15 w 21"/>
                  <a:gd name="T21" fmla="*/ 0 h 4"/>
                  <a:gd name="T22" fmla="*/ 14 w 21"/>
                  <a:gd name="T23" fmla="*/ 1 h 4"/>
                  <a:gd name="T24" fmla="*/ 13 w 21"/>
                  <a:gd name="T25" fmla="*/ 0 h 4"/>
                  <a:gd name="T26" fmla="*/ 11 w 21"/>
                  <a:gd name="T27" fmla="*/ 1 h 4"/>
                  <a:gd name="T28" fmla="*/ 10 w 21"/>
                  <a:gd name="T29" fmla="*/ 2 h 4"/>
                  <a:gd name="T30" fmla="*/ 9 w 21"/>
                  <a:gd name="T31" fmla="*/ 1 h 4"/>
                  <a:gd name="T32" fmla="*/ 7 w 21"/>
                  <a:gd name="T33" fmla="*/ 1 h 4"/>
                  <a:gd name="T34" fmla="*/ 6 w 21"/>
                  <a:gd name="T35" fmla="*/ 2 h 4"/>
                  <a:gd name="T36" fmla="*/ 3 w 21"/>
                  <a:gd name="T37" fmla="*/ 2 h 4"/>
                  <a:gd name="T38" fmla="*/ 3 w 21"/>
                  <a:gd name="T39" fmla="*/ 1 h 4"/>
                  <a:gd name="T40" fmla="*/ 5 w 21"/>
                  <a:gd name="T41" fmla="*/ 1 h 4"/>
                  <a:gd name="T42" fmla="*/ 5 w 21"/>
                  <a:gd name="T43" fmla="*/ 1 h 4"/>
                  <a:gd name="T44" fmla="*/ 4 w 21"/>
                  <a:gd name="T45" fmla="*/ 1 h 4"/>
                  <a:gd name="T46" fmla="*/ 2 w 21"/>
                  <a:gd name="T47" fmla="*/ 0 h 4"/>
                  <a:gd name="T48" fmla="*/ 2 w 21"/>
                  <a:gd name="T49" fmla="*/ 1 h 4"/>
                  <a:gd name="T50" fmla="*/ 2 w 21"/>
                  <a:gd name="T51" fmla="*/ 1 h 4"/>
                  <a:gd name="T52" fmla="*/ 1 w 21"/>
                  <a:gd name="T53" fmla="*/ 2 h 4"/>
                  <a:gd name="T54" fmla="*/ 3 w 21"/>
                  <a:gd name="T55" fmla="*/ 3 h 4"/>
                  <a:gd name="T56" fmla="*/ 3 w 21"/>
                  <a:gd name="T57" fmla="*/ 3 h 4"/>
                  <a:gd name="T58" fmla="*/ 4 w 21"/>
                  <a:gd name="T59" fmla="*/ 3 h 4"/>
                  <a:gd name="T60" fmla="*/ 5 w 21"/>
                  <a:gd name="T61" fmla="*/ 3 h 4"/>
                  <a:gd name="T62" fmla="*/ 6 w 21"/>
                  <a:gd name="T63" fmla="*/ 3 h 4"/>
                  <a:gd name="T64" fmla="*/ 9 w 21"/>
                  <a:gd name="T65" fmla="*/ 3 h 4"/>
                  <a:gd name="T66" fmla="*/ 10 w 21"/>
                  <a:gd name="T67" fmla="*/ 2 h 4"/>
                  <a:gd name="T68" fmla="*/ 12 w 21"/>
                  <a:gd name="T69" fmla="*/ 2 h 4"/>
                  <a:gd name="T70" fmla="*/ 14 w 21"/>
                  <a:gd name="T71" fmla="*/ 2 h 4"/>
                  <a:gd name="T72" fmla="*/ 13 w 21"/>
                  <a:gd name="T73" fmla="*/ 2 h 4"/>
                  <a:gd name="T74" fmla="*/ 14 w 21"/>
                  <a:gd name="T75" fmla="*/ 3 h 4"/>
                  <a:gd name="T76" fmla="*/ 15 w 21"/>
                  <a:gd name="T77" fmla="*/ 3 h 4"/>
                  <a:gd name="T78" fmla="*/ 14 w 21"/>
                  <a:gd name="T79" fmla="*/ 3 h 4"/>
                  <a:gd name="T80" fmla="*/ 14 w 21"/>
                  <a:gd name="T81" fmla="*/ 4 h 4"/>
                  <a:gd name="T82" fmla="*/ 17 w 21"/>
                  <a:gd name="T83" fmla="*/ 3 h 4"/>
                  <a:gd name="T84" fmla="*/ 19 w 21"/>
                  <a:gd name="T85" fmla="*/ 3 h 4"/>
                  <a:gd name="T86" fmla="*/ 20 w 21"/>
                  <a:gd name="T8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4">
                    <a:moveTo>
                      <a:pt x="20" y="3"/>
                    </a:moveTo>
                    <a:cubicBezTo>
                      <a:pt x="20" y="3"/>
                      <a:pt x="19" y="3"/>
                      <a:pt x="19" y="3"/>
                    </a:cubicBezTo>
                    <a:cubicBezTo>
                      <a:pt x="19" y="3"/>
                      <a:pt x="18" y="3"/>
                      <a:pt x="18" y="3"/>
                    </a:cubicBezTo>
                    <a:cubicBezTo>
                      <a:pt x="17" y="3"/>
                      <a:pt x="17" y="2"/>
                      <a:pt x="18" y="2"/>
                    </a:cubicBezTo>
                    <a:cubicBezTo>
                      <a:pt x="18" y="2"/>
                      <a:pt x="18" y="2"/>
                      <a:pt x="18" y="2"/>
                    </a:cubicBezTo>
                    <a:cubicBezTo>
                      <a:pt x="19" y="1"/>
                      <a:pt x="19" y="1"/>
                      <a:pt x="20" y="1"/>
                    </a:cubicBezTo>
                    <a:cubicBezTo>
                      <a:pt x="21" y="1"/>
                      <a:pt x="20" y="1"/>
                      <a:pt x="19" y="1"/>
                    </a:cubicBezTo>
                    <a:cubicBezTo>
                      <a:pt x="19" y="1"/>
                      <a:pt x="19" y="1"/>
                      <a:pt x="19" y="1"/>
                    </a:cubicBezTo>
                    <a:cubicBezTo>
                      <a:pt x="19" y="1"/>
                      <a:pt x="19" y="1"/>
                      <a:pt x="18" y="1"/>
                    </a:cubicBezTo>
                    <a:cubicBezTo>
                      <a:pt x="18" y="1"/>
                      <a:pt x="17" y="1"/>
                      <a:pt x="16" y="1"/>
                    </a:cubicBezTo>
                    <a:cubicBezTo>
                      <a:pt x="16" y="1"/>
                      <a:pt x="16" y="0"/>
                      <a:pt x="15" y="0"/>
                    </a:cubicBezTo>
                    <a:cubicBezTo>
                      <a:pt x="15" y="0"/>
                      <a:pt x="14" y="1"/>
                      <a:pt x="14" y="1"/>
                    </a:cubicBezTo>
                    <a:cubicBezTo>
                      <a:pt x="14" y="1"/>
                      <a:pt x="13" y="0"/>
                      <a:pt x="13" y="0"/>
                    </a:cubicBezTo>
                    <a:cubicBezTo>
                      <a:pt x="13" y="0"/>
                      <a:pt x="12" y="1"/>
                      <a:pt x="11" y="1"/>
                    </a:cubicBezTo>
                    <a:cubicBezTo>
                      <a:pt x="10" y="1"/>
                      <a:pt x="10" y="2"/>
                      <a:pt x="10" y="2"/>
                    </a:cubicBezTo>
                    <a:cubicBezTo>
                      <a:pt x="9" y="2"/>
                      <a:pt x="9" y="1"/>
                      <a:pt x="9" y="1"/>
                    </a:cubicBezTo>
                    <a:cubicBezTo>
                      <a:pt x="8" y="1"/>
                      <a:pt x="8" y="1"/>
                      <a:pt x="7" y="1"/>
                    </a:cubicBezTo>
                    <a:cubicBezTo>
                      <a:pt x="6" y="2"/>
                      <a:pt x="6" y="2"/>
                      <a:pt x="6" y="2"/>
                    </a:cubicBezTo>
                    <a:cubicBezTo>
                      <a:pt x="5" y="2"/>
                      <a:pt x="4" y="2"/>
                      <a:pt x="3" y="2"/>
                    </a:cubicBezTo>
                    <a:cubicBezTo>
                      <a:pt x="2" y="2"/>
                      <a:pt x="3" y="1"/>
                      <a:pt x="3" y="1"/>
                    </a:cubicBezTo>
                    <a:cubicBezTo>
                      <a:pt x="4" y="1"/>
                      <a:pt x="4" y="1"/>
                      <a:pt x="5" y="1"/>
                    </a:cubicBezTo>
                    <a:cubicBezTo>
                      <a:pt x="6" y="1"/>
                      <a:pt x="6" y="1"/>
                      <a:pt x="5" y="1"/>
                    </a:cubicBezTo>
                    <a:cubicBezTo>
                      <a:pt x="4" y="1"/>
                      <a:pt x="5" y="1"/>
                      <a:pt x="4" y="1"/>
                    </a:cubicBezTo>
                    <a:cubicBezTo>
                      <a:pt x="3" y="0"/>
                      <a:pt x="3" y="0"/>
                      <a:pt x="2" y="0"/>
                    </a:cubicBezTo>
                    <a:cubicBezTo>
                      <a:pt x="1" y="0"/>
                      <a:pt x="1" y="1"/>
                      <a:pt x="2" y="1"/>
                    </a:cubicBezTo>
                    <a:cubicBezTo>
                      <a:pt x="2" y="1"/>
                      <a:pt x="2" y="1"/>
                      <a:pt x="2" y="1"/>
                    </a:cubicBezTo>
                    <a:cubicBezTo>
                      <a:pt x="1" y="1"/>
                      <a:pt x="1" y="2"/>
                      <a:pt x="1" y="2"/>
                    </a:cubicBezTo>
                    <a:cubicBezTo>
                      <a:pt x="0" y="2"/>
                      <a:pt x="2" y="3"/>
                      <a:pt x="3" y="3"/>
                    </a:cubicBezTo>
                    <a:cubicBezTo>
                      <a:pt x="3" y="3"/>
                      <a:pt x="4" y="3"/>
                      <a:pt x="3" y="3"/>
                    </a:cubicBezTo>
                    <a:cubicBezTo>
                      <a:pt x="3" y="3"/>
                      <a:pt x="4" y="3"/>
                      <a:pt x="4" y="3"/>
                    </a:cubicBezTo>
                    <a:cubicBezTo>
                      <a:pt x="4" y="3"/>
                      <a:pt x="4" y="3"/>
                      <a:pt x="5" y="3"/>
                    </a:cubicBezTo>
                    <a:cubicBezTo>
                      <a:pt x="5" y="2"/>
                      <a:pt x="5" y="3"/>
                      <a:pt x="6" y="3"/>
                    </a:cubicBezTo>
                    <a:cubicBezTo>
                      <a:pt x="9" y="3"/>
                      <a:pt x="9" y="3"/>
                      <a:pt x="9" y="3"/>
                    </a:cubicBezTo>
                    <a:cubicBezTo>
                      <a:pt x="10" y="3"/>
                      <a:pt x="10" y="2"/>
                      <a:pt x="10" y="2"/>
                    </a:cubicBezTo>
                    <a:cubicBezTo>
                      <a:pt x="11" y="2"/>
                      <a:pt x="11" y="2"/>
                      <a:pt x="12" y="2"/>
                    </a:cubicBezTo>
                    <a:cubicBezTo>
                      <a:pt x="13" y="2"/>
                      <a:pt x="13" y="2"/>
                      <a:pt x="14" y="2"/>
                    </a:cubicBezTo>
                    <a:cubicBezTo>
                      <a:pt x="14" y="1"/>
                      <a:pt x="14" y="2"/>
                      <a:pt x="13" y="2"/>
                    </a:cubicBezTo>
                    <a:cubicBezTo>
                      <a:pt x="13" y="3"/>
                      <a:pt x="13" y="3"/>
                      <a:pt x="14" y="3"/>
                    </a:cubicBezTo>
                    <a:cubicBezTo>
                      <a:pt x="14" y="3"/>
                      <a:pt x="15" y="3"/>
                      <a:pt x="15" y="3"/>
                    </a:cubicBezTo>
                    <a:cubicBezTo>
                      <a:pt x="16" y="3"/>
                      <a:pt x="15" y="3"/>
                      <a:pt x="14" y="3"/>
                    </a:cubicBezTo>
                    <a:cubicBezTo>
                      <a:pt x="14" y="3"/>
                      <a:pt x="14" y="4"/>
                      <a:pt x="14" y="4"/>
                    </a:cubicBezTo>
                    <a:cubicBezTo>
                      <a:pt x="15" y="4"/>
                      <a:pt x="16" y="3"/>
                      <a:pt x="17" y="3"/>
                    </a:cubicBezTo>
                    <a:cubicBezTo>
                      <a:pt x="19" y="3"/>
                      <a:pt x="18" y="4"/>
                      <a:pt x="19" y="3"/>
                    </a:cubicBezTo>
                    <a:cubicBezTo>
                      <a:pt x="20" y="3"/>
                      <a:pt x="19" y="3"/>
                      <a:pt x="2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3" name="Freeform 951"/>
              <p:cNvSpPr>
                <a:spLocks/>
              </p:cNvSpPr>
              <p:nvPr/>
            </p:nvSpPr>
            <p:spPr bwMode="auto">
              <a:xfrm>
                <a:off x="6535738" y="2266950"/>
                <a:ext cx="9525" cy="1587"/>
              </a:xfrm>
              <a:custGeom>
                <a:avLst/>
                <a:gdLst>
                  <a:gd name="T0" fmla="*/ 2 w 3"/>
                  <a:gd name="T1" fmla="*/ 0 h 1"/>
                  <a:gd name="T2" fmla="*/ 1 w 3"/>
                  <a:gd name="T3" fmla="*/ 1 h 1"/>
                  <a:gd name="T4" fmla="*/ 2 w 3"/>
                  <a:gd name="T5" fmla="*/ 1 h 1"/>
                  <a:gd name="T6" fmla="*/ 3 w 3"/>
                  <a:gd name="T7" fmla="*/ 1 h 1"/>
                  <a:gd name="T8" fmla="*/ 3 w 3"/>
                  <a:gd name="T9" fmla="*/ 0 h 1"/>
                  <a:gd name="T10" fmla="*/ 2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2" y="0"/>
                    </a:moveTo>
                    <a:cubicBezTo>
                      <a:pt x="1" y="0"/>
                      <a:pt x="0" y="0"/>
                      <a:pt x="1" y="1"/>
                    </a:cubicBezTo>
                    <a:cubicBezTo>
                      <a:pt x="1" y="1"/>
                      <a:pt x="1" y="1"/>
                      <a:pt x="2" y="1"/>
                    </a:cubicBezTo>
                    <a:cubicBezTo>
                      <a:pt x="2" y="1"/>
                      <a:pt x="3" y="1"/>
                      <a:pt x="3" y="1"/>
                    </a:cubicBezTo>
                    <a:cubicBezTo>
                      <a:pt x="3" y="0"/>
                      <a:pt x="3" y="0"/>
                      <a:pt x="3" y="0"/>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4" name="Freeform 952"/>
              <p:cNvSpPr>
                <a:spLocks/>
              </p:cNvSpPr>
              <p:nvPr/>
            </p:nvSpPr>
            <p:spPr bwMode="auto">
              <a:xfrm>
                <a:off x="6518276" y="2257425"/>
                <a:ext cx="14288" cy="9525"/>
              </a:xfrm>
              <a:custGeom>
                <a:avLst/>
                <a:gdLst>
                  <a:gd name="T0" fmla="*/ 4 w 5"/>
                  <a:gd name="T1" fmla="*/ 0 h 3"/>
                  <a:gd name="T2" fmla="*/ 3 w 5"/>
                  <a:gd name="T3" fmla="*/ 0 h 3"/>
                  <a:gd name="T4" fmla="*/ 3 w 5"/>
                  <a:gd name="T5" fmla="*/ 0 h 3"/>
                  <a:gd name="T6" fmla="*/ 1 w 5"/>
                  <a:gd name="T7" fmla="*/ 0 h 3"/>
                  <a:gd name="T8" fmla="*/ 1 w 5"/>
                  <a:gd name="T9" fmla="*/ 1 h 3"/>
                  <a:gd name="T10" fmla="*/ 1 w 5"/>
                  <a:gd name="T11" fmla="*/ 1 h 3"/>
                  <a:gd name="T12" fmla="*/ 0 w 5"/>
                  <a:gd name="T13" fmla="*/ 1 h 3"/>
                  <a:gd name="T14" fmla="*/ 1 w 5"/>
                  <a:gd name="T15" fmla="*/ 2 h 3"/>
                  <a:gd name="T16" fmla="*/ 2 w 5"/>
                  <a:gd name="T17" fmla="*/ 2 h 3"/>
                  <a:gd name="T18" fmla="*/ 3 w 5"/>
                  <a:gd name="T19" fmla="*/ 2 h 3"/>
                  <a:gd name="T20" fmla="*/ 2 w 5"/>
                  <a:gd name="T21" fmla="*/ 1 h 3"/>
                  <a:gd name="T22" fmla="*/ 3 w 5"/>
                  <a:gd name="T23" fmla="*/ 1 h 3"/>
                  <a:gd name="T24" fmla="*/ 4 w 5"/>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4" y="0"/>
                    </a:moveTo>
                    <a:cubicBezTo>
                      <a:pt x="4" y="0"/>
                      <a:pt x="3" y="0"/>
                      <a:pt x="3" y="0"/>
                    </a:cubicBezTo>
                    <a:cubicBezTo>
                      <a:pt x="3" y="0"/>
                      <a:pt x="4" y="0"/>
                      <a:pt x="3" y="0"/>
                    </a:cubicBezTo>
                    <a:cubicBezTo>
                      <a:pt x="2" y="0"/>
                      <a:pt x="2" y="0"/>
                      <a:pt x="1" y="0"/>
                    </a:cubicBezTo>
                    <a:cubicBezTo>
                      <a:pt x="0" y="1"/>
                      <a:pt x="0" y="1"/>
                      <a:pt x="1" y="1"/>
                    </a:cubicBezTo>
                    <a:cubicBezTo>
                      <a:pt x="1" y="1"/>
                      <a:pt x="2" y="1"/>
                      <a:pt x="1" y="1"/>
                    </a:cubicBezTo>
                    <a:cubicBezTo>
                      <a:pt x="0" y="1"/>
                      <a:pt x="0" y="1"/>
                      <a:pt x="0" y="1"/>
                    </a:cubicBezTo>
                    <a:cubicBezTo>
                      <a:pt x="0" y="1"/>
                      <a:pt x="0" y="2"/>
                      <a:pt x="1" y="2"/>
                    </a:cubicBezTo>
                    <a:cubicBezTo>
                      <a:pt x="1" y="2"/>
                      <a:pt x="1" y="3"/>
                      <a:pt x="2" y="2"/>
                    </a:cubicBezTo>
                    <a:cubicBezTo>
                      <a:pt x="3" y="2"/>
                      <a:pt x="3" y="2"/>
                      <a:pt x="3" y="2"/>
                    </a:cubicBezTo>
                    <a:cubicBezTo>
                      <a:pt x="2" y="2"/>
                      <a:pt x="1" y="2"/>
                      <a:pt x="2" y="1"/>
                    </a:cubicBezTo>
                    <a:cubicBezTo>
                      <a:pt x="3" y="1"/>
                      <a:pt x="3" y="1"/>
                      <a:pt x="3" y="1"/>
                    </a:cubicBezTo>
                    <a:cubicBezTo>
                      <a:pt x="4" y="1"/>
                      <a:pt x="5" y="1"/>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5" name="Freeform 953"/>
              <p:cNvSpPr>
                <a:spLocks/>
              </p:cNvSpPr>
              <p:nvPr/>
            </p:nvSpPr>
            <p:spPr bwMode="auto">
              <a:xfrm>
                <a:off x="6486526" y="2257425"/>
                <a:ext cx="17463" cy="3175"/>
              </a:xfrm>
              <a:custGeom>
                <a:avLst/>
                <a:gdLst>
                  <a:gd name="T0" fmla="*/ 4 w 6"/>
                  <a:gd name="T1" fmla="*/ 1 h 1"/>
                  <a:gd name="T2" fmla="*/ 5 w 6"/>
                  <a:gd name="T3" fmla="*/ 1 h 1"/>
                  <a:gd name="T4" fmla="*/ 6 w 6"/>
                  <a:gd name="T5" fmla="*/ 0 h 1"/>
                  <a:gd name="T6" fmla="*/ 4 w 6"/>
                  <a:gd name="T7" fmla="*/ 0 h 1"/>
                  <a:gd name="T8" fmla="*/ 1 w 6"/>
                  <a:gd name="T9" fmla="*/ 0 h 1"/>
                  <a:gd name="T10" fmla="*/ 2 w 6"/>
                  <a:gd name="T11" fmla="*/ 0 h 1"/>
                  <a:gd name="T12" fmla="*/ 4 w 6"/>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6" h="1">
                    <a:moveTo>
                      <a:pt x="4" y="1"/>
                    </a:moveTo>
                    <a:cubicBezTo>
                      <a:pt x="4" y="1"/>
                      <a:pt x="4" y="1"/>
                      <a:pt x="5" y="1"/>
                    </a:cubicBezTo>
                    <a:cubicBezTo>
                      <a:pt x="6" y="1"/>
                      <a:pt x="6" y="0"/>
                      <a:pt x="6" y="0"/>
                    </a:cubicBezTo>
                    <a:cubicBezTo>
                      <a:pt x="5" y="0"/>
                      <a:pt x="5" y="0"/>
                      <a:pt x="4" y="0"/>
                    </a:cubicBezTo>
                    <a:cubicBezTo>
                      <a:pt x="3" y="0"/>
                      <a:pt x="3" y="0"/>
                      <a:pt x="1" y="0"/>
                    </a:cubicBezTo>
                    <a:cubicBezTo>
                      <a:pt x="0" y="0"/>
                      <a:pt x="1" y="0"/>
                      <a:pt x="2" y="0"/>
                    </a:cubicBezTo>
                    <a:cubicBezTo>
                      <a:pt x="3" y="0"/>
                      <a:pt x="3"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6" name="Freeform 954"/>
              <p:cNvSpPr>
                <a:spLocks/>
              </p:cNvSpPr>
              <p:nvPr/>
            </p:nvSpPr>
            <p:spPr bwMode="auto">
              <a:xfrm>
                <a:off x="6232526" y="2286000"/>
                <a:ext cx="1588"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7" name="Freeform 955"/>
              <p:cNvSpPr>
                <a:spLocks/>
              </p:cNvSpPr>
              <p:nvPr/>
            </p:nvSpPr>
            <p:spPr bwMode="auto">
              <a:xfrm>
                <a:off x="6481763" y="2236787"/>
                <a:ext cx="11113" cy="0"/>
              </a:xfrm>
              <a:custGeom>
                <a:avLst/>
                <a:gdLst>
                  <a:gd name="T0" fmla="*/ 3 w 4"/>
                  <a:gd name="T1" fmla="*/ 3 w 4"/>
                  <a:gd name="T2" fmla="*/ 1 w 4"/>
                  <a:gd name="T3" fmla="*/ 3 w 4"/>
                </a:gdLst>
                <a:ahLst/>
                <a:cxnLst>
                  <a:cxn ang="0">
                    <a:pos x="T0" y="0"/>
                  </a:cxn>
                  <a:cxn ang="0">
                    <a:pos x="T1" y="0"/>
                  </a:cxn>
                  <a:cxn ang="0">
                    <a:pos x="T2" y="0"/>
                  </a:cxn>
                  <a:cxn ang="0">
                    <a:pos x="T3" y="0"/>
                  </a:cxn>
                </a:cxnLst>
                <a:rect l="0" t="0" r="r" b="b"/>
                <a:pathLst>
                  <a:path w="4">
                    <a:moveTo>
                      <a:pt x="3" y="0"/>
                    </a:moveTo>
                    <a:cubicBezTo>
                      <a:pt x="3" y="0"/>
                      <a:pt x="4" y="0"/>
                      <a:pt x="3" y="0"/>
                    </a:cubicBezTo>
                    <a:cubicBezTo>
                      <a:pt x="2" y="0"/>
                      <a:pt x="0" y="0"/>
                      <a:pt x="1" y="0"/>
                    </a:cubicBezTo>
                    <a:cubicBezTo>
                      <a:pt x="2" y="0"/>
                      <a:pt x="2"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8" name="Freeform 956"/>
              <p:cNvSpPr>
                <a:spLocks/>
              </p:cNvSpPr>
              <p:nvPr/>
            </p:nvSpPr>
            <p:spPr bwMode="auto">
              <a:xfrm>
                <a:off x="6484938" y="2176462"/>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1"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19" name="Freeform 957"/>
              <p:cNvSpPr>
                <a:spLocks/>
              </p:cNvSpPr>
              <p:nvPr/>
            </p:nvSpPr>
            <p:spPr bwMode="auto">
              <a:xfrm>
                <a:off x="6484938" y="2179637"/>
                <a:ext cx="4763" cy="3175"/>
              </a:xfrm>
              <a:custGeom>
                <a:avLst/>
                <a:gdLst>
                  <a:gd name="T0" fmla="*/ 0 w 2"/>
                  <a:gd name="T1" fmla="*/ 0 h 1"/>
                  <a:gd name="T2" fmla="*/ 0 w 2"/>
                  <a:gd name="T3" fmla="*/ 1 h 1"/>
                  <a:gd name="T4" fmla="*/ 1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1"/>
                    </a:cubicBezTo>
                    <a:cubicBezTo>
                      <a:pt x="0" y="1"/>
                      <a:pt x="0" y="1"/>
                      <a:pt x="1" y="1"/>
                    </a:cubicBezTo>
                    <a:cubicBezTo>
                      <a:pt x="2" y="1"/>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0" name="Freeform 958"/>
              <p:cNvSpPr>
                <a:spLocks/>
              </p:cNvSpPr>
              <p:nvPr/>
            </p:nvSpPr>
            <p:spPr bwMode="auto">
              <a:xfrm>
                <a:off x="6499226" y="2268537"/>
                <a:ext cx="19050" cy="6350"/>
              </a:xfrm>
              <a:custGeom>
                <a:avLst/>
                <a:gdLst>
                  <a:gd name="T0" fmla="*/ 6 w 7"/>
                  <a:gd name="T1" fmla="*/ 1 h 2"/>
                  <a:gd name="T2" fmla="*/ 4 w 7"/>
                  <a:gd name="T3" fmla="*/ 1 h 2"/>
                  <a:gd name="T4" fmla="*/ 3 w 7"/>
                  <a:gd name="T5" fmla="*/ 1 h 2"/>
                  <a:gd name="T6" fmla="*/ 1 w 7"/>
                  <a:gd name="T7" fmla="*/ 2 h 2"/>
                  <a:gd name="T8" fmla="*/ 1 w 7"/>
                  <a:gd name="T9" fmla="*/ 2 h 2"/>
                  <a:gd name="T10" fmla="*/ 4 w 7"/>
                  <a:gd name="T11" fmla="*/ 2 h 2"/>
                  <a:gd name="T12" fmla="*/ 5 w 7"/>
                  <a:gd name="T13" fmla="*/ 2 h 2"/>
                  <a:gd name="T14" fmla="*/ 5 w 7"/>
                  <a:gd name="T15" fmla="*/ 1 h 2"/>
                  <a:gd name="T16" fmla="*/ 6 w 7"/>
                  <a:gd name="T17" fmla="*/ 1 h 2"/>
                  <a:gd name="T18" fmla="*/ 6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6" y="1"/>
                    </a:moveTo>
                    <a:cubicBezTo>
                      <a:pt x="5" y="1"/>
                      <a:pt x="5" y="1"/>
                      <a:pt x="4" y="1"/>
                    </a:cubicBezTo>
                    <a:cubicBezTo>
                      <a:pt x="3" y="1"/>
                      <a:pt x="3" y="1"/>
                      <a:pt x="3" y="1"/>
                    </a:cubicBezTo>
                    <a:cubicBezTo>
                      <a:pt x="2" y="1"/>
                      <a:pt x="1" y="2"/>
                      <a:pt x="1" y="2"/>
                    </a:cubicBezTo>
                    <a:cubicBezTo>
                      <a:pt x="1" y="2"/>
                      <a:pt x="0" y="2"/>
                      <a:pt x="1" y="2"/>
                    </a:cubicBezTo>
                    <a:cubicBezTo>
                      <a:pt x="2" y="2"/>
                      <a:pt x="3" y="2"/>
                      <a:pt x="4" y="2"/>
                    </a:cubicBezTo>
                    <a:cubicBezTo>
                      <a:pt x="4" y="2"/>
                      <a:pt x="5" y="2"/>
                      <a:pt x="5" y="2"/>
                    </a:cubicBezTo>
                    <a:cubicBezTo>
                      <a:pt x="6" y="2"/>
                      <a:pt x="6" y="1"/>
                      <a:pt x="5" y="1"/>
                    </a:cubicBezTo>
                    <a:cubicBezTo>
                      <a:pt x="5" y="1"/>
                      <a:pt x="6" y="1"/>
                      <a:pt x="6" y="1"/>
                    </a:cubicBezTo>
                    <a:cubicBezTo>
                      <a:pt x="6" y="1"/>
                      <a:pt x="7" y="0"/>
                      <a:pt x="6"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1" name="Freeform 959"/>
              <p:cNvSpPr>
                <a:spLocks/>
              </p:cNvSpPr>
              <p:nvPr/>
            </p:nvSpPr>
            <p:spPr bwMode="auto">
              <a:xfrm>
                <a:off x="6596063" y="2162175"/>
                <a:ext cx="7938" cy="3175"/>
              </a:xfrm>
              <a:custGeom>
                <a:avLst/>
                <a:gdLst>
                  <a:gd name="T0" fmla="*/ 2 w 3"/>
                  <a:gd name="T1" fmla="*/ 1 h 1"/>
                  <a:gd name="T2" fmla="*/ 2 w 3"/>
                  <a:gd name="T3" fmla="*/ 0 h 1"/>
                  <a:gd name="T4" fmla="*/ 2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2" y="1"/>
                      <a:pt x="3" y="0"/>
                      <a:pt x="2" y="0"/>
                    </a:cubicBezTo>
                    <a:cubicBezTo>
                      <a:pt x="2" y="0"/>
                      <a:pt x="2" y="0"/>
                      <a:pt x="2" y="0"/>
                    </a:cubicBezTo>
                    <a:cubicBezTo>
                      <a:pt x="2" y="0"/>
                      <a:pt x="0"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2" name="Freeform 960"/>
              <p:cNvSpPr>
                <a:spLocks/>
              </p:cNvSpPr>
              <p:nvPr/>
            </p:nvSpPr>
            <p:spPr bwMode="auto">
              <a:xfrm>
                <a:off x="6599238" y="2160587"/>
                <a:ext cx="4763" cy="1587"/>
              </a:xfrm>
              <a:custGeom>
                <a:avLst/>
                <a:gdLst>
                  <a:gd name="T0" fmla="*/ 1 w 2"/>
                  <a:gd name="T1" fmla="*/ 1 h 1"/>
                  <a:gd name="T2" fmla="*/ 1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2" y="0"/>
                      <a:pt x="1" y="0"/>
                    </a:cubicBezTo>
                    <a:cubicBezTo>
                      <a:pt x="1" y="0"/>
                      <a:pt x="1" y="0"/>
                      <a:pt x="0" y="0"/>
                    </a:cubicBezTo>
                    <a:cubicBezTo>
                      <a:pt x="0"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3" name="Freeform 961"/>
              <p:cNvSpPr>
                <a:spLocks/>
              </p:cNvSpPr>
              <p:nvPr/>
            </p:nvSpPr>
            <p:spPr bwMode="auto">
              <a:xfrm>
                <a:off x="6561138" y="2249487"/>
                <a:ext cx="17463" cy="4762"/>
              </a:xfrm>
              <a:custGeom>
                <a:avLst/>
                <a:gdLst>
                  <a:gd name="T0" fmla="*/ 5 w 6"/>
                  <a:gd name="T1" fmla="*/ 0 h 2"/>
                  <a:gd name="T2" fmla="*/ 3 w 6"/>
                  <a:gd name="T3" fmla="*/ 0 h 2"/>
                  <a:gd name="T4" fmla="*/ 1 w 6"/>
                  <a:gd name="T5" fmla="*/ 0 h 2"/>
                  <a:gd name="T6" fmla="*/ 2 w 6"/>
                  <a:gd name="T7" fmla="*/ 0 h 2"/>
                  <a:gd name="T8" fmla="*/ 3 w 6"/>
                  <a:gd name="T9" fmla="*/ 1 h 2"/>
                  <a:gd name="T10" fmla="*/ 2 w 6"/>
                  <a:gd name="T11" fmla="*/ 1 h 2"/>
                  <a:gd name="T12" fmla="*/ 2 w 6"/>
                  <a:gd name="T13" fmla="*/ 2 h 2"/>
                  <a:gd name="T14" fmla="*/ 4 w 6"/>
                  <a:gd name="T15" fmla="*/ 1 h 2"/>
                  <a:gd name="T16" fmla="*/ 4 w 6"/>
                  <a:gd name="T17" fmla="*/ 0 h 2"/>
                  <a:gd name="T18" fmla="*/ 5 w 6"/>
                  <a:gd name="T19" fmla="*/ 0 h 2"/>
                  <a:gd name="T20" fmla="*/ 5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5" y="0"/>
                    </a:moveTo>
                    <a:cubicBezTo>
                      <a:pt x="4" y="0"/>
                      <a:pt x="4" y="0"/>
                      <a:pt x="3" y="0"/>
                    </a:cubicBezTo>
                    <a:cubicBezTo>
                      <a:pt x="2" y="0"/>
                      <a:pt x="2" y="0"/>
                      <a:pt x="1" y="0"/>
                    </a:cubicBezTo>
                    <a:cubicBezTo>
                      <a:pt x="0" y="0"/>
                      <a:pt x="1" y="1"/>
                      <a:pt x="2" y="0"/>
                    </a:cubicBezTo>
                    <a:cubicBezTo>
                      <a:pt x="3" y="0"/>
                      <a:pt x="4" y="0"/>
                      <a:pt x="3" y="1"/>
                    </a:cubicBezTo>
                    <a:cubicBezTo>
                      <a:pt x="2" y="1"/>
                      <a:pt x="2" y="1"/>
                      <a:pt x="2" y="1"/>
                    </a:cubicBezTo>
                    <a:cubicBezTo>
                      <a:pt x="1" y="1"/>
                      <a:pt x="1" y="2"/>
                      <a:pt x="2" y="2"/>
                    </a:cubicBezTo>
                    <a:cubicBezTo>
                      <a:pt x="3" y="1"/>
                      <a:pt x="4" y="1"/>
                      <a:pt x="4" y="1"/>
                    </a:cubicBezTo>
                    <a:cubicBezTo>
                      <a:pt x="4" y="1"/>
                      <a:pt x="3" y="0"/>
                      <a:pt x="4" y="0"/>
                    </a:cubicBezTo>
                    <a:cubicBezTo>
                      <a:pt x="5" y="0"/>
                      <a:pt x="5" y="0"/>
                      <a:pt x="5" y="0"/>
                    </a:cubicBezTo>
                    <a:cubicBezTo>
                      <a:pt x="5" y="0"/>
                      <a:pt x="6" y="0"/>
                      <a:pt x="5"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4" name="Freeform 962"/>
              <p:cNvSpPr>
                <a:spLocks/>
              </p:cNvSpPr>
              <p:nvPr/>
            </p:nvSpPr>
            <p:spPr bwMode="auto">
              <a:xfrm>
                <a:off x="6596063" y="2151062"/>
                <a:ext cx="6350" cy="3175"/>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1"/>
                      <a:pt x="1" y="1"/>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5" name="Freeform 963"/>
              <p:cNvSpPr>
                <a:spLocks/>
              </p:cNvSpPr>
              <p:nvPr/>
            </p:nvSpPr>
            <p:spPr bwMode="auto">
              <a:xfrm>
                <a:off x="6596063" y="2157412"/>
                <a:ext cx="6350" cy="3175"/>
              </a:xfrm>
              <a:custGeom>
                <a:avLst/>
                <a:gdLst>
                  <a:gd name="T0" fmla="*/ 1 w 2"/>
                  <a:gd name="T1" fmla="*/ 1 h 1"/>
                  <a:gd name="T2" fmla="*/ 2 w 2"/>
                  <a:gd name="T3" fmla="*/ 1 h 1"/>
                  <a:gd name="T4" fmla="*/ 2 w 2"/>
                  <a:gd name="T5" fmla="*/ 0 h 1"/>
                  <a:gd name="T6" fmla="*/ 2 w 2"/>
                  <a:gd name="T7" fmla="*/ 0 h 1"/>
                  <a:gd name="T8" fmla="*/ 1 w 2"/>
                  <a:gd name="T9" fmla="*/ 0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2" y="1"/>
                    </a:cubicBezTo>
                    <a:cubicBezTo>
                      <a:pt x="2" y="1"/>
                      <a:pt x="2" y="0"/>
                      <a:pt x="2" y="0"/>
                    </a:cubicBezTo>
                    <a:cubicBezTo>
                      <a:pt x="2" y="0"/>
                      <a:pt x="2" y="0"/>
                      <a:pt x="2" y="0"/>
                    </a:cubicBezTo>
                    <a:cubicBezTo>
                      <a:pt x="1" y="0"/>
                      <a:pt x="1" y="0"/>
                      <a:pt x="1"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6" name="Freeform 964"/>
              <p:cNvSpPr>
                <a:spLocks/>
              </p:cNvSpPr>
              <p:nvPr/>
            </p:nvSpPr>
            <p:spPr bwMode="auto">
              <a:xfrm>
                <a:off x="6578601" y="2151062"/>
                <a:ext cx="6350" cy="3175"/>
              </a:xfrm>
              <a:custGeom>
                <a:avLst/>
                <a:gdLst>
                  <a:gd name="T0" fmla="*/ 1 w 2"/>
                  <a:gd name="T1" fmla="*/ 0 h 1"/>
                  <a:gd name="T2" fmla="*/ 0 w 2"/>
                  <a:gd name="T3" fmla="*/ 0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0"/>
                    </a:cubicBezTo>
                    <a:cubicBezTo>
                      <a:pt x="0" y="0"/>
                      <a:pt x="0" y="1"/>
                      <a:pt x="1" y="1"/>
                    </a:cubicBezTo>
                    <a:cubicBezTo>
                      <a:pt x="1" y="1"/>
                      <a:pt x="2"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7" name="Freeform 965"/>
              <p:cNvSpPr>
                <a:spLocks/>
              </p:cNvSpPr>
              <p:nvPr/>
            </p:nvSpPr>
            <p:spPr bwMode="auto">
              <a:xfrm>
                <a:off x="6561138" y="2243137"/>
                <a:ext cx="17463" cy="3175"/>
              </a:xfrm>
              <a:custGeom>
                <a:avLst/>
                <a:gdLst>
                  <a:gd name="T0" fmla="*/ 2 w 6"/>
                  <a:gd name="T1" fmla="*/ 0 h 1"/>
                  <a:gd name="T2" fmla="*/ 1 w 6"/>
                  <a:gd name="T3" fmla="*/ 1 h 1"/>
                  <a:gd name="T4" fmla="*/ 3 w 6"/>
                  <a:gd name="T5" fmla="*/ 1 h 1"/>
                  <a:gd name="T6" fmla="*/ 5 w 6"/>
                  <a:gd name="T7" fmla="*/ 1 h 1"/>
                  <a:gd name="T8" fmla="*/ 5 w 6"/>
                  <a:gd name="T9" fmla="*/ 0 h 1"/>
                  <a:gd name="T10" fmla="*/ 2 w 6"/>
                  <a:gd name="T11" fmla="*/ 0 h 1"/>
                </a:gdLst>
                <a:ahLst/>
                <a:cxnLst>
                  <a:cxn ang="0">
                    <a:pos x="T0" y="T1"/>
                  </a:cxn>
                  <a:cxn ang="0">
                    <a:pos x="T2" y="T3"/>
                  </a:cxn>
                  <a:cxn ang="0">
                    <a:pos x="T4" y="T5"/>
                  </a:cxn>
                  <a:cxn ang="0">
                    <a:pos x="T6" y="T7"/>
                  </a:cxn>
                  <a:cxn ang="0">
                    <a:pos x="T8" y="T9"/>
                  </a:cxn>
                  <a:cxn ang="0">
                    <a:pos x="T10" y="T11"/>
                  </a:cxn>
                </a:cxnLst>
                <a:rect l="0" t="0" r="r" b="b"/>
                <a:pathLst>
                  <a:path w="6" h="1">
                    <a:moveTo>
                      <a:pt x="2" y="0"/>
                    </a:moveTo>
                    <a:cubicBezTo>
                      <a:pt x="1" y="1"/>
                      <a:pt x="0" y="1"/>
                      <a:pt x="1" y="1"/>
                    </a:cubicBezTo>
                    <a:cubicBezTo>
                      <a:pt x="2" y="1"/>
                      <a:pt x="2" y="1"/>
                      <a:pt x="3" y="1"/>
                    </a:cubicBezTo>
                    <a:cubicBezTo>
                      <a:pt x="5" y="1"/>
                      <a:pt x="5" y="1"/>
                      <a:pt x="5" y="1"/>
                    </a:cubicBezTo>
                    <a:cubicBezTo>
                      <a:pt x="5" y="1"/>
                      <a:pt x="6" y="0"/>
                      <a:pt x="5" y="0"/>
                    </a:cubicBezTo>
                    <a:cubicBezTo>
                      <a:pt x="4"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8" name="Freeform 966"/>
              <p:cNvSpPr>
                <a:spLocks/>
              </p:cNvSpPr>
              <p:nvPr/>
            </p:nvSpPr>
            <p:spPr bwMode="auto">
              <a:xfrm>
                <a:off x="6573838" y="2246312"/>
                <a:ext cx="11113" cy="3175"/>
              </a:xfrm>
              <a:custGeom>
                <a:avLst/>
                <a:gdLst>
                  <a:gd name="T0" fmla="*/ 3 w 4"/>
                  <a:gd name="T1" fmla="*/ 0 h 1"/>
                  <a:gd name="T2" fmla="*/ 1 w 4"/>
                  <a:gd name="T3" fmla="*/ 0 h 1"/>
                  <a:gd name="T4" fmla="*/ 1 w 4"/>
                  <a:gd name="T5" fmla="*/ 1 h 1"/>
                  <a:gd name="T6" fmla="*/ 3 w 4"/>
                  <a:gd name="T7" fmla="*/ 1 h 1"/>
                  <a:gd name="T8" fmla="*/ 3 w 4"/>
                  <a:gd name="T9" fmla="*/ 0 h 1"/>
                </a:gdLst>
                <a:ahLst/>
                <a:cxnLst>
                  <a:cxn ang="0">
                    <a:pos x="T0" y="T1"/>
                  </a:cxn>
                  <a:cxn ang="0">
                    <a:pos x="T2" y="T3"/>
                  </a:cxn>
                  <a:cxn ang="0">
                    <a:pos x="T4" y="T5"/>
                  </a:cxn>
                  <a:cxn ang="0">
                    <a:pos x="T6" y="T7"/>
                  </a:cxn>
                  <a:cxn ang="0">
                    <a:pos x="T8" y="T9"/>
                  </a:cxn>
                </a:cxnLst>
                <a:rect l="0" t="0" r="r" b="b"/>
                <a:pathLst>
                  <a:path w="4" h="1">
                    <a:moveTo>
                      <a:pt x="3" y="0"/>
                    </a:moveTo>
                    <a:cubicBezTo>
                      <a:pt x="2" y="0"/>
                      <a:pt x="2" y="0"/>
                      <a:pt x="1" y="0"/>
                    </a:cubicBezTo>
                    <a:cubicBezTo>
                      <a:pt x="1" y="0"/>
                      <a:pt x="0" y="0"/>
                      <a:pt x="1" y="1"/>
                    </a:cubicBezTo>
                    <a:cubicBezTo>
                      <a:pt x="2" y="1"/>
                      <a:pt x="2" y="1"/>
                      <a:pt x="3" y="1"/>
                    </a:cubicBezTo>
                    <a:cubicBezTo>
                      <a:pt x="3" y="1"/>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29" name="Freeform 967"/>
              <p:cNvSpPr>
                <a:spLocks/>
              </p:cNvSpPr>
              <p:nvPr/>
            </p:nvSpPr>
            <p:spPr bwMode="auto">
              <a:xfrm>
                <a:off x="6573838" y="2239962"/>
                <a:ext cx="14288" cy="3175"/>
              </a:xfrm>
              <a:custGeom>
                <a:avLst/>
                <a:gdLst>
                  <a:gd name="T0" fmla="*/ 2 w 5"/>
                  <a:gd name="T1" fmla="*/ 1 h 1"/>
                  <a:gd name="T2" fmla="*/ 4 w 5"/>
                  <a:gd name="T3" fmla="*/ 0 h 1"/>
                  <a:gd name="T4" fmla="*/ 4 w 5"/>
                  <a:gd name="T5" fmla="*/ 0 h 1"/>
                  <a:gd name="T6" fmla="*/ 2 w 5"/>
                  <a:gd name="T7" fmla="*/ 1 h 1"/>
                </a:gdLst>
                <a:ahLst/>
                <a:cxnLst>
                  <a:cxn ang="0">
                    <a:pos x="T0" y="T1"/>
                  </a:cxn>
                  <a:cxn ang="0">
                    <a:pos x="T2" y="T3"/>
                  </a:cxn>
                  <a:cxn ang="0">
                    <a:pos x="T4" y="T5"/>
                  </a:cxn>
                  <a:cxn ang="0">
                    <a:pos x="T6" y="T7"/>
                  </a:cxn>
                </a:cxnLst>
                <a:rect l="0" t="0" r="r" b="b"/>
                <a:pathLst>
                  <a:path w="5" h="1">
                    <a:moveTo>
                      <a:pt x="2" y="1"/>
                    </a:moveTo>
                    <a:cubicBezTo>
                      <a:pt x="3" y="1"/>
                      <a:pt x="4" y="0"/>
                      <a:pt x="4" y="0"/>
                    </a:cubicBezTo>
                    <a:cubicBezTo>
                      <a:pt x="4" y="0"/>
                      <a:pt x="5" y="0"/>
                      <a:pt x="4" y="0"/>
                    </a:cubicBezTo>
                    <a:cubicBezTo>
                      <a:pt x="3" y="0"/>
                      <a:pt x="0"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0" name="Freeform 968"/>
              <p:cNvSpPr>
                <a:spLocks/>
              </p:cNvSpPr>
              <p:nvPr/>
            </p:nvSpPr>
            <p:spPr bwMode="auto">
              <a:xfrm>
                <a:off x="6575426" y="2249487"/>
                <a:ext cx="12700" cy="1587"/>
              </a:xfrm>
              <a:custGeom>
                <a:avLst/>
                <a:gdLst>
                  <a:gd name="T0" fmla="*/ 4 w 4"/>
                  <a:gd name="T1" fmla="*/ 0 h 1"/>
                  <a:gd name="T2" fmla="*/ 3 w 4"/>
                  <a:gd name="T3" fmla="*/ 0 h 1"/>
                  <a:gd name="T4" fmla="*/ 2 w 4"/>
                  <a:gd name="T5" fmla="*/ 1 h 1"/>
                  <a:gd name="T6" fmla="*/ 4 w 4"/>
                  <a:gd name="T7" fmla="*/ 0 h 1"/>
                </a:gdLst>
                <a:ahLst/>
                <a:cxnLst>
                  <a:cxn ang="0">
                    <a:pos x="T0" y="T1"/>
                  </a:cxn>
                  <a:cxn ang="0">
                    <a:pos x="T2" y="T3"/>
                  </a:cxn>
                  <a:cxn ang="0">
                    <a:pos x="T4" y="T5"/>
                  </a:cxn>
                  <a:cxn ang="0">
                    <a:pos x="T6" y="T7"/>
                  </a:cxn>
                </a:cxnLst>
                <a:rect l="0" t="0" r="r" b="b"/>
                <a:pathLst>
                  <a:path w="4" h="1">
                    <a:moveTo>
                      <a:pt x="4" y="0"/>
                    </a:moveTo>
                    <a:cubicBezTo>
                      <a:pt x="4" y="0"/>
                      <a:pt x="4" y="0"/>
                      <a:pt x="3" y="0"/>
                    </a:cubicBezTo>
                    <a:cubicBezTo>
                      <a:pt x="2" y="0"/>
                      <a:pt x="0" y="1"/>
                      <a:pt x="2" y="1"/>
                    </a:cubicBezTo>
                    <a:cubicBezTo>
                      <a:pt x="4" y="1"/>
                      <a:pt x="4"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1" name="Freeform 969"/>
              <p:cNvSpPr>
                <a:spLocks/>
              </p:cNvSpPr>
              <p:nvPr/>
            </p:nvSpPr>
            <p:spPr bwMode="auto">
              <a:xfrm>
                <a:off x="6624638" y="2125662"/>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2" name="Freeform 970"/>
              <p:cNvSpPr>
                <a:spLocks/>
              </p:cNvSpPr>
              <p:nvPr/>
            </p:nvSpPr>
            <p:spPr bwMode="auto">
              <a:xfrm>
                <a:off x="6535738" y="2079625"/>
                <a:ext cx="9525" cy="3175"/>
              </a:xfrm>
              <a:custGeom>
                <a:avLst/>
                <a:gdLst>
                  <a:gd name="T0" fmla="*/ 2 w 3"/>
                  <a:gd name="T1" fmla="*/ 1 h 1"/>
                  <a:gd name="T2" fmla="*/ 1 w 3"/>
                  <a:gd name="T3" fmla="*/ 0 h 1"/>
                  <a:gd name="T4" fmla="*/ 2 w 3"/>
                  <a:gd name="T5" fmla="*/ 1 h 1"/>
                </a:gdLst>
                <a:ahLst/>
                <a:cxnLst>
                  <a:cxn ang="0">
                    <a:pos x="T0" y="T1"/>
                  </a:cxn>
                  <a:cxn ang="0">
                    <a:pos x="T2" y="T3"/>
                  </a:cxn>
                  <a:cxn ang="0">
                    <a:pos x="T4" y="T5"/>
                  </a:cxn>
                </a:cxnLst>
                <a:rect l="0" t="0" r="r" b="b"/>
                <a:pathLst>
                  <a:path w="3" h="1">
                    <a:moveTo>
                      <a:pt x="2" y="1"/>
                    </a:moveTo>
                    <a:cubicBezTo>
                      <a:pt x="3" y="0"/>
                      <a:pt x="2" y="0"/>
                      <a:pt x="1" y="0"/>
                    </a:cubicBezTo>
                    <a:cubicBezTo>
                      <a:pt x="0" y="0"/>
                      <a:pt x="0"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3" name="Freeform 971"/>
              <p:cNvSpPr>
                <a:spLocks/>
              </p:cNvSpPr>
              <p:nvPr/>
            </p:nvSpPr>
            <p:spPr bwMode="auto">
              <a:xfrm>
                <a:off x="6432551" y="2281237"/>
                <a:ext cx="20638" cy="1587"/>
              </a:xfrm>
              <a:custGeom>
                <a:avLst/>
                <a:gdLst>
                  <a:gd name="T0" fmla="*/ 6 w 7"/>
                  <a:gd name="T1" fmla="*/ 0 h 1"/>
                  <a:gd name="T2" fmla="*/ 6 w 7"/>
                  <a:gd name="T3" fmla="*/ 0 h 1"/>
                  <a:gd name="T4" fmla="*/ 3 w 7"/>
                  <a:gd name="T5" fmla="*/ 0 h 1"/>
                  <a:gd name="T6" fmla="*/ 2 w 7"/>
                  <a:gd name="T7" fmla="*/ 0 h 1"/>
                  <a:gd name="T8" fmla="*/ 2 w 7"/>
                  <a:gd name="T9" fmla="*/ 1 h 1"/>
                  <a:gd name="T10" fmla="*/ 3 w 7"/>
                  <a:gd name="T11" fmla="*/ 1 h 1"/>
                  <a:gd name="T12" fmla="*/ 6 w 7"/>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7" h="1">
                    <a:moveTo>
                      <a:pt x="6" y="0"/>
                    </a:moveTo>
                    <a:cubicBezTo>
                      <a:pt x="6" y="0"/>
                      <a:pt x="7" y="0"/>
                      <a:pt x="6" y="0"/>
                    </a:cubicBezTo>
                    <a:cubicBezTo>
                      <a:pt x="5" y="0"/>
                      <a:pt x="4" y="0"/>
                      <a:pt x="3" y="0"/>
                    </a:cubicBezTo>
                    <a:cubicBezTo>
                      <a:pt x="2" y="0"/>
                      <a:pt x="3" y="0"/>
                      <a:pt x="2" y="0"/>
                    </a:cubicBezTo>
                    <a:cubicBezTo>
                      <a:pt x="1" y="1"/>
                      <a:pt x="0" y="1"/>
                      <a:pt x="2" y="1"/>
                    </a:cubicBezTo>
                    <a:cubicBezTo>
                      <a:pt x="3" y="1"/>
                      <a:pt x="2" y="1"/>
                      <a:pt x="3" y="1"/>
                    </a:cubicBezTo>
                    <a:cubicBezTo>
                      <a:pt x="5" y="1"/>
                      <a:pt x="5" y="0"/>
                      <a:pt x="6"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4" name="Freeform 972"/>
              <p:cNvSpPr>
                <a:spLocks/>
              </p:cNvSpPr>
              <p:nvPr/>
            </p:nvSpPr>
            <p:spPr bwMode="auto">
              <a:xfrm>
                <a:off x="6438901" y="2111375"/>
                <a:ext cx="22225" cy="7937"/>
              </a:xfrm>
              <a:custGeom>
                <a:avLst/>
                <a:gdLst>
                  <a:gd name="T0" fmla="*/ 7 w 8"/>
                  <a:gd name="T1" fmla="*/ 2 h 3"/>
                  <a:gd name="T2" fmla="*/ 7 w 8"/>
                  <a:gd name="T3" fmla="*/ 1 h 3"/>
                  <a:gd name="T4" fmla="*/ 5 w 8"/>
                  <a:gd name="T5" fmla="*/ 1 h 3"/>
                  <a:gd name="T6" fmla="*/ 2 w 8"/>
                  <a:gd name="T7" fmla="*/ 1 h 3"/>
                  <a:gd name="T8" fmla="*/ 1 w 8"/>
                  <a:gd name="T9" fmla="*/ 1 h 3"/>
                  <a:gd name="T10" fmla="*/ 0 w 8"/>
                  <a:gd name="T11" fmla="*/ 2 h 3"/>
                  <a:gd name="T12" fmla="*/ 3 w 8"/>
                  <a:gd name="T13" fmla="*/ 2 h 3"/>
                  <a:gd name="T14" fmla="*/ 5 w 8"/>
                  <a:gd name="T15" fmla="*/ 3 h 3"/>
                  <a:gd name="T16" fmla="*/ 7 w 8"/>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7" y="2"/>
                    </a:moveTo>
                    <a:cubicBezTo>
                      <a:pt x="7" y="1"/>
                      <a:pt x="8" y="1"/>
                      <a:pt x="7" y="1"/>
                    </a:cubicBezTo>
                    <a:cubicBezTo>
                      <a:pt x="7" y="1"/>
                      <a:pt x="6" y="1"/>
                      <a:pt x="5" y="1"/>
                    </a:cubicBezTo>
                    <a:cubicBezTo>
                      <a:pt x="5" y="1"/>
                      <a:pt x="3" y="1"/>
                      <a:pt x="2" y="1"/>
                    </a:cubicBezTo>
                    <a:cubicBezTo>
                      <a:pt x="2" y="1"/>
                      <a:pt x="1" y="1"/>
                      <a:pt x="1" y="1"/>
                    </a:cubicBezTo>
                    <a:cubicBezTo>
                      <a:pt x="0" y="0"/>
                      <a:pt x="0" y="1"/>
                      <a:pt x="0" y="2"/>
                    </a:cubicBezTo>
                    <a:cubicBezTo>
                      <a:pt x="1" y="2"/>
                      <a:pt x="2" y="2"/>
                      <a:pt x="3" y="2"/>
                    </a:cubicBezTo>
                    <a:cubicBezTo>
                      <a:pt x="3" y="2"/>
                      <a:pt x="4" y="2"/>
                      <a:pt x="5" y="3"/>
                    </a:cubicBezTo>
                    <a:cubicBezTo>
                      <a:pt x="6" y="3"/>
                      <a:pt x="6" y="2"/>
                      <a:pt x="7"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5" name="Freeform 973"/>
              <p:cNvSpPr>
                <a:spLocks/>
              </p:cNvSpPr>
              <p:nvPr/>
            </p:nvSpPr>
            <p:spPr bwMode="auto">
              <a:xfrm>
                <a:off x="6432551" y="2286000"/>
                <a:ext cx="11113" cy="3175"/>
              </a:xfrm>
              <a:custGeom>
                <a:avLst/>
                <a:gdLst>
                  <a:gd name="T0" fmla="*/ 1 w 4"/>
                  <a:gd name="T1" fmla="*/ 1 h 1"/>
                  <a:gd name="T2" fmla="*/ 2 w 4"/>
                  <a:gd name="T3" fmla="*/ 0 h 1"/>
                  <a:gd name="T4" fmla="*/ 1 w 4"/>
                  <a:gd name="T5" fmla="*/ 1 h 1"/>
                </a:gdLst>
                <a:ahLst/>
                <a:cxnLst>
                  <a:cxn ang="0">
                    <a:pos x="T0" y="T1"/>
                  </a:cxn>
                  <a:cxn ang="0">
                    <a:pos x="T2" y="T3"/>
                  </a:cxn>
                  <a:cxn ang="0">
                    <a:pos x="T4" y="T5"/>
                  </a:cxn>
                </a:cxnLst>
                <a:rect l="0" t="0" r="r" b="b"/>
                <a:pathLst>
                  <a:path w="4" h="1">
                    <a:moveTo>
                      <a:pt x="1" y="1"/>
                    </a:moveTo>
                    <a:cubicBezTo>
                      <a:pt x="2" y="1"/>
                      <a:pt x="4" y="0"/>
                      <a:pt x="2"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6" name="Freeform 974"/>
              <p:cNvSpPr>
                <a:spLocks/>
              </p:cNvSpPr>
              <p:nvPr/>
            </p:nvSpPr>
            <p:spPr bwMode="auto">
              <a:xfrm>
                <a:off x="6418263" y="2108200"/>
                <a:ext cx="20638" cy="6350"/>
              </a:xfrm>
              <a:custGeom>
                <a:avLst/>
                <a:gdLst>
                  <a:gd name="T0" fmla="*/ 4 w 7"/>
                  <a:gd name="T1" fmla="*/ 2 h 2"/>
                  <a:gd name="T2" fmla="*/ 6 w 7"/>
                  <a:gd name="T3" fmla="*/ 2 h 2"/>
                  <a:gd name="T4" fmla="*/ 7 w 7"/>
                  <a:gd name="T5" fmla="*/ 1 h 2"/>
                  <a:gd name="T6" fmla="*/ 6 w 7"/>
                  <a:gd name="T7" fmla="*/ 1 h 2"/>
                  <a:gd name="T8" fmla="*/ 5 w 7"/>
                  <a:gd name="T9" fmla="*/ 1 h 2"/>
                  <a:gd name="T10" fmla="*/ 2 w 7"/>
                  <a:gd name="T11" fmla="*/ 0 h 2"/>
                  <a:gd name="T12" fmla="*/ 2 w 7"/>
                  <a:gd name="T13" fmla="*/ 1 h 2"/>
                  <a:gd name="T14" fmla="*/ 4 w 7"/>
                  <a:gd name="T15" fmla="*/ 1 h 2"/>
                  <a:gd name="T16" fmla="*/ 4 w 7"/>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2">
                    <a:moveTo>
                      <a:pt x="4" y="2"/>
                    </a:moveTo>
                    <a:cubicBezTo>
                      <a:pt x="6" y="2"/>
                      <a:pt x="6" y="2"/>
                      <a:pt x="6" y="2"/>
                    </a:cubicBezTo>
                    <a:cubicBezTo>
                      <a:pt x="6" y="2"/>
                      <a:pt x="7" y="1"/>
                      <a:pt x="7" y="1"/>
                    </a:cubicBezTo>
                    <a:cubicBezTo>
                      <a:pt x="6" y="1"/>
                      <a:pt x="7" y="2"/>
                      <a:pt x="6" y="1"/>
                    </a:cubicBezTo>
                    <a:cubicBezTo>
                      <a:pt x="6" y="1"/>
                      <a:pt x="6" y="1"/>
                      <a:pt x="5" y="1"/>
                    </a:cubicBezTo>
                    <a:cubicBezTo>
                      <a:pt x="3" y="0"/>
                      <a:pt x="3" y="0"/>
                      <a:pt x="2" y="0"/>
                    </a:cubicBezTo>
                    <a:cubicBezTo>
                      <a:pt x="2" y="0"/>
                      <a:pt x="0" y="0"/>
                      <a:pt x="2" y="1"/>
                    </a:cubicBezTo>
                    <a:cubicBezTo>
                      <a:pt x="3" y="1"/>
                      <a:pt x="3" y="1"/>
                      <a:pt x="4" y="1"/>
                    </a:cubicBezTo>
                    <a:cubicBezTo>
                      <a:pt x="6" y="2"/>
                      <a:pt x="3"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7" name="Freeform 975"/>
              <p:cNvSpPr>
                <a:spLocks/>
              </p:cNvSpPr>
              <p:nvPr/>
            </p:nvSpPr>
            <p:spPr bwMode="auto">
              <a:xfrm>
                <a:off x="6446838" y="2132012"/>
                <a:ext cx="20638" cy="4762"/>
              </a:xfrm>
              <a:custGeom>
                <a:avLst/>
                <a:gdLst>
                  <a:gd name="T0" fmla="*/ 7 w 7"/>
                  <a:gd name="T1" fmla="*/ 1 h 2"/>
                  <a:gd name="T2" fmla="*/ 6 w 7"/>
                  <a:gd name="T3" fmla="*/ 1 h 2"/>
                  <a:gd name="T4" fmla="*/ 3 w 7"/>
                  <a:gd name="T5" fmla="*/ 0 h 2"/>
                  <a:gd name="T6" fmla="*/ 2 w 7"/>
                  <a:gd name="T7" fmla="*/ 1 h 2"/>
                  <a:gd name="T8" fmla="*/ 3 w 7"/>
                  <a:gd name="T9" fmla="*/ 2 h 2"/>
                  <a:gd name="T10" fmla="*/ 5 w 7"/>
                  <a:gd name="T11" fmla="*/ 2 h 2"/>
                  <a:gd name="T12" fmla="*/ 7 w 7"/>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7" h="2">
                    <a:moveTo>
                      <a:pt x="7" y="1"/>
                    </a:moveTo>
                    <a:cubicBezTo>
                      <a:pt x="6" y="1"/>
                      <a:pt x="6" y="1"/>
                      <a:pt x="6" y="1"/>
                    </a:cubicBezTo>
                    <a:cubicBezTo>
                      <a:pt x="5" y="1"/>
                      <a:pt x="4" y="0"/>
                      <a:pt x="3" y="0"/>
                    </a:cubicBezTo>
                    <a:cubicBezTo>
                      <a:pt x="2" y="0"/>
                      <a:pt x="0" y="0"/>
                      <a:pt x="2" y="1"/>
                    </a:cubicBezTo>
                    <a:cubicBezTo>
                      <a:pt x="3" y="1"/>
                      <a:pt x="3" y="2"/>
                      <a:pt x="3" y="2"/>
                    </a:cubicBezTo>
                    <a:cubicBezTo>
                      <a:pt x="4" y="2"/>
                      <a:pt x="4" y="2"/>
                      <a:pt x="5" y="2"/>
                    </a:cubicBezTo>
                    <a:cubicBezTo>
                      <a:pt x="6" y="2"/>
                      <a:pt x="7" y="1"/>
                      <a:pt x="7"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8" name="Freeform 976"/>
              <p:cNvSpPr>
                <a:spLocks/>
              </p:cNvSpPr>
              <p:nvPr/>
            </p:nvSpPr>
            <p:spPr bwMode="auto">
              <a:xfrm>
                <a:off x="6442076" y="2206625"/>
                <a:ext cx="7938" cy="1587"/>
              </a:xfrm>
              <a:custGeom>
                <a:avLst/>
                <a:gdLst>
                  <a:gd name="T0" fmla="*/ 2 w 3"/>
                  <a:gd name="T1" fmla="*/ 1 h 1"/>
                  <a:gd name="T2" fmla="*/ 2 w 3"/>
                  <a:gd name="T3" fmla="*/ 1 h 1"/>
                  <a:gd name="T4" fmla="*/ 1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2" y="1"/>
                      <a:pt x="2" y="1"/>
                      <a:pt x="2" y="1"/>
                    </a:cubicBezTo>
                    <a:cubicBezTo>
                      <a:pt x="3" y="0"/>
                      <a:pt x="1" y="0"/>
                      <a:pt x="1" y="0"/>
                    </a:cubicBezTo>
                    <a:cubicBezTo>
                      <a:pt x="0"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39" name="Freeform 977"/>
              <p:cNvSpPr>
                <a:spLocks/>
              </p:cNvSpPr>
              <p:nvPr/>
            </p:nvSpPr>
            <p:spPr bwMode="auto">
              <a:xfrm>
                <a:off x="6484938" y="2027237"/>
                <a:ext cx="1588" cy="3175"/>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0" name="Freeform 978"/>
              <p:cNvSpPr>
                <a:spLocks/>
              </p:cNvSpPr>
              <p:nvPr/>
            </p:nvSpPr>
            <p:spPr bwMode="auto">
              <a:xfrm>
                <a:off x="6570663" y="2073275"/>
                <a:ext cx="4763" cy="3175"/>
              </a:xfrm>
              <a:custGeom>
                <a:avLst/>
                <a:gdLst>
                  <a:gd name="T0" fmla="*/ 2 w 2"/>
                  <a:gd name="T1" fmla="*/ 0 h 1"/>
                  <a:gd name="T2" fmla="*/ 1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1" y="0"/>
                    </a:cubicBezTo>
                    <a:cubicBezTo>
                      <a:pt x="0" y="0"/>
                      <a:pt x="1" y="1"/>
                      <a:pt x="1" y="1"/>
                    </a:cubicBezTo>
                    <a:cubicBezTo>
                      <a:pt x="1"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1" name="Freeform 979"/>
              <p:cNvSpPr>
                <a:spLocks/>
              </p:cNvSpPr>
              <p:nvPr/>
            </p:nvSpPr>
            <p:spPr bwMode="auto">
              <a:xfrm>
                <a:off x="6486526" y="2082800"/>
                <a:ext cx="9525" cy="3175"/>
              </a:xfrm>
              <a:custGeom>
                <a:avLst/>
                <a:gdLst>
                  <a:gd name="T0" fmla="*/ 3 w 3"/>
                  <a:gd name="T1" fmla="*/ 1 h 1"/>
                  <a:gd name="T2" fmla="*/ 2 w 3"/>
                  <a:gd name="T3" fmla="*/ 0 h 1"/>
                  <a:gd name="T4" fmla="*/ 1 w 3"/>
                  <a:gd name="T5" fmla="*/ 0 h 1"/>
                  <a:gd name="T6" fmla="*/ 1 w 3"/>
                  <a:gd name="T7" fmla="*/ 1 h 1"/>
                  <a:gd name="T8" fmla="*/ 2 w 3"/>
                  <a:gd name="T9" fmla="*/ 1 h 1"/>
                  <a:gd name="T10" fmla="*/ 3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3" y="1"/>
                    </a:moveTo>
                    <a:cubicBezTo>
                      <a:pt x="3" y="1"/>
                      <a:pt x="3" y="1"/>
                      <a:pt x="2" y="0"/>
                    </a:cubicBezTo>
                    <a:cubicBezTo>
                      <a:pt x="2" y="0"/>
                      <a:pt x="2" y="0"/>
                      <a:pt x="1" y="0"/>
                    </a:cubicBezTo>
                    <a:cubicBezTo>
                      <a:pt x="1" y="1"/>
                      <a:pt x="0" y="1"/>
                      <a:pt x="1" y="1"/>
                    </a:cubicBezTo>
                    <a:cubicBezTo>
                      <a:pt x="2" y="1"/>
                      <a:pt x="2" y="1"/>
                      <a:pt x="2" y="1"/>
                    </a:cubicBezTo>
                    <a:cubicBezTo>
                      <a:pt x="2" y="1"/>
                      <a:pt x="2"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2" name="Freeform 980"/>
              <p:cNvSpPr>
                <a:spLocks/>
              </p:cNvSpPr>
              <p:nvPr/>
            </p:nvSpPr>
            <p:spPr bwMode="auto">
              <a:xfrm>
                <a:off x="6481763" y="2027237"/>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3" name="Freeform 981"/>
              <p:cNvSpPr>
                <a:spLocks/>
              </p:cNvSpPr>
              <p:nvPr/>
            </p:nvSpPr>
            <p:spPr bwMode="auto">
              <a:xfrm>
                <a:off x="6492876" y="2082800"/>
                <a:ext cx="7938" cy="3175"/>
              </a:xfrm>
              <a:custGeom>
                <a:avLst/>
                <a:gdLst>
                  <a:gd name="T0" fmla="*/ 2 w 3"/>
                  <a:gd name="T1" fmla="*/ 1 h 1"/>
                  <a:gd name="T2" fmla="*/ 1 w 3"/>
                  <a:gd name="T3" fmla="*/ 0 h 1"/>
                  <a:gd name="T4" fmla="*/ 2 w 3"/>
                  <a:gd name="T5" fmla="*/ 1 h 1"/>
                </a:gdLst>
                <a:ahLst/>
                <a:cxnLst>
                  <a:cxn ang="0">
                    <a:pos x="T0" y="T1"/>
                  </a:cxn>
                  <a:cxn ang="0">
                    <a:pos x="T2" y="T3"/>
                  </a:cxn>
                  <a:cxn ang="0">
                    <a:pos x="T4" y="T5"/>
                  </a:cxn>
                </a:cxnLst>
                <a:rect l="0" t="0" r="r" b="b"/>
                <a:pathLst>
                  <a:path w="3" h="1">
                    <a:moveTo>
                      <a:pt x="2" y="1"/>
                    </a:moveTo>
                    <a:cubicBezTo>
                      <a:pt x="3" y="0"/>
                      <a:pt x="2" y="0"/>
                      <a:pt x="1" y="0"/>
                    </a:cubicBezTo>
                    <a:cubicBezTo>
                      <a:pt x="0"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4" name="Freeform 982"/>
              <p:cNvSpPr>
                <a:spLocks/>
              </p:cNvSpPr>
              <p:nvPr/>
            </p:nvSpPr>
            <p:spPr bwMode="auto">
              <a:xfrm>
                <a:off x="6546851" y="2243137"/>
                <a:ext cx="14288" cy="3175"/>
              </a:xfrm>
              <a:custGeom>
                <a:avLst/>
                <a:gdLst>
                  <a:gd name="T0" fmla="*/ 1 w 5"/>
                  <a:gd name="T1" fmla="*/ 1 h 1"/>
                  <a:gd name="T2" fmla="*/ 4 w 5"/>
                  <a:gd name="T3" fmla="*/ 1 h 1"/>
                  <a:gd name="T4" fmla="*/ 4 w 5"/>
                  <a:gd name="T5" fmla="*/ 0 h 1"/>
                  <a:gd name="T6" fmla="*/ 1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2" y="1"/>
                      <a:pt x="3" y="1"/>
                      <a:pt x="4" y="1"/>
                    </a:cubicBezTo>
                    <a:cubicBezTo>
                      <a:pt x="4" y="0"/>
                      <a:pt x="5" y="0"/>
                      <a:pt x="4" y="0"/>
                    </a:cubicBezTo>
                    <a:cubicBezTo>
                      <a:pt x="3"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5" name="Freeform 983"/>
              <p:cNvSpPr>
                <a:spLocks/>
              </p:cNvSpPr>
              <p:nvPr/>
            </p:nvSpPr>
            <p:spPr bwMode="auto">
              <a:xfrm>
                <a:off x="6457951" y="2282825"/>
                <a:ext cx="6350" cy="3175"/>
              </a:xfrm>
              <a:custGeom>
                <a:avLst/>
                <a:gdLst>
                  <a:gd name="T0" fmla="*/ 0 w 2"/>
                  <a:gd name="T1" fmla="*/ 0 h 1"/>
                  <a:gd name="T2" fmla="*/ 0 w 2"/>
                  <a:gd name="T3" fmla="*/ 0 h 1"/>
                  <a:gd name="T4" fmla="*/ 1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0" y="0"/>
                      <a:pt x="0" y="1"/>
                      <a:pt x="1" y="1"/>
                    </a:cubicBezTo>
                    <a:cubicBezTo>
                      <a:pt x="1" y="0"/>
                      <a:pt x="2" y="0"/>
                      <a:pt x="2" y="0"/>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6" name="Freeform 984"/>
              <p:cNvSpPr>
                <a:spLocks/>
              </p:cNvSpPr>
              <p:nvPr/>
            </p:nvSpPr>
            <p:spPr bwMode="auto">
              <a:xfrm>
                <a:off x="6518276" y="2228850"/>
                <a:ext cx="38100" cy="17462"/>
              </a:xfrm>
              <a:custGeom>
                <a:avLst/>
                <a:gdLst>
                  <a:gd name="T0" fmla="*/ 11 w 13"/>
                  <a:gd name="T1" fmla="*/ 0 h 6"/>
                  <a:gd name="T2" fmla="*/ 9 w 13"/>
                  <a:gd name="T3" fmla="*/ 1 h 6"/>
                  <a:gd name="T4" fmla="*/ 8 w 13"/>
                  <a:gd name="T5" fmla="*/ 1 h 6"/>
                  <a:gd name="T6" fmla="*/ 6 w 13"/>
                  <a:gd name="T7" fmla="*/ 2 h 6"/>
                  <a:gd name="T8" fmla="*/ 3 w 13"/>
                  <a:gd name="T9" fmla="*/ 3 h 6"/>
                  <a:gd name="T10" fmla="*/ 2 w 13"/>
                  <a:gd name="T11" fmla="*/ 3 h 6"/>
                  <a:gd name="T12" fmla="*/ 1 w 13"/>
                  <a:gd name="T13" fmla="*/ 3 h 6"/>
                  <a:gd name="T14" fmla="*/ 1 w 13"/>
                  <a:gd name="T15" fmla="*/ 4 h 6"/>
                  <a:gd name="T16" fmla="*/ 4 w 13"/>
                  <a:gd name="T17" fmla="*/ 4 h 6"/>
                  <a:gd name="T18" fmla="*/ 6 w 13"/>
                  <a:gd name="T19" fmla="*/ 3 h 6"/>
                  <a:gd name="T20" fmla="*/ 6 w 13"/>
                  <a:gd name="T21" fmla="*/ 4 h 6"/>
                  <a:gd name="T22" fmla="*/ 5 w 13"/>
                  <a:gd name="T23" fmla="*/ 4 h 6"/>
                  <a:gd name="T24" fmla="*/ 4 w 13"/>
                  <a:gd name="T25" fmla="*/ 4 h 6"/>
                  <a:gd name="T26" fmla="*/ 5 w 13"/>
                  <a:gd name="T27" fmla="*/ 5 h 6"/>
                  <a:gd name="T28" fmla="*/ 4 w 13"/>
                  <a:gd name="T29" fmla="*/ 5 h 6"/>
                  <a:gd name="T30" fmla="*/ 6 w 13"/>
                  <a:gd name="T31" fmla="*/ 5 h 6"/>
                  <a:gd name="T32" fmla="*/ 9 w 13"/>
                  <a:gd name="T33" fmla="*/ 5 h 6"/>
                  <a:gd name="T34" fmla="*/ 10 w 13"/>
                  <a:gd name="T35" fmla="*/ 4 h 6"/>
                  <a:gd name="T36" fmla="*/ 10 w 13"/>
                  <a:gd name="T37" fmla="*/ 4 h 6"/>
                  <a:gd name="T38" fmla="*/ 8 w 13"/>
                  <a:gd name="T39" fmla="*/ 4 h 6"/>
                  <a:gd name="T40" fmla="*/ 8 w 13"/>
                  <a:gd name="T41" fmla="*/ 4 h 6"/>
                  <a:gd name="T42" fmla="*/ 11 w 13"/>
                  <a:gd name="T43" fmla="*/ 3 h 6"/>
                  <a:gd name="T44" fmla="*/ 12 w 13"/>
                  <a:gd name="T45" fmla="*/ 2 h 6"/>
                  <a:gd name="T46" fmla="*/ 12 w 13"/>
                  <a:gd name="T47" fmla="*/ 1 h 6"/>
                  <a:gd name="T48" fmla="*/ 11 w 13"/>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6">
                    <a:moveTo>
                      <a:pt x="11" y="0"/>
                    </a:moveTo>
                    <a:cubicBezTo>
                      <a:pt x="10" y="0"/>
                      <a:pt x="10" y="1"/>
                      <a:pt x="9" y="1"/>
                    </a:cubicBezTo>
                    <a:cubicBezTo>
                      <a:pt x="8" y="1"/>
                      <a:pt x="8" y="1"/>
                      <a:pt x="8" y="1"/>
                    </a:cubicBezTo>
                    <a:cubicBezTo>
                      <a:pt x="7" y="1"/>
                      <a:pt x="7" y="2"/>
                      <a:pt x="6" y="2"/>
                    </a:cubicBezTo>
                    <a:cubicBezTo>
                      <a:pt x="5" y="2"/>
                      <a:pt x="4" y="3"/>
                      <a:pt x="3" y="3"/>
                    </a:cubicBezTo>
                    <a:cubicBezTo>
                      <a:pt x="2" y="3"/>
                      <a:pt x="2" y="3"/>
                      <a:pt x="2" y="3"/>
                    </a:cubicBezTo>
                    <a:cubicBezTo>
                      <a:pt x="1" y="3"/>
                      <a:pt x="2" y="3"/>
                      <a:pt x="1" y="3"/>
                    </a:cubicBezTo>
                    <a:cubicBezTo>
                      <a:pt x="0" y="4"/>
                      <a:pt x="0" y="4"/>
                      <a:pt x="1" y="4"/>
                    </a:cubicBezTo>
                    <a:cubicBezTo>
                      <a:pt x="2" y="4"/>
                      <a:pt x="3" y="4"/>
                      <a:pt x="4" y="4"/>
                    </a:cubicBezTo>
                    <a:cubicBezTo>
                      <a:pt x="5" y="4"/>
                      <a:pt x="5" y="3"/>
                      <a:pt x="6" y="3"/>
                    </a:cubicBezTo>
                    <a:cubicBezTo>
                      <a:pt x="7" y="3"/>
                      <a:pt x="7" y="3"/>
                      <a:pt x="6" y="4"/>
                    </a:cubicBezTo>
                    <a:cubicBezTo>
                      <a:pt x="6" y="4"/>
                      <a:pt x="6" y="4"/>
                      <a:pt x="5" y="4"/>
                    </a:cubicBezTo>
                    <a:cubicBezTo>
                      <a:pt x="4" y="4"/>
                      <a:pt x="3" y="4"/>
                      <a:pt x="4" y="4"/>
                    </a:cubicBezTo>
                    <a:cubicBezTo>
                      <a:pt x="5" y="5"/>
                      <a:pt x="6" y="5"/>
                      <a:pt x="5" y="5"/>
                    </a:cubicBezTo>
                    <a:cubicBezTo>
                      <a:pt x="4" y="5"/>
                      <a:pt x="3" y="5"/>
                      <a:pt x="4" y="5"/>
                    </a:cubicBezTo>
                    <a:cubicBezTo>
                      <a:pt x="5" y="6"/>
                      <a:pt x="4" y="5"/>
                      <a:pt x="6" y="5"/>
                    </a:cubicBezTo>
                    <a:cubicBezTo>
                      <a:pt x="7" y="5"/>
                      <a:pt x="7" y="5"/>
                      <a:pt x="9" y="5"/>
                    </a:cubicBezTo>
                    <a:cubicBezTo>
                      <a:pt x="10" y="5"/>
                      <a:pt x="10" y="4"/>
                      <a:pt x="10" y="4"/>
                    </a:cubicBezTo>
                    <a:cubicBezTo>
                      <a:pt x="10" y="4"/>
                      <a:pt x="12" y="4"/>
                      <a:pt x="10" y="4"/>
                    </a:cubicBezTo>
                    <a:cubicBezTo>
                      <a:pt x="8" y="4"/>
                      <a:pt x="8" y="4"/>
                      <a:pt x="8" y="4"/>
                    </a:cubicBezTo>
                    <a:cubicBezTo>
                      <a:pt x="7" y="4"/>
                      <a:pt x="6" y="4"/>
                      <a:pt x="8" y="4"/>
                    </a:cubicBezTo>
                    <a:cubicBezTo>
                      <a:pt x="9" y="4"/>
                      <a:pt x="10" y="3"/>
                      <a:pt x="11" y="3"/>
                    </a:cubicBezTo>
                    <a:cubicBezTo>
                      <a:pt x="11" y="3"/>
                      <a:pt x="11" y="2"/>
                      <a:pt x="12" y="2"/>
                    </a:cubicBezTo>
                    <a:cubicBezTo>
                      <a:pt x="12" y="2"/>
                      <a:pt x="13" y="1"/>
                      <a:pt x="12" y="1"/>
                    </a:cubicBezTo>
                    <a:cubicBezTo>
                      <a:pt x="12" y="1"/>
                      <a:pt x="12" y="0"/>
                      <a:pt x="1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7" name="Freeform 985"/>
              <p:cNvSpPr>
                <a:spLocks/>
              </p:cNvSpPr>
              <p:nvPr/>
            </p:nvSpPr>
            <p:spPr bwMode="auto">
              <a:xfrm>
                <a:off x="6513513" y="2249487"/>
                <a:ext cx="11113" cy="1587"/>
              </a:xfrm>
              <a:custGeom>
                <a:avLst/>
                <a:gdLst>
                  <a:gd name="T0" fmla="*/ 2 w 4"/>
                  <a:gd name="T1" fmla="*/ 0 h 1"/>
                  <a:gd name="T2" fmla="*/ 1 w 4"/>
                  <a:gd name="T3" fmla="*/ 1 h 1"/>
                  <a:gd name="T4" fmla="*/ 3 w 4"/>
                  <a:gd name="T5" fmla="*/ 1 h 1"/>
                  <a:gd name="T6" fmla="*/ 4 w 4"/>
                  <a:gd name="T7" fmla="*/ 1 h 1"/>
                  <a:gd name="T8" fmla="*/ 3 w 4"/>
                  <a:gd name="T9" fmla="*/ 1 h 1"/>
                  <a:gd name="T10" fmla="*/ 2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2" y="0"/>
                    </a:moveTo>
                    <a:cubicBezTo>
                      <a:pt x="1" y="0"/>
                      <a:pt x="0" y="1"/>
                      <a:pt x="1" y="1"/>
                    </a:cubicBezTo>
                    <a:cubicBezTo>
                      <a:pt x="2" y="1"/>
                      <a:pt x="2" y="1"/>
                      <a:pt x="3" y="1"/>
                    </a:cubicBezTo>
                    <a:cubicBezTo>
                      <a:pt x="4" y="1"/>
                      <a:pt x="4" y="1"/>
                      <a:pt x="4" y="1"/>
                    </a:cubicBezTo>
                    <a:cubicBezTo>
                      <a:pt x="3" y="0"/>
                      <a:pt x="3" y="0"/>
                      <a:pt x="3" y="1"/>
                    </a:cubicBezTo>
                    <a:cubicBezTo>
                      <a:pt x="2" y="1"/>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8" name="Freeform 986"/>
              <p:cNvSpPr>
                <a:spLocks/>
              </p:cNvSpPr>
              <p:nvPr/>
            </p:nvSpPr>
            <p:spPr bwMode="auto">
              <a:xfrm>
                <a:off x="6510338" y="2263775"/>
                <a:ext cx="11113" cy="3175"/>
              </a:xfrm>
              <a:custGeom>
                <a:avLst/>
                <a:gdLst>
                  <a:gd name="T0" fmla="*/ 4 w 4"/>
                  <a:gd name="T1" fmla="*/ 1 h 1"/>
                  <a:gd name="T2" fmla="*/ 3 w 4"/>
                  <a:gd name="T3" fmla="*/ 0 h 1"/>
                  <a:gd name="T4" fmla="*/ 3 w 4"/>
                  <a:gd name="T5" fmla="*/ 0 h 1"/>
                  <a:gd name="T6" fmla="*/ 2 w 4"/>
                  <a:gd name="T7" fmla="*/ 0 h 1"/>
                  <a:gd name="T8" fmla="*/ 0 w 4"/>
                  <a:gd name="T9" fmla="*/ 1 h 1"/>
                  <a:gd name="T10" fmla="*/ 2 w 4"/>
                  <a:gd name="T11" fmla="*/ 0 h 1"/>
                  <a:gd name="T12" fmla="*/ 2 w 4"/>
                  <a:gd name="T13" fmla="*/ 1 h 1"/>
                  <a:gd name="T14" fmla="*/ 4 w 4"/>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1"/>
                    </a:moveTo>
                    <a:cubicBezTo>
                      <a:pt x="3" y="1"/>
                      <a:pt x="2" y="1"/>
                      <a:pt x="3" y="0"/>
                    </a:cubicBezTo>
                    <a:cubicBezTo>
                      <a:pt x="3" y="0"/>
                      <a:pt x="3" y="0"/>
                      <a:pt x="3" y="0"/>
                    </a:cubicBezTo>
                    <a:cubicBezTo>
                      <a:pt x="2" y="0"/>
                      <a:pt x="2" y="0"/>
                      <a:pt x="2" y="0"/>
                    </a:cubicBezTo>
                    <a:cubicBezTo>
                      <a:pt x="1" y="0"/>
                      <a:pt x="0" y="1"/>
                      <a:pt x="0" y="1"/>
                    </a:cubicBezTo>
                    <a:cubicBezTo>
                      <a:pt x="1" y="1"/>
                      <a:pt x="2" y="0"/>
                      <a:pt x="2" y="0"/>
                    </a:cubicBezTo>
                    <a:cubicBezTo>
                      <a:pt x="2" y="1"/>
                      <a:pt x="2" y="1"/>
                      <a:pt x="2" y="1"/>
                    </a:cubicBezTo>
                    <a:cubicBezTo>
                      <a:pt x="3" y="1"/>
                      <a:pt x="4"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49" name="Freeform 987"/>
              <p:cNvSpPr>
                <a:spLocks/>
              </p:cNvSpPr>
              <p:nvPr/>
            </p:nvSpPr>
            <p:spPr bwMode="auto">
              <a:xfrm>
                <a:off x="6513513" y="2254250"/>
                <a:ext cx="4763" cy="3175"/>
              </a:xfrm>
              <a:custGeom>
                <a:avLst/>
                <a:gdLst>
                  <a:gd name="T0" fmla="*/ 1 w 2"/>
                  <a:gd name="T1" fmla="*/ 1 h 1"/>
                  <a:gd name="T2" fmla="*/ 2 w 2"/>
                  <a:gd name="T3" fmla="*/ 1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2" y="1"/>
                    </a:cubicBezTo>
                    <a:cubicBezTo>
                      <a:pt x="1" y="1"/>
                      <a:pt x="1" y="1"/>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0" name="Freeform 988"/>
              <p:cNvSpPr>
                <a:spLocks/>
              </p:cNvSpPr>
              <p:nvPr/>
            </p:nvSpPr>
            <p:spPr bwMode="auto">
              <a:xfrm>
                <a:off x="6500813" y="2266950"/>
                <a:ext cx="6350" cy="1587"/>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1"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1" name="Freeform 989"/>
              <p:cNvSpPr>
                <a:spLocks/>
              </p:cNvSpPr>
              <p:nvPr/>
            </p:nvSpPr>
            <p:spPr bwMode="auto">
              <a:xfrm>
                <a:off x="6457951" y="2289175"/>
                <a:ext cx="12700" cy="3175"/>
              </a:xfrm>
              <a:custGeom>
                <a:avLst/>
                <a:gdLst>
                  <a:gd name="T0" fmla="*/ 2 w 4"/>
                  <a:gd name="T1" fmla="*/ 1 h 1"/>
                  <a:gd name="T2" fmla="*/ 3 w 4"/>
                  <a:gd name="T3" fmla="*/ 0 h 1"/>
                  <a:gd name="T4" fmla="*/ 3 w 4"/>
                  <a:gd name="T5" fmla="*/ 0 h 1"/>
                  <a:gd name="T6" fmla="*/ 2 w 4"/>
                  <a:gd name="T7" fmla="*/ 0 h 1"/>
                  <a:gd name="T8" fmla="*/ 1 w 4"/>
                  <a:gd name="T9" fmla="*/ 0 h 1"/>
                  <a:gd name="T10" fmla="*/ 1 w 4"/>
                  <a:gd name="T11" fmla="*/ 1 h 1"/>
                  <a:gd name="T12" fmla="*/ 2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1"/>
                    </a:moveTo>
                    <a:cubicBezTo>
                      <a:pt x="3" y="1"/>
                      <a:pt x="3" y="0"/>
                      <a:pt x="3" y="0"/>
                    </a:cubicBezTo>
                    <a:cubicBezTo>
                      <a:pt x="4" y="0"/>
                      <a:pt x="4" y="0"/>
                      <a:pt x="3" y="0"/>
                    </a:cubicBezTo>
                    <a:cubicBezTo>
                      <a:pt x="3" y="0"/>
                      <a:pt x="2" y="0"/>
                      <a:pt x="2" y="0"/>
                    </a:cubicBezTo>
                    <a:cubicBezTo>
                      <a:pt x="2" y="0"/>
                      <a:pt x="2" y="0"/>
                      <a:pt x="1" y="0"/>
                    </a:cubicBezTo>
                    <a:cubicBezTo>
                      <a:pt x="1" y="1"/>
                      <a:pt x="0"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2" name="Freeform 990"/>
              <p:cNvSpPr>
                <a:spLocks/>
              </p:cNvSpPr>
              <p:nvPr/>
            </p:nvSpPr>
            <p:spPr bwMode="auto">
              <a:xfrm>
                <a:off x="6550026" y="2257425"/>
                <a:ext cx="11113" cy="3175"/>
              </a:xfrm>
              <a:custGeom>
                <a:avLst/>
                <a:gdLst>
                  <a:gd name="T0" fmla="*/ 1 w 4"/>
                  <a:gd name="T1" fmla="*/ 1 h 1"/>
                  <a:gd name="T2" fmla="*/ 2 w 4"/>
                  <a:gd name="T3" fmla="*/ 1 h 1"/>
                  <a:gd name="T4" fmla="*/ 3 w 4"/>
                  <a:gd name="T5" fmla="*/ 0 h 1"/>
                  <a:gd name="T6" fmla="*/ 2 w 4"/>
                  <a:gd name="T7" fmla="*/ 0 h 1"/>
                  <a:gd name="T8" fmla="*/ 1 w 4"/>
                  <a:gd name="T9" fmla="*/ 1 h 1"/>
                </a:gdLst>
                <a:ahLst/>
                <a:cxnLst>
                  <a:cxn ang="0">
                    <a:pos x="T0" y="T1"/>
                  </a:cxn>
                  <a:cxn ang="0">
                    <a:pos x="T2" y="T3"/>
                  </a:cxn>
                  <a:cxn ang="0">
                    <a:pos x="T4" y="T5"/>
                  </a:cxn>
                  <a:cxn ang="0">
                    <a:pos x="T6" y="T7"/>
                  </a:cxn>
                  <a:cxn ang="0">
                    <a:pos x="T8" y="T9"/>
                  </a:cxn>
                </a:cxnLst>
                <a:rect l="0" t="0" r="r" b="b"/>
                <a:pathLst>
                  <a:path w="4" h="1">
                    <a:moveTo>
                      <a:pt x="1" y="1"/>
                    </a:moveTo>
                    <a:cubicBezTo>
                      <a:pt x="1" y="1"/>
                      <a:pt x="1" y="1"/>
                      <a:pt x="2" y="1"/>
                    </a:cubicBezTo>
                    <a:cubicBezTo>
                      <a:pt x="3" y="1"/>
                      <a:pt x="4" y="0"/>
                      <a:pt x="3" y="0"/>
                    </a:cubicBezTo>
                    <a:cubicBezTo>
                      <a:pt x="3" y="0"/>
                      <a:pt x="2" y="0"/>
                      <a:pt x="2"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3" name="Freeform 991"/>
              <p:cNvSpPr>
                <a:spLocks/>
              </p:cNvSpPr>
              <p:nvPr/>
            </p:nvSpPr>
            <p:spPr bwMode="auto">
              <a:xfrm>
                <a:off x="6553201" y="2263775"/>
                <a:ext cx="7938" cy="3175"/>
              </a:xfrm>
              <a:custGeom>
                <a:avLst/>
                <a:gdLst>
                  <a:gd name="T0" fmla="*/ 2 w 3"/>
                  <a:gd name="T1" fmla="*/ 1 h 1"/>
                  <a:gd name="T2" fmla="*/ 2 w 3"/>
                  <a:gd name="T3" fmla="*/ 0 h 1"/>
                  <a:gd name="T4" fmla="*/ 1 w 3"/>
                  <a:gd name="T5" fmla="*/ 1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2" y="1"/>
                      <a:pt x="3" y="0"/>
                      <a:pt x="2" y="0"/>
                    </a:cubicBezTo>
                    <a:cubicBezTo>
                      <a:pt x="2" y="0"/>
                      <a:pt x="1" y="1"/>
                      <a:pt x="1" y="1"/>
                    </a:cubicBezTo>
                    <a:cubicBezTo>
                      <a:pt x="0" y="1"/>
                      <a:pt x="1" y="1"/>
                      <a:pt x="1" y="1"/>
                    </a:cubicBezTo>
                    <a:cubicBezTo>
                      <a:pt x="2"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4" name="Freeform 992"/>
              <p:cNvSpPr>
                <a:spLocks/>
              </p:cNvSpPr>
              <p:nvPr/>
            </p:nvSpPr>
            <p:spPr bwMode="auto">
              <a:xfrm>
                <a:off x="7593013" y="2303462"/>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5" name="Freeform 993"/>
              <p:cNvSpPr>
                <a:spLocks/>
              </p:cNvSpPr>
              <p:nvPr/>
            </p:nvSpPr>
            <p:spPr bwMode="auto">
              <a:xfrm>
                <a:off x="7550151" y="2260600"/>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1"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6" name="Freeform 994"/>
              <p:cNvSpPr>
                <a:spLocks/>
              </p:cNvSpPr>
              <p:nvPr/>
            </p:nvSpPr>
            <p:spPr bwMode="auto">
              <a:xfrm>
                <a:off x="7564438" y="2278062"/>
                <a:ext cx="6350" cy="3175"/>
              </a:xfrm>
              <a:custGeom>
                <a:avLst/>
                <a:gdLst>
                  <a:gd name="T0" fmla="*/ 0 w 2"/>
                  <a:gd name="T1" fmla="*/ 1 h 1"/>
                  <a:gd name="T2" fmla="*/ 1 w 2"/>
                  <a:gd name="T3" fmla="*/ 1 h 1"/>
                  <a:gd name="T4" fmla="*/ 2 w 2"/>
                  <a:gd name="T5" fmla="*/ 0 h 1"/>
                  <a:gd name="T6" fmla="*/ 0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1" y="1"/>
                    </a:cubicBezTo>
                    <a:cubicBezTo>
                      <a:pt x="2" y="1"/>
                      <a:pt x="2" y="0"/>
                      <a:pt x="2" y="0"/>
                    </a:cubicBezTo>
                    <a:cubicBezTo>
                      <a:pt x="2"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7" name="Freeform 995"/>
              <p:cNvSpPr>
                <a:spLocks/>
              </p:cNvSpPr>
              <p:nvPr/>
            </p:nvSpPr>
            <p:spPr bwMode="auto">
              <a:xfrm>
                <a:off x="7559676" y="2295525"/>
                <a:ext cx="4763" cy="4762"/>
              </a:xfrm>
              <a:custGeom>
                <a:avLst/>
                <a:gdLst>
                  <a:gd name="T0" fmla="*/ 0 w 2"/>
                  <a:gd name="T1" fmla="*/ 1 h 2"/>
                  <a:gd name="T2" fmla="*/ 1 w 2"/>
                  <a:gd name="T3" fmla="*/ 2 h 2"/>
                  <a:gd name="T4" fmla="*/ 2 w 2"/>
                  <a:gd name="T5" fmla="*/ 1 h 2"/>
                  <a:gd name="T6" fmla="*/ 2 w 2"/>
                  <a:gd name="T7" fmla="*/ 1 h 2"/>
                  <a:gd name="T8" fmla="*/ 1 w 2"/>
                  <a:gd name="T9" fmla="*/ 0 h 2"/>
                  <a:gd name="T10" fmla="*/ 1 w 2"/>
                  <a:gd name="T11" fmla="*/ 1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0" y="1"/>
                      <a:pt x="0" y="2"/>
                      <a:pt x="1" y="2"/>
                    </a:cubicBezTo>
                    <a:cubicBezTo>
                      <a:pt x="1" y="1"/>
                      <a:pt x="2" y="2"/>
                      <a:pt x="2" y="1"/>
                    </a:cubicBezTo>
                    <a:cubicBezTo>
                      <a:pt x="2" y="1"/>
                      <a:pt x="2" y="1"/>
                      <a:pt x="2" y="1"/>
                    </a:cubicBezTo>
                    <a:cubicBezTo>
                      <a:pt x="1" y="1"/>
                      <a:pt x="1" y="1"/>
                      <a:pt x="1" y="0"/>
                    </a:cubicBezTo>
                    <a:cubicBezTo>
                      <a:pt x="0" y="0"/>
                      <a:pt x="0" y="1"/>
                      <a:pt x="1" y="1"/>
                    </a:cubicBezTo>
                    <a:cubicBezTo>
                      <a:pt x="1"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8" name="Freeform 996"/>
              <p:cNvSpPr>
                <a:spLocks/>
              </p:cNvSpPr>
              <p:nvPr/>
            </p:nvSpPr>
            <p:spPr bwMode="auto">
              <a:xfrm>
                <a:off x="7539038" y="2378075"/>
                <a:ext cx="88900" cy="34925"/>
              </a:xfrm>
              <a:custGeom>
                <a:avLst/>
                <a:gdLst>
                  <a:gd name="T0" fmla="*/ 0 w 31"/>
                  <a:gd name="T1" fmla="*/ 8 h 12"/>
                  <a:gd name="T2" fmla="*/ 1 w 31"/>
                  <a:gd name="T3" fmla="*/ 9 h 12"/>
                  <a:gd name="T4" fmla="*/ 4 w 31"/>
                  <a:gd name="T5" fmla="*/ 9 h 12"/>
                  <a:gd name="T6" fmla="*/ 7 w 31"/>
                  <a:gd name="T7" fmla="*/ 8 h 12"/>
                  <a:gd name="T8" fmla="*/ 13 w 31"/>
                  <a:gd name="T9" fmla="*/ 9 h 12"/>
                  <a:gd name="T10" fmla="*/ 16 w 31"/>
                  <a:gd name="T11" fmla="*/ 10 h 12"/>
                  <a:gd name="T12" fmla="*/ 18 w 31"/>
                  <a:gd name="T13" fmla="*/ 10 h 12"/>
                  <a:gd name="T14" fmla="*/ 18 w 31"/>
                  <a:gd name="T15" fmla="*/ 10 h 12"/>
                  <a:gd name="T16" fmla="*/ 18 w 31"/>
                  <a:gd name="T17" fmla="*/ 10 h 12"/>
                  <a:gd name="T18" fmla="*/ 19 w 31"/>
                  <a:gd name="T19" fmla="*/ 10 h 12"/>
                  <a:gd name="T20" fmla="*/ 22 w 31"/>
                  <a:gd name="T21" fmla="*/ 11 h 12"/>
                  <a:gd name="T22" fmla="*/ 24 w 31"/>
                  <a:gd name="T23" fmla="*/ 11 h 12"/>
                  <a:gd name="T24" fmla="*/ 28 w 31"/>
                  <a:gd name="T25" fmla="*/ 12 h 12"/>
                  <a:gd name="T26" fmla="*/ 29 w 31"/>
                  <a:gd name="T27" fmla="*/ 11 h 12"/>
                  <a:gd name="T28" fmla="*/ 31 w 31"/>
                  <a:gd name="T29" fmla="*/ 11 h 12"/>
                  <a:gd name="T30" fmla="*/ 30 w 31"/>
                  <a:gd name="T31" fmla="*/ 9 h 12"/>
                  <a:gd name="T32" fmla="*/ 30 w 31"/>
                  <a:gd name="T33" fmla="*/ 8 h 12"/>
                  <a:gd name="T34" fmla="*/ 30 w 31"/>
                  <a:gd name="T35" fmla="*/ 7 h 12"/>
                  <a:gd name="T36" fmla="*/ 29 w 31"/>
                  <a:gd name="T37" fmla="*/ 5 h 12"/>
                  <a:gd name="T38" fmla="*/ 26 w 31"/>
                  <a:gd name="T39" fmla="*/ 3 h 12"/>
                  <a:gd name="T40" fmla="*/ 24 w 31"/>
                  <a:gd name="T41" fmla="*/ 2 h 12"/>
                  <a:gd name="T42" fmla="*/ 21 w 31"/>
                  <a:gd name="T43" fmla="*/ 1 h 12"/>
                  <a:gd name="T44" fmla="*/ 19 w 31"/>
                  <a:gd name="T45" fmla="*/ 0 h 12"/>
                  <a:gd name="T46" fmla="*/ 15 w 31"/>
                  <a:gd name="T47" fmla="*/ 0 h 12"/>
                  <a:gd name="T48" fmla="*/ 12 w 31"/>
                  <a:gd name="T49" fmla="*/ 1 h 12"/>
                  <a:gd name="T50" fmla="*/ 10 w 31"/>
                  <a:gd name="T51" fmla="*/ 1 h 12"/>
                  <a:gd name="T52" fmla="*/ 9 w 31"/>
                  <a:gd name="T53" fmla="*/ 2 h 12"/>
                  <a:gd name="T54" fmla="*/ 8 w 31"/>
                  <a:gd name="T55" fmla="*/ 4 h 12"/>
                  <a:gd name="T56" fmla="*/ 7 w 31"/>
                  <a:gd name="T57" fmla="*/ 6 h 12"/>
                  <a:gd name="T58" fmla="*/ 4 w 31"/>
                  <a:gd name="T59" fmla="*/ 7 h 12"/>
                  <a:gd name="T60" fmla="*/ 2 w 31"/>
                  <a:gd name="T61" fmla="*/ 7 h 12"/>
                  <a:gd name="T62" fmla="*/ 0 w 31"/>
                  <a:gd name="T63" fmla="*/ 8 h 12"/>
                  <a:gd name="T64" fmla="*/ 0 w 31"/>
                  <a:gd name="T6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12">
                    <a:moveTo>
                      <a:pt x="0" y="8"/>
                    </a:moveTo>
                    <a:cubicBezTo>
                      <a:pt x="1" y="9"/>
                      <a:pt x="0" y="9"/>
                      <a:pt x="1" y="9"/>
                    </a:cubicBezTo>
                    <a:cubicBezTo>
                      <a:pt x="2" y="9"/>
                      <a:pt x="3" y="9"/>
                      <a:pt x="4" y="9"/>
                    </a:cubicBezTo>
                    <a:cubicBezTo>
                      <a:pt x="5" y="8"/>
                      <a:pt x="6" y="8"/>
                      <a:pt x="7" y="8"/>
                    </a:cubicBezTo>
                    <a:cubicBezTo>
                      <a:pt x="8" y="8"/>
                      <a:pt x="12" y="9"/>
                      <a:pt x="13" y="9"/>
                    </a:cubicBezTo>
                    <a:cubicBezTo>
                      <a:pt x="14" y="9"/>
                      <a:pt x="15" y="10"/>
                      <a:pt x="16" y="10"/>
                    </a:cubicBezTo>
                    <a:cubicBezTo>
                      <a:pt x="17" y="10"/>
                      <a:pt x="18" y="10"/>
                      <a:pt x="18" y="10"/>
                    </a:cubicBezTo>
                    <a:cubicBezTo>
                      <a:pt x="18" y="10"/>
                      <a:pt x="18" y="10"/>
                      <a:pt x="18" y="10"/>
                    </a:cubicBezTo>
                    <a:cubicBezTo>
                      <a:pt x="18" y="10"/>
                      <a:pt x="18" y="10"/>
                      <a:pt x="18" y="10"/>
                    </a:cubicBezTo>
                    <a:cubicBezTo>
                      <a:pt x="18" y="10"/>
                      <a:pt x="18" y="10"/>
                      <a:pt x="19" y="10"/>
                    </a:cubicBezTo>
                    <a:cubicBezTo>
                      <a:pt x="19" y="11"/>
                      <a:pt x="21" y="11"/>
                      <a:pt x="22" y="11"/>
                    </a:cubicBezTo>
                    <a:cubicBezTo>
                      <a:pt x="23" y="11"/>
                      <a:pt x="23" y="10"/>
                      <a:pt x="24" y="11"/>
                    </a:cubicBezTo>
                    <a:cubicBezTo>
                      <a:pt x="25" y="11"/>
                      <a:pt x="27" y="12"/>
                      <a:pt x="28" y="12"/>
                    </a:cubicBezTo>
                    <a:cubicBezTo>
                      <a:pt x="29" y="11"/>
                      <a:pt x="29" y="11"/>
                      <a:pt x="29" y="11"/>
                    </a:cubicBezTo>
                    <a:cubicBezTo>
                      <a:pt x="30" y="11"/>
                      <a:pt x="31" y="11"/>
                      <a:pt x="31" y="11"/>
                    </a:cubicBezTo>
                    <a:cubicBezTo>
                      <a:pt x="30" y="10"/>
                      <a:pt x="30" y="10"/>
                      <a:pt x="30" y="9"/>
                    </a:cubicBezTo>
                    <a:cubicBezTo>
                      <a:pt x="29" y="8"/>
                      <a:pt x="30" y="8"/>
                      <a:pt x="30" y="8"/>
                    </a:cubicBezTo>
                    <a:cubicBezTo>
                      <a:pt x="30" y="7"/>
                      <a:pt x="31" y="7"/>
                      <a:pt x="30" y="7"/>
                    </a:cubicBezTo>
                    <a:cubicBezTo>
                      <a:pt x="30" y="6"/>
                      <a:pt x="29" y="6"/>
                      <a:pt x="29" y="5"/>
                    </a:cubicBezTo>
                    <a:cubicBezTo>
                      <a:pt x="28" y="4"/>
                      <a:pt x="28" y="3"/>
                      <a:pt x="26" y="3"/>
                    </a:cubicBezTo>
                    <a:cubicBezTo>
                      <a:pt x="24" y="3"/>
                      <a:pt x="24" y="2"/>
                      <a:pt x="24" y="2"/>
                    </a:cubicBezTo>
                    <a:cubicBezTo>
                      <a:pt x="23" y="2"/>
                      <a:pt x="22" y="1"/>
                      <a:pt x="21" y="1"/>
                    </a:cubicBezTo>
                    <a:cubicBezTo>
                      <a:pt x="20" y="1"/>
                      <a:pt x="20" y="0"/>
                      <a:pt x="19" y="0"/>
                    </a:cubicBezTo>
                    <a:cubicBezTo>
                      <a:pt x="18" y="0"/>
                      <a:pt x="16" y="0"/>
                      <a:pt x="15" y="0"/>
                    </a:cubicBezTo>
                    <a:cubicBezTo>
                      <a:pt x="14" y="1"/>
                      <a:pt x="12" y="1"/>
                      <a:pt x="12" y="1"/>
                    </a:cubicBezTo>
                    <a:cubicBezTo>
                      <a:pt x="12" y="1"/>
                      <a:pt x="11" y="1"/>
                      <a:pt x="10" y="1"/>
                    </a:cubicBezTo>
                    <a:cubicBezTo>
                      <a:pt x="10" y="1"/>
                      <a:pt x="9" y="2"/>
                      <a:pt x="9" y="2"/>
                    </a:cubicBezTo>
                    <a:cubicBezTo>
                      <a:pt x="8" y="3"/>
                      <a:pt x="8" y="4"/>
                      <a:pt x="8" y="4"/>
                    </a:cubicBezTo>
                    <a:cubicBezTo>
                      <a:pt x="8" y="4"/>
                      <a:pt x="7" y="5"/>
                      <a:pt x="7" y="6"/>
                    </a:cubicBezTo>
                    <a:cubicBezTo>
                      <a:pt x="6" y="6"/>
                      <a:pt x="5" y="7"/>
                      <a:pt x="4" y="7"/>
                    </a:cubicBezTo>
                    <a:cubicBezTo>
                      <a:pt x="3" y="7"/>
                      <a:pt x="2" y="7"/>
                      <a:pt x="2" y="7"/>
                    </a:cubicBezTo>
                    <a:cubicBezTo>
                      <a:pt x="1" y="7"/>
                      <a:pt x="1" y="7"/>
                      <a:pt x="0" y="8"/>
                    </a:cubicBezTo>
                    <a:cubicBezTo>
                      <a:pt x="0" y="8"/>
                      <a:pt x="0" y="8"/>
                      <a:pt x="0"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59" name="Freeform 997"/>
              <p:cNvSpPr>
                <a:spLocks/>
              </p:cNvSpPr>
              <p:nvPr/>
            </p:nvSpPr>
            <p:spPr bwMode="auto">
              <a:xfrm>
                <a:off x="7539038" y="2338387"/>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0" name="Freeform 998"/>
              <p:cNvSpPr>
                <a:spLocks/>
              </p:cNvSpPr>
              <p:nvPr/>
            </p:nvSpPr>
            <p:spPr bwMode="auto">
              <a:xfrm>
                <a:off x="7545388" y="2360612"/>
                <a:ext cx="28575" cy="20637"/>
              </a:xfrm>
              <a:custGeom>
                <a:avLst/>
                <a:gdLst>
                  <a:gd name="T0" fmla="*/ 1 w 10"/>
                  <a:gd name="T1" fmla="*/ 3 h 7"/>
                  <a:gd name="T2" fmla="*/ 2 w 10"/>
                  <a:gd name="T3" fmla="*/ 4 h 7"/>
                  <a:gd name="T4" fmla="*/ 2 w 10"/>
                  <a:gd name="T5" fmla="*/ 4 h 7"/>
                  <a:gd name="T6" fmla="*/ 1 w 10"/>
                  <a:gd name="T7" fmla="*/ 4 h 7"/>
                  <a:gd name="T8" fmla="*/ 2 w 10"/>
                  <a:gd name="T9" fmla="*/ 5 h 7"/>
                  <a:gd name="T10" fmla="*/ 3 w 10"/>
                  <a:gd name="T11" fmla="*/ 5 h 7"/>
                  <a:gd name="T12" fmla="*/ 3 w 10"/>
                  <a:gd name="T13" fmla="*/ 6 h 7"/>
                  <a:gd name="T14" fmla="*/ 4 w 10"/>
                  <a:gd name="T15" fmla="*/ 6 h 7"/>
                  <a:gd name="T16" fmla="*/ 5 w 10"/>
                  <a:gd name="T17" fmla="*/ 6 h 7"/>
                  <a:gd name="T18" fmla="*/ 7 w 10"/>
                  <a:gd name="T19" fmla="*/ 5 h 7"/>
                  <a:gd name="T20" fmla="*/ 8 w 10"/>
                  <a:gd name="T21" fmla="*/ 4 h 7"/>
                  <a:gd name="T22" fmla="*/ 9 w 10"/>
                  <a:gd name="T23" fmla="*/ 3 h 7"/>
                  <a:gd name="T24" fmla="*/ 9 w 10"/>
                  <a:gd name="T25" fmla="*/ 2 h 7"/>
                  <a:gd name="T26" fmla="*/ 9 w 10"/>
                  <a:gd name="T27" fmla="*/ 1 h 7"/>
                  <a:gd name="T28" fmla="*/ 8 w 10"/>
                  <a:gd name="T29" fmla="*/ 0 h 7"/>
                  <a:gd name="T30" fmla="*/ 8 w 10"/>
                  <a:gd name="T31" fmla="*/ 0 h 7"/>
                  <a:gd name="T32" fmla="*/ 5 w 10"/>
                  <a:gd name="T33" fmla="*/ 0 h 7"/>
                  <a:gd name="T34" fmla="*/ 4 w 10"/>
                  <a:gd name="T35" fmla="*/ 0 h 7"/>
                  <a:gd name="T36" fmla="*/ 2 w 10"/>
                  <a:gd name="T37" fmla="*/ 1 h 7"/>
                  <a:gd name="T38" fmla="*/ 1 w 10"/>
                  <a:gd name="T39" fmla="*/ 2 h 7"/>
                  <a:gd name="T40" fmla="*/ 1 w 10"/>
                  <a:gd name="T41" fmla="*/ 2 h 7"/>
                  <a:gd name="T42" fmla="*/ 1 w 10"/>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7">
                    <a:moveTo>
                      <a:pt x="1" y="3"/>
                    </a:moveTo>
                    <a:cubicBezTo>
                      <a:pt x="1" y="4"/>
                      <a:pt x="1" y="4"/>
                      <a:pt x="2" y="4"/>
                    </a:cubicBezTo>
                    <a:cubicBezTo>
                      <a:pt x="2" y="4"/>
                      <a:pt x="2" y="4"/>
                      <a:pt x="2" y="4"/>
                    </a:cubicBezTo>
                    <a:cubicBezTo>
                      <a:pt x="1" y="4"/>
                      <a:pt x="1" y="4"/>
                      <a:pt x="1" y="4"/>
                    </a:cubicBezTo>
                    <a:cubicBezTo>
                      <a:pt x="2" y="4"/>
                      <a:pt x="2" y="5"/>
                      <a:pt x="2" y="5"/>
                    </a:cubicBezTo>
                    <a:cubicBezTo>
                      <a:pt x="3" y="5"/>
                      <a:pt x="3" y="5"/>
                      <a:pt x="3" y="5"/>
                    </a:cubicBezTo>
                    <a:cubicBezTo>
                      <a:pt x="2" y="5"/>
                      <a:pt x="2" y="6"/>
                      <a:pt x="3" y="6"/>
                    </a:cubicBezTo>
                    <a:cubicBezTo>
                      <a:pt x="3" y="6"/>
                      <a:pt x="4" y="6"/>
                      <a:pt x="4" y="6"/>
                    </a:cubicBezTo>
                    <a:cubicBezTo>
                      <a:pt x="4" y="6"/>
                      <a:pt x="5" y="7"/>
                      <a:pt x="5" y="6"/>
                    </a:cubicBezTo>
                    <a:cubicBezTo>
                      <a:pt x="6" y="6"/>
                      <a:pt x="6" y="5"/>
                      <a:pt x="7" y="5"/>
                    </a:cubicBezTo>
                    <a:cubicBezTo>
                      <a:pt x="8" y="5"/>
                      <a:pt x="8" y="5"/>
                      <a:pt x="8" y="4"/>
                    </a:cubicBezTo>
                    <a:cubicBezTo>
                      <a:pt x="9" y="4"/>
                      <a:pt x="9" y="4"/>
                      <a:pt x="9" y="3"/>
                    </a:cubicBezTo>
                    <a:cubicBezTo>
                      <a:pt x="9" y="3"/>
                      <a:pt x="8" y="3"/>
                      <a:pt x="9" y="2"/>
                    </a:cubicBezTo>
                    <a:cubicBezTo>
                      <a:pt x="9" y="2"/>
                      <a:pt x="10" y="1"/>
                      <a:pt x="9" y="1"/>
                    </a:cubicBezTo>
                    <a:cubicBezTo>
                      <a:pt x="8" y="1"/>
                      <a:pt x="9" y="1"/>
                      <a:pt x="8" y="0"/>
                    </a:cubicBezTo>
                    <a:cubicBezTo>
                      <a:pt x="8" y="0"/>
                      <a:pt x="9" y="0"/>
                      <a:pt x="8" y="0"/>
                    </a:cubicBezTo>
                    <a:cubicBezTo>
                      <a:pt x="7" y="0"/>
                      <a:pt x="6" y="0"/>
                      <a:pt x="5" y="0"/>
                    </a:cubicBezTo>
                    <a:cubicBezTo>
                      <a:pt x="5" y="0"/>
                      <a:pt x="4" y="0"/>
                      <a:pt x="4" y="0"/>
                    </a:cubicBezTo>
                    <a:cubicBezTo>
                      <a:pt x="3" y="0"/>
                      <a:pt x="2" y="1"/>
                      <a:pt x="2" y="1"/>
                    </a:cubicBezTo>
                    <a:cubicBezTo>
                      <a:pt x="2" y="1"/>
                      <a:pt x="1" y="2"/>
                      <a:pt x="1" y="2"/>
                    </a:cubicBezTo>
                    <a:cubicBezTo>
                      <a:pt x="1" y="2"/>
                      <a:pt x="1" y="2"/>
                      <a:pt x="1" y="2"/>
                    </a:cubicBezTo>
                    <a:cubicBezTo>
                      <a:pt x="1" y="3"/>
                      <a:pt x="0" y="3"/>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1" name="Freeform 999"/>
              <p:cNvSpPr>
                <a:spLocks/>
              </p:cNvSpPr>
              <p:nvPr/>
            </p:nvSpPr>
            <p:spPr bwMode="auto">
              <a:xfrm>
                <a:off x="7473951" y="2271712"/>
                <a:ext cx="193675" cy="74612"/>
              </a:xfrm>
              <a:custGeom>
                <a:avLst/>
                <a:gdLst>
                  <a:gd name="T0" fmla="*/ 2 w 68"/>
                  <a:gd name="T1" fmla="*/ 18 h 26"/>
                  <a:gd name="T2" fmla="*/ 4 w 68"/>
                  <a:gd name="T3" fmla="*/ 19 h 26"/>
                  <a:gd name="T4" fmla="*/ 9 w 68"/>
                  <a:gd name="T5" fmla="*/ 23 h 26"/>
                  <a:gd name="T6" fmla="*/ 11 w 68"/>
                  <a:gd name="T7" fmla="*/ 24 h 26"/>
                  <a:gd name="T8" fmla="*/ 16 w 68"/>
                  <a:gd name="T9" fmla="*/ 25 h 26"/>
                  <a:gd name="T10" fmla="*/ 22 w 68"/>
                  <a:gd name="T11" fmla="*/ 22 h 26"/>
                  <a:gd name="T12" fmla="*/ 22 w 68"/>
                  <a:gd name="T13" fmla="*/ 21 h 26"/>
                  <a:gd name="T14" fmla="*/ 25 w 68"/>
                  <a:gd name="T15" fmla="*/ 23 h 26"/>
                  <a:gd name="T16" fmla="*/ 30 w 68"/>
                  <a:gd name="T17" fmla="*/ 22 h 26"/>
                  <a:gd name="T18" fmla="*/ 38 w 68"/>
                  <a:gd name="T19" fmla="*/ 20 h 26"/>
                  <a:gd name="T20" fmla="*/ 44 w 68"/>
                  <a:gd name="T21" fmla="*/ 22 h 26"/>
                  <a:gd name="T22" fmla="*/ 42 w 68"/>
                  <a:gd name="T23" fmla="*/ 22 h 26"/>
                  <a:gd name="T24" fmla="*/ 46 w 68"/>
                  <a:gd name="T25" fmla="*/ 23 h 26"/>
                  <a:gd name="T26" fmla="*/ 48 w 68"/>
                  <a:gd name="T27" fmla="*/ 22 h 26"/>
                  <a:gd name="T28" fmla="*/ 51 w 68"/>
                  <a:gd name="T29" fmla="*/ 19 h 26"/>
                  <a:gd name="T30" fmla="*/ 46 w 68"/>
                  <a:gd name="T31" fmla="*/ 18 h 26"/>
                  <a:gd name="T32" fmla="*/ 44 w 68"/>
                  <a:gd name="T33" fmla="*/ 15 h 26"/>
                  <a:gd name="T34" fmla="*/ 42 w 68"/>
                  <a:gd name="T35" fmla="*/ 13 h 26"/>
                  <a:gd name="T36" fmla="*/ 43 w 68"/>
                  <a:gd name="T37" fmla="*/ 10 h 26"/>
                  <a:gd name="T38" fmla="*/ 44 w 68"/>
                  <a:gd name="T39" fmla="*/ 9 h 26"/>
                  <a:gd name="T40" fmla="*/ 45 w 68"/>
                  <a:gd name="T41" fmla="*/ 9 h 26"/>
                  <a:gd name="T42" fmla="*/ 48 w 68"/>
                  <a:gd name="T43" fmla="*/ 8 h 26"/>
                  <a:gd name="T44" fmla="*/ 47 w 68"/>
                  <a:gd name="T45" fmla="*/ 11 h 26"/>
                  <a:gd name="T46" fmla="*/ 46 w 68"/>
                  <a:gd name="T47" fmla="*/ 15 h 26"/>
                  <a:gd name="T48" fmla="*/ 51 w 68"/>
                  <a:gd name="T49" fmla="*/ 18 h 26"/>
                  <a:gd name="T50" fmla="*/ 56 w 68"/>
                  <a:gd name="T51" fmla="*/ 19 h 26"/>
                  <a:gd name="T52" fmla="*/ 58 w 68"/>
                  <a:gd name="T53" fmla="*/ 19 h 26"/>
                  <a:gd name="T54" fmla="*/ 65 w 68"/>
                  <a:gd name="T55" fmla="*/ 15 h 26"/>
                  <a:gd name="T56" fmla="*/ 68 w 68"/>
                  <a:gd name="T57" fmla="*/ 11 h 26"/>
                  <a:gd name="T58" fmla="*/ 62 w 68"/>
                  <a:gd name="T59" fmla="*/ 9 h 26"/>
                  <a:gd name="T60" fmla="*/ 53 w 68"/>
                  <a:gd name="T61" fmla="*/ 6 h 26"/>
                  <a:gd name="T62" fmla="*/ 44 w 68"/>
                  <a:gd name="T63" fmla="*/ 5 h 26"/>
                  <a:gd name="T64" fmla="*/ 41 w 68"/>
                  <a:gd name="T65" fmla="*/ 3 h 26"/>
                  <a:gd name="T66" fmla="*/ 37 w 68"/>
                  <a:gd name="T67" fmla="*/ 2 h 26"/>
                  <a:gd name="T68" fmla="*/ 35 w 68"/>
                  <a:gd name="T69" fmla="*/ 2 h 26"/>
                  <a:gd name="T70" fmla="*/ 36 w 68"/>
                  <a:gd name="T71" fmla="*/ 4 h 26"/>
                  <a:gd name="T72" fmla="*/ 33 w 68"/>
                  <a:gd name="T73" fmla="*/ 8 h 26"/>
                  <a:gd name="T74" fmla="*/ 33 w 68"/>
                  <a:gd name="T75" fmla="*/ 10 h 26"/>
                  <a:gd name="T76" fmla="*/ 29 w 68"/>
                  <a:gd name="T77" fmla="*/ 10 h 26"/>
                  <a:gd name="T78" fmla="*/ 28 w 68"/>
                  <a:gd name="T79" fmla="*/ 7 h 26"/>
                  <a:gd name="T80" fmla="*/ 25 w 68"/>
                  <a:gd name="T81" fmla="*/ 5 h 26"/>
                  <a:gd name="T82" fmla="*/ 19 w 68"/>
                  <a:gd name="T83" fmla="*/ 2 h 26"/>
                  <a:gd name="T84" fmla="*/ 12 w 68"/>
                  <a:gd name="T85" fmla="*/ 2 h 26"/>
                  <a:gd name="T86" fmla="*/ 6 w 68"/>
                  <a:gd name="T87" fmla="*/ 4 h 26"/>
                  <a:gd name="T88" fmla="*/ 6 w 68"/>
                  <a:gd name="T89" fmla="*/ 7 h 26"/>
                  <a:gd name="T90" fmla="*/ 2 w 68"/>
                  <a:gd name="T91" fmla="*/ 9 h 26"/>
                  <a:gd name="T92" fmla="*/ 2 w 68"/>
                  <a:gd name="T93" fmla="*/ 10 h 26"/>
                  <a:gd name="T94" fmla="*/ 3 w 68"/>
                  <a:gd name="T95" fmla="*/ 12 h 26"/>
                  <a:gd name="T96" fmla="*/ 3 w 68"/>
                  <a:gd name="T97" fmla="*/ 14 h 26"/>
                  <a:gd name="T98" fmla="*/ 1 w 68"/>
                  <a:gd name="T99"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26">
                    <a:moveTo>
                      <a:pt x="1" y="16"/>
                    </a:moveTo>
                    <a:cubicBezTo>
                      <a:pt x="1" y="16"/>
                      <a:pt x="1" y="17"/>
                      <a:pt x="1" y="17"/>
                    </a:cubicBezTo>
                    <a:cubicBezTo>
                      <a:pt x="2" y="17"/>
                      <a:pt x="2" y="17"/>
                      <a:pt x="2" y="17"/>
                    </a:cubicBezTo>
                    <a:cubicBezTo>
                      <a:pt x="2" y="17"/>
                      <a:pt x="2" y="18"/>
                      <a:pt x="2" y="18"/>
                    </a:cubicBezTo>
                    <a:cubicBezTo>
                      <a:pt x="2" y="18"/>
                      <a:pt x="2" y="18"/>
                      <a:pt x="2" y="18"/>
                    </a:cubicBezTo>
                    <a:cubicBezTo>
                      <a:pt x="3" y="18"/>
                      <a:pt x="3" y="18"/>
                      <a:pt x="3" y="19"/>
                    </a:cubicBezTo>
                    <a:cubicBezTo>
                      <a:pt x="3" y="19"/>
                      <a:pt x="3" y="19"/>
                      <a:pt x="3" y="19"/>
                    </a:cubicBezTo>
                    <a:cubicBezTo>
                      <a:pt x="3" y="19"/>
                      <a:pt x="3" y="19"/>
                      <a:pt x="4" y="19"/>
                    </a:cubicBezTo>
                    <a:cubicBezTo>
                      <a:pt x="4" y="20"/>
                      <a:pt x="5" y="20"/>
                      <a:pt x="6" y="21"/>
                    </a:cubicBezTo>
                    <a:cubicBezTo>
                      <a:pt x="7" y="21"/>
                      <a:pt x="8" y="21"/>
                      <a:pt x="8" y="22"/>
                    </a:cubicBezTo>
                    <a:cubicBezTo>
                      <a:pt x="8" y="22"/>
                      <a:pt x="8" y="22"/>
                      <a:pt x="8" y="22"/>
                    </a:cubicBezTo>
                    <a:cubicBezTo>
                      <a:pt x="8" y="23"/>
                      <a:pt x="8" y="23"/>
                      <a:pt x="9" y="23"/>
                    </a:cubicBezTo>
                    <a:cubicBezTo>
                      <a:pt x="9" y="23"/>
                      <a:pt x="9" y="23"/>
                      <a:pt x="9" y="23"/>
                    </a:cubicBezTo>
                    <a:cubicBezTo>
                      <a:pt x="10" y="24"/>
                      <a:pt x="10" y="23"/>
                      <a:pt x="10" y="24"/>
                    </a:cubicBezTo>
                    <a:cubicBezTo>
                      <a:pt x="10" y="24"/>
                      <a:pt x="10" y="24"/>
                      <a:pt x="11" y="24"/>
                    </a:cubicBezTo>
                    <a:cubicBezTo>
                      <a:pt x="11" y="24"/>
                      <a:pt x="11" y="24"/>
                      <a:pt x="11" y="24"/>
                    </a:cubicBezTo>
                    <a:cubicBezTo>
                      <a:pt x="12" y="24"/>
                      <a:pt x="12" y="24"/>
                      <a:pt x="12" y="24"/>
                    </a:cubicBezTo>
                    <a:cubicBezTo>
                      <a:pt x="12" y="25"/>
                      <a:pt x="14" y="25"/>
                      <a:pt x="14" y="25"/>
                    </a:cubicBezTo>
                    <a:cubicBezTo>
                      <a:pt x="14" y="25"/>
                      <a:pt x="14" y="25"/>
                      <a:pt x="15" y="25"/>
                    </a:cubicBezTo>
                    <a:cubicBezTo>
                      <a:pt x="15" y="25"/>
                      <a:pt x="15" y="25"/>
                      <a:pt x="16" y="25"/>
                    </a:cubicBezTo>
                    <a:cubicBezTo>
                      <a:pt x="16" y="25"/>
                      <a:pt x="17" y="26"/>
                      <a:pt x="19" y="26"/>
                    </a:cubicBezTo>
                    <a:cubicBezTo>
                      <a:pt x="20" y="26"/>
                      <a:pt x="20" y="25"/>
                      <a:pt x="21" y="25"/>
                    </a:cubicBezTo>
                    <a:cubicBezTo>
                      <a:pt x="21" y="24"/>
                      <a:pt x="21" y="23"/>
                      <a:pt x="22" y="23"/>
                    </a:cubicBezTo>
                    <a:cubicBezTo>
                      <a:pt x="23" y="23"/>
                      <a:pt x="23" y="22"/>
                      <a:pt x="22" y="22"/>
                    </a:cubicBezTo>
                    <a:cubicBezTo>
                      <a:pt x="22" y="22"/>
                      <a:pt x="22" y="22"/>
                      <a:pt x="22" y="23"/>
                    </a:cubicBezTo>
                    <a:cubicBezTo>
                      <a:pt x="21" y="23"/>
                      <a:pt x="21" y="23"/>
                      <a:pt x="21" y="22"/>
                    </a:cubicBezTo>
                    <a:cubicBezTo>
                      <a:pt x="21" y="22"/>
                      <a:pt x="21" y="22"/>
                      <a:pt x="21" y="22"/>
                    </a:cubicBezTo>
                    <a:cubicBezTo>
                      <a:pt x="21" y="21"/>
                      <a:pt x="22" y="21"/>
                      <a:pt x="22" y="21"/>
                    </a:cubicBezTo>
                    <a:cubicBezTo>
                      <a:pt x="22" y="20"/>
                      <a:pt x="22" y="21"/>
                      <a:pt x="23" y="21"/>
                    </a:cubicBezTo>
                    <a:cubicBezTo>
                      <a:pt x="23" y="21"/>
                      <a:pt x="24" y="21"/>
                      <a:pt x="24" y="21"/>
                    </a:cubicBezTo>
                    <a:cubicBezTo>
                      <a:pt x="24" y="21"/>
                      <a:pt x="24" y="21"/>
                      <a:pt x="24" y="22"/>
                    </a:cubicBezTo>
                    <a:cubicBezTo>
                      <a:pt x="25" y="22"/>
                      <a:pt x="25" y="22"/>
                      <a:pt x="25" y="23"/>
                    </a:cubicBezTo>
                    <a:cubicBezTo>
                      <a:pt x="23" y="24"/>
                      <a:pt x="25" y="23"/>
                      <a:pt x="25" y="23"/>
                    </a:cubicBezTo>
                    <a:cubicBezTo>
                      <a:pt x="26" y="23"/>
                      <a:pt x="28" y="23"/>
                      <a:pt x="29" y="23"/>
                    </a:cubicBezTo>
                    <a:cubicBezTo>
                      <a:pt x="29" y="23"/>
                      <a:pt x="29" y="23"/>
                      <a:pt x="29" y="22"/>
                    </a:cubicBezTo>
                    <a:cubicBezTo>
                      <a:pt x="30" y="22"/>
                      <a:pt x="30" y="23"/>
                      <a:pt x="30" y="22"/>
                    </a:cubicBezTo>
                    <a:cubicBezTo>
                      <a:pt x="30" y="22"/>
                      <a:pt x="31" y="22"/>
                      <a:pt x="31" y="22"/>
                    </a:cubicBezTo>
                    <a:cubicBezTo>
                      <a:pt x="31" y="22"/>
                      <a:pt x="32" y="22"/>
                      <a:pt x="33" y="22"/>
                    </a:cubicBezTo>
                    <a:cubicBezTo>
                      <a:pt x="35" y="21"/>
                      <a:pt x="36" y="21"/>
                      <a:pt x="37" y="21"/>
                    </a:cubicBezTo>
                    <a:cubicBezTo>
                      <a:pt x="38" y="21"/>
                      <a:pt x="37" y="20"/>
                      <a:pt x="38" y="20"/>
                    </a:cubicBezTo>
                    <a:cubicBezTo>
                      <a:pt x="38" y="20"/>
                      <a:pt x="39" y="20"/>
                      <a:pt x="39" y="20"/>
                    </a:cubicBezTo>
                    <a:cubicBezTo>
                      <a:pt x="40" y="19"/>
                      <a:pt x="42" y="20"/>
                      <a:pt x="43" y="20"/>
                    </a:cubicBezTo>
                    <a:cubicBezTo>
                      <a:pt x="43" y="20"/>
                      <a:pt x="44" y="20"/>
                      <a:pt x="43" y="20"/>
                    </a:cubicBezTo>
                    <a:cubicBezTo>
                      <a:pt x="43" y="20"/>
                      <a:pt x="45" y="21"/>
                      <a:pt x="44" y="22"/>
                    </a:cubicBezTo>
                    <a:cubicBezTo>
                      <a:pt x="44" y="22"/>
                      <a:pt x="42" y="20"/>
                      <a:pt x="42" y="20"/>
                    </a:cubicBezTo>
                    <a:cubicBezTo>
                      <a:pt x="42" y="20"/>
                      <a:pt x="41" y="20"/>
                      <a:pt x="41" y="21"/>
                    </a:cubicBezTo>
                    <a:cubicBezTo>
                      <a:pt x="40" y="21"/>
                      <a:pt x="41" y="22"/>
                      <a:pt x="41" y="22"/>
                    </a:cubicBezTo>
                    <a:cubicBezTo>
                      <a:pt x="42" y="22"/>
                      <a:pt x="42" y="22"/>
                      <a:pt x="42" y="22"/>
                    </a:cubicBezTo>
                    <a:cubicBezTo>
                      <a:pt x="42" y="23"/>
                      <a:pt x="43" y="23"/>
                      <a:pt x="43" y="23"/>
                    </a:cubicBezTo>
                    <a:cubicBezTo>
                      <a:pt x="43" y="23"/>
                      <a:pt x="44" y="23"/>
                      <a:pt x="44" y="23"/>
                    </a:cubicBezTo>
                    <a:cubicBezTo>
                      <a:pt x="44" y="23"/>
                      <a:pt x="44" y="23"/>
                      <a:pt x="45" y="23"/>
                    </a:cubicBezTo>
                    <a:cubicBezTo>
                      <a:pt x="45" y="23"/>
                      <a:pt x="46" y="23"/>
                      <a:pt x="46" y="23"/>
                    </a:cubicBezTo>
                    <a:cubicBezTo>
                      <a:pt x="47" y="23"/>
                      <a:pt x="46" y="23"/>
                      <a:pt x="46" y="22"/>
                    </a:cubicBezTo>
                    <a:cubicBezTo>
                      <a:pt x="47" y="22"/>
                      <a:pt x="47" y="22"/>
                      <a:pt x="47" y="22"/>
                    </a:cubicBezTo>
                    <a:cubicBezTo>
                      <a:pt x="48" y="22"/>
                      <a:pt x="48" y="22"/>
                      <a:pt x="48" y="22"/>
                    </a:cubicBezTo>
                    <a:cubicBezTo>
                      <a:pt x="48" y="22"/>
                      <a:pt x="48" y="22"/>
                      <a:pt x="48" y="22"/>
                    </a:cubicBezTo>
                    <a:cubicBezTo>
                      <a:pt x="50" y="22"/>
                      <a:pt x="51" y="22"/>
                      <a:pt x="52" y="22"/>
                    </a:cubicBezTo>
                    <a:cubicBezTo>
                      <a:pt x="53" y="22"/>
                      <a:pt x="55" y="21"/>
                      <a:pt x="55" y="20"/>
                    </a:cubicBezTo>
                    <a:cubicBezTo>
                      <a:pt x="54" y="20"/>
                      <a:pt x="53" y="20"/>
                      <a:pt x="52" y="20"/>
                    </a:cubicBezTo>
                    <a:cubicBezTo>
                      <a:pt x="52" y="20"/>
                      <a:pt x="52" y="19"/>
                      <a:pt x="51" y="19"/>
                    </a:cubicBezTo>
                    <a:cubicBezTo>
                      <a:pt x="51" y="19"/>
                      <a:pt x="50" y="19"/>
                      <a:pt x="50" y="19"/>
                    </a:cubicBezTo>
                    <a:cubicBezTo>
                      <a:pt x="49" y="19"/>
                      <a:pt x="50" y="19"/>
                      <a:pt x="49" y="19"/>
                    </a:cubicBezTo>
                    <a:cubicBezTo>
                      <a:pt x="48" y="18"/>
                      <a:pt x="48" y="18"/>
                      <a:pt x="47" y="18"/>
                    </a:cubicBezTo>
                    <a:cubicBezTo>
                      <a:pt x="47" y="18"/>
                      <a:pt x="47" y="18"/>
                      <a:pt x="46" y="18"/>
                    </a:cubicBezTo>
                    <a:cubicBezTo>
                      <a:pt x="46" y="18"/>
                      <a:pt x="46" y="17"/>
                      <a:pt x="46" y="17"/>
                    </a:cubicBezTo>
                    <a:cubicBezTo>
                      <a:pt x="46" y="17"/>
                      <a:pt x="45" y="17"/>
                      <a:pt x="45" y="16"/>
                    </a:cubicBezTo>
                    <a:cubicBezTo>
                      <a:pt x="45" y="16"/>
                      <a:pt x="45" y="16"/>
                      <a:pt x="45" y="16"/>
                    </a:cubicBezTo>
                    <a:cubicBezTo>
                      <a:pt x="45" y="16"/>
                      <a:pt x="45" y="16"/>
                      <a:pt x="44" y="15"/>
                    </a:cubicBezTo>
                    <a:cubicBezTo>
                      <a:pt x="44" y="15"/>
                      <a:pt x="44" y="15"/>
                      <a:pt x="44" y="15"/>
                    </a:cubicBezTo>
                    <a:cubicBezTo>
                      <a:pt x="44" y="14"/>
                      <a:pt x="43" y="15"/>
                      <a:pt x="43" y="14"/>
                    </a:cubicBezTo>
                    <a:cubicBezTo>
                      <a:pt x="43" y="14"/>
                      <a:pt x="43" y="14"/>
                      <a:pt x="42" y="14"/>
                    </a:cubicBezTo>
                    <a:cubicBezTo>
                      <a:pt x="42" y="13"/>
                      <a:pt x="42" y="13"/>
                      <a:pt x="42" y="13"/>
                    </a:cubicBezTo>
                    <a:cubicBezTo>
                      <a:pt x="43" y="12"/>
                      <a:pt x="42" y="13"/>
                      <a:pt x="42" y="12"/>
                    </a:cubicBezTo>
                    <a:cubicBezTo>
                      <a:pt x="42" y="12"/>
                      <a:pt x="42" y="12"/>
                      <a:pt x="42" y="11"/>
                    </a:cubicBezTo>
                    <a:cubicBezTo>
                      <a:pt x="42" y="11"/>
                      <a:pt x="42" y="11"/>
                      <a:pt x="42" y="11"/>
                    </a:cubicBezTo>
                    <a:cubicBezTo>
                      <a:pt x="43" y="11"/>
                      <a:pt x="43" y="10"/>
                      <a:pt x="43" y="10"/>
                    </a:cubicBezTo>
                    <a:cubicBezTo>
                      <a:pt x="41" y="10"/>
                      <a:pt x="42" y="10"/>
                      <a:pt x="41" y="10"/>
                    </a:cubicBezTo>
                    <a:cubicBezTo>
                      <a:pt x="43" y="10"/>
                      <a:pt x="44" y="10"/>
                      <a:pt x="44" y="10"/>
                    </a:cubicBezTo>
                    <a:cubicBezTo>
                      <a:pt x="44" y="10"/>
                      <a:pt x="44" y="10"/>
                      <a:pt x="44" y="10"/>
                    </a:cubicBezTo>
                    <a:cubicBezTo>
                      <a:pt x="44" y="9"/>
                      <a:pt x="44" y="9"/>
                      <a:pt x="44" y="9"/>
                    </a:cubicBezTo>
                    <a:cubicBezTo>
                      <a:pt x="44" y="9"/>
                      <a:pt x="44" y="9"/>
                      <a:pt x="44" y="9"/>
                    </a:cubicBezTo>
                    <a:cubicBezTo>
                      <a:pt x="44" y="9"/>
                      <a:pt x="43" y="9"/>
                      <a:pt x="43" y="9"/>
                    </a:cubicBezTo>
                    <a:cubicBezTo>
                      <a:pt x="43" y="9"/>
                      <a:pt x="43" y="9"/>
                      <a:pt x="43" y="9"/>
                    </a:cubicBezTo>
                    <a:cubicBezTo>
                      <a:pt x="43" y="9"/>
                      <a:pt x="44" y="9"/>
                      <a:pt x="45" y="9"/>
                    </a:cubicBezTo>
                    <a:cubicBezTo>
                      <a:pt x="45" y="9"/>
                      <a:pt x="45" y="9"/>
                      <a:pt x="46" y="9"/>
                    </a:cubicBezTo>
                    <a:cubicBezTo>
                      <a:pt x="46" y="9"/>
                      <a:pt x="46" y="9"/>
                      <a:pt x="46" y="9"/>
                    </a:cubicBezTo>
                    <a:cubicBezTo>
                      <a:pt x="46" y="9"/>
                      <a:pt x="46" y="9"/>
                      <a:pt x="47" y="8"/>
                    </a:cubicBezTo>
                    <a:cubicBezTo>
                      <a:pt x="47" y="9"/>
                      <a:pt x="47" y="8"/>
                      <a:pt x="48" y="8"/>
                    </a:cubicBezTo>
                    <a:cubicBezTo>
                      <a:pt x="48" y="9"/>
                      <a:pt x="48" y="9"/>
                      <a:pt x="48" y="9"/>
                    </a:cubicBezTo>
                    <a:cubicBezTo>
                      <a:pt x="49" y="9"/>
                      <a:pt x="49" y="9"/>
                      <a:pt x="49" y="9"/>
                    </a:cubicBezTo>
                    <a:cubicBezTo>
                      <a:pt x="49" y="10"/>
                      <a:pt x="49" y="9"/>
                      <a:pt x="49" y="10"/>
                    </a:cubicBezTo>
                    <a:cubicBezTo>
                      <a:pt x="49" y="10"/>
                      <a:pt x="48" y="10"/>
                      <a:pt x="47" y="11"/>
                    </a:cubicBezTo>
                    <a:cubicBezTo>
                      <a:pt x="47" y="11"/>
                      <a:pt x="47" y="11"/>
                      <a:pt x="46" y="12"/>
                    </a:cubicBezTo>
                    <a:cubicBezTo>
                      <a:pt x="45" y="12"/>
                      <a:pt x="45" y="12"/>
                      <a:pt x="45" y="13"/>
                    </a:cubicBezTo>
                    <a:cubicBezTo>
                      <a:pt x="45" y="13"/>
                      <a:pt x="45" y="13"/>
                      <a:pt x="45" y="14"/>
                    </a:cubicBezTo>
                    <a:cubicBezTo>
                      <a:pt x="45" y="14"/>
                      <a:pt x="46" y="14"/>
                      <a:pt x="46" y="15"/>
                    </a:cubicBezTo>
                    <a:cubicBezTo>
                      <a:pt x="47" y="15"/>
                      <a:pt x="47" y="15"/>
                      <a:pt x="47" y="16"/>
                    </a:cubicBezTo>
                    <a:cubicBezTo>
                      <a:pt x="47" y="16"/>
                      <a:pt x="48" y="16"/>
                      <a:pt x="48" y="16"/>
                    </a:cubicBezTo>
                    <a:cubicBezTo>
                      <a:pt x="48" y="17"/>
                      <a:pt x="48" y="18"/>
                      <a:pt x="49" y="18"/>
                    </a:cubicBezTo>
                    <a:cubicBezTo>
                      <a:pt x="49" y="18"/>
                      <a:pt x="50" y="18"/>
                      <a:pt x="51" y="18"/>
                    </a:cubicBezTo>
                    <a:cubicBezTo>
                      <a:pt x="51" y="19"/>
                      <a:pt x="51" y="19"/>
                      <a:pt x="52" y="19"/>
                    </a:cubicBezTo>
                    <a:cubicBezTo>
                      <a:pt x="52" y="19"/>
                      <a:pt x="52" y="19"/>
                      <a:pt x="53" y="19"/>
                    </a:cubicBezTo>
                    <a:cubicBezTo>
                      <a:pt x="53" y="19"/>
                      <a:pt x="53" y="19"/>
                      <a:pt x="53" y="19"/>
                    </a:cubicBezTo>
                    <a:cubicBezTo>
                      <a:pt x="54" y="19"/>
                      <a:pt x="56" y="19"/>
                      <a:pt x="56" y="19"/>
                    </a:cubicBezTo>
                    <a:cubicBezTo>
                      <a:pt x="56" y="19"/>
                      <a:pt x="56" y="19"/>
                      <a:pt x="56" y="19"/>
                    </a:cubicBezTo>
                    <a:cubicBezTo>
                      <a:pt x="56" y="20"/>
                      <a:pt x="57" y="20"/>
                      <a:pt x="57" y="20"/>
                    </a:cubicBezTo>
                    <a:cubicBezTo>
                      <a:pt x="57" y="19"/>
                      <a:pt x="57" y="19"/>
                      <a:pt x="57" y="19"/>
                    </a:cubicBezTo>
                    <a:cubicBezTo>
                      <a:pt x="57" y="19"/>
                      <a:pt x="58" y="19"/>
                      <a:pt x="58" y="19"/>
                    </a:cubicBezTo>
                    <a:cubicBezTo>
                      <a:pt x="58" y="19"/>
                      <a:pt x="59" y="19"/>
                      <a:pt x="60" y="19"/>
                    </a:cubicBezTo>
                    <a:cubicBezTo>
                      <a:pt x="61" y="19"/>
                      <a:pt x="61" y="18"/>
                      <a:pt x="62" y="18"/>
                    </a:cubicBezTo>
                    <a:cubicBezTo>
                      <a:pt x="63" y="17"/>
                      <a:pt x="63" y="15"/>
                      <a:pt x="64" y="15"/>
                    </a:cubicBezTo>
                    <a:cubicBezTo>
                      <a:pt x="64" y="15"/>
                      <a:pt x="65" y="16"/>
                      <a:pt x="65" y="15"/>
                    </a:cubicBezTo>
                    <a:cubicBezTo>
                      <a:pt x="64" y="15"/>
                      <a:pt x="64" y="15"/>
                      <a:pt x="63" y="15"/>
                    </a:cubicBezTo>
                    <a:cubicBezTo>
                      <a:pt x="63" y="14"/>
                      <a:pt x="63" y="13"/>
                      <a:pt x="64" y="13"/>
                    </a:cubicBezTo>
                    <a:cubicBezTo>
                      <a:pt x="64" y="12"/>
                      <a:pt x="65" y="13"/>
                      <a:pt x="65" y="12"/>
                    </a:cubicBezTo>
                    <a:cubicBezTo>
                      <a:pt x="66" y="12"/>
                      <a:pt x="67" y="11"/>
                      <a:pt x="68" y="11"/>
                    </a:cubicBezTo>
                    <a:cubicBezTo>
                      <a:pt x="68" y="11"/>
                      <a:pt x="67" y="11"/>
                      <a:pt x="66" y="10"/>
                    </a:cubicBezTo>
                    <a:cubicBezTo>
                      <a:pt x="65" y="10"/>
                      <a:pt x="66" y="10"/>
                      <a:pt x="65" y="10"/>
                    </a:cubicBezTo>
                    <a:cubicBezTo>
                      <a:pt x="64" y="10"/>
                      <a:pt x="63" y="10"/>
                      <a:pt x="63" y="9"/>
                    </a:cubicBezTo>
                    <a:cubicBezTo>
                      <a:pt x="62" y="9"/>
                      <a:pt x="63" y="9"/>
                      <a:pt x="62" y="9"/>
                    </a:cubicBezTo>
                    <a:cubicBezTo>
                      <a:pt x="61" y="9"/>
                      <a:pt x="59" y="8"/>
                      <a:pt x="59" y="8"/>
                    </a:cubicBezTo>
                    <a:cubicBezTo>
                      <a:pt x="59" y="7"/>
                      <a:pt x="58" y="7"/>
                      <a:pt x="57" y="7"/>
                    </a:cubicBezTo>
                    <a:cubicBezTo>
                      <a:pt x="56" y="7"/>
                      <a:pt x="56" y="7"/>
                      <a:pt x="55" y="6"/>
                    </a:cubicBezTo>
                    <a:cubicBezTo>
                      <a:pt x="55" y="6"/>
                      <a:pt x="53" y="6"/>
                      <a:pt x="53" y="6"/>
                    </a:cubicBezTo>
                    <a:cubicBezTo>
                      <a:pt x="52" y="6"/>
                      <a:pt x="52" y="6"/>
                      <a:pt x="51" y="7"/>
                    </a:cubicBezTo>
                    <a:cubicBezTo>
                      <a:pt x="51" y="7"/>
                      <a:pt x="50" y="7"/>
                      <a:pt x="49" y="7"/>
                    </a:cubicBezTo>
                    <a:cubicBezTo>
                      <a:pt x="49" y="7"/>
                      <a:pt x="49" y="6"/>
                      <a:pt x="48" y="6"/>
                    </a:cubicBezTo>
                    <a:cubicBezTo>
                      <a:pt x="48" y="6"/>
                      <a:pt x="46" y="6"/>
                      <a:pt x="44" y="5"/>
                    </a:cubicBezTo>
                    <a:cubicBezTo>
                      <a:pt x="44" y="5"/>
                      <a:pt x="43" y="5"/>
                      <a:pt x="43" y="5"/>
                    </a:cubicBezTo>
                    <a:cubicBezTo>
                      <a:pt x="43" y="4"/>
                      <a:pt x="43" y="4"/>
                      <a:pt x="43" y="4"/>
                    </a:cubicBezTo>
                    <a:cubicBezTo>
                      <a:pt x="42" y="4"/>
                      <a:pt x="43" y="3"/>
                      <a:pt x="42" y="3"/>
                    </a:cubicBezTo>
                    <a:cubicBezTo>
                      <a:pt x="42" y="3"/>
                      <a:pt x="41" y="3"/>
                      <a:pt x="41" y="3"/>
                    </a:cubicBezTo>
                    <a:cubicBezTo>
                      <a:pt x="41" y="3"/>
                      <a:pt x="41" y="3"/>
                      <a:pt x="41" y="3"/>
                    </a:cubicBezTo>
                    <a:cubicBezTo>
                      <a:pt x="41" y="3"/>
                      <a:pt x="40" y="3"/>
                      <a:pt x="40" y="2"/>
                    </a:cubicBezTo>
                    <a:cubicBezTo>
                      <a:pt x="39" y="2"/>
                      <a:pt x="39" y="2"/>
                      <a:pt x="38" y="2"/>
                    </a:cubicBezTo>
                    <a:cubicBezTo>
                      <a:pt x="38" y="2"/>
                      <a:pt x="38" y="2"/>
                      <a:pt x="37" y="2"/>
                    </a:cubicBezTo>
                    <a:cubicBezTo>
                      <a:pt x="37" y="2"/>
                      <a:pt x="37" y="1"/>
                      <a:pt x="37" y="1"/>
                    </a:cubicBezTo>
                    <a:cubicBezTo>
                      <a:pt x="36" y="1"/>
                      <a:pt x="37" y="1"/>
                      <a:pt x="36" y="1"/>
                    </a:cubicBezTo>
                    <a:cubicBezTo>
                      <a:pt x="36" y="1"/>
                      <a:pt x="36" y="1"/>
                      <a:pt x="36" y="1"/>
                    </a:cubicBezTo>
                    <a:cubicBezTo>
                      <a:pt x="35" y="1"/>
                      <a:pt x="35" y="2"/>
                      <a:pt x="35" y="2"/>
                    </a:cubicBezTo>
                    <a:cubicBezTo>
                      <a:pt x="35" y="2"/>
                      <a:pt x="36" y="2"/>
                      <a:pt x="36" y="2"/>
                    </a:cubicBezTo>
                    <a:cubicBezTo>
                      <a:pt x="36" y="1"/>
                      <a:pt x="36" y="1"/>
                      <a:pt x="36" y="2"/>
                    </a:cubicBezTo>
                    <a:cubicBezTo>
                      <a:pt x="37" y="2"/>
                      <a:pt x="37" y="2"/>
                      <a:pt x="37" y="3"/>
                    </a:cubicBezTo>
                    <a:cubicBezTo>
                      <a:pt x="37" y="3"/>
                      <a:pt x="36" y="4"/>
                      <a:pt x="36" y="4"/>
                    </a:cubicBezTo>
                    <a:cubicBezTo>
                      <a:pt x="35" y="4"/>
                      <a:pt x="35" y="4"/>
                      <a:pt x="35" y="3"/>
                    </a:cubicBezTo>
                    <a:cubicBezTo>
                      <a:pt x="34" y="3"/>
                      <a:pt x="34" y="4"/>
                      <a:pt x="34" y="3"/>
                    </a:cubicBezTo>
                    <a:cubicBezTo>
                      <a:pt x="32" y="3"/>
                      <a:pt x="32" y="4"/>
                      <a:pt x="32" y="5"/>
                    </a:cubicBezTo>
                    <a:cubicBezTo>
                      <a:pt x="33" y="5"/>
                      <a:pt x="32" y="8"/>
                      <a:pt x="33" y="8"/>
                    </a:cubicBezTo>
                    <a:cubicBezTo>
                      <a:pt x="34" y="8"/>
                      <a:pt x="33" y="8"/>
                      <a:pt x="33" y="8"/>
                    </a:cubicBezTo>
                    <a:cubicBezTo>
                      <a:pt x="34" y="8"/>
                      <a:pt x="34" y="9"/>
                      <a:pt x="34" y="9"/>
                    </a:cubicBezTo>
                    <a:cubicBezTo>
                      <a:pt x="33" y="9"/>
                      <a:pt x="34" y="10"/>
                      <a:pt x="34" y="10"/>
                    </a:cubicBezTo>
                    <a:cubicBezTo>
                      <a:pt x="34" y="10"/>
                      <a:pt x="33" y="10"/>
                      <a:pt x="33" y="10"/>
                    </a:cubicBezTo>
                    <a:cubicBezTo>
                      <a:pt x="33" y="10"/>
                      <a:pt x="33" y="10"/>
                      <a:pt x="33" y="10"/>
                    </a:cubicBezTo>
                    <a:cubicBezTo>
                      <a:pt x="32" y="10"/>
                      <a:pt x="32" y="10"/>
                      <a:pt x="31" y="10"/>
                    </a:cubicBezTo>
                    <a:cubicBezTo>
                      <a:pt x="31" y="10"/>
                      <a:pt x="30" y="10"/>
                      <a:pt x="30" y="10"/>
                    </a:cubicBezTo>
                    <a:cubicBezTo>
                      <a:pt x="30" y="10"/>
                      <a:pt x="30" y="10"/>
                      <a:pt x="29" y="10"/>
                    </a:cubicBezTo>
                    <a:cubicBezTo>
                      <a:pt x="29" y="10"/>
                      <a:pt x="30" y="9"/>
                      <a:pt x="29" y="9"/>
                    </a:cubicBezTo>
                    <a:cubicBezTo>
                      <a:pt x="29" y="8"/>
                      <a:pt x="29" y="8"/>
                      <a:pt x="30" y="7"/>
                    </a:cubicBezTo>
                    <a:cubicBezTo>
                      <a:pt x="30" y="7"/>
                      <a:pt x="29" y="7"/>
                      <a:pt x="29" y="7"/>
                    </a:cubicBezTo>
                    <a:cubicBezTo>
                      <a:pt x="29" y="7"/>
                      <a:pt x="28" y="7"/>
                      <a:pt x="28" y="7"/>
                    </a:cubicBezTo>
                    <a:cubicBezTo>
                      <a:pt x="27" y="7"/>
                      <a:pt x="28" y="7"/>
                      <a:pt x="27" y="7"/>
                    </a:cubicBezTo>
                    <a:cubicBezTo>
                      <a:pt x="26" y="6"/>
                      <a:pt x="25" y="6"/>
                      <a:pt x="25" y="6"/>
                    </a:cubicBezTo>
                    <a:cubicBezTo>
                      <a:pt x="25" y="6"/>
                      <a:pt x="23" y="6"/>
                      <a:pt x="24" y="6"/>
                    </a:cubicBezTo>
                    <a:cubicBezTo>
                      <a:pt x="25" y="5"/>
                      <a:pt x="26" y="5"/>
                      <a:pt x="25" y="5"/>
                    </a:cubicBezTo>
                    <a:cubicBezTo>
                      <a:pt x="25" y="4"/>
                      <a:pt x="25" y="4"/>
                      <a:pt x="24" y="4"/>
                    </a:cubicBezTo>
                    <a:cubicBezTo>
                      <a:pt x="23" y="4"/>
                      <a:pt x="22" y="4"/>
                      <a:pt x="22" y="4"/>
                    </a:cubicBezTo>
                    <a:cubicBezTo>
                      <a:pt x="22" y="3"/>
                      <a:pt x="22" y="2"/>
                      <a:pt x="21" y="2"/>
                    </a:cubicBezTo>
                    <a:cubicBezTo>
                      <a:pt x="20" y="2"/>
                      <a:pt x="20" y="2"/>
                      <a:pt x="19" y="2"/>
                    </a:cubicBezTo>
                    <a:cubicBezTo>
                      <a:pt x="19" y="1"/>
                      <a:pt x="19" y="0"/>
                      <a:pt x="18" y="0"/>
                    </a:cubicBezTo>
                    <a:cubicBezTo>
                      <a:pt x="17" y="0"/>
                      <a:pt x="16" y="0"/>
                      <a:pt x="15" y="0"/>
                    </a:cubicBezTo>
                    <a:cubicBezTo>
                      <a:pt x="15" y="1"/>
                      <a:pt x="14" y="1"/>
                      <a:pt x="14" y="1"/>
                    </a:cubicBezTo>
                    <a:cubicBezTo>
                      <a:pt x="13" y="1"/>
                      <a:pt x="13" y="1"/>
                      <a:pt x="12" y="2"/>
                    </a:cubicBezTo>
                    <a:cubicBezTo>
                      <a:pt x="11" y="2"/>
                      <a:pt x="11" y="2"/>
                      <a:pt x="10" y="2"/>
                    </a:cubicBezTo>
                    <a:cubicBezTo>
                      <a:pt x="10" y="3"/>
                      <a:pt x="11" y="3"/>
                      <a:pt x="10" y="3"/>
                    </a:cubicBezTo>
                    <a:cubicBezTo>
                      <a:pt x="9" y="4"/>
                      <a:pt x="9" y="3"/>
                      <a:pt x="8" y="4"/>
                    </a:cubicBezTo>
                    <a:cubicBezTo>
                      <a:pt x="7" y="4"/>
                      <a:pt x="7" y="4"/>
                      <a:pt x="6" y="4"/>
                    </a:cubicBezTo>
                    <a:cubicBezTo>
                      <a:pt x="5" y="4"/>
                      <a:pt x="5" y="4"/>
                      <a:pt x="5" y="5"/>
                    </a:cubicBezTo>
                    <a:cubicBezTo>
                      <a:pt x="4" y="5"/>
                      <a:pt x="4" y="6"/>
                      <a:pt x="4" y="6"/>
                    </a:cubicBezTo>
                    <a:cubicBezTo>
                      <a:pt x="4" y="6"/>
                      <a:pt x="4" y="6"/>
                      <a:pt x="5" y="6"/>
                    </a:cubicBezTo>
                    <a:cubicBezTo>
                      <a:pt x="6" y="7"/>
                      <a:pt x="6" y="7"/>
                      <a:pt x="6" y="7"/>
                    </a:cubicBezTo>
                    <a:cubicBezTo>
                      <a:pt x="5" y="8"/>
                      <a:pt x="5" y="8"/>
                      <a:pt x="5" y="8"/>
                    </a:cubicBezTo>
                    <a:cubicBezTo>
                      <a:pt x="4" y="8"/>
                      <a:pt x="4" y="8"/>
                      <a:pt x="3" y="8"/>
                    </a:cubicBezTo>
                    <a:cubicBezTo>
                      <a:pt x="3" y="8"/>
                      <a:pt x="2" y="8"/>
                      <a:pt x="2" y="8"/>
                    </a:cubicBezTo>
                    <a:cubicBezTo>
                      <a:pt x="2" y="8"/>
                      <a:pt x="2" y="8"/>
                      <a:pt x="2" y="9"/>
                    </a:cubicBezTo>
                    <a:cubicBezTo>
                      <a:pt x="2" y="9"/>
                      <a:pt x="2" y="9"/>
                      <a:pt x="2" y="9"/>
                    </a:cubicBezTo>
                    <a:cubicBezTo>
                      <a:pt x="3" y="9"/>
                      <a:pt x="3" y="9"/>
                      <a:pt x="3" y="10"/>
                    </a:cubicBezTo>
                    <a:cubicBezTo>
                      <a:pt x="2" y="10"/>
                      <a:pt x="1" y="10"/>
                      <a:pt x="2" y="10"/>
                    </a:cubicBezTo>
                    <a:cubicBezTo>
                      <a:pt x="2" y="10"/>
                      <a:pt x="3" y="10"/>
                      <a:pt x="2" y="10"/>
                    </a:cubicBezTo>
                    <a:cubicBezTo>
                      <a:pt x="1" y="10"/>
                      <a:pt x="0" y="10"/>
                      <a:pt x="1" y="10"/>
                    </a:cubicBezTo>
                    <a:cubicBezTo>
                      <a:pt x="1" y="11"/>
                      <a:pt x="0" y="11"/>
                      <a:pt x="1" y="11"/>
                    </a:cubicBezTo>
                    <a:cubicBezTo>
                      <a:pt x="2" y="11"/>
                      <a:pt x="2" y="11"/>
                      <a:pt x="3" y="12"/>
                    </a:cubicBezTo>
                    <a:cubicBezTo>
                      <a:pt x="4" y="12"/>
                      <a:pt x="4" y="12"/>
                      <a:pt x="3" y="12"/>
                    </a:cubicBezTo>
                    <a:cubicBezTo>
                      <a:pt x="3" y="12"/>
                      <a:pt x="1" y="13"/>
                      <a:pt x="2" y="13"/>
                    </a:cubicBezTo>
                    <a:cubicBezTo>
                      <a:pt x="3" y="13"/>
                      <a:pt x="2" y="13"/>
                      <a:pt x="3" y="13"/>
                    </a:cubicBezTo>
                    <a:cubicBezTo>
                      <a:pt x="4" y="14"/>
                      <a:pt x="5" y="14"/>
                      <a:pt x="4" y="14"/>
                    </a:cubicBezTo>
                    <a:cubicBezTo>
                      <a:pt x="4" y="14"/>
                      <a:pt x="4" y="15"/>
                      <a:pt x="3" y="14"/>
                    </a:cubicBezTo>
                    <a:cubicBezTo>
                      <a:pt x="3" y="14"/>
                      <a:pt x="3" y="14"/>
                      <a:pt x="2" y="14"/>
                    </a:cubicBezTo>
                    <a:cubicBezTo>
                      <a:pt x="1" y="14"/>
                      <a:pt x="1" y="14"/>
                      <a:pt x="0" y="14"/>
                    </a:cubicBezTo>
                    <a:cubicBezTo>
                      <a:pt x="0" y="14"/>
                      <a:pt x="0" y="15"/>
                      <a:pt x="0" y="15"/>
                    </a:cubicBezTo>
                    <a:cubicBezTo>
                      <a:pt x="1" y="15"/>
                      <a:pt x="1" y="16"/>
                      <a:pt x="1" y="1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2" name="Freeform 1000"/>
              <p:cNvSpPr>
                <a:spLocks/>
              </p:cNvSpPr>
              <p:nvPr/>
            </p:nvSpPr>
            <p:spPr bwMode="auto">
              <a:xfrm>
                <a:off x="8623301" y="2754312"/>
                <a:ext cx="7938" cy="3175"/>
              </a:xfrm>
              <a:custGeom>
                <a:avLst/>
                <a:gdLst>
                  <a:gd name="T0" fmla="*/ 1 w 3"/>
                  <a:gd name="T1" fmla="*/ 0 h 1"/>
                  <a:gd name="T2" fmla="*/ 1 w 3"/>
                  <a:gd name="T3" fmla="*/ 1 h 1"/>
                  <a:gd name="T4" fmla="*/ 2 w 3"/>
                  <a:gd name="T5" fmla="*/ 1 h 1"/>
                  <a:gd name="T6" fmla="*/ 3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0" y="0"/>
                      <a:pt x="1" y="0"/>
                      <a:pt x="1" y="1"/>
                    </a:cubicBezTo>
                    <a:cubicBezTo>
                      <a:pt x="1" y="1"/>
                      <a:pt x="1" y="1"/>
                      <a:pt x="2" y="1"/>
                    </a:cubicBezTo>
                    <a:cubicBezTo>
                      <a:pt x="3" y="1"/>
                      <a:pt x="3" y="1"/>
                      <a:pt x="3" y="0"/>
                    </a:cubicBezTo>
                    <a:cubicBezTo>
                      <a:pt x="3"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3" name="Freeform 1001"/>
              <p:cNvSpPr>
                <a:spLocks/>
              </p:cNvSpPr>
              <p:nvPr/>
            </p:nvSpPr>
            <p:spPr bwMode="auto">
              <a:xfrm>
                <a:off x="6223001" y="2506662"/>
                <a:ext cx="3175" cy="3175"/>
              </a:xfrm>
              <a:custGeom>
                <a:avLst/>
                <a:gdLst>
                  <a:gd name="T0" fmla="*/ 0 w 1"/>
                  <a:gd name="T1" fmla="*/ 1 h 1"/>
                  <a:gd name="T2" fmla="*/ 1 w 1"/>
                  <a:gd name="T3" fmla="*/ 1 h 1"/>
                  <a:gd name="T4" fmla="*/ 1 w 1"/>
                  <a:gd name="T5" fmla="*/ 1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1"/>
                      <a:pt x="1" y="1"/>
                    </a:cubicBezTo>
                    <a:cubicBezTo>
                      <a:pt x="1" y="0"/>
                      <a:pt x="1" y="0"/>
                      <a:pt x="1" y="1"/>
                    </a:cubicBezTo>
                    <a:cubicBezTo>
                      <a:pt x="1"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4" name="Freeform 1002"/>
              <p:cNvSpPr>
                <a:spLocks/>
              </p:cNvSpPr>
              <p:nvPr/>
            </p:nvSpPr>
            <p:spPr bwMode="auto">
              <a:xfrm>
                <a:off x="6223001" y="2520950"/>
                <a:ext cx="14288" cy="14287"/>
              </a:xfrm>
              <a:custGeom>
                <a:avLst/>
                <a:gdLst>
                  <a:gd name="T0" fmla="*/ 4 w 5"/>
                  <a:gd name="T1" fmla="*/ 4 h 5"/>
                  <a:gd name="T2" fmla="*/ 4 w 5"/>
                  <a:gd name="T3" fmla="*/ 4 h 5"/>
                  <a:gd name="T4" fmla="*/ 3 w 5"/>
                  <a:gd name="T5" fmla="*/ 3 h 5"/>
                  <a:gd name="T6" fmla="*/ 3 w 5"/>
                  <a:gd name="T7" fmla="*/ 2 h 5"/>
                  <a:gd name="T8" fmla="*/ 2 w 5"/>
                  <a:gd name="T9" fmla="*/ 1 h 5"/>
                  <a:gd name="T10" fmla="*/ 1 w 5"/>
                  <a:gd name="T11" fmla="*/ 0 h 5"/>
                  <a:gd name="T12" fmla="*/ 1 w 5"/>
                  <a:gd name="T13" fmla="*/ 1 h 5"/>
                  <a:gd name="T14" fmla="*/ 0 w 5"/>
                  <a:gd name="T15" fmla="*/ 2 h 5"/>
                  <a:gd name="T16" fmla="*/ 0 w 5"/>
                  <a:gd name="T17" fmla="*/ 2 h 5"/>
                  <a:gd name="T18" fmla="*/ 2 w 5"/>
                  <a:gd name="T19" fmla="*/ 3 h 5"/>
                  <a:gd name="T20" fmla="*/ 3 w 5"/>
                  <a:gd name="T21" fmla="*/ 4 h 5"/>
                  <a:gd name="T22" fmla="*/ 4 w 5"/>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4" y="4"/>
                    </a:moveTo>
                    <a:cubicBezTo>
                      <a:pt x="4" y="4"/>
                      <a:pt x="5" y="4"/>
                      <a:pt x="4" y="4"/>
                    </a:cubicBezTo>
                    <a:cubicBezTo>
                      <a:pt x="4" y="3"/>
                      <a:pt x="3" y="3"/>
                      <a:pt x="3" y="3"/>
                    </a:cubicBezTo>
                    <a:cubicBezTo>
                      <a:pt x="3" y="2"/>
                      <a:pt x="3" y="2"/>
                      <a:pt x="3" y="2"/>
                    </a:cubicBezTo>
                    <a:cubicBezTo>
                      <a:pt x="3" y="1"/>
                      <a:pt x="2" y="1"/>
                      <a:pt x="2" y="1"/>
                    </a:cubicBezTo>
                    <a:cubicBezTo>
                      <a:pt x="2" y="1"/>
                      <a:pt x="1" y="0"/>
                      <a:pt x="1" y="0"/>
                    </a:cubicBezTo>
                    <a:cubicBezTo>
                      <a:pt x="1" y="1"/>
                      <a:pt x="2" y="1"/>
                      <a:pt x="1" y="1"/>
                    </a:cubicBezTo>
                    <a:cubicBezTo>
                      <a:pt x="1" y="1"/>
                      <a:pt x="0" y="1"/>
                      <a:pt x="0" y="2"/>
                    </a:cubicBezTo>
                    <a:cubicBezTo>
                      <a:pt x="0" y="2"/>
                      <a:pt x="0" y="2"/>
                      <a:pt x="0" y="2"/>
                    </a:cubicBezTo>
                    <a:cubicBezTo>
                      <a:pt x="1" y="3"/>
                      <a:pt x="1" y="3"/>
                      <a:pt x="2" y="3"/>
                    </a:cubicBezTo>
                    <a:cubicBezTo>
                      <a:pt x="2" y="3"/>
                      <a:pt x="3" y="4"/>
                      <a:pt x="3" y="4"/>
                    </a:cubicBezTo>
                    <a:cubicBezTo>
                      <a:pt x="4" y="5"/>
                      <a:pt x="4" y="5"/>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5" name="Freeform 1003"/>
              <p:cNvSpPr>
                <a:spLocks/>
              </p:cNvSpPr>
              <p:nvPr/>
            </p:nvSpPr>
            <p:spPr bwMode="auto">
              <a:xfrm>
                <a:off x="6223001" y="2530475"/>
                <a:ext cx="11113" cy="7937"/>
              </a:xfrm>
              <a:custGeom>
                <a:avLst/>
                <a:gdLst>
                  <a:gd name="T0" fmla="*/ 3 w 4"/>
                  <a:gd name="T1" fmla="*/ 3 h 3"/>
                  <a:gd name="T2" fmla="*/ 3 w 4"/>
                  <a:gd name="T3" fmla="*/ 3 h 3"/>
                  <a:gd name="T4" fmla="*/ 3 w 4"/>
                  <a:gd name="T5" fmla="*/ 2 h 3"/>
                  <a:gd name="T6" fmla="*/ 1 w 4"/>
                  <a:gd name="T7" fmla="*/ 0 h 3"/>
                  <a:gd name="T8" fmla="*/ 0 w 4"/>
                  <a:gd name="T9" fmla="*/ 0 h 3"/>
                  <a:gd name="T10" fmla="*/ 1 w 4"/>
                  <a:gd name="T11" fmla="*/ 0 h 3"/>
                  <a:gd name="T12" fmla="*/ 2 w 4"/>
                  <a:gd name="T13" fmla="*/ 2 h 3"/>
                  <a:gd name="T14" fmla="*/ 3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3"/>
                    </a:moveTo>
                    <a:cubicBezTo>
                      <a:pt x="3" y="3"/>
                      <a:pt x="3" y="3"/>
                      <a:pt x="3" y="3"/>
                    </a:cubicBezTo>
                    <a:cubicBezTo>
                      <a:pt x="4" y="2"/>
                      <a:pt x="4" y="2"/>
                      <a:pt x="3" y="2"/>
                    </a:cubicBezTo>
                    <a:cubicBezTo>
                      <a:pt x="3" y="1"/>
                      <a:pt x="2" y="1"/>
                      <a:pt x="1" y="0"/>
                    </a:cubicBezTo>
                    <a:cubicBezTo>
                      <a:pt x="1" y="0"/>
                      <a:pt x="0" y="0"/>
                      <a:pt x="0" y="0"/>
                    </a:cubicBezTo>
                    <a:cubicBezTo>
                      <a:pt x="1" y="0"/>
                      <a:pt x="1" y="0"/>
                      <a:pt x="1" y="0"/>
                    </a:cubicBezTo>
                    <a:cubicBezTo>
                      <a:pt x="1" y="1"/>
                      <a:pt x="2" y="2"/>
                      <a:pt x="2" y="2"/>
                    </a:cubicBezTo>
                    <a:cubicBezTo>
                      <a:pt x="3" y="2"/>
                      <a:pt x="3" y="2"/>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6" name="Freeform 1004"/>
              <p:cNvSpPr>
                <a:spLocks/>
              </p:cNvSpPr>
              <p:nvPr/>
            </p:nvSpPr>
            <p:spPr bwMode="auto">
              <a:xfrm>
                <a:off x="6226176" y="25066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7" name="Freeform 1005"/>
              <p:cNvSpPr>
                <a:spLocks/>
              </p:cNvSpPr>
              <p:nvPr/>
            </p:nvSpPr>
            <p:spPr bwMode="auto">
              <a:xfrm>
                <a:off x="6223001" y="2506662"/>
                <a:ext cx="6350" cy="6350"/>
              </a:xfrm>
              <a:custGeom>
                <a:avLst/>
                <a:gdLst>
                  <a:gd name="T0" fmla="*/ 2 w 2"/>
                  <a:gd name="T1" fmla="*/ 1 h 2"/>
                  <a:gd name="T2" fmla="*/ 2 w 2"/>
                  <a:gd name="T3" fmla="*/ 0 h 2"/>
                  <a:gd name="T4" fmla="*/ 1 w 2"/>
                  <a:gd name="T5" fmla="*/ 1 h 2"/>
                  <a:gd name="T6" fmla="*/ 1 w 2"/>
                  <a:gd name="T7" fmla="*/ 1 h 2"/>
                  <a:gd name="T8" fmla="*/ 1 w 2"/>
                  <a:gd name="T9" fmla="*/ 1 h 2"/>
                  <a:gd name="T10" fmla="*/ 1 w 2"/>
                  <a:gd name="T11" fmla="*/ 1 h 2"/>
                  <a:gd name="T12" fmla="*/ 2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2" y="1"/>
                      <a:pt x="2" y="0"/>
                      <a:pt x="2" y="0"/>
                    </a:cubicBezTo>
                    <a:cubicBezTo>
                      <a:pt x="1" y="0"/>
                      <a:pt x="1" y="0"/>
                      <a:pt x="1" y="1"/>
                    </a:cubicBezTo>
                    <a:cubicBezTo>
                      <a:pt x="1" y="1"/>
                      <a:pt x="1" y="1"/>
                      <a:pt x="1" y="1"/>
                    </a:cubicBezTo>
                    <a:cubicBezTo>
                      <a:pt x="1" y="1"/>
                      <a:pt x="1" y="1"/>
                      <a:pt x="1" y="1"/>
                    </a:cubicBezTo>
                    <a:cubicBezTo>
                      <a:pt x="0" y="1"/>
                      <a:pt x="1" y="2"/>
                      <a:pt x="1" y="1"/>
                    </a:cubicBezTo>
                    <a:cubicBezTo>
                      <a:pt x="1"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8" name="Freeform 1006"/>
              <p:cNvSpPr>
                <a:spLocks/>
              </p:cNvSpPr>
              <p:nvPr/>
            </p:nvSpPr>
            <p:spPr bwMode="auto">
              <a:xfrm>
                <a:off x="6237288" y="2535237"/>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69" name="Freeform 1007"/>
              <p:cNvSpPr>
                <a:spLocks/>
              </p:cNvSpPr>
              <p:nvPr/>
            </p:nvSpPr>
            <p:spPr bwMode="auto">
              <a:xfrm>
                <a:off x="6237288" y="2538412"/>
                <a:ext cx="6350" cy="3175"/>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1" y="0"/>
                      <a:pt x="0" y="1"/>
                    </a:cubicBezTo>
                    <a:cubicBezTo>
                      <a:pt x="0" y="1"/>
                      <a:pt x="1" y="1"/>
                      <a:pt x="2" y="1"/>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0" name="Freeform 1008"/>
              <p:cNvSpPr>
                <a:spLocks/>
              </p:cNvSpPr>
              <p:nvPr/>
            </p:nvSpPr>
            <p:spPr bwMode="auto">
              <a:xfrm>
                <a:off x="6229351" y="2506662"/>
                <a:ext cx="3175" cy="6350"/>
              </a:xfrm>
              <a:custGeom>
                <a:avLst/>
                <a:gdLst>
                  <a:gd name="T0" fmla="*/ 1 w 1"/>
                  <a:gd name="T1" fmla="*/ 1 h 2"/>
                  <a:gd name="T2" fmla="*/ 1 w 1"/>
                  <a:gd name="T3" fmla="*/ 2 h 2"/>
                  <a:gd name="T4" fmla="*/ 0 w 1"/>
                  <a:gd name="T5" fmla="*/ 2 h 2"/>
                  <a:gd name="T6" fmla="*/ 1 w 1"/>
                  <a:gd name="T7" fmla="*/ 2 h 2"/>
                  <a:gd name="T8" fmla="*/ 1 w 1"/>
                  <a:gd name="T9" fmla="*/ 2 h 2"/>
                  <a:gd name="T10" fmla="*/ 1 w 1"/>
                  <a:gd name="T11" fmla="*/ 1 h 2"/>
                  <a:gd name="T12" fmla="*/ 1 w 1"/>
                  <a:gd name="T13" fmla="*/ 0 h 2"/>
                  <a:gd name="T14" fmla="*/ 1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1"/>
                    </a:moveTo>
                    <a:cubicBezTo>
                      <a:pt x="0" y="1"/>
                      <a:pt x="1" y="1"/>
                      <a:pt x="1" y="2"/>
                    </a:cubicBezTo>
                    <a:cubicBezTo>
                      <a:pt x="1" y="2"/>
                      <a:pt x="0" y="2"/>
                      <a:pt x="0" y="2"/>
                    </a:cubicBezTo>
                    <a:cubicBezTo>
                      <a:pt x="0" y="2"/>
                      <a:pt x="0" y="2"/>
                      <a:pt x="1" y="2"/>
                    </a:cubicBezTo>
                    <a:cubicBezTo>
                      <a:pt x="1" y="2"/>
                      <a:pt x="1" y="2"/>
                      <a:pt x="1" y="2"/>
                    </a:cubicBezTo>
                    <a:cubicBezTo>
                      <a:pt x="1" y="2"/>
                      <a:pt x="1" y="1"/>
                      <a:pt x="1" y="1"/>
                    </a:cubicBezTo>
                    <a:cubicBezTo>
                      <a:pt x="1" y="1"/>
                      <a:pt x="1" y="1"/>
                      <a:pt x="1"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1" name="Freeform 1010"/>
              <p:cNvSpPr>
                <a:spLocks/>
              </p:cNvSpPr>
              <p:nvPr/>
            </p:nvSpPr>
            <p:spPr bwMode="auto">
              <a:xfrm>
                <a:off x="6219826" y="2530475"/>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2" name="Freeform 1011"/>
              <p:cNvSpPr>
                <a:spLocks/>
              </p:cNvSpPr>
              <p:nvPr/>
            </p:nvSpPr>
            <p:spPr bwMode="auto">
              <a:xfrm>
                <a:off x="6223001" y="2530475"/>
                <a:ext cx="9525" cy="7937"/>
              </a:xfrm>
              <a:custGeom>
                <a:avLst/>
                <a:gdLst>
                  <a:gd name="T0" fmla="*/ 0 w 3"/>
                  <a:gd name="T1" fmla="*/ 1 h 3"/>
                  <a:gd name="T2" fmla="*/ 2 w 3"/>
                  <a:gd name="T3" fmla="*/ 3 h 3"/>
                  <a:gd name="T4" fmla="*/ 3 w 3"/>
                  <a:gd name="T5" fmla="*/ 3 h 3"/>
                  <a:gd name="T6" fmla="*/ 1 w 3"/>
                  <a:gd name="T7" fmla="*/ 2 h 3"/>
                  <a:gd name="T8" fmla="*/ 0 w 3"/>
                  <a:gd name="T9" fmla="*/ 0 h 3"/>
                  <a:gd name="T10" fmla="*/ 0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0" y="1"/>
                    </a:moveTo>
                    <a:cubicBezTo>
                      <a:pt x="0" y="2"/>
                      <a:pt x="1" y="2"/>
                      <a:pt x="2" y="3"/>
                    </a:cubicBezTo>
                    <a:cubicBezTo>
                      <a:pt x="3" y="3"/>
                      <a:pt x="3" y="3"/>
                      <a:pt x="3" y="3"/>
                    </a:cubicBezTo>
                    <a:cubicBezTo>
                      <a:pt x="3" y="2"/>
                      <a:pt x="2" y="2"/>
                      <a:pt x="1" y="2"/>
                    </a:cubicBezTo>
                    <a:cubicBezTo>
                      <a:pt x="1" y="1"/>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3" name="Freeform 1012"/>
              <p:cNvSpPr>
                <a:spLocks/>
              </p:cNvSpPr>
              <p:nvPr/>
            </p:nvSpPr>
            <p:spPr bwMode="auto">
              <a:xfrm>
                <a:off x="6226176" y="2509837"/>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4" name="Freeform 1013"/>
              <p:cNvSpPr>
                <a:spLocks/>
              </p:cNvSpPr>
              <p:nvPr/>
            </p:nvSpPr>
            <p:spPr bwMode="auto">
              <a:xfrm>
                <a:off x="6237288" y="2506662"/>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5" name="Freeform 1014"/>
              <p:cNvSpPr>
                <a:spLocks/>
              </p:cNvSpPr>
              <p:nvPr/>
            </p:nvSpPr>
            <p:spPr bwMode="auto">
              <a:xfrm>
                <a:off x="6237288" y="2520950"/>
                <a:ext cx="3175" cy="3175"/>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6" name="Freeform 1015"/>
              <p:cNvSpPr>
                <a:spLocks/>
              </p:cNvSpPr>
              <p:nvPr/>
            </p:nvSpPr>
            <p:spPr bwMode="auto">
              <a:xfrm>
                <a:off x="6240463" y="2513012"/>
                <a:ext cx="3175" cy="3175"/>
              </a:xfrm>
              <a:custGeom>
                <a:avLst/>
                <a:gdLst>
                  <a:gd name="T0" fmla="*/ 1 w 1"/>
                  <a:gd name="T1" fmla="*/ 1 h 1"/>
                  <a:gd name="T2" fmla="*/ 1 w 1"/>
                  <a:gd name="T3" fmla="*/ 0 h 1"/>
                  <a:gd name="T4" fmla="*/ 1 w 1"/>
                  <a:gd name="T5" fmla="*/ 0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1" y="0"/>
                      <a:pt x="1" y="0"/>
                    </a:cubicBezTo>
                    <a:cubicBezTo>
                      <a:pt x="1" y="0"/>
                      <a:pt x="1" y="0"/>
                      <a:pt x="1"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7" name="Freeform 1016"/>
              <p:cNvSpPr>
                <a:spLocks/>
              </p:cNvSpPr>
              <p:nvPr/>
            </p:nvSpPr>
            <p:spPr bwMode="auto">
              <a:xfrm>
                <a:off x="6229351" y="2506662"/>
                <a:ext cx="3175" cy="3175"/>
              </a:xfrm>
              <a:custGeom>
                <a:avLst/>
                <a:gdLst>
                  <a:gd name="T0" fmla="*/ 0 w 1"/>
                  <a:gd name="T1" fmla="*/ 0 h 1"/>
                  <a:gd name="T2" fmla="*/ 0 w 1"/>
                  <a:gd name="T3" fmla="*/ 1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0"/>
                    </a:cubicBez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8" name="Freeform 1017"/>
              <p:cNvSpPr>
                <a:spLocks/>
              </p:cNvSpPr>
              <p:nvPr/>
            </p:nvSpPr>
            <p:spPr bwMode="auto">
              <a:xfrm>
                <a:off x="6229351" y="25066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79" name="Freeform 1018"/>
              <p:cNvSpPr>
                <a:spLocks/>
              </p:cNvSpPr>
              <p:nvPr/>
            </p:nvSpPr>
            <p:spPr bwMode="auto">
              <a:xfrm>
                <a:off x="6232526" y="2509837"/>
                <a:ext cx="11113" cy="11112"/>
              </a:xfrm>
              <a:custGeom>
                <a:avLst/>
                <a:gdLst>
                  <a:gd name="T0" fmla="*/ 1 w 4"/>
                  <a:gd name="T1" fmla="*/ 0 h 4"/>
                  <a:gd name="T2" fmla="*/ 1 w 4"/>
                  <a:gd name="T3" fmla="*/ 1 h 4"/>
                  <a:gd name="T4" fmla="*/ 0 w 4"/>
                  <a:gd name="T5" fmla="*/ 2 h 4"/>
                  <a:gd name="T6" fmla="*/ 2 w 4"/>
                  <a:gd name="T7" fmla="*/ 3 h 4"/>
                  <a:gd name="T8" fmla="*/ 2 w 4"/>
                  <a:gd name="T9" fmla="*/ 3 h 4"/>
                  <a:gd name="T10" fmla="*/ 3 w 4"/>
                  <a:gd name="T11" fmla="*/ 2 h 4"/>
                  <a:gd name="T12" fmla="*/ 3 w 4"/>
                  <a:gd name="T13" fmla="*/ 1 h 4"/>
                  <a:gd name="T14" fmla="*/ 2 w 4"/>
                  <a:gd name="T15" fmla="*/ 1 h 4"/>
                  <a:gd name="T16" fmla="*/ 1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1" y="0"/>
                    </a:moveTo>
                    <a:cubicBezTo>
                      <a:pt x="1" y="0"/>
                      <a:pt x="1" y="1"/>
                      <a:pt x="1" y="1"/>
                    </a:cubicBezTo>
                    <a:cubicBezTo>
                      <a:pt x="0" y="1"/>
                      <a:pt x="0" y="2"/>
                      <a:pt x="0" y="2"/>
                    </a:cubicBezTo>
                    <a:cubicBezTo>
                      <a:pt x="1" y="2"/>
                      <a:pt x="1" y="3"/>
                      <a:pt x="2" y="3"/>
                    </a:cubicBezTo>
                    <a:cubicBezTo>
                      <a:pt x="2" y="4"/>
                      <a:pt x="2" y="3"/>
                      <a:pt x="2" y="3"/>
                    </a:cubicBezTo>
                    <a:cubicBezTo>
                      <a:pt x="2" y="3"/>
                      <a:pt x="3" y="2"/>
                      <a:pt x="3" y="2"/>
                    </a:cubicBezTo>
                    <a:cubicBezTo>
                      <a:pt x="4" y="2"/>
                      <a:pt x="3" y="2"/>
                      <a:pt x="3" y="1"/>
                    </a:cubicBezTo>
                    <a:cubicBezTo>
                      <a:pt x="3" y="1"/>
                      <a:pt x="2" y="1"/>
                      <a:pt x="2" y="1"/>
                    </a:cubicBezTo>
                    <a:cubicBezTo>
                      <a:pt x="2" y="2"/>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0" name="Freeform 1019"/>
              <p:cNvSpPr>
                <a:spLocks/>
              </p:cNvSpPr>
              <p:nvPr/>
            </p:nvSpPr>
            <p:spPr bwMode="auto">
              <a:xfrm>
                <a:off x="6232526" y="2506662"/>
                <a:ext cx="1588" cy="3175"/>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1"/>
                      <a:pt x="0" y="1"/>
                    </a:cubicBezTo>
                    <a:cubicBezTo>
                      <a:pt x="0" y="1"/>
                      <a:pt x="0"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1" name="Freeform 1020"/>
              <p:cNvSpPr>
                <a:spLocks/>
              </p:cNvSpPr>
              <p:nvPr/>
            </p:nvSpPr>
            <p:spPr bwMode="auto">
              <a:xfrm>
                <a:off x="6240463" y="2509837"/>
                <a:ext cx="3175" cy="6350"/>
              </a:xfrm>
              <a:custGeom>
                <a:avLst/>
                <a:gdLst>
                  <a:gd name="T0" fmla="*/ 1 w 1"/>
                  <a:gd name="T1" fmla="*/ 1 h 2"/>
                  <a:gd name="T2" fmla="*/ 0 w 1"/>
                  <a:gd name="T3" fmla="*/ 0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0" y="0"/>
                      <a:pt x="0" y="0"/>
                    </a:cubicBezTo>
                    <a:cubicBezTo>
                      <a:pt x="0" y="1"/>
                      <a:pt x="0" y="1"/>
                      <a:pt x="0" y="1"/>
                    </a:cubicBezTo>
                    <a:cubicBezTo>
                      <a:pt x="0" y="1"/>
                      <a:pt x="0" y="2"/>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2" name="Freeform 1021"/>
              <p:cNvSpPr>
                <a:spLocks/>
              </p:cNvSpPr>
              <p:nvPr/>
            </p:nvSpPr>
            <p:spPr bwMode="auto">
              <a:xfrm>
                <a:off x="6240463" y="2509837"/>
                <a:ext cx="3175" cy="3175"/>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3" name="Freeform 1022"/>
              <p:cNvSpPr>
                <a:spLocks/>
              </p:cNvSpPr>
              <p:nvPr/>
            </p:nvSpPr>
            <p:spPr bwMode="auto">
              <a:xfrm>
                <a:off x="6251576" y="2552700"/>
                <a:ext cx="9525" cy="3175"/>
              </a:xfrm>
              <a:custGeom>
                <a:avLst/>
                <a:gdLst>
                  <a:gd name="T0" fmla="*/ 1 w 3"/>
                  <a:gd name="T1" fmla="*/ 1 h 1"/>
                  <a:gd name="T2" fmla="*/ 2 w 3"/>
                  <a:gd name="T3" fmla="*/ 1 h 1"/>
                  <a:gd name="T4" fmla="*/ 1 w 3"/>
                  <a:gd name="T5" fmla="*/ 0 h 1"/>
                  <a:gd name="T6" fmla="*/ 0 w 3"/>
                  <a:gd name="T7" fmla="*/ 0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3" y="1"/>
                      <a:pt x="2" y="1"/>
                    </a:cubicBezTo>
                    <a:cubicBezTo>
                      <a:pt x="2" y="1"/>
                      <a:pt x="1" y="0"/>
                      <a:pt x="1" y="0"/>
                    </a:cubicBezTo>
                    <a:cubicBezTo>
                      <a:pt x="1"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4" name="Freeform 1023"/>
              <p:cNvSpPr>
                <a:spLocks/>
              </p:cNvSpPr>
              <p:nvPr/>
            </p:nvSpPr>
            <p:spPr bwMode="auto">
              <a:xfrm>
                <a:off x="6234113" y="2509837"/>
                <a:ext cx="3175" cy="3175"/>
              </a:xfrm>
              <a:custGeom>
                <a:avLst/>
                <a:gdLst>
                  <a:gd name="T0" fmla="*/ 1 w 1"/>
                  <a:gd name="T1" fmla="*/ 0 h 1"/>
                  <a:gd name="T2" fmla="*/ 1 w 1"/>
                  <a:gd name="T3" fmla="*/ 1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1" y="1"/>
                    </a:cubicBez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5" name="Freeform 1024"/>
              <p:cNvSpPr>
                <a:spLocks/>
              </p:cNvSpPr>
              <p:nvPr/>
            </p:nvSpPr>
            <p:spPr bwMode="auto">
              <a:xfrm>
                <a:off x="6237288" y="2505075"/>
                <a:ext cx="3175" cy="4762"/>
              </a:xfrm>
              <a:custGeom>
                <a:avLst/>
                <a:gdLst>
                  <a:gd name="T0" fmla="*/ 1 w 1"/>
                  <a:gd name="T1" fmla="*/ 1 h 2"/>
                  <a:gd name="T2" fmla="*/ 1 w 1"/>
                  <a:gd name="T3" fmla="*/ 2 h 2"/>
                  <a:gd name="T4" fmla="*/ 1 w 1"/>
                  <a:gd name="T5" fmla="*/ 2 h 2"/>
                  <a:gd name="T6" fmla="*/ 1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1" y="2"/>
                      <a:pt x="1" y="2"/>
                      <a:pt x="1" y="2"/>
                    </a:cubicBezTo>
                    <a:cubicBezTo>
                      <a:pt x="1" y="1"/>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6" name="Freeform 1025"/>
              <p:cNvSpPr>
                <a:spLocks/>
              </p:cNvSpPr>
              <p:nvPr/>
            </p:nvSpPr>
            <p:spPr bwMode="auto">
              <a:xfrm>
                <a:off x="6219826" y="2524125"/>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7" name="Freeform 1026"/>
              <p:cNvSpPr>
                <a:spLocks/>
              </p:cNvSpPr>
              <p:nvPr/>
            </p:nvSpPr>
            <p:spPr bwMode="auto">
              <a:xfrm>
                <a:off x="5976938" y="2676525"/>
                <a:ext cx="3175" cy="3175"/>
              </a:xfrm>
              <a:custGeom>
                <a:avLst/>
                <a:gdLst>
                  <a:gd name="T0" fmla="*/ 1 w 1"/>
                  <a:gd name="T1" fmla="*/ 1 h 1"/>
                  <a:gd name="T2" fmla="*/ 1 w 1"/>
                  <a:gd name="T3" fmla="*/ 1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0" y="1"/>
                      <a:pt x="1" y="1"/>
                    </a:cubicBezTo>
                    <a:cubicBezTo>
                      <a:pt x="1" y="1"/>
                      <a:pt x="1" y="0"/>
                      <a:pt x="0" y="0"/>
                    </a:cubicBezTo>
                    <a:cubicBezTo>
                      <a:pt x="0"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8" name="Freeform 1027"/>
              <p:cNvSpPr>
                <a:spLocks/>
              </p:cNvSpPr>
              <p:nvPr/>
            </p:nvSpPr>
            <p:spPr bwMode="auto">
              <a:xfrm>
                <a:off x="5980113" y="26765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89" name="Freeform 1028"/>
              <p:cNvSpPr>
                <a:spLocks/>
              </p:cNvSpPr>
              <p:nvPr/>
            </p:nvSpPr>
            <p:spPr bwMode="auto">
              <a:xfrm>
                <a:off x="5970588" y="2682875"/>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1"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0" name="Freeform 1029"/>
              <p:cNvSpPr>
                <a:spLocks/>
              </p:cNvSpPr>
              <p:nvPr/>
            </p:nvSpPr>
            <p:spPr bwMode="auto">
              <a:xfrm>
                <a:off x="5980113" y="26701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1" name="Freeform 1030"/>
              <p:cNvSpPr>
                <a:spLocks/>
              </p:cNvSpPr>
              <p:nvPr/>
            </p:nvSpPr>
            <p:spPr bwMode="auto">
              <a:xfrm>
                <a:off x="5965826" y="2687637"/>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2" name="Freeform 1031"/>
              <p:cNvSpPr>
                <a:spLocks/>
              </p:cNvSpPr>
              <p:nvPr/>
            </p:nvSpPr>
            <p:spPr bwMode="auto">
              <a:xfrm>
                <a:off x="5970588" y="26828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3" name="Freeform 1032"/>
              <p:cNvSpPr>
                <a:spLocks/>
              </p:cNvSpPr>
              <p:nvPr/>
            </p:nvSpPr>
            <p:spPr bwMode="auto">
              <a:xfrm>
                <a:off x="5956301" y="2676525"/>
                <a:ext cx="12700" cy="6350"/>
              </a:xfrm>
              <a:custGeom>
                <a:avLst/>
                <a:gdLst>
                  <a:gd name="T0" fmla="*/ 3 w 4"/>
                  <a:gd name="T1" fmla="*/ 1 h 2"/>
                  <a:gd name="T2" fmla="*/ 1 w 4"/>
                  <a:gd name="T3" fmla="*/ 0 h 2"/>
                  <a:gd name="T4" fmla="*/ 1 w 4"/>
                  <a:gd name="T5" fmla="*/ 1 h 2"/>
                  <a:gd name="T6" fmla="*/ 3 w 4"/>
                  <a:gd name="T7" fmla="*/ 2 h 2"/>
                  <a:gd name="T8" fmla="*/ 4 w 4"/>
                  <a:gd name="T9" fmla="*/ 2 h 2"/>
                  <a:gd name="T10" fmla="*/ 3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3" y="1"/>
                    </a:moveTo>
                    <a:cubicBezTo>
                      <a:pt x="3" y="1"/>
                      <a:pt x="2" y="0"/>
                      <a:pt x="1" y="0"/>
                    </a:cubicBezTo>
                    <a:cubicBezTo>
                      <a:pt x="1" y="0"/>
                      <a:pt x="0" y="1"/>
                      <a:pt x="1" y="1"/>
                    </a:cubicBezTo>
                    <a:cubicBezTo>
                      <a:pt x="1" y="1"/>
                      <a:pt x="3" y="2"/>
                      <a:pt x="3" y="2"/>
                    </a:cubicBezTo>
                    <a:cubicBezTo>
                      <a:pt x="4" y="2"/>
                      <a:pt x="3" y="2"/>
                      <a:pt x="4" y="2"/>
                    </a:cubicBezTo>
                    <a:cubicBezTo>
                      <a:pt x="4" y="2"/>
                      <a:pt x="4"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4" name="Freeform 1033"/>
              <p:cNvSpPr>
                <a:spLocks/>
              </p:cNvSpPr>
              <p:nvPr/>
            </p:nvSpPr>
            <p:spPr bwMode="auto">
              <a:xfrm>
                <a:off x="5965826" y="2682875"/>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5" name="Freeform 1034"/>
              <p:cNvSpPr>
                <a:spLocks/>
              </p:cNvSpPr>
              <p:nvPr/>
            </p:nvSpPr>
            <p:spPr bwMode="auto">
              <a:xfrm>
                <a:off x="5965826" y="2682875"/>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6" name="Freeform 1035"/>
              <p:cNvSpPr>
                <a:spLocks/>
              </p:cNvSpPr>
              <p:nvPr/>
            </p:nvSpPr>
            <p:spPr bwMode="auto">
              <a:xfrm>
                <a:off x="6073776" y="2452687"/>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7" name="Freeform 1036"/>
              <p:cNvSpPr>
                <a:spLocks/>
              </p:cNvSpPr>
              <p:nvPr/>
            </p:nvSpPr>
            <p:spPr bwMode="auto">
              <a:xfrm>
                <a:off x="6249988" y="2527300"/>
                <a:ext cx="7938" cy="6350"/>
              </a:xfrm>
              <a:custGeom>
                <a:avLst/>
                <a:gdLst>
                  <a:gd name="T0" fmla="*/ 2 w 3"/>
                  <a:gd name="T1" fmla="*/ 1 h 2"/>
                  <a:gd name="T2" fmla="*/ 1 w 3"/>
                  <a:gd name="T3" fmla="*/ 1 h 2"/>
                  <a:gd name="T4" fmla="*/ 1 w 3"/>
                  <a:gd name="T5" fmla="*/ 2 h 2"/>
                  <a:gd name="T6" fmla="*/ 2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1"/>
                      <a:pt x="2" y="1"/>
                      <a:pt x="1" y="1"/>
                    </a:cubicBezTo>
                    <a:cubicBezTo>
                      <a:pt x="0" y="1"/>
                      <a:pt x="0" y="2"/>
                      <a:pt x="1" y="2"/>
                    </a:cubicBezTo>
                    <a:cubicBezTo>
                      <a:pt x="1" y="2"/>
                      <a:pt x="1" y="1"/>
                      <a:pt x="2" y="1"/>
                    </a:cubicBezTo>
                    <a:cubicBezTo>
                      <a:pt x="3" y="1"/>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8" name="Freeform 1037"/>
              <p:cNvSpPr>
                <a:spLocks/>
              </p:cNvSpPr>
              <p:nvPr/>
            </p:nvSpPr>
            <p:spPr bwMode="auto">
              <a:xfrm>
                <a:off x="6246813" y="2519362"/>
                <a:ext cx="4763" cy="1587"/>
              </a:xfrm>
              <a:custGeom>
                <a:avLst/>
                <a:gdLst>
                  <a:gd name="T0" fmla="*/ 2 w 2"/>
                  <a:gd name="T1" fmla="*/ 0 h 1"/>
                  <a:gd name="T2" fmla="*/ 1 w 2"/>
                  <a:gd name="T3" fmla="*/ 1 h 1"/>
                  <a:gd name="T4" fmla="*/ 1 w 2"/>
                  <a:gd name="T5" fmla="*/ 1 h 1"/>
                  <a:gd name="T6" fmla="*/ 1 w 2"/>
                  <a:gd name="T7" fmla="*/ 1 h 1"/>
                  <a:gd name="T8" fmla="*/ 2 w 2"/>
                  <a:gd name="T9" fmla="*/ 1 h 1"/>
                  <a:gd name="T10" fmla="*/ 2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2" y="0"/>
                    </a:moveTo>
                    <a:cubicBezTo>
                      <a:pt x="2" y="0"/>
                      <a:pt x="1" y="0"/>
                      <a:pt x="1" y="1"/>
                    </a:cubicBezTo>
                    <a:cubicBezTo>
                      <a:pt x="1" y="1"/>
                      <a:pt x="1" y="1"/>
                      <a:pt x="1" y="1"/>
                    </a:cubicBezTo>
                    <a:cubicBezTo>
                      <a:pt x="0" y="1"/>
                      <a:pt x="1" y="1"/>
                      <a:pt x="1" y="1"/>
                    </a:cubicBezTo>
                    <a:cubicBezTo>
                      <a:pt x="2" y="1"/>
                      <a:pt x="2" y="1"/>
                      <a:pt x="2" y="1"/>
                    </a:cubicBezTo>
                    <a:cubicBezTo>
                      <a:pt x="1" y="1"/>
                      <a:pt x="1"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699" name="Freeform 1038"/>
              <p:cNvSpPr>
                <a:spLocks/>
              </p:cNvSpPr>
              <p:nvPr/>
            </p:nvSpPr>
            <p:spPr bwMode="auto">
              <a:xfrm>
                <a:off x="6249988" y="2524125"/>
                <a:ext cx="4763" cy="3175"/>
              </a:xfrm>
              <a:custGeom>
                <a:avLst/>
                <a:gdLst>
                  <a:gd name="T0" fmla="*/ 1 w 2"/>
                  <a:gd name="T1" fmla="*/ 0 h 1"/>
                  <a:gd name="T2" fmla="*/ 0 w 2"/>
                  <a:gd name="T3" fmla="*/ 0 h 1"/>
                  <a:gd name="T4" fmla="*/ 0 w 2"/>
                  <a:gd name="T5" fmla="*/ 1 h 1"/>
                  <a:gd name="T6" fmla="*/ 1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0"/>
                      <a:pt x="0" y="0"/>
                    </a:cubicBezTo>
                    <a:cubicBezTo>
                      <a:pt x="0" y="0"/>
                      <a:pt x="0" y="0"/>
                      <a:pt x="0" y="1"/>
                    </a:cubicBezTo>
                    <a:cubicBezTo>
                      <a:pt x="0" y="1"/>
                      <a:pt x="1" y="1"/>
                      <a:pt x="1" y="1"/>
                    </a:cubicBezTo>
                    <a:cubicBezTo>
                      <a:pt x="1" y="1"/>
                      <a:pt x="1" y="0"/>
                      <a:pt x="2"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0" name="Freeform 1039"/>
              <p:cNvSpPr>
                <a:spLocks/>
              </p:cNvSpPr>
              <p:nvPr/>
            </p:nvSpPr>
            <p:spPr bwMode="auto">
              <a:xfrm>
                <a:off x="5980113" y="2679700"/>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1" name="Freeform 1040"/>
              <p:cNvSpPr>
                <a:spLocks/>
              </p:cNvSpPr>
              <p:nvPr/>
            </p:nvSpPr>
            <p:spPr bwMode="auto">
              <a:xfrm>
                <a:off x="6243638" y="2530475"/>
                <a:ext cx="3175" cy="3175"/>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1"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2" name="Freeform 1041"/>
              <p:cNvSpPr>
                <a:spLocks/>
              </p:cNvSpPr>
              <p:nvPr/>
            </p:nvSpPr>
            <p:spPr bwMode="auto">
              <a:xfrm>
                <a:off x="6240463" y="2519362"/>
                <a:ext cx="9525" cy="11112"/>
              </a:xfrm>
              <a:custGeom>
                <a:avLst/>
                <a:gdLst>
                  <a:gd name="T0" fmla="*/ 2 w 3"/>
                  <a:gd name="T1" fmla="*/ 3 h 4"/>
                  <a:gd name="T2" fmla="*/ 2 w 3"/>
                  <a:gd name="T3" fmla="*/ 2 h 4"/>
                  <a:gd name="T4" fmla="*/ 2 w 3"/>
                  <a:gd name="T5" fmla="*/ 1 h 4"/>
                  <a:gd name="T6" fmla="*/ 2 w 3"/>
                  <a:gd name="T7" fmla="*/ 0 h 4"/>
                  <a:gd name="T8" fmla="*/ 1 w 3"/>
                  <a:gd name="T9" fmla="*/ 0 h 4"/>
                  <a:gd name="T10" fmla="*/ 1 w 3"/>
                  <a:gd name="T11" fmla="*/ 0 h 4"/>
                  <a:gd name="T12" fmla="*/ 1 w 3"/>
                  <a:gd name="T13" fmla="*/ 1 h 4"/>
                  <a:gd name="T14" fmla="*/ 1 w 3"/>
                  <a:gd name="T15" fmla="*/ 2 h 4"/>
                  <a:gd name="T16" fmla="*/ 1 w 3"/>
                  <a:gd name="T17" fmla="*/ 2 h 4"/>
                  <a:gd name="T18" fmla="*/ 1 w 3"/>
                  <a:gd name="T19" fmla="*/ 4 h 4"/>
                  <a:gd name="T20" fmla="*/ 1 w 3"/>
                  <a:gd name="T21" fmla="*/ 4 h 4"/>
                  <a:gd name="T22" fmla="*/ 2 w 3"/>
                  <a:gd name="T23" fmla="*/ 4 h 4"/>
                  <a:gd name="T24" fmla="*/ 2 w 3"/>
                  <a:gd name="T25" fmla="*/ 3 h 4"/>
                  <a:gd name="T26" fmla="*/ 2 w 3"/>
                  <a:gd name="T2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2" y="3"/>
                    </a:moveTo>
                    <a:cubicBezTo>
                      <a:pt x="2" y="2"/>
                      <a:pt x="1" y="2"/>
                      <a:pt x="2" y="2"/>
                    </a:cubicBezTo>
                    <a:cubicBezTo>
                      <a:pt x="2" y="1"/>
                      <a:pt x="2" y="1"/>
                      <a:pt x="2" y="1"/>
                    </a:cubicBezTo>
                    <a:cubicBezTo>
                      <a:pt x="2" y="0"/>
                      <a:pt x="2" y="0"/>
                      <a:pt x="2" y="0"/>
                    </a:cubicBezTo>
                    <a:cubicBezTo>
                      <a:pt x="2" y="0"/>
                      <a:pt x="1" y="0"/>
                      <a:pt x="1" y="0"/>
                    </a:cubicBezTo>
                    <a:cubicBezTo>
                      <a:pt x="1" y="0"/>
                      <a:pt x="1" y="0"/>
                      <a:pt x="1" y="0"/>
                    </a:cubicBezTo>
                    <a:cubicBezTo>
                      <a:pt x="1" y="0"/>
                      <a:pt x="1" y="1"/>
                      <a:pt x="1" y="1"/>
                    </a:cubicBezTo>
                    <a:cubicBezTo>
                      <a:pt x="1" y="1"/>
                      <a:pt x="1" y="1"/>
                      <a:pt x="1" y="2"/>
                    </a:cubicBezTo>
                    <a:cubicBezTo>
                      <a:pt x="1" y="2"/>
                      <a:pt x="1" y="2"/>
                      <a:pt x="1" y="2"/>
                    </a:cubicBezTo>
                    <a:cubicBezTo>
                      <a:pt x="1" y="3"/>
                      <a:pt x="1" y="4"/>
                      <a:pt x="1" y="4"/>
                    </a:cubicBezTo>
                    <a:cubicBezTo>
                      <a:pt x="0" y="4"/>
                      <a:pt x="0" y="4"/>
                      <a:pt x="1" y="4"/>
                    </a:cubicBezTo>
                    <a:cubicBezTo>
                      <a:pt x="1" y="4"/>
                      <a:pt x="1" y="4"/>
                      <a:pt x="2" y="4"/>
                    </a:cubicBezTo>
                    <a:cubicBezTo>
                      <a:pt x="2" y="4"/>
                      <a:pt x="2" y="4"/>
                      <a:pt x="2" y="3"/>
                    </a:cubicBezTo>
                    <a:cubicBezTo>
                      <a:pt x="3" y="3"/>
                      <a:pt x="3"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3" name="Freeform 1042"/>
              <p:cNvSpPr>
                <a:spLocks/>
              </p:cNvSpPr>
              <p:nvPr/>
            </p:nvSpPr>
            <p:spPr bwMode="auto">
              <a:xfrm>
                <a:off x="6237288" y="2541587"/>
                <a:ext cx="14288" cy="11112"/>
              </a:xfrm>
              <a:custGeom>
                <a:avLst/>
                <a:gdLst>
                  <a:gd name="T0" fmla="*/ 4 w 5"/>
                  <a:gd name="T1" fmla="*/ 2 h 4"/>
                  <a:gd name="T2" fmla="*/ 3 w 5"/>
                  <a:gd name="T3" fmla="*/ 1 h 4"/>
                  <a:gd name="T4" fmla="*/ 0 w 5"/>
                  <a:gd name="T5" fmla="*/ 1 h 4"/>
                  <a:gd name="T6" fmla="*/ 1 w 5"/>
                  <a:gd name="T7" fmla="*/ 2 h 4"/>
                  <a:gd name="T8" fmla="*/ 2 w 5"/>
                  <a:gd name="T9" fmla="*/ 2 h 4"/>
                  <a:gd name="T10" fmla="*/ 4 w 5"/>
                  <a:gd name="T11" fmla="*/ 3 h 4"/>
                  <a:gd name="T12" fmla="*/ 5 w 5"/>
                  <a:gd name="T13" fmla="*/ 3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cubicBezTo>
                      <a:pt x="4" y="2"/>
                      <a:pt x="4" y="1"/>
                      <a:pt x="3" y="1"/>
                    </a:cubicBezTo>
                    <a:cubicBezTo>
                      <a:pt x="2" y="1"/>
                      <a:pt x="0" y="0"/>
                      <a:pt x="0" y="1"/>
                    </a:cubicBezTo>
                    <a:cubicBezTo>
                      <a:pt x="1" y="1"/>
                      <a:pt x="1" y="1"/>
                      <a:pt x="1" y="2"/>
                    </a:cubicBezTo>
                    <a:cubicBezTo>
                      <a:pt x="1" y="2"/>
                      <a:pt x="2" y="2"/>
                      <a:pt x="2" y="2"/>
                    </a:cubicBezTo>
                    <a:cubicBezTo>
                      <a:pt x="3" y="3"/>
                      <a:pt x="3" y="3"/>
                      <a:pt x="4" y="3"/>
                    </a:cubicBezTo>
                    <a:cubicBezTo>
                      <a:pt x="4" y="4"/>
                      <a:pt x="5" y="4"/>
                      <a:pt x="5" y="3"/>
                    </a:cubicBezTo>
                    <a:cubicBezTo>
                      <a:pt x="5" y="3"/>
                      <a:pt x="4" y="3"/>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4" name="Freeform 1043"/>
              <p:cNvSpPr>
                <a:spLocks/>
              </p:cNvSpPr>
              <p:nvPr/>
            </p:nvSpPr>
            <p:spPr bwMode="auto">
              <a:xfrm>
                <a:off x="6249988" y="2524125"/>
                <a:ext cx="4763" cy="6350"/>
              </a:xfrm>
              <a:custGeom>
                <a:avLst/>
                <a:gdLst>
                  <a:gd name="T0" fmla="*/ 2 w 2"/>
                  <a:gd name="T1" fmla="*/ 0 h 2"/>
                  <a:gd name="T2" fmla="*/ 1 w 2"/>
                  <a:gd name="T3" fmla="*/ 1 h 2"/>
                  <a:gd name="T4" fmla="*/ 1 w 2"/>
                  <a:gd name="T5" fmla="*/ 2 h 2"/>
                  <a:gd name="T6" fmla="*/ 1 w 2"/>
                  <a:gd name="T7" fmla="*/ 2 h 2"/>
                  <a:gd name="T8" fmla="*/ 2 w 2"/>
                  <a:gd name="T9" fmla="*/ 1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1" y="1"/>
                      <a:pt x="1" y="1"/>
                    </a:cubicBezTo>
                    <a:cubicBezTo>
                      <a:pt x="2" y="1"/>
                      <a:pt x="1" y="1"/>
                      <a:pt x="1" y="2"/>
                    </a:cubicBezTo>
                    <a:cubicBezTo>
                      <a:pt x="0" y="2"/>
                      <a:pt x="0" y="2"/>
                      <a:pt x="1" y="2"/>
                    </a:cubicBezTo>
                    <a:cubicBezTo>
                      <a:pt x="1" y="2"/>
                      <a:pt x="1" y="2"/>
                      <a:pt x="2"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5" name="Freeform 1044"/>
              <p:cNvSpPr>
                <a:spLocks/>
              </p:cNvSpPr>
              <p:nvPr/>
            </p:nvSpPr>
            <p:spPr bwMode="auto">
              <a:xfrm>
                <a:off x="5980113" y="267017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6" name="Freeform 1045"/>
              <p:cNvSpPr>
                <a:spLocks/>
              </p:cNvSpPr>
              <p:nvPr/>
            </p:nvSpPr>
            <p:spPr bwMode="auto">
              <a:xfrm>
                <a:off x="6062663" y="2470150"/>
                <a:ext cx="6350" cy="3175"/>
              </a:xfrm>
              <a:custGeom>
                <a:avLst/>
                <a:gdLst>
                  <a:gd name="T0" fmla="*/ 0 w 2"/>
                  <a:gd name="T1" fmla="*/ 1 h 1"/>
                  <a:gd name="T2" fmla="*/ 1 w 2"/>
                  <a:gd name="T3" fmla="*/ 1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1" y="1"/>
                      <a:pt x="1" y="1"/>
                    </a:cubicBezTo>
                    <a:cubicBezTo>
                      <a:pt x="1" y="0"/>
                      <a:pt x="2" y="0"/>
                      <a:pt x="1" y="0"/>
                    </a:cubicBezTo>
                    <a:cubicBezTo>
                      <a:pt x="1"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7" name="Freeform 1046"/>
              <p:cNvSpPr>
                <a:spLocks/>
              </p:cNvSpPr>
              <p:nvPr/>
            </p:nvSpPr>
            <p:spPr bwMode="auto">
              <a:xfrm>
                <a:off x="6859588" y="2360612"/>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8" name="Freeform 1047"/>
              <p:cNvSpPr>
                <a:spLocks/>
              </p:cNvSpPr>
              <p:nvPr/>
            </p:nvSpPr>
            <p:spPr bwMode="auto">
              <a:xfrm>
                <a:off x="6265863" y="2562225"/>
                <a:ext cx="6350" cy="1587"/>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1" y="0"/>
                    </a:cubicBezTo>
                    <a:cubicBezTo>
                      <a:pt x="0" y="0"/>
                      <a:pt x="0"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09" name="Freeform 1048"/>
              <p:cNvSpPr>
                <a:spLocks/>
              </p:cNvSpPr>
              <p:nvPr/>
            </p:nvSpPr>
            <p:spPr bwMode="auto">
              <a:xfrm>
                <a:off x="6762751" y="2228850"/>
                <a:ext cx="4763" cy="3175"/>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1" y="1"/>
                      <a:pt x="1" y="0"/>
                    </a:cubicBezTo>
                    <a:cubicBezTo>
                      <a:pt x="1" y="0"/>
                      <a:pt x="2"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0" name="Freeform 1049"/>
              <p:cNvSpPr>
                <a:spLocks/>
              </p:cNvSpPr>
              <p:nvPr/>
            </p:nvSpPr>
            <p:spPr bwMode="auto">
              <a:xfrm>
                <a:off x="6759576" y="2225675"/>
                <a:ext cx="11113" cy="3175"/>
              </a:xfrm>
              <a:custGeom>
                <a:avLst/>
                <a:gdLst>
                  <a:gd name="T0" fmla="*/ 3 w 4"/>
                  <a:gd name="T1" fmla="*/ 0 h 1"/>
                  <a:gd name="T2" fmla="*/ 2 w 4"/>
                  <a:gd name="T3" fmla="*/ 0 h 1"/>
                  <a:gd name="T4" fmla="*/ 1 w 4"/>
                  <a:gd name="T5" fmla="*/ 0 h 1"/>
                  <a:gd name="T6" fmla="*/ 0 w 4"/>
                  <a:gd name="T7" fmla="*/ 0 h 1"/>
                  <a:gd name="T8" fmla="*/ 2 w 4"/>
                  <a:gd name="T9" fmla="*/ 1 h 1"/>
                  <a:gd name="T10" fmla="*/ 3 w 4"/>
                  <a:gd name="T11" fmla="*/ 0 h 1"/>
                  <a:gd name="T12" fmla="*/ 3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0"/>
                    </a:moveTo>
                    <a:cubicBezTo>
                      <a:pt x="3" y="0"/>
                      <a:pt x="2" y="0"/>
                      <a:pt x="2" y="0"/>
                    </a:cubicBezTo>
                    <a:cubicBezTo>
                      <a:pt x="2" y="0"/>
                      <a:pt x="2" y="0"/>
                      <a:pt x="1" y="0"/>
                    </a:cubicBezTo>
                    <a:cubicBezTo>
                      <a:pt x="0" y="0"/>
                      <a:pt x="0" y="0"/>
                      <a:pt x="0" y="0"/>
                    </a:cubicBezTo>
                    <a:cubicBezTo>
                      <a:pt x="0" y="1"/>
                      <a:pt x="1" y="1"/>
                      <a:pt x="2" y="1"/>
                    </a:cubicBezTo>
                    <a:cubicBezTo>
                      <a:pt x="2" y="1"/>
                      <a:pt x="3" y="0"/>
                      <a:pt x="3" y="0"/>
                    </a:cubicBezTo>
                    <a:cubicBezTo>
                      <a:pt x="4" y="0"/>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1" name="Freeform 1050"/>
              <p:cNvSpPr>
                <a:spLocks/>
              </p:cNvSpPr>
              <p:nvPr/>
            </p:nvSpPr>
            <p:spPr bwMode="auto">
              <a:xfrm>
                <a:off x="6756401" y="2225675"/>
                <a:ext cx="3175" cy="3175"/>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0" y="1"/>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2" name="Freeform 1051"/>
              <p:cNvSpPr>
                <a:spLocks/>
              </p:cNvSpPr>
              <p:nvPr/>
            </p:nvSpPr>
            <p:spPr bwMode="auto">
              <a:xfrm>
                <a:off x="6765926" y="2222500"/>
                <a:ext cx="4763" cy="3175"/>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1" y="0"/>
                      <a:pt x="0" y="0"/>
                    </a:cubicBezTo>
                    <a:cubicBezTo>
                      <a:pt x="0" y="0"/>
                      <a:pt x="0" y="1"/>
                      <a:pt x="1" y="1"/>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3" name="Freeform 1052"/>
              <p:cNvSpPr>
                <a:spLocks/>
              </p:cNvSpPr>
              <p:nvPr/>
            </p:nvSpPr>
            <p:spPr bwMode="auto">
              <a:xfrm>
                <a:off x="6223001" y="2506662"/>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4" name="Freeform 1053"/>
              <p:cNvSpPr>
                <a:spLocks/>
              </p:cNvSpPr>
              <p:nvPr/>
            </p:nvSpPr>
            <p:spPr bwMode="auto">
              <a:xfrm>
                <a:off x="6246813" y="2513012"/>
                <a:ext cx="4763" cy="6350"/>
              </a:xfrm>
              <a:custGeom>
                <a:avLst/>
                <a:gdLst>
                  <a:gd name="T0" fmla="*/ 1 w 2"/>
                  <a:gd name="T1" fmla="*/ 1 h 2"/>
                  <a:gd name="T2" fmla="*/ 1 w 2"/>
                  <a:gd name="T3" fmla="*/ 0 h 2"/>
                  <a:gd name="T4" fmla="*/ 0 w 2"/>
                  <a:gd name="T5" fmla="*/ 1 h 2"/>
                  <a:gd name="T6" fmla="*/ 0 w 2"/>
                  <a:gd name="T7" fmla="*/ 1 h 2"/>
                  <a:gd name="T8" fmla="*/ 0 w 2"/>
                  <a:gd name="T9" fmla="*/ 2 h 2"/>
                  <a:gd name="T10" fmla="*/ 0 w 2"/>
                  <a:gd name="T11" fmla="*/ 2 h 2"/>
                  <a:gd name="T12" fmla="*/ 1 w 2"/>
                  <a:gd name="T13" fmla="*/ 2 h 2"/>
                  <a:gd name="T14" fmla="*/ 2 w 2"/>
                  <a:gd name="T15" fmla="*/ 2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cubicBezTo>
                      <a:pt x="1" y="0"/>
                      <a:pt x="1" y="0"/>
                      <a:pt x="1" y="0"/>
                    </a:cubicBezTo>
                    <a:cubicBezTo>
                      <a:pt x="0" y="0"/>
                      <a:pt x="0" y="0"/>
                      <a:pt x="0" y="1"/>
                    </a:cubicBezTo>
                    <a:cubicBezTo>
                      <a:pt x="0" y="1"/>
                      <a:pt x="0" y="1"/>
                      <a:pt x="0" y="1"/>
                    </a:cubicBezTo>
                    <a:cubicBezTo>
                      <a:pt x="0" y="2"/>
                      <a:pt x="0" y="2"/>
                      <a:pt x="0" y="2"/>
                    </a:cubicBezTo>
                    <a:cubicBezTo>
                      <a:pt x="0" y="2"/>
                      <a:pt x="0" y="2"/>
                      <a:pt x="0" y="2"/>
                    </a:cubicBezTo>
                    <a:cubicBezTo>
                      <a:pt x="1" y="2"/>
                      <a:pt x="1" y="2"/>
                      <a:pt x="1" y="2"/>
                    </a:cubicBezTo>
                    <a:cubicBezTo>
                      <a:pt x="1" y="2"/>
                      <a:pt x="2" y="2"/>
                      <a:pt x="2" y="2"/>
                    </a:cubicBezTo>
                    <a:cubicBezTo>
                      <a:pt x="2"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5" name="Freeform 1054"/>
              <p:cNvSpPr>
                <a:spLocks/>
              </p:cNvSpPr>
              <p:nvPr/>
            </p:nvSpPr>
            <p:spPr bwMode="auto">
              <a:xfrm>
                <a:off x="6240463" y="2516187"/>
                <a:ext cx="3175" cy="7937"/>
              </a:xfrm>
              <a:custGeom>
                <a:avLst/>
                <a:gdLst>
                  <a:gd name="T0" fmla="*/ 0 w 1"/>
                  <a:gd name="T1" fmla="*/ 2 h 3"/>
                  <a:gd name="T2" fmla="*/ 1 w 1"/>
                  <a:gd name="T3" fmla="*/ 0 h 3"/>
                  <a:gd name="T4" fmla="*/ 1 w 1"/>
                  <a:gd name="T5" fmla="*/ 0 h 3"/>
                  <a:gd name="T6" fmla="*/ 0 w 1"/>
                  <a:gd name="T7" fmla="*/ 1 h 3"/>
                  <a:gd name="T8" fmla="*/ 0 w 1"/>
                  <a:gd name="T9" fmla="*/ 1 h 3"/>
                  <a:gd name="T10" fmla="*/ 0 w 1"/>
                  <a:gd name="T11" fmla="*/ 2 h 3"/>
                  <a:gd name="T12" fmla="*/ 0 w 1"/>
                  <a:gd name="T13" fmla="*/ 2 h 3"/>
                  <a:gd name="T14" fmla="*/ 0 w 1"/>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2"/>
                    </a:moveTo>
                    <a:cubicBezTo>
                      <a:pt x="0" y="2"/>
                      <a:pt x="1" y="1"/>
                      <a:pt x="1" y="0"/>
                    </a:cubicBezTo>
                    <a:cubicBezTo>
                      <a:pt x="1" y="0"/>
                      <a:pt x="1" y="0"/>
                      <a:pt x="1" y="0"/>
                    </a:cubicBezTo>
                    <a:cubicBezTo>
                      <a:pt x="0" y="1"/>
                      <a:pt x="0" y="1"/>
                      <a:pt x="0" y="1"/>
                    </a:cubicBezTo>
                    <a:cubicBezTo>
                      <a:pt x="0" y="1"/>
                      <a:pt x="0" y="1"/>
                      <a:pt x="0" y="1"/>
                    </a:cubicBezTo>
                    <a:cubicBezTo>
                      <a:pt x="0" y="1"/>
                      <a:pt x="0" y="1"/>
                      <a:pt x="0" y="2"/>
                    </a:cubicBezTo>
                    <a:cubicBezTo>
                      <a:pt x="0" y="2"/>
                      <a:pt x="0" y="2"/>
                      <a:pt x="0" y="2"/>
                    </a:cubicBezTo>
                    <a:cubicBezTo>
                      <a:pt x="0" y="3"/>
                      <a:pt x="0" y="3"/>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6" name="Freeform 1055"/>
              <p:cNvSpPr>
                <a:spLocks/>
              </p:cNvSpPr>
              <p:nvPr/>
            </p:nvSpPr>
            <p:spPr bwMode="auto">
              <a:xfrm>
                <a:off x="6243638" y="2513012"/>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7" name="Freeform 1056"/>
              <p:cNvSpPr>
                <a:spLocks/>
              </p:cNvSpPr>
              <p:nvPr/>
            </p:nvSpPr>
            <p:spPr bwMode="auto">
              <a:xfrm>
                <a:off x="6240463" y="2506662"/>
                <a:ext cx="6350" cy="6350"/>
              </a:xfrm>
              <a:custGeom>
                <a:avLst/>
                <a:gdLst>
                  <a:gd name="T0" fmla="*/ 1 w 2"/>
                  <a:gd name="T1" fmla="*/ 0 h 2"/>
                  <a:gd name="T2" fmla="*/ 0 w 2"/>
                  <a:gd name="T3" fmla="*/ 0 h 2"/>
                  <a:gd name="T4" fmla="*/ 1 w 2"/>
                  <a:gd name="T5" fmla="*/ 1 h 2"/>
                  <a:gd name="T6" fmla="*/ 1 w 2"/>
                  <a:gd name="T7" fmla="*/ 1 h 2"/>
                  <a:gd name="T8" fmla="*/ 2 w 2"/>
                  <a:gd name="T9" fmla="*/ 1 h 2"/>
                  <a:gd name="T10" fmla="*/ 2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0" y="0"/>
                    </a:cubicBezTo>
                    <a:cubicBezTo>
                      <a:pt x="0" y="0"/>
                      <a:pt x="0" y="1"/>
                      <a:pt x="1" y="1"/>
                    </a:cubicBezTo>
                    <a:cubicBezTo>
                      <a:pt x="1" y="1"/>
                      <a:pt x="1" y="1"/>
                      <a:pt x="1" y="1"/>
                    </a:cubicBezTo>
                    <a:cubicBezTo>
                      <a:pt x="1" y="1"/>
                      <a:pt x="2" y="2"/>
                      <a:pt x="2" y="1"/>
                    </a:cubicBezTo>
                    <a:cubicBezTo>
                      <a:pt x="2" y="1"/>
                      <a:pt x="2" y="1"/>
                      <a:pt x="2"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8" name="Freeform 1057"/>
              <p:cNvSpPr>
                <a:spLocks/>
              </p:cNvSpPr>
              <p:nvPr/>
            </p:nvSpPr>
            <p:spPr bwMode="auto">
              <a:xfrm>
                <a:off x="7054851" y="2400300"/>
                <a:ext cx="6350" cy="6350"/>
              </a:xfrm>
              <a:custGeom>
                <a:avLst/>
                <a:gdLst>
                  <a:gd name="T0" fmla="*/ 2 w 2"/>
                  <a:gd name="T1" fmla="*/ 1 h 2"/>
                  <a:gd name="T2" fmla="*/ 2 w 2"/>
                  <a:gd name="T3" fmla="*/ 1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1"/>
                      <a:pt x="2" y="1"/>
                    </a:cubicBezTo>
                    <a:cubicBezTo>
                      <a:pt x="1" y="0"/>
                      <a:pt x="0" y="1"/>
                      <a:pt x="0" y="2"/>
                    </a:cubicBezTo>
                    <a:cubicBezTo>
                      <a:pt x="0" y="2"/>
                      <a:pt x="1"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19" name="Freeform 1058"/>
              <p:cNvSpPr>
                <a:spLocks/>
              </p:cNvSpPr>
              <p:nvPr/>
            </p:nvSpPr>
            <p:spPr bwMode="auto">
              <a:xfrm>
                <a:off x="5945188" y="2682875"/>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0" name="Freeform 1059"/>
              <p:cNvSpPr>
                <a:spLocks/>
              </p:cNvSpPr>
              <p:nvPr/>
            </p:nvSpPr>
            <p:spPr bwMode="auto">
              <a:xfrm>
                <a:off x="7054851" y="2398712"/>
                <a:ext cx="6350" cy="1587"/>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2"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1" name="Freeform 1060"/>
              <p:cNvSpPr>
                <a:spLocks/>
              </p:cNvSpPr>
              <p:nvPr/>
            </p:nvSpPr>
            <p:spPr bwMode="auto">
              <a:xfrm>
                <a:off x="7281863" y="2460625"/>
                <a:ext cx="7938" cy="6350"/>
              </a:xfrm>
              <a:custGeom>
                <a:avLst/>
                <a:gdLst>
                  <a:gd name="T0" fmla="*/ 1 w 3"/>
                  <a:gd name="T1" fmla="*/ 2 h 2"/>
                  <a:gd name="T2" fmla="*/ 2 w 3"/>
                  <a:gd name="T3" fmla="*/ 2 h 2"/>
                  <a:gd name="T4" fmla="*/ 1 w 3"/>
                  <a:gd name="T5" fmla="*/ 1 h 2"/>
                  <a:gd name="T6" fmla="*/ 1 w 3"/>
                  <a:gd name="T7" fmla="*/ 1 h 2"/>
                  <a:gd name="T8" fmla="*/ 1 w 3"/>
                  <a:gd name="T9" fmla="*/ 1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2" y="2"/>
                      <a:pt x="3" y="2"/>
                      <a:pt x="2" y="2"/>
                    </a:cubicBezTo>
                    <a:cubicBezTo>
                      <a:pt x="2" y="2"/>
                      <a:pt x="1" y="1"/>
                      <a:pt x="1" y="1"/>
                    </a:cubicBezTo>
                    <a:cubicBezTo>
                      <a:pt x="1" y="0"/>
                      <a:pt x="1" y="0"/>
                      <a:pt x="1" y="1"/>
                    </a:cubicBezTo>
                    <a:cubicBezTo>
                      <a:pt x="1" y="1"/>
                      <a:pt x="0" y="1"/>
                      <a:pt x="1" y="1"/>
                    </a:cubicBezTo>
                    <a:cubicBezTo>
                      <a:pt x="1" y="2"/>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2" name="Freeform 1061"/>
              <p:cNvSpPr>
                <a:spLocks/>
              </p:cNvSpPr>
              <p:nvPr/>
            </p:nvSpPr>
            <p:spPr bwMode="auto">
              <a:xfrm>
                <a:off x="7135813" y="24177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3" name="Freeform 1062"/>
              <p:cNvSpPr>
                <a:spLocks/>
              </p:cNvSpPr>
              <p:nvPr/>
            </p:nvSpPr>
            <p:spPr bwMode="auto">
              <a:xfrm>
                <a:off x="6891338" y="2346325"/>
                <a:ext cx="49213" cy="25400"/>
              </a:xfrm>
              <a:custGeom>
                <a:avLst/>
                <a:gdLst>
                  <a:gd name="T0" fmla="*/ 17 w 17"/>
                  <a:gd name="T1" fmla="*/ 3 h 9"/>
                  <a:gd name="T2" fmla="*/ 16 w 17"/>
                  <a:gd name="T3" fmla="*/ 2 h 9"/>
                  <a:gd name="T4" fmla="*/ 15 w 17"/>
                  <a:gd name="T5" fmla="*/ 2 h 9"/>
                  <a:gd name="T6" fmla="*/ 14 w 17"/>
                  <a:gd name="T7" fmla="*/ 1 h 9"/>
                  <a:gd name="T8" fmla="*/ 13 w 17"/>
                  <a:gd name="T9" fmla="*/ 1 h 9"/>
                  <a:gd name="T10" fmla="*/ 9 w 17"/>
                  <a:gd name="T11" fmla="*/ 1 h 9"/>
                  <a:gd name="T12" fmla="*/ 5 w 17"/>
                  <a:gd name="T13" fmla="*/ 0 h 9"/>
                  <a:gd name="T14" fmla="*/ 5 w 17"/>
                  <a:gd name="T15" fmla="*/ 2 h 9"/>
                  <a:gd name="T16" fmla="*/ 5 w 17"/>
                  <a:gd name="T17" fmla="*/ 3 h 9"/>
                  <a:gd name="T18" fmla="*/ 5 w 17"/>
                  <a:gd name="T19" fmla="*/ 4 h 9"/>
                  <a:gd name="T20" fmla="*/ 4 w 17"/>
                  <a:gd name="T21" fmla="*/ 4 h 9"/>
                  <a:gd name="T22" fmla="*/ 3 w 17"/>
                  <a:gd name="T23" fmla="*/ 4 h 9"/>
                  <a:gd name="T24" fmla="*/ 3 w 17"/>
                  <a:gd name="T25" fmla="*/ 4 h 9"/>
                  <a:gd name="T26" fmla="*/ 1 w 17"/>
                  <a:gd name="T27" fmla="*/ 4 h 9"/>
                  <a:gd name="T28" fmla="*/ 1 w 17"/>
                  <a:gd name="T29" fmla="*/ 5 h 9"/>
                  <a:gd name="T30" fmla="*/ 3 w 17"/>
                  <a:gd name="T31" fmla="*/ 6 h 9"/>
                  <a:gd name="T32" fmla="*/ 5 w 17"/>
                  <a:gd name="T33" fmla="*/ 7 h 9"/>
                  <a:gd name="T34" fmla="*/ 6 w 17"/>
                  <a:gd name="T35" fmla="*/ 8 h 9"/>
                  <a:gd name="T36" fmla="*/ 7 w 17"/>
                  <a:gd name="T37" fmla="*/ 8 h 9"/>
                  <a:gd name="T38" fmla="*/ 8 w 17"/>
                  <a:gd name="T39" fmla="*/ 8 h 9"/>
                  <a:gd name="T40" fmla="*/ 9 w 17"/>
                  <a:gd name="T41" fmla="*/ 8 h 9"/>
                  <a:gd name="T42" fmla="*/ 10 w 17"/>
                  <a:gd name="T43" fmla="*/ 8 h 9"/>
                  <a:gd name="T44" fmla="*/ 11 w 17"/>
                  <a:gd name="T45" fmla="*/ 8 h 9"/>
                  <a:gd name="T46" fmla="*/ 11 w 17"/>
                  <a:gd name="T47" fmla="*/ 8 h 9"/>
                  <a:gd name="T48" fmla="*/ 12 w 17"/>
                  <a:gd name="T49" fmla="*/ 8 h 9"/>
                  <a:gd name="T50" fmla="*/ 12 w 17"/>
                  <a:gd name="T51" fmla="*/ 8 h 9"/>
                  <a:gd name="T52" fmla="*/ 12 w 17"/>
                  <a:gd name="T53" fmla="*/ 7 h 9"/>
                  <a:gd name="T54" fmla="*/ 14 w 17"/>
                  <a:gd name="T55" fmla="*/ 7 h 9"/>
                  <a:gd name="T56" fmla="*/ 15 w 17"/>
                  <a:gd name="T57" fmla="*/ 5 h 9"/>
                  <a:gd name="T58" fmla="*/ 16 w 17"/>
                  <a:gd name="T59" fmla="*/ 5 h 9"/>
                  <a:gd name="T60" fmla="*/ 17 w 17"/>
                  <a:gd name="T61" fmla="*/ 4 h 9"/>
                  <a:gd name="T62" fmla="*/ 16 w 17"/>
                  <a:gd name="T63" fmla="*/ 3 h 9"/>
                  <a:gd name="T64" fmla="*/ 17 w 17"/>
                  <a:gd name="T6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9">
                    <a:moveTo>
                      <a:pt x="17" y="3"/>
                    </a:moveTo>
                    <a:cubicBezTo>
                      <a:pt x="17" y="3"/>
                      <a:pt x="17" y="2"/>
                      <a:pt x="16" y="2"/>
                    </a:cubicBezTo>
                    <a:cubicBezTo>
                      <a:pt x="16" y="2"/>
                      <a:pt x="16" y="2"/>
                      <a:pt x="15" y="2"/>
                    </a:cubicBezTo>
                    <a:cubicBezTo>
                      <a:pt x="15" y="2"/>
                      <a:pt x="14" y="2"/>
                      <a:pt x="14" y="1"/>
                    </a:cubicBezTo>
                    <a:cubicBezTo>
                      <a:pt x="14" y="1"/>
                      <a:pt x="13" y="1"/>
                      <a:pt x="13" y="1"/>
                    </a:cubicBezTo>
                    <a:cubicBezTo>
                      <a:pt x="9" y="1"/>
                      <a:pt x="9" y="1"/>
                      <a:pt x="9" y="1"/>
                    </a:cubicBezTo>
                    <a:cubicBezTo>
                      <a:pt x="8" y="1"/>
                      <a:pt x="6" y="1"/>
                      <a:pt x="5" y="0"/>
                    </a:cubicBezTo>
                    <a:cubicBezTo>
                      <a:pt x="5" y="1"/>
                      <a:pt x="4" y="2"/>
                      <a:pt x="5" y="2"/>
                    </a:cubicBezTo>
                    <a:cubicBezTo>
                      <a:pt x="5" y="3"/>
                      <a:pt x="5" y="2"/>
                      <a:pt x="5" y="3"/>
                    </a:cubicBezTo>
                    <a:cubicBezTo>
                      <a:pt x="5" y="3"/>
                      <a:pt x="5" y="3"/>
                      <a:pt x="5" y="4"/>
                    </a:cubicBezTo>
                    <a:cubicBezTo>
                      <a:pt x="5" y="4"/>
                      <a:pt x="4" y="4"/>
                      <a:pt x="4" y="4"/>
                    </a:cubicBezTo>
                    <a:cubicBezTo>
                      <a:pt x="4" y="4"/>
                      <a:pt x="3" y="4"/>
                      <a:pt x="3" y="4"/>
                    </a:cubicBezTo>
                    <a:cubicBezTo>
                      <a:pt x="3" y="4"/>
                      <a:pt x="3" y="4"/>
                      <a:pt x="3" y="4"/>
                    </a:cubicBezTo>
                    <a:cubicBezTo>
                      <a:pt x="2" y="4"/>
                      <a:pt x="1" y="4"/>
                      <a:pt x="1" y="4"/>
                    </a:cubicBezTo>
                    <a:cubicBezTo>
                      <a:pt x="1" y="5"/>
                      <a:pt x="0" y="5"/>
                      <a:pt x="1" y="5"/>
                    </a:cubicBezTo>
                    <a:cubicBezTo>
                      <a:pt x="1" y="5"/>
                      <a:pt x="2" y="6"/>
                      <a:pt x="3" y="6"/>
                    </a:cubicBezTo>
                    <a:cubicBezTo>
                      <a:pt x="3" y="6"/>
                      <a:pt x="4" y="6"/>
                      <a:pt x="5" y="7"/>
                    </a:cubicBezTo>
                    <a:cubicBezTo>
                      <a:pt x="5" y="7"/>
                      <a:pt x="5" y="7"/>
                      <a:pt x="6" y="8"/>
                    </a:cubicBezTo>
                    <a:cubicBezTo>
                      <a:pt x="6" y="8"/>
                      <a:pt x="7" y="7"/>
                      <a:pt x="7" y="8"/>
                    </a:cubicBezTo>
                    <a:cubicBezTo>
                      <a:pt x="8" y="8"/>
                      <a:pt x="8" y="8"/>
                      <a:pt x="8" y="8"/>
                    </a:cubicBezTo>
                    <a:cubicBezTo>
                      <a:pt x="9" y="8"/>
                      <a:pt x="9" y="8"/>
                      <a:pt x="9" y="8"/>
                    </a:cubicBezTo>
                    <a:cubicBezTo>
                      <a:pt x="9" y="8"/>
                      <a:pt x="10" y="8"/>
                      <a:pt x="10" y="8"/>
                    </a:cubicBezTo>
                    <a:cubicBezTo>
                      <a:pt x="10" y="8"/>
                      <a:pt x="10" y="9"/>
                      <a:pt x="11" y="8"/>
                    </a:cubicBezTo>
                    <a:cubicBezTo>
                      <a:pt x="11" y="8"/>
                      <a:pt x="11" y="8"/>
                      <a:pt x="11" y="8"/>
                    </a:cubicBezTo>
                    <a:cubicBezTo>
                      <a:pt x="12" y="8"/>
                      <a:pt x="11" y="8"/>
                      <a:pt x="12" y="8"/>
                    </a:cubicBezTo>
                    <a:cubicBezTo>
                      <a:pt x="12" y="8"/>
                      <a:pt x="12" y="8"/>
                      <a:pt x="12" y="8"/>
                    </a:cubicBezTo>
                    <a:cubicBezTo>
                      <a:pt x="12" y="8"/>
                      <a:pt x="12" y="7"/>
                      <a:pt x="12" y="7"/>
                    </a:cubicBezTo>
                    <a:cubicBezTo>
                      <a:pt x="13" y="7"/>
                      <a:pt x="14" y="7"/>
                      <a:pt x="14" y="7"/>
                    </a:cubicBezTo>
                    <a:cubicBezTo>
                      <a:pt x="14" y="6"/>
                      <a:pt x="16" y="5"/>
                      <a:pt x="15" y="5"/>
                    </a:cubicBezTo>
                    <a:cubicBezTo>
                      <a:pt x="15" y="5"/>
                      <a:pt x="16" y="5"/>
                      <a:pt x="16" y="5"/>
                    </a:cubicBezTo>
                    <a:cubicBezTo>
                      <a:pt x="16" y="4"/>
                      <a:pt x="16" y="4"/>
                      <a:pt x="17" y="4"/>
                    </a:cubicBezTo>
                    <a:cubicBezTo>
                      <a:pt x="16" y="4"/>
                      <a:pt x="16" y="3"/>
                      <a:pt x="16" y="3"/>
                    </a:cubicBezTo>
                    <a:cubicBezTo>
                      <a:pt x="16" y="3"/>
                      <a:pt x="17" y="3"/>
                      <a:pt x="17"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4" name="Freeform 1063"/>
              <p:cNvSpPr>
                <a:spLocks/>
              </p:cNvSpPr>
              <p:nvPr/>
            </p:nvSpPr>
            <p:spPr bwMode="auto">
              <a:xfrm>
                <a:off x="6923088" y="2341562"/>
                <a:ext cx="7938" cy="4762"/>
              </a:xfrm>
              <a:custGeom>
                <a:avLst/>
                <a:gdLst>
                  <a:gd name="T0" fmla="*/ 1 w 3"/>
                  <a:gd name="T1" fmla="*/ 2 h 2"/>
                  <a:gd name="T2" fmla="*/ 2 w 3"/>
                  <a:gd name="T3" fmla="*/ 1 h 2"/>
                  <a:gd name="T4" fmla="*/ 2 w 3"/>
                  <a:gd name="T5" fmla="*/ 0 h 2"/>
                  <a:gd name="T6" fmla="*/ 0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2" y="1"/>
                      <a:pt x="2" y="1"/>
                      <a:pt x="2" y="1"/>
                    </a:cubicBezTo>
                    <a:cubicBezTo>
                      <a:pt x="2" y="1"/>
                      <a:pt x="3" y="0"/>
                      <a:pt x="2" y="0"/>
                    </a:cubicBezTo>
                    <a:cubicBezTo>
                      <a:pt x="1" y="0"/>
                      <a:pt x="0" y="1"/>
                      <a:pt x="0" y="1"/>
                    </a:cubicBezTo>
                    <a:cubicBezTo>
                      <a:pt x="0" y="1"/>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5" name="Freeform 1064"/>
              <p:cNvSpPr>
                <a:spLocks/>
              </p:cNvSpPr>
              <p:nvPr/>
            </p:nvSpPr>
            <p:spPr bwMode="auto">
              <a:xfrm>
                <a:off x="6229351" y="2516187"/>
                <a:ext cx="11113" cy="14287"/>
              </a:xfrm>
              <a:custGeom>
                <a:avLst/>
                <a:gdLst>
                  <a:gd name="T0" fmla="*/ 4 w 4"/>
                  <a:gd name="T1" fmla="*/ 4 h 5"/>
                  <a:gd name="T2" fmla="*/ 4 w 4"/>
                  <a:gd name="T3" fmla="*/ 3 h 5"/>
                  <a:gd name="T4" fmla="*/ 3 w 4"/>
                  <a:gd name="T5" fmla="*/ 3 h 5"/>
                  <a:gd name="T6" fmla="*/ 3 w 4"/>
                  <a:gd name="T7" fmla="*/ 2 h 5"/>
                  <a:gd name="T8" fmla="*/ 3 w 4"/>
                  <a:gd name="T9" fmla="*/ 2 h 5"/>
                  <a:gd name="T10" fmla="*/ 2 w 4"/>
                  <a:gd name="T11" fmla="*/ 1 h 5"/>
                  <a:gd name="T12" fmla="*/ 1 w 4"/>
                  <a:gd name="T13" fmla="*/ 0 h 5"/>
                  <a:gd name="T14" fmla="*/ 0 w 4"/>
                  <a:gd name="T15" fmla="*/ 0 h 5"/>
                  <a:gd name="T16" fmla="*/ 0 w 4"/>
                  <a:gd name="T17" fmla="*/ 1 h 5"/>
                  <a:gd name="T18" fmla="*/ 0 w 4"/>
                  <a:gd name="T19" fmla="*/ 1 h 5"/>
                  <a:gd name="T20" fmla="*/ 0 w 4"/>
                  <a:gd name="T21" fmla="*/ 2 h 5"/>
                  <a:gd name="T22" fmla="*/ 2 w 4"/>
                  <a:gd name="T23" fmla="*/ 4 h 5"/>
                  <a:gd name="T24" fmla="*/ 3 w 4"/>
                  <a:gd name="T25" fmla="*/ 4 h 5"/>
                  <a:gd name="T26" fmla="*/ 4 w 4"/>
                  <a:gd name="T27" fmla="*/ 5 h 5"/>
                  <a:gd name="T28" fmla="*/ 4 w 4"/>
                  <a:gd name="T2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4" y="4"/>
                    </a:moveTo>
                    <a:cubicBezTo>
                      <a:pt x="4" y="3"/>
                      <a:pt x="3" y="4"/>
                      <a:pt x="4" y="3"/>
                    </a:cubicBezTo>
                    <a:cubicBezTo>
                      <a:pt x="4" y="3"/>
                      <a:pt x="4" y="3"/>
                      <a:pt x="3" y="3"/>
                    </a:cubicBezTo>
                    <a:cubicBezTo>
                      <a:pt x="3" y="3"/>
                      <a:pt x="2" y="3"/>
                      <a:pt x="3" y="2"/>
                    </a:cubicBezTo>
                    <a:cubicBezTo>
                      <a:pt x="3" y="2"/>
                      <a:pt x="3" y="2"/>
                      <a:pt x="3" y="2"/>
                    </a:cubicBezTo>
                    <a:cubicBezTo>
                      <a:pt x="2" y="2"/>
                      <a:pt x="2" y="2"/>
                      <a:pt x="2" y="1"/>
                    </a:cubicBezTo>
                    <a:cubicBezTo>
                      <a:pt x="2" y="1"/>
                      <a:pt x="1" y="0"/>
                      <a:pt x="1" y="0"/>
                    </a:cubicBezTo>
                    <a:cubicBezTo>
                      <a:pt x="1" y="0"/>
                      <a:pt x="0" y="0"/>
                      <a:pt x="0" y="0"/>
                    </a:cubicBezTo>
                    <a:cubicBezTo>
                      <a:pt x="0" y="1"/>
                      <a:pt x="0" y="1"/>
                      <a:pt x="0" y="1"/>
                    </a:cubicBezTo>
                    <a:cubicBezTo>
                      <a:pt x="1" y="1"/>
                      <a:pt x="0" y="1"/>
                      <a:pt x="0" y="1"/>
                    </a:cubicBezTo>
                    <a:cubicBezTo>
                      <a:pt x="0" y="2"/>
                      <a:pt x="0" y="2"/>
                      <a:pt x="0" y="2"/>
                    </a:cubicBezTo>
                    <a:cubicBezTo>
                      <a:pt x="0" y="2"/>
                      <a:pt x="2" y="3"/>
                      <a:pt x="2" y="4"/>
                    </a:cubicBezTo>
                    <a:cubicBezTo>
                      <a:pt x="2" y="4"/>
                      <a:pt x="2" y="4"/>
                      <a:pt x="3" y="4"/>
                    </a:cubicBezTo>
                    <a:cubicBezTo>
                      <a:pt x="3" y="4"/>
                      <a:pt x="4" y="5"/>
                      <a:pt x="4" y="5"/>
                    </a:cubicBezTo>
                    <a:cubicBezTo>
                      <a:pt x="4" y="5"/>
                      <a:pt x="4" y="4"/>
                      <a:pt x="4"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6" name="Freeform 1065"/>
              <p:cNvSpPr>
                <a:spLocks/>
              </p:cNvSpPr>
              <p:nvPr/>
            </p:nvSpPr>
            <p:spPr bwMode="auto">
              <a:xfrm>
                <a:off x="6883401" y="2360612"/>
                <a:ext cx="4763" cy="3175"/>
              </a:xfrm>
              <a:custGeom>
                <a:avLst/>
                <a:gdLst>
                  <a:gd name="T0" fmla="*/ 0 w 2"/>
                  <a:gd name="T1" fmla="*/ 0 h 1"/>
                  <a:gd name="T2" fmla="*/ 0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1" y="1"/>
                      <a:pt x="1" y="1"/>
                      <a:pt x="1" y="1"/>
                    </a:cubicBezTo>
                    <a:cubicBezTo>
                      <a:pt x="2" y="0"/>
                      <a:pt x="1"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7" name="Freeform 1066"/>
              <p:cNvSpPr>
                <a:spLocks/>
              </p:cNvSpPr>
              <p:nvPr/>
            </p:nvSpPr>
            <p:spPr bwMode="auto">
              <a:xfrm>
                <a:off x="6727826" y="2235200"/>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1" y="0"/>
                      <a:pt x="1"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8" name="Freeform 1067"/>
              <p:cNvSpPr>
                <a:spLocks/>
              </p:cNvSpPr>
              <p:nvPr/>
            </p:nvSpPr>
            <p:spPr bwMode="auto">
              <a:xfrm>
                <a:off x="6232526" y="2527300"/>
                <a:ext cx="4763" cy="6350"/>
              </a:xfrm>
              <a:custGeom>
                <a:avLst/>
                <a:gdLst>
                  <a:gd name="T0" fmla="*/ 2 w 2"/>
                  <a:gd name="T1" fmla="*/ 2 h 2"/>
                  <a:gd name="T2" fmla="*/ 2 w 2"/>
                  <a:gd name="T3" fmla="*/ 1 h 2"/>
                  <a:gd name="T4" fmla="*/ 1 w 2"/>
                  <a:gd name="T5" fmla="*/ 0 h 2"/>
                  <a:gd name="T6" fmla="*/ 1 w 2"/>
                  <a:gd name="T7" fmla="*/ 1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1"/>
                      <a:pt x="2" y="1"/>
                    </a:cubicBezTo>
                    <a:cubicBezTo>
                      <a:pt x="2" y="1"/>
                      <a:pt x="1" y="1"/>
                      <a:pt x="1" y="0"/>
                    </a:cubicBezTo>
                    <a:cubicBezTo>
                      <a:pt x="0" y="0"/>
                      <a:pt x="1" y="1"/>
                      <a:pt x="1" y="1"/>
                    </a:cubicBezTo>
                    <a:cubicBezTo>
                      <a:pt x="1" y="1"/>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29" name="Freeform 1068"/>
              <p:cNvSpPr>
                <a:spLocks/>
              </p:cNvSpPr>
              <p:nvPr/>
            </p:nvSpPr>
            <p:spPr bwMode="auto">
              <a:xfrm>
                <a:off x="6234113" y="2535237"/>
                <a:ext cx="3175" cy="6350"/>
              </a:xfrm>
              <a:custGeom>
                <a:avLst/>
                <a:gdLst>
                  <a:gd name="T0" fmla="*/ 1 w 1"/>
                  <a:gd name="T1" fmla="*/ 1 h 2"/>
                  <a:gd name="T2" fmla="*/ 1 w 1"/>
                  <a:gd name="T3" fmla="*/ 1 h 2"/>
                  <a:gd name="T4" fmla="*/ 0 w 1"/>
                  <a:gd name="T5" fmla="*/ 1 h 2"/>
                  <a:gd name="T6" fmla="*/ 1 w 1"/>
                  <a:gd name="T7" fmla="*/ 2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0"/>
                      <a:pt x="1" y="1"/>
                      <a:pt x="1" y="1"/>
                    </a:cubicBezTo>
                    <a:cubicBezTo>
                      <a:pt x="1" y="1"/>
                      <a:pt x="0" y="1"/>
                      <a:pt x="0" y="1"/>
                    </a:cubicBezTo>
                    <a:cubicBezTo>
                      <a:pt x="0" y="1"/>
                      <a:pt x="1" y="2"/>
                      <a:pt x="1" y="2"/>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0" name="Freeform 1069"/>
              <p:cNvSpPr>
                <a:spLocks/>
              </p:cNvSpPr>
              <p:nvPr/>
            </p:nvSpPr>
            <p:spPr bwMode="auto">
              <a:xfrm>
                <a:off x="6232526" y="2524125"/>
                <a:ext cx="1588" cy="3175"/>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0"/>
                      <a:pt x="0" y="1"/>
                      <a:pt x="0" y="1"/>
                    </a:cubicBezTo>
                    <a:cubicBezTo>
                      <a:pt x="0" y="1"/>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1" name="Freeform 1070"/>
              <p:cNvSpPr>
                <a:spLocks/>
              </p:cNvSpPr>
              <p:nvPr/>
            </p:nvSpPr>
            <p:spPr bwMode="auto">
              <a:xfrm>
                <a:off x="6223001" y="2520950"/>
                <a:ext cx="3175" cy="317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2" name="Freeform 1071"/>
              <p:cNvSpPr>
                <a:spLocks/>
              </p:cNvSpPr>
              <p:nvPr/>
            </p:nvSpPr>
            <p:spPr bwMode="auto">
              <a:xfrm>
                <a:off x="6234113" y="2538412"/>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3" name="Freeform 1072"/>
              <p:cNvSpPr>
                <a:spLocks/>
              </p:cNvSpPr>
              <p:nvPr/>
            </p:nvSpPr>
            <p:spPr bwMode="auto">
              <a:xfrm>
                <a:off x="6223001" y="2519362"/>
                <a:ext cx="3175" cy="1587"/>
              </a:xfrm>
              <a:custGeom>
                <a:avLst/>
                <a:gdLst>
                  <a:gd name="T0" fmla="*/ 0 w 1"/>
                  <a:gd name="T1" fmla="*/ 1 h 1"/>
                  <a:gd name="T2" fmla="*/ 1 w 1"/>
                  <a:gd name="T3" fmla="*/ 1 h 1"/>
                  <a:gd name="T4" fmla="*/ 1 w 1"/>
                  <a:gd name="T5" fmla="*/ 1 h 1"/>
                  <a:gd name="T6" fmla="*/ 1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1" y="1"/>
                    </a:cubicBezTo>
                    <a:cubicBezTo>
                      <a:pt x="1" y="1"/>
                      <a:pt x="1" y="1"/>
                      <a:pt x="1" y="1"/>
                    </a:cubicBezTo>
                    <a:cubicBezTo>
                      <a:pt x="1" y="1"/>
                      <a:pt x="1" y="0"/>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4" name="Freeform 1073"/>
              <p:cNvSpPr>
                <a:spLocks/>
              </p:cNvSpPr>
              <p:nvPr/>
            </p:nvSpPr>
            <p:spPr bwMode="auto">
              <a:xfrm>
                <a:off x="6226176" y="2509837"/>
                <a:ext cx="0" cy="317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5" name="Freeform 1074"/>
              <p:cNvSpPr>
                <a:spLocks/>
              </p:cNvSpPr>
              <p:nvPr/>
            </p:nvSpPr>
            <p:spPr bwMode="auto">
              <a:xfrm>
                <a:off x="7493001" y="3103562"/>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6" name="Freeform 1075"/>
              <p:cNvSpPr>
                <a:spLocks/>
              </p:cNvSpPr>
              <p:nvPr/>
            </p:nvSpPr>
            <p:spPr bwMode="auto">
              <a:xfrm>
                <a:off x="7481888" y="3078162"/>
                <a:ext cx="20638" cy="20637"/>
              </a:xfrm>
              <a:custGeom>
                <a:avLst/>
                <a:gdLst>
                  <a:gd name="T0" fmla="*/ 7 w 7"/>
                  <a:gd name="T1" fmla="*/ 3 h 7"/>
                  <a:gd name="T2" fmla="*/ 6 w 7"/>
                  <a:gd name="T3" fmla="*/ 2 h 7"/>
                  <a:gd name="T4" fmla="*/ 5 w 7"/>
                  <a:gd name="T5" fmla="*/ 2 h 7"/>
                  <a:gd name="T6" fmla="*/ 5 w 7"/>
                  <a:gd name="T7" fmla="*/ 1 h 7"/>
                  <a:gd name="T8" fmla="*/ 3 w 7"/>
                  <a:gd name="T9" fmla="*/ 1 h 7"/>
                  <a:gd name="T10" fmla="*/ 2 w 7"/>
                  <a:gd name="T11" fmla="*/ 3 h 7"/>
                  <a:gd name="T12" fmla="*/ 0 w 7"/>
                  <a:gd name="T13" fmla="*/ 5 h 7"/>
                  <a:gd name="T14" fmla="*/ 0 w 7"/>
                  <a:gd name="T15" fmla="*/ 6 h 7"/>
                  <a:gd name="T16" fmla="*/ 1 w 7"/>
                  <a:gd name="T17" fmla="*/ 5 h 7"/>
                  <a:gd name="T18" fmla="*/ 2 w 7"/>
                  <a:gd name="T19" fmla="*/ 5 h 7"/>
                  <a:gd name="T20" fmla="*/ 3 w 7"/>
                  <a:gd name="T21" fmla="*/ 6 h 7"/>
                  <a:gd name="T22" fmla="*/ 4 w 7"/>
                  <a:gd name="T23" fmla="*/ 7 h 7"/>
                  <a:gd name="T24" fmla="*/ 4 w 7"/>
                  <a:gd name="T25" fmla="*/ 6 h 7"/>
                  <a:gd name="T26" fmla="*/ 5 w 7"/>
                  <a:gd name="T27" fmla="*/ 5 h 7"/>
                  <a:gd name="T28" fmla="*/ 6 w 7"/>
                  <a:gd name="T29" fmla="*/ 4 h 7"/>
                  <a:gd name="T30" fmla="*/ 7 w 7"/>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7" y="3"/>
                    </a:moveTo>
                    <a:cubicBezTo>
                      <a:pt x="7" y="3"/>
                      <a:pt x="7" y="2"/>
                      <a:pt x="6" y="2"/>
                    </a:cubicBezTo>
                    <a:cubicBezTo>
                      <a:pt x="6" y="2"/>
                      <a:pt x="6" y="2"/>
                      <a:pt x="5" y="2"/>
                    </a:cubicBezTo>
                    <a:cubicBezTo>
                      <a:pt x="5" y="1"/>
                      <a:pt x="5" y="1"/>
                      <a:pt x="5" y="1"/>
                    </a:cubicBezTo>
                    <a:cubicBezTo>
                      <a:pt x="4" y="1"/>
                      <a:pt x="4" y="1"/>
                      <a:pt x="3" y="1"/>
                    </a:cubicBezTo>
                    <a:cubicBezTo>
                      <a:pt x="2" y="0"/>
                      <a:pt x="2" y="2"/>
                      <a:pt x="2" y="3"/>
                    </a:cubicBezTo>
                    <a:cubicBezTo>
                      <a:pt x="1" y="3"/>
                      <a:pt x="0" y="4"/>
                      <a:pt x="0" y="5"/>
                    </a:cubicBezTo>
                    <a:cubicBezTo>
                      <a:pt x="0" y="5"/>
                      <a:pt x="0" y="5"/>
                      <a:pt x="0" y="6"/>
                    </a:cubicBezTo>
                    <a:cubicBezTo>
                      <a:pt x="0" y="6"/>
                      <a:pt x="1" y="5"/>
                      <a:pt x="1" y="5"/>
                    </a:cubicBezTo>
                    <a:cubicBezTo>
                      <a:pt x="2" y="4"/>
                      <a:pt x="2" y="5"/>
                      <a:pt x="2" y="5"/>
                    </a:cubicBezTo>
                    <a:cubicBezTo>
                      <a:pt x="3" y="6"/>
                      <a:pt x="2" y="5"/>
                      <a:pt x="3" y="6"/>
                    </a:cubicBezTo>
                    <a:cubicBezTo>
                      <a:pt x="3" y="6"/>
                      <a:pt x="3" y="6"/>
                      <a:pt x="4" y="7"/>
                    </a:cubicBezTo>
                    <a:cubicBezTo>
                      <a:pt x="4" y="7"/>
                      <a:pt x="4" y="7"/>
                      <a:pt x="4" y="6"/>
                    </a:cubicBezTo>
                    <a:cubicBezTo>
                      <a:pt x="4" y="6"/>
                      <a:pt x="5" y="6"/>
                      <a:pt x="5" y="5"/>
                    </a:cubicBezTo>
                    <a:cubicBezTo>
                      <a:pt x="6" y="5"/>
                      <a:pt x="6" y="4"/>
                      <a:pt x="6" y="4"/>
                    </a:cubicBezTo>
                    <a:cubicBezTo>
                      <a:pt x="6" y="3"/>
                      <a:pt x="7" y="3"/>
                      <a:pt x="7"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7" name="Freeform 1076"/>
              <p:cNvSpPr>
                <a:spLocks/>
              </p:cNvSpPr>
              <p:nvPr/>
            </p:nvSpPr>
            <p:spPr bwMode="auto">
              <a:xfrm>
                <a:off x="7488238" y="3098800"/>
                <a:ext cx="1588" cy="7937"/>
              </a:xfrm>
              <a:custGeom>
                <a:avLst/>
                <a:gdLst>
                  <a:gd name="T0" fmla="*/ 0 w 1"/>
                  <a:gd name="T1" fmla="*/ 2 h 3"/>
                  <a:gd name="T2" fmla="*/ 1 w 1"/>
                  <a:gd name="T3" fmla="*/ 1 h 3"/>
                  <a:gd name="T4" fmla="*/ 0 w 1"/>
                  <a:gd name="T5" fmla="*/ 2 h 3"/>
                </a:gdLst>
                <a:ahLst/>
                <a:cxnLst>
                  <a:cxn ang="0">
                    <a:pos x="T0" y="T1"/>
                  </a:cxn>
                  <a:cxn ang="0">
                    <a:pos x="T2" y="T3"/>
                  </a:cxn>
                  <a:cxn ang="0">
                    <a:pos x="T4" y="T5"/>
                  </a:cxn>
                </a:cxnLst>
                <a:rect l="0" t="0" r="r" b="b"/>
                <a:pathLst>
                  <a:path w="1" h="3">
                    <a:moveTo>
                      <a:pt x="0" y="2"/>
                    </a:moveTo>
                    <a:cubicBezTo>
                      <a:pt x="1" y="3"/>
                      <a:pt x="1" y="3"/>
                      <a:pt x="1" y="1"/>
                    </a:cubicBezTo>
                    <a:cubicBezTo>
                      <a:pt x="1" y="0"/>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8" name="Freeform 1077"/>
              <p:cNvSpPr>
                <a:spLocks/>
              </p:cNvSpPr>
              <p:nvPr/>
            </p:nvSpPr>
            <p:spPr bwMode="auto">
              <a:xfrm>
                <a:off x="7502526" y="3095625"/>
                <a:ext cx="1588"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39" name="Freeform 1078"/>
              <p:cNvSpPr>
                <a:spLocks/>
              </p:cNvSpPr>
              <p:nvPr/>
            </p:nvSpPr>
            <p:spPr bwMode="auto">
              <a:xfrm>
                <a:off x="7504113" y="308451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0" name="Freeform 1079"/>
              <p:cNvSpPr>
                <a:spLocks/>
              </p:cNvSpPr>
              <p:nvPr/>
            </p:nvSpPr>
            <p:spPr bwMode="auto">
              <a:xfrm>
                <a:off x="8061326" y="2862262"/>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1" name="Freeform 1080"/>
              <p:cNvSpPr>
                <a:spLocks/>
              </p:cNvSpPr>
              <p:nvPr/>
            </p:nvSpPr>
            <p:spPr bwMode="auto">
              <a:xfrm>
                <a:off x="8080376" y="2833687"/>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2" name="Freeform 1081"/>
              <p:cNvSpPr>
                <a:spLocks/>
              </p:cNvSpPr>
              <p:nvPr/>
            </p:nvSpPr>
            <p:spPr bwMode="auto">
              <a:xfrm>
                <a:off x="6638926" y="2355850"/>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3" name="Freeform 1082"/>
              <p:cNvSpPr>
                <a:spLocks/>
              </p:cNvSpPr>
              <p:nvPr/>
            </p:nvSpPr>
            <p:spPr bwMode="auto">
              <a:xfrm>
                <a:off x="7467601" y="3081337"/>
                <a:ext cx="11113" cy="11112"/>
              </a:xfrm>
              <a:custGeom>
                <a:avLst/>
                <a:gdLst>
                  <a:gd name="T0" fmla="*/ 1 w 4"/>
                  <a:gd name="T1" fmla="*/ 2 h 4"/>
                  <a:gd name="T2" fmla="*/ 0 w 4"/>
                  <a:gd name="T3" fmla="*/ 2 h 4"/>
                  <a:gd name="T4" fmla="*/ 2 w 4"/>
                  <a:gd name="T5" fmla="*/ 3 h 4"/>
                  <a:gd name="T6" fmla="*/ 3 w 4"/>
                  <a:gd name="T7" fmla="*/ 3 h 4"/>
                  <a:gd name="T8" fmla="*/ 4 w 4"/>
                  <a:gd name="T9" fmla="*/ 2 h 4"/>
                  <a:gd name="T10" fmla="*/ 4 w 4"/>
                  <a:gd name="T11" fmla="*/ 0 h 4"/>
                  <a:gd name="T12" fmla="*/ 2 w 4"/>
                  <a:gd name="T13" fmla="*/ 1 h 4"/>
                  <a:gd name="T14" fmla="*/ 1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2"/>
                    </a:moveTo>
                    <a:cubicBezTo>
                      <a:pt x="1" y="2"/>
                      <a:pt x="1" y="2"/>
                      <a:pt x="0" y="2"/>
                    </a:cubicBezTo>
                    <a:cubicBezTo>
                      <a:pt x="1" y="4"/>
                      <a:pt x="1" y="3"/>
                      <a:pt x="2" y="3"/>
                    </a:cubicBezTo>
                    <a:cubicBezTo>
                      <a:pt x="2" y="3"/>
                      <a:pt x="3" y="3"/>
                      <a:pt x="3" y="3"/>
                    </a:cubicBezTo>
                    <a:cubicBezTo>
                      <a:pt x="4" y="3"/>
                      <a:pt x="3" y="2"/>
                      <a:pt x="4" y="2"/>
                    </a:cubicBezTo>
                    <a:cubicBezTo>
                      <a:pt x="4" y="1"/>
                      <a:pt x="4" y="1"/>
                      <a:pt x="4" y="0"/>
                    </a:cubicBezTo>
                    <a:cubicBezTo>
                      <a:pt x="4" y="0"/>
                      <a:pt x="3" y="1"/>
                      <a:pt x="2" y="1"/>
                    </a:cubicBezTo>
                    <a:cubicBezTo>
                      <a:pt x="1" y="1"/>
                      <a:pt x="1"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4" name="Freeform 1083"/>
              <p:cNvSpPr>
                <a:spLocks/>
              </p:cNvSpPr>
              <p:nvPr/>
            </p:nvSpPr>
            <p:spPr bwMode="auto">
              <a:xfrm>
                <a:off x="6635751" y="2355850"/>
                <a:ext cx="6350" cy="0"/>
              </a:xfrm>
              <a:custGeom>
                <a:avLst/>
                <a:gdLst>
                  <a:gd name="T0" fmla="*/ 1 w 2"/>
                  <a:gd name="T1" fmla="*/ 0 w 2"/>
                  <a:gd name="T2" fmla="*/ 1 w 2"/>
                </a:gdLst>
                <a:ahLst/>
                <a:cxnLst>
                  <a:cxn ang="0">
                    <a:pos x="T0" y="0"/>
                  </a:cxn>
                  <a:cxn ang="0">
                    <a:pos x="T1" y="0"/>
                  </a:cxn>
                  <a:cxn ang="0">
                    <a:pos x="T2" y="0"/>
                  </a:cxn>
                </a:cxnLst>
                <a:rect l="0" t="0" r="r" b="b"/>
                <a:pathLst>
                  <a:path w="2">
                    <a:moveTo>
                      <a:pt x="1" y="0"/>
                    </a:moveTo>
                    <a:cubicBezTo>
                      <a:pt x="1" y="0"/>
                      <a:pt x="0" y="0"/>
                      <a:pt x="0"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5" name="Freeform 1084"/>
              <p:cNvSpPr>
                <a:spLocks/>
              </p:cNvSpPr>
              <p:nvPr/>
            </p:nvSpPr>
            <p:spPr bwMode="auto">
              <a:xfrm>
                <a:off x="7456488" y="3095625"/>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6" name="Freeform 1085"/>
              <p:cNvSpPr>
                <a:spLocks/>
              </p:cNvSpPr>
              <p:nvPr/>
            </p:nvSpPr>
            <p:spPr bwMode="auto">
              <a:xfrm>
                <a:off x="5888038" y="2566987"/>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7" name="Freeform 1086"/>
              <p:cNvSpPr>
                <a:spLocks/>
              </p:cNvSpPr>
              <p:nvPr/>
            </p:nvSpPr>
            <p:spPr bwMode="auto">
              <a:xfrm>
                <a:off x="5948363" y="2679700"/>
                <a:ext cx="3175" cy="3175"/>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1"/>
                      <a:pt x="1"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8" name="Freeform 1087"/>
              <p:cNvSpPr>
                <a:spLocks/>
              </p:cNvSpPr>
              <p:nvPr/>
            </p:nvSpPr>
            <p:spPr bwMode="auto">
              <a:xfrm>
                <a:off x="6292851" y="2673350"/>
                <a:ext cx="1588"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49" name="Freeform 1088"/>
              <p:cNvSpPr>
                <a:spLocks/>
              </p:cNvSpPr>
              <p:nvPr/>
            </p:nvSpPr>
            <p:spPr bwMode="auto">
              <a:xfrm>
                <a:off x="5937251" y="2682875"/>
                <a:ext cx="4763" cy="4762"/>
              </a:xfrm>
              <a:custGeom>
                <a:avLst/>
                <a:gdLst>
                  <a:gd name="T0" fmla="*/ 2 w 2"/>
                  <a:gd name="T1" fmla="*/ 1 h 2"/>
                  <a:gd name="T2" fmla="*/ 2 w 2"/>
                  <a:gd name="T3" fmla="*/ 1 h 2"/>
                  <a:gd name="T4" fmla="*/ 1 w 2"/>
                  <a:gd name="T5" fmla="*/ 0 h 2"/>
                  <a:gd name="T6" fmla="*/ 0 w 2"/>
                  <a:gd name="T7" fmla="*/ 0 h 2"/>
                  <a:gd name="T8" fmla="*/ 0 w 2"/>
                  <a:gd name="T9" fmla="*/ 1 h 2"/>
                  <a:gd name="T10" fmla="*/ 1 w 2"/>
                  <a:gd name="T11" fmla="*/ 1 h 2"/>
                  <a:gd name="T12" fmla="*/ 1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2"/>
                      <a:pt x="2" y="1"/>
                      <a:pt x="2" y="1"/>
                    </a:cubicBezTo>
                    <a:cubicBezTo>
                      <a:pt x="2" y="1"/>
                      <a:pt x="1" y="0"/>
                      <a:pt x="1" y="0"/>
                    </a:cubicBezTo>
                    <a:cubicBezTo>
                      <a:pt x="1" y="0"/>
                      <a:pt x="0" y="0"/>
                      <a:pt x="0" y="0"/>
                    </a:cubicBezTo>
                    <a:cubicBezTo>
                      <a:pt x="0" y="0"/>
                      <a:pt x="0" y="1"/>
                      <a:pt x="0" y="1"/>
                    </a:cubicBezTo>
                    <a:cubicBezTo>
                      <a:pt x="0" y="1"/>
                      <a:pt x="1" y="1"/>
                      <a:pt x="1" y="1"/>
                    </a:cubicBezTo>
                    <a:cubicBezTo>
                      <a:pt x="1" y="2"/>
                      <a:pt x="1" y="1"/>
                      <a:pt x="1" y="1"/>
                    </a:cubicBezTo>
                    <a:cubicBezTo>
                      <a:pt x="1" y="1"/>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0" name="Freeform 1089"/>
              <p:cNvSpPr>
                <a:spLocks/>
              </p:cNvSpPr>
              <p:nvPr/>
            </p:nvSpPr>
            <p:spPr bwMode="auto">
              <a:xfrm>
                <a:off x="5930901" y="2673350"/>
                <a:ext cx="14288" cy="11112"/>
              </a:xfrm>
              <a:custGeom>
                <a:avLst/>
                <a:gdLst>
                  <a:gd name="T0" fmla="*/ 1 w 5"/>
                  <a:gd name="T1" fmla="*/ 2 h 4"/>
                  <a:gd name="T2" fmla="*/ 2 w 5"/>
                  <a:gd name="T3" fmla="*/ 3 h 4"/>
                  <a:gd name="T4" fmla="*/ 3 w 5"/>
                  <a:gd name="T5" fmla="*/ 3 h 4"/>
                  <a:gd name="T6" fmla="*/ 4 w 5"/>
                  <a:gd name="T7" fmla="*/ 4 h 4"/>
                  <a:gd name="T8" fmla="*/ 4 w 5"/>
                  <a:gd name="T9" fmla="*/ 3 h 4"/>
                  <a:gd name="T10" fmla="*/ 3 w 5"/>
                  <a:gd name="T11" fmla="*/ 3 h 4"/>
                  <a:gd name="T12" fmla="*/ 2 w 5"/>
                  <a:gd name="T13" fmla="*/ 2 h 4"/>
                  <a:gd name="T14" fmla="*/ 1 w 5"/>
                  <a:gd name="T15" fmla="*/ 1 h 4"/>
                  <a:gd name="T16" fmla="*/ 0 w 5"/>
                  <a:gd name="T17" fmla="*/ 1 h 4"/>
                  <a:gd name="T18" fmla="*/ 1 w 5"/>
                  <a:gd name="T19" fmla="*/ 2 h 4"/>
                  <a:gd name="T20" fmla="*/ 1 w 5"/>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1" y="2"/>
                    </a:moveTo>
                    <a:cubicBezTo>
                      <a:pt x="1" y="3"/>
                      <a:pt x="1" y="3"/>
                      <a:pt x="2" y="3"/>
                    </a:cubicBezTo>
                    <a:cubicBezTo>
                      <a:pt x="2" y="3"/>
                      <a:pt x="2" y="3"/>
                      <a:pt x="3" y="3"/>
                    </a:cubicBezTo>
                    <a:cubicBezTo>
                      <a:pt x="3" y="3"/>
                      <a:pt x="4" y="4"/>
                      <a:pt x="4" y="4"/>
                    </a:cubicBezTo>
                    <a:cubicBezTo>
                      <a:pt x="5" y="4"/>
                      <a:pt x="4" y="3"/>
                      <a:pt x="4" y="3"/>
                    </a:cubicBezTo>
                    <a:cubicBezTo>
                      <a:pt x="4" y="3"/>
                      <a:pt x="3" y="3"/>
                      <a:pt x="3" y="3"/>
                    </a:cubicBezTo>
                    <a:cubicBezTo>
                      <a:pt x="3" y="2"/>
                      <a:pt x="2" y="3"/>
                      <a:pt x="2" y="2"/>
                    </a:cubicBezTo>
                    <a:cubicBezTo>
                      <a:pt x="1" y="2"/>
                      <a:pt x="1" y="1"/>
                      <a:pt x="1" y="1"/>
                    </a:cubicBezTo>
                    <a:cubicBezTo>
                      <a:pt x="0" y="0"/>
                      <a:pt x="0" y="1"/>
                      <a:pt x="0" y="1"/>
                    </a:cubicBezTo>
                    <a:cubicBezTo>
                      <a:pt x="0" y="1"/>
                      <a:pt x="0" y="2"/>
                      <a:pt x="1" y="2"/>
                    </a:cubicBezTo>
                    <a:cubicBezTo>
                      <a:pt x="1" y="2"/>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1" name="Freeform 1090"/>
              <p:cNvSpPr>
                <a:spLocks/>
              </p:cNvSpPr>
              <p:nvPr/>
            </p:nvSpPr>
            <p:spPr bwMode="auto">
              <a:xfrm>
                <a:off x="5934076" y="2682875"/>
                <a:ext cx="3175" cy="1587"/>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1" y="1"/>
                      <a:pt x="1" y="1"/>
                      <a:pt x="1" y="1"/>
                    </a:cubicBez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2" name="Freeform 1091"/>
              <p:cNvSpPr>
                <a:spLocks/>
              </p:cNvSpPr>
              <p:nvPr/>
            </p:nvSpPr>
            <p:spPr bwMode="auto">
              <a:xfrm>
                <a:off x="5959476" y="2670175"/>
                <a:ext cx="20638" cy="12700"/>
              </a:xfrm>
              <a:custGeom>
                <a:avLst/>
                <a:gdLst>
                  <a:gd name="T0" fmla="*/ 5 w 7"/>
                  <a:gd name="T1" fmla="*/ 3 h 4"/>
                  <a:gd name="T2" fmla="*/ 5 w 7"/>
                  <a:gd name="T3" fmla="*/ 3 h 4"/>
                  <a:gd name="T4" fmla="*/ 6 w 7"/>
                  <a:gd name="T5" fmla="*/ 2 h 4"/>
                  <a:gd name="T6" fmla="*/ 6 w 7"/>
                  <a:gd name="T7" fmla="*/ 2 h 4"/>
                  <a:gd name="T8" fmla="*/ 6 w 7"/>
                  <a:gd name="T9" fmla="*/ 2 h 4"/>
                  <a:gd name="T10" fmla="*/ 6 w 7"/>
                  <a:gd name="T11" fmla="*/ 1 h 4"/>
                  <a:gd name="T12" fmla="*/ 6 w 7"/>
                  <a:gd name="T13" fmla="*/ 1 h 4"/>
                  <a:gd name="T14" fmla="*/ 6 w 7"/>
                  <a:gd name="T15" fmla="*/ 1 h 4"/>
                  <a:gd name="T16" fmla="*/ 6 w 7"/>
                  <a:gd name="T17" fmla="*/ 0 h 4"/>
                  <a:gd name="T18" fmla="*/ 6 w 7"/>
                  <a:gd name="T19" fmla="*/ 0 h 4"/>
                  <a:gd name="T20" fmla="*/ 4 w 7"/>
                  <a:gd name="T21" fmla="*/ 0 h 4"/>
                  <a:gd name="T22" fmla="*/ 4 w 7"/>
                  <a:gd name="T23" fmla="*/ 1 h 4"/>
                  <a:gd name="T24" fmla="*/ 2 w 7"/>
                  <a:gd name="T25" fmla="*/ 1 h 4"/>
                  <a:gd name="T26" fmla="*/ 1 w 7"/>
                  <a:gd name="T27" fmla="*/ 1 h 4"/>
                  <a:gd name="T28" fmla="*/ 1 w 7"/>
                  <a:gd name="T29" fmla="*/ 2 h 4"/>
                  <a:gd name="T30" fmla="*/ 0 w 7"/>
                  <a:gd name="T31" fmla="*/ 2 h 4"/>
                  <a:gd name="T32" fmla="*/ 0 w 7"/>
                  <a:gd name="T33" fmla="*/ 2 h 4"/>
                  <a:gd name="T34" fmla="*/ 4 w 7"/>
                  <a:gd name="T35" fmla="*/ 4 h 4"/>
                  <a:gd name="T36" fmla="*/ 4 w 7"/>
                  <a:gd name="T37" fmla="*/ 3 h 4"/>
                  <a:gd name="T38" fmla="*/ 4 w 7"/>
                  <a:gd name="T39" fmla="*/ 3 h 4"/>
                  <a:gd name="T40" fmla="*/ 4 w 7"/>
                  <a:gd name="T41" fmla="*/ 3 h 4"/>
                  <a:gd name="T42" fmla="*/ 5 w 7"/>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4">
                    <a:moveTo>
                      <a:pt x="5" y="3"/>
                    </a:moveTo>
                    <a:cubicBezTo>
                      <a:pt x="5" y="3"/>
                      <a:pt x="5" y="3"/>
                      <a:pt x="5" y="3"/>
                    </a:cubicBezTo>
                    <a:cubicBezTo>
                      <a:pt x="5" y="3"/>
                      <a:pt x="5" y="2"/>
                      <a:pt x="6" y="2"/>
                    </a:cubicBezTo>
                    <a:cubicBezTo>
                      <a:pt x="6" y="2"/>
                      <a:pt x="6" y="2"/>
                      <a:pt x="6" y="2"/>
                    </a:cubicBezTo>
                    <a:cubicBezTo>
                      <a:pt x="6" y="2"/>
                      <a:pt x="7" y="2"/>
                      <a:pt x="6" y="2"/>
                    </a:cubicBezTo>
                    <a:cubicBezTo>
                      <a:pt x="6" y="2"/>
                      <a:pt x="5" y="2"/>
                      <a:pt x="6" y="1"/>
                    </a:cubicBezTo>
                    <a:cubicBezTo>
                      <a:pt x="6" y="1"/>
                      <a:pt x="6" y="1"/>
                      <a:pt x="6" y="1"/>
                    </a:cubicBezTo>
                    <a:cubicBezTo>
                      <a:pt x="6" y="1"/>
                      <a:pt x="6" y="1"/>
                      <a:pt x="6" y="1"/>
                    </a:cubicBezTo>
                    <a:cubicBezTo>
                      <a:pt x="6" y="1"/>
                      <a:pt x="5" y="1"/>
                      <a:pt x="6" y="0"/>
                    </a:cubicBezTo>
                    <a:cubicBezTo>
                      <a:pt x="6" y="0"/>
                      <a:pt x="6" y="0"/>
                      <a:pt x="6" y="0"/>
                    </a:cubicBezTo>
                    <a:cubicBezTo>
                      <a:pt x="5" y="0"/>
                      <a:pt x="4" y="1"/>
                      <a:pt x="4" y="0"/>
                    </a:cubicBezTo>
                    <a:cubicBezTo>
                      <a:pt x="5" y="0"/>
                      <a:pt x="4" y="0"/>
                      <a:pt x="4" y="1"/>
                    </a:cubicBezTo>
                    <a:cubicBezTo>
                      <a:pt x="4" y="1"/>
                      <a:pt x="3" y="1"/>
                      <a:pt x="2" y="1"/>
                    </a:cubicBezTo>
                    <a:cubicBezTo>
                      <a:pt x="2" y="1"/>
                      <a:pt x="1" y="1"/>
                      <a:pt x="1" y="1"/>
                    </a:cubicBezTo>
                    <a:cubicBezTo>
                      <a:pt x="0" y="1"/>
                      <a:pt x="1" y="1"/>
                      <a:pt x="1" y="2"/>
                    </a:cubicBezTo>
                    <a:cubicBezTo>
                      <a:pt x="5" y="2"/>
                      <a:pt x="1" y="2"/>
                      <a:pt x="0" y="2"/>
                    </a:cubicBezTo>
                    <a:cubicBezTo>
                      <a:pt x="0" y="2"/>
                      <a:pt x="0" y="2"/>
                      <a:pt x="0" y="2"/>
                    </a:cubicBezTo>
                    <a:cubicBezTo>
                      <a:pt x="1" y="2"/>
                      <a:pt x="3" y="3"/>
                      <a:pt x="4" y="4"/>
                    </a:cubicBezTo>
                    <a:cubicBezTo>
                      <a:pt x="4" y="3"/>
                      <a:pt x="4" y="4"/>
                      <a:pt x="4" y="3"/>
                    </a:cubicBezTo>
                    <a:cubicBezTo>
                      <a:pt x="3" y="3"/>
                      <a:pt x="4" y="3"/>
                      <a:pt x="4" y="3"/>
                    </a:cubicBezTo>
                    <a:cubicBezTo>
                      <a:pt x="4" y="3"/>
                      <a:pt x="5" y="3"/>
                      <a:pt x="4" y="3"/>
                    </a:cubicBezTo>
                    <a:cubicBezTo>
                      <a:pt x="4" y="3"/>
                      <a:pt x="4" y="3"/>
                      <a:pt x="5"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3" name="Freeform 1092"/>
              <p:cNvSpPr>
                <a:spLocks/>
              </p:cNvSpPr>
              <p:nvPr/>
            </p:nvSpPr>
            <p:spPr bwMode="auto">
              <a:xfrm>
                <a:off x="5945188" y="2676525"/>
                <a:ext cx="11113" cy="3175"/>
              </a:xfrm>
              <a:custGeom>
                <a:avLst/>
                <a:gdLst>
                  <a:gd name="T0" fmla="*/ 3 w 4"/>
                  <a:gd name="T1" fmla="*/ 1 h 1"/>
                  <a:gd name="T2" fmla="*/ 2 w 4"/>
                  <a:gd name="T3" fmla="*/ 0 h 1"/>
                  <a:gd name="T4" fmla="*/ 1 w 4"/>
                  <a:gd name="T5" fmla="*/ 0 h 1"/>
                  <a:gd name="T6" fmla="*/ 1 w 4"/>
                  <a:gd name="T7" fmla="*/ 1 h 1"/>
                  <a:gd name="T8" fmla="*/ 3 w 4"/>
                  <a:gd name="T9" fmla="*/ 1 h 1"/>
                  <a:gd name="T10" fmla="*/ 3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3" y="1"/>
                    </a:moveTo>
                    <a:cubicBezTo>
                      <a:pt x="3" y="1"/>
                      <a:pt x="2" y="0"/>
                      <a:pt x="2" y="0"/>
                    </a:cubicBezTo>
                    <a:cubicBezTo>
                      <a:pt x="1" y="0"/>
                      <a:pt x="1" y="0"/>
                      <a:pt x="1" y="0"/>
                    </a:cubicBezTo>
                    <a:cubicBezTo>
                      <a:pt x="0" y="0"/>
                      <a:pt x="0" y="1"/>
                      <a:pt x="1" y="1"/>
                    </a:cubicBezTo>
                    <a:cubicBezTo>
                      <a:pt x="2" y="1"/>
                      <a:pt x="2" y="1"/>
                      <a:pt x="3" y="1"/>
                    </a:cubicBezTo>
                    <a:cubicBezTo>
                      <a:pt x="4"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4" name="Freeform 1093"/>
              <p:cNvSpPr>
                <a:spLocks/>
              </p:cNvSpPr>
              <p:nvPr/>
            </p:nvSpPr>
            <p:spPr bwMode="auto">
              <a:xfrm>
                <a:off x="5976938" y="2679700"/>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5" name="Freeform 1094"/>
              <p:cNvSpPr>
                <a:spLocks/>
              </p:cNvSpPr>
              <p:nvPr/>
            </p:nvSpPr>
            <p:spPr bwMode="auto">
              <a:xfrm>
                <a:off x="5973763" y="2679700"/>
                <a:ext cx="6350" cy="3175"/>
              </a:xfrm>
              <a:custGeom>
                <a:avLst/>
                <a:gdLst>
                  <a:gd name="T0" fmla="*/ 1 w 2"/>
                  <a:gd name="T1" fmla="*/ 0 h 1"/>
                  <a:gd name="T2" fmla="*/ 1 w 2"/>
                  <a:gd name="T3" fmla="*/ 0 h 1"/>
                  <a:gd name="T4" fmla="*/ 0 w 2"/>
                  <a:gd name="T5" fmla="*/ 0 h 1"/>
                  <a:gd name="T6" fmla="*/ 0 w 2"/>
                  <a:gd name="T7" fmla="*/ 1 h 1"/>
                  <a:gd name="T8" fmla="*/ 1 w 2"/>
                  <a:gd name="T9" fmla="*/ 0 h 1"/>
                  <a:gd name="T10" fmla="*/ 1 w 2"/>
                  <a:gd name="T11" fmla="*/ 0 h 1"/>
                  <a:gd name="T12" fmla="*/ 1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0"/>
                      <a:pt x="1" y="0"/>
                      <a:pt x="1" y="0"/>
                    </a:cubicBezTo>
                    <a:cubicBezTo>
                      <a:pt x="1" y="0"/>
                      <a:pt x="0" y="0"/>
                      <a:pt x="0" y="0"/>
                    </a:cubicBezTo>
                    <a:cubicBezTo>
                      <a:pt x="0" y="1"/>
                      <a:pt x="0" y="1"/>
                      <a:pt x="0" y="1"/>
                    </a:cubicBezTo>
                    <a:cubicBezTo>
                      <a:pt x="1" y="1"/>
                      <a:pt x="1" y="1"/>
                      <a:pt x="1" y="0"/>
                    </a:cubicBezTo>
                    <a:cubicBezTo>
                      <a:pt x="0" y="0"/>
                      <a:pt x="0" y="0"/>
                      <a:pt x="1" y="0"/>
                    </a:cubicBezTo>
                    <a:cubicBezTo>
                      <a:pt x="1" y="0"/>
                      <a:pt x="1" y="0"/>
                      <a:pt x="1"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6" name="Freeform 1095"/>
              <p:cNvSpPr>
                <a:spLocks/>
              </p:cNvSpPr>
              <p:nvPr/>
            </p:nvSpPr>
            <p:spPr bwMode="auto">
              <a:xfrm>
                <a:off x="5924551" y="2676525"/>
                <a:ext cx="6350" cy="6350"/>
              </a:xfrm>
              <a:custGeom>
                <a:avLst/>
                <a:gdLst>
                  <a:gd name="T0" fmla="*/ 2 w 2"/>
                  <a:gd name="T1" fmla="*/ 1 h 2"/>
                  <a:gd name="T2" fmla="*/ 2 w 2"/>
                  <a:gd name="T3" fmla="*/ 1 h 2"/>
                  <a:gd name="T4" fmla="*/ 1 w 2"/>
                  <a:gd name="T5" fmla="*/ 1 h 2"/>
                  <a:gd name="T6" fmla="*/ 1 w 2"/>
                  <a:gd name="T7" fmla="*/ 0 h 2"/>
                  <a:gd name="T8" fmla="*/ 1 w 2"/>
                  <a:gd name="T9" fmla="*/ 1 h 2"/>
                  <a:gd name="T10" fmla="*/ 1 w 2"/>
                  <a:gd name="T11" fmla="*/ 2 h 2"/>
                  <a:gd name="T12" fmla="*/ 2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1" y="1"/>
                      <a:pt x="1" y="1"/>
                      <a:pt x="2" y="1"/>
                    </a:cubicBezTo>
                    <a:cubicBezTo>
                      <a:pt x="2" y="1"/>
                      <a:pt x="2" y="1"/>
                      <a:pt x="1" y="1"/>
                    </a:cubicBezTo>
                    <a:cubicBezTo>
                      <a:pt x="1" y="0"/>
                      <a:pt x="2" y="0"/>
                      <a:pt x="1" y="0"/>
                    </a:cubicBezTo>
                    <a:cubicBezTo>
                      <a:pt x="1" y="0"/>
                      <a:pt x="0" y="1"/>
                      <a:pt x="1" y="1"/>
                    </a:cubicBezTo>
                    <a:cubicBezTo>
                      <a:pt x="1" y="1"/>
                      <a:pt x="0" y="2"/>
                      <a:pt x="1" y="2"/>
                    </a:cubicBezTo>
                    <a:cubicBezTo>
                      <a:pt x="1" y="1"/>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7" name="Freeform 1096"/>
              <p:cNvSpPr>
                <a:spLocks/>
              </p:cNvSpPr>
              <p:nvPr/>
            </p:nvSpPr>
            <p:spPr bwMode="auto">
              <a:xfrm>
                <a:off x="5951538" y="2679700"/>
                <a:ext cx="17463" cy="4762"/>
              </a:xfrm>
              <a:custGeom>
                <a:avLst/>
                <a:gdLst>
                  <a:gd name="T0" fmla="*/ 3 w 6"/>
                  <a:gd name="T1" fmla="*/ 2 h 2"/>
                  <a:gd name="T2" fmla="*/ 4 w 6"/>
                  <a:gd name="T3" fmla="*/ 2 h 2"/>
                  <a:gd name="T4" fmla="*/ 5 w 6"/>
                  <a:gd name="T5" fmla="*/ 2 h 2"/>
                  <a:gd name="T6" fmla="*/ 4 w 6"/>
                  <a:gd name="T7" fmla="*/ 1 h 2"/>
                  <a:gd name="T8" fmla="*/ 5 w 6"/>
                  <a:gd name="T9" fmla="*/ 1 h 2"/>
                  <a:gd name="T10" fmla="*/ 3 w 6"/>
                  <a:gd name="T11" fmla="*/ 0 h 2"/>
                  <a:gd name="T12" fmla="*/ 2 w 6"/>
                  <a:gd name="T13" fmla="*/ 0 h 2"/>
                  <a:gd name="T14" fmla="*/ 0 w 6"/>
                  <a:gd name="T15" fmla="*/ 0 h 2"/>
                  <a:gd name="T16" fmla="*/ 0 w 6"/>
                  <a:gd name="T17" fmla="*/ 1 h 2"/>
                  <a:gd name="T18" fmla="*/ 1 w 6"/>
                  <a:gd name="T19" fmla="*/ 2 h 2"/>
                  <a:gd name="T20" fmla="*/ 2 w 6"/>
                  <a:gd name="T21" fmla="*/ 2 h 2"/>
                  <a:gd name="T22" fmla="*/ 3 w 6"/>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2">
                    <a:moveTo>
                      <a:pt x="3" y="2"/>
                    </a:moveTo>
                    <a:cubicBezTo>
                      <a:pt x="4" y="2"/>
                      <a:pt x="4" y="2"/>
                      <a:pt x="4" y="2"/>
                    </a:cubicBezTo>
                    <a:cubicBezTo>
                      <a:pt x="5" y="2"/>
                      <a:pt x="6" y="2"/>
                      <a:pt x="5" y="2"/>
                    </a:cubicBezTo>
                    <a:cubicBezTo>
                      <a:pt x="4" y="1"/>
                      <a:pt x="4" y="1"/>
                      <a:pt x="4" y="1"/>
                    </a:cubicBezTo>
                    <a:cubicBezTo>
                      <a:pt x="5" y="1"/>
                      <a:pt x="5" y="1"/>
                      <a:pt x="5" y="1"/>
                    </a:cubicBezTo>
                    <a:cubicBezTo>
                      <a:pt x="4" y="1"/>
                      <a:pt x="3" y="0"/>
                      <a:pt x="3" y="0"/>
                    </a:cubicBezTo>
                    <a:cubicBezTo>
                      <a:pt x="2" y="0"/>
                      <a:pt x="2" y="0"/>
                      <a:pt x="2" y="0"/>
                    </a:cubicBezTo>
                    <a:cubicBezTo>
                      <a:pt x="1" y="0"/>
                      <a:pt x="1" y="0"/>
                      <a:pt x="0" y="0"/>
                    </a:cubicBezTo>
                    <a:cubicBezTo>
                      <a:pt x="0" y="0"/>
                      <a:pt x="0" y="1"/>
                      <a:pt x="0" y="1"/>
                    </a:cubicBezTo>
                    <a:cubicBezTo>
                      <a:pt x="1" y="2"/>
                      <a:pt x="2" y="2"/>
                      <a:pt x="1" y="2"/>
                    </a:cubicBezTo>
                    <a:cubicBezTo>
                      <a:pt x="1" y="1"/>
                      <a:pt x="1" y="2"/>
                      <a:pt x="2" y="2"/>
                    </a:cubicBezTo>
                    <a:cubicBezTo>
                      <a:pt x="2" y="2"/>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8" name="Freeform 1097"/>
              <p:cNvSpPr>
                <a:spLocks/>
              </p:cNvSpPr>
              <p:nvPr/>
            </p:nvSpPr>
            <p:spPr bwMode="auto">
              <a:xfrm>
                <a:off x="5924551" y="2673350"/>
                <a:ext cx="9525" cy="3175"/>
              </a:xfrm>
              <a:custGeom>
                <a:avLst/>
                <a:gdLst>
                  <a:gd name="T0" fmla="*/ 2 w 3"/>
                  <a:gd name="T1" fmla="*/ 0 h 1"/>
                  <a:gd name="T2" fmla="*/ 1 w 3"/>
                  <a:gd name="T3" fmla="*/ 1 h 1"/>
                  <a:gd name="T4" fmla="*/ 2 w 3"/>
                  <a:gd name="T5" fmla="*/ 1 h 1"/>
                  <a:gd name="T6" fmla="*/ 2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2" y="0"/>
                      <a:pt x="0" y="0"/>
                      <a:pt x="1" y="1"/>
                    </a:cubicBezTo>
                    <a:cubicBezTo>
                      <a:pt x="2" y="1"/>
                      <a:pt x="2" y="1"/>
                      <a:pt x="2" y="1"/>
                    </a:cubicBezTo>
                    <a:cubicBezTo>
                      <a:pt x="2" y="0"/>
                      <a:pt x="2" y="0"/>
                      <a:pt x="2"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59" name="Freeform 1098"/>
              <p:cNvSpPr>
                <a:spLocks/>
              </p:cNvSpPr>
              <p:nvPr/>
            </p:nvSpPr>
            <p:spPr bwMode="auto">
              <a:xfrm>
                <a:off x="5927726" y="268287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0" name="Freeform 1099"/>
              <p:cNvSpPr>
                <a:spLocks/>
              </p:cNvSpPr>
              <p:nvPr/>
            </p:nvSpPr>
            <p:spPr bwMode="auto">
              <a:xfrm>
                <a:off x="5945188" y="26797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1" name="Freeform 1100"/>
              <p:cNvSpPr>
                <a:spLocks/>
              </p:cNvSpPr>
              <p:nvPr/>
            </p:nvSpPr>
            <p:spPr bwMode="auto">
              <a:xfrm>
                <a:off x="5937251" y="2673350"/>
                <a:ext cx="7938" cy="3175"/>
              </a:xfrm>
              <a:custGeom>
                <a:avLst/>
                <a:gdLst>
                  <a:gd name="T0" fmla="*/ 2 w 3"/>
                  <a:gd name="T1" fmla="*/ 1 h 1"/>
                  <a:gd name="T2" fmla="*/ 1 w 3"/>
                  <a:gd name="T3" fmla="*/ 0 h 1"/>
                  <a:gd name="T4" fmla="*/ 1 w 3"/>
                  <a:gd name="T5" fmla="*/ 1 h 1"/>
                  <a:gd name="T6" fmla="*/ 2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2" y="1"/>
                      <a:pt x="2" y="1"/>
                      <a:pt x="1" y="0"/>
                    </a:cubicBezTo>
                    <a:cubicBezTo>
                      <a:pt x="1" y="0"/>
                      <a:pt x="0" y="1"/>
                      <a:pt x="1" y="1"/>
                    </a:cubicBezTo>
                    <a:cubicBezTo>
                      <a:pt x="1" y="1"/>
                      <a:pt x="1" y="1"/>
                      <a:pt x="2" y="1"/>
                    </a:cubicBezTo>
                    <a:cubicBezTo>
                      <a:pt x="3"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2" name="Freeform 1101"/>
              <p:cNvSpPr>
                <a:spLocks/>
              </p:cNvSpPr>
              <p:nvPr/>
            </p:nvSpPr>
            <p:spPr bwMode="auto">
              <a:xfrm>
                <a:off x="5934076" y="2673350"/>
                <a:ext cx="11113" cy="9525"/>
              </a:xfrm>
              <a:custGeom>
                <a:avLst/>
                <a:gdLst>
                  <a:gd name="T0" fmla="*/ 0 w 4"/>
                  <a:gd name="T1" fmla="*/ 1 h 3"/>
                  <a:gd name="T2" fmla="*/ 2 w 4"/>
                  <a:gd name="T3" fmla="*/ 2 h 3"/>
                  <a:gd name="T4" fmla="*/ 3 w 4"/>
                  <a:gd name="T5" fmla="*/ 3 h 3"/>
                  <a:gd name="T6" fmla="*/ 3 w 4"/>
                  <a:gd name="T7" fmla="*/ 2 h 3"/>
                  <a:gd name="T8" fmla="*/ 3 w 4"/>
                  <a:gd name="T9" fmla="*/ 2 h 3"/>
                  <a:gd name="T10" fmla="*/ 2 w 4"/>
                  <a:gd name="T11" fmla="*/ 1 h 3"/>
                  <a:gd name="T12" fmla="*/ 2 w 4"/>
                  <a:gd name="T13" fmla="*/ 1 h 3"/>
                  <a:gd name="T14" fmla="*/ 2 w 4"/>
                  <a:gd name="T15" fmla="*/ 1 h 3"/>
                  <a:gd name="T16" fmla="*/ 0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1"/>
                    </a:moveTo>
                    <a:cubicBezTo>
                      <a:pt x="0" y="1"/>
                      <a:pt x="1" y="2"/>
                      <a:pt x="2" y="2"/>
                    </a:cubicBezTo>
                    <a:cubicBezTo>
                      <a:pt x="2" y="2"/>
                      <a:pt x="3" y="3"/>
                      <a:pt x="3" y="3"/>
                    </a:cubicBezTo>
                    <a:cubicBezTo>
                      <a:pt x="4" y="3"/>
                      <a:pt x="4" y="3"/>
                      <a:pt x="3" y="2"/>
                    </a:cubicBezTo>
                    <a:cubicBezTo>
                      <a:pt x="4" y="2"/>
                      <a:pt x="4" y="2"/>
                      <a:pt x="3" y="2"/>
                    </a:cubicBezTo>
                    <a:cubicBezTo>
                      <a:pt x="3" y="2"/>
                      <a:pt x="3" y="1"/>
                      <a:pt x="2" y="1"/>
                    </a:cubicBezTo>
                    <a:cubicBezTo>
                      <a:pt x="1" y="1"/>
                      <a:pt x="1" y="1"/>
                      <a:pt x="2" y="1"/>
                    </a:cubicBezTo>
                    <a:cubicBezTo>
                      <a:pt x="2" y="1"/>
                      <a:pt x="2" y="1"/>
                      <a:pt x="2"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3" name="Freeform 1102"/>
              <p:cNvSpPr>
                <a:spLocks/>
              </p:cNvSpPr>
              <p:nvPr/>
            </p:nvSpPr>
            <p:spPr bwMode="auto">
              <a:xfrm>
                <a:off x="5942013" y="2682875"/>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4" name="Freeform 1103"/>
              <p:cNvSpPr>
                <a:spLocks/>
              </p:cNvSpPr>
              <p:nvPr/>
            </p:nvSpPr>
            <p:spPr bwMode="auto">
              <a:xfrm>
                <a:off x="5942013" y="2676525"/>
                <a:ext cx="6350" cy="3175"/>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2" y="1"/>
                      <a:pt x="1" y="1"/>
                    </a:cubicBezTo>
                    <a:cubicBezTo>
                      <a:pt x="1" y="1"/>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5" name="Freeform 1104"/>
              <p:cNvSpPr>
                <a:spLocks/>
              </p:cNvSpPr>
              <p:nvPr/>
            </p:nvSpPr>
            <p:spPr bwMode="auto">
              <a:xfrm>
                <a:off x="5930901" y="26765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6" name="Freeform 1105"/>
              <p:cNvSpPr>
                <a:spLocks/>
              </p:cNvSpPr>
              <p:nvPr/>
            </p:nvSpPr>
            <p:spPr bwMode="auto">
              <a:xfrm>
                <a:off x="5945188" y="2679700"/>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7" name="Freeform 1106"/>
              <p:cNvSpPr>
                <a:spLocks/>
              </p:cNvSpPr>
              <p:nvPr/>
            </p:nvSpPr>
            <p:spPr bwMode="auto">
              <a:xfrm>
                <a:off x="5924551" y="2673350"/>
                <a:ext cx="3175" cy="3175"/>
              </a:xfrm>
              <a:custGeom>
                <a:avLst/>
                <a:gdLst>
                  <a:gd name="T0" fmla="*/ 1 w 1"/>
                  <a:gd name="T1" fmla="*/ 1 h 1"/>
                  <a:gd name="T2" fmla="*/ 0 w 1"/>
                  <a:gd name="T3" fmla="*/ 1 h 1"/>
                  <a:gd name="T4" fmla="*/ 0 w 1"/>
                  <a:gd name="T5" fmla="*/ 0 h 1"/>
                  <a:gd name="T6" fmla="*/ 0 w 1"/>
                  <a:gd name="T7" fmla="*/ 1 h 1"/>
                  <a:gd name="T8" fmla="*/ 1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0" y="1"/>
                      <a:pt x="0" y="1"/>
                    </a:cubicBezTo>
                    <a:cubicBezTo>
                      <a:pt x="0" y="0"/>
                      <a:pt x="0" y="0"/>
                      <a:pt x="0" y="0"/>
                    </a:cubicBezTo>
                    <a:cubicBezTo>
                      <a:pt x="0" y="0"/>
                      <a:pt x="0" y="1"/>
                      <a:pt x="0" y="1"/>
                    </a:cubicBezTo>
                    <a:cubicBezTo>
                      <a:pt x="0" y="1"/>
                      <a:pt x="0" y="1"/>
                      <a:pt x="1"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8" name="Freeform 1107"/>
              <p:cNvSpPr>
                <a:spLocks/>
              </p:cNvSpPr>
              <p:nvPr/>
            </p:nvSpPr>
            <p:spPr bwMode="auto">
              <a:xfrm>
                <a:off x="5991226" y="2690812"/>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0"/>
                      <a:pt x="0"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69" name="Freeform 1108"/>
              <p:cNvSpPr>
                <a:spLocks/>
              </p:cNvSpPr>
              <p:nvPr/>
            </p:nvSpPr>
            <p:spPr bwMode="auto">
              <a:xfrm>
                <a:off x="5927726" y="2676525"/>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0" name="Freeform 1109"/>
              <p:cNvSpPr>
                <a:spLocks/>
              </p:cNvSpPr>
              <p:nvPr/>
            </p:nvSpPr>
            <p:spPr bwMode="auto">
              <a:xfrm>
                <a:off x="7281863" y="2459037"/>
                <a:ext cx="7938" cy="1587"/>
              </a:xfrm>
              <a:custGeom>
                <a:avLst/>
                <a:gdLst>
                  <a:gd name="T0" fmla="*/ 2 w 3"/>
                  <a:gd name="T1" fmla="*/ 1 h 1"/>
                  <a:gd name="T2" fmla="*/ 2 w 3"/>
                  <a:gd name="T3" fmla="*/ 1 h 1"/>
                  <a:gd name="T4" fmla="*/ 1 w 3"/>
                  <a:gd name="T5" fmla="*/ 0 h 1"/>
                  <a:gd name="T6" fmla="*/ 1 w 3"/>
                  <a:gd name="T7" fmla="*/ 0 h 1"/>
                  <a:gd name="T8" fmla="*/ 1 w 3"/>
                  <a:gd name="T9" fmla="*/ 0 h 1"/>
                  <a:gd name="T10" fmla="*/ 2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2" y="1"/>
                    </a:moveTo>
                    <a:cubicBezTo>
                      <a:pt x="2" y="1"/>
                      <a:pt x="3" y="1"/>
                      <a:pt x="2" y="1"/>
                    </a:cubicBezTo>
                    <a:cubicBezTo>
                      <a:pt x="2" y="0"/>
                      <a:pt x="2" y="1"/>
                      <a:pt x="1" y="0"/>
                    </a:cubicBezTo>
                    <a:cubicBezTo>
                      <a:pt x="1" y="0"/>
                      <a:pt x="1" y="0"/>
                      <a:pt x="1" y="0"/>
                    </a:cubicBezTo>
                    <a:cubicBezTo>
                      <a:pt x="0" y="0"/>
                      <a:pt x="0" y="0"/>
                      <a:pt x="1" y="0"/>
                    </a:cubicBezTo>
                    <a:cubicBezTo>
                      <a:pt x="1" y="1"/>
                      <a:pt x="1"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1" name="Freeform 1110"/>
              <p:cNvSpPr>
                <a:spLocks/>
              </p:cNvSpPr>
              <p:nvPr/>
            </p:nvSpPr>
            <p:spPr bwMode="auto">
              <a:xfrm>
                <a:off x="5873751" y="2566987"/>
                <a:ext cx="7938" cy="6350"/>
              </a:xfrm>
              <a:custGeom>
                <a:avLst/>
                <a:gdLst>
                  <a:gd name="T0" fmla="*/ 0 w 3"/>
                  <a:gd name="T1" fmla="*/ 1 h 2"/>
                  <a:gd name="T2" fmla="*/ 1 w 3"/>
                  <a:gd name="T3" fmla="*/ 2 h 2"/>
                  <a:gd name="T4" fmla="*/ 2 w 3"/>
                  <a:gd name="T5" fmla="*/ 2 h 2"/>
                  <a:gd name="T6" fmla="*/ 2 w 3"/>
                  <a:gd name="T7" fmla="*/ 1 h 2"/>
                  <a:gd name="T8" fmla="*/ 2 w 3"/>
                  <a:gd name="T9" fmla="*/ 1 h 2"/>
                  <a:gd name="T10" fmla="*/ 2 w 3"/>
                  <a:gd name="T11" fmla="*/ 1 h 2"/>
                  <a:gd name="T12" fmla="*/ 1 w 3"/>
                  <a:gd name="T13" fmla="*/ 1 h 2"/>
                  <a:gd name="T14" fmla="*/ 0 w 3"/>
                  <a:gd name="T15" fmla="*/ 0 h 2"/>
                  <a:gd name="T16" fmla="*/ 0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1"/>
                    </a:moveTo>
                    <a:cubicBezTo>
                      <a:pt x="0" y="1"/>
                      <a:pt x="0" y="1"/>
                      <a:pt x="1" y="2"/>
                    </a:cubicBezTo>
                    <a:cubicBezTo>
                      <a:pt x="1" y="2"/>
                      <a:pt x="2" y="2"/>
                      <a:pt x="2" y="2"/>
                    </a:cubicBezTo>
                    <a:cubicBezTo>
                      <a:pt x="2" y="1"/>
                      <a:pt x="2" y="1"/>
                      <a:pt x="2" y="1"/>
                    </a:cubicBezTo>
                    <a:cubicBezTo>
                      <a:pt x="3" y="1"/>
                      <a:pt x="3" y="1"/>
                      <a:pt x="2" y="1"/>
                    </a:cubicBezTo>
                    <a:cubicBezTo>
                      <a:pt x="2" y="1"/>
                      <a:pt x="2" y="1"/>
                      <a:pt x="2" y="1"/>
                    </a:cubicBezTo>
                    <a:cubicBezTo>
                      <a:pt x="1" y="1"/>
                      <a:pt x="1" y="1"/>
                      <a:pt x="1" y="1"/>
                    </a:cubicBezTo>
                    <a:cubicBezTo>
                      <a:pt x="0" y="1"/>
                      <a:pt x="0" y="1"/>
                      <a:pt x="0"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2" name="Freeform 1111"/>
              <p:cNvSpPr>
                <a:spLocks/>
              </p:cNvSpPr>
              <p:nvPr/>
            </p:nvSpPr>
            <p:spPr bwMode="auto">
              <a:xfrm>
                <a:off x="5876926" y="2593975"/>
                <a:ext cx="4763" cy="1587"/>
              </a:xfrm>
              <a:custGeom>
                <a:avLst/>
                <a:gdLst>
                  <a:gd name="T0" fmla="*/ 1 w 2"/>
                  <a:gd name="T1" fmla="*/ 0 h 1"/>
                  <a:gd name="T2" fmla="*/ 2 w 2"/>
                  <a:gd name="T3" fmla="*/ 1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2" y="1"/>
                      <a:pt x="2" y="1"/>
                      <a:pt x="2" y="1"/>
                    </a:cubicBezTo>
                    <a:cubicBezTo>
                      <a:pt x="2" y="0"/>
                      <a:pt x="1"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3" name="Freeform 1112"/>
              <p:cNvSpPr>
                <a:spLocks/>
              </p:cNvSpPr>
              <p:nvPr/>
            </p:nvSpPr>
            <p:spPr bwMode="auto">
              <a:xfrm>
                <a:off x="5876926" y="2563812"/>
                <a:ext cx="4763" cy="6350"/>
              </a:xfrm>
              <a:custGeom>
                <a:avLst/>
                <a:gdLst>
                  <a:gd name="T0" fmla="*/ 2 w 2"/>
                  <a:gd name="T1" fmla="*/ 0 h 2"/>
                  <a:gd name="T2" fmla="*/ 0 w 2"/>
                  <a:gd name="T3" fmla="*/ 1 h 2"/>
                  <a:gd name="T4" fmla="*/ 0 w 2"/>
                  <a:gd name="T5" fmla="*/ 1 h 2"/>
                  <a:gd name="T6" fmla="*/ 0 w 2"/>
                  <a:gd name="T7" fmla="*/ 2 h 2"/>
                  <a:gd name="T8" fmla="*/ 1 w 2"/>
                  <a:gd name="T9" fmla="*/ 2 h 2"/>
                  <a:gd name="T10" fmla="*/ 1 w 2"/>
                  <a:gd name="T11" fmla="*/ 1 h 2"/>
                  <a:gd name="T12" fmla="*/ 2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0" y="0"/>
                      <a:pt x="0" y="1"/>
                      <a:pt x="0" y="1"/>
                    </a:cubicBezTo>
                    <a:cubicBezTo>
                      <a:pt x="0" y="1"/>
                      <a:pt x="0" y="1"/>
                      <a:pt x="0" y="1"/>
                    </a:cubicBezTo>
                    <a:cubicBezTo>
                      <a:pt x="0" y="1"/>
                      <a:pt x="0" y="2"/>
                      <a:pt x="0" y="2"/>
                    </a:cubicBezTo>
                    <a:cubicBezTo>
                      <a:pt x="1" y="2"/>
                      <a:pt x="1" y="2"/>
                      <a:pt x="1" y="2"/>
                    </a:cubicBezTo>
                    <a:cubicBezTo>
                      <a:pt x="1" y="2"/>
                      <a:pt x="2" y="2"/>
                      <a:pt x="1" y="1"/>
                    </a:cubicBezTo>
                    <a:cubicBezTo>
                      <a:pt x="1" y="1"/>
                      <a:pt x="2" y="1"/>
                      <a:pt x="2" y="1"/>
                    </a:cubicBezTo>
                    <a:cubicBezTo>
                      <a:pt x="2"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4" name="Freeform 1113"/>
              <p:cNvSpPr>
                <a:spLocks/>
              </p:cNvSpPr>
              <p:nvPr/>
            </p:nvSpPr>
            <p:spPr bwMode="auto">
              <a:xfrm>
                <a:off x="5994401" y="2687637"/>
                <a:ext cx="3175" cy="6350"/>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0" y="1"/>
                    </a:cubicBezTo>
                    <a:cubicBezTo>
                      <a:pt x="0" y="2"/>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5" name="Freeform 1114"/>
              <p:cNvSpPr>
                <a:spLocks/>
              </p:cNvSpPr>
              <p:nvPr/>
            </p:nvSpPr>
            <p:spPr bwMode="auto">
              <a:xfrm>
                <a:off x="5873751" y="2566987"/>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6" name="Freeform 1115"/>
              <p:cNvSpPr>
                <a:spLocks/>
              </p:cNvSpPr>
              <p:nvPr/>
            </p:nvSpPr>
            <p:spPr bwMode="auto">
              <a:xfrm>
                <a:off x="5942013" y="2684462"/>
                <a:ext cx="6350" cy="0"/>
              </a:xfrm>
              <a:custGeom>
                <a:avLst/>
                <a:gdLst>
                  <a:gd name="T0" fmla="*/ 1 w 2"/>
                  <a:gd name="T1" fmla="*/ 1 w 2"/>
                  <a:gd name="T2" fmla="*/ 1 w 2"/>
                  <a:gd name="T3" fmla="*/ 1 w 2"/>
                  <a:gd name="T4" fmla="*/ 0 w 2"/>
                  <a:gd name="T5" fmla="*/ 1 w 2"/>
                </a:gdLst>
                <a:ahLst/>
                <a:cxnLst>
                  <a:cxn ang="0">
                    <a:pos x="T0" y="0"/>
                  </a:cxn>
                  <a:cxn ang="0">
                    <a:pos x="T1" y="0"/>
                  </a:cxn>
                  <a:cxn ang="0">
                    <a:pos x="T2" y="0"/>
                  </a:cxn>
                  <a:cxn ang="0">
                    <a:pos x="T3" y="0"/>
                  </a:cxn>
                  <a:cxn ang="0">
                    <a:pos x="T4" y="0"/>
                  </a:cxn>
                  <a:cxn ang="0">
                    <a:pos x="T5" y="0"/>
                  </a:cxn>
                </a:cxnLst>
                <a:rect l="0" t="0" r="r" b="b"/>
                <a:pathLst>
                  <a:path w="2">
                    <a:moveTo>
                      <a:pt x="1" y="0"/>
                    </a:moveTo>
                    <a:cubicBezTo>
                      <a:pt x="1" y="0"/>
                      <a:pt x="1" y="0"/>
                      <a:pt x="1" y="0"/>
                    </a:cubicBezTo>
                    <a:cubicBezTo>
                      <a:pt x="1" y="0"/>
                      <a:pt x="2" y="0"/>
                      <a:pt x="1" y="0"/>
                    </a:cubicBezTo>
                    <a:cubicBezTo>
                      <a:pt x="1" y="0"/>
                      <a:pt x="1" y="0"/>
                      <a:pt x="1" y="0"/>
                    </a:cubicBez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7" name="Freeform 1116"/>
              <p:cNvSpPr>
                <a:spLocks/>
              </p:cNvSpPr>
              <p:nvPr/>
            </p:nvSpPr>
            <p:spPr bwMode="auto">
              <a:xfrm>
                <a:off x="5948363" y="2679700"/>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8" name="Freeform 1117"/>
              <p:cNvSpPr>
                <a:spLocks/>
              </p:cNvSpPr>
              <p:nvPr/>
            </p:nvSpPr>
            <p:spPr bwMode="auto">
              <a:xfrm>
                <a:off x="8548688" y="2725737"/>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79" name="Freeform 1118"/>
              <p:cNvSpPr>
                <a:spLocks/>
              </p:cNvSpPr>
              <p:nvPr/>
            </p:nvSpPr>
            <p:spPr bwMode="auto">
              <a:xfrm>
                <a:off x="7513638" y="3116262"/>
                <a:ext cx="0" cy="1587"/>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0" name="Freeform 1119"/>
              <p:cNvSpPr>
                <a:spLocks/>
              </p:cNvSpPr>
              <p:nvPr/>
            </p:nvSpPr>
            <p:spPr bwMode="auto">
              <a:xfrm>
                <a:off x="8626476" y="2747962"/>
                <a:ext cx="15875" cy="6350"/>
              </a:xfrm>
              <a:custGeom>
                <a:avLst/>
                <a:gdLst>
                  <a:gd name="T0" fmla="*/ 1 w 6"/>
                  <a:gd name="T1" fmla="*/ 0 h 2"/>
                  <a:gd name="T2" fmla="*/ 0 w 6"/>
                  <a:gd name="T3" fmla="*/ 2 h 2"/>
                  <a:gd name="T4" fmla="*/ 1 w 6"/>
                  <a:gd name="T5" fmla="*/ 2 h 2"/>
                  <a:gd name="T6" fmla="*/ 3 w 6"/>
                  <a:gd name="T7" fmla="*/ 1 h 2"/>
                  <a:gd name="T8" fmla="*/ 5 w 6"/>
                  <a:gd name="T9" fmla="*/ 0 h 2"/>
                  <a:gd name="T10" fmla="*/ 1 w 6"/>
                  <a:gd name="T11" fmla="*/ 0 h 2"/>
                </a:gdLst>
                <a:ahLst/>
                <a:cxnLst>
                  <a:cxn ang="0">
                    <a:pos x="T0" y="T1"/>
                  </a:cxn>
                  <a:cxn ang="0">
                    <a:pos x="T2" y="T3"/>
                  </a:cxn>
                  <a:cxn ang="0">
                    <a:pos x="T4" y="T5"/>
                  </a:cxn>
                  <a:cxn ang="0">
                    <a:pos x="T6" y="T7"/>
                  </a:cxn>
                  <a:cxn ang="0">
                    <a:pos x="T8" y="T9"/>
                  </a:cxn>
                  <a:cxn ang="0">
                    <a:pos x="T10" y="T11"/>
                  </a:cxn>
                </a:cxnLst>
                <a:rect l="0" t="0" r="r" b="b"/>
                <a:pathLst>
                  <a:path w="6" h="2">
                    <a:moveTo>
                      <a:pt x="1" y="0"/>
                    </a:moveTo>
                    <a:cubicBezTo>
                      <a:pt x="1" y="1"/>
                      <a:pt x="1" y="1"/>
                      <a:pt x="0" y="2"/>
                    </a:cubicBezTo>
                    <a:cubicBezTo>
                      <a:pt x="1" y="1"/>
                      <a:pt x="1" y="2"/>
                      <a:pt x="1" y="2"/>
                    </a:cubicBezTo>
                    <a:cubicBezTo>
                      <a:pt x="1" y="2"/>
                      <a:pt x="2" y="1"/>
                      <a:pt x="3" y="1"/>
                    </a:cubicBezTo>
                    <a:cubicBezTo>
                      <a:pt x="4" y="1"/>
                      <a:pt x="6" y="1"/>
                      <a:pt x="5" y="0"/>
                    </a:cubicBezTo>
                    <a:cubicBezTo>
                      <a:pt x="4" y="0"/>
                      <a:pt x="3"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1" name="Freeform 1120"/>
              <p:cNvSpPr>
                <a:spLocks/>
              </p:cNvSpPr>
              <p:nvPr/>
            </p:nvSpPr>
            <p:spPr bwMode="auto">
              <a:xfrm>
                <a:off x="8616951" y="2894012"/>
                <a:ext cx="20638" cy="12700"/>
              </a:xfrm>
              <a:custGeom>
                <a:avLst/>
                <a:gdLst>
                  <a:gd name="T0" fmla="*/ 6 w 7"/>
                  <a:gd name="T1" fmla="*/ 3 h 4"/>
                  <a:gd name="T2" fmla="*/ 5 w 7"/>
                  <a:gd name="T3" fmla="*/ 3 h 4"/>
                  <a:gd name="T4" fmla="*/ 5 w 7"/>
                  <a:gd name="T5" fmla="*/ 2 h 4"/>
                  <a:gd name="T6" fmla="*/ 4 w 7"/>
                  <a:gd name="T7" fmla="*/ 2 h 4"/>
                  <a:gd name="T8" fmla="*/ 3 w 7"/>
                  <a:gd name="T9" fmla="*/ 2 h 4"/>
                  <a:gd name="T10" fmla="*/ 2 w 7"/>
                  <a:gd name="T11" fmla="*/ 1 h 4"/>
                  <a:gd name="T12" fmla="*/ 1 w 7"/>
                  <a:gd name="T13" fmla="*/ 0 h 4"/>
                  <a:gd name="T14" fmla="*/ 0 w 7"/>
                  <a:gd name="T15" fmla="*/ 1 h 4"/>
                  <a:gd name="T16" fmla="*/ 1 w 7"/>
                  <a:gd name="T17" fmla="*/ 2 h 4"/>
                  <a:gd name="T18" fmla="*/ 2 w 7"/>
                  <a:gd name="T19" fmla="*/ 2 h 4"/>
                  <a:gd name="T20" fmla="*/ 2 w 7"/>
                  <a:gd name="T21" fmla="*/ 2 h 4"/>
                  <a:gd name="T22" fmla="*/ 3 w 7"/>
                  <a:gd name="T23" fmla="*/ 3 h 4"/>
                  <a:gd name="T24" fmla="*/ 4 w 7"/>
                  <a:gd name="T25" fmla="*/ 3 h 4"/>
                  <a:gd name="T26" fmla="*/ 5 w 7"/>
                  <a:gd name="T27" fmla="*/ 3 h 4"/>
                  <a:gd name="T28" fmla="*/ 6 w 7"/>
                  <a:gd name="T29" fmla="*/ 3 h 4"/>
                  <a:gd name="T30" fmla="*/ 7 w 7"/>
                  <a:gd name="T31" fmla="*/ 3 h 4"/>
                  <a:gd name="T32" fmla="*/ 6 w 7"/>
                  <a:gd name="T3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4">
                    <a:moveTo>
                      <a:pt x="6" y="3"/>
                    </a:moveTo>
                    <a:cubicBezTo>
                      <a:pt x="6" y="2"/>
                      <a:pt x="6" y="3"/>
                      <a:pt x="5" y="3"/>
                    </a:cubicBezTo>
                    <a:cubicBezTo>
                      <a:pt x="5" y="2"/>
                      <a:pt x="6" y="2"/>
                      <a:pt x="5" y="2"/>
                    </a:cubicBezTo>
                    <a:cubicBezTo>
                      <a:pt x="5" y="2"/>
                      <a:pt x="4" y="2"/>
                      <a:pt x="4" y="2"/>
                    </a:cubicBezTo>
                    <a:cubicBezTo>
                      <a:pt x="3" y="2"/>
                      <a:pt x="3" y="2"/>
                      <a:pt x="3" y="2"/>
                    </a:cubicBezTo>
                    <a:cubicBezTo>
                      <a:pt x="2" y="1"/>
                      <a:pt x="2" y="1"/>
                      <a:pt x="2" y="1"/>
                    </a:cubicBezTo>
                    <a:cubicBezTo>
                      <a:pt x="2" y="1"/>
                      <a:pt x="2" y="0"/>
                      <a:pt x="1" y="0"/>
                    </a:cubicBezTo>
                    <a:cubicBezTo>
                      <a:pt x="0" y="0"/>
                      <a:pt x="0" y="1"/>
                      <a:pt x="0" y="1"/>
                    </a:cubicBezTo>
                    <a:cubicBezTo>
                      <a:pt x="1" y="1"/>
                      <a:pt x="1" y="1"/>
                      <a:pt x="1" y="2"/>
                    </a:cubicBezTo>
                    <a:cubicBezTo>
                      <a:pt x="2" y="2"/>
                      <a:pt x="2" y="2"/>
                      <a:pt x="2" y="2"/>
                    </a:cubicBezTo>
                    <a:cubicBezTo>
                      <a:pt x="2" y="2"/>
                      <a:pt x="2" y="2"/>
                      <a:pt x="2" y="2"/>
                    </a:cubicBezTo>
                    <a:cubicBezTo>
                      <a:pt x="3" y="2"/>
                      <a:pt x="3" y="3"/>
                      <a:pt x="3" y="3"/>
                    </a:cubicBezTo>
                    <a:cubicBezTo>
                      <a:pt x="3" y="3"/>
                      <a:pt x="4" y="3"/>
                      <a:pt x="4" y="3"/>
                    </a:cubicBezTo>
                    <a:cubicBezTo>
                      <a:pt x="4" y="3"/>
                      <a:pt x="5" y="4"/>
                      <a:pt x="5" y="3"/>
                    </a:cubicBezTo>
                    <a:cubicBezTo>
                      <a:pt x="5" y="3"/>
                      <a:pt x="6" y="4"/>
                      <a:pt x="6" y="3"/>
                    </a:cubicBezTo>
                    <a:cubicBezTo>
                      <a:pt x="6" y="3"/>
                      <a:pt x="6" y="4"/>
                      <a:pt x="7" y="3"/>
                    </a:cubicBezTo>
                    <a:cubicBezTo>
                      <a:pt x="7" y="3"/>
                      <a:pt x="6" y="3"/>
                      <a:pt x="6"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2" name="Freeform 1121"/>
              <p:cNvSpPr>
                <a:spLocks/>
              </p:cNvSpPr>
              <p:nvPr/>
            </p:nvSpPr>
            <p:spPr bwMode="auto">
              <a:xfrm>
                <a:off x="7570788" y="3348037"/>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3" name="Freeform 1125"/>
              <p:cNvSpPr>
                <a:spLocks/>
              </p:cNvSpPr>
              <p:nvPr/>
            </p:nvSpPr>
            <p:spPr bwMode="auto">
              <a:xfrm>
                <a:off x="7596188" y="3132137"/>
                <a:ext cx="6350"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0" y="0"/>
                      <a:pt x="1" y="0"/>
                    </a:cubicBezTo>
                    <a:cubicBezTo>
                      <a:pt x="2"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4" name="Freeform 1127"/>
              <p:cNvSpPr>
                <a:spLocks/>
              </p:cNvSpPr>
              <p:nvPr/>
            </p:nvSpPr>
            <p:spPr bwMode="auto">
              <a:xfrm>
                <a:off x="7578726" y="3103562"/>
                <a:ext cx="74613" cy="258762"/>
              </a:xfrm>
              <a:custGeom>
                <a:avLst/>
                <a:gdLst>
                  <a:gd name="T0" fmla="*/ 1 w 26"/>
                  <a:gd name="T1" fmla="*/ 23 h 90"/>
                  <a:gd name="T2" fmla="*/ 1 w 26"/>
                  <a:gd name="T3" fmla="*/ 26 h 90"/>
                  <a:gd name="T4" fmla="*/ 2 w 26"/>
                  <a:gd name="T5" fmla="*/ 29 h 90"/>
                  <a:gd name="T6" fmla="*/ 4 w 26"/>
                  <a:gd name="T7" fmla="*/ 32 h 90"/>
                  <a:gd name="T8" fmla="*/ 5 w 26"/>
                  <a:gd name="T9" fmla="*/ 35 h 90"/>
                  <a:gd name="T10" fmla="*/ 4 w 26"/>
                  <a:gd name="T11" fmla="*/ 41 h 90"/>
                  <a:gd name="T12" fmla="*/ 5 w 26"/>
                  <a:gd name="T13" fmla="*/ 45 h 90"/>
                  <a:gd name="T14" fmla="*/ 5 w 26"/>
                  <a:gd name="T15" fmla="*/ 53 h 90"/>
                  <a:gd name="T16" fmla="*/ 4 w 26"/>
                  <a:gd name="T17" fmla="*/ 58 h 90"/>
                  <a:gd name="T18" fmla="*/ 3 w 26"/>
                  <a:gd name="T19" fmla="*/ 61 h 90"/>
                  <a:gd name="T20" fmla="*/ 5 w 26"/>
                  <a:gd name="T21" fmla="*/ 64 h 90"/>
                  <a:gd name="T22" fmla="*/ 5 w 26"/>
                  <a:gd name="T23" fmla="*/ 69 h 90"/>
                  <a:gd name="T24" fmla="*/ 4 w 26"/>
                  <a:gd name="T25" fmla="*/ 71 h 90"/>
                  <a:gd name="T26" fmla="*/ 4 w 26"/>
                  <a:gd name="T27" fmla="*/ 74 h 90"/>
                  <a:gd name="T28" fmla="*/ 4 w 26"/>
                  <a:gd name="T29" fmla="*/ 77 h 90"/>
                  <a:gd name="T30" fmla="*/ 3 w 26"/>
                  <a:gd name="T31" fmla="*/ 81 h 90"/>
                  <a:gd name="T32" fmla="*/ 3 w 26"/>
                  <a:gd name="T33" fmla="*/ 87 h 90"/>
                  <a:gd name="T34" fmla="*/ 6 w 26"/>
                  <a:gd name="T35" fmla="*/ 86 h 90"/>
                  <a:gd name="T36" fmla="*/ 9 w 26"/>
                  <a:gd name="T37" fmla="*/ 81 h 90"/>
                  <a:gd name="T38" fmla="*/ 12 w 26"/>
                  <a:gd name="T39" fmla="*/ 82 h 90"/>
                  <a:gd name="T40" fmla="*/ 15 w 26"/>
                  <a:gd name="T41" fmla="*/ 85 h 90"/>
                  <a:gd name="T42" fmla="*/ 16 w 26"/>
                  <a:gd name="T43" fmla="*/ 85 h 90"/>
                  <a:gd name="T44" fmla="*/ 16 w 26"/>
                  <a:gd name="T45" fmla="*/ 79 h 90"/>
                  <a:gd name="T46" fmla="*/ 13 w 26"/>
                  <a:gd name="T47" fmla="*/ 80 h 90"/>
                  <a:gd name="T48" fmla="*/ 12 w 26"/>
                  <a:gd name="T49" fmla="*/ 75 h 90"/>
                  <a:gd name="T50" fmla="*/ 9 w 26"/>
                  <a:gd name="T51" fmla="*/ 64 h 90"/>
                  <a:gd name="T52" fmla="*/ 11 w 26"/>
                  <a:gd name="T53" fmla="*/ 58 h 90"/>
                  <a:gd name="T54" fmla="*/ 14 w 26"/>
                  <a:gd name="T55" fmla="*/ 54 h 90"/>
                  <a:gd name="T56" fmla="*/ 17 w 26"/>
                  <a:gd name="T57" fmla="*/ 54 h 90"/>
                  <a:gd name="T58" fmla="*/ 22 w 26"/>
                  <a:gd name="T59" fmla="*/ 56 h 90"/>
                  <a:gd name="T60" fmla="*/ 25 w 26"/>
                  <a:gd name="T61" fmla="*/ 61 h 90"/>
                  <a:gd name="T62" fmla="*/ 25 w 26"/>
                  <a:gd name="T63" fmla="*/ 59 h 90"/>
                  <a:gd name="T64" fmla="*/ 22 w 26"/>
                  <a:gd name="T65" fmla="*/ 55 h 90"/>
                  <a:gd name="T66" fmla="*/ 21 w 26"/>
                  <a:gd name="T67" fmla="*/ 50 h 90"/>
                  <a:gd name="T68" fmla="*/ 18 w 26"/>
                  <a:gd name="T69" fmla="*/ 42 h 90"/>
                  <a:gd name="T70" fmla="*/ 15 w 26"/>
                  <a:gd name="T71" fmla="*/ 31 h 90"/>
                  <a:gd name="T72" fmla="*/ 15 w 26"/>
                  <a:gd name="T73" fmla="*/ 30 h 90"/>
                  <a:gd name="T74" fmla="*/ 14 w 26"/>
                  <a:gd name="T75" fmla="*/ 28 h 90"/>
                  <a:gd name="T76" fmla="*/ 13 w 26"/>
                  <a:gd name="T77" fmla="*/ 25 h 90"/>
                  <a:gd name="T78" fmla="*/ 13 w 26"/>
                  <a:gd name="T79" fmla="*/ 22 h 90"/>
                  <a:gd name="T80" fmla="*/ 14 w 26"/>
                  <a:gd name="T81" fmla="*/ 22 h 90"/>
                  <a:gd name="T82" fmla="*/ 14 w 26"/>
                  <a:gd name="T83" fmla="*/ 20 h 90"/>
                  <a:gd name="T84" fmla="*/ 13 w 26"/>
                  <a:gd name="T85" fmla="*/ 17 h 90"/>
                  <a:gd name="T86" fmla="*/ 12 w 26"/>
                  <a:gd name="T87" fmla="*/ 14 h 90"/>
                  <a:gd name="T88" fmla="*/ 13 w 26"/>
                  <a:gd name="T89" fmla="*/ 13 h 90"/>
                  <a:gd name="T90" fmla="*/ 14 w 26"/>
                  <a:gd name="T91" fmla="*/ 17 h 90"/>
                  <a:gd name="T92" fmla="*/ 12 w 26"/>
                  <a:gd name="T93" fmla="*/ 10 h 90"/>
                  <a:gd name="T94" fmla="*/ 11 w 26"/>
                  <a:gd name="T95" fmla="*/ 8 h 90"/>
                  <a:gd name="T96" fmla="*/ 11 w 26"/>
                  <a:gd name="T97" fmla="*/ 5 h 90"/>
                  <a:gd name="T98" fmla="*/ 9 w 26"/>
                  <a:gd name="T99" fmla="*/ 0 h 90"/>
                  <a:gd name="T100" fmla="*/ 7 w 26"/>
                  <a:gd name="T101" fmla="*/ 2 h 90"/>
                  <a:gd name="T102" fmla="*/ 10 w 26"/>
                  <a:gd name="T103" fmla="*/ 6 h 90"/>
                  <a:gd name="T104" fmla="*/ 10 w 26"/>
                  <a:gd name="T105" fmla="*/ 7 h 90"/>
                  <a:gd name="T106" fmla="*/ 9 w 26"/>
                  <a:gd name="T107" fmla="*/ 9 h 90"/>
                  <a:gd name="T108" fmla="*/ 8 w 26"/>
                  <a:gd name="T109" fmla="*/ 10 h 90"/>
                  <a:gd name="T110" fmla="*/ 6 w 26"/>
                  <a:gd name="T111" fmla="*/ 11 h 90"/>
                  <a:gd name="T112" fmla="*/ 3 w 26"/>
                  <a:gd name="T113" fmla="*/ 12 h 90"/>
                  <a:gd name="T114" fmla="*/ 3 w 26"/>
                  <a:gd name="T115" fmla="*/ 18 h 90"/>
                  <a:gd name="T116" fmla="*/ 2 w 26"/>
                  <a:gd name="T117" fmla="*/ 2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90">
                    <a:moveTo>
                      <a:pt x="2" y="21"/>
                    </a:moveTo>
                    <a:cubicBezTo>
                      <a:pt x="2" y="22"/>
                      <a:pt x="2" y="22"/>
                      <a:pt x="1" y="22"/>
                    </a:cubicBezTo>
                    <a:cubicBezTo>
                      <a:pt x="1" y="23"/>
                      <a:pt x="1" y="23"/>
                      <a:pt x="1" y="23"/>
                    </a:cubicBezTo>
                    <a:cubicBezTo>
                      <a:pt x="1" y="24"/>
                      <a:pt x="2" y="24"/>
                      <a:pt x="1" y="24"/>
                    </a:cubicBezTo>
                    <a:cubicBezTo>
                      <a:pt x="1" y="24"/>
                      <a:pt x="1" y="24"/>
                      <a:pt x="1" y="25"/>
                    </a:cubicBezTo>
                    <a:cubicBezTo>
                      <a:pt x="2" y="26"/>
                      <a:pt x="0" y="25"/>
                      <a:pt x="1" y="26"/>
                    </a:cubicBezTo>
                    <a:cubicBezTo>
                      <a:pt x="2" y="27"/>
                      <a:pt x="1" y="27"/>
                      <a:pt x="1" y="28"/>
                    </a:cubicBezTo>
                    <a:cubicBezTo>
                      <a:pt x="1" y="28"/>
                      <a:pt x="2" y="28"/>
                      <a:pt x="2" y="28"/>
                    </a:cubicBezTo>
                    <a:cubicBezTo>
                      <a:pt x="3" y="30"/>
                      <a:pt x="2" y="30"/>
                      <a:pt x="2" y="29"/>
                    </a:cubicBezTo>
                    <a:cubicBezTo>
                      <a:pt x="1" y="29"/>
                      <a:pt x="2" y="30"/>
                      <a:pt x="2" y="30"/>
                    </a:cubicBezTo>
                    <a:cubicBezTo>
                      <a:pt x="3" y="31"/>
                      <a:pt x="3" y="31"/>
                      <a:pt x="4" y="31"/>
                    </a:cubicBezTo>
                    <a:cubicBezTo>
                      <a:pt x="4" y="32"/>
                      <a:pt x="5" y="32"/>
                      <a:pt x="4" y="32"/>
                    </a:cubicBezTo>
                    <a:cubicBezTo>
                      <a:pt x="4" y="33"/>
                      <a:pt x="5" y="33"/>
                      <a:pt x="5" y="34"/>
                    </a:cubicBezTo>
                    <a:cubicBezTo>
                      <a:pt x="5" y="34"/>
                      <a:pt x="5" y="34"/>
                      <a:pt x="5" y="34"/>
                    </a:cubicBezTo>
                    <a:cubicBezTo>
                      <a:pt x="6" y="34"/>
                      <a:pt x="5" y="35"/>
                      <a:pt x="5" y="35"/>
                    </a:cubicBezTo>
                    <a:cubicBezTo>
                      <a:pt x="6" y="35"/>
                      <a:pt x="6" y="35"/>
                      <a:pt x="6" y="36"/>
                    </a:cubicBezTo>
                    <a:cubicBezTo>
                      <a:pt x="6" y="37"/>
                      <a:pt x="6" y="37"/>
                      <a:pt x="5" y="38"/>
                    </a:cubicBezTo>
                    <a:cubicBezTo>
                      <a:pt x="5" y="38"/>
                      <a:pt x="4" y="40"/>
                      <a:pt x="4" y="41"/>
                    </a:cubicBezTo>
                    <a:cubicBezTo>
                      <a:pt x="4" y="41"/>
                      <a:pt x="4" y="42"/>
                      <a:pt x="4" y="42"/>
                    </a:cubicBezTo>
                    <a:cubicBezTo>
                      <a:pt x="5" y="43"/>
                      <a:pt x="5" y="43"/>
                      <a:pt x="5" y="43"/>
                    </a:cubicBezTo>
                    <a:cubicBezTo>
                      <a:pt x="5" y="44"/>
                      <a:pt x="5" y="44"/>
                      <a:pt x="5" y="45"/>
                    </a:cubicBezTo>
                    <a:cubicBezTo>
                      <a:pt x="5" y="46"/>
                      <a:pt x="5" y="47"/>
                      <a:pt x="5" y="47"/>
                    </a:cubicBezTo>
                    <a:cubicBezTo>
                      <a:pt x="5" y="48"/>
                      <a:pt x="5" y="49"/>
                      <a:pt x="5" y="50"/>
                    </a:cubicBezTo>
                    <a:cubicBezTo>
                      <a:pt x="5" y="51"/>
                      <a:pt x="5" y="52"/>
                      <a:pt x="5" y="53"/>
                    </a:cubicBezTo>
                    <a:cubicBezTo>
                      <a:pt x="5" y="53"/>
                      <a:pt x="5" y="53"/>
                      <a:pt x="5" y="53"/>
                    </a:cubicBezTo>
                    <a:cubicBezTo>
                      <a:pt x="4" y="53"/>
                      <a:pt x="4" y="55"/>
                      <a:pt x="4" y="55"/>
                    </a:cubicBezTo>
                    <a:cubicBezTo>
                      <a:pt x="4" y="56"/>
                      <a:pt x="4" y="58"/>
                      <a:pt x="4" y="58"/>
                    </a:cubicBezTo>
                    <a:cubicBezTo>
                      <a:pt x="4" y="58"/>
                      <a:pt x="4" y="59"/>
                      <a:pt x="3" y="59"/>
                    </a:cubicBezTo>
                    <a:cubicBezTo>
                      <a:pt x="3" y="59"/>
                      <a:pt x="3" y="59"/>
                      <a:pt x="3" y="59"/>
                    </a:cubicBezTo>
                    <a:cubicBezTo>
                      <a:pt x="3" y="60"/>
                      <a:pt x="3" y="61"/>
                      <a:pt x="3" y="61"/>
                    </a:cubicBezTo>
                    <a:cubicBezTo>
                      <a:pt x="4" y="61"/>
                      <a:pt x="3" y="62"/>
                      <a:pt x="4" y="62"/>
                    </a:cubicBezTo>
                    <a:cubicBezTo>
                      <a:pt x="4" y="63"/>
                      <a:pt x="4" y="63"/>
                      <a:pt x="4" y="63"/>
                    </a:cubicBezTo>
                    <a:cubicBezTo>
                      <a:pt x="5" y="63"/>
                      <a:pt x="5" y="64"/>
                      <a:pt x="5" y="64"/>
                    </a:cubicBezTo>
                    <a:cubicBezTo>
                      <a:pt x="5" y="65"/>
                      <a:pt x="5" y="66"/>
                      <a:pt x="5" y="66"/>
                    </a:cubicBezTo>
                    <a:cubicBezTo>
                      <a:pt x="5" y="67"/>
                      <a:pt x="5" y="67"/>
                      <a:pt x="5" y="68"/>
                    </a:cubicBezTo>
                    <a:cubicBezTo>
                      <a:pt x="5" y="68"/>
                      <a:pt x="5" y="68"/>
                      <a:pt x="5" y="69"/>
                    </a:cubicBezTo>
                    <a:cubicBezTo>
                      <a:pt x="4" y="69"/>
                      <a:pt x="4" y="69"/>
                      <a:pt x="4" y="69"/>
                    </a:cubicBezTo>
                    <a:cubicBezTo>
                      <a:pt x="4" y="69"/>
                      <a:pt x="4" y="70"/>
                      <a:pt x="4" y="70"/>
                    </a:cubicBezTo>
                    <a:cubicBezTo>
                      <a:pt x="4" y="70"/>
                      <a:pt x="4" y="70"/>
                      <a:pt x="4" y="71"/>
                    </a:cubicBezTo>
                    <a:cubicBezTo>
                      <a:pt x="4" y="71"/>
                      <a:pt x="3" y="71"/>
                      <a:pt x="3" y="71"/>
                    </a:cubicBezTo>
                    <a:cubicBezTo>
                      <a:pt x="3" y="71"/>
                      <a:pt x="3" y="72"/>
                      <a:pt x="3" y="72"/>
                    </a:cubicBezTo>
                    <a:cubicBezTo>
                      <a:pt x="4" y="73"/>
                      <a:pt x="3" y="73"/>
                      <a:pt x="4" y="74"/>
                    </a:cubicBezTo>
                    <a:cubicBezTo>
                      <a:pt x="4" y="74"/>
                      <a:pt x="4" y="74"/>
                      <a:pt x="3" y="74"/>
                    </a:cubicBezTo>
                    <a:cubicBezTo>
                      <a:pt x="3" y="75"/>
                      <a:pt x="4" y="75"/>
                      <a:pt x="4" y="76"/>
                    </a:cubicBezTo>
                    <a:cubicBezTo>
                      <a:pt x="4" y="76"/>
                      <a:pt x="4" y="77"/>
                      <a:pt x="4" y="77"/>
                    </a:cubicBezTo>
                    <a:cubicBezTo>
                      <a:pt x="4" y="78"/>
                      <a:pt x="3" y="79"/>
                      <a:pt x="3" y="79"/>
                    </a:cubicBezTo>
                    <a:cubicBezTo>
                      <a:pt x="3" y="80"/>
                      <a:pt x="3" y="80"/>
                      <a:pt x="3" y="80"/>
                    </a:cubicBezTo>
                    <a:cubicBezTo>
                      <a:pt x="3" y="80"/>
                      <a:pt x="3" y="81"/>
                      <a:pt x="3" y="81"/>
                    </a:cubicBezTo>
                    <a:cubicBezTo>
                      <a:pt x="2" y="82"/>
                      <a:pt x="2" y="82"/>
                      <a:pt x="2" y="83"/>
                    </a:cubicBezTo>
                    <a:cubicBezTo>
                      <a:pt x="3" y="85"/>
                      <a:pt x="3" y="86"/>
                      <a:pt x="3" y="86"/>
                    </a:cubicBezTo>
                    <a:cubicBezTo>
                      <a:pt x="4" y="87"/>
                      <a:pt x="3" y="86"/>
                      <a:pt x="3" y="87"/>
                    </a:cubicBezTo>
                    <a:cubicBezTo>
                      <a:pt x="3" y="87"/>
                      <a:pt x="4" y="88"/>
                      <a:pt x="4" y="88"/>
                    </a:cubicBezTo>
                    <a:cubicBezTo>
                      <a:pt x="5" y="90"/>
                      <a:pt x="4" y="88"/>
                      <a:pt x="5" y="88"/>
                    </a:cubicBezTo>
                    <a:cubicBezTo>
                      <a:pt x="5" y="87"/>
                      <a:pt x="6" y="87"/>
                      <a:pt x="6" y="86"/>
                    </a:cubicBezTo>
                    <a:cubicBezTo>
                      <a:pt x="6" y="85"/>
                      <a:pt x="6" y="85"/>
                      <a:pt x="6" y="84"/>
                    </a:cubicBezTo>
                    <a:cubicBezTo>
                      <a:pt x="6" y="84"/>
                      <a:pt x="7" y="83"/>
                      <a:pt x="7" y="82"/>
                    </a:cubicBezTo>
                    <a:cubicBezTo>
                      <a:pt x="7" y="83"/>
                      <a:pt x="7" y="80"/>
                      <a:pt x="9" y="81"/>
                    </a:cubicBezTo>
                    <a:cubicBezTo>
                      <a:pt x="10" y="81"/>
                      <a:pt x="10" y="82"/>
                      <a:pt x="10" y="82"/>
                    </a:cubicBezTo>
                    <a:cubicBezTo>
                      <a:pt x="11" y="82"/>
                      <a:pt x="11" y="81"/>
                      <a:pt x="11" y="81"/>
                    </a:cubicBezTo>
                    <a:cubicBezTo>
                      <a:pt x="12" y="82"/>
                      <a:pt x="12" y="82"/>
                      <a:pt x="12" y="82"/>
                    </a:cubicBezTo>
                    <a:cubicBezTo>
                      <a:pt x="12" y="81"/>
                      <a:pt x="12" y="82"/>
                      <a:pt x="13" y="82"/>
                    </a:cubicBezTo>
                    <a:cubicBezTo>
                      <a:pt x="13" y="83"/>
                      <a:pt x="14" y="82"/>
                      <a:pt x="14" y="82"/>
                    </a:cubicBezTo>
                    <a:cubicBezTo>
                      <a:pt x="15" y="84"/>
                      <a:pt x="15" y="84"/>
                      <a:pt x="15" y="85"/>
                    </a:cubicBezTo>
                    <a:cubicBezTo>
                      <a:pt x="15" y="85"/>
                      <a:pt x="15" y="87"/>
                      <a:pt x="15" y="87"/>
                    </a:cubicBezTo>
                    <a:cubicBezTo>
                      <a:pt x="16" y="87"/>
                      <a:pt x="15" y="86"/>
                      <a:pt x="16" y="86"/>
                    </a:cubicBezTo>
                    <a:cubicBezTo>
                      <a:pt x="16" y="85"/>
                      <a:pt x="16" y="85"/>
                      <a:pt x="16" y="85"/>
                    </a:cubicBezTo>
                    <a:cubicBezTo>
                      <a:pt x="16" y="84"/>
                      <a:pt x="17" y="84"/>
                      <a:pt x="17" y="84"/>
                    </a:cubicBezTo>
                    <a:cubicBezTo>
                      <a:pt x="17" y="83"/>
                      <a:pt x="16" y="82"/>
                      <a:pt x="16" y="80"/>
                    </a:cubicBezTo>
                    <a:cubicBezTo>
                      <a:pt x="16" y="80"/>
                      <a:pt x="16" y="79"/>
                      <a:pt x="16" y="79"/>
                    </a:cubicBezTo>
                    <a:cubicBezTo>
                      <a:pt x="16" y="80"/>
                      <a:pt x="14" y="80"/>
                      <a:pt x="14" y="79"/>
                    </a:cubicBezTo>
                    <a:cubicBezTo>
                      <a:pt x="14" y="80"/>
                      <a:pt x="15" y="80"/>
                      <a:pt x="15" y="81"/>
                    </a:cubicBezTo>
                    <a:cubicBezTo>
                      <a:pt x="14" y="81"/>
                      <a:pt x="13" y="81"/>
                      <a:pt x="13" y="80"/>
                    </a:cubicBezTo>
                    <a:cubicBezTo>
                      <a:pt x="13" y="80"/>
                      <a:pt x="14" y="80"/>
                      <a:pt x="13" y="80"/>
                    </a:cubicBezTo>
                    <a:cubicBezTo>
                      <a:pt x="13" y="79"/>
                      <a:pt x="13" y="78"/>
                      <a:pt x="12" y="77"/>
                    </a:cubicBezTo>
                    <a:cubicBezTo>
                      <a:pt x="11" y="77"/>
                      <a:pt x="12" y="76"/>
                      <a:pt x="12" y="75"/>
                    </a:cubicBezTo>
                    <a:cubicBezTo>
                      <a:pt x="11" y="74"/>
                      <a:pt x="10" y="73"/>
                      <a:pt x="10" y="73"/>
                    </a:cubicBezTo>
                    <a:cubicBezTo>
                      <a:pt x="8" y="72"/>
                      <a:pt x="8" y="69"/>
                      <a:pt x="8" y="67"/>
                    </a:cubicBezTo>
                    <a:cubicBezTo>
                      <a:pt x="8" y="67"/>
                      <a:pt x="9" y="65"/>
                      <a:pt x="9" y="64"/>
                    </a:cubicBezTo>
                    <a:cubicBezTo>
                      <a:pt x="10" y="62"/>
                      <a:pt x="11" y="60"/>
                      <a:pt x="11" y="60"/>
                    </a:cubicBezTo>
                    <a:cubicBezTo>
                      <a:pt x="11" y="59"/>
                      <a:pt x="11" y="59"/>
                      <a:pt x="11" y="59"/>
                    </a:cubicBezTo>
                    <a:cubicBezTo>
                      <a:pt x="11" y="59"/>
                      <a:pt x="11" y="58"/>
                      <a:pt x="11" y="58"/>
                    </a:cubicBezTo>
                    <a:cubicBezTo>
                      <a:pt x="12" y="57"/>
                      <a:pt x="11" y="58"/>
                      <a:pt x="12" y="56"/>
                    </a:cubicBezTo>
                    <a:cubicBezTo>
                      <a:pt x="12" y="56"/>
                      <a:pt x="13" y="55"/>
                      <a:pt x="14" y="55"/>
                    </a:cubicBezTo>
                    <a:cubicBezTo>
                      <a:pt x="14" y="55"/>
                      <a:pt x="18" y="54"/>
                      <a:pt x="14" y="54"/>
                    </a:cubicBezTo>
                    <a:cubicBezTo>
                      <a:pt x="14" y="54"/>
                      <a:pt x="14" y="53"/>
                      <a:pt x="15" y="53"/>
                    </a:cubicBezTo>
                    <a:cubicBezTo>
                      <a:pt x="15" y="53"/>
                      <a:pt x="15" y="54"/>
                      <a:pt x="16" y="54"/>
                    </a:cubicBezTo>
                    <a:cubicBezTo>
                      <a:pt x="17" y="54"/>
                      <a:pt x="18" y="54"/>
                      <a:pt x="17" y="54"/>
                    </a:cubicBezTo>
                    <a:cubicBezTo>
                      <a:pt x="16" y="54"/>
                      <a:pt x="16" y="54"/>
                      <a:pt x="18" y="54"/>
                    </a:cubicBezTo>
                    <a:cubicBezTo>
                      <a:pt x="19" y="55"/>
                      <a:pt x="19" y="55"/>
                      <a:pt x="20" y="55"/>
                    </a:cubicBezTo>
                    <a:cubicBezTo>
                      <a:pt x="21" y="55"/>
                      <a:pt x="22" y="56"/>
                      <a:pt x="22" y="56"/>
                    </a:cubicBezTo>
                    <a:cubicBezTo>
                      <a:pt x="22" y="57"/>
                      <a:pt x="23" y="57"/>
                      <a:pt x="24" y="58"/>
                    </a:cubicBezTo>
                    <a:cubicBezTo>
                      <a:pt x="24" y="58"/>
                      <a:pt x="25" y="59"/>
                      <a:pt x="25" y="60"/>
                    </a:cubicBezTo>
                    <a:cubicBezTo>
                      <a:pt x="25" y="61"/>
                      <a:pt x="25" y="61"/>
                      <a:pt x="25" y="61"/>
                    </a:cubicBezTo>
                    <a:cubicBezTo>
                      <a:pt x="25" y="61"/>
                      <a:pt x="26" y="61"/>
                      <a:pt x="25" y="61"/>
                    </a:cubicBezTo>
                    <a:cubicBezTo>
                      <a:pt x="25" y="60"/>
                      <a:pt x="25" y="59"/>
                      <a:pt x="25" y="60"/>
                    </a:cubicBezTo>
                    <a:cubicBezTo>
                      <a:pt x="26" y="60"/>
                      <a:pt x="25" y="59"/>
                      <a:pt x="25" y="59"/>
                    </a:cubicBezTo>
                    <a:cubicBezTo>
                      <a:pt x="26" y="59"/>
                      <a:pt x="26" y="59"/>
                      <a:pt x="25" y="58"/>
                    </a:cubicBezTo>
                    <a:cubicBezTo>
                      <a:pt x="25" y="58"/>
                      <a:pt x="24" y="57"/>
                      <a:pt x="23" y="57"/>
                    </a:cubicBezTo>
                    <a:cubicBezTo>
                      <a:pt x="23" y="57"/>
                      <a:pt x="23" y="56"/>
                      <a:pt x="22" y="55"/>
                    </a:cubicBezTo>
                    <a:cubicBezTo>
                      <a:pt x="22" y="55"/>
                      <a:pt x="22" y="54"/>
                      <a:pt x="22" y="53"/>
                    </a:cubicBezTo>
                    <a:cubicBezTo>
                      <a:pt x="21" y="53"/>
                      <a:pt x="22" y="52"/>
                      <a:pt x="22" y="52"/>
                    </a:cubicBezTo>
                    <a:cubicBezTo>
                      <a:pt x="21" y="52"/>
                      <a:pt x="20" y="50"/>
                      <a:pt x="21" y="50"/>
                    </a:cubicBezTo>
                    <a:cubicBezTo>
                      <a:pt x="21" y="50"/>
                      <a:pt x="21" y="50"/>
                      <a:pt x="20" y="48"/>
                    </a:cubicBezTo>
                    <a:cubicBezTo>
                      <a:pt x="20" y="47"/>
                      <a:pt x="20" y="47"/>
                      <a:pt x="19" y="46"/>
                    </a:cubicBezTo>
                    <a:cubicBezTo>
                      <a:pt x="19" y="46"/>
                      <a:pt x="18" y="44"/>
                      <a:pt x="18" y="42"/>
                    </a:cubicBezTo>
                    <a:cubicBezTo>
                      <a:pt x="18" y="41"/>
                      <a:pt x="17" y="40"/>
                      <a:pt x="17" y="39"/>
                    </a:cubicBezTo>
                    <a:cubicBezTo>
                      <a:pt x="17" y="38"/>
                      <a:pt x="16" y="36"/>
                      <a:pt x="16" y="34"/>
                    </a:cubicBezTo>
                    <a:cubicBezTo>
                      <a:pt x="16" y="32"/>
                      <a:pt x="15" y="31"/>
                      <a:pt x="15" y="31"/>
                    </a:cubicBezTo>
                    <a:cubicBezTo>
                      <a:pt x="15" y="31"/>
                      <a:pt x="15" y="29"/>
                      <a:pt x="15" y="31"/>
                    </a:cubicBezTo>
                    <a:cubicBezTo>
                      <a:pt x="15" y="32"/>
                      <a:pt x="14" y="31"/>
                      <a:pt x="14" y="31"/>
                    </a:cubicBezTo>
                    <a:cubicBezTo>
                      <a:pt x="14" y="31"/>
                      <a:pt x="14" y="30"/>
                      <a:pt x="15" y="30"/>
                    </a:cubicBezTo>
                    <a:cubicBezTo>
                      <a:pt x="15" y="30"/>
                      <a:pt x="14" y="29"/>
                      <a:pt x="14" y="29"/>
                    </a:cubicBezTo>
                    <a:cubicBezTo>
                      <a:pt x="15" y="30"/>
                      <a:pt x="14" y="29"/>
                      <a:pt x="14" y="28"/>
                    </a:cubicBezTo>
                    <a:cubicBezTo>
                      <a:pt x="14" y="27"/>
                      <a:pt x="13" y="26"/>
                      <a:pt x="14" y="28"/>
                    </a:cubicBezTo>
                    <a:cubicBezTo>
                      <a:pt x="13" y="28"/>
                      <a:pt x="13" y="27"/>
                      <a:pt x="13" y="27"/>
                    </a:cubicBezTo>
                    <a:cubicBezTo>
                      <a:pt x="13" y="27"/>
                      <a:pt x="14" y="27"/>
                      <a:pt x="13" y="26"/>
                    </a:cubicBezTo>
                    <a:cubicBezTo>
                      <a:pt x="13" y="26"/>
                      <a:pt x="13" y="25"/>
                      <a:pt x="13" y="25"/>
                    </a:cubicBezTo>
                    <a:cubicBezTo>
                      <a:pt x="13" y="24"/>
                      <a:pt x="13" y="24"/>
                      <a:pt x="13" y="23"/>
                    </a:cubicBezTo>
                    <a:cubicBezTo>
                      <a:pt x="14" y="23"/>
                      <a:pt x="13" y="24"/>
                      <a:pt x="13" y="23"/>
                    </a:cubicBezTo>
                    <a:cubicBezTo>
                      <a:pt x="12" y="23"/>
                      <a:pt x="13" y="22"/>
                      <a:pt x="13" y="22"/>
                    </a:cubicBezTo>
                    <a:cubicBezTo>
                      <a:pt x="13" y="22"/>
                      <a:pt x="13" y="22"/>
                      <a:pt x="13" y="21"/>
                    </a:cubicBezTo>
                    <a:cubicBezTo>
                      <a:pt x="14" y="21"/>
                      <a:pt x="14" y="21"/>
                      <a:pt x="14" y="21"/>
                    </a:cubicBezTo>
                    <a:cubicBezTo>
                      <a:pt x="14" y="22"/>
                      <a:pt x="14" y="22"/>
                      <a:pt x="14" y="22"/>
                    </a:cubicBezTo>
                    <a:cubicBezTo>
                      <a:pt x="14" y="22"/>
                      <a:pt x="13" y="23"/>
                      <a:pt x="13" y="23"/>
                    </a:cubicBezTo>
                    <a:cubicBezTo>
                      <a:pt x="13" y="23"/>
                      <a:pt x="14" y="22"/>
                      <a:pt x="14" y="22"/>
                    </a:cubicBezTo>
                    <a:cubicBezTo>
                      <a:pt x="14" y="22"/>
                      <a:pt x="14" y="20"/>
                      <a:pt x="14" y="20"/>
                    </a:cubicBezTo>
                    <a:cubicBezTo>
                      <a:pt x="14" y="19"/>
                      <a:pt x="14" y="18"/>
                      <a:pt x="14" y="17"/>
                    </a:cubicBezTo>
                    <a:cubicBezTo>
                      <a:pt x="14" y="17"/>
                      <a:pt x="14" y="16"/>
                      <a:pt x="14" y="17"/>
                    </a:cubicBezTo>
                    <a:cubicBezTo>
                      <a:pt x="14" y="18"/>
                      <a:pt x="13" y="17"/>
                      <a:pt x="13" y="17"/>
                    </a:cubicBezTo>
                    <a:cubicBezTo>
                      <a:pt x="13" y="16"/>
                      <a:pt x="13" y="16"/>
                      <a:pt x="13" y="16"/>
                    </a:cubicBezTo>
                    <a:cubicBezTo>
                      <a:pt x="13" y="15"/>
                      <a:pt x="13" y="15"/>
                      <a:pt x="13" y="14"/>
                    </a:cubicBezTo>
                    <a:cubicBezTo>
                      <a:pt x="13" y="14"/>
                      <a:pt x="13" y="14"/>
                      <a:pt x="12" y="14"/>
                    </a:cubicBezTo>
                    <a:cubicBezTo>
                      <a:pt x="12" y="13"/>
                      <a:pt x="12" y="13"/>
                      <a:pt x="12" y="13"/>
                    </a:cubicBezTo>
                    <a:cubicBezTo>
                      <a:pt x="12" y="13"/>
                      <a:pt x="13" y="12"/>
                      <a:pt x="13" y="12"/>
                    </a:cubicBezTo>
                    <a:cubicBezTo>
                      <a:pt x="13" y="12"/>
                      <a:pt x="13" y="13"/>
                      <a:pt x="13" y="13"/>
                    </a:cubicBezTo>
                    <a:cubicBezTo>
                      <a:pt x="13" y="13"/>
                      <a:pt x="13" y="13"/>
                      <a:pt x="13" y="13"/>
                    </a:cubicBezTo>
                    <a:cubicBezTo>
                      <a:pt x="13" y="14"/>
                      <a:pt x="13" y="14"/>
                      <a:pt x="14" y="14"/>
                    </a:cubicBezTo>
                    <a:cubicBezTo>
                      <a:pt x="14" y="14"/>
                      <a:pt x="14" y="16"/>
                      <a:pt x="14" y="17"/>
                    </a:cubicBezTo>
                    <a:cubicBezTo>
                      <a:pt x="15" y="17"/>
                      <a:pt x="15" y="17"/>
                      <a:pt x="14" y="17"/>
                    </a:cubicBezTo>
                    <a:cubicBezTo>
                      <a:pt x="14" y="17"/>
                      <a:pt x="14" y="13"/>
                      <a:pt x="13" y="12"/>
                    </a:cubicBezTo>
                    <a:cubicBezTo>
                      <a:pt x="13" y="11"/>
                      <a:pt x="13" y="11"/>
                      <a:pt x="12" y="10"/>
                    </a:cubicBezTo>
                    <a:cubicBezTo>
                      <a:pt x="12" y="10"/>
                      <a:pt x="12" y="10"/>
                      <a:pt x="12" y="10"/>
                    </a:cubicBezTo>
                    <a:cubicBezTo>
                      <a:pt x="12" y="10"/>
                      <a:pt x="12" y="10"/>
                      <a:pt x="12" y="10"/>
                    </a:cubicBezTo>
                    <a:cubicBezTo>
                      <a:pt x="12" y="10"/>
                      <a:pt x="12" y="8"/>
                      <a:pt x="11" y="8"/>
                    </a:cubicBezTo>
                    <a:cubicBezTo>
                      <a:pt x="11" y="7"/>
                      <a:pt x="11" y="8"/>
                      <a:pt x="11" y="7"/>
                    </a:cubicBezTo>
                    <a:cubicBezTo>
                      <a:pt x="11" y="7"/>
                      <a:pt x="11" y="7"/>
                      <a:pt x="11" y="6"/>
                    </a:cubicBezTo>
                    <a:cubicBezTo>
                      <a:pt x="11" y="6"/>
                      <a:pt x="11" y="5"/>
                      <a:pt x="11" y="5"/>
                    </a:cubicBezTo>
                    <a:cubicBezTo>
                      <a:pt x="11" y="4"/>
                      <a:pt x="12" y="5"/>
                      <a:pt x="12" y="4"/>
                    </a:cubicBezTo>
                    <a:cubicBezTo>
                      <a:pt x="12" y="3"/>
                      <a:pt x="11" y="3"/>
                      <a:pt x="11" y="2"/>
                    </a:cubicBezTo>
                    <a:cubicBezTo>
                      <a:pt x="9" y="1"/>
                      <a:pt x="10" y="0"/>
                      <a:pt x="9" y="0"/>
                    </a:cubicBezTo>
                    <a:cubicBezTo>
                      <a:pt x="9" y="1"/>
                      <a:pt x="9" y="1"/>
                      <a:pt x="8" y="1"/>
                    </a:cubicBezTo>
                    <a:cubicBezTo>
                      <a:pt x="8" y="2"/>
                      <a:pt x="7" y="2"/>
                      <a:pt x="6" y="2"/>
                    </a:cubicBezTo>
                    <a:cubicBezTo>
                      <a:pt x="6" y="2"/>
                      <a:pt x="6" y="2"/>
                      <a:pt x="7" y="2"/>
                    </a:cubicBezTo>
                    <a:cubicBezTo>
                      <a:pt x="7" y="3"/>
                      <a:pt x="7" y="3"/>
                      <a:pt x="7" y="4"/>
                    </a:cubicBezTo>
                    <a:cubicBezTo>
                      <a:pt x="8" y="4"/>
                      <a:pt x="8" y="4"/>
                      <a:pt x="8" y="5"/>
                    </a:cubicBezTo>
                    <a:cubicBezTo>
                      <a:pt x="9" y="6"/>
                      <a:pt x="9" y="6"/>
                      <a:pt x="10" y="6"/>
                    </a:cubicBezTo>
                    <a:cubicBezTo>
                      <a:pt x="9" y="7"/>
                      <a:pt x="9" y="8"/>
                      <a:pt x="9" y="8"/>
                    </a:cubicBezTo>
                    <a:cubicBezTo>
                      <a:pt x="8" y="8"/>
                      <a:pt x="9" y="9"/>
                      <a:pt x="9" y="8"/>
                    </a:cubicBezTo>
                    <a:cubicBezTo>
                      <a:pt x="9" y="8"/>
                      <a:pt x="10" y="7"/>
                      <a:pt x="10" y="7"/>
                    </a:cubicBezTo>
                    <a:cubicBezTo>
                      <a:pt x="10" y="7"/>
                      <a:pt x="10" y="9"/>
                      <a:pt x="10" y="9"/>
                    </a:cubicBezTo>
                    <a:cubicBezTo>
                      <a:pt x="10" y="9"/>
                      <a:pt x="10" y="9"/>
                      <a:pt x="10" y="9"/>
                    </a:cubicBezTo>
                    <a:cubicBezTo>
                      <a:pt x="9" y="9"/>
                      <a:pt x="9" y="9"/>
                      <a:pt x="9" y="9"/>
                    </a:cubicBezTo>
                    <a:cubicBezTo>
                      <a:pt x="9" y="8"/>
                      <a:pt x="8" y="9"/>
                      <a:pt x="8" y="9"/>
                    </a:cubicBezTo>
                    <a:cubicBezTo>
                      <a:pt x="8" y="9"/>
                      <a:pt x="8" y="9"/>
                      <a:pt x="8" y="9"/>
                    </a:cubicBezTo>
                    <a:cubicBezTo>
                      <a:pt x="8" y="10"/>
                      <a:pt x="8" y="10"/>
                      <a:pt x="8" y="10"/>
                    </a:cubicBezTo>
                    <a:cubicBezTo>
                      <a:pt x="8" y="10"/>
                      <a:pt x="8" y="10"/>
                      <a:pt x="9" y="10"/>
                    </a:cubicBezTo>
                    <a:cubicBezTo>
                      <a:pt x="8" y="10"/>
                      <a:pt x="8" y="11"/>
                      <a:pt x="7" y="11"/>
                    </a:cubicBezTo>
                    <a:cubicBezTo>
                      <a:pt x="7" y="12"/>
                      <a:pt x="6" y="12"/>
                      <a:pt x="6" y="11"/>
                    </a:cubicBezTo>
                    <a:cubicBezTo>
                      <a:pt x="5" y="11"/>
                      <a:pt x="5" y="11"/>
                      <a:pt x="6" y="11"/>
                    </a:cubicBezTo>
                    <a:cubicBezTo>
                      <a:pt x="6" y="10"/>
                      <a:pt x="5" y="10"/>
                      <a:pt x="5" y="10"/>
                    </a:cubicBezTo>
                    <a:cubicBezTo>
                      <a:pt x="5" y="11"/>
                      <a:pt x="3" y="11"/>
                      <a:pt x="3" y="12"/>
                    </a:cubicBezTo>
                    <a:cubicBezTo>
                      <a:pt x="2" y="12"/>
                      <a:pt x="2" y="14"/>
                      <a:pt x="3" y="14"/>
                    </a:cubicBezTo>
                    <a:cubicBezTo>
                      <a:pt x="3" y="15"/>
                      <a:pt x="3" y="16"/>
                      <a:pt x="3" y="16"/>
                    </a:cubicBezTo>
                    <a:cubicBezTo>
                      <a:pt x="3" y="17"/>
                      <a:pt x="3" y="18"/>
                      <a:pt x="3" y="18"/>
                    </a:cubicBezTo>
                    <a:cubicBezTo>
                      <a:pt x="3" y="19"/>
                      <a:pt x="2" y="20"/>
                      <a:pt x="3" y="19"/>
                    </a:cubicBezTo>
                    <a:cubicBezTo>
                      <a:pt x="3" y="19"/>
                      <a:pt x="2" y="20"/>
                      <a:pt x="3" y="20"/>
                    </a:cubicBezTo>
                    <a:cubicBezTo>
                      <a:pt x="3" y="20"/>
                      <a:pt x="3" y="21"/>
                      <a:pt x="2" y="2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5" name="Freeform 1129"/>
              <p:cNvSpPr>
                <a:spLocks/>
              </p:cNvSpPr>
              <p:nvPr/>
            </p:nvSpPr>
            <p:spPr bwMode="auto">
              <a:xfrm>
                <a:off x="7826376" y="3316287"/>
                <a:ext cx="7938" cy="3175"/>
              </a:xfrm>
              <a:custGeom>
                <a:avLst/>
                <a:gdLst>
                  <a:gd name="T0" fmla="*/ 1 w 3"/>
                  <a:gd name="T1" fmla="*/ 0 h 1"/>
                  <a:gd name="T2" fmla="*/ 2 w 3"/>
                  <a:gd name="T3" fmla="*/ 1 h 1"/>
                  <a:gd name="T4" fmla="*/ 1 w 3"/>
                  <a:gd name="T5" fmla="*/ 0 h 1"/>
                </a:gdLst>
                <a:ahLst/>
                <a:cxnLst>
                  <a:cxn ang="0">
                    <a:pos x="T0" y="T1"/>
                  </a:cxn>
                  <a:cxn ang="0">
                    <a:pos x="T2" y="T3"/>
                  </a:cxn>
                  <a:cxn ang="0">
                    <a:pos x="T4" y="T5"/>
                  </a:cxn>
                </a:cxnLst>
                <a:rect l="0" t="0" r="r" b="b"/>
                <a:pathLst>
                  <a:path w="3" h="1">
                    <a:moveTo>
                      <a:pt x="1" y="0"/>
                    </a:moveTo>
                    <a:cubicBezTo>
                      <a:pt x="0" y="0"/>
                      <a:pt x="0" y="1"/>
                      <a:pt x="2" y="1"/>
                    </a:cubicBezTo>
                    <a:cubicBezTo>
                      <a:pt x="3"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6" name="Freeform 1130"/>
              <p:cNvSpPr>
                <a:spLocks/>
              </p:cNvSpPr>
              <p:nvPr/>
            </p:nvSpPr>
            <p:spPr bwMode="auto">
              <a:xfrm>
                <a:off x="7785101" y="3333750"/>
                <a:ext cx="9525" cy="3175"/>
              </a:xfrm>
              <a:custGeom>
                <a:avLst/>
                <a:gdLst>
                  <a:gd name="T0" fmla="*/ 1 w 3"/>
                  <a:gd name="T1" fmla="*/ 0 h 1"/>
                  <a:gd name="T2" fmla="*/ 2 w 3"/>
                  <a:gd name="T3" fmla="*/ 1 h 1"/>
                  <a:gd name="T4" fmla="*/ 1 w 3"/>
                  <a:gd name="T5" fmla="*/ 0 h 1"/>
                </a:gdLst>
                <a:ahLst/>
                <a:cxnLst>
                  <a:cxn ang="0">
                    <a:pos x="T0" y="T1"/>
                  </a:cxn>
                  <a:cxn ang="0">
                    <a:pos x="T2" y="T3"/>
                  </a:cxn>
                  <a:cxn ang="0">
                    <a:pos x="T4" y="T5"/>
                  </a:cxn>
                </a:cxnLst>
                <a:rect l="0" t="0" r="r" b="b"/>
                <a:pathLst>
                  <a:path w="3" h="1">
                    <a:moveTo>
                      <a:pt x="1" y="0"/>
                    </a:moveTo>
                    <a:cubicBezTo>
                      <a:pt x="0" y="0"/>
                      <a:pt x="1" y="1"/>
                      <a:pt x="2" y="1"/>
                    </a:cubicBezTo>
                    <a:cubicBezTo>
                      <a:pt x="3"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7" name="Freeform 1131"/>
              <p:cNvSpPr>
                <a:spLocks/>
              </p:cNvSpPr>
              <p:nvPr/>
            </p:nvSpPr>
            <p:spPr bwMode="auto">
              <a:xfrm>
                <a:off x="7808913" y="3322637"/>
                <a:ext cx="17463" cy="11112"/>
              </a:xfrm>
              <a:custGeom>
                <a:avLst/>
                <a:gdLst>
                  <a:gd name="T0" fmla="*/ 4 w 6"/>
                  <a:gd name="T1" fmla="*/ 1 h 4"/>
                  <a:gd name="T2" fmla="*/ 3 w 6"/>
                  <a:gd name="T3" fmla="*/ 3 h 4"/>
                  <a:gd name="T4" fmla="*/ 1 w 6"/>
                  <a:gd name="T5" fmla="*/ 3 h 4"/>
                  <a:gd name="T6" fmla="*/ 2 w 6"/>
                  <a:gd name="T7" fmla="*/ 4 h 4"/>
                  <a:gd name="T8" fmla="*/ 3 w 6"/>
                  <a:gd name="T9" fmla="*/ 3 h 4"/>
                  <a:gd name="T10" fmla="*/ 5 w 6"/>
                  <a:gd name="T11" fmla="*/ 1 h 4"/>
                  <a:gd name="T12" fmla="*/ 6 w 6"/>
                  <a:gd name="T13" fmla="*/ 0 h 4"/>
                  <a:gd name="T14" fmla="*/ 4 w 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4" y="1"/>
                    </a:moveTo>
                    <a:cubicBezTo>
                      <a:pt x="4" y="1"/>
                      <a:pt x="4" y="2"/>
                      <a:pt x="3" y="3"/>
                    </a:cubicBezTo>
                    <a:cubicBezTo>
                      <a:pt x="2" y="3"/>
                      <a:pt x="2" y="3"/>
                      <a:pt x="1" y="3"/>
                    </a:cubicBezTo>
                    <a:cubicBezTo>
                      <a:pt x="0" y="4"/>
                      <a:pt x="2" y="4"/>
                      <a:pt x="2" y="4"/>
                    </a:cubicBezTo>
                    <a:cubicBezTo>
                      <a:pt x="3" y="4"/>
                      <a:pt x="2" y="4"/>
                      <a:pt x="3" y="3"/>
                    </a:cubicBezTo>
                    <a:cubicBezTo>
                      <a:pt x="4" y="3"/>
                      <a:pt x="5" y="2"/>
                      <a:pt x="5" y="1"/>
                    </a:cubicBezTo>
                    <a:cubicBezTo>
                      <a:pt x="6" y="0"/>
                      <a:pt x="6" y="0"/>
                      <a:pt x="6" y="0"/>
                    </a:cubicBezTo>
                    <a:cubicBezTo>
                      <a:pt x="6" y="0"/>
                      <a:pt x="5" y="0"/>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8" name="Freeform 1132"/>
              <p:cNvSpPr>
                <a:spLocks/>
              </p:cNvSpPr>
              <p:nvPr/>
            </p:nvSpPr>
            <p:spPr bwMode="auto">
              <a:xfrm>
                <a:off x="7791451" y="3338512"/>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89" name="Freeform 1133"/>
              <p:cNvSpPr>
                <a:spLocks/>
              </p:cNvSpPr>
              <p:nvPr/>
            </p:nvSpPr>
            <p:spPr bwMode="auto">
              <a:xfrm>
                <a:off x="7788276" y="3341687"/>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0" name="Freeform 1134"/>
              <p:cNvSpPr>
                <a:spLocks/>
              </p:cNvSpPr>
              <p:nvPr/>
            </p:nvSpPr>
            <p:spPr bwMode="auto">
              <a:xfrm>
                <a:off x="7759701" y="3348037"/>
                <a:ext cx="25400" cy="20637"/>
              </a:xfrm>
              <a:custGeom>
                <a:avLst/>
                <a:gdLst>
                  <a:gd name="T0" fmla="*/ 9 w 9"/>
                  <a:gd name="T1" fmla="*/ 1 h 7"/>
                  <a:gd name="T2" fmla="*/ 7 w 9"/>
                  <a:gd name="T3" fmla="*/ 0 h 7"/>
                  <a:gd name="T4" fmla="*/ 6 w 9"/>
                  <a:gd name="T5" fmla="*/ 1 h 7"/>
                  <a:gd name="T6" fmla="*/ 6 w 9"/>
                  <a:gd name="T7" fmla="*/ 2 h 7"/>
                  <a:gd name="T8" fmla="*/ 5 w 9"/>
                  <a:gd name="T9" fmla="*/ 2 h 7"/>
                  <a:gd name="T10" fmla="*/ 4 w 9"/>
                  <a:gd name="T11" fmla="*/ 2 h 7"/>
                  <a:gd name="T12" fmla="*/ 4 w 9"/>
                  <a:gd name="T13" fmla="*/ 3 h 7"/>
                  <a:gd name="T14" fmla="*/ 2 w 9"/>
                  <a:gd name="T15" fmla="*/ 4 h 7"/>
                  <a:gd name="T16" fmla="*/ 0 w 9"/>
                  <a:gd name="T17" fmla="*/ 7 h 7"/>
                  <a:gd name="T18" fmla="*/ 2 w 9"/>
                  <a:gd name="T19" fmla="*/ 6 h 7"/>
                  <a:gd name="T20" fmla="*/ 3 w 9"/>
                  <a:gd name="T21" fmla="*/ 5 h 7"/>
                  <a:gd name="T22" fmla="*/ 4 w 9"/>
                  <a:gd name="T23" fmla="*/ 5 h 7"/>
                  <a:gd name="T24" fmla="*/ 5 w 9"/>
                  <a:gd name="T25" fmla="*/ 4 h 7"/>
                  <a:gd name="T26" fmla="*/ 6 w 9"/>
                  <a:gd name="T27" fmla="*/ 3 h 7"/>
                  <a:gd name="T28" fmla="*/ 7 w 9"/>
                  <a:gd name="T29" fmla="*/ 2 h 7"/>
                  <a:gd name="T30" fmla="*/ 9 w 9"/>
                  <a:gd name="T31" fmla="*/ 1 h 7"/>
                  <a:gd name="T32" fmla="*/ 9 w 9"/>
                  <a:gd name="T33" fmla="*/ 0 h 7"/>
                  <a:gd name="T34" fmla="*/ 9 w 9"/>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7">
                    <a:moveTo>
                      <a:pt x="9" y="1"/>
                    </a:moveTo>
                    <a:cubicBezTo>
                      <a:pt x="8" y="0"/>
                      <a:pt x="8" y="0"/>
                      <a:pt x="7" y="0"/>
                    </a:cubicBezTo>
                    <a:cubicBezTo>
                      <a:pt x="7" y="0"/>
                      <a:pt x="7" y="1"/>
                      <a:pt x="6" y="1"/>
                    </a:cubicBezTo>
                    <a:cubicBezTo>
                      <a:pt x="6" y="1"/>
                      <a:pt x="6" y="1"/>
                      <a:pt x="6" y="2"/>
                    </a:cubicBezTo>
                    <a:cubicBezTo>
                      <a:pt x="6" y="2"/>
                      <a:pt x="5" y="2"/>
                      <a:pt x="5" y="2"/>
                    </a:cubicBezTo>
                    <a:cubicBezTo>
                      <a:pt x="5" y="2"/>
                      <a:pt x="4" y="2"/>
                      <a:pt x="4" y="2"/>
                    </a:cubicBezTo>
                    <a:cubicBezTo>
                      <a:pt x="4" y="3"/>
                      <a:pt x="4" y="3"/>
                      <a:pt x="4" y="3"/>
                    </a:cubicBezTo>
                    <a:cubicBezTo>
                      <a:pt x="3" y="4"/>
                      <a:pt x="2" y="4"/>
                      <a:pt x="2" y="4"/>
                    </a:cubicBezTo>
                    <a:cubicBezTo>
                      <a:pt x="2" y="4"/>
                      <a:pt x="0" y="6"/>
                      <a:pt x="0" y="7"/>
                    </a:cubicBezTo>
                    <a:cubicBezTo>
                      <a:pt x="0" y="7"/>
                      <a:pt x="2" y="7"/>
                      <a:pt x="2" y="6"/>
                    </a:cubicBezTo>
                    <a:cubicBezTo>
                      <a:pt x="2" y="6"/>
                      <a:pt x="3" y="6"/>
                      <a:pt x="3" y="5"/>
                    </a:cubicBezTo>
                    <a:cubicBezTo>
                      <a:pt x="3" y="5"/>
                      <a:pt x="4" y="5"/>
                      <a:pt x="4" y="5"/>
                    </a:cubicBezTo>
                    <a:cubicBezTo>
                      <a:pt x="4" y="5"/>
                      <a:pt x="5" y="4"/>
                      <a:pt x="5" y="4"/>
                    </a:cubicBezTo>
                    <a:cubicBezTo>
                      <a:pt x="6" y="3"/>
                      <a:pt x="6" y="3"/>
                      <a:pt x="6" y="3"/>
                    </a:cubicBezTo>
                    <a:cubicBezTo>
                      <a:pt x="7" y="2"/>
                      <a:pt x="7" y="2"/>
                      <a:pt x="7" y="2"/>
                    </a:cubicBezTo>
                    <a:cubicBezTo>
                      <a:pt x="8" y="1"/>
                      <a:pt x="8" y="1"/>
                      <a:pt x="9" y="1"/>
                    </a:cubicBezTo>
                    <a:cubicBezTo>
                      <a:pt x="9" y="1"/>
                      <a:pt x="9" y="1"/>
                      <a:pt x="9" y="0"/>
                    </a:cubicBezTo>
                    <a:cubicBezTo>
                      <a:pt x="9" y="0"/>
                      <a:pt x="9" y="1"/>
                      <a:pt x="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1" name="Freeform 1135"/>
              <p:cNvSpPr>
                <a:spLocks/>
              </p:cNvSpPr>
              <p:nvPr/>
            </p:nvSpPr>
            <p:spPr bwMode="auto">
              <a:xfrm>
                <a:off x="7748588" y="2946400"/>
                <a:ext cx="6350" cy="3175"/>
              </a:xfrm>
              <a:custGeom>
                <a:avLst/>
                <a:gdLst>
                  <a:gd name="T0" fmla="*/ 1 w 2"/>
                  <a:gd name="T1" fmla="*/ 0 h 1"/>
                  <a:gd name="T2" fmla="*/ 1 w 2"/>
                  <a:gd name="T3" fmla="*/ 1 h 1"/>
                  <a:gd name="T4" fmla="*/ 1 w 2"/>
                  <a:gd name="T5" fmla="*/ 1 h 1"/>
                  <a:gd name="T6" fmla="*/ 1 w 2"/>
                  <a:gd name="T7" fmla="*/ 1 h 1"/>
                  <a:gd name="T8" fmla="*/ 2 w 2"/>
                  <a:gd name="T9" fmla="*/ 1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0"/>
                      <a:pt x="1" y="1"/>
                    </a:cubicBezTo>
                    <a:cubicBezTo>
                      <a:pt x="0" y="1"/>
                      <a:pt x="0" y="1"/>
                      <a:pt x="1" y="1"/>
                    </a:cubicBezTo>
                    <a:cubicBezTo>
                      <a:pt x="1" y="1"/>
                      <a:pt x="1" y="1"/>
                      <a:pt x="1" y="1"/>
                    </a:cubicBezTo>
                    <a:cubicBezTo>
                      <a:pt x="1" y="1"/>
                      <a:pt x="2" y="1"/>
                      <a:pt x="2"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2" name="Freeform 1137"/>
              <p:cNvSpPr>
                <a:spLocks/>
              </p:cNvSpPr>
              <p:nvPr/>
            </p:nvSpPr>
            <p:spPr bwMode="auto">
              <a:xfrm>
                <a:off x="7845426" y="3294062"/>
                <a:ext cx="3175" cy="4762"/>
              </a:xfrm>
              <a:custGeom>
                <a:avLst/>
                <a:gdLst>
                  <a:gd name="T0" fmla="*/ 0 w 1"/>
                  <a:gd name="T1" fmla="*/ 0 h 2"/>
                  <a:gd name="T2" fmla="*/ 0 w 1"/>
                  <a:gd name="T3" fmla="*/ 1 h 2"/>
                  <a:gd name="T4" fmla="*/ 1 w 1"/>
                  <a:gd name="T5" fmla="*/ 1 h 2"/>
                  <a:gd name="T6" fmla="*/ 1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1"/>
                      <a:pt x="0" y="1"/>
                    </a:cubicBezTo>
                    <a:cubicBezTo>
                      <a:pt x="0" y="1"/>
                      <a:pt x="1" y="2"/>
                      <a:pt x="1" y="1"/>
                    </a:cubicBez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3" name="Freeform 1138"/>
              <p:cNvSpPr>
                <a:spLocks/>
              </p:cNvSpPr>
              <p:nvPr/>
            </p:nvSpPr>
            <p:spPr bwMode="auto">
              <a:xfrm>
                <a:off x="7840663" y="3302000"/>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4" name="Freeform 1139"/>
              <p:cNvSpPr>
                <a:spLocks/>
              </p:cNvSpPr>
              <p:nvPr/>
            </p:nvSpPr>
            <p:spPr bwMode="auto">
              <a:xfrm>
                <a:off x="7859713" y="3267075"/>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5" name="Freeform 1140"/>
              <p:cNvSpPr>
                <a:spLocks/>
              </p:cNvSpPr>
              <p:nvPr/>
            </p:nvSpPr>
            <p:spPr bwMode="auto">
              <a:xfrm>
                <a:off x="7783513" y="2949575"/>
                <a:ext cx="7938" cy="4762"/>
              </a:xfrm>
              <a:custGeom>
                <a:avLst/>
                <a:gdLst>
                  <a:gd name="T0" fmla="*/ 1 w 3"/>
                  <a:gd name="T1" fmla="*/ 2 h 2"/>
                  <a:gd name="T2" fmla="*/ 3 w 3"/>
                  <a:gd name="T3" fmla="*/ 0 h 2"/>
                  <a:gd name="T4" fmla="*/ 1 w 3"/>
                  <a:gd name="T5" fmla="*/ 0 h 2"/>
                  <a:gd name="T6" fmla="*/ 0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2" y="1"/>
                      <a:pt x="3" y="1"/>
                      <a:pt x="3" y="0"/>
                    </a:cubicBezTo>
                    <a:cubicBezTo>
                      <a:pt x="2" y="0"/>
                      <a:pt x="2" y="0"/>
                      <a:pt x="1" y="0"/>
                    </a:cubicBezTo>
                    <a:cubicBezTo>
                      <a:pt x="1" y="1"/>
                      <a:pt x="1" y="1"/>
                      <a:pt x="0" y="1"/>
                    </a:cubicBezTo>
                    <a:cubicBezTo>
                      <a:pt x="1"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6" name="Freeform 1141"/>
              <p:cNvSpPr>
                <a:spLocks/>
              </p:cNvSpPr>
              <p:nvPr/>
            </p:nvSpPr>
            <p:spPr bwMode="auto">
              <a:xfrm>
                <a:off x="7897813" y="2940050"/>
                <a:ext cx="6350" cy="6350"/>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2"/>
                      <a:pt x="1" y="1"/>
                    </a:cubicBezTo>
                    <a:cubicBezTo>
                      <a:pt x="2"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7" name="Freeform 1142"/>
              <p:cNvSpPr>
                <a:spLocks/>
              </p:cNvSpPr>
              <p:nvPr/>
            </p:nvSpPr>
            <p:spPr bwMode="auto">
              <a:xfrm>
                <a:off x="7897813" y="3213100"/>
                <a:ext cx="6350" cy="3175"/>
              </a:xfrm>
              <a:custGeom>
                <a:avLst/>
                <a:gdLst>
                  <a:gd name="T0" fmla="*/ 1 w 2"/>
                  <a:gd name="T1" fmla="*/ 1 h 1"/>
                  <a:gd name="T2" fmla="*/ 2 w 2"/>
                  <a:gd name="T3" fmla="*/ 0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2" y="0"/>
                    </a:cubicBezTo>
                    <a:cubicBezTo>
                      <a:pt x="2"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8" name="Freeform 1143"/>
              <p:cNvSpPr>
                <a:spLocks/>
              </p:cNvSpPr>
              <p:nvPr/>
            </p:nvSpPr>
            <p:spPr bwMode="auto">
              <a:xfrm>
                <a:off x="7891463" y="3213100"/>
                <a:ext cx="31750" cy="25400"/>
              </a:xfrm>
              <a:custGeom>
                <a:avLst/>
                <a:gdLst>
                  <a:gd name="T0" fmla="*/ 10 w 11"/>
                  <a:gd name="T1" fmla="*/ 0 h 9"/>
                  <a:gd name="T2" fmla="*/ 10 w 11"/>
                  <a:gd name="T3" fmla="*/ 1 h 9"/>
                  <a:gd name="T4" fmla="*/ 9 w 11"/>
                  <a:gd name="T5" fmla="*/ 1 h 9"/>
                  <a:gd name="T6" fmla="*/ 9 w 11"/>
                  <a:gd name="T7" fmla="*/ 1 h 9"/>
                  <a:gd name="T8" fmla="*/ 8 w 11"/>
                  <a:gd name="T9" fmla="*/ 2 h 9"/>
                  <a:gd name="T10" fmla="*/ 7 w 11"/>
                  <a:gd name="T11" fmla="*/ 1 h 9"/>
                  <a:gd name="T12" fmla="*/ 5 w 11"/>
                  <a:gd name="T13" fmla="*/ 3 h 9"/>
                  <a:gd name="T14" fmla="*/ 5 w 11"/>
                  <a:gd name="T15" fmla="*/ 3 h 9"/>
                  <a:gd name="T16" fmla="*/ 4 w 11"/>
                  <a:gd name="T17" fmla="*/ 5 h 9"/>
                  <a:gd name="T18" fmla="*/ 2 w 11"/>
                  <a:gd name="T19" fmla="*/ 5 h 9"/>
                  <a:gd name="T20" fmla="*/ 2 w 11"/>
                  <a:gd name="T21" fmla="*/ 6 h 9"/>
                  <a:gd name="T22" fmla="*/ 1 w 11"/>
                  <a:gd name="T23" fmla="*/ 6 h 9"/>
                  <a:gd name="T24" fmla="*/ 0 w 11"/>
                  <a:gd name="T25" fmla="*/ 6 h 9"/>
                  <a:gd name="T26" fmla="*/ 1 w 11"/>
                  <a:gd name="T27" fmla="*/ 8 h 9"/>
                  <a:gd name="T28" fmla="*/ 0 w 11"/>
                  <a:gd name="T29" fmla="*/ 9 h 9"/>
                  <a:gd name="T30" fmla="*/ 2 w 11"/>
                  <a:gd name="T31" fmla="*/ 9 h 9"/>
                  <a:gd name="T32" fmla="*/ 2 w 11"/>
                  <a:gd name="T33" fmla="*/ 8 h 9"/>
                  <a:gd name="T34" fmla="*/ 3 w 11"/>
                  <a:gd name="T35" fmla="*/ 7 h 9"/>
                  <a:gd name="T36" fmla="*/ 5 w 11"/>
                  <a:gd name="T37" fmla="*/ 7 h 9"/>
                  <a:gd name="T38" fmla="*/ 5 w 11"/>
                  <a:gd name="T39" fmla="*/ 7 h 9"/>
                  <a:gd name="T40" fmla="*/ 6 w 11"/>
                  <a:gd name="T41" fmla="*/ 6 h 9"/>
                  <a:gd name="T42" fmla="*/ 7 w 11"/>
                  <a:gd name="T43" fmla="*/ 5 h 9"/>
                  <a:gd name="T44" fmla="*/ 7 w 11"/>
                  <a:gd name="T45" fmla="*/ 4 h 9"/>
                  <a:gd name="T46" fmla="*/ 8 w 11"/>
                  <a:gd name="T47" fmla="*/ 4 h 9"/>
                  <a:gd name="T48" fmla="*/ 8 w 11"/>
                  <a:gd name="T49" fmla="*/ 2 h 9"/>
                  <a:gd name="T50" fmla="*/ 8 w 11"/>
                  <a:gd name="T51" fmla="*/ 2 h 9"/>
                  <a:gd name="T52" fmla="*/ 9 w 11"/>
                  <a:gd name="T53" fmla="*/ 3 h 9"/>
                  <a:gd name="T54" fmla="*/ 10 w 11"/>
                  <a:gd name="T55" fmla="*/ 2 h 9"/>
                  <a:gd name="T56" fmla="*/ 11 w 11"/>
                  <a:gd name="T57" fmla="*/ 1 h 9"/>
                  <a:gd name="T58" fmla="*/ 10 w 11"/>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 h="9">
                    <a:moveTo>
                      <a:pt x="10" y="0"/>
                    </a:moveTo>
                    <a:cubicBezTo>
                      <a:pt x="10" y="0"/>
                      <a:pt x="10" y="0"/>
                      <a:pt x="10" y="1"/>
                    </a:cubicBezTo>
                    <a:cubicBezTo>
                      <a:pt x="10" y="1"/>
                      <a:pt x="9" y="1"/>
                      <a:pt x="9" y="1"/>
                    </a:cubicBezTo>
                    <a:cubicBezTo>
                      <a:pt x="9" y="1"/>
                      <a:pt x="9" y="1"/>
                      <a:pt x="9" y="1"/>
                    </a:cubicBezTo>
                    <a:cubicBezTo>
                      <a:pt x="8" y="1"/>
                      <a:pt x="8" y="2"/>
                      <a:pt x="8" y="2"/>
                    </a:cubicBezTo>
                    <a:cubicBezTo>
                      <a:pt x="8" y="2"/>
                      <a:pt x="7" y="1"/>
                      <a:pt x="7" y="1"/>
                    </a:cubicBezTo>
                    <a:cubicBezTo>
                      <a:pt x="7" y="1"/>
                      <a:pt x="5" y="2"/>
                      <a:pt x="5" y="3"/>
                    </a:cubicBezTo>
                    <a:cubicBezTo>
                      <a:pt x="5" y="3"/>
                      <a:pt x="5" y="3"/>
                      <a:pt x="5" y="3"/>
                    </a:cubicBezTo>
                    <a:cubicBezTo>
                      <a:pt x="5" y="4"/>
                      <a:pt x="5" y="4"/>
                      <a:pt x="4" y="5"/>
                    </a:cubicBezTo>
                    <a:cubicBezTo>
                      <a:pt x="4" y="5"/>
                      <a:pt x="3" y="5"/>
                      <a:pt x="2" y="5"/>
                    </a:cubicBezTo>
                    <a:cubicBezTo>
                      <a:pt x="1" y="6"/>
                      <a:pt x="2" y="6"/>
                      <a:pt x="2" y="6"/>
                    </a:cubicBezTo>
                    <a:cubicBezTo>
                      <a:pt x="1" y="6"/>
                      <a:pt x="1" y="6"/>
                      <a:pt x="1" y="6"/>
                    </a:cubicBezTo>
                    <a:cubicBezTo>
                      <a:pt x="0" y="6"/>
                      <a:pt x="0" y="6"/>
                      <a:pt x="0" y="6"/>
                    </a:cubicBezTo>
                    <a:cubicBezTo>
                      <a:pt x="0" y="7"/>
                      <a:pt x="1" y="7"/>
                      <a:pt x="1" y="8"/>
                    </a:cubicBezTo>
                    <a:cubicBezTo>
                      <a:pt x="0" y="8"/>
                      <a:pt x="0" y="8"/>
                      <a:pt x="0" y="9"/>
                    </a:cubicBezTo>
                    <a:cubicBezTo>
                      <a:pt x="0" y="9"/>
                      <a:pt x="1" y="8"/>
                      <a:pt x="2" y="9"/>
                    </a:cubicBezTo>
                    <a:cubicBezTo>
                      <a:pt x="2" y="9"/>
                      <a:pt x="2" y="8"/>
                      <a:pt x="2" y="8"/>
                    </a:cubicBezTo>
                    <a:cubicBezTo>
                      <a:pt x="2" y="8"/>
                      <a:pt x="3" y="8"/>
                      <a:pt x="3" y="7"/>
                    </a:cubicBezTo>
                    <a:cubicBezTo>
                      <a:pt x="4" y="7"/>
                      <a:pt x="4" y="7"/>
                      <a:pt x="5" y="7"/>
                    </a:cubicBezTo>
                    <a:cubicBezTo>
                      <a:pt x="5" y="7"/>
                      <a:pt x="5" y="7"/>
                      <a:pt x="5" y="7"/>
                    </a:cubicBezTo>
                    <a:cubicBezTo>
                      <a:pt x="5" y="7"/>
                      <a:pt x="6" y="7"/>
                      <a:pt x="6" y="6"/>
                    </a:cubicBezTo>
                    <a:cubicBezTo>
                      <a:pt x="6" y="6"/>
                      <a:pt x="6" y="6"/>
                      <a:pt x="7" y="5"/>
                    </a:cubicBezTo>
                    <a:cubicBezTo>
                      <a:pt x="7" y="5"/>
                      <a:pt x="7" y="5"/>
                      <a:pt x="7" y="4"/>
                    </a:cubicBezTo>
                    <a:cubicBezTo>
                      <a:pt x="7" y="4"/>
                      <a:pt x="8" y="4"/>
                      <a:pt x="8" y="4"/>
                    </a:cubicBezTo>
                    <a:cubicBezTo>
                      <a:pt x="8" y="3"/>
                      <a:pt x="8" y="3"/>
                      <a:pt x="8" y="2"/>
                    </a:cubicBezTo>
                    <a:cubicBezTo>
                      <a:pt x="8" y="2"/>
                      <a:pt x="8" y="2"/>
                      <a:pt x="8" y="2"/>
                    </a:cubicBezTo>
                    <a:cubicBezTo>
                      <a:pt x="8" y="2"/>
                      <a:pt x="9" y="3"/>
                      <a:pt x="9" y="3"/>
                    </a:cubicBezTo>
                    <a:cubicBezTo>
                      <a:pt x="9" y="3"/>
                      <a:pt x="10" y="3"/>
                      <a:pt x="10" y="2"/>
                    </a:cubicBezTo>
                    <a:cubicBezTo>
                      <a:pt x="10" y="2"/>
                      <a:pt x="11" y="2"/>
                      <a:pt x="11" y="1"/>
                    </a:cubicBezTo>
                    <a:cubicBezTo>
                      <a:pt x="11" y="1"/>
                      <a:pt x="11" y="0"/>
                      <a:pt x="1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799" name="Freeform 1144"/>
              <p:cNvSpPr>
                <a:spLocks/>
              </p:cNvSpPr>
              <p:nvPr/>
            </p:nvSpPr>
            <p:spPr bwMode="auto">
              <a:xfrm>
                <a:off x="7886701" y="3233737"/>
                <a:ext cx="1588"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0" name="Freeform 1145"/>
              <p:cNvSpPr>
                <a:spLocks/>
              </p:cNvSpPr>
              <p:nvPr/>
            </p:nvSpPr>
            <p:spPr bwMode="auto">
              <a:xfrm>
                <a:off x="7286626" y="2463800"/>
                <a:ext cx="6350" cy="3175"/>
              </a:xfrm>
              <a:custGeom>
                <a:avLst/>
                <a:gdLst>
                  <a:gd name="T0" fmla="*/ 2 w 2"/>
                  <a:gd name="T1" fmla="*/ 0 h 1"/>
                  <a:gd name="T2" fmla="*/ 2 w 2"/>
                  <a:gd name="T3" fmla="*/ 0 h 1"/>
                  <a:gd name="T4" fmla="*/ 1 w 2"/>
                  <a:gd name="T5" fmla="*/ 0 h 1"/>
                  <a:gd name="T6" fmla="*/ 0 w 2"/>
                  <a:gd name="T7" fmla="*/ 0 h 1"/>
                  <a:gd name="T8" fmla="*/ 1 w 2"/>
                  <a:gd name="T9" fmla="*/ 1 h 1"/>
                  <a:gd name="T10" fmla="*/ 2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2" y="0"/>
                    </a:moveTo>
                    <a:cubicBezTo>
                      <a:pt x="2" y="0"/>
                      <a:pt x="2" y="0"/>
                      <a:pt x="2" y="0"/>
                    </a:cubicBezTo>
                    <a:cubicBezTo>
                      <a:pt x="1" y="0"/>
                      <a:pt x="2" y="0"/>
                      <a:pt x="1" y="0"/>
                    </a:cubicBezTo>
                    <a:cubicBezTo>
                      <a:pt x="0" y="0"/>
                      <a:pt x="0" y="0"/>
                      <a:pt x="0" y="0"/>
                    </a:cubicBezTo>
                    <a:cubicBezTo>
                      <a:pt x="1" y="0"/>
                      <a:pt x="1" y="0"/>
                      <a:pt x="1" y="1"/>
                    </a:cubicBezTo>
                    <a:cubicBezTo>
                      <a:pt x="2"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1" name="Freeform 1146"/>
              <p:cNvSpPr>
                <a:spLocks/>
              </p:cNvSpPr>
              <p:nvPr/>
            </p:nvSpPr>
            <p:spPr bwMode="auto">
              <a:xfrm>
                <a:off x="7877176" y="3249612"/>
                <a:ext cx="9525" cy="12700"/>
              </a:xfrm>
              <a:custGeom>
                <a:avLst/>
                <a:gdLst>
                  <a:gd name="T0" fmla="*/ 2 w 3"/>
                  <a:gd name="T1" fmla="*/ 0 h 4"/>
                  <a:gd name="T2" fmla="*/ 0 w 3"/>
                  <a:gd name="T3" fmla="*/ 3 h 4"/>
                  <a:gd name="T4" fmla="*/ 2 w 3"/>
                  <a:gd name="T5" fmla="*/ 4 h 4"/>
                  <a:gd name="T6" fmla="*/ 2 w 3"/>
                  <a:gd name="T7" fmla="*/ 3 h 4"/>
                  <a:gd name="T8" fmla="*/ 2 w 3"/>
                  <a:gd name="T9" fmla="*/ 2 h 4"/>
                  <a:gd name="T10" fmla="*/ 3 w 3"/>
                  <a:gd name="T11" fmla="*/ 0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0"/>
                      <a:pt x="0" y="3"/>
                      <a:pt x="0" y="3"/>
                    </a:cubicBezTo>
                    <a:cubicBezTo>
                      <a:pt x="1" y="4"/>
                      <a:pt x="1" y="4"/>
                      <a:pt x="2" y="4"/>
                    </a:cubicBezTo>
                    <a:cubicBezTo>
                      <a:pt x="2" y="3"/>
                      <a:pt x="2" y="3"/>
                      <a:pt x="2" y="3"/>
                    </a:cubicBezTo>
                    <a:cubicBezTo>
                      <a:pt x="2" y="3"/>
                      <a:pt x="2" y="2"/>
                      <a:pt x="2" y="2"/>
                    </a:cubicBezTo>
                    <a:cubicBezTo>
                      <a:pt x="2" y="1"/>
                      <a:pt x="3" y="1"/>
                      <a:pt x="3" y="0"/>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2" name="Freeform 1147"/>
              <p:cNvSpPr>
                <a:spLocks/>
              </p:cNvSpPr>
              <p:nvPr/>
            </p:nvSpPr>
            <p:spPr bwMode="auto">
              <a:xfrm>
                <a:off x="8080376" y="2943225"/>
                <a:ext cx="30163" cy="28575"/>
              </a:xfrm>
              <a:custGeom>
                <a:avLst/>
                <a:gdLst>
                  <a:gd name="T0" fmla="*/ 10 w 10"/>
                  <a:gd name="T1" fmla="*/ 3 h 10"/>
                  <a:gd name="T2" fmla="*/ 9 w 10"/>
                  <a:gd name="T3" fmla="*/ 1 h 10"/>
                  <a:gd name="T4" fmla="*/ 7 w 10"/>
                  <a:gd name="T5" fmla="*/ 2 h 10"/>
                  <a:gd name="T6" fmla="*/ 4 w 10"/>
                  <a:gd name="T7" fmla="*/ 3 h 10"/>
                  <a:gd name="T8" fmla="*/ 2 w 10"/>
                  <a:gd name="T9" fmla="*/ 5 h 10"/>
                  <a:gd name="T10" fmla="*/ 2 w 10"/>
                  <a:gd name="T11" fmla="*/ 6 h 10"/>
                  <a:gd name="T12" fmla="*/ 1 w 10"/>
                  <a:gd name="T13" fmla="*/ 8 h 10"/>
                  <a:gd name="T14" fmla="*/ 0 w 10"/>
                  <a:gd name="T15" fmla="*/ 9 h 10"/>
                  <a:gd name="T16" fmla="*/ 0 w 10"/>
                  <a:gd name="T17" fmla="*/ 10 h 10"/>
                  <a:gd name="T18" fmla="*/ 1 w 10"/>
                  <a:gd name="T19" fmla="*/ 10 h 10"/>
                  <a:gd name="T20" fmla="*/ 1 w 10"/>
                  <a:gd name="T21" fmla="*/ 9 h 10"/>
                  <a:gd name="T22" fmla="*/ 2 w 10"/>
                  <a:gd name="T23" fmla="*/ 8 h 10"/>
                  <a:gd name="T24" fmla="*/ 3 w 10"/>
                  <a:gd name="T25" fmla="*/ 7 h 10"/>
                  <a:gd name="T26" fmla="*/ 5 w 10"/>
                  <a:gd name="T27" fmla="*/ 7 h 10"/>
                  <a:gd name="T28" fmla="*/ 6 w 10"/>
                  <a:gd name="T29" fmla="*/ 6 h 10"/>
                  <a:gd name="T30" fmla="*/ 7 w 10"/>
                  <a:gd name="T31" fmla="*/ 6 h 10"/>
                  <a:gd name="T32" fmla="*/ 8 w 10"/>
                  <a:gd name="T33" fmla="*/ 5 h 10"/>
                  <a:gd name="T34" fmla="*/ 10 w 10"/>
                  <a:gd name="T35" fmla="*/ 5 h 10"/>
                  <a:gd name="T36" fmla="*/ 10 w 10"/>
                  <a:gd name="T37" fmla="*/ 4 h 10"/>
                  <a:gd name="T38" fmla="*/ 10 w 10"/>
                  <a:gd name="T3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10">
                    <a:moveTo>
                      <a:pt x="10" y="3"/>
                    </a:moveTo>
                    <a:cubicBezTo>
                      <a:pt x="10" y="3"/>
                      <a:pt x="10" y="2"/>
                      <a:pt x="9" y="1"/>
                    </a:cubicBezTo>
                    <a:cubicBezTo>
                      <a:pt x="9" y="0"/>
                      <a:pt x="9" y="1"/>
                      <a:pt x="7" y="2"/>
                    </a:cubicBezTo>
                    <a:cubicBezTo>
                      <a:pt x="6" y="2"/>
                      <a:pt x="5" y="3"/>
                      <a:pt x="4" y="3"/>
                    </a:cubicBezTo>
                    <a:cubicBezTo>
                      <a:pt x="3" y="4"/>
                      <a:pt x="3" y="4"/>
                      <a:pt x="2" y="5"/>
                    </a:cubicBezTo>
                    <a:cubicBezTo>
                      <a:pt x="2" y="6"/>
                      <a:pt x="3" y="6"/>
                      <a:pt x="2" y="6"/>
                    </a:cubicBezTo>
                    <a:cubicBezTo>
                      <a:pt x="2" y="7"/>
                      <a:pt x="2" y="7"/>
                      <a:pt x="1" y="8"/>
                    </a:cubicBezTo>
                    <a:cubicBezTo>
                      <a:pt x="1" y="8"/>
                      <a:pt x="1" y="9"/>
                      <a:pt x="0" y="9"/>
                    </a:cubicBezTo>
                    <a:cubicBezTo>
                      <a:pt x="0" y="9"/>
                      <a:pt x="0" y="9"/>
                      <a:pt x="0" y="10"/>
                    </a:cubicBezTo>
                    <a:cubicBezTo>
                      <a:pt x="0" y="10"/>
                      <a:pt x="0" y="10"/>
                      <a:pt x="1" y="10"/>
                    </a:cubicBezTo>
                    <a:cubicBezTo>
                      <a:pt x="1" y="9"/>
                      <a:pt x="1" y="9"/>
                      <a:pt x="1" y="9"/>
                    </a:cubicBezTo>
                    <a:cubicBezTo>
                      <a:pt x="2" y="8"/>
                      <a:pt x="2" y="8"/>
                      <a:pt x="2" y="8"/>
                    </a:cubicBezTo>
                    <a:cubicBezTo>
                      <a:pt x="3" y="8"/>
                      <a:pt x="3" y="7"/>
                      <a:pt x="3" y="7"/>
                    </a:cubicBezTo>
                    <a:cubicBezTo>
                      <a:pt x="4" y="7"/>
                      <a:pt x="4" y="7"/>
                      <a:pt x="5" y="7"/>
                    </a:cubicBezTo>
                    <a:cubicBezTo>
                      <a:pt x="5" y="6"/>
                      <a:pt x="5" y="6"/>
                      <a:pt x="6" y="6"/>
                    </a:cubicBezTo>
                    <a:cubicBezTo>
                      <a:pt x="6" y="6"/>
                      <a:pt x="6" y="6"/>
                      <a:pt x="7" y="6"/>
                    </a:cubicBezTo>
                    <a:cubicBezTo>
                      <a:pt x="7" y="6"/>
                      <a:pt x="7" y="6"/>
                      <a:pt x="8" y="5"/>
                    </a:cubicBezTo>
                    <a:cubicBezTo>
                      <a:pt x="10" y="5"/>
                      <a:pt x="9" y="5"/>
                      <a:pt x="10" y="5"/>
                    </a:cubicBezTo>
                    <a:cubicBezTo>
                      <a:pt x="10" y="4"/>
                      <a:pt x="10" y="4"/>
                      <a:pt x="10" y="4"/>
                    </a:cubicBezTo>
                    <a:cubicBezTo>
                      <a:pt x="10" y="3"/>
                      <a:pt x="10" y="3"/>
                      <a:pt x="1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3" name="Freeform 1148"/>
              <p:cNvSpPr>
                <a:spLocks/>
              </p:cNvSpPr>
              <p:nvPr/>
            </p:nvSpPr>
            <p:spPr bwMode="auto">
              <a:xfrm>
                <a:off x="7862888" y="3270250"/>
                <a:ext cx="6350" cy="9525"/>
              </a:xfrm>
              <a:custGeom>
                <a:avLst/>
                <a:gdLst>
                  <a:gd name="T0" fmla="*/ 2 w 2"/>
                  <a:gd name="T1" fmla="*/ 0 h 3"/>
                  <a:gd name="T2" fmla="*/ 1 w 2"/>
                  <a:gd name="T3" fmla="*/ 1 h 3"/>
                  <a:gd name="T4" fmla="*/ 0 w 2"/>
                  <a:gd name="T5" fmla="*/ 2 h 3"/>
                  <a:gd name="T6" fmla="*/ 1 w 2"/>
                  <a:gd name="T7" fmla="*/ 2 h 3"/>
                  <a:gd name="T8" fmla="*/ 2 w 2"/>
                  <a:gd name="T9" fmla="*/ 1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1" y="0"/>
                      <a:pt x="2" y="1"/>
                      <a:pt x="1" y="1"/>
                    </a:cubicBezTo>
                    <a:cubicBezTo>
                      <a:pt x="1" y="2"/>
                      <a:pt x="0" y="2"/>
                      <a:pt x="0" y="2"/>
                    </a:cubicBezTo>
                    <a:cubicBezTo>
                      <a:pt x="1" y="3"/>
                      <a:pt x="1" y="2"/>
                      <a:pt x="1" y="2"/>
                    </a:cubicBezTo>
                    <a:cubicBezTo>
                      <a:pt x="2" y="1"/>
                      <a:pt x="2"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4" name="Freeform 1149"/>
              <p:cNvSpPr>
                <a:spLocks/>
              </p:cNvSpPr>
              <p:nvPr/>
            </p:nvSpPr>
            <p:spPr bwMode="auto">
              <a:xfrm>
                <a:off x="8094663" y="2922587"/>
                <a:ext cx="3175" cy="3175"/>
              </a:xfrm>
              <a:custGeom>
                <a:avLst/>
                <a:gdLst>
                  <a:gd name="T0" fmla="*/ 1 w 1"/>
                  <a:gd name="T1" fmla="*/ 1 h 1"/>
                  <a:gd name="T2" fmla="*/ 1 w 1"/>
                  <a:gd name="T3" fmla="*/ 0 h 1"/>
                  <a:gd name="T4" fmla="*/ 0 w 1"/>
                  <a:gd name="T5" fmla="*/ 0 h 1"/>
                  <a:gd name="T6" fmla="*/ 0 w 1"/>
                  <a:gd name="T7" fmla="*/ 0 h 1"/>
                  <a:gd name="T8" fmla="*/ 0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0"/>
                      <a:pt x="1" y="0"/>
                    </a:cubicBezTo>
                    <a:cubicBezTo>
                      <a:pt x="1" y="0"/>
                      <a:pt x="1" y="0"/>
                      <a:pt x="0" y="0"/>
                    </a:cubicBezTo>
                    <a:cubicBezTo>
                      <a:pt x="0" y="0"/>
                      <a:pt x="0" y="0"/>
                      <a:pt x="0" y="0"/>
                    </a:cubicBezTo>
                    <a:cubicBezTo>
                      <a:pt x="0" y="0"/>
                      <a:pt x="0" y="1"/>
                      <a:pt x="0" y="0"/>
                    </a:cubicBezTo>
                    <a:cubicBezTo>
                      <a:pt x="1"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5" name="Freeform 1150"/>
              <p:cNvSpPr>
                <a:spLocks/>
              </p:cNvSpPr>
              <p:nvPr/>
            </p:nvSpPr>
            <p:spPr bwMode="auto">
              <a:xfrm>
                <a:off x="7759701" y="247808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6" name="Freeform 1151"/>
              <p:cNvSpPr>
                <a:spLocks/>
              </p:cNvSpPr>
              <p:nvPr/>
            </p:nvSpPr>
            <p:spPr bwMode="auto">
              <a:xfrm>
                <a:off x="8250238" y="25876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7" name="Freeform 1152"/>
              <p:cNvSpPr>
                <a:spLocks/>
              </p:cNvSpPr>
              <p:nvPr/>
            </p:nvSpPr>
            <p:spPr bwMode="auto">
              <a:xfrm>
                <a:off x="7872413" y="3244850"/>
                <a:ext cx="4763" cy="3175"/>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8" name="Freeform 1153"/>
              <p:cNvSpPr>
                <a:spLocks/>
              </p:cNvSpPr>
              <p:nvPr/>
            </p:nvSpPr>
            <p:spPr bwMode="auto">
              <a:xfrm>
                <a:off x="7874001" y="3263900"/>
                <a:ext cx="6350" cy="3175"/>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0" y="0"/>
                      <a:pt x="0" y="0"/>
                      <a:pt x="0" y="0"/>
                    </a:cubicBezTo>
                    <a:cubicBezTo>
                      <a:pt x="0" y="0"/>
                      <a:pt x="0"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09" name="Freeform 1154"/>
              <p:cNvSpPr>
                <a:spLocks/>
              </p:cNvSpPr>
              <p:nvPr/>
            </p:nvSpPr>
            <p:spPr bwMode="auto">
              <a:xfrm>
                <a:off x="7115176" y="24209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0" name="Freeform 1155"/>
              <p:cNvSpPr>
                <a:spLocks/>
              </p:cNvSpPr>
              <p:nvPr/>
            </p:nvSpPr>
            <p:spPr bwMode="auto">
              <a:xfrm>
                <a:off x="8189913" y="256222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1" name="Freeform 1156"/>
              <p:cNvSpPr>
                <a:spLocks noEditPoints="1"/>
              </p:cNvSpPr>
              <p:nvPr/>
            </p:nvSpPr>
            <p:spPr bwMode="auto">
              <a:xfrm>
                <a:off x="5649913" y="2203450"/>
                <a:ext cx="3044825" cy="1250950"/>
              </a:xfrm>
              <a:custGeom>
                <a:avLst/>
                <a:gdLst>
                  <a:gd name="T0" fmla="*/ 1018 w 1062"/>
                  <a:gd name="T1" fmla="*/ 155 h 436"/>
                  <a:gd name="T2" fmla="*/ 946 w 1062"/>
                  <a:gd name="T3" fmla="*/ 121 h 436"/>
                  <a:gd name="T4" fmla="*/ 892 w 1062"/>
                  <a:gd name="T5" fmla="*/ 120 h 436"/>
                  <a:gd name="T6" fmla="*/ 820 w 1062"/>
                  <a:gd name="T7" fmla="*/ 123 h 436"/>
                  <a:gd name="T8" fmla="*/ 733 w 1062"/>
                  <a:gd name="T9" fmla="*/ 87 h 436"/>
                  <a:gd name="T10" fmla="*/ 679 w 1062"/>
                  <a:gd name="T11" fmla="*/ 80 h 436"/>
                  <a:gd name="T12" fmla="*/ 637 w 1062"/>
                  <a:gd name="T13" fmla="*/ 99 h 436"/>
                  <a:gd name="T14" fmla="*/ 564 w 1062"/>
                  <a:gd name="T15" fmla="*/ 86 h 436"/>
                  <a:gd name="T16" fmla="*/ 555 w 1062"/>
                  <a:gd name="T17" fmla="*/ 69 h 436"/>
                  <a:gd name="T18" fmla="*/ 527 w 1062"/>
                  <a:gd name="T19" fmla="*/ 72 h 436"/>
                  <a:gd name="T20" fmla="*/ 451 w 1062"/>
                  <a:gd name="T21" fmla="*/ 71 h 436"/>
                  <a:gd name="T22" fmla="*/ 389 w 1062"/>
                  <a:gd name="T23" fmla="*/ 77 h 436"/>
                  <a:gd name="T24" fmla="*/ 446 w 1062"/>
                  <a:gd name="T25" fmla="*/ 34 h 436"/>
                  <a:gd name="T26" fmla="*/ 434 w 1062"/>
                  <a:gd name="T27" fmla="*/ 19 h 436"/>
                  <a:gd name="T28" fmla="*/ 386 w 1062"/>
                  <a:gd name="T29" fmla="*/ 12 h 436"/>
                  <a:gd name="T30" fmla="*/ 358 w 1062"/>
                  <a:gd name="T31" fmla="*/ 21 h 436"/>
                  <a:gd name="T32" fmla="*/ 309 w 1062"/>
                  <a:gd name="T33" fmla="*/ 23 h 436"/>
                  <a:gd name="T34" fmla="*/ 240 w 1062"/>
                  <a:gd name="T35" fmla="*/ 43 h 436"/>
                  <a:gd name="T36" fmla="*/ 247 w 1062"/>
                  <a:gd name="T37" fmla="*/ 65 h 436"/>
                  <a:gd name="T38" fmla="*/ 201 w 1062"/>
                  <a:gd name="T39" fmla="*/ 89 h 436"/>
                  <a:gd name="T40" fmla="*/ 192 w 1062"/>
                  <a:gd name="T41" fmla="*/ 93 h 436"/>
                  <a:gd name="T42" fmla="*/ 145 w 1062"/>
                  <a:gd name="T43" fmla="*/ 95 h 436"/>
                  <a:gd name="T44" fmla="*/ 165 w 1062"/>
                  <a:gd name="T45" fmla="*/ 141 h 436"/>
                  <a:gd name="T46" fmla="*/ 141 w 1062"/>
                  <a:gd name="T47" fmla="*/ 149 h 436"/>
                  <a:gd name="T48" fmla="*/ 123 w 1062"/>
                  <a:gd name="T49" fmla="*/ 129 h 436"/>
                  <a:gd name="T50" fmla="*/ 75 w 1062"/>
                  <a:gd name="T51" fmla="*/ 108 h 436"/>
                  <a:gd name="T52" fmla="*/ 63 w 1062"/>
                  <a:gd name="T53" fmla="*/ 137 h 436"/>
                  <a:gd name="T54" fmla="*/ 48 w 1062"/>
                  <a:gd name="T55" fmla="*/ 170 h 436"/>
                  <a:gd name="T56" fmla="*/ 17 w 1062"/>
                  <a:gd name="T57" fmla="*/ 209 h 436"/>
                  <a:gd name="T58" fmla="*/ 13 w 1062"/>
                  <a:gd name="T59" fmla="*/ 275 h 436"/>
                  <a:gd name="T60" fmla="*/ 6 w 1062"/>
                  <a:gd name="T61" fmla="*/ 309 h 436"/>
                  <a:gd name="T62" fmla="*/ 18 w 1062"/>
                  <a:gd name="T63" fmla="*/ 335 h 436"/>
                  <a:gd name="T64" fmla="*/ 42 w 1062"/>
                  <a:gd name="T65" fmla="*/ 320 h 436"/>
                  <a:gd name="T66" fmla="*/ 116 w 1062"/>
                  <a:gd name="T67" fmla="*/ 318 h 436"/>
                  <a:gd name="T68" fmla="*/ 184 w 1062"/>
                  <a:gd name="T69" fmla="*/ 354 h 436"/>
                  <a:gd name="T70" fmla="*/ 230 w 1062"/>
                  <a:gd name="T71" fmla="*/ 366 h 436"/>
                  <a:gd name="T72" fmla="*/ 297 w 1062"/>
                  <a:gd name="T73" fmla="*/ 359 h 436"/>
                  <a:gd name="T74" fmla="*/ 396 w 1062"/>
                  <a:gd name="T75" fmla="*/ 358 h 436"/>
                  <a:gd name="T76" fmla="*/ 519 w 1062"/>
                  <a:gd name="T77" fmla="*/ 325 h 436"/>
                  <a:gd name="T78" fmla="*/ 603 w 1062"/>
                  <a:gd name="T79" fmla="*/ 409 h 436"/>
                  <a:gd name="T80" fmla="*/ 635 w 1062"/>
                  <a:gd name="T81" fmla="*/ 409 h 436"/>
                  <a:gd name="T82" fmla="*/ 641 w 1062"/>
                  <a:gd name="T83" fmla="*/ 323 h 436"/>
                  <a:gd name="T84" fmla="*/ 701 w 1062"/>
                  <a:gd name="T85" fmla="*/ 257 h 436"/>
                  <a:gd name="T86" fmla="*/ 768 w 1062"/>
                  <a:gd name="T87" fmla="*/ 260 h 436"/>
                  <a:gd name="T88" fmla="*/ 823 w 1062"/>
                  <a:gd name="T89" fmla="*/ 241 h 436"/>
                  <a:gd name="T90" fmla="*/ 830 w 1062"/>
                  <a:gd name="T91" fmla="*/ 252 h 436"/>
                  <a:gd name="T92" fmla="*/ 808 w 1062"/>
                  <a:gd name="T93" fmla="*/ 338 h 436"/>
                  <a:gd name="T94" fmla="*/ 846 w 1062"/>
                  <a:gd name="T95" fmla="*/ 256 h 436"/>
                  <a:gd name="T96" fmla="*/ 927 w 1062"/>
                  <a:gd name="T97" fmla="*/ 231 h 436"/>
                  <a:gd name="T98" fmla="*/ 958 w 1062"/>
                  <a:gd name="T99" fmla="*/ 189 h 436"/>
                  <a:gd name="T100" fmla="*/ 1015 w 1062"/>
                  <a:gd name="T101" fmla="*/ 189 h 436"/>
                  <a:gd name="T102" fmla="*/ 1056 w 1062"/>
                  <a:gd name="T103" fmla="*/ 179 h 436"/>
                  <a:gd name="T104" fmla="*/ 110 w 1062"/>
                  <a:gd name="T105" fmla="*/ 122 h 436"/>
                  <a:gd name="T106" fmla="*/ 211 w 1062"/>
                  <a:gd name="T107" fmla="*/ 158 h 436"/>
                  <a:gd name="T108" fmla="*/ 240 w 1062"/>
                  <a:gd name="T109" fmla="*/ 149 h 436"/>
                  <a:gd name="T110" fmla="*/ 278 w 1062"/>
                  <a:gd name="T111" fmla="*/ 65 h 436"/>
                  <a:gd name="T112" fmla="*/ 337 w 1062"/>
                  <a:gd name="T113" fmla="*/ 83 h 436"/>
                  <a:gd name="T114" fmla="*/ 345 w 1062"/>
                  <a:gd name="T115" fmla="*/ 54 h 436"/>
                  <a:gd name="T116" fmla="*/ 385 w 1062"/>
                  <a:gd name="T117" fmla="*/ 47 h 436"/>
                  <a:gd name="T118" fmla="*/ 406 w 1062"/>
                  <a:gd name="T119" fmla="*/ 321 h 436"/>
                  <a:gd name="T120" fmla="*/ 674 w 1062"/>
                  <a:gd name="T121" fmla="*/ 84 h 436"/>
                  <a:gd name="T122" fmla="*/ 758 w 1062"/>
                  <a:gd name="T123" fmla="*/ 141 h 436"/>
                  <a:gd name="T124" fmla="*/ 938 w 1062"/>
                  <a:gd name="T125" fmla="*/ 193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2" h="436">
                    <a:moveTo>
                      <a:pt x="1062" y="173"/>
                    </a:moveTo>
                    <a:cubicBezTo>
                      <a:pt x="1062" y="173"/>
                      <a:pt x="1062" y="173"/>
                      <a:pt x="1061" y="173"/>
                    </a:cubicBezTo>
                    <a:cubicBezTo>
                      <a:pt x="1061" y="172"/>
                      <a:pt x="1061" y="172"/>
                      <a:pt x="1061" y="172"/>
                    </a:cubicBezTo>
                    <a:cubicBezTo>
                      <a:pt x="1059" y="172"/>
                      <a:pt x="1059" y="172"/>
                      <a:pt x="1060" y="172"/>
                    </a:cubicBezTo>
                    <a:cubicBezTo>
                      <a:pt x="1060" y="172"/>
                      <a:pt x="1062" y="173"/>
                      <a:pt x="1061" y="173"/>
                    </a:cubicBezTo>
                    <a:cubicBezTo>
                      <a:pt x="1061" y="173"/>
                      <a:pt x="1060" y="173"/>
                      <a:pt x="1059" y="173"/>
                    </a:cubicBezTo>
                    <a:cubicBezTo>
                      <a:pt x="1059" y="173"/>
                      <a:pt x="1058" y="173"/>
                      <a:pt x="1058" y="173"/>
                    </a:cubicBezTo>
                    <a:cubicBezTo>
                      <a:pt x="1058" y="173"/>
                      <a:pt x="1057" y="173"/>
                      <a:pt x="1057" y="172"/>
                    </a:cubicBezTo>
                    <a:cubicBezTo>
                      <a:pt x="1059" y="173"/>
                      <a:pt x="1059" y="172"/>
                      <a:pt x="1059" y="172"/>
                    </a:cubicBezTo>
                    <a:cubicBezTo>
                      <a:pt x="1058" y="172"/>
                      <a:pt x="1058" y="171"/>
                      <a:pt x="1058" y="171"/>
                    </a:cubicBezTo>
                    <a:cubicBezTo>
                      <a:pt x="1056" y="171"/>
                      <a:pt x="1056" y="172"/>
                      <a:pt x="1055" y="172"/>
                    </a:cubicBezTo>
                    <a:cubicBezTo>
                      <a:pt x="1055" y="171"/>
                      <a:pt x="1056" y="171"/>
                      <a:pt x="1056" y="171"/>
                    </a:cubicBezTo>
                    <a:cubicBezTo>
                      <a:pt x="1056" y="170"/>
                      <a:pt x="1055" y="170"/>
                      <a:pt x="1055" y="170"/>
                    </a:cubicBezTo>
                    <a:cubicBezTo>
                      <a:pt x="1055" y="170"/>
                      <a:pt x="1055" y="169"/>
                      <a:pt x="1054" y="169"/>
                    </a:cubicBezTo>
                    <a:cubicBezTo>
                      <a:pt x="1053" y="169"/>
                      <a:pt x="1053" y="169"/>
                      <a:pt x="1053" y="168"/>
                    </a:cubicBezTo>
                    <a:cubicBezTo>
                      <a:pt x="1052" y="168"/>
                      <a:pt x="1052" y="168"/>
                      <a:pt x="1051" y="167"/>
                    </a:cubicBezTo>
                    <a:cubicBezTo>
                      <a:pt x="1050" y="167"/>
                      <a:pt x="1050" y="166"/>
                      <a:pt x="1049" y="166"/>
                    </a:cubicBezTo>
                    <a:cubicBezTo>
                      <a:pt x="1048" y="165"/>
                      <a:pt x="1049" y="166"/>
                      <a:pt x="1049" y="165"/>
                    </a:cubicBezTo>
                    <a:cubicBezTo>
                      <a:pt x="1049" y="165"/>
                      <a:pt x="1048" y="164"/>
                      <a:pt x="1047" y="164"/>
                    </a:cubicBezTo>
                    <a:cubicBezTo>
                      <a:pt x="1047" y="164"/>
                      <a:pt x="1047" y="164"/>
                      <a:pt x="1046" y="164"/>
                    </a:cubicBezTo>
                    <a:cubicBezTo>
                      <a:pt x="1045" y="163"/>
                      <a:pt x="1047" y="163"/>
                      <a:pt x="1046" y="162"/>
                    </a:cubicBezTo>
                    <a:cubicBezTo>
                      <a:pt x="1046" y="162"/>
                      <a:pt x="1046" y="162"/>
                      <a:pt x="1045" y="162"/>
                    </a:cubicBezTo>
                    <a:cubicBezTo>
                      <a:pt x="1045" y="163"/>
                      <a:pt x="1045" y="162"/>
                      <a:pt x="1044" y="162"/>
                    </a:cubicBezTo>
                    <a:cubicBezTo>
                      <a:pt x="1044" y="162"/>
                      <a:pt x="1044" y="162"/>
                      <a:pt x="1043" y="162"/>
                    </a:cubicBezTo>
                    <a:cubicBezTo>
                      <a:pt x="1043" y="162"/>
                      <a:pt x="1043" y="162"/>
                      <a:pt x="1042" y="162"/>
                    </a:cubicBezTo>
                    <a:cubicBezTo>
                      <a:pt x="1041" y="162"/>
                      <a:pt x="1039" y="161"/>
                      <a:pt x="1038" y="161"/>
                    </a:cubicBezTo>
                    <a:cubicBezTo>
                      <a:pt x="1037" y="161"/>
                      <a:pt x="1036" y="161"/>
                      <a:pt x="1036" y="161"/>
                    </a:cubicBezTo>
                    <a:cubicBezTo>
                      <a:pt x="1036" y="161"/>
                      <a:pt x="1036" y="162"/>
                      <a:pt x="1037" y="162"/>
                    </a:cubicBezTo>
                    <a:cubicBezTo>
                      <a:pt x="1037" y="162"/>
                      <a:pt x="1040" y="162"/>
                      <a:pt x="1041" y="163"/>
                    </a:cubicBezTo>
                    <a:cubicBezTo>
                      <a:pt x="1040" y="163"/>
                      <a:pt x="1040" y="163"/>
                      <a:pt x="1040" y="163"/>
                    </a:cubicBezTo>
                    <a:cubicBezTo>
                      <a:pt x="1040" y="163"/>
                      <a:pt x="1039" y="163"/>
                      <a:pt x="1039" y="163"/>
                    </a:cubicBezTo>
                    <a:cubicBezTo>
                      <a:pt x="1038" y="163"/>
                      <a:pt x="1036" y="163"/>
                      <a:pt x="1036" y="163"/>
                    </a:cubicBezTo>
                    <a:cubicBezTo>
                      <a:pt x="1036" y="162"/>
                      <a:pt x="1035" y="163"/>
                      <a:pt x="1035" y="162"/>
                    </a:cubicBezTo>
                    <a:cubicBezTo>
                      <a:pt x="1035" y="162"/>
                      <a:pt x="1035" y="162"/>
                      <a:pt x="1035" y="162"/>
                    </a:cubicBezTo>
                    <a:cubicBezTo>
                      <a:pt x="1034" y="162"/>
                      <a:pt x="1034" y="163"/>
                      <a:pt x="1034" y="163"/>
                    </a:cubicBezTo>
                    <a:cubicBezTo>
                      <a:pt x="1035" y="163"/>
                      <a:pt x="1035" y="164"/>
                      <a:pt x="1035" y="164"/>
                    </a:cubicBezTo>
                    <a:cubicBezTo>
                      <a:pt x="1035" y="164"/>
                      <a:pt x="1034" y="165"/>
                      <a:pt x="1033" y="164"/>
                    </a:cubicBezTo>
                    <a:cubicBezTo>
                      <a:pt x="1033" y="164"/>
                      <a:pt x="1033" y="164"/>
                      <a:pt x="1033" y="164"/>
                    </a:cubicBezTo>
                    <a:cubicBezTo>
                      <a:pt x="1034" y="164"/>
                      <a:pt x="1034" y="163"/>
                      <a:pt x="1033" y="164"/>
                    </a:cubicBezTo>
                    <a:cubicBezTo>
                      <a:pt x="1033" y="163"/>
                      <a:pt x="1033" y="163"/>
                      <a:pt x="1033" y="163"/>
                    </a:cubicBezTo>
                    <a:cubicBezTo>
                      <a:pt x="1033" y="162"/>
                      <a:pt x="1033" y="162"/>
                      <a:pt x="1033" y="162"/>
                    </a:cubicBezTo>
                    <a:cubicBezTo>
                      <a:pt x="1033" y="162"/>
                      <a:pt x="1033" y="162"/>
                      <a:pt x="1033" y="162"/>
                    </a:cubicBezTo>
                    <a:cubicBezTo>
                      <a:pt x="1033" y="162"/>
                      <a:pt x="1034" y="162"/>
                      <a:pt x="1034" y="162"/>
                    </a:cubicBezTo>
                    <a:cubicBezTo>
                      <a:pt x="1035" y="162"/>
                      <a:pt x="1036" y="162"/>
                      <a:pt x="1036" y="161"/>
                    </a:cubicBezTo>
                    <a:cubicBezTo>
                      <a:pt x="1036" y="161"/>
                      <a:pt x="1035" y="161"/>
                      <a:pt x="1034" y="161"/>
                    </a:cubicBezTo>
                    <a:cubicBezTo>
                      <a:pt x="1034" y="161"/>
                      <a:pt x="1033" y="161"/>
                      <a:pt x="1033" y="161"/>
                    </a:cubicBezTo>
                    <a:cubicBezTo>
                      <a:pt x="1033" y="161"/>
                      <a:pt x="1032" y="160"/>
                      <a:pt x="1031" y="160"/>
                    </a:cubicBezTo>
                    <a:cubicBezTo>
                      <a:pt x="1031" y="159"/>
                      <a:pt x="1031" y="159"/>
                      <a:pt x="1031" y="159"/>
                    </a:cubicBezTo>
                    <a:cubicBezTo>
                      <a:pt x="1030" y="160"/>
                      <a:pt x="1031" y="160"/>
                      <a:pt x="1030" y="160"/>
                    </a:cubicBezTo>
                    <a:cubicBezTo>
                      <a:pt x="1030" y="160"/>
                      <a:pt x="1029" y="160"/>
                      <a:pt x="1028" y="160"/>
                    </a:cubicBezTo>
                    <a:cubicBezTo>
                      <a:pt x="1028" y="160"/>
                      <a:pt x="1023" y="160"/>
                      <a:pt x="1023" y="161"/>
                    </a:cubicBezTo>
                    <a:cubicBezTo>
                      <a:pt x="1023" y="161"/>
                      <a:pt x="1023" y="161"/>
                      <a:pt x="1023" y="161"/>
                    </a:cubicBezTo>
                    <a:cubicBezTo>
                      <a:pt x="1023" y="162"/>
                      <a:pt x="1023" y="161"/>
                      <a:pt x="1026" y="161"/>
                    </a:cubicBezTo>
                    <a:cubicBezTo>
                      <a:pt x="1026" y="161"/>
                      <a:pt x="1026" y="162"/>
                      <a:pt x="1026" y="162"/>
                    </a:cubicBezTo>
                    <a:cubicBezTo>
                      <a:pt x="1026" y="162"/>
                      <a:pt x="1027" y="162"/>
                      <a:pt x="1027" y="162"/>
                    </a:cubicBezTo>
                    <a:cubicBezTo>
                      <a:pt x="1028" y="162"/>
                      <a:pt x="1027" y="163"/>
                      <a:pt x="1028" y="163"/>
                    </a:cubicBezTo>
                    <a:cubicBezTo>
                      <a:pt x="1028" y="164"/>
                      <a:pt x="1028" y="164"/>
                      <a:pt x="1028" y="164"/>
                    </a:cubicBezTo>
                    <a:cubicBezTo>
                      <a:pt x="1028" y="165"/>
                      <a:pt x="1029" y="166"/>
                      <a:pt x="1028" y="166"/>
                    </a:cubicBezTo>
                    <a:cubicBezTo>
                      <a:pt x="1027" y="166"/>
                      <a:pt x="1026" y="167"/>
                      <a:pt x="1026" y="167"/>
                    </a:cubicBezTo>
                    <a:cubicBezTo>
                      <a:pt x="1026" y="168"/>
                      <a:pt x="1027" y="168"/>
                      <a:pt x="1027" y="168"/>
                    </a:cubicBezTo>
                    <a:cubicBezTo>
                      <a:pt x="1028" y="168"/>
                      <a:pt x="1028" y="168"/>
                      <a:pt x="1029" y="168"/>
                    </a:cubicBezTo>
                    <a:cubicBezTo>
                      <a:pt x="1029" y="169"/>
                      <a:pt x="1030" y="169"/>
                      <a:pt x="1030" y="169"/>
                    </a:cubicBezTo>
                    <a:cubicBezTo>
                      <a:pt x="1030" y="169"/>
                      <a:pt x="1030" y="169"/>
                      <a:pt x="1030" y="169"/>
                    </a:cubicBezTo>
                    <a:cubicBezTo>
                      <a:pt x="1030" y="169"/>
                      <a:pt x="1030" y="169"/>
                      <a:pt x="1030" y="169"/>
                    </a:cubicBezTo>
                    <a:cubicBezTo>
                      <a:pt x="1030" y="170"/>
                      <a:pt x="1030" y="170"/>
                      <a:pt x="1030" y="170"/>
                    </a:cubicBezTo>
                    <a:cubicBezTo>
                      <a:pt x="1030" y="170"/>
                      <a:pt x="1029" y="170"/>
                      <a:pt x="1029" y="170"/>
                    </a:cubicBezTo>
                    <a:cubicBezTo>
                      <a:pt x="1028" y="170"/>
                      <a:pt x="1030" y="170"/>
                      <a:pt x="1030" y="171"/>
                    </a:cubicBezTo>
                    <a:cubicBezTo>
                      <a:pt x="1029" y="171"/>
                      <a:pt x="1029" y="171"/>
                      <a:pt x="1029" y="171"/>
                    </a:cubicBezTo>
                    <a:cubicBezTo>
                      <a:pt x="1028" y="171"/>
                      <a:pt x="1029" y="172"/>
                      <a:pt x="1029" y="172"/>
                    </a:cubicBezTo>
                    <a:cubicBezTo>
                      <a:pt x="1029" y="172"/>
                      <a:pt x="1028" y="172"/>
                      <a:pt x="1028" y="172"/>
                    </a:cubicBezTo>
                    <a:cubicBezTo>
                      <a:pt x="1028" y="172"/>
                      <a:pt x="1028" y="171"/>
                      <a:pt x="1028" y="171"/>
                    </a:cubicBezTo>
                    <a:cubicBezTo>
                      <a:pt x="1028" y="171"/>
                      <a:pt x="1027" y="171"/>
                      <a:pt x="1027" y="171"/>
                    </a:cubicBezTo>
                    <a:cubicBezTo>
                      <a:pt x="1027" y="171"/>
                      <a:pt x="1028" y="171"/>
                      <a:pt x="1028" y="170"/>
                    </a:cubicBezTo>
                    <a:cubicBezTo>
                      <a:pt x="1029" y="170"/>
                      <a:pt x="1028" y="170"/>
                      <a:pt x="1028" y="169"/>
                    </a:cubicBezTo>
                    <a:cubicBezTo>
                      <a:pt x="1028" y="169"/>
                      <a:pt x="1028" y="169"/>
                      <a:pt x="1028" y="169"/>
                    </a:cubicBezTo>
                    <a:cubicBezTo>
                      <a:pt x="1027" y="169"/>
                      <a:pt x="1027" y="168"/>
                      <a:pt x="1026" y="169"/>
                    </a:cubicBezTo>
                    <a:cubicBezTo>
                      <a:pt x="1026" y="169"/>
                      <a:pt x="1026" y="169"/>
                      <a:pt x="1026" y="169"/>
                    </a:cubicBezTo>
                    <a:cubicBezTo>
                      <a:pt x="1026" y="169"/>
                      <a:pt x="1025" y="170"/>
                      <a:pt x="1025" y="170"/>
                    </a:cubicBezTo>
                    <a:cubicBezTo>
                      <a:pt x="1025" y="170"/>
                      <a:pt x="1025" y="170"/>
                      <a:pt x="1026" y="171"/>
                    </a:cubicBezTo>
                    <a:cubicBezTo>
                      <a:pt x="1026" y="171"/>
                      <a:pt x="1025" y="171"/>
                      <a:pt x="1025" y="171"/>
                    </a:cubicBezTo>
                    <a:cubicBezTo>
                      <a:pt x="1024" y="171"/>
                      <a:pt x="1025" y="171"/>
                      <a:pt x="1024" y="171"/>
                    </a:cubicBezTo>
                    <a:cubicBezTo>
                      <a:pt x="1024" y="170"/>
                      <a:pt x="1024" y="170"/>
                      <a:pt x="1024" y="170"/>
                    </a:cubicBezTo>
                    <a:cubicBezTo>
                      <a:pt x="1024" y="170"/>
                      <a:pt x="1024" y="170"/>
                      <a:pt x="1024" y="169"/>
                    </a:cubicBezTo>
                    <a:cubicBezTo>
                      <a:pt x="1024" y="169"/>
                      <a:pt x="1024" y="169"/>
                      <a:pt x="1024" y="169"/>
                    </a:cubicBezTo>
                    <a:cubicBezTo>
                      <a:pt x="1024" y="168"/>
                      <a:pt x="1024" y="168"/>
                      <a:pt x="1024" y="168"/>
                    </a:cubicBezTo>
                    <a:cubicBezTo>
                      <a:pt x="1024" y="167"/>
                      <a:pt x="1022" y="167"/>
                      <a:pt x="1022" y="167"/>
                    </a:cubicBezTo>
                    <a:cubicBezTo>
                      <a:pt x="1022" y="167"/>
                      <a:pt x="1021" y="167"/>
                      <a:pt x="1021" y="167"/>
                    </a:cubicBezTo>
                    <a:cubicBezTo>
                      <a:pt x="1020" y="166"/>
                      <a:pt x="1020" y="166"/>
                      <a:pt x="1020" y="166"/>
                    </a:cubicBezTo>
                    <a:cubicBezTo>
                      <a:pt x="1020" y="165"/>
                      <a:pt x="1021" y="166"/>
                      <a:pt x="1021" y="165"/>
                    </a:cubicBezTo>
                    <a:cubicBezTo>
                      <a:pt x="1021" y="165"/>
                      <a:pt x="1022" y="165"/>
                      <a:pt x="1022" y="165"/>
                    </a:cubicBezTo>
                    <a:cubicBezTo>
                      <a:pt x="1022" y="165"/>
                      <a:pt x="1022" y="163"/>
                      <a:pt x="1022" y="163"/>
                    </a:cubicBezTo>
                    <a:cubicBezTo>
                      <a:pt x="1022" y="163"/>
                      <a:pt x="1021" y="162"/>
                      <a:pt x="1020" y="161"/>
                    </a:cubicBezTo>
                    <a:cubicBezTo>
                      <a:pt x="1020" y="161"/>
                      <a:pt x="1020" y="158"/>
                      <a:pt x="1021" y="158"/>
                    </a:cubicBezTo>
                    <a:cubicBezTo>
                      <a:pt x="1021" y="157"/>
                      <a:pt x="1021" y="157"/>
                      <a:pt x="1021" y="157"/>
                    </a:cubicBezTo>
                    <a:cubicBezTo>
                      <a:pt x="1021" y="157"/>
                      <a:pt x="1021" y="156"/>
                      <a:pt x="1021" y="157"/>
                    </a:cubicBezTo>
                    <a:cubicBezTo>
                      <a:pt x="1022" y="158"/>
                      <a:pt x="1022" y="157"/>
                      <a:pt x="1022" y="158"/>
                    </a:cubicBezTo>
                    <a:cubicBezTo>
                      <a:pt x="1022" y="157"/>
                      <a:pt x="1021" y="156"/>
                      <a:pt x="1022" y="156"/>
                    </a:cubicBezTo>
                    <a:cubicBezTo>
                      <a:pt x="1021" y="156"/>
                      <a:pt x="1021" y="155"/>
                      <a:pt x="1021" y="155"/>
                    </a:cubicBezTo>
                    <a:cubicBezTo>
                      <a:pt x="1021" y="155"/>
                      <a:pt x="1020" y="155"/>
                      <a:pt x="1020" y="155"/>
                    </a:cubicBezTo>
                    <a:cubicBezTo>
                      <a:pt x="1020" y="156"/>
                      <a:pt x="1018" y="156"/>
                      <a:pt x="1018" y="156"/>
                    </a:cubicBezTo>
                    <a:cubicBezTo>
                      <a:pt x="1018" y="156"/>
                      <a:pt x="1018" y="155"/>
                      <a:pt x="1018" y="155"/>
                    </a:cubicBezTo>
                    <a:cubicBezTo>
                      <a:pt x="1019" y="155"/>
                      <a:pt x="1019" y="155"/>
                      <a:pt x="1019" y="155"/>
                    </a:cubicBezTo>
                    <a:cubicBezTo>
                      <a:pt x="1019" y="155"/>
                      <a:pt x="1018" y="155"/>
                      <a:pt x="1018" y="155"/>
                    </a:cubicBezTo>
                    <a:cubicBezTo>
                      <a:pt x="1018" y="154"/>
                      <a:pt x="1019" y="155"/>
                      <a:pt x="1019" y="155"/>
                    </a:cubicBezTo>
                    <a:cubicBezTo>
                      <a:pt x="1020" y="155"/>
                      <a:pt x="1020" y="155"/>
                      <a:pt x="1020" y="155"/>
                    </a:cubicBezTo>
                    <a:cubicBezTo>
                      <a:pt x="1017" y="154"/>
                      <a:pt x="1017" y="153"/>
                      <a:pt x="1017" y="152"/>
                    </a:cubicBezTo>
                    <a:cubicBezTo>
                      <a:pt x="1017" y="152"/>
                      <a:pt x="1018" y="152"/>
                      <a:pt x="1018" y="152"/>
                    </a:cubicBezTo>
                    <a:cubicBezTo>
                      <a:pt x="1018" y="152"/>
                      <a:pt x="1017" y="152"/>
                      <a:pt x="1017" y="152"/>
                    </a:cubicBezTo>
                    <a:cubicBezTo>
                      <a:pt x="1017" y="152"/>
                      <a:pt x="1017" y="151"/>
                      <a:pt x="1016" y="151"/>
                    </a:cubicBezTo>
                    <a:cubicBezTo>
                      <a:pt x="1016" y="151"/>
                      <a:pt x="1016" y="151"/>
                      <a:pt x="1016" y="151"/>
                    </a:cubicBezTo>
                    <a:cubicBezTo>
                      <a:pt x="1016" y="151"/>
                      <a:pt x="1015" y="151"/>
                      <a:pt x="1015" y="150"/>
                    </a:cubicBezTo>
                    <a:cubicBezTo>
                      <a:pt x="1014" y="150"/>
                      <a:pt x="1013" y="150"/>
                      <a:pt x="1013" y="151"/>
                    </a:cubicBezTo>
                    <a:cubicBezTo>
                      <a:pt x="1012" y="151"/>
                      <a:pt x="1013" y="151"/>
                      <a:pt x="1013" y="151"/>
                    </a:cubicBezTo>
                    <a:cubicBezTo>
                      <a:pt x="1013" y="152"/>
                      <a:pt x="1013" y="152"/>
                      <a:pt x="1013" y="152"/>
                    </a:cubicBezTo>
                    <a:cubicBezTo>
                      <a:pt x="1014" y="152"/>
                      <a:pt x="1014" y="152"/>
                      <a:pt x="1014" y="153"/>
                    </a:cubicBezTo>
                    <a:cubicBezTo>
                      <a:pt x="1014" y="153"/>
                      <a:pt x="1013" y="153"/>
                      <a:pt x="1013" y="153"/>
                    </a:cubicBezTo>
                    <a:cubicBezTo>
                      <a:pt x="1013" y="152"/>
                      <a:pt x="1013" y="152"/>
                      <a:pt x="1012" y="152"/>
                    </a:cubicBezTo>
                    <a:cubicBezTo>
                      <a:pt x="1012" y="152"/>
                      <a:pt x="1011" y="153"/>
                      <a:pt x="1010" y="152"/>
                    </a:cubicBezTo>
                    <a:cubicBezTo>
                      <a:pt x="1010" y="152"/>
                      <a:pt x="1009" y="151"/>
                      <a:pt x="1009" y="152"/>
                    </a:cubicBezTo>
                    <a:cubicBezTo>
                      <a:pt x="1009" y="151"/>
                      <a:pt x="1010" y="151"/>
                      <a:pt x="1010" y="151"/>
                    </a:cubicBezTo>
                    <a:cubicBezTo>
                      <a:pt x="1012" y="151"/>
                      <a:pt x="1010" y="151"/>
                      <a:pt x="1011" y="150"/>
                    </a:cubicBezTo>
                    <a:cubicBezTo>
                      <a:pt x="1011" y="150"/>
                      <a:pt x="1011" y="150"/>
                      <a:pt x="1011" y="149"/>
                    </a:cubicBezTo>
                    <a:cubicBezTo>
                      <a:pt x="1011" y="149"/>
                      <a:pt x="1011" y="149"/>
                      <a:pt x="1012" y="149"/>
                    </a:cubicBezTo>
                    <a:cubicBezTo>
                      <a:pt x="1013" y="150"/>
                      <a:pt x="1012" y="149"/>
                      <a:pt x="1012" y="149"/>
                    </a:cubicBezTo>
                    <a:cubicBezTo>
                      <a:pt x="1012" y="149"/>
                      <a:pt x="1012" y="149"/>
                      <a:pt x="1011" y="149"/>
                    </a:cubicBezTo>
                    <a:cubicBezTo>
                      <a:pt x="1011" y="149"/>
                      <a:pt x="1005" y="146"/>
                      <a:pt x="1005" y="146"/>
                    </a:cubicBezTo>
                    <a:cubicBezTo>
                      <a:pt x="1005" y="146"/>
                      <a:pt x="1004" y="146"/>
                      <a:pt x="1004" y="146"/>
                    </a:cubicBezTo>
                    <a:cubicBezTo>
                      <a:pt x="1002" y="146"/>
                      <a:pt x="1002" y="146"/>
                      <a:pt x="1002" y="146"/>
                    </a:cubicBezTo>
                    <a:cubicBezTo>
                      <a:pt x="1002" y="146"/>
                      <a:pt x="1002" y="146"/>
                      <a:pt x="1002" y="146"/>
                    </a:cubicBezTo>
                    <a:cubicBezTo>
                      <a:pt x="1002" y="145"/>
                      <a:pt x="1002" y="145"/>
                      <a:pt x="1002" y="145"/>
                    </a:cubicBezTo>
                    <a:cubicBezTo>
                      <a:pt x="1002" y="145"/>
                      <a:pt x="1003" y="145"/>
                      <a:pt x="1003" y="145"/>
                    </a:cubicBezTo>
                    <a:cubicBezTo>
                      <a:pt x="1003" y="145"/>
                      <a:pt x="1003" y="145"/>
                      <a:pt x="1003" y="145"/>
                    </a:cubicBezTo>
                    <a:cubicBezTo>
                      <a:pt x="1003" y="145"/>
                      <a:pt x="1001" y="144"/>
                      <a:pt x="1000" y="144"/>
                    </a:cubicBezTo>
                    <a:cubicBezTo>
                      <a:pt x="1000" y="144"/>
                      <a:pt x="1000" y="144"/>
                      <a:pt x="1000" y="144"/>
                    </a:cubicBezTo>
                    <a:cubicBezTo>
                      <a:pt x="1000" y="144"/>
                      <a:pt x="999" y="144"/>
                      <a:pt x="999" y="144"/>
                    </a:cubicBezTo>
                    <a:cubicBezTo>
                      <a:pt x="999" y="145"/>
                      <a:pt x="999" y="146"/>
                      <a:pt x="999" y="146"/>
                    </a:cubicBezTo>
                    <a:cubicBezTo>
                      <a:pt x="999" y="146"/>
                      <a:pt x="999" y="145"/>
                      <a:pt x="999" y="145"/>
                    </a:cubicBezTo>
                    <a:cubicBezTo>
                      <a:pt x="998" y="145"/>
                      <a:pt x="998" y="145"/>
                      <a:pt x="998" y="145"/>
                    </a:cubicBezTo>
                    <a:cubicBezTo>
                      <a:pt x="999" y="145"/>
                      <a:pt x="999" y="144"/>
                      <a:pt x="999" y="143"/>
                    </a:cubicBezTo>
                    <a:cubicBezTo>
                      <a:pt x="998" y="143"/>
                      <a:pt x="998" y="143"/>
                      <a:pt x="998" y="143"/>
                    </a:cubicBezTo>
                    <a:cubicBezTo>
                      <a:pt x="997" y="143"/>
                      <a:pt x="996" y="144"/>
                      <a:pt x="996" y="144"/>
                    </a:cubicBezTo>
                    <a:cubicBezTo>
                      <a:pt x="996" y="144"/>
                      <a:pt x="997" y="143"/>
                      <a:pt x="996" y="143"/>
                    </a:cubicBezTo>
                    <a:cubicBezTo>
                      <a:pt x="996" y="142"/>
                      <a:pt x="996" y="142"/>
                      <a:pt x="996" y="142"/>
                    </a:cubicBezTo>
                    <a:cubicBezTo>
                      <a:pt x="996" y="142"/>
                      <a:pt x="996" y="142"/>
                      <a:pt x="996" y="142"/>
                    </a:cubicBezTo>
                    <a:cubicBezTo>
                      <a:pt x="995" y="142"/>
                      <a:pt x="995" y="142"/>
                      <a:pt x="995" y="142"/>
                    </a:cubicBezTo>
                    <a:cubicBezTo>
                      <a:pt x="994" y="141"/>
                      <a:pt x="994" y="141"/>
                      <a:pt x="993" y="140"/>
                    </a:cubicBezTo>
                    <a:cubicBezTo>
                      <a:pt x="993" y="140"/>
                      <a:pt x="992" y="140"/>
                      <a:pt x="992" y="140"/>
                    </a:cubicBezTo>
                    <a:cubicBezTo>
                      <a:pt x="990" y="140"/>
                      <a:pt x="991" y="141"/>
                      <a:pt x="991" y="140"/>
                    </a:cubicBezTo>
                    <a:cubicBezTo>
                      <a:pt x="991" y="141"/>
                      <a:pt x="990" y="140"/>
                      <a:pt x="990" y="139"/>
                    </a:cubicBezTo>
                    <a:cubicBezTo>
                      <a:pt x="990" y="139"/>
                      <a:pt x="991" y="138"/>
                      <a:pt x="991" y="138"/>
                    </a:cubicBezTo>
                    <a:cubicBezTo>
                      <a:pt x="991" y="139"/>
                      <a:pt x="992" y="140"/>
                      <a:pt x="994" y="141"/>
                    </a:cubicBezTo>
                    <a:cubicBezTo>
                      <a:pt x="997" y="142"/>
                      <a:pt x="1000" y="144"/>
                      <a:pt x="1000" y="144"/>
                    </a:cubicBezTo>
                    <a:cubicBezTo>
                      <a:pt x="1000" y="144"/>
                      <a:pt x="997" y="142"/>
                      <a:pt x="994" y="141"/>
                    </a:cubicBezTo>
                    <a:cubicBezTo>
                      <a:pt x="992" y="139"/>
                      <a:pt x="991" y="138"/>
                      <a:pt x="991" y="138"/>
                    </a:cubicBezTo>
                    <a:cubicBezTo>
                      <a:pt x="991" y="138"/>
                      <a:pt x="990" y="137"/>
                      <a:pt x="990" y="137"/>
                    </a:cubicBezTo>
                    <a:cubicBezTo>
                      <a:pt x="990" y="138"/>
                      <a:pt x="989" y="137"/>
                      <a:pt x="989" y="137"/>
                    </a:cubicBezTo>
                    <a:cubicBezTo>
                      <a:pt x="989" y="137"/>
                      <a:pt x="989" y="137"/>
                      <a:pt x="989" y="137"/>
                    </a:cubicBezTo>
                    <a:cubicBezTo>
                      <a:pt x="989" y="137"/>
                      <a:pt x="988" y="137"/>
                      <a:pt x="988" y="137"/>
                    </a:cubicBezTo>
                    <a:cubicBezTo>
                      <a:pt x="988" y="137"/>
                      <a:pt x="986" y="137"/>
                      <a:pt x="986" y="137"/>
                    </a:cubicBezTo>
                    <a:cubicBezTo>
                      <a:pt x="986" y="137"/>
                      <a:pt x="986" y="137"/>
                      <a:pt x="986" y="136"/>
                    </a:cubicBezTo>
                    <a:cubicBezTo>
                      <a:pt x="986" y="136"/>
                      <a:pt x="985" y="136"/>
                      <a:pt x="985" y="136"/>
                    </a:cubicBezTo>
                    <a:cubicBezTo>
                      <a:pt x="985" y="135"/>
                      <a:pt x="988" y="137"/>
                      <a:pt x="988" y="137"/>
                    </a:cubicBezTo>
                    <a:cubicBezTo>
                      <a:pt x="988" y="137"/>
                      <a:pt x="988" y="137"/>
                      <a:pt x="988" y="137"/>
                    </a:cubicBezTo>
                    <a:cubicBezTo>
                      <a:pt x="988" y="137"/>
                      <a:pt x="985" y="135"/>
                      <a:pt x="985" y="135"/>
                    </a:cubicBezTo>
                    <a:cubicBezTo>
                      <a:pt x="985" y="135"/>
                      <a:pt x="985" y="135"/>
                      <a:pt x="984" y="135"/>
                    </a:cubicBezTo>
                    <a:cubicBezTo>
                      <a:pt x="983" y="135"/>
                      <a:pt x="983" y="135"/>
                      <a:pt x="982" y="135"/>
                    </a:cubicBezTo>
                    <a:cubicBezTo>
                      <a:pt x="982" y="135"/>
                      <a:pt x="982" y="135"/>
                      <a:pt x="981" y="135"/>
                    </a:cubicBezTo>
                    <a:cubicBezTo>
                      <a:pt x="981" y="135"/>
                      <a:pt x="980" y="135"/>
                      <a:pt x="980" y="134"/>
                    </a:cubicBezTo>
                    <a:cubicBezTo>
                      <a:pt x="980" y="134"/>
                      <a:pt x="979" y="134"/>
                      <a:pt x="979" y="135"/>
                    </a:cubicBezTo>
                    <a:cubicBezTo>
                      <a:pt x="979" y="134"/>
                      <a:pt x="976" y="133"/>
                      <a:pt x="978" y="134"/>
                    </a:cubicBezTo>
                    <a:cubicBezTo>
                      <a:pt x="979" y="134"/>
                      <a:pt x="980" y="134"/>
                      <a:pt x="980" y="134"/>
                    </a:cubicBezTo>
                    <a:cubicBezTo>
                      <a:pt x="979" y="134"/>
                      <a:pt x="978" y="132"/>
                      <a:pt x="978" y="132"/>
                    </a:cubicBezTo>
                    <a:cubicBezTo>
                      <a:pt x="978" y="132"/>
                      <a:pt x="978" y="132"/>
                      <a:pt x="977" y="132"/>
                    </a:cubicBezTo>
                    <a:cubicBezTo>
                      <a:pt x="977" y="132"/>
                      <a:pt x="977" y="131"/>
                      <a:pt x="977" y="131"/>
                    </a:cubicBezTo>
                    <a:cubicBezTo>
                      <a:pt x="977" y="131"/>
                      <a:pt x="976" y="131"/>
                      <a:pt x="976" y="131"/>
                    </a:cubicBezTo>
                    <a:cubicBezTo>
                      <a:pt x="976" y="131"/>
                      <a:pt x="976" y="131"/>
                      <a:pt x="976" y="130"/>
                    </a:cubicBezTo>
                    <a:cubicBezTo>
                      <a:pt x="975" y="130"/>
                      <a:pt x="973" y="130"/>
                      <a:pt x="972" y="130"/>
                    </a:cubicBezTo>
                    <a:cubicBezTo>
                      <a:pt x="969" y="130"/>
                      <a:pt x="970" y="130"/>
                      <a:pt x="970" y="129"/>
                    </a:cubicBezTo>
                    <a:cubicBezTo>
                      <a:pt x="971" y="128"/>
                      <a:pt x="973" y="129"/>
                      <a:pt x="974" y="129"/>
                    </a:cubicBezTo>
                    <a:cubicBezTo>
                      <a:pt x="974" y="130"/>
                      <a:pt x="973" y="129"/>
                      <a:pt x="973" y="129"/>
                    </a:cubicBezTo>
                    <a:cubicBezTo>
                      <a:pt x="972" y="129"/>
                      <a:pt x="968" y="127"/>
                      <a:pt x="967" y="127"/>
                    </a:cubicBezTo>
                    <a:cubicBezTo>
                      <a:pt x="967" y="127"/>
                      <a:pt x="967" y="127"/>
                      <a:pt x="966" y="127"/>
                    </a:cubicBezTo>
                    <a:cubicBezTo>
                      <a:pt x="966" y="127"/>
                      <a:pt x="966" y="128"/>
                      <a:pt x="966" y="127"/>
                    </a:cubicBezTo>
                    <a:cubicBezTo>
                      <a:pt x="965" y="127"/>
                      <a:pt x="964" y="128"/>
                      <a:pt x="964" y="127"/>
                    </a:cubicBezTo>
                    <a:cubicBezTo>
                      <a:pt x="964" y="127"/>
                      <a:pt x="964" y="127"/>
                      <a:pt x="963" y="127"/>
                    </a:cubicBezTo>
                    <a:cubicBezTo>
                      <a:pt x="963" y="127"/>
                      <a:pt x="963" y="127"/>
                      <a:pt x="963" y="127"/>
                    </a:cubicBezTo>
                    <a:cubicBezTo>
                      <a:pt x="962" y="127"/>
                      <a:pt x="962" y="126"/>
                      <a:pt x="962" y="126"/>
                    </a:cubicBezTo>
                    <a:cubicBezTo>
                      <a:pt x="962" y="126"/>
                      <a:pt x="961" y="126"/>
                      <a:pt x="961" y="126"/>
                    </a:cubicBezTo>
                    <a:cubicBezTo>
                      <a:pt x="960" y="126"/>
                      <a:pt x="960" y="125"/>
                      <a:pt x="959" y="125"/>
                    </a:cubicBezTo>
                    <a:cubicBezTo>
                      <a:pt x="959" y="125"/>
                      <a:pt x="959" y="126"/>
                      <a:pt x="958" y="126"/>
                    </a:cubicBezTo>
                    <a:cubicBezTo>
                      <a:pt x="958" y="125"/>
                      <a:pt x="958" y="125"/>
                      <a:pt x="958" y="125"/>
                    </a:cubicBezTo>
                    <a:cubicBezTo>
                      <a:pt x="957" y="125"/>
                      <a:pt x="957" y="125"/>
                      <a:pt x="957" y="125"/>
                    </a:cubicBezTo>
                    <a:cubicBezTo>
                      <a:pt x="957" y="125"/>
                      <a:pt x="957" y="125"/>
                      <a:pt x="957" y="125"/>
                    </a:cubicBezTo>
                    <a:cubicBezTo>
                      <a:pt x="956" y="125"/>
                      <a:pt x="956" y="125"/>
                      <a:pt x="956" y="125"/>
                    </a:cubicBezTo>
                    <a:cubicBezTo>
                      <a:pt x="955" y="125"/>
                      <a:pt x="955" y="125"/>
                      <a:pt x="955" y="125"/>
                    </a:cubicBezTo>
                    <a:cubicBezTo>
                      <a:pt x="955" y="125"/>
                      <a:pt x="954" y="125"/>
                      <a:pt x="954" y="124"/>
                    </a:cubicBezTo>
                    <a:cubicBezTo>
                      <a:pt x="954" y="124"/>
                      <a:pt x="954" y="124"/>
                      <a:pt x="954" y="124"/>
                    </a:cubicBezTo>
                    <a:cubicBezTo>
                      <a:pt x="953" y="124"/>
                      <a:pt x="953" y="124"/>
                      <a:pt x="953" y="124"/>
                    </a:cubicBezTo>
                    <a:cubicBezTo>
                      <a:pt x="952" y="124"/>
                      <a:pt x="952" y="124"/>
                      <a:pt x="952" y="124"/>
                    </a:cubicBezTo>
                    <a:cubicBezTo>
                      <a:pt x="952" y="123"/>
                      <a:pt x="951" y="123"/>
                      <a:pt x="951" y="123"/>
                    </a:cubicBezTo>
                    <a:cubicBezTo>
                      <a:pt x="950" y="122"/>
                      <a:pt x="950" y="121"/>
                      <a:pt x="949" y="121"/>
                    </a:cubicBezTo>
                    <a:cubicBezTo>
                      <a:pt x="948" y="122"/>
                      <a:pt x="947" y="121"/>
                      <a:pt x="946" y="121"/>
                    </a:cubicBezTo>
                    <a:cubicBezTo>
                      <a:pt x="946" y="122"/>
                      <a:pt x="946" y="121"/>
                      <a:pt x="946" y="122"/>
                    </a:cubicBezTo>
                    <a:cubicBezTo>
                      <a:pt x="946" y="122"/>
                      <a:pt x="946" y="122"/>
                      <a:pt x="946" y="122"/>
                    </a:cubicBezTo>
                    <a:cubicBezTo>
                      <a:pt x="945" y="121"/>
                      <a:pt x="945" y="121"/>
                      <a:pt x="945" y="122"/>
                    </a:cubicBezTo>
                    <a:cubicBezTo>
                      <a:pt x="944" y="122"/>
                      <a:pt x="944" y="122"/>
                      <a:pt x="944" y="122"/>
                    </a:cubicBezTo>
                    <a:cubicBezTo>
                      <a:pt x="943" y="122"/>
                      <a:pt x="944" y="122"/>
                      <a:pt x="943" y="122"/>
                    </a:cubicBezTo>
                    <a:cubicBezTo>
                      <a:pt x="943" y="122"/>
                      <a:pt x="941" y="122"/>
                      <a:pt x="942" y="122"/>
                    </a:cubicBezTo>
                    <a:cubicBezTo>
                      <a:pt x="945" y="122"/>
                      <a:pt x="945" y="121"/>
                      <a:pt x="944" y="121"/>
                    </a:cubicBezTo>
                    <a:cubicBezTo>
                      <a:pt x="943" y="122"/>
                      <a:pt x="941" y="122"/>
                      <a:pt x="941" y="122"/>
                    </a:cubicBezTo>
                    <a:cubicBezTo>
                      <a:pt x="939" y="122"/>
                      <a:pt x="938" y="122"/>
                      <a:pt x="936" y="122"/>
                    </a:cubicBezTo>
                    <a:cubicBezTo>
                      <a:pt x="935" y="122"/>
                      <a:pt x="935" y="122"/>
                      <a:pt x="935" y="122"/>
                    </a:cubicBezTo>
                    <a:cubicBezTo>
                      <a:pt x="935" y="121"/>
                      <a:pt x="934" y="121"/>
                      <a:pt x="933" y="121"/>
                    </a:cubicBezTo>
                    <a:cubicBezTo>
                      <a:pt x="933" y="121"/>
                      <a:pt x="932" y="121"/>
                      <a:pt x="931" y="121"/>
                    </a:cubicBezTo>
                    <a:cubicBezTo>
                      <a:pt x="931" y="121"/>
                      <a:pt x="933" y="122"/>
                      <a:pt x="931" y="122"/>
                    </a:cubicBezTo>
                    <a:cubicBezTo>
                      <a:pt x="930" y="122"/>
                      <a:pt x="931" y="122"/>
                      <a:pt x="930" y="122"/>
                    </a:cubicBezTo>
                    <a:cubicBezTo>
                      <a:pt x="930" y="122"/>
                      <a:pt x="930" y="121"/>
                      <a:pt x="929" y="121"/>
                    </a:cubicBezTo>
                    <a:cubicBezTo>
                      <a:pt x="929" y="121"/>
                      <a:pt x="929" y="121"/>
                      <a:pt x="929" y="121"/>
                    </a:cubicBezTo>
                    <a:cubicBezTo>
                      <a:pt x="928" y="120"/>
                      <a:pt x="927" y="121"/>
                      <a:pt x="927" y="121"/>
                    </a:cubicBezTo>
                    <a:cubicBezTo>
                      <a:pt x="926" y="121"/>
                      <a:pt x="925" y="122"/>
                      <a:pt x="927" y="121"/>
                    </a:cubicBezTo>
                    <a:cubicBezTo>
                      <a:pt x="927" y="121"/>
                      <a:pt x="927" y="121"/>
                      <a:pt x="928" y="122"/>
                    </a:cubicBezTo>
                    <a:cubicBezTo>
                      <a:pt x="929" y="122"/>
                      <a:pt x="928" y="123"/>
                      <a:pt x="927" y="123"/>
                    </a:cubicBezTo>
                    <a:cubicBezTo>
                      <a:pt x="927" y="123"/>
                      <a:pt x="927" y="123"/>
                      <a:pt x="927" y="123"/>
                    </a:cubicBezTo>
                    <a:cubicBezTo>
                      <a:pt x="927" y="123"/>
                      <a:pt x="926" y="123"/>
                      <a:pt x="926" y="123"/>
                    </a:cubicBezTo>
                    <a:cubicBezTo>
                      <a:pt x="926" y="123"/>
                      <a:pt x="926" y="122"/>
                      <a:pt x="926" y="122"/>
                    </a:cubicBezTo>
                    <a:cubicBezTo>
                      <a:pt x="927" y="122"/>
                      <a:pt x="927" y="122"/>
                      <a:pt x="927" y="122"/>
                    </a:cubicBezTo>
                    <a:cubicBezTo>
                      <a:pt x="926" y="122"/>
                      <a:pt x="925" y="122"/>
                      <a:pt x="925" y="122"/>
                    </a:cubicBezTo>
                    <a:cubicBezTo>
                      <a:pt x="925" y="122"/>
                      <a:pt x="924" y="122"/>
                      <a:pt x="924" y="122"/>
                    </a:cubicBezTo>
                    <a:cubicBezTo>
                      <a:pt x="924" y="122"/>
                      <a:pt x="924" y="121"/>
                      <a:pt x="924" y="121"/>
                    </a:cubicBezTo>
                    <a:cubicBezTo>
                      <a:pt x="924" y="121"/>
                      <a:pt x="924" y="121"/>
                      <a:pt x="923" y="121"/>
                    </a:cubicBezTo>
                    <a:cubicBezTo>
                      <a:pt x="921" y="121"/>
                      <a:pt x="923" y="120"/>
                      <a:pt x="922" y="120"/>
                    </a:cubicBezTo>
                    <a:cubicBezTo>
                      <a:pt x="922" y="120"/>
                      <a:pt x="921" y="120"/>
                      <a:pt x="920" y="120"/>
                    </a:cubicBezTo>
                    <a:cubicBezTo>
                      <a:pt x="920" y="120"/>
                      <a:pt x="919" y="120"/>
                      <a:pt x="919" y="120"/>
                    </a:cubicBezTo>
                    <a:cubicBezTo>
                      <a:pt x="919" y="120"/>
                      <a:pt x="919" y="120"/>
                      <a:pt x="919" y="120"/>
                    </a:cubicBezTo>
                    <a:cubicBezTo>
                      <a:pt x="919" y="120"/>
                      <a:pt x="916" y="120"/>
                      <a:pt x="915" y="120"/>
                    </a:cubicBezTo>
                    <a:cubicBezTo>
                      <a:pt x="915" y="119"/>
                      <a:pt x="915" y="119"/>
                      <a:pt x="914" y="119"/>
                    </a:cubicBezTo>
                    <a:cubicBezTo>
                      <a:pt x="914" y="119"/>
                      <a:pt x="914" y="119"/>
                      <a:pt x="914" y="119"/>
                    </a:cubicBezTo>
                    <a:cubicBezTo>
                      <a:pt x="914" y="119"/>
                      <a:pt x="913" y="119"/>
                      <a:pt x="913" y="119"/>
                    </a:cubicBezTo>
                    <a:cubicBezTo>
                      <a:pt x="913" y="119"/>
                      <a:pt x="912" y="119"/>
                      <a:pt x="912" y="119"/>
                    </a:cubicBezTo>
                    <a:cubicBezTo>
                      <a:pt x="912" y="119"/>
                      <a:pt x="911" y="119"/>
                      <a:pt x="911" y="119"/>
                    </a:cubicBezTo>
                    <a:cubicBezTo>
                      <a:pt x="911" y="118"/>
                      <a:pt x="908" y="119"/>
                      <a:pt x="909" y="118"/>
                    </a:cubicBezTo>
                    <a:cubicBezTo>
                      <a:pt x="908" y="118"/>
                      <a:pt x="908" y="118"/>
                      <a:pt x="907" y="118"/>
                    </a:cubicBezTo>
                    <a:cubicBezTo>
                      <a:pt x="907" y="118"/>
                      <a:pt x="906" y="118"/>
                      <a:pt x="906" y="118"/>
                    </a:cubicBezTo>
                    <a:cubicBezTo>
                      <a:pt x="906" y="118"/>
                      <a:pt x="906" y="118"/>
                      <a:pt x="906" y="118"/>
                    </a:cubicBezTo>
                    <a:cubicBezTo>
                      <a:pt x="906" y="118"/>
                      <a:pt x="905" y="118"/>
                      <a:pt x="904" y="118"/>
                    </a:cubicBezTo>
                    <a:cubicBezTo>
                      <a:pt x="903" y="118"/>
                      <a:pt x="904" y="118"/>
                      <a:pt x="904" y="118"/>
                    </a:cubicBezTo>
                    <a:cubicBezTo>
                      <a:pt x="905" y="119"/>
                      <a:pt x="905" y="118"/>
                      <a:pt x="905" y="119"/>
                    </a:cubicBezTo>
                    <a:cubicBezTo>
                      <a:pt x="904" y="120"/>
                      <a:pt x="905" y="123"/>
                      <a:pt x="905" y="123"/>
                    </a:cubicBezTo>
                    <a:cubicBezTo>
                      <a:pt x="905" y="123"/>
                      <a:pt x="904" y="123"/>
                      <a:pt x="904" y="123"/>
                    </a:cubicBezTo>
                    <a:cubicBezTo>
                      <a:pt x="904" y="124"/>
                      <a:pt x="904" y="124"/>
                      <a:pt x="904" y="124"/>
                    </a:cubicBezTo>
                    <a:cubicBezTo>
                      <a:pt x="903" y="124"/>
                      <a:pt x="903" y="124"/>
                      <a:pt x="902" y="124"/>
                    </a:cubicBezTo>
                    <a:cubicBezTo>
                      <a:pt x="902" y="124"/>
                      <a:pt x="902" y="125"/>
                      <a:pt x="901" y="125"/>
                    </a:cubicBezTo>
                    <a:cubicBezTo>
                      <a:pt x="902" y="125"/>
                      <a:pt x="902" y="125"/>
                      <a:pt x="902" y="126"/>
                    </a:cubicBezTo>
                    <a:cubicBezTo>
                      <a:pt x="902" y="125"/>
                      <a:pt x="902" y="125"/>
                      <a:pt x="902" y="125"/>
                    </a:cubicBezTo>
                    <a:cubicBezTo>
                      <a:pt x="903" y="126"/>
                      <a:pt x="904" y="125"/>
                      <a:pt x="904" y="125"/>
                    </a:cubicBezTo>
                    <a:cubicBezTo>
                      <a:pt x="905" y="125"/>
                      <a:pt x="906" y="127"/>
                      <a:pt x="906" y="127"/>
                    </a:cubicBezTo>
                    <a:cubicBezTo>
                      <a:pt x="906" y="127"/>
                      <a:pt x="906" y="129"/>
                      <a:pt x="907" y="129"/>
                    </a:cubicBezTo>
                    <a:cubicBezTo>
                      <a:pt x="907" y="129"/>
                      <a:pt x="907" y="129"/>
                      <a:pt x="908" y="129"/>
                    </a:cubicBezTo>
                    <a:cubicBezTo>
                      <a:pt x="908" y="129"/>
                      <a:pt x="908" y="130"/>
                      <a:pt x="908" y="130"/>
                    </a:cubicBezTo>
                    <a:cubicBezTo>
                      <a:pt x="908" y="130"/>
                      <a:pt x="908" y="130"/>
                      <a:pt x="908" y="130"/>
                    </a:cubicBezTo>
                    <a:cubicBezTo>
                      <a:pt x="908" y="130"/>
                      <a:pt x="908" y="130"/>
                      <a:pt x="908" y="130"/>
                    </a:cubicBezTo>
                    <a:cubicBezTo>
                      <a:pt x="907" y="130"/>
                      <a:pt x="907" y="131"/>
                      <a:pt x="908" y="131"/>
                    </a:cubicBezTo>
                    <a:cubicBezTo>
                      <a:pt x="908" y="132"/>
                      <a:pt x="908" y="132"/>
                      <a:pt x="909" y="132"/>
                    </a:cubicBezTo>
                    <a:cubicBezTo>
                      <a:pt x="908" y="132"/>
                      <a:pt x="907" y="133"/>
                      <a:pt x="907" y="134"/>
                    </a:cubicBezTo>
                    <a:cubicBezTo>
                      <a:pt x="907" y="134"/>
                      <a:pt x="907" y="134"/>
                      <a:pt x="906" y="134"/>
                    </a:cubicBezTo>
                    <a:cubicBezTo>
                      <a:pt x="906" y="134"/>
                      <a:pt x="905" y="135"/>
                      <a:pt x="905" y="135"/>
                    </a:cubicBezTo>
                    <a:cubicBezTo>
                      <a:pt x="905" y="135"/>
                      <a:pt x="905" y="135"/>
                      <a:pt x="905" y="135"/>
                    </a:cubicBezTo>
                    <a:cubicBezTo>
                      <a:pt x="904" y="135"/>
                      <a:pt x="905" y="136"/>
                      <a:pt x="904" y="136"/>
                    </a:cubicBezTo>
                    <a:cubicBezTo>
                      <a:pt x="904" y="136"/>
                      <a:pt x="904" y="136"/>
                      <a:pt x="904" y="136"/>
                    </a:cubicBezTo>
                    <a:cubicBezTo>
                      <a:pt x="903" y="136"/>
                      <a:pt x="903" y="136"/>
                      <a:pt x="903" y="136"/>
                    </a:cubicBezTo>
                    <a:cubicBezTo>
                      <a:pt x="903" y="136"/>
                      <a:pt x="903" y="136"/>
                      <a:pt x="903" y="136"/>
                    </a:cubicBezTo>
                    <a:cubicBezTo>
                      <a:pt x="902" y="136"/>
                      <a:pt x="902" y="136"/>
                      <a:pt x="902" y="136"/>
                    </a:cubicBezTo>
                    <a:cubicBezTo>
                      <a:pt x="902" y="136"/>
                      <a:pt x="901" y="136"/>
                      <a:pt x="901" y="136"/>
                    </a:cubicBezTo>
                    <a:cubicBezTo>
                      <a:pt x="900" y="136"/>
                      <a:pt x="900" y="137"/>
                      <a:pt x="899" y="137"/>
                    </a:cubicBezTo>
                    <a:cubicBezTo>
                      <a:pt x="898" y="137"/>
                      <a:pt x="898" y="137"/>
                      <a:pt x="897" y="136"/>
                    </a:cubicBezTo>
                    <a:cubicBezTo>
                      <a:pt x="894" y="136"/>
                      <a:pt x="897" y="133"/>
                      <a:pt x="895" y="132"/>
                    </a:cubicBezTo>
                    <a:cubicBezTo>
                      <a:pt x="894" y="132"/>
                      <a:pt x="894" y="132"/>
                      <a:pt x="893" y="132"/>
                    </a:cubicBezTo>
                    <a:cubicBezTo>
                      <a:pt x="893" y="132"/>
                      <a:pt x="893" y="132"/>
                      <a:pt x="892" y="132"/>
                    </a:cubicBezTo>
                    <a:cubicBezTo>
                      <a:pt x="892" y="131"/>
                      <a:pt x="892" y="131"/>
                      <a:pt x="891" y="131"/>
                    </a:cubicBezTo>
                    <a:cubicBezTo>
                      <a:pt x="891" y="131"/>
                      <a:pt x="891" y="131"/>
                      <a:pt x="890" y="131"/>
                    </a:cubicBezTo>
                    <a:cubicBezTo>
                      <a:pt x="890" y="131"/>
                      <a:pt x="890" y="131"/>
                      <a:pt x="889" y="131"/>
                    </a:cubicBezTo>
                    <a:cubicBezTo>
                      <a:pt x="889" y="131"/>
                      <a:pt x="888" y="131"/>
                      <a:pt x="888" y="131"/>
                    </a:cubicBezTo>
                    <a:cubicBezTo>
                      <a:pt x="886" y="131"/>
                      <a:pt x="887" y="130"/>
                      <a:pt x="887" y="129"/>
                    </a:cubicBezTo>
                    <a:cubicBezTo>
                      <a:pt x="886" y="129"/>
                      <a:pt x="886" y="129"/>
                      <a:pt x="886" y="129"/>
                    </a:cubicBezTo>
                    <a:cubicBezTo>
                      <a:pt x="887" y="129"/>
                      <a:pt x="886" y="128"/>
                      <a:pt x="886" y="128"/>
                    </a:cubicBezTo>
                    <a:cubicBezTo>
                      <a:pt x="887" y="128"/>
                      <a:pt x="887" y="127"/>
                      <a:pt x="887" y="127"/>
                    </a:cubicBezTo>
                    <a:cubicBezTo>
                      <a:pt x="887" y="126"/>
                      <a:pt x="886" y="126"/>
                      <a:pt x="886" y="126"/>
                    </a:cubicBezTo>
                    <a:cubicBezTo>
                      <a:pt x="886" y="126"/>
                      <a:pt x="884" y="125"/>
                      <a:pt x="884" y="125"/>
                    </a:cubicBezTo>
                    <a:cubicBezTo>
                      <a:pt x="884" y="124"/>
                      <a:pt x="884" y="124"/>
                      <a:pt x="884" y="124"/>
                    </a:cubicBezTo>
                    <a:cubicBezTo>
                      <a:pt x="884" y="124"/>
                      <a:pt x="884" y="124"/>
                      <a:pt x="884" y="124"/>
                    </a:cubicBezTo>
                    <a:cubicBezTo>
                      <a:pt x="885" y="124"/>
                      <a:pt x="885" y="123"/>
                      <a:pt x="885" y="124"/>
                    </a:cubicBezTo>
                    <a:cubicBezTo>
                      <a:pt x="885" y="124"/>
                      <a:pt x="886" y="125"/>
                      <a:pt x="887" y="125"/>
                    </a:cubicBezTo>
                    <a:cubicBezTo>
                      <a:pt x="886" y="125"/>
                      <a:pt x="887" y="125"/>
                      <a:pt x="889" y="126"/>
                    </a:cubicBezTo>
                    <a:cubicBezTo>
                      <a:pt x="890" y="126"/>
                      <a:pt x="890" y="126"/>
                      <a:pt x="890" y="126"/>
                    </a:cubicBezTo>
                    <a:cubicBezTo>
                      <a:pt x="891" y="126"/>
                      <a:pt x="891" y="126"/>
                      <a:pt x="891" y="126"/>
                    </a:cubicBezTo>
                    <a:cubicBezTo>
                      <a:pt x="893" y="126"/>
                      <a:pt x="894" y="126"/>
                      <a:pt x="894" y="126"/>
                    </a:cubicBezTo>
                    <a:cubicBezTo>
                      <a:pt x="895" y="125"/>
                      <a:pt x="895" y="124"/>
                      <a:pt x="895" y="124"/>
                    </a:cubicBezTo>
                    <a:cubicBezTo>
                      <a:pt x="895" y="124"/>
                      <a:pt x="896" y="123"/>
                      <a:pt x="896" y="122"/>
                    </a:cubicBezTo>
                    <a:cubicBezTo>
                      <a:pt x="896" y="121"/>
                      <a:pt x="896" y="121"/>
                      <a:pt x="895" y="121"/>
                    </a:cubicBezTo>
                    <a:cubicBezTo>
                      <a:pt x="895" y="121"/>
                      <a:pt x="895" y="121"/>
                      <a:pt x="895" y="121"/>
                    </a:cubicBezTo>
                    <a:cubicBezTo>
                      <a:pt x="894" y="121"/>
                      <a:pt x="895" y="121"/>
                      <a:pt x="894" y="121"/>
                    </a:cubicBezTo>
                    <a:cubicBezTo>
                      <a:pt x="893" y="121"/>
                      <a:pt x="893" y="121"/>
                      <a:pt x="893" y="120"/>
                    </a:cubicBezTo>
                    <a:cubicBezTo>
                      <a:pt x="893" y="120"/>
                      <a:pt x="892" y="120"/>
                      <a:pt x="892" y="120"/>
                    </a:cubicBezTo>
                    <a:cubicBezTo>
                      <a:pt x="892" y="121"/>
                      <a:pt x="893" y="120"/>
                      <a:pt x="889" y="120"/>
                    </a:cubicBezTo>
                    <a:cubicBezTo>
                      <a:pt x="889" y="119"/>
                      <a:pt x="888" y="119"/>
                      <a:pt x="888" y="119"/>
                    </a:cubicBezTo>
                    <a:cubicBezTo>
                      <a:pt x="888" y="119"/>
                      <a:pt x="887" y="119"/>
                      <a:pt x="887" y="119"/>
                    </a:cubicBezTo>
                    <a:cubicBezTo>
                      <a:pt x="886" y="119"/>
                      <a:pt x="886" y="120"/>
                      <a:pt x="886" y="120"/>
                    </a:cubicBezTo>
                    <a:cubicBezTo>
                      <a:pt x="886" y="120"/>
                      <a:pt x="885" y="120"/>
                      <a:pt x="885" y="120"/>
                    </a:cubicBezTo>
                    <a:cubicBezTo>
                      <a:pt x="885" y="120"/>
                      <a:pt x="884" y="120"/>
                      <a:pt x="884" y="120"/>
                    </a:cubicBezTo>
                    <a:cubicBezTo>
                      <a:pt x="884" y="121"/>
                      <a:pt x="883" y="121"/>
                      <a:pt x="883" y="122"/>
                    </a:cubicBezTo>
                    <a:cubicBezTo>
                      <a:pt x="883" y="121"/>
                      <a:pt x="883" y="122"/>
                      <a:pt x="882" y="123"/>
                    </a:cubicBezTo>
                    <a:cubicBezTo>
                      <a:pt x="882" y="123"/>
                      <a:pt x="882" y="123"/>
                      <a:pt x="881" y="124"/>
                    </a:cubicBezTo>
                    <a:cubicBezTo>
                      <a:pt x="881" y="124"/>
                      <a:pt x="881" y="124"/>
                      <a:pt x="880" y="124"/>
                    </a:cubicBezTo>
                    <a:cubicBezTo>
                      <a:pt x="879" y="125"/>
                      <a:pt x="878" y="125"/>
                      <a:pt x="878" y="126"/>
                    </a:cubicBezTo>
                    <a:cubicBezTo>
                      <a:pt x="877" y="126"/>
                      <a:pt x="877" y="126"/>
                      <a:pt x="877" y="127"/>
                    </a:cubicBezTo>
                    <a:cubicBezTo>
                      <a:pt x="875" y="127"/>
                      <a:pt x="874" y="127"/>
                      <a:pt x="874" y="127"/>
                    </a:cubicBezTo>
                    <a:cubicBezTo>
                      <a:pt x="874" y="127"/>
                      <a:pt x="874" y="127"/>
                      <a:pt x="873" y="127"/>
                    </a:cubicBezTo>
                    <a:cubicBezTo>
                      <a:pt x="873" y="127"/>
                      <a:pt x="873" y="126"/>
                      <a:pt x="873" y="127"/>
                    </a:cubicBezTo>
                    <a:cubicBezTo>
                      <a:pt x="873" y="127"/>
                      <a:pt x="871" y="127"/>
                      <a:pt x="871" y="127"/>
                    </a:cubicBezTo>
                    <a:cubicBezTo>
                      <a:pt x="870" y="126"/>
                      <a:pt x="870" y="126"/>
                      <a:pt x="870" y="126"/>
                    </a:cubicBezTo>
                    <a:cubicBezTo>
                      <a:pt x="870" y="126"/>
                      <a:pt x="870" y="126"/>
                      <a:pt x="869" y="126"/>
                    </a:cubicBezTo>
                    <a:cubicBezTo>
                      <a:pt x="869" y="126"/>
                      <a:pt x="869" y="126"/>
                      <a:pt x="868" y="126"/>
                    </a:cubicBezTo>
                    <a:cubicBezTo>
                      <a:pt x="868" y="126"/>
                      <a:pt x="867" y="126"/>
                      <a:pt x="867" y="126"/>
                    </a:cubicBezTo>
                    <a:cubicBezTo>
                      <a:pt x="867" y="125"/>
                      <a:pt x="866" y="126"/>
                      <a:pt x="865" y="126"/>
                    </a:cubicBezTo>
                    <a:cubicBezTo>
                      <a:pt x="865" y="126"/>
                      <a:pt x="865" y="125"/>
                      <a:pt x="864" y="126"/>
                    </a:cubicBezTo>
                    <a:cubicBezTo>
                      <a:pt x="863" y="126"/>
                      <a:pt x="863" y="126"/>
                      <a:pt x="863" y="125"/>
                    </a:cubicBezTo>
                    <a:cubicBezTo>
                      <a:pt x="863" y="125"/>
                      <a:pt x="862" y="125"/>
                      <a:pt x="862" y="125"/>
                    </a:cubicBezTo>
                    <a:cubicBezTo>
                      <a:pt x="861" y="125"/>
                      <a:pt x="861" y="126"/>
                      <a:pt x="861" y="126"/>
                    </a:cubicBezTo>
                    <a:cubicBezTo>
                      <a:pt x="861" y="126"/>
                      <a:pt x="860" y="126"/>
                      <a:pt x="860" y="126"/>
                    </a:cubicBezTo>
                    <a:cubicBezTo>
                      <a:pt x="859" y="126"/>
                      <a:pt x="859" y="126"/>
                      <a:pt x="858" y="126"/>
                    </a:cubicBezTo>
                    <a:cubicBezTo>
                      <a:pt x="857" y="126"/>
                      <a:pt x="857" y="126"/>
                      <a:pt x="857" y="125"/>
                    </a:cubicBezTo>
                    <a:cubicBezTo>
                      <a:pt x="856" y="125"/>
                      <a:pt x="856" y="125"/>
                      <a:pt x="856" y="125"/>
                    </a:cubicBezTo>
                    <a:cubicBezTo>
                      <a:pt x="856" y="125"/>
                      <a:pt x="856" y="125"/>
                      <a:pt x="856" y="125"/>
                    </a:cubicBezTo>
                    <a:cubicBezTo>
                      <a:pt x="855" y="125"/>
                      <a:pt x="855" y="124"/>
                      <a:pt x="854" y="124"/>
                    </a:cubicBezTo>
                    <a:cubicBezTo>
                      <a:pt x="854" y="124"/>
                      <a:pt x="854" y="124"/>
                      <a:pt x="854" y="124"/>
                    </a:cubicBezTo>
                    <a:cubicBezTo>
                      <a:pt x="854" y="124"/>
                      <a:pt x="854" y="123"/>
                      <a:pt x="854" y="123"/>
                    </a:cubicBezTo>
                    <a:cubicBezTo>
                      <a:pt x="853" y="123"/>
                      <a:pt x="852" y="123"/>
                      <a:pt x="852" y="123"/>
                    </a:cubicBezTo>
                    <a:cubicBezTo>
                      <a:pt x="852" y="124"/>
                      <a:pt x="852" y="124"/>
                      <a:pt x="852" y="124"/>
                    </a:cubicBezTo>
                    <a:cubicBezTo>
                      <a:pt x="851" y="124"/>
                      <a:pt x="851" y="125"/>
                      <a:pt x="850" y="125"/>
                    </a:cubicBezTo>
                    <a:cubicBezTo>
                      <a:pt x="849" y="125"/>
                      <a:pt x="849" y="125"/>
                      <a:pt x="848" y="125"/>
                    </a:cubicBezTo>
                    <a:cubicBezTo>
                      <a:pt x="848" y="124"/>
                      <a:pt x="846" y="124"/>
                      <a:pt x="846" y="125"/>
                    </a:cubicBezTo>
                    <a:cubicBezTo>
                      <a:pt x="845" y="125"/>
                      <a:pt x="845" y="125"/>
                      <a:pt x="845" y="125"/>
                    </a:cubicBezTo>
                    <a:cubicBezTo>
                      <a:pt x="845" y="125"/>
                      <a:pt x="845" y="125"/>
                      <a:pt x="845" y="125"/>
                    </a:cubicBezTo>
                    <a:cubicBezTo>
                      <a:pt x="844" y="125"/>
                      <a:pt x="844" y="125"/>
                      <a:pt x="844" y="125"/>
                    </a:cubicBezTo>
                    <a:cubicBezTo>
                      <a:pt x="844" y="126"/>
                      <a:pt x="842" y="125"/>
                      <a:pt x="841" y="125"/>
                    </a:cubicBezTo>
                    <a:cubicBezTo>
                      <a:pt x="841" y="125"/>
                      <a:pt x="840" y="125"/>
                      <a:pt x="839" y="125"/>
                    </a:cubicBezTo>
                    <a:cubicBezTo>
                      <a:pt x="839" y="126"/>
                      <a:pt x="838" y="125"/>
                      <a:pt x="838" y="125"/>
                    </a:cubicBezTo>
                    <a:cubicBezTo>
                      <a:pt x="838" y="125"/>
                      <a:pt x="838" y="125"/>
                      <a:pt x="837" y="125"/>
                    </a:cubicBezTo>
                    <a:cubicBezTo>
                      <a:pt x="837" y="125"/>
                      <a:pt x="837" y="125"/>
                      <a:pt x="836" y="125"/>
                    </a:cubicBezTo>
                    <a:cubicBezTo>
                      <a:pt x="836" y="125"/>
                      <a:pt x="835" y="126"/>
                      <a:pt x="835" y="126"/>
                    </a:cubicBezTo>
                    <a:cubicBezTo>
                      <a:pt x="835" y="126"/>
                      <a:pt x="836" y="126"/>
                      <a:pt x="836" y="126"/>
                    </a:cubicBezTo>
                    <a:cubicBezTo>
                      <a:pt x="837" y="126"/>
                      <a:pt x="836" y="126"/>
                      <a:pt x="835" y="126"/>
                    </a:cubicBezTo>
                    <a:cubicBezTo>
                      <a:pt x="835" y="126"/>
                      <a:pt x="834" y="127"/>
                      <a:pt x="834" y="127"/>
                    </a:cubicBezTo>
                    <a:cubicBezTo>
                      <a:pt x="834" y="127"/>
                      <a:pt x="834" y="127"/>
                      <a:pt x="833" y="127"/>
                    </a:cubicBezTo>
                    <a:cubicBezTo>
                      <a:pt x="833" y="128"/>
                      <a:pt x="833" y="128"/>
                      <a:pt x="832" y="128"/>
                    </a:cubicBezTo>
                    <a:cubicBezTo>
                      <a:pt x="832" y="128"/>
                      <a:pt x="832" y="128"/>
                      <a:pt x="832" y="128"/>
                    </a:cubicBezTo>
                    <a:cubicBezTo>
                      <a:pt x="832" y="129"/>
                      <a:pt x="832" y="128"/>
                      <a:pt x="833" y="129"/>
                    </a:cubicBezTo>
                    <a:cubicBezTo>
                      <a:pt x="833" y="129"/>
                      <a:pt x="833" y="129"/>
                      <a:pt x="833" y="129"/>
                    </a:cubicBezTo>
                    <a:cubicBezTo>
                      <a:pt x="832" y="130"/>
                      <a:pt x="832" y="130"/>
                      <a:pt x="832" y="130"/>
                    </a:cubicBezTo>
                    <a:cubicBezTo>
                      <a:pt x="832" y="130"/>
                      <a:pt x="832" y="130"/>
                      <a:pt x="831" y="129"/>
                    </a:cubicBezTo>
                    <a:cubicBezTo>
                      <a:pt x="831" y="129"/>
                      <a:pt x="831" y="129"/>
                      <a:pt x="831" y="129"/>
                    </a:cubicBezTo>
                    <a:cubicBezTo>
                      <a:pt x="832" y="129"/>
                      <a:pt x="832" y="128"/>
                      <a:pt x="831" y="128"/>
                    </a:cubicBezTo>
                    <a:cubicBezTo>
                      <a:pt x="831" y="128"/>
                      <a:pt x="831" y="128"/>
                      <a:pt x="831" y="128"/>
                    </a:cubicBezTo>
                    <a:cubicBezTo>
                      <a:pt x="832" y="128"/>
                      <a:pt x="832" y="128"/>
                      <a:pt x="832" y="128"/>
                    </a:cubicBezTo>
                    <a:cubicBezTo>
                      <a:pt x="833" y="127"/>
                      <a:pt x="833" y="127"/>
                      <a:pt x="833" y="127"/>
                    </a:cubicBezTo>
                    <a:cubicBezTo>
                      <a:pt x="833" y="126"/>
                      <a:pt x="833" y="127"/>
                      <a:pt x="833" y="126"/>
                    </a:cubicBezTo>
                    <a:cubicBezTo>
                      <a:pt x="833" y="126"/>
                      <a:pt x="833" y="126"/>
                      <a:pt x="834" y="126"/>
                    </a:cubicBezTo>
                    <a:cubicBezTo>
                      <a:pt x="834" y="126"/>
                      <a:pt x="834" y="126"/>
                      <a:pt x="834" y="126"/>
                    </a:cubicBezTo>
                    <a:cubicBezTo>
                      <a:pt x="835" y="126"/>
                      <a:pt x="835" y="126"/>
                      <a:pt x="835" y="125"/>
                    </a:cubicBezTo>
                    <a:cubicBezTo>
                      <a:pt x="835" y="125"/>
                      <a:pt x="835" y="125"/>
                      <a:pt x="835" y="125"/>
                    </a:cubicBezTo>
                    <a:cubicBezTo>
                      <a:pt x="835" y="125"/>
                      <a:pt x="835" y="124"/>
                      <a:pt x="834" y="124"/>
                    </a:cubicBezTo>
                    <a:cubicBezTo>
                      <a:pt x="834" y="125"/>
                      <a:pt x="834" y="125"/>
                      <a:pt x="833" y="125"/>
                    </a:cubicBezTo>
                    <a:cubicBezTo>
                      <a:pt x="833" y="125"/>
                      <a:pt x="833" y="125"/>
                      <a:pt x="832" y="125"/>
                    </a:cubicBezTo>
                    <a:cubicBezTo>
                      <a:pt x="831" y="125"/>
                      <a:pt x="831" y="125"/>
                      <a:pt x="831" y="125"/>
                    </a:cubicBezTo>
                    <a:cubicBezTo>
                      <a:pt x="831" y="126"/>
                      <a:pt x="831" y="126"/>
                      <a:pt x="831" y="126"/>
                    </a:cubicBezTo>
                    <a:cubicBezTo>
                      <a:pt x="831" y="126"/>
                      <a:pt x="832" y="126"/>
                      <a:pt x="831" y="126"/>
                    </a:cubicBezTo>
                    <a:cubicBezTo>
                      <a:pt x="831" y="126"/>
                      <a:pt x="830" y="127"/>
                      <a:pt x="830" y="127"/>
                    </a:cubicBezTo>
                    <a:cubicBezTo>
                      <a:pt x="829" y="127"/>
                      <a:pt x="829" y="127"/>
                      <a:pt x="829" y="127"/>
                    </a:cubicBezTo>
                    <a:cubicBezTo>
                      <a:pt x="828" y="127"/>
                      <a:pt x="829" y="127"/>
                      <a:pt x="829" y="128"/>
                    </a:cubicBezTo>
                    <a:cubicBezTo>
                      <a:pt x="829" y="128"/>
                      <a:pt x="829" y="128"/>
                      <a:pt x="829" y="128"/>
                    </a:cubicBezTo>
                    <a:cubicBezTo>
                      <a:pt x="828" y="129"/>
                      <a:pt x="829" y="129"/>
                      <a:pt x="829" y="129"/>
                    </a:cubicBezTo>
                    <a:cubicBezTo>
                      <a:pt x="828" y="129"/>
                      <a:pt x="828" y="129"/>
                      <a:pt x="828" y="130"/>
                    </a:cubicBezTo>
                    <a:cubicBezTo>
                      <a:pt x="828" y="130"/>
                      <a:pt x="828" y="130"/>
                      <a:pt x="828" y="130"/>
                    </a:cubicBezTo>
                    <a:cubicBezTo>
                      <a:pt x="829" y="130"/>
                      <a:pt x="828" y="130"/>
                      <a:pt x="828" y="131"/>
                    </a:cubicBezTo>
                    <a:cubicBezTo>
                      <a:pt x="829" y="131"/>
                      <a:pt x="828" y="131"/>
                      <a:pt x="829" y="131"/>
                    </a:cubicBezTo>
                    <a:cubicBezTo>
                      <a:pt x="829" y="132"/>
                      <a:pt x="828" y="132"/>
                      <a:pt x="829" y="132"/>
                    </a:cubicBezTo>
                    <a:cubicBezTo>
                      <a:pt x="829" y="133"/>
                      <a:pt x="830" y="133"/>
                      <a:pt x="831" y="133"/>
                    </a:cubicBezTo>
                    <a:cubicBezTo>
                      <a:pt x="831" y="134"/>
                      <a:pt x="833" y="134"/>
                      <a:pt x="832" y="135"/>
                    </a:cubicBezTo>
                    <a:cubicBezTo>
                      <a:pt x="831" y="135"/>
                      <a:pt x="830" y="136"/>
                      <a:pt x="830" y="136"/>
                    </a:cubicBezTo>
                    <a:cubicBezTo>
                      <a:pt x="830" y="136"/>
                      <a:pt x="831" y="135"/>
                      <a:pt x="831" y="135"/>
                    </a:cubicBezTo>
                    <a:cubicBezTo>
                      <a:pt x="831" y="135"/>
                      <a:pt x="831" y="134"/>
                      <a:pt x="831" y="134"/>
                    </a:cubicBezTo>
                    <a:cubicBezTo>
                      <a:pt x="830" y="134"/>
                      <a:pt x="830" y="134"/>
                      <a:pt x="829" y="133"/>
                    </a:cubicBezTo>
                    <a:cubicBezTo>
                      <a:pt x="829" y="132"/>
                      <a:pt x="828" y="133"/>
                      <a:pt x="828" y="132"/>
                    </a:cubicBezTo>
                    <a:cubicBezTo>
                      <a:pt x="828" y="132"/>
                      <a:pt x="828" y="132"/>
                      <a:pt x="828" y="131"/>
                    </a:cubicBezTo>
                    <a:cubicBezTo>
                      <a:pt x="828" y="131"/>
                      <a:pt x="828" y="131"/>
                      <a:pt x="828" y="131"/>
                    </a:cubicBezTo>
                    <a:cubicBezTo>
                      <a:pt x="828" y="131"/>
                      <a:pt x="827" y="131"/>
                      <a:pt x="827" y="130"/>
                    </a:cubicBezTo>
                    <a:cubicBezTo>
                      <a:pt x="828" y="130"/>
                      <a:pt x="828" y="130"/>
                      <a:pt x="828" y="129"/>
                    </a:cubicBezTo>
                    <a:cubicBezTo>
                      <a:pt x="828" y="127"/>
                      <a:pt x="827" y="127"/>
                      <a:pt x="828" y="127"/>
                    </a:cubicBezTo>
                    <a:cubicBezTo>
                      <a:pt x="829" y="126"/>
                      <a:pt x="829" y="126"/>
                      <a:pt x="829" y="125"/>
                    </a:cubicBezTo>
                    <a:cubicBezTo>
                      <a:pt x="828" y="125"/>
                      <a:pt x="828" y="125"/>
                      <a:pt x="829" y="125"/>
                    </a:cubicBezTo>
                    <a:cubicBezTo>
                      <a:pt x="829" y="125"/>
                      <a:pt x="829" y="124"/>
                      <a:pt x="828" y="124"/>
                    </a:cubicBezTo>
                    <a:cubicBezTo>
                      <a:pt x="827" y="124"/>
                      <a:pt x="827" y="125"/>
                      <a:pt x="827" y="125"/>
                    </a:cubicBezTo>
                    <a:cubicBezTo>
                      <a:pt x="826" y="124"/>
                      <a:pt x="826" y="125"/>
                      <a:pt x="824" y="124"/>
                    </a:cubicBezTo>
                    <a:cubicBezTo>
                      <a:pt x="823" y="124"/>
                      <a:pt x="820" y="123"/>
                      <a:pt x="820" y="123"/>
                    </a:cubicBezTo>
                    <a:cubicBezTo>
                      <a:pt x="819" y="122"/>
                      <a:pt x="817" y="123"/>
                      <a:pt x="817" y="121"/>
                    </a:cubicBezTo>
                    <a:cubicBezTo>
                      <a:pt x="818" y="120"/>
                      <a:pt x="818" y="120"/>
                      <a:pt x="818" y="120"/>
                    </a:cubicBezTo>
                    <a:cubicBezTo>
                      <a:pt x="819" y="119"/>
                      <a:pt x="819" y="119"/>
                      <a:pt x="819" y="118"/>
                    </a:cubicBezTo>
                    <a:cubicBezTo>
                      <a:pt x="820" y="117"/>
                      <a:pt x="821" y="117"/>
                      <a:pt x="821" y="117"/>
                    </a:cubicBezTo>
                    <a:cubicBezTo>
                      <a:pt x="821" y="117"/>
                      <a:pt x="821" y="116"/>
                      <a:pt x="821" y="116"/>
                    </a:cubicBezTo>
                    <a:cubicBezTo>
                      <a:pt x="821" y="115"/>
                      <a:pt x="821" y="115"/>
                      <a:pt x="821" y="115"/>
                    </a:cubicBezTo>
                    <a:cubicBezTo>
                      <a:pt x="820" y="114"/>
                      <a:pt x="820" y="112"/>
                      <a:pt x="819" y="111"/>
                    </a:cubicBezTo>
                    <a:cubicBezTo>
                      <a:pt x="819" y="111"/>
                      <a:pt x="816" y="109"/>
                      <a:pt x="816" y="109"/>
                    </a:cubicBezTo>
                    <a:cubicBezTo>
                      <a:pt x="816" y="108"/>
                      <a:pt x="815" y="108"/>
                      <a:pt x="814" y="108"/>
                    </a:cubicBezTo>
                    <a:cubicBezTo>
                      <a:pt x="814" y="108"/>
                      <a:pt x="813" y="107"/>
                      <a:pt x="813" y="107"/>
                    </a:cubicBezTo>
                    <a:cubicBezTo>
                      <a:pt x="813" y="107"/>
                      <a:pt x="811" y="107"/>
                      <a:pt x="809" y="106"/>
                    </a:cubicBezTo>
                    <a:cubicBezTo>
                      <a:pt x="809" y="106"/>
                      <a:pt x="807" y="108"/>
                      <a:pt x="807" y="108"/>
                    </a:cubicBezTo>
                    <a:cubicBezTo>
                      <a:pt x="807" y="108"/>
                      <a:pt x="806" y="109"/>
                      <a:pt x="806" y="109"/>
                    </a:cubicBezTo>
                    <a:cubicBezTo>
                      <a:pt x="806" y="109"/>
                      <a:pt x="805" y="108"/>
                      <a:pt x="805" y="108"/>
                    </a:cubicBezTo>
                    <a:cubicBezTo>
                      <a:pt x="806" y="108"/>
                      <a:pt x="806" y="108"/>
                      <a:pt x="807" y="107"/>
                    </a:cubicBezTo>
                    <a:cubicBezTo>
                      <a:pt x="808" y="107"/>
                      <a:pt x="808" y="106"/>
                      <a:pt x="808" y="106"/>
                    </a:cubicBezTo>
                    <a:cubicBezTo>
                      <a:pt x="807" y="106"/>
                      <a:pt x="806" y="106"/>
                      <a:pt x="805" y="105"/>
                    </a:cubicBezTo>
                    <a:cubicBezTo>
                      <a:pt x="805" y="105"/>
                      <a:pt x="800" y="105"/>
                      <a:pt x="801" y="105"/>
                    </a:cubicBezTo>
                    <a:cubicBezTo>
                      <a:pt x="799" y="104"/>
                      <a:pt x="798" y="104"/>
                      <a:pt x="797" y="104"/>
                    </a:cubicBezTo>
                    <a:cubicBezTo>
                      <a:pt x="795" y="104"/>
                      <a:pt x="795" y="104"/>
                      <a:pt x="795" y="104"/>
                    </a:cubicBezTo>
                    <a:cubicBezTo>
                      <a:pt x="795" y="104"/>
                      <a:pt x="795" y="104"/>
                      <a:pt x="794" y="104"/>
                    </a:cubicBezTo>
                    <a:cubicBezTo>
                      <a:pt x="794" y="104"/>
                      <a:pt x="794" y="106"/>
                      <a:pt x="794" y="106"/>
                    </a:cubicBezTo>
                    <a:cubicBezTo>
                      <a:pt x="793" y="106"/>
                      <a:pt x="793" y="105"/>
                      <a:pt x="793" y="104"/>
                    </a:cubicBezTo>
                    <a:cubicBezTo>
                      <a:pt x="794" y="104"/>
                      <a:pt x="789" y="104"/>
                      <a:pt x="788" y="104"/>
                    </a:cubicBezTo>
                    <a:cubicBezTo>
                      <a:pt x="788" y="104"/>
                      <a:pt x="786" y="103"/>
                      <a:pt x="787" y="104"/>
                    </a:cubicBezTo>
                    <a:cubicBezTo>
                      <a:pt x="786" y="104"/>
                      <a:pt x="786" y="104"/>
                      <a:pt x="785" y="104"/>
                    </a:cubicBezTo>
                    <a:cubicBezTo>
                      <a:pt x="785" y="104"/>
                      <a:pt x="785" y="106"/>
                      <a:pt x="785" y="106"/>
                    </a:cubicBezTo>
                    <a:cubicBezTo>
                      <a:pt x="785" y="106"/>
                      <a:pt x="785" y="104"/>
                      <a:pt x="784" y="104"/>
                    </a:cubicBezTo>
                    <a:cubicBezTo>
                      <a:pt x="784" y="105"/>
                      <a:pt x="781" y="104"/>
                      <a:pt x="782" y="105"/>
                    </a:cubicBezTo>
                    <a:cubicBezTo>
                      <a:pt x="781" y="105"/>
                      <a:pt x="781" y="105"/>
                      <a:pt x="781" y="105"/>
                    </a:cubicBezTo>
                    <a:cubicBezTo>
                      <a:pt x="781" y="105"/>
                      <a:pt x="781" y="105"/>
                      <a:pt x="780" y="105"/>
                    </a:cubicBezTo>
                    <a:cubicBezTo>
                      <a:pt x="780" y="105"/>
                      <a:pt x="780" y="105"/>
                      <a:pt x="779" y="105"/>
                    </a:cubicBezTo>
                    <a:cubicBezTo>
                      <a:pt x="779" y="105"/>
                      <a:pt x="777" y="105"/>
                      <a:pt x="777" y="105"/>
                    </a:cubicBezTo>
                    <a:cubicBezTo>
                      <a:pt x="776" y="105"/>
                      <a:pt x="776" y="105"/>
                      <a:pt x="776" y="105"/>
                    </a:cubicBezTo>
                    <a:cubicBezTo>
                      <a:pt x="776" y="106"/>
                      <a:pt x="776" y="106"/>
                      <a:pt x="776" y="106"/>
                    </a:cubicBezTo>
                    <a:cubicBezTo>
                      <a:pt x="775" y="105"/>
                      <a:pt x="775" y="106"/>
                      <a:pt x="775" y="106"/>
                    </a:cubicBezTo>
                    <a:cubicBezTo>
                      <a:pt x="774" y="106"/>
                      <a:pt x="774" y="106"/>
                      <a:pt x="773" y="106"/>
                    </a:cubicBezTo>
                    <a:cubicBezTo>
                      <a:pt x="773" y="106"/>
                      <a:pt x="773" y="106"/>
                      <a:pt x="773" y="106"/>
                    </a:cubicBezTo>
                    <a:cubicBezTo>
                      <a:pt x="772" y="106"/>
                      <a:pt x="772" y="106"/>
                      <a:pt x="772" y="106"/>
                    </a:cubicBezTo>
                    <a:cubicBezTo>
                      <a:pt x="772" y="107"/>
                      <a:pt x="771" y="106"/>
                      <a:pt x="770" y="106"/>
                    </a:cubicBezTo>
                    <a:cubicBezTo>
                      <a:pt x="769" y="106"/>
                      <a:pt x="768" y="107"/>
                      <a:pt x="767" y="107"/>
                    </a:cubicBezTo>
                    <a:cubicBezTo>
                      <a:pt x="766" y="107"/>
                      <a:pt x="766" y="107"/>
                      <a:pt x="765" y="107"/>
                    </a:cubicBezTo>
                    <a:cubicBezTo>
                      <a:pt x="765" y="107"/>
                      <a:pt x="765" y="107"/>
                      <a:pt x="765" y="107"/>
                    </a:cubicBezTo>
                    <a:cubicBezTo>
                      <a:pt x="764" y="107"/>
                      <a:pt x="764" y="107"/>
                      <a:pt x="763" y="107"/>
                    </a:cubicBezTo>
                    <a:cubicBezTo>
                      <a:pt x="763" y="107"/>
                      <a:pt x="763" y="107"/>
                      <a:pt x="763" y="107"/>
                    </a:cubicBezTo>
                    <a:cubicBezTo>
                      <a:pt x="762" y="107"/>
                      <a:pt x="762" y="107"/>
                      <a:pt x="761" y="107"/>
                    </a:cubicBezTo>
                    <a:cubicBezTo>
                      <a:pt x="761" y="107"/>
                      <a:pt x="761" y="107"/>
                      <a:pt x="761" y="107"/>
                    </a:cubicBezTo>
                    <a:cubicBezTo>
                      <a:pt x="760" y="107"/>
                      <a:pt x="760" y="107"/>
                      <a:pt x="760" y="107"/>
                    </a:cubicBezTo>
                    <a:cubicBezTo>
                      <a:pt x="760" y="107"/>
                      <a:pt x="760" y="106"/>
                      <a:pt x="759" y="106"/>
                    </a:cubicBezTo>
                    <a:cubicBezTo>
                      <a:pt x="759" y="106"/>
                      <a:pt x="759" y="106"/>
                      <a:pt x="759" y="106"/>
                    </a:cubicBezTo>
                    <a:cubicBezTo>
                      <a:pt x="759" y="106"/>
                      <a:pt x="758" y="106"/>
                      <a:pt x="758" y="106"/>
                    </a:cubicBezTo>
                    <a:cubicBezTo>
                      <a:pt x="758" y="106"/>
                      <a:pt x="758" y="106"/>
                      <a:pt x="758" y="105"/>
                    </a:cubicBezTo>
                    <a:cubicBezTo>
                      <a:pt x="757" y="105"/>
                      <a:pt x="754" y="105"/>
                      <a:pt x="754" y="105"/>
                    </a:cubicBezTo>
                    <a:cubicBezTo>
                      <a:pt x="754" y="105"/>
                      <a:pt x="758" y="105"/>
                      <a:pt x="758" y="105"/>
                    </a:cubicBezTo>
                    <a:cubicBezTo>
                      <a:pt x="758" y="104"/>
                      <a:pt x="758" y="104"/>
                      <a:pt x="757" y="104"/>
                    </a:cubicBezTo>
                    <a:cubicBezTo>
                      <a:pt x="757" y="103"/>
                      <a:pt x="757" y="103"/>
                      <a:pt x="756" y="103"/>
                    </a:cubicBezTo>
                    <a:cubicBezTo>
                      <a:pt x="756" y="103"/>
                      <a:pt x="756" y="104"/>
                      <a:pt x="756" y="103"/>
                    </a:cubicBezTo>
                    <a:cubicBezTo>
                      <a:pt x="755" y="103"/>
                      <a:pt x="756" y="103"/>
                      <a:pt x="755" y="103"/>
                    </a:cubicBezTo>
                    <a:cubicBezTo>
                      <a:pt x="755" y="102"/>
                      <a:pt x="754" y="102"/>
                      <a:pt x="754" y="102"/>
                    </a:cubicBezTo>
                    <a:cubicBezTo>
                      <a:pt x="755" y="102"/>
                      <a:pt x="756" y="103"/>
                      <a:pt x="756" y="102"/>
                    </a:cubicBezTo>
                    <a:cubicBezTo>
                      <a:pt x="756" y="102"/>
                      <a:pt x="754" y="102"/>
                      <a:pt x="754" y="102"/>
                    </a:cubicBezTo>
                    <a:cubicBezTo>
                      <a:pt x="754" y="101"/>
                      <a:pt x="754" y="101"/>
                      <a:pt x="754" y="101"/>
                    </a:cubicBezTo>
                    <a:cubicBezTo>
                      <a:pt x="753" y="101"/>
                      <a:pt x="753" y="101"/>
                      <a:pt x="752" y="101"/>
                    </a:cubicBezTo>
                    <a:cubicBezTo>
                      <a:pt x="751" y="101"/>
                      <a:pt x="749" y="100"/>
                      <a:pt x="750" y="100"/>
                    </a:cubicBezTo>
                    <a:cubicBezTo>
                      <a:pt x="749" y="100"/>
                      <a:pt x="743" y="102"/>
                      <a:pt x="748" y="100"/>
                    </a:cubicBezTo>
                    <a:cubicBezTo>
                      <a:pt x="749" y="100"/>
                      <a:pt x="750" y="100"/>
                      <a:pt x="750" y="100"/>
                    </a:cubicBezTo>
                    <a:cubicBezTo>
                      <a:pt x="751" y="99"/>
                      <a:pt x="750" y="99"/>
                      <a:pt x="749" y="99"/>
                    </a:cubicBezTo>
                    <a:cubicBezTo>
                      <a:pt x="749" y="99"/>
                      <a:pt x="748" y="99"/>
                      <a:pt x="748" y="99"/>
                    </a:cubicBezTo>
                    <a:cubicBezTo>
                      <a:pt x="743" y="102"/>
                      <a:pt x="747" y="99"/>
                      <a:pt x="747" y="99"/>
                    </a:cubicBezTo>
                    <a:cubicBezTo>
                      <a:pt x="747" y="99"/>
                      <a:pt x="746" y="99"/>
                      <a:pt x="746" y="99"/>
                    </a:cubicBezTo>
                    <a:cubicBezTo>
                      <a:pt x="745" y="99"/>
                      <a:pt x="745" y="98"/>
                      <a:pt x="745" y="98"/>
                    </a:cubicBezTo>
                    <a:cubicBezTo>
                      <a:pt x="742" y="100"/>
                      <a:pt x="744" y="98"/>
                      <a:pt x="744" y="98"/>
                    </a:cubicBezTo>
                    <a:cubicBezTo>
                      <a:pt x="740" y="99"/>
                      <a:pt x="743" y="98"/>
                      <a:pt x="744" y="98"/>
                    </a:cubicBezTo>
                    <a:cubicBezTo>
                      <a:pt x="744" y="98"/>
                      <a:pt x="744" y="98"/>
                      <a:pt x="744" y="98"/>
                    </a:cubicBezTo>
                    <a:cubicBezTo>
                      <a:pt x="743" y="98"/>
                      <a:pt x="743" y="98"/>
                      <a:pt x="743" y="98"/>
                    </a:cubicBezTo>
                    <a:cubicBezTo>
                      <a:pt x="739" y="99"/>
                      <a:pt x="743" y="97"/>
                      <a:pt x="743" y="97"/>
                    </a:cubicBezTo>
                    <a:cubicBezTo>
                      <a:pt x="742" y="97"/>
                      <a:pt x="741" y="95"/>
                      <a:pt x="741" y="95"/>
                    </a:cubicBezTo>
                    <a:cubicBezTo>
                      <a:pt x="740" y="95"/>
                      <a:pt x="740" y="95"/>
                      <a:pt x="740" y="95"/>
                    </a:cubicBezTo>
                    <a:cubicBezTo>
                      <a:pt x="740" y="95"/>
                      <a:pt x="740" y="96"/>
                      <a:pt x="739" y="96"/>
                    </a:cubicBezTo>
                    <a:cubicBezTo>
                      <a:pt x="739" y="96"/>
                      <a:pt x="738" y="96"/>
                      <a:pt x="737" y="96"/>
                    </a:cubicBezTo>
                    <a:cubicBezTo>
                      <a:pt x="737" y="96"/>
                      <a:pt x="737" y="96"/>
                      <a:pt x="736" y="96"/>
                    </a:cubicBezTo>
                    <a:cubicBezTo>
                      <a:pt x="737" y="96"/>
                      <a:pt x="736" y="97"/>
                      <a:pt x="736" y="96"/>
                    </a:cubicBezTo>
                    <a:cubicBezTo>
                      <a:pt x="735" y="96"/>
                      <a:pt x="736" y="96"/>
                      <a:pt x="736" y="96"/>
                    </a:cubicBezTo>
                    <a:cubicBezTo>
                      <a:pt x="736" y="95"/>
                      <a:pt x="736" y="95"/>
                      <a:pt x="735" y="95"/>
                    </a:cubicBezTo>
                    <a:cubicBezTo>
                      <a:pt x="735" y="95"/>
                      <a:pt x="734" y="96"/>
                      <a:pt x="734" y="95"/>
                    </a:cubicBezTo>
                    <a:cubicBezTo>
                      <a:pt x="734" y="96"/>
                      <a:pt x="733" y="96"/>
                      <a:pt x="732" y="96"/>
                    </a:cubicBezTo>
                    <a:cubicBezTo>
                      <a:pt x="732" y="95"/>
                      <a:pt x="733" y="95"/>
                      <a:pt x="733" y="95"/>
                    </a:cubicBezTo>
                    <a:cubicBezTo>
                      <a:pt x="734" y="95"/>
                      <a:pt x="733" y="94"/>
                      <a:pt x="734" y="94"/>
                    </a:cubicBezTo>
                    <a:cubicBezTo>
                      <a:pt x="734" y="94"/>
                      <a:pt x="734" y="93"/>
                      <a:pt x="734" y="93"/>
                    </a:cubicBezTo>
                    <a:cubicBezTo>
                      <a:pt x="734" y="93"/>
                      <a:pt x="734" y="93"/>
                      <a:pt x="735" y="93"/>
                    </a:cubicBezTo>
                    <a:cubicBezTo>
                      <a:pt x="735" y="93"/>
                      <a:pt x="737" y="92"/>
                      <a:pt x="737" y="93"/>
                    </a:cubicBezTo>
                    <a:cubicBezTo>
                      <a:pt x="737" y="93"/>
                      <a:pt x="738" y="94"/>
                      <a:pt x="738" y="94"/>
                    </a:cubicBezTo>
                    <a:cubicBezTo>
                      <a:pt x="739" y="94"/>
                      <a:pt x="739" y="94"/>
                      <a:pt x="740" y="94"/>
                    </a:cubicBezTo>
                    <a:cubicBezTo>
                      <a:pt x="740" y="93"/>
                      <a:pt x="741" y="93"/>
                      <a:pt x="742" y="93"/>
                    </a:cubicBezTo>
                    <a:cubicBezTo>
                      <a:pt x="742" y="93"/>
                      <a:pt x="742" y="92"/>
                      <a:pt x="742" y="92"/>
                    </a:cubicBezTo>
                    <a:cubicBezTo>
                      <a:pt x="742" y="92"/>
                      <a:pt x="741" y="92"/>
                      <a:pt x="741" y="92"/>
                    </a:cubicBezTo>
                    <a:cubicBezTo>
                      <a:pt x="741" y="91"/>
                      <a:pt x="740" y="90"/>
                      <a:pt x="740" y="90"/>
                    </a:cubicBezTo>
                    <a:cubicBezTo>
                      <a:pt x="738" y="89"/>
                      <a:pt x="738" y="89"/>
                      <a:pt x="738" y="89"/>
                    </a:cubicBezTo>
                    <a:cubicBezTo>
                      <a:pt x="737" y="89"/>
                      <a:pt x="737" y="88"/>
                      <a:pt x="735" y="88"/>
                    </a:cubicBezTo>
                    <a:cubicBezTo>
                      <a:pt x="735" y="87"/>
                      <a:pt x="735" y="87"/>
                      <a:pt x="734" y="87"/>
                    </a:cubicBezTo>
                    <a:cubicBezTo>
                      <a:pt x="734" y="87"/>
                      <a:pt x="733" y="87"/>
                      <a:pt x="733" y="87"/>
                    </a:cubicBezTo>
                    <a:cubicBezTo>
                      <a:pt x="731" y="90"/>
                      <a:pt x="733" y="87"/>
                      <a:pt x="732" y="87"/>
                    </a:cubicBezTo>
                    <a:cubicBezTo>
                      <a:pt x="731" y="87"/>
                      <a:pt x="731" y="87"/>
                      <a:pt x="730" y="87"/>
                    </a:cubicBezTo>
                    <a:cubicBezTo>
                      <a:pt x="730" y="86"/>
                      <a:pt x="729" y="86"/>
                      <a:pt x="729" y="86"/>
                    </a:cubicBezTo>
                    <a:cubicBezTo>
                      <a:pt x="729" y="86"/>
                      <a:pt x="727" y="86"/>
                      <a:pt x="727" y="86"/>
                    </a:cubicBezTo>
                    <a:cubicBezTo>
                      <a:pt x="726" y="86"/>
                      <a:pt x="725" y="86"/>
                      <a:pt x="725" y="86"/>
                    </a:cubicBezTo>
                    <a:cubicBezTo>
                      <a:pt x="724" y="86"/>
                      <a:pt x="724" y="86"/>
                      <a:pt x="724" y="86"/>
                    </a:cubicBezTo>
                    <a:cubicBezTo>
                      <a:pt x="724" y="86"/>
                      <a:pt x="723" y="86"/>
                      <a:pt x="723" y="86"/>
                    </a:cubicBezTo>
                    <a:cubicBezTo>
                      <a:pt x="723" y="86"/>
                      <a:pt x="722" y="86"/>
                      <a:pt x="722" y="86"/>
                    </a:cubicBezTo>
                    <a:cubicBezTo>
                      <a:pt x="720" y="86"/>
                      <a:pt x="718" y="86"/>
                      <a:pt x="717" y="87"/>
                    </a:cubicBezTo>
                    <a:cubicBezTo>
                      <a:pt x="717" y="87"/>
                      <a:pt x="716" y="88"/>
                      <a:pt x="716" y="88"/>
                    </a:cubicBezTo>
                    <a:cubicBezTo>
                      <a:pt x="716" y="88"/>
                      <a:pt x="715" y="88"/>
                      <a:pt x="714" y="90"/>
                    </a:cubicBezTo>
                    <a:cubicBezTo>
                      <a:pt x="714" y="90"/>
                      <a:pt x="713" y="91"/>
                      <a:pt x="712" y="92"/>
                    </a:cubicBezTo>
                    <a:cubicBezTo>
                      <a:pt x="712" y="92"/>
                      <a:pt x="710" y="94"/>
                      <a:pt x="709" y="94"/>
                    </a:cubicBezTo>
                    <a:cubicBezTo>
                      <a:pt x="709" y="95"/>
                      <a:pt x="708" y="95"/>
                      <a:pt x="708" y="95"/>
                    </a:cubicBezTo>
                    <a:cubicBezTo>
                      <a:pt x="707" y="95"/>
                      <a:pt x="707" y="95"/>
                      <a:pt x="707" y="95"/>
                    </a:cubicBezTo>
                    <a:cubicBezTo>
                      <a:pt x="707" y="95"/>
                      <a:pt x="706" y="95"/>
                      <a:pt x="706" y="95"/>
                    </a:cubicBezTo>
                    <a:cubicBezTo>
                      <a:pt x="706" y="96"/>
                      <a:pt x="704" y="96"/>
                      <a:pt x="704" y="96"/>
                    </a:cubicBezTo>
                    <a:cubicBezTo>
                      <a:pt x="704" y="96"/>
                      <a:pt x="704" y="96"/>
                      <a:pt x="704" y="96"/>
                    </a:cubicBezTo>
                    <a:cubicBezTo>
                      <a:pt x="703" y="96"/>
                      <a:pt x="702" y="96"/>
                      <a:pt x="701" y="96"/>
                    </a:cubicBezTo>
                    <a:cubicBezTo>
                      <a:pt x="701" y="96"/>
                      <a:pt x="702" y="96"/>
                      <a:pt x="701" y="96"/>
                    </a:cubicBezTo>
                    <a:cubicBezTo>
                      <a:pt x="701" y="95"/>
                      <a:pt x="701" y="95"/>
                      <a:pt x="701" y="94"/>
                    </a:cubicBezTo>
                    <a:cubicBezTo>
                      <a:pt x="702" y="94"/>
                      <a:pt x="702" y="94"/>
                      <a:pt x="702" y="94"/>
                    </a:cubicBezTo>
                    <a:cubicBezTo>
                      <a:pt x="702" y="94"/>
                      <a:pt x="702" y="94"/>
                      <a:pt x="702" y="94"/>
                    </a:cubicBezTo>
                    <a:cubicBezTo>
                      <a:pt x="703" y="94"/>
                      <a:pt x="703" y="94"/>
                      <a:pt x="703" y="93"/>
                    </a:cubicBezTo>
                    <a:cubicBezTo>
                      <a:pt x="702" y="93"/>
                      <a:pt x="701" y="92"/>
                      <a:pt x="701" y="92"/>
                    </a:cubicBezTo>
                    <a:cubicBezTo>
                      <a:pt x="702" y="92"/>
                      <a:pt x="703" y="92"/>
                      <a:pt x="703" y="93"/>
                    </a:cubicBezTo>
                    <a:cubicBezTo>
                      <a:pt x="704" y="93"/>
                      <a:pt x="703" y="93"/>
                      <a:pt x="704" y="93"/>
                    </a:cubicBezTo>
                    <a:cubicBezTo>
                      <a:pt x="704" y="93"/>
                      <a:pt x="705" y="93"/>
                      <a:pt x="705" y="93"/>
                    </a:cubicBezTo>
                    <a:cubicBezTo>
                      <a:pt x="706" y="93"/>
                      <a:pt x="706" y="92"/>
                      <a:pt x="706" y="92"/>
                    </a:cubicBezTo>
                    <a:cubicBezTo>
                      <a:pt x="706" y="92"/>
                      <a:pt x="707" y="93"/>
                      <a:pt x="707" y="92"/>
                    </a:cubicBezTo>
                    <a:cubicBezTo>
                      <a:pt x="707" y="92"/>
                      <a:pt x="707" y="92"/>
                      <a:pt x="708" y="92"/>
                    </a:cubicBezTo>
                    <a:cubicBezTo>
                      <a:pt x="708" y="92"/>
                      <a:pt x="707" y="92"/>
                      <a:pt x="708" y="91"/>
                    </a:cubicBezTo>
                    <a:cubicBezTo>
                      <a:pt x="708" y="90"/>
                      <a:pt x="707" y="91"/>
                      <a:pt x="706" y="91"/>
                    </a:cubicBezTo>
                    <a:cubicBezTo>
                      <a:pt x="706" y="90"/>
                      <a:pt x="706" y="89"/>
                      <a:pt x="707" y="89"/>
                    </a:cubicBezTo>
                    <a:cubicBezTo>
                      <a:pt x="707" y="88"/>
                      <a:pt x="707" y="88"/>
                      <a:pt x="707" y="88"/>
                    </a:cubicBezTo>
                    <a:cubicBezTo>
                      <a:pt x="707" y="88"/>
                      <a:pt x="707" y="87"/>
                      <a:pt x="708" y="88"/>
                    </a:cubicBezTo>
                    <a:cubicBezTo>
                      <a:pt x="708" y="88"/>
                      <a:pt x="708" y="89"/>
                      <a:pt x="708" y="89"/>
                    </a:cubicBezTo>
                    <a:cubicBezTo>
                      <a:pt x="709" y="89"/>
                      <a:pt x="710" y="87"/>
                      <a:pt x="709" y="89"/>
                    </a:cubicBezTo>
                    <a:cubicBezTo>
                      <a:pt x="708" y="89"/>
                      <a:pt x="708" y="90"/>
                      <a:pt x="709" y="90"/>
                    </a:cubicBezTo>
                    <a:cubicBezTo>
                      <a:pt x="709" y="90"/>
                      <a:pt x="710" y="88"/>
                      <a:pt x="710" y="89"/>
                    </a:cubicBezTo>
                    <a:cubicBezTo>
                      <a:pt x="711" y="89"/>
                      <a:pt x="711" y="89"/>
                      <a:pt x="710" y="90"/>
                    </a:cubicBezTo>
                    <a:cubicBezTo>
                      <a:pt x="710" y="90"/>
                      <a:pt x="710" y="91"/>
                      <a:pt x="709" y="90"/>
                    </a:cubicBezTo>
                    <a:cubicBezTo>
                      <a:pt x="709" y="91"/>
                      <a:pt x="709" y="92"/>
                      <a:pt x="709" y="93"/>
                    </a:cubicBezTo>
                    <a:cubicBezTo>
                      <a:pt x="709" y="93"/>
                      <a:pt x="710" y="92"/>
                      <a:pt x="710" y="92"/>
                    </a:cubicBezTo>
                    <a:cubicBezTo>
                      <a:pt x="710" y="92"/>
                      <a:pt x="711" y="92"/>
                      <a:pt x="711" y="91"/>
                    </a:cubicBezTo>
                    <a:cubicBezTo>
                      <a:pt x="711" y="91"/>
                      <a:pt x="712" y="91"/>
                      <a:pt x="712" y="91"/>
                    </a:cubicBezTo>
                    <a:cubicBezTo>
                      <a:pt x="712" y="91"/>
                      <a:pt x="712" y="91"/>
                      <a:pt x="711" y="91"/>
                    </a:cubicBezTo>
                    <a:cubicBezTo>
                      <a:pt x="713" y="91"/>
                      <a:pt x="713" y="90"/>
                      <a:pt x="713" y="90"/>
                    </a:cubicBezTo>
                    <a:cubicBezTo>
                      <a:pt x="713" y="89"/>
                      <a:pt x="714" y="89"/>
                      <a:pt x="714" y="89"/>
                    </a:cubicBezTo>
                    <a:cubicBezTo>
                      <a:pt x="714" y="89"/>
                      <a:pt x="714" y="89"/>
                      <a:pt x="715" y="89"/>
                    </a:cubicBezTo>
                    <a:cubicBezTo>
                      <a:pt x="714" y="89"/>
                      <a:pt x="716" y="87"/>
                      <a:pt x="717" y="86"/>
                    </a:cubicBezTo>
                    <a:cubicBezTo>
                      <a:pt x="714" y="86"/>
                      <a:pt x="714" y="86"/>
                      <a:pt x="714" y="86"/>
                    </a:cubicBezTo>
                    <a:cubicBezTo>
                      <a:pt x="712" y="86"/>
                      <a:pt x="712" y="86"/>
                      <a:pt x="711" y="86"/>
                    </a:cubicBezTo>
                    <a:cubicBezTo>
                      <a:pt x="709" y="86"/>
                      <a:pt x="710" y="87"/>
                      <a:pt x="708" y="86"/>
                    </a:cubicBezTo>
                    <a:cubicBezTo>
                      <a:pt x="708" y="86"/>
                      <a:pt x="708" y="87"/>
                      <a:pt x="706" y="87"/>
                    </a:cubicBezTo>
                    <a:cubicBezTo>
                      <a:pt x="704" y="87"/>
                      <a:pt x="704" y="87"/>
                      <a:pt x="702" y="87"/>
                    </a:cubicBezTo>
                    <a:cubicBezTo>
                      <a:pt x="702" y="87"/>
                      <a:pt x="701" y="87"/>
                      <a:pt x="701" y="87"/>
                    </a:cubicBezTo>
                    <a:cubicBezTo>
                      <a:pt x="701" y="87"/>
                      <a:pt x="699" y="87"/>
                      <a:pt x="699" y="88"/>
                    </a:cubicBezTo>
                    <a:cubicBezTo>
                      <a:pt x="699" y="88"/>
                      <a:pt x="699" y="88"/>
                      <a:pt x="699" y="88"/>
                    </a:cubicBezTo>
                    <a:cubicBezTo>
                      <a:pt x="699" y="88"/>
                      <a:pt x="699" y="88"/>
                      <a:pt x="699" y="88"/>
                    </a:cubicBezTo>
                    <a:cubicBezTo>
                      <a:pt x="699" y="88"/>
                      <a:pt x="698" y="88"/>
                      <a:pt x="698" y="88"/>
                    </a:cubicBezTo>
                    <a:cubicBezTo>
                      <a:pt x="698" y="89"/>
                      <a:pt x="697" y="89"/>
                      <a:pt x="697" y="88"/>
                    </a:cubicBezTo>
                    <a:cubicBezTo>
                      <a:pt x="696" y="89"/>
                      <a:pt x="696" y="89"/>
                      <a:pt x="696" y="89"/>
                    </a:cubicBezTo>
                    <a:cubicBezTo>
                      <a:pt x="696" y="88"/>
                      <a:pt x="696" y="88"/>
                      <a:pt x="695" y="88"/>
                    </a:cubicBezTo>
                    <a:cubicBezTo>
                      <a:pt x="695" y="87"/>
                      <a:pt x="695" y="87"/>
                      <a:pt x="695" y="87"/>
                    </a:cubicBezTo>
                    <a:cubicBezTo>
                      <a:pt x="696" y="87"/>
                      <a:pt x="697" y="87"/>
                      <a:pt x="697" y="87"/>
                    </a:cubicBezTo>
                    <a:cubicBezTo>
                      <a:pt x="697" y="87"/>
                      <a:pt x="697" y="87"/>
                      <a:pt x="697" y="87"/>
                    </a:cubicBezTo>
                    <a:cubicBezTo>
                      <a:pt x="698" y="87"/>
                      <a:pt x="698" y="87"/>
                      <a:pt x="698" y="86"/>
                    </a:cubicBezTo>
                    <a:cubicBezTo>
                      <a:pt x="698" y="86"/>
                      <a:pt x="698" y="86"/>
                      <a:pt x="698" y="86"/>
                    </a:cubicBezTo>
                    <a:cubicBezTo>
                      <a:pt x="698" y="86"/>
                      <a:pt x="698" y="86"/>
                      <a:pt x="698" y="85"/>
                    </a:cubicBezTo>
                    <a:cubicBezTo>
                      <a:pt x="698" y="85"/>
                      <a:pt x="699" y="85"/>
                      <a:pt x="700" y="84"/>
                    </a:cubicBezTo>
                    <a:cubicBezTo>
                      <a:pt x="701" y="84"/>
                      <a:pt x="701" y="84"/>
                      <a:pt x="702" y="85"/>
                    </a:cubicBezTo>
                    <a:cubicBezTo>
                      <a:pt x="702" y="84"/>
                      <a:pt x="703" y="84"/>
                      <a:pt x="703" y="84"/>
                    </a:cubicBezTo>
                    <a:cubicBezTo>
                      <a:pt x="703" y="85"/>
                      <a:pt x="704" y="84"/>
                      <a:pt x="704" y="85"/>
                    </a:cubicBezTo>
                    <a:cubicBezTo>
                      <a:pt x="705" y="85"/>
                      <a:pt x="707" y="86"/>
                      <a:pt x="709" y="86"/>
                    </a:cubicBezTo>
                    <a:cubicBezTo>
                      <a:pt x="710" y="85"/>
                      <a:pt x="711" y="86"/>
                      <a:pt x="711" y="85"/>
                    </a:cubicBezTo>
                    <a:cubicBezTo>
                      <a:pt x="712" y="86"/>
                      <a:pt x="712" y="85"/>
                      <a:pt x="713" y="85"/>
                    </a:cubicBezTo>
                    <a:cubicBezTo>
                      <a:pt x="714" y="85"/>
                      <a:pt x="716" y="86"/>
                      <a:pt x="716" y="86"/>
                    </a:cubicBezTo>
                    <a:cubicBezTo>
                      <a:pt x="717" y="85"/>
                      <a:pt x="715" y="85"/>
                      <a:pt x="715" y="85"/>
                    </a:cubicBezTo>
                    <a:cubicBezTo>
                      <a:pt x="715" y="85"/>
                      <a:pt x="715" y="85"/>
                      <a:pt x="714" y="85"/>
                    </a:cubicBezTo>
                    <a:cubicBezTo>
                      <a:pt x="713" y="84"/>
                      <a:pt x="711" y="84"/>
                      <a:pt x="712" y="84"/>
                    </a:cubicBezTo>
                    <a:cubicBezTo>
                      <a:pt x="710" y="84"/>
                      <a:pt x="710" y="84"/>
                      <a:pt x="710" y="83"/>
                    </a:cubicBezTo>
                    <a:cubicBezTo>
                      <a:pt x="710" y="83"/>
                      <a:pt x="709" y="83"/>
                      <a:pt x="709" y="83"/>
                    </a:cubicBezTo>
                    <a:cubicBezTo>
                      <a:pt x="708" y="83"/>
                      <a:pt x="708" y="83"/>
                      <a:pt x="707" y="83"/>
                    </a:cubicBezTo>
                    <a:cubicBezTo>
                      <a:pt x="707" y="83"/>
                      <a:pt x="707" y="83"/>
                      <a:pt x="707" y="83"/>
                    </a:cubicBezTo>
                    <a:cubicBezTo>
                      <a:pt x="706" y="83"/>
                      <a:pt x="706" y="83"/>
                      <a:pt x="706" y="83"/>
                    </a:cubicBezTo>
                    <a:cubicBezTo>
                      <a:pt x="705" y="82"/>
                      <a:pt x="704" y="82"/>
                      <a:pt x="704" y="82"/>
                    </a:cubicBezTo>
                    <a:cubicBezTo>
                      <a:pt x="704" y="82"/>
                      <a:pt x="703" y="82"/>
                      <a:pt x="703" y="82"/>
                    </a:cubicBezTo>
                    <a:cubicBezTo>
                      <a:pt x="703" y="82"/>
                      <a:pt x="700" y="81"/>
                      <a:pt x="700" y="81"/>
                    </a:cubicBezTo>
                    <a:cubicBezTo>
                      <a:pt x="698" y="81"/>
                      <a:pt x="697" y="81"/>
                      <a:pt x="696" y="81"/>
                    </a:cubicBezTo>
                    <a:cubicBezTo>
                      <a:pt x="696" y="80"/>
                      <a:pt x="695" y="81"/>
                      <a:pt x="694" y="80"/>
                    </a:cubicBezTo>
                    <a:cubicBezTo>
                      <a:pt x="694" y="80"/>
                      <a:pt x="694" y="80"/>
                      <a:pt x="693" y="80"/>
                    </a:cubicBezTo>
                    <a:cubicBezTo>
                      <a:pt x="693" y="80"/>
                      <a:pt x="692" y="80"/>
                      <a:pt x="692" y="80"/>
                    </a:cubicBezTo>
                    <a:cubicBezTo>
                      <a:pt x="692" y="80"/>
                      <a:pt x="690" y="81"/>
                      <a:pt x="690" y="80"/>
                    </a:cubicBezTo>
                    <a:cubicBezTo>
                      <a:pt x="690" y="80"/>
                      <a:pt x="690" y="80"/>
                      <a:pt x="689" y="80"/>
                    </a:cubicBezTo>
                    <a:cubicBezTo>
                      <a:pt x="688" y="80"/>
                      <a:pt x="689" y="80"/>
                      <a:pt x="688" y="80"/>
                    </a:cubicBezTo>
                    <a:cubicBezTo>
                      <a:pt x="688" y="80"/>
                      <a:pt x="687" y="80"/>
                      <a:pt x="686" y="80"/>
                    </a:cubicBezTo>
                    <a:cubicBezTo>
                      <a:pt x="685" y="80"/>
                      <a:pt x="684" y="80"/>
                      <a:pt x="683" y="80"/>
                    </a:cubicBezTo>
                    <a:cubicBezTo>
                      <a:pt x="683" y="80"/>
                      <a:pt x="683" y="80"/>
                      <a:pt x="682" y="80"/>
                    </a:cubicBezTo>
                    <a:cubicBezTo>
                      <a:pt x="682" y="80"/>
                      <a:pt x="681" y="80"/>
                      <a:pt x="681" y="80"/>
                    </a:cubicBezTo>
                    <a:cubicBezTo>
                      <a:pt x="680" y="80"/>
                      <a:pt x="680" y="80"/>
                      <a:pt x="679" y="80"/>
                    </a:cubicBezTo>
                    <a:cubicBezTo>
                      <a:pt x="678" y="80"/>
                      <a:pt x="677" y="80"/>
                      <a:pt x="676" y="80"/>
                    </a:cubicBezTo>
                    <a:cubicBezTo>
                      <a:pt x="675" y="80"/>
                      <a:pt x="673" y="79"/>
                      <a:pt x="673" y="78"/>
                    </a:cubicBezTo>
                    <a:cubicBezTo>
                      <a:pt x="672" y="78"/>
                      <a:pt x="672" y="78"/>
                      <a:pt x="671" y="78"/>
                    </a:cubicBezTo>
                    <a:cubicBezTo>
                      <a:pt x="671" y="77"/>
                      <a:pt x="670" y="77"/>
                      <a:pt x="670" y="77"/>
                    </a:cubicBezTo>
                    <a:cubicBezTo>
                      <a:pt x="670" y="77"/>
                      <a:pt x="669" y="77"/>
                      <a:pt x="669" y="77"/>
                    </a:cubicBezTo>
                    <a:cubicBezTo>
                      <a:pt x="669" y="77"/>
                      <a:pt x="669" y="77"/>
                      <a:pt x="669" y="77"/>
                    </a:cubicBezTo>
                    <a:cubicBezTo>
                      <a:pt x="668" y="77"/>
                      <a:pt x="668" y="77"/>
                      <a:pt x="667" y="77"/>
                    </a:cubicBezTo>
                    <a:cubicBezTo>
                      <a:pt x="667" y="77"/>
                      <a:pt x="667" y="77"/>
                      <a:pt x="667" y="77"/>
                    </a:cubicBezTo>
                    <a:cubicBezTo>
                      <a:pt x="667" y="77"/>
                      <a:pt x="667" y="77"/>
                      <a:pt x="667" y="77"/>
                    </a:cubicBezTo>
                    <a:cubicBezTo>
                      <a:pt x="666" y="77"/>
                      <a:pt x="667" y="78"/>
                      <a:pt x="667" y="78"/>
                    </a:cubicBezTo>
                    <a:cubicBezTo>
                      <a:pt x="667" y="78"/>
                      <a:pt x="667" y="78"/>
                      <a:pt x="667" y="79"/>
                    </a:cubicBezTo>
                    <a:cubicBezTo>
                      <a:pt x="668" y="79"/>
                      <a:pt x="667" y="79"/>
                      <a:pt x="668" y="79"/>
                    </a:cubicBezTo>
                    <a:cubicBezTo>
                      <a:pt x="668" y="79"/>
                      <a:pt x="668" y="79"/>
                      <a:pt x="668" y="79"/>
                    </a:cubicBezTo>
                    <a:cubicBezTo>
                      <a:pt x="668" y="80"/>
                      <a:pt x="669" y="80"/>
                      <a:pt x="669" y="80"/>
                    </a:cubicBezTo>
                    <a:cubicBezTo>
                      <a:pt x="669" y="81"/>
                      <a:pt x="669" y="80"/>
                      <a:pt x="668" y="80"/>
                    </a:cubicBezTo>
                    <a:cubicBezTo>
                      <a:pt x="668" y="81"/>
                      <a:pt x="668" y="81"/>
                      <a:pt x="667" y="81"/>
                    </a:cubicBezTo>
                    <a:cubicBezTo>
                      <a:pt x="667" y="82"/>
                      <a:pt x="666" y="83"/>
                      <a:pt x="666" y="83"/>
                    </a:cubicBezTo>
                    <a:cubicBezTo>
                      <a:pt x="666" y="84"/>
                      <a:pt x="666" y="84"/>
                      <a:pt x="665" y="84"/>
                    </a:cubicBezTo>
                    <a:cubicBezTo>
                      <a:pt x="664" y="84"/>
                      <a:pt x="664" y="84"/>
                      <a:pt x="664" y="84"/>
                    </a:cubicBezTo>
                    <a:cubicBezTo>
                      <a:pt x="663" y="84"/>
                      <a:pt x="664" y="83"/>
                      <a:pt x="663" y="83"/>
                    </a:cubicBezTo>
                    <a:cubicBezTo>
                      <a:pt x="663" y="83"/>
                      <a:pt x="664" y="83"/>
                      <a:pt x="664" y="82"/>
                    </a:cubicBezTo>
                    <a:cubicBezTo>
                      <a:pt x="663" y="82"/>
                      <a:pt x="663" y="82"/>
                      <a:pt x="663" y="82"/>
                    </a:cubicBezTo>
                    <a:cubicBezTo>
                      <a:pt x="663" y="82"/>
                      <a:pt x="662" y="82"/>
                      <a:pt x="662" y="81"/>
                    </a:cubicBezTo>
                    <a:cubicBezTo>
                      <a:pt x="661" y="81"/>
                      <a:pt x="659" y="81"/>
                      <a:pt x="660" y="82"/>
                    </a:cubicBezTo>
                    <a:cubicBezTo>
                      <a:pt x="659" y="82"/>
                      <a:pt x="659" y="82"/>
                      <a:pt x="658" y="83"/>
                    </a:cubicBezTo>
                    <a:cubicBezTo>
                      <a:pt x="658" y="83"/>
                      <a:pt x="658" y="83"/>
                      <a:pt x="658" y="83"/>
                    </a:cubicBezTo>
                    <a:cubicBezTo>
                      <a:pt x="658" y="83"/>
                      <a:pt x="658" y="83"/>
                      <a:pt x="657" y="83"/>
                    </a:cubicBezTo>
                    <a:cubicBezTo>
                      <a:pt x="657" y="83"/>
                      <a:pt x="657" y="84"/>
                      <a:pt x="657" y="84"/>
                    </a:cubicBezTo>
                    <a:cubicBezTo>
                      <a:pt x="657" y="84"/>
                      <a:pt x="656" y="84"/>
                      <a:pt x="656" y="84"/>
                    </a:cubicBezTo>
                    <a:cubicBezTo>
                      <a:pt x="655" y="85"/>
                      <a:pt x="656" y="85"/>
                      <a:pt x="655" y="85"/>
                    </a:cubicBezTo>
                    <a:cubicBezTo>
                      <a:pt x="655" y="86"/>
                      <a:pt x="654" y="86"/>
                      <a:pt x="654" y="86"/>
                    </a:cubicBezTo>
                    <a:cubicBezTo>
                      <a:pt x="654" y="87"/>
                      <a:pt x="654" y="87"/>
                      <a:pt x="654" y="87"/>
                    </a:cubicBezTo>
                    <a:cubicBezTo>
                      <a:pt x="654" y="88"/>
                      <a:pt x="654" y="89"/>
                      <a:pt x="655" y="89"/>
                    </a:cubicBezTo>
                    <a:cubicBezTo>
                      <a:pt x="656" y="89"/>
                      <a:pt x="654" y="88"/>
                      <a:pt x="657" y="89"/>
                    </a:cubicBezTo>
                    <a:cubicBezTo>
                      <a:pt x="657" y="89"/>
                      <a:pt x="657" y="89"/>
                      <a:pt x="657" y="89"/>
                    </a:cubicBezTo>
                    <a:cubicBezTo>
                      <a:pt x="657" y="88"/>
                      <a:pt x="658" y="87"/>
                      <a:pt x="658" y="88"/>
                    </a:cubicBezTo>
                    <a:cubicBezTo>
                      <a:pt x="658" y="88"/>
                      <a:pt x="659" y="88"/>
                      <a:pt x="659" y="88"/>
                    </a:cubicBezTo>
                    <a:cubicBezTo>
                      <a:pt x="659" y="89"/>
                      <a:pt x="661" y="88"/>
                      <a:pt x="661" y="88"/>
                    </a:cubicBezTo>
                    <a:cubicBezTo>
                      <a:pt x="661" y="88"/>
                      <a:pt x="662" y="88"/>
                      <a:pt x="662" y="88"/>
                    </a:cubicBezTo>
                    <a:cubicBezTo>
                      <a:pt x="662" y="88"/>
                      <a:pt x="662" y="88"/>
                      <a:pt x="663" y="88"/>
                    </a:cubicBezTo>
                    <a:cubicBezTo>
                      <a:pt x="662" y="88"/>
                      <a:pt x="662" y="89"/>
                      <a:pt x="662" y="89"/>
                    </a:cubicBezTo>
                    <a:cubicBezTo>
                      <a:pt x="661" y="89"/>
                      <a:pt x="660" y="88"/>
                      <a:pt x="660" y="88"/>
                    </a:cubicBezTo>
                    <a:cubicBezTo>
                      <a:pt x="660" y="89"/>
                      <a:pt x="660" y="90"/>
                      <a:pt x="659" y="90"/>
                    </a:cubicBezTo>
                    <a:cubicBezTo>
                      <a:pt x="658" y="90"/>
                      <a:pt x="658" y="90"/>
                      <a:pt x="658" y="91"/>
                    </a:cubicBezTo>
                    <a:cubicBezTo>
                      <a:pt x="658" y="91"/>
                      <a:pt x="659" y="92"/>
                      <a:pt x="659" y="92"/>
                    </a:cubicBezTo>
                    <a:cubicBezTo>
                      <a:pt x="658" y="92"/>
                      <a:pt x="658" y="92"/>
                      <a:pt x="657" y="92"/>
                    </a:cubicBezTo>
                    <a:cubicBezTo>
                      <a:pt x="654" y="91"/>
                      <a:pt x="656" y="92"/>
                      <a:pt x="656" y="92"/>
                    </a:cubicBezTo>
                    <a:cubicBezTo>
                      <a:pt x="657" y="92"/>
                      <a:pt x="658" y="92"/>
                      <a:pt x="658" y="92"/>
                    </a:cubicBezTo>
                    <a:cubicBezTo>
                      <a:pt x="658" y="93"/>
                      <a:pt x="658" y="93"/>
                      <a:pt x="659" y="93"/>
                    </a:cubicBezTo>
                    <a:cubicBezTo>
                      <a:pt x="659" y="93"/>
                      <a:pt x="660" y="93"/>
                      <a:pt x="659" y="93"/>
                    </a:cubicBezTo>
                    <a:cubicBezTo>
                      <a:pt x="659" y="94"/>
                      <a:pt x="659" y="94"/>
                      <a:pt x="659" y="95"/>
                    </a:cubicBezTo>
                    <a:cubicBezTo>
                      <a:pt x="659" y="95"/>
                      <a:pt x="658" y="95"/>
                      <a:pt x="658" y="95"/>
                    </a:cubicBezTo>
                    <a:cubicBezTo>
                      <a:pt x="658" y="95"/>
                      <a:pt x="659" y="96"/>
                      <a:pt x="659" y="96"/>
                    </a:cubicBezTo>
                    <a:cubicBezTo>
                      <a:pt x="659" y="96"/>
                      <a:pt x="659" y="96"/>
                      <a:pt x="659" y="97"/>
                    </a:cubicBezTo>
                    <a:cubicBezTo>
                      <a:pt x="659" y="98"/>
                      <a:pt x="662" y="98"/>
                      <a:pt x="660" y="98"/>
                    </a:cubicBezTo>
                    <a:cubicBezTo>
                      <a:pt x="659" y="98"/>
                      <a:pt x="659" y="98"/>
                      <a:pt x="659" y="98"/>
                    </a:cubicBezTo>
                    <a:cubicBezTo>
                      <a:pt x="660" y="98"/>
                      <a:pt x="660" y="99"/>
                      <a:pt x="659" y="98"/>
                    </a:cubicBezTo>
                    <a:cubicBezTo>
                      <a:pt x="658" y="98"/>
                      <a:pt x="658" y="98"/>
                      <a:pt x="658" y="98"/>
                    </a:cubicBezTo>
                    <a:cubicBezTo>
                      <a:pt x="657" y="98"/>
                      <a:pt x="657" y="98"/>
                      <a:pt x="656" y="98"/>
                    </a:cubicBezTo>
                    <a:cubicBezTo>
                      <a:pt x="656" y="98"/>
                      <a:pt x="656" y="99"/>
                      <a:pt x="656" y="99"/>
                    </a:cubicBezTo>
                    <a:cubicBezTo>
                      <a:pt x="656" y="99"/>
                      <a:pt x="656" y="99"/>
                      <a:pt x="655" y="99"/>
                    </a:cubicBezTo>
                    <a:cubicBezTo>
                      <a:pt x="654" y="99"/>
                      <a:pt x="654" y="99"/>
                      <a:pt x="654" y="99"/>
                    </a:cubicBezTo>
                    <a:cubicBezTo>
                      <a:pt x="654" y="98"/>
                      <a:pt x="654" y="98"/>
                      <a:pt x="654" y="98"/>
                    </a:cubicBezTo>
                    <a:cubicBezTo>
                      <a:pt x="654" y="98"/>
                      <a:pt x="654" y="97"/>
                      <a:pt x="654" y="97"/>
                    </a:cubicBezTo>
                    <a:cubicBezTo>
                      <a:pt x="655" y="96"/>
                      <a:pt x="654" y="96"/>
                      <a:pt x="653" y="96"/>
                    </a:cubicBezTo>
                    <a:cubicBezTo>
                      <a:pt x="653" y="96"/>
                      <a:pt x="653" y="96"/>
                      <a:pt x="653" y="96"/>
                    </a:cubicBezTo>
                    <a:cubicBezTo>
                      <a:pt x="653" y="96"/>
                      <a:pt x="653" y="96"/>
                      <a:pt x="652" y="96"/>
                    </a:cubicBezTo>
                    <a:cubicBezTo>
                      <a:pt x="652" y="96"/>
                      <a:pt x="652" y="96"/>
                      <a:pt x="652" y="96"/>
                    </a:cubicBezTo>
                    <a:cubicBezTo>
                      <a:pt x="651" y="97"/>
                      <a:pt x="651" y="97"/>
                      <a:pt x="651" y="97"/>
                    </a:cubicBezTo>
                    <a:cubicBezTo>
                      <a:pt x="650" y="98"/>
                      <a:pt x="649" y="97"/>
                      <a:pt x="649" y="97"/>
                    </a:cubicBezTo>
                    <a:cubicBezTo>
                      <a:pt x="648" y="97"/>
                      <a:pt x="648" y="96"/>
                      <a:pt x="647" y="96"/>
                    </a:cubicBezTo>
                    <a:cubicBezTo>
                      <a:pt x="646" y="97"/>
                      <a:pt x="647" y="97"/>
                      <a:pt x="646" y="97"/>
                    </a:cubicBezTo>
                    <a:cubicBezTo>
                      <a:pt x="646" y="97"/>
                      <a:pt x="646" y="98"/>
                      <a:pt x="646" y="98"/>
                    </a:cubicBezTo>
                    <a:cubicBezTo>
                      <a:pt x="646" y="98"/>
                      <a:pt x="646" y="99"/>
                      <a:pt x="646" y="99"/>
                    </a:cubicBezTo>
                    <a:cubicBezTo>
                      <a:pt x="645" y="99"/>
                      <a:pt x="645" y="100"/>
                      <a:pt x="645" y="100"/>
                    </a:cubicBezTo>
                    <a:cubicBezTo>
                      <a:pt x="645" y="100"/>
                      <a:pt x="645" y="100"/>
                      <a:pt x="645" y="100"/>
                    </a:cubicBezTo>
                    <a:cubicBezTo>
                      <a:pt x="644" y="100"/>
                      <a:pt x="644" y="100"/>
                      <a:pt x="644" y="100"/>
                    </a:cubicBezTo>
                    <a:cubicBezTo>
                      <a:pt x="644" y="100"/>
                      <a:pt x="644" y="101"/>
                      <a:pt x="644" y="101"/>
                    </a:cubicBezTo>
                    <a:cubicBezTo>
                      <a:pt x="644" y="101"/>
                      <a:pt x="645" y="101"/>
                      <a:pt x="645" y="101"/>
                    </a:cubicBezTo>
                    <a:cubicBezTo>
                      <a:pt x="645" y="101"/>
                      <a:pt x="645" y="101"/>
                      <a:pt x="645" y="101"/>
                    </a:cubicBezTo>
                    <a:cubicBezTo>
                      <a:pt x="645" y="101"/>
                      <a:pt x="646" y="101"/>
                      <a:pt x="646" y="101"/>
                    </a:cubicBezTo>
                    <a:cubicBezTo>
                      <a:pt x="649" y="101"/>
                      <a:pt x="646" y="102"/>
                      <a:pt x="646" y="102"/>
                    </a:cubicBezTo>
                    <a:cubicBezTo>
                      <a:pt x="646" y="102"/>
                      <a:pt x="646" y="102"/>
                      <a:pt x="646" y="101"/>
                    </a:cubicBezTo>
                    <a:cubicBezTo>
                      <a:pt x="646" y="102"/>
                      <a:pt x="645" y="102"/>
                      <a:pt x="645" y="102"/>
                    </a:cubicBezTo>
                    <a:cubicBezTo>
                      <a:pt x="645" y="102"/>
                      <a:pt x="646" y="102"/>
                      <a:pt x="646" y="102"/>
                    </a:cubicBezTo>
                    <a:cubicBezTo>
                      <a:pt x="646" y="102"/>
                      <a:pt x="647" y="102"/>
                      <a:pt x="647" y="102"/>
                    </a:cubicBezTo>
                    <a:cubicBezTo>
                      <a:pt x="647" y="102"/>
                      <a:pt x="647" y="102"/>
                      <a:pt x="647" y="102"/>
                    </a:cubicBezTo>
                    <a:cubicBezTo>
                      <a:pt x="647" y="103"/>
                      <a:pt x="646" y="103"/>
                      <a:pt x="645" y="103"/>
                    </a:cubicBezTo>
                    <a:cubicBezTo>
                      <a:pt x="645" y="103"/>
                      <a:pt x="645" y="103"/>
                      <a:pt x="644" y="102"/>
                    </a:cubicBezTo>
                    <a:cubicBezTo>
                      <a:pt x="644" y="103"/>
                      <a:pt x="644" y="102"/>
                      <a:pt x="643" y="102"/>
                    </a:cubicBezTo>
                    <a:cubicBezTo>
                      <a:pt x="643" y="102"/>
                      <a:pt x="643" y="102"/>
                      <a:pt x="643" y="102"/>
                    </a:cubicBezTo>
                    <a:cubicBezTo>
                      <a:pt x="642" y="102"/>
                      <a:pt x="643" y="102"/>
                      <a:pt x="642" y="102"/>
                    </a:cubicBezTo>
                    <a:cubicBezTo>
                      <a:pt x="642" y="103"/>
                      <a:pt x="642" y="103"/>
                      <a:pt x="642" y="103"/>
                    </a:cubicBezTo>
                    <a:cubicBezTo>
                      <a:pt x="642" y="103"/>
                      <a:pt x="642" y="102"/>
                      <a:pt x="642" y="102"/>
                    </a:cubicBezTo>
                    <a:cubicBezTo>
                      <a:pt x="641" y="102"/>
                      <a:pt x="641" y="101"/>
                      <a:pt x="641" y="101"/>
                    </a:cubicBezTo>
                    <a:cubicBezTo>
                      <a:pt x="641" y="101"/>
                      <a:pt x="640" y="101"/>
                      <a:pt x="640" y="100"/>
                    </a:cubicBezTo>
                    <a:cubicBezTo>
                      <a:pt x="641" y="100"/>
                      <a:pt x="641" y="100"/>
                      <a:pt x="641" y="100"/>
                    </a:cubicBezTo>
                    <a:cubicBezTo>
                      <a:pt x="641" y="100"/>
                      <a:pt x="640" y="100"/>
                      <a:pt x="640" y="100"/>
                    </a:cubicBezTo>
                    <a:cubicBezTo>
                      <a:pt x="639" y="100"/>
                      <a:pt x="640" y="100"/>
                      <a:pt x="639" y="100"/>
                    </a:cubicBezTo>
                    <a:cubicBezTo>
                      <a:pt x="639" y="100"/>
                      <a:pt x="637" y="100"/>
                      <a:pt x="637" y="99"/>
                    </a:cubicBezTo>
                    <a:cubicBezTo>
                      <a:pt x="637" y="99"/>
                      <a:pt x="637" y="99"/>
                      <a:pt x="637" y="99"/>
                    </a:cubicBezTo>
                    <a:cubicBezTo>
                      <a:pt x="637" y="99"/>
                      <a:pt x="637" y="99"/>
                      <a:pt x="636" y="99"/>
                    </a:cubicBezTo>
                    <a:cubicBezTo>
                      <a:pt x="636" y="99"/>
                      <a:pt x="636" y="99"/>
                      <a:pt x="636" y="99"/>
                    </a:cubicBezTo>
                    <a:cubicBezTo>
                      <a:pt x="636" y="98"/>
                      <a:pt x="636" y="98"/>
                      <a:pt x="636" y="98"/>
                    </a:cubicBezTo>
                    <a:cubicBezTo>
                      <a:pt x="635" y="98"/>
                      <a:pt x="634" y="99"/>
                      <a:pt x="633" y="98"/>
                    </a:cubicBezTo>
                    <a:cubicBezTo>
                      <a:pt x="633" y="98"/>
                      <a:pt x="634" y="98"/>
                      <a:pt x="635" y="98"/>
                    </a:cubicBezTo>
                    <a:cubicBezTo>
                      <a:pt x="635" y="98"/>
                      <a:pt x="635" y="98"/>
                      <a:pt x="634" y="97"/>
                    </a:cubicBezTo>
                    <a:cubicBezTo>
                      <a:pt x="634" y="97"/>
                      <a:pt x="634" y="97"/>
                      <a:pt x="634" y="97"/>
                    </a:cubicBezTo>
                    <a:cubicBezTo>
                      <a:pt x="634" y="97"/>
                      <a:pt x="632" y="97"/>
                      <a:pt x="631" y="97"/>
                    </a:cubicBezTo>
                    <a:cubicBezTo>
                      <a:pt x="629" y="97"/>
                      <a:pt x="629" y="96"/>
                      <a:pt x="627" y="97"/>
                    </a:cubicBezTo>
                    <a:cubicBezTo>
                      <a:pt x="627" y="97"/>
                      <a:pt x="626" y="97"/>
                      <a:pt x="626" y="97"/>
                    </a:cubicBezTo>
                    <a:cubicBezTo>
                      <a:pt x="626" y="97"/>
                      <a:pt x="625" y="97"/>
                      <a:pt x="625" y="97"/>
                    </a:cubicBezTo>
                    <a:cubicBezTo>
                      <a:pt x="624" y="97"/>
                      <a:pt x="624" y="97"/>
                      <a:pt x="624" y="98"/>
                    </a:cubicBezTo>
                    <a:cubicBezTo>
                      <a:pt x="623" y="97"/>
                      <a:pt x="623" y="97"/>
                      <a:pt x="623" y="98"/>
                    </a:cubicBezTo>
                    <a:cubicBezTo>
                      <a:pt x="622" y="98"/>
                      <a:pt x="621" y="97"/>
                      <a:pt x="621" y="98"/>
                    </a:cubicBezTo>
                    <a:cubicBezTo>
                      <a:pt x="620" y="98"/>
                      <a:pt x="619" y="99"/>
                      <a:pt x="620" y="99"/>
                    </a:cubicBezTo>
                    <a:cubicBezTo>
                      <a:pt x="622" y="99"/>
                      <a:pt x="622" y="100"/>
                      <a:pt x="620" y="99"/>
                    </a:cubicBezTo>
                    <a:cubicBezTo>
                      <a:pt x="619" y="99"/>
                      <a:pt x="619" y="99"/>
                      <a:pt x="619" y="99"/>
                    </a:cubicBezTo>
                    <a:cubicBezTo>
                      <a:pt x="620" y="99"/>
                      <a:pt x="621" y="100"/>
                      <a:pt x="620" y="100"/>
                    </a:cubicBezTo>
                    <a:cubicBezTo>
                      <a:pt x="619" y="100"/>
                      <a:pt x="619" y="99"/>
                      <a:pt x="619" y="99"/>
                    </a:cubicBezTo>
                    <a:cubicBezTo>
                      <a:pt x="618" y="99"/>
                      <a:pt x="618" y="100"/>
                      <a:pt x="618" y="99"/>
                    </a:cubicBezTo>
                    <a:cubicBezTo>
                      <a:pt x="618" y="99"/>
                      <a:pt x="618" y="100"/>
                      <a:pt x="618" y="100"/>
                    </a:cubicBezTo>
                    <a:cubicBezTo>
                      <a:pt x="617" y="100"/>
                      <a:pt x="617" y="100"/>
                      <a:pt x="617" y="100"/>
                    </a:cubicBezTo>
                    <a:cubicBezTo>
                      <a:pt x="617" y="100"/>
                      <a:pt x="616" y="100"/>
                      <a:pt x="615" y="100"/>
                    </a:cubicBezTo>
                    <a:cubicBezTo>
                      <a:pt x="614" y="100"/>
                      <a:pt x="612" y="99"/>
                      <a:pt x="611" y="99"/>
                    </a:cubicBezTo>
                    <a:cubicBezTo>
                      <a:pt x="611" y="99"/>
                      <a:pt x="610" y="98"/>
                      <a:pt x="609" y="98"/>
                    </a:cubicBezTo>
                    <a:cubicBezTo>
                      <a:pt x="609" y="98"/>
                      <a:pt x="608" y="98"/>
                      <a:pt x="608" y="98"/>
                    </a:cubicBezTo>
                    <a:cubicBezTo>
                      <a:pt x="608" y="97"/>
                      <a:pt x="607" y="98"/>
                      <a:pt x="607" y="97"/>
                    </a:cubicBezTo>
                    <a:cubicBezTo>
                      <a:pt x="607" y="97"/>
                      <a:pt x="607" y="97"/>
                      <a:pt x="606" y="97"/>
                    </a:cubicBezTo>
                    <a:cubicBezTo>
                      <a:pt x="606" y="96"/>
                      <a:pt x="606" y="96"/>
                      <a:pt x="606" y="96"/>
                    </a:cubicBezTo>
                    <a:cubicBezTo>
                      <a:pt x="606" y="95"/>
                      <a:pt x="605" y="95"/>
                      <a:pt x="605" y="95"/>
                    </a:cubicBezTo>
                    <a:cubicBezTo>
                      <a:pt x="605" y="94"/>
                      <a:pt x="603" y="95"/>
                      <a:pt x="603" y="94"/>
                    </a:cubicBezTo>
                    <a:cubicBezTo>
                      <a:pt x="603" y="94"/>
                      <a:pt x="603" y="93"/>
                      <a:pt x="603" y="93"/>
                    </a:cubicBezTo>
                    <a:cubicBezTo>
                      <a:pt x="603" y="93"/>
                      <a:pt x="604" y="93"/>
                      <a:pt x="604" y="93"/>
                    </a:cubicBezTo>
                    <a:cubicBezTo>
                      <a:pt x="604" y="93"/>
                      <a:pt x="603" y="93"/>
                      <a:pt x="603" y="92"/>
                    </a:cubicBezTo>
                    <a:cubicBezTo>
                      <a:pt x="603" y="92"/>
                      <a:pt x="603" y="93"/>
                      <a:pt x="603" y="92"/>
                    </a:cubicBezTo>
                    <a:cubicBezTo>
                      <a:pt x="603" y="92"/>
                      <a:pt x="602" y="91"/>
                      <a:pt x="601" y="93"/>
                    </a:cubicBezTo>
                    <a:cubicBezTo>
                      <a:pt x="601" y="94"/>
                      <a:pt x="600" y="95"/>
                      <a:pt x="599" y="96"/>
                    </a:cubicBezTo>
                    <a:cubicBezTo>
                      <a:pt x="598" y="96"/>
                      <a:pt x="598" y="99"/>
                      <a:pt x="597" y="100"/>
                    </a:cubicBezTo>
                    <a:cubicBezTo>
                      <a:pt x="597" y="101"/>
                      <a:pt x="597" y="100"/>
                      <a:pt x="597" y="101"/>
                    </a:cubicBezTo>
                    <a:cubicBezTo>
                      <a:pt x="597" y="101"/>
                      <a:pt x="597" y="102"/>
                      <a:pt x="596" y="102"/>
                    </a:cubicBezTo>
                    <a:cubicBezTo>
                      <a:pt x="596" y="102"/>
                      <a:pt x="596" y="102"/>
                      <a:pt x="595" y="103"/>
                    </a:cubicBezTo>
                    <a:cubicBezTo>
                      <a:pt x="595" y="104"/>
                      <a:pt x="595" y="104"/>
                      <a:pt x="595" y="104"/>
                    </a:cubicBezTo>
                    <a:cubicBezTo>
                      <a:pt x="595" y="104"/>
                      <a:pt x="595" y="104"/>
                      <a:pt x="595" y="105"/>
                    </a:cubicBezTo>
                    <a:cubicBezTo>
                      <a:pt x="594" y="106"/>
                      <a:pt x="594" y="106"/>
                      <a:pt x="594" y="106"/>
                    </a:cubicBezTo>
                    <a:cubicBezTo>
                      <a:pt x="594" y="107"/>
                      <a:pt x="593" y="108"/>
                      <a:pt x="593" y="108"/>
                    </a:cubicBezTo>
                    <a:cubicBezTo>
                      <a:pt x="592" y="108"/>
                      <a:pt x="592" y="109"/>
                      <a:pt x="591" y="109"/>
                    </a:cubicBezTo>
                    <a:cubicBezTo>
                      <a:pt x="592" y="109"/>
                      <a:pt x="591" y="109"/>
                      <a:pt x="590" y="109"/>
                    </a:cubicBezTo>
                    <a:cubicBezTo>
                      <a:pt x="590" y="109"/>
                      <a:pt x="590" y="109"/>
                      <a:pt x="590" y="109"/>
                    </a:cubicBezTo>
                    <a:cubicBezTo>
                      <a:pt x="589" y="109"/>
                      <a:pt x="589" y="109"/>
                      <a:pt x="589" y="108"/>
                    </a:cubicBezTo>
                    <a:cubicBezTo>
                      <a:pt x="588" y="108"/>
                      <a:pt x="589" y="108"/>
                      <a:pt x="589" y="108"/>
                    </a:cubicBezTo>
                    <a:cubicBezTo>
                      <a:pt x="589" y="108"/>
                      <a:pt x="589" y="108"/>
                      <a:pt x="589" y="107"/>
                    </a:cubicBezTo>
                    <a:cubicBezTo>
                      <a:pt x="588" y="107"/>
                      <a:pt x="588" y="106"/>
                      <a:pt x="588" y="106"/>
                    </a:cubicBezTo>
                    <a:cubicBezTo>
                      <a:pt x="588" y="106"/>
                      <a:pt x="588" y="106"/>
                      <a:pt x="587" y="106"/>
                    </a:cubicBezTo>
                    <a:cubicBezTo>
                      <a:pt x="587" y="106"/>
                      <a:pt x="587" y="107"/>
                      <a:pt x="587" y="107"/>
                    </a:cubicBezTo>
                    <a:cubicBezTo>
                      <a:pt x="586" y="107"/>
                      <a:pt x="586" y="107"/>
                      <a:pt x="586" y="107"/>
                    </a:cubicBezTo>
                    <a:cubicBezTo>
                      <a:pt x="586" y="106"/>
                      <a:pt x="583" y="107"/>
                      <a:pt x="584" y="105"/>
                    </a:cubicBezTo>
                    <a:cubicBezTo>
                      <a:pt x="583" y="105"/>
                      <a:pt x="583" y="104"/>
                      <a:pt x="583" y="104"/>
                    </a:cubicBezTo>
                    <a:cubicBezTo>
                      <a:pt x="582" y="104"/>
                      <a:pt x="582" y="104"/>
                      <a:pt x="582" y="104"/>
                    </a:cubicBezTo>
                    <a:cubicBezTo>
                      <a:pt x="582" y="104"/>
                      <a:pt x="582" y="104"/>
                      <a:pt x="582" y="104"/>
                    </a:cubicBezTo>
                    <a:cubicBezTo>
                      <a:pt x="582" y="104"/>
                      <a:pt x="581" y="104"/>
                      <a:pt x="581" y="104"/>
                    </a:cubicBezTo>
                    <a:cubicBezTo>
                      <a:pt x="581" y="103"/>
                      <a:pt x="580" y="104"/>
                      <a:pt x="580" y="104"/>
                    </a:cubicBezTo>
                    <a:cubicBezTo>
                      <a:pt x="580" y="103"/>
                      <a:pt x="580" y="103"/>
                      <a:pt x="580" y="103"/>
                    </a:cubicBezTo>
                    <a:cubicBezTo>
                      <a:pt x="580" y="103"/>
                      <a:pt x="579" y="103"/>
                      <a:pt x="579" y="103"/>
                    </a:cubicBezTo>
                    <a:cubicBezTo>
                      <a:pt x="579" y="102"/>
                      <a:pt x="579" y="102"/>
                      <a:pt x="579" y="102"/>
                    </a:cubicBezTo>
                    <a:cubicBezTo>
                      <a:pt x="579" y="102"/>
                      <a:pt x="578" y="102"/>
                      <a:pt x="578" y="101"/>
                    </a:cubicBezTo>
                    <a:cubicBezTo>
                      <a:pt x="578" y="101"/>
                      <a:pt x="578" y="101"/>
                      <a:pt x="577" y="101"/>
                    </a:cubicBezTo>
                    <a:cubicBezTo>
                      <a:pt x="577" y="101"/>
                      <a:pt x="577" y="100"/>
                      <a:pt x="577" y="100"/>
                    </a:cubicBezTo>
                    <a:cubicBezTo>
                      <a:pt x="576" y="99"/>
                      <a:pt x="576" y="99"/>
                      <a:pt x="576" y="98"/>
                    </a:cubicBezTo>
                    <a:cubicBezTo>
                      <a:pt x="576" y="98"/>
                      <a:pt x="576" y="97"/>
                      <a:pt x="576" y="97"/>
                    </a:cubicBezTo>
                    <a:cubicBezTo>
                      <a:pt x="575" y="97"/>
                      <a:pt x="576" y="97"/>
                      <a:pt x="576" y="97"/>
                    </a:cubicBezTo>
                    <a:cubicBezTo>
                      <a:pt x="575" y="97"/>
                      <a:pt x="575" y="97"/>
                      <a:pt x="575" y="96"/>
                    </a:cubicBezTo>
                    <a:cubicBezTo>
                      <a:pt x="574" y="96"/>
                      <a:pt x="574" y="97"/>
                      <a:pt x="573" y="97"/>
                    </a:cubicBezTo>
                    <a:cubicBezTo>
                      <a:pt x="573" y="96"/>
                      <a:pt x="574" y="96"/>
                      <a:pt x="574" y="96"/>
                    </a:cubicBezTo>
                    <a:cubicBezTo>
                      <a:pt x="574" y="96"/>
                      <a:pt x="572" y="96"/>
                      <a:pt x="572" y="96"/>
                    </a:cubicBezTo>
                    <a:cubicBezTo>
                      <a:pt x="573" y="95"/>
                      <a:pt x="573" y="95"/>
                      <a:pt x="574" y="95"/>
                    </a:cubicBezTo>
                    <a:cubicBezTo>
                      <a:pt x="575" y="95"/>
                      <a:pt x="575" y="95"/>
                      <a:pt x="575" y="95"/>
                    </a:cubicBezTo>
                    <a:cubicBezTo>
                      <a:pt x="576" y="95"/>
                      <a:pt x="576" y="95"/>
                      <a:pt x="576" y="95"/>
                    </a:cubicBezTo>
                    <a:cubicBezTo>
                      <a:pt x="577" y="95"/>
                      <a:pt x="577" y="95"/>
                      <a:pt x="577" y="95"/>
                    </a:cubicBezTo>
                    <a:cubicBezTo>
                      <a:pt x="577" y="95"/>
                      <a:pt x="577" y="95"/>
                      <a:pt x="578" y="95"/>
                    </a:cubicBezTo>
                    <a:cubicBezTo>
                      <a:pt x="578" y="95"/>
                      <a:pt x="577" y="94"/>
                      <a:pt x="577" y="94"/>
                    </a:cubicBezTo>
                    <a:cubicBezTo>
                      <a:pt x="576" y="94"/>
                      <a:pt x="576" y="93"/>
                      <a:pt x="576" y="93"/>
                    </a:cubicBezTo>
                    <a:cubicBezTo>
                      <a:pt x="576" y="92"/>
                      <a:pt x="576" y="93"/>
                      <a:pt x="575" y="92"/>
                    </a:cubicBezTo>
                    <a:cubicBezTo>
                      <a:pt x="575" y="92"/>
                      <a:pt x="575" y="92"/>
                      <a:pt x="575" y="92"/>
                    </a:cubicBezTo>
                    <a:cubicBezTo>
                      <a:pt x="574" y="91"/>
                      <a:pt x="574" y="91"/>
                      <a:pt x="574" y="91"/>
                    </a:cubicBezTo>
                    <a:cubicBezTo>
                      <a:pt x="574" y="91"/>
                      <a:pt x="574" y="91"/>
                      <a:pt x="574" y="91"/>
                    </a:cubicBezTo>
                    <a:cubicBezTo>
                      <a:pt x="574" y="91"/>
                      <a:pt x="573" y="91"/>
                      <a:pt x="573" y="91"/>
                    </a:cubicBezTo>
                    <a:cubicBezTo>
                      <a:pt x="573" y="92"/>
                      <a:pt x="574" y="91"/>
                      <a:pt x="574" y="92"/>
                    </a:cubicBezTo>
                    <a:cubicBezTo>
                      <a:pt x="574" y="92"/>
                      <a:pt x="574" y="92"/>
                      <a:pt x="574" y="93"/>
                    </a:cubicBezTo>
                    <a:cubicBezTo>
                      <a:pt x="574" y="93"/>
                      <a:pt x="575" y="93"/>
                      <a:pt x="575" y="93"/>
                    </a:cubicBezTo>
                    <a:cubicBezTo>
                      <a:pt x="575" y="93"/>
                      <a:pt x="575" y="94"/>
                      <a:pt x="574" y="94"/>
                    </a:cubicBezTo>
                    <a:cubicBezTo>
                      <a:pt x="574" y="94"/>
                      <a:pt x="573" y="94"/>
                      <a:pt x="573" y="94"/>
                    </a:cubicBezTo>
                    <a:cubicBezTo>
                      <a:pt x="573" y="94"/>
                      <a:pt x="572" y="94"/>
                      <a:pt x="572" y="94"/>
                    </a:cubicBezTo>
                    <a:cubicBezTo>
                      <a:pt x="572" y="94"/>
                      <a:pt x="572" y="95"/>
                      <a:pt x="571" y="94"/>
                    </a:cubicBezTo>
                    <a:cubicBezTo>
                      <a:pt x="571" y="94"/>
                      <a:pt x="570" y="93"/>
                      <a:pt x="571" y="93"/>
                    </a:cubicBezTo>
                    <a:cubicBezTo>
                      <a:pt x="571" y="93"/>
                      <a:pt x="570" y="93"/>
                      <a:pt x="570" y="92"/>
                    </a:cubicBezTo>
                    <a:cubicBezTo>
                      <a:pt x="569" y="92"/>
                      <a:pt x="569" y="91"/>
                      <a:pt x="569" y="91"/>
                    </a:cubicBezTo>
                    <a:cubicBezTo>
                      <a:pt x="569" y="90"/>
                      <a:pt x="569" y="90"/>
                      <a:pt x="568" y="90"/>
                    </a:cubicBezTo>
                    <a:cubicBezTo>
                      <a:pt x="568" y="90"/>
                      <a:pt x="568" y="89"/>
                      <a:pt x="567" y="89"/>
                    </a:cubicBezTo>
                    <a:cubicBezTo>
                      <a:pt x="567" y="89"/>
                      <a:pt x="566" y="89"/>
                      <a:pt x="566" y="88"/>
                    </a:cubicBezTo>
                    <a:cubicBezTo>
                      <a:pt x="566" y="88"/>
                      <a:pt x="566" y="88"/>
                      <a:pt x="565" y="88"/>
                    </a:cubicBezTo>
                    <a:cubicBezTo>
                      <a:pt x="565" y="87"/>
                      <a:pt x="564" y="86"/>
                      <a:pt x="564" y="86"/>
                    </a:cubicBezTo>
                    <a:cubicBezTo>
                      <a:pt x="563" y="86"/>
                      <a:pt x="563" y="85"/>
                      <a:pt x="564" y="85"/>
                    </a:cubicBezTo>
                    <a:cubicBezTo>
                      <a:pt x="565" y="86"/>
                      <a:pt x="565" y="87"/>
                      <a:pt x="566" y="87"/>
                    </a:cubicBezTo>
                    <a:cubicBezTo>
                      <a:pt x="566" y="87"/>
                      <a:pt x="567" y="87"/>
                      <a:pt x="567" y="88"/>
                    </a:cubicBezTo>
                    <a:cubicBezTo>
                      <a:pt x="568" y="88"/>
                      <a:pt x="568" y="88"/>
                      <a:pt x="568" y="88"/>
                    </a:cubicBezTo>
                    <a:cubicBezTo>
                      <a:pt x="569" y="89"/>
                      <a:pt x="569" y="88"/>
                      <a:pt x="570" y="88"/>
                    </a:cubicBezTo>
                    <a:cubicBezTo>
                      <a:pt x="571" y="88"/>
                      <a:pt x="571" y="88"/>
                      <a:pt x="571" y="89"/>
                    </a:cubicBezTo>
                    <a:cubicBezTo>
                      <a:pt x="572" y="89"/>
                      <a:pt x="572" y="90"/>
                      <a:pt x="573" y="90"/>
                    </a:cubicBezTo>
                    <a:cubicBezTo>
                      <a:pt x="573" y="90"/>
                      <a:pt x="573" y="91"/>
                      <a:pt x="573" y="90"/>
                    </a:cubicBezTo>
                    <a:cubicBezTo>
                      <a:pt x="573" y="91"/>
                      <a:pt x="574" y="90"/>
                      <a:pt x="575" y="90"/>
                    </a:cubicBezTo>
                    <a:cubicBezTo>
                      <a:pt x="575" y="90"/>
                      <a:pt x="576" y="90"/>
                      <a:pt x="575" y="90"/>
                    </a:cubicBezTo>
                    <a:cubicBezTo>
                      <a:pt x="575" y="89"/>
                      <a:pt x="574" y="89"/>
                      <a:pt x="575" y="89"/>
                    </a:cubicBezTo>
                    <a:cubicBezTo>
                      <a:pt x="575" y="89"/>
                      <a:pt x="575" y="89"/>
                      <a:pt x="576" y="89"/>
                    </a:cubicBezTo>
                    <a:cubicBezTo>
                      <a:pt x="576" y="89"/>
                      <a:pt x="576" y="90"/>
                      <a:pt x="577" y="90"/>
                    </a:cubicBezTo>
                    <a:cubicBezTo>
                      <a:pt x="577" y="90"/>
                      <a:pt x="578" y="89"/>
                      <a:pt x="577" y="89"/>
                    </a:cubicBezTo>
                    <a:cubicBezTo>
                      <a:pt x="577" y="89"/>
                      <a:pt x="576" y="89"/>
                      <a:pt x="576" y="88"/>
                    </a:cubicBezTo>
                    <a:cubicBezTo>
                      <a:pt x="577" y="88"/>
                      <a:pt x="577" y="88"/>
                      <a:pt x="577" y="88"/>
                    </a:cubicBezTo>
                    <a:cubicBezTo>
                      <a:pt x="578" y="88"/>
                      <a:pt x="578" y="88"/>
                      <a:pt x="578" y="87"/>
                    </a:cubicBezTo>
                    <a:cubicBezTo>
                      <a:pt x="578" y="87"/>
                      <a:pt x="579" y="87"/>
                      <a:pt x="578" y="87"/>
                    </a:cubicBezTo>
                    <a:cubicBezTo>
                      <a:pt x="577" y="87"/>
                      <a:pt x="578" y="88"/>
                      <a:pt x="577" y="87"/>
                    </a:cubicBezTo>
                    <a:cubicBezTo>
                      <a:pt x="576" y="87"/>
                      <a:pt x="576" y="87"/>
                      <a:pt x="577" y="87"/>
                    </a:cubicBezTo>
                    <a:cubicBezTo>
                      <a:pt x="577" y="86"/>
                      <a:pt x="578" y="86"/>
                      <a:pt x="578" y="86"/>
                    </a:cubicBezTo>
                    <a:cubicBezTo>
                      <a:pt x="577" y="86"/>
                      <a:pt x="577" y="86"/>
                      <a:pt x="576" y="86"/>
                    </a:cubicBezTo>
                    <a:cubicBezTo>
                      <a:pt x="576" y="85"/>
                      <a:pt x="577" y="85"/>
                      <a:pt x="576" y="85"/>
                    </a:cubicBezTo>
                    <a:cubicBezTo>
                      <a:pt x="575" y="85"/>
                      <a:pt x="575" y="86"/>
                      <a:pt x="574" y="86"/>
                    </a:cubicBezTo>
                    <a:cubicBezTo>
                      <a:pt x="574" y="86"/>
                      <a:pt x="574" y="86"/>
                      <a:pt x="573" y="86"/>
                    </a:cubicBezTo>
                    <a:cubicBezTo>
                      <a:pt x="573" y="86"/>
                      <a:pt x="572" y="86"/>
                      <a:pt x="572" y="86"/>
                    </a:cubicBezTo>
                    <a:cubicBezTo>
                      <a:pt x="572" y="87"/>
                      <a:pt x="572" y="86"/>
                      <a:pt x="572" y="85"/>
                    </a:cubicBezTo>
                    <a:cubicBezTo>
                      <a:pt x="573" y="85"/>
                      <a:pt x="573" y="86"/>
                      <a:pt x="573" y="85"/>
                    </a:cubicBezTo>
                    <a:cubicBezTo>
                      <a:pt x="573" y="84"/>
                      <a:pt x="573" y="84"/>
                      <a:pt x="574" y="84"/>
                    </a:cubicBezTo>
                    <a:cubicBezTo>
                      <a:pt x="574" y="85"/>
                      <a:pt x="574" y="85"/>
                      <a:pt x="574" y="85"/>
                    </a:cubicBezTo>
                    <a:cubicBezTo>
                      <a:pt x="575" y="85"/>
                      <a:pt x="576" y="85"/>
                      <a:pt x="575" y="84"/>
                    </a:cubicBezTo>
                    <a:cubicBezTo>
                      <a:pt x="575" y="84"/>
                      <a:pt x="575" y="84"/>
                      <a:pt x="574" y="84"/>
                    </a:cubicBezTo>
                    <a:cubicBezTo>
                      <a:pt x="574" y="84"/>
                      <a:pt x="573" y="84"/>
                      <a:pt x="573" y="84"/>
                    </a:cubicBezTo>
                    <a:cubicBezTo>
                      <a:pt x="572" y="83"/>
                      <a:pt x="573" y="82"/>
                      <a:pt x="572" y="83"/>
                    </a:cubicBezTo>
                    <a:cubicBezTo>
                      <a:pt x="571" y="83"/>
                      <a:pt x="570" y="84"/>
                      <a:pt x="570" y="84"/>
                    </a:cubicBezTo>
                    <a:cubicBezTo>
                      <a:pt x="569" y="83"/>
                      <a:pt x="569" y="83"/>
                      <a:pt x="570" y="82"/>
                    </a:cubicBezTo>
                    <a:cubicBezTo>
                      <a:pt x="571" y="82"/>
                      <a:pt x="572" y="82"/>
                      <a:pt x="573" y="82"/>
                    </a:cubicBezTo>
                    <a:cubicBezTo>
                      <a:pt x="573" y="81"/>
                      <a:pt x="574" y="81"/>
                      <a:pt x="575" y="81"/>
                    </a:cubicBezTo>
                    <a:cubicBezTo>
                      <a:pt x="575" y="81"/>
                      <a:pt x="576" y="81"/>
                      <a:pt x="576" y="81"/>
                    </a:cubicBezTo>
                    <a:cubicBezTo>
                      <a:pt x="577" y="80"/>
                      <a:pt x="577" y="80"/>
                      <a:pt x="577" y="79"/>
                    </a:cubicBezTo>
                    <a:cubicBezTo>
                      <a:pt x="577" y="79"/>
                      <a:pt x="577" y="78"/>
                      <a:pt x="576" y="78"/>
                    </a:cubicBezTo>
                    <a:cubicBezTo>
                      <a:pt x="575" y="78"/>
                      <a:pt x="575" y="78"/>
                      <a:pt x="575" y="78"/>
                    </a:cubicBezTo>
                    <a:cubicBezTo>
                      <a:pt x="575" y="77"/>
                      <a:pt x="575" y="77"/>
                      <a:pt x="574" y="77"/>
                    </a:cubicBezTo>
                    <a:cubicBezTo>
                      <a:pt x="574" y="77"/>
                      <a:pt x="574" y="77"/>
                      <a:pt x="573" y="78"/>
                    </a:cubicBezTo>
                    <a:cubicBezTo>
                      <a:pt x="573" y="79"/>
                      <a:pt x="573" y="79"/>
                      <a:pt x="572" y="79"/>
                    </a:cubicBezTo>
                    <a:cubicBezTo>
                      <a:pt x="572" y="79"/>
                      <a:pt x="572" y="79"/>
                      <a:pt x="571" y="79"/>
                    </a:cubicBezTo>
                    <a:cubicBezTo>
                      <a:pt x="570" y="79"/>
                      <a:pt x="571" y="78"/>
                      <a:pt x="571" y="78"/>
                    </a:cubicBezTo>
                    <a:cubicBezTo>
                      <a:pt x="572" y="78"/>
                      <a:pt x="572" y="78"/>
                      <a:pt x="573" y="78"/>
                    </a:cubicBezTo>
                    <a:cubicBezTo>
                      <a:pt x="573" y="77"/>
                      <a:pt x="573" y="77"/>
                      <a:pt x="573" y="77"/>
                    </a:cubicBezTo>
                    <a:cubicBezTo>
                      <a:pt x="572" y="77"/>
                      <a:pt x="572" y="77"/>
                      <a:pt x="572" y="76"/>
                    </a:cubicBezTo>
                    <a:cubicBezTo>
                      <a:pt x="572" y="76"/>
                      <a:pt x="572" y="77"/>
                      <a:pt x="573" y="76"/>
                    </a:cubicBezTo>
                    <a:cubicBezTo>
                      <a:pt x="573" y="76"/>
                      <a:pt x="574" y="75"/>
                      <a:pt x="574" y="75"/>
                    </a:cubicBezTo>
                    <a:cubicBezTo>
                      <a:pt x="573" y="75"/>
                      <a:pt x="573" y="75"/>
                      <a:pt x="574" y="75"/>
                    </a:cubicBezTo>
                    <a:cubicBezTo>
                      <a:pt x="574" y="74"/>
                      <a:pt x="575" y="74"/>
                      <a:pt x="575" y="74"/>
                    </a:cubicBezTo>
                    <a:cubicBezTo>
                      <a:pt x="574" y="74"/>
                      <a:pt x="575" y="73"/>
                      <a:pt x="574" y="73"/>
                    </a:cubicBezTo>
                    <a:cubicBezTo>
                      <a:pt x="573" y="74"/>
                      <a:pt x="573" y="74"/>
                      <a:pt x="573" y="74"/>
                    </a:cubicBezTo>
                    <a:cubicBezTo>
                      <a:pt x="572" y="75"/>
                      <a:pt x="574" y="75"/>
                      <a:pt x="573" y="75"/>
                    </a:cubicBezTo>
                    <a:cubicBezTo>
                      <a:pt x="572" y="75"/>
                      <a:pt x="572" y="75"/>
                      <a:pt x="571" y="75"/>
                    </a:cubicBezTo>
                    <a:cubicBezTo>
                      <a:pt x="571" y="75"/>
                      <a:pt x="571" y="75"/>
                      <a:pt x="571" y="74"/>
                    </a:cubicBezTo>
                    <a:cubicBezTo>
                      <a:pt x="571" y="74"/>
                      <a:pt x="571" y="73"/>
                      <a:pt x="572" y="73"/>
                    </a:cubicBezTo>
                    <a:cubicBezTo>
                      <a:pt x="572" y="73"/>
                      <a:pt x="571" y="73"/>
                      <a:pt x="572" y="73"/>
                    </a:cubicBezTo>
                    <a:cubicBezTo>
                      <a:pt x="573" y="72"/>
                      <a:pt x="572" y="72"/>
                      <a:pt x="571" y="72"/>
                    </a:cubicBezTo>
                    <a:cubicBezTo>
                      <a:pt x="571" y="71"/>
                      <a:pt x="570" y="71"/>
                      <a:pt x="570" y="71"/>
                    </a:cubicBezTo>
                    <a:cubicBezTo>
                      <a:pt x="570" y="72"/>
                      <a:pt x="569" y="72"/>
                      <a:pt x="569" y="71"/>
                    </a:cubicBezTo>
                    <a:cubicBezTo>
                      <a:pt x="569" y="71"/>
                      <a:pt x="568" y="71"/>
                      <a:pt x="569" y="71"/>
                    </a:cubicBezTo>
                    <a:cubicBezTo>
                      <a:pt x="569" y="71"/>
                      <a:pt x="569" y="71"/>
                      <a:pt x="570" y="71"/>
                    </a:cubicBezTo>
                    <a:cubicBezTo>
                      <a:pt x="570" y="71"/>
                      <a:pt x="570" y="71"/>
                      <a:pt x="570" y="71"/>
                    </a:cubicBezTo>
                    <a:cubicBezTo>
                      <a:pt x="569" y="71"/>
                      <a:pt x="569" y="71"/>
                      <a:pt x="569" y="71"/>
                    </a:cubicBezTo>
                    <a:cubicBezTo>
                      <a:pt x="569" y="71"/>
                      <a:pt x="569" y="70"/>
                      <a:pt x="569" y="70"/>
                    </a:cubicBezTo>
                    <a:cubicBezTo>
                      <a:pt x="569" y="70"/>
                      <a:pt x="569" y="70"/>
                      <a:pt x="569" y="70"/>
                    </a:cubicBezTo>
                    <a:cubicBezTo>
                      <a:pt x="568" y="70"/>
                      <a:pt x="569" y="70"/>
                      <a:pt x="568" y="70"/>
                    </a:cubicBezTo>
                    <a:cubicBezTo>
                      <a:pt x="568" y="69"/>
                      <a:pt x="568" y="70"/>
                      <a:pt x="567" y="70"/>
                    </a:cubicBezTo>
                    <a:cubicBezTo>
                      <a:pt x="567" y="70"/>
                      <a:pt x="567" y="69"/>
                      <a:pt x="567" y="70"/>
                    </a:cubicBezTo>
                    <a:cubicBezTo>
                      <a:pt x="567" y="70"/>
                      <a:pt x="567" y="70"/>
                      <a:pt x="567" y="70"/>
                    </a:cubicBezTo>
                    <a:cubicBezTo>
                      <a:pt x="567" y="71"/>
                      <a:pt x="568" y="70"/>
                      <a:pt x="567" y="71"/>
                    </a:cubicBezTo>
                    <a:cubicBezTo>
                      <a:pt x="566" y="71"/>
                      <a:pt x="566" y="71"/>
                      <a:pt x="566" y="71"/>
                    </a:cubicBezTo>
                    <a:cubicBezTo>
                      <a:pt x="566" y="71"/>
                      <a:pt x="566" y="71"/>
                      <a:pt x="565" y="71"/>
                    </a:cubicBezTo>
                    <a:cubicBezTo>
                      <a:pt x="564" y="71"/>
                      <a:pt x="564" y="70"/>
                      <a:pt x="564" y="70"/>
                    </a:cubicBezTo>
                    <a:cubicBezTo>
                      <a:pt x="565" y="70"/>
                      <a:pt x="565" y="70"/>
                      <a:pt x="566" y="70"/>
                    </a:cubicBezTo>
                    <a:cubicBezTo>
                      <a:pt x="566" y="70"/>
                      <a:pt x="566" y="69"/>
                      <a:pt x="566" y="69"/>
                    </a:cubicBezTo>
                    <a:cubicBezTo>
                      <a:pt x="566" y="69"/>
                      <a:pt x="565" y="69"/>
                      <a:pt x="566" y="69"/>
                    </a:cubicBezTo>
                    <a:cubicBezTo>
                      <a:pt x="566" y="69"/>
                      <a:pt x="566" y="68"/>
                      <a:pt x="566" y="68"/>
                    </a:cubicBezTo>
                    <a:cubicBezTo>
                      <a:pt x="565" y="68"/>
                      <a:pt x="565" y="69"/>
                      <a:pt x="564" y="69"/>
                    </a:cubicBezTo>
                    <a:cubicBezTo>
                      <a:pt x="564" y="69"/>
                      <a:pt x="565" y="68"/>
                      <a:pt x="564" y="69"/>
                    </a:cubicBezTo>
                    <a:cubicBezTo>
                      <a:pt x="563" y="70"/>
                      <a:pt x="563" y="69"/>
                      <a:pt x="562" y="69"/>
                    </a:cubicBezTo>
                    <a:cubicBezTo>
                      <a:pt x="562" y="69"/>
                      <a:pt x="562" y="69"/>
                      <a:pt x="563" y="69"/>
                    </a:cubicBezTo>
                    <a:cubicBezTo>
                      <a:pt x="563" y="69"/>
                      <a:pt x="563" y="69"/>
                      <a:pt x="563" y="68"/>
                    </a:cubicBezTo>
                    <a:cubicBezTo>
                      <a:pt x="564" y="68"/>
                      <a:pt x="565" y="68"/>
                      <a:pt x="565" y="68"/>
                    </a:cubicBezTo>
                    <a:cubicBezTo>
                      <a:pt x="564" y="67"/>
                      <a:pt x="564" y="67"/>
                      <a:pt x="564" y="67"/>
                    </a:cubicBezTo>
                    <a:cubicBezTo>
                      <a:pt x="563" y="67"/>
                      <a:pt x="563" y="67"/>
                      <a:pt x="563" y="67"/>
                    </a:cubicBezTo>
                    <a:cubicBezTo>
                      <a:pt x="562" y="67"/>
                      <a:pt x="562" y="67"/>
                      <a:pt x="561" y="68"/>
                    </a:cubicBezTo>
                    <a:cubicBezTo>
                      <a:pt x="561" y="68"/>
                      <a:pt x="560" y="69"/>
                      <a:pt x="560" y="69"/>
                    </a:cubicBezTo>
                    <a:cubicBezTo>
                      <a:pt x="560" y="69"/>
                      <a:pt x="561" y="68"/>
                      <a:pt x="560" y="67"/>
                    </a:cubicBezTo>
                    <a:cubicBezTo>
                      <a:pt x="558" y="67"/>
                      <a:pt x="558" y="67"/>
                      <a:pt x="558" y="67"/>
                    </a:cubicBezTo>
                    <a:cubicBezTo>
                      <a:pt x="558" y="67"/>
                      <a:pt x="557" y="68"/>
                      <a:pt x="556" y="68"/>
                    </a:cubicBezTo>
                    <a:cubicBezTo>
                      <a:pt x="556" y="68"/>
                      <a:pt x="556" y="68"/>
                      <a:pt x="556" y="68"/>
                    </a:cubicBezTo>
                    <a:cubicBezTo>
                      <a:pt x="556" y="68"/>
                      <a:pt x="556" y="68"/>
                      <a:pt x="556" y="69"/>
                    </a:cubicBezTo>
                    <a:cubicBezTo>
                      <a:pt x="557" y="69"/>
                      <a:pt x="556" y="69"/>
                      <a:pt x="556" y="69"/>
                    </a:cubicBezTo>
                    <a:cubicBezTo>
                      <a:pt x="556" y="69"/>
                      <a:pt x="556" y="69"/>
                      <a:pt x="556" y="69"/>
                    </a:cubicBezTo>
                    <a:cubicBezTo>
                      <a:pt x="556" y="69"/>
                      <a:pt x="556" y="68"/>
                      <a:pt x="556" y="68"/>
                    </a:cubicBezTo>
                    <a:cubicBezTo>
                      <a:pt x="555" y="68"/>
                      <a:pt x="555" y="69"/>
                      <a:pt x="555" y="69"/>
                    </a:cubicBezTo>
                    <a:cubicBezTo>
                      <a:pt x="555" y="69"/>
                      <a:pt x="554" y="69"/>
                      <a:pt x="554" y="69"/>
                    </a:cubicBezTo>
                    <a:cubicBezTo>
                      <a:pt x="554" y="69"/>
                      <a:pt x="555" y="68"/>
                      <a:pt x="555" y="68"/>
                    </a:cubicBezTo>
                    <a:cubicBezTo>
                      <a:pt x="555" y="68"/>
                      <a:pt x="555" y="68"/>
                      <a:pt x="554" y="68"/>
                    </a:cubicBezTo>
                    <a:cubicBezTo>
                      <a:pt x="554" y="68"/>
                      <a:pt x="554" y="68"/>
                      <a:pt x="554" y="68"/>
                    </a:cubicBezTo>
                    <a:cubicBezTo>
                      <a:pt x="554" y="68"/>
                      <a:pt x="554" y="68"/>
                      <a:pt x="554" y="68"/>
                    </a:cubicBezTo>
                    <a:cubicBezTo>
                      <a:pt x="554" y="68"/>
                      <a:pt x="553" y="68"/>
                      <a:pt x="553" y="68"/>
                    </a:cubicBezTo>
                    <a:cubicBezTo>
                      <a:pt x="553" y="69"/>
                      <a:pt x="554" y="69"/>
                      <a:pt x="554" y="69"/>
                    </a:cubicBezTo>
                    <a:cubicBezTo>
                      <a:pt x="553" y="69"/>
                      <a:pt x="553" y="69"/>
                      <a:pt x="552" y="69"/>
                    </a:cubicBezTo>
                    <a:cubicBezTo>
                      <a:pt x="552" y="69"/>
                      <a:pt x="553" y="68"/>
                      <a:pt x="553" y="68"/>
                    </a:cubicBezTo>
                    <a:cubicBezTo>
                      <a:pt x="553" y="68"/>
                      <a:pt x="553" y="68"/>
                      <a:pt x="553" y="68"/>
                    </a:cubicBezTo>
                    <a:cubicBezTo>
                      <a:pt x="553" y="67"/>
                      <a:pt x="553" y="67"/>
                      <a:pt x="552" y="67"/>
                    </a:cubicBezTo>
                    <a:cubicBezTo>
                      <a:pt x="552" y="67"/>
                      <a:pt x="552" y="67"/>
                      <a:pt x="552" y="67"/>
                    </a:cubicBezTo>
                    <a:cubicBezTo>
                      <a:pt x="551" y="67"/>
                      <a:pt x="552" y="67"/>
                      <a:pt x="552" y="66"/>
                    </a:cubicBezTo>
                    <a:cubicBezTo>
                      <a:pt x="552" y="66"/>
                      <a:pt x="551" y="67"/>
                      <a:pt x="551" y="67"/>
                    </a:cubicBezTo>
                    <a:cubicBezTo>
                      <a:pt x="551" y="67"/>
                      <a:pt x="550" y="67"/>
                      <a:pt x="550" y="67"/>
                    </a:cubicBezTo>
                    <a:cubicBezTo>
                      <a:pt x="550" y="67"/>
                      <a:pt x="550" y="67"/>
                      <a:pt x="550" y="67"/>
                    </a:cubicBezTo>
                    <a:cubicBezTo>
                      <a:pt x="550" y="67"/>
                      <a:pt x="550" y="67"/>
                      <a:pt x="549" y="67"/>
                    </a:cubicBezTo>
                    <a:cubicBezTo>
                      <a:pt x="549" y="67"/>
                      <a:pt x="549" y="67"/>
                      <a:pt x="548" y="67"/>
                    </a:cubicBezTo>
                    <a:cubicBezTo>
                      <a:pt x="548" y="67"/>
                      <a:pt x="548" y="67"/>
                      <a:pt x="548" y="67"/>
                    </a:cubicBezTo>
                    <a:cubicBezTo>
                      <a:pt x="548" y="67"/>
                      <a:pt x="548" y="67"/>
                      <a:pt x="548" y="67"/>
                    </a:cubicBezTo>
                    <a:cubicBezTo>
                      <a:pt x="548" y="66"/>
                      <a:pt x="548" y="66"/>
                      <a:pt x="548" y="66"/>
                    </a:cubicBezTo>
                    <a:cubicBezTo>
                      <a:pt x="547" y="66"/>
                      <a:pt x="547" y="66"/>
                      <a:pt x="548" y="66"/>
                    </a:cubicBezTo>
                    <a:cubicBezTo>
                      <a:pt x="548" y="66"/>
                      <a:pt x="548" y="66"/>
                      <a:pt x="548" y="66"/>
                    </a:cubicBezTo>
                    <a:cubicBezTo>
                      <a:pt x="549" y="66"/>
                      <a:pt x="550" y="65"/>
                      <a:pt x="549" y="65"/>
                    </a:cubicBezTo>
                    <a:cubicBezTo>
                      <a:pt x="548" y="65"/>
                      <a:pt x="548" y="65"/>
                      <a:pt x="548" y="65"/>
                    </a:cubicBezTo>
                    <a:cubicBezTo>
                      <a:pt x="547" y="65"/>
                      <a:pt x="548" y="65"/>
                      <a:pt x="547" y="66"/>
                    </a:cubicBezTo>
                    <a:cubicBezTo>
                      <a:pt x="547" y="66"/>
                      <a:pt x="547" y="66"/>
                      <a:pt x="546" y="66"/>
                    </a:cubicBezTo>
                    <a:cubicBezTo>
                      <a:pt x="546" y="66"/>
                      <a:pt x="546" y="67"/>
                      <a:pt x="545" y="66"/>
                    </a:cubicBezTo>
                    <a:cubicBezTo>
                      <a:pt x="545" y="66"/>
                      <a:pt x="545" y="66"/>
                      <a:pt x="545" y="66"/>
                    </a:cubicBezTo>
                    <a:cubicBezTo>
                      <a:pt x="545" y="66"/>
                      <a:pt x="544" y="66"/>
                      <a:pt x="545" y="66"/>
                    </a:cubicBezTo>
                    <a:cubicBezTo>
                      <a:pt x="545" y="66"/>
                      <a:pt x="544" y="66"/>
                      <a:pt x="544" y="66"/>
                    </a:cubicBezTo>
                    <a:cubicBezTo>
                      <a:pt x="544" y="66"/>
                      <a:pt x="544" y="65"/>
                      <a:pt x="544" y="65"/>
                    </a:cubicBezTo>
                    <a:cubicBezTo>
                      <a:pt x="545" y="65"/>
                      <a:pt x="545" y="65"/>
                      <a:pt x="544" y="65"/>
                    </a:cubicBezTo>
                    <a:cubicBezTo>
                      <a:pt x="544" y="65"/>
                      <a:pt x="544" y="65"/>
                      <a:pt x="543" y="65"/>
                    </a:cubicBezTo>
                    <a:cubicBezTo>
                      <a:pt x="543" y="65"/>
                      <a:pt x="543" y="65"/>
                      <a:pt x="543" y="65"/>
                    </a:cubicBezTo>
                    <a:cubicBezTo>
                      <a:pt x="542" y="64"/>
                      <a:pt x="543" y="64"/>
                      <a:pt x="543" y="64"/>
                    </a:cubicBezTo>
                    <a:cubicBezTo>
                      <a:pt x="543" y="64"/>
                      <a:pt x="543" y="64"/>
                      <a:pt x="542" y="64"/>
                    </a:cubicBezTo>
                    <a:cubicBezTo>
                      <a:pt x="542" y="64"/>
                      <a:pt x="542" y="64"/>
                      <a:pt x="542" y="64"/>
                    </a:cubicBezTo>
                    <a:cubicBezTo>
                      <a:pt x="542" y="64"/>
                      <a:pt x="541" y="64"/>
                      <a:pt x="541" y="64"/>
                    </a:cubicBezTo>
                    <a:cubicBezTo>
                      <a:pt x="541" y="64"/>
                      <a:pt x="541" y="64"/>
                      <a:pt x="541" y="64"/>
                    </a:cubicBezTo>
                    <a:cubicBezTo>
                      <a:pt x="541" y="64"/>
                      <a:pt x="541" y="64"/>
                      <a:pt x="541" y="64"/>
                    </a:cubicBezTo>
                    <a:cubicBezTo>
                      <a:pt x="540" y="64"/>
                      <a:pt x="540" y="64"/>
                      <a:pt x="539" y="64"/>
                    </a:cubicBezTo>
                    <a:cubicBezTo>
                      <a:pt x="539" y="64"/>
                      <a:pt x="539" y="64"/>
                      <a:pt x="538" y="63"/>
                    </a:cubicBezTo>
                    <a:cubicBezTo>
                      <a:pt x="538" y="63"/>
                      <a:pt x="537" y="63"/>
                      <a:pt x="537" y="63"/>
                    </a:cubicBezTo>
                    <a:cubicBezTo>
                      <a:pt x="537" y="63"/>
                      <a:pt x="536" y="63"/>
                      <a:pt x="537" y="62"/>
                    </a:cubicBezTo>
                    <a:cubicBezTo>
                      <a:pt x="538" y="62"/>
                      <a:pt x="539" y="62"/>
                      <a:pt x="539" y="62"/>
                    </a:cubicBezTo>
                    <a:cubicBezTo>
                      <a:pt x="539" y="62"/>
                      <a:pt x="539" y="62"/>
                      <a:pt x="540" y="62"/>
                    </a:cubicBezTo>
                    <a:cubicBezTo>
                      <a:pt x="540" y="62"/>
                      <a:pt x="540" y="61"/>
                      <a:pt x="541" y="61"/>
                    </a:cubicBezTo>
                    <a:cubicBezTo>
                      <a:pt x="541" y="61"/>
                      <a:pt x="542" y="61"/>
                      <a:pt x="541" y="61"/>
                    </a:cubicBezTo>
                    <a:cubicBezTo>
                      <a:pt x="541" y="61"/>
                      <a:pt x="541" y="61"/>
                      <a:pt x="541" y="61"/>
                    </a:cubicBezTo>
                    <a:cubicBezTo>
                      <a:pt x="540" y="61"/>
                      <a:pt x="540" y="61"/>
                      <a:pt x="540" y="61"/>
                    </a:cubicBezTo>
                    <a:cubicBezTo>
                      <a:pt x="539" y="61"/>
                      <a:pt x="539" y="61"/>
                      <a:pt x="539" y="61"/>
                    </a:cubicBezTo>
                    <a:cubicBezTo>
                      <a:pt x="538" y="61"/>
                      <a:pt x="538" y="61"/>
                      <a:pt x="538" y="61"/>
                    </a:cubicBezTo>
                    <a:cubicBezTo>
                      <a:pt x="538" y="61"/>
                      <a:pt x="537" y="61"/>
                      <a:pt x="537" y="61"/>
                    </a:cubicBezTo>
                    <a:cubicBezTo>
                      <a:pt x="536" y="61"/>
                      <a:pt x="536" y="61"/>
                      <a:pt x="535" y="61"/>
                    </a:cubicBezTo>
                    <a:cubicBezTo>
                      <a:pt x="535" y="61"/>
                      <a:pt x="534" y="62"/>
                      <a:pt x="535" y="62"/>
                    </a:cubicBezTo>
                    <a:cubicBezTo>
                      <a:pt x="535" y="62"/>
                      <a:pt x="535" y="62"/>
                      <a:pt x="536" y="62"/>
                    </a:cubicBezTo>
                    <a:cubicBezTo>
                      <a:pt x="536" y="62"/>
                      <a:pt x="536" y="62"/>
                      <a:pt x="536" y="62"/>
                    </a:cubicBezTo>
                    <a:cubicBezTo>
                      <a:pt x="536" y="62"/>
                      <a:pt x="536" y="62"/>
                      <a:pt x="536" y="63"/>
                    </a:cubicBezTo>
                    <a:cubicBezTo>
                      <a:pt x="536" y="63"/>
                      <a:pt x="536" y="63"/>
                      <a:pt x="535" y="63"/>
                    </a:cubicBezTo>
                    <a:cubicBezTo>
                      <a:pt x="535" y="63"/>
                      <a:pt x="535" y="63"/>
                      <a:pt x="534" y="63"/>
                    </a:cubicBezTo>
                    <a:cubicBezTo>
                      <a:pt x="534" y="62"/>
                      <a:pt x="534" y="62"/>
                      <a:pt x="533" y="62"/>
                    </a:cubicBezTo>
                    <a:cubicBezTo>
                      <a:pt x="533" y="62"/>
                      <a:pt x="533" y="62"/>
                      <a:pt x="533" y="63"/>
                    </a:cubicBezTo>
                    <a:cubicBezTo>
                      <a:pt x="532" y="63"/>
                      <a:pt x="532" y="63"/>
                      <a:pt x="532" y="63"/>
                    </a:cubicBezTo>
                    <a:cubicBezTo>
                      <a:pt x="532" y="63"/>
                      <a:pt x="531" y="63"/>
                      <a:pt x="531" y="63"/>
                    </a:cubicBezTo>
                    <a:cubicBezTo>
                      <a:pt x="531" y="63"/>
                      <a:pt x="530" y="64"/>
                      <a:pt x="530" y="64"/>
                    </a:cubicBezTo>
                    <a:cubicBezTo>
                      <a:pt x="530" y="64"/>
                      <a:pt x="530" y="63"/>
                      <a:pt x="530" y="63"/>
                    </a:cubicBezTo>
                    <a:cubicBezTo>
                      <a:pt x="529" y="63"/>
                      <a:pt x="529" y="64"/>
                      <a:pt x="529" y="64"/>
                    </a:cubicBezTo>
                    <a:cubicBezTo>
                      <a:pt x="528" y="64"/>
                      <a:pt x="528" y="64"/>
                      <a:pt x="528" y="64"/>
                    </a:cubicBezTo>
                    <a:cubicBezTo>
                      <a:pt x="527" y="64"/>
                      <a:pt x="527" y="64"/>
                      <a:pt x="528" y="64"/>
                    </a:cubicBezTo>
                    <a:cubicBezTo>
                      <a:pt x="528" y="64"/>
                      <a:pt x="528" y="64"/>
                      <a:pt x="528" y="64"/>
                    </a:cubicBezTo>
                    <a:cubicBezTo>
                      <a:pt x="528" y="64"/>
                      <a:pt x="528" y="65"/>
                      <a:pt x="528" y="65"/>
                    </a:cubicBezTo>
                    <a:cubicBezTo>
                      <a:pt x="528" y="65"/>
                      <a:pt x="528" y="64"/>
                      <a:pt x="527" y="64"/>
                    </a:cubicBezTo>
                    <a:cubicBezTo>
                      <a:pt x="527" y="64"/>
                      <a:pt x="527" y="65"/>
                      <a:pt x="527" y="65"/>
                    </a:cubicBezTo>
                    <a:cubicBezTo>
                      <a:pt x="527" y="65"/>
                      <a:pt x="526" y="65"/>
                      <a:pt x="527" y="65"/>
                    </a:cubicBezTo>
                    <a:cubicBezTo>
                      <a:pt x="527" y="65"/>
                      <a:pt x="527" y="65"/>
                      <a:pt x="527" y="65"/>
                    </a:cubicBezTo>
                    <a:cubicBezTo>
                      <a:pt x="528" y="65"/>
                      <a:pt x="528" y="65"/>
                      <a:pt x="528" y="65"/>
                    </a:cubicBezTo>
                    <a:cubicBezTo>
                      <a:pt x="527" y="65"/>
                      <a:pt x="527" y="66"/>
                      <a:pt x="527" y="66"/>
                    </a:cubicBezTo>
                    <a:cubicBezTo>
                      <a:pt x="527" y="66"/>
                      <a:pt x="526" y="66"/>
                      <a:pt x="526" y="66"/>
                    </a:cubicBezTo>
                    <a:cubicBezTo>
                      <a:pt x="527" y="66"/>
                      <a:pt x="527" y="66"/>
                      <a:pt x="528" y="66"/>
                    </a:cubicBezTo>
                    <a:cubicBezTo>
                      <a:pt x="528" y="66"/>
                      <a:pt x="528" y="66"/>
                      <a:pt x="528" y="66"/>
                    </a:cubicBezTo>
                    <a:cubicBezTo>
                      <a:pt x="527" y="66"/>
                      <a:pt x="527" y="66"/>
                      <a:pt x="527" y="66"/>
                    </a:cubicBezTo>
                    <a:cubicBezTo>
                      <a:pt x="526" y="66"/>
                      <a:pt x="527" y="66"/>
                      <a:pt x="526" y="66"/>
                    </a:cubicBezTo>
                    <a:cubicBezTo>
                      <a:pt x="526" y="66"/>
                      <a:pt x="526" y="67"/>
                      <a:pt x="526" y="67"/>
                    </a:cubicBezTo>
                    <a:cubicBezTo>
                      <a:pt x="526" y="67"/>
                      <a:pt x="527" y="67"/>
                      <a:pt x="526" y="67"/>
                    </a:cubicBezTo>
                    <a:cubicBezTo>
                      <a:pt x="526" y="67"/>
                      <a:pt x="526" y="67"/>
                      <a:pt x="526" y="67"/>
                    </a:cubicBezTo>
                    <a:cubicBezTo>
                      <a:pt x="526" y="67"/>
                      <a:pt x="526" y="68"/>
                      <a:pt x="526" y="68"/>
                    </a:cubicBezTo>
                    <a:cubicBezTo>
                      <a:pt x="526" y="68"/>
                      <a:pt x="526" y="68"/>
                      <a:pt x="526" y="68"/>
                    </a:cubicBezTo>
                    <a:cubicBezTo>
                      <a:pt x="526" y="68"/>
                      <a:pt x="526" y="68"/>
                      <a:pt x="526" y="68"/>
                    </a:cubicBezTo>
                    <a:cubicBezTo>
                      <a:pt x="526" y="68"/>
                      <a:pt x="527" y="68"/>
                      <a:pt x="526" y="68"/>
                    </a:cubicBezTo>
                    <a:cubicBezTo>
                      <a:pt x="526" y="68"/>
                      <a:pt x="526" y="69"/>
                      <a:pt x="526" y="69"/>
                    </a:cubicBezTo>
                    <a:cubicBezTo>
                      <a:pt x="527" y="69"/>
                      <a:pt x="527" y="68"/>
                      <a:pt x="527" y="68"/>
                    </a:cubicBezTo>
                    <a:cubicBezTo>
                      <a:pt x="527" y="69"/>
                      <a:pt x="527" y="69"/>
                      <a:pt x="527" y="69"/>
                    </a:cubicBezTo>
                    <a:cubicBezTo>
                      <a:pt x="527" y="69"/>
                      <a:pt x="527" y="69"/>
                      <a:pt x="527" y="69"/>
                    </a:cubicBezTo>
                    <a:cubicBezTo>
                      <a:pt x="526" y="69"/>
                      <a:pt x="526" y="70"/>
                      <a:pt x="527" y="70"/>
                    </a:cubicBezTo>
                    <a:cubicBezTo>
                      <a:pt x="527" y="70"/>
                      <a:pt x="528" y="70"/>
                      <a:pt x="528" y="70"/>
                    </a:cubicBezTo>
                    <a:cubicBezTo>
                      <a:pt x="527" y="70"/>
                      <a:pt x="527" y="70"/>
                      <a:pt x="527" y="70"/>
                    </a:cubicBezTo>
                    <a:cubicBezTo>
                      <a:pt x="527" y="70"/>
                      <a:pt x="527" y="70"/>
                      <a:pt x="527" y="70"/>
                    </a:cubicBezTo>
                    <a:cubicBezTo>
                      <a:pt x="527" y="71"/>
                      <a:pt x="527" y="71"/>
                      <a:pt x="527" y="71"/>
                    </a:cubicBezTo>
                    <a:cubicBezTo>
                      <a:pt x="527" y="71"/>
                      <a:pt x="528" y="71"/>
                      <a:pt x="527" y="71"/>
                    </a:cubicBezTo>
                    <a:cubicBezTo>
                      <a:pt x="527" y="71"/>
                      <a:pt x="527" y="71"/>
                      <a:pt x="527" y="72"/>
                    </a:cubicBezTo>
                    <a:cubicBezTo>
                      <a:pt x="527" y="72"/>
                      <a:pt x="527" y="72"/>
                      <a:pt x="528" y="72"/>
                    </a:cubicBezTo>
                    <a:cubicBezTo>
                      <a:pt x="528" y="72"/>
                      <a:pt x="528" y="72"/>
                      <a:pt x="529" y="72"/>
                    </a:cubicBezTo>
                    <a:cubicBezTo>
                      <a:pt x="529" y="72"/>
                      <a:pt x="530" y="72"/>
                      <a:pt x="529" y="72"/>
                    </a:cubicBezTo>
                    <a:cubicBezTo>
                      <a:pt x="528" y="73"/>
                      <a:pt x="528" y="73"/>
                      <a:pt x="528" y="73"/>
                    </a:cubicBezTo>
                    <a:cubicBezTo>
                      <a:pt x="529" y="73"/>
                      <a:pt x="529" y="74"/>
                      <a:pt x="529" y="74"/>
                    </a:cubicBezTo>
                    <a:cubicBezTo>
                      <a:pt x="528" y="74"/>
                      <a:pt x="528" y="74"/>
                      <a:pt x="528" y="75"/>
                    </a:cubicBezTo>
                    <a:cubicBezTo>
                      <a:pt x="528" y="75"/>
                      <a:pt x="529" y="75"/>
                      <a:pt x="528" y="75"/>
                    </a:cubicBezTo>
                    <a:cubicBezTo>
                      <a:pt x="528" y="75"/>
                      <a:pt x="528" y="76"/>
                      <a:pt x="528" y="76"/>
                    </a:cubicBezTo>
                    <a:cubicBezTo>
                      <a:pt x="528" y="76"/>
                      <a:pt x="529" y="76"/>
                      <a:pt x="529" y="76"/>
                    </a:cubicBezTo>
                    <a:cubicBezTo>
                      <a:pt x="528" y="76"/>
                      <a:pt x="528" y="76"/>
                      <a:pt x="528" y="76"/>
                    </a:cubicBezTo>
                    <a:cubicBezTo>
                      <a:pt x="528" y="77"/>
                      <a:pt x="528" y="77"/>
                      <a:pt x="527" y="77"/>
                    </a:cubicBezTo>
                    <a:cubicBezTo>
                      <a:pt x="527" y="76"/>
                      <a:pt x="527" y="76"/>
                      <a:pt x="526" y="76"/>
                    </a:cubicBezTo>
                    <a:cubicBezTo>
                      <a:pt x="525" y="76"/>
                      <a:pt x="526" y="76"/>
                      <a:pt x="526" y="76"/>
                    </a:cubicBezTo>
                    <a:cubicBezTo>
                      <a:pt x="525" y="76"/>
                      <a:pt x="524" y="76"/>
                      <a:pt x="524" y="76"/>
                    </a:cubicBezTo>
                    <a:cubicBezTo>
                      <a:pt x="523" y="76"/>
                      <a:pt x="523" y="74"/>
                      <a:pt x="523" y="74"/>
                    </a:cubicBezTo>
                    <a:cubicBezTo>
                      <a:pt x="522" y="74"/>
                      <a:pt x="521" y="74"/>
                      <a:pt x="520" y="75"/>
                    </a:cubicBezTo>
                    <a:cubicBezTo>
                      <a:pt x="520" y="75"/>
                      <a:pt x="521" y="74"/>
                      <a:pt x="520" y="74"/>
                    </a:cubicBezTo>
                    <a:cubicBezTo>
                      <a:pt x="520" y="74"/>
                      <a:pt x="520" y="74"/>
                      <a:pt x="519" y="74"/>
                    </a:cubicBezTo>
                    <a:cubicBezTo>
                      <a:pt x="520" y="75"/>
                      <a:pt x="520" y="75"/>
                      <a:pt x="519" y="75"/>
                    </a:cubicBezTo>
                    <a:cubicBezTo>
                      <a:pt x="519" y="75"/>
                      <a:pt x="519" y="75"/>
                      <a:pt x="519" y="75"/>
                    </a:cubicBezTo>
                    <a:cubicBezTo>
                      <a:pt x="519" y="75"/>
                      <a:pt x="519" y="75"/>
                      <a:pt x="519" y="75"/>
                    </a:cubicBezTo>
                    <a:cubicBezTo>
                      <a:pt x="519" y="75"/>
                      <a:pt x="518" y="75"/>
                      <a:pt x="518" y="75"/>
                    </a:cubicBezTo>
                    <a:cubicBezTo>
                      <a:pt x="518" y="75"/>
                      <a:pt x="518" y="75"/>
                      <a:pt x="519" y="76"/>
                    </a:cubicBezTo>
                    <a:cubicBezTo>
                      <a:pt x="520" y="76"/>
                      <a:pt x="520" y="76"/>
                      <a:pt x="521" y="75"/>
                    </a:cubicBezTo>
                    <a:cubicBezTo>
                      <a:pt x="521" y="76"/>
                      <a:pt x="521" y="75"/>
                      <a:pt x="522" y="75"/>
                    </a:cubicBezTo>
                    <a:cubicBezTo>
                      <a:pt x="522" y="75"/>
                      <a:pt x="521" y="76"/>
                      <a:pt x="521" y="76"/>
                    </a:cubicBezTo>
                    <a:cubicBezTo>
                      <a:pt x="521" y="76"/>
                      <a:pt x="522" y="76"/>
                      <a:pt x="522" y="77"/>
                    </a:cubicBezTo>
                    <a:cubicBezTo>
                      <a:pt x="522" y="77"/>
                      <a:pt x="521" y="76"/>
                      <a:pt x="521" y="77"/>
                    </a:cubicBezTo>
                    <a:cubicBezTo>
                      <a:pt x="521" y="77"/>
                      <a:pt x="520" y="77"/>
                      <a:pt x="520" y="76"/>
                    </a:cubicBezTo>
                    <a:cubicBezTo>
                      <a:pt x="521" y="76"/>
                      <a:pt x="520" y="76"/>
                      <a:pt x="519" y="76"/>
                    </a:cubicBezTo>
                    <a:cubicBezTo>
                      <a:pt x="519" y="76"/>
                      <a:pt x="520" y="76"/>
                      <a:pt x="519" y="76"/>
                    </a:cubicBezTo>
                    <a:cubicBezTo>
                      <a:pt x="518" y="76"/>
                      <a:pt x="518" y="77"/>
                      <a:pt x="518" y="77"/>
                    </a:cubicBezTo>
                    <a:cubicBezTo>
                      <a:pt x="518" y="76"/>
                      <a:pt x="517" y="77"/>
                      <a:pt x="517" y="76"/>
                    </a:cubicBezTo>
                    <a:cubicBezTo>
                      <a:pt x="517" y="76"/>
                      <a:pt x="516" y="76"/>
                      <a:pt x="516" y="76"/>
                    </a:cubicBezTo>
                    <a:cubicBezTo>
                      <a:pt x="515" y="76"/>
                      <a:pt x="515" y="76"/>
                      <a:pt x="515" y="76"/>
                    </a:cubicBezTo>
                    <a:cubicBezTo>
                      <a:pt x="514" y="76"/>
                      <a:pt x="514" y="76"/>
                      <a:pt x="513" y="76"/>
                    </a:cubicBezTo>
                    <a:cubicBezTo>
                      <a:pt x="513" y="76"/>
                      <a:pt x="512" y="76"/>
                      <a:pt x="511" y="76"/>
                    </a:cubicBezTo>
                    <a:cubicBezTo>
                      <a:pt x="511" y="76"/>
                      <a:pt x="510" y="76"/>
                      <a:pt x="510" y="76"/>
                    </a:cubicBezTo>
                    <a:cubicBezTo>
                      <a:pt x="510" y="76"/>
                      <a:pt x="510" y="77"/>
                      <a:pt x="509" y="76"/>
                    </a:cubicBezTo>
                    <a:cubicBezTo>
                      <a:pt x="509" y="76"/>
                      <a:pt x="509" y="76"/>
                      <a:pt x="509" y="76"/>
                    </a:cubicBezTo>
                    <a:cubicBezTo>
                      <a:pt x="509" y="76"/>
                      <a:pt x="507" y="76"/>
                      <a:pt x="507" y="76"/>
                    </a:cubicBezTo>
                    <a:cubicBezTo>
                      <a:pt x="505" y="76"/>
                      <a:pt x="505" y="76"/>
                      <a:pt x="504" y="76"/>
                    </a:cubicBezTo>
                    <a:cubicBezTo>
                      <a:pt x="503" y="76"/>
                      <a:pt x="503" y="76"/>
                      <a:pt x="502" y="75"/>
                    </a:cubicBezTo>
                    <a:cubicBezTo>
                      <a:pt x="501" y="75"/>
                      <a:pt x="501" y="75"/>
                      <a:pt x="500" y="75"/>
                    </a:cubicBezTo>
                    <a:cubicBezTo>
                      <a:pt x="499" y="75"/>
                      <a:pt x="500" y="76"/>
                      <a:pt x="501" y="76"/>
                    </a:cubicBezTo>
                    <a:cubicBezTo>
                      <a:pt x="503" y="77"/>
                      <a:pt x="502" y="78"/>
                      <a:pt x="500" y="76"/>
                    </a:cubicBezTo>
                    <a:cubicBezTo>
                      <a:pt x="499" y="76"/>
                      <a:pt x="499" y="76"/>
                      <a:pt x="498" y="75"/>
                    </a:cubicBezTo>
                    <a:cubicBezTo>
                      <a:pt x="498" y="75"/>
                      <a:pt x="498" y="74"/>
                      <a:pt x="497" y="75"/>
                    </a:cubicBezTo>
                    <a:cubicBezTo>
                      <a:pt x="497" y="75"/>
                      <a:pt x="496" y="74"/>
                      <a:pt x="496" y="74"/>
                    </a:cubicBezTo>
                    <a:cubicBezTo>
                      <a:pt x="495" y="74"/>
                      <a:pt x="494" y="74"/>
                      <a:pt x="494" y="74"/>
                    </a:cubicBezTo>
                    <a:cubicBezTo>
                      <a:pt x="494" y="73"/>
                      <a:pt x="492" y="74"/>
                      <a:pt x="492" y="73"/>
                    </a:cubicBezTo>
                    <a:cubicBezTo>
                      <a:pt x="492" y="73"/>
                      <a:pt x="491" y="73"/>
                      <a:pt x="491" y="73"/>
                    </a:cubicBezTo>
                    <a:cubicBezTo>
                      <a:pt x="491" y="73"/>
                      <a:pt x="489" y="72"/>
                      <a:pt x="489" y="72"/>
                    </a:cubicBezTo>
                    <a:cubicBezTo>
                      <a:pt x="489" y="72"/>
                      <a:pt x="489" y="72"/>
                      <a:pt x="489" y="72"/>
                    </a:cubicBezTo>
                    <a:cubicBezTo>
                      <a:pt x="489" y="71"/>
                      <a:pt x="489" y="72"/>
                      <a:pt x="488" y="71"/>
                    </a:cubicBezTo>
                    <a:cubicBezTo>
                      <a:pt x="489" y="71"/>
                      <a:pt x="489" y="70"/>
                      <a:pt x="489" y="70"/>
                    </a:cubicBezTo>
                    <a:cubicBezTo>
                      <a:pt x="489" y="70"/>
                      <a:pt x="489" y="70"/>
                      <a:pt x="489" y="69"/>
                    </a:cubicBezTo>
                    <a:cubicBezTo>
                      <a:pt x="488" y="69"/>
                      <a:pt x="488" y="69"/>
                      <a:pt x="489" y="69"/>
                    </a:cubicBezTo>
                    <a:cubicBezTo>
                      <a:pt x="489" y="68"/>
                      <a:pt x="489" y="68"/>
                      <a:pt x="490" y="68"/>
                    </a:cubicBezTo>
                    <a:cubicBezTo>
                      <a:pt x="491" y="68"/>
                      <a:pt x="493" y="69"/>
                      <a:pt x="493" y="68"/>
                    </a:cubicBezTo>
                    <a:cubicBezTo>
                      <a:pt x="494" y="67"/>
                      <a:pt x="493" y="67"/>
                      <a:pt x="492" y="67"/>
                    </a:cubicBezTo>
                    <a:cubicBezTo>
                      <a:pt x="491" y="67"/>
                      <a:pt x="491" y="66"/>
                      <a:pt x="490" y="66"/>
                    </a:cubicBezTo>
                    <a:cubicBezTo>
                      <a:pt x="489" y="66"/>
                      <a:pt x="488" y="66"/>
                      <a:pt x="488" y="66"/>
                    </a:cubicBezTo>
                    <a:cubicBezTo>
                      <a:pt x="487" y="66"/>
                      <a:pt x="487" y="66"/>
                      <a:pt x="486" y="66"/>
                    </a:cubicBezTo>
                    <a:cubicBezTo>
                      <a:pt x="484" y="66"/>
                      <a:pt x="483" y="66"/>
                      <a:pt x="482" y="66"/>
                    </a:cubicBezTo>
                    <a:cubicBezTo>
                      <a:pt x="481" y="66"/>
                      <a:pt x="480" y="66"/>
                      <a:pt x="480" y="66"/>
                    </a:cubicBezTo>
                    <a:cubicBezTo>
                      <a:pt x="480" y="66"/>
                      <a:pt x="479" y="66"/>
                      <a:pt x="479" y="66"/>
                    </a:cubicBezTo>
                    <a:cubicBezTo>
                      <a:pt x="479" y="65"/>
                      <a:pt x="478" y="66"/>
                      <a:pt x="478" y="65"/>
                    </a:cubicBezTo>
                    <a:cubicBezTo>
                      <a:pt x="478" y="65"/>
                      <a:pt x="478" y="65"/>
                      <a:pt x="478" y="65"/>
                    </a:cubicBezTo>
                    <a:cubicBezTo>
                      <a:pt x="478" y="65"/>
                      <a:pt x="478" y="65"/>
                      <a:pt x="477" y="65"/>
                    </a:cubicBezTo>
                    <a:cubicBezTo>
                      <a:pt x="477" y="65"/>
                      <a:pt x="477" y="65"/>
                      <a:pt x="477" y="65"/>
                    </a:cubicBezTo>
                    <a:cubicBezTo>
                      <a:pt x="476" y="64"/>
                      <a:pt x="476" y="65"/>
                      <a:pt x="475" y="65"/>
                    </a:cubicBezTo>
                    <a:cubicBezTo>
                      <a:pt x="475" y="65"/>
                      <a:pt x="475" y="65"/>
                      <a:pt x="475" y="64"/>
                    </a:cubicBezTo>
                    <a:cubicBezTo>
                      <a:pt x="474" y="64"/>
                      <a:pt x="474" y="64"/>
                      <a:pt x="474" y="64"/>
                    </a:cubicBezTo>
                    <a:cubicBezTo>
                      <a:pt x="473" y="65"/>
                      <a:pt x="473" y="65"/>
                      <a:pt x="472" y="65"/>
                    </a:cubicBezTo>
                    <a:cubicBezTo>
                      <a:pt x="471" y="65"/>
                      <a:pt x="472" y="65"/>
                      <a:pt x="471" y="64"/>
                    </a:cubicBezTo>
                    <a:cubicBezTo>
                      <a:pt x="471" y="64"/>
                      <a:pt x="471" y="64"/>
                      <a:pt x="471" y="64"/>
                    </a:cubicBezTo>
                    <a:cubicBezTo>
                      <a:pt x="471" y="63"/>
                      <a:pt x="469" y="65"/>
                      <a:pt x="469" y="64"/>
                    </a:cubicBezTo>
                    <a:cubicBezTo>
                      <a:pt x="469" y="64"/>
                      <a:pt x="469" y="64"/>
                      <a:pt x="469" y="64"/>
                    </a:cubicBezTo>
                    <a:cubicBezTo>
                      <a:pt x="469" y="64"/>
                      <a:pt x="468" y="64"/>
                      <a:pt x="467" y="64"/>
                    </a:cubicBezTo>
                    <a:cubicBezTo>
                      <a:pt x="467" y="64"/>
                      <a:pt x="466" y="64"/>
                      <a:pt x="466" y="64"/>
                    </a:cubicBezTo>
                    <a:cubicBezTo>
                      <a:pt x="466" y="64"/>
                      <a:pt x="465" y="64"/>
                      <a:pt x="465" y="64"/>
                    </a:cubicBezTo>
                    <a:cubicBezTo>
                      <a:pt x="465" y="64"/>
                      <a:pt x="464" y="64"/>
                      <a:pt x="464" y="64"/>
                    </a:cubicBezTo>
                    <a:cubicBezTo>
                      <a:pt x="464" y="64"/>
                      <a:pt x="463" y="64"/>
                      <a:pt x="463" y="64"/>
                    </a:cubicBezTo>
                    <a:cubicBezTo>
                      <a:pt x="462" y="64"/>
                      <a:pt x="462" y="64"/>
                      <a:pt x="462" y="65"/>
                    </a:cubicBezTo>
                    <a:cubicBezTo>
                      <a:pt x="462" y="65"/>
                      <a:pt x="461" y="65"/>
                      <a:pt x="461" y="65"/>
                    </a:cubicBezTo>
                    <a:cubicBezTo>
                      <a:pt x="461" y="65"/>
                      <a:pt x="461" y="65"/>
                      <a:pt x="461" y="66"/>
                    </a:cubicBezTo>
                    <a:cubicBezTo>
                      <a:pt x="461" y="66"/>
                      <a:pt x="457" y="66"/>
                      <a:pt x="457" y="66"/>
                    </a:cubicBezTo>
                    <a:cubicBezTo>
                      <a:pt x="457" y="66"/>
                      <a:pt x="455" y="66"/>
                      <a:pt x="454" y="66"/>
                    </a:cubicBezTo>
                    <a:cubicBezTo>
                      <a:pt x="454" y="66"/>
                      <a:pt x="454" y="66"/>
                      <a:pt x="454" y="66"/>
                    </a:cubicBezTo>
                    <a:cubicBezTo>
                      <a:pt x="453" y="66"/>
                      <a:pt x="453" y="67"/>
                      <a:pt x="453" y="67"/>
                    </a:cubicBezTo>
                    <a:cubicBezTo>
                      <a:pt x="452" y="67"/>
                      <a:pt x="452" y="67"/>
                      <a:pt x="452" y="67"/>
                    </a:cubicBezTo>
                    <a:cubicBezTo>
                      <a:pt x="451" y="67"/>
                      <a:pt x="452" y="67"/>
                      <a:pt x="451" y="67"/>
                    </a:cubicBezTo>
                    <a:cubicBezTo>
                      <a:pt x="450" y="67"/>
                      <a:pt x="450" y="67"/>
                      <a:pt x="450" y="68"/>
                    </a:cubicBezTo>
                    <a:cubicBezTo>
                      <a:pt x="450" y="68"/>
                      <a:pt x="450" y="68"/>
                      <a:pt x="450" y="69"/>
                    </a:cubicBezTo>
                    <a:cubicBezTo>
                      <a:pt x="451" y="69"/>
                      <a:pt x="452" y="69"/>
                      <a:pt x="452" y="70"/>
                    </a:cubicBezTo>
                    <a:cubicBezTo>
                      <a:pt x="452" y="70"/>
                      <a:pt x="452" y="70"/>
                      <a:pt x="453" y="70"/>
                    </a:cubicBezTo>
                    <a:cubicBezTo>
                      <a:pt x="453" y="70"/>
                      <a:pt x="453" y="70"/>
                      <a:pt x="453" y="70"/>
                    </a:cubicBezTo>
                    <a:cubicBezTo>
                      <a:pt x="454" y="70"/>
                      <a:pt x="454" y="70"/>
                      <a:pt x="454" y="70"/>
                    </a:cubicBezTo>
                    <a:cubicBezTo>
                      <a:pt x="457" y="72"/>
                      <a:pt x="453" y="71"/>
                      <a:pt x="452" y="71"/>
                    </a:cubicBezTo>
                    <a:cubicBezTo>
                      <a:pt x="452" y="71"/>
                      <a:pt x="451" y="71"/>
                      <a:pt x="451" y="71"/>
                    </a:cubicBezTo>
                    <a:cubicBezTo>
                      <a:pt x="451" y="72"/>
                      <a:pt x="451" y="71"/>
                      <a:pt x="450" y="72"/>
                    </a:cubicBezTo>
                    <a:cubicBezTo>
                      <a:pt x="450" y="72"/>
                      <a:pt x="451" y="73"/>
                      <a:pt x="451" y="73"/>
                    </a:cubicBezTo>
                    <a:cubicBezTo>
                      <a:pt x="451" y="74"/>
                      <a:pt x="450" y="74"/>
                      <a:pt x="450" y="74"/>
                    </a:cubicBezTo>
                    <a:cubicBezTo>
                      <a:pt x="450" y="75"/>
                      <a:pt x="450" y="77"/>
                      <a:pt x="450" y="77"/>
                    </a:cubicBezTo>
                    <a:cubicBezTo>
                      <a:pt x="449" y="77"/>
                      <a:pt x="450" y="75"/>
                      <a:pt x="450" y="74"/>
                    </a:cubicBezTo>
                    <a:cubicBezTo>
                      <a:pt x="449" y="73"/>
                      <a:pt x="448" y="73"/>
                      <a:pt x="448" y="72"/>
                    </a:cubicBezTo>
                    <a:cubicBezTo>
                      <a:pt x="447" y="72"/>
                      <a:pt x="446" y="71"/>
                      <a:pt x="446" y="71"/>
                    </a:cubicBezTo>
                    <a:cubicBezTo>
                      <a:pt x="446" y="71"/>
                      <a:pt x="448" y="72"/>
                      <a:pt x="449" y="72"/>
                    </a:cubicBezTo>
                    <a:cubicBezTo>
                      <a:pt x="449" y="72"/>
                      <a:pt x="450" y="71"/>
                      <a:pt x="450" y="71"/>
                    </a:cubicBezTo>
                    <a:cubicBezTo>
                      <a:pt x="450" y="70"/>
                      <a:pt x="449" y="70"/>
                      <a:pt x="448" y="70"/>
                    </a:cubicBezTo>
                    <a:cubicBezTo>
                      <a:pt x="448" y="69"/>
                      <a:pt x="448" y="69"/>
                      <a:pt x="448" y="69"/>
                    </a:cubicBezTo>
                    <a:cubicBezTo>
                      <a:pt x="448" y="69"/>
                      <a:pt x="448" y="69"/>
                      <a:pt x="448" y="69"/>
                    </a:cubicBezTo>
                    <a:cubicBezTo>
                      <a:pt x="447" y="69"/>
                      <a:pt x="447" y="68"/>
                      <a:pt x="447" y="68"/>
                    </a:cubicBezTo>
                    <a:cubicBezTo>
                      <a:pt x="447" y="68"/>
                      <a:pt x="448" y="68"/>
                      <a:pt x="448" y="68"/>
                    </a:cubicBezTo>
                    <a:cubicBezTo>
                      <a:pt x="448" y="68"/>
                      <a:pt x="448" y="67"/>
                      <a:pt x="448" y="67"/>
                    </a:cubicBezTo>
                    <a:cubicBezTo>
                      <a:pt x="448" y="66"/>
                      <a:pt x="448" y="67"/>
                      <a:pt x="449" y="66"/>
                    </a:cubicBezTo>
                    <a:cubicBezTo>
                      <a:pt x="449" y="66"/>
                      <a:pt x="450" y="66"/>
                      <a:pt x="450" y="66"/>
                    </a:cubicBezTo>
                    <a:cubicBezTo>
                      <a:pt x="450" y="65"/>
                      <a:pt x="450" y="64"/>
                      <a:pt x="449" y="64"/>
                    </a:cubicBezTo>
                    <a:cubicBezTo>
                      <a:pt x="448" y="63"/>
                      <a:pt x="448" y="63"/>
                      <a:pt x="448" y="62"/>
                    </a:cubicBezTo>
                    <a:cubicBezTo>
                      <a:pt x="447" y="62"/>
                      <a:pt x="448" y="63"/>
                      <a:pt x="447" y="61"/>
                    </a:cubicBezTo>
                    <a:cubicBezTo>
                      <a:pt x="447" y="61"/>
                      <a:pt x="447" y="61"/>
                      <a:pt x="446" y="61"/>
                    </a:cubicBezTo>
                    <a:cubicBezTo>
                      <a:pt x="446" y="61"/>
                      <a:pt x="445" y="60"/>
                      <a:pt x="445" y="60"/>
                    </a:cubicBezTo>
                    <a:cubicBezTo>
                      <a:pt x="445" y="60"/>
                      <a:pt x="445" y="60"/>
                      <a:pt x="445" y="60"/>
                    </a:cubicBezTo>
                    <a:cubicBezTo>
                      <a:pt x="444" y="59"/>
                      <a:pt x="443" y="60"/>
                      <a:pt x="443" y="61"/>
                    </a:cubicBezTo>
                    <a:cubicBezTo>
                      <a:pt x="444" y="62"/>
                      <a:pt x="445" y="62"/>
                      <a:pt x="445" y="63"/>
                    </a:cubicBezTo>
                    <a:cubicBezTo>
                      <a:pt x="445" y="63"/>
                      <a:pt x="444" y="63"/>
                      <a:pt x="444" y="64"/>
                    </a:cubicBezTo>
                    <a:cubicBezTo>
                      <a:pt x="444" y="64"/>
                      <a:pt x="443" y="64"/>
                      <a:pt x="442" y="64"/>
                    </a:cubicBezTo>
                    <a:cubicBezTo>
                      <a:pt x="441" y="64"/>
                      <a:pt x="438" y="64"/>
                      <a:pt x="437" y="64"/>
                    </a:cubicBezTo>
                    <a:cubicBezTo>
                      <a:pt x="436" y="64"/>
                      <a:pt x="435" y="63"/>
                      <a:pt x="434" y="63"/>
                    </a:cubicBezTo>
                    <a:cubicBezTo>
                      <a:pt x="433" y="62"/>
                      <a:pt x="432" y="62"/>
                      <a:pt x="432" y="61"/>
                    </a:cubicBezTo>
                    <a:cubicBezTo>
                      <a:pt x="431" y="61"/>
                      <a:pt x="432" y="60"/>
                      <a:pt x="431" y="60"/>
                    </a:cubicBezTo>
                    <a:cubicBezTo>
                      <a:pt x="432" y="60"/>
                      <a:pt x="432" y="60"/>
                      <a:pt x="433" y="60"/>
                    </a:cubicBezTo>
                    <a:cubicBezTo>
                      <a:pt x="433" y="59"/>
                      <a:pt x="434" y="59"/>
                      <a:pt x="434" y="59"/>
                    </a:cubicBezTo>
                    <a:cubicBezTo>
                      <a:pt x="435" y="59"/>
                      <a:pt x="434" y="59"/>
                      <a:pt x="434" y="59"/>
                    </a:cubicBezTo>
                    <a:cubicBezTo>
                      <a:pt x="433" y="58"/>
                      <a:pt x="431" y="59"/>
                      <a:pt x="430" y="59"/>
                    </a:cubicBezTo>
                    <a:cubicBezTo>
                      <a:pt x="430" y="59"/>
                      <a:pt x="429" y="60"/>
                      <a:pt x="429" y="60"/>
                    </a:cubicBezTo>
                    <a:cubicBezTo>
                      <a:pt x="427" y="60"/>
                      <a:pt x="426" y="59"/>
                      <a:pt x="424" y="59"/>
                    </a:cubicBezTo>
                    <a:cubicBezTo>
                      <a:pt x="422" y="59"/>
                      <a:pt x="421" y="59"/>
                      <a:pt x="420" y="60"/>
                    </a:cubicBezTo>
                    <a:cubicBezTo>
                      <a:pt x="420" y="60"/>
                      <a:pt x="420" y="61"/>
                      <a:pt x="420" y="61"/>
                    </a:cubicBezTo>
                    <a:cubicBezTo>
                      <a:pt x="420" y="61"/>
                      <a:pt x="420" y="61"/>
                      <a:pt x="420" y="61"/>
                    </a:cubicBezTo>
                    <a:cubicBezTo>
                      <a:pt x="420" y="61"/>
                      <a:pt x="420" y="61"/>
                      <a:pt x="420" y="61"/>
                    </a:cubicBezTo>
                    <a:cubicBezTo>
                      <a:pt x="420" y="61"/>
                      <a:pt x="420" y="61"/>
                      <a:pt x="420" y="62"/>
                    </a:cubicBezTo>
                    <a:cubicBezTo>
                      <a:pt x="420" y="62"/>
                      <a:pt x="420" y="61"/>
                      <a:pt x="420" y="62"/>
                    </a:cubicBezTo>
                    <a:cubicBezTo>
                      <a:pt x="419" y="62"/>
                      <a:pt x="419" y="62"/>
                      <a:pt x="418" y="62"/>
                    </a:cubicBezTo>
                    <a:cubicBezTo>
                      <a:pt x="418" y="62"/>
                      <a:pt x="418" y="62"/>
                      <a:pt x="418" y="62"/>
                    </a:cubicBezTo>
                    <a:cubicBezTo>
                      <a:pt x="417" y="63"/>
                      <a:pt x="417" y="64"/>
                      <a:pt x="418" y="64"/>
                    </a:cubicBezTo>
                    <a:cubicBezTo>
                      <a:pt x="418" y="64"/>
                      <a:pt x="418" y="65"/>
                      <a:pt x="419" y="65"/>
                    </a:cubicBezTo>
                    <a:cubicBezTo>
                      <a:pt x="419" y="65"/>
                      <a:pt x="419" y="65"/>
                      <a:pt x="420" y="65"/>
                    </a:cubicBezTo>
                    <a:cubicBezTo>
                      <a:pt x="420" y="64"/>
                      <a:pt x="420" y="65"/>
                      <a:pt x="421" y="64"/>
                    </a:cubicBezTo>
                    <a:cubicBezTo>
                      <a:pt x="421" y="65"/>
                      <a:pt x="422" y="65"/>
                      <a:pt x="422" y="64"/>
                    </a:cubicBezTo>
                    <a:cubicBezTo>
                      <a:pt x="422" y="65"/>
                      <a:pt x="423" y="65"/>
                      <a:pt x="424" y="65"/>
                    </a:cubicBezTo>
                    <a:cubicBezTo>
                      <a:pt x="424" y="64"/>
                      <a:pt x="424" y="65"/>
                      <a:pt x="424" y="65"/>
                    </a:cubicBezTo>
                    <a:cubicBezTo>
                      <a:pt x="424" y="65"/>
                      <a:pt x="424" y="64"/>
                      <a:pt x="425" y="64"/>
                    </a:cubicBezTo>
                    <a:cubicBezTo>
                      <a:pt x="425" y="64"/>
                      <a:pt x="426" y="64"/>
                      <a:pt x="426" y="64"/>
                    </a:cubicBezTo>
                    <a:cubicBezTo>
                      <a:pt x="427" y="64"/>
                      <a:pt x="426" y="63"/>
                      <a:pt x="427" y="63"/>
                    </a:cubicBezTo>
                    <a:cubicBezTo>
                      <a:pt x="427" y="64"/>
                      <a:pt x="428" y="63"/>
                      <a:pt x="428" y="63"/>
                    </a:cubicBezTo>
                    <a:cubicBezTo>
                      <a:pt x="428" y="64"/>
                      <a:pt x="428" y="64"/>
                      <a:pt x="429" y="65"/>
                    </a:cubicBezTo>
                    <a:cubicBezTo>
                      <a:pt x="428" y="65"/>
                      <a:pt x="428" y="64"/>
                      <a:pt x="427" y="64"/>
                    </a:cubicBezTo>
                    <a:cubicBezTo>
                      <a:pt x="426" y="64"/>
                      <a:pt x="427" y="65"/>
                      <a:pt x="426" y="65"/>
                    </a:cubicBezTo>
                    <a:cubicBezTo>
                      <a:pt x="425" y="65"/>
                      <a:pt x="425" y="65"/>
                      <a:pt x="425" y="65"/>
                    </a:cubicBezTo>
                    <a:cubicBezTo>
                      <a:pt x="424" y="65"/>
                      <a:pt x="424" y="65"/>
                      <a:pt x="425" y="65"/>
                    </a:cubicBezTo>
                    <a:cubicBezTo>
                      <a:pt x="425" y="66"/>
                      <a:pt x="423" y="66"/>
                      <a:pt x="423" y="66"/>
                    </a:cubicBezTo>
                    <a:cubicBezTo>
                      <a:pt x="423" y="66"/>
                      <a:pt x="423" y="67"/>
                      <a:pt x="423" y="67"/>
                    </a:cubicBezTo>
                    <a:cubicBezTo>
                      <a:pt x="423" y="67"/>
                      <a:pt x="422" y="67"/>
                      <a:pt x="422" y="67"/>
                    </a:cubicBezTo>
                    <a:cubicBezTo>
                      <a:pt x="422" y="68"/>
                      <a:pt x="421" y="68"/>
                      <a:pt x="420" y="68"/>
                    </a:cubicBezTo>
                    <a:cubicBezTo>
                      <a:pt x="419" y="68"/>
                      <a:pt x="419" y="68"/>
                      <a:pt x="418" y="68"/>
                    </a:cubicBezTo>
                    <a:cubicBezTo>
                      <a:pt x="417" y="68"/>
                      <a:pt x="417" y="67"/>
                      <a:pt x="417" y="67"/>
                    </a:cubicBezTo>
                    <a:cubicBezTo>
                      <a:pt x="417" y="67"/>
                      <a:pt x="417" y="67"/>
                      <a:pt x="417" y="67"/>
                    </a:cubicBezTo>
                    <a:cubicBezTo>
                      <a:pt x="416" y="67"/>
                      <a:pt x="416" y="67"/>
                      <a:pt x="416" y="66"/>
                    </a:cubicBezTo>
                    <a:cubicBezTo>
                      <a:pt x="416" y="66"/>
                      <a:pt x="415" y="66"/>
                      <a:pt x="415" y="67"/>
                    </a:cubicBezTo>
                    <a:cubicBezTo>
                      <a:pt x="414" y="67"/>
                      <a:pt x="414" y="68"/>
                      <a:pt x="414" y="68"/>
                    </a:cubicBezTo>
                    <a:cubicBezTo>
                      <a:pt x="415" y="68"/>
                      <a:pt x="415" y="68"/>
                      <a:pt x="415" y="67"/>
                    </a:cubicBezTo>
                    <a:cubicBezTo>
                      <a:pt x="415" y="68"/>
                      <a:pt x="416" y="68"/>
                      <a:pt x="415" y="68"/>
                    </a:cubicBezTo>
                    <a:cubicBezTo>
                      <a:pt x="415" y="69"/>
                      <a:pt x="416" y="69"/>
                      <a:pt x="416" y="69"/>
                    </a:cubicBezTo>
                    <a:cubicBezTo>
                      <a:pt x="415" y="69"/>
                      <a:pt x="415" y="69"/>
                      <a:pt x="414" y="69"/>
                    </a:cubicBezTo>
                    <a:cubicBezTo>
                      <a:pt x="414" y="69"/>
                      <a:pt x="414" y="69"/>
                      <a:pt x="413" y="70"/>
                    </a:cubicBezTo>
                    <a:cubicBezTo>
                      <a:pt x="413" y="70"/>
                      <a:pt x="412" y="70"/>
                      <a:pt x="412" y="70"/>
                    </a:cubicBezTo>
                    <a:cubicBezTo>
                      <a:pt x="412" y="70"/>
                      <a:pt x="411" y="70"/>
                      <a:pt x="411" y="70"/>
                    </a:cubicBezTo>
                    <a:cubicBezTo>
                      <a:pt x="411" y="70"/>
                      <a:pt x="410" y="70"/>
                      <a:pt x="409" y="70"/>
                    </a:cubicBezTo>
                    <a:cubicBezTo>
                      <a:pt x="408" y="70"/>
                      <a:pt x="408" y="70"/>
                      <a:pt x="407" y="71"/>
                    </a:cubicBezTo>
                    <a:cubicBezTo>
                      <a:pt x="407" y="71"/>
                      <a:pt x="408" y="71"/>
                      <a:pt x="407" y="71"/>
                    </a:cubicBezTo>
                    <a:cubicBezTo>
                      <a:pt x="408" y="71"/>
                      <a:pt x="409" y="71"/>
                      <a:pt x="409" y="72"/>
                    </a:cubicBezTo>
                    <a:cubicBezTo>
                      <a:pt x="408" y="72"/>
                      <a:pt x="408" y="72"/>
                      <a:pt x="407" y="72"/>
                    </a:cubicBezTo>
                    <a:cubicBezTo>
                      <a:pt x="407" y="71"/>
                      <a:pt x="406" y="72"/>
                      <a:pt x="406" y="72"/>
                    </a:cubicBezTo>
                    <a:cubicBezTo>
                      <a:pt x="406" y="72"/>
                      <a:pt x="405" y="72"/>
                      <a:pt x="405" y="72"/>
                    </a:cubicBezTo>
                    <a:cubicBezTo>
                      <a:pt x="405" y="72"/>
                      <a:pt x="405" y="72"/>
                      <a:pt x="405" y="73"/>
                    </a:cubicBezTo>
                    <a:cubicBezTo>
                      <a:pt x="404" y="73"/>
                      <a:pt x="401" y="73"/>
                      <a:pt x="400" y="73"/>
                    </a:cubicBezTo>
                    <a:cubicBezTo>
                      <a:pt x="399" y="73"/>
                      <a:pt x="397" y="73"/>
                      <a:pt x="397" y="73"/>
                    </a:cubicBezTo>
                    <a:cubicBezTo>
                      <a:pt x="396" y="74"/>
                      <a:pt x="395" y="73"/>
                      <a:pt x="395" y="73"/>
                    </a:cubicBezTo>
                    <a:cubicBezTo>
                      <a:pt x="394" y="73"/>
                      <a:pt x="394" y="73"/>
                      <a:pt x="394" y="73"/>
                    </a:cubicBezTo>
                    <a:cubicBezTo>
                      <a:pt x="394" y="73"/>
                      <a:pt x="394" y="73"/>
                      <a:pt x="394" y="73"/>
                    </a:cubicBezTo>
                    <a:cubicBezTo>
                      <a:pt x="393" y="73"/>
                      <a:pt x="393" y="72"/>
                      <a:pt x="393" y="72"/>
                    </a:cubicBezTo>
                    <a:cubicBezTo>
                      <a:pt x="392" y="72"/>
                      <a:pt x="392" y="73"/>
                      <a:pt x="392" y="73"/>
                    </a:cubicBezTo>
                    <a:cubicBezTo>
                      <a:pt x="392" y="74"/>
                      <a:pt x="391" y="74"/>
                      <a:pt x="391" y="74"/>
                    </a:cubicBezTo>
                    <a:cubicBezTo>
                      <a:pt x="391" y="74"/>
                      <a:pt x="391" y="75"/>
                      <a:pt x="391" y="75"/>
                    </a:cubicBezTo>
                    <a:cubicBezTo>
                      <a:pt x="391" y="75"/>
                      <a:pt x="391" y="75"/>
                      <a:pt x="391" y="75"/>
                    </a:cubicBezTo>
                    <a:cubicBezTo>
                      <a:pt x="391" y="75"/>
                      <a:pt x="392" y="76"/>
                      <a:pt x="391" y="76"/>
                    </a:cubicBezTo>
                    <a:cubicBezTo>
                      <a:pt x="391" y="76"/>
                      <a:pt x="391" y="76"/>
                      <a:pt x="391" y="76"/>
                    </a:cubicBezTo>
                    <a:cubicBezTo>
                      <a:pt x="392" y="76"/>
                      <a:pt x="397" y="77"/>
                      <a:pt x="397" y="78"/>
                    </a:cubicBezTo>
                    <a:cubicBezTo>
                      <a:pt x="395" y="78"/>
                      <a:pt x="390" y="76"/>
                      <a:pt x="390" y="76"/>
                    </a:cubicBezTo>
                    <a:cubicBezTo>
                      <a:pt x="390" y="76"/>
                      <a:pt x="389" y="77"/>
                      <a:pt x="389" y="77"/>
                    </a:cubicBezTo>
                    <a:cubicBezTo>
                      <a:pt x="389" y="78"/>
                      <a:pt x="391" y="78"/>
                      <a:pt x="391" y="78"/>
                    </a:cubicBezTo>
                    <a:cubicBezTo>
                      <a:pt x="390" y="78"/>
                      <a:pt x="388" y="78"/>
                      <a:pt x="388" y="78"/>
                    </a:cubicBezTo>
                    <a:cubicBezTo>
                      <a:pt x="388" y="78"/>
                      <a:pt x="387" y="79"/>
                      <a:pt x="386" y="79"/>
                    </a:cubicBezTo>
                    <a:cubicBezTo>
                      <a:pt x="385" y="80"/>
                      <a:pt x="384" y="80"/>
                      <a:pt x="383" y="80"/>
                    </a:cubicBezTo>
                    <a:cubicBezTo>
                      <a:pt x="383" y="80"/>
                      <a:pt x="383" y="80"/>
                      <a:pt x="383" y="81"/>
                    </a:cubicBezTo>
                    <a:cubicBezTo>
                      <a:pt x="383" y="81"/>
                      <a:pt x="382" y="80"/>
                      <a:pt x="382" y="81"/>
                    </a:cubicBezTo>
                    <a:cubicBezTo>
                      <a:pt x="383" y="79"/>
                      <a:pt x="380" y="81"/>
                      <a:pt x="380" y="81"/>
                    </a:cubicBezTo>
                    <a:cubicBezTo>
                      <a:pt x="380" y="81"/>
                      <a:pt x="379" y="82"/>
                      <a:pt x="380" y="82"/>
                    </a:cubicBezTo>
                    <a:cubicBezTo>
                      <a:pt x="380" y="83"/>
                      <a:pt x="379" y="84"/>
                      <a:pt x="378" y="83"/>
                    </a:cubicBezTo>
                    <a:cubicBezTo>
                      <a:pt x="378" y="83"/>
                      <a:pt x="373" y="85"/>
                      <a:pt x="372" y="84"/>
                    </a:cubicBezTo>
                    <a:cubicBezTo>
                      <a:pt x="372" y="84"/>
                      <a:pt x="375" y="82"/>
                      <a:pt x="375" y="82"/>
                    </a:cubicBezTo>
                    <a:cubicBezTo>
                      <a:pt x="375" y="81"/>
                      <a:pt x="379" y="80"/>
                      <a:pt x="379" y="80"/>
                    </a:cubicBezTo>
                    <a:cubicBezTo>
                      <a:pt x="379" y="80"/>
                      <a:pt x="380" y="79"/>
                      <a:pt x="380" y="79"/>
                    </a:cubicBezTo>
                    <a:cubicBezTo>
                      <a:pt x="380" y="79"/>
                      <a:pt x="382" y="78"/>
                      <a:pt x="382" y="79"/>
                    </a:cubicBezTo>
                    <a:cubicBezTo>
                      <a:pt x="383" y="79"/>
                      <a:pt x="383" y="79"/>
                      <a:pt x="385" y="79"/>
                    </a:cubicBezTo>
                    <a:cubicBezTo>
                      <a:pt x="385" y="78"/>
                      <a:pt x="386" y="78"/>
                      <a:pt x="386" y="78"/>
                    </a:cubicBezTo>
                    <a:cubicBezTo>
                      <a:pt x="387" y="78"/>
                      <a:pt x="385" y="78"/>
                      <a:pt x="387" y="77"/>
                    </a:cubicBezTo>
                    <a:cubicBezTo>
                      <a:pt x="388" y="77"/>
                      <a:pt x="388" y="77"/>
                      <a:pt x="388" y="76"/>
                    </a:cubicBezTo>
                    <a:cubicBezTo>
                      <a:pt x="388" y="76"/>
                      <a:pt x="388" y="76"/>
                      <a:pt x="389" y="76"/>
                    </a:cubicBezTo>
                    <a:cubicBezTo>
                      <a:pt x="389" y="76"/>
                      <a:pt x="389" y="75"/>
                      <a:pt x="389" y="75"/>
                    </a:cubicBezTo>
                    <a:cubicBezTo>
                      <a:pt x="389" y="74"/>
                      <a:pt x="389" y="74"/>
                      <a:pt x="389" y="74"/>
                    </a:cubicBezTo>
                    <a:cubicBezTo>
                      <a:pt x="390" y="73"/>
                      <a:pt x="390" y="74"/>
                      <a:pt x="390" y="73"/>
                    </a:cubicBezTo>
                    <a:cubicBezTo>
                      <a:pt x="390" y="72"/>
                      <a:pt x="389" y="72"/>
                      <a:pt x="390" y="72"/>
                    </a:cubicBezTo>
                    <a:cubicBezTo>
                      <a:pt x="390" y="71"/>
                      <a:pt x="390" y="71"/>
                      <a:pt x="391" y="70"/>
                    </a:cubicBezTo>
                    <a:cubicBezTo>
                      <a:pt x="392" y="70"/>
                      <a:pt x="392" y="70"/>
                      <a:pt x="393" y="70"/>
                    </a:cubicBezTo>
                    <a:cubicBezTo>
                      <a:pt x="393" y="70"/>
                      <a:pt x="393" y="70"/>
                      <a:pt x="393" y="70"/>
                    </a:cubicBezTo>
                    <a:cubicBezTo>
                      <a:pt x="394" y="70"/>
                      <a:pt x="394" y="70"/>
                      <a:pt x="395" y="70"/>
                    </a:cubicBezTo>
                    <a:cubicBezTo>
                      <a:pt x="396" y="70"/>
                      <a:pt x="395" y="70"/>
                      <a:pt x="396" y="70"/>
                    </a:cubicBezTo>
                    <a:cubicBezTo>
                      <a:pt x="396" y="70"/>
                      <a:pt x="397" y="69"/>
                      <a:pt x="397" y="69"/>
                    </a:cubicBezTo>
                    <a:cubicBezTo>
                      <a:pt x="397" y="68"/>
                      <a:pt x="396" y="69"/>
                      <a:pt x="397" y="69"/>
                    </a:cubicBezTo>
                    <a:cubicBezTo>
                      <a:pt x="397" y="69"/>
                      <a:pt x="397" y="68"/>
                      <a:pt x="398" y="68"/>
                    </a:cubicBezTo>
                    <a:cubicBezTo>
                      <a:pt x="398" y="68"/>
                      <a:pt x="398" y="68"/>
                      <a:pt x="398" y="68"/>
                    </a:cubicBezTo>
                    <a:cubicBezTo>
                      <a:pt x="398" y="68"/>
                      <a:pt x="399" y="67"/>
                      <a:pt x="398" y="67"/>
                    </a:cubicBezTo>
                    <a:cubicBezTo>
                      <a:pt x="398" y="66"/>
                      <a:pt x="397" y="66"/>
                      <a:pt x="397" y="66"/>
                    </a:cubicBezTo>
                    <a:cubicBezTo>
                      <a:pt x="396" y="66"/>
                      <a:pt x="396" y="66"/>
                      <a:pt x="395" y="66"/>
                    </a:cubicBezTo>
                    <a:cubicBezTo>
                      <a:pt x="394" y="65"/>
                      <a:pt x="392" y="65"/>
                      <a:pt x="392" y="65"/>
                    </a:cubicBezTo>
                    <a:cubicBezTo>
                      <a:pt x="392" y="65"/>
                      <a:pt x="399" y="66"/>
                      <a:pt x="400" y="66"/>
                    </a:cubicBezTo>
                    <a:cubicBezTo>
                      <a:pt x="400" y="66"/>
                      <a:pt x="400" y="66"/>
                      <a:pt x="400" y="66"/>
                    </a:cubicBezTo>
                    <a:cubicBezTo>
                      <a:pt x="399" y="66"/>
                      <a:pt x="400" y="66"/>
                      <a:pt x="400" y="65"/>
                    </a:cubicBezTo>
                    <a:cubicBezTo>
                      <a:pt x="400" y="65"/>
                      <a:pt x="401" y="65"/>
                      <a:pt x="401" y="65"/>
                    </a:cubicBezTo>
                    <a:cubicBezTo>
                      <a:pt x="402" y="66"/>
                      <a:pt x="402" y="65"/>
                      <a:pt x="402" y="65"/>
                    </a:cubicBezTo>
                    <a:cubicBezTo>
                      <a:pt x="403" y="65"/>
                      <a:pt x="403" y="65"/>
                      <a:pt x="404" y="65"/>
                    </a:cubicBezTo>
                    <a:cubicBezTo>
                      <a:pt x="403" y="66"/>
                      <a:pt x="405" y="65"/>
                      <a:pt x="405" y="65"/>
                    </a:cubicBezTo>
                    <a:cubicBezTo>
                      <a:pt x="406" y="65"/>
                      <a:pt x="406" y="65"/>
                      <a:pt x="406" y="65"/>
                    </a:cubicBezTo>
                    <a:cubicBezTo>
                      <a:pt x="406" y="65"/>
                      <a:pt x="407" y="65"/>
                      <a:pt x="408" y="65"/>
                    </a:cubicBezTo>
                    <a:cubicBezTo>
                      <a:pt x="408" y="65"/>
                      <a:pt x="408" y="64"/>
                      <a:pt x="409" y="64"/>
                    </a:cubicBezTo>
                    <a:cubicBezTo>
                      <a:pt x="409" y="64"/>
                      <a:pt x="409" y="64"/>
                      <a:pt x="409" y="64"/>
                    </a:cubicBezTo>
                    <a:cubicBezTo>
                      <a:pt x="410" y="64"/>
                      <a:pt x="410" y="63"/>
                      <a:pt x="410" y="63"/>
                    </a:cubicBezTo>
                    <a:cubicBezTo>
                      <a:pt x="410" y="62"/>
                      <a:pt x="411" y="62"/>
                      <a:pt x="411" y="62"/>
                    </a:cubicBezTo>
                    <a:cubicBezTo>
                      <a:pt x="412" y="61"/>
                      <a:pt x="412" y="61"/>
                      <a:pt x="412" y="61"/>
                    </a:cubicBezTo>
                    <a:cubicBezTo>
                      <a:pt x="413" y="60"/>
                      <a:pt x="413" y="60"/>
                      <a:pt x="413" y="60"/>
                    </a:cubicBezTo>
                    <a:cubicBezTo>
                      <a:pt x="413" y="60"/>
                      <a:pt x="414" y="59"/>
                      <a:pt x="414" y="59"/>
                    </a:cubicBezTo>
                    <a:cubicBezTo>
                      <a:pt x="415" y="59"/>
                      <a:pt x="416" y="59"/>
                      <a:pt x="416" y="59"/>
                    </a:cubicBezTo>
                    <a:cubicBezTo>
                      <a:pt x="418" y="59"/>
                      <a:pt x="418" y="59"/>
                      <a:pt x="419" y="58"/>
                    </a:cubicBezTo>
                    <a:cubicBezTo>
                      <a:pt x="420" y="57"/>
                      <a:pt x="421" y="57"/>
                      <a:pt x="421" y="56"/>
                    </a:cubicBezTo>
                    <a:cubicBezTo>
                      <a:pt x="422" y="55"/>
                      <a:pt x="422" y="54"/>
                      <a:pt x="421" y="54"/>
                    </a:cubicBezTo>
                    <a:cubicBezTo>
                      <a:pt x="421" y="54"/>
                      <a:pt x="421" y="55"/>
                      <a:pt x="419" y="55"/>
                    </a:cubicBezTo>
                    <a:cubicBezTo>
                      <a:pt x="417" y="54"/>
                      <a:pt x="420" y="54"/>
                      <a:pt x="420" y="54"/>
                    </a:cubicBezTo>
                    <a:cubicBezTo>
                      <a:pt x="420" y="55"/>
                      <a:pt x="422" y="54"/>
                      <a:pt x="422" y="54"/>
                    </a:cubicBezTo>
                    <a:cubicBezTo>
                      <a:pt x="422" y="54"/>
                      <a:pt x="422" y="54"/>
                      <a:pt x="423" y="54"/>
                    </a:cubicBezTo>
                    <a:cubicBezTo>
                      <a:pt x="423" y="54"/>
                      <a:pt x="423" y="54"/>
                      <a:pt x="424" y="53"/>
                    </a:cubicBezTo>
                    <a:cubicBezTo>
                      <a:pt x="424" y="53"/>
                      <a:pt x="424" y="53"/>
                      <a:pt x="425" y="53"/>
                    </a:cubicBezTo>
                    <a:cubicBezTo>
                      <a:pt x="426" y="52"/>
                      <a:pt x="424" y="52"/>
                      <a:pt x="423" y="52"/>
                    </a:cubicBezTo>
                    <a:cubicBezTo>
                      <a:pt x="424" y="52"/>
                      <a:pt x="425" y="52"/>
                      <a:pt x="426" y="51"/>
                    </a:cubicBezTo>
                    <a:cubicBezTo>
                      <a:pt x="427" y="51"/>
                      <a:pt x="428" y="51"/>
                      <a:pt x="429" y="51"/>
                    </a:cubicBezTo>
                    <a:cubicBezTo>
                      <a:pt x="429" y="51"/>
                      <a:pt x="430" y="51"/>
                      <a:pt x="430" y="51"/>
                    </a:cubicBezTo>
                    <a:cubicBezTo>
                      <a:pt x="430" y="51"/>
                      <a:pt x="430" y="50"/>
                      <a:pt x="431" y="51"/>
                    </a:cubicBezTo>
                    <a:cubicBezTo>
                      <a:pt x="431" y="50"/>
                      <a:pt x="431" y="50"/>
                      <a:pt x="431" y="50"/>
                    </a:cubicBezTo>
                    <a:cubicBezTo>
                      <a:pt x="432" y="50"/>
                      <a:pt x="432" y="50"/>
                      <a:pt x="432" y="50"/>
                    </a:cubicBezTo>
                    <a:cubicBezTo>
                      <a:pt x="432" y="50"/>
                      <a:pt x="432" y="49"/>
                      <a:pt x="432" y="49"/>
                    </a:cubicBezTo>
                    <a:cubicBezTo>
                      <a:pt x="433" y="49"/>
                      <a:pt x="433" y="49"/>
                      <a:pt x="433" y="49"/>
                    </a:cubicBezTo>
                    <a:cubicBezTo>
                      <a:pt x="435" y="48"/>
                      <a:pt x="435" y="50"/>
                      <a:pt x="435" y="49"/>
                    </a:cubicBezTo>
                    <a:cubicBezTo>
                      <a:pt x="436" y="49"/>
                      <a:pt x="436" y="50"/>
                      <a:pt x="437" y="49"/>
                    </a:cubicBezTo>
                    <a:cubicBezTo>
                      <a:pt x="437" y="48"/>
                      <a:pt x="437" y="48"/>
                      <a:pt x="437" y="48"/>
                    </a:cubicBezTo>
                    <a:cubicBezTo>
                      <a:pt x="438" y="47"/>
                      <a:pt x="438" y="48"/>
                      <a:pt x="438" y="47"/>
                    </a:cubicBezTo>
                    <a:cubicBezTo>
                      <a:pt x="439" y="47"/>
                      <a:pt x="439" y="47"/>
                      <a:pt x="439" y="46"/>
                    </a:cubicBezTo>
                    <a:cubicBezTo>
                      <a:pt x="439" y="46"/>
                      <a:pt x="440" y="46"/>
                      <a:pt x="440" y="46"/>
                    </a:cubicBezTo>
                    <a:cubicBezTo>
                      <a:pt x="441" y="46"/>
                      <a:pt x="441" y="46"/>
                      <a:pt x="442" y="46"/>
                    </a:cubicBezTo>
                    <a:cubicBezTo>
                      <a:pt x="442" y="46"/>
                      <a:pt x="442" y="45"/>
                      <a:pt x="443" y="45"/>
                    </a:cubicBezTo>
                    <a:cubicBezTo>
                      <a:pt x="443" y="45"/>
                      <a:pt x="443" y="45"/>
                      <a:pt x="443" y="45"/>
                    </a:cubicBezTo>
                    <a:cubicBezTo>
                      <a:pt x="443" y="45"/>
                      <a:pt x="444" y="45"/>
                      <a:pt x="444" y="45"/>
                    </a:cubicBezTo>
                    <a:cubicBezTo>
                      <a:pt x="444" y="45"/>
                      <a:pt x="444" y="44"/>
                      <a:pt x="444" y="44"/>
                    </a:cubicBezTo>
                    <a:cubicBezTo>
                      <a:pt x="445" y="44"/>
                      <a:pt x="445" y="44"/>
                      <a:pt x="446" y="43"/>
                    </a:cubicBezTo>
                    <a:cubicBezTo>
                      <a:pt x="446" y="43"/>
                      <a:pt x="446" y="43"/>
                      <a:pt x="447" y="43"/>
                    </a:cubicBezTo>
                    <a:cubicBezTo>
                      <a:pt x="447" y="42"/>
                      <a:pt x="448" y="42"/>
                      <a:pt x="448" y="42"/>
                    </a:cubicBezTo>
                    <a:cubicBezTo>
                      <a:pt x="448" y="42"/>
                      <a:pt x="447" y="42"/>
                      <a:pt x="448" y="41"/>
                    </a:cubicBezTo>
                    <a:cubicBezTo>
                      <a:pt x="449" y="41"/>
                      <a:pt x="449" y="42"/>
                      <a:pt x="449" y="41"/>
                    </a:cubicBezTo>
                    <a:cubicBezTo>
                      <a:pt x="449" y="41"/>
                      <a:pt x="450" y="41"/>
                      <a:pt x="450" y="41"/>
                    </a:cubicBezTo>
                    <a:cubicBezTo>
                      <a:pt x="450" y="41"/>
                      <a:pt x="450" y="40"/>
                      <a:pt x="450" y="40"/>
                    </a:cubicBezTo>
                    <a:cubicBezTo>
                      <a:pt x="451" y="40"/>
                      <a:pt x="450" y="39"/>
                      <a:pt x="451" y="40"/>
                    </a:cubicBezTo>
                    <a:cubicBezTo>
                      <a:pt x="451" y="39"/>
                      <a:pt x="453" y="38"/>
                      <a:pt x="451" y="38"/>
                    </a:cubicBezTo>
                    <a:cubicBezTo>
                      <a:pt x="448" y="40"/>
                      <a:pt x="451" y="37"/>
                      <a:pt x="451" y="37"/>
                    </a:cubicBezTo>
                    <a:cubicBezTo>
                      <a:pt x="451" y="37"/>
                      <a:pt x="452" y="37"/>
                      <a:pt x="452" y="37"/>
                    </a:cubicBezTo>
                    <a:cubicBezTo>
                      <a:pt x="452" y="36"/>
                      <a:pt x="452" y="36"/>
                      <a:pt x="452" y="36"/>
                    </a:cubicBezTo>
                    <a:cubicBezTo>
                      <a:pt x="452" y="35"/>
                      <a:pt x="450" y="36"/>
                      <a:pt x="450" y="36"/>
                    </a:cubicBezTo>
                    <a:cubicBezTo>
                      <a:pt x="449" y="35"/>
                      <a:pt x="449" y="35"/>
                      <a:pt x="448" y="35"/>
                    </a:cubicBezTo>
                    <a:cubicBezTo>
                      <a:pt x="448" y="34"/>
                      <a:pt x="449" y="33"/>
                      <a:pt x="448" y="33"/>
                    </a:cubicBezTo>
                    <a:cubicBezTo>
                      <a:pt x="449" y="33"/>
                      <a:pt x="449" y="33"/>
                      <a:pt x="449" y="33"/>
                    </a:cubicBezTo>
                    <a:cubicBezTo>
                      <a:pt x="448" y="33"/>
                      <a:pt x="448" y="33"/>
                      <a:pt x="448" y="33"/>
                    </a:cubicBezTo>
                    <a:cubicBezTo>
                      <a:pt x="447" y="33"/>
                      <a:pt x="447" y="33"/>
                      <a:pt x="447" y="33"/>
                    </a:cubicBezTo>
                    <a:cubicBezTo>
                      <a:pt x="446" y="33"/>
                      <a:pt x="447" y="34"/>
                      <a:pt x="446" y="34"/>
                    </a:cubicBezTo>
                    <a:cubicBezTo>
                      <a:pt x="446" y="34"/>
                      <a:pt x="446" y="34"/>
                      <a:pt x="446" y="34"/>
                    </a:cubicBezTo>
                    <a:cubicBezTo>
                      <a:pt x="445" y="34"/>
                      <a:pt x="444" y="35"/>
                      <a:pt x="444" y="35"/>
                    </a:cubicBezTo>
                    <a:cubicBezTo>
                      <a:pt x="444" y="35"/>
                      <a:pt x="445" y="34"/>
                      <a:pt x="445" y="34"/>
                    </a:cubicBezTo>
                    <a:cubicBezTo>
                      <a:pt x="445" y="33"/>
                      <a:pt x="444" y="32"/>
                      <a:pt x="445" y="32"/>
                    </a:cubicBezTo>
                    <a:cubicBezTo>
                      <a:pt x="445" y="32"/>
                      <a:pt x="444" y="33"/>
                      <a:pt x="443" y="33"/>
                    </a:cubicBezTo>
                    <a:cubicBezTo>
                      <a:pt x="444" y="32"/>
                      <a:pt x="444" y="32"/>
                      <a:pt x="443" y="32"/>
                    </a:cubicBezTo>
                    <a:cubicBezTo>
                      <a:pt x="444" y="32"/>
                      <a:pt x="445" y="32"/>
                      <a:pt x="445" y="32"/>
                    </a:cubicBezTo>
                    <a:cubicBezTo>
                      <a:pt x="445" y="32"/>
                      <a:pt x="445" y="31"/>
                      <a:pt x="444" y="31"/>
                    </a:cubicBezTo>
                    <a:cubicBezTo>
                      <a:pt x="444" y="31"/>
                      <a:pt x="444" y="31"/>
                      <a:pt x="443" y="31"/>
                    </a:cubicBezTo>
                    <a:cubicBezTo>
                      <a:pt x="443" y="31"/>
                      <a:pt x="442" y="31"/>
                      <a:pt x="442" y="31"/>
                    </a:cubicBezTo>
                    <a:cubicBezTo>
                      <a:pt x="441" y="31"/>
                      <a:pt x="441" y="31"/>
                      <a:pt x="441" y="31"/>
                    </a:cubicBezTo>
                    <a:cubicBezTo>
                      <a:pt x="441" y="31"/>
                      <a:pt x="441" y="30"/>
                      <a:pt x="442" y="30"/>
                    </a:cubicBezTo>
                    <a:cubicBezTo>
                      <a:pt x="442" y="31"/>
                      <a:pt x="443" y="30"/>
                      <a:pt x="443" y="30"/>
                    </a:cubicBezTo>
                    <a:cubicBezTo>
                      <a:pt x="444" y="30"/>
                      <a:pt x="444" y="30"/>
                      <a:pt x="445" y="31"/>
                    </a:cubicBezTo>
                    <a:cubicBezTo>
                      <a:pt x="445" y="31"/>
                      <a:pt x="446" y="30"/>
                      <a:pt x="446" y="31"/>
                    </a:cubicBezTo>
                    <a:cubicBezTo>
                      <a:pt x="446" y="31"/>
                      <a:pt x="447" y="31"/>
                      <a:pt x="446" y="31"/>
                    </a:cubicBezTo>
                    <a:cubicBezTo>
                      <a:pt x="445" y="32"/>
                      <a:pt x="447" y="32"/>
                      <a:pt x="447" y="31"/>
                    </a:cubicBezTo>
                    <a:cubicBezTo>
                      <a:pt x="447" y="31"/>
                      <a:pt x="448" y="31"/>
                      <a:pt x="448" y="32"/>
                    </a:cubicBezTo>
                    <a:cubicBezTo>
                      <a:pt x="449" y="32"/>
                      <a:pt x="449" y="32"/>
                      <a:pt x="450" y="32"/>
                    </a:cubicBezTo>
                    <a:cubicBezTo>
                      <a:pt x="450" y="32"/>
                      <a:pt x="450" y="32"/>
                      <a:pt x="450" y="32"/>
                    </a:cubicBezTo>
                    <a:cubicBezTo>
                      <a:pt x="450" y="33"/>
                      <a:pt x="451" y="32"/>
                      <a:pt x="450" y="33"/>
                    </a:cubicBezTo>
                    <a:cubicBezTo>
                      <a:pt x="450" y="33"/>
                      <a:pt x="450" y="33"/>
                      <a:pt x="450" y="33"/>
                    </a:cubicBezTo>
                    <a:cubicBezTo>
                      <a:pt x="450" y="33"/>
                      <a:pt x="450" y="33"/>
                      <a:pt x="450" y="33"/>
                    </a:cubicBezTo>
                    <a:cubicBezTo>
                      <a:pt x="449" y="33"/>
                      <a:pt x="449" y="34"/>
                      <a:pt x="449" y="34"/>
                    </a:cubicBezTo>
                    <a:cubicBezTo>
                      <a:pt x="450" y="34"/>
                      <a:pt x="450" y="35"/>
                      <a:pt x="451" y="35"/>
                    </a:cubicBezTo>
                    <a:cubicBezTo>
                      <a:pt x="451" y="35"/>
                      <a:pt x="451" y="35"/>
                      <a:pt x="452" y="34"/>
                    </a:cubicBezTo>
                    <a:cubicBezTo>
                      <a:pt x="452" y="34"/>
                      <a:pt x="452" y="34"/>
                      <a:pt x="452" y="34"/>
                    </a:cubicBezTo>
                    <a:cubicBezTo>
                      <a:pt x="452" y="33"/>
                      <a:pt x="452" y="33"/>
                      <a:pt x="452" y="33"/>
                    </a:cubicBezTo>
                    <a:cubicBezTo>
                      <a:pt x="452" y="33"/>
                      <a:pt x="453" y="33"/>
                      <a:pt x="453" y="33"/>
                    </a:cubicBezTo>
                    <a:cubicBezTo>
                      <a:pt x="453" y="32"/>
                      <a:pt x="453" y="32"/>
                      <a:pt x="453" y="32"/>
                    </a:cubicBezTo>
                    <a:cubicBezTo>
                      <a:pt x="453" y="31"/>
                      <a:pt x="454" y="32"/>
                      <a:pt x="454" y="31"/>
                    </a:cubicBezTo>
                    <a:cubicBezTo>
                      <a:pt x="454" y="31"/>
                      <a:pt x="453" y="31"/>
                      <a:pt x="453" y="31"/>
                    </a:cubicBezTo>
                    <a:cubicBezTo>
                      <a:pt x="453" y="31"/>
                      <a:pt x="453" y="30"/>
                      <a:pt x="453" y="30"/>
                    </a:cubicBezTo>
                    <a:cubicBezTo>
                      <a:pt x="454" y="30"/>
                      <a:pt x="454" y="30"/>
                      <a:pt x="453" y="30"/>
                    </a:cubicBezTo>
                    <a:cubicBezTo>
                      <a:pt x="453" y="30"/>
                      <a:pt x="452" y="30"/>
                      <a:pt x="453" y="30"/>
                    </a:cubicBezTo>
                    <a:cubicBezTo>
                      <a:pt x="453" y="29"/>
                      <a:pt x="453" y="29"/>
                      <a:pt x="453" y="29"/>
                    </a:cubicBezTo>
                    <a:cubicBezTo>
                      <a:pt x="453" y="29"/>
                      <a:pt x="453" y="29"/>
                      <a:pt x="452" y="29"/>
                    </a:cubicBezTo>
                    <a:cubicBezTo>
                      <a:pt x="452" y="29"/>
                      <a:pt x="452" y="28"/>
                      <a:pt x="452" y="28"/>
                    </a:cubicBezTo>
                    <a:cubicBezTo>
                      <a:pt x="451" y="28"/>
                      <a:pt x="451" y="28"/>
                      <a:pt x="451" y="28"/>
                    </a:cubicBezTo>
                    <a:cubicBezTo>
                      <a:pt x="450" y="28"/>
                      <a:pt x="450" y="28"/>
                      <a:pt x="450" y="28"/>
                    </a:cubicBezTo>
                    <a:cubicBezTo>
                      <a:pt x="450" y="27"/>
                      <a:pt x="451" y="27"/>
                      <a:pt x="450" y="27"/>
                    </a:cubicBezTo>
                    <a:cubicBezTo>
                      <a:pt x="450" y="26"/>
                      <a:pt x="450" y="26"/>
                      <a:pt x="449" y="26"/>
                    </a:cubicBezTo>
                    <a:cubicBezTo>
                      <a:pt x="449" y="26"/>
                      <a:pt x="449" y="26"/>
                      <a:pt x="450" y="26"/>
                    </a:cubicBezTo>
                    <a:cubicBezTo>
                      <a:pt x="450" y="26"/>
                      <a:pt x="451" y="26"/>
                      <a:pt x="450" y="25"/>
                    </a:cubicBezTo>
                    <a:cubicBezTo>
                      <a:pt x="450" y="25"/>
                      <a:pt x="450" y="25"/>
                      <a:pt x="449" y="25"/>
                    </a:cubicBezTo>
                    <a:cubicBezTo>
                      <a:pt x="449" y="25"/>
                      <a:pt x="449" y="24"/>
                      <a:pt x="449" y="24"/>
                    </a:cubicBezTo>
                    <a:cubicBezTo>
                      <a:pt x="448" y="24"/>
                      <a:pt x="449" y="24"/>
                      <a:pt x="448" y="24"/>
                    </a:cubicBezTo>
                    <a:cubicBezTo>
                      <a:pt x="448" y="24"/>
                      <a:pt x="449" y="23"/>
                      <a:pt x="448" y="23"/>
                    </a:cubicBezTo>
                    <a:cubicBezTo>
                      <a:pt x="447" y="23"/>
                      <a:pt x="447" y="23"/>
                      <a:pt x="447" y="23"/>
                    </a:cubicBezTo>
                    <a:cubicBezTo>
                      <a:pt x="446" y="24"/>
                      <a:pt x="445" y="24"/>
                      <a:pt x="445" y="24"/>
                    </a:cubicBezTo>
                    <a:cubicBezTo>
                      <a:pt x="444" y="24"/>
                      <a:pt x="445" y="24"/>
                      <a:pt x="445" y="24"/>
                    </a:cubicBezTo>
                    <a:cubicBezTo>
                      <a:pt x="444" y="25"/>
                      <a:pt x="445" y="25"/>
                      <a:pt x="444" y="25"/>
                    </a:cubicBezTo>
                    <a:cubicBezTo>
                      <a:pt x="443" y="25"/>
                      <a:pt x="444" y="24"/>
                      <a:pt x="443" y="24"/>
                    </a:cubicBezTo>
                    <a:cubicBezTo>
                      <a:pt x="443" y="24"/>
                      <a:pt x="444" y="24"/>
                      <a:pt x="443" y="24"/>
                    </a:cubicBezTo>
                    <a:cubicBezTo>
                      <a:pt x="442" y="24"/>
                      <a:pt x="442" y="24"/>
                      <a:pt x="442" y="24"/>
                    </a:cubicBezTo>
                    <a:cubicBezTo>
                      <a:pt x="442" y="24"/>
                      <a:pt x="441" y="23"/>
                      <a:pt x="442" y="23"/>
                    </a:cubicBezTo>
                    <a:cubicBezTo>
                      <a:pt x="443" y="23"/>
                      <a:pt x="442" y="23"/>
                      <a:pt x="443" y="23"/>
                    </a:cubicBezTo>
                    <a:cubicBezTo>
                      <a:pt x="444" y="24"/>
                      <a:pt x="443" y="24"/>
                      <a:pt x="444" y="23"/>
                    </a:cubicBezTo>
                    <a:cubicBezTo>
                      <a:pt x="445" y="23"/>
                      <a:pt x="445" y="23"/>
                      <a:pt x="445" y="23"/>
                    </a:cubicBezTo>
                    <a:cubicBezTo>
                      <a:pt x="444" y="23"/>
                      <a:pt x="445" y="22"/>
                      <a:pt x="444" y="22"/>
                    </a:cubicBezTo>
                    <a:cubicBezTo>
                      <a:pt x="443" y="22"/>
                      <a:pt x="442" y="22"/>
                      <a:pt x="443" y="22"/>
                    </a:cubicBezTo>
                    <a:cubicBezTo>
                      <a:pt x="444" y="22"/>
                      <a:pt x="444" y="22"/>
                      <a:pt x="444" y="21"/>
                    </a:cubicBezTo>
                    <a:cubicBezTo>
                      <a:pt x="443" y="21"/>
                      <a:pt x="444" y="21"/>
                      <a:pt x="443" y="21"/>
                    </a:cubicBezTo>
                    <a:cubicBezTo>
                      <a:pt x="443" y="21"/>
                      <a:pt x="442" y="20"/>
                      <a:pt x="443" y="20"/>
                    </a:cubicBezTo>
                    <a:cubicBezTo>
                      <a:pt x="443" y="20"/>
                      <a:pt x="444" y="20"/>
                      <a:pt x="443" y="20"/>
                    </a:cubicBezTo>
                    <a:cubicBezTo>
                      <a:pt x="443" y="20"/>
                      <a:pt x="444" y="19"/>
                      <a:pt x="443" y="19"/>
                    </a:cubicBezTo>
                    <a:cubicBezTo>
                      <a:pt x="442" y="19"/>
                      <a:pt x="442" y="20"/>
                      <a:pt x="442" y="20"/>
                    </a:cubicBezTo>
                    <a:cubicBezTo>
                      <a:pt x="441" y="20"/>
                      <a:pt x="441" y="21"/>
                      <a:pt x="441" y="21"/>
                    </a:cubicBezTo>
                    <a:cubicBezTo>
                      <a:pt x="440" y="21"/>
                      <a:pt x="440" y="21"/>
                      <a:pt x="440" y="21"/>
                    </a:cubicBezTo>
                    <a:cubicBezTo>
                      <a:pt x="441" y="21"/>
                      <a:pt x="442" y="22"/>
                      <a:pt x="441" y="22"/>
                    </a:cubicBezTo>
                    <a:cubicBezTo>
                      <a:pt x="440" y="22"/>
                      <a:pt x="439" y="21"/>
                      <a:pt x="439" y="22"/>
                    </a:cubicBezTo>
                    <a:cubicBezTo>
                      <a:pt x="438" y="22"/>
                      <a:pt x="438" y="22"/>
                      <a:pt x="437" y="22"/>
                    </a:cubicBezTo>
                    <a:cubicBezTo>
                      <a:pt x="437" y="23"/>
                      <a:pt x="436" y="23"/>
                      <a:pt x="436" y="23"/>
                    </a:cubicBezTo>
                    <a:cubicBezTo>
                      <a:pt x="436" y="23"/>
                      <a:pt x="435" y="23"/>
                      <a:pt x="437" y="22"/>
                    </a:cubicBezTo>
                    <a:cubicBezTo>
                      <a:pt x="438" y="22"/>
                      <a:pt x="438" y="22"/>
                      <a:pt x="438" y="22"/>
                    </a:cubicBezTo>
                    <a:cubicBezTo>
                      <a:pt x="438" y="21"/>
                      <a:pt x="438" y="21"/>
                      <a:pt x="438" y="21"/>
                    </a:cubicBezTo>
                    <a:cubicBezTo>
                      <a:pt x="437" y="21"/>
                      <a:pt x="436" y="21"/>
                      <a:pt x="437" y="21"/>
                    </a:cubicBezTo>
                    <a:cubicBezTo>
                      <a:pt x="438" y="21"/>
                      <a:pt x="438" y="21"/>
                      <a:pt x="438" y="21"/>
                    </a:cubicBezTo>
                    <a:cubicBezTo>
                      <a:pt x="439" y="21"/>
                      <a:pt x="440" y="21"/>
                      <a:pt x="440" y="20"/>
                    </a:cubicBezTo>
                    <a:cubicBezTo>
                      <a:pt x="440" y="20"/>
                      <a:pt x="441" y="20"/>
                      <a:pt x="441" y="20"/>
                    </a:cubicBezTo>
                    <a:cubicBezTo>
                      <a:pt x="441" y="20"/>
                      <a:pt x="440" y="20"/>
                      <a:pt x="440" y="20"/>
                    </a:cubicBezTo>
                    <a:cubicBezTo>
                      <a:pt x="441" y="19"/>
                      <a:pt x="440" y="19"/>
                      <a:pt x="441" y="19"/>
                    </a:cubicBezTo>
                    <a:cubicBezTo>
                      <a:pt x="442" y="19"/>
                      <a:pt x="442" y="19"/>
                      <a:pt x="442" y="19"/>
                    </a:cubicBezTo>
                    <a:cubicBezTo>
                      <a:pt x="443" y="19"/>
                      <a:pt x="442" y="18"/>
                      <a:pt x="442" y="18"/>
                    </a:cubicBezTo>
                    <a:cubicBezTo>
                      <a:pt x="442" y="18"/>
                      <a:pt x="443" y="18"/>
                      <a:pt x="442" y="18"/>
                    </a:cubicBezTo>
                    <a:cubicBezTo>
                      <a:pt x="441" y="18"/>
                      <a:pt x="442" y="18"/>
                      <a:pt x="441" y="18"/>
                    </a:cubicBezTo>
                    <a:cubicBezTo>
                      <a:pt x="440" y="19"/>
                      <a:pt x="441" y="19"/>
                      <a:pt x="440" y="19"/>
                    </a:cubicBezTo>
                    <a:cubicBezTo>
                      <a:pt x="439" y="19"/>
                      <a:pt x="438" y="19"/>
                      <a:pt x="438" y="19"/>
                    </a:cubicBezTo>
                    <a:cubicBezTo>
                      <a:pt x="438" y="19"/>
                      <a:pt x="439" y="18"/>
                      <a:pt x="439" y="18"/>
                    </a:cubicBezTo>
                    <a:cubicBezTo>
                      <a:pt x="440" y="19"/>
                      <a:pt x="439" y="19"/>
                      <a:pt x="440" y="18"/>
                    </a:cubicBezTo>
                    <a:cubicBezTo>
                      <a:pt x="440" y="18"/>
                      <a:pt x="441" y="18"/>
                      <a:pt x="441" y="18"/>
                    </a:cubicBezTo>
                    <a:cubicBezTo>
                      <a:pt x="441" y="18"/>
                      <a:pt x="441" y="18"/>
                      <a:pt x="441" y="18"/>
                    </a:cubicBezTo>
                    <a:cubicBezTo>
                      <a:pt x="440" y="18"/>
                      <a:pt x="440" y="18"/>
                      <a:pt x="440" y="18"/>
                    </a:cubicBezTo>
                    <a:cubicBezTo>
                      <a:pt x="439" y="18"/>
                      <a:pt x="439" y="18"/>
                      <a:pt x="438" y="18"/>
                    </a:cubicBezTo>
                    <a:cubicBezTo>
                      <a:pt x="438" y="18"/>
                      <a:pt x="437" y="19"/>
                      <a:pt x="437" y="18"/>
                    </a:cubicBezTo>
                    <a:cubicBezTo>
                      <a:pt x="437" y="18"/>
                      <a:pt x="437" y="18"/>
                      <a:pt x="436" y="18"/>
                    </a:cubicBezTo>
                    <a:cubicBezTo>
                      <a:pt x="436" y="18"/>
                      <a:pt x="435" y="18"/>
                      <a:pt x="435" y="18"/>
                    </a:cubicBezTo>
                    <a:cubicBezTo>
                      <a:pt x="435" y="18"/>
                      <a:pt x="436" y="17"/>
                      <a:pt x="435" y="18"/>
                    </a:cubicBezTo>
                    <a:cubicBezTo>
                      <a:pt x="434" y="18"/>
                      <a:pt x="433" y="19"/>
                      <a:pt x="434" y="19"/>
                    </a:cubicBezTo>
                    <a:cubicBezTo>
                      <a:pt x="435" y="19"/>
                      <a:pt x="436" y="19"/>
                      <a:pt x="435" y="19"/>
                    </a:cubicBezTo>
                    <a:cubicBezTo>
                      <a:pt x="434" y="19"/>
                      <a:pt x="433" y="19"/>
                      <a:pt x="434" y="19"/>
                    </a:cubicBezTo>
                    <a:cubicBezTo>
                      <a:pt x="435" y="19"/>
                      <a:pt x="436" y="20"/>
                      <a:pt x="435" y="20"/>
                    </a:cubicBezTo>
                    <a:cubicBezTo>
                      <a:pt x="435" y="20"/>
                      <a:pt x="435" y="20"/>
                      <a:pt x="434" y="20"/>
                    </a:cubicBezTo>
                    <a:cubicBezTo>
                      <a:pt x="433" y="20"/>
                      <a:pt x="433" y="20"/>
                      <a:pt x="433" y="20"/>
                    </a:cubicBezTo>
                    <a:cubicBezTo>
                      <a:pt x="432" y="20"/>
                      <a:pt x="432" y="20"/>
                      <a:pt x="432" y="19"/>
                    </a:cubicBezTo>
                    <a:cubicBezTo>
                      <a:pt x="431" y="19"/>
                      <a:pt x="432" y="19"/>
                      <a:pt x="433" y="19"/>
                    </a:cubicBezTo>
                    <a:cubicBezTo>
                      <a:pt x="433" y="19"/>
                      <a:pt x="434" y="19"/>
                      <a:pt x="433" y="19"/>
                    </a:cubicBezTo>
                    <a:cubicBezTo>
                      <a:pt x="433" y="19"/>
                      <a:pt x="432" y="19"/>
                      <a:pt x="433" y="18"/>
                    </a:cubicBezTo>
                    <a:cubicBezTo>
                      <a:pt x="433" y="18"/>
                      <a:pt x="434" y="18"/>
                      <a:pt x="434" y="18"/>
                    </a:cubicBezTo>
                    <a:cubicBezTo>
                      <a:pt x="435" y="17"/>
                      <a:pt x="436" y="17"/>
                      <a:pt x="436" y="17"/>
                    </a:cubicBezTo>
                    <a:cubicBezTo>
                      <a:pt x="436" y="17"/>
                      <a:pt x="436" y="17"/>
                      <a:pt x="435" y="17"/>
                    </a:cubicBezTo>
                    <a:cubicBezTo>
                      <a:pt x="435" y="17"/>
                      <a:pt x="435" y="17"/>
                      <a:pt x="434" y="17"/>
                    </a:cubicBezTo>
                    <a:cubicBezTo>
                      <a:pt x="433" y="17"/>
                      <a:pt x="433" y="17"/>
                      <a:pt x="433" y="17"/>
                    </a:cubicBezTo>
                    <a:cubicBezTo>
                      <a:pt x="432" y="17"/>
                      <a:pt x="432" y="17"/>
                      <a:pt x="431" y="17"/>
                    </a:cubicBezTo>
                    <a:cubicBezTo>
                      <a:pt x="432" y="17"/>
                      <a:pt x="431" y="17"/>
                      <a:pt x="431" y="17"/>
                    </a:cubicBezTo>
                    <a:cubicBezTo>
                      <a:pt x="431" y="17"/>
                      <a:pt x="431" y="17"/>
                      <a:pt x="431" y="17"/>
                    </a:cubicBezTo>
                    <a:cubicBezTo>
                      <a:pt x="430" y="17"/>
                      <a:pt x="431" y="16"/>
                      <a:pt x="431" y="16"/>
                    </a:cubicBezTo>
                    <a:cubicBezTo>
                      <a:pt x="431" y="16"/>
                      <a:pt x="432" y="16"/>
                      <a:pt x="432" y="16"/>
                    </a:cubicBezTo>
                    <a:cubicBezTo>
                      <a:pt x="432" y="16"/>
                      <a:pt x="431" y="16"/>
                      <a:pt x="430" y="16"/>
                    </a:cubicBezTo>
                    <a:cubicBezTo>
                      <a:pt x="429" y="16"/>
                      <a:pt x="429" y="16"/>
                      <a:pt x="428" y="16"/>
                    </a:cubicBezTo>
                    <a:cubicBezTo>
                      <a:pt x="427" y="16"/>
                      <a:pt x="427" y="17"/>
                      <a:pt x="427" y="16"/>
                    </a:cubicBezTo>
                    <a:cubicBezTo>
                      <a:pt x="426" y="16"/>
                      <a:pt x="426" y="16"/>
                      <a:pt x="425" y="16"/>
                    </a:cubicBezTo>
                    <a:cubicBezTo>
                      <a:pt x="424" y="16"/>
                      <a:pt x="422" y="16"/>
                      <a:pt x="422" y="16"/>
                    </a:cubicBezTo>
                    <a:cubicBezTo>
                      <a:pt x="423" y="16"/>
                      <a:pt x="423" y="17"/>
                      <a:pt x="424" y="16"/>
                    </a:cubicBezTo>
                    <a:cubicBezTo>
                      <a:pt x="424" y="17"/>
                      <a:pt x="424" y="17"/>
                      <a:pt x="422" y="17"/>
                    </a:cubicBezTo>
                    <a:cubicBezTo>
                      <a:pt x="422" y="17"/>
                      <a:pt x="422" y="17"/>
                      <a:pt x="421" y="17"/>
                    </a:cubicBezTo>
                    <a:cubicBezTo>
                      <a:pt x="421" y="17"/>
                      <a:pt x="421" y="17"/>
                      <a:pt x="421" y="17"/>
                    </a:cubicBezTo>
                    <a:cubicBezTo>
                      <a:pt x="421" y="17"/>
                      <a:pt x="420" y="17"/>
                      <a:pt x="420" y="17"/>
                    </a:cubicBezTo>
                    <a:cubicBezTo>
                      <a:pt x="420" y="17"/>
                      <a:pt x="419" y="17"/>
                      <a:pt x="419" y="17"/>
                    </a:cubicBezTo>
                    <a:cubicBezTo>
                      <a:pt x="419" y="17"/>
                      <a:pt x="419" y="16"/>
                      <a:pt x="418" y="16"/>
                    </a:cubicBezTo>
                    <a:cubicBezTo>
                      <a:pt x="418" y="16"/>
                      <a:pt x="417" y="16"/>
                      <a:pt x="417" y="16"/>
                    </a:cubicBezTo>
                    <a:cubicBezTo>
                      <a:pt x="417" y="16"/>
                      <a:pt x="417" y="16"/>
                      <a:pt x="416" y="16"/>
                    </a:cubicBezTo>
                    <a:cubicBezTo>
                      <a:pt x="416" y="16"/>
                      <a:pt x="415" y="17"/>
                      <a:pt x="415" y="16"/>
                    </a:cubicBezTo>
                    <a:cubicBezTo>
                      <a:pt x="415" y="16"/>
                      <a:pt x="413" y="17"/>
                      <a:pt x="413" y="17"/>
                    </a:cubicBezTo>
                    <a:cubicBezTo>
                      <a:pt x="413" y="16"/>
                      <a:pt x="411" y="17"/>
                      <a:pt x="411" y="17"/>
                    </a:cubicBezTo>
                    <a:cubicBezTo>
                      <a:pt x="411" y="17"/>
                      <a:pt x="410" y="17"/>
                      <a:pt x="410" y="17"/>
                    </a:cubicBezTo>
                    <a:cubicBezTo>
                      <a:pt x="409" y="17"/>
                      <a:pt x="410" y="17"/>
                      <a:pt x="409" y="16"/>
                    </a:cubicBezTo>
                    <a:cubicBezTo>
                      <a:pt x="409" y="16"/>
                      <a:pt x="408" y="17"/>
                      <a:pt x="408" y="17"/>
                    </a:cubicBezTo>
                    <a:cubicBezTo>
                      <a:pt x="408" y="17"/>
                      <a:pt x="406" y="18"/>
                      <a:pt x="406" y="17"/>
                    </a:cubicBezTo>
                    <a:cubicBezTo>
                      <a:pt x="406" y="17"/>
                      <a:pt x="407" y="17"/>
                      <a:pt x="408" y="17"/>
                    </a:cubicBezTo>
                    <a:cubicBezTo>
                      <a:pt x="408" y="17"/>
                      <a:pt x="409" y="16"/>
                      <a:pt x="409" y="16"/>
                    </a:cubicBezTo>
                    <a:cubicBezTo>
                      <a:pt x="408" y="16"/>
                      <a:pt x="407" y="16"/>
                      <a:pt x="408" y="16"/>
                    </a:cubicBezTo>
                    <a:cubicBezTo>
                      <a:pt x="407" y="16"/>
                      <a:pt x="406" y="16"/>
                      <a:pt x="406" y="16"/>
                    </a:cubicBezTo>
                    <a:cubicBezTo>
                      <a:pt x="406" y="16"/>
                      <a:pt x="405" y="17"/>
                      <a:pt x="404" y="17"/>
                    </a:cubicBezTo>
                    <a:cubicBezTo>
                      <a:pt x="405" y="17"/>
                      <a:pt x="405" y="17"/>
                      <a:pt x="404" y="18"/>
                    </a:cubicBezTo>
                    <a:cubicBezTo>
                      <a:pt x="404" y="18"/>
                      <a:pt x="406" y="18"/>
                      <a:pt x="406" y="18"/>
                    </a:cubicBezTo>
                    <a:cubicBezTo>
                      <a:pt x="406" y="18"/>
                      <a:pt x="405" y="18"/>
                      <a:pt x="405" y="18"/>
                    </a:cubicBezTo>
                    <a:cubicBezTo>
                      <a:pt x="405" y="18"/>
                      <a:pt x="405" y="19"/>
                      <a:pt x="405" y="19"/>
                    </a:cubicBezTo>
                    <a:cubicBezTo>
                      <a:pt x="405" y="19"/>
                      <a:pt x="405" y="19"/>
                      <a:pt x="405" y="19"/>
                    </a:cubicBezTo>
                    <a:cubicBezTo>
                      <a:pt x="405" y="19"/>
                      <a:pt x="405" y="19"/>
                      <a:pt x="405" y="19"/>
                    </a:cubicBezTo>
                    <a:cubicBezTo>
                      <a:pt x="404" y="19"/>
                      <a:pt x="404" y="19"/>
                      <a:pt x="404" y="19"/>
                    </a:cubicBezTo>
                    <a:cubicBezTo>
                      <a:pt x="403" y="20"/>
                      <a:pt x="404" y="20"/>
                      <a:pt x="403" y="20"/>
                    </a:cubicBezTo>
                    <a:cubicBezTo>
                      <a:pt x="403" y="20"/>
                      <a:pt x="402" y="20"/>
                      <a:pt x="402" y="20"/>
                    </a:cubicBezTo>
                    <a:cubicBezTo>
                      <a:pt x="402" y="19"/>
                      <a:pt x="401" y="19"/>
                      <a:pt x="401" y="19"/>
                    </a:cubicBezTo>
                    <a:cubicBezTo>
                      <a:pt x="400" y="19"/>
                      <a:pt x="400" y="20"/>
                      <a:pt x="400" y="20"/>
                    </a:cubicBezTo>
                    <a:cubicBezTo>
                      <a:pt x="400" y="20"/>
                      <a:pt x="400" y="20"/>
                      <a:pt x="399" y="19"/>
                    </a:cubicBezTo>
                    <a:cubicBezTo>
                      <a:pt x="399" y="20"/>
                      <a:pt x="398" y="20"/>
                      <a:pt x="398" y="20"/>
                    </a:cubicBezTo>
                    <a:cubicBezTo>
                      <a:pt x="397" y="20"/>
                      <a:pt x="396" y="20"/>
                      <a:pt x="397" y="20"/>
                    </a:cubicBezTo>
                    <a:cubicBezTo>
                      <a:pt x="397" y="20"/>
                      <a:pt x="398" y="21"/>
                      <a:pt x="399" y="21"/>
                    </a:cubicBezTo>
                    <a:cubicBezTo>
                      <a:pt x="399" y="21"/>
                      <a:pt x="398" y="21"/>
                      <a:pt x="398" y="21"/>
                    </a:cubicBezTo>
                    <a:cubicBezTo>
                      <a:pt x="398" y="21"/>
                      <a:pt x="396" y="21"/>
                      <a:pt x="395" y="21"/>
                    </a:cubicBezTo>
                    <a:cubicBezTo>
                      <a:pt x="395" y="21"/>
                      <a:pt x="397" y="21"/>
                      <a:pt x="397" y="20"/>
                    </a:cubicBezTo>
                    <a:cubicBezTo>
                      <a:pt x="397" y="20"/>
                      <a:pt x="396" y="20"/>
                      <a:pt x="396" y="20"/>
                    </a:cubicBezTo>
                    <a:cubicBezTo>
                      <a:pt x="395" y="20"/>
                      <a:pt x="393" y="20"/>
                      <a:pt x="393" y="19"/>
                    </a:cubicBezTo>
                    <a:cubicBezTo>
                      <a:pt x="393" y="19"/>
                      <a:pt x="395" y="19"/>
                      <a:pt x="394" y="19"/>
                    </a:cubicBezTo>
                    <a:cubicBezTo>
                      <a:pt x="395" y="19"/>
                      <a:pt x="395" y="19"/>
                      <a:pt x="395" y="19"/>
                    </a:cubicBezTo>
                    <a:cubicBezTo>
                      <a:pt x="396" y="19"/>
                      <a:pt x="395" y="19"/>
                      <a:pt x="396" y="19"/>
                    </a:cubicBezTo>
                    <a:cubicBezTo>
                      <a:pt x="396" y="19"/>
                      <a:pt x="396" y="19"/>
                      <a:pt x="396" y="18"/>
                    </a:cubicBezTo>
                    <a:cubicBezTo>
                      <a:pt x="396" y="18"/>
                      <a:pt x="396" y="18"/>
                      <a:pt x="396" y="18"/>
                    </a:cubicBezTo>
                    <a:cubicBezTo>
                      <a:pt x="397" y="17"/>
                      <a:pt x="397" y="18"/>
                      <a:pt x="397" y="17"/>
                    </a:cubicBezTo>
                    <a:cubicBezTo>
                      <a:pt x="398" y="17"/>
                      <a:pt x="396" y="17"/>
                      <a:pt x="397" y="17"/>
                    </a:cubicBezTo>
                    <a:cubicBezTo>
                      <a:pt x="397" y="17"/>
                      <a:pt x="398" y="16"/>
                      <a:pt x="398" y="16"/>
                    </a:cubicBezTo>
                    <a:cubicBezTo>
                      <a:pt x="400" y="16"/>
                      <a:pt x="398" y="16"/>
                      <a:pt x="398" y="16"/>
                    </a:cubicBezTo>
                    <a:cubicBezTo>
                      <a:pt x="399" y="15"/>
                      <a:pt x="399" y="16"/>
                      <a:pt x="399" y="15"/>
                    </a:cubicBezTo>
                    <a:cubicBezTo>
                      <a:pt x="400" y="15"/>
                      <a:pt x="400" y="15"/>
                      <a:pt x="400" y="15"/>
                    </a:cubicBezTo>
                    <a:cubicBezTo>
                      <a:pt x="400" y="15"/>
                      <a:pt x="401" y="15"/>
                      <a:pt x="401" y="14"/>
                    </a:cubicBezTo>
                    <a:cubicBezTo>
                      <a:pt x="399" y="14"/>
                      <a:pt x="402" y="14"/>
                      <a:pt x="402" y="13"/>
                    </a:cubicBezTo>
                    <a:cubicBezTo>
                      <a:pt x="402" y="13"/>
                      <a:pt x="401" y="13"/>
                      <a:pt x="401" y="13"/>
                    </a:cubicBezTo>
                    <a:cubicBezTo>
                      <a:pt x="401" y="13"/>
                      <a:pt x="401" y="13"/>
                      <a:pt x="401" y="13"/>
                    </a:cubicBezTo>
                    <a:cubicBezTo>
                      <a:pt x="401" y="13"/>
                      <a:pt x="401" y="13"/>
                      <a:pt x="400" y="13"/>
                    </a:cubicBezTo>
                    <a:cubicBezTo>
                      <a:pt x="401" y="13"/>
                      <a:pt x="401" y="13"/>
                      <a:pt x="401" y="13"/>
                    </a:cubicBezTo>
                    <a:cubicBezTo>
                      <a:pt x="400" y="12"/>
                      <a:pt x="401" y="12"/>
                      <a:pt x="400" y="12"/>
                    </a:cubicBezTo>
                    <a:cubicBezTo>
                      <a:pt x="400" y="12"/>
                      <a:pt x="400" y="12"/>
                      <a:pt x="400" y="12"/>
                    </a:cubicBezTo>
                    <a:cubicBezTo>
                      <a:pt x="399" y="12"/>
                      <a:pt x="399" y="12"/>
                      <a:pt x="398" y="12"/>
                    </a:cubicBezTo>
                    <a:cubicBezTo>
                      <a:pt x="400" y="11"/>
                      <a:pt x="399" y="12"/>
                      <a:pt x="398" y="12"/>
                    </a:cubicBezTo>
                    <a:cubicBezTo>
                      <a:pt x="398" y="12"/>
                      <a:pt x="398" y="12"/>
                      <a:pt x="398" y="12"/>
                    </a:cubicBezTo>
                    <a:cubicBezTo>
                      <a:pt x="398" y="12"/>
                      <a:pt x="397" y="12"/>
                      <a:pt x="397" y="12"/>
                    </a:cubicBezTo>
                    <a:cubicBezTo>
                      <a:pt x="397" y="12"/>
                      <a:pt x="396" y="12"/>
                      <a:pt x="396" y="12"/>
                    </a:cubicBezTo>
                    <a:cubicBezTo>
                      <a:pt x="396" y="12"/>
                      <a:pt x="396" y="12"/>
                      <a:pt x="395" y="12"/>
                    </a:cubicBezTo>
                    <a:cubicBezTo>
                      <a:pt x="395" y="12"/>
                      <a:pt x="395" y="12"/>
                      <a:pt x="395" y="12"/>
                    </a:cubicBezTo>
                    <a:cubicBezTo>
                      <a:pt x="395" y="12"/>
                      <a:pt x="395" y="12"/>
                      <a:pt x="395" y="12"/>
                    </a:cubicBezTo>
                    <a:cubicBezTo>
                      <a:pt x="395" y="12"/>
                      <a:pt x="395" y="12"/>
                      <a:pt x="394" y="12"/>
                    </a:cubicBezTo>
                    <a:cubicBezTo>
                      <a:pt x="394" y="12"/>
                      <a:pt x="394" y="12"/>
                      <a:pt x="394" y="12"/>
                    </a:cubicBezTo>
                    <a:cubicBezTo>
                      <a:pt x="394" y="12"/>
                      <a:pt x="394" y="12"/>
                      <a:pt x="394" y="12"/>
                    </a:cubicBezTo>
                    <a:cubicBezTo>
                      <a:pt x="394" y="11"/>
                      <a:pt x="393" y="12"/>
                      <a:pt x="393" y="12"/>
                    </a:cubicBezTo>
                    <a:cubicBezTo>
                      <a:pt x="393" y="12"/>
                      <a:pt x="391" y="11"/>
                      <a:pt x="390" y="12"/>
                    </a:cubicBezTo>
                    <a:cubicBezTo>
                      <a:pt x="390" y="12"/>
                      <a:pt x="389" y="12"/>
                      <a:pt x="388" y="12"/>
                    </a:cubicBezTo>
                    <a:cubicBezTo>
                      <a:pt x="388" y="12"/>
                      <a:pt x="388" y="12"/>
                      <a:pt x="388" y="12"/>
                    </a:cubicBezTo>
                    <a:cubicBezTo>
                      <a:pt x="388" y="12"/>
                      <a:pt x="387" y="12"/>
                      <a:pt x="387" y="12"/>
                    </a:cubicBezTo>
                    <a:cubicBezTo>
                      <a:pt x="387" y="12"/>
                      <a:pt x="387" y="12"/>
                      <a:pt x="387" y="12"/>
                    </a:cubicBezTo>
                    <a:cubicBezTo>
                      <a:pt x="386" y="12"/>
                      <a:pt x="386" y="12"/>
                      <a:pt x="386" y="12"/>
                    </a:cubicBezTo>
                    <a:cubicBezTo>
                      <a:pt x="386" y="12"/>
                      <a:pt x="386" y="12"/>
                      <a:pt x="386" y="12"/>
                    </a:cubicBezTo>
                    <a:cubicBezTo>
                      <a:pt x="386" y="12"/>
                      <a:pt x="387" y="12"/>
                      <a:pt x="388" y="12"/>
                    </a:cubicBezTo>
                    <a:cubicBezTo>
                      <a:pt x="388" y="12"/>
                      <a:pt x="388" y="12"/>
                      <a:pt x="388" y="12"/>
                    </a:cubicBezTo>
                    <a:cubicBezTo>
                      <a:pt x="389" y="12"/>
                      <a:pt x="388" y="12"/>
                      <a:pt x="389" y="12"/>
                    </a:cubicBezTo>
                    <a:cubicBezTo>
                      <a:pt x="389" y="11"/>
                      <a:pt x="389" y="12"/>
                      <a:pt x="389" y="11"/>
                    </a:cubicBezTo>
                    <a:cubicBezTo>
                      <a:pt x="389" y="11"/>
                      <a:pt x="390" y="10"/>
                      <a:pt x="389" y="10"/>
                    </a:cubicBezTo>
                    <a:cubicBezTo>
                      <a:pt x="389" y="10"/>
                      <a:pt x="389" y="11"/>
                      <a:pt x="388" y="11"/>
                    </a:cubicBezTo>
                    <a:cubicBezTo>
                      <a:pt x="387" y="11"/>
                      <a:pt x="386" y="11"/>
                      <a:pt x="386" y="11"/>
                    </a:cubicBezTo>
                    <a:cubicBezTo>
                      <a:pt x="386" y="11"/>
                      <a:pt x="386" y="11"/>
                      <a:pt x="386" y="11"/>
                    </a:cubicBezTo>
                    <a:cubicBezTo>
                      <a:pt x="386" y="11"/>
                      <a:pt x="385" y="11"/>
                      <a:pt x="385" y="11"/>
                    </a:cubicBezTo>
                    <a:cubicBezTo>
                      <a:pt x="384" y="11"/>
                      <a:pt x="384" y="11"/>
                      <a:pt x="384" y="11"/>
                    </a:cubicBezTo>
                    <a:cubicBezTo>
                      <a:pt x="383" y="11"/>
                      <a:pt x="383" y="11"/>
                      <a:pt x="383" y="11"/>
                    </a:cubicBezTo>
                    <a:cubicBezTo>
                      <a:pt x="383" y="11"/>
                      <a:pt x="381" y="11"/>
                      <a:pt x="381" y="11"/>
                    </a:cubicBezTo>
                    <a:cubicBezTo>
                      <a:pt x="381" y="11"/>
                      <a:pt x="380" y="11"/>
                      <a:pt x="380" y="11"/>
                    </a:cubicBezTo>
                    <a:cubicBezTo>
                      <a:pt x="379" y="11"/>
                      <a:pt x="379" y="11"/>
                      <a:pt x="379" y="11"/>
                    </a:cubicBezTo>
                    <a:cubicBezTo>
                      <a:pt x="379" y="11"/>
                      <a:pt x="378" y="12"/>
                      <a:pt x="377" y="12"/>
                    </a:cubicBezTo>
                    <a:cubicBezTo>
                      <a:pt x="377" y="11"/>
                      <a:pt x="375" y="12"/>
                      <a:pt x="375" y="12"/>
                    </a:cubicBezTo>
                    <a:cubicBezTo>
                      <a:pt x="375" y="11"/>
                      <a:pt x="377" y="11"/>
                      <a:pt x="377" y="11"/>
                    </a:cubicBezTo>
                    <a:cubicBezTo>
                      <a:pt x="377" y="11"/>
                      <a:pt x="378" y="11"/>
                      <a:pt x="378" y="11"/>
                    </a:cubicBezTo>
                    <a:cubicBezTo>
                      <a:pt x="378" y="10"/>
                      <a:pt x="379" y="10"/>
                      <a:pt x="379" y="10"/>
                    </a:cubicBezTo>
                    <a:cubicBezTo>
                      <a:pt x="380" y="10"/>
                      <a:pt x="380" y="10"/>
                      <a:pt x="381" y="10"/>
                    </a:cubicBezTo>
                    <a:cubicBezTo>
                      <a:pt x="382" y="10"/>
                      <a:pt x="382" y="10"/>
                      <a:pt x="383" y="10"/>
                    </a:cubicBezTo>
                    <a:cubicBezTo>
                      <a:pt x="383" y="10"/>
                      <a:pt x="383" y="10"/>
                      <a:pt x="384" y="10"/>
                    </a:cubicBezTo>
                    <a:cubicBezTo>
                      <a:pt x="385" y="10"/>
                      <a:pt x="384" y="9"/>
                      <a:pt x="385" y="9"/>
                    </a:cubicBezTo>
                    <a:cubicBezTo>
                      <a:pt x="386" y="9"/>
                      <a:pt x="387" y="9"/>
                      <a:pt x="386" y="8"/>
                    </a:cubicBezTo>
                    <a:cubicBezTo>
                      <a:pt x="386" y="8"/>
                      <a:pt x="387" y="8"/>
                      <a:pt x="387" y="8"/>
                    </a:cubicBezTo>
                    <a:cubicBezTo>
                      <a:pt x="387" y="8"/>
                      <a:pt x="387" y="8"/>
                      <a:pt x="387" y="8"/>
                    </a:cubicBezTo>
                    <a:cubicBezTo>
                      <a:pt x="388" y="7"/>
                      <a:pt x="388" y="7"/>
                      <a:pt x="389" y="7"/>
                    </a:cubicBezTo>
                    <a:cubicBezTo>
                      <a:pt x="389" y="7"/>
                      <a:pt x="390" y="7"/>
                      <a:pt x="390" y="7"/>
                    </a:cubicBezTo>
                    <a:cubicBezTo>
                      <a:pt x="391" y="7"/>
                      <a:pt x="391" y="7"/>
                      <a:pt x="391" y="7"/>
                    </a:cubicBezTo>
                    <a:cubicBezTo>
                      <a:pt x="391" y="7"/>
                      <a:pt x="392" y="7"/>
                      <a:pt x="393" y="6"/>
                    </a:cubicBezTo>
                    <a:cubicBezTo>
                      <a:pt x="393" y="6"/>
                      <a:pt x="392" y="6"/>
                      <a:pt x="392" y="6"/>
                    </a:cubicBezTo>
                    <a:cubicBezTo>
                      <a:pt x="392" y="6"/>
                      <a:pt x="392" y="6"/>
                      <a:pt x="391" y="6"/>
                    </a:cubicBezTo>
                    <a:cubicBezTo>
                      <a:pt x="391" y="6"/>
                      <a:pt x="391" y="6"/>
                      <a:pt x="391" y="6"/>
                    </a:cubicBezTo>
                    <a:cubicBezTo>
                      <a:pt x="391" y="6"/>
                      <a:pt x="391" y="5"/>
                      <a:pt x="390" y="5"/>
                    </a:cubicBezTo>
                    <a:cubicBezTo>
                      <a:pt x="390" y="5"/>
                      <a:pt x="390" y="5"/>
                      <a:pt x="390" y="5"/>
                    </a:cubicBezTo>
                    <a:cubicBezTo>
                      <a:pt x="389" y="5"/>
                      <a:pt x="390" y="4"/>
                      <a:pt x="390" y="4"/>
                    </a:cubicBezTo>
                    <a:cubicBezTo>
                      <a:pt x="390" y="3"/>
                      <a:pt x="390" y="4"/>
                      <a:pt x="389" y="3"/>
                    </a:cubicBezTo>
                    <a:cubicBezTo>
                      <a:pt x="389" y="3"/>
                      <a:pt x="389" y="3"/>
                      <a:pt x="389" y="3"/>
                    </a:cubicBezTo>
                    <a:cubicBezTo>
                      <a:pt x="390" y="3"/>
                      <a:pt x="388" y="3"/>
                      <a:pt x="388" y="3"/>
                    </a:cubicBezTo>
                    <a:cubicBezTo>
                      <a:pt x="388" y="3"/>
                      <a:pt x="387" y="3"/>
                      <a:pt x="387" y="3"/>
                    </a:cubicBezTo>
                    <a:cubicBezTo>
                      <a:pt x="387" y="4"/>
                      <a:pt x="385" y="3"/>
                      <a:pt x="384" y="3"/>
                    </a:cubicBezTo>
                    <a:cubicBezTo>
                      <a:pt x="384" y="3"/>
                      <a:pt x="384" y="3"/>
                      <a:pt x="384" y="3"/>
                    </a:cubicBezTo>
                    <a:cubicBezTo>
                      <a:pt x="384" y="3"/>
                      <a:pt x="384" y="3"/>
                      <a:pt x="383" y="3"/>
                    </a:cubicBezTo>
                    <a:cubicBezTo>
                      <a:pt x="383" y="3"/>
                      <a:pt x="382" y="3"/>
                      <a:pt x="382" y="3"/>
                    </a:cubicBezTo>
                    <a:cubicBezTo>
                      <a:pt x="382" y="3"/>
                      <a:pt x="382" y="3"/>
                      <a:pt x="381" y="3"/>
                    </a:cubicBezTo>
                    <a:cubicBezTo>
                      <a:pt x="381" y="3"/>
                      <a:pt x="381" y="2"/>
                      <a:pt x="381" y="2"/>
                    </a:cubicBezTo>
                    <a:cubicBezTo>
                      <a:pt x="381" y="2"/>
                      <a:pt x="381" y="2"/>
                      <a:pt x="381" y="2"/>
                    </a:cubicBezTo>
                    <a:cubicBezTo>
                      <a:pt x="380" y="2"/>
                      <a:pt x="380" y="2"/>
                      <a:pt x="380" y="2"/>
                    </a:cubicBezTo>
                    <a:cubicBezTo>
                      <a:pt x="380" y="1"/>
                      <a:pt x="380" y="1"/>
                      <a:pt x="380" y="1"/>
                    </a:cubicBezTo>
                    <a:cubicBezTo>
                      <a:pt x="379" y="0"/>
                      <a:pt x="378" y="1"/>
                      <a:pt x="377" y="1"/>
                    </a:cubicBezTo>
                    <a:cubicBezTo>
                      <a:pt x="377" y="1"/>
                      <a:pt x="376" y="0"/>
                      <a:pt x="376" y="0"/>
                    </a:cubicBezTo>
                    <a:cubicBezTo>
                      <a:pt x="375" y="0"/>
                      <a:pt x="375" y="0"/>
                      <a:pt x="375" y="0"/>
                    </a:cubicBezTo>
                    <a:cubicBezTo>
                      <a:pt x="375" y="0"/>
                      <a:pt x="374" y="0"/>
                      <a:pt x="374" y="0"/>
                    </a:cubicBezTo>
                    <a:cubicBezTo>
                      <a:pt x="374" y="0"/>
                      <a:pt x="374" y="0"/>
                      <a:pt x="373" y="0"/>
                    </a:cubicBezTo>
                    <a:cubicBezTo>
                      <a:pt x="373" y="1"/>
                      <a:pt x="373" y="1"/>
                      <a:pt x="373" y="1"/>
                    </a:cubicBezTo>
                    <a:cubicBezTo>
                      <a:pt x="372" y="1"/>
                      <a:pt x="371" y="1"/>
                      <a:pt x="372" y="2"/>
                    </a:cubicBezTo>
                    <a:cubicBezTo>
                      <a:pt x="371" y="2"/>
                      <a:pt x="370" y="2"/>
                      <a:pt x="369" y="2"/>
                    </a:cubicBezTo>
                    <a:cubicBezTo>
                      <a:pt x="369" y="2"/>
                      <a:pt x="368" y="2"/>
                      <a:pt x="368" y="2"/>
                    </a:cubicBezTo>
                    <a:cubicBezTo>
                      <a:pt x="367" y="2"/>
                      <a:pt x="367" y="2"/>
                      <a:pt x="366" y="2"/>
                    </a:cubicBezTo>
                    <a:cubicBezTo>
                      <a:pt x="367" y="3"/>
                      <a:pt x="366" y="3"/>
                      <a:pt x="366" y="3"/>
                    </a:cubicBezTo>
                    <a:cubicBezTo>
                      <a:pt x="366" y="4"/>
                      <a:pt x="364" y="4"/>
                      <a:pt x="363" y="4"/>
                    </a:cubicBezTo>
                    <a:cubicBezTo>
                      <a:pt x="363" y="4"/>
                      <a:pt x="363" y="4"/>
                      <a:pt x="363" y="4"/>
                    </a:cubicBezTo>
                    <a:cubicBezTo>
                      <a:pt x="363" y="5"/>
                      <a:pt x="362" y="5"/>
                      <a:pt x="362" y="5"/>
                    </a:cubicBezTo>
                    <a:cubicBezTo>
                      <a:pt x="361" y="5"/>
                      <a:pt x="361" y="6"/>
                      <a:pt x="361" y="6"/>
                    </a:cubicBezTo>
                    <a:cubicBezTo>
                      <a:pt x="361" y="6"/>
                      <a:pt x="360" y="6"/>
                      <a:pt x="360" y="6"/>
                    </a:cubicBezTo>
                    <a:cubicBezTo>
                      <a:pt x="360" y="6"/>
                      <a:pt x="360" y="6"/>
                      <a:pt x="360" y="6"/>
                    </a:cubicBezTo>
                    <a:cubicBezTo>
                      <a:pt x="360" y="6"/>
                      <a:pt x="360" y="7"/>
                      <a:pt x="359" y="6"/>
                    </a:cubicBezTo>
                    <a:cubicBezTo>
                      <a:pt x="359" y="6"/>
                      <a:pt x="358" y="6"/>
                      <a:pt x="358" y="7"/>
                    </a:cubicBezTo>
                    <a:cubicBezTo>
                      <a:pt x="358" y="7"/>
                      <a:pt x="358" y="7"/>
                      <a:pt x="358" y="7"/>
                    </a:cubicBezTo>
                    <a:cubicBezTo>
                      <a:pt x="358" y="7"/>
                      <a:pt x="357" y="8"/>
                      <a:pt x="357" y="8"/>
                    </a:cubicBezTo>
                    <a:cubicBezTo>
                      <a:pt x="357" y="8"/>
                      <a:pt x="357" y="8"/>
                      <a:pt x="356" y="8"/>
                    </a:cubicBezTo>
                    <a:cubicBezTo>
                      <a:pt x="355" y="9"/>
                      <a:pt x="356" y="9"/>
                      <a:pt x="355" y="9"/>
                    </a:cubicBezTo>
                    <a:cubicBezTo>
                      <a:pt x="355" y="9"/>
                      <a:pt x="355" y="9"/>
                      <a:pt x="354" y="9"/>
                    </a:cubicBezTo>
                    <a:cubicBezTo>
                      <a:pt x="354" y="9"/>
                      <a:pt x="354" y="10"/>
                      <a:pt x="354" y="10"/>
                    </a:cubicBezTo>
                    <a:cubicBezTo>
                      <a:pt x="354" y="10"/>
                      <a:pt x="354" y="10"/>
                      <a:pt x="353" y="10"/>
                    </a:cubicBezTo>
                    <a:cubicBezTo>
                      <a:pt x="353" y="11"/>
                      <a:pt x="353" y="11"/>
                      <a:pt x="352" y="11"/>
                    </a:cubicBezTo>
                    <a:cubicBezTo>
                      <a:pt x="352" y="11"/>
                      <a:pt x="352" y="12"/>
                      <a:pt x="352" y="12"/>
                    </a:cubicBezTo>
                    <a:cubicBezTo>
                      <a:pt x="352" y="12"/>
                      <a:pt x="352" y="12"/>
                      <a:pt x="352" y="12"/>
                    </a:cubicBezTo>
                    <a:cubicBezTo>
                      <a:pt x="352" y="12"/>
                      <a:pt x="352" y="11"/>
                      <a:pt x="352" y="12"/>
                    </a:cubicBezTo>
                    <a:cubicBezTo>
                      <a:pt x="352" y="12"/>
                      <a:pt x="352" y="12"/>
                      <a:pt x="352" y="12"/>
                    </a:cubicBezTo>
                    <a:cubicBezTo>
                      <a:pt x="352" y="12"/>
                      <a:pt x="352" y="12"/>
                      <a:pt x="351" y="13"/>
                    </a:cubicBezTo>
                    <a:cubicBezTo>
                      <a:pt x="351" y="13"/>
                      <a:pt x="352" y="12"/>
                      <a:pt x="351" y="12"/>
                    </a:cubicBezTo>
                    <a:cubicBezTo>
                      <a:pt x="351" y="12"/>
                      <a:pt x="351" y="13"/>
                      <a:pt x="350" y="13"/>
                    </a:cubicBezTo>
                    <a:cubicBezTo>
                      <a:pt x="350" y="13"/>
                      <a:pt x="350" y="13"/>
                      <a:pt x="350" y="13"/>
                    </a:cubicBezTo>
                    <a:cubicBezTo>
                      <a:pt x="349" y="14"/>
                      <a:pt x="348" y="14"/>
                      <a:pt x="349" y="15"/>
                    </a:cubicBezTo>
                    <a:cubicBezTo>
                      <a:pt x="349" y="15"/>
                      <a:pt x="349" y="15"/>
                      <a:pt x="349" y="16"/>
                    </a:cubicBezTo>
                    <a:cubicBezTo>
                      <a:pt x="349" y="16"/>
                      <a:pt x="350" y="16"/>
                      <a:pt x="350" y="16"/>
                    </a:cubicBezTo>
                    <a:cubicBezTo>
                      <a:pt x="350" y="16"/>
                      <a:pt x="351" y="16"/>
                      <a:pt x="351" y="16"/>
                    </a:cubicBezTo>
                    <a:cubicBezTo>
                      <a:pt x="351" y="16"/>
                      <a:pt x="351" y="17"/>
                      <a:pt x="351" y="17"/>
                    </a:cubicBezTo>
                    <a:cubicBezTo>
                      <a:pt x="352" y="17"/>
                      <a:pt x="354" y="17"/>
                      <a:pt x="353" y="18"/>
                    </a:cubicBezTo>
                    <a:cubicBezTo>
                      <a:pt x="353" y="18"/>
                      <a:pt x="353" y="18"/>
                      <a:pt x="353" y="18"/>
                    </a:cubicBezTo>
                    <a:cubicBezTo>
                      <a:pt x="353" y="19"/>
                      <a:pt x="353" y="18"/>
                      <a:pt x="353" y="18"/>
                    </a:cubicBezTo>
                    <a:cubicBezTo>
                      <a:pt x="353" y="19"/>
                      <a:pt x="351" y="19"/>
                      <a:pt x="351" y="19"/>
                    </a:cubicBezTo>
                    <a:cubicBezTo>
                      <a:pt x="350" y="19"/>
                      <a:pt x="350" y="19"/>
                      <a:pt x="350" y="19"/>
                    </a:cubicBezTo>
                    <a:cubicBezTo>
                      <a:pt x="350" y="19"/>
                      <a:pt x="350" y="19"/>
                      <a:pt x="350" y="19"/>
                    </a:cubicBezTo>
                    <a:cubicBezTo>
                      <a:pt x="350" y="20"/>
                      <a:pt x="350" y="20"/>
                      <a:pt x="350" y="20"/>
                    </a:cubicBezTo>
                    <a:cubicBezTo>
                      <a:pt x="351" y="19"/>
                      <a:pt x="352" y="19"/>
                      <a:pt x="353" y="20"/>
                    </a:cubicBezTo>
                    <a:cubicBezTo>
                      <a:pt x="353" y="20"/>
                      <a:pt x="354" y="20"/>
                      <a:pt x="354" y="20"/>
                    </a:cubicBezTo>
                    <a:cubicBezTo>
                      <a:pt x="354" y="20"/>
                      <a:pt x="354" y="20"/>
                      <a:pt x="354" y="20"/>
                    </a:cubicBezTo>
                    <a:cubicBezTo>
                      <a:pt x="354" y="21"/>
                      <a:pt x="356" y="20"/>
                      <a:pt x="357" y="20"/>
                    </a:cubicBezTo>
                    <a:cubicBezTo>
                      <a:pt x="357" y="20"/>
                      <a:pt x="357" y="21"/>
                      <a:pt x="358" y="21"/>
                    </a:cubicBezTo>
                    <a:cubicBezTo>
                      <a:pt x="359" y="21"/>
                      <a:pt x="359" y="21"/>
                      <a:pt x="359" y="22"/>
                    </a:cubicBezTo>
                    <a:cubicBezTo>
                      <a:pt x="359" y="22"/>
                      <a:pt x="359" y="22"/>
                      <a:pt x="359" y="22"/>
                    </a:cubicBezTo>
                    <a:cubicBezTo>
                      <a:pt x="359" y="22"/>
                      <a:pt x="358" y="22"/>
                      <a:pt x="358" y="22"/>
                    </a:cubicBezTo>
                    <a:cubicBezTo>
                      <a:pt x="357" y="22"/>
                      <a:pt x="358" y="22"/>
                      <a:pt x="357" y="22"/>
                    </a:cubicBezTo>
                    <a:cubicBezTo>
                      <a:pt x="356" y="21"/>
                      <a:pt x="357" y="21"/>
                      <a:pt x="356" y="21"/>
                    </a:cubicBezTo>
                    <a:cubicBezTo>
                      <a:pt x="356" y="21"/>
                      <a:pt x="355" y="21"/>
                      <a:pt x="355" y="21"/>
                    </a:cubicBezTo>
                    <a:cubicBezTo>
                      <a:pt x="354" y="21"/>
                      <a:pt x="354" y="21"/>
                      <a:pt x="353" y="20"/>
                    </a:cubicBezTo>
                    <a:cubicBezTo>
                      <a:pt x="353" y="20"/>
                      <a:pt x="353" y="20"/>
                      <a:pt x="352" y="20"/>
                    </a:cubicBezTo>
                    <a:cubicBezTo>
                      <a:pt x="352" y="20"/>
                      <a:pt x="351" y="21"/>
                      <a:pt x="351" y="20"/>
                    </a:cubicBezTo>
                    <a:cubicBezTo>
                      <a:pt x="351" y="21"/>
                      <a:pt x="351" y="21"/>
                      <a:pt x="350" y="21"/>
                    </a:cubicBezTo>
                    <a:cubicBezTo>
                      <a:pt x="350" y="21"/>
                      <a:pt x="351" y="20"/>
                      <a:pt x="351" y="20"/>
                    </a:cubicBezTo>
                    <a:cubicBezTo>
                      <a:pt x="350" y="20"/>
                      <a:pt x="350" y="20"/>
                      <a:pt x="350" y="20"/>
                    </a:cubicBezTo>
                    <a:cubicBezTo>
                      <a:pt x="350" y="20"/>
                      <a:pt x="350" y="20"/>
                      <a:pt x="350" y="20"/>
                    </a:cubicBezTo>
                    <a:cubicBezTo>
                      <a:pt x="350" y="20"/>
                      <a:pt x="350" y="20"/>
                      <a:pt x="349" y="20"/>
                    </a:cubicBezTo>
                    <a:cubicBezTo>
                      <a:pt x="349" y="20"/>
                      <a:pt x="348" y="20"/>
                      <a:pt x="348" y="20"/>
                    </a:cubicBezTo>
                    <a:cubicBezTo>
                      <a:pt x="348" y="20"/>
                      <a:pt x="348" y="20"/>
                      <a:pt x="347" y="20"/>
                    </a:cubicBezTo>
                    <a:cubicBezTo>
                      <a:pt x="347" y="20"/>
                      <a:pt x="346" y="20"/>
                      <a:pt x="346" y="20"/>
                    </a:cubicBezTo>
                    <a:cubicBezTo>
                      <a:pt x="345" y="20"/>
                      <a:pt x="344" y="20"/>
                      <a:pt x="344" y="21"/>
                    </a:cubicBezTo>
                    <a:cubicBezTo>
                      <a:pt x="344" y="21"/>
                      <a:pt x="342" y="20"/>
                      <a:pt x="342" y="21"/>
                    </a:cubicBezTo>
                    <a:cubicBezTo>
                      <a:pt x="341" y="21"/>
                      <a:pt x="339" y="20"/>
                      <a:pt x="339" y="21"/>
                    </a:cubicBezTo>
                    <a:cubicBezTo>
                      <a:pt x="339" y="21"/>
                      <a:pt x="338" y="20"/>
                      <a:pt x="338" y="21"/>
                    </a:cubicBezTo>
                    <a:cubicBezTo>
                      <a:pt x="338" y="21"/>
                      <a:pt x="338" y="21"/>
                      <a:pt x="338" y="21"/>
                    </a:cubicBezTo>
                    <a:cubicBezTo>
                      <a:pt x="337" y="21"/>
                      <a:pt x="337" y="21"/>
                      <a:pt x="337" y="20"/>
                    </a:cubicBezTo>
                    <a:cubicBezTo>
                      <a:pt x="335" y="20"/>
                      <a:pt x="335" y="20"/>
                      <a:pt x="334" y="20"/>
                    </a:cubicBezTo>
                    <a:cubicBezTo>
                      <a:pt x="334" y="20"/>
                      <a:pt x="333" y="20"/>
                      <a:pt x="333" y="20"/>
                    </a:cubicBezTo>
                    <a:cubicBezTo>
                      <a:pt x="332" y="21"/>
                      <a:pt x="332" y="21"/>
                      <a:pt x="333" y="21"/>
                    </a:cubicBezTo>
                    <a:cubicBezTo>
                      <a:pt x="334" y="22"/>
                      <a:pt x="334" y="22"/>
                      <a:pt x="334" y="23"/>
                    </a:cubicBezTo>
                    <a:cubicBezTo>
                      <a:pt x="334" y="23"/>
                      <a:pt x="335" y="23"/>
                      <a:pt x="335" y="23"/>
                    </a:cubicBezTo>
                    <a:cubicBezTo>
                      <a:pt x="336" y="23"/>
                      <a:pt x="336" y="23"/>
                      <a:pt x="336" y="23"/>
                    </a:cubicBezTo>
                    <a:cubicBezTo>
                      <a:pt x="337" y="24"/>
                      <a:pt x="337" y="24"/>
                      <a:pt x="338" y="24"/>
                    </a:cubicBezTo>
                    <a:cubicBezTo>
                      <a:pt x="339" y="24"/>
                      <a:pt x="338" y="24"/>
                      <a:pt x="339" y="24"/>
                    </a:cubicBezTo>
                    <a:cubicBezTo>
                      <a:pt x="340" y="24"/>
                      <a:pt x="341" y="24"/>
                      <a:pt x="340" y="24"/>
                    </a:cubicBezTo>
                    <a:cubicBezTo>
                      <a:pt x="339" y="24"/>
                      <a:pt x="339" y="24"/>
                      <a:pt x="339" y="25"/>
                    </a:cubicBezTo>
                    <a:cubicBezTo>
                      <a:pt x="338" y="25"/>
                      <a:pt x="338" y="25"/>
                      <a:pt x="338" y="25"/>
                    </a:cubicBezTo>
                    <a:cubicBezTo>
                      <a:pt x="338" y="25"/>
                      <a:pt x="338" y="25"/>
                      <a:pt x="338" y="25"/>
                    </a:cubicBezTo>
                    <a:cubicBezTo>
                      <a:pt x="337" y="26"/>
                      <a:pt x="336" y="26"/>
                      <a:pt x="336" y="26"/>
                    </a:cubicBezTo>
                    <a:cubicBezTo>
                      <a:pt x="336" y="26"/>
                      <a:pt x="336" y="25"/>
                      <a:pt x="336" y="25"/>
                    </a:cubicBezTo>
                    <a:cubicBezTo>
                      <a:pt x="337" y="25"/>
                      <a:pt x="337" y="25"/>
                      <a:pt x="337" y="25"/>
                    </a:cubicBezTo>
                    <a:cubicBezTo>
                      <a:pt x="338" y="25"/>
                      <a:pt x="338" y="24"/>
                      <a:pt x="337" y="24"/>
                    </a:cubicBezTo>
                    <a:cubicBezTo>
                      <a:pt x="336" y="24"/>
                      <a:pt x="337" y="25"/>
                      <a:pt x="336" y="25"/>
                    </a:cubicBezTo>
                    <a:cubicBezTo>
                      <a:pt x="335" y="25"/>
                      <a:pt x="335" y="24"/>
                      <a:pt x="334" y="24"/>
                    </a:cubicBezTo>
                    <a:cubicBezTo>
                      <a:pt x="334" y="24"/>
                      <a:pt x="334" y="24"/>
                      <a:pt x="333" y="24"/>
                    </a:cubicBezTo>
                    <a:cubicBezTo>
                      <a:pt x="333" y="24"/>
                      <a:pt x="333" y="24"/>
                      <a:pt x="332" y="24"/>
                    </a:cubicBezTo>
                    <a:cubicBezTo>
                      <a:pt x="332" y="24"/>
                      <a:pt x="331" y="24"/>
                      <a:pt x="330" y="24"/>
                    </a:cubicBezTo>
                    <a:cubicBezTo>
                      <a:pt x="330" y="24"/>
                      <a:pt x="330" y="24"/>
                      <a:pt x="330" y="24"/>
                    </a:cubicBezTo>
                    <a:cubicBezTo>
                      <a:pt x="330" y="25"/>
                      <a:pt x="329" y="24"/>
                      <a:pt x="329" y="25"/>
                    </a:cubicBezTo>
                    <a:cubicBezTo>
                      <a:pt x="328" y="25"/>
                      <a:pt x="328" y="25"/>
                      <a:pt x="327" y="25"/>
                    </a:cubicBezTo>
                    <a:cubicBezTo>
                      <a:pt x="327" y="25"/>
                      <a:pt x="326" y="25"/>
                      <a:pt x="326" y="25"/>
                    </a:cubicBezTo>
                    <a:cubicBezTo>
                      <a:pt x="326" y="26"/>
                      <a:pt x="326" y="26"/>
                      <a:pt x="326" y="26"/>
                    </a:cubicBezTo>
                    <a:cubicBezTo>
                      <a:pt x="326" y="26"/>
                      <a:pt x="325" y="26"/>
                      <a:pt x="325" y="26"/>
                    </a:cubicBezTo>
                    <a:cubicBezTo>
                      <a:pt x="326" y="26"/>
                      <a:pt x="327" y="26"/>
                      <a:pt x="328" y="27"/>
                    </a:cubicBezTo>
                    <a:cubicBezTo>
                      <a:pt x="327" y="27"/>
                      <a:pt x="326" y="27"/>
                      <a:pt x="326" y="27"/>
                    </a:cubicBezTo>
                    <a:cubicBezTo>
                      <a:pt x="326" y="27"/>
                      <a:pt x="326" y="27"/>
                      <a:pt x="326" y="27"/>
                    </a:cubicBezTo>
                    <a:cubicBezTo>
                      <a:pt x="325" y="27"/>
                      <a:pt x="325" y="27"/>
                      <a:pt x="325" y="27"/>
                    </a:cubicBezTo>
                    <a:cubicBezTo>
                      <a:pt x="325" y="27"/>
                      <a:pt x="325" y="27"/>
                      <a:pt x="325" y="27"/>
                    </a:cubicBezTo>
                    <a:cubicBezTo>
                      <a:pt x="325" y="27"/>
                      <a:pt x="324" y="27"/>
                      <a:pt x="324" y="27"/>
                    </a:cubicBezTo>
                    <a:cubicBezTo>
                      <a:pt x="324" y="26"/>
                      <a:pt x="324" y="26"/>
                      <a:pt x="324" y="26"/>
                    </a:cubicBezTo>
                    <a:cubicBezTo>
                      <a:pt x="324" y="26"/>
                      <a:pt x="324" y="27"/>
                      <a:pt x="323" y="27"/>
                    </a:cubicBezTo>
                    <a:cubicBezTo>
                      <a:pt x="323" y="27"/>
                      <a:pt x="323" y="27"/>
                      <a:pt x="323" y="27"/>
                    </a:cubicBezTo>
                    <a:cubicBezTo>
                      <a:pt x="322" y="27"/>
                      <a:pt x="323" y="28"/>
                      <a:pt x="323" y="28"/>
                    </a:cubicBezTo>
                    <a:cubicBezTo>
                      <a:pt x="323" y="28"/>
                      <a:pt x="323" y="28"/>
                      <a:pt x="323" y="28"/>
                    </a:cubicBezTo>
                    <a:cubicBezTo>
                      <a:pt x="323" y="28"/>
                      <a:pt x="323" y="28"/>
                      <a:pt x="324" y="28"/>
                    </a:cubicBezTo>
                    <a:cubicBezTo>
                      <a:pt x="324" y="28"/>
                      <a:pt x="324" y="28"/>
                      <a:pt x="324" y="28"/>
                    </a:cubicBezTo>
                    <a:cubicBezTo>
                      <a:pt x="324" y="28"/>
                      <a:pt x="324" y="28"/>
                      <a:pt x="324" y="28"/>
                    </a:cubicBezTo>
                    <a:cubicBezTo>
                      <a:pt x="324" y="28"/>
                      <a:pt x="323" y="28"/>
                      <a:pt x="323" y="28"/>
                    </a:cubicBezTo>
                    <a:cubicBezTo>
                      <a:pt x="322" y="28"/>
                      <a:pt x="322" y="28"/>
                      <a:pt x="322" y="27"/>
                    </a:cubicBezTo>
                    <a:cubicBezTo>
                      <a:pt x="322" y="28"/>
                      <a:pt x="320" y="28"/>
                      <a:pt x="320" y="27"/>
                    </a:cubicBezTo>
                    <a:cubicBezTo>
                      <a:pt x="320" y="27"/>
                      <a:pt x="321" y="26"/>
                      <a:pt x="321" y="26"/>
                    </a:cubicBezTo>
                    <a:cubicBezTo>
                      <a:pt x="321" y="26"/>
                      <a:pt x="320" y="26"/>
                      <a:pt x="319" y="26"/>
                    </a:cubicBezTo>
                    <a:cubicBezTo>
                      <a:pt x="319" y="27"/>
                      <a:pt x="317" y="27"/>
                      <a:pt x="317" y="28"/>
                    </a:cubicBezTo>
                    <a:cubicBezTo>
                      <a:pt x="317" y="28"/>
                      <a:pt x="318" y="29"/>
                      <a:pt x="317" y="29"/>
                    </a:cubicBezTo>
                    <a:cubicBezTo>
                      <a:pt x="317" y="30"/>
                      <a:pt x="316" y="30"/>
                      <a:pt x="315" y="29"/>
                    </a:cubicBezTo>
                    <a:cubicBezTo>
                      <a:pt x="315" y="30"/>
                      <a:pt x="315" y="30"/>
                      <a:pt x="314" y="30"/>
                    </a:cubicBezTo>
                    <a:cubicBezTo>
                      <a:pt x="314" y="29"/>
                      <a:pt x="314" y="29"/>
                      <a:pt x="315" y="29"/>
                    </a:cubicBezTo>
                    <a:cubicBezTo>
                      <a:pt x="315" y="29"/>
                      <a:pt x="317" y="27"/>
                      <a:pt x="318" y="27"/>
                    </a:cubicBezTo>
                    <a:cubicBezTo>
                      <a:pt x="317" y="26"/>
                      <a:pt x="316" y="28"/>
                      <a:pt x="315" y="27"/>
                    </a:cubicBezTo>
                    <a:cubicBezTo>
                      <a:pt x="314" y="27"/>
                      <a:pt x="314" y="28"/>
                      <a:pt x="314" y="28"/>
                    </a:cubicBezTo>
                    <a:cubicBezTo>
                      <a:pt x="313" y="27"/>
                      <a:pt x="313" y="27"/>
                      <a:pt x="313" y="28"/>
                    </a:cubicBezTo>
                    <a:cubicBezTo>
                      <a:pt x="313" y="28"/>
                      <a:pt x="312" y="28"/>
                      <a:pt x="312" y="28"/>
                    </a:cubicBezTo>
                    <a:cubicBezTo>
                      <a:pt x="312" y="28"/>
                      <a:pt x="312" y="28"/>
                      <a:pt x="311" y="28"/>
                    </a:cubicBezTo>
                    <a:cubicBezTo>
                      <a:pt x="311" y="28"/>
                      <a:pt x="311" y="28"/>
                      <a:pt x="310" y="28"/>
                    </a:cubicBezTo>
                    <a:cubicBezTo>
                      <a:pt x="310" y="28"/>
                      <a:pt x="309" y="29"/>
                      <a:pt x="309" y="29"/>
                    </a:cubicBezTo>
                    <a:cubicBezTo>
                      <a:pt x="308" y="29"/>
                      <a:pt x="309" y="30"/>
                      <a:pt x="308" y="30"/>
                    </a:cubicBezTo>
                    <a:cubicBezTo>
                      <a:pt x="308" y="30"/>
                      <a:pt x="308" y="30"/>
                      <a:pt x="307" y="30"/>
                    </a:cubicBezTo>
                    <a:cubicBezTo>
                      <a:pt x="307" y="30"/>
                      <a:pt x="308" y="30"/>
                      <a:pt x="308" y="30"/>
                    </a:cubicBezTo>
                    <a:cubicBezTo>
                      <a:pt x="308" y="29"/>
                      <a:pt x="308" y="29"/>
                      <a:pt x="309" y="29"/>
                    </a:cubicBezTo>
                    <a:cubicBezTo>
                      <a:pt x="310" y="28"/>
                      <a:pt x="310" y="29"/>
                      <a:pt x="310" y="28"/>
                    </a:cubicBezTo>
                    <a:cubicBezTo>
                      <a:pt x="311" y="27"/>
                      <a:pt x="311" y="27"/>
                      <a:pt x="312" y="27"/>
                    </a:cubicBezTo>
                    <a:cubicBezTo>
                      <a:pt x="312" y="27"/>
                      <a:pt x="313" y="26"/>
                      <a:pt x="315" y="26"/>
                    </a:cubicBezTo>
                    <a:cubicBezTo>
                      <a:pt x="316" y="25"/>
                      <a:pt x="318" y="25"/>
                      <a:pt x="318" y="24"/>
                    </a:cubicBezTo>
                    <a:cubicBezTo>
                      <a:pt x="319" y="24"/>
                      <a:pt x="320" y="24"/>
                      <a:pt x="319" y="24"/>
                    </a:cubicBezTo>
                    <a:cubicBezTo>
                      <a:pt x="318" y="24"/>
                      <a:pt x="318" y="24"/>
                      <a:pt x="319" y="24"/>
                    </a:cubicBezTo>
                    <a:cubicBezTo>
                      <a:pt x="319" y="23"/>
                      <a:pt x="319" y="23"/>
                      <a:pt x="319" y="23"/>
                    </a:cubicBezTo>
                    <a:cubicBezTo>
                      <a:pt x="319" y="23"/>
                      <a:pt x="319" y="23"/>
                      <a:pt x="319" y="23"/>
                    </a:cubicBezTo>
                    <a:cubicBezTo>
                      <a:pt x="319" y="23"/>
                      <a:pt x="319" y="22"/>
                      <a:pt x="319" y="22"/>
                    </a:cubicBezTo>
                    <a:cubicBezTo>
                      <a:pt x="318" y="22"/>
                      <a:pt x="317" y="22"/>
                      <a:pt x="317" y="22"/>
                    </a:cubicBezTo>
                    <a:cubicBezTo>
                      <a:pt x="317" y="22"/>
                      <a:pt x="316" y="22"/>
                      <a:pt x="316" y="22"/>
                    </a:cubicBezTo>
                    <a:cubicBezTo>
                      <a:pt x="315" y="22"/>
                      <a:pt x="313" y="22"/>
                      <a:pt x="313" y="22"/>
                    </a:cubicBezTo>
                    <a:cubicBezTo>
                      <a:pt x="313" y="22"/>
                      <a:pt x="312" y="23"/>
                      <a:pt x="312" y="23"/>
                    </a:cubicBezTo>
                    <a:cubicBezTo>
                      <a:pt x="311" y="23"/>
                      <a:pt x="311" y="23"/>
                      <a:pt x="310" y="23"/>
                    </a:cubicBezTo>
                    <a:cubicBezTo>
                      <a:pt x="310" y="23"/>
                      <a:pt x="309" y="23"/>
                      <a:pt x="309" y="23"/>
                    </a:cubicBezTo>
                    <a:cubicBezTo>
                      <a:pt x="309" y="23"/>
                      <a:pt x="309" y="23"/>
                      <a:pt x="309" y="23"/>
                    </a:cubicBezTo>
                    <a:cubicBezTo>
                      <a:pt x="308" y="23"/>
                      <a:pt x="307" y="23"/>
                      <a:pt x="307" y="23"/>
                    </a:cubicBezTo>
                    <a:cubicBezTo>
                      <a:pt x="307" y="23"/>
                      <a:pt x="308" y="24"/>
                      <a:pt x="306" y="24"/>
                    </a:cubicBezTo>
                    <a:cubicBezTo>
                      <a:pt x="305" y="24"/>
                      <a:pt x="305" y="23"/>
                      <a:pt x="304" y="24"/>
                    </a:cubicBezTo>
                    <a:cubicBezTo>
                      <a:pt x="303" y="24"/>
                      <a:pt x="304" y="24"/>
                      <a:pt x="304" y="24"/>
                    </a:cubicBezTo>
                    <a:cubicBezTo>
                      <a:pt x="305" y="24"/>
                      <a:pt x="305" y="24"/>
                      <a:pt x="304" y="24"/>
                    </a:cubicBezTo>
                    <a:cubicBezTo>
                      <a:pt x="303" y="24"/>
                      <a:pt x="304" y="24"/>
                      <a:pt x="303" y="25"/>
                    </a:cubicBezTo>
                    <a:cubicBezTo>
                      <a:pt x="302" y="25"/>
                      <a:pt x="302" y="25"/>
                      <a:pt x="302" y="25"/>
                    </a:cubicBezTo>
                    <a:cubicBezTo>
                      <a:pt x="301" y="25"/>
                      <a:pt x="299" y="25"/>
                      <a:pt x="299" y="25"/>
                    </a:cubicBezTo>
                    <a:cubicBezTo>
                      <a:pt x="298" y="26"/>
                      <a:pt x="298" y="26"/>
                      <a:pt x="297" y="26"/>
                    </a:cubicBezTo>
                    <a:cubicBezTo>
                      <a:pt x="295" y="26"/>
                      <a:pt x="295" y="26"/>
                      <a:pt x="294" y="26"/>
                    </a:cubicBezTo>
                    <a:cubicBezTo>
                      <a:pt x="293" y="26"/>
                      <a:pt x="293" y="26"/>
                      <a:pt x="292" y="26"/>
                    </a:cubicBezTo>
                    <a:cubicBezTo>
                      <a:pt x="291" y="26"/>
                      <a:pt x="293" y="27"/>
                      <a:pt x="292" y="27"/>
                    </a:cubicBezTo>
                    <a:cubicBezTo>
                      <a:pt x="291" y="27"/>
                      <a:pt x="290" y="27"/>
                      <a:pt x="290" y="27"/>
                    </a:cubicBezTo>
                    <a:cubicBezTo>
                      <a:pt x="290" y="27"/>
                      <a:pt x="289" y="27"/>
                      <a:pt x="290" y="27"/>
                    </a:cubicBezTo>
                    <a:cubicBezTo>
                      <a:pt x="291" y="27"/>
                      <a:pt x="291" y="26"/>
                      <a:pt x="290" y="26"/>
                    </a:cubicBezTo>
                    <a:cubicBezTo>
                      <a:pt x="290" y="26"/>
                      <a:pt x="290" y="26"/>
                      <a:pt x="289" y="26"/>
                    </a:cubicBezTo>
                    <a:cubicBezTo>
                      <a:pt x="288" y="26"/>
                      <a:pt x="288" y="26"/>
                      <a:pt x="287" y="26"/>
                    </a:cubicBezTo>
                    <a:cubicBezTo>
                      <a:pt x="287" y="26"/>
                      <a:pt x="286" y="27"/>
                      <a:pt x="287" y="27"/>
                    </a:cubicBezTo>
                    <a:cubicBezTo>
                      <a:pt x="288" y="27"/>
                      <a:pt x="288" y="27"/>
                      <a:pt x="288" y="27"/>
                    </a:cubicBezTo>
                    <a:cubicBezTo>
                      <a:pt x="287" y="27"/>
                      <a:pt x="287" y="27"/>
                      <a:pt x="287" y="27"/>
                    </a:cubicBezTo>
                    <a:cubicBezTo>
                      <a:pt x="287" y="27"/>
                      <a:pt x="287" y="27"/>
                      <a:pt x="287" y="27"/>
                    </a:cubicBezTo>
                    <a:cubicBezTo>
                      <a:pt x="286" y="27"/>
                      <a:pt x="287" y="27"/>
                      <a:pt x="286" y="27"/>
                    </a:cubicBezTo>
                    <a:cubicBezTo>
                      <a:pt x="285" y="27"/>
                      <a:pt x="285" y="28"/>
                      <a:pt x="285" y="28"/>
                    </a:cubicBezTo>
                    <a:cubicBezTo>
                      <a:pt x="286" y="28"/>
                      <a:pt x="286" y="28"/>
                      <a:pt x="285" y="28"/>
                    </a:cubicBezTo>
                    <a:cubicBezTo>
                      <a:pt x="285" y="28"/>
                      <a:pt x="285" y="28"/>
                      <a:pt x="285" y="28"/>
                    </a:cubicBezTo>
                    <a:cubicBezTo>
                      <a:pt x="284" y="28"/>
                      <a:pt x="284" y="28"/>
                      <a:pt x="284" y="29"/>
                    </a:cubicBezTo>
                    <a:cubicBezTo>
                      <a:pt x="285" y="29"/>
                      <a:pt x="285" y="29"/>
                      <a:pt x="285" y="29"/>
                    </a:cubicBezTo>
                    <a:cubicBezTo>
                      <a:pt x="284" y="30"/>
                      <a:pt x="284" y="30"/>
                      <a:pt x="285" y="30"/>
                    </a:cubicBezTo>
                    <a:cubicBezTo>
                      <a:pt x="285" y="30"/>
                      <a:pt x="286" y="30"/>
                      <a:pt x="287" y="30"/>
                    </a:cubicBezTo>
                    <a:cubicBezTo>
                      <a:pt x="288" y="29"/>
                      <a:pt x="288" y="29"/>
                      <a:pt x="288" y="29"/>
                    </a:cubicBezTo>
                    <a:cubicBezTo>
                      <a:pt x="289" y="30"/>
                      <a:pt x="289" y="30"/>
                      <a:pt x="288" y="30"/>
                    </a:cubicBezTo>
                    <a:cubicBezTo>
                      <a:pt x="288" y="30"/>
                      <a:pt x="287" y="30"/>
                      <a:pt x="288" y="30"/>
                    </a:cubicBezTo>
                    <a:cubicBezTo>
                      <a:pt x="288" y="30"/>
                      <a:pt x="288" y="30"/>
                      <a:pt x="289" y="30"/>
                    </a:cubicBezTo>
                    <a:cubicBezTo>
                      <a:pt x="290" y="30"/>
                      <a:pt x="291" y="30"/>
                      <a:pt x="291" y="30"/>
                    </a:cubicBezTo>
                    <a:cubicBezTo>
                      <a:pt x="291" y="30"/>
                      <a:pt x="291" y="30"/>
                      <a:pt x="291" y="29"/>
                    </a:cubicBezTo>
                    <a:cubicBezTo>
                      <a:pt x="292" y="29"/>
                      <a:pt x="296" y="29"/>
                      <a:pt x="296" y="30"/>
                    </a:cubicBezTo>
                    <a:cubicBezTo>
                      <a:pt x="296" y="30"/>
                      <a:pt x="293" y="30"/>
                      <a:pt x="293" y="30"/>
                    </a:cubicBezTo>
                    <a:cubicBezTo>
                      <a:pt x="293" y="30"/>
                      <a:pt x="292" y="30"/>
                      <a:pt x="292" y="30"/>
                    </a:cubicBezTo>
                    <a:cubicBezTo>
                      <a:pt x="292" y="31"/>
                      <a:pt x="291" y="30"/>
                      <a:pt x="291" y="30"/>
                    </a:cubicBezTo>
                    <a:cubicBezTo>
                      <a:pt x="290" y="31"/>
                      <a:pt x="290" y="30"/>
                      <a:pt x="289" y="30"/>
                    </a:cubicBezTo>
                    <a:cubicBezTo>
                      <a:pt x="289" y="30"/>
                      <a:pt x="288" y="30"/>
                      <a:pt x="288" y="31"/>
                    </a:cubicBezTo>
                    <a:cubicBezTo>
                      <a:pt x="288" y="31"/>
                      <a:pt x="287" y="31"/>
                      <a:pt x="286" y="31"/>
                    </a:cubicBezTo>
                    <a:cubicBezTo>
                      <a:pt x="286" y="31"/>
                      <a:pt x="285" y="31"/>
                      <a:pt x="284" y="31"/>
                    </a:cubicBezTo>
                    <a:cubicBezTo>
                      <a:pt x="284" y="31"/>
                      <a:pt x="283" y="31"/>
                      <a:pt x="283" y="32"/>
                    </a:cubicBezTo>
                    <a:cubicBezTo>
                      <a:pt x="283" y="31"/>
                      <a:pt x="282" y="31"/>
                      <a:pt x="282" y="31"/>
                    </a:cubicBezTo>
                    <a:cubicBezTo>
                      <a:pt x="282" y="32"/>
                      <a:pt x="280" y="32"/>
                      <a:pt x="279" y="32"/>
                    </a:cubicBezTo>
                    <a:cubicBezTo>
                      <a:pt x="278" y="32"/>
                      <a:pt x="278" y="32"/>
                      <a:pt x="278" y="32"/>
                    </a:cubicBezTo>
                    <a:cubicBezTo>
                      <a:pt x="277" y="32"/>
                      <a:pt x="277" y="32"/>
                      <a:pt x="277" y="32"/>
                    </a:cubicBezTo>
                    <a:cubicBezTo>
                      <a:pt x="276" y="32"/>
                      <a:pt x="276" y="32"/>
                      <a:pt x="275" y="32"/>
                    </a:cubicBezTo>
                    <a:cubicBezTo>
                      <a:pt x="275" y="32"/>
                      <a:pt x="275" y="32"/>
                      <a:pt x="274" y="33"/>
                    </a:cubicBezTo>
                    <a:cubicBezTo>
                      <a:pt x="274" y="33"/>
                      <a:pt x="274" y="32"/>
                      <a:pt x="274" y="33"/>
                    </a:cubicBezTo>
                    <a:cubicBezTo>
                      <a:pt x="274" y="33"/>
                      <a:pt x="274" y="33"/>
                      <a:pt x="273" y="33"/>
                    </a:cubicBezTo>
                    <a:cubicBezTo>
                      <a:pt x="273" y="33"/>
                      <a:pt x="273" y="33"/>
                      <a:pt x="272" y="33"/>
                    </a:cubicBezTo>
                    <a:cubicBezTo>
                      <a:pt x="272" y="33"/>
                      <a:pt x="273" y="33"/>
                      <a:pt x="272" y="33"/>
                    </a:cubicBezTo>
                    <a:cubicBezTo>
                      <a:pt x="272" y="33"/>
                      <a:pt x="271" y="33"/>
                      <a:pt x="271" y="33"/>
                    </a:cubicBezTo>
                    <a:cubicBezTo>
                      <a:pt x="271" y="33"/>
                      <a:pt x="270" y="33"/>
                      <a:pt x="270" y="33"/>
                    </a:cubicBezTo>
                    <a:cubicBezTo>
                      <a:pt x="270" y="33"/>
                      <a:pt x="270" y="33"/>
                      <a:pt x="269" y="33"/>
                    </a:cubicBezTo>
                    <a:cubicBezTo>
                      <a:pt x="269" y="33"/>
                      <a:pt x="269" y="33"/>
                      <a:pt x="269" y="33"/>
                    </a:cubicBezTo>
                    <a:cubicBezTo>
                      <a:pt x="269" y="33"/>
                      <a:pt x="268" y="33"/>
                      <a:pt x="268" y="33"/>
                    </a:cubicBezTo>
                    <a:cubicBezTo>
                      <a:pt x="267" y="33"/>
                      <a:pt x="267" y="34"/>
                      <a:pt x="267" y="34"/>
                    </a:cubicBezTo>
                    <a:cubicBezTo>
                      <a:pt x="267" y="34"/>
                      <a:pt x="266" y="34"/>
                      <a:pt x="266" y="34"/>
                    </a:cubicBezTo>
                    <a:cubicBezTo>
                      <a:pt x="266" y="34"/>
                      <a:pt x="266" y="34"/>
                      <a:pt x="265" y="34"/>
                    </a:cubicBezTo>
                    <a:cubicBezTo>
                      <a:pt x="265" y="34"/>
                      <a:pt x="264" y="34"/>
                      <a:pt x="264" y="34"/>
                    </a:cubicBezTo>
                    <a:cubicBezTo>
                      <a:pt x="264" y="34"/>
                      <a:pt x="264" y="34"/>
                      <a:pt x="263" y="34"/>
                    </a:cubicBezTo>
                    <a:cubicBezTo>
                      <a:pt x="263" y="34"/>
                      <a:pt x="263" y="34"/>
                      <a:pt x="263" y="34"/>
                    </a:cubicBezTo>
                    <a:cubicBezTo>
                      <a:pt x="263" y="34"/>
                      <a:pt x="263" y="34"/>
                      <a:pt x="263" y="35"/>
                    </a:cubicBezTo>
                    <a:cubicBezTo>
                      <a:pt x="262" y="35"/>
                      <a:pt x="262" y="35"/>
                      <a:pt x="261" y="35"/>
                    </a:cubicBezTo>
                    <a:cubicBezTo>
                      <a:pt x="261" y="35"/>
                      <a:pt x="261" y="35"/>
                      <a:pt x="260" y="35"/>
                    </a:cubicBezTo>
                    <a:cubicBezTo>
                      <a:pt x="260" y="36"/>
                      <a:pt x="260" y="36"/>
                      <a:pt x="259" y="36"/>
                    </a:cubicBezTo>
                    <a:cubicBezTo>
                      <a:pt x="259" y="36"/>
                      <a:pt x="259" y="36"/>
                      <a:pt x="258" y="36"/>
                    </a:cubicBezTo>
                    <a:cubicBezTo>
                      <a:pt x="258" y="36"/>
                      <a:pt x="258" y="36"/>
                      <a:pt x="258" y="36"/>
                    </a:cubicBezTo>
                    <a:cubicBezTo>
                      <a:pt x="259" y="36"/>
                      <a:pt x="259" y="36"/>
                      <a:pt x="259" y="35"/>
                    </a:cubicBezTo>
                    <a:cubicBezTo>
                      <a:pt x="260" y="35"/>
                      <a:pt x="260" y="35"/>
                      <a:pt x="259" y="35"/>
                    </a:cubicBezTo>
                    <a:cubicBezTo>
                      <a:pt x="259" y="35"/>
                      <a:pt x="258" y="35"/>
                      <a:pt x="257" y="35"/>
                    </a:cubicBezTo>
                    <a:cubicBezTo>
                      <a:pt x="257" y="35"/>
                      <a:pt x="257" y="35"/>
                      <a:pt x="256" y="36"/>
                    </a:cubicBezTo>
                    <a:cubicBezTo>
                      <a:pt x="255" y="36"/>
                      <a:pt x="254" y="37"/>
                      <a:pt x="253" y="37"/>
                    </a:cubicBezTo>
                    <a:cubicBezTo>
                      <a:pt x="253" y="37"/>
                      <a:pt x="252" y="35"/>
                      <a:pt x="251" y="36"/>
                    </a:cubicBezTo>
                    <a:cubicBezTo>
                      <a:pt x="250" y="36"/>
                      <a:pt x="251" y="36"/>
                      <a:pt x="251" y="36"/>
                    </a:cubicBezTo>
                    <a:cubicBezTo>
                      <a:pt x="252" y="36"/>
                      <a:pt x="254" y="37"/>
                      <a:pt x="253" y="38"/>
                    </a:cubicBezTo>
                    <a:cubicBezTo>
                      <a:pt x="252" y="38"/>
                      <a:pt x="253" y="38"/>
                      <a:pt x="252" y="38"/>
                    </a:cubicBezTo>
                    <a:cubicBezTo>
                      <a:pt x="252" y="38"/>
                      <a:pt x="252" y="38"/>
                      <a:pt x="251" y="39"/>
                    </a:cubicBezTo>
                    <a:cubicBezTo>
                      <a:pt x="250" y="39"/>
                      <a:pt x="250" y="39"/>
                      <a:pt x="250" y="39"/>
                    </a:cubicBezTo>
                    <a:cubicBezTo>
                      <a:pt x="249" y="40"/>
                      <a:pt x="249" y="40"/>
                      <a:pt x="249" y="40"/>
                    </a:cubicBezTo>
                    <a:cubicBezTo>
                      <a:pt x="249" y="40"/>
                      <a:pt x="249" y="40"/>
                      <a:pt x="249" y="40"/>
                    </a:cubicBezTo>
                    <a:cubicBezTo>
                      <a:pt x="249" y="40"/>
                      <a:pt x="249" y="40"/>
                      <a:pt x="248" y="40"/>
                    </a:cubicBezTo>
                    <a:cubicBezTo>
                      <a:pt x="248" y="40"/>
                      <a:pt x="248" y="40"/>
                      <a:pt x="248" y="41"/>
                    </a:cubicBezTo>
                    <a:cubicBezTo>
                      <a:pt x="249" y="41"/>
                      <a:pt x="248" y="41"/>
                      <a:pt x="247" y="41"/>
                    </a:cubicBezTo>
                    <a:cubicBezTo>
                      <a:pt x="247" y="42"/>
                      <a:pt x="247" y="42"/>
                      <a:pt x="246" y="42"/>
                    </a:cubicBezTo>
                    <a:cubicBezTo>
                      <a:pt x="244" y="42"/>
                      <a:pt x="245" y="42"/>
                      <a:pt x="247" y="42"/>
                    </a:cubicBezTo>
                    <a:cubicBezTo>
                      <a:pt x="247" y="42"/>
                      <a:pt x="247" y="42"/>
                      <a:pt x="246" y="42"/>
                    </a:cubicBezTo>
                    <a:cubicBezTo>
                      <a:pt x="245" y="42"/>
                      <a:pt x="245" y="42"/>
                      <a:pt x="244" y="42"/>
                    </a:cubicBezTo>
                    <a:cubicBezTo>
                      <a:pt x="244" y="41"/>
                      <a:pt x="243" y="42"/>
                      <a:pt x="242" y="42"/>
                    </a:cubicBezTo>
                    <a:cubicBezTo>
                      <a:pt x="242" y="41"/>
                      <a:pt x="242" y="41"/>
                      <a:pt x="242" y="41"/>
                    </a:cubicBezTo>
                    <a:cubicBezTo>
                      <a:pt x="242" y="41"/>
                      <a:pt x="241" y="41"/>
                      <a:pt x="241" y="41"/>
                    </a:cubicBezTo>
                    <a:cubicBezTo>
                      <a:pt x="240" y="41"/>
                      <a:pt x="240" y="41"/>
                      <a:pt x="239" y="41"/>
                    </a:cubicBezTo>
                    <a:cubicBezTo>
                      <a:pt x="238" y="41"/>
                      <a:pt x="238" y="41"/>
                      <a:pt x="238" y="41"/>
                    </a:cubicBezTo>
                    <a:cubicBezTo>
                      <a:pt x="237" y="41"/>
                      <a:pt x="237" y="42"/>
                      <a:pt x="237" y="42"/>
                    </a:cubicBezTo>
                    <a:cubicBezTo>
                      <a:pt x="238" y="43"/>
                      <a:pt x="237" y="42"/>
                      <a:pt x="238" y="42"/>
                    </a:cubicBezTo>
                    <a:cubicBezTo>
                      <a:pt x="238" y="42"/>
                      <a:pt x="239" y="43"/>
                      <a:pt x="239" y="43"/>
                    </a:cubicBezTo>
                    <a:cubicBezTo>
                      <a:pt x="239" y="43"/>
                      <a:pt x="240" y="43"/>
                      <a:pt x="240" y="43"/>
                    </a:cubicBezTo>
                    <a:cubicBezTo>
                      <a:pt x="240" y="43"/>
                      <a:pt x="240" y="43"/>
                      <a:pt x="241" y="43"/>
                    </a:cubicBezTo>
                    <a:cubicBezTo>
                      <a:pt x="242" y="43"/>
                      <a:pt x="242" y="42"/>
                      <a:pt x="244" y="43"/>
                    </a:cubicBezTo>
                    <a:cubicBezTo>
                      <a:pt x="243" y="43"/>
                      <a:pt x="244" y="44"/>
                      <a:pt x="244" y="44"/>
                    </a:cubicBezTo>
                    <a:cubicBezTo>
                      <a:pt x="243" y="44"/>
                      <a:pt x="243" y="44"/>
                      <a:pt x="243" y="44"/>
                    </a:cubicBezTo>
                    <a:cubicBezTo>
                      <a:pt x="242" y="44"/>
                      <a:pt x="243" y="45"/>
                      <a:pt x="242" y="45"/>
                    </a:cubicBezTo>
                    <a:cubicBezTo>
                      <a:pt x="242" y="45"/>
                      <a:pt x="241" y="44"/>
                      <a:pt x="241" y="44"/>
                    </a:cubicBezTo>
                    <a:cubicBezTo>
                      <a:pt x="241" y="44"/>
                      <a:pt x="241" y="44"/>
                      <a:pt x="240" y="44"/>
                    </a:cubicBezTo>
                    <a:cubicBezTo>
                      <a:pt x="239" y="44"/>
                      <a:pt x="239" y="44"/>
                      <a:pt x="239" y="44"/>
                    </a:cubicBezTo>
                    <a:cubicBezTo>
                      <a:pt x="240" y="44"/>
                      <a:pt x="240" y="44"/>
                      <a:pt x="240" y="45"/>
                    </a:cubicBezTo>
                    <a:cubicBezTo>
                      <a:pt x="241" y="45"/>
                      <a:pt x="241" y="45"/>
                      <a:pt x="241" y="45"/>
                    </a:cubicBezTo>
                    <a:cubicBezTo>
                      <a:pt x="241" y="45"/>
                      <a:pt x="240" y="45"/>
                      <a:pt x="240" y="45"/>
                    </a:cubicBezTo>
                    <a:cubicBezTo>
                      <a:pt x="240" y="45"/>
                      <a:pt x="239" y="46"/>
                      <a:pt x="239" y="46"/>
                    </a:cubicBezTo>
                    <a:cubicBezTo>
                      <a:pt x="238" y="46"/>
                      <a:pt x="238" y="46"/>
                      <a:pt x="238" y="46"/>
                    </a:cubicBezTo>
                    <a:cubicBezTo>
                      <a:pt x="238" y="46"/>
                      <a:pt x="238" y="47"/>
                      <a:pt x="238" y="47"/>
                    </a:cubicBezTo>
                    <a:cubicBezTo>
                      <a:pt x="239" y="48"/>
                      <a:pt x="239" y="48"/>
                      <a:pt x="238" y="48"/>
                    </a:cubicBezTo>
                    <a:cubicBezTo>
                      <a:pt x="238" y="49"/>
                      <a:pt x="238" y="48"/>
                      <a:pt x="236" y="48"/>
                    </a:cubicBezTo>
                    <a:cubicBezTo>
                      <a:pt x="237" y="48"/>
                      <a:pt x="237" y="48"/>
                      <a:pt x="236" y="49"/>
                    </a:cubicBezTo>
                    <a:cubicBezTo>
                      <a:pt x="236" y="49"/>
                      <a:pt x="236" y="49"/>
                      <a:pt x="236" y="49"/>
                    </a:cubicBezTo>
                    <a:cubicBezTo>
                      <a:pt x="236" y="49"/>
                      <a:pt x="236" y="49"/>
                      <a:pt x="237" y="49"/>
                    </a:cubicBezTo>
                    <a:cubicBezTo>
                      <a:pt x="237" y="49"/>
                      <a:pt x="237" y="50"/>
                      <a:pt x="237" y="50"/>
                    </a:cubicBezTo>
                    <a:cubicBezTo>
                      <a:pt x="236" y="50"/>
                      <a:pt x="236" y="50"/>
                      <a:pt x="235" y="50"/>
                    </a:cubicBezTo>
                    <a:cubicBezTo>
                      <a:pt x="235" y="50"/>
                      <a:pt x="235" y="50"/>
                      <a:pt x="236" y="50"/>
                    </a:cubicBezTo>
                    <a:cubicBezTo>
                      <a:pt x="235" y="50"/>
                      <a:pt x="235" y="50"/>
                      <a:pt x="235" y="50"/>
                    </a:cubicBezTo>
                    <a:cubicBezTo>
                      <a:pt x="234" y="49"/>
                      <a:pt x="235" y="49"/>
                      <a:pt x="235" y="49"/>
                    </a:cubicBezTo>
                    <a:cubicBezTo>
                      <a:pt x="235" y="49"/>
                      <a:pt x="234" y="49"/>
                      <a:pt x="235" y="49"/>
                    </a:cubicBezTo>
                    <a:cubicBezTo>
                      <a:pt x="234" y="48"/>
                      <a:pt x="234" y="48"/>
                      <a:pt x="233" y="48"/>
                    </a:cubicBezTo>
                    <a:cubicBezTo>
                      <a:pt x="233" y="49"/>
                      <a:pt x="232" y="49"/>
                      <a:pt x="232" y="49"/>
                    </a:cubicBezTo>
                    <a:cubicBezTo>
                      <a:pt x="232" y="48"/>
                      <a:pt x="231" y="48"/>
                      <a:pt x="232" y="48"/>
                    </a:cubicBezTo>
                    <a:cubicBezTo>
                      <a:pt x="232" y="48"/>
                      <a:pt x="234" y="48"/>
                      <a:pt x="233" y="48"/>
                    </a:cubicBezTo>
                    <a:cubicBezTo>
                      <a:pt x="232" y="47"/>
                      <a:pt x="231" y="47"/>
                      <a:pt x="231" y="47"/>
                    </a:cubicBezTo>
                    <a:cubicBezTo>
                      <a:pt x="231" y="47"/>
                      <a:pt x="231" y="47"/>
                      <a:pt x="231" y="47"/>
                    </a:cubicBezTo>
                    <a:cubicBezTo>
                      <a:pt x="230" y="47"/>
                      <a:pt x="230" y="47"/>
                      <a:pt x="230" y="47"/>
                    </a:cubicBezTo>
                    <a:cubicBezTo>
                      <a:pt x="230" y="47"/>
                      <a:pt x="230" y="47"/>
                      <a:pt x="230" y="47"/>
                    </a:cubicBezTo>
                    <a:cubicBezTo>
                      <a:pt x="231" y="47"/>
                      <a:pt x="230" y="48"/>
                      <a:pt x="231" y="48"/>
                    </a:cubicBezTo>
                    <a:cubicBezTo>
                      <a:pt x="231" y="48"/>
                      <a:pt x="230" y="48"/>
                      <a:pt x="230" y="48"/>
                    </a:cubicBezTo>
                    <a:cubicBezTo>
                      <a:pt x="230" y="49"/>
                      <a:pt x="230" y="48"/>
                      <a:pt x="229" y="48"/>
                    </a:cubicBezTo>
                    <a:cubicBezTo>
                      <a:pt x="229" y="48"/>
                      <a:pt x="229" y="48"/>
                      <a:pt x="228" y="48"/>
                    </a:cubicBezTo>
                    <a:cubicBezTo>
                      <a:pt x="228" y="49"/>
                      <a:pt x="228" y="49"/>
                      <a:pt x="228" y="49"/>
                    </a:cubicBezTo>
                    <a:cubicBezTo>
                      <a:pt x="229" y="49"/>
                      <a:pt x="228" y="49"/>
                      <a:pt x="228" y="50"/>
                    </a:cubicBezTo>
                    <a:cubicBezTo>
                      <a:pt x="229" y="50"/>
                      <a:pt x="228" y="50"/>
                      <a:pt x="229" y="50"/>
                    </a:cubicBezTo>
                    <a:cubicBezTo>
                      <a:pt x="230" y="50"/>
                      <a:pt x="231" y="50"/>
                      <a:pt x="231" y="50"/>
                    </a:cubicBezTo>
                    <a:cubicBezTo>
                      <a:pt x="232" y="50"/>
                      <a:pt x="232" y="50"/>
                      <a:pt x="232" y="50"/>
                    </a:cubicBezTo>
                    <a:cubicBezTo>
                      <a:pt x="233" y="50"/>
                      <a:pt x="233" y="50"/>
                      <a:pt x="234" y="51"/>
                    </a:cubicBezTo>
                    <a:cubicBezTo>
                      <a:pt x="234" y="51"/>
                      <a:pt x="236" y="51"/>
                      <a:pt x="235" y="51"/>
                    </a:cubicBezTo>
                    <a:cubicBezTo>
                      <a:pt x="234" y="51"/>
                      <a:pt x="235" y="51"/>
                      <a:pt x="235" y="51"/>
                    </a:cubicBezTo>
                    <a:cubicBezTo>
                      <a:pt x="235" y="52"/>
                      <a:pt x="236" y="52"/>
                      <a:pt x="236" y="52"/>
                    </a:cubicBezTo>
                    <a:cubicBezTo>
                      <a:pt x="236" y="52"/>
                      <a:pt x="235" y="52"/>
                      <a:pt x="235" y="52"/>
                    </a:cubicBezTo>
                    <a:cubicBezTo>
                      <a:pt x="236" y="53"/>
                      <a:pt x="237" y="52"/>
                      <a:pt x="236" y="53"/>
                    </a:cubicBezTo>
                    <a:cubicBezTo>
                      <a:pt x="236" y="53"/>
                      <a:pt x="236" y="53"/>
                      <a:pt x="237" y="53"/>
                    </a:cubicBezTo>
                    <a:cubicBezTo>
                      <a:pt x="237" y="53"/>
                      <a:pt x="238" y="53"/>
                      <a:pt x="238" y="52"/>
                    </a:cubicBezTo>
                    <a:cubicBezTo>
                      <a:pt x="239" y="52"/>
                      <a:pt x="239" y="52"/>
                      <a:pt x="239" y="53"/>
                    </a:cubicBezTo>
                    <a:cubicBezTo>
                      <a:pt x="238" y="53"/>
                      <a:pt x="238" y="53"/>
                      <a:pt x="239" y="53"/>
                    </a:cubicBezTo>
                    <a:cubicBezTo>
                      <a:pt x="240" y="54"/>
                      <a:pt x="240" y="55"/>
                      <a:pt x="239" y="54"/>
                    </a:cubicBezTo>
                    <a:cubicBezTo>
                      <a:pt x="239" y="54"/>
                      <a:pt x="238" y="54"/>
                      <a:pt x="238" y="54"/>
                    </a:cubicBezTo>
                    <a:cubicBezTo>
                      <a:pt x="239" y="54"/>
                      <a:pt x="239" y="55"/>
                      <a:pt x="239" y="55"/>
                    </a:cubicBezTo>
                    <a:cubicBezTo>
                      <a:pt x="238" y="56"/>
                      <a:pt x="237" y="55"/>
                      <a:pt x="238" y="55"/>
                    </a:cubicBezTo>
                    <a:cubicBezTo>
                      <a:pt x="238" y="55"/>
                      <a:pt x="238" y="55"/>
                      <a:pt x="238" y="55"/>
                    </a:cubicBezTo>
                    <a:cubicBezTo>
                      <a:pt x="237" y="55"/>
                      <a:pt x="238" y="54"/>
                      <a:pt x="237" y="55"/>
                    </a:cubicBezTo>
                    <a:cubicBezTo>
                      <a:pt x="237" y="55"/>
                      <a:pt x="235" y="55"/>
                      <a:pt x="236" y="55"/>
                    </a:cubicBezTo>
                    <a:cubicBezTo>
                      <a:pt x="237" y="54"/>
                      <a:pt x="237" y="54"/>
                      <a:pt x="237" y="54"/>
                    </a:cubicBezTo>
                    <a:cubicBezTo>
                      <a:pt x="237" y="53"/>
                      <a:pt x="237" y="53"/>
                      <a:pt x="237" y="53"/>
                    </a:cubicBezTo>
                    <a:cubicBezTo>
                      <a:pt x="237" y="54"/>
                      <a:pt x="236" y="54"/>
                      <a:pt x="236" y="53"/>
                    </a:cubicBezTo>
                    <a:cubicBezTo>
                      <a:pt x="236" y="53"/>
                      <a:pt x="236" y="53"/>
                      <a:pt x="236" y="53"/>
                    </a:cubicBezTo>
                    <a:cubicBezTo>
                      <a:pt x="235" y="53"/>
                      <a:pt x="235" y="53"/>
                      <a:pt x="235" y="53"/>
                    </a:cubicBezTo>
                    <a:cubicBezTo>
                      <a:pt x="235" y="53"/>
                      <a:pt x="235" y="52"/>
                      <a:pt x="235" y="52"/>
                    </a:cubicBezTo>
                    <a:cubicBezTo>
                      <a:pt x="235" y="52"/>
                      <a:pt x="234" y="52"/>
                      <a:pt x="234" y="52"/>
                    </a:cubicBezTo>
                    <a:cubicBezTo>
                      <a:pt x="233" y="52"/>
                      <a:pt x="233" y="52"/>
                      <a:pt x="233" y="52"/>
                    </a:cubicBezTo>
                    <a:cubicBezTo>
                      <a:pt x="233" y="52"/>
                      <a:pt x="232" y="53"/>
                      <a:pt x="232" y="53"/>
                    </a:cubicBezTo>
                    <a:cubicBezTo>
                      <a:pt x="232" y="53"/>
                      <a:pt x="232" y="52"/>
                      <a:pt x="232" y="53"/>
                    </a:cubicBezTo>
                    <a:cubicBezTo>
                      <a:pt x="232" y="53"/>
                      <a:pt x="231" y="53"/>
                      <a:pt x="231" y="53"/>
                    </a:cubicBezTo>
                    <a:cubicBezTo>
                      <a:pt x="231" y="52"/>
                      <a:pt x="231" y="53"/>
                      <a:pt x="231" y="53"/>
                    </a:cubicBezTo>
                    <a:cubicBezTo>
                      <a:pt x="231" y="53"/>
                      <a:pt x="231" y="53"/>
                      <a:pt x="232" y="53"/>
                    </a:cubicBezTo>
                    <a:cubicBezTo>
                      <a:pt x="232" y="54"/>
                      <a:pt x="232" y="54"/>
                      <a:pt x="232" y="54"/>
                    </a:cubicBezTo>
                    <a:cubicBezTo>
                      <a:pt x="232" y="54"/>
                      <a:pt x="231" y="54"/>
                      <a:pt x="231" y="54"/>
                    </a:cubicBezTo>
                    <a:cubicBezTo>
                      <a:pt x="231" y="54"/>
                      <a:pt x="231" y="53"/>
                      <a:pt x="231" y="53"/>
                    </a:cubicBezTo>
                    <a:cubicBezTo>
                      <a:pt x="231" y="53"/>
                      <a:pt x="230" y="53"/>
                      <a:pt x="231" y="54"/>
                    </a:cubicBezTo>
                    <a:cubicBezTo>
                      <a:pt x="229" y="53"/>
                      <a:pt x="229" y="53"/>
                      <a:pt x="229" y="53"/>
                    </a:cubicBezTo>
                    <a:cubicBezTo>
                      <a:pt x="229" y="54"/>
                      <a:pt x="229" y="55"/>
                      <a:pt x="230" y="55"/>
                    </a:cubicBezTo>
                    <a:cubicBezTo>
                      <a:pt x="231" y="56"/>
                      <a:pt x="232" y="55"/>
                      <a:pt x="233" y="55"/>
                    </a:cubicBezTo>
                    <a:cubicBezTo>
                      <a:pt x="233" y="55"/>
                      <a:pt x="233" y="55"/>
                      <a:pt x="233" y="56"/>
                    </a:cubicBezTo>
                    <a:cubicBezTo>
                      <a:pt x="234" y="56"/>
                      <a:pt x="234" y="56"/>
                      <a:pt x="235" y="55"/>
                    </a:cubicBezTo>
                    <a:cubicBezTo>
                      <a:pt x="235" y="56"/>
                      <a:pt x="235" y="56"/>
                      <a:pt x="235" y="56"/>
                    </a:cubicBezTo>
                    <a:cubicBezTo>
                      <a:pt x="236" y="56"/>
                      <a:pt x="236" y="57"/>
                      <a:pt x="236" y="57"/>
                    </a:cubicBezTo>
                    <a:cubicBezTo>
                      <a:pt x="236" y="58"/>
                      <a:pt x="236" y="58"/>
                      <a:pt x="236" y="58"/>
                    </a:cubicBezTo>
                    <a:cubicBezTo>
                      <a:pt x="236" y="58"/>
                      <a:pt x="236" y="58"/>
                      <a:pt x="236" y="58"/>
                    </a:cubicBezTo>
                    <a:cubicBezTo>
                      <a:pt x="236" y="58"/>
                      <a:pt x="235" y="58"/>
                      <a:pt x="234" y="58"/>
                    </a:cubicBezTo>
                    <a:cubicBezTo>
                      <a:pt x="234" y="58"/>
                      <a:pt x="233" y="58"/>
                      <a:pt x="233" y="58"/>
                    </a:cubicBezTo>
                    <a:cubicBezTo>
                      <a:pt x="232" y="58"/>
                      <a:pt x="231" y="58"/>
                      <a:pt x="232" y="59"/>
                    </a:cubicBezTo>
                    <a:cubicBezTo>
                      <a:pt x="233" y="59"/>
                      <a:pt x="233" y="59"/>
                      <a:pt x="234" y="59"/>
                    </a:cubicBezTo>
                    <a:cubicBezTo>
                      <a:pt x="235" y="59"/>
                      <a:pt x="236" y="59"/>
                      <a:pt x="237" y="59"/>
                    </a:cubicBezTo>
                    <a:cubicBezTo>
                      <a:pt x="238" y="58"/>
                      <a:pt x="240" y="58"/>
                      <a:pt x="240" y="58"/>
                    </a:cubicBezTo>
                    <a:cubicBezTo>
                      <a:pt x="241" y="58"/>
                      <a:pt x="241" y="58"/>
                      <a:pt x="241" y="58"/>
                    </a:cubicBezTo>
                    <a:cubicBezTo>
                      <a:pt x="242" y="58"/>
                      <a:pt x="243" y="58"/>
                      <a:pt x="244" y="58"/>
                    </a:cubicBezTo>
                    <a:cubicBezTo>
                      <a:pt x="245" y="59"/>
                      <a:pt x="246" y="59"/>
                      <a:pt x="245" y="59"/>
                    </a:cubicBezTo>
                    <a:cubicBezTo>
                      <a:pt x="245" y="60"/>
                      <a:pt x="245" y="60"/>
                      <a:pt x="246" y="60"/>
                    </a:cubicBezTo>
                    <a:cubicBezTo>
                      <a:pt x="246" y="61"/>
                      <a:pt x="246" y="61"/>
                      <a:pt x="246" y="61"/>
                    </a:cubicBezTo>
                    <a:cubicBezTo>
                      <a:pt x="245" y="62"/>
                      <a:pt x="246" y="62"/>
                      <a:pt x="245" y="63"/>
                    </a:cubicBezTo>
                    <a:cubicBezTo>
                      <a:pt x="244" y="63"/>
                      <a:pt x="243" y="64"/>
                      <a:pt x="244" y="64"/>
                    </a:cubicBezTo>
                    <a:cubicBezTo>
                      <a:pt x="245" y="64"/>
                      <a:pt x="245" y="65"/>
                      <a:pt x="245" y="65"/>
                    </a:cubicBezTo>
                    <a:cubicBezTo>
                      <a:pt x="244" y="65"/>
                      <a:pt x="245" y="65"/>
                      <a:pt x="245" y="65"/>
                    </a:cubicBezTo>
                    <a:cubicBezTo>
                      <a:pt x="246" y="65"/>
                      <a:pt x="246" y="65"/>
                      <a:pt x="247" y="65"/>
                    </a:cubicBezTo>
                    <a:cubicBezTo>
                      <a:pt x="248" y="65"/>
                      <a:pt x="249" y="66"/>
                      <a:pt x="247" y="66"/>
                    </a:cubicBezTo>
                    <a:cubicBezTo>
                      <a:pt x="245" y="66"/>
                      <a:pt x="245" y="66"/>
                      <a:pt x="244" y="66"/>
                    </a:cubicBezTo>
                    <a:cubicBezTo>
                      <a:pt x="243" y="66"/>
                      <a:pt x="244" y="67"/>
                      <a:pt x="243" y="67"/>
                    </a:cubicBezTo>
                    <a:cubicBezTo>
                      <a:pt x="242" y="67"/>
                      <a:pt x="242" y="68"/>
                      <a:pt x="242" y="67"/>
                    </a:cubicBezTo>
                    <a:cubicBezTo>
                      <a:pt x="241" y="67"/>
                      <a:pt x="241" y="67"/>
                      <a:pt x="241" y="67"/>
                    </a:cubicBezTo>
                    <a:cubicBezTo>
                      <a:pt x="240" y="67"/>
                      <a:pt x="240" y="67"/>
                      <a:pt x="239" y="67"/>
                    </a:cubicBezTo>
                    <a:cubicBezTo>
                      <a:pt x="238" y="67"/>
                      <a:pt x="238" y="67"/>
                      <a:pt x="238" y="66"/>
                    </a:cubicBezTo>
                    <a:cubicBezTo>
                      <a:pt x="238" y="65"/>
                      <a:pt x="238" y="65"/>
                      <a:pt x="237" y="66"/>
                    </a:cubicBezTo>
                    <a:cubicBezTo>
                      <a:pt x="236" y="66"/>
                      <a:pt x="236" y="66"/>
                      <a:pt x="236" y="66"/>
                    </a:cubicBezTo>
                    <a:cubicBezTo>
                      <a:pt x="235" y="66"/>
                      <a:pt x="234" y="66"/>
                      <a:pt x="234" y="66"/>
                    </a:cubicBezTo>
                    <a:cubicBezTo>
                      <a:pt x="233" y="66"/>
                      <a:pt x="233" y="66"/>
                      <a:pt x="233" y="66"/>
                    </a:cubicBezTo>
                    <a:cubicBezTo>
                      <a:pt x="232" y="66"/>
                      <a:pt x="233" y="67"/>
                      <a:pt x="232" y="67"/>
                    </a:cubicBezTo>
                    <a:cubicBezTo>
                      <a:pt x="231" y="68"/>
                      <a:pt x="231" y="68"/>
                      <a:pt x="230" y="68"/>
                    </a:cubicBezTo>
                    <a:cubicBezTo>
                      <a:pt x="229" y="68"/>
                      <a:pt x="229" y="68"/>
                      <a:pt x="229" y="68"/>
                    </a:cubicBezTo>
                    <a:cubicBezTo>
                      <a:pt x="229" y="69"/>
                      <a:pt x="230" y="69"/>
                      <a:pt x="229" y="69"/>
                    </a:cubicBezTo>
                    <a:cubicBezTo>
                      <a:pt x="229" y="69"/>
                      <a:pt x="229" y="70"/>
                      <a:pt x="229" y="70"/>
                    </a:cubicBezTo>
                    <a:cubicBezTo>
                      <a:pt x="230" y="70"/>
                      <a:pt x="232" y="71"/>
                      <a:pt x="232" y="71"/>
                    </a:cubicBezTo>
                    <a:cubicBezTo>
                      <a:pt x="233" y="71"/>
                      <a:pt x="232" y="71"/>
                      <a:pt x="231" y="72"/>
                    </a:cubicBezTo>
                    <a:cubicBezTo>
                      <a:pt x="231" y="72"/>
                      <a:pt x="231" y="72"/>
                      <a:pt x="230" y="72"/>
                    </a:cubicBezTo>
                    <a:cubicBezTo>
                      <a:pt x="229" y="72"/>
                      <a:pt x="229" y="72"/>
                      <a:pt x="229" y="71"/>
                    </a:cubicBezTo>
                    <a:cubicBezTo>
                      <a:pt x="229" y="71"/>
                      <a:pt x="228" y="69"/>
                      <a:pt x="228" y="69"/>
                    </a:cubicBezTo>
                    <a:cubicBezTo>
                      <a:pt x="227" y="69"/>
                      <a:pt x="227" y="68"/>
                      <a:pt x="227" y="68"/>
                    </a:cubicBezTo>
                    <a:cubicBezTo>
                      <a:pt x="227" y="68"/>
                      <a:pt x="226" y="67"/>
                      <a:pt x="227" y="67"/>
                    </a:cubicBezTo>
                    <a:cubicBezTo>
                      <a:pt x="229" y="67"/>
                      <a:pt x="230" y="67"/>
                      <a:pt x="229" y="67"/>
                    </a:cubicBezTo>
                    <a:cubicBezTo>
                      <a:pt x="229" y="67"/>
                      <a:pt x="228" y="65"/>
                      <a:pt x="229" y="66"/>
                    </a:cubicBezTo>
                    <a:cubicBezTo>
                      <a:pt x="229" y="66"/>
                      <a:pt x="229" y="67"/>
                      <a:pt x="230" y="67"/>
                    </a:cubicBezTo>
                    <a:cubicBezTo>
                      <a:pt x="231" y="67"/>
                      <a:pt x="231" y="67"/>
                      <a:pt x="231" y="66"/>
                    </a:cubicBezTo>
                    <a:cubicBezTo>
                      <a:pt x="230" y="66"/>
                      <a:pt x="230" y="66"/>
                      <a:pt x="231" y="65"/>
                    </a:cubicBezTo>
                    <a:cubicBezTo>
                      <a:pt x="231" y="65"/>
                      <a:pt x="231" y="66"/>
                      <a:pt x="232" y="66"/>
                    </a:cubicBezTo>
                    <a:cubicBezTo>
                      <a:pt x="233" y="66"/>
                      <a:pt x="233" y="66"/>
                      <a:pt x="233" y="66"/>
                    </a:cubicBezTo>
                    <a:cubicBezTo>
                      <a:pt x="233" y="65"/>
                      <a:pt x="233" y="65"/>
                      <a:pt x="233" y="65"/>
                    </a:cubicBezTo>
                    <a:cubicBezTo>
                      <a:pt x="234" y="64"/>
                      <a:pt x="235" y="65"/>
                      <a:pt x="236" y="64"/>
                    </a:cubicBezTo>
                    <a:cubicBezTo>
                      <a:pt x="237" y="63"/>
                      <a:pt x="237" y="63"/>
                      <a:pt x="237" y="63"/>
                    </a:cubicBezTo>
                    <a:cubicBezTo>
                      <a:pt x="238" y="63"/>
                      <a:pt x="239" y="62"/>
                      <a:pt x="238" y="62"/>
                    </a:cubicBezTo>
                    <a:cubicBezTo>
                      <a:pt x="238" y="62"/>
                      <a:pt x="237" y="61"/>
                      <a:pt x="236" y="61"/>
                    </a:cubicBezTo>
                    <a:cubicBezTo>
                      <a:pt x="235" y="61"/>
                      <a:pt x="235" y="61"/>
                      <a:pt x="233" y="61"/>
                    </a:cubicBezTo>
                    <a:cubicBezTo>
                      <a:pt x="231" y="61"/>
                      <a:pt x="231" y="62"/>
                      <a:pt x="230" y="62"/>
                    </a:cubicBezTo>
                    <a:cubicBezTo>
                      <a:pt x="228" y="62"/>
                      <a:pt x="229" y="62"/>
                      <a:pt x="228" y="62"/>
                    </a:cubicBezTo>
                    <a:cubicBezTo>
                      <a:pt x="228" y="62"/>
                      <a:pt x="228" y="62"/>
                      <a:pt x="228" y="62"/>
                    </a:cubicBezTo>
                    <a:cubicBezTo>
                      <a:pt x="227" y="62"/>
                      <a:pt x="227" y="63"/>
                      <a:pt x="226" y="63"/>
                    </a:cubicBezTo>
                    <a:cubicBezTo>
                      <a:pt x="226" y="63"/>
                      <a:pt x="226" y="63"/>
                      <a:pt x="225" y="63"/>
                    </a:cubicBezTo>
                    <a:cubicBezTo>
                      <a:pt x="226" y="63"/>
                      <a:pt x="226" y="63"/>
                      <a:pt x="226" y="63"/>
                    </a:cubicBezTo>
                    <a:cubicBezTo>
                      <a:pt x="226" y="64"/>
                      <a:pt x="225" y="64"/>
                      <a:pt x="225" y="64"/>
                    </a:cubicBezTo>
                    <a:cubicBezTo>
                      <a:pt x="224" y="64"/>
                      <a:pt x="224" y="64"/>
                      <a:pt x="223" y="64"/>
                    </a:cubicBezTo>
                    <a:cubicBezTo>
                      <a:pt x="221" y="64"/>
                      <a:pt x="221" y="64"/>
                      <a:pt x="221" y="63"/>
                    </a:cubicBezTo>
                    <a:cubicBezTo>
                      <a:pt x="220" y="63"/>
                      <a:pt x="219" y="64"/>
                      <a:pt x="218" y="64"/>
                    </a:cubicBezTo>
                    <a:cubicBezTo>
                      <a:pt x="217" y="64"/>
                      <a:pt x="217" y="64"/>
                      <a:pt x="217" y="64"/>
                    </a:cubicBezTo>
                    <a:cubicBezTo>
                      <a:pt x="216" y="64"/>
                      <a:pt x="215" y="64"/>
                      <a:pt x="215" y="64"/>
                    </a:cubicBezTo>
                    <a:cubicBezTo>
                      <a:pt x="214" y="64"/>
                      <a:pt x="214" y="64"/>
                      <a:pt x="213" y="64"/>
                    </a:cubicBezTo>
                    <a:cubicBezTo>
                      <a:pt x="213" y="64"/>
                      <a:pt x="213" y="65"/>
                      <a:pt x="212" y="65"/>
                    </a:cubicBezTo>
                    <a:cubicBezTo>
                      <a:pt x="211" y="65"/>
                      <a:pt x="211" y="65"/>
                      <a:pt x="210" y="65"/>
                    </a:cubicBezTo>
                    <a:cubicBezTo>
                      <a:pt x="210" y="65"/>
                      <a:pt x="205" y="65"/>
                      <a:pt x="204" y="65"/>
                    </a:cubicBezTo>
                    <a:cubicBezTo>
                      <a:pt x="203" y="65"/>
                      <a:pt x="202" y="65"/>
                      <a:pt x="202" y="65"/>
                    </a:cubicBezTo>
                    <a:cubicBezTo>
                      <a:pt x="201" y="65"/>
                      <a:pt x="200" y="65"/>
                      <a:pt x="200" y="65"/>
                    </a:cubicBezTo>
                    <a:cubicBezTo>
                      <a:pt x="200" y="65"/>
                      <a:pt x="199" y="65"/>
                      <a:pt x="198" y="65"/>
                    </a:cubicBezTo>
                    <a:cubicBezTo>
                      <a:pt x="195" y="65"/>
                      <a:pt x="195" y="65"/>
                      <a:pt x="195" y="65"/>
                    </a:cubicBezTo>
                    <a:cubicBezTo>
                      <a:pt x="195" y="66"/>
                      <a:pt x="194" y="66"/>
                      <a:pt x="194" y="66"/>
                    </a:cubicBezTo>
                    <a:cubicBezTo>
                      <a:pt x="193" y="66"/>
                      <a:pt x="194" y="66"/>
                      <a:pt x="193" y="66"/>
                    </a:cubicBezTo>
                    <a:cubicBezTo>
                      <a:pt x="192" y="66"/>
                      <a:pt x="189" y="65"/>
                      <a:pt x="189" y="66"/>
                    </a:cubicBezTo>
                    <a:cubicBezTo>
                      <a:pt x="189" y="66"/>
                      <a:pt x="187" y="66"/>
                      <a:pt x="186" y="66"/>
                    </a:cubicBezTo>
                    <a:cubicBezTo>
                      <a:pt x="187" y="66"/>
                      <a:pt x="187" y="67"/>
                      <a:pt x="187" y="67"/>
                    </a:cubicBezTo>
                    <a:cubicBezTo>
                      <a:pt x="186" y="67"/>
                      <a:pt x="186" y="67"/>
                      <a:pt x="186" y="67"/>
                    </a:cubicBezTo>
                    <a:cubicBezTo>
                      <a:pt x="186" y="68"/>
                      <a:pt x="187" y="67"/>
                      <a:pt x="187" y="67"/>
                    </a:cubicBezTo>
                    <a:cubicBezTo>
                      <a:pt x="187" y="67"/>
                      <a:pt x="188" y="67"/>
                      <a:pt x="188" y="68"/>
                    </a:cubicBezTo>
                    <a:cubicBezTo>
                      <a:pt x="187" y="68"/>
                      <a:pt x="187" y="68"/>
                      <a:pt x="187" y="68"/>
                    </a:cubicBezTo>
                    <a:cubicBezTo>
                      <a:pt x="187" y="68"/>
                      <a:pt x="187" y="69"/>
                      <a:pt x="187" y="69"/>
                    </a:cubicBezTo>
                    <a:cubicBezTo>
                      <a:pt x="186" y="69"/>
                      <a:pt x="187" y="70"/>
                      <a:pt x="186" y="70"/>
                    </a:cubicBezTo>
                    <a:cubicBezTo>
                      <a:pt x="185" y="70"/>
                      <a:pt x="185" y="69"/>
                      <a:pt x="185" y="70"/>
                    </a:cubicBezTo>
                    <a:cubicBezTo>
                      <a:pt x="185" y="70"/>
                      <a:pt x="185" y="70"/>
                      <a:pt x="185" y="71"/>
                    </a:cubicBezTo>
                    <a:cubicBezTo>
                      <a:pt x="185" y="71"/>
                      <a:pt x="186" y="71"/>
                      <a:pt x="187" y="71"/>
                    </a:cubicBezTo>
                    <a:cubicBezTo>
                      <a:pt x="187" y="71"/>
                      <a:pt x="187" y="72"/>
                      <a:pt x="187" y="72"/>
                    </a:cubicBezTo>
                    <a:cubicBezTo>
                      <a:pt x="187" y="72"/>
                      <a:pt x="190" y="73"/>
                      <a:pt x="187" y="72"/>
                    </a:cubicBezTo>
                    <a:cubicBezTo>
                      <a:pt x="187" y="72"/>
                      <a:pt x="183" y="72"/>
                      <a:pt x="185" y="73"/>
                    </a:cubicBezTo>
                    <a:cubicBezTo>
                      <a:pt x="186" y="73"/>
                      <a:pt x="185" y="73"/>
                      <a:pt x="186" y="73"/>
                    </a:cubicBezTo>
                    <a:cubicBezTo>
                      <a:pt x="187" y="73"/>
                      <a:pt x="188" y="74"/>
                      <a:pt x="187" y="74"/>
                    </a:cubicBezTo>
                    <a:cubicBezTo>
                      <a:pt x="187" y="74"/>
                      <a:pt x="186" y="74"/>
                      <a:pt x="186" y="74"/>
                    </a:cubicBezTo>
                    <a:cubicBezTo>
                      <a:pt x="187" y="74"/>
                      <a:pt x="187" y="75"/>
                      <a:pt x="188" y="75"/>
                    </a:cubicBezTo>
                    <a:cubicBezTo>
                      <a:pt x="189" y="75"/>
                      <a:pt x="189" y="76"/>
                      <a:pt x="189" y="76"/>
                    </a:cubicBezTo>
                    <a:cubicBezTo>
                      <a:pt x="189" y="77"/>
                      <a:pt x="189" y="77"/>
                      <a:pt x="189" y="78"/>
                    </a:cubicBezTo>
                    <a:cubicBezTo>
                      <a:pt x="188" y="78"/>
                      <a:pt x="189" y="78"/>
                      <a:pt x="188" y="79"/>
                    </a:cubicBezTo>
                    <a:cubicBezTo>
                      <a:pt x="188" y="79"/>
                      <a:pt x="188" y="79"/>
                      <a:pt x="188" y="79"/>
                    </a:cubicBezTo>
                    <a:cubicBezTo>
                      <a:pt x="188" y="79"/>
                      <a:pt x="188" y="79"/>
                      <a:pt x="188" y="79"/>
                    </a:cubicBezTo>
                    <a:cubicBezTo>
                      <a:pt x="187" y="80"/>
                      <a:pt x="187" y="81"/>
                      <a:pt x="188" y="81"/>
                    </a:cubicBezTo>
                    <a:cubicBezTo>
                      <a:pt x="188" y="81"/>
                      <a:pt x="189" y="82"/>
                      <a:pt x="188" y="82"/>
                    </a:cubicBezTo>
                    <a:cubicBezTo>
                      <a:pt x="188" y="82"/>
                      <a:pt x="189" y="83"/>
                      <a:pt x="189" y="83"/>
                    </a:cubicBezTo>
                    <a:cubicBezTo>
                      <a:pt x="188" y="83"/>
                      <a:pt x="188" y="83"/>
                      <a:pt x="188" y="84"/>
                    </a:cubicBezTo>
                    <a:cubicBezTo>
                      <a:pt x="189" y="84"/>
                      <a:pt x="187" y="84"/>
                      <a:pt x="187" y="84"/>
                    </a:cubicBezTo>
                    <a:cubicBezTo>
                      <a:pt x="187" y="85"/>
                      <a:pt x="189" y="85"/>
                      <a:pt x="189" y="85"/>
                    </a:cubicBezTo>
                    <a:cubicBezTo>
                      <a:pt x="190" y="85"/>
                      <a:pt x="190" y="85"/>
                      <a:pt x="190" y="85"/>
                    </a:cubicBezTo>
                    <a:cubicBezTo>
                      <a:pt x="190" y="85"/>
                      <a:pt x="191" y="85"/>
                      <a:pt x="191" y="86"/>
                    </a:cubicBezTo>
                    <a:cubicBezTo>
                      <a:pt x="191" y="86"/>
                      <a:pt x="191" y="86"/>
                      <a:pt x="192" y="86"/>
                    </a:cubicBezTo>
                    <a:cubicBezTo>
                      <a:pt x="192" y="86"/>
                      <a:pt x="193" y="86"/>
                      <a:pt x="193" y="86"/>
                    </a:cubicBezTo>
                    <a:cubicBezTo>
                      <a:pt x="193" y="86"/>
                      <a:pt x="194" y="86"/>
                      <a:pt x="194" y="86"/>
                    </a:cubicBezTo>
                    <a:cubicBezTo>
                      <a:pt x="195" y="86"/>
                      <a:pt x="194" y="86"/>
                      <a:pt x="195" y="86"/>
                    </a:cubicBezTo>
                    <a:cubicBezTo>
                      <a:pt x="195" y="86"/>
                      <a:pt x="195" y="86"/>
                      <a:pt x="195" y="86"/>
                    </a:cubicBezTo>
                    <a:cubicBezTo>
                      <a:pt x="195" y="86"/>
                      <a:pt x="195" y="86"/>
                      <a:pt x="196" y="86"/>
                    </a:cubicBezTo>
                    <a:cubicBezTo>
                      <a:pt x="196" y="86"/>
                      <a:pt x="196" y="86"/>
                      <a:pt x="196" y="86"/>
                    </a:cubicBezTo>
                    <a:cubicBezTo>
                      <a:pt x="196" y="86"/>
                      <a:pt x="197" y="86"/>
                      <a:pt x="197" y="86"/>
                    </a:cubicBezTo>
                    <a:cubicBezTo>
                      <a:pt x="197" y="87"/>
                      <a:pt x="198" y="87"/>
                      <a:pt x="198" y="87"/>
                    </a:cubicBezTo>
                    <a:cubicBezTo>
                      <a:pt x="199" y="87"/>
                      <a:pt x="200" y="87"/>
                      <a:pt x="200" y="87"/>
                    </a:cubicBezTo>
                    <a:cubicBezTo>
                      <a:pt x="201" y="88"/>
                      <a:pt x="201" y="88"/>
                      <a:pt x="201" y="89"/>
                    </a:cubicBezTo>
                    <a:cubicBezTo>
                      <a:pt x="201" y="89"/>
                      <a:pt x="200" y="89"/>
                      <a:pt x="200" y="90"/>
                    </a:cubicBezTo>
                    <a:cubicBezTo>
                      <a:pt x="200" y="90"/>
                      <a:pt x="201" y="90"/>
                      <a:pt x="202" y="91"/>
                    </a:cubicBezTo>
                    <a:cubicBezTo>
                      <a:pt x="203" y="92"/>
                      <a:pt x="203" y="92"/>
                      <a:pt x="203" y="93"/>
                    </a:cubicBezTo>
                    <a:cubicBezTo>
                      <a:pt x="203" y="93"/>
                      <a:pt x="203" y="93"/>
                      <a:pt x="205" y="93"/>
                    </a:cubicBezTo>
                    <a:cubicBezTo>
                      <a:pt x="206" y="93"/>
                      <a:pt x="208" y="93"/>
                      <a:pt x="208" y="93"/>
                    </a:cubicBezTo>
                    <a:cubicBezTo>
                      <a:pt x="209" y="93"/>
                      <a:pt x="210" y="94"/>
                      <a:pt x="209" y="95"/>
                    </a:cubicBezTo>
                    <a:cubicBezTo>
                      <a:pt x="210" y="95"/>
                      <a:pt x="210" y="95"/>
                      <a:pt x="210" y="95"/>
                    </a:cubicBezTo>
                    <a:cubicBezTo>
                      <a:pt x="211" y="95"/>
                      <a:pt x="211" y="96"/>
                      <a:pt x="211" y="97"/>
                    </a:cubicBezTo>
                    <a:cubicBezTo>
                      <a:pt x="212" y="97"/>
                      <a:pt x="211" y="97"/>
                      <a:pt x="211" y="98"/>
                    </a:cubicBezTo>
                    <a:cubicBezTo>
                      <a:pt x="211" y="98"/>
                      <a:pt x="210" y="98"/>
                      <a:pt x="210" y="98"/>
                    </a:cubicBezTo>
                    <a:cubicBezTo>
                      <a:pt x="209" y="98"/>
                      <a:pt x="209" y="98"/>
                      <a:pt x="209" y="98"/>
                    </a:cubicBezTo>
                    <a:cubicBezTo>
                      <a:pt x="209" y="99"/>
                      <a:pt x="209" y="99"/>
                      <a:pt x="209" y="99"/>
                    </a:cubicBezTo>
                    <a:cubicBezTo>
                      <a:pt x="209" y="99"/>
                      <a:pt x="209" y="100"/>
                      <a:pt x="209" y="100"/>
                    </a:cubicBezTo>
                    <a:cubicBezTo>
                      <a:pt x="209" y="101"/>
                      <a:pt x="209" y="101"/>
                      <a:pt x="208" y="101"/>
                    </a:cubicBezTo>
                    <a:cubicBezTo>
                      <a:pt x="208" y="101"/>
                      <a:pt x="208" y="101"/>
                      <a:pt x="208" y="101"/>
                    </a:cubicBezTo>
                    <a:cubicBezTo>
                      <a:pt x="207" y="102"/>
                      <a:pt x="208" y="102"/>
                      <a:pt x="207" y="102"/>
                    </a:cubicBezTo>
                    <a:cubicBezTo>
                      <a:pt x="207" y="102"/>
                      <a:pt x="207" y="102"/>
                      <a:pt x="207" y="102"/>
                    </a:cubicBezTo>
                    <a:cubicBezTo>
                      <a:pt x="208" y="102"/>
                      <a:pt x="208" y="103"/>
                      <a:pt x="208" y="103"/>
                    </a:cubicBezTo>
                    <a:cubicBezTo>
                      <a:pt x="208" y="103"/>
                      <a:pt x="208" y="104"/>
                      <a:pt x="208" y="104"/>
                    </a:cubicBezTo>
                    <a:cubicBezTo>
                      <a:pt x="209" y="104"/>
                      <a:pt x="209" y="104"/>
                      <a:pt x="209" y="104"/>
                    </a:cubicBezTo>
                    <a:cubicBezTo>
                      <a:pt x="209" y="104"/>
                      <a:pt x="208" y="104"/>
                      <a:pt x="208" y="104"/>
                    </a:cubicBezTo>
                    <a:cubicBezTo>
                      <a:pt x="207" y="104"/>
                      <a:pt x="207" y="103"/>
                      <a:pt x="207" y="103"/>
                    </a:cubicBezTo>
                    <a:cubicBezTo>
                      <a:pt x="207" y="104"/>
                      <a:pt x="207" y="104"/>
                      <a:pt x="207" y="104"/>
                    </a:cubicBezTo>
                    <a:cubicBezTo>
                      <a:pt x="207" y="104"/>
                      <a:pt x="208" y="105"/>
                      <a:pt x="208" y="105"/>
                    </a:cubicBezTo>
                    <a:cubicBezTo>
                      <a:pt x="209" y="105"/>
                      <a:pt x="209" y="105"/>
                      <a:pt x="209" y="105"/>
                    </a:cubicBezTo>
                    <a:cubicBezTo>
                      <a:pt x="209" y="106"/>
                      <a:pt x="210" y="106"/>
                      <a:pt x="210" y="107"/>
                    </a:cubicBezTo>
                    <a:cubicBezTo>
                      <a:pt x="210" y="107"/>
                      <a:pt x="210" y="107"/>
                      <a:pt x="210" y="107"/>
                    </a:cubicBezTo>
                    <a:cubicBezTo>
                      <a:pt x="210" y="107"/>
                      <a:pt x="210" y="108"/>
                      <a:pt x="210" y="108"/>
                    </a:cubicBezTo>
                    <a:cubicBezTo>
                      <a:pt x="210" y="108"/>
                      <a:pt x="211" y="109"/>
                      <a:pt x="211" y="109"/>
                    </a:cubicBezTo>
                    <a:cubicBezTo>
                      <a:pt x="211" y="110"/>
                      <a:pt x="211" y="110"/>
                      <a:pt x="211" y="110"/>
                    </a:cubicBezTo>
                    <a:cubicBezTo>
                      <a:pt x="211" y="110"/>
                      <a:pt x="211" y="110"/>
                      <a:pt x="211" y="110"/>
                    </a:cubicBezTo>
                    <a:cubicBezTo>
                      <a:pt x="211" y="111"/>
                      <a:pt x="211" y="111"/>
                      <a:pt x="211" y="111"/>
                    </a:cubicBezTo>
                    <a:cubicBezTo>
                      <a:pt x="212" y="111"/>
                      <a:pt x="212" y="112"/>
                      <a:pt x="212" y="112"/>
                    </a:cubicBezTo>
                    <a:cubicBezTo>
                      <a:pt x="212" y="113"/>
                      <a:pt x="212" y="112"/>
                      <a:pt x="212" y="113"/>
                    </a:cubicBezTo>
                    <a:cubicBezTo>
                      <a:pt x="212" y="113"/>
                      <a:pt x="212" y="113"/>
                      <a:pt x="212" y="113"/>
                    </a:cubicBezTo>
                    <a:cubicBezTo>
                      <a:pt x="212" y="113"/>
                      <a:pt x="212" y="113"/>
                      <a:pt x="212" y="113"/>
                    </a:cubicBezTo>
                    <a:cubicBezTo>
                      <a:pt x="212" y="113"/>
                      <a:pt x="212" y="113"/>
                      <a:pt x="212" y="113"/>
                    </a:cubicBezTo>
                    <a:cubicBezTo>
                      <a:pt x="212" y="113"/>
                      <a:pt x="212" y="114"/>
                      <a:pt x="211" y="115"/>
                    </a:cubicBezTo>
                    <a:cubicBezTo>
                      <a:pt x="211" y="115"/>
                      <a:pt x="210" y="115"/>
                      <a:pt x="210" y="115"/>
                    </a:cubicBezTo>
                    <a:cubicBezTo>
                      <a:pt x="209" y="115"/>
                      <a:pt x="210" y="116"/>
                      <a:pt x="209" y="116"/>
                    </a:cubicBezTo>
                    <a:cubicBezTo>
                      <a:pt x="208" y="115"/>
                      <a:pt x="207" y="115"/>
                      <a:pt x="206" y="115"/>
                    </a:cubicBezTo>
                    <a:cubicBezTo>
                      <a:pt x="206" y="116"/>
                      <a:pt x="206" y="116"/>
                      <a:pt x="207" y="117"/>
                    </a:cubicBezTo>
                    <a:cubicBezTo>
                      <a:pt x="207" y="117"/>
                      <a:pt x="208" y="118"/>
                      <a:pt x="208" y="118"/>
                    </a:cubicBezTo>
                    <a:cubicBezTo>
                      <a:pt x="207" y="118"/>
                      <a:pt x="207" y="119"/>
                      <a:pt x="208" y="119"/>
                    </a:cubicBezTo>
                    <a:cubicBezTo>
                      <a:pt x="210" y="119"/>
                      <a:pt x="210" y="119"/>
                      <a:pt x="210" y="120"/>
                    </a:cubicBezTo>
                    <a:cubicBezTo>
                      <a:pt x="211" y="120"/>
                      <a:pt x="211" y="121"/>
                      <a:pt x="212" y="121"/>
                    </a:cubicBezTo>
                    <a:cubicBezTo>
                      <a:pt x="212" y="122"/>
                      <a:pt x="212" y="122"/>
                      <a:pt x="213" y="122"/>
                    </a:cubicBezTo>
                    <a:cubicBezTo>
                      <a:pt x="214" y="122"/>
                      <a:pt x="214" y="122"/>
                      <a:pt x="214" y="123"/>
                    </a:cubicBezTo>
                    <a:cubicBezTo>
                      <a:pt x="213" y="122"/>
                      <a:pt x="213" y="122"/>
                      <a:pt x="214" y="123"/>
                    </a:cubicBezTo>
                    <a:cubicBezTo>
                      <a:pt x="215" y="123"/>
                      <a:pt x="215" y="124"/>
                      <a:pt x="216" y="124"/>
                    </a:cubicBezTo>
                    <a:cubicBezTo>
                      <a:pt x="217" y="124"/>
                      <a:pt x="217" y="124"/>
                      <a:pt x="217" y="124"/>
                    </a:cubicBezTo>
                    <a:cubicBezTo>
                      <a:pt x="217" y="125"/>
                      <a:pt x="217" y="126"/>
                      <a:pt x="218" y="125"/>
                    </a:cubicBezTo>
                    <a:cubicBezTo>
                      <a:pt x="221" y="124"/>
                      <a:pt x="218" y="125"/>
                      <a:pt x="218" y="125"/>
                    </a:cubicBezTo>
                    <a:cubicBezTo>
                      <a:pt x="217" y="126"/>
                      <a:pt x="217" y="126"/>
                      <a:pt x="215" y="126"/>
                    </a:cubicBezTo>
                    <a:cubicBezTo>
                      <a:pt x="215" y="125"/>
                      <a:pt x="214" y="124"/>
                      <a:pt x="214" y="124"/>
                    </a:cubicBezTo>
                    <a:cubicBezTo>
                      <a:pt x="214" y="124"/>
                      <a:pt x="214" y="123"/>
                      <a:pt x="213" y="123"/>
                    </a:cubicBezTo>
                    <a:cubicBezTo>
                      <a:pt x="213" y="124"/>
                      <a:pt x="212" y="124"/>
                      <a:pt x="211" y="124"/>
                    </a:cubicBezTo>
                    <a:cubicBezTo>
                      <a:pt x="209" y="124"/>
                      <a:pt x="210" y="124"/>
                      <a:pt x="209" y="122"/>
                    </a:cubicBezTo>
                    <a:cubicBezTo>
                      <a:pt x="208" y="121"/>
                      <a:pt x="208" y="121"/>
                      <a:pt x="207" y="121"/>
                    </a:cubicBezTo>
                    <a:cubicBezTo>
                      <a:pt x="207" y="121"/>
                      <a:pt x="207" y="120"/>
                      <a:pt x="206" y="120"/>
                    </a:cubicBezTo>
                    <a:cubicBezTo>
                      <a:pt x="205" y="120"/>
                      <a:pt x="205" y="120"/>
                      <a:pt x="206" y="119"/>
                    </a:cubicBezTo>
                    <a:cubicBezTo>
                      <a:pt x="206" y="119"/>
                      <a:pt x="204" y="119"/>
                      <a:pt x="204" y="118"/>
                    </a:cubicBezTo>
                    <a:cubicBezTo>
                      <a:pt x="204" y="118"/>
                      <a:pt x="203" y="118"/>
                      <a:pt x="202" y="117"/>
                    </a:cubicBezTo>
                    <a:cubicBezTo>
                      <a:pt x="202" y="117"/>
                      <a:pt x="201" y="117"/>
                      <a:pt x="200" y="118"/>
                    </a:cubicBezTo>
                    <a:cubicBezTo>
                      <a:pt x="199" y="118"/>
                      <a:pt x="199" y="118"/>
                      <a:pt x="201" y="117"/>
                    </a:cubicBezTo>
                    <a:cubicBezTo>
                      <a:pt x="201" y="117"/>
                      <a:pt x="200" y="117"/>
                      <a:pt x="200" y="116"/>
                    </a:cubicBezTo>
                    <a:cubicBezTo>
                      <a:pt x="200" y="116"/>
                      <a:pt x="200" y="116"/>
                      <a:pt x="199" y="116"/>
                    </a:cubicBezTo>
                    <a:cubicBezTo>
                      <a:pt x="198" y="116"/>
                      <a:pt x="198" y="116"/>
                      <a:pt x="198" y="116"/>
                    </a:cubicBezTo>
                    <a:cubicBezTo>
                      <a:pt x="196" y="116"/>
                      <a:pt x="199" y="116"/>
                      <a:pt x="199" y="115"/>
                    </a:cubicBezTo>
                    <a:cubicBezTo>
                      <a:pt x="199" y="115"/>
                      <a:pt x="199" y="115"/>
                      <a:pt x="199" y="114"/>
                    </a:cubicBezTo>
                    <a:cubicBezTo>
                      <a:pt x="199" y="114"/>
                      <a:pt x="199" y="114"/>
                      <a:pt x="198" y="114"/>
                    </a:cubicBezTo>
                    <a:cubicBezTo>
                      <a:pt x="197" y="115"/>
                      <a:pt x="197" y="114"/>
                      <a:pt x="198" y="114"/>
                    </a:cubicBezTo>
                    <a:cubicBezTo>
                      <a:pt x="199" y="114"/>
                      <a:pt x="199" y="114"/>
                      <a:pt x="199" y="113"/>
                    </a:cubicBezTo>
                    <a:cubicBezTo>
                      <a:pt x="199" y="113"/>
                      <a:pt x="199" y="113"/>
                      <a:pt x="198" y="112"/>
                    </a:cubicBezTo>
                    <a:cubicBezTo>
                      <a:pt x="197" y="112"/>
                      <a:pt x="197" y="112"/>
                      <a:pt x="199" y="112"/>
                    </a:cubicBezTo>
                    <a:cubicBezTo>
                      <a:pt x="200" y="112"/>
                      <a:pt x="200" y="111"/>
                      <a:pt x="200" y="111"/>
                    </a:cubicBezTo>
                    <a:cubicBezTo>
                      <a:pt x="199" y="110"/>
                      <a:pt x="200" y="110"/>
                      <a:pt x="201" y="110"/>
                    </a:cubicBezTo>
                    <a:cubicBezTo>
                      <a:pt x="201" y="110"/>
                      <a:pt x="201" y="109"/>
                      <a:pt x="201" y="109"/>
                    </a:cubicBezTo>
                    <a:cubicBezTo>
                      <a:pt x="201" y="109"/>
                      <a:pt x="200" y="107"/>
                      <a:pt x="200" y="106"/>
                    </a:cubicBezTo>
                    <a:cubicBezTo>
                      <a:pt x="199" y="105"/>
                      <a:pt x="200" y="105"/>
                      <a:pt x="201" y="104"/>
                    </a:cubicBezTo>
                    <a:cubicBezTo>
                      <a:pt x="201" y="104"/>
                      <a:pt x="200" y="103"/>
                      <a:pt x="200" y="103"/>
                    </a:cubicBezTo>
                    <a:cubicBezTo>
                      <a:pt x="200" y="102"/>
                      <a:pt x="200" y="102"/>
                      <a:pt x="201" y="101"/>
                    </a:cubicBezTo>
                    <a:cubicBezTo>
                      <a:pt x="202" y="101"/>
                      <a:pt x="203" y="101"/>
                      <a:pt x="204" y="100"/>
                    </a:cubicBezTo>
                    <a:cubicBezTo>
                      <a:pt x="204" y="100"/>
                      <a:pt x="204" y="100"/>
                      <a:pt x="205" y="100"/>
                    </a:cubicBezTo>
                    <a:cubicBezTo>
                      <a:pt x="205" y="100"/>
                      <a:pt x="206" y="100"/>
                      <a:pt x="206" y="100"/>
                    </a:cubicBezTo>
                    <a:cubicBezTo>
                      <a:pt x="206" y="99"/>
                      <a:pt x="205" y="98"/>
                      <a:pt x="206" y="98"/>
                    </a:cubicBezTo>
                    <a:cubicBezTo>
                      <a:pt x="206" y="97"/>
                      <a:pt x="207" y="97"/>
                      <a:pt x="208" y="97"/>
                    </a:cubicBezTo>
                    <a:cubicBezTo>
                      <a:pt x="208" y="97"/>
                      <a:pt x="207" y="97"/>
                      <a:pt x="208" y="97"/>
                    </a:cubicBezTo>
                    <a:cubicBezTo>
                      <a:pt x="208" y="97"/>
                      <a:pt x="208" y="96"/>
                      <a:pt x="208" y="96"/>
                    </a:cubicBezTo>
                    <a:cubicBezTo>
                      <a:pt x="209" y="96"/>
                      <a:pt x="208" y="96"/>
                      <a:pt x="208" y="95"/>
                    </a:cubicBezTo>
                    <a:cubicBezTo>
                      <a:pt x="208" y="95"/>
                      <a:pt x="208" y="95"/>
                      <a:pt x="208" y="95"/>
                    </a:cubicBezTo>
                    <a:cubicBezTo>
                      <a:pt x="207" y="95"/>
                      <a:pt x="207" y="95"/>
                      <a:pt x="207" y="95"/>
                    </a:cubicBezTo>
                    <a:cubicBezTo>
                      <a:pt x="207" y="95"/>
                      <a:pt x="206" y="95"/>
                      <a:pt x="206" y="95"/>
                    </a:cubicBezTo>
                    <a:cubicBezTo>
                      <a:pt x="206" y="95"/>
                      <a:pt x="206" y="94"/>
                      <a:pt x="205" y="94"/>
                    </a:cubicBezTo>
                    <a:cubicBezTo>
                      <a:pt x="205" y="94"/>
                      <a:pt x="205" y="94"/>
                      <a:pt x="205" y="94"/>
                    </a:cubicBezTo>
                    <a:cubicBezTo>
                      <a:pt x="204" y="94"/>
                      <a:pt x="204" y="94"/>
                      <a:pt x="203" y="94"/>
                    </a:cubicBezTo>
                    <a:cubicBezTo>
                      <a:pt x="203" y="95"/>
                      <a:pt x="203" y="95"/>
                      <a:pt x="203" y="95"/>
                    </a:cubicBezTo>
                    <a:cubicBezTo>
                      <a:pt x="202" y="95"/>
                      <a:pt x="201" y="95"/>
                      <a:pt x="201" y="95"/>
                    </a:cubicBezTo>
                    <a:cubicBezTo>
                      <a:pt x="200" y="95"/>
                      <a:pt x="197" y="96"/>
                      <a:pt x="196" y="95"/>
                    </a:cubicBezTo>
                    <a:cubicBezTo>
                      <a:pt x="196" y="95"/>
                      <a:pt x="193" y="95"/>
                      <a:pt x="193" y="94"/>
                    </a:cubicBezTo>
                    <a:cubicBezTo>
                      <a:pt x="193" y="94"/>
                      <a:pt x="192" y="93"/>
                      <a:pt x="192" y="93"/>
                    </a:cubicBezTo>
                    <a:cubicBezTo>
                      <a:pt x="191" y="93"/>
                      <a:pt x="192" y="93"/>
                      <a:pt x="191" y="93"/>
                    </a:cubicBezTo>
                    <a:cubicBezTo>
                      <a:pt x="191" y="92"/>
                      <a:pt x="190" y="92"/>
                      <a:pt x="190" y="92"/>
                    </a:cubicBezTo>
                    <a:cubicBezTo>
                      <a:pt x="190" y="92"/>
                      <a:pt x="190" y="92"/>
                      <a:pt x="190" y="92"/>
                    </a:cubicBezTo>
                    <a:cubicBezTo>
                      <a:pt x="190" y="92"/>
                      <a:pt x="189" y="92"/>
                      <a:pt x="189" y="92"/>
                    </a:cubicBezTo>
                    <a:cubicBezTo>
                      <a:pt x="188" y="91"/>
                      <a:pt x="187" y="90"/>
                      <a:pt x="187" y="90"/>
                    </a:cubicBezTo>
                    <a:cubicBezTo>
                      <a:pt x="188" y="90"/>
                      <a:pt x="189" y="92"/>
                      <a:pt x="189" y="90"/>
                    </a:cubicBezTo>
                    <a:cubicBezTo>
                      <a:pt x="188" y="90"/>
                      <a:pt x="186" y="89"/>
                      <a:pt x="186" y="89"/>
                    </a:cubicBezTo>
                    <a:cubicBezTo>
                      <a:pt x="185" y="89"/>
                      <a:pt x="184" y="89"/>
                      <a:pt x="184" y="89"/>
                    </a:cubicBezTo>
                    <a:cubicBezTo>
                      <a:pt x="184" y="89"/>
                      <a:pt x="184" y="89"/>
                      <a:pt x="183" y="89"/>
                    </a:cubicBezTo>
                    <a:cubicBezTo>
                      <a:pt x="183" y="88"/>
                      <a:pt x="182" y="88"/>
                      <a:pt x="181" y="88"/>
                    </a:cubicBezTo>
                    <a:cubicBezTo>
                      <a:pt x="180" y="87"/>
                      <a:pt x="177" y="85"/>
                      <a:pt x="179" y="86"/>
                    </a:cubicBezTo>
                    <a:cubicBezTo>
                      <a:pt x="179" y="86"/>
                      <a:pt x="178" y="85"/>
                      <a:pt x="178" y="85"/>
                    </a:cubicBezTo>
                    <a:cubicBezTo>
                      <a:pt x="177" y="85"/>
                      <a:pt x="176" y="85"/>
                      <a:pt x="175" y="85"/>
                    </a:cubicBezTo>
                    <a:cubicBezTo>
                      <a:pt x="170" y="85"/>
                      <a:pt x="170" y="85"/>
                      <a:pt x="169" y="86"/>
                    </a:cubicBezTo>
                    <a:cubicBezTo>
                      <a:pt x="169" y="86"/>
                      <a:pt x="169" y="85"/>
                      <a:pt x="168" y="85"/>
                    </a:cubicBezTo>
                    <a:cubicBezTo>
                      <a:pt x="168" y="85"/>
                      <a:pt x="167" y="85"/>
                      <a:pt x="167" y="85"/>
                    </a:cubicBezTo>
                    <a:cubicBezTo>
                      <a:pt x="167" y="85"/>
                      <a:pt x="167" y="85"/>
                      <a:pt x="167" y="85"/>
                    </a:cubicBezTo>
                    <a:cubicBezTo>
                      <a:pt x="167" y="85"/>
                      <a:pt x="167" y="86"/>
                      <a:pt x="166" y="86"/>
                    </a:cubicBezTo>
                    <a:cubicBezTo>
                      <a:pt x="166" y="86"/>
                      <a:pt x="166" y="86"/>
                      <a:pt x="165" y="86"/>
                    </a:cubicBezTo>
                    <a:cubicBezTo>
                      <a:pt x="165" y="86"/>
                      <a:pt x="165" y="86"/>
                      <a:pt x="165" y="87"/>
                    </a:cubicBezTo>
                    <a:cubicBezTo>
                      <a:pt x="164" y="87"/>
                      <a:pt x="164" y="87"/>
                      <a:pt x="164" y="87"/>
                    </a:cubicBezTo>
                    <a:cubicBezTo>
                      <a:pt x="164" y="87"/>
                      <a:pt x="164" y="88"/>
                      <a:pt x="164" y="88"/>
                    </a:cubicBezTo>
                    <a:cubicBezTo>
                      <a:pt x="164" y="88"/>
                      <a:pt x="163" y="88"/>
                      <a:pt x="163" y="88"/>
                    </a:cubicBezTo>
                    <a:cubicBezTo>
                      <a:pt x="163" y="88"/>
                      <a:pt x="163" y="88"/>
                      <a:pt x="162" y="88"/>
                    </a:cubicBezTo>
                    <a:cubicBezTo>
                      <a:pt x="162" y="88"/>
                      <a:pt x="163" y="88"/>
                      <a:pt x="161" y="89"/>
                    </a:cubicBezTo>
                    <a:cubicBezTo>
                      <a:pt x="161" y="90"/>
                      <a:pt x="161" y="90"/>
                      <a:pt x="162" y="90"/>
                    </a:cubicBezTo>
                    <a:cubicBezTo>
                      <a:pt x="162" y="90"/>
                      <a:pt x="163" y="90"/>
                      <a:pt x="164" y="90"/>
                    </a:cubicBezTo>
                    <a:cubicBezTo>
                      <a:pt x="164" y="89"/>
                      <a:pt x="164" y="89"/>
                      <a:pt x="165" y="89"/>
                    </a:cubicBezTo>
                    <a:cubicBezTo>
                      <a:pt x="166" y="89"/>
                      <a:pt x="167" y="90"/>
                      <a:pt x="167" y="90"/>
                    </a:cubicBezTo>
                    <a:cubicBezTo>
                      <a:pt x="167" y="91"/>
                      <a:pt x="168" y="91"/>
                      <a:pt x="168" y="91"/>
                    </a:cubicBezTo>
                    <a:cubicBezTo>
                      <a:pt x="168" y="92"/>
                      <a:pt x="168" y="92"/>
                      <a:pt x="167" y="92"/>
                    </a:cubicBezTo>
                    <a:cubicBezTo>
                      <a:pt x="166" y="93"/>
                      <a:pt x="166" y="93"/>
                      <a:pt x="165" y="93"/>
                    </a:cubicBezTo>
                    <a:cubicBezTo>
                      <a:pt x="164" y="93"/>
                      <a:pt x="164" y="93"/>
                      <a:pt x="163" y="93"/>
                    </a:cubicBezTo>
                    <a:cubicBezTo>
                      <a:pt x="163" y="93"/>
                      <a:pt x="163" y="93"/>
                      <a:pt x="163" y="93"/>
                    </a:cubicBezTo>
                    <a:cubicBezTo>
                      <a:pt x="162" y="93"/>
                      <a:pt x="162" y="93"/>
                      <a:pt x="162" y="93"/>
                    </a:cubicBezTo>
                    <a:cubicBezTo>
                      <a:pt x="162" y="93"/>
                      <a:pt x="162" y="93"/>
                      <a:pt x="162" y="93"/>
                    </a:cubicBezTo>
                    <a:cubicBezTo>
                      <a:pt x="161" y="92"/>
                      <a:pt x="162" y="93"/>
                      <a:pt x="161" y="92"/>
                    </a:cubicBezTo>
                    <a:cubicBezTo>
                      <a:pt x="161" y="92"/>
                      <a:pt x="161" y="92"/>
                      <a:pt x="161" y="92"/>
                    </a:cubicBezTo>
                    <a:cubicBezTo>
                      <a:pt x="161" y="92"/>
                      <a:pt x="160" y="92"/>
                      <a:pt x="159" y="92"/>
                    </a:cubicBezTo>
                    <a:cubicBezTo>
                      <a:pt x="159" y="91"/>
                      <a:pt x="159" y="91"/>
                      <a:pt x="158" y="91"/>
                    </a:cubicBezTo>
                    <a:cubicBezTo>
                      <a:pt x="158" y="91"/>
                      <a:pt x="158" y="91"/>
                      <a:pt x="158" y="90"/>
                    </a:cubicBezTo>
                    <a:cubicBezTo>
                      <a:pt x="158" y="90"/>
                      <a:pt x="158" y="90"/>
                      <a:pt x="157" y="90"/>
                    </a:cubicBezTo>
                    <a:cubicBezTo>
                      <a:pt x="157" y="90"/>
                      <a:pt x="156" y="90"/>
                      <a:pt x="156" y="90"/>
                    </a:cubicBezTo>
                    <a:cubicBezTo>
                      <a:pt x="156" y="90"/>
                      <a:pt x="154" y="90"/>
                      <a:pt x="154" y="91"/>
                    </a:cubicBezTo>
                    <a:cubicBezTo>
                      <a:pt x="154" y="91"/>
                      <a:pt x="154" y="91"/>
                      <a:pt x="153" y="91"/>
                    </a:cubicBezTo>
                    <a:cubicBezTo>
                      <a:pt x="153" y="91"/>
                      <a:pt x="153" y="91"/>
                      <a:pt x="153" y="91"/>
                    </a:cubicBezTo>
                    <a:cubicBezTo>
                      <a:pt x="152" y="91"/>
                      <a:pt x="152" y="91"/>
                      <a:pt x="152" y="91"/>
                    </a:cubicBezTo>
                    <a:cubicBezTo>
                      <a:pt x="152" y="92"/>
                      <a:pt x="152" y="91"/>
                      <a:pt x="151" y="92"/>
                    </a:cubicBezTo>
                    <a:cubicBezTo>
                      <a:pt x="152" y="92"/>
                      <a:pt x="151" y="92"/>
                      <a:pt x="150" y="92"/>
                    </a:cubicBezTo>
                    <a:cubicBezTo>
                      <a:pt x="149" y="92"/>
                      <a:pt x="151" y="92"/>
                      <a:pt x="151" y="93"/>
                    </a:cubicBezTo>
                    <a:cubicBezTo>
                      <a:pt x="151" y="93"/>
                      <a:pt x="151" y="93"/>
                      <a:pt x="151" y="94"/>
                    </a:cubicBezTo>
                    <a:cubicBezTo>
                      <a:pt x="151" y="94"/>
                      <a:pt x="151" y="94"/>
                      <a:pt x="151" y="95"/>
                    </a:cubicBezTo>
                    <a:cubicBezTo>
                      <a:pt x="151" y="95"/>
                      <a:pt x="151" y="94"/>
                      <a:pt x="151" y="95"/>
                    </a:cubicBezTo>
                    <a:cubicBezTo>
                      <a:pt x="151" y="95"/>
                      <a:pt x="151" y="95"/>
                      <a:pt x="151" y="95"/>
                    </a:cubicBezTo>
                    <a:cubicBezTo>
                      <a:pt x="152" y="95"/>
                      <a:pt x="152" y="95"/>
                      <a:pt x="152" y="96"/>
                    </a:cubicBezTo>
                    <a:cubicBezTo>
                      <a:pt x="152" y="96"/>
                      <a:pt x="152" y="96"/>
                      <a:pt x="152" y="96"/>
                    </a:cubicBezTo>
                    <a:cubicBezTo>
                      <a:pt x="152" y="97"/>
                      <a:pt x="153" y="97"/>
                      <a:pt x="153" y="97"/>
                    </a:cubicBezTo>
                    <a:cubicBezTo>
                      <a:pt x="153" y="97"/>
                      <a:pt x="154" y="97"/>
                      <a:pt x="154" y="98"/>
                    </a:cubicBezTo>
                    <a:cubicBezTo>
                      <a:pt x="154" y="98"/>
                      <a:pt x="154" y="98"/>
                      <a:pt x="154" y="98"/>
                    </a:cubicBezTo>
                    <a:cubicBezTo>
                      <a:pt x="155" y="98"/>
                      <a:pt x="155" y="98"/>
                      <a:pt x="155" y="98"/>
                    </a:cubicBezTo>
                    <a:cubicBezTo>
                      <a:pt x="155" y="98"/>
                      <a:pt x="155" y="99"/>
                      <a:pt x="156" y="99"/>
                    </a:cubicBezTo>
                    <a:cubicBezTo>
                      <a:pt x="156" y="99"/>
                      <a:pt x="156" y="99"/>
                      <a:pt x="157" y="99"/>
                    </a:cubicBezTo>
                    <a:cubicBezTo>
                      <a:pt x="157" y="100"/>
                      <a:pt x="157" y="99"/>
                      <a:pt x="158" y="99"/>
                    </a:cubicBezTo>
                    <a:cubicBezTo>
                      <a:pt x="158" y="99"/>
                      <a:pt x="159" y="99"/>
                      <a:pt x="159" y="100"/>
                    </a:cubicBezTo>
                    <a:cubicBezTo>
                      <a:pt x="159" y="100"/>
                      <a:pt x="160" y="101"/>
                      <a:pt x="160" y="101"/>
                    </a:cubicBezTo>
                    <a:cubicBezTo>
                      <a:pt x="161" y="101"/>
                      <a:pt x="161" y="101"/>
                      <a:pt x="162" y="101"/>
                    </a:cubicBezTo>
                    <a:cubicBezTo>
                      <a:pt x="161" y="101"/>
                      <a:pt x="162" y="101"/>
                      <a:pt x="162" y="101"/>
                    </a:cubicBezTo>
                    <a:cubicBezTo>
                      <a:pt x="162" y="101"/>
                      <a:pt x="162" y="101"/>
                      <a:pt x="162" y="101"/>
                    </a:cubicBezTo>
                    <a:cubicBezTo>
                      <a:pt x="163" y="101"/>
                      <a:pt x="163" y="101"/>
                      <a:pt x="163" y="101"/>
                    </a:cubicBezTo>
                    <a:cubicBezTo>
                      <a:pt x="163" y="101"/>
                      <a:pt x="164" y="101"/>
                      <a:pt x="166" y="100"/>
                    </a:cubicBezTo>
                    <a:cubicBezTo>
                      <a:pt x="166" y="100"/>
                      <a:pt x="165" y="101"/>
                      <a:pt x="165" y="101"/>
                    </a:cubicBezTo>
                    <a:cubicBezTo>
                      <a:pt x="165" y="101"/>
                      <a:pt x="165" y="102"/>
                      <a:pt x="165" y="102"/>
                    </a:cubicBezTo>
                    <a:cubicBezTo>
                      <a:pt x="166" y="102"/>
                      <a:pt x="166" y="102"/>
                      <a:pt x="166" y="101"/>
                    </a:cubicBezTo>
                    <a:cubicBezTo>
                      <a:pt x="166" y="102"/>
                      <a:pt x="167" y="102"/>
                      <a:pt x="167" y="101"/>
                    </a:cubicBezTo>
                    <a:cubicBezTo>
                      <a:pt x="167" y="102"/>
                      <a:pt x="169" y="103"/>
                      <a:pt x="168" y="103"/>
                    </a:cubicBezTo>
                    <a:cubicBezTo>
                      <a:pt x="168" y="103"/>
                      <a:pt x="168" y="104"/>
                      <a:pt x="167" y="104"/>
                    </a:cubicBezTo>
                    <a:cubicBezTo>
                      <a:pt x="168" y="104"/>
                      <a:pt x="168" y="105"/>
                      <a:pt x="169" y="105"/>
                    </a:cubicBezTo>
                    <a:cubicBezTo>
                      <a:pt x="170" y="105"/>
                      <a:pt x="169" y="106"/>
                      <a:pt x="169" y="106"/>
                    </a:cubicBezTo>
                    <a:cubicBezTo>
                      <a:pt x="169" y="107"/>
                      <a:pt x="169" y="106"/>
                      <a:pt x="168" y="106"/>
                    </a:cubicBezTo>
                    <a:cubicBezTo>
                      <a:pt x="167" y="106"/>
                      <a:pt x="166" y="106"/>
                      <a:pt x="166" y="106"/>
                    </a:cubicBezTo>
                    <a:cubicBezTo>
                      <a:pt x="165" y="106"/>
                      <a:pt x="165" y="105"/>
                      <a:pt x="165" y="105"/>
                    </a:cubicBezTo>
                    <a:cubicBezTo>
                      <a:pt x="165" y="104"/>
                      <a:pt x="165" y="104"/>
                      <a:pt x="164" y="104"/>
                    </a:cubicBezTo>
                    <a:cubicBezTo>
                      <a:pt x="164" y="103"/>
                      <a:pt x="163" y="103"/>
                      <a:pt x="162" y="103"/>
                    </a:cubicBezTo>
                    <a:cubicBezTo>
                      <a:pt x="162" y="103"/>
                      <a:pt x="161" y="103"/>
                      <a:pt x="161" y="103"/>
                    </a:cubicBezTo>
                    <a:cubicBezTo>
                      <a:pt x="160" y="103"/>
                      <a:pt x="159" y="103"/>
                      <a:pt x="159" y="103"/>
                    </a:cubicBezTo>
                    <a:cubicBezTo>
                      <a:pt x="159" y="103"/>
                      <a:pt x="158" y="103"/>
                      <a:pt x="158" y="103"/>
                    </a:cubicBezTo>
                    <a:cubicBezTo>
                      <a:pt x="157" y="106"/>
                      <a:pt x="157" y="104"/>
                      <a:pt x="157" y="103"/>
                    </a:cubicBezTo>
                    <a:cubicBezTo>
                      <a:pt x="156" y="103"/>
                      <a:pt x="156" y="103"/>
                      <a:pt x="156" y="103"/>
                    </a:cubicBezTo>
                    <a:cubicBezTo>
                      <a:pt x="156" y="102"/>
                      <a:pt x="155" y="103"/>
                      <a:pt x="155" y="102"/>
                    </a:cubicBezTo>
                    <a:cubicBezTo>
                      <a:pt x="155" y="103"/>
                      <a:pt x="154" y="103"/>
                      <a:pt x="154" y="103"/>
                    </a:cubicBezTo>
                    <a:cubicBezTo>
                      <a:pt x="154" y="102"/>
                      <a:pt x="152" y="102"/>
                      <a:pt x="151" y="102"/>
                    </a:cubicBezTo>
                    <a:cubicBezTo>
                      <a:pt x="150" y="102"/>
                      <a:pt x="149" y="102"/>
                      <a:pt x="148" y="102"/>
                    </a:cubicBezTo>
                    <a:cubicBezTo>
                      <a:pt x="147" y="101"/>
                      <a:pt x="146" y="101"/>
                      <a:pt x="145" y="100"/>
                    </a:cubicBezTo>
                    <a:cubicBezTo>
                      <a:pt x="144" y="100"/>
                      <a:pt x="144" y="99"/>
                      <a:pt x="144" y="99"/>
                    </a:cubicBezTo>
                    <a:cubicBezTo>
                      <a:pt x="144" y="98"/>
                      <a:pt x="145" y="98"/>
                      <a:pt x="145" y="99"/>
                    </a:cubicBezTo>
                    <a:cubicBezTo>
                      <a:pt x="145" y="99"/>
                      <a:pt x="146" y="99"/>
                      <a:pt x="146" y="98"/>
                    </a:cubicBezTo>
                    <a:cubicBezTo>
                      <a:pt x="146" y="98"/>
                      <a:pt x="146" y="98"/>
                      <a:pt x="146" y="98"/>
                    </a:cubicBezTo>
                    <a:cubicBezTo>
                      <a:pt x="146" y="98"/>
                      <a:pt x="146" y="97"/>
                      <a:pt x="146" y="97"/>
                    </a:cubicBezTo>
                    <a:cubicBezTo>
                      <a:pt x="146" y="97"/>
                      <a:pt x="146" y="97"/>
                      <a:pt x="146" y="96"/>
                    </a:cubicBezTo>
                    <a:cubicBezTo>
                      <a:pt x="146" y="96"/>
                      <a:pt x="146" y="96"/>
                      <a:pt x="146" y="96"/>
                    </a:cubicBezTo>
                    <a:cubicBezTo>
                      <a:pt x="146" y="95"/>
                      <a:pt x="146" y="95"/>
                      <a:pt x="145" y="95"/>
                    </a:cubicBezTo>
                    <a:cubicBezTo>
                      <a:pt x="144" y="95"/>
                      <a:pt x="144" y="93"/>
                      <a:pt x="144" y="94"/>
                    </a:cubicBezTo>
                    <a:cubicBezTo>
                      <a:pt x="144" y="94"/>
                      <a:pt x="144" y="93"/>
                      <a:pt x="144" y="93"/>
                    </a:cubicBezTo>
                    <a:cubicBezTo>
                      <a:pt x="145" y="92"/>
                      <a:pt x="145" y="92"/>
                      <a:pt x="145" y="92"/>
                    </a:cubicBezTo>
                    <a:cubicBezTo>
                      <a:pt x="145" y="92"/>
                      <a:pt x="145" y="92"/>
                      <a:pt x="146" y="92"/>
                    </a:cubicBezTo>
                    <a:cubicBezTo>
                      <a:pt x="146" y="92"/>
                      <a:pt x="146" y="92"/>
                      <a:pt x="146" y="92"/>
                    </a:cubicBezTo>
                    <a:cubicBezTo>
                      <a:pt x="146" y="92"/>
                      <a:pt x="145" y="92"/>
                      <a:pt x="145" y="91"/>
                    </a:cubicBezTo>
                    <a:cubicBezTo>
                      <a:pt x="146" y="91"/>
                      <a:pt x="146" y="90"/>
                      <a:pt x="146" y="90"/>
                    </a:cubicBezTo>
                    <a:cubicBezTo>
                      <a:pt x="146" y="89"/>
                      <a:pt x="146" y="87"/>
                      <a:pt x="147" y="87"/>
                    </a:cubicBezTo>
                    <a:cubicBezTo>
                      <a:pt x="148" y="87"/>
                      <a:pt x="148" y="87"/>
                      <a:pt x="148" y="86"/>
                    </a:cubicBezTo>
                    <a:cubicBezTo>
                      <a:pt x="148" y="86"/>
                      <a:pt x="148" y="86"/>
                      <a:pt x="147" y="86"/>
                    </a:cubicBezTo>
                    <a:cubicBezTo>
                      <a:pt x="147" y="86"/>
                      <a:pt x="147" y="85"/>
                      <a:pt x="146" y="85"/>
                    </a:cubicBezTo>
                    <a:cubicBezTo>
                      <a:pt x="146" y="85"/>
                      <a:pt x="147" y="85"/>
                      <a:pt x="147" y="84"/>
                    </a:cubicBezTo>
                    <a:cubicBezTo>
                      <a:pt x="147" y="84"/>
                      <a:pt x="146" y="84"/>
                      <a:pt x="146" y="83"/>
                    </a:cubicBezTo>
                    <a:cubicBezTo>
                      <a:pt x="146" y="82"/>
                      <a:pt x="147" y="83"/>
                      <a:pt x="147" y="82"/>
                    </a:cubicBezTo>
                    <a:cubicBezTo>
                      <a:pt x="147" y="81"/>
                      <a:pt x="145" y="81"/>
                      <a:pt x="145" y="80"/>
                    </a:cubicBezTo>
                    <a:cubicBezTo>
                      <a:pt x="145" y="79"/>
                      <a:pt x="146" y="81"/>
                      <a:pt x="146" y="79"/>
                    </a:cubicBezTo>
                    <a:cubicBezTo>
                      <a:pt x="146" y="79"/>
                      <a:pt x="145" y="79"/>
                      <a:pt x="144" y="78"/>
                    </a:cubicBezTo>
                    <a:cubicBezTo>
                      <a:pt x="144" y="78"/>
                      <a:pt x="144" y="78"/>
                      <a:pt x="143" y="78"/>
                    </a:cubicBezTo>
                    <a:cubicBezTo>
                      <a:pt x="143" y="78"/>
                      <a:pt x="143" y="78"/>
                      <a:pt x="143" y="78"/>
                    </a:cubicBezTo>
                    <a:cubicBezTo>
                      <a:pt x="143" y="77"/>
                      <a:pt x="141" y="78"/>
                      <a:pt x="141" y="78"/>
                    </a:cubicBezTo>
                    <a:cubicBezTo>
                      <a:pt x="141" y="78"/>
                      <a:pt x="140" y="79"/>
                      <a:pt x="140" y="79"/>
                    </a:cubicBezTo>
                    <a:cubicBezTo>
                      <a:pt x="141" y="79"/>
                      <a:pt x="141" y="80"/>
                      <a:pt x="142" y="81"/>
                    </a:cubicBezTo>
                    <a:cubicBezTo>
                      <a:pt x="142" y="82"/>
                      <a:pt x="143" y="85"/>
                      <a:pt x="143" y="86"/>
                    </a:cubicBezTo>
                    <a:cubicBezTo>
                      <a:pt x="143" y="86"/>
                      <a:pt x="143" y="86"/>
                      <a:pt x="143" y="86"/>
                    </a:cubicBezTo>
                    <a:cubicBezTo>
                      <a:pt x="143" y="86"/>
                      <a:pt x="143" y="87"/>
                      <a:pt x="142" y="88"/>
                    </a:cubicBezTo>
                    <a:cubicBezTo>
                      <a:pt x="142" y="88"/>
                      <a:pt x="141" y="89"/>
                      <a:pt x="141" y="89"/>
                    </a:cubicBezTo>
                    <a:cubicBezTo>
                      <a:pt x="140" y="90"/>
                      <a:pt x="139" y="90"/>
                      <a:pt x="139" y="91"/>
                    </a:cubicBezTo>
                    <a:cubicBezTo>
                      <a:pt x="137" y="92"/>
                      <a:pt x="135" y="92"/>
                      <a:pt x="134" y="92"/>
                    </a:cubicBezTo>
                    <a:cubicBezTo>
                      <a:pt x="133" y="92"/>
                      <a:pt x="132" y="93"/>
                      <a:pt x="132" y="93"/>
                    </a:cubicBezTo>
                    <a:cubicBezTo>
                      <a:pt x="131" y="93"/>
                      <a:pt x="131" y="93"/>
                      <a:pt x="130" y="93"/>
                    </a:cubicBezTo>
                    <a:cubicBezTo>
                      <a:pt x="130" y="94"/>
                      <a:pt x="129" y="94"/>
                      <a:pt x="130" y="94"/>
                    </a:cubicBezTo>
                    <a:cubicBezTo>
                      <a:pt x="130" y="94"/>
                      <a:pt x="131" y="94"/>
                      <a:pt x="130" y="95"/>
                    </a:cubicBezTo>
                    <a:cubicBezTo>
                      <a:pt x="130" y="95"/>
                      <a:pt x="130" y="95"/>
                      <a:pt x="130" y="96"/>
                    </a:cubicBezTo>
                    <a:cubicBezTo>
                      <a:pt x="129" y="97"/>
                      <a:pt x="128" y="98"/>
                      <a:pt x="127" y="98"/>
                    </a:cubicBezTo>
                    <a:cubicBezTo>
                      <a:pt x="127" y="98"/>
                      <a:pt x="127" y="99"/>
                      <a:pt x="127" y="99"/>
                    </a:cubicBezTo>
                    <a:cubicBezTo>
                      <a:pt x="125" y="100"/>
                      <a:pt x="127" y="100"/>
                      <a:pt x="128" y="100"/>
                    </a:cubicBezTo>
                    <a:cubicBezTo>
                      <a:pt x="128" y="101"/>
                      <a:pt x="129" y="101"/>
                      <a:pt x="129" y="101"/>
                    </a:cubicBezTo>
                    <a:cubicBezTo>
                      <a:pt x="130" y="101"/>
                      <a:pt x="130" y="102"/>
                      <a:pt x="130" y="102"/>
                    </a:cubicBezTo>
                    <a:cubicBezTo>
                      <a:pt x="131" y="102"/>
                      <a:pt x="131" y="102"/>
                      <a:pt x="131" y="102"/>
                    </a:cubicBezTo>
                    <a:cubicBezTo>
                      <a:pt x="131" y="102"/>
                      <a:pt x="131" y="103"/>
                      <a:pt x="131" y="104"/>
                    </a:cubicBezTo>
                    <a:cubicBezTo>
                      <a:pt x="131" y="104"/>
                      <a:pt x="132" y="105"/>
                      <a:pt x="132" y="105"/>
                    </a:cubicBezTo>
                    <a:cubicBezTo>
                      <a:pt x="132" y="105"/>
                      <a:pt x="133" y="105"/>
                      <a:pt x="133" y="105"/>
                    </a:cubicBezTo>
                    <a:cubicBezTo>
                      <a:pt x="133" y="106"/>
                      <a:pt x="133" y="106"/>
                      <a:pt x="133" y="106"/>
                    </a:cubicBezTo>
                    <a:cubicBezTo>
                      <a:pt x="134" y="106"/>
                      <a:pt x="133" y="107"/>
                      <a:pt x="133" y="107"/>
                    </a:cubicBezTo>
                    <a:cubicBezTo>
                      <a:pt x="133" y="108"/>
                      <a:pt x="134" y="108"/>
                      <a:pt x="134" y="108"/>
                    </a:cubicBezTo>
                    <a:cubicBezTo>
                      <a:pt x="135" y="109"/>
                      <a:pt x="135" y="109"/>
                      <a:pt x="135" y="109"/>
                    </a:cubicBezTo>
                    <a:cubicBezTo>
                      <a:pt x="136" y="109"/>
                      <a:pt x="136" y="109"/>
                      <a:pt x="136" y="110"/>
                    </a:cubicBezTo>
                    <a:cubicBezTo>
                      <a:pt x="136" y="110"/>
                      <a:pt x="136" y="111"/>
                      <a:pt x="136" y="111"/>
                    </a:cubicBezTo>
                    <a:cubicBezTo>
                      <a:pt x="136" y="111"/>
                      <a:pt x="136" y="112"/>
                      <a:pt x="136" y="113"/>
                    </a:cubicBezTo>
                    <a:cubicBezTo>
                      <a:pt x="136" y="113"/>
                      <a:pt x="136" y="113"/>
                      <a:pt x="136" y="113"/>
                    </a:cubicBezTo>
                    <a:cubicBezTo>
                      <a:pt x="136" y="114"/>
                      <a:pt x="136" y="114"/>
                      <a:pt x="135" y="114"/>
                    </a:cubicBezTo>
                    <a:cubicBezTo>
                      <a:pt x="135" y="114"/>
                      <a:pt x="135" y="114"/>
                      <a:pt x="135" y="114"/>
                    </a:cubicBezTo>
                    <a:cubicBezTo>
                      <a:pt x="135" y="114"/>
                      <a:pt x="135" y="115"/>
                      <a:pt x="135" y="115"/>
                    </a:cubicBezTo>
                    <a:cubicBezTo>
                      <a:pt x="134" y="115"/>
                      <a:pt x="135" y="115"/>
                      <a:pt x="134" y="115"/>
                    </a:cubicBezTo>
                    <a:cubicBezTo>
                      <a:pt x="134" y="115"/>
                      <a:pt x="134" y="115"/>
                      <a:pt x="134" y="116"/>
                    </a:cubicBezTo>
                    <a:cubicBezTo>
                      <a:pt x="134" y="116"/>
                      <a:pt x="133" y="116"/>
                      <a:pt x="133" y="116"/>
                    </a:cubicBezTo>
                    <a:cubicBezTo>
                      <a:pt x="132" y="116"/>
                      <a:pt x="132" y="117"/>
                      <a:pt x="132" y="117"/>
                    </a:cubicBezTo>
                    <a:cubicBezTo>
                      <a:pt x="132" y="117"/>
                      <a:pt x="131" y="117"/>
                      <a:pt x="132" y="118"/>
                    </a:cubicBezTo>
                    <a:cubicBezTo>
                      <a:pt x="132" y="118"/>
                      <a:pt x="133" y="119"/>
                      <a:pt x="132" y="119"/>
                    </a:cubicBezTo>
                    <a:cubicBezTo>
                      <a:pt x="131" y="119"/>
                      <a:pt x="132" y="120"/>
                      <a:pt x="132" y="121"/>
                    </a:cubicBezTo>
                    <a:cubicBezTo>
                      <a:pt x="131" y="121"/>
                      <a:pt x="131" y="121"/>
                      <a:pt x="131" y="122"/>
                    </a:cubicBezTo>
                    <a:cubicBezTo>
                      <a:pt x="131" y="121"/>
                      <a:pt x="130" y="123"/>
                      <a:pt x="130" y="123"/>
                    </a:cubicBezTo>
                    <a:cubicBezTo>
                      <a:pt x="130" y="124"/>
                      <a:pt x="130" y="124"/>
                      <a:pt x="130" y="124"/>
                    </a:cubicBezTo>
                    <a:cubicBezTo>
                      <a:pt x="131" y="124"/>
                      <a:pt x="131" y="124"/>
                      <a:pt x="131" y="125"/>
                    </a:cubicBezTo>
                    <a:cubicBezTo>
                      <a:pt x="131" y="125"/>
                      <a:pt x="130" y="125"/>
                      <a:pt x="131" y="125"/>
                    </a:cubicBezTo>
                    <a:cubicBezTo>
                      <a:pt x="131" y="125"/>
                      <a:pt x="131" y="125"/>
                      <a:pt x="132" y="126"/>
                    </a:cubicBezTo>
                    <a:cubicBezTo>
                      <a:pt x="132" y="126"/>
                      <a:pt x="132" y="126"/>
                      <a:pt x="133" y="127"/>
                    </a:cubicBezTo>
                    <a:cubicBezTo>
                      <a:pt x="133" y="127"/>
                      <a:pt x="133" y="127"/>
                      <a:pt x="133" y="128"/>
                    </a:cubicBezTo>
                    <a:cubicBezTo>
                      <a:pt x="133" y="128"/>
                      <a:pt x="133" y="129"/>
                      <a:pt x="133" y="129"/>
                    </a:cubicBezTo>
                    <a:cubicBezTo>
                      <a:pt x="133" y="130"/>
                      <a:pt x="133" y="130"/>
                      <a:pt x="133" y="130"/>
                    </a:cubicBezTo>
                    <a:cubicBezTo>
                      <a:pt x="133" y="130"/>
                      <a:pt x="132" y="130"/>
                      <a:pt x="132" y="131"/>
                    </a:cubicBezTo>
                    <a:cubicBezTo>
                      <a:pt x="132" y="131"/>
                      <a:pt x="132" y="131"/>
                      <a:pt x="133" y="132"/>
                    </a:cubicBezTo>
                    <a:cubicBezTo>
                      <a:pt x="133" y="132"/>
                      <a:pt x="133" y="133"/>
                      <a:pt x="133" y="133"/>
                    </a:cubicBezTo>
                    <a:cubicBezTo>
                      <a:pt x="134" y="134"/>
                      <a:pt x="135" y="132"/>
                      <a:pt x="136" y="132"/>
                    </a:cubicBezTo>
                    <a:cubicBezTo>
                      <a:pt x="136" y="132"/>
                      <a:pt x="136" y="132"/>
                      <a:pt x="137" y="132"/>
                    </a:cubicBezTo>
                    <a:cubicBezTo>
                      <a:pt x="137" y="132"/>
                      <a:pt x="138" y="132"/>
                      <a:pt x="138" y="132"/>
                    </a:cubicBezTo>
                    <a:cubicBezTo>
                      <a:pt x="139" y="132"/>
                      <a:pt x="140" y="133"/>
                      <a:pt x="140" y="133"/>
                    </a:cubicBezTo>
                    <a:cubicBezTo>
                      <a:pt x="140" y="133"/>
                      <a:pt x="140" y="133"/>
                      <a:pt x="141" y="133"/>
                    </a:cubicBezTo>
                    <a:cubicBezTo>
                      <a:pt x="142" y="133"/>
                      <a:pt x="142" y="133"/>
                      <a:pt x="142" y="133"/>
                    </a:cubicBezTo>
                    <a:cubicBezTo>
                      <a:pt x="142" y="133"/>
                      <a:pt x="143" y="132"/>
                      <a:pt x="143" y="132"/>
                    </a:cubicBezTo>
                    <a:cubicBezTo>
                      <a:pt x="143" y="132"/>
                      <a:pt x="144" y="132"/>
                      <a:pt x="144" y="131"/>
                    </a:cubicBezTo>
                    <a:cubicBezTo>
                      <a:pt x="144" y="131"/>
                      <a:pt x="144" y="131"/>
                      <a:pt x="144" y="131"/>
                    </a:cubicBezTo>
                    <a:cubicBezTo>
                      <a:pt x="145" y="131"/>
                      <a:pt x="146" y="131"/>
                      <a:pt x="146" y="130"/>
                    </a:cubicBezTo>
                    <a:cubicBezTo>
                      <a:pt x="146" y="130"/>
                      <a:pt x="147" y="130"/>
                      <a:pt x="147" y="130"/>
                    </a:cubicBezTo>
                    <a:cubicBezTo>
                      <a:pt x="148" y="130"/>
                      <a:pt x="147" y="130"/>
                      <a:pt x="148" y="130"/>
                    </a:cubicBezTo>
                    <a:cubicBezTo>
                      <a:pt x="149" y="130"/>
                      <a:pt x="149" y="130"/>
                      <a:pt x="150" y="130"/>
                    </a:cubicBezTo>
                    <a:cubicBezTo>
                      <a:pt x="150" y="130"/>
                      <a:pt x="150" y="130"/>
                      <a:pt x="150" y="130"/>
                    </a:cubicBezTo>
                    <a:cubicBezTo>
                      <a:pt x="151" y="130"/>
                      <a:pt x="151" y="131"/>
                      <a:pt x="151" y="131"/>
                    </a:cubicBezTo>
                    <a:cubicBezTo>
                      <a:pt x="152" y="131"/>
                      <a:pt x="152" y="131"/>
                      <a:pt x="153" y="131"/>
                    </a:cubicBezTo>
                    <a:cubicBezTo>
                      <a:pt x="153" y="131"/>
                      <a:pt x="153" y="132"/>
                      <a:pt x="153" y="132"/>
                    </a:cubicBezTo>
                    <a:cubicBezTo>
                      <a:pt x="154" y="132"/>
                      <a:pt x="154" y="132"/>
                      <a:pt x="154" y="132"/>
                    </a:cubicBezTo>
                    <a:cubicBezTo>
                      <a:pt x="155" y="132"/>
                      <a:pt x="155" y="132"/>
                      <a:pt x="156" y="132"/>
                    </a:cubicBezTo>
                    <a:cubicBezTo>
                      <a:pt x="156" y="132"/>
                      <a:pt x="156" y="132"/>
                      <a:pt x="156" y="132"/>
                    </a:cubicBezTo>
                    <a:cubicBezTo>
                      <a:pt x="157" y="132"/>
                      <a:pt x="157" y="134"/>
                      <a:pt x="157" y="134"/>
                    </a:cubicBezTo>
                    <a:cubicBezTo>
                      <a:pt x="157" y="134"/>
                      <a:pt x="158" y="134"/>
                      <a:pt x="159" y="134"/>
                    </a:cubicBezTo>
                    <a:cubicBezTo>
                      <a:pt x="159" y="135"/>
                      <a:pt x="160" y="135"/>
                      <a:pt x="160" y="135"/>
                    </a:cubicBezTo>
                    <a:cubicBezTo>
                      <a:pt x="160" y="135"/>
                      <a:pt x="161" y="135"/>
                      <a:pt x="161" y="136"/>
                    </a:cubicBezTo>
                    <a:cubicBezTo>
                      <a:pt x="161" y="136"/>
                      <a:pt x="163" y="136"/>
                      <a:pt x="163" y="136"/>
                    </a:cubicBezTo>
                    <a:cubicBezTo>
                      <a:pt x="164" y="136"/>
                      <a:pt x="164" y="137"/>
                      <a:pt x="164" y="138"/>
                    </a:cubicBezTo>
                    <a:cubicBezTo>
                      <a:pt x="164" y="138"/>
                      <a:pt x="164" y="139"/>
                      <a:pt x="164" y="140"/>
                    </a:cubicBezTo>
                    <a:cubicBezTo>
                      <a:pt x="164" y="140"/>
                      <a:pt x="164" y="140"/>
                      <a:pt x="165" y="141"/>
                    </a:cubicBezTo>
                    <a:cubicBezTo>
                      <a:pt x="165" y="141"/>
                      <a:pt x="164" y="141"/>
                      <a:pt x="164" y="141"/>
                    </a:cubicBezTo>
                    <a:cubicBezTo>
                      <a:pt x="165" y="141"/>
                      <a:pt x="165" y="141"/>
                      <a:pt x="166" y="141"/>
                    </a:cubicBezTo>
                    <a:cubicBezTo>
                      <a:pt x="166" y="142"/>
                      <a:pt x="165" y="141"/>
                      <a:pt x="165" y="141"/>
                    </a:cubicBezTo>
                    <a:cubicBezTo>
                      <a:pt x="165" y="142"/>
                      <a:pt x="166" y="142"/>
                      <a:pt x="165" y="142"/>
                    </a:cubicBezTo>
                    <a:cubicBezTo>
                      <a:pt x="165" y="142"/>
                      <a:pt x="166" y="142"/>
                      <a:pt x="166" y="143"/>
                    </a:cubicBezTo>
                    <a:cubicBezTo>
                      <a:pt x="166" y="143"/>
                      <a:pt x="167" y="144"/>
                      <a:pt x="167" y="144"/>
                    </a:cubicBezTo>
                    <a:cubicBezTo>
                      <a:pt x="167" y="145"/>
                      <a:pt x="166" y="145"/>
                      <a:pt x="166" y="145"/>
                    </a:cubicBezTo>
                    <a:cubicBezTo>
                      <a:pt x="165" y="145"/>
                      <a:pt x="164" y="145"/>
                      <a:pt x="163" y="145"/>
                    </a:cubicBezTo>
                    <a:cubicBezTo>
                      <a:pt x="163" y="145"/>
                      <a:pt x="163" y="146"/>
                      <a:pt x="162" y="146"/>
                    </a:cubicBezTo>
                    <a:cubicBezTo>
                      <a:pt x="162" y="146"/>
                      <a:pt x="163" y="146"/>
                      <a:pt x="163" y="146"/>
                    </a:cubicBezTo>
                    <a:cubicBezTo>
                      <a:pt x="162" y="146"/>
                      <a:pt x="162" y="146"/>
                      <a:pt x="162" y="146"/>
                    </a:cubicBezTo>
                    <a:cubicBezTo>
                      <a:pt x="162" y="146"/>
                      <a:pt x="162" y="147"/>
                      <a:pt x="162" y="147"/>
                    </a:cubicBezTo>
                    <a:cubicBezTo>
                      <a:pt x="162" y="147"/>
                      <a:pt x="162" y="148"/>
                      <a:pt x="162" y="148"/>
                    </a:cubicBezTo>
                    <a:cubicBezTo>
                      <a:pt x="162" y="149"/>
                      <a:pt x="162" y="149"/>
                      <a:pt x="162" y="149"/>
                    </a:cubicBezTo>
                    <a:cubicBezTo>
                      <a:pt x="162" y="149"/>
                      <a:pt x="162" y="149"/>
                      <a:pt x="162" y="149"/>
                    </a:cubicBezTo>
                    <a:cubicBezTo>
                      <a:pt x="162" y="149"/>
                      <a:pt x="162" y="149"/>
                      <a:pt x="162" y="149"/>
                    </a:cubicBezTo>
                    <a:cubicBezTo>
                      <a:pt x="161" y="149"/>
                      <a:pt x="162" y="150"/>
                      <a:pt x="162" y="150"/>
                    </a:cubicBezTo>
                    <a:cubicBezTo>
                      <a:pt x="162" y="150"/>
                      <a:pt x="161" y="150"/>
                      <a:pt x="161" y="150"/>
                    </a:cubicBezTo>
                    <a:cubicBezTo>
                      <a:pt x="162" y="150"/>
                      <a:pt x="162" y="150"/>
                      <a:pt x="162" y="150"/>
                    </a:cubicBezTo>
                    <a:cubicBezTo>
                      <a:pt x="162" y="150"/>
                      <a:pt x="162" y="150"/>
                      <a:pt x="162" y="150"/>
                    </a:cubicBezTo>
                    <a:cubicBezTo>
                      <a:pt x="162" y="150"/>
                      <a:pt x="162" y="151"/>
                      <a:pt x="162" y="151"/>
                    </a:cubicBezTo>
                    <a:cubicBezTo>
                      <a:pt x="162" y="151"/>
                      <a:pt x="162" y="151"/>
                      <a:pt x="163" y="151"/>
                    </a:cubicBezTo>
                    <a:cubicBezTo>
                      <a:pt x="164" y="151"/>
                      <a:pt x="164" y="151"/>
                      <a:pt x="164" y="151"/>
                    </a:cubicBezTo>
                    <a:cubicBezTo>
                      <a:pt x="164" y="151"/>
                      <a:pt x="165" y="151"/>
                      <a:pt x="165" y="151"/>
                    </a:cubicBezTo>
                    <a:cubicBezTo>
                      <a:pt x="165" y="152"/>
                      <a:pt x="165" y="152"/>
                      <a:pt x="165" y="152"/>
                    </a:cubicBezTo>
                    <a:cubicBezTo>
                      <a:pt x="165" y="152"/>
                      <a:pt x="165" y="152"/>
                      <a:pt x="165" y="152"/>
                    </a:cubicBezTo>
                    <a:cubicBezTo>
                      <a:pt x="166" y="152"/>
                      <a:pt x="166" y="152"/>
                      <a:pt x="166" y="152"/>
                    </a:cubicBezTo>
                    <a:cubicBezTo>
                      <a:pt x="167" y="152"/>
                      <a:pt x="168" y="152"/>
                      <a:pt x="169" y="152"/>
                    </a:cubicBezTo>
                    <a:cubicBezTo>
                      <a:pt x="169" y="152"/>
                      <a:pt x="169" y="152"/>
                      <a:pt x="170" y="152"/>
                    </a:cubicBezTo>
                    <a:cubicBezTo>
                      <a:pt x="170" y="152"/>
                      <a:pt x="170" y="152"/>
                      <a:pt x="170" y="152"/>
                    </a:cubicBezTo>
                    <a:cubicBezTo>
                      <a:pt x="170" y="152"/>
                      <a:pt x="171" y="152"/>
                      <a:pt x="171" y="152"/>
                    </a:cubicBezTo>
                    <a:cubicBezTo>
                      <a:pt x="171" y="152"/>
                      <a:pt x="171" y="153"/>
                      <a:pt x="170" y="153"/>
                    </a:cubicBezTo>
                    <a:cubicBezTo>
                      <a:pt x="171" y="153"/>
                      <a:pt x="171" y="153"/>
                      <a:pt x="172" y="153"/>
                    </a:cubicBezTo>
                    <a:cubicBezTo>
                      <a:pt x="172" y="153"/>
                      <a:pt x="171" y="152"/>
                      <a:pt x="171" y="152"/>
                    </a:cubicBezTo>
                    <a:cubicBezTo>
                      <a:pt x="173" y="152"/>
                      <a:pt x="173" y="153"/>
                      <a:pt x="172" y="153"/>
                    </a:cubicBezTo>
                    <a:cubicBezTo>
                      <a:pt x="172" y="153"/>
                      <a:pt x="171" y="153"/>
                      <a:pt x="171" y="153"/>
                    </a:cubicBezTo>
                    <a:cubicBezTo>
                      <a:pt x="170" y="153"/>
                      <a:pt x="169" y="153"/>
                      <a:pt x="169" y="153"/>
                    </a:cubicBezTo>
                    <a:cubicBezTo>
                      <a:pt x="168" y="154"/>
                      <a:pt x="169" y="154"/>
                      <a:pt x="169" y="154"/>
                    </a:cubicBezTo>
                    <a:cubicBezTo>
                      <a:pt x="169" y="154"/>
                      <a:pt x="168" y="153"/>
                      <a:pt x="168" y="153"/>
                    </a:cubicBezTo>
                    <a:cubicBezTo>
                      <a:pt x="168" y="153"/>
                      <a:pt x="168" y="153"/>
                      <a:pt x="167" y="153"/>
                    </a:cubicBezTo>
                    <a:cubicBezTo>
                      <a:pt x="167" y="153"/>
                      <a:pt x="166" y="154"/>
                      <a:pt x="166" y="153"/>
                    </a:cubicBezTo>
                    <a:cubicBezTo>
                      <a:pt x="166" y="154"/>
                      <a:pt x="165" y="154"/>
                      <a:pt x="165" y="153"/>
                    </a:cubicBezTo>
                    <a:cubicBezTo>
                      <a:pt x="165" y="153"/>
                      <a:pt x="164" y="154"/>
                      <a:pt x="164" y="154"/>
                    </a:cubicBezTo>
                    <a:cubicBezTo>
                      <a:pt x="164" y="153"/>
                      <a:pt x="164" y="153"/>
                      <a:pt x="163" y="153"/>
                    </a:cubicBezTo>
                    <a:cubicBezTo>
                      <a:pt x="163" y="153"/>
                      <a:pt x="163" y="153"/>
                      <a:pt x="163" y="153"/>
                    </a:cubicBezTo>
                    <a:cubicBezTo>
                      <a:pt x="163" y="152"/>
                      <a:pt x="163" y="152"/>
                      <a:pt x="163" y="152"/>
                    </a:cubicBezTo>
                    <a:cubicBezTo>
                      <a:pt x="162" y="152"/>
                      <a:pt x="161" y="152"/>
                      <a:pt x="161" y="151"/>
                    </a:cubicBezTo>
                    <a:cubicBezTo>
                      <a:pt x="160" y="151"/>
                      <a:pt x="159" y="151"/>
                      <a:pt x="159" y="150"/>
                    </a:cubicBezTo>
                    <a:cubicBezTo>
                      <a:pt x="159" y="150"/>
                      <a:pt x="159" y="150"/>
                      <a:pt x="159" y="149"/>
                    </a:cubicBezTo>
                    <a:cubicBezTo>
                      <a:pt x="159" y="149"/>
                      <a:pt x="160" y="150"/>
                      <a:pt x="160" y="149"/>
                    </a:cubicBezTo>
                    <a:cubicBezTo>
                      <a:pt x="160" y="149"/>
                      <a:pt x="160" y="149"/>
                      <a:pt x="160" y="149"/>
                    </a:cubicBezTo>
                    <a:cubicBezTo>
                      <a:pt x="160" y="149"/>
                      <a:pt x="160" y="149"/>
                      <a:pt x="160" y="149"/>
                    </a:cubicBezTo>
                    <a:cubicBezTo>
                      <a:pt x="160" y="149"/>
                      <a:pt x="160" y="149"/>
                      <a:pt x="160" y="148"/>
                    </a:cubicBezTo>
                    <a:cubicBezTo>
                      <a:pt x="160" y="148"/>
                      <a:pt x="160" y="148"/>
                      <a:pt x="159" y="148"/>
                    </a:cubicBezTo>
                    <a:cubicBezTo>
                      <a:pt x="160" y="148"/>
                      <a:pt x="160" y="146"/>
                      <a:pt x="160" y="145"/>
                    </a:cubicBezTo>
                    <a:cubicBezTo>
                      <a:pt x="160" y="145"/>
                      <a:pt x="160" y="145"/>
                      <a:pt x="160" y="145"/>
                    </a:cubicBezTo>
                    <a:cubicBezTo>
                      <a:pt x="161" y="145"/>
                      <a:pt x="161" y="145"/>
                      <a:pt x="160" y="144"/>
                    </a:cubicBezTo>
                    <a:cubicBezTo>
                      <a:pt x="160" y="144"/>
                      <a:pt x="160" y="144"/>
                      <a:pt x="159" y="144"/>
                    </a:cubicBezTo>
                    <a:cubicBezTo>
                      <a:pt x="159" y="143"/>
                      <a:pt x="160" y="143"/>
                      <a:pt x="159" y="143"/>
                    </a:cubicBezTo>
                    <a:cubicBezTo>
                      <a:pt x="159" y="143"/>
                      <a:pt x="159" y="142"/>
                      <a:pt x="160" y="142"/>
                    </a:cubicBezTo>
                    <a:cubicBezTo>
                      <a:pt x="160" y="142"/>
                      <a:pt x="160" y="142"/>
                      <a:pt x="160" y="142"/>
                    </a:cubicBezTo>
                    <a:cubicBezTo>
                      <a:pt x="160" y="142"/>
                      <a:pt x="160" y="142"/>
                      <a:pt x="161" y="142"/>
                    </a:cubicBezTo>
                    <a:cubicBezTo>
                      <a:pt x="160" y="142"/>
                      <a:pt x="160" y="142"/>
                      <a:pt x="160" y="141"/>
                    </a:cubicBezTo>
                    <a:cubicBezTo>
                      <a:pt x="160" y="141"/>
                      <a:pt x="161" y="141"/>
                      <a:pt x="160" y="141"/>
                    </a:cubicBezTo>
                    <a:cubicBezTo>
                      <a:pt x="160" y="140"/>
                      <a:pt x="160" y="140"/>
                      <a:pt x="159" y="140"/>
                    </a:cubicBezTo>
                    <a:cubicBezTo>
                      <a:pt x="159" y="139"/>
                      <a:pt x="159" y="140"/>
                      <a:pt x="158" y="140"/>
                    </a:cubicBezTo>
                    <a:cubicBezTo>
                      <a:pt x="158" y="139"/>
                      <a:pt x="158" y="139"/>
                      <a:pt x="158" y="139"/>
                    </a:cubicBezTo>
                    <a:cubicBezTo>
                      <a:pt x="158" y="139"/>
                      <a:pt x="158" y="139"/>
                      <a:pt x="158" y="139"/>
                    </a:cubicBezTo>
                    <a:cubicBezTo>
                      <a:pt x="158" y="139"/>
                      <a:pt x="157" y="139"/>
                      <a:pt x="157" y="139"/>
                    </a:cubicBezTo>
                    <a:cubicBezTo>
                      <a:pt x="158" y="139"/>
                      <a:pt x="158" y="139"/>
                      <a:pt x="158" y="139"/>
                    </a:cubicBezTo>
                    <a:cubicBezTo>
                      <a:pt x="158" y="138"/>
                      <a:pt x="154" y="137"/>
                      <a:pt x="155" y="136"/>
                    </a:cubicBezTo>
                    <a:cubicBezTo>
                      <a:pt x="155" y="136"/>
                      <a:pt x="155" y="136"/>
                      <a:pt x="155" y="135"/>
                    </a:cubicBezTo>
                    <a:cubicBezTo>
                      <a:pt x="155" y="135"/>
                      <a:pt x="155" y="135"/>
                      <a:pt x="155" y="135"/>
                    </a:cubicBezTo>
                    <a:cubicBezTo>
                      <a:pt x="155" y="135"/>
                      <a:pt x="155" y="135"/>
                      <a:pt x="155" y="134"/>
                    </a:cubicBezTo>
                    <a:cubicBezTo>
                      <a:pt x="155" y="134"/>
                      <a:pt x="155" y="134"/>
                      <a:pt x="154" y="134"/>
                    </a:cubicBezTo>
                    <a:cubicBezTo>
                      <a:pt x="154" y="134"/>
                      <a:pt x="153" y="134"/>
                      <a:pt x="152" y="134"/>
                    </a:cubicBezTo>
                    <a:cubicBezTo>
                      <a:pt x="151" y="134"/>
                      <a:pt x="151" y="134"/>
                      <a:pt x="150" y="134"/>
                    </a:cubicBezTo>
                    <a:cubicBezTo>
                      <a:pt x="150" y="134"/>
                      <a:pt x="150" y="135"/>
                      <a:pt x="149" y="135"/>
                    </a:cubicBezTo>
                    <a:cubicBezTo>
                      <a:pt x="149" y="135"/>
                      <a:pt x="148" y="135"/>
                      <a:pt x="148" y="135"/>
                    </a:cubicBezTo>
                    <a:cubicBezTo>
                      <a:pt x="147" y="135"/>
                      <a:pt x="147" y="135"/>
                      <a:pt x="146" y="135"/>
                    </a:cubicBezTo>
                    <a:cubicBezTo>
                      <a:pt x="146" y="135"/>
                      <a:pt x="146" y="135"/>
                      <a:pt x="146" y="135"/>
                    </a:cubicBezTo>
                    <a:cubicBezTo>
                      <a:pt x="146" y="135"/>
                      <a:pt x="145" y="135"/>
                      <a:pt x="144" y="135"/>
                    </a:cubicBezTo>
                    <a:cubicBezTo>
                      <a:pt x="144" y="135"/>
                      <a:pt x="143" y="136"/>
                      <a:pt x="143" y="136"/>
                    </a:cubicBezTo>
                    <a:cubicBezTo>
                      <a:pt x="143" y="136"/>
                      <a:pt x="142" y="136"/>
                      <a:pt x="142" y="136"/>
                    </a:cubicBezTo>
                    <a:cubicBezTo>
                      <a:pt x="142" y="136"/>
                      <a:pt x="142" y="136"/>
                      <a:pt x="141" y="136"/>
                    </a:cubicBezTo>
                    <a:cubicBezTo>
                      <a:pt x="141" y="137"/>
                      <a:pt x="140" y="137"/>
                      <a:pt x="139" y="137"/>
                    </a:cubicBezTo>
                    <a:cubicBezTo>
                      <a:pt x="138" y="137"/>
                      <a:pt x="138" y="137"/>
                      <a:pt x="138" y="138"/>
                    </a:cubicBezTo>
                    <a:cubicBezTo>
                      <a:pt x="137" y="138"/>
                      <a:pt x="138" y="140"/>
                      <a:pt x="138" y="141"/>
                    </a:cubicBezTo>
                    <a:cubicBezTo>
                      <a:pt x="138" y="141"/>
                      <a:pt x="137" y="141"/>
                      <a:pt x="137" y="141"/>
                    </a:cubicBezTo>
                    <a:cubicBezTo>
                      <a:pt x="137" y="141"/>
                      <a:pt x="137" y="141"/>
                      <a:pt x="137" y="142"/>
                    </a:cubicBezTo>
                    <a:cubicBezTo>
                      <a:pt x="137" y="142"/>
                      <a:pt x="136" y="142"/>
                      <a:pt x="137" y="142"/>
                    </a:cubicBezTo>
                    <a:cubicBezTo>
                      <a:pt x="137" y="142"/>
                      <a:pt x="137" y="143"/>
                      <a:pt x="138" y="143"/>
                    </a:cubicBezTo>
                    <a:cubicBezTo>
                      <a:pt x="138" y="144"/>
                      <a:pt x="138" y="144"/>
                      <a:pt x="138" y="144"/>
                    </a:cubicBezTo>
                    <a:cubicBezTo>
                      <a:pt x="138" y="144"/>
                      <a:pt x="138" y="144"/>
                      <a:pt x="138" y="144"/>
                    </a:cubicBezTo>
                    <a:cubicBezTo>
                      <a:pt x="139" y="144"/>
                      <a:pt x="139" y="144"/>
                      <a:pt x="139" y="144"/>
                    </a:cubicBezTo>
                    <a:cubicBezTo>
                      <a:pt x="139" y="145"/>
                      <a:pt x="139" y="145"/>
                      <a:pt x="139" y="145"/>
                    </a:cubicBezTo>
                    <a:cubicBezTo>
                      <a:pt x="139" y="145"/>
                      <a:pt x="139" y="145"/>
                      <a:pt x="139" y="145"/>
                    </a:cubicBezTo>
                    <a:cubicBezTo>
                      <a:pt x="140" y="145"/>
                      <a:pt x="140" y="146"/>
                      <a:pt x="140" y="146"/>
                    </a:cubicBezTo>
                    <a:cubicBezTo>
                      <a:pt x="141" y="147"/>
                      <a:pt x="141" y="147"/>
                      <a:pt x="141" y="148"/>
                    </a:cubicBezTo>
                    <a:cubicBezTo>
                      <a:pt x="141" y="148"/>
                      <a:pt x="141" y="148"/>
                      <a:pt x="141" y="148"/>
                    </a:cubicBezTo>
                    <a:cubicBezTo>
                      <a:pt x="140" y="148"/>
                      <a:pt x="141" y="149"/>
                      <a:pt x="141" y="149"/>
                    </a:cubicBezTo>
                    <a:cubicBezTo>
                      <a:pt x="141" y="150"/>
                      <a:pt x="140" y="151"/>
                      <a:pt x="141" y="151"/>
                    </a:cubicBezTo>
                    <a:cubicBezTo>
                      <a:pt x="140" y="151"/>
                      <a:pt x="140" y="152"/>
                      <a:pt x="140" y="152"/>
                    </a:cubicBezTo>
                    <a:cubicBezTo>
                      <a:pt x="139" y="152"/>
                      <a:pt x="138" y="153"/>
                      <a:pt x="138" y="153"/>
                    </a:cubicBezTo>
                    <a:cubicBezTo>
                      <a:pt x="137" y="153"/>
                      <a:pt x="137" y="153"/>
                      <a:pt x="137" y="153"/>
                    </a:cubicBezTo>
                    <a:cubicBezTo>
                      <a:pt x="137" y="153"/>
                      <a:pt x="136" y="154"/>
                      <a:pt x="136" y="154"/>
                    </a:cubicBezTo>
                    <a:cubicBezTo>
                      <a:pt x="136" y="154"/>
                      <a:pt x="136" y="154"/>
                      <a:pt x="136" y="154"/>
                    </a:cubicBezTo>
                    <a:cubicBezTo>
                      <a:pt x="135" y="155"/>
                      <a:pt x="135" y="155"/>
                      <a:pt x="135" y="155"/>
                    </a:cubicBezTo>
                    <a:cubicBezTo>
                      <a:pt x="135" y="155"/>
                      <a:pt x="135" y="155"/>
                      <a:pt x="135" y="156"/>
                    </a:cubicBezTo>
                    <a:cubicBezTo>
                      <a:pt x="134" y="156"/>
                      <a:pt x="134" y="156"/>
                      <a:pt x="134" y="156"/>
                    </a:cubicBezTo>
                    <a:cubicBezTo>
                      <a:pt x="134" y="156"/>
                      <a:pt x="134" y="156"/>
                      <a:pt x="134" y="156"/>
                    </a:cubicBezTo>
                    <a:cubicBezTo>
                      <a:pt x="133" y="156"/>
                      <a:pt x="134" y="158"/>
                      <a:pt x="134" y="159"/>
                    </a:cubicBezTo>
                    <a:cubicBezTo>
                      <a:pt x="133" y="159"/>
                      <a:pt x="133" y="160"/>
                      <a:pt x="133" y="160"/>
                    </a:cubicBezTo>
                    <a:cubicBezTo>
                      <a:pt x="134" y="160"/>
                      <a:pt x="132" y="161"/>
                      <a:pt x="133" y="161"/>
                    </a:cubicBezTo>
                    <a:cubicBezTo>
                      <a:pt x="133" y="162"/>
                      <a:pt x="133" y="162"/>
                      <a:pt x="132" y="162"/>
                    </a:cubicBezTo>
                    <a:cubicBezTo>
                      <a:pt x="131" y="162"/>
                      <a:pt x="131" y="162"/>
                      <a:pt x="131" y="163"/>
                    </a:cubicBezTo>
                    <a:cubicBezTo>
                      <a:pt x="131" y="163"/>
                      <a:pt x="131" y="163"/>
                      <a:pt x="131" y="163"/>
                    </a:cubicBezTo>
                    <a:cubicBezTo>
                      <a:pt x="130" y="164"/>
                      <a:pt x="130" y="164"/>
                      <a:pt x="130" y="164"/>
                    </a:cubicBezTo>
                    <a:cubicBezTo>
                      <a:pt x="129" y="164"/>
                      <a:pt x="129" y="164"/>
                      <a:pt x="129" y="164"/>
                    </a:cubicBezTo>
                    <a:cubicBezTo>
                      <a:pt x="128" y="165"/>
                      <a:pt x="128" y="165"/>
                      <a:pt x="127" y="165"/>
                    </a:cubicBezTo>
                    <a:cubicBezTo>
                      <a:pt x="126" y="165"/>
                      <a:pt x="126" y="166"/>
                      <a:pt x="125" y="166"/>
                    </a:cubicBezTo>
                    <a:cubicBezTo>
                      <a:pt x="125" y="167"/>
                      <a:pt x="125" y="167"/>
                      <a:pt x="124" y="167"/>
                    </a:cubicBezTo>
                    <a:cubicBezTo>
                      <a:pt x="122" y="167"/>
                      <a:pt x="122" y="166"/>
                      <a:pt x="122" y="167"/>
                    </a:cubicBezTo>
                    <a:cubicBezTo>
                      <a:pt x="122" y="168"/>
                      <a:pt x="122" y="168"/>
                      <a:pt x="121" y="168"/>
                    </a:cubicBezTo>
                    <a:cubicBezTo>
                      <a:pt x="121" y="169"/>
                      <a:pt x="121" y="168"/>
                      <a:pt x="121" y="168"/>
                    </a:cubicBezTo>
                    <a:cubicBezTo>
                      <a:pt x="121" y="168"/>
                      <a:pt x="122" y="169"/>
                      <a:pt x="121" y="169"/>
                    </a:cubicBezTo>
                    <a:cubicBezTo>
                      <a:pt x="121" y="169"/>
                      <a:pt x="121" y="170"/>
                      <a:pt x="121" y="170"/>
                    </a:cubicBezTo>
                    <a:cubicBezTo>
                      <a:pt x="121" y="171"/>
                      <a:pt x="121" y="171"/>
                      <a:pt x="119" y="172"/>
                    </a:cubicBezTo>
                    <a:cubicBezTo>
                      <a:pt x="119" y="172"/>
                      <a:pt x="118" y="172"/>
                      <a:pt x="118" y="171"/>
                    </a:cubicBezTo>
                    <a:cubicBezTo>
                      <a:pt x="117" y="172"/>
                      <a:pt x="117" y="172"/>
                      <a:pt x="117" y="172"/>
                    </a:cubicBezTo>
                    <a:cubicBezTo>
                      <a:pt x="117" y="172"/>
                      <a:pt x="116" y="171"/>
                      <a:pt x="116" y="171"/>
                    </a:cubicBezTo>
                    <a:cubicBezTo>
                      <a:pt x="116" y="171"/>
                      <a:pt x="115" y="170"/>
                      <a:pt x="115" y="170"/>
                    </a:cubicBezTo>
                    <a:cubicBezTo>
                      <a:pt x="114" y="170"/>
                      <a:pt x="112" y="170"/>
                      <a:pt x="111" y="170"/>
                    </a:cubicBezTo>
                    <a:cubicBezTo>
                      <a:pt x="112" y="170"/>
                      <a:pt x="108" y="170"/>
                      <a:pt x="105" y="170"/>
                    </a:cubicBezTo>
                    <a:cubicBezTo>
                      <a:pt x="105" y="170"/>
                      <a:pt x="104" y="170"/>
                      <a:pt x="104" y="170"/>
                    </a:cubicBezTo>
                    <a:cubicBezTo>
                      <a:pt x="103" y="170"/>
                      <a:pt x="103" y="170"/>
                      <a:pt x="103" y="170"/>
                    </a:cubicBezTo>
                    <a:cubicBezTo>
                      <a:pt x="103" y="170"/>
                      <a:pt x="101" y="169"/>
                      <a:pt x="101" y="169"/>
                    </a:cubicBezTo>
                    <a:cubicBezTo>
                      <a:pt x="101" y="168"/>
                      <a:pt x="99" y="169"/>
                      <a:pt x="99" y="168"/>
                    </a:cubicBezTo>
                    <a:cubicBezTo>
                      <a:pt x="97" y="169"/>
                      <a:pt x="97" y="168"/>
                      <a:pt x="96" y="167"/>
                    </a:cubicBezTo>
                    <a:cubicBezTo>
                      <a:pt x="96" y="167"/>
                      <a:pt x="95" y="165"/>
                      <a:pt x="95" y="164"/>
                    </a:cubicBezTo>
                    <a:cubicBezTo>
                      <a:pt x="95" y="164"/>
                      <a:pt x="89" y="165"/>
                      <a:pt x="95" y="164"/>
                    </a:cubicBezTo>
                    <a:cubicBezTo>
                      <a:pt x="96" y="164"/>
                      <a:pt x="97" y="164"/>
                      <a:pt x="97" y="164"/>
                    </a:cubicBezTo>
                    <a:cubicBezTo>
                      <a:pt x="97" y="164"/>
                      <a:pt x="98" y="164"/>
                      <a:pt x="98" y="164"/>
                    </a:cubicBezTo>
                    <a:cubicBezTo>
                      <a:pt x="99" y="164"/>
                      <a:pt x="99" y="164"/>
                      <a:pt x="99" y="164"/>
                    </a:cubicBezTo>
                    <a:cubicBezTo>
                      <a:pt x="99" y="164"/>
                      <a:pt x="97" y="163"/>
                      <a:pt x="96" y="163"/>
                    </a:cubicBezTo>
                    <a:cubicBezTo>
                      <a:pt x="96" y="163"/>
                      <a:pt x="96" y="163"/>
                      <a:pt x="96" y="163"/>
                    </a:cubicBezTo>
                    <a:cubicBezTo>
                      <a:pt x="96" y="163"/>
                      <a:pt x="99" y="164"/>
                      <a:pt x="100" y="164"/>
                    </a:cubicBezTo>
                    <a:cubicBezTo>
                      <a:pt x="100" y="164"/>
                      <a:pt x="101" y="164"/>
                      <a:pt x="101" y="164"/>
                    </a:cubicBezTo>
                    <a:cubicBezTo>
                      <a:pt x="101" y="164"/>
                      <a:pt x="102" y="164"/>
                      <a:pt x="101" y="164"/>
                    </a:cubicBezTo>
                    <a:cubicBezTo>
                      <a:pt x="101" y="164"/>
                      <a:pt x="101" y="163"/>
                      <a:pt x="102" y="163"/>
                    </a:cubicBezTo>
                    <a:cubicBezTo>
                      <a:pt x="102" y="163"/>
                      <a:pt x="102" y="164"/>
                      <a:pt x="103" y="164"/>
                    </a:cubicBezTo>
                    <a:cubicBezTo>
                      <a:pt x="103" y="165"/>
                      <a:pt x="103" y="165"/>
                      <a:pt x="104" y="165"/>
                    </a:cubicBezTo>
                    <a:cubicBezTo>
                      <a:pt x="104" y="164"/>
                      <a:pt x="105" y="165"/>
                      <a:pt x="106" y="165"/>
                    </a:cubicBezTo>
                    <a:cubicBezTo>
                      <a:pt x="106" y="165"/>
                      <a:pt x="107" y="165"/>
                      <a:pt x="107" y="165"/>
                    </a:cubicBezTo>
                    <a:cubicBezTo>
                      <a:pt x="106" y="165"/>
                      <a:pt x="107" y="165"/>
                      <a:pt x="108" y="164"/>
                    </a:cubicBezTo>
                    <a:cubicBezTo>
                      <a:pt x="108" y="164"/>
                      <a:pt x="108" y="164"/>
                      <a:pt x="109" y="164"/>
                    </a:cubicBezTo>
                    <a:cubicBezTo>
                      <a:pt x="110" y="164"/>
                      <a:pt x="110" y="164"/>
                      <a:pt x="111" y="164"/>
                    </a:cubicBezTo>
                    <a:cubicBezTo>
                      <a:pt x="111" y="163"/>
                      <a:pt x="112" y="163"/>
                      <a:pt x="113" y="163"/>
                    </a:cubicBezTo>
                    <a:cubicBezTo>
                      <a:pt x="113" y="163"/>
                      <a:pt x="114" y="163"/>
                      <a:pt x="113" y="163"/>
                    </a:cubicBezTo>
                    <a:cubicBezTo>
                      <a:pt x="113" y="163"/>
                      <a:pt x="112" y="162"/>
                      <a:pt x="113" y="162"/>
                    </a:cubicBezTo>
                    <a:cubicBezTo>
                      <a:pt x="113" y="162"/>
                      <a:pt x="114" y="162"/>
                      <a:pt x="114" y="163"/>
                    </a:cubicBezTo>
                    <a:cubicBezTo>
                      <a:pt x="114" y="163"/>
                      <a:pt x="114" y="163"/>
                      <a:pt x="115" y="163"/>
                    </a:cubicBezTo>
                    <a:cubicBezTo>
                      <a:pt x="114" y="162"/>
                      <a:pt x="116" y="162"/>
                      <a:pt x="116" y="163"/>
                    </a:cubicBezTo>
                    <a:cubicBezTo>
                      <a:pt x="116" y="163"/>
                      <a:pt x="116" y="163"/>
                      <a:pt x="117" y="162"/>
                    </a:cubicBezTo>
                    <a:cubicBezTo>
                      <a:pt x="117" y="162"/>
                      <a:pt x="117" y="161"/>
                      <a:pt x="118" y="161"/>
                    </a:cubicBezTo>
                    <a:cubicBezTo>
                      <a:pt x="118" y="161"/>
                      <a:pt x="118" y="159"/>
                      <a:pt x="118" y="159"/>
                    </a:cubicBezTo>
                    <a:cubicBezTo>
                      <a:pt x="118" y="159"/>
                      <a:pt x="120" y="159"/>
                      <a:pt x="120" y="159"/>
                    </a:cubicBezTo>
                    <a:cubicBezTo>
                      <a:pt x="120" y="158"/>
                      <a:pt x="120" y="158"/>
                      <a:pt x="119" y="158"/>
                    </a:cubicBezTo>
                    <a:cubicBezTo>
                      <a:pt x="119" y="158"/>
                      <a:pt x="118" y="157"/>
                      <a:pt x="119" y="157"/>
                    </a:cubicBezTo>
                    <a:cubicBezTo>
                      <a:pt x="119" y="156"/>
                      <a:pt x="120" y="156"/>
                      <a:pt x="120" y="156"/>
                    </a:cubicBezTo>
                    <a:cubicBezTo>
                      <a:pt x="120" y="156"/>
                      <a:pt x="120" y="157"/>
                      <a:pt x="121" y="157"/>
                    </a:cubicBezTo>
                    <a:cubicBezTo>
                      <a:pt x="121" y="156"/>
                      <a:pt x="121" y="156"/>
                      <a:pt x="121" y="156"/>
                    </a:cubicBezTo>
                    <a:cubicBezTo>
                      <a:pt x="122" y="156"/>
                      <a:pt x="121" y="155"/>
                      <a:pt x="122" y="155"/>
                    </a:cubicBezTo>
                    <a:cubicBezTo>
                      <a:pt x="122" y="154"/>
                      <a:pt x="122" y="154"/>
                      <a:pt x="122" y="154"/>
                    </a:cubicBezTo>
                    <a:cubicBezTo>
                      <a:pt x="123" y="154"/>
                      <a:pt x="122" y="153"/>
                      <a:pt x="123" y="153"/>
                    </a:cubicBezTo>
                    <a:cubicBezTo>
                      <a:pt x="124" y="153"/>
                      <a:pt x="125" y="153"/>
                      <a:pt x="125" y="152"/>
                    </a:cubicBezTo>
                    <a:cubicBezTo>
                      <a:pt x="125" y="152"/>
                      <a:pt x="125" y="152"/>
                      <a:pt x="125" y="152"/>
                    </a:cubicBezTo>
                    <a:cubicBezTo>
                      <a:pt x="126" y="152"/>
                      <a:pt x="126" y="152"/>
                      <a:pt x="126" y="151"/>
                    </a:cubicBezTo>
                    <a:cubicBezTo>
                      <a:pt x="126" y="151"/>
                      <a:pt x="127" y="151"/>
                      <a:pt x="127" y="151"/>
                    </a:cubicBezTo>
                    <a:cubicBezTo>
                      <a:pt x="127" y="152"/>
                      <a:pt x="127" y="152"/>
                      <a:pt x="127" y="151"/>
                    </a:cubicBezTo>
                    <a:cubicBezTo>
                      <a:pt x="127" y="151"/>
                      <a:pt x="127" y="151"/>
                      <a:pt x="127" y="151"/>
                    </a:cubicBezTo>
                    <a:cubicBezTo>
                      <a:pt x="127" y="150"/>
                      <a:pt x="127" y="150"/>
                      <a:pt x="127" y="150"/>
                    </a:cubicBezTo>
                    <a:cubicBezTo>
                      <a:pt x="127" y="150"/>
                      <a:pt x="127" y="150"/>
                      <a:pt x="128" y="150"/>
                    </a:cubicBezTo>
                    <a:cubicBezTo>
                      <a:pt x="128" y="150"/>
                      <a:pt x="128" y="148"/>
                      <a:pt x="128" y="148"/>
                    </a:cubicBezTo>
                    <a:cubicBezTo>
                      <a:pt x="127" y="148"/>
                      <a:pt x="127" y="147"/>
                      <a:pt x="126" y="147"/>
                    </a:cubicBezTo>
                    <a:cubicBezTo>
                      <a:pt x="126" y="147"/>
                      <a:pt x="126" y="146"/>
                      <a:pt x="127" y="146"/>
                    </a:cubicBezTo>
                    <a:cubicBezTo>
                      <a:pt x="127" y="145"/>
                      <a:pt x="126" y="145"/>
                      <a:pt x="127" y="144"/>
                    </a:cubicBezTo>
                    <a:cubicBezTo>
                      <a:pt x="128" y="144"/>
                      <a:pt x="128" y="144"/>
                      <a:pt x="128" y="144"/>
                    </a:cubicBezTo>
                    <a:cubicBezTo>
                      <a:pt x="129" y="143"/>
                      <a:pt x="129" y="143"/>
                      <a:pt x="129" y="143"/>
                    </a:cubicBezTo>
                    <a:cubicBezTo>
                      <a:pt x="129" y="142"/>
                      <a:pt x="130" y="143"/>
                      <a:pt x="130" y="142"/>
                    </a:cubicBezTo>
                    <a:cubicBezTo>
                      <a:pt x="130" y="142"/>
                      <a:pt x="130" y="141"/>
                      <a:pt x="131" y="141"/>
                    </a:cubicBezTo>
                    <a:cubicBezTo>
                      <a:pt x="131" y="142"/>
                      <a:pt x="131" y="143"/>
                      <a:pt x="131" y="141"/>
                    </a:cubicBezTo>
                    <a:cubicBezTo>
                      <a:pt x="131" y="141"/>
                      <a:pt x="131" y="140"/>
                      <a:pt x="131" y="140"/>
                    </a:cubicBezTo>
                    <a:cubicBezTo>
                      <a:pt x="130" y="140"/>
                      <a:pt x="130" y="140"/>
                      <a:pt x="129" y="139"/>
                    </a:cubicBezTo>
                    <a:cubicBezTo>
                      <a:pt x="128" y="139"/>
                      <a:pt x="128" y="139"/>
                      <a:pt x="128" y="139"/>
                    </a:cubicBezTo>
                    <a:cubicBezTo>
                      <a:pt x="127" y="139"/>
                      <a:pt x="127" y="138"/>
                      <a:pt x="127" y="138"/>
                    </a:cubicBezTo>
                    <a:cubicBezTo>
                      <a:pt x="127" y="138"/>
                      <a:pt x="126" y="138"/>
                      <a:pt x="126" y="138"/>
                    </a:cubicBezTo>
                    <a:cubicBezTo>
                      <a:pt x="125" y="137"/>
                      <a:pt x="124" y="137"/>
                      <a:pt x="123" y="136"/>
                    </a:cubicBezTo>
                    <a:cubicBezTo>
                      <a:pt x="122" y="135"/>
                      <a:pt x="122" y="133"/>
                      <a:pt x="122" y="132"/>
                    </a:cubicBezTo>
                    <a:cubicBezTo>
                      <a:pt x="122" y="132"/>
                      <a:pt x="122" y="131"/>
                      <a:pt x="123" y="131"/>
                    </a:cubicBezTo>
                    <a:cubicBezTo>
                      <a:pt x="123" y="130"/>
                      <a:pt x="123" y="130"/>
                      <a:pt x="123" y="130"/>
                    </a:cubicBezTo>
                    <a:cubicBezTo>
                      <a:pt x="123" y="130"/>
                      <a:pt x="123" y="129"/>
                      <a:pt x="123" y="129"/>
                    </a:cubicBezTo>
                    <a:cubicBezTo>
                      <a:pt x="123" y="129"/>
                      <a:pt x="123" y="129"/>
                      <a:pt x="122" y="129"/>
                    </a:cubicBezTo>
                    <a:cubicBezTo>
                      <a:pt x="121" y="128"/>
                      <a:pt x="123" y="128"/>
                      <a:pt x="123" y="128"/>
                    </a:cubicBezTo>
                    <a:cubicBezTo>
                      <a:pt x="124" y="128"/>
                      <a:pt x="124" y="127"/>
                      <a:pt x="123" y="127"/>
                    </a:cubicBezTo>
                    <a:cubicBezTo>
                      <a:pt x="123" y="127"/>
                      <a:pt x="123" y="127"/>
                      <a:pt x="123" y="126"/>
                    </a:cubicBezTo>
                    <a:cubicBezTo>
                      <a:pt x="123" y="126"/>
                      <a:pt x="122" y="126"/>
                      <a:pt x="122" y="125"/>
                    </a:cubicBezTo>
                    <a:cubicBezTo>
                      <a:pt x="123" y="125"/>
                      <a:pt x="124" y="124"/>
                      <a:pt x="124" y="123"/>
                    </a:cubicBezTo>
                    <a:cubicBezTo>
                      <a:pt x="124" y="123"/>
                      <a:pt x="123" y="122"/>
                      <a:pt x="122" y="121"/>
                    </a:cubicBezTo>
                    <a:cubicBezTo>
                      <a:pt x="122" y="120"/>
                      <a:pt x="123" y="120"/>
                      <a:pt x="123" y="119"/>
                    </a:cubicBezTo>
                    <a:cubicBezTo>
                      <a:pt x="123" y="118"/>
                      <a:pt x="122" y="118"/>
                      <a:pt x="122" y="117"/>
                    </a:cubicBezTo>
                    <a:cubicBezTo>
                      <a:pt x="121" y="117"/>
                      <a:pt x="121" y="115"/>
                      <a:pt x="122" y="115"/>
                    </a:cubicBezTo>
                    <a:cubicBezTo>
                      <a:pt x="122" y="115"/>
                      <a:pt x="122" y="115"/>
                      <a:pt x="123" y="115"/>
                    </a:cubicBezTo>
                    <a:cubicBezTo>
                      <a:pt x="123" y="115"/>
                      <a:pt x="123" y="114"/>
                      <a:pt x="123" y="114"/>
                    </a:cubicBezTo>
                    <a:cubicBezTo>
                      <a:pt x="124" y="114"/>
                      <a:pt x="124" y="115"/>
                      <a:pt x="124" y="114"/>
                    </a:cubicBezTo>
                    <a:cubicBezTo>
                      <a:pt x="124" y="114"/>
                      <a:pt x="124" y="112"/>
                      <a:pt x="124" y="112"/>
                    </a:cubicBezTo>
                    <a:cubicBezTo>
                      <a:pt x="124" y="112"/>
                      <a:pt x="124" y="112"/>
                      <a:pt x="124" y="112"/>
                    </a:cubicBezTo>
                    <a:cubicBezTo>
                      <a:pt x="124" y="111"/>
                      <a:pt x="124" y="110"/>
                      <a:pt x="124" y="110"/>
                    </a:cubicBezTo>
                    <a:cubicBezTo>
                      <a:pt x="125" y="110"/>
                      <a:pt x="125" y="109"/>
                      <a:pt x="125" y="109"/>
                    </a:cubicBezTo>
                    <a:cubicBezTo>
                      <a:pt x="125" y="109"/>
                      <a:pt x="125" y="108"/>
                      <a:pt x="125" y="108"/>
                    </a:cubicBezTo>
                    <a:cubicBezTo>
                      <a:pt x="125" y="108"/>
                      <a:pt x="125" y="107"/>
                      <a:pt x="124" y="107"/>
                    </a:cubicBezTo>
                    <a:cubicBezTo>
                      <a:pt x="124" y="107"/>
                      <a:pt x="124" y="107"/>
                      <a:pt x="124" y="107"/>
                    </a:cubicBezTo>
                    <a:cubicBezTo>
                      <a:pt x="124" y="107"/>
                      <a:pt x="123" y="106"/>
                      <a:pt x="123" y="105"/>
                    </a:cubicBezTo>
                    <a:cubicBezTo>
                      <a:pt x="123" y="105"/>
                      <a:pt x="123" y="105"/>
                      <a:pt x="124" y="105"/>
                    </a:cubicBezTo>
                    <a:cubicBezTo>
                      <a:pt x="123" y="104"/>
                      <a:pt x="123" y="103"/>
                      <a:pt x="122" y="103"/>
                    </a:cubicBezTo>
                    <a:cubicBezTo>
                      <a:pt x="121" y="103"/>
                      <a:pt x="121" y="103"/>
                      <a:pt x="120" y="102"/>
                    </a:cubicBezTo>
                    <a:cubicBezTo>
                      <a:pt x="120" y="102"/>
                      <a:pt x="119" y="102"/>
                      <a:pt x="119" y="102"/>
                    </a:cubicBezTo>
                    <a:cubicBezTo>
                      <a:pt x="119" y="102"/>
                      <a:pt x="119" y="102"/>
                      <a:pt x="119" y="101"/>
                    </a:cubicBezTo>
                    <a:cubicBezTo>
                      <a:pt x="119" y="101"/>
                      <a:pt x="117" y="101"/>
                      <a:pt x="116" y="101"/>
                    </a:cubicBezTo>
                    <a:cubicBezTo>
                      <a:pt x="116" y="101"/>
                      <a:pt x="118" y="101"/>
                      <a:pt x="118" y="101"/>
                    </a:cubicBezTo>
                    <a:cubicBezTo>
                      <a:pt x="118" y="101"/>
                      <a:pt x="118" y="100"/>
                      <a:pt x="117" y="100"/>
                    </a:cubicBezTo>
                    <a:cubicBezTo>
                      <a:pt x="117" y="100"/>
                      <a:pt x="117" y="100"/>
                      <a:pt x="117" y="99"/>
                    </a:cubicBezTo>
                    <a:cubicBezTo>
                      <a:pt x="117" y="99"/>
                      <a:pt x="117" y="98"/>
                      <a:pt x="117" y="98"/>
                    </a:cubicBezTo>
                    <a:cubicBezTo>
                      <a:pt x="118" y="97"/>
                      <a:pt x="118" y="97"/>
                      <a:pt x="119" y="97"/>
                    </a:cubicBezTo>
                    <a:cubicBezTo>
                      <a:pt x="120" y="97"/>
                      <a:pt x="120" y="96"/>
                      <a:pt x="120" y="96"/>
                    </a:cubicBezTo>
                    <a:cubicBezTo>
                      <a:pt x="120" y="95"/>
                      <a:pt x="121" y="95"/>
                      <a:pt x="121" y="95"/>
                    </a:cubicBezTo>
                    <a:cubicBezTo>
                      <a:pt x="121" y="95"/>
                      <a:pt x="120" y="94"/>
                      <a:pt x="121" y="93"/>
                    </a:cubicBezTo>
                    <a:cubicBezTo>
                      <a:pt x="121" y="93"/>
                      <a:pt x="121" y="93"/>
                      <a:pt x="121" y="93"/>
                    </a:cubicBezTo>
                    <a:cubicBezTo>
                      <a:pt x="121" y="93"/>
                      <a:pt x="121" y="93"/>
                      <a:pt x="122" y="93"/>
                    </a:cubicBezTo>
                    <a:cubicBezTo>
                      <a:pt x="122" y="92"/>
                      <a:pt x="122" y="92"/>
                      <a:pt x="122" y="91"/>
                    </a:cubicBezTo>
                    <a:cubicBezTo>
                      <a:pt x="122" y="91"/>
                      <a:pt x="122" y="90"/>
                      <a:pt x="123" y="90"/>
                    </a:cubicBezTo>
                    <a:cubicBezTo>
                      <a:pt x="123" y="90"/>
                      <a:pt x="123" y="90"/>
                      <a:pt x="124" y="89"/>
                    </a:cubicBezTo>
                    <a:cubicBezTo>
                      <a:pt x="124" y="89"/>
                      <a:pt x="123" y="87"/>
                      <a:pt x="125" y="87"/>
                    </a:cubicBezTo>
                    <a:cubicBezTo>
                      <a:pt x="125" y="86"/>
                      <a:pt x="124" y="89"/>
                      <a:pt x="125" y="85"/>
                    </a:cubicBezTo>
                    <a:cubicBezTo>
                      <a:pt x="125" y="84"/>
                      <a:pt x="125" y="84"/>
                      <a:pt x="124" y="84"/>
                    </a:cubicBezTo>
                    <a:cubicBezTo>
                      <a:pt x="124" y="83"/>
                      <a:pt x="124" y="82"/>
                      <a:pt x="124" y="82"/>
                    </a:cubicBezTo>
                    <a:cubicBezTo>
                      <a:pt x="125" y="82"/>
                      <a:pt x="125" y="82"/>
                      <a:pt x="124" y="81"/>
                    </a:cubicBezTo>
                    <a:cubicBezTo>
                      <a:pt x="123" y="81"/>
                      <a:pt x="124" y="81"/>
                      <a:pt x="124" y="80"/>
                    </a:cubicBezTo>
                    <a:cubicBezTo>
                      <a:pt x="124" y="81"/>
                      <a:pt x="123" y="80"/>
                      <a:pt x="123" y="80"/>
                    </a:cubicBezTo>
                    <a:cubicBezTo>
                      <a:pt x="123" y="80"/>
                      <a:pt x="122" y="80"/>
                      <a:pt x="121" y="80"/>
                    </a:cubicBezTo>
                    <a:cubicBezTo>
                      <a:pt x="121" y="79"/>
                      <a:pt x="121" y="79"/>
                      <a:pt x="120" y="79"/>
                    </a:cubicBezTo>
                    <a:cubicBezTo>
                      <a:pt x="120" y="79"/>
                      <a:pt x="120" y="79"/>
                      <a:pt x="120" y="79"/>
                    </a:cubicBezTo>
                    <a:cubicBezTo>
                      <a:pt x="120" y="79"/>
                      <a:pt x="119" y="79"/>
                      <a:pt x="119" y="78"/>
                    </a:cubicBezTo>
                    <a:cubicBezTo>
                      <a:pt x="119" y="78"/>
                      <a:pt x="119" y="80"/>
                      <a:pt x="117" y="79"/>
                    </a:cubicBezTo>
                    <a:cubicBezTo>
                      <a:pt x="118" y="79"/>
                      <a:pt x="119" y="79"/>
                      <a:pt x="118" y="78"/>
                    </a:cubicBezTo>
                    <a:cubicBezTo>
                      <a:pt x="117" y="78"/>
                      <a:pt x="117" y="78"/>
                      <a:pt x="117" y="78"/>
                    </a:cubicBezTo>
                    <a:cubicBezTo>
                      <a:pt x="117" y="78"/>
                      <a:pt x="116" y="78"/>
                      <a:pt x="116" y="78"/>
                    </a:cubicBezTo>
                    <a:cubicBezTo>
                      <a:pt x="116" y="78"/>
                      <a:pt x="116" y="78"/>
                      <a:pt x="116" y="77"/>
                    </a:cubicBezTo>
                    <a:cubicBezTo>
                      <a:pt x="115" y="78"/>
                      <a:pt x="114" y="78"/>
                      <a:pt x="112" y="78"/>
                    </a:cubicBezTo>
                    <a:cubicBezTo>
                      <a:pt x="112" y="77"/>
                      <a:pt x="110" y="78"/>
                      <a:pt x="110" y="77"/>
                    </a:cubicBezTo>
                    <a:cubicBezTo>
                      <a:pt x="110" y="77"/>
                      <a:pt x="110" y="77"/>
                      <a:pt x="109" y="77"/>
                    </a:cubicBezTo>
                    <a:cubicBezTo>
                      <a:pt x="109" y="78"/>
                      <a:pt x="109" y="77"/>
                      <a:pt x="108" y="77"/>
                    </a:cubicBezTo>
                    <a:cubicBezTo>
                      <a:pt x="107" y="77"/>
                      <a:pt x="106" y="77"/>
                      <a:pt x="105" y="77"/>
                    </a:cubicBezTo>
                    <a:cubicBezTo>
                      <a:pt x="104" y="77"/>
                      <a:pt x="103" y="77"/>
                      <a:pt x="102" y="77"/>
                    </a:cubicBezTo>
                    <a:cubicBezTo>
                      <a:pt x="101" y="77"/>
                      <a:pt x="101" y="77"/>
                      <a:pt x="100" y="77"/>
                    </a:cubicBezTo>
                    <a:cubicBezTo>
                      <a:pt x="99" y="77"/>
                      <a:pt x="98" y="79"/>
                      <a:pt x="98" y="78"/>
                    </a:cubicBezTo>
                    <a:cubicBezTo>
                      <a:pt x="98" y="78"/>
                      <a:pt x="99" y="77"/>
                      <a:pt x="99" y="77"/>
                    </a:cubicBezTo>
                    <a:cubicBezTo>
                      <a:pt x="100" y="77"/>
                      <a:pt x="101" y="77"/>
                      <a:pt x="101" y="77"/>
                    </a:cubicBezTo>
                    <a:cubicBezTo>
                      <a:pt x="101" y="76"/>
                      <a:pt x="101" y="76"/>
                      <a:pt x="101" y="76"/>
                    </a:cubicBezTo>
                    <a:cubicBezTo>
                      <a:pt x="100" y="76"/>
                      <a:pt x="99" y="76"/>
                      <a:pt x="97" y="76"/>
                    </a:cubicBezTo>
                    <a:cubicBezTo>
                      <a:pt x="97" y="77"/>
                      <a:pt x="97" y="77"/>
                      <a:pt x="96" y="78"/>
                    </a:cubicBezTo>
                    <a:cubicBezTo>
                      <a:pt x="96" y="79"/>
                      <a:pt x="95" y="80"/>
                      <a:pt x="95" y="80"/>
                    </a:cubicBezTo>
                    <a:cubicBezTo>
                      <a:pt x="94" y="80"/>
                      <a:pt x="94" y="80"/>
                      <a:pt x="94" y="81"/>
                    </a:cubicBezTo>
                    <a:cubicBezTo>
                      <a:pt x="94" y="81"/>
                      <a:pt x="94" y="81"/>
                      <a:pt x="94" y="82"/>
                    </a:cubicBezTo>
                    <a:cubicBezTo>
                      <a:pt x="94" y="82"/>
                      <a:pt x="93" y="83"/>
                      <a:pt x="93" y="83"/>
                    </a:cubicBezTo>
                    <a:cubicBezTo>
                      <a:pt x="93" y="84"/>
                      <a:pt x="94" y="84"/>
                      <a:pt x="94" y="84"/>
                    </a:cubicBezTo>
                    <a:cubicBezTo>
                      <a:pt x="94" y="84"/>
                      <a:pt x="93" y="84"/>
                      <a:pt x="93" y="84"/>
                    </a:cubicBezTo>
                    <a:cubicBezTo>
                      <a:pt x="93" y="84"/>
                      <a:pt x="93" y="85"/>
                      <a:pt x="93" y="86"/>
                    </a:cubicBezTo>
                    <a:cubicBezTo>
                      <a:pt x="92" y="87"/>
                      <a:pt x="94" y="86"/>
                      <a:pt x="94" y="86"/>
                    </a:cubicBezTo>
                    <a:cubicBezTo>
                      <a:pt x="94" y="86"/>
                      <a:pt x="92" y="86"/>
                      <a:pt x="92" y="87"/>
                    </a:cubicBezTo>
                    <a:cubicBezTo>
                      <a:pt x="92" y="87"/>
                      <a:pt x="92" y="88"/>
                      <a:pt x="92" y="88"/>
                    </a:cubicBezTo>
                    <a:cubicBezTo>
                      <a:pt x="92" y="89"/>
                      <a:pt x="91" y="90"/>
                      <a:pt x="91" y="91"/>
                    </a:cubicBezTo>
                    <a:cubicBezTo>
                      <a:pt x="91" y="91"/>
                      <a:pt x="91" y="92"/>
                      <a:pt x="91" y="92"/>
                    </a:cubicBezTo>
                    <a:cubicBezTo>
                      <a:pt x="91" y="92"/>
                      <a:pt x="91" y="93"/>
                      <a:pt x="90" y="93"/>
                    </a:cubicBezTo>
                    <a:cubicBezTo>
                      <a:pt x="90" y="93"/>
                      <a:pt x="89" y="95"/>
                      <a:pt x="89" y="95"/>
                    </a:cubicBezTo>
                    <a:cubicBezTo>
                      <a:pt x="89" y="95"/>
                      <a:pt x="90" y="96"/>
                      <a:pt x="90" y="96"/>
                    </a:cubicBezTo>
                    <a:cubicBezTo>
                      <a:pt x="89" y="96"/>
                      <a:pt x="89" y="95"/>
                      <a:pt x="89" y="95"/>
                    </a:cubicBezTo>
                    <a:cubicBezTo>
                      <a:pt x="88" y="96"/>
                      <a:pt x="87" y="97"/>
                      <a:pt x="87" y="97"/>
                    </a:cubicBezTo>
                    <a:cubicBezTo>
                      <a:pt x="86" y="98"/>
                      <a:pt x="85" y="98"/>
                      <a:pt x="85" y="99"/>
                    </a:cubicBezTo>
                    <a:cubicBezTo>
                      <a:pt x="84" y="99"/>
                      <a:pt x="83" y="99"/>
                      <a:pt x="82" y="100"/>
                    </a:cubicBezTo>
                    <a:cubicBezTo>
                      <a:pt x="82" y="100"/>
                      <a:pt x="81" y="100"/>
                      <a:pt x="80" y="101"/>
                    </a:cubicBezTo>
                    <a:cubicBezTo>
                      <a:pt x="79" y="101"/>
                      <a:pt x="79" y="101"/>
                      <a:pt x="79" y="101"/>
                    </a:cubicBezTo>
                    <a:cubicBezTo>
                      <a:pt x="78" y="101"/>
                      <a:pt x="78" y="101"/>
                      <a:pt x="77" y="102"/>
                    </a:cubicBezTo>
                    <a:cubicBezTo>
                      <a:pt x="77" y="102"/>
                      <a:pt x="77" y="102"/>
                      <a:pt x="77" y="103"/>
                    </a:cubicBezTo>
                    <a:cubicBezTo>
                      <a:pt x="77" y="103"/>
                      <a:pt x="77" y="104"/>
                      <a:pt x="77" y="104"/>
                    </a:cubicBezTo>
                    <a:cubicBezTo>
                      <a:pt x="76" y="104"/>
                      <a:pt x="76" y="104"/>
                      <a:pt x="76" y="104"/>
                    </a:cubicBezTo>
                    <a:cubicBezTo>
                      <a:pt x="77" y="104"/>
                      <a:pt x="77" y="104"/>
                      <a:pt x="77" y="104"/>
                    </a:cubicBezTo>
                    <a:cubicBezTo>
                      <a:pt x="77" y="104"/>
                      <a:pt x="77" y="104"/>
                      <a:pt x="78" y="105"/>
                    </a:cubicBezTo>
                    <a:cubicBezTo>
                      <a:pt x="78" y="105"/>
                      <a:pt x="78" y="105"/>
                      <a:pt x="77" y="105"/>
                    </a:cubicBezTo>
                    <a:cubicBezTo>
                      <a:pt x="77" y="105"/>
                      <a:pt x="77" y="105"/>
                      <a:pt x="77" y="105"/>
                    </a:cubicBezTo>
                    <a:cubicBezTo>
                      <a:pt x="78" y="106"/>
                      <a:pt x="78" y="106"/>
                      <a:pt x="77" y="106"/>
                    </a:cubicBezTo>
                    <a:cubicBezTo>
                      <a:pt x="77" y="106"/>
                      <a:pt x="77" y="106"/>
                      <a:pt x="76" y="107"/>
                    </a:cubicBezTo>
                    <a:cubicBezTo>
                      <a:pt x="75" y="107"/>
                      <a:pt x="75" y="108"/>
                      <a:pt x="75" y="108"/>
                    </a:cubicBezTo>
                    <a:cubicBezTo>
                      <a:pt x="75" y="108"/>
                      <a:pt x="76" y="108"/>
                      <a:pt x="76" y="108"/>
                    </a:cubicBezTo>
                    <a:cubicBezTo>
                      <a:pt x="76" y="108"/>
                      <a:pt x="76" y="109"/>
                      <a:pt x="76" y="109"/>
                    </a:cubicBezTo>
                    <a:cubicBezTo>
                      <a:pt x="76" y="109"/>
                      <a:pt x="76" y="109"/>
                      <a:pt x="76" y="109"/>
                    </a:cubicBezTo>
                    <a:cubicBezTo>
                      <a:pt x="76" y="109"/>
                      <a:pt x="76" y="109"/>
                      <a:pt x="77" y="109"/>
                    </a:cubicBezTo>
                    <a:cubicBezTo>
                      <a:pt x="77" y="109"/>
                      <a:pt x="78" y="109"/>
                      <a:pt x="79" y="108"/>
                    </a:cubicBezTo>
                    <a:cubicBezTo>
                      <a:pt x="79" y="108"/>
                      <a:pt x="79" y="108"/>
                      <a:pt x="79" y="108"/>
                    </a:cubicBezTo>
                    <a:cubicBezTo>
                      <a:pt x="80" y="108"/>
                      <a:pt x="80" y="108"/>
                      <a:pt x="80" y="108"/>
                    </a:cubicBezTo>
                    <a:cubicBezTo>
                      <a:pt x="81" y="108"/>
                      <a:pt x="80" y="109"/>
                      <a:pt x="81" y="109"/>
                    </a:cubicBezTo>
                    <a:cubicBezTo>
                      <a:pt x="81" y="110"/>
                      <a:pt x="80" y="111"/>
                      <a:pt x="80" y="113"/>
                    </a:cubicBezTo>
                    <a:cubicBezTo>
                      <a:pt x="80" y="113"/>
                      <a:pt x="80" y="113"/>
                      <a:pt x="80" y="114"/>
                    </a:cubicBezTo>
                    <a:cubicBezTo>
                      <a:pt x="80" y="114"/>
                      <a:pt x="80" y="114"/>
                      <a:pt x="80" y="114"/>
                    </a:cubicBezTo>
                    <a:cubicBezTo>
                      <a:pt x="80" y="114"/>
                      <a:pt x="80" y="115"/>
                      <a:pt x="80" y="115"/>
                    </a:cubicBezTo>
                    <a:cubicBezTo>
                      <a:pt x="80" y="116"/>
                      <a:pt x="79" y="115"/>
                      <a:pt x="79" y="116"/>
                    </a:cubicBezTo>
                    <a:cubicBezTo>
                      <a:pt x="79" y="116"/>
                      <a:pt x="79" y="116"/>
                      <a:pt x="79" y="116"/>
                    </a:cubicBezTo>
                    <a:cubicBezTo>
                      <a:pt x="79" y="116"/>
                      <a:pt x="79" y="116"/>
                      <a:pt x="79" y="116"/>
                    </a:cubicBezTo>
                    <a:cubicBezTo>
                      <a:pt x="79" y="116"/>
                      <a:pt x="79" y="118"/>
                      <a:pt x="79" y="118"/>
                    </a:cubicBezTo>
                    <a:cubicBezTo>
                      <a:pt x="79" y="118"/>
                      <a:pt x="80" y="118"/>
                      <a:pt x="80" y="118"/>
                    </a:cubicBezTo>
                    <a:cubicBezTo>
                      <a:pt x="80" y="118"/>
                      <a:pt x="81" y="118"/>
                      <a:pt x="81" y="118"/>
                    </a:cubicBezTo>
                    <a:cubicBezTo>
                      <a:pt x="81" y="118"/>
                      <a:pt x="81" y="119"/>
                      <a:pt x="81" y="118"/>
                    </a:cubicBezTo>
                    <a:cubicBezTo>
                      <a:pt x="81" y="119"/>
                      <a:pt x="81" y="119"/>
                      <a:pt x="80" y="119"/>
                    </a:cubicBezTo>
                    <a:cubicBezTo>
                      <a:pt x="79" y="120"/>
                      <a:pt x="79" y="120"/>
                      <a:pt x="78" y="120"/>
                    </a:cubicBezTo>
                    <a:cubicBezTo>
                      <a:pt x="78" y="119"/>
                      <a:pt x="79" y="119"/>
                      <a:pt x="78" y="119"/>
                    </a:cubicBezTo>
                    <a:cubicBezTo>
                      <a:pt x="78" y="119"/>
                      <a:pt x="78" y="119"/>
                      <a:pt x="77" y="120"/>
                    </a:cubicBezTo>
                    <a:cubicBezTo>
                      <a:pt x="77" y="120"/>
                      <a:pt x="77" y="120"/>
                      <a:pt x="77" y="121"/>
                    </a:cubicBezTo>
                    <a:cubicBezTo>
                      <a:pt x="77" y="121"/>
                      <a:pt x="76" y="123"/>
                      <a:pt x="77" y="124"/>
                    </a:cubicBezTo>
                    <a:cubicBezTo>
                      <a:pt x="77" y="125"/>
                      <a:pt x="77" y="127"/>
                      <a:pt x="78" y="127"/>
                    </a:cubicBezTo>
                    <a:cubicBezTo>
                      <a:pt x="78" y="127"/>
                      <a:pt x="78" y="127"/>
                      <a:pt x="78" y="127"/>
                    </a:cubicBezTo>
                    <a:cubicBezTo>
                      <a:pt x="78" y="126"/>
                      <a:pt x="77" y="126"/>
                      <a:pt x="77" y="125"/>
                    </a:cubicBezTo>
                    <a:cubicBezTo>
                      <a:pt x="79" y="125"/>
                      <a:pt x="78" y="125"/>
                      <a:pt x="78" y="124"/>
                    </a:cubicBezTo>
                    <a:cubicBezTo>
                      <a:pt x="79" y="124"/>
                      <a:pt x="79" y="125"/>
                      <a:pt x="80" y="125"/>
                    </a:cubicBezTo>
                    <a:cubicBezTo>
                      <a:pt x="80" y="125"/>
                      <a:pt x="81" y="125"/>
                      <a:pt x="81" y="125"/>
                    </a:cubicBezTo>
                    <a:cubicBezTo>
                      <a:pt x="81" y="126"/>
                      <a:pt x="81" y="125"/>
                      <a:pt x="82" y="125"/>
                    </a:cubicBezTo>
                    <a:cubicBezTo>
                      <a:pt x="83" y="125"/>
                      <a:pt x="83" y="126"/>
                      <a:pt x="84" y="126"/>
                    </a:cubicBezTo>
                    <a:cubicBezTo>
                      <a:pt x="84" y="126"/>
                      <a:pt x="83" y="126"/>
                      <a:pt x="84" y="126"/>
                    </a:cubicBezTo>
                    <a:cubicBezTo>
                      <a:pt x="85" y="127"/>
                      <a:pt x="85" y="127"/>
                      <a:pt x="86" y="127"/>
                    </a:cubicBezTo>
                    <a:cubicBezTo>
                      <a:pt x="86" y="127"/>
                      <a:pt x="87" y="127"/>
                      <a:pt x="86" y="127"/>
                    </a:cubicBezTo>
                    <a:cubicBezTo>
                      <a:pt x="87" y="127"/>
                      <a:pt x="87" y="127"/>
                      <a:pt x="87" y="127"/>
                    </a:cubicBezTo>
                    <a:cubicBezTo>
                      <a:pt x="86" y="127"/>
                      <a:pt x="86" y="128"/>
                      <a:pt x="86" y="128"/>
                    </a:cubicBezTo>
                    <a:cubicBezTo>
                      <a:pt x="86" y="128"/>
                      <a:pt x="86" y="129"/>
                      <a:pt x="86" y="129"/>
                    </a:cubicBezTo>
                    <a:cubicBezTo>
                      <a:pt x="87" y="129"/>
                      <a:pt x="86" y="129"/>
                      <a:pt x="87" y="130"/>
                    </a:cubicBezTo>
                    <a:cubicBezTo>
                      <a:pt x="87" y="130"/>
                      <a:pt x="87" y="130"/>
                      <a:pt x="87" y="130"/>
                    </a:cubicBezTo>
                    <a:cubicBezTo>
                      <a:pt x="87" y="130"/>
                      <a:pt x="88" y="131"/>
                      <a:pt x="88" y="131"/>
                    </a:cubicBezTo>
                    <a:cubicBezTo>
                      <a:pt x="88" y="132"/>
                      <a:pt x="89" y="133"/>
                      <a:pt x="90" y="134"/>
                    </a:cubicBezTo>
                    <a:cubicBezTo>
                      <a:pt x="90" y="134"/>
                      <a:pt x="90" y="134"/>
                      <a:pt x="91" y="135"/>
                    </a:cubicBezTo>
                    <a:cubicBezTo>
                      <a:pt x="92" y="135"/>
                      <a:pt x="92" y="135"/>
                      <a:pt x="92" y="135"/>
                    </a:cubicBezTo>
                    <a:cubicBezTo>
                      <a:pt x="92" y="136"/>
                      <a:pt x="93" y="136"/>
                      <a:pt x="93" y="136"/>
                    </a:cubicBezTo>
                    <a:cubicBezTo>
                      <a:pt x="93" y="135"/>
                      <a:pt x="96" y="135"/>
                      <a:pt x="96" y="135"/>
                    </a:cubicBezTo>
                    <a:cubicBezTo>
                      <a:pt x="96" y="136"/>
                      <a:pt x="94" y="136"/>
                      <a:pt x="95" y="136"/>
                    </a:cubicBezTo>
                    <a:cubicBezTo>
                      <a:pt x="95" y="136"/>
                      <a:pt x="95" y="136"/>
                      <a:pt x="94" y="137"/>
                    </a:cubicBezTo>
                    <a:cubicBezTo>
                      <a:pt x="94" y="137"/>
                      <a:pt x="94" y="137"/>
                      <a:pt x="94" y="138"/>
                    </a:cubicBezTo>
                    <a:cubicBezTo>
                      <a:pt x="93" y="139"/>
                      <a:pt x="93" y="140"/>
                      <a:pt x="92" y="141"/>
                    </a:cubicBezTo>
                    <a:cubicBezTo>
                      <a:pt x="91" y="141"/>
                      <a:pt x="91" y="141"/>
                      <a:pt x="91" y="142"/>
                    </a:cubicBezTo>
                    <a:cubicBezTo>
                      <a:pt x="91" y="142"/>
                      <a:pt x="91" y="143"/>
                      <a:pt x="90" y="143"/>
                    </a:cubicBezTo>
                    <a:cubicBezTo>
                      <a:pt x="90" y="144"/>
                      <a:pt x="90" y="144"/>
                      <a:pt x="90" y="144"/>
                    </a:cubicBezTo>
                    <a:cubicBezTo>
                      <a:pt x="89" y="144"/>
                      <a:pt x="89" y="145"/>
                      <a:pt x="89" y="144"/>
                    </a:cubicBezTo>
                    <a:cubicBezTo>
                      <a:pt x="89" y="144"/>
                      <a:pt x="88" y="144"/>
                      <a:pt x="88" y="144"/>
                    </a:cubicBezTo>
                    <a:cubicBezTo>
                      <a:pt x="88" y="143"/>
                      <a:pt x="89" y="143"/>
                      <a:pt x="88" y="143"/>
                    </a:cubicBezTo>
                    <a:cubicBezTo>
                      <a:pt x="88" y="142"/>
                      <a:pt x="86" y="141"/>
                      <a:pt x="85" y="141"/>
                    </a:cubicBezTo>
                    <a:cubicBezTo>
                      <a:pt x="84" y="141"/>
                      <a:pt x="84" y="141"/>
                      <a:pt x="85" y="141"/>
                    </a:cubicBezTo>
                    <a:cubicBezTo>
                      <a:pt x="85" y="141"/>
                      <a:pt x="83" y="139"/>
                      <a:pt x="82" y="139"/>
                    </a:cubicBezTo>
                    <a:cubicBezTo>
                      <a:pt x="82" y="139"/>
                      <a:pt x="81" y="138"/>
                      <a:pt x="81" y="138"/>
                    </a:cubicBezTo>
                    <a:cubicBezTo>
                      <a:pt x="81" y="138"/>
                      <a:pt x="81" y="138"/>
                      <a:pt x="80" y="138"/>
                    </a:cubicBezTo>
                    <a:cubicBezTo>
                      <a:pt x="80" y="138"/>
                      <a:pt x="80" y="138"/>
                      <a:pt x="80" y="137"/>
                    </a:cubicBezTo>
                    <a:cubicBezTo>
                      <a:pt x="79" y="137"/>
                      <a:pt x="79" y="137"/>
                      <a:pt x="79" y="137"/>
                    </a:cubicBezTo>
                    <a:cubicBezTo>
                      <a:pt x="79" y="137"/>
                      <a:pt x="79" y="136"/>
                      <a:pt x="79" y="136"/>
                    </a:cubicBezTo>
                    <a:cubicBezTo>
                      <a:pt x="79" y="136"/>
                      <a:pt x="79" y="136"/>
                      <a:pt x="79" y="136"/>
                    </a:cubicBezTo>
                    <a:cubicBezTo>
                      <a:pt x="77" y="136"/>
                      <a:pt x="76" y="136"/>
                      <a:pt x="73" y="135"/>
                    </a:cubicBezTo>
                    <a:cubicBezTo>
                      <a:pt x="73" y="134"/>
                      <a:pt x="73" y="134"/>
                      <a:pt x="72" y="134"/>
                    </a:cubicBezTo>
                    <a:cubicBezTo>
                      <a:pt x="72" y="134"/>
                      <a:pt x="71" y="133"/>
                      <a:pt x="70" y="133"/>
                    </a:cubicBezTo>
                    <a:cubicBezTo>
                      <a:pt x="70" y="133"/>
                      <a:pt x="68" y="133"/>
                      <a:pt x="69" y="133"/>
                    </a:cubicBezTo>
                    <a:cubicBezTo>
                      <a:pt x="68" y="132"/>
                      <a:pt x="70" y="132"/>
                      <a:pt x="71" y="133"/>
                    </a:cubicBezTo>
                    <a:cubicBezTo>
                      <a:pt x="72" y="133"/>
                      <a:pt x="73" y="134"/>
                      <a:pt x="74" y="135"/>
                    </a:cubicBezTo>
                    <a:cubicBezTo>
                      <a:pt x="74" y="135"/>
                      <a:pt x="74" y="134"/>
                      <a:pt x="75" y="135"/>
                    </a:cubicBezTo>
                    <a:cubicBezTo>
                      <a:pt x="74" y="133"/>
                      <a:pt x="72" y="132"/>
                      <a:pt x="71" y="132"/>
                    </a:cubicBezTo>
                    <a:cubicBezTo>
                      <a:pt x="69" y="132"/>
                      <a:pt x="67" y="132"/>
                      <a:pt x="67" y="132"/>
                    </a:cubicBezTo>
                    <a:cubicBezTo>
                      <a:pt x="66" y="131"/>
                      <a:pt x="64" y="130"/>
                      <a:pt x="64" y="130"/>
                    </a:cubicBezTo>
                    <a:cubicBezTo>
                      <a:pt x="63" y="130"/>
                      <a:pt x="64" y="130"/>
                      <a:pt x="63" y="130"/>
                    </a:cubicBezTo>
                    <a:cubicBezTo>
                      <a:pt x="63" y="130"/>
                      <a:pt x="63" y="130"/>
                      <a:pt x="63" y="130"/>
                    </a:cubicBezTo>
                    <a:cubicBezTo>
                      <a:pt x="63" y="130"/>
                      <a:pt x="63" y="130"/>
                      <a:pt x="63" y="130"/>
                    </a:cubicBezTo>
                    <a:cubicBezTo>
                      <a:pt x="63" y="130"/>
                      <a:pt x="63" y="130"/>
                      <a:pt x="62" y="130"/>
                    </a:cubicBezTo>
                    <a:cubicBezTo>
                      <a:pt x="61" y="131"/>
                      <a:pt x="61" y="131"/>
                      <a:pt x="61" y="131"/>
                    </a:cubicBezTo>
                    <a:cubicBezTo>
                      <a:pt x="61" y="131"/>
                      <a:pt x="61" y="131"/>
                      <a:pt x="61" y="131"/>
                    </a:cubicBezTo>
                    <a:cubicBezTo>
                      <a:pt x="61" y="132"/>
                      <a:pt x="61" y="132"/>
                      <a:pt x="61" y="132"/>
                    </a:cubicBezTo>
                    <a:cubicBezTo>
                      <a:pt x="60" y="132"/>
                      <a:pt x="60" y="133"/>
                      <a:pt x="60" y="133"/>
                    </a:cubicBezTo>
                    <a:cubicBezTo>
                      <a:pt x="60" y="133"/>
                      <a:pt x="60" y="133"/>
                      <a:pt x="60" y="133"/>
                    </a:cubicBezTo>
                    <a:cubicBezTo>
                      <a:pt x="59" y="133"/>
                      <a:pt x="59" y="133"/>
                      <a:pt x="59" y="134"/>
                    </a:cubicBezTo>
                    <a:cubicBezTo>
                      <a:pt x="59" y="134"/>
                      <a:pt x="59" y="134"/>
                      <a:pt x="59" y="134"/>
                    </a:cubicBezTo>
                    <a:cubicBezTo>
                      <a:pt x="59" y="134"/>
                      <a:pt x="58" y="134"/>
                      <a:pt x="58" y="134"/>
                    </a:cubicBezTo>
                    <a:cubicBezTo>
                      <a:pt x="58" y="134"/>
                      <a:pt x="59" y="134"/>
                      <a:pt x="59" y="134"/>
                    </a:cubicBezTo>
                    <a:cubicBezTo>
                      <a:pt x="59" y="134"/>
                      <a:pt x="59" y="134"/>
                      <a:pt x="59" y="134"/>
                    </a:cubicBezTo>
                    <a:cubicBezTo>
                      <a:pt x="59" y="134"/>
                      <a:pt x="59" y="135"/>
                      <a:pt x="59" y="135"/>
                    </a:cubicBezTo>
                    <a:cubicBezTo>
                      <a:pt x="59" y="135"/>
                      <a:pt x="59" y="135"/>
                      <a:pt x="59" y="135"/>
                    </a:cubicBezTo>
                    <a:cubicBezTo>
                      <a:pt x="59" y="135"/>
                      <a:pt x="59" y="135"/>
                      <a:pt x="59" y="135"/>
                    </a:cubicBezTo>
                    <a:cubicBezTo>
                      <a:pt x="59" y="135"/>
                      <a:pt x="59" y="135"/>
                      <a:pt x="59" y="135"/>
                    </a:cubicBezTo>
                    <a:cubicBezTo>
                      <a:pt x="59" y="135"/>
                      <a:pt x="59" y="136"/>
                      <a:pt x="59" y="136"/>
                    </a:cubicBezTo>
                    <a:cubicBezTo>
                      <a:pt x="60" y="136"/>
                      <a:pt x="60" y="136"/>
                      <a:pt x="60" y="136"/>
                    </a:cubicBezTo>
                    <a:cubicBezTo>
                      <a:pt x="60" y="136"/>
                      <a:pt x="60" y="136"/>
                      <a:pt x="60" y="136"/>
                    </a:cubicBezTo>
                    <a:cubicBezTo>
                      <a:pt x="60" y="136"/>
                      <a:pt x="60" y="136"/>
                      <a:pt x="60" y="136"/>
                    </a:cubicBezTo>
                    <a:cubicBezTo>
                      <a:pt x="61" y="136"/>
                      <a:pt x="61" y="136"/>
                      <a:pt x="61" y="136"/>
                    </a:cubicBezTo>
                    <a:cubicBezTo>
                      <a:pt x="63" y="136"/>
                      <a:pt x="63" y="136"/>
                      <a:pt x="63" y="136"/>
                    </a:cubicBezTo>
                    <a:cubicBezTo>
                      <a:pt x="63" y="136"/>
                      <a:pt x="63" y="137"/>
                      <a:pt x="63" y="137"/>
                    </a:cubicBezTo>
                    <a:cubicBezTo>
                      <a:pt x="63" y="137"/>
                      <a:pt x="64" y="136"/>
                      <a:pt x="64" y="136"/>
                    </a:cubicBezTo>
                    <a:cubicBezTo>
                      <a:pt x="64" y="136"/>
                      <a:pt x="64" y="136"/>
                      <a:pt x="65" y="136"/>
                    </a:cubicBezTo>
                    <a:cubicBezTo>
                      <a:pt x="65" y="136"/>
                      <a:pt x="65" y="136"/>
                      <a:pt x="65" y="136"/>
                    </a:cubicBezTo>
                    <a:cubicBezTo>
                      <a:pt x="65" y="137"/>
                      <a:pt x="65" y="137"/>
                      <a:pt x="65" y="137"/>
                    </a:cubicBezTo>
                    <a:cubicBezTo>
                      <a:pt x="65" y="137"/>
                      <a:pt x="65" y="137"/>
                      <a:pt x="65" y="137"/>
                    </a:cubicBezTo>
                    <a:cubicBezTo>
                      <a:pt x="65" y="137"/>
                      <a:pt x="65" y="137"/>
                      <a:pt x="65" y="138"/>
                    </a:cubicBezTo>
                    <a:cubicBezTo>
                      <a:pt x="66" y="138"/>
                      <a:pt x="66" y="138"/>
                      <a:pt x="66" y="138"/>
                    </a:cubicBezTo>
                    <a:cubicBezTo>
                      <a:pt x="66" y="138"/>
                      <a:pt x="66" y="138"/>
                      <a:pt x="66" y="138"/>
                    </a:cubicBezTo>
                    <a:cubicBezTo>
                      <a:pt x="66" y="138"/>
                      <a:pt x="66" y="138"/>
                      <a:pt x="66" y="138"/>
                    </a:cubicBezTo>
                    <a:cubicBezTo>
                      <a:pt x="66" y="138"/>
                      <a:pt x="66" y="139"/>
                      <a:pt x="66" y="139"/>
                    </a:cubicBezTo>
                    <a:cubicBezTo>
                      <a:pt x="67" y="140"/>
                      <a:pt x="67" y="140"/>
                      <a:pt x="67" y="140"/>
                    </a:cubicBezTo>
                    <a:cubicBezTo>
                      <a:pt x="68" y="140"/>
                      <a:pt x="68" y="140"/>
                      <a:pt x="67" y="140"/>
                    </a:cubicBezTo>
                    <a:cubicBezTo>
                      <a:pt x="66" y="142"/>
                      <a:pt x="66" y="142"/>
                      <a:pt x="66" y="142"/>
                    </a:cubicBezTo>
                    <a:cubicBezTo>
                      <a:pt x="66" y="142"/>
                      <a:pt x="66" y="142"/>
                      <a:pt x="66" y="142"/>
                    </a:cubicBezTo>
                    <a:cubicBezTo>
                      <a:pt x="66" y="143"/>
                      <a:pt x="66" y="143"/>
                      <a:pt x="66" y="143"/>
                    </a:cubicBezTo>
                    <a:cubicBezTo>
                      <a:pt x="66" y="143"/>
                      <a:pt x="65" y="143"/>
                      <a:pt x="65" y="143"/>
                    </a:cubicBezTo>
                    <a:cubicBezTo>
                      <a:pt x="65" y="144"/>
                      <a:pt x="65" y="144"/>
                      <a:pt x="65" y="144"/>
                    </a:cubicBezTo>
                    <a:cubicBezTo>
                      <a:pt x="65" y="144"/>
                      <a:pt x="64" y="144"/>
                      <a:pt x="65" y="145"/>
                    </a:cubicBezTo>
                    <a:cubicBezTo>
                      <a:pt x="65" y="146"/>
                      <a:pt x="65" y="146"/>
                      <a:pt x="65" y="146"/>
                    </a:cubicBezTo>
                    <a:cubicBezTo>
                      <a:pt x="65" y="146"/>
                      <a:pt x="65" y="146"/>
                      <a:pt x="65" y="146"/>
                    </a:cubicBezTo>
                    <a:cubicBezTo>
                      <a:pt x="65" y="147"/>
                      <a:pt x="65" y="147"/>
                      <a:pt x="65" y="147"/>
                    </a:cubicBezTo>
                    <a:cubicBezTo>
                      <a:pt x="65" y="147"/>
                      <a:pt x="65" y="148"/>
                      <a:pt x="65" y="148"/>
                    </a:cubicBezTo>
                    <a:cubicBezTo>
                      <a:pt x="65" y="149"/>
                      <a:pt x="65" y="149"/>
                      <a:pt x="65" y="149"/>
                    </a:cubicBezTo>
                    <a:cubicBezTo>
                      <a:pt x="66" y="149"/>
                      <a:pt x="66" y="149"/>
                      <a:pt x="66" y="149"/>
                    </a:cubicBezTo>
                    <a:cubicBezTo>
                      <a:pt x="66" y="149"/>
                      <a:pt x="66" y="149"/>
                      <a:pt x="67" y="149"/>
                    </a:cubicBezTo>
                    <a:cubicBezTo>
                      <a:pt x="67" y="149"/>
                      <a:pt x="67" y="149"/>
                      <a:pt x="67" y="149"/>
                    </a:cubicBezTo>
                    <a:cubicBezTo>
                      <a:pt x="67" y="148"/>
                      <a:pt x="67" y="148"/>
                      <a:pt x="67" y="149"/>
                    </a:cubicBezTo>
                    <a:cubicBezTo>
                      <a:pt x="68" y="149"/>
                      <a:pt x="68" y="149"/>
                      <a:pt x="68" y="149"/>
                    </a:cubicBezTo>
                    <a:cubicBezTo>
                      <a:pt x="68" y="149"/>
                      <a:pt x="68" y="149"/>
                      <a:pt x="68" y="149"/>
                    </a:cubicBezTo>
                    <a:cubicBezTo>
                      <a:pt x="69" y="149"/>
                      <a:pt x="69" y="149"/>
                      <a:pt x="69" y="148"/>
                    </a:cubicBezTo>
                    <a:cubicBezTo>
                      <a:pt x="69" y="148"/>
                      <a:pt x="69" y="148"/>
                      <a:pt x="69" y="148"/>
                    </a:cubicBezTo>
                    <a:cubicBezTo>
                      <a:pt x="69" y="148"/>
                      <a:pt x="70" y="148"/>
                      <a:pt x="70" y="148"/>
                    </a:cubicBezTo>
                    <a:cubicBezTo>
                      <a:pt x="70" y="148"/>
                      <a:pt x="70" y="148"/>
                      <a:pt x="70" y="148"/>
                    </a:cubicBezTo>
                    <a:cubicBezTo>
                      <a:pt x="70" y="148"/>
                      <a:pt x="71" y="148"/>
                      <a:pt x="71" y="149"/>
                    </a:cubicBezTo>
                    <a:cubicBezTo>
                      <a:pt x="71" y="150"/>
                      <a:pt x="71" y="150"/>
                      <a:pt x="71" y="150"/>
                    </a:cubicBezTo>
                    <a:cubicBezTo>
                      <a:pt x="71" y="150"/>
                      <a:pt x="71" y="150"/>
                      <a:pt x="71" y="150"/>
                    </a:cubicBezTo>
                    <a:cubicBezTo>
                      <a:pt x="72" y="151"/>
                      <a:pt x="72" y="151"/>
                      <a:pt x="72" y="151"/>
                    </a:cubicBezTo>
                    <a:cubicBezTo>
                      <a:pt x="72" y="151"/>
                      <a:pt x="72" y="151"/>
                      <a:pt x="72" y="151"/>
                    </a:cubicBezTo>
                    <a:cubicBezTo>
                      <a:pt x="72" y="152"/>
                      <a:pt x="72" y="152"/>
                      <a:pt x="72" y="152"/>
                    </a:cubicBezTo>
                    <a:cubicBezTo>
                      <a:pt x="72" y="152"/>
                      <a:pt x="72" y="152"/>
                      <a:pt x="71" y="152"/>
                    </a:cubicBezTo>
                    <a:cubicBezTo>
                      <a:pt x="71" y="152"/>
                      <a:pt x="71" y="152"/>
                      <a:pt x="71" y="152"/>
                    </a:cubicBezTo>
                    <a:cubicBezTo>
                      <a:pt x="70" y="152"/>
                      <a:pt x="70" y="152"/>
                      <a:pt x="70" y="152"/>
                    </a:cubicBezTo>
                    <a:cubicBezTo>
                      <a:pt x="70" y="152"/>
                      <a:pt x="70" y="152"/>
                      <a:pt x="69" y="152"/>
                    </a:cubicBezTo>
                    <a:cubicBezTo>
                      <a:pt x="69" y="152"/>
                      <a:pt x="69" y="152"/>
                      <a:pt x="69" y="152"/>
                    </a:cubicBezTo>
                    <a:cubicBezTo>
                      <a:pt x="69" y="152"/>
                      <a:pt x="69" y="152"/>
                      <a:pt x="69" y="152"/>
                    </a:cubicBezTo>
                    <a:cubicBezTo>
                      <a:pt x="69" y="153"/>
                      <a:pt x="69" y="153"/>
                      <a:pt x="69" y="153"/>
                    </a:cubicBezTo>
                    <a:cubicBezTo>
                      <a:pt x="69" y="153"/>
                      <a:pt x="69" y="153"/>
                      <a:pt x="69" y="153"/>
                    </a:cubicBezTo>
                    <a:cubicBezTo>
                      <a:pt x="69" y="153"/>
                      <a:pt x="69" y="153"/>
                      <a:pt x="69" y="153"/>
                    </a:cubicBezTo>
                    <a:cubicBezTo>
                      <a:pt x="69" y="153"/>
                      <a:pt x="70" y="153"/>
                      <a:pt x="70" y="153"/>
                    </a:cubicBezTo>
                    <a:cubicBezTo>
                      <a:pt x="70" y="153"/>
                      <a:pt x="70" y="153"/>
                      <a:pt x="70" y="153"/>
                    </a:cubicBezTo>
                    <a:cubicBezTo>
                      <a:pt x="71" y="153"/>
                      <a:pt x="71" y="153"/>
                      <a:pt x="71" y="153"/>
                    </a:cubicBezTo>
                    <a:cubicBezTo>
                      <a:pt x="71" y="153"/>
                      <a:pt x="71" y="153"/>
                      <a:pt x="71" y="153"/>
                    </a:cubicBezTo>
                    <a:cubicBezTo>
                      <a:pt x="71" y="154"/>
                      <a:pt x="71" y="154"/>
                      <a:pt x="71" y="154"/>
                    </a:cubicBezTo>
                    <a:cubicBezTo>
                      <a:pt x="71" y="154"/>
                      <a:pt x="71" y="155"/>
                      <a:pt x="71" y="155"/>
                    </a:cubicBezTo>
                    <a:cubicBezTo>
                      <a:pt x="71" y="155"/>
                      <a:pt x="70" y="155"/>
                      <a:pt x="70" y="155"/>
                    </a:cubicBezTo>
                    <a:cubicBezTo>
                      <a:pt x="70" y="155"/>
                      <a:pt x="70" y="155"/>
                      <a:pt x="70" y="155"/>
                    </a:cubicBezTo>
                    <a:cubicBezTo>
                      <a:pt x="70" y="155"/>
                      <a:pt x="70" y="155"/>
                      <a:pt x="70" y="155"/>
                    </a:cubicBezTo>
                    <a:cubicBezTo>
                      <a:pt x="69" y="155"/>
                      <a:pt x="69" y="155"/>
                      <a:pt x="69" y="155"/>
                    </a:cubicBezTo>
                    <a:cubicBezTo>
                      <a:pt x="69" y="155"/>
                      <a:pt x="68" y="155"/>
                      <a:pt x="68" y="156"/>
                    </a:cubicBezTo>
                    <a:cubicBezTo>
                      <a:pt x="68" y="156"/>
                      <a:pt x="68" y="156"/>
                      <a:pt x="68" y="156"/>
                    </a:cubicBezTo>
                    <a:cubicBezTo>
                      <a:pt x="68" y="156"/>
                      <a:pt x="68" y="156"/>
                      <a:pt x="68" y="156"/>
                    </a:cubicBezTo>
                    <a:cubicBezTo>
                      <a:pt x="68" y="156"/>
                      <a:pt x="68" y="156"/>
                      <a:pt x="68" y="156"/>
                    </a:cubicBezTo>
                    <a:cubicBezTo>
                      <a:pt x="68" y="156"/>
                      <a:pt x="68" y="156"/>
                      <a:pt x="68" y="157"/>
                    </a:cubicBezTo>
                    <a:cubicBezTo>
                      <a:pt x="67" y="157"/>
                      <a:pt x="67" y="157"/>
                      <a:pt x="67" y="157"/>
                    </a:cubicBezTo>
                    <a:cubicBezTo>
                      <a:pt x="67" y="157"/>
                      <a:pt x="66" y="157"/>
                      <a:pt x="66" y="157"/>
                    </a:cubicBezTo>
                    <a:cubicBezTo>
                      <a:pt x="65" y="158"/>
                      <a:pt x="65" y="158"/>
                      <a:pt x="65" y="158"/>
                    </a:cubicBezTo>
                    <a:cubicBezTo>
                      <a:pt x="65" y="158"/>
                      <a:pt x="65" y="158"/>
                      <a:pt x="65" y="158"/>
                    </a:cubicBezTo>
                    <a:cubicBezTo>
                      <a:pt x="64" y="158"/>
                      <a:pt x="64" y="158"/>
                      <a:pt x="64" y="158"/>
                    </a:cubicBezTo>
                    <a:cubicBezTo>
                      <a:pt x="64" y="158"/>
                      <a:pt x="64" y="159"/>
                      <a:pt x="64" y="159"/>
                    </a:cubicBezTo>
                    <a:cubicBezTo>
                      <a:pt x="64" y="159"/>
                      <a:pt x="64" y="159"/>
                      <a:pt x="64" y="159"/>
                    </a:cubicBezTo>
                    <a:cubicBezTo>
                      <a:pt x="64" y="159"/>
                      <a:pt x="64" y="159"/>
                      <a:pt x="64" y="159"/>
                    </a:cubicBezTo>
                    <a:cubicBezTo>
                      <a:pt x="64" y="160"/>
                      <a:pt x="64" y="160"/>
                      <a:pt x="64" y="160"/>
                    </a:cubicBezTo>
                    <a:cubicBezTo>
                      <a:pt x="63" y="161"/>
                      <a:pt x="63" y="161"/>
                      <a:pt x="63" y="161"/>
                    </a:cubicBezTo>
                    <a:cubicBezTo>
                      <a:pt x="63" y="161"/>
                      <a:pt x="63" y="161"/>
                      <a:pt x="63" y="161"/>
                    </a:cubicBezTo>
                    <a:cubicBezTo>
                      <a:pt x="63" y="161"/>
                      <a:pt x="63" y="161"/>
                      <a:pt x="63" y="161"/>
                    </a:cubicBezTo>
                    <a:cubicBezTo>
                      <a:pt x="63" y="162"/>
                      <a:pt x="63" y="162"/>
                      <a:pt x="63" y="162"/>
                    </a:cubicBezTo>
                    <a:cubicBezTo>
                      <a:pt x="63" y="163"/>
                      <a:pt x="63" y="163"/>
                      <a:pt x="63" y="163"/>
                    </a:cubicBezTo>
                    <a:cubicBezTo>
                      <a:pt x="63" y="163"/>
                      <a:pt x="63" y="163"/>
                      <a:pt x="63" y="163"/>
                    </a:cubicBezTo>
                    <a:cubicBezTo>
                      <a:pt x="61" y="164"/>
                      <a:pt x="61" y="164"/>
                      <a:pt x="61" y="164"/>
                    </a:cubicBezTo>
                    <a:cubicBezTo>
                      <a:pt x="60" y="164"/>
                      <a:pt x="60" y="164"/>
                      <a:pt x="60" y="164"/>
                    </a:cubicBezTo>
                    <a:cubicBezTo>
                      <a:pt x="59" y="164"/>
                      <a:pt x="59" y="164"/>
                      <a:pt x="59" y="164"/>
                    </a:cubicBezTo>
                    <a:cubicBezTo>
                      <a:pt x="59" y="164"/>
                      <a:pt x="59" y="164"/>
                      <a:pt x="59" y="164"/>
                    </a:cubicBezTo>
                    <a:cubicBezTo>
                      <a:pt x="59" y="165"/>
                      <a:pt x="59" y="165"/>
                      <a:pt x="59" y="165"/>
                    </a:cubicBezTo>
                    <a:cubicBezTo>
                      <a:pt x="59" y="165"/>
                      <a:pt x="58" y="165"/>
                      <a:pt x="58" y="165"/>
                    </a:cubicBezTo>
                    <a:cubicBezTo>
                      <a:pt x="58" y="165"/>
                      <a:pt x="58" y="165"/>
                      <a:pt x="58" y="165"/>
                    </a:cubicBezTo>
                    <a:cubicBezTo>
                      <a:pt x="58" y="165"/>
                      <a:pt x="57" y="165"/>
                      <a:pt x="57" y="165"/>
                    </a:cubicBezTo>
                    <a:cubicBezTo>
                      <a:pt x="57" y="166"/>
                      <a:pt x="57" y="166"/>
                      <a:pt x="57" y="166"/>
                    </a:cubicBezTo>
                    <a:cubicBezTo>
                      <a:pt x="56" y="166"/>
                      <a:pt x="56" y="166"/>
                      <a:pt x="56" y="166"/>
                    </a:cubicBezTo>
                    <a:cubicBezTo>
                      <a:pt x="55" y="166"/>
                      <a:pt x="55" y="166"/>
                      <a:pt x="55" y="166"/>
                    </a:cubicBezTo>
                    <a:cubicBezTo>
                      <a:pt x="55" y="166"/>
                      <a:pt x="54" y="166"/>
                      <a:pt x="54" y="166"/>
                    </a:cubicBezTo>
                    <a:cubicBezTo>
                      <a:pt x="53" y="168"/>
                      <a:pt x="53" y="168"/>
                      <a:pt x="53" y="168"/>
                    </a:cubicBezTo>
                    <a:cubicBezTo>
                      <a:pt x="53" y="168"/>
                      <a:pt x="53" y="168"/>
                      <a:pt x="52" y="168"/>
                    </a:cubicBezTo>
                    <a:cubicBezTo>
                      <a:pt x="52" y="168"/>
                      <a:pt x="52" y="168"/>
                      <a:pt x="52" y="168"/>
                    </a:cubicBezTo>
                    <a:cubicBezTo>
                      <a:pt x="51" y="168"/>
                      <a:pt x="51" y="168"/>
                      <a:pt x="51" y="168"/>
                    </a:cubicBezTo>
                    <a:cubicBezTo>
                      <a:pt x="51" y="168"/>
                      <a:pt x="51" y="169"/>
                      <a:pt x="50" y="169"/>
                    </a:cubicBezTo>
                    <a:cubicBezTo>
                      <a:pt x="50" y="169"/>
                      <a:pt x="50" y="169"/>
                      <a:pt x="50" y="169"/>
                    </a:cubicBezTo>
                    <a:cubicBezTo>
                      <a:pt x="50" y="169"/>
                      <a:pt x="50" y="169"/>
                      <a:pt x="49" y="169"/>
                    </a:cubicBezTo>
                    <a:cubicBezTo>
                      <a:pt x="49" y="169"/>
                      <a:pt x="49" y="169"/>
                      <a:pt x="49" y="169"/>
                    </a:cubicBezTo>
                    <a:cubicBezTo>
                      <a:pt x="49" y="169"/>
                      <a:pt x="49" y="169"/>
                      <a:pt x="49" y="170"/>
                    </a:cubicBezTo>
                    <a:cubicBezTo>
                      <a:pt x="49" y="170"/>
                      <a:pt x="49" y="170"/>
                      <a:pt x="49" y="170"/>
                    </a:cubicBezTo>
                    <a:cubicBezTo>
                      <a:pt x="49" y="170"/>
                      <a:pt x="49" y="170"/>
                      <a:pt x="48" y="170"/>
                    </a:cubicBezTo>
                    <a:cubicBezTo>
                      <a:pt x="48" y="170"/>
                      <a:pt x="48" y="170"/>
                      <a:pt x="48" y="170"/>
                    </a:cubicBezTo>
                    <a:cubicBezTo>
                      <a:pt x="48" y="170"/>
                      <a:pt x="48" y="170"/>
                      <a:pt x="48" y="171"/>
                    </a:cubicBezTo>
                    <a:cubicBezTo>
                      <a:pt x="49" y="171"/>
                      <a:pt x="49" y="171"/>
                      <a:pt x="49" y="171"/>
                    </a:cubicBezTo>
                    <a:cubicBezTo>
                      <a:pt x="49" y="171"/>
                      <a:pt x="49" y="171"/>
                      <a:pt x="49" y="171"/>
                    </a:cubicBezTo>
                    <a:cubicBezTo>
                      <a:pt x="49" y="172"/>
                      <a:pt x="48" y="172"/>
                      <a:pt x="48" y="172"/>
                    </a:cubicBezTo>
                    <a:cubicBezTo>
                      <a:pt x="48" y="172"/>
                      <a:pt x="48" y="172"/>
                      <a:pt x="48" y="171"/>
                    </a:cubicBezTo>
                    <a:cubicBezTo>
                      <a:pt x="48" y="171"/>
                      <a:pt x="48" y="171"/>
                      <a:pt x="48" y="171"/>
                    </a:cubicBezTo>
                    <a:cubicBezTo>
                      <a:pt x="47" y="171"/>
                      <a:pt x="47" y="171"/>
                      <a:pt x="47" y="171"/>
                    </a:cubicBezTo>
                    <a:cubicBezTo>
                      <a:pt x="45" y="174"/>
                      <a:pt x="45" y="174"/>
                      <a:pt x="45" y="174"/>
                    </a:cubicBezTo>
                    <a:cubicBezTo>
                      <a:pt x="45" y="174"/>
                      <a:pt x="45" y="174"/>
                      <a:pt x="45" y="174"/>
                    </a:cubicBezTo>
                    <a:cubicBezTo>
                      <a:pt x="45" y="174"/>
                      <a:pt x="45" y="174"/>
                      <a:pt x="45" y="174"/>
                    </a:cubicBezTo>
                    <a:cubicBezTo>
                      <a:pt x="45" y="175"/>
                      <a:pt x="45" y="175"/>
                      <a:pt x="45" y="175"/>
                    </a:cubicBezTo>
                    <a:cubicBezTo>
                      <a:pt x="45" y="175"/>
                      <a:pt x="45" y="175"/>
                      <a:pt x="45" y="175"/>
                    </a:cubicBezTo>
                    <a:cubicBezTo>
                      <a:pt x="45" y="175"/>
                      <a:pt x="45" y="175"/>
                      <a:pt x="45" y="175"/>
                    </a:cubicBezTo>
                    <a:cubicBezTo>
                      <a:pt x="45" y="175"/>
                      <a:pt x="45" y="175"/>
                      <a:pt x="45" y="175"/>
                    </a:cubicBezTo>
                    <a:cubicBezTo>
                      <a:pt x="45" y="176"/>
                      <a:pt x="45" y="176"/>
                      <a:pt x="45" y="176"/>
                    </a:cubicBezTo>
                    <a:cubicBezTo>
                      <a:pt x="45" y="176"/>
                      <a:pt x="45" y="176"/>
                      <a:pt x="45" y="176"/>
                    </a:cubicBezTo>
                    <a:cubicBezTo>
                      <a:pt x="45" y="176"/>
                      <a:pt x="45" y="176"/>
                      <a:pt x="45" y="176"/>
                    </a:cubicBezTo>
                    <a:cubicBezTo>
                      <a:pt x="44" y="176"/>
                      <a:pt x="44" y="176"/>
                      <a:pt x="44" y="176"/>
                    </a:cubicBezTo>
                    <a:cubicBezTo>
                      <a:pt x="44" y="176"/>
                      <a:pt x="44" y="176"/>
                      <a:pt x="43" y="176"/>
                    </a:cubicBezTo>
                    <a:cubicBezTo>
                      <a:pt x="43" y="176"/>
                      <a:pt x="43" y="176"/>
                      <a:pt x="43" y="176"/>
                    </a:cubicBezTo>
                    <a:cubicBezTo>
                      <a:pt x="43" y="176"/>
                      <a:pt x="42" y="177"/>
                      <a:pt x="42" y="177"/>
                    </a:cubicBezTo>
                    <a:cubicBezTo>
                      <a:pt x="42" y="177"/>
                      <a:pt x="42" y="177"/>
                      <a:pt x="42" y="177"/>
                    </a:cubicBezTo>
                    <a:cubicBezTo>
                      <a:pt x="41" y="177"/>
                      <a:pt x="41" y="177"/>
                      <a:pt x="41" y="177"/>
                    </a:cubicBezTo>
                    <a:cubicBezTo>
                      <a:pt x="40" y="178"/>
                      <a:pt x="40" y="178"/>
                      <a:pt x="40" y="178"/>
                    </a:cubicBezTo>
                    <a:cubicBezTo>
                      <a:pt x="40" y="178"/>
                      <a:pt x="40" y="178"/>
                      <a:pt x="39" y="178"/>
                    </a:cubicBezTo>
                    <a:cubicBezTo>
                      <a:pt x="39" y="178"/>
                      <a:pt x="39" y="178"/>
                      <a:pt x="39" y="178"/>
                    </a:cubicBezTo>
                    <a:cubicBezTo>
                      <a:pt x="39" y="178"/>
                      <a:pt x="39" y="178"/>
                      <a:pt x="38" y="178"/>
                    </a:cubicBezTo>
                    <a:cubicBezTo>
                      <a:pt x="38" y="178"/>
                      <a:pt x="38" y="178"/>
                      <a:pt x="38" y="178"/>
                    </a:cubicBezTo>
                    <a:cubicBezTo>
                      <a:pt x="38" y="178"/>
                      <a:pt x="37" y="178"/>
                      <a:pt x="37" y="178"/>
                    </a:cubicBezTo>
                    <a:cubicBezTo>
                      <a:pt x="37" y="179"/>
                      <a:pt x="37" y="179"/>
                      <a:pt x="37" y="179"/>
                    </a:cubicBezTo>
                    <a:cubicBezTo>
                      <a:pt x="37" y="179"/>
                      <a:pt x="37" y="179"/>
                      <a:pt x="37" y="179"/>
                    </a:cubicBezTo>
                    <a:cubicBezTo>
                      <a:pt x="37" y="179"/>
                      <a:pt x="37" y="179"/>
                      <a:pt x="37" y="179"/>
                    </a:cubicBezTo>
                    <a:cubicBezTo>
                      <a:pt x="36" y="179"/>
                      <a:pt x="36" y="179"/>
                      <a:pt x="36" y="179"/>
                    </a:cubicBezTo>
                    <a:cubicBezTo>
                      <a:pt x="36" y="180"/>
                      <a:pt x="36" y="180"/>
                      <a:pt x="36" y="180"/>
                    </a:cubicBezTo>
                    <a:cubicBezTo>
                      <a:pt x="36" y="180"/>
                      <a:pt x="36" y="180"/>
                      <a:pt x="36" y="180"/>
                    </a:cubicBezTo>
                    <a:cubicBezTo>
                      <a:pt x="33" y="182"/>
                      <a:pt x="33" y="182"/>
                      <a:pt x="33" y="182"/>
                    </a:cubicBezTo>
                    <a:cubicBezTo>
                      <a:pt x="33" y="183"/>
                      <a:pt x="33" y="183"/>
                      <a:pt x="33" y="183"/>
                    </a:cubicBezTo>
                    <a:cubicBezTo>
                      <a:pt x="33" y="183"/>
                      <a:pt x="33" y="183"/>
                      <a:pt x="33" y="183"/>
                    </a:cubicBezTo>
                    <a:cubicBezTo>
                      <a:pt x="33" y="183"/>
                      <a:pt x="33" y="183"/>
                      <a:pt x="33" y="183"/>
                    </a:cubicBezTo>
                    <a:cubicBezTo>
                      <a:pt x="33" y="184"/>
                      <a:pt x="33" y="184"/>
                      <a:pt x="33" y="184"/>
                    </a:cubicBezTo>
                    <a:cubicBezTo>
                      <a:pt x="33" y="184"/>
                      <a:pt x="33" y="184"/>
                      <a:pt x="33" y="184"/>
                    </a:cubicBezTo>
                    <a:cubicBezTo>
                      <a:pt x="33" y="184"/>
                      <a:pt x="33" y="184"/>
                      <a:pt x="33" y="184"/>
                    </a:cubicBezTo>
                    <a:cubicBezTo>
                      <a:pt x="33" y="185"/>
                      <a:pt x="33" y="185"/>
                      <a:pt x="33" y="185"/>
                    </a:cubicBezTo>
                    <a:cubicBezTo>
                      <a:pt x="32" y="185"/>
                      <a:pt x="32" y="185"/>
                      <a:pt x="32" y="185"/>
                    </a:cubicBezTo>
                    <a:cubicBezTo>
                      <a:pt x="32" y="185"/>
                      <a:pt x="31" y="185"/>
                      <a:pt x="31" y="185"/>
                    </a:cubicBezTo>
                    <a:cubicBezTo>
                      <a:pt x="30" y="186"/>
                      <a:pt x="30" y="186"/>
                      <a:pt x="30" y="186"/>
                    </a:cubicBezTo>
                    <a:cubicBezTo>
                      <a:pt x="30" y="187"/>
                      <a:pt x="30" y="187"/>
                      <a:pt x="30" y="187"/>
                    </a:cubicBezTo>
                    <a:cubicBezTo>
                      <a:pt x="29" y="187"/>
                      <a:pt x="29" y="187"/>
                      <a:pt x="29" y="187"/>
                    </a:cubicBezTo>
                    <a:cubicBezTo>
                      <a:pt x="29" y="187"/>
                      <a:pt x="29" y="187"/>
                      <a:pt x="29" y="187"/>
                    </a:cubicBezTo>
                    <a:cubicBezTo>
                      <a:pt x="28" y="188"/>
                      <a:pt x="28" y="188"/>
                      <a:pt x="28" y="188"/>
                    </a:cubicBezTo>
                    <a:cubicBezTo>
                      <a:pt x="28" y="188"/>
                      <a:pt x="28" y="188"/>
                      <a:pt x="28" y="188"/>
                    </a:cubicBezTo>
                    <a:cubicBezTo>
                      <a:pt x="27" y="188"/>
                      <a:pt x="27" y="188"/>
                      <a:pt x="27" y="188"/>
                    </a:cubicBezTo>
                    <a:cubicBezTo>
                      <a:pt x="27" y="188"/>
                      <a:pt x="27" y="188"/>
                      <a:pt x="27" y="188"/>
                    </a:cubicBezTo>
                    <a:cubicBezTo>
                      <a:pt x="26" y="186"/>
                      <a:pt x="26" y="186"/>
                      <a:pt x="26" y="186"/>
                    </a:cubicBezTo>
                    <a:cubicBezTo>
                      <a:pt x="26" y="186"/>
                      <a:pt x="25" y="186"/>
                      <a:pt x="25" y="186"/>
                    </a:cubicBezTo>
                    <a:cubicBezTo>
                      <a:pt x="25" y="186"/>
                      <a:pt x="25" y="186"/>
                      <a:pt x="25" y="186"/>
                    </a:cubicBezTo>
                    <a:cubicBezTo>
                      <a:pt x="25" y="186"/>
                      <a:pt x="24" y="186"/>
                      <a:pt x="24" y="186"/>
                    </a:cubicBezTo>
                    <a:cubicBezTo>
                      <a:pt x="23" y="186"/>
                      <a:pt x="23" y="186"/>
                      <a:pt x="23" y="186"/>
                    </a:cubicBezTo>
                    <a:cubicBezTo>
                      <a:pt x="23" y="186"/>
                      <a:pt x="23" y="187"/>
                      <a:pt x="23" y="187"/>
                    </a:cubicBezTo>
                    <a:cubicBezTo>
                      <a:pt x="23" y="187"/>
                      <a:pt x="23" y="187"/>
                      <a:pt x="23" y="187"/>
                    </a:cubicBezTo>
                    <a:cubicBezTo>
                      <a:pt x="23" y="187"/>
                      <a:pt x="23" y="187"/>
                      <a:pt x="22" y="188"/>
                    </a:cubicBezTo>
                    <a:cubicBezTo>
                      <a:pt x="21" y="188"/>
                      <a:pt x="21" y="188"/>
                      <a:pt x="21" y="188"/>
                    </a:cubicBezTo>
                    <a:cubicBezTo>
                      <a:pt x="21" y="188"/>
                      <a:pt x="21" y="188"/>
                      <a:pt x="21" y="188"/>
                    </a:cubicBezTo>
                    <a:cubicBezTo>
                      <a:pt x="20" y="189"/>
                      <a:pt x="20" y="189"/>
                      <a:pt x="20" y="189"/>
                    </a:cubicBezTo>
                    <a:cubicBezTo>
                      <a:pt x="20" y="190"/>
                      <a:pt x="20" y="190"/>
                      <a:pt x="20" y="190"/>
                    </a:cubicBezTo>
                    <a:cubicBezTo>
                      <a:pt x="20" y="190"/>
                      <a:pt x="20" y="190"/>
                      <a:pt x="20" y="190"/>
                    </a:cubicBezTo>
                    <a:cubicBezTo>
                      <a:pt x="20" y="190"/>
                      <a:pt x="20" y="191"/>
                      <a:pt x="20" y="191"/>
                    </a:cubicBezTo>
                    <a:cubicBezTo>
                      <a:pt x="20" y="191"/>
                      <a:pt x="20" y="191"/>
                      <a:pt x="20" y="191"/>
                    </a:cubicBezTo>
                    <a:cubicBezTo>
                      <a:pt x="20" y="191"/>
                      <a:pt x="20" y="191"/>
                      <a:pt x="20" y="191"/>
                    </a:cubicBezTo>
                    <a:cubicBezTo>
                      <a:pt x="20" y="192"/>
                      <a:pt x="20" y="192"/>
                      <a:pt x="20" y="192"/>
                    </a:cubicBezTo>
                    <a:cubicBezTo>
                      <a:pt x="19" y="192"/>
                      <a:pt x="19" y="192"/>
                      <a:pt x="19" y="192"/>
                    </a:cubicBezTo>
                    <a:cubicBezTo>
                      <a:pt x="18" y="193"/>
                      <a:pt x="18" y="193"/>
                      <a:pt x="18" y="193"/>
                    </a:cubicBezTo>
                    <a:cubicBezTo>
                      <a:pt x="18" y="193"/>
                      <a:pt x="18" y="193"/>
                      <a:pt x="19" y="193"/>
                    </a:cubicBezTo>
                    <a:cubicBezTo>
                      <a:pt x="19" y="193"/>
                      <a:pt x="19" y="193"/>
                      <a:pt x="19" y="193"/>
                    </a:cubicBezTo>
                    <a:cubicBezTo>
                      <a:pt x="19" y="193"/>
                      <a:pt x="19" y="193"/>
                      <a:pt x="19" y="194"/>
                    </a:cubicBezTo>
                    <a:cubicBezTo>
                      <a:pt x="20" y="194"/>
                      <a:pt x="20" y="194"/>
                      <a:pt x="20" y="194"/>
                    </a:cubicBezTo>
                    <a:cubicBezTo>
                      <a:pt x="20" y="194"/>
                      <a:pt x="20" y="195"/>
                      <a:pt x="20" y="195"/>
                    </a:cubicBezTo>
                    <a:cubicBezTo>
                      <a:pt x="19" y="196"/>
                      <a:pt x="19" y="196"/>
                      <a:pt x="19" y="196"/>
                    </a:cubicBezTo>
                    <a:cubicBezTo>
                      <a:pt x="19" y="196"/>
                      <a:pt x="19" y="197"/>
                      <a:pt x="19" y="197"/>
                    </a:cubicBezTo>
                    <a:cubicBezTo>
                      <a:pt x="20" y="197"/>
                      <a:pt x="20" y="197"/>
                      <a:pt x="20" y="197"/>
                    </a:cubicBezTo>
                    <a:cubicBezTo>
                      <a:pt x="20" y="197"/>
                      <a:pt x="20" y="197"/>
                      <a:pt x="20" y="197"/>
                    </a:cubicBezTo>
                    <a:cubicBezTo>
                      <a:pt x="21" y="197"/>
                      <a:pt x="21" y="197"/>
                      <a:pt x="21" y="197"/>
                    </a:cubicBezTo>
                    <a:cubicBezTo>
                      <a:pt x="21" y="197"/>
                      <a:pt x="21" y="197"/>
                      <a:pt x="21" y="198"/>
                    </a:cubicBezTo>
                    <a:cubicBezTo>
                      <a:pt x="21" y="198"/>
                      <a:pt x="21" y="198"/>
                      <a:pt x="21" y="198"/>
                    </a:cubicBezTo>
                    <a:cubicBezTo>
                      <a:pt x="21" y="198"/>
                      <a:pt x="21" y="198"/>
                      <a:pt x="21" y="198"/>
                    </a:cubicBezTo>
                    <a:cubicBezTo>
                      <a:pt x="21" y="199"/>
                      <a:pt x="21" y="199"/>
                      <a:pt x="21" y="199"/>
                    </a:cubicBezTo>
                    <a:cubicBezTo>
                      <a:pt x="20" y="199"/>
                      <a:pt x="20" y="199"/>
                      <a:pt x="21" y="199"/>
                    </a:cubicBezTo>
                    <a:cubicBezTo>
                      <a:pt x="21" y="199"/>
                      <a:pt x="21" y="199"/>
                      <a:pt x="21" y="199"/>
                    </a:cubicBezTo>
                    <a:cubicBezTo>
                      <a:pt x="21" y="199"/>
                      <a:pt x="21" y="199"/>
                      <a:pt x="21" y="200"/>
                    </a:cubicBezTo>
                    <a:cubicBezTo>
                      <a:pt x="19" y="200"/>
                      <a:pt x="19" y="200"/>
                      <a:pt x="19" y="200"/>
                    </a:cubicBezTo>
                    <a:cubicBezTo>
                      <a:pt x="19" y="200"/>
                      <a:pt x="19" y="201"/>
                      <a:pt x="19" y="201"/>
                    </a:cubicBezTo>
                    <a:cubicBezTo>
                      <a:pt x="18" y="203"/>
                      <a:pt x="18" y="203"/>
                      <a:pt x="18" y="203"/>
                    </a:cubicBezTo>
                    <a:cubicBezTo>
                      <a:pt x="18" y="203"/>
                      <a:pt x="18" y="203"/>
                      <a:pt x="18" y="203"/>
                    </a:cubicBezTo>
                    <a:cubicBezTo>
                      <a:pt x="18" y="205"/>
                      <a:pt x="18" y="205"/>
                      <a:pt x="18" y="205"/>
                    </a:cubicBezTo>
                    <a:cubicBezTo>
                      <a:pt x="18" y="205"/>
                      <a:pt x="18" y="205"/>
                      <a:pt x="18" y="205"/>
                    </a:cubicBezTo>
                    <a:cubicBezTo>
                      <a:pt x="17" y="206"/>
                      <a:pt x="17" y="206"/>
                      <a:pt x="17" y="206"/>
                    </a:cubicBezTo>
                    <a:cubicBezTo>
                      <a:pt x="17" y="207"/>
                      <a:pt x="17" y="207"/>
                      <a:pt x="17" y="207"/>
                    </a:cubicBezTo>
                    <a:cubicBezTo>
                      <a:pt x="17" y="207"/>
                      <a:pt x="17" y="207"/>
                      <a:pt x="17" y="207"/>
                    </a:cubicBezTo>
                    <a:cubicBezTo>
                      <a:pt x="17" y="207"/>
                      <a:pt x="17" y="208"/>
                      <a:pt x="17" y="208"/>
                    </a:cubicBezTo>
                    <a:cubicBezTo>
                      <a:pt x="17" y="209"/>
                      <a:pt x="17" y="209"/>
                      <a:pt x="17" y="209"/>
                    </a:cubicBezTo>
                    <a:cubicBezTo>
                      <a:pt x="17" y="209"/>
                      <a:pt x="17" y="209"/>
                      <a:pt x="17" y="209"/>
                    </a:cubicBezTo>
                    <a:cubicBezTo>
                      <a:pt x="17" y="210"/>
                      <a:pt x="17" y="210"/>
                      <a:pt x="17" y="210"/>
                    </a:cubicBezTo>
                    <a:cubicBezTo>
                      <a:pt x="17" y="210"/>
                      <a:pt x="17" y="210"/>
                      <a:pt x="17" y="210"/>
                    </a:cubicBezTo>
                    <a:cubicBezTo>
                      <a:pt x="16" y="211"/>
                      <a:pt x="16" y="211"/>
                      <a:pt x="16" y="211"/>
                    </a:cubicBezTo>
                    <a:cubicBezTo>
                      <a:pt x="16" y="211"/>
                      <a:pt x="16" y="211"/>
                      <a:pt x="16" y="212"/>
                    </a:cubicBezTo>
                    <a:cubicBezTo>
                      <a:pt x="16" y="212"/>
                      <a:pt x="16" y="212"/>
                      <a:pt x="16" y="212"/>
                    </a:cubicBezTo>
                    <a:cubicBezTo>
                      <a:pt x="16" y="212"/>
                      <a:pt x="16" y="212"/>
                      <a:pt x="16" y="212"/>
                    </a:cubicBezTo>
                    <a:cubicBezTo>
                      <a:pt x="18" y="213"/>
                      <a:pt x="18" y="213"/>
                      <a:pt x="18" y="213"/>
                    </a:cubicBezTo>
                    <a:cubicBezTo>
                      <a:pt x="18" y="213"/>
                      <a:pt x="18" y="213"/>
                      <a:pt x="18" y="213"/>
                    </a:cubicBezTo>
                    <a:cubicBezTo>
                      <a:pt x="17" y="214"/>
                      <a:pt x="17" y="214"/>
                      <a:pt x="17" y="214"/>
                    </a:cubicBezTo>
                    <a:cubicBezTo>
                      <a:pt x="17" y="215"/>
                      <a:pt x="17" y="215"/>
                      <a:pt x="17" y="215"/>
                    </a:cubicBezTo>
                    <a:cubicBezTo>
                      <a:pt x="18" y="216"/>
                      <a:pt x="18" y="216"/>
                      <a:pt x="18" y="216"/>
                    </a:cubicBezTo>
                    <a:cubicBezTo>
                      <a:pt x="18" y="216"/>
                      <a:pt x="18" y="216"/>
                      <a:pt x="18" y="216"/>
                    </a:cubicBezTo>
                    <a:cubicBezTo>
                      <a:pt x="18" y="217"/>
                      <a:pt x="18" y="217"/>
                      <a:pt x="18" y="217"/>
                    </a:cubicBezTo>
                    <a:cubicBezTo>
                      <a:pt x="18" y="217"/>
                      <a:pt x="18" y="217"/>
                      <a:pt x="18" y="217"/>
                    </a:cubicBezTo>
                    <a:cubicBezTo>
                      <a:pt x="19" y="217"/>
                      <a:pt x="19" y="217"/>
                      <a:pt x="19" y="217"/>
                    </a:cubicBezTo>
                    <a:cubicBezTo>
                      <a:pt x="19" y="217"/>
                      <a:pt x="19" y="218"/>
                      <a:pt x="19" y="218"/>
                    </a:cubicBezTo>
                    <a:cubicBezTo>
                      <a:pt x="19" y="219"/>
                      <a:pt x="19" y="219"/>
                      <a:pt x="19" y="219"/>
                    </a:cubicBezTo>
                    <a:cubicBezTo>
                      <a:pt x="19" y="219"/>
                      <a:pt x="19" y="219"/>
                      <a:pt x="19" y="220"/>
                    </a:cubicBezTo>
                    <a:cubicBezTo>
                      <a:pt x="18" y="222"/>
                      <a:pt x="18" y="222"/>
                      <a:pt x="18" y="222"/>
                    </a:cubicBezTo>
                    <a:cubicBezTo>
                      <a:pt x="17" y="222"/>
                      <a:pt x="17" y="222"/>
                      <a:pt x="17" y="222"/>
                    </a:cubicBezTo>
                    <a:cubicBezTo>
                      <a:pt x="18" y="224"/>
                      <a:pt x="18" y="224"/>
                      <a:pt x="18" y="224"/>
                    </a:cubicBezTo>
                    <a:cubicBezTo>
                      <a:pt x="18" y="225"/>
                      <a:pt x="18" y="225"/>
                      <a:pt x="18" y="225"/>
                    </a:cubicBezTo>
                    <a:cubicBezTo>
                      <a:pt x="17" y="226"/>
                      <a:pt x="17" y="226"/>
                      <a:pt x="17" y="226"/>
                    </a:cubicBezTo>
                    <a:cubicBezTo>
                      <a:pt x="17" y="226"/>
                      <a:pt x="17" y="226"/>
                      <a:pt x="17" y="226"/>
                    </a:cubicBezTo>
                    <a:cubicBezTo>
                      <a:pt x="17" y="227"/>
                      <a:pt x="17" y="227"/>
                      <a:pt x="17" y="227"/>
                    </a:cubicBezTo>
                    <a:cubicBezTo>
                      <a:pt x="17" y="227"/>
                      <a:pt x="18" y="227"/>
                      <a:pt x="18" y="227"/>
                    </a:cubicBezTo>
                    <a:cubicBezTo>
                      <a:pt x="18" y="228"/>
                      <a:pt x="18" y="228"/>
                      <a:pt x="18" y="228"/>
                    </a:cubicBezTo>
                    <a:cubicBezTo>
                      <a:pt x="18" y="228"/>
                      <a:pt x="18" y="228"/>
                      <a:pt x="18" y="228"/>
                    </a:cubicBezTo>
                    <a:cubicBezTo>
                      <a:pt x="17" y="228"/>
                      <a:pt x="17" y="228"/>
                      <a:pt x="17" y="228"/>
                    </a:cubicBezTo>
                    <a:cubicBezTo>
                      <a:pt x="17" y="228"/>
                      <a:pt x="17" y="228"/>
                      <a:pt x="17" y="229"/>
                    </a:cubicBezTo>
                    <a:cubicBezTo>
                      <a:pt x="18" y="230"/>
                      <a:pt x="18" y="230"/>
                      <a:pt x="18" y="230"/>
                    </a:cubicBezTo>
                    <a:cubicBezTo>
                      <a:pt x="18" y="230"/>
                      <a:pt x="18" y="230"/>
                      <a:pt x="18" y="230"/>
                    </a:cubicBezTo>
                    <a:cubicBezTo>
                      <a:pt x="18" y="229"/>
                      <a:pt x="18" y="229"/>
                      <a:pt x="18" y="229"/>
                    </a:cubicBezTo>
                    <a:cubicBezTo>
                      <a:pt x="18" y="229"/>
                      <a:pt x="18" y="230"/>
                      <a:pt x="18" y="230"/>
                    </a:cubicBezTo>
                    <a:cubicBezTo>
                      <a:pt x="18" y="230"/>
                      <a:pt x="18" y="230"/>
                      <a:pt x="18" y="230"/>
                    </a:cubicBezTo>
                    <a:cubicBezTo>
                      <a:pt x="18" y="230"/>
                      <a:pt x="18" y="230"/>
                      <a:pt x="18" y="230"/>
                    </a:cubicBezTo>
                    <a:cubicBezTo>
                      <a:pt x="17" y="231"/>
                      <a:pt x="17" y="231"/>
                      <a:pt x="17" y="231"/>
                    </a:cubicBezTo>
                    <a:cubicBezTo>
                      <a:pt x="17" y="231"/>
                      <a:pt x="16" y="231"/>
                      <a:pt x="17" y="231"/>
                    </a:cubicBezTo>
                    <a:cubicBezTo>
                      <a:pt x="17" y="233"/>
                      <a:pt x="17" y="233"/>
                      <a:pt x="17" y="233"/>
                    </a:cubicBezTo>
                    <a:cubicBezTo>
                      <a:pt x="17" y="233"/>
                      <a:pt x="17" y="234"/>
                      <a:pt x="17" y="234"/>
                    </a:cubicBezTo>
                    <a:cubicBezTo>
                      <a:pt x="17" y="235"/>
                      <a:pt x="17" y="235"/>
                      <a:pt x="17" y="235"/>
                    </a:cubicBezTo>
                    <a:cubicBezTo>
                      <a:pt x="17" y="235"/>
                      <a:pt x="17" y="235"/>
                      <a:pt x="18" y="236"/>
                    </a:cubicBezTo>
                    <a:cubicBezTo>
                      <a:pt x="18" y="236"/>
                      <a:pt x="18" y="236"/>
                      <a:pt x="18" y="236"/>
                    </a:cubicBezTo>
                    <a:cubicBezTo>
                      <a:pt x="18" y="236"/>
                      <a:pt x="18" y="237"/>
                      <a:pt x="18" y="237"/>
                    </a:cubicBezTo>
                    <a:cubicBezTo>
                      <a:pt x="18" y="241"/>
                      <a:pt x="18" y="241"/>
                      <a:pt x="18" y="241"/>
                    </a:cubicBezTo>
                    <a:cubicBezTo>
                      <a:pt x="18" y="241"/>
                      <a:pt x="18" y="241"/>
                      <a:pt x="18" y="241"/>
                    </a:cubicBezTo>
                    <a:cubicBezTo>
                      <a:pt x="16" y="244"/>
                      <a:pt x="16" y="244"/>
                      <a:pt x="16" y="244"/>
                    </a:cubicBezTo>
                    <a:cubicBezTo>
                      <a:pt x="16" y="244"/>
                      <a:pt x="15" y="245"/>
                      <a:pt x="15" y="245"/>
                    </a:cubicBezTo>
                    <a:cubicBezTo>
                      <a:pt x="15" y="246"/>
                      <a:pt x="15" y="246"/>
                      <a:pt x="15" y="246"/>
                    </a:cubicBezTo>
                    <a:cubicBezTo>
                      <a:pt x="15" y="246"/>
                      <a:pt x="15" y="246"/>
                      <a:pt x="15" y="247"/>
                    </a:cubicBezTo>
                    <a:cubicBezTo>
                      <a:pt x="15" y="247"/>
                      <a:pt x="15" y="247"/>
                      <a:pt x="15" y="247"/>
                    </a:cubicBezTo>
                    <a:cubicBezTo>
                      <a:pt x="15" y="247"/>
                      <a:pt x="15" y="247"/>
                      <a:pt x="15" y="247"/>
                    </a:cubicBezTo>
                    <a:cubicBezTo>
                      <a:pt x="15" y="248"/>
                      <a:pt x="15" y="248"/>
                      <a:pt x="15" y="248"/>
                    </a:cubicBezTo>
                    <a:cubicBezTo>
                      <a:pt x="15" y="248"/>
                      <a:pt x="15" y="249"/>
                      <a:pt x="14" y="249"/>
                    </a:cubicBezTo>
                    <a:cubicBezTo>
                      <a:pt x="13" y="249"/>
                      <a:pt x="13" y="249"/>
                      <a:pt x="13" y="249"/>
                    </a:cubicBezTo>
                    <a:cubicBezTo>
                      <a:pt x="13" y="249"/>
                      <a:pt x="13" y="249"/>
                      <a:pt x="13" y="249"/>
                    </a:cubicBezTo>
                    <a:cubicBezTo>
                      <a:pt x="12" y="250"/>
                      <a:pt x="12" y="250"/>
                      <a:pt x="12" y="250"/>
                    </a:cubicBezTo>
                    <a:cubicBezTo>
                      <a:pt x="12" y="250"/>
                      <a:pt x="12" y="251"/>
                      <a:pt x="12" y="251"/>
                    </a:cubicBezTo>
                    <a:cubicBezTo>
                      <a:pt x="12" y="251"/>
                      <a:pt x="12" y="251"/>
                      <a:pt x="12" y="251"/>
                    </a:cubicBezTo>
                    <a:cubicBezTo>
                      <a:pt x="12" y="252"/>
                      <a:pt x="12" y="252"/>
                      <a:pt x="11" y="252"/>
                    </a:cubicBezTo>
                    <a:cubicBezTo>
                      <a:pt x="11" y="252"/>
                      <a:pt x="11" y="252"/>
                      <a:pt x="11" y="252"/>
                    </a:cubicBezTo>
                    <a:cubicBezTo>
                      <a:pt x="10" y="252"/>
                      <a:pt x="10" y="252"/>
                      <a:pt x="10" y="252"/>
                    </a:cubicBezTo>
                    <a:cubicBezTo>
                      <a:pt x="10" y="254"/>
                      <a:pt x="10" y="254"/>
                      <a:pt x="10" y="254"/>
                    </a:cubicBezTo>
                    <a:cubicBezTo>
                      <a:pt x="10" y="254"/>
                      <a:pt x="10" y="254"/>
                      <a:pt x="10" y="254"/>
                    </a:cubicBezTo>
                    <a:cubicBezTo>
                      <a:pt x="9" y="255"/>
                      <a:pt x="9" y="255"/>
                      <a:pt x="9" y="255"/>
                    </a:cubicBezTo>
                    <a:cubicBezTo>
                      <a:pt x="9" y="255"/>
                      <a:pt x="9" y="255"/>
                      <a:pt x="10" y="255"/>
                    </a:cubicBezTo>
                    <a:cubicBezTo>
                      <a:pt x="10" y="256"/>
                      <a:pt x="10" y="256"/>
                      <a:pt x="10" y="256"/>
                    </a:cubicBezTo>
                    <a:cubicBezTo>
                      <a:pt x="11" y="256"/>
                      <a:pt x="11" y="256"/>
                      <a:pt x="11" y="256"/>
                    </a:cubicBezTo>
                    <a:cubicBezTo>
                      <a:pt x="12" y="258"/>
                      <a:pt x="12" y="258"/>
                      <a:pt x="12" y="258"/>
                    </a:cubicBezTo>
                    <a:cubicBezTo>
                      <a:pt x="12" y="258"/>
                      <a:pt x="12" y="258"/>
                      <a:pt x="13" y="258"/>
                    </a:cubicBezTo>
                    <a:cubicBezTo>
                      <a:pt x="14" y="258"/>
                      <a:pt x="14" y="258"/>
                      <a:pt x="14" y="258"/>
                    </a:cubicBezTo>
                    <a:cubicBezTo>
                      <a:pt x="14" y="258"/>
                      <a:pt x="15" y="258"/>
                      <a:pt x="15" y="258"/>
                    </a:cubicBezTo>
                    <a:cubicBezTo>
                      <a:pt x="16" y="259"/>
                      <a:pt x="16" y="259"/>
                      <a:pt x="16" y="259"/>
                    </a:cubicBezTo>
                    <a:cubicBezTo>
                      <a:pt x="16" y="259"/>
                      <a:pt x="16" y="259"/>
                      <a:pt x="16" y="259"/>
                    </a:cubicBezTo>
                    <a:cubicBezTo>
                      <a:pt x="16" y="260"/>
                      <a:pt x="16" y="260"/>
                      <a:pt x="16" y="260"/>
                    </a:cubicBezTo>
                    <a:cubicBezTo>
                      <a:pt x="16" y="260"/>
                      <a:pt x="16" y="260"/>
                      <a:pt x="16" y="260"/>
                    </a:cubicBezTo>
                    <a:cubicBezTo>
                      <a:pt x="15" y="261"/>
                      <a:pt x="15" y="261"/>
                      <a:pt x="15" y="261"/>
                    </a:cubicBezTo>
                    <a:cubicBezTo>
                      <a:pt x="15" y="261"/>
                      <a:pt x="15" y="261"/>
                      <a:pt x="15" y="261"/>
                    </a:cubicBezTo>
                    <a:cubicBezTo>
                      <a:pt x="16" y="261"/>
                      <a:pt x="16" y="261"/>
                      <a:pt x="16" y="261"/>
                    </a:cubicBezTo>
                    <a:cubicBezTo>
                      <a:pt x="16" y="262"/>
                      <a:pt x="16" y="262"/>
                      <a:pt x="16" y="262"/>
                    </a:cubicBezTo>
                    <a:cubicBezTo>
                      <a:pt x="16" y="262"/>
                      <a:pt x="16" y="262"/>
                      <a:pt x="16" y="262"/>
                    </a:cubicBezTo>
                    <a:cubicBezTo>
                      <a:pt x="15" y="262"/>
                      <a:pt x="15" y="263"/>
                      <a:pt x="15" y="263"/>
                    </a:cubicBezTo>
                    <a:cubicBezTo>
                      <a:pt x="15" y="264"/>
                      <a:pt x="15" y="264"/>
                      <a:pt x="15" y="264"/>
                    </a:cubicBezTo>
                    <a:cubicBezTo>
                      <a:pt x="15" y="264"/>
                      <a:pt x="15" y="264"/>
                      <a:pt x="16" y="264"/>
                    </a:cubicBezTo>
                    <a:cubicBezTo>
                      <a:pt x="17" y="265"/>
                      <a:pt x="17" y="265"/>
                      <a:pt x="17" y="265"/>
                    </a:cubicBezTo>
                    <a:cubicBezTo>
                      <a:pt x="18" y="265"/>
                      <a:pt x="18" y="265"/>
                      <a:pt x="18" y="265"/>
                    </a:cubicBezTo>
                    <a:cubicBezTo>
                      <a:pt x="18" y="267"/>
                      <a:pt x="18" y="267"/>
                      <a:pt x="18" y="267"/>
                    </a:cubicBezTo>
                    <a:cubicBezTo>
                      <a:pt x="18" y="267"/>
                      <a:pt x="18" y="267"/>
                      <a:pt x="17" y="267"/>
                    </a:cubicBezTo>
                    <a:cubicBezTo>
                      <a:pt x="17" y="267"/>
                      <a:pt x="17" y="267"/>
                      <a:pt x="17" y="267"/>
                    </a:cubicBezTo>
                    <a:cubicBezTo>
                      <a:pt x="17" y="268"/>
                      <a:pt x="17" y="268"/>
                      <a:pt x="17" y="268"/>
                    </a:cubicBezTo>
                    <a:cubicBezTo>
                      <a:pt x="16" y="269"/>
                      <a:pt x="16" y="269"/>
                      <a:pt x="16" y="269"/>
                    </a:cubicBezTo>
                    <a:cubicBezTo>
                      <a:pt x="16" y="270"/>
                      <a:pt x="16" y="270"/>
                      <a:pt x="16" y="270"/>
                    </a:cubicBezTo>
                    <a:cubicBezTo>
                      <a:pt x="14" y="270"/>
                      <a:pt x="14" y="270"/>
                      <a:pt x="14" y="270"/>
                    </a:cubicBezTo>
                    <a:cubicBezTo>
                      <a:pt x="14" y="270"/>
                      <a:pt x="14" y="270"/>
                      <a:pt x="13" y="270"/>
                    </a:cubicBezTo>
                    <a:cubicBezTo>
                      <a:pt x="11" y="272"/>
                      <a:pt x="11" y="272"/>
                      <a:pt x="11" y="272"/>
                    </a:cubicBezTo>
                    <a:cubicBezTo>
                      <a:pt x="11" y="272"/>
                      <a:pt x="11" y="273"/>
                      <a:pt x="11" y="273"/>
                    </a:cubicBezTo>
                    <a:cubicBezTo>
                      <a:pt x="12" y="274"/>
                      <a:pt x="12" y="274"/>
                      <a:pt x="12" y="274"/>
                    </a:cubicBezTo>
                    <a:cubicBezTo>
                      <a:pt x="12" y="275"/>
                      <a:pt x="12" y="275"/>
                      <a:pt x="13" y="275"/>
                    </a:cubicBezTo>
                    <a:cubicBezTo>
                      <a:pt x="13" y="275"/>
                      <a:pt x="13" y="275"/>
                      <a:pt x="13" y="275"/>
                    </a:cubicBezTo>
                    <a:cubicBezTo>
                      <a:pt x="13" y="275"/>
                      <a:pt x="14" y="275"/>
                      <a:pt x="13" y="275"/>
                    </a:cubicBezTo>
                    <a:cubicBezTo>
                      <a:pt x="13" y="276"/>
                      <a:pt x="13" y="276"/>
                      <a:pt x="13" y="276"/>
                    </a:cubicBezTo>
                    <a:cubicBezTo>
                      <a:pt x="13" y="276"/>
                      <a:pt x="13" y="276"/>
                      <a:pt x="13" y="277"/>
                    </a:cubicBezTo>
                    <a:cubicBezTo>
                      <a:pt x="11" y="278"/>
                      <a:pt x="11" y="278"/>
                      <a:pt x="11" y="278"/>
                    </a:cubicBezTo>
                    <a:cubicBezTo>
                      <a:pt x="11" y="279"/>
                      <a:pt x="11" y="279"/>
                      <a:pt x="10" y="279"/>
                    </a:cubicBezTo>
                    <a:cubicBezTo>
                      <a:pt x="10" y="278"/>
                      <a:pt x="10" y="278"/>
                      <a:pt x="10" y="278"/>
                    </a:cubicBezTo>
                    <a:cubicBezTo>
                      <a:pt x="10" y="278"/>
                      <a:pt x="10" y="278"/>
                      <a:pt x="10" y="278"/>
                    </a:cubicBezTo>
                    <a:cubicBezTo>
                      <a:pt x="10" y="277"/>
                      <a:pt x="10" y="277"/>
                      <a:pt x="10" y="277"/>
                    </a:cubicBezTo>
                    <a:cubicBezTo>
                      <a:pt x="10" y="277"/>
                      <a:pt x="9" y="277"/>
                      <a:pt x="9" y="277"/>
                    </a:cubicBezTo>
                    <a:cubicBezTo>
                      <a:pt x="8" y="277"/>
                      <a:pt x="8" y="277"/>
                      <a:pt x="8" y="277"/>
                    </a:cubicBezTo>
                    <a:cubicBezTo>
                      <a:pt x="8" y="277"/>
                      <a:pt x="8" y="277"/>
                      <a:pt x="8" y="277"/>
                    </a:cubicBezTo>
                    <a:cubicBezTo>
                      <a:pt x="7" y="278"/>
                      <a:pt x="7" y="278"/>
                      <a:pt x="7" y="278"/>
                    </a:cubicBezTo>
                    <a:cubicBezTo>
                      <a:pt x="7" y="278"/>
                      <a:pt x="7" y="278"/>
                      <a:pt x="7" y="278"/>
                    </a:cubicBezTo>
                    <a:cubicBezTo>
                      <a:pt x="7" y="279"/>
                      <a:pt x="7" y="279"/>
                      <a:pt x="7" y="279"/>
                    </a:cubicBezTo>
                    <a:cubicBezTo>
                      <a:pt x="6" y="279"/>
                      <a:pt x="6" y="279"/>
                      <a:pt x="6" y="279"/>
                    </a:cubicBezTo>
                    <a:cubicBezTo>
                      <a:pt x="6" y="281"/>
                      <a:pt x="6" y="281"/>
                      <a:pt x="6" y="281"/>
                    </a:cubicBezTo>
                    <a:cubicBezTo>
                      <a:pt x="6" y="281"/>
                      <a:pt x="6" y="282"/>
                      <a:pt x="6" y="282"/>
                    </a:cubicBezTo>
                    <a:cubicBezTo>
                      <a:pt x="7" y="283"/>
                      <a:pt x="7" y="283"/>
                      <a:pt x="7" y="283"/>
                    </a:cubicBezTo>
                    <a:cubicBezTo>
                      <a:pt x="7" y="283"/>
                      <a:pt x="7" y="283"/>
                      <a:pt x="7" y="283"/>
                    </a:cubicBezTo>
                    <a:cubicBezTo>
                      <a:pt x="7" y="283"/>
                      <a:pt x="7" y="283"/>
                      <a:pt x="7" y="283"/>
                    </a:cubicBezTo>
                    <a:cubicBezTo>
                      <a:pt x="8" y="284"/>
                      <a:pt x="8" y="284"/>
                      <a:pt x="8" y="284"/>
                    </a:cubicBezTo>
                    <a:cubicBezTo>
                      <a:pt x="8" y="285"/>
                      <a:pt x="8" y="285"/>
                      <a:pt x="8" y="285"/>
                    </a:cubicBezTo>
                    <a:cubicBezTo>
                      <a:pt x="8" y="285"/>
                      <a:pt x="8" y="285"/>
                      <a:pt x="7" y="285"/>
                    </a:cubicBezTo>
                    <a:cubicBezTo>
                      <a:pt x="6" y="285"/>
                      <a:pt x="6" y="285"/>
                      <a:pt x="6" y="285"/>
                    </a:cubicBezTo>
                    <a:cubicBezTo>
                      <a:pt x="5" y="285"/>
                      <a:pt x="5" y="285"/>
                      <a:pt x="5" y="285"/>
                    </a:cubicBezTo>
                    <a:cubicBezTo>
                      <a:pt x="4" y="286"/>
                      <a:pt x="4" y="286"/>
                      <a:pt x="4" y="286"/>
                    </a:cubicBezTo>
                    <a:cubicBezTo>
                      <a:pt x="4" y="286"/>
                      <a:pt x="4" y="286"/>
                      <a:pt x="3" y="286"/>
                    </a:cubicBezTo>
                    <a:cubicBezTo>
                      <a:pt x="1" y="286"/>
                      <a:pt x="1" y="286"/>
                      <a:pt x="1" y="286"/>
                    </a:cubicBezTo>
                    <a:cubicBezTo>
                      <a:pt x="1" y="286"/>
                      <a:pt x="0" y="287"/>
                      <a:pt x="0" y="287"/>
                    </a:cubicBezTo>
                    <a:cubicBezTo>
                      <a:pt x="0" y="288"/>
                      <a:pt x="0" y="288"/>
                      <a:pt x="0" y="288"/>
                    </a:cubicBezTo>
                    <a:cubicBezTo>
                      <a:pt x="0" y="288"/>
                      <a:pt x="0" y="288"/>
                      <a:pt x="0" y="288"/>
                    </a:cubicBezTo>
                    <a:cubicBezTo>
                      <a:pt x="0" y="288"/>
                      <a:pt x="0" y="288"/>
                      <a:pt x="0" y="288"/>
                    </a:cubicBezTo>
                    <a:cubicBezTo>
                      <a:pt x="0" y="289"/>
                      <a:pt x="0" y="289"/>
                      <a:pt x="1" y="289"/>
                    </a:cubicBezTo>
                    <a:cubicBezTo>
                      <a:pt x="2" y="289"/>
                      <a:pt x="2" y="289"/>
                      <a:pt x="2" y="289"/>
                    </a:cubicBezTo>
                    <a:cubicBezTo>
                      <a:pt x="2" y="289"/>
                      <a:pt x="2" y="289"/>
                      <a:pt x="2" y="289"/>
                    </a:cubicBezTo>
                    <a:cubicBezTo>
                      <a:pt x="1" y="291"/>
                      <a:pt x="1" y="291"/>
                      <a:pt x="1" y="291"/>
                    </a:cubicBezTo>
                    <a:cubicBezTo>
                      <a:pt x="1" y="291"/>
                      <a:pt x="1" y="292"/>
                      <a:pt x="1" y="292"/>
                    </a:cubicBezTo>
                    <a:cubicBezTo>
                      <a:pt x="2" y="292"/>
                      <a:pt x="2" y="292"/>
                      <a:pt x="2" y="292"/>
                    </a:cubicBezTo>
                    <a:cubicBezTo>
                      <a:pt x="2" y="292"/>
                      <a:pt x="2" y="293"/>
                      <a:pt x="2" y="293"/>
                    </a:cubicBezTo>
                    <a:cubicBezTo>
                      <a:pt x="2" y="293"/>
                      <a:pt x="2" y="293"/>
                      <a:pt x="2" y="293"/>
                    </a:cubicBezTo>
                    <a:cubicBezTo>
                      <a:pt x="2" y="293"/>
                      <a:pt x="2" y="294"/>
                      <a:pt x="2" y="294"/>
                    </a:cubicBezTo>
                    <a:cubicBezTo>
                      <a:pt x="2" y="294"/>
                      <a:pt x="2" y="294"/>
                      <a:pt x="2" y="294"/>
                    </a:cubicBezTo>
                    <a:cubicBezTo>
                      <a:pt x="2" y="294"/>
                      <a:pt x="3" y="294"/>
                      <a:pt x="3" y="294"/>
                    </a:cubicBezTo>
                    <a:cubicBezTo>
                      <a:pt x="3" y="295"/>
                      <a:pt x="3" y="295"/>
                      <a:pt x="3" y="295"/>
                    </a:cubicBezTo>
                    <a:cubicBezTo>
                      <a:pt x="3" y="295"/>
                      <a:pt x="3" y="295"/>
                      <a:pt x="3" y="295"/>
                    </a:cubicBezTo>
                    <a:cubicBezTo>
                      <a:pt x="4" y="295"/>
                      <a:pt x="4" y="295"/>
                      <a:pt x="4" y="295"/>
                    </a:cubicBezTo>
                    <a:cubicBezTo>
                      <a:pt x="4" y="295"/>
                      <a:pt x="5" y="295"/>
                      <a:pt x="5" y="295"/>
                    </a:cubicBezTo>
                    <a:cubicBezTo>
                      <a:pt x="5" y="295"/>
                      <a:pt x="5" y="295"/>
                      <a:pt x="5" y="295"/>
                    </a:cubicBezTo>
                    <a:cubicBezTo>
                      <a:pt x="6" y="295"/>
                      <a:pt x="6" y="295"/>
                      <a:pt x="6" y="295"/>
                    </a:cubicBezTo>
                    <a:cubicBezTo>
                      <a:pt x="6" y="295"/>
                      <a:pt x="6" y="295"/>
                      <a:pt x="6" y="295"/>
                    </a:cubicBezTo>
                    <a:cubicBezTo>
                      <a:pt x="6" y="295"/>
                      <a:pt x="7" y="295"/>
                      <a:pt x="7" y="295"/>
                    </a:cubicBezTo>
                    <a:cubicBezTo>
                      <a:pt x="8" y="295"/>
                      <a:pt x="8" y="295"/>
                      <a:pt x="8" y="295"/>
                    </a:cubicBezTo>
                    <a:cubicBezTo>
                      <a:pt x="8" y="295"/>
                      <a:pt x="8" y="295"/>
                      <a:pt x="8" y="295"/>
                    </a:cubicBezTo>
                    <a:cubicBezTo>
                      <a:pt x="9" y="295"/>
                      <a:pt x="9" y="295"/>
                      <a:pt x="9" y="295"/>
                    </a:cubicBezTo>
                    <a:cubicBezTo>
                      <a:pt x="9" y="295"/>
                      <a:pt x="10" y="295"/>
                      <a:pt x="10" y="295"/>
                    </a:cubicBezTo>
                    <a:cubicBezTo>
                      <a:pt x="10" y="294"/>
                      <a:pt x="10" y="294"/>
                      <a:pt x="10" y="294"/>
                    </a:cubicBezTo>
                    <a:cubicBezTo>
                      <a:pt x="10" y="294"/>
                      <a:pt x="11" y="294"/>
                      <a:pt x="11" y="294"/>
                    </a:cubicBezTo>
                    <a:cubicBezTo>
                      <a:pt x="13" y="295"/>
                      <a:pt x="13" y="295"/>
                      <a:pt x="13" y="295"/>
                    </a:cubicBezTo>
                    <a:cubicBezTo>
                      <a:pt x="13" y="295"/>
                      <a:pt x="13" y="295"/>
                      <a:pt x="14" y="295"/>
                    </a:cubicBezTo>
                    <a:cubicBezTo>
                      <a:pt x="15" y="295"/>
                      <a:pt x="15" y="295"/>
                      <a:pt x="15" y="295"/>
                    </a:cubicBezTo>
                    <a:cubicBezTo>
                      <a:pt x="15" y="294"/>
                      <a:pt x="15" y="294"/>
                      <a:pt x="15" y="294"/>
                    </a:cubicBezTo>
                    <a:cubicBezTo>
                      <a:pt x="17" y="295"/>
                      <a:pt x="17" y="295"/>
                      <a:pt x="17" y="295"/>
                    </a:cubicBezTo>
                    <a:cubicBezTo>
                      <a:pt x="17" y="295"/>
                      <a:pt x="17" y="295"/>
                      <a:pt x="18" y="295"/>
                    </a:cubicBezTo>
                    <a:cubicBezTo>
                      <a:pt x="18" y="295"/>
                      <a:pt x="18" y="295"/>
                      <a:pt x="18" y="295"/>
                    </a:cubicBezTo>
                    <a:cubicBezTo>
                      <a:pt x="18" y="295"/>
                      <a:pt x="18" y="295"/>
                      <a:pt x="18" y="296"/>
                    </a:cubicBezTo>
                    <a:cubicBezTo>
                      <a:pt x="16" y="298"/>
                      <a:pt x="16" y="298"/>
                      <a:pt x="16" y="298"/>
                    </a:cubicBezTo>
                    <a:cubicBezTo>
                      <a:pt x="16" y="298"/>
                      <a:pt x="16" y="298"/>
                      <a:pt x="16" y="298"/>
                    </a:cubicBezTo>
                    <a:cubicBezTo>
                      <a:pt x="17" y="298"/>
                      <a:pt x="17" y="298"/>
                      <a:pt x="17" y="298"/>
                    </a:cubicBezTo>
                    <a:cubicBezTo>
                      <a:pt x="17" y="298"/>
                      <a:pt x="17" y="299"/>
                      <a:pt x="17" y="299"/>
                    </a:cubicBezTo>
                    <a:cubicBezTo>
                      <a:pt x="17" y="300"/>
                      <a:pt x="17" y="300"/>
                      <a:pt x="17" y="300"/>
                    </a:cubicBezTo>
                    <a:cubicBezTo>
                      <a:pt x="17" y="300"/>
                      <a:pt x="17" y="300"/>
                      <a:pt x="17" y="300"/>
                    </a:cubicBezTo>
                    <a:cubicBezTo>
                      <a:pt x="19" y="300"/>
                      <a:pt x="19" y="300"/>
                      <a:pt x="19" y="300"/>
                    </a:cubicBezTo>
                    <a:cubicBezTo>
                      <a:pt x="20" y="300"/>
                      <a:pt x="20" y="301"/>
                      <a:pt x="20" y="301"/>
                    </a:cubicBezTo>
                    <a:cubicBezTo>
                      <a:pt x="20" y="302"/>
                      <a:pt x="20" y="302"/>
                      <a:pt x="20" y="302"/>
                    </a:cubicBezTo>
                    <a:cubicBezTo>
                      <a:pt x="20" y="302"/>
                      <a:pt x="20" y="302"/>
                      <a:pt x="19" y="302"/>
                    </a:cubicBezTo>
                    <a:cubicBezTo>
                      <a:pt x="18" y="302"/>
                      <a:pt x="18" y="302"/>
                      <a:pt x="18" y="302"/>
                    </a:cubicBezTo>
                    <a:cubicBezTo>
                      <a:pt x="18" y="302"/>
                      <a:pt x="18" y="303"/>
                      <a:pt x="18" y="303"/>
                    </a:cubicBezTo>
                    <a:cubicBezTo>
                      <a:pt x="17" y="302"/>
                      <a:pt x="17" y="302"/>
                      <a:pt x="17" y="302"/>
                    </a:cubicBezTo>
                    <a:cubicBezTo>
                      <a:pt x="16" y="302"/>
                      <a:pt x="16" y="303"/>
                      <a:pt x="16" y="303"/>
                    </a:cubicBezTo>
                    <a:cubicBezTo>
                      <a:pt x="15" y="304"/>
                      <a:pt x="15" y="304"/>
                      <a:pt x="15" y="304"/>
                    </a:cubicBezTo>
                    <a:cubicBezTo>
                      <a:pt x="15" y="305"/>
                      <a:pt x="15" y="305"/>
                      <a:pt x="14" y="305"/>
                    </a:cubicBezTo>
                    <a:cubicBezTo>
                      <a:pt x="14" y="304"/>
                      <a:pt x="14" y="304"/>
                      <a:pt x="14" y="304"/>
                    </a:cubicBezTo>
                    <a:cubicBezTo>
                      <a:pt x="13" y="304"/>
                      <a:pt x="13" y="304"/>
                      <a:pt x="13" y="304"/>
                    </a:cubicBezTo>
                    <a:cubicBezTo>
                      <a:pt x="12" y="305"/>
                      <a:pt x="12" y="305"/>
                      <a:pt x="12" y="305"/>
                    </a:cubicBezTo>
                    <a:cubicBezTo>
                      <a:pt x="12" y="305"/>
                      <a:pt x="12" y="305"/>
                      <a:pt x="12" y="305"/>
                    </a:cubicBezTo>
                    <a:cubicBezTo>
                      <a:pt x="12" y="306"/>
                      <a:pt x="12" y="306"/>
                      <a:pt x="12" y="306"/>
                    </a:cubicBezTo>
                    <a:cubicBezTo>
                      <a:pt x="12" y="306"/>
                      <a:pt x="12" y="306"/>
                      <a:pt x="12" y="306"/>
                    </a:cubicBezTo>
                    <a:cubicBezTo>
                      <a:pt x="13" y="307"/>
                      <a:pt x="13" y="307"/>
                      <a:pt x="13" y="307"/>
                    </a:cubicBezTo>
                    <a:cubicBezTo>
                      <a:pt x="13" y="307"/>
                      <a:pt x="13" y="307"/>
                      <a:pt x="13" y="308"/>
                    </a:cubicBezTo>
                    <a:cubicBezTo>
                      <a:pt x="12" y="308"/>
                      <a:pt x="12" y="308"/>
                      <a:pt x="12" y="308"/>
                    </a:cubicBezTo>
                    <a:cubicBezTo>
                      <a:pt x="12" y="308"/>
                      <a:pt x="11" y="308"/>
                      <a:pt x="11" y="308"/>
                    </a:cubicBezTo>
                    <a:cubicBezTo>
                      <a:pt x="11" y="308"/>
                      <a:pt x="11" y="308"/>
                      <a:pt x="11" y="308"/>
                    </a:cubicBezTo>
                    <a:cubicBezTo>
                      <a:pt x="11" y="308"/>
                      <a:pt x="10" y="307"/>
                      <a:pt x="10" y="307"/>
                    </a:cubicBezTo>
                    <a:cubicBezTo>
                      <a:pt x="9" y="306"/>
                      <a:pt x="9" y="306"/>
                      <a:pt x="9" y="306"/>
                    </a:cubicBezTo>
                    <a:cubicBezTo>
                      <a:pt x="9" y="306"/>
                      <a:pt x="9" y="306"/>
                      <a:pt x="8" y="306"/>
                    </a:cubicBezTo>
                    <a:cubicBezTo>
                      <a:pt x="8" y="306"/>
                      <a:pt x="8" y="306"/>
                      <a:pt x="8" y="306"/>
                    </a:cubicBezTo>
                    <a:cubicBezTo>
                      <a:pt x="8" y="306"/>
                      <a:pt x="8" y="307"/>
                      <a:pt x="8" y="307"/>
                    </a:cubicBezTo>
                    <a:cubicBezTo>
                      <a:pt x="8" y="307"/>
                      <a:pt x="8" y="307"/>
                      <a:pt x="8" y="307"/>
                    </a:cubicBezTo>
                    <a:cubicBezTo>
                      <a:pt x="8" y="307"/>
                      <a:pt x="8" y="308"/>
                      <a:pt x="8" y="308"/>
                    </a:cubicBezTo>
                    <a:cubicBezTo>
                      <a:pt x="8" y="308"/>
                      <a:pt x="8" y="308"/>
                      <a:pt x="8" y="308"/>
                    </a:cubicBezTo>
                    <a:cubicBezTo>
                      <a:pt x="7" y="309"/>
                      <a:pt x="7" y="309"/>
                      <a:pt x="7" y="309"/>
                    </a:cubicBezTo>
                    <a:cubicBezTo>
                      <a:pt x="6" y="309"/>
                      <a:pt x="6" y="309"/>
                      <a:pt x="6" y="309"/>
                    </a:cubicBezTo>
                    <a:cubicBezTo>
                      <a:pt x="6" y="309"/>
                      <a:pt x="6" y="308"/>
                      <a:pt x="6" y="308"/>
                    </a:cubicBezTo>
                    <a:cubicBezTo>
                      <a:pt x="6" y="307"/>
                      <a:pt x="6" y="307"/>
                      <a:pt x="6" y="307"/>
                    </a:cubicBezTo>
                    <a:cubicBezTo>
                      <a:pt x="6" y="307"/>
                      <a:pt x="6" y="307"/>
                      <a:pt x="6" y="307"/>
                    </a:cubicBezTo>
                    <a:cubicBezTo>
                      <a:pt x="6" y="306"/>
                      <a:pt x="6" y="306"/>
                      <a:pt x="6" y="306"/>
                    </a:cubicBezTo>
                    <a:cubicBezTo>
                      <a:pt x="6" y="306"/>
                      <a:pt x="6" y="306"/>
                      <a:pt x="6" y="306"/>
                    </a:cubicBezTo>
                    <a:cubicBezTo>
                      <a:pt x="7" y="305"/>
                      <a:pt x="7" y="305"/>
                      <a:pt x="7" y="305"/>
                    </a:cubicBezTo>
                    <a:cubicBezTo>
                      <a:pt x="7" y="305"/>
                      <a:pt x="7" y="305"/>
                      <a:pt x="7" y="305"/>
                    </a:cubicBezTo>
                    <a:cubicBezTo>
                      <a:pt x="6" y="303"/>
                      <a:pt x="6" y="303"/>
                      <a:pt x="6" y="303"/>
                    </a:cubicBezTo>
                    <a:cubicBezTo>
                      <a:pt x="6" y="303"/>
                      <a:pt x="6" y="303"/>
                      <a:pt x="6" y="303"/>
                    </a:cubicBezTo>
                    <a:cubicBezTo>
                      <a:pt x="5" y="303"/>
                      <a:pt x="5" y="303"/>
                      <a:pt x="5" y="303"/>
                    </a:cubicBezTo>
                    <a:cubicBezTo>
                      <a:pt x="5" y="303"/>
                      <a:pt x="5" y="303"/>
                      <a:pt x="5" y="303"/>
                    </a:cubicBezTo>
                    <a:cubicBezTo>
                      <a:pt x="5" y="304"/>
                      <a:pt x="5" y="304"/>
                      <a:pt x="5" y="304"/>
                    </a:cubicBezTo>
                    <a:cubicBezTo>
                      <a:pt x="5" y="305"/>
                      <a:pt x="5" y="305"/>
                      <a:pt x="5" y="305"/>
                    </a:cubicBezTo>
                    <a:cubicBezTo>
                      <a:pt x="3" y="304"/>
                      <a:pt x="3" y="304"/>
                      <a:pt x="3" y="304"/>
                    </a:cubicBezTo>
                    <a:cubicBezTo>
                      <a:pt x="3" y="304"/>
                      <a:pt x="3" y="304"/>
                      <a:pt x="3" y="304"/>
                    </a:cubicBezTo>
                    <a:cubicBezTo>
                      <a:pt x="2" y="304"/>
                      <a:pt x="2" y="304"/>
                      <a:pt x="2" y="304"/>
                    </a:cubicBezTo>
                    <a:cubicBezTo>
                      <a:pt x="2" y="304"/>
                      <a:pt x="2" y="305"/>
                      <a:pt x="2" y="305"/>
                    </a:cubicBezTo>
                    <a:cubicBezTo>
                      <a:pt x="1" y="305"/>
                      <a:pt x="1" y="305"/>
                      <a:pt x="1" y="305"/>
                    </a:cubicBezTo>
                    <a:cubicBezTo>
                      <a:pt x="1" y="305"/>
                      <a:pt x="0" y="305"/>
                      <a:pt x="0" y="305"/>
                    </a:cubicBezTo>
                    <a:cubicBezTo>
                      <a:pt x="0" y="306"/>
                      <a:pt x="0" y="306"/>
                      <a:pt x="0" y="306"/>
                    </a:cubicBezTo>
                    <a:cubicBezTo>
                      <a:pt x="0" y="306"/>
                      <a:pt x="0" y="306"/>
                      <a:pt x="0" y="306"/>
                    </a:cubicBezTo>
                    <a:cubicBezTo>
                      <a:pt x="0" y="307"/>
                      <a:pt x="0" y="307"/>
                      <a:pt x="0" y="307"/>
                    </a:cubicBezTo>
                    <a:cubicBezTo>
                      <a:pt x="0" y="307"/>
                      <a:pt x="0" y="307"/>
                      <a:pt x="0" y="307"/>
                    </a:cubicBezTo>
                    <a:cubicBezTo>
                      <a:pt x="0" y="308"/>
                      <a:pt x="0" y="308"/>
                      <a:pt x="0" y="308"/>
                    </a:cubicBezTo>
                    <a:cubicBezTo>
                      <a:pt x="0" y="308"/>
                      <a:pt x="0" y="308"/>
                      <a:pt x="0" y="308"/>
                    </a:cubicBezTo>
                    <a:cubicBezTo>
                      <a:pt x="0" y="310"/>
                      <a:pt x="0" y="310"/>
                      <a:pt x="0" y="310"/>
                    </a:cubicBezTo>
                    <a:cubicBezTo>
                      <a:pt x="0" y="310"/>
                      <a:pt x="0" y="310"/>
                      <a:pt x="0" y="310"/>
                    </a:cubicBezTo>
                    <a:cubicBezTo>
                      <a:pt x="2" y="311"/>
                      <a:pt x="2" y="311"/>
                      <a:pt x="2" y="311"/>
                    </a:cubicBezTo>
                    <a:cubicBezTo>
                      <a:pt x="2" y="311"/>
                      <a:pt x="2" y="311"/>
                      <a:pt x="2" y="311"/>
                    </a:cubicBezTo>
                    <a:cubicBezTo>
                      <a:pt x="2" y="312"/>
                      <a:pt x="2" y="312"/>
                      <a:pt x="2" y="312"/>
                    </a:cubicBezTo>
                    <a:cubicBezTo>
                      <a:pt x="2" y="312"/>
                      <a:pt x="3" y="312"/>
                      <a:pt x="3" y="312"/>
                    </a:cubicBezTo>
                    <a:cubicBezTo>
                      <a:pt x="4" y="313"/>
                      <a:pt x="4" y="313"/>
                      <a:pt x="4" y="313"/>
                    </a:cubicBezTo>
                    <a:cubicBezTo>
                      <a:pt x="4" y="313"/>
                      <a:pt x="5" y="313"/>
                      <a:pt x="5" y="313"/>
                    </a:cubicBezTo>
                    <a:cubicBezTo>
                      <a:pt x="5" y="314"/>
                      <a:pt x="5" y="314"/>
                      <a:pt x="5" y="314"/>
                    </a:cubicBezTo>
                    <a:cubicBezTo>
                      <a:pt x="5" y="314"/>
                      <a:pt x="5" y="314"/>
                      <a:pt x="5" y="314"/>
                    </a:cubicBezTo>
                    <a:cubicBezTo>
                      <a:pt x="6" y="315"/>
                      <a:pt x="6" y="315"/>
                      <a:pt x="6" y="315"/>
                    </a:cubicBezTo>
                    <a:cubicBezTo>
                      <a:pt x="6" y="315"/>
                      <a:pt x="7" y="315"/>
                      <a:pt x="7" y="315"/>
                    </a:cubicBezTo>
                    <a:cubicBezTo>
                      <a:pt x="9" y="313"/>
                      <a:pt x="9" y="313"/>
                      <a:pt x="9" y="313"/>
                    </a:cubicBezTo>
                    <a:cubicBezTo>
                      <a:pt x="9" y="313"/>
                      <a:pt x="9" y="313"/>
                      <a:pt x="10" y="313"/>
                    </a:cubicBezTo>
                    <a:cubicBezTo>
                      <a:pt x="10" y="314"/>
                      <a:pt x="10" y="314"/>
                      <a:pt x="10" y="314"/>
                    </a:cubicBezTo>
                    <a:cubicBezTo>
                      <a:pt x="11" y="314"/>
                      <a:pt x="11" y="314"/>
                      <a:pt x="11" y="314"/>
                    </a:cubicBezTo>
                    <a:cubicBezTo>
                      <a:pt x="12" y="314"/>
                      <a:pt x="12" y="314"/>
                      <a:pt x="12" y="314"/>
                    </a:cubicBezTo>
                    <a:cubicBezTo>
                      <a:pt x="12" y="314"/>
                      <a:pt x="12" y="314"/>
                      <a:pt x="12" y="314"/>
                    </a:cubicBezTo>
                    <a:cubicBezTo>
                      <a:pt x="14" y="312"/>
                      <a:pt x="14" y="312"/>
                      <a:pt x="14" y="312"/>
                    </a:cubicBezTo>
                    <a:cubicBezTo>
                      <a:pt x="14" y="312"/>
                      <a:pt x="14" y="312"/>
                      <a:pt x="15" y="312"/>
                    </a:cubicBezTo>
                    <a:cubicBezTo>
                      <a:pt x="16" y="312"/>
                      <a:pt x="16" y="312"/>
                      <a:pt x="16" y="312"/>
                    </a:cubicBezTo>
                    <a:cubicBezTo>
                      <a:pt x="17" y="312"/>
                      <a:pt x="17" y="312"/>
                      <a:pt x="17" y="312"/>
                    </a:cubicBezTo>
                    <a:cubicBezTo>
                      <a:pt x="19" y="309"/>
                      <a:pt x="19" y="309"/>
                      <a:pt x="19" y="309"/>
                    </a:cubicBezTo>
                    <a:cubicBezTo>
                      <a:pt x="19" y="309"/>
                      <a:pt x="20" y="309"/>
                      <a:pt x="20" y="309"/>
                    </a:cubicBezTo>
                    <a:cubicBezTo>
                      <a:pt x="21" y="310"/>
                      <a:pt x="21" y="310"/>
                      <a:pt x="21" y="310"/>
                    </a:cubicBezTo>
                    <a:cubicBezTo>
                      <a:pt x="21" y="310"/>
                      <a:pt x="21" y="310"/>
                      <a:pt x="22" y="310"/>
                    </a:cubicBezTo>
                    <a:cubicBezTo>
                      <a:pt x="22" y="310"/>
                      <a:pt x="22" y="310"/>
                      <a:pt x="22" y="310"/>
                    </a:cubicBezTo>
                    <a:cubicBezTo>
                      <a:pt x="23" y="310"/>
                      <a:pt x="23" y="310"/>
                      <a:pt x="23" y="310"/>
                    </a:cubicBezTo>
                    <a:cubicBezTo>
                      <a:pt x="23" y="310"/>
                      <a:pt x="23" y="310"/>
                      <a:pt x="23" y="310"/>
                    </a:cubicBezTo>
                    <a:cubicBezTo>
                      <a:pt x="23" y="311"/>
                      <a:pt x="22" y="311"/>
                      <a:pt x="22" y="311"/>
                    </a:cubicBezTo>
                    <a:cubicBezTo>
                      <a:pt x="20" y="314"/>
                      <a:pt x="20" y="314"/>
                      <a:pt x="20" y="314"/>
                    </a:cubicBezTo>
                    <a:cubicBezTo>
                      <a:pt x="20" y="314"/>
                      <a:pt x="20" y="315"/>
                      <a:pt x="20" y="315"/>
                    </a:cubicBezTo>
                    <a:cubicBezTo>
                      <a:pt x="20" y="315"/>
                      <a:pt x="20" y="315"/>
                      <a:pt x="20" y="315"/>
                    </a:cubicBezTo>
                    <a:cubicBezTo>
                      <a:pt x="20" y="316"/>
                      <a:pt x="20" y="316"/>
                      <a:pt x="20" y="316"/>
                    </a:cubicBezTo>
                    <a:cubicBezTo>
                      <a:pt x="21" y="316"/>
                      <a:pt x="21" y="316"/>
                      <a:pt x="21" y="316"/>
                    </a:cubicBezTo>
                    <a:cubicBezTo>
                      <a:pt x="21" y="317"/>
                      <a:pt x="21" y="317"/>
                      <a:pt x="21" y="317"/>
                    </a:cubicBezTo>
                    <a:cubicBezTo>
                      <a:pt x="20" y="318"/>
                      <a:pt x="20" y="318"/>
                      <a:pt x="20" y="318"/>
                    </a:cubicBezTo>
                    <a:cubicBezTo>
                      <a:pt x="20" y="318"/>
                      <a:pt x="20" y="318"/>
                      <a:pt x="20" y="318"/>
                    </a:cubicBezTo>
                    <a:cubicBezTo>
                      <a:pt x="17" y="317"/>
                      <a:pt x="17" y="317"/>
                      <a:pt x="17" y="317"/>
                    </a:cubicBezTo>
                    <a:cubicBezTo>
                      <a:pt x="17" y="317"/>
                      <a:pt x="17" y="317"/>
                      <a:pt x="17" y="318"/>
                    </a:cubicBezTo>
                    <a:cubicBezTo>
                      <a:pt x="16" y="319"/>
                      <a:pt x="16" y="319"/>
                      <a:pt x="16" y="319"/>
                    </a:cubicBezTo>
                    <a:cubicBezTo>
                      <a:pt x="16" y="319"/>
                      <a:pt x="16" y="319"/>
                      <a:pt x="16" y="319"/>
                    </a:cubicBezTo>
                    <a:cubicBezTo>
                      <a:pt x="16" y="320"/>
                      <a:pt x="16" y="320"/>
                      <a:pt x="16" y="320"/>
                    </a:cubicBezTo>
                    <a:cubicBezTo>
                      <a:pt x="16" y="321"/>
                      <a:pt x="16" y="321"/>
                      <a:pt x="16" y="321"/>
                    </a:cubicBezTo>
                    <a:cubicBezTo>
                      <a:pt x="14" y="320"/>
                      <a:pt x="14" y="320"/>
                      <a:pt x="14" y="320"/>
                    </a:cubicBezTo>
                    <a:cubicBezTo>
                      <a:pt x="14" y="320"/>
                      <a:pt x="14" y="320"/>
                      <a:pt x="14" y="320"/>
                    </a:cubicBezTo>
                    <a:cubicBezTo>
                      <a:pt x="14" y="325"/>
                      <a:pt x="14" y="325"/>
                      <a:pt x="14" y="325"/>
                    </a:cubicBezTo>
                    <a:cubicBezTo>
                      <a:pt x="14" y="325"/>
                      <a:pt x="14" y="326"/>
                      <a:pt x="14" y="326"/>
                    </a:cubicBezTo>
                    <a:cubicBezTo>
                      <a:pt x="13" y="327"/>
                      <a:pt x="13" y="327"/>
                      <a:pt x="13" y="327"/>
                    </a:cubicBezTo>
                    <a:cubicBezTo>
                      <a:pt x="13" y="327"/>
                      <a:pt x="13" y="328"/>
                      <a:pt x="13" y="328"/>
                    </a:cubicBezTo>
                    <a:cubicBezTo>
                      <a:pt x="14" y="329"/>
                      <a:pt x="14" y="329"/>
                      <a:pt x="14" y="329"/>
                    </a:cubicBezTo>
                    <a:cubicBezTo>
                      <a:pt x="14" y="329"/>
                      <a:pt x="14" y="330"/>
                      <a:pt x="14" y="330"/>
                    </a:cubicBezTo>
                    <a:cubicBezTo>
                      <a:pt x="14" y="330"/>
                      <a:pt x="14" y="330"/>
                      <a:pt x="14" y="330"/>
                    </a:cubicBezTo>
                    <a:cubicBezTo>
                      <a:pt x="14" y="330"/>
                      <a:pt x="13" y="330"/>
                      <a:pt x="13" y="330"/>
                    </a:cubicBezTo>
                    <a:cubicBezTo>
                      <a:pt x="13" y="331"/>
                      <a:pt x="13" y="331"/>
                      <a:pt x="13" y="331"/>
                    </a:cubicBezTo>
                    <a:cubicBezTo>
                      <a:pt x="13" y="331"/>
                      <a:pt x="13" y="331"/>
                      <a:pt x="13" y="331"/>
                    </a:cubicBezTo>
                    <a:cubicBezTo>
                      <a:pt x="13" y="332"/>
                      <a:pt x="13" y="332"/>
                      <a:pt x="13" y="332"/>
                    </a:cubicBezTo>
                    <a:cubicBezTo>
                      <a:pt x="12" y="332"/>
                      <a:pt x="12" y="332"/>
                      <a:pt x="12" y="332"/>
                    </a:cubicBezTo>
                    <a:cubicBezTo>
                      <a:pt x="12" y="334"/>
                      <a:pt x="12" y="334"/>
                      <a:pt x="12" y="334"/>
                    </a:cubicBezTo>
                    <a:cubicBezTo>
                      <a:pt x="12" y="334"/>
                      <a:pt x="12" y="334"/>
                      <a:pt x="13" y="334"/>
                    </a:cubicBezTo>
                    <a:cubicBezTo>
                      <a:pt x="13" y="334"/>
                      <a:pt x="13" y="334"/>
                      <a:pt x="13" y="334"/>
                    </a:cubicBezTo>
                    <a:cubicBezTo>
                      <a:pt x="13" y="335"/>
                      <a:pt x="13" y="335"/>
                      <a:pt x="13" y="335"/>
                    </a:cubicBezTo>
                    <a:cubicBezTo>
                      <a:pt x="13" y="335"/>
                      <a:pt x="13" y="335"/>
                      <a:pt x="13" y="335"/>
                    </a:cubicBezTo>
                    <a:cubicBezTo>
                      <a:pt x="13" y="335"/>
                      <a:pt x="13" y="336"/>
                      <a:pt x="13" y="336"/>
                    </a:cubicBezTo>
                    <a:cubicBezTo>
                      <a:pt x="13" y="336"/>
                      <a:pt x="13" y="336"/>
                      <a:pt x="13" y="336"/>
                    </a:cubicBezTo>
                    <a:cubicBezTo>
                      <a:pt x="13" y="336"/>
                      <a:pt x="13" y="336"/>
                      <a:pt x="14" y="336"/>
                    </a:cubicBezTo>
                    <a:cubicBezTo>
                      <a:pt x="14" y="336"/>
                      <a:pt x="14" y="336"/>
                      <a:pt x="14" y="336"/>
                    </a:cubicBezTo>
                    <a:cubicBezTo>
                      <a:pt x="14" y="336"/>
                      <a:pt x="14" y="336"/>
                      <a:pt x="14" y="337"/>
                    </a:cubicBezTo>
                    <a:cubicBezTo>
                      <a:pt x="15" y="337"/>
                      <a:pt x="15" y="337"/>
                      <a:pt x="15" y="337"/>
                    </a:cubicBezTo>
                    <a:cubicBezTo>
                      <a:pt x="15" y="337"/>
                      <a:pt x="15" y="337"/>
                      <a:pt x="15" y="337"/>
                    </a:cubicBezTo>
                    <a:cubicBezTo>
                      <a:pt x="16" y="338"/>
                      <a:pt x="16" y="338"/>
                      <a:pt x="16" y="338"/>
                    </a:cubicBezTo>
                    <a:cubicBezTo>
                      <a:pt x="16" y="338"/>
                      <a:pt x="16" y="338"/>
                      <a:pt x="16" y="337"/>
                    </a:cubicBezTo>
                    <a:cubicBezTo>
                      <a:pt x="17" y="336"/>
                      <a:pt x="17" y="336"/>
                      <a:pt x="17" y="336"/>
                    </a:cubicBezTo>
                    <a:cubicBezTo>
                      <a:pt x="17" y="335"/>
                      <a:pt x="17" y="335"/>
                      <a:pt x="17" y="335"/>
                    </a:cubicBezTo>
                    <a:cubicBezTo>
                      <a:pt x="17" y="335"/>
                      <a:pt x="17" y="335"/>
                      <a:pt x="17" y="335"/>
                    </a:cubicBezTo>
                    <a:cubicBezTo>
                      <a:pt x="18" y="335"/>
                      <a:pt x="18" y="335"/>
                      <a:pt x="18" y="335"/>
                    </a:cubicBezTo>
                    <a:cubicBezTo>
                      <a:pt x="18" y="336"/>
                      <a:pt x="18" y="336"/>
                      <a:pt x="18" y="336"/>
                    </a:cubicBezTo>
                    <a:cubicBezTo>
                      <a:pt x="19" y="336"/>
                      <a:pt x="19" y="336"/>
                      <a:pt x="19" y="336"/>
                    </a:cubicBezTo>
                    <a:cubicBezTo>
                      <a:pt x="20" y="336"/>
                      <a:pt x="20" y="336"/>
                      <a:pt x="20" y="336"/>
                    </a:cubicBezTo>
                    <a:cubicBezTo>
                      <a:pt x="20" y="336"/>
                      <a:pt x="20" y="336"/>
                      <a:pt x="20" y="336"/>
                    </a:cubicBezTo>
                    <a:cubicBezTo>
                      <a:pt x="21" y="336"/>
                      <a:pt x="21" y="336"/>
                      <a:pt x="21" y="336"/>
                    </a:cubicBezTo>
                    <a:cubicBezTo>
                      <a:pt x="21" y="335"/>
                      <a:pt x="21" y="335"/>
                      <a:pt x="21" y="336"/>
                    </a:cubicBezTo>
                    <a:cubicBezTo>
                      <a:pt x="22" y="336"/>
                      <a:pt x="22" y="336"/>
                      <a:pt x="22" y="336"/>
                    </a:cubicBezTo>
                    <a:cubicBezTo>
                      <a:pt x="22" y="336"/>
                      <a:pt x="22" y="336"/>
                      <a:pt x="23" y="336"/>
                    </a:cubicBezTo>
                    <a:cubicBezTo>
                      <a:pt x="24" y="336"/>
                      <a:pt x="24" y="336"/>
                      <a:pt x="24" y="336"/>
                    </a:cubicBezTo>
                    <a:cubicBezTo>
                      <a:pt x="24" y="336"/>
                      <a:pt x="24" y="336"/>
                      <a:pt x="24" y="336"/>
                    </a:cubicBezTo>
                    <a:cubicBezTo>
                      <a:pt x="24" y="338"/>
                      <a:pt x="24" y="338"/>
                      <a:pt x="24" y="338"/>
                    </a:cubicBezTo>
                    <a:cubicBezTo>
                      <a:pt x="24" y="338"/>
                      <a:pt x="24" y="338"/>
                      <a:pt x="24" y="338"/>
                    </a:cubicBezTo>
                    <a:cubicBezTo>
                      <a:pt x="22" y="339"/>
                      <a:pt x="22" y="339"/>
                      <a:pt x="22" y="339"/>
                    </a:cubicBezTo>
                    <a:cubicBezTo>
                      <a:pt x="22" y="340"/>
                      <a:pt x="22" y="340"/>
                      <a:pt x="22" y="340"/>
                    </a:cubicBezTo>
                    <a:cubicBezTo>
                      <a:pt x="22" y="340"/>
                      <a:pt x="22" y="340"/>
                      <a:pt x="22" y="340"/>
                    </a:cubicBezTo>
                    <a:cubicBezTo>
                      <a:pt x="22" y="340"/>
                      <a:pt x="22" y="341"/>
                      <a:pt x="23" y="341"/>
                    </a:cubicBezTo>
                    <a:cubicBezTo>
                      <a:pt x="23" y="341"/>
                      <a:pt x="23" y="341"/>
                      <a:pt x="23" y="341"/>
                    </a:cubicBezTo>
                    <a:cubicBezTo>
                      <a:pt x="23" y="340"/>
                      <a:pt x="23" y="340"/>
                      <a:pt x="24" y="340"/>
                    </a:cubicBezTo>
                    <a:cubicBezTo>
                      <a:pt x="24" y="340"/>
                      <a:pt x="24" y="340"/>
                      <a:pt x="24" y="340"/>
                    </a:cubicBezTo>
                    <a:cubicBezTo>
                      <a:pt x="25" y="340"/>
                      <a:pt x="25" y="340"/>
                      <a:pt x="26" y="339"/>
                    </a:cubicBezTo>
                    <a:cubicBezTo>
                      <a:pt x="26" y="339"/>
                      <a:pt x="27" y="339"/>
                      <a:pt x="27" y="339"/>
                    </a:cubicBezTo>
                    <a:cubicBezTo>
                      <a:pt x="27" y="338"/>
                      <a:pt x="28" y="339"/>
                      <a:pt x="28" y="339"/>
                    </a:cubicBezTo>
                    <a:cubicBezTo>
                      <a:pt x="28" y="339"/>
                      <a:pt x="29" y="338"/>
                      <a:pt x="29" y="338"/>
                    </a:cubicBezTo>
                    <a:cubicBezTo>
                      <a:pt x="29" y="338"/>
                      <a:pt x="30" y="338"/>
                      <a:pt x="30" y="338"/>
                    </a:cubicBezTo>
                    <a:cubicBezTo>
                      <a:pt x="30" y="338"/>
                      <a:pt x="30" y="337"/>
                      <a:pt x="30" y="337"/>
                    </a:cubicBezTo>
                    <a:cubicBezTo>
                      <a:pt x="30" y="337"/>
                      <a:pt x="31" y="337"/>
                      <a:pt x="31" y="337"/>
                    </a:cubicBezTo>
                    <a:cubicBezTo>
                      <a:pt x="31" y="336"/>
                      <a:pt x="31" y="336"/>
                      <a:pt x="31" y="336"/>
                    </a:cubicBezTo>
                    <a:cubicBezTo>
                      <a:pt x="30" y="336"/>
                      <a:pt x="30" y="336"/>
                      <a:pt x="30" y="336"/>
                    </a:cubicBezTo>
                    <a:cubicBezTo>
                      <a:pt x="30" y="336"/>
                      <a:pt x="30" y="335"/>
                      <a:pt x="30" y="335"/>
                    </a:cubicBezTo>
                    <a:cubicBezTo>
                      <a:pt x="30" y="335"/>
                      <a:pt x="30" y="335"/>
                      <a:pt x="29" y="335"/>
                    </a:cubicBezTo>
                    <a:cubicBezTo>
                      <a:pt x="29" y="335"/>
                      <a:pt x="29" y="335"/>
                      <a:pt x="29" y="335"/>
                    </a:cubicBezTo>
                    <a:cubicBezTo>
                      <a:pt x="29" y="334"/>
                      <a:pt x="29" y="334"/>
                      <a:pt x="29" y="334"/>
                    </a:cubicBezTo>
                    <a:cubicBezTo>
                      <a:pt x="29" y="334"/>
                      <a:pt x="29" y="334"/>
                      <a:pt x="28" y="334"/>
                    </a:cubicBezTo>
                    <a:cubicBezTo>
                      <a:pt x="28" y="333"/>
                      <a:pt x="28" y="333"/>
                      <a:pt x="28" y="333"/>
                    </a:cubicBezTo>
                    <a:cubicBezTo>
                      <a:pt x="28" y="333"/>
                      <a:pt x="28" y="332"/>
                      <a:pt x="29" y="332"/>
                    </a:cubicBezTo>
                    <a:cubicBezTo>
                      <a:pt x="29" y="332"/>
                      <a:pt x="29" y="332"/>
                      <a:pt x="30" y="331"/>
                    </a:cubicBezTo>
                    <a:cubicBezTo>
                      <a:pt x="30" y="331"/>
                      <a:pt x="30" y="331"/>
                      <a:pt x="31" y="331"/>
                    </a:cubicBezTo>
                    <a:cubicBezTo>
                      <a:pt x="31" y="331"/>
                      <a:pt x="31" y="330"/>
                      <a:pt x="30" y="330"/>
                    </a:cubicBezTo>
                    <a:cubicBezTo>
                      <a:pt x="30" y="330"/>
                      <a:pt x="30" y="330"/>
                      <a:pt x="31" y="330"/>
                    </a:cubicBezTo>
                    <a:cubicBezTo>
                      <a:pt x="31" y="330"/>
                      <a:pt x="31" y="330"/>
                      <a:pt x="32" y="330"/>
                    </a:cubicBezTo>
                    <a:cubicBezTo>
                      <a:pt x="32" y="329"/>
                      <a:pt x="32" y="330"/>
                      <a:pt x="32" y="330"/>
                    </a:cubicBezTo>
                    <a:cubicBezTo>
                      <a:pt x="33" y="330"/>
                      <a:pt x="33" y="330"/>
                      <a:pt x="33" y="330"/>
                    </a:cubicBezTo>
                    <a:cubicBezTo>
                      <a:pt x="33" y="330"/>
                      <a:pt x="34" y="330"/>
                      <a:pt x="34" y="330"/>
                    </a:cubicBezTo>
                    <a:cubicBezTo>
                      <a:pt x="34" y="330"/>
                      <a:pt x="35" y="330"/>
                      <a:pt x="35" y="330"/>
                    </a:cubicBezTo>
                    <a:cubicBezTo>
                      <a:pt x="35" y="330"/>
                      <a:pt x="35" y="330"/>
                      <a:pt x="35" y="330"/>
                    </a:cubicBezTo>
                    <a:cubicBezTo>
                      <a:pt x="36" y="330"/>
                      <a:pt x="36" y="330"/>
                      <a:pt x="36" y="330"/>
                    </a:cubicBezTo>
                    <a:cubicBezTo>
                      <a:pt x="37" y="330"/>
                      <a:pt x="37" y="330"/>
                      <a:pt x="37" y="330"/>
                    </a:cubicBezTo>
                    <a:cubicBezTo>
                      <a:pt x="38" y="330"/>
                      <a:pt x="38" y="330"/>
                      <a:pt x="38" y="330"/>
                    </a:cubicBezTo>
                    <a:cubicBezTo>
                      <a:pt x="38" y="330"/>
                      <a:pt x="38" y="330"/>
                      <a:pt x="39" y="330"/>
                    </a:cubicBezTo>
                    <a:cubicBezTo>
                      <a:pt x="39" y="330"/>
                      <a:pt x="39" y="329"/>
                      <a:pt x="39" y="329"/>
                    </a:cubicBezTo>
                    <a:cubicBezTo>
                      <a:pt x="39" y="328"/>
                      <a:pt x="38" y="328"/>
                      <a:pt x="38" y="328"/>
                    </a:cubicBezTo>
                    <a:cubicBezTo>
                      <a:pt x="37" y="328"/>
                      <a:pt x="37" y="328"/>
                      <a:pt x="36" y="328"/>
                    </a:cubicBezTo>
                    <a:cubicBezTo>
                      <a:pt x="36" y="328"/>
                      <a:pt x="36" y="328"/>
                      <a:pt x="36" y="327"/>
                    </a:cubicBezTo>
                    <a:cubicBezTo>
                      <a:pt x="36" y="327"/>
                      <a:pt x="35" y="327"/>
                      <a:pt x="35" y="327"/>
                    </a:cubicBezTo>
                    <a:cubicBezTo>
                      <a:pt x="35" y="327"/>
                      <a:pt x="35" y="327"/>
                      <a:pt x="34" y="327"/>
                    </a:cubicBezTo>
                    <a:cubicBezTo>
                      <a:pt x="34" y="327"/>
                      <a:pt x="34" y="327"/>
                      <a:pt x="33" y="327"/>
                    </a:cubicBezTo>
                    <a:cubicBezTo>
                      <a:pt x="33" y="327"/>
                      <a:pt x="33" y="327"/>
                      <a:pt x="32" y="327"/>
                    </a:cubicBezTo>
                    <a:cubicBezTo>
                      <a:pt x="32" y="327"/>
                      <a:pt x="32" y="327"/>
                      <a:pt x="32" y="327"/>
                    </a:cubicBezTo>
                    <a:cubicBezTo>
                      <a:pt x="31" y="326"/>
                      <a:pt x="31" y="326"/>
                      <a:pt x="31" y="326"/>
                    </a:cubicBezTo>
                    <a:cubicBezTo>
                      <a:pt x="31" y="325"/>
                      <a:pt x="32" y="325"/>
                      <a:pt x="32" y="325"/>
                    </a:cubicBezTo>
                    <a:cubicBezTo>
                      <a:pt x="32" y="324"/>
                      <a:pt x="33" y="324"/>
                      <a:pt x="33" y="325"/>
                    </a:cubicBezTo>
                    <a:cubicBezTo>
                      <a:pt x="33" y="325"/>
                      <a:pt x="33" y="325"/>
                      <a:pt x="33" y="325"/>
                    </a:cubicBezTo>
                    <a:cubicBezTo>
                      <a:pt x="34" y="325"/>
                      <a:pt x="34" y="325"/>
                      <a:pt x="34" y="325"/>
                    </a:cubicBezTo>
                    <a:cubicBezTo>
                      <a:pt x="34" y="324"/>
                      <a:pt x="35" y="325"/>
                      <a:pt x="35" y="324"/>
                    </a:cubicBezTo>
                    <a:cubicBezTo>
                      <a:pt x="35" y="324"/>
                      <a:pt x="34" y="324"/>
                      <a:pt x="34" y="324"/>
                    </a:cubicBezTo>
                    <a:cubicBezTo>
                      <a:pt x="33" y="323"/>
                      <a:pt x="33" y="324"/>
                      <a:pt x="33" y="324"/>
                    </a:cubicBezTo>
                    <a:cubicBezTo>
                      <a:pt x="32" y="324"/>
                      <a:pt x="32" y="324"/>
                      <a:pt x="32" y="324"/>
                    </a:cubicBezTo>
                    <a:cubicBezTo>
                      <a:pt x="31" y="324"/>
                      <a:pt x="31" y="324"/>
                      <a:pt x="31" y="324"/>
                    </a:cubicBezTo>
                    <a:cubicBezTo>
                      <a:pt x="31" y="323"/>
                      <a:pt x="30" y="324"/>
                      <a:pt x="30" y="324"/>
                    </a:cubicBezTo>
                    <a:cubicBezTo>
                      <a:pt x="29" y="324"/>
                      <a:pt x="29" y="323"/>
                      <a:pt x="29" y="323"/>
                    </a:cubicBezTo>
                    <a:cubicBezTo>
                      <a:pt x="29" y="323"/>
                      <a:pt x="29" y="323"/>
                      <a:pt x="30" y="323"/>
                    </a:cubicBezTo>
                    <a:cubicBezTo>
                      <a:pt x="30" y="323"/>
                      <a:pt x="30" y="323"/>
                      <a:pt x="30" y="323"/>
                    </a:cubicBezTo>
                    <a:cubicBezTo>
                      <a:pt x="30" y="322"/>
                      <a:pt x="30" y="322"/>
                      <a:pt x="31" y="322"/>
                    </a:cubicBezTo>
                    <a:cubicBezTo>
                      <a:pt x="31" y="322"/>
                      <a:pt x="31" y="322"/>
                      <a:pt x="31" y="321"/>
                    </a:cubicBezTo>
                    <a:cubicBezTo>
                      <a:pt x="32" y="321"/>
                      <a:pt x="31" y="321"/>
                      <a:pt x="31" y="321"/>
                    </a:cubicBezTo>
                    <a:cubicBezTo>
                      <a:pt x="31" y="320"/>
                      <a:pt x="30" y="320"/>
                      <a:pt x="30" y="321"/>
                    </a:cubicBezTo>
                    <a:cubicBezTo>
                      <a:pt x="30" y="321"/>
                      <a:pt x="30" y="321"/>
                      <a:pt x="30" y="320"/>
                    </a:cubicBezTo>
                    <a:cubicBezTo>
                      <a:pt x="30" y="320"/>
                      <a:pt x="30" y="319"/>
                      <a:pt x="31" y="319"/>
                    </a:cubicBezTo>
                    <a:cubicBezTo>
                      <a:pt x="31" y="319"/>
                      <a:pt x="31" y="319"/>
                      <a:pt x="31" y="320"/>
                    </a:cubicBezTo>
                    <a:cubicBezTo>
                      <a:pt x="31" y="320"/>
                      <a:pt x="31" y="320"/>
                      <a:pt x="32" y="320"/>
                    </a:cubicBezTo>
                    <a:cubicBezTo>
                      <a:pt x="32" y="320"/>
                      <a:pt x="32" y="319"/>
                      <a:pt x="31" y="319"/>
                    </a:cubicBezTo>
                    <a:cubicBezTo>
                      <a:pt x="31" y="319"/>
                      <a:pt x="31" y="319"/>
                      <a:pt x="32" y="319"/>
                    </a:cubicBezTo>
                    <a:cubicBezTo>
                      <a:pt x="32" y="319"/>
                      <a:pt x="32" y="319"/>
                      <a:pt x="32" y="318"/>
                    </a:cubicBezTo>
                    <a:cubicBezTo>
                      <a:pt x="33" y="318"/>
                      <a:pt x="33" y="318"/>
                      <a:pt x="33" y="318"/>
                    </a:cubicBezTo>
                    <a:cubicBezTo>
                      <a:pt x="33" y="319"/>
                      <a:pt x="33" y="319"/>
                      <a:pt x="34" y="319"/>
                    </a:cubicBezTo>
                    <a:cubicBezTo>
                      <a:pt x="34" y="319"/>
                      <a:pt x="34" y="319"/>
                      <a:pt x="34" y="319"/>
                    </a:cubicBezTo>
                    <a:cubicBezTo>
                      <a:pt x="34" y="319"/>
                      <a:pt x="34" y="320"/>
                      <a:pt x="35" y="320"/>
                    </a:cubicBezTo>
                    <a:cubicBezTo>
                      <a:pt x="35" y="320"/>
                      <a:pt x="35" y="319"/>
                      <a:pt x="35" y="319"/>
                    </a:cubicBezTo>
                    <a:cubicBezTo>
                      <a:pt x="35" y="319"/>
                      <a:pt x="35" y="319"/>
                      <a:pt x="36" y="319"/>
                    </a:cubicBezTo>
                    <a:cubicBezTo>
                      <a:pt x="36" y="319"/>
                      <a:pt x="36" y="319"/>
                      <a:pt x="36" y="319"/>
                    </a:cubicBezTo>
                    <a:cubicBezTo>
                      <a:pt x="37" y="319"/>
                      <a:pt x="36" y="320"/>
                      <a:pt x="37" y="320"/>
                    </a:cubicBezTo>
                    <a:cubicBezTo>
                      <a:pt x="37" y="320"/>
                      <a:pt x="38" y="320"/>
                      <a:pt x="38" y="320"/>
                    </a:cubicBezTo>
                    <a:cubicBezTo>
                      <a:pt x="38" y="320"/>
                      <a:pt x="38" y="319"/>
                      <a:pt x="38" y="319"/>
                    </a:cubicBezTo>
                    <a:cubicBezTo>
                      <a:pt x="38" y="319"/>
                      <a:pt x="38" y="319"/>
                      <a:pt x="38" y="319"/>
                    </a:cubicBezTo>
                    <a:cubicBezTo>
                      <a:pt x="39" y="319"/>
                      <a:pt x="39" y="319"/>
                      <a:pt x="40" y="318"/>
                    </a:cubicBezTo>
                    <a:cubicBezTo>
                      <a:pt x="41" y="318"/>
                      <a:pt x="41" y="319"/>
                      <a:pt x="41" y="319"/>
                    </a:cubicBezTo>
                    <a:cubicBezTo>
                      <a:pt x="41" y="319"/>
                      <a:pt x="41" y="319"/>
                      <a:pt x="41" y="319"/>
                    </a:cubicBezTo>
                    <a:cubicBezTo>
                      <a:pt x="41" y="319"/>
                      <a:pt x="41" y="319"/>
                      <a:pt x="41" y="320"/>
                    </a:cubicBezTo>
                    <a:cubicBezTo>
                      <a:pt x="41" y="320"/>
                      <a:pt x="41" y="320"/>
                      <a:pt x="41" y="320"/>
                    </a:cubicBezTo>
                    <a:cubicBezTo>
                      <a:pt x="42" y="320"/>
                      <a:pt x="42" y="320"/>
                      <a:pt x="42" y="320"/>
                    </a:cubicBezTo>
                    <a:cubicBezTo>
                      <a:pt x="42" y="320"/>
                      <a:pt x="42" y="320"/>
                      <a:pt x="42" y="320"/>
                    </a:cubicBezTo>
                    <a:cubicBezTo>
                      <a:pt x="42" y="319"/>
                      <a:pt x="42" y="319"/>
                      <a:pt x="42" y="319"/>
                    </a:cubicBezTo>
                    <a:cubicBezTo>
                      <a:pt x="42" y="319"/>
                      <a:pt x="42" y="319"/>
                      <a:pt x="42" y="319"/>
                    </a:cubicBezTo>
                    <a:cubicBezTo>
                      <a:pt x="42" y="318"/>
                      <a:pt x="42" y="319"/>
                      <a:pt x="44" y="319"/>
                    </a:cubicBezTo>
                    <a:cubicBezTo>
                      <a:pt x="45" y="319"/>
                      <a:pt x="45" y="319"/>
                      <a:pt x="46" y="319"/>
                    </a:cubicBezTo>
                    <a:cubicBezTo>
                      <a:pt x="46" y="319"/>
                      <a:pt x="47" y="319"/>
                      <a:pt x="47" y="319"/>
                    </a:cubicBezTo>
                    <a:cubicBezTo>
                      <a:pt x="47" y="318"/>
                      <a:pt x="46" y="318"/>
                      <a:pt x="46" y="318"/>
                    </a:cubicBezTo>
                    <a:cubicBezTo>
                      <a:pt x="46" y="318"/>
                      <a:pt x="47" y="318"/>
                      <a:pt x="47" y="318"/>
                    </a:cubicBezTo>
                    <a:cubicBezTo>
                      <a:pt x="47" y="318"/>
                      <a:pt x="48" y="318"/>
                      <a:pt x="48" y="318"/>
                    </a:cubicBezTo>
                    <a:cubicBezTo>
                      <a:pt x="49" y="318"/>
                      <a:pt x="49" y="318"/>
                      <a:pt x="49" y="318"/>
                    </a:cubicBezTo>
                    <a:cubicBezTo>
                      <a:pt x="49" y="318"/>
                      <a:pt x="49" y="317"/>
                      <a:pt x="50" y="317"/>
                    </a:cubicBezTo>
                    <a:cubicBezTo>
                      <a:pt x="50" y="317"/>
                      <a:pt x="50" y="317"/>
                      <a:pt x="51" y="317"/>
                    </a:cubicBezTo>
                    <a:cubicBezTo>
                      <a:pt x="52" y="317"/>
                      <a:pt x="52" y="317"/>
                      <a:pt x="53" y="317"/>
                    </a:cubicBezTo>
                    <a:cubicBezTo>
                      <a:pt x="53" y="318"/>
                      <a:pt x="53" y="318"/>
                      <a:pt x="54" y="317"/>
                    </a:cubicBezTo>
                    <a:cubicBezTo>
                      <a:pt x="54" y="317"/>
                      <a:pt x="54" y="317"/>
                      <a:pt x="53" y="317"/>
                    </a:cubicBezTo>
                    <a:cubicBezTo>
                      <a:pt x="53" y="317"/>
                      <a:pt x="53" y="316"/>
                      <a:pt x="53" y="316"/>
                    </a:cubicBezTo>
                    <a:cubicBezTo>
                      <a:pt x="53" y="316"/>
                      <a:pt x="54" y="316"/>
                      <a:pt x="54" y="316"/>
                    </a:cubicBezTo>
                    <a:cubicBezTo>
                      <a:pt x="54" y="316"/>
                      <a:pt x="55" y="316"/>
                      <a:pt x="55" y="316"/>
                    </a:cubicBezTo>
                    <a:cubicBezTo>
                      <a:pt x="55" y="316"/>
                      <a:pt x="56" y="316"/>
                      <a:pt x="56" y="316"/>
                    </a:cubicBezTo>
                    <a:cubicBezTo>
                      <a:pt x="57" y="316"/>
                      <a:pt x="58" y="316"/>
                      <a:pt x="58" y="315"/>
                    </a:cubicBezTo>
                    <a:cubicBezTo>
                      <a:pt x="58" y="315"/>
                      <a:pt x="58" y="315"/>
                      <a:pt x="59" y="316"/>
                    </a:cubicBezTo>
                    <a:cubicBezTo>
                      <a:pt x="59" y="316"/>
                      <a:pt x="60" y="316"/>
                      <a:pt x="61" y="315"/>
                    </a:cubicBezTo>
                    <a:cubicBezTo>
                      <a:pt x="61" y="315"/>
                      <a:pt x="62" y="316"/>
                      <a:pt x="62" y="316"/>
                    </a:cubicBezTo>
                    <a:cubicBezTo>
                      <a:pt x="62" y="316"/>
                      <a:pt x="63" y="316"/>
                      <a:pt x="63" y="316"/>
                    </a:cubicBezTo>
                    <a:cubicBezTo>
                      <a:pt x="63" y="316"/>
                      <a:pt x="63" y="315"/>
                      <a:pt x="63" y="315"/>
                    </a:cubicBezTo>
                    <a:cubicBezTo>
                      <a:pt x="63" y="315"/>
                      <a:pt x="63" y="314"/>
                      <a:pt x="63" y="314"/>
                    </a:cubicBezTo>
                    <a:cubicBezTo>
                      <a:pt x="63" y="313"/>
                      <a:pt x="64" y="313"/>
                      <a:pt x="64" y="313"/>
                    </a:cubicBezTo>
                    <a:cubicBezTo>
                      <a:pt x="65" y="313"/>
                      <a:pt x="65" y="313"/>
                      <a:pt x="65" y="313"/>
                    </a:cubicBezTo>
                    <a:cubicBezTo>
                      <a:pt x="65" y="313"/>
                      <a:pt x="65" y="312"/>
                      <a:pt x="65" y="312"/>
                    </a:cubicBezTo>
                    <a:cubicBezTo>
                      <a:pt x="66" y="312"/>
                      <a:pt x="66" y="312"/>
                      <a:pt x="67" y="313"/>
                    </a:cubicBezTo>
                    <a:cubicBezTo>
                      <a:pt x="67" y="313"/>
                      <a:pt x="68" y="312"/>
                      <a:pt x="68" y="312"/>
                    </a:cubicBezTo>
                    <a:cubicBezTo>
                      <a:pt x="68" y="312"/>
                      <a:pt x="68" y="312"/>
                      <a:pt x="69" y="312"/>
                    </a:cubicBezTo>
                    <a:cubicBezTo>
                      <a:pt x="69" y="312"/>
                      <a:pt x="69" y="312"/>
                      <a:pt x="69" y="312"/>
                    </a:cubicBezTo>
                    <a:cubicBezTo>
                      <a:pt x="69" y="313"/>
                      <a:pt x="69" y="313"/>
                      <a:pt x="70" y="312"/>
                    </a:cubicBezTo>
                    <a:cubicBezTo>
                      <a:pt x="70" y="312"/>
                      <a:pt x="71" y="312"/>
                      <a:pt x="71" y="312"/>
                    </a:cubicBezTo>
                    <a:cubicBezTo>
                      <a:pt x="72" y="312"/>
                      <a:pt x="73" y="311"/>
                      <a:pt x="74" y="311"/>
                    </a:cubicBezTo>
                    <a:cubicBezTo>
                      <a:pt x="75" y="311"/>
                      <a:pt x="75" y="311"/>
                      <a:pt x="75" y="311"/>
                    </a:cubicBezTo>
                    <a:cubicBezTo>
                      <a:pt x="76" y="311"/>
                      <a:pt x="76" y="311"/>
                      <a:pt x="77" y="311"/>
                    </a:cubicBezTo>
                    <a:cubicBezTo>
                      <a:pt x="77" y="311"/>
                      <a:pt x="77" y="311"/>
                      <a:pt x="78" y="311"/>
                    </a:cubicBezTo>
                    <a:cubicBezTo>
                      <a:pt x="78" y="311"/>
                      <a:pt x="78" y="310"/>
                      <a:pt x="79" y="310"/>
                    </a:cubicBezTo>
                    <a:cubicBezTo>
                      <a:pt x="79" y="311"/>
                      <a:pt x="79" y="310"/>
                      <a:pt x="79" y="310"/>
                    </a:cubicBezTo>
                    <a:cubicBezTo>
                      <a:pt x="79" y="310"/>
                      <a:pt x="80" y="310"/>
                      <a:pt x="80" y="310"/>
                    </a:cubicBezTo>
                    <a:cubicBezTo>
                      <a:pt x="80" y="310"/>
                      <a:pt x="80" y="310"/>
                      <a:pt x="81" y="310"/>
                    </a:cubicBezTo>
                    <a:cubicBezTo>
                      <a:pt x="81" y="310"/>
                      <a:pt x="82" y="310"/>
                      <a:pt x="82" y="310"/>
                    </a:cubicBezTo>
                    <a:cubicBezTo>
                      <a:pt x="83" y="310"/>
                      <a:pt x="84" y="309"/>
                      <a:pt x="84" y="309"/>
                    </a:cubicBezTo>
                    <a:cubicBezTo>
                      <a:pt x="84" y="309"/>
                      <a:pt x="84" y="308"/>
                      <a:pt x="85" y="309"/>
                    </a:cubicBezTo>
                    <a:cubicBezTo>
                      <a:pt x="85" y="309"/>
                      <a:pt x="86" y="309"/>
                      <a:pt x="86" y="309"/>
                    </a:cubicBezTo>
                    <a:cubicBezTo>
                      <a:pt x="87" y="309"/>
                      <a:pt x="87" y="309"/>
                      <a:pt x="87" y="308"/>
                    </a:cubicBezTo>
                    <a:cubicBezTo>
                      <a:pt x="87" y="308"/>
                      <a:pt x="87" y="308"/>
                      <a:pt x="87" y="308"/>
                    </a:cubicBezTo>
                    <a:cubicBezTo>
                      <a:pt x="88" y="308"/>
                      <a:pt x="88" y="308"/>
                      <a:pt x="88" y="307"/>
                    </a:cubicBezTo>
                    <a:cubicBezTo>
                      <a:pt x="88" y="307"/>
                      <a:pt x="87" y="307"/>
                      <a:pt x="87" y="307"/>
                    </a:cubicBezTo>
                    <a:cubicBezTo>
                      <a:pt x="87" y="307"/>
                      <a:pt x="87" y="307"/>
                      <a:pt x="87" y="306"/>
                    </a:cubicBezTo>
                    <a:cubicBezTo>
                      <a:pt x="87" y="306"/>
                      <a:pt x="87" y="306"/>
                      <a:pt x="88" y="306"/>
                    </a:cubicBezTo>
                    <a:cubicBezTo>
                      <a:pt x="88" y="306"/>
                      <a:pt x="89" y="306"/>
                      <a:pt x="89" y="306"/>
                    </a:cubicBezTo>
                    <a:cubicBezTo>
                      <a:pt x="90" y="306"/>
                      <a:pt x="90" y="306"/>
                      <a:pt x="90" y="306"/>
                    </a:cubicBezTo>
                    <a:cubicBezTo>
                      <a:pt x="90" y="305"/>
                      <a:pt x="90" y="305"/>
                      <a:pt x="91" y="305"/>
                    </a:cubicBezTo>
                    <a:cubicBezTo>
                      <a:pt x="91" y="305"/>
                      <a:pt x="90" y="304"/>
                      <a:pt x="90" y="304"/>
                    </a:cubicBezTo>
                    <a:cubicBezTo>
                      <a:pt x="90" y="304"/>
                      <a:pt x="91" y="304"/>
                      <a:pt x="91" y="304"/>
                    </a:cubicBezTo>
                    <a:cubicBezTo>
                      <a:pt x="91" y="304"/>
                      <a:pt x="92" y="304"/>
                      <a:pt x="92" y="304"/>
                    </a:cubicBezTo>
                    <a:cubicBezTo>
                      <a:pt x="92" y="305"/>
                      <a:pt x="93" y="305"/>
                      <a:pt x="93" y="305"/>
                    </a:cubicBezTo>
                    <a:cubicBezTo>
                      <a:pt x="93" y="305"/>
                      <a:pt x="93" y="304"/>
                      <a:pt x="93" y="304"/>
                    </a:cubicBezTo>
                    <a:cubicBezTo>
                      <a:pt x="92" y="304"/>
                      <a:pt x="92" y="303"/>
                      <a:pt x="92" y="303"/>
                    </a:cubicBezTo>
                    <a:cubicBezTo>
                      <a:pt x="92" y="303"/>
                      <a:pt x="93" y="303"/>
                      <a:pt x="94" y="303"/>
                    </a:cubicBezTo>
                    <a:cubicBezTo>
                      <a:pt x="94" y="303"/>
                      <a:pt x="94" y="304"/>
                      <a:pt x="95" y="304"/>
                    </a:cubicBezTo>
                    <a:cubicBezTo>
                      <a:pt x="95" y="304"/>
                      <a:pt x="95" y="304"/>
                      <a:pt x="96" y="304"/>
                    </a:cubicBezTo>
                    <a:cubicBezTo>
                      <a:pt x="96" y="303"/>
                      <a:pt x="97" y="304"/>
                      <a:pt x="97" y="304"/>
                    </a:cubicBezTo>
                    <a:cubicBezTo>
                      <a:pt x="98" y="304"/>
                      <a:pt x="99" y="304"/>
                      <a:pt x="99" y="304"/>
                    </a:cubicBezTo>
                    <a:cubicBezTo>
                      <a:pt x="100" y="304"/>
                      <a:pt x="100" y="305"/>
                      <a:pt x="101" y="305"/>
                    </a:cubicBezTo>
                    <a:cubicBezTo>
                      <a:pt x="101" y="306"/>
                      <a:pt x="101" y="306"/>
                      <a:pt x="101" y="306"/>
                    </a:cubicBezTo>
                    <a:cubicBezTo>
                      <a:pt x="101" y="306"/>
                      <a:pt x="102" y="306"/>
                      <a:pt x="102" y="306"/>
                    </a:cubicBezTo>
                    <a:cubicBezTo>
                      <a:pt x="102" y="306"/>
                      <a:pt x="102" y="306"/>
                      <a:pt x="103" y="306"/>
                    </a:cubicBezTo>
                    <a:cubicBezTo>
                      <a:pt x="103" y="307"/>
                      <a:pt x="103" y="306"/>
                      <a:pt x="103" y="306"/>
                    </a:cubicBezTo>
                    <a:cubicBezTo>
                      <a:pt x="104" y="306"/>
                      <a:pt x="104" y="306"/>
                      <a:pt x="104" y="306"/>
                    </a:cubicBezTo>
                    <a:cubicBezTo>
                      <a:pt x="105" y="306"/>
                      <a:pt x="105" y="305"/>
                      <a:pt x="105" y="305"/>
                    </a:cubicBezTo>
                    <a:cubicBezTo>
                      <a:pt x="105" y="304"/>
                      <a:pt x="105" y="304"/>
                      <a:pt x="105" y="304"/>
                    </a:cubicBezTo>
                    <a:cubicBezTo>
                      <a:pt x="105" y="305"/>
                      <a:pt x="105" y="305"/>
                      <a:pt x="106" y="305"/>
                    </a:cubicBezTo>
                    <a:cubicBezTo>
                      <a:pt x="106" y="305"/>
                      <a:pt x="107" y="304"/>
                      <a:pt x="107" y="304"/>
                    </a:cubicBezTo>
                    <a:cubicBezTo>
                      <a:pt x="108" y="304"/>
                      <a:pt x="108" y="304"/>
                      <a:pt x="108" y="305"/>
                    </a:cubicBezTo>
                    <a:cubicBezTo>
                      <a:pt x="108" y="305"/>
                      <a:pt x="108" y="305"/>
                      <a:pt x="108" y="305"/>
                    </a:cubicBezTo>
                    <a:cubicBezTo>
                      <a:pt x="108" y="305"/>
                      <a:pt x="108" y="305"/>
                      <a:pt x="108" y="306"/>
                    </a:cubicBezTo>
                    <a:cubicBezTo>
                      <a:pt x="109" y="306"/>
                      <a:pt x="109" y="306"/>
                      <a:pt x="109" y="306"/>
                    </a:cubicBezTo>
                    <a:cubicBezTo>
                      <a:pt x="109" y="307"/>
                      <a:pt x="109" y="307"/>
                      <a:pt x="109" y="308"/>
                    </a:cubicBezTo>
                    <a:cubicBezTo>
                      <a:pt x="109" y="308"/>
                      <a:pt x="109" y="308"/>
                      <a:pt x="109" y="309"/>
                    </a:cubicBezTo>
                    <a:cubicBezTo>
                      <a:pt x="109" y="309"/>
                      <a:pt x="109" y="309"/>
                      <a:pt x="109" y="310"/>
                    </a:cubicBezTo>
                    <a:cubicBezTo>
                      <a:pt x="110" y="310"/>
                      <a:pt x="110" y="310"/>
                      <a:pt x="110" y="310"/>
                    </a:cubicBezTo>
                    <a:cubicBezTo>
                      <a:pt x="110" y="311"/>
                      <a:pt x="110" y="311"/>
                      <a:pt x="110" y="311"/>
                    </a:cubicBezTo>
                    <a:cubicBezTo>
                      <a:pt x="111" y="311"/>
                      <a:pt x="111" y="311"/>
                      <a:pt x="111" y="311"/>
                    </a:cubicBezTo>
                    <a:cubicBezTo>
                      <a:pt x="112" y="311"/>
                      <a:pt x="112" y="312"/>
                      <a:pt x="112" y="312"/>
                    </a:cubicBezTo>
                    <a:cubicBezTo>
                      <a:pt x="112" y="313"/>
                      <a:pt x="112" y="312"/>
                      <a:pt x="111" y="313"/>
                    </a:cubicBezTo>
                    <a:cubicBezTo>
                      <a:pt x="111" y="313"/>
                      <a:pt x="111" y="314"/>
                      <a:pt x="111" y="315"/>
                    </a:cubicBezTo>
                    <a:cubicBezTo>
                      <a:pt x="112" y="315"/>
                      <a:pt x="112" y="316"/>
                      <a:pt x="111" y="316"/>
                    </a:cubicBezTo>
                    <a:cubicBezTo>
                      <a:pt x="111" y="316"/>
                      <a:pt x="111" y="316"/>
                      <a:pt x="110" y="316"/>
                    </a:cubicBezTo>
                    <a:cubicBezTo>
                      <a:pt x="110" y="316"/>
                      <a:pt x="110" y="316"/>
                      <a:pt x="110" y="316"/>
                    </a:cubicBezTo>
                    <a:cubicBezTo>
                      <a:pt x="110" y="317"/>
                      <a:pt x="110" y="317"/>
                      <a:pt x="110" y="317"/>
                    </a:cubicBezTo>
                    <a:cubicBezTo>
                      <a:pt x="111" y="317"/>
                      <a:pt x="110" y="317"/>
                      <a:pt x="111" y="318"/>
                    </a:cubicBezTo>
                    <a:cubicBezTo>
                      <a:pt x="111" y="318"/>
                      <a:pt x="111" y="318"/>
                      <a:pt x="111" y="318"/>
                    </a:cubicBezTo>
                    <a:cubicBezTo>
                      <a:pt x="112" y="319"/>
                      <a:pt x="112" y="318"/>
                      <a:pt x="112" y="318"/>
                    </a:cubicBezTo>
                    <a:cubicBezTo>
                      <a:pt x="112" y="317"/>
                      <a:pt x="113" y="317"/>
                      <a:pt x="113" y="317"/>
                    </a:cubicBezTo>
                    <a:cubicBezTo>
                      <a:pt x="113" y="317"/>
                      <a:pt x="114" y="318"/>
                      <a:pt x="114" y="318"/>
                    </a:cubicBezTo>
                    <a:cubicBezTo>
                      <a:pt x="114" y="318"/>
                      <a:pt x="114" y="319"/>
                      <a:pt x="114" y="318"/>
                    </a:cubicBezTo>
                    <a:cubicBezTo>
                      <a:pt x="114" y="318"/>
                      <a:pt x="115" y="318"/>
                      <a:pt x="115" y="318"/>
                    </a:cubicBezTo>
                    <a:cubicBezTo>
                      <a:pt x="115" y="318"/>
                      <a:pt x="116" y="318"/>
                      <a:pt x="116" y="318"/>
                    </a:cubicBezTo>
                    <a:cubicBezTo>
                      <a:pt x="116" y="318"/>
                      <a:pt x="116" y="317"/>
                      <a:pt x="116" y="317"/>
                    </a:cubicBezTo>
                    <a:cubicBezTo>
                      <a:pt x="116" y="317"/>
                      <a:pt x="117" y="317"/>
                      <a:pt x="117" y="317"/>
                    </a:cubicBezTo>
                    <a:cubicBezTo>
                      <a:pt x="118" y="317"/>
                      <a:pt x="118" y="317"/>
                      <a:pt x="119" y="318"/>
                    </a:cubicBezTo>
                    <a:cubicBezTo>
                      <a:pt x="119" y="318"/>
                      <a:pt x="119" y="318"/>
                      <a:pt x="120" y="318"/>
                    </a:cubicBezTo>
                    <a:cubicBezTo>
                      <a:pt x="120" y="318"/>
                      <a:pt x="119" y="317"/>
                      <a:pt x="119" y="317"/>
                    </a:cubicBezTo>
                    <a:cubicBezTo>
                      <a:pt x="119" y="317"/>
                      <a:pt x="119" y="317"/>
                      <a:pt x="119" y="317"/>
                    </a:cubicBezTo>
                    <a:cubicBezTo>
                      <a:pt x="118" y="317"/>
                      <a:pt x="119" y="316"/>
                      <a:pt x="119" y="316"/>
                    </a:cubicBezTo>
                    <a:cubicBezTo>
                      <a:pt x="119" y="316"/>
                      <a:pt x="119" y="316"/>
                      <a:pt x="119" y="316"/>
                    </a:cubicBezTo>
                    <a:cubicBezTo>
                      <a:pt x="118" y="316"/>
                      <a:pt x="118" y="316"/>
                      <a:pt x="118" y="315"/>
                    </a:cubicBezTo>
                    <a:cubicBezTo>
                      <a:pt x="118" y="315"/>
                      <a:pt x="119" y="315"/>
                      <a:pt x="120" y="316"/>
                    </a:cubicBezTo>
                    <a:cubicBezTo>
                      <a:pt x="121" y="316"/>
                      <a:pt x="121" y="317"/>
                      <a:pt x="121" y="317"/>
                    </a:cubicBezTo>
                    <a:cubicBezTo>
                      <a:pt x="121" y="317"/>
                      <a:pt x="121" y="317"/>
                      <a:pt x="121" y="317"/>
                    </a:cubicBezTo>
                    <a:cubicBezTo>
                      <a:pt x="121" y="318"/>
                      <a:pt x="121" y="318"/>
                      <a:pt x="121" y="318"/>
                    </a:cubicBezTo>
                    <a:cubicBezTo>
                      <a:pt x="122" y="318"/>
                      <a:pt x="122" y="318"/>
                      <a:pt x="122" y="318"/>
                    </a:cubicBezTo>
                    <a:cubicBezTo>
                      <a:pt x="122" y="319"/>
                      <a:pt x="121" y="319"/>
                      <a:pt x="121" y="319"/>
                    </a:cubicBezTo>
                    <a:cubicBezTo>
                      <a:pt x="121" y="319"/>
                      <a:pt x="121" y="319"/>
                      <a:pt x="121" y="319"/>
                    </a:cubicBezTo>
                    <a:cubicBezTo>
                      <a:pt x="122" y="319"/>
                      <a:pt x="122" y="319"/>
                      <a:pt x="122" y="320"/>
                    </a:cubicBezTo>
                    <a:cubicBezTo>
                      <a:pt x="122" y="320"/>
                      <a:pt x="121" y="320"/>
                      <a:pt x="121" y="320"/>
                    </a:cubicBezTo>
                    <a:cubicBezTo>
                      <a:pt x="121" y="321"/>
                      <a:pt x="121" y="321"/>
                      <a:pt x="122" y="321"/>
                    </a:cubicBezTo>
                    <a:cubicBezTo>
                      <a:pt x="122" y="321"/>
                      <a:pt x="122" y="320"/>
                      <a:pt x="122" y="320"/>
                    </a:cubicBezTo>
                    <a:cubicBezTo>
                      <a:pt x="123" y="320"/>
                      <a:pt x="123" y="320"/>
                      <a:pt x="123" y="320"/>
                    </a:cubicBezTo>
                    <a:cubicBezTo>
                      <a:pt x="123" y="320"/>
                      <a:pt x="124" y="320"/>
                      <a:pt x="124" y="320"/>
                    </a:cubicBezTo>
                    <a:cubicBezTo>
                      <a:pt x="124" y="320"/>
                      <a:pt x="124" y="319"/>
                      <a:pt x="123" y="319"/>
                    </a:cubicBezTo>
                    <a:cubicBezTo>
                      <a:pt x="123" y="319"/>
                      <a:pt x="123" y="319"/>
                      <a:pt x="123" y="319"/>
                    </a:cubicBezTo>
                    <a:cubicBezTo>
                      <a:pt x="123" y="319"/>
                      <a:pt x="122" y="319"/>
                      <a:pt x="122" y="319"/>
                    </a:cubicBezTo>
                    <a:cubicBezTo>
                      <a:pt x="122" y="319"/>
                      <a:pt x="122" y="319"/>
                      <a:pt x="123" y="318"/>
                    </a:cubicBezTo>
                    <a:cubicBezTo>
                      <a:pt x="123" y="318"/>
                      <a:pt x="123" y="318"/>
                      <a:pt x="123" y="318"/>
                    </a:cubicBezTo>
                    <a:cubicBezTo>
                      <a:pt x="123" y="318"/>
                      <a:pt x="124" y="318"/>
                      <a:pt x="125" y="318"/>
                    </a:cubicBezTo>
                    <a:cubicBezTo>
                      <a:pt x="125" y="318"/>
                      <a:pt x="126" y="318"/>
                      <a:pt x="126" y="318"/>
                    </a:cubicBezTo>
                    <a:cubicBezTo>
                      <a:pt x="126" y="318"/>
                      <a:pt x="126" y="319"/>
                      <a:pt x="126" y="319"/>
                    </a:cubicBezTo>
                    <a:cubicBezTo>
                      <a:pt x="126" y="319"/>
                      <a:pt x="127" y="319"/>
                      <a:pt x="127" y="319"/>
                    </a:cubicBezTo>
                    <a:cubicBezTo>
                      <a:pt x="127" y="320"/>
                      <a:pt x="127" y="320"/>
                      <a:pt x="127" y="320"/>
                    </a:cubicBezTo>
                    <a:cubicBezTo>
                      <a:pt x="127" y="320"/>
                      <a:pt x="127" y="320"/>
                      <a:pt x="127" y="320"/>
                    </a:cubicBezTo>
                    <a:cubicBezTo>
                      <a:pt x="128" y="320"/>
                      <a:pt x="128" y="320"/>
                      <a:pt x="129" y="320"/>
                    </a:cubicBezTo>
                    <a:cubicBezTo>
                      <a:pt x="129" y="321"/>
                      <a:pt x="129" y="320"/>
                      <a:pt x="129" y="320"/>
                    </a:cubicBezTo>
                    <a:cubicBezTo>
                      <a:pt x="130" y="320"/>
                      <a:pt x="130" y="320"/>
                      <a:pt x="130" y="320"/>
                    </a:cubicBezTo>
                    <a:cubicBezTo>
                      <a:pt x="130" y="320"/>
                      <a:pt x="130" y="320"/>
                      <a:pt x="130" y="320"/>
                    </a:cubicBezTo>
                    <a:cubicBezTo>
                      <a:pt x="130" y="320"/>
                      <a:pt x="131" y="320"/>
                      <a:pt x="131" y="319"/>
                    </a:cubicBezTo>
                    <a:cubicBezTo>
                      <a:pt x="131" y="319"/>
                      <a:pt x="131" y="319"/>
                      <a:pt x="131" y="319"/>
                    </a:cubicBezTo>
                    <a:cubicBezTo>
                      <a:pt x="132" y="318"/>
                      <a:pt x="132" y="319"/>
                      <a:pt x="132" y="319"/>
                    </a:cubicBezTo>
                    <a:cubicBezTo>
                      <a:pt x="132" y="319"/>
                      <a:pt x="132" y="319"/>
                      <a:pt x="132" y="319"/>
                    </a:cubicBezTo>
                    <a:cubicBezTo>
                      <a:pt x="132" y="319"/>
                      <a:pt x="132" y="319"/>
                      <a:pt x="132" y="319"/>
                    </a:cubicBezTo>
                    <a:cubicBezTo>
                      <a:pt x="132" y="319"/>
                      <a:pt x="132" y="320"/>
                      <a:pt x="132" y="321"/>
                    </a:cubicBezTo>
                    <a:cubicBezTo>
                      <a:pt x="132" y="321"/>
                      <a:pt x="132" y="321"/>
                      <a:pt x="131" y="321"/>
                    </a:cubicBezTo>
                    <a:cubicBezTo>
                      <a:pt x="131" y="321"/>
                      <a:pt x="131" y="321"/>
                      <a:pt x="130" y="321"/>
                    </a:cubicBezTo>
                    <a:cubicBezTo>
                      <a:pt x="130" y="321"/>
                      <a:pt x="130" y="321"/>
                      <a:pt x="130" y="321"/>
                    </a:cubicBezTo>
                    <a:cubicBezTo>
                      <a:pt x="130" y="321"/>
                      <a:pt x="130" y="322"/>
                      <a:pt x="130" y="322"/>
                    </a:cubicBezTo>
                    <a:cubicBezTo>
                      <a:pt x="130" y="322"/>
                      <a:pt x="129" y="322"/>
                      <a:pt x="129" y="322"/>
                    </a:cubicBezTo>
                    <a:cubicBezTo>
                      <a:pt x="129" y="322"/>
                      <a:pt x="129" y="323"/>
                      <a:pt x="129" y="323"/>
                    </a:cubicBezTo>
                    <a:cubicBezTo>
                      <a:pt x="129" y="324"/>
                      <a:pt x="128" y="323"/>
                      <a:pt x="128" y="324"/>
                    </a:cubicBezTo>
                    <a:cubicBezTo>
                      <a:pt x="128" y="324"/>
                      <a:pt x="129" y="325"/>
                      <a:pt x="129" y="325"/>
                    </a:cubicBezTo>
                    <a:cubicBezTo>
                      <a:pt x="129" y="325"/>
                      <a:pt x="130" y="325"/>
                      <a:pt x="130" y="325"/>
                    </a:cubicBezTo>
                    <a:cubicBezTo>
                      <a:pt x="130" y="325"/>
                      <a:pt x="129" y="325"/>
                      <a:pt x="129" y="325"/>
                    </a:cubicBezTo>
                    <a:cubicBezTo>
                      <a:pt x="129" y="326"/>
                      <a:pt x="130" y="326"/>
                      <a:pt x="130" y="326"/>
                    </a:cubicBezTo>
                    <a:cubicBezTo>
                      <a:pt x="130" y="325"/>
                      <a:pt x="131" y="325"/>
                      <a:pt x="131" y="324"/>
                    </a:cubicBezTo>
                    <a:cubicBezTo>
                      <a:pt x="131" y="324"/>
                      <a:pt x="131" y="325"/>
                      <a:pt x="132" y="324"/>
                    </a:cubicBezTo>
                    <a:cubicBezTo>
                      <a:pt x="132" y="324"/>
                      <a:pt x="132" y="324"/>
                      <a:pt x="133" y="324"/>
                    </a:cubicBezTo>
                    <a:cubicBezTo>
                      <a:pt x="133" y="324"/>
                      <a:pt x="133" y="324"/>
                      <a:pt x="134" y="324"/>
                    </a:cubicBezTo>
                    <a:cubicBezTo>
                      <a:pt x="134" y="323"/>
                      <a:pt x="135" y="323"/>
                      <a:pt x="135" y="324"/>
                    </a:cubicBezTo>
                    <a:cubicBezTo>
                      <a:pt x="135" y="324"/>
                      <a:pt x="135" y="324"/>
                      <a:pt x="135" y="324"/>
                    </a:cubicBezTo>
                    <a:cubicBezTo>
                      <a:pt x="136" y="324"/>
                      <a:pt x="136" y="324"/>
                      <a:pt x="136" y="324"/>
                    </a:cubicBezTo>
                    <a:cubicBezTo>
                      <a:pt x="136" y="324"/>
                      <a:pt x="137" y="324"/>
                      <a:pt x="137" y="325"/>
                    </a:cubicBezTo>
                    <a:cubicBezTo>
                      <a:pt x="137" y="325"/>
                      <a:pt x="138" y="325"/>
                      <a:pt x="138" y="325"/>
                    </a:cubicBezTo>
                    <a:cubicBezTo>
                      <a:pt x="138" y="325"/>
                      <a:pt x="138" y="324"/>
                      <a:pt x="138" y="324"/>
                    </a:cubicBezTo>
                    <a:cubicBezTo>
                      <a:pt x="138" y="324"/>
                      <a:pt x="138" y="323"/>
                      <a:pt x="138" y="323"/>
                    </a:cubicBezTo>
                    <a:cubicBezTo>
                      <a:pt x="138" y="323"/>
                      <a:pt x="139" y="323"/>
                      <a:pt x="139" y="323"/>
                    </a:cubicBezTo>
                    <a:cubicBezTo>
                      <a:pt x="140" y="323"/>
                      <a:pt x="140" y="323"/>
                      <a:pt x="140" y="323"/>
                    </a:cubicBezTo>
                    <a:cubicBezTo>
                      <a:pt x="140" y="322"/>
                      <a:pt x="140" y="322"/>
                      <a:pt x="141" y="322"/>
                    </a:cubicBezTo>
                    <a:cubicBezTo>
                      <a:pt x="141" y="321"/>
                      <a:pt x="142" y="321"/>
                      <a:pt x="142" y="322"/>
                    </a:cubicBezTo>
                    <a:cubicBezTo>
                      <a:pt x="142" y="322"/>
                      <a:pt x="143" y="322"/>
                      <a:pt x="143" y="321"/>
                    </a:cubicBezTo>
                    <a:cubicBezTo>
                      <a:pt x="144" y="321"/>
                      <a:pt x="144" y="321"/>
                      <a:pt x="145" y="320"/>
                    </a:cubicBezTo>
                    <a:cubicBezTo>
                      <a:pt x="146" y="320"/>
                      <a:pt x="146" y="320"/>
                      <a:pt x="146" y="319"/>
                    </a:cubicBezTo>
                    <a:cubicBezTo>
                      <a:pt x="146" y="319"/>
                      <a:pt x="146" y="319"/>
                      <a:pt x="146" y="319"/>
                    </a:cubicBezTo>
                    <a:cubicBezTo>
                      <a:pt x="146" y="318"/>
                      <a:pt x="146" y="318"/>
                      <a:pt x="147" y="318"/>
                    </a:cubicBezTo>
                    <a:cubicBezTo>
                      <a:pt x="147" y="318"/>
                      <a:pt x="147" y="319"/>
                      <a:pt x="148" y="318"/>
                    </a:cubicBezTo>
                    <a:cubicBezTo>
                      <a:pt x="148" y="318"/>
                      <a:pt x="149" y="318"/>
                      <a:pt x="150" y="317"/>
                    </a:cubicBezTo>
                    <a:cubicBezTo>
                      <a:pt x="150" y="317"/>
                      <a:pt x="152" y="317"/>
                      <a:pt x="152" y="317"/>
                    </a:cubicBezTo>
                    <a:cubicBezTo>
                      <a:pt x="152" y="316"/>
                      <a:pt x="152" y="316"/>
                      <a:pt x="152" y="316"/>
                    </a:cubicBezTo>
                    <a:cubicBezTo>
                      <a:pt x="153" y="315"/>
                      <a:pt x="154" y="316"/>
                      <a:pt x="154" y="316"/>
                    </a:cubicBezTo>
                    <a:cubicBezTo>
                      <a:pt x="155" y="316"/>
                      <a:pt x="155" y="316"/>
                      <a:pt x="155" y="315"/>
                    </a:cubicBezTo>
                    <a:cubicBezTo>
                      <a:pt x="155" y="315"/>
                      <a:pt x="156" y="315"/>
                      <a:pt x="156" y="315"/>
                    </a:cubicBezTo>
                    <a:cubicBezTo>
                      <a:pt x="156" y="315"/>
                      <a:pt x="156" y="315"/>
                      <a:pt x="156" y="314"/>
                    </a:cubicBezTo>
                    <a:cubicBezTo>
                      <a:pt x="157" y="314"/>
                      <a:pt x="157" y="314"/>
                      <a:pt x="157" y="314"/>
                    </a:cubicBezTo>
                    <a:cubicBezTo>
                      <a:pt x="158" y="314"/>
                      <a:pt x="158" y="314"/>
                      <a:pt x="158" y="314"/>
                    </a:cubicBezTo>
                    <a:cubicBezTo>
                      <a:pt x="158" y="315"/>
                      <a:pt x="157" y="315"/>
                      <a:pt x="157" y="315"/>
                    </a:cubicBezTo>
                    <a:cubicBezTo>
                      <a:pt x="157" y="315"/>
                      <a:pt x="158" y="315"/>
                      <a:pt x="158" y="316"/>
                    </a:cubicBezTo>
                    <a:cubicBezTo>
                      <a:pt x="158" y="316"/>
                      <a:pt x="157" y="317"/>
                      <a:pt x="156" y="318"/>
                    </a:cubicBezTo>
                    <a:cubicBezTo>
                      <a:pt x="156" y="318"/>
                      <a:pt x="155" y="318"/>
                      <a:pt x="155" y="318"/>
                    </a:cubicBezTo>
                    <a:cubicBezTo>
                      <a:pt x="154" y="317"/>
                      <a:pt x="154" y="317"/>
                      <a:pt x="154" y="318"/>
                    </a:cubicBezTo>
                    <a:cubicBezTo>
                      <a:pt x="155" y="318"/>
                      <a:pt x="155" y="319"/>
                      <a:pt x="155" y="320"/>
                    </a:cubicBezTo>
                    <a:cubicBezTo>
                      <a:pt x="155" y="320"/>
                      <a:pt x="156" y="321"/>
                      <a:pt x="157" y="321"/>
                    </a:cubicBezTo>
                    <a:cubicBezTo>
                      <a:pt x="158" y="322"/>
                      <a:pt x="161" y="323"/>
                      <a:pt x="162" y="324"/>
                    </a:cubicBezTo>
                    <a:cubicBezTo>
                      <a:pt x="164" y="325"/>
                      <a:pt x="165" y="326"/>
                      <a:pt x="166" y="327"/>
                    </a:cubicBezTo>
                    <a:cubicBezTo>
                      <a:pt x="167" y="327"/>
                      <a:pt x="167" y="329"/>
                      <a:pt x="168" y="330"/>
                    </a:cubicBezTo>
                    <a:cubicBezTo>
                      <a:pt x="169" y="331"/>
                      <a:pt x="172" y="335"/>
                      <a:pt x="172" y="336"/>
                    </a:cubicBezTo>
                    <a:cubicBezTo>
                      <a:pt x="173" y="337"/>
                      <a:pt x="176" y="342"/>
                      <a:pt x="177" y="343"/>
                    </a:cubicBezTo>
                    <a:cubicBezTo>
                      <a:pt x="177" y="344"/>
                      <a:pt x="179" y="346"/>
                      <a:pt x="179" y="347"/>
                    </a:cubicBezTo>
                    <a:cubicBezTo>
                      <a:pt x="180" y="348"/>
                      <a:pt x="181" y="350"/>
                      <a:pt x="181" y="350"/>
                    </a:cubicBezTo>
                    <a:cubicBezTo>
                      <a:pt x="181" y="351"/>
                      <a:pt x="182" y="351"/>
                      <a:pt x="182" y="352"/>
                    </a:cubicBezTo>
                    <a:cubicBezTo>
                      <a:pt x="182" y="352"/>
                      <a:pt x="183" y="353"/>
                      <a:pt x="183" y="353"/>
                    </a:cubicBezTo>
                    <a:cubicBezTo>
                      <a:pt x="183" y="354"/>
                      <a:pt x="183" y="354"/>
                      <a:pt x="184" y="354"/>
                    </a:cubicBezTo>
                    <a:cubicBezTo>
                      <a:pt x="184" y="354"/>
                      <a:pt x="184" y="354"/>
                      <a:pt x="183" y="353"/>
                    </a:cubicBezTo>
                    <a:cubicBezTo>
                      <a:pt x="183" y="353"/>
                      <a:pt x="183" y="353"/>
                      <a:pt x="183" y="353"/>
                    </a:cubicBezTo>
                    <a:cubicBezTo>
                      <a:pt x="183" y="353"/>
                      <a:pt x="183" y="353"/>
                      <a:pt x="184" y="353"/>
                    </a:cubicBezTo>
                    <a:cubicBezTo>
                      <a:pt x="184" y="353"/>
                      <a:pt x="184" y="353"/>
                      <a:pt x="184" y="353"/>
                    </a:cubicBezTo>
                    <a:cubicBezTo>
                      <a:pt x="184" y="353"/>
                      <a:pt x="184" y="353"/>
                      <a:pt x="184" y="353"/>
                    </a:cubicBezTo>
                    <a:cubicBezTo>
                      <a:pt x="185" y="352"/>
                      <a:pt x="185" y="352"/>
                      <a:pt x="185" y="352"/>
                    </a:cubicBezTo>
                    <a:cubicBezTo>
                      <a:pt x="185" y="352"/>
                      <a:pt x="186" y="352"/>
                      <a:pt x="186" y="352"/>
                    </a:cubicBezTo>
                    <a:cubicBezTo>
                      <a:pt x="186" y="352"/>
                      <a:pt x="186" y="352"/>
                      <a:pt x="187" y="352"/>
                    </a:cubicBezTo>
                    <a:cubicBezTo>
                      <a:pt x="187" y="351"/>
                      <a:pt x="187" y="351"/>
                      <a:pt x="187" y="351"/>
                    </a:cubicBezTo>
                    <a:cubicBezTo>
                      <a:pt x="186" y="350"/>
                      <a:pt x="186" y="350"/>
                      <a:pt x="186" y="350"/>
                    </a:cubicBezTo>
                    <a:cubicBezTo>
                      <a:pt x="186" y="350"/>
                      <a:pt x="186" y="349"/>
                      <a:pt x="186" y="349"/>
                    </a:cubicBezTo>
                    <a:cubicBezTo>
                      <a:pt x="187" y="349"/>
                      <a:pt x="187" y="349"/>
                      <a:pt x="187" y="349"/>
                    </a:cubicBezTo>
                    <a:cubicBezTo>
                      <a:pt x="187" y="349"/>
                      <a:pt x="188" y="349"/>
                      <a:pt x="188" y="349"/>
                    </a:cubicBezTo>
                    <a:cubicBezTo>
                      <a:pt x="188" y="349"/>
                      <a:pt x="188" y="348"/>
                      <a:pt x="188" y="348"/>
                    </a:cubicBezTo>
                    <a:cubicBezTo>
                      <a:pt x="188" y="348"/>
                      <a:pt x="188" y="348"/>
                      <a:pt x="189" y="348"/>
                    </a:cubicBezTo>
                    <a:cubicBezTo>
                      <a:pt x="189" y="348"/>
                      <a:pt x="189" y="348"/>
                      <a:pt x="189" y="349"/>
                    </a:cubicBezTo>
                    <a:cubicBezTo>
                      <a:pt x="189" y="349"/>
                      <a:pt x="190" y="349"/>
                      <a:pt x="190" y="348"/>
                    </a:cubicBezTo>
                    <a:cubicBezTo>
                      <a:pt x="190" y="348"/>
                      <a:pt x="190" y="348"/>
                      <a:pt x="190" y="348"/>
                    </a:cubicBezTo>
                    <a:cubicBezTo>
                      <a:pt x="190" y="348"/>
                      <a:pt x="190" y="348"/>
                      <a:pt x="190" y="348"/>
                    </a:cubicBezTo>
                    <a:cubicBezTo>
                      <a:pt x="190" y="349"/>
                      <a:pt x="190" y="349"/>
                      <a:pt x="190" y="349"/>
                    </a:cubicBezTo>
                    <a:cubicBezTo>
                      <a:pt x="191" y="349"/>
                      <a:pt x="191" y="349"/>
                      <a:pt x="191" y="349"/>
                    </a:cubicBezTo>
                    <a:cubicBezTo>
                      <a:pt x="191" y="350"/>
                      <a:pt x="192" y="349"/>
                      <a:pt x="192" y="349"/>
                    </a:cubicBezTo>
                    <a:cubicBezTo>
                      <a:pt x="192" y="349"/>
                      <a:pt x="192" y="349"/>
                      <a:pt x="192" y="349"/>
                    </a:cubicBezTo>
                    <a:cubicBezTo>
                      <a:pt x="192" y="349"/>
                      <a:pt x="192" y="349"/>
                      <a:pt x="192" y="350"/>
                    </a:cubicBezTo>
                    <a:cubicBezTo>
                      <a:pt x="192" y="350"/>
                      <a:pt x="192" y="350"/>
                      <a:pt x="192" y="351"/>
                    </a:cubicBezTo>
                    <a:cubicBezTo>
                      <a:pt x="191" y="351"/>
                      <a:pt x="191" y="351"/>
                      <a:pt x="191" y="352"/>
                    </a:cubicBezTo>
                    <a:cubicBezTo>
                      <a:pt x="191" y="352"/>
                      <a:pt x="191" y="352"/>
                      <a:pt x="192" y="352"/>
                    </a:cubicBezTo>
                    <a:cubicBezTo>
                      <a:pt x="192" y="352"/>
                      <a:pt x="193" y="352"/>
                      <a:pt x="193" y="352"/>
                    </a:cubicBezTo>
                    <a:cubicBezTo>
                      <a:pt x="193" y="351"/>
                      <a:pt x="194" y="352"/>
                      <a:pt x="194" y="352"/>
                    </a:cubicBezTo>
                    <a:cubicBezTo>
                      <a:pt x="194" y="352"/>
                      <a:pt x="194" y="352"/>
                      <a:pt x="194" y="353"/>
                    </a:cubicBezTo>
                    <a:cubicBezTo>
                      <a:pt x="195" y="353"/>
                      <a:pt x="195" y="353"/>
                      <a:pt x="194" y="353"/>
                    </a:cubicBezTo>
                    <a:cubicBezTo>
                      <a:pt x="194" y="354"/>
                      <a:pt x="194" y="354"/>
                      <a:pt x="195" y="354"/>
                    </a:cubicBezTo>
                    <a:cubicBezTo>
                      <a:pt x="195" y="354"/>
                      <a:pt x="195" y="354"/>
                      <a:pt x="196" y="354"/>
                    </a:cubicBezTo>
                    <a:cubicBezTo>
                      <a:pt x="196" y="354"/>
                      <a:pt x="196" y="354"/>
                      <a:pt x="197" y="354"/>
                    </a:cubicBezTo>
                    <a:cubicBezTo>
                      <a:pt x="197" y="353"/>
                      <a:pt x="197" y="353"/>
                      <a:pt x="197" y="353"/>
                    </a:cubicBezTo>
                    <a:cubicBezTo>
                      <a:pt x="198" y="354"/>
                      <a:pt x="198" y="354"/>
                      <a:pt x="198" y="354"/>
                    </a:cubicBezTo>
                    <a:cubicBezTo>
                      <a:pt x="198" y="354"/>
                      <a:pt x="199" y="354"/>
                      <a:pt x="199" y="354"/>
                    </a:cubicBezTo>
                    <a:cubicBezTo>
                      <a:pt x="199" y="354"/>
                      <a:pt x="200" y="354"/>
                      <a:pt x="200" y="354"/>
                    </a:cubicBezTo>
                    <a:cubicBezTo>
                      <a:pt x="200" y="354"/>
                      <a:pt x="200" y="354"/>
                      <a:pt x="201" y="354"/>
                    </a:cubicBezTo>
                    <a:cubicBezTo>
                      <a:pt x="201" y="354"/>
                      <a:pt x="201" y="354"/>
                      <a:pt x="201" y="354"/>
                    </a:cubicBezTo>
                    <a:cubicBezTo>
                      <a:pt x="201" y="354"/>
                      <a:pt x="202" y="354"/>
                      <a:pt x="202" y="354"/>
                    </a:cubicBezTo>
                    <a:cubicBezTo>
                      <a:pt x="202" y="354"/>
                      <a:pt x="202" y="354"/>
                      <a:pt x="203" y="354"/>
                    </a:cubicBezTo>
                    <a:cubicBezTo>
                      <a:pt x="203" y="354"/>
                      <a:pt x="203" y="354"/>
                      <a:pt x="203" y="354"/>
                    </a:cubicBezTo>
                    <a:cubicBezTo>
                      <a:pt x="204" y="354"/>
                      <a:pt x="204" y="353"/>
                      <a:pt x="204" y="353"/>
                    </a:cubicBezTo>
                    <a:cubicBezTo>
                      <a:pt x="204" y="353"/>
                      <a:pt x="204" y="353"/>
                      <a:pt x="204" y="353"/>
                    </a:cubicBezTo>
                    <a:cubicBezTo>
                      <a:pt x="204" y="353"/>
                      <a:pt x="204" y="352"/>
                      <a:pt x="205" y="352"/>
                    </a:cubicBezTo>
                    <a:cubicBezTo>
                      <a:pt x="205" y="352"/>
                      <a:pt x="205" y="352"/>
                      <a:pt x="205" y="353"/>
                    </a:cubicBezTo>
                    <a:cubicBezTo>
                      <a:pt x="206" y="353"/>
                      <a:pt x="206" y="353"/>
                      <a:pt x="206" y="353"/>
                    </a:cubicBezTo>
                    <a:cubicBezTo>
                      <a:pt x="207" y="353"/>
                      <a:pt x="207" y="352"/>
                      <a:pt x="207" y="352"/>
                    </a:cubicBezTo>
                    <a:cubicBezTo>
                      <a:pt x="207" y="352"/>
                      <a:pt x="207" y="352"/>
                      <a:pt x="207" y="351"/>
                    </a:cubicBezTo>
                    <a:cubicBezTo>
                      <a:pt x="207" y="351"/>
                      <a:pt x="208" y="351"/>
                      <a:pt x="209" y="351"/>
                    </a:cubicBezTo>
                    <a:cubicBezTo>
                      <a:pt x="209" y="351"/>
                      <a:pt x="210" y="351"/>
                      <a:pt x="210" y="351"/>
                    </a:cubicBezTo>
                    <a:cubicBezTo>
                      <a:pt x="210" y="352"/>
                      <a:pt x="211" y="352"/>
                      <a:pt x="211" y="352"/>
                    </a:cubicBezTo>
                    <a:cubicBezTo>
                      <a:pt x="211" y="352"/>
                      <a:pt x="211" y="352"/>
                      <a:pt x="212" y="352"/>
                    </a:cubicBezTo>
                    <a:cubicBezTo>
                      <a:pt x="212" y="353"/>
                      <a:pt x="212" y="353"/>
                      <a:pt x="213" y="353"/>
                    </a:cubicBezTo>
                    <a:cubicBezTo>
                      <a:pt x="213" y="353"/>
                      <a:pt x="213" y="353"/>
                      <a:pt x="213" y="353"/>
                    </a:cubicBezTo>
                    <a:cubicBezTo>
                      <a:pt x="214" y="353"/>
                      <a:pt x="214" y="353"/>
                      <a:pt x="214" y="353"/>
                    </a:cubicBezTo>
                    <a:cubicBezTo>
                      <a:pt x="214" y="354"/>
                      <a:pt x="214" y="354"/>
                      <a:pt x="214" y="354"/>
                    </a:cubicBezTo>
                    <a:cubicBezTo>
                      <a:pt x="214" y="354"/>
                      <a:pt x="214" y="354"/>
                      <a:pt x="214" y="354"/>
                    </a:cubicBezTo>
                    <a:cubicBezTo>
                      <a:pt x="214" y="354"/>
                      <a:pt x="214" y="355"/>
                      <a:pt x="214" y="355"/>
                    </a:cubicBezTo>
                    <a:cubicBezTo>
                      <a:pt x="215" y="355"/>
                      <a:pt x="215" y="355"/>
                      <a:pt x="215" y="355"/>
                    </a:cubicBezTo>
                    <a:cubicBezTo>
                      <a:pt x="215" y="355"/>
                      <a:pt x="216" y="355"/>
                      <a:pt x="216" y="355"/>
                    </a:cubicBezTo>
                    <a:cubicBezTo>
                      <a:pt x="216" y="356"/>
                      <a:pt x="215" y="356"/>
                      <a:pt x="216" y="356"/>
                    </a:cubicBezTo>
                    <a:cubicBezTo>
                      <a:pt x="216" y="356"/>
                      <a:pt x="216" y="356"/>
                      <a:pt x="216" y="356"/>
                    </a:cubicBezTo>
                    <a:cubicBezTo>
                      <a:pt x="216" y="356"/>
                      <a:pt x="216" y="357"/>
                      <a:pt x="216" y="357"/>
                    </a:cubicBezTo>
                    <a:cubicBezTo>
                      <a:pt x="216" y="357"/>
                      <a:pt x="216" y="357"/>
                      <a:pt x="216" y="357"/>
                    </a:cubicBezTo>
                    <a:cubicBezTo>
                      <a:pt x="216" y="357"/>
                      <a:pt x="216" y="357"/>
                      <a:pt x="216" y="357"/>
                    </a:cubicBezTo>
                    <a:cubicBezTo>
                      <a:pt x="216" y="358"/>
                      <a:pt x="216" y="358"/>
                      <a:pt x="216" y="358"/>
                    </a:cubicBezTo>
                    <a:cubicBezTo>
                      <a:pt x="216" y="358"/>
                      <a:pt x="216" y="358"/>
                      <a:pt x="216" y="359"/>
                    </a:cubicBezTo>
                    <a:cubicBezTo>
                      <a:pt x="216" y="359"/>
                      <a:pt x="217" y="359"/>
                      <a:pt x="217" y="359"/>
                    </a:cubicBezTo>
                    <a:cubicBezTo>
                      <a:pt x="217" y="359"/>
                      <a:pt x="217" y="359"/>
                      <a:pt x="217" y="359"/>
                    </a:cubicBezTo>
                    <a:cubicBezTo>
                      <a:pt x="218" y="359"/>
                      <a:pt x="218" y="359"/>
                      <a:pt x="218" y="359"/>
                    </a:cubicBezTo>
                    <a:cubicBezTo>
                      <a:pt x="218" y="359"/>
                      <a:pt x="218" y="359"/>
                      <a:pt x="218" y="359"/>
                    </a:cubicBezTo>
                    <a:cubicBezTo>
                      <a:pt x="218" y="359"/>
                      <a:pt x="219" y="359"/>
                      <a:pt x="219" y="360"/>
                    </a:cubicBezTo>
                    <a:cubicBezTo>
                      <a:pt x="219" y="360"/>
                      <a:pt x="219" y="360"/>
                      <a:pt x="219" y="360"/>
                    </a:cubicBezTo>
                    <a:cubicBezTo>
                      <a:pt x="219" y="360"/>
                      <a:pt x="220" y="360"/>
                      <a:pt x="220" y="360"/>
                    </a:cubicBezTo>
                    <a:cubicBezTo>
                      <a:pt x="220" y="360"/>
                      <a:pt x="220" y="360"/>
                      <a:pt x="220" y="360"/>
                    </a:cubicBezTo>
                    <a:cubicBezTo>
                      <a:pt x="221" y="360"/>
                      <a:pt x="221" y="360"/>
                      <a:pt x="221" y="360"/>
                    </a:cubicBezTo>
                    <a:cubicBezTo>
                      <a:pt x="221" y="360"/>
                      <a:pt x="221" y="361"/>
                      <a:pt x="221" y="361"/>
                    </a:cubicBezTo>
                    <a:cubicBezTo>
                      <a:pt x="222" y="361"/>
                      <a:pt x="222" y="361"/>
                      <a:pt x="222" y="361"/>
                    </a:cubicBezTo>
                    <a:cubicBezTo>
                      <a:pt x="222" y="361"/>
                      <a:pt x="222" y="361"/>
                      <a:pt x="223" y="361"/>
                    </a:cubicBezTo>
                    <a:cubicBezTo>
                      <a:pt x="223" y="361"/>
                      <a:pt x="223" y="361"/>
                      <a:pt x="222" y="361"/>
                    </a:cubicBezTo>
                    <a:cubicBezTo>
                      <a:pt x="222" y="361"/>
                      <a:pt x="222" y="361"/>
                      <a:pt x="222" y="361"/>
                    </a:cubicBezTo>
                    <a:cubicBezTo>
                      <a:pt x="222" y="362"/>
                      <a:pt x="222" y="362"/>
                      <a:pt x="222" y="362"/>
                    </a:cubicBezTo>
                    <a:cubicBezTo>
                      <a:pt x="222" y="362"/>
                      <a:pt x="222" y="362"/>
                      <a:pt x="222" y="362"/>
                    </a:cubicBezTo>
                    <a:cubicBezTo>
                      <a:pt x="222" y="362"/>
                      <a:pt x="223" y="363"/>
                      <a:pt x="223" y="363"/>
                    </a:cubicBezTo>
                    <a:cubicBezTo>
                      <a:pt x="223" y="363"/>
                      <a:pt x="223" y="363"/>
                      <a:pt x="223" y="364"/>
                    </a:cubicBezTo>
                    <a:cubicBezTo>
                      <a:pt x="224" y="364"/>
                      <a:pt x="224" y="364"/>
                      <a:pt x="224" y="364"/>
                    </a:cubicBezTo>
                    <a:cubicBezTo>
                      <a:pt x="224" y="365"/>
                      <a:pt x="224" y="365"/>
                      <a:pt x="224" y="365"/>
                    </a:cubicBezTo>
                    <a:cubicBezTo>
                      <a:pt x="224" y="365"/>
                      <a:pt x="224" y="365"/>
                      <a:pt x="224" y="365"/>
                    </a:cubicBezTo>
                    <a:cubicBezTo>
                      <a:pt x="224" y="366"/>
                      <a:pt x="224" y="366"/>
                      <a:pt x="225" y="366"/>
                    </a:cubicBezTo>
                    <a:cubicBezTo>
                      <a:pt x="225" y="366"/>
                      <a:pt x="225" y="365"/>
                      <a:pt x="225" y="365"/>
                    </a:cubicBezTo>
                    <a:cubicBezTo>
                      <a:pt x="225" y="365"/>
                      <a:pt x="226" y="365"/>
                      <a:pt x="226" y="365"/>
                    </a:cubicBezTo>
                    <a:cubicBezTo>
                      <a:pt x="226" y="365"/>
                      <a:pt x="226" y="366"/>
                      <a:pt x="226" y="366"/>
                    </a:cubicBezTo>
                    <a:cubicBezTo>
                      <a:pt x="226" y="366"/>
                      <a:pt x="227" y="365"/>
                      <a:pt x="227" y="365"/>
                    </a:cubicBezTo>
                    <a:cubicBezTo>
                      <a:pt x="227" y="365"/>
                      <a:pt x="227" y="365"/>
                      <a:pt x="227" y="366"/>
                    </a:cubicBezTo>
                    <a:cubicBezTo>
                      <a:pt x="228" y="366"/>
                      <a:pt x="228" y="366"/>
                      <a:pt x="228" y="366"/>
                    </a:cubicBezTo>
                    <a:cubicBezTo>
                      <a:pt x="228" y="366"/>
                      <a:pt x="228" y="366"/>
                      <a:pt x="229" y="366"/>
                    </a:cubicBezTo>
                    <a:cubicBezTo>
                      <a:pt x="229" y="366"/>
                      <a:pt x="229" y="366"/>
                      <a:pt x="229" y="366"/>
                    </a:cubicBezTo>
                    <a:cubicBezTo>
                      <a:pt x="229" y="366"/>
                      <a:pt x="230" y="366"/>
                      <a:pt x="230" y="366"/>
                    </a:cubicBezTo>
                    <a:cubicBezTo>
                      <a:pt x="230" y="366"/>
                      <a:pt x="230" y="366"/>
                      <a:pt x="230" y="366"/>
                    </a:cubicBezTo>
                    <a:cubicBezTo>
                      <a:pt x="230" y="366"/>
                      <a:pt x="230" y="366"/>
                      <a:pt x="230" y="367"/>
                    </a:cubicBezTo>
                    <a:cubicBezTo>
                      <a:pt x="230" y="367"/>
                      <a:pt x="230" y="367"/>
                      <a:pt x="230" y="367"/>
                    </a:cubicBezTo>
                    <a:cubicBezTo>
                      <a:pt x="230" y="366"/>
                      <a:pt x="230" y="366"/>
                      <a:pt x="231" y="366"/>
                    </a:cubicBezTo>
                    <a:cubicBezTo>
                      <a:pt x="231" y="366"/>
                      <a:pt x="231" y="366"/>
                      <a:pt x="231" y="366"/>
                    </a:cubicBezTo>
                    <a:cubicBezTo>
                      <a:pt x="231" y="366"/>
                      <a:pt x="231" y="366"/>
                      <a:pt x="232" y="367"/>
                    </a:cubicBezTo>
                    <a:cubicBezTo>
                      <a:pt x="232" y="367"/>
                      <a:pt x="232" y="367"/>
                      <a:pt x="232" y="366"/>
                    </a:cubicBezTo>
                    <a:cubicBezTo>
                      <a:pt x="232" y="366"/>
                      <a:pt x="232" y="366"/>
                      <a:pt x="233" y="366"/>
                    </a:cubicBezTo>
                    <a:cubicBezTo>
                      <a:pt x="233" y="365"/>
                      <a:pt x="233" y="365"/>
                      <a:pt x="233" y="365"/>
                    </a:cubicBezTo>
                    <a:cubicBezTo>
                      <a:pt x="233" y="365"/>
                      <a:pt x="233" y="365"/>
                      <a:pt x="234" y="365"/>
                    </a:cubicBezTo>
                    <a:cubicBezTo>
                      <a:pt x="234" y="365"/>
                      <a:pt x="234" y="365"/>
                      <a:pt x="234" y="364"/>
                    </a:cubicBezTo>
                    <a:cubicBezTo>
                      <a:pt x="234" y="364"/>
                      <a:pt x="234" y="364"/>
                      <a:pt x="234" y="364"/>
                    </a:cubicBezTo>
                    <a:cubicBezTo>
                      <a:pt x="235" y="364"/>
                      <a:pt x="235" y="364"/>
                      <a:pt x="235" y="364"/>
                    </a:cubicBezTo>
                    <a:cubicBezTo>
                      <a:pt x="235" y="363"/>
                      <a:pt x="235" y="363"/>
                      <a:pt x="235" y="364"/>
                    </a:cubicBezTo>
                    <a:cubicBezTo>
                      <a:pt x="236" y="364"/>
                      <a:pt x="236" y="364"/>
                      <a:pt x="236" y="364"/>
                    </a:cubicBezTo>
                    <a:cubicBezTo>
                      <a:pt x="236" y="364"/>
                      <a:pt x="236" y="364"/>
                      <a:pt x="236" y="364"/>
                    </a:cubicBezTo>
                    <a:cubicBezTo>
                      <a:pt x="236" y="364"/>
                      <a:pt x="236" y="364"/>
                      <a:pt x="236" y="364"/>
                    </a:cubicBezTo>
                    <a:cubicBezTo>
                      <a:pt x="236" y="364"/>
                      <a:pt x="236" y="365"/>
                      <a:pt x="236" y="365"/>
                    </a:cubicBezTo>
                    <a:cubicBezTo>
                      <a:pt x="236" y="365"/>
                      <a:pt x="236" y="365"/>
                      <a:pt x="236" y="365"/>
                    </a:cubicBezTo>
                    <a:cubicBezTo>
                      <a:pt x="236" y="365"/>
                      <a:pt x="235" y="365"/>
                      <a:pt x="235" y="365"/>
                    </a:cubicBezTo>
                    <a:cubicBezTo>
                      <a:pt x="235" y="365"/>
                      <a:pt x="235" y="365"/>
                      <a:pt x="235" y="365"/>
                    </a:cubicBezTo>
                    <a:cubicBezTo>
                      <a:pt x="235" y="365"/>
                      <a:pt x="235" y="366"/>
                      <a:pt x="235" y="366"/>
                    </a:cubicBezTo>
                    <a:cubicBezTo>
                      <a:pt x="235" y="366"/>
                      <a:pt x="235" y="366"/>
                      <a:pt x="235" y="366"/>
                    </a:cubicBezTo>
                    <a:cubicBezTo>
                      <a:pt x="235" y="366"/>
                      <a:pt x="236" y="366"/>
                      <a:pt x="236" y="366"/>
                    </a:cubicBezTo>
                    <a:cubicBezTo>
                      <a:pt x="236" y="366"/>
                      <a:pt x="236" y="366"/>
                      <a:pt x="236" y="366"/>
                    </a:cubicBezTo>
                    <a:cubicBezTo>
                      <a:pt x="237" y="366"/>
                      <a:pt x="237" y="366"/>
                      <a:pt x="237" y="367"/>
                    </a:cubicBezTo>
                    <a:cubicBezTo>
                      <a:pt x="237" y="367"/>
                      <a:pt x="237" y="367"/>
                      <a:pt x="237" y="367"/>
                    </a:cubicBezTo>
                    <a:cubicBezTo>
                      <a:pt x="237" y="367"/>
                      <a:pt x="237" y="367"/>
                      <a:pt x="237" y="367"/>
                    </a:cubicBezTo>
                    <a:cubicBezTo>
                      <a:pt x="238" y="368"/>
                      <a:pt x="238" y="368"/>
                      <a:pt x="238" y="368"/>
                    </a:cubicBezTo>
                    <a:cubicBezTo>
                      <a:pt x="237" y="368"/>
                      <a:pt x="237" y="368"/>
                      <a:pt x="238" y="368"/>
                    </a:cubicBezTo>
                    <a:cubicBezTo>
                      <a:pt x="238" y="368"/>
                      <a:pt x="238" y="369"/>
                      <a:pt x="238" y="369"/>
                    </a:cubicBezTo>
                    <a:cubicBezTo>
                      <a:pt x="239" y="369"/>
                      <a:pt x="239" y="369"/>
                      <a:pt x="239" y="369"/>
                    </a:cubicBezTo>
                    <a:cubicBezTo>
                      <a:pt x="239" y="369"/>
                      <a:pt x="239" y="369"/>
                      <a:pt x="240" y="369"/>
                    </a:cubicBezTo>
                    <a:cubicBezTo>
                      <a:pt x="240" y="369"/>
                      <a:pt x="240" y="369"/>
                      <a:pt x="240" y="370"/>
                    </a:cubicBezTo>
                    <a:cubicBezTo>
                      <a:pt x="240" y="370"/>
                      <a:pt x="240" y="370"/>
                      <a:pt x="241" y="370"/>
                    </a:cubicBezTo>
                    <a:cubicBezTo>
                      <a:pt x="241" y="371"/>
                      <a:pt x="241" y="371"/>
                      <a:pt x="241" y="371"/>
                    </a:cubicBezTo>
                    <a:cubicBezTo>
                      <a:pt x="241" y="371"/>
                      <a:pt x="242" y="371"/>
                      <a:pt x="242" y="370"/>
                    </a:cubicBezTo>
                    <a:cubicBezTo>
                      <a:pt x="243" y="370"/>
                      <a:pt x="243" y="370"/>
                      <a:pt x="243" y="370"/>
                    </a:cubicBezTo>
                    <a:cubicBezTo>
                      <a:pt x="244" y="370"/>
                      <a:pt x="243" y="370"/>
                      <a:pt x="244" y="370"/>
                    </a:cubicBezTo>
                    <a:cubicBezTo>
                      <a:pt x="245" y="369"/>
                      <a:pt x="245" y="369"/>
                      <a:pt x="246" y="369"/>
                    </a:cubicBezTo>
                    <a:cubicBezTo>
                      <a:pt x="246" y="369"/>
                      <a:pt x="246" y="369"/>
                      <a:pt x="247" y="369"/>
                    </a:cubicBezTo>
                    <a:cubicBezTo>
                      <a:pt x="247" y="369"/>
                      <a:pt x="247" y="368"/>
                      <a:pt x="247" y="368"/>
                    </a:cubicBezTo>
                    <a:cubicBezTo>
                      <a:pt x="247" y="368"/>
                      <a:pt x="247" y="368"/>
                      <a:pt x="247" y="368"/>
                    </a:cubicBezTo>
                    <a:cubicBezTo>
                      <a:pt x="247" y="368"/>
                      <a:pt x="247" y="368"/>
                      <a:pt x="247" y="367"/>
                    </a:cubicBezTo>
                    <a:cubicBezTo>
                      <a:pt x="248" y="367"/>
                      <a:pt x="248" y="366"/>
                      <a:pt x="248" y="366"/>
                    </a:cubicBezTo>
                    <a:cubicBezTo>
                      <a:pt x="249" y="366"/>
                      <a:pt x="249" y="366"/>
                      <a:pt x="249" y="366"/>
                    </a:cubicBezTo>
                    <a:cubicBezTo>
                      <a:pt x="250" y="366"/>
                      <a:pt x="250" y="366"/>
                      <a:pt x="250" y="366"/>
                    </a:cubicBezTo>
                    <a:cubicBezTo>
                      <a:pt x="250" y="366"/>
                      <a:pt x="251" y="366"/>
                      <a:pt x="251" y="366"/>
                    </a:cubicBezTo>
                    <a:cubicBezTo>
                      <a:pt x="251" y="366"/>
                      <a:pt x="251" y="367"/>
                      <a:pt x="252" y="367"/>
                    </a:cubicBezTo>
                    <a:cubicBezTo>
                      <a:pt x="252" y="367"/>
                      <a:pt x="253" y="367"/>
                      <a:pt x="253" y="367"/>
                    </a:cubicBezTo>
                    <a:cubicBezTo>
                      <a:pt x="253" y="367"/>
                      <a:pt x="253" y="366"/>
                      <a:pt x="253" y="366"/>
                    </a:cubicBezTo>
                    <a:cubicBezTo>
                      <a:pt x="253" y="366"/>
                      <a:pt x="253" y="366"/>
                      <a:pt x="253" y="366"/>
                    </a:cubicBezTo>
                    <a:cubicBezTo>
                      <a:pt x="253" y="365"/>
                      <a:pt x="253" y="365"/>
                      <a:pt x="253" y="366"/>
                    </a:cubicBezTo>
                    <a:cubicBezTo>
                      <a:pt x="254" y="366"/>
                      <a:pt x="254" y="366"/>
                      <a:pt x="254" y="366"/>
                    </a:cubicBezTo>
                    <a:cubicBezTo>
                      <a:pt x="254" y="366"/>
                      <a:pt x="255" y="366"/>
                      <a:pt x="255" y="366"/>
                    </a:cubicBezTo>
                    <a:cubicBezTo>
                      <a:pt x="255" y="366"/>
                      <a:pt x="256" y="365"/>
                      <a:pt x="256" y="365"/>
                    </a:cubicBezTo>
                    <a:cubicBezTo>
                      <a:pt x="256" y="365"/>
                      <a:pt x="255" y="365"/>
                      <a:pt x="256" y="365"/>
                    </a:cubicBezTo>
                    <a:cubicBezTo>
                      <a:pt x="256" y="364"/>
                      <a:pt x="257" y="365"/>
                      <a:pt x="257" y="365"/>
                    </a:cubicBezTo>
                    <a:cubicBezTo>
                      <a:pt x="257" y="365"/>
                      <a:pt x="257" y="365"/>
                      <a:pt x="258" y="364"/>
                    </a:cubicBezTo>
                    <a:cubicBezTo>
                      <a:pt x="258" y="364"/>
                      <a:pt x="259" y="364"/>
                      <a:pt x="259" y="364"/>
                    </a:cubicBezTo>
                    <a:cubicBezTo>
                      <a:pt x="259" y="363"/>
                      <a:pt x="258" y="362"/>
                      <a:pt x="259" y="362"/>
                    </a:cubicBezTo>
                    <a:cubicBezTo>
                      <a:pt x="260" y="361"/>
                      <a:pt x="261" y="362"/>
                      <a:pt x="261" y="361"/>
                    </a:cubicBezTo>
                    <a:cubicBezTo>
                      <a:pt x="261" y="361"/>
                      <a:pt x="262" y="361"/>
                      <a:pt x="262" y="361"/>
                    </a:cubicBezTo>
                    <a:cubicBezTo>
                      <a:pt x="262" y="361"/>
                      <a:pt x="262" y="360"/>
                      <a:pt x="262" y="360"/>
                    </a:cubicBezTo>
                    <a:cubicBezTo>
                      <a:pt x="263" y="360"/>
                      <a:pt x="264" y="360"/>
                      <a:pt x="264" y="360"/>
                    </a:cubicBezTo>
                    <a:cubicBezTo>
                      <a:pt x="264" y="360"/>
                      <a:pt x="264" y="359"/>
                      <a:pt x="265" y="359"/>
                    </a:cubicBezTo>
                    <a:cubicBezTo>
                      <a:pt x="266" y="359"/>
                      <a:pt x="267" y="358"/>
                      <a:pt x="267" y="358"/>
                    </a:cubicBezTo>
                    <a:cubicBezTo>
                      <a:pt x="267" y="358"/>
                      <a:pt x="267" y="358"/>
                      <a:pt x="268" y="358"/>
                    </a:cubicBezTo>
                    <a:cubicBezTo>
                      <a:pt x="268" y="358"/>
                      <a:pt x="268" y="358"/>
                      <a:pt x="268" y="358"/>
                    </a:cubicBezTo>
                    <a:cubicBezTo>
                      <a:pt x="268" y="358"/>
                      <a:pt x="269" y="357"/>
                      <a:pt x="270" y="356"/>
                    </a:cubicBezTo>
                    <a:cubicBezTo>
                      <a:pt x="270" y="356"/>
                      <a:pt x="271" y="356"/>
                      <a:pt x="271" y="356"/>
                    </a:cubicBezTo>
                    <a:cubicBezTo>
                      <a:pt x="271" y="356"/>
                      <a:pt x="272" y="356"/>
                      <a:pt x="273" y="356"/>
                    </a:cubicBezTo>
                    <a:cubicBezTo>
                      <a:pt x="273" y="356"/>
                      <a:pt x="273" y="356"/>
                      <a:pt x="273" y="355"/>
                    </a:cubicBezTo>
                    <a:cubicBezTo>
                      <a:pt x="274" y="355"/>
                      <a:pt x="274" y="355"/>
                      <a:pt x="274" y="355"/>
                    </a:cubicBezTo>
                    <a:cubicBezTo>
                      <a:pt x="274" y="355"/>
                      <a:pt x="274" y="354"/>
                      <a:pt x="275" y="354"/>
                    </a:cubicBezTo>
                    <a:cubicBezTo>
                      <a:pt x="276" y="354"/>
                      <a:pt x="276" y="353"/>
                      <a:pt x="277" y="354"/>
                    </a:cubicBezTo>
                    <a:cubicBezTo>
                      <a:pt x="278" y="354"/>
                      <a:pt x="279" y="354"/>
                      <a:pt x="279" y="354"/>
                    </a:cubicBezTo>
                    <a:cubicBezTo>
                      <a:pt x="280" y="353"/>
                      <a:pt x="280" y="353"/>
                      <a:pt x="280" y="353"/>
                    </a:cubicBezTo>
                    <a:cubicBezTo>
                      <a:pt x="280" y="352"/>
                      <a:pt x="280" y="352"/>
                      <a:pt x="280" y="352"/>
                    </a:cubicBezTo>
                    <a:cubicBezTo>
                      <a:pt x="280" y="352"/>
                      <a:pt x="280" y="352"/>
                      <a:pt x="281" y="352"/>
                    </a:cubicBezTo>
                    <a:cubicBezTo>
                      <a:pt x="281" y="352"/>
                      <a:pt x="281" y="353"/>
                      <a:pt x="281" y="353"/>
                    </a:cubicBezTo>
                    <a:cubicBezTo>
                      <a:pt x="281" y="353"/>
                      <a:pt x="282" y="353"/>
                      <a:pt x="282" y="353"/>
                    </a:cubicBezTo>
                    <a:cubicBezTo>
                      <a:pt x="282" y="353"/>
                      <a:pt x="282" y="354"/>
                      <a:pt x="283" y="354"/>
                    </a:cubicBezTo>
                    <a:cubicBezTo>
                      <a:pt x="283" y="354"/>
                      <a:pt x="283" y="354"/>
                      <a:pt x="283" y="354"/>
                    </a:cubicBezTo>
                    <a:cubicBezTo>
                      <a:pt x="283" y="354"/>
                      <a:pt x="283" y="353"/>
                      <a:pt x="283" y="353"/>
                    </a:cubicBezTo>
                    <a:cubicBezTo>
                      <a:pt x="284" y="353"/>
                      <a:pt x="284" y="353"/>
                      <a:pt x="284" y="353"/>
                    </a:cubicBezTo>
                    <a:cubicBezTo>
                      <a:pt x="284" y="353"/>
                      <a:pt x="285" y="353"/>
                      <a:pt x="285" y="353"/>
                    </a:cubicBezTo>
                    <a:cubicBezTo>
                      <a:pt x="285" y="353"/>
                      <a:pt x="285" y="353"/>
                      <a:pt x="285" y="353"/>
                    </a:cubicBezTo>
                    <a:cubicBezTo>
                      <a:pt x="285" y="353"/>
                      <a:pt x="285" y="353"/>
                      <a:pt x="285" y="354"/>
                    </a:cubicBezTo>
                    <a:cubicBezTo>
                      <a:pt x="285" y="354"/>
                      <a:pt x="285" y="354"/>
                      <a:pt x="285" y="354"/>
                    </a:cubicBezTo>
                    <a:cubicBezTo>
                      <a:pt x="285" y="354"/>
                      <a:pt x="285" y="354"/>
                      <a:pt x="285" y="354"/>
                    </a:cubicBezTo>
                    <a:cubicBezTo>
                      <a:pt x="286" y="354"/>
                      <a:pt x="286" y="354"/>
                      <a:pt x="286" y="355"/>
                    </a:cubicBezTo>
                    <a:cubicBezTo>
                      <a:pt x="286" y="355"/>
                      <a:pt x="286" y="355"/>
                      <a:pt x="286" y="355"/>
                    </a:cubicBezTo>
                    <a:cubicBezTo>
                      <a:pt x="286" y="355"/>
                      <a:pt x="287" y="355"/>
                      <a:pt x="287" y="355"/>
                    </a:cubicBezTo>
                    <a:cubicBezTo>
                      <a:pt x="287" y="355"/>
                      <a:pt x="287" y="355"/>
                      <a:pt x="287" y="355"/>
                    </a:cubicBezTo>
                    <a:cubicBezTo>
                      <a:pt x="288" y="355"/>
                      <a:pt x="289" y="355"/>
                      <a:pt x="289" y="355"/>
                    </a:cubicBezTo>
                    <a:cubicBezTo>
                      <a:pt x="290" y="355"/>
                      <a:pt x="291" y="355"/>
                      <a:pt x="292" y="355"/>
                    </a:cubicBezTo>
                    <a:cubicBezTo>
                      <a:pt x="293" y="355"/>
                      <a:pt x="294" y="355"/>
                      <a:pt x="294" y="355"/>
                    </a:cubicBezTo>
                    <a:cubicBezTo>
                      <a:pt x="295" y="355"/>
                      <a:pt x="295" y="355"/>
                      <a:pt x="296" y="355"/>
                    </a:cubicBezTo>
                    <a:cubicBezTo>
                      <a:pt x="296" y="356"/>
                      <a:pt x="296" y="356"/>
                      <a:pt x="296" y="357"/>
                    </a:cubicBezTo>
                    <a:cubicBezTo>
                      <a:pt x="296" y="357"/>
                      <a:pt x="296" y="358"/>
                      <a:pt x="297" y="358"/>
                    </a:cubicBezTo>
                    <a:cubicBezTo>
                      <a:pt x="297" y="359"/>
                      <a:pt x="297" y="359"/>
                      <a:pt x="297" y="359"/>
                    </a:cubicBezTo>
                    <a:cubicBezTo>
                      <a:pt x="297" y="359"/>
                      <a:pt x="298" y="359"/>
                      <a:pt x="298" y="360"/>
                    </a:cubicBezTo>
                    <a:cubicBezTo>
                      <a:pt x="298" y="360"/>
                      <a:pt x="299" y="361"/>
                      <a:pt x="299" y="361"/>
                    </a:cubicBezTo>
                    <a:cubicBezTo>
                      <a:pt x="299" y="361"/>
                      <a:pt x="299" y="361"/>
                      <a:pt x="300" y="360"/>
                    </a:cubicBezTo>
                    <a:cubicBezTo>
                      <a:pt x="300" y="360"/>
                      <a:pt x="301" y="360"/>
                      <a:pt x="301" y="361"/>
                    </a:cubicBezTo>
                    <a:cubicBezTo>
                      <a:pt x="302" y="361"/>
                      <a:pt x="302" y="361"/>
                      <a:pt x="302" y="361"/>
                    </a:cubicBezTo>
                    <a:cubicBezTo>
                      <a:pt x="303" y="361"/>
                      <a:pt x="304" y="361"/>
                      <a:pt x="304" y="361"/>
                    </a:cubicBezTo>
                    <a:cubicBezTo>
                      <a:pt x="305" y="361"/>
                      <a:pt x="305" y="361"/>
                      <a:pt x="305" y="362"/>
                    </a:cubicBezTo>
                    <a:cubicBezTo>
                      <a:pt x="305" y="362"/>
                      <a:pt x="306" y="362"/>
                      <a:pt x="306" y="362"/>
                    </a:cubicBezTo>
                    <a:cubicBezTo>
                      <a:pt x="306" y="362"/>
                      <a:pt x="306" y="362"/>
                      <a:pt x="306" y="362"/>
                    </a:cubicBezTo>
                    <a:cubicBezTo>
                      <a:pt x="307" y="361"/>
                      <a:pt x="307" y="361"/>
                      <a:pt x="307" y="361"/>
                    </a:cubicBezTo>
                    <a:cubicBezTo>
                      <a:pt x="307" y="362"/>
                      <a:pt x="308" y="361"/>
                      <a:pt x="308" y="361"/>
                    </a:cubicBezTo>
                    <a:cubicBezTo>
                      <a:pt x="308" y="361"/>
                      <a:pt x="308" y="361"/>
                      <a:pt x="308" y="361"/>
                    </a:cubicBezTo>
                    <a:cubicBezTo>
                      <a:pt x="309" y="361"/>
                      <a:pt x="309" y="361"/>
                      <a:pt x="309" y="361"/>
                    </a:cubicBezTo>
                    <a:cubicBezTo>
                      <a:pt x="309" y="361"/>
                      <a:pt x="309" y="362"/>
                      <a:pt x="309" y="361"/>
                    </a:cubicBezTo>
                    <a:cubicBezTo>
                      <a:pt x="309" y="361"/>
                      <a:pt x="310" y="361"/>
                      <a:pt x="310" y="361"/>
                    </a:cubicBezTo>
                    <a:cubicBezTo>
                      <a:pt x="310" y="361"/>
                      <a:pt x="310" y="361"/>
                      <a:pt x="310" y="361"/>
                    </a:cubicBezTo>
                    <a:cubicBezTo>
                      <a:pt x="311" y="361"/>
                      <a:pt x="311" y="361"/>
                      <a:pt x="311" y="361"/>
                    </a:cubicBezTo>
                    <a:cubicBezTo>
                      <a:pt x="311" y="361"/>
                      <a:pt x="312" y="361"/>
                      <a:pt x="312" y="361"/>
                    </a:cubicBezTo>
                    <a:cubicBezTo>
                      <a:pt x="312" y="362"/>
                      <a:pt x="312" y="362"/>
                      <a:pt x="313" y="362"/>
                    </a:cubicBezTo>
                    <a:cubicBezTo>
                      <a:pt x="313" y="362"/>
                      <a:pt x="313" y="362"/>
                      <a:pt x="313" y="362"/>
                    </a:cubicBezTo>
                    <a:cubicBezTo>
                      <a:pt x="313" y="362"/>
                      <a:pt x="314" y="362"/>
                      <a:pt x="314" y="362"/>
                    </a:cubicBezTo>
                    <a:cubicBezTo>
                      <a:pt x="314" y="362"/>
                      <a:pt x="315" y="363"/>
                      <a:pt x="315" y="363"/>
                    </a:cubicBezTo>
                    <a:cubicBezTo>
                      <a:pt x="315" y="363"/>
                      <a:pt x="315" y="362"/>
                      <a:pt x="315" y="362"/>
                    </a:cubicBezTo>
                    <a:cubicBezTo>
                      <a:pt x="315" y="362"/>
                      <a:pt x="316" y="362"/>
                      <a:pt x="316" y="362"/>
                    </a:cubicBezTo>
                    <a:cubicBezTo>
                      <a:pt x="317" y="362"/>
                      <a:pt x="318" y="362"/>
                      <a:pt x="318" y="362"/>
                    </a:cubicBezTo>
                    <a:cubicBezTo>
                      <a:pt x="318" y="362"/>
                      <a:pt x="318" y="363"/>
                      <a:pt x="318" y="363"/>
                    </a:cubicBezTo>
                    <a:cubicBezTo>
                      <a:pt x="319" y="363"/>
                      <a:pt x="319" y="363"/>
                      <a:pt x="319" y="363"/>
                    </a:cubicBezTo>
                    <a:cubicBezTo>
                      <a:pt x="319" y="363"/>
                      <a:pt x="320" y="364"/>
                      <a:pt x="320" y="364"/>
                    </a:cubicBezTo>
                    <a:cubicBezTo>
                      <a:pt x="321" y="363"/>
                      <a:pt x="321" y="363"/>
                      <a:pt x="322" y="363"/>
                    </a:cubicBezTo>
                    <a:cubicBezTo>
                      <a:pt x="322" y="363"/>
                      <a:pt x="323" y="362"/>
                      <a:pt x="323" y="362"/>
                    </a:cubicBezTo>
                    <a:cubicBezTo>
                      <a:pt x="322" y="362"/>
                      <a:pt x="322" y="362"/>
                      <a:pt x="322" y="362"/>
                    </a:cubicBezTo>
                    <a:cubicBezTo>
                      <a:pt x="323" y="362"/>
                      <a:pt x="323" y="361"/>
                      <a:pt x="324" y="361"/>
                    </a:cubicBezTo>
                    <a:cubicBezTo>
                      <a:pt x="324" y="361"/>
                      <a:pt x="324" y="361"/>
                      <a:pt x="324" y="361"/>
                    </a:cubicBezTo>
                    <a:cubicBezTo>
                      <a:pt x="324" y="361"/>
                      <a:pt x="324" y="362"/>
                      <a:pt x="324" y="362"/>
                    </a:cubicBezTo>
                    <a:cubicBezTo>
                      <a:pt x="324" y="362"/>
                      <a:pt x="325" y="361"/>
                      <a:pt x="326" y="361"/>
                    </a:cubicBezTo>
                    <a:cubicBezTo>
                      <a:pt x="326" y="360"/>
                      <a:pt x="327" y="360"/>
                      <a:pt x="327" y="359"/>
                    </a:cubicBezTo>
                    <a:cubicBezTo>
                      <a:pt x="327" y="359"/>
                      <a:pt x="328" y="358"/>
                      <a:pt x="328" y="357"/>
                    </a:cubicBezTo>
                    <a:cubicBezTo>
                      <a:pt x="328" y="357"/>
                      <a:pt x="328" y="356"/>
                      <a:pt x="328" y="356"/>
                    </a:cubicBezTo>
                    <a:cubicBezTo>
                      <a:pt x="328" y="356"/>
                      <a:pt x="328" y="355"/>
                      <a:pt x="328" y="355"/>
                    </a:cubicBezTo>
                    <a:cubicBezTo>
                      <a:pt x="327" y="355"/>
                      <a:pt x="326" y="355"/>
                      <a:pt x="326" y="355"/>
                    </a:cubicBezTo>
                    <a:cubicBezTo>
                      <a:pt x="325" y="354"/>
                      <a:pt x="325" y="353"/>
                      <a:pt x="325" y="353"/>
                    </a:cubicBezTo>
                    <a:cubicBezTo>
                      <a:pt x="325" y="352"/>
                      <a:pt x="325" y="352"/>
                      <a:pt x="325" y="352"/>
                    </a:cubicBezTo>
                    <a:cubicBezTo>
                      <a:pt x="325" y="352"/>
                      <a:pt x="324" y="351"/>
                      <a:pt x="324" y="351"/>
                    </a:cubicBezTo>
                    <a:cubicBezTo>
                      <a:pt x="324" y="351"/>
                      <a:pt x="324" y="351"/>
                      <a:pt x="324" y="350"/>
                    </a:cubicBezTo>
                    <a:cubicBezTo>
                      <a:pt x="324" y="350"/>
                      <a:pt x="324" y="349"/>
                      <a:pt x="324" y="349"/>
                    </a:cubicBezTo>
                    <a:cubicBezTo>
                      <a:pt x="324" y="348"/>
                      <a:pt x="324" y="347"/>
                      <a:pt x="325" y="346"/>
                    </a:cubicBezTo>
                    <a:cubicBezTo>
                      <a:pt x="325" y="346"/>
                      <a:pt x="325" y="345"/>
                      <a:pt x="326" y="345"/>
                    </a:cubicBezTo>
                    <a:cubicBezTo>
                      <a:pt x="326" y="346"/>
                      <a:pt x="326" y="346"/>
                      <a:pt x="327" y="345"/>
                    </a:cubicBezTo>
                    <a:cubicBezTo>
                      <a:pt x="327" y="345"/>
                      <a:pt x="326" y="345"/>
                      <a:pt x="327" y="344"/>
                    </a:cubicBezTo>
                    <a:cubicBezTo>
                      <a:pt x="327" y="344"/>
                      <a:pt x="327" y="343"/>
                      <a:pt x="327" y="343"/>
                    </a:cubicBezTo>
                    <a:cubicBezTo>
                      <a:pt x="327" y="342"/>
                      <a:pt x="328" y="342"/>
                      <a:pt x="328" y="342"/>
                    </a:cubicBezTo>
                    <a:cubicBezTo>
                      <a:pt x="329" y="342"/>
                      <a:pt x="330" y="342"/>
                      <a:pt x="330" y="341"/>
                    </a:cubicBezTo>
                    <a:cubicBezTo>
                      <a:pt x="331" y="341"/>
                      <a:pt x="331" y="340"/>
                      <a:pt x="331" y="339"/>
                    </a:cubicBezTo>
                    <a:cubicBezTo>
                      <a:pt x="331" y="339"/>
                      <a:pt x="331" y="338"/>
                      <a:pt x="331" y="338"/>
                    </a:cubicBezTo>
                    <a:cubicBezTo>
                      <a:pt x="332" y="338"/>
                      <a:pt x="332" y="338"/>
                      <a:pt x="332" y="339"/>
                    </a:cubicBezTo>
                    <a:cubicBezTo>
                      <a:pt x="333" y="339"/>
                      <a:pt x="333" y="339"/>
                      <a:pt x="333" y="339"/>
                    </a:cubicBezTo>
                    <a:cubicBezTo>
                      <a:pt x="334" y="339"/>
                      <a:pt x="334" y="340"/>
                      <a:pt x="335" y="340"/>
                    </a:cubicBezTo>
                    <a:cubicBezTo>
                      <a:pt x="335" y="340"/>
                      <a:pt x="336" y="341"/>
                      <a:pt x="337" y="341"/>
                    </a:cubicBezTo>
                    <a:cubicBezTo>
                      <a:pt x="338" y="341"/>
                      <a:pt x="338" y="341"/>
                      <a:pt x="339" y="341"/>
                    </a:cubicBezTo>
                    <a:cubicBezTo>
                      <a:pt x="339" y="342"/>
                      <a:pt x="339" y="342"/>
                      <a:pt x="340" y="342"/>
                    </a:cubicBezTo>
                    <a:cubicBezTo>
                      <a:pt x="341" y="342"/>
                      <a:pt x="343" y="342"/>
                      <a:pt x="344" y="343"/>
                    </a:cubicBezTo>
                    <a:cubicBezTo>
                      <a:pt x="345" y="343"/>
                      <a:pt x="346" y="343"/>
                      <a:pt x="347" y="343"/>
                    </a:cubicBezTo>
                    <a:cubicBezTo>
                      <a:pt x="347" y="344"/>
                      <a:pt x="348" y="345"/>
                      <a:pt x="350" y="345"/>
                    </a:cubicBezTo>
                    <a:cubicBezTo>
                      <a:pt x="352" y="345"/>
                      <a:pt x="352" y="345"/>
                      <a:pt x="353" y="345"/>
                    </a:cubicBezTo>
                    <a:cubicBezTo>
                      <a:pt x="354" y="345"/>
                      <a:pt x="357" y="346"/>
                      <a:pt x="358" y="347"/>
                    </a:cubicBezTo>
                    <a:cubicBezTo>
                      <a:pt x="358" y="348"/>
                      <a:pt x="358" y="348"/>
                      <a:pt x="358" y="349"/>
                    </a:cubicBezTo>
                    <a:cubicBezTo>
                      <a:pt x="359" y="350"/>
                      <a:pt x="359" y="351"/>
                      <a:pt x="359" y="351"/>
                    </a:cubicBezTo>
                    <a:cubicBezTo>
                      <a:pt x="359" y="352"/>
                      <a:pt x="359" y="352"/>
                      <a:pt x="359" y="352"/>
                    </a:cubicBezTo>
                    <a:cubicBezTo>
                      <a:pt x="359" y="352"/>
                      <a:pt x="359" y="352"/>
                      <a:pt x="359" y="353"/>
                    </a:cubicBezTo>
                    <a:cubicBezTo>
                      <a:pt x="359" y="353"/>
                      <a:pt x="359" y="353"/>
                      <a:pt x="360" y="353"/>
                    </a:cubicBezTo>
                    <a:cubicBezTo>
                      <a:pt x="360" y="353"/>
                      <a:pt x="360" y="354"/>
                      <a:pt x="360" y="354"/>
                    </a:cubicBezTo>
                    <a:cubicBezTo>
                      <a:pt x="360" y="354"/>
                      <a:pt x="359" y="354"/>
                      <a:pt x="360" y="355"/>
                    </a:cubicBezTo>
                    <a:cubicBezTo>
                      <a:pt x="360" y="355"/>
                      <a:pt x="360" y="355"/>
                      <a:pt x="360" y="355"/>
                    </a:cubicBezTo>
                    <a:cubicBezTo>
                      <a:pt x="361" y="356"/>
                      <a:pt x="361" y="355"/>
                      <a:pt x="361" y="356"/>
                    </a:cubicBezTo>
                    <a:cubicBezTo>
                      <a:pt x="362" y="356"/>
                      <a:pt x="362" y="357"/>
                      <a:pt x="362" y="357"/>
                    </a:cubicBezTo>
                    <a:cubicBezTo>
                      <a:pt x="362" y="357"/>
                      <a:pt x="363" y="357"/>
                      <a:pt x="363" y="357"/>
                    </a:cubicBezTo>
                    <a:cubicBezTo>
                      <a:pt x="364" y="357"/>
                      <a:pt x="364" y="358"/>
                      <a:pt x="365" y="358"/>
                    </a:cubicBezTo>
                    <a:cubicBezTo>
                      <a:pt x="366" y="358"/>
                      <a:pt x="366" y="358"/>
                      <a:pt x="367" y="358"/>
                    </a:cubicBezTo>
                    <a:cubicBezTo>
                      <a:pt x="367" y="358"/>
                      <a:pt x="367" y="358"/>
                      <a:pt x="367" y="358"/>
                    </a:cubicBezTo>
                    <a:cubicBezTo>
                      <a:pt x="367" y="358"/>
                      <a:pt x="367" y="359"/>
                      <a:pt x="368" y="359"/>
                    </a:cubicBezTo>
                    <a:cubicBezTo>
                      <a:pt x="368" y="359"/>
                      <a:pt x="368" y="359"/>
                      <a:pt x="368" y="359"/>
                    </a:cubicBezTo>
                    <a:cubicBezTo>
                      <a:pt x="369" y="359"/>
                      <a:pt x="369" y="359"/>
                      <a:pt x="369" y="359"/>
                    </a:cubicBezTo>
                    <a:cubicBezTo>
                      <a:pt x="370" y="359"/>
                      <a:pt x="370" y="360"/>
                      <a:pt x="371" y="360"/>
                    </a:cubicBezTo>
                    <a:cubicBezTo>
                      <a:pt x="371" y="360"/>
                      <a:pt x="371" y="359"/>
                      <a:pt x="371" y="359"/>
                    </a:cubicBezTo>
                    <a:cubicBezTo>
                      <a:pt x="372" y="359"/>
                      <a:pt x="372" y="359"/>
                      <a:pt x="372" y="359"/>
                    </a:cubicBezTo>
                    <a:cubicBezTo>
                      <a:pt x="372" y="359"/>
                      <a:pt x="372" y="359"/>
                      <a:pt x="373" y="359"/>
                    </a:cubicBezTo>
                    <a:cubicBezTo>
                      <a:pt x="373" y="359"/>
                      <a:pt x="374" y="360"/>
                      <a:pt x="375" y="359"/>
                    </a:cubicBezTo>
                    <a:cubicBezTo>
                      <a:pt x="375" y="359"/>
                      <a:pt x="376" y="359"/>
                      <a:pt x="376" y="358"/>
                    </a:cubicBezTo>
                    <a:cubicBezTo>
                      <a:pt x="376" y="358"/>
                      <a:pt x="376" y="358"/>
                      <a:pt x="377" y="358"/>
                    </a:cubicBezTo>
                    <a:cubicBezTo>
                      <a:pt x="377" y="358"/>
                      <a:pt x="378" y="358"/>
                      <a:pt x="379" y="357"/>
                    </a:cubicBezTo>
                    <a:cubicBezTo>
                      <a:pt x="379" y="357"/>
                      <a:pt x="380" y="357"/>
                      <a:pt x="380" y="357"/>
                    </a:cubicBezTo>
                    <a:cubicBezTo>
                      <a:pt x="381" y="357"/>
                      <a:pt x="380" y="357"/>
                      <a:pt x="381" y="357"/>
                    </a:cubicBezTo>
                    <a:cubicBezTo>
                      <a:pt x="382" y="357"/>
                      <a:pt x="382" y="357"/>
                      <a:pt x="382" y="357"/>
                    </a:cubicBezTo>
                    <a:cubicBezTo>
                      <a:pt x="383" y="356"/>
                      <a:pt x="383" y="356"/>
                      <a:pt x="384" y="356"/>
                    </a:cubicBezTo>
                    <a:cubicBezTo>
                      <a:pt x="384" y="356"/>
                      <a:pt x="385" y="356"/>
                      <a:pt x="385" y="356"/>
                    </a:cubicBezTo>
                    <a:cubicBezTo>
                      <a:pt x="386" y="357"/>
                      <a:pt x="387" y="357"/>
                      <a:pt x="387" y="357"/>
                    </a:cubicBezTo>
                    <a:cubicBezTo>
                      <a:pt x="388" y="357"/>
                      <a:pt x="389" y="357"/>
                      <a:pt x="389" y="357"/>
                    </a:cubicBezTo>
                    <a:cubicBezTo>
                      <a:pt x="390" y="357"/>
                      <a:pt x="390" y="358"/>
                      <a:pt x="390" y="358"/>
                    </a:cubicBezTo>
                    <a:cubicBezTo>
                      <a:pt x="391" y="358"/>
                      <a:pt x="391" y="358"/>
                      <a:pt x="392" y="358"/>
                    </a:cubicBezTo>
                    <a:cubicBezTo>
                      <a:pt x="392" y="358"/>
                      <a:pt x="393" y="357"/>
                      <a:pt x="394" y="357"/>
                    </a:cubicBezTo>
                    <a:cubicBezTo>
                      <a:pt x="395" y="358"/>
                      <a:pt x="396" y="358"/>
                      <a:pt x="396" y="358"/>
                    </a:cubicBezTo>
                    <a:cubicBezTo>
                      <a:pt x="396" y="358"/>
                      <a:pt x="397" y="359"/>
                      <a:pt x="397" y="359"/>
                    </a:cubicBezTo>
                    <a:cubicBezTo>
                      <a:pt x="397" y="359"/>
                      <a:pt x="398" y="360"/>
                      <a:pt x="398" y="360"/>
                    </a:cubicBezTo>
                    <a:cubicBezTo>
                      <a:pt x="398" y="360"/>
                      <a:pt x="399" y="361"/>
                      <a:pt x="399" y="361"/>
                    </a:cubicBezTo>
                    <a:cubicBezTo>
                      <a:pt x="399" y="361"/>
                      <a:pt x="399" y="361"/>
                      <a:pt x="399" y="361"/>
                    </a:cubicBezTo>
                    <a:cubicBezTo>
                      <a:pt x="400" y="361"/>
                      <a:pt x="400" y="360"/>
                      <a:pt x="400" y="361"/>
                    </a:cubicBezTo>
                    <a:cubicBezTo>
                      <a:pt x="400" y="361"/>
                      <a:pt x="400" y="361"/>
                      <a:pt x="401" y="361"/>
                    </a:cubicBezTo>
                    <a:cubicBezTo>
                      <a:pt x="401" y="361"/>
                      <a:pt x="402" y="361"/>
                      <a:pt x="403" y="361"/>
                    </a:cubicBezTo>
                    <a:cubicBezTo>
                      <a:pt x="403" y="361"/>
                      <a:pt x="403" y="361"/>
                      <a:pt x="403" y="361"/>
                    </a:cubicBezTo>
                    <a:cubicBezTo>
                      <a:pt x="403" y="362"/>
                      <a:pt x="404" y="361"/>
                      <a:pt x="404" y="361"/>
                    </a:cubicBezTo>
                    <a:cubicBezTo>
                      <a:pt x="404" y="362"/>
                      <a:pt x="404" y="361"/>
                      <a:pt x="405" y="361"/>
                    </a:cubicBezTo>
                    <a:cubicBezTo>
                      <a:pt x="405" y="361"/>
                      <a:pt x="405" y="361"/>
                      <a:pt x="405" y="362"/>
                    </a:cubicBezTo>
                    <a:cubicBezTo>
                      <a:pt x="405" y="362"/>
                      <a:pt x="405" y="362"/>
                      <a:pt x="405" y="362"/>
                    </a:cubicBezTo>
                    <a:cubicBezTo>
                      <a:pt x="405" y="362"/>
                      <a:pt x="405" y="363"/>
                      <a:pt x="405" y="363"/>
                    </a:cubicBezTo>
                    <a:cubicBezTo>
                      <a:pt x="405" y="363"/>
                      <a:pt x="405" y="363"/>
                      <a:pt x="405" y="363"/>
                    </a:cubicBezTo>
                    <a:cubicBezTo>
                      <a:pt x="405" y="363"/>
                      <a:pt x="405" y="364"/>
                      <a:pt x="405" y="364"/>
                    </a:cubicBezTo>
                    <a:cubicBezTo>
                      <a:pt x="405" y="364"/>
                      <a:pt x="405" y="364"/>
                      <a:pt x="406" y="364"/>
                    </a:cubicBezTo>
                    <a:cubicBezTo>
                      <a:pt x="406" y="364"/>
                      <a:pt x="405" y="365"/>
                      <a:pt x="406" y="365"/>
                    </a:cubicBezTo>
                    <a:cubicBezTo>
                      <a:pt x="406" y="365"/>
                      <a:pt x="406" y="366"/>
                      <a:pt x="407" y="366"/>
                    </a:cubicBezTo>
                    <a:cubicBezTo>
                      <a:pt x="407" y="366"/>
                      <a:pt x="407" y="365"/>
                      <a:pt x="408" y="366"/>
                    </a:cubicBezTo>
                    <a:cubicBezTo>
                      <a:pt x="408" y="366"/>
                      <a:pt x="409" y="367"/>
                      <a:pt x="409" y="367"/>
                    </a:cubicBezTo>
                    <a:cubicBezTo>
                      <a:pt x="409" y="368"/>
                      <a:pt x="410" y="368"/>
                      <a:pt x="410" y="368"/>
                    </a:cubicBezTo>
                    <a:cubicBezTo>
                      <a:pt x="411" y="368"/>
                      <a:pt x="412" y="368"/>
                      <a:pt x="412" y="368"/>
                    </a:cubicBezTo>
                    <a:cubicBezTo>
                      <a:pt x="413" y="367"/>
                      <a:pt x="413" y="367"/>
                      <a:pt x="413" y="368"/>
                    </a:cubicBezTo>
                    <a:cubicBezTo>
                      <a:pt x="414" y="368"/>
                      <a:pt x="414" y="368"/>
                      <a:pt x="414" y="368"/>
                    </a:cubicBezTo>
                    <a:cubicBezTo>
                      <a:pt x="415" y="367"/>
                      <a:pt x="415" y="367"/>
                      <a:pt x="416" y="368"/>
                    </a:cubicBezTo>
                    <a:cubicBezTo>
                      <a:pt x="417" y="368"/>
                      <a:pt x="417" y="368"/>
                      <a:pt x="417" y="368"/>
                    </a:cubicBezTo>
                    <a:cubicBezTo>
                      <a:pt x="418" y="369"/>
                      <a:pt x="418" y="369"/>
                      <a:pt x="418" y="369"/>
                    </a:cubicBezTo>
                    <a:cubicBezTo>
                      <a:pt x="419" y="369"/>
                      <a:pt x="420" y="369"/>
                      <a:pt x="420" y="369"/>
                    </a:cubicBezTo>
                    <a:cubicBezTo>
                      <a:pt x="420" y="369"/>
                      <a:pt x="420" y="369"/>
                      <a:pt x="421" y="369"/>
                    </a:cubicBezTo>
                    <a:cubicBezTo>
                      <a:pt x="421" y="369"/>
                      <a:pt x="421" y="369"/>
                      <a:pt x="422" y="369"/>
                    </a:cubicBezTo>
                    <a:cubicBezTo>
                      <a:pt x="422" y="369"/>
                      <a:pt x="423" y="370"/>
                      <a:pt x="424" y="369"/>
                    </a:cubicBezTo>
                    <a:cubicBezTo>
                      <a:pt x="424" y="369"/>
                      <a:pt x="425" y="368"/>
                      <a:pt x="425" y="369"/>
                    </a:cubicBezTo>
                    <a:cubicBezTo>
                      <a:pt x="425" y="369"/>
                      <a:pt x="425" y="369"/>
                      <a:pt x="426" y="369"/>
                    </a:cubicBezTo>
                    <a:cubicBezTo>
                      <a:pt x="426" y="370"/>
                      <a:pt x="427" y="370"/>
                      <a:pt x="428" y="370"/>
                    </a:cubicBezTo>
                    <a:cubicBezTo>
                      <a:pt x="429" y="369"/>
                      <a:pt x="429" y="369"/>
                      <a:pt x="430" y="369"/>
                    </a:cubicBezTo>
                    <a:cubicBezTo>
                      <a:pt x="430" y="368"/>
                      <a:pt x="431" y="368"/>
                      <a:pt x="431" y="368"/>
                    </a:cubicBezTo>
                    <a:cubicBezTo>
                      <a:pt x="431" y="368"/>
                      <a:pt x="432" y="368"/>
                      <a:pt x="432" y="368"/>
                    </a:cubicBezTo>
                    <a:cubicBezTo>
                      <a:pt x="432" y="368"/>
                      <a:pt x="432" y="367"/>
                      <a:pt x="432" y="367"/>
                    </a:cubicBezTo>
                    <a:cubicBezTo>
                      <a:pt x="433" y="367"/>
                      <a:pt x="433" y="368"/>
                      <a:pt x="433" y="368"/>
                    </a:cubicBezTo>
                    <a:cubicBezTo>
                      <a:pt x="433" y="368"/>
                      <a:pt x="433" y="368"/>
                      <a:pt x="434" y="367"/>
                    </a:cubicBezTo>
                    <a:cubicBezTo>
                      <a:pt x="434" y="367"/>
                      <a:pt x="435" y="367"/>
                      <a:pt x="435" y="367"/>
                    </a:cubicBezTo>
                    <a:cubicBezTo>
                      <a:pt x="435" y="367"/>
                      <a:pt x="436" y="367"/>
                      <a:pt x="437" y="367"/>
                    </a:cubicBezTo>
                    <a:cubicBezTo>
                      <a:pt x="439" y="367"/>
                      <a:pt x="439" y="366"/>
                      <a:pt x="440" y="366"/>
                    </a:cubicBezTo>
                    <a:cubicBezTo>
                      <a:pt x="441" y="366"/>
                      <a:pt x="441" y="366"/>
                      <a:pt x="442" y="366"/>
                    </a:cubicBezTo>
                    <a:cubicBezTo>
                      <a:pt x="442" y="366"/>
                      <a:pt x="443" y="366"/>
                      <a:pt x="444" y="366"/>
                    </a:cubicBezTo>
                    <a:cubicBezTo>
                      <a:pt x="444" y="366"/>
                      <a:pt x="445" y="366"/>
                      <a:pt x="445" y="365"/>
                    </a:cubicBezTo>
                    <a:cubicBezTo>
                      <a:pt x="445" y="365"/>
                      <a:pt x="445" y="365"/>
                      <a:pt x="445" y="365"/>
                    </a:cubicBezTo>
                    <a:cubicBezTo>
                      <a:pt x="446" y="365"/>
                      <a:pt x="446" y="365"/>
                      <a:pt x="446" y="365"/>
                    </a:cubicBezTo>
                    <a:cubicBezTo>
                      <a:pt x="446" y="365"/>
                      <a:pt x="446" y="364"/>
                      <a:pt x="446" y="364"/>
                    </a:cubicBezTo>
                    <a:cubicBezTo>
                      <a:pt x="446" y="364"/>
                      <a:pt x="446" y="364"/>
                      <a:pt x="446" y="363"/>
                    </a:cubicBezTo>
                    <a:cubicBezTo>
                      <a:pt x="447" y="363"/>
                      <a:pt x="447" y="362"/>
                      <a:pt x="448" y="362"/>
                    </a:cubicBezTo>
                    <a:cubicBezTo>
                      <a:pt x="448" y="362"/>
                      <a:pt x="449" y="362"/>
                      <a:pt x="449" y="361"/>
                    </a:cubicBezTo>
                    <a:cubicBezTo>
                      <a:pt x="449" y="361"/>
                      <a:pt x="450" y="361"/>
                      <a:pt x="450" y="360"/>
                    </a:cubicBezTo>
                    <a:cubicBezTo>
                      <a:pt x="451" y="360"/>
                      <a:pt x="451" y="360"/>
                      <a:pt x="452" y="360"/>
                    </a:cubicBezTo>
                    <a:cubicBezTo>
                      <a:pt x="452" y="360"/>
                      <a:pt x="453" y="359"/>
                      <a:pt x="453" y="359"/>
                    </a:cubicBezTo>
                    <a:cubicBezTo>
                      <a:pt x="454" y="358"/>
                      <a:pt x="454" y="358"/>
                      <a:pt x="455" y="358"/>
                    </a:cubicBezTo>
                    <a:cubicBezTo>
                      <a:pt x="456" y="358"/>
                      <a:pt x="456" y="358"/>
                      <a:pt x="456" y="358"/>
                    </a:cubicBezTo>
                    <a:cubicBezTo>
                      <a:pt x="456" y="358"/>
                      <a:pt x="457" y="359"/>
                      <a:pt x="457" y="358"/>
                    </a:cubicBezTo>
                    <a:cubicBezTo>
                      <a:pt x="458" y="358"/>
                      <a:pt x="458" y="358"/>
                      <a:pt x="459" y="359"/>
                    </a:cubicBezTo>
                    <a:cubicBezTo>
                      <a:pt x="459" y="359"/>
                      <a:pt x="460" y="359"/>
                      <a:pt x="461" y="360"/>
                    </a:cubicBezTo>
                    <a:cubicBezTo>
                      <a:pt x="461" y="360"/>
                      <a:pt x="462" y="360"/>
                      <a:pt x="462" y="361"/>
                    </a:cubicBezTo>
                    <a:cubicBezTo>
                      <a:pt x="463" y="362"/>
                      <a:pt x="464" y="362"/>
                      <a:pt x="464" y="362"/>
                    </a:cubicBezTo>
                    <a:cubicBezTo>
                      <a:pt x="465" y="362"/>
                      <a:pt x="466" y="362"/>
                      <a:pt x="466" y="362"/>
                    </a:cubicBezTo>
                    <a:cubicBezTo>
                      <a:pt x="466" y="362"/>
                      <a:pt x="467" y="362"/>
                      <a:pt x="467" y="362"/>
                    </a:cubicBezTo>
                    <a:cubicBezTo>
                      <a:pt x="468" y="362"/>
                      <a:pt x="469" y="361"/>
                      <a:pt x="469" y="361"/>
                    </a:cubicBezTo>
                    <a:cubicBezTo>
                      <a:pt x="470" y="361"/>
                      <a:pt x="470" y="361"/>
                      <a:pt x="471" y="361"/>
                    </a:cubicBezTo>
                    <a:cubicBezTo>
                      <a:pt x="471" y="361"/>
                      <a:pt x="472" y="361"/>
                      <a:pt x="472" y="361"/>
                    </a:cubicBezTo>
                    <a:cubicBezTo>
                      <a:pt x="473" y="362"/>
                      <a:pt x="473" y="361"/>
                      <a:pt x="474" y="362"/>
                    </a:cubicBezTo>
                    <a:cubicBezTo>
                      <a:pt x="474" y="362"/>
                      <a:pt x="474" y="363"/>
                      <a:pt x="474" y="363"/>
                    </a:cubicBezTo>
                    <a:cubicBezTo>
                      <a:pt x="474" y="363"/>
                      <a:pt x="474" y="363"/>
                      <a:pt x="474" y="363"/>
                    </a:cubicBezTo>
                    <a:cubicBezTo>
                      <a:pt x="475" y="363"/>
                      <a:pt x="477" y="363"/>
                      <a:pt x="477" y="363"/>
                    </a:cubicBezTo>
                    <a:cubicBezTo>
                      <a:pt x="477" y="363"/>
                      <a:pt x="479" y="364"/>
                      <a:pt x="480" y="364"/>
                    </a:cubicBezTo>
                    <a:cubicBezTo>
                      <a:pt x="482" y="365"/>
                      <a:pt x="482" y="364"/>
                      <a:pt x="484" y="365"/>
                    </a:cubicBezTo>
                    <a:cubicBezTo>
                      <a:pt x="485" y="366"/>
                      <a:pt x="485" y="366"/>
                      <a:pt x="486" y="365"/>
                    </a:cubicBezTo>
                    <a:cubicBezTo>
                      <a:pt x="489" y="363"/>
                      <a:pt x="490" y="363"/>
                      <a:pt x="491" y="362"/>
                    </a:cubicBezTo>
                    <a:cubicBezTo>
                      <a:pt x="492" y="361"/>
                      <a:pt x="492" y="361"/>
                      <a:pt x="494" y="361"/>
                    </a:cubicBezTo>
                    <a:cubicBezTo>
                      <a:pt x="496" y="361"/>
                      <a:pt x="497" y="360"/>
                      <a:pt x="497" y="359"/>
                    </a:cubicBezTo>
                    <a:cubicBezTo>
                      <a:pt x="497" y="358"/>
                      <a:pt x="498" y="359"/>
                      <a:pt x="497" y="358"/>
                    </a:cubicBezTo>
                    <a:cubicBezTo>
                      <a:pt x="497" y="356"/>
                      <a:pt x="496" y="358"/>
                      <a:pt x="495" y="357"/>
                    </a:cubicBezTo>
                    <a:cubicBezTo>
                      <a:pt x="495" y="356"/>
                      <a:pt x="496" y="357"/>
                      <a:pt x="496" y="355"/>
                    </a:cubicBezTo>
                    <a:cubicBezTo>
                      <a:pt x="496" y="354"/>
                      <a:pt x="498" y="354"/>
                      <a:pt x="498" y="353"/>
                    </a:cubicBezTo>
                    <a:cubicBezTo>
                      <a:pt x="498" y="350"/>
                      <a:pt x="500" y="351"/>
                      <a:pt x="500" y="349"/>
                    </a:cubicBezTo>
                    <a:cubicBezTo>
                      <a:pt x="500" y="348"/>
                      <a:pt x="501" y="349"/>
                      <a:pt x="501" y="347"/>
                    </a:cubicBezTo>
                    <a:cubicBezTo>
                      <a:pt x="501" y="346"/>
                      <a:pt x="502" y="347"/>
                      <a:pt x="502" y="346"/>
                    </a:cubicBezTo>
                    <a:cubicBezTo>
                      <a:pt x="501" y="345"/>
                      <a:pt x="502" y="346"/>
                      <a:pt x="502" y="344"/>
                    </a:cubicBezTo>
                    <a:cubicBezTo>
                      <a:pt x="502" y="343"/>
                      <a:pt x="503" y="344"/>
                      <a:pt x="503" y="343"/>
                    </a:cubicBezTo>
                    <a:cubicBezTo>
                      <a:pt x="504" y="342"/>
                      <a:pt x="505" y="342"/>
                      <a:pt x="506" y="341"/>
                    </a:cubicBezTo>
                    <a:cubicBezTo>
                      <a:pt x="508" y="340"/>
                      <a:pt x="506" y="340"/>
                      <a:pt x="507" y="339"/>
                    </a:cubicBezTo>
                    <a:cubicBezTo>
                      <a:pt x="508" y="338"/>
                      <a:pt x="506" y="338"/>
                      <a:pt x="506" y="337"/>
                    </a:cubicBezTo>
                    <a:cubicBezTo>
                      <a:pt x="506" y="335"/>
                      <a:pt x="507" y="335"/>
                      <a:pt x="506" y="334"/>
                    </a:cubicBezTo>
                    <a:cubicBezTo>
                      <a:pt x="505" y="334"/>
                      <a:pt x="505" y="333"/>
                      <a:pt x="504" y="334"/>
                    </a:cubicBezTo>
                    <a:cubicBezTo>
                      <a:pt x="503" y="334"/>
                      <a:pt x="501" y="335"/>
                      <a:pt x="501" y="334"/>
                    </a:cubicBezTo>
                    <a:cubicBezTo>
                      <a:pt x="501" y="333"/>
                      <a:pt x="501" y="331"/>
                      <a:pt x="502" y="332"/>
                    </a:cubicBezTo>
                    <a:cubicBezTo>
                      <a:pt x="502" y="332"/>
                      <a:pt x="503" y="332"/>
                      <a:pt x="504" y="330"/>
                    </a:cubicBezTo>
                    <a:cubicBezTo>
                      <a:pt x="504" y="329"/>
                      <a:pt x="505" y="329"/>
                      <a:pt x="506" y="328"/>
                    </a:cubicBezTo>
                    <a:cubicBezTo>
                      <a:pt x="506" y="328"/>
                      <a:pt x="506" y="328"/>
                      <a:pt x="507" y="327"/>
                    </a:cubicBezTo>
                    <a:cubicBezTo>
                      <a:pt x="507" y="326"/>
                      <a:pt x="509" y="327"/>
                      <a:pt x="510" y="327"/>
                    </a:cubicBezTo>
                    <a:cubicBezTo>
                      <a:pt x="511" y="326"/>
                      <a:pt x="512" y="327"/>
                      <a:pt x="513" y="326"/>
                    </a:cubicBezTo>
                    <a:cubicBezTo>
                      <a:pt x="515" y="325"/>
                      <a:pt x="515" y="326"/>
                      <a:pt x="516" y="325"/>
                    </a:cubicBezTo>
                    <a:cubicBezTo>
                      <a:pt x="517" y="324"/>
                      <a:pt x="517" y="325"/>
                      <a:pt x="517" y="325"/>
                    </a:cubicBezTo>
                    <a:cubicBezTo>
                      <a:pt x="518" y="324"/>
                      <a:pt x="518" y="325"/>
                      <a:pt x="519" y="325"/>
                    </a:cubicBezTo>
                    <a:cubicBezTo>
                      <a:pt x="520" y="325"/>
                      <a:pt x="520" y="325"/>
                      <a:pt x="521" y="325"/>
                    </a:cubicBezTo>
                    <a:cubicBezTo>
                      <a:pt x="523" y="325"/>
                      <a:pt x="522" y="324"/>
                      <a:pt x="523" y="324"/>
                    </a:cubicBezTo>
                    <a:cubicBezTo>
                      <a:pt x="525" y="325"/>
                      <a:pt x="524" y="324"/>
                      <a:pt x="525" y="324"/>
                    </a:cubicBezTo>
                    <a:cubicBezTo>
                      <a:pt x="527" y="325"/>
                      <a:pt x="527" y="325"/>
                      <a:pt x="527" y="325"/>
                    </a:cubicBezTo>
                    <a:cubicBezTo>
                      <a:pt x="528" y="324"/>
                      <a:pt x="528" y="324"/>
                      <a:pt x="528" y="324"/>
                    </a:cubicBezTo>
                    <a:cubicBezTo>
                      <a:pt x="529" y="325"/>
                      <a:pt x="530" y="325"/>
                      <a:pt x="531" y="326"/>
                    </a:cubicBezTo>
                    <a:cubicBezTo>
                      <a:pt x="532" y="327"/>
                      <a:pt x="532" y="325"/>
                      <a:pt x="533" y="327"/>
                    </a:cubicBezTo>
                    <a:cubicBezTo>
                      <a:pt x="534" y="328"/>
                      <a:pt x="535" y="327"/>
                      <a:pt x="536" y="328"/>
                    </a:cubicBezTo>
                    <a:cubicBezTo>
                      <a:pt x="537" y="329"/>
                      <a:pt x="538" y="330"/>
                      <a:pt x="538" y="328"/>
                    </a:cubicBezTo>
                    <a:cubicBezTo>
                      <a:pt x="537" y="327"/>
                      <a:pt x="538" y="328"/>
                      <a:pt x="538" y="327"/>
                    </a:cubicBezTo>
                    <a:cubicBezTo>
                      <a:pt x="539" y="327"/>
                      <a:pt x="539" y="327"/>
                      <a:pt x="540" y="328"/>
                    </a:cubicBezTo>
                    <a:cubicBezTo>
                      <a:pt x="541" y="328"/>
                      <a:pt x="542" y="329"/>
                      <a:pt x="543" y="329"/>
                    </a:cubicBezTo>
                    <a:cubicBezTo>
                      <a:pt x="544" y="329"/>
                      <a:pt x="543" y="329"/>
                      <a:pt x="544" y="330"/>
                    </a:cubicBezTo>
                    <a:cubicBezTo>
                      <a:pt x="545" y="330"/>
                      <a:pt x="542" y="331"/>
                      <a:pt x="544" y="331"/>
                    </a:cubicBezTo>
                    <a:cubicBezTo>
                      <a:pt x="545" y="332"/>
                      <a:pt x="545" y="330"/>
                      <a:pt x="546" y="331"/>
                    </a:cubicBezTo>
                    <a:cubicBezTo>
                      <a:pt x="546" y="333"/>
                      <a:pt x="546" y="332"/>
                      <a:pt x="547" y="332"/>
                    </a:cubicBezTo>
                    <a:cubicBezTo>
                      <a:pt x="547" y="331"/>
                      <a:pt x="548" y="332"/>
                      <a:pt x="547" y="333"/>
                    </a:cubicBezTo>
                    <a:cubicBezTo>
                      <a:pt x="546" y="333"/>
                      <a:pt x="546" y="335"/>
                      <a:pt x="547" y="334"/>
                    </a:cubicBezTo>
                    <a:cubicBezTo>
                      <a:pt x="548" y="334"/>
                      <a:pt x="549" y="334"/>
                      <a:pt x="548" y="335"/>
                    </a:cubicBezTo>
                    <a:cubicBezTo>
                      <a:pt x="548" y="336"/>
                      <a:pt x="548" y="335"/>
                      <a:pt x="549" y="335"/>
                    </a:cubicBezTo>
                    <a:cubicBezTo>
                      <a:pt x="550" y="335"/>
                      <a:pt x="549" y="337"/>
                      <a:pt x="550" y="337"/>
                    </a:cubicBezTo>
                    <a:cubicBezTo>
                      <a:pt x="551" y="337"/>
                      <a:pt x="550" y="337"/>
                      <a:pt x="550" y="338"/>
                    </a:cubicBezTo>
                    <a:cubicBezTo>
                      <a:pt x="549" y="339"/>
                      <a:pt x="552" y="338"/>
                      <a:pt x="552" y="339"/>
                    </a:cubicBezTo>
                    <a:cubicBezTo>
                      <a:pt x="552" y="340"/>
                      <a:pt x="550" y="339"/>
                      <a:pt x="551" y="341"/>
                    </a:cubicBezTo>
                    <a:cubicBezTo>
                      <a:pt x="553" y="342"/>
                      <a:pt x="554" y="343"/>
                      <a:pt x="553" y="344"/>
                    </a:cubicBezTo>
                    <a:cubicBezTo>
                      <a:pt x="552" y="346"/>
                      <a:pt x="554" y="344"/>
                      <a:pt x="554" y="345"/>
                    </a:cubicBezTo>
                    <a:cubicBezTo>
                      <a:pt x="554" y="347"/>
                      <a:pt x="555" y="346"/>
                      <a:pt x="555" y="347"/>
                    </a:cubicBezTo>
                    <a:cubicBezTo>
                      <a:pt x="555" y="347"/>
                      <a:pt x="554" y="347"/>
                      <a:pt x="554" y="348"/>
                    </a:cubicBezTo>
                    <a:cubicBezTo>
                      <a:pt x="555" y="349"/>
                      <a:pt x="555" y="348"/>
                      <a:pt x="555" y="348"/>
                    </a:cubicBezTo>
                    <a:cubicBezTo>
                      <a:pt x="556" y="348"/>
                      <a:pt x="556" y="348"/>
                      <a:pt x="556" y="349"/>
                    </a:cubicBezTo>
                    <a:cubicBezTo>
                      <a:pt x="555" y="349"/>
                      <a:pt x="556" y="350"/>
                      <a:pt x="557" y="351"/>
                    </a:cubicBezTo>
                    <a:cubicBezTo>
                      <a:pt x="558" y="352"/>
                      <a:pt x="557" y="352"/>
                      <a:pt x="558" y="353"/>
                    </a:cubicBezTo>
                    <a:cubicBezTo>
                      <a:pt x="559" y="354"/>
                      <a:pt x="558" y="354"/>
                      <a:pt x="559" y="354"/>
                    </a:cubicBezTo>
                    <a:cubicBezTo>
                      <a:pt x="560" y="355"/>
                      <a:pt x="558" y="355"/>
                      <a:pt x="559" y="356"/>
                    </a:cubicBezTo>
                    <a:cubicBezTo>
                      <a:pt x="560" y="357"/>
                      <a:pt x="558" y="357"/>
                      <a:pt x="561" y="358"/>
                    </a:cubicBezTo>
                    <a:cubicBezTo>
                      <a:pt x="562" y="358"/>
                      <a:pt x="561" y="359"/>
                      <a:pt x="561" y="360"/>
                    </a:cubicBezTo>
                    <a:cubicBezTo>
                      <a:pt x="560" y="361"/>
                      <a:pt x="561" y="360"/>
                      <a:pt x="561" y="362"/>
                    </a:cubicBezTo>
                    <a:cubicBezTo>
                      <a:pt x="560" y="363"/>
                      <a:pt x="562" y="362"/>
                      <a:pt x="562" y="364"/>
                    </a:cubicBezTo>
                    <a:cubicBezTo>
                      <a:pt x="563" y="365"/>
                      <a:pt x="564" y="365"/>
                      <a:pt x="564" y="365"/>
                    </a:cubicBezTo>
                    <a:cubicBezTo>
                      <a:pt x="565" y="364"/>
                      <a:pt x="565" y="365"/>
                      <a:pt x="566" y="365"/>
                    </a:cubicBezTo>
                    <a:cubicBezTo>
                      <a:pt x="568" y="365"/>
                      <a:pt x="568" y="364"/>
                      <a:pt x="569" y="365"/>
                    </a:cubicBezTo>
                    <a:cubicBezTo>
                      <a:pt x="570" y="365"/>
                      <a:pt x="570" y="364"/>
                      <a:pt x="570" y="364"/>
                    </a:cubicBezTo>
                    <a:cubicBezTo>
                      <a:pt x="570" y="365"/>
                      <a:pt x="572" y="365"/>
                      <a:pt x="571" y="365"/>
                    </a:cubicBezTo>
                    <a:cubicBezTo>
                      <a:pt x="571" y="366"/>
                      <a:pt x="570" y="366"/>
                      <a:pt x="571" y="366"/>
                    </a:cubicBezTo>
                    <a:cubicBezTo>
                      <a:pt x="573" y="366"/>
                      <a:pt x="572" y="367"/>
                      <a:pt x="573" y="367"/>
                    </a:cubicBezTo>
                    <a:cubicBezTo>
                      <a:pt x="574" y="367"/>
                      <a:pt x="574" y="366"/>
                      <a:pt x="575" y="367"/>
                    </a:cubicBezTo>
                    <a:cubicBezTo>
                      <a:pt x="576" y="368"/>
                      <a:pt x="576" y="367"/>
                      <a:pt x="576" y="366"/>
                    </a:cubicBezTo>
                    <a:cubicBezTo>
                      <a:pt x="576" y="366"/>
                      <a:pt x="576" y="366"/>
                      <a:pt x="577" y="366"/>
                    </a:cubicBezTo>
                    <a:cubicBezTo>
                      <a:pt x="577" y="366"/>
                      <a:pt x="576" y="368"/>
                      <a:pt x="578" y="368"/>
                    </a:cubicBezTo>
                    <a:cubicBezTo>
                      <a:pt x="579" y="367"/>
                      <a:pt x="578" y="369"/>
                      <a:pt x="579" y="369"/>
                    </a:cubicBezTo>
                    <a:cubicBezTo>
                      <a:pt x="580" y="369"/>
                      <a:pt x="579" y="370"/>
                      <a:pt x="581" y="371"/>
                    </a:cubicBezTo>
                    <a:cubicBezTo>
                      <a:pt x="583" y="372"/>
                      <a:pt x="583" y="372"/>
                      <a:pt x="583" y="372"/>
                    </a:cubicBezTo>
                    <a:cubicBezTo>
                      <a:pt x="584" y="371"/>
                      <a:pt x="584" y="371"/>
                      <a:pt x="585" y="372"/>
                    </a:cubicBezTo>
                    <a:cubicBezTo>
                      <a:pt x="585" y="372"/>
                      <a:pt x="586" y="371"/>
                      <a:pt x="586" y="372"/>
                    </a:cubicBezTo>
                    <a:cubicBezTo>
                      <a:pt x="586" y="373"/>
                      <a:pt x="585" y="374"/>
                      <a:pt x="585" y="375"/>
                    </a:cubicBezTo>
                    <a:cubicBezTo>
                      <a:pt x="586" y="375"/>
                      <a:pt x="585" y="376"/>
                      <a:pt x="586" y="376"/>
                    </a:cubicBezTo>
                    <a:cubicBezTo>
                      <a:pt x="588" y="375"/>
                      <a:pt x="586" y="376"/>
                      <a:pt x="587" y="377"/>
                    </a:cubicBezTo>
                    <a:cubicBezTo>
                      <a:pt x="588" y="378"/>
                      <a:pt x="588" y="377"/>
                      <a:pt x="587" y="378"/>
                    </a:cubicBezTo>
                    <a:cubicBezTo>
                      <a:pt x="587" y="378"/>
                      <a:pt x="587" y="379"/>
                      <a:pt x="586" y="379"/>
                    </a:cubicBezTo>
                    <a:cubicBezTo>
                      <a:pt x="586" y="379"/>
                      <a:pt x="586" y="380"/>
                      <a:pt x="588" y="381"/>
                    </a:cubicBezTo>
                    <a:cubicBezTo>
                      <a:pt x="589" y="382"/>
                      <a:pt x="587" y="385"/>
                      <a:pt x="591" y="383"/>
                    </a:cubicBezTo>
                    <a:cubicBezTo>
                      <a:pt x="591" y="383"/>
                      <a:pt x="592" y="383"/>
                      <a:pt x="593" y="383"/>
                    </a:cubicBezTo>
                    <a:cubicBezTo>
                      <a:pt x="593" y="383"/>
                      <a:pt x="593" y="384"/>
                      <a:pt x="594" y="384"/>
                    </a:cubicBezTo>
                    <a:cubicBezTo>
                      <a:pt x="595" y="383"/>
                      <a:pt x="596" y="385"/>
                      <a:pt x="597" y="384"/>
                    </a:cubicBezTo>
                    <a:cubicBezTo>
                      <a:pt x="597" y="383"/>
                      <a:pt x="598" y="384"/>
                      <a:pt x="599" y="383"/>
                    </a:cubicBezTo>
                    <a:cubicBezTo>
                      <a:pt x="599" y="383"/>
                      <a:pt x="600" y="383"/>
                      <a:pt x="601" y="383"/>
                    </a:cubicBezTo>
                    <a:cubicBezTo>
                      <a:pt x="602" y="383"/>
                      <a:pt x="601" y="382"/>
                      <a:pt x="602" y="382"/>
                    </a:cubicBezTo>
                    <a:cubicBezTo>
                      <a:pt x="602" y="382"/>
                      <a:pt x="601" y="381"/>
                      <a:pt x="602" y="381"/>
                    </a:cubicBezTo>
                    <a:cubicBezTo>
                      <a:pt x="603" y="381"/>
                      <a:pt x="603" y="382"/>
                      <a:pt x="604" y="380"/>
                    </a:cubicBezTo>
                    <a:cubicBezTo>
                      <a:pt x="604" y="380"/>
                      <a:pt x="604" y="381"/>
                      <a:pt x="605" y="380"/>
                    </a:cubicBezTo>
                    <a:cubicBezTo>
                      <a:pt x="605" y="379"/>
                      <a:pt x="605" y="380"/>
                      <a:pt x="607" y="379"/>
                    </a:cubicBezTo>
                    <a:cubicBezTo>
                      <a:pt x="608" y="379"/>
                      <a:pt x="608" y="380"/>
                      <a:pt x="609" y="379"/>
                    </a:cubicBezTo>
                    <a:cubicBezTo>
                      <a:pt x="609" y="378"/>
                      <a:pt x="609" y="379"/>
                      <a:pt x="610" y="378"/>
                    </a:cubicBezTo>
                    <a:cubicBezTo>
                      <a:pt x="610" y="377"/>
                      <a:pt x="611" y="379"/>
                      <a:pt x="612" y="377"/>
                    </a:cubicBezTo>
                    <a:cubicBezTo>
                      <a:pt x="613" y="376"/>
                      <a:pt x="613" y="377"/>
                      <a:pt x="614" y="377"/>
                    </a:cubicBezTo>
                    <a:cubicBezTo>
                      <a:pt x="615" y="376"/>
                      <a:pt x="616" y="376"/>
                      <a:pt x="616" y="377"/>
                    </a:cubicBezTo>
                    <a:cubicBezTo>
                      <a:pt x="617" y="377"/>
                      <a:pt x="616" y="376"/>
                      <a:pt x="617" y="376"/>
                    </a:cubicBezTo>
                    <a:cubicBezTo>
                      <a:pt x="617" y="377"/>
                      <a:pt x="617" y="377"/>
                      <a:pt x="618" y="377"/>
                    </a:cubicBezTo>
                    <a:cubicBezTo>
                      <a:pt x="619" y="377"/>
                      <a:pt x="618" y="378"/>
                      <a:pt x="618" y="378"/>
                    </a:cubicBezTo>
                    <a:cubicBezTo>
                      <a:pt x="617" y="378"/>
                      <a:pt x="618" y="379"/>
                      <a:pt x="617" y="379"/>
                    </a:cubicBezTo>
                    <a:cubicBezTo>
                      <a:pt x="616" y="380"/>
                      <a:pt x="617" y="381"/>
                      <a:pt x="617" y="381"/>
                    </a:cubicBezTo>
                    <a:cubicBezTo>
                      <a:pt x="618" y="381"/>
                      <a:pt x="617" y="382"/>
                      <a:pt x="618" y="382"/>
                    </a:cubicBezTo>
                    <a:cubicBezTo>
                      <a:pt x="619" y="383"/>
                      <a:pt x="617" y="385"/>
                      <a:pt x="617" y="386"/>
                    </a:cubicBezTo>
                    <a:cubicBezTo>
                      <a:pt x="617" y="386"/>
                      <a:pt x="616" y="386"/>
                      <a:pt x="615" y="386"/>
                    </a:cubicBezTo>
                    <a:cubicBezTo>
                      <a:pt x="613" y="388"/>
                      <a:pt x="615" y="388"/>
                      <a:pt x="615" y="389"/>
                    </a:cubicBezTo>
                    <a:cubicBezTo>
                      <a:pt x="614" y="390"/>
                      <a:pt x="614" y="389"/>
                      <a:pt x="613" y="391"/>
                    </a:cubicBezTo>
                    <a:cubicBezTo>
                      <a:pt x="613" y="393"/>
                      <a:pt x="613" y="392"/>
                      <a:pt x="613" y="393"/>
                    </a:cubicBezTo>
                    <a:cubicBezTo>
                      <a:pt x="613" y="393"/>
                      <a:pt x="613" y="393"/>
                      <a:pt x="613" y="394"/>
                    </a:cubicBezTo>
                    <a:cubicBezTo>
                      <a:pt x="613" y="395"/>
                      <a:pt x="611" y="396"/>
                      <a:pt x="612" y="396"/>
                    </a:cubicBezTo>
                    <a:cubicBezTo>
                      <a:pt x="613" y="396"/>
                      <a:pt x="612" y="397"/>
                      <a:pt x="612" y="397"/>
                    </a:cubicBezTo>
                    <a:cubicBezTo>
                      <a:pt x="613" y="397"/>
                      <a:pt x="612" y="399"/>
                      <a:pt x="611" y="398"/>
                    </a:cubicBezTo>
                    <a:cubicBezTo>
                      <a:pt x="611" y="398"/>
                      <a:pt x="611" y="398"/>
                      <a:pt x="611" y="399"/>
                    </a:cubicBezTo>
                    <a:cubicBezTo>
                      <a:pt x="610" y="400"/>
                      <a:pt x="611" y="399"/>
                      <a:pt x="611" y="400"/>
                    </a:cubicBezTo>
                    <a:cubicBezTo>
                      <a:pt x="611" y="401"/>
                      <a:pt x="610" y="402"/>
                      <a:pt x="610" y="401"/>
                    </a:cubicBezTo>
                    <a:cubicBezTo>
                      <a:pt x="610" y="401"/>
                      <a:pt x="608" y="402"/>
                      <a:pt x="609" y="402"/>
                    </a:cubicBezTo>
                    <a:cubicBezTo>
                      <a:pt x="610" y="402"/>
                      <a:pt x="609" y="403"/>
                      <a:pt x="609" y="403"/>
                    </a:cubicBezTo>
                    <a:cubicBezTo>
                      <a:pt x="609" y="404"/>
                      <a:pt x="609" y="404"/>
                      <a:pt x="608" y="404"/>
                    </a:cubicBezTo>
                    <a:cubicBezTo>
                      <a:pt x="608" y="405"/>
                      <a:pt x="607" y="404"/>
                      <a:pt x="606" y="407"/>
                    </a:cubicBezTo>
                    <a:cubicBezTo>
                      <a:pt x="606" y="409"/>
                      <a:pt x="607" y="408"/>
                      <a:pt x="606" y="409"/>
                    </a:cubicBezTo>
                    <a:cubicBezTo>
                      <a:pt x="605" y="410"/>
                      <a:pt x="604" y="410"/>
                      <a:pt x="604" y="409"/>
                    </a:cubicBezTo>
                    <a:cubicBezTo>
                      <a:pt x="604" y="409"/>
                      <a:pt x="603" y="409"/>
                      <a:pt x="603" y="409"/>
                    </a:cubicBezTo>
                    <a:cubicBezTo>
                      <a:pt x="603" y="409"/>
                      <a:pt x="603" y="410"/>
                      <a:pt x="603" y="410"/>
                    </a:cubicBezTo>
                    <a:cubicBezTo>
                      <a:pt x="603" y="410"/>
                      <a:pt x="603" y="410"/>
                      <a:pt x="603" y="410"/>
                    </a:cubicBezTo>
                    <a:cubicBezTo>
                      <a:pt x="603" y="411"/>
                      <a:pt x="603" y="411"/>
                      <a:pt x="603" y="411"/>
                    </a:cubicBezTo>
                    <a:cubicBezTo>
                      <a:pt x="603" y="411"/>
                      <a:pt x="602" y="412"/>
                      <a:pt x="602" y="412"/>
                    </a:cubicBezTo>
                    <a:cubicBezTo>
                      <a:pt x="602" y="413"/>
                      <a:pt x="602" y="413"/>
                      <a:pt x="601" y="413"/>
                    </a:cubicBezTo>
                    <a:cubicBezTo>
                      <a:pt x="601" y="415"/>
                      <a:pt x="599" y="414"/>
                      <a:pt x="599" y="413"/>
                    </a:cubicBezTo>
                    <a:cubicBezTo>
                      <a:pt x="598" y="413"/>
                      <a:pt x="598" y="413"/>
                      <a:pt x="598" y="412"/>
                    </a:cubicBezTo>
                    <a:cubicBezTo>
                      <a:pt x="598" y="412"/>
                      <a:pt x="599" y="411"/>
                      <a:pt x="598" y="411"/>
                    </a:cubicBezTo>
                    <a:cubicBezTo>
                      <a:pt x="598" y="410"/>
                      <a:pt x="597" y="408"/>
                      <a:pt x="598" y="408"/>
                    </a:cubicBezTo>
                    <a:cubicBezTo>
                      <a:pt x="598" y="408"/>
                      <a:pt x="598" y="408"/>
                      <a:pt x="598" y="408"/>
                    </a:cubicBezTo>
                    <a:cubicBezTo>
                      <a:pt x="598" y="408"/>
                      <a:pt x="598" y="408"/>
                      <a:pt x="598" y="408"/>
                    </a:cubicBezTo>
                    <a:cubicBezTo>
                      <a:pt x="598" y="408"/>
                      <a:pt x="598" y="408"/>
                      <a:pt x="597" y="408"/>
                    </a:cubicBezTo>
                    <a:cubicBezTo>
                      <a:pt x="596" y="407"/>
                      <a:pt x="596" y="406"/>
                      <a:pt x="596" y="407"/>
                    </a:cubicBezTo>
                    <a:cubicBezTo>
                      <a:pt x="595" y="409"/>
                      <a:pt x="594" y="407"/>
                      <a:pt x="594" y="409"/>
                    </a:cubicBezTo>
                    <a:cubicBezTo>
                      <a:pt x="594" y="409"/>
                      <a:pt x="594" y="409"/>
                      <a:pt x="594" y="410"/>
                    </a:cubicBezTo>
                    <a:cubicBezTo>
                      <a:pt x="593" y="411"/>
                      <a:pt x="593" y="410"/>
                      <a:pt x="592" y="411"/>
                    </a:cubicBezTo>
                    <a:cubicBezTo>
                      <a:pt x="591" y="411"/>
                      <a:pt x="590" y="410"/>
                      <a:pt x="590" y="411"/>
                    </a:cubicBezTo>
                    <a:cubicBezTo>
                      <a:pt x="589" y="412"/>
                      <a:pt x="589" y="411"/>
                      <a:pt x="589" y="412"/>
                    </a:cubicBezTo>
                    <a:cubicBezTo>
                      <a:pt x="589" y="413"/>
                      <a:pt x="590" y="412"/>
                      <a:pt x="590" y="414"/>
                    </a:cubicBezTo>
                    <a:cubicBezTo>
                      <a:pt x="591" y="415"/>
                      <a:pt x="591" y="417"/>
                      <a:pt x="592" y="418"/>
                    </a:cubicBezTo>
                    <a:cubicBezTo>
                      <a:pt x="592" y="419"/>
                      <a:pt x="592" y="419"/>
                      <a:pt x="591" y="419"/>
                    </a:cubicBezTo>
                    <a:cubicBezTo>
                      <a:pt x="591" y="420"/>
                      <a:pt x="592" y="420"/>
                      <a:pt x="591" y="421"/>
                    </a:cubicBezTo>
                    <a:cubicBezTo>
                      <a:pt x="591" y="421"/>
                      <a:pt x="591" y="423"/>
                      <a:pt x="591" y="424"/>
                    </a:cubicBezTo>
                    <a:cubicBezTo>
                      <a:pt x="591" y="425"/>
                      <a:pt x="592" y="424"/>
                      <a:pt x="592" y="426"/>
                    </a:cubicBezTo>
                    <a:cubicBezTo>
                      <a:pt x="591" y="427"/>
                      <a:pt x="592" y="426"/>
                      <a:pt x="591" y="427"/>
                    </a:cubicBezTo>
                    <a:cubicBezTo>
                      <a:pt x="590" y="428"/>
                      <a:pt x="591" y="428"/>
                      <a:pt x="590" y="429"/>
                    </a:cubicBezTo>
                    <a:cubicBezTo>
                      <a:pt x="589" y="430"/>
                      <a:pt x="591" y="430"/>
                      <a:pt x="590" y="430"/>
                    </a:cubicBezTo>
                    <a:cubicBezTo>
                      <a:pt x="589" y="430"/>
                      <a:pt x="589" y="431"/>
                      <a:pt x="588" y="430"/>
                    </a:cubicBezTo>
                    <a:cubicBezTo>
                      <a:pt x="587" y="430"/>
                      <a:pt x="588" y="431"/>
                      <a:pt x="587" y="431"/>
                    </a:cubicBezTo>
                    <a:cubicBezTo>
                      <a:pt x="586" y="431"/>
                      <a:pt x="584" y="432"/>
                      <a:pt x="585" y="432"/>
                    </a:cubicBezTo>
                    <a:cubicBezTo>
                      <a:pt x="586" y="432"/>
                      <a:pt x="586" y="432"/>
                      <a:pt x="586" y="433"/>
                    </a:cubicBezTo>
                    <a:cubicBezTo>
                      <a:pt x="586" y="433"/>
                      <a:pt x="586" y="434"/>
                      <a:pt x="586" y="434"/>
                    </a:cubicBezTo>
                    <a:cubicBezTo>
                      <a:pt x="586" y="434"/>
                      <a:pt x="586" y="435"/>
                      <a:pt x="587" y="435"/>
                    </a:cubicBezTo>
                    <a:cubicBezTo>
                      <a:pt x="587" y="435"/>
                      <a:pt x="586" y="435"/>
                      <a:pt x="587" y="436"/>
                    </a:cubicBezTo>
                    <a:cubicBezTo>
                      <a:pt x="587" y="436"/>
                      <a:pt x="587" y="436"/>
                      <a:pt x="587" y="436"/>
                    </a:cubicBezTo>
                    <a:cubicBezTo>
                      <a:pt x="587" y="436"/>
                      <a:pt x="588" y="436"/>
                      <a:pt x="588" y="435"/>
                    </a:cubicBezTo>
                    <a:cubicBezTo>
                      <a:pt x="588" y="435"/>
                      <a:pt x="587" y="434"/>
                      <a:pt x="587" y="434"/>
                    </a:cubicBezTo>
                    <a:cubicBezTo>
                      <a:pt x="587" y="434"/>
                      <a:pt x="587" y="434"/>
                      <a:pt x="587" y="434"/>
                    </a:cubicBezTo>
                    <a:cubicBezTo>
                      <a:pt x="587" y="434"/>
                      <a:pt x="587" y="434"/>
                      <a:pt x="587" y="434"/>
                    </a:cubicBezTo>
                    <a:cubicBezTo>
                      <a:pt x="588" y="433"/>
                      <a:pt x="588" y="434"/>
                      <a:pt x="589" y="434"/>
                    </a:cubicBezTo>
                    <a:cubicBezTo>
                      <a:pt x="589" y="434"/>
                      <a:pt x="589" y="434"/>
                      <a:pt x="590" y="434"/>
                    </a:cubicBezTo>
                    <a:cubicBezTo>
                      <a:pt x="590" y="434"/>
                      <a:pt x="591" y="435"/>
                      <a:pt x="591" y="435"/>
                    </a:cubicBezTo>
                    <a:cubicBezTo>
                      <a:pt x="591" y="435"/>
                      <a:pt x="591" y="435"/>
                      <a:pt x="591" y="434"/>
                    </a:cubicBezTo>
                    <a:cubicBezTo>
                      <a:pt x="591" y="433"/>
                      <a:pt x="591" y="433"/>
                      <a:pt x="592" y="433"/>
                    </a:cubicBezTo>
                    <a:cubicBezTo>
                      <a:pt x="592" y="433"/>
                      <a:pt x="592" y="432"/>
                      <a:pt x="592" y="432"/>
                    </a:cubicBezTo>
                    <a:cubicBezTo>
                      <a:pt x="593" y="432"/>
                      <a:pt x="592" y="432"/>
                      <a:pt x="592" y="431"/>
                    </a:cubicBezTo>
                    <a:cubicBezTo>
                      <a:pt x="592" y="431"/>
                      <a:pt x="592" y="432"/>
                      <a:pt x="593" y="431"/>
                    </a:cubicBezTo>
                    <a:cubicBezTo>
                      <a:pt x="593" y="431"/>
                      <a:pt x="594" y="430"/>
                      <a:pt x="594" y="430"/>
                    </a:cubicBezTo>
                    <a:cubicBezTo>
                      <a:pt x="594" y="429"/>
                      <a:pt x="594" y="430"/>
                      <a:pt x="595" y="429"/>
                    </a:cubicBezTo>
                    <a:cubicBezTo>
                      <a:pt x="595" y="429"/>
                      <a:pt x="595" y="429"/>
                      <a:pt x="595" y="429"/>
                    </a:cubicBezTo>
                    <a:cubicBezTo>
                      <a:pt x="595" y="429"/>
                      <a:pt x="595" y="428"/>
                      <a:pt x="595" y="428"/>
                    </a:cubicBezTo>
                    <a:cubicBezTo>
                      <a:pt x="595" y="428"/>
                      <a:pt x="596" y="428"/>
                      <a:pt x="596" y="428"/>
                    </a:cubicBezTo>
                    <a:cubicBezTo>
                      <a:pt x="596" y="427"/>
                      <a:pt x="596" y="427"/>
                      <a:pt x="596" y="428"/>
                    </a:cubicBezTo>
                    <a:cubicBezTo>
                      <a:pt x="596" y="428"/>
                      <a:pt x="597" y="428"/>
                      <a:pt x="597" y="428"/>
                    </a:cubicBezTo>
                    <a:cubicBezTo>
                      <a:pt x="597" y="429"/>
                      <a:pt x="596" y="429"/>
                      <a:pt x="596" y="429"/>
                    </a:cubicBezTo>
                    <a:cubicBezTo>
                      <a:pt x="596" y="429"/>
                      <a:pt x="596" y="429"/>
                      <a:pt x="596" y="430"/>
                    </a:cubicBezTo>
                    <a:cubicBezTo>
                      <a:pt x="596" y="429"/>
                      <a:pt x="596" y="429"/>
                      <a:pt x="596" y="430"/>
                    </a:cubicBezTo>
                    <a:cubicBezTo>
                      <a:pt x="596" y="430"/>
                      <a:pt x="596" y="430"/>
                      <a:pt x="596" y="430"/>
                    </a:cubicBezTo>
                    <a:cubicBezTo>
                      <a:pt x="597" y="430"/>
                      <a:pt x="595" y="430"/>
                      <a:pt x="595" y="430"/>
                    </a:cubicBezTo>
                    <a:cubicBezTo>
                      <a:pt x="595" y="430"/>
                      <a:pt x="596" y="431"/>
                      <a:pt x="596" y="431"/>
                    </a:cubicBezTo>
                    <a:cubicBezTo>
                      <a:pt x="596" y="431"/>
                      <a:pt x="596" y="431"/>
                      <a:pt x="596" y="431"/>
                    </a:cubicBezTo>
                    <a:cubicBezTo>
                      <a:pt x="596" y="431"/>
                      <a:pt x="596" y="430"/>
                      <a:pt x="596" y="430"/>
                    </a:cubicBezTo>
                    <a:cubicBezTo>
                      <a:pt x="597" y="430"/>
                      <a:pt x="597" y="430"/>
                      <a:pt x="598" y="429"/>
                    </a:cubicBezTo>
                    <a:cubicBezTo>
                      <a:pt x="598" y="429"/>
                      <a:pt x="598" y="429"/>
                      <a:pt x="598" y="429"/>
                    </a:cubicBezTo>
                    <a:cubicBezTo>
                      <a:pt x="599" y="428"/>
                      <a:pt x="599" y="428"/>
                      <a:pt x="600" y="428"/>
                    </a:cubicBezTo>
                    <a:cubicBezTo>
                      <a:pt x="600" y="429"/>
                      <a:pt x="600" y="430"/>
                      <a:pt x="599" y="431"/>
                    </a:cubicBezTo>
                    <a:cubicBezTo>
                      <a:pt x="599" y="431"/>
                      <a:pt x="599" y="431"/>
                      <a:pt x="599" y="432"/>
                    </a:cubicBezTo>
                    <a:cubicBezTo>
                      <a:pt x="600" y="432"/>
                      <a:pt x="600" y="432"/>
                      <a:pt x="600" y="432"/>
                    </a:cubicBezTo>
                    <a:cubicBezTo>
                      <a:pt x="599" y="433"/>
                      <a:pt x="600" y="432"/>
                      <a:pt x="600" y="431"/>
                    </a:cubicBezTo>
                    <a:cubicBezTo>
                      <a:pt x="600" y="431"/>
                      <a:pt x="601" y="432"/>
                      <a:pt x="601" y="432"/>
                    </a:cubicBezTo>
                    <a:cubicBezTo>
                      <a:pt x="601" y="432"/>
                      <a:pt x="601" y="432"/>
                      <a:pt x="601" y="432"/>
                    </a:cubicBezTo>
                    <a:cubicBezTo>
                      <a:pt x="602" y="432"/>
                      <a:pt x="602" y="432"/>
                      <a:pt x="603" y="432"/>
                    </a:cubicBezTo>
                    <a:cubicBezTo>
                      <a:pt x="603" y="432"/>
                      <a:pt x="603" y="433"/>
                      <a:pt x="604" y="433"/>
                    </a:cubicBezTo>
                    <a:cubicBezTo>
                      <a:pt x="604" y="433"/>
                      <a:pt x="604" y="433"/>
                      <a:pt x="604" y="432"/>
                    </a:cubicBezTo>
                    <a:cubicBezTo>
                      <a:pt x="605" y="432"/>
                      <a:pt x="605" y="432"/>
                      <a:pt x="606" y="433"/>
                    </a:cubicBezTo>
                    <a:cubicBezTo>
                      <a:pt x="605" y="433"/>
                      <a:pt x="606" y="433"/>
                      <a:pt x="605" y="433"/>
                    </a:cubicBezTo>
                    <a:cubicBezTo>
                      <a:pt x="606" y="434"/>
                      <a:pt x="607" y="432"/>
                      <a:pt x="608" y="433"/>
                    </a:cubicBezTo>
                    <a:cubicBezTo>
                      <a:pt x="608" y="432"/>
                      <a:pt x="609" y="433"/>
                      <a:pt x="609" y="432"/>
                    </a:cubicBezTo>
                    <a:cubicBezTo>
                      <a:pt x="610" y="432"/>
                      <a:pt x="610" y="432"/>
                      <a:pt x="610" y="432"/>
                    </a:cubicBezTo>
                    <a:cubicBezTo>
                      <a:pt x="611" y="432"/>
                      <a:pt x="611" y="433"/>
                      <a:pt x="611" y="431"/>
                    </a:cubicBezTo>
                    <a:cubicBezTo>
                      <a:pt x="612" y="431"/>
                      <a:pt x="612" y="432"/>
                      <a:pt x="613" y="432"/>
                    </a:cubicBezTo>
                    <a:cubicBezTo>
                      <a:pt x="613" y="431"/>
                      <a:pt x="614" y="431"/>
                      <a:pt x="614" y="430"/>
                    </a:cubicBezTo>
                    <a:cubicBezTo>
                      <a:pt x="615" y="430"/>
                      <a:pt x="615" y="429"/>
                      <a:pt x="616" y="429"/>
                    </a:cubicBezTo>
                    <a:cubicBezTo>
                      <a:pt x="617" y="429"/>
                      <a:pt x="617" y="429"/>
                      <a:pt x="618" y="428"/>
                    </a:cubicBezTo>
                    <a:cubicBezTo>
                      <a:pt x="618" y="428"/>
                      <a:pt x="619" y="428"/>
                      <a:pt x="619" y="428"/>
                    </a:cubicBezTo>
                    <a:cubicBezTo>
                      <a:pt x="619" y="427"/>
                      <a:pt x="619" y="427"/>
                      <a:pt x="620" y="427"/>
                    </a:cubicBezTo>
                    <a:cubicBezTo>
                      <a:pt x="620" y="427"/>
                      <a:pt x="621" y="426"/>
                      <a:pt x="621" y="426"/>
                    </a:cubicBezTo>
                    <a:cubicBezTo>
                      <a:pt x="621" y="426"/>
                      <a:pt x="622" y="425"/>
                      <a:pt x="623" y="424"/>
                    </a:cubicBezTo>
                    <a:cubicBezTo>
                      <a:pt x="623" y="424"/>
                      <a:pt x="623" y="424"/>
                      <a:pt x="624" y="424"/>
                    </a:cubicBezTo>
                    <a:cubicBezTo>
                      <a:pt x="624" y="424"/>
                      <a:pt x="624" y="423"/>
                      <a:pt x="624" y="423"/>
                    </a:cubicBezTo>
                    <a:cubicBezTo>
                      <a:pt x="625" y="422"/>
                      <a:pt x="625" y="422"/>
                      <a:pt x="625" y="421"/>
                    </a:cubicBezTo>
                    <a:cubicBezTo>
                      <a:pt x="626" y="422"/>
                      <a:pt x="626" y="420"/>
                      <a:pt x="626" y="420"/>
                    </a:cubicBezTo>
                    <a:cubicBezTo>
                      <a:pt x="626" y="420"/>
                      <a:pt x="627" y="419"/>
                      <a:pt x="627" y="418"/>
                    </a:cubicBezTo>
                    <a:cubicBezTo>
                      <a:pt x="628" y="418"/>
                      <a:pt x="628" y="417"/>
                      <a:pt x="628" y="417"/>
                    </a:cubicBezTo>
                    <a:cubicBezTo>
                      <a:pt x="629" y="417"/>
                      <a:pt x="629" y="417"/>
                      <a:pt x="629" y="417"/>
                    </a:cubicBezTo>
                    <a:cubicBezTo>
                      <a:pt x="630" y="416"/>
                      <a:pt x="630" y="416"/>
                      <a:pt x="631" y="416"/>
                    </a:cubicBezTo>
                    <a:cubicBezTo>
                      <a:pt x="631" y="415"/>
                      <a:pt x="631" y="414"/>
                      <a:pt x="631" y="414"/>
                    </a:cubicBezTo>
                    <a:cubicBezTo>
                      <a:pt x="632" y="414"/>
                      <a:pt x="633" y="413"/>
                      <a:pt x="633" y="412"/>
                    </a:cubicBezTo>
                    <a:cubicBezTo>
                      <a:pt x="634" y="412"/>
                      <a:pt x="634" y="411"/>
                      <a:pt x="634" y="411"/>
                    </a:cubicBezTo>
                    <a:cubicBezTo>
                      <a:pt x="635" y="411"/>
                      <a:pt x="635" y="411"/>
                      <a:pt x="635" y="410"/>
                    </a:cubicBezTo>
                    <a:cubicBezTo>
                      <a:pt x="635" y="410"/>
                      <a:pt x="635" y="410"/>
                      <a:pt x="635" y="409"/>
                    </a:cubicBezTo>
                    <a:cubicBezTo>
                      <a:pt x="636" y="409"/>
                      <a:pt x="636" y="409"/>
                      <a:pt x="636" y="409"/>
                    </a:cubicBezTo>
                    <a:cubicBezTo>
                      <a:pt x="636" y="408"/>
                      <a:pt x="637" y="408"/>
                      <a:pt x="638" y="408"/>
                    </a:cubicBezTo>
                    <a:cubicBezTo>
                      <a:pt x="638" y="407"/>
                      <a:pt x="639" y="407"/>
                      <a:pt x="639" y="406"/>
                    </a:cubicBezTo>
                    <a:cubicBezTo>
                      <a:pt x="639" y="406"/>
                      <a:pt x="640" y="406"/>
                      <a:pt x="641" y="405"/>
                    </a:cubicBezTo>
                    <a:cubicBezTo>
                      <a:pt x="641" y="405"/>
                      <a:pt x="642" y="404"/>
                      <a:pt x="642" y="404"/>
                    </a:cubicBezTo>
                    <a:cubicBezTo>
                      <a:pt x="642" y="403"/>
                      <a:pt x="643" y="404"/>
                      <a:pt x="643" y="403"/>
                    </a:cubicBezTo>
                    <a:cubicBezTo>
                      <a:pt x="643" y="402"/>
                      <a:pt x="643" y="402"/>
                      <a:pt x="643" y="402"/>
                    </a:cubicBezTo>
                    <a:cubicBezTo>
                      <a:pt x="644" y="401"/>
                      <a:pt x="644" y="401"/>
                      <a:pt x="645" y="400"/>
                    </a:cubicBezTo>
                    <a:cubicBezTo>
                      <a:pt x="645" y="400"/>
                      <a:pt x="645" y="400"/>
                      <a:pt x="646" y="399"/>
                    </a:cubicBezTo>
                    <a:cubicBezTo>
                      <a:pt x="646" y="399"/>
                      <a:pt x="646" y="397"/>
                      <a:pt x="646" y="398"/>
                    </a:cubicBezTo>
                    <a:cubicBezTo>
                      <a:pt x="646" y="398"/>
                      <a:pt x="646" y="397"/>
                      <a:pt x="647" y="397"/>
                    </a:cubicBezTo>
                    <a:cubicBezTo>
                      <a:pt x="647" y="397"/>
                      <a:pt x="648" y="397"/>
                      <a:pt x="648" y="396"/>
                    </a:cubicBezTo>
                    <a:cubicBezTo>
                      <a:pt x="648" y="395"/>
                      <a:pt x="648" y="394"/>
                      <a:pt x="648" y="394"/>
                    </a:cubicBezTo>
                    <a:cubicBezTo>
                      <a:pt x="649" y="393"/>
                      <a:pt x="649" y="392"/>
                      <a:pt x="649" y="392"/>
                    </a:cubicBezTo>
                    <a:cubicBezTo>
                      <a:pt x="649" y="391"/>
                      <a:pt x="650" y="391"/>
                      <a:pt x="650" y="390"/>
                    </a:cubicBezTo>
                    <a:cubicBezTo>
                      <a:pt x="651" y="390"/>
                      <a:pt x="651" y="389"/>
                      <a:pt x="651" y="389"/>
                    </a:cubicBezTo>
                    <a:cubicBezTo>
                      <a:pt x="651" y="389"/>
                      <a:pt x="651" y="389"/>
                      <a:pt x="652" y="389"/>
                    </a:cubicBezTo>
                    <a:cubicBezTo>
                      <a:pt x="653" y="388"/>
                      <a:pt x="653" y="388"/>
                      <a:pt x="653" y="387"/>
                    </a:cubicBezTo>
                    <a:cubicBezTo>
                      <a:pt x="654" y="387"/>
                      <a:pt x="654" y="386"/>
                      <a:pt x="654" y="385"/>
                    </a:cubicBezTo>
                    <a:cubicBezTo>
                      <a:pt x="655" y="384"/>
                      <a:pt x="655" y="384"/>
                      <a:pt x="655" y="383"/>
                    </a:cubicBezTo>
                    <a:cubicBezTo>
                      <a:pt x="655" y="383"/>
                      <a:pt x="656" y="382"/>
                      <a:pt x="657" y="382"/>
                    </a:cubicBezTo>
                    <a:cubicBezTo>
                      <a:pt x="657" y="381"/>
                      <a:pt x="657" y="381"/>
                      <a:pt x="658" y="381"/>
                    </a:cubicBezTo>
                    <a:cubicBezTo>
                      <a:pt x="658" y="381"/>
                      <a:pt x="658" y="380"/>
                      <a:pt x="659" y="380"/>
                    </a:cubicBezTo>
                    <a:cubicBezTo>
                      <a:pt x="659" y="379"/>
                      <a:pt x="660" y="379"/>
                      <a:pt x="660" y="379"/>
                    </a:cubicBezTo>
                    <a:cubicBezTo>
                      <a:pt x="661" y="378"/>
                      <a:pt x="661" y="378"/>
                      <a:pt x="661" y="378"/>
                    </a:cubicBezTo>
                    <a:cubicBezTo>
                      <a:pt x="661" y="377"/>
                      <a:pt x="661" y="377"/>
                      <a:pt x="662" y="377"/>
                    </a:cubicBezTo>
                    <a:cubicBezTo>
                      <a:pt x="663" y="374"/>
                      <a:pt x="663" y="374"/>
                      <a:pt x="663" y="374"/>
                    </a:cubicBezTo>
                    <a:cubicBezTo>
                      <a:pt x="663" y="374"/>
                      <a:pt x="663" y="373"/>
                      <a:pt x="663" y="373"/>
                    </a:cubicBezTo>
                    <a:cubicBezTo>
                      <a:pt x="663" y="373"/>
                      <a:pt x="664" y="372"/>
                      <a:pt x="664" y="372"/>
                    </a:cubicBezTo>
                    <a:cubicBezTo>
                      <a:pt x="664" y="371"/>
                      <a:pt x="663" y="371"/>
                      <a:pt x="663" y="371"/>
                    </a:cubicBezTo>
                    <a:cubicBezTo>
                      <a:pt x="663" y="370"/>
                      <a:pt x="663" y="370"/>
                      <a:pt x="664" y="369"/>
                    </a:cubicBezTo>
                    <a:cubicBezTo>
                      <a:pt x="664" y="369"/>
                      <a:pt x="664" y="369"/>
                      <a:pt x="664" y="368"/>
                    </a:cubicBezTo>
                    <a:cubicBezTo>
                      <a:pt x="664" y="368"/>
                      <a:pt x="664" y="368"/>
                      <a:pt x="664" y="367"/>
                    </a:cubicBezTo>
                    <a:cubicBezTo>
                      <a:pt x="664" y="367"/>
                      <a:pt x="664" y="367"/>
                      <a:pt x="665" y="367"/>
                    </a:cubicBezTo>
                    <a:cubicBezTo>
                      <a:pt x="665" y="366"/>
                      <a:pt x="665" y="366"/>
                      <a:pt x="665" y="366"/>
                    </a:cubicBezTo>
                    <a:cubicBezTo>
                      <a:pt x="665" y="365"/>
                      <a:pt x="665" y="365"/>
                      <a:pt x="665" y="364"/>
                    </a:cubicBezTo>
                    <a:cubicBezTo>
                      <a:pt x="665" y="364"/>
                      <a:pt x="665" y="363"/>
                      <a:pt x="665" y="363"/>
                    </a:cubicBezTo>
                    <a:cubicBezTo>
                      <a:pt x="664" y="363"/>
                      <a:pt x="664" y="362"/>
                      <a:pt x="664" y="362"/>
                    </a:cubicBezTo>
                    <a:cubicBezTo>
                      <a:pt x="664" y="361"/>
                      <a:pt x="666" y="361"/>
                      <a:pt x="666" y="360"/>
                    </a:cubicBezTo>
                    <a:cubicBezTo>
                      <a:pt x="666" y="360"/>
                      <a:pt x="665" y="361"/>
                      <a:pt x="665" y="359"/>
                    </a:cubicBezTo>
                    <a:cubicBezTo>
                      <a:pt x="665" y="358"/>
                      <a:pt x="665" y="358"/>
                      <a:pt x="665" y="358"/>
                    </a:cubicBezTo>
                    <a:cubicBezTo>
                      <a:pt x="664" y="358"/>
                      <a:pt x="665" y="358"/>
                      <a:pt x="665" y="357"/>
                    </a:cubicBezTo>
                    <a:cubicBezTo>
                      <a:pt x="665" y="357"/>
                      <a:pt x="664" y="356"/>
                      <a:pt x="664" y="356"/>
                    </a:cubicBezTo>
                    <a:cubicBezTo>
                      <a:pt x="664" y="355"/>
                      <a:pt x="665" y="355"/>
                      <a:pt x="665" y="355"/>
                    </a:cubicBezTo>
                    <a:cubicBezTo>
                      <a:pt x="664" y="354"/>
                      <a:pt x="664" y="354"/>
                      <a:pt x="664" y="354"/>
                    </a:cubicBezTo>
                    <a:cubicBezTo>
                      <a:pt x="664" y="354"/>
                      <a:pt x="665" y="353"/>
                      <a:pt x="665" y="353"/>
                    </a:cubicBezTo>
                    <a:cubicBezTo>
                      <a:pt x="665" y="353"/>
                      <a:pt x="665" y="352"/>
                      <a:pt x="665" y="352"/>
                    </a:cubicBezTo>
                    <a:cubicBezTo>
                      <a:pt x="666" y="351"/>
                      <a:pt x="666" y="351"/>
                      <a:pt x="666" y="351"/>
                    </a:cubicBezTo>
                    <a:cubicBezTo>
                      <a:pt x="666" y="350"/>
                      <a:pt x="666" y="351"/>
                      <a:pt x="666" y="350"/>
                    </a:cubicBezTo>
                    <a:cubicBezTo>
                      <a:pt x="666" y="350"/>
                      <a:pt x="666" y="349"/>
                      <a:pt x="666" y="349"/>
                    </a:cubicBezTo>
                    <a:cubicBezTo>
                      <a:pt x="666" y="349"/>
                      <a:pt x="666" y="348"/>
                      <a:pt x="666" y="348"/>
                    </a:cubicBezTo>
                    <a:cubicBezTo>
                      <a:pt x="666" y="347"/>
                      <a:pt x="667" y="347"/>
                      <a:pt x="667" y="347"/>
                    </a:cubicBezTo>
                    <a:cubicBezTo>
                      <a:pt x="668" y="347"/>
                      <a:pt x="668" y="346"/>
                      <a:pt x="668" y="346"/>
                    </a:cubicBezTo>
                    <a:cubicBezTo>
                      <a:pt x="668" y="345"/>
                      <a:pt x="667" y="344"/>
                      <a:pt x="668" y="344"/>
                    </a:cubicBezTo>
                    <a:cubicBezTo>
                      <a:pt x="669" y="344"/>
                      <a:pt x="670" y="343"/>
                      <a:pt x="670" y="343"/>
                    </a:cubicBezTo>
                    <a:cubicBezTo>
                      <a:pt x="670" y="343"/>
                      <a:pt x="670" y="342"/>
                      <a:pt x="670" y="342"/>
                    </a:cubicBezTo>
                    <a:cubicBezTo>
                      <a:pt x="670" y="341"/>
                      <a:pt x="671" y="342"/>
                      <a:pt x="672" y="342"/>
                    </a:cubicBezTo>
                    <a:cubicBezTo>
                      <a:pt x="672" y="342"/>
                      <a:pt x="674" y="341"/>
                      <a:pt x="672" y="341"/>
                    </a:cubicBezTo>
                    <a:cubicBezTo>
                      <a:pt x="672" y="341"/>
                      <a:pt x="672" y="340"/>
                      <a:pt x="672" y="340"/>
                    </a:cubicBezTo>
                    <a:cubicBezTo>
                      <a:pt x="672" y="340"/>
                      <a:pt x="672" y="339"/>
                      <a:pt x="672" y="339"/>
                    </a:cubicBezTo>
                    <a:cubicBezTo>
                      <a:pt x="672" y="339"/>
                      <a:pt x="673" y="339"/>
                      <a:pt x="673" y="339"/>
                    </a:cubicBezTo>
                    <a:cubicBezTo>
                      <a:pt x="673" y="338"/>
                      <a:pt x="673" y="338"/>
                      <a:pt x="673" y="338"/>
                    </a:cubicBezTo>
                    <a:cubicBezTo>
                      <a:pt x="672" y="337"/>
                      <a:pt x="670" y="337"/>
                      <a:pt x="670" y="336"/>
                    </a:cubicBezTo>
                    <a:cubicBezTo>
                      <a:pt x="669" y="335"/>
                      <a:pt x="671" y="335"/>
                      <a:pt x="671" y="334"/>
                    </a:cubicBezTo>
                    <a:cubicBezTo>
                      <a:pt x="671" y="333"/>
                      <a:pt x="671" y="333"/>
                      <a:pt x="671" y="332"/>
                    </a:cubicBezTo>
                    <a:cubicBezTo>
                      <a:pt x="670" y="331"/>
                      <a:pt x="668" y="329"/>
                      <a:pt x="667" y="328"/>
                    </a:cubicBezTo>
                    <a:cubicBezTo>
                      <a:pt x="669" y="329"/>
                      <a:pt x="671" y="330"/>
                      <a:pt x="672" y="329"/>
                    </a:cubicBezTo>
                    <a:cubicBezTo>
                      <a:pt x="672" y="329"/>
                      <a:pt x="673" y="328"/>
                      <a:pt x="672" y="328"/>
                    </a:cubicBezTo>
                    <a:cubicBezTo>
                      <a:pt x="672" y="327"/>
                      <a:pt x="672" y="327"/>
                      <a:pt x="672" y="327"/>
                    </a:cubicBezTo>
                    <a:cubicBezTo>
                      <a:pt x="672" y="327"/>
                      <a:pt x="672" y="327"/>
                      <a:pt x="672" y="327"/>
                    </a:cubicBezTo>
                    <a:cubicBezTo>
                      <a:pt x="672" y="326"/>
                      <a:pt x="671" y="327"/>
                      <a:pt x="671" y="327"/>
                    </a:cubicBezTo>
                    <a:cubicBezTo>
                      <a:pt x="670" y="327"/>
                      <a:pt x="670" y="327"/>
                      <a:pt x="670" y="326"/>
                    </a:cubicBezTo>
                    <a:cubicBezTo>
                      <a:pt x="670" y="326"/>
                      <a:pt x="670" y="326"/>
                      <a:pt x="670" y="325"/>
                    </a:cubicBezTo>
                    <a:cubicBezTo>
                      <a:pt x="669" y="325"/>
                      <a:pt x="669" y="326"/>
                      <a:pt x="669" y="325"/>
                    </a:cubicBezTo>
                    <a:cubicBezTo>
                      <a:pt x="669" y="325"/>
                      <a:pt x="668" y="325"/>
                      <a:pt x="668" y="324"/>
                    </a:cubicBezTo>
                    <a:cubicBezTo>
                      <a:pt x="668" y="324"/>
                      <a:pt x="667" y="324"/>
                      <a:pt x="667" y="324"/>
                    </a:cubicBezTo>
                    <a:cubicBezTo>
                      <a:pt x="667" y="324"/>
                      <a:pt x="666" y="323"/>
                      <a:pt x="666" y="323"/>
                    </a:cubicBezTo>
                    <a:cubicBezTo>
                      <a:pt x="665" y="323"/>
                      <a:pt x="665" y="322"/>
                      <a:pt x="664" y="322"/>
                    </a:cubicBezTo>
                    <a:cubicBezTo>
                      <a:pt x="664" y="322"/>
                      <a:pt x="663" y="321"/>
                      <a:pt x="663" y="320"/>
                    </a:cubicBezTo>
                    <a:cubicBezTo>
                      <a:pt x="663" y="320"/>
                      <a:pt x="664" y="320"/>
                      <a:pt x="663" y="319"/>
                    </a:cubicBezTo>
                    <a:cubicBezTo>
                      <a:pt x="663" y="318"/>
                      <a:pt x="661" y="318"/>
                      <a:pt x="660" y="318"/>
                    </a:cubicBezTo>
                    <a:cubicBezTo>
                      <a:pt x="660" y="317"/>
                      <a:pt x="659" y="315"/>
                      <a:pt x="657" y="316"/>
                    </a:cubicBezTo>
                    <a:cubicBezTo>
                      <a:pt x="657" y="317"/>
                      <a:pt x="656" y="317"/>
                      <a:pt x="655" y="317"/>
                    </a:cubicBezTo>
                    <a:cubicBezTo>
                      <a:pt x="654" y="317"/>
                      <a:pt x="654" y="317"/>
                      <a:pt x="653" y="317"/>
                    </a:cubicBezTo>
                    <a:cubicBezTo>
                      <a:pt x="652" y="317"/>
                      <a:pt x="652" y="316"/>
                      <a:pt x="651" y="316"/>
                    </a:cubicBezTo>
                    <a:cubicBezTo>
                      <a:pt x="650" y="315"/>
                      <a:pt x="651" y="316"/>
                      <a:pt x="651" y="317"/>
                    </a:cubicBezTo>
                    <a:cubicBezTo>
                      <a:pt x="651" y="318"/>
                      <a:pt x="650" y="318"/>
                      <a:pt x="650" y="318"/>
                    </a:cubicBezTo>
                    <a:cubicBezTo>
                      <a:pt x="651" y="318"/>
                      <a:pt x="651" y="319"/>
                      <a:pt x="651" y="319"/>
                    </a:cubicBezTo>
                    <a:cubicBezTo>
                      <a:pt x="651" y="319"/>
                      <a:pt x="651" y="320"/>
                      <a:pt x="650" y="320"/>
                    </a:cubicBezTo>
                    <a:cubicBezTo>
                      <a:pt x="650" y="321"/>
                      <a:pt x="650" y="322"/>
                      <a:pt x="650" y="322"/>
                    </a:cubicBezTo>
                    <a:cubicBezTo>
                      <a:pt x="650" y="323"/>
                      <a:pt x="649" y="323"/>
                      <a:pt x="649" y="324"/>
                    </a:cubicBezTo>
                    <a:cubicBezTo>
                      <a:pt x="649" y="324"/>
                      <a:pt x="648" y="324"/>
                      <a:pt x="647" y="324"/>
                    </a:cubicBezTo>
                    <a:cubicBezTo>
                      <a:pt x="647" y="323"/>
                      <a:pt x="648" y="323"/>
                      <a:pt x="649" y="322"/>
                    </a:cubicBezTo>
                    <a:cubicBezTo>
                      <a:pt x="650" y="322"/>
                      <a:pt x="650" y="320"/>
                      <a:pt x="650" y="319"/>
                    </a:cubicBezTo>
                    <a:cubicBezTo>
                      <a:pt x="649" y="319"/>
                      <a:pt x="649" y="320"/>
                      <a:pt x="648" y="320"/>
                    </a:cubicBezTo>
                    <a:cubicBezTo>
                      <a:pt x="648" y="320"/>
                      <a:pt x="647" y="321"/>
                      <a:pt x="647" y="321"/>
                    </a:cubicBezTo>
                    <a:cubicBezTo>
                      <a:pt x="647" y="322"/>
                      <a:pt x="647" y="322"/>
                      <a:pt x="646" y="322"/>
                    </a:cubicBezTo>
                    <a:cubicBezTo>
                      <a:pt x="646" y="323"/>
                      <a:pt x="645" y="323"/>
                      <a:pt x="645" y="323"/>
                    </a:cubicBezTo>
                    <a:cubicBezTo>
                      <a:pt x="645" y="324"/>
                      <a:pt x="644" y="324"/>
                      <a:pt x="644" y="324"/>
                    </a:cubicBezTo>
                    <a:cubicBezTo>
                      <a:pt x="642" y="324"/>
                      <a:pt x="641" y="324"/>
                      <a:pt x="639" y="324"/>
                    </a:cubicBezTo>
                    <a:cubicBezTo>
                      <a:pt x="638" y="324"/>
                      <a:pt x="639" y="323"/>
                      <a:pt x="641" y="323"/>
                    </a:cubicBezTo>
                    <a:cubicBezTo>
                      <a:pt x="641" y="323"/>
                      <a:pt x="641" y="322"/>
                      <a:pt x="641" y="322"/>
                    </a:cubicBezTo>
                    <a:cubicBezTo>
                      <a:pt x="642" y="322"/>
                      <a:pt x="641" y="322"/>
                      <a:pt x="642" y="322"/>
                    </a:cubicBezTo>
                    <a:cubicBezTo>
                      <a:pt x="642" y="321"/>
                      <a:pt x="642" y="321"/>
                      <a:pt x="642" y="321"/>
                    </a:cubicBezTo>
                    <a:cubicBezTo>
                      <a:pt x="643" y="321"/>
                      <a:pt x="644" y="320"/>
                      <a:pt x="643" y="320"/>
                    </a:cubicBezTo>
                    <a:cubicBezTo>
                      <a:pt x="643" y="319"/>
                      <a:pt x="642" y="319"/>
                      <a:pt x="641" y="319"/>
                    </a:cubicBezTo>
                    <a:cubicBezTo>
                      <a:pt x="641" y="319"/>
                      <a:pt x="641" y="319"/>
                      <a:pt x="641" y="319"/>
                    </a:cubicBezTo>
                    <a:cubicBezTo>
                      <a:pt x="640" y="319"/>
                      <a:pt x="640" y="318"/>
                      <a:pt x="640" y="318"/>
                    </a:cubicBezTo>
                    <a:cubicBezTo>
                      <a:pt x="639" y="318"/>
                      <a:pt x="640" y="317"/>
                      <a:pt x="640" y="318"/>
                    </a:cubicBezTo>
                    <a:cubicBezTo>
                      <a:pt x="641" y="318"/>
                      <a:pt x="641" y="317"/>
                      <a:pt x="641" y="317"/>
                    </a:cubicBezTo>
                    <a:cubicBezTo>
                      <a:pt x="642" y="316"/>
                      <a:pt x="642" y="316"/>
                      <a:pt x="643" y="315"/>
                    </a:cubicBezTo>
                    <a:cubicBezTo>
                      <a:pt x="642" y="315"/>
                      <a:pt x="642" y="315"/>
                      <a:pt x="642" y="316"/>
                    </a:cubicBezTo>
                    <a:cubicBezTo>
                      <a:pt x="641" y="316"/>
                      <a:pt x="641" y="315"/>
                      <a:pt x="640" y="315"/>
                    </a:cubicBezTo>
                    <a:cubicBezTo>
                      <a:pt x="640" y="316"/>
                      <a:pt x="640" y="316"/>
                      <a:pt x="640" y="316"/>
                    </a:cubicBezTo>
                    <a:cubicBezTo>
                      <a:pt x="640" y="316"/>
                      <a:pt x="639" y="316"/>
                      <a:pt x="639" y="316"/>
                    </a:cubicBezTo>
                    <a:cubicBezTo>
                      <a:pt x="639" y="316"/>
                      <a:pt x="639" y="317"/>
                      <a:pt x="639" y="317"/>
                    </a:cubicBezTo>
                    <a:cubicBezTo>
                      <a:pt x="638" y="317"/>
                      <a:pt x="638" y="317"/>
                      <a:pt x="638" y="318"/>
                    </a:cubicBezTo>
                    <a:cubicBezTo>
                      <a:pt x="638" y="319"/>
                      <a:pt x="638" y="319"/>
                      <a:pt x="639" y="319"/>
                    </a:cubicBezTo>
                    <a:cubicBezTo>
                      <a:pt x="640" y="318"/>
                      <a:pt x="639" y="320"/>
                      <a:pt x="638" y="321"/>
                    </a:cubicBezTo>
                    <a:cubicBezTo>
                      <a:pt x="637" y="321"/>
                      <a:pt x="638" y="320"/>
                      <a:pt x="636" y="320"/>
                    </a:cubicBezTo>
                    <a:cubicBezTo>
                      <a:pt x="635" y="321"/>
                      <a:pt x="637" y="322"/>
                      <a:pt x="635" y="321"/>
                    </a:cubicBezTo>
                    <a:cubicBezTo>
                      <a:pt x="634" y="320"/>
                      <a:pt x="634" y="320"/>
                      <a:pt x="634" y="319"/>
                    </a:cubicBezTo>
                    <a:cubicBezTo>
                      <a:pt x="634" y="319"/>
                      <a:pt x="635" y="319"/>
                      <a:pt x="635" y="318"/>
                    </a:cubicBezTo>
                    <a:cubicBezTo>
                      <a:pt x="636" y="318"/>
                      <a:pt x="635" y="317"/>
                      <a:pt x="635" y="316"/>
                    </a:cubicBezTo>
                    <a:cubicBezTo>
                      <a:pt x="635" y="316"/>
                      <a:pt x="635" y="316"/>
                      <a:pt x="635" y="315"/>
                    </a:cubicBezTo>
                    <a:cubicBezTo>
                      <a:pt x="635" y="314"/>
                      <a:pt x="635" y="314"/>
                      <a:pt x="635" y="314"/>
                    </a:cubicBezTo>
                    <a:cubicBezTo>
                      <a:pt x="636" y="314"/>
                      <a:pt x="635" y="314"/>
                      <a:pt x="635" y="313"/>
                    </a:cubicBezTo>
                    <a:cubicBezTo>
                      <a:pt x="635" y="313"/>
                      <a:pt x="636" y="313"/>
                      <a:pt x="636" y="312"/>
                    </a:cubicBezTo>
                    <a:cubicBezTo>
                      <a:pt x="635" y="312"/>
                      <a:pt x="635" y="312"/>
                      <a:pt x="634" y="312"/>
                    </a:cubicBezTo>
                    <a:cubicBezTo>
                      <a:pt x="634" y="313"/>
                      <a:pt x="633" y="312"/>
                      <a:pt x="632" y="313"/>
                    </a:cubicBezTo>
                    <a:cubicBezTo>
                      <a:pt x="632" y="313"/>
                      <a:pt x="631" y="312"/>
                      <a:pt x="631" y="312"/>
                    </a:cubicBezTo>
                    <a:cubicBezTo>
                      <a:pt x="631" y="312"/>
                      <a:pt x="631" y="312"/>
                      <a:pt x="630" y="312"/>
                    </a:cubicBezTo>
                    <a:cubicBezTo>
                      <a:pt x="631" y="312"/>
                      <a:pt x="628" y="313"/>
                      <a:pt x="628" y="313"/>
                    </a:cubicBezTo>
                    <a:cubicBezTo>
                      <a:pt x="627" y="313"/>
                      <a:pt x="627" y="313"/>
                      <a:pt x="627" y="312"/>
                    </a:cubicBezTo>
                    <a:cubicBezTo>
                      <a:pt x="627" y="312"/>
                      <a:pt x="626" y="312"/>
                      <a:pt x="626" y="312"/>
                    </a:cubicBezTo>
                    <a:cubicBezTo>
                      <a:pt x="626" y="311"/>
                      <a:pt x="625" y="312"/>
                      <a:pt x="624" y="311"/>
                    </a:cubicBezTo>
                    <a:cubicBezTo>
                      <a:pt x="624" y="311"/>
                      <a:pt x="624" y="311"/>
                      <a:pt x="623" y="311"/>
                    </a:cubicBezTo>
                    <a:cubicBezTo>
                      <a:pt x="622" y="311"/>
                      <a:pt x="622" y="310"/>
                      <a:pt x="623" y="309"/>
                    </a:cubicBezTo>
                    <a:cubicBezTo>
                      <a:pt x="623" y="308"/>
                      <a:pt x="625" y="307"/>
                      <a:pt x="625" y="307"/>
                    </a:cubicBezTo>
                    <a:cubicBezTo>
                      <a:pt x="625" y="307"/>
                      <a:pt x="626" y="307"/>
                      <a:pt x="627" y="306"/>
                    </a:cubicBezTo>
                    <a:cubicBezTo>
                      <a:pt x="627" y="306"/>
                      <a:pt x="628" y="306"/>
                      <a:pt x="628" y="306"/>
                    </a:cubicBezTo>
                    <a:cubicBezTo>
                      <a:pt x="629" y="305"/>
                      <a:pt x="629" y="305"/>
                      <a:pt x="629" y="305"/>
                    </a:cubicBezTo>
                    <a:cubicBezTo>
                      <a:pt x="630" y="305"/>
                      <a:pt x="629" y="304"/>
                      <a:pt x="630" y="305"/>
                    </a:cubicBezTo>
                    <a:cubicBezTo>
                      <a:pt x="631" y="305"/>
                      <a:pt x="631" y="304"/>
                      <a:pt x="631" y="303"/>
                    </a:cubicBezTo>
                    <a:cubicBezTo>
                      <a:pt x="631" y="303"/>
                      <a:pt x="632" y="302"/>
                      <a:pt x="633" y="301"/>
                    </a:cubicBezTo>
                    <a:cubicBezTo>
                      <a:pt x="633" y="301"/>
                      <a:pt x="633" y="301"/>
                      <a:pt x="633" y="301"/>
                    </a:cubicBezTo>
                    <a:cubicBezTo>
                      <a:pt x="634" y="301"/>
                      <a:pt x="634" y="301"/>
                      <a:pt x="634" y="300"/>
                    </a:cubicBezTo>
                    <a:cubicBezTo>
                      <a:pt x="635" y="300"/>
                      <a:pt x="634" y="300"/>
                      <a:pt x="635" y="300"/>
                    </a:cubicBezTo>
                    <a:cubicBezTo>
                      <a:pt x="635" y="300"/>
                      <a:pt x="635" y="299"/>
                      <a:pt x="636" y="299"/>
                    </a:cubicBezTo>
                    <a:cubicBezTo>
                      <a:pt x="636" y="299"/>
                      <a:pt x="636" y="299"/>
                      <a:pt x="636" y="299"/>
                    </a:cubicBezTo>
                    <a:cubicBezTo>
                      <a:pt x="636" y="299"/>
                      <a:pt x="637" y="299"/>
                      <a:pt x="637" y="299"/>
                    </a:cubicBezTo>
                    <a:cubicBezTo>
                      <a:pt x="637" y="299"/>
                      <a:pt x="637" y="299"/>
                      <a:pt x="637" y="299"/>
                    </a:cubicBezTo>
                    <a:cubicBezTo>
                      <a:pt x="638" y="298"/>
                      <a:pt x="638" y="298"/>
                      <a:pt x="638" y="298"/>
                    </a:cubicBezTo>
                    <a:cubicBezTo>
                      <a:pt x="638" y="297"/>
                      <a:pt x="639" y="297"/>
                      <a:pt x="640" y="297"/>
                    </a:cubicBezTo>
                    <a:cubicBezTo>
                      <a:pt x="640" y="297"/>
                      <a:pt x="640" y="297"/>
                      <a:pt x="640" y="296"/>
                    </a:cubicBezTo>
                    <a:cubicBezTo>
                      <a:pt x="641" y="296"/>
                      <a:pt x="641" y="296"/>
                      <a:pt x="641" y="296"/>
                    </a:cubicBezTo>
                    <a:cubicBezTo>
                      <a:pt x="641" y="295"/>
                      <a:pt x="642" y="295"/>
                      <a:pt x="642" y="295"/>
                    </a:cubicBezTo>
                    <a:cubicBezTo>
                      <a:pt x="643" y="295"/>
                      <a:pt x="644" y="294"/>
                      <a:pt x="644" y="294"/>
                    </a:cubicBezTo>
                    <a:cubicBezTo>
                      <a:pt x="644" y="293"/>
                      <a:pt x="644" y="293"/>
                      <a:pt x="644" y="293"/>
                    </a:cubicBezTo>
                    <a:cubicBezTo>
                      <a:pt x="645" y="292"/>
                      <a:pt x="645" y="293"/>
                      <a:pt x="645" y="292"/>
                    </a:cubicBezTo>
                    <a:cubicBezTo>
                      <a:pt x="645" y="292"/>
                      <a:pt x="645" y="292"/>
                      <a:pt x="645" y="292"/>
                    </a:cubicBezTo>
                    <a:cubicBezTo>
                      <a:pt x="646" y="291"/>
                      <a:pt x="647" y="293"/>
                      <a:pt x="647" y="291"/>
                    </a:cubicBezTo>
                    <a:cubicBezTo>
                      <a:pt x="645" y="291"/>
                      <a:pt x="646" y="290"/>
                      <a:pt x="647" y="289"/>
                    </a:cubicBezTo>
                    <a:cubicBezTo>
                      <a:pt x="648" y="289"/>
                      <a:pt x="647" y="289"/>
                      <a:pt x="647" y="289"/>
                    </a:cubicBezTo>
                    <a:cubicBezTo>
                      <a:pt x="647" y="289"/>
                      <a:pt x="648" y="289"/>
                      <a:pt x="648" y="289"/>
                    </a:cubicBezTo>
                    <a:cubicBezTo>
                      <a:pt x="648" y="288"/>
                      <a:pt x="648" y="288"/>
                      <a:pt x="649" y="288"/>
                    </a:cubicBezTo>
                    <a:cubicBezTo>
                      <a:pt x="649" y="287"/>
                      <a:pt x="649" y="287"/>
                      <a:pt x="649" y="288"/>
                    </a:cubicBezTo>
                    <a:cubicBezTo>
                      <a:pt x="650" y="288"/>
                      <a:pt x="649" y="288"/>
                      <a:pt x="650" y="286"/>
                    </a:cubicBezTo>
                    <a:cubicBezTo>
                      <a:pt x="650" y="286"/>
                      <a:pt x="650" y="285"/>
                      <a:pt x="651" y="285"/>
                    </a:cubicBezTo>
                    <a:cubicBezTo>
                      <a:pt x="652" y="285"/>
                      <a:pt x="652" y="285"/>
                      <a:pt x="652" y="285"/>
                    </a:cubicBezTo>
                    <a:cubicBezTo>
                      <a:pt x="652" y="285"/>
                      <a:pt x="652" y="284"/>
                      <a:pt x="652" y="284"/>
                    </a:cubicBezTo>
                    <a:cubicBezTo>
                      <a:pt x="653" y="283"/>
                      <a:pt x="653" y="284"/>
                      <a:pt x="653" y="283"/>
                    </a:cubicBezTo>
                    <a:cubicBezTo>
                      <a:pt x="653" y="283"/>
                      <a:pt x="654" y="283"/>
                      <a:pt x="654" y="283"/>
                    </a:cubicBezTo>
                    <a:cubicBezTo>
                      <a:pt x="654" y="282"/>
                      <a:pt x="654" y="282"/>
                      <a:pt x="655" y="282"/>
                    </a:cubicBezTo>
                    <a:cubicBezTo>
                      <a:pt x="655" y="282"/>
                      <a:pt x="656" y="282"/>
                      <a:pt x="656" y="282"/>
                    </a:cubicBezTo>
                    <a:cubicBezTo>
                      <a:pt x="657" y="281"/>
                      <a:pt x="657" y="282"/>
                      <a:pt x="657" y="281"/>
                    </a:cubicBezTo>
                    <a:cubicBezTo>
                      <a:pt x="658" y="278"/>
                      <a:pt x="659" y="281"/>
                      <a:pt x="660" y="278"/>
                    </a:cubicBezTo>
                    <a:cubicBezTo>
                      <a:pt x="660" y="277"/>
                      <a:pt x="662" y="277"/>
                      <a:pt x="662" y="276"/>
                    </a:cubicBezTo>
                    <a:cubicBezTo>
                      <a:pt x="662" y="276"/>
                      <a:pt x="664" y="277"/>
                      <a:pt x="664" y="276"/>
                    </a:cubicBezTo>
                    <a:cubicBezTo>
                      <a:pt x="664" y="276"/>
                      <a:pt x="664" y="276"/>
                      <a:pt x="664" y="275"/>
                    </a:cubicBezTo>
                    <a:cubicBezTo>
                      <a:pt x="665" y="275"/>
                      <a:pt x="665" y="275"/>
                      <a:pt x="665" y="275"/>
                    </a:cubicBezTo>
                    <a:cubicBezTo>
                      <a:pt x="665" y="274"/>
                      <a:pt x="665" y="274"/>
                      <a:pt x="665" y="273"/>
                    </a:cubicBezTo>
                    <a:cubicBezTo>
                      <a:pt x="666" y="272"/>
                      <a:pt x="666" y="272"/>
                      <a:pt x="666" y="271"/>
                    </a:cubicBezTo>
                    <a:cubicBezTo>
                      <a:pt x="667" y="271"/>
                      <a:pt x="667" y="270"/>
                      <a:pt x="667" y="270"/>
                    </a:cubicBezTo>
                    <a:cubicBezTo>
                      <a:pt x="667" y="270"/>
                      <a:pt x="667" y="269"/>
                      <a:pt x="668" y="269"/>
                    </a:cubicBezTo>
                    <a:cubicBezTo>
                      <a:pt x="668" y="269"/>
                      <a:pt x="669" y="269"/>
                      <a:pt x="669" y="269"/>
                    </a:cubicBezTo>
                    <a:cubicBezTo>
                      <a:pt x="669" y="268"/>
                      <a:pt x="670" y="268"/>
                      <a:pt x="670" y="268"/>
                    </a:cubicBezTo>
                    <a:cubicBezTo>
                      <a:pt x="671" y="267"/>
                      <a:pt x="672" y="267"/>
                      <a:pt x="673" y="267"/>
                    </a:cubicBezTo>
                    <a:cubicBezTo>
                      <a:pt x="673" y="267"/>
                      <a:pt x="674" y="265"/>
                      <a:pt x="675" y="265"/>
                    </a:cubicBezTo>
                    <a:cubicBezTo>
                      <a:pt x="676" y="264"/>
                      <a:pt x="675" y="263"/>
                      <a:pt x="676" y="263"/>
                    </a:cubicBezTo>
                    <a:cubicBezTo>
                      <a:pt x="677" y="262"/>
                      <a:pt x="677" y="262"/>
                      <a:pt x="678" y="261"/>
                    </a:cubicBezTo>
                    <a:cubicBezTo>
                      <a:pt x="678" y="261"/>
                      <a:pt x="679" y="261"/>
                      <a:pt x="679" y="260"/>
                    </a:cubicBezTo>
                    <a:cubicBezTo>
                      <a:pt x="680" y="259"/>
                      <a:pt x="681" y="259"/>
                      <a:pt x="683" y="259"/>
                    </a:cubicBezTo>
                    <a:cubicBezTo>
                      <a:pt x="683" y="259"/>
                      <a:pt x="684" y="258"/>
                      <a:pt x="686" y="258"/>
                    </a:cubicBezTo>
                    <a:cubicBezTo>
                      <a:pt x="687" y="257"/>
                      <a:pt x="688" y="259"/>
                      <a:pt x="689" y="258"/>
                    </a:cubicBezTo>
                    <a:cubicBezTo>
                      <a:pt x="690" y="257"/>
                      <a:pt x="691" y="258"/>
                      <a:pt x="691" y="257"/>
                    </a:cubicBezTo>
                    <a:cubicBezTo>
                      <a:pt x="692" y="256"/>
                      <a:pt x="693" y="257"/>
                      <a:pt x="693" y="257"/>
                    </a:cubicBezTo>
                    <a:cubicBezTo>
                      <a:pt x="694" y="257"/>
                      <a:pt x="696" y="257"/>
                      <a:pt x="696" y="257"/>
                    </a:cubicBezTo>
                    <a:cubicBezTo>
                      <a:pt x="696" y="257"/>
                      <a:pt x="697" y="257"/>
                      <a:pt x="698" y="257"/>
                    </a:cubicBezTo>
                    <a:cubicBezTo>
                      <a:pt x="698" y="257"/>
                      <a:pt x="698" y="257"/>
                      <a:pt x="699" y="257"/>
                    </a:cubicBezTo>
                    <a:cubicBezTo>
                      <a:pt x="699" y="257"/>
                      <a:pt x="700" y="257"/>
                      <a:pt x="700" y="257"/>
                    </a:cubicBezTo>
                    <a:cubicBezTo>
                      <a:pt x="700" y="257"/>
                      <a:pt x="701" y="257"/>
                      <a:pt x="701" y="257"/>
                    </a:cubicBezTo>
                    <a:cubicBezTo>
                      <a:pt x="701" y="257"/>
                      <a:pt x="703" y="257"/>
                      <a:pt x="703" y="257"/>
                    </a:cubicBezTo>
                    <a:cubicBezTo>
                      <a:pt x="703" y="257"/>
                      <a:pt x="705" y="257"/>
                      <a:pt x="705" y="257"/>
                    </a:cubicBezTo>
                    <a:cubicBezTo>
                      <a:pt x="705" y="256"/>
                      <a:pt x="706" y="257"/>
                      <a:pt x="707" y="257"/>
                    </a:cubicBezTo>
                    <a:cubicBezTo>
                      <a:pt x="707" y="257"/>
                      <a:pt x="707" y="257"/>
                      <a:pt x="707" y="257"/>
                    </a:cubicBezTo>
                    <a:cubicBezTo>
                      <a:pt x="707" y="257"/>
                      <a:pt x="707" y="257"/>
                      <a:pt x="708" y="257"/>
                    </a:cubicBezTo>
                    <a:cubicBezTo>
                      <a:pt x="708" y="257"/>
                      <a:pt x="708" y="258"/>
                      <a:pt x="707" y="258"/>
                    </a:cubicBezTo>
                    <a:cubicBezTo>
                      <a:pt x="707" y="260"/>
                      <a:pt x="708" y="259"/>
                      <a:pt x="708" y="259"/>
                    </a:cubicBezTo>
                    <a:cubicBezTo>
                      <a:pt x="709" y="259"/>
                      <a:pt x="708" y="260"/>
                      <a:pt x="709" y="260"/>
                    </a:cubicBezTo>
                    <a:cubicBezTo>
                      <a:pt x="709" y="260"/>
                      <a:pt x="710" y="259"/>
                      <a:pt x="710" y="259"/>
                    </a:cubicBezTo>
                    <a:cubicBezTo>
                      <a:pt x="710" y="259"/>
                      <a:pt x="711" y="260"/>
                      <a:pt x="711" y="259"/>
                    </a:cubicBezTo>
                    <a:cubicBezTo>
                      <a:pt x="712" y="259"/>
                      <a:pt x="711" y="259"/>
                      <a:pt x="711" y="258"/>
                    </a:cubicBezTo>
                    <a:cubicBezTo>
                      <a:pt x="711" y="258"/>
                      <a:pt x="711" y="257"/>
                      <a:pt x="711" y="257"/>
                    </a:cubicBezTo>
                    <a:cubicBezTo>
                      <a:pt x="711" y="256"/>
                      <a:pt x="712" y="256"/>
                      <a:pt x="712" y="256"/>
                    </a:cubicBezTo>
                    <a:cubicBezTo>
                      <a:pt x="713" y="256"/>
                      <a:pt x="713" y="256"/>
                      <a:pt x="714" y="256"/>
                    </a:cubicBezTo>
                    <a:cubicBezTo>
                      <a:pt x="714" y="256"/>
                      <a:pt x="714" y="257"/>
                      <a:pt x="714" y="257"/>
                    </a:cubicBezTo>
                    <a:cubicBezTo>
                      <a:pt x="715" y="258"/>
                      <a:pt x="716" y="257"/>
                      <a:pt x="717" y="257"/>
                    </a:cubicBezTo>
                    <a:cubicBezTo>
                      <a:pt x="718" y="258"/>
                      <a:pt x="718" y="258"/>
                      <a:pt x="718" y="258"/>
                    </a:cubicBezTo>
                    <a:cubicBezTo>
                      <a:pt x="719" y="258"/>
                      <a:pt x="718" y="257"/>
                      <a:pt x="718" y="258"/>
                    </a:cubicBezTo>
                    <a:cubicBezTo>
                      <a:pt x="719" y="258"/>
                      <a:pt x="719" y="258"/>
                      <a:pt x="719" y="258"/>
                    </a:cubicBezTo>
                    <a:cubicBezTo>
                      <a:pt x="720" y="258"/>
                      <a:pt x="720" y="258"/>
                      <a:pt x="720" y="258"/>
                    </a:cubicBezTo>
                    <a:cubicBezTo>
                      <a:pt x="720" y="259"/>
                      <a:pt x="720" y="259"/>
                      <a:pt x="721" y="259"/>
                    </a:cubicBezTo>
                    <a:cubicBezTo>
                      <a:pt x="721" y="259"/>
                      <a:pt x="721" y="258"/>
                      <a:pt x="721" y="258"/>
                    </a:cubicBezTo>
                    <a:cubicBezTo>
                      <a:pt x="722" y="258"/>
                      <a:pt x="723" y="259"/>
                      <a:pt x="724" y="258"/>
                    </a:cubicBezTo>
                    <a:cubicBezTo>
                      <a:pt x="724" y="258"/>
                      <a:pt x="722" y="258"/>
                      <a:pt x="724" y="257"/>
                    </a:cubicBezTo>
                    <a:cubicBezTo>
                      <a:pt x="724" y="257"/>
                      <a:pt x="724" y="257"/>
                      <a:pt x="725" y="257"/>
                    </a:cubicBezTo>
                    <a:cubicBezTo>
                      <a:pt x="724" y="257"/>
                      <a:pt x="726" y="257"/>
                      <a:pt x="727" y="257"/>
                    </a:cubicBezTo>
                    <a:cubicBezTo>
                      <a:pt x="728" y="257"/>
                      <a:pt x="727" y="257"/>
                      <a:pt x="728" y="257"/>
                    </a:cubicBezTo>
                    <a:cubicBezTo>
                      <a:pt x="728" y="257"/>
                      <a:pt x="728" y="257"/>
                      <a:pt x="728" y="258"/>
                    </a:cubicBezTo>
                    <a:cubicBezTo>
                      <a:pt x="728" y="258"/>
                      <a:pt x="728" y="258"/>
                      <a:pt x="728" y="258"/>
                    </a:cubicBezTo>
                    <a:cubicBezTo>
                      <a:pt x="728" y="258"/>
                      <a:pt x="728" y="258"/>
                      <a:pt x="728" y="259"/>
                    </a:cubicBezTo>
                    <a:cubicBezTo>
                      <a:pt x="728" y="259"/>
                      <a:pt x="729" y="259"/>
                      <a:pt x="729" y="259"/>
                    </a:cubicBezTo>
                    <a:cubicBezTo>
                      <a:pt x="730" y="258"/>
                      <a:pt x="730" y="258"/>
                      <a:pt x="730" y="258"/>
                    </a:cubicBezTo>
                    <a:cubicBezTo>
                      <a:pt x="730" y="259"/>
                      <a:pt x="731" y="259"/>
                      <a:pt x="731" y="259"/>
                    </a:cubicBezTo>
                    <a:cubicBezTo>
                      <a:pt x="731" y="259"/>
                      <a:pt x="731" y="258"/>
                      <a:pt x="731" y="259"/>
                    </a:cubicBezTo>
                    <a:cubicBezTo>
                      <a:pt x="731" y="259"/>
                      <a:pt x="731" y="259"/>
                      <a:pt x="731" y="259"/>
                    </a:cubicBezTo>
                    <a:cubicBezTo>
                      <a:pt x="731" y="259"/>
                      <a:pt x="731" y="259"/>
                      <a:pt x="731" y="259"/>
                    </a:cubicBezTo>
                    <a:cubicBezTo>
                      <a:pt x="732" y="259"/>
                      <a:pt x="732" y="259"/>
                      <a:pt x="732" y="259"/>
                    </a:cubicBezTo>
                    <a:cubicBezTo>
                      <a:pt x="732" y="259"/>
                      <a:pt x="732" y="258"/>
                      <a:pt x="732" y="258"/>
                    </a:cubicBezTo>
                    <a:cubicBezTo>
                      <a:pt x="732" y="258"/>
                      <a:pt x="732" y="257"/>
                      <a:pt x="733" y="257"/>
                    </a:cubicBezTo>
                    <a:cubicBezTo>
                      <a:pt x="732" y="257"/>
                      <a:pt x="732" y="257"/>
                      <a:pt x="731" y="257"/>
                    </a:cubicBezTo>
                    <a:cubicBezTo>
                      <a:pt x="731" y="258"/>
                      <a:pt x="731" y="258"/>
                      <a:pt x="731" y="257"/>
                    </a:cubicBezTo>
                    <a:cubicBezTo>
                      <a:pt x="730" y="257"/>
                      <a:pt x="731" y="256"/>
                      <a:pt x="731" y="256"/>
                    </a:cubicBezTo>
                    <a:cubicBezTo>
                      <a:pt x="731" y="256"/>
                      <a:pt x="731" y="256"/>
                      <a:pt x="732" y="256"/>
                    </a:cubicBezTo>
                    <a:cubicBezTo>
                      <a:pt x="732" y="256"/>
                      <a:pt x="732" y="256"/>
                      <a:pt x="732" y="257"/>
                    </a:cubicBezTo>
                    <a:cubicBezTo>
                      <a:pt x="733" y="257"/>
                      <a:pt x="732" y="256"/>
                      <a:pt x="733" y="256"/>
                    </a:cubicBezTo>
                    <a:cubicBezTo>
                      <a:pt x="733" y="256"/>
                      <a:pt x="734" y="256"/>
                      <a:pt x="734" y="256"/>
                    </a:cubicBezTo>
                    <a:cubicBezTo>
                      <a:pt x="734" y="256"/>
                      <a:pt x="734" y="256"/>
                      <a:pt x="734" y="256"/>
                    </a:cubicBezTo>
                    <a:cubicBezTo>
                      <a:pt x="735" y="256"/>
                      <a:pt x="734" y="255"/>
                      <a:pt x="735" y="255"/>
                    </a:cubicBezTo>
                    <a:cubicBezTo>
                      <a:pt x="734" y="255"/>
                      <a:pt x="734" y="255"/>
                      <a:pt x="734" y="254"/>
                    </a:cubicBezTo>
                    <a:cubicBezTo>
                      <a:pt x="734" y="254"/>
                      <a:pt x="734" y="254"/>
                      <a:pt x="735" y="253"/>
                    </a:cubicBezTo>
                    <a:cubicBezTo>
                      <a:pt x="736" y="252"/>
                      <a:pt x="737" y="253"/>
                      <a:pt x="738" y="253"/>
                    </a:cubicBezTo>
                    <a:cubicBezTo>
                      <a:pt x="738" y="253"/>
                      <a:pt x="739" y="253"/>
                      <a:pt x="739" y="253"/>
                    </a:cubicBezTo>
                    <a:cubicBezTo>
                      <a:pt x="739" y="253"/>
                      <a:pt x="740" y="253"/>
                      <a:pt x="740" y="253"/>
                    </a:cubicBezTo>
                    <a:cubicBezTo>
                      <a:pt x="741" y="254"/>
                      <a:pt x="742" y="254"/>
                      <a:pt x="743" y="254"/>
                    </a:cubicBezTo>
                    <a:cubicBezTo>
                      <a:pt x="743" y="254"/>
                      <a:pt x="744" y="254"/>
                      <a:pt x="744" y="254"/>
                    </a:cubicBezTo>
                    <a:cubicBezTo>
                      <a:pt x="745" y="254"/>
                      <a:pt x="744" y="255"/>
                      <a:pt x="745" y="255"/>
                    </a:cubicBezTo>
                    <a:cubicBezTo>
                      <a:pt x="745" y="255"/>
                      <a:pt x="746" y="255"/>
                      <a:pt x="747" y="255"/>
                    </a:cubicBezTo>
                    <a:cubicBezTo>
                      <a:pt x="747" y="255"/>
                      <a:pt x="747" y="255"/>
                      <a:pt x="746" y="255"/>
                    </a:cubicBezTo>
                    <a:cubicBezTo>
                      <a:pt x="747" y="256"/>
                      <a:pt x="745" y="256"/>
                      <a:pt x="745" y="256"/>
                    </a:cubicBezTo>
                    <a:cubicBezTo>
                      <a:pt x="745" y="256"/>
                      <a:pt x="745" y="256"/>
                      <a:pt x="747" y="256"/>
                    </a:cubicBezTo>
                    <a:cubicBezTo>
                      <a:pt x="747" y="256"/>
                      <a:pt x="747" y="256"/>
                      <a:pt x="747" y="256"/>
                    </a:cubicBezTo>
                    <a:cubicBezTo>
                      <a:pt x="747" y="257"/>
                      <a:pt x="748" y="257"/>
                      <a:pt x="748" y="256"/>
                    </a:cubicBezTo>
                    <a:cubicBezTo>
                      <a:pt x="748" y="256"/>
                      <a:pt x="748" y="255"/>
                      <a:pt x="748" y="255"/>
                    </a:cubicBezTo>
                    <a:cubicBezTo>
                      <a:pt x="749" y="255"/>
                      <a:pt x="750" y="255"/>
                      <a:pt x="751" y="255"/>
                    </a:cubicBezTo>
                    <a:cubicBezTo>
                      <a:pt x="752" y="255"/>
                      <a:pt x="753" y="255"/>
                      <a:pt x="753" y="255"/>
                    </a:cubicBezTo>
                    <a:cubicBezTo>
                      <a:pt x="753" y="256"/>
                      <a:pt x="753" y="255"/>
                      <a:pt x="753" y="256"/>
                    </a:cubicBezTo>
                    <a:cubicBezTo>
                      <a:pt x="753" y="256"/>
                      <a:pt x="754" y="256"/>
                      <a:pt x="754" y="256"/>
                    </a:cubicBezTo>
                    <a:cubicBezTo>
                      <a:pt x="755" y="256"/>
                      <a:pt x="754" y="256"/>
                      <a:pt x="754" y="257"/>
                    </a:cubicBezTo>
                    <a:cubicBezTo>
                      <a:pt x="754" y="257"/>
                      <a:pt x="755" y="257"/>
                      <a:pt x="755" y="257"/>
                    </a:cubicBezTo>
                    <a:cubicBezTo>
                      <a:pt x="755" y="258"/>
                      <a:pt x="754" y="258"/>
                      <a:pt x="754" y="258"/>
                    </a:cubicBezTo>
                    <a:cubicBezTo>
                      <a:pt x="755" y="258"/>
                      <a:pt x="755" y="258"/>
                      <a:pt x="756" y="258"/>
                    </a:cubicBezTo>
                    <a:cubicBezTo>
                      <a:pt x="756" y="259"/>
                      <a:pt x="756" y="258"/>
                      <a:pt x="757" y="258"/>
                    </a:cubicBezTo>
                    <a:cubicBezTo>
                      <a:pt x="757" y="259"/>
                      <a:pt x="757" y="258"/>
                      <a:pt x="757" y="258"/>
                    </a:cubicBezTo>
                    <a:cubicBezTo>
                      <a:pt x="757" y="258"/>
                      <a:pt x="758" y="258"/>
                      <a:pt x="758" y="258"/>
                    </a:cubicBezTo>
                    <a:cubicBezTo>
                      <a:pt x="758" y="258"/>
                      <a:pt x="758" y="258"/>
                      <a:pt x="758" y="258"/>
                    </a:cubicBezTo>
                    <a:cubicBezTo>
                      <a:pt x="759" y="259"/>
                      <a:pt x="759" y="259"/>
                      <a:pt x="759" y="259"/>
                    </a:cubicBezTo>
                    <a:cubicBezTo>
                      <a:pt x="758" y="259"/>
                      <a:pt x="758" y="260"/>
                      <a:pt x="757" y="260"/>
                    </a:cubicBezTo>
                    <a:cubicBezTo>
                      <a:pt x="757" y="260"/>
                      <a:pt x="755" y="260"/>
                      <a:pt x="755" y="260"/>
                    </a:cubicBezTo>
                    <a:cubicBezTo>
                      <a:pt x="755" y="260"/>
                      <a:pt x="753" y="260"/>
                      <a:pt x="753" y="260"/>
                    </a:cubicBezTo>
                    <a:cubicBezTo>
                      <a:pt x="753" y="260"/>
                      <a:pt x="752" y="259"/>
                      <a:pt x="752" y="260"/>
                    </a:cubicBezTo>
                    <a:cubicBezTo>
                      <a:pt x="752" y="260"/>
                      <a:pt x="752" y="260"/>
                      <a:pt x="751" y="260"/>
                    </a:cubicBezTo>
                    <a:cubicBezTo>
                      <a:pt x="751" y="260"/>
                      <a:pt x="750" y="260"/>
                      <a:pt x="750" y="260"/>
                    </a:cubicBezTo>
                    <a:cubicBezTo>
                      <a:pt x="750" y="261"/>
                      <a:pt x="750" y="261"/>
                      <a:pt x="750" y="261"/>
                    </a:cubicBezTo>
                    <a:cubicBezTo>
                      <a:pt x="750" y="261"/>
                      <a:pt x="750" y="262"/>
                      <a:pt x="751" y="262"/>
                    </a:cubicBezTo>
                    <a:cubicBezTo>
                      <a:pt x="751" y="263"/>
                      <a:pt x="751" y="263"/>
                      <a:pt x="752" y="264"/>
                    </a:cubicBezTo>
                    <a:cubicBezTo>
                      <a:pt x="752" y="264"/>
                      <a:pt x="752" y="263"/>
                      <a:pt x="752" y="263"/>
                    </a:cubicBezTo>
                    <a:cubicBezTo>
                      <a:pt x="753" y="263"/>
                      <a:pt x="753" y="264"/>
                      <a:pt x="753" y="263"/>
                    </a:cubicBezTo>
                    <a:cubicBezTo>
                      <a:pt x="754" y="263"/>
                      <a:pt x="754" y="264"/>
                      <a:pt x="754" y="264"/>
                    </a:cubicBezTo>
                    <a:cubicBezTo>
                      <a:pt x="754" y="263"/>
                      <a:pt x="755" y="264"/>
                      <a:pt x="755" y="263"/>
                    </a:cubicBezTo>
                    <a:cubicBezTo>
                      <a:pt x="756" y="263"/>
                      <a:pt x="756" y="263"/>
                      <a:pt x="757" y="263"/>
                    </a:cubicBezTo>
                    <a:cubicBezTo>
                      <a:pt x="757" y="263"/>
                      <a:pt x="758" y="263"/>
                      <a:pt x="758" y="263"/>
                    </a:cubicBezTo>
                    <a:cubicBezTo>
                      <a:pt x="758" y="262"/>
                      <a:pt x="758" y="262"/>
                      <a:pt x="758" y="262"/>
                    </a:cubicBezTo>
                    <a:cubicBezTo>
                      <a:pt x="758" y="262"/>
                      <a:pt x="758" y="261"/>
                      <a:pt x="759" y="262"/>
                    </a:cubicBezTo>
                    <a:cubicBezTo>
                      <a:pt x="760" y="262"/>
                      <a:pt x="761" y="261"/>
                      <a:pt x="761" y="262"/>
                    </a:cubicBezTo>
                    <a:cubicBezTo>
                      <a:pt x="761" y="262"/>
                      <a:pt x="762" y="263"/>
                      <a:pt x="763" y="263"/>
                    </a:cubicBezTo>
                    <a:cubicBezTo>
                      <a:pt x="763" y="263"/>
                      <a:pt x="764" y="263"/>
                      <a:pt x="764" y="263"/>
                    </a:cubicBezTo>
                    <a:cubicBezTo>
                      <a:pt x="764" y="262"/>
                      <a:pt x="764" y="262"/>
                      <a:pt x="764" y="262"/>
                    </a:cubicBezTo>
                    <a:cubicBezTo>
                      <a:pt x="765" y="262"/>
                      <a:pt x="764" y="261"/>
                      <a:pt x="765" y="261"/>
                    </a:cubicBezTo>
                    <a:cubicBezTo>
                      <a:pt x="765" y="261"/>
                      <a:pt x="765" y="261"/>
                      <a:pt x="765" y="261"/>
                    </a:cubicBezTo>
                    <a:cubicBezTo>
                      <a:pt x="765" y="260"/>
                      <a:pt x="766" y="261"/>
                      <a:pt x="767" y="261"/>
                    </a:cubicBezTo>
                    <a:cubicBezTo>
                      <a:pt x="767" y="261"/>
                      <a:pt x="768" y="260"/>
                      <a:pt x="768" y="260"/>
                    </a:cubicBezTo>
                    <a:cubicBezTo>
                      <a:pt x="767" y="259"/>
                      <a:pt x="767" y="259"/>
                      <a:pt x="768" y="259"/>
                    </a:cubicBezTo>
                    <a:cubicBezTo>
                      <a:pt x="768" y="259"/>
                      <a:pt x="769" y="259"/>
                      <a:pt x="769" y="259"/>
                    </a:cubicBezTo>
                    <a:cubicBezTo>
                      <a:pt x="770" y="259"/>
                      <a:pt x="770" y="259"/>
                      <a:pt x="770" y="259"/>
                    </a:cubicBezTo>
                    <a:cubicBezTo>
                      <a:pt x="770" y="260"/>
                      <a:pt x="770" y="260"/>
                      <a:pt x="771" y="260"/>
                    </a:cubicBezTo>
                    <a:cubicBezTo>
                      <a:pt x="771" y="260"/>
                      <a:pt x="772" y="260"/>
                      <a:pt x="772" y="260"/>
                    </a:cubicBezTo>
                    <a:cubicBezTo>
                      <a:pt x="772" y="261"/>
                      <a:pt x="773" y="261"/>
                      <a:pt x="773" y="261"/>
                    </a:cubicBezTo>
                    <a:cubicBezTo>
                      <a:pt x="774" y="261"/>
                      <a:pt x="774" y="261"/>
                      <a:pt x="774" y="261"/>
                    </a:cubicBezTo>
                    <a:cubicBezTo>
                      <a:pt x="774" y="260"/>
                      <a:pt x="775" y="261"/>
                      <a:pt x="775" y="260"/>
                    </a:cubicBezTo>
                    <a:cubicBezTo>
                      <a:pt x="775" y="260"/>
                      <a:pt x="776" y="259"/>
                      <a:pt x="777" y="259"/>
                    </a:cubicBezTo>
                    <a:cubicBezTo>
                      <a:pt x="777" y="259"/>
                      <a:pt x="777" y="260"/>
                      <a:pt x="778" y="260"/>
                    </a:cubicBezTo>
                    <a:cubicBezTo>
                      <a:pt x="778" y="260"/>
                      <a:pt x="778" y="260"/>
                      <a:pt x="779" y="260"/>
                    </a:cubicBezTo>
                    <a:cubicBezTo>
                      <a:pt x="779" y="260"/>
                      <a:pt x="779" y="259"/>
                      <a:pt x="780" y="259"/>
                    </a:cubicBezTo>
                    <a:cubicBezTo>
                      <a:pt x="780" y="259"/>
                      <a:pt x="781" y="260"/>
                      <a:pt x="781" y="259"/>
                    </a:cubicBezTo>
                    <a:cubicBezTo>
                      <a:pt x="782" y="259"/>
                      <a:pt x="782" y="259"/>
                      <a:pt x="782" y="259"/>
                    </a:cubicBezTo>
                    <a:cubicBezTo>
                      <a:pt x="783" y="259"/>
                      <a:pt x="781" y="258"/>
                      <a:pt x="782" y="258"/>
                    </a:cubicBezTo>
                    <a:cubicBezTo>
                      <a:pt x="783" y="257"/>
                      <a:pt x="782" y="257"/>
                      <a:pt x="782" y="257"/>
                    </a:cubicBezTo>
                    <a:cubicBezTo>
                      <a:pt x="781" y="257"/>
                      <a:pt x="781" y="257"/>
                      <a:pt x="781" y="257"/>
                    </a:cubicBezTo>
                    <a:cubicBezTo>
                      <a:pt x="781" y="256"/>
                      <a:pt x="781" y="256"/>
                      <a:pt x="781" y="256"/>
                    </a:cubicBezTo>
                    <a:cubicBezTo>
                      <a:pt x="780" y="256"/>
                      <a:pt x="780" y="256"/>
                      <a:pt x="780" y="256"/>
                    </a:cubicBezTo>
                    <a:cubicBezTo>
                      <a:pt x="780" y="256"/>
                      <a:pt x="779" y="256"/>
                      <a:pt x="779" y="256"/>
                    </a:cubicBezTo>
                    <a:cubicBezTo>
                      <a:pt x="778" y="256"/>
                      <a:pt x="778" y="256"/>
                      <a:pt x="778" y="256"/>
                    </a:cubicBezTo>
                    <a:cubicBezTo>
                      <a:pt x="778" y="255"/>
                      <a:pt x="777" y="255"/>
                      <a:pt x="777" y="256"/>
                    </a:cubicBezTo>
                    <a:cubicBezTo>
                      <a:pt x="777" y="256"/>
                      <a:pt x="776" y="255"/>
                      <a:pt x="776" y="255"/>
                    </a:cubicBezTo>
                    <a:cubicBezTo>
                      <a:pt x="775" y="256"/>
                      <a:pt x="777" y="256"/>
                      <a:pt x="777" y="256"/>
                    </a:cubicBezTo>
                    <a:cubicBezTo>
                      <a:pt x="776" y="257"/>
                      <a:pt x="775" y="256"/>
                      <a:pt x="775" y="256"/>
                    </a:cubicBezTo>
                    <a:cubicBezTo>
                      <a:pt x="774" y="257"/>
                      <a:pt x="773" y="256"/>
                      <a:pt x="774" y="255"/>
                    </a:cubicBezTo>
                    <a:cubicBezTo>
                      <a:pt x="774" y="255"/>
                      <a:pt x="774" y="254"/>
                      <a:pt x="774" y="254"/>
                    </a:cubicBezTo>
                    <a:cubicBezTo>
                      <a:pt x="775" y="254"/>
                      <a:pt x="775" y="255"/>
                      <a:pt x="775" y="255"/>
                    </a:cubicBezTo>
                    <a:cubicBezTo>
                      <a:pt x="776" y="255"/>
                      <a:pt x="775" y="254"/>
                      <a:pt x="775" y="253"/>
                    </a:cubicBezTo>
                    <a:cubicBezTo>
                      <a:pt x="774" y="252"/>
                      <a:pt x="774" y="252"/>
                      <a:pt x="774" y="251"/>
                    </a:cubicBezTo>
                    <a:cubicBezTo>
                      <a:pt x="775" y="251"/>
                      <a:pt x="775" y="251"/>
                      <a:pt x="776" y="251"/>
                    </a:cubicBezTo>
                    <a:cubicBezTo>
                      <a:pt x="776" y="251"/>
                      <a:pt x="776" y="251"/>
                      <a:pt x="776" y="251"/>
                    </a:cubicBezTo>
                    <a:cubicBezTo>
                      <a:pt x="777" y="251"/>
                      <a:pt x="776" y="251"/>
                      <a:pt x="776" y="250"/>
                    </a:cubicBezTo>
                    <a:cubicBezTo>
                      <a:pt x="776" y="249"/>
                      <a:pt x="776" y="249"/>
                      <a:pt x="776" y="249"/>
                    </a:cubicBezTo>
                    <a:cubicBezTo>
                      <a:pt x="776" y="249"/>
                      <a:pt x="776" y="248"/>
                      <a:pt x="777" y="248"/>
                    </a:cubicBezTo>
                    <a:cubicBezTo>
                      <a:pt x="777" y="248"/>
                      <a:pt x="777" y="249"/>
                      <a:pt x="777" y="249"/>
                    </a:cubicBezTo>
                    <a:cubicBezTo>
                      <a:pt x="777" y="249"/>
                      <a:pt x="777" y="248"/>
                      <a:pt x="778" y="248"/>
                    </a:cubicBezTo>
                    <a:cubicBezTo>
                      <a:pt x="778" y="247"/>
                      <a:pt x="779" y="247"/>
                      <a:pt x="779" y="246"/>
                    </a:cubicBezTo>
                    <a:cubicBezTo>
                      <a:pt x="779" y="246"/>
                      <a:pt x="780" y="246"/>
                      <a:pt x="781" y="245"/>
                    </a:cubicBezTo>
                    <a:cubicBezTo>
                      <a:pt x="781" y="245"/>
                      <a:pt x="782" y="245"/>
                      <a:pt x="782" y="245"/>
                    </a:cubicBezTo>
                    <a:cubicBezTo>
                      <a:pt x="782" y="245"/>
                      <a:pt x="782" y="244"/>
                      <a:pt x="782" y="244"/>
                    </a:cubicBezTo>
                    <a:cubicBezTo>
                      <a:pt x="783" y="244"/>
                      <a:pt x="783" y="244"/>
                      <a:pt x="784" y="243"/>
                    </a:cubicBezTo>
                    <a:cubicBezTo>
                      <a:pt x="784" y="243"/>
                      <a:pt x="784" y="243"/>
                      <a:pt x="785" y="242"/>
                    </a:cubicBezTo>
                    <a:cubicBezTo>
                      <a:pt x="785" y="242"/>
                      <a:pt x="785" y="242"/>
                      <a:pt x="786" y="242"/>
                    </a:cubicBezTo>
                    <a:cubicBezTo>
                      <a:pt x="786" y="242"/>
                      <a:pt x="787" y="241"/>
                      <a:pt x="787" y="242"/>
                    </a:cubicBezTo>
                    <a:cubicBezTo>
                      <a:pt x="788" y="242"/>
                      <a:pt x="788" y="241"/>
                      <a:pt x="788" y="241"/>
                    </a:cubicBezTo>
                    <a:cubicBezTo>
                      <a:pt x="787" y="241"/>
                      <a:pt x="788" y="239"/>
                      <a:pt x="789" y="239"/>
                    </a:cubicBezTo>
                    <a:cubicBezTo>
                      <a:pt x="789" y="238"/>
                      <a:pt x="789" y="238"/>
                      <a:pt x="789" y="238"/>
                    </a:cubicBezTo>
                    <a:cubicBezTo>
                      <a:pt x="789" y="238"/>
                      <a:pt x="790" y="238"/>
                      <a:pt x="790" y="237"/>
                    </a:cubicBezTo>
                    <a:cubicBezTo>
                      <a:pt x="791" y="237"/>
                      <a:pt x="792" y="235"/>
                      <a:pt x="792" y="235"/>
                    </a:cubicBezTo>
                    <a:cubicBezTo>
                      <a:pt x="793" y="235"/>
                      <a:pt x="793" y="234"/>
                      <a:pt x="794" y="235"/>
                    </a:cubicBezTo>
                    <a:cubicBezTo>
                      <a:pt x="794" y="235"/>
                      <a:pt x="793" y="233"/>
                      <a:pt x="794" y="233"/>
                    </a:cubicBezTo>
                    <a:cubicBezTo>
                      <a:pt x="794" y="232"/>
                      <a:pt x="794" y="231"/>
                      <a:pt x="794" y="231"/>
                    </a:cubicBezTo>
                    <a:cubicBezTo>
                      <a:pt x="794" y="230"/>
                      <a:pt x="795" y="231"/>
                      <a:pt x="796" y="230"/>
                    </a:cubicBezTo>
                    <a:cubicBezTo>
                      <a:pt x="797" y="230"/>
                      <a:pt x="797" y="229"/>
                      <a:pt x="797" y="229"/>
                    </a:cubicBezTo>
                    <a:cubicBezTo>
                      <a:pt x="798" y="229"/>
                      <a:pt x="800" y="228"/>
                      <a:pt x="800" y="228"/>
                    </a:cubicBezTo>
                    <a:cubicBezTo>
                      <a:pt x="800" y="228"/>
                      <a:pt x="802" y="227"/>
                      <a:pt x="801" y="228"/>
                    </a:cubicBezTo>
                    <a:cubicBezTo>
                      <a:pt x="802" y="228"/>
                      <a:pt x="804" y="227"/>
                      <a:pt x="804" y="228"/>
                    </a:cubicBezTo>
                    <a:cubicBezTo>
                      <a:pt x="804" y="228"/>
                      <a:pt x="805" y="228"/>
                      <a:pt x="805" y="228"/>
                    </a:cubicBezTo>
                    <a:cubicBezTo>
                      <a:pt x="806" y="227"/>
                      <a:pt x="806" y="227"/>
                      <a:pt x="807" y="227"/>
                    </a:cubicBezTo>
                    <a:cubicBezTo>
                      <a:pt x="807" y="227"/>
                      <a:pt x="807" y="227"/>
                      <a:pt x="808" y="227"/>
                    </a:cubicBezTo>
                    <a:cubicBezTo>
                      <a:pt x="808" y="227"/>
                      <a:pt x="808" y="227"/>
                      <a:pt x="808" y="227"/>
                    </a:cubicBezTo>
                    <a:cubicBezTo>
                      <a:pt x="808" y="228"/>
                      <a:pt x="809" y="227"/>
                      <a:pt x="809" y="227"/>
                    </a:cubicBezTo>
                    <a:cubicBezTo>
                      <a:pt x="809" y="227"/>
                      <a:pt x="810" y="227"/>
                      <a:pt x="810" y="227"/>
                    </a:cubicBezTo>
                    <a:cubicBezTo>
                      <a:pt x="810" y="227"/>
                      <a:pt x="810" y="227"/>
                      <a:pt x="811" y="227"/>
                    </a:cubicBezTo>
                    <a:cubicBezTo>
                      <a:pt x="811" y="226"/>
                      <a:pt x="812" y="226"/>
                      <a:pt x="813" y="226"/>
                    </a:cubicBezTo>
                    <a:cubicBezTo>
                      <a:pt x="813" y="225"/>
                      <a:pt x="814" y="226"/>
                      <a:pt x="815" y="226"/>
                    </a:cubicBezTo>
                    <a:cubicBezTo>
                      <a:pt x="816" y="226"/>
                      <a:pt x="815" y="227"/>
                      <a:pt x="815" y="227"/>
                    </a:cubicBezTo>
                    <a:cubicBezTo>
                      <a:pt x="816" y="227"/>
                      <a:pt x="816" y="227"/>
                      <a:pt x="816" y="228"/>
                    </a:cubicBezTo>
                    <a:cubicBezTo>
                      <a:pt x="816" y="227"/>
                      <a:pt x="817" y="227"/>
                      <a:pt x="817" y="227"/>
                    </a:cubicBezTo>
                    <a:cubicBezTo>
                      <a:pt x="817" y="227"/>
                      <a:pt x="817" y="228"/>
                      <a:pt x="816" y="228"/>
                    </a:cubicBezTo>
                    <a:cubicBezTo>
                      <a:pt x="816" y="229"/>
                      <a:pt x="817" y="228"/>
                      <a:pt x="817" y="229"/>
                    </a:cubicBezTo>
                    <a:cubicBezTo>
                      <a:pt x="818" y="229"/>
                      <a:pt x="819" y="228"/>
                      <a:pt x="820" y="227"/>
                    </a:cubicBezTo>
                    <a:cubicBezTo>
                      <a:pt x="821" y="227"/>
                      <a:pt x="821" y="226"/>
                      <a:pt x="821" y="226"/>
                    </a:cubicBezTo>
                    <a:cubicBezTo>
                      <a:pt x="821" y="226"/>
                      <a:pt x="821" y="226"/>
                      <a:pt x="821" y="226"/>
                    </a:cubicBezTo>
                    <a:cubicBezTo>
                      <a:pt x="822" y="226"/>
                      <a:pt x="822" y="226"/>
                      <a:pt x="823" y="225"/>
                    </a:cubicBezTo>
                    <a:cubicBezTo>
                      <a:pt x="824" y="225"/>
                      <a:pt x="824" y="225"/>
                      <a:pt x="824" y="225"/>
                    </a:cubicBezTo>
                    <a:cubicBezTo>
                      <a:pt x="825" y="225"/>
                      <a:pt x="824" y="226"/>
                      <a:pt x="824" y="226"/>
                    </a:cubicBezTo>
                    <a:cubicBezTo>
                      <a:pt x="824" y="226"/>
                      <a:pt x="823" y="226"/>
                      <a:pt x="823" y="227"/>
                    </a:cubicBezTo>
                    <a:cubicBezTo>
                      <a:pt x="823" y="227"/>
                      <a:pt x="824" y="227"/>
                      <a:pt x="824" y="227"/>
                    </a:cubicBezTo>
                    <a:cubicBezTo>
                      <a:pt x="824" y="227"/>
                      <a:pt x="823" y="230"/>
                      <a:pt x="823" y="230"/>
                    </a:cubicBezTo>
                    <a:cubicBezTo>
                      <a:pt x="822" y="230"/>
                      <a:pt x="825" y="230"/>
                      <a:pt x="822" y="231"/>
                    </a:cubicBezTo>
                    <a:cubicBezTo>
                      <a:pt x="822" y="231"/>
                      <a:pt x="822" y="231"/>
                      <a:pt x="822" y="231"/>
                    </a:cubicBezTo>
                    <a:cubicBezTo>
                      <a:pt x="822" y="231"/>
                      <a:pt x="820" y="231"/>
                      <a:pt x="821" y="231"/>
                    </a:cubicBezTo>
                    <a:cubicBezTo>
                      <a:pt x="822" y="232"/>
                      <a:pt x="822" y="232"/>
                      <a:pt x="821" y="232"/>
                    </a:cubicBezTo>
                    <a:cubicBezTo>
                      <a:pt x="821" y="233"/>
                      <a:pt x="821" y="233"/>
                      <a:pt x="821" y="233"/>
                    </a:cubicBezTo>
                    <a:cubicBezTo>
                      <a:pt x="821" y="232"/>
                      <a:pt x="821" y="232"/>
                      <a:pt x="820" y="232"/>
                    </a:cubicBezTo>
                    <a:cubicBezTo>
                      <a:pt x="820" y="233"/>
                      <a:pt x="820" y="233"/>
                      <a:pt x="819" y="234"/>
                    </a:cubicBezTo>
                    <a:cubicBezTo>
                      <a:pt x="819" y="234"/>
                      <a:pt x="819" y="234"/>
                      <a:pt x="819" y="235"/>
                    </a:cubicBezTo>
                    <a:cubicBezTo>
                      <a:pt x="820" y="234"/>
                      <a:pt x="820" y="235"/>
                      <a:pt x="820" y="236"/>
                    </a:cubicBezTo>
                    <a:cubicBezTo>
                      <a:pt x="820" y="236"/>
                      <a:pt x="820" y="238"/>
                      <a:pt x="819" y="238"/>
                    </a:cubicBezTo>
                    <a:cubicBezTo>
                      <a:pt x="819" y="238"/>
                      <a:pt x="819" y="238"/>
                      <a:pt x="819" y="239"/>
                    </a:cubicBezTo>
                    <a:cubicBezTo>
                      <a:pt x="819" y="239"/>
                      <a:pt x="819" y="239"/>
                      <a:pt x="819" y="239"/>
                    </a:cubicBezTo>
                    <a:cubicBezTo>
                      <a:pt x="820" y="239"/>
                      <a:pt x="820" y="239"/>
                      <a:pt x="820" y="239"/>
                    </a:cubicBezTo>
                    <a:cubicBezTo>
                      <a:pt x="821" y="238"/>
                      <a:pt x="821" y="239"/>
                      <a:pt x="821" y="238"/>
                    </a:cubicBezTo>
                    <a:cubicBezTo>
                      <a:pt x="821" y="238"/>
                      <a:pt x="822" y="238"/>
                      <a:pt x="822" y="238"/>
                    </a:cubicBezTo>
                    <a:cubicBezTo>
                      <a:pt x="823" y="238"/>
                      <a:pt x="823" y="238"/>
                      <a:pt x="823" y="238"/>
                    </a:cubicBezTo>
                    <a:cubicBezTo>
                      <a:pt x="824" y="237"/>
                      <a:pt x="824" y="238"/>
                      <a:pt x="824" y="238"/>
                    </a:cubicBezTo>
                    <a:cubicBezTo>
                      <a:pt x="824" y="238"/>
                      <a:pt x="823" y="239"/>
                      <a:pt x="823" y="239"/>
                    </a:cubicBezTo>
                    <a:cubicBezTo>
                      <a:pt x="823" y="239"/>
                      <a:pt x="823" y="239"/>
                      <a:pt x="823" y="240"/>
                    </a:cubicBezTo>
                    <a:cubicBezTo>
                      <a:pt x="821" y="240"/>
                      <a:pt x="823" y="241"/>
                      <a:pt x="823" y="241"/>
                    </a:cubicBezTo>
                    <a:cubicBezTo>
                      <a:pt x="823" y="241"/>
                      <a:pt x="822" y="242"/>
                      <a:pt x="822" y="242"/>
                    </a:cubicBezTo>
                    <a:cubicBezTo>
                      <a:pt x="822" y="242"/>
                      <a:pt x="822" y="243"/>
                      <a:pt x="822" y="243"/>
                    </a:cubicBezTo>
                    <a:cubicBezTo>
                      <a:pt x="822" y="243"/>
                      <a:pt x="823" y="243"/>
                      <a:pt x="823" y="243"/>
                    </a:cubicBezTo>
                    <a:cubicBezTo>
                      <a:pt x="823" y="243"/>
                      <a:pt x="823" y="243"/>
                      <a:pt x="823" y="242"/>
                    </a:cubicBezTo>
                    <a:cubicBezTo>
                      <a:pt x="824" y="242"/>
                      <a:pt x="825" y="242"/>
                      <a:pt x="825" y="241"/>
                    </a:cubicBezTo>
                    <a:cubicBezTo>
                      <a:pt x="826" y="242"/>
                      <a:pt x="826" y="242"/>
                      <a:pt x="826" y="242"/>
                    </a:cubicBezTo>
                    <a:cubicBezTo>
                      <a:pt x="826" y="241"/>
                      <a:pt x="826" y="240"/>
                      <a:pt x="827" y="241"/>
                    </a:cubicBezTo>
                    <a:cubicBezTo>
                      <a:pt x="827" y="241"/>
                      <a:pt x="827" y="241"/>
                      <a:pt x="827" y="241"/>
                    </a:cubicBezTo>
                    <a:cubicBezTo>
                      <a:pt x="827" y="240"/>
                      <a:pt x="828" y="240"/>
                      <a:pt x="828" y="240"/>
                    </a:cubicBezTo>
                    <a:cubicBezTo>
                      <a:pt x="828" y="239"/>
                      <a:pt x="828" y="239"/>
                      <a:pt x="829" y="239"/>
                    </a:cubicBezTo>
                    <a:cubicBezTo>
                      <a:pt x="830" y="238"/>
                      <a:pt x="830" y="238"/>
                      <a:pt x="830" y="238"/>
                    </a:cubicBezTo>
                    <a:cubicBezTo>
                      <a:pt x="830" y="237"/>
                      <a:pt x="831" y="236"/>
                      <a:pt x="831" y="236"/>
                    </a:cubicBezTo>
                    <a:cubicBezTo>
                      <a:pt x="831" y="236"/>
                      <a:pt x="832" y="235"/>
                      <a:pt x="832" y="235"/>
                    </a:cubicBezTo>
                    <a:cubicBezTo>
                      <a:pt x="832" y="235"/>
                      <a:pt x="832" y="235"/>
                      <a:pt x="832" y="235"/>
                    </a:cubicBezTo>
                    <a:cubicBezTo>
                      <a:pt x="832" y="234"/>
                      <a:pt x="833" y="235"/>
                      <a:pt x="833" y="235"/>
                    </a:cubicBezTo>
                    <a:cubicBezTo>
                      <a:pt x="834" y="234"/>
                      <a:pt x="834" y="233"/>
                      <a:pt x="835" y="233"/>
                    </a:cubicBezTo>
                    <a:cubicBezTo>
                      <a:pt x="835" y="233"/>
                      <a:pt x="835" y="231"/>
                      <a:pt x="835" y="233"/>
                    </a:cubicBezTo>
                    <a:cubicBezTo>
                      <a:pt x="835" y="233"/>
                      <a:pt x="836" y="233"/>
                      <a:pt x="836" y="233"/>
                    </a:cubicBezTo>
                    <a:cubicBezTo>
                      <a:pt x="836" y="233"/>
                      <a:pt x="836" y="233"/>
                      <a:pt x="836" y="233"/>
                    </a:cubicBezTo>
                    <a:cubicBezTo>
                      <a:pt x="836" y="231"/>
                      <a:pt x="836" y="233"/>
                      <a:pt x="836" y="233"/>
                    </a:cubicBezTo>
                    <a:cubicBezTo>
                      <a:pt x="836" y="232"/>
                      <a:pt x="836" y="232"/>
                      <a:pt x="837" y="232"/>
                    </a:cubicBezTo>
                    <a:cubicBezTo>
                      <a:pt x="838" y="232"/>
                      <a:pt x="837" y="231"/>
                      <a:pt x="838" y="231"/>
                    </a:cubicBezTo>
                    <a:cubicBezTo>
                      <a:pt x="838" y="231"/>
                      <a:pt x="838" y="230"/>
                      <a:pt x="839" y="230"/>
                    </a:cubicBezTo>
                    <a:cubicBezTo>
                      <a:pt x="839" y="230"/>
                      <a:pt x="839" y="230"/>
                      <a:pt x="839" y="230"/>
                    </a:cubicBezTo>
                    <a:cubicBezTo>
                      <a:pt x="840" y="230"/>
                      <a:pt x="839" y="230"/>
                      <a:pt x="840" y="229"/>
                    </a:cubicBezTo>
                    <a:cubicBezTo>
                      <a:pt x="840" y="229"/>
                      <a:pt x="841" y="229"/>
                      <a:pt x="841" y="229"/>
                    </a:cubicBezTo>
                    <a:cubicBezTo>
                      <a:pt x="842" y="230"/>
                      <a:pt x="842" y="230"/>
                      <a:pt x="843" y="230"/>
                    </a:cubicBezTo>
                    <a:cubicBezTo>
                      <a:pt x="844" y="229"/>
                      <a:pt x="842" y="229"/>
                      <a:pt x="842" y="229"/>
                    </a:cubicBezTo>
                    <a:cubicBezTo>
                      <a:pt x="842" y="229"/>
                      <a:pt x="843" y="228"/>
                      <a:pt x="843" y="228"/>
                    </a:cubicBezTo>
                    <a:cubicBezTo>
                      <a:pt x="843" y="228"/>
                      <a:pt x="844" y="229"/>
                      <a:pt x="844" y="229"/>
                    </a:cubicBezTo>
                    <a:cubicBezTo>
                      <a:pt x="844" y="229"/>
                      <a:pt x="844" y="229"/>
                      <a:pt x="844" y="230"/>
                    </a:cubicBezTo>
                    <a:cubicBezTo>
                      <a:pt x="844" y="230"/>
                      <a:pt x="844" y="230"/>
                      <a:pt x="844" y="230"/>
                    </a:cubicBezTo>
                    <a:cubicBezTo>
                      <a:pt x="844" y="230"/>
                      <a:pt x="844" y="231"/>
                      <a:pt x="845" y="231"/>
                    </a:cubicBezTo>
                    <a:cubicBezTo>
                      <a:pt x="845" y="231"/>
                      <a:pt x="845" y="231"/>
                      <a:pt x="845" y="230"/>
                    </a:cubicBezTo>
                    <a:cubicBezTo>
                      <a:pt x="845" y="230"/>
                      <a:pt x="845" y="229"/>
                      <a:pt x="845" y="229"/>
                    </a:cubicBezTo>
                    <a:cubicBezTo>
                      <a:pt x="845" y="229"/>
                      <a:pt x="846" y="229"/>
                      <a:pt x="846" y="230"/>
                    </a:cubicBezTo>
                    <a:cubicBezTo>
                      <a:pt x="846" y="229"/>
                      <a:pt x="846" y="230"/>
                      <a:pt x="847" y="229"/>
                    </a:cubicBezTo>
                    <a:cubicBezTo>
                      <a:pt x="847" y="229"/>
                      <a:pt x="847" y="229"/>
                      <a:pt x="847" y="228"/>
                    </a:cubicBezTo>
                    <a:cubicBezTo>
                      <a:pt x="847" y="228"/>
                      <a:pt x="845" y="228"/>
                      <a:pt x="845" y="228"/>
                    </a:cubicBezTo>
                    <a:cubicBezTo>
                      <a:pt x="844" y="228"/>
                      <a:pt x="844" y="226"/>
                      <a:pt x="845" y="226"/>
                    </a:cubicBezTo>
                    <a:cubicBezTo>
                      <a:pt x="845" y="226"/>
                      <a:pt x="844" y="225"/>
                      <a:pt x="845" y="225"/>
                    </a:cubicBezTo>
                    <a:cubicBezTo>
                      <a:pt x="845" y="225"/>
                      <a:pt x="845" y="225"/>
                      <a:pt x="845" y="225"/>
                    </a:cubicBezTo>
                    <a:cubicBezTo>
                      <a:pt x="846" y="225"/>
                      <a:pt x="845" y="225"/>
                      <a:pt x="846" y="224"/>
                    </a:cubicBezTo>
                    <a:cubicBezTo>
                      <a:pt x="846" y="224"/>
                      <a:pt x="846" y="224"/>
                      <a:pt x="846" y="224"/>
                    </a:cubicBezTo>
                    <a:cubicBezTo>
                      <a:pt x="846" y="224"/>
                      <a:pt x="846" y="223"/>
                      <a:pt x="846" y="223"/>
                    </a:cubicBezTo>
                    <a:cubicBezTo>
                      <a:pt x="846" y="223"/>
                      <a:pt x="845" y="223"/>
                      <a:pt x="846" y="222"/>
                    </a:cubicBezTo>
                    <a:cubicBezTo>
                      <a:pt x="846" y="222"/>
                      <a:pt x="846" y="222"/>
                      <a:pt x="846" y="222"/>
                    </a:cubicBezTo>
                    <a:cubicBezTo>
                      <a:pt x="847" y="222"/>
                      <a:pt x="847" y="221"/>
                      <a:pt x="847" y="221"/>
                    </a:cubicBezTo>
                    <a:cubicBezTo>
                      <a:pt x="848" y="222"/>
                      <a:pt x="848" y="221"/>
                      <a:pt x="847" y="220"/>
                    </a:cubicBezTo>
                    <a:cubicBezTo>
                      <a:pt x="847" y="220"/>
                      <a:pt x="847" y="220"/>
                      <a:pt x="846" y="220"/>
                    </a:cubicBezTo>
                    <a:cubicBezTo>
                      <a:pt x="846" y="219"/>
                      <a:pt x="847" y="219"/>
                      <a:pt x="847" y="219"/>
                    </a:cubicBezTo>
                    <a:cubicBezTo>
                      <a:pt x="847" y="219"/>
                      <a:pt x="847" y="219"/>
                      <a:pt x="847" y="218"/>
                    </a:cubicBezTo>
                    <a:cubicBezTo>
                      <a:pt x="848" y="218"/>
                      <a:pt x="848" y="218"/>
                      <a:pt x="848" y="218"/>
                    </a:cubicBezTo>
                    <a:cubicBezTo>
                      <a:pt x="849" y="218"/>
                      <a:pt x="849" y="218"/>
                      <a:pt x="849" y="218"/>
                    </a:cubicBezTo>
                    <a:cubicBezTo>
                      <a:pt x="849" y="217"/>
                      <a:pt x="852" y="218"/>
                      <a:pt x="851" y="217"/>
                    </a:cubicBezTo>
                    <a:cubicBezTo>
                      <a:pt x="852" y="217"/>
                      <a:pt x="852" y="217"/>
                      <a:pt x="852" y="217"/>
                    </a:cubicBezTo>
                    <a:cubicBezTo>
                      <a:pt x="852" y="217"/>
                      <a:pt x="853" y="217"/>
                      <a:pt x="853" y="217"/>
                    </a:cubicBezTo>
                    <a:cubicBezTo>
                      <a:pt x="853" y="217"/>
                      <a:pt x="854" y="217"/>
                      <a:pt x="854" y="216"/>
                    </a:cubicBezTo>
                    <a:cubicBezTo>
                      <a:pt x="855" y="216"/>
                      <a:pt x="856" y="216"/>
                      <a:pt x="856" y="217"/>
                    </a:cubicBezTo>
                    <a:cubicBezTo>
                      <a:pt x="857" y="217"/>
                      <a:pt x="858" y="217"/>
                      <a:pt x="857" y="217"/>
                    </a:cubicBezTo>
                    <a:cubicBezTo>
                      <a:pt x="857" y="217"/>
                      <a:pt x="857" y="218"/>
                      <a:pt x="858" y="218"/>
                    </a:cubicBezTo>
                    <a:cubicBezTo>
                      <a:pt x="858" y="218"/>
                      <a:pt x="859" y="218"/>
                      <a:pt x="860" y="218"/>
                    </a:cubicBezTo>
                    <a:cubicBezTo>
                      <a:pt x="860" y="218"/>
                      <a:pt x="864" y="219"/>
                      <a:pt x="865" y="220"/>
                    </a:cubicBezTo>
                    <a:cubicBezTo>
                      <a:pt x="864" y="220"/>
                      <a:pt x="862" y="219"/>
                      <a:pt x="862" y="219"/>
                    </a:cubicBezTo>
                    <a:cubicBezTo>
                      <a:pt x="862" y="220"/>
                      <a:pt x="864" y="220"/>
                      <a:pt x="864" y="221"/>
                    </a:cubicBezTo>
                    <a:cubicBezTo>
                      <a:pt x="862" y="220"/>
                      <a:pt x="860" y="219"/>
                      <a:pt x="860" y="220"/>
                    </a:cubicBezTo>
                    <a:cubicBezTo>
                      <a:pt x="860" y="220"/>
                      <a:pt x="860" y="220"/>
                      <a:pt x="859" y="220"/>
                    </a:cubicBezTo>
                    <a:cubicBezTo>
                      <a:pt x="859" y="219"/>
                      <a:pt x="858" y="219"/>
                      <a:pt x="858" y="219"/>
                    </a:cubicBezTo>
                    <a:cubicBezTo>
                      <a:pt x="857" y="219"/>
                      <a:pt x="856" y="220"/>
                      <a:pt x="856" y="219"/>
                    </a:cubicBezTo>
                    <a:cubicBezTo>
                      <a:pt x="856" y="220"/>
                      <a:pt x="855" y="221"/>
                      <a:pt x="854" y="221"/>
                    </a:cubicBezTo>
                    <a:cubicBezTo>
                      <a:pt x="855" y="221"/>
                      <a:pt x="854" y="221"/>
                      <a:pt x="854" y="222"/>
                    </a:cubicBezTo>
                    <a:cubicBezTo>
                      <a:pt x="853" y="221"/>
                      <a:pt x="853" y="223"/>
                      <a:pt x="853" y="224"/>
                    </a:cubicBezTo>
                    <a:cubicBezTo>
                      <a:pt x="853" y="224"/>
                      <a:pt x="853" y="225"/>
                      <a:pt x="853" y="225"/>
                    </a:cubicBezTo>
                    <a:cubicBezTo>
                      <a:pt x="852" y="225"/>
                      <a:pt x="854" y="226"/>
                      <a:pt x="853" y="227"/>
                    </a:cubicBezTo>
                    <a:cubicBezTo>
                      <a:pt x="853" y="227"/>
                      <a:pt x="853" y="227"/>
                      <a:pt x="853" y="227"/>
                    </a:cubicBezTo>
                    <a:cubicBezTo>
                      <a:pt x="853" y="227"/>
                      <a:pt x="853" y="228"/>
                      <a:pt x="853" y="229"/>
                    </a:cubicBezTo>
                    <a:cubicBezTo>
                      <a:pt x="852" y="229"/>
                      <a:pt x="852" y="229"/>
                      <a:pt x="852" y="229"/>
                    </a:cubicBezTo>
                    <a:cubicBezTo>
                      <a:pt x="851" y="229"/>
                      <a:pt x="850" y="232"/>
                      <a:pt x="850" y="232"/>
                    </a:cubicBezTo>
                    <a:cubicBezTo>
                      <a:pt x="851" y="232"/>
                      <a:pt x="851" y="232"/>
                      <a:pt x="852" y="232"/>
                    </a:cubicBezTo>
                    <a:cubicBezTo>
                      <a:pt x="852" y="232"/>
                      <a:pt x="852" y="232"/>
                      <a:pt x="852" y="233"/>
                    </a:cubicBezTo>
                    <a:cubicBezTo>
                      <a:pt x="852" y="233"/>
                      <a:pt x="852" y="234"/>
                      <a:pt x="851" y="234"/>
                    </a:cubicBezTo>
                    <a:cubicBezTo>
                      <a:pt x="850" y="234"/>
                      <a:pt x="850" y="237"/>
                      <a:pt x="849" y="237"/>
                    </a:cubicBezTo>
                    <a:cubicBezTo>
                      <a:pt x="847" y="238"/>
                      <a:pt x="850" y="239"/>
                      <a:pt x="849" y="240"/>
                    </a:cubicBezTo>
                    <a:cubicBezTo>
                      <a:pt x="849" y="240"/>
                      <a:pt x="848" y="240"/>
                      <a:pt x="847" y="240"/>
                    </a:cubicBezTo>
                    <a:cubicBezTo>
                      <a:pt x="847" y="240"/>
                      <a:pt x="847" y="240"/>
                      <a:pt x="847" y="240"/>
                    </a:cubicBezTo>
                    <a:cubicBezTo>
                      <a:pt x="846" y="241"/>
                      <a:pt x="846" y="240"/>
                      <a:pt x="846" y="240"/>
                    </a:cubicBezTo>
                    <a:cubicBezTo>
                      <a:pt x="846" y="241"/>
                      <a:pt x="845" y="241"/>
                      <a:pt x="845" y="240"/>
                    </a:cubicBezTo>
                    <a:cubicBezTo>
                      <a:pt x="844" y="240"/>
                      <a:pt x="843" y="241"/>
                      <a:pt x="843" y="241"/>
                    </a:cubicBezTo>
                    <a:cubicBezTo>
                      <a:pt x="843" y="241"/>
                      <a:pt x="842" y="243"/>
                      <a:pt x="842" y="243"/>
                    </a:cubicBezTo>
                    <a:cubicBezTo>
                      <a:pt x="841" y="243"/>
                      <a:pt x="841" y="242"/>
                      <a:pt x="840" y="243"/>
                    </a:cubicBezTo>
                    <a:cubicBezTo>
                      <a:pt x="840" y="243"/>
                      <a:pt x="840" y="243"/>
                      <a:pt x="840" y="243"/>
                    </a:cubicBezTo>
                    <a:cubicBezTo>
                      <a:pt x="839" y="243"/>
                      <a:pt x="838" y="243"/>
                      <a:pt x="837" y="244"/>
                    </a:cubicBezTo>
                    <a:cubicBezTo>
                      <a:pt x="837" y="244"/>
                      <a:pt x="836" y="244"/>
                      <a:pt x="836" y="245"/>
                    </a:cubicBezTo>
                    <a:cubicBezTo>
                      <a:pt x="836" y="245"/>
                      <a:pt x="836" y="246"/>
                      <a:pt x="836" y="246"/>
                    </a:cubicBezTo>
                    <a:cubicBezTo>
                      <a:pt x="836" y="247"/>
                      <a:pt x="836" y="247"/>
                      <a:pt x="836" y="247"/>
                    </a:cubicBezTo>
                    <a:cubicBezTo>
                      <a:pt x="835" y="248"/>
                      <a:pt x="836" y="248"/>
                      <a:pt x="835" y="248"/>
                    </a:cubicBezTo>
                    <a:cubicBezTo>
                      <a:pt x="834" y="248"/>
                      <a:pt x="834" y="249"/>
                      <a:pt x="834" y="249"/>
                    </a:cubicBezTo>
                    <a:cubicBezTo>
                      <a:pt x="833" y="249"/>
                      <a:pt x="833" y="249"/>
                      <a:pt x="832" y="250"/>
                    </a:cubicBezTo>
                    <a:cubicBezTo>
                      <a:pt x="832" y="250"/>
                      <a:pt x="831" y="251"/>
                      <a:pt x="831" y="251"/>
                    </a:cubicBezTo>
                    <a:cubicBezTo>
                      <a:pt x="831" y="251"/>
                      <a:pt x="831" y="251"/>
                      <a:pt x="831" y="251"/>
                    </a:cubicBezTo>
                    <a:cubicBezTo>
                      <a:pt x="830" y="251"/>
                      <a:pt x="830" y="252"/>
                      <a:pt x="830" y="252"/>
                    </a:cubicBezTo>
                    <a:cubicBezTo>
                      <a:pt x="829" y="252"/>
                      <a:pt x="828" y="253"/>
                      <a:pt x="828" y="254"/>
                    </a:cubicBezTo>
                    <a:cubicBezTo>
                      <a:pt x="827" y="255"/>
                      <a:pt x="828" y="254"/>
                      <a:pt x="827" y="255"/>
                    </a:cubicBezTo>
                    <a:cubicBezTo>
                      <a:pt x="825" y="254"/>
                      <a:pt x="825" y="255"/>
                      <a:pt x="824" y="255"/>
                    </a:cubicBezTo>
                    <a:cubicBezTo>
                      <a:pt x="824" y="255"/>
                      <a:pt x="825" y="256"/>
                      <a:pt x="824" y="256"/>
                    </a:cubicBezTo>
                    <a:cubicBezTo>
                      <a:pt x="824" y="256"/>
                      <a:pt x="824" y="257"/>
                      <a:pt x="824" y="257"/>
                    </a:cubicBezTo>
                    <a:cubicBezTo>
                      <a:pt x="824" y="257"/>
                      <a:pt x="823" y="257"/>
                      <a:pt x="823" y="257"/>
                    </a:cubicBezTo>
                    <a:cubicBezTo>
                      <a:pt x="824" y="258"/>
                      <a:pt x="822" y="257"/>
                      <a:pt x="822" y="258"/>
                    </a:cubicBezTo>
                    <a:cubicBezTo>
                      <a:pt x="821" y="258"/>
                      <a:pt x="822" y="259"/>
                      <a:pt x="821" y="259"/>
                    </a:cubicBezTo>
                    <a:cubicBezTo>
                      <a:pt x="821" y="259"/>
                      <a:pt x="821" y="259"/>
                      <a:pt x="820" y="259"/>
                    </a:cubicBezTo>
                    <a:cubicBezTo>
                      <a:pt x="820" y="260"/>
                      <a:pt x="819" y="260"/>
                      <a:pt x="819" y="260"/>
                    </a:cubicBezTo>
                    <a:cubicBezTo>
                      <a:pt x="820" y="260"/>
                      <a:pt x="819" y="260"/>
                      <a:pt x="819" y="261"/>
                    </a:cubicBezTo>
                    <a:cubicBezTo>
                      <a:pt x="818" y="261"/>
                      <a:pt x="819" y="262"/>
                      <a:pt x="818" y="262"/>
                    </a:cubicBezTo>
                    <a:cubicBezTo>
                      <a:pt x="818" y="262"/>
                      <a:pt x="818" y="262"/>
                      <a:pt x="819" y="262"/>
                    </a:cubicBezTo>
                    <a:cubicBezTo>
                      <a:pt x="819" y="263"/>
                      <a:pt x="818" y="262"/>
                      <a:pt x="818" y="263"/>
                    </a:cubicBezTo>
                    <a:cubicBezTo>
                      <a:pt x="818" y="263"/>
                      <a:pt x="819" y="263"/>
                      <a:pt x="818" y="263"/>
                    </a:cubicBezTo>
                    <a:cubicBezTo>
                      <a:pt x="817" y="263"/>
                      <a:pt x="818" y="263"/>
                      <a:pt x="818" y="264"/>
                    </a:cubicBezTo>
                    <a:cubicBezTo>
                      <a:pt x="818" y="264"/>
                      <a:pt x="817" y="264"/>
                      <a:pt x="817" y="264"/>
                    </a:cubicBezTo>
                    <a:cubicBezTo>
                      <a:pt x="817" y="264"/>
                      <a:pt x="817" y="264"/>
                      <a:pt x="817" y="264"/>
                    </a:cubicBezTo>
                    <a:cubicBezTo>
                      <a:pt x="817" y="264"/>
                      <a:pt x="817" y="264"/>
                      <a:pt x="817" y="264"/>
                    </a:cubicBezTo>
                    <a:cubicBezTo>
                      <a:pt x="817" y="265"/>
                      <a:pt x="816" y="265"/>
                      <a:pt x="816" y="265"/>
                    </a:cubicBezTo>
                    <a:cubicBezTo>
                      <a:pt x="816" y="265"/>
                      <a:pt x="816" y="266"/>
                      <a:pt x="815" y="266"/>
                    </a:cubicBezTo>
                    <a:cubicBezTo>
                      <a:pt x="815" y="266"/>
                      <a:pt x="815" y="266"/>
                      <a:pt x="815" y="266"/>
                    </a:cubicBezTo>
                    <a:cubicBezTo>
                      <a:pt x="815" y="267"/>
                      <a:pt x="814" y="266"/>
                      <a:pt x="814" y="266"/>
                    </a:cubicBezTo>
                    <a:cubicBezTo>
                      <a:pt x="814" y="266"/>
                      <a:pt x="814" y="267"/>
                      <a:pt x="814" y="267"/>
                    </a:cubicBezTo>
                    <a:cubicBezTo>
                      <a:pt x="814" y="268"/>
                      <a:pt x="813" y="269"/>
                      <a:pt x="813" y="269"/>
                    </a:cubicBezTo>
                    <a:cubicBezTo>
                      <a:pt x="812" y="269"/>
                      <a:pt x="812" y="269"/>
                      <a:pt x="811" y="269"/>
                    </a:cubicBezTo>
                    <a:cubicBezTo>
                      <a:pt x="810" y="269"/>
                      <a:pt x="809" y="271"/>
                      <a:pt x="809" y="271"/>
                    </a:cubicBezTo>
                    <a:cubicBezTo>
                      <a:pt x="808" y="272"/>
                      <a:pt x="807" y="273"/>
                      <a:pt x="807" y="273"/>
                    </a:cubicBezTo>
                    <a:cubicBezTo>
                      <a:pt x="806" y="273"/>
                      <a:pt x="806" y="273"/>
                      <a:pt x="806" y="273"/>
                    </a:cubicBezTo>
                    <a:cubicBezTo>
                      <a:pt x="805" y="273"/>
                      <a:pt x="806" y="273"/>
                      <a:pt x="805" y="273"/>
                    </a:cubicBezTo>
                    <a:cubicBezTo>
                      <a:pt x="805" y="273"/>
                      <a:pt x="805" y="274"/>
                      <a:pt x="805" y="274"/>
                    </a:cubicBezTo>
                    <a:cubicBezTo>
                      <a:pt x="804" y="274"/>
                      <a:pt x="804" y="274"/>
                      <a:pt x="804" y="274"/>
                    </a:cubicBezTo>
                    <a:cubicBezTo>
                      <a:pt x="803" y="274"/>
                      <a:pt x="802" y="273"/>
                      <a:pt x="802" y="273"/>
                    </a:cubicBezTo>
                    <a:cubicBezTo>
                      <a:pt x="802" y="274"/>
                      <a:pt x="802" y="275"/>
                      <a:pt x="801" y="275"/>
                    </a:cubicBezTo>
                    <a:cubicBezTo>
                      <a:pt x="801" y="275"/>
                      <a:pt x="801" y="276"/>
                      <a:pt x="800" y="276"/>
                    </a:cubicBezTo>
                    <a:cubicBezTo>
                      <a:pt x="799" y="276"/>
                      <a:pt x="799" y="276"/>
                      <a:pt x="798" y="276"/>
                    </a:cubicBezTo>
                    <a:cubicBezTo>
                      <a:pt x="797" y="276"/>
                      <a:pt x="798" y="276"/>
                      <a:pt x="797" y="276"/>
                    </a:cubicBezTo>
                    <a:cubicBezTo>
                      <a:pt x="797" y="276"/>
                      <a:pt x="797" y="276"/>
                      <a:pt x="797" y="276"/>
                    </a:cubicBezTo>
                    <a:cubicBezTo>
                      <a:pt x="797" y="275"/>
                      <a:pt x="797" y="275"/>
                      <a:pt x="797" y="275"/>
                    </a:cubicBezTo>
                    <a:cubicBezTo>
                      <a:pt x="796" y="276"/>
                      <a:pt x="795" y="276"/>
                      <a:pt x="795" y="277"/>
                    </a:cubicBezTo>
                    <a:cubicBezTo>
                      <a:pt x="795" y="277"/>
                      <a:pt x="795" y="277"/>
                      <a:pt x="796" y="277"/>
                    </a:cubicBezTo>
                    <a:cubicBezTo>
                      <a:pt x="796" y="278"/>
                      <a:pt x="796" y="278"/>
                      <a:pt x="796" y="279"/>
                    </a:cubicBezTo>
                    <a:cubicBezTo>
                      <a:pt x="797" y="279"/>
                      <a:pt x="796" y="279"/>
                      <a:pt x="796" y="280"/>
                    </a:cubicBezTo>
                    <a:cubicBezTo>
                      <a:pt x="796" y="281"/>
                      <a:pt x="796" y="281"/>
                      <a:pt x="796" y="282"/>
                    </a:cubicBezTo>
                    <a:cubicBezTo>
                      <a:pt x="795" y="282"/>
                      <a:pt x="795" y="283"/>
                      <a:pt x="795" y="283"/>
                    </a:cubicBezTo>
                    <a:cubicBezTo>
                      <a:pt x="794" y="284"/>
                      <a:pt x="794" y="284"/>
                      <a:pt x="793" y="284"/>
                    </a:cubicBezTo>
                    <a:cubicBezTo>
                      <a:pt x="793" y="285"/>
                      <a:pt x="793" y="285"/>
                      <a:pt x="792" y="286"/>
                    </a:cubicBezTo>
                    <a:cubicBezTo>
                      <a:pt x="792" y="286"/>
                      <a:pt x="791" y="286"/>
                      <a:pt x="791" y="287"/>
                    </a:cubicBezTo>
                    <a:cubicBezTo>
                      <a:pt x="790" y="287"/>
                      <a:pt x="790" y="287"/>
                      <a:pt x="790" y="288"/>
                    </a:cubicBezTo>
                    <a:cubicBezTo>
                      <a:pt x="788" y="290"/>
                      <a:pt x="790" y="287"/>
                      <a:pt x="790" y="287"/>
                    </a:cubicBezTo>
                    <a:cubicBezTo>
                      <a:pt x="790" y="287"/>
                      <a:pt x="788" y="289"/>
                      <a:pt x="788" y="289"/>
                    </a:cubicBezTo>
                    <a:cubicBezTo>
                      <a:pt x="788" y="290"/>
                      <a:pt x="787" y="292"/>
                      <a:pt x="788" y="291"/>
                    </a:cubicBezTo>
                    <a:cubicBezTo>
                      <a:pt x="788" y="291"/>
                      <a:pt x="787" y="293"/>
                      <a:pt x="787" y="294"/>
                    </a:cubicBezTo>
                    <a:cubicBezTo>
                      <a:pt x="786" y="294"/>
                      <a:pt x="787" y="296"/>
                      <a:pt x="786" y="296"/>
                    </a:cubicBezTo>
                    <a:cubicBezTo>
                      <a:pt x="786" y="296"/>
                      <a:pt x="786" y="298"/>
                      <a:pt x="786" y="298"/>
                    </a:cubicBezTo>
                    <a:cubicBezTo>
                      <a:pt x="786" y="300"/>
                      <a:pt x="786" y="299"/>
                      <a:pt x="786" y="300"/>
                    </a:cubicBezTo>
                    <a:cubicBezTo>
                      <a:pt x="785" y="300"/>
                      <a:pt x="785" y="302"/>
                      <a:pt x="785" y="302"/>
                    </a:cubicBezTo>
                    <a:cubicBezTo>
                      <a:pt x="785" y="302"/>
                      <a:pt x="785" y="302"/>
                      <a:pt x="785" y="303"/>
                    </a:cubicBezTo>
                    <a:cubicBezTo>
                      <a:pt x="785" y="304"/>
                      <a:pt x="785" y="304"/>
                      <a:pt x="785" y="305"/>
                    </a:cubicBezTo>
                    <a:cubicBezTo>
                      <a:pt x="785" y="305"/>
                      <a:pt x="785" y="305"/>
                      <a:pt x="785" y="305"/>
                    </a:cubicBezTo>
                    <a:cubicBezTo>
                      <a:pt x="785" y="306"/>
                      <a:pt x="785" y="306"/>
                      <a:pt x="785" y="306"/>
                    </a:cubicBezTo>
                    <a:cubicBezTo>
                      <a:pt x="785" y="307"/>
                      <a:pt x="785" y="309"/>
                      <a:pt x="785" y="309"/>
                    </a:cubicBezTo>
                    <a:cubicBezTo>
                      <a:pt x="786" y="309"/>
                      <a:pt x="786" y="310"/>
                      <a:pt x="786" y="310"/>
                    </a:cubicBezTo>
                    <a:cubicBezTo>
                      <a:pt x="786" y="310"/>
                      <a:pt x="786" y="312"/>
                      <a:pt x="786" y="313"/>
                    </a:cubicBezTo>
                    <a:cubicBezTo>
                      <a:pt x="786" y="313"/>
                      <a:pt x="786" y="313"/>
                      <a:pt x="786" y="314"/>
                    </a:cubicBezTo>
                    <a:cubicBezTo>
                      <a:pt x="787" y="314"/>
                      <a:pt x="786" y="317"/>
                      <a:pt x="787" y="317"/>
                    </a:cubicBezTo>
                    <a:cubicBezTo>
                      <a:pt x="787" y="317"/>
                      <a:pt x="787" y="319"/>
                      <a:pt x="788" y="319"/>
                    </a:cubicBezTo>
                    <a:cubicBezTo>
                      <a:pt x="788" y="319"/>
                      <a:pt x="788" y="319"/>
                      <a:pt x="788" y="319"/>
                    </a:cubicBezTo>
                    <a:cubicBezTo>
                      <a:pt x="788" y="319"/>
                      <a:pt x="788" y="320"/>
                      <a:pt x="788" y="320"/>
                    </a:cubicBezTo>
                    <a:cubicBezTo>
                      <a:pt x="788" y="321"/>
                      <a:pt x="788" y="321"/>
                      <a:pt x="788" y="321"/>
                    </a:cubicBezTo>
                    <a:cubicBezTo>
                      <a:pt x="788" y="320"/>
                      <a:pt x="789" y="324"/>
                      <a:pt x="789" y="324"/>
                    </a:cubicBezTo>
                    <a:cubicBezTo>
                      <a:pt x="789" y="324"/>
                      <a:pt x="789" y="325"/>
                      <a:pt x="789" y="326"/>
                    </a:cubicBezTo>
                    <a:cubicBezTo>
                      <a:pt x="789" y="326"/>
                      <a:pt x="790" y="328"/>
                      <a:pt x="789" y="328"/>
                    </a:cubicBezTo>
                    <a:cubicBezTo>
                      <a:pt x="789" y="329"/>
                      <a:pt x="789" y="331"/>
                      <a:pt x="790" y="332"/>
                    </a:cubicBezTo>
                    <a:cubicBezTo>
                      <a:pt x="790" y="333"/>
                      <a:pt x="790" y="333"/>
                      <a:pt x="790" y="333"/>
                    </a:cubicBezTo>
                    <a:cubicBezTo>
                      <a:pt x="791" y="333"/>
                      <a:pt x="791" y="334"/>
                      <a:pt x="791" y="334"/>
                    </a:cubicBezTo>
                    <a:cubicBezTo>
                      <a:pt x="791" y="334"/>
                      <a:pt x="791" y="334"/>
                      <a:pt x="791" y="335"/>
                    </a:cubicBezTo>
                    <a:cubicBezTo>
                      <a:pt x="791" y="335"/>
                      <a:pt x="791" y="335"/>
                      <a:pt x="792" y="335"/>
                    </a:cubicBezTo>
                    <a:cubicBezTo>
                      <a:pt x="791" y="336"/>
                      <a:pt x="791" y="336"/>
                      <a:pt x="791" y="336"/>
                    </a:cubicBezTo>
                    <a:cubicBezTo>
                      <a:pt x="792" y="336"/>
                      <a:pt x="791" y="336"/>
                      <a:pt x="792" y="337"/>
                    </a:cubicBezTo>
                    <a:cubicBezTo>
                      <a:pt x="792" y="337"/>
                      <a:pt x="792" y="338"/>
                      <a:pt x="792" y="338"/>
                    </a:cubicBezTo>
                    <a:cubicBezTo>
                      <a:pt x="792" y="338"/>
                      <a:pt x="792" y="343"/>
                      <a:pt x="792" y="344"/>
                    </a:cubicBezTo>
                    <a:cubicBezTo>
                      <a:pt x="792" y="345"/>
                      <a:pt x="792" y="346"/>
                      <a:pt x="793" y="348"/>
                    </a:cubicBezTo>
                    <a:cubicBezTo>
                      <a:pt x="793" y="348"/>
                      <a:pt x="794" y="348"/>
                      <a:pt x="794" y="349"/>
                    </a:cubicBezTo>
                    <a:cubicBezTo>
                      <a:pt x="794" y="349"/>
                      <a:pt x="794" y="350"/>
                      <a:pt x="794" y="350"/>
                    </a:cubicBezTo>
                    <a:cubicBezTo>
                      <a:pt x="794" y="351"/>
                      <a:pt x="795" y="350"/>
                      <a:pt x="795" y="350"/>
                    </a:cubicBezTo>
                    <a:cubicBezTo>
                      <a:pt x="794" y="352"/>
                      <a:pt x="794" y="352"/>
                      <a:pt x="794" y="352"/>
                    </a:cubicBezTo>
                    <a:cubicBezTo>
                      <a:pt x="795" y="352"/>
                      <a:pt x="795" y="351"/>
                      <a:pt x="796" y="350"/>
                    </a:cubicBezTo>
                    <a:cubicBezTo>
                      <a:pt x="797" y="350"/>
                      <a:pt x="797" y="350"/>
                      <a:pt x="797" y="349"/>
                    </a:cubicBezTo>
                    <a:cubicBezTo>
                      <a:pt x="798" y="349"/>
                      <a:pt x="798" y="349"/>
                      <a:pt x="798" y="349"/>
                    </a:cubicBezTo>
                    <a:cubicBezTo>
                      <a:pt x="799" y="348"/>
                      <a:pt x="800" y="347"/>
                      <a:pt x="800" y="347"/>
                    </a:cubicBezTo>
                    <a:cubicBezTo>
                      <a:pt x="801" y="347"/>
                      <a:pt x="800" y="346"/>
                      <a:pt x="800" y="346"/>
                    </a:cubicBezTo>
                    <a:cubicBezTo>
                      <a:pt x="800" y="345"/>
                      <a:pt x="802" y="345"/>
                      <a:pt x="802" y="345"/>
                    </a:cubicBezTo>
                    <a:cubicBezTo>
                      <a:pt x="803" y="345"/>
                      <a:pt x="803" y="345"/>
                      <a:pt x="803" y="345"/>
                    </a:cubicBezTo>
                    <a:cubicBezTo>
                      <a:pt x="803" y="345"/>
                      <a:pt x="804" y="344"/>
                      <a:pt x="804" y="344"/>
                    </a:cubicBezTo>
                    <a:cubicBezTo>
                      <a:pt x="804" y="344"/>
                      <a:pt x="804" y="343"/>
                      <a:pt x="804" y="343"/>
                    </a:cubicBezTo>
                    <a:cubicBezTo>
                      <a:pt x="804" y="342"/>
                      <a:pt x="806" y="342"/>
                      <a:pt x="806" y="342"/>
                    </a:cubicBezTo>
                    <a:cubicBezTo>
                      <a:pt x="806" y="341"/>
                      <a:pt x="806" y="341"/>
                      <a:pt x="806" y="341"/>
                    </a:cubicBezTo>
                    <a:cubicBezTo>
                      <a:pt x="806" y="341"/>
                      <a:pt x="807" y="340"/>
                      <a:pt x="807" y="340"/>
                    </a:cubicBezTo>
                    <a:cubicBezTo>
                      <a:pt x="807" y="340"/>
                      <a:pt x="807" y="339"/>
                      <a:pt x="807" y="339"/>
                    </a:cubicBezTo>
                    <a:cubicBezTo>
                      <a:pt x="807" y="339"/>
                      <a:pt x="808" y="338"/>
                      <a:pt x="808" y="338"/>
                    </a:cubicBezTo>
                    <a:cubicBezTo>
                      <a:pt x="808" y="337"/>
                      <a:pt x="809" y="338"/>
                      <a:pt x="809" y="337"/>
                    </a:cubicBezTo>
                    <a:cubicBezTo>
                      <a:pt x="809" y="337"/>
                      <a:pt x="809" y="336"/>
                      <a:pt x="809" y="336"/>
                    </a:cubicBezTo>
                    <a:cubicBezTo>
                      <a:pt x="809" y="336"/>
                      <a:pt x="809" y="336"/>
                      <a:pt x="809" y="336"/>
                    </a:cubicBezTo>
                    <a:cubicBezTo>
                      <a:pt x="809" y="336"/>
                      <a:pt x="808" y="335"/>
                      <a:pt x="809" y="335"/>
                    </a:cubicBezTo>
                    <a:cubicBezTo>
                      <a:pt x="809" y="335"/>
                      <a:pt x="809" y="334"/>
                      <a:pt x="809" y="334"/>
                    </a:cubicBezTo>
                    <a:cubicBezTo>
                      <a:pt x="809" y="334"/>
                      <a:pt x="808" y="333"/>
                      <a:pt x="809" y="334"/>
                    </a:cubicBezTo>
                    <a:cubicBezTo>
                      <a:pt x="809" y="334"/>
                      <a:pt x="810" y="333"/>
                      <a:pt x="809" y="333"/>
                    </a:cubicBezTo>
                    <a:cubicBezTo>
                      <a:pt x="809" y="332"/>
                      <a:pt x="808" y="333"/>
                      <a:pt x="808" y="332"/>
                    </a:cubicBezTo>
                    <a:cubicBezTo>
                      <a:pt x="808" y="332"/>
                      <a:pt x="809" y="332"/>
                      <a:pt x="809" y="332"/>
                    </a:cubicBezTo>
                    <a:cubicBezTo>
                      <a:pt x="810" y="331"/>
                      <a:pt x="810" y="331"/>
                      <a:pt x="810" y="330"/>
                    </a:cubicBezTo>
                    <a:cubicBezTo>
                      <a:pt x="809" y="330"/>
                      <a:pt x="809" y="330"/>
                      <a:pt x="808" y="330"/>
                    </a:cubicBezTo>
                    <a:cubicBezTo>
                      <a:pt x="808" y="330"/>
                      <a:pt x="808" y="330"/>
                      <a:pt x="808" y="330"/>
                    </a:cubicBezTo>
                    <a:cubicBezTo>
                      <a:pt x="808" y="329"/>
                      <a:pt x="810" y="329"/>
                      <a:pt x="810" y="330"/>
                    </a:cubicBezTo>
                    <a:cubicBezTo>
                      <a:pt x="810" y="331"/>
                      <a:pt x="810" y="331"/>
                      <a:pt x="810" y="331"/>
                    </a:cubicBezTo>
                    <a:cubicBezTo>
                      <a:pt x="811" y="330"/>
                      <a:pt x="811" y="329"/>
                      <a:pt x="813" y="329"/>
                    </a:cubicBezTo>
                    <a:cubicBezTo>
                      <a:pt x="814" y="328"/>
                      <a:pt x="814" y="328"/>
                      <a:pt x="815" y="328"/>
                    </a:cubicBezTo>
                    <a:cubicBezTo>
                      <a:pt x="815" y="328"/>
                      <a:pt x="815" y="328"/>
                      <a:pt x="816" y="328"/>
                    </a:cubicBezTo>
                    <a:cubicBezTo>
                      <a:pt x="816" y="327"/>
                      <a:pt x="817" y="327"/>
                      <a:pt x="817" y="327"/>
                    </a:cubicBezTo>
                    <a:cubicBezTo>
                      <a:pt x="818" y="327"/>
                      <a:pt x="819" y="328"/>
                      <a:pt x="819" y="328"/>
                    </a:cubicBezTo>
                    <a:cubicBezTo>
                      <a:pt x="819" y="328"/>
                      <a:pt x="819" y="328"/>
                      <a:pt x="820" y="328"/>
                    </a:cubicBezTo>
                    <a:cubicBezTo>
                      <a:pt x="821" y="329"/>
                      <a:pt x="821" y="329"/>
                      <a:pt x="821" y="328"/>
                    </a:cubicBezTo>
                    <a:cubicBezTo>
                      <a:pt x="821" y="328"/>
                      <a:pt x="821" y="328"/>
                      <a:pt x="821" y="327"/>
                    </a:cubicBezTo>
                    <a:cubicBezTo>
                      <a:pt x="820" y="326"/>
                      <a:pt x="820" y="327"/>
                      <a:pt x="820" y="327"/>
                    </a:cubicBezTo>
                    <a:cubicBezTo>
                      <a:pt x="820" y="327"/>
                      <a:pt x="820" y="326"/>
                      <a:pt x="820" y="326"/>
                    </a:cubicBezTo>
                    <a:cubicBezTo>
                      <a:pt x="820" y="326"/>
                      <a:pt x="820" y="326"/>
                      <a:pt x="820" y="326"/>
                    </a:cubicBezTo>
                    <a:cubicBezTo>
                      <a:pt x="820" y="326"/>
                      <a:pt x="820" y="325"/>
                      <a:pt x="820" y="325"/>
                    </a:cubicBezTo>
                    <a:cubicBezTo>
                      <a:pt x="820" y="325"/>
                      <a:pt x="819" y="325"/>
                      <a:pt x="819" y="325"/>
                    </a:cubicBezTo>
                    <a:cubicBezTo>
                      <a:pt x="819" y="325"/>
                      <a:pt x="819" y="325"/>
                      <a:pt x="819" y="325"/>
                    </a:cubicBezTo>
                    <a:cubicBezTo>
                      <a:pt x="820" y="324"/>
                      <a:pt x="820" y="325"/>
                      <a:pt x="820" y="324"/>
                    </a:cubicBezTo>
                    <a:cubicBezTo>
                      <a:pt x="820" y="323"/>
                      <a:pt x="820" y="323"/>
                      <a:pt x="819" y="322"/>
                    </a:cubicBezTo>
                    <a:cubicBezTo>
                      <a:pt x="820" y="322"/>
                      <a:pt x="819" y="322"/>
                      <a:pt x="819" y="321"/>
                    </a:cubicBezTo>
                    <a:cubicBezTo>
                      <a:pt x="819" y="321"/>
                      <a:pt x="820" y="320"/>
                      <a:pt x="820" y="320"/>
                    </a:cubicBezTo>
                    <a:cubicBezTo>
                      <a:pt x="820" y="319"/>
                      <a:pt x="820" y="319"/>
                      <a:pt x="820" y="318"/>
                    </a:cubicBezTo>
                    <a:cubicBezTo>
                      <a:pt x="820" y="318"/>
                      <a:pt x="821" y="317"/>
                      <a:pt x="821" y="317"/>
                    </a:cubicBezTo>
                    <a:cubicBezTo>
                      <a:pt x="822" y="316"/>
                      <a:pt x="822" y="316"/>
                      <a:pt x="823" y="316"/>
                    </a:cubicBezTo>
                    <a:cubicBezTo>
                      <a:pt x="823" y="316"/>
                      <a:pt x="824" y="315"/>
                      <a:pt x="823" y="315"/>
                    </a:cubicBezTo>
                    <a:cubicBezTo>
                      <a:pt x="824" y="315"/>
                      <a:pt x="825" y="314"/>
                      <a:pt x="825" y="314"/>
                    </a:cubicBezTo>
                    <a:cubicBezTo>
                      <a:pt x="826" y="313"/>
                      <a:pt x="828" y="313"/>
                      <a:pt x="829" y="312"/>
                    </a:cubicBezTo>
                    <a:cubicBezTo>
                      <a:pt x="830" y="312"/>
                      <a:pt x="830" y="313"/>
                      <a:pt x="830" y="313"/>
                    </a:cubicBezTo>
                    <a:cubicBezTo>
                      <a:pt x="831" y="314"/>
                      <a:pt x="832" y="313"/>
                      <a:pt x="834" y="313"/>
                    </a:cubicBezTo>
                    <a:cubicBezTo>
                      <a:pt x="835" y="313"/>
                      <a:pt x="836" y="311"/>
                      <a:pt x="836" y="311"/>
                    </a:cubicBezTo>
                    <a:cubicBezTo>
                      <a:pt x="836" y="311"/>
                      <a:pt x="838" y="311"/>
                      <a:pt x="838" y="310"/>
                    </a:cubicBezTo>
                    <a:cubicBezTo>
                      <a:pt x="838" y="310"/>
                      <a:pt x="837" y="310"/>
                      <a:pt x="837" y="310"/>
                    </a:cubicBezTo>
                    <a:cubicBezTo>
                      <a:pt x="838" y="310"/>
                      <a:pt x="838" y="309"/>
                      <a:pt x="837" y="309"/>
                    </a:cubicBezTo>
                    <a:cubicBezTo>
                      <a:pt x="837" y="309"/>
                      <a:pt x="837" y="309"/>
                      <a:pt x="837" y="308"/>
                    </a:cubicBezTo>
                    <a:cubicBezTo>
                      <a:pt x="837" y="308"/>
                      <a:pt x="836" y="307"/>
                      <a:pt x="835" y="307"/>
                    </a:cubicBezTo>
                    <a:cubicBezTo>
                      <a:pt x="835" y="306"/>
                      <a:pt x="835" y="304"/>
                      <a:pt x="834" y="303"/>
                    </a:cubicBezTo>
                    <a:cubicBezTo>
                      <a:pt x="834" y="303"/>
                      <a:pt x="834" y="302"/>
                      <a:pt x="835" y="301"/>
                    </a:cubicBezTo>
                    <a:cubicBezTo>
                      <a:pt x="835" y="301"/>
                      <a:pt x="835" y="300"/>
                      <a:pt x="835" y="300"/>
                    </a:cubicBezTo>
                    <a:cubicBezTo>
                      <a:pt x="836" y="300"/>
                      <a:pt x="836" y="300"/>
                      <a:pt x="836" y="299"/>
                    </a:cubicBezTo>
                    <a:cubicBezTo>
                      <a:pt x="836" y="299"/>
                      <a:pt x="836" y="299"/>
                      <a:pt x="836" y="299"/>
                    </a:cubicBezTo>
                    <a:cubicBezTo>
                      <a:pt x="836" y="298"/>
                      <a:pt x="836" y="298"/>
                      <a:pt x="837" y="297"/>
                    </a:cubicBezTo>
                    <a:cubicBezTo>
                      <a:pt x="837" y="297"/>
                      <a:pt x="837" y="296"/>
                      <a:pt x="837" y="296"/>
                    </a:cubicBezTo>
                    <a:cubicBezTo>
                      <a:pt x="838" y="295"/>
                      <a:pt x="838" y="295"/>
                      <a:pt x="838" y="295"/>
                    </a:cubicBezTo>
                    <a:cubicBezTo>
                      <a:pt x="839" y="295"/>
                      <a:pt x="839" y="295"/>
                      <a:pt x="840" y="294"/>
                    </a:cubicBezTo>
                    <a:cubicBezTo>
                      <a:pt x="840" y="294"/>
                      <a:pt x="840" y="295"/>
                      <a:pt x="840" y="294"/>
                    </a:cubicBezTo>
                    <a:cubicBezTo>
                      <a:pt x="842" y="294"/>
                      <a:pt x="841" y="294"/>
                      <a:pt x="842" y="295"/>
                    </a:cubicBezTo>
                    <a:cubicBezTo>
                      <a:pt x="843" y="296"/>
                      <a:pt x="843" y="296"/>
                      <a:pt x="844" y="296"/>
                    </a:cubicBezTo>
                    <a:cubicBezTo>
                      <a:pt x="844" y="297"/>
                      <a:pt x="845" y="297"/>
                      <a:pt x="845" y="296"/>
                    </a:cubicBezTo>
                    <a:cubicBezTo>
                      <a:pt x="846" y="294"/>
                      <a:pt x="847" y="296"/>
                      <a:pt x="847" y="295"/>
                    </a:cubicBezTo>
                    <a:cubicBezTo>
                      <a:pt x="847" y="294"/>
                      <a:pt x="847" y="294"/>
                      <a:pt x="847" y="293"/>
                    </a:cubicBezTo>
                    <a:cubicBezTo>
                      <a:pt x="847" y="292"/>
                      <a:pt x="847" y="292"/>
                      <a:pt x="847" y="291"/>
                    </a:cubicBezTo>
                    <a:cubicBezTo>
                      <a:pt x="846" y="291"/>
                      <a:pt x="846" y="290"/>
                      <a:pt x="846" y="290"/>
                    </a:cubicBezTo>
                    <a:cubicBezTo>
                      <a:pt x="847" y="289"/>
                      <a:pt x="847" y="289"/>
                      <a:pt x="847" y="289"/>
                    </a:cubicBezTo>
                    <a:cubicBezTo>
                      <a:pt x="847" y="288"/>
                      <a:pt x="846" y="288"/>
                      <a:pt x="845" y="288"/>
                    </a:cubicBezTo>
                    <a:cubicBezTo>
                      <a:pt x="843" y="289"/>
                      <a:pt x="843" y="288"/>
                      <a:pt x="843" y="288"/>
                    </a:cubicBezTo>
                    <a:cubicBezTo>
                      <a:pt x="843" y="288"/>
                      <a:pt x="843" y="288"/>
                      <a:pt x="843" y="288"/>
                    </a:cubicBezTo>
                    <a:cubicBezTo>
                      <a:pt x="843" y="287"/>
                      <a:pt x="843" y="286"/>
                      <a:pt x="843" y="285"/>
                    </a:cubicBezTo>
                    <a:cubicBezTo>
                      <a:pt x="843" y="284"/>
                      <a:pt x="843" y="284"/>
                      <a:pt x="843" y="283"/>
                    </a:cubicBezTo>
                    <a:cubicBezTo>
                      <a:pt x="843" y="283"/>
                      <a:pt x="842" y="282"/>
                      <a:pt x="843" y="281"/>
                    </a:cubicBezTo>
                    <a:cubicBezTo>
                      <a:pt x="843" y="280"/>
                      <a:pt x="844" y="281"/>
                      <a:pt x="844" y="280"/>
                    </a:cubicBezTo>
                    <a:cubicBezTo>
                      <a:pt x="844" y="280"/>
                      <a:pt x="845" y="280"/>
                      <a:pt x="845" y="280"/>
                    </a:cubicBezTo>
                    <a:cubicBezTo>
                      <a:pt x="846" y="279"/>
                      <a:pt x="845" y="279"/>
                      <a:pt x="846" y="279"/>
                    </a:cubicBezTo>
                    <a:cubicBezTo>
                      <a:pt x="846" y="278"/>
                      <a:pt x="846" y="279"/>
                      <a:pt x="846" y="278"/>
                    </a:cubicBezTo>
                    <a:cubicBezTo>
                      <a:pt x="846" y="278"/>
                      <a:pt x="846" y="278"/>
                      <a:pt x="846" y="277"/>
                    </a:cubicBezTo>
                    <a:cubicBezTo>
                      <a:pt x="846" y="277"/>
                      <a:pt x="847" y="277"/>
                      <a:pt x="847" y="277"/>
                    </a:cubicBezTo>
                    <a:cubicBezTo>
                      <a:pt x="847" y="276"/>
                      <a:pt x="847" y="276"/>
                      <a:pt x="846" y="276"/>
                    </a:cubicBezTo>
                    <a:cubicBezTo>
                      <a:pt x="846" y="276"/>
                      <a:pt x="846" y="276"/>
                      <a:pt x="846" y="276"/>
                    </a:cubicBezTo>
                    <a:cubicBezTo>
                      <a:pt x="845" y="275"/>
                      <a:pt x="845" y="275"/>
                      <a:pt x="844" y="275"/>
                    </a:cubicBezTo>
                    <a:cubicBezTo>
                      <a:pt x="844" y="275"/>
                      <a:pt x="844" y="275"/>
                      <a:pt x="844" y="275"/>
                    </a:cubicBezTo>
                    <a:cubicBezTo>
                      <a:pt x="843" y="274"/>
                      <a:pt x="843" y="275"/>
                      <a:pt x="843" y="274"/>
                    </a:cubicBezTo>
                    <a:cubicBezTo>
                      <a:pt x="842" y="274"/>
                      <a:pt x="841" y="274"/>
                      <a:pt x="841" y="274"/>
                    </a:cubicBezTo>
                    <a:cubicBezTo>
                      <a:pt x="841" y="274"/>
                      <a:pt x="840" y="275"/>
                      <a:pt x="840" y="275"/>
                    </a:cubicBezTo>
                    <a:cubicBezTo>
                      <a:pt x="841" y="277"/>
                      <a:pt x="838" y="275"/>
                      <a:pt x="838" y="275"/>
                    </a:cubicBezTo>
                    <a:cubicBezTo>
                      <a:pt x="838" y="275"/>
                      <a:pt x="837" y="274"/>
                      <a:pt x="836" y="274"/>
                    </a:cubicBezTo>
                    <a:cubicBezTo>
                      <a:pt x="836" y="274"/>
                      <a:pt x="836" y="273"/>
                      <a:pt x="836" y="272"/>
                    </a:cubicBezTo>
                    <a:cubicBezTo>
                      <a:pt x="837" y="271"/>
                      <a:pt x="837" y="271"/>
                      <a:pt x="837" y="270"/>
                    </a:cubicBezTo>
                    <a:cubicBezTo>
                      <a:pt x="837" y="270"/>
                      <a:pt x="837" y="270"/>
                      <a:pt x="837" y="269"/>
                    </a:cubicBezTo>
                    <a:cubicBezTo>
                      <a:pt x="838" y="268"/>
                      <a:pt x="839" y="267"/>
                      <a:pt x="839" y="267"/>
                    </a:cubicBezTo>
                    <a:cubicBezTo>
                      <a:pt x="842" y="263"/>
                      <a:pt x="843" y="265"/>
                      <a:pt x="843" y="263"/>
                    </a:cubicBezTo>
                    <a:cubicBezTo>
                      <a:pt x="844" y="262"/>
                      <a:pt x="845" y="263"/>
                      <a:pt x="845" y="262"/>
                    </a:cubicBezTo>
                    <a:cubicBezTo>
                      <a:pt x="843" y="260"/>
                      <a:pt x="845" y="260"/>
                      <a:pt x="845" y="260"/>
                    </a:cubicBezTo>
                    <a:cubicBezTo>
                      <a:pt x="845" y="260"/>
                      <a:pt x="846" y="260"/>
                      <a:pt x="846" y="261"/>
                    </a:cubicBezTo>
                    <a:cubicBezTo>
                      <a:pt x="846" y="261"/>
                      <a:pt x="846" y="261"/>
                      <a:pt x="846" y="261"/>
                    </a:cubicBezTo>
                    <a:cubicBezTo>
                      <a:pt x="846" y="261"/>
                      <a:pt x="846" y="261"/>
                      <a:pt x="846" y="261"/>
                    </a:cubicBezTo>
                    <a:cubicBezTo>
                      <a:pt x="847" y="260"/>
                      <a:pt x="845" y="260"/>
                      <a:pt x="845" y="259"/>
                    </a:cubicBezTo>
                    <a:cubicBezTo>
                      <a:pt x="845" y="259"/>
                      <a:pt x="845" y="258"/>
                      <a:pt x="846" y="258"/>
                    </a:cubicBezTo>
                    <a:cubicBezTo>
                      <a:pt x="846" y="258"/>
                      <a:pt x="847" y="258"/>
                      <a:pt x="847" y="258"/>
                    </a:cubicBezTo>
                    <a:cubicBezTo>
                      <a:pt x="847" y="258"/>
                      <a:pt x="847" y="259"/>
                      <a:pt x="847" y="259"/>
                    </a:cubicBezTo>
                    <a:cubicBezTo>
                      <a:pt x="847" y="259"/>
                      <a:pt x="847" y="258"/>
                      <a:pt x="847" y="258"/>
                    </a:cubicBezTo>
                    <a:cubicBezTo>
                      <a:pt x="848" y="256"/>
                      <a:pt x="846" y="257"/>
                      <a:pt x="846" y="256"/>
                    </a:cubicBezTo>
                    <a:cubicBezTo>
                      <a:pt x="846" y="254"/>
                      <a:pt x="847" y="255"/>
                      <a:pt x="848" y="254"/>
                    </a:cubicBezTo>
                    <a:cubicBezTo>
                      <a:pt x="848" y="253"/>
                      <a:pt x="847" y="252"/>
                      <a:pt x="849" y="251"/>
                    </a:cubicBezTo>
                    <a:cubicBezTo>
                      <a:pt x="849" y="251"/>
                      <a:pt x="850" y="251"/>
                      <a:pt x="850" y="251"/>
                    </a:cubicBezTo>
                    <a:cubicBezTo>
                      <a:pt x="850" y="251"/>
                      <a:pt x="850" y="250"/>
                      <a:pt x="851" y="250"/>
                    </a:cubicBezTo>
                    <a:cubicBezTo>
                      <a:pt x="851" y="250"/>
                      <a:pt x="851" y="250"/>
                      <a:pt x="851" y="250"/>
                    </a:cubicBezTo>
                    <a:cubicBezTo>
                      <a:pt x="851" y="250"/>
                      <a:pt x="850" y="250"/>
                      <a:pt x="850" y="250"/>
                    </a:cubicBezTo>
                    <a:cubicBezTo>
                      <a:pt x="850" y="250"/>
                      <a:pt x="850" y="250"/>
                      <a:pt x="850" y="250"/>
                    </a:cubicBezTo>
                    <a:cubicBezTo>
                      <a:pt x="850" y="249"/>
                      <a:pt x="852" y="249"/>
                      <a:pt x="853" y="250"/>
                    </a:cubicBezTo>
                    <a:cubicBezTo>
                      <a:pt x="853" y="250"/>
                      <a:pt x="854" y="250"/>
                      <a:pt x="854" y="250"/>
                    </a:cubicBezTo>
                    <a:cubicBezTo>
                      <a:pt x="855" y="250"/>
                      <a:pt x="855" y="250"/>
                      <a:pt x="855" y="250"/>
                    </a:cubicBezTo>
                    <a:cubicBezTo>
                      <a:pt x="855" y="249"/>
                      <a:pt x="855" y="250"/>
                      <a:pt x="855" y="249"/>
                    </a:cubicBezTo>
                    <a:cubicBezTo>
                      <a:pt x="855" y="249"/>
                      <a:pt x="856" y="248"/>
                      <a:pt x="856" y="249"/>
                    </a:cubicBezTo>
                    <a:cubicBezTo>
                      <a:pt x="856" y="249"/>
                      <a:pt x="857" y="249"/>
                      <a:pt x="857" y="249"/>
                    </a:cubicBezTo>
                    <a:cubicBezTo>
                      <a:pt x="858" y="249"/>
                      <a:pt x="859" y="251"/>
                      <a:pt x="859" y="251"/>
                    </a:cubicBezTo>
                    <a:cubicBezTo>
                      <a:pt x="859" y="251"/>
                      <a:pt x="859" y="252"/>
                      <a:pt x="859" y="252"/>
                    </a:cubicBezTo>
                    <a:cubicBezTo>
                      <a:pt x="859" y="252"/>
                      <a:pt x="860" y="252"/>
                      <a:pt x="860" y="252"/>
                    </a:cubicBezTo>
                    <a:cubicBezTo>
                      <a:pt x="861" y="252"/>
                      <a:pt x="861" y="252"/>
                      <a:pt x="861" y="252"/>
                    </a:cubicBezTo>
                    <a:cubicBezTo>
                      <a:pt x="861" y="251"/>
                      <a:pt x="861" y="251"/>
                      <a:pt x="862" y="250"/>
                    </a:cubicBezTo>
                    <a:cubicBezTo>
                      <a:pt x="862" y="250"/>
                      <a:pt x="861" y="250"/>
                      <a:pt x="861" y="249"/>
                    </a:cubicBezTo>
                    <a:cubicBezTo>
                      <a:pt x="862" y="249"/>
                      <a:pt x="860" y="248"/>
                      <a:pt x="862" y="248"/>
                    </a:cubicBezTo>
                    <a:cubicBezTo>
                      <a:pt x="863" y="249"/>
                      <a:pt x="862" y="248"/>
                      <a:pt x="863" y="248"/>
                    </a:cubicBezTo>
                    <a:cubicBezTo>
                      <a:pt x="864" y="248"/>
                      <a:pt x="864" y="248"/>
                      <a:pt x="865" y="248"/>
                    </a:cubicBezTo>
                    <a:cubicBezTo>
                      <a:pt x="865" y="247"/>
                      <a:pt x="865" y="247"/>
                      <a:pt x="865" y="247"/>
                    </a:cubicBezTo>
                    <a:cubicBezTo>
                      <a:pt x="866" y="247"/>
                      <a:pt x="866" y="247"/>
                      <a:pt x="867" y="247"/>
                    </a:cubicBezTo>
                    <a:cubicBezTo>
                      <a:pt x="867" y="246"/>
                      <a:pt x="867" y="246"/>
                      <a:pt x="867" y="246"/>
                    </a:cubicBezTo>
                    <a:cubicBezTo>
                      <a:pt x="867" y="246"/>
                      <a:pt x="869" y="246"/>
                      <a:pt x="869" y="246"/>
                    </a:cubicBezTo>
                    <a:cubicBezTo>
                      <a:pt x="869" y="245"/>
                      <a:pt x="868" y="245"/>
                      <a:pt x="869" y="245"/>
                    </a:cubicBezTo>
                    <a:cubicBezTo>
                      <a:pt x="869" y="245"/>
                      <a:pt x="869" y="245"/>
                      <a:pt x="870" y="245"/>
                    </a:cubicBezTo>
                    <a:cubicBezTo>
                      <a:pt x="870" y="245"/>
                      <a:pt x="870" y="244"/>
                      <a:pt x="870" y="244"/>
                    </a:cubicBezTo>
                    <a:cubicBezTo>
                      <a:pt x="870" y="244"/>
                      <a:pt x="871" y="244"/>
                      <a:pt x="871" y="244"/>
                    </a:cubicBezTo>
                    <a:cubicBezTo>
                      <a:pt x="871" y="245"/>
                      <a:pt x="871" y="244"/>
                      <a:pt x="871" y="245"/>
                    </a:cubicBezTo>
                    <a:cubicBezTo>
                      <a:pt x="872" y="245"/>
                      <a:pt x="870" y="245"/>
                      <a:pt x="870" y="246"/>
                    </a:cubicBezTo>
                    <a:cubicBezTo>
                      <a:pt x="871" y="247"/>
                      <a:pt x="871" y="247"/>
                      <a:pt x="871" y="248"/>
                    </a:cubicBezTo>
                    <a:cubicBezTo>
                      <a:pt x="871" y="248"/>
                      <a:pt x="870" y="248"/>
                      <a:pt x="870" y="249"/>
                    </a:cubicBezTo>
                    <a:cubicBezTo>
                      <a:pt x="870" y="250"/>
                      <a:pt x="869" y="251"/>
                      <a:pt x="869" y="252"/>
                    </a:cubicBezTo>
                    <a:cubicBezTo>
                      <a:pt x="869" y="252"/>
                      <a:pt x="870" y="252"/>
                      <a:pt x="869" y="252"/>
                    </a:cubicBezTo>
                    <a:cubicBezTo>
                      <a:pt x="870" y="252"/>
                      <a:pt x="870" y="252"/>
                      <a:pt x="871" y="252"/>
                    </a:cubicBezTo>
                    <a:cubicBezTo>
                      <a:pt x="871" y="252"/>
                      <a:pt x="871" y="251"/>
                      <a:pt x="872" y="251"/>
                    </a:cubicBezTo>
                    <a:cubicBezTo>
                      <a:pt x="872" y="251"/>
                      <a:pt x="873" y="250"/>
                      <a:pt x="874" y="249"/>
                    </a:cubicBezTo>
                    <a:cubicBezTo>
                      <a:pt x="874" y="249"/>
                      <a:pt x="874" y="249"/>
                      <a:pt x="874" y="249"/>
                    </a:cubicBezTo>
                    <a:cubicBezTo>
                      <a:pt x="875" y="248"/>
                      <a:pt x="874" y="247"/>
                      <a:pt x="876" y="247"/>
                    </a:cubicBezTo>
                    <a:cubicBezTo>
                      <a:pt x="876" y="247"/>
                      <a:pt x="876" y="247"/>
                      <a:pt x="876" y="246"/>
                    </a:cubicBezTo>
                    <a:cubicBezTo>
                      <a:pt x="876" y="246"/>
                      <a:pt x="877" y="247"/>
                      <a:pt x="877" y="246"/>
                    </a:cubicBezTo>
                    <a:cubicBezTo>
                      <a:pt x="876" y="244"/>
                      <a:pt x="878" y="246"/>
                      <a:pt x="878" y="246"/>
                    </a:cubicBezTo>
                    <a:cubicBezTo>
                      <a:pt x="878" y="246"/>
                      <a:pt x="879" y="246"/>
                      <a:pt x="879" y="246"/>
                    </a:cubicBezTo>
                    <a:cubicBezTo>
                      <a:pt x="879" y="245"/>
                      <a:pt x="878" y="244"/>
                      <a:pt x="879" y="245"/>
                    </a:cubicBezTo>
                    <a:cubicBezTo>
                      <a:pt x="879" y="245"/>
                      <a:pt x="879" y="246"/>
                      <a:pt x="879" y="245"/>
                    </a:cubicBezTo>
                    <a:cubicBezTo>
                      <a:pt x="879" y="245"/>
                      <a:pt x="879" y="244"/>
                      <a:pt x="879" y="244"/>
                    </a:cubicBezTo>
                    <a:cubicBezTo>
                      <a:pt x="879" y="244"/>
                      <a:pt x="879" y="244"/>
                      <a:pt x="880" y="245"/>
                    </a:cubicBezTo>
                    <a:cubicBezTo>
                      <a:pt x="880" y="245"/>
                      <a:pt x="880" y="244"/>
                      <a:pt x="880" y="244"/>
                    </a:cubicBezTo>
                    <a:cubicBezTo>
                      <a:pt x="880" y="244"/>
                      <a:pt x="880" y="245"/>
                      <a:pt x="881" y="245"/>
                    </a:cubicBezTo>
                    <a:cubicBezTo>
                      <a:pt x="881" y="245"/>
                      <a:pt x="882" y="244"/>
                      <a:pt x="883" y="244"/>
                    </a:cubicBezTo>
                    <a:cubicBezTo>
                      <a:pt x="883" y="244"/>
                      <a:pt x="884" y="243"/>
                      <a:pt x="885" y="243"/>
                    </a:cubicBezTo>
                    <a:cubicBezTo>
                      <a:pt x="885" y="242"/>
                      <a:pt x="887" y="244"/>
                      <a:pt x="887" y="243"/>
                    </a:cubicBezTo>
                    <a:cubicBezTo>
                      <a:pt x="889" y="243"/>
                      <a:pt x="889" y="244"/>
                      <a:pt x="890" y="243"/>
                    </a:cubicBezTo>
                    <a:cubicBezTo>
                      <a:pt x="890" y="243"/>
                      <a:pt x="891" y="243"/>
                      <a:pt x="892" y="243"/>
                    </a:cubicBezTo>
                    <a:cubicBezTo>
                      <a:pt x="895" y="243"/>
                      <a:pt x="894" y="242"/>
                      <a:pt x="896" y="243"/>
                    </a:cubicBezTo>
                    <a:cubicBezTo>
                      <a:pt x="895" y="244"/>
                      <a:pt x="892" y="243"/>
                      <a:pt x="898" y="245"/>
                    </a:cubicBezTo>
                    <a:cubicBezTo>
                      <a:pt x="898" y="245"/>
                      <a:pt x="898" y="245"/>
                      <a:pt x="898" y="246"/>
                    </a:cubicBezTo>
                    <a:cubicBezTo>
                      <a:pt x="898" y="246"/>
                      <a:pt x="898" y="247"/>
                      <a:pt x="899" y="247"/>
                    </a:cubicBezTo>
                    <a:cubicBezTo>
                      <a:pt x="901" y="247"/>
                      <a:pt x="899" y="247"/>
                      <a:pt x="899" y="247"/>
                    </a:cubicBezTo>
                    <a:cubicBezTo>
                      <a:pt x="899" y="248"/>
                      <a:pt x="900" y="248"/>
                      <a:pt x="900" y="248"/>
                    </a:cubicBezTo>
                    <a:cubicBezTo>
                      <a:pt x="900" y="248"/>
                      <a:pt x="900" y="249"/>
                      <a:pt x="900" y="249"/>
                    </a:cubicBezTo>
                    <a:cubicBezTo>
                      <a:pt x="900" y="249"/>
                      <a:pt x="900" y="249"/>
                      <a:pt x="900" y="249"/>
                    </a:cubicBezTo>
                    <a:cubicBezTo>
                      <a:pt x="901" y="249"/>
                      <a:pt x="901" y="249"/>
                      <a:pt x="902" y="250"/>
                    </a:cubicBezTo>
                    <a:cubicBezTo>
                      <a:pt x="902" y="250"/>
                      <a:pt x="900" y="251"/>
                      <a:pt x="903" y="250"/>
                    </a:cubicBezTo>
                    <a:cubicBezTo>
                      <a:pt x="903" y="251"/>
                      <a:pt x="903" y="251"/>
                      <a:pt x="903" y="251"/>
                    </a:cubicBezTo>
                    <a:cubicBezTo>
                      <a:pt x="904" y="250"/>
                      <a:pt x="904" y="251"/>
                      <a:pt x="904" y="250"/>
                    </a:cubicBezTo>
                    <a:cubicBezTo>
                      <a:pt x="904" y="250"/>
                      <a:pt x="904" y="249"/>
                      <a:pt x="904" y="249"/>
                    </a:cubicBezTo>
                    <a:cubicBezTo>
                      <a:pt x="904" y="248"/>
                      <a:pt x="904" y="248"/>
                      <a:pt x="904" y="248"/>
                    </a:cubicBezTo>
                    <a:cubicBezTo>
                      <a:pt x="904" y="247"/>
                      <a:pt x="903" y="248"/>
                      <a:pt x="903" y="247"/>
                    </a:cubicBezTo>
                    <a:cubicBezTo>
                      <a:pt x="904" y="247"/>
                      <a:pt x="905" y="247"/>
                      <a:pt x="904" y="247"/>
                    </a:cubicBezTo>
                    <a:cubicBezTo>
                      <a:pt x="901" y="246"/>
                      <a:pt x="904" y="246"/>
                      <a:pt x="905" y="246"/>
                    </a:cubicBezTo>
                    <a:cubicBezTo>
                      <a:pt x="908" y="246"/>
                      <a:pt x="904" y="245"/>
                      <a:pt x="905" y="245"/>
                    </a:cubicBezTo>
                    <a:cubicBezTo>
                      <a:pt x="906" y="245"/>
                      <a:pt x="906" y="245"/>
                      <a:pt x="906" y="245"/>
                    </a:cubicBezTo>
                    <a:cubicBezTo>
                      <a:pt x="907" y="245"/>
                      <a:pt x="906" y="244"/>
                      <a:pt x="906" y="244"/>
                    </a:cubicBezTo>
                    <a:cubicBezTo>
                      <a:pt x="906" y="244"/>
                      <a:pt x="907" y="244"/>
                      <a:pt x="908" y="244"/>
                    </a:cubicBezTo>
                    <a:cubicBezTo>
                      <a:pt x="908" y="244"/>
                      <a:pt x="908" y="244"/>
                      <a:pt x="908" y="244"/>
                    </a:cubicBezTo>
                    <a:cubicBezTo>
                      <a:pt x="908" y="244"/>
                      <a:pt x="910" y="243"/>
                      <a:pt x="910" y="243"/>
                    </a:cubicBezTo>
                    <a:cubicBezTo>
                      <a:pt x="910" y="243"/>
                      <a:pt x="910" y="243"/>
                      <a:pt x="911" y="243"/>
                    </a:cubicBezTo>
                    <a:cubicBezTo>
                      <a:pt x="912" y="242"/>
                      <a:pt x="911" y="242"/>
                      <a:pt x="912" y="242"/>
                    </a:cubicBezTo>
                    <a:cubicBezTo>
                      <a:pt x="913" y="241"/>
                      <a:pt x="913" y="242"/>
                      <a:pt x="913" y="241"/>
                    </a:cubicBezTo>
                    <a:cubicBezTo>
                      <a:pt x="914" y="241"/>
                      <a:pt x="913" y="241"/>
                      <a:pt x="913" y="240"/>
                    </a:cubicBezTo>
                    <a:cubicBezTo>
                      <a:pt x="914" y="239"/>
                      <a:pt x="915" y="240"/>
                      <a:pt x="916" y="240"/>
                    </a:cubicBezTo>
                    <a:cubicBezTo>
                      <a:pt x="916" y="240"/>
                      <a:pt x="916" y="239"/>
                      <a:pt x="916" y="239"/>
                    </a:cubicBezTo>
                    <a:cubicBezTo>
                      <a:pt x="916" y="239"/>
                      <a:pt x="917" y="240"/>
                      <a:pt x="917" y="240"/>
                    </a:cubicBezTo>
                    <a:cubicBezTo>
                      <a:pt x="917" y="240"/>
                      <a:pt x="917" y="239"/>
                      <a:pt x="917" y="239"/>
                    </a:cubicBezTo>
                    <a:cubicBezTo>
                      <a:pt x="918" y="239"/>
                      <a:pt x="918" y="239"/>
                      <a:pt x="918" y="238"/>
                    </a:cubicBezTo>
                    <a:cubicBezTo>
                      <a:pt x="916" y="236"/>
                      <a:pt x="918" y="237"/>
                      <a:pt x="919" y="238"/>
                    </a:cubicBezTo>
                    <a:cubicBezTo>
                      <a:pt x="919" y="238"/>
                      <a:pt x="919" y="238"/>
                      <a:pt x="919" y="238"/>
                    </a:cubicBezTo>
                    <a:cubicBezTo>
                      <a:pt x="919" y="238"/>
                      <a:pt x="919" y="238"/>
                      <a:pt x="919" y="238"/>
                    </a:cubicBezTo>
                    <a:cubicBezTo>
                      <a:pt x="920" y="238"/>
                      <a:pt x="919" y="238"/>
                      <a:pt x="920" y="238"/>
                    </a:cubicBezTo>
                    <a:cubicBezTo>
                      <a:pt x="921" y="237"/>
                      <a:pt x="919" y="236"/>
                      <a:pt x="919" y="235"/>
                    </a:cubicBezTo>
                    <a:cubicBezTo>
                      <a:pt x="920" y="234"/>
                      <a:pt x="920" y="235"/>
                      <a:pt x="921" y="235"/>
                    </a:cubicBezTo>
                    <a:cubicBezTo>
                      <a:pt x="922" y="235"/>
                      <a:pt x="922" y="234"/>
                      <a:pt x="922" y="234"/>
                    </a:cubicBezTo>
                    <a:cubicBezTo>
                      <a:pt x="923" y="234"/>
                      <a:pt x="924" y="234"/>
                      <a:pt x="924" y="234"/>
                    </a:cubicBezTo>
                    <a:cubicBezTo>
                      <a:pt x="924" y="233"/>
                      <a:pt x="923" y="233"/>
                      <a:pt x="922" y="232"/>
                    </a:cubicBezTo>
                    <a:cubicBezTo>
                      <a:pt x="922" y="231"/>
                      <a:pt x="924" y="232"/>
                      <a:pt x="924" y="232"/>
                    </a:cubicBezTo>
                    <a:cubicBezTo>
                      <a:pt x="924" y="232"/>
                      <a:pt x="924" y="232"/>
                      <a:pt x="924" y="232"/>
                    </a:cubicBezTo>
                    <a:cubicBezTo>
                      <a:pt x="925" y="232"/>
                      <a:pt x="925" y="232"/>
                      <a:pt x="925" y="232"/>
                    </a:cubicBezTo>
                    <a:cubicBezTo>
                      <a:pt x="926" y="232"/>
                      <a:pt x="926" y="232"/>
                      <a:pt x="927" y="231"/>
                    </a:cubicBezTo>
                    <a:cubicBezTo>
                      <a:pt x="927" y="231"/>
                      <a:pt x="927" y="231"/>
                      <a:pt x="927" y="231"/>
                    </a:cubicBezTo>
                    <a:cubicBezTo>
                      <a:pt x="927" y="231"/>
                      <a:pt x="927" y="230"/>
                      <a:pt x="928" y="231"/>
                    </a:cubicBezTo>
                    <a:cubicBezTo>
                      <a:pt x="928" y="231"/>
                      <a:pt x="928" y="231"/>
                      <a:pt x="928" y="230"/>
                    </a:cubicBezTo>
                    <a:cubicBezTo>
                      <a:pt x="928" y="230"/>
                      <a:pt x="928" y="230"/>
                      <a:pt x="928" y="230"/>
                    </a:cubicBezTo>
                    <a:cubicBezTo>
                      <a:pt x="928" y="229"/>
                      <a:pt x="928" y="229"/>
                      <a:pt x="928" y="229"/>
                    </a:cubicBezTo>
                    <a:cubicBezTo>
                      <a:pt x="928" y="228"/>
                      <a:pt x="928" y="228"/>
                      <a:pt x="929" y="228"/>
                    </a:cubicBezTo>
                    <a:cubicBezTo>
                      <a:pt x="929" y="228"/>
                      <a:pt x="930" y="228"/>
                      <a:pt x="930" y="228"/>
                    </a:cubicBezTo>
                    <a:cubicBezTo>
                      <a:pt x="930" y="228"/>
                      <a:pt x="930" y="229"/>
                      <a:pt x="931" y="229"/>
                    </a:cubicBezTo>
                    <a:cubicBezTo>
                      <a:pt x="931" y="229"/>
                      <a:pt x="931" y="229"/>
                      <a:pt x="931" y="229"/>
                    </a:cubicBezTo>
                    <a:cubicBezTo>
                      <a:pt x="932" y="229"/>
                      <a:pt x="932" y="228"/>
                      <a:pt x="933" y="228"/>
                    </a:cubicBezTo>
                    <a:cubicBezTo>
                      <a:pt x="933" y="228"/>
                      <a:pt x="932" y="228"/>
                      <a:pt x="933" y="227"/>
                    </a:cubicBezTo>
                    <a:cubicBezTo>
                      <a:pt x="933" y="227"/>
                      <a:pt x="933" y="227"/>
                      <a:pt x="934" y="227"/>
                    </a:cubicBezTo>
                    <a:cubicBezTo>
                      <a:pt x="934" y="227"/>
                      <a:pt x="934" y="228"/>
                      <a:pt x="935" y="227"/>
                    </a:cubicBezTo>
                    <a:cubicBezTo>
                      <a:pt x="936" y="226"/>
                      <a:pt x="936" y="228"/>
                      <a:pt x="937" y="227"/>
                    </a:cubicBezTo>
                    <a:cubicBezTo>
                      <a:pt x="937" y="227"/>
                      <a:pt x="938" y="227"/>
                      <a:pt x="938" y="227"/>
                    </a:cubicBezTo>
                    <a:cubicBezTo>
                      <a:pt x="938" y="226"/>
                      <a:pt x="937" y="225"/>
                      <a:pt x="938" y="225"/>
                    </a:cubicBezTo>
                    <a:cubicBezTo>
                      <a:pt x="938" y="225"/>
                      <a:pt x="939" y="226"/>
                      <a:pt x="939" y="226"/>
                    </a:cubicBezTo>
                    <a:cubicBezTo>
                      <a:pt x="940" y="226"/>
                      <a:pt x="941" y="225"/>
                      <a:pt x="941" y="225"/>
                    </a:cubicBezTo>
                    <a:cubicBezTo>
                      <a:pt x="942" y="224"/>
                      <a:pt x="942" y="224"/>
                      <a:pt x="943" y="224"/>
                    </a:cubicBezTo>
                    <a:cubicBezTo>
                      <a:pt x="943" y="224"/>
                      <a:pt x="944" y="223"/>
                      <a:pt x="944" y="223"/>
                    </a:cubicBezTo>
                    <a:cubicBezTo>
                      <a:pt x="945" y="223"/>
                      <a:pt x="945" y="223"/>
                      <a:pt x="945" y="223"/>
                    </a:cubicBezTo>
                    <a:cubicBezTo>
                      <a:pt x="946" y="222"/>
                      <a:pt x="947" y="222"/>
                      <a:pt x="947" y="222"/>
                    </a:cubicBezTo>
                    <a:cubicBezTo>
                      <a:pt x="948" y="221"/>
                      <a:pt x="948" y="222"/>
                      <a:pt x="949" y="221"/>
                    </a:cubicBezTo>
                    <a:cubicBezTo>
                      <a:pt x="950" y="221"/>
                      <a:pt x="950" y="221"/>
                      <a:pt x="951" y="221"/>
                    </a:cubicBezTo>
                    <a:cubicBezTo>
                      <a:pt x="951" y="221"/>
                      <a:pt x="951" y="220"/>
                      <a:pt x="952" y="220"/>
                    </a:cubicBezTo>
                    <a:cubicBezTo>
                      <a:pt x="952" y="220"/>
                      <a:pt x="953" y="219"/>
                      <a:pt x="953" y="219"/>
                    </a:cubicBezTo>
                    <a:cubicBezTo>
                      <a:pt x="954" y="219"/>
                      <a:pt x="954" y="219"/>
                      <a:pt x="954" y="219"/>
                    </a:cubicBezTo>
                    <a:cubicBezTo>
                      <a:pt x="955" y="218"/>
                      <a:pt x="955" y="218"/>
                      <a:pt x="956" y="218"/>
                    </a:cubicBezTo>
                    <a:cubicBezTo>
                      <a:pt x="956" y="218"/>
                      <a:pt x="956" y="218"/>
                      <a:pt x="956" y="218"/>
                    </a:cubicBezTo>
                    <a:cubicBezTo>
                      <a:pt x="957" y="218"/>
                      <a:pt x="957" y="218"/>
                      <a:pt x="958" y="218"/>
                    </a:cubicBezTo>
                    <a:cubicBezTo>
                      <a:pt x="958" y="218"/>
                      <a:pt x="958" y="218"/>
                      <a:pt x="958" y="218"/>
                    </a:cubicBezTo>
                    <a:cubicBezTo>
                      <a:pt x="960" y="218"/>
                      <a:pt x="957" y="218"/>
                      <a:pt x="957" y="218"/>
                    </a:cubicBezTo>
                    <a:cubicBezTo>
                      <a:pt x="957" y="217"/>
                      <a:pt x="956" y="217"/>
                      <a:pt x="956" y="217"/>
                    </a:cubicBezTo>
                    <a:cubicBezTo>
                      <a:pt x="956" y="216"/>
                      <a:pt x="956" y="216"/>
                      <a:pt x="957" y="216"/>
                    </a:cubicBezTo>
                    <a:cubicBezTo>
                      <a:pt x="956" y="216"/>
                      <a:pt x="956" y="214"/>
                      <a:pt x="957" y="216"/>
                    </a:cubicBezTo>
                    <a:cubicBezTo>
                      <a:pt x="958" y="216"/>
                      <a:pt x="957" y="215"/>
                      <a:pt x="958" y="215"/>
                    </a:cubicBezTo>
                    <a:cubicBezTo>
                      <a:pt x="958" y="215"/>
                      <a:pt x="958" y="216"/>
                      <a:pt x="958" y="216"/>
                    </a:cubicBezTo>
                    <a:cubicBezTo>
                      <a:pt x="958" y="216"/>
                      <a:pt x="959" y="214"/>
                      <a:pt x="960" y="215"/>
                    </a:cubicBezTo>
                    <a:cubicBezTo>
                      <a:pt x="961" y="215"/>
                      <a:pt x="960" y="215"/>
                      <a:pt x="960" y="215"/>
                    </a:cubicBezTo>
                    <a:cubicBezTo>
                      <a:pt x="960" y="216"/>
                      <a:pt x="959" y="216"/>
                      <a:pt x="959" y="216"/>
                    </a:cubicBezTo>
                    <a:cubicBezTo>
                      <a:pt x="959" y="216"/>
                      <a:pt x="959" y="216"/>
                      <a:pt x="959" y="216"/>
                    </a:cubicBezTo>
                    <a:cubicBezTo>
                      <a:pt x="959" y="216"/>
                      <a:pt x="959" y="217"/>
                      <a:pt x="959" y="217"/>
                    </a:cubicBezTo>
                    <a:cubicBezTo>
                      <a:pt x="959" y="217"/>
                      <a:pt x="959" y="217"/>
                      <a:pt x="959" y="217"/>
                    </a:cubicBezTo>
                    <a:cubicBezTo>
                      <a:pt x="959" y="217"/>
                      <a:pt x="959" y="217"/>
                      <a:pt x="959" y="218"/>
                    </a:cubicBezTo>
                    <a:cubicBezTo>
                      <a:pt x="959" y="218"/>
                      <a:pt x="960" y="218"/>
                      <a:pt x="961" y="218"/>
                    </a:cubicBezTo>
                    <a:cubicBezTo>
                      <a:pt x="961" y="218"/>
                      <a:pt x="963" y="218"/>
                      <a:pt x="964" y="218"/>
                    </a:cubicBezTo>
                    <a:cubicBezTo>
                      <a:pt x="965" y="218"/>
                      <a:pt x="965" y="218"/>
                      <a:pt x="966" y="219"/>
                    </a:cubicBezTo>
                    <a:cubicBezTo>
                      <a:pt x="968" y="220"/>
                      <a:pt x="971" y="220"/>
                      <a:pt x="973" y="221"/>
                    </a:cubicBezTo>
                    <a:cubicBezTo>
                      <a:pt x="973" y="221"/>
                      <a:pt x="973" y="221"/>
                      <a:pt x="974" y="221"/>
                    </a:cubicBezTo>
                    <a:cubicBezTo>
                      <a:pt x="973" y="221"/>
                      <a:pt x="973" y="220"/>
                      <a:pt x="973" y="220"/>
                    </a:cubicBezTo>
                    <a:cubicBezTo>
                      <a:pt x="974" y="220"/>
                      <a:pt x="973" y="219"/>
                      <a:pt x="973" y="219"/>
                    </a:cubicBezTo>
                    <a:cubicBezTo>
                      <a:pt x="972" y="219"/>
                      <a:pt x="973" y="219"/>
                      <a:pt x="972" y="219"/>
                    </a:cubicBezTo>
                    <a:cubicBezTo>
                      <a:pt x="972" y="218"/>
                      <a:pt x="972" y="218"/>
                      <a:pt x="973" y="218"/>
                    </a:cubicBezTo>
                    <a:cubicBezTo>
                      <a:pt x="973" y="218"/>
                      <a:pt x="973" y="218"/>
                      <a:pt x="974" y="219"/>
                    </a:cubicBezTo>
                    <a:cubicBezTo>
                      <a:pt x="972" y="220"/>
                      <a:pt x="974" y="219"/>
                      <a:pt x="974" y="219"/>
                    </a:cubicBezTo>
                    <a:cubicBezTo>
                      <a:pt x="974" y="219"/>
                      <a:pt x="975" y="219"/>
                      <a:pt x="975" y="219"/>
                    </a:cubicBezTo>
                    <a:cubicBezTo>
                      <a:pt x="975" y="218"/>
                      <a:pt x="976" y="219"/>
                      <a:pt x="976" y="218"/>
                    </a:cubicBezTo>
                    <a:cubicBezTo>
                      <a:pt x="976" y="218"/>
                      <a:pt x="976" y="217"/>
                      <a:pt x="976" y="217"/>
                    </a:cubicBezTo>
                    <a:cubicBezTo>
                      <a:pt x="973" y="216"/>
                      <a:pt x="975" y="216"/>
                      <a:pt x="976" y="217"/>
                    </a:cubicBezTo>
                    <a:cubicBezTo>
                      <a:pt x="976" y="217"/>
                      <a:pt x="977" y="217"/>
                      <a:pt x="977" y="217"/>
                    </a:cubicBezTo>
                    <a:cubicBezTo>
                      <a:pt x="977" y="217"/>
                      <a:pt x="977" y="216"/>
                      <a:pt x="977" y="216"/>
                    </a:cubicBezTo>
                    <a:cubicBezTo>
                      <a:pt x="977" y="216"/>
                      <a:pt x="977" y="215"/>
                      <a:pt x="977" y="215"/>
                    </a:cubicBezTo>
                    <a:cubicBezTo>
                      <a:pt x="977" y="215"/>
                      <a:pt x="977" y="214"/>
                      <a:pt x="976" y="214"/>
                    </a:cubicBezTo>
                    <a:cubicBezTo>
                      <a:pt x="976" y="214"/>
                      <a:pt x="975" y="214"/>
                      <a:pt x="975" y="214"/>
                    </a:cubicBezTo>
                    <a:cubicBezTo>
                      <a:pt x="975" y="213"/>
                      <a:pt x="975" y="213"/>
                      <a:pt x="974" y="213"/>
                    </a:cubicBezTo>
                    <a:cubicBezTo>
                      <a:pt x="974" y="213"/>
                      <a:pt x="974" y="212"/>
                      <a:pt x="975" y="212"/>
                    </a:cubicBezTo>
                    <a:cubicBezTo>
                      <a:pt x="975" y="212"/>
                      <a:pt x="975" y="212"/>
                      <a:pt x="976" y="212"/>
                    </a:cubicBezTo>
                    <a:cubicBezTo>
                      <a:pt x="976" y="211"/>
                      <a:pt x="976" y="212"/>
                      <a:pt x="976" y="211"/>
                    </a:cubicBezTo>
                    <a:cubicBezTo>
                      <a:pt x="976" y="211"/>
                      <a:pt x="976" y="211"/>
                      <a:pt x="976" y="211"/>
                    </a:cubicBezTo>
                    <a:cubicBezTo>
                      <a:pt x="975" y="210"/>
                      <a:pt x="975" y="210"/>
                      <a:pt x="975" y="210"/>
                    </a:cubicBezTo>
                    <a:cubicBezTo>
                      <a:pt x="974" y="209"/>
                      <a:pt x="974" y="209"/>
                      <a:pt x="973" y="209"/>
                    </a:cubicBezTo>
                    <a:cubicBezTo>
                      <a:pt x="973" y="209"/>
                      <a:pt x="973" y="209"/>
                      <a:pt x="972" y="208"/>
                    </a:cubicBezTo>
                    <a:cubicBezTo>
                      <a:pt x="971" y="207"/>
                      <a:pt x="970" y="204"/>
                      <a:pt x="970" y="204"/>
                    </a:cubicBezTo>
                    <a:cubicBezTo>
                      <a:pt x="971" y="203"/>
                      <a:pt x="970" y="203"/>
                      <a:pt x="970" y="203"/>
                    </a:cubicBezTo>
                    <a:cubicBezTo>
                      <a:pt x="970" y="202"/>
                      <a:pt x="970" y="201"/>
                      <a:pt x="970" y="201"/>
                    </a:cubicBezTo>
                    <a:cubicBezTo>
                      <a:pt x="970" y="201"/>
                      <a:pt x="969" y="199"/>
                      <a:pt x="969" y="199"/>
                    </a:cubicBezTo>
                    <a:cubicBezTo>
                      <a:pt x="969" y="202"/>
                      <a:pt x="968" y="200"/>
                      <a:pt x="967" y="200"/>
                    </a:cubicBezTo>
                    <a:cubicBezTo>
                      <a:pt x="967" y="200"/>
                      <a:pt x="967" y="199"/>
                      <a:pt x="968" y="199"/>
                    </a:cubicBezTo>
                    <a:cubicBezTo>
                      <a:pt x="969" y="199"/>
                      <a:pt x="969" y="199"/>
                      <a:pt x="968" y="198"/>
                    </a:cubicBezTo>
                    <a:cubicBezTo>
                      <a:pt x="968" y="198"/>
                      <a:pt x="968" y="198"/>
                      <a:pt x="968" y="198"/>
                    </a:cubicBezTo>
                    <a:cubicBezTo>
                      <a:pt x="968" y="197"/>
                      <a:pt x="964" y="193"/>
                      <a:pt x="967" y="197"/>
                    </a:cubicBezTo>
                    <a:cubicBezTo>
                      <a:pt x="967" y="198"/>
                      <a:pt x="966" y="197"/>
                      <a:pt x="965" y="197"/>
                    </a:cubicBezTo>
                    <a:cubicBezTo>
                      <a:pt x="966" y="199"/>
                      <a:pt x="964" y="198"/>
                      <a:pt x="963" y="197"/>
                    </a:cubicBezTo>
                    <a:cubicBezTo>
                      <a:pt x="963" y="197"/>
                      <a:pt x="962" y="197"/>
                      <a:pt x="962" y="197"/>
                    </a:cubicBezTo>
                    <a:cubicBezTo>
                      <a:pt x="962" y="197"/>
                      <a:pt x="961" y="197"/>
                      <a:pt x="961" y="196"/>
                    </a:cubicBezTo>
                    <a:cubicBezTo>
                      <a:pt x="961" y="196"/>
                      <a:pt x="960" y="195"/>
                      <a:pt x="959" y="194"/>
                    </a:cubicBezTo>
                    <a:cubicBezTo>
                      <a:pt x="959" y="193"/>
                      <a:pt x="960" y="193"/>
                      <a:pt x="960" y="192"/>
                    </a:cubicBezTo>
                    <a:cubicBezTo>
                      <a:pt x="960" y="192"/>
                      <a:pt x="960" y="191"/>
                      <a:pt x="959" y="191"/>
                    </a:cubicBezTo>
                    <a:cubicBezTo>
                      <a:pt x="959" y="191"/>
                      <a:pt x="959" y="191"/>
                      <a:pt x="959" y="191"/>
                    </a:cubicBezTo>
                    <a:cubicBezTo>
                      <a:pt x="959" y="191"/>
                      <a:pt x="957" y="192"/>
                      <a:pt x="957" y="192"/>
                    </a:cubicBezTo>
                    <a:cubicBezTo>
                      <a:pt x="957" y="192"/>
                      <a:pt x="956" y="192"/>
                      <a:pt x="955" y="191"/>
                    </a:cubicBezTo>
                    <a:cubicBezTo>
                      <a:pt x="954" y="191"/>
                      <a:pt x="954" y="192"/>
                      <a:pt x="954" y="191"/>
                    </a:cubicBezTo>
                    <a:cubicBezTo>
                      <a:pt x="954" y="191"/>
                      <a:pt x="952" y="192"/>
                      <a:pt x="951" y="191"/>
                    </a:cubicBezTo>
                    <a:cubicBezTo>
                      <a:pt x="951" y="191"/>
                      <a:pt x="950" y="190"/>
                      <a:pt x="950" y="189"/>
                    </a:cubicBezTo>
                    <a:cubicBezTo>
                      <a:pt x="949" y="189"/>
                      <a:pt x="948" y="189"/>
                      <a:pt x="948" y="188"/>
                    </a:cubicBezTo>
                    <a:cubicBezTo>
                      <a:pt x="950" y="188"/>
                      <a:pt x="951" y="190"/>
                      <a:pt x="952" y="190"/>
                    </a:cubicBezTo>
                    <a:cubicBezTo>
                      <a:pt x="952" y="190"/>
                      <a:pt x="954" y="189"/>
                      <a:pt x="954" y="189"/>
                    </a:cubicBezTo>
                    <a:cubicBezTo>
                      <a:pt x="955" y="190"/>
                      <a:pt x="955" y="190"/>
                      <a:pt x="956" y="190"/>
                    </a:cubicBezTo>
                    <a:cubicBezTo>
                      <a:pt x="956" y="190"/>
                      <a:pt x="956" y="190"/>
                      <a:pt x="957" y="190"/>
                    </a:cubicBezTo>
                    <a:cubicBezTo>
                      <a:pt x="957" y="190"/>
                      <a:pt x="958" y="191"/>
                      <a:pt x="959" y="190"/>
                    </a:cubicBezTo>
                    <a:cubicBezTo>
                      <a:pt x="959" y="190"/>
                      <a:pt x="958" y="190"/>
                      <a:pt x="958" y="189"/>
                    </a:cubicBezTo>
                    <a:cubicBezTo>
                      <a:pt x="958" y="189"/>
                      <a:pt x="958" y="189"/>
                      <a:pt x="958" y="189"/>
                    </a:cubicBezTo>
                    <a:cubicBezTo>
                      <a:pt x="957" y="188"/>
                      <a:pt x="956" y="188"/>
                      <a:pt x="956" y="188"/>
                    </a:cubicBezTo>
                    <a:cubicBezTo>
                      <a:pt x="956" y="187"/>
                      <a:pt x="956" y="187"/>
                      <a:pt x="955" y="188"/>
                    </a:cubicBezTo>
                    <a:cubicBezTo>
                      <a:pt x="955" y="188"/>
                      <a:pt x="954" y="188"/>
                      <a:pt x="954" y="188"/>
                    </a:cubicBezTo>
                    <a:cubicBezTo>
                      <a:pt x="953" y="188"/>
                      <a:pt x="953" y="188"/>
                      <a:pt x="952" y="188"/>
                    </a:cubicBezTo>
                    <a:cubicBezTo>
                      <a:pt x="952" y="187"/>
                      <a:pt x="951" y="187"/>
                      <a:pt x="952" y="187"/>
                    </a:cubicBezTo>
                    <a:cubicBezTo>
                      <a:pt x="953" y="187"/>
                      <a:pt x="953" y="187"/>
                      <a:pt x="954" y="187"/>
                    </a:cubicBezTo>
                    <a:cubicBezTo>
                      <a:pt x="954" y="187"/>
                      <a:pt x="955" y="186"/>
                      <a:pt x="956" y="187"/>
                    </a:cubicBezTo>
                    <a:cubicBezTo>
                      <a:pt x="956" y="187"/>
                      <a:pt x="957" y="187"/>
                      <a:pt x="958" y="187"/>
                    </a:cubicBezTo>
                    <a:cubicBezTo>
                      <a:pt x="959" y="188"/>
                      <a:pt x="958" y="189"/>
                      <a:pt x="959" y="189"/>
                    </a:cubicBezTo>
                    <a:cubicBezTo>
                      <a:pt x="960" y="188"/>
                      <a:pt x="961" y="189"/>
                      <a:pt x="961" y="189"/>
                    </a:cubicBezTo>
                    <a:cubicBezTo>
                      <a:pt x="961" y="190"/>
                      <a:pt x="962" y="190"/>
                      <a:pt x="961" y="190"/>
                    </a:cubicBezTo>
                    <a:cubicBezTo>
                      <a:pt x="961" y="191"/>
                      <a:pt x="961" y="191"/>
                      <a:pt x="961" y="191"/>
                    </a:cubicBezTo>
                    <a:cubicBezTo>
                      <a:pt x="962" y="191"/>
                      <a:pt x="962" y="191"/>
                      <a:pt x="962" y="191"/>
                    </a:cubicBezTo>
                    <a:cubicBezTo>
                      <a:pt x="962" y="192"/>
                      <a:pt x="962" y="192"/>
                      <a:pt x="962" y="192"/>
                    </a:cubicBezTo>
                    <a:cubicBezTo>
                      <a:pt x="962" y="192"/>
                      <a:pt x="963" y="192"/>
                      <a:pt x="963" y="192"/>
                    </a:cubicBezTo>
                    <a:cubicBezTo>
                      <a:pt x="963" y="192"/>
                      <a:pt x="964" y="192"/>
                      <a:pt x="964" y="192"/>
                    </a:cubicBezTo>
                    <a:cubicBezTo>
                      <a:pt x="964" y="192"/>
                      <a:pt x="964" y="192"/>
                      <a:pt x="964" y="192"/>
                    </a:cubicBezTo>
                    <a:cubicBezTo>
                      <a:pt x="965" y="192"/>
                      <a:pt x="965" y="192"/>
                      <a:pt x="965" y="192"/>
                    </a:cubicBezTo>
                    <a:cubicBezTo>
                      <a:pt x="966" y="192"/>
                      <a:pt x="966" y="192"/>
                      <a:pt x="966" y="192"/>
                    </a:cubicBezTo>
                    <a:cubicBezTo>
                      <a:pt x="967" y="192"/>
                      <a:pt x="968" y="192"/>
                      <a:pt x="968" y="193"/>
                    </a:cubicBezTo>
                    <a:cubicBezTo>
                      <a:pt x="969" y="193"/>
                      <a:pt x="969" y="192"/>
                      <a:pt x="969" y="192"/>
                    </a:cubicBezTo>
                    <a:cubicBezTo>
                      <a:pt x="970" y="192"/>
                      <a:pt x="971" y="192"/>
                      <a:pt x="970" y="192"/>
                    </a:cubicBezTo>
                    <a:cubicBezTo>
                      <a:pt x="966" y="194"/>
                      <a:pt x="969" y="193"/>
                      <a:pt x="971" y="192"/>
                    </a:cubicBezTo>
                    <a:cubicBezTo>
                      <a:pt x="972" y="192"/>
                      <a:pt x="972" y="192"/>
                      <a:pt x="972" y="191"/>
                    </a:cubicBezTo>
                    <a:cubicBezTo>
                      <a:pt x="973" y="191"/>
                      <a:pt x="973" y="191"/>
                      <a:pt x="974" y="190"/>
                    </a:cubicBezTo>
                    <a:cubicBezTo>
                      <a:pt x="975" y="190"/>
                      <a:pt x="975" y="190"/>
                      <a:pt x="975" y="190"/>
                    </a:cubicBezTo>
                    <a:cubicBezTo>
                      <a:pt x="976" y="190"/>
                      <a:pt x="976" y="190"/>
                      <a:pt x="976" y="190"/>
                    </a:cubicBezTo>
                    <a:cubicBezTo>
                      <a:pt x="977" y="190"/>
                      <a:pt x="977" y="190"/>
                      <a:pt x="977" y="189"/>
                    </a:cubicBezTo>
                    <a:cubicBezTo>
                      <a:pt x="977" y="189"/>
                      <a:pt x="978" y="188"/>
                      <a:pt x="978" y="188"/>
                    </a:cubicBezTo>
                    <a:cubicBezTo>
                      <a:pt x="979" y="187"/>
                      <a:pt x="979" y="187"/>
                      <a:pt x="980" y="187"/>
                    </a:cubicBezTo>
                    <a:cubicBezTo>
                      <a:pt x="980" y="187"/>
                      <a:pt x="980" y="187"/>
                      <a:pt x="981" y="187"/>
                    </a:cubicBezTo>
                    <a:cubicBezTo>
                      <a:pt x="981" y="186"/>
                      <a:pt x="981" y="186"/>
                      <a:pt x="982" y="186"/>
                    </a:cubicBezTo>
                    <a:cubicBezTo>
                      <a:pt x="983" y="186"/>
                      <a:pt x="982" y="185"/>
                      <a:pt x="983" y="185"/>
                    </a:cubicBezTo>
                    <a:cubicBezTo>
                      <a:pt x="983" y="185"/>
                      <a:pt x="983" y="185"/>
                      <a:pt x="983" y="185"/>
                    </a:cubicBezTo>
                    <a:cubicBezTo>
                      <a:pt x="984" y="184"/>
                      <a:pt x="983" y="184"/>
                      <a:pt x="984" y="183"/>
                    </a:cubicBezTo>
                    <a:cubicBezTo>
                      <a:pt x="984" y="183"/>
                      <a:pt x="983" y="182"/>
                      <a:pt x="984" y="182"/>
                    </a:cubicBezTo>
                    <a:cubicBezTo>
                      <a:pt x="984" y="182"/>
                      <a:pt x="984" y="181"/>
                      <a:pt x="985" y="181"/>
                    </a:cubicBezTo>
                    <a:cubicBezTo>
                      <a:pt x="985" y="181"/>
                      <a:pt x="985" y="181"/>
                      <a:pt x="985" y="181"/>
                    </a:cubicBezTo>
                    <a:cubicBezTo>
                      <a:pt x="986" y="181"/>
                      <a:pt x="985" y="181"/>
                      <a:pt x="985" y="180"/>
                    </a:cubicBezTo>
                    <a:cubicBezTo>
                      <a:pt x="985" y="180"/>
                      <a:pt x="985" y="180"/>
                      <a:pt x="985" y="179"/>
                    </a:cubicBezTo>
                    <a:cubicBezTo>
                      <a:pt x="985" y="179"/>
                      <a:pt x="985" y="179"/>
                      <a:pt x="985" y="179"/>
                    </a:cubicBezTo>
                    <a:cubicBezTo>
                      <a:pt x="984" y="179"/>
                      <a:pt x="984" y="179"/>
                      <a:pt x="983" y="179"/>
                    </a:cubicBezTo>
                    <a:cubicBezTo>
                      <a:pt x="983" y="179"/>
                      <a:pt x="983" y="178"/>
                      <a:pt x="983" y="178"/>
                    </a:cubicBezTo>
                    <a:cubicBezTo>
                      <a:pt x="982" y="178"/>
                      <a:pt x="982" y="177"/>
                      <a:pt x="982" y="177"/>
                    </a:cubicBezTo>
                    <a:cubicBezTo>
                      <a:pt x="982" y="176"/>
                      <a:pt x="981" y="174"/>
                      <a:pt x="982" y="174"/>
                    </a:cubicBezTo>
                    <a:cubicBezTo>
                      <a:pt x="981" y="174"/>
                      <a:pt x="982" y="173"/>
                      <a:pt x="982" y="173"/>
                    </a:cubicBezTo>
                    <a:cubicBezTo>
                      <a:pt x="983" y="173"/>
                      <a:pt x="983" y="172"/>
                      <a:pt x="983" y="173"/>
                    </a:cubicBezTo>
                    <a:cubicBezTo>
                      <a:pt x="983" y="173"/>
                      <a:pt x="984" y="173"/>
                      <a:pt x="984" y="173"/>
                    </a:cubicBezTo>
                    <a:cubicBezTo>
                      <a:pt x="984" y="173"/>
                      <a:pt x="983" y="173"/>
                      <a:pt x="983" y="173"/>
                    </a:cubicBezTo>
                    <a:cubicBezTo>
                      <a:pt x="983" y="174"/>
                      <a:pt x="985" y="173"/>
                      <a:pt x="985" y="173"/>
                    </a:cubicBezTo>
                    <a:cubicBezTo>
                      <a:pt x="986" y="173"/>
                      <a:pt x="986" y="172"/>
                      <a:pt x="986" y="172"/>
                    </a:cubicBezTo>
                    <a:cubicBezTo>
                      <a:pt x="986" y="171"/>
                      <a:pt x="985" y="171"/>
                      <a:pt x="985" y="171"/>
                    </a:cubicBezTo>
                    <a:cubicBezTo>
                      <a:pt x="985" y="171"/>
                      <a:pt x="986" y="171"/>
                      <a:pt x="986" y="171"/>
                    </a:cubicBezTo>
                    <a:cubicBezTo>
                      <a:pt x="987" y="171"/>
                      <a:pt x="987" y="171"/>
                      <a:pt x="987" y="171"/>
                    </a:cubicBezTo>
                    <a:cubicBezTo>
                      <a:pt x="987" y="171"/>
                      <a:pt x="988" y="169"/>
                      <a:pt x="987" y="170"/>
                    </a:cubicBezTo>
                    <a:cubicBezTo>
                      <a:pt x="987" y="171"/>
                      <a:pt x="987" y="172"/>
                      <a:pt x="988" y="172"/>
                    </a:cubicBezTo>
                    <a:cubicBezTo>
                      <a:pt x="988" y="173"/>
                      <a:pt x="988" y="173"/>
                      <a:pt x="988" y="173"/>
                    </a:cubicBezTo>
                    <a:cubicBezTo>
                      <a:pt x="989" y="172"/>
                      <a:pt x="989" y="172"/>
                      <a:pt x="990" y="172"/>
                    </a:cubicBezTo>
                    <a:cubicBezTo>
                      <a:pt x="989" y="172"/>
                      <a:pt x="990" y="172"/>
                      <a:pt x="990" y="171"/>
                    </a:cubicBezTo>
                    <a:cubicBezTo>
                      <a:pt x="991" y="171"/>
                      <a:pt x="990" y="170"/>
                      <a:pt x="990" y="170"/>
                    </a:cubicBezTo>
                    <a:cubicBezTo>
                      <a:pt x="991" y="170"/>
                      <a:pt x="990" y="171"/>
                      <a:pt x="991" y="171"/>
                    </a:cubicBezTo>
                    <a:cubicBezTo>
                      <a:pt x="991" y="171"/>
                      <a:pt x="991" y="170"/>
                      <a:pt x="991" y="170"/>
                    </a:cubicBezTo>
                    <a:cubicBezTo>
                      <a:pt x="991" y="170"/>
                      <a:pt x="992" y="170"/>
                      <a:pt x="992" y="170"/>
                    </a:cubicBezTo>
                    <a:cubicBezTo>
                      <a:pt x="992" y="171"/>
                      <a:pt x="992" y="171"/>
                      <a:pt x="992" y="171"/>
                    </a:cubicBezTo>
                    <a:cubicBezTo>
                      <a:pt x="991" y="172"/>
                      <a:pt x="992" y="172"/>
                      <a:pt x="992" y="172"/>
                    </a:cubicBezTo>
                    <a:cubicBezTo>
                      <a:pt x="991" y="172"/>
                      <a:pt x="992" y="173"/>
                      <a:pt x="992" y="173"/>
                    </a:cubicBezTo>
                    <a:cubicBezTo>
                      <a:pt x="992" y="173"/>
                      <a:pt x="991" y="173"/>
                      <a:pt x="991" y="174"/>
                    </a:cubicBezTo>
                    <a:cubicBezTo>
                      <a:pt x="990" y="174"/>
                      <a:pt x="990" y="174"/>
                      <a:pt x="990" y="175"/>
                    </a:cubicBezTo>
                    <a:cubicBezTo>
                      <a:pt x="990" y="175"/>
                      <a:pt x="987" y="173"/>
                      <a:pt x="989" y="175"/>
                    </a:cubicBezTo>
                    <a:cubicBezTo>
                      <a:pt x="989" y="175"/>
                      <a:pt x="989" y="175"/>
                      <a:pt x="989" y="175"/>
                    </a:cubicBezTo>
                    <a:cubicBezTo>
                      <a:pt x="989" y="176"/>
                      <a:pt x="989" y="176"/>
                      <a:pt x="989" y="176"/>
                    </a:cubicBezTo>
                    <a:cubicBezTo>
                      <a:pt x="990" y="176"/>
                      <a:pt x="990" y="177"/>
                      <a:pt x="990" y="177"/>
                    </a:cubicBezTo>
                    <a:cubicBezTo>
                      <a:pt x="990" y="177"/>
                      <a:pt x="990" y="177"/>
                      <a:pt x="990" y="178"/>
                    </a:cubicBezTo>
                    <a:cubicBezTo>
                      <a:pt x="990" y="178"/>
                      <a:pt x="992" y="178"/>
                      <a:pt x="992" y="178"/>
                    </a:cubicBezTo>
                    <a:cubicBezTo>
                      <a:pt x="992" y="178"/>
                      <a:pt x="993" y="179"/>
                      <a:pt x="993" y="179"/>
                    </a:cubicBezTo>
                    <a:cubicBezTo>
                      <a:pt x="992" y="179"/>
                      <a:pt x="992" y="179"/>
                      <a:pt x="992" y="180"/>
                    </a:cubicBezTo>
                    <a:cubicBezTo>
                      <a:pt x="992" y="180"/>
                      <a:pt x="992" y="181"/>
                      <a:pt x="991" y="181"/>
                    </a:cubicBezTo>
                    <a:cubicBezTo>
                      <a:pt x="992" y="181"/>
                      <a:pt x="993" y="182"/>
                      <a:pt x="990" y="181"/>
                    </a:cubicBezTo>
                    <a:cubicBezTo>
                      <a:pt x="989" y="181"/>
                      <a:pt x="989" y="182"/>
                      <a:pt x="993" y="182"/>
                    </a:cubicBezTo>
                    <a:cubicBezTo>
                      <a:pt x="994" y="182"/>
                      <a:pt x="996" y="182"/>
                      <a:pt x="996" y="182"/>
                    </a:cubicBezTo>
                    <a:cubicBezTo>
                      <a:pt x="998" y="182"/>
                      <a:pt x="999" y="181"/>
                      <a:pt x="1000" y="181"/>
                    </a:cubicBezTo>
                    <a:cubicBezTo>
                      <a:pt x="1000" y="181"/>
                      <a:pt x="1001" y="181"/>
                      <a:pt x="1001" y="181"/>
                    </a:cubicBezTo>
                    <a:cubicBezTo>
                      <a:pt x="1002" y="181"/>
                      <a:pt x="1002" y="181"/>
                      <a:pt x="1002" y="180"/>
                    </a:cubicBezTo>
                    <a:cubicBezTo>
                      <a:pt x="1003" y="180"/>
                      <a:pt x="1003" y="180"/>
                      <a:pt x="1004" y="180"/>
                    </a:cubicBezTo>
                    <a:cubicBezTo>
                      <a:pt x="1006" y="180"/>
                      <a:pt x="1004" y="180"/>
                      <a:pt x="1004" y="180"/>
                    </a:cubicBezTo>
                    <a:cubicBezTo>
                      <a:pt x="1005" y="180"/>
                      <a:pt x="1006" y="180"/>
                      <a:pt x="1006" y="180"/>
                    </a:cubicBezTo>
                    <a:cubicBezTo>
                      <a:pt x="1006" y="181"/>
                      <a:pt x="1007" y="181"/>
                      <a:pt x="1007" y="181"/>
                    </a:cubicBezTo>
                    <a:cubicBezTo>
                      <a:pt x="1008" y="181"/>
                      <a:pt x="1008" y="181"/>
                      <a:pt x="1008" y="181"/>
                    </a:cubicBezTo>
                    <a:cubicBezTo>
                      <a:pt x="1009" y="182"/>
                      <a:pt x="1010" y="182"/>
                      <a:pt x="1011" y="182"/>
                    </a:cubicBezTo>
                    <a:cubicBezTo>
                      <a:pt x="1013" y="182"/>
                      <a:pt x="1012" y="183"/>
                      <a:pt x="1012" y="183"/>
                    </a:cubicBezTo>
                    <a:cubicBezTo>
                      <a:pt x="1013" y="184"/>
                      <a:pt x="1013" y="184"/>
                      <a:pt x="1013" y="184"/>
                    </a:cubicBezTo>
                    <a:cubicBezTo>
                      <a:pt x="1013" y="185"/>
                      <a:pt x="1013" y="185"/>
                      <a:pt x="1013" y="185"/>
                    </a:cubicBezTo>
                    <a:cubicBezTo>
                      <a:pt x="1013" y="185"/>
                      <a:pt x="1014" y="185"/>
                      <a:pt x="1014" y="186"/>
                    </a:cubicBezTo>
                    <a:cubicBezTo>
                      <a:pt x="1014" y="186"/>
                      <a:pt x="1013" y="187"/>
                      <a:pt x="1013" y="187"/>
                    </a:cubicBezTo>
                    <a:cubicBezTo>
                      <a:pt x="1013" y="187"/>
                      <a:pt x="1013" y="187"/>
                      <a:pt x="1013" y="187"/>
                    </a:cubicBezTo>
                    <a:cubicBezTo>
                      <a:pt x="1013" y="188"/>
                      <a:pt x="1013" y="188"/>
                      <a:pt x="1013" y="188"/>
                    </a:cubicBezTo>
                    <a:cubicBezTo>
                      <a:pt x="1013" y="188"/>
                      <a:pt x="1013" y="188"/>
                      <a:pt x="1013" y="188"/>
                    </a:cubicBezTo>
                    <a:cubicBezTo>
                      <a:pt x="1014" y="189"/>
                      <a:pt x="1014" y="188"/>
                      <a:pt x="1014" y="188"/>
                    </a:cubicBezTo>
                    <a:cubicBezTo>
                      <a:pt x="1014" y="188"/>
                      <a:pt x="1014" y="189"/>
                      <a:pt x="1015" y="189"/>
                    </a:cubicBezTo>
                    <a:cubicBezTo>
                      <a:pt x="1015" y="189"/>
                      <a:pt x="1015" y="189"/>
                      <a:pt x="1015" y="189"/>
                    </a:cubicBezTo>
                    <a:cubicBezTo>
                      <a:pt x="1016" y="189"/>
                      <a:pt x="1015" y="189"/>
                      <a:pt x="1016" y="189"/>
                    </a:cubicBezTo>
                    <a:cubicBezTo>
                      <a:pt x="1016" y="189"/>
                      <a:pt x="1016" y="190"/>
                      <a:pt x="1016" y="190"/>
                    </a:cubicBezTo>
                    <a:cubicBezTo>
                      <a:pt x="1016" y="190"/>
                      <a:pt x="1017" y="190"/>
                      <a:pt x="1017" y="190"/>
                    </a:cubicBezTo>
                    <a:cubicBezTo>
                      <a:pt x="1017" y="190"/>
                      <a:pt x="1017" y="190"/>
                      <a:pt x="1017" y="190"/>
                    </a:cubicBezTo>
                    <a:cubicBezTo>
                      <a:pt x="1017" y="190"/>
                      <a:pt x="1017" y="190"/>
                      <a:pt x="1017" y="190"/>
                    </a:cubicBezTo>
                    <a:cubicBezTo>
                      <a:pt x="1016" y="190"/>
                      <a:pt x="1016" y="191"/>
                      <a:pt x="1017" y="191"/>
                    </a:cubicBezTo>
                    <a:cubicBezTo>
                      <a:pt x="1018" y="191"/>
                      <a:pt x="1018" y="191"/>
                      <a:pt x="1018" y="191"/>
                    </a:cubicBezTo>
                    <a:cubicBezTo>
                      <a:pt x="1019" y="191"/>
                      <a:pt x="1019" y="191"/>
                      <a:pt x="1019" y="191"/>
                    </a:cubicBezTo>
                    <a:cubicBezTo>
                      <a:pt x="1020" y="191"/>
                      <a:pt x="1020" y="191"/>
                      <a:pt x="1020" y="190"/>
                    </a:cubicBezTo>
                    <a:cubicBezTo>
                      <a:pt x="1020" y="191"/>
                      <a:pt x="1019" y="190"/>
                      <a:pt x="1020" y="189"/>
                    </a:cubicBezTo>
                    <a:cubicBezTo>
                      <a:pt x="1020" y="189"/>
                      <a:pt x="1020" y="190"/>
                      <a:pt x="1020" y="190"/>
                    </a:cubicBezTo>
                    <a:cubicBezTo>
                      <a:pt x="1021" y="191"/>
                      <a:pt x="1022" y="191"/>
                      <a:pt x="1022" y="191"/>
                    </a:cubicBezTo>
                    <a:cubicBezTo>
                      <a:pt x="1022" y="190"/>
                      <a:pt x="1021" y="190"/>
                      <a:pt x="1021" y="190"/>
                    </a:cubicBezTo>
                    <a:cubicBezTo>
                      <a:pt x="1021" y="190"/>
                      <a:pt x="1022" y="190"/>
                      <a:pt x="1022" y="190"/>
                    </a:cubicBezTo>
                    <a:cubicBezTo>
                      <a:pt x="1022" y="190"/>
                      <a:pt x="1023" y="189"/>
                      <a:pt x="1023" y="190"/>
                    </a:cubicBezTo>
                    <a:cubicBezTo>
                      <a:pt x="1023" y="190"/>
                      <a:pt x="1023" y="190"/>
                      <a:pt x="1022" y="190"/>
                    </a:cubicBezTo>
                    <a:cubicBezTo>
                      <a:pt x="1022" y="191"/>
                      <a:pt x="1022" y="191"/>
                      <a:pt x="1023" y="192"/>
                    </a:cubicBezTo>
                    <a:cubicBezTo>
                      <a:pt x="1023" y="192"/>
                      <a:pt x="1023" y="192"/>
                      <a:pt x="1023" y="192"/>
                    </a:cubicBezTo>
                    <a:cubicBezTo>
                      <a:pt x="1023" y="192"/>
                      <a:pt x="1024" y="192"/>
                      <a:pt x="1024" y="192"/>
                    </a:cubicBezTo>
                    <a:cubicBezTo>
                      <a:pt x="1025" y="192"/>
                      <a:pt x="1025" y="192"/>
                      <a:pt x="1025" y="192"/>
                    </a:cubicBezTo>
                    <a:cubicBezTo>
                      <a:pt x="1025" y="193"/>
                      <a:pt x="1026" y="192"/>
                      <a:pt x="1026" y="193"/>
                    </a:cubicBezTo>
                    <a:cubicBezTo>
                      <a:pt x="1026" y="193"/>
                      <a:pt x="1027" y="193"/>
                      <a:pt x="1027" y="194"/>
                    </a:cubicBezTo>
                    <a:cubicBezTo>
                      <a:pt x="1028" y="194"/>
                      <a:pt x="1027" y="194"/>
                      <a:pt x="1027" y="195"/>
                    </a:cubicBezTo>
                    <a:cubicBezTo>
                      <a:pt x="1028" y="195"/>
                      <a:pt x="1028" y="195"/>
                      <a:pt x="1028" y="195"/>
                    </a:cubicBezTo>
                    <a:cubicBezTo>
                      <a:pt x="1028" y="195"/>
                      <a:pt x="1028" y="195"/>
                      <a:pt x="1028" y="195"/>
                    </a:cubicBezTo>
                    <a:cubicBezTo>
                      <a:pt x="1029" y="196"/>
                      <a:pt x="1030" y="196"/>
                      <a:pt x="1030" y="196"/>
                    </a:cubicBezTo>
                    <a:cubicBezTo>
                      <a:pt x="1030" y="197"/>
                      <a:pt x="1031" y="196"/>
                      <a:pt x="1031" y="196"/>
                    </a:cubicBezTo>
                    <a:cubicBezTo>
                      <a:pt x="1032" y="195"/>
                      <a:pt x="1030" y="196"/>
                      <a:pt x="1032" y="196"/>
                    </a:cubicBezTo>
                    <a:cubicBezTo>
                      <a:pt x="1032" y="196"/>
                      <a:pt x="1033" y="195"/>
                      <a:pt x="1033" y="195"/>
                    </a:cubicBezTo>
                    <a:cubicBezTo>
                      <a:pt x="1034" y="195"/>
                      <a:pt x="1033" y="196"/>
                      <a:pt x="1033" y="196"/>
                    </a:cubicBezTo>
                    <a:cubicBezTo>
                      <a:pt x="1033" y="196"/>
                      <a:pt x="1033" y="197"/>
                      <a:pt x="1033" y="196"/>
                    </a:cubicBezTo>
                    <a:cubicBezTo>
                      <a:pt x="1035" y="195"/>
                      <a:pt x="1033" y="197"/>
                      <a:pt x="1033" y="197"/>
                    </a:cubicBezTo>
                    <a:cubicBezTo>
                      <a:pt x="1034" y="197"/>
                      <a:pt x="1034" y="197"/>
                      <a:pt x="1034" y="197"/>
                    </a:cubicBezTo>
                    <a:cubicBezTo>
                      <a:pt x="1034" y="197"/>
                      <a:pt x="1035" y="197"/>
                      <a:pt x="1035" y="197"/>
                    </a:cubicBezTo>
                    <a:cubicBezTo>
                      <a:pt x="1035" y="197"/>
                      <a:pt x="1035" y="197"/>
                      <a:pt x="1035" y="197"/>
                    </a:cubicBezTo>
                    <a:cubicBezTo>
                      <a:pt x="1036" y="196"/>
                      <a:pt x="1036" y="197"/>
                      <a:pt x="1036" y="197"/>
                    </a:cubicBezTo>
                    <a:cubicBezTo>
                      <a:pt x="1037" y="197"/>
                      <a:pt x="1036" y="196"/>
                      <a:pt x="1037" y="197"/>
                    </a:cubicBezTo>
                    <a:cubicBezTo>
                      <a:pt x="1037" y="197"/>
                      <a:pt x="1037" y="196"/>
                      <a:pt x="1037" y="195"/>
                    </a:cubicBezTo>
                    <a:cubicBezTo>
                      <a:pt x="1037" y="195"/>
                      <a:pt x="1035" y="195"/>
                      <a:pt x="1036" y="194"/>
                    </a:cubicBezTo>
                    <a:cubicBezTo>
                      <a:pt x="1036" y="194"/>
                      <a:pt x="1036" y="194"/>
                      <a:pt x="1037" y="194"/>
                    </a:cubicBezTo>
                    <a:cubicBezTo>
                      <a:pt x="1037" y="194"/>
                      <a:pt x="1038" y="195"/>
                      <a:pt x="1038" y="195"/>
                    </a:cubicBezTo>
                    <a:cubicBezTo>
                      <a:pt x="1038" y="196"/>
                      <a:pt x="1038" y="196"/>
                      <a:pt x="1039" y="196"/>
                    </a:cubicBezTo>
                    <a:cubicBezTo>
                      <a:pt x="1040" y="196"/>
                      <a:pt x="1040" y="195"/>
                      <a:pt x="1040" y="195"/>
                    </a:cubicBezTo>
                    <a:cubicBezTo>
                      <a:pt x="1041" y="195"/>
                      <a:pt x="1042" y="195"/>
                      <a:pt x="1042" y="195"/>
                    </a:cubicBezTo>
                    <a:cubicBezTo>
                      <a:pt x="1042" y="195"/>
                      <a:pt x="1040" y="194"/>
                      <a:pt x="1040" y="194"/>
                    </a:cubicBezTo>
                    <a:cubicBezTo>
                      <a:pt x="1040" y="194"/>
                      <a:pt x="1040" y="194"/>
                      <a:pt x="1041" y="194"/>
                    </a:cubicBezTo>
                    <a:cubicBezTo>
                      <a:pt x="1040" y="194"/>
                      <a:pt x="1040" y="194"/>
                      <a:pt x="1039" y="194"/>
                    </a:cubicBezTo>
                    <a:cubicBezTo>
                      <a:pt x="1039" y="194"/>
                      <a:pt x="1039" y="193"/>
                      <a:pt x="1039" y="193"/>
                    </a:cubicBezTo>
                    <a:cubicBezTo>
                      <a:pt x="1039" y="193"/>
                      <a:pt x="1038" y="193"/>
                      <a:pt x="1038" y="193"/>
                    </a:cubicBezTo>
                    <a:cubicBezTo>
                      <a:pt x="1038" y="193"/>
                      <a:pt x="1037" y="193"/>
                      <a:pt x="1037" y="193"/>
                    </a:cubicBezTo>
                    <a:cubicBezTo>
                      <a:pt x="1035" y="194"/>
                      <a:pt x="1035" y="194"/>
                      <a:pt x="1036" y="193"/>
                    </a:cubicBezTo>
                    <a:cubicBezTo>
                      <a:pt x="1037" y="193"/>
                      <a:pt x="1037" y="192"/>
                      <a:pt x="1036" y="192"/>
                    </a:cubicBezTo>
                    <a:cubicBezTo>
                      <a:pt x="1032" y="193"/>
                      <a:pt x="1036" y="192"/>
                      <a:pt x="1036" y="192"/>
                    </a:cubicBezTo>
                    <a:cubicBezTo>
                      <a:pt x="1037" y="192"/>
                      <a:pt x="1037" y="192"/>
                      <a:pt x="1037" y="191"/>
                    </a:cubicBezTo>
                    <a:cubicBezTo>
                      <a:pt x="1037" y="191"/>
                      <a:pt x="1038" y="190"/>
                      <a:pt x="1038" y="191"/>
                    </a:cubicBezTo>
                    <a:cubicBezTo>
                      <a:pt x="1037" y="191"/>
                      <a:pt x="1037" y="190"/>
                      <a:pt x="1037" y="190"/>
                    </a:cubicBezTo>
                    <a:cubicBezTo>
                      <a:pt x="1037" y="190"/>
                      <a:pt x="1037" y="190"/>
                      <a:pt x="1036" y="190"/>
                    </a:cubicBezTo>
                    <a:cubicBezTo>
                      <a:pt x="1035" y="190"/>
                      <a:pt x="1035" y="191"/>
                      <a:pt x="1034" y="191"/>
                    </a:cubicBezTo>
                    <a:cubicBezTo>
                      <a:pt x="1034" y="191"/>
                      <a:pt x="1036" y="189"/>
                      <a:pt x="1036" y="189"/>
                    </a:cubicBezTo>
                    <a:cubicBezTo>
                      <a:pt x="1036" y="189"/>
                      <a:pt x="1037" y="190"/>
                      <a:pt x="1037" y="190"/>
                    </a:cubicBezTo>
                    <a:cubicBezTo>
                      <a:pt x="1038" y="190"/>
                      <a:pt x="1039" y="189"/>
                      <a:pt x="1039" y="189"/>
                    </a:cubicBezTo>
                    <a:cubicBezTo>
                      <a:pt x="1040" y="189"/>
                      <a:pt x="1041" y="188"/>
                      <a:pt x="1042" y="187"/>
                    </a:cubicBezTo>
                    <a:cubicBezTo>
                      <a:pt x="1043" y="187"/>
                      <a:pt x="1043" y="187"/>
                      <a:pt x="1043" y="186"/>
                    </a:cubicBezTo>
                    <a:cubicBezTo>
                      <a:pt x="1040" y="186"/>
                      <a:pt x="1043" y="186"/>
                      <a:pt x="1043" y="186"/>
                    </a:cubicBezTo>
                    <a:cubicBezTo>
                      <a:pt x="1042" y="186"/>
                      <a:pt x="1042" y="185"/>
                      <a:pt x="1042" y="185"/>
                    </a:cubicBezTo>
                    <a:cubicBezTo>
                      <a:pt x="1042" y="185"/>
                      <a:pt x="1042" y="184"/>
                      <a:pt x="1042" y="184"/>
                    </a:cubicBezTo>
                    <a:cubicBezTo>
                      <a:pt x="1042" y="184"/>
                      <a:pt x="1042" y="184"/>
                      <a:pt x="1042" y="183"/>
                    </a:cubicBezTo>
                    <a:cubicBezTo>
                      <a:pt x="1042" y="183"/>
                      <a:pt x="1042" y="183"/>
                      <a:pt x="1042" y="182"/>
                    </a:cubicBezTo>
                    <a:cubicBezTo>
                      <a:pt x="1042" y="182"/>
                      <a:pt x="1042" y="182"/>
                      <a:pt x="1042" y="182"/>
                    </a:cubicBezTo>
                    <a:cubicBezTo>
                      <a:pt x="1041" y="182"/>
                      <a:pt x="1041" y="182"/>
                      <a:pt x="1041" y="182"/>
                    </a:cubicBezTo>
                    <a:cubicBezTo>
                      <a:pt x="1041" y="182"/>
                      <a:pt x="1041" y="182"/>
                      <a:pt x="1041" y="181"/>
                    </a:cubicBezTo>
                    <a:cubicBezTo>
                      <a:pt x="1041" y="181"/>
                      <a:pt x="1041" y="181"/>
                      <a:pt x="1041" y="181"/>
                    </a:cubicBezTo>
                    <a:cubicBezTo>
                      <a:pt x="1040" y="181"/>
                      <a:pt x="1041" y="180"/>
                      <a:pt x="1040" y="180"/>
                    </a:cubicBezTo>
                    <a:cubicBezTo>
                      <a:pt x="1041" y="179"/>
                      <a:pt x="1040" y="180"/>
                      <a:pt x="1040" y="180"/>
                    </a:cubicBezTo>
                    <a:cubicBezTo>
                      <a:pt x="1040" y="180"/>
                      <a:pt x="1040" y="180"/>
                      <a:pt x="1040" y="180"/>
                    </a:cubicBezTo>
                    <a:cubicBezTo>
                      <a:pt x="1040" y="180"/>
                      <a:pt x="1040" y="180"/>
                      <a:pt x="1039" y="180"/>
                    </a:cubicBezTo>
                    <a:cubicBezTo>
                      <a:pt x="1039" y="180"/>
                      <a:pt x="1038" y="180"/>
                      <a:pt x="1038" y="180"/>
                    </a:cubicBezTo>
                    <a:cubicBezTo>
                      <a:pt x="1038" y="179"/>
                      <a:pt x="1039" y="179"/>
                      <a:pt x="1039" y="179"/>
                    </a:cubicBezTo>
                    <a:cubicBezTo>
                      <a:pt x="1040" y="179"/>
                      <a:pt x="1040" y="179"/>
                      <a:pt x="1041" y="179"/>
                    </a:cubicBezTo>
                    <a:cubicBezTo>
                      <a:pt x="1042" y="179"/>
                      <a:pt x="1041" y="179"/>
                      <a:pt x="1041" y="180"/>
                    </a:cubicBezTo>
                    <a:cubicBezTo>
                      <a:pt x="1041" y="180"/>
                      <a:pt x="1042" y="180"/>
                      <a:pt x="1042" y="180"/>
                    </a:cubicBezTo>
                    <a:cubicBezTo>
                      <a:pt x="1042" y="180"/>
                      <a:pt x="1042" y="180"/>
                      <a:pt x="1042" y="180"/>
                    </a:cubicBezTo>
                    <a:cubicBezTo>
                      <a:pt x="1042" y="181"/>
                      <a:pt x="1042" y="181"/>
                      <a:pt x="1042" y="181"/>
                    </a:cubicBezTo>
                    <a:cubicBezTo>
                      <a:pt x="1043" y="181"/>
                      <a:pt x="1043" y="180"/>
                      <a:pt x="1044" y="181"/>
                    </a:cubicBezTo>
                    <a:cubicBezTo>
                      <a:pt x="1044" y="181"/>
                      <a:pt x="1045" y="181"/>
                      <a:pt x="1045" y="181"/>
                    </a:cubicBezTo>
                    <a:cubicBezTo>
                      <a:pt x="1046" y="181"/>
                      <a:pt x="1047" y="181"/>
                      <a:pt x="1048" y="181"/>
                    </a:cubicBezTo>
                    <a:cubicBezTo>
                      <a:pt x="1048" y="181"/>
                      <a:pt x="1048" y="181"/>
                      <a:pt x="1049" y="181"/>
                    </a:cubicBezTo>
                    <a:cubicBezTo>
                      <a:pt x="1050" y="181"/>
                      <a:pt x="1050" y="181"/>
                      <a:pt x="1050" y="181"/>
                    </a:cubicBezTo>
                    <a:cubicBezTo>
                      <a:pt x="1051" y="181"/>
                      <a:pt x="1051" y="181"/>
                      <a:pt x="1052" y="181"/>
                    </a:cubicBezTo>
                    <a:cubicBezTo>
                      <a:pt x="1052" y="181"/>
                      <a:pt x="1052" y="180"/>
                      <a:pt x="1052" y="180"/>
                    </a:cubicBezTo>
                    <a:cubicBezTo>
                      <a:pt x="1051" y="180"/>
                      <a:pt x="1051" y="179"/>
                      <a:pt x="1050" y="179"/>
                    </a:cubicBezTo>
                    <a:cubicBezTo>
                      <a:pt x="1050" y="179"/>
                      <a:pt x="1050" y="179"/>
                      <a:pt x="1049" y="179"/>
                    </a:cubicBezTo>
                    <a:cubicBezTo>
                      <a:pt x="1049" y="179"/>
                      <a:pt x="1049" y="178"/>
                      <a:pt x="1049" y="178"/>
                    </a:cubicBezTo>
                    <a:cubicBezTo>
                      <a:pt x="1049" y="178"/>
                      <a:pt x="1048" y="178"/>
                      <a:pt x="1049" y="178"/>
                    </a:cubicBezTo>
                    <a:cubicBezTo>
                      <a:pt x="1049" y="178"/>
                      <a:pt x="1048" y="177"/>
                      <a:pt x="1048" y="177"/>
                    </a:cubicBezTo>
                    <a:cubicBezTo>
                      <a:pt x="1048" y="177"/>
                      <a:pt x="1049" y="177"/>
                      <a:pt x="1049" y="177"/>
                    </a:cubicBezTo>
                    <a:cubicBezTo>
                      <a:pt x="1049" y="177"/>
                      <a:pt x="1050" y="178"/>
                      <a:pt x="1050" y="178"/>
                    </a:cubicBezTo>
                    <a:cubicBezTo>
                      <a:pt x="1050" y="178"/>
                      <a:pt x="1050" y="178"/>
                      <a:pt x="1050" y="178"/>
                    </a:cubicBezTo>
                    <a:cubicBezTo>
                      <a:pt x="1050" y="179"/>
                      <a:pt x="1052" y="178"/>
                      <a:pt x="1052" y="179"/>
                    </a:cubicBezTo>
                    <a:cubicBezTo>
                      <a:pt x="1053" y="179"/>
                      <a:pt x="1053" y="180"/>
                      <a:pt x="1054" y="180"/>
                    </a:cubicBezTo>
                    <a:cubicBezTo>
                      <a:pt x="1055" y="180"/>
                      <a:pt x="1056" y="179"/>
                      <a:pt x="1056" y="179"/>
                    </a:cubicBezTo>
                    <a:cubicBezTo>
                      <a:pt x="1056" y="179"/>
                      <a:pt x="1055" y="178"/>
                      <a:pt x="1055" y="178"/>
                    </a:cubicBezTo>
                    <a:cubicBezTo>
                      <a:pt x="1055" y="177"/>
                      <a:pt x="1056" y="178"/>
                      <a:pt x="1056" y="177"/>
                    </a:cubicBezTo>
                    <a:cubicBezTo>
                      <a:pt x="1056" y="177"/>
                      <a:pt x="1055" y="177"/>
                      <a:pt x="1055" y="177"/>
                    </a:cubicBezTo>
                    <a:cubicBezTo>
                      <a:pt x="1055" y="176"/>
                      <a:pt x="1056" y="176"/>
                      <a:pt x="1056" y="176"/>
                    </a:cubicBezTo>
                    <a:cubicBezTo>
                      <a:pt x="1057" y="176"/>
                      <a:pt x="1057" y="176"/>
                      <a:pt x="1058" y="175"/>
                    </a:cubicBezTo>
                    <a:cubicBezTo>
                      <a:pt x="1058" y="175"/>
                      <a:pt x="1058" y="174"/>
                      <a:pt x="1059" y="174"/>
                    </a:cubicBezTo>
                    <a:cubicBezTo>
                      <a:pt x="1059" y="174"/>
                      <a:pt x="1060" y="174"/>
                      <a:pt x="1061" y="174"/>
                    </a:cubicBezTo>
                    <a:cubicBezTo>
                      <a:pt x="1061" y="175"/>
                      <a:pt x="1062" y="175"/>
                      <a:pt x="1062" y="174"/>
                    </a:cubicBezTo>
                    <a:cubicBezTo>
                      <a:pt x="1062" y="174"/>
                      <a:pt x="1062" y="173"/>
                      <a:pt x="1062" y="173"/>
                    </a:cubicBezTo>
                    <a:close/>
                    <a:moveTo>
                      <a:pt x="705" y="83"/>
                    </a:moveTo>
                    <a:cubicBezTo>
                      <a:pt x="705" y="84"/>
                      <a:pt x="705" y="84"/>
                      <a:pt x="706" y="84"/>
                    </a:cubicBezTo>
                    <a:cubicBezTo>
                      <a:pt x="705" y="84"/>
                      <a:pt x="706" y="85"/>
                      <a:pt x="704" y="85"/>
                    </a:cubicBezTo>
                    <a:cubicBezTo>
                      <a:pt x="704" y="84"/>
                      <a:pt x="704" y="84"/>
                      <a:pt x="705" y="83"/>
                    </a:cubicBezTo>
                    <a:close/>
                    <a:moveTo>
                      <a:pt x="569" y="78"/>
                    </a:moveTo>
                    <a:cubicBezTo>
                      <a:pt x="569" y="78"/>
                      <a:pt x="569" y="78"/>
                      <a:pt x="568" y="78"/>
                    </a:cubicBezTo>
                    <a:cubicBezTo>
                      <a:pt x="567" y="78"/>
                      <a:pt x="567" y="78"/>
                      <a:pt x="567" y="77"/>
                    </a:cubicBezTo>
                    <a:cubicBezTo>
                      <a:pt x="566" y="77"/>
                      <a:pt x="566" y="77"/>
                      <a:pt x="567" y="77"/>
                    </a:cubicBezTo>
                    <a:cubicBezTo>
                      <a:pt x="569" y="77"/>
                      <a:pt x="568" y="77"/>
                      <a:pt x="569" y="77"/>
                    </a:cubicBezTo>
                    <a:cubicBezTo>
                      <a:pt x="569" y="77"/>
                      <a:pt x="570" y="78"/>
                      <a:pt x="569" y="78"/>
                    </a:cubicBezTo>
                    <a:close/>
                    <a:moveTo>
                      <a:pt x="566" y="73"/>
                    </a:moveTo>
                    <a:cubicBezTo>
                      <a:pt x="566" y="73"/>
                      <a:pt x="566" y="73"/>
                      <a:pt x="567" y="73"/>
                    </a:cubicBezTo>
                    <a:cubicBezTo>
                      <a:pt x="568" y="72"/>
                      <a:pt x="568" y="72"/>
                      <a:pt x="568" y="72"/>
                    </a:cubicBezTo>
                    <a:cubicBezTo>
                      <a:pt x="568" y="72"/>
                      <a:pt x="568" y="72"/>
                      <a:pt x="568" y="72"/>
                    </a:cubicBezTo>
                    <a:cubicBezTo>
                      <a:pt x="567" y="72"/>
                      <a:pt x="567" y="72"/>
                      <a:pt x="567" y="72"/>
                    </a:cubicBezTo>
                    <a:cubicBezTo>
                      <a:pt x="567" y="72"/>
                      <a:pt x="568" y="72"/>
                      <a:pt x="568" y="72"/>
                    </a:cubicBezTo>
                    <a:cubicBezTo>
                      <a:pt x="568" y="72"/>
                      <a:pt x="568" y="72"/>
                      <a:pt x="569" y="72"/>
                    </a:cubicBezTo>
                    <a:cubicBezTo>
                      <a:pt x="569" y="71"/>
                      <a:pt x="569" y="72"/>
                      <a:pt x="569" y="72"/>
                    </a:cubicBezTo>
                    <a:cubicBezTo>
                      <a:pt x="570" y="73"/>
                      <a:pt x="569" y="73"/>
                      <a:pt x="570" y="73"/>
                    </a:cubicBezTo>
                    <a:cubicBezTo>
                      <a:pt x="571" y="74"/>
                      <a:pt x="569" y="74"/>
                      <a:pt x="568" y="74"/>
                    </a:cubicBezTo>
                    <a:cubicBezTo>
                      <a:pt x="567" y="74"/>
                      <a:pt x="568" y="75"/>
                      <a:pt x="567" y="75"/>
                    </a:cubicBezTo>
                    <a:cubicBezTo>
                      <a:pt x="566" y="75"/>
                      <a:pt x="567" y="74"/>
                      <a:pt x="567" y="74"/>
                    </a:cubicBezTo>
                    <a:cubicBezTo>
                      <a:pt x="566" y="74"/>
                      <a:pt x="566" y="74"/>
                      <a:pt x="566" y="73"/>
                    </a:cubicBezTo>
                    <a:close/>
                    <a:moveTo>
                      <a:pt x="567" y="84"/>
                    </a:moveTo>
                    <a:cubicBezTo>
                      <a:pt x="568" y="85"/>
                      <a:pt x="567" y="85"/>
                      <a:pt x="566" y="85"/>
                    </a:cubicBezTo>
                    <a:cubicBezTo>
                      <a:pt x="565" y="85"/>
                      <a:pt x="565" y="85"/>
                      <a:pt x="565" y="84"/>
                    </a:cubicBezTo>
                    <a:cubicBezTo>
                      <a:pt x="564" y="83"/>
                      <a:pt x="566" y="84"/>
                      <a:pt x="567" y="84"/>
                    </a:cubicBezTo>
                    <a:close/>
                    <a:moveTo>
                      <a:pt x="441" y="40"/>
                    </a:moveTo>
                    <a:cubicBezTo>
                      <a:pt x="442" y="40"/>
                      <a:pt x="443" y="39"/>
                      <a:pt x="443" y="40"/>
                    </a:cubicBezTo>
                    <a:cubicBezTo>
                      <a:pt x="443" y="40"/>
                      <a:pt x="443" y="41"/>
                      <a:pt x="442" y="41"/>
                    </a:cubicBezTo>
                    <a:cubicBezTo>
                      <a:pt x="441" y="41"/>
                      <a:pt x="441" y="40"/>
                      <a:pt x="441" y="40"/>
                    </a:cubicBezTo>
                    <a:close/>
                    <a:moveTo>
                      <a:pt x="403" y="52"/>
                    </a:moveTo>
                    <a:cubicBezTo>
                      <a:pt x="404" y="52"/>
                      <a:pt x="403" y="53"/>
                      <a:pt x="404" y="53"/>
                    </a:cubicBezTo>
                    <a:cubicBezTo>
                      <a:pt x="405" y="53"/>
                      <a:pt x="405" y="53"/>
                      <a:pt x="405" y="53"/>
                    </a:cubicBezTo>
                    <a:cubicBezTo>
                      <a:pt x="406" y="53"/>
                      <a:pt x="406" y="53"/>
                      <a:pt x="406" y="53"/>
                    </a:cubicBezTo>
                    <a:cubicBezTo>
                      <a:pt x="407" y="53"/>
                      <a:pt x="407" y="53"/>
                      <a:pt x="406" y="54"/>
                    </a:cubicBezTo>
                    <a:cubicBezTo>
                      <a:pt x="406" y="54"/>
                      <a:pt x="406" y="54"/>
                      <a:pt x="405" y="53"/>
                    </a:cubicBezTo>
                    <a:cubicBezTo>
                      <a:pt x="404" y="53"/>
                      <a:pt x="404" y="54"/>
                      <a:pt x="402" y="53"/>
                    </a:cubicBezTo>
                    <a:cubicBezTo>
                      <a:pt x="401" y="53"/>
                      <a:pt x="402" y="53"/>
                      <a:pt x="402" y="53"/>
                    </a:cubicBezTo>
                    <a:cubicBezTo>
                      <a:pt x="403" y="52"/>
                      <a:pt x="402" y="52"/>
                      <a:pt x="403" y="52"/>
                    </a:cubicBezTo>
                    <a:close/>
                    <a:moveTo>
                      <a:pt x="397" y="50"/>
                    </a:moveTo>
                    <a:cubicBezTo>
                      <a:pt x="397" y="50"/>
                      <a:pt x="397" y="50"/>
                      <a:pt x="397" y="50"/>
                    </a:cubicBezTo>
                    <a:cubicBezTo>
                      <a:pt x="397" y="50"/>
                      <a:pt x="397" y="50"/>
                      <a:pt x="397" y="49"/>
                    </a:cubicBezTo>
                    <a:cubicBezTo>
                      <a:pt x="397" y="49"/>
                      <a:pt x="397" y="49"/>
                      <a:pt x="397" y="48"/>
                    </a:cubicBezTo>
                    <a:cubicBezTo>
                      <a:pt x="398" y="48"/>
                      <a:pt x="399" y="48"/>
                      <a:pt x="399" y="49"/>
                    </a:cubicBezTo>
                    <a:cubicBezTo>
                      <a:pt x="399" y="49"/>
                      <a:pt x="399" y="49"/>
                      <a:pt x="400" y="49"/>
                    </a:cubicBezTo>
                    <a:cubicBezTo>
                      <a:pt x="401" y="50"/>
                      <a:pt x="401" y="50"/>
                      <a:pt x="401" y="50"/>
                    </a:cubicBezTo>
                    <a:cubicBezTo>
                      <a:pt x="402" y="50"/>
                      <a:pt x="402" y="51"/>
                      <a:pt x="402" y="51"/>
                    </a:cubicBezTo>
                    <a:cubicBezTo>
                      <a:pt x="402" y="51"/>
                      <a:pt x="402" y="52"/>
                      <a:pt x="401" y="52"/>
                    </a:cubicBezTo>
                    <a:cubicBezTo>
                      <a:pt x="400" y="52"/>
                      <a:pt x="398" y="51"/>
                      <a:pt x="397" y="51"/>
                    </a:cubicBezTo>
                    <a:cubicBezTo>
                      <a:pt x="397" y="51"/>
                      <a:pt x="398" y="50"/>
                      <a:pt x="397" y="50"/>
                    </a:cubicBezTo>
                    <a:close/>
                    <a:moveTo>
                      <a:pt x="395" y="56"/>
                    </a:moveTo>
                    <a:cubicBezTo>
                      <a:pt x="395" y="56"/>
                      <a:pt x="395" y="56"/>
                      <a:pt x="396" y="56"/>
                    </a:cubicBezTo>
                    <a:cubicBezTo>
                      <a:pt x="396" y="56"/>
                      <a:pt x="397" y="56"/>
                      <a:pt x="397" y="56"/>
                    </a:cubicBezTo>
                    <a:cubicBezTo>
                      <a:pt x="398" y="56"/>
                      <a:pt x="397" y="56"/>
                      <a:pt x="397" y="56"/>
                    </a:cubicBezTo>
                    <a:cubicBezTo>
                      <a:pt x="398" y="56"/>
                      <a:pt x="398" y="56"/>
                      <a:pt x="398" y="55"/>
                    </a:cubicBezTo>
                    <a:cubicBezTo>
                      <a:pt x="398" y="55"/>
                      <a:pt x="399" y="56"/>
                      <a:pt x="399" y="56"/>
                    </a:cubicBezTo>
                    <a:cubicBezTo>
                      <a:pt x="399" y="56"/>
                      <a:pt x="400" y="57"/>
                      <a:pt x="401" y="58"/>
                    </a:cubicBezTo>
                    <a:cubicBezTo>
                      <a:pt x="400" y="58"/>
                      <a:pt x="400" y="58"/>
                      <a:pt x="400" y="59"/>
                    </a:cubicBezTo>
                    <a:cubicBezTo>
                      <a:pt x="400" y="59"/>
                      <a:pt x="398" y="59"/>
                      <a:pt x="398" y="59"/>
                    </a:cubicBezTo>
                    <a:cubicBezTo>
                      <a:pt x="397" y="59"/>
                      <a:pt x="397" y="58"/>
                      <a:pt x="396" y="58"/>
                    </a:cubicBezTo>
                    <a:cubicBezTo>
                      <a:pt x="395" y="57"/>
                      <a:pt x="394" y="57"/>
                      <a:pt x="394" y="57"/>
                    </a:cubicBezTo>
                    <a:cubicBezTo>
                      <a:pt x="394" y="57"/>
                      <a:pt x="395" y="57"/>
                      <a:pt x="395" y="56"/>
                    </a:cubicBezTo>
                    <a:close/>
                    <a:moveTo>
                      <a:pt x="387" y="51"/>
                    </a:moveTo>
                    <a:cubicBezTo>
                      <a:pt x="387" y="51"/>
                      <a:pt x="389" y="51"/>
                      <a:pt x="389" y="51"/>
                    </a:cubicBezTo>
                    <a:cubicBezTo>
                      <a:pt x="389" y="51"/>
                      <a:pt x="389" y="52"/>
                      <a:pt x="389" y="52"/>
                    </a:cubicBezTo>
                    <a:cubicBezTo>
                      <a:pt x="389" y="52"/>
                      <a:pt x="389" y="52"/>
                      <a:pt x="389" y="52"/>
                    </a:cubicBezTo>
                    <a:cubicBezTo>
                      <a:pt x="389" y="52"/>
                      <a:pt x="389" y="52"/>
                      <a:pt x="389" y="52"/>
                    </a:cubicBezTo>
                    <a:cubicBezTo>
                      <a:pt x="388" y="53"/>
                      <a:pt x="388" y="53"/>
                      <a:pt x="387" y="53"/>
                    </a:cubicBezTo>
                    <a:cubicBezTo>
                      <a:pt x="387" y="53"/>
                      <a:pt x="386" y="52"/>
                      <a:pt x="386" y="52"/>
                    </a:cubicBezTo>
                    <a:cubicBezTo>
                      <a:pt x="387" y="52"/>
                      <a:pt x="387" y="52"/>
                      <a:pt x="387" y="51"/>
                    </a:cubicBezTo>
                    <a:close/>
                    <a:moveTo>
                      <a:pt x="217" y="80"/>
                    </a:moveTo>
                    <a:cubicBezTo>
                      <a:pt x="216" y="81"/>
                      <a:pt x="215" y="80"/>
                      <a:pt x="215" y="81"/>
                    </a:cubicBezTo>
                    <a:cubicBezTo>
                      <a:pt x="214" y="81"/>
                      <a:pt x="214" y="80"/>
                      <a:pt x="214" y="80"/>
                    </a:cubicBezTo>
                    <a:cubicBezTo>
                      <a:pt x="213" y="80"/>
                      <a:pt x="213" y="80"/>
                      <a:pt x="212" y="80"/>
                    </a:cubicBezTo>
                    <a:cubicBezTo>
                      <a:pt x="211" y="80"/>
                      <a:pt x="213" y="80"/>
                      <a:pt x="213" y="79"/>
                    </a:cubicBezTo>
                    <a:cubicBezTo>
                      <a:pt x="213" y="79"/>
                      <a:pt x="213" y="79"/>
                      <a:pt x="214" y="79"/>
                    </a:cubicBezTo>
                    <a:cubicBezTo>
                      <a:pt x="214" y="79"/>
                      <a:pt x="213" y="78"/>
                      <a:pt x="214" y="78"/>
                    </a:cubicBezTo>
                    <a:cubicBezTo>
                      <a:pt x="216" y="78"/>
                      <a:pt x="215" y="79"/>
                      <a:pt x="216" y="79"/>
                    </a:cubicBezTo>
                    <a:cubicBezTo>
                      <a:pt x="216" y="79"/>
                      <a:pt x="218" y="80"/>
                      <a:pt x="217" y="80"/>
                    </a:cubicBezTo>
                    <a:close/>
                    <a:moveTo>
                      <a:pt x="107" y="122"/>
                    </a:moveTo>
                    <a:cubicBezTo>
                      <a:pt x="106" y="122"/>
                      <a:pt x="106" y="122"/>
                      <a:pt x="106" y="122"/>
                    </a:cubicBezTo>
                    <a:cubicBezTo>
                      <a:pt x="106" y="122"/>
                      <a:pt x="105" y="122"/>
                      <a:pt x="105" y="122"/>
                    </a:cubicBezTo>
                    <a:cubicBezTo>
                      <a:pt x="105" y="122"/>
                      <a:pt x="105" y="122"/>
                      <a:pt x="105" y="121"/>
                    </a:cubicBezTo>
                    <a:cubicBezTo>
                      <a:pt x="105" y="121"/>
                      <a:pt x="105" y="121"/>
                      <a:pt x="105" y="121"/>
                    </a:cubicBezTo>
                    <a:cubicBezTo>
                      <a:pt x="106" y="121"/>
                      <a:pt x="106" y="121"/>
                      <a:pt x="106" y="121"/>
                    </a:cubicBezTo>
                    <a:cubicBezTo>
                      <a:pt x="107" y="121"/>
                      <a:pt x="107" y="121"/>
                      <a:pt x="107" y="122"/>
                    </a:cubicBezTo>
                    <a:cubicBezTo>
                      <a:pt x="107" y="122"/>
                      <a:pt x="107" y="122"/>
                      <a:pt x="107" y="122"/>
                    </a:cubicBezTo>
                    <a:close/>
                    <a:moveTo>
                      <a:pt x="109" y="123"/>
                    </a:moveTo>
                    <a:cubicBezTo>
                      <a:pt x="108" y="123"/>
                      <a:pt x="108" y="123"/>
                      <a:pt x="109" y="123"/>
                    </a:cubicBezTo>
                    <a:cubicBezTo>
                      <a:pt x="109" y="123"/>
                      <a:pt x="109" y="123"/>
                      <a:pt x="109" y="122"/>
                    </a:cubicBezTo>
                    <a:cubicBezTo>
                      <a:pt x="109" y="122"/>
                      <a:pt x="110" y="122"/>
                      <a:pt x="110" y="122"/>
                    </a:cubicBezTo>
                    <a:cubicBezTo>
                      <a:pt x="110" y="123"/>
                      <a:pt x="110" y="123"/>
                      <a:pt x="110" y="123"/>
                    </a:cubicBezTo>
                    <a:cubicBezTo>
                      <a:pt x="110" y="123"/>
                      <a:pt x="110" y="124"/>
                      <a:pt x="110" y="124"/>
                    </a:cubicBezTo>
                    <a:cubicBezTo>
                      <a:pt x="109" y="124"/>
                      <a:pt x="109" y="124"/>
                      <a:pt x="109" y="123"/>
                    </a:cubicBezTo>
                    <a:close/>
                    <a:moveTo>
                      <a:pt x="117" y="148"/>
                    </a:moveTo>
                    <a:cubicBezTo>
                      <a:pt x="117" y="148"/>
                      <a:pt x="115" y="149"/>
                      <a:pt x="114" y="149"/>
                    </a:cubicBezTo>
                    <a:cubicBezTo>
                      <a:pt x="114" y="149"/>
                      <a:pt x="112" y="149"/>
                      <a:pt x="113" y="148"/>
                    </a:cubicBezTo>
                    <a:cubicBezTo>
                      <a:pt x="113" y="148"/>
                      <a:pt x="114" y="147"/>
                      <a:pt x="115" y="147"/>
                    </a:cubicBezTo>
                    <a:cubicBezTo>
                      <a:pt x="116" y="147"/>
                      <a:pt x="116" y="148"/>
                      <a:pt x="117" y="148"/>
                    </a:cubicBezTo>
                    <a:close/>
                    <a:moveTo>
                      <a:pt x="113" y="147"/>
                    </a:moveTo>
                    <a:cubicBezTo>
                      <a:pt x="113" y="147"/>
                      <a:pt x="113" y="147"/>
                      <a:pt x="113" y="147"/>
                    </a:cubicBezTo>
                    <a:cubicBezTo>
                      <a:pt x="113" y="148"/>
                      <a:pt x="112" y="148"/>
                      <a:pt x="112" y="148"/>
                    </a:cubicBezTo>
                    <a:cubicBezTo>
                      <a:pt x="112" y="147"/>
                      <a:pt x="111" y="147"/>
                      <a:pt x="110" y="148"/>
                    </a:cubicBezTo>
                    <a:cubicBezTo>
                      <a:pt x="110" y="147"/>
                      <a:pt x="109" y="147"/>
                      <a:pt x="110" y="146"/>
                    </a:cubicBezTo>
                    <a:cubicBezTo>
                      <a:pt x="110" y="146"/>
                      <a:pt x="111" y="146"/>
                      <a:pt x="111" y="146"/>
                    </a:cubicBezTo>
                    <a:cubicBezTo>
                      <a:pt x="111" y="147"/>
                      <a:pt x="112" y="146"/>
                      <a:pt x="113" y="147"/>
                    </a:cubicBezTo>
                    <a:close/>
                    <a:moveTo>
                      <a:pt x="109" y="118"/>
                    </a:moveTo>
                    <a:cubicBezTo>
                      <a:pt x="109" y="118"/>
                      <a:pt x="109" y="118"/>
                      <a:pt x="110" y="118"/>
                    </a:cubicBezTo>
                    <a:cubicBezTo>
                      <a:pt x="110" y="118"/>
                      <a:pt x="111" y="118"/>
                      <a:pt x="111" y="118"/>
                    </a:cubicBezTo>
                    <a:cubicBezTo>
                      <a:pt x="111" y="119"/>
                      <a:pt x="110" y="119"/>
                      <a:pt x="110" y="119"/>
                    </a:cubicBezTo>
                    <a:cubicBezTo>
                      <a:pt x="110" y="119"/>
                      <a:pt x="110" y="119"/>
                      <a:pt x="110" y="119"/>
                    </a:cubicBezTo>
                    <a:cubicBezTo>
                      <a:pt x="111" y="120"/>
                      <a:pt x="111" y="120"/>
                      <a:pt x="111" y="120"/>
                    </a:cubicBezTo>
                    <a:cubicBezTo>
                      <a:pt x="110" y="120"/>
                      <a:pt x="110" y="121"/>
                      <a:pt x="110" y="121"/>
                    </a:cubicBezTo>
                    <a:cubicBezTo>
                      <a:pt x="109" y="121"/>
                      <a:pt x="109" y="121"/>
                      <a:pt x="109" y="120"/>
                    </a:cubicBezTo>
                    <a:cubicBezTo>
                      <a:pt x="108" y="120"/>
                      <a:pt x="109" y="120"/>
                      <a:pt x="108" y="120"/>
                    </a:cubicBezTo>
                    <a:cubicBezTo>
                      <a:pt x="108" y="119"/>
                      <a:pt x="108" y="119"/>
                      <a:pt x="108" y="119"/>
                    </a:cubicBezTo>
                    <a:cubicBezTo>
                      <a:pt x="109" y="119"/>
                      <a:pt x="108" y="118"/>
                      <a:pt x="109" y="118"/>
                    </a:cubicBezTo>
                    <a:cubicBezTo>
                      <a:pt x="109" y="118"/>
                      <a:pt x="109" y="118"/>
                      <a:pt x="109" y="118"/>
                    </a:cubicBezTo>
                    <a:close/>
                    <a:moveTo>
                      <a:pt x="103" y="118"/>
                    </a:moveTo>
                    <a:cubicBezTo>
                      <a:pt x="104" y="117"/>
                      <a:pt x="104" y="118"/>
                      <a:pt x="105" y="118"/>
                    </a:cubicBezTo>
                    <a:cubicBezTo>
                      <a:pt x="105" y="118"/>
                      <a:pt x="105" y="118"/>
                      <a:pt x="105" y="117"/>
                    </a:cubicBezTo>
                    <a:cubicBezTo>
                      <a:pt x="104" y="117"/>
                      <a:pt x="105" y="117"/>
                      <a:pt x="105" y="117"/>
                    </a:cubicBezTo>
                    <a:cubicBezTo>
                      <a:pt x="106" y="117"/>
                      <a:pt x="106" y="117"/>
                      <a:pt x="107" y="117"/>
                    </a:cubicBezTo>
                    <a:cubicBezTo>
                      <a:pt x="107" y="117"/>
                      <a:pt x="107" y="118"/>
                      <a:pt x="107" y="117"/>
                    </a:cubicBezTo>
                    <a:cubicBezTo>
                      <a:pt x="107" y="117"/>
                      <a:pt x="107" y="117"/>
                      <a:pt x="108" y="117"/>
                    </a:cubicBezTo>
                    <a:cubicBezTo>
                      <a:pt x="108" y="117"/>
                      <a:pt x="109" y="117"/>
                      <a:pt x="109" y="117"/>
                    </a:cubicBezTo>
                    <a:cubicBezTo>
                      <a:pt x="109" y="117"/>
                      <a:pt x="109" y="118"/>
                      <a:pt x="108" y="118"/>
                    </a:cubicBezTo>
                    <a:cubicBezTo>
                      <a:pt x="108" y="118"/>
                      <a:pt x="108" y="118"/>
                      <a:pt x="108" y="118"/>
                    </a:cubicBezTo>
                    <a:cubicBezTo>
                      <a:pt x="108" y="118"/>
                      <a:pt x="107" y="118"/>
                      <a:pt x="108" y="118"/>
                    </a:cubicBezTo>
                    <a:cubicBezTo>
                      <a:pt x="108" y="118"/>
                      <a:pt x="108" y="119"/>
                      <a:pt x="107" y="118"/>
                    </a:cubicBezTo>
                    <a:cubicBezTo>
                      <a:pt x="106" y="118"/>
                      <a:pt x="106" y="118"/>
                      <a:pt x="106" y="119"/>
                    </a:cubicBezTo>
                    <a:cubicBezTo>
                      <a:pt x="107" y="119"/>
                      <a:pt x="106" y="119"/>
                      <a:pt x="106" y="120"/>
                    </a:cubicBezTo>
                    <a:cubicBezTo>
                      <a:pt x="106" y="120"/>
                      <a:pt x="104" y="120"/>
                      <a:pt x="103" y="120"/>
                    </a:cubicBezTo>
                    <a:cubicBezTo>
                      <a:pt x="103" y="120"/>
                      <a:pt x="103" y="118"/>
                      <a:pt x="103" y="118"/>
                    </a:cubicBezTo>
                    <a:close/>
                    <a:moveTo>
                      <a:pt x="103" y="124"/>
                    </a:moveTo>
                    <a:cubicBezTo>
                      <a:pt x="103" y="123"/>
                      <a:pt x="103" y="123"/>
                      <a:pt x="104" y="123"/>
                    </a:cubicBezTo>
                    <a:cubicBezTo>
                      <a:pt x="104" y="124"/>
                      <a:pt x="105" y="124"/>
                      <a:pt x="104" y="125"/>
                    </a:cubicBezTo>
                    <a:cubicBezTo>
                      <a:pt x="104" y="125"/>
                      <a:pt x="104" y="125"/>
                      <a:pt x="103" y="125"/>
                    </a:cubicBezTo>
                    <a:cubicBezTo>
                      <a:pt x="103" y="124"/>
                      <a:pt x="102" y="124"/>
                      <a:pt x="103" y="124"/>
                    </a:cubicBezTo>
                    <a:close/>
                    <a:moveTo>
                      <a:pt x="96" y="127"/>
                    </a:moveTo>
                    <a:cubicBezTo>
                      <a:pt x="95" y="127"/>
                      <a:pt x="94" y="127"/>
                      <a:pt x="94" y="127"/>
                    </a:cubicBezTo>
                    <a:cubicBezTo>
                      <a:pt x="94" y="127"/>
                      <a:pt x="93" y="127"/>
                      <a:pt x="93" y="126"/>
                    </a:cubicBezTo>
                    <a:cubicBezTo>
                      <a:pt x="94" y="126"/>
                      <a:pt x="94" y="126"/>
                      <a:pt x="95" y="126"/>
                    </a:cubicBezTo>
                    <a:cubicBezTo>
                      <a:pt x="95" y="126"/>
                      <a:pt x="95" y="127"/>
                      <a:pt x="96" y="127"/>
                    </a:cubicBezTo>
                    <a:cubicBezTo>
                      <a:pt x="97" y="126"/>
                      <a:pt x="97" y="127"/>
                      <a:pt x="97" y="127"/>
                    </a:cubicBezTo>
                    <a:cubicBezTo>
                      <a:pt x="96" y="127"/>
                      <a:pt x="96" y="128"/>
                      <a:pt x="96" y="127"/>
                    </a:cubicBezTo>
                    <a:close/>
                    <a:moveTo>
                      <a:pt x="164" y="309"/>
                    </a:moveTo>
                    <a:cubicBezTo>
                      <a:pt x="164" y="309"/>
                      <a:pt x="164" y="310"/>
                      <a:pt x="164" y="310"/>
                    </a:cubicBezTo>
                    <a:cubicBezTo>
                      <a:pt x="163" y="311"/>
                      <a:pt x="164" y="311"/>
                      <a:pt x="165" y="312"/>
                    </a:cubicBezTo>
                    <a:cubicBezTo>
                      <a:pt x="166" y="312"/>
                      <a:pt x="163" y="313"/>
                      <a:pt x="163" y="313"/>
                    </a:cubicBezTo>
                    <a:cubicBezTo>
                      <a:pt x="163" y="313"/>
                      <a:pt x="162" y="312"/>
                      <a:pt x="162" y="313"/>
                    </a:cubicBezTo>
                    <a:cubicBezTo>
                      <a:pt x="161" y="313"/>
                      <a:pt x="160" y="313"/>
                      <a:pt x="161" y="312"/>
                    </a:cubicBezTo>
                    <a:cubicBezTo>
                      <a:pt x="161" y="311"/>
                      <a:pt x="160" y="310"/>
                      <a:pt x="160" y="311"/>
                    </a:cubicBezTo>
                    <a:cubicBezTo>
                      <a:pt x="159" y="312"/>
                      <a:pt x="158" y="311"/>
                      <a:pt x="158" y="312"/>
                    </a:cubicBezTo>
                    <a:cubicBezTo>
                      <a:pt x="157" y="312"/>
                      <a:pt x="156" y="311"/>
                      <a:pt x="156" y="310"/>
                    </a:cubicBezTo>
                    <a:cubicBezTo>
                      <a:pt x="156" y="310"/>
                      <a:pt x="158" y="310"/>
                      <a:pt x="158" y="309"/>
                    </a:cubicBezTo>
                    <a:cubicBezTo>
                      <a:pt x="158" y="309"/>
                      <a:pt x="159" y="309"/>
                      <a:pt x="160" y="310"/>
                    </a:cubicBezTo>
                    <a:cubicBezTo>
                      <a:pt x="161" y="311"/>
                      <a:pt x="161" y="310"/>
                      <a:pt x="160" y="309"/>
                    </a:cubicBezTo>
                    <a:cubicBezTo>
                      <a:pt x="160" y="308"/>
                      <a:pt x="162" y="307"/>
                      <a:pt x="163" y="307"/>
                    </a:cubicBezTo>
                    <a:cubicBezTo>
                      <a:pt x="163" y="307"/>
                      <a:pt x="165" y="308"/>
                      <a:pt x="166" y="307"/>
                    </a:cubicBezTo>
                    <a:cubicBezTo>
                      <a:pt x="166" y="307"/>
                      <a:pt x="167" y="308"/>
                      <a:pt x="167" y="309"/>
                    </a:cubicBezTo>
                    <a:cubicBezTo>
                      <a:pt x="167" y="310"/>
                      <a:pt x="165" y="310"/>
                      <a:pt x="164" y="309"/>
                    </a:cubicBezTo>
                    <a:close/>
                    <a:moveTo>
                      <a:pt x="175" y="103"/>
                    </a:moveTo>
                    <a:cubicBezTo>
                      <a:pt x="175" y="103"/>
                      <a:pt x="175" y="103"/>
                      <a:pt x="174" y="103"/>
                    </a:cubicBezTo>
                    <a:cubicBezTo>
                      <a:pt x="173" y="103"/>
                      <a:pt x="173" y="103"/>
                      <a:pt x="173" y="102"/>
                    </a:cubicBezTo>
                    <a:cubicBezTo>
                      <a:pt x="172" y="102"/>
                      <a:pt x="173" y="102"/>
                      <a:pt x="173" y="102"/>
                    </a:cubicBezTo>
                    <a:cubicBezTo>
                      <a:pt x="173" y="102"/>
                      <a:pt x="173" y="101"/>
                      <a:pt x="173" y="101"/>
                    </a:cubicBezTo>
                    <a:cubicBezTo>
                      <a:pt x="173" y="101"/>
                      <a:pt x="173" y="101"/>
                      <a:pt x="174" y="101"/>
                    </a:cubicBezTo>
                    <a:cubicBezTo>
                      <a:pt x="174" y="101"/>
                      <a:pt x="175" y="101"/>
                      <a:pt x="175" y="101"/>
                    </a:cubicBezTo>
                    <a:cubicBezTo>
                      <a:pt x="174" y="101"/>
                      <a:pt x="174" y="101"/>
                      <a:pt x="174" y="102"/>
                    </a:cubicBezTo>
                    <a:cubicBezTo>
                      <a:pt x="174" y="102"/>
                      <a:pt x="175" y="101"/>
                      <a:pt x="175" y="102"/>
                    </a:cubicBezTo>
                    <a:cubicBezTo>
                      <a:pt x="176" y="102"/>
                      <a:pt x="176" y="102"/>
                      <a:pt x="175" y="103"/>
                    </a:cubicBezTo>
                    <a:close/>
                    <a:moveTo>
                      <a:pt x="176" y="104"/>
                    </a:moveTo>
                    <a:cubicBezTo>
                      <a:pt x="176" y="104"/>
                      <a:pt x="176" y="104"/>
                      <a:pt x="176" y="104"/>
                    </a:cubicBezTo>
                    <a:cubicBezTo>
                      <a:pt x="175" y="104"/>
                      <a:pt x="176" y="103"/>
                      <a:pt x="176" y="103"/>
                    </a:cubicBezTo>
                    <a:cubicBezTo>
                      <a:pt x="177" y="103"/>
                      <a:pt x="178" y="103"/>
                      <a:pt x="179" y="104"/>
                    </a:cubicBezTo>
                    <a:cubicBezTo>
                      <a:pt x="179" y="105"/>
                      <a:pt x="178" y="105"/>
                      <a:pt x="176" y="105"/>
                    </a:cubicBezTo>
                    <a:cubicBezTo>
                      <a:pt x="176" y="105"/>
                      <a:pt x="176" y="104"/>
                      <a:pt x="176" y="104"/>
                    </a:cubicBezTo>
                    <a:close/>
                    <a:moveTo>
                      <a:pt x="180" y="330"/>
                    </a:moveTo>
                    <a:cubicBezTo>
                      <a:pt x="180" y="330"/>
                      <a:pt x="179" y="331"/>
                      <a:pt x="180" y="331"/>
                    </a:cubicBezTo>
                    <a:cubicBezTo>
                      <a:pt x="181" y="332"/>
                      <a:pt x="179" y="332"/>
                      <a:pt x="178" y="332"/>
                    </a:cubicBezTo>
                    <a:cubicBezTo>
                      <a:pt x="178" y="332"/>
                      <a:pt x="178" y="332"/>
                      <a:pt x="178" y="332"/>
                    </a:cubicBezTo>
                    <a:cubicBezTo>
                      <a:pt x="178" y="332"/>
                      <a:pt x="178" y="332"/>
                      <a:pt x="178" y="332"/>
                    </a:cubicBezTo>
                    <a:cubicBezTo>
                      <a:pt x="178" y="332"/>
                      <a:pt x="177" y="331"/>
                      <a:pt x="177" y="330"/>
                    </a:cubicBezTo>
                    <a:cubicBezTo>
                      <a:pt x="177" y="329"/>
                      <a:pt x="177" y="328"/>
                      <a:pt x="178" y="328"/>
                    </a:cubicBezTo>
                    <a:cubicBezTo>
                      <a:pt x="179" y="328"/>
                      <a:pt x="179" y="329"/>
                      <a:pt x="180" y="329"/>
                    </a:cubicBezTo>
                    <a:cubicBezTo>
                      <a:pt x="181" y="329"/>
                      <a:pt x="181" y="330"/>
                      <a:pt x="180" y="330"/>
                    </a:cubicBezTo>
                    <a:close/>
                    <a:moveTo>
                      <a:pt x="211" y="159"/>
                    </a:moveTo>
                    <a:cubicBezTo>
                      <a:pt x="211" y="159"/>
                      <a:pt x="210" y="159"/>
                      <a:pt x="210" y="159"/>
                    </a:cubicBezTo>
                    <a:cubicBezTo>
                      <a:pt x="209" y="158"/>
                      <a:pt x="209" y="158"/>
                      <a:pt x="209" y="158"/>
                    </a:cubicBezTo>
                    <a:cubicBezTo>
                      <a:pt x="210" y="158"/>
                      <a:pt x="209" y="158"/>
                      <a:pt x="210" y="158"/>
                    </a:cubicBezTo>
                    <a:cubicBezTo>
                      <a:pt x="211" y="158"/>
                      <a:pt x="211" y="158"/>
                      <a:pt x="211" y="158"/>
                    </a:cubicBezTo>
                    <a:cubicBezTo>
                      <a:pt x="212" y="158"/>
                      <a:pt x="212" y="159"/>
                      <a:pt x="211" y="159"/>
                    </a:cubicBezTo>
                    <a:close/>
                    <a:moveTo>
                      <a:pt x="225" y="165"/>
                    </a:moveTo>
                    <a:cubicBezTo>
                      <a:pt x="225" y="165"/>
                      <a:pt x="223" y="165"/>
                      <a:pt x="223" y="165"/>
                    </a:cubicBezTo>
                    <a:cubicBezTo>
                      <a:pt x="223" y="164"/>
                      <a:pt x="223" y="164"/>
                      <a:pt x="223" y="164"/>
                    </a:cubicBezTo>
                    <a:cubicBezTo>
                      <a:pt x="222" y="164"/>
                      <a:pt x="223" y="164"/>
                      <a:pt x="223" y="163"/>
                    </a:cubicBezTo>
                    <a:cubicBezTo>
                      <a:pt x="224" y="163"/>
                      <a:pt x="224" y="163"/>
                      <a:pt x="225" y="163"/>
                    </a:cubicBezTo>
                    <a:cubicBezTo>
                      <a:pt x="225" y="163"/>
                      <a:pt x="225" y="163"/>
                      <a:pt x="226" y="163"/>
                    </a:cubicBezTo>
                    <a:cubicBezTo>
                      <a:pt x="226" y="163"/>
                      <a:pt x="226" y="163"/>
                      <a:pt x="226" y="164"/>
                    </a:cubicBezTo>
                    <a:cubicBezTo>
                      <a:pt x="226" y="164"/>
                      <a:pt x="226" y="165"/>
                      <a:pt x="225" y="165"/>
                    </a:cubicBezTo>
                    <a:close/>
                    <a:moveTo>
                      <a:pt x="252" y="93"/>
                    </a:moveTo>
                    <a:cubicBezTo>
                      <a:pt x="252" y="93"/>
                      <a:pt x="253" y="93"/>
                      <a:pt x="253" y="94"/>
                    </a:cubicBezTo>
                    <a:cubicBezTo>
                      <a:pt x="254" y="94"/>
                      <a:pt x="253" y="95"/>
                      <a:pt x="252" y="95"/>
                    </a:cubicBezTo>
                    <a:cubicBezTo>
                      <a:pt x="252" y="95"/>
                      <a:pt x="251" y="95"/>
                      <a:pt x="251" y="94"/>
                    </a:cubicBezTo>
                    <a:cubicBezTo>
                      <a:pt x="251" y="94"/>
                      <a:pt x="252" y="93"/>
                      <a:pt x="252" y="93"/>
                    </a:cubicBezTo>
                    <a:close/>
                    <a:moveTo>
                      <a:pt x="250" y="96"/>
                    </a:moveTo>
                    <a:cubicBezTo>
                      <a:pt x="251" y="96"/>
                      <a:pt x="252" y="95"/>
                      <a:pt x="252" y="95"/>
                    </a:cubicBezTo>
                    <a:cubicBezTo>
                      <a:pt x="252" y="96"/>
                      <a:pt x="252" y="96"/>
                      <a:pt x="252" y="96"/>
                    </a:cubicBezTo>
                    <a:cubicBezTo>
                      <a:pt x="251" y="96"/>
                      <a:pt x="251" y="96"/>
                      <a:pt x="251" y="97"/>
                    </a:cubicBezTo>
                    <a:cubicBezTo>
                      <a:pt x="251" y="97"/>
                      <a:pt x="251" y="97"/>
                      <a:pt x="250" y="97"/>
                    </a:cubicBezTo>
                    <a:cubicBezTo>
                      <a:pt x="250" y="96"/>
                      <a:pt x="250" y="96"/>
                      <a:pt x="250" y="96"/>
                    </a:cubicBezTo>
                    <a:close/>
                    <a:moveTo>
                      <a:pt x="243" y="116"/>
                    </a:moveTo>
                    <a:cubicBezTo>
                      <a:pt x="244" y="116"/>
                      <a:pt x="244" y="116"/>
                      <a:pt x="244" y="116"/>
                    </a:cubicBezTo>
                    <a:cubicBezTo>
                      <a:pt x="245" y="117"/>
                      <a:pt x="243" y="117"/>
                      <a:pt x="243" y="117"/>
                    </a:cubicBezTo>
                    <a:cubicBezTo>
                      <a:pt x="242" y="117"/>
                      <a:pt x="242" y="117"/>
                      <a:pt x="243" y="116"/>
                    </a:cubicBezTo>
                    <a:close/>
                    <a:moveTo>
                      <a:pt x="242" y="121"/>
                    </a:moveTo>
                    <a:cubicBezTo>
                      <a:pt x="242" y="121"/>
                      <a:pt x="241" y="121"/>
                      <a:pt x="242" y="120"/>
                    </a:cubicBezTo>
                    <a:cubicBezTo>
                      <a:pt x="242" y="120"/>
                      <a:pt x="243" y="119"/>
                      <a:pt x="243" y="119"/>
                    </a:cubicBezTo>
                    <a:cubicBezTo>
                      <a:pt x="243" y="119"/>
                      <a:pt x="243" y="119"/>
                      <a:pt x="243" y="118"/>
                    </a:cubicBezTo>
                    <a:cubicBezTo>
                      <a:pt x="244" y="118"/>
                      <a:pt x="244" y="118"/>
                      <a:pt x="245" y="118"/>
                    </a:cubicBezTo>
                    <a:cubicBezTo>
                      <a:pt x="245" y="119"/>
                      <a:pt x="245" y="119"/>
                      <a:pt x="245" y="119"/>
                    </a:cubicBezTo>
                    <a:cubicBezTo>
                      <a:pt x="246" y="119"/>
                      <a:pt x="246" y="119"/>
                      <a:pt x="246" y="118"/>
                    </a:cubicBezTo>
                    <a:cubicBezTo>
                      <a:pt x="247" y="119"/>
                      <a:pt x="246" y="119"/>
                      <a:pt x="246" y="119"/>
                    </a:cubicBezTo>
                    <a:cubicBezTo>
                      <a:pt x="246" y="119"/>
                      <a:pt x="246" y="119"/>
                      <a:pt x="246" y="119"/>
                    </a:cubicBezTo>
                    <a:cubicBezTo>
                      <a:pt x="246" y="119"/>
                      <a:pt x="246" y="119"/>
                      <a:pt x="246" y="120"/>
                    </a:cubicBezTo>
                    <a:cubicBezTo>
                      <a:pt x="246" y="120"/>
                      <a:pt x="244" y="120"/>
                      <a:pt x="245" y="120"/>
                    </a:cubicBezTo>
                    <a:cubicBezTo>
                      <a:pt x="244" y="120"/>
                      <a:pt x="245" y="120"/>
                      <a:pt x="244" y="120"/>
                    </a:cubicBezTo>
                    <a:cubicBezTo>
                      <a:pt x="243" y="120"/>
                      <a:pt x="243" y="120"/>
                      <a:pt x="243" y="120"/>
                    </a:cubicBezTo>
                    <a:cubicBezTo>
                      <a:pt x="243" y="121"/>
                      <a:pt x="243" y="122"/>
                      <a:pt x="244" y="122"/>
                    </a:cubicBezTo>
                    <a:cubicBezTo>
                      <a:pt x="244" y="122"/>
                      <a:pt x="244" y="122"/>
                      <a:pt x="244" y="122"/>
                    </a:cubicBezTo>
                    <a:cubicBezTo>
                      <a:pt x="245" y="122"/>
                      <a:pt x="245" y="122"/>
                      <a:pt x="245" y="123"/>
                    </a:cubicBezTo>
                    <a:cubicBezTo>
                      <a:pt x="246" y="123"/>
                      <a:pt x="245" y="123"/>
                      <a:pt x="245" y="123"/>
                    </a:cubicBezTo>
                    <a:cubicBezTo>
                      <a:pt x="245" y="124"/>
                      <a:pt x="246" y="123"/>
                      <a:pt x="246" y="123"/>
                    </a:cubicBezTo>
                    <a:cubicBezTo>
                      <a:pt x="246" y="123"/>
                      <a:pt x="246" y="124"/>
                      <a:pt x="246" y="124"/>
                    </a:cubicBezTo>
                    <a:cubicBezTo>
                      <a:pt x="246" y="124"/>
                      <a:pt x="246" y="124"/>
                      <a:pt x="246" y="125"/>
                    </a:cubicBezTo>
                    <a:cubicBezTo>
                      <a:pt x="246" y="125"/>
                      <a:pt x="247" y="125"/>
                      <a:pt x="247" y="125"/>
                    </a:cubicBezTo>
                    <a:cubicBezTo>
                      <a:pt x="246" y="126"/>
                      <a:pt x="245" y="125"/>
                      <a:pt x="245" y="125"/>
                    </a:cubicBezTo>
                    <a:cubicBezTo>
                      <a:pt x="245" y="125"/>
                      <a:pt x="244" y="125"/>
                      <a:pt x="244" y="125"/>
                    </a:cubicBezTo>
                    <a:cubicBezTo>
                      <a:pt x="243" y="125"/>
                      <a:pt x="244" y="124"/>
                      <a:pt x="244" y="124"/>
                    </a:cubicBezTo>
                    <a:cubicBezTo>
                      <a:pt x="244" y="123"/>
                      <a:pt x="244" y="123"/>
                      <a:pt x="244" y="123"/>
                    </a:cubicBezTo>
                    <a:cubicBezTo>
                      <a:pt x="244" y="123"/>
                      <a:pt x="243" y="123"/>
                      <a:pt x="243" y="123"/>
                    </a:cubicBezTo>
                    <a:cubicBezTo>
                      <a:pt x="243" y="123"/>
                      <a:pt x="244" y="123"/>
                      <a:pt x="243" y="122"/>
                    </a:cubicBezTo>
                    <a:cubicBezTo>
                      <a:pt x="243" y="122"/>
                      <a:pt x="243" y="122"/>
                      <a:pt x="242" y="122"/>
                    </a:cubicBezTo>
                    <a:cubicBezTo>
                      <a:pt x="242" y="121"/>
                      <a:pt x="240" y="122"/>
                      <a:pt x="242" y="121"/>
                    </a:cubicBezTo>
                    <a:close/>
                    <a:moveTo>
                      <a:pt x="255" y="141"/>
                    </a:moveTo>
                    <a:cubicBezTo>
                      <a:pt x="254" y="141"/>
                      <a:pt x="254" y="141"/>
                      <a:pt x="254" y="141"/>
                    </a:cubicBezTo>
                    <a:cubicBezTo>
                      <a:pt x="255" y="142"/>
                      <a:pt x="254" y="142"/>
                      <a:pt x="254" y="142"/>
                    </a:cubicBezTo>
                    <a:cubicBezTo>
                      <a:pt x="253" y="141"/>
                      <a:pt x="253" y="142"/>
                      <a:pt x="253" y="142"/>
                    </a:cubicBezTo>
                    <a:cubicBezTo>
                      <a:pt x="253" y="141"/>
                      <a:pt x="252" y="142"/>
                      <a:pt x="253" y="142"/>
                    </a:cubicBezTo>
                    <a:cubicBezTo>
                      <a:pt x="253" y="142"/>
                      <a:pt x="252" y="142"/>
                      <a:pt x="252" y="142"/>
                    </a:cubicBezTo>
                    <a:cubicBezTo>
                      <a:pt x="251" y="143"/>
                      <a:pt x="250" y="143"/>
                      <a:pt x="250" y="144"/>
                    </a:cubicBezTo>
                    <a:cubicBezTo>
                      <a:pt x="251" y="144"/>
                      <a:pt x="251" y="144"/>
                      <a:pt x="251" y="144"/>
                    </a:cubicBezTo>
                    <a:cubicBezTo>
                      <a:pt x="252" y="144"/>
                      <a:pt x="253" y="143"/>
                      <a:pt x="253" y="144"/>
                    </a:cubicBezTo>
                    <a:cubicBezTo>
                      <a:pt x="253" y="144"/>
                      <a:pt x="254" y="144"/>
                      <a:pt x="254" y="145"/>
                    </a:cubicBezTo>
                    <a:cubicBezTo>
                      <a:pt x="254" y="145"/>
                      <a:pt x="254" y="145"/>
                      <a:pt x="254" y="145"/>
                    </a:cubicBezTo>
                    <a:cubicBezTo>
                      <a:pt x="254" y="145"/>
                      <a:pt x="253" y="145"/>
                      <a:pt x="253" y="145"/>
                    </a:cubicBezTo>
                    <a:cubicBezTo>
                      <a:pt x="252" y="145"/>
                      <a:pt x="252" y="144"/>
                      <a:pt x="252" y="144"/>
                    </a:cubicBezTo>
                    <a:cubicBezTo>
                      <a:pt x="251" y="144"/>
                      <a:pt x="251" y="145"/>
                      <a:pt x="251" y="144"/>
                    </a:cubicBezTo>
                    <a:cubicBezTo>
                      <a:pt x="251" y="144"/>
                      <a:pt x="250" y="144"/>
                      <a:pt x="249" y="144"/>
                    </a:cubicBezTo>
                    <a:cubicBezTo>
                      <a:pt x="248" y="144"/>
                      <a:pt x="248" y="145"/>
                      <a:pt x="247" y="145"/>
                    </a:cubicBezTo>
                    <a:cubicBezTo>
                      <a:pt x="247" y="145"/>
                      <a:pt x="246" y="146"/>
                      <a:pt x="246" y="146"/>
                    </a:cubicBezTo>
                    <a:cubicBezTo>
                      <a:pt x="246" y="146"/>
                      <a:pt x="245" y="147"/>
                      <a:pt x="245" y="147"/>
                    </a:cubicBezTo>
                    <a:cubicBezTo>
                      <a:pt x="246" y="147"/>
                      <a:pt x="246" y="147"/>
                      <a:pt x="246" y="147"/>
                    </a:cubicBezTo>
                    <a:cubicBezTo>
                      <a:pt x="246" y="147"/>
                      <a:pt x="246" y="148"/>
                      <a:pt x="245" y="148"/>
                    </a:cubicBezTo>
                    <a:cubicBezTo>
                      <a:pt x="245" y="148"/>
                      <a:pt x="245" y="148"/>
                      <a:pt x="245" y="148"/>
                    </a:cubicBezTo>
                    <a:cubicBezTo>
                      <a:pt x="244" y="148"/>
                      <a:pt x="244" y="148"/>
                      <a:pt x="244" y="148"/>
                    </a:cubicBezTo>
                    <a:cubicBezTo>
                      <a:pt x="245" y="148"/>
                      <a:pt x="244" y="148"/>
                      <a:pt x="244" y="149"/>
                    </a:cubicBezTo>
                    <a:cubicBezTo>
                      <a:pt x="243" y="149"/>
                      <a:pt x="244" y="149"/>
                      <a:pt x="245" y="149"/>
                    </a:cubicBezTo>
                    <a:cubicBezTo>
                      <a:pt x="245" y="150"/>
                      <a:pt x="246" y="149"/>
                      <a:pt x="247" y="148"/>
                    </a:cubicBezTo>
                    <a:cubicBezTo>
                      <a:pt x="249" y="148"/>
                      <a:pt x="248" y="147"/>
                      <a:pt x="249" y="147"/>
                    </a:cubicBezTo>
                    <a:cubicBezTo>
                      <a:pt x="251" y="147"/>
                      <a:pt x="250" y="148"/>
                      <a:pt x="247" y="149"/>
                    </a:cubicBezTo>
                    <a:cubicBezTo>
                      <a:pt x="247" y="149"/>
                      <a:pt x="247" y="149"/>
                      <a:pt x="247" y="149"/>
                    </a:cubicBezTo>
                    <a:cubicBezTo>
                      <a:pt x="246" y="149"/>
                      <a:pt x="246" y="150"/>
                      <a:pt x="246" y="150"/>
                    </a:cubicBezTo>
                    <a:cubicBezTo>
                      <a:pt x="246" y="150"/>
                      <a:pt x="246" y="151"/>
                      <a:pt x="246" y="151"/>
                    </a:cubicBezTo>
                    <a:cubicBezTo>
                      <a:pt x="245" y="151"/>
                      <a:pt x="245" y="151"/>
                      <a:pt x="245" y="151"/>
                    </a:cubicBezTo>
                    <a:cubicBezTo>
                      <a:pt x="245" y="151"/>
                      <a:pt x="244" y="151"/>
                      <a:pt x="244" y="151"/>
                    </a:cubicBezTo>
                    <a:cubicBezTo>
                      <a:pt x="244" y="151"/>
                      <a:pt x="243" y="151"/>
                      <a:pt x="243" y="151"/>
                    </a:cubicBezTo>
                    <a:cubicBezTo>
                      <a:pt x="243" y="151"/>
                      <a:pt x="243" y="151"/>
                      <a:pt x="244" y="151"/>
                    </a:cubicBezTo>
                    <a:cubicBezTo>
                      <a:pt x="244" y="151"/>
                      <a:pt x="243" y="151"/>
                      <a:pt x="243" y="151"/>
                    </a:cubicBezTo>
                    <a:cubicBezTo>
                      <a:pt x="243" y="151"/>
                      <a:pt x="242" y="152"/>
                      <a:pt x="244" y="152"/>
                    </a:cubicBezTo>
                    <a:cubicBezTo>
                      <a:pt x="245" y="152"/>
                      <a:pt x="244" y="154"/>
                      <a:pt x="243" y="153"/>
                    </a:cubicBezTo>
                    <a:cubicBezTo>
                      <a:pt x="242" y="153"/>
                      <a:pt x="242" y="152"/>
                      <a:pt x="243" y="152"/>
                    </a:cubicBezTo>
                    <a:cubicBezTo>
                      <a:pt x="243" y="152"/>
                      <a:pt x="242" y="152"/>
                      <a:pt x="242" y="152"/>
                    </a:cubicBezTo>
                    <a:cubicBezTo>
                      <a:pt x="242" y="152"/>
                      <a:pt x="242" y="153"/>
                      <a:pt x="242" y="153"/>
                    </a:cubicBezTo>
                    <a:cubicBezTo>
                      <a:pt x="241" y="153"/>
                      <a:pt x="241" y="153"/>
                      <a:pt x="241" y="153"/>
                    </a:cubicBezTo>
                    <a:cubicBezTo>
                      <a:pt x="241" y="154"/>
                      <a:pt x="241" y="154"/>
                      <a:pt x="241" y="154"/>
                    </a:cubicBezTo>
                    <a:cubicBezTo>
                      <a:pt x="241" y="155"/>
                      <a:pt x="240" y="155"/>
                      <a:pt x="240" y="154"/>
                    </a:cubicBezTo>
                    <a:cubicBezTo>
                      <a:pt x="240" y="154"/>
                      <a:pt x="239" y="154"/>
                      <a:pt x="239" y="153"/>
                    </a:cubicBezTo>
                    <a:cubicBezTo>
                      <a:pt x="239" y="153"/>
                      <a:pt x="239" y="153"/>
                      <a:pt x="239" y="153"/>
                    </a:cubicBezTo>
                    <a:cubicBezTo>
                      <a:pt x="240" y="152"/>
                      <a:pt x="240" y="152"/>
                      <a:pt x="240" y="152"/>
                    </a:cubicBezTo>
                    <a:cubicBezTo>
                      <a:pt x="241" y="151"/>
                      <a:pt x="240" y="150"/>
                      <a:pt x="239" y="150"/>
                    </a:cubicBezTo>
                    <a:cubicBezTo>
                      <a:pt x="239" y="149"/>
                      <a:pt x="240" y="149"/>
                      <a:pt x="240" y="149"/>
                    </a:cubicBezTo>
                    <a:cubicBezTo>
                      <a:pt x="241" y="149"/>
                      <a:pt x="242" y="149"/>
                      <a:pt x="242" y="148"/>
                    </a:cubicBezTo>
                    <a:cubicBezTo>
                      <a:pt x="244" y="147"/>
                      <a:pt x="243" y="146"/>
                      <a:pt x="244" y="146"/>
                    </a:cubicBezTo>
                    <a:cubicBezTo>
                      <a:pt x="244" y="146"/>
                      <a:pt x="244" y="145"/>
                      <a:pt x="244" y="145"/>
                    </a:cubicBezTo>
                    <a:cubicBezTo>
                      <a:pt x="245" y="144"/>
                      <a:pt x="241" y="145"/>
                      <a:pt x="241" y="144"/>
                    </a:cubicBezTo>
                    <a:cubicBezTo>
                      <a:pt x="242" y="143"/>
                      <a:pt x="242" y="144"/>
                      <a:pt x="244" y="144"/>
                    </a:cubicBezTo>
                    <a:cubicBezTo>
                      <a:pt x="244" y="143"/>
                      <a:pt x="245" y="145"/>
                      <a:pt x="245" y="144"/>
                    </a:cubicBezTo>
                    <a:cubicBezTo>
                      <a:pt x="248" y="143"/>
                      <a:pt x="245" y="144"/>
                      <a:pt x="245" y="143"/>
                    </a:cubicBezTo>
                    <a:cubicBezTo>
                      <a:pt x="245" y="143"/>
                      <a:pt x="247" y="143"/>
                      <a:pt x="247" y="142"/>
                    </a:cubicBezTo>
                    <a:cubicBezTo>
                      <a:pt x="248" y="142"/>
                      <a:pt x="246" y="143"/>
                      <a:pt x="247" y="143"/>
                    </a:cubicBezTo>
                    <a:cubicBezTo>
                      <a:pt x="248" y="143"/>
                      <a:pt x="248" y="143"/>
                      <a:pt x="249" y="143"/>
                    </a:cubicBezTo>
                    <a:cubicBezTo>
                      <a:pt x="249" y="143"/>
                      <a:pt x="249" y="143"/>
                      <a:pt x="250" y="143"/>
                    </a:cubicBezTo>
                    <a:cubicBezTo>
                      <a:pt x="249" y="143"/>
                      <a:pt x="252" y="141"/>
                      <a:pt x="252" y="141"/>
                    </a:cubicBezTo>
                    <a:cubicBezTo>
                      <a:pt x="253" y="141"/>
                      <a:pt x="254" y="141"/>
                      <a:pt x="254" y="141"/>
                    </a:cubicBezTo>
                    <a:cubicBezTo>
                      <a:pt x="255" y="140"/>
                      <a:pt x="257" y="139"/>
                      <a:pt x="255" y="141"/>
                    </a:cubicBezTo>
                    <a:close/>
                    <a:moveTo>
                      <a:pt x="256" y="129"/>
                    </a:moveTo>
                    <a:cubicBezTo>
                      <a:pt x="255" y="129"/>
                      <a:pt x="254" y="129"/>
                      <a:pt x="253" y="129"/>
                    </a:cubicBezTo>
                    <a:cubicBezTo>
                      <a:pt x="253" y="129"/>
                      <a:pt x="253" y="129"/>
                      <a:pt x="253" y="129"/>
                    </a:cubicBezTo>
                    <a:cubicBezTo>
                      <a:pt x="253" y="129"/>
                      <a:pt x="253" y="129"/>
                      <a:pt x="253" y="129"/>
                    </a:cubicBezTo>
                    <a:cubicBezTo>
                      <a:pt x="253" y="129"/>
                      <a:pt x="254" y="128"/>
                      <a:pt x="255" y="128"/>
                    </a:cubicBezTo>
                    <a:cubicBezTo>
                      <a:pt x="255" y="128"/>
                      <a:pt x="256" y="128"/>
                      <a:pt x="256" y="128"/>
                    </a:cubicBezTo>
                    <a:cubicBezTo>
                      <a:pt x="257" y="128"/>
                      <a:pt x="256" y="128"/>
                      <a:pt x="257" y="128"/>
                    </a:cubicBezTo>
                    <a:cubicBezTo>
                      <a:pt x="257" y="128"/>
                      <a:pt x="257" y="128"/>
                      <a:pt x="257" y="128"/>
                    </a:cubicBezTo>
                    <a:cubicBezTo>
                      <a:pt x="258" y="128"/>
                      <a:pt x="258" y="128"/>
                      <a:pt x="258" y="128"/>
                    </a:cubicBezTo>
                    <a:cubicBezTo>
                      <a:pt x="257" y="129"/>
                      <a:pt x="257" y="129"/>
                      <a:pt x="256" y="129"/>
                    </a:cubicBezTo>
                    <a:close/>
                    <a:moveTo>
                      <a:pt x="260" y="127"/>
                    </a:moveTo>
                    <a:cubicBezTo>
                      <a:pt x="260" y="127"/>
                      <a:pt x="261" y="127"/>
                      <a:pt x="261" y="126"/>
                    </a:cubicBezTo>
                    <a:cubicBezTo>
                      <a:pt x="261" y="126"/>
                      <a:pt x="261" y="126"/>
                      <a:pt x="262" y="126"/>
                    </a:cubicBezTo>
                    <a:cubicBezTo>
                      <a:pt x="263" y="126"/>
                      <a:pt x="263" y="126"/>
                      <a:pt x="263" y="125"/>
                    </a:cubicBezTo>
                    <a:cubicBezTo>
                      <a:pt x="263" y="125"/>
                      <a:pt x="264" y="125"/>
                      <a:pt x="264" y="125"/>
                    </a:cubicBezTo>
                    <a:cubicBezTo>
                      <a:pt x="265" y="126"/>
                      <a:pt x="266" y="126"/>
                      <a:pt x="266" y="126"/>
                    </a:cubicBezTo>
                    <a:cubicBezTo>
                      <a:pt x="266" y="126"/>
                      <a:pt x="266" y="126"/>
                      <a:pt x="266" y="126"/>
                    </a:cubicBezTo>
                    <a:cubicBezTo>
                      <a:pt x="266" y="126"/>
                      <a:pt x="266" y="126"/>
                      <a:pt x="266" y="126"/>
                    </a:cubicBezTo>
                    <a:cubicBezTo>
                      <a:pt x="266" y="126"/>
                      <a:pt x="267" y="126"/>
                      <a:pt x="267" y="126"/>
                    </a:cubicBezTo>
                    <a:cubicBezTo>
                      <a:pt x="268" y="126"/>
                      <a:pt x="268" y="126"/>
                      <a:pt x="267" y="127"/>
                    </a:cubicBezTo>
                    <a:cubicBezTo>
                      <a:pt x="267" y="127"/>
                      <a:pt x="267" y="127"/>
                      <a:pt x="268" y="127"/>
                    </a:cubicBezTo>
                    <a:cubicBezTo>
                      <a:pt x="269" y="127"/>
                      <a:pt x="269" y="127"/>
                      <a:pt x="270" y="127"/>
                    </a:cubicBezTo>
                    <a:cubicBezTo>
                      <a:pt x="271" y="127"/>
                      <a:pt x="273" y="127"/>
                      <a:pt x="273" y="127"/>
                    </a:cubicBezTo>
                    <a:cubicBezTo>
                      <a:pt x="273" y="127"/>
                      <a:pt x="274" y="128"/>
                      <a:pt x="273" y="128"/>
                    </a:cubicBezTo>
                    <a:cubicBezTo>
                      <a:pt x="272" y="128"/>
                      <a:pt x="271" y="128"/>
                      <a:pt x="270" y="128"/>
                    </a:cubicBezTo>
                    <a:cubicBezTo>
                      <a:pt x="269" y="128"/>
                      <a:pt x="268" y="128"/>
                      <a:pt x="267" y="128"/>
                    </a:cubicBezTo>
                    <a:cubicBezTo>
                      <a:pt x="267" y="128"/>
                      <a:pt x="266" y="126"/>
                      <a:pt x="265" y="127"/>
                    </a:cubicBezTo>
                    <a:cubicBezTo>
                      <a:pt x="264" y="127"/>
                      <a:pt x="264" y="127"/>
                      <a:pt x="264" y="127"/>
                    </a:cubicBezTo>
                    <a:cubicBezTo>
                      <a:pt x="263" y="126"/>
                      <a:pt x="263" y="126"/>
                      <a:pt x="262" y="127"/>
                    </a:cubicBezTo>
                    <a:cubicBezTo>
                      <a:pt x="261" y="127"/>
                      <a:pt x="261" y="127"/>
                      <a:pt x="261" y="127"/>
                    </a:cubicBezTo>
                    <a:cubicBezTo>
                      <a:pt x="261" y="127"/>
                      <a:pt x="260" y="127"/>
                      <a:pt x="260" y="128"/>
                    </a:cubicBezTo>
                    <a:cubicBezTo>
                      <a:pt x="260" y="128"/>
                      <a:pt x="259" y="128"/>
                      <a:pt x="260" y="127"/>
                    </a:cubicBezTo>
                    <a:close/>
                    <a:moveTo>
                      <a:pt x="259" y="129"/>
                    </a:moveTo>
                    <a:cubicBezTo>
                      <a:pt x="259" y="129"/>
                      <a:pt x="260" y="129"/>
                      <a:pt x="260" y="129"/>
                    </a:cubicBezTo>
                    <a:cubicBezTo>
                      <a:pt x="260" y="129"/>
                      <a:pt x="261" y="129"/>
                      <a:pt x="261" y="129"/>
                    </a:cubicBezTo>
                    <a:cubicBezTo>
                      <a:pt x="261" y="129"/>
                      <a:pt x="261" y="129"/>
                      <a:pt x="261" y="129"/>
                    </a:cubicBezTo>
                    <a:cubicBezTo>
                      <a:pt x="261" y="129"/>
                      <a:pt x="261" y="129"/>
                      <a:pt x="261" y="129"/>
                    </a:cubicBezTo>
                    <a:cubicBezTo>
                      <a:pt x="262" y="129"/>
                      <a:pt x="262" y="129"/>
                      <a:pt x="262" y="129"/>
                    </a:cubicBezTo>
                    <a:cubicBezTo>
                      <a:pt x="261" y="129"/>
                      <a:pt x="260" y="129"/>
                      <a:pt x="260" y="129"/>
                    </a:cubicBezTo>
                    <a:cubicBezTo>
                      <a:pt x="260" y="129"/>
                      <a:pt x="259" y="129"/>
                      <a:pt x="259" y="129"/>
                    </a:cubicBezTo>
                    <a:cubicBezTo>
                      <a:pt x="259" y="129"/>
                      <a:pt x="259" y="129"/>
                      <a:pt x="259" y="129"/>
                    </a:cubicBezTo>
                    <a:close/>
                    <a:moveTo>
                      <a:pt x="259" y="137"/>
                    </a:moveTo>
                    <a:cubicBezTo>
                      <a:pt x="258" y="136"/>
                      <a:pt x="259" y="136"/>
                      <a:pt x="259" y="136"/>
                    </a:cubicBezTo>
                    <a:cubicBezTo>
                      <a:pt x="260" y="136"/>
                      <a:pt x="261" y="136"/>
                      <a:pt x="262" y="136"/>
                    </a:cubicBezTo>
                    <a:cubicBezTo>
                      <a:pt x="262" y="136"/>
                      <a:pt x="263" y="136"/>
                      <a:pt x="263" y="136"/>
                    </a:cubicBezTo>
                    <a:cubicBezTo>
                      <a:pt x="263" y="137"/>
                      <a:pt x="263" y="137"/>
                      <a:pt x="264" y="137"/>
                    </a:cubicBezTo>
                    <a:cubicBezTo>
                      <a:pt x="265" y="138"/>
                      <a:pt x="267" y="138"/>
                      <a:pt x="267" y="137"/>
                    </a:cubicBezTo>
                    <a:cubicBezTo>
                      <a:pt x="268" y="136"/>
                      <a:pt x="268" y="137"/>
                      <a:pt x="269" y="136"/>
                    </a:cubicBezTo>
                    <a:cubicBezTo>
                      <a:pt x="270" y="136"/>
                      <a:pt x="272" y="136"/>
                      <a:pt x="272" y="136"/>
                    </a:cubicBezTo>
                    <a:cubicBezTo>
                      <a:pt x="273" y="136"/>
                      <a:pt x="274" y="137"/>
                      <a:pt x="273" y="137"/>
                    </a:cubicBezTo>
                    <a:cubicBezTo>
                      <a:pt x="272" y="137"/>
                      <a:pt x="271" y="137"/>
                      <a:pt x="271" y="137"/>
                    </a:cubicBezTo>
                    <a:cubicBezTo>
                      <a:pt x="270" y="137"/>
                      <a:pt x="269" y="137"/>
                      <a:pt x="268" y="137"/>
                    </a:cubicBezTo>
                    <a:cubicBezTo>
                      <a:pt x="268" y="138"/>
                      <a:pt x="267" y="138"/>
                      <a:pt x="267" y="138"/>
                    </a:cubicBezTo>
                    <a:cubicBezTo>
                      <a:pt x="266" y="138"/>
                      <a:pt x="264" y="138"/>
                      <a:pt x="263" y="138"/>
                    </a:cubicBezTo>
                    <a:cubicBezTo>
                      <a:pt x="263" y="138"/>
                      <a:pt x="262" y="138"/>
                      <a:pt x="262" y="138"/>
                    </a:cubicBezTo>
                    <a:cubicBezTo>
                      <a:pt x="262" y="137"/>
                      <a:pt x="262" y="137"/>
                      <a:pt x="261" y="137"/>
                    </a:cubicBezTo>
                    <a:cubicBezTo>
                      <a:pt x="260" y="137"/>
                      <a:pt x="260" y="137"/>
                      <a:pt x="260" y="137"/>
                    </a:cubicBezTo>
                    <a:cubicBezTo>
                      <a:pt x="260" y="137"/>
                      <a:pt x="259" y="137"/>
                      <a:pt x="259" y="137"/>
                    </a:cubicBezTo>
                    <a:close/>
                    <a:moveTo>
                      <a:pt x="279" y="142"/>
                    </a:moveTo>
                    <a:cubicBezTo>
                      <a:pt x="278" y="142"/>
                      <a:pt x="278" y="142"/>
                      <a:pt x="278" y="142"/>
                    </a:cubicBezTo>
                    <a:cubicBezTo>
                      <a:pt x="277" y="142"/>
                      <a:pt x="277" y="143"/>
                      <a:pt x="276" y="142"/>
                    </a:cubicBezTo>
                    <a:cubicBezTo>
                      <a:pt x="275" y="142"/>
                      <a:pt x="275" y="143"/>
                      <a:pt x="274" y="142"/>
                    </a:cubicBezTo>
                    <a:cubicBezTo>
                      <a:pt x="273" y="142"/>
                      <a:pt x="272" y="142"/>
                      <a:pt x="271" y="142"/>
                    </a:cubicBezTo>
                    <a:cubicBezTo>
                      <a:pt x="270" y="143"/>
                      <a:pt x="270" y="144"/>
                      <a:pt x="269" y="143"/>
                    </a:cubicBezTo>
                    <a:cubicBezTo>
                      <a:pt x="268" y="143"/>
                      <a:pt x="268" y="143"/>
                      <a:pt x="267" y="143"/>
                    </a:cubicBezTo>
                    <a:cubicBezTo>
                      <a:pt x="266" y="144"/>
                      <a:pt x="265" y="144"/>
                      <a:pt x="264" y="144"/>
                    </a:cubicBezTo>
                    <a:cubicBezTo>
                      <a:pt x="263" y="144"/>
                      <a:pt x="263" y="144"/>
                      <a:pt x="263" y="144"/>
                    </a:cubicBezTo>
                    <a:cubicBezTo>
                      <a:pt x="263" y="145"/>
                      <a:pt x="262" y="145"/>
                      <a:pt x="262" y="145"/>
                    </a:cubicBezTo>
                    <a:cubicBezTo>
                      <a:pt x="261" y="144"/>
                      <a:pt x="261" y="145"/>
                      <a:pt x="260" y="144"/>
                    </a:cubicBezTo>
                    <a:cubicBezTo>
                      <a:pt x="260" y="144"/>
                      <a:pt x="260" y="143"/>
                      <a:pt x="260" y="143"/>
                    </a:cubicBezTo>
                    <a:cubicBezTo>
                      <a:pt x="260" y="143"/>
                      <a:pt x="261" y="142"/>
                      <a:pt x="261" y="143"/>
                    </a:cubicBezTo>
                    <a:cubicBezTo>
                      <a:pt x="263" y="143"/>
                      <a:pt x="264" y="143"/>
                      <a:pt x="265" y="143"/>
                    </a:cubicBezTo>
                    <a:cubicBezTo>
                      <a:pt x="266" y="142"/>
                      <a:pt x="267" y="143"/>
                      <a:pt x="267" y="143"/>
                    </a:cubicBezTo>
                    <a:cubicBezTo>
                      <a:pt x="268" y="143"/>
                      <a:pt x="268" y="142"/>
                      <a:pt x="269" y="142"/>
                    </a:cubicBezTo>
                    <a:cubicBezTo>
                      <a:pt x="269" y="142"/>
                      <a:pt x="270" y="142"/>
                      <a:pt x="270" y="142"/>
                    </a:cubicBezTo>
                    <a:cubicBezTo>
                      <a:pt x="271" y="141"/>
                      <a:pt x="270" y="141"/>
                      <a:pt x="272" y="141"/>
                    </a:cubicBezTo>
                    <a:cubicBezTo>
                      <a:pt x="275" y="141"/>
                      <a:pt x="273" y="142"/>
                      <a:pt x="275" y="142"/>
                    </a:cubicBezTo>
                    <a:cubicBezTo>
                      <a:pt x="275" y="142"/>
                      <a:pt x="276" y="142"/>
                      <a:pt x="277" y="142"/>
                    </a:cubicBezTo>
                    <a:cubicBezTo>
                      <a:pt x="277" y="141"/>
                      <a:pt x="278" y="141"/>
                      <a:pt x="278" y="141"/>
                    </a:cubicBezTo>
                    <a:cubicBezTo>
                      <a:pt x="278" y="140"/>
                      <a:pt x="279" y="140"/>
                      <a:pt x="279" y="140"/>
                    </a:cubicBezTo>
                    <a:cubicBezTo>
                      <a:pt x="278" y="141"/>
                      <a:pt x="278" y="142"/>
                      <a:pt x="280" y="142"/>
                    </a:cubicBezTo>
                    <a:cubicBezTo>
                      <a:pt x="281" y="142"/>
                      <a:pt x="280" y="142"/>
                      <a:pt x="279" y="142"/>
                    </a:cubicBezTo>
                    <a:close/>
                    <a:moveTo>
                      <a:pt x="279" y="64"/>
                    </a:moveTo>
                    <a:cubicBezTo>
                      <a:pt x="278" y="65"/>
                      <a:pt x="278" y="65"/>
                      <a:pt x="279" y="65"/>
                    </a:cubicBezTo>
                    <a:cubicBezTo>
                      <a:pt x="278" y="65"/>
                      <a:pt x="278" y="65"/>
                      <a:pt x="278" y="65"/>
                    </a:cubicBezTo>
                    <a:cubicBezTo>
                      <a:pt x="278" y="65"/>
                      <a:pt x="277" y="65"/>
                      <a:pt x="277" y="65"/>
                    </a:cubicBezTo>
                    <a:cubicBezTo>
                      <a:pt x="277" y="65"/>
                      <a:pt x="278" y="65"/>
                      <a:pt x="278" y="65"/>
                    </a:cubicBezTo>
                    <a:cubicBezTo>
                      <a:pt x="278" y="64"/>
                      <a:pt x="278" y="64"/>
                      <a:pt x="278" y="64"/>
                    </a:cubicBezTo>
                    <a:cubicBezTo>
                      <a:pt x="279" y="64"/>
                      <a:pt x="279" y="64"/>
                      <a:pt x="279" y="63"/>
                    </a:cubicBezTo>
                    <a:cubicBezTo>
                      <a:pt x="279" y="63"/>
                      <a:pt x="280" y="63"/>
                      <a:pt x="280" y="64"/>
                    </a:cubicBezTo>
                    <a:cubicBezTo>
                      <a:pt x="280" y="64"/>
                      <a:pt x="280" y="64"/>
                      <a:pt x="279" y="64"/>
                    </a:cubicBezTo>
                    <a:close/>
                    <a:moveTo>
                      <a:pt x="417" y="76"/>
                    </a:moveTo>
                    <a:cubicBezTo>
                      <a:pt x="417" y="75"/>
                      <a:pt x="418" y="75"/>
                      <a:pt x="418" y="75"/>
                    </a:cubicBezTo>
                    <a:cubicBezTo>
                      <a:pt x="418" y="74"/>
                      <a:pt x="419" y="75"/>
                      <a:pt x="420" y="75"/>
                    </a:cubicBezTo>
                    <a:cubicBezTo>
                      <a:pt x="420" y="74"/>
                      <a:pt x="420" y="74"/>
                      <a:pt x="420" y="74"/>
                    </a:cubicBezTo>
                    <a:cubicBezTo>
                      <a:pt x="420" y="74"/>
                      <a:pt x="420" y="74"/>
                      <a:pt x="420" y="74"/>
                    </a:cubicBezTo>
                    <a:cubicBezTo>
                      <a:pt x="420" y="75"/>
                      <a:pt x="420" y="75"/>
                      <a:pt x="420" y="75"/>
                    </a:cubicBezTo>
                    <a:cubicBezTo>
                      <a:pt x="419" y="75"/>
                      <a:pt x="419" y="75"/>
                      <a:pt x="419" y="75"/>
                    </a:cubicBezTo>
                    <a:cubicBezTo>
                      <a:pt x="419" y="76"/>
                      <a:pt x="418" y="76"/>
                      <a:pt x="418" y="76"/>
                    </a:cubicBezTo>
                    <a:cubicBezTo>
                      <a:pt x="418" y="76"/>
                      <a:pt x="418" y="76"/>
                      <a:pt x="418" y="76"/>
                    </a:cubicBezTo>
                    <a:cubicBezTo>
                      <a:pt x="417" y="76"/>
                      <a:pt x="417" y="76"/>
                      <a:pt x="417" y="76"/>
                    </a:cubicBezTo>
                    <a:close/>
                    <a:moveTo>
                      <a:pt x="416" y="67"/>
                    </a:moveTo>
                    <a:cubicBezTo>
                      <a:pt x="417" y="68"/>
                      <a:pt x="416" y="68"/>
                      <a:pt x="417" y="68"/>
                    </a:cubicBezTo>
                    <a:cubicBezTo>
                      <a:pt x="416" y="68"/>
                      <a:pt x="416" y="68"/>
                      <a:pt x="416" y="67"/>
                    </a:cubicBezTo>
                    <a:close/>
                    <a:moveTo>
                      <a:pt x="382" y="51"/>
                    </a:moveTo>
                    <a:cubicBezTo>
                      <a:pt x="382" y="52"/>
                      <a:pt x="381" y="51"/>
                      <a:pt x="381" y="51"/>
                    </a:cubicBezTo>
                    <a:cubicBezTo>
                      <a:pt x="380" y="51"/>
                      <a:pt x="380" y="51"/>
                      <a:pt x="380" y="50"/>
                    </a:cubicBezTo>
                    <a:cubicBezTo>
                      <a:pt x="381" y="51"/>
                      <a:pt x="381" y="51"/>
                      <a:pt x="381" y="51"/>
                    </a:cubicBezTo>
                    <a:cubicBezTo>
                      <a:pt x="381" y="51"/>
                      <a:pt x="382" y="51"/>
                      <a:pt x="382" y="51"/>
                    </a:cubicBezTo>
                    <a:cubicBezTo>
                      <a:pt x="382" y="51"/>
                      <a:pt x="382" y="51"/>
                      <a:pt x="381" y="51"/>
                    </a:cubicBezTo>
                    <a:cubicBezTo>
                      <a:pt x="382" y="51"/>
                      <a:pt x="382" y="51"/>
                      <a:pt x="382" y="51"/>
                    </a:cubicBezTo>
                    <a:close/>
                    <a:moveTo>
                      <a:pt x="382" y="12"/>
                    </a:moveTo>
                    <a:cubicBezTo>
                      <a:pt x="382" y="12"/>
                      <a:pt x="381" y="12"/>
                      <a:pt x="382" y="12"/>
                    </a:cubicBezTo>
                    <a:cubicBezTo>
                      <a:pt x="383" y="12"/>
                      <a:pt x="383" y="12"/>
                      <a:pt x="383" y="12"/>
                    </a:cubicBezTo>
                    <a:cubicBezTo>
                      <a:pt x="383" y="12"/>
                      <a:pt x="383" y="12"/>
                      <a:pt x="383" y="12"/>
                    </a:cubicBezTo>
                    <a:cubicBezTo>
                      <a:pt x="383" y="12"/>
                      <a:pt x="383" y="12"/>
                      <a:pt x="383" y="12"/>
                    </a:cubicBezTo>
                    <a:cubicBezTo>
                      <a:pt x="383" y="12"/>
                      <a:pt x="383" y="12"/>
                      <a:pt x="383" y="12"/>
                    </a:cubicBezTo>
                    <a:cubicBezTo>
                      <a:pt x="383" y="12"/>
                      <a:pt x="384" y="12"/>
                      <a:pt x="384" y="12"/>
                    </a:cubicBezTo>
                    <a:cubicBezTo>
                      <a:pt x="385" y="12"/>
                      <a:pt x="385" y="12"/>
                      <a:pt x="385" y="11"/>
                    </a:cubicBezTo>
                    <a:cubicBezTo>
                      <a:pt x="386" y="11"/>
                      <a:pt x="387" y="12"/>
                      <a:pt x="386" y="12"/>
                    </a:cubicBezTo>
                    <a:cubicBezTo>
                      <a:pt x="384" y="12"/>
                      <a:pt x="385" y="12"/>
                      <a:pt x="384" y="12"/>
                    </a:cubicBezTo>
                    <a:cubicBezTo>
                      <a:pt x="384" y="12"/>
                      <a:pt x="384" y="12"/>
                      <a:pt x="383" y="12"/>
                    </a:cubicBezTo>
                    <a:cubicBezTo>
                      <a:pt x="382" y="12"/>
                      <a:pt x="382" y="12"/>
                      <a:pt x="382" y="12"/>
                    </a:cubicBezTo>
                    <a:cubicBezTo>
                      <a:pt x="383" y="12"/>
                      <a:pt x="383" y="12"/>
                      <a:pt x="383" y="13"/>
                    </a:cubicBezTo>
                    <a:cubicBezTo>
                      <a:pt x="383" y="13"/>
                      <a:pt x="382" y="13"/>
                      <a:pt x="382" y="13"/>
                    </a:cubicBezTo>
                    <a:cubicBezTo>
                      <a:pt x="381" y="13"/>
                      <a:pt x="380" y="13"/>
                      <a:pt x="381" y="13"/>
                    </a:cubicBezTo>
                    <a:cubicBezTo>
                      <a:pt x="382" y="12"/>
                      <a:pt x="382" y="12"/>
                      <a:pt x="382" y="12"/>
                    </a:cubicBezTo>
                    <a:close/>
                    <a:moveTo>
                      <a:pt x="379" y="12"/>
                    </a:moveTo>
                    <a:cubicBezTo>
                      <a:pt x="379" y="11"/>
                      <a:pt x="379" y="12"/>
                      <a:pt x="380" y="12"/>
                    </a:cubicBezTo>
                    <a:cubicBezTo>
                      <a:pt x="380" y="12"/>
                      <a:pt x="380" y="12"/>
                      <a:pt x="380" y="12"/>
                    </a:cubicBezTo>
                    <a:cubicBezTo>
                      <a:pt x="381" y="12"/>
                      <a:pt x="381" y="11"/>
                      <a:pt x="381" y="12"/>
                    </a:cubicBezTo>
                    <a:cubicBezTo>
                      <a:pt x="380" y="12"/>
                      <a:pt x="380" y="12"/>
                      <a:pt x="380" y="12"/>
                    </a:cubicBezTo>
                    <a:cubicBezTo>
                      <a:pt x="380" y="12"/>
                      <a:pt x="379" y="12"/>
                      <a:pt x="379" y="12"/>
                    </a:cubicBezTo>
                    <a:cubicBezTo>
                      <a:pt x="379" y="12"/>
                      <a:pt x="379" y="12"/>
                      <a:pt x="379" y="12"/>
                    </a:cubicBezTo>
                    <a:close/>
                    <a:moveTo>
                      <a:pt x="360" y="22"/>
                    </a:moveTo>
                    <a:cubicBezTo>
                      <a:pt x="361" y="22"/>
                      <a:pt x="360" y="21"/>
                      <a:pt x="361" y="21"/>
                    </a:cubicBezTo>
                    <a:cubicBezTo>
                      <a:pt x="362" y="21"/>
                      <a:pt x="362" y="21"/>
                      <a:pt x="363" y="21"/>
                    </a:cubicBezTo>
                    <a:cubicBezTo>
                      <a:pt x="363" y="22"/>
                      <a:pt x="361" y="22"/>
                      <a:pt x="360" y="22"/>
                    </a:cubicBezTo>
                    <a:cubicBezTo>
                      <a:pt x="360" y="22"/>
                      <a:pt x="360" y="22"/>
                      <a:pt x="360" y="22"/>
                    </a:cubicBezTo>
                    <a:cubicBezTo>
                      <a:pt x="359" y="22"/>
                      <a:pt x="359" y="22"/>
                      <a:pt x="359" y="22"/>
                    </a:cubicBezTo>
                    <a:cubicBezTo>
                      <a:pt x="359" y="22"/>
                      <a:pt x="360" y="22"/>
                      <a:pt x="360" y="22"/>
                    </a:cubicBezTo>
                    <a:close/>
                    <a:moveTo>
                      <a:pt x="345" y="42"/>
                    </a:moveTo>
                    <a:cubicBezTo>
                      <a:pt x="345" y="42"/>
                      <a:pt x="345" y="43"/>
                      <a:pt x="345" y="43"/>
                    </a:cubicBezTo>
                    <a:cubicBezTo>
                      <a:pt x="346" y="43"/>
                      <a:pt x="344" y="43"/>
                      <a:pt x="344" y="43"/>
                    </a:cubicBezTo>
                    <a:cubicBezTo>
                      <a:pt x="344" y="43"/>
                      <a:pt x="344" y="43"/>
                      <a:pt x="344" y="43"/>
                    </a:cubicBezTo>
                    <a:cubicBezTo>
                      <a:pt x="344" y="43"/>
                      <a:pt x="343" y="43"/>
                      <a:pt x="343" y="43"/>
                    </a:cubicBezTo>
                    <a:cubicBezTo>
                      <a:pt x="342" y="43"/>
                      <a:pt x="342" y="42"/>
                      <a:pt x="342" y="42"/>
                    </a:cubicBezTo>
                    <a:cubicBezTo>
                      <a:pt x="343" y="42"/>
                      <a:pt x="343" y="42"/>
                      <a:pt x="343" y="42"/>
                    </a:cubicBezTo>
                    <a:cubicBezTo>
                      <a:pt x="344" y="42"/>
                      <a:pt x="344" y="42"/>
                      <a:pt x="344" y="42"/>
                    </a:cubicBezTo>
                    <a:cubicBezTo>
                      <a:pt x="344" y="42"/>
                      <a:pt x="344" y="42"/>
                      <a:pt x="344" y="42"/>
                    </a:cubicBezTo>
                    <a:cubicBezTo>
                      <a:pt x="344" y="42"/>
                      <a:pt x="344" y="42"/>
                      <a:pt x="345" y="42"/>
                    </a:cubicBezTo>
                    <a:close/>
                    <a:moveTo>
                      <a:pt x="339" y="30"/>
                    </a:moveTo>
                    <a:cubicBezTo>
                      <a:pt x="340" y="31"/>
                      <a:pt x="340" y="30"/>
                      <a:pt x="341" y="30"/>
                    </a:cubicBezTo>
                    <a:cubicBezTo>
                      <a:pt x="342" y="30"/>
                      <a:pt x="341" y="29"/>
                      <a:pt x="340" y="29"/>
                    </a:cubicBezTo>
                    <a:cubicBezTo>
                      <a:pt x="340" y="29"/>
                      <a:pt x="340" y="30"/>
                      <a:pt x="339" y="29"/>
                    </a:cubicBezTo>
                    <a:cubicBezTo>
                      <a:pt x="339" y="28"/>
                      <a:pt x="340" y="28"/>
                      <a:pt x="340" y="28"/>
                    </a:cubicBezTo>
                    <a:cubicBezTo>
                      <a:pt x="341" y="28"/>
                      <a:pt x="341" y="28"/>
                      <a:pt x="341" y="29"/>
                    </a:cubicBezTo>
                    <a:cubicBezTo>
                      <a:pt x="340" y="29"/>
                      <a:pt x="340" y="29"/>
                      <a:pt x="341" y="29"/>
                    </a:cubicBezTo>
                    <a:cubicBezTo>
                      <a:pt x="341" y="29"/>
                      <a:pt x="342" y="29"/>
                      <a:pt x="343" y="29"/>
                    </a:cubicBezTo>
                    <a:cubicBezTo>
                      <a:pt x="344" y="29"/>
                      <a:pt x="343" y="29"/>
                      <a:pt x="342" y="29"/>
                    </a:cubicBezTo>
                    <a:cubicBezTo>
                      <a:pt x="342" y="30"/>
                      <a:pt x="342" y="30"/>
                      <a:pt x="341" y="31"/>
                    </a:cubicBezTo>
                    <a:cubicBezTo>
                      <a:pt x="340" y="31"/>
                      <a:pt x="340" y="31"/>
                      <a:pt x="339" y="31"/>
                    </a:cubicBezTo>
                    <a:cubicBezTo>
                      <a:pt x="337" y="31"/>
                      <a:pt x="338" y="30"/>
                      <a:pt x="339" y="30"/>
                    </a:cubicBezTo>
                    <a:close/>
                    <a:moveTo>
                      <a:pt x="333" y="87"/>
                    </a:moveTo>
                    <a:cubicBezTo>
                      <a:pt x="334" y="87"/>
                      <a:pt x="334" y="86"/>
                      <a:pt x="334" y="86"/>
                    </a:cubicBezTo>
                    <a:cubicBezTo>
                      <a:pt x="333" y="86"/>
                      <a:pt x="333" y="87"/>
                      <a:pt x="333" y="87"/>
                    </a:cubicBezTo>
                    <a:cubicBezTo>
                      <a:pt x="333" y="87"/>
                      <a:pt x="331" y="88"/>
                      <a:pt x="332" y="87"/>
                    </a:cubicBezTo>
                    <a:cubicBezTo>
                      <a:pt x="332" y="86"/>
                      <a:pt x="332" y="86"/>
                      <a:pt x="332" y="86"/>
                    </a:cubicBezTo>
                    <a:cubicBezTo>
                      <a:pt x="333" y="86"/>
                      <a:pt x="333" y="85"/>
                      <a:pt x="333" y="85"/>
                    </a:cubicBezTo>
                    <a:cubicBezTo>
                      <a:pt x="332" y="85"/>
                      <a:pt x="333" y="85"/>
                      <a:pt x="333" y="85"/>
                    </a:cubicBezTo>
                    <a:cubicBezTo>
                      <a:pt x="333" y="85"/>
                      <a:pt x="334" y="85"/>
                      <a:pt x="334" y="85"/>
                    </a:cubicBezTo>
                    <a:cubicBezTo>
                      <a:pt x="335" y="86"/>
                      <a:pt x="335" y="87"/>
                      <a:pt x="333" y="87"/>
                    </a:cubicBezTo>
                    <a:close/>
                    <a:moveTo>
                      <a:pt x="343" y="87"/>
                    </a:moveTo>
                    <a:cubicBezTo>
                      <a:pt x="342" y="86"/>
                      <a:pt x="342" y="86"/>
                      <a:pt x="342" y="86"/>
                    </a:cubicBezTo>
                    <a:cubicBezTo>
                      <a:pt x="342" y="87"/>
                      <a:pt x="342" y="85"/>
                      <a:pt x="342" y="86"/>
                    </a:cubicBezTo>
                    <a:cubicBezTo>
                      <a:pt x="341" y="86"/>
                      <a:pt x="341" y="86"/>
                      <a:pt x="341" y="86"/>
                    </a:cubicBezTo>
                    <a:cubicBezTo>
                      <a:pt x="340" y="87"/>
                      <a:pt x="339" y="86"/>
                      <a:pt x="339" y="87"/>
                    </a:cubicBezTo>
                    <a:cubicBezTo>
                      <a:pt x="338" y="86"/>
                      <a:pt x="338" y="86"/>
                      <a:pt x="338" y="86"/>
                    </a:cubicBezTo>
                    <a:cubicBezTo>
                      <a:pt x="338" y="87"/>
                      <a:pt x="338" y="87"/>
                      <a:pt x="337" y="87"/>
                    </a:cubicBezTo>
                    <a:cubicBezTo>
                      <a:pt x="337" y="87"/>
                      <a:pt x="337" y="87"/>
                      <a:pt x="337" y="87"/>
                    </a:cubicBezTo>
                    <a:cubicBezTo>
                      <a:pt x="337" y="87"/>
                      <a:pt x="336" y="87"/>
                      <a:pt x="336" y="87"/>
                    </a:cubicBezTo>
                    <a:cubicBezTo>
                      <a:pt x="336" y="87"/>
                      <a:pt x="336" y="86"/>
                      <a:pt x="337" y="86"/>
                    </a:cubicBezTo>
                    <a:cubicBezTo>
                      <a:pt x="336" y="86"/>
                      <a:pt x="336" y="86"/>
                      <a:pt x="336" y="86"/>
                    </a:cubicBezTo>
                    <a:cubicBezTo>
                      <a:pt x="336" y="86"/>
                      <a:pt x="336" y="85"/>
                      <a:pt x="336" y="85"/>
                    </a:cubicBezTo>
                    <a:cubicBezTo>
                      <a:pt x="336" y="85"/>
                      <a:pt x="335" y="86"/>
                      <a:pt x="335" y="85"/>
                    </a:cubicBezTo>
                    <a:cubicBezTo>
                      <a:pt x="335" y="85"/>
                      <a:pt x="335" y="85"/>
                      <a:pt x="335" y="85"/>
                    </a:cubicBezTo>
                    <a:cubicBezTo>
                      <a:pt x="335" y="85"/>
                      <a:pt x="335" y="84"/>
                      <a:pt x="335" y="84"/>
                    </a:cubicBezTo>
                    <a:cubicBezTo>
                      <a:pt x="335" y="84"/>
                      <a:pt x="337" y="84"/>
                      <a:pt x="337" y="83"/>
                    </a:cubicBezTo>
                    <a:cubicBezTo>
                      <a:pt x="337" y="83"/>
                      <a:pt x="337" y="83"/>
                      <a:pt x="338" y="83"/>
                    </a:cubicBezTo>
                    <a:cubicBezTo>
                      <a:pt x="338" y="83"/>
                      <a:pt x="338" y="83"/>
                      <a:pt x="339" y="83"/>
                    </a:cubicBezTo>
                    <a:cubicBezTo>
                      <a:pt x="339" y="84"/>
                      <a:pt x="339" y="84"/>
                      <a:pt x="339" y="84"/>
                    </a:cubicBezTo>
                    <a:cubicBezTo>
                      <a:pt x="339" y="83"/>
                      <a:pt x="340" y="84"/>
                      <a:pt x="340" y="84"/>
                    </a:cubicBezTo>
                    <a:cubicBezTo>
                      <a:pt x="340" y="83"/>
                      <a:pt x="341" y="84"/>
                      <a:pt x="341" y="84"/>
                    </a:cubicBezTo>
                    <a:cubicBezTo>
                      <a:pt x="342" y="84"/>
                      <a:pt x="342" y="86"/>
                      <a:pt x="342" y="86"/>
                    </a:cubicBezTo>
                    <a:cubicBezTo>
                      <a:pt x="343" y="86"/>
                      <a:pt x="343" y="86"/>
                      <a:pt x="343" y="87"/>
                    </a:cubicBezTo>
                    <a:close/>
                    <a:moveTo>
                      <a:pt x="344" y="86"/>
                    </a:moveTo>
                    <a:cubicBezTo>
                      <a:pt x="344" y="87"/>
                      <a:pt x="344" y="86"/>
                      <a:pt x="344" y="87"/>
                    </a:cubicBezTo>
                    <a:cubicBezTo>
                      <a:pt x="343" y="87"/>
                      <a:pt x="343" y="86"/>
                      <a:pt x="342" y="86"/>
                    </a:cubicBezTo>
                    <a:cubicBezTo>
                      <a:pt x="343" y="86"/>
                      <a:pt x="344" y="85"/>
                      <a:pt x="344" y="85"/>
                    </a:cubicBezTo>
                    <a:cubicBezTo>
                      <a:pt x="344" y="86"/>
                      <a:pt x="344" y="86"/>
                      <a:pt x="344" y="86"/>
                    </a:cubicBezTo>
                    <a:close/>
                    <a:moveTo>
                      <a:pt x="351" y="76"/>
                    </a:moveTo>
                    <a:cubicBezTo>
                      <a:pt x="351" y="76"/>
                      <a:pt x="351" y="76"/>
                      <a:pt x="350" y="76"/>
                    </a:cubicBezTo>
                    <a:cubicBezTo>
                      <a:pt x="350" y="76"/>
                      <a:pt x="349" y="75"/>
                      <a:pt x="349" y="75"/>
                    </a:cubicBezTo>
                    <a:cubicBezTo>
                      <a:pt x="349" y="74"/>
                      <a:pt x="349" y="74"/>
                      <a:pt x="350" y="74"/>
                    </a:cubicBezTo>
                    <a:cubicBezTo>
                      <a:pt x="350" y="74"/>
                      <a:pt x="351" y="73"/>
                      <a:pt x="351" y="74"/>
                    </a:cubicBezTo>
                    <a:cubicBezTo>
                      <a:pt x="352" y="74"/>
                      <a:pt x="352" y="74"/>
                      <a:pt x="352" y="74"/>
                    </a:cubicBezTo>
                    <a:cubicBezTo>
                      <a:pt x="352" y="75"/>
                      <a:pt x="351" y="74"/>
                      <a:pt x="351" y="75"/>
                    </a:cubicBezTo>
                    <a:cubicBezTo>
                      <a:pt x="351" y="75"/>
                      <a:pt x="352" y="75"/>
                      <a:pt x="352" y="75"/>
                    </a:cubicBezTo>
                    <a:cubicBezTo>
                      <a:pt x="352" y="75"/>
                      <a:pt x="352" y="75"/>
                      <a:pt x="351" y="76"/>
                    </a:cubicBezTo>
                    <a:close/>
                    <a:moveTo>
                      <a:pt x="362" y="142"/>
                    </a:moveTo>
                    <a:cubicBezTo>
                      <a:pt x="361" y="142"/>
                      <a:pt x="362" y="143"/>
                      <a:pt x="362" y="143"/>
                    </a:cubicBezTo>
                    <a:cubicBezTo>
                      <a:pt x="361" y="143"/>
                      <a:pt x="361" y="143"/>
                      <a:pt x="360" y="143"/>
                    </a:cubicBezTo>
                    <a:cubicBezTo>
                      <a:pt x="360" y="143"/>
                      <a:pt x="360" y="142"/>
                      <a:pt x="360" y="142"/>
                    </a:cubicBezTo>
                    <a:cubicBezTo>
                      <a:pt x="360" y="142"/>
                      <a:pt x="359" y="142"/>
                      <a:pt x="359" y="141"/>
                    </a:cubicBezTo>
                    <a:cubicBezTo>
                      <a:pt x="360" y="141"/>
                      <a:pt x="361" y="141"/>
                      <a:pt x="362" y="141"/>
                    </a:cubicBezTo>
                    <a:cubicBezTo>
                      <a:pt x="362" y="142"/>
                      <a:pt x="363" y="142"/>
                      <a:pt x="362" y="142"/>
                    </a:cubicBezTo>
                    <a:close/>
                    <a:moveTo>
                      <a:pt x="370" y="50"/>
                    </a:moveTo>
                    <a:cubicBezTo>
                      <a:pt x="370" y="50"/>
                      <a:pt x="370" y="50"/>
                      <a:pt x="370" y="50"/>
                    </a:cubicBezTo>
                    <a:cubicBezTo>
                      <a:pt x="369" y="50"/>
                      <a:pt x="369" y="50"/>
                      <a:pt x="368" y="50"/>
                    </a:cubicBezTo>
                    <a:cubicBezTo>
                      <a:pt x="368" y="50"/>
                      <a:pt x="367" y="50"/>
                      <a:pt x="367" y="51"/>
                    </a:cubicBezTo>
                    <a:cubicBezTo>
                      <a:pt x="366" y="50"/>
                      <a:pt x="366" y="51"/>
                      <a:pt x="365" y="51"/>
                    </a:cubicBezTo>
                    <a:cubicBezTo>
                      <a:pt x="365" y="51"/>
                      <a:pt x="365" y="51"/>
                      <a:pt x="365" y="51"/>
                    </a:cubicBezTo>
                    <a:cubicBezTo>
                      <a:pt x="364" y="51"/>
                      <a:pt x="364" y="51"/>
                      <a:pt x="364" y="51"/>
                    </a:cubicBezTo>
                    <a:cubicBezTo>
                      <a:pt x="364" y="51"/>
                      <a:pt x="364" y="52"/>
                      <a:pt x="364" y="52"/>
                    </a:cubicBezTo>
                    <a:cubicBezTo>
                      <a:pt x="366" y="54"/>
                      <a:pt x="363" y="52"/>
                      <a:pt x="363" y="52"/>
                    </a:cubicBezTo>
                    <a:cubicBezTo>
                      <a:pt x="363" y="52"/>
                      <a:pt x="362" y="52"/>
                      <a:pt x="362" y="52"/>
                    </a:cubicBezTo>
                    <a:cubicBezTo>
                      <a:pt x="362" y="52"/>
                      <a:pt x="362" y="51"/>
                      <a:pt x="362" y="51"/>
                    </a:cubicBezTo>
                    <a:cubicBezTo>
                      <a:pt x="358" y="51"/>
                      <a:pt x="358" y="51"/>
                      <a:pt x="358" y="51"/>
                    </a:cubicBezTo>
                    <a:cubicBezTo>
                      <a:pt x="357" y="52"/>
                      <a:pt x="357" y="52"/>
                      <a:pt x="357" y="52"/>
                    </a:cubicBezTo>
                    <a:cubicBezTo>
                      <a:pt x="357" y="53"/>
                      <a:pt x="357" y="53"/>
                      <a:pt x="358" y="53"/>
                    </a:cubicBezTo>
                    <a:cubicBezTo>
                      <a:pt x="358" y="54"/>
                      <a:pt x="358" y="54"/>
                      <a:pt x="358" y="54"/>
                    </a:cubicBezTo>
                    <a:cubicBezTo>
                      <a:pt x="358" y="54"/>
                      <a:pt x="358" y="54"/>
                      <a:pt x="358" y="54"/>
                    </a:cubicBezTo>
                    <a:cubicBezTo>
                      <a:pt x="358" y="54"/>
                      <a:pt x="358" y="54"/>
                      <a:pt x="358" y="54"/>
                    </a:cubicBezTo>
                    <a:cubicBezTo>
                      <a:pt x="359" y="54"/>
                      <a:pt x="359" y="55"/>
                      <a:pt x="359" y="55"/>
                    </a:cubicBezTo>
                    <a:cubicBezTo>
                      <a:pt x="359" y="56"/>
                      <a:pt x="359" y="56"/>
                      <a:pt x="359" y="56"/>
                    </a:cubicBezTo>
                    <a:cubicBezTo>
                      <a:pt x="359" y="56"/>
                      <a:pt x="359" y="56"/>
                      <a:pt x="358" y="56"/>
                    </a:cubicBezTo>
                    <a:cubicBezTo>
                      <a:pt x="358" y="56"/>
                      <a:pt x="358" y="57"/>
                      <a:pt x="358" y="57"/>
                    </a:cubicBezTo>
                    <a:cubicBezTo>
                      <a:pt x="358" y="57"/>
                      <a:pt x="358" y="56"/>
                      <a:pt x="357" y="56"/>
                    </a:cubicBezTo>
                    <a:cubicBezTo>
                      <a:pt x="357" y="56"/>
                      <a:pt x="356" y="56"/>
                      <a:pt x="356" y="56"/>
                    </a:cubicBezTo>
                    <a:cubicBezTo>
                      <a:pt x="356" y="55"/>
                      <a:pt x="355" y="55"/>
                      <a:pt x="355" y="55"/>
                    </a:cubicBezTo>
                    <a:cubicBezTo>
                      <a:pt x="355" y="55"/>
                      <a:pt x="354" y="55"/>
                      <a:pt x="354" y="55"/>
                    </a:cubicBezTo>
                    <a:cubicBezTo>
                      <a:pt x="354" y="54"/>
                      <a:pt x="354" y="54"/>
                      <a:pt x="354" y="54"/>
                    </a:cubicBezTo>
                    <a:cubicBezTo>
                      <a:pt x="354" y="54"/>
                      <a:pt x="353" y="54"/>
                      <a:pt x="353" y="54"/>
                    </a:cubicBezTo>
                    <a:cubicBezTo>
                      <a:pt x="352" y="54"/>
                      <a:pt x="352" y="53"/>
                      <a:pt x="353" y="53"/>
                    </a:cubicBezTo>
                    <a:cubicBezTo>
                      <a:pt x="353" y="53"/>
                      <a:pt x="353" y="51"/>
                      <a:pt x="352" y="52"/>
                    </a:cubicBezTo>
                    <a:cubicBezTo>
                      <a:pt x="351" y="52"/>
                      <a:pt x="351" y="52"/>
                      <a:pt x="350" y="52"/>
                    </a:cubicBezTo>
                    <a:cubicBezTo>
                      <a:pt x="350" y="52"/>
                      <a:pt x="350" y="53"/>
                      <a:pt x="349" y="53"/>
                    </a:cubicBezTo>
                    <a:cubicBezTo>
                      <a:pt x="349" y="53"/>
                      <a:pt x="349" y="52"/>
                      <a:pt x="349" y="52"/>
                    </a:cubicBezTo>
                    <a:cubicBezTo>
                      <a:pt x="349" y="52"/>
                      <a:pt x="349" y="52"/>
                      <a:pt x="349" y="52"/>
                    </a:cubicBezTo>
                    <a:cubicBezTo>
                      <a:pt x="349" y="53"/>
                      <a:pt x="348" y="53"/>
                      <a:pt x="348" y="53"/>
                    </a:cubicBezTo>
                    <a:cubicBezTo>
                      <a:pt x="347" y="53"/>
                      <a:pt x="346" y="53"/>
                      <a:pt x="347" y="53"/>
                    </a:cubicBezTo>
                    <a:cubicBezTo>
                      <a:pt x="347" y="54"/>
                      <a:pt x="347" y="53"/>
                      <a:pt x="347" y="54"/>
                    </a:cubicBezTo>
                    <a:cubicBezTo>
                      <a:pt x="348" y="54"/>
                      <a:pt x="348" y="54"/>
                      <a:pt x="348" y="54"/>
                    </a:cubicBezTo>
                    <a:cubicBezTo>
                      <a:pt x="349" y="53"/>
                      <a:pt x="350" y="53"/>
                      <a:pt x="350" y="53"/>
                    </a:cubicBezTo>
                    <a:cubicBezTo>
                      <a:pt x="351" y="53"/>
                      <a:pt x="351" y="54"/>
                      <a:pt x="352" y="54"/>
                    </a:cubicBezTo>
                    <a:cubicBezTo>
                      <a:pt x="351" y="54"/>
                      <a:pt x="351" y="54"/>
                      <a:pt x="350" y="54"/>
                    </a:cubicBezTo>
                    <a:cubicBezTo>
                      <a:pt x="350" y="55"/>
                      <a:pt x="350" y="55"/>
                      <a:pt x="350" y="55"/>
                    </a:cubicBezTo>
                    <a:cubicBezTo>
                      <a:pt x="350" y="55"/>
                      <a:pt x="350" y="55"/>
                      <a:pt x="351" y="56"/>
                    </a:cubicBezTo>
                    <a:cubicBezTo>
                      <a:pt x="351" y="56"/>
                      <a:pt x="351" y="56"/>
                      <a:pt x="351" y="56"/>
                    </a:cubicBezTo>
                    <a:cubicBezTo>
                      <a:pt x="351" y="56"/>
                      <a:pt x="352" y="56"/>
                      <a:pt x="352" y="57"/>
                    </a:cubicBezTo>
                    <a:cubicBezTo>
                      <a:pt x="352" y="57"/>
                      <a:pt x="352" y="57"/>
                      <a:pt x="352" y="57"/>
                    </a:cubicBezTo>
                    <a:cubicBezTo>
                      <a:pt x="352" y="58"/>
                      <a:pt x="352" y="57"/>
                      <a:pt x="352" y="58"/>
                    </a:cubicBezTo>
                    <a:cubicBezTo>
                      <a:pt x="352" y="58"/>
                      <a:pt x="353" y="59"/>
                      <a:pt x="353" y="59"/>
                    </a:cubicBezTo>
                    <a:cubicBezTo>
                      <a:pt x="353" y="59"/>
                      <a:pt x="354" y="60"/>
                      <a:pt x="354" y="60"/>
                    </a:cubicBezTo>
                    <a:cubicBezTo>
                      <a:pt x="354" y="60"/>
                      <a:pt x="353" y="60"/>
                      <a:pt x="353" y="61"/>
                    </a:cubicBezTo>
                    <a:cubicBezTo>
                      <a:pt x="353" y="61"/>
                      <a:pt x="353" y="61"/>
                      <a:pt x="354" y="61"/>
                    </a:cubicBezTo>
                    <a:cubicBezTo>
                      <a:pt x="354" y="62"/>
                      <a:pt x="354" y="61"/>
                      <a:pt x="355" y="62"/>
                    </a:cubicBezTo>
                    <a:cubicBezTo>
                      <a:pt x="355" y="62"/>
                      <a:pt x="354" y="62"/>
                      <a:pt x="354" y="62"/>
                    </a:cubicBezTo>
                    <a:cubicBezTo>
                      <a:pt x="354" y="62"/>
                      <a:pt x="353" y="62"/>
                      <a:pt x="353" y="62"/>
                    </a:cubicBezTo>
                    <a:cubicBezTo>
                      <a:pt x="352" y="62"/>
                      <a:pt x="352" y="62"/>
                      <a:pt x="352" y="62"/>
                    </a:cubicBezTo>
                    <a:cubicBezTo>
                      <a:pt x="351" y="62"/>
                      <a:pt x="351" y="62"/>
                      <a:pt x="350" y="62"/>
                    </a:cubicBezTo>
                    <a:cubicBezTo>
                      <a:pt x="350" y="61"/>
                      <a:pt x="349" y="62"/>
                      <a:pt x="350" y="61"/>
                    </a:cubicBezTo>
                    <a:cubicBezTo>
                      <a:pt x="350" y="61"/>
                      <a:pt x="350" y="61"/>
                      <a:pt x="351" y="61"/>
                    </a:cubicBezTo>
                    <a:cubicBezTo>
                      <a:pt x="351" y="60"/>
                      <a:pt x="351" y="60"/>
                      <a:pt x="351" y="60"/>
                    </a:cubicBezTo>
                    <a:cubicBezTo>
                      <a:pt x="351" y="60"/>
                      <a:pt x="352" y="60"/>
                      <a:pt x="352" y="60"/>
                    </a:cubicBezTo>
                    <a:cubicBezTo>
                      <a:pt x="352" y="60"/>
                      <a:pt x="352" y="59"/>
                      <a:pt x="352" y="59"/>
                    </a:cubicBezTo>
                    <a:cubicBezTo>
                      <a:pt x="351" y="59"/>
                      <a:pt x="351" y="59"/>
                      <a:pt x="351" y="59"/>
                    </a:cubicBezTo>
                    <a:cubicBezTo>
                      <a:pt x="351" y="59"/>
                      <a:pt x="351" y="59"/>
                      <a:pt x="351" y="59"/>
                    </a:cubicBezTo>
                    <a:cubicBezTo>
                      <a:pt x="351" y="58"/>
                      <a:pt x="350" y="58"/>
                      <a:pt x="350" y="58"/>
                    </a:cubicBezTo>
                    <a:cubicBezTo>
                      <a:pt x="350" y="58"/>
                      <a:pt x="350" y="57"/>
                      <a:pt x="350" y="57"/>
                    </a:cubicBezTo>
                    <a:cubicBezTo>
                      <a:pt x="350" y="57"/>
                      <a:pt x="350" y="57"/>
                      <a:pt x="350" y="57"/>
                    </a:cubicBezTo>
                    <a:cubicBezTo>
                      <a:pt x="350" y="57"/>
                      <a:pt x="350" y="57"/>
                      <a:pt x="349" y="56"/>
                    </a:cubicBezTo>
                    <a:cubicBezTo>
                      <a:pt x="349" y="56"/>
                      <a:pt x="349" y="55"/>
                      <a:pt x="348" y="55"/>
                    </a:cubicBezTo>
                    <a:cubicBezTo>
                      <a:pt x="348" y="55"/>
                      <a:pt x="347" y="55"/>
                      <a:pt x="347" y="55"/>
                    </a:cubicBezTo>
                    <a:cubicBezTo>
                      <a:pt x="346" y="55"/>
                      <a:pt x="347" y="55"/>
                      <a:pt x="347" y="55"/>
                    </a:cubicBezTo>
                    <a:cubicBezTo>
                      <a:pt x="347" y="54"/>
                      <a:pt x="347" y="54"/>
                      <a:pt x="346" y="54"/>
                    </a:cubicBezTo>
                    <a:cubicBezTo>
                      <a:pt x="345" y="55"/>
                      <a:pt x="346" y="54"/>
                      <a:pt x="345" y="54"/>
                    </a:cubicBezTo>
                    <a:cubicBezTo>
                      <a:pt x="345" y="54"/>
                      <a:pt x="345" y="54"/>
                      <a:pt x="345" y="54"/>
                    </a:cubicBezTo>
                    <a:cubicBezTo>
                      <a:pt x="345" y="54"/>
                      <a:pt x="344" y="54"/>
                      <a:pt x="345" y="54"/>
                    </a:cubicBezTo>
                    <a:cubicBezTo>
                      <a:pt x="345" y="54"/>
                      <a:pt x="344" y="54"/>
                      <a:pt x="344" y="54"/>
                    </a:cubicBezTo>
                    <a:cubicBezTo>
                      <a:pt x="344" y="54"/>
                      <a:pt x="344" y="54"/>
                      <a:pt x="344" y="54"/>
                    </a:cubicBezTo>
                    <a:cubicBezTo>
                      <a:pt x="343" y="54"/>
                      <a:pt x="343" y="54"/>
                      <a:pt x="343" y="54"/>
                    </a:cubicBezTo>
                    <a:cubicBezTo>
                      <a:pt x="343" y="54"/>
                      <a:pt x="343" y="54"/>
                      <a:pt x="343" y="54"/>
                    </a:cubicBezTo>
                    <a:cubicBezTo>
                      <a:pt x="343" y="54"/>
                      <a:pt x="342" y="55"/>
                      <a:pt x="343" y="54"/>
                    </a:cubicBezTo>
                    <a:cubicBezTo>
                      <a:pt x="343" y="54"/>
                      <a:pt x="342" y="54"/>
                      <a:pt x="342" y="54"/>
                    </a:cubicBezTo>
                    <a:cubicBezTo>
                      <a:pt x="342" y="54"/>
                      <a:pt x="341" y="55"/>
                      <a:pt x="341" y="55"/>
                    </a:cubicBezTo>
                    <a:cubicBezTo>
                      <a:pt x="340" y="55"/>
                      <a:pt x="340" y="55"/>
                      <a:pt x="340" y="55"/>
                    </a:cubicBezTo>
                    <a:cubicBezTo>
                      <a:pt x="341" y="56"/>
                      <a:pt x="341" y="56"/>
                      <a:pt x="341" y="56"/>
                    </a:cubicBezTo>
                    <a:cubicBezTo>
                      <a:pt x="341" y="57"/>
                      <a:pt x="341" y="57"/>
                      <a:pt x="341" y="57"/>
                    </a:cubicBezTo>
                    <a:cubicBezTo>
                      <a:pt x="342" y="58"/>
                      <a:pt x="341" y="58"/>
                      <a:pt x="342" y="58"/>
                    </a:cubicBezTo>
                    <a:cubicBezTo>
                      <a:pt x="342" y="59"/>
                      <a:pt x="342" y="59"/>
                      <a:pt x="342" y="59"/>
                    </a:cubicBezTo>
                    <a:cubicBezTo>
                      <a:pt x="342" y="60"/>
                      <a:pt x="342" y="60"/>
                      <a:pt x="341" y="60"/>
                    </a:cubicBezTo>
                    <a:cubicBezTo>
                      <a:pt x="340" y="60"/>
                      <a:pt x="340" y="60"/>
                      <a:pt x="339" y="60"/>
                    </a:cubicBezTo>
                    <a:cubicBezTo>
                      <a:pt x="339" y="59"/>
                      <a:pt x="338" y="58"/>
                      <a:pt x="338" y="58"/>
                    </a:cubicBezTo>
                    <a:cubicBezTo>
                      <a:pt x="338" y="57"/>
                      <a:pt x="338" y="57"/>
                      <a:pt x="337" y="57"/>
                    </a:cubicBezTo>
                    <a:cubicBezTo>
                      <a:pt x="337" y="57"/>
                      <a:pt x="337" y="58"/>
                      <a:pt x="337" y="58"/>
                    </a:cubicBezTo>
                    <a:cubicBezTo>
                      <a:pt x="337" y="58"/>
                      <a:pt x="334" y="58"/>
                      <a:pt x="333" y="58"/>
                    </a:cubicBezTo>
                    <a:cubicBezTo>
                      <a:pt x="332" y="58"/>
                      <a:pt x="332" y="57"/>
                      <a:pt x="333" y="57"/>
                    </a:cubicBezTo>
                    <a:cubicBezTo>
                      <a:pt x="334" y="57"/>
                      <a:pt x="336" y="57"/>
                      <a:pt x="337" y="57"/>
                    </a:cubicBezTo>
                    <a:cubicBezTo>
                      <a:pt x="337" y="57"/>
                      <a:pt x="337" y="57"/>
                      <a:pt x="338" y="56"/>
                    </a:cubicBezTo>
                    <a:cubicBezTo>
                      <a:pt x="338" y="56"/>
                      <a:pt x="338" y="56"/>
                      <a:pt x="338" y="56"/>
                    </a:cubicBezTo>
                    <a:cubicBezTo>
                      <a:pt x="338" y="56"/>
                      <a:pt x="339" y="55"/>
                      <a:pt x="339" y="55"/>
                    </a:cubicBezTo>
                    <a:cubicBezTo>
                      <a:pt x="339" y="55"/>
                      <a:pt x="338" y="55"/>
                      <a:pt x="338" y="55"/>
                    </a:cubicBezTo>
                    <a:cubicBezTo>
                      <a:pt x="339" y="55"/>
                      <a:pt x="338" y="55"/>
                      <a:pt x="338" y="55"/>
                    </a:cubicBezTo>
                    <a:cubicBezTo>
                      <a:pt x="337" y="55"/>
                      <a:pt x="338" y="54"/>
                      <a:pt x="338" y="54"/>
                    </a:cubicBezTo>
                    <a:cubicBezTo>
                      <a:pt x="338" y="54"/>
                      <a:pt x="338" y="54"/>
                      <a:pt x="337" y="53"/>
                    </a:cubicBezTo>
                    <a:cubicBezTo>
                      <a:pt x="335" y="53"/>
                      <a:pt x="336" y="53"/>
                      <a:pt x="335" y="53"/>
                    </a:cubicBezTo>
                    <a:cubicBezTo>
                      <a:pt x="335" y="53"/>
                      <a:pt x="335" y="53"/>
                      <a:pt x="335" y="53"/>
                    </a:cubicBezTo>
                    <a:cubicBezTo>
                      <a:pt x="336" y="53"/>
                      <a:pt x="337" y="53"/>
                      <a:pt x="338" y="53"/>
                    </a:cubicBezTo>
                    <a:cubicBezTo>
                      <a:pt x="338" y="53"/>
                      <a:pt x="338" y="53"/>
                      <a:pt x="339" y="53"/>
                    </a:cubicBezTo>
                    <a:cubicBezTo>
                      <a:pt x="340" y="53"/>
                      <a:pt x="340" y="53"/>
                      <a:pt x="340" y="53"/>
                    </a:cubicBezTo>
                    <a:cubicBezTo>
                      <a:pt x="341" y="54"/>
                      <a:pt x="341" y="54"/>
                      <a:pt x="341" y="54"/>
                    </a:cubicBezTo>
                    <a:cubicBezTo>
                      <a:pt x="342" y="54"/>
                      <a:pt x="343" y="54"/>
                      <a:pt x="343" y="53"/>
                    </a:cubicBezTo>
                    <a:cubicBezTo>
                      <a:pt x="343" y="53"/>
                      <a:pt x="343" y="53"/>
                      <a:pt x="343" y="53"/>
                    </a:cubicBezTo>
                    <a:cubicBezTo>
                      <a:pt x="343" y="53"/>
                      <a:pt x="343" y="53"/>
                      <a:pt x="344" y="52"/>
                    </a:cubicBezTo>
                    <a:cubicBezTo>
                      <a:pt x="344" y="52"/>
                      <a:pt x="344" y="52"/>
                      <a:pt x="344" y="52"/>
                    </a:cubicBezTo>
                    <a:cubicBezTo>
                      <a:pt x="344" y="52"/>
                      <a:pt x="344" y="52"/>
                      <a:pt x="344" y="51"/>
                    </a:cubicBezTo>
                    <a:cubicBezTo>
                      <a:pt x="345" y="51"/>
                      <a:pt x="345" y="51"/>
                      <a:pt x="346" y="51"/>
                    </a:cubicBezTo>
                    <a:cubicBezTo>
                      <a:pt x="346" y="51"/>
                      <a:pt x="346" y="51"/>
                      <a:pt x="346" y="51"/>
                    </a:cubicBezTo>
                    <a:cubicBezTo>
                      <a:pt x="346" y="50"/>
                      <a:pt x="347" y="51"/>
                      <a:pt x="347" y="50"/>
                    </a:cubicBezTo>
                    <a:cubicBezTo>
                      <a:pt x="347" y="50"/>
                      <a:pt x="346" y="50"/>
                      <a:pt x="346" y="50"/>
                    </a:cubicBezTo>
                    <a:cubicBezTo>
                      <a:pt x="346" y="50"/>
                      <a:pt x="346" y="50"/>
                      <a:pt x="346" y="49"/>
                    </a:cubicBezTo>
                    <a:cubicBezTo>
                      <a:pt x="346" y="49"/>
                      <a:pt x="345" y="49"/>
                      <a:pt x="345" y="49"/>
                    </a:cubicBezTo>
                    <a:cubicBezTo>
                      <a:pt x="345" y="49"/>
                      <a:pt x="345" y="49"/>
                      <a:pt x="345" y="49"/>
                    </a:cubicBezTo>
                    <a:cubicBezTo>
                      <a:pt x="345" y="49"/>
                      <a:pt x="345" y="48"/>
                      <a:pt x="345" y="48"/>
                    </a:cubicBezTo>
                    <a:cubicBezTo>
                      <a:pt x="345" y="48"/>
                      <a:pt x="345" y="47"/>
                      <a:pt x="345" y="47"/>
                    </a:cubicBezTo>
                    <a:cubicBezTo>
                      <a:pt x="345" y="47"/>
                      <a:pt x="345" y="47"/>
                      <a:pt x="345" y="47"/>
                    </a:cubicBezTo>
                    <a:cubicBezTo>
                      <a:pt x="345" y="47"/>
                      <a:pt x="345" y="47"/>
                      <a:pt x="345" y="47"/>
                    </a:cubicBezTo>
                    <a:cubicBezTo>
                      <a:pt x="344" y="46"/>
                      <a:pt x="344" y="46"/>
                      <a:pt x="343" y="46"/>
                    </a:cubicBezTo>
                    <a:cubicBezTo>
                      <a:pt x="343" y="46"/>
                      <a:pt x="343" y="46"/>
                      <a:pt x="344" y="46"/>
                    </a:cubicBezTo>
                    <a:cubicBezTo>
                      <a:pt x="344" y="46"/>
                      <a:pt x="344" y="45"/>
                      <a:pt x="344" y="45"/>
                    </a:cubicBezTo>
                    <a:cubicBezTo>
                      <a:pt x="345" y="45"/>
                      <a:pt x="345" y="45"/>
                      <a:pt x="345" y="45"/>
                    </a:cubicBezTo>
                    <a:cubicBezTo>
                      <a:pt x="345" y="45"/>
                      <a:pt x="345" y="45"/>
                      <a:pt x="345" y="45"/>
                    </a:cubicBezTo>
                    <a:cubicBezTo>
                      <a:pt x="345" y="45"/>
                      <a:pt x="345" y="45"/>
                      <a:pt x="345" y="45"/>
                    </a:cubicBezTo>
                    <a:cubicBezTo>
                      <a:pt x="345" y="46"/>
                      <a:pt x="346" y="45"/>
                      <a:pt x="346" y="46"/>
                    </a:cubicBezTo>
                    <a:cubicBezTo>
                      <a:pt x="346" y="46"/>
                      <a:pt x="346" y="45"/>
                      <a:pt x="347" y="46"/>
                    </a:cubicBezTo>
                    <a:cubicBezTo>
                      <a:pt x="347" y="46"/>
                      <a:pt x="347" y="47"/>
                      <a:pt x="347" y="47"/>
                    </a:cubicBezTo>
                    <a:cubicBezTo>
                      <a:pt x="347" y="47"/>
                      <a:pt x="346" y="47"/>
                      <a:pt x="347" y="48"/>
                    </a:cubicBezTo>
                    <a:cubicBezTo>
                      <a:pt x="347" y="48"/>
                      <a:pt x="347" y="48"/>
                      <a:pt x="347" y="48"/>
                    </a:cubicBezTo>
                    <a:cubicBezTo>
                      <a:pt x="348" y="48"/>
                      <a:pt x="347" y="48"/>
                      <a:pt x="348" y="48"/>
                    </a:cubicBezTo>
                    <a:cubicBezTo>
                      <a:pt x="348" y="48"/>
                      <a:pt x="348" y="48"/>
                      <a:pt x="349" y="48"/>
                    </a:cubicBezTo>
                    <a:cubicBezTo>
                      <a:pt x="349" y="48"/>
                      <a:pt x="349" y="48"/>
                      <a:pt x="349" y="48"/>
                    </a:cubicBezTo>
                    <a:cubicBezTo>
                      <a:pt x="349" y="48"/>
                      <a:pt x="349" y="49"/>
                      <a:pt x="350" y="49"/>
                    </a:cubicBezTo>
                    <a:cubicBezTo>
                      <a:pt x="350" y="49"/>
                      <a:pt x="350" y="49"/>
                      <a:pt x="350" y="49"/>
                    </a:cubicBezTo>
                    <a:cubicBezTo>
                      <a:pt x="350" y="50"/>
                      <a:pt x="352" y="49"/>
                      <a:pt x="352" y="50"/>
                    </a:cubicBezTo>
                    <a:cubicBezTo>
                      <a:pt x="353" y="50"/>
                      <a:pt x="353" y="50"/>
                      <a:pt x="353" y="50"/>
                    </a:cubicBezTo>
                    <a:cubicBezTo>
                      <a:pt x="354" y="50"/>
                      <a:pt x="354" y="50"/>
                      <a:pt x="355" y="50"/>
                    </a:cubicBezTo>
                    <a:cubicBezTo>
                      <a:pt x="355" y="50"/>
                      <a:pt x="356" y="50"/>
                      <a:pt x="357" y="50"/>
                    </a:cubicBezTo>
                    <a:cubicBezTo>
                      <a:pt x="356" y="50"/>
                      <a:pt x="358" y="50"/>
                      <a:pt x="358" y="49"/>
                    </a:cubicBezTo>
                    <a:cubicBezTo>
                      <a:pt x="359" y="49"/>
                      <a:pt x="360" y="49"/>
                      <a:pt x="361" y="49"/>
                    </a:cubicBezTo>
                    <a:cubicBezTo>
                      <a:pt x="361" y="50"/>
                      <a:pt x="361" y="49"/>
                      <a:pt x="362" y="49"/>
                    </a:cubicBezTo>
                    <a:cubicBezTo>
                      <a:pt x="362" y="49"/>
                      <a:pt x="363" y="49"/>
                      <a:pt x="363" y="50"/>
                    </a:cubicBezTo>
                    <a:cubicBezTo>
                      <a:pt x="364" y="50"/>
                      <a:pt x="365" y="50"/>
                      <a:pt x="365" y="50"/>
                    </a:cubicBezTo>
                    <a:cubicBezTo>
                      <a:pt x="366" y="49"/>
                      <a:pt x="366" y="49"/>
                      <a:pt x="366" y="50"/>
                    </a:cubicBezTo>
                    <a:cubicBezTo>
                      <a:pt x="366" y="49"/>
                      <a:pt x="369" y="49"/>
                      <a:pt x="370" y="49"/>
                    </a:cubicBezTo>
                    <a:cubicBezTo>
                      <a:pt x="370" y="48"/>
                      <a:pt x="371" y="49"/>
                      <a:pt x="371" y="48"/>
                    </a:cubicBezTo>
                    <a:cubicBezTo>
                      <a:pt x="371" y="48"/>
                      <a:pt x="372" y="48"/>
                      <a:pt x="372" y="48"/>
                    </a:cubicBezTo>
                    <a:cubicBezTo>
                      <a:pt x="372" y="47"/>
                      <a:pt x="373" y="47"/>
                      <a:pt x="373" y="47"/>
                    </a:cubicBezTo>
                    <a:cubicBezTo>
                      <a:pt x="374" y="47"/>
                      <a:pt x="374" y="47"/>
                      <a:pt x="375" y="47"/>
                    </a:cubicBezTo>
                    <a:cubicBezTo>
                      <a:pt x="375" y="47"/>
                      <a:pt x="376" y="47"/>
                      <a:pt x="376" y="47"/>
                    </a:cubicBezTo>
                    <a:cubicBezTo>
                      <a:pt x="376" y="47"/>
                      <a:pt x="377" y="46"/>
                      <a:pt x="377" y="46"/>
                    </a:cubicBezTo>
                    <a:cubicBezTo>
                      <a:pt x="377" y="46"/>
                      <a:pt x="377" y="46"/>
                      <a:pt x="377" y="45"/>
                    </a:cubicBezTo>
                    <a:cubicBezTo>
                      <a:pt x="376" y="45"/>
                      <a:pt x="376" y="45"/>
                      <a:pt x="376" y="45"/>
                    </a:cubicBezTo>
                    <a:cubicBezTo>
                      <a:pt x="376" y="46"/>
                      <a:pt x="374" y="46"/>
                      <a:pt x="374" y="46"/>
                    </a:cubicBezTo>
                    <a:cubicBezTo>
                      <a:pt x="373" y="46"/>
                      <a:pt x="373" y="45"/>
                      <a:pt x="372" y="45"/>
                    </a:cubicBezTo>
                    <a:cubicBezTo>
                      <a:pt x="373" y="45"/>
                      <a:pt x="373" y="44"/>
                      <a:pt x="373" y="44"/>
                    </a:cubicBezTo>
                    <a:cubicBezTo>
                      <a:pt x="373" y="44"/>
                      <a:pt x="373" y="44"/>
                      <a:pt x="373" y="44"/>
                    </a:cubicBezTo>
                    <a:cubicBezTo>
                      <a:pt x="373" y="44"/>
                      <a:pt x="373" y="44"/>
                      <a:pt x="373" y="44"/>
                    </a:cubicBezTo>
                    <a:cubicBezTo>
                      <a:pt x="374" y="44"/>
                      <a:pt x="374" y="44"/>
                      <a:pt x="374" y="44"/>
                    </a:cubicBezTo>
                    <a:cubicBezTo>
                      <a:pt x="374" y="44"/>
                      <a:pt x="374" y="44"/>
                      <a:pt x="375" y="44"/>
                    </a:cubicBezTo>
                    <a:cubicBezTo>
                      <a:pt x="375" y="43"/>
                      <a:pt x="375" y="43"/>
                      <a:pt x="375" y="43"/>
                    </a:cubicBezTo>
                    <a:cubicBezTo>
                      <a:pt x="375" y="42"/>
                      <a:pt x="375" y="42"/>
                      <a:pt x="375" y="42"/>
                    </a:cubicBezTo>
                    <a:cubicBezTo>
                      <a:pt x="376" y="42"/>
                      <a:pt x="377" y="42"/>
                      <a:pt x="377" y="42"/>
                    </a:cubicBezTo>
                    <a:cubicBezTo>
                      <a:pt x="378" y="42"/>
                      <a:pt x="378" y="42"/>
                      <a:pt x="378" y="43"/>
                    </a:cubicBezTo>
                    <a:cubicBezTo>
                      <a:pt x="379" y="43"/>
                      <a:pt x="379" y="43"/>
                      <a:pt x="379" y="44"/>
                    </a:cubicBezTo>
                    <a:cubicBezTo>
                      <a:pt x="379" y="45"/>
                      <a:pt x="380" y="45"/>
                      <a:pt x="381" y="45"/>
                    </a:cubicBezTo>
                    <a:cubicBezTo>
                      <a:pt x="382" y="46"/>
                      <a:pt x="384" y="46"/>
                      <a:pt x="384" y="46"/>
                    </a:cubicBezTo>
                    <a:cubicBezTo>
                      <a:pt x="384" y="46"/>
                      <a:pt x="384" y="46"/>
                      <a:pt x="385" y="46"/>
                    </a:cubicBezTo>
                    <a:cubicBezTo>
                      <a:pt x="385" y="46"/>
                      <a:pt x="385" y="46"/>
                      <a:pt x="385" y="46"/>
                    </a:cubicBezTo>
                    <a:cubicBezTo>
                      <a:pt x="384" y="47"/>
                      <a:pt x="385" y="46"/>
                      <a:pt x="385" y="47"/>
                    </a:cubicBezTo>
                    <a:cubicBezTo>
                      <a:pt x="383" y="47"/>
                      <a:pt x="383" y="47"/>
                      <a:pt x="383" y="47"/>
                    </a:cubicBezTo>
                    <a:cubicBezTo>
                      <a:pt x="383" y="47"/>
                      <a:pt x="383" y="47"/>
                      <a:pt x="383" y="47"/>
                    </a:cubicBezTo>
                    <a:cubicBezTo>
                      <a:pt x="382" y="47"/>
                      <a:pt x="381" y="47"/>
                      <a:pt x="380" y="47"/>
                    </a:cubicBezTo>
                    <a:cubicBezTo>
                      <a:pt x="380" y="47"/>
                      <a:pt x="380" y="47"/>
                      <a:pt x="379" y="47"/>
                    </a:cubicBezTo>
                    <a:cubicBezTo>
                      <a:pt x="379" y="47"/>
                      <a:pt x="379" y="47"/>
                      <a:pt x="379" y="47"/>
                    </a:cubicBezTo>
                    <a:cubicBezTo>
                      <a:pt x="379" y="47"/>
                      <a:pt x="379" y="48"/>
                      <a:pt x="379" y="48"/>
                    </a:cubicBezTo>
                    <a:cubicBezTo>
                      <a:pt x="378" y="48"/>
                      <a:pt x="378" y="48"/>
                      <a:pt x="377" y="48"/>
                    </a:cubicBezTo>
                    <a:cubicBezTo>
                      <a:pt x="377" y="48"/>
                      <a:pt x="377" y="48"/>
                      <a:pt x="376" y="48"/>
                    </a:cubicBezTo>
                    <a:cubicBezTo>
                      <a:pt x="376" y="48"/>
                      <a:pt x="376" y="48"/>
                      <a:pt x="376" y="48"/>
                    </a:cubicBezTo>
                    <a:cubicBezTo>
                      <a:pt x="376" y="49"/>
                      <a:pt x="375" y="49"/>
                      <a:pt x="375" y="49"/>
                    </a:cubicBezTo>
                    <a:cubicBezTo>
                      <a:pt x="374" y="48"/>
                      <a:pt x="374" y="48"/>
                      <a:pt x="374" y="48"/>
                    </a:cubicBezTo>
                    <a:cubicBezTo>
                      <a:pt x="374" y="49"/>
                      <a:pt x="374" y="50"/>
                      <a:pt x="373" y="50"/>
                    </a:cubicBezTo>
                    <a:cubicBezTo>
                      <a:pt x="373" y="50"/>
                      <a:pt x="371" y="49"/>
                      <a:pt x="370" y="50"/>
                    </a:cubicBezTo>
                    <a:close/>
                    <a:moveTo>
                      <a:pt x="421" y="301"/>
                    </a:moveTo>
                    <a:cubicBezTo>
                      <a:pt x="420" y="301"/>
                      <a:pt x="420" y="301"/>
                      <a:pt x="420" y="302"/>
                    </a:cubicBezTo>
                    <a:cubicBezTo>
                      <a:pt x="420" y="302"/>
                      <a:pt x="420" y="303"/>
                      <a:pt x="420" y="303"/>
                    </a:cubicBezTo>
                    <a:cubicBezTo>
                      <a:pt x="420" y="303"/>
                      <a:pt x="420" y="303"/>
                      <a:pt x="420" y="303"/>
                    </a:cubicBezTo>
                    <a:cubicBezTo>
                      <a:pt x="420" y="304"/>
                      <a:pt x="419" y="305"/>
                      <a:pt x="420" y="305"/>
                    </a:cubicBezTo>
                    <a:cubicBezTo>
                      <a:pt x="420" y="305"/>
                      <a:pt x="420" y="306"/>
                      <a:pt x="419" y="306"/>
                    </a:cubicBezTo>
                    <a:cubicBezTo>
                      <a:pt x="419" y="306"/>
                      <a:pt x="419" y="306"/>
                      <a:pt x="419" y="307"/>
                    </a:cubicBezTo>
                    <a:cubicBezTo>
                      <a:pt x="419" y="307"/>
                      <a:pt x="419" y="307"/>
                      <a:pt x="419" y="307"/>
                    </a:cubicBezTo>
                    <a:cubicBezTo>
                      <a:pt x="419" y="308"/>
                      <a:pt x="419" y="308"/>
                      <a:pt x="419" y="308"/>
                    </a:cubicBezTo>
                    <a:cubicBezTo>
                      <a:pt x="419" y="308"/>
                      <a:pt x="419" y="309"/>
                      <a:pt x="419" y="309"/>
                    </a:cubicBezTo>
                    <a:cubicBezTo>
                      <a:pt x="419" y="309"/>
                      <a:pt x="418" y="310"/>
                      <a:pt x="418" y="310"/>
                    </a:cubicBezTo>
                    <a:cubicBezTo>
                      <a:pt x="418" y="311"/>
                      <a:pt x="419" y="311"/>
                      <a:pt x="418" y="311"/>
                    </a:cubicBezTo>
                    <a:cubicBezTo>
                      <a:pt x="418" y="312"/>
                      <a:pt x="417" y="313"/>
                      <a:pt x="417" y="314"/>
                    </a:cubicBezTo>
                    <a:cubicBezTo>
                      <a:pt x="417" y="316"/>
                      <a:pt x="417" y="316"/>
                      <a:pt x="417" y="316"/>
                    </a:cubicBezTo>
                    <a:cubicBezTo>
                      <a:pt x="417" y="316"/>
                      <a:pt x="417" y="316"/>
                      <a:pt x="418" y="317"/>
                    </a:cubicBezTo>
                    <a:cubicBezTo>
                      <a:pt x="418" y="318"/>
                      <a:pt x="417" y="319"/>
                      <a:pt x="416" y="319"/>
                    </a:cubicBezTo>
                    <a:cubicBezTo>
                      <a:pt x="416" y="320"/>
                      <a:pt x="415" y="320"/>
                      <a:pt x="415" y="321"/>
                    </a:cubicBezTo>
                    <a:cubicBezTo>
                      <a:pt x="415" y="322"/>
                      <a:pt x="415" y="323"/>
                      <a:pt x="415" y="323"/>
                    </a:cubicBezTo>
                    <a:cubicBezTo>
                      <a:pt x="415" y="323"/>
                      <a:pt x="413" y="324"/>
                      <a:pt x="413" y="323"/>
                    </a:cubicBezTo>
                    <a:cubicBezTo>
                      <a:pt x="414" y="322"/>
                      <a:pt x="414" y="321"/>
                      <a:pt x="413" y="321"/>
                    </a:cubicBezTo>
                    <a:cubicBezTo>
                      <a:pt x="413" y="320"/>
                      <a:pt x="412" y="321"/>
                      <a:pt x="412" y="322"/>
                    </a:cubicBezTo>
                    <a:cubicBezTo>
                      <a:pt x="411" y="322"/>
                      <a:pt x="411" y="323"/>
                      <a:pt x="411" y="323"/>
                    </a:cubicBezTo>
                    <a:cubicBezTo>
                      <a:pt x="410" y="323"/>
                      <a:pt x="410" y="324"/>
                      <a:pt x="410" y="324"/>
                    </a:cubicBezTo>
                    <a:cubicBezTo>
                      <a:pt x="410" y="324"/>
                      <a:pt x="412" y="323"/>
                      <a:pt x="412" y="324"/>
                    </a:cubicBezTo>
                    <a:cubicBezTo>
                      <a:pt x="413" y="324"/>
                      <a:pt x="413" y="324"/>
                      <a:pt x="413" y="325"/>
                    </a:cubicBezTo>
                    <a:cubicBezTo>
                      <a:pt x="413" y="325"/>
                      <a:pt x="413" y="326"/>
                      <a:pt x="413" y="326"/>
                    </a:cubicBezTo>
                    <a:cubicBezTo>
                      <a:pt x="413" y="326"/>
                      <a:pt x="412" y="327"/>
                      <a:pt x="412" y="327"/>
                    </a:cubicBezTo>
                    <a:cubicBezTo>
                      <a:pt x="411" y="327"/>
                      <a:pt x="410" y="326"/>
                      <a:pt x="410" y="327"/>
                    </a:cubicBezTo>
                    <a:cubicBezTo>
                      <a:pt x="409" y="327"/>
                      <a:pt x="409" y="328"/>
                      <a:pt x="409" y="328"/>
                    </a:cubicBezTo>
                    <a:cubicBezTo>
                      <a:pt x="408" y="328"/>
                      <a:pt x="408" y="328"/>
                      <a:pt x="408" y="329"/>
                    </a:cubicBezTo>
                    <a:cubicBezTo>
                      <a:pt x="408" y="329"/>
                      <a:pt x="408" y="329"/>
                      <a:pt x="408" y="329"/>
                    </a:cubicBezTo>
                    <a:cubicBezTo>
                      <a:pt x="408" y="330"/>
                      <a:pt x="407" y="330"/>
                      <a:pt x="407" y="330"/>
                    </a:cubicBezTo>
                    <a:cubicBezTo>
                      <a:pt x="407" y="331"/>
                      <a:pt x="406" y="331"/>
                      <a:pt x="406" y="331"/>
                    </a:cubicBezTo>
                    <a:cubicBezTo>
                      <a:pt x="405" y="331"/>
                      <a:pt x="405" y="332"/>
                      <a:pt x="405" y="332"/>
                    </a:cubicBezTo>
                    <a:cubicBezTo>
                      <a:pt x="404" y="332"/>
                      <a:pt x="404" y="332"/>
                      <a:pt x="404" y="332"/>
                    </a:cubicBezTo>
                    <a:cubicBezTo>
                      <a:pt x="404" y="333"/>
                      <a:pt x="402" y="333"/>
                      <a:pt x="402" y="333"/>
                    </a:cubicBezTo>
                    <a:cubicBezTo>
                      <a:pt x="401" y="333"/>
                      <a:pt x="401" y="333"/>
                      <a:pt x="401" y="333"/>
                    </a:cubicBezTo>
                    <a:cubicBezTo>
                      <a:pt x="400" y="333"/>
                      <a:pt x="400" y="334"/>
                      <a:pt x="400" y="334"/>
                    </a:cubicBezTo>
                    <a:cubicBezTo>
                      <a:pt x="399" y="334"/>
                      <a:pt x="399" y="334"/>
                      <a:pt x="399" y="334"/>
                    </a:cubicBezTo>
                    <a:cubicBezTo>
                      <a:pt x="398" y="334"/>
                      <a:pt x="398" y="335"/>
                      <a:pt x="398" y="335"/>
                    </a:cubicBezTo>
                    <a:cubicBezTo>
                      <a:pt x="397" y="335"/>
                      <a:pt x="397" y="335"/>
                      <a:pt x="397" y="335"/>
                    </a:cubicBezTo>
                    <a:cubicBezTo>
                      <a:pt x="396" y="335"/>
                      <a:pt x="396" y="336"/>
                      <a:pt x="396" y="336"/>
                    </a:cubicBezTo>
                    <a:cubicBezTo>
                      <a:pt x="396" y="337"/>
                      <a:pt x="395" y="336"/>
                      <a:pt x="394" y="336"/>
                    </a:cubicBezTo>
                    <a:cubicBezTo>
                      <a:pt x="392" y="336"/>
                      <a:pt x="392" y="337"/>
                      <a:pt x="391" y="337"/>
                    </a:cubicBezTo>
                    <a:cubicBezTo>
                      <a:pt x="391" y="338"/>
                      <a:pt x="391" y="339"/>
                      <a:pt x="391" y="340"/>
                    </a:cubicBezTo>
                    <a:cubicBezTo>
                      <a:pt x="390" y="341"/>
                      <a:pt x="391" y="341"/>
                      <a:pt x="391" y="341"/>
                    </a:cubicBezTo>
                    <a:cubicBezTo>
                      <a:pt x="390" y="341"/>
                      <a:pt x="390" y="341"/>
                      <a:pt x="390" y="342"/>
                    </a:cubicBezTo>
                    <a:cubicBezTo>
                      <a:pt x="390" y="342"/>
                      <a:pt x="389" y="342"/>
                      <a:pt x="389" y="343"/>
                    </a:cubicBezTo>
                    <a:cubicBezTo>
                      <a:pt x="389" y="343"/>
                      <a:pt x="387" y="344"/>
                      <a:pt x="387" y="344"/>
                    </a:cubicBezTo>
                    <a:cubicBezTo>
                      <a:pt x="386" y="344"/>
                      <a:pt x="386" y="344"/>
                      <a:pt x="385" y="344"/>
                    </a:cubicBezTo>
                    <a:cubicBezTo>
                      <a:pt x="385" y="344"/>
                      <a:pt x="384" y="345"/>
                      <a:pt x="384" y="345"/>
                    </a:cubicBezTo>
                    <a:cubicBezTo>
                      <a:pt x="383" y="345"/>
                      <a:pt x="382" y="345"/>
                      <a:pt x="382" y="345"/>
                    </a:cubicBezTo>
                    <a:cubicBezTo>
                      <a:pt x="382" y="345"/>
                      <a:pt x="381" y="345"/>
                      <a:pt x="381" y="345"/>
                    </a:cubicBezTo>
                    <a:cubicBezTo>
                      <a:pt x="381" y="345"/>
                      <a:pt x="381" y="346"/>
                      <a:pt x="380" y="346"/>
                    </a:cubicBezTo>
                    <a:cubicBezTo>
                      <a:pt x="380" y="346"/>
                      <a:pt x="380" y="346"/>
                      <a:pt x="379" y="346"/>
                    </a:cubicBezTo>
                    <a:cubicBezTo>
                      <a:pt x="379" y="346"/>
                      <a:pt x="379" y="346"/>
                      <a:pt x="378" y="346"/>
                    </a:cubicBezTo>
                    <a:cubicBezTo>
                      <a:pt x="377" y="346"/>
                      <a:pt x="377" y="346"/>
                      <a:pt x="375" y="346"/>
                    </a:cubicBezTo>
                    <a:cubicBezTo>
                      <a:pt x="375" y="345"/>
                      <a:pt x="374" y="345"/>
                      <a:pt x="373" y="345"/>
                    </a:cubicBezTo>
                    <a:cubicBezTo>
                      <a:pt x="373" y="345"/>
                      <a:pt x="372" y="344"/>
                      <a:pt x="372" y="344"/>
                    </a:cubicBezTo>
                    <a:cubicBezTo>
                      <a:pt x="372" y="344"/>
                      <a:pt x="371" y="344"/>
                      <a:pt x="371" y="343"/>
                    </a:cubicBezTo>
                    <a:cubicBezTo>
                      <a:pt x="371" y="343"/>
                      <a:pt x="376" y="343"/>
                      <a:pt x="376" y="342"/>
                    </a:cubicBezTo>
                    <a:cubicBezTo>
                      <a:pt x="377" y="342"/>
                      <a:pt x="379" y="343"/>
                      <a:pt x="379" y="342"/>
                    </a:cubicBezTo>
                    <a:cubicBezTo>
                      <a:pt x="380" y="342"/>
                      <a:pt x="380" y="342"/>
                      <a:pt x="381" y="342"/>
                    </a:cubicBezTo>
                    <a:cubicBezTo>
                      <a:pt x="382" y="341"/>
                      <a:pt x="383" y="341"/>
                      <a:pt x="383" y="341"/>
                    </a:cubicBezTo>
                    <a:cubicBezTo>
                      <a:pt x="384" y="340"/>
                      <a:pt x="384" y="340"/>
                      <a:pt x="385" y="340"/>
                    </a:cubicBezTo>
                    <a:cubicBezTo>
                      <a:pt x="385" y="340"/>
                      <a:pt x="387" y="338"/>
                      <a:pt x="387" y="337"/>
                    </a:cubicBezTo>
                    <a:cubicBezTo>
                      <a:pt x="387" y="337"/>
                      <a:pt x="388" y="336"/>
                      <a:pt x="389" y="336"/>
                    </a:cubicBezTo>
                    <a:cubicBezTo>
                      <a:pt x="389" y="335"/>
                      <a:pt x="390" y="335"/>
                      <a:pt x="391" y="334"/>
                    </a:cubicBezTo>
                    <a:cubicBezTo>
                      <a:pt x="391" y="334"/>
                      <a:pt x="391" y="334"/>
                      <a:pt x="392" y="334"/>
                    </a:cubicBezTo>
                    <a:cubicBezTo>
                      <a:pt x="392" y="334"/>
                      <a:pt x="393" y="333"/>
                      <a:pt x="393" y="333"/>
                    </a:cubicBezTo>
                    <a:cubicBezTo>
                      <a:pt x="394" y="333"/>
                      <a:pt x="394" y="332"/>
                      <a:pt x="395" y="332"/>
                    </a:cubicBezTo>
                    <a:cubicBezTo>
                      <a:pt x="396" y="331"/>
                      <a:pt x="395" y="331"/>
                      <a:pt x="396" y="330"/>
                    </a:cubicBezTo>
                    <a:cubicBezTo>
                      <a:pt x="396" y="330"/>
                      <a:pt x="397" y="330"/>
                      <a:pt x="397" y="330"/>
                    </a:cubicBezTo>
                    <a:cubicBezTo>
                      <a:pt x="398" y="329"/>
                      <a:pt x="399" y="329"/>
                      <a:pt x="400" y="329"/>
                    </a:cubicBezTo>
                    <a:cubicBezTo>
                      <a:pt x="401" y="328"/>
                      <a:pt x="401" y="328"/>
                      <a:pt x="402" y="328"/>
                    </a:cubicBezTo>
                    <a:cubicBezTo>
                      <a:pt x="402" y="328"/>
                      <a:pt x="403" y="327"/>
                      <a:pt x="403" y="327"/>
                    </a:cubicBezTo>
                    <a:cubicBezTo>
                      <a:pt x="404" y="327"/>
                      <a:pt x="403" y="326"/>
                      <a:pt x="404" y="325"/>
                    </a:cubicBezTo>
                    <a:cubicBezTo>
                      <a:pt x="403" y="325"/>
                      <a:pt x="403" y="326"/>
                      <a:pt x="402" y="326"/>
                    </a:cubicBezTo>
                    <a:cubicBezTo>
                      <a:pt x="400" y="328"/>
                      <a:pt x="401" y="327"/>
                      <a:pt x="400" y="327"/>
                    </a:cubicBezTo>
                    <a:cubicBezTo>
                      <a:pt x="399" y="328"/>
                      <a:pt x="399" y="328"/>
                      <a:pt x="399" y="328"/>
                    </a:cubicBezTo>
                    <a:cubicBezTo>
                      <a:pt x="399" y="328"/>
                      <a:pt x="398" y="328"/>
                      <a:pt x="398" y="328"/>
                    </a:cubicBezTo>
                    <a:cubicBezTo>
                      <a:pt x="398" y="328"/>
                      <a:pt x="396" y="329"/>
                      <a:pt x="396" y="329"/>
                    </a:cubicBezTo>
                    <a:cubicBezTo>
                      <a:pt x="396" y="329"/>
                      <a:pt x="397" y="327"/>
                      <a:pt x="398" y="327"/>
                    </a:cubicBezTo>
                    <a:cubicBezTo>
                      <a:pt x="398" y="327"/>
                      <a:pt x="399" y="326"/>
                      <a:pt x="400" y="326"/>
                    </a:cubicBezTo>
                    <a:cubicBezTo>
                      <a:pt x="401" y="325"/>
                      <a:pt x="402" y="325"/>
                      <a:pt x="402" y="325"/>
                    </a:cubicBezTo>
                    <a:cubicBezTo>
                      <a:pt x="402" y="325"/>
                      <a:pt x="402" y="323"/>
                      <a:pt x="403" y="323"/>
                    </a:cubicBezTo>
                    <a:cubicBezTo>
                      <a:pt x="403" y="322"/>
                      <a:pt x="403" y="323"/>
                      <a:pt x="404" y="322"/>
                    </a:cubicBezTo>
                    <a:cubicBezTo>
                      <a:pt x="404" y="322"/>
                      <a:pt x="405" y="321"/>
                      <a:pt x="406" y="321"/>
                    </a:cubicBezTo>
                    <a:cubicBezTo>
                      <a:pt x="406" y="321"/>
                      <a:pt x="406" y="320"/>
                      <a:pt x="407" y="320"/>
                    </a:cubicBezTo>
                    <a:cubicBezTo>
                      <a:pt x="407" y="320"/>
                      <a:pt x="407" y="319"/>
                      <a:pt x="407" y="319"/>
                    </a:cubicBezTo>
                    <a:cubicBezTo>
                      <a:pt x="408" y="318"/>
                      <a:pt x="407" y="318"/>
                      <a:pt x="408" y="317"/>
                    </a:cubicBezTo>
                    <a:cubicBezTo>
                      <a:pt x="409" y="317"/>
                      <a:pt x="409" y="316"/>
                      <a:pt x="409" y="316"/>
                    </a:cubicBezTo>
                    <a:cubicBezTo>
                      <a:pt x="409" y="316"/>
                      <a:pt x="410" y="314"/>
                      <a:pt x="410" y="314"/>
                    </a:cubicBezTo>
                    <a:cubicBezTo>
                      <a:pt x="411" y="313"/>
                      <a:pt x="411" y="312"/>
                      <a:pt x="412" y="311"/>
                    </a:cubicBezTo>
                    <a:cubicBezTo>
                      <a:pt x="413" y="308"/>
                      <a:pt x="413" y="308"/>
                      <a:pt x="414" y="307"/>
                    </a:cubicBezTo>
                    <a:cubicBezTo>
                      <a:pt x="414" y="307"/>
                      <a:pt x="414" y="307"/>
                      <a:pt x="414" y="307"/>
                    </a:cubicBezTo>
                    <a:cubicBezTo>
                      <a:pt x="415" y="307"/>
                      <a:pt x="415" y="305"/>
                      <a:pt x="415" y="305"/>
                    </a:cubicBezTo>
                    <a:cubicBezTo>
                      <a:pt x="415" y="305"/>
                      <a:pt x="415" y="304"/>
                      <a:pt x="415" y="304"/>
                    </a:cubicBezTo>
                    <a:cubicBezTo>
                      <a:pt x="415" y="303"/>
                      <a:pt x="415" y="303"/>
                      <a:pt x="415" y="303"/>
                    </a:cubicBezTo>
                    <a:cubicBezTo>
                      <a:pt x="414" y="303"/>
                      <a:pt x="415" y="302"/>
                      <a:pt x="416" y="301"/>
                    </a:cubicBezTo>
                    <a:cubicBezTo>
                      <a:pt x="416" y="301"/>
                      <a:pt x="417" y="300"/>
                      <a:pt x="417" y="300"/>
                    </a:cubicBezTo>
                    <a:cubicBezTo>
                      <a:pt x="418" y="299"/>
                      <a:pt x="418" y="299"/>
                      <a:pt x="418" y="299"/>
                    </a:cubicBezTo>
                    <a:cubicBezTo>
                      <a:pt x="419" y="299"/>
                      <a:pt x="419" y="298"/>
                      <a:pt x="419" y="298"/>
                    </a:cubicBezTo>
                    <a:cubicBezTo>
                      <a:pt x="420" y="298"/>
                      <a:pt x="420" y="299"/>
                      <a:pt x="420" y="299"/>
                    </a:cubicBezTo>
                    <a:cubicBezTo>
                      <a:pt x="420" y="299"/>
                      <a:pt x="420" y="300"/>
                      <a:pt x="420" y="300"/>
                    </a:cubicBezTo>
                    <a:cubicBezTo>
                      <a:pt x="421" y="300"/>
                      <a:pt x="421" y="300"/>
                      <a:pt x="421" y="300"/>
                    </a:cubicBezTo>
                    <a:cubicBezTo>
                      <a:pt x="420" y="301"/>
                      <a:pt x="421" y="300"/>
                      <a:pt x="421" y="301"/>
                    </a:cubicBezTo>
                    <a:close/>
                    <a:moveTo>
                      <a:pt x="433" y="216"/>
                    </a:moveTo>
                    <a:cubicBezTo>
                      <a:pt x="433" y="217"/>
                      <a:pt x="432" y="221"/>
                      <a:pt x="431" y="220"/>
                    </a:cubicBezTo>
                    <a:cubicBezTo>
                      <a:pt x="430" y="219"/>
                      <a:pt x="428" y="218"/>
                      <a:pt x="430" y="217"/>
                    </a:cubicBezTo>
                    <a:cubicBezTo>
                      <a:pt x="431" y="216"/>
                      <a:pt x="431" y="216"/>
                      <a:pt x="430" y="215"/>
                    </a:cubicBezTo>
                    <a:cubicBezTo>
                      <a:pt x="430" y="214"/>
                      <a:pt x="432" y="213"/>
                      <a:pt x="433" y="213"/>
                    </a:cubicBezTo>
                    <a:cubicBezTo>
                      <a:pt x="433" y="214"/>
                      <a:pt x="433" y="215"/>
                      <a:pt x="433" y="216"/>
                    </a:cubicBezTo>
                    <a:close/>
                    <a:moveTo>
                      <a:pt x="490" y="84"/>
                    </a:moveTo>
                    <a:cubicBezTo>
                      <a:pt x="489" y="84"/>
                      <a:pt x="489" y="84"/>
                      <a:pt x="489" y="83"/>
                    </a:cubicBezTo>
                    <a:cubicBezTo>
                      <a:pt x="489" y="83"/>
                      <a:pt x="489" y="83"/>
                      <a:pt x="489" y="83"/>
                    </a:cubicBezTo>
                    <a:cubicBezTo>
                      <a:pt x="489" y="83"/>
                      <a:pt x="491" y="82"/>
                      <a:pt x="491" y="83"/>
                    </a:cubicBezTo>
                    <a:cubicBezTo>
                      <a:pt x="491" y="83"/>
                      <a:pt x="490" y="83"/>
                      <a:pt x="490" y="84"/>
                    </a:cubicBezTo>
                    <a:close/>
                    <a:moveTo>
                      <a:pt x="552" y="68"/>
                    </a:moveTo>
                    <a:cubicBezTo>
                      <a:pt x="552" y="68"/>
                      <a:pt x="552" y="69"/>
                      <a:pt x="552" y="69"/>
                    </a:cubicBezTo>
                    <a:cubicBezTo>
                      <a:pt x="552" y="69"/>
                      <a:pt x="552" y="69"/>
                      <a:pt x="552" y="69"/>
                    </a:cubicBezTo>
                    <a:lnTo>
                      <a:pt x="552" y="68"/>
                    </a:lnTo>
                    <a:close/>
                    <a:moveTo>
                      <a:pt x="568" y="313"/>
                    </a:moveTo>
                    <a:cubicBezTo>
                      <a:pt x="568" y="313"/>
                      <a:pt x="568" y="313"/>
                      <a:pt x="567" y="313"/>
                    </a:cubicBezTo>
                    <a:cubicBezTo>
                      <a:pt x="567" y="313"/>
                      <a:pt x="567" y="314"/>
                      <a:pt x="567" y="314"/>
                    </a:cubicBezTo>
                    <a:cubicBezTo>
                      <a:pt x="567" y="313"/>
                      <a:pt x="567" y="313"/>
                      <a:pt x="567" y="313"/>
                    </a:cubicBezTo>
                    <a:cubicBezTo>
                      <a:pt x="566" y="313"/>
                      <a:pt x="566" y="313"/>
                      <a:pt x="566" y="313"/>
                    </a:cubicBezTo>
                    <a:cubicBezTo>
                      <a:pt x="565" y="313"/>
                      <a:pt x="565" y="314"/>
                      <a:pt x="565" y="314"/>
                    </a:cubicBezTo>
                    <a:cubicBezTo>
                      <a:pt x="564" y="315"/>
                      <a:pt x="564" y="315"/>
                      <a:pt x="564" y="315"/>
                    </a:cubicBezTo>
                    <a:cubicBezTo>
                      <a:pt x="564" y="316"/>
                      <a:pt x="564" y="316"/>
                      <a:pt x="565" y="316"/>
                    </a:cubicBezTo>
                    <a:cubicBezTo>
                      <a:pt x="565" y="317"/>
                      <a:pt x="564" y="318"/>
                      <a:pt x="563" y="317"/>
                    </a:cubicBezTo>
                    <a:cubicBezTo>
                      <a:pt x="562" y="317"/>
                      <a:pt x="562" y="316"/>
                      <a:pt x="562" y="316"/>
                    </a:cubicBezTo>
                    <a:cubicBezTo>
                      <a:pt x="562" y="316"/>
                      <a:pt x="562" y="316"/>
                      <a:pt x="561" y="316"/>
                    </a:cubicBezTo>
                    <a:cubicBezTo>
                      <a:pt x="561" y="314"/>
                      <a:pt x="561" y="313"/>
                      <a:pt x="563" y="313"/>
                    </a:cubicBezTo>
                    <a:cubicBezTo>
                      <a:pt x="563" y="313"/>
                      <a:pt x="564" y="313"/>
                      <a:pt x="565" y="313"/>
                    </a:cubicBezTo>
                    <a:cubicBezTo>
                      <a:pt x="565" y="313"/>
                      <a:pt x="565" y="312"/>
                      <a:pt x="565" y="312"/>
                    </a:cubicBezTo>
                    <a:cubicBezTo>
                      <a:pt x="567" y="312"/>
                      <a:pt x="568" y="312"/>
                      <a:pt x="569" y="312"/>
                    </a:cubicBezTo>
                    <a:cubicBezTo>
                      <a:pt x="569" y="313"/>
                      <a:pt x="569" y="313"/>
                      <a:pt x="568" y="313"/>
                    </a:cubicBezTo>
                    <a:close/>
                    <a:moveTo>
                      <a:pt x="643" y="108"/>
                    </a:moveTo>
                    <a:cubicBezTo>
                      <a:pt x="642" y="108"/>
                      <a:pt x="642" y="108"/>
                      <a:pt x="641" y="108"/>
                    </a:cubicBezTo>
                    <a:cubicBezTo>
                      <a:pt x="640" y="109"/>
                      <a:pt x="640" y="109"/>
                      <a:pt x="640" y="109"/>
                    </a:cubicBezTo>
                    <a:cubicBezTo>
                      <a:pt x="640" y="109"/>
                      <a:pt x="641" y="109"/>
                      <a:pt x="640" y="109"/>
                    </a:cubicBezTo>
                    <a:cubicBezTo>
                      <a:pt x="640" y="109"/>
                      <a:pt x="640" y="109"/>
                      <a:pt x="639" y="109"/>
                    </a:cubicBezTo>
                    <a:cubicBezTo>
                      <a:pt x="639" y="108"/>
                      <a:pt x="639" y="109"/>
                      <a:pt x="639" y="108"/>
                    </a:cubicBezTo>
                    <a:cubicBezTo>
                      <a:pt x="639" y="108"/>
                      <a:pt x="639" y="108"/>
                      <a:pt x="640" y="108"/>
                    </a:cubicBezTo>
                    <a:cubicBezTo>
                      <a:pt x="641" y="108"/>
                      <a:pt x="640" y="108"/>
                      <a:pt x="641" y="108"/>
                    </a:cubicBezTo>
                    <a:cubicBezTo>
                      <a:pt x="642" y="107"/>
                      <a:pt x="642" y="108"/>
                      <a:pt x="642" y="108"/>
                    </a:cubicBezTo>
                    <a:cubicBezTo>
                      <a:pt x="643" y="108"/>
                      <a:pt x="644" y="108"/>
                      <a:pt x="643" y="108"/>
                    </a:cubicBezTo>
                    <a:close/>
                    <a:moveTo>
                      <a:pt x="644" y="105"/>
                    </a:moveTo>
                    <a:cubicBezTo>
                      <a:pt x="644" y="105"/>
                      <a:pt x="643" y="105"/>
                      <a:pt x="644" y="106"/>
                    </a:cubicBezTo>
                    <a:cubicBezTo>
                      <a:pt x="643" y="106"/>
                      <a:pt x="642" y="105"/>
                      <a:pt x="641" y="105"/>
                    </a:cubicBezTo>
                    <a:cubicBezTo>
                      <a:pt x="642" y="105"/>
                      <a:pt x="644" y="105"/>
                      <a:pt x="644" y="105"/>
                    </a:cubicBezTo>
                    <a:cubicBezTo>
                      <a:pt x="644" y="105"/>
                      <a:pt x="644" y="105"/>
                      <a:pt x="644" y="105"/>
                    </a:cubicBezTo>
                    <a:close/>
                    <a:moveTo>
                      <a:pt x="645" y="104"/>
                    </a:moveTo>
                    <a:cubicBezTo>
                      <a:pt x="645" y="104"/>
                      <a:pt x="646" y="104"/>
                      <a:pt x="646" y="104"/>
                    </a:cubicBezTo>
                    <a:cubicBezTo>
                      <a:pt x="645" y="105"/>
                      <a:pt x="645" y="104"/>
                      <a:pt x="645" y="104"/>
                    </a:cubicBezTo>
                    <a:cubicBezTo>
                      <a:pt x="644" y="104"/>
                      <a:pt x="644" y="105"/>
                      <a:pt x="644" y="104"/>
                    </a:cubicBezTo>
                    <a:cubicBezTo>
                      <a:pt x="644" y="104"/>
                      <a:pt x="644" y="103"/>
                      <a:pt x="643" y="103"/>
                    </a:cubicBezTo>
                    <a:cubicBezTo>
                      <a:pt x="642" y="103"/>
                      <a:pt x="642" y="103"/>
                      <a:pt x="643" y="103"/>
                    </a:cubicBezTo>
                    <a:cubicBezTo>
                      <a:pt x="643" y="103"/>
                      <a:pt x="644" y="103"/>
                      <a:pt x="644" y="103"/>
                    </a:cubicBezTo>
                    <a:cubicBezTo>
                      <a:pt x="645" y="103"/>
                      <a:pt x="645" y="103"/>
                      <a:pt x="645" y="103"/>
                    </a:cubicBezTo>
                    <a:cubicBezTo>
                      <a:pt x="645" y="103"/>
                      <a:pt x="645" y="103"/>
                      <a:pt x="646" y="103"/>
                    </a:cubicBezTo>
                    <a:cubicBezTo>
                      <a:pt x="646" y="103"/>
                      <a:pt x="647" y="104"/>
                      <a:pt x="645" y="104"/>
                    </a:cubicBezTo>
                    <a:close/>
                    <a:moveTo>
                      <a:pt x="649" y="108"/>
                    </a:moveTo>
                    <a:cubicBezTo>
                      <a:pt x="649" y="108"/>
                      <a:pt x="649" y="108"/>
                      <a:pt x="648" y="108"/>
                    </a:cubicBezTo>
                    <a:cubicBezTo>
                      <a:pt x="648" y="108"/>
                      <a:pt x="649" y="108"/>
                      <a:pt x="649" y="108"/>
                    </a:cubicBezTo>
                    <a:cubicBezTo>
                      <a:pt x="648" y="107"/>
                      <a:pt x="648" y="108"/>
                      <a:pt x="648" y="108"/>
                    </a:cubicBezTo>
                    <a:cubicBezTo>
                      <a:pt x="647" y="108"/>
                      <a:pt x="647" y="107"/>
                      <a:pt x="647" y="107"/>
                    </a:cubicBezTo>
                    <a:cubicBezTo>
                      <a:pt x="647" y="106"/>
                      <a:pt x="648" y="106"/>
                      <a:pt x="648" y="107"/>
                    </a:cubicBezTo>
                    <a:cubicBezTo>
                      <a:pt x="648" y="107"/>
                      <a:pt x="648" y="107"/>
                      <a:pt x="648" y="107"/>
                    </a:cubicBezTo>
                    <a:cubicBezTo>
                      <a:pt x="649" y="107"/>
                      <a:pt x="649" y="107"/>
                      <a:pt x="649" y="107"/>
                    </a:cubicBezTo>
                    <a:cubicBezTo>
                      <a:pt x="650" y="107"/>
                      <a:pt x="650" y="108"/>
                      <a:pt x="649" y="108"/>
                    </a:cubicBezTo>
                    <a:close/>
                    <a:moveTo>
                      <a:pt x="650" y="99"/>
                    </a:moveTo>
                    <a:cubicBezTo>
                      <a:pt x="650" y="99"/>
                      <a:pt x="650" y="99"/>
                      <a:pt x="650" y="99"/>
                    </a:cubicBezTo>
                    <a:cubicBezTo>
                      <a:pt x="650" y="99"/>
                      <a:pt x="650" y="99"/>
                      <a:pt x="650" y="99"/>
                    </a:cubicBezTo>
                    <a:cubicBezTo>
                      <a:pt x="650" y="99"/>
                      <a:pt x="649" y="98"/>
                      <a:pt x="649" y="98"/>
                    </a:cubicBezTo>
                    <a:cubicBezTo>
                      <a:pt x="649" y="98"/>
                      <a:pt x="649" y="98"/>
                      <a:pt x="649" y="98"/>
                    </a:cubicBezTo>
                    <a:cubicBezTo>
                      <a:pt x="649" y="98"/>
                      <a:pt x="649" y="97"/>
                      <a:pt x="650" y="97"/>
                    </a:cubicBezTo>
                    <a:cubicBezTo>
                      <a:pt x="650" y="98"/>
                      <a:pt x="650" y="98"/>
                      <a:pt x="650" y="98"/>
                    </a:cubicBezTo>
                    <a:cubicBezTo>
                      <a:pt x="650" y="98"/>
                      <a:pt x="650" y="98"/>
                      <a:pt x="650" y="98"/>
                    </a:cubicBezTo>
                    <a:cubicBezTo>
                      <a:pt x="650" y="98"/>
                      <a:pt x="650" y="98"/>
                      <a:pt x="650" y="98"/>
                    </a:cubicBezTo>
                    <a:lnTo>
                      <a:pt x="650" y="99"/>
                    </a:lnTo>
                    <a:close/>
                    <a:moveTo>
                      <a:pt x="679" y="83"/>
                    </a:moveTo>
                    <a:cubicBezTo>
                      <a:pt x="679" y="83"/>
                      <a:pt x="679" y="83"/>
                      <a:pt x="679" y="83"/>
                    </a:cubicBezTo>
                    <a:cubicBezTo>
                      <a:pt x="678" y="83"/>
                      <a:pt x="679" y="83"/>
                      <a:pt x="679" y="83"/>
                    </a:cubicBezTo>
                    <a:cubicBezTo>
                      <a:pt x="678" y="83"/>
                      <a:pt x="678" y="83"/>
                      <a:pt x="678" y="83"/>
                    </a:cubicBezTo>
                    <a:cubicBezTo>
                      <a:pt x="678" y="84"/>
                      <a:pt x="677" y="84"/>
                      <a:pt x="677" y="84"/>
                    </a:cubicBezTo>
                    <a:cubicBezTo>
                      <a:pt x="677" y="84"/>
                      <a:pt x="676" y="85"/>
                      <a:pt x="676" y="84"/>
                    </a:cubicBezTo>
                    <a:cubicBezTo>
                      <a:pt x="675" y="84"/>
                      <a:pt x="675" y="84"/>
                      <a:pt x="674" y="84"/>
                    </a:cubicBezTo>
                    <a:cubicBezTo>
                      <a:pt x="674" y="84"/>
                      <a:pt x="674" y="84"/>
                      <a:pt x="674" y="84"/>
                    </a:cubicBezTo>
                    <a:cubicBezTo>
                      <a:pt x="674" y="83"/>
                      <a:pt x="675" y="84"/>
                      <a:pt x="675" y="83"/>
                    </a:cubicBezTo>
                    <a:cubicBezTo>
                      <a:pt x="675" y="83"/>
                      <a:pt x="675" y="83"/>
                      <a:pt x="675" y="82"/>
                    </a:cubicBezTo>
                    <a:cubicBezTo>
                      <a:pt x="675" y="82"/>
                      <a:pt x="675" y="82"/>
                      <a:pt x="676" y="82"/>
                    </a:cubicBezTo>
                    <a:cubicBezTo>
                      <a:pt x="676" y="82"/>
                      <a:pt x="676" y="82"/>
                      <a:pt x="676" y="82"/>
                    </a:cubicBezTo>
                    <a:cubicBezTo>
                      <a:pt x="677" y="81"/>
                      <a:pt x="678" y="81"/>
                      <a:pt x="678" y="82"/>
                    </a:cubicBezTo>
                    <a:cubicBezTo>
                      <a:pt x="678" y="82"/>
                      <a:pt x="678" y="82"/>
                      <a:pt x="678" y="82"/>
                    </a:cubicBezTo>
                    <a:cubicBezTo>
                      <a:pt x="678" y="82"/>
                      <a:pt x="679" y="82"/>
                      <a:pt x="679" y="82"/>
                    </a:cubicBezTo>
                    <a:cubicBezTo>
                      <a:pt x="679" y="82"/>
                      <a:pt x="679" y="82"/>
                      <a:pt x="679" y="82"/>
                    </a:cubicBezTo>
                    <a:cubicBezTo>
                      <a:pt x="679" y="83"/>
                      <a:pt x="679" y="83"/>
                      <a:pt x="679" y="83"/>
                    </a:cubicBezTo>
                    <a:close/>
                    <a:moveTo>
                      <a:pt x="687" y="96"/>
                    </a:moveTo>
                    <a:cubicBezTo>
                      <a:pt x="687" y="96"/>
                      <a:pt x="687" y="96"/>
                      <a:pt x="687" y="96"/>
                    </a:cubicBezTo>
                    <a:cubicBezTo>
                      <a:pt x="686" y="96"/>
                      <a:pt x="686" y="96"/>
                      <a:pt x="686" y="96"/>
                    </a:cubicBezTo>
                    <a:cubicBezTo>
                      <a:pt x="686" y="96"/>
                      <a:pt x="685" y="95"/>
                      <a:pt x="685" y="95"/>
                    </a:cubicBezTo>
                    <a:cubicBezTo>
                      <a:pt x="685" y="95"/>
                      <a:pt x="685" y="94"/>
                      <a:pt x="685" y="94"/>
                    </a:cubicBezTo>
                    <a:cubicBezTo>
                      <a:pt x="686" y="94"/>
                      <a:pt x="686" y="94"/>
                      <a:pt x="686" y="94"/>
                    </a:cubicBezTo>
                    <a:cubicBezTo>
                      <a:pt x="686" y="94"/>
                      <a:pt x="687" y="94"/>
                      <a:pt x="687" y="94"/>
                    </a:cubicBezTo>
                    <a:cubicBezTo>
                      <a:pt x="688" y="95"/>
                      <a:pt x="688" y="95"/>
                      <a:pt x="687" y="95"/>
                    </a:cubicBezTo>
                    <a:cubicBezTo>
                      <a:pt x="688" y="95"/>
                      <a:pt x="688" y="95"/>
                      <a:pt x="688" y="95"/>
                    </a:cubicBezTo>
                    <a:cubicBezTo>
                      <a:pt x="688" y="96"/>
                      <a:pt x="688" y="96"/>
                      <a:pt x="687" y="96"/>
                    </a:cubicBezTo>
                    <a:close/>
                    <a:moveTo>
                      <a:pt x="714" y="103"/>
                    </a:moveTo>
                    <a:cubicBezTo>
                      <a:pt x="713" y="103"/>
                      <a:pt x="713" y="103"/>
                      <a:pt x="713" y="103"/>
                    </a:cubicBezTo>
                    <a:cubicBezTo>
                      <a:pt x="714" y="102"/>
                      <a:pt x="716" y="103"/>
                      <a:pt x="716" y="103"/>
                    </a:cubicBezTo>
                    <a:cubicBezTo>
                      <a:pt x="715" y="104"/>
                      <a:pt x="714" y="104"/>
                      <a:pt x="714" y="104"/>
                    </a:cubicBezTo>
                    <a:cubicBezTo>
                      <a:pt x="713" y="104"/>
                      <a:pt x="712" y="104"/>
                      <a:pt x="713" y="103"/>
                    </a:cubicBezTo>
                    <a:cubicBezTo>
                      <a:pt x="714" y="103"/>
                      <a:pt x="715" y="103"/>
                      <a:pt x="714" y="103"/>
                    </a:cubicBezTo>
                    <a:close/>
                    <a:moveTo>
                      <a:pt x="712" y="105"/>
                    </a:moveTo>
                    <a:cubicBezTo>
                      <a:pt x="713" y="105"/>
                      <a:pt x="714" y="104"/>
                      <a:pt x="714" y="105"/>
                    </a:cubicBezTo>
                    <a:cubicBezTo>
                      <a:pt x="715" y="106"/>
                      <a:pt x="713" y="107"/>
                      <a:pt x="713" y="106"/>
                    </a:cubicBezTo>
                    <a:cubicBezTo>
                      <a:pt x="712" y="106"/>
                      <a:pt x="711" y="105"/>
                      <a:pt x="712" y="105"/>
                    </a:cubicBezTo>
                    <a:close/>
                    <a:moveTo>
                      <a:pt x="715" y="130"/>
                    </a:moveTo>
                    <a:cubicBezTo>
                      <a:pt x="715" y="131"/>
                      <a:pt x="715" y="130"/>
                      <a:pt x="714" y="130"/>
                    </a:cubicBezTo>
                    <a:cubicBezTo>
                      <a:pt x="714" y="131"/>
                      <a:pt x="713" y="131"/>
                      <a:pt x="712" y="130"/>
                    </a:cubicBezTo>
                    <a:cubicBezTo>
                      <a:pt x="712" y="130"/>
                      <a:pt x="712" y="130"/>
                      <a:pt x="713" y="130"/>
                    </a:cubicBezTo>
                    <a:cubicBezTo>
                      <a:pt x="713" y="130"/>
                      <a:pt x="714" y="130"/>
                      <a:pt x="714" y="129"/>
                    </a:cubicBezTo>
                    <a:cubicBezTo>
                      <a:pt x="715" y="129"/>
                      <a:pt x="715" y="130"/>
                      <a:pt x="716" y="130"/>
                    </a:cubicBezTo>
                    <a:cubicBezTo>
                      <a:pt x="716" y="130"/>
                      <a:pt x="716" y="130"/>
                      <a:pt x="715" y="130"/>
                    </a:cubicBezTo>
                    <a:close/>
                    <a:moveTo>
                      <a:pt x="719" y="105"/>
                    </a:moveTo>
                    <a:cubicBezTo>
                      <a:pt x="718" y="105"/>
                      <a:pt x="718" y="106"/>
                      <a:pt x="717" y="105"/>
                    </a:cubicBezTo>
                    <a:cubicBezTo>
                      <a:pt x="717" y="105"/>
                      <a:pt x="717" y="104"/>
                      <a:pt x="717" y="104"/>
                    </a:cubicBezTo>
                    <a:cubicBezTo>
                      <a:pt x="719" y="104"/>
                      <a:pt x="719" y="104"/>
                      <a:pt x="719" y="105"/>
                    </a:cubicBezTo>
                    <a:cubicBezTo>
                      <a:pt x="719" y="105"/>
                      <a:pt x="720" y="105"/>
                      <a:pt x="719" y="105"/>
                    </a:cubicBezTo>
                    <a:close/>
                    <a:moveTo>
                      <a:pt x="739" y="93"/>
                    </a:moveTo>
                    <a:cubicBezTo>
                      <a:pt x="739" y="93"/>
                      <a:pt x="739" y="93"/>
                      <a:pt x="739" y="93"/>
                    </a:cubicBezTo>
                    <a:cubicBezTo>
                      <a:pt x="738" y="93"/>
                      <a:pt x="738" y="93"/>
                      <a:pt x="738" y="93"/>
                    </a:cubicBezTo>
                    <a:cubicBezTo>
                      <a:pt x="737" y="93"/>
                      <a:pt x="737" y="93"/>
                      <a:pt x="737" y="93"/>
                    </a:cubicBezTo>
                    <a:cubicBezTo>
                      <a:pt x="737" y="92"/>
                      <a:pt x="738" y="92"/>
                      <a:pt x="738" y="92"/>
                    </a:cubicBezTo>
                    <a:cubicBezTo>
                      <a:pt x="738" y="92"/>
                      <a:pt x="739" y="92"/>
                      <a:pt x="739" y="93"/>
                    </a:cubicBezTo>
                    <a:close/>
                    <a:moveTo>
                      <a:pt x="736" y="91"/>
                    </a:moveTo>
                    <a:cubicBezTo>
                      <a:pt x="736" y="90"/>
                      <a:pt x="736" y="90"/>
                      <a:pt x="736" y="90"/>
                    </a:cubicBezTo>
                    <a:cubicBezTo>
                      <a:pt x="736" y="90"/>
                      <a:pt x="737" y="90"/>
                      <a:pt x="737" y="90"/>
                    </a:cubicBezTo>
                    <a:cubicBezTo>
                      <a:pt x="737" y="90"/>
                      <a:pt x="737" y="90"/>
                      <a:pt x="737" y="91"/>
                    </a:cubicBezTo>
                    <a:cubicBezTo>
                      <a:pt x="737" y="91"/>
                      <a:pt x="737" y="91"/>
                      <a:pt x="737" y="91"/>
                    </a:cubicBezTo>
                    <a:cubicBezTo>
                      <a:pt x="738" y="92"/>
                      <a:pt x="738" y="92"/>
                      <a:pt x="737" y="92"/>
                    </a:cubicBezTo>
                    <a:cubicBezTo>
                      <a:pt x="737" y="92"/>
                      <a:pt x="737" y="92"/>
                      <a:pt x="737" y="92"/>
                    </a:cubicBezTo>
                    <a:cubicBezTo>
                      <a:pt x="737" y="92"/>
                      <a:pt x="736" y="91"/>
                      <a:pt x="736" y="92"/>
                    </a:cubicBezTo>
                    <a:cubicBezTo>
                      <a:pt x="736" y="92"/>
                      <a:pt x="735" y="92"/>
                      <a:pt x="735" y="92"/>
                    </a:cubicBezTo>
                    <a:cubicBezTo>
                      <a:pt x="735" y="92"/>
                      <a:pt x="736" y="92"/>
                      <a:pt x="736" y="91"/>
                    </a:cubicBezTo>
                    <a:cubicBezTo>
                      <a:pt x="736" y="91"/>
                      <a:pt x="736" y="91"/>
                      <a:pt x="736" y="91"/>
                    </a:cubicBezTo>
                    <a:close/>
                    <a:moveTo>
                      <a:pt x="733" y="92"/>
                    </a:moveTo>
                    <a:cubicBezTo>
                      <a:pt x="732" y="91"/>
                      <a:pt x="733" y="90"/>
                      <a:pt x="733" y="89"/>
                    </a:cubicBezTo>
                    <a:cubicBezTo>
                      <a:pt x="733" y="88"/>
                      <a:pt x="734" y="89"/>
                      <a:pt x="735" y="89"/>
                    </a:cubicBezTo>
                    <a:cubicBezTo>
                      <a:pt x="736" y="89"/>
                      <a:pt x="735" y="90"/>
                      <a:pt x="735" y="90"/>
                    </a:cubicBezTo>
                    <a:cubicBezTo>
                      <a:pt x="736" y="90"/>
                      <a:pt x="735" y="91"/>
                      <a:pt x="735" y="91"/>
                    </a:cubicBezTo>
                    <a:cubicBezTo>
                      <a:pt x="735" y="91"/>
                      <a:pt x="734" y="92"/>
                      <a:pt x="734" y="92"/>
                    </a:cubicBezTo>
                    <a:cubicBezTo>
                      <a:pt x="734" y="92"/>
                      <a:pt x="734" y="92"/>
                      <a:pt x="734" y="92"/>
                    </a:cubicBezTo>
                    <a:cubicBezTo>
                      <a:pt x="734" y="92"/>
                      <a:pt x="734" y="92"/>
                      <a:pt x="733" y="92"/>
                    </a:cubicBezTo>
                    <a:cubicBezTo>
                      <a:pt x="733" y="92"/>
                      <a:pt x="733" y="92"/>
                      <a:pt x="733" y="92"/>
                    </a:cubicBezTo>
                    <a:cubicBezTo>
                      <a:pt x="733" y="92"/>
                      <a:pt x="732" y="92"/>
                      <a:pt x="732" y="92"/>
                    </a:cubicBezTo>
                    <a:cubicBezTo>
                      <a:pt x="732" y="92"/>
                      <a:pt x="733" y="92"/>
                      <a:pt x="733" y="92"/>
                    </a:cubicBezTo>
                    <a:close/>
                    <a:moveTo>
                      <a:pt x="732" y="100"/>
                    </a:moveTo>
                    <a:cubicBezTo>
                      <a:pt x="732" y="100"/>
                      <a:pt x="732" y="100"/>
                      <a:pt x="731" y="100"/>
                    </a:cubicBezTo>
                    <a:cubicBezTo>
                      <a:pt x="730" y="100"/>
                      <a:pt x="730" y="99"/>
                      <a:pt x="730" y="99"/>
                    </a:cubicBezTo>
                    <a:cubicBezTo>
                      <a:pt x="730" y="98"/>
                      <a:pt x="731" y="98"/>
                      <a:pt x="732" y="98"/>
                    </a:cubicBezTo>
                    <a:cubicBezTo>
                      <a:pt x="733" y="98"/>
                      <a:pt x="733" y="99"/>
                      <a:pt x="732" y="100"/>
                    </a:cubicBezTo>
                    <a:close/>
                    <a:moveTo>
                      <a:pt x="735" y="98"/>
                    </a:moveTo>
                    <a:cubicBezTo>
                      <a:pt x="735" y="97"/>
                      <a:pt x="735" y="98"/>
                      <a:pt x="734" y="97"/>
                    </a:cubicBezTo>
                    <a:cubicBezTo>
                      <a:pt x="734" y="97"/>
                      <a:pt x="734" y="97"/>
                      <a:pt x="734" y="96"/>
                    </a:cubicBezTo>
                    <a:cubicBezTo>
                      <a:pt x="734" y="96"/>
                      <a:pt x="735" y="96"/>
                      <a:pt x="735" y="96"/>
                    </a:cubicBezTo>
                    <a:cubicBezTo>
                      <a:pt x="735" y="97"/>
                      <a:pt x="735" y="97"/>
                      <a:pt x="736" y="97"/>
                    </a:cubicBezTo>
                    <a:cubicBezTo>
                      <a:pt x="736" y="97"/>
                      <a:pt x="736" y="97"/>
                      <a:pt x="736" y="97"/>
                    </a:cubicBezTo>
                    <a:cubicBezTo>
                      <a:pt x="736" y="97"/>
                      <a:pt x="736" y="98"/>
                      <a:pt x="736" y="98"/>
                    </a:cubicBezTo>
                    <a:cubicBezTo>
                      <a:pt x="735" y="98"/>
                      <a:pt x="735" y="98"/>
                      <a:pt x="735" y="98"/>
                    </a:cubicBezTo>
                    <a:close/>
                    <a:moveTo>
                      <a:pt x="738" y="98"/>
                    </a:moveTo>
                    <a:cubicBezTo>
                      <a:pt x="737" y="99"/>
                      <a:pt x="736" y="98"/>
                      <a:pt x="736" y="98"/>
                    </a:cubicBezTo>
                    <a:cubicBezTo>
                      <a:pt x="736" y="98"/>
                      <a:pt x="737" y="97"/>
                      <a:pt x="737" y="97"/>
                    </a:cubicBezTo>
                    <a:cubicBezTo>
                      <a:pt x="737" y="97"/>
                      <a:pt x="737" y="97"/>
                      <a:pt x="738" y="97"/>
                    </a:cubicBezTo>
                    <a:cubicBezTo>
                      <a:pt x="738" y="97"/>
                      <a:pt x="738" y="97"/>
                      <a:pt x="738" y="97"/>
                    </a:cubicBezTo>
                    <a:cubicBezTo>
                      <a:pt x="738" y="98"/>
                      <a:pt x="738" y="98"/>
                      <a:pt x="738" y="98"/>
                    </a:cubicBezTo>
                    <a:close/>
                    <a:moveTo>
                      <a:pt x="749" y="145"/>
                    </a:moveTo>
                    <a:cubicBezTo>
                      <a:pt x="749" y="144"/>
                      <a:pt x="749" y="144"/>
                      <a:pt x="748" y="144"/>
                    </a:cubicBezTo>
                    <a:cubicBezTo>
                      <a:pt x="748" y="144"/>
                      <a:pt x="748" y="144"/>
                      <a:pt x="748" y="143"/>
                    </a:cubicBezTo>
                    <a:cubicBezTo>
                      <a:pt x="749" y="143"/>
                      <a:pt x="749" y="144"/>
                      <a:pt x="750" y="144"/>
                    </a:cubicBezTo>
                    <a:cubicBezTo>
                      <a:pt x="750" y="144"/>
                      <a:pt x="749" y="144"/>
                      <a:pt x="749" y="145"/>
                    </a:cubicBezTo>
                    <a:close/>
                    <a:moveTo>
                      <a:pt x="755" y="143"/>
                    </a:moveTo>
                    <a:cubicBezTo>
                      <a:pt x="755" y="142"/>
                      <a:pt x="754" y="142"/>
                      <a:pt x="754" y="142"/>
                    </a:cubicBezTo>
                    <a:cubicBezTo>
                      <a:pt x="754" y="142"/>
                      <a:pt x="754" y="141"/>
                      <a:pt x="755" y="141"/>
                    </a:cubicBezTo>
                    <a:cubicBezTo>
                      <a:pt x="755" y="141"/>
                      <a:pt x="756" y="141"/>
                      <a:pt x="757" y="141"/>
                    </a:cubicBezTo>
                    <a:cubicBezTo>
                      <a:pt x="757" y="142"/>
                      <a:pt x="756" y="142"/>
                      <a:pt x="755" y="143"/>
                    </a:cubicBezTo>
                    <a:close/>
                    <a:moveTo>
                      <a:pt x="759" y="141"/>
                    </a:moveTo>
                    <a:cubicBezTo>
                      <a:pt x="758" y="141"/>
                      <a:pt x="758" y="141"/>
                      <a:pt x="758" y="141"/>
                    </a:cubicBezTo>
                    <a:cubicBezTo>
                      <a:pt x="758" y="140"/>
                      <a:pt x="758" y="140"/>
                      <a:pt x="758" y="139"/>
                    </a:cubicBezTo>
                    <a:cubicBezTo>
                      <a:pt x="759" y="140"/>
                      <a:pt x="760" y="140"/>
                      <a:pt x="760" y="140"/>
                    </a:cubicBezTo>
                    <a:cubicBezTo>
                      <a:pt x="760" y="140"/>
                      <a:pt x="758" y="140"/>
                      <a:pt x="759" y="141"/>
                    </a:cubicBezTo>
                    <a:close/>
                    <a:moveTo>
                      <a:pt x="811" y="112"/>
                    </a:moveTo>
                    <a:cubicBezTo>
                      <a:pt x="811" y="112"/>
                      <a:pt x="812" y="111"/>
                      <a:pt x="813" y="112"/>
                    </a:cubicBezTo>
                    <a:cubicBezTo>
                      <a:pt x="813" y="112"/>
                      <a:pt x="813" y="112"/>
                      <a:pt x="813" y="112"/>
                    </a:cubicBezTo>
                    <a:cubicBezTo>
                      <a:pt x="813" y="112"/>
                      <a:pt x="813" y="113"/>
                      <a:pt x="813" y="113"/>
                    </a:cubicBezTo>
                    <a:cubicBezTo>
                      <a:pt x="814" y="113"/>
                      <a:pt x="814" y="113"/>
                      <a:pt x="813" y="113"/>
                    </a:cubicBezTo>
                    <a:cubicBezTo>
                      <a:pt x="814" y="113"/>
                      <a:pt x="813" y="113"/>
                      <a:pt x="813" y="113"/>
                    </a:cubicBezTo>
                    <a:cubicBezTo>
                      <a:pt x="812" y="113"/>
                      <a:pt x="812" y="113"/>
                      <a:pt x="813" y="113"/>
                    </a:cubicBezTo>
                    <a:cubicBezTo>
                      <a:pt x="812" y="113"/>
                      <a:pt x="812" y="114"/>
                      <a:pt x="811" y="113"/>
                    </a:cubicBezTo>
                    <a:cubicBezTo>
                      <a:pt x="811" y="113"/>
                      <a:pt x="810" y="113"/>
                      <a:pt x="811" y="112"/>
                    </a:cubicBezTo>
                    <a:close/>
                    <a:moveTo>
                      <a:pt x="810" y="125"/>
                    </a:moveTo>
                    <a:cubicBezTo>
                      <a:pt x="809" y="125"/>
                      <a:pt x="809" y="125"/>
                      <a:pt x="809" y="124"/>
                    </a:cubicBezTo>
                    <a:cubicBezTo>
                      <a:pt x="809" y="124"/>
                      <a:pt x="809" y="124"/>
                      <a:pt x="810" y="124"/>
                    </a:cubicBezTo>
                    <a:cubicBezTo>
                      <a:pt x="810" y="124"/>
                      <a:pt x="810" y="124"/>
                      <a:pt x="810" y="125"/>
                    </a:cubicBezTo>
                    <a:close/>
                    <a:moveTo>
                      <a:pt x="811" y="121"/>
                    </a:moveTo>
                    <a:cubicBezTo>
                      <a:pt x="810" y="121"/>
                      <a:pt x="809" y="121"/>
                      <a:pt x="809" y="121"/>
                    </a:cubicBezTo>
                    <a:cubicBezTo>
                      <a:pt x="809" y="121"/>
                      <a:pt x="809" y="120"/>
                      <a:pt x="808" y="120"/>
                    </a:cubicBezTo>
                    <a:cubicBezTo>
                      <a:pt x="809" y="120"/>
                      <a:pt x="810" y="120"/>
                      <a:pt x="810" y="120"/>
                    </a:cubicBezTo>
                    <a:cubicBezTo>
                      <a:pt x="810" y="120"/>
                      <a:pt x="811" y="121"/>
                      <a:pt x="811" y="121"/>
                    </a:cubicBezTo>
                    <a:cubicBezTo>
                      <a:pt x="810" y="121"/>
                      <a:pt x="811" y="121"/>
                      <a:pt x="811" y="121"/>
                    </a:cubicBezTo>
                    <a:close/>
                    <a:moveTo>
                      <a:pt x="811" y="125"/>
                    </a:moveTo>
                    <a:cubicBezTo>
                      <a:pt x="810" y="124"/>
                      <a:pt x="811" y="124"/>
                      <a:pt x="812" y="124"/>
                    </a:cubicBezTo>
                    <a:cubicBezTo>
                      <a:pt x="812" y="124"/>
                      <a:pt x="812" y="125"/>
                      <a:pt x="811" y="125"/>
                    </a:cubicBezTo>
                    <a:close/>
                    <a:moveTo>
                      <a:pt x="812" y="118"/>
                    </a:moveTo>
                    <a:cubicBezTo>
                      <a:pt x="812" y="119"/>
                      <a:pt x="812" y="119"/>
                      <a:pt x="812" y="119"/>
                    </a:cubicBezTo>
                    <a:cubicBezTo>
                      <a:pt x="811" y="119"/>
                      <a:pt x="811" y="120"/>
                      <a:pt x="811" y="120"/>
                    </a:cubicBezTo>
                    <a:cubicBezTo>
                      <a:pt x="810" y="120"/>
                      <a:pt x="809" y="119"/>
                      <a:pt x="809" y="119"/>
                    </a:cubicBezTo>
                    <a:cubicBezTo>
                      <a:pt x="809" y="119"/>
                      <a:pt x="809" y="118"/>
                      <a:pt x="809" y="118"/>
                    </a:cubicBezTo>
                    <a:cubicBezTo>
                      <a:pt x="810" y="118"/>
                      <a:pt x="811" y="118"/>
                      <a:pt x="811" y="118"/>
                    </a:cubicBezTo>
                    <a:cubicBezTo>
                      <a:pt x="811" y="118"/>
                      <a:pt x="812" y="118"/>
                      <a:pt x="812" y="118"/>
                    </a:cubicBezTo>
                    <a:cubicBezTo>
                      <a:pt x="812" y="118"/>
                      <a:pt x="812" y="118"/>
                      <a:pt x="812" y="118"/>
                    </a:cubicBezTo>
                    <a:close/>
                    <a:moveTo>
                      <a:pt x="813" y="119"/>
                    </a:moveTo>
                    <a:cubicBezTo>
                      <a:pt x="812" y="119"/>
                      <a:pt x="813" y="119"/>
                      <a:pt x="813" y="119"/>
                    </a:cubicBezTo>
                    <a:cubicBezTo>
                      <a:pt x="814" y="119"/>
                      <a:pt x="813" y="120"/>
                      <a:pt x="813" y="119"/>
                    </a:cubicBezTo>
                    <a:close/>
                    <a:moveTo>
                      <a:pt x="814" y="114"/>
                    </a:moveTo>
                    <a:cubicBezTo>
                      <a:pt x="814" y="114"/>
                      <a:pt x="814" y="114"/>
                      <a:pt x="813" y="115"/>
                    </a:cubicBezTo>
                    <a:cubicBezTo>
                      <a:pt x="813" y="115"/>
                      <a:pt x="812" y="114"/>
                      <a:pt x="813" y="114"/>
                    </a:cubicBezTo>
                    <a:cubicBezTo>
                      <a:pt x="812" y="114"/>
                      <a:pt x="813" y="113"/>
                      <a:pt x="814" y="114"/>
                    </a:cubicBezTo>
                    <a:cubicBezTo>
                      <a:pt x="814" y="114"/>
                      <a:pt x="815" y="114"/>
                      <a:pt x="814" y="114"/>
                    </a:cubicBezTo>
                    <a:close/>
                    <a:moveTo>
                      <a:pt x="815" y="114"/>
                    </a:moveTo>
                    <a:cubicBezTo>
                      <a:pt x="814" y="114"/>
                      <a:pt x="814" y="113"/>
                      <a:pt x="814" y="112"/>
                    </a:cubicBezTo>
                    <a:cubicBezTo>
                      <a:pt x="814" y="112"/>
                      <a:pt x="814" y="112"/>
                      <a:pt x="815" y="112"/>
                    </a:cubicBezTo>
                    <a:cubicBezTo>
                      <a:pt x="815" y="113"/>
                      <a:pt x="815" y="113"/>
                      <a:pt x="815" y="114"/>
                    </a:cubicBezTo>
                    <a:close/>
                    <a:moveTo>
                      <a:pt x="822" y="231"/>
                    </a:moveTo>
                    <a:cubicBezTo>
                      <a:pt x="823" y="231"/>
                      <a:pt x="823" y="231"/>
                      <a:pt x="823" y="232"/>
                    </a:cubicBezTo>
                    <a:cubicBezTo>
                      <a:pt x="823" y="232"/>
                      <a:pt x="823" y="231"/>
                      <a:pt x="822" y="231"/>
                    </a:cubicBezTo>
                    <a:close/>
                    <a:moveTo>
                      <a:pt x="822" y="127"/>
                    </a:moveTo>
                    <a:cubicBezTo>
                      <a:pt x="823" y="127"/>
                      <a:pt x="824" y="127"/>
                      <a:pt x="824" y="128"/>
                    </a:cubicBezTo>
                    <a:cubicBezTo>
                      <a:pt x="824" y="128"/>
                      <a:pt x="825" y="129"/>
                      <a:pt x="824" y="129"/>
                    </a:cubicBezTo>
                    <a:cubicBezTo>
                      <a:pt x="824" y="129"/>
                      <a:pt x="823" y="129"/>
                      <a:pt x="823" y="128"/>
                    </a:cubicBezTo>
                    <a:cubicBezTo>
                      <a:pt x="823" y="128"/>
                      <a:pt x="823" y="129"/>
                      <a:pt x="823" y="129"/>
                    </a:cubicBezTo>
                    <a:cubicBezTo>
                      <a:pt x="823" y="129"/>
                      <a:pt x="823" y="129"/>
                      <a:pt x="822" y="129"/>
                    </a:cubicBezTo>
                    <a:cubicBezTo>
                      <a:pt x="822" y="129"/>
                      <a:pt x="822" y="129"/>
                      <a:pt x="821" y="128"/>
                    </a:cubicBezTo>
                    <a:cubicBezTo>
                      <a:pt x="821" y="128"/>
                      <a:pt x="821" y="128"/>
                      <a:pt x="822" y="128"/>
                    </a:cubicBezTo>
                    <a:cubicBezTo>
                      <a:pt x="823" y="128"/>
                      <a:pt x="822" y="128"/>
                      <a:pt x="821" y="128"/>
                    </a:cubicBezTo>
                    <a:cubicBezTo>
                      <a:pt x="821" y="128"/>
                      <a:pt x="821" y="128"/>
                      <a:pt x="821" y="128"/>
                    </a:cubicBezTo>
                    <a:cubicBezTo>
                      <a:pt x="821" y="127"/>
                      <a:pt x="822" y="127"/>
                      <a:pt x="821" y="127"/>
                    </a:cubicBezTo>
                    <a:cubicBezTo>
                      <a:pt x="821" y="127"/>
                      <a:pt x="821" y="127"/>
                      <a:pt x="822" y="127"/>
                    </a:cubicBezTo>
                    <a:close/>
                    <a:moveTo>
                      <a:pt x="825" y="131"/>
                    </a:moveTo>
                    <a:cubicBezTo>
                      <a:pt x="824" y="131"/>
                      <a:pt x="824" y="131"/>
                      <a:pt x="823" y="130"/>
                    </a:cubicBezTo>
                    <a:cubicBezTo>
                      <a:pt x="822" y="130"/>
                      <a:pt x="822" y="131"/>
                      <a:pt x="821" y="130"/>
                    </a:cubicBezTo>
                    <a:cubicBezTo>
                      <a:pt x="821" y="130"/>
                      <a:pt x="820" y="129"/>
                      <a:pt x="819" y="129"/>
                    </a:cubicBezTo>
                    <a:cubicBezTo>
                      <a:pt x="818" y="129"/>
                      <a:pt x="819" y="129"/>
                      <a:pt x="819" y="129"/>
                    </a:cubicBezTo>
                    <a:cubicBezTo>
                      <a:pt x="820" y="129"/>
                      <a:pt x="820" y="129"/>
                      <a:pt x="821" y="129"/>
                    </a:cubicBezTo>
                    <a:cubicBezTo>
                      <a:pt x="821" y="129"/>
                      <a:pt x="821" y="129"/>
                      <a:pt x="822" y="129"/>
                    </a:cubicBezTo>
                    <a:cubicBezTo>
                      <a:pt x="822" y="129"/>
                      <a:pt x="823" y="129"/>
                      <a:pt x="823" y="130"/>
                    </a:cubicBezTo>
                    <a:cubicBezTo>
                      <a:pt x="823" y="130"/>
                      <a:pt x="823" y="130"/>
                      <a:pt x="824" y="130"/>
                    </a:cubicBezTo>
                    <a:cubicBezTo>
                      <a:pt x="824" y="130"/>
                      <a:pt x="824" y="130"/>
                      <a:pt x="825" y="130"/>
                    </a:cubicBezTo>
                    <a:cubicBezTo>
                      <a:pt x="825" y="130"/>
                      <a:pt x="825" y="130"/>
                      <a:pt x="825" y="131"/>
                    </a:cubicBezTo>
                    <a:close/>
                    <a:moveTo>
                      <a:pt x="797" y="346"/>
                    </a:moveTo>
                    <a:cubicBezTo>
                      <a:pt x="797" y="346"/>
                      <a:pt x="797" y="346"/>
                      <a:pt x="797" y="346"/>
                    </a:cubicBezTo>
                    <a:cubicBezTo>
                      <a:pt x="798" y="346"/>
                      <a:pt x="798" y="346"/>
                      <a:pt x="798" y="346"/>
                    </a:cubicBezTo>
                    <a:lnTo>
                      <a:pt x="797" y="346"/>
                    </a:lnTo>
                    <a:close/>
                    <a:moveTo>
                      <a:pt x="823" y="311"/>
                    </a:moveTo>
                    <a:cubicBezTo>
                      <a:pt x="822" y="311"/>
                      <a:pt x="822" y="311"/>
                      <a:pt x="822" y="311"/>
                    </a:cubicBezTo>
                    <a:cubicBezTo>
                      <a:pt x="821" y="311"/>
                      <a:pt x="821" y="311"/>
                      <a:pt x="821" y="310"/>
                    </a:cubicBezTo>
                    <a:cubicBezTo>
                      <a:pt x="821" y="310"/>
                      <a:pt x="822" y="310"/>
                      <a:pt x="822" y="309"/>
                    </a:cubicBezTo>
                    <a:cubicBezTo>
                      <a:pt x="822" y="309"/>
                      <a:pt x="822" y="309"/>
                      <a:pt x="823" y="309"/>
                    </a:cubicBezTo>
                    <a:cubicBezTo>
                      <a:pt x="824" y="309"/>
                      <a:pt x="823" y="310"/>
                      <a:pt x="823" y="311"/>
                    </a:cubicBezTo>
                    <a:close/>
                    <a:moveTo>
                      <a:pt x="840" y="292"/>
                    </a:moveTo>
                    <a:cubicBezTo>
                      <a:pt x="841" y="292"/>
                      <a:pt x="841" y="292"/>
                      <a:pt x="842" y="291"/>
                    </a:cubicBezTo>
                    <a:cubicBezTo>
                      <a:pt x="842" y="291"/>
                      <a:pt x="842" y="291"/>
                      <a:pt x="843" y="291"/>
                    </a:cubicBezTo>
                    <a:cubicBezTo>
                      <a:pt x="843" y="292"/>
                      <a:pt x="844" y="291"/>
                      <a:pt x="844" y="291"/>
                    </a:cubicBezTo>
                    <a:cubicBezTo>
                      <a:pt x="844" y="290"/>
                      <a:pt x="845" y="290"/>
                      <a:pt x="846" y="291"/>
                    </a:cubicBezTo>
                    <a:cubicBezTo>
                      <a:pt x="846" y="291"/>
                      <a:pt x="845" y="292"/>
                      <a:pt x="844" y="292"/>
                    </a:cubicBezTo>
                    <a:cubicBezTo>
                      <a:pt x="844" y="292"/>
                      <a:pt x="844" y="292"/>
                      <a:pt x="843" y="292"/>
                    </a:cubicBezTo>
                    <a:cubicBezTo>
                      <a:pt x="843" y="293"/>
                      <a:pt x="842" y="293"/>
                      <a:pt x="842" y="293"/>
                    </a:cubicBezTo>
                    <a:cubicBezTo>
                      <a:pt x="842" y="294"/>
                      <a:pt x="841" y="294"/>
                      <a:pt x="841" y="293"/>
                    </a:cubicBezTo>
                    <a:cubicBezTo>
                      <a:pt x="841" y="293"/>
                      <a:pt x="840" y="293"/>
                      <a:pt x="840" y="292"/>
                    </a:cubicBezTo>
                    <a:cubicBezTo>
                      <a:pt x="840" y="292"/>
                      <a:pt x="840" y="292"/>
                      <a:pt x="840" y="292"/>
                    </a:cubicBezTo>
                    <a:close/>
                    <a:moveTo>
                      <a:pt x="938" y="194"/>
                    </a:moveTo>
                    <a:cubicBezTo>
                      <a:pt x="938" y="194"/>
                      <a:pt x="938" y="194"/>
                      <a:pt x="938" y="194"/>
                    </a:cubicBezTo>
                    <a:cubicBezTo>
                      <a:pt x="936" y="195"/>
                      <a:pt x="935" y="195"/>
                      <a:pt x="934" y="194"/>
                    </a:cubicBezTo>
                    <a:cubicBezTo>
                      <a:pt x="933" y="194"/>
                      <a:pt x="933" y="193"/>
                      <a:pt x="934" y="193"/>
                    </a:cubicBezTo>
                    <a:cubicBezTo>
                      <a:pt x="935" y="193"/>
                      <a:pt x="936" y="193"/>
                      <a:pt x="936" y="193"/>
                    </a:cubicBezTo>
                    <a:cubicBezTo>
                      <a:pt x="936" y="193"/>
                      <a:pt x="937" y="192"/>
                      <a:pt x="937" y="192"/>
                    </a:cubicBezTo>
                    <a:cubicBezTo>
                      <a:pt x="937" y="193"/>
                      <a:pt x="937" y="193"/>
                      <a:pt x="938" y="193"/>
                    </a:cubicBezTo>
                    <a:cubicBezTo>
                      <a:pt x="938" y="193"/>
                      <a:pt x="938" y="193"/>
                      <a:pt x="938" y="193"/>
                    </a:cubicBezTo>
                    <a:cubicBezTo>
                      <a:pt x="938" y="193"/>
                      <a:pt x="938" y="193"/>
                      <a:pt x="938" y="193"/>
                    </a:cubicBezTo>
                    <a:cubicBezTo>
                      <a:pt x="938" y="194"/>
                      <a:pt x="938" y="194"/>
                      <a:pt x="938" y="194"/>
                    </a:cubicBezTo>
                    <a:close/>
                    <a:moveTo>
                      <a:pt x="971" y="207"/>
                    </a:moveTo>
                    <a:cubicBezTo>
                      <a:pt x="971" y="207"/>
                      <a:pt x="972" y="209"/>
                      <a:pt x="972" y="209"/>
                    </a:cubicBezTo>
                    <a:cubicBezTo>
                      <a:pt x="972" y="209"/>
                      <a:pt x="971" y="208"/>
                      <a:pt x="971" y="208"/>
                    </a:cubicBezTo>
                    <a:cubicBezTo>
                      <a:pt x="971" y="208"/>
                      <a:pt x="971" y="207"/>
                      <a:pt x="971" y="207"/>
                    </a:cubicBezTo>
                    <a:close/>
                    <a:moveTo>
                      <a:pt x="967" y="205"/>
                    </a:moveTo>
                    <a:cubicBezTo>
                      <a:pt x="968" y="204"/>
                      <a:pt x="968" y="205"/>
                      <a:pt x="968" y="205"/>
                    </a:cubicBezTo>
                    <a:cubicBezTo>
                      <a:pt x="968" y="205"/>
                      <a:pt x="969" y="205"/>
                      <a:pt x="969" y="205"/>
                    </a:cubicBezTo>
                    <a:cubicBezTo>
                      <a:pt x="969" y="205"/>
                      <a:pt x="969" y="204"/>
                      <a:pt x="969" y="205"/>
                    </a:cubicBezTo>
                    <a:cubicBezTo>
                      <a:pt x="969" y="205"/>
                      <a:pt x="970" y="205"/>
                      <a:pt x="970" y="205"/>
                    </a:cubicBezTo>
                    <a:cubicBezTo>
                      <a:pt x="969" y="205"/>
                      <a:pt x="969" y="204"/>
                      <a:pt x="970" y="204"/>
                    </a:cubicBezTo>
                    <a:cubicBezTo>
                      <a:pt x="970" y="204"/>
                      <a:pt x="970" y="205"/>
                      <a:pt x="970" y="205"/>
                    </a:cubicBezTo>
                    <a:cubicBezTo>
                      <a:pt x="970" y="206"/>
                      <a:pt x="971" y="207"/>
                      <a:pt x="971" y="207"/>
                    </a:cubicBezTo>
                    <a:cubicBezTo>
                      <a:pt x="971" y="207"/>
                      <a:pt x="970" y="208"/>
                      <a:pt x="970" y="207"/>
                    </a:cubicBezTo>
                    <a:cubicBezTo>
                      <a:pt x="970" y="207"/>
                      <a:pt x="970" y="207"/>
                      <a:pt x="970" y="207"/>
                    </a:cubicBezTo>
                    <a:cubicBezTo>
                      <a:pt x="970" y="207"/>
                      <a:pt x="970" y="206"/>
                      <a:pt x="970" y="206"/>
                    </a:cubicBezTo>
                    <a:cubicBezTo>
                      <a:pt x="970" y="206"/>
                      <a:pt x="970" y="206"/>
                      <a:pt x="969" y="205"/>
                    </a:cubicBezTo>
                    <a:cubicBezTo>
                      <a:pt x="969" y="205"/>
                      <a:pt x="968" y="205"/>
                      <a:pt x="968" y="206"/>
                    </a:cubicBezTo>
                    <a:cubicBezTo>
                      <a:pt x="968" y="206"/>
                      <a:pt x="968" y="206"/>
                      <a:pt x="967" y="206"/>
                    </a:cubicBezTo>
                    <a:cubicBezTo>
                      <a:pt x="967" y="206"/>
                      <a:pt x="966" y="205"/>
                      <a:pt x="967" y="205"/>
                    </a:cubicBezTo>
                    <a:close/>
                    <a:moveTo>
                      <a:pt x="961" y="217"/>
                    </a:moveTo>
                    <a:cubicBezTo>
                      <a:pt x="962" y="216"/>
                      <a:pt x="961" y="216"/>
                      <a:pt x="962" y="217"/>
                    </a:cubicBezTo>
                    <a:cubicBezTo>
                      <a:pt x="962" y="217"/>
                      <a:pt x="961" y="217"/>
                      <a:pt x="961" y="217"/>
                    </a:cubicBezTo>
                    <a:cubicBezTo>
                      <a:pt x="960" y="217"/>
                      <a:pt x="961" y="217"/>
                      <a:pt x="961" y="217"/>
                    </a:cubicBezTo>
                    <a:close/>
                    <a:moveTo>
                      <a:pt x="954" y="217"/>
                    </a:moveTo>
                    <a:cubicBezTo>
                      <a:pt x="954" y="217"/>
                      <a:pt x="954" y="217"/>
                      <a:pt x="955" y="217"/>
                    </a:cubicBezTo>
                    <a:cubicBezTo>
                      <a:pt x="955" y="217"/>
                      <a:pt x="956" y="217"/>
                      <a:pt x="955" y="217"/>
                    </a:cubicBezTo>
                    <a:cubicBezTo>
                      <a:pt x="955" y="217"/>
                      <a:pt x="954" y="218"/>
                      <a:pt x="955" y="218"/>
                    </a:cubicBezTo>
                    <a:cubicBezTo>
                      <a:pt x="956" y="217"/>
                      <a:pt x="955" y="218"/>
                      <a:pt x="955" y="218"/>
                    </a:cubicBezTo>
                    <a:cubicBezTo>
                      <a:pt x="954" y="218"/>
                      <a:pt x="954" y="218"/>
                      <a:pt x="954" y="218"/>
                    </a:cubicBezTo>
                    <a:cubicBezTo>
                      <a:pt x="954" y="218"/>
                      <a:pt x="953" y="218"/>
                      <a:pt x="954" y="217"/>
                    </a:cubicBezTo>
                    <a:close/>
                    <a:moveTo>
                      <a:pt x="949" y="123"/>
                    </a:moveTo>
                    <a:cubicBezTo>
                      <a:pt x="949" y="123"/>
                      <a:pt x="948" y="123"/>
                      <a:pt x="948" y="123"/>
                    </a:cubicBezTo>
                    <a:cubicBezTo>
                      <a:pt x="948" y="122"/>
                      <a:pt x="948" y="123"/>
                      <a:pt x="947" y="122"/>
                    </a:cubicBezTo>
                    <a:cubicBezTo>
                      <a:pt x="947" y="122"/>
                      <a:pt x="946" y="122"/>
                      <a:pt x="946" y="122"/>
                    </a:cubicBezTo>
                    <a:cubicBezTo>
                      <a:pt x="947" y="122"/>
                      <a:pt x="947" y="122"/>
                      <a:pt x="947" y="122"/>
                    </a:cubicBezTo>
                    <a:cubicBezTo>
                      <a:pt x="947" y="121"/>
                      <a:pt x="948" y="122"/>
                      <a:pt x="948" y="122"/>
                    </a:cubicBezTo>
                    <a:cubicBezTo>
                      <a:pt x="948" y="122"/>
                      <a:pt x="949" y="121"/>
                      <a:pt x="949" y="121"/>
                    </a:cubicBezTo>
                    <a:cubicBezTo>
                      <a:pt x="949" y="122"/>
                      <a:pt x="949" y="122"/>
                      <a:pt x="950" y="122"/>
                    </a:cubicBezTo>
                    <a:cubicBezTo>
                      <a:pt x="950" y="122"/>
                      <a:pt x="950" y="122"/>
                      <a:pt x="949" y="123"/>
                    </a:cubicBezTo>
                    <a:close/>
                    <a:moveTo>
                      <a:pt x="958" y="183"/>
                    </a:moveTo>
                    <a:cubicBezTo>
                      <a:pt x="957" y="184"/>
                      <a:pt x="957" y="184"/>
                      <a:pt x="956" y="185"/>
                    </a:cubicBezTo>
                    <a:cubicBezTo>
                      <a:pt x="956" y="186"/>
                      <a:pt x="956" y="185"/>
                      <a:pt x="955" y="185"/>
                    </a:cubicBezTo>
                    <a:cubicBezTo>
                      <a:pt x="954" y="186"/>
                      <a:pt x="955" y="185"/>
                      <a:pt x="955" y="184"/>
                    </a:cubicBezTo>
                    <a:cubicBezTo>
                      <a:pt x="955" y="183"/>
                      <a:pt x="956" y="183"/>
                      <a:pt x="956" y="183"/>
                    </a:cubicBezTo>
                    <a:cubicBezTo>
                      <a:pt x="956" y="183"/>
                      <a:pt x="957" y="183"/>
                      <a:pt x="958" y="183"/>
                    </a:cubicBezTo>
                    <a:cubicBezTo>
                      <a:pt x="959" y="182"/>
                      <a:pt x="958" y="182"/>
                      <a:pt x="959" y="182"/>
                    </a:cubicBezTo>
                    <a:cubicBezTo>
                      <a:pt x="960" y="182"/>
                      <a:pt x="958" y="183"/>
                      <a:pt x="958" y="183"/>
                    </a:cubicBezTo>
                    <a:close/>
                    <a:moveTo>
                      <a:pt x="966" y="183"/>
                    </a:moveTo>
                    <a:cubicBezTo>
                      <a:pt x="966" y="183"/>
                      <a:pt x="966" y="183"/>
                      <a:pt x="966" y="184"/>
                    </a:cubicBezTo>
                    <a:cubicBezTo>
                      <a:pt x="966" y="184"/>
                      <a:pt x="965" y="184"/>
                      <a:pt x="965" y="184"/>
                    </a:cubicBezTo>
                    <a:cubicBezTo>
                      <a:pt x="965" y="184"/>
                      <a:pt x="965" y="185"/>
                      <a:pt x="965" y="185"/>
                    </a:cubicBezTo>
                    <a:cubicBezTo>
                      <a:pt x="965" y="185"/>
                      <a:pt x="965" y="185"/>
                      <a:pt x="965" y="185"/>
                    </a:cubicBezTo>
                    <a:cubicBezTo>
                      <a:pt x="965" y="185"/>
                      <a:pt x="965" y="185"/>
                      <a:pt x="965" y="185"/>
                    </a:cubicBezTo>
                    <a:cubicBezTo>
                      <a:pt x="964" y="185"/>
                      <a:pt x="965" y="185"/>
                      <a:pt x="965" y="185"/>
                    </a:cubicBezTo>
                    <a:cubicBezTo>
                      <a:pt x="965" y="184"/>
                      <a:pt x="965" y="184"/>
                      <a:pt x="965" y="185"/>
                    </a:cubicBezTo>
                    <a:cubicBezTo>
                      <a:pt x="964" y="185"/>
                      <a:pt x="964" y="185"/>
                      <a:pt x="964" y="185"/>
                    </a:cubicBezTo>
                    <a:cubicBezTo>
                      <a:pt x="963" y="186"/>
                      <a:pt x="963" y="185"/>
                      <a:pt x="964" y="185"/>
                    </a:cubicBezTo>
                    <a:cubicBezTo>
                      <a:pt x="964" y="184"/>
                      <a:pt x="964" y="184"/>
                      <a:pt x="964" y="184"/>
                    </a:cubicBezTo>
                    <a:cubicBezTo>
                      <a:pt x="965" y="183"/>
                      <a:pt x="964" y="183"/>
                      <a:pt x="964" y="183"/>
                    </a:cubicBezTo>
                    <a:cubicBezTo>
                      <a:pt x="964" y="182"/>
                      <a:pt x="965" y="182"/>
                      <a:pt x="965" y="182"/>
                    </a:cubicBezTo>
                    <a:cubicBezTo>
                      <a:pt x="966" y="182"/>
                      <a:pt x="966" y="182"/>
                      <a:pt x="967" y="182"/>
                    </a:cubicBezTo>
                    <a:cubicBezTo>
                      <a:pt x="967" y="182"/>
                      <a:pt x="966" y="183"/>
                      <a:pt x="966" y="183"/>
                    </a:cubicBezTo>
                    <a:close/>
                    <a:moveTo>
                      <a:pt x="1007" y="149"/>
                    </a:moveTo>
                    <a:cubicBezTo>
                      <a:pt x="1007" y="148"/>
                      <a:pt x="1006" y="148"/>
                      <a:pt x="1006" y="148"/>
                    </a:cubicBezTo>
                    <a:cubicBezTo>
                      <a:pt x="1005" y="148"/>
                      <a:pt x="1005" y="147"/>
                      <a:pt x="1005" y="147"/>
                    </a:cubicBezTo>
                    <a:cubicBezTo>
                      <a:pt x="1005" y="146"/>
                      <a:pt x="1006" y="147"/>
                      <a:pt x="1006" y="147"/>
                    </a:cubicBezTo>
                    <a:cubicBezTo>
                      <a:pt x="1007" y="147"/>
                      <a:pt x="1008" y="148"/>
                      <a:pt x="1009" y="148"/>
                    </a:cubicBezTo>
                    <a:cubicBezTo>
                      <a:pt x="1010" y="148"/>
                      <a:pt x="1010" y="148"/>
                      <a:pt x="1010" y="148"/>
                    </a:cubicBezTo>
                    <a:cubicBezTo>
                      <a:pt x="1008" y="148"/>
                      <a:pt x="1008" y="149"/>
                      <a:pt x="1007" y="149"/>
                    </a:cubicBezTo>
                    <a:close/>
                    <a:moveTo>
                      <a:pt x="1042" y="184"/>
                    </a:moveTo>
                    <a:cubicBezTo>
                      <a:pt x="1042" y="184"/>
                      <a:pt x="1042" y="184"/>
                      <a:pt x="1042" y="185"/>
                    </a:cubicBezTo>
                    <a:cubicBezTo>
                      <a:pt x="1042" y="185"/>
                      <a:pt x="1041" y="185"/>
                      <a:pt x="1041" y="185"/>
                    </a:cubicBezTo>
                    <a:cubicBezTo>
                      <a:pt x="1041" y="185"/>
                      <a:pt x="1040" y="185"/>
                      <a:pt x="1040" y="185"/>
                    </a:cubicBezTo>
                    <a:cubicBezTo>
                      <a:pt x="1039" y="185"/>
                      <a:pt x="1038" y="185"/>
                      <a:pt x="1038" y="184"/>
                    </a:cubicBezTo>
                    <a:cubicBezTo>
                      <a:pt x="1039" y="184"/>
                      <a:pt x="1040" y="184"/>
                      <a:pt x="1042" y="18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2" name="Freeform 1157"/>
              <p:cNvSpPr>
                <a:spLocks/>
              </p:cNvSpPr>
              <p:nvPr/>
            </p:nvSpPr>
            <p:spPr bwMode="auto">
              <a:xfrm>
                <a:off x="5881688" y="3490912"/>
                <a:ext cx="180975" cy="117475"/>
              </a:xfrm>
              <a:custGeom>
                <a:avLst/>
                <a:gdLst>
                  <a:gd name="T0" fmla="*/ 59 w 63"/>
                  <a:gd name="T1" fmla="*/ 27 h 41"/>
                  <a:gd name="T2" fmla="*/ 54 w 63"/>
                  <a:gd name="T3" fmla="*/ 24 h 41"/>
                  <a:gd name="T4" fmla="*/ 50 w 63"/>
                  <a:gd name="T5" fmla="*/ 18 h 41"/>
                  <a:gd name="T6" fmla="*/ 46 w 63"/>
                  <a:gd name="T7" fmla="*/ 16 h 41"/>
                  <a:gd name="T8" fmla="*/ 41 w 63"/>
                  <a:gd name="T9" fmla="*/ 16 h 41"/>
                  <a:gd name="T10" fmla="*/ 38 w 63"/>
                  <a:gd name="T11" fmla="*/ 16 h 41"/>
                  <a:gd name="T12" fmla="*/ 35 w 63"/>
                  <a:gd name="T13" fmla="*/ 15 h 41"/>
                  <a:gd name="T14" fmla="*/ 30 w 63"/>
                  <a:gd name="T15" fmla="*/ 15 h 41"/>
                  <a:gd name="T16" fmla="*/ 25 w 63"/>
                  <a:gd name="T17" fmla="*/ 14 h 41"/>
                  <a:gd name="T18" fmla="*/ 22 w 63"/>
                  <a:gd name="T19" fmla="*/ 14 h 41"/>
                  <a:gd name="T20" fmla="*/ 18 w 63"/>
                  <a:gd name="T21" fmla="*/ 14 h 41"/>
                  <a:gd name="T22" fmla="*/ 15 w 63"/>
                  <a:gd name="T23" fmla="*/ 14 h 41"/>
                  <a:gd name="T24" fmla="*/ 16 w 63"/>
                  <a:gd name="T25" fmla="*/ 10 h 41"/>
                  <a:gd name="T26" fmla="*/ 17 w 63"/>
                  <a:gd name="T27" fmla="*/ 9 h 41"/>
                  <a:gd name="T28" fmla="*/ 22 w 63"/>
                  <a:gd name="T29" fmla="*/ 8 h 41"/>
                  <a:gd name="T30" fmla="*/ 25 w 63"/>
                  <a:gd name="T31" fmla="*/ 11 h 41"/>
                  <a:gd name="T32" fmla="*/ 28 w 63"/>
                  <a:gd name="T33" fmla="*/ 8 h 41"/>
                  <a:gd name="T34" fmla="*/ 25 w 63"/>
                  <a:gd name="T35" fmla="*/ 7 h 41"/>
                  <a:gd name="T36" fmla="*/ 25 w 63"/>
                  <a:gd name="T37" fmla="*/ 5 h 41"/>
                  <a:gd name="T38" fmla="*/ 26 w 63"/>
                  <a:gd name="T39" fmla="*/ 2 h 41"/>
                  <a:gd name="T40" fmla="*/ 22 w 63"/>
                  <a:gd name="T41" fmla="*/ 3 h 41"/>
                  <a:gd name="T42" fmla="*/ 16 w 63"/>
                  <a:gd name="T43" fmla="*/ 3 h 41"/>
                  <a:gd name="T44" fmla="*/ 15 w 63"/>
                  <a:gd name="T45" fmla="*/ 6 h 41"/>
                  <a:gd name="T46" fmla="*/ 14 w 63"/>
                  <a:gd name="T47" fmla="*/ 8 h 41"/>
                  <a:gd name="T48" fmla="*/ 12 w 63"/>
                  <a:gd name="T49" fmla="*/ 9 h 41"/>
                  <a:gd name="T50" fmla="*/ 12 w 63"/>
                  <a:gd name="T51" fmla="*/ 10 h 41"/>
                  <a:gd name="T52" fmla="*/ 11 w 63"/>
                  <a:gd name="T53" fmla="*/ 11 h 41"/>
                  <a:gd name="T54" fmla="*/ 10 w 63"/>
                  <a:gd name="T55" fmla="*/ 13 h 41"/>
                  <a:gd name="T56" fmla="*/ 3 w 63"/>
                  <a:gd name="T57" fmla="*/ 14 h 41"/>
                  <a:gd name="T58" fmla="*/ 0 w 63"/>
                  <a:gd name="T59" fmla="*/ 17 h 41"/>
                  <a:gd name="T60" fmla="*/ 6 w 63"/>
                  <a:gd name="T61" fmla="*/ 20 h 41"/>
                  <a:gd name="T62" fmla="*/ 6 w 63"/>
                  <a:gd name="T63" fmla="*/ 22 h 41"/>
                  <a:gd name="T64" fmla="*/ 7 w 63"/>
                  <a:gd name="T65" fmla="*/ 30 h 41"/>
                  <a:gd name="T66" fmla="*/ 4 w 63"/>
                  <a:gd name="T67" fmla="*/ 36 h 41"/>
                  <a:gd name="T68" fmla="*/ 6 w 63"/>
                  <a:gd name="T69" fmla="*/ 39 h 41"/>
                  <a:gd name="T70" fmla="*/ 10 w 63"/>
                  <a:gd name="T71" fmla="*/ 36 h 41"/>
                  <a:gd name="T72" fmla="*/ 13 w 63"/>
                  <a:gd name="T73" fmla="*/ 35 h 41"/>
                  <a:gd name="T74" fmla="*/ 17 w 63"/>
                  <a:gd name="T75" fmla="*/ 33 h 41"/>
                  <a:gd name="T76" fmla="*/ 20 w 63"/>
                  <a:gd name="T77" fmla="*/ 32 h 41"/>
                  <a:gd name="T78" fmla="*/ 23 w 63"/>
                  <a:gd name="T79" fmla="*/ 29 h 41"/>
                  <a:gd name="T80" fmla="*/ 26 w 63"/>
                  <a:gd name="T81" fmla="*/ 26 h 41"/>
                  <a:gd name="T82" fmla="*/ 29 w 63"/>
                  <a:gd name="T83" fmla="*/ 25 h 41"/>
                  <a:gd name="T84" fmla="*/ 32 w 63"/>
                  <a:gd name="T85" fmla="*/ 27 h 41"/>
                  <a:gd name="T86" fmla="*/ 34 w 63"/>
                  <a:gd name="T87" fmla="*/ 30 h 41"/>
                  <a:gd name="T88" fmla="*/ 33 w 63"/>
                  <a:gd name="T89" fmla="*/ 35 h 41"/>
                  <a:gd name="T90" fmla="*/ 35 w 63"/>
                  <a:gd name="T91" fmla="*/ 41 h 41"/>
                  <a:gd name="T92" fmla="*/ 43 w 63"/>
                  <a:gd name="T93" fmla="*/ 37 h 41"/>
                  <a:gd name="T94" fmla="*/ 46 w 63"/>
                  <a:gd name="T95" fmla="*/ 35 h 41"/>
                  <a:gd name="T96" fmla="*/ 50 w 63"/>
                  <a:gd name="T97" fmla="*/ 34 h 41"/>
                  <a:gd name="T98" fmla="*/ 51 w 63"/>
                  <a:gd name="T99" fmla="*/ 36 h 41"/>
                  <a:gd name="T100" fmla="*/ 56 w 63"/>
                  <a:gd name="T101" fmla="*/ 34 h 41"/>
                  <a:gd name="T102" fmla="*/ 62 w 63"/>
                  <a:gd name="T103" fmla="*/ 3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 h="41">
                    <a:moveTo>
                      <a:pt x="62" y="34"/>
                    </a:moveTo>
                    <a:cubicBezTo>
                      <a:pt x="62" y="34"/>
                      <a:pt x="62" y="34"/>
                      <a:pt x="61" y="33"/>
                    </a:cubicBezTo>
                    <a:cubicBezTo>
                      <a:pt x="60" y="33"/>
                      <a:pt x="60" y="33"/>
                      <a:pt x="60" y="32"/>
                    </a:cubicBezTo>
                    <a:cubicBezTo>
                      <a:pt x="62" y="30"/>
                      <a:pt x="60" y="32"/>
                      <a:pt x="60" y="29"/>
                    </a:cubicBezTo>
                    <a:cubicBezTo>
                      <a:pt x="60" y="28"/>
                      <a:pt x="59" y="29"/>
                      <a:pt x="59" y="27"/>
                    </a:cubicBezTo>
                    <a:cubicBezTo>
                      <a:pt x="59" y="26"/>
                      <a:pt x="60" y="26"/>
                      <a:pt x="60" y="25"/>
                    </a:cubicBezTo>
                    <a:cubicBezTo>
                      <a:pt x="60" y="24"/>
                      <a:pt x="58" y="23"/>
                      <a:pt x="57" y="23"/>
                    </a:cubicBezTo>
                    <a:cubicBezTo>
                      <a:pt x="56" y="23"/>
                      <a:pt x="57" y="22"/>
                      <a:pt x="55" y="23"/>
                    </a:cubicBezTo>
                    <a:cubicBezTo>
                      <a:pt x="54" y="23"/>
                      <a:pt x="54" y="22"/>
                      <a:pt x="54" y="23"/>
                    </a:cubicBezTo>
                    <a:cubicBezTo>
                      <a:pt x="54" y="23"/>
                      <a:pt x="53" y="23"/>
                      <a:pt x="54" y="24"/>
                    </a:cubicBezTo>
                    <a:cubicBezTo>
                      <a:pt x="54" y="24"/>
                      <a:pt x="52" y="24"/>
                      <a:pt x="52" y="23"/>
                    </a:cubicBezTo>
                    <a:cubicBezTo>
                      <a:pt x="51" y="23"/>
                      <a:pt x="51" y="21"/>
                      <a:pt x="50" y="21"/>
                    </a:cubicBezTo>
                    <a:cubicBezTo>
                      <a:pt x="50" y="21"/>
                      <a:pt x="50" y="20"/>
                      <a:pt x="51" y="20"/>
                    </a:cubicBezTo>
                    <a:cubicBezTo>
                      <a:pt x="51" y="20"/>
                      <a:pt x="52" y="20"/>
                      <a:pt x="51" y="19"/>
                    </a:cubicBezTo>
                    <a:cubicBezTo>
                      <a:pt x="50" y="19"/>
                      <a:pt x="51" y="18"/>
                      <a:pt x="50" y="18"/>
                    </a:cubicBezTo>
                    <a:cubicBezTo>
                      <a:pt x="50" y="18"/>
                      <a:pt x="50" y="18"/>
                      <a:pt x="50" y="17"/>
                    </a:cubicBezTo>
                    <a:cubicBezTo>
                      <a:pt x="50" y="16"/>
                      <a:pt x="50" y="16"/>
                      <a:pt x="50" y="15"/>
                    </a:cubicBezTo>
                    <a:cubicBezTo>
                      <a:pt x="50" y="15"/>
                      <a:pt x="50" y="15"/>
                      <a:pt x="49" y="15"/>
                    </a:cubicBezTo>
                    <a:cubicBezTo>
                      <a:pt x="48" y="15"/>
                      <a:pt x="49" y="15"/>
                      <a:pt x="48" y="16"/>
                    </a:cubicBezTo>
                    <a:cubicBezTo>
                      <a:pt x="47" y="16"/>
                      <a:pt x="47" y="16"/>
                      <a:pt x="46" y="16"/>
                    </a:cubicBezTo>
                    <a:cubicBezTo>
                      <a:pt x="46" y="16"/>
                      <a:pt x="45" y="16"/>
                      <a:pt x="45" y="16"/>
                    </a:cubicBezTo>
                    <a:cubicBezTo>
                      <a:pt x="45" y="16"/>
                      <a:pt x="44" y="16"/>
                      <a:pt x="44" y="16"/>
                    </a:cubicBezTo>
                    <a:cubicBezTo>
                      <a:pt x="44" y="16"/>
                      <a:pt x="44" y="16"/>
                      <a:pt x="43" y="16"/>
                    </a:cubicBezTo>
                    <a:cubicBezTo>
                      <a:pt x="43" y="16"/>
                      <a:pt x="42" y="16"/>
                      <a:pt x="42" y="16"/>
                    </a:cubicBezTo>
                    <a:cubicBezTo>
                      <a:pt x="42" y="16"/>
                      <a:pt x="42" y="16"/>
                      <a:pt x="41" y="16"/>
                    </a:cubicBezTo>
                    <a:cubicBezTo>
                      <a:pt x="41" y="16"/>
                      <a:pt x="40" y="16"/>
                      <a:pt x="40" y="17"/>
                    </a:cubicBezTo>
                    <a:cubicBezTo>
                      <a:pt x="39" y="17"/>
                      <a:pt x="39" y="18"/>
                      <a:pt x="39" y="18"/>
                    </a:cubicBezTo>
                    <a:cubicBezTo>
                      <a:pt x="39" y="18"/>
                      <a:pt x="39" y="17"/>
                      <a:pt x="39" y="17"/>
                    </a:cubicBezTo>
                    <a:cubicBezTo>
                      <a:pt x="39" y="17"/>
                      <a:pt x="38" y="17"/>
                      <a:pt x="38" y="17"/>
                    </a:cubicBezTo>
                    <a:cubicBezTo>
                      <a:pt x="38" y="17"/>
                      <a:pt x="38" y="16"/>
                      <a:pt x="38" y="16"/>
                    </a:cubicBezTo>
                    <a:cubicBezTo>
                      <a:pt x="37" y="16"/>
                      <a:pt x="37" y="16"/>
                      <a:pt x="36" y="17"/>
                    </a:cubicBezTo>
                    <a:cubicBezTo>
                      <a:pt x="36" y="17"/>
                      <a:pt x="35" y="17"/>
                      <a:pt x="35" y="17"/>
                    </a:cubicBezTo>
                    <a:cubicBezTo>
                      <a:pt x="35" y="16"/>
                      <a:pt x="35" y="16"/>
                      <a:pt x="35" y="16"/>
                    </a:cubicBezTo>
                    <a:cubicBezTo>
                      <a:pt x="35" y="16"/>
                      <a:pt x="36" y="15"/>
                      <a:pt x="35" y="15"/>
                    </a:cubicBezTo>
                    <a:cubicBezTo>
                      <a:pt x="35" y="15"/>
                      <a:pt x="35" y="15"/>
                      <a:pt x="35" y="15"/>
                    </a:cubicBezTo>
                    <a:cubicBezTo>
                      <a:pt x="34" y="15"/>
                      <a:pt x="34" y="15"/>
                      <a:pt x="34" y="15"/>
                    </a:cubicBezTo>
                    <a:cubicBezTo>
                      <a:pt x="33" y="15"/>
                      <a:pt x="33" y="14"/>
                      <a:pt x="33" y="14"/>
                    </a:cubicBezTo>
                    <a:cubicBezTo>
                      <a:pt x="33" y="14"/>
                      <a:pt x="34" y="14"/>
                      <a:pt x="33" y="14"/>
                    </a:cubicBezTo>
                    <a:cubicBezTo>
                      <a:pt x="33" y="13"/>
                      <a:pt x="32" y="14"/>
                      <a:pt x="31" y="14"/>
                    </a:cubicBezTo>
                    <a:cubicBezTo>
                      <a:pt x="31" y="14"/>
                      <a:pt x="30" y="14"/>
                      <a:pt x="30" y="15"/>
                    </a:cubicBezTo>
                    <a:cubicBezTo>
                      <a:pt x="30" y="15"/>
                      <a:pt x="29" y="16"/>
                      <a:pt x="29" y="16"/>
                    </a:cubicBezTo>
                    <a:cubicBezTo>
                      <a:pt x="29" y="16"/>
                      <a:pt x="28" y="15"/>
                      <a:pt x="28" y="15"/>
                    </a:cubicBezTo>
                    <a:cubicBezTo>
                      <a:pt x="28" y="15"/>
                      <a:pt x="28" y="16"/>
                      <a:pt x="28" y="16"/>
                    </a:cubicBezTo>
                    <a:cubicBezTo>
                      <a:pt x="27" y="16"/>
                      <a:pt x="27" y="15"/>
                      <a:pt x="27" y="15"/>
                    </a:cubicBezTo>
                    <a:cubicBezTo>
                      <a:pt x="26" y="15"/>
                      <a:pt x="26" y="14"/>
                      <a:pt x="25" y="14"/>
                    </a:cubicBezTo>
                    <a:cubicBezTo>
                      <a:pt x="24" y="14"/>
                      <a:pt x="24" y="14"/>
                      <a:pt x="23" y="14"/>
                    </a:cubicBezTo>
                    <a:cubicBezTo>
                      <a:pt x="23" y="14"/>
                      <a:pt x="23" y="14"/>
                      <a:pt x="23" y="14"/>
                    </a:cubicBezTo>
                    <a:cubicBezTo>
                      <a:pt x="23" y="14"/>
                      <a:pt x="23" y="14"/>
                      <a:pt x="23" y="14"/>
                    </a:cubicBezTo>
                    <a:cubicBezTo>
                      <a:pt x="22" y="14"/>
                      <a:pt x="22" y="14"/>
                      <a:pt x="22" y="14"/>
                    </a:cubicBezTo>
                    <a:cubicBezTo>
                      <a:pt x="22" y="14"/>
                      <a:pt x="22" y="14"/>
                      <a:pt x="22" y="14"/>
                    </a:cubicBezTo>
                    <a:cubicBezTo>
                      <a:pt x="21" y="14"/>
                      <a:pt x="21" y="14"/>
                      <a:pt x="21" y="14"/>
                    </a:cubicBezTo>
                    <a:cubicBezTo>
                      <a:pt x="20" y="14"/>
                      <a:pt x="20" y="14"/>
                      <a:pt x="20" y="14"/>
                    </a:cubicBezTo>
                    <a:cubicBezTo>
                      <a:pt x="20" y="14"/>
                      <a:pt x="20" y="14"/>
                      <a:pt x="20" y="14"/>
                    </a:cubicBezTo>
                    <a:cubicBezTo>
                      <a:pt x="19" y="14"/>
                      <a:pt x="19" y="14"/>
                      <a:pt x="19" y="14"/>
                    </a:cubicBezTo>
                    <a:cubicBezTo>
                      <a:pt x="19" y="14"/>
                      <a:pt x="18" y="14"/>
                      <a:pt x="18" y="14"/>
                    </a:cubicBezTo>
                    <a:cubicBezTo>
                      <a:pt x="17" y="14"/>
                      <a:pt x="17" y="14"/>
                      <a:pt x="17" y="14"/>
                    </a:cubicBezTo>
                    <a:cubicBezTo>
                      <a:pt x="17" y="14"/>
                      <a:pt x="16" y="14"/>
                      <a:pt x="16" y="14"/>
                    </a:cubicBezTo>
                    <a:cubicBezTo>
                      <a:pt x="16" y="14"/>
                      <a:pt x="16" y="14"/>
                      <a:pt x="16" y="14"/>
                    </a:cubicBezTo>
                    <a:cubicBezTo>
                      <a:pt x="16" y="14"/>
                      <a:pt x="16" y="15"/>
                      <a:pt x="15" y="14"/>
                    </a:cubicBezTo>
                    <a:cubicBezTo>
                      <a:pt x="15" y="14"/>
                      <a:pt x="15" y="14"/>
                      <a:pt x="15" y="14"/>
                    </a:cubicBezTo>
                    <a:cubicBezTo>
                      <a:pt x="15" y="14"/>
                      <a:pt x="15" y="13"/>
                      <a:pt x="15" y="13"/>
                    </a:cubicBezTo>
                    <a:cubicBezTo>
                      <a:pt x="16" y="13"/>
                      <a:pt x="15" y="13"/>
                      <a:pt x="15" y="12"/>
                    </a:cubicBezTo>
                    <a:cubicBezTo>
                      <a:pt x="15" y="12"/>
                      <a:pt x="15" y="12"/>
                      <a:pt x="15" y="12"/>
                    </a:cubicBezTo>
                    <a:cubicBezTo>
                      <a:pt x="15" y="11"/>
                      <a:pt x="15" y="11"/>
                      <a:pt x="16" y="10"/>
                    </a:cubicBezTo>
                    <a:cubicBezTo>
                      <a:pt x="16" y="10"/>
                      <a:pt x="16" y="10"/>
                      <a:pt x="16" y="10"/>
                    </a:cubicBezTo>
                    <a:cubicBezTo>
                      <a:pt x="16" y="10"/>
                      <a:pt x="16" y="10"/>
                      <a:pt x="16" y="10"/>
                    </a:cubicBezTo>
                    <a:cubicBezTo>
                      <a:pt x="16" y="11"/>
                      <a:pt x="16" y="11"/>
                      <a:pt x="17" y="11"/>
                    </a:cubicBezTo>
                    <a:cubicBezTo>
                      <a:pt x="17" y="11"/>
                      <a:pt x="17" y="11"/>
                      <a:pt x="17" y="10"/>
                    </a:cubicBezTo>
                    <a:cubicBezTo>
                      <a:pt x="17" y="10"/>
                      <a:pt x="17" y="10"/>
                      <a:pt x="17" y="10"/>
                    </a:cubicBezTo>
                    <a:cubicBezTo>
                      <a:pt x="17" y="10"/>
                      <a:pt x="17" y="9"/>
                      <a:pt x="17" y="9"/>
                    </a:cubicBezTo>
                    <a:cubicBezTo>
                      <a:pt x="17" y="9"/>
                      <a:pt x="17" y="9"/>
                      <a:pt x="17" y="9"/>
                    </a:cubicBezTo>
                    <a:cubicBezTo>
                      <a:pt x="17" y="9"/>
                      <a:pt x="18" y="9"/>
                      <a:pt x="18" y="9"/>
                    </a:cubicBezTo>
                    <a:cubicBezTo>
                      <a:pt x="18" y="9"/>
                      <a:pt x="19" y="9"/>
                      <a:pt x="19" y="8"/>
                    </a:cubicBezTo>
                    <a:cubicBezTo>
                      <a:pt x="20" y="8"/>
                      <a:pt x="20" y="8"/>
                      <a:pt x="21" y="8"/>
                    </a:cubicBezTo>
                    <a:cubicBezTo>
                      <a:pt x="21" y="8"/>
                      <a:pt x="21" y="8"/>
                      <a:pt x="22" y="8"/>
                    </a:cubicBezTo>
                    <a:cubicBezTo>
                      <a:pt x="23" y="8"/>
                      <a:pt x="23" y="8"/>
                      <a:pt x="23" y="9"/>
                    </a:cubicBezTo>
                    <a:cubicBezTo>
                      <a:pt x="24" y="9"/>
                      <a:pt x="24" y="9"/>
                      <a:pt x="25" y="9"/>
                    </a:cubicBezTo>
                    <a:cubicBezTo>
                      <a:pt x="25" y="9"/>
                      <a:pt x="25" y="9"/>
                      <a:pt x="25" y="10"/>
                    </a:cubicBezTo>
                    <a:cubicBezTo>
                      <a:pt x="25" y="10"/>
                      <a:pt x="25" y="10"/>
                      <a:pt x="25" y="10"/>
                    </a:cubicBezTo>
                    <a:cubicBezTo>
                      <a:pt x="25" y="10"/>
                      <a:pt x="25" y="10"/>
                      <a:pt x="25" y="11"/>
                    </a:cubicBezTo>
                    <a:cubicBezTo>
                      <a:pt x="25" y="11"/>
                      <a:pt x="26" y="11"/>
                      <a:pt x="26" y="10"/>
                    </a:cubicBezTo>
                    <a:cubicBezTo>
                      <a:pt x="27" y="10"/>
                      <a:pt x="27" y="10"/>
                      <a:pt x="27" y="10"/>
                    </a:cubicBezTo>
                    <a:cubicBezTo>
                      <a:pt x="27" y="9"/>
                      <a:pt x="26" y="9"/>
                      <a:pt x="27" y="9"/>
                    </a:cubicBezTo>
                    <a:cubicBezTo>
                      <a:pt x="27" y="9"/>
                      <a:pt x="27" y="9"/>
                      <a:pt x="27" y="9"/>
                    </a:cubicBezTo>
                    <a:cubicBezTo>
                      <a:pt x="28" y="9"/>
                      <a:pt x="28" y="8"/>
                      <a:pt x="28" y="8"/>
                    </a:cubicBezTo>
                    <a:cubicBezTo>
                      <a:pt x="28" y="8"/>
                      <a:pt x="28" y="8"/>
                      <a:pt x="28" y="8"/>
                    </a:cubicBezTo>
                    <a:cubicBezTo>
                      <a:pt x="28" y="7"/>
                      <a:pt x="28" y="7"/>
                      <a:pt x="28" y="7"/>
                    </a:cubicBezTo>
                    <a:cubicBezTo>
                      <a:pt x="28" y="7"/>
                      <a:pt x="28" y="7"/>
                      <a:pt x="27" y="8"/>
                    </a:cubicBezTo>
                    <a:cubicBezTo>
                      <a:pt x="27" y="8"/>
                      <a:pt x="26" y="8"/>
                      <a:pt x="26" y="8"/>
                    </a:cubicBezTo>
                    <a:cubicBezTo>
                      <a:pt x="25" y="7"/>
                      <a:pt x="25" y="7"/>
                      <a:pt x="25" y="7"/>
                    </a:cubicBezTo>
                    <a:cubicBezTo>
                      <a:pt x="24" y="7"/>
                      <a:pt x="24" y="7"/>
                      <a:pt x="24" y="7"/>
                    </a:cubicBezTo>
                    <a:cubicBezTo>
                      <a:pt x="24" y="6"/>
                      <a:pt x="23" y="6"/>
                      <a:pt x="23" y="6"/>
                    </a:cubicBezTo>
                    <a:cubicBezTo>
                      <a:pt x="23" y="6"/>
                      <a:pt x="24" y="6"/>
                      <a:pt x="24" y="6"/>
                    </a:cubicBezTo>
                    <a:cubicBezTo>
                      <a:pt x="24" y="6"/>
                      <a:pt x="25" y="6"/>
                      <a:pt x="25" y="6"/>
                    </a:cubicBezTo>
                    <a:cubicBezTo>
                      <a:pt x="25" y="6"/>
                      <a:pt x="25" y="5"/>
                      <a:pt x="25" y="5"/>
                    </a:cubicBezTo>
                    <a:cubicBezTo>
                      <a:pt x="26" y="5"/>
                      <a:pt x="27" y="4"/>
                      <a:pt x="27" y="4"/>
                    </a:cubicBezTo>
                    <a:cubicBezTo>
                      <a:pt x="27" y="3"/>
                      <a:pt x="26" y="3"/>
                      <a:pt x="26" y="3"/>
                    </a:cubicBezTo>
                    <a:cubicBezTo>
                      <a:pt x="26" y="3"/>
                      <a:pt x="26" y="3"/>
                      <a:pt x="26" y="3"/>
                    </a:cubicBezTo>
                    <a:cubicBezTo>
                      <a:pt x="26" y="3"/>
                      <a:pt x="26" y="3"/>
                      <a:pt x="26" y="3"/>
                    </a:cubicBezTo>
                    <a:cubicBezTo>
                      <a:pt x="26" y="3"/>
                      <a:pt x="26" y="3"/>
                      <a:pt x="26" y="2"/>
                    </a:cubicBezTo>
                    <a:cubicBezTo>
                      <a:pt x="26" y="2"/>
                      <a:pt x="25" y="2"/>
                      <a:pt x="25" y="1"/>
                    </a:cubicBezTo>
                    <a:cubicBezTo>
                      <a:pt x="25" y="1"/>
                      <a:pt x="24" y="0"/>
                      <a:pt x="24" y="0"/>
                    </a:cubicBezTo>
                    <a:cubicBezTo>
                      <a:pt x="23" y="1"/>
                      <a:pt x="24" y="1"/>
                      <a:pt x="24" y="1"/>
                    </a:cubicBezTo>
                    <a:cubicBezTo>
                      <a:pt x="23" y="1"/>
                      <a:pt x="23" y="2"/>
                      <a:pt x="23" y="2"/>
                    </a:cubicBezTo>
                    <a:cubicBezTo>
                      <a:pt x="23" y="2"/>
                      <a:pt x="22" y="2"/>
                      <a:pt x="22" y="3"/>
                    </a:cubicBezTo>
                    <a:cubicBezTo>
                      <a:pt x="21" y="3"/>
                      <a:pt x="20" y="3"/>
                      <a:pt x="20" y="3"/>
                    </a:cubicBezTo>
                    <a:cubicBezTo>
                      <a:pt x="20" y="3"/>
                      <a:pt x="19" y="3"/>
                      <a:pt x="19" y="4"/>
                    </a:cubicBezTo>
                    <a:cubicBezTo>
                      <a:pt x="19" y="4"/>
                      <a:pt x="19" y="4"/>
                      <a:pt x="18" y="4"/>
                    </a:cubicBezTo>
                    <a:cubicBezTo>
                      <a:pt x="18" y="4"/>
                      <a:pt x="18" y="3"/>
                      <a:pt x="17" y="3"/>
                    </a:cubicBezTo>
                    <a:cubicBezTo>
                      <a:pt x="16" y="3"/>
                      <a:pt x="16" y="3"/>
                      <a:pt x="16" y="3"/>
                    </a:cubicBezTo>
                    <a:cubicBezTo>
                      <a:pt x="16" y="3"/>
                      <a:pt x="15" y="3"/>
                      <a:pt x="16" y="4"/>
                    </a:cubicBezTo>
                    <a:cubicBezTo>
                      <a:pt x="16" y="4"/>
                      <a:pt x="16" y="4"/>
                      <a:pt x="15" y="5"/>
                    </a:cubicBezTo>
                    <a:cubicBezTo>
                      <a:pt x="15" y="5"/>
                      <a:pt x="15" y="5"/>
                      <a:pt x="15" y="5"/>
                    </a:cubicBezTo>
                    <a:cubicBezTo>
                      <a:pt x="15" y="5"/>
                      <a:pt x="15" y="5"/>
                      <a:pt x="15" y="5"/>
                    </a:cubicBezTo>
                    <a:cubicBezTo>
                      <a:pt x="15" y="5"/>
                      <a:pt x="15" y="6"/>
                      <a:pt x="15" y="6"/>
                    </a:cubicBezTo>
                    <a:cubicBezTo>
                      <a:pt x="16" y="7"/>
                      <a:pt x="16" y="7"/>
                      <a:pt x="16" y="7"/>
                    </a:cubicBezTo>
                    <a:cubicBezTo>
                      <a:pt x="16" y="7"/>
                      <a:pt x="15" y="7"/>
                      <a:pt x="15" y="7"/>
                    </a:cubicBezTo>
                    <a:cubicBezTo>
                      <a:pt x="15" y="7"/>
                      <a:pt x="15" y="7"/>
                      <a:pt x="15" y="8"/>
                    </a:cubicBezTo>
                    <a:cubicBezTo>
                      <a:pt x="15" y="8"/>
                      <a:pt x="16" y="8"/>
                      <a:pt x="15" y="8"/>
                    </a:cubicBezTo>
                    <a:cubicBezTo>
                      <a:pt x="15" y="8"/>
                      <a:pt x="15" y="9"/>
                      <a:pt x="14" y="8"/>
                    </a:cubicBezTo>
                    <a:cubicBezTo>
                      <a:pt x="14" y="8"/>
                      <a:pt x="14" y="8"/>
                      <a:pt x="13" y="8"/>
                    </a:cubicBezTo>
                    <a:cubicBezTo>
                      <a:pt x="13" y="8"/>
                      <a:pt x="12" y="8"/>
                      <a:pt x="11" y="8"/>
                    </a:cubicBezTo>
                    <a:cubicBezTo>
                      <a:pt x="11" y="8"/>
                      <a:pt x="10" y="9"/>
                      <a:pt x="10" y="9"/>
                    </a:cubicBezTo>
                    <a:cubicBezTo>
                      <a:pt x="10" y="9"/>
                      <a:pt x="10" y="10"/>
                      <a:pt x="11" y="10"/>
                    </a:cubicBezTo>
                    <a:cubicBezTo>
                      <a:pt x="11" y="9"/>
                      <a:pt x="11" y="9"/>
                      <a:pt x="12" y="9"/>
                    </a:cubicBezTo>
                    <a:cubicBezTo>
                      <a:pt x="12" y="9"/>
                      <a:pt x="13" y="9"/>
                      <a:pt x="13" y="9"/>
                    </a:cubicBezTo>
                    <a:cubicBezTo>
                      <a:pt x="13" y="10"/>
                      <a:pt x="13" y="10"/>
                      <a:pt x="13" y="10"/>
                    </a:cubicBezTo>
                    <a:cubicBezTo>
                      <a:pt x="13" y="10"/>
                      <a:pt x="12" y="10"/>
                      <a:pt x="12" y="10"/>
                    </a:cubicBezTo>
                    <a:cubicBezTo>
                      <a:pt x="12" y="10"/>
                      <a:pt x="12" y="10"/>
                      <a:pt x="12" y="10"/>
                    </a:cubicBezTo>
                    <a:cubicBezTo>
                      <a:pt x="12" y="10"/>
                      <a:pt x="12" y="10"/>
                      <a:pt x="12" y="10"/>
                    </a:cubicBezTo>
                    <a:cubicBezTo>
                      <a:pt x="12" y="10"/>
                      <a:pt x="12" y="11"/>
                      <a:pt x="12" y="11"/>
                    </a:cubicBezTo>
                    <a:cubicBezTo>
                      <a:pt x="12" y="11"/>
                      <a:pt x="12" y="12"/>
                      <a:pt x="12" y="12"/>
                    </a:cubicBezTo>
                    <a:cubicBezTo>
                      <a:pt x="12" y="12"/>
                      <a:pt x="12" y="11"/>
                      <a:pt x="12" y="11"/>
                    </a:cubicBezTo>
                    <a:cubicBezTo>
                      <a:pt x="12" y="11"/>
                      <a:pt x="11" y="11"/>
                      <a:pt x="11" y="11"/>
                    </a:cubicBezTo>
                    <a:cubicBezTo>
                      <a:pt x="11" y="11"/>
                      <a:pt x="11" y="11"/>
                      <a:pt x="11" y="11"/>
                    </a:cubicBezTo>
                    <a:cubicBezTo>
                      <a:pt x="11" y="11"/>
                      <a:pt x="12" y="12"/>
                      <a:pt x="12" y="12"/>
                    </a:cubicBezTo>
                    <a:cubicBezTo>
                      <a:pt x="11" y="12"/>
                      <a:pt x="11" y="12"/>
                      <a:pt x="11" y="12"/>
                    </a:cubicBezTo>
                    <a:cubicBezTo>
                      <a:pt x="11" y="12"/>
                      <a:pt x="11" y="12"/>
                      <a:pt x="10" y="12"/>
                    </a:cubicBezTo>
                    <a:cubicBezTo>
                      <a:pt x="10" y="12"/>
                      <a:pt x="10" y="12"/>
                      <a:pt x="10" y="12"/>
                    </a:cubicBezTo>
                    <a:cubicBezTo>
                      <a:pt x="10" y="13"/>
                      <a:pt x="10" y="13"/>
                      <a:pt x="10" y="13"/>
                    </a:cubicBezTo>
                    <a:cubicBezTo>
                      <a:pt x="10" y="14"/>
                      <a:pt x="10" y="14"/>
                      <a:pt x="9" y="14"/>
                    </a:cubicBezTo>
                    <a:cubicBezTo>
                      <a:pt x="9" y="15"/>
                      <a:pt x="8" y="15"/>
                      <a:pt x="8" y="14"/>
                    </a:cubicBezTo>
                    <a:cubicBezTo>
                      <a:pt x="7" y="14"/>
                      <a:pt x="6" y="14"/>
                      <a:pt x="6" y="14"/>
                    </a:cubicBezTo>
                    <a:cubicBezTo>
                      <a:pt x="5" y="14"/>
                      <a:pt x="5" y="14"/>
                      <a:pt x="4" y="14"/>
                    </a:cubicBezTo>
                    <a:cubicBezTo>
                      <a:pt x="4" y="14"/>
                      <a:pt x="3" y="14"/>
                      <a:pt x="3" y="14"/>
                    </a:cubicBezTo>
                    <a:cubicBezTo>
                      <a:pt x="3" y="14"/>
                      <a:pt x="2" y="14"/>
                      <a:pt x="2" y="14"/>
                    </a:cubicBezTo>
                    <a:cubicBezTo>
                      <a:pt x="2" y="14"/>
                      <a:pt x="1" y="14"/>
                      <a:pt x="1" y="15"/>
                    </a:cubicBezTo>
                    <a:cubicBezTo>
                      <a:pt x="1" y="15"/>
                      <a:pt x="1" y="15"/>
                      <a:pt x="1" y="15"/>
                    </a:cubicBezTo>
                    <a:cubicBezTo>
                      <a:pt x="1" y="15"/>
                      <a:pt x="1" y="16"/>
                      <a:pt x="1" y="17"/>
                    </a:cubicBezTo>
                    <a:cubicBezTo>
                      <a:pt x="0" y="17"/>
                      <a:pt x="0" y="17"/>
                      <a:pt x="0" y="17"/>
                    </a:cubicBezTo>
                    <a:cubicBezTo>
                      <a:pt x="1" y="18"/>
                      <a:pt x="1" y="18"/>
                      <a:pt x="2" y="18"/>
                    </a:cubicBezTo>
                    <a:cubicBezTo>
                      <a:pt x="3" y="18"/>
                      <a:pt x="3" y="18"/>
                      <a:pt x="3" y="19"/>
                    </a:cubicBezTo>
                    <a:cubicBezTo>
                      <a:pt x="3" y="19"/>
                      <a:pt x="3" y="20"/>
                      <a:pt x="4" y="20"/>
                    </a:cubicBezTo>
                    <a:cubicBezTo>
                      <a:pt x="4" y="20"/>
                      <a:pt x="5" y="20"/>
                      <a:pt x="5" y="20"/>
                    </a:cubicBezTo>
                    <a:cubicBezTo>
                      <a:pt x="6" y="20"/>
                      <a:pt x="6" y="20"/>
                      <a:pt x="6" y="20"/>
                    </a:cubicBezTo>
                    <a:cubicBezTo>
                      <a:pt x="6" y="20"/>
                      <a:pt x="7" y="20"/>
                      <a:pt x="7" y="20"/>
                    </a:cubicBezTo>
                    <a:cubicBezTo>
                      <a:pt x="7" y="21"/>
                      <a:pt x="7" y="21"/>
                      <a:pt x="7" y="21"/>
                    </a:cubicBezTo>
                    <a:cubicBezTo>
                      <a:pt x="6" y="21"/>
                      <a:pt x="6" y="21"/>
                      <a:pt x="6" y="21"/>
                    </a:cubicBezTo>
                    <a:cubicBezTo>
                      <a:pt x="6" y="22"/>
                      <a:pt x="6" y="22"/>
                      <a:pt x="6" y="22"/>
                    </a:cubicBezTo>
                    <a:cubicBezTo>
                      <a:pt x="6" y="22"/>
                      <a:pt x="6" y="22"/>
                      <a:pt x="6" y="22"/>
                    </a:cubicBezTo>
                    <a:cubicBezTo>
                      <a:pt x="6" y="23"/>
                      <a:pt x="6" y="23"/>
                      <a:pt x="6" y="24"/>
                    </a:cubicBezTo>
                    <a:cubicBezTo>
                      <a:pt x="6" y="25"/>
                      <a:pt x="7" y="25"/>
                      <a:pt x="7" y="26"/>
                    </a:cubicBezTo>
                    <a:cubicBezTo>
                      <a:pt x="8" y="26"/>
                      <a:pt x="8" y="27"/>
                      <a:pt x="8" y="27"/>
                    </a:cubicBezTo>
                    <a:cubicBezTo>
                      <a:pt x="8" y="27"/>
                      <a:pt x="8" y="28"/>
                      <a:pt x="8" y="28"/>
                    </a:cubicBezTo>
                    <a:cubicBezTo>
                      <a:pt x="8" y="29"/>
                      <a:pt x="7" y="29"/>
                      <a:pt x="7" y="30"/>
                    </a:cubicBezTo>
                    <a:cubicBezTo>
                      <a:pt x="7" y="30"/>
                      <a:pt x="6" y="30"/>
                      <a:pt x="6" y="30"/>
                    </a:cubicBezTo>
                    <a:cubicBezTo>
                      <a:pt x="6" y="31"/>
                      <a:pt x="6" y="31"/>
                      <a:pt x="5" y="32"/>
                    </a:cubicBezTo>
                    <a:cubicBezTo>
                      <a:pt x="5" y="32"/>
                      <a:pt x="5" y="33"/>
                      <a:pt x="4" y="33"/>
                    </a:cubicBezTo>
                    <a:cubicBezTo>
                      <a:pt x="4" y="34"/>
                      <a:pt x="4" y="34"/>
                      <a:pt x="4" y="35"/>
                    </a:cubicBezTo>
                    <a:cubicBezTo>
                      <a:pt x="4" y="35"/>
                      <a:pt x="4" y="36"/>
                      <a:pt x="4" y="36"/>
                    </a:cubicBezTo>
                    <a:cubicBezTo>
                      <a:pt x="4" y="36"/>
                      <a:pt x="4" y="36"/>
                      <a:pt x="4" y="36"/>
                    </a:cubicBezTo>
                    <a:cubicBezTo>
                      <a:pt x="4" y="36"/>
                      <a:pt x="4" y="36"/>
                      <a:pt x="4" y="36"/>
                    </a:cubicBezTo>
                    <a:cubicBezTo>
                      <a:pt x="4" y="37"/>
                      <a:pt x="4" y="37"/>
                      <a:pt x="4" y="37"/>
                    </a:cubicBezTo>
                    <a:cubicBezTo>
                      <a:pt x="5" y="37"/>
                      <a:pt x="5" y="37"/>
                      <a:pt x="5" y="38"/>
                    </a:cubicBezTo>
                    <a:cubicBezTo>
                      <a:pt x="5" y="38"/>
                      <a:pt x="6" y="39"/>
                      <a:pt x="6" y="39"/>
                    </a:cubicBezTo>
                    <a:cubicBezTo>
                      <a:pt x="6" y="39"/>
                      <a:pt x="6" y="38"/>
                      <a:pt x="7" y="38"/>
                    </a:cubicBezTo>
                    <a:cubicBezTo>
                      <a:pt x="7" y="38"/>
                      <a:pt x="7" y="38"/>
                      <a:pt x="7" y="38"/>
                    </a:cubicBezTo>
                    <a:cubicBezTo>
                      <a:pt x="8" y="38"/>
                      <a:pt x="8" y="38"/>
                      <a:pt x="8" y="37"/>
                    </a:cubicBezTo>
                    <a:cubicBezTo>
                      <a:pt x="8" y="37"/>
                      <a:pt x="8" y="37"/>
                      <a:pt x="9" y="37"/>
                    </a:cubicBezTo>
                    <a:cubicBezTo>
                      <a:pt x="9" y="36"/>
                      <a:pt x="10" y="36"/>
                      <a:pt x="10" y="36"/>
                    </a:cubicBezTo>
                    <a:cubicBezTo>
                      <a:pt x="11" y="36"/>
                      <a:pt x="11" y="35"/>
                      <a:pt x="11" y="35"/>
                    </a:cubicBezTo>
                    <a:cubicBezTo>
                      <a:pt x="12" y="35"/>
                      <a:pt x="12" y="36"/>
                      <a:pt x="12" y="36"/>
                    </a:cubicBezTo>
                    <a:cubicBezTo>
                      <a:pt x="12" y="36"/>
                      <a:pt x="12" y="35"/>
                      <a:pt x="12" y="35"/>
                    </a:cubicBezTo>
                    <a:cubicBezTo>
                      <a:pt x="12" y="35"/>
                      <a:pt x="13" y="36"/>
                      <a:pt x="13" y="35"/>
                    </a:cubicBezTo>
                    <a:cubicBezTo>
                      <a:pt x="13" y="35"/>
                      <a:pt x="13" y="35"/>
                      <a:pt x="13" y="35"/>
                    </a:cubicBezTo>
                    <a:cubicBezTo>
                      <a:pt x="13" y="35"/>
                      <a:pt x="14" y="36"/>
                      <a:pt x="14" y="36"/>
                    </a:cubicBezTo>
                    <a:cubicBezTo>
                      <a:pt x="15" y="37"/>
                      <a:pt x="15" y="37"/>
                      <a:pt x="16" y="37"/>
                    </a:cubicBezTo>
                    <a:cubicBezTo>
                      <a:pt x="16" y="37"/>
                      <a:pt x="16" y="37"/>
                      <a:pt x="17" y="36"/>
                    </a:cubicBezTo>
                    <a:cubicBezTo>
                      <a:pt x="17" y="36"/>
                      <a:pt x="17" y="35"/>
                      <a:pt x="16" y="34"/>
                    </a:cubicBezTo>
                    <a:cubicBezTo>
                      <a:pt x="16" y="34"/>
                      <a:pt x="17" y="34"/>
                      <a:pt x="17" y="33"/>
                    </a:cubicBezTo>
                    <a:cubicBezTo>
                      <a:pt x="17" y="33"/>
                      <a:pt x="17" y="33"/>
                      <a:pt x="17" y="33"/>
                    </a:cubicBezTo>
                    <a:cubicBezTo>
                      <a:pt x="17" y="33"/>
                      <a:pt x="18" y="32"/>
                      <a:pt x="18" y="33"/>
                    </a:cubicBezTo>
                    <a:cubicBezTo>
                      <a:pt x="18" y="33"/>
                      <a:pt x="19" y="33"/>
                      <a:pt x="19" y="33"/>
                    </a:cubicBezTo>
                    <a:cubicBezTo>
                      <a:pt x="19" y="32"/>
                      <a:pt x="19" y="32"/>
                      <a:pt x="19" y="32"/>
                    </a:cubicBezTo>
                    <a:cubicBezTo>
                      <a:pt x="20" y="32"/>
                      <a:pt x="20" y="32"/>
                      <a:pt x="20" y="32"/>
                    </a:cubicBezTo>
                    <a:cubicBezTo>
                      <a:pt x="21" y="32"/>
                      <a:pt x="21" y="32"/>
                      <a:pt x="21" y="33"/>
                    </a:cubicBezTo>
                    <a:cubicBezTo>
                      <a:pt x="21" y="33"/>
                      <a:pt x="22" y="33"/>
                      <a:pt x="22" y="33"/>
                    </a:cubicBezTo>
                    <a:cubicBezTo>
                      <a:pt x="23" y="33"/>
                      <a:pt x="23" y="32"/>
                      <a:pt x="23" y="32"/>
                    </a:cubicBezTo>
                    <a:cubicBezTo>
                      <a:pt x="24" y="31"/>
                      <a:pt x="24" y="31"/>
                      <a:pt x="23" y="30"/>
                    </a:cubicBezTo>
                    <a:cubicBezTo>
                      <a:pt x="23" y="30"/>
                      <a:pt x="22" y="29"/>
                      <a:pt x="23" y="29"/>
                    </a:cubicBezTo>
                    <a:cubicBezTo>
                      <a:pt x="23" y="29"/>
                      <a:pt x="23" y="29"/>
                      <a:pt x="23" y="29"/>
                    </a:cubicBezTo>
                    <a:cubicBezTo>
                      <a:pt x="23" y="29"/>
                      <a:pt x="23" y="29"/>
                      <a:pt x="23" y="29"/>
                    </a:cubicBezTo>
                    <a:cubicBezTo>
                      <a:pt x="23" y="29"/>
                      <a:pt x="24" y="28"/>
                      <a:pt x="24" y="28"/>
                    </a:cubicBezTo>
                    <a:cubicBezTo>
                      <a:pt x="25" y="27"/>
                      <a:pt x="25" y="27"/>
                      <a:pt x="25" y="26"/>
                    </a:cubicBezTo>
                    <a:cubicBezTo>
                      <a:pt x="26" y="26"/>
                      <a:pt x="26" y="26"/>
                      <a:pt x="26" y="26"/>
                    </a:cubicBezTo>
                    <a:cubicBezTo>
                      <a:pt x="26" y="26"/>
                      <a:pt x="26" y="25"/>
                      <a:pt x="26" y="25"/>
                    </a:cubicBezTo>
                    <a:cubicBezTo>
                      <a:pt x="26" y="25"/>
                      <a:pt x="26" y="25"/>
                      <a:pt x="26" y="25"/>
                    </a:cubicBezTo>
                    <a:cubicBezTo>
                      <a:pt x="26" y="25"/>
                      <a:pt x="26" y="25"/>
                      <a:pt x="27" y="25"/>
                    </a:cubicBezTo>
                    <a:cubicBezTo>
                      <a:pt x="27" y="24"/>
                      <a:pt x="28" y="24"/>
                      <a:pt x="28" y="24"/>
                    </a:cubicBezTo>
                    <a:cubicBezTo>
                      <a:pt x="28" y="25"/>
                      <a:pt x="29" y="25"/>
                      <a:pt x="29" y="25"/>
                    </a:cubicBezTo>
                    <a:cubicBezTo>
                      <a:pt x="29" y="24"/>
                      <a:pt x="29" y="24"/>
                      <a:pt x="29" y="24"/>
                    </a:cubicBezTo>
                    <a:cubicBezTo>
                      <a:pt x="29" y="24"/>
                      <a:pt x="29" y="24"/>
                      <a:pt x="30" y="25"/>
                    </a:cubicBezTo>
                    <a:cubicBezTo>
                      <a:pt x="30" y="25"/>
                      <a:pt x="30" y="25"/>
                      <a:pt x="31" y="25"/>
                    </a:cubicBezTo>
                    <a:cubicBezTo>
                      <a:pt x="31" y="26"/>
                      <a:pt x="32" y="26"/>
                      <a:pt x="32" y="26"/>
                    </a:cubicBezTo>
                    <a:cubicBezTo>
                      <a:pt x="32" y="26"/>
                      <a:pt x="32" y="27"/>
                      <a:pt x="32" y="27"/>
                    </a:cubicBezTo>
                    <a:cubicBezTo>
                      <a:pt x="32" y="27"/>
                      <a:pt x="32" y="28"/>
                      <a:pt x="31" y="29"/>
                    </a:cubicBezTo>
                    <a:cubicBezTo>
                      <a:pt x="31" y="29"/>
                      <a:pt x="31" y="29"/>
                      <a:pt x="32" y="29"/>
                    </a:cubicBezTo>
                    <a:cubicBezTo>
                      <a:pt x="32" y="30"/>
                      <a:pt x="33" y="29"/>
                      <a:pt x="33" y="29"/>
                    </a:cubicBezTo>
                    <a:cubicBezTo>
                      <a:pt x="33" y="29"/>
                      <a:pt x="33" y="29"/>
                      <a:pt x="34" y="29"/>
                    </a:cubicBezTo>
                    <a:cubicBezTo>
                      <a:pt x="34" y="29"/>
                      <a:pt x="34" y="30"/>
                      <a:pt x="34" y="30"/>
                    </a:cubicBezTo>
                    <a:cubicBezTo>
                      <a:pt x="34" y="31"/>
                      <a:pt x="34" y="31"/>
                      <a:pt x="34" y="31"/>
                    </a:cubicBezTo>
                    <a:cubicBezTo>
                      <a:pt x="34" y="31"/>
                      <a:pt x="34" y="32"/>
                      <a:pt x="33" y="32"/>
                    </a:cubicBezTo>
                    <a:cubicBezTo>
                      <a:pt x="33" y="32"/>
                      <a:pt x="33" y="33"/>
                      <a:pt x="33" y="33"/>
                    </a:cubicBezTo>
                    <a:cubicBezTo>
                      <a:pt x="34" y="33"/>
                      <a:pt x="34" y="34"/>
                      <a:pt x="33" y="34"/>
                    </a:cubicBezTo>
                    <a:cubicBezTo>
                      <a:pt x="33" y="34"/>
                      <a:pt x="33" y="34"/>
                      <a:pt x="33" y="35"/>
                    </a:cubicBezTo>
                    <a:cubicBezTo>
                      <a:pt x="33" y="35"/>
                      <a:pt x="33" y="36"/>
                      <a:pt x="33" y="36"/>
                    </a:cubicBezTo>
                    <a:cubicBezTo>
                      <a:pt x="33" y="36"/>
                      <a:pt x="33" y="36"/>
                      <a:pt x="33" y="37"/>
                    </a:cubicBezTo>
                    <a:cubicBezTo>
                      <a:pt x="33" y="38"/>
                      <a:pt x="33" y="38"/>
                      <a:pt x="33" y="38"/>
                    </a:cubicBezTo>
                    <a:cubicBezTo>
                      <a:pt x="33" y="39"/>
                      <a:pt x="34" y="39"/>
                      <a:pt x="34" y="40"/>
                    </a:cubicBezTo>
                    <a:cubicBezTo>
                      <a:pt x="34" y="41"/>
                      <a:pt x="35" y="41"/>
                      <a:pt x="35" y="41"/>
                    </a:cubicBezTo>
                    <a:cubicBezTo>
                      <a:pt x="36" y="41"/>
                      <a:pt x="36" y="40"/>
                      <a:pt x="37" y="40"/>
                    </a:cubicBezTo>
                    <a:cubicBezTo>
                      <a:pt x="37" y="40"/>
                      <a:pt x="39" y="39"/>
                      <a:pt x="39" y="38"/>
                    </a:cubicBezTo>
                    <a:cubicBezTo>
                      <a:pt x="40" y="38"/>
                      <a:pt x="41" y="38"/>
                      <a:pt x="41" y="38"/>
                    </a:cubicBezTo>
                    <a:cubicBezTo>
                      <a:pt x="42" y="38"/>
                      <a:pt x="42" y="38"/>
                      <a:pt x="43" y="38"/>
                    </a:cubicBezTo>
                    <a:cubicBezTo>
                      <a:pt x="43" y="38"/>
                      <a:pt x="43" y="37"/>
                      <a:pt x="43" y="37"/>
                    </a:cubicBezTo>
                    <a:cubicBezTo>
                      <a:pt x="43" y="37"/>
                      <a:pt x="44" y="36"/>
                      <a:pt x="44" y="36"/>
                    </a:cubicBezTo>
                    <a:cubicBezTo>
                      <a:pt x="44" y="36"/>
                      <a:pt x="44" y="36"/>
                      <a:pt x="44" y="36"/>
                    </a:cubicBezTo>
                    <a:cubicBezTo>
                      <a:pt x="45" y="36"/>
                      <a:pt x="45" y="35"/>
                      <a:pt x="45" y="35"/>
                    </a:cubicBezTo>
                    <a:cubicBezTo>
                      <a:pt x="45" y="35"/>
                      <a:pt x="45" y="35"/>
                      <a:pt x="45" y="35"/>
                    </a:cubicBezTo>
                    <a:cubicBezTo>
                      <a:pt x="46" y="35"/>
                      <a:pt x="46" y="35"/>
                      <a:pt x="46" y="35"/>
                    </a:cubicBezTo>
                    <a:cubicBezTo>
                      <a:pt x="46" y="35"/>
                      <a:pt x="47" y="34"/>
                      <a:pt x="47" y="34"/>
                    </a:cubicBezTo>
                    <a:cubicBezTo>
                      <a:pt x="47" y="34"/>
                      <a:pt x="47" y="34"/>
                      <a:pt x="47" y="34"/>
                    </a:cubicBezTo>
                    <a:cubicBezTo>
                      <a:pt x="48" y="34"/>
                      <a:pt x="48" y="34"/>
                      <a:pt x="48" y="34"/>
                    </a:cubicBezTo>
                    <a:cubicBezTo>
                      <a:pt x="48" y="34"/>
                      <a:pt x="48" y="34"/>
                      <a:pt x="49" y="34"/>
                    </a:cubicBezTo>
                    <a:cubicBezTo>
                      <a:pt x="49" y="34"/>
                      <a:pt x="49" y="34"/>
                      <a:pt x="50" y="34"/>
                    </a:cubicBezTo>
                    <a:cubicBezTo>
                      <a:pt x="50" y="34"/>
                      <a:pt x="50" y="34"/>
                      <a:pt x="51" y="34"/>
                    </a:cubicBezTo>
                    <a:cubicBezTo>
                      <a:pt x="51" y="34"/>
                      <a:pt x="51" y="34"/>
                      <a:pt x="51" y="35"/>
                    </a:cubicBezTo>
                    <a:cubicBezTo>
                      <a:pt x="52" y="35"/>
                      <a:pt x="51" y="35"/>
                      <a:pt x="51" y="35"/>
                    </a:cubicBezTo>
                    <a:cubicBezTo>
                      <a:pt x="50" y="35"/>
                      <a:pt x="50" y="35"/>
                      <a:pt x="50" y="36"/>
                    </a:cubicBezTo>
                    <a:cubicBezTo>
                      <a:pt x="50" y="36"/>
                      <a:pt x="51" y="36"/>
                      <a:pt x="51" y="36"/>
                    </a:cubicBezTo>
                    <a:cubicBezTo>
                      <a:pt x="51" y="36"/>
                      <a:pt x="51" y="36"/>
                      <a:pt x="51" y="36"/>
                    </a:cubicBezTo>
                    <a:cubicBezTo>
                      <a:pt x="52" y="36"/>
                      <a:pt x="52" y="36"/>
                      <a:pt x="52" y="36"/>
                    </a:cubicBezTo>
                    <a:cubicBezTo>
                      <a:pt x="52" y="36"/>
                      <a:pt x="52" y="36"/>
                      <a:pt x="53" y="35"/>
                    </a:cubicBezTo>
                    <a:cubicBezTo>
                      <a:pt x="55" y="35"/>
                      <a:pt x="55" y="35"/>
                      <a:pt x="55" y="35"/>
                    </a:cubicBezTo>
                    <a:cubicBezTo>
                      <a:pt x="55" y="35"/>
                      <a:pt x="55" y="34"/>
                      <a:pt x="56" y="34"/>
                    </a:cubicBezTo>
                    <a:cubicBezTo>
                      <a:pt x="56" y="34"/>
                      <a:pt x="56" y="34"/>
                      <a:pt x="56" y="34"/>
                    </a:cubicBezTo>
                    <a:cubicBezTo>
                      <a:pt x="57" y="34"/>
                      <a:pt x="57" y="34"/>
                      <a:pt x="57" y="34"/>
                    </a:cubicBezTo>
                    <a:cubicBezTo>
                      <a:pt x="57" y="34"/>
                      <a:pt x="57" y="34"/>
                      <a:pt x="58" y="34"/>
                    </a:cubicBezTo>
                    <a:cubicBezTo>
                      <a:pt x="60" y="34"/>
                      <a:pt x="60" y="35"/>
                      <a:pt x="61" y="36"/>
                    </a:cubicBezTo>
                    <a:cubicBezTo>
                      <a:pt x="61" y="35"/>
                      <a:pt x="62" y="36"/>
                      <a:pt x="62" y="35"/>
                    </a:cubicBezTo>
                    <a:cubicBezTo>
                      <a:pt x="61" y="34"/>
                      <a:pt x="63" y="35"/>
                      <a:pt x="62" y="3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3" name="Freeform 1170"/>
              <p:cNvSpPr>
                <a:spLocks/>
              </p:cNvSpPr>
              <p:nvPr/>
            </p:nvSpPr>
            <p:spPr bwMode="auto">
              <a:xfrm>
                <a:off x="5529263" y="4208462"/>
                <a:ext cx="11113" cy="3175"/>
              </a:xfrm>
              <a:custGeom>
                <a:avLst/>
                <a:gdLst>
                  <a:gd name="T0" fmla="*/ 3 w 4"/>
                  <a:gd name="T1" fmla="*/ 0 h 1"/>
                  <a:gd name="T2" fmla="*/ 1 w 4"/>
                  <a:gd name="T3" fmla="*/ 0 h 1"/>
                  <a:gd name="T4" fmla="*/ 1 w 4"/>
                  <a:gd name="T5" fmla="*/ 1 h 1"/>
                  <a:gd name="T6" fmla="*/ 3 w 4"/>
                  <a:gd name="T7" fmla="*/ 1 h 1"/>
                  <a:gd name="T8" fmla="*/ 3 w 4"/>
                  <a:gd name="T9" fmla="*/ 0 h 1"/>
                </a:gdLst>
                <a:ahLst/>
                <a:cxnLst>
                  <a:cxn ang="0">
                    <a:pos x="T0" y="T1"/>
                  </a:cxn>
                  <a:cxn ang="0">
                    <a:pos x="T2" y="T3"/>
                  </a:cxn>
                  <a:cxn ang="0">
                    <a:pos x="T4" y="T5"/>
                  </a:cxn>
                  <a:cxn ang="0">
                    <a:pos x="T6" y="T7"/>
                  </a:cxn>
                  <a:cxn ang="0">
                    <a:pos x="T8" y="T9"/>
                  </a:cxn>
                </a:cxnLst>
                <a:rect l="0" t="0" r="r" b="b"/>
                <a:pathLst>
                  <a:path w="4" h="1">
                    <a:moveTo>
                      <a:pt x="3" y="0"/>
                    </a:moveTo>
                    <a:cubicBezTo>
                      <a:pt x="2" y="1"/>
                      <a:pt x="2" y="0"/>
                      <a:pt x="1" y="0"/>
                    </a:cubicBezTo>
                    <a:cubicBezTo>
                      <a:pt x="0" y="0"/>
                      <a:pt x="1" y="1"/>
                      <a:pt x="1" y="1"/>
                    </a:cubicBezTo>
                    <a:cubicBezTo>
                      <a:pt x="2" y="1"/>
                      <a:pt x="2" y="1"/>
                      <a:pt x="3" y="1"/>
                    </a:cubicBezTo>
                    <a:cubicBezTo>
                      <a:pt x="4" y="1"/>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4" name="Freeform 1171"/>
              <p:cNvSpPr>
                <a:spLocks/>
              </p:cNvSpPr>
              <p:nvPr/>
            </p:nvSpPr>
            <p:spPr bwMode="auto">
              <a:xfrm>
                <a:off x="5557838" y="4197350"/>
                <a:ext cx="31750" cy="11112"/>
              </a:xfrm>
              <a:custGeom>
                <a:avLst/>
                <a:gdLst>
                  <a:gd name="T0" fmla="*/ 10 w 11"/>
                  <a:gd name="T1" fmla="*/ 2 h 4"/>
                  <a:gd name="T2" fmla="*/ 7 w 11"/>
                  <a:gd name="T3" fmla="*/ 1 h 4"/>
                  <a:gd name="T4" fmla="*/ 6 w 11"/>
                  <a:gd name="T5" fmla="*/ 1 h 4"/>
                  <a:gd name="T6" fmla="*/ 5 w 11"/>
                  <a:gd name="T7" fmla="*/ 1 h 4"/>
                  <a:gd name="T8" fmla="*/ 3 w 11"/>
                  <a:gd name="T9" fmla="*/ 0 h 4"/>
                  <a:gd name="T10" fmla="*/ 2 w 11"/>
                  <a:gd name="T11" fmla="*/ 1 h 4"/>
                  <a:gd name="T12" fmla="*/ 2 w 11"/>
                  <a:gd name="T13" fmla="*/ 1 h 4"/>
                  <a:gd name="T14" fmla="*/ 1 w 11"/>
                  <a:gd name="T15" fmla="*/ 2 h 4"/>
                  <a:gd name="T16" fmla="*/ 4 w 11"/>
                  <a:gd name="T17" fmla="*/ 4 h 4"/>
                  <a:gd name="T18" fmla="*/ 7 w 11"/>
                  <a:gd name="T19" fmla="*/ 4 h 4"/>
                  <a:gd name="T20" fmla="*/ 9 w 11"/>
                  <a:gd name="T21" fmla="*/ 3 h 4"/>
                  <a:gd name="T22" fmla="*/ 11 w 11"/>
                  <a:gd name="T23" fmla="*/ 2 h 4"/>
                  <a:gd name="T24" fmla="*/ 10 w 11"/>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4">
                    <a:moveTo>
                      <a:pt x="10" y="2"/>
                    </a:moveTo>
                    <a:cubicBezTo>
                      <a:pt x="9" y="1"/>
                      <a:pt x="8" y="1"/>
                      <a:pt x="7" y="1"/>
                    </a:cubicBezTo>
                    <a:cubicBezTo>
                      <a:pt x="7" y="0"/>
                      <a:pt x="7" y="1"/>
                      <a:pt x="6" y="1"/>
                    </a:cubicBezTo>
                    <a:cubicBezTo>
                      <a:pt x="6" y="1"/>
                      <a:pt x="5" y="1"/>
                      <a:pt x="5" y="1"/>
                    </a:cubicBezTo>
                    <a:cubicBezTo>
                      <a:pt x="5" y="2"/>
                      <a:pt x="4" y="1"/>
                      <a:pt x="3" y="0"/>
                    </a:cubicBezTo>
                    <a:cubicBezTo>
                      <a:pt x="2" y="0"/>
                      <a:pt x="2" y="1"/>
                      <a:pt x="2" y="1"/>
                    </a:cubicBezTo>
                    <a:cubicBezTo>
                      <a:pt x="2" y="1"/>
                      <a:pt x="2" y="1"/>
                      <a:pt x="2" y="1"/>
                    </a:cubicBezTo>
                    <a:cubicBezTo>
                      <a:pt x="2" y="2"/>
                      <a:pt x="0" y="2"/>
                      <a:pt x="1" y="2"/>
                    </a:cubicBezTo>
                    <a:cubicBezTo>
                      <a:pt x="2" y="2"/>
                      <a:pt x="2" y="4"/>
                      <a:pt x="4" y="4"/>
                    </a:cubicBezTo>
                    <a:cubicBezTo>
                      <a:pt x="5" y="4"/>
                      <a:pt x="5" y="3"/>
                      <a:pt x="7" y="4"/>
                    </a:cubicBezTo>
                    <a:cubicBezTo>
                      <a:pt x="8" y="4"/>
                      <a:pt x="8" y="3"/>
                      <a:pt x="9" y="3"/>
                    </a:cubicBezTo>
                    <a:cubicBezTo>
                      <a:pt x="10" y="3"/>
                      <a:pt x="10" y="2"/>
                      <a:pt x="11" y="2"/>
                    </a:cubicBezTo>
                    <a:cubicBezTo>
                      <a:pt x="11" y="2"/>
                      <a:pt x="10" y="2"/>
                      <a:pt x="1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5" name="Freeform 1172"/>
              <p:cNvSpPr>
                <a:spLocks/>
              </p:cNvSpPr>
              <p:nvPr/>
            </p:nvSpPr>
            <p:spPr bwMode="auto">
              <a:xfrm>
                <a:off x="5553076" y="4208462"/>
                <a:ext cx="4763" cy="3175"/>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0" y="0"/>
                      <a:pt x="0" y="1"/>
                      <a:pt x="1" y="1"/>
                    </a:cubicBezTo>
                    <a:cubicBezTo>
                      <a:pt x="1"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6" name="Freeform 1173"/>
              <p:cNvSpPr>
                <a:spLocks/>
              </p:cNvSpPr>
              <p:nvPr/>
            </p:nvSpPr>
            <p:spPr bwMode="auto">
              <a:xfrm>
                <a:off x="5557838" y="4211637"/>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7" name="Freeform 1486"/>
              <p:cNvSpPr>
                <a:spLocks noEditPoints="1"/>
              </p:cNvSpPr>
              <p:nvPr/>
            </p:nvSpPr>
            <p:spPr bwMode="auto">
              <a:xfrm>
                <a:off x="5540375" y="3440113"/>
                <a:ext cx="327025" cy="209550"/>
              </a:xfrm>
              <a:custGeom>
                <a:avLst/>
                <a:gdLst>
                  <a:gd name="T0" fmla="*/ 110 w 114"/>
                  <a:gd name="T1" fmla="*/ 45 h 73"/>
                  <a:gd name="T2" fmla="*/ 104 w 114"/>
                  <a:gd name="T3" fmla="*/ 43 h 73"/>
                  <a:gd name="T4" fmla="*/ 94 w 114"/>
                  <a:gd name="T5" fmla="*/ 38 h 73"/>
                  <a:gd name="T6" fmla="*/ 81 w 114"/>
                  <a:gd name="T7" fmla="*/ 30 h 73"/>
                  <a:gd name="T8" fmla="*/ 78 w 114"/>
                  <a:gd name="T9" fmla="*/ 24 h 73"/>
                  <a:gd name="T10" fmla="*/ 72 w 114"/>
                  <a:gd name="T11" fmla="*/ 16 h 73"/>
                  <a:gd name="T12" fmla="*/ 69 w 114"/>
                  <a:gd name="T13" fmla="*/ 17 h 73"/>
                  <a:gd name="T14" fmla="*/ 62 w 114"/>
                  <a:gd name="T15" fmla="*/ 16 h 73"/>
                  <a:gd name="T16" fmla="*/ 62 w 114"/>
                  <a:gd name="T17" fmla="*/ 11 h 73"/>
                  <a:gd name="T18" fmla="*/ 60 w 114"/>
                  <a:gd name="T19" fmla="*/ 8 h 73"/>
                  <a:gd name="T20" fmla="*/ 57 w 114"/>
                  <a:gd name="T21" fmla="*/ 6 h 73"/>
                  <a:gd name="T22" fmla="*/ 52 w 114"/>
                  <a:gd name="T23" fmla="*/ 3 h 73"/>
                  <a:gd name="T24" fmla="*/ 47 w 114"/>
                  <a:gd name="T25" fmla="*/ 2 h 73"/>
                  <a:gd name="T26" fmla="*/ 48 w 114"/>
                  <a:gd name="T27" fmla="*/ 5 h 73"/>
                  <a:gd name="T28" fmla="*/ 46 w 114"/>
                  <a:gd name="T29" fmla="*/ 4 h 73"/>
                  <a:gd name="T30" fmla="*/ 44 w 114"/>
                  <a:gd name="T31" fmla="*/ 5 h 73"/>
                  <a:gd name="T32" fmla="*/ 41 w 114"/>
                  <a:gd name="T33" fmla="*/ 7 h 73"/>
                  <a:gd name="T34" fmla="*/ 43 w 114"/>
                  <a:gd name="T35" fmla="*/ 12 h 73"/>
                  <a:gd name="T36" fmla="*/ 37 w 114"/>
                  <a:gd name="T37" fmla="*/ 13 h 73"/>
                  <a:gd name="T38" fmla="*/ 36 w 114"/>
                  <a:gd name="T39" fmla="*/ 17 h 73"/>
                  <a:gd name="T40" fmla="*/ 28 w 114"/>
                  <a:gd name="T41" fmla="*/ 16 h 73"/>
                  <a:gd name="T42" fmla="*/ 21 w 114"/>
                  <a:gd name="T43" fmla="*/ 12 h 73"/>
                  <a:gd name="T44" fmla="*/ 8 w 114"/>
                  <a:gd name="T45" fmla="*/ 6 h 73"/>
                  <a:gd name="T46" fmla="*/ 2 w 114"/>
                  <a:gd name="T47" fmla="*/ 15 h 73"/>
                  <a:gd name="T48" fmla="*/ 3 w 114"/>
                  <a:gd name="T49" fmla="*/ 23 h 73"/>
                  <a:gd name="T50" fmla="*/ 4 w 114"/>
                  <a:gd name="T51" fmla="*/ 29 h 73"/>
                  <a:gd name="T52" fmla="*/ 9 w 114"/>
                  <a:gd name="T53" fmla="*/ 29 h 73"/>
                  <a:gd name="T54" fmla="*/ 6 w 114"/>
                  <a:gd name="T55" fmla="*/ 33 h 73"/>
                  <a:gd name="T56" fmla="*/ 8 w 114"/>
                  <a:gd name="T57" fmla="*/ 35 h 73"/>
                  <a:gd name="T58" fmla="*/ 11 w 114"/>
                  <a:gd name="T59" fmla="*/ 51 h 73"/>
                  <a:gd name="T60" fmla="*/ 17 w 114"/>
                  <a:gd name="T61" fmla="*/ 52 h 73"/>
                  <a:gd name="T62" fmla="*/ 20 w 114"/>
                  <a:gd name="T63" fmla="*/ 48 h 73"/>
                  <a:gd name="T64" fmla="*/ 28 w 114"/>
                  <a:gd name="T65" fmla="*/ 46 h 73"/>
                  <a:gd name="T66" fmla="*/ 31 w 114"/>
                  <a:gd name="T67" fmla="*/ 45 h 73"/>
                  <a:gd name="T68" fmla="*/ 35 w 114"/>
                  <a:gd name="T69" fmla="*/ 45 h 73"/>
                  <a:gd name="T70" fmla="*/ 39 w 114"/>
                  <a:gd name="T71" fmla="*/ 46 h 73"/>
                  <a:gd name="T72" fmla="*/ 44 w 114"/>
                  <a:gd name="T73" fmla="*/ 48 h 73"/>
                  <a:gd name="T74" fmla="*/ 48 w 114"/>
                  <a:gd name="T75" fmla="*/ 50 h 73"/>
                  <a:gd name="T76" fmla="*/ 51 w 114"/>
                  <a:gd name="T77" fmla="*/ 50 h 73"/>
                  <a:gd name="T78" fmla="*/ 55 w 114"/>
                  <a:gd name="T79" fmla="*/ 52 h 73"/>
                  <a:gd name="T80" fmla="*/ 57 w 114"/>
                  <a:gd name="T81" fmla="*/ 55 h 73"/>
                  <a:gd name="T82" fmla="*/ 61 w 114"/>
                  <a:gd name="T83" fmla="*/ 57 h 73"/>
                  <a:gd name="T84" fmla="*/ 69 w 114"/>
                  <a:gd name="T85" fmla="*/ 59 h 73"/>
                  <a:gd name="T86" fmla="*/ 70 w 114"/>
                  <a:gd name="T87" fmla="*/ 64 h 73"/>
                  <a:gd name="T88" fmla="*/ 70 w 114"/>
                  <a:gd name="T89" fmla="*/ 67 h 73"/>
                  <a:gd name="T90" fmla="*/ 72 w 114"/>
                  <a:gd name="T91" fmla="*/ 69 h 73"/>
                  <a:gd name="T92" fmla="*/ 79 w 114"/>
                  <a:gd name="T93" fmla="*/ 72 h 73"/>
                  <a:gd name="T94" fmla="*/ 84 w 114"/>
                  <a:gd name="T95" fmla="*/ 71 h 73"/>
                  <a:gd name="T96" fmla="*/ 86 w 114"/>
                  <a:gd name="T97" fmla="*/ 67 h 73"/>
                  <a:gd name="T98" fmla="*/ 91 w 114"/>
                  <a:gd name="T99" fmla="*/ 65 h 73"/>
                  <a:gd name="T100" fmla="*/ 95 w 114"/>
                  <a:gd name="T101" fmla="*/ 64 h 73"/>
                  <a:gd name="T102" fmla="*/ 99 w 114"/>
                  <a:gd name="T103" fmla="*/ 57 h 73"/>
                  <a:gd name="T104" fmla="*/ 105 w 114"/>
                  <a:gd name="T105" fmla="*/ 53 h 73"/>
                  <a:gd name="T106" fmla="*/ 108 w 114"/>
                  <a:gd name="T107" fmla="*/ 51 h 73"/>
                  <a:gd name="T108" fmla="*/ 112 w 114"/>
                  <a:gd name="T109" fmla="*/ 52 h 73"/>
                  <a:gd name="T110" fmla="*/ 113 w 114"/>
                  <a:gd name="T111" fmla="*/ 50 h 73"/>
                  <a:gd name="T112" fmla="*/ 3 w 114"/>
                  <a:gd name="T113" fmla="*/ 16 h 73"/>
                  <a:gd name="T114" fmla="*/ 5 w 114"/>
                  <a:gd name="T115" fmla="*/ 9 h 73"/>
                  <a:gd name="T116" fmla="*/ 12 w 114"/>
                  <a:gd name="T117" fmla="*/ 14 h 73"/>
                  <a:gd name="T118" fmla="*/ 17 w 114"/>
                  <a:gd name="T119" fmla="*/ 17 h 73"/>
                  <a:gd name="T120" fmla="*/ 15 w 114"/>
                  <a:gd name="T121" fmla="*/ 21 h 73"/>
                  <a:gd name="T122" fmla="*/ 17 w 114"/>
                  <a:gd name="T123" fmla="*/ 22 h 73"/>
                  <a:gd name="T124" fmla="*/ 6 w 114"/>
                  <a:gd name="T125" fmla="*/ 2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 h="73">
                    <a:moveTo>
                      <a:pt x="114" y="47"/>
                    </a:moveTo>
                    <a:cubicBezTo>
                      <a:pt x="114" y="46"/>
                      <a:pt x="114" y="46"/>
                      <a:pt x="113" y="46"/>
                    </a:cubicBezTo>
                    <a:cubicBezTo>
                      <a:pt x="113" y="46"/>
                      <a:pt x="113" y="46"/>
                      <a:pt x="113" y="46"/>
                    </a:cubicBezTo>
                    <a:cubicBezTo>
                      <a:pt x="113" y="46"/>
                      <a:pt x="112" y="46"/>
                      <a:pt x="112" y="46"/>
                    </a:cubicBezTo>
                    <a:cubicBezTo>
                      <a:pt x="111" y="46"/>
                      <a:pt x="111" y="45"/>
                      <a:pt x="110" y="45"/>
                    </a:cubicBezTo>
                    <a:cubicBezTo>
                      <a:pt x="110" y="45"/>
                      <a:pt x="110" y="45"/>
                      <a:pt x="110" y="45"/>
                    </a:cubicBezTo>
                    <a:cubicBezTo>
                      <a:pt x="109" y="44"/>
                      <a:pt x="109" y="44"/>
                      <a:pt x="109" y="44"/>
                    </a:cubicBezTo>
                    <a:cubicBezTo>
                      <a:pt x="109" y="44"/>
                      <a:pt x="109" y="44"/>
                      <a:pt x="108" y="44"/>
                    </a:cubicBezTo>
                    <a:cubicBezTo>
                      <a:pt x="108" y="44"/>
                      <a:pt x="108" y="44"/>
                      <a:pt x="108" y="44"/>
                    </a:cubicBezTo>
                    <a:cubicBezTo>
                      <a:pt x="107" y="44"/>
                      <a:pt x="107" y="44"/>
                      <a:pt x="107" y="45"/>
                    </a:cubicBezTo>
                    <a:cubicBezTo>
                      <a:pt x="106" y="45"/>
                      <a:pt x="106" y="45"/>
                      <a:pt x="106" y="44"/>
                    </a:cubicBezTo>
                    <a:cubicBezTo>
                      <a:pt x="105" y="44"/>
                      <a:pt x="104" y="44"/>
                      <a:pt x="104" y="43"/>
                    </a:cubicBezTo>
                    <a:cubicBezTo>
                      <a:pt x="103" y="43"/>
                      <a:pt x="103" y="43"/>
                      <a:pt x="102" y="42"/>
                    </a:cubicBezTo>
                    <a:cubicBezTo>
                      <a:pt x="101" y="42"/>
                      <a:pt x="101" y="41"/>
                      <a:pt x="100" y="41"/>
                    </a:cubicBezTo>
                    <a:cubicBezTo>
                      <a:pt x="99" y="40"/>
                      <a:pt x="98" y="40"/>
                      <a:pt x="97" y="39"/>
                    </a:cubicBezTo>
                    <a:cubicBezTo>
                      <a:pt x="97" y="39"/>
                      <a:pt x="96" y="39"/>
                      <a:pt x="96" y="38"/>
                    </a:cubicBezTo>
                    <a:cubicBezTo>
                      <a:pt x="95" y="38"/>
                      <a:pt x="95" y="37"/>
                      <a:pt x="95" y="38"/>
                    </a:cubicBezTo>
                    <a:cubicBezTo>
                      <a:pt x="94" y="38"/>
                      <a:pt x="94" y="38"/>
                      <a:pt x="94" y="38"/>
                    </a:cubicBezTo>
                    <a:cubicBezTo>
                      <a:pt x="94" y="38"/>
                      <a:pt x="93" y="37"/>
                      <a:pt x="93" y="37"/>
                    </a:cubicBezTo>
                    <a:cubicBezTo>
                      <a:pt x="92" y="37"/>
                      <a:pt x="92" y="36"/>
                      <a:pt x="91" y="36"/>
                    </a:cubicBezTo>
                    <a:cubicBezTo>
                      <a:pt x="91" y="36"/>
                      <a:pt x="90" y="36"/>
                      <a:pt x="90" y="35"/>
                    </a:cubicBezTo>
                    <a:cubicBezTo>
                      <a:pt x="89" y="35"/>
                      <a:pt x="89" y="34"/>
                      <a:pt x="89" y="34"/>
                    </a:cubicBezTo>
                    <a:cubicBezTo>
                      <a:pt x="88" y="34"/>
                      <a:pt x="87" y="33"/>
                      <a:pt x="86" y="32"/>
                    </a:cubicBezTo>
                    <a:cubicBezTo>
                      <a:pt x="85" y="32"/>
                      <a:pt x="82" y="30"/>
                      <a:pt x="81" y="30"/>
                    </a:cubicBezTo>
                    <a:cubicBezTo>
                      <a:pt x="81" y="29"/>
                      <a:pt x="80" y="29"/>
                      <a:pt x="80" y="28"/>
                    </a:cubicBezTo>
                    <a:cubicBezTo>
                      <a:pt x="80" y="28"/>
                      <a:pt x="79" y="28"/>
                      <a:pt x="80" y="27"/>
                    </a:cubicBezTo>
                    <a:cubicBezTo>
                      <a:pt x="80" y="27"/>
                      <a:pt x="80" y="27"/>
                      <a:pt x="80" y="26"/>
                    </a:cubicBezTo>
                    <a:cubicBezTo>
                      <a:pt x="79" y="25"/>
                      <a:pt x="79" y="25"/>
                      <a:pt x="79" y="25"/>
                    </a:cubicBezTo>
                    <a:cubicBezTo>
                      <a:pt x="79" y="25"/>
                      <a:pt x="79" y="24"/>
                      <a:pt x="79" y="24"/>
                    </a:cubicBezTo>
                    <a:cubicBezTo>
                      <a:pt x="79" y="24"/>
                      <a:pt x="79" y="24"/>
                      <a:pt x="78" y="24"/>
                    </a:cubicBezTo>
                    <a:cubicBezTo>
                      <a:pt x="78" y="24"/>
                      <a:pt x="77" y="23"/>
                      <a:pt x="77" y="23"/>
                    </a:cubicBezTo>
                    <a:cubicBezTo>
                      <a:pt x="77" y="22"/>
                      <a:pt x="77" y="21"/>
                      <a:pt x="76" y="21"/>
                    </a:cubicBezTo>
                    <a:cubicBezTo>
                      <a:pt x="76" y="20"/>
                      <a:pt x="76" y="20"/>
                      <a:pt x="76" y="19"/>
                    </a:cubicBezTo>
                    <a:cubicBezTo>
                      <a:pt x="76" y="19"/>
                      <a:pt x="76" y="18"/>
                      <a:pt x="76" y="18"/>
                    </a:cubicBezTo>
                    <a:cubicBezTo>
                      <a:pt x="75" y="17"/>
                      <a:pt x="74" y="17"/>
                      <a:pt x="74" y="17"/>
                    </a:cubicBezTo>
                    <a:cubicBezTo>
                      <a:pt x="73" y="16"/>
                      <a:pt x="72" y="16"/>
                      <a:pt x="72" y="16"/>
                    </a:cubicBezTo>
                    <a:cubicBezTo>
                      <a:pt x="72" y="16"/>
                      <a:pt x="72" y="16"/>
                      <a:pt x="72" y="16"/>
                    </a:cubicBezTo>
                    <a:cubicBezTo>
                      <a:pt x="72" y="16"/>
                      <a:pt x="71" y="17"/>
                      <a:pt x="71" y="17"/>
                    </a:cubicBezTo>
                    <a:cubicBezTo>
                      <a:pt x="71" y="17"/>
                      <a:pt x="70" y="18"/>
                      <a:pt x="70" y="17"/>
                    </a:cubicBezTo>
                    <a:cubicBezTo>
                      <a:pt x="70" y="17"/>
                      <a:pt x="70" y="17"/>
                      <a:pt x="69" y="17"/>
                    </a:cubicBezTo>
                    <a:cubicBezTo>
                      <a:pt x="69" y="17"/>
                      <a:pt x="69" y="17"/>
                      <a:pt x="69" y="17"/>
                    </a:cubicBezTo>
                    <a:cubicBezTo>
                      <a:pt x="69" y="17"/>
                      <a:pt x="69" y="17"/>
                      <a:pt x="69" y="17"/>
                    </a:cubicBezTo>
                    <a:cubicBezTo>
                      <a:pt x="68" y="17"/>
                      <a:pt x="68" y="17"/>
                      <a:pt x="68" y="17"/>
                    </a:cubicBezTo>
                    <a:cubicBezTo>
                      <a:pt x="68" y="17"/>
                      <a:pt x="68" y="17"/>
                      <a:pt x="68" y="16"/>
                    </a:cubicBezTo>
                    <a:cubicBezTo>
                      <a:pt x="67" y="16"/>
                      <a:pt x="67" y="16"/>
                      <a:pt x="66" y="16"/>
                    </a:cubicBezTo>
                    <a:cubicBezTo>
                      <a:pt x="66" y="17"/>
                      <a:pt x="65" y="17"/>
                      <a:pt x="65" y="17"/>
                    </a:cubicBezTo>
                    <a:cubicBezTo>
                      <a:pt x="64" y="17"/>
                      <a:pt x="64" y="17"/>
                      <a:pt x="63" y="16"/>
                    </a:cubicBezTo>
                    <a:cubicBezTo>
                      <a:pt x="63" y="16"/>
                      <a:pt x="62" y="16"/>
                      <a:pt x="62" y="16"/>
                    </a:cubicBezTo>
                    <a:cubicBezTo>
                      <a:pt x="62" y="15"/>
                      <a:pt x="61" y="15"/>
                      <a:pt x="61" y="15"/>
                    </a:cubicBezTo>
                    <a:cubicBezTo>
                      <a:pt x="61" y="15"/>
                      <a:pt x="61" y="14"/>
                      <a:pt x="61" y="14"/>
                    </a:cubicBezTo>
                    <a:cubicBezTo>
                      <a:pt x="61" y="14"/>
                      <a:pt x="62" y="13"/>
                      <a:pt x="62" y="13"/>
                    </a:cubicBezTo>
                    <a:cubicBezTo>
                      <a:pt x="62" y="13"/>
                      <a:pt x="62" y="13"/>
                      <a:pt x="61" y="13"/>
                    </a:cubicBezTo>
                    <a:cubicBezTo>
                      <a:pt x="61" y="12"/>
                      <a:pt x="61" y="12"/>
                      <a:pt x="61" y="12"/>
                    </a:cubicBezTo>
                    <a:cubicBezTo>
                      <a:pt x="61" y="11"/>
                      <a:pt x="61" y="11"/>
                      <a:pt x="62" y="11"/>
                    </a:cubicBezTo>
                    <a:cubicBezTo>
                      <a:pt x="62" y="12"/>
                      <a:pt x="62" y="12"/>
                      <a:pt x="62" y="12"/>
                    </a:cubicBezTo>
                    <a:cubicBezTo>
                      <a:pt x="63" y="11"/>
                      <a:pt x="62" y="11"/>
                      <a:pt x="62" y="11"/>
                    </a:cubicBezTo>
                    <a:cubicBezTo>
                      <a:pt x="61" y="10"/>
                      <a:pt x="61" y="10"/>
                      <a:pt x="60" y="10"/>
                    </a:cubicBezTo>
                    <a:cubicBezTo>
                      <a:pt x="60" y="10"/>
                      <a:pt x="60" y="10"/>
                      <a:pt x="60" y="10"/>
                    </a:cubicBezTo>
                    <a:cubicBezTo>
                      <a:pt x="60" y="9"/>
                      <a:pt x="60" y="9"/>
                      <a:pt x="60" y="9"/>
                    </a:cubicBezTo>
                    <a:cubicBezTo>
                      <a:pt x="60" y="9"/>
                      <a:pt x="60" y="9"/>
                      <a:pt x="60" y="8"/>
                    </a:cubicBezTo>
                    <a:cubicBezTo>
                      <a:pt x="60" y="8"/>
                      <a:pt x="60" y="8"/>
                      <a:pt x="60" y="8"/>
                    </a:cubicBezTo>
                    <a:cubicBezTo>
                      <a:pt x="60" y="8"/>
                      <a:pt x="60" y="7"/>
                      <a:pt x="60" y="7"/>
                    </a:cubicBezTo>
                    <a:cubicBezTo>
                      <a:pt x="61" y="7"/>
                      <a:pt x="61" y="7"/>
                      <a:pt x="61" y="7"/>
                    </a:cubicBezTo>
                    <a:cubicBezTo>
                      <a:pt x="60" y="6"/>
                      <a:pt x="60" y="6"/>
                      <a:pt x="60" y="6"/>
                    </a:cubicBezTo>
                    <a:cubicBezTo>
                      <a:pt x="60" y="6"/>
                      <a:pt x="59" y="5"/>
                      <a:pt x="59" y="5"/>
                    </a:cubicBezTo>
                    <a:cubicBezTo>
                      <a:pt x="58" y="5"/>
                      <a:pt x="58" y="5"/>
                      <a:pt x="57" y="6"/>
                    </a:cubicBezTo>
                    <a:cubicBezTo>
                      <a:pt x="57" y="6"/>
                      <a:pt x="56" y="6"/>
                      <a:pt x="56" y="6"/>
                    </a:cubicBezTo>
                    <a:cubicBezTo>
                      <a:pt x="55" y="5"/>
                      <a:pt x="55" y="5"/>
                      <a:pt x="55" y="5"/>
                    </a:cubicBezTo>
                    <a:cubicBezTo>
                      <a:pt x="54" y="5"/>
                      <a:pt x="54" y="5"/>
                      <a:pt x="54" y="4"/>
                    </a:cubicBezTo>
                    <a:cubicBezTo>
                      <a:pt x="54" y="4"/>
                      <a:pt x="54" y="3"/>
                      <a:pt x="53" y="3"/>
                    </a:cubicBezTo>
                    <a:cubicBezTo>
                      <a:pt x="53" y="3"/>
                      <a:pt x="53" y="3"/>
                      <a:pt x="53" y="3"/>
                    </a:cubicBezTo>
                    <a:cubicBezTo>
                      <a:pt x="53" y="3"/>
                      <a:pt x="52" y="4"/>
                      <a:pt x="52" y="3"/>
                    </a:cubicBezTo>
                    <a:cubicBezTo>
                      <a:pt x="51" y="3"/>
                      <a:pt x="51" y="3"/>
                      <a:pt x="51" y="2"/>
                    </a:cubicBezTo>
                    <a:cubicBezTo>
                      <a:pt x="50" y="2"/>
                      <a:pt x="50" y="2"/>
                      <a:pt x="50" y="1"/>
                    </a:cubicBezTo>
                    <a:cubicBezTo>
                      <a:pt x="49" y="1"/>
                      <a:pt x="49" y="0"/>
                      <a:pt x="49" y="1"/>
                    </a:cubicBezTo>
                    <a:cubicBezTo>
                      <a:pt x="49" y="1"/>
                      <a:pt x="49" y="1"/>
                      <a:pt x="49" y="1"/>
                    </a:cubicBezTo>
                    <a:cubicBezTo>
                      <a:pt x="49" y="2"/>
                      <a:pt x="49" y="2"/>
                      <a:pt x="48" y="2"/>
                    </a:cubicBezTo>
                    <a:cubicBezTo>
                      <a:pt x="48" y="2"/>
                      <a:pt x="48" y="2"/>
                      <a:pt x="47" y="2"/>
                    </a:cubicBezTo>
                    <a:cubicBezTo>
                      <a:pt x="47" y="2"/>
                      <a:pt x="47" y="1"/>
                      <a:pt x="46" y="2"/>
                    </a:cubicBezTo>
                    <a:cubicBezTo>
                      <a:pt x="46" y="2"/>
                      <a:pt x="45" y="2"/>
                      <a:pt x="45" y="3"/>
                    </a:cubicBezTo>
                    <a:cubicBezTo>
                      <a:pt x="45" y="3"/>
                      <a:pt x="45" y="3"/>
                      <a:pt x="46" y="3"/>
                    </a:cubicBezTo>
                    <a:cubicBezTo>
                      <a:pt x="46" y="3"/>
                      <a:pt x="46" y="3"/>
                      <a:pt x="47" y="3"/>
                    </a:cubicBezTo>
                    <a:cubicBezTo>
                      <a:pt x="47" y="3"/>
                      <a:pt x="47" y="4"/>
                      <a:pt x="47" y="4"/>
                    </a:cubicBezTo>
                    <a:cubicBezTo>
                      <a:pt x="47" y="4"/>
                      <a:pt x="48" y="5"/>
                      <a:pt x="48" y="5"/>
                    </a:cubicBezTo>
                    <a:cubicBezTo>
                      <a:pt x="48" y="5"/>
                      <a:pt x="48" y="5"/>
                      <a:pt x="48" y="6"/>
                    </a:cubicBezTo>
                    <a:cubicBezTo>
                      <a:pt x="48" y="6"/>
                      <a:pt x="48" y="6"/>
                      <a:pt x="48" y="6"/>
                    </a:cubicBezTo>
                    <a:cubicBezTo>
                      <a:pt x="48" y="6"/>
                      <a:pt x="47" y="6"/>
                      <a:pt x="47" y="6"/>
                    </a:cubicBezTo>
                    <a:cubicBezTo>
                      <a:pt x="47" y="5"/>
                      <a:pt x="47" y="5"/>
                      <a:pt x="47" y="5"/>
                    </a:cubicBezTo>
                    <a:cubicBezTo>
                      <a:pt x="47" y="5"/>
                      <a:pt x="47" y="4"/>
                      <a:pt x="47" y="4"/>
                    </a:cubicBezTo>
                    <a:cubicBezTo>
                      <a:pt x="46" y="4"/>
                      <a:pt x="46" y="4"/>
                      <a:pt x="46" y="4"/>
                    </a:cubicBezTo>
                    <a:cubicBezTo>
                      <a:pt x="46" y="4"/>
                      <a:pt x="46" y="4"/>
                      <a:pt x="46" y="4"/>
                    </a:cubicBezTo>
                    <a:cubicBezTo>
                      <a:pt x="45" y="4"/>
                      <a:pt x="45" y="4"/>
                      <a:pt x="45" y="4"/>
                    </a:cubicBezTo>
                    <a:cubicBezTo>
                      <a:pt x="45" y="4"/>
                      <a:pt x="45" y="3"/>
                      <a:pt x="44" y="4"/>
                    </a:cubicBezTo>
                    <a:cubicBezTo>
                      <a:pt x="44" y="4"/>
                      <a:pt x="44" y="4"/>
                      <a:pt x="44" y="4"/>
                    </a:cubicBezTo>
                    <a:cubicBezTo>
                      <a:pt x="44" y="4"/>
                      <a:pt x="44" y="4"/>
                      <a:pt x="44" y="5"/>
                    </a:cubicBezTo>
                    <a:cubicBezTo>
                      <a:pt x="44" y="5"/>
                      <a:pt x="44" y="5"/>
                      <a:pt x="44" y="5"/>
                    </a:cubicBezTo>
                    <a:cubicBezTo>
                      <a:pt x="44" y="5"/>
                      <a:pt x="44" y="5"/>
                      <a:pt x="44" y="5"/>
                    </a:cubicBezTo>
                    <a:cubicBezTo>
                      <a:pt x="44" y="6"/>
                      <a:pt x="43" y="6"/>
                      <a:pt x="43" y="7"/>
                    </a:cubicBezTo>
                    <a:cubicBezTo>
                      <a:pt x="43" y="7"/>
                      <a:pt x="43" y="7"/>
                      <a:pt x="43" y="7"/>
                    </a:cubicBezTo>
                    <a:cubicBezTo>
                      <a:pt x="42" y="7"/>
                      <a:pt x="42" y="7"/>
                      <a:pt x="42" y="7"/>
                    </a:cubicBezTo>
                    <a:cubicBezTo>
                      <a:pt x="42" y="7"/>
                      <a:pt x="42" y="7"/>
                      <a:pt x="41" y="7"/>
                    </a:cubicBezTo>
                    <a:cubicBezTo>
                      <a:pt x="41" y="7"/>
                      <a:pt x="41" y="7"/>
                      <a:pt x="41" y="7"/>
                    </a:cubicBezTo>
                    <a:cubicBezTo>
                      <a:pt x="41" y="7"/>
                      <a:pt x="41" y="8"/>
                      <a:pt x="41" y="8"/>
                    </a:cubicBezTo>
                    <a:cubicBezTo>
                      <a:pt x="41" y="8"/>
                      <a:pt x="41" y="8"/>
                      <a:pt x="41" y="9"/>
                    </a:cubicBezTo>
                    <a:cubicBezTo>
                      <a:pt x="41" y="9"/>
                      <a:pt x="42" y="9"/>
                      <a:pt x="42" y="10"/>
                    </a:cubicBezTo>
                    <a:cubicBezTo>
                      <a:pt x="42" y="11"/>
                      <a:pt x="42" y="10"/>
                      <a:pt x="42" y="11"/>
                    </a:cubicBezTo>
                    <a:cubicBezTo>
                      <a:pt x="42" y="11"/>
                      <a:pt x="42" y="11"/>
                      <a:pt x="43" y="11"/>
                    </a:cubicBezTo>
                    <a:cubicBezTo>
                      <a:pt x="43" y="12"/>
                      <a:pt x="43" y="12"/>
                      <a:pt x="43" y="12"/>
                    </a:cubicBezTo>
                    <a:cubicBezTo>
                      <a:pt x="43" y="13"/>
                      <a:pt x="43" y="13"/>
                      <a:pt x="43" y="13"/>
                    </a:cubicBezTo>
                    <a:cubicBezTo>
                      <a:pt x="43" y="13"/>
                      <a:pt x="42" y="13"/>
                      <a:pt x="41" y="13"/>
                    </a:cubicBezTo>
                    <a:cubicBezTo>
                      <a:pt x="41" y="14"/>
                      <a:pt x="41" y="14"/>
                      <a:pt x="39" y="14"/>
                    </a:cubicBezTo>
                    <a:cubicBezTo>
                      <a:pt x="38" y="14"/>
                      <a:pt x="38" y="13"/>
                      <a:pt x="38" y="12"/>
                    </a:cubicBezTo>
                    <a:cubicBezTo>
                      <a:pt x="37" y="11"/>
                      <a:pt x="37" y="13"/>
                      <a:pt x="37" y="13"/>
                    </a:cubicBezTo>
                    <a:cubicBezTo>
                      <a:pt x="37" y="13"/>
                      <a:pt x="37" y="13"/>
                      <a:pt x="37" y="13"/>
                    </a:cubicBezTo>
                    <a:cubicBezTo>
                      <a:pt x="37" y="13"/>
                      <a:pt x="37" y="14"/>
                      <a:pt x="37" y="14"/>
                    </a:cubicBezTo>
                    <a:cubicBezTo>
                      <a:pt x="37" y="14"/>
                      <a:pt x="37" y="14"/>
                      <a:pt x="37" y="15"/>
                    </a:cubicBezTo>
                    <a:cubicBezTo>
                      <a:pt x="37" y="15"/>
                      <a:pt x="37" y="15"/>
                      <a:pt x="38" y="15"/>
                    </a:cubicBezTo>
                    <a:cubicBezTo>
                      <a:pt x="38" y="15"/>
                      <a:pt x="38" y="15"/>
                      <a:pt x="38" y="16"/>
                    </a:cubicBezTo>
                    <a:cubicBezTo>
                      <a:pt x="38" y="16"/>
                      <a:pt x="37" y="16"/>
                      <a:pt x="37" y="16"/>
                    </a:cubicBezTo>
                    <a:cubicBezTo>
                      <a:pt x="37" y="16"/>
                      <a:pt x="37" y="17"/>
                      <a:pt x="36" y="17"/>
                    </a:cubicBezTo>
                    <a:cubicBezTo>
                      <a:pt x="36" y="16"/>
                      <a:pt x="36" y="16"/>
                      <a:pt x="35" y="16"/>
                    </a:cubicBezTo>
                    <a:cubicBezTo>
                      <a:pt x="35" y="16"/>
                      <a:pt x="34" y="16"/>
                      <a:pt x="34" y="16"/>
                    </a:cubicBezTo>
                    <a:cubicBezTo>
                      <a:pt x="33" y="16"/>
                      <a:pt x="33" y="16"/>
                      <a:pt x="33" y="16"/>
                    </a:cubicBezTo>
                    <a:cubicBezTo>
                      <a:pt x="33" y="16"/>
                      <a:pt x="32" y="16"/>
                      <a:pt x="31" y="16"/>
                    </a:cubicBezTo>
                    <a:cubicBezTo>
                      <a:pt x="31" y="16"/>
                      <a:pt x="30" y="16"/>
                      <a:pt x="29" y="16"/>
                    </a:cubicBezTo>
                    <a:cubicBezTo>
                      <a:pt x="29" y="16"/>
                      <a:pt x="29" y="16"/>
                      <a:pt x="28" y="16"/>
                    </a:cubicBezTo>
                    <a:cubicBezTo>
                      <a:pt x="28" y="16"/>
                      <a:pt x="27" y="16"/>
                      <a:pt x="27" y="16"/>
                    </a:cubicBezTo>
                    <a:cubicBezTo>
                      <a:pt x="27" y="16"/>
                      <a:pt x="26" y="17"/>
                      <a:pt x="25" y="17"/>
                    </a:cubicBezTo>
                    <a:cubicBezTo>
                      <a:pt x="24" y="17"/>
                      <a:pt x="24" y="17"/>
                      <a:pt x="24" y="16"/>
                    </a:cubicBezTo>
                    <a:cubicBezTo>
                      <a:pt x="23" y="16"/>
                      <a:pt x="23" y="15"/>
                      <a:pt x="23" y="15"/>
                    </a:cubicBezTo>
                    <a:cubicBezTo>
                      <a:pt x="23" y="15"/>
                      <a:pt x="22" y="15"/>
                      <a:pt x="22" y="14"/>
                    </a:cubicBezTo>
                    <a:cubicBezTo>
                      <a:pt x="22" y="14"/>
                      <a:pt x="21" y="13"/>
                      <a:pt x="21" y="12"/>
                    </a:cubicBezTo>
                    <a:cubicBezTo>
                      <a:pt x="20" y="12"/>
                      <a:pt x="20" y="11"/>
                      <a:pt x="20" y="11"/>
                    </a:cubicBezTo>
                    <a:cubicBezTo>
                      <a:pt x="20" y="10"/>
                      <a:pt x="20" y="9"/>
                      <a:pt x="19" y="8"/>
                    </a:cubicBezTo>
                    <a:cubicBezTo>
                      <a:pt x="18" y="8"/>
                      <a:pt x="17" y="7"/>
                      <a:pt x="16" y="6"/>
                    </a:cubicBezTo>
                    <a:cubicBezTo>
                      <a:pt x="16" y="6"/>
                      <a:pt x="15" y="5"/>
                      <a:pt x="14" y="5"/>
                    </a:cubicBezTo>
                    <a:cubicBezTo>
                      <a:pt x="13" y="5"/>
                      <a:pt x="12" y="5"/>
                      <a:pt x="11" y="5"/>
                    </a:cubicBezTo>
                    <a:cubicBezTo>
                      <a:pt x="10" y="5"/>
                      <a:pt x="9" y="5"/>
                      <a:pt x="8" y="6"/>
                    </a:cubicBezTo>
                    <a:cubicBezTo>
                      <a:pt x="6" y="6"/>
                      <a:pt x="5" y="7"/>
                      <a:pt x="4" y="8"/>
                    </a:cubicBezTo>
                    <a:cubicBezTo>
                      <a:pt x="3" y="8"/>
                      <a:pt x="0" y="11"/>
                      <a:pt x="0" y="11"/>
                    </a:cubicBezTo>
                    <a:cubicBezTo>
                      <a:pt x="0" y="12"/>
                      <a:pt x="0" y="12"/>
                      <a:pt x="0" y="12"/>
                    </a:cubicBezTo>
                    <a:cubicBezTo>
                      <a:pt x="0" y="13"/>
                      <a:pt x="1" y="13"/>
                      <a:pt x="1" y="13"/>
                    </a:cubicBezTo>
                    <a:cubicBezTo>
                      <a:pt x="1" y="14"/>
                      <a:pt x="1" y="14"/>
                      <a:pt x="1" y="14"/>
                    </a:cubicBezTo>
                    <a:cubicBezTo>
                      <a:pt x="1" y="14"/>
                      <a:pt x="2" y="15"/>
                      <a:pt x="2" y="15"/>
                    </a:cubicBezTo>
                    <a:cubicBezTo>
                      <a:pt x="2" y="16"/>
                      <a:pt x="3" y="17"/>
                      <a:pt x="3" y="17"/>
                    </a:cubicBezTo>
                    <a:cubicBezTo>
                      <a:pt x="3" y="18"/>
                      <a:pt x="3" y="19"/>
                      <a:pt x="3" y="19"/>
                    </a:cubicBezTo>
                    <a:cubicBezTo>
                      <a:pt x="4" y="19"/>
                      <a:pt x="4" y="19"/>
                      <a:pt x="4" y="19"/>
                    </a:cubicBezTo>
                    <a:cubicBezTo>
                      <a:pt x="4" y="20"/>
                      <a:pt x="4" y="21"/>
                      <a:pt x="3" y="21"/>
                    </a:cubicBezTo>
                    <a:cubicBezTo>
                      <a:pt x="3" y="21"/>
                      <a:pt x="3" y="21"/>
                      <a:pt x="3" y="22"/>
                    </a:cubicBezTo>
                    <a:cubicBezTo>
                      <a:pt x="3" y="22"/>
                      <a:pt x="4" y="22"/>
                      <a:pt x="3" y="23"/>
                    </a:cubicBezTo>
                    <a:cubicBezTo>
                      <a:pt x="2" y="23"/>
                      <a:pt x="2" y="24"/>
                      <a:pt x="2" y="24"/>
                    </a:cubicBezTo>
                    <a:cubicBezTo>
                      <a:pt x="2" y="25"/>
                      <a:pt x="2" y="25"/>
                      <a:pt x="2" y="26"/>
                    </a:cubicBezTo>
                    <a:cubicBezTo>
                      <a:pt x="2" y="26"/>
                      <a:pt x="2" y="26"/>
                      <a:pt x="2" y="26"/>
                    </a:cubicBezTo>
                    <a:cubicBezTo>
                      <a:pt x="2" y="27"/>
                      <a:pt x="3" y="27"/>
                      <a:pt x="2" y="28"/>
                    </a:cubicBezTo>
                    <a:cubicBezTo>
                      <a:pt x="2" y="28"/>
                      <a:pt x="5" y="32"/>
                      <a:pt x="5" y="31"/>
                    </a:cubicBezTo>
                    <a:cubicBezTo>
                      <a:pt x="5" y="31"/>
                      <a:pt x="3" y="29"/>
                      <a:pt x="4" y="29"/>
                    </a:cubicBezTo>
                    <a:cubicBezTo>
                      <a:pt x="4" y="28"/>
                      <a:pt x="5" y="29"/>
                      <a:pt x="5" y="29"/>
                    </a:cubicBezTo>
                    <a:cubicBezTo>
                      <a:pt x="6" y="28"/>
                      <a:pt x="7" y="28"/>
                      <a:pt x="7" y="29"/>
                    </a:cubicBezTo>
                    <a:cubicBezTo>
                      <a:pt x="7" y="29"/>
                      <a:pt x="7" y="28"/>
                      <a:pt x="8" y="28"/>
                    </a:cubicBezTo>
                    <a:cubicBezTo>
                      <a:pt x="8" y="28"/>
                      <a:pt x="9" y="29"/>
                      <a:pt x="10" y="29"/>
                    </a:cubicBezTo>
                    <a:cubicBezTo>
                      <a:pt x="10" y="29"/>
                      <a:pt x="11" y="29"/>
                      <a:pt x="11" y="29"/>
                    </a:cubicBezTo>
                    <a:cubicBezTo>
                      <a:pt x="11" y="30"/>
                      <a:pt x="9" y="29"/>
                      <a:pt x="9" y="29"/>
                    </a:cubicBezTo>
                    <a:cubicBezTo>
                      <a:pt x="8" y="30"/>
                      <a:pt x="8" y="31"/>
                      <a:pt x="8" y="31"/>
                    </a:cubicBezTo>
                    <a:cubicBezTo>
                      <a:pt x="8" y="31"/>
                      <a:pt x="8" y="32"/>
                      <a:pt x="9" y="32"/>
                    </a:cubicBezTo>
                    <a:cubicBezTo>
                      <a:pt x="9" y="32"/>
                      <a:pt x="11" y="32"/>
                      <a:pt x="11" y="32"/>
                    </a:cubicBezTo>
                    <a:cubicBezTo>
                      <a:pt x="11" y="33"/>
                      <a:pt x="8" y="33"/>
                      <a:pt x="8" y="33"/>
                    </a:cubicBezTo>
                    <a:cubicBezTo>
                      <a:pt x="8" y="33"/>
                      <a:pt x="8" y="33"/>
                      <a:pt x="8" y="33"/>
                    </a:cubicBezTo>
                    <a:cubicBezTo>
                      <a:pt x="7" y="32"/>
                      <a:pt x="6" y="33"/>
                      <a:pt x="6" y="33"/>
                    </a:cubicBezTo>
                    <a:cubicBezTo>
                      <a:pt x="7" y="30"/>
                      <a:pt x="6" y="32"/>
                      <a:pt x="6" y="32"/>
                    </a:cubicBezTo>
                    <a:cubicBezTo>
                      <a:pt x="6" y="32"/>
                      <a:pt x="6" y="33"/>
                      <a:pt x="6" y="33"/>
                    </a:cubicBezTo>
                    <a:cubicBezTo>
                      <a:pt x="5" y="33"/>
                      <a:pt x="5" y="34"/>
                      <a:pt x="5" y="34"/>
                    </a:cubicBezTo>
                    <a:cubicBezTo>
                      <a:pt x="5" y="34"/>
                      <a:pt x="6" y="35"/>
                      <a:pt x="6" y="35"/>
                    </a:cubicBezTo>
                    <a:cubicBezTo>
                      <a:pt x="6" y="36"/>
                      <a:pt x="6" y="34"/>
                      <a:pt x="7" y="34"/>
                    </a:cubicBezTo>
                    <a:cubicBezTo>
                      <a:pt x="7" y="35"/>
                      <a:pt x="8" y="34"/>
                      <a:pt x="8" y="35"/>
                    </a:cubicBezTo>
                    <a:cubicBezTo>
                      <a:pt x="9" y="35"/>
                      <a:pt x="9" y="36"/>
                      <a:pt x="9" y="36"/>
                    </a:cubicBezTo>
                    <a:cubicBezTo>
                      <a:pt x="10" y="37"/>
                      <a:pt x="10" y="37"/>
                      <a:pt x="11" y="37"/>
                    </a:cubicBezTo>
                    <a:cubicBezTo>
                      <a:pt x="12" y="37"/>
                      <a:pt x="11" y="38"/>
                      <a:pt x="13" y="38"/>
                    </a:cubicBezTo>
                    <a:cubicBezTo>
                      <a:pt x="13" y="39"/>
                      <a:pt x="10" y="41"/>
                      <a:pt x="11" y="43"/>
                    </a:cubicBezTo>
                    <a:cubicBezTo>
                      <a:pt x="12" y="45"/>
                      <a:pt x="11" y="46"/>
                      <a:pt x="11" y="47"/>
                    </a:cubicBezTo>
                    <a:cubicBezTo>
                      <a:pt x="11" y="49"/>
                      <a:pt x="11" y="50"/>
                      <a:pt x="11" y="51"/>
                    </a:cubicBezTo>
                    <a:cubicBezTo>
                      <a:pt x="12" y="52"/>
                      <a:pt x="12" y="52"/>
                      <a:pt x="12" y="53"/>
                    </a:cubicBezTo>
                    <a:cubicBezTo>
                      <a:pt x="12" y="53"/>
                      <a:pt x="12" y="53"/>
                      <a:pt x="12" y="53"/>
                    </a:cubicBezTo>
                    <a:cubicBezTo>
                      <a:pt x="12" y="53"/>
                      <a:pt x="12" y="53"/>
                      <a:pt x="12" y="53"/>
                    </a:cubicBezTo>
                    <a:cubicBezTo>
                      <a:pt x="13" y="53"/>
                      <a:pt x="13" y="53"/>
                      <a:pt x="14" y="53"/>
                    </a:cubicBezTo>
                    <a:cubicBezTo>
                      <a:pt x="14" y="53"/>
                      <a:pt x="15" y="53"/>
                      <a:pt x="15" y="53"/>
                    </a:cubicBezTo>
                    <a:cubicBezTo>
                      <a:pt x="16" y="53"/>
                      <a:pt x="16" y="52"/>
                      <a:pt x="17" y="52"/>
                    </a:cubicBezTo>
                    <a:cubicBezTo>
                      <a:pt x="17" y="52"/>
                      <a:pt x="17" y="52"/>
                      <a:pt x="17" y="52"/>
                    </a:cubicBezTo>
                    <a:cubicBezTo>
                      <a:pt x="18" y="52"/>
                      <a:pt x="18" y="52"/>
                      <a:pt x="18" y="52"/>
                    </a:cubicBezTo>
                    <a:cubicBezTo>
                      <a:pt x="19" y="51"/>
                      <a:pt x="19" y="51"/>
                      <a:pt x="19" y="51"/>
                    </a:cubicBezTo>
                    <a:cubicBezTo>
                      <a:pt x="19" y="51"/>
                      <a:pt x="18" y="50"/>
                      <a:pt x="19" y="50"/>
                    </a:cubicBezTo>
                    <a:cubicBezTo>
                      <a:pt x="19" y="50"/>
                      <a:pt x="19" y="49"/>
                      <a:pt x="19" y="49"/>
                    </a:cubicBezTo>
                    <a:cubicBezTo>
                      <a:pt x="19" y="49"/>
                      <a:pt x="20" y="49"/>
                      <a:pt x="20" y="48"/>
                    </a:cubicBezTo>
                    <a:cubicBezTo>
                      <a:pt x="21" y="48"/>
                      <a:pt x="21" y="48"/>
                      <a:pt x="21" y="47"/>
                    </a:cubicBezTo>
                    <a:cubicBezTo>
                      <a:pt x="22" y="47"/>
                      <a:pt x="22" y="47"/>
                      <a:pt x="23" y="47"/>
                    </a:cubicBezTo>
                    <a:cubicBezTo>
                      <a:pt x="23" y="47"/>
                      <a:pt x="23" y="46"/>
                      <a:pt x="24" y="46"/>
                    </a:cubicBezTo>
                    <a:cubicBezTo>
                      <a:pt x="24" y="46"/>
                      <a:pt x="24" y="46"/>
                      <a:pt x="25" y="46"/>
                    </a:cubicBezTo>
                    <a:cubicBezTo>
                      <a:pt x="25" y="46"/>
                      <a:pt x="25" y="46"/>
                      <a:pt x="26" y="46"/>
                    </a:cubicBezTo>
                    <a:cubicBezTo>
                      <a:pt x="26" y="46"/>
                      <a:pt x="27" y="46"/>
                      <a:pt x="28" y="46"/>
                    </a:cubicBezTo>
                    <a:cubicBezTo>
                      <a:pt x="28" y="46"/>
                      <a:pt x="29" y="46"/>
                      <a:pt x="29" y="46"/>
                    </a:cubicBezTo>
                    <a:cubicBezTo>
                      <a:pt x="29" y="46"/>
                      <a:pt x="29" y="46"/>
                      <a:pt x="29" y="46"/>
                    </a:cubicBezTo>
                    <a:cubicBezTo>
                      <a:pt x="29" y="46"/>
                      <a:pt x="30" y="46"/>
                      <a:pt x="30" y="46"/>
                    </a:cubicBezTo>
                    <a:cubicBezTo>
                      <a:pt x="31" y="46"/>
                      <a:pt x="31" y="46"/>
                      <a:pt x="31" y="46"/>
                    </a:cubicBezTo>
                    <a:cubicBezTo>
                      <a:pt x="31" y="46"/>
                      <a:pt x="31" y="46"/>
                      <a:pt x="31" y="46"/>
                    </a:cubicBezTo>
                    <a:cubicBezTo>
                      <a:pt x="31" y="46"/>
                      <a:pt x="31" y="46"/>
                      <a:pt x="31" y="45"/>
                    </a:cubicBezTo>
                    <a:cubicBezTo>
                      <a:pt x="31" y="45"/>
                      <a:pt x="31" y="45"/>
                      <a:pt x="31" y="45"/>
                    </a:cubicBezTo>
                    <a:cubicBezTo>
                      <a:pt x="31" y="45"/>
                      <a:pt x="31" y="45"/>
                      <a:pt x="32" y="45"/>
                    </a:cubicBezTo>
                    <a:cubicBezTo>
                      <a:pt x="32" y="44"/>
                      <a:pt x="32" y="45"/>
                      <a:pt x="32" y="45"/>
                    </a:cubicBezTo>
                    <a:cubicBezTo>
                      <a:pt x="33" y="45"/>
                      <a:pt x="33" y="45"/>
                      <a:pt x="33" y="45"/>
                    </a:cubicBezTo>
                    <a:cubicBezTo>
                      <a:pt x="33" y="44"/>
                      <a:pt x="34" y="44"/>
                      <a:pt x="34" y="44"/>
                    </a:cubicBezTo>
                    <a:cubicBezTo>
                      <a:pt x="34" y="44"/>
                      <a:pt x="34" y="45"/>
                      <a:pt x="35" y="45"/>
                    </a:cubicBezTo>
                    <a:cubicBezTo>
                      <a:pt x="35" y="45"/>
                      <a:pt x="35" y="45"/>
                      <a:pt x="36" y="45"/>
                    </a:cubicBezTo>
                    <a:cubicBezTo>
                      <a:pt x="36" y="45"/>
                      <a:pt x="37" y="45"/>
                      <a:pt x="37" y="45"/>
                    </a:cubicBezTo>
                    <a:cubicBezTo>
                      <a:pt x="37" y="45"/>
                      <a:pt x="37" y="45"/>
                      <a:pt x="37" y="44"/>
                    </a:cubicBezTo>
                    <a:cubicBezTo>
                      <a:pt x="38" y="44"/>
                      <a:pt x="38" y="45"/>
                      <a:pt x="38" y="45"/>
                    </a:cubicBezTo>
                    <a:cubicBezTo>
                      <a:pt x="38" y="45"/>
                      <a:pt x="38" y="45"/>
                      <a:pt x="38" y="45"/>
                    </a:cubicBezTo>
                    <a:cubicBezTo>
                      <a:pt x="38" y="45"/>
                      <a:pt x="39" y="46"/>
                      <a:pt x="39" y="46"/>
                    </a:cubicBezTo>
                    <a:cubicBezTo>
                      <a:pt x="39" y="46"/>
                      <a:pt x="39" y="46"/>
                      <a:pt x="39" y="46"/>
                    </a:cubicBezTo>
                    <a:cubicBezTo>
                      <a:pt x="39" y="47"/>
                      <a:pt x="39" y="47"/>
                      <a:pt x="39" y="47"/>
                    </a:cubicBezTo>
                    <a:cubicBezTo>
                      <a:pt x="40" y="48"/>
                      <a:pt x="40" y="48"/>
                      <a:pt x="41" y="48"/>
                    </a:cubicBezTo>
                    <a:cubicBezTo>
                      <a:pt x="41" y="48"/>
                      <a:pt x="42" y="48"/>
                      <a:pt x="42" y="48"/>
                    </a:cubicBezTo>
                    <a:cubicBezTo>
                      <a:pt x="43" y="48"/>
                      <a:pt x="42" y="48"/>
                      <a:pt x="43" y="48"/>
                    </a:cubicBezTo>
                    <a:cubicBezTo>
                      <a:pt x="43" y="48"/>
                      <a:pt x="43" y="48"/>
                      <a:pt x="44" y="48"/>
                    </a:cubicBezTo>
                    <a:cubicBezTo>
                      <a:pt x="44" y="48"/>
                      <a:pt x="45" y="49"/>
                      <a:pt x="45" y="49"/>
                    </a:cubicBezTo>
                    <a:cubicBezTo>
                      <a:pt x="45" y="49"/>
                      <a:pt x="45" y="49"/>
                      <a:pt x="46" y="49"/>
                    </a:cubicBezTo>
                    <a:cubicBezTo>
                      <a:pt x="46" y="49"/>
                      <a:pt x="46" y="49"/>
                      <a:pt x="46" y="50"/>
                    </a:cubicBezTo>
                    <a:cubicBezTo>
                      <a:pt x="46" y="50"/>
                      <a:pt x="46" y="50"/>
                      <a:pt x="46" y="50"/>
                    </a:cubicBezTo>
                    <a:cubicBezTo>
                      <a:pt x="46" y="50"/>
                      <a:pt x="47" y="50"/>
                      <a:pt x="47" y="50"/>
                    </a:cubicBezTo>
                    <a:cubicBezTo>
                      <a:pt x="47" y="50"/>
                      <a:pt x="48" y="50"/>
                      <a:pt x="48" y="50"/>
                    </a:cubicBezTo>
                    <a:cubicBezTo>
                      <a:pt x="48" y="50"/>
                      <a:pt x="48" y="50"/>
                      <a:pt x="48" y="50"/>
                    </a:cubicBezTo>
                    <a:cubicBezTo>
                      <a:pt x="49" y="50"/>
                      <a:pt x="49" y="50"/>
                      <a:pt x="49" y="50"/>
                    </a:cubicBezTo>
                    <a:cubicBezTo>
                      <a:pt x="49" y="50"/>
                      <a:pt x="49" y="50"/>
                      <a:pt x="49" y="50"/>
                    </a:cubicBezTo>
                    <a:cubicBezTo>
                      <a:pt x="49" y="50"/>
                      <a:pt x="50" y="50"/>
                      <a:pt x="50" y="50"/>
                    </a:cubicBezTo>
                    <a:cubicBezTo>
                      <a:pt x="50" y="50"/>
                      <a:pt x="50" y="50"/>
                      <a:pt x="51" y="50"/>
                    </a:cubicBezTo>
                    <a:cubicBezTo>
                      <a:pt x="51" y="50"/>
                      <a:pt x="51" y="50"/>
                      <a:pt x="51" y="50"/>
                    </a:cubicBezTo>
                    <a:cubicBezTo>
                      <a:pt x="51" y="50"/>
                      <a:pt x="51" y="50"/>
                      <a:pt x="52" y="50"/>
                    </a:cubicBezTo>
                    <a:cubicBezTo>
                      <a:pt x="52" y="50"/>
                      <a:pt x="52" y="50"/>
                      <a:pt x="52" y="50"/>
                    </a:cubicBezTo>
                    <a:cubicBezTo>
                      <a:pt x="52" y="50"/>
                      <a:pt x="53" y="51"/>
                      <a:pt x="53" y="51"/>
                    </a:cubicBezTo>
                    <a:cubicBezTo>
                      <a:pt x="53" y="51"/>
                      <a:pt x="54" y="51"/>
                      <a:pt x="54" y="51"/>
                    </a:cubicBezTo>
                    <a:cubicBezTo>
                      <a:pt x="54" y="52"/>
                      <a:pt x="54" y="51"/>
                      <a:pt x="55" y="51"/>
                    </a:cubicBezTo>
                    <a:cubicBezTo>
                      <a:pt x="55" y="51"/>
                      <a:pt x="55" y="52"/>
                      <a:pt x="55" y="52"/>
                    </a:cubicBezTo>
                    <a:cubicBezTo>
                      <a:pt x="55" y="52"/>
                      <a:pt x="55" y="52"/>
                      <a:pt x="55" y="53"/>
                    </a:cubicBezTo>
                    <a:cubicBezTo>
                      <a:pt x="55" y="53"/>
                      <a:pt x="55" y="53"/>
                      <a:pt x="55" y="53"/>
                    </a:cubicBezTo>
                    <a:cubicBezTo>
                      <a:pt x="56" y="54"/>
                      <a:pt x="56" y="54"/>
                      <a:pt x="56" y="54"/>
                    </a:cubicBezTo>
                    <a:cubicBezTo>
                      <a:pt x="56" y="54"/>
                      <a:pt x="56" y="54"/>
                      <a:pt x="56" y="54"/>
                    </a:cubicBezTo>
                    <a:cubicBezTo>
                      <a:pt x="57" y="54"/>
                      <a:pt x="57" y="55"/>
                      <a:pt x="57" y="55"/>
                    </a:cubicBezTo>
                    <a:cubicBezTo>
                      <a:pt x="57" y="55"/>
                      <a:pt x="57" y="55"/>
                      <a:pt x="57" y="55"/>
                    </a:cubicBezTo>
                    <a:cubicBezTo>
                      <a:pt x="58" y="55"/>
                      <a:pt x="58" y="55"/>
                      <a:pt x="58" y="55"/>
                    </a:cubicBezTo>
                    <a:cubicBezTo>
                      <a:pt x="58" y="55"/>
                      <a:pt x="58" y="55"/>
                      <a:pt x="58" y="55"/>
                    </a:cubicBezTo>
                    <a:cubicBezTo>
                      <a:pt x="58" y="55"/>
                      <a:pt x="59" y="55"/>
                      <a:pt x="59" y="55"/>
                    </a:cubicBezTo>
                    <a:cubicBezTo>
                      <a:pt x="59" y="56"/>
                      <a:pt x="60" y="56"/>
                      <a:pt x="60" y="56"/>
                    </a:cubicBezTo>
                    <a:cubicBezTo>
                      <a:pt x="60" y="56"/>
                      <a:pt x="60" y="56"/>
                      <a:pt x="61" y="56"/>
                    </a:cubicBezTo>
                    <a:cubicBezTo>
                      <a:pt x="61" y="57"/>
                      <a:pt x="61" y="57"/>
                      <a:pt x="61" y="57"/>
                    </a:cubicBezTo>
                    <a:cubicBezTo>
                      <a:pt x="62" y="58"/>
                      <a:pt x="62" y="58"/>
                      <a:pt x="62" y="59"/>
                    </a:cubicBezTo>
                    <a:cubicBezTo>
                      <a:pt x="63" y="59"/>
                      <a:pt x="63" y="60"/>
                      <a:pt x="63" y="60"/>
                    </a:cubicBezTo>
                    <a:cubicBezTo>
                      <a:pt x="64" y="60"/>
                      <a:pt x="64" y="60"/>
                      <a:pt x="65" y="60"/>
                    </a:cubicBezTo>
                    <a:cubicBezTo>
                      <a:pt x="65" y="60"/>
                      <a:pt x="67" y="60"/>
                      <a:pt x="67" y="60"/>
                    </a:cubicBezTo>
                    <a:cubicBezTo>
                      <a:pt x="68" y="60"/>
                      <a:pt x="68" y="60"/>
                      <a:pt x="68" y="60"/>
                    </a:cubicBezTo>
                    <a:cubicBezTo>
                      <a:pt x="69" y="60"/>
                      <a:pt x="69" y="59"/>
                      <a:pt x="69" y="59"/>
                    </a:cubicBezTo>
                    <a:cubicBezTo>
                      <a:pt x="69" y="60"/>
                      <a:pt x="69" y="60"/>
                      <a:pt x="70" y="60"/>
                    </a:cubicBezTo>
                    <a:cubicBezTo>
                      <a:pt x="70" y="60"/>
                      <a:pt x="70" y="60"/>
                      <a:pt x="70" y="60"/>
                    </a:cubicBezTo>
                    <a:cubicBezTo>
                      <a:pt x="70" y="60"/>
                      <a:pt x="70" y="60"/>
                      <a:pt x="69" y="61"/>
                    </a:cubicBezTo>
                    <a:cubicBezTo>
                      <a:pt x="69" y="61"/>
                      <a:pt x="69" y="61"/>
                      <a:pt x="69" y="62"/>
                    </a:cubicBezTo>
                    <a:cubicBezTo>
                      <a:pt x="69" y="62"/>
                      <a:pt x="69" y="62"/>
                      <a:pt x="69" y="63"/>
                    </a:cubicBezTo>
                    <a:cubicBezTo>
                      <a:pt x="69" y="63"/>
                      <a:pt x="70" y="63"/>
                      <a:pt x="70" y="64"/>
                    </a:cubicBezTo>
                    <a:cubicBezTo>
                      <a:pt x="70" y="64"/>
                      <a:pt x="70" y="64"/>
                      <a:pt x="70" y="64"/>
                    </a:cubicBezTo>
                    <a:cubicBezTo>
                      <a:pt x="70" y="65"/>
                      <a:pt x="70" y="65"/>
                      <a:pt x="70" y="65"/>
                    </a:cubicBezTo>
                    <a:cubicBezTo>
                      <a:pt x="69" y="65"/>
                      <a:pt x="69" y="65"/>
                      <a:pt x="69" y="66"/>
                    </a:cubicBezTo>
                    <a:cubicBezTo>
                      <a:pt x="69" y="66"/>
                      <a:pt x="69" y="66"/>
                      <a:pt x="69" y="66"/>
                    </a:cubicBezTo>
                    <a:cubicBezTo>
                      <a:pt x="69" y="66"/>
                      <a:pt x="70" y="66"/>
                      <a:pt x="70" y="66"/>
                    </a:cubicBezTo>
                    <a:cubicBezTo>
                      <a:pt x="70" y="67"/>
                      <a:pt x="70" y="67"/>
                      <a:pt x="70" y="67"/>
                    </a:cubicBezTo>
                    <a:cubicBezTo>
                      <a:pt x="70" y="68"/>
                      <a:pt x="70" y="68"/>
                      <a:pt x="70" y="68"/>
                    </a:cubicBezTo>
                    <a:cubicBezTo>
                      <a:pt x="70" y="68"/>
                      <a:pt x="70" y="68"/>
                      <a:pt x="70" y="69"/>
                    </a:cubicBezTo>
                    <a:cubicBezTo>
                      <a:pt x="70" y="69"/>
                      <a:pt x="70" y="69"/>
                      <a:pt x="70" y="69"/>
                    </a:cubicBezTo>
                    <a:cubicBezTo>
                      <a:pt x="71" y="69"/>
                      <a:pt x="71" y="69"/>
                      <a:pt x="71" y="69"/>
                    </a:cubicBezTo>
                    <a:cubicBezTo>
                      <a:pt x="71" y="68"/>
                      <a:pt x="71" y="68"/>
                      <a:pt x="71" y="68"/>
                    </a:cubicBezTo>
                    <a:cubicBezTo>
                      <a:pt x="72" y="68"/>
                      <a:pt x="72" y="69"/>
                      <a:pt x="72" y="69"/>
                    </a:cubicBezTo>
                    <a:cubicBezTo>
                      <a:pt x="72" y="69"/>
                      <a:pt x="73" y="70"/>
                      <a:pt x="73" y="70"/>
                    </a:cubicBezTo>
                    <a:cubicBezTo>
                      <a:pt x="74" y="70"/>
                      <a:pt x="75" y="70"/>
                      <a:pt x="75" y="70"/>
                    </a:cubicBezTo>
                    <a:cubicBezTo>
                      <a:pt x="76" y="70"/>
                      <a:pt x="76" y="70"/>
                      <a:pt x="76" y="70"/>
                    </a:cubicBezTo>
                    <a:cubicBezTo>
                      <a:pt x="77" y="70"/>
                      <a:pt x="77" y="70"/>
                      <a:pt x="77" y="70"/>
                    </a:cubicBezTo>
                    <a:cubicBezTo>
                      <a:pt x="77" y="71"/>
                      <a:pt x="77" y="71"/>
                      <a:pt x="78" y="71"/>
                    </a:cubicBezTo>
                    <a:cubicBezTo>
                      <a:pt x="78" y="71"/>
                      <a:pt x="79" y="71"/>
                      <a:pt x="79" y="72"/>
                    </a:cubicBezTo>
                    <a:cubicBezTo>
                      <a:pt x="79" y="72"/>
                      <a:pt x="79" y="72"/>
                      <a:pt x="79" y="73"/>
                    </a:cubicBezTo>
                    <a:cubicBezTo>
                      <a:pt x="79" y="73"/>
                      <a:pt x="79" y="73"/>
                      <a:pt x="80" y="72"/>
                    </a:cubicBezTo>
                    <a:cubicBezTo>
                      <a:pt x="80" y="72"/>
                      <a:pt x="80" y="72"/>
                      <a:pt x="80" y="72"/>
                    </a:cubicBezTo>
                    <a:cubicBezTo>
                      <a:pt x="81" y="71"/>
                      <a:pt x="81" y="72"/>
                      <a:pt x="81" y="72"/>
                    </a:cubicBezTo>
                    <a:cubicBezTo>
                      <a:pt x="81" y="72"/>
                      <a:pt x="82" y="72"/>
                      <a:pt x="82" y="72"/>
                    </a:cubicBezTo>
                    <a:cubicBezTo>
                      <a:pt x="82" y="72"/>
                      <a:pt x="84" y="71"/>
                      <a:pt x="84" y="71"/>
                    </a:cubicBezTo>
                    <a:cubicBezTo>
                      <a:pt x="85" y="70"/>
                      <a:pt x="85" y="70"/>
                      <a:pt x="85" y="70"/>
                    </a:cubicBezTo>
                    <a:cubicBezTo>
                      <a:pt x="85" y="70"/>
                      <a:pt x="86" y="70"/>
                      <a:pt x="86" y="70"/>
                    </a:cubicBezTo>
                    <a:cubicBezTo>
                      <a:pt x="86" y="69"/>
                      <a:pt x="86" y="69"/>
                      <a:pt x="85" y="69"/>
                    </a:cubicBezTo>
                    <a:cubicBezTo>
                      <a:pt x="85" y="69"/>
                      <a:pt x="85" y="68"/>
                      <a:pt x="86" y="68"/>
                    </a:cubicBezTo>
                    <a:cubicBezTo>
                      <a:pt x="86" y="68"/>
                      <a:pt x="86" y="68"/>
                      <a:pt x="86" y="68"/>
                    </a:cubicBezTo>
                    <a:cubicBezTo>
                      <a:pt x="86" y="68"/>
                      <a:pt x="86" y="68"/>
                      <a:pt x="86" y="67"/>
                    </a:cubicBezTo>
                    <a:cubicBezTo>
                      <a:pt x="86" y="67"/>
                      <a:pt x="85" y="67"/>
                      <a:pt x="86" y="67"/>
                    </a:cubicBezTo>
                    <a:cubicBezTo>
                      <a:pt x="86" y="66"/>
                      <a:pt x="86" y="66"/>
                      <a:pt x="86" y="66"/>
                    </a:cubicBezTo>
                    <a:cubicBezTo>
                      <a:pt x="87" y="67"/>
                      <a:pt x="87" y="67"/>
                      <a:pt x="88" y="66"/>
                    </a:cubicBezTo>
                    <a:cubicBezTo>
                      <a:pt x="88" y="66"/>
                      <a:pt x="89" y="66"/>
                      <a:pt x="89" y="66"/>
                    </a:cubicBezTo>
                    <a:cubicBezTo>
                      <a:pt x="89" y="66"/>
                      <a:pt x="90" y="65"/>
                      <a:pt x="90" y="65"/>
                    </a:cubicBezTo>
                    <a:cubicBezTo>
                      <a:pt x="90" y="65"/>
                      <a:pt x="91" y="66"/>
                      <a:pt x="91" y="65"/>
                    </a:cubicBezTo>
                    <a:cubicBezTo>
                      <a:pt x="91" y="65"/>
                      <a:pt x="91" y="65"/>
                      <a:pt x="92" y="65"/>
                    </a:cubicBezTo>
                    <a:cubicBezTo>
                      <a:pt x="92" y="65"/>
                      <a:pt x="92" y="65"/>
                      <a:pt x="93" y="65"/>
                    </a:cubicBezTo>
                    <a:cubicBezTo>
                      <a:pt x="93" y="65"/>
                      <a:pt x="93" y="65"/>
                      <a:pt x="93" y="65"/>
                    </a:cubicBezTo>
                    <a:cubicBezTo>
                      <a:pt x="93" y="65"/>
                      <a:pt x="93" y="65"/>
                      <a:pt x="93" y="64"/>
                    </a:cubicBezTo>
                    <a:cubicBezTo>
                      <a:pt x="93" y="64"/>
                      <a:pt x="94" y="64"/>
                      <a:pt x="94" y="64"/>
                    </a:cubicBezTo>
                    <a:cubicBezTo>
                      <a:pt x="94" y="64"/>
                      <a:pt x="95" y="64"/>
                      <a:pt x="95" y="64"/>
                    </a:cubicBezTo>
                    <a:cubicBezTo>
                      <a:pt x="95" y="64"/>
                      <a:pt x="95" y="63"/>
                      <a:pt x="95" y="63"/>
                    </a:cubicBezTo>
                    <a:cubicBezTo>
                      <a:pt x="96" y="63"/>
                      <a:pt x="96" y="63"/>
                      <a:pt x="96" y="63"/>
                    </a:cubicBezTo>
                    <a:cubicBezTo>
                      <a:pt x="97" y="63"/>
                      <a:pt x="97" y="62"/>
                      <a:pt x="97" y="61"/>
                    </a:cubicBezTo>
                    <a:cubicBezTo>
                      <a:pt x="98" y="61"/>
                      <a:pt x="98" y="60"/>
                      <a:pt x="98" y="60"/>
                    </a:cubicBezTo>
                    <a:cubicBezTo>
                      <a:pt x="98" y="59"/>
                      <a:pt x="98" y="59"/>
                      <a:pt x="98" y="58"/>
                    </a:cubicBezTo>
                    <a:cubicBezTo>
                      <a:pt x="98" y="58"/>
                      <a:pt x="99" y="57"/>
                      <a:pt x="99" y="57"/>
                    </a:cubicBezTo>
                    <a:cubicBezTo>
                      <a:pt x="99" y="56"/>
                      <a:pt x="99" y="56"/>
                      <a:pt x="99" y="56"/>
                    </a:cubicBezTo>
                    <a:cubicBezTo>
                      <a:pt x="99" y="55"/>
                      <a:pt x="99" y="55"/>
                      <a:pt x="99" y="55"/>
                    </a:cubicBezTo>
                    <a:cubicBezTo>
                      <a:pt x="100" y="54"/>
                      <a:pt x="100" y="54"/>
                      <a:pt x="101" y="54"/>
                    </a:cubicBezTo>
                    <a:cubicBezTo>
                      <a:pt x="101" y="53"/>
                      <a:pt x="101" y="54"/>
                      <a:pt x="102" y="54"/>
                    </a:cubicBezTo>
                    <a:cubicBezTo>
                      <a:pt x="102" y="54"/>
                      <a:pt x="103" y="54"/>
                      <a:pt x="103" y="54"/>
                    </a:cubicBezTo>
                    <a:cubicBezTo>
                      <a:pt x="104" y="53"/>
                      <a:pt x="104" y="54"/>
                      <a:pt x="105" y="53"/>
                    </a:cubicBezTo>
                    <a:cubicBezTo>
                      <a:pt x="105" y="53"/>
                      <a:pt x="105" y="53"/>
                      <a:pt x="106" y="52"/>
                    </a:cubicBezTo>
                    <a:cubicBezTo>
                      <a:pt x="106" y="52"/>
                      <a:pt x="105" y="52"/>
                      <a:pt x="106" y="51"/>
                    </a:cubicBezTo>
                    <a:cubicBezTo>
                      <a:pt x="106" y="51"/>
                      <a:pt x="106" y="51"/>
                      <a:pt x="106" y="51"/>
                    </a:cubicBezTo>
                    <a:cubicBezTo>
                      <a:pt x="106" y="51"/>
                      <a:pt x="106" y="50"/>
                      <a:pt x="107" y="50"/>
                    </a:cubicBezTo>
                    <a:cubicBezTo>
                      <a:pt x="107" y="50"/>
                      <a:pt x="107" y="51"/>
                      <a:pt x="107" y="51"/>
                    </a:cubicBezTo>
                    <a:cubicBezTo>
                      <a:pt x="107" y="51"/>
                      <a:pt x="108" y="51"/>
                      <a:pt x="108" y="51"/>
                    </a:cubicBezTo>
                    <a:cubicBezTo>
                      <a:pt x="109" y="51"/>
                      <a:pt x="109" y="52"/>
                      <a:pt x="109" y="52"/>
                    </a:cubicBezTo>
                    <a:cubicBezTo>
                      <a:pt x="109" y="52"/>
                      <a:pt x="110" y="52"/>
                      <a:pt x="110" y="52"/>
                    </a:cubicBezTo>
                    <a:cubicBezTo>
                      <a:pt x="110" y="52"/>
                      <a:pt x="110" y="53"/>
                      <a:pt x="111" y="53"/>
                    </a:cubicBezTo>
                    <a:cubicBezTo>
                      <a:pt x="111" y="53"/>
                      <a:pt x="111" y="53"/>
                      <a:pt x="111" y="53"/>
                    </a:cubicBezTo>
                    <a:cubicBezTo>
                      <a:pt x="112" y="53"/>
                      <a:pt x="112" y="53"/>
                      <a:pt x="112" y="53"/>
                    </a:cubicBezTo>
                    <a:cubicBezTo>
                      <a:pt x="112" y="53"/>
                      <a:pt x="112" y="53"/>
                      <a:pt x="112" y="52"/>
                    </a:cubicBezTo>
                    <a:cubicBezTo>
                      <a:pt x="112" y="52"/>
                      <a:pt x="113" y="53"/>
                      <a:pt x="113" y="52"/>
                    </a:cubicBezTo>
                    <a:cubicBezTo>
                      <a:pt x="113" y="52"/>
                      <a:pt x="113" y="52"/>
                      <a:pt x="113" y="52"/>
                    </a:cubicBezTo>
                    <a:cubicBezTo>
                      <a:pt x="113" y="52"/>
                      <a:pt x="113" y="52"/>
                      <a:pt x="113" y="52"/>
                    </a:cubicBezTo>
                    <a:cubicBezTo>
                      <a:pt x="113" y="52"/>
                      <a:pt x="113" y="51"/>
                      <a:pt x="113" y="51"/>
                    </a:cubicBezTo>
                    <a:cubicBezTo>
                      <a:pt x="113" y="50"/>
                      <a:pt x="113" y="50"/>
                      <a:pt x="113" y="50"/>
                    </a:cubicBezTo>
                    <a:cubicBezTo>
                      <a:pt x="113" y="50"/>
                      <a:pt x="113" y="50"/>
                      <a:pt x="113" y="50"/>
                    </a:cubicBezTo>
                    <a:cubicBezTo>
                      <a:pt x="113" y="49"/>
                      <a:pt x="113" y="49"/>
                      <a:pt x="113" y="49"/>
                    </a:cubicBezTo>
                    <a:cubicBezTo>
                      <a:pt x="114" y="48"/>
                      <a:pt x="114" y="48"/>
                      <a:pt x="114" y="48"/>
                    </a:cubicBezTo>
                    <a:cubicBezTo>
                      <a:pt x="114" y="48"/>
                      <a:pt x="114" y="47"/>
                      <a:pt x="114" y="47"/>
                    </a:cubicBezTo>
                    <a:cubicBezTo>
                      <a:pt x="114" y="47"/>
                      <a:pt x="114" y="47"/>
                      <a:pt x="114" y="47"/>
                    </a:cubicBezTo>
                    <a:close/>
                    <a:moveTo>
                      <a:pt x="3" y="18"/>
                    </a:moveTo>
                    <a:cubicBezTo>
                      <a:pt x="3" y="18"/>
                      <a:pt x="3" y="17"/>
                      <a:pt x="3" y="16"/>
                    </a:cubicBezTo>
                    <a:cubicBezTo>
                      <a:pt x="3" y="16"/>
                      <a:pt x="3" y="15"/>
                      <a:pt x="3" y="15"/>
                    </a:cubicBezTo>
                    <a:cubicBezTo>
                      <a:pt x="3" y="14"/>
                      <a:pt x="4" y="14"/>
                      <a:pt x="3" y="14"/>
                    </a:cubicBezTo>
                    <a:cubicBezTo>
                      <a:pt x="3" y="14"/>
                      <a:pt x="3" y="12"/>
                      <a:pt x="3" y="14"/>
                    </a:cubicBezTo>
                    <a:cubicBezTo>
                      <a:pt x="2" y="14"/>
                      <a:pt x="3" y="14"/>
                      <a:pt x="2" y="13"/>
                    </a:cubicBezTo>
                    <a:cubicBezTo>
                      <a:pt x="2" y="12"/>
                      <a:pt x="4" y="11"/>
                      <a:pt x="4" y="11"/>
                    </a:cubicBezTo>
                    <a:cubicBezTo>
                      <a:pt x="4" y="10"/>
                      <a:pt x="5" y="9"/>
                      <a:pt x="5" y="9"/>
                    </a:cubicBezTo>
                    <a:cubicBezTo>
                      <a:pt x="6" y="8"/>
                      <a:pt x="6" y="8"/>
                      <a:pt x="7" y="8"/>
                    </a:cubicBezTo>
                    <a:cubicBezTo>
                      <a:pt x="7" y="8"/>
                      <a:pt x="9" y="8"/>
                      <a:pt x="9" y="8"/>
                    </a:cubicBezTo>
                    <a:cubicBezTo>
                      <a:pt x="10" y="8"/>
                      <a:pt x="12" y="9"/>
                      <a:pt x="12" y="10"/>
                    </a:cubicBezTo>
                    <a:cubicBezTo>
                      <a:pt x="11" y="10"/>
                      <a:pt x="11" y="10"/>
                      <a:pt x="12" y="11"/>
                    </a:cubicBezTo>
                    <a:cubicBezTo>
                      <a:pt x="12" y="11"/>
                      <a:pt x="12" y="12"/>
                      <a:pt x="12" y="12"/>
                    </a:cubicBezTo>
                    <a:cubicBezTo>
                      <a:pt x="13" y="13"/>
                      <a:pt x="13" y="13"/>
                      <a:pt x="12" y="14"/>
                    </a:cubicBezTo>
                    <a:cubicBezTo>
                      <a:pt x="12" y="14"/>
                      <a:pt x="13" y="15"/>
                      <a:pt x="13" y="15"/>
                    </a:cubicBezTo>
                    <a:cubicBezTo>
                      <a:pt x="13" y="15"/>
                      <a:pt x="14" y="15"/>
                      <a:pt x="14" y="15"/>
                    </a:cubicBezTo>
                    <a:cubicBezTo>
                      <a:pt x="14" y="15"/>
                      <a:pt x="14" y="15"/>
                      <a:pt x="14" y="15"/>
                    </a:cubicBezTo>
                    <a:cubicBezTo>
                      <a:pt x="15" y="16"/>
                      <a:pt x="15" y="16"/>
                      <a:pt x="15" y="16"/>
                    </a:cubicBezTo>
                    <a:cubicBezTo>
                      <a:pt x="16" y="16"/>
                      <a:pt x="16" y="16"/>
                      <a:pt x="16" y="17"/>
                    </a:cubicBezTo>
                    <a:cubicBezTo>
                      <a:pt x="17" y="17"/>
                      <a:pt x="17" y="17"/>
                      <a:pt x="17" y="17"/>
                    </a:cubicBezTo>
                    <a:cubicBezTo>
                      <a:pt x="19" y="19"/>
                      <a:pt x="19" y="19"/>
                      <a:pt x="18" y="19"/>
                    </a:cubicBezTo>
                    <a:cubicBezTo>
                      <a:pt x="17" y="19"/>
                      <a:pt x="19" y="20"/>
                      <a:pt x="19" y="20"/>
                    </a:cubicBezTo>
                    <a:cubicBezTo>
                      <a:pt x="18" y="20"/>
                      <a:pt x="18" y="21"/>
                      <a:pt x="17" y="21"/>
                    </a:cubicBezTo>
                    <a:cubicBezTo>
                      <a:pt x="17" y="21"/>
                      <a:pt x="16" y="21"/>
                      <a:pt x="16" y="21"/>
                    </a:cubicBezTo>
                    <a:cubicBezTo>
                      <a:pt x="16" y="21"/>
                      <a:pt x="16" y="20"/>
                      <a:pt x="15" y="20"/>
                    </a:cubicBezTo>
                    <a:cubicBezTo>
                      <a:pt x="15" y="20"/>
                      <a:pt x="15" y="20"/>
                      <a:pt x="15" y="21"/>
                    </a:cubicBezTo>
                    <a:cubicBezTo>
                      <a:pt x="15" y="21"/>
                      <a:pt x="15" y="21"/>
                      <a:pt x="15" y="21"/>
                    </a:cubicBezTo>
                    <a:cubicBezTo>
                      <a:pt x="16" y="21"/>
                      <a:pt x="15" y="21"/>
                      <a:pt x="15" y="22"/>
                    </a:cubicBezTo>
                    <a:cubicBezTo>
                      <a:pt x="16" y="22"/>
                      <a:pt x="16" y="21"/>
                      <a:pt x="16" y="21"/>
                    </a:cubicBezTo>
                    <a:cubicBezTo>
                      <a:pt x="16" y="21"/>
                      <a:pt x="17" y="21"/>
                      <a:pt x="17" y="22"/>
                    </a:cubicBezTo>
                    <a:cubicBezTo>
                      <a:pt x="18" y="22"/>
                      <a:pt x="17" y="22"/>
                      <a:pt x="17" y="22"/>
                    </a:cubicBezTo>
                    <a:cubicBezTo>
                      <a:pt x="17" y="22"/>
                      <a:pt x="16" y="23"/>
                      <a:pt x="17" y="22"/>
                    </a:cubicBezTo>
                    <a:cubicBezTo>
                      <a:pt x="16" y="22"/>
                      <a:pt x="13" y="22"/>
                      <a:pt x="13" y="22"/>
                    </a:cubicBezTo>
                    <a:cubicBezTo>
                      <a:pt x="12" y="22"/>
                      <a:pt x="11" y="22"/>
                      <a:pt x="11" y="23"/>
                    </a:cubicBezTo>
                    <a:cubicBezTo>
                      <a:pt x="10" y="23"/>
                      <a:pt x="10" y="21"/>
                      <a:pt x="10" y="21"/>
                    </a:cubicBezTo>
                    <a:cubicBezTo>
                      <a:pt x="9" y="20"/>
                      <a:pt x="9" y="21"/>
                      <a:pt x="9" y="21"/>
                    </a:cubicBezTo>
                    <a:cubicBezTo>
                      <a:pt x="9" y="22"/>
                      <a:pt x="8" y="22"/>
                      <a:pt x="7" y="22"/>
                    </a:cubicBezTo>
                    <a:cubicBezTo>
                      <a:pt x="7" y="22"/>
                      <a:pt x="6" y="22"/>
                      <a:pt x="6" y="22"/>
                    </a:cubicBezTo>
                    <a:cubicBezTo>
                      <a:pt x="5" y="22"/>
                      <a:pt x="4" y="22"/>
                      <a:pt x="4" y="21"/>
                    </a:cubicBezTo>
                    <a:cubicBezTo>
                      <a:pt x="6" y="22"/>
                      <a:pt x="4" y="20"/>
                      <a:pt x="4" y="19"/>
                    </a:cubicBezTo>
                    <a:cubicBezTo>
                      <a:pt x="4" y="18"/>
                      <a:pt x="4" y="19"/>
                      <a:pt x="3" y="1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8" name="Freeform 1487"/>
              <p:cNvSpPr>
                <a:spLocks/>
              </p:cNvSpPr>
              <p:nvPr/>
            </p:nvSpPr>
            <p:spPr bwMode="auto">
              <a:xfrm>
                <a:off x="5553075" y="3543300"/>
                <a:ext cx="1588" cy="11112"/>
              </a:xfrm>
              <a:custGeom>
                <a:avLst/>
                <a:gdLst>
                  <a:gd name="T0" fmla="*/ 0 w 1"/>
                  <a:gd name="T1" fmla="*/ 2 h 4"/>
                  <a:gd name="T2" fmla="*/ 1 w 1"/>
                  <a:gd name="T3" fmla="*/ 3 h 4"/>
                  <a:gd name="T4" fmla="*/ 1 w 1"/>
                  <a:gd name="T5" fmla="*/ 1 h 4"/>
                  <a:gd name="T6" fmla="*/ 0 w 1"/>
                  <a:gd name="T7" fmla="*/ 2 h 4"/>
                </a:gdLst>
                <a:ahLst/>
                <a:cxnLst>
                  <a:cxn ang="0">
                    <a:pos x="T0" y="T1"/>
                  </a:cxn>
                  <a:cxn ang="0">
                    <a:pos x="T2" y="T3"/>
                  </a:cxn>
                  <a:cxn ang="0">
                    <a:pos x="T4" y="T5"/>
                  </a:cxn>
                  <a:cxn ang="0">
                    <a:pos x="T6" y="T7"/>
                  </a:cxn>
                </a:cxnLst>
                <a:rect l="0" t="0" r="r" b="b"/>
                <a:pathLst>
                  <a:path w="1" h="4">
                    <a:moveTo>
                      <a:pt x="0" y="2"/>
                    </a:moveTo>
                    <a:cubicBezTo>
                      <a:pt x="0" y="4"/>
                      <a:pt x="1" y="3"/>
                      <a:pt x="1" y="3"/>
                    </a:cubicBezTo>
                    <a:cubicBezTo>
                      <a:pt x="1" y="2"/>
                      <a:pt x="1" y="2"/>
                      <a:pt x="1" y="1"/>
                    </a:cubicBezTo>
                    <a:cubicBezTo>
                      <a:pt x="1" y="0"/>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19" name="Freeform 1488"/>
              <p:cNvSpPr>
                <a:spLocks/>
              </p:cNvSpPr>
              <p:nvPr/>
            </p:nvSpPr>
            <p:spPr bwMode="auto">
              <a:xfrm>
                <a:off x="5738813" y="3373438"/>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0"/>
                      <a:pt x="0" y="0"/>
                      <a:pt x="1" y="1"/>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0" name="Freeform 1489"/>
              <p:cNvSpPr>
                <a:spLocks/>
              </p:cNvSpPr>
              <p:nvPr/>
            </p:nvSpPr>
            <p:spPr bwMode="auto">
              <a:xfrm>
                <a:off x="5746750" y="3382963"/>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1" name="Freeform 1490"/>
              <p:cNvSpPr>
                <a:spLocks/>
              </p:cNvSpPr>
              <p:nvPr/>
            </p:nvSpPr>
            <p:spPr bwMode="auto">
              <a:xfrm>
                <a:off x="5707063" y="3359150"/>
                <a:ext cx="9525" cy="6350"/>
              </a:xfrm>
              <a:custGeom>
                <a:avLst/>
                <a:gdLst>
                  <a:gd name="T0" fmla="*/ 1 w 3"/>
                  <a:gd name="T1" fmla="*/ 1 h 2"/>
                  <a:gd name="T2" fmla="*/ 1 w 3"/>
                  <a:gd name="T3" fmla="*/ 2 h 2"/>
                  <a:gd name="T4" fmla="*/ 2 w 3"/>
                  <a:gd name="T5" fmla="*/ 2 h 2"/>
                  <a:gd name="T6" fmla="*/ 3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1" y="1"/>
                      <a:pt x="0" y="2"/>
                      <a:pt x="1" y="2"/>
                    </a:cubicBezTo>
                    <a:cubicBezTo>
                      <a:pt x="1" y="2"/>
                      <a:pt x="2" y="2"/>
                      <a:pt x="2" y="2"/>
                    </a:cubicBezTo>
                    <a:cubicBezTo>
                      <a:pt x="2" y="2"/>
                      <a:pt x="3" y="1"/>
                      <a:pt x="3" y="1"/>
                    </a:cubicBezTo>
                    <a:cubicBezTo>
                      <a:pt x="2" y="0"/>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2" name="Freeform 1491"/>
              <p:cNvSpPr>
                <a:spLocks noEditPoints="1"/>
              </p:cNvSpPr>
              <p:nvPr/>
            </p:nvSpPr>
            <p:spPr bwMode="auto">
              <a:xfrm>
                <a:off x="5407025" y="3071813"/>
                <a:ext cx="933450" cy="431800"/>
              </a:xfrm>
              <a:custGeom>
                <a:avLst/>
                <a:gdLst>
                  <a:gd name="T0" fmla="*/ 320 w 326"/>
                  <a:gd name="T1" fmla="*/ 61 h 150"/>
                  <a:gd name="T2" fmla="*/ 311 w 326"/>
                  <a:gd name="T3" fmla="*/ 62 h 150"/>
                  <a:gd name="T4" fmla="*/ 303 w 326"/>
                  <a:gd name="T5" fmla="*/ 56 h 150"/>
                  <a:gd name="T6" fmla="*/ 294 w 326"/>
                  <a:gd name="T7" fmla="*/ 48 h 150"/>
                  <a:gd name="T8" fmla="*/ 279 w 326"/>
                  <a:gd name="T9" fmla="*/ 50 h 150"/>
                  <a:gd name="T10" fmla="*/ 272 w 326"/>
                  <a:gd name="T11" fmla="*/ 48 h 150"/>
                  <a:gd name="T12" fmla="*/ 239 w 326"/>
                  <a:gd name="T13" fmla="*/ 15 h 150"/>
                  <a:gd name="T14" fmla="*/ 226 w 326"/>
                  <a:gd name="T15" fmla="*/ 19 h 150"/>
                  <a:gd name="T16" fmla="*/ 215 w 326"/>
                  <a:gd name="T17" fmla="*/ 19 h 150"/>
                  <a:gd name="T18" fmla="*/ 208 w 326"/>
                  <a:gd name="T19" fmla="*/ 15 h 150"/>
                  <a:gd name="T20" fmla="*/ 204 w 326"/>
                  <a:gd name="T21" fmla="*/ 14 h 150"/>
                  <a:gd name="T22" fmla="*/ 195 w 326"/>
                  <a:gd name="T23" fmla="*/ 8 h 150"/>
                  <a:gd name="T24" fmla="*/ 181 w 326"/>
                  <a:gd name="T25" fmla="*/ 1 h 150"/>
                  <a:gd name="T26" fmla="*/ 167 w 326"/>
                  <a:gd name="T27" fmla="*/ 7 h 150"/>
                  <a:gd name="T28" fmla="*/ 147 w 326"/>
                  <a:gd name="T29" fmla="*/ 13 h 150"/>
                  <a:gd name="T30" fmla="*/ 127 w 326"/>
                  <a:gd name="T31" fmla="*/ 16 h 150"/>
                  <a:gd name="T32" fmla="*/ 116 w 326"/>
                  <a:gd name="T33" fmla="*/ 16 h 150"/>
                  <a:gd name="T34" fmla="*/ 117 w 326"/>
                  <a:gd name="T35" fmla="*/ 22 h 150"/>
                  <a:gd name="T36" fmla="*/ 116 w 326"/>
                  <a:gd name="T37" fmla="*/ 27 h 150"/>
                  <a:gd name="T38" fmla="*/ 109 w 326"/>
                  <a:gd name="T39" fmla="*/ 37 h 150"/>
                  <a:gd name="T40" fmla="*/ 119 w 326"/>
                  <a:gd name="T41" fmla="*/ 44 h 150"/>
                  <a:gd name="T42" fmla="*/ 103 w 326"/>
                  <a:gd name="T43" fmla="*/ 52 h 150"/>
                  <a:gd name="T44" fmla="*/ 89 w 326"/>
                  <a:gd name="T45" fmla="*/ 49 h 150"/>
                  <a:gd name="T46" fmla="*/ 79 w 326"/>
                  <a:gd name="T47" fmla="*/ 49 h 150"/>
                  <a:gd name="T48" fmla="*/ 65 w 326"/>
                  <a:gd name="T49" fmla="*/ 50 h 150"/>
                  <a:gd name="T50" fmla="*/ 57 w 326"/>
                  <a:gd name="T51" fmla="*/ 46 h 150"/>
                  <a:gd name="T52" fmla="*/ 46 w 326"/>
                  <a:gd name="T53" fmla="*/ 40 h 150"/>
                  <a:gd name="T54" fmla="*/ 38 w 326"/>
                  <a:gd name="T55" fmla="*/ 42 h 150"/>
                  <a:gd name="T56" fmla="*/ 31 w 326"/>
                  <a:gd name="T57" fmla="*/ 44 h 150"/>
                  <a:gd name="T58" fmla="*/ 16 w 326"/>
                  <a:gd name="T59" fmla="*/ 52 h 150"/>
                  <a:gd name="T60" fmla="*/ 12 w 326"/>
                  <a:gd name="T61" fmla="*/ 57 h 150"/>
                  <a:gd name="T62" fmla="*/ 3 w 326"/>
                  <a:gd name="T63" fmla="*/ 68 h 150"/>
                  <a:gd name="T64" fmla="*/ 5 w 326"/>
                  <a:gd name="T65" fmla="*/ 79 h 150"/>
                  <a:gd name="T66" fmla="*/ 20 w 326"/>
                  <a:gd name="T67" fmla="*/ 90 h 150"/>
                  <a:gd name="T68" fmla="*/ 23 w 326"/>
                  <a:gd name="T69" fmla="*/ 95 h 150"/>
                  <a:gd name="T70" fmla="*/ 41 w 326"/>
                  <a:gd name="T71" fmla="*/ 91 h 150"/>
                  <a:gd name="T72" fmla="*/ 45 w 326"/>
                  <a:gd name="T73" fmla="*/ 104 h 150"/>
                  <a:gd name="T74" fmla="*/ 34 w 326"/>
                  <a:gd name="T75" fmla="*/ 115 h 150"/>
                  <a:gd name="T76" fmla="*/ 55 w 326"/>
                  <a:gd name="T77" fmla="*/ 134 h 150"/>
                  <a:gd name="T78" fmla="*/ 99 w 326"/>
                  <a:gd name="T79" fmla="*/ 99 h 150"/>
                  <a:gd name="T80" fmla="*/ 109 w 326"/>
                  <a:gd name="T81" fmla="*/ 92 h 150"/>
                  <a:gd name="T82" fmla="*/ 115 w 326"/>
                  <a:gd name="T83" fmla="*/ 97 h 150"/>
                  <a:gd name="T84" fmla="*/ 115 w 326"/>
                  <a:gd name="T85" fmla="*/ 112 h 150"/>
                  <a:gd name="T86" fmla="*/ 156 w 326"/>
                  <a:gd name="T87" fmla="*/ 133 h 150"/>
                  <a:gd name="T88" fmla="*/ 175 w 326"/>
                  <a:gd name="T89" fmla="*/ 150 h 150"/>
                  <a:gd name="T90" fmla="*/ 189 w 326"/>
                  <a:gd name="T91" fmla="*/ 137 h 150"/>
                  <a:gd name="T92" fmla="*/ 199 w 326"/>
                  <a:gd name="T93" fmla="*/ 128 h 150"/>
                  <a:gd name="T94" fmla="*/ 215 w 326"/>
                  <a:gd name="T95" fmla="*/ 129 h 150"/>
                  <a:gd name="T96" fmla="*/ 234 w 326"/>
                  <a:gd name="T97" fmla="*/ 127 h 150"/>
                  <a:gd name="T98" fmla="*/ 257 w 326"/>
                  <a:gd name="T99" fmla="*/ 128 h 150"/>
                  <a:gd name="T100" fmla="*/ 272 w 326"/>
                  <a:gd name="T101" fmla="*/ 127 h 150"/>
                  <a:gd name="T102" fmla="*/ 271 w 326"/>
                  <a:gd name="T103" fmla="*/ 111 h 150"/>
                  <a:gd name="T104" fmla="*/ 280 w 326"/>
                  <a:gd name="T105" fmla="*/ 104 h 150"/>
                  <a:gd name="T106" fmla="*/ 293 w 326"/>
                  <a:gd name="T107" fmla="*/ 87 h 150"/>
                  <a:gd name="T108" fmla="*/ 312 w 326"/>
                  <a:gd name="T109" fmla="*/ 79 h 150"/>
                  <a:gd name="T110" fmla="*/ 325 w 326"/>
                  <a:gd name="T111" fmla="*/ 67 h 150"/>
                  <a:gd name="T112" fmla="*/ 220 w 326"/>
                  <a:gd name="T113" fmla="*/ 96 h 150"/>
                  <a:gd name="T114" fmla="*/ 252 w 326"/>
                  <a:gd name="T115" fmla="*/ 93 h 150"/>
                  <a:gd name="T116" fmla="*/ 240 w 326"/>
                  <a:gd name="T117" fmla="*/ 94 h 150"/>
                  <a:gd name="T118" fmla="*/ 220 w 326"/>
                  <a:gd name="T119" fmla="*/ 107 h 150"/>
                  <a:gd name="T120" fmla="*/ 210 w 326"/>
                  <a:gd name="T121" fmla="*/ 24 h 150"/>
                  <a:gd name="T122" fmla="*/ 296 w 326"/>
                  <a:gd name="T123" fmla="*/ 7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 h="150">
                    <a:moveTo>
                      <a:pt x="325" y="67"/>
                    </a:moveTo>
                    <a:cubicBezTo>
                      <a:pt x="325" y="66"/>
                      <a:pt x="325" y="66"/>
                      <a:pt x="325" y="66"/>
                    </a:cubicBezTo>
                    <a:cubicBezTo>
                      <a:pt x="324" y="66"/>
                      <a:pt x="324" y="66"/>
                      <a:pt x="324" y="66"/>
                    </a:cubicBezTo>
                    <a:cubicBezTo>
                      <a:pt x="324" y="66"/>
                      <a:pt x="324" y="66"/>
                      <a:pt x="323" y="66"/>
                    </a:cubicBezTo>
                    <a:cubicBezTo>
                      <a:pt x="323" y="66"/>
                      <a:pt x="323" y="65"/>
                      <a:pt x="323" y="65"/>
                    </a:cubicBezTo>
                    <a:cubicBezTo>
                      <a:pt x="322" y="65"/>
                      <a:pt x="322" y="65"/>
                      <a:pt x="323" y="65"/>
                    </a:cubicBezTo>
                    <a:cubicBezTo>
                      <a:pt x="323" y="65"/>
                      <a:pt x="323" y="65"/>
                      <a:pt x="322" y="64"/>
                    </a:cubicBezTo>
                    <a:cubicBezTo>
                      <a:pt x="322" y="64"/>
                      <a:pt x="322" y="64"/>
                      <a:pt x="322" y="64"/>
                    </a:cubicBezTo>
                    <a:cubicBezTo>
                      <a:pt x="322" y="64"/>
                      <a:pt x="322" y="64"/>
                      <a:pt x="322" y="64"/>
                    </a:cubicBezTo>
                    <a:cubicBezTo>
                      <a:pt x="322" y="63"/>
                      <a:pt x="322" y="63"/>
                      <a:pt x="321" y="63"/>
                    </a:cubicBezTo>
                    <a:cubicBezTo>
                      <a:pt x="321" y="63"/>
                      <a:pt x="321" y="63"/>
                      <a:pt x="321" y="63"/>
                    </a:cubicBezTo>
                    <a:cubicBezTo>
                      <a:pt x="321" y="63"/>
                      <a:pt x="320" y="63"/>
                      <a:pt x="320" y="63"/>
                    </a:cubicBezTo>
                    <a:cubicBezTo>
                      <a:pt x="320" y="63"/>
                      <a:pt x="320" y="63"/>
                      <a:pt x="320" y="63"/>
                    </a:cubicBezTo>
                    <a:cubicBezTo>
                      <a:pt x="320" y="63"/>
                      <a:pt x="320" y="62"/>
                      <a:pt x="320" y="62"/>
                    </a:cubicBezTo>
                    <a:cubicBezTo>
                      <a:pt x="320" y="62"/>
                      <a:pt x="320" y="62"/>
                      <a:pt x="320" y="62"/>
                    </a:cubicBezTo>
                    <a:cubicBezTo>
                      <a:pt x="320" y="62"/>
                      <a:pt x="321" y="62"/>
                      <a:pt x="321" y="62"/>
                    </a:cubicBezTo>
                    <a:cubicBezTo>
                      <a:pt x="321" y="62"/>
                      <a:pt x="321" y="62"/>
                      <a:pt x="321" y="62"/>
                    </a:cubicBezTo>
                    <a:cubicBezTo>
                      <a:pt x="321" y="62"/>
                      <a:pt x="321" y="61"/>
                      <a:pt x="321" y="61"/>
                    </a:cubicBezTo>
                    <a:cubicBezTo>
                      <a:pt x="321" y="61"/>
                      <a:pt x="321" y="61"/>
                      <a:pt x="321" y="61"/>
                    </a:cubicBezTo>
                    <a:cubicBezTo>
                      <a:pt x="321" y="61"/>
                      <a:pt x="321" y="61"/>
                      <a:pt x="321" y="61"/>
                    </a:cubicBezTo>
                    <a:cubicBezTo>
                      <a:pt x="321" y="61"/>
                      <a:pt x="321" y="61"/>
                      <a:pt x="320" y="61"/>
                    </a:cubicBezTo>
                    <a:cubicBezTo>
                      <a:pt x="320" y="60"/>
                      <a:pt x="320" y="60"/>
                      <a:pt x="320" y="61"/>
                    </a:cubicBezTo>
                    <a:cubicBezTo>
                      <a:pt x="320" y="61"/>
                      <a:pt x="320" y="61"/>
                      <a:pt x="319" y="61"/>
                    </a:cubicBezTo>
                    <a:cubicBezTo>
                      <a:pt x="319" y="61"/>
                      <a:pt x="319" y="61"/>
                      <a:pt x="319" y="61"/>
                    </a:cubicBezTo>
                    <a:cubicBezTo>
                      <a:pt x="319" y="62"/>
                      <a:pt x="319" y="62"/>
                      <a:pt x="319" y="62"/>
                    </a:cubicBezTo>
                    <a:cubicBezTo>
                      <a:pt x="318" y="62"/>
                      <a:pt x="318" y="62"/>
                      <a:pt x="318" y="62"/>
                    </a:cubicBezTo>
                    <a:cubicBezTo>
                      <a:pt x="318" y="62"/>
                      <a:pt x="318" y="62"/>
                      <a:pt x="318" y="63"/>
                    </a:cubicBezTo>
                    <a:cubicBezTo>
                      <a:pt x="317" y="63"/>
                      <a:pt x="317" y="63"/>
                      <a:pt x="317" y="63"/>
                    </a:cubicBezTo>
                    <a:cubicBezTo>
                      <a:pt x="317" y="64"/>
                      <a:pt x="317" y="64"/>
                      <a:pt x="317" y="64"/>
                    </a:cubicBezTo>
                    <a:cubicBezTo>
                      <a:pt x="316" y="63"/>
                      <a:pt x="316" y="63"/>
                      <a:pt x="316" y="63"/>
                    </a:cubicBezTo>
                    <a:cubicBezTo>
                      <a:pt x="316" y="63"/>
                      <a:pt x="316" y="63"/>
                      <a:pt x="316" y="63"/>
                    </a:cubicBezTo>
                    <a:cubicBezTo>
                      <a:pt x="315" y="63"/>
                      <a:pt x="315" y="63"/>
                      <a:pt x="315" y="64"/>
                    </a:cubicBezTo>
                    <a:cubicBezTo>
                      <a:pt x="315" y="64"/>
                      <a:pt x="315" y="64"/>
                      <a:pt x="315" y="64"/>
                    </a:cubicBezTo>
                    <a:cubicBezTo>
                      <a:pt x="315" y="63"/>
                      <a:pt x="315" y="63"/>
                      <a:pt x="315" y="63"/>
                    </a:cubicBezTo>
                    <a:cubicBezTo>
                      <a:pt x="315" y="63"/>
                      <a:pt x="315" y="63"/>
                      <a:pt x="315" y="63"/>
                    </a:cubicBezTo>
                    <a:cubicBezTo>
                      <a:pt x="315" y="63"/>
                      <a:pt x="314" y="63"/>
                      <a:pt x="314" y="63"/>
                    </a:cubicBezTo>
                    <a:cubicBezTo>
                      <a:pt x="314" y="63"/>
                      <a:pt x="314" y="63"/>
                      <a:pt x="314" y="63"/>
                    </a:cubicBezTo>
                    <a:cubicBezTo>
                      <a:pt x="313" y="63"/>
                      <a:pt x="313" y="63"/>
                      <a:pt x="313" y="63"/>
                    </a:cubicBezTo>
                    <a:cubicBezTo>
                      <a:pt x="313" y="63"/>
                      <a:pt x="313" y="63"/>
                      <a:pt x="312" y="63"/>
                    </a:cubicBezTo>
                    <a:cubicBezTo>
                      <a:pt x="312" y="62"/>
                      <a:pt x="312" y="62"/>
                      <a:pt x="312" y="62"/>
                    </a:cubicBezTo>
                    <a:cubicBezTo>
                      <a:pt x="312" y="62"/>
                      <a:pt x="311" y="63"/>
                      <a:pt x="311" y="63"/>
                    </a:cubicBezTo>
                    <a:cubicBezTo>
                      <a:pt x="311" y="63"/>
                      <a:pt x="311" y="62"/>
                      <a:pt x="311" y="62"/>
                    </a:cubicBezTo>
                    <a:cubicBezTo>
                      <a:pt x="311" y="62"/>
                      <a:pt x="310" y="62"/>
                      <a:pt x="310" y="62"/>
                    </a:cubicBezTo>
                    <a:cubicBezTo>
                      <a:pt x="310" y="62"/>
                      <a:pt x="310" y="63"/>
                      <a:pt x="310" y="63"/>
                    </a:cubicBezTo>
                    <a:cubicBezTo>
                      <a:pt x="309" y="63"/>
                      <a:pt x="309" y="63"/>
                      <a:pt x="309" y="62"/>
                    </a:cubicBezTo>
                    <a:cubicBezTo>
                      <a:pt x="309" y="62"/>
                      <a:pt x="309" y="62"/>
                      <a:pt x="309" y="62"/>
                    </a:cubicBezTo>
                    <a:cubicBezTo>
                      <a:pt x="309" y="62"/>
                      <a:pt x="309" y="62"/>
                      <a:pt x="309" y="61"/>
                    </a:cubicBezTo>
                    <a:cubicBezTo>
                      <a:pt x="309" y="61"/>
                      <a:pt x="309" y="61"/>
                      <a:pt x="308" y="61"/>
                    </a:cubicBezTo>
                    <a:cubicBezTo>
                      <a:pt x="308" y="60"/>
                      <a:pt x="308" y="60"/>
                      <a:pt x="308" y="60"/>
                    </a:cubicBezTo>
                    <a:cubicBezTo>
                      <a:pt x="308" y="60"/>
                      <a:pt x="307" y="59"/>
                      <a:pt x="307" y="59"/>
                    </a:cubicBezTo>
                    <a:cubicBezTo>
                      <a:pt x="307" y="59"/>
                      <a:pt x="307" y="59"/>
                      <a:pt x="307" y="59"/>
                    </a:cubicBezTo>
                    <a:cubicBezTo>
                      <a:pt x="307" y="59"/>
                      <a:pt x="307" y="59"/>
                      <a:pt x="307" y="58"/>
                    </a:cubicBezTo>
                    <a:cubicBezTo>
                      <a:pt x="307" y="58"/>
                      <a:pt x="307" y="58"/>
                      <a:pt x="307" y="58"/>
                    </a:cubicBezTo>
                    <a:cubicBezTo>
                      <a:pt x="308" y="58"/>
                      <a:pt x="308" y="58"/>
                      <a:pt x="308" y="58"/>
                    </a:cubicBezTo>
                    <a:cubicBezTo>
                      <a:pt x="307" y="58"/>
                      <a:pt x="307" y="58"/>
                      <a:pt x="307" y="58"/>
                    </a:cubicBezTo>
                    <a:cubicBezTo>
                      <a:pt x="307" y="58"/>
                      <a:pt x="307" y="58"/>
                      <a:pt x="306" y="58"/>
                    </a:cubicBezTo>
                    <a:cubicBezTo>
                      <a:pt x="306" y="58"/>
                      <a:pt x="306" y="57"/>
                      <a:pt x="306" y="57"/>
                    </a:cubicBezTo>
                    <a:cubicBezTo>
                      <a:pt x="306" y="57"/>
                      <a:pt x="306" y="57"/>
                      <a:pt x="305" y="57"/>
                    </a:cubicBezTo>
                    <a:cubicBezTo>
                      <a:pt x="305" y="57"/>
                      <a:pt x="305" y="57"/>
                      <a:pt x="305" y="57"/>
                    </a:cubicBezTo>
                    <a:cubicBezTo>
                      <a:pt x="305" y="57"/>
                      <a:pt x="304" y="57"/>
                      <a:pt x="304" y="57"/>
                    </a:cubicBezTo>
                    <a:cubicBezTo>
                      <a:pt x="304" y="57"/>
                      <a:pt x="304" y="57"/>
                      <a:pt x="304" y="57"/>
                    </a:cubicBezTo>
                    <a:cubicBezTo>
                      <a:pt x="304" y="56"/>
                      <a:pt x="303" y="56"/>
                      <a:pt x="303" y="56"/>
                    </a:cubicBezTo>
                    <a:cubicBezTo>
                      <a:pt x="303" y="56"/>
                      <a:pt x="303" y="56"/>
                      <a:pt x="303" y="56"/>
                    </a:cubicBezTo>
                    <a:cubicBezTo>
                      <a:pt x="303" y="56"/>
                      <a:pt x="303" y="56"/>
                      <a:pt x="302" y="56"/>
                    </a:cubicBezTo>
                    <a:cubicBezTo>
                      <a:pt x="302" y="56"/>
                      <a:pt x="302" y="56"/>
                      <a:pt x="302" y="56"/>
                    </a:cubicBezTo>
                    <a:cubicBezTo>
                      <a:pt x="302" y="56"/>
                      <a:pt x="301" y="56"/>
                      <a:pt x="301" y="56"/>
                    </a:cubicBezTo>
                    <a:cubicBezTo>
                      <a:pt x="301" y="55"/>
                      <a:pt x="301" y="55"/>
                      <a:pt x="301" y="55"/>
                    </a:cubicBezTo>
                    <a:cubicBezTo>
                      <a:pt x="301" y="55"/>
                      <a:pt x="301" y="55"/>
                      <a:pt x="301" y="54"/>
                    </a:cubicBezTo>
                    <a:cubicBezTo>
                      <a:pt x="301" y="54"/>
                      <a:pt x="301" y="54"/>
                      <a:pt x="301" y="54"/>
                    </a:cubicBezTo>
                    <a:cubicBezTo>
                      <a:pt x="301" y="54"/>
                      <a:pt x="301" y="54"/>
                      <a:pt x="301" y="54"/>
                    </a:cubicBezTo>
                    <a:cubicBezTo>
                      <a:pt x="301" y="54"/>
                      <a:pt x="301" y="53"/>
                      <a:pt x="301" y="53"/>
                    </a:cubicBezTo>
                    <a:cubicBezTo>
                      <a:pt x="301" y="53"/>
                      <a:pt x="301" y="53"/>
                      <a:pt x="301" y="53"/>
                    </a:cubicBezTo>
                    <a:cubicBezTo>
                      <a:pt x="300" y="53"/>
                      <a:pt x="301" y="53"/>
                      <a:pt x="301" y="52"/>
                    </a:cubicBezTo>
                    <a:cubicBezTo>
                      <a:pt x="301" y="52"/>
                      <a:pt x="300" y="52"/>
                      <a:pt x="300" y="52"/>
                    </a:cubicBezTo>
                    <a:cubicBezTo>
                      <a:pt x="300" y="52"/>
                      <a:pt x="300" y="52"/>
                      <a:pt x="299" y="52"/>
                    </a:cubicBezTo>
                    <a:cubicBezTo>
                      <a:pt x="299" y="52"/>
                      <a:pt x="299" y="51"/>
                      <a:pt x="299" y="51"/>
                    </a:cubicBezTo>
                    <a:cubicBezTo>
                      <a:pt x="299" y="51"/>
                      <a:pt x="299" y="51"/>
                      <a:pt x="299" y="51"/>
                    </a:cubicBezTo>
                    <a:cubicBezTo>
                      <a:pt x="299" y="51"/>
                      <a:pt x="299" y="51"/>
                      <a:pt x="299" y="50"/>
                    </a:cubicBezTo>
                    <a:cubicBezTo>
                      <a:pt x="299" y="50"/>
                      <a:pt x="299" y="50"/>
                      <a:pt x="298" y="50"/>
                    </a:cubicBezTo>
                    <a:cubicBezTo>
                      <a:pt x="298" y="50"/>
                      <a:pt x="298" y="50"/>
                      <a:pt x="298" y="50"/>
                    </a:cubicBezTo>
                    <a:cubicBezTo>
                      <a:pt x="297" y="50"/>
                      <a:pt x="297" y="50"/>
                      <a:pt x="297" y="49"/>
                    </a:cubicBezTo>
                    <a:cubicBezTo>
                      <a:pt x="296" y="49"/>
                      <a:pt x="296" y="49"/>
                      <a:pt x="296" y="49"/>
                    </a:cubicBezTo>
                    <a:cubicBezTo>
                      <a:pt x="296" y="49"/>
                      <a:pt x="295" y="49"/>
                      <a:pt x="295" y="48"/>
                    </a:cubicBezTo>
                    <a:cubicBezTo>
                      <a:pt x="295" y="48"/>
                      <a:pt x="294" y="48"/>
                      <a:pt x="294" y="48"/>
                    </a:cubicBezTo>
                    <a:cubicBezTo>
                      <a:pt x="293" y="48"/>
                      <a:pt x="292" y="48"/>
                      <a:pt x="292" y="48"/>
                    </a:cubicBezTo>
                    <a:cubicBezTo>
                      <a:pt x="292" y="49"/>
                      <a:pt x="292" y="49"/>
                      <a:pt x="292" y="49"/>
                    </a:cubicBezTo>
                    <a:cubicBezTo>
                      <a:pt x="292" y="49"/>
                      <a:pt x="292" y="50"/>
                      <a:pt x="291" y="50"/>
                    </a:cubicBezTo>
                    <a:cubicBezTo>
                      <a:pt x="291" y="50"/>
                      <a:pt x="291" y="50"/>
                      <a:pt x="290" y="50"/>
                    </a:cubicBezTo>
                    <a:cubicBezTo>
                      <a:pt x="290" y="49"/>
                      <a:pt x="290" y="49"/>
                      <a:pt x="290" y="49"/>
                    </a:cubicBezTo>
                    <a:cubicBezTo>
                      <a:pt x="289" y="49"/>
                      <a:pt x="289" y="50"/>
                      <a:pt x="289" y="50"/>
                    </a:cubicBezTo>
                    <a:cubicBezTo>
                      <a:pt x="289" y="50"/>
                      <a:pt x="289" y="50"/>
                      <a:pt x="289" y="50"/>
                    </a:cubicBezTo>
                    <a:cubicBezTo>
                      <a:pt x="289" y="50"/>
                      <a:pt x="289" y="51"/>
                      <a:pt x="288" y="51"/>
                    </a:cubicBezTo>
                    <a:cubicBezTo>
                      <a:pt x="288" y="51"/>
                      <a:pt x="288" y="51"/>
                      <a:pt x="288" y="51"/>
                    </a:cubicBezTo>
                    <a:cubicBezTo>
                      <a:pt x="287" y="51"/>
                      <a:pt x="287" y="51"/>
                      <a:pt x="287" y="51"/>
                    </a:cubicBezTo>
                    <a:cubicBezTo>
                      <a:pt x="287" y="51"/>
                      <a:pt x="286" y="51"/>
                      <a:pt x="286" y="51"/>
                    </a:cubicBezTo>
                    <a:cubicBezTo>
                      <a:pt x="286" y="51"/>
                      <a:pt x="286" y="51"/>
                      <a:pt x="286" y="51"/>
                    </a:cubicBezTo>
                    <a:cubicBezTo>
                      <a:pt x="285" y="51"/>
                      <a:pt x="285" y="51"/>
                      <a:pt x="285" y="51"/>
                    </a:cubicBezTo>
                    <a:cubicBezTo>
                      <a:pt x="285" y="51"/>
                      <a:pt x="284" y="51"/>
                      <a:pt x="284" y="51"/>
                    </a:cubicBezTo>
                    <a:cubicBezTo>
                      <a:pt x="284" y="51"/>
                      <a:pt x="283" y="51"/>
                      <a:pt x="283" y="51"/>
                    </a:cubicBezTo>
                    <a:cubicBezTo>
                      <a:pt x="283" y="51"/>
                      <a:pt x="283" y="51"/>
                      <a:pt x="282" y="50"/>
                    </a:cubicBezTo>
                    <a:cubicBezTo>
                      <a:pt x="282" y="50"/>
                      <a:pt x="282" y="50"/>
                      <a:pt x="282" y="51"/>
                    </a:cubicBezTo>
                    <a:cubicBezTo>
                      <a:pt x="281" y="51"/>
                      <a:pt x="281" y="51"/>
                      <a:pt x="281" y="51"/>
                    </a:cubicBezTo>
                    <a:cubicBezTo>
                      <a:pt x="280" y="51"/>
                      <a:pt x="280" y="51"/>
                      <a:pt x="280" y="51"/>
                    </a:cubicBezTo>
                    <a:cubicBezTo>
                      <a:pt x="279" y="51"/>
                      <a:pt x="279" y="51"/>
                      <a:pt x="279" y="50"/>
                    </a:cubicBezTo>
                    <a:cubicBezTo>
                      <a:pt x="280" y="50"/>
                      <a:pt x="280" y="50"/>
                      <a:pt x="279" y="50"/>
                    </a:cubicBezTo>
                    <a:cubicBezTo>
                      <a:pt x="279" y="49"/>
                      <a:pt x="279" y="49"/>
                      <a:pt x="279" y="49"/>
                    </a:cubicBezTo>
                    <a:cubicBezTo>
                      <a:pt x="279" y="49"/>
                      <a:pt x="278" y="48"/>
                      <a:pt x="278" y="49"/>
                    </a:cubicBezTo>
                    <a:cubicBezTo>
                      <a:pt x="278" y="49"/>
                      <a:pt x="277" y="49"/>
                      <a:pt x="277" y="49"/>
                    </a:cubicBezTo>
                    <a:cubicBezTo>
                      <a:pt x="276" y="49"/>
                      <a:pt x="276" y="49"/>
                      <a:pt x="276" y="49"/>
                    </a:cubicBezTo>
                    <a:cubicBezTo>
                      <a:pt x="276" y="48"/>
                      <a:pt x="276" y="48"/>
                      <a:pt x="277" y="48"/>
                    </a:cubicBezTo>
                    <a:cubicBezTo>
                      <a:pt x="277" y="47"/>
                      <a:pt x="277" y="47"/>
                      <a:pt x="277" y="47"/>
                    </a:cubicBezTo>
                    <a:cubicBezTo>
                      <a:pt x="277" y="46"/>
                      <a:pt x="277" y="46"/>
                      <a:pt x="277" y="46"/>
                    </a:cubicBezTo>
                    <a:cubicBezTo>
                      <a:pt x="277" y="46"/>
                      <a:pt x="277" y="46"/>
                      <a:pt x="277" y="46"/>
                    </a:cubicBezTo>
                    <a:cubicBezTo>
                      <a:pt x="277" y="46"/>
                      <a:pt x="276" y="47"/>
                      <a:pt x="276" y="46"/>
                    </a:cubicBezTo>
                    <a:cubicBezTo>
                      <a:pt x="276" y="46"/>
                      <a:pt x="276" y="46"/>
                      <a:pt x="275" y="46"/>
                    </a:cubicBezTo>
                    <a:cubicBezTo>
                      <a:pt x="275" y="46"/>
                      <a:pt x="275" y="46"/>
                      <a:pt x="275" y="45"/>
                    </a:cubicBezTo>
                    <a:cubicBezTo>
                      <a:pt x="275" y="45"/>
                      <a:pt x="275" y="45"/>
                      <a:pt x="275" y="45"/>
                    </a:cubicBezTo>
                    <a:cubicBezTo>
                      <a:pt x="275" y="45"/>
                      <a:pt x="275" y="45"/>
                      <a:pt x="275" y="45"/>
                    </a:cubicBezTo>
                    <a:cubicBezTo>
                      <a:pt x="275" y="46"/>
                      <a:pt x="274" y="46"/>
                      <a:pt x="274" y="46"/>
                    </a:cubicBezTo>
                    <a:cubicBezTo>
                      <a:pt x="274" y="45"/>
                      <a:pt x="274" y="45"/>
                      <a:pt x="274" y="45"/>
                    </a:cubicBezTo>
                    <a:cubicBezTo>
                      <a:pt x="273" y="45"/>
                      <a:pt x="273" y="45"/>
                      <a:pt x="273" y="45"/>
                    </a:cubicBezTo>
                    <a:cubicBezTo>
                      <a:pt x="273" y="45"/>
                      <a:pt x="273" y="46"/>
                      <a:pt x="273" y="46"/>
                    </a:cubicBezTo>
                    <a:cubicBezTo>
                      <a:pt x="273" y="46"/>
                      <a:pt x="272" y="46"/>
                      <a:pt x="272" y="46"/>
                    </a:cubicBezTo>
                    <a:cubicBezTo>
                      <a:pt x="272" y="46"/>
                      <a:pt x="272" y="46"/>
                      <a:pt x="271" y="46"/>
                    </a:cubicBezTo>
                    <a:cubicBezTo>
                      <a:pt x="271" y="46"/>
                      <a:pt x="271" y="47"/>
                      <a:pt x="271" y="47"/>
                    </a:cubicBezTo>
                    <a:cubicBezTo>
                      <a:pt x="271" y="47"/>
                      <a:pt x="271" y="47"/>
                      <a:pt x="272" y="48"/>
                    </a:cubicBezTo>
                    <a:cubicBezTo>
                      <a:pt x="272" y="48"/>
                      <a:pt x="272" y="48"/>
                      <a:pt x="272" y="49"/>
                    </a:cubicBezTo>
                    <a:cubicBezTo>
                      <a:pt x="271" y="49"/>
                      <a:pt x="271" y="49"/>
                      <a:pt x="271" y="49"/>
                    </a:cubicBezTo>
                    <a:cubicBezTo>
                      <a:pt x="271" y="49"/>
                      <a:pt x="270" y="49"/>
                      <a:pt x="270" y="49"/>
                    </a:cubicBezTo>
                    <a:cubicBezTo>
                      <a:pt x="270" y="49"/>
                      <a:pt x="270" y="49"/>
                      <a:pt x="269" y="50"/>
                    </a:cubicBezTo>
                    <a:cubicBezTo>
                      <a:pt x="269" y="50"/>
                      <a:pt x="269" y="50"/>
                      <a:pt x="269" y="50"/>
                    </a:cubicBezTo>
                    <a:cubicBezTo>
                      <a:pt x="269" y="50"/>
                      <a:pt x="269" y="50"/>
                      <a:pt x="269" y="50"/>
                    </a:cubicBezTo>
                    <a:cubicBezTo>
                      <a:pt x="268" y="50"/>
                      <a:pt x="268" y="50"/>
                      <a:pt x="268" y="50"/>
                    </a:cubicBezTo>
                    <a:cubicBezTo>
                      <a:pt x="268" y="50"/>
                      <a:pt x="268" y="50"/>
                      <a:pt x="268" y="50"/>
                    </a:cubicBezTo>
                    <a:cubicBezTo>
                      <a:pt x="269" y="51"/>
                      <a:pt x="269" y="51"/>
                      <a:pt x="269" y="51"/>
                    </a:cubicBezTo>
                    <a:cubicBezTo>
                      <a:pt x="268" y="51"/>
                      <a:pt x="268" y="51"/>
                      <a:pt x="268" y="50"/>
                    </a:cubicBezTo>
                    <a:cubicBezTo>
                      <a:pt x="268" y="50"/>
                      <a:pt x="267" y="49"/>
                      <a:pt x="267" y="49"/>
                    </a:cubicBezTo>
                    <a:cubicBezTo>
                      <a:pt x="267" y="48"/>
                      <a:pt x="266" y="48"/>
                      <a:pt x="266" y="47"/>
                    </a:cubicBezTo>
                    <a:cubicBezTo>
                      <a:pt x="266" y="47"/>
                      <a:pt x="265" y="45"/>
                      <a:pt x="264" y="44"/>
                    </a:cubicBezTo>
                    <a:cubicBezTo>
                      <a:pt x="264" y="43"/>
                      <a:pt x="262" y="41"/>
                      <a:pt x="262" y="40"/>
                    </a:cubicBezTo>
                    <a:cubicBezTo>
                      <a:pt x="261" y="39"/>
                      <a:pt x="258" y="34"/>
                      <a:pt x="257" y="33"/>
                    </a:cubicBezTo>
                    <a:cubicBezTo>
                      <a:pt x="257" y="32"/>
                      <a:pt x="254" y="28"/>
                      <a:pt x="253" y="27"/>
                    </a:cubicBezTo>
                    <a:cubicBezTo>
                      <a:pt x="252" y="26"/>
                      <a:pt x="252" y="24"/>
                      <a:pt x="251" y="24"/>
                    </a:cubicBezTo>
                    <a:cubicBezTo>
                      <a:pt x="250" y="23"/>
                      <a:pt x="249" y="22"/>
                      <a:pt x="247" y="21"/>
                    </a:cubicBezTo>
                    <a:cubicBezTo>
                      <a:pt x="246" y="20"/>
                      <a:pt x="243" y="19"/>
                      <a:pt x="242" y="18"/>
                    </a:cubicBezTo>
                    <a:cubicBezTo>
                      <a:pt x="241" y="18"/>
                      <a:pt x="240" y="17"/>
                      <a:pt x="240" y="17"/>
                    </a:cubicBezTo>
                    <a:cubicBezTo>
                      <a:pt x="240" y="16"/>
                      <a:pt x="240" y="15"/>
                      <a:pt x="239" y="15"/>
                    </a:cubicBezTo>
                    <a:cubicBezTo>
                      <a:pt x="239" y="14"/>
                      <a:pt x="239" y="14"/>
                      <a:pt x="240" y="15"/>
                    </a:cubicBezTo>
                    <a:cubicBezTo>
                      <a:pt x="240" y="15"/>
                      <a:pt x="241" y="15"/>
                      <a:pt x="241" y="15"/>
                    </a:cubicBezTo>
                    <a:cubicBezTo>
                      <a:pt x="242" y="14"/>
                      <a:pt x="243" y="13"/>
                      <a:pt x="243" y="13"/>
                    </a:cubicBezTo>
                    <a:cubicBezTo>
                      <a:pt x="243" y="12"/>
                      <a:pt x="242" y="12"/>
                      <a:pt x="242" y="12"/>
                    </a:cubicBezTo>
                    <a:cubicBezTo>
                      <a:pt x="242" y="12"/>
                      <a:pt x="243" y="12"/>
                      <a:pt x="243" y="11"/>
                    </a:cubicBezTo>
                    <a:cubicBezTo>
                      <a:pt x="243" y="11"/>
                      <a:pt x="243" y="11"/>
                      <a:pt x="242" y="11"/>
                    </a:cubicBezTo>
                    <a:cubicBezTo>
                      <a:pt x="242" y="11"/>
                      <a:pt x="242" y="11"/>
                      <a:pt x="241" y="11"/>
                    </a:cubicBezTo>
                    <a:cubicBezTo>
                      <a:pt x="241" y="12"/>
                      <a:pt x="241" y="12"/>
                      <a:pt x="241" y="12"/>
                    </a:cubicBezTo>
                    <a:cubicBezTo>
                      <a:pt x="241" y="12"/>
                      <a:pt x="240" y="12"/>
                      <a:pt x="240" y="12"/>
                    </a:cubicBezTo>
                    <a:cubicBezTo>
                      <a:pt x="240" y="13"/>
                      <a:pt x="240" y="13"/>
                      <a:pt x="239" y="13"/>
                    </a:cubicBezTo>
                    <a:cubicBezTo>
                      <a:pt x="239" y="13"/>
                      <a:pt x="238" y="12"/>
                      <a:pt x="237" y="13"/>
                    </a:cubicBezTo>
                    <a:cubicBezTo>
                      <a:pt x="237" y="13"/>
                      <a:pt x="237" y="13"/>
                      <a:pt x="237" y="14"/>
                    </a:cubicBezTo>
                    <a:cubicBezTo>
                      <a:pt x="237" y="14"/>
                      <a:pt x="235" y="14"/>
                      <a:pt x="235" y="14"/>
                    </a:cubicBezTo>
                    <a:cubicBezTo>
                      <a:pt x="234" y="15"/>
                      <a:pt x="233" y="15"/>
                      <a:pt x="233" y="15"/>
                    </a:cubicBezTo>
                    <a:cubicBezTo>
                      <a:pt x="232" y="16"/>
                      <a:pt x="232" y="15"/>
                      <a:pt x="232" y="15"/>
                    </a:cubicBezTo>
                    <a:cubicBezTo>
                      <a:pt x="231" y="15"/>
                      <a:pt x="231" y="15"/>
                      <a:pt x="231" y="16"/>
                    </a:cubicBezTo>
                    <a:cubicBezTo>
                      <a:pt x="231" y="16"/>
                      <a:pt x="231" y="16"/>
                      <a:pt x="231" y="16"/>
                    </a:cubicBezTo>
                    <a:cubicBezTo>
                      <a:pt x="231" y="17"/>
                      <a:pt x="231" y="17"/>
                      <a:pt x="230" y="17"/>
                    </a:cubicBezTo>
                    <a:cubicBezTo>
                      <a:pt x="229" y="18"/>
                      <a:pt x="229" y="18"/>
                      <a:pt x="228" y="18"/>
                    </a:cubicBezTo>
                    <a:cubicBezTo>
                      <a:pt x="228" y="19"/>
                      <a:pt x="227" y="19"/>
                      <a:pt x="227" y="19"/>
                    </a:cubicBezTo>
                    <a:cubicBezTo>
                      <a:pt x="227" y="18"/>
                      <a:pt x="226" y="18"/>
                      <a:pt x="226" y="19"/>
                    </a:cubicBezTo>
                    <a:cubicBezTo>
                      <a:pt x="225" y="19"/>
                      <a:pt x="225" y="19"/>
                      <a:pt x="225" y="20"/>
                    </a:cubicBezTo>
                    <a:cubicBezTo>
                      <a:pt x="225" y="20"/>
                      <a:pt x="225" y="20"/>
                      <a:pt x="224" y="20"/>
                    </a:cubicBezTo>
                    <a:cubicBezTo>
                      <a:pt x="224" y="20"/>
                      <a:pt x="223" y="20"/>
                      <a:pt x="223" y="20"/>
                    </a:cubicBezTo>
                    <a:cubicBezTo>
                      <a:pt x="223" y="20"/>
                      <a:pt x="223" y="21"/>
                      <a:pt x="223" y="21"/>
                    </a:cubicBezTo>
                    <a:cubicBezTo>
                      <a:pt x="223" y="21"/>
                      <a:pt x="223" y="22"/>
                      <a:pt x="223" y="22"/>
                    </a:cubicBezTo>
                    <a:cubicBezTo>
                      <a:pt x="223" y="22"/>
                      <a:pt x="222" y="22"/>
                      <a:pt x="222" y="22"/>
                    </a:cubicBezTo>
                    <a:cubicBezTo>
                      <a:pt x="222" y="21"/>
                      <a:pt x="221" y="21"/>
                      <a:pt x="221" y="21"/>
                    </a:cubicBezTo>
                    <a:cubicBezTo>
                      <a:pt x="221" y="21"/>
                      <a:pt x="221" y="21"/>
                      <a:pt x="220" y="21"/>
                    </a:cubicBezTo>
                    <a:cubicBezTo>
                      <a:pt x="220" y="21"/>
                      <a:pt x="220" y="21"/>
                      <a:pt x="220" y="21"/>
                    </a:cubicBezTo>
                    <a:cubicBezTo>
                      <a:pt x="220" y="20"/>
                      <a:pt x="219" y="20"/>
                      <a:pt x="219" y="21"/>
                    </a:cubicBezTo>
                    <a:cubicBezTo>
                      <a:pt x="218" y="21"/>
                      <a:pt x="218" y="21"/>
                      <a:pt x="218" y="21"/>
                    </a:cubicBezTo>
                    <a:cubicBezTo>
                      <a:pt x="217" y="21"/>
                      <a:pt x="217" y="21"/>
                      <a:pt x="217" y="21"/>
                    </a:cubicBezTo>
                    <a:cubicBezTo>
                      <a:pt x="216" y="22"/>
                      <a:pt x="216" y="21"/>
                      <a:pt x="216" y="21"/>
                    </a:cubicBezTo>
                    <a:cubicBezTo>
                      <a:pt x="216" y="22"/>
                      <a:pt x="215" y="22"/>
                      <a:pt x="215" y="23"/>
                    </a:cubicBezTo>
                    <a:cubicBezTo>
                      <a:pt x="215" y="23"/>
                      <a:pt x="214" y="23"/>
                      <a:pt x="214" y="22"/>
                    </a:cubicBezTo>
                    <a:cubicBezTo>
                      <a:pt x="214" y="22"/>
                      <a:pt x="215" y="22"/>
                      <a:pt x="215" y="22"/>
                    </a:cubicBezTo>
                    <a:cubicBezTo>
                      <a:pt x="215" y="22"/>
                      <a:pt x="214" y="22"/>
                      <a:pt x="214" y="22"/>
                    </a:cubicBezTo>
                    <a:cubicBezTo>
                      <a:pt x="214" y="22"/>
                      <a:pt x="213" y="21"/>
                      <a:pt x="213" y="21"/>
                    </a:cubicBezTo>
                    <a:cubicBezTo>
                      <a:pt x="213" y="20"/>
                      <a:pt x="214" y="21"/>
                      <a:pt x="214" y="20"/>
                    </a:cubicBezTo>
                    <a:cubicBezTo>
                      <a:pt x="214" y="20"/>
                      <a:pt x="214" y="19"/>
                      <a:pt x="214" y="19"/>
                    </a:cubicBezTo>
                    <a:cubicBezTo>
                      <a:pt x="214" y="19"/>
                      <a:pt x="215" y="19"/>
                      <a:pt x="215" y="19"/>
                    </a:cubicBezTo>
                    <a:cubicBezTo>
                      <a:pt x="215" y="19"/>
                      <a:pt x="215" y="18"/>
                      <a:pt x="215" y="18"/>
                    </a:cubicBezTo>
                    <a:cubicBezTo>
                      <a:pt x="215" y="18"/>
                      <a:pt x="215" y="18"/>
                      <a:pt x="215" y="18"/>
                    </a:cubicBezTo>
                    <a:cubicBezTo>
                      <a:pt x="216" y="18"/>
                      <a:pt x="216" y="18"/>
                      <a:pt x="216" y="18"/>
                    </a:cubicBezTo>
                    <a:cubicBezTo>
                      <a:pt x="217" y="18"/>
                      <a:pt x="217" y="18"/>
                      <a:pt x="217" y="18"/>
                    </a:cubicBezTo>
                    <a:cubicBezTo>
                      <a:pt x="217" y="17"/>
                      <a:pt x="217" y="16"/>
                      <a:pt x="217" y="16"/>
                    </a:cubicBezTo>
                    <a:cubicBezTo>
                      <a:pt x="217" y="16"/>
                      <a:pt x="217" y="16"/>
                      <a:pt x="217" y="16"/>
                    </a:cubicBezTo>
                    <a:cubicBezTo>
                      <a:pt x="217" y="16"/>
                      <a:pt x="217" y="16"/>
                      <a:pt x="217" y="16"/>
                    </a:cubicBezTo>
                    <a:cubicBezTo>
                      <a:pt x="217" y="16"/>
                      <a:pt x="217" y="15"/>
                      <a:pt x="216" y="16"/>
                    </a:cubicBezTo>
                    <a:cubicBezTo>
                      <a:pt x="216" y="16"/>
                      <a:pt x="216" y="16"/>
                      <a:pt x="216" y="16"/>
                    </a:cubicBezTo>
                    <a:cubicBezTo>
                      <a:pt x="216" y="17"/>
                      <a:pt x="215" y="17"/>
                      <a:pt x="215" y="17"/>
                    </a:cubicBezTo>
                    <a:cubicBezTo>
                      <a:pt x="215" y="17"/>
                      <a:pt x="215" y="17"/>
                      <a:pt x="215" y="17"/>
                    </a:cubicBezTo>
                    <a:cubicBezTo>
                      <a:pt x="215" y="17"/>
                      <a:pt x="215" y="17"/>
                      <a:pt x="214" y="17"/>
                    </a:cubicBezTo>
                    <a:cubicBezTo>
                      <a:pt x="214" y="17"/>
                      <a:pt x="214" y="18"/>
                      <a:pt x="214" y="17"/>
                    </a:cubicBezTo>
                    <a:cubicBezTo>
                      <a:pt x="213" y="17"/>
                      <a:pt x="213" y="17"/>
                      <a:pt x="212" y="17"/>
                    </a:cubicBezTo>
                    <a:cubicBezTo>
                      <a:pt x="212" y="17"/>
                      <a:pt x="212" y="17"/>
                      <a:pt x="212" y="17"/>
                    </a:cubicBezTo>
                    <a:cubicBezTo>
                      <a:pt x="212" y="16"/>
                      <a:pt x="212" y="16"/>
                      <a:pt x="212" y="16"/>
                    </a:cubicBezTo>
                    <a:cubicBezTo>
                      <a:pt x="212" y="16"/>
                      <a:pt x="211" y="16"/>
                      <a:pt x="211" y="16"/>
                    </a:cubicBezTo>
                    <a:cubicBezTo>
                      <a:pt x="211" y="16"/>
                      <a:pt x="211" y="15"/>
                      <a:pt x="211" y="15"/>
                    </a:cubicBezTo>
                    <a:cubicBezTo>
                      <a:pt x="211" y="15"/>
                      <a:pt x="210" y="15"/>
                      <a:pt x="210" y="15"/>
                    </a:cubicBezTo>
                    <a:cubicBezTo>
                      <a:pt x="209" y="15"/>
                      <a:pt x="208" y="15"/>
                      <a:pt x="208" y="15"/>
                    </a:cubicBezTo>
                    <a:cubicBezTo>
                      <a:pt x="208" y="15"/>
                      <a:pt x="208" y="15"/>
                      <a:pt x="208" y="15"/>
                    </a:cubicBezTo>
                    <a:cubicBezTo>
                      <a:pt x="207" y="16"/>
                      <a:pt x="207" y="16"/>
                      <a:pt x="207" y="16"/>
                    </a:cubicBezTo>
                    <a:cubicBezTo>
                      <a:pt x="207" y="16"/>
                      <a:pt x="208" y="16"/>
                      <a:pt x="208" y="16"/>
                    </a:cubicBezTo>
                    <a:cubicBezTo>
                      <a:pt x="208" y="16"/>
                      <a:pt x="208" y="16"/>
                      <a:pt x="208" y="16"/>
                    </a:cubicBezTo>
                    <a:cubicBezTo>
                      <a:pt x="209" y="16"/>
                      <a:pt x="209" y="17"/>
                      <a:pt x="209" y="17"/>
                    </a:cubicBezTo>
                    <a:cubicBezTo>
                      <a:pt x="209" y="17"/>
                      <a:pt x="208" y="17"/>
                      <a:pt x="208" y="17"/>
                    </a:cubicBezTo>
                    <a:cubicBezTo>
                      <a:pt x="208" y="17"/>
                      <a:pt x="208" y="17"/>
                      <a:pt x="207" y="17"/>
                    </a:cubicBezTo>
                    <a:cubicBezTo>
                      <a:pt x="207" y="17"/>
                      <a:pt x="207" y="18"/>
                      <a:pt x="207" y="18"/>
                    </a:cubicBezTo>
                    <a:cubicBezTo>
                      <a:pt x="206" y="18"/>
                      <a:pt x="206" y="18"/>
                      <a:pt x="206" y="17"/>
                    </a:cubicBezTo>
                    <a:cubicBezTo>
                      <a:pt x="206" y="17"/>
                      <a:pt x="207" y="17"/>
                      <a:pt x="207" y="17"/>
                    </a:cubicBezTo>
                    <a:cubicBezTo>
                      <a:pt x="207" y="16"/>
                      <a:pt x="207" y="16"/>
                      <a:pt x="206" y="16"/>
                    </a:cubicBezTo>
                    <a:cubicBezTo>
                      <a:pt x="206" y="16"/>
                      <a:pt x="206" y="16"/>
                      <a:pt x="206" y="16"/>
                    </a:cubicBezTo>
                    <a:cubicBezTo>
                      <a:pt x="206" y="16"/>
                      <a:pt x="207" y="16"/>
                      <a:pt x="207" y="15"/>
                    </a:cubicBezTo>
                    <a:cubicBezTo>
                      <a:pt x="207" y="15"/>
                      <a:pt x="207" y="15"/>
                      <a:pt x="206" y="15"/>
                    </a:cubicBezTo>
                    <a:cubicBezTo>
                      <a:pt x="206" y="15"/>
                      <a:pt x="206" y="15"/>
                      <a:pt x="206" y="14"/>
                    </a:cubicBezTo>
                    <a:cubicBezTo>
                      <a:pt x="206" y="14"/>
                      <a:pt x="206" y="14"/>
                      <a:pt x="206" y="14"/>
                    </a:cubicBezTo>
                    <a:cubicBezTo>
                      <a:pt x="206" y="14"/>
                      <a:pt x="206" y="13"/>
                      <a:pt x="205" y="13"/>
                    </a:cubicBezTo>
                    <a:cubicBezTo>
                      <a:pt x="204" y="12"/>
                      <a:pt x="203" y="12"/>
                      <a:pt x="203" y="12"/>
                    </a:cubicBezTo>
                    <a:cubicBezTo>
                      <a:pt x="203" y="13"/>
                      <a:pt x="203" y="13"/>
                      <a:pt x="204" y="13"/>
                    </a:cubicBezTo>
                    <a:cubicBezTo>
                      <a:pt x="204" y="13"/>
                      <a:pt x="204" y="13"/>
                      <a:pt x="204" y="13"/>
                    </a:cubicBezTo>
                    <a:cubicBezTo>
                      <a:pt x="204" y="13"/>
                      <a:pt x="203" y="14"/>
                      <a:pt x="204" y="14"/>
                    </a:cubicBezTo>
                    <a:cubicBezTo>
                      <a:pt x="204" y="14"/>
                      <a:pt x="204" y="14"/>
                      <a:pt x="204" y="14"/>
                    </a:cubicBezTo>
                    <a:cubicBezTo>
                      <a:pt x="204" y="14"/>
                      <a:pt x="205" y="15"/>
                      <a:pt x="205" y="15"/>
                    </a:cubicBezTo>
                    <a:cubicBezTo>
                      <a:pt x="204" y="15"/>
                      <a:pt x="204" y="15"/>
                      <a:pt x="204" y="15"/>
                    </a:cubicBezTo>
                    <a:cubicBezTo>
                      <a:pt x="203" y="14"/>
                      <a:pt x="203" y="14"/>
                      <a:pt x="202" y="14"/>
                    </a:cubicBezTo>
                    <a:cubicBezTo>
                      <a:pt x="202" y="14"/>
                      <a:pt x="201" y="14"/>
                      <a:pt x="201" y="14"/>
                    </a:cubicBezTo>
                    <a:cubicBezTo>
                      <a:pt x="201" y="14"/>
                      <a:pt x="201" y="15"/>
                      <a:pt x="201" y="15"/>
                    </a:cubicBezTo>
                    <a:cubicBezTo>
                      <a:pt x="201" y="15"/>
                      <a:pt x="200" y="15"/>
                      <a:pt x="200" y="15"/>
                    </a:cubicBezTo>
                    <a:cubicBezTo>
                      <a:pt x="200" y="15"/>
                      <a:pt x="199" y="15"/>
                      <a:pt x="199" y="15"/>
                    </a:cubicBezTo>
                    <a:cubicBezTo>
                      <a:pt x="199" y="16"/>
                      <a:pt x="199" y="15"/>
                      <a:pt x="199" y="15"/>
                    </a:cubicBezTo>
                    <a:cubicBezTo>
                      <a:pt x="199" y="15"/>
                      <a:pt x="198" y="14"/>
                      <a:pt x="198" y="14"/>
                    </a:cubicBezTo>
                    <a:cubicBezTo>
                      <a:pt x="198" y="14"/>
                      <a:pt x="197" y="14"/>
                      <a:pt x="197" y="15"/>
                    </a:cubicBezTo>
                    <a:cubicBezTo>
                      <a:pt x="197" y="15"/>
                      <a:pt x="197" y="16"/>
                      <a:pt x="196" y="15"/>
                    </a:cubicBezTo>
                    <a:cubicBezTo>
                      <a:pt x="196" y="15"/>
                      <a:pt x="196" y="15"/>
                      <a:pt x="196" y="15"/>
                    </a:cubicBezTo>
                    <a:cubicBezTo>
                      <a:pt x="195" y="14"/>
                      <a:pt x="196" y="14"/>
                      <a:pt x="195" y="14"/>
                    </a:cubicBezTo>
                    <a:cubicBezTo>
                      <a:pt x="195" y="14"/>
                      <a:pt x="195" y="14"/>
                      <a:pt x="195" y="13"/>
                    </a:cubicBezTo>
                    <a:cubicBezTo>
                      <a:pt x="195" y="13"/>
                      <a:pt x="195" y="13"/>
                      <a:pt x="195" y="13"/>
                    </a:cubicBezTo>
                    <a:cubicBezTo>
                      <a:pt x="196" y="13"/>
                      <a:pt x="196" y="13"/>
                      <a:pt x="196" y="13"/>
                    </a:cubicBezTo>
                    <a:cubicBezTo>
                      <a:pt x="197" y="13"/>
                      <a:pt x="197" y="12"/>
                      <a:pt x="196" y="12"/>
                    </a:cubicBezTo>
                    <a:cubicBezTo>
                      <a:pt x="196" y="11"/>
                      <a:pt x="196" y="10"/>
                      <a:pt x="196" y="10"/>
                    </a:cubicBezTo>
                    <a:cubicBezTo>
                      <a:pt x="197" y="9"/>
                      <a:pt x="197" y="10"/>
                      <a:pt x="197" y="9"/>
                    </a:cubicBezTo>
                    <a:cubicBezTo>
                      <a:pt x="197" y="9"/>
                      <a:pt x="197" y="8"/>
                      <a:pt x="196" y="8"/>
                    </a:cubicBezTo>
                    <a:cubicBezTo>
                      <a:pt x="196" y="8"/>
                      <a:pt x="196" y="8"/>
                      <a:pt x="195" y="8"/>
                    </a:cubicBezTo>
                    <a:cubicBezTo>
                      <a:pt x="195" y="8"/>
                      <a:pt x="195" y="8"/>
                      <a:pt x="195" y="7"/>
                    </a:cubicBezTo>
                    <a:cubicBezTo>
                      <a:pt x="195" y="7"/>
                      <a:pt x="195" y="7"/>
                      <a:pt x="194" y="7"/>
                    </a:cubicBezTo>
                    <a:cubicBezTo>
                      <a:pt x="194" y="6"/>
                      <a:pt x="194" y="6"/>
                      <a:pt x="194" y="6"/>
                    </a:cubicBezTo>
                    <a:cubicBezTo>
                      <a:pt x="194" y="5"/>
                      <a:pt x="194" y="5"/>
                      <a:pt x="194" y="5"/>
                    </a:cubicBezTo>
                    <a:cubicBezTo>
                      <a:pt x="194" y="4"/>
                      <a:pt x="194" y="4"/>
                      <a:pt x="194" y="3"/>
                    </a:cubicBezTo>
                    <a:cubicBezTo>
                      <a:pt x="194" y="3"/>
                      <a:pt x="194" y="3"/>
                      <a:pt x="193" y="3"/>
                    </a:cubicBezTo>
                    <a:cubicBezTo>
                      <a:pt x="193" y="2"/>
                      <a:pt x="193" y="2"/>
                      <a:pt x="193" y="2"/>
                    </a:cubicBezTo>
                    <a:cubicBezTo>
                      <a:pt x="193" y="2"/>
                      <a:pt x="193" y="2"/>
                      <a:pt x="193" y="2"/>
                    </a:cubicBezTo>
                    <a:cubicBezTo>
                      <a:pt x="193" y="1"/>
                      <a:pt x="193" y="1"/>
                      <a:pt x="192" y="1"/>
                    </a:cubicBezTo>
                    <a:cubicBezTo>
                      <a:pt x="192" y="1"/>
                      <a:pt x="191" y="2"/>
                      <a:pt x="191" y="2"/>
                    </a:cubicBezTo>
                    <a:cubicBezTo>
                      <a:pt x="190" y="2"/>
                      <a:pt x="190" y="2"/>
                      <a:pt x="190" y="1"/>
                    </a:cubicBezTo>
                    <a:cubicBezTo>
                      <a:pt x="190" y="1"/>
                      <a:pt x="190" y="1"/>
                      <a:pt x="190" y="2"/>
                    </a:cubicBezTo>
                    <a:cubicBezTo>
                      <a:pt x="190" y="2"/>
                      <a:pt x="190" y="3"/>
                      <a:pt x="189" y="3"/>
                    </a:cubicBezTo>
                    <a:cubicBezTo>
                      <a:pt x="189" y="3"/>
                      <a:pt x="189" y="3"/>
                      <a:pt x="188" y="3"/>
                    </a:cubicBezTo>
                    <a:cubicBezTo>
                      <a:pt x="188" y="3"/>
                      <a:pt x="188" y="4"/>
                      <a:pt x="188" y="3"/>
                    </a:cubicBezTo>
                    <a:cubicBezTo>
                      <a:pt x="187" y="3"/>
                      <a:pt x="187" y="3"/>
                      <a:pt x="187" y="3"/>
                    </a:cubicBezTo>
                    <a:cubicBezTo>
                      <a:pt x="187" y="3"/>
                      <a:pt x="186" y="3"/>
                      <a:pt x="186" y="3"/>
                    </a:cubicBezTo>
                    <a:cubicBezTo>
                      <a:pt x="186" y="3"/>
                      <a:pt x="186" y="3"/>
                      <a:pt x="186" y="2"/>
                    </a:cubicBezTo>
                    <a:cubicBezTo>
                      <a:pt x="185" y="2"/>
                      <a:pt x="185" y="1"/>
                      <a:pt x="184" y="1"/>
                    </a:cubicBezTo>
                    <a:cubicBezTo>
                      <a:pt x="184" y="1"/>
                      <a:pt x="183" y="1"/>
                      <a:pt x="182" y="1"/>
                    </a:cubicBezTo>
                    <a:cubicBezTo>
                      <a:pt x="182" y="1"/>
                      <a:pt x="181" y="0"/>
                      <a:pt x="181" y="1"/>
                    </a:cubicBezTo>
                    <a:cubicBezTo>
                      <a:pt x="180" y="1"/>
                      <a:pt x="180" y="1"/>
                      <a:pt x="180" y="1"/>
                    </a:cubicBezTo>
                    <a:cubicBezTo>
                      <a:pt x="179" y="1"/>
                      <a:pt x="179" y="0"/>
                      <a:pt x="179" y="0"/>
                    </a:cubicBezTo>
                    <a:cubicBezTo>
                      <a:pt x="178" y="0"/>
                      <a:pt x="177" y="0"/>
                      <a:pt x="177" y="0"/>
                    </a:cubicBezTo>
                    <a:cubicBezTo>
                      <a:pt x="177" y="0"/>
                      <a:pt x="177" y="1"/>
                      <a:pt x="178" y="1"/>
                    </a:cubicBezTo>
                    <a:cubicBezTo>
                      <a:pt x="178" y="1"/>
                      <a:pt x="178" y="2"/>
                      <a:pt x="178" y="2"/>
                    </a:cubicBezTo>
                    <a:cubicBezTo>
                      <a:pt x="178" y="2"/>
                      <a:pt x="177" y="2"/>
                      <a:pt x="177" y="1"/>
                    </a:cubicBezTo>
                    <a:cubicBezTo>
                      <a:pt x="177" y="1"/>
                      <a:pt x="176" y="1"/>
                      <a:pt x="176" y="1"/>
                    </a:cubicBezTo>
                    <a:cubicBezTo>
                      <a:pt x="176" y="1"/>
                      <a:pt x="175" y="1"/>
                      <a:pt x="175" y="1"/>
                    </a:cubicBezTo>
                    <a:cubicBezTo>
                      <a:pt x="175" y="1"/>
                      <a:pt x="176" y="2"/>
                      <a:pt x="176" y="2"/>
                    </a:cubicBezTo>
                    <a:cubicBezTo>
                      <a:pt x="175" y="2"/>
                      <a:pt x="175" y="2"/>
                      <a:pt x="175" y="3"/>
                    </a:cubicBezTo>
                    <a:cubicBezTo>
                      <a:pt x="175" y="3"/>
                      <a:pt x="175" y="3"/>
                      <a:pt x="174" y="3"/>
                    </a:cubicBezTo>
                    <a:cubicBezTo>
                      <a:pt x="174" y="3"/>
                      <a:pt x="173" y="3"/>
                      <a:pt x="173" y="3"/>
                    </a:cubicBezTo>
                    <a:cubicBezTo>
                      <a:pt x="172" y="3"/>
                      <a:pt x="172" y="3"/>
                      <a:pt x="172" y="3"/>
                    </a:cubicBezTo>
                    <a:cubicBezTo>
                      <a:pt x="172" y="4"/>
                      <a:pt x="172" y="4"/>
                      <a:pt x="172" y="4"/>
                    </a:cubicBezTo>
                    <a:cubicBezTo>
                      <a:pt x="172" y="4"/>
                      <a:pt x="173" y="4"/>
                      <a:pt x="173" y="4"/>
                    </a:cubicBezTo>
                    <a:cubicBezTo>
                      <a:pt x="173" y="5"/>
                      <a:pt x="173" y="5"/>
                      <a:pt x="172" y="5"/>
                    </a:cubicBezTo>
                    <a:cubicBezTo>
                      <a:pt x="172" y="5"/>
                      <a:pt x="172" y="5"/>
                      <a:pt x="172" y="5"/>
                    </a:cubicBezTo>
                    <a:cubicBezTo>
                      <a:pt x="172" y="6"/>
                      <a:pt x="172" y="6"/>
                      <a:pt x="171" y="6"/>
                    </a:cubicBezTo>
                    <a:cubicBezTo>
                      <a:pt x="171" y="6"/>
                      <a:pt x="170" y="6"/>
                      <a:pt x="170" y="6"/>
                    </a:cubicBezTo>
                    <a:cubicBezTo>
                      <a:pt x="169" y="5"/>
                      <a:pt x="169" y="6"/>
                      <a:pt x="169" y="6"/>
                    </a:cubicBezTo>
                    <a:cubicBezTo>
                      <a:pt x="169" y="6"/>
                      <a:pt x="168" y="7"/>
                      <a:pt x="167" y="7"/>
                    </a:cubicBezTo>
                    <a:cubicBezTo>
                      <a:pt x="167" y="7"/>
                      <a:pt x="166" y="7"/>
                      <a:pt x="166" y="7"/>
                    </a:cubicBezTo>
                    <a:cubicBezTo>
                      <a:pt x="165" y="7"/>
                      <a:pt x="165" y="7"/>
                      <a:pt x="165" y="7"/>
                    </a:cubicBezTo>
                    <a:cubicBezTo>
                      <a:pt x="165" y="7"/>
                      <a:pt x="164" y="7"/>
                      <a:pt x="164" y="7"/>
                    </a:cubicBezTo>
                    <a:cubicBezTo>
                      <a:pt x="164" y="7"/>
                      <a:pt x="164" y="8"/>
                      <a:pt x="164" y="7"/>
                    </a:cubicBezTo>
                    <a:cubicBezTo>
                      <a:pt x="163" y="7"/>
                      <a:pt x="163" y="8"/>
                      <a:pt x="163" y="8"/>
                    </a:cubicBezTo>
                    <a:cubicBezTo>
                      <a:pt x="162" y="8"/>
                      <a:pt x="162" y="8"/>
                      <a:pt x="162" y="8"/>
                    </a:cubicBezTo>
                    <a:cubicBezTo>
                      <a:pt x="161" y="8"/>
                      <a:pt x="161" y="8"/>
                      <a:pt x="160" y="8"/>
                    </a:cubicBezTo>
                    <a:cubicBezTo>
                      <a:pt x="160" y="8"/>
                      <a:pt x="160" y="8"/>
                      <a:pt x="159" y="8"/>
                    </a:cubicBezTo>
                    <a:cubicBezTo>
                      <a:pt x="158" y="8"/>
                      <a:pt x="157" y="9"/>
                      <a:pt x="156" y="9"/>
                    </a:cubicBezTo>
                    <a:cubicBezTo>
                      <a:pt x="156" y="9"/>
                      <a:pt x="155" y="9"/>
                      <a:pt x="155" y="9"/>
                    </a:cubicBezTo>
                    <a:cubicBezTo>
                      <a:pt x="154" y="10"/>
                      <a:pt x="154" y="10"/>
                      <a:pt x="154" y="9"/>
                    </a:cubicBezTo>
                    <a:cubicBezTo>
                      <a:pt x="154" y="9"/>
                      <a:pt x="154" y="9"/>
                      <a:pt x="154" y="9"/>
                    </a:cubicBezTo>
                    <a:cubicBezTo>
                      <a:pt x="153" y="9"/>
                      <a:pt x="153" y="9"/>
                      <a:pt x="153" y="9"/>
                    </a:cubicBezTo>
                    <a:cubicBezTo>
                      <a:pt x="153" y="9"/>
                      <a:pt x="152" y="10"/>
                      <a:pt x="152" y="10"/>
                    </a:cubicBezTo>
                    <a:cubicBezTo>
                      <a:pt x="151" y="9"/>
                      <a:pt x="151" y="9"/>
                      <a:pt x="150" y="9"/>
                    </a:cubicBezTo>
                    <a:cubicBezTo>
                      <a:pt x="150" y="9"/>
                      <a:pt x="150" y="10"/>
                      <a:pt x="150" y="10"/>
                    </a:cubicBezTo>
                    <a:cubicBezTo>
                      <a:pt x="150" y="10"/>
                      <a:pt x="150" y="10"/>
                      <a:pt x="149" y="10"/>
                    </a:cubicBezTo>
                    <a:cubicBezTo>
                      <a:pt x="149" y="10"/>
                      <a:pt x="148" y="10"/>
                      <a:pt x="148" y="11"/>
                    </a:cubicBezTo>
                    <a:cubicBezTo>
                      <a:pt x="148" y="11"/>
                      <a:pt x="148" y="12"/>
                      <a:pt x="148" y="12"/>
                    </a:cubicBezTo>
                    <a:cubicBezTo>
                      <a:pt x="148" y="12"/>
                      <a:pt x="148" y="13"/>
                      <a:pt x="148" y="13"/>
                    </a:cubicBezTo>
                    <a:cubicBezTo>
                      <a:pt x="148" y="13"/>
                      <a:pt x="147" y="13"/>
                      <a:pt x="147" y="13"/>
                    </a:cubicBezTo>
                    <a:cubicBezTo>
                      <a:pt x="147" y="13"/>
                      <a:pt x="146" y="12"/>
                      <a:pt x="146" y="12"/>
                    </a:cubicBezTo>
                    <a:cubicBezTo>
                      <a:pt x="145" y="13"/>
                      <a:pt x="144" y="13"/>
                      <a:pt x="144" y="13"/>
                    </a:cubicBezTo>
                    <a:cubicBezTo>
                      <a:pt x="143" y="12"/>
                      <a:pt x="143" y="12"/>
                      <a:pt x="143" y="12"/>
                    </a:cubicBezTo>
                    <a:cubicBezTo>
                      <a:pt x="143" y="13"/>
                      <a:pt x="142" y="13"/>
                      <a:pt x="141" y="13"/>
                    </a:cubicBezTo>
                    <a:cubicBezTo>
                      <a:pt x="141" y="13"/>
                      <a:pt x="140" y="13"/>
                      <a:pt x="140" y="13"/>
                    </a:cubicBezTo>
                    <a:cubicBezTo>
                      <a:pt x="140" y="13"/>
                      <a:pt x="139" y="13"/>
                      <a:pt x="139" y="13"/>
                    </a:cubicBezTo>
                    <a:cubicBezTo>
                      <a:pt x="139" y="13"/>
                      <a:pt x="138" y="13"/>
                      <a:pt x="138" y="13"/>
                    </a:cubicBezTo>
                    <a:cubicBezTo>
                      <a:pt x="138" y="13"/>
                      <a:pt x="138" y="14"/>
                      <a:pt x="138" y="14"/>
                    </a:cubicBezTo>
                    <a:cubicBezTo>
                      <a:pt x="139" y="14"/>
                      <a:pt x="139" y="14"/>
                      <a:pt x="139" y="14"/>
                    </a:cubicBezTo>
                    <a:cubicBezTo>
                      <a:pt x="138" y="15"/>
                      <a:pt x="138" y="15"/>
                      <a:pt x="138" y="14"/>
                    </a:cubicBezTo>
                    <a:cubicBezTo>
                      <a:pt x="137" y="14"/>
                      <a:pt x="137" y="14"/>
                      <a:pt x="136" y="14"/>
                    </a:cubicBezTo>
                    <a:cubicBezTo>
                      <a:pt x="135" y="14"/>
                      <a:pt x="135" y="14"/>
                      <a:pt x="135" y="14"/>
                    </a:cubicBezTo>
                    <a:cubicBezTo>
                      <a:pt x="134" y="14"/>
                      <a:pt x="134" y="15"/>
                      <a:pt x="134" y="15"/>
                    </a:cubicBezTo>
                    <a:cubicBezTo>
                      <a:pt x="134" y="15"/>
                      <a:pt x="134" y="15"/>
                      <a:pt x="133" y="15"/>
                    </a:cubicBezTo>
                    <a:cubicBezTo>
                      <a:pt x="133" y="15"/>
                      <a:pt x="132" y="15"/>
                      <a:pt x="132" y="15"/>
                    </a:cubicBezTo>
                    <a:cubicBezTo>
                      <a:pt x="132" y="15"/>
                      <a:pt x="131" y="15"/>
                      <a:pt x="131" y="15"/>
                    </a:cubicBezTo>
                    <a:cubicBezTo>
                      <a:pt x="131" y="15"/>
                      <a:pt x="132" y="15"/>
                      <a:pt x="132" y="16"/>
                    </a:cubicBezTo>
                    <a:cubicBezTo>
                      <a:pt x="132" y="16"/>
                      <a:pt x="131" y="16"/>
                      <a:pt x="131" y="16"/>
                    </a:cubicBezTo>
                    <a:cubicBezTo>
                      <a:pt x="130" y="16"/>
                      <a:pt x="130" y="16"/>
                      <a:pt x="129" y="16"/>
                    </a:cubicBezTo>
                    <a:cubicBezTo>
                      <a:pt x="127" y="16"/>
                      <a:pt x="127" y="15"/>
                      <a:pt x="127" y="16"/>
                    </a:cubicBezTo>
                    <a:cubicBezTo>
                      <a:pt x="127" y="16"/>
                      <a:pt x="127" y="16"/>
                      <a:pt x="127" y="16"/>
                    </a:cubicBezTo>
                    <a:cubicBezTo>
                      <a:pt x="127" y="16"/>
                      <a:pt x="127" y="16"/>
                      <a:pt x="127" y="17"/>
                    </a:cubicBezTo>
                    <a:cubicBezTo>
                      <a:pt x="127" y="17"/>
                      <a:pt x="127" y="17"/>
                      <a:pt x="127" y="17"/>
                    </a:cubicBezTo>
                    <a:cubicBezTo>
                      <a:pt x="127" y="17"/>
                      <a:pt x="127" y="17"/>
                      <a:pt x="126" y="17"/>
                    </a:cubicBezTo>
                    <a:cubicBezTo>
                      <a:pt x="126" y="17"/>
                      <a:pt x="126" y="17"/>
                      <a:pt x="126" y="17"/>
                    </a:cubicBezTo>
                    <a:cubicBezTo>
                      <a:pt x="126" y="16"/>
                      <a:pt x="126" y="16"/>
                      <a:pt x="126" y="16"/>
                    </a:cubicBezTo>
                    <a:cubicBezTo>
                      <a:pt x="126" y="16"/>
                      <a:pt x="126" y="16"/>
                      <a:pt x="126" y="16"/>
                    </a:cubicBezTo>
                    <a:cubicBezTo>
                      <a:pt x="126" y="16"/>
                      <a:pt x="126" y="15"/>
                      <a:pt x="125" y="15"/>
                    </a:cubicBezTo>
                    <a:cubicBezTo>
                      <a:pt x="124" y="16"/>
                      <a:pt x="124" y="16"/>
                      <a:pt x="123" y="16"/>
                    </a:cubicBezTo>
                    <a:cubicBezTo>
                      <a:pt x="123" y="16"/>
                      <a:pt x="123" y="16"/>
                      <a:pt x="123" y="16"/>
                    </a:cubicBezTo>
                    <a:cubicBezTo>
                      <a:pt x="123" y="16"/>
                      <a:pt x="123" y="17"/>
                      <a:pt x="123" y="17"/>
                    </a:cubicBezTo>
                    <a:cubicBezTo>
                      <a:pt x="123" y="17"/>
                      <a:pt x="122" y="17"/>
                      <a:pt x="122" y="17"/>
                    </a:cubicBezTo>
                    <a:cubicBezTo>
                      <a:pt x="121" y="17"/>
                      <a:pt x="122" y="16"/>
                      <a:pt x="121" y="16"/>
                    </a:cubicBezTo>
                    <a:cubicBezTo>
                      <a:pt x="121" y="16"/>
                      <a:pt x="121" y="16"/>
                      <a:pt x="121" y="16"/>
                    </a:cubicBezTo>
                    <a:cubicBezTo>
                      <a:pt x="120" y="16"/>
                      <a:pt x="120" y="16"/>
                      <a:pt x="120" y="16"/>
                    </a:cubicBezTo>
                    <a:cubicBezTo>
                      <a:pt x="120" y="16"/>
                      <a:pt x="120" y="17"/>
                      <a:pt x="120" y="17"/>
                    </a:cubicBezTo>
                    <a:cubicBezTo>
                      <a:pt x="119" y="17"/>
                      <a:pt x="119" y="16"/>
                      <a:pt x="119" y="16"/>
                    </a:cubicBezTo>
                    <a:cubicBezTo>
                      <a:pt x="119" y="16"/>
                      <a:pt x="119" y="16"/>
                      <a:pt x="119" y="16"/>
                    </a:cubicBezTo>
                    <a:cubicBezTo>
                      <a:pt x="118" y="16"/>
                      <a:pt x="118" y="16"/>
                      <a:pt x="118" y="15"/>
                    </a:cubicBezTo>
                    <a:cubicBezTo>
                      <a:pt x="118" y="15"/>
                      <a:pt x="118" y="15"/>
                      <a:pt x="117" y="15"/>
                    </a:cubicBezTo>
                    <a:cubicBezTo>
                      <a:pt x="117" y="16"/>
                      <a:pt x="117" y="16"/>
                      <a:pt x="117" y="16"/>
                    </a:cubicBezTo>
                    <a:cubicBezTo>
                      <a:pt x="116" y="16"/>
                      <a:pt x="116" y="16"/>
                      <a:pt x="116" y="16"/>
                    </a:cubicBezTo>
                    <a:cubicBezTo>
                      <a:pt x="117" y="16"/>
                      <a:pt x="117" y="17"/>
                      <a:pt x="117" y="17"/>
                    </a:cubicBezTo>
                    <a:cubicBezTo>
                      <a:pt x="116" y="17"/>
                      <a:pt x="116" y="17"/>
                      <a:pt x="116" y="17"/>
                    </a:cubicBezTo>
                    <a:cubicBezTo>
                      <a:pt x="116" y="16"/>
                      <a:pt x="116" y="16"/>
                      <a:pt x="116" y="16"/>
                    </a:cubicBezTo>
                    <a:cubicBezTo>
                      <a:pt x="115" y="16"/>
                      <a:pt x="115" y="17"/>
                      <a:pt x="115" y="17"/>
                    </a:cubicBezTo>
                    <a:cubicBezTo>
                      <a:pt x="115" y="18"/>
                      <a:pt x="115" y="18"/>
                      <a:pt x="115" y="18"/>
                    </a:cubicBezTo>
                    <a:cubicBezTo>
                      <a:pt x="115" y="17"/>
                      <a:pt x="116" y="17"/>
                      <a:pt x="116" y="18"/>
                    </a:cubicBezTo>
                    <a:cubicBezTo>
                      <a:pt x="116" y="18"/>
                      <a:pt x="117" y="18"/>
                      <a:pt x="116" y="18"/>
                    </a:cubicBezTo>
                    <a:cubicBezTo>
                      <a:pt x="116" y="19"/>
                      <a:pt x="116" y="19"/>
                      <a:pt x="116" y="19"/>
                    </a:cubicBezTo>
                    <a:cubicBezTo>
                      <a:pt x="115" y="19"/>
                      <a:pt x="115" y="19"/>
                      <a:pt x="115" y="20"/>
                    </a:cubicBezTo>
                    <a:cubicBezTo>
                      <a:pt x="115" y="20"/>
                      <a:pt x="115" y="20"/>
                      <a:pt x="115" y="20"/>
                    </a:cubicBezTo>
                    <a:cubicBezTo>
                      <a:pt x="114" y="20"/>
                      <a:pt x="114" y="20"/>
                      <a:pt x="114" y="20"/>
                    </a:cubicBezTo>
                    <a:cubicBezTo>
                      <a:pt x="114" y="20"/>
                      <a:pt x="114" y="21"/>
                      <a:pt x="115" y="21"/>
                    </a:cubicBezTo>
                    <a:cubicBezTo>
                      <a:pt x="115" y="21"/>
                      <a:pt x="116" y="20"/>
                      <a:pt x="116" y="21"/>
                    </a:cubicBezTo>
                    <a:cubicBezTo>
                      <a:pt x="116" y="21"/>
                      <a:pt x="116" y="21"/>
                      <a:pt x="117" y="21"/>
                    </a:cubicBezTo>
                    <a:cubicBezTo>
                      <a:pt x="117" y="21"/>
                      <a:pt x="117" y="21"/>
                      <a:pt x="118" y="21"/>
                    </a:cubicBezTo>
                    <a:cubicBezTo>
                      <a:pt x="118" y="21"/>
                      <a:pt x="118" y="20"/>
                      <a:pt x="119" y="21"/>
                    </a:cubicBezTo>
                    <a:cubicBezTo>
                      <a:pt x="119" y="21"/>
                      <a:pt x="120" y="21"/>
                      <a:pt x="120" y="21"/>
                    </a:cubicBezTo>
                    <a:cubicBezTo>
                      <a:pt x="120" y="22"/>
                      <a:pt x="119" y="21"/>
                      <a:pt x="119" y="22"/>
                    </a:cubicBezTo>
                    <a:cubicBezTo>
                      <a:pt x="119" y="22"/>
                      <a:pt x="119" y="22"/>
                      <a:pt x="118" y="22"/>
                    </a:cubicBezTo>
                    <a:cubicBezTo>
                      <a:pt x="118" y="22"/>
                      <a:pt x="118" y="22"/>
                      <a:pt x="118" y="22"/>
                    </a:cubicBezTo>
                    <a:cubicBezTo>
                      <a:pt x="118" y="21"/>
                      <a:pt x="117" y="21"/>
                      <a:pt x="117" y="22"/>
                    </a:cubicBezTo>
                    <a:cubicBezTo>
                      <a:pt x="117" y="22"/>
                      <a:pt x="116" y="22"/>
                      <a:pt x="116" y="23"/>
                    </a:cubicBezTo>
                    <a:cubicBezTo>
                      <a:pt x="116" y="23"/>
                      <a:pt x="116" y="23"/>
                      <a:pt x="117" y="24"/>
                    </a:cubicBezTo>
                    <a:cubicBezTo>
                      <a:pt x="117" y="24"/>
                      <a:pt x="117" y="24"/>
                      <a:pt x="117" y="24"/>
                    </a:cubicBezTo>
                    <a:cubicBezTo>
                      <a:pt x="118" y="24"/>
                      <a:pt x="118" y="24"/>
                      <a:pt x="118" y="24"/>
                    </a:cubicBezTo>
                    <a:cubicBezTo>
                      <a:pt x="119" y="24"/>
                      <a:pt x="119" y="24"/>
                      <a:pt x="119" y="24"/>
                    </a:cubicBezTo>
                    <a:cubicBezTo>
                      <a:pt x="120" y="24"/>
                      <a:pt x="120" y="24"/>
                      <a:pt x="120" y="24"/>
                    </a:cubicBezTo>
                    <a:cubicBezTo>
                      <a:pt x="120" y="24"/>
                      <a:pt x="121" y="24"/>
                      <a:pt x="121" y="24"/>
                    </a:cubicBezTo>
                    <a:cubicBezTo>
                      <a:pt x="121" y="25"/>
                      <a:pt x="121" y="25"/>
                      <a:pt x="121" y="25"/>
                    </a:cubicBezTo>
                    <a:cubicBezTo>
                      <a:pt x="122" y="25"/>
                      <a:pt x="122" y="25"/>
                      <a:pt x="123" y="25"/>
                    </a:cubicBezTo>
                    <a:cubicBezTo>
                      <a:pt x="123" y="25"/>
                      <a:pt x="124" y="25"/>
                      <a:pt x="124" y="26"/>
                    </a:cubicBezTo>
                    <a:cubicBezTo>
                      <a:pt x="124" y="26"/>
                      <a:pt x="124" y="27"/>
                      <a:pt x="124" y="27"/>
                    </a:cubicBezTo>
                    <a:cubicBezTo>
                      <a:pt x="123" y="27"/>
                      <a:pt x="123" y="27"/>
                      <a:pt x="123" y="27"/>
                    </a:cubicBezTo>
                    <a:cubicBezTo>
                      <a:pt x="123" y="27"/>
                      <a:pt x="123" y="27"/>
                      <a:pt x="122" y="27"/>
                    </a:cubicBezTo>
                    <a:cubicBezTo>
                      <a:pt x="122" y="27"/>
                      <a:pt x="122" y="27"/>
                      <a:pt x="121" y="27"/>
                    </a:cubicBezTo>
                    <a:cubicBezTo>
                      <a:pt x="121" y="27"/>
                      <a:pt x="121" y="27"/>
                      <a:pt x="120" y="27"/>
                    </a:cubicBezTo>
                    <a:cubicBezTo>
                      <a:pt x="120" y="27"/>
                      <a:pt x="120" y="27"/>
                      <a:pt x="120" y="27"/>
                    </a:cubicBezTo>
                    <a:cubicBezTo>
                      <a:pt x="120" y="27"/>
                      <a:pt x="119" y="27"/>
                      <a:pt x="119" y="27"/>
                    </a:cubicBezTo>
                    <a:cubicBezTo>
                      <a:pt x="119" y="27"/>
                      <a:pt x="118" y="27"/>
                      <a:pt x="118" y="27"/>
                    </a:cubicBezTo>
                    <a:cubicBezTo>
                      <a:pt x="118" y="27"/>
                      <a:pt x="118" y="27"/>
                      <a:pt x="117" y="27"/>
                    </a:cubicBezTo>
                    <a:cubicBezTo>
                      <a:pt x="117" y="27"/>
                      <a:pt x="117" y="26"/>
                      <a:pt x="117" y="27"/>
                    </a:cubicBezTo>
                    <a:cubicBezTo>
                      <a:pt x="116" y="27"/>
                      <a:pt x="116" y="27"/>
                      <a:pt x="116" y="27"/>
                    </a:cubicBezTo>
                    <a:cubicBezTo>
                      <a:pt x="115" y="27"/>
                      <a:pt x="115" y="27"/>
                      <a:pt x="115" y="27"/>
                    </a:cubicBezTo>
                    <a:cubicBezTo>
                      <a:pt x="116" y="27"/>
                      <a:pt x="116" y="28"/>
                      <a:pt x="116" y="28"/>
                    </a:cubicBezTo>
                    <a:cubicBezTo>
                      <a:pt x="115" y="28"/>
                      <a:pt x="115" y="28"/>
                      <a:pt x="115" y="28"/>
                    </a:cubicBezTo>
                    <a:cubicBezTo>
                      <a:pt x="114" y="29"/>
                      <a:pt x="114" y="29"/>
                      <a:pt x="114" y="29"/>
                    </a:cubicBezTo>
                    <a:cubicBezTo>
                      <a:pt x="113" y="29"/>
                      <a:pt x="113" y="30"/>
                      <a:pt x="113" y="30"/>
                    </a:cubicBezTo>
                    <a:cubicBezTo>
                      <a:pt x="113" y="30"/>
                      <a:pt x="113" y="30"/>
                      <a:pt x="113" y="31"/>
                    </a:cubicBezTo>
                    <a:cubicBezTo>
                      <a:pt x="114" y="31"/>
                      <a:pt x="114" y="31"/>
                      <a:pt x="114" y="31"/>
                    </a:cubicBezTo>
                    <a:cubicBezTo>
                      <a:pt x="114" y="31"/>
                      <a:pt x="114" y="31"/>
                      <a:pt x="114" y="32"/>
                    </a:cubicBezTo>
                    <a:cubicBezTo>
                      <a:pt x="114" y="32"/>
                      <a:pt x="114" y="32"/>
                      <a:pt x="114" y="32"/>
                    </a:cubicBezTo>
                    <a:cubicBezTo>
                      <a:pt x="115" y="32"/>
                      <a:pt x="115" y="32"/>
                      <a:pt x="115" y="32"/>
                    </a:cubicBezTo>
                    <a:cubicBezTo>
                      <a:pt x="115" y="32"/>
                      <a:pt x="115" y="33"/>
                      <a:pt x="115" y="33"/>
                    </a:cubicBezTo>
                    <a:cubicBezTo>
                      <a:pt x="115" y="33"/>
                      <a:pt x="115" y="33"/>
                      <a:pt x="116" y="33"/>
                    </a:cubicBezTo>
                    <a:cubicBezTo>
                      <a:pt x="116" y="33"/>
                      <a:pt x="116" y="33"/>
                      <a:pt x="116" y="34"/>
                    </a:cubicBezTo>
                    <a:cubicBezTo>
                      <a:pt x="116" y="34"/>
                      <a:pt x="115" y="34"/>
                      <a:pt x="115" y="34"/>
                    </a:cubicBezTo>
                    <a:cubicBezTo>
                      <a:pt x="115" y="34"/>
                      <a:pt x="115" y="35"/>
                      <a:pt x="115" y="35"/>
                    </a:cubicBezTo>
                    <a:cubicBezTo>
                      <a:pt x="115" y="35"/>
                      <a:pt x="114" y="35"/>
                      <a:pt x="114" y="35"/>
                    </a:cubicBezTo>
                    <a:cubicBezTo>
                      <a:pt x="114" y="35"/>
                      <a:pt x="113" y="36"/>
                      <a:pt x="113" y="36"/>
                    </a:cubicBezTo>
                    <a:cubicBezTo>
                      <a:pt x="113" y="36"/>
                      <a:pt x="112" y="35"/>
                      <a:pt x="112" y="36"/>
                    </a:cubicBezTo>
                    <a:cubicBezTo>
                      <a:pt x="112" y="36"/>
                      <a:pt x="111" y="36"/>
                      <a:pt x="111" y="36"/>
                    </a:cubicBezTo>
                    <a:cubicBezTo>
                      <a:pt x="110" y="37"/>
                      <a:pt x="110" y="37"/>
                      <a:pt x="109" y="37"/>
                    </a:cubicBezTo>
                    <a:cubicBezTo>
                      <a:pt x="109" y="37"/>
                      <a:pt x="109" y="37"/>
                      <a:pt x="109" y="37"/>
                    </a:cubicBezTo>
                    <a:cubicBezTo>
                      <a:pt x="108" y="37"/>
                      <a:pt x="108" y="37"/>
                      <a:pt x="108" y="38"/>
                    </a:cubicBezTo>
                    <a:cubicBezTo>
                      <a:pt x="108" y="38"/>
                      <a:pt x="108" y="38"/>
                      <a:pt x="108" y="38"/>
                    </a:cubicBezTo>
                    <a:cubicBezTo>
                      <a:pt x="108" y="38"/>
                      <a:pt x="108" y="38"/>
                      <a:pt x="108" y="38"/>
                    </a:cubicBezTo>
                    <a:cubicBezTo>
                      <a:pt x="107" y="38"/>
                      <a:pt x="107" y="38"/>
                      <a:pt x="107" y="38"/>
                    </a:cubicBezTo>
                    <a:cubicBezTo>
                      <a:pt x="108" y="39"/>
                      <a:pt x="108" y="39"/>
                      <a:pt x="108" y="39"/>
                    </a:cubicBezTo>
                    <a:cubicBezTo>
                      <a:pt x="108" y="39"/>
                      <a:pt x="108" y="39"/>
                      <a:pt x="108" y="39"/>
                    </a:cubicBezTo>
                    <a:cubicBezTo>
                      <a:pt x="109" y="39"/>
                      <a:pt x="109" y="39"/>
                      <a:pt x="109" y="39"/>
                    </a:cubicBezTo>
                    <a:cubicBezTo>
                      <a:pt x="109" y="39"/>
                      <a:pt x="110" y="39"/>
                      <a:pt x="110" y="39"/>
                    </a:cubicBezTo>
                    <a:cubicBezTo>
                      <a:pt x="111" y="40"/>
                      <a:pt x="111" y="40"/>
                      <a:pt x="111" y="40"/>
                    </a:cubicBezTo>
                    <a:cubicBezTo>
                      <a:pt x="112" y="40"/>
                      <a:pt x="112" y="40"/>
                      <a:pt x="111" y="40"/>
                    </a:cubicBezTo>
                    <a:cubicBezTo>
                      <a:pt x="111" y="40"/>
                      <a:pt x="111" y="40"/>
                      <a:pt x="111" y="40"/>
                    </a:cubicBezTo>
                    <a:cubicBezTo>
                      <a:pt x="111" y="41"/>
                      <a:pt x="111" y="41"/>
                      <a:pt x="111" y="41"/>
                    </a:cubicBezTo>
                    <a:cubicBezTo>
                      <a:pt x="111" y="41"/>
                      <a:pt x="111" y="41"/>
                      <a:pt x="111" y="41"/>
                    </a:cubicBezTo>
                    <a:cubicBezTo>
                      <a:pt x="111" y="42"/>
                      <a:pt x="111" y="42"/>
                      <a:pt x="111" y="42"/>
                    </a:cubicBezTo>
                    <a:cubicBezTo>
                      <a:pt x="114" y="42"/>
                      <a:pt x="114" y="42"/>
                      <a:pt x="114" y="42"/>
                    </a:cubicBezTo>
                    <a:cubicBezTo>
                      <a:pt x="114" y="42"/>
                      <a:pt x="114" y="42"/>
                      <a:pt x="114" y="42"/>
                    </a:cubicBezTo>
                    <a:cubicBezTo>
                      <a:pt x="115" y="43"/>
                      <a:pt x="115" y="43"/>
                      <a:pt x="115" y="43"/>
                    </a:cubicBezTo>
                    <a:cubicBezTo>
                      <a:pt x="115" y="43"/>
                      <a:pt x="115" y="43"/>
                      <a:pt x="115" y="43"/>
                    </a:cubicBezTo>
                    <a:cubicBezTo>
                      <a:pt x="118" y="44"/>
                      <a:pt x="118" y="44"/>
                      <a:pt x="118" y="44"/>
                    </a:cubicBezTo>
                    <a:cubicBezTo>
                      <a:pt x="118" y="44"/>
                      <a:pt x="118" y="44"/>
                      <a:pt x="119" y="44"/>
                    </a:cubicBezTo>
                    <a:cubicBezTo>
                      <a:pt x="119" y="44"/>
                      <a:pt x="119" y="44"/>
                      <a:pt x="119" y="44"/>
                    </a:cubicBezTo>
                    <a:cubicBezTo>
                      <a:pt x="120" y="44"/>
                      <a:pt x="120" y="44"/>
                      <a:pt x="120" y="44"/>
                    </a:cubicBezTo>
                    <a:cubicBezTo>
                      <a:pt x="121" y="45"/>
                      <a:pt x="121" y="45"/>
                      <a:pt x="121" y="45"/>
                    </a:cubicBezTo>
                    <a:cubicBezTo>
                      <a:pt x="121" y="46"/>
                      <a:pt x="121" y="46"/>
                      <a:pt x="121" y="46"/>
                    </a:cubicBezTo>
                    <a:cubicBezTo>
                      <a:pt x="120" y="46"/>
                      <a:pt x="120" y="46"/>
                      <a:pt x="120" y="46"/>
                    </a:cubicBezTo>
                    <a:cubicBezTo>
                      <a:pt x="120" y="46"/>
                      <a:pt x="120" y="47"/>
                      <a:pt x="120" y="47"/>
                    </a:cubicBezTo>
                    <a:cubicBezTo>
                      <a:pt x="119" y="50"/>
                      <a:pt x="119" y="50"/>
                      <a:pt x="119" y="50"/>
                    </a:cubicBezTo>
                    <a:cubicBezTo>
                      <a:pt x="119" y="50"/>
                      <a:pt x="119" y="50"/>
                      <a:pt x="119" y="50"/>
                    </a:cubicBezTo>
                    <a:cubicBezTo>
                      <a:pt x="114" y="52"/>
                      <a:pt x="114" y="52"/>
                      <a:pt x="114" y="52"/>
                    </a:cubicBezTo>
                    <a:cubicBezTo>
                      <a:pt x="114" y="52"/>
                      <a:pt x="114" y="52"/>
                      <a:pt x="114" y="52"/>
                    </a:cubicBezTo>
                    <a:cubicBezTo>
                      <a:pt x="111" y="52"/>
                      <a:pt x="111" y="52"/>
                      <a:pt x="111" y="52"/>
                    </a:cubicBezTo>
                    <a:cubicBezTo>
                      <a:pt x="111" y="52"/>
                      <a:pt x="110" y="52"/>
                      <a:pt x="110" y="51"/>
                    </a:cubicBezTo>
                    <a:cubicBezTo>
                      <a:pt x="109" y="50"/>
                      <a:pt x="109" y="50"/>
                      <a:pt x="109" y="50"/>
                    </a:cubicBezTo>
                    <a:cubicBezTo>
                      <a:pt x="109" y="50"/>
                      <a:pt x="108" y="50"/>
                      <a:pt x="108" y="50"/>
                    </a:cubicBezTo>
                    <a:cubicBezTo>
                      <a:pt x="108" y="50"/>
                      <a:pt x="108" y="50"/>
                      <a:pt x="108" y="50"/>
                    </a:cubicBezTo>
                    <a:cubicBezTo>
                      <a:pt x="108" y="50"/>
                      <a:pt x="107" y="50"/>
                      <a:pt x="107" y="50"/>
                    </a:cubicBezTo>
                    <a:cubicBezTo>
                      <a:pt x="106" y="53"/>
                      <a:pt x="106" y="53"/>
                      <a:pt x="106" y="53"/>
                    </a:cubicBezTo>
                    <a:cubicBezTo>
                      <a:pt x="106" y="53"/>
                      <a:pt x="106" y="53"/>
                      <a:pt x="105" y="53"/>
                    </a:cubicBezTo>
                    <a:cubicBezTo>
                      <a:pt x="104" y="53"/>
                      <a:pt x="104" y="53"/>
                      <a:pt x="104" y="53"/>
                    </a:cubicBezTo>
                    <a:cubicBezTo>
                      <a:pt x="103" y="53"/>
                      <a:pt x="103" y="53"/>
                      <a:pt x="103" y="53"/>
                    </a:cubicBezTo>
                    <a:cubicBezTo>
                      <a:pt x="103" y="52"/>
                      <a:pt x="103" y="52"/>
                      <a:pt x="103" y="52"/>
                    </a:cubicBezTo>
                    <a:cubicBezTo>
                      <a:pt x="103" y="52"/>
                      <a:pt x="103" y="52"/>
                      <a:pt x="103" y="52"/>
                    </a:cubicBezTo>
                    <a:cubicBezTo>
                      <a:pt x="99" y="51"/>
                      <a:pt x="99" y="51"/>
                      <a:pt x="99" y="51"/>
                    </a:cubicBezTo>
                    <a:cubicBezTo>
                      <a:pt x="99" y="51"/>
                      <a:pt x="99" y="51"/>
                      <a:pt x="99" y="51"/>
                    </a:cubicBezTo>
                    <a:cubicBezTo>
                      <a:pt x="98" y="50"/>
                      <a:pt x="98" y="50"/>
                      <a:pt x="98" y="50"/>
                    </a:cubicBezTo>
                    <a:cubicBezTo>
                      <a:pt x="98" y="50"/>
                      <a:pt x="98" y="50"/>
                      <a:pt x="97" y="50"/>
                    </a:cubicBezTo>
                    <a:cubicBezTo>
                      <a:pt x="97" y="50"/>
                      <a:pt x="97" y="50"/>
                      <a:pt x="97" y="50"/>
                    </a:cubicBezTo>
                    <a:cubicBezTo>
                      <a:pt x="96" y="50"/>
                      <a:pt x="96" y="50"/>
                      <a:pt x="96" y="50"/>
                    </a:cubicBezTo>
                    <a:cubicBezTo>
                      <a:pt x="96" y="48"/>
                      <a:pt x="96" y="48"/>
                      <a:pt x="96" y="48"/>
                    </a:cubicBezTo>
                    <a:cubicBezTo>
                      <a:pt x="96" y="48"/>
                      <a:pt x="96" y="47"/>
                      <a:pt x="96" y="48"/>
                    </a:cubicBezTo>
                    <a:cubicBezTo>
                      <a:pt x="95" y="48"/>
                      <a:pt x="95" y="48"/>
                      <a:pt x="95" y="48"/>
                    </a:cubicBezTo>
                    <a:cubicBezTo>
                      <a:pt x="95" y="48"/>
                      <a:pt x="94" y="48"/>
                      <a:pt x="94" y="47"/>
                    </a:cubicBezTo>
                    <a:cubicBezTo>
                      <a:pt x="94" y="47"/>
                      <a:pt x="94" y="47"/>
                      <a:pt x="94" y="47"/>
                    </a:cubicBezTo>
                    <a:cubicBezTo>
                      <a:pt x="94" y="47"/>
                      <a:pt x="94" y="47"/>
                      <a:pt x="94" y="47"/>
                    </a:cubicBezTo>
                    <a:cubicBezTo>
                      <a:pt x="93" y="48"/>
                      <a:pt x="93" y="48"/>
                      <a:pt x="93" y="48"/>
                    </a:cubicBezTo>
                    <a:cubicBezTo>
                      <a:pt x="93" y="48"/>
                      <a:pt x="93" y="48"/>
                      <a:pt x="92" y="48"/>
                    </a:cubicBezTo>
                    <a:cubicBezTo>
                      <a:pt x="92" y="47"/>
                      <a:pt x="92" y="47"/>
                      <a:pt x="92" y="47"/>
                    </a:cubicBezTo>
                    <a:cubicBezTo>
                      <a:pt x="92" y="47"/>
                      <a:pt x="92" y="47"/>
                      <a:pt x="92" y="47"/>
                    </a:cubicBezTo>
                    <a:cubicBezTo>
                      <a:pt x="91" y="47"/>
                      <a:pt x="91" y="47"/>
                      <a:pt x="91" y="47"/>
                    </a:cubicBezTo>
                    <a:cubicBezTo>
                      <a:pt x="91" y="47"/>
                      <a:pt x="90" y="47"/>
                      <a:pt x="90" y="47"/>
                    </a:cubicBezTo>
                    <a:cubicBezTo>
                      <a:pt x="90" y="47"/>
                      <a:pt x="90" y="47"/>
                      <a:pt x="90" y="47"/>
                    </a:cubicBezTo>
                    <a:cubicBezTo>
                      <a:pt x="89" y="47"/>
                      <a:pt x="89" y="47"/>
                      <a:pt x="89" y="47"/>
                    </a:cubicBezTo>
                    <a:cubicBezTo>
                      <a:pt x="89" y="49"/>
                      <a:pt x="89" y="49"/>
                      <a:pt x="89" y="49"/>
                    </a:cubicBezTo>
                    <a:cubicBezTo>
                      <a:pt x="89" y="49"/>
                      <a:pt x="89" y="49"/>
                      <a:pt x="89" y="49"/>
                    </a:cubicBezTo>
                    <a:cubicBezTo>
                      <a:pt x="89" y="49"/>
                      <a:pt x="89" y="49"/>
                      <a:pt x="89" y="49"/>
                    </a:cubicBezTo>
                    <a:cubicBezTo>
                      <a:pt x="88" y="49"/>
                      <a:pt x="88" y="49"/>
                      <a:pt x="88" y="49"/>
                    </a:cubicBezTo>
                    <a:cubicBezTo>
                      <a:pt x="87" y="50"/>
                      <a:pt x="87" y="50"/>
                      <a:pt x="87" y="50"/>
                    </a:cubicBezTo>
                    <a:cubicBezTo>
                      <a:pt x="87" y="50"/>
                      <a:pt x="87" y="50"/>
                      <a:pt x="87" y="49"/>
                    </a:cubicBezTo>
                    <a:cubicBezTo>
                      <a:pt x="86" y="49"/>
                      <a:pt x="86" y="49"/>
                      <a:pt x="86" y="49"/>
                    </a:cubicBezTo>
                    <a:cubicBezTo>
                      <a:pt x="86" y="48"/>
                      <a:pt x="86" y="48"/>
                      <a:pt x="86" y="48"/>
                    </a:cubicBezTo>
                    <a:cubicBezTo>
                      <a:pt x="85" y="47"/>
                      <a:pt x="85" y="47"/>
                      <a:pt x="85" y="47"/>
                    </a:cubicBezTo>
                    <a:cubicBezTo>
                      <a:pt x="85" y="47"/>
                      <a:pt x="84" y="47"/>
                      <a:pt x="84" y="47"/>
                    </a:cubicBezTo>
                    <a:cubicBezTo>
                      <a:pt x="84" y="48"/>
                      <a:pt x="84" y="48"/>
                      <a:pt x="84" y="48"/>
                    </a:cubicBezTo>
                    <a:cubicBezTo>
                      <a:pt x="84" y="48"/>
                      <a:pt x="83" y="48"/>
                      <a:pt x="83" y="48"/>
                    </a:cubicBezTo>
                    <a:cubicBezTo>
                      <a:pt x="82" y="48"/>
                      <a:pt x="82" y="48"/>
                      <a:pt x="82" y="48"/>
                    </a:cubicBezTo>
                    <a:cubicBezTo>
                      <a:pt x="82" y="48"/>
                      <a:pt x="82" y="48"/>
                      <a:pt x="82" y="48"/>
                    </a:cubicBezTo>
                    <a:cubicBezTo>
                      <a:pt x="81" y="49"/>
                      <a:pt x="81" y="49"/>
                      <a:pt x="81" y="49"/>
                    </a:cubicBezTo>
                    <a:cubicBezTo>
                      <a:pt x="81" y="49"/>
                      <a:pt x="81" y="49"/>
                      <a:pt x="81" y="49"/>
                    </a:cubicBezTo>
                    <a:cubicBezTo>
                      <a:pt x="80" y="48"/>
                      <a:pt x="80" y="48"/>
                      <a:pt x="80" y="48"/>
                    </a:cubicBezTo>
                    <a:cubicBezTo>
                      <a:pt x="80" y="47"/>
                      <a:pt x="79" y="47"/>
                      <a:pt x="79" y="47"/>
                    </a:cubicBezTo>
                    <a:cubicBezTo>
                      <a:pt x="79" y="47"/>
                      <a:pt x="79" y="48"/>
                      <a:pt x="79" y="48"/>
                    </a:cubicBezTo>
                    <a:cubicBezTo>
                      <a:pt x="79" y="48"/>
                      <a:pt x="79" y="48"/>
                      <a:pt x="79" y="48"/>
                    </a:cubicBezTo>
                    <a:cubicBezTo>
                      <a:pt x="79" y="49"/>
                      <a:pt x="79" y="49"/>
                      <a:pt x="79" y="49"/>
                    </a:cubicBezTo>
                    <a:cubicBezTo>
                      <a:pt x="79" y="49"/>
                      <a:pt x="79" y="49"/>
                      <a:pt x="79" y="49"/>
                    </a:cubicBezTo>
                    <a:cubicBezTo>
                      <a:pt x="78" y="49"/>
                      <a:pt x="78" y="49"/>
                      <a:pt x="78" y="49"/>
                    </a:cubicBezTo>
                    <a:cubicBezTo>
                      <a:pt x="78" y="49"/>
                      <a:pt x="78" y="49"/>
                      <a:pt x="78" y="49"/>
                    </a:cubicBezTo>
                    <a:cubicBezTo>
                      <a:pt x="77" y="49"/>
                      <a:pt x="77" y="49"/>
                      <a:pt x="77" y="49"/>
                    </a:cubicBezTo>
                    <a:cubicBezTo>
                      <a:pt x="77" y="49"/>
                      <a:pt x="77" y="49"/>
                      <a:pt x="77" y="49"/>
                    </a:cubicBezTo>
                    <a:cubicBezTo>
                      <a:pt x="77" y="51"/>
                      <a:pt x="77" y="51"/>
                      <a:pt x="77" y="51"/>
                    </a:cubicBezTo>
                    <a:cubicBezTo>
                      <a:pt x="77" y="51"/>
                      <a:pt x="76" y="51"/>
                      <a:pt x="76" y="51"/>
                    </a:cubicBezTo>
                    <a:cubicBezTo>
                      <a:pt x="73" y="53"/>
                      <a:pt x="73" y="53"/>
                      <a:pt x="73" y="53"/>
                    </a:cubicBezTo>
                    <a:cubicBezTo>
                      <a:pt x="73" y="53"/>
                      <a:pt x="73" y="53"/>
                      <a:pt x="73" y="53"/>
                    </a:cubicBezTo>
                    <a:cubicBezTo>
                      <a:pt x="71" y="52"/>
                      <a:pt x="71" y="52"/>
                      <a:pt x="71" y="52"/>
                    </a:cubicBezTo>
                    <a:cubicBezTo>
                      <a:pt x="71" y="52"/>
                      <a:pt x="71" y="52"/>
                      <a:pt x="71" y="52"/>
                    </a:cubicBezTo>
                    <a:cubicBezTo>
                      <a:pt x="70" y="52"/>
                      <a:pt x="70" y="52"/>
                      <a:pt x="70" y="52"/>
                    </a:cubicBezTo>
                    <a:cubicBezTo>
                      <a:pt x="70" y="52"/>
                      <a:pt x="70" y="52"/>
                      <a:pt x="69" y="51"/>
                    </a:cubicBezTo>
                    <a:cubicBezTo>
                      <a:pt x="68" y="50"/>
                      <a:pt x="68" y="50"/>
                      <a:pt x="68" y="50"/>
                    </a:cubicBezTo>
                    <a:cubicBezTo>
                      <a:pt x="68" y="50"/>
                      <a:pt x="68" y="50"/>
                      <a:pt x="68" y="50"/>
                    </a:cubicBezTo>
                    <a:cubicBezTo>
                      <a:pt x="68" y="50"/>
                      <a:pt x="68" y="50"/>
                      <a:pt x="68" y="50"/>
                    </a:cubicBezTo>
                    <a:cubicBezTo>
                      <a:pt x="69" y="49"/>
                      <a:pt x="68" y="49"/>
                      <a:pt x="68" y="49"/>
                    </a:cubicBezTo>
                    <a:cubicBezTo>
                      <a:pt x="68" y="49"/>
                      <a:pt x="68" y="49"/>
                      <a:pt x="68" y="49"/>
                    </a:cubicBezTo>
                    <a:cubicBezTo>
                      <a:pt x="68" y="49"/>
                      <a:pt x="68" y="49"/>
                      <a:pt x="67" y="49"/>
                    </a:cubicBezTo>
                    <a:cubicBezTo>
                      <a:pt x="67" y="50"/>
                      <a:pt x="67" y="50"/>
                      <a:pt x="67" y="50"/>
                    </a:cubicBezTo>
                    <a:cubicBezTo>
                      <a:pt x="66" y="50"/>
                      <a:pt x="66" y="50"/>
                      <a:pt x="66" y="50"/>
                    </a:cubicBezTo>
                    <a:cubicBezTo>
                      <a:pt x="66" y="50"/>
                      <a:pt x="66" y="50"/>
                      <a:pt x="65" y="50"/>
                    </a:cubicBezTo>
                    <a:cubicBezTo>
                      <a:pt x="65" y="50"/>
                      <a:pt x="65" y="50"/>
                      <a:pt x="65" y="50"/>
                    </a:cubicBezTo>
                    <a:cubicBezTo>
                      <a:pt x="65" y="50"/>
                      <a:pt x="65" y="50"/>
                      <a:pt x="65" y="50"/>
                    </a:cubicBezTo>
                    <a:cubicBezTo>
                      <a:pt x="65" y="50"/>
                      <a:pt x="65" y="50"/>
                      <a:pt x="65" y="50"/>
                    </a:cubicBezTo>
                    <a:cubicBezTo>
                      <a:pt x="65" y="51"/>
                      <a:pt x="65" y="51"/>
                      <a:pt x="65" y="51"/>
                    </a:cubicBezTo>
                    <a:cubicBezTo>
                      <a:pt x="65" y="51"/>
                      <a:pt x="65" y="51"/>
                      <a:pt x="65" y="52"/>
                    </a:cubicBezTo>
                    <a:cubicBezTo>
                      <a:pt x="66" y="53"/>
                      <a:pt x="65" y="53"/>
                      <a:pt x="64" y="53"/>
                    </a:cubicBezTo>
                    <a:cubicBezTo>
                      <a:pt x="63" y="53"/>
                      <a:pt x="63" y="53"/>
                      <a:pt x="63" y="52"/>
                    </a:cubicBezTo>
                    <a:cubicBezTo>
                      <a:pt x="63" y="51"/>
                      <a:pt x="63" y="50"/>
                      <a:pt x="63" y="50"/>
                    </a:cubicBezTo>
                    <a:cubicBezTo>
                      <a:pt x="63" y="50"/>
                      <a:pt x="63" y="50"/>
                      <a:pt x="63" y="50"/>
                    </a:cubicBezTo>
                    <a:cubicBezTo>
                      <a:pt x="63" y="50"/>
                      <a:pt x="63" y="50"/>
                      <a:pt x="63" y="50"/>
                    </a:cubicBezTo>
                    <a:cubicBezTo>
                      <a:pt x="63" y="50"/>
                      <a:pt x="63" y="50"/>
                      <a:pt x="62" y="50"/>
                    </a:cubicBezTo>
                    <a:cubicBezTo>
                      <a:pt x="62" y="50"/>
                      <a:pt x="62" y="50"/>
                      <a:pt x="62" y="50"/>
                    </a:cubicBezTo>
                    <a:cubicBezTo>
                      <a:pt x="62" y="50"/>
                      <a:pt x="62" y="50"/>
                      <a:pt x="62" y="49"/>
                    </a:cubicBezTo>
                    <a:cubicBezTo>
                      <a:pt x="61" y="49"/>
                      <a:pt x="61" y="49"/>
                      <a:pt x="61" y="49"/>
                    </a:cubicBezTo>
                    <a:cubicBezTo>
                      <a:pt x="61" y="49"/>
                      <a:pt x="61" y="48"/>
                      <a:pt x="61" y="48"/>
                    </a:cubicBezTo>
                    <a:cubicBezTo>
                      <a:pt x="61" y="48"/>
                      <a:pt x="61" y="48"/>
                      <a:pt x="61" y="48"/>
                    </a:cubicBezTo>
                    <a:cubicBezTo>
                      <a:pt x="61" y="47"/>
                      <a:pt x="61" y="47"/>
                      <a:pt x="60" y="47"/>
                    </a:cubicBezTo>
                    <a:cubicBezTo>
                      <a:pt x="60" y="46"/>
                      <a:pt x="60" y="46"/>
                      <a:pt x="60" y="46"/>
                    </a:cubicBezTo>
                    <a:cubicBezTo>
                      <a:pt x="59" y="46"/>
                      <a:pt x="59" y="46"/>
                      <a:pt x="59" y="46"/>
                    </a:cubicBezTo>
                    <a:cubicBezTo>
                      <a:pt x="58" y="46"/>
                      <a:pt x="58" y="46"/>
                      <a:pt x="58" y="46"/>
                    </a:cubicBezTo>
                    <a:cubicBezTo>
                      <a:pt x="58" y="46"/>
                      <a:pt x="57" y="46"/>
                      <a:pt x="57" y="46"/>
                    </a:cubicBezTo>
                    <a:cubicBezTo>
                      <a:pt x="57" y="46"/>
                      <a:pt x="57" y="46"/>
                      <a:pt x="57" y="46"/>
                    </a:cubicBezTo>
                    <a:cubicBezTo>
                      <a:pt x="56" y="46"/>
                      <a:pt x="56" y="45"/>
                      <a:pt x="56" y="45"/>
                    </a:cubicBezTo>
                    <a:cubicBezTo>
                      <a:pt x="57" y="44"/>
                      <a:pt x="57" y="44"/>
                      <a:pt x="57" y="44"/>
                    </a:cubicBezTo>
                    <a:cubicBezTo>
                      <a:pt x="57" y="44"/>
                      <a:pt x="56" y="44"/>
                      <a:pt x="56" y="44"/>
                    </a:cubicBezTo>
                    <a:cubicBezTo>
                      <a:pt x="55" y="43"/>
                      <a:pt x="55" y="43"/>
                      <a:pt x="55" y="43"/>
                    </a:cubicBezTo>
                    <a:cubicBezTo>
                      <a:pt x="55" y="43"/>
                      <a:pt x="54" y="43"/>
                      <a:pt x="54" y="43"/>
                    </a:cubicBezTo>
                    <a:cubicBezTo>
                      <a:pt x="54" y="43"/>
                      <a:pt x="54" y="43"/>
                      <a:pt x="54" y="43"/>
                    </a:cubicBezTo>
                    <a:cubicBezTo>
                      <a:pt x="54" y="43"/>
                      <a:pt x="53" y="43"/>
                      <a:pt x="53" y="43"/>
                    </a:cubicBezTo>
                    <a:cubicBezTo>
                      <a:pt x="53" y="43"/>
                      <a:pt x="53" y="43"/>
                      <a:pt x="53" y="43"/>
                    </a:cubicBezTo>
                    <a:cubicBezTo>
                      <a:pt x="52" y="43"/>
                      <a:pt x="52" y="43"/>
                      <a:pt x="52" y="43"/>
                    </a:cubicBezTo>
                    <a:cubicBezTo>
                      <a:pt x="52" y="43"/>
                      <a:pt x="51" y="43"/>
                      <a:pt x="51" y="43"/>
                    </a:cubicBezTo>
                    <a:cubicBezTo>
                      <a:pt x="50" y="43"/>
                      <a:pt x="50" y="43"/>
                      <a:pt x="50" y="43"/>
                    </a:cubicBezTo>
                    <a:cubicBezTo>
                      <a:pt x="50" y="43"/>
                      <a:pt x="50" y="43"/>
                      <a:pt x="49" y="43"/>
                    </a:cubicBezTo>
                    <a:cubicBezTo>
                      <a:pt x="49" y="44"/>
                      <a:pt x="49" y="44"/>
                      <a:pt x="49" y="44"/>
                    </a:cubicBezTo>
                    <a:cubicBezTo>
                      <a:pt x="48" y="44"/>
                      <a:pt x="48" y="44"/>
                      <a:pt x="48" y="43"/>
                    </a:cubicBezTo>
                    <a:cubicBezTo>
                      <a:pt x="47" y="42"/>
                      <a:pt x="47" y="42"/>
                      <a:pt x="47" y="42"/>
                    </a:cubicBezTo>
                    <a:cubicBezTo>
                      <a:pt x="47" y="42"/>
                      <a:pt x="47" y="42"/>
                      <a:pt x="47" y="42"/>
                    </a:cubicBezTo>
                    <a:cubicBezTo>
                      <a:pt x="47" y="42"/>
                      <a:pt x="47" y="42"/>
                      <a:pt x="47" y="42"/>
                    </a:cubicBezTo>
                    <a:cubicBezTo>
                      <a:pt x="47" y="42"/>
                      <a:pt x="47" y="41"/>
                      <a:pt x="46" y="41"/>
                    </a:cubicBezTo>
                    <a:cubicBezTo>
                      <a:pt x="46" y="40"/>
                      <a:pt x="46" y="40"/>
                      <a:pt x="46" y="40"/>
                    </a:cubicBezTo>
                    <a:cubicBezTo>
                      <a:pt x="46" y="40"/>
                      <a:pt x="46" y="40"/>
                      <a:pt x="46" y="40"/>
                    </a:cubicBezTo>
                    <a:cubicBezTo>
                      <a:pt x="45" y="41"/>
                      <a:pt x="45" y="41"/>
                      <a:pt x="45" y="41"/>
                    </a:cubicBezTo>
                    <a:cubicBezTo>
                      <a:pt x="45" y="41"/>
                      <a:pt x="45" y="41"/>
                      <a:pt x="45" y="41"/>
                    </a:cubicBezTo>
                    <a:cubicBezTo>
                      <a:pt x="44" y="41"/>
                      <a:pt x="44" y="41"/>
                      <a:pt x="44" y="41"/>
                    </a:cubicBezTo>
                    <a:cubicBezTo>
                      <a:pt x="44" y="41"/>
                      <a:pt x="44" y="42"/>
                      <a:pt x="44" y="41"/>
                    </a:cubicBezTo>
                    <a:cubicBezTo>
                      <a:pt x="43" y="41"/>
                      <a:pt x="43" y="41"/>
                      <a:pt x="43" y="41"/>
                    </a:cubicBezTo>
                    <a:cubicBezTo>
                      <a:pt x="42" y="41"/>
                      <a:pt x="42" y="41"/>
                      <a:pt x="42" y="41"/>
                    </a:cubicBezTo>
                    <a:cubicBezTo>
                      <a:pt x="42" y="42"/>
                      <a:pt x="42" y="42"/>
                      <a:pt x="42" y="42"/>
                    </a:cubicBezTo>
                    <a:cubicBezTo>
                      <a:pt x="42" y="42"/>
                      <a:pt x="42" y="42"/>
                      <a:pt x="42" y="42"/>
                    </a:cubicBezTo>
                    <a:cubicBezTo>
                      <a:pt x="42" y="43"/>
                      <a:pt x="42" y="43"/>
                      <a:pt x="42" y="43"/>
                    </a:cubicBezTo>
                    <a:cubicBezTo>
                      <a:pt x="42" y="43"/>
                      <a:pt x="42" y="43"/>
                      <a:pt x="42" y="43"/>
                    </a:cubicBezTo>
                    <a:cubicBezTo>
                      <a:pt x="41" y="43"/>
                      <a:pt x="41" y="43"/>
                      <a:pt x="41" y="43"/>
                    </a:cubicBezTo>
                    <a:cubicBezTo>
                      <a:pt x="41" y="43"/>
                      <a:pt x="41" y="43"/>
                      <a:pt x="41" y="43"/>
                    </a:cubicBezTo>
                    <a:cubicBezTo>
                      <a:pt x="40" y="43"/>
                      <a:pt x="40" y="43"/>
                      <a:pt x="40" y="43"/>
                    </a:cubicBezTo>
                    <a:cubicBezTo>
                      <a:pt x="40" y="43"/>
                      <a:pt x="40" y="42"/>
                      <a:pt x="40" y="42"/>
                    </a:cubicBezTo>
                    <a:cubicBezTo>
                      <a:pt x="40" y="42"/>
                      <a:pt x="39" y="43"/>
                      <a:pt x="39" y="43"/>
                    </a:cubicBezTo>
                    <a:cubicBezTo>
                      <a:pt x="39" y="43"/>
                      <a:pt x="39" y="43"/>
                      <a:pt x="39" y="43"/>
                    </a:cubicBezTo>
                    <a:cubicBezTo>
                      <a:pt x="39" y="43"/>
                      <a:pt x="38" y="44"/>
                      <a:pt x="38" y="43"/>
                    </a:cubicBezTo>
                    <a:cubicBezTo>
                      <a:pt x="38" y="43"/>
                      <a:pt x="38" y="43"/>
                      <a:pt x="38" y="43"/>
                    </a:cubicBezTo>
                    <a:cubicBezTo>
                      <a:pt x="38" y="43"/>
                      <a:pt x="37" y="43"/>
                      <a:pt x="37" y="43"/>
                    </a:cubicBezTo>
                    <a:cubicBezTo>
                      <a:pt x="37" y="43"/>
                      <a:pt x="37" y="43"/>
                      <a:pt x="37" y="43"/>
                    </a:cubicBezTo>
                    <a:cubicBezTo>
                      <a:pt x="37" y="43"/>
                      <a:pt x="38" y="42"/>
                      <a:pt x="38" y="42"/>
                    </a:cubicBezTo>
                    <a:cubicBezTo>
                      <a:pt x="38" y="42"/>
                      <a:pt x="38" y="42"/>
                      <a:pt x="38" y="42"/>
                    </a:cubicBezTo>
                    <a:cubicBezTo>
                      <a:pt x="38" y="42"/>
                      <a:pt x="38" y="42"/>
                      <a:pt x="38" y="42"/>
                    </a:cubicBezTo>
                    <a:cubicBezTo>
                      <a:pt x="38" y="41"/>
                      <a:pt x="38" y="41"/>
                      <a:pt x="38" y="41"/>
                    </a:cubicBezTo>
                    <a:cubicBezTo>
                      <a:pt x="38" y="41"/>
                      <a:pt x="38" y="41"/>
                      <a:pt x="38" y="41"/>
                    </a:cubicBezTo>
                    <a:cubicBezTo>
                      <a:pt x="36" y="41"/>
                      <a:pt x="36" y="41"/>
                      <a:pt x="36" y="41"/>
                    </a:cubicBezTo>
                    <a:cubicBezTo>
                      <a:pt x="35" y="41"/>
                      <a:pt x="35" y="41"/>
                      <a:pt x="35" y="41"/>
                    </a:cubicBezTo>
                    <a:cubicBezTo>
                      <a:pt x="35" y="40"/>
                      <a:pt x="35" y="40"/>
                      <a:pt x="35" y="40"/>
                    </a:cubicBezTo>
                    <a:cubicBezTo>
                      <a:pt x="35" y="40"/>
                      <a:pt x="34" y="40"/>
                      <a:pt x="34" y="40"/>
                    </a:cubicBezTo>
                    <a:cubicBezTo>
                      <a:pt x="34" y="40"/>
                      <a:pt x="34" y="40"/>
                      <a:pt x="34" y="40"/>
                    </a:cubicBezTo>
                    <a:cubicBezTo>
                      <a:pt x="33" y="40"/>
                      <a:pt x="33" y="41"/>
                      <a:pt x="33" y="41"/>
                    </a:cubicBezTo>
                    <a:cubicBezTo>
                      <a:pt x="34" y="42"/>
                      <a:pt x="34" y="42"/>
                      <a:pt x="34" y="42"/>
                    </a:cubicBezTo>
                    <a:cubicBezTo>
                      <a:pt x="34" y="42"/>
                      <a:pt x="34" y="42"/>
                      <a:pt x="34" y="42"/>
                    </a:cubicBezTo>
                    <a:cubicBezTo>
                      <a:pt x="34" y="42"/>
                      <a:pt x="34" y="42"/>
                      <a:pt x="34" y="42"/>
                    </a:cubicBezTo>
                    <a:cubicBezTo>
                      <a:pt x="33" y="42"/>
                      <a:pt x="33" y="42"/>
                      <a:pt x="33" y="42"/>
                    </a:cubicBezTo>
                    <a:cubicBezTo>
                      <a:pt x="33" y="42"/>
                      <a:pt x="33" y="42"/>
                      <a:pt x="33" y="42"/>
                    </a:cubicBezTo>
                    <a:cubicBezTo>
                      <a:pt x="33" y="42"/>
                      <a:pt x="32" y="41"/>
                      <a:pt x="32" y="41"/>
                    </a:cubicBezTo>
                    <a:cubicBezTo>
                      <a:pt x="32" y="42"/>
                      <a:pt x="32" y="42"/>
                      <a:pt x="32" y="42"/>
                    </a:cubicBezTo>
                    <a:cubicBezTo>
                      <a:pt x="32" y="42"/>
                      <a:pt x="31" y="42"/>
                      <a:pt x="31" y="42"/>
                    </a:cubicBezTo>
                    <a:cubicBezTo>
                      <a:pt x="31" y="43"/>
                      <a:pt x="31" y="43"/>
                      <a:pt x="31" y="43"/>
                    </a:cubicBezTo>
                    <a:cubicBezTo>
                      <a:pt x="31" y="43"/>
                      <a:pt x="31" y="44"/>
                      <a:pt x="31" y="44"/>
                    </a:cubicBezTo>
                    <a:cubicBezTo>
                      <a:pt x="31" y="44"/>
                      <a:pt x="31" y="44"/>
                      <a:pt x="31" y="44"/>
                    </a:cubicBezTo>
                    <a:cubicBezTo>
                      <a:pt x="30" y="44"/>
                      <a:pt x="30" y="44"/>
                      <a:pt x="30" y="44"/>
                    </a:cubicBezTo>
                    <a:cubicBezTo>
                      <a:pt x="30" y="45"/>
                      <a:pt x="30" y="45"/>
                      <a:pt x="30" y="45"/>
                    </a:cubicBezTo>
                    <a:cubicBezTo>
                      <a:pt x="30" y="45"/>
                      <a:pt x="30" y="45"/>
                      <a:pt x="30" y="45"/>
                    </a:cubicBezTo>
                    <a:cubicBezTo>
                      <a:pt x="27" y="46"/>
                      <a:pt x="27" y="46"/>
                      <a:pt x="27" y="46"/>
                    </a:cubicBezTo>
                    <a:cubicBezTo>
                      <a:pt x="27" y="46"/>
                      <a:pt x="26" y="46"/>
                      <a:pt x="26" y="46"/>
                    </a:cubicBezTo>
                    <a:cubicBezTo>
                      <a:pt x="26" y="47"/>
                      <a:pt x="26" y="47"/>
                      <a:pt x="26" y="47"/>
                    </a:cubicBezTo>
                    <a:cubicBezTo>
                      <a:pt x="25" y="47"/>
                      <a:pt x="25" y="47"/>
                      <a:pt x="25" y="47"/>
                    </a:cubicBezTo>
                    <a:cubicBezTo>
                      <a:pt x="23" y="47"/>
                      <a:pt x="23" y="47"/>
                      <a:pt x="23" y="47"/>
                    </a:cubicBezTo>
                    <a:cubicBezTo>
                      <a:pt x="23" y="47"/>
                      <a:pt x="23" y="47"/>
                      <a:pt x="23" y="47"/>
                    </a:cubicBezTo>
                    <a:cubicBezTo>
                      <a:pt x="22" y="48"/>
                      <a:pt x="22" y="48"/>
                      <a:pt x="22" y="48"/>
                    </a:cubicBezTo>
                    <a:cubicBezTo>
                      <a:pt x="22" y="48"/>
                      <a:pt x="22" y="49"/>
                      <a:pt x="22" y="49"/>
                    </a:cubicBezTo>
                    <a:cubicBezTo>
                      <a:pt x="23" y="49"/>
                      <a:pt x="23" y="49"/>
                      <a:pt x="23" y="49"/>
                    </a:cubicBezTo>
                    <a:cubicBezTo>
                      <a:pt x="23" y="49"/>
                      <a:pt x="23" y="49"/>
                      <a:pt x="23" y="50"/>
                    </a:cubicBezTo>
                    <a:cubicBezTo>
                      <a:pt x="23" y="50"/>
                      <a:pt x="23" y="50"/>
                      <a:pt x="23" y="50"/>
                    </a:cubicBezTo>
                    <a:cubicBezTo>
                      <a:pt x="23" y="50"/>
                      <a:pt x="22" y="50"/>
                      <a:pt x="22" y="50"/>
                    </a:cubicBezTo>
                    <a:cubicBezTo>
                      <a:pt x="20" y="51"/>
                      <a:pt x="20" y="51"/>
                      <a:pt x="20" y="51"/>
                    </a:cubicBezTo>
                    <a:cubicBezTo>
                      <a:pt x="20" y="51"/>
                      <a:pt x="20" y="51"/>
                      <a:pt x="20" y="51"/>
                    </a:cubicBezTo>
                    <a:cubicBezTo>
                      <a:pt x="18" y="52"/>
                      <a:pt x="18" y="52"/>
                      <a:pt x="18" y="52"/>
                    </a:cubicBezTo>
                    <a:cubicBezTo>
                      <a:pt x="18" y="52"/>
                      <a:pt x="18" y="52"/>
                      <a:pt x="18" y="52"/>
                    </a:cubicBezTo>
                    <a:cubicBezTo>
                      <a:pt x="17" y="52"/>
                      <a:pt x="17" y="52"/>
                      <a:pt x="17" y="52"/>
                    </a:cubicBezTo>
                    <a:cubicBezTo>
                      <a:pt x="16" y="51"/>
                      <a:pt x="16" y="51"/>
                      <a:pt x="16" y="52"/>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6"/>
                    </a:cubicBezTo>
                    <a:cubicBezTo>
                      <a:pt x="18" y="57"/>
                      <a:pt x="18" y="57"/>
                      <a:pt x="18" y="57"/>
                    </a:cubicBezTo>
                    <a:cubicBezTo>
                      <a:pt x="18" y="57"/>
                      <a:pt x="18" y="57"/>
                      <a:pt x="18" y="57"/>
                    </a:cubicBezTo>
                    <a:cubicBezTo>
                      <a:pt x="18" y="57"/>
                      <a:pt x="18" y="57"/>
                      <a:pt x="18" y="57"/>
                    </a:cubicBezTo>
                    <a:cubicBezTo>
                      <a:pt x="19" y="57"/>
                      <a:pt x="19" y="57"/>
                      <a:pt x="19" y="58"/>
                    </a:cubicBezTo>
                    <a:cubicBezTo>
                      <a:pt x="19" y="58"/>
                      <a:pt x="19" y="58"/>
                      <a:pt x="19" y="58"/>
                    </a:cubicBezTo>
                    <a:cubicBezTo>
                      <a:pt x="19" y="58"/>
                      <a:pt x="19" y="58"/>
                      <a:pt x="19" y="58"/>
                    </a:cubicBezTo>
                    <a:cubicBezTo>
                      <a:pt x="18" y="59"/>
                      <a:pt x="18" y="59"/>
                      <a:pt x="18" y="59"/>
                    </a:cubicBezTo>
                    <a:cubicBezTo>
                      <a:pt x="18" y="59"/>
                      <a:pt x="18" y="59"/>
                      <a:pt x="17" y="59"/>
                    </a:cubicBezTo>
                    <a:cubicBezTo>
                      <a:pt x="15" y="60"/>
                      <a:pt x="15" y="60"/>
                      <a:pt x="15" y="60"/>
                    </a:cubicBezTo>
                    <a:cubicBezTo>
                      <a:pt x="15" y="60"/>
                      <a:pt x="15" y="60"/>
                      <a:pt x="15" y="60"/>
                    </a:cubicBezTo>
                    <a:cubicBezTo>
                      <a:pt x="14" y="60"/>
                      <a:pt x="14" y="60"/>
                      <a:pt x="14" y="60"/>
                    </a:cubicBezTo>
                    <a:cubicBezTo>
                      <a:pt x="13" y="60"/>
                      <a:pt x="13" y="60"/>
                      <a:pt x="13" y="59"/>
                    </a:cubicBezTo>
                    <a:cubicBezTo>
                      <a:pt x="13" y="58"/>
                      <a:pt x="13" y="58"/>
                      <a:pt x="13" y="58"/>
                    </a:cubicBezTo>
                    <a:cubicBezTo>
                      <a:pt x="12" y="58"/>
                      <a:pt x="12" y="57"/>
                      <a:pt x="12" y="57"/>
                    </a:cubicBezTo>
                    <a:cubicBezTo>
                      <a:pt x="12" y="57"/>
                      <a:pt x="12" y="57"/>
                      <a:pt x="12" y="57"/>
                    </a:cubicBezTo>
                    <a:cubicBezTo>
                      <a:pt x="11" y="57"/>
                      <a:pt x="11" y="56"/>
                      <a:pt x="11" y="56"/>
                    </a:cubicBezTo>
                    <a:cubicBezTo>
                      <a:pt x="9" y="54"/>
                      <a:pt x="9" y="54"/>
                      <a:pt x="9" y="54"/>
                    </a:cubicBezTo>
                    <a:cubicBezTo>
                      <a:pt x="8" y="54"/>
                      <a:pt x="8" y="54"/>
                      <a:pt x="8" y="54"/>
                    </a:cubicBezTo>
                    <a:cubicBezTo>
                      <a:pt x="8" y="54"/>
                      <a:pt x="8" y="54"/>
                      <a:pt x="8" y="54"/>
                    </a:cubicBezTo>
                    <a:cubicBezTo>
                      <a:pt x="8" y="54"/>
                      <a:pt x="7" y="54"/>
                      <a:pt x="7" y="54"/>
                    </a:cubicBezTo>
                    <a:cubicBezTo>
                      <a:pt x="7" y="55"/>
                      <a:pt x="7" y="55"/>
                      <a:pt x="7" y="55"/>
                    </a:cubicBezTo>
                    <a:cubicBezTo>
                      <a:pt x="7" y="55"/>
                      <a:pt x="7" y="55"/>
                      <a:pt x="6" y="55"/>
                    </a:cubicBezTo>
                    <a:cubicBezTo>
                      <a:pt x="6" y="55"/>
                      <a:pt x="6" y="55"/>
                      <a:pt x="6" y="56"/>
                    </a:cubicBezTo>
                    <a:cubicBezTo>
                      <a:pt x="6" y="56"/>
                      <a:pt x="6" y="56"/>
                      <a:pt x="6" y="56"/>
                    </a:cubicBezTo>
                    <a:cubicBezTo>
                      <a:pt x="6" y="56"/>
                      <a:pt x="6" y="57"/>
                      <a:pt x="6" y="57"/>
                    </a:cubicBezTo>
                    <a:cubicBezTo>
                      <a:pt x="6" y="57"/>
                      <a:pt x="6" y="57"/>
                      <a:pt x="6" y="57"/>
                    </a:cubicBezTo>
                    <a:cubicBezTo>
                      <a:pt x="6" y="57"/>
                      <a:pt x="6" y="58"/>
                      <a:pt x="6" y="58"/>
                    </a:cubicBezTo>
                    <a:cubicBezTo>
                      <a:pt x="5" y="59"/>
                      <a:pt x="5" y="59"/>
                      <a:pt x="5" y="59"/>
                    </a:cubicBezTo>
                    <a:cubicBezTo>
                      <a:pt x="5" y="59"/>
                      <a:pt x="5" y="59"/>
                      <a:pt x="4" y="60"/>
                    </a:cubicBezTo>
                    <a:cubicBezTo>
                      <a:pt x="3" y="60"/>
                      <a:pt x="3" y="60"/>
                      <a:pt x="3" y="60"/>
                    </a:cubicBezTo>
                    <a:cubicBezTo>
                      <a:pt x="3" y="60"/>
                      <a:pt x="3" y="60"/>
                      <a:pt x="3" y="60"/>
                    </a:cubicBezTo>
                    <a:cubicBezTo>
                      <a:pt x="2" y="65"/>
                      <a:pt x="2" y="65"/>
                      <a:pt x="2" y="65"/>
                    </a:cubicBezTo>
                    <a:cubicBezTo>
                      <a:pt x="2" y="65"/>
                      <a:pt x="2" y="65"/>
                      <a:pt x="2" y="65"/>
                    </a:cubicBezTo>
                    <a:cubicBezTo>
                      <a:pt x="4" y="66"/>
                      <a:pt x="4" y="66"/>
                      <a:pt x="4" y="66"/>
                    </a:cubicBezTo>
                    <a:cubicBezTo>
                      <a:pt x="4" y="66"/>
                      <a:pt x="4" y="67"/>
                      <a:pt x="4" y="67"/>
                    </a:cubicBezTo>
                    <a:cubicBezTo>
                      <a:pt x="3" y="68"/>
                      <a:pt x="3" y="68"/>
                      <a:pt x="3" y="68"/>
                    </a:cubicBezTo>
                    <a:cubicBezTo>
                      <a:pt x="3" y="68"/>
                      <a:pt x="3" y="68"/>
                      <a:pt x="3" y="68"/>
                    </a:cubicBezTo>
                    <a:cubicBezTo>
                      <a:pt x="2" y="69"/>
                      <a:pt x="2" y="69"/>
                      <a:pt x="2" y="69"/>
                    </a:cubicBezTo>
                    <a:cubicBezTo>
                      <a:pt x="2" y="69"/>
                      <a:pt x="1" y="69"/>
                      <a:pt x="1" y="70"/>
                    </a:cubicBezTo>
                    <a:cubicBezTo>
                      <a:pt x="0" y="72"/>
                      <a:pt x="0" y="72"/>
                      <a:pt x="0" y="72"/>
                    </a:cubicBezTo>
                    <a:cubicBezTo>
                      <a:pt x="0" y="72"/>
                      <a:pt x="0" y="72"/>
                      <a:pt x="0" y="72"/>
                    </a:cubicBezTo>
                    <a:cubicBezTo>
                      <a:pt x="1" y="74"/>
                      <a:pt x="1" y="74"/>
                      <a:pt x="1" y="74"/>
                    </a:cubicBezTo>
                    <a:cubicBezTo>
                      <a:pt x="1" y="74"/>
                      <a:pt x="1" y="74"/>
                      <a:pt x="2" y="74"/>
                    </a:cubicBezTo>
                    <a:cubicBezTo>
                      <a:pt x="3" y="74"/>
                      <a:pt x="3" y="74"/>
                      <a:pt x="3" y="74"/>
                    </a:cubicBezTo>
                    <a:cubicBezTo>
                      <a:pt x="3" y="74"/>
                      <a:pt x="3" y="74"/>
                      <a:pt x="3" y="75"/>
                    </a:cubicBezTo>
                    <a:cubicBezTo>
                      <a:pt x="3" y="75"/>
                      <a:pt x="3" y="75"/>
                      <a:pt x="3" y="75"/>
                    </a:cubicBezTo>
                    <a:cubicBezTo>
                      <a:pt x="3" y="75"/>
                      <a:pt x="3" y="75"/>
                      <a:pt x="4" y="75"/>
                    </a:cubicBezTo>
                    <a:cubicBezTo>
                      <a:pt x="4" y="76"/>
                      <a:pt x="4" y="76"/>
                      <a:pt x="4" y="76"/>
                    </a:cubicBezTo>
                    <a:cubicBezTo>
                      <a:pt x="4" y="76"/>
                      <a:pt x="4" y="76"/>
                      <a:pt x="4" y="76"/>
                    </a:cubicBezTo>
                    <a:cubicBezTo>
                      <a:pt x="4" y="76"/>
                      <a:pt x="4" y="76"/>
                      <a:pt x="4" y="76"/>
                    </a:cubicBezTo>
                    <a:cubicBezTo>
                      <a:pt x="5" y="77"/>
                      <a:pt x="5" y="77"/>
                      <a:pt x="5" y="77"/>
                    </a:cubicBezTo>
                    <a:cubicBezTo>
                      <a:pt x="5" y="77"/>
                      <a:pt x="5" y="77"/>
                      <a:pt x="5" y="77"/>
                    </a:cubicBezTo>
                    <a:cubicBezTo>
                      <a:pt x="5" y="77"/>
                      <a:pt x="5" y="78"/>
                      <a:pt x="5" y="78"/>
                    </a:cubicBezTo>
                    <a:cubicBezTo>
                      <a:pt x="4" y="78"/>
                      <a:pt x="4" y="78"/>
                      <a:pt x="4" y="78"/>
                    </a:cubicBezTo>
                    <a:cubicBezTo>
                      <a:pt x="4" y="78"/>
                      <a:pt x="4" y="78"/>
                      <a:pt x="4" y="78"/>
                    </a:cubicBezTo>
                    <a:cubicBezTo>
                      <a:pt x="4" y="79"/>
                      <a:pt x="4" y="79"/>
                      <a:pt x="4" y="79"/>
                    </a:cubicBezTo>
                    <a:cubicBezTo>
                      <a:pt x="5" y="79"/>
                      <a:pt x="5" y="79"/>
                      <a:pt x="5" y="79"/>
                    </a:cubicBezTo>
                    <a:cubicBezTo>
                      <a:pt x="5" y="80"/>
                      <a:pt x="5" y="80"/>
                      <a:pt x="5" y="80"/>
                    </a:cubicBezTo>
                    <a:cubicBezTo>
                      <a:pt x="5" y="80"/>
                      <a:pt x="5" y="80"/>
                      <a:pt x="5" y="80"/>
                    </a:cubicBezTo>
                    <a:cubicBezTo>
                      <a:pt x="6" y="81"/>
                      <a:pt x="6" y="81"/>
                      <a:pt x="6" y="81"/>
                    </a:cubicBezTo>
                    <a:cubicBezTo>
                      <a:pt x="7" y="81"/>
                      <a:pt x="7" y="81"/>
                      <a:pt x="7" y="81"/>
                    </a:cubicBezTo>
                    <a:cubicBezTo>
                      <a:pt x="7" y="80"/>
                      <a:pt x="7" y="80"/>
                      <a:pt x="7" y="80"/>
                    </a:cubicBezTo>
                    <a:cubicBezTo>
                      <a:pt x="7" y="80"/>
                      <a:pt x="7" y="80"/>
                      <a:pt x="7" y="80"/>
                    </a:cubicBezTo>
                    <a:cubicBezTo>
                      <a:pt x="9" y="80"/>
                      <a:pt x="9" y="80"/>
                      <a:pt x="9" y="80"/>
                    </a:cubicBezTo>
                    <a:cubicBezTo>
                      <a:pt x="10" y="81"/>
                      <a:pt x="10" y="81"/>
                      <a:pt x="10" y="81"/>
                    </a:cubicBezTo>
                    <a:cubicBezTo>
                      <a:pt x="11" y="80"/>
                      <a:pt x="11" y="80"/>
                      <a:pt x="11" y="80"/>
                    </a:cubicBezTo>
                    <a:cubicBezTo>
                      <a:pt x="12" y="80"/>
                      <a:pt x="12" y="80"/>
                      <a:pt x="12" y="80"/>
                    </a:cubicBezTo>
                    <a:cubicBezTo>
                      <a:pt x="12" y="81"/>
                      <a:pt x="12" y="81"/>
                      <a:pt x="12" y="81"/>
                    </a:cubicBezTo>
                    <a:cubicBezTo>
                      <a:pt x="13" y="81"/>
                      <a:pt x="13" y="81"/>
                      <a:pt x="13" y="81"/>
                    </a:cubicBezTo>
                    <a:cubicBezTo>
                      <a:pt x="14" y="83"/>
                      <a:pt x="14" y="83"/>
                      <a:pt x="14" y="83"/>
                    </a:cubicBezTo>
                    <a:cubicBezTo>
                      <a:pt x="15" y="83"/>
                      <a:pt x="15" y="83"/>
                      <a:pt x="15" y="83"/>
                    </a:cubicBezTo>
                    <a:cubicBezTo>
                      <a:pt x="16" y="83"/>
                      <a:pt x="16" y="83"/>
                      <a:pt x="16" y="83"/>
                    </a:cubicBezTo>
                    <a:cubicBezTo>
                      <a:pt x="16" y="83"/>
                      <a:pt x="16" y="84"/>
                      <a:pt x="17" y="84"/>
                    </a:cubicBezTo>
                    <a:cubicBezTo>
                      <a:pt x="17" y="85"/>
                      <a:pt x="17" y="85"/>
                      <a:pt x="17" y="85"/>
                    </a:cubicBezTo>
                    <a:cubicBezTo>
                      <a:pt x="17" y="85"/>
                      <a:pt x="17" y="85"/>
                      <a:pt x="17" y="85"/>
                    </a:cubicBezTo>
                    <a:cubicBezTo>
                      <a:pt x="18" y="87"/>
                      <a:pt x="18" y="87"/>
                      <a:pt x="18" y="87"/>
                    </a:cubicBezTo>
                    <a:cubicBezTo>
                      <a:pt x="18" y="87"/>
                      <a:pt x="18" y="87"/>
                      <a:pt x="18" y="87"/>
                    </a:cubicBezTo>
                    <a:cubicBezTo>
                      <a:pt x="20" y="90"/>
                      <a:pt x="20" y="90"/>
                      <a:pt x="20" y="90"/>
                    </a:cubicBezTo>
                    <a:cubicBezTo>
                      <a:pt x="20" y="91"/>
                      <a:pt x="20" y="91"/>
                      <a:pt x="20" y="91"/>
                    </a:cubicBezTo>
                    <a:cubicBezTo>
                      <a:pt x="19" y="92"/>
                      <a:pt x="19" y="92"/>
                      <a:pt x="19" y="92"/>
                    </a:cubicBezTo>
                    <a:cubicBezTo>
                      <a:pt x="19" y="92"/>
                      <a:pt x="19" y="92"/>
                      <a:pt x="19" y="92"/>
                    </a:cubicBezTo>
                    <a:cubicBezTo>
                      <a:pt x="18" y="92"/>
                      <a:pt x="18" y="92"/>
                      <a:pt x="18" y="92"/>
                    </a:cubicBezTo>
                    <a:cubicBezTo>
                      <a:pt x="18" y="92"/>
                      <a:pt x="18" y="92"/>
                      <a:pt x="18" y="92"/>
                    </a:cubicBezTo>
                    <a:cubicBezTo>
                      <a:pt x="17" y="91"/>
                      <a:pt x="17" y="91"/>
                      <a:pt x="17" y="91"/>
                    </a:cubicBezTo>
                    <a:cubicBezTo>
                      <a:pt x="17" y="91"/>
                      <a:pt x="17" y="91"/>
                      <a:pt x="17" y="91"/>
                    </a:cubicBezTo>
                    <a:cubicBezTo>
                      <a:pt x="17" y="91"/>
                      <a:pt x="17" y="91"/>
                      <a:pt x="17" y="91"/>
                    </a:cubicBezTo>
                    <a:cubicBezTo>
                      <a:pt x="16" y="91"/>
                      <a:pt x="16" y="91"/>
                      <a:pt x="16" y="91"/>
                    </a:cubicBezTo>
                    <a:cubicBezTo>
                      <a:pt x="16" y="92"/>
                      <a:pt x="16" y="92"/>
                      <a:pt x="16" y="92"/>
                    </a:cubicBezTo>
                    <a:cubicBezTo>
                      <a:pt x="15" y="92"/>
                      <a:pt x="16" y="92"/>
                      <a:pt x="16" y="92"/>
                    </a:cubicBezTo>
                    <a:cubicBezTo>
                      <a:pt x="18" y="93"/>
                      <a:pt x="18" y="93"/>
                      <a:pt x="18" y="93"/>
                    </a:cubicBezTo>
                    <a:cubicBezTo>
                      <a:pt x="18" y="93"/>
                      <a:pt x="18" y="94"/>
                      <a:pt x="18" y="94"/>
                    </a:cubicBezTo>
                    <a:cubicBezTo>
                      <a:pt x="18" y="94"/>
                      <a:pt x="18" y="94"/>
                      <a:pt x="19" y="94"/>
                    </a:cubicBezTo>
                    <a:cubicBezTo>
                      <a:pt x="21" y="95"/>
                      <a:pt x="21" y="95"/>
                      <a:pt x="21" y="95"/>
                    </a:cubicBezTo>
                    <a:cubicBezTo>
                      <a:pt x="21" y="95"/>
                      <a:pt x="21" y="95"/>
                      <a:pt x="21" y="95"/>
                    </a:cubicBezTo>
                    <a:cubicBezTo>
                      <a:pt x="21" y="95"/>
                      <a:pt x="21" y="94"/>
                      <a:pt x="22" y="95"/>
                    </a:cubicBezTo>
                    <a:cubicBezTo>
                      <a:pt x="22" y="95"/>
                      <a:pt x="22" y="96"/>
                      <a:pt x="23" y="96"/>
                    </a:cubicBezTo>
                    <a:cubicBezTo>
                      <a:pt x="23" y="96"/>
                      <a:pt x="23" y="96"/>
                      <a:pt x="23" y="95"/>
                    </a:cubicBezTo>
                    <a:cubicBezTo>
                      <a:pt x="23" y="95"/>
                      <a:pt x="22" y="95"/>
                      <a:pt x="22" y="94"/>
                    </a:cubicBezTo>
                    <a:cubicBezTo>
                      <a:pt x="23" y="94"/>
                      <a:pt x="23" y="94"/>
                      <a:pt x="23" y="95"/>
                    </a:cubicBezTo>
                    <a:cubicBezTo>
                      <a:pt x="23" y="95"/>
                      <a:pt x="24" y="95"/>
                      <a:pt x="24" y="96"/>
                    </a:cubicBezTo>
                    <a:cubicBezTo>
                      <a:pt x="24" y="96"/>
                      <a:pt x="25" y="96"/>
                      <a:pt x="25" y="95"/>
                    </a:cubicBezTo>
                    <a:cubicBezTo>
                      <a:pt x="25" y="95"/>
                      <a:pt x="25" y="95"/>
                      <a:pt x="25" y="95"/>
                    </a:cubicBezTo>
                    <a:cubicBezTo>
                      <a:pt x="25" y="94"/>
                      <a:pt x="25" y="94"/>
                      <a:pt x="26" y="95"/>
                    </a:cubicBezTo>
                    <a:cubicBezTo>
                      <a:pt x="26" y="95"/>
                      <a:pt x="26" y="95"/>
                      <a:pt x="26" y="95"/>
                    </a:cubicBezTo>
                    <a:cubicBezTo>
                      <a:pt x="26" y="94"/>
                      <a:pt x="25" y="94"/>
                      <a:pt x="26" y="94"/>
                    </a:cubicBezTo>
                    <a:cubicBezTo>
                      <a:pt x="27" y="94"/>
                      <a:pt x="27" y="94"/>
                      <a:pt x="27" y="93"/>
                    </a:cubicBezTo>
                    <a:cubicBezTo>
                      <a:pt x="27" y="93"/>
                      <a:pt x="28" y="93"/>
                      <a:pt x="28" y="93"/>
                    </a:cubicBezTo>
                    <a:cubicBezTo>
                      <a:pt x="28" y="93"/>
                      <a:pt x="28" y="93"/>
                      <a:pt x="28" y="92"/>
                    </a:cubicBezTo>
                    <a:cubicBezTo>
                      <a:pt x="30" y="90"/>
                      <a:pt x="29" y="93"/>
                      <a:pt x="30" y="91"/>
                    </a:cubicBezTo>
                    <a:cubicBezTo>
                      <a:pt x="31" y="90"/>
                      <a:pt x="30" y="92"/>
                      <a:pt x="31" y="91"/>
                    </a:cubicBezTo>
                    <a:cubicBezTo>
                      <a:pt x="31" y="90"/>
                      <a:pt x="32" y="91"/>
                      <a:pt x="32" y="91"/>
                    </a:cubicBezTo>
                    <a:cubicBezTo>
                      <a:pt x="32" y="91"/>
                      <a:pt x="33" y="91"/>
                      <a:pt x="33" y="91"/>
                    </a:cubicBezTo>
                    <a:cubicBezTo>
                      <a:pt x="33" y="89"/>
                      <a:pt x="33" y="91"/>
                      <a:pt x="34" y="90"/>
                    </a:cubicBezTo>
                    <a:cubicBezTo>
                      <a:pt x="34" y="89"/>
                      <a:pt x="34" y="88"/>
                      <a:pt x="35" y="88"/>
                    </a:cubicBezTo>
                    <a:cubicBezTo>
                      <a:pt x="36" y="88"/>
                      <a:pt x="36" y="90"/>
                      <a:pt x="36" y="90"/>
                    </a:cubicBezTo>
                    <a:cubicBezTo>
                      <a:pt x="36" y="90"/>
                      <a:pt x="37" y="88"/>
                      <a:pt x="37" y="88"/>
                    </a:cubicBezTo>
                    <a:cubicBezTo>
                      <a:pt x="38" y="87"/>
                      <a:pt x="39" y="87"/>
                      <a:pt x="39" y="88"/>
                    </a:cubicBezTo>
                    <a:cubicBezTo>
                      <a:pt x="42" y="86"/>
                      <a:pt x="40" y="89"/>
                      <a:pt x="40" y="90"/>
                    </a:cubicBezTo>
                    <a:cubicBezTo>
                      <a:pt x="40" y="90"/>
                      <a:pt x="40" y="90"/>
                      <a:pt x="40" y="90"/>
                    </a:cubicBezTo>
                    <a:cubicBezTo>
                      <a:pt x="41" y="90"/>
                      <a:pt x="41" y="90"/>
                      <a:pt x="41" y="91"/>
                    </a:cubicBezTo>
                    <a:cubicBezTo>
                      <a:pt x="41" y="91"/>
                      <a:pt x="42" y="92"/>
                      <a:pt x="42" y="91"/>
                    </a:cubicBezTo>
                    <a:cubicBezTo>
                      <a:pt x="42" y="92"/>
                      <a:pt x="42" y="91"/>
                      <a:pt x="42" y="91"/>
                    </a:cubicBezTo>
                    <a:cubicBezTo>
                      <a:pt x="41" y="89"/>
                      <a:pt x="42" y="91"/>
                      <a:pt x="44" y="91"/>
                    </a:cubicBezTo>
                    <a:cubicBezTo>
                      <a:pt x="44" y="91"/>
                      <a:pt x="44" y="91"/>
                      <a:pt x="44" y="91"/>
                    </a:cubicBezTo>
                    <a:cubicBezTo>
                      <a:pt x="45" y="92"/>
                      <a:pt x="46" y="92"/>
                      <a:pt x="47" y="91"/>
                    </a:cubicBezTo>
                    <a:cubicBezTo>
                      <a:pt x="47" y="91"/>
                      <a:pt x="48" y="91"/>
                      <a:pt x="49" y="91"/>
                    </a:cubicBezTo>
                    <a:cubicBezTo>
                      <a:pt x="50" y="92"/>
                      <a:pt x="49" y="93"/>
                      <a:pt x="50" y="92"/>
                    </a:cubicBezTo>
                    <a:cubicBezTo>
                      <a:pt x="51" y="91"/>
                      <a:pt x="51" y="92"/>
                      <a:pt x="51" y="93"/>
                    </a:cubicBezTo>
                    <a:cubicBezTo>
                      <a:pt x="51" y="93"/>
                      <a:pt x="51" y="93"/>
                      <a:pt x="51" y="93"/>
                    </a:cubicBezTo>
                    <a:cubicBezTo>
                      <a:pt x="51" y="93"/>
                      <a:pt x="51" y="94"/>
                      <a:pt x="52" y="94"/>
                    </a:cubicBezTo>
                    <a:cubicBezTo>
                      <a:pt x="52" y="94"/>
                      <a:pt x="52" y="94"/>
                      <a:pt x="52" y="95"/>
                    </a:cubicBezTo>
                    <a:cubicBezTo>
                      <a:pt x="51" y="95"/>
                      <a:pt x="51" y="97"/>
                      <a:pt x="50" y="97"/>
                    </a:cubicBezTo>
                    <a:cubicBezTo>
                      <a:pt x="50" y="97"/>
                      <a:pt x="51" y="99"/>
                      <a:pt x="51" y="99"/>
                    </a:cubicBezTo>
                    <a:cubicBezTo>
                      <a:pt x="50" y="99"/>
                      <a:pt x="50" y="99"/>
                      <a:pt x="50" y="99"/>
                    </a:cubicBezTo>
                    <a:cubicBezTo>
                      <a:pt x="51" y="100"/>
                      <a:pt x="50" y="100"/>
                      <a:pt x="50" y="100"/>
                    </a:cubicBezTo>
                    <a:cubicBezTo>
                      <a:pt x="50" y="101"/>
                      <a:pt x="51" y="102"/>
                      <a:pt x="50" y="102"/>
                    </a:cubicBezTo>
                    <a:cubicBezTo>
                      <a:pt x="49" y="103"/>
                      <a:pt x="52" y="103"/>
                      <a:pt x="51" y="104"/>
                    </a:cubicBezTo>
                    <a:cubicBezTo>
                      <a:pt x="48" y="102"/>
                      <a:pt x="51" y="105"/>
                      <a:pt x="49" y="104"/>
                    </a:cubicBezTo>
                    <a:cubicBezTo>
                      <a:pt x="49" y="104"/>
                      <a:pt x="48" y="104"/>
                      <a:pt x="48" y="104"/>
                    </a:cubicBezTo>
                    <a:cubicBezTo>
                      <a:pt x="47" y="103"/>
                      <a:pt x="47" y="104"/>
                      <a:pt x="47" y="104"/>
                    </a:cubicBezTo>
                    <a:cubicBezTo>
                      <a:pt x="46" y="103"/>
                      <a:pt x="46" y="104"/>
                      <a:pt x="45" y="104"/>
                    </a:cubicBezTo>
                    <a:cubicBezTo>
                      <a:pt x="44" y="104"/>
                      <a:pt x="44" y="104"/>
                      <a:pt x="43" y="104"/>
                    </a:cubicBezTo>
                    <a:cubicBezTo>
                      <a:pt x="42" y="104"/>
                      <a:pt x="42" y="103"/>
                      <a:pt x="41" y="104"/>
                    </a:cubicBezTo>
                    <a:cubicBezTo>
                      <a:pt x="40" y="104"/>
                      <a:pt x="40" y="104"/>
                      <a:pt x="39" y="104"/>
                    </a:cubicBezTo>
                    <a:cubicBezTo>
                      <a:pt x="38" y="104"/>
                      <a:pt x="38" y="105"/>
                      <a:pt x="38" y="105"/>
                    </a:cubicBezTo>
                    <a:cubicBezTo>
                      <a:pt x="38" y="106"/>
                      <a:pt x="37" y="105"/>
                      <a:pt x="37" y="106"/>
                    </a:cubicBezTo>
                    <a:cubicBezTo>
                      <a:pt x="37" y="107"/>
                      <a:pt x="37" y="107"/>
                      <a:pt x="36" y="107"/>
                    </a:cubicBezTo>
                    <a:cubicBezTo>
                      <a:pt x="35" y="108"/>
                      <a:pt x="34" y="108"/>
                      <a:pt x="35" y="109"/>
                    </a:cubicBezTo>
                    <a:cubicBezTo>
                      <a:pt x="34" y="109"/>
                      <a:pt x="34" y="109"/>
                      <a:pt x="34" y="109"/>
                    </a:cubicBezTo>
                    <a:cubicBezTo>
                      <a:pt x="36" y="109"/>
                      <a:pt x="36" y="109"/>
                      <a:pt x="36" y="109"/>
                    </a:cubicBezTo>
                    <a:cubicBezTo>
                      <a:pt x="36" y="109"/>
                      <a:pt x="37" y="110"/>
                      <a:pt x="37" y="110"/>
                    </a:cubicBezTo>
                    <a:cubicBezTo>
                      <a:pt x="38" y="110"/>
                      <a:pt x="37" y="111"/>
                      <a:pt x="38" y="111"/>
                    </a:cubicBezTo>
                    <a:cubicBezTo>
                      <a:pt x="39" y="111"/>
                      <a:pt x="40" y="111"/>
                      <a:pt x="40" y="112"/>
                    </a:cubicBezTo>
                    <a:cubicBezTo>
                      <a:pt x="40" y="112"/>
                      <a:pt x="38" y="111"/>
                      <a:pt x="38" y="112"/>
                    </a:cubicBezTo>
                    <a:cubicBezTo>
                      <a:pt x="38" y="112"/>
                      <a:pt x="37" y="112"/>
                      <a:pt x="37" y="112"/>
                    </a:cubicBezTo>
                    <a:cubicBezTo>
                      <a:pt x="36" y="112"/>
                      <a:pt x="36" y="112"/>
                      <a:pt x="35" y="111"/>
                    </a:cubicBezTo>
                    <a:cubicBezTo>
                      <a:pt x="34" y="110"/>
                      <a:pt x="34" y="111"/>
                      <a:pt x="34" y="111"/>
                    </a:cubicBezTo>
                    <a:cubicBezTo>
                      <a:pt x="32" y="111"/>
                      <a:pt x="31" y="111"/>
                      <a:pt x="30" y="111"/>
                    </a:cubicBezTo>
                    <a:cubicBezTo>
                      <a:pt x="30" y="111"/>
                      <a:pt x="30" y="112"/>
                      <a:pt x="29" y="111"/>
                    </a:cubicBezTo>
                    <a:cubicBezTo>
                      <a:pt x="29" y="112"/>
                      <a:pt x="29" y="112"/>
                      <a:pt x="30" y="113"/>
                    </a:cubicBezTo>
                    <a:cubicBezTo>
                      <a:pt x="30" y="114"/>
                      <a:pt x="31" y="114"/>
                      <a:pt x="33" y="114"/>
                    </a:cubicBezTo>
                    <a:cubicBezTo>
                      <a:pt x="34" y="114"/>
                      <a:pt x="34" y="114"/>
                      <a:pt x="34" y="115"/>
                    </a:cubicBezTo>
                    <a:cubicBezTo>
                      <a:pt x="34" y="115"/>
                      <a:pt x="34" y="116"/>
                      <a:pt x="34" y="116"/>
                    </a:cubicBezTo>
                    <a:cubicBezTo>
                      <a:pt x="34" y="117"/>
                      <a:pt x="35" y="116"/>
                      <a:pt x="35" y="117"/>
                    </a:cubicBezTo>
                    <a:cubicBezTo>
                      <a:pt x="36" y="117"/>
                      <a:pt x="36" y="118"/>
                      <a:pt x="36" y="119"/>
                    </a:cubicBezTo>
                    <a:cubicBezTo>
                      <a:pt x="37" y="120"/>
                      <a:pt x="38" y="120"/>
                      <a:pt x="37" y="120"/>
                    </a:cubicBezTo>
                    <a:cubicBezTo>
                      <a:pt x="38" y="121"/>
                      <a:pt x="38" y="121"/>
                      <a:pt x="38" y="122"/>
                    </a:cubicBezTo>
                    <a:cubicBezTo>
                      <a:pt x="38" y="123"/>
                      <a:pt x="38" y="123"/>
                      <a:pt x="38" y="124"/>
                    </a:cubicBezTo>
                    <a:cubicBezTo>
                      <a:pt x="38" y="124"/>
                      <a:pt x="40" y="124"/>
                      <a:pt x="41" y="124"/>
                    </a:cubicBezTo>
                    <a:cubicBezTo>
                      <a:pt x="41" y="124"/>
                      <a:pt x="40" y="125"/>
                      <a:pt x="41" y="125"/>
                    </a:cubicBezTo>
                    <a:cubicBezTo>
                      <a:pt x="42" y="125"/>
                      <a:pt x="42" y="127"/>
                      <a:pt x="42" y="127"/>
                    </a:cubicBezTo>
                    <a:cubicBezTo>
                      <a:pt x="42" y="128"/>
                      <a:pt x="43" y="127"/>
                      <a:pt x="44" y="127"/>
                    </a:cubicBezTo>
                    <a:cubicBezTo>
                      <a:pt x="44" y="127"/>
                      <a:pt x="45" y="126"/>
                      <a:pt x="45" y="127"/>
                    </a:cubicBezTo>
                    <a:cubicBezTo>
                      <a:pt x="45" y="128"/>
                      <a:pt x="46" y="127"/>
                      <a:pt x="47" y="127"/>
                    </a:cubicBezTo>
                    <a:cubicBezTo>
                      <a:pt x="49" y="127"/>
                      <a:pt x="50" y="129"/>
                      <a:pt x="50" y="130"/>
                    </a:cubicBezTo>
                    <a:cubicBezTo>
                      <a:pt x="49" y="131"/>
                      <a:pt x="49" y="129"/>
                      <a:pt x="48" y="130"/>
                    </a:cubicBezTo>
                    <a:cubicBezTo>
                      <a:pt x="49" y="131"/>
                      <a:pt x="49" y="131"/>
                      <a:pt x="47" y="134"/>
                    </a:cubicBezTo>
                    <a:cubicBezTo>
                      <a:pt x="47" y="135"/>
                      <a:pt x="47" y="135"/>
                      <a:pt x="47" y="136"/>
                    </a:cubicBezTo>
                    <a:cubicBezTo>
                      <a:pt x="47" y="136"/>
                      <a:pt x="47" y="138"/>
                      <a:pt x="47" y="138"/>
                    </a:cubicBezTo>
                    <a:cubicBezTo>
                      <a:pt x="47" y="138"/>
                      <a:pt x="47" y="139"/>
                      <a:pt x="47" y="139"/>
                    </a:cubicBezTo>
                    <a:cubicBezTo>
                      <a:pt x="47" y="139"/>
                      <a:pt x="47" y="139"/>
                      <a:pt x="47" y="139"/>
                    </a:cubicBezTo>
                    <a:cubicBezTo>
                      <a:pt x="47" y="139"/>
                      <a:pt x="50" y="136"/>
                      <a:pt x="51" y="136"/>
                    </a:cubicBezTo>
                    <a:cubicBezTo>
                      <a:pt x="52" y="135"/>
                      <a:pt x="53" y="134"/>
                      <a:pt x="55" y="134"/>
                    </a:cubicBezTo>
                    <a:cubicBezTo>
                      <a:pt x="56" y="133"/>
                      <a:pt x="57" y="133"/>
                      <a:pt x="58" y="133"/>
                    </a:cubicBezTo>
                    <a:cubicBezTo>
                      <a:pt x="59" y="133"/>
                      <a:pt x="60" y="133"/>
                      <a:pt x="61" y="133"/>
                    </a:cubicBezTo>
                    <a:cubicBezTo>
                      <a:pt x="62" y="133"/>
                      <a:pt x="63" y="134"/>
                      <a:pt x="63" y="134"/>
                    </a:cubicBezTo>
                    <a:cubicBezTo>
                      <a:pt x="64" y="135"/>
                      <a:pt x="65" y="136"/>
                      <a:pt x="66" y="136"/>
                    </a:cubicBezTo>
                    <a:cubicBezTo>
                      <a:pt x="67" y="137"/>
                      <a:pt x="67" y="138"/>
                      <a:pt x="67" y="139"/>
                    </a:cubicBezTo>
                    <a:cubicBezTo>
                      <a:pt x="67" y="139"/>
                      <a:pt x="67" y="140"/>
                      <a:pt x="68" y="140"/>
                    </a:cubicBezTo>
                    <a:cubicBezTo>
                      <a:pt x="68" y="141"/>
                      <a:pt x="69" y="142"/>
                      <a:pt x="69" y="142"/>
                    </a:cubicBezTo>
                    <a:cubicBezTo>
                      <a:pt x="69" y="143"/>
                      <a:pt x="70" y="143"/>
                      <a:pt x="70" y="143"/>
                    </a:cubicBezTo>
                    <a:cubicBezTo>
                      <a:pt x="70" y="143"/>
                      <a:pt x="70" y="144"/>
                      <a:pt x="71" y="144"/>
                    </a:cubicBezTo>
                    <a:cubicBezTo>
                      <a:pt x="71" y="145"/>
                      <a:pt x="71" y="145"/>
                      <a:pt x="72" y="145"/>
                    </a:cubicBezTo>
                    <a:cubicBezTo>
                      <a:pt x="73" y="145"/>
                      <a:pt x="74" y="144"/>
                      <a:pt x="74" y="144"/>
                    </a:cubicBezTo>
                    <a:cubicBezTo>
                      <a:pt x="74" y="144"/>
                      <a:pt x="75" y="144"/>
                      <a:pt x="75" y="144"/>
                    </a:cubicBezTo>
                    <a:cubicBezTo>
                      <a:pt x="75" y="142"/>
                      <a:pt x="75" y="141"/>
                      <a:pt x="75" y="141"/>
                    </a:cubicBezTo>
                    <a:cubicBezTo>
                      <a:pt x="75" y="138"/>
                      <a:pt x="75" y="107"/>
                      <a:pt x="75" y="107"/>
                    </a:cubicBezTo>
                    <a:cubicBezTo>
                      <a:pt x="95" y="102"/>
                      <a:pt x="95" y="102"/>
                      <a:pt x="95" y="102"/>
                    </a:cubicBezTo>
                    <a:cubicBezTo>
                      <a:pt x="96" y="102"/>
                      <a:pt x="96" y="102"/>
                      <a:pt x="96" y="102"/>
                    </a:cubicBezTo>
                    <a:cubicBezTo>
                      <a:pt x="96" y="102"/>
                      <a:pt x="96" y="102"/>
                      <a:pt x="96" y="102"/>
                    </a:cubicBezTo>
                    <a:cubicBezTo>
                      <a:pt x="96" y="102"/>
                      <a:pt x="96" y="101"/>
                      <a:pt x="96" y="101"/>
                    </a:cubicBezTo>
                    <a:cubicBezTo>
                      <a:pt x="96" y="100"/>
                      <a:pt x="97" y="100"/>
                      <a:pt x="97" y="100"/>
                    </a:cubicBezTo>
                    <a:cubicBezTo>
                      <a:pt x="97" y="100"/>
                      <a:pt x="97" y="100"/>
                      <a:pt x="97" y="100"/>
                    </a:cubicBezTo>
                    <a:cubicBezTo>
                      <a:pt x="97" y="99"/>
                      <a:pt x="98" y="99"/>
                      <a:pt x="99" y="99"/>
                    </a:cubicBezTo>
                    <a:cubicBezTo>
                      <a:pt x="100" y="98"/>
                      <a:pt x="100" y="99"/>
                      <a:pt x="101" y="99"/>
                    </a:cubicBezTo>
                    <a:cubicBezTo>
                      <a:pt x="101" y="99"/>
                      <a:pt x="101" y="98"/>
                      <a:pt x="101" y="98"/>
                    </a:cubicBezTo>
                    <a:cubicBezTo>
                      <a:pt x="102" y="98"/>
                      <a:pt x="102" y="98"/>
                      <a:pt x="103" y="98"/>
                    </a:cubicBezTo>
                    <a:cubicBezTo>
                      <a:pt x="104" y="98"/>
                      <a:pt x="102" y="99"/>
                      <a:pt x="101" y="100"/>
                    </a:cubicBezTo>
                    <a:cubicBezTo>
                      <a:pt x="102" y="100"/>
                      <a:pt x="102" y="100"/>
                      <a:pt x="103" y="100"/>
                    </a:cubicBezTo>
                    <a:cubicBezTo>
                      <a:pt x="103" y="100"/>
                      <a:pt x="103" y="99"/>
                      <a:pt x="104" y="99"/>
                    </a:cubicBezTo>
                    <a:cubicBezTo>
                      <a:pt x="104" y="99"/>
                      <a:pt x="104" y="99"/>
                      <a:pt x="104" y="99"/>
                    </a:cubicBezTo>
                    <a:cubicBezTo>
                      <a:pt x="104" y="98"/>
                      <a:pt x="103" y="98"/>
                      <a:pt x="104" y="98"/>
                    </a:cubicBezTo>
                    <a:cubicBezTo>
                      <a:pt x="105" y="97"/>
                      <a:pt x="104" y="96"/>
                      <a:pt x="104" y="96"/>
                    </a:cubicBezTo>
                    <a:cubicBezTo>
                      <a:pt x="103" y="96"/>
                      <a:pt x="102" y="94"/>
                      <a:pt x="106" y="95"/>
                    </a:cubicBezTo>
                    <a:cubicBezTo>
                      <a:pt x="106" y="97"/>
                      <a:pt x="107" y="96"/>
                      <a:pt x="106" y="97"/>
                    </a:cubicBezTo>
                    <a:cubicBezTo>
                      <a:pt x="106" y="98"/>
                      <a:pt x="107" y="97"/>
                      <a:pt x="108" y="97"/>
                    </a:cubicBezTo>
                    <a:cubicBezTo>
                      <a:pt x="112" y="97"/>
                      <a:pt x="110" y="96"/>
                      <a:pt x="112" y="97"/>
                    </a:cubicBezTo>
                    <a:cubicBezTo>
                      <a:pt x="112" y="97"/>
                      <a:pt x="114" y="97"/>
                      <a:pt x="114" y="97"/>
                    </a:cubicBezTo>
                    <a:cubicBezTo>
                      <a:pt x="114" y="96"/>
                      <a:pt x="114" y="96"/>
                      <a:pt x="114" y="96"/>
                    </a:cubicBezTo>
                    <a:cubicBezTo>
                      <a:pt x="112" y="94"/>
                      <a:pt x="114" y="96"/>
                      <a:pt x="112" y="96"/>
                    </a:cubicBezTo>
                    <a:cubicBezTo>
                      <a:pt x="111" y="96"/>
                      <a:pt x="111" y="96"/>
                      <a:pt x="111" y="95"/>
                    </a:cubicBezTo>
                    <a:cubicBezTo>
                      <a:pt x="111" y="95"/>
                      <a:pt x="110" y="94"/>
                      <a:pt x="109" y="95"/>
                    </a:cubicBezTo>
                    <a:cubicBezTo>
                      <a:pt x="108" y="95"/>
                      <a:pt x="107" y="95"/>
                      <a:pt x="107" y="95"/>
                    </a:cubicBezTo>
                    <a:cubicBezTo>
                      <a:pt x="107" y="94"/>
                      <a:pt x="107" y="93"/>
                      <a:pt x="108" y="93"/>
                    </a:cubicBezTo>
                    <a:cubicBezTo>
                      <a:pt x="108" y="92"/>
                      <a:pt x="109" y="92"/>
                      <a:pt x="109" y="92"/>
                    </a:cubicBezTo>
                    <a:cubicBezTo>
                      <a:pt x="109" y="91"/>
                      <a:pt x="110" y="92"/>
                      <a:pt x="110" y="93"/>
                    </a:cubicBezTo>
                    <a:cubicBezTo>
                      <a:pt x="110" y="93"/>
                      <a:pt x="110" y="93"/>
                      <a:pt x="111" y="93"/>
                    </a:cubicBezTo>
                    <a:cubicBezTo>
                      <a:pt x="111" y="92"/>
                      <a:pt x="111" y="93"/>
                      <a:pt x="113" y="93"/>
                    </a:cubicBezTo>
                    <a:cubicBezTo>
                      <a:pt x="114" y="93"/>
                      <a:pt x="113" y="92"/>
                      <a:pt x="113" y="92"/>
                    </a:cubicBezTo>
                    <a:cubicBezTo>
                      <a:pt x="113" y="92"/>
                      <a:pt x="110" y="91"/>
                      <a:pt x="112" y="91"/>
                    </a:cubicBezTo>
                    <a:cubicBezTo>
                      <a:pt x="113" y="91"/>
                      <a:pt x="114" y="91"/>
                      <a:pt x="115" y="91"/>
                    </a:cubicBezTo>
                    <a:cubicBezTo>
                      <a:pt x="115" y="91"/>
                      <a:pt x="115" y="92"/>
                      <a:pt x="114" y="92"/>
                    </a:cubicBezTo>
                    <a:cubicBezTo>
                      <a:pt x="114" y="93"/>
                      <a:pt x="114" y="94"/>
                      <a:pt x="114" y="94"/>
                    </a:cubicBezTo>
                    <a:cubicBezTo>
                      <a:pt x="115" y="94"/>
                      <a:pt x="116" y="94"/>
                      <a:pt x="117" y="94"/>
                    </a:cubicBezTo>
                    <a:cubicBezTo>
                      <a:pt x="117" y="93"/>
                      <a:pt x="117" y="93"/>
                      <a:pt x="117" y="92"/>
                    </a:cubicBezTo>
                    <a:cubicBezTo>
                      <a:pt x="118" y="92"/>
                      <a:pt x="118" y="92"/>
                      <a:pt x="118" y="91"/>
                    </a:cubicBezTo>
                    <a:cubicBezTo>
                      <a:pt x="118" y="91"/>
                      <a:pt x="118" y="91"/>
                      <a:pt x="119" y="91"/>
                    </a:cubicBezTo>
                    <a:cubicBezTo>
                      <a:pt x="120" y="90"/>
                      <a:pt x="119" y="91"/>
                      <a:pt x="120" y="91"/>
                    </a:cubicBezTo>
                    <a:cubicBezTo>
                      <a:pt x="121" y="91"/>
                      <a:pt x="121" y="92"/>
                      <a:pt x="121" y="92"/>
                    </a:cubicBezTo>
                    <a:cubicBezTo>
                      <a:pt x="120" y="92"/>
                      <a:pt x="120" y="92"/>
                      <a:pt x="120" y="93"/>
                    </a:cubicBezTo>
                    <a:cubicBezTo>
                      <a:pt x="119" y="96"/>
                      <a:pt x="119" y="93"/>
                      <a:pt x="118" y="94"/>
                    </a:cubicBezTo>
                    <a:cubicBezTo>
                      <a:pt x="118" y="95"/>
                      <a:pt x="118" y="94"/>
                      <a:pt x="118" y="95"/>
                    </a:cubicBezTo>
                    <a:cubicBezTo>
                      <a:pt x="118" y="95"/>
                      <a:pt x="118" y="95"/>
                      <a:pt x="118" y="96"/>
                    </a:cubicBezTo>
                    <a:cubicBezTo>
                      <a:pt x="117" y="96"/>
                      <a:pt x="117" y="96"/>
                      <a:pt x="117" y="97"/>
                    </a:cubicBezTo>
                    <a:cubicBezTo>
                      <a:pt x="116" y="97"/>
                      <a:pt x="116" y="97"/>
                      <a:pt x="116" y="97"/>
                    </a:cubicBezTo>
                    <a:cubicBezTo>
                      <a:pt x="115" y="97"/>
                      <a:pt x="115" y="97"/>
                      <a:pt x="115" y="97"/>
                    </a:cubicBezTo>
                    <a:cubicBezTo>
                      <a:pt x="115" y="97"/>
                      <a:pt x="115" y="97"/>
                      <a:pt x="114" y="97"/>
                    </a:cubicBezTo>
                    <a:cubicBezTo>
                      <a:pt x="115" y="98"/>
                      <a:pt x="115" y="98"/>
                      <a:pt x="115" y="99"/>
                    </a:cubicBezTo>
                    <a:cubicBezTo>
                      <a:pt x="115" y="99"/>
                      <a:pt x="115" y="100"/>
                      <a:pt x="115" y="100"/>
                    </a:cubicBezTo>
                    <a:cubicBezTo>
                      <a:pt x="113" y="99"/>
                      <a:pt x="115" y="102"/>
                      <a:pt x="115" y="103"/>
                    </a:cubicBezTo>
                    <a:cubicBezTo>
                      <a:pt x="115" y="103"/>
                      <a:pt x="117" y="105"/>
                      <a:pt x="117" y="104"/>
                    </a:cubicBezTo>
                    <a:cubicBezTo>
                      <a:pt x="117" y="104"/>
                      <a:pt x="117" y="103"/>
                      <a:pt x="118" y="104"/>
                    </a:cubicBezTo>
                    <a:cubicBezTo>
                      <a:pt x="118" y="106"/>
                      <a:pt x="117" y="105"/>
                      <a:pt x="117" y="106"/>
                    </a:cubicBezTo>
                    <a:cubicBezTo>
                      <a:pt x="118" y="107"/>
                      <a:pt x="118" y="107"/>
                      <a:pt x="119" y="107"/>
                    </a:cubicBezTo>
                    <a:cubicBezTo>
                      <a:pt x="119" y="107"/>
                      <a:pt x="120" y="107"/>
                      <a:pt x="120" y="108"/>
                    </a:cubicBezTo>
                    <a:cubicBezTo>
                      <a:pt x="120" y="108"/>
                      <a:pt x="120" y="108"/>
                      <a:pt x="120" y="108"/>
                    </a:cubicBezTo>
                    <a:cubicBezTo>
                      <a:pt x="121" y="109"/>
                      <a:pt x="122" y="106"/>
                      <a:pt x="122" y="108"/>
                    </a:cubicBezTo>
                    <a:cubicBezTo>
                      <a:pt x="122" y="109"/>
                      <a:pt x="120" y="108"/>
                      <a:pt x="120" y="108"/>
                    </a:cubicBezTo>
                    <a:cubicBezTo>
                      <a:pt x="120" y="109"/>
                      <a:pt x="120" y="109"/>
                      <a:pt x="120" y="109"/>
                    </a:cubicBezTo>
                    <a:cubicBezTo>
                      <a:pt x="120" y="109"/>
                      <a:pt x="120" y="110"/>
                      <a:pt x="119" y="110"/>
                    </a:cubicBezTo>
                    <a:cubicBezTo>
                      <a:pt x="119" y="110"/>
                      <a:pt x="119" y="110"/>
                      <a:pt x="119" y="110"/>
                    </a:cubicBezTo>
                    <a:cubicBezTo>
                      <a:pt x="118" y="111"/>
                      <a:pt x="117" y="111"/>
                      <a:pt x="118" y="110"/>
                    </a:cubicBezTo>
                    <a:cubicBezTo>
                      <a:pt x="117" y="110"/>
                      <a:pt x="117" y="110"/>
                      <a:pt x="116" y="110"/>
                    </a:cubicBezTo>
                    <a:cubicBezTo>
                      <a:pt x="115" y="111"/>
                      <a:pt x="115" y="111"/>
                      <a:pt x="115" y="111"/>
                    </a:cubicBezTo>
                    <a:cubicBezTo>
                      <a:pt x="115" y="112"/>
                      <a:pt x="116" y="111"/>
                      <a:pt x="117" y="111"/>
                    </a:cubicBezTo>
                    <a:cubicBezTo>
                      <a:pt x="117" y="111"/>
                      <a:pt x="116" y="111"/>
                      <a:pt x="116" y="111"/>
                    </a:cubicBezTo>
                    <a:cubicBezTo>
                      <a:pt x="115" y="112"/>
                      <a:pt x="115" y="112"/>
                      <a:pt x="115" y="112"/>
                    </a:cubicBezTo>
                    <a:cubicBezTo>
                      <a:pt x="115" y="113"/>
                      <a:pt x="116" y="112"/>
                      <a:pt x="116" y="113"/>
                    </a:cubicBezTo>
                    <a:cubicBezTo>
                      <a:pt x="116" y="113"/>
                      <a:pt x="116" y="113"/>
                      <a:pt x="116" y="113"/>
                    </a:cubicBezTo>
                    <a:cubicBezTo>
                      <a:pt x="116" y="113"/>
                      <a:pt x="116" y="113"/>
                      <a:pt x="116" y="113"/>
                    </a:cubicBezTo>
                    <a:cubicBezTo>
                      <a:pt x="117" y="114"/>
                      <a:pt x="117" y="114"/>
                      <a:pt x="117" y="114"/>
                    </a:cubicBezTo>
                    <a:cubicBezTo>
                      <a:pt x="124" y="121"/>
                      <a:pt x="124" y="121"/>
                      <a:pt x="124" y="121"/>
                    </a:cubicBezTo>
                    <a:cubicBezTo>
                      <a:pt x="124" y="121"/>
                      <a:pt x="131" y="120"/>
                      <a:pt x="132" y="120"/>
                    </a:cubicBezTo>
                    <a:cubicBezTo>
                      <a:pt x="133" y="120"/>
                      <a:pt x="135" y="120"/>
                      <a:pt x="137" y="120"/>
                    </a:cubicBezTo>
                    <a:cubicBezTo>
                      <a:pt x="139" y="120"/>
                      <a:pt x="141" y="121"/>
                      <a:pt x="142" y="121"/>
                    </a:cubicBezTo>
                    <a:cubicBezTo>
                      <a:pt x="143" y="121"/>
                      <a:pt x="143" y="121"/>
                      <a:pt x="144" y="120"/>
                    </a:cubicBezTo>
                    <a:cubicBezTo>
                      <a:pt x="145" y="120"/>
                      <a:pt x="145" y="120"/>
                      <a:pt x="146" y="119"/>
                    </a:cubicBezTo>
                    <a:cubicBezTo>
                      <a:pt x="146" y="119"/>
                      <a:pt x="147" y="119"/>
                      <a:pt x="147" y="119"/>
                    </a:cubicBezTo>
                    <a:cubicBezTo>
                      <a:pt x="148" y="120"/>
                      <a:pt x="149" y="121"/>
                      <a:pt x="149" y="122"/>
                    </a:cubicBezTo>
                    <a:cubicBezTo>
                      <a:pt x="150" y="122"/>
                      <a:pt x="150" y="122"/>
                      <a:pt x="151" y="122"/>
                    </a:cubicBezTo>
                    <a:cubicBezTo>
                      <a:pt x="151" y="123"/>
                      <a:pt x="152" y="123"/>
                      <a:pt x="152" y="124"/>
                    </a:cubicBezTo>
                    <a:cubicBezTo>
                      <a:pt x="153" y="125"/>
                      <a:pt x="153" y="126"/>
                      <a:pt x="154" y="126"/>
                    </a:cubicBezTo>
                    <a:cubicBezTo>
                      <a:pt x="154" y="127"/>
                      <a:pt x="154" y="127"/>
                      <a:pt x="155" y="127"/>
                    </a:cubicBezTo>
                    <a:cubicBezTo>
                      <a:pt x="155" y="126"/>
                      <a:pt x="156" y="126"/>
                      <a:pt x="156" y="126"/>
                    </a:cubicBezTo>
                    <a:cubicBezTo>
                      <a:pt x="156" y="126"/>
                      <a:pt x="156" y="127"/>
                      <a:pt x="156" y="128"/>
                    </a:cubicBezTo>
                    <a:cubicBezTo>
                      <a:pt x="156" y="129"/>
                      <a:pt x="156" y="130"/>
                      <a:pt x="156" y="131"/>
                    </a:cubicBezTo>
                    <a:cubicBezTo>
                      <a:pt x="156" y="132"/>
                      <a:pt x="156" y="132"/>
                      <a:pt x="156" y="132"/>
                    </a:cubicBezTo>
                    <a:cubicBezTo>
                      <a:pt x="156" y="133"/>
                      <a:pt x="156" y="133"/>
                      <a:pt x="156" y="133"/>
                    </a:cubicBezTo>
                    <a:cubicBezTo>
                      <a:pt x="155" y="133"/>
                      <a:pt x="155" y="133"/>
                      <a:pt x="155" y="133"/>
                    </a:cubicBezTo>
                    <a:cubicBezTo>
                      <a:pt x="155" y="134"/>
                      <a:pt x="155" y="135"/>
                      <a:pt x="155" y="135"/>
                    </a:cubicBezTo>
                    <a:cubicBezTo>
                      <a:pt x="155" y="136"/>
                      <a:pt x="155" y="137"/>
                      <a:pt x="155" y="137"/>
                    </a:cubicBezTo>
                    <a:cubicBezTo>
                      <a:pt x="156" y="137"/>
                      <a:pt x="156" y="138"/>
                      <a:pt x="156" y="138"/>
                    </a:cubicBezTo>
                    <a:cubicBezTo>
                      <a:pt x="157" y="138"/>
                      <a:pt x="158" y="138"/>
                      <a:pt x="158" y="138"/>
                    </a:cubicBezTo>
                    <a:cubicBezTo>
                      <a:pt x="159" y="138"/>
                      <a:pt x="159" y="138"/>
                      <a:pt x="159" y="138"/>
                    </a:cubicBezTo>
                    <a:cubicBezTo>
                      <a:pt x="159" y="138"/>
                      <a:pt x="159" y="138"/>
                      <a:pt x="159" y="139"/>
                    </a:cubicBezTo>
                    <a:cubicBezTo>
                      <a:pt x="160" y="140"/>
                      <a:pt x="160" y="142"/>
                      <a:pt x="160" y="143"/>
                    </a:cubicBezTo>
                    <a:cubicBezTo>
                      <a:pt x="161" y="144"/>
                      <a:pt x="161" y="145"/>
                      <a:pt x="161" y="145"/>
                    </a:cubicBezTo>
                    <a:cubicBezTo>
                      <a:pt x="161" y="145"/>
                      <a:pt x="162" y="145"/>
                      <a:pt x="163" y="145"/>
                    </a:cubicBezTo>
                    <a:cubicBezTo>
                      <a:pt x="164" y="145"/>
                      <a:pt x="165" y="145"/>
                      <a:pt x="166" y="145"/>
                    </a:cubicBezTo>
                    <a:cubicBezTo>
                      <a:pt x="167" y="145"/>
                      <a:pt x="169" y="145"/>
                      <a:pt x="169" y="145"/>
                    </a:cubicBezTo>
                    <a:cubicBezTo>
                      <a:pt x="169" y="145"/>
                      <a:pt x="170" y="145"/>
                      <a:pt x="170" y="145"/>
                    </a:cubicBezTo>
                    <a:cubicBezTo>
                      <a:pt x="170" y="145"/>
                      <a:pt x="170" y="145"/>
                      <a:pt x="170" y="145"/>
                    </a:cubicBezTo>
                    <a:cubicBezTo>
                      <a:pt x="170" y="145"/>
                      <a:pt x="171" y="145"/>
                      <a:pt x="171" y="145"/>
                    </a:cubicBezTo>
                    <a:cubicBezTo>
                      <a:pt x="171" y="145"/>
                      <a:pt x="171" y="146"/>
                      <a:pt x="171" y="146"/>
                    </a:cubicBezTo>
                    <a:cubicBezTo>
                      <a:pt x="172" y="146"/>
                      <a:pt x="172" y="146"/>
                      <a:pt x="172" y="146"/>
                    </a:cubicBezTo>
                    <a:cubicBezTo>
                      <a:pt x="172" y="146"/>
                      <a:pt x="172" y="146"/>
                      <a:pt x="172" y="146"/>
                    </a:cubicBezTo>
                    <a:cubicBezTo>
                      <a:pt x="172" y="147"/>
                      <a:pt x="172" y="147"/>
                      <a:pt x="172" y="147"/>
                    </a:cubicBezTo>
                    <a:cubicBezTo>
                      <a:pt x="172" y="148"/>
                      <a:pt x="171" y="148"/>
                      <a:pt x="172" y="148"/>
                    </a:cubicBezTo>
                    <a:cubicBezTo>
                      <a:pt x="172" y="148"/>
                      <a:pt x="174" y="150"/>
                      <a:pt x="175" y="150"/>
                    </a:cubicBezTo>
                    <a:cubicBezTo>
                      <a:pt x="175" y="150"/>
                      <a:pt x="175" y="150"/>
                      <a:pt x="176" y="150"/>
                    </a:cubicBezTo>
                    <a:cubicBezTo>
                      <a:pt x="176" y="150"/>
                      <a:pt x="176" y="150"/>
                      <a:pt x="176" y="150"/>
                    </a:cubicBezTo>
                    <a:cubicBezTo>
                      <a:pt x="176" y="150"/>
                      <a:pt x="176" y="150"/>
                      <a:pt x="176" y="150"/>
                    </a:cubicBezTo>
                    <a:cubicBezTo>
                      <a:pt x="176" y="149"/>
                      <a:pt x="176" y="149"/>
                      <a:pt x="176" y="149"/>
                    </a:cubicBezTo>
                    <a:cubicBezTo>
                      <a:pt x="176" y="149"/>
                      <a:pt x="176" y="148"/>
                      <a:pt x="176" y="148"/>
                    </a:cubicBezTo>
                    <a:cubicBezTo>
                      <a:pt x="176" y="147"/>
                      <a:pt x="176" y="147"/>
                      <a:pt x="176" y="147"/>
                    </a:cubicBezTo>
                    <a:cubicBezTo>
                      <a:pt x="177" y="147"/>
                      <a:pt x="177" y="146"/>
                      <a:pt x="177" y="146"/>
                    </a:cubicBezTo>
                    <a:cubicBezTo>
                      <a:pt x="177" y="146"/>
                      <a:pt x="177" y="146"/>
                      <a:pt x="178" y="145"/>
                    </a:cubicBezTo>
                    <a:cubicBezTo>
                      <a:pt x="178" y="145"/>
                      <a:pt x="179" y="145"/>
                      <a:pt x="179" y="145"/>
                    </a:cubicBezTo>
                    <a:cubicBezTo>
                      <a:pt x="179" y="144"/>
                      <a:pt x="180" y="144"/>
                      <a:pt x="180" y="144"/>
                    </a:cubicBezTo>
                    <a:cubicBezTo>
                      <a:pt x="180" y="143"/>
                      <a:pt x="179" y="143"/>
                      <a:pt x="180" y="143"/>
                    </a:cubicBezTo>
                    <a:cubicBezTo>
                      <a:pt x="180" y="143"/>
                      <a:pt x="180" y="142"/>
                      <a:pt x="181" y="142"/>
                    </a:cubicBezTo>
                    <a:cubicBezTo>
                      <a:pt x="181" y="142"/>
                      <a:pt x="181" y="142"/>
                      <a:pt x="182" y="142"/>
                    </a:cubicBezTo>
                    <a:cubicBezTo>
                      <a:pt x="182" y="142"/>
                      <a:pt x="182" y="142"/>
                      <a:pt x="182" y="142"/>
                    </a:cubicBezTo>
                    <a:cubicBezTo>
                      <a:pt x="182" y="142"/>
                      <a:pt x="182" y="141"/>
                      <a:pt x="183" y="141"/>
                    </a:cubicBezTo>
                    <a:cubicBezTo>
                      <a:pt x="183" y="141"/>
                      <a:pt x="184" y="140"/>
                      <a:pt x="184" y="140"/>
                    </a:cubicBezTo>
                    <a:cubicBezTo>
                      <a:pt x="184" y="140"/>
                      <a:pt x="185" y="140"/>
                      <a:pt x="185" y="140"/>
                    </a:cubicBezTo>
                    <a:cubicBezTo>
                      <a:pt x="186" y="140"/>
                      <a:pt x="186" y="140"/>
                      <a:pt x="186" y="140"/>
                    </a:cubicBezTo>
                    <a:cubicBezTo>
                      <a:pt x="187" y="139"/>
                      <a:pt x="187" y="139"/>
                      <a:pt x="187" y="139"/>
                    </a:cubicBezTo>
                    <a:cubicBezTo>
                      <a:pt x="188" y="139"/>
                      <a:pt x="188" y="139"/>
                      <a:pt x="188" y="138"/>
                    </a:cubicBezTo>
                    <a:cubicBezTo>
                      <a:pt x="188" y="138"/>
                      <a:pt x="188" y="137"/>
                      <a:pt x="189" y="137"/>
                    </a:cubicBezTo>
                    <a:cubicBezTo>
                      <a:pt x="189" y="137"/>
                      <a:pt x="189" y="136"/>
                      <a:pt x="189" y="136"/>
                    </a:cubicBezTo>
                    <a:cubicBezTo>
                      <a:pt x="190" y="136"/>
                      <a:pt x="190" y="136"/>
                      <a:pt x="190" y="135"/>
                    </a:cubicBezTo>
                    <a:cubicBezTo>
                      <a:pt x="190" y="135"/>
                      <a:pt x="191" y="135"/>
                      <a:pt x="191" y="135"/>
                    </a:cubicBezTo>
                    <a:cubicBezTo>
                      <a:pt x="191" y="136"/>
                      <a:pt x="191" y="136"/>
                      <a:pt x="191" y="136"/>
                    </a:cubicBezTo>
                    <a:cubicBezTo>
                      <a:pt x="192" y="136"/>
                      <a:pt x="192" y="136"/>
                      <a:pt x="192" y="135"/>
                    </a:cubicBezTo>
                    <a:cubicBezTo>
                      <a:pt x="192" y="135"/>
                      <a:pt x="193" y="134"/>
                      <a:pt x="193" y="134"/>
                    </a:cubicBezTo>
                    <a:cubicBezTo>
                      <a:pt x="193" y="134"/>
                      <a:pt x="193" y="134"/>
                      <a:pt x="194" y="134"/>
                    </a:cubicBezTo>
                    <a:cubicBezTo>
                      <a:pt x="194" y="134"/>
                      <a:pt x="195" y="133"/>
                      <a:pt x="195" y="133"/>
                    </a:cubicBezTo>
                    <a:cubicBezTo>
                      <a:pt x="195" y="133"/>
                      <a:pt x="195" y="133"/>
                      <a:pt x="195" y="133"/>
                    </a:cubicBezTo>
                    <a:cubicBezTo>
                      <a:pt x="195" y="133"/>
                      <a:pt x="195" y="133"/>
                      <a:pt x="194" y="133"/>
                    </a:cubicBezTo>
                    <a:cubicBezTo>
                      <a:pt x="195" y="133"/>
                      <a:pt x="195" y="132"/>
                      <a:pt x="195" y="132"/>
                    </a:cubicBezTo>
                    <a:cubicBezTo>
                      <a:pt x="195" y="132"/>
                      <a:pt x="195" y="132"/>
                      <a:pt x="195" y="131"/>
                    </a:cubicBezTo>
                    <a:cubicBezTo>
                      <a:pt x="195" y="131"/>
                      <a:pt x="196" y="131"/>
                      <a:pt x="196" y="131"/>
                    </a:cubicBezTo>
                    <a:cubicBezTo>
                      <a:pt x="196" y="131"/>
                      <a:pt x="196" y="131"/>
                      <a:pt x="196" y="131"/>
                    </a:cubicBezTo>
                    <a:cubicBezTo>
                      <a:pt x="196" y="131"/>
                      <a:pt x="195" y="130"/>
                      <a:pt x="196" y="130"/>
                    </a:cubicBezTo>
                    <a:cubicBezTo>
                      <a:pt x="196" y="130"/>
                      <a:pt x="196" y="130"/>
                      <a:pt x="197" y="130"/>
                    </a:cubicBezTo>
                    <a:cubicBezTo>
                      <a:pt x="197" y="130"/>
                      <a:pt x="197" y="129"/>
                      <a:pt x="197" y="129"/>
                    </a:cubicBezTo>
                    <a:cubicBezTo>
                      <a:pt x="197" y="129"/>
                      <a:pt x="197" y="129"/>
                      <a:pt x="197" y="129"/>
                    </a:cubicBezTo>
                    <a:cubicBezTo>
                      <a:pt x="197" y="129"/>
                      <a:pt x="198" y="129"/>
                      <a:pt x="198" y="129"/>
                    </a:cubicBezTo>
                    <a:cubicBezTo>
                      <a:pt x="198" y="128"/>
                      <a:pt x="198" y="128"/>
                      <a:pt x="199" y="128"/>
                    </a:cubicBezTo>
                    <a:cubicBezTo>
                      <a:pt x="199" y="128"/>
                      <a:pt x="199" y="128"/>
                      <a:pt x="199" y="128"/>
                    </a:cubicBezTo>
                    <a:cubicBezTo>
                      <a:pt x="200" y="128"/>
                      <a:pt x="200" y="128"/>
                      <a:pt x="200" y="128"/>
                    </a:cubicBezTo>
                    <a:cubicBezTo>
                      <a:pt x="200" y="128"/>
                      <a:pt x="200" y="128"/>
                      <a:pt x="200" y="128"/>
                    </a:cubicBezTo>
                    <a:cubicBezTo>
                      <a:pt x="201" y="128"/>
                      <a:pt x="201" y="128"/>
                      <a:pt x="201" y="128"/>
                    </a:cubicBezTo>
                    <a:cubicBezTo>
                      <a:pt x="202" y="128"/>
                      <a:pt x="202" y="128"/>
                      <a:pt x="203" y="128"/>
                    </a:cubicBezTo>
                    <a:cubicBezTo>
                      <a:pt x="203" y="128"/>
                      <a:pt x="203" y="128"/>
                      <a:pt x="204" y="128"/>
                    </a:cubicBezTo>
                    <a:cubicBezTo>
                      <a:pt x="204" y="128"/>
                      <a:pt x="204" y="128"/>
                      <a:pt x="205" y="128"/>
                    </a:cubicBezTo>
                    <a:cubicBezTo>
                      <a:pt x="205" y="128"/>
                      <a:pt x="205" y="128"/>
                      <a:pt x="206" y="128"/>
                    </a:cubicBezTo>
                    <a:cubicBezTo>
                      <a:pt x="206" y="129"/>
                      <a:pt x="206" y="129"/>
                      <a:pt x="207" y="129"/>
                    </a:cubicBezTo>
                    <a:cubicBezTo>
                      <a:pt x="208" y="129"/>
                      <a:pt x="208" y="129"/>
                      <a:pt x="208" y="129"/>
                    </a:cubicBezTo>
                    <a:cubicBezTo>
                      <a:pt x="209" y="129"/>
                      <a:pt x="209" y="129"/>
                      <a:pt x="209" y="129"/>
                    </a:cubicBezTo>
                    <a:cubicBezTo>
                      <a:pt x="209" y="130"/>
                      <a:pt x="210" y="130"/>
                      <a:pt x="210" y="130"/>
                    </a:cubicBezTo>
                    <a:cubicBezTo>
                      <a:pt x="210" y="130"/>
                      <a:pt x="210" y="131"/>
                      <a:pt x="211" y="130"/>
                    </a:cubicBezTo>
                    <a:cubicBezTo>
                      <a:pt x="211" y="130"/>
                      <a:pt x="212" y="130"/>
                      <a:pt x="212" y="131"/>
                    </a:cubicBezTo>
                    <a:cubicBezTo>
                      <a:pt x="213" y="131"/>
                      <a:pt x="214" y="131"/>
                      <a:pt x="214" y="131"/>
                    </a:cubicBezTo>
                    <a:cubicBezTo>
                      <a:pt x="214" y="131"/>
                      <a:pt x="214" y="131"/>
                      <a:pt x="214" y="131"/>
                    </a:cubicBezTo>
                    <a:cubicBezTo>
                      <a:pt x="214" y="132"/>
                      <a:pt x="214" y="132"/>
                      <a:pt x="214" y="132"/>
                    </a:cubicBezTo>
                    <a:cubicBezTo>
                      <a:pt x="215" y="132"/>
                      <a:pt x="215" y="132"/>
                      <a:pt x="215" y="132"/>
                    </a:cubicBezTo>
                    <a:cubicBezTo>
                      <a:pt x="215" y="132"/>
                      <a:pt x="215" y="132"/>
                      <a:pt x="215" y="132"/>
                    </a:cubicBezTo>
                    <a:cubicBezTo>
                      <a:pt x="215" y="132"/>
                      <a:pt x="215" y="131"/>
                      <a:pt x="215" y="131"/>
                    </a:cubicBezTo>
                    <a:cubicBezTo>
                      <a:pt x="215" y="131"/>
                      <a:pt x="215" y="131"/>
                      <a:pt x="215" y="130"/>
                    </a:cubicBezTo>
                    <a:cubicBezTo>
                      <a:pt x="215" y="130"/>
                      <a:pt x="215" y="129"/>
                      <a:pt x="215" y="129"/>
                    </a:cubicBezTo>
                    <a:cubicBezTo>
                      <a:pt x="215" y="128"/>
                      <a:pt x="216" y="128"/>
                      <a:pt x="215" y="128"/>
                    </a:cubicBezTo>
                    <a:cubicBezTo>
                      <a:pt x="215" y="127"/>
                      <a:pt x="215" y="127"/>
                      <a:pt x="215" y="126"/>
                    </a:cubicBezTo>
                    <a:cubicBezTo>
                      <a:pt x="216" y="126"/>
                      <a:pt x="216" y="125"/>
                      <a:pt x="216" y="125"/>
                    </a:cubicBezTo>
                    <a:cubicBezTo>
                      <a:pt x="217" y="125"/>
                      <a:pt x="217" y="125"/>
                      <a:pt x="218" y="125"/>
                    </a:cubicBezTo>
                    <a:cubicBezTo>
                      <a:pt x="218" y="125"/>
                      <a:pt x="218" y="125"/>
                      <a:pt x="218" y="124"/>
                    </a:cubicBezTo>
                    <a:cubicBezTo>
                      <a:pt x="218" y="124"/>
                      <a:pt x="219" y="124"/>
                      <a:pt x="219" y="124"/>
                    </a:cubicBezTo>
                    <a:cubicBezTo>
                      <a:pt x="219" y="124"/>
                      <a:pt x="219" y="124"/>
                      <a:pt x="219" y="124"/>
                    </a:cubicBezTo>
                    <a:cubicBezTo>
                      <a:pt x="220" y="124"/>
                      <a:pt x="220" y="124"/>
                      <a:pt x="220" y="124"/>
                    </a:cubicBezTo>
                    <a:cubicBezTo>
                      <a:pt x="221" y="124"/>
                      <a:pt x="221" y="124"/>
                      <a:pt x="221" y="124"/>
                    </a:cubicBezTo>
                    <a:cubicBezTo>
                      <a:pt x="221" y="124"/>
                      <a:pt x="221" y="124"/>
                      <a:pt x="221" y="123"/>
                    </a:cubicBezTo>
                    <a:cubicBezTo>
                      <a:pt x="221" y="123"/>
                      <a:pt x="221" y="124"/>
                      <a:pt x="221" y="124"/>
                    </a:cubicBezTo>
                    <a:cubicBezTo>
                      <a:pt x="222" y="124"/>
                      <a:pt x="223" y="125"/>
                      <a:pt x="223" y="125"/>
                    </a:cubicBezTo>
                    <a:cubicBezTo>
                      <a:pt x="223" y="125"/>
                      <a:pt x="223" y="125"/>
                      <a:pt x="224" y="125"/>
                    </a:cubicBezTo>
                    <a:cubicBezTo>
                      <a:pt x="224" y="125"/>
                      <a:pt x="224" y="125"/>
                      <a:pt x="224" y="126"/>
                    </a:cubicBezTo>
                    <a:cubicBezTo>
                      <a:pt x="225" y="126"/>
                      <a:pt x="225" y="126"/>
                      <a:pt x="226" y="126"/>
                    </a:cubicBezTo>
                    <a:cubicBezTo>
                      <a:pt x="226" y="126"/>
                      <a:pt x="227" y="127"/>
                      <a:pt x="227" y="127"/>
                    </a:cubicBezTo>
                    <a:cubicBezTo>
                      <a:pt x="228" y="127"/>
                      <a:pt x="228" y="127"/>
                      <a:pt x="229" y="128"/>
                    </a:cubicBezTo>
                    <a:cubicBezTo>
                      <a:pt x="230" y="128"/>
                      <a:pt x="230" y="128"/>
                      <a:pt x="231" y="128"/>
                    </a:cubicBezTo>
                    <a:cubicBezTo>
                      <a:pt x="232" y="128"/>
                      <a:pt x="232" y="128"/>
                      <a:pt x="233" y="128"/>
                    </a:cubicBezTo>
                    <a:cubicBezTo>
                      <a:pt x="233" y="127"/>
                      <a:pt x="233" y="127"/>
                      <a:pt x="233" y="127"/>
                    </a:cubicBezTo>
                    <a:cubicBezTo>
                      <a:pt x="233" y="127"/>
                      <a:pt x="234" y="126"/>
                      <a:pt x="234" y="127"/>
                    </a:cubicBezTo>
                    <a:cubicBezTo>
                      <a:pt x="234" y="127"/>
                      <a:pt x="235" y="127"/>
                      <a:pt x="236" y="127"/>
                    </a:cubicBezTo>
                    <a:cubicBezTo>
                      <a:pt x="236" y="127"/>
                      <a:pt x="237" y="127"/>
                      <a:pt x="237" y="127"/>
                    </a:cubicBezTo>
                    <a:cubicBezTo>
                      <a:pt x="237" y="127"/>
                      <a:pt x="238" y="127"/>
                      <a:pt x="238" y="127"/>
                    </a:cubicBezTo>
                    <a:cubicBezTo>
                      <a:pt x="239" y="127"/>
                      <a:pt x="239" y="127"/>
                      <a:pt x="240" y="127"/>
                    </a:cubicBezTo>
                    <a:cubicBezTo>
                      <a:pt x="241" y="127"/>
                      <a:pt x="241" y="127"/>
                      <a:pt x="241" y="126"/>
                    </a:cubicBezTo>
                    <a:cubicBezTo>
                      <a:pt x="242" y="126"/>
                      <a:pt x="241" y="126"/>
                      <a:pt x="242" y="126"/>
                    </a:cubicBezTo>
                    <a:cubicBezTo>
                      <a:pt x="243" y="126"/>
                      <a:pt x="243" y="126"/>
                      <a:pt x="244" y="126"/>
                    </a:cubicBezTo>
                    <a:cubicBezTo>
                      <a:pt x="244" y="127"/>
                      <a:pt x="244" y="127"/>
                      <a:pt x="245" y="127"/>
                    </a:cubicBezTo>
                    <a:cubicBezTo>
                      <a:pt x="245" y="127"/>
                      <a:pt x="246" y="127"/>
                      <a:pt x="246" y="127"/>
                    </a:cubicBezTo>
                    <a:cubicBezTo>
                      <a:pt x="246" y="127"/>
                      <a:pt x="246" y="127"/>
                      <a:pt x="247" y="127"/>
                    </a:cubicBezTo>
                    <a:cubicBezTo>
                      <a:pt x="247" y="127"/>
                      <a:pt x="247" y="127"/>
                      <a:pt x="248" y="127"/>
                    </a:cubicBezTo>
                    <a:cubicBezTo>
                      <a:pt x="248" y="127"/>
                      <a:pt x="248" y="127"/>
                      <a:pt x="248" y="127"/>
                    </a:cubicBezTo>
                    <a:cubicBezTo>
                      <a:pt x="249" y="127"/>
                      <a:pt x="249" y="127"/>
                      <a:pt x="249" y="127"/>
                    </a:cubicBezTo>
                    <a:cubicBezTo>
                      <a:pt x="249" y="127"/>
                      <a:pt x="250" y="127"/>
                      <a:pt x="250" y="127"/>
                    </a:cubicBezTo>
                    <a:cubicBezTo>
                      <a:pt x="250" y="127"/>
                      <a:pt x="250" y="127"/>
                      <a:pt x="250" y="127"/>
                    </a:cubicBezTo>
                    <a:cubicBezTo>
                      <a:pt x="251" y="127"/>
                      <a:pt x="251" y="127"/>
                      <a:pt x="251" y="127"/>
                    </a:cubicBezTo>
                    <a:cubicBezTo>
                      <a:pt x="252" y="127"/>
                      <a:pt x="253" y="127"/>
                      <a:pt x="253" y="127"/>
                    </a:cubicBezTo>
                    <a:cubicBezTo>
                      <a:pt x="253" y="127"/>
                      <a:pt x="253" y="128"/>
                      <a:pt x="254" y="127"/>
                    </a:cubicBezTo>
                    <a:cubicBezTo>
                      <a:pt x="254" y="127"/>
                      <a:pt x="254" y="127"/>
                      <a:pt x="255" y="127"/>
                    </a:cubicBezTo>
                    <a:cubicBezTo>
                      <a:pt x="255" y="127"/>
                      <a:pt x="256" y="128"/>
                      <a:pt x="256" y="128"/>
                    </a:cubicBezTo>
                    <a:cubicBezTo>
                      <a:pt x="256" y="128"/>
                      <a:pt x="257" y="128"/>
                      <a:pt x="257" y="128"/>
                    </a:cubicBezTo>
                    <a:cubicBezTo>
                      <a:pt x="257" y="128"/>
                      <a:pt x="257" y="128"/>
                      <a:pt x="258" y="128"/>
                    </a:cubicBezTo>
                    <a:cubicBezTo>
                      <a:pt x="258" y="128"/>
                      <a:pt x="259" y="128"/>
                      <a:pt x="259" y="128"/>
                    </a:cubicBezTo>
                    <a:cubicBezTo>
                      <a:pt x="260" y="128"/>
                      <a:pt x="260" y="128"/>
                      <a:pt x="260" y="128"/>
                    </a:cubicBezTo>
                    <a:cubicBezTo>
                      <a:pt x="260" y="128"/>
                      <a:pt x="260" y="129"/>
                      <a:pt x="260" y="129"/>
                    </a:cubicBezTo>
                    <a:cubicBezTo>
                      <a:pt x="260" y="129"/>
                      <a:pt x="260" y="129"/>
                      <a:pt x="261" y="130"/>
                    </a:cubicBezTo>
                    <a:cubicBezTo>
                      <a:pt x="261" y="130"/>
                      <a:pt x="261" y="130"/>
                      <a:pt x="262" y="130"/>
                    </a:cubicBezTo>
                    <a:cubicBezTo>
                      <a:pt x="262" y="131"/>
                      <a:pt x="262" y="131"/>
                      <a:pt x="262" y="131"/>
                    </a:cubicBezTo>
                    <a:cubicBezTo>
                      <a:pt x="263" y="131"/>
                      <a:pt x="263" y="132"/>
                      <a:pt x="263" y="131"/>
                    </a:cubicBezTo>
                    <a:cubicBezTo>
                      <a:pt x="264" y="131"/>
                      <a:pt x="264" y="131"/>
                      <a:pt x="265" y="131"/>
                    </a:cubicBezTo>
                    <a:cubicBezTo>
                      <a:pt x="266" y="131"/>
                      <a:pt x="266" y="132"/>
                      <a:pt x="267" y="132"/>
                    </a:cubicBezTo>
                    <a:cubicBezTo>
                      <a:pt x="267" y="132"/>
                      <a:pt x="267" y="133"/>
                      <a:pt x="268" y="133"/>
                    </a:cubicBezTo>
                    <a:cubicBezTo>
                      <a:pt x="268" y="133"/>
                      <a:pt x="268" y="133"/>
                      <a:pt x="268" y="133"/>
                    </a:cubicBezTo>
                    <a:cubicBezTo>
                      <a:pt x="268" y="134"/>
                      <a:pt x="269" y="134"/>
                      <a:pt x="269" y="134"/>
                    </a:cubicBezTo>
                    <a:cubicBezTo>
                      <a:pt x="269" y="133"/>
                      <a:pt x="269" y="133"/>
                      <a:pt x="269" y="132"/>
                    </a:cubicBezTo>
                    <a:cubicBezTo>
                      <a:pt x="269" y="132"/>
                      <a:pt x="268" y="131"/>
                      <a:pt x="269" y="131"/>
                    </a:cubicBezTo>
                    <a:cubicBezTo>
                      <a:pt x="269" y="131"/>
                      <a:pt x="269" y="131"/>
                      <a:pt x="268" y="130"/>
                    </a:cubicBezTo>
                    <a:cubicBezTo>
                      <a:pt x="268" y="130"/>
                      <a:pt x="268" y="130"/>
                      <a:pt x="268" y="130"/>
                    </a:cubicBezTo>
                    <a:cubicBezTo>
                      <a:pt x="268" y="129"/>
                      <a:pt x="269" y="129"/>
                      <a:pt x="269" y="129"/>
                    </a:cubicBezTo>
                    <a:cubicBezTo>
                      <a:pt x="269" y="128"/>
                      <a:pt x="269" y="128"/>
                      <a:pt x="269" y="128"/>
                    </a:cubicBezTo>
                    <a:cubicBezTo>
                      <a:pt x="269" y="128"/>
                      <a:pt x="270" y="128"/>
                      <a:pt x="270" y="128"/>
                    </a:cubicBezTo>
                    <a:cubicBezTo>
                      <a:pt x="271" y="128"/>
                      <a:pt x="272" y="128"/>
                      <a:pt x="272" y="127"/>
                    </a:cubicBezTo>
                    <a:cubicBezTo>
                      <a:pt x="272" y="127"/>
                      <a:pt x="271" y="127"/>
                      <a:pt x="271" y="127"/>
                    </a:cubicBezTo>
                    <a:cubicBezTo>
                      <a:pt x="271" y="127"/>
                      <a:pt x="270" y="127"/>
                      <a:pt x="270" y="126"/>
                    </a:cubicBezTo>
                    <a:cubicBezTo>
                      <a:pt x="270" y="126"/>
                      <a:pt x="270" y="126"/>
                      <a:pt x="270" y="126"/>
                    </a:cubicBezTo>
                    <a:cubicBezTo>
                      <a:pt x="271" y="126"/>
                      <a:pt x="271" y="126"/>
                      <a:pt x="271" y="126"/>
                    </a:cubicBezTo>
                    <a:cubicBezTo>
                      <a:pt x="272" y="125"/>
                      <a:pt x="272" y="125"/>
                      <a:pt x="272" y="125"/>
                    </a:cubicBezTo>
                    <a:cubicBezTo>
                      <a:pt x="273" y="125"/>
                      <a:pt x="273" y="126"/>
                      <a:pt x="273" y="125"/>
                    </a:cubicBezTo>
                    <a:cubicBezTo>
                      <a:pt x="273" y="125"/>
                      <a:pt x="273" y="125"/>
                      <a:pt x="273" y="124"/>
                    </a:cubicBezTo>
                    <a:cubicBezTo>
                      <a:pt x="273" y="124"/>
                      <a:pt x="273" y="124"/>
                      <a:pt x="273" y="124"/>
                    </a:cubicBezTo>
                    <a:cubicBezTo>
                      <a:pt x="273" y="124"/>
                      <a:pt x="272" y="124"/>
                      <a:pt x="272" y="123"/>
                    </a:cubicBezTo>
                    <a:cubicBezTo>
                      <a:pt x="272" y="123"/>
                      <a:pt x="273" y="123"/>
                      <a:pt x="273" y="123"/>
                    </a:cubicBezTo>
                    <a:cubicBezTo>
                      <a:pt x="273" y="123"/>
                      <a:pt x="273" y="122"/>
                      <a:pt x="273" y="122"/>
                    </a:cubicBezTo>
                    <a:cubicBezTo>
                      <a:pt x="273" y="121"/>
                      <a:pt x="272" y="121"/>
                      <a:pt x="272" y="120"/>
                    </a:cubicBezTo>
                    <a:cubicBezTo>
                      <a:pt x="272" y="119"/>
                      <a:pt x="272" y="118"/>
                      <a:pt x="271" y="118"/>
                    </a:cubicBezTo>
                    <a:cubicBezTo>
                      <a:pt x="271" y="118"/>
                      <a:pt x="271" y="117"/>
                      <a:pt x="271" y="117"/>
                    </a:cubicBezTo>
                    <a:cubicBezTo>
                      <a:pt x="271" y="117"/>
                      <a:pt x="271" y="117"/>
                      <a:pt x="271" y="117"/>
                    </a:cubicBezTo>
                    <a:cubicBezTo>
                      <a:pt x="271" y="116"/>
                      <a:pt x="270" y="116"/>
                      <a:pt x="270" y="116"/>
                    </a:cubicBezTo>
                    <a:cubicBezTo>
                      <a:pt x="271" y="115"/>
                      <a:pt x="271" y="115"/>
                      <a:pt x="271" y="114"/>
                    </a:cubicBezTo>
                    <a:cubicBezTo>
                      <a:pt x="271" y="114"/>
                      <a:pt x="270" y="113"/>
                      <a:pt x="271" y="113"/>
                    </a:cubicBezTo>
                    <a:cubicBezTo>
                      <a:pt x="271" y="113"/>
                      <a:pt x="271" y="112"/>
                      <a:pt x="271" y="112"/>
                    </a:cubicBezTo>
                    <a:cubicBezTo>
                      <a:pt x="271" y="112"/>
                      <a:pt x="271" y="112"/>
                      <a:pt x="271" y="111"/>
                    </a:cubicBezTo>
                    <a:cubicBezTo>
                      <a:pt x="271" y="111"/>
                      <a:pt x="271" y="111"/>
                      <a:pt x="271" y="111"/>
                    </a:cubicBezTo>
                    <a:cubicBezTo>
                      <a:pt x="272" y="111"/>
                      <a:pt x="272" y="111"/>
                      <a:pt x="272" y="111"/>
                    </a:cubicBezTo>
                    <a:cubicBezTo>
                      <a:pt x="272" y="111"/>
                      <a:pt x="271" y="110"/>
                      <a:pt x="271" y="110"/>
                    </a:cubicBezTo>
                    <a:cubicBezTo>
                      <a:pt x="271" y="110"/>
                      <a:pt x="271" y="110"/>
                      <a:pt x="270" y="110"/>
                    </a:cubicBezTo>
                    <a:cubicBezTo>
                      <a:pt x="270" y="110"/>
                      <a:pt x="270" y="110"/>
                      <a:pt x="269" y="110"/>
                    </a:cubicBezTo>
                    <a:cubicBezTo>
                      <a:pt x="269" y="110"/>
                      <a:pt x="268" y="110"/>
                      <a:pt x="268" y="110"/>
                    </a:cubicBezTo>
                    <a:cubicBezTo>
                      <a:pt x="267" y="110"/>
                      <a:pt x="267" y="110"/>
                      <a:pt x="267" y="109"/>
                    </a:cubicBezTo>
                    <a:cubicBezTo>
                      <a:pt x="267" y="109"/>
                      <a:pt x="266" y="109"/>
                      <a:pt x="266" y="109"/>
                    </a:cubicBezTo>
                    <a:cubicBezTo>
                      <a:pt x="266" y="109"/>
                      <a:pt x="265" y="109"/>
                      <a:pt x="265" y="109"/>
                    </a:cubicBezTo>
                    <a:cubicBezTo>
                      <a:pt x="264" y="109"/>
                      <a:pt x="264" y="109"/>
                      <a:pt x="264" y="109"/>
                    </a:cubicBezTo>
                    <a:cubicBezTo>
                      <a:pt x="264" y="109"/>
                      <a:pt x="264" y="108"/>
                      <a:pt x="265" y="108"/>
                    </a:cubicBezTo>
                    <a:cubicBezTo>
                      <a:pt x="265" y="108"/>
                      <a:pt x="265" y="108"/>
                      <a:pt x="266" y="108"/>
                    </a:cubicBezTo>
                    <a:cubicBezTo>
                      <a:pt x="266" y="108"/>
                      <a:pt x="267" y="108"/>
                      <a:pt x="267" y="108"/>
                    </a:cubicBezTo>
                    <a:cubicBezTo>
                      <a:pt x="267" y="108"/>
                      <a:pt x="268" y="107"/>
                      <a:pt x="268" y="107"/>
                    </a:cubicBezTo>
                    <a:cubicBezTo>
                      <a:pt x="269" y="107"/>
                      <a:pt x="269" y="107"/>
                      <a:pt x="270" y="107"/>
                    </a:cubicBezTo>
                    <a:cubicBezTo>
                      <a:pt x="270" y="107"/>
                      <a:pt x="271" y="107"/>
                      <a:pt x="271" y="107"/>
                    </a:cubicBezTo>
                    <a:cubicBezTo>
                      <a:pt x="271" y="106"/>
                      <a:pt x="271" y="106"/>
                      <a:pt x="272" y="106"/>
                    </a:cubicBezTo>
                    <a:cubicBezTo>
                      <a:pt x="272" y="106"/>
                      <a:pt x="272" y="106"/>
                      <a:pt x="273" y="106"/>
                    </a:cubicBezTo>
                    <a:cubicBezTo>
                      <a:pt x="273" y="106"/>
                      <a:pt x="274" y="106"/>
                      <a:pt x="274" y="106"/>
                    </a:cubicBezTo>
                    <a:cubicBezTo>
                      <a:pt x="275" y="106"/>
                      <a:pt x="275" y="106"/>
                      <a:pt x="276" y="106"/>
                    </a:cubicBezTo>
                    <a:cubicBezTo>
                      <a:pt x="276" y="105"/>
                      <a:pt x="277" y="105"/>
                      <a:pt x="278" y="105"/>
                    </a:cubicBezTo>
                    <a:cubicBezTo>
                      <a:pt x="279" y="105"/>
                      <a:pt x="279" y="105"/>
                      <a:pt x="280" y="104"/>
                    </a:cubicBezTo>
                    <a:cubicBezTo>
                      <a:pt x="280" y="104"/>
                      <a:pt x="281" y="104"/>
                      <a:pt x="281" y="104"/>
                    </a:cubicBezTo>
                    <a:cubicBezTo>
                      <a:pt x="281" y="104"/>
                      <a:pt x="282" y="104"/>
                      <a:pt x="282" y="105"/>
                    </a:cubicBezTo>
                    <a:cubicBezTo>
                      <a:pt x="282" y="105"/>
                      <a:pt x="282" y="105"/>
                      <a:pt x="282" y="105"/>
                    </a:cubicBezTo>
                    <a:cubicBezTo>
                      <a:pt x="282" y="105"/>
                      <a:pt x="283" y="105"/>
                      <a:pt x="283" y="106"/>
                    </a:cubicBezTo>
                    <a:cubicBezTo>
                      <a:pt x="283" y="106"/>
                      <a:pt x="283" y="106"/>
                      <a:pt x="284" y="105"/>
                    </a:cubicBezTo>
                    <a:cubicBezTo>
                      <a:pt x="284" y="105"/>
                      <a:pt x="284" y="105"/>
                      <a:pt x="285" y="105"/>
                    </a:cubicBezTo>
                    <a:cubicBezTo>
                      <a:pt x="285" y="105"/>
                      <a:pt x="286" y="105"/>
                      <a:pt x="286" y="105"/>
                    </a:cubicBezTo>
                    <a:cubicBezTo>
                      <a:pt x="286" y="105"/>
                      <a:pt x="287" y="106"/>
                      <a:pt x="287" y="106"/>
                    </a:cubicBezTo>
                    <a:cubicBezTo>
                      <a:pt x="288" y="106"/>
                      <a:pt x="288" y="106"/>
                      <a:pt x="288" y="105"/>
                    </a:cubicBezTo>
                    <a:cubicBezTo>
                      <a:pt x="288" y="105"/>
                      <a:pt x="288" y="104"/>
                      <a:pt x="288" y="104"/>
                    </a:cubicBezTo>
                    <a:cubicBezTo>
                      <a:pt x="288" y="103"/>
                      <a:pt x="288" y="103"/>
                      <a:pt x="288" y="103"/>
                    </a:cubicBezTo>
                    <a:cubicBezTo>
                      <a:pt x="288" y="103"/>
                      <a:pt x="287" y="103"/>
                      <a:pt x="286" y="103"/>
                    </a:cubicBezTo>
                    <a:cubicBezTo>
                      <a:pt x="286" y="102"/>
                      <a:pt x="286" y="102"/>
                      <a:pt x="286" y="102"/>
                    </a:cubicBezTo>
                    <a:cubicBezTo>
                      <a:pt x="286" y="101"/>
                      <a:pt x="286" y="100"/>
                      <a:pt x="287" y="100"/>
                    </a:cubicBezTo>
                    <a:cubicBezTo>
                      <a:pt x="287" y="99"/>
                      <a:pt x="288" y="98"/>
                      <a:pt x="288" y="97"/>
                    </a:cubicBezTo>
                    <a:cubicBezTo>
                      <a:pt x="288" y="97"/>
                      <a:pt x="288" y="96"/>
                      <a:pt x="288" y="96"/>
                    </a:cubicBezTo>
                    <a:cubicBezTo>
                      <a:pt x="289" y="95"/>
                      <a:pt x="290" y="94"/>
                      <a:pt x="290" y="93"/>
                    </a:cubicBezTo>
                    <a:cubicBezTo>
                      <a:pt x="290" y="92"/>
                      <a:pt x="290" y="91"/>
                      <a:pt x="291" y="90"/>
                    </a:cubicBezTo>
                    <a:cubicBezTo>
                      <a:pt x="291" y="89"/>
                      <a:pt x="292" y="88"/>
                      <a:pt x="292" y="88"/>
                    </a:cubicBezTo>
                    <a:cubicBezTo>
                      <a:pt x="292" y="87"/>
                      <a:pt x="292" y="87"/>
                      <a:pt x="292" y="86"/>
                    </a:cubicBezTo>
                    <a:cubicBezTo>
                      <a:pt x="292" y="86"/>
                      <a:pt x="293" y="86"/>
                      <a:pt x="293" y="87"/>
                    </a:cubicBezTo>
                    <a:cubicBezTo>
                      <a:pt x="294" y="87"/>
                      <a:pt x="294" y="87"/>
                      <a:pt x="295" y="87"/>
                    </a:cubicBezTo>
                    <a:cubicBezTo>
                      <a:pt x="295" y="87"/>
                      <a:pt x="296" y="88"/>
                      <a:pt x="296" y="88"/>
                    </a:cubicBezTo>
                    <a:cubicBezTo>
                      <a:pt x="297" y="88"/>
                      <a:pt x="298" y="88"/>
                      <a:pt x="298" y="89"/>
                    </a:cubicBezTo>
                    <a:cubicBezTo>
                      <a:pt x="298" y="89"/>
                      <a:pt x="299" y="89"/>
                      <a:pt x="299" y="89"/>
                    </a:cubicBezTo>
                    <a:cubicBezTo>
                      <a:pt x="300" y="88"/>
                      <a:pt x="301" y="88"/>
                      <a:pt x="302" y="88"/>
                    </a:cubicBezTo>
                    <a:cubicBezTo>
                      <a:pt x="302" y="88"/>
                      <a:pt x="303" y="89"/>
                      <a:pt x="303" y="89"/>
                    </a:cubicBezTo>
                    <a:cubicBezTo>
                      <a:pt x="304" y="88"/>
                      <a:pt x="305" y="88"/>
                      <a:pt x="305" y="89"/>
                    </a:cubicBezTo>
                    <a:cubicBezTo>
                      <a:pt x="306" y="89"/>
                      <a:pt x="305" y="90"/>
                      <a:pt x="305" y="90"/>
                    </a:cubicBezTo>
                    <a:cubicBezTo>
                      <a:pt x="305" y="90"/>
                      <a:pt x="306" y="90"/>
                      <a:pt x="306" y="90"/>
                    </a:cubicBezTo>
                    <a:cubicBezTo>
                      <a:pt x="307" y="90"/>
                      <a:pt x="307" y="89"/>
                      <a:pt x="308" y="89"/>
                    </a:cubicBezTo>
                    <a:cubicBezTo>
                      <a:pt x="308" y="89"/>
                      <a:pt x="309" y="88"/>
                      <a:pt x="309" y="88"/>
                    </a:cubicBezTo>
                    <a:cubicBezTo>
                      <a:pt x="310" y="88"/>
                      <a:pt x="311" y="88"/>
                      <a:pt x="311" y="88"/>
                    </a:cubicBezTo>
                    <a:cubicBezTo>
                      <a:pt x="312" y="87"/>
                      <a:pt x="311" y="87"/>
                      <a:pt x="312" y="87"/>
                    </a:cubicBezTo>
                    <a:cubicBezTo>
                      <a:pt x="312" y="86"/>
                      <a:pt x="312" y="86"/>
                      <a:pt x="312" y="86"/>
                    </a:cubicBezTo>
                    <a:cubicBezTo>
                      <a:pt x="312" y="86"/>
                      <a:pt x="313" y="86"/>
                      <a:pt x="313" y="86"/>
                    </a:cubicBezTo>
                    <a:cubicBezTo>
                      <a:pt x="313" y="86"/>
                      <a:pt x="313" y="85"/>
                      <a:pt x="313" y="85"/>
                    </a:cubicBezTo>
                    <a:cubicBezTo>
                      <a:pt x="313" y="85"/>
                      <a:pt x="313" y="84"/>
                      <a:pt x="312" y="84"/>
                    </a:cubicBezTo>
                    <a:cubicBezTo>
                      <a:pt x="312" y="84"/>
                      <a:pt x="312" y="84"/>
                      <a:pt x="312" y="83"/>
                    </a:cubicBezTo>
                    <a:cubicBezTo>
                      <a:pt x="312" y="83"/>
                      <a:pt x="312" y="82"/>
                      <a:pt x="312" y="82"/>
                    </a:cubicBezTo>
                    <a:cubicBezTo>
                      <a:pt x="312" y="82"/>
                      <a:pt x="312" y="81"/>
                      <a:pt x="312" y="81"/>
                    </a:cubicBezTo>
                    <a:cubicBezTo>
                      <a:pt x="312" y="80"/>
                      <a:pt x="311" y="80"/>
                      <a:pt x="312" y="79"/>
                    </a:cubicBezTo>
                    <a:cubicBezTo>
                      <a:pt x="312" y="78"/>
                      <a:pt x="312" y="77"/>
                      <a:pt x="312" y="77"/>
                    </a:cubicBezTo>
                    <a:cubicBezTo>
                      <a:pt x="313" y="76"/>
                      <a:pt x="313" y="75"/>
                      <a:pt x="313" y="75"/>
                    </a:cubicBezTo>
                    <a:cubicBezTo>
                      <a:pt x="314" y="74"/>
                      <a:pt x="315" y="74"/>
                      <a:pt x="315" y="74"/>
                    </a:cubicBezTo>
                    <a:cubicBezTo>
                      <a:pt x="316" y="74"/>
                      <a:pt x="316" y="74"/>
                      <a:pt x="317" y="74"/>
                    </a:cubicBezTo>
                    <a:cubicBezTo>
                      <a:pt x="317" y="74"/>
                      <a:pt x="318" y="74"/>
                      <a:pt x="318" y="74"/>
                    </a:cubicBezTo>
                    <a:cubicBezTo>
                      <a:pt x="319" y="74"/>
                      <a:pt x="319" y="74"/>
                      <a:pt x="319" y="74"/>
                    </a:cubicBezTo>
                    <a:cubicBezTo>
                      <a:pt x="319" y="73"/>
                      <a:pt x="320" y="73"/>
                      <a:pt x="320" y="73"/>
                    </a:cubicBezTo>
                    <a:cubicBezTo>
                      <a:pt x="320" y="73"/>
                      <a:pt x="320" y="72"/>
                      <a:pt x="321" y="72"/>
                    </a:cubicBezTo>
                    <a:cubicBezTo>
                      <a:pt x="321" y="72"/>
                      <a:pt x="321" y="72"/>
                      <a:pt x="321" y="71"/>
                    </a:cubicBezTo>
                    <a:cubicBezTo>
                      <a:pt x="321" y="71"/>
                      <a:pt x="321" y="71"/>
                      <a:pt x="321" y="71"/>
                    </a:cubicBezTo>
                    <a:cubicBezTo>
                      <a:pt x="321" y="71"/>
                      <a:pt x="321" y="71"/>
                      <a:pt x="321" y="70"/>
                    </a:cubicBezTo>
                    <a:cubicBezTo>
                      <a:pt x="322" y="70"/>
                      <a:pt x="322" y="70"/>
                      <a:pt x="321" y="70"/>
                    </a:cubicBezTo>
                    <a:cubicBezTo>
                      <a:pt x="321" y="70"/>
                      <a:pt x="321" y="69"/>
                      <a:pt x="321" y="69"/>
                    </a:cubicBezTo>
                    <a:cubicBezTo>
                      <a:pt x="321" y="69"/>
                      <a:pt x="321" y="68"/>
                      <a:pt x="321" y="68"/>
                    </a:cubicBezTo>
                    <a:cubicBezTo>
                      <a:pt x="322" y="68"/>
                      <a:pt x="322" y="68"/>
                      <a:pt x="322" y="68"/>
                    </a:cubicBezTo>
                    <a:cubicBezTo>
                      <a:pt x="322" y="68"/>
                      <a:pt x="322" y="67"/>
                      <a:pt x="322" y="67"/>
                    </a:cubicBezTo>
                    <a:cubicBezTo>
                      <a:pt x="322" y="67"/>
                      <a:pt x="323" y="68"/>
                      <a:pt x="323" y="68"/>
                    </a:cubicBezTo>
                    <a:cubicBezTo>
                      <a:pt x="323" y="68"/>
                      <a:pt x="323" y="68"/>
                      <a:pt x="323" y="67"/>
                    </a:cubicBezTo>
                    <a:cubicBezTo>
                      <a:pt x="324" y="67"/>
                      <a:pt x="324" y="67"/>
                      <a:pt x="324" y="67"/>
                    </a:cubicBezTo>
                    <a:cubicBezTo>
                      <a:pt x="325" y="67"/>
                      <a:pt x="326" y="68"/>
                      <a:pt x="326" y="68"/>
                    </a:cubicBezTo>
                    <a:cubicBezTo>
                      <a:pt x="326" y="68"/>
                      <a:pt x="325" y="67"/>
                      <a:pt x="325" y="67"/>
                    </a:cubicBezTo>
                    <a:close/>
                    <a:moveTo>
                      <a:pt x="182" y="53"/>
                    </a:moveTo>
                    <a:cubicBezTo>
                      <a:pt x="182" y="53"/>
                      <a:pt x="182" y="53"/>
                      <a:pt x="182" y="53"/>
                    </a:cubicBezTo>
                    <a:cubicBezTo>
                      <a:pt x="182" y="54"/>
                      <a:pt x="181" y="54"/>
                      <a:pt x="181" y="54"/>
                    </a:cubicBezTo>
                    <a:cubicBezTo>
                      <a:pt x="180" y="54"/>
                      <a:pt x="180" y="54"/>
                      <a:pt x="181" y="54"/>
                    </a:cubicBezTo>
                    <a:cubicBezTo>
                      <a:pt x="181" y="54"/>
                      <a:pt x="182" y="55"/>
                      <a:pt x="182" y="56"/>
                    </a:cubicBezTo>
                    <a:cubicBezTo>
                      <a:pt x="181" y="56"/>
                      <a:pt x="179" y="57"/>
                      <a:pt x="178" y="57"/>
                    </a:cubicBezTo>
                    <a:cubicBezTo>
                      <a:pt x="177" y="56"/>
                      <a:pt x="177" y="56"/>
                      <a:pt x="177" y="55"/>
                    </a:cubicBezTo>
                    <a:cubicBezTo>
                      <a:pt x="177" y="55"/>
                      <a:pt x="177" y="52"/>
                      <a:pt x="178" y="52"/>
                    </a:cubicBezTo>
                    <a:cubicBezTo>
                      <a:pt x="179" y="52"/>
                      <a:pt x="180" y="52"/>
                      <a:pt x="181" y="52"/>
                    </a:cubicBezTo>
                    <a:cubicBezTo>
                      <a:pt x="182" y="52"/>
                      <a:pt x="183" y="52"/>
                      <a:pt x="182" y="52"/>
                    </a:cubicBezTo>
                    <a:cubicBezTo>
                      <a:pt x="181" y="51"/>
                      <a:pt x="180" y="51"/>
                      <a:pt x="182" y="51"/>
                    </a:cubicBezTo>
                    <a:cubicBezTo>
                      <a:pt x="183" y="51"/>
                      <a:pt x="184" y="51"/>
                      <a:pt x="184" y="52"/>
                    </a:cubicBezTo>
                    <a:cubicBezTo>
                      <a:pt x="184" y="53"/>
                      <a:pt x="183" y="53"/>
                      <a:pt x="182" y="53"/>
                    </a:cubicBezTo>
                    <a:close/>
                    <a:moveTo>
                      <a:pt x="216" y="100"/>
                    </a:moveTo>
                    <a:cubicBezTo>
                      <a:pt x="216" y="100"/>
                      <a:pt x="216" y="99"/>
                      <a:pt x="217" y="98"/>
                    </a:cubicBezTo>
                    <a:cubicBezTo>
                      <a:pt x="216" y="98"/>
                      <a:pt x="216" y="98"/>
                      <a:pt x="216" y="97"/>
                    </a:cubicBezTo>
                    <a:cubicBezTo>
                      <a:pt x="216" y="97"/>
                      <a:pt x="217" y="96"/>
                      <a:pt x="217" y="96"/>
                    </a:cubicBezTo>
                    <a:cubicBezTo>
                      <a:pt x="217" y="96"/>
                      <a:pt x="217" y="97"/>
                      <a:pt x="218" y="97"/>
                    </a:cubicBezTo>
                    <a:cubicBezTo>
                      <a:pt x="218" y="97"/>
                      <a:pt x="218" y="97"/>
                      <a:pt x="218" y="97"/>
                    </a:cubicBezTo>
                    <a:cubicBezTo>
                      <a:pt x="219" y="97"/>
                      <a:pt x="219" y="97"/>
                      <a:pt x="219" y="97"/>
                    </a:cubicBezTo>
                    <a:cubicBezTo>
                      <a:pt x="219" y="97"/>
                      <a:pt x="220" y="96"/>
                      <a:pt x="220" y="96"/>
                    </a:cubicBezTo>
                    <a:cubicBezTo>
                      <a:pt x="220" y="96"/>
                      <a:pt x="219" y="96"/>
                      <a:pt x="219" y="96"/>
                    </a:cubicBezTo>
                    <a:cubicBezTo>
                      <a:pt x="219" y="96"/>
                      <a:pt x="220" y="94"/>
                      <a:pt x="220" y="94"/>
                    </a:cubicBezTo>
                    <a:cubicBezTo>
                      <a:pt x="221" y="94"/>
                      <a:pt x="221" y="94"/>
                      <a:pt x="221" y="94"/>
                    </a:cubicBezTo>
                    <a:cubicBezTo>
                      <a:pt x="222" y="93"/>
                      <a:pt x="223" y="93"/>
                      <a:pt x="223" y="92"/>
                    </a:cubicBezTo>
                    <a:cubicBezTo>
                      <a:pt x="223" y="91"/>
                      <a:pt x="224" y="91"/>
                      <a:pt x="225" y="91"/>
                    </a:cubicBezTo>
                    <a:cubicBezTo>
                      <a:pt x="227" y="91"/>
                      <a:pt x="227" y="90"/>
                      <a:pt x="228" y="91"/>
                    </a:cubicBezTo>
                    <a:cubicBezTo>
                      <a:pt x="229" y="91"/>
                      <a:pt x="230" y="92"/>
                      <a:pt x="231" y="92"/>
                    </a:cubicBezTo>
                    <a:cubicBezTo>
                      <a:pt x="231" y="92"/>
                      <a:pt x="232" y="91"/>
                      <a:pt x="233" y="91"/>
                    </a:cubicBezTo>
                    <a:cubicBezTo>
                      <a:pt x="233" y="91"/>
                      <a:pt x="234" y="91"/>
                      <a:pt x="234" y="91"/>
                    </a:cubicBezTo>
                    <a:cubicBezTo>
                      <a:pt x="235" y="91"/>
                      <a:pt x="235" y="91"/>
                      <a:pt x="235" y="91"/>
                    </a:cubicBezTo>
                    <a:cubicBezTo>
                      <a:pt x="235" y="91"/>
                      <a:pt x="236" y="91"/>
                      <a:pt x="237" y="91"/>
                    </a:cubicBezTo>
                    <a:cubicBezTo>
                      <a:pt x="238" y="91"/>
                      <a:pt x="238" y="92"/>
                      <a:pt x="238" y="92"/>
                    </a:cubicBezTo>
                    <a:cubicBezTo>
                      <a:pt x="239" y="92"/>
                      <a:pt x="239" y="92"/>
                      <a:pt x="239" y="92"/>
                    </a:cubicBezTo>
                    <a:cubicBezTo>
                      <a:pt x="241" y="91"/>
                      <a:pt x="241" y="93"/>
                      <a:pt x="242" y="93"/>
                    </a:cubicBezTo>
                    <a:cubicBezTo>
                      <a:pt x="242" y="93"/>
                      <a:pt x="241" y="92"/>
                      <a:pt x="241" y="92"/>
                    </a:cubicBezTo>
                    <a:cubicBezTo>
                      <a:pt x="242" y="92"/>
                      <a:pt x="242" y="92"/>
                      <a:pt x="242" y="92"/>
                    </a:cubicBezTo>
                    <a:cubicBezTo>
                      <a:pt x="243" y="93"/>
                      <a:pt x="243" y="92"/>
                      <a:pt x="243" y="92"/>
                    </a:cubicBezTo>
                    <a:cubicBezTo>
                      <a:pt x="244" y="93"/>
                      <a:pt x="245" y="94"/>
                      <a:pt x="245" y="93"/>
                    </a:cubicBezTo>
                    <a:cubicBezTo>
                      <a:pt x="245" y="92"/>
                      <a:pt x="247" y="92"/>
                      <a:pt x="247" y="92"/>
                    </a:cubicBezTo>
                    <a:cubicBezTo>
                      <a:pt x="247" y="92"/>
                      <a:pt x="250" y="92"/>
                      <a:pt x="251" y="93"/>
                    </a:cubicBezTo>
                    <a:cubicBezTo>
                      <a:pt x="252" y="93"/>
                      <a:pt x="252" y="93"/>
                      <a:pt x="252" y="93"/>
                    </a:cubicBezTo>
                    <a:cubicBezTo>
                      <a:pt x="253" y="93"/>
                      <a:pt x="253" y="94"/>
                      <a:pt x="253" y="94"/>
                    </a:cubicBezTo>
                    <a:cubicBezTo>
                      <a:pt x="253" y="94"/>
                      <a:pt x="254" y="93"/>
                      <a:pt x="254" y="93"/>
                    </a:cubicBezTo>
                    <a:cubicBezTo>
                      <a:pt x="254" y="92"/>
                      <a:pt x="254" y="93"/>
                      <a:pt x="255" y="93"/>
                    </a:cubicBezTo>
                    <a:cubicBezTo>
                      <a:pt x="255" y="92"/>
                      <a:pt x="255" y="91"/>
                      <a:pt x="256" y="91"/>
                    </a:cubicBezTo>
                    <a:cubicBezTo>
                      <a:pt x="256" y="91"/>
                      <a:pt x="257" y="91"/>
                      <a:pt x="257" y="91"/>
                    </a:cubicBezTo>
                    <a:cubicBezTo>
                      <a:pt x="257" y="91"/>
                      <a:pt x="258" y="91"/>
                      <a:pt x="259" y="91"/>
                    </a:cubicBezTo>
                    <a:cubicBezTo>
                      <a:pt x="259" y="91"/>
                      <a:pt x="259" y="90"/>
                      <a:pt x="259" y="91"/>
                    </a:cubicBezTo>
                    <a:cubicBezTo>
                      <a:pt x="260" y="90"/>
                      <a:pt x="261" y="92"/>
                      <a:pt x="261" y="92"/>
                    </a:cubicBezTo>
                    <a:cubicBezTo>
                      <a:pt x="261" y="93"/>
                      <a:pt x="260" y="93"/>
                      <a:pt x="260" y="93"/>
                    </a:cubicBezTo>
                    <a:cubicBezTo>
                      <a:pt x="260" y="94"/>
                      <a:pt x="259" y="95"/>
                      <a:pt x="258" y="95"/>
                    </a:cubicBezTo>
                    <a:cubicBezTo>
                      <a:pt x="257" y="95"/>
                      <a:pt x="257" y="95"/>
                      <a:pt x="256" y="95"/>
                    </a:cubicBezTo>
                    <a:cubicBezTo>
                      <a:pt x="255" y="95"/>
                      <a:pt x="256" y="95"/>
                      <a:pt x="254" y="95"/>
                    </a:cubicBezTo>
                    <a:cubicBezTo>
                      <a:pt x="254" y="95"/>
                      <a:pt x="255" y="96"/>
                      <a:pt x="254" y="96"/>
                    </a:cubicBezTo>
                    <a:cubicBezTo>
                      <a:pt x="254" y="96"/>
                      <a:pt x="254" y="95"/>
                      <a:pt x="254" y="95"/>
                    </a:cubicBezTo>
                    <a:cubicBezTo>
                      <a:pt x="253" y="96"/>
                      <a:pt x="252" y="96"/>
                      <a:pt x="252" y="96"/>
                    </a:cubicBezTo>
                    <a:cubicBezTo>
                      <a:pt x="251" y="95"/>
                      <a:pt x="250" y="96"/>
                      <a:pt x="250" y="95"/>
                    </a:cubicBezTo>
                    <a:cubicBezTo>
                      <a:pt x="249" y="94"/>
                      <a:pt x="249" y="95"/>
                      <a:pt x="247" y="95"/>
                    </a:cubicBezTo>
                    <a:cubicBezTo>
                      <a:pt x="246" y="94"/>
                      <a:pt x="246" y="93"/>
                      <a:pt x="245" y="94"/>
                    </a:cubicBezTo>
                    <a:cubicBezTo>
                      <a:pt x="245" y="94"/>
                      <a:pt x="245" y="94"/>
                      <a:pt x="244" y="94"/>
                    </a:cubicBezTo>
                    <a:cubicBezTo>
                      <a:pt x="243" y="94"/>
                      <a:pt x="242" y="94"/>
                      <a:pt x="242" y="94"/>
                    </a:cubicBezTo>
                    <a:cubicBezTo>
                      <a:pt x="241" y="93"/>
                      <a:pt x="241" y="94"/>
                      <a:pt x="240" y="94"/>
                    </a:cubicBezTo>
                    <a:cubicBezTo>
                      <a:pt x="238" y="94"/>
                      <a:pt x="238" y="93"/>
                      <a:pt x="237" y="93"/>
                    </a:cubicBezTo>
                    <a:cubicBezTo>
                      <a:pt x="236" y="94"/>
                      <a:pt x="235" y="94"/>
                      <a:pt x="235" y="93"/>
                    </a:cubicBezTo>
                    <a:cubicBezTo>
                      <a:pt x="234" y="93"/>
                      <a:pt x="234" y="94"/>
                      <a:pt x="233" y="93"/>
                    </a:cubicBezTo>
                    <a:cubicBezTo>
                      <a:pt x="233" y="93"/>
                      <a:pt x="233" y="93"/>
                      <a:pt x="233" y="93"/>
                    </a:cubicBezTo>
                    <a:cubicBezTo>
                      <a:pt x="233" y="94"/>
                      <a:pt x="231" y="94"/>
                      <a:pt x="231" y="93"/>
                    </a:cubicBezTo>
                    <a:cubicBezTo>
                      <a:pt x="231" y="93"/>
                      <a:pt x="232" y="93"/>
                      <a:pt x="232" y="92"/>
                    </a:cubicBezTo>
                    <a:cubicBezTo>
                      <a:pt x="232" y="92"/>
                      <a:pt x="231" y="92"/>
                      <a:pt x="231" y="92"/>
                    </a:cubicBezTo>
                    <a:cubicBezTo>
                      <a:pt x="231" y="92"/>
                      <a:pt x="230" y="92"/>
                      <a:pt x="230" y="93"/>
                    </a:cubicBezTo>
                    <a:cubicBezTo>
                      <a:pt x="230" y="93"/>
                      <a:pt x="230" y="93"/>
                      <a:pt x="229" y="94"/>
                    </a:cubicBezTo>
                    <a:cubicBezTo>
                      <a:pt x="229" y="94"/>
                      <a:pt x="228" y="93"/>
                      <a:pt x="228" y="94"/>
                    </a:cubicBezTo>
                    <a:cubicBezTo>
                      <a:pt x="227" y="95"/>
                      <a:pt x="227" y="95"/>
                      <a:pt x="227" y="95"/>
                    </a:cubicBezTo>
                    <a:cubicBezTo>
                      <a:pt x="227" y="95"/>
                      <a:pt x="226" y="95"/>
                      <a:pt x="226" y="95"/>
                    </a:cubicBezTo>
                    <a:cubicBezTo>
                      <a:pt x="226" y="96"/>
                      <a:pt x="225" y="97"/>
                      <a:pt x="226" y="97"/>
                    </a:cubicBezTo>
                    <a:cubicBezTo>
                      <a:pt x="226" y="98"/>
                      <a:pt x="226" y="97"/>
                      <a:pt x="225" y="98"/>
                    </a:cubicBezTo>
                    <a:cubicBezTo>
                      <a:pt x="224" y="98"/>
                      <a:pt x="223" y="99"/>
                      <a:pt x="223" y="98"/>
                    </a:cubicBezTo>
                    <a:cubicBezTo>
                      <a:pt x="222" y="98"/>
                      <a:pt x="220" y="99"/>
                      <a:pt x="221" y="99"/>
                    </a:cubicBezTo>
                    <a:cubicBezTo>
                      <a:pt x="222" y="100"/>
                      <a:pt x="222" y="100"/>
                      <a:pt x="221" y="101"/>
                    </a:cubicBezTo>
                    <a:cubicBezTo>
                      <a:pt x="221" y="101"/>
                      <a:pt x="221" y="102"/>
                      <a:pt x="221" y="102"/>
                    </a:cubicBezTo>
                    <a:cubicBezTo>
                      <a:pt x="221" y="103"/>
                      <a:pt x="221" y="103"/>
                      <a:pt x="220" y="103"/>
                    </a:cubicBezTo>
                    <a:cubicBezTo>
                      <a:pt x="219" y="103"/>
                      <a:pt x="219" y="105"/>
                      <a:pt x="220" y="105"/>
                    </a:cubicBezTo>
                    <a:cubicBezTo>
                      <a:pt x="221" y="105"/>
                      <a:pt x="220" y="106"/>
                      <a:pt x="220" y="107"/>
                    </a:cubicBezTo>
                    <a:cubicBezTo>
                      <a:pt x="220" y="107"/>
                      <a:pt x="221" y="108"/>
                      <a:pt x="220" y="108"/>
                    </a:cubicBezTo>
                    <a:cubicBezTo>
                      <a:pt x="219" y="108"/>
                      <a:pt x="219" y="107"/>
                      <a:pt x="219" y="106"/>
                    </a:cubicBezTo>
                    <a:cubicBezTo>
                      <a:pt x="218" y="106"/>
                      <a:pt x="217" y="105"/>
                      <a:pt x="216" y="104"/>
                    </a:cubicBezTo>
                    <a:cubicBezTo>
                      <a:pt x="216" y="104"/>
                      <a:pt x="217" y="103"/>
                      <a:pt x="215" y="103"/>
                    </a:cubicBezTo>
                    <a:cubicBezTo>
                      <a:pt x="214" y="103"/>
                      <a:pt x="214" y="102"/>
                      <a:pt x="215" y="102"/>
                    </a:cubicBezTo>
                    <a:cubicBezTo>
                      <a:pt x="215" y="102"/>
                      <a:pt x="215" y="102"/>
                      <a:pt x="215" y="101"/>
                    </a:cubicBezTo>
                    <a:cubicBezTo>
                      <a:pt x="215" y="101"/>
                      <a:pt x="215" y="101"/>
                      <a:pt x="215" y="101"/>
                    </a:cubicBezTo>
                    <a:cubicBezTo>
                      <a:pt x="215" y="101"/>
                      <a:pt x="215" y="101"/>
                      <a:pt x="214" y="101"/>
                    </a:cubicBezTo>
                    <a:cubicBezTo>
                      <a:pt x="214" y="100"/>
                      <a:pt x="215" y="100"/>
                      <a:pt x="215" y="100"/>
                    </a:cubicBezTo>
                    <a:cubicBezTo>
                      <a:pt x="215" y="100"/>
                      <a:pt x="215" y="101"/>
                      <a:pt x="216" y="101"/>
                    </a:cubicBezTo>
                    <a:cubicBezTo>
                      <a:pt x="216" y="101"/>
                      <a:pt x="216" y="100"/>
                      <a:pt x="216" y="100"/>
                    </a:cubicBezTo>
                    <a:close/>
                    <a:moveTo>
                      <a:pt x="210" y="24"/>
                    </a:moveTo>
                    <a:cubicBezTo>
                      <a:pt x="211" y="24"/>
                      <a:pt x="211" y="23"/>
                      <a:pt x="212" y="23"/>
                    </a:cubicBezTo>
                    <a:cubicBezTo>
                      <a:pt x="213" y="22"/>
                      <a:pt x="213" y="23"/>
                      <a:pt x="214" y="23"/>
                    </a:cubicBezTo>
                    <a:cubicBezTo>
                      <a:pt x="215" y="23"/>
                      <a:pt x="215" y="24"/>
                      <a:pt x="215" y="25"/>
                    </a:cubicBezTo>
                    <a:cubicBezTo>
                      <a:pt x="215" y="25"/>
                      <a:pt x="215" y="26"/>
                      <a:pt x="216" y="27"/>
                    </a:cubicBezTo>
                    <a:cubicBezTo>
                      <a:pt x="216" y="27"/>
                      <a:pt x="215" y="28"/>
                      <a:pt x="215" y="27"/>
                    </a:cubicBezTo>
                    <a:cubicBezTo>
                      <a:pt x="214" y="27"/>
                      <a:pt x="213" y="26"/>
                      <a:pt x="212" y="25"/>
                    </a:cubicBezTo>
                    <a:cubicBezTo>
                      <a:pt x="212" y="24"/>
                      <a:pt x="211" y="25"/>
                      <a:pt x="211" y="25"/>
                    </a:cubicBezTo>
                    <a:cubicBezTo>
                      <a:pt x="211" y="26"/>
                      <a:pt x="210" y="27"/>
                      <a:pt x="210" y="26"/>
                    </a:cubicBezTo>
                    <a:cubicBezTo>
                      <a:pt x="209" y="25"/>
                      <a:pt x="209" y="23"/>
                      <a:pt x="210" y="24"/>
                    </a:cubicBezTo>
                    <a:close/>
                    <a:moveTo>
                      <a:pt x="283" y="100"/>
                    </a:moveTo>
                    <a:cubicBezTo>
                      <a:pt x="282" y="100"/>
                      <a:pt x="282" y="100"/>
                      <a:pt x="281" y="100"/>
                    </a:cubicBezTo>
                    <a:cubicBezTo>
                      <a:pt x="280" y="100"/>
                      <a:pt x="280" y="100"/>
                      <a:pt x="280" y="100"/>
                    </a:cubicBezTo>
                    <a:cubicBezTo>
                      <a:pt x="280" y="99"/>
                      <a:pt x="279" y="99"/>
                      <a:pt x="279" y="99"/>
                    </a:cubicBezTo>
                    <a:cubicBezTo>
                      <a:pt x="279" y="98"/>
                      <a:pt x="278" y="99"/>
                      <a:pt x="278" y="98"/>
                    </a:cubicBezTo>
                    <a:cubicBezTo>
                      <a:pt x="278" y="98"/>
                      <a:pt x="278" y="96"/>
                      <a:pt x="278" y="96"/>
                    </a:cubicBezTo>
                    <a:cubicBezTo>
                      <a:pt x="278" y="96"/>
                      <a:pt x="278" y="96"/>
                      <a:pt x="278" y="96"/>
                    </a:cubicBezTo>
                    <a:cubicBezTo>
                      <a:pt x="278" y="95"/>
                      <a:pt x="278" y="95"/>
                      <a:pt x="278" y="95"/>
                    </a:cubicBezTo>
                    <a:cubicBezTo>
                      <a:pt x="279" y="94"/>
                      <a:pt x="279" y="94"/>
                      <a:pt x="280" y="94"/>
                    </a:cubicBezTo>
                    <a:cubicBezTo>
                      <a:pt x="280" y="94"/>
                      <a:pt x="281" y="95"/>
                      <a:pt x="282" y="95"/>
                    </a:cubicBezTo>
                    <a:cubicBezTo>
                      <a:pt x="282" y="95"/>
                      <a:pt x="282" y="96"/>
                      <a:pt x="283" y="96"/>
                    </a:cubicBezTo>
                    <a:cubicBezTo>
                      <a:pt x="283" y="97"/>
                      <a:pt x="283" y="97"/>
                      <a:pt x="283" y="97"/>
                    </a:cubicBezTo>
                    <a:cubicBezTo>
                      <a:pt x="283" y="97"/>
                      <a:pt x="283" y="98"/>
                      <a:pt x="283" y="98"/>
                    </a:cubicBezTo>
                    <a:cubicBezTo>
                      <a:pt x="283" y="99"/>
                      <a:pt x="284" y="101"/>
                      <a:pt x="284" y="101"/>
                    </a:cubicBezTo>
                    <a:cubicBezTo>
                      <a:pt x="283" y="101"/>
                      <a:pt x="283" y="100"/>
                      <a:pt x="283" y="100"/>
                    </a:cubicBezTo>
                    <a:close/>
                    <a:moveTo>
                      <a:pt x="303" y="81"/>
                    </a:moveTo>
                    <a:cubicBezTo>
                      <a:pt x="302" y="81"/>
                      <a:pt x="301" y="81"/>
                      <a:pt x="301" y="81"/>
                    </a:cubicBezTo>
                    <a:cubicBezTo>
                      <a:pt x="300" y="80"/>
                      <a:pt x="300" y="80"/>
                      <a:pt x="299" y="80"/>
                    </a:cubicBezTo>
                    <a:cubicBezTo>
                      <a:pt x="299" y="79"/>
                      <a:pt x="298" y="79"/>
                      <a:pt x="298" y="79"/>
                    </a:cubicBezTo>
                    <a:cubicBezTo>
                      <a:pt x="298" y="78"/>
                      <a:pt x="297" y="79"/>
                      <a:pt x="297" y="78"/>
                    </a:cubicBezTo>
                    <a:cubicBezTo>
                      <a:pt x="297" y="78"/>
                      <a:pt x="297" y="78"/>
                      <a:pt x="296" y="78"/>
                    </a:cubicBezTo>
                    <a:cubicBezTo>
                      <a:pt x="296" y="78"/>
                      <a:pt x="295" y="78"/>
                      <a:pt x="295" y="77"/>
                    </a:cubicBezTo>
                    <a:cubicBezTo>
                      <a:pt x="294" y="77"/>
                      <a:pt x="294" y="77"/>
                      <a:pt x="293" y="78"/>
                    </a:cubicBezTo>
                    <a:cubicBezTo>
                      <a:pt x="293" y="77"/>
                      <a:pt x="291" y="76"/>
                      <a:pt x="292" y="76"/>
                    </a:cubicBezTo>
                    <a:cubicBezTo>
                      <a:pt x="293" y="76"/>
                      <a:pt x="295" y="75"/>
                      <a:pt x="295" y="76"/>
                    </a:cubicBezTo>
                    <a:cubicBezTo>
                      <a:pt x="296" y="76"/>
                      <a:pt x="296" y="76"/>
                      <a:pt x="296" y="76"/>
                    </a:cubicBezTo>
                    <a:cubicBezTo>
                      <a:pt x="296" y="76"/>
                      <a:pt x="297" y="76"/>
                      <a:pt x="297" y="76"/>
                    </a:cubicBezTo>
                    <a:cubicBezTo>
                      <a:pt x="298" y="76"/>
                      <a:pt x="298" y="76"/>
                      <a:pt x="298" y="76"/>
                    </a:cubicBezTo>
                    <a:cubicBezTo>
                      <a:pt x="298" y="77"/>
                      <a:pt x="300" y="77"/>
                      <a:pt x="301" y="78"/>
                    </a:cubicBezTo>
                    <a:cubicBezTo>
                      <a:pt x="302" y="78"/>
                      <a:pt x="303" y="78"/>
                      <a:pt x="303" y="79"/>
                    </a:cubicBezTo>
                    <a:cubicBezTo>
                      <a:pt x="303" y="79"/>
                      <a:pt x="303" y="79"/>
                      <a:pt x="303" y="80"/>
                    </a:cubicBezTo>
                    <a:cubicBezTo>
                      <a:pt x="303" y="80"/>
                      <a:pt x="303" y="80"/>
                      <a:pt x="303" y="80"/>
                    </a:cubicBezTo>
                    <a:cubicBezTo>
                      <a:pt x="303" y="81"/>
                      <a:pt x="303" y="81"/>
                      <a:pt x="303" y="8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3" name="Freeform 1492"/>
              <p:cNvSpPr>
                <a:spLocks/>
              </p:cNvSpPr>
              <p:nvPr/>
            </p:nvSpPr>
            <p:spPr bwMode="auto">
              <a:xfrm>
                <a:off x="5483225" y="3382963"/>
                <a:ext cx="6350" cy="4762"/>
              </a:xfrm>
              <a:custGeom>
                <a:avLst/>
                <a:gdLst>
                  <a:gd name="T0" fmla="*/ 2 w 2"/>
                  <a:gd name="T1" fmla="*/ 1 h 2"/>
                  <a:gd name="T2" fmla="*/ 1 w 2"/>
                  <a:gd name="T3" fmla="*/ 0 h 2"/>
                  <a:gd name="T4" fmla="*/ 0 w 2"/>
                  <a:gd name="T5" fmla="*/ 0 h 2"/>
                  <a:gd name="T6" fmla="*/ 1 w 2"/>
                  <a:gd name="T7" fmla="*/ 2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1" y="1"/>
                      <a:pt x="1" y="0"/>
                      <a:pt x="1" y="0"/>
                    </a:cubicBezTo>
                    <a:cubicBezTo>
                      <a:pt x="2" y="0"/>
                      <a:pt x="1" y="0"/>
                      <a:pt x="0" y="0"/>
                    </a:cubicBezTo>
                    <a:cubicBezTo>
                      <a:pt x="0" y="0"/>
                      <a:pt x="1" y="1"/>
                      <a:pt x="1" y="2"/>
                    </a:cubicBezTo>
                    <a:cubicBezTo>
                      <a:pt x="2" y="2"/>
                      <a:pt x="2" y="2"/>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4" name="Freeform 1493"/>
              <p:cNvSpPr>
                <a:spLocks/>
              </p:cNvSpPr>
              <p:nvPr/>
            </p:nvSpPr>
            <p:spPr bwMode="auto">
              <a:xfrm>
                <a:off x="5500688" y="3382963"/>
                <a:ext cx="3175" cy="4762"/>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1"/>
                      <a:pt x="0" y="1"/>
                    </a:cubicBezTo>
                    <a:cubicBezTo>
                      <a:pt x="0" y="2"/>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5" name="Freeform 1494"/>
              <p:cNvSpPr>
                <a:spLocks/>
              </p:cNvSpPr>
              <p:nvPr/>
            </p:nvSpPr>
            <p:spPr bwMode="auto">
              <a:xfrm>
                <a:off x="5489575" y="3379788"/>
                <a:ext cx="6350" cy="4762"/>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1"/>
                      <a:pt x="0" y="2"/>
                      <a:pt x="0" y="2"/>
                    </a:cubicBezTo>
                    <a:cubicBezTo>
                      <a:pt x="2" y="2"/>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6" name="Freeform 1495"/>
              <p:cNvSpPr>
                <a:spLocks/>
              </p:cNvSpPr>
              <p:nvPr/>
            </p:nvSpPr>
            <p:spPr bwMode="auto">
              <a:xfrm>
                <a:off x="5546725" y="3362325"/>
                <a:ext cx="3175" cy="6350"/>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0" y="0"/>
                      <a:pt x="0" y="1"/>
                      <a:pt x="1" y="1"/>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7" name="Freeform 1496"/>
              <p:cNvSpPr>
                <a:spLocks/>
              </p:cNvSpPr>
              <p:nvPr/>
            </p:nvSpPr>
            <p:spPr bwMode="auto">
              <a:xfrm>
                <a:off x="5543550" y="3368675"/>
                <a:ext cx="3175" cy="1587"/>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0"/>
                      <a:pt x="0" y="0"/>
                      <a:pt x="0"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8" name="Freeform 1497"/>
              <p:cNvSpPr>
                <a:spLocks/>
              </p:cNvSpPr>
              <p:nvPr/>
            </p:nvSpPr>
            <p:spPr bwMode="auto">
              <a:xfrm>
                <a:off x="5546725" y="3344863"/>
                <a:ext cx="3175" cy="3175"/>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1"/>
                      <a:pt x="1" y="1"/>
                      <a:pt x="0" y="1"/>
                    </a:cubicBez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29" name="Freeform 1498"/>
              <p:cNvSpPr>
                <a:spLocks/>
              </p:cNvSpPr>
              <p:nvPr/>
            </p:nvSpPr>
            <p:spPr bwMode="auto">
              <a:xfrm>
                <a:off x="5472113" y="334803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0" name="Freeform 1499"/>
              <p:cNvSpPr>
                <a:spLocks/>
              </p:cNvSpPr>
              <p:nvPr/>
            </p:nvSpPr>
            <p:spPr bwMode="auto">
              <a:xfrm>
                <a:off x="5478463" y="3344863"/>
                <a:ext cx="3175" cy="6350"/>
              </a:xfrm>
              <a:custGeom>
                <a:avLst/>
                <a:gdLst>
                  <a:gd name="T0" fmla="*/ 0 w 1"/>
                  <a:gd name="T1" fmla="*/ 0 h 2"/>
                  <a:gd name="T2" fmla="*/ 1 w 1"/>
                  <a:gd name="T3" fmla="*/ 1 h 2"/>
                  <a:gd name="T4" fmla="*/ 1 w 1"/>
                  <a:gd name="T5" fmla="*/ 1 h 2"/>
                  <a:gd name="T6" fmla="*/ 0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1" y="1"/>
                      <a:pt x="1" y="1"/>
                      <a:pt x="1" y="1"/>
                    </a:cubicBezTo>
                    <a:cubicBezTo>
                      <a:pt x="1" y="2"/>
                      <a:pt x="1" y="1"/>
                      <a:pt x="1" y="1"/>
                    </a:cubicBezTo>
                    <a:cubicBezTo>
                      <a:pt x="1"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1" name="Freeform 1500"/>
              <p:cNvSpPr>
                <a:spLocks/>
              </p:cNvSpPr>
              <p:nvPr/>
            </p:nvSpPr>
            <p:spPr bwMode="auto">
              <a:xfrm>
                <a:off x="5308600" y="3548063"/>
                <a:ext cx="31750" cy="20637"/>
              </a:xfrm>
              <a:custGeom>
                <a:avLst/>
                <a:gdLst>
                  <a:gd name="T0" fmla="*/ 7 w 11"/>
                  <a:gd name="T1" fmla="*/ 0 h 7"/>
                  <a:gd name="T2" fmla="*/ 6 w 11"/>
                  <a:gd name="T3" fmla="*/ 1 h 7"/>
                  <a:gd name="T4" fmla="*/ 7 w 11"/>
                  <a:gd name="T5" fmla="*/ 1 h 7"/>
                  <a:gd name="T6" fmla="*/ 6 w 11"/>
                  <a:gd name="T7" fmla="*/ 2 h 7"/>
                  <a:gd name="T8" fmla="*/ 5 w 11"/>
                  <a:gd name="T9" fmla="*/ 2 h 7"/>
                  <a:gd name="T10" fmla="*/ 1 w 11"/>
                  <a:gd name="T11" fmla="*/ 2 h 7"/>
                  <a:gd name="T12" fmla="*/ 1 w 11"/>
                  <a:gd name="T13" fmla="*/ 3 h 7"/>
                  <a:gd name="T14" fmla="*/ 0 w 11"/>
                  <a:gd name="T15" fmla="*/ 5 h 7"/>
                  <a:gd name="T16" fmla="*/ 1 w 11"/>
                  <a:gd name="T17" fmla="*/ 4 h 7"/>
                  <a:gd name="T18" fmla="*/ 3 w 11"/>
                  <a:gd name="T19" fmla="*/ 5 h 7"/>
                  <a:gd name="T20" fmla="*/ 5 w 11"/>
                  <a:gd name="T21" fmla="*/ 5 h 7"/>
                  <a:gd name="T22" fmla="*/ 6 w 11"/>
                  <a:gd name="T23" fmla="*/ 6 h 7"/>
                  <a:gd name="T24" fmla="*/ 8 w 11"/>
                  <a:gd name="T25" fmla="*/ 5 h 7"/>
                  <a:gd name="T26" fmla="*/ 8 w 11"/>
                  <a:gd name="T27" fmla="*/ 4 h 7"/>
                  <a:gd name="T28" fmla="*/ 7 w 11"/>
                  <a:gd name="T29" fmla="*/ 3 h 7"/>
                  <a:gd name="T30" fmla="*/ 8 w 11"/>
                  <a:gd name="T31" fmla="*/ 1 h 7"/>
                  <a:gd name="T32" fmla="*/ 10 w 11"/>
                  <a:gd name="T33" fmla="*/ 0 h 7"/>
                  <a:gd name="T34" fmla="*/ 9 w 11"/>
                  <a:gd name="T35" fmla="*/ 0 h 7"/>
                  <a:gd name="T36" fmla="*/ 7 w 11"/>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7">
                    <a:moveTo>
                      <a:pt x="7" y="0"/>
                    </a:moveTo>
                    <a:cubicBezTo>
                      <a:pt x="6" y="0"/>
                      <a:pt x="5" y="1"/>
                      <a:pt x="6" y="1"/>
                    </a:cubicBezTo>
                    <a:cubicBezTo>
                      <a:pt x="7" y="1"/>
                      <a:pt x="7" y="1"/>
                      <a:pt x="7" y="1"/>
                    </a:cubicBezTo>
                    <a:cubicBezTo>
                      <a:pt x="7" y="1"/>
                      <a:pt x="6" y="2"/>
                      <a:pt x="6" y="2"/>
                    </a:cubicBezTo>
                    <a:cubicBezTo>
                      <a:pt x="6" y="2"/>
                      <a:pt x="5" y="2"/>
                      <a:pt x="5" y="2"/>
                    </a:cubicBezTo>
                    <a:cubicBezTo>
                      <a:pt x="2" y="1"/>
                      <a:pt x="3" y="2"/>
                      <a:pt x="1" y="2"/>
                    </a:cubicBezTo>
                    <a:cubicBezTo>
                      <a:pt x="0" y="2"/>
                      <a:pt x="2" y="3"/>
                      <a:pt x="1" y="3"/>
                    </a:cubicBezTo>
                    <a:cubicBezTo>
                      <a:pt x="0" y="4"/>
                      <a:pt x="0" y="4"/>
                      <a:pt x="0" y="5"/>
                    </a:cubicBezTo>
                    <a:cubicBezTo>
                      <a:pt x="0" y="5"/>
                      <a:pt x="1" y="4"/>
                      <a:pt x="1" y="4"/>
                    </a:cubicBezTo>
                    <a:cubicBezTo>
                      <a:pt x="2" y="4"/>
                      <a:pt x="3" y="4"/>
                      <a:pt x="3" y="5"/>
                    </a:cubicBezTo>
                    <a:cubicBezTo>
                      <a:pt x="3" y="5"/>
                      <a:pt x="4" y="4"/>
                      <a:pt x="5" y="5"/>
                    </a:cubicBezTo>
                    <a:cubicBezTo>
                      <a:pt x="5" y="5"/>
                      <a:pt x="5" y="6"/>
                      <a:pt x="6" y="6"/>
                    </a:cubicBezTo>
                    <a:cubicBezTo>
                      <a:pt x="8" y="7"/>
                      <a:pt x="6" y="5"/>
                      <a:pt x="8" y="5"/>
                    </a:cubicBezTo>
                    <a:cubicBezTo>
                      <a:pt x="8" y="5"/>
                      <a:pt x="9" y="4"/>
                      <a:pt x="8" y="4"/>
                    </a:cubicBezTo>
                    <a:cubicBezTo>
                      <a:pt x="7" y="4"/>
                      <a:pt x="6" y="3"/>
                      <a:pt x="7" y="3"/>
                    </a:cubicBezTo>
                    <a:cubicBezTo>
                      <a:pt x="7" y="2"/>
                      <a:pt x="8" y="2"/>
                      <a:pt x="8" y="1"/>
                    </a:cubicBezTo>
                    <a:cubicBezTo>
                      <a:pt x="9" y="1"/>
                      <a:pt x="11" y="1"/>
                      <a:pt x="10" y="0"/>
                    </a:cubicBezTo>
                    <a:cubicBezTo>
                      <a:pt x="10" y="0"/>
                      <a:pt x="10" y="0"/>
                      <a:pt x="9" y="0"/>
                    </a:cubicBezTo>
                    <a:cubicBezTo>
                      <a:pt x="9" y="0"/>
                      <a:pt x="8" y="0"/>
                      <a:pt x="7"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2" name="Freeform 1508"/>
              <p:cNvSpPr>
                <a:spLocks noEditPoints="1"/>
              </p:cNvSpPr>
              <p:nvPr/>
            </p:nvSpPr>
            <p:spPr bwMode="auto">
              <a:xfrm>
                <a:off x="4935538" y="3462338"/>
                <a:ext cx="430213" cy="169862"/>
              </a:xfrm>
              <a:custGeom>
                <a:avLst/>
                <a:gdLst>
                  <a:gd name="T0" fmla="*/ 144 w 150"/>
                  <a:gd name="T1" fmla="*/ 20 h 59"/>
                  <a:gd name="T2" fmla="*/ 141 w 150"/>
                  <a:gd name="T3" fmla="*/ 17 h 59"/>
                  <a:gd name="T4" fmla="*/ 139 w 150"/>
                  <a:gd name="T5" fmla="*/ 10 h 59"/>
                  <a:gd name="T6" fmla="*/ 137 w 150"/>
                  <a:gd name="T7" fmla="*/ 8 h 59"/>
                  <a:gd name="T8" fmla="*/ 133 w 150"/>
                  <a:gd name="T9" fmla="*/ 6 h 59"/>
                  <a:gd name="T10" fmla="*/ 126 w 150"/>
                  <a:gd name="T11" fmla="*/ 7 h 59"/>
                  <a:gd name="T12" fmla="*/ 119 w 150"/>
                  <a:gd name="T13" fmla="*/ 9 h 59"/>
                  <a:gd name="T14" fmla="*/ 107 w 150"/>
                  <a:gd name="T15" fmla="*/ 11 h 59"/>
                  <a:gd name="T16" fmla="*/ 90 w 150"/>
                  <a:gd name="T17" fmla="*/ 10 h 59"/>
                  <a:gd name="T18" fmla="*/ 79 w 150"/>
                  <a:gd name="T19" fmla="*/ 4 h 59"/>
                  <a:gd name="T20" fmla="*/ 64 w 150"/>
                  <a:gd name="T21" fmla="*/ 2 h 59"/>
                  <a:gd name="T22" fmla="*/ 51 w 150"/>
                  <a:gd name="T23" fmla="*/ 4 h 59"/>
                  <a:gd name="T24" fmla="*/ 35 w 150"/>
                  <a:gd name="T25" fmla="*/ 10 h 59"/>
                  <a:gd name="T26" fmla="*/ 29 w 150"/>
                  <a:gd name="T27" fmla="*/ 13 h 59"/>
                  <a:gd name="T28" fmla="*/ 21 w 150"/>
                  <a:gd name="T29" fmla="*/ 17 h 59"/>
                  <a:gd name="T30" fmla="*/ 9 w 150"/>
                  <a:gd name="T31" fmla="*/ 16 h 59"/>
                  <a:gd name="T32" fmla="*/ 1 w 150"/>
                  <a:gd name="T33" fmla="*/ 24 h 59"/>
                  <a:gd name="T34" fmla="*/ 6 w 150"/>
                  <a:gd name="T35" fmla="*/ 27 h 59"/>
                  <a:gd name="T36" fmla="*/ 6 w 150"/>
                  <a:gd name="T37" fmla="*/ 32 h 59"/>
                  <a:gd name="T38" fmla="*/ 5 w 150"/>
                  <a:gd name="T39" fmla="*/ 35 h 59"/>
                  <a:gd name="T40" fmla="*/ 2 w 150"/>
                  <a:gd name="T41" fmla="*/ 36 h 59"/>
                  <a:gd name="T42" fmla="*/ 8 w 150"/>
                  <a:gd name="T43" fmla="*/ 39 h 59"/>
                  <a:gd name="T44" fmla="*/ 10 w 150"/>
                  <a:gd name="T45" fmla="*/ 45 h 59"/>
                  <a:gd name="T46" fmla="*/ 10 w 150"/>
                  <a:gd name="T47" fmla="*/ 47 h 59"/>
                  <a:gd name="T48" fmla="*/ 17 w 150"/>
                  <a:gd name="T49" fmla="*/ 49 h 59"/>
                  <a:gd name="T50" fmla="*/ 15 w 150"/>
                  <a:gd name="T51" fmla="*/ 51 h 59"/>
                  <a:gd name="T52" fmla="*/ 19 w 150"/>
                  <a:gd name="T53" fmla="*/ 50 h 59"/>
                  <a:gd name="T54" fmla="*/ 25 w 150"/>
                  <a:gd name="T55" fmla="*/ 53 h 59"/>
                  <a:gd name="T56" fmla="*/ 32 w 150"/>
                  <a:gd name="T57" fmla="*/ 55 h 59"/>
                  <a:gd name="T58" fmla="*/ 38 w 150"/>
                  <a:gd name="T59" fmla="*/ 49 h 59"/>
                  <a:gd name="T60" fmla="*/ 50 w 150"/>
                  <a:gd name="T61" fmla="*/ 56 h 59"/>
                  <a:gd name="T62" fmla="*/ 61 w 150"/>
                  <a:gd name="T63" fmla="*/ 56 h 59"/>
                  <a:gd name="T64" fmla="*/ 70 w 150"/>
                  <a:gd name="T65" fmla="*/ 50 h 59"/>
                  <a:gd name="T66" fmla="*/ 78 w 150"/>
                  <a:gd name="T67" fmla="*/ 50 h 59"/>
                  <a:gd name="T68" fmla="*/ 79 w 150"/>
                  <a:gd name="T69" fmla="*/ 58 h 59"/>
                  <a:gd name="T70" fmla="*/ 81 w 150"/>
                  <a:gd name="T71" fmla="*/ 59 h 59"/>
                  <a:gd name="T72" fmla="*/ 84 w 150"/>
                  <a:gd name="T73" fmla="*/ 56 h 59"/>
                  <a:gd name="T74" fmla="*/ 85 w 150"/>
                  <a:gd name="T75" fmla="*/ 54 h 59"/>
                  <a:gd name="T76" fmla="*/ 86 w 150"/>
                  <a:gd name="T77" fmla="*/ 50 h 59"/>
                  <a:gd name="T78" fmla="*/ 93 w 150"/>
                  <a:gd name="T79" fmla="*/ 51 h 59"/>
                  <a:gd name="T80" fmla="*/ 104 w 150"/>
                  <a:gd name="T81" fmla="*/ 51 h 59"/>
                  <a:gd name="T82" fmla="*/ 121 w 150"/>
                  <a:gd name="T83" fmla="*/ 47 h 59"/>
                  <a:gd name="T84" fmla="*/ 131 w 150"/>
                  <a:gd name="T85" fmla="*/ 46 h 59"/>
                  <a:gd name="T86" fmla="*/ 135 w 150"/>
                  <a:gd name="T87" fmla="*/ 45 h 59"/>
                  <a:gd name="T88" fmla="*/ 138 w 150"/>
                  <a:gd name="T89" fmla="*/ 45 h 59"/>
                  <a:gd name="T90" fmla="*/ 145 w 150"/>
                  <a:gd name="T91" fmla="*/ 45 h 59"/>
                  <a:gd name="T92" fmla="*/ 146 w 150"/>
                  <a:gd name="T93" fmla="*/ 48 h 59"/>
                  <a:gd name="T94" fmla="*/ 150 w 150"/>
                  <a:gd name="T95" fmla="*/ 46 h 59"/>
                  <a:gd name="T96" fmla="*/ 148 w 150"/>
                  <a:gd name="T97" fmla="*/ 42 h 59"/>
                  <a:gd name="T98" fmla="*/ 146 w 150"/>
                  <a:gd name="T99" fmla="*/ 39 h 59"/>
                  <a:gd name="T100" fmla="*/ 146 w 150"/>
                  <a:gd name="T101" fmla="*/ 33 h 59"/>
                  <a:gd name="T102" fmla="*/ 144 w 150"/>
                  <a:gd name="T103" fmla="*/ 27 h 59"/>
                  <a:gd name="T104" fmla="*/ 147 w 150"/>
                  <a:gd name="T105" fmla="*/ 23 h 59"/>
                  <a:gd name="T106" fmla="*/ 27 w 150"/>
                  <a:gd name="T107" fmla="*/ 16 h 59"/>
                  <a:gd name="T108" fmla="*/ 57 w 150"/>
                  <a:gd name="T109" fmla="*/ 31 h 59"/>
                  <a:gd name="T110" fmla="*/ 138 w 150"/>
                  <a:gd name="T111" fmla="*/ 34 h 59"/>
                  <a:gd name="T112" fmla="*/ 131 w 150"/>
                  <a:gd name="T113" fmla="*/ 32 h 59"/>
                  <a:gd name="T114" fmla="*/ 138 w 150"/>
                  <a:gd name="T115"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9">
                    <a:moveTo>
                      <a:pt x="150" y="23"/>
                    </a:moveTo>
                    <a:cubicBezTo>
                      <a:pt x="150" y="22"/>
                      <a:pt x="149" y="22"/>
                      <a:pt x="149" y="22"/>
                    </a:cubicBezTo>
                    <a:cubicBezTo>
                      <a:pt x="149" y="22"/>
                      <a:pt x="148" y="21"/>
                      <a:pt x="148" y="21"/>
                    </a:cubicBezTo>
                    <a:cubicBezTo>
                      <a:pt x="148" y="21"/>
                      <a:pt x="148" y="21"/>
                      <a:pt x="147" y="21"/>
                    </a:cubicBezTo>
                    <a:cubicBezTo>
                      <a:pt x="147" y="20"/>
                      <a:pt x="147" y="20"/>
                      <a:pt x="146" y="20"/>
                    </a:cubicBezTo>
                    <a:cubicBezTo>
                      <a:pt x="146" y="20"/>
                      <a:pt x="145" y="20"/>
                      <a:pt x="145" y="20"/>
                    </a:cubicBezTo>
                    <a:cubicBezTo>
                      <a:pt x="145" y="20"/>
                      <a:pt x="145" y="20"/>
                      <a:pt x="145" y="20"/>
                    </a:cubicBezTo>
                    <a:cubicBezTo>
                      <a:pt x="144" y="20"/>
                      <a:pt x="144" y="20"/>
                      <a:pt x="144" y="20"/>
                    </a:cubicBezTo>
                    <a:cubicBezTo>
                      <a:pt x="144" y="20"/>
                      <a:pt x="143" y="20"/>
                      <a:pt x="143" y="20"/>
                    </a:cubicBezTo>
                    <a:cubicBezTo>
                      <a:pt x="143" y="20"/>
                      <a:pt x="142" y="20"/>
                      <a:pt x="142" y="20"/>
                    </a:cubicBezTo>
                    <a:cubicBezTo>
                      <a:pt x="142" y="20"/>
                      <a:pt x="141" y="19"/>
                      <a:pt x="141" y="19"/>
                    </a:cubicBezTo>
                    <a:cubicBezTo>
                      <a:pt x="141" y="19"/>
                      <a:pt x="141" y="19"/>
                      <a:pt x="141" y="19"/>
                    </a:cubicBezTo>
                    <a:cubicBezTo>
                      <a:pt x="141" y="19"/>
                      <a:pt x="141" y="19"/>
                      <a:pt x="141" y="19"/>
                    </a:cubicBezTo>
                    <a:cubicBezTo>
                      <a:pt x="141" y="19"/>
                      <a:pt x="141" y="18"/>
                      <a:pt x="141" y="18"/>
                    </a:cubicBezTo>
                    <a:cubicBezTo>
                      <a:pt x="141" y="18"/>
                      <a:pt x="140" y="18"/>
                      <a:pt x="140" y="17"/>
                    </a:cubicBezTo>
                    <a:cubicBezTo>
                      <a:pt x="140" y="17"/>
                      <a:pt x="141" y="17"/>
                      <a:pt x="141" y="17"/>
                    </a:cubicBezTo>
                    <a:cubicBezTo>
                      <a:pt x="141" y="16"/>
                      <a:pt x="140" y="16"/>
                      <a:pt x="140" y="16"/>
                    </a:cubicBezTo>
                    <a:cubicBezTo>
                      <a:pt x="140" y="16"/>
                      <a:pt x="140" y="16"/>
                      <a:pt x="141" y="15"/>
                    </a:cubicBezTo>
                    <a:cubicBezTo>
                      <a:pt x="141" y="15"/>
                      <a:pt x="141" y="15"/>
                      <a:pt x="141" y="15"/>
                    </a:cubicBezTo>
                    <a:cubicBezTo>
                      <a:pt x="141" y="14"/>
                      <a:pt x="141" y="14"/>
                      <a:pt x="142" y="14"/>
                    </a:cubicBezTo>
                    <a:cubicBezTo>
                      <a:pt x="142" y="13"/>
                      <a:pt x="141" y="13"/>
                      <a:pt x="141" y="13"/>
                    </a:cubicBezTo>
                    <a:cubicBezTo>
                      <a:pt x="141" y="12"/>
                      <a:pt x="141" y="12"/>
                      <a:pt x="141" y="12"/>
                    </a:cubicBezTo>
                    <a:cubicBezTo>
                      <a:pt x="141" y="11"/>
                      <a:pt x="140" y="11"/>
                      <a:pt x="140" y="11"/>
                    </a:cubicBezTo>
                    <a:cubicBezTo>
                      <a:pt x="139" y="11"/>
                      <a:pt x="139" y="11"/>
                      <a:pt x="139" y="10"/>
                    </a:cubicBezTo>
                    <a:cubicBezTo>
                      <a:pt x="139" y="10"/>
                      <a:pt x="139" y="10"/>
                      <a:pt x="139" y="10"/>
                    </a:cubicBezTo>
                    <a:cubicBezTo>
                      <a:pt x="139" y="10"/>
                      <a:pt x="139" y="9"/>
                      <a:pt x="139" y="9"/>
                    </a:cubicBezTo>
                    <a:cubicBezTo>
                      <a:pt x="138" y="9"/>
                      <a:pt x="138" y="9"/>
                      <a:pt x="138" y="9"/>
                    </a:cubicBezTo>
                    <a:cubicBezTo>
                      <a:pt x="138" y="9"/>
                      <a:pt x="137" y="9"/>
                      <a:pt x="137" y="9"/>
                    </a:cubicBezTo>
                    <a:cubicBezTo>
                      <a:pt x="137" y="9"/>
                      <a:pt x="137" y="9"/>
                      <a:pt x="137" y="9"/>
                    </a:cubicBezTo>
                    <a:cubicBezTo>
                      <a:pt x="137" y="9"/>
                      <a:pt x="137" y="9"/>
                      <a:pt x="137" y="9"/>
                    </a:cubicBezTo>
                    <a:cubicBezTo>
                      <a:pt x="137" y="8"/>
                      <a:pt x="137" y="8"/>
                      <a:pt x="137" y="8"/>
                    </a:cubicBezTo>
                    <a:cubicBezTo>
                      <a:pt x="137" y="8"/>
                      <a:pt x="137" y="8"/>
                      <a:pt x="137" y="8"/>
                    </a:cubicBezTo>
                    <a:cubicBezTo>
                      <a:pt x="137" y="8"/>
                      <a:pt x="136" y="8"/>
                      <a:pt x="136" y="8"/>
                    </a:cubicBezTo>
                    <a:cubicBezTo>
                      <a:pt x="136" y="8"/>
                      <a:pt x="135" y="7"/>
                      <a:pt x="135" y="7"/>
                    </a:cubicBezTo>
                    <a:cubicBezTo>
                      <a:pt x="135" y="6"/>
                      <a:pt x="135" y="7"/>
                      <a:pt x="134" y="7"/>
                    </a:cubicBezTo>
                    <a:cubicBezTo>
                      <a:pt x="134" y="7"/>
                      <a:pt x="134" y="7"/>
                      <a:pt x="134" y="7"/>
                    </a:cubicBezTo>
                    <a:cubicBezTo>
                      <a:pt x="134" y="7"/>
                      <a:pt x="134" y="6"/>
                      <a:pt x="134" y="6"/>
                    </a:cubicBezTo>
                    <a:cubicBezTo>
                      <a:pt x="134" y="6"/>
                      <a:pt x="134" y="6"/>
                      <a:pt x="134" y="6"/>
                    </a:cubicBezTo>
                    <a:cubicBezTo>
                      <a:pt x="134" y="6"/>
                      <a:pt x="134" y="6"/>
                      <a:pt x="133" y="6"/>
                    </a:cubicBezTo>
                    <a:cubicBezTo>
                      <a:pt x="133" y="6"/>
                      <a:pt x="133" y="6"/>
                      <a:pt x="133" y="6"/>
                    </a:cubicBezTo>
                    <a:cubicBezTo>
                      <a:pt x="133" y="6"/>
                      <a:pt x="132" y="6"/>
                      <a:pt x="132" y="6"/>
                    </a:cubicBezTo>
                    <a:cubicBezTo>
                      <a:pt x="132" y="6"/>
                      <a:pt x="132" y="7"/>
                      <a:pt x="132" y="7"/>
                    </a:cubicBezTo>
                    <a:cubicBezTo>
                      <a:pt x="131" y="7"/>
                      <a:pt x="131" y="7"/>
                      <a:pt x="131" y="7"/>
                    </a:cubicBezTo>
                    <a:cubicBezTo>
                      <a:pt x="131" y="7"/>
                      <a:pt x="130" y="7"/>
                      <a:pt x="130" y="7"/>
                    </a:cubicBezTo>
                    <a:cubicBezTo>
                      <a:pt x="129" y="7"/>
                      <a:pt x="129" y="7"/>
                      <a:pt x="128" y="7"/>
                    </a:cubicBezTo>
                    <a:cubicBezTo>
                      <a:pt x="128" y="7"/>
                      <a:pt x="128" y="7"/>
                      <a:pt x="127" y="6"/>
                    </a:cubicBezTo>
                    <a:cubicBezTo>
                      <a:pt x="127" y="6"/>
                      <a:pt x="127" y="6"/>
                      <a:pt x="127" y="7"/>
                    </a:cubicBezTo>
                    <a:cubicBezTo>
                      <a:pt x="127" y="7"/>
                      <a:pt x="126" y="7"/>
                      <a:pt x="126" y="7"/>
                    </a:cubicBezTo>
                    <a:cubicBezTo>
                      <a:pt x="126" y="7"/>
                      <a:pt x="126" y="7"/>
                      <a:pt x="126" y="7"/>
                    </a:cubicBezTo>
                    <a:cubicBezTo>
                      <a:pt x="126" y="7"/>
                      <a:pt x="125" y="7"/>
                      <a:pt x="125" y="7"/>
                    </a:cubicBezTo>
                    <a:cubicBezTo>
                      <a:pt x="125" y="7"/>
                      <a:pt x="125" y="7"/>
                      <a:pt x="125" y="7"/>
                    </a:cubicBezTo>
                    <a:cubicBezTo>
                      <a:pt x="124" y="6"/>
                      <a:pt x="124" y="6"/>
                      <a:pt x="124" y="6"/>
                    </a:cubicBezTo>
                    <a:cubicBezTo>
                      <a:pt x="124" y="6"/>
                      <a:pt x="124" y="6"/>
                      <a:pt x="124" y="6"/>
                    </a:cubicBezTo>
                    <a:cubicBezTo>
                      <a:pt x="124" y="6"/>
                      <a:pt x="123" y="7"/>
                      <a:pt x="123" y="7"/>
                    </a:cubicBezTo>
                    <a:cubicBezTo>
                      <a:pt x="123" y="7"/>
                      <a:pt x="123" y="8"/>
                      <a:pt x="123" y="8"/>
                    </a:cubicBezTo>
                    <a:cubicBezTo>
                      <a:pt x="121" y="8"/>
                      <a:pt x="122" y="9"/>
                      <a:pt x="119" y="9"/>
                    </a:cubicBezTo>
                    <a:cubicBezTo>
                      <a:pt x="119" y="10"/>
                      <a:pt x="119" y="9"/>
                      <a:pt x="118" y="10"/>
                    </a:cubicBezTo>
                    <a:cubicBezTo>
                      <a:pt x="118" y="10"/>
                      <a:pt x="117" y="11"/>
                      <a:pt x="118" y="10"/>
                    </a:cubicBezTo>
                    <a:cubicBezTo>
                      <a:pt x="117" y="11"/>
                      <a:pt x="115" y="11"/>
                      <a:pt x="115" y="11"/>
                    </a:cubicBezTo>
                    <a:cubicBezTo>
                      <a:pt x="114" y="11"/>
                      <a:pt x="114" y="12"/>
                      <a:pt x="113" y="12"/>
                    </a:cubicBezTo>
                    <a:cubicBezTo>
                      <a:pt x="113" y="12"/>
                      <a:pt x="112" y="11"/>
                      <a:pt x="112" y="12"/>
                    </a:cubicBezTo>
                    <a:cubicBezTo>
                      <a:pt x="110" y="12"/>
                      <a:pt x="111" y="11"/>
                      <a:pt x="110" y="11"/>
                    </a:cubicBezTo>
                    <a:cubicBezTo>
                      <a:pt x="109" y="11"/>
                      <a:pt x="109" y="11"/>
                      <a:pt x="108" y="11"/>
                    </a:cubicBezTo>
                    <a:cubicBezTo>
                      <a:pt x="107" y="10"/>
                      <a:pt x="107" y="10"/>
                      <a:pt x="107" y="11"/>
                    </a:cubicBezTo>
                    <a:cubicBezTo>
                      <a:pt x="106" y="11"/>
                      <a:pt x="106" y="11"/>
                      <a:pt x="106" y="11"/>
                    </a:cubicBezTo>
                    <a:cubicBezTo>
                      <a:pt x="105" y="11"/>
                      <a:pt x="104" y="11"/>
                      <a:pt x="103" y="11"/>
                    </a:cubicBezTo>
                    <a:cubicBezTo>
                      <a:pt x="103" y="11"/>
                      <a:pt x="102" y="12"/>
                      <a:pt x="100" y="12"/>
                    </a:cubicBezTo>
                    <a:cubicBezTo>
                      <a:pt x="100" y="12"/>
                      <a:pt x="99" y="12"/>
                      <a:pt x="99" y="12"/>
                    </a:cubicBezTo>
                    <a:cubicBezTo>
                      <a:pt x="98" y="12"/>
                      <a:pt x="97" y="12"/>
                      <a:pt x="95" y="11"/>
                    </a:cubicBezTo>
                    <a:cubicBezTo>
                      <a:pt x="94" y="11"/>
                      <a:pt x="93" y="9"/>
                      <a:pt x="93" y="10"/>
                    </a:cubicBezTo>
                    <a:cubicBezTo>
                      <a:pt x="93" y="11"/>
                      <a:pt x="92" y="11"/>
                      <a:pt x="91" y="11"/>
                    </a:cubicBezTo>
                    <a:cubicBezTo>
                      <a:pt x="91" y="10"/>
                      <a:pt x="90" y="10"/>
                      <a:pt x="90" y="10"/>
                    </a:cubicBezTo>
                    <a:cubicBezTo>
                      <a:pt x="89" y="10"/>
                      <a:pt x="88" y="10"/>
                      <a:pt x="88" y="10"/>
                    </a:cubicBezTo>
                    <a:cubicBezTo>
                      <a:pt x="88" y="9"/>
                      <a:pt x="88" y="9"/>
                      <a:pt x="88" y="9"/>
                    </a:cubicBezTo>
                    <a:cubicBezTo>
                      <a:pt x="88" y="8"/>
                      <a:pt x="87" y="8"/>
                      <a:pt x="86" y="8"/>
                    </a:cubicBezTo>
                    <a:cubicBezTo>
                      <a:pt x="85" y="8"/>
                      <a:pt x="85" y="8"/>
                      <a:pt x="85" y="8"/>
                    </a:cubicBezTo>
                    <a:cubicBezTo>
                      <a:pt x="84" y="9"/>
                      <a:pt x="84" y="9"/>
                      <a:pt x="83" y="9"/>
                    </a:cubicBezTo>
                    <a:cubicBezTo>
                      <a:pt x="82" y="9"/>
                      <a:pt x="83" y="9"/>
                      <a:pt x="81" y="7"/>
                    </a:cubicBezTo>
                    <a:cubicBezTo>
                      <a:pt x="80" y="7"/>
                      <a:pt x="81" y="6"/>
                      <a:pt x="81" y="5"/>
                    </a:cubicBezTo>
                    <a:cubicBezTo>
                      <a:pt x="81" y="6"/>
                      <a:pt x="80" y="5"/>
                      <a:pt x="79" y="4"/>
                    </a:cubicBezTo>
                    <a:cubicBezTo>
                      <a:pt x="79" y="4"/>
                      <a:pt x="78" y="6"/>
                      <a:pt x="76" y="6"/>
                    </a:cubicBezTo>
                    <a:cubicBezTo>
                      <a:pt x="75" y="5"/>
                      <a:pt x="75" y="5"/>
                      <a:pt x="74" y="5"/>
                    </a:cubicBezTo>
                    <a:cubicBezTo>
                      <a:pt x="72" y="4"/>
                      <a:pt x="74" y="4"/>
                      <a:pt x="73" y="3"/>
                    </a:cubicBezTo>
                    <a:cubicBezTo>
                      <a:pt x="72" y="3"/>
                      <a:pt x="73" y="2"/>
                      <a:pt x="73" y="2"/>
                    </a:cubicBezTo>
                    <a:cubicBezTo>
                      <a:pt x="74" y="2"/>
                      <a:pt x="73" y="1"/>
                      <a:pt x="73" y="1"/>
                    </a:cubicBezTo>
                    <a:cubicBezTo>
                      <a:pt x="72" y="1"/>
                      <a:pt x="72" y="0"/>
                      <a:pt x="71" y="2"/>
                    </a:cubicBezTo>
                    <a:cubicBezTo>
                      <a:pt x="70" y="3"/>
                      <a:pt x="68" y="2"/>
                      <a:pt x="66" y="2"/>
                    </a:cubicBezTo>
                    <a:cubicBezTo>
                      <a:pt x="65" y="2"/>
                      <a:pt x="64" y="2"/>
                      <a:pt x="64" y="2"/>
                    </a:cubicBezTo>
                    <a:cubicBezTo>
                      <a:pt x="64" y="2"/>
                      <a:pt x="61" y="2"/>
                      <a:pt x="61" y="2"/>
                    </a:cubicBezTo>
                    <a:cubicBezTo>
                      <a:pt x="61" y="2"/>
                      <a:pt x="60" y="2"/>
                      <a:pt x="58" y="2"/>
                    </a:cubicBezTo>
                    <a:cubicBezTo>
                      <a:pt x="58" y="2"/>
                      <a:pt x="57" y="2"/>
                      <a:pt x="57" y="2"/>
                    </a:cubicBezTo>
                    <a:cubicBezTo>
                      <a:pt x="57" y="2"/>
                      <a:pt x="57" y="2"/>
                      <a:pt x="56" y="3"/>
                    </a:cubicBezTo>
                    <a:cubicBezTo>
                      <a:pt x="56" y="3"/>
                      <a:pt x="56" y="3"/>
                      <a:pt x="55" y="3"/>
                    </a:cubicBezTo>
                    <a:cubicBezTo>
                      <a:pt x="55" y="3"/>
                      <a:pt x="55" y="3"/>
                      <a:pt x="54" y="3"/>
                    </a:cubicBezTo>
                    <a:cubicBezTo>
                      <a:pt x="53" y="3"/>
                      <a:pt x="53" y="4"/>
                      <a:pt x="52" y="4"/>
                    </a:cubicBezTo>
                    <a:cubicBezTo>
                      <a:pt x="51" y="4"/>
                      <a:pt x="52" y="4"/>
                      <a:pt x="51" y="4"/>
                    </a:cubicBezTo>
                    <a:cubicBezTo>
                      <a:pt x="50" y="4"/>
                      <a:pt x="50" y="4"/>
                      <a:pt x="50" y="5"/>
                    </a:cubicBezTo>
                    <a:cubicBezTo>
                      <a:pt x="49" y="5"/>
                      <a:pt x="49" y="6"/>
                      <a:pt x="48" y="6"/>
                    </a:cubicBezTo>
                    <a:cubicBezTo>
                      <a:pt x="47" y="6"/>
                      <a:pt x="46" y="6"/>
                      <a:pt x="46" y="7"/>
                    </a:cubicBezTo>
                    <a:cubicBezTo>
                      <a:pt x="45" y="7"/>
                      <a:pt x="45" y="8"/>
                      <a:pt x="44" y="8"/>
                    </a:cubicBezTo>
                    <a:cubicBezTo>
                      <a:pt x="44" y="8"/>
                      <a:pt x="43" y="8"/>
                      <a:pt x="43" y="8"/>
                    </a:cubicBezTo>
                    <a:cubicBezTo>
                      <a:pt x="43" y="10"/>
                      <a:pt x="44" y="10"/>
                      <a:pt x="41" y="10"/>
                    </a:cubicBezTo>
                    <a:cubicBezTo>
                      <a:pt x="40" y="11"/>
                      <a:pt x="39" y="11"/>
                      <a:pt x="37" y="10"/>
                    </a:cubicBezTo>
                    <a:cubicBezTo>
                      <a:pt x="37" y="10"/>
                      <a:pt x="37" y="10"/>
                      <a:pt x="35" y="10"/>
                    </a:cubicBezTo>
                    <a:cubicBezTo>
                      <a:pt x="32" y="8"/>
                      <a:pt x="35" y="10"/>
                      <a:pt x="32" y="10"/>
                    </a:cubicBezTo>
                    <a:cubicBezTo>
                      <a:pt x="31" y="10"/>
                      <a:pt x="29" y="10"/>
                      <a:pt x="27" y="9"/>
                    </a:cubicBezTo>
                    <a:cubicBezTo>
                      <a:pt x="27" y="9"/>
                      <a:pt x="26" y="9"/>
                      <a:pt x="25" y="9"/>
                    </a:cubicBezTo>
                    <a:cubicBezTo>
                      <a:pt x="25" y="10"/>
                      <a:pt x="24" y="10"/>
                      <a:pt x="24" y="11"/>
                    </a:cubicBezTo>
                    <a:cubicBezTo>
                      <a:pt x="24" y="12"/>
                      <a:pt x="24" y="12"/>
                      <a:pt x="25" y="12"/>
                    </a:cubicBezTo>
                    <a:cubicBezTo>
                      <a:pt x="26" y="12"/>
                      <a:pt x="26" y="13"/>
                      <a:pt x="26" y="13"/>
                    </a:cubicBezTo>
                    <a:cubicBezTo>
                      <a:pt x="27" y="12"/>
                      <a:pt x="27" y="13"/>
                      <a:pt x="27" y="13"/>
                    </a:cubicBezTo>
                    <a:cubicBezTo>
                      <a:pt x="27" y="14"/>
                      <a:pt x="29" y="12"/>
                      <a:pt x="29" y="13"/>
                    </a:cubicBezTo>
                    <a:cubicBezTo>
                      <a:pt x="28" y="14"/>
                      <a:pt x="32" y="13"/>
                      <a:pt x="32" y="14"/>
                    </a:cubicBezTo>
                    <a:cubicBezTo>
                      <a:pt x="27" y="15"/>
                      <a:pt x="28" y="14"/>
                      <a:pt x="28" y="14"/>
                    </a:cubicBezTo>
                    <a:cubicBezTo>
                      <a:pt x="27" y="15"/>
                      <a:pt x="27" y="14"/>
                      <a:pt x="26" y="14"/>
                    </a:cubicBezTo>
                    <a:cubicBezTo>
                      <a:pt x="26" y="15"/>
                      <a:pt x="26" y="14"/>
                      <a:pt x="25" y="14"/>
                    </a:cubicBezTo>
                    <a:cubicBezTo>
                      <a:pt x="24" y="14"/>
                      <a:pt x="22" y="16"/>
                      <a:pt x="22" y="16"/>
                    </a:cubicBezTo>
                    <a:cubicBezTo>
                      <a:pt x="23" y="17"/>
                      <a:pt x="24" y="15"/>
                      <a:pt x="25" y="17"/>
                    </a:cubicBezTo>
                    <a:cubicBezTo>
                      <a:pt x="25" y="17"/>
                      <a:pt x="24" y="17"/>
                      <a:pt x="23" y="17"/>
                    </a:cubicBezTo>
                    <a:cubicBezTo>
                      <a:pt x="21" y="16"/>
                      <a:pt x="23" y="18"/>
                      <a:pt x="21" y="17"/>
                    </a:cubicBezTo>
                    <a:cubicBezTo>
                      <a:pt x="18" y="17"/>
                      <a:pt x="16" y="17"/>
                      <a:pt x="16" y="17"/>
                    </a:cubicBezTo>
                    <a:cubicBezTo>
                      <a:pt x="15" y="17"/>
                      <a:pt x="15" y="16"/>
                      <a:pt x="16" y="16"/>
                    </a:cubicBezTo>
                    <a:cubicBezTo>
                      <a:pt x="16" y="16"/>
                      <a:pt x="16" y="16"/>
                      <a:pt x="15" y="16"/>
                    </a:cubicBezTo>
                    <a:cubicBezTo>
                      <a:pt x="14" y="15"/>
                      <a:pt x="13" y="16"/>
                      <a:pt x="14" y="16"/>
                    </a:cubicBezTo>
                    <a:cubicBezTo>
                      <a:pt x="14" y="17"/>
                      <a:pt x="15" y="17"/>
                      <a:pt x="15" y="18"/>
                    </a:cubicBezTo>
                    <a:cubicBezTo>
                      <a:pt x="12" y="18"/>
                      <a:pt x="12" y="18"/>
                      <a:pt x="12" y="18"/>
                    </a:cubicBezTo>
                    <a:cubicBezTo>
                      <a:pt x="9" y="17"/>
                      <a:pt x="11" y="17"/>
                      <a:pt x="10" y="16"/>
                    </a:cubicBezTo>
                    <a:cubicBezTo>
                      <a:pt x="10" y="16"/>
                      <a:pt x="10" y="17"/>
                      <a:pt x="9" y="16"/>
                    </a:cubicBezTo>
                    <a:cubicBezTo>
                      <a:pt x="8" y="16"/>
                      <a:pt x="9" y="17"/>
                      <a:pt x="7" y="17"/>
                    </a:cubicBezTo>
                    <a:cubicBezTo>
                      <a:pt x="6" y="17"/>
                      <a:pt x="6" y="17"/>
                      <a:pt x="5" y="18"/>
                    </a:cubicBezTo>
                    <a:cubicBezTo>
                      <a:pt x="5" y="19"/>
                      <a:pt x="5" y="18"/>
                      <a:pt x="4" y="18"/>
                    </a:cubicBezTo>
                    <a:cubicBezTo>
                      <a:pt x="4" y="19"/>
                      <a:pt x="3" y="19"/>
                      <a:pt x="3" y="19"/>
                    </a:cubicBezTo>
                    <a:cubicBezTo>
                      <a:pt x="3" y="20"/>
                      <a:pt x="3" y="20"/>
                      <a:pt x="3" y="20"/>
                    </a:cubicBezTo>
                    <a:cubicBezTo>
                      <a:pt x="3" y="20"/>
                      <a:pt x="2" y="21"/>
                      <a:pt x="2" y="21"/>
                    </a:cubicBezTo>
                    <a:cubicBezTo>
                      <a:pt x="1" y="21"/>
                      <a:pt x="1" y="22"/>
                      <a:pt x="1" y="23"/>
                    </a:cubicBezTo>
                    <a:cubicBezTo>
                      <a:pt x="1" y="24"/>
                      <a:pt x="1" y="23"/>
                      <a:pt x="1" y="24"/>
                    </a:cubicBezTo>
                    <a:cubicBezTo>
                      <a:pt x="1" y="25"/>
                      <a:pt x="1" y="24"/>
                      <a:pt x="1" y="25"/>
                    </a:cubicBezTo>
                    <a:cubicBezTo>
                      <a:pt x="0" y="25"/>
                      <a:pt x="0" y="25"/>
                      <a:pt x="1" y="26"/>
                    </a:cubicBezTo>
                    <a:cubicBezTo>
                      <a:pt x="2" y="26"/>
                      <a:pt x="4" y="25"/>
                      <a:pt x="5" y="25"/>
                    </a:cubicBezTo>
                    <a:cubicBezTo>
                      <a:pt x="6" y="24"/>
                      <a:pt x="6" y="25"/>
                      <a:pt x="7" y="24"/>
                    </a:cubicBezTo>
                    <a:cubicBezTo>
                      <a:pt x="7" y="24"/>
                      <a:pt x="7" y="24"/>
                      <a:pt x="8" y="25"/>
                    </a:cubicBezTo>
                    <a:cubicBezTo>
                      <a:pt x="8" y="26"/>
                      <a:pt x="7" y="25"/>
                      <a:pt x="7" y="26"/>
                    </a:cubicBezTo>
                    <a:cubicBezTo>
                      <a:pt x="7" y="26"/>
                      <a:pt x="6" y="25"/>
                      <a:pt x="6" y="26"/>
                    </a:cubicBezTo>
                    <a:cubicBezTo>
                      <a:pt x="6" y="26"/>
                      <a:pt x="6" y="27"/>
                      <a:pt x="6" y="27"/>
                    </a:cubicBezTo>
                    <a:cubicBezTo>
                      <a:pt x="5" y="26"/>
                      <a:pt x="5" y="26"/>
                      <a:pt x="5" y="27"/>
                    </a:cubicBezTo>
                    <a:cubicBezTo>
                      <a:pt x="5" y="28"/>
                      <a:pt x="6" y="27"/>
                      <a:pt x="6" y="27"/>
                    </a:cubicBezTo>
                    <a:cubicBezTo>
                      <a:pt x="6" y="28"/>
                      <a:pt x="5" y="28"/>
                      <a:pt x="6" y="28"/>
                    </a:cubicBezTo>
                    <a:cubicBezTo>
                      <a:pt x="7" y="28"/>
                      <a:pt x="7" y="29"/>
                      <a:pt x="7" y="29"/>
                    </a:cubicBezTo>
                    <a:cubicBezTo>
                      <a:pt x="6" y="30"/>
                      <a:pt x="6" y="30"/>
                      <a:pt x="7" y="30"/>
                    </a:cubicBezTo>
                    <a:cubicBezTo>
                      <a:pt x="7" y="31"/>
                      <a:pt x="7" y="30"/>
                      <a:pt x="8" y="30"/>
                    </a:cubicBezTo>
                    <a:cubicBezTo>
                      <a:pt x="8" y="31"/>
                      <a:pt x="9" y="31"/>
                      <a:pt x="7" y="31"/>
                    </a:cubicBezTo>
                    <a:cubicBezTo>
                      <a:pt x="7" y="31"/>
                      <a:pt x="8" y="32"/>
                      <a:pt x="6" y="32"/>
                    </a:cubicBezTo>
                    <a:cubicBezTo>
                      <a:pt x="5" y="32"/>
                      <a:pt x="5" y="33"/>
                      <a:pt x="6" y="33"/>
                    </a:cubicBezTo>
                    <a:cubicBezTo>
                      <a:pt x="7" y="34"/>
                      <a:pt x="6" y="34"/>
                      <a:pt x="7" y="34"/>
                    </a:cubicBezTo>
                    <a:cubicBezTo>
                      <a:pt x="7" y="35"/>
                      <a:pt x="7" y="35"/>
                      <a:pt x="8" y="35"/>
                    </a:cubicBezTo>
                    <a:cubicBezTo>
                      <a:pt x="8" y="34"/>
                      <a:pt x="8" y="35"/>
                      <a:pt x="9" y="35"/>
                    </a:cubicBezTo>
                    <a:cubicBezTo>
                      <a:pt x="9" y="34"/>
                      <a:pt x="9" y="36"/>
                      <a:pt x="8" y="35"/>
                    </a:cubicBezTo>
                    <a:cubicBezTo>
                      <a:pt x="8" y="35"/>
                      <a:pt x="8" y="35"/>
                      <a:pt x="7" y="36"/>
                    </a:cubicBezTo>
                    <a:cubicBezTo>
                      <a:pt x="5" y="36"/>
                      <a:pt x="6" y="35"/>
                      <a:pt x="6" y="35"/>
                    </a:cubicBezTo>
                    <a:cubicBezTo>
                      <a:pt x="5" y="35"/>
                      <a:pt x="6" y="37"/>
                      <a:pt x="5" y="35"/>
                    </a:cubicBezTo>
                    <a:cubicBezTo>
                      <a:pt x="4" y="34"/>
                      <a:pt x="5" y="35"/>
                      <a:pt x="5" y="34"/>
                    </a:cubicBezTo>
                    <a:cubicBezTo>
                      <a:pt x="5" y="34"/>
                      <a:pt x="5" y="35"/>
                      <a:pt x="4" y="33"/>
                    </a:cubicBezTo>
                    <a:cubicBezTo>
                      <a:pt x="4" y="33"/>
                      <a:pt x="4" y="33"/>
                      <a:pt x="3" y="33"/>
                    </a:cubicBezTo>
                    <a:cubicBezTo>
                      <a:pt x="2" y="33"/>
                      <a:pt x="3" y="34"/>
                      <a:pt x="3" y="34"/>
                    </a:cubicBezTo>
                    <a:cubicBezTo>
                      <a:pt x="3" y="34"/>
                      <a:pt x="3" y="35"/>
                      <a:pt x="3" y="35"/>
                    </a:cubicBezTo>
                    <a:cubicBezTo>
                      <a:pt x="3" y="34"/>
                      <a:pt x="4" y="35"/>
                      <a:pt x="4" y="35"/>
                    </a:cubicBezTo>
                    <a:cubicBezTo>
                      <a:pt x="3" y="36"/>
                      <a:pt x="3" y="36"/>
                      <a:pt x="3" y="36"/>
                    </a:cubicBezTo>
                    <a:cubicBezTo>
                      <a:pt x="3" y="36"/>
                      <a:pt x="2" y="35"/>
                      <a:pt x="2" y="36"/>
                    </a:cubicBezTo>
                    <a:cubicBezTo>
                      <a:pt x="2" y="36"/>
                      <a:pt x="2" y="36"/>
                      <a:pt x="2" y="36"/>
                    </a:cubicBezTo>
                    <a:cubicBezTo>
                      <a:pt x="2" y="37"/>
                      <a:pt x="2" y="36"/>
                      <a:pt x="2" y="37"/>
                    </a:cubicBezTo>
                    <a:cubicBezTo>
                      <a:pt x="2" y="37"/>
                      <a:pt x="3" y="37"/>
                      <a:pt x="3" y="37"/>
                    </a:cubicBezTo>
                    <a:cubicBezTo>
                      <a:pt x="5" y="38"/>
                      <a:pt x="4" y="38"/>
                      <a:pt x="4" y="38"/>
                    </a:cubicBezTo>
                    <a:cubicBezTo>
                      <a:pt x="5" y="38"/>
                      <a:pt x="4" y="37"/>
                      <a:pt x="5" y="37"/>
                    </a:cubicBezTo>
                    <a:cubicBezTo>
                      <a:pt x="6" y="37"/>
                      <a:pt x="6" y="38"/>
                      <a:pt x="6" y="38"/>
                    </a:cubicBezTo>
                    <a:cubicBezTo>
                      <a:pt x="7" y="38"/>
                      <a:pt x="7" y="39"/>
                      <a:pt x="7" y="39"/>
                    </a:cubicBezTo>
                    <a:cubicBezTo>
                      <a:pt x="7" y="38"/>
                      <a:pt x="8" y="38"/>
                      <a:pt x="8" y="39"/>
                    </a:cubicBezTo>
                    <a:cubicBezTo>
                      <a:pt x="9" y="39"/>
                      <a:pt x="9" y="39"/>
                      <a:pt x="10" y="39"/>
                    </a:cubicBezTo>
                    <a:cubicBezTo>
                      <a:pt x="11" y="40"/>
                      <a:pt x="9" y="40"/>
                      <a:pt x="10" y="41"/>
                    </a:cubicBezTo>
                    <a:cubicBezTo>
                      <a:pt x="10" y="41"/>
                      <a:pt x="10" y="42"/>
                      <a:pt x="9" y="42"/>
                    </a:cubicBezTo>
                    <a:cubicBezTo>
                      <a:pt x="9" y="42"/>
                      <a:pt x="9" y="42"/>
                      <a:pt x="8" y="42"/>
                    </a:cubicBezTo>
                    <a:cubicBezTo>
                      <a:pt x="8" y="42"/>
                      <a:pt x="8" y="42"/>
                      <a:pt x="8" y="42"/>
                    </a:cubicBezTo>
                    <a:cubicBezTo>
                      <a:pt x="8" y="43"/>
                      <a:pt x="9" y="42"/>
                      <a:pt x="9" y="43"/>
                    </a:cubicBezTo>
                    <a:cubicBezTo>
                      <a:pt x="9" y="44"/>
                      <a:pt x="10" y="44"/>
                      <a:pt x="10" y="45"/>
                    </a:cubicBezTo>
                    <a:cubicBezTo>
                      <a:pt x="9" y="46"/>
                      <a:pt x="10" y="45"/>
                      <a:pt x="10" y="45"/>
                    </a:cubicBezTo>
                    <a:cubicBezTo>
                      <a:pt x="10" y="45"/>
                      <a:pt x="11" y="44"/>
                      <a:pt x="11" y="44"/>
                    </a:cubicBezTo>
                    <a:cubicBezTo>
                      <a:pt x="12" y="44"/>
                      <a:pt x="11" y="45"/>
                      <a:pt x="11" y="45"/>
                    </a:cubicBezTo>
                    <a:cubicBezTo>
                      <a:pt x="11" y="46"/>
                      <a:pt x="12" y="45"/>
                      <a:pt x="12" y="46"/>
                    </a:cubicBezTo>
                    <a:cubicBezTo>
                      <a:pt x="12" y="46"/>
                      <a:pt x="12" y="46"/>
                      <a:pt x="13" y="46"/>
                    </a:cubicBezTo>
                    <a:cubicBezTo>
                      <a:pt x="13" y="46"/>
                      <a:pt x="12" y="46"/>
                      <a:pt x="12" y="47"/>
                    </a:cubicBezTo>
                    <a:cubicBezTo>
                      <a:pt x="12" y="47"/>
                      <a:pt x="13" y="47"/>
                      <a:pt x="12" y="47"/>
                    </a:cubicBezTo>
                    <a:cubicBezTo>
                      <a:pt x="11" y="47"/>
                      <a:pt x="11" y="47"/>
                      <a:pt x="11" y="47"/>
                    </a:cubicBezTo>
                    <a:cubicBezTo>
                      <a:pt x="10" y="47"/>
                      <a:pt x="11" y="47"/>
                      <a:pt x="10" y="47"/>
                    </a:cubicBezTo>
                    <a:cubicBezTo>
                      <a:pt x="10" y="48"/>
                      <a:pt x="10" y="49"/>
                      <a:pt x="10" y="49"/>
                    </a:cubicBezTo>
                    <a:cubicBezTo>
                      <a:pt x="11" y="48"/>
                      <a:pt x="11" y="48"/>
                      <a:pt x="11" y="49"/>
                    </a:cubicBezTo>
                    <a:cubicBezTo>
                      <a:pt x="11" y="49"/>
                      <a:pt x="12" y="48"/>
                      <a:pt x="12" y="49"/>
                    </a:cubicBezTo>
                    <a:cubicBezTo>
                      <a:pt x="13" y="49"/>
                      <a:pt x="13" y="48"/>
                      <a:pt x="14" y="48"/>
                    </a:cubicBezTo>
                    <a:cubicBezTo>
                      <a:pt x="15" y="49"/>
                      <a:pt x="14" y="48"/>
                      <a:pt x="15" y="48"/>
                    </a:cubicBezTo>
                    <a:cubicBezTo>
                      <a:pt x="16" y="48"/>
                      <a:pt x="16" y="48"/>
                      <a:pt x="17" y="48"/>
                    </a:cubicBezTo>
                    <a:cubicBezTo>
                      <a:pt x="17" y="48"/>
                      <a:pt x="18" y="48"/>
                      <a:pt x="18" y="47"/>
                    </a:cubicBezTo>
                    <a:cubicBezTo>
                      <a:pt x="18" y="48"/>
                      <a:pt x="17" y="49"/>
                      <a:pt x="17" y="49"/>
                    </a:cubicBezTo>
                    <a:cubicBezTo>
                      <a:pt x="16" y="48"/>
                      <a:pt x="16" y="49"/>
                      <a:pt x="16" y="50"/>
                    </a:cubicBezTo>
                    <a:cubicBezTo>
                      <a:pt x="15" y="50"/>
                      <a:pt x="15" y="50"/>
                      <a:pt x="14" y="50"/>
                    </a:cubicBezTo>
                    <a:cubicBezTo>
                      <a:pt x="14" y="50"/>
                      <a:pt x="13" y="50"/>
                      <a:pt x="13" y="50"/>
                    </a:cubicBezTo>
                    <a:cubicBezTo>
                      <a:pt x="13" y="50"/>
                      <a:pt x="12" y="50"/>
                      <a:pt x="11" y="50"/>
                    </a:cubicBezTo>
                    <a:cubicBezTo>
                      <a:pt x="11" y="51"/>
                      <a:pt x="10" y="51"/>
                      <a:pt x="11" y="51"/>
                    </a:cubicBezTo>
                    <a:cubicBezTo>
                      <a:pt x="12" y="52"/>
                      <a:pt x="12" y="51"/>
                      <a:pt x="13" y="51"/>
                    </a:cubicBezTo>
                    <a:cubicBezTo>
                      <a:pt x="14" y="52"/>
                      <a:pt x="13" y="51"/>
                      <a:pt x="14" y="50"/>
                    </a:cubicBezTo>
                    <a:cubicBezTo>
                      <a:pt x="14" y="50"/>
                      <a:pt x="15" y="51"/>
                      <a:pt x="15" y="51"/>
                    </a:cubicBezTo>
                    <a:cubicBezTo>
                      <a:pt x="16" y="50"/>
                      <a:pt x="17" y="50"/>
                      <a:pt x="17" y="51"/>
                    </a:cubicBezTo>
                    <a:cubicBezTo>
                      <a:pt x="17" y="51"/>
                      <a:pt x="16" y="51"/>
                      <a:pt x="16" y="51"/>
                    </a:cubicBezTo>
                    <a:cubicBezTo>
                      <a:pt x="16" y="51"/>
                      <a:pt x="17" y="51"/>
                      <a:pt x="16" y="52"/>
                    </a:cubicBezTo>
                    <a:cubicBezTo>
                      <a:pt x="16" y="52"/>
                      <a:pt x="15" y="52"/>
                      <a:pt x="15" y="52"/>
                    </a:cubicBezTo>
                    <a:cubicBezTo>
                      <a:pt x="16" y="53"/>
                      <a:pt x="17" y="52"/>
                      <a:pt x="17" y="52"/>
                    </a:cubicBezTo>
                    <a:cubicBezTo>
                      <a:pt x="17" y="51"/>
                      <a:pt x="18" y="52"/>
                      <a:pt x="18" y="51"/>
                    </a:cubicBezTo>
                    <a:cubicBezTo>
                      <a:pt x="18" y="51"/>
                      <a:pt x="19" y="51"/>
                      <a:pt x="18" y="50"/>
                    </a:cubicBezTo>
                    <a:cubicBezTo>
                      <a:pt x="18" y="50"/>
                      <a:pt x="18" y="49"/>
                      <a:pt x="19" y="50"/>
                    </a:cubicBezTo>
                    <a:cubicBezTo>
                      <a:pt x="20" y="51"/>
                      <a:pt x="19" y="49"/>
                      <a:pt x="20" y="50"/>
                    </a:cubicBezTo>
                    <a:cubicBezTo>
                      <a:pt x="20" y="51"/>
                      <a:pt x="20" y="49"/>
                      <a:pt x="21" y="50"/>
                    </a:cubicBezTo>
                    <a:cubicBezTo>
                      <a:pt x="21" y="50"/>
                      <a:pt x="20" y="51"/>
                      <a:pt x="21" y="51"/>
                    </a:cubicBezTo>
                    <a:cubicBezTo>
                      <a:pt x="23" y="51"/>
                      <a:pt x="22" y="53"/>
                      <a:pt x="23" y="52"/>
                    </a:cubicBezTo>
                    <a:cubicBezTo>
                      <a:pt x="24" y="51"/>
                      <a:pt x="22" y="52"/>
                      <a:pt x="23" y="51"/>
                    </a:cubicBezTo>
                    <a:cubicBezTo>
                      <a:pt x="24" y="50"/>
                      <a:pt x="24" y="51"/>
                      <a:pt x="25" y="51"/>
                    </a:cubicBezTo>
                    <a:cubicBezTo>
                      <a:pt x="24" y="52"/>
                      <a:pt x="24" y="53"/>
                      <a:pt x="24" y="53"/>
                    </a:cubicBezTo>
                    <a:cubicBezTo>
                      <a:pt x="25" y="52"/>
                      <a:pt x="25" y="53"/>
                      <a:pt x="25" y="53"/>
                    </a:cubicBezTo>
                    <a:cubicBezTo>
                      <a:pt x="25" y="53"/>
                      <a:pt x="25" y="54"/>
                      <a:pt x="25" y="54"/>
                    </a:cubicBezTo>
                    <a:cubicBezTo>
                      <a:pt x="24" y="54"/>
                      <a:pt x="25" y="54"/>
                      <a:pt x="25" y="54"/>
                    </a:cubicBezTo>
                    <a:cubicBezTo>
                      <a:pt x="26" y="54"/>
                      <a:pt x="27" y="56"/>
                      <a:pt x="27" y="55"/>
                    </a:cubicBezTo>
                    <a:cubicBezTo>
                      <a:pt x="27" y="55"/>
                      <a:pt x="27" y="56"/>
                      <a:pt x="29" y="56"/>
                    </a:cubicBezTo>
                    <a:cubicBezTo>
                      <a:pt x="29" y="56"/>
                      <a:pt x="29" y="57"/>
                      <a:pt x="29" y="56"/>
                    </a:cubicBezTo>
                    <a:cubicBezTo>
                      <a:pt x="30" y="56"/>
                      <a:pt x="30" y="57"/>
                      <a:pt x="30" y="56"/>
                    </a:cubicBezTo>
                    <a:cubicBezTo>
                      <a:pt x="31" y="55"/>
                      <a:pt x="31" y="56"/>
                      <a:pt x="31" y="56"/>
                    </a:cubicBezTo>
                    <a:cubicBezTo>
                      <a:pt x="31" y="55"/>
                      <a:pt x="32" y="56"/>
                      <a:pt x="32" y="55"/>
                    </a:cubicBezTo>
                    <a:cubicBezTo>
                      <a:pt x="33" y="55"/>
                      <a:pt x="33" y="56"/>
                      <a:pt x="33" y="55"/>
                    </a:cubicBezTo>
                    <a:cubicBezTo>
                      <a:pt x="33" y="55"/>
                      <a:pt x="34" y="54"/>
                      <a:pt x="34" y="55"/>
                    </a:cubicBezTo>
                    <a:cubicBezTo>
                      <a:pt x="35" y="55"/>
                      <a:pt x="35" y="55"/>
                      <a:pt x="35" y="55"/>
                    </a:cubicBezTo>
                    <a:cubicBezTo>
                      <a:pt x="35" y="56"/>
                      <a:pt x="35" y="55"/>
                      <a:pt x="36" y="55"/>
                    </a:cubicBezTo>
                    <a:cubicBezTo>
                      <a:pt x="37" y="55"/>
                      <a:pt x="35" y="54"/>
                      <a:pt x="36" y="53"/>
                    </a:cubicBezTo>
                    <a:cubicBezTo>
                      <a:pt x="36" y="52"/>
                      <a:pt x="37" y="52"/>
                      <a:pt x="37" y="52"/>
                    </a:cubicBezTo>
                    <a:cubicBezTo>
                      <a:pt x="36" y="52"/>
                      <a:pt x="37" y="52"/>
                      <a:pt x="36" y="50"/>
                    </a:cubicBezTo>
                    <a:cubicBezTo>
                      <a:pt x="36" y="50"/>
                      <a:pt x="37" y="49"/>
                      <a:pt x="38" y="49"/>
                    </a:cubicBezTo>
                    <a:cubicBezTo>
                      <a:pt x="38" y="50"/>
                      <a:pt x="38" y="50"/>
                      <a:pt x="40" y="50"/>
                    </a:cubicBezTo>
                    <a:cubicBezTo>
                      <a:pt x="40" y="50"/>
                      <a:pt x="41" y="50"/>
                      <a:pt x="42" y="50"/>
                    </a:cubicBezTo>
                    <a:cubicBezTo>
                      <a:pt x="42" y="50"/>
                      <a:pt x="43" y="50"/>
                      <a:pt x="43" y="50"/>
                    </a:cubicBezTo>
                    <a:cubicBezTo>
                      <a:pt x="43" y="51"/>
                      <a:pt x="44" y="51"/>
                      <a:pt x="45" y="51"/>
                    </a:cubicBezTo>
                    <a:cubicBezTo>
                      <a:pt x="46" y="52"/>
                      <a:pt x="46" y="51"/>
                      <a:pt x="46" y="52"/>
                    </a:cubicBezTo>
                    <a:cubicBezTo>
                      <a:pt x="46" y="52"/>
                      <a:pt x="47" y="52"/>
                      <a:pt x="49" y="53"/>
                    </a:cubicBezTo>
                    <a:cubicBezTo>
                      <a:pt x="49" y="54"/>
                      <a:pt x="49" y="54"/>
                      <a:pt x="50" y="55"/>
                    </a:cubicBezTo>
                    <a:cubicBezTo>
                      <a:pt x="50" y="55"/>
                      <a:pt x="50" y="55"/>
                      <a:pt x="50" y="56"/>
                    </a:cubicBezTo>
                    <a:cubicBezTo>
                      <a:pt x="51" y="56"/>
                      <a:pt x="51" y="56"/>
                      <a:pt x="51" y="56"/>
                    </a:cubicBezTo>
                    <a:cubicBezTo>
                      <a:pt x="52" y="57"/>
                      <a:pt x="52" y="56"/>
                      <a:pt x="53" y="57"/>
                    </a:cubicBezTo>
                    <a:cubicBezTo>
                      <a:pt x="53" y="57"/>
                      <a:pt x="54" y="58"/>
                      <a:pt x="55" y="57"/>
                    </a:cubicBezTo>
                    <a:cubicBezTo>
                      <a:pt x="55" y="56"/>
                      <a:pt x="56" y="57"/>
                      <a:pt x="57" y="57"/>
                    </a:cubicBezTo>
                    <a:cubicBezTo>
                      <a:pt x="57" y="56"/>
                      <a:pt x="58" y="57"/>
                      <a:pt x="58" y="56"/>
                    </a:cubicBezTo>
                    <a:cubicBezTo>
                      <a:pt x="59" y="56"/>
                      <a:pt x="58" y="57"/>
                      <a:pt x="59" y="56"/>
                    </a:cubicBezTo>
                    <a:cubicBezTo>
                      <a:pt x="60" y="56"/>
                      <a:pt x="60" y="57"/>
                      <a:pt x="60" y="56"/>
                    </a:cubicBezTo>
                    <a:cubicBezTo>
                      <a:pt x="61" y="55"/>
                      <a:pt x="61" y="56"/>
                      <a:pt x="61" y="56"/>
                    </a:cubicBezTo>
                    <a:cubicBezTo>
                      <a:pt x="61" y="57"/>
                      <a:pt x="62" y="56"/>
                      <a:pt x="62" y="56"/>
                    </a:cubicBezTo>
                    <a:cubicBezTo>
                      <a:pt x="62" y="56"/>
                      <a:pt x="62" y="55"/>
                      <a:pt x="63" y="55"/>
                    </a:cubicBezTo>
                    <a:cubicBezTo>
                      <a:pt x="63" y="55"/>
                      <a:pt x="63" y="56"/>
                      <a:pt x="63" y="55"/>
                    </a:cubicBezTo>
                    <a:cubicBezTo>
                      <a:pt x="64" y="55"/>
                      <a:pt x="64" y="55"/>
                      <a:pt x="64" y="55"/>
                    </a:cubicBezTo>
                    <a:cubicBezTo>
                      <a:pt x="65" y="55"/>
                      <a:pt x="64" y="54"/>
                      <a:pt x="65" y="53"/>
                    </a:cubicBezTo>
                    <a:cubicBezTo>
                      <a:pt x="66" y="53"/>
                      <a:pt x="66" y="52"/>
                      <a:pt x="66" y="52"/>
                    </a:cubicBezTo>
                    <a:cubicBezTo>
                      <a:pt x="67" y="52"/>
                      <a:pt x="68" y="51"/>
                      <a:pt x="69" y="50"/>
                    </a:cubicBezTo>
                    <a:cubicBezTo>
                      <a:pt x="69" y="50"/>
                      <a:pt x="70" y="50"/>
                      <a:pt x="70" y="50"/>
                    </a:cubicBezTo>
                    <a:cubicBezTo>
                      <a:pt x="71" y="51"/>
                      <a:pt x="71" y="51"/>
                      <a:pt x="72" y="51"/>
                    </a:cubicBezTo>
                    <a:cubicBezTo>
                      <a:pt x="73" y="51"/>
                      <a:pt x="72" y="52"/>
                      <a:pt x="73" y="52"/>
                    </a:cubicBezTo>
                    <a:cubicBezTo>
                      <a:pt x="73" y="52"/>
                      <a:pt x="75" y="53"/>
                      <a:pt x="74" y="53"/>
                    </a:cubicBezTo>
                    <a:cubicBezTo>
                      <a:pt x="75" y="53"/>
                      <a:pt x="75" y="52"/>
                      <a:pt x="75" y="52"/>
                    </a:cubicBezTo>
                    <a:cubicBezTo>
                      <a:pt x="76" y="52"/>
                      <a:pt x="76" y="53"/>
                      <a:pt x="77" y="52"/>
                    </a:cubicBezTo>
                    <a:cubicBezTo>
                      <a:pt x="77" y="52"/>
                      <a:pt x="77" y="51"/>
                      <a:pt x="77" y="51"/>
                    </a:cubicBezTo>
                    <a:cubicBezTo>
                      <a:pt x="78" y="51"/>
                      <a:pt x="78" y="51"/>
                      <a:pt x="77" y="51"/>
                    </a:cubicBezTo>
                    <a:cubicBezTo>
                      <a:pt x="76" y="51"/>
                      <a:pt x="77" y="50"/>
                      <a:pt x="78" y="50"/>
                    </a:cubicBezTo>
                    <a:cubicBezTo>
                      <a:pt x="78" y="50"/>
                      <a:pt x="78" y="50"/>
                      <a:pt x="79" y="50"/>
                    </a:cubicBezTo>
                    <a:cubicBezTo>
                      <a:pt x="80" y="49"/>
                      <a:pt x="80" y="49"/>
                      <a:pt x="80" y="49"/>
                    </a:cubicBezTo>
                    <a:cubicBezTo>
                      <a:pt x="81" y="50"/>
                      <a:pt x="81" y="50"/>
                      <a:pt x="81" y="51"/>
                    </a:cubicBezTo>
                    <a:cubicBezTo>
                      <a:pt x="81" y="51"/>
                      <a:pt x="81" y="51"/>
                      <a:pt x="81" y="52"/>
                    </a:cubicBezTo>
                    <a:cubicBezTo>
                      <a:pt x="81" y="52"/>
                      <a:pt x="81" y="52"/>
                      <a:pt x="81" y="52"/>
                    </a:cubicBezTo>
                    <a:cubicBezTo>
                      <a:pt x="79" y="52"/>
                      <a:pt x="78" y="55"/>
                      <a:pt x="78" y="54"/>
                    </a:cubicBezTo>
                    <a:cubicBezTo>
                      <a:pt x="77" y="55"/>
                      <a:pt x="79" y="55"/>
                      <a:pt x="79" y="56"/>
                    </a:cubicBezTo>
                    <a:cubicBezTo>
                      <a:pt x="79" y="57"/>
                      <a:pt x="80" y="57"/>
                      <a:pt x="79" y="58"/>
                    </a:cubicBezTo>
                    <a:cubicBezTo>
                      <a:pt x="79" y="58"/>
                      <a:pt x="79" y="58"/>
                      <a:pt x="79" y="58"/>
                    </a:cubicBezTo>
                    <a:cubicBezTo>
                      <a:pt x="79" y="58"/>
                      <a:pt x="79" y="58"/>
                      <a:pt x="79" y="58"/>
                    </a:cubicBezTo>
                    <a:cubicBezTo>
                      <a:pt x="79" y="58"/>
                      <a:pt x="79" y="58"/>
                      <a:pt x="79" y="58"/>
                    </a:cubicBezTo>
                    <a:cubicBezTo>
                      <a:pt x="79" y="58"/>
                      <a:pt x="79" y="58"/>
                      <a:pt x="79" y="58"/>
                    </a:cubicBezTo>
                    <a:cubicBezTo>
                      <a:pt x="79" y="58"/>
                      <a:pt x="80" y="58"/>
                      <a:pt x="80" y="58"/>
                    </a:cubicBezTo>
                    <a:cubicBezTo>
                      <a:pt x="80" y="58"/>
                      <a:pt x="80" y="59"/>
                      <a:pt x="80" y="59"/>
                    </a:cubicBezTo>
                    <a:cubicBezTo>
                      <a:pt x="81" y="59"/>
                      <a:pt x="81" y="59"/>
                      <a:pt x="81" y="59"/>
                    </a:cubicBezTo>
                    <a:cubicBezTo>
                      <a:pt x="81" y="59"/>
                      <a:pt x="81" y="59"/>
                      <a:pt x="81" y="59"/>
                    </a:cubicBezTo>
                    <a:cubicBezTo>
                      <a:pt x="82" y="59"/>
                      <a:pt x="81" y="58"/>
                      <a:pt x="82" y="58"/>
                    </a:cubicBezTo>
                    <a:cubicBezTo>
                      <a:pt x="82" y="58"/>
                      <a:pt x="82" y="58"/>
                      <a:pt x="82" y="58"/>
                    </a:cubicBezTo>
                    <a:cubicBezTo>
                      <a:pt x="82" y="58"/>
                      <a:pt x="82" y="58"/>
                      <a:pt x="82" y="58"/>
                    </a:cubicBezTo>
                    <a:cubicBezTo>
                      <a:pt x="83" y="57"/>
                      <a:pt x="83" y="58"/>
                      <a:pt x="83" y="58"/>
                    </a:cubicBezTo>
                    <a:cubicBezTo>
                      <a:pt x="83" y="57"/>
                      <a:pt x="83" y="57"/>
                      <a:pt x="83" y="56"/>
                    </a:cubicBezTo>
                    <a:cubicBezTo>
                      <a:pt x="83" y="56"/>
                      <a:pt x="83" y="56"/>
                      <a:pt x="83" y="56"/>
                    </a:cubicBezTo>
                    <a:cubicBezTo>
                      <a:pt x="83" y="56"/>
                      <a:pt x="83" y="56"/>
                      <a:pt x="83" y="55"/>
                    </a:cubicBezTo>
                    <a:cubicBezTo>
                      <a:pt x="83" y="55"/>
                      <a:pt x="84" y="56"/>
                      <a:pt x="84" y="56"/>
                    </a:cubicBezTo>
                    <a:cubicBezTo>
                      <a:pt x="84" y="56"/>
                      <a:pt x="84" y="55"/>
                      <a:pt x="84" y="55"/>
                    </a:cubicBezTo>
                    <a:cubicBezTo>
                      <a:pt x="84" y="55"/>
                      <a:pt x="85" y="55"/>
                      <a:pt x="85" y="56"/>
                    </a:cubicBezTo>
                    <a:cubicBezTo>
                      <a:pt x="85" y="56"/>
                      <a:pt x="85" y="56"/>
                      <a:pt x="85" y="55"/>
                    </a:cubicBezTo>
                    <a:cubicBezTo>
                      <a:pt x="85" y="55"/>
                      <a:pt x="86" y="55"/>
                      <a:pt x="86" y="55"/>
                    </a:cubicBezTo>
                    <a:cubicBezTo>
                      <a:pt x="86" y="55"/>
                      <a:pt x="86" y="55"/>
                      <a:pt x="86" y="55"/>
                    </a:cubicBezTo>
                    <a:cubicBezTo>
                      <a:pt x="85" y="55"/>
                      <a:pt x="85" y="54"/>
                      <a:pt x="85" y="54"/>
                    </a:cubicBezTo>
                    <a:cubicBezTo>
                      <a:pt x="85" y="54"/>
                      <a:pt x="85" y="54"/>
                      <a:pt x="85" y="54"/>
                    </a:cubicBezTo>
                    <a:cubicBezTo>
                      <a:pt x="85" y="54"/>
                      <a:pt x="85" y="54"/>
                      <a:pt x="85" y="54"/>
                    </a:cubicBezTo>
                    <a:cubicBezTo>
                      <a:pt x="85" y="54"/>
                      <a:pt x="85" y="54"/>
                      <a:pt x="85" y="53"/>
                    </a:cubicBezTo>
                    <a:cubicBezTo>
                      <a:pt x="85" y="53"/>
                      <a:pt x="85" y="53"/>
                      <a:pt x="85" y="53"/>
                    </a:cubicBezTo>
                    <a:cubicBezTo>
                      <a:pt x="85" y="52"/>
                      <a:pt x="85" y="52"/>
                      <a:pt x="85" y="52"/>
                    </a:cubicBezTo>
                    <a:cubicBezTo>
                      <a:pt x="85" y="52"/>
                      <a:pt x="85" y="52"/>
                      <a:pt x="85" y="52"/>
                    </a:cubicBezTo>
                    <a:cubicBezTo>
                      <a:pt x="85" y="51"/>
                      <a:pt x="85" y="51"/>
                      <a:pt x="85" y="51"/>
                    </a:cubicBezTo>
                    <a:cubicBezTo>
                      <a:pt x="85" y="51"/>
                      <a:pt x="85" y="50"/>
                      <a:pt x="85" y="50"/>
                    </a:cubicBezTo>
                    <a:cubicBezTo>
                      <a:pt x="85" y="50"/>
                      <a:pt x="85" y="50"/>
                      <a:pt x="85" y="50"/>
                    </a:cubicBezTo>
                    <a:cubicBezTo>
                      <a:pt x="85" y="50"/>
                      <a:pt x="85" y="50"/>
                      <a:pt x="86" y="50"/>
                    </a:cubicBezTo>
                    <a:cubicBezTo>
                      <a:pt x="86" y="50"/>
                      <a:pt x="86" y="50"/>
                      <a:pt x="86" y="50"/>
                    </a:cubicBezTo>
                    <a:cubicBezTo>
                      <a:pt x="87" y="50"/>
                      <a:pt x="87" y="50"/>
                      <a:pt x="88" y="50"/>
                    </a:cubicBezTo>
                    <a:cubicBezTo>
                      <a:pt x="88" y="50"/>
                      <a:pt x="88" y="51"/>
                      <a:pt x="88" y="51"/>
                    </a:cubicBezTo>
                    <a:cubicBezTo>
                      <a:pt x="88" y="51"/>
                      <a:pt x="88" y="52"/>
                      <a:pt x="88" y="52"/>
                    </a:cubicBezTo>
                    <a:cubicBezTo>
                      <a:pt x="89" y="52"/>
                      <a:pt x="89" y="52"/>
                      <a:pt x="89" y="51"/>
                    </a:cubicBezTo>
                    <a:cubicBezTo>
                      <a:pt x="89" y="51"/>
                      <a:pt x="90" y="51"/>
                      <a:pt x="90" y="51"/>
                    </a:cubicBezTo>
                    <a:cubicBezTo>
                      <a:pt x="90" y="51"/>
                      <a:pt x="91" y="52"/>
                      <a:pt x="91" y="52"/>
                    </a:cubicBezTo>
                    <a:cubicBezTo>
                      <a:pt x="92" y="51"/>
                      <a:pt x="92" y="51"/>
                      <a:pt x="93" y="51"/>
                    </a:cubicBezTo>
                    <a:cubicBezTo>
                      <a:pt x="93" y="51"/>
                      <a:pt x="93" y="51"/>
                      <a:pt x="94" y="51"/>
                    </a:cubicBezTo>
                    <a:cubicBezTo>
                      <a:pt x="94" y="51"/>
                      <a:pt x="95" y="51"/>
                      <a:pt x="95" y="50"/>
                    </a:cubicBezTo>
                    <a:cubicBezTo>
                      <a:pt x="96" y="50"/>
                      <a:pt x="97" y="49"/>
                      <a:pt x="97" y="49"/>
                    </a:cubicBezTo>
                    <a:cubicBezTo>
                      <a:pt x="98" y="49"/>
                      <a:pt x="99" y="49"/>
                      <a:pt x="99" y="49"/>
                    </a:cubicBezTo>
                    <a:cubicBezTo>
                      <a:pt x="99" y="49"/>
                      <a:pt x="100" y="49"/>
                      <a:pt x="100" y="50"/>
                    </a:cubicBezTo>
                    <a:cubicBezTo>
                      <a:pt x="100" y="50"/>
                      <a:pt x="101" y="50"/>
                      <a:pt x="101" y="50"/>
                    </a:cubicBezTo>
                    <a:cubicBezTo>
                      <a:pt x="102" y="51"/>
                      <a:pt x="102" y="51"/>
                      <a:pt x="103" y="51"/>
                    </a:cubicBezTo>
                    <a:cubicBezTo>
                      <a:pt x="103" y="51"/>
                      <a:pt x="104" y="51"/>
                      <a:pt x="104" y="51"/>
                    </a:cubicBezTo>
                    <a:cubicBezTo>
                      <a:pt x="104" y="51"/>
                      <a:pt x="105" y="51"/>
                      <a:pt x="105" y="51"/>
                    </a:cubicBezTo>
                    <a:cubicBezTo>
                      <a:pt x="105" y="51"/>
                      <a:pt x="105" y="51"/>
                      <a:pt x="106" y="51"/>
                    </a:cubicBezTo>
                    <a:cubicBezTo>
                      <a:pt x="106" y="51"/>
                      <a:pt x="108" y="51"/>
                      <a:pt x="108" y="51"/>
                    </a:cubicBezTo>
                    <a:cubicBezTo>
                      <a:pt x="109" y="51"/>
                      <a:pt x="110" y="50"/>
                      <a:pt x="111" y="50"/>
                    </a:cubicBezTo>
                    <a:cubicBezTo>
                      <a:pt x="112" y="50"/>
                      <a:pt x="115" y="49"/>
                      <a:pt x="115" y="48"/>
                    </a:cubicBezTo>
                    <a:cubicBezTo>
                      <a:pt x="116" y="48"/>
                      <a:pt x="117" y="48"/>
                      <a:pt x="118" y="47"/>
                    </a:cubicBezTo>
                    <a:cubicBezTo>
                      <a:pt x="118" y="47"/>
                      <a:pt x="119" y="47"/>
                      <a:pt x="119" y="47"/>
                    </a:cubicBezTo>
                    <a:cubicBezTo>
                      <a:pt x="120" y="47"/>
                      <a:pt x="120" y="47"/>
                      <a:pt x="121" y="47"/>
                    </a:cubicBezTo>
                    <a:cubicBezTo>
                      <a:pt x="121" y="47"/>
                      <a:pt x="122" y="47"/>
                      <a:pt x="123" y="47"/>
                    </a:cubicBezTo>
                    <a:cubicBezTo>
                      <a:pt x="124" y="47"/>
                      <a:pt x="125" y="47"/>
                      <a:pt x="126" y="47"/>
                    </a:cubicBezTo>
                    <a:cubicBezTo>
                      <a:pt x="127" y="47"/>
                      <a:pt x="128" y="47"/>
                      <a:pt x="128" y="46"/>
                    </a:cubicBezTo>
                    <a:cubicBezTo>
                      <a:pt x="129" y="46"/>
                      <a:pt x="129" y="46"/>
                      <a:pt x="129" y="46"/>
                    </a:cubicBezTo>
                    <a:cubicBezTo>
                      <a:pt x="129" y="45"/>
                      <a:pt x="130" y="45"/>
                      <a:pt x="130" y="45"/>
                    </a:cubicBezTo>
                    <a:cubicBezTo>
                      <a:pt x="130" y="45"/>
                      <a:pt x="130" y="45"/>
                      <a:pt x="130" y="46"/>
                    </a:cubicBezTo>
                    <a:cubicBezTo>
                      <a:pt x="130" y="46"/>
                      <a:pt x="130" y="46"/>
                      <a:pt x="130" y="46"/>
                    </a:cubicBezTo>
                    <a:cubicBezTo>
                      <a:pt x="130" y="45"/>
                      <a:pt x="131" y="46"/>
                      <a:pt x="131" y="46"/>
                    </a:cubicBezTo>
                    <a:cubicBezTo>
                      <a:pt x="131" y="46"/>
                      <a:pt x="131" y="46"/>
                      <a:pt x="131" y="46"/>
                    </a:cubicBezTo>
                    <a:cubicBezTo>
                      <a:pt x="131" y="46"/>
                      <a:pt x="131" y="47"/>
                      <a:pt x="131" y="47"/>
                    </a:cubicBezTo>
                    <a:cubicBezTo>
                      <a:pt x="131" y="47"/>
                      <a:pt x="131" y="47"/>
                      <a:pt x="132" y="47"/>
                    </a:cubicBezTo>
                    <a:cubicBezTo>
                      <a:pt x="132" y="47"/>
                      <a:pt x="132" y="47"/>
                      <a:pt x="133" y="46"/>
                    </a:cubicBezTo>
                    <a:cubicBezTo>
                      <a:pt x="133" y="46"/>
                      <a:pt x="133" y="46"/>
                      <a:pt x="133" y="46"/>
                    </a:cubicBezTo>
                    <a:cubicBezTo>
                      <a:pt x="133" y="46"/>
                      <a:pt x="134" y="45"/>
                      <a:pt x="134" y="45"/>
                    </a:cubicBezTo>
                    <a:cubicBezTo>
                      <a:pt x="134" y="45"/>
                      <a:pt x="134" y="45"/>
                      <a:pt x="134" y="45"/>
                    </a:cubicBezTo>
                    <a:cubicBezTo>
                      <a:pt x="134" y="45"/>
                      <a:pt x="134" y="45"/>
                      <a:pt x="135" y="45"/>
                    </a:cubicBezTo>
                    <a:cubicBezTo>
                      <a:pt x="135" y="45"/>
                      <a:pt x="135" y="45"/>
                      <a:pt x="135" y="45"/>
                    </a:cubicBezTo>
                    <a:cubicBezTo>
                      <a:pt x="135" y="45"/>
                      <a:pt x="135" y="45"/>
                      <a:pt x="135" y="45"/>
                    </a:cubicBezTo>
                    <a:cubicBezTo>
                      <a:pt x="135" y="45"/>
                      <a:pt x="136" y="45"/>
                      <a:pt x="136" y="45"/>
                    </a:cubicBezTo>
                    <a:cubicBezTo>
                      <a:pt x="136" y="45"/>
                      <a:pt x="136" y="45"/>
                      <a:pt x="136" y="45"/>
                    </a:cubicBezTo>
                    <a:cubicBezTo>
                      <a:pt x="136" y="45"/>
                      <a:pt x="137" y="45"/>
                      <a:pt x="137" y="45"/>
                    </a:cubicBezTo>
                    <a:cubicBezTo>
                      <a:pt x="137" y="45"/>
                      <a:pt x="137" y="45"/>
                      <a:pt x="137" y="45"/>
                    </a:cubicBezTo>
                    <a:cubicBezTo>
                      <a:pt x="138" y="45"/>
                      <a:pt x="138" y="45"/>
                      <a:pt x="138" y="45"/>
                    </a:cubicBezTo>
                    <a:cubicBezTo>
                      <a:pt x="138" y="45"/>
                      <a:pt x="138" y="45"/>
                      <a:pt x="138" y="45"/>
                    </a:cubicBezTo>
                    <a:cubicBezTo>
                      <a:pt x="139" y="45"/>
                      <a:pt x="139" y="45"/>
                      <a:pt x="139" y="45"/>
                    </a:cubicBezTo>
                    <a:cubicBezTo>
                      <a:pt x="139" y="45"/>
                      <a:pt x="139" y="45"/>
                      <a:pt x="139" y="45"/>
                    </a:cubicBezTo>
                    <a:cubicBezTo>
                      <a:pt x="139" y="46"/>
                      <a:pt x="140" y="46"/>
                      <a:pt x="140" y="46"/>
                    </a:cubicBezTo>
                    <a:cubicBezTo>
                      <a:pt x="141" y="46"/>
                      <a:pt x="141" y="46"/>
                      <a:pt x="142" y="46"/>
                    </a:cubicBezTo>
                    <a:cubicBezTo>
                      <a:pt x="142" y="46"/>
                      <a:pt x="143" y="46"/>
                      <a:pt x="143" y="46"/>
                    </a:cubicBezTo>
                    <a:cubicBezTo>
                      <a:pt x="143" y="46"/>
                      <a:pt x="143" y="46"/>
                      <a:pt x="143" y="46"/>
                    </a:cubicBezTo>
                    <a:cubicBezTo>
                      <a:pt x="143" y="46"/>
                      <a:pt x="144" y="45"/>
                      <a:pt x="144" y="45"/>
                    </a:cubicBezTo>
                    <a:cubicBezTo>
                      <a:pt x="144" y="45"/>
                      <a:pt x="145" y="45"/>
                      <a:pt x="145" y="45"/>
                    </a:cubicBezTo>
                    <a:cubicBezTo>
                      <a:pt x="145" y="45"/>
                      <a:pt x="145" y="45"/>
                      <a:pt x="146" y="45"/>
                    </a:cubicBezTo>
                    <a:cubicBezTo>
                      <a:pt x="146" y="46"/>
                      <a:pt x="146" y="46"/>
                      <a:pt x="146" y="46"/>
                    </a:cubicBezTo>
                    <a:cubicBezTo>
                      <a:pt x="146" y="46"/>
                      <a:pt x="146" y="46"/>
                      <a:pt x="146" y="47"/>
                    </a:cubicBezTo>
                    <a:cubicBezTo>
                      <a:pt x="146" y="47"/>
                      <a:pt x="146" y="47"/>
                      <a:pt x="146" y="47"/>
                    </a:cubicBezTo>
                    <a:cubicBezTo>
                      <a:pt x="145" y="47"/>
                      <a:pt x="145" y="47"/>
                      <a:pt x="146" y="48"/>
                    </a:cubicBezTo>
                    <a:cubicBezTo>
                      <a:pt x="146" y="48"/>
                      <a:pt x="146" y="48"/>
                      <a:pt x="146" y="48"/>
                    </a:cubicBezTo>
                    <a:cubicBezTo>
                      <a:pt x="146" y="48"/>
                      <a:pt x="146" y="48"/>
                      <a:pt x="146" y="48"/>
                    </a:cubicBezTo>
                    <a:cubicBezTo>
                      <a:pt x="146" y="48"/>
                      <a:pt x="146" y="48"/>
                      <a:pt x="146" y="48"/>
                    </a:cubicBezTo>
                    <a:cubicBezTo>
                      <a:pt x="146" y="48"/>
                      <a:pt x="147" y="48"/>
                      <a:pt x="147" y="47"/>
                    </a:cubicBezTo>
                    <a:cubicBezTo>
                      <a:pt x="147" y="47"/>
                      <a:pt x="147" y="47"/>
                      <a:pt x="147" y="47"/>
                    </a:cubicBezTo>
                    <a:cubicBezTo>
                      <a:pt x="147" y="47"/>
                      <a:pt x="148" y="47"/>
                      <a:pt x="148" y="47"/>
                    </a:cubicBezTo>
                    <a:cubicBezTo>
                      <a:pt x="148" y="47"/>
                      <a:pt x="148" y="47"/>
                      <a:pt x="148" y="47"/>
                    </a:cubicBezTo>
                    <a:cubicBezTo>
                      <a:pt x="149" y="46"/>
                      <a:pt x="149" y="46"/>
                      <a:pt x="149" y="46"/>
                    </a:cubicBezTo>
                    <a:cubicBezTo>
                      <a:pt x="149" y="46"/>
                      <a:pt x="150" y="46"/>
                      <a:pt x="150" y="46"/>
                    </a:cubicBezTo>
                    <a:cubicBezTo>
                      <a:pt x="150" y="46"/>
                      <a:pt x="150" y="46"/>
                      <a:pt x="150" y="46"/>
                    </a:cubicBezTo>
                    <a:cubicBezTo>
                      <a:pt x="150" y="46"/>
                      <a:pt x="150" y="46"/>
                      <a:pt x="150" y="46"/>
                    </a:cubicBezTo>
                    <a:cubicBezTo>
                      <a:pt x="150" y="46"/>
                      <a:pt x="150" y="46"/>
                      <a:pt x="150" y="46"/>
                    </a:cubicBezTo>
                    <a:cubicBezTo>
                      <a:pt x="150" y="46"/>
                      <a:pt x="150" y="46"/>
                      <a:pt x="150" y="45"/>
                    </a:cubicBezTo>
                    <a:cubicBezTo>
                      <a:pt x="150" y="45"/>
                      <a:pt x="150" y="45"/>
                      <a:pt x="150" y="45"/>
                    </a:cubicBezTo>
                    <a:cubicBezTo>
                      <a:pt x="150" y="45"/>
                      <a:pt x="149" y="44"/>
                      <a:pt x="149" y="44"/>
                    </a:cubicBezTo>
                    <a:cubicBezTo>
                      <a:pt x="149" y="44"/>
                      <a:pt x="149" y="44"/>
                      <a:pt x="149" y="44"/>
                    </a:cubicBezTo>
                    <a:cubicBezTo>
                      <a:pt x="148" y="44"/>
                      <a:pt x="148" y="43"/>
                      <a:pt x="148" y="43"/>
                    </a:cubicBezTo>
                    <a:cubicBezTo>
                      <a:pt x="149" y="43"/>
                      <a:pt x="149" y="43"/>
                      <a:pt x="148" y="42"/>
                    </a:cubicBezTo>
                    <a:cubicBezTo>
                      <a:pt x="148" y="42"/>
                      <a:pt x="148" y="42"/>
                      <a:pt x="148" y="42"/>
                    </a:cubicBezTo>
                    <a:cubicBezTo>
                      <a:pt x="148" y="42"/>
                      <a:pt x="148" y="42"/>
                      <a:pt x="148" y="42"/>
                    </a:cubicBezTo>
                    <a:cubicBezTo>
                      <a:pt x="149" y="42"/>
                      <a:pt x="149" y="41"/>
                      <a:pt x="148" y="41"/>
                    </a:cubicBezTo>
                    <a:cubicBezTo>
                      <a:pt x="148" y="41"/>
                      <a:pt x="148" y="41"/>
                      <a:pt x="148" y="41"/>
                    </a:cubicBezTo>
                    <a:cubicBezTo>
                      <a:pt x="148" y="41"/>
                      <a:pt x="147" y="41"/>
                      <a:pt x="147" y="41"/>
                    </a:cubicBezTo>
                    <a:cubicBezTo>
                      <a:pt x="147" y="41"/>
                      <a:pt x="147" y="40"/>
                      <a:pt x="147" y="40"/>
                    </a:cubicBezTo>
                    <a:cubicBezTo>
                      <a:pt x="147" y="40"/>
                      <a:pt x="146" y="40"/>
                      <a:pt x="146" y="40"/>
                    </a:cubicBezTo>
                    <a:cubicBezTo>
                      <a:pt x="146" y="40"/>
                      <a:pt x="146" y="40"/>
                      <a:pt x="146" y="40"/>
                    </a:cubicBezTo>
                    <a:cubicBezTo>
                      <a:pt x="146" y="39"/>
                      <a:pt x="146" y="39"/>
                      <a:pt x="146" y="39"/>
                    </a:cubicBezTo>
                    <a:cubicBezTo>
                      <a:pt x="146" y="38"/>
                      <a:pt x="147" y="38"/>
                      <a:pt x="147" y="38"/>
                    </a:cubicBezTo>
                    <a:cubicBezTo>
                      <a:pt x="147" y="38"/>
                      <a:pt x="147" y="37"/>
                      <a:pt x="147" y="37"/>
                    </a:cubicBezTo>
                    <a:cubicBezTo>
                      <a:pt x="147" y="37"/>
                      <a:pt x="147" y="36"/>
                      <a:pt x="147" y="36"/>
                    </a:cubicBezTo>
                    <a:cubicBezTo>
                      <a:pt x="148" y="36"/>
                      <a:pt x="148" y="36"/>
                      <a:pt x="147" y="35"/>
                    </a:cubicBezTo>
                    <a:cubicBezTo>
                      <a:pt x="147" y="35"/>
                      <a:pt x="147" y="35"/>
                      <a:pt x="147" y="35"/>
                    </a:cubicBezTo>
                    <a:cubicBezTo>
                      <a:pt x="146" y="36"/>
                      <a:pt x="146" y="35"/>
                      <a:pt x="146" y="35"/>
                    </a:cubicBezTo>
                    <a:cubicBezTo>
                      <a:pt x="146" y="35"/>
                      <a:pt x="146" y="35"/>
                      <a:pt x="146" y="34"/>
                    </a:cubicBezTo>
                    <a:cubicBezTo>
                      <a:pt x="146" y="34"/>
                      <a:pt x="146" y="34"/>
                      <a:pt x="146" y="33"/>
                    </a:cubicBezTo>
                    <a:cubicBezTo>
                      <a:pt x="146" y="33"/>
                      <a:pt x="146" y="33"/>
                      <a:pt x="146" y="33"/>
                    </a:cubicBezTo>
                    <a:cubicBezTo>
                      <a:pt x="146" y="33"/>
                      <a:pt x="146" y="32"/>
                      <a:pt x="146" y="32"/>
                    </a:cubicBezTo>
                    <a:cubicBezTo>
                      <a:pt x="146" y="32"/>
                      <a:pt x="146" y="31"/>
                      <a:pt x="146" y="31"/>
                    </a:cubicBezTo>
                    <a:cubicBezTo>
                      <a:pt x="146" y="31"/>
                      <a:pt x="145" y="31"/>
                      <a:pt x="145" y="30"/>
                    </a:cubicBezTo>
                    <a:cubicBezTo>
                      <a:pt x="145" y="30"/>
                      <a:pt x="145" y="30"/>
                      <a:pt x="145" y="30"/>
                    </a:cubicBezTo>
                    <a:cubicBezTo>
                      <a:pt x="145" y="29"/>
                      <a:pt x="145" y="29"/>
                      <a:pt x="145" y="29"/>
                    </a:cubicBezTo>
                    <a:cubicBezTo>
                      <a:pt x="145" y="28"/>
                      <a:pt x="145" y="28"/>
                      <a:pt x="145" y="28"/>
                    </a:cubicBezTo>
                    <a:cubicBezTo>
                      <a:pt x="144" y="28"/>
                      <a:pt x="144" y="27"/>
                      <a:pt x="144" y="27"/>
                    </a:cubicBezTo>
                    <a:cubicBezTo>
                      <a:pt x="144" y="27"/>
                      <a:pt x="144" y="27"/>
                      <a:pt x="144" y="27"/>
                    </a:cubicBezTo>
                    <a:cubicBezTo>
                      <a:pt x="144" y="26"/>
                      <a:pt x="144" y="26"/>
                      <a:pt x="144" y="26"/>
                    </a:cubicBezTo>
                    <a:cubicBezTo>
                      <a:pt x="145" y="26"/>
                      <a:pt x="145" y="26"/>
                      <a:pt x="145" y="26"/>
                    </a:cubicBezTo>
                    <a:cubicBezTo>
                      <a:pt x="146" y="26"/>
                      <a:pt x="146" y="26"/>
                      <a:pt x="146" y="26"/>
                    </a:cubicBezTo>
                    <a:cubicBezTo>
                      <a:pt x="147" y="26"/>
                      <a:pt x="147" y="26"/>
                      <a:pt x="147" y="26"/>
                    </a:cubicBezTo>
                    <a:cubicBezTo>
                      <a:pt x="147" y="25"/>
                      <a:pt x="147" y="25"/>
                      <a:pt x="147" y="25"/>
                    </a:cubicBezTo>
                    <a:cubicBezTo>
                      <a:pt x="147" y="24"/>
                      <a:pt x="147" y="24"/>
                      <a:pt x="147" y="24"/>
                    </a:cubicBezTo>
                    <a:cubicBezTo>
                      <a:pt x="147" y="24"/>
                      <a:pt x="147" y="23"/>
                      <a:pt x="147" y="23"/>
                    </a:cubicBezTo>
                    <a:cubicBezTo>
                      <a:pt x="148" y="23"/>
                      <a:pt x="148" y="23"/>
                      <a:pt x="148" y="23"/>
                    </a:cubicBezTo>
                    <a:cubicBezTo>
                      <a:pt x="148" y="23"/>
                      <a:pt x="149" y="23"/>
                      <a:pt x="149" y="23"/>
                    </a:cubicBezTo>
                    <a:cubicBezTo>
                      <a:pt x="149" y="23"/>
                      <a:pt x="149" y="23"/>
                      <a:pt x="150" y="23"/>
                    </a:cubicBezTo>
                    <a:cubicBezTo>
                      <a:pt x="150" y="24"/>
                      <a:pt x="150" y="24"/>
                      <a:pt x="150" y="24"/>
                    </a:cubicBezTo>
                    <a:cubicBezTo>
                      <a:pt x="150" y="24"/>
                      <a:pt x="150" y="24"/>
                      <a:pt x="150" y="24"/>
                    </a:cubicBezTo>
                    <a:cubicBezTo>
                      <a:pt x="150" y="23"/>
                      <a:pt x="150" y="23"/>
                      <a:pt x="150" y="23"/>
                    </a:cubicBezTo>
                    <a:cubicBezTo>
                      <a:pt x="150" y="23"/>
                      <a:pt x="150" y="23"/>
                      <a:pt x="150" y="23"/>
                    </a:cubicBezTo>
                    <a:close/>
                    <a:moveTo>
                      <a:pt x="27" y="16"/>
                    </a:moveTo>
                    <a:cubicBezTo>
                      <a:pt x="28" y="16"/>
                      <a:pt x="30" y="16"/>
                      <a:pt x="30" y="17"/>
                    </a:cubicBezTo>
                    <a:cubicBezTo>
                      <a:pt x="29" y="17"/>
                      <a:pt x="26" y="17"/>
                      <a:pt x="27" y="16"/>
                    </a:cubicBezTo>
                    <a:close/>
                    <a:moveTo>
                      <a:pt x="61" y="34"/>
                    </a:moveTo>
                    <a:cubicBezTo>
                      <a:pt x="60" y="34"/>
                      <a:pt x="61" y="36"/>
                      <a:pt x="60" y="37"/>
                    </a:cubicBezTo>
                    <a:cubicBezTo>
                      <a:pt x="60" y="37"/>
                      <a:pt x="60" y="35"/>
                      <a:pt x="59" y="35"/>
                    </a:cubicBezTo>
                    <a:cubicBezTo>
                      <a:pt x="59" y="34"/>
                      <a:pt x="59" y="34"/>
                      <a:pt x="58" y="34"/>
                    </a:cubicBezTo>
                    <a:cubicBezTo>
                      <a:pt x="58" y="34"/>
                      <a:pt x="57" y="33"/>
                      <a:pt x="57" y="33"/>
                    </a:cubicBezTo>
                    <a:cubicBezTo>
                      <a:pt x="57" y="32"/>
                      <a:pt x="56" y="32"/>
                      <a:pt x="57" y="31"/>
                    </a:cubicBezTo>
                    <a:cubicBezTo>
                      <a:pt x="58" y="31"/>
                      <a:pt x="58" y="31"/>
                      <a:pt x="58" y="31"/>
                    </a:cubicBezTo>
                    <a:cubicBezTo>
                      <a:pt x="58" y="30"/>
                      <a:pt x="57" y="29"/>
                      <a:pt x="58" y="29"/>
                    </a:cubicBezTo>
                    <a:cubicBezTo>
                      <a:pt x="59" y="29"/>
                      <a:pt x="59" y="31"/>
                      <a:pt x="59" y="31"/>
                    </a:cubicBezTo>
                    <a:cubicBezTo>
                      <a:pt x="60" y="33"/>
                      <a:pt x="60" y="31"/>
                      <a:pt x="61" y="33"/>
                    </a:cubicBezTo>
                    <a:cubicBezTo>
                      <a:pt x="61" y="33"/>
                      <a:pt x="62" y="34"/>
                      <a:pt x="61" y="34"/>
                    </a:cubicBezTo>
                    <a:close/>
                    <a:moveTo>
                      <a:pt x="138" y="31"/>
                    </a:moveTo>
                    <a:cubicBezTo>
                      <a:pt x="138" y="32"/>
                      <a:pt x="137" y="32"/>
                      <a:pt x="137" y="33"/>
                    </a:cubicBezTo>
                    <a:cubicBezTo>
                      <a:pt x="136" y="33"/>
                      <a:pt x="137" y="34"/>
                      <a:pt x="138" y="34"/>
                    </a:cubicBezTo>
                    <a:cubicBezTo>
                      <a:pt x="139" y="34"/>
                      <a:pt x="138" y="35"/>
                      <a:pt x="138" y="35"/>
                    </a:cubicBezTo>
                    <a:cubicBezTo>
                      <a:pt x="136" y="35"/>
                      <a:pt x="138" y="37"/>
                      <a:pt x="136" y="36"/>
                    </a:cubicBezTo>
                    <a:cubicBezTo>
                      <a:pt x="135" y="36"/>
                      <a:pt x="135" y="35"/>
                      <a:pt x="135" y="35"/>
                    </a:cubicBezTo>
                    <a:cubicBezTo>
                      <a:pt x="134" y="34"/>
                      <a:pt x="133" y="35"/>
                      <a:pt x="133" y="35"/>
                    </a:cubicBezTo>
                    <a:cubicBezTo>
                      <a:pt x="133" y="34"/>
                      <a:pt x="132" y="34"/>
                      <a:pt x="131" y="34"/>
                    </a:cubicBezTo>
                    <a:cubicBezTo>
                      <a:pt x="131" y="34"/>
                      <a:pt x="130" y="35"/>
                      <a:pt x="130" y="35"/>
                    </a:cubicBezTo>
                    <a:cubicBezTo>
                      <a:pt x="130" y="34"/>
                      <a:pt x="130" y="34"/>
                      <a:pt x="131" y="33"/>
                    </a:cubicBezTo>
                    <a:cubicBezTo>
                      <a:pt x="132" y="33"/>
                      <a:pt x="130" y="32"/>
                      <a:pt x="131" y="32"/>
                    </a:cubicBezTo>
                    <a:cubicBezTo>
                      <a:pt x="133" y="32"/>
                      <a:pt x="132" y="31"/>
                      <a:pt x="135" y="32"/>
                    </a:cubicBezTo>
                    <a:cubicBezTo>
                      <a:pt x="135" y="32"/>
                      <a:pt x="136" y="32"/>
                      <a:pt x="136" y="32"/>
                    </a:cubicBezTo>
                    <a:cubicBezTo>
                      <a:pt x="136" y="32"/>
                      <a:pt x="137" y="31"/>
                      <a:pt x="137" y="31"/>
                    </a:cubicBezTo>
                    <a:cubicBezTo>
                      <a:pt x="137" y="31"/>
                      <a:pt x="137" y="31"/>
                      <a:pt x="136" y="31"/>
                    </a:cubicBezTo>
                    <a:cubicBezTo>
                      <a:pt x="135" y="31"/>
                      <a:pt x="136" y="30"/>
                      <a:pt x="137" y="30"/>
                    </a:cubicBezTo>
                    <a:cubicBezTo>
                      <a:pt x="138" y="30"/>
                      <a:pt x="139" y="30"/>
                      <a:pt x="139" y="30"/>
                    </a:cubicBezTo>
                    <a:cubicBezTo>
                      <a:pt x="140" y="30"/>
                      <a:pt x="140" y="30"/>
                      <a:pt x="140" y="30"/>
                    </a:cubicBezTo>
                    <a:cubicBezTo>
                      <a:pt x="141" y="31"/>
                      <a:pt x="139" y="31"/>
                      <a:pt x="138" y="3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3" name="Freeform 1510"/>
              <p:cNvSpPr>
                <a:spLocks/>
              </p:cNvSpPr>
              <p:nvPr/>
            </p:nvSpPr>
            <p:spPr bwMode="auto">
              <a:xfrm>
                <a:off x="5162550" y="3629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4" name="Freeform 1511"/>
              <p:cNvSpPr>
                <a:spLocks/>
              </p:cNvSpPr>
              <p:nvPr/>
            </p:nvSpPr>
            <p:spPr bwMode="auto">
              <a:xfrm>
                <a:off x="5372100" y="3468688"/>
                <a:ext cx="123825" cy="93662"/>
              </a:xfrm>
              <a:custGeom>
                <a:avLst/>
                <a:gdLst>
                  <a:gd name="T0" fmla="*/ 41 w 43"/>
                  <a:gd name="T1" fmla="*/ 13 h 33"/>
                  <a:gd name="T2" fmla="*/ 36 w 43"/>
                  <a:gd name="T3" fmla="*/ 11 h 33"/>
                  <a:gd name="T4" fmla="*/ 32 w 43"/>
                  <a:gd name="T5" fmla="*/ 6 h 33"/>
                  <a:gd name="T6" fmla="*/ 28 w 43"/>
                  <a:gd name="T7" fmla="*/ 1 h 33"/>
                  <a:gd name="T8" fmla="*/ 27 w 43"/>
                  <a:gd name="T9" fmla="*/ 3 h 33"/>
                  <a:gd name="T10" fmla="*/ 24 w 43"/>
                  <a:gd name="T11" fmla="*/ 5 h 33"/>
                  <a:gd name="T12" fmla="*/ 23 w 43"/>
                  <a:gd name="T13" fmla="*/ 6 h 33"/>
                  <a:gd name="T14" fmla="*/ 22 w 43"/>
                  <a:gd name="T15" fmla="*/ 7 h 33"/>
                  <a:gd name="T16" fmla="*/ 21 w 43"/>
                  <a:gd name="T17" fmla="*/ 7 h 33"/>
                  <a:gd name="T18" fmla="*/ 20 w 43"/>
                  <a:gd name="T19" fmla="*/ 7 h 33"/>
                  <a:gd name="T20" fmla="*/ 19 w 43"/>
                  <a:gd name="T21" fmla="*/ 7 h 33"/>
                  <a:gd name="T22" fmla="*/ 17 w 43"/>
                  <a:gd name="T23" fmla="*/ 6 h 33"/>
                  <a:gd name="T24" fmla="*/ 16 w 43"/>
                  <a:gd name="T25" fmla="*/ 4 h 33"/>
                  <a:gd name="T26" fmla="*/ 14 w 43"/>
                  <a:gd name="T27" fmla="*/ 2 h 33"/>
                  <a:gd name="T28" fmla="*/ 12 w 43"/>
                  <a:gd name="T29" fmla="*/ 2 h 33"/>
                  <a:gd name="T30" fmla="*/ 11 w 43"/>
                  <a:gd name="T31" fmla="*/ 1 h 33"/>
                  <a:gd name="T32" fmla="*/ 9 w 43"/>
                  <a:gd name="T33" fmla="*/ 2 h 33"/>
                  <a:gd name="T34" fmla="*/ 9 w 43"/>
                  <a:gd name="T35" fmla="*/ 3 h 33"/>
                  <a:gd name="T36" fmla="*/ 10 w 43"/>
                  <a:gd name="T37" fmla="*/ 4 h 33"/>
                  <a:gd name="T38" fmla="*/ 13 w 43"/>
                  <a:gd name="T39" fmla="*/ 6 h 33"/>
                  <a:gd name="T40" fmla="*/ 12 w 43"/>
                  <a:gd name="T41" fmla="*/ 8 h 33"/>
                  <a:gd name="T42" fmla="*/ 11 w 43"/>
                  <a:gd name="T43" fmla="*/ 8 h 33"/>
                  <a:gd name="T44" fmla="*/ 9 w 43"/>
                  <a:gd name="T45" fmla="*/ 7 h 33"/>
                  <a:gd name="T46" fmla="*/ 5 w 43"/>
                  <a:gd name="T47" fmla="*/ 7 h 33"/>
                  <a:gd name="T48" fmla="*/ 5 w 43"/>
                  <a:gd name="T49" fmla="*/ 6 h 33"/>
                  <a:gd name="T50" fmla="*/ 0 w 43"/>
                  <a:gd name="T51" fmla="*/ 6 h 33"/>
                  <a:gd name="T52" fmla="*/ 0 w 43"/>
                  <a:gd name="T53" fmla="*/ 7 h 33"/>
                  <a:gd name="T54" fmla="*/ 1 w 43"/>
                  <a:gd name="T55" fmla="*/ 8 h 33"/>
                  <a:gd name="T56" fmla="*/ 1 w 43"/>
                  <a:gd name="T57" fmla="*/ 8 h 33"/>
                  <a:gd name="T58" fmla="*/ 3 w 43"/>
                  <a:gd name="T59" fmla="*/ 9 h 33"/>
                  <a:gd name="T60" fmla="*/ 4 w 43"/>
                  <a:gd name="T61" fmla="*/ 10 h 33"/>
                  <a:gd name="T62" fmla="*/ 3 w 43"/>
                  <a:gd name="T63" fmla="*/ 12 h 33"/>
                  <a:gd name="T64" fmla="*/ 5 w 43"/>
                  <a:gd name="T65" fmla="*/ 15 h 33"/>
                  <a:gd name="T66" fmla="*/ 7 w 43"/>
                  <a:gd name="T67" fmla="*/ 16 h 33"/>
                  <a:gd name="T68" fmla="*/ 6 w 43"/>
                  <a:gd name="T69" fmla="*/ 18 h 33"/>
                  <a:gd name="T70" fmla="*/ 5 w 43"/>
                  <a:gd name="T71" fmla="*/ 19 h 33"/>
                  <a:gd name="T72" fmla="*/ 7 w 43"/>
                  <a:gd name="T73" fmla="*/ 20 h 33"/>
                  <a:gd name="T74" fmla="*/ 9 w 43"/>
                  <a:gd name="T75" fmla="*/ 22 h 33"/>
                  <a:gd name="T76" fmla="*/ 11 w 43"/>
                  <a:gd name="T77" fmla="*/ 22 h 33"/>
                  <a:gd name="T78" fmla="*/ 12 w 43"/>
                  <a:gd name="T79" fmla="*/ 23 h 33"/>
                  <a:gd name="T80" fmla="*/ 11 w 43"/>
                  <a:gd name="T81" fmla="*/ 24 h 33"/>
                  <a:gd name="T82" fmla="*/ 11 w 43"/>
                  <a:gd name="T83" fmla="*/ 26 h 33"/>
                  <a:gd name="T84" fmla="*/ 12 w 43"/>
                  <a:gd name="T85" fmla="*/ 28 h 33"/>
                  <a:gd name="T86" fmla="*/ 13 w 43"/>
                  <a:gd name="T87" fmla="*/ 28 h 33"/>
                  <a:gd name="T88" fmla="*/ 16 w 43"/>
                  <a:gd name="T89" fmla="*/ 25 h 33"/>
                  <a:gd name="T90" fmla="*/ 19 w 43"/>
                  <a:gd name="T91" fmla="*/ 23 h 33"/>
                  <a:gd name="T92" fmla="*/ 23 w 43"/>
                  <a:gd name="T93" fmla="*/ 21 h 33"/>
                  <a:gd name="T94" fmla="*/ 25 w 43"/>
                  <a:gd name="T95" fmla="*/ 22 h 33"/>
                  <a:gd name="T96" fmla="*/ 26 w 43"/>
                  <a:gd name="T97" fmla="*/ 24 h 33"/>
                  <a:gd name="T98" fmla="*/ 25 w 43"/>
                  <a:gd name="T99" fmla="*/ 26 h 33"/>
                  <a:gd name="T100" fmla="*/ 25 w 43"/>
                  <a:gd name="T101" fmla="*/ 28 h 33"/>
                  <a:gd name="T102" fmla="*/ 24 w 43"/>
                  <a:gd name="T103" fmla="*/ 29 h 33"/>
                  <a:gd name="T104" fmla="*/ 26 w 43"/>
                  <a:gd name="T105" fmla="*/ 31 h 33"/>
                  <a:gd name="T106" fmla="*/ 27 w 43"/>
                  <a:gd name="T107" fmla="*/ 31 h 33"/>
                  <a:gd name="T108" fmla="*/ 30 w 43"/>
                  <a:gd name="T109" fmla="*/ 33 h 33"/>
                  <a:gd name="T110" fmla="*/ 30 w 43"/>
                  <a:gd name="T111" fmla="*/ 31 h 33"/>
                  <a:gd name="T112" fmla="*/ 31 w 43"/>
                  <a:gd name="T113" fmla="*/ 26 h 33"/>
                  <a:gd name="T114" fmla="*/ 33 w 43"/>
                  <a:gd name="T115" fmla="*/ 26 h 33"/>
                  <a:gd name="T116" fmla="*/ 34 w 43"/>
                  <a:gd name="T117" fmla="*/ 23 h 33"/>
                  <a:gd name="T118" fmla="*/ 35 w 43"/>
                  <a:gd name="T119" fmla="*/ 19 h 33"/>
                  <a:gd name="T120" fmla="*/ 37 w 43"/>
                  <a:gd name="T121" fmla="*/ 16 h 33"/>
                  <a:gd name="T122" fmla="*/ 40 w 43"/>
                  <a:gd name="T123" fmla="*/ 15 h 33"/>
                  <a:gd name="T124" fmla="*/ 42 w 43"/>
                  <a:gd name="T125"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 h="33">
                    <a:moveTo>
                      <a:pt x="42" y="15"/>
                    </a:moveTo>
                    <a:cubicBezTo>
                      <a:pt x="43" y="14"/>
                      <a:pt x="42" y="14"/>
                      <a:pt x="42" y="14"/>
                    </a:cubicBezTo>
                    <a:cubicBezTo>
                      <a:pt x="41" y="13"/>
                      <a:pt x="41" y="13"/>
                      <a:pt x="41" y="13"/>
                    </a:cubicBezTo>
                    <a:cubicBezTo>
                      <a:pt x="40" y="13"/>
                      <a:pt x="41" y="13"/>
                      <a:pt x="40" y="13"/>
                    </a:cubicBezTo>
                    <a:cubicBezTo>
                      <a:pt x="37" y="13"/>
                      <a:pt x="38" y="13"/>
                      <a:pt x="37" y="13"/>
                    </a:cubicBezTo>
                    <a:cubicBezTo>
                      <a:pt x="36" y="13"/>
                      <a:pt x="35" y="12"/>
                      <a:pt x="36" y="11"/>
                    </a:cubicBezTo>
                    <a:cubicBezTo>
                      <a:pt x="36" y="10"/>
                      <a:pt x="36" y="11"/>
                      <a:pt x="35" y="10"/>
                    </a:cubicBezTo>
                    <a:cubicBezTo>
                      <a:pt x="34" y="9"/>
                      <a:pt x="33" y="9"/>
                      <a:pt x="33" y="8"/>
                    </a:cubicBezTo>
                    <a:cubicBezTo>
                      <a:pt x="33" y="7"/>
                      <a:pt x="33" y="6"/>
                      <a:pt x="32" y="6"/>
                    </a:cubicBezTo>
                    <a:cubicBezTo>
                      <a:pt x="32" y="5"/>
                      <a:pt x="30" y="2"/>
                      <a:pt x="29" y="1"/>
                    </a:cubicBezTo>
                    <a:cubicBezTo>
                      <a:pt x="29" y="1"/>
                      <a:pt x="28" y="0"/>
                      <a:pt x="28" y="0"/>
                    </a:cubicBezTo>
                    <a:cubicBezTo>
                      <a:pt x="28" y="1"/>
                      <a:pt x="28" y="1"/>
                      <a:pt x="28" y="1"/>
                    </a:cubicBezTo>
                    <a:cubicBezTo>
                      <a:pt x="28" y="1"/>
                      <a:pt x="28" y="1"/>
                      <a:pt x="27" y="2"/>
                    </a:cubicBezTo>
                    <a:cubicBezTo>
                      <a:pt x="27" y="2"/>
                      <a:pt x="27" y="2"/>
                      <a:pt x="27" y="2"/>
                    </a:cubicBezTo>
                    <a:cubicBezTo>
                      <a:pt x="26" y="3"/>
                      <a:pt x="27" y="3"/>
                      <a:pt x="27" y="3"/>
                    </a:cubicBezTo>
                    <a:cubicBezTo>
                      <a:pt x="26" y="3"/>
                      <a:pt x="26" y="4"/>
                      <a:pt x="26" y="4"/>
                    </a:cubicBezTo>
                    <a:cubicBezTo>
                      <a:pt x="26" y="4"/>
                      <a:pt x="26" y="4"/>
                      <a:pt x="26" y="4"/>
                    </a:cubicBezTo>
                    <a:cubicBezTo>
                      <a:pt x="25" y="4"/>
                      <a:pt x="25" y="4"/>
                      <a:pt x="24" y="5"/>
                    </a:cubicBezTo>
                    <a:cubicBezTo>
                      <a:pt x="24" y="5"/>
                      <a:pt x="24" y="4"/>
                      <a:pt x="24" y="5"/>
                    </a:cubicBezTo>
                    <a:cubicBezTo>
                      <a:pt x="23" y="5"/>
                      <a:pt x="23" y="5"/>
                      <a:pt x="23" y="6"/>
                    </a:cubicBezTo>
                    <a:cubicBezTo>
                      <a:pt x="23" y="6"/>
                      <a:pt x="23" y="6"/>
                      <a:pt x="23" y="6"/>
                    </a:cubicBezTo>
                    <a:cubicBezTo>
                      <a:pt x="23" y="6"/>
                      <a:pt x="23" y="6"/>
                      <a:pt x="23" y="6"/>
                    </a:cubicBezTo>
                    <a:cubicBezTo>
                      <a:pt x="23" y="6"/>
                      <a:pt x="23" y="6"/>
                      <a:pt x="22" y="6"/>
                    </a:cubicBezTo>
                    <a:cubicBezTo>
                      <a:pt x="22" y="7"/>
                      <a:pt x="22" y="7"/>
                      <a:pt x="22" y="7"/>
                    </a:cubicBezTo>
                    <a:cubicBezTo>
                      <a:pt x="23" y="7"/>
                      <a:pt x="23" y="7"/>
                      <a:pt x="23" y="7"/>
                    </a:cubicBezTo>
                    <a:cubicBezTo>
                      <a:pt x="23" y="7"/>
                      <a:pt x="22" y="7"/>
                      <a:pt x="22" y="7"/>
                    </a:cubicBezTo>
                    <a:cubicBezTo>
                      <a:pt x="22" y="7"/>
                      <a:pt x="21" y="7"/>
                      <a:pt x="21" y="7"/>
                    </a:cubicBezTo>
                    <a:cubicBezTo>
                      <a:pt x="21" y="7"/>
                      <a:pt x="20" y="7"/>
                      <a:pt x="20" y="7"/>
                    </a:cubicBezTo>
                    <a:cubicBezTo>
                      <a:pt x="20" y="7"/>
                      <a:pt x="20" y="7"/>
                      <a:pt x="20" y="7"/>
                    </a:cubicBezTo>
                    <a:cubicBezTo>
                      <a:pt x="20" y="7"/>
                      <a:pt x="20" y="7"/>
                      <a:pt x="20" y="7"/>
                    </a:cubicBezTo>
                    <a:cubicBezTo>
                      <a:pt x="20" y="7"/>
                      <a:pt x="20" y="7"/>
                      <a:pt x="20" y="7"/>
                    </a:cubicBezTo>
                    <a:cubicBezTo>
                      <a:pt x="19" y="7"/>
                      <a:pt x="19" y="7"/>
                      <a:pt x="19" y="7"/>
                    </a:cubicBezTo>
                    <a:cubicBezTo>
                      <a:pt x="19" y="7"/>
                      <a:pt x="19" y="7"/>
                      <a:pt x="19" y="7"/>
                    </a:cubicBezTo>
                    <a:cubicBezTo>
                      <a:pt x="19" y="7"/>
                      <a:pt x="19" y="7"/>
                      <a:pt x="19" y="7"/>
                    </a:cubicBezTo>
                    <a:cubicBezTo>
                      <a:pt x="19" y="7"/>
                      <a:pt x="19" y="7"/>
                      <a:pt x="18" y="7"/>
                    </a:cubicBezTo>
                    <a:cubicBezTo>
                      <a:pt x="18" y="7"/>
                      <a:pt x="17" y="6"/>
                      <a:pt x="17" y="6"/>
                    </a:cubicBezTo>
                    <a:cubicBezTo>
                      <a:pt x="17" y="6"/>
                      <a:pt x="17" y="5"/>
                      <a:pt x="17" y="5"/>
                    </a:cubicBezTo>
                    <a:cubicBezTo>
                      <a:pt x="17" y="5"/>
                      <a:pt x="17" y="4"/>
                      <a:pt x="16" y="4"/>
                    </a:cubicBezTo>
                    <a:cubicBezTo>
                      <a:pt x="16" y="4"/>
                      <a:pt x="16" y="4"/>
                      <a:pt x="16" y="4"/>
                    </a:cubicBezTo>
                    <a:cubicBezTo>
                      <a:pt x="16" y="4"/>
                      <a:pt x="16" y="4"/>
                      <a:pt x="16" y="4"/>
                    </a:cubicBezTo>
                    <a:cubicBezTo>
                      <a:pt x="15" y="4"/>
                      <a:pt x="15" y="3"/>
                      <a:pt x="15" y="3"/>
                    </a:cubicBezTo>
                    <a:cubicBezTo>
                      <a:pt x="14" y="2"/>
                      <a:pt x="14" y="2"/>
                      <a:pt x="14" y="2"/>
                    </a:cubicBezTo>
                    <a:cubicBezTo>
                      <a:pt x="13" y="1"/>
                      <a:pt x="13" y="1"/>
                      <a:pt x="13" y="1"/>
                    </a:cubicBezTo>
                    <a:cubicBezTo>
                      <a:pt x="13" y="1"/>
                      <a:pt x="13" y="1"/>
                      <a:pt x="12" y="1"/>
                    </a:cubicBezTo>
                    <a:cubicBezTo>
                      <a:pt x="12" y="2"/>
                      <a:pt x="12" y="2"/>
                      <a:pt x="12" y="2"/>
                    </a:cubicBezTo>
                    <a:cubicBezTo>
                      <a:pt x="11" y="2"/>
                      <a:pt x="12" y="1"/>
                      <a:pt x="12" y="1"/>
                    </a:cubicBezTo>
                    <a:cubicBezTo>
                      <a:pt x="11" y="1"/>
                      <a:pt x="11" y="1"/>
                      <a:pt x="11" y="1"/>
                    </a:cubicBezTo>
                    <a:cubicBezTo>
                      <a:pt x="11" y="1"/>
                      <a:pt x="11" y="1"/>
                      <a:pt x="11" y="1"/>
                    </a:cubicBezTo>
                    <a:cubicBezTo>
                      <a:pt x="11" y="1"/>
                      <a:pt x="10" y="1"/>
                      <a:pt x="10" y="1"/>
                    </a:cubicBezTo>
                    <a:cubicBezTo>
                      <a:pt x="10" y="2"/>
                      <a:pt x="10" y="2"/>
                      <a:pt x="10" y="2"/>
                    </a:cubicBezTo>
                    <a:cubicBezTo>
                      <a:pt x="10" y="2"/>
                      <a:pt x="10" y="2"/>
                      <a:pt x="9" y="2"/>
                    </a:cubicBezTo>
                    <a:cubicBezTo>
                      <a:pt x="9" y="2"/>
                      <a:pt x="9" y="2"/>
                      <a:pt x="9" y="2"/>
                    </a:cubicBezTo>
                    <a:cubicBezTo>
                      <a:pt x="9" y="2"/>
                      <a:pt x="9" y="2"/>
                      <a:pt x="9" y="2"/>
                    </a:cubicBezTo>
                    <a:cubicBezTo>
                      <a:pt x="9" y="2"/>
                      <a:pt x="9" y="3"/>
                      <a:pt x="9" y="3"/>
                    </a:cubicBezTo>
                    <a:cubicBezTo>
                      <a:pt x="9" y="3"/>
                      <a:pt x="9" y="3"/>
                      <a:pt x="9" y="3"/>
                    </a:cubicBezTo>
                    <a:cubicBezTo>
                      <a:pt x="9" y="3"/>
                      <a:pt x="9" y="4"/>
                      <a:pt x="9" y="4"/>
                    </a:cubicBezTo>
                    <a:cubicBezTo>
                      <a:pt x="9" y="3"/>
                      <a:pt x="9" y="3"/>
                      <a:pt x="10" y="4"/>
                    </a:cubicBezTo>
                    <a:cubicBezTo>
                      <a:pt x="10" y="4"/>
                      <a:pt x="10" y="4"/>
                      <a:pt x="10" y="5"/>
                    </a:cubicBezTo>
                    <a:cubicBezTo>
                      <a:pt x="10" y="5"/>
                      <a:pt x="11" y="5"/>
                      <a:pt x="11" y="5"/>
                    </a:cubicBezTo>
                    <a:cubicBezTo>
                      <a:pt x="12" y="5"/>
                      <a:pt x="12" y="6"/>
                      <a:pt x="13" y="6"/>
                    </a:cubicBezTo>
                    <a:cubicBezTo>
                      <a:pt x="13" y="6"/>
                      <a:pt x="13" y="6"/>
                      <a:pt x="13" y="7"/>
                    </a:cubicBezTo>
                    <a:cubicBezTo>
                      <a:pt x="13" y="7"/>
                      <a:pt x="13" y="7"/>
                      <a:pt x="12" y="7"/>
                    </a:cubicBezTo>
                    <a:cubicBezTo>
                      <a:pt x="12" y="8"/>
                      <a:pt x="12" y="8"/>
                      <a:pt x="12" y="8"/>
                    </a:cubicBezTo>
                    <a:cubicBezTo>
                      <a:pt x="12" y="8"/>
                      <a:pt x="12" y="8"/>
                      <a:pt x="12" y="8"/>
                    </a:cubicBezTo>
                    <a:cubicBezTo>
                      <a:pt x="12" y="8"/>
                      <a:pt x="12" y="8"/>
                      <a:pt x="12" y="8"/>
                    </a:cubicBezTo>
                    <a:cubicBezTo>
                      <a:pt x="11" y="9"/>
                      <a:pt x="11" y="9"/>
                      <a:pt x="11" y="8"/>
                    </a:cubicBezTo>
                    <a:cubicBezTo>
                      <a:pt x="11" y="8"/>
                      <a:pt x="11" y="8"/>
                      <a:pt x="11" y="8"/>
                    </a:cubicBezTo>
                    <a:cubicBezTo>
                      <a:pt x="10" y="8"/>
                      <a:pt x="10" y="8"/>
                      <a:pt x="10" y="8"/>
                    </a:cubicBezTo>
                    <a:cubicBezTo>
                      <a:pt x="10" y="7"/>
                      <a:pt x="9" y="7"/>
                      <a:pt x="9" y="7"/>
                    </a:cubicBezTo>
                    <a:cubicBezTo>
                      <a:pt x="9" y="7"/>
                      <a:pt x="9" y="7"/>
                      <a:pt x="8" y="7"/>
                    </a:cubicBezTo>
                    <a:cubicBezTo>
                      <a:pt x="8" y="7"/>
                      <a:pt x="7" y="7"/>
                      <a:pt x="7" y="7"/>
                    </a:cubicBezTo>
                    <a:cubicBezTo>
                      <a:pt x="6" y="7"/>
                      <a:pt x="6" y="7"/>
                      <a:pt x="5" y="7"/>
                    </a:cubicBezTo>
                    <a:cubicBezTo>
                      <a:pt x="5" y="7"/>
                      <a:pt x="5" y="6"/>
                      <a:pt x="5" y="6"/>
                    </a:cubicBezTo>
                    <a:cubicBezTo>
                      <a:pt x="5" y="6"/>
                      <a:pt x="5" y="6"/>
                      <a:pt x="5" y="6"/>
                    </a:cubicBezTo>
                    <a:cubicBezTo>
                      <a:pt x="5" y="6"/>
                      <a:pt x="5" y="6"/>
                      <a:pt x="5" y="6"/>
                    </a:cubicBezTo>
                    <a:cubicBezTo>
                      <a:pt x="5" y="6"/>
                      <a:pt x="3" y="5"/>
                      <a:pt x="3" y="5"/>
                    </a:cubicBezTo>
                    <a:cubicBezTo>
                      <a:pt x="3" y="5"/>
                      <a:pt x="2" y="5"/>
                      <a:pt x="2" y="5"/>
                    </a:cubicBezTo>
                    <a:cubicBezTo>
                      <a:pt x="1" y="5"/>
                      <a:pt x="1" y="5"/>
                      <a:pt x="0" y="6"/>
                    </a:cubicBezTo>
                    <a:cubicBezTo>
                      <a:pt x="0" y="6"/>
                      <a:pt x="0" y="6"/>
                      <a:pt x="0" y="6"/>
                    </a:cubicBezTo>
                    <a:cubicBezTo>
                      <a:pt x="0" y="7"/>
                      <a:pt x="0" y="7"/>
                      <a:pt x="0" y="7"/>
                    </a:cubicBezTo>
                    <a:cubicBezTo>
                      <a:pt x="0" y="7"/>
                      <a:pt x="0" y="7"/>
                      <a:pt x="0" y="7"/>
                    </a:cubicBezTo>
                    <a:cubicBezTo>
                      <a:pt x="1" y="7"/>
                      <a:pt x="1" y="7"/>
                      <a:pt x="1" y="7"/>
                    </a:cubicBezTo>
                    <a:cubicBezTo>
                      <a:pt x="1" y="8"/>
                      <a:pt x="1" y="8"/>
                      <a:pt x="1" y="8"/>
                    </a:cubicBezTo>
                    <a:cubicBezTo>
                      <a:pt x="1" y="8"/>
                      <a:pt x="1" y="8"/>
                      <a:pt x="1" y="8"/>
                    </a:cubicBezTo>
                    <a:cubicBezTo>
                      <a:pt x="0" y="8"/>
                      <a:pt x="0" y="8"/>
                      <a:pt x="0" y="8"/>
                    </a:cubicBezTo>
                    <a:cubicBezTo>
                      <a:pt x="0" y="8"/>
                      <a:pt x="0" y="8"/>
                      <a:pt x="0" y="8"/>
                    </a:cubicBezTo>
                    <a:cubicBezTo>
                      <a:pt x="0" y="9"/>
                      <a:pt x="1" y="9"/>
                      <a:pt x="1" y="8"/>
                    </a:cubicBezTo>
                    <a:cubicBezTo>
                      <a:pt x="0" y="8"/>
                      <a:pt x="1" y="8"/>
                      <a:pt x="1" y="8"/>
                    </a:cubicBezTo>
                    <a:cubicBezTo>
                      <a:pt x="1" y="9"/>
                      <a:pt x="1" y="9"/>
                      <a:pt x="2" y="9"/>
                    </a:cubicBezTo>
                    <a:cubicBezTo>
                      <a:pt x="2" y="9"/>
                      <a:pt x="2" y="9"/>
                      <a:pt x="3" y="9"/>
                    </a:cubicBezTo>
                    <a:cubicBezTo>
                      <a:pt x="3" y="9"/>
                      <a:pt x="3" y="9"/>
                      <a:pt x="3" y="9"/>
                    </a:cubicBezTo>
                    <a:cubicBezTo>
                      <a:pt x="3" y="9"/>
                      <a:pt x="3" y="10"/>
                      <a:pt x="3" y="10"/>
                    </a:cubicBezTo>
                    <a:cubicBezTo>
                      <a:pt x="4" y="10"/>
                      <a:pt x="4" y="10"/>
                      <a:pt x="4" y="10"/>
                    </a:cubicBezTo>
                    <a:cubicBezTo>
                      <a:pt x="5" y="10"/>
                      <a:pt x="4" y="11"/>
                      <a:pt x="4" y="11"/>
                    </a:cubicBezTo>
                    <a:cubicBezTo>
                      <a:pt x="4" y="11"/>
                      <a:pt x="4" y="11"/>
                      <a:pt x="4" y="11"/>
                    </a:cubicBezTo>
                    <a:cubicBezTo>
                      <a:pt x="3" y="11"/>
                      <a:pt x="3" y="12"/>
                      <a:pt x="3" y="12"/>
                    </a:cubicBezTo>
                    <a:cubicBezTo>
                      <a:pt x="2" y="12"/>
                      <a:pt x="3" y="12"/>
                      <a:pt x="3" y="13"/>
                    </a:cubicBezTo>
                    <a:cubicBezTo>
                      <a:pt x="3" y="13"/>
                      <a:pt x="3" y="13"/>
                      <a:pt x="4" y="14"/>
                    </a:cubicBezTo>
                    <a:cubicBezTo>
                      <a:pt x="4" y="14"/>
                      <a:pt x="5" y="15"/>
                      <a:pt x="5" y="15"/>
                    </a:cubicBezTo>
                    <a:cubicBezTo>
                      <a:pt x="6" y="15"/>
                      <a:pt x="6" y="15"/>
                      <a:pt x="6" y="16"/>
                    </a:cubicBezTo>
                    <a:cubicBezTo>
                      <a:pt x="6" y="16"/>
                      <a:pt x="7" y="16"/>
                      <a:pt x="7" y="16"/>
                    </a:cubicBezTo>
                    <a:cubicBezTo>
                      <a:pt x="7" y="16"/>
                      <a:pt x="7" y="16"/>
                      <a:pt x="7" y="16"/>
                    </a:cubicBezTo>
                    <a:cubicBezTo>
                      <a:pt x="8" y="16"/>
                      <a:pt x="8" y="16"/>
                      <a:pt x="7" y="17"/>
                    </a:cubicBezTo>
                    <a:cubicBezTo>
                      <a:pt x="7" y="17"/>
                      <a:pt x="7" y="17"/>
                      <a:pt x="7" y="18"/>
                    </a:cubicBezTo>
                    <a:cubicBezTo>
                      <a:pt x="7" y="18"/>
                      <a:pt x="7" y="18"/>
                      <a:pt x="6" y="18"/>
                    </a:cubicBezTo>
                    <a:cubicBezTo>
                      <a:pt x="6" y="18"/>
                      <a:pt x="6" y="18"/>
                      <a:pt x="5" y="18"/>
                    </a:cubicBezTo>
                    <a:cubicBezTo>
                      <a:pt x="5" y="18"/>
                      <a:pt x="4" y="18"/>
                      <a:pt x="4" y="18"/>
                    </a:cubicBezTo>
                    <a:cubicBezTo>
                      <a:pt x="4" y="19"/>
                      <a:pt x="5" y="19"/>
                      <a:pt x="5" y="19"/>
                    </a:cubicBezTo>
                    <a:cubicBezTo>
                      <a:pt x="5" y="19"/>
                      <a:pt x="6" y="19"/>
                      <a:pt x="6" y="19"/>
                    </a:cubicBezTo>
                    <a:cubicBezTo>
                      <a:pt x="6" y="19"/>
                      <a:pt x="6" y="20"/>
                      <a:pt x="6" y="20"/>
                    </a:cubicBezTo>
                    <a:cubicBezTo>
                      <a:pt x="7" y="20"/>
                      <a:pt x="7" y="20"/>
                      <a:pt x="7" y="20"/>
                    </a:cubicBezTo>
                    <a:cubicBezTo>
                      <a:pt x="8" y="20"/>
                      <a:pt x="8" y="21"/>
                      <a:pt x="8" y="21"/>
                    </a:cubicBezTo>
                    <a:cubicBezTo>
                      <a:pt x="8" y="21"/>
                      <a:pt x="8" y="21"/>
                      <a:pt x="8" y="21"/>
                    </a:cubicBezTo>
                    <a:cubicBezTo>
                      <a:pt x="9" y="22"/>
                      <a:pt x="9" y="22"/>
                      <a:pt x="9" y="22"/>
                    </a:cubicBezTo>
                    <a:cubicBezTo>
                      <a:pt x="9" y="22"/>
                      <a:pt x="10" y="22"/>
                      <a:pt x="10" y="22"/>
                    </a:cubicBezTo>
                    <a:cubicBezTo>
                      <a:pt x="10" y="22"/>
                      <a:pt x="11" y="22"/>
                      <a:pt x="11" y="22"/>
                    </a:cubicBezTo>
                    <a:cubicBezTo>
                      <a:pt x="11" y="22"/>
                      <a:pt x="11" y="22"/>
                      <a:pt x="11" y="22"/>
                    </a:cubicBezTo>
                    <a:cubicBezTo>
                      <a:pt x="11" y="22"/>
                      <a:pt x="12" y="22"/>
                      <a:pt x="12" y="22"/>
                    </a:cubicBezTo>
                    <a:cubicBezTo>
                      <a:pt x="12" y="22"/>
                      <a:pt x="12" y="23"/>
                      <a:pt x="12" y="23"/>
                    </a:cubicBezTo>
                    <a:cubicBezTo>
                      <a:pt x="12" y="23"/>
                      <a:pt x="12" y="23"/>
                      <a:pt x="12" y="23"/>
                    </a:cubicBezTo>
                    <a:cubicBezTo>
                      <a:pt x="11" y="23"/>
                      <a:pt x="11" y="23"/>
                      <a:pt x="11" y="23"/>
                    </a:cubicBezTo>
                    <a:cubicBezTo>
                      <a:pt x="11" y="23"/>
                      <a:pt x="11" y="23"/>
                      <a:pt x="11" y="24"/>
                    </a:cubicBezTo>
                    <a:cubicBezTo>
                      <a:pt x="11" y="24"/>
                      <a:pt x="11" y="24"/>
                      <a:pt x="11" y="24"/>
                    </a:cubicBezTo>
                    <a:cubicBezTo>
                      <a:pt x="12" y="24"/>
                      <a:pt x="12" y="25"/>
                      <a:pt x="12" y="25"/>
                    </a:cubicBezTo>
                    <a:cubicBezTo>
                      <a:pt x="12" y="25"/>
                      <a:pt x="13" y="25"/>
                      <a:pt x="12" y="26"/>
                    </a:cubicBezTo>
                    <a:cubicBezTo>
                      <a:pt x="12" y="26"/>
                      <a:pt x="12" y="26"/>
                      <a:pt x="11" y="26"/>
                    </a:cubicBezTo>
                    <a:cubicBezTo>
                      <a:pt x="11" y="25"/>
                      <a:pt x="11" y="25"/>
                      <a:pt x="11" y="26"/>
                    </a:cubicBezTo>
                    <a:cubicBezTo>
                      <a:pt x="11" y="26"/>
                      <a:pt x="11" y="26"/>
                      <a:pt x="12" y="26"/>
                    </a:cubicBezTo>
                    <a:cubicBezTo>
                      <a:pt x="12" y="27"/>
                      <a:pt x="12" y="27"/>
                      <a:pt x="12" y="28"/>
                    </a:cubicBezTo>
                    <a:cubicBezTo>
                      <a:pt x="12" y="28"/>
                      <a:pt x="12" y="28"/>
                      <a:pt x="12" y="28"/>
                    </a:cubicBezTo>
                    <a:cubicBezTo>
                      <a:pt x="12" y="28"/>
                      <a:pt x="12" y="29"/>
                      <a:pt x="12" y="29"/>
                    </a:cubicBezTo>
                    <a:cubicBezTo>
                      <a:pt x="12" y="28"/>
                      <a:pt x="13" y="28"/>
                      <a:pt x="13" y="28"/>
                    </a:cubicBezTo>
                    <a:cubicBezTo>
                      <a:pt x="13" y="27"/>
                      <a:pt x="14" y="27"/>
                      <a:pt x="14" y="26"/>
                    </a:cubicBezTo>
                    <a:cubicBezTo>
                      <a:pt x="14" y="26"/>
                      <a:pt x="15" y="26"/>
                      <a:pt x="15" y="26"/>
                    </a:cubicBezTo>
                    <a:cubicBezTo>
                      <a:pt x="16" y="26"/>
                      <a:pt x="16" y="25"/>
                      <a:pt x="16" y="25"/>
                    </a:cubicBezTo>
                    <a:cubicBezTo>
                      <a:pt x="17" y="25"/>
                      <a:pt x="17" y="24"/>
                      <a:pt x="18" y="24"/>
                    </a:cubicBezTo>
                    <a:cubicBezTo>
                      <a:pt x="18" y="24"/>
                      <a:pt x="18" y="24"/>
                      <a:pt x="19" y="23"/>
                    </a:cubicBezTo>
                    <a:cubicBezTo>
                      <a:pt x="19" y="23"/>
                      <a:pt x="19" y="23"/>
                      <a:pt x="19" y="23"/>
                    </a:cubicBezTo>
                    <a:cubicBezTo>
                      <a:pt x="20" y="23"/>
                      <a:pt x="20" y="23"/>
                      <a:pt x="21" y="22"/>
                    </a:cubicBezTo>
                    <a:cubicBezTo>
                      <a:pt x="21" y="22"/>
                      <a:pt x="22" y="22"/>
                      <a:pt x="22" y="21"/>
                    </a:cubicBezTo>
                    <a:cubicBezTo>
                      <a:pt x="22" y="21"/>
                      <a:pt x="23" y="21"/>
                      <a:pt x="23" y="21"/>
                    </a:cubicBezTo>
                    <a:cubicBezTo>
                      <a:pt x="23" y="21"/>
                      <a:pt x="23" y="21"/>
                      <a:pt x="23" y="21"/>
                    </a:cubicBezTo>
                    <a:cubicBezTo>
                      <a:pt x="23" y="21"/>
                      <a:pt x="24" y="21"/>
                      <a:pt x="24" y="21"/>
                    </a:cubicBezTo>
                    <a:cubicBezTo>
                      <a:pt x="24" y="21"/>
                      <a:pt x="25" y="22"/>
                      <a:pt x="25" y="22"/>
                    </a:cubicBezTo>
                    <a:cubicBezTo>
                      <a:pt x="25" y="22"/>
                      <a:pt x="25" y="23"/>
                      <a:pt x="26" y="23"/>
                    </a:cubicBezTo>
                    <a:cubicBezTo>
                      <a:pt x="26" y="23"/>
                      <a:pt x="26" y="24"/>
                      <a:pt x="26" y="24"/>
                    </a:cubicBezTo>
                    <a:cubicBezTo>
                      <a:pt x="26" y="24"/>
                      <a:pt x="26" y="24"/>
                      <a:pt x="26" y="24"/>
                    </a:cubicBezTo>
                    <a:cubicBezTo>
                      <a:pt x="25" y="24"/>
                      <a:pt x="25" y="24"/>
                      <a:pt x="25" y="25"/>
                    </a:cubicBezTo>
                    <a:cubicBezTo>
                      <a:pt x="25" y="25"/>
                      <a:pt x="25" y="25"/>
                      <a:pt x="25" y="25"/>
                    </a:cubicBezTo>
                    <a:cubicBezTo>
                      <a:pt x="25" y="25"/>
                      <a:pt x="25" y="26"/>
                      <a:pt x="25" y="26"/>
                    </a:cubicBezTo>
                    <a:cubicBezTo>
                      <a:pt x="26" y="26"/>
                      <a:pt x="26" y="26"/>
                      <a:pt x="26" y="27"/>
                    </a:cubicBezTo>
                    <a:cubicBezTo>
                      <a:pt x="26" y="27"/>
                      <a:pt x="26" y="27"/>
                      <a:pt x="26" y="27"/>
                    </a:cubicBezTo>
                    <a:cubicBezTo>
                      <a:pt x="26" y="27"/>
                      <a:pt x="26" y="28"/>
                      <a:pt x="25" y="28"/>
                    </a:cubicBezTo>
                    <a:cubicBezTo>
                      <a:pt x="25" y="28"/>
                      <a:pt x="24" y="28"/>
                      <a:pt x="24" y="28"/>
                    </a:cubicBezTo>
                    <a:cubicBezTo>
                      <a:pt x="24" y="28"/>
                      <a:pt x="24" y="28"/>
                      <a:pt x="24" y="29"/>
                    </a:cubicBezTo>
                    <a:cubicBezTo>
                      <a:pt x="24" y="29"/>
                      <a:pt x="24" y="29"/>
                      <a:pt x="24" y="29"/>
                    </a:cubicBezTo>
                    <a:cubicBezTo>
                      <a:pt x="24" y="29"/>
                      <a:pt x="25" y="30"/>
                      <a:pt x="25" y="30"/>
                    </a:cubicBezTo>
                    <a:cubicBezTo>
                      <a:pt x="25" y="30"/>
                      <a:pt x="26" y="30"/>
                      <a:pt x="26" y="30"/>
                    </a:cubicBezTo>
                    <a:cubicBezTo>
                      <a:pt x="26" y="30"/>
                      <a:pt x="26" y="31"/>
                      <a:pt x="26" y="31"/>
                    </a:cubicBezTo>
                    <a:cubicBezTo>
                      <a:pt x="26" y="31"/>
                      <a:pt x="26" y="31"/>
                      <a:pt x="26" y="31"/>
                    </a:cubicBezTo>
                    <a:cubicBezTo>
                      <a:pt x="27" y="31"/>
                      <a:pt x="27" y="31"/>
                      <a:pt x="27" y="31"/>
                    </a:cubicBezTo>
                    <a:cubicBezTo>
                      <a:pt x="27" y="31"/>
                      <a:pt x="27" y="31"/>
                      <a:pt x="27" y="31"/>
                    </a:cubicBezTo>
                    <a:cubicBezTo>
                      <a:pt x="27" y="31"/>
                      <a:pt x="28" y="32"/>
                      <a:pt x="28" y="32"/>
                    </a:cubicBezTo>
                    <a:cubicBezTo>
                      <a:pt x="28" y="33"/>
                      <a:pt x="29" y="33"/>
                      <a:pt x="29" y="33"/>
                    </a:cubicBezTo>
                    <a:cubicBezTo>
                      <a:pt x="29" y="33"/>
                      <a:pt x="30" y="33"/>
                      <a:pt x="30" y="33"/>
                    </a:cubicBezTo>
                    <a:cubicBezTo>
                      <a:pt x="30" y="33"/>
                      <a:pt x="30" y="33"/>
                      <a:pt x="30" y="33"/>
                    </a:cubicBezTo>
                    <a:cubicBezTo>
                      <a:pt x="30" y="32"/>
                      <a:pt x="30" y="32"/>
                      <a:pt x="30" y="32"/>
                    </a:cubicBezTo>
                    <a:cubicBezTo>
                      <a:pt x="30" y="32"/>
                      <a:pt x="30" y="32"/>
                      <a:pt x="30" y="31"/>
                    </a:cubicBezTo>
                    <a:cubicBezTo>
                      <a:pt x="30" y="30"/>
                      <a:pt x="30" y="30"/>
                      <a:pt x="31" y="29"/>
                    </a:cubicBezTo>
                    <a:cubicBezTo>
                      <a:pt x="31" y="26"/>
                      <a:pt x="31" y="28"/>
                      <a:pt x="31" y="29"/>
                    </a:cubicBezTo>
                    <a:cubicBezTo>
                      <a:pt x="32" y="28"/>
                      <a:pt x="31" y="27"/>
                      <a:pt x="31" y="26"/>
                    </a:cubicBezTo>
                    <a:cubicBezTo>
                      <a:pt x="32" y="25"/>
                      <a:pt x="32" y="26"/>
                      <a:pt x="33" y="26"/>
                    </a:cubicBezTo>
                    <a:cubicBezTo>
                      <a:pt x="34" y="27"/>
                      <a:pt x="32" y="27"/>
                      <a:pt x="32" y="28"/>
                    </a:cubicBezTo>
                    <a:cubicBezTo>
                      <a:pt x="33" y="29"/>
                      <a:pt x="33" y="28"/>
                      <a:pt x="33" y="26"/>
                    </a:cubicBezTo>
                    <a:cubicBezTo>
                      <a:pt x="34" y="26"/>
                      <a:pt x="34" y="26"/>
                      <a:pt x="34" y="25"/>
                    </a:cubicBezTo>
                    <a:cubicBezTo>
                      <a:pt x="34" y="23"/>
                      <a:pt x="36" y="26"/>
                      <a:pt x="35" y="24"/>
                    </a:cubicBezTo>
                    <a:cubicBezTo>
                      <a:pt x="35" y="23"/>
                      <a:pt x="34" y="24"/>
                      <a:pt x="34" y="23"/>
                    </a:cubicBezTo>
                    <a:cubicBezTo>
                      <a:pt x="34" y="22"/>
                      <a:pt x="34" y="22"/>
                      <a:pt x="35" y="22"/>
                    </a:cubicBezTo>
                    <a:cubicBezTo>
                      <a:pt x="35" y="21"/>
                      <a:pt x="34" y="20"/>
                      <a:pt x="35" y="20"/>
                    </a:cubicBezTo>
                    <a:cubicBezTo>
                      <a:pt x="35" y="19"/>
                      <a:pt x="35" y="19"/>
                      <a:pt x="35" y="19"/>
                    </a:cubicBezTo>
                    <a:cubicBezTo>
                      <a:pt x="36" y="18"/>
                      <a:pt x="36" y="18"/>
                      <a:pt x="35" y="18"/>
                    </a:cubicBezTo>
                    <a:cubicBezTo>
                      <a:pt x="35" y="17"/>
                      <a:pt x="35" y="17"/>
                      <a:pt x="36" y="16"/>
                    </a:cubicBezTo>
                    <a:cubicBezTo>
                      <a:pt x="37" y="16"/>
                      <a:pt x="37" y="16"/>
                      <a:pt x="37" y="16"/>
                    </a:cubicBezTo>
                    <a:cubicBezTo>
                      <a:pt x="37" y="15"/>
                      <a:pt x="38" y="16"/>
                      <a:pt x="38" y="16"/>
                    </a:cubicBezTo>
                    <a:cubicBezTo>
                      <a:pt x="38" y="15"/>
                      <a:pt x="39" y="15"/>
                      <a:pt x="40" y="15"/>
                    </a:cubicBezTo>
                    <a:cubicBezTo>
                      <a:pt x="40" y="15"/>
                      <a:pt x="39" y="14"/>
                      <a:pt x="40" y="15"/>
                    </a:cubicBezTo>
                    <a:cubicBezTo>
                      <a:pt x="41" y="15"/>
                      <a:pt x="40" y="15"/>
                      <a:pt x="41" y="15"/>
                    </a:cubicBezTo>
                    <a:cubicBezTo>
                      <a:pt x="43" y="15"/>
                      <a:pt x="42" y="16"/>
                      <a:pt x="42" y="16"/>
                    </a:cubicBezTo>
                    <a:cubicBezTo>
                      <a:pt x="43" y="16"/>
                      <a:pt x="42" y="15"/>
                      <a:pt x="42" y="1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5" name="Freeform 1512"/>
              <p:cNvSpPr>
                <a:spLocks/>
              </p:cNvSpPr>
              <p:nvPr/>
            </p:nvSpPr>
            <p:spPr bwMode="auto">
              <a:xfrm>
                <a:off x="5497513" y="3511550"/>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6" name="Freeform 1513"/>
              <p:cNvSpPr>
                <a:spLocks/>
              </p:cNvSpPr>
              <p:nvPr/>
            </p:nvSpPr>
            <p:spPr bwMode="auto">
              <a:xfrm>
                <a:off x="5492750" y="3505200"/>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7" name="Freeform 1514"/>
              <p:cNvSpPr>
                <a:spLocks/>
              </p:cNvSpPr>
              <p:nvPr/>
            </p:nvSpPr>
            <p:spPr bwMode="auto">
              <a:xfrm>
                <a:off x="5365750" y="3525838"/>
                <a:ext cx="31750" cy="25400"/>
              </a:xfrm>
              <a:custGeom>
                <a:avLst/>
                <a:gdLst>
                  <a:gd name="T0" fmla="*/ 2 w 11"/>
                  <a:gd name="T1" fmla="*/ 4 h 9"/>
                  <a:gd name="T2" fmla="*/ 3 w 11"/>
                  <a:gd name="T3" fmla="*/ 5 h 9"/>
                  <a:gd name="T4" fmla="*/ 4 w 11"/>
                  <a:gd name="T5" fmla="*/ 6 h 9"/>
                  <a:gd name="T6" fmla="*/ 4 w 11"/>
                  <a:gd name="T7" fmla="*/ 6 h 9"/>
                  <a:gd name="T8" fmla="*/ 5 w 11"/>
                  <a:gd name="T9" fmla="*/ 6 h 9"/>
                  <a:gd name="T10" fmla="*/ 6 w 11"/>
                  <a:gd name="T11" fmla="*/ 8 h 9"/>
                  <a:gd name="T12" fmla="*/ 7 w 11"/>
                  <a:gd name="T13" fmla="*/ 8 h 9"/>
                  <a:gd name="T14" fmla="*/ 8 w 11"/>
                  <a:gd name="T15" fmla="*/ 8 h 9"/>
                  <a:gd name="T16" fmla="*/ 9 w 11"/>
                  <a:gd name="T17" fmla="*/ 9 h 9"/>
                  <a:gd name="T18" fmla="*/ 10 w 11"/>
                  <a:gd name="T19" fmla="*/ 9 h 9"/>
                  <a:gd name="T20" fmla="*/ 11 w 11"/>
                  <a:gd name="T21" fmla="*/ 9 h 9"/>
                  <a:gd name="T22" fmla="*/ 11 w 11"/>
                  <a:gd name="T23" fmla="*/ 8 h 9"/>
                  <a:gd name="T24" fmla="*/ 10 w 11"/>
                  <a:gd name="T25" fmla="*/ 7 h 9"/>
                  <a:gd name="T26" fmla="*/ 10 w 11"/>
                  <a:gd name="T27" fmla="*/ 6 h 9"/>
                  <a:gd name="T28" fmla="*/ 9 w 11"/>
                  <a:gd name="T29" fmla="*/ 6 h 9"/>
                  <a:gd name="T30" fmla="*/ 10 w 11"/>
                  <a:gd name="T31" fmla="*/ 5 h 9"/>
                  <a:gd name="T32" fmla="*/ 9 w 11"/>
                  <a:gd name="T33" fmla="*/ 5 h 9"/>
                  <a:gd name="T34" fmla="*/ 8 w 11"/>
                  <a:gd name="T35" fmla="*/ 4 h 9"/>
                  <a:gd name="T36" fmla="*/ 8 w 11"/>
                  <a:gd name="T37" fmla="*/ 3 h 9"/>
                  <a:gd name="T38" fmla="*/ 8 w 11"/>
                  <a:gd name="T39" fmla="*/ 3 h 9"/>
                  <a:gd name="T40" fmla="*/ 8 w 11"/>
                  <a:gd name="T41" fmla="*/ 2 h 9"/>
                  <a:gd name="T42" fmla="*/ 7 w 11"/>
                  <a:gd name="T43" fmla="*/ 2 h 9"/>
                  <a:gd name="T44" fmla="*/ 6 w 11"/>
                  <a:gd name="T45" fmla="*/ 3 h 9"/>
                  <a:gd name="T46" fmla="*/ 5 w 11"/>
                  <a:gd name="T47" fmla="*/ 3 h 9"/>
                  <a:gd name="T48" fmla="*/ 5 w 11"/>
                  <a:gd name="T49" fmla="*/ 3 h 9"/>
                  <a:gd name="T50" fmla="*/ 5 w 11"/>
                  <a:gd name="T51" fmla="*/ 3 h 9"/>
                  <a:gd name="T52" fmla="*/ 4 w 11"/>
                  <a:gd name="T53" fmla="*/ 3 h 9"/>
                  <a:gd name="T54" fmla="*/ 4 w 11"/>
                  <a:gd name="T55" fmla="*/ 2 h 9"/>
                  <a:gd name="T56" fmla="*/ 3 w 11"/>
                  <a:gd name="T57" fmla="*/ 2 h 9"/>
                  <a:gd name="T58" fmla="*/ 3 w 11"/>
                  <a:gd name="T59" fmla="*/ 2 h 9"/>
                  <a:gd name="T60" fmla="*/ 3 w 11"/>
                  <a:gd name="T61" fmla="*/ 2 h 9"/>
                  <a:gd name="T62" fmla="*/ 3 w 11"/>
                  <a:gd name="T63" fmla="*/ 1 h 9"/>
                  <a:gd name="T64" fmla="*/ 3 w 11"/>
                  <a:gd name="T65" fmla="*/ 1 h 9"/>
                  <a:gd name="T66" fmla="*/ 2 w 11"/>
                  <a:gd name="T67" fmla="*/ 0 h 9"/>
                  <a:gd name="T68" fmla="*/ 1 w 11"/>
                  <a:gd name="T69" fmla="*/ 1 h 9"/>
                  <a:gd name="T70" fmla="*/ 0 w 11"/>
                  <a:gd name="T71" fmla="*/ 1 h 9"/>
                  <a:gd name="T72" fmla="*/ 0 w 11"/>
                  <a:gd name="T73" fmla="*/ 2 h 9"/>
                  <a:gd name="T74" fmla="*/ 0 w 11"/>
                  <a:gd name="T75" fmla="*/ 2 h 9"/>
                  <a:gd name="T76" fmla="*/ 2 w 11"/>
                  <a:gd name="T7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 h="9">
                    <a:moveTo>
                      <a:pt x="2" y="4"/>
                    </a:moveTo>
                    <a:cubicBezTo>
                      <a:pt x="2" y="4"/>
                      <a:pt x="2" y="4"/>
                      <a:pt x="3" y="5"/>
                    </a:cubicBezTo>
                    <a:cubicBezTo>
                      <a:pt x="3" y="5"/>
                      <a:pt x="3" y="6"/>
                      <a:pt x="4" y="6"/>
                    </a:cubicBezTo>
                    <a:cubicBezTo>
                      <a:pt x="4" y="6"/>
                      <a:pt x="4" y="6"/>
                      <a:pt x="4" y="6"/>
                    </a:cubicBezTo>
                    <a:cubicBezTo>
                      <a:pt x="4" y="6"/>
                      <a:pt x="5" y="6"/>
                      <a:pt x="5" y="6"/>
                    </a:cubicBezTo>
                    <a:cubicBezTo>
                      <a:pt x="5" y="7"/>
                      <a:pt x="5" y="8"/>
                      <a:pt x="6" y="8"/>
                    </a:cubicBezTo>
                    <a:cubicBezTo>
                      <a:pt x="6" y="8"/>
                      <a:pt x="6" y="8"/>
                      <a:pt x="7" y="8"/>
                    </a:cubicBezTo>
                    <a:cubicBezTo>
                      <a:pt x="7" y="8"/>
                      <a:pt x="8" y="8"/>
                      <a:pt x="8" y="8"/>
                    </a:cubicBezTo>
                    <a:cubicBezTo>
                      <a:pt x="8" y="9"/>
                      <a:pt x="9" y="9"/>
                      <a:pt x="9" y="9"/>
                    </a:cubicBezTo>
                    <a:cubicBezTo>
                      <a:pt x="10" y="9"/>
                      <a:pt x="10" y="9"/>
                      <a:pt x="10" y="9"/>
                    </a:cubicBezTo>
                    <a:cubicBezTo>
                      <a:pt x="11" y="9"/>
                      <a:pt x="11" y="9"/>
                      <a:pt x="11" y="9"/>
                    </a:cubicBezTo>
                    <a:cubicBezTo>
                      <a:pt x="11" y="9"/>
                      <a:pt x="11" y="8"/>
                      <a:pt x="11" y="8"/>
                    </a:cubicBezTo>
                    <a:cubicBezTo>
                      <a:pt x="10" y="8"/>
                      <a:pt x="10" y="7"/>
                      <a:pt x="10" y="7"/>
                    </a:cubicBezTo>
                    <a:cubicBezTo>
                      <a:pt x="10" y="7"/>
                      <a:pt x="10" y="6"/>
                      <a:pt x="10" y="6"/>
                    </a:cubicBezTo>
                    <a:cubicBezTo>
                      <a:pt x="9" y="6"/>
                      <a:pt x="9" y="6"/>
                      <a:pt x="9" y="6"/>
                    </a:cubicBezTo>
                    <a:cubicBezTo>
                      <a:pt x="10" y="5"/>
                      <a:pt x="10" y="5"/>
                      <a:pt x="10" y="5"/>
                    </a:cubicBezTo>
                    <a:cubicBezTo>
                      <a:pt x="10" y="5"/>
                      <a:pt x="9" y="5"/>
                      <a:pt x="9" y="5"/>
                    </a:cubicBezTo>
                    <a:cubicBezTo>
                      <a:pt x="9" y="4"/>
                      <a:pt x="8" y="4"/>
                      <a:pt x="8" y="4"/>
                    </a:cubicBezTo>
                    <a:cubicBezTo>
                      <a:pt x="8" y="4"/>
                      <a:pt x="8" y="4"/>
                      <a:pt x="8" y="3"/>
                    </a:cubicBezTo>
                    <a:cubicBezTo>
                      <a:pt x="8" y="3"/>
                      <a:pt x="8" y="3"/>
                      <a:pt x="8" y="3"/>
                    </a:cubicBezTo>
                    <a:cubicBezTo>
                      <a:pt x="8" y="2"/>
                      <a:pt x="8" y="2"/>
                      <a:pt x="8" y="2"/>
                    </a:cubicBezTo>
                    <a:cubicBezTo>
                      <a:pt x="7" y="2"/>
                      <a:pt x="7" y="2"/>
                      <a:pt x="7" y="2"/>
                    </a:cubicBezTo>
                    <a:cubicBezTo>
                      <a:pt x="7" y="2"/>
                      <a:pt x="6" y="2"/>
                      <a:pt x="6" y="3"/>
                    </a:cubicBezTo>
                    <a:cubicBezTo>
                      <a:pt x="6" y="3"/>
                      <a:pt x="6" y="3"/>
                      <a:pt x="5" y="3"/>
                    </a:cubicBezTo>
                    <a:cubicBezTo>
                      <a:pt x="5" y="3"/>
                      <a:pt x="5" y="3"/>
                      <a:pt x="5" y="3"/>
                    </a:cubicBezTo>
                    <a:cubicBezTo>
                      <a:pt x="5" y="2"/>
                      <a:pt x="5" y="3"/>
                      <a:pt x="5" y="3"/>
                    </a:cubicBezTo>
                    <a:cubicBezTo>
                      <a:pt x="5" y="3"/>
                      <a:pt x="4" y="3"/>
                      <a:pt x="4" y="3"/>
                    </a:cubicBezTo>
                    <a:cubicBezTo>
                      <a:pt x="4" y="2"/>
                      <a:pt x="4" y="2"/>
                      <a:pt x="4" y="2"/>
                    </a:cubicBezTo>
                    <a:cubicBezTo>
                      <a:pt x="4" y="2"/>
                      <a:pt x="4" y="2"/>
                      <a:pt x="3" y="2"/>
                    </a:cubicBezTo>
                    <a:cubicBezTo>
                      <a:pt x="3" y="2"/>
                      <a:pt x="3" y="2"/>
                      <a:pt x="3" y="2"/>
                    </a:cubicBezTo>
                    <a:cubicBezTo>
                      <a:pt x="3" y="2"/>
                      <a:pt x="3" y="2"/>
                      <a:pt x="3" y="2"/>
                    </a:cubicBezTo>
                    <a:cubicBezTo>
                      <a:pt x="3" y="2"/>
                      <a:pt x="3" y="1"/>
                      <a:pt x="3" y="1"/>
                    </a:cubicBezTo>
                    <a:cubicBezTo>
                      <a:pt x="3" y="1"/>
                      <a:pt x="3" y="1"/>
                      <a:pt x="3" y="1"/>
                    </a:cubicBezTo>
                    <a:cubicBezTo>
                      <a:pt x="2" y="0"/>
                      <a:pt x="2" y="0"/>
                      <a:pt x="2" y="0"/>
                    </a:cubicBezTo>
                    <a:cubicBezTo>
                      <a:pt x="1" y="0"/>
                      <a:pt x="1" y="0"/>
                      <a:pt x="1" y="1"/>
                    </a:cubicBezTo>
                    <a:cubicBezTo>
                      <a:pt x="0" y="1"/>
                      <a:pt x="0" y="1"/>
                      <a:pt x="0" y="1"/>
                    </a:cubicBezTo>
                    <a:cubicBezTo>
                      <a:pt x="0" y="2"/>
                      <a:pt x="0" y="2"/>
                      <a:pt x="0" y="2"/>
                    </a:cubicBezTo>
                    <a:cubicBezTo>
                      <a:pt x="0" y="2"/>
                      <a:pt x="0" y="2"/>
                      <a:pt x="0" y="2"/>
                    </a:cubicBezTo>
                    <a:cubicBezTo>
                      <a:pt x="1" y="2"/>
                      <a:pt x="1" y="3"/>
                      <a:pt x="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8" name="Freeform 2797"/>
              <p:cNvSpPr>
                <a:spLocks/>
              </p:cNvSpPr>
              <p:nvPr/>
            </p:nvSpPr>
            <p:spPr bwMode="auto">
              <a:xfrm>
                <a:off x="4878388" y="3635375"/>
                <a:ext cx="66675" cy="19050"/>
              </a:xfrm>
              <a:custGeom>
                <a:avLst/>
                <a:gdLst>
                  <a:gd name="T0" fmla="*/ 22 w 23"/>
                  <a:gd name="T1" fmla="*/ 4 h 7"/>
                  <a:gd name="T2" fmla="*/ 22 w 23"/>
                  <a:gd name="T3" fmla="*/ 4 h 7"/>
                  <a:gd name="T4" fmla="*/ 22 w 23"/>
                  <a:gd name="T5" fmla="*/ 5 h 7"/>
                  <a:gd name="T6" fmla="*/ 22 w 23"/>
                  <a:gd name="T7" fmla="*/ 5 h 7"/>
                  <a:gd name="T8" fmla="*/ 21 w 23"/>
                  <a:gd name="T9" fmla="*/ 6 h 7"/>
                  <a:gd name="T10" fmla="*/ 20 w 23"/>
                  <a:gd name="T11" fmla="*/ 6 h 7"/>
                  <a:gd name="T12" fmla="*/ 19 w 23"/>
                  <a:gd name="T13" fmla="*/ 6 h 7"/>
                  <a:gd name="T14" fmla="*/ 18 w 23"/>
                  <a:gd name="T15" fmla="*/ 6 h 7"/>
                  <a:gd name="T16" fmla="*/ 17 w 23"/>
                  <a:gd name="T17" fmla="*/ 6 h 7"/>
                  <a:gd name="T18" fmla="*/ 16 w 23"/>
                  <a:gd name="T19" fmla="*/ 6 h 7"/>
                  <a:gd name="T20" fmla="*/ 14 w 23"/>
                  <a:gd name="T21" fmla="*/ 7 h 7"/>
                  <a:gd name="T22" fmla="*/ 12 w 23"/>
                  <a:gd name="T23" fmla="*/ 7 h 7"/>
                  <a:gd name="T24" fmla="*/ 10 w 23"/>
                  <a:gd name="T25" fmla="*/ 7 h 7"/>
                  <a:gd name="T26" fmla="*/ 9 w 23"/>
                  <a:gd name="T27" fmla="*/ 5 h 7"/>
                  <a:gd name="T28" fmla="*/ 8 w 23"/>
                  <a:gd name="T29" fmla="*/ 5 h 7"/>
                  <a:gd name="T30" fmla="*/ 6 w 23"/>
                  <a:gd name="T31" fmla="*/ 5 h 7"/>
                  <a:gd name="T32" fmla="*/ 5 w 23"/>
                  <a:gd name="T33" fmla="*/ 5 h 7"/>
                  <a:gd name="T34" fmla="*/ 4 w 23"/>
                  <a:gd name="T35" fmla="*/ 4 h 7"/>
                  <a:gd name="T36" fmla="*/ 2 w 23"/>
                  <a:gd name="T37" fmla="*/ 4 h 7"/>
                  <a:gd name="T38" fmla="*/ 0 w 23"/>
                  <a:gd name="T39" fmla="*/ 4 h 7"/>
                  <a:gd name="T40" fmla="*/ 0 w 23"/>
                  <a:gd name="T41" fmla="*/ 3 h 7"/>
                  <a:gd name="T42" fmla="*/ 0 w 23"/>
                  <a:gd name="T43" fmla="*/ 2 h 7"/>
                  <a:gd name="T44" fmla="*/ 1 w 23"/>
                  <a:gd name="T45" fmla="*/ 1 h 7"/>
                  <a:gd name="T46" fmla="*/ 2 w 23"/>
                  <a:gd name="T47" fmla="*/ 1 h 7"/>
                  <a:gd name="T48" fmla="*/ 2 w 23"/>
                  <a:gd name="T49" fmla="*/ 1 h 7"/>
                  <a:gd name="T50" fmla="*/ 3 w 23"/>
                  <a:gd name="T51" fmla="*/ 2 h 7"/>
                  <a:gd name="T52" fmla="*/ 5 w 23"/>
                  <a:gd name="T53" fmla="*/ 1 h 7"/>
                  <a:gd name="T54" fmla="*/ 5 w 23"/>
                  <a:gd name="T55" fmla="*/ 2 h 7"/>
                  <a:gd name="T56" fmla="*/ 6 w 23"/>
                  <a:gd name="T57" fmla="*/ 2 h 7"/>
                  <a:gd name="T58" fmla="*/ 6 w 23"/>
                  <a:gd name="T59" fmla="*/ 3 h 7"/>
                  <a:gd name="T60" fmla="*/ 7 w 23"/>
                  <a:gd name="T61" fmla="*/ 3 h 7"/>
                  <a:gd name="T62" fmla="*/ 9 w 23"/>
                  <a:gd name="T63" fmla="*/ 2 h 7"/>
                  <a:gd name="T64" fmla="*/ 11 w 23"/>
                  <a:gd name="T65" fmla="*/ 3 h 7"/>
                  <a:gd name="T66" fmla="*/ 12 w 23"/>
                  <a:gd name="T67" fmla="*/ 3 h 7"/>
                  <a:gd name="T68" fmla="*/ 13 w 23"/>
                  <a:gd name="T69" fmla="*/ 3 h 7"/>
                  <a:gd name="T70" fmla="*/ 16 w 23"/>
                  <a:gd name="T71" fmla="*/ 3 h 7"/>
                  <a:gd name="T72" fmla="*/ 18 w 23"/>
                  <a:gd name="T73" fmla="*/ 3 h 7"/>
                  <a:gd name="T74" fmla="*/ 18 w 23"/>
                  <a:gd name="T75" fmla="*/ 4 h 7"/>
                  <a:gd name="T76" fmla="*/ 18 w 23"/>
                  <a:gd name="T77" fmla="*/ 5 h 7"/>
                  <a:gd name="T78" fmla="*/ 19 w 23"/>
                  <a:gd name="T79" fmla="*/ 5 h 7"/>
                  <a:gd name="T80" fmla="*/ 20 w 23"/>
                  <a:gd name="T81" fmla="*/ 4 h 7"/>
                  <a:gd name="T82" fmla="*/ 21 w 23"/>
                  <a:gd name="T83" fmla="*/ 4 h 7"/>
                  <a:gd name="T84" fmla="*/ 22 w 23"/>
                  <a:gd name="T85"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7">
                    <a:moveTo>
                      <a:pt x="22" y="4"/>
                    </a:moveTo>
                    <a:cubicBezTo>
                      <a:pt x="22" y="3"/>
                      <a:pt x="23" y="4"/>
                      <a:pt x="22" y="4"/>
                    </a:cubicBezTo>
                    <a:cubicBezTo>
                      <a:pt x="22" y="4"/>
                      <a:pt x="22" y="4"/>
                      <a:pt x="22" y="5"/>
                    </a:cubicBezTo>
                    <a:cubicBezTo>
                      <a:pt x="23" y="5"/>
                      <a:pt x="22" y="5"/>
                      <a:pt x="22" y="5"/>
                    </a:cubicBezTo>
                    <a:cubicBezTo>
                      <a:pt x="22" y="5"/>
                      <a:pt x="22" y="6"/>
                      <a:pt x="21" y="6"/>
                    </a:cubicBezTo>
                    <a:cubicBezTo>
                      <a:pt x="21" y="6"/>
                      <a:pt x="21" y="6"/>
                      <a:pt x="20" y="6"/>
                    </a:cubicBezTo>
                    <a:cubicBezTo>
                      <a:pt x="20" y="6"/>
                      <a:pt x="20" y="6"/>
                      <a:pt x="19" y="6"/>
                    </a:cubicBezTo>
                    <a:cubicBezTo>
                      <a:pt x="19" y="6"/>
                      <a:pt x="19" y="6"/>
                      <a:pt x="18" y="6"/>
                    </a:cubicBezTo>
                    <a:cubicBezTo>
                      <a:pt x="17" y="6"/>
                      <a:pt x="18" y="6"/>
                      <a:pt x="17" y="6"/>
                    </a:cubicBezTo>
                    <a:cubicBezTo>
                      <a:pt x="16" y="6"/>
                      <a:pt x="16" y="6"/>
                      <a:pt x="16" y="6"/>
                    </a:cubicBezTo>
                    <a:cubicBezTo>
                      <a:pt x="15" y="6"/>
                      <a:pt x="16" y="6"/>
                      <a:pt x="14" y="7"/>
                    </a:cubicBezTo>
                    <a:cubicBezTo>
                      <a:pt x="13" y="7"/>
                      <a:pt x="13" y="7"/>
                      <a:pt x="12" y="7"/>
                    </a:cubicBezTo>
                    <a:cubicBezTo>
                      <a:pt x="10" y="7"/>
                      <a:pt x="11" y="7"/>
                      <a:pt x="10" y="7"/>
                    </a:cubicBezTo>
                    <a:cubicBezTo>
                      <a:pt x="9" y="7"/>
                      <a:pt x="11" y="6"/>
                      <a:pt x="9" y="5"/>
                    </a:cubicBezTo>
                    <a:cubicBezTo>
                      <a:pt x="8" y="5"/>
                      <a:pt x="8" y="5"/>
                      <a:pt x="8" y="5"/>
                    </a:cubicBezTo>
                    <a:cubicBezTo>
                      <a:pt x="7" y="5"/>
                      <a:pt x="7" y="5"/>
                      <a:pt x="6" y="5"/>
                    </a:cubicBezTo>
                    <a:cubicBezTo>
                      <a:pt x="5" y="5"/>
                      <a:pt x="6" y="4"/>
                      <a:pt x="5" y="5"/>
                    </a:cubicBezTo>
                    <a:cubicBezTo>
                      <a:pt x="3" y="5"/>
                      <a:pt x="5" y="4"/>
                      <a:pt x="4" y="4"/>
                    </a:cubicBezTo>
                    <a:cubicBezTo>
                      <a:pt x="3" y="4"/>
                      <a:pt x="2" y="4"/>
                      <a:pt x="2" y="4"/>
                    </a:cubicBezTo>
                    <a:cubicBezTo>
                      <a:pt x="2" y="4"/>
                      <a:pt x="1" y="4"/>
                      <a:pt x="0" y="4"/>
                    </a:cubicBezTo>
                    <a:cubicBezTo>
                      <a:pt x="0" y="3"/>
                      <a:pt x="0" y="3"/>
                      <a:pt x="0" y="3"/>
                    </a:cubicBezTo>
                    <a:cubicBezTo>
                      <a:pt x="0" y="2"/>
                      <a:pt x="1" y="3"/>
                      <a:pt x="0" y="2"/>
                    </a:cubicBezTo>
                    <a:cubicBezTo>
                      <a:pt x="0" y="1"/>
                      <a:pt x="1" y="0"/>
                      <a:pt x="1" y="1"/>
                    </a:cubicBezTo>
                    <a:cubicBezTo>
                      <a:pt x="1" y="2"/>
                      <a:pt x="2" y="2"/>
                      <a:pt x="2" y="1"/>
                    </a:cubicBezTo>
                    <a:cubicBezTo>
                      <a:pt x="1" y="0"/>
                      <a:pt x="2" y="0"/>
                      <a:pt x="2" y="1"/>
                    </a:cubicBezTo>
                    <a:cubicBezTo>
                      <a:pt x="2" y="2"/>
                      <a:pt x="2" y="1"/>
                      <a:pt x="3" y="2"/>
                    </a:cubicBezTo>
                    <a:cubicBezTo>
                      <a:pt x="5" y="2"/>
                      <a:pt x="4" y="1"/>
                      <a:pt x="5" y="1"/>
                    </a:cubicBezTo>
                    <a:cubicBezTo>
                      <a:pt x="5" y="1"/>
                      <a:pt x="6" y="2"/>
                      <a:pt x="5" y="2"/>
                    </a:cubicBezTo>
                    <a:cubicBezTo>
                      <a:pt x="4" y="2"/>
                      <a:pt x="5" y="3"/>
                      <a:pt x="6" y="2"/>
                    </a:cubicBezTo>
                    <a:cubicBezTo>
                      <a:pt x="6" y="2"/>
                      <a:pt x="6" y="2"/>
                      <a:pt x="6" y="3"/>
                    </a:cubicBezTo>
                    <a:cubicBezTo>
                      <a:pt x="6" y="4"/>
                      <a:pt x="7" y="3"/>
                      <a:pt x="7" y="3"/>
                    </a:cubicBezTo>
                    <a:cubicBezTo>
                      <a:pt x="9" y="4"/>
                      <a:pt x="9" y="2"/>
                      <a:pt x="9" y="2"/>
                    </a:cubicBezTo>
                    <a:cubicBezTo>
                      <a:pt x="10" y="3"/>
                      <a:pt x="11" y="3"/>
                      <a:pt x="11" y="3"/>
                    </a:cubicBezTo>
                    <a:cubicBezTo>
                      <a:pt x="11" y="3"/>
                      <a:pt x="11" y="3"/>
                      <a:pt x="12" y="3"/>
                    </a:cubicBezTo>
                    <a:cubicBezTo>
                      <a:pt x="13" y="2"/>
                      <a:pt x="12" y="3"/>
                      <a:pt x="13" y="3"/>
                    </a:cubicBezTo>
                    <a:cubicBezTo>
                      <a:pt x="17" y="3"/>
                      <a:pt x="14" y="4"/>
                      <a:pt x="16" y="3"/>
                    </a:cubicBezTo>
                    <a:cubicBezTo>
                      <a:pt x="17" y="3"/>
                      <a:pt x="17" y="3"/>
                      <a:pt x="18" y="3"/>
                    </a:cubicBezTo>
                    <a:cubicBezTo>
                      <a:pt x="18" y="3"/>
                      <a:pt x="18" y="3"/>
                      <a:pt x="18" y="4"/>
                    </a:cubicBezTo>
                    <a:cubicBezTo>
                      <a:pt x="18" y="4"/>
                      <a:pt x="17" y="5"/>
                      <a:pt x="18" y="5"/>
                    </a:cubicBezTo>
                    <a:cubicBezTo>
                      <a:pt x="19" y="6"/>
                      <a:pt x="19" y="5"/>
                      <a:pt x="19" y="5"/>
                    </a:cubicBezTo>
                    <a:cubicBezTo>
                      <a:pt x="20" y="5"/>
                      <a:pt x="20" y="4"/>
                      <a:pt x="20" y="4"/>
                    </a:cubicBezTo>
                    <a:cubicBezTo>
                      <a:pt x="21" y="4"/>
                      <a:pt x="21" y="5"/>
                      <a:pt x="21" y="4"/>
                    </a:cubicBezTo>
                    <a:cubicBezTo>
                      <a:pt x="22" y="4"/>
                      <a:pt x="21" y="4"/>
                      <a:pt x="22"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39" name="Freeform 2834"/>
              <p:cNvSpPr>
                <a:spLocks/>
              </p:cNvSpPr>
              <p:nvPr/>
            </p:nvSpPr>
            <p:spPr bwMode="auto">
              <a:xfrm>
                <a:off x="4959350" y="3629025"/>
                <a:ext cx="4763" cy="14287"/>
              </a:xfrm>
              <a:custGeom>
                <a:avLst/>
                <a:gdLst>
                  <a:gd name="T0" fmla="*/ 1 w 2"/>
                  <a:gd name="T1" fmla="*/ 1 h 5"/>
                  <a:gd name="T2" fmla="*/ 2 w 2"/>
                  <a:gd name="T3" fmla="*/ 1 h 5"/>
                  <a:gd name="T4" fmla="*/ 1 w 2"/>
                  <a:gd name="T5" fmla="*/ 2 h 5"/>
                  <a:gd name="T6" fmla="*/ 2 w 2"/>
                  <a:gd name="T7" fmla="*/ 3 h 5"/>
                  <a:gd name="T8" fmla="*/ 2 w 2"/>
                  <a:gd name="T9" fmla="*/ 4 h 5"/>
                  <a:gd name="T10" fmla="*/ 1 w 2"/>
                  <a:gd name="T11" fmla="*/ 5 h 5"/>
                  <a:gd name="T12" fmla="*/ 1 w 2"/>
                  <a:gd name="T13" fmla="*/ 5 h 5"/>
                  <a:gd name="T14" fmla="*/ 1 w 2"/>
                  <a:gd name="T15" fmla="*/ 4 h 5"/>
                  <a:gd name="T16" fmla="*/ 0 w 2"/>
                  <a:gd name="T17" fmla="*/ 3 h 5"/>
                  <a:gd name="T18" fmla="*/ 1 w 2"/>
                  <a:gd name="T19" fmla="*/ 2 h 5"/>
                  <a:gd name="T20" fmla="*/ 1 w 2"/>
                  <a:gd name="T21" fmla="*/ 2 h 5"/>
                  <a:gd name="T22" fmla="*/ 1 w 2"/>
                  <a:gd name="T2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1"/>
                    </a:moveTo>
                    <a:cubicBezTo>
                      <a:pt x="1" y="0"/>
                      <a:pt x="2" y="1"/>
                      <a:pt x="2" y="1"/>
                    </a:cubicBezTo>
                    <a:cubicBezTo>
                      <a:pt x="1" y="2"/>
                      <a:pt x="2" y="2"/>
                      <a:pt x="1" y="2"/>
                    </a:cubicBezTo>
                    <a:cubicBezTo>
                      <a:pt x="1" y="3"/>
                      <a:pt x="1" y="3"/>
                      <a:pt x="2" y="3"/>
                    </a:cubicBezTo>
                    <a:cubicBezTo>
                      <a:pt x="2" y="3"/>
                      <a:pt x="2" y="4"/>
                      <a:pt x="2" y="4"/>
                    </a:cubicBezTo>
                    <a:cubicBezTo>
                      <a:pt x="1" y="4"/>
                      <a:pt x="1" y="4"/>
                      <a:pt x="1" y="5"/>
                    </a:cubicBezTo>
                    <a:cubicBezTo>
                      <a:pt x="1" y="5"/>
                      <a:pt x="1" y="5"/>
                      <a:pt x="1" y="5"/>
                    </a:cubicBezTo>
                    <a:cubicBezTo>
                      <a:pt x="0" y="5"/>
                      <a:pt x="0" y="4"/>
                      <a:pt x="1" y="4"/>
                    </a:cubicBezTo>
                    <a:cubicBezTo>
                      <a:pt x="1" y="3"/>
                      <a:pt x="0" y="3"/>
                      <a:pt x="0" y="3"/>
                    </a:cubicBezTo>
                    <a:cubicBezTo>
                      <a:pt x="0" y="3"/>
                      <a:pt x="1" y="3"/>
                      <a:pt x="1" y="2"/>
                    </a:cubicBezTo>
                    <a:cubicBezTo>
                      <a:pt x="1" y="2"/>
                      <a:pt x="1" y="2"/>
                      <a:pt x="1" y="2"/>
                    </a:cubicBezTo>
                    <a:cubicBezTo>
                      <a:pt x="1"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0" name="Freeform 2835"/>
              <p:cNvSpPr>
                <a:spLocks/>
              </p:cNvSpPr>
              <p:nvPr/>
            </p:nvSpPr>
            <p:spPr bwMode="auto">
              <a:xfrm>
                <a:off x="4953000" y="3640138"/>
                <a:ext cx="6350" cy="6350"/>
              </a:xfrm>
              <a:custGeom>
                <a:avLst/>
                <a:gdLst>
                  <a:gd name="T0" fmla="*/ 1 w 2"/>
                  <a:gd name="T1" fmla="*/ 0 h 2"/>
                  <a:gd name="T2" fmla="*/ 2 w 2"/>
                  <a:gd name="T3" fmla="*/ 1 h 2"/>
                  <a:gd name="T4" fmla="*/ 1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2" y="0"/>
                      <a:pt x="2" y="0"/>
                      <a:pt x="2" y="1"/>
                    </a:cubicBezTo>
                    <a:cubicBezTo>
                      <a:pt x="1" y="2"/>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1" name="Freeform 2836"/>
              <p:cNvSpPr>
                <a:spLocks/>
              </p:cNvSpPr>
              <p:nvPr/>
            </p:nvSpPr>
            <p:spPr bwMode="auto">
              <a:xfrm>
                <a:off x="4916488" y="3640138"/>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2" name="Freeform 2837"/>
              <p:cNvSpPr>
                <a:spLocks/>
              </p:cNvSpPr>
              <p:nvPr/>
            </p:nvSpPr>
            <p:spPr bwMode="auto">
              <a:xfrm>
                <a:off x="4891088" y="3654425"/>
                <a:ext cx="1588" cy="3175"/>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1" y="1"/>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3" name="Freeform 2838"/>
              <p:cNvSpPr>
                <a:spLocks/>
              </p:cNvSpPr>
              <p:nvPr/>
            </p:nvSpPr>
            <p:spPr bwMode="auto">
              <a:xfrm>
                <a:off x="4927600" y="3654425"/>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4" name="Freeform 2839"/>
              <p:cNvSpPr>
                <a:spLocks/>
              </p:cNvSpPr>
              <p:nvPr/>
            </p:nvSpPr>
            <p:spPr bwMode="auto">
              <a:xfrm>
                <a:off x="4938713" y="3643313"/>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0" y="1"/>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5" name="Freeform 2966"/>
              <p:cNvSpPr>
                <a:spLocks/>
              </p:cNvSpPr>
              <p:nvPr/>
            </p:nvSpPr>
            <p:spPr bwMode="auto">
              <a:xfrm>
                <a:off x="5408613" y="26701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6" name="Freeform 2967"/>
              <p:cNvSpPr>
                <a:spLocks/>
              </p:cNvSpPr>
              <p:nvPr/>
            </p:nvSpPr>
            <p:spPr bwMode="auto">
              <a:xfrm>
                <a:off x="5486400" y="25844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7" name="Freeform 2970"/>
              <p:cNvSpPr>
                <a:spLocks/>
              </p:cNvSpPr>
              <p:nvPr/>
            </p:nvSpPr>
            <p:spPr bwMode="auto">
              <a:xfrm>
                <a:off x="5464175" y="3348038"/>
                <a:ext cx="3175" cy="6350"/>
              </a:xfrm>
              <a:custGeom>
                <a:avLst/>
                <a:gdLst>
                  <a:gd name="T0" fmla="*/ 1 w 1"/>
                  <a:gd name="T1" fmla="*/ 1 h 2"/>
                  <a:gd name="T2" fmla="*/ 0 w 1"/>
                  <a:gd name="T3" fmla="*/ 1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0"/>
                      <a:pt x="0" y="1"/>
                    </a:cubicBezTo>
                    <a:cubicBezTo>
                      <a:pt x="0" y="1"/>
                      <a:pt x="0" y="1"/>
                      <a:pt x="1" y="1"/>
                    </a:cubicBezTo>
                    <a:cubicBezTo>
                      <a:pt x="1" y="2"/>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8" name="Freeform 2971"/>
              <p:cNvSpPr>
                <a:spLocks/>
              </p:cNvSpPr>
              <p:nvPr/>
            </p:nvSpPr>
            <p:spPr bwMode="auto">
              <a:xfrm>
                <a:off x="5741988" y="254952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49" name="Freeform 2972"/>
              <p:cNvSpPr>
                <a:spLocks/>
              </p:cNvSpPr>
              <p:nvPr/>
            </p:nvSpPr>
            <p:spPr bwMode="auto">
              <a:xfrm>
                <a:off x="5678488" y="2566988"/>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0" name="Freeform 2973"/>
              <p:cNvSpPr>
                <a:spLocks/>
              </p:cNvSpPr>
              <p:nvPr/>
            </p:nvSpPr>
            <p:spPr bwMode="auto">
              <a:xfrm>
                <a:off x="5684838" y="2570163"/>
                <a:ext cx="14288" cy="14287"/>
              </a:xfrm>
              <a:custGeom>
                <a:avLst/>
                <a:gdLst>
                  <a:gd name="T0" fmla="*/ 0 w 5"/>
                  <a:gd name="T1" fmla="*/ 1 h 5"/>
                  <a:gd name="T2" fmla="*/ 3 w 5"/>
                  <a:gd name="T3" fmla="*/ 2 h 5"/>
                  <a:gd name="T4" fmla="*/ 4 w 5"/>
                  <a:gd name="T5" fmla="*/ 3 h 5"/>
                  <a:gd name="T6" fmla="*/ 4 w 5"/>
                  <a:gd name="T7" fmla="*/ 4 h 5"/>
                  <a:gd name="T8" fmla="*/ 5 w 5"/>
                  <a:gd name="T9" fmla="*/ 4 h 5"/>
                  <a:gd name="T10" fmla="*/ 4 w 5"/>
                  <a:gd name="T11" fmla="*/ 2 h 5"/>
                  <a:gd name="T12" fmla="*/ 3 w 5"/>
                  <a:gd name="T13" fmla="*/ 2 h 5"/>
                  <a:gd name="T14" fmla="*/ 0 w 5"/>
                  <a:gd name="T15" fmla="*/ 1 h 5"/>
                  <a:gd name="T16" fmla="*/ 0 w 5"/>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0" y="1"/>
                    </a:moveTo>
                    <a:cubicBezTo>
                      <a:pt x="0" y="1"/>
                      <a:pt x="2" y="2"/>
                      <a:pt x="3" y="2"/>
                    </a:cubicBezTo>
                    <a:cubicBezTo>
                      <a:pt x="3" y="2"/>
                      <a:pt x="4" y="3"/>
                      <a:pt x="4" y="3"/>
                    </a:cubicBezTo>
                    <a:cubicBezTo>
                      <a:pt x="4" y="3"/>
                      <a:pt x="4" y="3"/>
                      <a:pt x="4" y="4"/>
                    </a:cubicBezTo>
                    <a:cubicBezTo>
                      <a:pt x="4" y="4"/>
                      <a:pt x="5" y="5"/>
                      <a:pt x="5" y="4"/>
                    </a:cubicBezTo>
                    <a:cubicBezTo>
                      <a:pt x="5" y="3"/>
                      <a:pt x="5" y="2"/>
                      <a:pt x="4" y="2"/>
                    </a:cubicBezTo>
                    <a:cubicBezTo>
                      <a:pt x="4" y="2"/>
                      <a:pt x="3" y="2"/>
                      <a:pt x="3" y="2"/>
                    </a:cubicBezTo>
                    <a:cubicBezTo>
                      <a:pt x="1" y="1"/>
                      <a:pt x="0"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1" name="Freeform 2974"/>
              <p:cNvSpPr>
                <a:spLocks/>
              </p:cNvSpPr>
              <p:nvPr/>
            </p:nvSpPr>
            <p:spPr bwMode="auto">
              <a:xfrm>
                <a:off x="5699125" y="2552700"/>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2" name="Freeform 2975"/>
              <p:cNvSpPr>
                <a:spLocks/>
              </p:cNvSpPr>
              <p:nvPr/>
            </p:nvSpPr>
            <p:spPr bwMode="auto">
              <a:xfrm>
                <a:off x="5699125" y="2584450"/>
                <a:ext cx="4763" cy="3175"/>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1" y="1"/>
                      <a:pt x="2" y="1"/>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3" name="Freeform 2976"/>
              <p:cNvSpPr>
                <a:spLocks/>
              </p:cNvSpPr>
              <p:nvPr/>
            </p:nvSpPr>
            <p:spPr bwMode="auto">
              <a:xfrm>
                <a:off x="5503863" y="2605088"/>
                <a:ext cx="17463" cy="4762"/>
              </a:xfrm>
              <a:custGeom>
                <a:avLst/>
                <a:gdLst>
                  <a:gd name="T0" fmla="*/ 5 w 6"/>
                  <a:gd name="T1" fmla="*/ 1 h 2"/>
                  <a:gd name="T2" fmla="*/ 5 w 6"/>
                  <a:gd name="T3" fmla="*/ 0 h 2"/>
                  <a:gd name="T4" fmla="*/ 2 w 6"/>
                  <a:gd name="T5" fmla="*/ 0 h 2"/>
                  <a:gd name="T6" fmla="*/ 0 w 6"/>
                  <a:gd name="T7" fmla="*/ 2 h 2"/>
                  <a:gd name="T8" fmla="*/ 4 w 6"/>
                  <a:gd name="T9" fmla="*/ 1 h 2"/>
                  <a:gd name="T10" fmla="*/ 5 w 6"/>
                  <a:gd name="T11" fmla="*/ 1 h 2"/>
                </a:gdLst>
                <a:ahLst/>
                <a:cxnLst>
                  <a:cxn ang="0">
                    <a:pos x="T0" y="T1"/>
                  </a:cxn>
                  <a:cxn ang="0">
                    <a:pos x="T2" y="T3"/>
                  </a:cxn>
                  <a:cxn ang="0">
                    <a:pos x="T4" y="T5"/>
                  </a:cxn>
                  <a:cxn ang="0">
                    <a:pos x="T6" y="T7"/>
                  </a:cxn>
                  <a:cxn ang="0">
                    <a:pos x="T8" y="T9"/>
                  </a:cxn>
                  <a:cxn ang="0">
                    <a:pos x="T10" y="T11"/>
                  </a:cxn>
                </a:cxnLst>
                <a:rect l="0" t="0" r="r" b="b"/>
                <a:pathLst>
                  <a:path w="6" h="2">
                    <a:moveTo>
                      <a:pt x="5" y="1"/>
                    </a:moveTo>
                    <a:cubicBezTo>
                      <a:pt x="5" y="1"/>
                      <a:pt x="6" y="0"/>
                      <a:pt x="5" y="0"/>
                    </a:cubicBezTo>
                    <a:cubicBezTo>
                      <a:pt x="4" y="0"/>
                      <a:pt x="3" y="0"/>
                      <a:pt x="2" y="0"/>
                    </a:cubicBezTo>
                    <a:cubicBezTo>
                      <a:pt x="1" y="1"/>
                      <a:pt x="1" y="1"/>
                      <a:pt x="0" y="2"/>
                    </a:cubicBezTo>
                    <a:cubicBezTo>
                      <a:pt x="1" y="2"/>
                      <a:pt x="3" y="1"/>
                      <a:pt x="4" y="1"/>
                    </a:cubicBezTo>
                    <a:cubicBezTo>
                      <a:pt x="4" y="1"/>
                      <a:pt x="4"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4" name="Freeform 2977"/>
              <p:cNvSpPr>
                <a:spLocks/>
              </p:cNvSpPr>
              <p:nvPr/>
            </p:nvSpPr>
            <p:spPr bwMode="auto">
              <a:xfrm>
                <a:off x="5483225" y="2579688"/>
                <a:ext cx="9525" cy="11112"/>
              </a:xfrm>
              <a:custGeom>
                <a:avLst/>
                <a:gdLst>
                  <a:gd name="T0" fmla="*/ 1 w 3"/>
                  <a:gd name="T1" fmla="*/ 4 h 4"/>
                  <a:gd name="T2" fmla="*/ 2 w 3"/>
                  <a:gd name="T3" fmla="*/ 3 h 4"/>
                  <a:gd name="T4" fmla="*/ 3 w 3"/>
                  <a:gd name="T5" fmla="*/ 0 h 4"/>
                  <a:gd name="T6" fmla="*/ 3 w 3"/>
                  <a:gd name="T7" fmla="*/ 0 h 4"/>
                  <a:gd name="T8" fmla="*/ 2 w 3"/>
                  <a:gd name="T9" fmla="*/ 2 h 4"/>
                  <a:gd name="T10" fmla="*/ 1 w 3"/>
                  <a:gd name="T11" fmla="*/ 3 h 4"/>
                  <a:gd name="T12" fmla="*/ 1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4"/>
                    </a:moveTo>
                    <a:cubicBezTo>
                      <a:pt x="1" y="3"/>
                      <a:pt x="1" y="4"/>
                      <a:pt x="2" y="3"/>
                    </a:cubicBezTo>
                    <a:cubicBezTo>
                      <a:pt x="3" y="2"/>
                      <a:pt x="3" y="1"/>
                      <a:pt x="3" y="0"/>
                    </a:cubicBezTo>
                    <a:cubicBezTo>
                      <a:pt x="3" y="0"/>
                      <a:pt x="3" y="0"/>
                      <a:pt x="3" y="0"/>
                    </a:cubicBezTo>
                    <a:cubicBezTo>
                      <a:pt x="3" y="1"/>
                      <a:pt x="3" y="2"/>
                      <a:pt x="2" y="2"/>
                    </a:cubicBezTo>
                    <a:cubicBezTo>
                      <a:pt x="2" y="3"/>
                      <a:pt x="2" y="3"/>
                      <a:pt x="1" y="3"/>
                    </a:cubicBezTo>
                    <a:cubicBezTo>
                      <a:pt x="0" y="4"/>
                      <a:pt x="0" y="4"/>
                      <a:pt x="1"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5" name="Freeform 2978"/>
              <p:cNvSpPr>
                <a:spLocks/>
              </p:cNvSpPr>
              <p:nvPr/>
            </p:nvSpPr>
            <p:spPr bwMode="auto">
              <a:xfrm>
                <a:off x="5443538" y="2563813"/>
                <a:ext cx="49213" cy="34925"/>
              </a:xfrm>
              <a:custGeom>
                <a:avLst/>
                <a:gdLst>
                  <a:gd name="T0" fmla="*/ 13 w 17"/>
                  <a:gd name="T1" fmla="*/ 9 h 12"/>
                  <a:gd name="T2" fmla="*/ 14 w 17"/>
                  <a:gd name="T3" fmla="*/ 8 h 12"/>
                  <a:gd name="T4" fmla="*/ 15 w 17"/>
                  <a:gd name="T5" fmla="*/ 7 h 12"/>
                  <a:gd name="T6" fmla="*/ 17 w 17"/>
                  <a:gd name="T7" fmla="*/ 5 h 12"/>
                  <a:gd name="T8" fmla="*/ 15 w 17"/>
                  <a:gd name="T9" fmla="*/ 3 h 12"/>
                  <a:gd name="T10" fmla="*/ 16 w 17"/>
                  <a:gd name="T11" fmla="*/ 5 h 12"/>
                  <a:gd name="T12" fmla="*/ 14 w 17"/>
                  <a:gd name="T13" fmla="*/ 3 h 12"/>
                  <a:gd name="T14" fmla="*/ 9 w 17"/>
                  <a:gd name="T15" fmla="*/ 1 h 12"/>
                  <a:gd name="T16" fmla="*/ 6 w 17"/>
                  <a:gd name="T17" fmla="*/ 1 h 12"/>
                  <a:gd name="T18" fmla="*/ 2 w 17"/>
                  <a:gd name="T19" fmla="*/ 3 h 12"/>
                  <a:gd name="T20" fmla="*/ 0 w 17"/>
                  <a:gd name="T21" fmla="*/ 6 h 12"/>
                  <a:gd name="T22" fmla="*/ 3 w 17"/>
                  <a:gd name="T23" fmla="*/ 12 h 12"/>
                  <a:gd name="T24" fmla="*/ 1 w 17"/>
                  <a:gd name="T25" fmla="*/ 10 h 12"/>
                  <a:gd name="T26" fmla="*/ 2 w 17"/>
                  <a:gd name="T27" fmla="*/ 10 h 12"/>
                  <a:gd name="T28" fmla="*/ 3 w 17"/>
                  <a:gd name="T29" fmla="*/ 11 h 12"/>
                  <a:gd name="T30" fmla="*/ 3 w 17"/>
                  <a:gd name="T31" fmla="*/ 11 h 12"/>
                  <a:gd name="T32" fmla="*/ 6 w 17"/>
                  <a:gd name="T33" fmla="*/ 11 h 12"/>
                  <a:gd name="T34" fmla="*/ 11 w 17"/>
                  <a:gd name="T35" fmla="*/ 10 h 12"/>
                  <a:gd name="T36" fmla="*/ 13 w 17"/>
                  <a:gd name="T3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2">
                    <a:moveTo>
                      <a:pt x="13" y="9"/>
                    </a:moveTo>
                    <a:cubicBezTo>
                      <a:pt x="13" y="8"/>
                      <a:pt x="13" y="8"/>
                      <a:pt x="14" y="8"/>
                    </a:cubicBezTo>
                    <a:cubicBezTo>
                      <a:pt x="14" y="8"/>
                      <a:pt x="14" y="6"/>
                      <a:pt x="15" y="7"/>
                    </a:cubicBezTo>
                    <a:cubicBezTo>
                      <a:pt x="15" y="7"/>
                      <a:pt x="17" y="5"/>
                      <a:pt x="17" y="5"/>
                    </a:cubicBezTo>
                    <a:cubicBezTo>
                      <a:pt x="17" y="4"/>
                      <a:pt x="16" y="4"/>
                      <a:pt x="15" y="3"/>
                    </a:cubicBezTo>
                    <a:cubicBezTo>
                      <a:pt x="16" y="4"/>
                      <a:pt x="15" y="5"/>
                      <a:pt x="16" y="5"/>
                    </a:cubicBezTo>
                    <a:cubicBezTo>
                      <a:pt x="15" y="5"/>
                      <a:pt x="15" y="3"/>
                      <a:pt x="14" y="3"/>
                    </a:cubicBezTo>
                    <a:cubicBezTo>
                      <a:pt x="13" y="2"/>
                      <a:pt x="11" y="2"/>
                      <a:pt x="9" y="1"/>
                    </a:cubicBezTo>
                    <a:cubicBezTo>
                      <a:pt x="10" y="1"/>
                      <a:pt x="8" y="0"/>
                      <a:pt x="6" y="1"/>
                    </a:cubicBezTo>
                    <a:cubicBezTo>
                      <a:pt x="5" y="1"/>
                      <a:pt x="3" y="1"/>
                      <a:pt x="2" y="3"/>
                    </a:cubicBezTo>
                    <a:cubicBezTo>
                      <a:pt x="1" y="4"/>
                      <a:pt x="0" y="6"/>
                      <a:pt x="0" y="6"/>
                    </a:cubicBezTo>
                    <a:cubicBezTo>
                      <a:pt x="0" y="8"/>
                      <a:pt x="0" y="11"/>
                      <a:pt x="3" y="12"/>
                    </a:cubicBezTo>
                    <a:cubicBezTo>
                      <a:pt x="3" y="12"/>
                      <a:pt x="1" y="11"/>
                      <a:pt x="1" y="10"/>
                    </a:cubicBezTo>
                    <a:cubicBezTo>
                      <a:pt x="1" y="9"/>
                      <a:pt x="1" y="10"/>
                      <a:pt x="2" y="10"/>
                    </a:cubicBezTo>
                    <a:cubicBezTo>
                      <a:pt x="2" y="10"/>
                      <a:pt x="4" y="11"/>
                      <a:pt x="3" y="11"/>
                    </a:cubicBezTo>
                    <a:cubicBezTo>
                      <a:pt x="3" y="11"/>
                      <a:pt x="3" y="11"/>
                      <a:pt x="3" y="11"/>
                    </a:cubicBezTo>
                    <a:cubicBezTo>
                      <a:pt x="3" y="12"/>
                      <a:pt x="4" y="12"/>
                      <a:pt x="6" y="11"/>
                    </a:cubicBezTo>
                    <a:cubicBezTo>
                      <a:pt x="8" y="11"/>
                      <a:pt x="10" y="10"/>
                      <a:pt x="11" y="10"/>
                    </a:cubicBezTo>
                    <a:cubicBezTo>
                      <a:pt x="13" y="10"/>
                      <a:pt x="12" y="9"/>
                      <a:pt x="13"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6" name="Freeform 2979"/>
              <p:cNvSpPr>
                <a:spLocks/>
              </p:cNvSpPr>
              <p:nvPr/>
            </p:nvSpPr>
            <p:spPr bwMode="auto">
              <a:xfrm>
                <a:off x="5397500" y="2609850"/>
                <a:ext cx="3175" cy="3175"/>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7" name="Freeform 2980"/>
              <p:cNvSpPr>
                <a:spLocks/>
              </p:cNvSpPr>
              <p:nvPr/>
            </p:nvSpPr>
            <p:spPr bwMode="auto">
              <a:xfrm>
                <a:off x="5454650" y="2598738"/>
                <a:ext cx="14288" cy="0"/>
              </a:xfrm>
              <a:custGeom>
                <a:avLst/>
                <a:gdLst>
                  <a:gd name="T0" fmla="*/ 1 w 5"/>
                  <a:gd name="T1" fmla="*/ 2 w 5"/>
                  <a:gd name="T2" fmla="*/ 4 w 5"/>
                  <a:gd name="T3" fmla="*/ 4 w 5"/>
                  <a:gd name="T4" fmla="*/ 1 w 5"/>
                </a:gdLst>
                <a:ahLst/>
                <a:cxnLst>
                  <a:cxn ang="0">
                    <a:pos x="T0" y="0"/>
                  </a:cxn>
                  <a:cxn ang="0">
                    <a:pos x="T1" y="0"/>
                  </a:cxn>
                  <a:cxn ang="0">
                    <a:pos x="T2" y="0"/>
                  </a:cxn>
                  <a:cxn ang="0">
                    <a:pos x="T3" y="0"/>
                  </a:cxn>
                  <a:cxn ang="0">
                    <a:pos x="T4" y="0"/>
                  </a:cxn>
                </a:cxnLst>
                <a:rect l="0" t="0" r="r" b="b"/>
                <a:pathLst>
                  <a:path w="5">
                    <a:moveTo>
                      <a:pt x="1" y="0"/>
                    </a:moveTo>
                    <a:cubicBezTo>
                      <a:pt x="0" y="0"/>
                      <a:pt x="1" y="0"/>
                      <a:pt x="2" y="0"/>
                    </a:cubicBezTo>
                    <a:cubicBezTo>
                      <a:pt x="2" y="0"/>
                      <a:pt x="3" y="0"/>
                      <a:pt x="4" y="0"/>
                    </a:cubicBezTo>
                    <a:cubicBezTo>
                      <a:pt x="5" y="0"/>
                      <a:pt x="4" y="0"/>
                      <a:pt x="4" y="0"/>
                    </a:cubicBezTo>
                    <a:cubicBezTo>
                      <a:pt x="3" y="0"/>
                      <a:pt x="3"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8" name="Freeform 2981"/>
              <p:cNvSpPr>
                <a:spLocks/>
              </p:cNvSpPr>
              <p:nvPr/>
            </p:nvSpPr>
            <p:spPr bwMode="auto">
              <a:xfrm>
                <a:off x="5468938" y="2595563"/>
                <a:ext cx="9525" cy="3175"/>
              </a:xfrm>
              <a:custGeom>
                <a:avLst/>
                <a:gdLst>
                  <a:gd name="T0" fmla="*/ 2 w 3"/>
                  <a:gd name="T1" fmla="*/ 1 h 1"/>
                  <a:gd name="T2" fmla="*/ 2 w 3"/>
                  <a:gd name="T3" fmla="*/ 1 h 1"/>
                  <a:gd name="T4" fmla="*/ 2 w 3"/>
                  <a:gd name="T5" fmla="*/ 1 h 1"/>
                </a:gdLst>
                <a:ahLst/>
                <a:cxnLst>
                  <a:cxn ang="0">
                    <a:pos x="T0" y="T1"/>
                  </a:cxn>
                  <a:cxn ang="0">
                    <a:pos x="T2" y="T3"/>
                  </a:cxn>
                  <a:cxn ang="0">
                    <a:pos x="T4" y="T5"/>
                  </a:cxn>
                </a:cxnLst>
                <a:rect l="0" t="0" r="r" b="b"/>
                <a:pathLst>
                  <a:path w="3" h="1">
                    <a:moveTo>
                      <a:pt x="2" y="1"/>
                    </a:moveTo>
                    <a:cubicBezTo>
                      <a:pt x="0" y="1"/>
                      <a:pt x="1" y="1"/>
                      <a:pt x="2" y="1"/>
                    </a:cubicBezTo>
                    <a:cubicBezTo>
                      <a:pt x="3" y="1"/>
                      <a:pt x="3"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59" name="Freeform 2983"/>
              <p:cNvSpPr>
                <a:spLocks/>
              </p:cNvSpPr>
              <p:nvPr/>
            </p:nvSpPr>
            <p:spPr bwMode="auto">
              <a:xfrm>
                <a:off x="5589588" y="2584450"/>
                <a:ext cx="3175" cy="317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0" name="Freeform 2985"/>
              <p:cNvSpPr>
                <a:spLocks/>
              </p:cNvSpPr>
              <p:nvPr/>
            </p:nvSpPr>
            <p:spPr bwMode="auto">
              <a:xfrm>
                <a:off x="5392738" y="2608263"/>
                <a:ext cx="4763" cy="1587"/>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1" name="Freeform 2988"/>
              <p:cNvSpPr>
                <a:spLocks/>
              </p:cNvSpPr>
              <p:nvPr/>
            </p:nvSpPr>
            <p:spPr bwMode="auto">
              <a:xfrm>
                <a:off x="5599113" y="2587625"/>
                <a:ext cx="1588" cy="317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2" name="Freeform 2989"/>
              <p:cNvSpPr>
                <a:spLocks/>
              </p:cNvSpPr>
              <p:nvPr/>
            </p:nvSpPr>
            <p:spPr bwMode="auto">
              <a:xfrm>
                <a:off x="5607050" y="2587625"/>
                <a:ext cx="7938" cy="3175"/>
              </a:xfrm>
              <a:custGeom>
                <a:avLst/>
                <a:gdLst>
                  <a:gd name="T0" fmla="*/ 0 w 3"/>
                  <a:gd name="T1" fmla="*/ 0 h 1"/>
                  <a:gd name="T2" fmla="*/ 2 w 3"/>
                  <a:gd name="T3" fmla="*/ 1 h 1"/>
                  <a:gd name="T4" fmla="*/ 0 w 3"/>
                  <a:gd name="T5" fmla="*/ 0 h 1"/>
                </a:gdLst>
                <a:ahLst/>
                <a:cxnLst>
                  <a:cxn ang="0">
                    <a:pos x="T0" y="T1"/>
                  </a:cxn>
                  <a:cxn ang="0">
                    <a:pos x="T2" y="T3"/>
                  </a:cxn>
                  <a:cxn ang="0">
                    <a:pos x="T4" y="T5"/>
                  </a:cxn>
                </a:cxnLst>
                <a:rect l="0" t="0" r="r" b="b"/>
                <a:pathLst>
                  <a:path w="3" h="1">
                    <a:moveTo>
                      <a:pt x="0" y="0"/>
                    </a:moveTo>
                    <a:cubicBezTo>
                      <a:pt x="1" y="1"/>
                      <a:pt x="2" y="1"/>
                      <a:pt x="2" y="1"/>
                    </a:cubicBezTo>
                    <a:cubicBezTo>
                      <a:pt x="3"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3" name="Freeform 2990"/>
              <p:cNvSpPr>
                <a:spLocks/>
              </p:cNvSpPr>
              <p:nvPr/>
            </p:nvSpPr>
            <p:spPr bwMode="auto">
              <a:xfrm>
                <a:off x="5572125" y="2609850"/>
                <a:ext cx="6350" cy="6350"/>
              </a:xfrm>
              <a:custGeom>
                <a:avLst/>
                <a:gdLst>
                  <a:gd name="T0" fmla="*/ 1 w 2"/>
                  <a:gd name="T1" fmla="*/ 1 h 2"/>
                  <a:gd name="T2" fmla="*/ 0 w 2"/>
                  <a:gd name="T3" fmla="*/ 1 h 2"/>
                  <a:gd name="T4" fmla="*/ 1 w 2"/>
                  <a:gd name="T5" fmla="*/ 1 h 2"/>
                  <a:gd name="T6" fmla="*/ 1 w 2"/>
                  <a:gd name="T7" fmla="*/ 1 h 2"/>
                </a:gdLst>
                <a:ahLst/>
                <a:cxnLst>
                  <a:cxn ang="0">
                    <a:pos x="T0" y="T1"/>
                  </a:cxn>
                  <a:cxn ang="0">
                    <a:pos x="T2" y="T3"/>
                  </a:cxn>
                  <a:cxn ang="0">
                    <a:pos x="T4" y="T5"/>
                  </a:cxn>
                  <a:cxn ang="0">
                    <a:pos x="T6" y="T7"/>
                  </a:cxn>
                </a:cxnLst>
                <a:rect l="0" t="0" r="r" b="b"/>
                <a:pathLst>
                  <a:path w="2" h="2">
                    <a:moveTo>
                      <a:pt x="1" y="1"/>
                    </a:moveTo>
                    <a:cubicBezTo>
                      <a:pt x="0" y="1"/>
                      <a:pt x="0" y="1"/>
                      <a:pt x="0" y="1"/>
                    </a:cubicBezTo>
                    <a:cubicBezTo>
                      <a:pt x="1" y="2"/>
                      <a:pt x="1" y="2"/>
                      <a:pt x="1" y="1"/>
                    </a:cubicBezTo>
                    <a:cubicBezTo>
                      <a:pt x="2" y="1"/>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4" name="Freeform 2995"/>
              <p:cNvSpPr>
                <a:spLocks/>
              </p:cNvSpPr>
              <p:nvPr/>
            </p:nvSpPr>
            <p:spPr bwMode="auto">
              <a:xfrm>
                <a:off x="5578475" y="2613025"/>
                <a:ext cx="7938" cy="3175"/>
              </a:xfrm>
              <a:custGeom>
                <a:avLst/>
                <a:gdLst>
                  <a:gd name="T0" fmla="*/ 2 w 3"/>
                  <a:gd name="T1" fmla="*/ 0 h 1"/>
                  <a:gd name="T2" fmla="*/ 1 w 3"/>
                  <a:gd name="T3" fmla="*/ 1 h 1"/>
                  <a:gd name="T4" fmla="*/ 2 w 3"/>
                  <a:gd name="T5" fmla="*/ 1 h 1"/>
                  <a:gd name="T6" fmla="*/ 2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2" y="0"/>
                      <a:pt x="1" y="0"/>
                      <a:pt x="1" y="1"/>
                    </a:cubicBezTo>
                    <a:cubicBezTo>
                      <a:pt x="0" y="1"/>
                      <a:pt x="1" y="1"/>
                      <a:pt x="2" y="1"/>
                    </a:cubicBezTo>
                    <a:cubicBezTo>
                      <a:pt x="2" y="1"/>
                      <a:pt x="2" y="1"/>
                      <a:pt x="2" y="0"/>
                    </a:cubicBezTo>
                    <a:cubicBezTo>
                      <a:pt x="2"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5" name="Freeform 2996"/>
              <p:cNvSpPr>
                <a:spLocks/>
              </p:cNvSpPr>
              <p:nvPr/>
            </p:nvSpPr>
            <p:spPr bwMode="auto">
              <a:xfrm>
                <a:off x="5581650" y="2593975"/>
                <a:ext cx="4763"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cubicBezTo>
                      <a:pt x="2"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6" name="Freeform 3005"/>
              <p:cNvSpPr>
                <a:spLocks/>
              </p:cNvSpPr>
              <p:nvPr/>
            </p:nvSpPr>
            <p:spPr bwMode="auto">
              <a:xfrm>
                <a:off x="5464175" y="3354388"/>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1" y="0"/>
                      <a:pt x="1"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7" name="Freeform 3006"/>
              <p:cNvSpPr>
                <a:spLocks/>
              </p:cNvSpPr>
              <p:nvPr/>
            </p:nvSpPr>
            <p:spPr bwMode="auto">
              <a:xfrm>
                <a:off x="5467350" y="3344863"/>
                <a:ext cx="1588" cy="6350"/>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1"/>
                      <a:pt x="0"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8" name="Freeform 3007"/>
              <p:cNvSpPr>
                <a:spLocks/>
              </p:cNvSpPr>
              <p:nvPr/>
            </p:nvSpPr>
            <p:spPr bwMode="auto">
              <a:xfrm>
                <a:off x="5429250" y="3411538"/>
                <a:ext cx="6350" cy="1587"/>
              </a:xfrm>
              <a:custGeom>
                <a:avLst/>
                <a:gdLst>
                  <a:gd name="T0" fmla="*/ 2 w 2"/>
                  <a:gd name="T1" fmla="*/ 0 h 1"/>
                  <a:gd name="T2" fmla="*/ 1 w 2"/>
                  <a:gd name="T3" fmla="*/ 0 h 1"/>
                  <a:gd name="T4" fmla="*/ 1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1" y="0"/>
                      <a:pt x="1" y="0"/>
                    </a:cubicBezTo>
                    <a:cubicBezTo>
                      <a:pt x="0" y="0"/>
                      <a:pt x="1" y="1"/>
                      <a:pt x="1" y="1"/>
                    </a:cubicBezTo>
                    <a:cubicBezTo>
                      <a:pt x="2" y="0"/>
                      <a:pt x="1" y="1"/>
                      <a:pt x="2" y="1"/>
                    </a:cubicBezTo>
                    <a:cubicBezTo>
                      <a:pt x="2" y="1"/>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69" name="Freeform 3008"/>
              <p:cNvSpPr>
                <a:spLocks/>
              </p:cNvSpPr>
              <p:nvPr/>
            </p:nvSpPr>
            <p:spPr bwMode="auto">
              <a:xfrm>
                <a:off x="5437188" y="3365500"/>
                <a:ext cx="3175" cy="4762"/>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0"/>
                      <a:pt x="0" y="0"/>
                      <a:pt x="0" y="0"/>
                    </a:cubicBezTo>
                    <a:cubicBezTo>
                      <a:pt x="0" y="1"/>
                      <a:pt x="1" y="2"/>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0" name="Freeform 3009"/>
              <p:cNvSpPr>
                <a:spLocks/>
              </p:cNvSpPr>
              <p:nvPr/>
            </p:nvSpPr>
            <p:spPr bwMode="auto">
              <a:xfrm>
                <a:off x="5426075" y="3397250"/>
                <a:ext cx="3175"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1" name="Freeform 3010"/>
              <p:cNvSpPr>
                <a:spLocks/>
              </p:cNvSpPr>
              <p:nvPr/>
            </p:nvSpPr>
            <p:spPr bwMode="auto">
              <a:xfrm>
                <a:off x="5461000" y="3354388"/>
                <a:ext cx="3175" cy="1587"/>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2" name="Freeform 3011"/>
              <p:cNvSpPr>
                <a:spLocks/>
              </p:cNvSpPr>
              <p:nvPr/>
            </p:nvSpPr>
            <p:spPr bwMode="auto">
              <a:xfrm>
                <a:off x="5454650" y="3354388"/>
                <a:ext cx="6350" cy="4762"/>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1" y="2"/>
                      <a:pt x="2" y="1"/>
                      <a:pt x="1" y="0"/>
                    </a:cubicBezTo>
                    <a:cubicBezTo>
                      <a:pt x="1" y="0"/>
                      <a:pt x="0"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3" name="Freeform 3012"/>
              <p:cNvSpPr>
                <a:spLocks/>
              </p:cNvSpPr>
              <p:nvPr/>
            </p:nvSpPr>
            <p:spPr bwMode="auto">
              <a:xfrm>
                <a:off x="5437188" y="3373438"/>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4" name="Freeform 3013"/>
              <p:cNvSpPr>
                <a:spLocks/>
              </p:cNvSpPr>
              <p:nvPr/>
            </p:nvSpPr>
            <p:spPr bwMode="auto">
              <a:xfrm>
                <a:off x="5451475" y="3359150"/>
                <a:ext cx="0" cy="6350"/>
              </a:xfrm>
              <a:custGeom>
                <a:avLst/>
                <a:gdLst>
                  <a:gd name="T0" fmla="*/ 0 h 2"/>
                  <a:gd name="T1" fmla="*/ 1 h 2"/>
                  <a:gd name="T2" fmla="*/ 1 h 2"/>
                  <a:gd name="T3" fmla="*/ 0 h 2"/>
                </a:gdLst>
                <a:ahLst/>
                <a:cxnLst>
                  <a:cxn ang="0">
                    <a:pos x="0" y="T0"/>
                  </a:cxn>
                  <a:cxn ang="0">
                    <a:pos x="0" y="T1"/>
                  </a:cxn>
                  <a:cxn ang="0">
                    <a:pos x="0" y="T2"/>
                  </a:cxn>
                  <a:cxn ang="0">
                    <a:pos x="0" y="T3"/>
                  </a:cxn>
                </a:cxnLst>
                <a:rect l="0" t="0" r="r" b="b"/>
                <a:pathLst>
                  <a:path h="2">
                    <a:moveTo>
                      <a:pt x="0" y="0"/>
                    </a:moveTo>
                    <a:cubicBezTo>
                      <a:pt x="0" y="0"/>
                      <a:pt x="0" y="1"/>
                      <a:pt x="0" y="1"/>
                    </a:cubicBezTo>
                    <a:cubicBezTo>
                      <a:pt x="0" y="2"/>
                      <a:pt x="0" y="2"/>
                      <a:pt x="0" y="1"/>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5" name="Freeform 3014"/>
              <p:cNvSpPr>
                <a:spLocks/>
              </p:cNvSpPr>
              <p:nvPr/>
            </p:nvSpPr>
            <p:spPr bwMode="auto">
              <a:xfrm>
                <a:off x="5629275" y="2524125"/>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6" name="Freeform 3015"/>
              <p:cNvSpPr>
                <a:spLocks/>
              </p:cNvSpPr>
              <p:nvPr/>
            </p:nvSpPr>
            <p:spPr bwMode="auto">
              <a:xfrm>
                <a:off x="5635625" y="2524125"/>
                <a:ext cx="3175" cy="317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7" name="Freeform 3016"/>
              <p:cNvSpPr>
                <a:spLocks/>
              </p:cNvSpPr>
              <p:nvPr/>
            </p:nvSpPr>
            <p:spPr bwMode="auto">
              <a:xfrm>
                <a:off x="5670550" y="2001838"/>
                <a:ext cx="11113" cy="6350"/>
              </a:xfrm>
              <a:custGeom>
                <a:avLst/>
                <a:gdLst>
                  <a:gd name="T0" fmla="*/ 3 w 4"/>
                  <a:gd name="T1" fmla="*/ 2 h 2"/>
                  <a:gd name="T2" fmla="*/ 2 w 4"/>
                  <a:gd name="T3" fmla="*/ 1 h 2"/>
                  <a:gd name="T4" fmla="*/ 0 w 4"/>
                  <a:gd name="T5" fmla="*/ 2 h 2"/>
                  <a:gd name="T6" fmla="*/ 3 w 4"/>
                  <a:gd name="T7" fmla="*/ 2 h 2"/>
                </a:gdLst>
                <a:ahLst/>
                <a:cxnLst>
                  <a:cxn ang="0">
                    <a:pos x="T0" y="T1"/>
                  </a:cxn>
                  <a:cxn ang="0">
                    <a:pos x="T2" y="T3"/>
                  </a:cxn>
                  <a:cxn ang="0">
                    <a:pos x="T4" y="T5"/>
                  </a:cxn>
                  <a:cxn ang="0">
                    <a:pos x="T6" y="T7"/>
                  </a:cxn>
                </a:cxnLst>
                <a:rect l="0" t="0" r="r" b="b"/>
                <a:pathLst>
                  <a:path w="4" h="2">
                    <a:moveTo>
                      <a:pt x="3" y="2"/>
                    </a:moveTo>
                    <a:cubicBezTo>
                      <a:pt x="3" y="1"/>
                      <a:pt x="4" y="1"/>
                      <a:pt x="2" y="1"/>
                    </a:cubicBezTo>
                    <a:cubicBezTo>
                      <a:pt x="2" y="1"/>
                      <a:pt x="0" y="0"/>
                      <a:pt x="0" y="2"/>
                    </a:cubicBezTo>
                    <a:cubicBezTo>
                      <a:pt x="2" y="2"/>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8" name="Freeform 3017"/>
              <p:cNvSpPr>
                <a:spLocks/>
              </p:cNvSpPr>
              <p:nvPr/>
            </p:nvSpPr>
            <p:spPr bwMode="auto">
              <a:xfrm>
                <a:off x="5667375" y="2027238"/>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79" name="Freeform 3018"/>
              <p:cNvSpPr>
                <a:spLocks/>
              </p:cNvSpPr>
              <p:nvPr/>
            </p:nvSpPr>
            <p:spPr bwMode="auto">
              <a:xfrm>
                <a:off x="5664200" y="2030413"/>
                <a:ext cx="11113" cy="3175"/>
              </a:xfrm>
              <a:custGeom>
                <a:avLst/>
                <a:gdLst>
                  <a:gd name="T0" fmla="*/ 1 w 4"/>
                  <a:gd name="T1" fmla="*/ 1 h 1"/>
                  <a:gd name="T2" fmla="*/ 3 w 4"/>
                  <a:gd name="T3" fmla="*/ 1 h 1"/>
                  <a:gd name="T4" fmla="*/ 4 w 4"/>
                  <a:gd name="T5" fmla="*/ 0 h 1"/>
                  <a:gd name="T6" fmla="*/ 2 w 4"/>
                  <a:gd name="T7" fmla="*/ 0 h 1"/>
                  <a:gd name="T8" fmla="*/ 1 w 4"/>
                  <a:gd name="T9" fmla="*/ 1 h 1"/>
                  <a:gd name="T10" fmla="*/ 1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1" y="1"/>
                    </a:moveTo>
                    <a:cubicBezTo>
                      <a:pt x="2" y="1"/>
                      <a:pt x="3" y="1"/>
                      <a:pt x="3" y="1"/>
                    </a:cubicBezTo>
                    <a:cubicBezTo>
                      <a:pt x="4" y="1"/>
                      <a:pt x="4" y="1"/>
                      <a:pt x="4" y="0"/>
                    </a:cubicBezTo>
                    <a:cubicBezTo>
                      <a:pt x="3" y="0"/>
                      <a:pt x="3" y="0"/>
                      <a:pt x="2" y="0"/>
                    </a:cubicBezTo>
                    <a:cubicBezTo>
                      <a:pt x="2" y="1"/>
                      <a:pt x="2" y="1"/>
                      <a:pt x="1" y="1"/>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0" name="Freeform 3020"/>
              <p:cNvSpPr>
                <a:spLocks/>
              </p:cNvSpPr>
              <p:nvPr/>
            </p:nvSpPr>
            <p:spPr bwMode="auto">
              <a:xfrm>
                <a:off x="5678488" y="2001837"/>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1" name="Freeform 3021"/>
              <p:cNvSpPr>
                <a:spLocks/>
              </p:cNvSpPr>
              <p:nvPr/>
            </p:nvSpPr>
            <p:spPr bwMode="auto">
              <a:xfrm>
                <a:off x="5673725" y="2011362"/>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2" name="Freeform 3022"/>
              <p:cNvSpPr>
                <a:spLocks/>
              </p:cNvSpPr>
              <p:nvPr/>
            </p:nvSpPr>
            <p:spPr bwMode="auto">
              <a:xfrm>
                <a:off x="5678488" y="2005012"/>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3" name="Freeform 3023"/>
              <p:cNvSpPr>
                <a:spLocks/>
              </p:cNvSpPr>
              <p:nvPr/>
            </p:nvSpPr>
            <p:spPr bwMode="auto">
              <a:xfrm>
                <a:off x="5673725" y="2016125"/>
                <a:ext cx="22225" cy="9525"/>
              </a:xfrm>
              <a:custGeom>
                <a:avLst/>
                <a:gdLst>
                  <a:gd name="T0" fmla="*/ 1 w 8"/>
                  <a:gd name="T1" fmla="*/ 2 h 3"/>
                  <a:gd name="T2" fmla="*/ 7 w 8"/>
                  <a:gd name="T3" fmla="*/ 2 h 3"/>
                  <a:gd name="T4" fmla="*/ 6 w 8"/>
                  <a:gd name="T5" fmla="*/ 1 h 3"/>
                  <a:gd name="T6" fmla="*/ 5 w 8"/>
                  <a:gd name="T7" fmla="*/ 0 h 3"/>
                  <a:gd name="T8" fmla="*/ 2 w 8"/>
                  <a:gd name="T9" fmla="*/ 1 h 3"/>
                  <a:gd name="T10" fmla="*/ 1 w 8"/>
                  <a:gd name="T11" fmla="*/ 2 h 3"/>
                </a:gdLst>
                <a:ahLst/>
                <a:cxnLst>
                  <a:cxn ang="0">
                    <a:pos x="T0" y="T1"/>
                  </a:cxn>
                  <a:cxn ang="0">
                    <a:pos x="T2" y="T3"/>
                  </a:cxn>
                  <a:cxn ang="0">
                    <a:pos x="T4" y="T5"/>
                  </a:cxn>
                  <a:cxn ang="0">
                    <a:pos x="T6" y="T7"/>
                  </a:cxn>
                  <a:cxn ang="0">
                    <a:pos x="T8" y="T9"/>
                  </a:cxn>
                  <a:cxn ang="0">
                    <a:pos x="T10" y="T11"/>
                  </a:cxn>
                </a:cxnLst>
                <a:rect l="0" t="0" r="r" b="b"/>
                <a:pathLst>
                  <a:path w="8" h="3">
                    <a:moveTo>
                      <a:pt x="1" y="2"/>
                    </a:moveTo>
                    <a:cubicBezTo>
                      <a:pt x="3" y="2"/>
                      <a:pt x="6" y="3"/>
                      <a:pt x="7" y="2"/>
                    </a:cubicBezTo>
                    <a:cubicBezTo>
                      <a:pt x="8" y="2"/>
                      <a:pt x="7" y="2"/>
                      <a:pt x="6" y="1"/>
                    </a:cubicBezTo>
                    <a:cubicBezTo>
                      <a:pt x="5" y="0"/>
                      <a:pt x="6" y="0"/>
                      <a:pt x="5" y="0"/>
                    </a:cubicBezTo>
                    <a:cubicBezTo>
                      <a:pt x="4" y="0"/>
                      <a:pt x="3" y="0"/>
                      <a:pt x="2" y="1"/>
                    </a:cubicBezTo>
                    <a:cubicBezTo>
                      <a:pt x="0" y="1"/>
                      <a:pt x="0" y="2"/>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4" name="Freeform 3024"/>
              <p:cNvSpPr>
                <a:spLocks/>
              </p:cNvSpPr>
              <p:nvPr/>
            </p:nvSpPr>
            <p:spPr bwMode="auto">
              <a:xfrm>
                <a:off x="5670550" y="2011362"/>
                <a:ext cx="3175" cy="1587"/>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5" name="Freeform 3025"/>
              <p:cNvSpPr>
                <a:spLocks/>
              </p:cNvSpPr>
              <p:nvPr/>
            </p:nvSpPr>
            <p:spPr bwMode="auto">
              <a:xfrm>
                <a:off x="5649913" y="2025650"/>
                <a:ext cx="6350" cy="1587"/>
              </a:xfrm>
              <a:custGeom>
                <a:avLst/>
                <a:gdLst>
                  <a:gd name="T0" fmla="*/ 0 w 2"/>
                  <a:gd name="T1" fmla="*/ 0 h 1"/>
                  <a:gd name="T2" fmla="*/ 0 w 2"/>
                  <a:gd name="T3" fmla="*/ 1 h 1"/>
                  <a:gd name="T4" fmla="*/ 0 w 2"/>
                  <a:gd name="T5" fmla="*/ 0 h 1"/>
                </a:gdLst>
                <a:ahLst/>
                <a:cxnLst>
                  <a:cxn ang="0">
                    <a:pos x="T0" y="T1"/>
                  </a:cxn>
                  <a:cxn ang="0">
                    <a:pos x="T2" y="T3"/>
                  </a:cxn>
                  <a:cxn ang="0">
                    <a:pos x="T4" y="T5"/>
                  </a:cxn>
                </a:cxnLst>
                <a:rect l="0" t="0" r="r" b="b"/>
                <a:pathLst>
                  <a:path w="2" h="1">
                    <a:moveTo>
                      <a:pt x="0" y="0"/>
                    </a:moveTo>
                    <a:cubicBezTo>
                      <a:pt x="0" y="0"/>
                      <a:pt x="0" y="0"/>
                      <a:pt x="0" y="1"/>
                    </a:cubicBezTo>
                    <a:cubicBezTo>
                      <a:pt x="2" y="0"/>
                      <a:pt x="2"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6" name="Freeform 3026"/>
              <p:cNvSpPr>
                <a:spLocks/>
              </p:cNvSpPr>
              <p:nvPr/>
            </p:nvSpPr>
            <p:spPr bwMode="auto">
              <a:xfrm>
                <a:off x="5667375" y="2011362"/>
                <a:ext cx="6350" cy="0"/>
              </a:xfrm>
              <a:custGeom>
                <a:avLst/>
                <a:gdLst>
                  <a:gd name="T0" fmla="*/ 1 w 2"/>
                  <a:gd name="T1" fmla="*/ 0 w 2"/>
                  <a:gd name="T2" fmla="*/ 1 w 2"/>
                </a:gdLst>
                <a:ahLst/>
                <a:cxnLst>
                  <a:cxn ang="0">
                    <a:pos x="T0" y="0"/>
                  </a:cxn>
                  <a:cxn ang="0">
                    <a:pos x="T1" y="0"/>
                  </a:cxn>
                  <a:cxn ang="0">
                    <a:pos x="T2" y="0"/>
                  </a:cxn>
                </a:cxnLst>
                <a:rect l="0" t="0" r="r" b="b"/>
                <a:pathLst>
                  <a:path w="2">
                    <a:moveTo>
                      <a:pt x="1" y="0"/>
                    </a:moveTo>
                    <a:cubicBezTo>
                      <a:pt x="0" y="0"/>
                      <a:pt x="0" y="0"/>
                      <a:pt x="0" y="0"/>
                    </a:cubicBezTo>
                    <a:cubicBezTo>
                      <a:pt x="1"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7" name="Freeform 3027"/>
              <p:cNvSpPr>
                <a:spLocks/>
              </p:cNvSpPr>
              <p:nvPr/>
            </p:nvSpPr>
            <p:spPr bwMode="auto">
              <a:xfrm>
                <a:off x="5659438" y="2033587"/>
                <a:ext cx="22225" cy="9525"/>
              </a:xfrm>
              <a:custGeom>
                <a:avLst/>
                <a:gdLst>
                  <a:gd name="T0" fmla="*/ 1 w 8"/>
                  <a:gd name="T1" fmla="*/ 1 h 3"/>
                  <a:gd name="T2" fmla="*/ 1 w 8"/>
                  <a:gd name="T3" fmla="*/ 2 h 3"/>
                  <a:gd name="T4" fmla="*/ 4 w 8"/>
                  <a:gd name="T5" fmla="*/ 3 h 3"/>
                  <a:gd name="T6" fmla="*/ 6 w 8"/>
                  <a:gd name="T7" fmla="*/ 3 h 3"/>
                  <a:gd name="T8" fmla="*/ 7 w 8"/>
                  <a:gd name="T9" fmla="*/ 3 h 3"/>
                  <a:gd name="T10" fmla="*/ 8 w 8"/>
                  <a:gd name="T11" fmla="*/ 2 h 3"/>
                  <a:gd name="T12" fmla="*/ 5 w 8"/>
                  <a:gd name="T13" fmla="*/ 1 h 3"/>
                  <a:gd name="T14" fmla="*/ 4 w 8"/>
                  <a:gd name="T15" fmla="*/ 1 h 3"/>
                  <a:gd name="T16" fmla="*/ 3 w 8"/>
                  <a:gd name="T17" fmla="*/ 0 h 3"/>
                  <a:gd name="T18" fmla="*/ 2 w 8"/>
                  <a:gd name="T19" fmla="*/ 1 h 3"/>
                  <a:gd name="T20" fmla="*/ 1 w 8"/>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
                    <a:moveTo>
                      <a:pt x="1" y="1"/>
                    </a:moveTo>
                    <a:cubicBezTo>
                      <a:pt x="0" y="1"/>
                      <a:pt x="0" y="2"/>
                      <a:pt x="1" y="2"/>
                    </a:cubicBezTo>
                    <a:cubicBezTo>
                      <a:pt x="2" y="2"/>
                      <a:pt x="3" y="3"/>
                      <a:pt x="4" y="3"/>
                    </a:cubicBezTo>
                    <a:cubicBezTo>
                      <a:pt x="4" y="3"/>
                      <a:pt x="4" y="3"/>
                      <a:pt x="6" y="3"/>
                    </a:cubicBezTo>
                    <a:cubicBezTo>
                      <a:pt x="7" y="3"/>
                      <a:pt x="7" y="3"/>
                      <a:pt x="7" y="3"/>
                    </a:cubicBezTo>
                    <a:cubicBezTo>
                      <a:pt x="7" y="3"/>
                      <a:pt x="7" y="2"/>
                      <a:pt x="8" y="2"/>
                    </a:cubicBezTo>
                    <a:cubicBezTo>
                      <a:pt x="8" y="2"/>
                      <a:pt x="6" y="1"/>
                      <a:pt x="5" y="1"/>
                    </a:cubicBezTo>
                    <a:cubicBezTo>
                      <a:pt x="5" y="1"/>
                      <a:pt x="5" y="1"/>
                      <a:pt x="4" y="1"/>
                    </a:cubicBezTo>
                    <a:cubicBezTo>
                      <a:pt x="4" y="1"/>
                      <a:pt x="3" y="0"/>
                      <a:pt x="3" y="0"/>
                    </a:cubicBezTo>
                    <a:cubicBezTo>
                      <a:pt x="2" y="1"/>
                      <a:pt x="2" y="0"/>
                      <a:pt x="2" y="1"/>
                    </a:cubicBezTo>
                    <a:cubicBezTo>
                      <a:pt x="3"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8" name="Freeform 3028"/>
              <p:cNvSpPr>
                <a:spLocks/>
              </p:cNvSpPr>
              <p:nvPr/>
            </p:nvSpPr>
            <p:spPr bwMode="auto">
              <a:xfrm>
                <a:off x="5618163" y="2033587"/>
                <a:ext cx="55563" cy="17462"/>
              </a:xfrm>
              <a:custGeom>
                <a:avLst/>
                <a:gdLst>
                  <a:gd name="T0" fmla="*/ 13 w 19"/>
                  <a:gd name="T1" fmla="*/ 5 h 6"/>
                  <a:gd name="T2" fmla="*/ 15 w 19"/>
                  <a:gd name="T3" fmla="*/ 5 h 6"/>
                  <a:gd name="T4" fmla="*/ 18 w 19"/>
                  <a:gd name="T5" fmla="*/ 4 h 6"/>
                  <a:gd name="T6" fmla="*/ 17 w 19"/>
                  <a:gd name="T7" fmla="*/ 3 h 6"/>
                  <a:gd name="T8" fmla="*/ 15 w 19"/>
                  <a:gd name="T9" fmla="*/ 3 h 6"/>
                  <a:gd name="T10" fmla="*/ 13 w 19"/>
                  <a:gd name="T11" fmla="*/ 2 h 6"/>
                  <a:gd name="T12" fmla="*/ 12 w 19"/>
                  <a:gd name="T13" fmla="*/ 2 h 6"/>
                  <a:gd name="T14" fmla="*/ 11 w 19"/>
                  <a:gd name="T15" fmla="*/ 1 h 6"/>
                  <a:gd name="T16" fmla="*/ 7 w 19"/>
                  <a:gd name="T17" fmla="*/ 1 h 6"/>
                  <a:gd name="T18" fmla="*/ 4 w 19"/>
                  <a:gd name="T19" fmla="*/ 0 h 6"/>
                  <a:gd name="T20" fmla="*/ 2 w 19"/>
                  <a:gd name="T21" fmla="*/ 0 h 6"/>
                  <a:gd name="T22" fmla="*/ 2 w 19"/>
                  <a:gd name="T23" fmla="*/ 1 h 6"/>
                  <a:gd name="T24" fmla="*/ 3 w 19"/>
                  <a:gd name="T25" fmla="*/ 1 h 6"/>
                  <a:gd name="T26" fmla="*/ 4 w 19"/>
                  <a:gd name="T27" fmla="*/ 1 h 6"/>
                  <a:gd name="T28" fmla="*/ 7 w 19"/>
                  <a:gd name="T29" fmla="*/ 3 h 6"/>
                  <a:gd name="T30" fmla="*/ 8 w 19"/>
                  <a:gd name="T31" fmla="*/ 3 h 6"/>
                  <a:gd name="T32" fmla="*/ 10 w 19"/>
                  <a:gd name="T33" fmla="*/ 4 h 6"/>
                  <a:gd name="T34" fmla="*/ 13 w 19"/>
                  <a:gd name="T3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6">
                    <a:moveTo>
                      <a:pt x="13" y="5"/>
                    </a:moveTo>
                    <a:cubicBezTo>
                      <a:pt x="14" y="6"/>
                      <a:pt x="14" y="6"/>
                      <a:pt x="15" y="5"/>
                    </a:cubicBezTo>
                    <a:cubicBezTo>
                      <a:pt x="15" y="5"/>
                      <a:pt x="15" y="5"/>
                      <a:pt x="18" y="4"/>
                    </a:cubicBezTo>
                    <a:cubicBezTo>
                      <a:pt x="19" y="4"/>
                      <a:pt x="18" y="4"/>
                      <a:pt x="17" y="3"/>
                    </a:cubicBezTo>
                    <a:cubicBezTo>
                      <a:pt x="16" y="3"/>
                      <a:pt x="16" y="4"/>
                      <a:pt x="15" y="3"/>
                    </a:cubicBezTo>
                    <a:cubicBezTo>
                      <a:pt x="15" y="3"/>
                      <a:pt x="14" y="3"/>
                      <a:pt x="13" y="2"/>
                    </a:cubicBezTo>
                    <a:cubicBezTo>
                      <a:pt x="13" y="2"/>
                      <a:pt x="14" y="2"/>
                      <a:pt x="12" y="2"/>
                    </a:cubicBezTo>
                    <a:cubicBezTo>
                      <a:pt x="12" y="2"/>
                      <a:pt x="13" y="1"/>
                      <a:pt x="11" y="1"/>
                    </a:cubicBezTo>
                    <a:cubicBezTo>
                      <a:pt x="9" y="1"/>
                      <a:pt x="8" y="2"/>
                      <a:pt x="7" y="1"/>
                    </a:cubicBezTo>
                    <a:cubicBezTo>
                      <a:pt x="6" y="0"/>
                      <a:pt x="5" y="0"/>
                      <a:pt x="4" y="0"/>
                    </a:cubicBezTo>
                    <a:cubicBezTo>
                      <a:pt x="4" y="0"/>
                      <a:pt x="2" y="0"/>
                      <a:pt x="2" y="0"/>
                    </a:cubicBezTo>
                    <a:cubicBezTo>
                      <a:pt x="1" y="0"/>
                      <a:pt x="0" y="0"/>
                      <a:pt x="2" y="1"/>
                    </a:cubicBezTo>
                    <a:cubicBezTo>
                      <a:pt x="2" y="1"/>
                      <a:pt x="3" y="0"/>
                      <a:pt x="3" y="1"/>
                    </a:cubicBezTo>
                    <a:cubicBezTo>
                      <a:pt x="3" y="1"/>
                      <a:pt x="3" y="1"/>
                      <a:pt x="4" y="1"/>
                    </a:cubicBezTo>
                    <a:cubicBezTo>
                      <a:pt x="6" y="2"/>
                      <a:pt x="7" y="2"/>
                      <a:pt x="7" y="3"/>
                    </a:cubicBezTo>
                    <a:cubicBezTo>
                      <a:pt x="7" y="3"/>
                      <a:pt x="7" y="3"/>
                      <a:pt x="8" y="3"/>
                    </a:cubicBezTo>
                    <a:cubicBezTo>
                      <a:pt x="11" y="3"/>
                      <a:pt x="10" y="4"/>
                      <a:pt x="10" y="4"/>
                    </a:cubicBezTo>
                    <a:cubicBezTo>
                      <a:pt x="10" y="5"/>
                      <a:pt x="11" y="5"/>
                      <a:pt x="13"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89" name="Freeform 3029"/>
              <p:cNvSpPr>
                <a:spLocks/>
              </p:cNvSpPr>
              <p:nvPr/>
            </p:nvSpPr>
            <p:spPr bwMode="auto">
              <a:xfrm>
                <a:off x="5570538" y="2071687"/>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0" name="Freeform 3030"/>
              <p:cNvSpPr>
                <a:spLocks/>
              </p:cNvSpPr>
              <p:nvPr/>
            </p:nvSpPr>
            <p:spPr bwMode="auto">
              <a:xfrm>
                <a:off x="5618163" y="2027237"/>
                <a:ext cx="6350" cy="3175"/>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1" name="Freeform 3031"/>
              <p:cNvSpPr>
                <a:spLocks/>
              </p:cNvSpPr>
              <p:nvPr/>
            </p:nvSpPr>
            <p:spPr bwMode="auto">
              <a:xfrm>
                <a:off x="5638800" y="2027237"/>
                <a:ext cx="25400" cy="6350"/>
              </a:xfrm>
              <a:custGeom>
                <a:avLst/>
                <a:gdLst>
                  <a:gd name="T0" fmla="*/ 2 w 9"/>
                  <a:gd name="T1" fmla="*/ 1 h 2"/>
                  <a:gd name="T2" fmla="*/ 0 w 9"/>
                  <a:gd name="T3" fmla="*/ 1 h 2"/>
                  <a:gd name="T4" fmla="*/ 3 w 9"/>
                  <a:gd name="T5" fmla="*/ 2 h 2"/>
                  <a:gd name="T6" fmla="*/ 4 w 9"/>
                  <a:gd name="T7" fmla="*/ 2 h 2"/>
                  <a:gd name="T8" fmla="*/ 6 w 9"/>
                  <a:gd name="T9" fmla="*/ 2 h 2"/>
                  <a:gd name="T10" fmla="*/ 7 w 9"/>
                  <a:gd name="T11" fmla="*/ 2 h 2"/>
                  <a:gd name="T12" fmla="*/ 7 w 9"/>
                  <a:gd name="T13" fmla="*/ 1 h 2"/>
                  <a:gd name="T14" fmla="*/ 8 w 9"/>
                  <a:gd name="T15" fmla="*/ 1 h 2"/>
                  <a:gd name="T16" fmla="*/ 8 w 9"/>
                  <a:gd name="T17" fmla="*/ 0 h 2"/>
                  <a:gd name="T18" fmla="*/ 6 w 9"/>
                  <a:gd name="T19" fmla="*/ 0 h 2"/>
                  <a:gd name="T20" fmla="*/ 3 w 9"/>
                  <a:gd name="T21" fmla="*/ 0 h 2"/>
                  <a:gd name="T22" fmla="*/ 2 w 9"/>
                  <a:gd name="T23" fmla="*/ 1 h 2"/>
                  <a:gd name="T24" fmla="*/ 2 w 9"/>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
                    <a:moveTo>
                      <a:pt x="2" y="1"/>
                    </a:moveTo>
                    <a:cubicBezTo>
                      <a:pt x="1" y="1"/>
                      <a:pt x="1" y="1"/>
                      <a:pt x="0" y="1"/>
                    </a:cubicBezTo>
                    <a:cubicBezTo>
                      <a:pt x="0" y="1"/>
                      <a:pt x="1" y="2"/>
                      <a:pt x="3" y="2"/>
                    </a:cubicBezTo>
                    <a:cubicBezTo>
                      <a:pt x="4" y="2"/>
                      <a:pt x="4" y="2"/>
                      <a:pt x="4" y="2"/>
                    </a:cubicBezTo>
                    <a:cubicBezTo>
                      <a:pt x="4" y="2"/>
                      <a:pt x="4" y="2"/>
                      <a:pt x="6" y="2"/>
                    </a:cubicBezTo>
                    <a:cubicBezTo>
                      <a:pt x="7" y="2"/>
                      <a:pt x="6" y="2"/>
                      <a:pt x="7" y="2"/>
                    </a:cubicBezTo>
                    <a:cubicBezTo>
                      <a:pt x="7" y="2"/>
                      <a:pt x="7" y="2"/>
                      <a:pt x="7" y="1"/>
                    </a:cubicBezTo>
                    <a:cubicBezTo>
                      <a:pt x="7" y="1"/>
                      <a:pt x="8" y="1"/>
                      <a:pt x="8" y="1"/>
                    </a:cubicBezTo>
                    <a:cubicBezTo>
                      <a:pt x="9" y="0"/>
                      <a:pt x="9" y="0"/>
                      <a:pt x="8" y="0"/>
                    </a:cubicBezTo>
                    <a:cubicBezTo>
                      <a:pt x="8" y="0"/>
                      <a:pt x="7" y="0"/>
                      <a:pt x="6" y="0"/>
                    </a:cubicBezTo>
                    <a:cubicBezTo>
                      <a:pt x="5" y="0"/>
                      <a:pt x="4" y="0"/>
                      <a:pt x="3" y="0"/>
                    </a:cubicBezTo>
                    <a:cubicBezTo>
                      <a:pt x="3" y="0"/>
                      <a:pt x="2" y="0"/>
                      <a:pt x="2" y="1"/>
                    </a:cubicBezTo>
                    <a:cubicBezTo>
                      <a:pt x="2" y="1"/>
                      <a:pt x="3"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2" name="Freeform 3032"/>
              <p:cNvSpPr>
                <a:spLocks/>
              </p:cNvSpPr>
              <p:nvPr/>
            </p:nvSpPr>
            <p:spPr bwMode="auto">
              <a:xfrm>
                <a:off x="5572125" y="2073275"/>
                <a:ext cx="12700" cy="9525"/>
              </a:xfrm>
              <a:custGeom>
                <a:avLst/>
                <a:gdLst>
                  <a:gd name="T0" fmla="*/ 3 w 4"/>
                  <a:gd name="T1" fmla="*/ 1 h 3"/>
                  <a:gd name="T2" fmla="*/ 1 w 4"/>
                  <a:gd name="T3" fmla="*/ 1 h 3"/>
                  <a:gd name="T4" fmla="*/ 1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3" y="0"/>
                      <a:pt x="1" y="1"/>
                      <a:pt x="1" y="1"/>
                    </a:cubicBezTo>
                    <a:cubicBezTo>
                      <a:pt x="0" y="1"/>
                      <a:pt x="2" y="2"/>
                      <a:pt x="1" y="3"/>
                    </a:cubicBezTo>
                    <a:cubicBezTo>
                      <a:pt x="3" y="2"/>
                      <a:pt x="4"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3" name="Freeform 3033"/>
              <p:cNvSpPr>
                <a:spLocks/>
              </p:cNvSpPr>
              <p:nvPr/>
            </p:nvSpPr>
            <p:spPr bwMode="auto">
              <a:xfrm>
                <a:off x="5570538" y="2073275"/>
                <a:ext cx="1588" cy="3175"/>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0"/>
                      <a:pt x="1" y="0"/>
                    </a:cubicBezTo>
                    <a:cubicBezTo>
                      <a:pt x="1" y="0"/>
                      <a:pt x="0"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4" name="Freeform 3034"/>
              <p:cNvSpPr>
                <a:spLocks/>
              </p:cNvSpPr>
              <p:nvPr/>
            </p:nvSpPr>
            <p:spPr bwMode="auto">
              <a:xfrm>
                <a:off x="5610225" y="2068512"/>
                <a:ext cx="14288" cy="4762"/>
              </a:xfrm>
              <a:custGeom>
                <a:avLst/>
                <a:gdLst>
                  <a:gd name="T0" fmla="*/ 3 w 5"/>
                  <a:gd name="T1" fmla="*/ 2 h 2"/>
                  <a:gd name="T2" fmla="*/ 5 w 5"/>
                  <a:gd name="T3" fmla="*/ 1 h 2"/>
                  <a:gd name="T4" fmla="*/ 2 w 5"/>
                  <a:gd name="T5" fmla="*/ 1 h 2"/>
                  <a:gd name="T6" fmla="*/ 1 w 5"/>
                  <a:gd name="T7" fmla="*/ 1 h 2"/>
                  <a:gd name="T8" fmla="*/ 1 w 5"/>
                  <a:gd name="T9" fmla="*/ 1 h 2"/>
                  <a:gd name="T10" fmla="*/ 3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3" y="2"/>
                    </a:moveTo>
                    <a:cubicBezTo>
                      <a:pt x="4" y="2"/>
                      <a:pt x="4" y="2"/>
                      <a:pt x="5" y="1"/>
                    </a:cubicBezTo>
                    <a:cubicBezTo>
                      <a:pt x="5" y="1"/>
                      <a:pt x="3" y="1"/>
                      <a:pt x="2" y="1"/>
                    </a:cubicBezTo>
                    <a:cubicBezTo>
                      <a:pt x="1" y="0"/>
                      <a:pt x="1" y="1"/>
                      <a:pt x="1" y="1"/>
                    </a:cubicBezTo>
                    <a:cubicBezTo>
                      <a:pt x="0" y="1"/>
                      <a:pt x="1" y="1"/>
                      <a:pt x="1" y="1"/>
                    </a:cubicBezTo>
                    <a:cubicBezTo>
                      <a:pt x="2" y="1"/>
                      <a:pt x="3"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5" name="Freeform 3035"/>
              <p:cNvSpPr>
                <a:spLocks/>
              </p:cNvSpPr>
              <p:nvPr/>
            </p:nvSpPr>
            <p:spPr bwMode="auto">
              <a:xfrm>
                <a:off x="5629275" y="2065337"/>
                <a:ext cx="6350" cy="3175"/>
              </a:xfrm>
              <a:custGeom>
                <a:avLst/>
                <a:gdLst>
                  <a:gd name="T0" fmla="*/ 1 w 2"/>
                  <a:gd name="T1" fmla="*/ 0 h 1"/>
                  <a:gd name="T2" fmla="*/ 0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0" y="0"/>
                      <a:pt x="0" y="1"/>
                      <a:pt x="0" y="1"/>
                    </a:cubicBezTo>
                    <a:cubicBezTo>
                      <a:pt x="0"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6" name="Freeform 3036"/>
              <p:cNvSpPr>
                <a:spLocks/>
              </p:cNvSpPr>
              <p:nvPr/>
            </p:nvSpPr>
            <p:spPr bwMode="auto">
              <a:xfrm>
                <a:off x="5624513" y="2087562"/>
                <a:ext cx="4763" cy="3175"/>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2"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7" name="Freeform 3037"/>
              <p:cNvSpPr>
                <a:spLocks/>
              </p:cNvSpPr>
              <p:nvPr/>
            </p:nvSpPr>
            <p:spPr bwMode="auto">
              <a:xfrm>
                <a:off x="5684838" y="2082800"/>
                <a:ext cx="11113" cy="3175"/>
              </a:xfrm>
              <a:custGeom>
                <a:avLst/>
                <a:gdLst>
                  <a:gd name="T0" fmla="*/ 2 w 4"/>
                  <a:gd name="T1" fmla="*/ 0 h 1"/>
                  <a:gd name="T2" fmla="*/ 1 w 4"/>
                  <a:gd name="T3" fmla="*/ 1 h 1"/>
                  <a:gd name="T4" fmla="*/ 2 w 4"/>
                  <a:gd name="T5" fmla="*/ 0 h 1"/>
                </a:gdLst>
                <a:ahLst/>
                <a:cxnLst>
                  <a:cxn ang="0">
                    <a:pos x="T0" y="T1"/>
                  </a:cxn>
                  <a:cxn ang="0">
                    <a:pos x="T2" y="T3"/>
                  </a:cxn>
                  <a:cxn ang="0">
                    <a:pos x="T4" y="T5"/>
                  </a:cxn>
                </a:cxnLst>
                <a:rect l="0" t="0" r="r" b="b"/>
                <a:pathLst>
                  <a:path w="4" h="1">
                    <a:moveTo>
                      <a:pt x="2" y="0"/>
                    </a:moveTo>
                    <a:cubicBezTo>
                      <a:pt x="1" y="0"/>
                      <a:pt x="0" y="1"/>
                      <a:pt x="1" y="1"/>
                    </a:cubicBezTo>
                    <a:cubicBezTo>
                      <a:pt x="2" y="1"/>
                      <a:pt x="4"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8" name="Freeform 3038"/>
              <p:cNvSpPr>
                <a:spLocks/>
              </p:cNvSpPr>
              <p:nvPr/>
            </p:nvSpPr>
            <p:spPr bwMode="auto">
              <a:xfrm>
                <a:off x="5610225" y="2073275"/>
                <a:ext cx="33338" cy="14287"/>
              </a:xfrm>
              <a:custGeom>
                <a:avLst/>
                <a:gdLst>
                  <a:gd name="T0" fmla="*/ 11 w 12"/>
                  <a:gd name="T1" fmla="*/ 0 h 5"/>
                  <a:gd name="T2" fmla="*/ 9 w 12"/>
                  <a:gd name="T3" fmla="*/ 0 h 5"/>
                  <a:gd name="T4" fmla="*/ 8 w 12"/>
                  <a:gd name="T5" fmla="*/ 0 h 5"/>
                  <a:gd name="T6" fmla="*/ 7 w 12"/>
                  <a:gd name="T7" fmla="*/ 0 h 5"/>
                  <a:gd name="T8" fmla="*/ 5 w 12"/>
                  <a:gd name="T9" fmla="*/ 0 h 5"/>
                  <a:gd name="T10" fmla="*/ 2 w 12"/>
                  <a:gd name="T11" fmla="*/ 1 h 5"/>
                  <a:gd name="T12" fmla="*/ 3 w 12"/>
                  <a:gd name="T13" fmla="*/ 3 h 5"/>
                  <a:gd name="T14" fmla="*/ 1 w 12"/>
                  <a:gd name="T15" fmla="*/ 4 h 5"/>
                  <a:gd name="T16" fmla="*/ 3 w 12"/>
                  <a:gd name="T17" fmla="*/ 5 h 5"/>
                  <a:gd name="T18" fmla="*/ 9 w 12"/>
                  <a:gd name="T19" fmla="*/ 5 h 5"/>
                  <a:gd name="T20" fmla="*/ 11 w 12"/>
                  <a:gd name="T21" fmla="*/ 5 h 5"/>
                  <a:gd name="T22" fmla="*/ 11 w 12"/>
                  <a:gd name="T23" fmla="*/ 4 h 5"/>
                  <a:gd name="T24" fmla="*/ 11 w 12"/>
                  <a:gd name="T25" fmla="*/ 3 h 5"/>
                  <a:gd name="T26" fmla="*/ 12 w 12"/>
                  <a:gd name="T27" fmla="*/ 2 h 5"/>
                  <a:gd name="T28" fmla="*/ 12 w 12"/>
                  <a:gd name="T29" fmla="*/ 1 h 5"/>
                  <a:gd name="T30" fmla="*/ 11 w 12"/>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5">
                    <a:moveTo>
                      <a:pt x="11" y="0"/>
                    </a:moveTo>
                    <a:cubicBezTo>
                      <a:pt x="10" y="0"/>
                      <a:pt x="11" y="0"/>
                      <a:pt x="9" y="0"/>
                    </a:cubicBezTo>
                    <a:cubicBezTo>
                      <a:pt x="8" y="0"/>
                      <a:pt x="8" y="0"/>
                      <a:pt x="8" y="0"/>
                    </a:cubicBezTo>
                    <a:cubicBezTo>
                      <a:pt x="8" y="1"/>
                      <a:pt x="7" y="1"/>
                      <a:pt x="7" y="0"/>
                    </a:cubicBezTo>
                    <a:cubicBezTo>
                      <a:pt x="6" y="0"/>
                      <a:pt x="6" y="1"/>
                      <a:pt x="5" y="0"/>
                    </a:cubicBezTo>
                    <a:cubicBezTo>
                      <a:pt x="4" y="0"/>
                      <a:pt x="1" y="1"/>
                      <a:pt x="2" y="1"/>
                    </a:cubicBezTo>
                    <a:cubicBezTo>
                      <a:pt x="4" y="2"/>
                      <a:pt x="2" y="2"/>
                      <a:pt x="3" y="3"/>
                    </a:cubicBezTo>
                    <a:cubicBezTo>
                      <a:pt x="4" y="3"/>
                      <a:pt x="2" y="4"/>
                      <a:pt x="1" y="4"/>
                    </a:cubicBezTo>
                    <a:cubicBezTo>
                      <a:pt x="0" y="4"/>
                      <a:pt x="2" y="5"/>
                      <a:pt x="3" y="5"/>
                    </a:cubicBezTo>
                    <a:cubicBezTo>
                      <a:pt x="3" y="5"/>
                      <a:pt x="8" y="5"/>
                      <a:pt x="9" y="5"/>
                    </a:cubicBezTo>
                    <a:cubicBezTo>
                      <a:pt x="10" y="5"/>
                      <a:pt x="11" y="5"/>
                      <a:pt x="11" y="5"/>
                    </a:cubicBezTo>
                    <a:cubicBezTo>
                      <a:pt x="12" y="4"/>
                      <a:pt x="12" y="4"/>
                      <a:pt x="11" y="4"/>
                    </a:cubicBezTo>
                    <a:cubicBezTo>
                      <a:pt x="11" y="4"/>
                      <a:pt x="11" y="3"/>
                      <a:pt x="11" y="3"/>
                    </a:cubicBezTo>
                    <a:cubicBezTo>
                      <a:pt x="12" y="3"/>
                      <a:pt x="12" y="3"/>
                      <a:pt x="12" y="2"/>
                    </a:cubicBezTo>
                    <a:cubicBezTo>
                      <a:pt x="11" y="2"/>
                      <a:pt x="12" y="1"/>
                      <a:pt x="12" y="1"/>
                    </a:cubicBezTo>
                    <a:cubicBezTo>
                      <a:pt x="12" y="1"/>
                      <a:pt x="12" y="0"/>
                      <a:pt x="1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899" name="Freeform 3039"/>
              <p:cNvSpPr>
                <a:spLocks/>
              </p:cNvSpPr>
              <p:nvPr/>
            </p:nvSpPr>
            <p:spPr bwMode="auto">
              <a:xfrm>
                <a:off x="5629275" y="2087562"/>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0" name="Freeform 3040"/>
              <p:cNvSpPr>
                <a:spLocks/>
              </p:cNvSpPr>
              <p:nvPr/>
            </p:nvSpPr>
            <p:spPr bwMode="auto">
              <a:xfrm>
                <a:off x="5592763" y="2068512"/>
                <a:ext cx="7938" cy="4762"/>
              </a:xfrm>
              <a:custGeom>
                <a:avLst/>
                <a:gdLst>
                  <a:gd name="T0" fmla="*/ 3 w 3"/>
                  <a:gd name="T1" fmla="*/ 1 h 2"/>
                  <a:gd name="T2" fmla="*/ 2 w 3"/>
                  <a:gd name="T3" fmla="*/ 0 h 2"/>
                  <a:gd name="T4" fmla="*/ 1 w 3"/>
                  <a:gd name="T5" fmla="*/ 1 h 2"/>
                  <a:gd name="T6" fmla="*/ 1 w 3"/>
                  <a:gd name="T7" fmla="*/ 1 h 2"/>
                  <a:gd name="T8" fmla="*/ 1 w 3"/>
                  <a:gd name="T9" fmla="*/ 1 h 2"/>
                  <a:gd name="T10" fmla="*/ 2 w 3"/>
                  <a:gd name="T11" fmla="*/ 2 h 2"/>
                  <a:gd name="T12" fmla="*/ 3 w 3"/>
                  <a:gd name="T13" fmla="*/ 1 h 2"/>
                  <a:gd name="T14" fmla="*/ 3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1"/>
                    </a:moveTo>
                    <a:cubicBezTo>
                      <a:pt x="3" y="0"/>
                      <a:pt x="2" y="0"/>
                      <a:pt x="2" y="0"/>
                    </a:cubicBezTo>
                    <a:cubicBezTo>
                      <a:pt x="2" y="1"/>
                      <a:pt x="2" y="1"/>
                      <a:pt x="1" y="1"/>
                    </a:cubicBezTo>
                    <a:cubicBezTo>
                      <a:pt x="1" y="1"/>
                      <a:pt x="0" y="1"/>
                      <a:pt x="1" y="1"/>
                    </a:cubicBezTo>
                    <a:cubicBezTo>
                      <a:pt x="2" y="1"/>
                      <a:pt x="2" y="1"/>
                      <a:pt x="1" y="1"/>
                    </a:cubicBezTo>
                    <a:cubicBezTo>
                      <a:pt x="1" y="2"/>
                      <a:pt x="1" y="2"/>
                      <a:pt x="2" y="2"/>
                    </a:cubicBezTo>
                    <a:cubicBezTo>
                      <a:pt x="3" y="1"/>
                      <a:pt x="3" y="1"/>
                      <a:pt x="3" y="1"/>
                    </a:cubicBezTo>
                    <a:cubicBezTo>
                      <a:pt x="3"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1" name="Freeform 3041"/>
              <p:cNvSpPr>
                <a:spLocks/>
              </p:cNvSpPr>
              <p:nvPr/>
            </p:nvSpPr>
            <p:spPr bwMode="auto">
              <a:xfrm>
                <a:off x="5584825" y="2065337"/>
                <a:ext cx="14288" cy="3175"/>
              </a:xfrm>
              <a:custGeom>
                <a:avLst/>
                <a:gdLst>
                  <a:gd name="T0" fmla="*/ 3 w 5"/>
                  <a:gd name="T1" fmla="*/ 0 h 1"/>
                  <a:gd name="T2" fmla="*/ 2 w 5"/>
                  <a:gd name="T3" fmla="*/ 0 h 1"/>
                  <a:gd name="T4" fmla="*/ 1 w 5"/>
                  <a:gd name="T5" fmla="*/ 0 h 1"/>
                  <a:gd name="T6" fmla="*/ 1 w 5"/>
                  <a:gd name="T7" fmla="*/ 0 h 1"/>
                  <a:gd name="T8" fmla="*/ 2 w 5"/>
                  <a:gd name="T9" fmla="*/ 1 h 1"/>
                  <a:gd name="T10" fmla="*/ 3 w 5"/>
                  <a:gd name="T11" fmla="*/ 1 h 1"/>
                  <a:gd name="T12" fmla="*/ 4 w 5"/>
                  <a:gd name="T13" fmla="*/ 1 h 1"/>
                  <a:gd name="T14" fmla="*/ 5 w 5"/>
                  <a:gd name="T15" fmla="*/ 0 h 1"/>
                  <a:gd name="T16" fmla="*/ 3 w 5"/>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
                    <a:moveTo>
                      <a:pt x="3" y="0"/>
                    </a:moveTo>
                    <a:cubicBezTo>
                      <a:pt x="3" y="0"/>
                      <a:pt x="2" y="0"/>
                      <a:pt x="2" y="0"/>
                    </a:cubicBezTo>
                    <a:cubicBezTo>
                      <a:pt x="1" y="0"/>
                      <a:pt x="0" y="0"/>
                      <a:pt x="1" y="0"/>
                    </a:cubicBezTo>
                    <a:cubicBezTo>
                      <a:pt x="1" y="0"/>
                      <a:pt x="1" y="0"/>
                      <a:pt x="1" y="0"/>
                    </a:cubicBezTo>
                    <a:cubicBezTo>
                      <a:pt x="2" y="0"/>
                      <a:pt x="1" y="0"/>
                      <a:pt x="2" y="1"/>
                    </a:cubicBezTo>
                    <a:cubicBezTo>
                      <a:pt x="2" y="1"/>
                      <a:pt x="2" y="1"/>
                      <a:pt x="3" y="1"/>
                    </a:cubicBezTo>
                    <a:cubicBezTo>
                      <a:pt x="4" y="1"/>
                      <a:pt x="4" y="1"/>
                      <a:pt x="4" y="1"/>
                    </a:cubicBezTo>
                    <a:cubicBezTo>
                      <a:pt x="5" y="1"/>
                      <a:pt x="5" y="1"/>
                      <a:pt x="5" y="0"/>
                    </a:cubicBezTo>
                    <a:cubicBezTo>
                      <a:pt x="5" y="0"/>
                      <a:pt x="4"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2" name="Freeform 3042"/>
              <p:cNvSpPr>
                <a:spLocks/>
              </p:cNvSpPr>
              <p:nvPr/>
            </p:nvSpPr>
            <p:spPr bwMode="auto">
              <a:xfrm>
                <a:off x="5603875" y="2051050"/>
                <a:ext cx="39688" cy="11112"/>
              </a:xfrm>
              <a:custGeom>
                <a:avLst/>
                <a:gdLst>
                  <a:gd name="T0" fmla="*/ 9 w 14"/>
                  <a:gd name="T1" fmla="*/ 1 h 4"/>
                  <a:gd name="T2" fmla="*/ 8 w 14"/>
                  <a:gd name="T3" fmla="*/ 0 h 4"/>
                  <a:gd name="T4" fmla="*/ 7 w 14"/>
                  <a:gd name="T5" fmla="*/ 1 h 4"/>
                  <a:gd name="T6" fmla="*/ 4 w 14"/>
                  <a:gd name="T7" fmla="*/ 1 h 4"/>
                  <a:gd name="T8" fmla="*/ 3 w 14"/>
                  <a:gd name="T9" fmla="*/ 1 h 4"/>
                  <a:gd name="T10" fmla="*/ 1 w 14"/>
                  <a:gd name="T11" fmla="*/ 1 h 4"/>
                  <a:gd name="T12" fmla="*/ 2 w 14"/>
                  <a:gd name="T13" fmla="*/ 2 h 4"/>
                  <a:gd name="T14" fmla="*/ 2 w 14"/>
                  <a:gd name="T15" fmla="*/ 3 h 4"/>
                  <a:gd name="T16" fmla="*/ 3 w 14"/>
                  <a:gd name="T17" fmla="*/ 3 h 4"/>
                  <a:gd name="T18" fmla="*/ 6 w 14"/>
                  <a:gd name="T19" fmla="*/ 3 h 4"/>
                  <a:gd name="T20" fmla="*/ 7 w 14"/>
                  <a:gd name="T21" fmla="*/ 3 h 4"/>
                  <a:gd name="T22" fmla="*/ 9 w 14"/>
                  <a:gd name="T23" fmla="*/ 3 h 4"/>
                  <a:gd name="T24" fmla="*/ 11 w 14"/>
                  <a:gd name="T25" fmla="*/ 3 h 4"/>
                  <a:gd name="T26" fmla="*/ 12 w 14"/>
                  <a:gd name="T27" fmla="*/ 1 h 4"/>
                  <a:gd name="T28" fmla="*/ 9 w 14"/>
                  <a:gd name="T2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4">
                    <a:moveTo>
                      <a:pt x="9" y="1"/>
                    </a:moveTo>
                    <a:cubicBezTo>
                      <a:pt x="9" y="0"/>
                      <a:pt x="9" y="0"/>
                      <a:pt x="8" y="0"/>
                    </a:cubicBezTo>
                    <a:cubicBezTo>
                      <a:pt x="8" y="0"/>
                      <a:pt x="8" y="1"/>
                      <a:pt x="7" y="1"/>
                    </a:cubicBezTo>
                    <a:cubicBezTo>
                      <a:pt x="7" y="0"/>
                      <a:pt x="6" y="1"/>
                      <a:pt x="4" y="1"/>
                    </a:cubicBezTo>
                    <a:cubicBezTo>
                      <a:pt x="3" y="1"/>
                      <a:pt x="3" y="1"/>
                      <a:pt x="3" y="1"/>
                    </a:cubicBezTo>
                    <a:cubicBezTo>
                      <a:pt x="3" y="2"/>
                      <a:pt x="2" y="1"/>
                      <a:pt x="1" y="1"/>
                    </a:cubicBezTo>
                    <a:cubicBezTo>
                      <a:pt x="0" y="2"/>
                      <a:pt x="0" y="2"/>
                      <a:pt x="2" y="2"/>
                    </a:cubicBezTo>
                    <a:cubicBezTo>
                      <a:pt x="3" y="2"/>
                      <a:pt x="2" y="2"/>
                      <a:pt x="2" y="3"/>
                    </a:cubicBezTo>
                    <a:cubicBezTo>
                      <a:pt x="1" y="3"/>
                      <a:pt x="2" y="3"/>
                      <a:pt x="3" y="3"/>
                    </a:cubicBezTo>
                    <a:cubicBezTo>
                      <a:pt x="4" y="3"/>
                      <a:pt x="6" y="4"/>
                      <a:pt x="6" y="3"/>
                    </a:cubicBezTo>
                    <a:cubicBezTo>
                      <a:pt x="6" y="3"/>
                      <a:pt x="7" y="3"/>
                      <a:pt x="7" y="3"/>
                    </a:cubicBezTo>
                    <a:cubicBezTo>
                      <a:pt x="7" y="4"/>
                      <a:pt x="8" y="4"/>
                      <a:pt x="9" y="3"/>
                    </a:cubicBezTo>
                    <a:cubicBezTo>
                      <a:pt x="9" y="3"/>
                      <a:pt x="10" y="3"/>
                      <a:pt x="11" y="3"/>
                    </a:cubicBezTo>
                    <a:cubicBezTo>
                      <a:pt x="12" y="3"/>
                      <a:pt x="14" y="2"/>
                      <a:pt x="12" y="1"/>
                    </a:cubicBezTo>
                    <a:cubicBezTo>
                      <a:pt x="11" y="1"/>
                      <a:pt x="11" y="1"/>
                      <a:pt x="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3" name="Freeform 3043"/>
              <p:cNvSpPr>
                <a:spLocks/>
              </p:cNvSpPr>
              <p:nvPr/>
            </p:nvSpPr>
            <p:spPr bwMode="auto">
              <a:xfrm>
                <a:off x="5592763" y="2071687"/>
                <a:ext cx="22225" cy="7937"/>
              </a:xfrm>
              <a:custGeom>
                <a:avLst/>
                <a:gdLst>
                  <a:gd name="T0" fmla="*/ 2 w 8"/>
                  <a:gd name="T1" fmla="*/ 2 h 3"/>
                  <a:gd name="T2" fmla="*/ 0 w 8"/>
                  <a:gd name="T3" fmla="*/ 3 h 3"/>
                  <a:gd name="T4" fmla="*/ 4 w 8"/>
                  <a:gd name="T5" fmla="*/ 3 h 3"/>
                  <a:gd name="T6" fmla="*/ 2 w 8"/>
                  <a:gd name="T7" fmla="*/ 2 h 3"/>
                </a:gdLst>
                <a:ahLst/>
                <a:cxnLst>
                  <a:cxn ang="0">
                    <a:pos x="T0" y="T1"/>
                  </a:cxn>
                  <a:cxn ang="0">
                    <a:pos x="T2" y="T3"/>
                  </a:cxn>
                  <a:cxn ang="0">
                    <a:pos x="T4" y="T5"/>
                  </a:cxn>
                  <a:cxn ang="0">
                    <a:pos x="T6" y="T7"/>
                  </a:cxn>
                </a:cxnLst>
                <a:rect l="0" t="0" r="r" b="b"/>
                <a:pathLst>
                  <a:path w="8" h="3">
                    <a:moveTo>
                      <a:pt x="2" y="2"/>
                    </a:moveTo>
                    <a:cubicBezTo>
                      <a:pt x="1" y="2"/>
                      <a:pt x="0" y="2"/>
                      <a:pt x="0" y="3"/>
                    </a:cubicBezTo>
                    <a:cubicBezTo>
                      <a:pt x="1" y="3"/>
                      <a:pt x="2" y="3"/>
                      <a:pt x="4" y="3"/>
                    </a:cubicBezTo>
                    <a:cubicBezTo>
                      <a:pt x="8" y="2"/>
                      <a:pt x="2" y="0"/>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4" name="Freeform 3044"/>
              <p:cNvSpPr>
                <a:spLocks/>
              </p:cNvSpPr>
              <p:nvPr/>
            </p:nvSpPr>
            <p:spPr bwMode="auto">
              <a:xfrm>
                <a:off x="5675313" y="2033587"/>
                <a:ext cx="6350" cy="3175"/>
              </a:xfrm>
              <a:custGeom>
                <a:avLst/>
                <a:gdLst>
                  <a:gd name="T0" fmla="*/ 1 w 2"/>
                  <a:gd name="T1" fmla="*/ 0 h 1"/>
                  <a:gd name="T2" fmla="*/ 0 w 2"/>
                  <a:gd name="T3" fmla="*/ 1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0" y="1"/>
                    </a:cubicBezTo>
                    <a:cubicBezTo>
                      <a:pt x="0" y="1"/>
                      <a:pt x="0" y="1"/>
                      <a:pt x="1" y="1"/>
                    </a:cubicBezTo>
                    <a:cubicBezTo>
                      <a:pt x="1" y="1"/>
                      <a:pt x="2" y="1"/>
                      <a:pt x="2" y="1"/>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5" name="Freeform 3045"/>
              <p:cNvSpPr>
                <a:spLocks/>
              </p:cNvSpPr>
              <p:nvPr/>
            </p:nvSpPr>
            <p:spPr bwMode="auto">
              <a:xfrm>
                <a:off x="5661025" y="2039937"/>
                <a:ext cx="6350" cy="3175"/>
              </a:xfrm>
              <a:custGeom>
                <a:avLst/>
                <a:gdLst>
                  <a:gd name="T0" fmla="*/ 0 w 2"/>
                  <a:gd name="T1" fmla="*/ 1 h 1"/>
                  <a:gd name="T2" fmla="*/ 2 w 2"/>
                  <a:gd name="T3" fmla="*/ 1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1" y="1"/>
                      <a:pt x="2" y="1"/>
                    </a:cubicBezTo>
                    <a:cubicBezTo>
                      <a:pt x="2" y="1"/>
                      <a:pt x="2" y="1"/>
                      <a:pt x="1" y="1"/>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6" name="Freeform 3046"/>
              <p:cNvSpPr>
                <a:spLocks/>
              </p:cNvSpPr>
              <p:nvPr/>
            </p:nvSpPr>
            <p:spPr bwMode="auto">
              <a:xfrm>
                <a:off x="5675313" y="2058987"/>
                <a:ext cx="6350" cy="3175"/>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1" y="1"/>
                      <a:pt x="1" y="1"/>
                      <a:pt x="2" y="1"/>
                    </a:cubicBezTo>
                    <a:cubicBezTo>
                      <a:pt x="2" y="1"/>
                      <a:pt x="2" y="0"/>
                      <a:pt x="2"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7" name="Freeform 3047"/>
              <p:cNvSpPr>
                <a:spLocks/>
              </p:cNvSpPr>
              <p:nvPr/>
            </p:nvSpPr>
            <p:spPr bwMode="auto">
              <a:xfrm>
                <a:off x="5659438" y="2044700"/>
                <a:ext cx="28575" cy="12700"/>
              </a:xfrm>
              <a:custGeom>
                <a:avLst/>
                <a:gdLst>
                  <a:gd name="T0" fmla="*/ 9 w 10"/>
                  <a:gd name="T1" fmla="*/ 2 h 4"/>
                  <a:gd name="T2" fmla="*/ 10 w 10"/>
                  <a:gd name="T3" fmla="*/ 2 h 4"/>
                  <a:gd name="T4" fmla="*/ 9 w 10"/>
                  <a:gd name="T5" fmla="*/ 0 h 4"/>
                  <a:gd name="T6" fmla="*/ 6 w 10"/>
                  <a:gd name="T7" fmla="*/ 1 h 4"/>
                  <a:gd name="T8" fmla="*/ 3 w 10"/>
                  <a:gd name="T9" fmla="*/ 1 h 4"/>
                  <a:gd name="T10" fmla="*/ 1 w 10"/>
                  <a:gd name="T11" fmla="*/ 2 h 4"/>
                  <a:gd name="T12" fmla="*/ 2 w 10"/>
                  <a:gd name="T13" fmla="*/ 3 h 4"/>
                  <a:gd name="T14" fmla="*/ 5 w 10"/>
                  <a:gd name="T15" fmla="*/ 3 h 4"/>
                  <a:gd name="T16" fmla="*/ 7 w 10"/>
                  <a:gd name="T17" fmla="*/ 3 h 4"/>
                  <a:gd name="T18" fmla="*/ 8 w 10"/>
                  <a:gd name="T19" fmla="*/ 3 h 4"/>
                  <a:gd name="T20" fmla="*/ 9 w 10"/>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4">
                    <a:moveTo>
                      <a:pt x="9" y="2"/>
                    </a:moveTo>
                    <a:cubicBezTo>
                      <a:pt x="9" y="2"/>
                      <a:pt x="10" y="2"/>
                      <a:pt x="10" y="2"/>
                    </a:cubicBezTo>
                    <a:cubicBezTo>
                      <a:pt x="10" y="1"/>
                      <a:pt x="9" y="1"/>
                      <a:pt x="9" y="0"/>
                    </a:cubicBezTo>
                    <a:cubicBezTo>
                      <a:pt x="8" y="0"/>
                      <a:pt x="7" y="0"/>
                      <a:pt x="6" y="1"/>
                    </a:cubicBezTo>
                    <a:cubicBezTo>
                      <a:pt x="4" y="1"/>
                      <a:pt x="4" y="1"/>
                      <a:pt x="3" y="1"/>
                    </a:cubicBezTo>
                    <a:cubicBezTo>
                      <a:pt x="2" y="2"/>
                      <a:pt x="2" y="2"/>
                      <a:pt x="1" y="2"/>
                    </a:cubicBezTo>
                    <a:cubicBezTo>
                      <a:pt x="0" y="2"/>
                      <a:pt x="0" y="2"/>
                      <a:pt x="2" y="3"/>
                    </a:cubicBezTo>
                    <a:cubicBezTo>
                      <a:pt x="3" y="3"/>
                      <a:pt x="4" y="3"/>
                      <a:pt x="5" y="3"/>
                    </a:cubicBezTo>
                    <a:cubicBezTo>
                      <a:pt x="6" y="4"/>
                      <a:pt x="6" y="3"/>
                      <a:pt x="7" y="3"/>
                    </a:cubicBezTo>
                    <a:cubicBezTo>
                      <a:pt x="7" y="3"/>
                      <a:pt x="8" y="2"/>
                      <a:pt x="8" y="3"/>
                    </a:cubicBezTo>
                    <a:cubicBezTo>
                      <a:pt x="8" y="3"/>
                      <a:pt x="9" y="3"/>
                      <a:pt x="9"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8" name="Freeform 3048"/>
              <p:cNvSpPr>
                <a:spLocks/>
              </p:cNvSpPr>
              <p:nvPr/>
            </p:nvSpPr>
            <p:spPr bwMode="auto">
              <a:xfrm>
                <a:off x="5643563" y="2058987"/>
                <a:ext cx="23813" cy="6350"/>
              </a:xfrm>
              <a:custGeom>
                <a:avLst/>
                <a:gdLst>
                  <a:gd name="T0" fmla="*/ 4 w 8"/>
                  <a:gd name="T1" fmla="*/ 0 h 2"/>
                  <a:gd name="T2" fmla="*/ 3 w 8"/>
                  <a:gd name="T3" fmla="*/ 0 h 2"/>
                  <a:gd name="T4" fmla="*/ 1 w 8"/>
                  <a:gd name="T5" fmla="*/ 1 h 2"/>
                  <a:gd name="T6" fmla="*/ 2 w 8"/>
                  <a:gd name="T7" fmla="*/ 1 h 2"/>
                  <a:gd name="T8" fmla="*/ 4 w 8"/>
                  <a:gd name="T9" fmla="*/ 1 h 2"/>
                  <a:gd name="T10" fmla="*/ 5 w 8"/>
                  <a:gd name="T11" fmla="*/ 2 h 2"/>
                  <a:gd name="T12" fmla="*/ 7 w 8"/>
                  <a:gd name="T13" fmla="*/ 1 h 2"/>
                  <a:gd name="T14" fmla="*/ 7 w 8"/>
                  <a:gd name="T15" fmla="*/ 0 h 2"/>
                  <a:gd name="T16" fmla="*/ 6 w 8"/>
                  <a:gd name="T17" fmla="*/ 0 h 2"/>
                  <a:gd name="T18" fmla="*/ 5 w 8"/>
                  <a:gd name="T19" fmla="*/ 0 h 2"/>
                  <a:gd name="T20" fmla="*/ 4 w 8"/>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2">
                    <a:moveTo>
                      <a:pt x="4" y="0"/>
                    </a:moveTo>
                    <a:cubicBezTo>
                      <a:pt x="4" y="0"/>
                      <a:pt x="4" y="0"/>
                      <a:pt x="3" y="0"/>
                    </a:cubicBezTo>
                    <a:cubicBezTo>
                      <a:pt x="1" y="0"/>
                      <a:pt x="2" y="1"/>
                      <a:pt x="1" y="1"/>
                    </a:cubicBezTo>
                    <a:cubicBezTo>
                      <a:pt x="0" y="1"/>
                      <a:pt x="2" y="1"/>
                      <a:pt x="2" y="1"/>
                    </a:cubicBezTo>
                    <a:cubicBezTo>
                      <a:pt x="3" y="2"/>
                      <a:pt x="3" y="2"/>
                      <a:pt x="4" y="1"/>
                    </a:cubicBezTo>
                    <a:cubicBezTo>
                      <a:pt x="4" y="1"/>
                      <a:pt x="4" y="2"/>
                      <a:pt x="5" y="2"/>
                    </a:cubicBezTo>
                    <a:cubicBezTo>
                      <a:pt x="7" y="2"/>
                      <a:pt x="5" y="1"/>
                      <a:pt x="7" y="1"/>
                    </a:cubicBezTo>
                    <a:cubicBezTo>
                      <a:pt x="8" y="0"/>
                      <a:pt x="8" y="0"/>
                      <a:pt x="7" y="0"/>
                    </a:cubicBezTo>
                    <a:cubicBezTo>
                      <a:pt x="6" y="0"/>
                      <a:pt x="5" y="0"/>
                      <a:pt x="6" y="0"/>
                    </a:cubicBezTo>
                    <a:cubicBezTo>
                      <a:pt x="7" y="0"/>
                      <a:pt x="6" y="0"/>
                      <a:pt x="5" y="0"/>
                    </a:cubicBezTo>
                    <a:cubicBezTo>
                      <a:pt x="5" y="0"/>
                      <a:pt x="5" y="0"/>
                      <a:pt x="4"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09" name="Freeform 3049"/>
              <p:cNvSpPr>
                <a:spLocks/>
              </p:cNvSpPr>
              <p:nvPr/>
            </p:nvSpPr>
            <p:spPr bwMode="auto">
              <a:xfrm>
                <a:off x="5678488" y="2012950"/>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0" name="Freeform 3050"/>
              <p:cNvSpPr>
                <a:spLocks/>
              </p:cNvSpPr>
              <p:nvPr/>
            </p:nvSpPr>
            <p:spPr bwMode="auto">
              <a:xfrm>
                <a:off x="5635625" y="2068512"/>
                <a:ext cx="57150" cy="17462"/>
              </a:xfrm>
              <a:custGeom>
                <a:avLst/>
                <a:gdLst>
                  <a:gd name="T0" fmla="*/ 2 w 20"/>
                  <a:gd name="T1" fmla="*/ 0 h 6"/>
                  <a:gd name="T2" fmla="*/ 2 w 20"/>
                  <a:gd name="T3" fmla="*/ 0 h 6"/>
                  <a:gd name="T4" fmla="*/ 4 w 20"/>
                  <a:gd name="T5" fmla="*/ 5 h 6"/>
                  <a:gd name="T6" fmla="*/ 7 w 20"/>
                  <a:gd name="T7" fmla="*/ 6 h 6"/>
                  <a:gd name="T8" fmla="*/ 9 w 20"/>
                  <a:gd name="T9" fmla="*/ 6 h 6"/>
                  <a:gd name="T10" fmla="*/ 10 w 20"/>
                  <a:gd name="T11" fmla="*/ 6 h 6"/>
                  <a:gd name="T12" fmla="*/ 9 w 20"/>
                  <a:gd name="T13" fmla="*/ 5 h 6"/>
                  <a:gd name="T14" fmla="*/ 10 w 20"/>
                  <a:gd name="T15" fmla="*/ 5 h 6"/>
                  <a:gd name="T16" fmla="*/ 12 w 20"/>
                  <a:gd name="T17" fmla="*/ 5 h 6"/>
                  <a:gd name="T18" fmla="*/ 13 w 20"/>
                  <a:gd name="T19" fmla="*/ 5 h 6"/>
                  <a:gd name="T20" fmla="*/ 13 w 20"/>
                  <a:gd name="T21" fmla="*/ 4 h 6"/>
                  <a:gd name="T22" fmla="*/ 11 w 20"/>
                  <a:gd name="T23" fmla="*/ 4 h 6"/>
                  <a:gd name="T24" fmla="*/ 10 w 20"/>
                  <a:gd name="T25" fmla="*/ 4 h 6"/>
                  <a:gd name="T26" fmla="*/ 13 w 20"/>
                  <a:gd name="T27" fmla="*/ 3 h 6"/>
                  <a:gd name="T28" fmla="*/ 15 w 20"/>
                  <a:gd name="T29" fmla="*/ 2 h 6"/>
                  <a:gd name="T30" fmla="*/ 16 w 20"/>
                  <a:gd name="T31" fmla="*/ 2 h 6"/>
                  <a:gd name="T32" fmla="*/ 18 w 20"/>
                  <a:gd name="T33" fmla="*/ 3 h 6"/>
                  <a:gd name="T34" fmla="*/ 19 w 20"/>
                  <a:gd name="T35" fmla="*/ 3 h 6"/>
                  <a:gd name="T36" fmla="*/ 20 w 20"/>
                  <a:gd name="T37" fmla="*/ 2 h 6"/>
                  <a:gd name="T38" fmla="*/ 17 w 20"/>
                  <a:gd name="T39" fmla="*/ 1 h 6"/>
                  <a:gd name="T40" fmla="*/ 16 w 20"/>
                  <a:gd name="T41" fmla="*/ 0 h 6"/>
                  <a:gd name="T42" fmla="*/ 13 w 20"/>
                  <a:gd name="T43" fmla="*/ 0 h 6"/>
                  <a:gd name="T44" fmla="*/ 11 w 20"/>
                  <a:gd name="T45" fmla="*/ 0 h 6"/>
                  <a:gd name="T46" fmla="*/ 9 w 20"/>
                  <a:gd name="T47" fmla="*/ 0 h 6"/>
                  <a:gd name="T48" fmla="*/ 5 w 20"/>
                  <a:gd name="T49" fmla="*/ 0 h 6"/>
                  <a:gd name="T50" fmla="*/ 2 w 20"/>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6">
                    <a:moveTo>
                      <a:pt x="2" y="0"/>
                    </a:moveTo>
                    <a:cubicBezTo>
                      <a:pt x="1" y="0"/>
                      <a:pt x="0" y="0"/>
                      <a:pt x="2" y="0"/>
                    </a:cubicBezTo>
                    <a:cubicBezTo>
                      <a:pt x="5" y="1"/>
                      <a:pt x="3" y="4"/>
                      <a:pt x="4" y="5"/>
                    </a:cubicBezTo>
                    <a:cubicBezTo>
                      <a:pt x="4" y="5"/>
                      <a:pt x="5" y="5"/>
                      <a:pt x="7" y="6"/>
                    </a:cubicBezTo>
                    <a:cubicBezTo>
                      <a:pt x="8" y="6"/>
                      <a:pt x="8" y="6"/>
                      <a:pt x="9" y="6"/>
                    </a:cubicBezTo>
                    <a:cubicBezTo>
                      <a:pt x="10" y="6"/>
                      <a:pt x="10" y="6"/>
                      <a:pt x="10" y="6"/>
                    </a:cubicBezTo>
                    <a:cubicBezTo>
                      <a:pt x="10" y="6"/>
                      <a:pt x="9" y="6"/>
                      <a:pt x="9" y="5"/>
                    </a:cubicBezTo>
                    <a:cubicBezTo>
                      <a:pt x="9" y="5"/>
                      <a:pt x="9" y="5"/>
                      <a:pt x="10" y="5"/>
                    </a:cubicBezTo>
                    <a:cubicBezTo>
                      <a:pt x="10" y="5"/>
                      <a:pt x="11" y="5"/>
                      <a:pt x="12" y="5"/>
                    </a:cubicBezTo>
                    <a:cubicBezTo>
                      <a:pt x="13" y="5"/>
                      <a:pt x="13" y="5"/>
                      <a:pt x="13" y="5"/>
                    </a:cubicBezTo>
                    <a:cubicBezTo>
                      <a:pt x="12" y="5"/>
                      <a:pt x="14" y="5"/>
                      <a:pt x="13" y="4"/>
                    </a:cubicBezTo>
                    <a:cubicBezTo>
                      <a:pt x="13" y="4"/>
                      <a:pt x="12" y="4"/>
                      <a:pt x="11" y="4"/>
                    </a:cubicBezTo>
                    <a:cubicBezTo>
                      <a:pt x="10" y="4"/>
                      <a:pt x="10" y="4"/>
                      <a:pt x="10" y="4"/>
                    </a:cubicBezTo>
                    <a:cubicBezTo>
                      <a:pt x="11" y="3"/>
                      <a:pt x="11" y="4"/>
                      <a:pt x="13" y="3"/>
                    </a:cubicBezTo>
                    <a:cubicBezTo>
                      <a:pt x="13" y="3"/>
                      <a:pt x="15" y="3"/>
                      <a:pt x="15" y="2"/>
                    </a:cubicBezTo>
                    <a:cubicBezTo>
                      <a:pt x="15" y="2"/>
                      <a:pt x="16" y="2"/>
                      <a:pt x="16" y="2"/>
                    </a:cubicBezTo>
                    <a:cubicBezTo>
                      <a:pt x="17" y="3"/>
                      <a:pt x="17" y="3"/>
                      <a:pt x="18" y="3"/>
                    </a:cubicBezTo>
                    <a:cubicBezTo>
                      <a:pt x="19" y="3"/>
                      <a:pt x="18" y="2"/>
                      <a:pt x="19" y="3"/>
                    </a:cubicBezTo>
                    <a:cubicBezTo>
                      <a:pt x="20" y="3"/>
                      <a:pt x="20" y="2"/>
                      <a:pt x="20" y="2"/>
                    </a:cubicBezTo>
                    <a:cubicBezTo>
                      <a:pt x="20" y="2"/>
                      <a:pt x="18" y="1"/>
                      <a:pt x="17" y="1"/>
                    </a:cubicBezTo>
                    <a:cubicBezTo>
                      <a:pt x="17" y="0"/>
                      <a:pt x="16" y="0"/>
                      <a:pt x="16" y="0"/>
                    </a:cubicBezTo>
                    <a:cubicBezTo>
                      <a:pt x="15" y="0"/>
                      <a:pt x="13" y="0"/>
                      <a:pt x="13" y="0"/>
                    </a:cubicBezTo>
                    <a:cubicBezTo>
                      <a:pt x="12" y="0"/>
                      <a:pt x="12" y="0"/>
                      <a:pt x="11" y="0"/>
                    </a:cubicBezTo>
                    <a:cubicBezTo>
                      <a:pt x="11" y="0"/>
                      <a:pt x="11" y="0"/>
                      <a:pt x="9" y="0"/>
                    </a:cubicBezTo>
                    <a:cubicBezTo>
                      <a:pt x="6" y="0"/>
                      <a:pt x="7" y="0"/>
                      <a:pt x="5" y="0"/>
                    </a:cubicBezTo>
                    <a:cubicBezTo>
                      <a:pt x="4" y="0"/>
                      <a:pt x="4"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1" name="Freeform 3051"/>
              <p:cNvSpPr>
                <a:spLocks/>
              </p:cNvSpPr>
              <p:nvPr/>
            </p:nvSpPr>
            <p:spPr bwMode="auto">
              <a:xfrm>
                <a:off x="5675313" y="2100262"/>
                <a:ext cx="6350" cy="1587"/>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1"/>
                      <a:pt x="1" y="1"/>
                      <a:pt x="1"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2" name="Freeform 3052"/>
              <p:cNvSpPr>
                <a:spLocks/>
              </p:cNvSpPr>
              <p:nvPr/>
            </p:nvSpPr>
            <p:spPr bwMode="auto">
              <a:xfrm>
                <a:off x="5681663" y="2076450"/>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3" name="Freeform 3053"/>
              <p:cNvSpPr>
                <a:spLocks/>
              </p:cNvSpPr>
              <p:nvPr/>
            </p:nvSpPr>
            <p:spPr bwMode="auto">
              <a:xfrm>
                <a:off x="5670550" y="2090737"/>
                <a:ext cx="17463" cy="6350"/>
              </a:xfrm>
              <a:custGeom>
                <a:avLst/>
                <a:gdLst>
                  <a:gd name="T0" fmla="*/ 4 w 6"/>
                  <a:gd name="T1" fmla="*/ 1 h 2"/>
                  <a:gd name="T2" fmla="*/ 3 w 6"/>
                  <a:gd name="T3" fmla="*/ 0 h 2"/>
                  <a:gd name="T4" fmla="*/ 1 w 6"/>
                  <a:gd name="T5" fmla="*/ 1 h 2"/>
                  <a:gd name="T6" fmla="*/ 1 w 6"/>
                  <a:gd name="T7" fmla="*/ 1 h 2"/>
                  <a:gd name="T8" fmla="*/ 3 w 6"/>
                  <a:gd name="T9" fmla="*/ 2 h 2"/>
                  <a:gd name="T10" fmla="*/ 4 w 6"/>
                  <a:gd name="T11" fmla="*/ 1 h 2"/>
                </a:gdLst>
                <a:ahLst/>
                <a:cxnLst>
                  <a:cxn ang="0">
                    <a:pos x="T0" y="T1"/>
                  </a:cxn>
                  <a:cxn ang="0">
                    <a:pos x="T2" y="T3"/>
                  </a:cxn>
                  <a:cxn ang="0">
                    <a:pos x="T4" y="T5"/>
                  </a:cxn>
                  <a:cxn ang="0">
                    <a:pos x="T6" y="T7"/>
                  </a:cxn>
                  <a:cxn ang="0">
                    <a:pos x="T8" y="T9"/>
                  </a:cxn>
                  <a:cxn ang="0">
                    <a:pos x="T10" y="T11"/>
                  </a:cxn>
                </a:cxnLst>
                <a:rect l="0" t="0" r="r" b="b"/>
                <a:pathLst>
                  <a:path w="6" h="2">
                    <a:moveTo>
                      <a:pt x="4" y="1"/>
                    </a:moveTo>
                    <a:cubicBezTo>
                      <a:pt x="3" y="1"/>
                      <a:pt x="3" y="1"/>
                      <a:pt x="3" y="0"/>
                    </a:cubicBezTo>
                    <a:cubicBezTo>
                      <a:pt x="3" y="0"/>
                      <a:pt x="2" y="0"/>
                      <a:pt x="1" y="1"/>
                    </a:cubicBezTo>
                    <a:cubicBezTo>
                      <a:pt x="0" y="1"/>
                      <a:pt x="0" y="1"/>
                      <a:pt x="1" y="1"/>
                    </a:cubicBezTo>
                    <a:cubicBezTo>
                      <a:pt x="2" y="1"/>
                      <a:pt x="2" y="1"/>
                      <a:pt x="3" y="2"/>
                    </a:cubicBezTo>
                    <a:cubicBezTo>
                      <a:pt x="4" y="2"/>
                      <a:pt x="6" y="1"/>
                      <a:pt x="4"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4" name="Freeform 3054"/>
              <p:cNvSpPr>
                <a:spLocks/>
              </p:cNvSpPr>
              <p:nvPr/>
            </p:nvSpPr>
            <p:spPr bwMode="auto">
              <a:xfrm>
                <a:off x="5584825" y="2071687"/>
                <a:ext cx="7938" cy="1587"/>
              </a:xfrm>
              <a:custGeom>
                <a:avLst/>
                <a:gdLst>
                  <a:gd name="T0" fmla="*/ 2 w 3"/>
                  <a:gd name="T1" fmla="*/ 0 h 1"/>
                  <a:gd name="T2" fmla="*/ 2 w 3"/>
                  <a:gd name="T3" fmla="*/ 1 h 1"/>
                  <a:gd name="T4" fmla="*/ 2 w 3"/>
                  <a:gd name="T5" fmla="*/ 0 h 1"/>
                </a:gdLst>
                <a:ahLst/>
                <a:cxnLst>
                  <a:cxn ang="0">
                    <a:pos x="T0" y="T1"/>
                  </a:cxn>
                  <a:cxn ang="0">
                    <a:pos x="T2" y="T3"/>
                  </a:cxn>
                  <a:cxn ang="0">
                    <a:pos x="T4" y="T5"/>
                  </a:cxn>
                </a:cxnLst>
                <a:rect l="0" t="0" r="r" b="b"/>
                <a:pathLst>
                  <a:path w="3" h="1">
                    <a:moveTo>
                      <a:pt x="2" y="0"/>
                    </a:moveTo>
                    <a:cubicBezTo>
                      <a:pt x="0" y="1"/>
                      <a:pt x="1" y="1"/>
                      <a:pt x="2" y="1"/>
                    </a:cubicBezTo>
                    <a:cubicBezTo>
                      <a:pt x="3"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5" name="Freeform 3055"/>
              <p:cNvSpPr>
                <a:spLocks/>
              </p:cNvSpPr>
              <p:nvPr/>
            </p:nvSpPr>
            <p:spPr bwMode="auto">
              <a:xfrm>
                <a:off x="5589588" y="2016125"/>
                <a:ext cx="6350" cy="3175"/>
              </a:xfrm>
              <a:custGeom>
                <a:avLst/>
                <a:gdLst>
                  <a:gd name="T0" fmla="*/ 1 w 2"/>
                  <a:gd name="T1" fmla="*/ 0 h 1"/>
                  <a:gd name="T2" fmla="*/ 0 w 2"/>
                  <a:gd name="T3" fmla="*/ 1 h 1"/>
                  <a:gd name="T4" fmla="*/ 1 w 2"/>
                  <a:gd name="T5" fmla="*/ 0 h 1"/>
                </a:gdLst>
                <a:ahLst/>
                <a:cxnLst>
                  <a:cxn ang="0">
                    <a:pos x="T0" y="T1"/>
                  </a:cxn>
                  <a:cxn ang="0">
                    <a:pos x="T2" y="T3"/>
                  </a:cxn>
                  <a:cxn ang="0">
                    <a:pos x="T4" y="T5"/>
                  </a:cxn>
                </a:cxnLst>
                <a:rect l="0" t="0" r="r" b="b"/>
                <a:pathLst>
                  <a:path w="2" h="1">
                    <a:moveTo>
                      <a:pt x="1" y="0"/>
                    </a:moveTo>
                    <a:cubicBezTo>
                      <a:pt x="1" y="1"/>
                      <a:pt x="1" y="1"/>
                      <a:pt x="0" y="1"/>
                    </a:cubicBezTo>
                    <a:cubicBezTo>
                      <a:pt x="2"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6" name="Freeform 3056"/>
              <p:cNvSpPr>
                <a:spLocks/>
              </p:cNvSpPr>
              <p:nvPr/>
            </p:nvSpPr>
            <p:spPr bwMode="auto">
              <a:xfrm>
                <a:off x="5467350" y="2079625"/>
                <a:ext cx="22225" cy="11112"/>
              </a:xfrm>
              <a:custGeom>
                <a:avLst/>
                <a:gdLst>
                  <a:gd name="T0" fmla="*/ 6 w 8"/>
                  <a:gd name="T1" fmla="*/ 0 h 4"/>
                  <a:gd name="T2" fmla="*/ 2 w 8"/>
                  <a:gd name="T3" fmla="*/ 2 h 4"/>
                  <a:gd name="T4" fmla="*/ 4 w 8"/>
                  <a:gd name="T5" fmla="*/ 3 h 4"/>
                  <a:gd name="T6" fmla="*/ 6 w 8"/>
                  <a:gd name="T7" fmla="*/ 2 h 4"/>
                  <a:gd name="T8" fmla="*/ 6 w 8"/>
                  <a:gd name="T9" fmla="*/ 0 h 4"/>
                </a:gdLst>
                <a:ahLst/>
                <a:cxnLst>
                  <a:cxn ang="0">
                    <a:pos x="T0" y="T1"/>
                  </a:cxn>
                  <a:cxn ang="0">
                    <a:pos x="T2" y="T3"/>
                  </a:cxn>
                  <a:cxn ang="0">
                    <a:pos x="T4" y="T5"/>
                  </a:cxn>
                  <a:cxn ang="0">
                    <a:pos x="T6" y="T7"/>
                  </a:cxn>
                  <a:cxn ang="0">
                    <a:pos x="T8" y="T9"/>
                  </a:cxn>
                </a:cxnLst>
                <a:rect l="0" t="0" r="r" b="b"/>
                <a:pathLst>
                  <a:path w="8" h="4">
                    <a:moveTo>
                      <a:pt x="6" y="0"/>
                    </a:moveTo>
                    <a:cubicBezTo>
                      <a:pt x="4" y="0"/>
                      <a:pt x="0" y="1"/>
                      <a:pt x="2" y="2"/>
                    </a:cubicBezTo>
                    <a:cubicBezTo>
                      <a:pt x="4" y="2"/>
                      <a:pt x="4" y="3"/>
                      <a:pt x="4" y="3"/>
                    </a:cubicBezTo>
                    <a:cubicBezTo>
                      <a:pt x="5" y="4"/>
                      <a:pt x="6" y="3"/>
                      <a:pt x="6" y="2"/>
                    </a:cubicBezTo>
                    <a:cubicBezTo>
                      <a:pt x="8" y="2"/>
                      <a:pt x="8" y="0"/>
                      <a:pt x="6"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7" name="Freeform 3057"/>
              <p:cNvSpPr>
                <a:spLocks/>
              </p:cNvSpPr>
              <p:nvPr/>
            </p:nvSpPr>
            <p:spPr bwMode="auto">
              <a:xfrm>
                <a:off x="5489575" y="2085975"/>
                <a:ext cx="25400" cy="7937"/>
              </a:xfrm>
              <a:custGeom>
                <a:avLst/>
                <a:gdLst>
                  <a:gd name="T0" fmla="*/ 9 w 9"/>
                  <a:gd name="T1" fmla="*/ 3 h 3"/>
                  <a:gd name="T2" fmla="*/ 7 w 9"/>
                  <a:gd name="T3" fmla="*/ 2 h 3"/>
                  <a:gd name="T4" fmla="*/ 6 w 9"/>
                  <a:gd name="T5" fmla="*/ 0 h 3"/>
                  <a:gd name="T6" fmla="*/ 4 w 9"/>
                  <a:gd name="T7" fmla="*/ 0 h 3"/>
                  <a:gd name="T8" fmla="*/ 2 w 9"/>
                  <a:gd name="T9" fmla="*/ 2 h 3"/>
                  <a:gd name="T10" fmla="*/ 0 w 9"/>
                  <a:gd name="T11" fmla="*/ 3 h 3"/>
                  <a:gd name="T12" fmla="*/ 0 w 9"/>
                  <a:gd name="T13" fmla="*/ 3 h 3"/>
                  <a:gd name="T14" fmla="*/ 9 w 9"/>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
                    <a:moveTo>
                      <a:pt x="9" y="3"/>
                    </a:moveTo>
                    <a:cubicBezTo>
                      <a:pt x="8" y="3"/>
                      <a:pt x="7" y="2"/>
                      <a:pt x="7" y="2"/>
                    </a:cubicBezTo>
                    <a:cubicBezTo>
                      <a:pt x="7" y="2"/>
                      <a:pt x="7" y="1"/>
                      <a:pt x="6" y="0"/>
                    </a:cubicBezTo>
                    <a:cubicBezTo>
                      <a:pt x="5" y="0"/>
                      <a:pt x="5" y="0"/>
                      <a:pt x="4" y="0"/>
                    </a:cubicBezTo>
                    <a:cubicBezTo>
                      <a:pt x="5" y="1"/>
                      <a:pt x="1" y="1"/>
                      <a:pt x="2" y="2"/>
                    </a:cubicBezTo>
                    <a:cubicBezTo>
                      <a:pt x="1" y="2"/>
                      <a:pt x="0" y="2"/>
                      <a:pt x="0" y="3"/>
                    </a:cubicBezTo>
                    <a:cubicBezTo>
                      <a:pt x="0" y="3"/>
                      <a:pt x="0" y="3"/>
                      <a:pt x="0" y="3"/>
                    </a:cubicBezTo>
                    <a:cubicBezTo>
                      <a:pt x="3" y="3"/>
                      <a:pt x="6" y="3"/>
                      <a:pt x="9"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8" name="Freeform 3058"/>
              <p:cNvSpPr>
                <a:spLocks/>
              </p:cNvSpPr>
              <p:nvPr/>
            </p:nvSpPr>
            <p:spPr bwMode="auto">
              <a:xfrm>
                <a:off x="5481638" y="2090737"/>
                <a:ext cx="7938" cy="3175"/>
              </a:xfrm>
              <a:custGeom>
                <a:avLst/>
                <a:gdLst>
                  <a:gd name="T0" fmla="*/ 2 w 3"/>
                  <a:gd name="T1" fmla="*/ 0 h 1"/>
                  <a:gd name="T2" fmla="*/ 2 w 3"/>
                  <a:gd name="T3" fmla="*/ 0 h 1"/>
                  <a:gd name="T4" fmla="*/ 1 w 3"/>
                  <a:gd name="T5" fmla="*/ 0 h 1"/>
                  <a:gd name="T6" fmla="*/ 0 w 3"/>
                  <a:gd name="T7" fmla="*/ 1 h 1"/>
                  <a:gd name="T8" fmla="*/ 1 w 3"/>
                  <a:gd name="T9" fmla="*/ 1 h 1"/>
                  <a:gd name="T10" fmla="*/ 2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2" y="0"/>
                    </a:moveTo>
                    <a:cubicBezTo>
                      <a:pt x="3" y="0"/>
                      <a:pt x="2" y="0"/>
                      <a:pt x="2" y="0"/>
                    </a:cubicBezTo>
                    <a:cubicBezTo>
                      <a:pt x="1" y="0"/>
                      <a:pt x="1" y="0"/>
                      <a:pt x="1" y="0"/>
                    </a:cubicBezTo>
                    <a:cubicBezTo>
                      <a:pt x="0" y="0"/>
                      <a:pt x="0" y="1"/>
                      <a:pt x="0" y="1"/>
                    </a:cubicBezTo>
                    <a:cubicBezTo>
                      <a:pt x="1" y="1"/>
                      <a:pt x="1" y="1"/>
                      <a:pt x="1" y="1"/>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19" name="Freeform 3059"/>
              <p:cNvSpPr>
                <a:spLocks/>
              </p:cNvSpPr>
              <p:nvPr/>
            </p:nvSpPr>
            <p:spPr bwMode="auto">
              <a:xfrm>
                <a:off x="5483225" y="2085975"/>
                <a:ext cx="3175" cy="1587"/>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0" name="Freeform 3060"/>
              <p:cNvSpPr>
                <a:spLocks/>
              </p:cNvSpPr>
              <p:nvPr/>
            </p:nvSpPr>
            <p:spPr bwMode="auto">
              <a:xfrm>
                <a:off x="5486400" y="2030412"/>
                <a:ext cx="17463" cy="9525"/>
              </a:xfrm>
              <a:custGeom>
                <a:avLst/>
                <a:gdLst>
                  <a:gd name="T0" fmla="*/ 1 w 6"/>
                  <a:gd name="T1" fmla="*/ 3 h 3"/>
                  <a:gd name="T2" fmla="*/ 4 w 6"/>
                  <a:gd name="T3" fmla="*/ 2 h 3"/>
                  <a:gd name="T4" fmla="*/ 5 w 6"/>
                  <a:gd name="T5" fmla="*/ 1 h 3"/>
                  <a:gd name="T6" fmla="*/ 6 w 6"/>
                  <a:gd name="T7" fmla="*/ 1 h 3"/>
                  <a:gd name="T8" fmla="*/ 2 w 6"/>
                  <a:gd name="T9" fmla="*/ 0 h 3"/>
                  <a:gd name="T10" fmla="*/ 2 w 6"/>
                  <a:gd name="T11" fmla="*/ 2 h 3"/>
                  <a:gd name="T12" fmla="*/ 1 w 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1" y="3"/>
                    </a:moveTo>
                    <a:cubicBezTo>
                      <a:pt x="2" y="3"/>
                      <a:pt x="2" y="2"/>
                      <a:pt x="4" y="2"/>
                    </a:cubicBezTo>
                    <a:cubicBezTo>
                      <a:pt x="5" y="2"/>
                      <a:pt x="3" y="1"/>
                      <a:pt x="5" y="1"/>
                    </a:cubicBezTo>
                    <a:cubicBezTo>
                      <a:pt x="6" y="1"/>
                      <a:pt x="6" y="1"/>
                      <a:pt x="6" y="1"/>
                    </a:cubicBezTo>
                    <a:cubicBezTo>
                      <a:pt x="6" y="0"/>
                      <a:pt x="4" y="0"/>
                      <a:pt x="2" y="0"/>
                    </a:cubicBezTo>
                    <a:cubicBezTo>
                      <a:pt x="3" y="0"/>
                      <a:pt x="0" y="1"/>
                      <a:pt x="2" y="2"/>
                    </a:cubicBezTo>
                    <a:cubicBezTo>
                      <a:pt x="1" y="2"/>
                      <a:pt x="1" y="2"/>
                      <a:pt x="1"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1" name="Freeform 3061"/>
              <p:cNvSpPr>
                <a:spLocks/>
              </p:cNvSpPr>
              <p:nvPr/>
            </p:nvSpPr>
            <p:spPr bwMode="auto">
              <a:xfrm>
                <a:off x="5514975" y="2073275"/>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2" name="Freeform 3062"/>
              <p:cNvSpPr>
                <a:spLocks/>
              </p:cNvSpPr>
              <p:nvPr/>
            </p:nvSpPr>
            <p:spPr bwMode="auto">
              <a:xfrm>
                <a:off x="5400675" y="2043112"/>
                <a:ext cx="125413" cy="47625"/>
              </a:xfrm>
              <a:custGeom>
                <a:avLst/>
                <a:gdLst>
                  <a:gd name="T0" fmla="*/ 14 w 44"/>
                  <a:gd name="T1" fmla="*/ 7 h 17"/>
                  <a:gd name="T2" fmla="*/ 12 w 44"/>
                  <a:gd name="T3" fmla="*/ 8 h 17"/>
                  <a:gd name="T4" fmla="*/ 9 w 44"/>
                  <a:gd name="T5" fmla="*/ 8 h 17"/>
                  <a:gd name="T6" fmla="*/ 10 w 44"/>
                  <a:gd name="T7" fmla="*/ 9 h 17"/>
                  <a:gd name="T8" fmla="*/ 13 w 44"/>
                  <a:gd name="T9" fmla="*/ 10 h 17"/>
                  <a:gd name="T10" fmla="*/ 9 w 44"/>
                  <a:gd name="T11" fmla="*/ 10 h 17"/>
                  <a:gd name="T12" fmla="*/ 13 w 44"/>
                  <a:gd name="T13" fmla="*/ 11 h 17"/>
                  <a:gd name="T14" fmla="*/ 11 w 44"/>
                  <a:gd name="T15" fmla="*/ 11 h 17"/>
                  <a:gd name="T16" fmla="*/ 12 w 44"/>
                  <a:gd name="T17" fmla="*/ 12 h 17"/>
                  <a:gd name="T18" fmla="*/ 9 w 44"/>
                  <a:gd name="T19" fmla="*/ 12 h 17"/>
                  <a:gd name="T20" fmla="*/ 7 w 44"/>
                  <a:gd name="T21" fmla="*/ 12 h 17"/>
                  <a:gd name="T22" fmla="*/ 6 w 44"/>
                  <a:gd name="T23" fmla="*/ 10 h 17"/>
                  <a:gd name="T24" fmla="*/ 2 w 44"/>
                  <a:gd name="T25" fmla="*/ 12 h 17"/>
                  <a:gd name="T26" fmla="*/ 5 w 44"/>
                  <a:gd name="T27" fmla="*/ 14 h 17"/>
                  <a:gd name="T28" fmla="*/ 7 w 44"/>
                  <a:gd name="T29" fmla="*/ 14 h 17"/>
                  <a:gd name="T30" fmla="*/ 11 w 44"/>
                  <a:gd name="T31" fmla="*/ 13 h 17"/>
                  <a:gd name="T32" fmla="*/ 11 w 44"/>
                  <a:gd name="T33" fmla="*/ 14 h 17"/>
                  <a:gd name="T34" fmla="*/ 13 w 44"/>
                  <a:gd name="T35" fmla="*/ 14 h 17"/>
                  <a:gd name="T36" fmla="*/ 9 w 44"/>
                  <a:gd name="T37" fmla="*/ 16 h 17"/>
                  <a:gd name="T38" fmla="*/ 14 w 44"/>
                  <a:gd name="T39" fmla="*/ 16 h 17"/>
                  <a:gd name="T40" fmla="*/ 16 w 44"/>
                  <a:gd name="T41" fmla="*/ 14 h 17"/>
                  <a:gd name="T42" fmla="*/ 19 w 44"/>
                  <a:gd name="T43" fmla="*/ 15 h 17"/>
                  <a:gd name="T44" fmla="*/ 21 w 44"/>
                  <a:gd name="T45" fmla="*/ 14 h 17"/>
                  <a:gd name="T46" fmla="*/ 19 w 44"/>
                  <a:gd name="T47" fmla="*/ 13 h 17"/>
                  <a:gd name="T48" fmla="*/ 20 w 44"/>
                  <a:gd name="T49" fmla="*/ 13 h 17"/>
                  <a:gd name="T50" fmla="*/ 16 w 44"/>
                  <a:gd name="T51" fmla="*/ 12 h 17"/>
                  <a:gd name="T52" fmla="*/ 18 w 44"/>
                  <a:gd name="T53" fmla="*/ 11 h 17"/>
                  <a:gd name="T54" fmla="*/ 18 w 44"/>
                  <a:gd name="T55" fmla="*/ 10 h 17"/>
                  <a:gd name="T56" fmla="*/ 24 w 44"/>
                  <a:gd name="T57" fmla="*/ 11 h 17"/>
                  <a:gd name="T58" fmla="*/ 26 w 44"/>
                  <a:gd name="T59" fmla="*/ 9 h 17"/>
                  <a:gd name="T60" fmla="*/ 33 w 44"/>
                  <a:gd name="T61" fmla="*/ 8 h 17"/>
                  <a:gd name="T62" fmla="*/ 37 w 44"/>
                  <a:gd name="T63" fmla="*/ 6 h 17"/>
                  <a:gd name="T64" fmla="*/ 42 w 44"/>
                  <a:gd name="T65" fmla="*/ 4 h 17"/>
                  <a:gd name="T66" fmla="*/ 39 w 44"/>
                  <a:gd name="T67" fmla="*/ 3 h 17"/>
                  <a:gd name="T68" fmla="*/ 37 w 44"/>
                  <a:gd name="T69" fmla="*/ 3 h 17"/>
                  <a:gd name="T70" fmla="*/ 35 w 44"/>
                  <a:gd name="T71" fmla="*/ 3 h 17"/>
                  <a:gd name="T72" fmla="*/ 33 w 44"/>
                  <a:gd name="T73" fmla="*/ 4 h 17"/>
                  <a:gd name="T74" fmla="*/ 33 w 44"/>
                  <a:gd name="T75" fmla="*/ 3 h 17"/>
                  <a:gd name="T76" fmla="*/ 30 w 44"/>
                  <a:gd name="T77" fmla="*/ 4 h 17"/>
                  <a:gd name="T78" fmla="*/ 32 w 44"/>
                  <a:gd name="T79" fmla="*/ 3 h 17"/>
                  <a:gd name="T80" fmla="*/ 33 w 44"/>
                  <a:gd name="T81" fmla="*/ 2 h 17"/>
                  <a:gd name="T82" fmla="*/ 36 w 44"/>
                  <a:gd name="T83" fmla="*/ 1 h 17"/>
                  <a:gd name="T84" fmla="*/ 35 w 44"/>
                  <a:gd name="T85" fmla="*/ 0 h 17"/>
                  <a:gd name="T86" fmla="*/ 34 w 44"/>
                  <a:gd name="T87" fmla="*/ 1 h 17"/>
                  <a:gd name="T88" fmla="*/ 29 w 44"/>
                  <a:gd name="T89" fmla="*/ 2 h 17"/>
                  <a:gd name="T90" fmla="*/ 30 w 44"/>
                  <a:gd name="T91" fmla="*/ 1 h 17"/>
                  <a:gd name="T92" fmla="*/ 28 w 44"/>
                  <a:gd name="T93" fmla="*/ 0 h 17"/>
                  <a:gd name="T94" fmla="*/ 24 w 44"/>
                  <a:gd name="T95" fmla="*/ 2 h 17"/>
                  <a:gd name="T96" fmla="*/ 20 w 44"/>
                  <a:gd name="T97" fmla="*/ 3 h 17"/>
                  <a:gd name="T98" fmla="*/ 20 w 44"/>
                  <a:gd name="T99" fmla="*/ 4 h 17"/>
                  <a:gd name="T100" fmla="*/ 22 w 44"/>
                  <a:gd name="T101" fmla="*/ 5 h 17"/>
                  <a:gd name="T102" fmla="*/ 25 w 44"/>
                  <a:gd name="T103" fmla="*/ 6 h 17"/>
                  <a:gd name="T104" fmla="*/ 22 w 44"/>
                  <a:gd name="T105" fmla="*/ 6 h 17"/>
                  <a:gd name="T106" fmla="*/ 22 w 44"/>
                  <a:gd name="T107" fmla="*/ 6 h 17"/>
                  <a:gd name="T108" fmla="*/ 22 w 44"/>
                  <a:gd name="T109" fmla="*/ 8 h 17"/>
                  <a:gd name="T110" fmla="*/ 18 w 44"/>
                  <a:gd name="T111" fmla="*/ 8 h 17"/>
                  <a:gd name="T112" fmla="*/ 14 w 44"/>
                  <a:gd name="T11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17">
                    <a:moveTo>
                      <a:pt x="14" y="7"/>
                    </a:moveTo>
                    <a:cubicBezTo>
                      <a:pt x="13" y="8"/>
                      <a:pt x="12" y="7"/>
                      <a:pt x="12" y="8"/>
                    </a:cubicBezTo>
                    <a:cubicBezTo>
                      <a:pt x="11" y="8"/>
                      <a:pt x="10" y="8"/>
                      <a:pt x="9" y="8"/>
                    </a:cubicBezTo>
                    <a:cubicBezTo>
                      <a:pt x="8" y="9"/>
                      <a:pt x="7" y="10"/>
                      <a:pt x="10" y="9"/>
                    </a:cubicBezTo>
                    <a:cubicBezTo>
                      <a:pt x="12" y="8"/>
                      <a:pt x="13" y="9"/>
                      <a:pt x="13" y="10"/>
                    </a:cubicBezTo>
                    <a:cubicBezTo>
                      <a:pt x="12" y="10"/>
                      <a:pt x="11" y="10"/>
                      <a:pt x="9" y="10"/>
                    </a:cubicBezTo>
                    <a:cubicBezTo>
                      <a:pt x="9" y="11"/>
                      <a:pt x="13" y="11"/>
                      <a:pt x="13" y="11"/>
                    </a:cubicBezTo>
                    <a:cubicBezTo>
                      <a:pt x="13" y="11"/>
                      <a:pt x="12" y="11"/>
                      <a:pt x="11" y="11"/>
                    </a:cubicBezTo>
                    <a:cubicBezTo>
                      <a:pt x="11" y="11"/>
                      <a:pt x="12" y="12"/>
                      <a:pt x="12" y="12"/>
                    </a:cubicBezTo>
                    <a:cubicBezTo>
                      <a:pt x="12" y="12"/>
                      <a:pt x="10" y="12"/>
                      <a:pt x="9" y="12"/>
                    </a:cubicBezTo>
                    <a:cubicBezTo>
                      <a:pt x="8" y="12"/>
                      <a:pt x="9" y="11"/>
                      <a:pt x="7" y="12"/>
                    </a:cubicBezTo>
                    <a:cubicBezTo>
                      <a:pt x="5" y="11"/>
                      <a:pt x="8" y="11"/>
                      <a:pt x="6" y="10"/>
                    </a:cubicBezTo>
                    <a:cubicBezTo>
                      <a:pt x="3" y="10"/>
                      <a:pt x="0" y="12"/>
                      <a:pt x="2" y="12"/>
                    </a:cubicBezTo>
                    <a:cubicBezTo>
                      <a:pt x="6" y="13"/>
                      <a:pt x="1" y="14"/>
                      <a:pt x="5" y="14"/>
                    </a:cubicBezTo>
                    <a:cubicBezTo>
                      <a:pt x="5" y="14"/>
                      <a:pt x="7" y="14"/>
                      <a:pt x="7" y="14"/>
                    </a:cubicBezTo>
                    <a:cubicBezTo>
                      <a:pt x="7" y="12"/>
                      <a:pt x="9" y="13"/>
                      <a:pt x="11" y="13"/>
                    </a:cubicBezTo>
                    <a:cubicBezTo>
                      <a:pt x="12" y="13"/>
                      <a:pt x="11" y="14"/>
                      <a:pt x="11" y="14"/>
                    </a:cubicBezTo>
                    <a:cubicBezTo>
                      <a:pt x="11" y="14"/>
                      <a:pt x="12" y="14"/>
                      <a:pt x="13" y="14"/>
                    </a:cubicBezTo>
                    <a:cubicBezTo>
                      <a:pt x="13" y="14"/>
                      <a:pt x="8" y="15"/>
                      <a:pt x="9" y="16"/>
                    </a:cubicBezTo>
                    <a:cubicBezTo>
                      <a:pt x="12" y="17"/>
                      <a:pt x="13" y="14"/>
                      <a:pt x="14" y="16"/>
                    </a:cubicBezTo>
                    <a:cubicBezTo>
                      <a:pt x="18" y="15"/>
                      <a:pt x="14" y="14"/>
                      <a:pt x="16" y="14"/>
                    </a:cubicBezTo>
                    <a:cubicBezTo>
                      <a:pt x="17" y="14"/>
                      <a:pt x="18" y="14"/>
                      <a:pt x="19" y="15"/>
                    </a:cubicBezTo>
                    <a:cubicBezTo>
                      <a:pt x="19" y="14"/>
                      <a:pt x="21" y="14"/>
                      <a:pt x="21" y="14"/>
                    </a:cubicBezTo>
                    <a:cubicBezTo>
                      <a:pt x="20" y="14"/>
                      <a:pt x="20" y="13"/>
                      <a:pt x="19" y="13"/>
                    </a:cubicBezTo>
                    <a:cubicBezTo>
                      <a:pt x="19" y="13"/>
                      <a:pt x="20" y="13"/>
                      <a:pt x="20" y="13"/>
                    </a:cubicBezTo>
                    <a:cubicBezTo>
                      <a:pt x="20" y="12"/>
                      <a:pt x="17" y="12"/>
                      <a:pt x="16" y="12"/>
                    </a:cubicBezTo>
                    <a:cubicBezTo>
                      <a:pt x="16" y="11"/>
                      <a:pt x="16" y="11"/>
                      <a:pt x="18" y="11"/>
                    </a:cubicBezTo>
                    <a:cubicBezTo>
                      <a:pt x="18" y="11"/>
                      <a:pt x="18" y="11"/>
                      <a:pt x="18" y="10"/>
                    </a:cubicBezTo>
                    <a:cubicBezTo>
                      <a:pt x="19" y="10"/>
                      <a:pt x="23" y="11"/>
                      <a:pt x="24" y="11"/>
                    </a:cubicBezTo>
                    <a:cubicBezTo>
                      <a:pt x="27" y="10"/>
                      <a:pt x="26" y="10"/>
                      <a:pt x="26" y="9"/>
                    </a:cubicBezTo>
                    <a:cubicBezTo>
                      <a:pt x="25" y="8"/>
                      <a:pt x="31" y="8"/>
                      <a:pt x="33" y="8"/>
                    </a:cubicBezTo>
                    <a:cubicBezTo>
                      <a:pt x="36" y="8"/>
                      <a:pt x="36" y="7"/>
                      <a:pt x="37" y="6"/>
                    </a:cubicBezTo>
                    <a:cubicBezTo>
                      <a:pt x="37" y="6"/>
                      <a:pt x="44" y="5"/>
                      <a:pt x="42" y="4"/>
                    </a:cubicBezTo>
                    <a:cubicBezTo>
                      <a:pt x="41" y="4"/>
                      <a:pt x="39" y="3"/>
                      <a:pt x="39" y="3"/>
                    </a:cubicBezTo>
                    <a:cubicBezTo>
                      <a:pt x="38" y="3"/>
                      <a:pt x="37" y="3"/>
                      <a:pt x="37" y="3"/>
                    </a:cubicBezTo>
                    <a:cubicBezTo>
                      <a:pt x="36" y="4"/>
                      <a:pt x="36" y="3"/>
                      <a:pt x="35" y="3"/>
                    </a:cubicBezTo>
                    <a:cubicBezTo>
                      <a:pt x="34" y="3"/>
                      <a:pt x="34" y="4"/>
                      <a:pt x="33" y="4"/>
                    </a:cubicBezTo>
                    <a:cubicBezTo>
                      <a:pt x="33" y="3"/>
                      <a:pt x="33" y="3"/>
                      <a:pt x="33" y="3"/>
                    </a:cubicBezTo>
                    <a:cubicBezTo>
                      <a:pt x="33" y="3"/>
                      <a:pt x="31" y="5"/>
                      <a:pt x="30" y="4"/>
                    </a:cubicBezTo>
                    <a:cubicBezTo>
                      <a:pt x="30" y="3"/>
                      <a:pt x="34" y="3"/>
                      <a:pt x="32" y="3"/>
                    </a:cubicBezTo>
                    <a:cubicBezTo>
                      <a:pt x="31" y="3"/>
                      <a:pt x="32" y="2"/>
                      <a:pt x="33" y="2"/>
                    </a:cubicBezTo>
                    <a:cubicBezTo>
                      <a:pt x="33" y="2"/>
                      <a:pt x="36" y="2"/>
                      <a:pt x="36" y="1"/>
                    </a:cubicBezTo>
                    <a:cubicBezTo>
                      <a:pt x="36" y="1"/>
                      <a:pt x="35" y="0"/>
                      <a:pt x="35" y="0"/>
                    </a:cubicBezTo>
                    <a:cubicBezTo>
                      <a:pt x="34" y="0"/>
                      <a:pt x="34" y="1"/>
                      <a:pt x="34" y="1"/>
                    </a:cubicBezTo>
                    <a:cubicBezTo>
                      <a:pt x="32" y="1"/>
                      <a:pt x="30" y="1"/>
                      <a:pt x="29" y="2"/>
                    </a:cubicBezTo>
                    <a:cubicBezTo>
                      <a:pt x="29" y="2"/>
                      <a:pt x="28" y="1"/>
                      <a:pt x="30" y="1"/>
                    </a:cubicBezTo>
                    <a:cubicBezTo>
                      <a:pt x="32" y="1"/>
                      <a:pt x="31" y="0"/>
                      <a:pt x="28" y="0"/>
                    </a:cubicBezTo>
                    <a:cubicBezTo>
                      <a:pt x="26" y="1"/>
                      <a:pt x="26" y="2"/>
                      <a:pt x="24" y="2"/>
                    </a:cubicBezTo>
                    <a:cubicBezTo>
                      <a:pt x="23" y="2"/>
                      <a:pt x="21" y="3"/>
                      <a:pt x="20" y="3"/>
                    </a:cubicBezTo>
                    <a:cubicBezTo>
                      <a:pt x="22" y="3"/>
                      <a:pt x="19" y="4"/>
                      <a:pt x="20" y="4"/>
                    </a:cubicBezTo>
                    <a:cubicBezTo>
                      <a:pt x="23" y="3"/>
                      <a:pt x="22" y="4"/>
                      <a:pt x="22" y="5"/>
                    </a:cubicBezTo>
                    <a:cubicBezTo>
                      <a:pt x="25" y="4"/>
                      <a:pt x="25" y="4"/>
                      <a:pt x="25" y="6"/>
                    </a:cubicBezTo>
                    <a:cubicBezTo>
                      <a:pt x="24" y="6"/>
                      <a:pt x="23" y="6"/>
                      <a:pt x="22" y="6"/>
                    </a:cubicBezTo>
                    <a:cubicBezTo>
                      <a:pt x="22" y="6"/>
                      <a:pt x="25" y="7"/>
                      <a:pt x="22" y="6"/>
                    </a:cubicBezTo>
                    <a:cubicBezTo>
                      <a:pt x="22" y="7"/>
                      <a:pt x="21" y="8"/>
                      <a:pt x="22" y="8"/>
                    </a:cubicBezTo>
                    <a:cubicBezTo>
                      <a:pt x="19" y="8"/>
                      <a:pt x="18" y="8"/>
                      <a:pt x="18" y="8"/>
                    </a:cubicBezTo>
                    <a:cubicBezTo>
                      <a:pt x="17" y="8"/>
                      <a:pt x="15" y="7"/>
                      <a:pt x="14"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3" name="Freeform 3063"/>
              <p:cNvSpPr>
                <a:spLocks/>
              </p:cNvSpPr>
              <p:nvPr/>
            </p:nvSpPr>
            <p:spPr bwMode="auto">
              <a:xfrm>
                <a:off x="5362575" y="2047875"/>
                <a:ext cx="92075" cy="20637"/>
              </a:xfrm>
              <a:custGeom>
                <a:avLst/>
                <a:gdLst>
                  <a:gd name="T0" fmla="*/ 5 w 32"/>
                  <a:gd name="T1" fmla="*/ 6 h 7"/>
                  <a:gd name="T2" fmla="*/ 7 w 32"/>
                  <a:gd name="T3" fmla="*/ 5 h 7"/>
                  <a:gd name="T4" fmla="*/ 9 w 32"/>
                  <a:gd name="T5" fmla="*/ 6 h 7"/>
                  <a:gd name="T6" fmla="*/ 11 w 32"/>
                  <a:gd name="T7" fmla="*/ 7 h 7"/>
                  <a:gd name="T8" fmla="*/ 14 w 32"/>
                  <a:gd name="T9" fmla="*/ 6 h 7"/>
                  <a:gd name="T10" fmla="*/ 13 w 32"/>
                  <a:gd name="T11" fmla="*/ 6 h 7"/>
                  <a:gd name="T12" fmla="*/ 17 w 32"/>
                  <a:gd name="T13" fmla="*/ 5 h 7"/>
                  <a:gd name="T14" fmla="*/ 20 w 32"/>
                  <a:gd name="T15" fmla="*/ 5 h 7"/>
                  <a:gd name="T16" fmla="*/ 20 w 32"/>
                  <a:gd name="T17" fmla="*/ 3 h 7"/>
                  <a:gd name="T18" fmla="*/ 22 w 32"/>
                  <a:gd name="T19" fmla="*/ 2 h 7"/>
                  <a:gd name="T20" fmla="*/ 21 w 32"/>
                  <a:gd name="T21" fmla="*/ 1 h 7"/>
                  <a:gd name="T22" fmla="*/ 26 w 32"/>
                  <a:gd name="T23" fmla="*/ 4 h 7"/>
                  <a:gd name="T24" fmla="*/ 31 w 32"/>
                  <a:gd name="T25" fmla="*/ 4 h 7"/>
                  <a:gd name="T26" fmla="*/ 29 w 32"/>
                  <a:gd name="T27" fmla="*/ 2 h 7"/>
                  <a:gd name="T28" fmla="*/ 29 w 32"/>
                  <a:gd name="T29" fmla="*/ 2 h 7"/>
                  <a:gd name="T30" fmla="*/ 28 w 32"/>
                  <a:gd name="T31" fmla="*/ 1 h 7"/>
                  <a:gd name="T32" fmla="*/ 24 w 32"/>
                  <a:gd name="T33" fmla="*/ 0 h 7"/>
                  <a:gd name="T34" fmla="*/ 18 w 32"/>
                  <a:gd name="T35" fmla="*/ 1 h 7"/>
                  <a:gd name="T36" fmla="*/ 7 w 32"/>
                  <a:gd name="T37" fmla="*/ 3 h 7"/>
                  <a:gd name="T38" fmla="*/ 1 w 32"/>
                  <a:gd name="T39" fmla="*/ 4 h 7"/>
                  <a:gd name="T40" fmla="*/ 5 w 32"/>
                  <a:gd name="T4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7">
                    <a:moveTo>
                      <a:pt x="5" y="6"/>
                    </a:moveTo>
                    <a:cubicBezTo>
                      <a:pt x="5" y="6"/>
                      <a:pt x="6" y="6"/>
                      <a:pt x="7" y="5"/>
                    </a:cubicBezTo>
                    <a:cubicBezTo>
                      <a:pt x="8" y="6"/>
                      <a:pt x="10" y="4"/>
                      <a:pt x="9" y="6"/>
                    </a:cubicBezTo>
                    <a:cubicBezTo>
                      <a:pt x="9" y="7"/>
                      <a:pt x="9" y="7"/>
                      <a:pt x="11" y="7"/>
                    </a:cubicBezTo>
                    <a:cubicBezTo>
                      <a:pt x="13" y="7"/>
                      <a:pt x="10" y="6"/>
                      <a:pt x="14" y="6"/>
                    </a:cubicBezTo>
                    <a:cubicBezTo>
                      <a:pt x="13" y="6"/>
                      <a:pt x="13" y="6"/>
                      <a:pt x="13" y="6"/>
                    </a:cubicBezTo>
                    <a:cubicBezTo>
                      <a:pt x="17" y="6"/>
                      <a:pt x="15" y="5"/>
                      <a:pt x="17" y="5"/>
                    </a:cubicBezTo>
                    <a:cubicBezTo>
                      <a:pt x="18" y="3"/>
                      <a:pt x="18" y="5"/>
                      <a:pt x="20" y="5"/>
                    </a:cubicBezTo>
                    <a:cubicBezTo>
                      <a:pt x="20" y="4"/>
                      <a:pt x="19" y="2"/>
                      <a:pt x="20" y="3"/>
                    </a:cubicBezTo>
                    <a:cubicBezTo>
                      <a:pt x="24" y="4"/>
                      <a:pt x="18" y="2"/>
                      <a:pt x="22" y="2"/>
                    </a:cubicBezTo>
                    <a:cubicBezTo>
                      <a:pt x="22" y="2"/>
                      <a:pt x="21" y="2"/>
                      <a:pt x="21" y="1"/>
                    </a:cubicBezTo>
                    <a:cubicBezTo>
                      <a:pt x="27" y="1"/>
                      <a:pt x="23" y="3"/>
                      <a:pt x="26" y="4"/>
                    </a:cubicBezTo>
                    <a:cubicBezTo>
                      <a:pt x="29" y="3"/>
                      <a:pt x="29" y="5"/>
                      <a:pt x="31" y="4"/>
                    </a:cubicBezTo>
                    <a:cubicBezTo>
                      <a:pt x="32" y="4"/>
                      <a:pt x="30" y="3"/>
                      <a:pt x="29" y="2"/>
                    </a:cubicBezTo>
                    <a:cubicBezTo>
                      <a:pt x="29" y="2"/>
                      <a:pt x="29" y="2"/>
                      <a:pt x="29" y="2"/>
                    </a:cubicBezTo>
                    <a:cubicBezTo>
                      <a:pt x="30" y="2"/>
                      <a:pt x="30" y="1"/>
                      <a:pt x="28" y="1"/>
                    </a:cubicBezTo>
                    <a:cubicBezTo>
                      <a:pt x="27" y="1"/>
                      <a:pt x="25" y="1"/>
                      <a:pt x="24" y="0"/>
                    </a:cubicBezTo>
                    <a:cubicBezTo>
                      <a:pt x="22" y="0"/>
                      <a:pt x="18" y="0"/>
                      <a:pt x="18" y="1"/>
                    </a:cubicBezTo>
                    <a:cubicBezTo>
                      <a:pt x="15" y="2"/>
                      <a:pt x="13" y="3"/>
                      <a:pt x="7" y="3"/>
                    </a:cubicBezTo>
                    <a:cubicBezTo>
                      <a:pt x="7" y="4"/>
                      <a:pt x="1" y="4"/>
                      <a:pt x="1" y="4"/>
                    </a:cubicBezTo>
                    <a:cubicBezTo>
                      <a:pt x="0" y="5"/>
                      <a:pt x="4" y="5"/>
                      <a:pt x="5"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4" name="Freeform 3064"/>
              <p:cNvSpPr>
                <a:spLocks/>
              </p:cNvSpPr>
              <p:nvPr/>
            </p:nvSpPr>
            <p:spPr bwMode="auto">
              <a:xfrm>
                <a:off x="5461000" y="2087562"/>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5" name="Freeform 3065"/>
              <p:cNvSpPr>
                <a:spLocks/>
              </p:cNvSpPr>
              <p:nvPr/>
            </p:nvSpPr>
            <p:spPr bwMode="auto">
              <a:xfrm>
                <a:off x="5461000" y="2087562"/>
                <a:ext cx="6350" cy="3175"/>
              </a:xfrm>
              <a:custGeom>
                <a:avLst/>
                <a:gdLst>
                  <a:gd name="T0" fmla="*/ 1 w 2"/>
                  <a:gd name="T1" fmla="*/ 0 h 1"/>
                  <a:gd name="T2" fmla="*/ 0 w 2"/>
                  <a:gd name="T3" fmla="*/ 1 h 1"/>
                  <a:gd name="T4" fmla="*/ 2 w 2"/>
                  <a:gd name="T5" fmla="*/ 1 h 1"/>
                  <a:gd name="T6" fmla="*/ 1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1"/>
                      <a:pt x="0" y="1"/>
                    </a:cubicBezTo>
                    <a:cubicBezTo>
                      <a:pt x="0" y="1"/>
                      <a:pt x="1" y="1"/>
                      <a:pt x="2" y="1"/>
                    </a:cubicBezTo>
                    <a:cubicBezTo>
                      <a:pt x="2" y="1"/>
                      <a:pt x="2" y="1"/>
                      <a:pt x="1" y="1"/>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6" name="Freeform 3066"/>
              <p:cNvSpPr>
                <a:spLocks/>
              </p:cNvSpPr>
              <p:nvPr/>
            </p:nvSpPr>
            <p:spPr bwMode="auto">
              <a:xfrm>
                <a:off x="5464175" y="2085975"/>
                <a:ext cx="7938" cy="4762"/>
              </a:xfrm>
              <a:custGeom>
                <a:avLst/>
                <a:gdLst>
                  <a:gd name="T0" fmla="*/ 0 w 3"/>
                  <a:gd name="T1" fmla="*/ 1 h 2"/>
                  <a:gd name="T2" fmla="*/ 1 w 3"/>
                  <a:gd name="T3" fmla="*/ 2 h 2"/>
                  <a:gd name="T4" fmla="*/ 3 w 3"/>
                  <a:gd name="T5" fmla="*/ 2 h 2"/>
                  <a:gd name="T6" fmla="*/ 3 w 3"/>
                  <a:gd name="T7" fmla="*/ 1 h 2"/>
                  <a:gd name="T8" fmla="*/ 2 w 3"/>
                  <a:gd name="T9" fmla="*/ 1 h 2"/>
                  <a:gd name="T10" fmla="*/ 1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cubicBezTo>
                      <a:pt x="0" y="1"/>
                      <a:pt x="0" y="1"/>
                      <a:pt x="1" y="2"/>
                    </a:cubicBezTo>
                    <a:cubicBezTo>
                      <a:pt x="1" y="2"/>
                      <a:pt x="2" y="2"/>
                      <a:pt x="3" y="2"/>
                    </a:cubicBezTo>
                    <a:cubicBezTo>
                      <a:pt x="3" y="2"/>
                      <a:pt x="3" y="2"/>
                      <a:pt x="3" y="1"/>
                    </a:cubicBezTo>
                    <a:cubicBezTo>
                      <a:pt x="3" y="1"/>
                      <a:pt x="3" y="1"/>
                      <a:pt x="2" y="1"/>
                    </a:cubicBezTo>
                    <a:cubicBezTo>
                      <a:pt x="2" y="0"/>
                      <a:pt x="2" y="0"/>
                      <a:pt x="1" y="0"/>
                    </a:cubicBezTo>
                    <a:cubicBezTo>
                      <a:pt x="0" y="0"/>
                      <a:pt x="1"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7" name="Freeform 3067"/>
              <p:cNvSpPr>
                <a:spLocks/>
              </p:cNvSpPr>
              <p:nvPr/>
            </p:nvSpPr>
            <p:spPr bwMode="auto">
              <a:xfrm>
                <a:off x="5710238" y="2044700"/>
                <a:ext cx="3175" cy="317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8" name="Freeform 3068"/>
              <p:cNvSpPr>
                <a:spLocks/>
              </p:cNvSpPr>
              <p:nvPr/>
            </p:nvSpPr>
            <p:spPr bwMode="auto">
              <a:xfrm>
                <a:off x="5707063" y="2033587"/>
                <a:ext cx="42863" cy="11112"/>
              </a:xfrm>
              <a:custGeom>
                <a:avLst/>
                <a:gdLst>
                  <a:gd name="T0" fmla="*/ 3 w 15"/>
                  <a:gd name="T1" fmla="*/ 2 h 4"/>
                  <a:gd name="T2" fmla="*/ 1 w 15"/>
                  <a:gd name="T3" fmla="*/ 2 h 4"/>
                  <a:gd name="T4" fmla="*/ 2 w 15"/>
                  <a:gd name="T5" fmla="*/ 3 h 4"/>
                  <a:gd name="T6" fmla="*/ 6 w 15"/>
                  <a:gd name="T7" fmla="*/ 4 h 4"/>
                  <a:gd name="T8" fmla="*/ 13 w 15"/>
                  <a:gd name="T9" fmla="*/ 2 h 4"/>
                  <a:gd name="T10" fmla="*/ 13 w 15"/>
                  <a:gd name="T11" fmla="*/ 1 h 4"/>
                  <a:gd name="T12" fmla="*/ 13 w 15"/>
                  <a:gd name="T13" fmla="*/ 1 h 4"/>
                  <a:gd name="T14" fmla="*/ 13 w 15"/>
                  <a:gd name="T15" fmla="*/ 0 h 4"/>
                  <a:gd name="T16" fmla="*/ 7 w 15"/>
                  <a:gd name="T17" fmla="*/ 1 h 4"/>
                  <a:gd name="T18" fmla="*/ 3 w 15"/>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4">
                    <a:moveTo>
                      <a:pt x="3" y="2"/>
                    </a:moveTo>
                    <a:cubicBezTo>
                      <a:pt x="2" y="2"/>
                      <a:pt x="2" y="2"/>
                      <a:pt x="1" y="2"/>
                    </a:cubicBezTo>
                    <a:cubicBezTo>
                      <a:pt x="0" y="2"/>
                      <a:pt x="0" y="3"/>
                      <a:pt x="2" y="3"/>
                    </a:cubicBezTo>
                    <a:cubicBezTo>
                      <a:pt x="4" y="3"/>
                      <a:pt x="2" y="4"/>
                      <a:pt x="6" y="4"/>
                    </a:cubicBezTo>
                    <a:cubicBezTo>
                      <a:pt x="10" y="4"/>
                      <a:pt x="11" y="3"/>
                      <a:pt x="13" y="2"/>
                    </a:cubicBezTo>
                    <a:cubicBezTo>
                      <a:pt x="13" y="2"/>
                      <a:pt x="14" y="2"/>
                      <a:pt x="13" y="1"/>
                    </a:cubicBezTo>
                    <a:cubicBezTo>
                      <a:pt x="13" y="1"/>
                      <a:pt x="12" y="1"/>
                      <a:pt x="13" y="1"/>
                    </a:cubicBezTo>
                    <a:cubicBezTo>
                      <a:pt x="14" y="0"/>
                      <a:pt x="15" y="0"/>
                      <a:pt x="13" y="0"/>
                    </a:cubicBezTo>
                    <a:cubicBezTo>
                      <a:pt x="11" y="0"/>
                      <a:pt x="8" y="0"/>
                      <a:pt x="7" y="1"/>
                    </a:cubicBezTo>
                    <a:cubicBezTo>
                      <a:pt x="5" y="1"/>
                      <a:pt x="4" y="1"/>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29" name="Freeform 3069"/>
              <p:cNvSpPr>
                <a:spLocks/>
              </p:cNvSpPr>
              <p:nvPr/>
            </p:nvSpPr>
            <p:spPr bwMode="auto">
              <a:xfrm>
                <a:off x="5749925" y="2008187"/>
                <a:ext cx="23813" cy="7937"/>
              </a:xfrm>
              <a:custGeom>
                <a:avLst/>
                <a:gdLst>
                  <a:gd name="T0" fmla="*/ 0 w 8"/>
                  <a:gd name="T1" fmla="*/ 0 h 3"/>
                  <a:gd name="T2" fmla="*/ 0 w 8"/>
                  <a:gd name="T3" fmla="*/ 0 h 3"/>
                </a:gdLst>
                <a:ahLst/>
                <a:cxnLst>
                  <a:cxn ang="0">
                    <a:pos x="T0" y="T1"/>
                  </a:cxn>
                  <a:cxn ang="0">
                    <a:pos x="T2" y="T3"/>
                  </a:cxn>
                </a:cxnLst>
                <a:rect l="0" t="0" r="r" b="b"/>
                <a:pathLst>
                  <a:path w="8" h="3">
                    <a:moveTo>
                      <a:pt x="0" y="0"/>
                    </a:moveTo>
                    <a:cubicBezTo>
                      <a:pt x="1" y="3"/>
                      <a:pt x="8"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0" name="Freeform 3070"/>
              <p:cNvSpPr>
                <a:spLocks/>
              </p:cNvSpPr>
              <p:nvPr/>
            </p:nvSpPr>
            <p:spPr bwMode="auto">
              <a:xfrm>
                <a:off x="5703888" y="2022475"/>
                <a:ext cx="20638" cy="4762"/>
              </a:xfrm>
              <a:custGeom>
                <a:avLst/>
                <a:gdLst>
                  <a:gd name="T0" fmla="*/ 1 w 7"/>
                  <a:gd name="T1" fmla="*/ 1 h 2"/>
                  <a:gd name="T2" fmla="*/ 5 w 7"/>
                  <a:gd name="T3" fmla="*/ 1 h 2"/>
                  <a:gd name="T4" fmla="*/ 6 w 7"/>
                  <a:gd name="T5" fmla="*/ 0 h 2"/>
                  <a:gd name="T6" fmla="*/ 0 w 7"/>
                  <a:gd name="T7" fmla="*/ 1 h 2"/>
                  <a:gd name="T8" fmla="*/ 1 w 7"/>
                  <a:gd name="T9" fmla="*/ 1 h 2"/>
                </a:gdLst>
                <a:ahLst/>
                <a:cxnLst>
                  <a:cxn ang="0">
                    <a:pos x="T0" y="T1"/>
                  </a:cxn>
                  <a:cxn ang="0">
                    <a:pos x="T2" y="T3"/>
                  </a:cxn>
                  <a:cxn ang="0">
                    <a:pos x="T4" y="T5"/>
                  </a:cxn>
                  <a:cxn ang="0">
                    <a:pos x="T6" y="T7"/>
                  </a:cxn>
                  <a:cxn ang="0">
                    <a:pos x="T8" y="T9"/>
                  </a:cxn>
                </a:cxnLst>
                <a:rect l="0" t="0" r="r" b="b"/>
                <a:pathLst>
                  <a:path w="7" h="2">
                    <a:moveTo>
                      <a:pt x="1" y="1"/>
                    </a:moveTo>
                    <a:cubicBezTo>
                      <a:pt x="2" y="1"/>
                      <a:pt x="4" y="1"/>
                      <a:pt x="5" y="1"/>
                    </a:cubicBezTo>
                    <a:cubicBezTo>
                      <a:pt x="7" y="2"/>
                      <a:pt x="6" y="1"/>
                      <a:pt x="6" y="0"/>
                    </a:cubicBezTo>
                    <a:cubicBezTo>
                      <a:pt x="6"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1" name="Freeform 3071"/>
              <p:cNvSpPr>
                <a:spLocks/>
              </p:cNvSpPr>
              <p:nvPr/>
            </p:nvSpPr>
            <p:spPr bwMode="auto">
              <a:xfrm>
                <a:off x="5749925" y="2005012"/>
                <a:ext cx="6350"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2" y="0"/>
                      <a:pt x="2" y="0"/>
                      <a:pt x="1"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2" name="Freeform 3072"/>
              <p:cNvSpPr>
                <a:spLocks/>
              </p:cNvSpPr>
              <p:nvPr/>
            </p:nvSpPr>
            <p:spPr bwMode="auto">
              <a:xfrm>
                <a:off x="5759450" y="1998662"/>
                <a:ext cx="36513" cy="9525"/>
              </a:xfrm>
              <a:custGeom>
                <a:avLst/>
                <a:gdLst>
                  <a:gd name="T0" fmla="*/ 3 w 13"/>
                  <a:gd name="T1" fmla="*/ 2 h 3"/>
                  <a:gd name="T2" fmla="*/ 3 w 13"/>
                  <a:gd name="T3" fmla="*/ 2 h 3"/>
                  <a:gd name="T4" fmla="*/ 9 w 13"/>
                  <a:gd name="T5" fmla="*/ 3 h 3"/>
                  <a:gd name="T6" fmla="*/ 13 w 13"/>
                  <a:gd name="T7" fmla="*/ 2 h 3"/>
                  <a:gd name="T8" fmla="*/ 9 w 13"/>
                  <a:gd name="T9" fmla="*/ 0 h 3"/>
                  <a:gd name="T10" fmla="*/ 5 w 13"/>
                  <a:gd name="T11" fmla="*/ 1 h 3"/>
                  <a:gd name="T12" fmla="*/ 4 w 13"/>
                  <a:gd name="T13" fmla="*/ 0 h 3"/>
                  <a:gd name="T14" fmla="*/ 1 w 13"/>
                  <a:gd name="T15" fmla="*/ 1 h 3"/>
                  <a:gd name="T16" fmla="*/ 3 w 1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
                    <a:moveTo>
                      <a:pt x="3" y="2"/>
                    </a:moveTo>
                    <a:cubicBezTo>
                      <a:pt x="3" y="1"/>
                      <a:pt x="3" y="1"/>
                      <a:pt x="3" y="2"/>
                    </a:cubicBezTo>
                    <a:cubicBezTo>
                      <a:pt x="3" y="3"/>
                      <a:pt x="6" y="3"/>
                      <a:pt x="9" y="3"/>
                    </a:cubicBezTo>
                    <a:cubicBezTo>
                      <a:pt x="11" y="3"/>
                      <a:pt x="12" y="3"/>
                      <a:pt x="13" y="2"/>
                    </a:cubicBezTo>
                    <a:cubicBezTo>
                      <a:pt x="13" y="1"/>
                      <a:pt x="10" y="0"/>
                      <a:pt x="9" y="0"/>
                    </a:cubicBezTo>
                    <a:cubicBezTo>
                      <a:pt x="7" y="0"/>
                      <a:pt x="7" y="0"/>
                      <a:pt x="5" y="1"/>
                    </a:cubicBezTo>
                    <a:cubicBezTo>
                      <a:pt x="2" y="1"/>
                      <a:pt x="7" y="0"/>
                      <a:pt x="4" y="0"/>
                    </a:cubicBezTo>
                    <a:cubicBezTo>
                      <a:pt x="3" y="1"/>
                      <a:pt x="2" y="0"/>
                      <a:pt x="1" y="1"/>
                    </a:cubicBezTo>
                    <a:cubicBezTo>
                      <a:pt x="0" y="1"/>
                      <a:pt x="1"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3" name="Freeform 3073"/>
              <p:cNvSpPr>
                <a:spLocks/>
              </p:cNvSpPr>
              <p:nvPr/>
            </p:nvSpPr>
            <p:spPr bwMode="auto">
              <a:xfrm>
                <a:off x="5603875" y="2016125"/>
                <a:ext cx="60325" cy="14287"/>
              </a:xfrm>
              <a:custGeom>
                <a:avLst/>
                <a:gdLst>
                  <a:gd name="T0" fmla="*/ 0 w 21"/>
                  <a:gd name="T1" fmla="*/ 3 h 5"/>
                  <a:gd name="T2" fmla="*/ 1 w 21"/>
                  <a:gd name="T3" fmla="*/ 3 h 5"/>
                  <a:gd name="T4" fmla="*/ 1 w 21"/>
                  <a:gd name="T5" fmla="*/ 4 h 5"/>
                  <a:gd name="T6" fmla="*/ 6 w 21"/>
                  <a:gd name="T7" fmla="*/ 4 h 5"/>
                  <a:gd name="T8" fmla="*/ 8 w 21"/>
                  <a:gd name="T9" fmla="*/ 5 h 5"/>
                  <a:gd name="T10" fmla="*/ 10 w 21"/>
                  <a:gd name="T11" fmla="*/ 5 h 5"/>
                  <a:gd name="T12" fmla="*/ 13 w 21"/>
                  <a:gd name="T13" fmla="*/ 4 h 5"/>
                  <a:gd name="T14" fmla="*/ 20 w 21"/>
                  <a:gd name="T15" fmla="*/ 3 h 5"/>
                  <a:gd name="T16" fmla="*/ 18 w 21"/>
                  <a:gd name="T17" fmla="*/ 2 h 5"/>
                  <a:gd name="T18" fmla="*/ 17 w 21"/>
                  <a:gd name="T19" fmla="*/ 2 h 5"/>
                  <a:gd name="T20" fmla="*/ 16 w 21"/>
                  <a:gd name="T21" fmla="*/ 2 h 5"/>
                  <a:gd name="T22" fmla="*/ 14 w 21"/>
                  <a:gd name="T23" fmla="*/ 1 h 5"/>
                  <a:gd name="T24" fmla="*/ 12 w 21"/>
                  <a:gd name="T25" fmla="*/ 1 h 5"/>
                  <a:gd name="T26" fmla="*/ 10 w 21"/>
                  <a:gd name="T27" fmla="*/ 0 h 5"/>
                  <a:gd name="T28" fmla="*/ 8 w 21"/>
                  <a:gd name="T29" fmla="*/ 0 h 5"/>
                  <a:gd name="T30" fmla="*/ 8 w 21"/>
                  <a:gd name="T31" fmla="*/ 1 h 5"/>
                  <a:gd name="T32" fmla="*/ 8 w 21"/>
                  <a:gd name="T33" fmla="*/ 1 h 5"/>
                  <a:gd name="T34" fmla="*/ 8 w 21"/>
                  <a:gd name="T35" fmla="*/ 2 h 5"/>
                  <a:gd name="T36" fmla="*/ 9 w 21"/>
                  <a:gd name="T37" fmla="*/ 3 h 5"/>
                  <a:gd name="T38" fmla="*/ 9 w 21"/>
                  <a:gd name="T39" fmla="*/ 3 h 5"/>
                  <a:gd name="T40" fmla="*/ 7 w 21"/>
                  <a:gd name="T41" fmla="*/ 3 h 5"/>
                  <a:gd name="T42" fmla="*/ 5 w 21"/>
                  <a:gd name="T43" fmla="*/ 3 h 5"/>
                  <a:gd name="T44" fmla="*/ 3 w 21"/>
                  <a:gd name="T45" fmla="*/ 2 h 5"/>
                  <a:gd name="T46" fmla="*/ 2 w 21"/>
                  <a:gd name="T47" fmla="*/ 2 h 5"/>
                  <a:gd name="T48" fmla="*/ 2 w 21"/>
                  <a:gd name="T49" fmla="*/ 2 h 5"/>
                  <a:gd name="T50" fmla="*/ 1 w 21"/>
                  <a:gd name="T51" fmla="*/ 2 h 5"/>
                  <a:gd name="T52" fmla="*/ 0 w 21"/>
                  <a:gd name="T53" fmla="*/ 2 h 5"/>
                  <a:gd name="T54" fmla="*/ 0 w 21"/>
                  <a:gd name="T5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5">
                    <a:moveTo>
                      <a:pt x="0" y="3"/>
                    </a:moveTo>
                    <a:cubicBezTo>
                      <a:pt x="0" y="3"/>
                      <a:pt x="0" y="3"/>
                      <a:pt x="1" y="3"/>
                    </a:cubicBezTo>
                    <a:cubicBezTo>
                      <a:pt x="3" y="3"/>
                      <a:pt x="0" y="4"/>
                      <a:pt x="1" y="4"/>
                    </a:cubicBezTo>
                    <a:cubicBezTo>
                      <a:pt x="2" y="5"/>
                      <a:pt x="4" y="5"/>
                      <a:pt x="6" y="4"/>
                    </a:cubicBezTo>
                    <a:cubicBezTo>
                      <a:pt x="7" y="4"/>
                      <a:pt x="8" y="4"/>
                      <a:pt x="8" y="5"/>
                    </a:cubicBezTo>
                    <a:cubicBezTo>
                      <a:pt x="8" y="5"/>
                      <a:pt x="9" y="5"/>
                      <a:pt x="10" y="5"/>
                    </a:cubicBezTo>
                    <a:cubicBezTo>
                      <a:pt x="12" y="4"/>
                      <a:pt x="12" y="5"/>
                      <a:pt x="13" y="4"/>
                    </a:cubicBezTo>
                    <a:cubicBezTo>
                      <a:pt x="13" y="3"/>
                      <a:pt x="18" y="3"/>
                      <a:pt x="20" y="3"/>
                    </a:cubicBezTo>
                    <a:cubicBezTo>
                      <a:pt x="21" y="3"/>
                      <a:pt x="19" y="2"/>
                      <a:pt x="18" y="2"/>
                    </a:cubicBezTo>
                    <a:cubicBezTo>
                      <a:pt x="18" y="2"/>
                      <a:pt x="17" y="2"/>
                      <a:pt x="17" y="2"/>
                    </a:cubicBezTo>
                    <a:cubicBezTo>
                      <a:pt x="17" y="3"/>
                      <a:pt x="16" y="2"/>
                      <a:pt x="16" y="2"/>
                    </a:cubicBezTo>
                    <a:cubicBezTo>
                      <a:pt x="15" y="1"/>
                      <a:pt x="15" y="2"/>
                      <a:pt x="14" y="1"/>
                    </a:cubicBezTo>
                    <a:cubicBezTo>
                      <a:pt x="13" y="1"/>
                      <a:pt x="13" y="1"/>
                      <a:pt x="12" y="1"/>
                    </a:cubicBezTo>
                    <a:cubicBezTo>
                      <a:pt x="11" y="1"/>
                      <a:pt x="11" y="0"/>
                      <a:pt x="10" y="0"/>
                    </a:cubicBezTo>
                    <a:cubicBezTo>
                      <a:pt x="10" y="0"/>
                      <a:pt x="9" y="0"/>
                      <a:pt x="8" y="0"/>
                    </a:cubicBezTo>
                    <a:cubicBezTo>
                      <a:pt x="7" y="0"/>
                      <a:pt x="7" y="0"/>
                      <a:pt x="8" y="1"/>
                    </a:cubicBezTo>
                    <a:cubicBezTo>
                      <a:pt x="8" y="1"/>
                      <a:pt x="8" y="1"/>
                      <a:pt x="8" y="1"/>
                    </a:cubicBezTo>
                    <a:cubicBezTo>
                      <a:pt x="9" y="1"/>
                      <a:pt x="9" y="2"/>
                      <a:pt x="8" y="2"/>
                    </a:cubicBezTo>
                    <a:cubicBezTo>
                      <a:pt x="7" y="2"/>
                      <a:pt x="9" y="3"/>
                      <a:pt x="9" y="3"/>
                    </a:cubicBezTo>
                    <a:cubicBezTo>
                      <a:pt x="10" y="3"/>
                      <a:pt x="10" y="3"/>
                      <a:pt x="9" y="3"/>
                    </a:cubicBezTo>
                    <a:cubicBezTo>
                      <a:pt x="7" y="3"/>
                      <a:pt x="7" y="3"/>
                      <a:pt x="7" y="3"/>
                    </a:cubicBezTo>
                    <a:cubicBezTo>
                      <a:pt x="6" y="2"/>
                      <a:pt x="6" y="3"/>
                      <a:pt x="5" y="3"/>
                    </a:cubicBezTo>
                    <a:cubicBezTo>
                      <a:pt x="3" y="2"/>
                      <a:pt x="5" y="3"/>
                      <a:pt x="3" y="2"/>
                    </a:cubicBezTo>
                    <a:cubicBezTo>
                      <a:pt x="3" y="2"/>
                      <a:pt x="3" y="2"/>
                      <a:pt x="2" y="2"/>
                    </a:cubicBezTo>
                    <a:cubicBezTo>
                      <a:pt x="2" y="2"/>
                      <a:pt x="2" y="2"/>
                      <a:pt x="2" y="2"/>
                    </a:cubicBezTo>
                    <a:cubicBezTo>
                      <a:pt x="2" y="2"/>
                      <a:pt x="1" y="2"/>
                      <a:pt x="1" y="2"/>
                    </a:cubicBezTo>
                    <a:cubicBezTo>
                      <a:pt x="0" y="2"/>
                      <a:pt x="0" y="2"/>
                      <a:pt x="0" y="2"/>
                    </a:cubicBezTo>
                    <a:cubicBezTo>
                      <a:pt x="1" y="2"/>
                      <a:pt x="1"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4" name="Freeform 3074"/>
              <p:cNvSpPr>
                <a:spLocks/>
              </p:cNvSpPr>
              <p:nvPr/>
            </p:nvSpPr>
            <p:spPr bwMode="auto">
              <a:xfrm>
                <a:off x="5692775" y="2047875"/>
                <a:ext cx="69850" cy="25400"/>
              </a:xfrm>
              <a:custGeom>
                <a:avLst/>
                <a:gdLst>
                  <a:gd name="T0" fmla="*/ 3 w 24"/>
                  <a:gd name="T1" fmla="*/ 1 h 9"/>
                  <a:gd name="T2" fmla="*/ 2 w 24"/>
                  <a:gd name="T3" fmla="*/ 2 h 9"/>
                  <a:gd name="T4" fmla="*/ 2 w 24"/>
                  <a:gd name="T5" fmla="*/ 2 h 9"/>
                  <a:gd name="T6" fmla="*/ 1 w 24"/>
                  <a:gd name="T7" fmla="*/ 3 h 9"/>
                  <a:gd name="T8" fmla="*/ 1 w 24"/>
                  <a:gd name="T9" fmla="*/ 4 h 9"/>
                  <a:gd name="T10" fmla="*/ 1 w 24"/>
                  <a:gd name="T11" fmla="*/ 4 h 9"/>
                  <a:gd name="T12" fmla="*/ 1 w 24"/>
                  <a:gd name="T13" fmla="*/ 5 h 9"/>
                  <a:gd name="T14" fmla="*/ 1 w 24"/>
                  <a:gd name="T15" fmla="*/ 6 h 9"/>
                  <a:gd name="T16" fmla="*/ 1 w 24"/>
                  <a:gd name="T17" fmla="*/ 6 h 9"/>
                  <a:gd name="T18" fmla="*/ 1 w 24"/>
                  <a:gd name="T19" fmla="*/ 7 h 9"/>
                  <a:gd name="T20" fmla="*/ 3 w 24"/>
                  <a:gd name="T21" fmla="*/ 8 h 9"/>
                  <a:gd name="T22" fmla="*/ 3 w 24"/>
                  <a:gd name="T23" fmla="*/ 8 h 9"/>
                  <a:gd name="T24" fmla="*/ 5 w 24"/>
                  <a:gd name="T25" fmla="*/ 8 h 9"/>
                  <a:gd name="T26" fmla="*/ 7 w 24"/>
                  <a:gd name="T27" fmla="*/ 7 h 9"/>
                  <a:gd name="T28" fmla="*/ 10 w 24"/>
                  <a:gd name="T29" fmla="*/ 8 h 9"/>
                  <a:gd name="T30" fmla="*/ 14 w 24"/>
                  <a:gd name="T31" fmla="*/ 8 h 9"/>
                  <a:gd name="T32" fmla="*/ 17 w 24"/>
                  <a:gd name="T33" fmla="*/ 8 h 9"/>
                  <a:gd name="T34" fmla="*/ 18 w 24"/>
                  <a:gd name="T35" fmla="*/ 7 h 9"/>
                  <a:gd name="T36" fmla="*/ 18 w 24"/>
                  <a:gd name="T37" fmla="*/ 6 h 9"/>
                  <a:gd name="T38" fmla="*/ 19 w 24"/>
                  <a:gd name="T39" fmla="*/ 6 h 9"/>
                  <a:gd name="T40" fmla="*/ 20 w 24"/>
                  <a:gd name="T41" fmla="*/ 5 h 9"/>
                  <a:gd name="T42" fmla="*/ 22 w 24"/>
                  <a:gd name="T43" fmla="*/ 4 h 9"/>
                  <a:gd name="T44" fmla="*/ 22 w 24"/>
                  <a:gd name="T45" fmla="*/ 4 h 9"/>
                  <a:gd name="T46" fmla="*/ 23 w 24"/>
                  <a:gd name="T47" fmla="*/ 3 h 9"/>
                  <a:gd name="T48" fmla="*/ 22 w 24"/>
                  <a:gd name="T49" fmla="*/ 0 h 9"/>
                  <a:gd name="T50" fmla="*/ 19 w 24"/>
                  <a:gd name="T51" fmla="*/ 0 h 9"/>
                  <a:gd name="T52" fmla="*/ 17 w 24"/>
                  <a:gd name="T53" fmla="*/ 0 h 9"/>
                  <a:gd name="T54" fmla="*/ 14 w 24"/>
                  <a:gd name="T55" fmla="*/ 1 h 9"/>
                  <a:gd name="T56" fmla="*/ 10 w 24"/>
                  <a:gd name="T57" fmla="*/ 1 h 9"/>
                  <a:gd name="T58" fmla="*/ 8 w 24"/>
                  <a:gd name="T59" fmla="*/ 1 h 9"/>
                  <a:gd name="T60" fmla="*/ 7 w 24"/>
                  <a:gd name="T61" fmla="*/ 1 h 9"/>
                  <a:gd name="T62" fmla="*/ 7 w 24"/>
                  <a:gd name="T63" fmla="*/ 1 h 9"/>
                  <a:gd name="T64" fmla="*/ 8 w 24"/>
                  <a:gd name="T65" fmla="*/ 0 h 9"/>
                  <a:gd name="T66" fmla="*/ 5 w 24"/>
                  <a:gd name="T67" fmla="*/ 0 h 9"/>
                  <a:gd name="T68" fmla="*/ 5 w 24"/>
                  <a:gd name="T69" fmla="*/ 1 h 9"/>
                  <a:gd name="T70" fmla="*/ 4 w 24"/>
                  <a:gd name="T71" fmla="*/ 1 h 9"/>
                  <a:gd name="T72" fmla="*/ 3 w 24"/>
                  <a:gd name="T7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9">
                    <a:moveTo>
                      <a:pt x="3" y="1"/>
                    </a:moveTo>
                    <a:cubicBezTo>
                      <a:pt x="2" y="1"/>
                      <a:pt x="2" y="1"/>
                      <a:pt x="2" y="2"/>
                    </a:cubicBezTo>
                    <a:cubicBezTo>
                      <a:pt x="3" y="2"/>
                      <a:pt x="3" y="2"/>
                      <a:pt x="2" y="2"/>
                    </a:cubicBezTo>
                    <a:cubicBezTo>
                      <a:pt x="2" y="2"/>
                      <a:pt x="2" y="2"/>
                      <a:pt x="1" y="3"/>
                    </a:cubicBezTo>
                    <a:cubicBezTo>
                      <a:pt x="1" y="3"/>
                      <a:pt x="1" y="4"/>
                      <a:pt x="1" y="4"/>
                    </a:cubicBezTo>
                    <a:cubicBezTo>
                      <a:pt x="1" y="4"/>
                      <a:pt x="1" y="4"/>
                      <a:pt x="1" y="4"/>
                    </a:cubicBezTo>
                    <a:cubicBezTo>
                      <a:pt x="0" y="4"/>
                      <a:pt x="2" y="4"/>
                      <a:pt x="1" y="5"/>
                    </a:cubicBezTo>
                    <a:cubicBezTo>
                      <a:pt x="0" y="5"/>
                      <a:pt x="0" y="5"/>
                      <a:pt x="1" y="6"/>
                    </a:cubicBezTo>
                    <a:cubicBezTo>
                      <a:pt x="2" y="6"/>
                      <a:pt x="2" y="6"/>
                      <a:pt x="1" y="6"/>
                    </a:cubicBezTo>
                    <a:cubicBezTo>
                      <a:pt x="0" y="6"/>
                      <a:pt x="0" y="6"/>
                      <a:pt x="1" y="7"/>
                    </a:cubicBezTo>
                    <a:cubicBezTo>
                      <a:pt x="2" y="7"/>
                      <a:pt x="3" y="8"/>
                      <a:pt x="3" y="8"/>
                    </a:cubicBezTo>
                    <a:cubicBezTo>
                      <a:pt x="3" y="8"/>
                      <a:pt x="3" y="8"/>
                      <a:pt x="3" y="8"/>
                    </a:cubicBezTo>
                    <a:cubicBezTo>
                      <a:pt x="4" y="8"/>
                      <a:pt x="4" y="8"/>
                      <a:pt x="5" y="8"/>
                    </a:cubicBezTo>
                    <a:cubicBezTo>
                      <a:pt x="6" y="8"/>
                      <a:pt x="7" y="8"/>
                      <a:pt x="7" y="7"/>
                    </a:cubicBezTo>
                    <a:cubicBezTo>
                      <a:pt x="8" y="7"/>
                      <a:pt x="9" y="8"/>
                      <a:pt x="10" y="8"/>
                    </a:cubicBezTo>
                    <a:cubicBezTo>
                      <a:pt x="12" y="9"/>
                      <a:pt x="11" y="8"/>
                      <a:pt x="14" y="8"/>
                    </a:cubicBezTo>
                    <a:cubicBezTo>
                      <a:pt x="15" y="9"/>
                      <a:pt x="16" y="8"/>
                      <a:pt x="17" y="8"/>
                    </a:cubicBezTo>
                    <a:cubicBezTo>
                      <a:pt x="17" y="7"/>
                      <a:pt x="18" y="7"/>
                      <a:pt x="18" y="7"/>
                    </a:cubicBezTo>
                    <a:cubicBezTo>
                      <a:pt x="19" y="7"/>
                      <a:pt x="19" y="7"/>
                      <a:pt x="18" y="6"/>
                    </a:cubicBezTo>
                    <a:cubicBezTo>
                      <a:pt x="18" y="6"/>
                      <a:pt x="19" y="6"/>
                      <a:pt x="19" y="6"/>
                    </a:cubicBezTo>
                    <a:cubicBezTo>
                      <a:pt x="19" y="5"/>
                      <a:pt x="19" y="5"/>
                      <a:pt x="20" y="5"/>
                    </a:cubicBezTo>
                    <a:cubicBezTo>
                      <a:pt x="22" y="5"/>
                      <a:pt x="22" y="5"/>
                      <a:pt x="22" y="4"/>
                    </a:cubicBezTo>
                    <a:cubicBezTo>
                      <a:pt x="22" y="4"/>
                      <a:pt x="21" y="4"/>
                      <a:pt x="22" y="4"/>
                    </a:cubicBezTo>
                    <a:cubicBezTo>
                      <a:pt x="24" y="3"/>
                      <a:pt x="22" y="3"/>
                      <a:pt x="23" y="3"/>
                    </a:cubicBezTo>
                    <a:cubicBezTo>
                      <a:pt x="24" y="2"/>
                      <a:pt x="22" y="0"/>
                      <a:pt x="22" y="0"/>
                    </a:cubicBezTo>
                    <a:cubicBezTo>
                      <a:pt x="22" y="0"/>
                      <a:pt x="20" y="0"/>
                      <a:pt x="19" y="0"/>
                    </a:cubicBezTo>
                    <a:cubicBezTo>
                      <a:pt x="16" y="0"/>
                      <a:pt x="19" y="0"/>
                      <a:pt x="17" y="0"/>
                    </a:cubicBezTo>
                    <a:cubicBezTo>
                      <a:pt x="16" y="1"/>
                      <a:pt x="15" y="0"/>
                      <a:pt x="14" y="1"/>
                    </a:cubicBezTo>
                    <a:cubicBezTo>
                      <a:pt x="12" y="1"/>
                      <a:pt x="12" y="0"/>
                      <a:pt x="10" y="1"/>
                    </a:cubicBezTo>
                    <a:cubicBezTo>
                      <a:pt x="9" y="1"/>
                      <a:pt x="9" y="1"/>
                      <a:pt x="8" y="1"/>
                    </a:cubicBezTo>
                    <a:cubicBezTo>
                      <a:pt x="8" y="1"/>
                      <a:pt x="8" y="1"/>
                      <a:pt x="7" y="1"/>
                    </a:cubicBezTo>
                    <a:cubicBezTo>
                      <a:pt x="6" y="1"/>
                      <a:pt x="6" y="1"/>
                      <a:pt x="7" y="1"/>
                    </a:cubicBezTo>
                    <a:cubicBezTo>
                      <a:pt x="8" y="1"/>
                      <a:pt x="8" y="1"/>
                      <a:pt x="8" y="0"/>
                    </a:cubicBezTo>
                    <a:cubicBezTo>
                      <a:pt x="7" y="0"/>
                      <a:pt x="6" y="0"/>
                      <a:pt x="5" y="0"/>
                    </a:cubicBezTo>
                    <a:cubicBezTo>
                      <a:pt x="5" y="1"/>
                      <a:pt x="5" y="0"/>
                      <a:pt x="5" y="1"/>
                    </a:cubicBezTo>
                    <a:cubicBezTo>
                      <a:pt x="5" y="1"/>
                      <a:pt x="5" y="1"/>
                      <a:pt x="4" y="1"/>
                    </a:cubicBezTo>
                    <a:cubicBezTo>
                      <a:pt x="4"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5" name="Freeform 3075"/>
              <p:cNvSpPr>
                <a:spLocks/>
              </p:cNvSpPr>
              <p:nvPr/>
            </p:nvSpPr>
            <p:spPr bwMode="auto">
              <a:xfrm>
                <a:off x="5659438" y="1993900"/>
                <a:ext cx="36513" cy="7937"/>
              </a:xfrm>
              <a:custGeom>
                <a:avLst/>
                <a:gdLst>
                  <a:gd name="T0" fmla="*/ 2 w 13"/>
                  <a:gd name="T1" fmla="*/ 2 h 3"/>
                  <a:gd name="T2" fmla="*/ 5 w 13"/>
                  <a:gd name="T3" fmla="*/ 2 h 3"/>
                  <a:gd name="T4" fmla="*/ 7 w 13"/>
                  <a:gd name="T5" fmla="*/ 2 h 3"/>
                  <a:gd name="T6" fmla="*/ 12 w 13"/>
                  <a:gd name="T7" fmla="*/ 2 h 3"/>
                  <a:gd name="T8" fmla="*/ 12 w 13"/>
                  <a:gd name="T9" fmla="*/ 0 h 3"/>
                  <a:gd name="T10" fmla="*/ 7 w 13"/>
                  <a:gd name="T11" fmla="*/ 0 h 3"/>
                  <a:gd name="T12" fmla="*/ 1 w 13"/>
                  <a:gd name="T13" fmla="*/ 1 h 3"/>
                  <a:gd name="T14" fmla="*/ 2 w 13"/>
                  <a:gd name="T15" fmla="*/ 1 h 3"/>
                  <a:gd name="T16" fmla="*/ 2 w 1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
                    <a:moveTo>
                      <a:pt x="2" y="2"/>
                    </a:moveTo>
                    <a:cubicBezTo>
                      <a:pt x="0" y="2"/>
                      <a:pt x="1" y="3"/>
                      <a:pt x="5" y="2"/>
                    </a:cubicBezTo>
                    <a:cubicBezTo>
                      <a:pt x="5" y="2"/>
                      <a:pt x="6" y="2"/>
                      <a:pt x="7" y="2"/>
                    </a:cubicBezTo>
                    <a:cubicBezTo>
                      <a:pt x="8" y="2"/>
                      <a:pt x="12" y="2"/>
                      <a:pt x="12" y="2"/>
                    </a:cubicBezTo>
                    <a:cubicBezTo>
                      <a:pt x="12" y="1"/>
                      <a:pt x="13" y="1"/>
                      <a:pt x="12" y="0"/>
                    </a:cubicBezTo>
                    <a:cubicBezTo>
                      <a:pt x="11" y="0"/>
                      <a:pt x="7" y="0"/>
                      <a:pt x="7" y="0"/>
                    </a:cubicBezTo>
                    <a:cubicBezTo>
                      <a:pt x="5" y="1"/>
                      <a:pt x="2" y="0"/>
                      <a:pt x="1" y="1"/>
                    </a:cubicBezTo>
                    <a:cubicBezTo>
                      <a:pt x="1" y="1"/>
                      <a:pt x="1" y="1"/>
                      <a:pt x="2" y="1"/>
                    </a:cubicBezTo>
                    <a:cubicBezTo>
                      <a:pt x="2" y="1"/>
                      <a:pt x="2"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6" name="Freeform 3076"/>
              <p:cNvSpPr>
                <a:spLocks/>
              </p:cNvSpPr>
              <p:nvPr/>
            </p:nvSpPr>
            <p:spPr bwMode="auto">
              <a:xfrm>
                <a:off x="5684838" y="2025650"/>
                <a:ext cx="19050" cy="4762"/>
              </a:xfrm>
              <a:custGeom>
                <a:avLst/>
                <a:gdLst>
                  <a:gd name="T0" fmla="*/ 0 w 7"/>
                  <a:gd name="T1" fmla="*/ 1 h 2"/>
                  <a:gd name="T2" fmla="*/ 3 w 7"/>
                  <a:gd name="T3" fmla="*/ 1 h 2"/>
                  <a:gd name="T4" fmla="*/ 7 w 7"/>
                  <a:gd name="T5" fmla="*/ 2 h 2"/>
                  <a:gd name="T6" fmla="*/ 5 w 7"/>
                  <a:gd name="T7" fmla="*/ 1 h 2"/>
                  <a:gd name="T8" fmla="*/ 0 w 7"/>
                  <a:gd name="T9" fmla="*/ 1 h 2"/>
                </a:gdLst>
                <a:ahLst/>
                <a:cxnLst>
                  <a:cxn ang="0">
                    <a:pos x="T0" y="T1"/>
                  </a:cxn>
                  <a:cxn ang="0">
                    <a:pos x="T2" y="T3"/>
                  </a:cxn>
                  <a:cxn ang="0">
                    <a:pos x="T4" y="T5"/>
                  </a:cxn>
                  <a:cxn ang="0">
                    <a:pos x="T6" y="T7"/>
                  </a:cxn>
                  <a:cxn ang="0">
                    <a:pos x="T8" y="T9"/>
                  </a:cxn>
                </a:cxnLst>
                <a:rect l="0" t="0" r="r" b="b"/>
                <a:pathLst>
                  <a:path w="7" h="2">
                    <a:moveTo>
                      <a:pt x="0" y="1"/>
                    </a:moveTo>
                    <a:cubicBezTo>
                      <a:pt x="1" y="2"/>
                      <a:pt x="1" y="1"/>
                      <a:pt x="3" y="1"/>
                    </a:cubicBezTo>
                    <a:cubicBezTo>
                      <a:pt x="5" y="2"/>
                      <a:pt x="4" y="2"/>
                      <a:pt x="7" y="2"/>
                    </a:cubicBezTo>
                    <a:cubicBezTo>
                      <a:pt x="7" y="2"/>
                      <a:pt x="6" y="1"/>
                      <a:pt x="5" y="1"/>
                    </a:cubicBezTo>
                    <a:cubicBezTo>
                      <a:pt x="3" y="1"/>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7" name="Freeform 3077"/>
              <p:cNvSpPr>
                <a:spLocks/>
              </p:cNvSpPr>
              <p:nvPr/>
            </p:nvSpPr>
            <p:spPr bwMode="auto">
              <a:xfrm>
                <a:off x="5635625" y="2008187"/>
                <a:ext cx="42863" cy="11112"/>
              </a:xfrm>
              <a:custGeom>
                <a:avLst/>
                <a:gdLst>
                  <a:gd name="T0" fmla="*/ 3 w 15"/>
                  <a:gd name="T1" fmla="*/ 3 h 4"/>
                  <a:gd name="T2" fmla="*/ 9 w 15"/>
                  <a:gd name="T3" fmla="*/ 4 h 4"/>
                  <a:gd name="T4" fmla="*/ 14 w 15"/>
                  <a:gd name="T5" fmla="*/ 3 h 4"/>
                  <a:gd name="T6" fmla="*/ 12 w 15"/>
                  <a:gd name="T7" fmla="*/ 2 h 4"/>
                  <a:gd name="T8" fmla="*/ 10 w 15"/>
                  <a:gd name="T9" fmla="*/ 2 h 4"/>
                  <a:gd name="T10" fmla="*/ 8 w 15"/>
                  <a:gd name="T11" fmla="*/ 1 h 4"/>
                  <a:gd name="T12" fmla="*/ 8 w 15"/>
                  <a:gd name="T13" fmla="*/ 1 h 4"/>
                  <a:gd name="T14" fmla="*/ 5 w 15"/>
                  <a:gd name="T15" fmla="*/ 1 h 4"/>
                  <a:gd name="T16" fmla="*/ 4 w 15"/>
                  <a:gd name="T17" fmla="*/ 1 h 4"/>
                  <a:gd name="T18" fmla="*/ 3 w 15"/>
                  <a:gd name="T19" fmla="*/ 1 h 4"/>
                  <a:gd name="T20" fmla="*/ 1 w 15"/>
                  <a:gd name="T21" fmla="*/ 1 h 4"/>
                  <a:gd name="T22" fmla="*/ 1 w 15"/>
                  <a:gd name="T23" fmla="*/ 1 h 4"/>
                  <a:gd name="T24" fmla="*/ 1 w 15"/>
                  <a:gd name="T25" fmla="*/ 2 h 4"/>
                  <a:gd name="T26" fmla="*/ 0 w 15"/>
                  <a:gd name="T27" fmla="*/ 2 h 4"/>
                  <a:gd name="T28" fmla="*/ 3 w 15"/>
                  <a:gd name="T2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4">
                    <a:moveTo>
                      <a:pt x="3" y="3"/>
                    </a:moveTo>
                    <a:cubicBezTo>
                      <a:pt x="7" y="3"/>
                      <a:pt x="6" y="4"/>
                      <a:pt x="9" y="4"/>
                    </a:cubicBezTo>
                    <a:cubicBezTo>
                      <a:pt x="11" y="4"/>
                      <a:pt x="12" y="4"/>
                      <a:pt x="14" y="3"/>
                    </a:cubicBezTo>
                    <a:cubicBezTo>
                      <a:pt x="15" y="3"/>
                      <a:pt x="13" y="2"/>
                      <a:pt x="12" y="2"/>
                    </a:cubicBezTo>
                    <a:cubicBezTo>
                      <a:pt x="11" y="2"/>
                      <a:pt x="11" y="2"/>
                      <a:pt x="10" y="2"/>
                    </a:cubicBezTo>
                    <a:cubicBezTo>
                      <a:pt x="9" y="2"/>
                      <a:pt x="9" y="2"/>
                      <a:pt x="8" y="1"/>
                    </a:cubicBezTo>
                    <a:cubicBezTo>
                      <a:pt x="8" y="1"/>
                      <a:pt x="8" y="1"/>
                      <a:pt x="8" y="1"/>
                    </a:cubicBezTo>
                    <a:cubicBezTo>
                      <a:pt x="8" y="0"/>
                      <a:pt x="5" y="0"/>
                      <a:pt x="5" y="1"/>
                    </a:cubicBezTo>
                    <a:cubicBezTo>
                      <a:pt x="5" y="1"/>
                      <a:pt x="4" y="1"/>
                      <a:pt x="4" y="1"/>
                    </a:cubicBezTo>
                    <a:cubicBezTo>
                      <a:pt x="4" y="1"/>
                      <a:pt x="3" y="1"/>
                      <a:pt x="3" y="1"/>
                    </a:cubicBezTo>
                    <a:cubicBezTo>
                      <a:pt x="3" y="1"/>
                      <a:pt x="2" y="1"/>
                      <a:pt x="1" y="1"/>
                    </a:cubicBezTo>
                    <a:cubicBezTo>
                      <a:pt x="1" y="1"/>
                      <a:pt x="1" y="1"/>
                      <a:pt x="1" y="1"/>
                    </a:cubicBezTo>
                    <a:cubicBezTo>
                      <a:pt x="2" y="1"/>
                      <a:pt x="1" y="2"/>
                      <a:pt x="1" y="2"/>
                    </a:cubicBezTo>
                    <a:cubicBezTo>
                      <a:pt x="0" y="2"/>
                      <a:pt x="0" y="2"/>
                      <a:pt x="0" y="2"/>
                    </a:cubicBezTo>
                    <a:cubicBezTo>
                      <a:pt x="0" y="3"/>
                      <a:pt x="1"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8" name="Freeform 3078"/>
              <p:cNvSpPr>
                <a:spLocks/>
              </p:cNvSpPr>
              <p:nvPr/>
            </p:nvSpPr>
            <p:spPr bwMode="auto">
              <a:xfrm>
                <a:off x="5776913" y="2043112"/>
                <a:ext cx="4763"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1" y="0"/>
                      <a:pt x="1" y="0"/>
                    </a:cubicBezTo>
                    <a:cubicBezTo>
                      <a:pt x="2" y="0"/>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39" name="Freeform 3079"/>
              <p:cNvSpPr>
                <a:spLocks/>
              </p:cNvSpPr>
              <p:nvPr/>
            </p:nvSpPr>
            <p:spPr bwMode="auto">
              <a:xfrm>
                <a:off x="5707063" y="2079625"/>
                <a:ext cx="9525" cy="6350"/>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2" y="0"/>
                      <a:pt x="0" y="1"/>
                    </a:cubicBezTo>
                    <a:cubicBezTo>
                      <a:pt x="0" y="1"/>
                      <a:pt x="1" y="2"/>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0" name="Freeform 3080"/>
              <p:cNvSpPr>
                <a:spLocks/>
              </p:cNvSpPr>
              <p:nvPr/>
            </p:nvSpPr>
            <p:spPr bwMode="auto">
              <a:xfrm>
                <a:off x="5710238" y="2073275"/>
                <a:ext cx="7938" cy="0"/>
              </a:xfrm>
              <a:custGeom>
                <a:avLst/>
                <a:gdLst>
                  <a:gd name="T0" fmla="*/ 1 w 3"/>
                  <a:gd name="T1" fmla="*/ 1 w 3"/>
                  <a:gd name="T2" fmla="*/ 2 w 3"/>
                  <a:gd name="T3" fmla="*/ 1 w 3"/>
                </a:gdLst>
                <a:ahLst/>
                <a:cxnLst>
                  <a:cxn ang="0">
                    <a:pos x="T0" y="0"/>
                  </a:cxn>
                  <a:cxn ang="0">
                    <a:pos x="T1" y="0"/>
                  </a:cxn>
                  <a:cxn ang="0">
                    <a:pos x="T2" y="0"/>
                  </a:cxn>
                  <a:cxn ang="0">
                    <a:pos x="T3" y="0"/>
                  </a:cxn>
                </a:cxnLst>
                <a:rect l="0" t="0" r="r" b="b"/>
                <a:pathLst>
                  <a:path w="3">
                    <a:moveTo>
                      <a:pt x="1" y="0"/>
                    </a:moveTo>
                    <a:cubicBezTo>
                      <a:pt x="0" y="0"/>
                      <a:pt x="1" y="0"/>
                      <a:pt x="1" y="0"/>
                    </a:cubicBezTo>
                    <a:cubicBezTo>
                      <a:pt x="3" y="0"/>
                      <a:pt x="3" y="0"/>
                      <a:pt x="2" y="0"/>
                    </a:cubicBezTo>
                    <a:cubicBezTo>
                      <a:pt x="2"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1" name="Freeform 3081"/>
              <p:cNvSpPr>
                <a:spLocks/>
              </p:cNvSpPr>
              <p:nvPr/>
            </p:nvSpPr>
            <p:spPr bwMode="auto">
              <a:xfrm>
                <a:off x="5703888" y="2093912"/>
                <a:ext cx="9525" cy="3175"/>
              </a:xfrm>
              <a:custGeom>
                <a:avLst/>
                <a:gdLst>
                  <a:gd name="T0" fmla="*/ 0 w 3"/>
                  <a:gd name="T1" fmla="*/ 1 h 1"/>
                  <a:gd name="T2" fmla="*/ 0 w 3"/>
                  <a:gd name="T3" fmla="*/ 0 h 1"/>
                  <a:gd name="T4" fmla="*/ 0 w 3"/>
                  <a:gd name="T5" fmla="*/ 1 h 1"/>
                </a:gdLst>
                <a:ahLst/>
                <a:cxnLst>
                  <a:cxn ang="0">
                    <a:pos x="T0" y="T1"/>
                  </a:cxn>
                  <a:cxn ang="0">
                    <a:pos x="T2" y="T3"/>
                  </a:cxn>
                  <a:cxn ang="0">
                    <a:pos x="T4" y="T5"/>
                  </a:cxn>
                </a:cxnLst>
                <a:rect l="0" t="0" r="r" b="b"/>
                <a:pathLst>
                  <a:path w="3" h="1">
                    <a:moveTo>
                      <a:pt x="0" y="1"/>
                    </a:moveTo>
                    <a:cubicBezTo>
                      <a:pt x="1" y="1"/>
                      <a:pt x="3"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2" name="Freeform 3082"/>
              <p:cNvSpPr>
                <a:spLocks/>
              </p:cNvSpPr>
              <p:nvPr/>
            </p:nvSpPr>
            <p:spPr bwMode="auto">
              <a:xfrm>
                <a:off x="5738813" y="2071687"/>
                <a:ext cx="6350" cy="1587"/>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3" name="Freeform 3083"/>
              <p:cNvSpPr>
                <a:spLocks/>
              </p:cNvSpPr>
              <p:nvPr/>
            </p:nvSpPr>
            <p:spPr bwMode="auto">
              <a:xfrm>
                <a:off x="5764213" y="2027237"/>
                <a:ext cx="69850" cy="31750"/>
              </a:xfrm>
              <a:custGeom>
                <a:avLst/>
                <a:gdLst>
                  <a:gd name="T0" fmla="*/ 6 w 24"/>
                  <a:gd name="T1" fmla="*/ 5 h 11"/>
                  <a:gd name="T2" fmla="*/ 1 w 24"/>
                  <a:gd name="T3" fmla="*/ 8 h 11"/>
                  <a:gd name="T4" fmla="*/ 1 w 24"/>
                  <a:gd name="T5" fmla="*/ 9 h 11"/>
                  <a:gd name="T6" fmla="*/ 5 w 24"/>
                  <a:gd name="T7" fmla="*/ 11 h 11"/>
                  <a:gd name="T8" fmla="*/ 7 w 24"/>
                  <a:gd name="T9" fmla="*/ 11 h 11"/>
                  <a:gd name="T10" fmla="*/ 9 w 24"/>
                  <a:gd name="T11" fmla="*/ 10 h 11"/>
                  <a:gd name="T12" fmla="*/ 11 w 24"/>
                  <a:gd name="T13" fmla="*/ 10 h 11"/>
                  <a:gd name="T14" fmla="*/ 16 w 24"/>
                  <a:gd name="T15" fmla="*/ 10 h 11"/>
                  <a:gd name="T16" fmla="*/ 20 w 24"/>
                  <a:gd name="T17" fmla="*/ 8 h 11"/>
                  <a:gd name="T18" fmla="*/ 24 w 24"/>
                  <a:gd name="T19" fmla="*/ 5 h 11"/>
                  <a:gd name="T20" fmla="*/ 23 w 24"/>
                  <a:gd name="T21" fmla="*/ 4 h 11"/>
                  <a:gd name="T22" fmla="*/ 23 w 24"/>
                  <a:gd name="T23" fmla="*/ 3 h 11"/>
                  <a:gd name="T24" fmla="*/ 22 w 24"/>
                  <a:gd name="T25" fmla="*/ 2 h 11"/>
                  <a:gd name="T26" fmla="*/ 23 w 24"/>
                  <a:gd name="T27" fmla="*/ 2 h 11"/>
                  <a:gd name="T28" fmla="*/ 17 w 24"/>
                  <a:gd name="T29" fmla="*/ 0 h 11"/>
                  <a:gd name="T30" fmla="*/ 14 w 24"/>
                  <a:gd name="T31" fmla="*/ 2 h 11"/>
                  <a:gd name="T32" fmla="*/ 14 w 24"/>
                  <a:gd name="T33" fmla="*/ 4 h 11"/>
                  <a:gd name="T34" fmla="*/ 12 w 24"/>
                  <a:gd name="T35" fmla="*/ 5 h 11"/>
                  <a:gd name="T36" fmla="*/ 6 w 24"/>
                  <a:gd name="T3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1">
                    <a:moveTo>
                      <a:pt x="6" y="5"/>
                    </a:moveTo>
                    <a:cubicBezTo>
                      <a:pt x="5" y="6"/>
                      <a:pt x="1" y="7"/>
                      <a:pt x="1" y="8"/>
                    </a:cubicBezTo>
                    <a:cubicBezTo>
                      <a:pt x="1" y="8"/>
                      <a:pt x="0" y="8"/>
                      <a:pt x="1" y="9"/>
                    </a:cubicBezTo>
                    <a:cubicBezTo>
                      <a:pt x="2" y="9"/>
                      <a:pt x="5" y="10"/>
                      <a:pt x="5" y="11"/>
                    </a:cubicBezTo>
                    <a:cubicBezTo>
                      <a:pt x="5" y="11"/>
                      <a:pt x="6" y="11"/>
                      <a:pt x="7" y="11"/>
                    </a:cubicBezTo>
                    <a:cubicBezTo>
                      <a:pt x="7" y="11"/>
                      <a:pt x="8" y="10"/>
                      <a:pt x="9" y="10"/>
                    </a:cubicBezTo>
                    <a:cubicBezTo>
                      <a:pt x="11" y="10"/>
                      <a:pt x="9" y="11"/>
                      <a:pt x="11" y="10"/>
                    </a:cubicBezTo>
                    <a:cubicBezTo>
                      <a:pt x="16" y="9"/>
                      <a:pt x="14" y="10"/>
                      <a:pt x="16" y="10"/>
                    </a:cubicBezTo>
                    <a:cubicBezTo>
                      <a:pt x="20" y="8"/>
                      <a:pt x="19" y="9"/>
                      <a:pt x="20" y="8"/>
                    </a:cubicBezTo>
                    <a:cubicBezTo>
                      <a:pt x="23" y="7"/>
                      <a:pt x="24" y="6"/>
                      <a:pt x="24" y="5"/>
                    </a:cubicBezTo>
                    <a:cubicBezTo>
                      <a:pt x="24" y="5"/>
                      <a:pt x="22" y="4"/>
                      <a:pt x="23" y="4"/>
                    </a:cubicBezTo>
                    <a:cubicBezTo>
                      <a:pt x="24" y="4"/>
                      <a:pt x="24" y="4"/>
                      <a:pt x="23" y="3"/>
                    </a:cubicBezTo>
                    <a:cubicBezTo>
                      <a:pt x="23" y="3"/>
                      <a:pt x="21" y="3"/>
                      <a:pt x="22" y="2"/>
                    </a:cubicBezTo>
                    <a:cubicBezTo>
                      <a:pt x="24" y="2"/>
                      <a:pt x="23" y="2"/>
                      <a:pt x="23" y="2"/>
                    </a:cubicBezTo>
                    <a:cubicBezTo>
                      <a:pt x="22" y="1"/>
                      <a:pt x="20" y="0"/>
                      <a:pt x="17" y="0"/>
                    </a:cubicBezTo>
                    <a:cubicBezTo>
                      <a:pt x="14" y="1"/>
                      <a:pt x="14" y="1"/>
                      <a:pt x="14" y="2"/>
                    </a:cubicBezTo>
                    <a:cubicBezTo>
                      <a:pt x="14" y="2"/>
                      <a:pt x="14" y="3"/>
                      <a:pt x="14" y="4"/>
                    </a:cubicBezTo>
                    <a:cubicBezTo>
                      <a:pt x="14" y="4"/>
                      <a:pt x="14" y="5"/>
                      <a:pt x="12" y="5"/>
                    </a:cubicBezTo>
                    <a:cubicBezTo>
                      <a:pt x="9" y="5"/>
                      <a:pt x="7" y="5"/>
                      <a:pt x="6"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4" name="Freeform 3084"/>
              <p:cNvSpPr>
                <a:spLocks/>
              </p:cNvSpPr>
              <p:nvPr/>
            </p:nvSpPr>
            <p:spPr bwMode="auto">
              <a:xfrm>
                <a:off x="5732463" y="2073275"/>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5" name="Freeform 3085"/>
              <p:cNvSpPr>
                <a:spLocks/>
              </p:cNvSpPr>
              <p:nvPr/>
            </p:nvSpPr>
            <p:spPr bwMode="auto">
              <a:xfrm>
                <a:off x="5532438" y="2085975"/>
                <a:ext cx="3175" cy="1587"/>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6" name="Freeform 3086"/>
              <p:cNvSpPr>
                <a:spLocks/>
              </p:cNvSpPr>
              <p:nvPr/>
            </p:nvSpPr>
            <p:spPr bwMode="auto">
              <a:xfrm>
                <a:off x="5540375" y="2085975"/>
                <a:ext cx="3175" cy="1587"/>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7" name="Freeform 3087"/>
              <p:cNvSpPr>
                <a:spLocks/>
              </p:cNvSpPr>
              <p:nvPr/>
            </p:nvSpPr>
            <p:spPr bwMode="auto">
              <a:xfrm>
                <a:off x="5526088" y="2071687"/>
                <a:ext cx="44450" cy="14287"/>
              </a:xfrm>
              <a:custGeom>
                <a:avLst/>
                <a:gdLst>
                  <a:gd name="T0" fmla="*/ 5 w 15"/>
                  <a:gd name="T1" fmla="*/ 4 h 5"/>
                  <a:gd name="T2" fmla="*/ 10 w 15"/>
                  <a:gd name="T3" fmla="*/ 4 h 5"/>
                  <a:gd name="T4" fmla="*/ 11 w 15"/>
                  <a:gd name="T5" fmla="*/ 5 h 5"/>
                  <a:gd name="T6" fmla="*/ 13 w 15"/>
                  <a:gd name="T7" fmla="*/ 3 h 5"/>
                  <a:gd name="T8" fmla="*/ 15 w 15"/>
                  <a:gd name="T9" fmla="*/ 3 h 5"/>
                  <a:gd name="T10" fmla="*/ 13 w 15"/>
                  <a:gd name="T11" fmla="*/ 2 h 5"/>
                  <a:gd name="T12" fmla="*/ 11 w 15"/>
                  <a:gd name="T13" fmla="*/ 1 h 5"/>
                  <a:gd name="T14" fmla="*/ 9 w 15"/>
                  <a:gd name="T15" fmla="*/ 0 h 5"/>
                  <a:gd name="T16" fmla="*/ 7 w 15"/>
                  <a:gd name="T17" fmla="*/ 0 h 5"/>
                  <a:gd name="T18" fmla="*/ 6 w 15"/>
                  <a:gd name="T19" fmla="*/ 1 h 5"/>
                  <a:gd name="T20" fmla="*/ 7 w 15"/>
                  <a:gd name="T21" fmla="*/ 1 h 5"/>
                  <a:gd name="T22" fmla="*/ 7 w 15"/>
                  <a:gd name="T23" fmla="*/ 2 h 5"/>
                  <a:gd name="T24" fmla="*/ 5 w 15"/>
                  <a:gd name="T25" fmla="*/ 2 h 5"/>
                  <a:gd name="T26" fmla="*/ 3 w 15"/>
                  <a:gd name="T27" fmla="*/ 2 h 5"/>
                  <a:gd name="T28" fmla="*/ 3 w 15"/>
                  <a:gd name="T29" fmla="*/ 4 h 5"/>
                  <a:gd name="T30" fmla="*/ 5 w 15"/>
                  <a:gd name="T3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5">
                    <a:moveTo>
                      <a:pt x="5" y="4"/>
                    </a:moveTo>
                    <a:cubicBezTo>
                      <a:pt x="6" y="4"/>
                      <a:pt x="9" y="4"/>
                      <a:pt x="10" y="4"/>
                    </a:cubicBezTo>
                    <a:cubicBezTo>
                      <a:pt x="10" y="4"/>
                      <a:pt x="11" y="5"/>
                      <a:pt x="11" y="5"/>
                    </a:cubicBezTo>
                    <a:cubicBezTo>
                      <a:pt x="12" y="5"/>
                      <a:pt x="11" y="4"/>
                      <a:pt x="13" y="3"/>
                    </a:cubicBezTo>
                    <a:cubicBezTo>
                      <a:pt x="13" y="3"/>
                      <a:pt x="14" y="4"/>
                      <a:pt x="15" y="3"/>
                    </a:cubicBezTo>
                    <a:cubicBezTo>
                      <a:pt x="15" y="3"/>
                      <a:pt x="14" y="2"/>
                      <a:pt x="13" y="2"/>
                    </a:cubicBezTo>
                    <a:cubicBezTo>
                      <a:pt x="12" y="2"/>
                      <a:pt x="11" y="1"/>
                      <a:pt x="11" y="1"/>
                    </a:cubicBezTo>
                    <a:cubicBezTo>
                      <a:pt x="11" y="1"/>
                      <a:pt x="11" y="0"/>
                      <a:pt x="9" y="0"/>
                    </a:cubicBezTo>
                    <a:cubicBezTo>
                      <a:pt x="8" y="1"/>
                      <a:pt x="8" y="0"/>
                      <a:pt x="7" y="0"/>
                    </a:cubicBezTo>
                    <a:cubicBezTo>
                      <a:pt x="7" y="1"/>
                      <a:pt x="6" y="1"/>
                      <a:pt x="6" y="1"/>
                    </a:cubicBezTo>
                    <a:cubicBezTo>
                      <a:pt x="6" y="1"/>
                      <a:pt x="7" y="1"/>
                      <a:pt x="7" y="1"/>
                    </a:cubicBezTo>
                    <a:cubicBezTo>
                      <a:pt x="6" y="1"/>
                      <a:pt x="6" y="2"/>
                      <a:pt x="7" y="2"/>
                    </a:cubicBezTo>
                    <a:cubicBezTo>
                      <a:pt x="7" y="2"/>
                      <a:pt x="5" y="2"/>
                      <a:pt x="5" y="2"/>
                    </a:cubicBezTo>
                    <a:cubicBezTo>
                      <a:pt x="5" y="2"/>
                      <a:pt x="4" y="2"/>
                      <a:pt x="3" y="2"/>
                    </a:cubicBezTo>
                    <a:cubicBezTo>
                      <a:pt x="0" y="2"/>
                      <a:pt x="2" y="3"/>
                      <a:pt x="3" y="4"/>
                    </a:cubicBezTo>
                    <a:cubicBezTo>
                      <a:pt x="4" y="4"/>
                      <a:pt x="5" y="4"/>
                      <a:pt x="5"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8" name="Freeform 3088"/>
              <p:cNvSpPr>
                <a:spLocks/>
              </p:cNvSpPr>
              <p:nvPr/>
            </p:nvSpPr>
            <p:spPr bwMode="auto">
              <a:xfrm>
                <a:off x="5554663" y="2087562"/>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49" name="Freeform 3089"/>
              <p:cNvSpPr>
                <a:spLocks/>
              </p:cNvSpPr>
              <p:nvPr/>
            </p:nvSpPr>
            <p:spPr bwMode="auto">
              <a:xfrm>
                <a:off x="5600700" y="2025650"/>
                <a:ext cx="3175" cy="1587"/>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0" name="Freeform 3090"/>
              <p:cNvSpPr>
                <a:spLocks/>
              </p:cNvSpPr>
              <p:nvPr/>
            </p:nvSpPr>
            <p:spPr bwMode="auto">
              <a:xfrm>
                <a:off x="5529263" y="2071687"/>
                <a:ext cx="11113" cy="1587"/>
              </a:xfrm>
              <a:custGeom>
                <a:avLst/>
                <a:gdLst>
                  <a:gd name="T0" fmla="*/ 3 w 4"/>
                  <a:gd name="T1" fmla="*/ 1 h 1"/>
                  <a:gd name="T2" fmla="*/ 1 w 4"/>
                  <a:gd name="T3" fmla="*/ 1 h 1"/>
                  <a:gd name="T4" fmla="*/ 3 w 4"/>
                  <a:gd name="T5" fmla="*/ 1 h 1"/>
                </a:gdLst>
                <a:ahLst/>
                <a:cxnLst>
                  <a:cxn ang="0">
                    <a:pos x="T0" y="T1"/>
                  </a:cxn>
                  <a:cxn ang="0">
                    <a:pos x="T2" y="T3"/>
                  </a:cxn>
                  <a:cxn ang="0">
                    <a:pos x="T4" y="T5"/>
                  </a:cxn>
                </a:cxnLst>
                <a:rect l="0" t="0" r="r" b="b"/>
                <a:pathLst>
                  <a:path w="4" h="1">
                    <a:moveTo>
                      <a:pt x="3" y="1"/>
                    </a:moveTo>
                    <a:cubicBezTo>
                      <a:pt x="2" y="1"/>
                      <a:pt x="0" y="0"/>
                      <a:pt x="1" y="1"/>
                    </a:cubicBezTo>
                    <a:cubicBezTo>
                      <a:pt x="1" y="1"/>
                      <a:pt x="4"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1" name="Freeform 3091"/>
              <p:cNvSpPr>
                <a:spLocks/>
              </p:cNvSpPr>
              <p:nvPr/>
            </p:nvSpPr>
            <p:spPr bwMode="auto">
              <a:xfrm>
                <a:off x="5553075" y="2058987"/>
                <a:ext cx="11113" cy="9525"/>
              </a:xfrm>
              <a:custGeom>
                <a:avLst/>
                <a:gdLst>
                  <a:gd name="T0" fmla="*/ 1 w 4"/>
                  <a:gd name="T1" fmla="*/ 2 h 3"/>
                  <a:gd name="T2" fmla="*/ 3 w 4"/>
                  <a:gd name="T3" fmla="*/ 3 h 3"/>
                  <a:gd name="T4" fmla="*/ 2 w 4"/>
                  <a:gd name="T5" fmla="*/ 1 h 3"/>
                  <a:gd name="T6" fmla="*/ 0 w 4"/>
                  <a:gd name="T7" fmla="*/ 0 h 3"/>
                  <a:gd name="T8" fmla="*/ 0 w 4"/>
                  <a:gd name="T9" fmla="*/ 0 h 3"/>
                  <a:gd name="T10" fmla="*/ 1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1" y="2"/>
                    </a:moveTo>
                    <a:cubicBezTo>
                      <a:pt x="1" y="2"/>
                      <a:pt x="2" y="3"/>
                      <a:pt x="3" y="3"/>
                    </a:cubicBezTo>
                    <a:cubicBezTo>
                      <a:pt x="3" y="2"/>
                      <a:pt x="4" y="2"/>
                      <a:pt x="2" y="1"/>
                    </a:cubicBezTo>
                    <a:cubicBezTo>
                      <a:pt x="2" y="0"/>
                      <a:pt x="2" y="0"/>
                      <a:pt x="0" y="0"/>
                    </a:cubicBezTo>
                    <a:cubicBezTo>
                      <a:pt x="0" y="0"/>
                      <a:pt x="0" y="0"/>
                      <a:pt x="0" y="0"/>
                    </a:cubicBezTo>
                    <a:cubicBezTo>
                      <a:pt x="2" y="1"/>
                      <a:pt x="1" y="1"/>
                      <a:pt x="1"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2" name="Freeform 3092"/>
              <p:cNvSpPr>
                <a:spLocks/>
              </p:cNvSpPr>
              <p:nvPr/>
            </p:nvSpPr>
            <p:spPr bwMode="auto">
              <a:xfrm>
                <a:off x="5584825" y="2025650"/>
                <a:ext cx="1588" cy="1587"/>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3" name="Freeform 3093"/>
              <p:cNvSpPr>
                <a:spLocks/>
              </p:cNvSpPr>
              <p:nvPr/>
            </p:nvSpPr>
            <p:spPr bwMode="auto">
              <a:xfrm>
                <a:off x="5575300" y="2019300"/>
                <a:ext cx="9525" cy="6350"/>
              </a:xfrm>
              <a:custGeom>
                <a:avLst/>
                <a:gdLst>
                  <a:gd name="T0" fmla="*/ 3 w 3"/>
                  <a:gd name="T1" fmla="*/ 2 h 2"/>
                  <a:gd name="T2" fmla="*/ 0 w 3"/>
                  <a:gd name="T3" fmla="*/ 1 h 2"/>
                  <a:gd name="T4" fmla="*/ 1 w 3"/>
                  <a:gd name="T5" fmla="*/ 1 h 2"/>
                  <a:gd name="T6" fmla="*/ 3 w 3"/>
                  <a:gd name="T7" fmla="*/ 2 h 2"/>
                </a:gdLst>
                <a:ahLst/>
                <a:cxnLst>
                  <a:cxn ang="0">
                    <a:pos x="T0" y="T1"/>
                  </a:cxn>
                  <a:cxn ang="0">
                    <a:pos x="T2" y="T3"/>
                  </a:cxn>
                  <a:cxn ang="0">
                    <a:pos x="T4" y="T5"/>
                  </a:cxn>
                  <a:cxn ang="0">
                    <a:pos x="T6" y="T7"/>
                  </a:cxn>
                </a:cxnLst>
                <a:rect l="0" t="0" r="r" b="b"/>
                <a:pathLst>
                  <a:path w="3" h="2">
                    <a:moveTo>
                      <a:pt x="3" y="2"/>
                    </a:moveTo>
                    <a:cubicBezTo>
                      <a:pt x="2" y="2"/>
                      <a:pt x="1" y="0"/>
                      <a:pt x="0" y="1"/>
                    </a:cubicBezTo>
                    <a:cubicBezTo>
                      <a:pt x="1" y="1"/>
                      <a:pt x="1" y="1"/>
                      <a:pt x="1" y="1"/>
                    </a:cubicBezTo>
                    <a:cubicBezTo>
                      <a:pt x="2" y="1"/>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4" name="Freeform 3094"/>
              <p:cNvSpPr>
                <a:spLocks/>
              </p:cNvSpPr>
              <p:nvPr/>
            </p:nvSpPr>
            <p:spPr bwMode="auto">
              <a:xfrm>
                <a:off x="5581650" y="2033587"/>
                <a:ext cx="77788" cy="23812"/>
              </a:xfrm>
              <a:custGeom>
                <a:avLst/>
                <a:gdLst>
                  <a:gd name="T0" fmla="*/ 1 w 27"/>
                  <a:gd name="T1" fmla="*/ 1 h 8"/>
                  <a:gd name="T2" fmla="*/ 0 w 27"/>
                  <a:gd name="T3" fmla="*/ 2 h 8"/>
                  <a:gd name="T4" fmla="*/ 3 w 27"/>
                  <a:gd name="T5" fmla="*/ 2 h 8"/>
                  <a:gd name="T6" fmla="*/ 4 w 27"/>
                  <a:gd name="T7" fmla="*/ 3 h 8"/>
                  <a:gd name="T8" fmla="*/ 6 w 27"/>
                  <a:gd name="T9" fmla="*/ 3 h 8"/>
                  <a:gd name="T10" fmla="*/ 7 w 27"/>
                  <a:gd name="T11" fmla="*/ 3 h 8"/>
                  <a:gd name="T12" fmla="*/ 8 w 27"/>
                  <a:gd name="T13" fmla="*/ 4 h 8"/>
                  <a:gd name="T14" fmla="*/ 9 w 27"/>
                  <a:gd name="T15" fmla="*/ 4 h 8"/>
                  <a:gd name="T16" fmla="*/ 11 w 27"/>
                  <a:gd name="T17" fmla="*/ 4 h 8"/>
                  <a:gd name="T18" fmla="*/ 11 w 27"/>
                  <a:gd name="T19" fmla="*/ 5 h 8"/>
                  <a:gd name="T20" fmla="*/ 14 w 27"/>
                  <a:gd name="T21" fmla="*/ 6 h 8"/>
                  <a:gd name="T22" fmla="*/ 18 w 27"/>
                  <a:gd name="T23" fmla="*/ 6 h 8"/>
                  <a:gd name="T24" fmla="*/ 20 w 27"/>
                  <a:gd name="T25" fmla="*/ 7 h 8"/>
                  <a:gd name="T26" fmla="*/ 21 w 27"/>
                  <a:gd name="T27" fmla="*/ 8 h 8"/>
                  <a:gd name="T28" fmla="*/ 23 w 27"/>
                  <a:gd name="T29" fmla="*/ 8 h 8"/>
                  <a:gd name="T30" fmla="*/ 27 w 27"/>
                  <a:gd name="T31" fmla="*/ 7 h 8"/>
                  <a:gd name="T32" fmla="*/ 25 w 27"/>
                  <a:gd name="T33" fmla="*/ 5 h 8"/>
                  <a:gd name="T34" fmla="*/ 20 w 27"/>
                  <a:gd name="T35" fmla="*/ 4 h 8"/>
                  <a:gd name="T36" fmla="*/ 18 w 27"/>
                  <a:gd name="T37" fmla="*/ 3 h 8"/>
                  <a:gd name="T38" fmla="*/ 17 w 27"/>
                  <a:gd name="T39" fmla="*/ 3 h 8"/>
                  <a:gd name="T40" fmla="*/ 14 w 27"/>
                  <a:gd name="T41" fmla="*/ 2 h 8"/>
                  <a:gd name="T42" fmla="*/ 12 w 27"/>
                  <a:gd name="T43" fmla="*/ 2 h 8"/>
                  <a:gd name="T44" fmla="*/ 7 w 27"/>
                  <a:gd name="T45" fmla="*/ 1 h 8"/>
                  <a:gd name="T46" fmla="*/ 6 w 27"/>
                  <a:gd name="T47" fmla="*/ 1 h 8"/>
                  <a:gd name="T48" fmla="*/ 3 w 27"/>
                  <a:gd name="T49" fmla="*/ 0 h 8"/>
                  <a:gd name="T50" fmla="*/ 2 w 27"/>
                  <a:gd name="T51" fmla="*/ 1 h 8"/>
                  <a:gd name="T52" fmla="*/ 1 w 27"/>
                  <a:gd name="T5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 h="8">
                    <a:moveTo>
                      <a:pt x="1" y="1"/>
                    </a:moveTo>
                    <a:cubicBezTo>
                      <a:pt x="0" y="1"/>
                      <a:pt x="0" y="1"/>
                      <a:pt x="0" y="2"/>
                    </a:cubicBezTo>
                    <a:cubicBezTo>
                      <a:pt x="0" y="2"/>
                      <a:pt x="1" y="2"/>
                      <a:pt x="3" y="2"/>
                    </a:cubicBezTo>
                    <a:cubicBezTo>
                      <a:pt x="4" y="2"/>
                      <a:pt x="4" y="2"/>
                      <a:pt x="4" y="3"/>
                    </a:cubicBezTo>
                    <a:cubicBezTo>
                      <a:pt x="4" y="3"/>
                      <a:pt x="4" y="3"/>
                      <a:pt x="6" y="3"/>
                    </a:cubicBezTo>
                    <a:cubicBezTo>
                      <a:pt x="7" y="3"/>
                      <a:pt x="6" y="3"/>
                      <a:pt x="7" y="3"/>
                    </a:cubicBezTo>
                    <a:cubicBezTo>
                      <a:pt x="7" y="3"/>
                      <a:pt x="8" y="3"/>
                      <a:pt x="8" y="4"/>
                    </a:cubicBezTo>
                    <a:cubicBezTo>
                      <a:pt x="8" y="4"/>
                      <a:pt x="8" y="4"/>
                      <a:pt x="9" y="4"/>
                    </a:cubicBezTo>
                    <a:cubicBezTo>
                      <a:pt x="10" y="4"/>
                      <a:pt x="10" y="4"/>
                      <a:pt x="11" y="4"/>
                    </a:cubicBezTo>
                    <a:cubicBezTo>
                      <a:pt x="12" y="4"/>
                      <a:pt x="10" y="5"/>
                      <a:pt x="11" y="5"/>
                    </a:cubicBezTo>
                    <a:cubicBezTo>
                      <a:pt x="12" y="5"/>
                      <a:pt x="13" y="6"/>
                      <a:pt x="14" y="6"/>
                    </a:cubicBezTo>
                    <a:cubicBezTo>
                      <a:pt x="15" y="6"/>
                      <a:pt x="17" y="6"/>
                      <a:pt x="18" y="6"/>
                    </a:cubicBezTo>
                    <a:cubicBezTo>
                      <a:pt x="19" y="6"/>
                      <a:pt x="17" y="7"/>
                      <a:pt x="20" y="7"/>
                    </a:cubicBezTo>
                    <a:cubicBezTo>
                      <a:pt x="21" y="7"/>
                      <a:pt x="20" y="7"/>
                      <a:pt x="21" y="8"/>
                    </a:cubicBezTo>
                    <a:cubicBezTo>
                      <a:pt x="21" y="8"/>
                      <a:pt x="21" y="8"/>
                      <a:pt x="23" y="8"/>
                    </a:cubicBezTo>
                    <a:cubicBezTo>
                      <a:pt x="24" y="8"/>
                      <a:pt x="26" y="7"/>
                      <a:pt x="27" y="7"/>
                    </a:cubicBezTo>
                    <a:cubicBezTo>
                      <a:pt x="27" y="6"/>
                      <a:pt x="26" y="6"/>
                      <a:pt x="25" y="5"/>
                    </a:cubicBezTo>
                    <a:cubicBezTo>
                      <a:pt x="24" y="5"/>
                      <a:pt x="23" y="5"/>
                      <a:pt x="20" y="4"/>
                    </a:cubicBezTo>
                    <a:cubicBezTo>
                      <a:pt x="19" y="4"/>
                      <a:pt x="18" y="4"/>
                      <a:pt x="18" y="3"/>
                    </a:cubicBezTo>
                    <a:cubicBezTo>
                      <a:pt x="18" y="3"/>
                      <a:pt x="18" y="3"/>
                      <a:pt x="17" y="3"/>
                    </a:cubicBezTo>
                    <a:cubicBezTo>
                      <a:pt x="16" y="2"/>
                      <a:pt x="15" y="3"/>
                      <a:pt x="14" y="2"/>
                    </a:cubicBezTo>
                    <a:cubicBezTo>
                      <a:pt x="14" y="2"/>
                      <a:pt x="14" y="2"/>
                      <a:pt x="12" y="2"/>
                    </a:cubicBezTo>
                    <a:cubicBezTo>
                      <a:pt x="9" y="2"/>
                      <a:pt x="9" y="2"/>
                      <a:pt x="7" y="1"/>
                    </a:cubicBezTo>
                    <a:cubicBezTo>
                      <a:pt x="7" y="1"/>
                      <a:pt x="6" y="1"/>
                      <a:pt x="6" y="1"/>
                    </a:cubicBezTo>
                    <a:cubicBezTo>
                      <a:pt x="5" y="1"/>
                      <a:pt x="4" y="1"/>
                      <a:pt x="3" y="0"/>
                    </a:cubicBezTo>
                    <a:cubicBezTo>
                      <a:pt x="3" y="0"/>
                      <a:pt x="2" y="0"/>
                      <a:pt x="2" y="1"/>
                    </a:cubicBezTo>
                    <a:cubicBezTo>
                      <a:pt x="3" y="1"/>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5" name="Freeform 3095"/>
              <p:cNvSpPr>
                <a:spLocks/>
              </p:cNvSpPr>
              <p:nvPr/>
            </p:nvSpPr>
            <p:spPr bwMode="auto">
              <a:xfrm>
                <a:off x="5578475" y="2062162"/>
                <a:ext cx="317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6" name="Freeform 3096"/>
              <p:cNvSpPr>
                <a:spLocks/>
              </p:cNvSpPr>
              <p:nvPr/>
            </p:nvSpPr>
            <p:spPr bwMode="auto">
              <a:xfrm>
                <a:off x="5567363" y="2058987"/>
                <a:ext cx="17463" cy="12700"/>
              </a:xfrm>
              <a:custGeom>
                <a:avLst/>
                <a:gdLst>
                  <a:gd name="T0" fmla="*/ 0 w 6"/>
                  <a:gd name="T1" fmla="*/ 3 h 4"/>
                  <a:gd name="T2" fmla="*/ 3 w 6"/>
                  <a:gd name="T3" fmla="*/ 4 h 4"/>
                  <a:gd name="T4" fmla="*/ 5 w 6"/>
                  <a:gd name="T5" fmla="*/ 4 h 4"/>
                  <a:gd name="T6" fmla="*/ 5 w 6"/>
                  <a:gd name="T7" fmla="*/ 2 h 4"/>
                  <a:gd name="T8" fmla="*/ 5 w 6"/>
                  <a:gd name="T9" fmla="*/ 2 h 4"/>
                  <a:gd name="T10" fmla="*/ 5 w 6"/>
                  <a:gd name="T11" fmla="*/ 2 h 4"/>
                  <a:gd name="T12" fmla="*/ 3 w 6"/>
                  <a:gd name="T13" fmla="*/ 1 h 4"/>
                  <a:gd name="T14" fmla="*/ 4 w 6"/>
                  <a:gd name="T15" fmla="*/ 1 h 4"/>
                  <a:gd name="T16" fmla="*/ 1 w 6"/>
                  <a:gd name="T17" fmla="*/ 1 h 4"/>
                  <a:gd name="T18" fmla="*/ 1 w 6"/>
                  <a:gd name="T19" fmla="*/ 1 h 4"/>
                  <a:gd name="T20" fmla="*/ 0 w 6"/>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0" y="3"/>
                    </a:moveTo>
                    <a:cubicBezTo>
                      <a:pt x="2" y="3"/>
                      <a:pt x="2" y="3"/>
                      <a:pt x="3" y="4"/>
                    </a:cubicBezTo>
                    <a:cubicBezTo>
                      <a:pt x="4" y="4"/>
                      <a:pt x="4" y="4"/>
                      <a:pt x="5" y="4"/>
                    </a:cubicBezTo>
                    <a:cubicBezTo>
                      <a:pt x="5" y="3"/>
                      <a:pt x="6" y="2"/>
                      <a:pt x="5" y="2"/>
                    </a:cubicBezTo>
                    <a:cubicBezTo>
                      <a:pt x="4" y="2"/>
                      <a:pt x="4" y="2"/>
                      <a:pt x="5" y="2"/>
                    </a:cubicBezTo>
                    <a:cubicBezTo>
                      <a:pt x="6" y="2"/>
                      <a:pt x="5" y="2"/>
                      <a:pt x="5" y="2"/>
                    </a:cubicBezTo>
                    <a:cubicBezTo>
                      <a:pt x="4" y="2"/>
                      <a:pt x="2" y="1"/>
                      <a:pt x="3" y="1"/>
                    </a:cubicBezTo>
                    <a:cubicBezTo>
                      <a:pt x="4" y="1"/>
                      <a:pt x="5" y="1"/>
                      <a:pt x="4" y="1"/>
                    </a:cubicBezTo>
                    <a:cubicBezTo>
                      <a:pt x="3" y="1"/>
                      <a:pt x="1" y="0"/>
                      <a:pt x="1" y="1"/>
                    </a:cubicBezTo>
                    <a:cubicBezTo>
                      <a:pt x="1" y="1"/>
                      <a:pt x="0" y="1"/>
                      <a:pt x="1" y="1"/>
                    </a:cubicBezTo>
                    <a:cubicBezTo>
                      <a:pt x="1" y="2"/>
                      <a:pt x="2" y="2"/>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7" name="Freeform 3097"/>
              <p:cNvSpPr>
                <a:spLocks/>
              </p:cNvSpPr>
              <p:nvPr/>
            </p:nvSpPr>
            <p:spPr bwMode="auto">
              <a:xfrm>
                <a:off x="5572125" y="2044700"/>
                <a:ext cx="46038" cy="12700"/>
              </a:xfrm>
              <a:custGeom>
                <a:avLst/>
                <a:gdLst>
                  <a:gd name="T0" fmla="*/ 3 w 16"/>
                  <a:gd name="T1" fmla="*/ 2 h 4"/>
                  <a:gd name="T2" fmla="*/ 5 w 16"/>
                  <a:gd name="T3" fmla="*/ 3 h 4"/>
                  <a:gd name="T4" fmla="*/ 6 w 16"/>
                  <a:gd name="T5" fmla="*/ 3 h 4"/>
                  <a:gd name="T6" fmla="*/ 8 w 16"/>
                  <a:gd name="T7" fmla="*/ 3 h 4"/>
                  <a:gd name="T8" fmla="*/ 9 w 16"/>
                  <a:gd name="T9" fmla="*/ 3 h 4"/>
                  <a:gd name="T10" fmla="*/ 11 w 16"/>
                  <a:gd name="T11" fmla="*/ 3 h 4"/>
                  <a:gd name="T12" fmla="*/ 12 w 16"/>
                  <a:gd name="T13" fmla="*/ 3 h 4"/>
                  <a:gd name="T14" fmla="*/ 15 w 16"/>
                  <a:gd name="T15" fmla="*/ 2 h 4"/>
                  <a:gd name="T16" fmla="*/ 14 w 16"/>
                  <a:gd name="T17" fmla="*/ 2 h 4"/>
                  <a:gd name="T18" fmla="*/ 11 w 16"/>
                  <a:gd name="T19" fmla="*/ 1 h 4"/>
                  <a:gd name="T20" fmla="*/ 8 w 16"/>
                  <a:gd name="T21" fmla="*/ 0 h 4"/>
                  <a:gd name="T22" fmla="*/ 7 w 16"/>
                  <a:gd name="T23" fmla="*/ 1 h 4"/>
                  <a:gd name="T24" fmla="*/ 6 w 16"/>
                  <a:gd name="T25" fmla="*/ 1 h 4"/>
                  <a:gd name="T26" fmla="*/ 5 w 16"/>
                  <a:gd name="T27" fmla="*/ 1 h 4"/>
                  <a:gd name="T28" fmla="*/ 3 w 16"/>
                  <a:gd name="T29" fmla="*/ 1 h 4"/>
                  <a:gd name="T30" fmla="*/ 0 w 16"/>
                  <a:gd name="T31" fmla="*/ 2 h 4"/>
                  <a:gd name="T32" fmla="*/ 3 w 16"/>
                  <a:gd name="T3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4">
                    <a:moveTo>
                      <a:pt x="3" y="2"/>
                    </a:moveTo>
                    <a:cubicBezTo>
                      <a:pt x="4" y="2"/>
                      <a:pt x="6" y="2"/>
                      <a:pt x="5" y="3"/>
                    </a:cubicBezTo>
                    <a:cubicBezTo>
                      <a:pt x="4" y="3"/>
                      <a:pt x="5" y="3"/>
                      <a:pt x="6" y="3"/>
                    </a:cubicBezTo>
                    <a:cubicBezTo>
                      <a:pt x="7" y="3"/>
                      <a:pt x="7" y="4"/>
                      <a:pt x="8" y="3"/>
                    </a:cubicBezTo>
                    <a:cubicBezTo>
                      <a:pt x="9" y="3"/>
                      <a:pt x="9" y="3"/>
                      <a:pt x="9" y="3"/>
                    </a:cubicBezTo>
                    <a:cubicBezTo>
                      <a:pt x="10" y="3"/>
                      <a:pt x="10" y="3"/>
                      <a:pt x="11" y="3"/>
                    </a:cubicBezTo>
                    <a:cubicBezTo>
                      <a:pt x="11" y="3"/>
                      <a:pt x="11" y="3"/>
                      <a:pt x="12" y="3"/>
                    </a:cubicBezTo>
                    <a:cubicBezTo>
                      <a:pt x="12" y="3"/>
                      <a:pt x="14" y="2"/>
                      <a:pt x="15" y="2"/>
                    </a:cubicBezTo>
                    <a:cubicBezTo>
                      <a:pt x="16" y="2"/>
                      <a:pt x="15" y="2"/>
                      <a:pt x="14" y="2"/>
                    </a:cubicBezTo>
                    <a:cubicBezTo>
                      <a:pt x="13" y="2"/>
                      <a:pt x="12" y="1"/>
                      <a:pt x="11" y="1"/>
                    </a:cubicBezTo>
                    <a:cubicBezTo>
                      <a:pt x="10" y="1"/>
                      <a:pt x="10" y="1"/>
                      <a:pt x="8" y="0"/>
                    </a:cubicBezTo>
                    <a:cubicBezTo>
                      <a:pt x="8" y="0"/>
                      <a:pt x="7" y="0"/>
                      <a:pt x="7" y="1"/>
                    </a:cubicBezTo>
                    <a:cubicBezTo>
                      <a:pt x="7" y="1"/>
                      <a:pt x="6" y="1"/>
                      <a:pt x="6" y="1"/>
                    </a:cubicBezTo>
                    <a:cubicBezTo>
                      <a:pt x="6" y="0"/>
                      <a:pt x="5" y="0"/>
                      <a:pt x="5" y="1"/>
                    </a:cubicBezTo>
                    <a:cubicBezTo>
                      <a:pt x="4" y="1"/>
                      <a:pt x="4" y="1"/>
                      <a:pt x="3" y="1"/>
                    </a:cubicBezTo>
                    <a:cubicBezTo>
                      <a:pt x="3" y="1"/>
                      <a:pt x="0" y="1"/>
                      <a:pt x="0" y="2"/>
                    </a:cubicBezTo>
                    <a:cubicBezTo>
                      <a:pt x="0" y="2"/>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8" name="Freeform 3098"/>
              <p:cNvSpPr>
                <a:spLocks/>
              </p:cNvSpPr>
              <p:nvPr/>
            </p:nvSpPr>
            <p:spPr bwMode="auto">
              <a:xfrm>
                <a:off x="5575300" y="2033587"/>
                <a:ext cx="6350" cy="3175"/>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0"/>
                      <a:pt x="0" y="1"/>
                    </a:cubicBezTo>
                    <a:cubicBezTo>
                      <a:pt x="1" y="1"/>
                      <a:pt x="2"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59" name="Freeform 3099"/>
              <p:cNvSpPr>
                <a:spLocks/>
              </p:cNvSpPr>
              <p:nvPr/>
            </p:nvSpPr>
            <p:spPr bwMode="auto">
              <a:xfrm>
                <a:off x="5581650" y="2068512"/>
                <a:ext cx="7938" cy="3175"/>
              </a:xfrm>
              <a:custGeom>
                <a:avLst/>
                <a:gdLst>
                  <a:gd name="T0" fmla="*/ 0 w 3"/>
                  <a:gd name="T1" fmla="*/ 1 h 1"/>
                  <a:gd name="T2" fmla="*/ 1 w 3"/>
                  <a:gd name="T3" fmla="*/ 1 h 1"/>
                  <a:gd name="T4" fmla="*/ 2 w 3"/>
                  <a:gd name="T5" fmla="*/ 1 h 1"/>
                  <a:gd name="T6" fmla="*/ 3 w 3"/>
                  <a:gd name="T7" fmla="*/ 1 h 1"/>
                  <a:gd name="T8" fmla="*/ 3 w 3"/>
                  <a:gd name="T9" fmla="*/ 0 h 1"/>
                  <a:gd name="T10" fmla="*/ 2 w 3"/>
                  <a:gd name="T11" fmla="*/ 0 h 1"/>
                  <a:gd name="T12" fmla="*/ 2 w 3"/>
                  <a:gd name="T13" fmla="*/ 0 h 1"/>
                  <a:gd name="T14" fmla="*/ 1 w 3"/>
                  <a:gd name="T15" fmla="*/ 0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cubicBezTo>
                      <a:pt x="0" y="1"/>
                      <a:pt x="1" y="1"/>
                      <a:pt x="1" y="1"/>
                    </a:cubicBezTo>
                    <a:cubicBezTo>
                      <a:pt x="2" y="1"/>
                      <a:pt x="2" y="1"/>
                      <a:pt x="2" y="1"/>
                    </a:cubicBezTo>
                    <a:cubicBezTo>
                      <a:pt x="3" y="1"/>
                      <a:pt x="3" y="1"/>
                      <a:pt x="3" y="1"/>
                    </a:cubicBezTo>
                    <a:cubicBezTo>
                      <a:pt x="3" y="1"/>
                      <a:pt x="3" y="0"/>
                      <a:pt x="3" y="0"/>
                    </a:cubicBezTo>
                    <a:cubicBezTo>
                      <a:pt x="3" y="0"/>
                      <a:pt x="3" y="0"/>
                      <a:pt x="2" y="0"/>
                    </a:cubicBezTo>
                    <a:cubicBezTo>
                      <a:pt x="2" y="0"/>
                      <a:pt x="2" y="0"/>
                      <a:pt x="2" y="0"/>
                    </a:cubicBezTo>
                    <a:cubicBezTo>
                      <a:pt x="2" y="0"/>
                      <a:pt x="2" y="0"/>
                      <a:pt x="1" y="0"/>
                    </a:cubicBezTo>
                    <a:cubicBezTo>
                      <a:pt x="1"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0" name="Freeform 3100"/>
              <p:cNvSpPr>
                <a:spLocks/>
              </p:cNvSpPr>
              <p:nvPr/>
            </p:nvSpPr>
            <p:spPr bwMode="auto">
              <a:xfrm>
                <a:off x="5684838" y="2282825"/>
                <a:ext cx="14288" cy="6350"/>
              </a:xfrm>
              <a:custGeom>
                <a:avLst/>
                <a:gdLst>
                  <a:gd name="T0" fmla="*/ 2 w 5"/>
                  <a:gd name="T1" fmla="*/ 2 h 2"/>
                  <a:gd name="T2" fmla="*/ 4 w 5"/>
                  <a:gd name="T3" fmla="*/ 1 h 2"/>
                  <a:gd name="T4" fmla="*/ 5 w 5"/>
                  <a:gd name="T5" fmla="*/ 1 h 2"/>
                  <a:gd name="T6" fmla="*/ 4 w 5"/>
                  <a:gd name="T7" fmla="*/ 1 h 2"/>
                  <a:gd name="T8" fmla="*/ 1 w 5"/>
                  <a:gd name="T9" fmla="*/ 1 h 2"/>
                  <a:gd name="T10" fmla="*/ 2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2" y="2"/>
                    </a:moveTo>
                    <a:cubicBezTo>
                      <a:pt x="3" y="1"/>
                      <a:pt x="4" y="1"/>
                      <a:pt x="4" y="1"/>
                    </a:cubicBezTo>
                    <a:cubicBezTo>
                      <a:pt x="4" y="1"/>
                      <a:pt x="5" y="1"/>
                      <a:pt x="5" y="1"/>
                    </a:cubicBezTo>
                    <a:cubicBezTo>
                      <a:pt x="4" y="1"/>
                      <a:pt x="4" y="0"/>
                      <a:pt x="4" y="1"/>
                    </a:cubicBezTo>
                    <a:cubicBezTo>
                      <a:pt x="3" y="1"/>
                      <a:pt x="2" y="1"/>
                      <a:pt x="1" y="1"/>
                    </a:cubicBezTo>
                    <a:cubicBezTo>
                      <a:pt x="0"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1" name="Freeform 3101"/>
              <p:cNvSpPr>
                <a:spLocks/>
              </p:cNvSpPr>
              <p:nvPr/>
            </p:nvSpPr>
            <p:spPr bwMode="auto">
              <a:xfrm>
                <a:off x="5678488" y="2527300"/>
                <a:ext cx="49213" cy="34925"/>
              </a:xfrm>
              <a:custGeom>
                <a:avLst/>
                <a:gdLst>
                  <a:gd name="T0" fmla="*/ 17 w 17"/>
                  <a:gd name="T1" fmla="*/ 9 h 12"/>
                  <a:gd name="T2" fmla="*/ 16 w 17"/>
                  <a:gd name="T3" fmla="*/ 7 h 12"/>
                  <a:gd name="T4" fmla="*/ 15 w 17"/>
                  <a:gd name="T5" fmla="*/ 7 h 12"/>
                  <a:gd name="T6" fmla="*/ 14 w 17"/>
                  <a:gd name="T7" fmla="*/ 6 h 12"/>
                  <a:gd name="T8" fmla="*/ 13 w 17"/>
                  <a:gd name="T9" fmla="*/ 5 h 12"/>
                  <a:gd name="T10" fmla="*/ 11 w 17"/>
                  <a:gd name="T11" fmla="*/ 5 h 12"/>
                  <a:gd name="T12" fmla="*/ 10 w 17"/>
                  <a:gd name="T13" fmla="*/ 4 h 12"/>
                  <a:gd name="T14" fmla="*/ 8 w 17"/>
                  <a:gd name="T15" fmla="*/ 2 h 12"/>
                  <a:gd name="T16" fmla="*/ 8 w 17"/>
                  <a:gd name="T17" fmla="*/ 2 h 12"/>
                  <a:gd name="T18" fmla="*/ 6 w 17"/>
                  <a:gd name="T19" fmla="*/ 1 h 12"/>
                  <a:gd name="T20" fmla="*/ 5 w 17"/>
                  <a:gd name="T21" fmla="*/ 0 h 12"/>
                  <a:gd name="T22" fmla="*/ 3 w 17"/>
                  <a:gd name="T23" fmla="*/ 0 h 12"/>
                  <a:gd name="T24" fmla="*/ 2 w 17"/>
                  <a:gd name="T25" fmla="*/ 0 h 12"/>
                  <a:gd name="T26" fmla="*/ 2 w 17"/>
                  <a:gd name="T27" fmla="*/ 1 h 12"/>
                  <a:gd name="T28" fmla="*/ 2 w 17"/>
                  <a:gd name="T29" fmla="*/ 1 h 12"/>
                  <a:gd name="T30" fmla="*/ 1 w 17"/>
                  <a:gd name="T31" fmla="*/ 2 h 12"/>
                  <a:gd name="T32" fmla="*/ 0 w 17"/>
                  <a:gd name="T33" fmla="*/ 2 h 12"/>
                  <a:gd name="T34" fmla="*/ 1 w 17"/>
                  <a:gd name="T35" fmla="*/ 2 h 12"/>
                  <a:gd name="T36" fmla="*/ 3 w 17"/>
                  <a:gd name="T37" fmla="*/ 3 h 12"/>
                  <a:gd name="T38" fmla="*/ 1 w 17"/>
                  <a:gd name="T39" fmla="*/ 3 h 12"/>
                  <a:gd name="T40" fmla="*/ 0 w 17"/>
                  <a:gd name="T41" fmla="*/ 3 h 12"/>
                  <a:gd name="T42" fmla="*/ 0 w 17"/>
                  <a:gd name="T43" fmla="*/ 4 h 12"/>
                  <a:gd name="T44" fmla="*/ 1 w 17"/>
                  <a:gd name="T45" fmla="*/ 5 h 12"/>
                  <a:gd name="T46" fmla="*/ 1 w 17"/>
                  <a:gd name="T47" fmla="*/ 6 h 12"/>
                  <a:gd name="T48" fmla="*/ 2 w 17"/>
                  <a:gd name="T49" fmla="*/ 6 h 12"/>
                  <a:gd name="T50" fmla="*/ 3 w 17"/>
                  <a:gd name="T51" fmla="*/ 7 h 12"/>
                  <a:gd name="T52" fmla="*/ 3 w 17"/>
                  <a:gd name="T53" fmla="*/ 8 h 12"/>
                  <a:gd name="T54" fmla="*/ 6 w 17"/>
                  <a:gd name="T55" fmla="*/ 9 h 12"/>
                  <a:gd name="T56" fmla="*/ 6 w 17"/>
                  <a:gd name="T57" fmla="*/ 8 h 12"/>
                  <a:gd name="T58" fmla="*/ 8 w 17"/>
                  <a:gd name="T59" fmla="*/ 9 h 12"/>
                  <a:gd name="T60" fmla="*/ 9 w 17"/>
                  <a:gd name="T61" fmla="*/ 9 h 12"/>
                  <a:gd name="T62" fmla="*/ 10 w 17"/>
                  <a:gd name="T63" fmla="*/ 10 h 12"/>
                  <a:gd name="T64" fmla="*/ 9 w 17"/>
                  <a:gd name="T65" fmla="*/ 10 h 12"/>
                  <a:gd name="T66" fmla="*/ 9 w 17"/>
                  <a:gd name="T67" fmla="*/ 10 h 12"/>
                  <a:gd name="T68" fmla="*/ 10 w 17"/>
                  <a:gd name="T69" fmla="*/ 11 h 12"/>
                  <a:gd name="T70" fmla="*/ 12 w 17"/>
                  <a:gd name="T71" fmla="*/ 11 h 12"/>
                  <a:gd name="T72" fmla="*/ 13 w 17"/>
                  <a:gd name="T73" fmla="*/ 12 h 12"/>
                  <a:gd name="T74" fmla="*/ 12 w 17"/>
                  <a:gd name="T75" fmla="*/ 11 h 12"/>
                  <a:gd name="T76" fmla="*/ 14 w 17"/>
                  <a:gd name="T77" fmla="*/ 11 h 12"/>
                  <a:gd name="T78" fmla="*/ 15 w 17"/>
                  <a:gd name="T79" fmla="*/ 11 h 12"/>
                  <a:gd name="T80" fmla="*/ 17 w 17"/>
                  <a:gd name="T81" fmla="*/ 11 h 12"/>
                  <a:gd name="T82" fmla="*/ 16 w 17"/>
                  <a:gd name="T83" fmla="*/ 10 h 12"/>
                  <a:gd name="T84" fmla="*/ 17 w 17"/>
                  <a:gd name="T8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12">
                    <a:moveTo>
                      <a:pt x="17" y="9"/>
                    </a:moveTo>
                    <a:cubicBezTo>
                      <a:pt x="16" y="9"/>
                      <a:pt x="16" y="8"/>
                      <a:pt x="16" y="7"/>
                    </a:cubicBezTo>
                    <a:cubicBezTo>
                      <a:pt x="16" y="7"/>
                      <a:pt x="15" y="7"/>
                      <a:pt x="15" y="7"/>
                    </a:cubicBezTo>
                    <a:cubicBezTo>
                      <a:pt x="15" y="7"/>
                      <a:pt x="15" y="7"/>
                      <a:pt x="14" y="6"/>
                    </a:cubicBezTo>
                    <a:cubicBezTo>
                      <a:pt x="14" y="6"/>
                      <a:pt x="13" y="5"/>
                      <a:pt x="13" y="5"/>
                    </a:cubicBezTo>
                    <a:cubicBezTo>
                      <a:pt x="12" y="5"/>
                      <a:pt x="11" y="5"/>
                      <a:pt x="11" y="5"/>
                    </a:cubicBezTo>
                    <a:cubicBezTo>
                      <a:pt x="11" y="4"/>
                      <a:pt x="10" y="4"/>
                      <a:pt x="10" y="4"/>
                    </a:cubicBezTo>
                    <a:cubicBezTo>
                      <a:pt x="10" y="3"/>
                      <a:pt x="9" y="3"/>
                      <a:pt x="8" y="2"/>
                    </a:cubicBezTo>
                    <a:cubicBezTo>
                      <a:pt x="8" y="2"/>
                      <a:pt x="8" y="2"/>
                      <a:pt x="8" y="2"/>
                    </a:cubicBezTo>
                    <a:cubicBezTo>
                      <a:pt x="8" y="2"/>
                      <a:pt x="7" y="1"/>
                      <a:pt x="6" y="1"/>
                    </a:cubicBezTo>
                    <a:cubicBezTo>
                      <a:pt x="4" y="0"/>
                      <a:pt x="6" y="0"/>
                      <a:pt x="5" y="0"/>
                    </a:cubicBezTo>
                    <a:cubicBezTo>
                      <a:pt x="5" y="0"/>
                      <a:pt x="4" y="0"/>
                      <a:pt x="3" y="0"/>
                    </a:cubicBezTo>
                    <a:cubicBezTo>
                      <a:pt x="3" y="1"/>
                      <a:pt x="2" y="0"/>
                      <a:pt x="2" y="0"/>
                    </a:cubicBezTo>
                    <a:cubicBezTo>
                      <a:pt x="2" y="1"/>
                      <a:pt x="2" y="1"/>
                      <a:pt x="2" y="1"/>
                    </a:cubicBezTo>
                    <a:cubicBezTo>
                      <a:pt x="2" y="1"/>
                      <a:pt x="2" y="1"/>
                      <a:pt x="2" y="1"/>
                    </a:cubicBezTo>
                    <a:cubicBezTo>
                      <a:pt x="1" y="2"/>
                      <a:pt x="1" y="1"/>
                      <a:pt x="1" y="2"/>
                    </a:cubicBezTo>
                    <a:cubicBezTo>
                      <a:pt x="1" y="2"/>
                      <a:pt x="1" y="2"/>
                      <a:pt x="0" y="2"/>
                    </a:cubicBezTo>
                    <a:cubicBezTo>
                      <a:pt x="0" y="2"/>
                      <a:pt x="1" y="2"/>
                      <a:pt x="1" y="2"/>
                    </a:cubicBezTo>
                    <a:cubicBezTo>
                      <a:pt x="2" y="2"/>
                      <a:pt x="2" y="3"/>
                      <a:pt x="3" y="3"/>
                    </a:cubicBezTo>
                    <a:cubicBezTo>
                      <a:pt x="2" y="3"/>
                      <a:pt x="2" y="3"/>
                      <a:pt x="1" y="3"/>
                    </a:cubicBezTo>
                    <a:cubicBezTo>
                      <a:pt x="0" y="3"/>
                      <a:pt x="0" y="3"/>
                      <a:pt x="0" y="3"/>
                    </a:cubicBezTo>
                    <a:cubicBezTo>
                      <a:pt x="0" y="4"/>
                      <a:pt x="0" y="4"/>
                      <a:pt x="0" y="4"/>
                    </a:cubicBezTo>
                    <a:cubicBezTo>
                      <a:pt x="2" y="4"/>
                      <a:pt x="0" y="5"/>
                      <a:pt x="1" y="5"/>
                    </a:cubicBezTo>
                    <a:cubicBezTo>
                      <a:pt x="1" y="5"/>
                      <a:pt x="2" y="6"/>
                      <a:pt x="1" y="6"/>
                    </a:cubicBezTo>
                    <a:cubicBezTo>
                      <a:pt x="1" y="6"/>
                      <a:pt x="1" y="6"/>
                      <a:pt x="2" y="6"/>
                    </a:cubicBezTo>
                    <a:cubicBezTo>
                      <a:pt x="2" y="7"/>
                      <a:pt x="2" y="7"/>
                      <a:pt x="3" y="7"/>
                    </a:cubicBezTo>
                    <a:cubicBezTo>
                      <a:pt x="3" y="7"/>
                      <a:pt x="3" y="8"/>
                      <a:pt x="3" y="8"/>
                    </a:cubicBezTo>
                    <a:cubicBezTo>
                      <a:pt x="5" y="8"/>
                      <a:pt x="4" y="9"/>
                      <a:pt x="6" y="9"/>
                    </a:cubicBezTo>
                    <a:cubicBezTo>
                      <a:pt x="6" y="9"/>
                      <a:pt x="6" y="8"/>
                      <a:pt x="6" y="8"/>
                    </a:cubicBezTo>
                    <a:cubicBezTo>
                      <a:pt x="7" y="9"/>
                      <a:pt x="7" y="9"/>
                      <a:pt x="8" y="9"/>
                    </a:cubicBezTo>
                    <a:cubicBezTo>
                      <a:pt x="8" y="9"/>
                      <a:pt x="9" y="9"/>
                      <a:pt x="9" y="9"/>
                    </a:cubicBezTo>
                    <a:cubicBezTo>
                      <a:pt x="10" y="9"/>
                      <a:pt x="11" y="10"/>
                      <a:pt x="10" y="10"/>
                    </a:cubicBezTo>
                    <a:cubicBezTo>
                      <a:pt x="10" y="10"/>
                      <a:pt x="10" y="10"/>
                      <a:pt x="9" y="10"/>
                    </a:cubicBezTo>
                    <a:cubicBezTo>
                      <a:pt x="9" y="10"/>
                      <a:pt x="9" y="10"/>
                      <a:pt x="9" y="10"/>
                    </a:cubicBezTo>
                    <a:cubicBezTo>
                      <a:pt x="10" y="10"/>
                      <a:pt x="9" y="11"/>
                      <a:pt x="10" y="11"/>
                    </a:cubicBezTo>
                    <a:cubicBezTo>
                      <a:pt x="10" y="11"/>
                      <a:pt x="11" y="11"/>
                      <a:pt x="12" y="11"/>
                    </a:cubicBezTo>
                    <a:cubicBezTo>
                      <a:pt x="12" y="11"/>
                      <a:pt x="12" y="12"/>
                      <a:pt x="13" y="12"/>
                    </a:cubicBezTo>
                    <a:cubicBezTo>
                      <a:pt x="13" y="12"/>
                      <a:pt x="12" y="11"/>
                      <a:pt x="12" y="11"/>
                    </a:cubicBezTo>
                    <a:cubicBezTo>
                      <a:pt x="13" y="11"/>
                      <a:pt x="13" y="11"/>
                      <a:pt x="14" y="11"/>
                    </a:cubicBezTo>
                    <a:cubicBezTo>
                      <a:pt x="14" y="11"/>
                      <a:pt x="15" y="11"/>
                      <a:pt x="15" y="11"/>
                    </a:cubicBezTo>
                    <a:cubicBezTo>
                      <a:pt x="16" y="10"/>
                      <a:pt x="15" y="11"/>
                      <a:pt x="17" y="11"/>
                    </a:cubicBezTo>
                    <a:cubicBezTo>
                      <a:pt x="16" y="11"/>
                      <a:pt x="16" y="11"/>
                      <a:pt x="16" y="10"/>
                    </a:cubicBezTo>
                    <a:cubicBezTo>
                      <a:pt x="17" y="10"/>
                      <a:pt x="17" y="10"/>
                      <a:pt x="17" y="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2" name="Freeform 3102"/>
              <p:cNvSpPr>
                <a:spLocks/>
              </p:cNvSpPr>
              <p:nvPr/>
            </p:nvSpPr>
            <p:spPr bwMode="auto">
              <a:xfrm>
                <a:off x="5535613" y="2489200"/>
                <a:ext cx="25400" cy="15875"/>
              </a:xfrm>
              <a:custGeom>
                <a:avLst/>
                <a:gdLst>
                  <a:gd name="T0" fmla="*/ 8 w 9"/>
                  <a:gd name="T1" fmla="*/ 3 h 5"/>
                  <a:gd name="T2" fmla="*/ 8 w 9"/>
                  <a:gd name="T3" fmla="*/ 3 h 5"/>
                  <a:gd name="T4" fmla="*/ 8 w 9"/>
                  <a:gd name="T5" fmla="*/ 3 h 5"/>
                  <a:gd name="T6" fmla="*/ 8 w 9"/>
                  <a:gd name="T7" fmla="*/ 2 h 5"/>
                  <a:gd name="T8" fmla="*/ 8 w 9"/>
                  <a:gd name="T9" fmla="*/ 2 h 5"/>
                  <a:gd name="T10" fmla="*/ 8 w 9"/>
                  <a:gd name="T11" fmla="*/ 2 h 5"/>
                  <a:gd name="T12" fmla="*/ 7 w 9"/>
                  <a:gd name="T13" fmla="*/ 2 h 5"/>
                  <a:gd name="T14" fmla="*/ 7 w 9"/>
                  <a:gd name="T15" fmla="*/ 1 h 5"/>
                  <a:gd name="T16" fmla="*/ 6 w 9"/>
                  <a:gd name="T17" fmla="*/ 0 h 5"/>
                  <a:gd name="T18" fmla="*/ 4 w 9"/>
                  <a:gd name="T19" fmla="*/ 0 h 5"/>
                  <a:gd name="T20" fmla="*/ 3 w 9"/>
                  <a:gd name="T21" fmla="*/ 0 h 5"/>
                  <a:gd name="T22" fmla="*/ 3 w 9"/>
                  <a:gd name="T23" fmla="*/ 0 h 5"/>
                  <a:gd name="T24" fmla="*/ 2 w 9"/>
                  <a:gd name="T25" fmla="*/ 0 h 5"/>
                  <a:gd name="T26" fmla="*/ 1 w 9"/>
                  <a:gd name="T27" fmla="*/ 0 h 5"/>
                  <a:gd name="T28" fmla="*/ 0 w 9"/>
                  <a:gd name="T29" fmla="*/ 1 h 5"/>
                  <a:gd name="T30" fmla="*/ 1 w 9"/>
                  <a:gd name="T31" fmla="*/ 2 h 5"/>
                  <a:gd name="T32" fmla="*/ 2 w 9"/>
                  <a:gd name="T33" fmla="*/ 2 h 5"/>
                  <a:gd name="T34" fmla="*/ 4 w 9"/>
                  <a:gd name="T35" fmla="*/ 3 h 5"/>
                  <a:gd name="T36" fmla="*/ 5 w 9"/>
                  <a:gd name="T37" fmla="*/ 3 h 5"/>
                  <a:gd name="T38" fmla="*/ 5 w 9"/>
                  <a:gd name="T39" fmla="*/ 4 h 5"/>
                  <a:gd name="T40" fmla="*/ 5 w 9"/>
                  <a:gd name="T41" fmla="*/ 4 h 5"/>
                  <a:gd name="T42" fmla="*/ 5 w 9"/>
                  <a:gd name="T43" fmla="*/ 5 h 5"/>
                  <a:gd name="T44" fmla="*/ 8 w 9"/>
                  <a:gd name="T45" fmla="*/ 4 h 5"/>
                  <a:gd name="T46" fmla="*/ 8 w 9"/>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8" y="3"/>
                    </a:moveTo>
                    <a:cubicBezTo>
                      <a:pt x="8" y="3"/>
                      <a:pt x="8" y="3"/>
                      <a:pt x="8" y="3"/>
                    </a:cubicBezTo>
                    <a:cubicBezTo>
                      <a:pt x="9" y="3"/>
                      <a:pt x="8" y="3"/>
                      <a:pt x="8" y="3"/>
                    </a:cubicBezTo>
                    <a:cubicBezTo>
                      <a:pt x="8" y="3"/>
                      <a:pt x="9" y="2"/>
                      <a:pt x="8" y="2"/>
                    </a:cubicBezTo>
                    <a:cubicBezTo>
                      <a:pt x="8" y="2"/>
                      <a:pt x="8" y="2"/>
                      <a:pt x="8" y="2"/>
                    </a:cubicBezTo>
                    <a:cubicBezTo>
                      <a:pt x="8" y="2"/>
                      <a:pt x="8" y="2"/>
                      <a:pt x="8" y="2"/>
                    </a:cubicBezTo>
                    <a:cubicBezTo>
                      <a:pt x="8" y="2"/>
                      <a:pt x="8" y="2"/>
                      <a:pt x="7" y="2"/>
                    </a:cubicBezTo>
                    <a:cubicBezTo>
                      <a:pt x="7" y="1"/>
                      <a:pt x="7" y="1"/>
                      <a:pt x="7" y="1"/>
                    </a:cubicBezTo>
                    <a:cubicBezTo>
                      <a:pt x="7" y="1"/>
                      <a:pt x="6" y="0"/>
                      <a:pt x="6" y="0"/>
                    </a:cubicBezTo>
                    <a:cubicBezTo>
                      <a:pt x="5" y="0"/>
                      <a:pt x="5" y="0"/>
                      <a:pt x="4" y="0"/>
                    </a:cubicBezTo>
                    <a:cubicBezTo>
                      <a:pt x="4" y="0"/>
                      <a:pt x="4" y="0"/>
                      <a:pt x="3" y="0"/>
                    </a:cubicBezTo>
                    <a:cubicBezTo>
                      <a:pt x="3" y="0"/>
                      <a:pt x="3" y="0"/>
                      <a:pt x="3" y="0"/>
                    </a:cubicBezTo>
                    <a:cubicBezTo>
                      <a:pt x="3" y="0"/>
                      <a:pt x="3" y="0"/>
                      <a:pt x="2" y="0"/>
                    </a:cubicBezTo>
                    <a:cubicBezTo>
                      <a:pt x="2" y="0"/>
                      <a:pt x="1" y="0"/>
                      <a:pt x="1" y="0"/>
                    </a:cubicBezTo>
                    <a:cubicBezTo>
                      <a:pt x="1" y="1"/>
                      <a:pt x="0" y="1"/>
                      <a:pt x="0" y="1"/>
                    </a:cubicBezTo>
                    <a:cubicBezTo>
                      <a:pt x="0" y="1"/>
                      <a:pt x="0" y="2"/>
                      <a:pt x="1" y="2"/>
                    </a:cubicBezTo>
                    <a:cubicBezTo>
                      <a:pt x="1" y="2"/>
                      <a:pt x="2" y="2"/>
                      <a:pt x="2" y="2"/>
                    </a:cubicBezTo>
                    <a:cubicBezTo>
                      <a:pt x="3" y="2"/>
                      <a:pt x="4" y="2"/>
                      <a:pt x="4" y="3"/>
                    </a:cubicBezTo>
                    <a:cubicBezTo>
                      <a:pt x="4" y="3"/>
                      <a:pt x="4" y="3"/>
                      <a:pt x="5" y="3"/>
                    </a:cubicBezTo>
                    <a:cubicBezTo>
                      <a:pt x="5" y="3"/>
                      <a:pt x="5" y="4"/>
                      <a:pt x="5" y="4"/>
                    </a:cubicBezTo>
                    <a:cubicBezTo>
                      <a:pt x="5" y="4"/>
                      <a:pt x="5" y="4"/>
                      <a:pt x="5" y="4"/>
                    </a:cubicBezTo>
                    <a:cubicBezTo>
                      <a:pt x="5" y="4"/>
                      <a:pt x="5" y="4"/>
                      <a:pt x="5" y="5"/>
                    </a:cubicBezTo>
                    <a:cubicBezTo>
                      <a:pt x="6" y="5"/>
                      <a:pt x="7" y="4"/>
                      <a:pt x="8" y="4"/>
                    </a:cubicBezTo>
                    <a:cubicBezTo>
                      <a:pt x="8" y="4"/>
                      <a:pt x="8" y="4"/>
                      <a:pt x="8"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3" name="Freeform 3103"/>
              <p:cNvSpPr>
                <a:spLocks/>
              </p:cNvSpPr>
              <p:nvPr/>
            </p:nvSpPr>
            <p:spPr bwMode="auto">
              <a:xfrm>
                <a:off x="5564188" y="2498725"/>
                <a:ext cx="6350" cy="3175"/>
              </a:xfrm>
              <a:custGeom>
                <a:avLst/>
                <a:gdLst>
                  <a:gd name="T0" fmla="*/ 0 w 2"/>
                  <a:gd name="T1" fmla="*/ 1 h 1"/>
                  <a:gd name="T2" fmla="*/ 1 w 2"/>
                  <a:gd name="T3" fmla="*/ 1 h 1"/>
                  <a:gd name="T4" fmla="*/ 1 w 2"/>
                  <a:gd name="T5" fmla="*/ 1 h 1"/>
                  <a:gd name="T6" fmla="*/ 1 w 2"/>
                  <a:gd name="T7" fmla="*/ 0 h 1"/>
                  <a:gd name="T8" fmla="*/ 1 w 2"/>
                  <a:gd name="T9" fmla="*/ 0 h 1"/>
                  <a:gd name="T10" fmla="*/ 0 w 2"/>
                  <a:gd name="T11" fmla="*/ 0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1"/>
                      <a:pt x="1" y="1"/>
                    </a:cubicBezTo>
                    <a:cubicBezTo>
                      <a:pt x="1" y="1"/>
                      <a:pt x="1" y="1"/>
                      <a:pt x="1" y="1"/>
                    </a:cubicBezTo>
                    <a:cubicBezTo>
                      <a:pt x="2" y="1"/>
                      <a:pt x="1" y="0"/>
                      <a:pt x="1" y="0"/>
                    </a:cubicBezTo>
                    <a:cubicBezTo>
                      <a:pt x="1" y="0"/>
                      <a:pt x="1" y="0"/>
                      <a:pt x="1" y="0"/>
                    </a:cubicBezTo>
                    <a:cubicBezTo>
                      <a:pt x="1" y="0"/>
                      <a:pt x="1" y="0"/>
                      <a:pt x="0"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4" name="Freeform 3104"/>
              <p:cNvSpPr>
                <a:spLocks/>
              </p:cNvSpPr>
              <p:nvPr/>
            </p:nvSpPr>
            <p:spPr bwMode="auto">
              <a:xfrm>
                <a:off x="5553075" y="2505075"/>
                <a:ext cx="4763" cy="1587"/>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1" y="1"/>
                      <a:pt x="1" y="1"/>
                    </a:cubicBezTo>
                    <a:cubicBezTo>
                      <a:pt x="1" y="1"/>
                      <a:pt x="1" y="0"/>
                      <a:pt x="1" y="0"/>
                    </a:cubicBezTo>
                    <a:cubicBezTo>
                      <a:pt x="0" y="0"/>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5" name="Freeform 3105"/>
              <p:cNvSpPr>
                <a:spLocks/>
              </p:cNvSpPr>
              <p:nvPr/>
            </p:nvSpPr>
            <p:spPr bwMode="auto">
              <a:xfrm>
                <a:off x="5703888" y="2281237"/>
                <a:ext cx="6350" cy="1587"/>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0" y="0"/>
                    </a:cubicBezTo>
                    <a:cubicBezTo>
                      <a:pt x="0"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6" name="Freeform 3106"/>
              <p:cNvSpPr>
                <a:spLocks/>
              </p:cNvSpPr>
              <p:nvPr/>
            </p:nvSpPr>
            <p:spPr bwMode="auto">
              <a:xfrm>
                <a:off x="5713413" y="2278062"/>
                <a:ext cx="11113" cy="3175"/>
              </a:xfrm>
              <a:custGeom>
                <a:avLst/>
                <a:gdLst>
                  <a:gd name="T0" fmla="*/ 0 w 4"/>
                  <a:gd name="T1" fmla="*/ 1 h 1"/>
                  <a:gd name="T2" fmla="*/ 1 w 4"/>
                  <a:gd name="T3" fmla="*/ 1 h 1"/>
                  <a:gd name="T4" fmla="*/ 4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0" y="1"/>
                      <a:pt x="1" y="1"/>
                      <a:pt x="1" y="1"/>
                    </a:cubicBezTo>
                    <a:cubicBezTo>
                      <a:pt x="3" y="1"/>
                      <a:pt x="3" y="0"/>
                      <a:pt x="4" y="0"/>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7" name="Freeform 3107"/>
              <p:cNvSpPr>
                <a:spLocks/>
              </p:cNvSpPr>
              <p:nvPr/>
            </p:nvSpPr>
            <p:spPr bwMode="auto">
              <a:xfrm>
                <a:off x="5699125" y="2281237"/>
                <a:ext cx="4763" cy="1587"/>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8" name="Freeform 3108"/>
              <p:cNvSpPr>
                <a:spLocks noEditPoints="1"/>
              </p:cNvSpPr>
              <p:nvPr/>
            </p:nvSpPr>
            <p:spPr bwMode="auto">
              <a:xfrm>
                <a:off x="5514975" y="2236787"/>
                <a:ext cx="407988" cy="290512"/>
              </a:xfrm>
              <a:custGeom>
                <a:avLst/>
                <a:gdLst>
                  <a:gd name="T0" fmla="*/ 20 w 142"/>
                  <a:gd name="T1" fmla="*/ 58 h 101"/>
                  <a:gd name="T2" fmla="*/ 16 w 142"/>
                  <a:gd name="T3" fmla="*/ 66 h 101"/>
                  <a:gd name="T4" fmla="*/ 11 w 142"/>
                  <a:gd name="T5" fmla="*/ 71 h 101"/>
                  <a:gd name="T6" fmla="*/ 8 w 142"/>
                  <a:gd name="T7" fmla="*/ 78 h 101"/>
                  <a:gd name="T8" fmla="*/ 1 w 142"/>
                  <a:gd name="T9" fmla="*/ 81 h 101"/>
                  <a:gd name="T10" fmla="*/ 9 w 142"/>
                  <a:gd name="T11" fmla="*/ 86 h 101"/>
                  <a:gd name="T12" fmla="*/ 16 w 142"/>
                  <a:gd name="T13" fmla="*/ 88 h 101"/>
                  <a:gd name="T14" fmla="*/ 20 w 142"/>
                  <a:gd name="T15" fmla="*/ 91 h 101"/>
                  <a:gd name="T16" fmla="*/ 22 w 142"/>
                  <a:gd name="T17" fmla="*/ 97 h 101"/>
                  <a:gd name="T18" fmla="*/ 32 w 142"/>
                  <a:gd name="T19" fmla="*/ 98 h 101"/>
                  <a:gd name="T20" fmla="*/ 38 w 142"/>
                  <a:gd name="T21" fmla="*/ 98 h 101"/>
                  <a:gd name="T22" fmla="*/ 47 w 142"/>
                  <a:gd name="T23" fmla="*/ 100 h 101"/>
                  <a:gd name="T24" fmla="*/ 49 w 142"/>
                  <a:gd name="T25" fmla="*/ 97 h 101"/>
                  <a:gd name="T26" fmla="*/ 38 w 142"/>
                  <a:gd name="T27" fmla="*/ 87 h 101"/>
                  <a:gd name="T28" fmla="*/ 35 w 142"/>
                  <a:gd name="T29" fmla="*/ 84 h 101"/>
                  <a:gd name="T30" fmla="*/ 33 w 142"/>
                  <a:gd name="T31" fmla="*/ 80 h 101"/>
                  <a:gd name="T32" fmla="*/ 33 w 142"/>
                  <a:gd name="T33" fmla="*/ 75 h 101"/>
                  <a:gd name="T34" fmla="*/ 37 w 142"/>
                  <a:gd name="T35" fmla="*/ 69 h 101"/>
                  <a:gd name="T36" fmla="*/ 40 w 142"/>
                  <a:gd name="T37" fmla="*/ 65 h 101"/>
                  <a:gd name="T38" fmla="*/ 42 w 142"/>
                  <a:gd name="T39" fmla="*/ 62 h 101"/>
                  <a:gd name="T40" fmla="*/ 35 w 142"/>
                  <a:gd name="T41" fmla="*/ 58 h 101"/>
                  <a:gd name="T42" fmla="*/ 23 w 142"/>
                  <a:gd name="T43" fmla="*/ 56 h 101"/>
                  <a:gd name="T44" fmla="*/ 23 w 142"/>
                  <a:gd name="T45" fmla="*/ 54 h 101"/>
                  <a:gd name="T46" fmla="*/ 22 w 142"/>
                  <a:gd name="T47" fmla="*/ 51 h 101"/>
                  <a:gd name="T48" fmla="*/ 30 w 142"/>
                  <a:gd name="T49" fmla="*/ 45 h 101"/>
                  <a:gd name="T50" fmla="*/ 34 w 142"/>
                  <a:gd name="T51" fmla="*/ 45 h 101"/>
                  <a:gd name="T52" fmla="*/ 31 w 142"/>
                  <a:gd name="T53" fmla="*/ 43 h 101"/>
                  <a:gd name="T54" fmla="*/ 36 w 142"/>
                  <a:gd name="T55" fmla="*/ 44 h 101"/>
                  <a:gd name="T56" fmla="*/ 35 w 142"/>
                  <a:gd name="T57" fmla="*/ 43 h 101"/>
                  <a:gd name="T58" fmla="*/ 34 w 142"/>
                  <a:gd name="T59" fmla="*/ 41 h 101"/>
                  <a:gd name="T60" fmla="*/ 36 w 142"/>
                  <a:gd name="T61" fmla="*/ 40 h 101"/>
                  <a:gd name="T62" fmla="*/ 35 w 142"/>
                  <a:gd name="T63" fmla="*/ 38 h 101"/>
                  <a:gd name="T64" fmla="*/ 46 w 142"/>
                  <a:gd name="T65" fmla="*/ 37 h 101"/>
                  <a:gd name="T66" fmla="*/ 36 w 142"/>
                  <a:gd name="T67" fmla="*/ 33 h 101"/>
                  <a:gd name="T68" fmla="*/ 44 w 142"/>
                  <a:gd name="T69" fmla="*/ 27 h 101"/>
                  <a:gd name="T70" fmla="*/ 54 w 142"/>
                  <a:gd name="T71" fmla="*/ 21 h 101"/>
                  <a:gd name="T72" fmla="*/ 70 w 142"/>
                  <a:gd name="T73" fmla="*/ 16 h 101"/>
                  <a:gd name="T74" fmla="*/ 82 w 142"/>
                  <a:gd name="T75" fmla="*/ 11 h 101"/>
                  <a:gd name="T76" fmla="*/ 97 w 142"/>
                  <a:gd name="T77" fmla="*/ 12 h 101"/>
                  <a:gd name="T78" fmla="*/ 107 w 142"/>
                  <a:gd name="T79" fmla="*/ 10 h 101"/>
                  <a:gd name="T80" fmla="*/ 118 w 142"/>
                  <a:gd name="T81" fmla="*/ 4 h 101"/>
                  <a:gd name="T82" fmla="*/ 134 w 142"/>
                  <a:gd name="T83" fmla="*/ 1 h 101"/>
                  <a:gd name="T84" fmla="*/ 136 w 142"/>
                  <a:gd name="T85" fmla="*/ 12 h 101"/>
                  <a:gd name="T86" fmla="*/ 115 w 142"/>
                  <a:gd name="T87" fmla="*/ 18 h 101"/>
                  <a:gd name="T88" fmla="*/ 107 w 142"/>
                  <a:gd name="T89" fmla="*/ 19 h 101"/>
                  <a:gd name="T90" fmla="*/ 98 w 142"/>
                  <a:gd name="T91" fmla="*/ 21 h 101"/>
                  <a:gd name="T92" fmla="*/ 84 w 142"/>
                  <a:gd name="T93" fmla="*/ 23 h 101"/>
                  <a:gd name="T94" fmla="*/ 81 w 142"/>
                  <a:gd name="T95" fmla="*/ 27 h 101"/>
                  <a:gd name="T96" fmla="*/ 75 w 142"/>
                  <a:gd name="T97" fmla="*/ 31 h 101"/>
                  <a:gd name="T98" fmla="*/ 71 w 142"/>
                  <a:gd name="T99" fmla="*/ 36 h 101"/>
                  <a:gd name="T100" fmla="*/ 64 w 142"/>
                  <a:gd name="T101" fmla="*/ 37 h 101"/>
                  <a:gd name="T102" fmla="*/ 63 w 142"/>
                  <a:gd name="T103" fmla="*/ 40 h 101"/>
                  <a:gd name="T104" fmla="*/ 59 w 142"/>
                  <a:gd name="T105" fmla="*/ 43 h 101"/>
                  <a:gd name="T106" fmla="*/ 50 w 142"/>
                  <a:gd name="T107" fmla="*/ 46 h 101"/>
                  <a:gd name="T108" fmla="*/ 47 w 142"/>
                  <a:gd name="T109" fmla="*/ 50 h 101"/>
                  <a:gd name="T110" fmla="*/ 46 w 142"/>
                  <a:gd name="T111" fmla="*/ 5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2" h="101">
                    <a:moveTo>
                      <a:pt x="36" y="60"/>
                    </a:moveTo>
                    <a:cubicBezTo>
                      <a:pt x="35" y="59"/>
                      <a:pt x="35" y="59"/>
                      <a:pt x="34" y="59"/>
                    </a:cubicBezTo>
                    <a:cubicBezTo>
                      <a:pt x="33" y="59"/>
                      <a:pt x="33" y="59"/>
                      <a:pt x="32" y="58"/>
                    </a:cubicBezTo>
                    <a:cubicBezTo>
                      <a:pt x="31" y="58"/>
                      <a:pt x="30" y="57"/>
                      <a:pt x="29" y="58"/>
                    </a:cubicBezTo>
                    <a:cubicBezTo>
                      <a:pt x="29" y="58"/>
                      <a:pt x="28" y="58"/>
                      <a:pt x="27" y="58"/>
                    </a:cubicBezTo>
                    <a:cubicBezTo>
                      <a:pt x="26" y="59"/>
                      <a:pt x="25" y="59"/>
                      <a:pt x="24" y="59"/>
                    </a:cubicBezTo>
                    <a:cubicBezTo>
                      <a:pt x="24" y="59"/>
                      <a:pt x="23" y="59"/>
                      <a:pt x="22" y="59"/>
                    </a:cubicBezTo>
                    <a:cubicBezTo>
                      <a:pt x="21" y="59"/>
                      <a:pt x="20" y="58"/>
                      <a:pt x="20" y="58"/>
                    </a:cubicBezTo>
                    <a:cubicBezTo>
                      <a:pt x="20" y="59"/>
                      <a:pt x="18" y="60"/>
                      <a:pt x="17" y="59"/>
                    </a:cubicBezTo>
                    <a:cubicBezTo>
                      <a:pt x="17" y="60"/>
                      <a:pt x="15" y="60"/>
                      <a:pt x="15" y="61"/>
                    </a:cubicBezTo>
                    <a:cubicBezTo>
                      <a:pt x="15" y="62"/>
                      <a:pt x="15" y="62"/>
                      <a:pt x="15" y="62"/>
                    </a:cubicBezTo>
                    <a:cubicBezTo>
                      <a:pt x="15" y="63"/>
                      <a:pt x="16" y="63"/>
                      <a:pt x="16" y="63"/>
                    </a:cubicBezTo>
                    <a:cubicBezTo>
                      <a:pt x="17" y="63"/>
                      <a:pt x="17" y="64"/>
                      <a:pt x="17" y="64"/>
                    </a:cubicBezTo>
                    <a:cubicBezTo>
                      <a:pt x="16" y="64"/>
                      <a:pt x="16" y="64"/>
                      <a:pt x="16" y="64"/>
                    </a:cubicBezTo>
                    <a:cubicBezTo>
                      <a:pt x="15" y="63"/>
                      <a:pt x="14" y="63"/>
                      <a:pt x="14" y="64"/>
                    </a:cubicBezTo>
                    <a:cubicBezTo>
                      <a:pt x="14" y="65"/>
                      <a:pt x="15" y="65"/>
                      <a:pt x="16" y="66"/>
                    </a:cubicBezTo>
                    <a:cubicBezTo>
                      <a:pt x="17" y="66"/>
                      <a:pt x="14" y="65"/>
                      <a:pt x="13" y="65"/>
                    </a:cubicBezTo>
                    <a:cubicBezTo>
                      <a:pt x="12" y="65"/>
                      <a:pt x="11" y="65"/>
                      <a:pt x="10" y="66"/>
                    </a:cubicBezTo>
                    <a:cubicBezTo>
                      <a:pt x="10" y="66"/>
                      <a:pt x="10" y="67"/>
                      <a:pt x="9" y="67"/>
                    </a:cubicBezTo>
                    <a:cubicBezTo>
                      <a:pt x="9" y="68"/>
                      <a:pt x="9" y="67"/>
                      <a:pt x="9" y="68"/>
                    </a:cubicBezTo>
                    <a:cubicBezTo>
                      <a:pt x="9" y="68"/>
                      <a:pt x="9" y="68"/>
                      <a:pt x="10" y="69"/>
                    </a:cubicBezTo>
                    <a:cubicBezTo>
                      <a:pt x="10" y="69"/>
                      <a:pt x="12" y="69"/>
                      <a:pt x="12" y="69"/>
                    </a:cubicBezTo>
                    <a:cubicBezTo>
                      <a:pt x="12" y="69"/>
                      <a:pt x="15" y="68"/>
                      <a:pt x="11" y="70"/>
                    </a:cubicBezTo>
                    <a:cubicBezTo>
                      <a:pt x="11" y="70"/>
                      <a:pt x="11" y="71"/>
                      <a:pt x="11" y="71"/>
                    </a:cubicBezTo>
                    <a:cubicBezTo>
                      <a:pt x="13" y="71"/>
                      <a:pt x="13" y="71"/>
                      <a:pt x="11" y="72"/>
                    </a:cubicBezTo>
                    <a:cubicBezTo>
                      <a:pt x="11" y="72"/>
                      <a:pt x="13" y="73"/>
                      <a:pt x="11" y="72"/>
                    </a:cubicBezTo>
                    <a:cubicBezTo>
                      <a:pt x="11" y="73"/>
                      <a:pt x="10" y="74"/>
                      <a:pt x="10" y="74"/>
                    </a:cubicBezTo>
                    <a:cubicBezTo>
                      <a:pt x="10" y="74"/>
                      <a:pt x="12" y="75"/>
                      <a:pt x="10" y="75"/>
                    </a:cubicBezTo>
                    <a:cubicBezTo>
                      <a:pt x="11" y="76"/>
                      <a:pt x="9" y="75"/>
                      <a:pt x="9" y="75"/>
                    </a:cubicBezTo>
                    <a:cubicBezTo>
                      <a:pt x="9" y="75"/>
                      <a:pt x="9" y="75"/>
                      <a:pt x="9" y="76"/>
                    </a:cubicBezTo>
                    <a:cubicBezTo>
                      <a:pt x="9" y="76"/>
                      <a:pt x="9" y="76"/>
                      <a:pt x="8" y="76"/>
                    </a:cubicBezTo>
                    <a:cubicBezTo>
                      <a:pt x="8" y="77"/>
                      <a:pt x="9" y="77"/>
                      <a:pt x="8" y="78"/>
                    </a:cubicBezTo>
                    <a:cubicBezTo>
                      <a:pt x="8" y="78"/>
                      <a:pt x="8" y="78"/>
                      <a:pt x="7" y="78"/>
                    </a:cubicBezTo>
                    <a:cubicBezTo>
                      <a:pt x="8" y="77"/>
                      <a:pt x="8" y="77"/>
                      <a:pt x="7" y="77"/>
                    </a:cubicBezTo>
                    <a:cubicBezTo>
                      <a:pt x="7" y="77"/>
                      <a:pt x="7" y="78"/>
                      <a:pt x="6" y="78"/>
                    </a:cubicBezTo>
                    <a:cubicBezTo>
                      <a:pt x="6" y="78"/>
                      <a:pt x="4" y="76"/>
                      <a:pt x="4" y="77"/>
                    </a:cubicBezTo>
                    <a:cubicBezTo>
                      <a:pt x="3" y="77"/>
                      <a:pt x="4" y="77"/>
                      <a:pt x="3" y="78"/>
                    </a:cubicBezTo>
                    <a:cubicBezTo>
                      <a:pt x="2" y="78"/>
                      <a:pt x="2" y="78"/>
                      <a:pt x="2" y="79"/>
                    </a:cubicBezTo>
                    <a:cubicBezTo>
                      <a:pt x="2" y="80"/>
                      <a:pt x="1" y="80"/>
                      <a:pt x="1" y="81"/>
                    </a:cubicBezTo>
                    <a:cubicBezTo>
                      <a:pt x="1" y="82"/>
                      <a:pt x="1" y="80"/>
                      <a:pt x="1" y="81"/>
                    </a:cubicBezTo>
                    <a:cubicBezTo>
                      <a:pt x="0" y="82"/>
                      <a:pt x="1" y="83"/>
                      <a:pt x="1" y="83"/>
                    </a:cubicBezTo>
                    <a:cubicBezTo>
                      <a:pt x="3" y="86"/>
                      <a:pt x="2" y="85"/>
                      <a:pt x="2" y="86"/>
                    </a:cubicBezTo>
                    <a:cubicBezTo>
                      <a:pt x="3" y="87"/>
                      <a:pt x="4" y="86"/>
                      <a:pt x="4" y="87"/>
                    </a:cubicBezTo>
                    <a:cubicBezTo>
                      <a:pt x="5" y="87"/>
                      <a:pt x="6" y="87"/>
                      <a:pt x="7" y="87"/>
                    </a:cubicBezTo>
                    <a:cubicBezTo>
                      <a:pt x="7" y="87"/>
                      <a:pt x="7" y="87"/>
                      <a:pt x="8" y="87"/>
                    </a:cubicBezTo>
                    <a:cubicBezTo>
                      <a:pt x="8" y="87"/>
                      <a:pt x="8" y="86"/>
                      <a:pt x="7" y="86"/>
                    </a:cubicBezTo>
                    <a:cubicBezTo>
                      <a:pt x="8" y="85"/>
                      <a:pt x="8" y="87"/>
                      <a:pt x="9" y="87"/>
                    </a:cubicBezTo>
                    <a:cubicBezTo>
                      <a:pt x="9" y="86"/>
                      <a:pt x="9" y="86"/>
                      <a:pt x="9" y="86"/>
                    </a:cubicBezTo>
                    <a:cubicBezTo>
                      <a:pt x="9" y="85"/>
                      <a:pt x="9" y="86"/>
                      <a:pt x="10" y="86"/>
                    </a:cubicBezTo>
                    <a:cubicBezTo>
                      <a:pt x="10" y="86"/>
                      <a:pt x="10" y="85"/>
                      <a:pt x="10" y="85"/>
                    </a:cubicBezTo>
                    <a:cubicBezTo>
                      <a:pt x="11" y="85"/>
                      <a:pt x="11" y="86"/>
                      <a:pt x="10" y="87"/>
                    </a:cubicBezTo>
                    <a:cubicBezTo>
                      <a:pt x="11" y="87"/>
                      <a:pt x="12" y="87"/>
                      <a:pt x="12" y="87"/>
                    </a:cubicBezTo>
                    <a:cubicBezTo>
                      <a:pt x="12" y="87"/>
                      <a:pt x="13" y="86"/>
                      <a:pt x="13" y="88"/>
                    </a:cubicBezTo>
                    <a:cubicBezTo>
                      <a:pt x="14" y="88"/>
                      <a:pt x="15" y="86"/>
                      <a:pt x="15" y="86"/>
                    </a:cubicBezTo>
                    <a:cubicBezTo>
                      <a:pt x="16" y="86"/>
                      <a:pt x="17" y="86"/>
                      <a:pt x="17" y="86"/>
                    </a:cubicBezTo>
                    <a:cubicBezTo>
                      <a:pt x="16" y="87"/>
                      <a:pt x="16" y="87"/>
                      <a:pt x="16" y="88"/>
                    </a:cubicBezTo>
                    <a:cubicBezTo>
                      <a:pt x="16" y="88"/>
                      <a:pt x="15" y="88"/>
                      <a:pt x="15" y="88"/>
                    </a:cubicBezTo>
                    <a:cubicBezTo>
                      <a:pt x="16" y="88"/>
                      <a:pt x="18" y="88"/>
                      <a:pt x="16" y="88"/>
                    </a:cubicBezTo>
                    <a:cubicBezTo>
                      <a:pt x="14" y="88"/>
                      <a:pt x="16" y="89"/>
                      <a:pt x="16" y="89"/>
                    </a:cubicBezTo>
                    <a:cubicBezTo>
                      <a:pt x="16" y="89"/>
                      <a:pt x="17" y="90"/>
                      <a:pt x="17" y="89"/>
                    </a:cubicBezTo>
                    <a:cubicBezTo>
                      <a:pt x="18" y="89"/>
                      <a:pt x="18" y="88"/>
                      <a:pt x="18" y="88"/>
                    </a:cubicBezTo>
                    <a:cubicBezTo>
                      <a:pt x="20" y="89"/>
                      <a:pt x="18" y="89"/>
                      <a:pt x="18" y="90"/>
                    </a:cubicBezTo>
                    <a:cubicBezTo>
                      <a:pt x="18" y="90"/>
                      <a:pt x="18" y="90"/>
                      <a:pt x="19" y="90"/>
                    </a:cubicBezTo>
                    <a:cubicBezTo>
                      <a:pt x="18" y="90"/>
                      <a:pt x="20" y="91"/>
                      <a:pt x="20" y="91"/>
                    </a:cubicBezTo>
                    <a:cubicBezTo>
                      <a:pt x="21" y="91"/>
                      <a:pt x="23" y="90"/>
                      <a:pt x="22" y="91"/>
                    </a:cubicBezTo>
                    <a:cubicBezTo>
                      <a:pt x="25" y="91"/>
                      <a:pt x="19" y="91"/>
                      <a:pt x="23" y="92"/>
                    </a:cubicBezTo>
                    <a:cubicBezTo>
                      <a:pt x="22" y="92"/>
                      <a:pt x="20" y="92"/>
                      <a:pt x="21" y="92"/>
                    </a:cubicBezTo>
                    <a:cubicBezTo>
                      <a:pt x="19" y="92"/>
                      <a:pt x="19" y="91"/>
                      <a:pt x="18" y="92"/>
                    </a:cubicBezTo>
                    <a:cubicBezTo>
                      <a:pt x="18" y="92"/>
                      <a:pt x="20" y="95"/>
                      <a:pt x="18" y="95"/>
                    </a:cubicBezTo>
                    <a:cubicBezTo>
                      <a:pt x="17" y="95"/>
                      <a:pt x="16" y="95"/>
                      <a:pt x="16" y="95"/>
                    </a:cubicBezTo>
                    <a:cubicBezTo>
                      <a:pt x="16" y="96"/>
                      <a:pt x="17" y="96"/>
                      <a:pt x="18" y="96"/>
                    </a:cubicBezTo>
                    <a:cubicBezTo>
                      <a:pt x="18" y="96"/>
                      <a:pt x="21" y="96"/>
                      <a:pt x="22" y="97"/>
                    </a:cubicBezTo>
                    <a:cubicBezTo>
                      <a:pt x="24" y="98"/>
                      <a:pt x="24" y="97"/>
                      <a:pt x="25" y="98"/>
                    </a:cubicBezTo>
                    <a:cubicBezTo>
                      <a:pt x="26" y="98"/>
                      <a:pt x="27" y="99"/>
                      <a:pt x="28" y="99"/>
                    </a:cubicBezTo>
                    <a:cubicBezTo>
                      <a:pt x="28" y="98"/>
                      <a:pt x="24" y="97"/>
                      <a:pt x="26" y="97"/>
                    </a:cubicBezTo>
                    <a:cubicBezTo>
                      <a:pt x="28" y="97"/>
                      <a:pt x="27" y="98"/>
                      <a:pt x="28" y="98"/>
                    </a:cubicBezTo>
                    <a:cubicBezTo>
                      <a:pt x="28" y="98"/>
                      <a:pt x="31" y="100"/>
                      <a:pt x="31" y="100"/>
                    </a:cubicBezTo>
                    <a:cubicBezTo>
                      <a:pt x="31" y="100"/>
                      <a:pt x="31" y="100"/>
                      <a:pt x="31" y="99"/>
                    </a:cubicBezTo>
                    <a:cubicBezTo>
                      <a:pt x="31" y="99"/>
                      <a:pt x="31" y="100"/>
                      <a:pt x="31" y="100"/>
                    </a:cubicBezTo>
                    <a:cubicBezTo>
                      <a:pt x="32" y="99"/>
                      <a:pt x="30" y="99"/>
                      <a:pt x="32" y="98"/>
                    </a:cubicBezTo>
                    <a:cubicBezTo>
                      <a:pt x="32" y="98"/>
                      <a:pt x="32" y="99"/>
                      <a:pt x="33" y="99"/>
                    </a:cubicBezTo>
                    <a:cubicBezTo>
                      <a:pt x="35" y="100"/>
                      <a:pt x="33" y="99"/>
                      <a:pt x="33" y="98"/>
                    </a:cubicBezTo>
                    <a:cubicBezTo>
                      <a:pt x="33" y="98"/>
                      <a:pt x="32" y="98"/>
                      <a:pt x="32" y="98"/>
                    </a:cubicBezTo>
                    <a:cubicBezTo>
                      <a:pt x="32" y="98"/>
                      <a:pt x="32" y="97"/>
                      <a:pt x="33" y="98"/>
                    </a:cubicBezTo>
                    <a:cubicBezTo>
                      <a:pt x="33" y="98"/>
                      <a:pt x="34" y="98"/>
                      <a:pt x="34" y="99"/>
                    </a:cubicBezTo>
                    <a:cubicBezTo>
                      <a:pt x="35" y="99"/>
                      <a:pt x="36" y="99"/>
                      <a:pt x="38" y="100"/>
                    </a:cubicBezTo>
                    <a:cubicBezTo>
                      <a:pt x="37" y="98"/>
                      <a:pt x="38" y="100"/>
                      <a:pt x="39" y="99"/>
                    </a:cubicBezTo>
                    <a:cubicBezTo>
                      <a:pt x="39" y="99"/>
                      <a:pt x="38" y="99"/>
                      <a:pt x="38" y="98"/>
                    </a:cubicBezTo>
                    <a:cubicBezTo>
                      <a:pt x="38" y="98"/>
                      <a:pt x="39" y="98"/>
                      <a:pt x="39" y="98"/>
                    </a:cubicBezTo>
                    <a:cubicBezTo>
                      <a:pt x="40" y="98"/>
                      <a:pt x="41" y="97"/>
                      <a:pt x="41" y="98"/>
                    </a:cubicBezTo>
                    <a:cubicBezTo>
                      <a:pt x="42" y="98"/>
                      <a:pt x="42" y="99"/>
                      <a:pt x="43" y="99"/>
                    </a:cubicBezTo>
                    <a:cubicBezTo>
                      <a:pt x="44" y="99"/>
                      <a:pt x="42" y="99"/>
                      <a:pt x="43" y="98"/>
                    </a:cubicBezTo>
                    <a:cubicBezTo>
                      <a:pt x="44" y="99"/>
                      <a:pt x="44" y="100"/>
                      <a:pt x="44" y="100"/>
                    </a:cubicBezTo>
                    <a:cubicBezTo>
                      <a:pt x="45" y="101"/>
                      <a:pt x="46" y="101"/>
                      <a:pt x="46" y="101"/>
                    </a:cubicBezTo>
                    <a:cubicBezTo>
                      <a:pt x="47" y="101"/>
                      <a:pt x="46" y="101"/>
                      <a:pt x="46" y="100"/>
                    </a:cubicBezTo>
                    <a:cubicBezTo>
                      <a:pt x="46" y="100"/>
                      <a:pt x="47" y="101"/>
                      <a:pt x="47" y="100"/>
                    </a:cubicBezTo>
                    <a:cubicBezTo>
                      <a:pt x="45" y="99"/>
                      <a:pt x="47" y="100"/>
                      <a:pt x="49" y="100"/>
                    </a:cubicBezTo>
                    <a:cubicBezTo>
                      <a:pt x="48" y="99"/>
                      <a:pt x="45" y="99"/>
                      <a:pt x="44" y="98"/>
                    </a:cubicBezTo>
                    <a:cubicBezTo>
                      <a:pt x="44" y="98"/>
                      <a:pt x="44" y="98"/>
                      <a:pt x="46" y="98"/>
                    </a:cubicBezTo>
                    <a:cubicBezTo>
                      <a:pt x="48" y="99"/>
                      <a:pt x="49" y="100"/>
                      <a:pt x="49" y="99"/>
                    </a:cubicBezTo>
                    <a:cubicBezTo>
                      <a:pt x="49" y="99"/>
                      <a:pt x="49" y="99"/>
                      <a:pt x="50" y="99"/>
                    </a:cubicBezTo>
                    <a:cubicBezTo>
                      <a:pt x="50" y="99"/>
                      <a:pt x="49" y="98"/>
                      <a:pt x="49" y="98"/>
                    </a:cubicBezTo>
                    <a:cubicBezTo>
                      <a:pt x="50" y="98"/>
                      <a:pt x="51" y="98"/>
                      <a:pt x="51" y="97"/>
                    </a:cubicBezTo>
                    <a:cubicBezTo>
                      <a:pt x="50" y="97"/>
                      <a:pt x="50" y="97"/>
                      <a:pt x="49" y="97"/>
                    </a:cubicBezTo>
                    <a:cubicBezTo>
                      <a:pt x="49" y="97"/>
                      <a:pt x="50" y="96"/>
                      <a:pt x="49" y="96"/>
                    </a:cubicBezTo>
                    <a:cubicBezTo>
                      <a:pt x="48" y="96"/>
                      <a:pt x="48" y="95"/>
                      <a:pt x="46" y="95"/>
                    </a:cubicBezTo>
                    <a:cubicBezTo>
                      <a:pt x="46" y="95"/>
                      <a:pt x="43" y="93"/>
                      <a:pt x="41" y="91"/>
                    </a:cubicBezTo>
                    <a:cubicBezTo>
                      <a:pt x="41" y="91"/>
                      <a:pt x="40" y="91"/>
                      <a:pt x="40" y="90"/>
                    </a:cubicBezTo>
                    <a:cubicBezTo>
                      <a:pt x="39" y="90"/>
                      <a:pt x="39" y="90"/>
                      <a:pt x="39" y="89"/>
                    </a:cubicBezTo>
                    <a:cubicBezTo>
                      <a:pt x="39" y="89"/>
                      <a:pt x="38" y="89"/>
                      <a:pt x="38" y="88"/>
                    </a:cubicBezTo>
                    <a:cubicBezTo>
                      <a:pt x="38" y="88"/>
                      <a:pt x="38" y="88"/>
                      <a:pt x="38" y="88"/>
                    </a:cubicBezTo>
                    <a:cubicBezTo>
                      <a:pt x="38" y="88"/>
                      <a:pt x="38" y="88"/>
                      <a:pt x="38" y="87"/>
                    </a:cubicBezTo>
                    <a:cubicBezTo>
                      <a:pt x="37" y="87"/>
                      <a:pt x="38" y="87"/>
                      <a:pt x="37" y="87"/>
                    </a:cubicBezTo>
                    <a:cubicBezTo>
                      <a:pt x="37" y="87"/>
                      <a:pt x="37" y="87"/>
                      <a:pt x="37" y="87"/>
                    </a:cubicBezTo>
                    <a:cubicBezTo>
                      <a:pt x="37" y="87"/>
                      <a:pt x="37" y="86"/>
                      <a:pt x="37" y="86"/>
                    </a:cubicBezTo>
                    <a:cubicBezTo>
                      <a:pt x="37" y="86"/>
                      <a:pt x="36" y="86"/>
                      <a:pt x="36" y="85"/>
                    </a:cubicBezTo>
                    <a:cubicBezTo>
                      <a:pt x="36" y="85"/>
                      <a:pt x="36" y="85"/>
                      <a:pt x="36" y="85"/>
                    </a:cubicBezTo>
                    <a:cubicBezTo>
                      <a:pt x="36" y="85"/>
                      <a:pt x="36" y="85"/>
                      <a:pt x="36" y="85"/>
                    </a:cubicBezTo>
                    <a:cubicBezTo>
                      <a:pt x="36" y="85"/>
                      <a:pt x="35" y="85"/>
                      <a:pt x="35" y="85"/>
                    </a:cubicBezTo>
                    <a:cubicBezTo>
                      <a:pt x="35" y="85"/>
                      <a:pt x="36" y="85"/>
                      <a:pt x="35" y="84"/>
                    </a:cubicBezTo>
                    <a:cubicBezTo>
                      <a:pt x="35" y="84"/>
                      <a:pt x="35" y="84"/>
                      <a:pt x="35" y="83"/>
                    </a:cubicBezTo>
                    <a:cubicBezTo>
                      <a:pt x="35" y="83"/>
                      <a:pt x="35" y="82"/>
                      <a:pt x="35" y="82"/>
                    </a:cubicBezTo>
                    <a:cubicBezTo>
                      <a:pt x="34" y="82"/>
                      <a:pt x="34" y="82"/>
                      <a:pt x="34" y="82"/>
                    </a:cubicBezTo>
                    <a:cubicBezTo>
                      <a:pt x="34" y="82"/>
                      <a:pt x="34" y="81"/>
                      <a:pt x="34" y="81"/>
                    </a:cubicBezTo>
                    <a:cubicBezTo>
                      <a:pt x="34" y="81"/>
                      <a:pt x="34" y="80"/>
                      <a:pt x="34" y="80"/>
                    </a:cubicBezTo>
                    <a:cubicBezTo>
                      <a:pt x="34" y="80"/>
                      <a:pt x="33" y="80"/>
                      <a:pt x="33" y="80"/>
                    </a:cubicBezTo>
                    <a:cubicBezTo>
                      <a:pt x="33" y="80"/>
                      <a:pt x="33" y="80"/>
                      <a:pt x="33" y="80"/>
                    </a:cubicBezTo>
                    <a:cubicBezTo>
                      <a:pt x="33" y="80"/>
                      <a:pt x="33" y="80"/>
                      <a:pt x="33" y="80"/>
                    </a:cubicBezTo>
                    <a:cubicBezTo>
                      <a:pt x="33" y="79"/>
                      <a:pt x="33" y="79"/>
                      <a:pt x="33" y="79"/>
                    </a:cubicBezTo>
                    <a:cubicBezTo>
                      <a:pt x="33" y="79"/>
                      <a:pt x="33" y="78"/>
                      <a:pt x="33" y="78"/>
                    </a:cubicBezTo>
                    <a:cubicBezTo>
                      <a:pt x="33" y="78"/>
                      <a:pt x="34" y="78"/>
                      <a:pt x="33" y="78"/>
                    </a:cubicBezTo>
                    <a:cubicBezTo>
                      <a:pt x="33" y="77"/>
                      <a:pt x="33" y="77"/>
                      <a:pt x="34" y="77"/>
                    </a:cubicBezTo>
                    <a:cubicBezTo>
                      <a:pt x="34" y="77"/>
                      <a:pt x="34" y="77"/>
                      <a:pt x="34" y="76"/>
                    </a:cubicBezTo>
                    <a:cubicBezTo>
                      <a:pt x="34" y="76"/>
                      <a:pt x="34" y="76"/>
                      <a:pt x="34" y="75"/>
                    </a:cubicBezTo>
                    <a:cubicBezTo>
                      <a:pt x="34" y="75"/>
                      <a:pt x="34" y="75"/>
                      <a:pt x="34" y="75"/>
                    </a:cubicBezTo>
                    <a:cubicBezTo>
                      <a:pt x="34" y="75"/>
                      <a:pt x="34" y="75"/>
                      <a:pt x="33" y="75"/>
                    </a:cubicBezTo>
                    <a:cubicBezTo>
                      <a:pt x="33" y="75"/>
                      <a:pt x="33" y="74"/>
                      <a:pt x="33" y="74"/>
                    </a:cubicBezTo>
                    <a:cubicBezTo>
                      <a:pt x="33" y="74"/>
                      <a:pt x="34" y="74"/>
                      <a:pt x="34" y="73"/>
                    </a:cubicBezTo>
                    <a:cubicBezTo>
                      <a:pt x="34" y="73"/>
                      <a:pt x="33" y="73"/>
                      <a:pt x="33" y="73"/>
                    </a:cubicBezTo>
                    <a:cubicBezTo>
                      <a:pt x="34" y="72"/>
                      <a:pt x="34" y="72"/>
                      <a:pt x="34" y="72"/>
                    </a:cubicBezTo>
                    <a:cubicBezTo>
                      <a:pt x="34" y="72"/>
                      <a:pt x="34" y="71"/>
                      <a:pt x="34" y="71"/>
                    </a:cubicBezTo>
                    <a:cubicBezTo>
                      <a:pt x="35" y="70"/>
                      <a:pt x="35" y="70"/>
                      <a:pt x="35" y="70"/>
                    </a:cubicBezTo>
                    <a:cubicBezTo>
                      <a:pt x="35" y="69"/>
                      <a:pt x="35" y="69"/>
                      <a:pt x="36" y="69"/>
                    </a:cubicBezTo>
                    <a:cubicBezTo>
                      <a:pt x="36" y="69"/>
                      <a:pt x="37" y="69"/>
                      <a:pt x="37" y="69"/>
                    </a:cubicBezTo>
                    <a:cubicBezTo>
                      <a:pt x="37" y="69"/>
                      <a:pt x="37" y="68"/>
                      <a:pt x="37" y="68"/>
                    </a:cubicBezTo>
                    <a:cubicBezTo>
                      <a:pt x="37" y="68"/>
                      <a:pt x="37" y="68"/>
                      <a:pt x="36" y="67"/>
                    </a:cubicBezTo>
                    <a:cubicBezTo>
                      <a:pt x="36" y="67"/>
                      <a:pt x="36" y="67"/>
                      <a:pt x="36" y="67"/>
                    </a:cubicBezTo>
                    <a:cubicBezTo>
                      <a:pt x="36" y="67"/>
                      <a:pt x="36" y="67"/>
                      <a:pt x="37" y="67"/>
                    </a:cubicBezTo>
                    <a:cubicBezTo>
                      <a:pt x="37" y="67"/>
                      <a:pt x="37" y="67"/>
                      <a:pt x="37" y="67"/>
                    </a:cubicBezTo>
                    <a:cubicBezTo>
                      <a:pt x="38" y="67"/>
                      <a:pt x="38" y="67"/>
                      <a:pt x="38" y="67"/>
                    </a:cubicBezTo>
                    <a:cubicBezTo>
                      <a:pt x="38" y="67"/>
                      <a:pt x="39" y="66"/>
                      <a:pt x="39" y="66"/>
                    </a:cubicBezTo>
                    <a:cubicBezTo>
                      <a:pt x="39" y="66"/>
                      <a:pt x="40" y="66"/>
                      <a:pt x="40" y="65"/>
                    </a:cubicBezTo>
                    <a:cubicBezTo>
                      <a:pt x="40" y="65"/>
                      <a:pt x="39" y="65"/>
                      <a:pt x="39" y="65"/>
                    </a:cubicBezTo>
                    <a:cubicBezTo>
                      <a:pt x="39" y="64"/>
                      <a:pt x="39" y="64"/>
                      <a:pt x="39" y="64"/>
                    </a:cubicBezTo>
                    <a:cubicBezTo>
                      <a:pt x="39" y="64"/>
                      <a:pt x="39" y="64"/>
                      <a:pt x="39" y="64"/>
                    </a:cubicBezTo>
                    <a:cubicBezTo>
                      <a:pt x="39" y="64"/>
                      <a:pt x="40" y="64"/>
                      <a:pt x="40" y="63"/>
                    </a:cubicBezTo>
                    <a:cubicBezTo>
                      <a:pt x="40" y="63"/>
                      <a:pt x="41" y="63"/>
                      <a:pt x="41" y="63"/>
                    </a:cubicBezTo>
                    <a:cubicBezTo>
                      <a:pt x="41" y="63"/>
                      <a:pt x="40" y="62"/>
                      <a:pt x="40" y="62"/>
                    </a:cubicBezTo>
                    <a:cubicBezTo>
                      <a:pt x="40" y="62"/>
                      <a:pt x="41" y="62"/>
                      <a:pt x="41" y="62"/>
                    </a:cubicBezTo>
                    <a:cubicBezTo>
                      <a:pt x="41" y="62"/>
                      <a:pt x="42" y="62"/>
                      <a:pt x="42" y="62"/>
                    </a:cubicBezTo>
                    <a:cubicBezTo>
                      <a:pt x="42" y="61"/>
                      <a:pt x="42" y="61"/>
                      <a:pt x="42" y="61"/>
                    </a:cubicBezTo>
                    <a:cubicBezTo>
                      <a:pt x="41" y="60"/>
                      <a:pt x="41" y="60"/>
                      <a:pt x="41" y="60"/>
                    </a:cubicBezTo>
                    <a:cubicBezTo>
                      <a:pt x="40" y="60"/>
                      <a:pt x="39" y="60"/>
                      <a:pt x="39" y="60"/>
                    </a:cubicBezTo>
                    <a:cubicBezTo>
                      <a:pt x="38" y="59"/>
                      <a:pt x="38" y="59"/>
                      <a:pt x="38" y="59"/>
                    </a:cubicBezTo>
                    <a:cubicBezTo>
                      <a:pt x="37" y="59"/>
                      <a:pt x="36" y="59"/>
                      <a:pt x="36" y="60"/>
                    </a:cubicBezTo>
                    <a:close/>
                    <a:moveTo>
                      <a:pt x="39" y="59"/>
                    </a:moveTo>
                    <a:cubicBezTo>
                      <a:pt x="37" y="58"/>
                      <a:pt x="37" y="59"/>
                      <a:pt x="37" y="59"/>
                    </a:cubicBezTo>
                    <a:cubicBezTo>
                      <a:pt x="36" y="58"/>
                      <a:pt x="35" y="58"/>
                      <a:pt x="35" y="58"/>
                    </a:cubicBezTo>
                    <a:cubicBezTo>
                      <a:pt x="34" y="58"/>
                      <a:pt x="32" y="58"/>
                      <a:pt x="31" y="57"/>
                    </a:cubicBezTo>
                    <a:cubicBezTo>
                      <a:pt x="30" y="57"/>
                      <a:pt x="29" y="57"/>
                      <a:pt x="29" y="57"/>
                    </a:cubicBezTo>
                    <a:cubicBezTo>
                      <a:pt x="28" y="57"/>
                      <a:pt x="27" y="58"/>
                      <a:pt x="26" y="58"/>
                    </a:cubicBezTo>
                    <a:cubicBezTo>
                      <a:pt x="24" y="58"/>
                      <a:pt x="24" y="58"/>
                      <a:pt x="23" y="58"/>
                    </a:cubicBezTo>
                    <a:cubicBezTo>
                      <a:pt x="23" y="58"/>
                      <a:pt x="23" y="58"/>
                      <a:pt x="22" y="58"/>
                    </a:cubicBezTo>
                    <a:cubicBezTo>
                      <a:pt x="22" y="58"/>
                      <a:pt x="22" y="57"/>
                      <a:pt x="22" y="57"/>
                    </a:cubicBezTo>
                    <a:cubicBezTo>
                      <a:pt x="23" y="58"/>
                      <a:pt x="23" y="57"/>
                      <a:pt x="24" y="57"/>
                    </a:cubicBezTo>
                    <a:cubicBezTo>
                      <a:pt x="24" y="56"/>
                      <a:pt x="25" y="56"/>
                      <a:pt x="23" y="56"/>
                    </a:cubicBezTo>
                    <a:cubicBezTo>
                      <a:pt x="24" y="56"/>
                      <a:pt x="24" y="55"/>
                      <a:pt x="25" y="55"/>
                    </a:cubicBezTo>
                    <a:cubicBezTo>
                      <a:pt x="26" y="55"/>
                      <a:pt x="26" y="54"/>
                      <a:pt x="27" y="54"/>
                    </a:cubicBezTo>
                    <a:cubicBezTo>
                      <a:pt x="27" y="53"/>
                      <a:pt x="29" y="53"/>
                      <a:pt x="29" y="53"/>
                    </a:cubicBezTo>
                    <a:cubicBezTo>
                      <a:pt x="29" y="53"/>
                      <a:pt x="29" y="53"/>
                      <a:pt x="29" y="52"/>
                    </a:cubicBezTo>
                    <a:cubicBezTo>
                      <a:pt x="29" y="52"/>
                      <a:pt x="27" y="52"/>
                      <a:pt x="26" y="52"/>
                    </a:cubicBezTo>
                    <a:cubicBezTo>
                      <a:pt x="25" y="52"/>
                      <a:pt x="25" y="53"/>
                      <a:pt x="25" y="53"/>
                    </a:cubicBezTo>
                    <a:cubicBezTo>
                      <a:pt x="25" y="53"/>
                      <a:pt x="24" y="54"/>
                      <a:pt x="24" y="54"/>
                    </a:cubicBezTo>
                    <a:cubicBezTo>
                      <a:pt x="24" y="54"/>
                      <a:pt x="24" y="54"/>
                      <a:pt x="23" y="54"/>
                    </a:cubicBezTo>
                    <a:cubicBezTo>
                      <a:pt x="23" y="53"/>
                      <a:pt x="22" y="54"/>
                      <a:pt x="22" y="54"/>
                    </a:cubicBezTo>
                    <a:cubicBezTo>
                      <a:pt x="21" y="54"/>
                      <a:pt x="21" y="53"/>
                      <a:pt x="21" y="53"/>
                    </a:cubicBezTo>
                    <a:cubicBezTo>
                      <a:pt x="20" y="52"/>
                      <a:pt x="20" y="52"/>
                      <a:pt x="20" y="52"/>
                    </a:cubicBezTo>
                    <a:cubicBezTo>
                      <a:pt x="19" y="52"/>
                      <a:pt x="19" y="52"/>
                      <a:pt x="19" y="52"/>
                    </a:cubicBezTo>
                    <a:cubicBezTo>
                      <a:pt x="18" y="51"/>
                      <a:pt x="19" y="51"/>
                      <a:pt x="19" y="51"/>
                    </a:cubicBezTo>
                    <a:cubicBezTo>
                      <a:pt x="19" y="50"/>
                      <a:pt x="19" y="51"/>
                      <a:pt x="20" y="51"/>
                    </a:cubicBezTo>
                    <a:cubicBezTo>
                      <a:pt x="20" y="51"/>
                      <a:pt x="20" y="51"/>
                      <a:pt x="21" y="51"/>
                    </a:cubicBezTo>
                    <a:cubicBezTo>
                      <a:pt x="21" y="51"/>
                      <a:pt x="21" y="51"/>
                      <a:pt x="22" y="51"/>
                    </a:cubicBezTo>
                    <a:cubicBezTo>
                      <a:pt x="22" y="51"/>
                      <a:pt x="22" y="50"/>
                      <a:pt x="23" y="50"/>
                    </a:cubicBezTo>
                    <a:cubicBezTo>
                      <a:pt x="23" y="49"/>
                      <a:pt x="24" y="49"/>
                      <a:pt x="25" y="49"/>
                    </a:cubicBezTo>
                    <a:cubicBezTo>
                      <a:pt x="25" y="49"/>
                      <a:pt x="25" y="49"/>
                      <a:pt x="26" y="48"/>
                    </a:cubicBezTo>
                    <a:cubicBezTo>
                      <a:pt x="26" y="48"/>
                      <a:pt x="26" y="48"/>
                      <a:pt x="27" y="48"/>
                    </a:cubicBezTo>
                    <a:cubicBezTo>
                      <a:pt x="28" y="49"/>
                      <a:pt x="27" y="48"/>
                      <a:pt x="27" y="48"/>
                    </a:cubicBezTo>
                    <a:cubicBezTo>
                      <a:pt x="27" y="48"/>
                      <a:pt x="26" y="47"/>
                      <a:pt x="26" y="47"/>
                    </a:cubicBezTo>
                    <a:cubicBezTo>
                      <a:pt x="26" y="47"/>
                      <a:pt x="27" y="47"/>
                      <a:pt x="27" y="46"/>
                    </a:cubicBezTo>
                    <a:cubicBezTo>
                      <a:pt x="28" y="45"/>
                      <a:pt x="29" y="46"/>
                      <a:pt x="30" y="45"/>
                    </a:cubicBezTo>
                    <a:cubicBezTo>
                      <a:pt x="31" y="45"/>
                      <a:pt x="31" y="45"/>
                      <a:pt x="31" y="46"/>
                    </a:cubicBezTo>
                    <a:cubicBezTo>
                      <a:pt x="32" y="46"/>
                      <a:pt x="32" y="46"/>
                      <a:pt x="33" y="46"/>
                    </a:cubicBezTo>
                    <a:cubicBezTo>
                      <a:pt x="34" y="46"/>
                      <a:pt x="34" y="46"/>
                      <a:pt x="35" y="47"/>
                    </a:cubicBezTo>
                    <a:cubicBezTo>
                      <a:pt x="35" y="47"/>
                      <a:pt x="36" y="47"/>
                      <a:pt x="36" y="47"/>
                    </a:cubicBezTo>
                    <a:cubicBezTo>
                      <a:pt x="36" y="47"/>
                      <a:pt x="37" y="47"/>
                      <a:pt x="37" y="46"/>
                    </a:cubicBezTo>
                    <a:cubicBezTo>
                      <a:pt x="37" y="46"/>
                      <a:pt x="36" y="46"/>
                      <a:pt x="36" y="46"/>
                    </a:cubicBezTo>
                    <a:cubicBezTo>
                      <a:pt x="36" y="46"/>
                      <a:pt x="36" y="46"/>
                      <a:pt x="35" y="46"/>
                    </a:cubicBezTo>
                    <a:cubicBezTo>
                      <a:pt x="35" y="45"/>
                      <a:pt x="35" y="45"/>
                      <a:pt x="34" y="45"/>
                    </a:cubicBezTo>
                    <a:cubicBezTo>
                      <a:pt x="34" y="45"/>
                      <a:pt x="34" y="45"/>
                      <a:pt x="34" y="45"/>
                    </a:cubicBezTo>
                    <a:cubicBezTo>
                      <a:pt x="34" y="45"/>
                      <a:pt x="34" y="45"/>
                      <a:pt x="33" y="45"/>
                    </a:cubicBezTo>
                    <a:cubicBezTo>
                      <a:pt x="33" y="45"/>
                      <a:pt x="33" y="44"/>
                      <a:pt x="33" y="44"/>
                    </a:cubicBezTo>
                    <a:cubicBezTo>
                      <a:pt x="32" y="44"/>
                      <a:pt x="32" y="44"/>
                      <a:pt x="32" y="44"/>
                    </a:cubicBezTo>
                    <a:cubicBezTo>
                      <a:pt x="32" y="44"/>
                      <a:pt x="31" y="44"/>
                      <a:pt x="31" y="44"/>
                    </a:cubicBezTo>
                    <a:cubicBezTo>
                      <a:pt x="31" y="44"/>
                      <a:pt x="31" y="44"/>
                      <a:pt x="30" y="44"/>
                    </a:cubicBezTo>
                    <a:cubicBezTo>
                      <a:pt x="30" y="44"/>
                      <a:pt x="30" y="44"/>
                      <a:pt x="30" y="43"/>
                    </a:cubicBezTo>
                    <a:cubicBezTo>
                      <a:pt x="30" y="43"/>
                      <a:pt x="30" y="43"/>
                      <a:pt x="31" y="43"/>
                    </a:cubicBezTo>
                    <a:cubicBezTo>
                      <a:pt x="31" y="43"/>
                      <a:pt x="31" y="43"/>
                      <a:pt x="31" y="43"/>
                    </a:cubicBezTo>
                    <a:cubicBezTo>
                      <a:pt x="31" y="43"/>
                      <a:pt x="32" y="43"/>
                      <a:pt x="32" y="43"/>
                    </a:cubicBezTo>
                    <a:cubicBezTo>
                      <a:pt x="32" y="43"/>
                      <a:pt x="32" y="43"/>
                      <a:pt x="32" y="43"/>
                    </a:cubicBezTo>
                    <a:cubicBezTo>
                      <a:pt x="32" y="44"/>
                      <a:pt x="32" y="44"/>
                      <a:pt x="33" y="43"/>
                    </a:cubicBezTo>
                    <a:cubicBezTo>
                      <a:pt x="33" y="43"/>
                      <a:pt x="33" y="43"/>
                      <a:pt x="33" y="43"/>
                    </a:cubicBezTo>
                    <a:cubicBezTo>
                      <a:pt x="33" y="43"/>
                      <a:pt x="34" y="43"/>
                      <a:pt x="34" y="43"/>
                    </a:cubicBezTo>
                    <a:cubicBezTo>
                      <a:pt x="34" y="43"/>
                      <a:pt x="35" y="43"/>
                      <a:pt x="35" y="43"/>
                    </a:cubicBezTo>
                    <a:cubicBezTo>
                      <a:pt x="35" y="43"/>
                      <a:pt x="36" y="43"/>
                      <a:pt x="36" y="44"/>
                    </a:cubicBezTo>
                    <a:cubicBezTo>
                      <a:pt x="36" y="44"/>
                      <a:pt x="36" y="44"/>
                      <a:pt x="37" y="44"/>
                    </a:cubicBezTo>
                    <a:cubicBezTo>
                      <a:pt x="37" y="45"/>
                      <a:pt x="38" y="45"/>
                      <a:pt x="38" y="44"/>
                    </a:cubicBezTo>
                    <a:cubicBezTo>
                      <a:pt x="38" y="44"/>
                      <a:pt x="38" y="44"/>
                      <a:pt x="38" y="44"/>
                    </a:cubicBezTo>
                    <a:cubicBezTo>
                      <a:pt x="38" y="44"/>
                      <a:pt x="38" y="44"/>
                      <a:pt x="37" y="44"/>
                    </a:cubicBezTo>
                    <a:cubicBezTo>
                      <a:pt x="37" y="44"/>
                      <a:pt x="37" y="43"/>
                      <a:pt x="37" y="43"/>
                    </a:cubicBezTo>
                    <a:cubicBezTo>
                      <a:pt x="36" y="43"/>
                      <a:pt x="36" y="43"/>
                      <a:pt x="36" y="43"/>
                    </a:cubicBezTo>
                    <a:cubicBezTo>
                      <a:pt x="36" y="43"/>
                      <a:pt x="36" y="43"/>
                      <a:pt x="35" y="43"/>
                    </a:cubicBezTo>
                    <a:cubicBezTo>
                      <a:pt x="35" y="43"/>
                      <a:pt x="35" y="43"/>
                      <a:pt x="35" y="43"/>
                    </a:cubicBezTo>
                    <a:cubicBezTo>
                      <a:pt x="35" y="43"/>
                      <a:pt x="34" y="43"/>
                      <a:pt x="34" y="43"/>
                    </a:cubicBezTo>
                    <a:cubicBezTo>
                      <a:pt x="34" y="43"/>
                      <a:pt x="34" y="42"/>
                      <a:pt x="34" y="42"/>
                    </a:cubicBezTo>
                    <a:cubicBezTo>
                      <a:pt x="33" y="42"/>
                      <a:pt x="33" y="42"/>
                      <a:pt x="33" y="43"/>
                    </a:cubicBezTo>
                    <a:cubicBezTo>
                      <a:pt x="33" y="43"/>
                      <a:pt x="33" y="43"/>
                      <a:pt x="32" y="42"/>
                    </a:cubicBezTo>
                    <a:cubicBezTo>
                      <a:pt x="32" y="42"/>
                      <a:pt x="32" y="42"/>
                      <a:pt x="32" y="42"/>
                    </a:cubicBezTo>
                    <a:cubicBezTo>
                      <a:pt x="32" y="42"/>
                      <a:pt x="32" y="41"/>
                      <a:pt x="33" y="41"/>
                    </a:cubicBezTo>
                    <a:cubicBezTo>
                      <a:pt x="33" y="41"/>
                      <a:pt x="33" y="41"/>
                      <a:pt x="34" y="41"/>
                    </a:cubicBezTo>
                    <a:cubicBezTo>
                      <a:pt x="34" y="41"/>
                      <a:pt x="34" y="41"/>
                      <a:pt x="34" y="41"/>
                    </a:cubicBezTo>
                    <a:cubicBezTo>
                      <a:pt x="35" y="41"/>
                      <a:pt x="35" y="41"/>
                      <a:pt x="36" y="41"/>
                    </a:cubicBezTo>
                    <a:cubicBezTo>
                      <a:pt x="37" y="41"/>
                      <a:pt x="37" y="41"/>
                      <a:pt x="37" y="41"/>
                    </a:cubicBezTo>
                    <a:cubicBezTo>
                      <a:pt x="37" y="41"/>
                      <a:pt x="37" y="40"/>
                      <a:pt x="37" y="40"/>
                    </a:cubicBezTo>
                    <a:cubicBezTo>
                      <a:pt x="37" y="40"/>
                      <a:pt x="37" y="40"/>
                      <a:pt x="37" y="40"/>
                    </a:cubicBezTo>
                    <a:cubicBezTo>
                      <a:pt x="37" y="40"/>
                      <a:pt x="37" y="40"/>
                      <a:pt x="37" y="40"/>
                    </a:cubicBezTo>
                    <a:cubicBezTo>
                      <a:pt x="38" y="40"/>
                      <a:pt x="38" y="40"/>
                      <a:pt x="38" y="40"/>
                    </a:cubicBezTo>
                    <a:cubicBezTo>
                      <a:pt x="38" y="40"/>
                      <a:pt x="38" y="40"/>
                      <a:pt x="37" y="40"/>
                    </a:cubicBezTo>
                    <a:cubicBezTo>
                      <a:pt x="37" y="40"/>
                      <a:pt x="37" y="40"/>
                      <a:pt x="36" y="40"/>
                    </a:cubicBezTo>
                    <a:cubicBezTo>
                      <a:pt x="36" y="39"/>
                      <a:pt x="36" y="39"/>
                      <a:pt x="35" y="40"/>
                    </a:cubicBezTo>
                    <a:cubicBezTo>
                      <a:pt x="35" y="40"/>
                      <a:pt x="35" y="40"/>
                      <a:pt x="35" y="40"/>
                    </a:cubicBezTo>
                    <a:cubicBezTo>
                      <a:pt x="35" y="40"/>
                      <a:pt x="35" y="39"/>
                      <a:pt x="34" y="39"/>
                    </a:cubicBezTo>
                    <a:cubicBezTo>
                      <a:pt x="34" y="39"/>
                      <a:pt x="34" y="39"/>
                      <a:pt x="34" y="39"/>
                    </a:cubicBezTo>
                    <a:cubicBezTo>
                      <a:pt x="34" y="39"/>
                      <a:pt x="34" y="39"/>
                      <a:pt x="34" y="38"/>
                    </a:cubicBezTo>
                    <a:cubicBezTo>
                      <a:pt x="34" y="38"/>
                      <a:pt x="34" y="38"/>
                      <a:pt x="34" y="38"/>
                    </a:cubicBezTo>
                    <a:cubicBezTo>
                      <a:pt x="34" y="38"/>
                      <a:pt x="34" y="38"/>
                      <a:pt x="35" y="38"/>
                    </a:cubicBezTo>
                    <a:cubicBezTo>
                      <a:pt x="35" y="38"/>
                      <a:pt x="35" y="37"/>
                      <a:pt x="35" y="38"/>
                    </a:cubicBezTo>
                    <a:cubicBezTo>
                      <a:pt x="35" y="38"/>
                      <a:pt x="35" y="37"/>
                      <a:pt x="35" y="37"/>
                    </a:cubicBezTo>
                    <a:cubicBezTo>
                      <a:pt x="35" y="37"/>
                      <a:pt x="36" y="37"/>
                      <a:pt x="36" y="37"/>
                    </a:cubicBezTo>
                    <a:cubicBezTo>
                      <a:pt x="36" y="37"/>
                      <a:pt x="37" y="38"/>
                      <a:pt x="37" y="38"/>
                    </a:cubicBezTo>
                    <a:cubicBezTo>
                      <a:pt x="37" y="38"/>
                      <a:pt x="37" y="37"/>
                      <a:pt x="38" y="37"/>
                    </a:cubicBezTo>
                    <a:cubicBezTo>
                      <a:pt x="38" y="37"/>
                      <a:pt x="38" y="37"/>
                      <a:pt x="38" y="37"/>
                    </a:cubicBezTo>
                    <a:cubicBezTo>
                      <a:pt x="39" y="37"/>
                      <a:pt x="39" y="37"/>
                      <a:pt x="40" y="37"/>
                    </a:cubicBezTo>
                    <a:cubicBezTo>
                      <a:pt x="40" y="37"/>
                      <a:pt x="40" y="37"/>
                      <a:pt x="41" y="37"/>
                    </a:cubicBezTo>
                    <a:cubicBezTo>
                      <a:pt x="43" y="38"/>
                      <a:pt x="45" y="38"/>
                      <a:pt x="46" y="37"/>
                    </a:cubicBezTo>
                    <a:cubicBezTo>
                      <a:pt x="46" y="36"/>
                      <a:pt x="44" y="36"/>
                      <a:pt x="43" y="36"/>
                    </a:cubicBezTo>
                    <a:cubicBezTo>
                      <a:pt x="42" y="37"/>
                      <a:pt x="40" y="36"/>
                      <a:pt x="41" y="35"/>
                    </a:cubicBezTo>
                    <a:cubicBezTo>
                      <a:pt x="41" y="35"/>
                      <a:pt x="35" y="36"/>
                      <a:pt x="36" y="35"/>
                    </a:cubicBezTo>
                    <a:cubicBezTo>
                      <a:pt x="37" y="34"/>
                      <a:pt x="40" y="34"/>
                      <a:pt x="41" y="34"/>
                    </a:cubicBezTo>
                    <a:cubicBezTo>
                      <a:pt x="41" y="34"/>
                      <a:pt x="40" y="33"/>
                      <a:pt x="40" y="33"/>
                    </a:cubicBezTo>
                    <a:cubicBezTo>
                      <a:pt x="40" y="33"/>
                      <a:pt x="39" y="33"/>
                      <a:pt x="39" y="33"/>
                    </a:cubicBezTo>
                    <a:cubicBezTo>
                      <a:pt x="39" y="33"/>
                      <a:pt x="39" y="32"/>
                      <a:pt x="39" y="32"/>
                    </a:cubicBezTo>
                    <a:cubicBezTo>
                      <a:pt x="38" y="32"/>
                      <a:pt x="36" y="33"/>
                      <a:pt x="36" y="33"/>
                    </a:cubicBezTo>
                    <a:cubicBezTo>
                      <a:pt x="36" y="32"/>
                      <a:pt x="36" y="31"/>
                      <a:pt x="36" y="31"/>
                    </a:cubicBezTo>
                    <a:cubicBezTo>
                      <a:pt x="36" y="31"/>
                      <a:pt x="35" y="31"/>
                      <a:pt x="35" y="31"/>
                    </a:cubicBezTo>
                    <a:cubicBezTo>
                      <a:pt x="35" y="31"/>
                      <a:pt x="36" y="30"/>
                      <a:pt x="36" y="29"/>
                    </a:cubicBezTo>
                    <a:cubicBezTo>
                      <a:pt x="37" y="29"/>
                      <a:pt x="38" y="29"/>
                      <a:pt x="38" y="30"/>
                    </a:cubicBezTo>
                    <a:cubicBezTo>
                      <a:pt x="41" y="28"/>
                      <a:pt x="40" y="31"/>
                      <a:pt x="41" y="31"/>
                    </a:cubicBezTo>
                    <a:cubicBezTo>
                      <a:pt x="42" y="31"/>
                      <a:pt x="42" y="30"/>
                      <a:pt x="42" y="29"/>
                    </a:cubicBezTo>
                    <a:cubicBezTo>
                      <a:pt x="42" y="29"/>
                      <a:pt x="43" y="30"/>
                      <a:pt x="43" y="29"/>
                    </a:cubicBezTo>
                    <a:cubicBezTo>
                      <a:pt x="44" y="28"/>
                      <a:pt x="45" y="28"/>
                      <a:pt x="44" y="27"/>
                    </a:cubicBezTo>
                    <a:cubicBezTo>
                      <a:pt x="42" y="27"/>
                      <a:pt x="45" y="26"/>
                      <a:pt x="47" y="26"/>
                    </a:cubicBezTo>
                    <a:cubicBezTo>
                      <a:pt x="50" y="26"/>
                      <a:pt x="51" y="28"/>
                      <a:pt x="51" y="25"/>
                    </a:cubicBezTo>
                    <a:cubicBezTo>
                      <a:pt x="51" y="25"/>
                      <a:pt x="49" y="24"/>
                      <a:pt x="51" y="24"/>
                    </a:cubicBezTo>
                    <a:cubicBezTo>
                      <a:pt x="52" y="23"/>
                      <a:pt x="52" y="23"/>
                      <a:pt x="53" y="23"/>
                    </a:cubicBezTo>
                    <a:cubicBezTo>
                      <a:pt x="53" y="23"/>
                      <a:pt x="55" y="23"/>
                      <a:pt x="55" y="23"/>
                    </a:cubicBezTo>
                    <a:cubicBezTo>
                      <a:pt x="55" y="23"/>
                      <a:pt x="57" y="22"/>
                      <a:pt x="55" y="22"/>
                    </a:cubicBezTo>
                    <a:cubicBezTo>
                      <a:pt x="54" y="22"/>
                      <a:pt x="54" y="22"/>
                      <a:pt x="53" y="22"/>
                    </a:cubicBezTo>
                    <a:cubicBezTo>
                      <a:pt x="53" y="22"/>
                      <a:pt x="53" y="21"/>
                      <a:pt x="54" y="21"/>
                    </a:cubicBezTo>
                    <a:cubicBezTo>
                      <a:pt x="57" y="21"/>
                      <a:pt x="57" y="21"/>
                      <a:pt x="58" y="21"/>
                    </a:cubicBezTo>
                    <a:cubicBezTo>
                      <a:pt x="58" y="20"/>
                      <a:pt x="60" y="20"/>
                      <a:pt x="59" y="20"/>
                    </a:cubicBezTo>
                    <a:cubicBezTo>
                      <a:pt x="59" y="19"/>
                      <a:pt x="61" y="18"/>
                      <a:pt x="63" y="19"/>
                    </a:cubicBezTo>
                    <a:cubicBezTo>
                      <a:pt x="64" y="17"/>
                      <a:pt x="60" y="19"/>
                      <a:pt x="63" y="17"/>
                    </a:cubicBezTo>
                    <a:cubicBezTo>
                      <a:pt x="64" y="17"/>
                      <a:pt x="64" y="19"/>
                      <a:pt x="65" y="18"/>
                    </a:cubicBezTo>
                    <a:cubicBezTo>
                      <a:pt x="64" y="17"/>
                      <a:pt x="66" y="17"/>
                      <a:pt x="66" y="18"/>
                    </a:cubicBezTo>
                    <a:cubicBezTo>
                      <a:pt x="69" y="17"/>
                      <a:pt x="71" y="17"/>
                      <a:pt x="72" y="17"/>
                    </a:cubicBezTo>
                    <a:cubicBezTo>
                      <a:pt x="71" y="17"/>
                      <a:pt x="71" y="17"/>
                      <a:pt x="70" y="16"/>
                    </a:cubicBezTo>
                    <a:cubicBezTo>
                      <a:pt x="70" y="16"/>
                      <a:pt x="70" y="16"/>
                      <a:pt x="74" y="15"/>
                    </a:cubicBezTo>
                    <a:cubicBezTo>
                      <a:pt x="76" y="14"/>
                      <a:pt x="73" y="17"/>
                      <a:pt x="73" y="17"/>
                    </a:cubicBezTo>
                    <a:cubicBezTo>
                      <a:pt x="74" y="17"/>
                      <a:pt x="77" y="17"/>
                      <a:pt x="76" y="15"/>
                    </a:cubicBezTo>
                    <a:cubicBezTo>
                      <a:pt x="77" y="15"/>
                      <a:pt x="79" y="16"/>
                      <a:pt x="78" y="15"/>
                    </a:cubicBezTo>
                    <a:cubicBezTo>
                      <a:pt x="78" y="14"/>
                      <a:pt x="76" y="15"/>
                      <a:pt x="77" y="13"/>
                    </a:cubicBezTo>
                    <a:cubicBezTo>
                      <a:pt x="77" y="13"/>
                      <a:pt x="77" y="12"/>
                      <a:pt x="78" y="11"/>
                    </a:cubicBezTo>
                    <a:cubicBezTo>
                      <a:pt x="79" y="12"/>
                      <a:pt x="80" y="11"/>
                      <a:pt x="80" y="11"/>
                    </a:cubicBezTo>
                    <a:cubicBezTo>
                      <a:pt x="80" y="12"/>
                      <a:pt x="81" y="12"/>
                      <a:pt x="82" y="11"/>
                    </a:cubicBezTo>
                    <a:cubicBezTo>
                      <a:pt x="83" y="12"/>
                      <a:pt x="83" y="11"/>
                      <a:pt x="84" y="11"/>
                    </a:cubicBezTo>
                    <a:cubicBezTo>
                      <a:pt x="84" y="13"/>
                      <a:pt x="89" y="11"/>
                      <a:pt x="89" y="12"/>
                    </a:cubicBezTo>
                    <a:cubicBezTo>
                      <a:pt x="87" y="14"/>
                      <a:pt x="90" y="14"/>
                      <a:pt x="90" y="13"/>
                    </a:cubicBezTo>
                    <a:cubicBezTo>
                      <a:pt x="91" y="13"/>
                      <a:pt x="90" y="11"/>
                      <a:pt x="91" y="12"/>
                    </a:cubicBezTo>
                    <a:cubicBezTo>
                      <a:pt x="92" y="12"/>
                      <a:pt x="93" y="14"/>
                      <a:pt x="94" y="13"/>
                    </a:cubicBezTo>
                    <a:cubicBezTo>
                      <a:pt x="94" y="13"/>
                      <a:pt x="94" y="13"/>
                      <a:pt x="95" y="12"/>
                    </a:cubicBezTo>
                    <a:cubicBezTo>
                      <a:pt x="95" y="12"/>
                      <a:pt x="96" y="13"/>
                      <a:pt x="96" y="13"/>
                    </a:cubicBezTo>
                    <a:cubicBezTo>
                      <a:pt x="97" y="13"/>
                      <a:pt x="96" y="12"/>
                      <a:pt x="97" y="12"/>
                    </a:cubicBezTo>
                    <a:cubicBezTo>
                      <a:pt x="97" y="12"/>
                      <a:pt x="98" y="12"/>
                      <a:pt x="98" y="12"/>
                    </a:cubicBezTo>
                    <a:cubicBezTo>
                      <a:pt x="98" y="12"/>
                      <a:pt x="99" y="11"/>
                      <a:pt x="99" y="11"/>
                    </a:cubicBezTo>
                    <a:cubicBezTo>
                      <a:pt x="100" y="11"/>
                      <a:pt x="102" y="10"/>
                      <a:pt x="102" y="12"/>
                    </a:cubicBezTo>
                    <a:cubicBezTo>
                      <a:pt x="102" y="11"/>
                      <a:pt x="102" y="12"/>
                      <a:pt x="103" y="11"/>
                    </a:cubicBezTo>
                    <a:cubicBezTo>
                      <a:pt x="103" y="11"/>
                      <a:pt x="103" y="11"/>
                      <a:pt x="103" y="11"/>
                    </a:cubicBezTo>
                    <a:cubicBezTo>
                      <a:pt x="104" y="10"/>
                      <a:pt x="104" y="11"/>
                      <a:pt x="105" y="11"/>
                    </a:cubicBezTo>
                    <a:cubicBezTo>
                      <a:pt x="105" y="10"/>
                      <a:pt x="105" y="10"/>
                      <a:pt x="105" y="10"/>
                    </a:cubicBezTo>
                    <a:cubicBezTo>
                      <a:pt x="112" y="12"/>
                      <a:pt x="107" y="10"/>
                      <a:pt x="107" y="10"/>
                    </a:cubicBezTo>
                    <a:cubicBezTo>
                      <a:pt x="107" y="9"/>
                      <a:pt x="108" y="9"/>
                      <a:pt x="109" y="9"/>
                    </a:cubicBezTo>
                    <a:cubicBezTo>
                      <a:pt x="108" y="8"/>
                      <a:pt x="109" y="8"/>
                      <a:pt x="109" y="8"/>
                    </a:cubicBezTo>
                    <a:cubicBezTo>
                      <a:pt x="110" y="7"/>
                      <a:pt x="110" y="10"/>
                      <a:pt x="112" y="9"/>
                    </a:cubicBezTo>
                    <a:cubicBezTo>
                      <a:pt x="112" y="8"/>
                      <a:pt x="112" y="7"/>
                      <a:pt x="113" y="7"/>
                    </a:cubicBezTo>
                    <a:cubicBezTo>
                      <a:pt x="115" y="7"/>
                      <a:pt x="116" y="8"/>
                      <a:pt x="117" y="8"/>
                    </a:cubicBezTo>
                    <a:cubicBezTo>
                      <a:pt x="117" y="8"/>
                      <a:pt x="118" y="8"/>
                      <a:pt x="117" y="7"/>
                    </a:cubicBezTo>
                    <a:cubicBezTo>
                      <a:pt x="116" y="7"/>
                      <a:pt x="117" y="7"/>
                      <a:pt x="116" y="6"/>
                    </a:cubicBezTo>
                    <a:cubicBezTo>
                      <a:pt x="115" y="5"/>
                      <a:pt x="116" y="4"/>
                      <a:pt x="118" y="4"/>
                    </a:cubicBezTo>
                    <a:cubicBezTo>
                      <a:pt x="119" y="4"/>
                      <a:pt x="119" y="3"/>
                      <a:pt x="120" y="4"/>
                    </a:cubicBezTo>
                    <a:cubicBezTo>
                      <a:pt x="121" y="4"/>
                      <a:pt x="121" y="3"/>
                      <a:pt x="121" y="3"/>
                    </a:cubicBezTo>
                    <a:cubicBezTo>
                      <a:pt x="120" y="3"/>
                      <a:pt x="122" y="3"/>
                      <a:pt x="123" y="3"/>
                    </a:cubicBezTo>
                    <a:cubicBezTo>
                      <a:pt x="123" y="3"/>
                      <a:pt x="123" y="2"/>
                      <a:pt x="123" y="2"/>
                    </a:cubicBezTo>
                    <a:cubicBezTo>
                      <a:pt x="124" y="2"/>
                      <a:pt x="123" y="2"/>
                      <a:pt x="125" y="2"/>
                    </a:cubicBezTo>
                    <a:cubicBezTo>
                      <a:pt x="125" y="1"/>
                      <a:pt x="126" y="1"/>
                      <a:pt x="127" y="1"/>
                    </a:cubicBezTo>
                    <a:cubicBezTo>
                      <a:pt x="128" y="1"/>
                      <a:pt x="128" y="1"/>
                      <a:pt x="128" y="0"/>
                    </a:cubicBezTo>
                    <a:cubicBezTo>
                      <a:pt x="129" y="0"/>
                      <a:pt x="134" y="0"/>
                      <a:pt x="134" y="1"/>
                    </a:cubicBezTo>
                    <a:cubicBezTo>
                      <a:pt x="136" y="1"/>
                      <a:pt x="136" y="1"/>
                      <a:pt x="138" y="1"/>
                    </a:cubicBezTo>
                    <a:cubicBezTo>
                      <a:pt x="137" y="2"/>
                      <a:pt x="140" y="2"/>
                      <a:pt x="140" y="3"/>
                    </a:cubicBezTo>
                    <a:cubicBezTo>
                      <a:pt x="140" y="3"/>
                      <a:pt x="139" y="4"/>
                      <a:pt x="141" y="4"/>
                    </a:cubicBezTo>
                    <a:cubicBezTo>
                      <a:pt x="141" y="5"/>
                      <a:pt x="142" y="5"/>
                      <a:pt x="141" y="6"/>
                    </a:cubicBezTo>
                    <a:cubicBezTo>
                      <a:pt x="140" y="6"/>
                      <a:pt x="139" y="7"/>
                      <a:pt x="141" y="7"/>
                    </a:cubicBezTo>
                    <a:cubicBezTo>
                      <a:pt x="140" y="8"/>
                      <a:pt x="138" y="10"/>
                      <a:pt x="137" y="10"/>
                    </a:cubicBezTo>
                    <a:cubicBezTo>
                      <a:pt x="137" y="10"/>
                      <a:pt x="137" y="10"/>
                      <a:pt x="137" y="11"/>
                    </a:cubicBezTo>
                    <a:cubicBezTo>
                      <a:pt x="136" y="11"/>
                      <a:pt x="134" y="11"/>
                      <a:pt x="136" y="12"/>
                    </a:cubicBezTo>
                    <a:cubicBezTo>
                      <a:pt x="135" y="12"/>
                      <a:pt x="130" y="13"/>
                      <a:pt x="131" y="13"/>
                    </a:cubicBezTo>
                    <a:cubicBezTo>
                      <a:pt x="129" y="13"/>
                      <a:pt x="128" y="15"/>
                      <a:pt x="126" y="15"/>
                    </a:cubicBezTo>
                    <a:cubicBezTo>
                      <a:pt x="125" y="15"/>
                      <a:pt x="121" y="16"/>
                      <a:pt x="120" y="17"/>
                    </a:cubicBezTo>
                    <a:cubicBezTo>
                      <a:pt x="119" y="15"/>
                      <a:pt x="118" y="18"/>
                      <a:pt x="117" y="17"/>
                    </a:cubicBezTo>
                    <a:cubicBezTo>
                      <a:pt x="116" y="17"/>
                      <a:pt x="116" y="16"/>
                      <a:pt x="116" y="16"/>
                    </a:cubicBezTo>
                    <a:cubicBezTo>
                      <a:pt x="115" y="15"/>
                      <a:pt x="115" y="16"/>
                      <a:pt x="114" y="16"/>
                    </a:cubicBezTo>
                    <a:cubicBezTo>
                      <a:pt x="114" y="16"/>
                      <a:pt x="115" y="17"/>
                      <a:pt x="115" y="17"/>
                    </a:cubicBezTo>
                    <a:cubicBezTo>
                      <a:pt x="115" y="17"/>
                      <a:pt x="116" y="18"/>
                      <a:pt x="115" y="18"/>
                    </a:cubicBezTo>
                    <a:cubicBezTo>
                      <a:pt x="115" y="18"/>
                      <a:pt x="114" y="18"/>
                      <a:pt x="113" y="18"/>
                    </a:cubicBezTo>
                    <a:cubicBezTo>
                      <a:pt x="113" y="18"/>
                      <a:pt x="113" y="18"/>
                      <a:pt x="113" y="18"/>
                    </a:cubicBezTo>
                    <a:cubicBezTo>
                      <a:pt x="113" y="18"/>
                      <a:pt x="112" y="19"/>
                      <a:pt x="112" y="19"/>
                    </a:cubicBezTo>
                    <a:cubicBezTo>
                      <a:pt x="112" y="19"/>
                      <a:pt x="112" y="18"/>
                      <a:pt x="111" y="19"/>
                    </a:cubicBezTo>
                    <a:cubicBezTo>
                      <a:pt x="111" y="19"/>
                      <a:pt x="111" y="19"/>
                      <a:pt x="111" y="20"/>
                    </a:cubicBezTo>
                    <a:cubicBezTo>
                      <a:pt x="110" y="20"/>
                      <a:pt x="110" y="19"/>
                      <a:pt x="109" y="19"/>
                    </a:cubicBezTo>
                    <a:cubicBezTo>
                      <a:pt x="109" y="19"/>
                      <a:pt x="109" y="20"/>
                      <a:pt x="108" y="20"/>
                    </a:cubicBezTo>
                    <a:cubicBezTo>
                      <a:pt x="108" y="20"/>
                      <a:pt x="107" y="20"/>
                      <a:pt x="107" y="19"/>
                    </a:cubicBezTo>
                    <a:cubicBezTo>
                      <a:pt x="106" y="19"/>
                      <a:pt x="106" y="19"/>
                      <a:pt x="105" y="20"/>
                    </a:cubicBezTo>
                    <a:cubicBezTo>
                      <a:pt x="105" y="20"/>
                      <a:pt x="104" y="21"/>
                      <a:pt x="104" y="21"/>
                    </a:cubicBezTo>
                    <a:cubicBezTo>
                      <a:pt x="103" y="22"/>
                      <a:pt x="102" y="20"/>
                      <a:pt x="102" y="21"/>
                    </a:cubicBezTo>
                    <a:cubicBezTo>
                      <a:pt x="102" y="21"/>
                      <a:pt x="102" y="21"/>
                      <a:pt x="101" y="22"/>
                    </a:cubicBezTo>
                    <a:cubicBezTo>
                      <a:pt x="101" y="22"/>
                      <a:pt x="100" y="21"/>
                      <a:pt x="100" y="21"/>
                    </a:cubicBezTo>
                    <a:cubicBezTo>
                      <a:pt x="100" y="21"/>
                      <a:pt x="100" y="22"/>
                      <a:pt x="100" y="22"/>
                    </a:cubicBezTo>
                    <a:cubicBezTo>
                      <a:pt x="100" y="22"/>
                      <a:pt x="99" y="22"/>
                      <a:pt x="99" y="22"/>
                    </a:cubicBezTo>
                    <a:cubicBezTo>
                      <a:pt x="99" y="21"/>
                      <a:pt x="99" y="21"/>
                      <a:pt x="98" y="21"/>
                    </a:cubicBezTo>
                    <a:cubicBezTo>
                      <a:pt x="98" y="21"/>
                      <a:pt x="97" y="22"/>
                      <a:pt x="96" y="23"/>
                    </a:cubicBezTo>
                    <a:cubicBezTo>
                      <a:pt x="96" y="23"/>
                      <a:pt x="95" y="23"/>
                      <a:pt x="94" y="23"/>
                    </a:cubicBezTo>
                    <a:cubicBezTo>
                      <a:pt x="94" y="23"/>
                      <a:pt x="93" y="23"/>
                      <a:pt x="92" y="23"/>
                    </a:cubicBezTo>
                    <a:cubicBezTo>
                      <a:pt x="92" y="24"/>
                      <a:pt x="91" y="24"/>
                      <a:pt x="90" y="24"/>
                    </a:cubicBezTo>
                    <a:cubicBezTo>
                      <a:pt x="89" y="24"/>
                      <a:pt x="89" y="24"/>
                      <a:pt x="88" y="23"/>
                    </a:cubicBezTo>
                    <a:cubicBezTo>
                      <a:pt x="87" y="22"/>
                      <a:pt x="87" y="22"/>
                      <a:pt x="86" y="22"/>
                    </a:cubicBezTo>
                    <a:cubicBezTo>
                      <a:pt x="86" y="22"/>
                      <a:pt x="86" y="23"/>
                      <a:pt x="85" y="24"/>
                    </a:cubicBezTo>
                    <a:cubicBezTo>
                      <a:pt x="85" y="24"/>
                      <a:pt x="85" y="22"/>
                      <a:pt x="84" y="23"/>
                    </a:cubicBezTo>
                    <a:cubicBezTo>
                      <a:pt x="83" y="23"/>
                      <a:pt x="83" y="23"/>
                      <a:pt x="83" y="23"/>
                    </a:cubicBezTo>
                    <a:cubicBezTo>
                      <a:pt x="83" y="24"/>
                      <a:pt x="84" y="24"/>
                      <a:pt x="85" y="24"/>
                    </a:cubicBezTo>
                    <a:cubicBezTo>
                      <a:pt x="85" y="25"/>
                      <a:pt x="85" y="25"/>
                      <a:pt x="86" y="26"/>
                    </a:cubicBezTo>
                    <a:cubicBezTo>
                      <a:pt x="86" y="26"/>
                      <a:pt x="85" y="26"/>
                      <a:pt x="84" y="27"/>
                    </a:cubicBezTo>
                    <a:cubicBezTo>
                      <a:pt x="83" y="27"/>
                      <a:pt x="83" y="26"/>
                      <a:pt x="83" y="26"/>
                    </a:cubicBezTo>
                    <a:cubicBezTo>
                      <a:pt x="83" y="26"/>
                      <a:pt x="83" y="28"/>
                      <a:pt x="82" y="28"/>
                    </a:cubicBezTo>
                    <a:cubicBezTo>
                      <a:pt x="81" y="29"/>
                      <a:pt x="80" y="29"/>
                      <a:pt x="80" y="29"/>
                    </a:cubicBezTo>
                    <a:cubicBezTo>
                      <a:pt x="80" y="28"/>
                      <a:pt x="80" y="28"/>
                      <a:pt x="81" y="27"/>
                    </a:cubicBezTo>
                    <a:cubicBezTo>
                      <a:pt x="81" y="27"/>
                      <a:pt x="81" y="27"/>
                      <a:pt x="81" y="26"/>
                    </a:cubicBezTo>
                    <a:cubicBezTo>
                      <a:pt x="81" y="25"/>
                      <a:pt x="80" y="26"/>
                      <a:pt x="80" y="27"/>
                    </a:cubicBezTo>
                    <a:cubicBezTo>
                      <a:pt x="79" y="28"/>
                      <a:pt x="79" y="29"/>
                      <a:pt x="79" y="29"/>
                    </a:cubicBezTo>
                    <a:cubicBezTo>
                      <a:pt x="79" y="29"/>
                      <a:pt x="78" y="29"/>
                      <a:pt x="78" y="29"/>
                    </a:cubicBezTo>
                    <a:cubicBezTo>
                      <a:pt x="78" y="29"/>
                      <a:pt x="77" y="29"/>
                      <a:pt x="77" y="29"/>
                    </a:cubicBezTo>
                    <a:cubicBezTo>
                      <a:pt x="77" y="29"/>
                      <a:pt x="77" y="29"/>
                      <a:pt x="77" y="29"/>
                    </a:cubicBezTo>
                    <a:cubicBezTo>
                      <a:pt x="76" y="30"/>
                      <a:pt x="76" y="31"/>
                      <a:pt x="76" y="31"/>
                    </a:cubicBezTo>
                    <a:cubicBezTo>
                      <a:pt x="76" y="31"/>
                      <a:pt x="75" y="31"/>
                      <a:pt x="75" y="31"/>
                    </a:cubicBezTo>
                    <a:cubicBezTo>
                      <a:pt x="74" y="31"/>
                      <a:pt x="73" y="31"/>
                      <a:pt x="72" y="32"/>
                    </a:cubicBezTo>
                    <a:cubicBezTo>
                      <a:pt x="70" y="32"/>
                      <a:pt x="70" y="32"/>
                      <a:pt x="71" y="33"/>
                    </a:cubicBezTo>
                    <a:cubicBezTo>
                      <a:pt x="71" y="33"/>
                      <a:pt x="72" y="33"/>
                      <a:pt x="73" y="33"/>
                    </a:cubicBezTo>
                    <a:cubicBezTo>
                      <a:pt x="74" y="33"/>
                      <a:pt x="75" y="32"/>
                      <a:pt x="75" y="33"/>
                    </a:cubicBezTo>
                    <a:cubicBezTo>
                      <a:pt x="75" y="34"/>
                      <a:pt x="74" y="34"/>
                      <a:pt x="73" y="34"/>
                    </a:cubicBezTo>
                    <a:cubicBezTo>
                      <a:pt x="73" y="34"/>
                      <a:pt x="72" y="33"/>
                      <a:pt x="71" y="34"/>
                    </a:cubicBezTo>
                    <a:cubicBezTo>
                      <a:pt x="71" y="35"/>
                      <a:pt x="73" y="35"/>
                      <a:pt x="73" y="35"/>
                    </a:cubicBezTo>
                    <a:cubicBezTo>
                      <a:pt x="72" y="36"/>
                      <a:pt x="71" y="36"/>
                      <a:pt x="71" y="36"/>
                    </a:cubicBezTo>
                    <a:cubicBezTo>
                      <a:pt x="70" y="36"/>
                      <a:pt x="69" y="36"/>
                      <a:pt x="68" y="36"/>
                    </a:cubicBezTo>
                    <a:cubicBezTo>
                      <a:pt x="68" y="36"/>
                      <a:pt x="67" y="36"/>
                      <a:pt x="67" y="36"/>
                    </a:cubicBezTo>
                    <a:cubicBezTo>
                      <a:pt x="67" y="37"/>
                      <a:pt x="68" y="37"/>
                      <a:pt x="68" y="37"/>
                    </a:cubicBezTo>
                    <a:cubicBezTo>
                      <a:pt x="68" y="37"/>
                      <a:pt x="69" y="37"/>
                      <a:pt x="69" y="37"/>
                    </a:cubicBezTo>
                    <a:cubicBezTo>
                      <a:pt x="70" y="37"/>
                      <a:pt x="70" y="37"/>
                      <a:pt x="69" y="38"/>
                    </a:cubicBezTo>
                    <a:cubicBezTo>
                      <a:pt x="69" y="38"/>
                      <a:pt x="68" y="38"/>
                      <a:pt x="68" y="38"/>
                    </a:cubicBezTo>
                    <a:cubicBezTo>
                      <a:pt x="67" y="39"/>
                      <a:pt x="66" y="39"/>
                      <a:pt x="66" y="38"/>
                    </a:cubicBezTo>
                    <a:cubicBezTo>
                      <a:pt x="65" y="38"/>
                      <a:pt x="64" y="38"/>
                      <a:pt x="64" y="37"/>
                    </a:cubicBezTo>
                    <a:cubicBezTo>
                      <a:pt x="64" y="37"/>
                      <a:pt x="64" y="37"/>
                      <a:pt x="63" y="37"/>
                    </a:cubicBezTo>
                    <a:cubicBezTo>
                      <a:pt x="63" y="36"/>
                      <a:pt x="63" y="37"/>
                      <a:pt x="63" y="37"/>
                    </a:cubicBezTo>
                    <a:cubicBezTo>
                      <a:pt x="63" y="38"/>
                      <a:pt x="63" y="38"/>
                      <a:pt x="63" y="39"/>
                    </a:cubicBezTo>
                    <a:cubicBezTo>
                      <a:pt x="63" y="39"/>
                      <a:pt x="63" y="38"/>
                      <a:pt x="64" y="39"/>
                    </a:cubicBezTo>
                    <a:cubicBezTo>
                      <a:pt x="64" y="39"/>
                      <a:pt x="64" y="39"/>
                      <a:pt x="64" y="39"/>
                    </a:cubicBezTo>
                    <a:cubicBezTo>
                      <a:pt x="64" y="39"/>
                      <a:pt x="64" y="40"/>
                      <a:pt x="64" y="40"/>
                    </a:cubicBezTo>
                    <a:cubicBezTo>
                      <a:pt x="64" y="40"/>
                      <a:pt x="64" y="40"/>
                      <a:pt x="64" y="40"/>
                    </a:cubicBezTo>
                    <a:cubicBezTo>
                      <a:pt x="63" y="40"/>
                      <a:pt x="63" y="40"/>
                      <a:pt x="63" y="40"/>
                    </a:cubicBezTo>
                    <a:cubicBezTo>
                      <a:pt x="63" y="41"/>
                      <a:pt x="62" y="41"/>
                      <a:pt x="62" y="41"/>
                    </a:cubicBezTo>
                    <a:cubicBezTo>
                      <a:pt x="61" y="40"/>
                      <a:pt x="60" y="41"/>
                      <a:pt x="60" y="41"/>
                    </a:cubicBezTo>
                    <a:cubicBezTo>
                      <a:pt x="59" y="40"/>
                      <a:pt x="59" y="40"/>
                      <a:pt x="59" y="40"/>
                    </a:cubicBezTo>
                    <a:cubicBezTo>
                      <a:pt x="58" y="40"/>
                      <a:pt x="58" y="40"/>
                      <a:pt x="58" y="41"/>
                    </a:cubicBezTo>
                    <a:cubicBezTo>
                      <a:pt x="58" y="41"/>
                      <a:pt x="59" y="41"/>
                      <a:pt x="59" y="41"/>
                    </a:cubicBezTo>
                    <a:cubicBezTo>
                      <a:pt x="59" y="41"/>
                      <a:pt x="58" y="42"/>
                      <a:pt x="58" y="42"/>
                    </a:cubicBezTo>
                    <a:cubicBezTo>
                      <a:pt x="59" y="42"/>
                      <a:pt x="60" y="42"/>
                      <a:pt x="60" y="42"/>
                    </a:cubicBezTo>
                    <a:cubicBezTo>
                      <a:pt x="60" y="43"/>
                      <a:pt x="60" y="43"/>
                      <a:pt x="59" y="43"/>
                    </a:cubicBezTo>
                    <a:cubicBezTo>
                      <a:pt x="59" y="43"/>
                      <a:pt x="58" y="43"/>
                      <a:pt x="58" y="43"/>
                    </a:cubicBezTo>
                    <a:cubicBezTo>
                      <a:pt x="58" y="43"/>
                      <a:pt x="60" y="44"/>
                      <a:pt x="60" y="44"/>
                    </a:cubicBezTo>
                    <a:cubicBezTo>
                      <a:pt x="60" y="44"/>
                      <a:pt x="59" y="44"/>
                      <a:pt x="58" y="45"/>
                    </a:cubicBezTo>
                    <a:cubicBezTo>
                      <a:pt x="57" y="46"/>
                      <a:pt x="56" y="46"/>
                      <a:pt x="56" y="46"/>
                    </a:cubicBezTo>
                    <a:cubicBezTo>
                      <a:pt x="55" y="46"/>
                      <a:pt x="54" y="46"/>
                      <a:pt x="54" y="46"/>
                    </a:cubicBezTo>
                    <a:cubicBezTo>
                      <a:pt x="54" y="46"/>
                      <a:pt x="55" y="47"/>
                      <a:pt x="55" y="48"/>
                    </a:cubicBezTo>
                    <a:cubicBezTo>
                      <a:pt x="55" y="48"/>
                      <a:pt x="54" y="48"/>
                      <a:pt x="53" y="48"/>
                    </a:cubicBezTo>
                    <a:cubicBezTo>
                      <a:pt x="52" y="48"/>
                      <a:pt x="52" y="47"/>
                      <a:pt x="50" y="46"/>
                    </a:cubicBezTo>
                    <a:cubicBezTo>
                      <a:pt x="49" y="45"/>
                      <a:pt x="49" y="46"/>
                      <a:pt x="49" y="47"/>
                    </a:cubicBezTo>
                    <a:cubicBezTo>
                      <a:pt x="49" y="48"/>
                      <a:pt x="50" y="48"/>
                      <a:pt x="50" y="48"/>
                    </a:cubicBezTo>
                    <a:cubicBezTo>
                      <a:pt x="51" y="48"/>
                      <a:pt x="52" y="49"/>
                      <a:pt x="52" y="49"/>
                    </a:cubicBezTo>
                    <a:cubicBezTo>
                      <a:pt x="53" y="49"/>
                      <a:pt x="52" y="50"/>
                      <a:pt x="52" y="50"/>
                    </a:cubicBezTo>
                    <a:cubicBezTo>
                      <a:pt x="52" y="50"/>
                      <a:pt x="52" y="51"/>
                      <a:pt x="52" y="51"/>
                    </a:cubicBezTo>
                    <a:cubicBezTo>
                      <a:pt x="52" y="51"/>
                      <a:pt x="51" y="52"/>
                      <a:pt x="50" y="51"/>
                    </a:cubicBezTo>
                    <a:cubicBezTo>
                      <a:pt x="49" y="51"/>
                      <a:pt x="49" y="51"/>
                      <a:pt x="49" y="50"/>
                    </a:cubicBezTo>
                    <a:cubicBezTo>
                      <a:pt x="48" y="50"/>
                      <a:pt x="47" y="50"/>
                      <a:pt x="47" y="50"/>
                    </a:cubicBezTo>
                    <a:cubicBezTo>
                      <a:pt x="47" y="51"/>
                      <a:pt x="47" y="51"/>
                      <a:pt x="48" y="51"/>
                    </a:cubicBezTo>
                    <a:cubicBezTo>
                      <a:pt x="49" y="51"/>
                      <a:pt x="50" y="53"/>
                      <a:pt x="51" y="54"/>
                    </a:cubicBezTo>
                    <a:cubicBezTo>
                      <a:pt x="51" y="54"/>
                      <a:pt x="50" y="54"/>
                      <a:pt x="49" y="54"/>
                    </a:cubicBezTo>
                    <a:cubicBezTo>
                      <a:pt x="48" y="55"/>
                      <a:pt x="47" y="54"/>
                      <a:pt x="46" y="54"/>
                    </a:cubicBezTo>
                    <a:cubicBezTo>
                      <a:pt x="45" y="54"/>
                      <a:pt x="45" y="54"/>
                      <a:pt x="45" y="54"/>
                    </a:cubicBezTo>
                    <a:cubicBezTo>
                      <a:pt x="44" y="55"/>
                      <a:pt x="46" y="55"/>
                      <a:pt x="46" y="55"/>
                    </a:cubicBezTo>
                    <a:cubicBezTo>
                      <a:pt x="47" y="56"/>
                      <a:pt x="48" y="56"/>
                      <a:pt x="48" y="57"/>
                    </a:cubicBezTo>
                    <a:cubicBezTo>
                      <a:pt x="48" y="57"/>
                      <a:pt x="47" y="57"/>
                      <a:pt x="46" y="57"/>
                    </a:cubicBezTo>
                    <a:cubicBezTo>
                      <a:pt x="46" y="57"/>
                      <a:pt x="45" y="58"/>
                      <a:pt x="45" y="58"/>
                    </a:cubicBezTo>
                    <a:cubicBezTo>
                      <a:pt x="44" y="58"/>
                      <a:pt x="44" y="58"/>
                      <a:pt x="43" y="58"/>
                    </a:cubicBezTo>
                    <a:cubicBezTo>
                      <a:pt x="43" y="59"/>
                      <a:pt x="43" y="60"/>
                      <a:pt x="43" y="60"/>
                    </a:cubicBezTo>
                    <a:cubicBezTo>
                      <a:pt x="43" y="60"/>
                      <a:pt x="42" y="59"/>
                      <a:pt x="42" y="59"/>
                    </a:cubicBezTo>
                    <a:cubicBezTo>
                      <a:pt x="41" y="59"/>
                      <a:pt x="41" y="59"/>
                      <a:pt x="40" y="59"/>
                    </a:cubicBezTo>
                    <a:cubicBezTo>
                      <a:pt x="40" y="59"/>
                      <a:pt x="40" y="59"/>
                      <a:pt x="39" y="59"/>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69" name="Freeform 3109"/>
              <p:cNvSpPr>
                <a:spLocks/>
              </p:cNvSpPr>
              <p:nvPr/>
            </p:nvSpPr>
            <p:spPr bwMode="auto">
              <a:xfrm>
                <a:off x="5627688" y="2516187"/>
                <a:ext cx="7938" cy="7937"/>
              </a:xfrm>
              <a:custGeom>
                <a:avLst/>
                <a:gdLst>
                  <a:gd name="T0" fmla="*/ 3 w 3"/>
                  <a:gd name="T1" fmla="*/ 3 h 3"/>
                  <a:gd name="T2" fmla="*/ 3 w 3"/>
                  <a:gd name="T3" fmla="*/ 2 h 3"/>
                  <a:gd name="T4" fmla="*/ 3 w 3"/>
                  <a:gd name="T5" fmla="*/ 2 h 3"/>
                  <a:gd name="T6" fmla="*/ 2 w 3"/>
                  <a:gd name="T7" fmla="*/ 2 h 3"/>
                  <a:gd name="T8" fmla="*/ 1 w 3"/>
                  <a:gd name="T9" fmla="*/ 1 h 3"/>
                  <a:gd name="T10" fmla="*/ 2 w 3"/>
                  <a:gd name="T11" fmla="*/ 1 h 3"/>
                  <a:gd name="T12" fmla="*/ 0 w 3"/>
                  <a:gd name="T13" fmla="*/ 2 h 3"/>
                  <a:gd name="T14" fmla="*/ 1 w 3"/>
                  <a:gd name="T15" fmla="*/ 2 h 3"/>
                  <a:gd name="T16" fmla="*/ 1 w 3"/>
                  <a:gd name="T17" fmla="*/ 2 h 3"/>
                  <a:gd name="T18" fmla="*/ 2 w 3"/>
                  <a:gd name="T19" fmla="*/ 3 h 3"/>
                  <a:gd name="T20" fmla="*/ 3 w 3"/>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3" y="3"/>
                    </a:moveTo>
                    <a:cubicBezTo>
                      <a:pt x="3" y="3"/>
                      <a:pt x="3" y="2"/>
                      <a:pt x="3" y="2"/>
                    </a:cubicBezTo>
                    <a:cubicBezTo>
                      <a:pt x="3" y="2"/>
                      <a:pt x="3" y="2"/>
                      <a:pt x="3" y="2"/>
                    </a:cubicBezTo>
                    <a:cubicBezTo>
                      <a:pt x="3" y="2"/>
                      <a:pt x="2" y="2"/>
                      <a:pt x="2" y="2"/>
                    </a:cubicBezTo>
                    <a:cubicBezTo>
                      <a:pt x="2" y="1"/>
                      <a:pt x="1" y="0"/>
                      <a:pt x="1" y="1"/>
                    </a:cubicBezTo>
                    <a:cubicBezTo>
                      <a:pt x="2" y="1"/>
                      <a:pt x="2" y="1"/>
                      <a:pt x="2" y="1"/>
                    </a:cubicBezTo>
                    <a:cubicBezTo>
                      <a:pt x="2" y="1"/>
                      <a:pt x="0" y="1"/>
                      <a:pt x="0" y="2"/>
                    </a:cubicBezTo>
                    <a:cubicBezTo>
                      <a:pt x="0" y="2"/>
                      <a:pt x="0" y="2"/>
                      <a:pt x="1" y="2"/>
                    </a:cubicBezTo>
                    <a:cubicBezTo>
                      <a:pt x="1" y="2"/>
                      <a:pt x="1" y="2"/>
                      <a:pt x="1" y="2"/>
                    </a:cubicBezTo>
                    <a:cubicBezTo>
                      <a:pt x="2" y="2"/>
                      <a:pt x="2" y="3"/>
                      <a:pt x="2" y="3"/>
                    </a:cubicBezTo>
                    <a:cubicBezTo>
                      <a:pt x="3" y="3"/>
                      <a:pt x="3" y="3"/>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0" name="Freeform 3110"/>
              <p:cNvSpPr>
                <a:spLocks/>
              </p:cNvSpPr>
              <p:nvPr/>
            </p:nvSpPr>
            <p:spPr bwMode="auto">
              <a:xfrm>
                <a:off x="5689600" y="2355850"/>
                <a:ext cx="6350" cy="4762"/>
              </a:xfrm>
              <a:custGeom>
                <a:avLst/>
                <a:gdLst>
                  <a:gd name="T0" fmla="*/ 0 w 2"/>
                  <a:gd name="T1" fmla="*/ 1 h 2"/>
                  <a:gd name="T2" fmla="*/ 0 w 2"/>
                  <a:gd name="T3" fmla="*/ 1 h 2"/>
                  <a:gd name="T4" fmla="*/ 2 w 2"/>
                  <a:gd name="T5" fmla="*/ 0 h 2"/>
                  <a:gd name="T6" fmla="*/ 1 w 2"/>
                  <a:gd name="T7" fmla="*/ 2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1"/>
                      <a:pt x="0" y="1"/>
                    </a:cubicBezTo>
                    <a:cubicBezTo>
                      <a:pt x="1" y="0"/>
                      <a:pt x="2" y="0"/>
                      <a:pt x="2" y="0"/>
                    </a:cubicBezTo>
                    <a:cubicBezTo>
                      <a:pt x="2" y="1"/>
                      <a:pt x="2" y="2"/>
                      <a:pt x="1" y="2"/>
                    </a:cubicBezTo>
                    <a:cubicBezTo>
                      <a:pt x="1" y="2"/>
                      <a:pt x="0" y="2"/>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1" name="Freeform 3111"/>
              <p:cNvSpPr>
                <a:spLocks/>
              </p:cNvSpPr>
              <p:nvPr/>
            </p:nvSpPr>
            <p:spPr bwMode="auto">
              <a:xfrm>
                <a:off x="5695950" y="2352675"/>
                <a:ext cx="6350" cy="4762"/>
              </a:xfrm>
              <a:custGeom>
                <a:avLst/>
                <a:gdLst>
                  <a:gd name="T0" fmla="*/ 0 w 2"/>
                  <a:gd name="T1" fmla="*/ 2 h 2"/>
                  <a:gd name="T2" fmla="*/ 1 w 2"/>
                  <a:gd name="T3" fmla="*/ 1 h 2"/>
                  <a:gd name="T4" fmla="*/ 2 w 2"/>
                  <a:gd name="T5" fmla="*/ 1 h 2"/>
                  <a:gd name="T6" fmla="*/ 1 w 2"/>
                  <a:gd name="T7" fmla="*/ 2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cubicBezTo>
                      <a:pt x="0" y="1"/>
                      <a:pt x="0" y="1"/>
                      <a:pt x="1" y="1"/>
                    </a:cubicBezTo>
                    <a:cubicBezTo>
                      <a:pt x="1" y="1"/>
                      <a:pt x="2" y="0"/>
                      <a:pt x="2" y="1"/>
                    </a:cubicBezTo>
                    <a:cubicBezTo>
                      <a:pt x="2" y="1"/>
                      <a:pt x="1" y="1"/>
                      <a:pt x="1" y="2"/>
                    </a:cubicBezTo>
                    <a:cubicBezTo>
                      <a:pt x="1" y="2"/>
                      <a:pt x="0" y="2"/>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2" name="Freeform 3112"/>
              <p:cNvSpPr>
                <a:spLocks/>
              </p:cNvSpPr>
              <p:nvPr/>
            </p:nvSpPr>
            <p:spPr bwMode="auto">
              <a:xfrm>
                <a:off x="5702300" y="2352675"/>
                <a:ext cx="4763" cy="4762"/>
              </a:xfrm>
              <a:custGeom>
                <a:avLst/>
                <a:gdLst>
                  <a:gd name="T0" fmla="*/ 1 w 2"/>
                  <a:gd name="T1" fmla="*/ 0 h 2"/>
                  <a:gd name="T2" fmla="*/ 2 w 2"/>
                  <a:gd name="T3" fmla="*/ 0 h 2"/>
                  <a:gd name="T4" fmla="*/ 1 w 2"/>
                  <a:gd name="T5" fmla="*/ 1 h 2"/>
                  <a:gd name="T6" fmla="*/ 0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cubicBezTo>
                      <a:pt x="1" y="0"/>
                      <a:pt x="2" y="0"/>
                      <a:pt x="2" y="0"/>
                    </a:cubicBezTo>
                    <a:cubicBezTo>
                      <a:pt x="2" y="0"/>
                      <a:pt x="1" y="1"/>
                      <a:pt x="1" y="1"/>
                    </a:cubicBezTo>
                    <a:cubicBezTo>
                      <a:pt x="1" y="1"/>
                      <a:pt x="0" y="2"/>
                      <a:pt x="0" y="1"/>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3" name="Freeform 3113"/>
              <p:cNvSpPr>
                <a:spLocks noEditPoints="1"/>
              </p:cNvSpPr>
              <p:nvPr/>
            </p:nvSpPr>
            <p:spPr bwMode="auto">
              <a:xfrm>
                <a:off x="4964113" y="2547937"/>
                <a:ext cx="892175" cy="939800"/>
              </a:xfrm>
              <a:custGeom>
                <a:avLst/>
                <a:gdLst>
                  <a:gd name="T0" fmla="*/ 302 w 311"/>
                  <a:gd name="T1" fmla="*/ 17 h 328"/>
                  <a:gd name="T2" fmla="*/ 266 w 311"/>
                  <a:gd name="T3" fmla="*/ 10 h 328"/>
                  <a:gd name="T4" fmla="*/ 221 w 311"/>
                  <a:gd name="T5" fmla="*/ 22 h 328"/>
                  <a:gd name="T6" fmla="*/ 199 w 311"/>
                  <a:gd name="T7" fmla="*/ 19 h 328"/>
                  <a:gd name="T8" fmla="*/ 145 w 311"/>
                  <a:gd name="T9" fmla="*/ 38 h 328"/>
                  <a:gd name="T10" fmla="*/ 138 w 311"/>
                  <a:gd name="T11" fmla="*/ 43 h 328"/>
                  <a:gd name="T12" fmla="*/ 97 w 311"/>
                  <a:gd name="T13" fmla="*/ 72 h 328"/>
                  <a:gd name="T14" fmla="*/ 66 w 311"/>
                  <a:gd name="T15" fmla="*/ 75 h 328"/>
                  <a:gd name="T16" fmla="*/ 43 w 311"/>
                  <a:gd name="T17" fmla="*/ 43 h 328"/>
                  <a:gd name="T18" fmla="*/ 112 w 311"/>
                  <a:gd name="T19" fmla="*/ 43 h 328"/>
                  <a:gd name="T20" fmla="*/ 61 w 311"/>
                  <a:gd name="T21" fmla="*/ 10 h 328"/>
                  <a:gd name="T22" fmla="*/ 37 w 311"/>
                  <a:gd name="T23" fmla="*/ 1 h 328"/>
                  <a:gd name="T24" fmla="*/ 16 w 311"/>
                  <a:gd name="T25" fmla="*/ 13 h 328"/>
                  <a:gd name="T26" fmla="*/ 18 w 311"/>
                  <a:gd name="T27" fmla="*/ 49 h 328"/>
                  <a:gd name="T28" fmla="*/ 22 w 311"/>
                  <a:gd name="T29" fmla="*/ 70 h 328"/>
                  <a:gd name="T30" fmla="*/ 29 w 311"/>
                  <a:gd name="T31" fmla="*/ 88 h 328"/>
                  <a:gd name="T32" fmla="*/ 18 w 311"/>
                  <a:gd name="T33" fmla="*/ 110 h 328"/>
                  <a:gd name="T34" fmla="*/ 14 w 311"/>
                  <a:gd name="T35" fmla="*/ 131 h 328"/>
                  <a:gd name="T36" fmla="*/ 4 w 311"/>
                  <a:gd name="T37" fmla="*/ 156 h 328"/>
                  <a:gd name="T38" fmla="*/ 6 w 311"/>
                  <a:gd name="T39" fmla="*/ 170 h 328"/>
                  <a:gd name="T40" fmla="*/ 18 w 311"/>
                  <a:gd name="T41" fmla="*/ 179 h 328"/>
                  <a:gd name="T42" fmla="*/ 28 w 311"/>
                  <a:gd name="T43" fmla="*/ 190 h 328"/>
                  <a:gd name="T44" fmla="*/ 41 w 311"/>
                  <a:gd name="T45" fmla="*/ 204 h 328"/>
                  <a:gd name="T46" fmla="*/ 35 w 311"/>
                  <a:gd name="T47" fmla="*/ 214 h 328"/>
                  <a:gd name="T48" fmla="*/ 49 w 311"/>
                  <a:gd name="T49" fmla="*/ 216 h 328"/>
                  <a:gd name="T50" fmla="*/ 63 w 311"/>
                  <a:gd name="T51" fmla="*/ 228 h 328"/>
                  <a:gd name="T52" fmla="*/ 77 w 311"/>
                  <a:gd name="T53" fmla="*/ 238 h 328"/>
                  <a:gd name="T54" fmla="*/ 95 w 311"/>
                  <a:gd name="T55" fmla="*/ 243 h 328"/>
                  <a:gd name="T56" fmla="*/ 99 w 311"/>
                  <a:gd name="T57" fmla="*/ 255 h 328"/>
                  <a:gd name="T58" fmla="*/ 88 w 311"/>
                  <a:gd name="T59" fmla="*/ 268 h 328"/>
                  <a:gd name="T60" fmla="*/ 78 w 311"/>
                  <a:gd name="T61" fmla="*/ 288 h 328"/>
                  <a:gd name="T62" fmla="*/ 122 w 311"/>
                  <a:gd name="T63" fmla="*/ 309 h 328"/>
                  <a:gd name="T64" fmla="*/ 151 w 311"/>
                  <a:gd name="T65" fmla="*/ 321 h 328"/>
                  <a:gd name="T66" fmla="*/ 162 w 311"/>
                  <a:gd name="T67" fmla="*/ 311 h 328"/>
                  <a:gd name="T68" fmla="*/ 170 w 311"/>
                  <a:gd name="T69" fmla="*/ 282 h 328"/>
                  <a:gd name="T70" fmla="*/ 161 w 311"/>
                  <a:gd name="T71" fmla="*/ 264 h 328"/>
                  <a:gd name="T72" fmla="*/ 166 w 311"/>
                  <a:gd name="T73" fmla="*/ 240 h 328"/>
                  <a:gd name="T74" fmla="*/ 187 w 311"/>
                  <a:gd name="T75" fmla="*/ 225 h 328"/>
                  <a:gd name="T76" fmla="*/ 206 w 311"/>
                  <a:gd name="T77" fmla="*/ 226 h 328"/>
                  <a:gd name="T78" fmla="*/ 231 w 311"/>
                  <a:gd name="T79" fmla="*/ 234 h 328"/>
                  <a:gd name="T80" fmla="*/ 257 w 311"/>
                  <a:gd name="T81" fmla="*/ 235 h 328"/>
                  <a:gd name="T82" fmla="*/ 262 w 311"/>
                  <a:gd name="T83" fmla="*/ 216 h 328"/>
                  <a:gd name="T84" fmla="*/ 259 w 311"/>
                  <a:gd name="T85" fmla="*/ 198 h 328"/>
                  <a:gd name="T86" fmla="*/ 242 w 311"/>
                  <a:gd name="T87" fmla="*/ 184 h 328"/>
                  <a:gd name="T88" fmla="*/ 256 w 311"/>
                  <a:gd name="T89" fmla="*/ 180 h 328"/>
                  <a:gd name="T90" fmla="*/ 246 w 311"/>
                  <a:gd name="T91" fmla="*/ 165 h 328"/>
                  <a:gd name="T92" fmla="*/ 255 w 311"/>
                  <a:gd name="T93" fmla="*/ 140 h 328"/>
                  <a:gd name="T94" fmla="*/ 256 w 311"/>
                  <a:gd name="T95" fmla="*/ 106 h 328"/>
                  <a:gd name="T96" fmla="*/ 258 w 311"/>
                  <a:gd name="T97" fmla="*/ 76 h 328"/>
                  <a:gd name="T98" fmla="*/ 276 w 311"/>
                  <a:gd name="T99" fmla="*/ 59 h 328"/>
                  <a:gd name="T100" fmla="*/ 296 w 311"/>
                  <a:gd name="T101" fmla="*/ 45 h 328"/>
                  <a:gd name="T102" fmla="*/ 311 w 311"/>
                  <a:gd name="T103" fmla="*/ 32 h 328"/>
                  <a:gd name="T104" fmla="*/ 48 w 311"/>
                  <a:gd name="T105" fmla="*/ 38 h 328"/>
                  <a:gd name="T106" fmla="*/ 29 w 311"/>
                  <a:gd name="T107" fmla="*/ 55 h 328"/>
                  <a:gd name="T108" fmla="*/ 31 w 311"/>
                  <a:gd name="T109" fmla="*/ 149 h 328"/>
                  <a:gd name="T110" fmla="*/ 29 w 311"/>
                  <a:gd name="T111" fmla="*/ 110 h 328"/>
                  <a:gd name="T112" fmla="*/ 50 w 311"/>
                  <a:gd name="T113" fmla="*/ 87 h 328"/>
                  <a:gd name="T114" fmla="*/ 66 w 311"/>
                  <a:gd name="T115" fmla="*/ 112 h 328"/>
                  <a:gd name="T116" fmla="*/ 61 w 311"/>
                  <a:gd name="T117" fmla="*/ 95 h 328"/>
                  <a:gd name="T118" fmla="*/ 86 w 311"/>
                  <a:gd name="T119" fmla="*/ 150 h 328"/>
                  <a:gd name="T120" fmla="*/ 127 w 311"/>
                  <a:gd name="T121" fmla="*/ 169 h 328"/>
                  <a:gd name="T122" fmla="*/ 171 w 311"/>
                  <a:gd name="T123" fmla="*/ 195 h 328"/>
                  <a:gd name="T124" fmla="*/ 205 w 311"/>
                  <a:gd name="T125" fmla="*/ 1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328">
                    <a:moveTo>
                      <a:pt x="170" y="321"/>
                    </a:moveTo>
                    <a:cubicBezTo>
                      <a:pt x="170" y="321"/>
                      <a:pt x="170" y="321"/>
                      <a:pt x="170" y="321"/>
                    </a:cubicBezTo>
                    <a:cubicBezTo>
                      <a:pt x="170" y="321"/>
                      <a:pt x="170" y="321"/>
                      <a:pt x="170" y="321"/>
                    </a:cubicBezTo>
                    <a:cubicBezTo>
                      <a:pt x="170" y="321"/>
                      <a:pt x="170" y="321"/>
                      <a:pt x="170" y="321"/>
                    </a:cubicBezTo>
                    <a:close/>
                    <a:moveTo>
                      <a:pt x="257" y="109"/>
                    </a:moveTo>
                    <a:cubicBezTo>
                      <a:pt x="257" y="110"/>
                      <a:pt x="257" y="110"/>
                      <a:pt x="257" y="110"/>
                    </a:cubicBezTo>
                    <a:cubicBezTo>
                      <a:pt x="257" y="110"/>
                      <a:pt x="257" y="110"/>
                      <a:pt x="257" y="110"/>
                    </a:cubicBezTo>
                    <a:cubicBezTo>
                      <a:pt x="257" y="110"/>
                      <a:pt x="257" y="110"/>
                      <a:pt x="257" y="110"/>
                    </a:cubicBezTo>
                    <a:cubicBezTo>
                      <a:pt x="257" y="110"/>
                      <a:pt x="257" y="109"/>
                      <a:pt x="257" y="109"/>
                    </a:cubicBezTo>
                    <a:close/>
                    <a:moveTo>
                      <a:pt x="311" y="31"/>
                    </a:moveTo>
                    <a:cubicBezTo>
                      <a:pt x="310" y="30"/>
                      <a:pt x="310" y="30"/>
                      <a:pt x="310" y="30"/>
                    </a:cubicBezTo>
                    <a:cubicBezTo>
                      <a:pt x="310" y="30"/>
                      <a:pt x="310" y="30"/>
                      <a:pt x="310" y="30"/>
                    </a:cubicBezTo>
                    <a:cubicBezTo>
                      <a:pt x="310" y="29"/>
                      <a:pt x="310" y="29"/>
                      <a:pt x="310" y="29"/>
                    </a:cubicBezTo>
                    <a:cubicBezTo>
                      <a:pt x="310" y="28"/>
                      <a:pt x="309" y="28"/>
                      <a:pt x="309" y="28"/>
                    </a:cubicBezTo>
                    <a:cubicBezTo>
                      <a:pt x="309" y="28"/>
                      <a:pt x="309" y="28"/>
                      <a:pt x="309" y="28"/>
                    </a:cubicBezTo>
                    <a:cubicBezTo>
                      <a:pt x="309" y="28"/>
                      <a:pt x="308" y="28"/>
                      <a:pt x="308" y="28"/>
                    </a:cubicBezTo>
                    <a:cubicBezTo>
                      <a:pt x="308" y="28"/>
                      <a:pt x="308" y="28"/>
                      <a:pt x="308" y="28"/>
                    </a:cubicBezTo>
                    <a:cubicBezTo>
                      <a:pt x="308" y="29"/>
                      <a:pt x="308" y="29"/>
                      <a:pt x="307" y="29"/>
                    </a:cubicBezTo>
                    <a:cubicBezTo>
                      <a:pt x="307" y="29"/>
                      <a:pt x="307" y="29"/>
                      <a:pt x="307" y="29"/>
                    </a:cubicBezTo>
                    <a:cubicBezTo>
                      <a:pt x="306" y="29"/>
                      <a:pt x="306" y="29"/>
                      <a:pt x="306" y="29"/>
                    </a:cubicBezTo>
                    <a:cubicBezTo>
                      <a:pt x="306" y="28"/>
                      <a:pt x="306" y="28"/>
                      <a:pt x="306" y="29"/>
                    </a:cubicBezTo>
                    <a:cubicBezTo>
                      <a:pt x="306" y="29"/>
                      <a:pt x="306" y="29"/>
                      <a:pt x="306" y="29"/>
                    </a:cubicBezTo>
                    <a:cubicBezTo>
                      <a:pt x="305" y="29"/>
                      <a:pt x="305" y="29"/>
                      <a:pt x="305" y="29"/>
                    </a:cubicBezTo>
                    <a:cubicBezTo>
                      <a:pt x="305" y="29"/>
                      <a:pt x="305" y="29"/>
                      <a:pt x="304" y="29"/>
                    </a:cubicBezTo>
                    <a:cubicBezTo>
                      <a:pt x="304" y="28"/>
                      <a:pt x="304" y="28"/>
                      <a:pt x="304" y="28"/>
                    </a:cubicBezTo>
                    <a:cubicBezTo>
                      <a:pt x="304" y="28"/>
                      <a:pt x="304" y="27"/>
                      <a:pt x="304" y="27"/>
                    </a:cubicBezTo>
                    <a:cubicBezTo>
                      <a:pt x="304" y="26"/>
                      <a:pt x="304" y="26"/>
                      <a:pt x="304" y="26"/>
                    </a:cubicBezTo>
                    <a:cubicBezTo>
                      <a:pt x="304" y="26"/>
                      <a:pt x="304" y="26"/>
                      <a:pt x="304" y="26"/>
                    </a:cubicBezTo>
                    <a:cubicBezTo>
                      <a:pt x="304" y="25"/>
                      <a:pt x="304" y="25"/>
                      <a:pt x="304" y="25"/>
                    </a:cubicBezTo>
                    <a:cubicBezTo>
                      <a:pt x="303" y="24"/>
                      <a:pt x="304" y="24"/>
                      <a:pt x="304" y="24"/>
                    </a:cubicBezTo>
                    <a:cubicBezTo>
                      <a:pt x="304" y="23"/>
                      <a:pt x="304" y="23"/>
                      <a:pt x="304" y="23"/>
                    </a:cubicBezTo>
                    <a:cubicBezTo>
                      <a:pt x="304" y="23"/>
                      <a:pt x="305" y="23"/>
                      <a:pt x="305" y="23"/>
                    </a:cubicBezTo>
                    <a:cubicBezTo>
                      <a:pt x="305" y="22"/>
                      <a:pt x="305" y="22"/>
                      <a:pt x="305" y="22"/>
                    </a:cubicBezTo>
                    <a:cubicBezTo>
                      <a:pt x="305" y="22"/>
                      <a:pt x="305" y="22"/>
                      <a:pt x="305" y="22"/>
                    </a:cubicBezTo>
                    <a:cubicBezTo>
                      <a:pt x="306" y="20"/>
                      <a:pt x="306" y="20"/>
                      <a:pt x="306" y="20"/>
                    </a:cubicBezTo>
                    <a:cubicBezTo>
                      <a:pt x="307" y="20"/>
                      <a:pt x="307" y="20"/>
                      <a:pt x="306" y="20"/>
                    </a:cubicBezTo>
                    <a:cubicBezTo>
                      <a:pt x="305" y="19"/>
                      <a:pt x="305" y="19"/>
                      <a:pt x="305" y="19"/>
                    </a:cubicBezTo>
                    <a:cubicBezTo>
                      <a:pt x="305" y="19"/>
                      <a:pt x="305" y="18"/>
                      <a:pt x="305" y="18"/>
                    </a:cubicBezTo>
                    <a:cubicBezTo>
                      <a:pt x="305" y="18"/>
                      <a:pt x="305" y="18"/>
                      <a:pt x="305" y="18"/>
                    </a:cubicBezTo>
                    <a:cubicBezTo>
                      <a:pt x="305" y="18"/>
                      <a:pt x="305" y="18"/>
                      <a:pt x="305" y="18"/>
                    </a:cubicBezTo>
                    <a:cubicBezTo>
                      <a:pt x="304" y="18"/>
                      <a:pt x="304" y="18"/>
                      <a:pt x="304" y="18"/>
                    </a:cubicBezTo>
                    <a:cubicBezTo>
                      <a:pt x="304" y="17"/>
                      <a:pt x="304" y="17"/>
                      <a:pt x="304" y="17"/>
                    </a:cubicBezTo>
                    <a:cubicBezTo>
                      <a:pt x="304" y="17"/>
                      <a:pt x="304" y="17"/>
                      <a:pt x="304" y="17"/>
                    </a:cubicBezTo>
                    <a:cubicBezTo>
                      <a:pt x="304" y="17"/>
                      <a:pt x="304" y="17"/>
                      <a:pt x="304" y="16"/>
                    </a:cubicBezTo>
                    <a:cubicBezTo>
                      <a:pt x="304" y="16"/>
                      <a:pt x="304" y="16"/>
                      <a:pt x="304" y="16"/>
                    </a:cubicBezTo>
                    <a:cubicBezTo>
                      <a:pt x="303" y="16"/>
                      <a:pt x="303" y="16"/>
                      <a:pt x="303" y="16"/>
                    </a:cubicBezTo>
                    <a:cubicBezTo>
                      <a:pt x="303" y="16"/>
                      <a:pt x="302" y="17"/>
                      <a:pt x="302" y="17"/>
                    </a:cubicBezTo>
                    <a:cubicBezTo>
                      <a:pt x="302" y="17"/>
                      <a:pt x="302" y="16"/>
                      <a:pt x="302" y="16"/>
                    </a:cubicBezTo>
                    <a:cubicBezTo>
                      <a:pt x="300" y="16"/>
                      <a:pt x="300" y="16"/>
                      <a:pt x="300" y="16"/>
                    </a:cubicBezTo>
                    <a:cubicBezTo>
                      <a:pt x="300" y="16"/>
                      <a:pt x="300" y="16"/>
                      <a:pt x="299" y="16"/>
                    </a:cubicBezTo>
                    <a:cubicBezTo>
                      <a:pt x="299" y="16"/>
                      <a:pt x="299" y="16"/>
                      <a:pt x="299" y="16"/>
                    </a:cubicBezTo>
                    <a:cubicBezTo>
                      <a:pt x="299" y="16"/>
                      <a:pt x="299" y="16"/>
                      <a:pt x="299" y="16"/>
                    </a:cubicBezTo>
                    <a:cubicBezTo>
                      <a:pt x="298" y="16"/>
                      <a:pt x="298" y="16"/>
                      <a:pt x="298" y="16"/>
                    </a:cubicBezTo>
                    <a:cubicBezTo>
                      <a:pt x="298" y="16"/>
                      <a:pt x="298" y="15"/>
                      <a:pt x="298" y="15"/>
                    </a:cubicBezTo>
                    <a:cubicBezTo>
                      <a:pt x="298" y="15"/>
                      <a:pt x="298" y="15"/>
                      <a:pt x="298" y="15"/>
                    </a:cubicBezTo>
                    <a:cubicBezTo>
                      <a:pt x="298" y="15"/>
                      <a:pt x="298" y="15"/>
                      <a:pt x="298" y="15"/>
                    </a:cubicBezTo>
                    <a:cubicBezTo>
                      <a:pt x="298" y="15"/>
                      <a:pt x="298" y="15"/>
                      <a:pt x="298" y="15"/>
                    </a:cubicBezTo>
                    <a:cubicBezTo>
                      <a:pt x="298" y="15"/>
                      <a:pt x="298" y="14"/>
                      <a:pt x="298" y="14"/>
                    </a:cubicBezTo>
                    <a:cubicBezTo>
                      <a:pt x="298" y="14"/>
                      <a:pt x="298" y="14"/>
                      <a:pt x="298" y="14"/>
                    </a:cubicBezTo>
                    <a:cubicBezTo>
                      <a:pt x="298" y="14"/>
                      <a:pt x="297" y="14"/>
                      <a:pt x="297" y="14"/>
                    </a:cubicBezTo>
                    <a:cubicBezTo>
                      <a:pt x="297" y="14"/>
                      <a:pt x="298" y="14"/>
                      <a:pt x="298" y="14"/>
                    </a:cubicBezTo>
                    <a:cubicBezTo>
                      <a:pt x="298" y="14"/>
                      <a:pt x="298" y="14"/>
                      <a:pt x="298" y="14"/>
                    </a:cubicBezTo>
                    <a:cubicBezTo>
                      <a:pt x="298" y="13"/>
                      <a:pt x="298" y="13"/>
                      <a:pt x="299" y="13"/>
                    </a:cubicBezTo>
                    <a:cubicBezTo>
                      <a:pt x="299" y="13"/>
                      <a:pt x="299" y="13"/>
                      <a:pt x="299" y="13"/>
                    </a:cubicBezTo>
                    <a:cubicBezTo>
                      <a:pt x="299" y="13"/>
                      <a:pt x="300" y="11"/>
                      <a:pt x="299" y="11"/>
                    </a:cubicBezTo>
                    <a:cubicBezTo>
                      <a:pt x="301" y="10"/>
                      <a:pt x="299" y="9"/>
                      <a:pt x="300" y="10"/>
                    </a:cubicBezTo>
                    <a:cubicBezTo>
                      <a:pt x="300" y="10"/>
                      <a:pt x="302" y="10"/>
                      <a:pt x="301" y="9"/>
                    </a:cubicBezTo>
                    <a:cubicBezTo>
                      <a:pt x="300" y="9"/>
                      <a:pt x="299" y="8"/>
                      <a:pt x="298" y="8"/>
                    </a:cubicBezTo>
                    <a:cubicBezTo>
                      <a:pt x="297" y="7"/>
                      <a:pt x="295" y="6"/>
                      <a:pt x="293" y="6"/>
                    </a:cubicBezTo>
                    <a:cubicBezTo>
                      <a:pt x="292" y="6"/>
                      <a:pt x="290" y="5"/>
                      <a:pt x="287" y="5"/>
                    </a:cubicBezTo>
                    <a:cubicBezTo>
                      <a:pt x="286" y="4"/>
                      <a:pt x="286" y="4"/>
                      <a:pt x="285" y="4"/>
                    </a:cubicBezTo>
                    <a:cubicBezTo>
                      <a:pt x="285" y="3"/>
                      <a:pt x="283" y="4"/>
                      <a:pt x="282" y="4"/>
                    </a:cubicBezTo>
                    <a:cubicBezTo>
                      <a:pt x="281" y="4"/>
                      <a:pt x="280" y="3"/>
                      <a:pt x="279" y="3"/>
                    </a:cubicBezTo>
                    <a:cubicBezTo>
                      <a:pt x="279" y="3"/>
                      <a:pt x="279" y="3"/>
                      <a:pt x="278" y="3"/>
                    </a:cubicBezTo>
                    <a:cubicBezTo>
                      <a:pt x="278" y="3"/>
                      <a:pt x="278" y="3"/>
                      <a:pt x="277" y="3"/>
                    </a:cubicBezTo>
                    <a:cubicBezTo>
                      <a:pt x="277" y="3"/>
                      <a:pt x="276" y="3"/>
                      <a:pt x="276" y="3"/>
                    </a:cubicBezTo>
                    <a:cubicBezTo>
                      <a:pt x="276" y="3"/>
                      <a:pt x="275" y="3"/>
                      <a:pt x="275" y="2"/>
                    </a:cubicBezTo>
                    <a:cubicBezTo>
                      <a:pt x="275" y="2"/>
                      <a:pt x="275" y="3"/>
                      <a:pt x="274" y="3"/>
                    </a:cubicBezTo>
                    <a:cubicBezTo>
                      <a:pt x="274" y="3"/>
                      <a:pt x="274" y="3"/>
                      <a:pt x="273" y="3"/>
                    </a:cubicBezTo>
                    <a:cubicBezTo>
                      <a:pt x="273" y="3"/>
                      <a:pt x="273" y="2"/>
                      <a:pt x="272" y="2"/>
                    </a:cubicBezTo>
                    <a:cubicBezTo>
                      <a:pt x="272" y="2"/>
                      <a:pt x="272" y="2"/>
                      <a:pt x="271" y="2"/>
                    </a:cubicBezTo>
                    <a:cubicBezTo>
                      <a:pt x="271" y="2"/>
                      <a:pt x="271" y="1"/>
                      <a:pt x="271" y="1"/>
                    </a:cubicBezTo>
                    <a:cubicBezTo>
                      <a:pt x="270" y="2"/>
                      <a:pt x="268" y="1"/>
                      <a:pt x="268" y="2"/>
                    </a:cubicBezTo>
                    <a:cubicBezTo>
                      <a:pt x="267" y="2"/>
                      <a:pt x="267" y="3"/>
                      <a:pt x="268" y="3"/>
                    </a:cubicBezTo>
                    <a:cubicBezTo>
                      <a:pt x="268" y="3"/>
                      <a:pt x="268" y="4"/>
                      <a:pt x="268" y="4"/>
                    </a:cubicBezTo>
                    <a:cubicBezTo>
                      <a:pt x="268" y="4"/>
                      <a:pt x="267" y="4"/>
                      <a:pt x="267" y="4"/>
                    </a:cubicBezTo>
                    <a:cubicBezTo>
                      <a:pt x="267" y="4"/>
                      <a:pt x="266" y="4"/>
                      <a:pt x="266" y="5"/>
                    </a:cubicBezTo>
                    <a:cubicBezTo>
                      <a:pt x="265" y="5"/>
                      <a:pt x="263" y="5"/>
                      <a:pt x="263" y="6"/>
                    </a:cubicBezTo>
                    <a:cubicBezTo>
                      <a:pt x="263" y="6"/>
                      <a:pt x="263" y="6"/>
                      <a:pt x="263" y="6"/>
                    </a:cubicBezTo>
                    <a:cubicBezTo>
                      <a:pt x="263" y="7"/>
                      <a:pt x="263" y="6"/>
                      <a:pt x="263" y="6"/>
                    </a:cubicBezTo>
                    <a:cubicBezTo>
                      <a:pt x="263" y="7"/>
                      <a:pt x="263" y="7"/>
                      <a:pt x="263" y="7"/>
                    </a:cubicBezTo>
                    <a:cubicBezTo>
                      <a:pt x="263" y="7"/>
                      <a:pt x="264" y="7"/>
                      <a:pt x="264" y="7"/>
                    </a:cubicBezTo>
                    <a:cubicBezTo>
                      <a:pt x="264" y="7"/>
                      <a:pt x="264" y="8"/>
                      <a:pt x="264" y="8"/>
                    </a:cubicBezTo>
                    <a:cubicBezTo>
                      <a:pt x="265" y="8"/>
                      <a:pt x="265" y="9"/>
                      <a:pt x="266" y="10"/>
                    </a:cubicBezTo>
                    <a:cubicBezTo>
                      <a:pt x="267" y="10"/>
                      <a:pt x="266" y="12"/>
                      <a:pt x="267" y="13"/>
                    </a:cubicBezTo>
                    <a:cubicBezTo>
                      <a:pt x="268" y="13"/>
                      <a:pt x="268" y="13"/>
                      <a:pt x="268" y="12"/>
                    </a:cubicBezTo>
                    <a:cubicBezTo>
                      <a:pt x="267" y="11"/>
                      <a:pt x="268" y="11"/>
                      <a:pt x="268" y="12"/>
                    </a:cubicBezTo>
                    <a:cubicBezTo>
                      <a:pt x="270" y="13"/>
                      <a:pt x="268" y="13"/>
                      <a:pt x="268" y="13"/>
                    </a:cubicBezTo>
                    <a:cubicBezTo>
                      <a:pt x="268" y="14"/>
                      <a:pt x="268" y="13"/>
                      <a:pt x="268" y="14"/>
                    </a:cubicBezTo>
                    <a:cubicBezTo>
                      <a:pt x="268" y="15"/>
                      <a:pt x="270" y="16"/>
                      <a:pt x="270" y="16"/>
                    </a:cubicBezTo>
                    <a:cubicBezTo>
                      <a:pt x="270" y="17"/>
                      <a:pt x="268" y="15"/>
                      <a:pt x="268" y="15"/>
                    </a:cubicBezTo>
                    <a:cubicBezTo>
                      <a:pt x="267" y="15"/>
                      <a:pt x="267" y="15"/>
                      <a:pt x="267" y="15"/>
                    </a:cubicBezTo>
                    <a:cubicBezTo>
                      <a:pt x="267" y="16"/>
                      <a:pt x="266" y="17"/>
                      <a:pt x="265" y="17"/>
                    </a:cubicBezTo>
                    <a:cubicBezTo>
                      <a:pt x="262" y="19"/>
                      <a:pt x="262" y="17"/>
                      <a:pt x="261" y="18"/>
                    </a:cubicBezTo>
                    <a:cubicBezTo>
                      <a:pt x="260" y="18"/>
                      <a:pt x="260" y="18"/>
                      <a:pt x="260" y="18"/>
                    </a:cubicBezTo>
                    <a:cubicBezTo>
                      <a:pt x="259" y="19"/>
                      <a:pt x="259" y="19"/>
                      <a:pt x="260" y="19"/>
                    </a:cubicBezTo>
                    <a:cubicBezTo>
                      <a:pt x="260" y="20"/>
                      <a:pt x="260" y="20"/>
                      <a:pt x="261" y="20"/>
                    </a:cubicBezTo>
                    <a:cubicBezTo>
                      <a:pt x="261" y="21"/>
                      <a:pt x="261" y="21"/>
                      <a:pt x="260" y="22"/>
                    </a:cubicBezTo>
                    <a:cubicBezTo>
                      <a:pt x="260" y="23"/>
                      <a:pt x="259" y="22"/>
                      <a:pt x="259" y="23"/>
                    </a:cubicBezTo>
                    <a:cubicBezTo>
                      <a:pt x="259" y="23"/>
                      <a:pt x="259" y="22"/>
                      <a:pt x="258" y="22"/>
                    </a:cubicBezTo>
                    <a:cubicBezTo>
                      <a:pt x="257" y="22"/>
                      <a:pt x="257" y="22"/>
                      <a:pt x="256" y="22"/>
                    </a:cubicBezTo>
                    <a:cubicBezTo>
                      <a:pt x="255" y="22"/>
                      <a:pt x="255" y="22"/>
                      <a:pt x="254" y="22"/>
                    </a:cubicBezTo>
                    <a:cubicBezTo>
                      <a:pt x="254" y="21"/>
                      <a:pt x="255" y="21"/>
                      <a:pt x="255" y="20"/>
                    </a:cubicBezTo>
                    <a:cubicBezTo>
                      <a:pt x="254" y="20"/>
                      <a:pt x="254" y="20"/>
                      <a:pt x="254" y="20"/>
                    </a:cubicBezTo>
                    <a:cubicBezTo>
                      <a:pt x="254" y="19"/>
                      <a:pt x="255" y="19"/>
                      <a:pt x="255" y="19"/>
                    </a:cubicBezTo>
                    <a:cubicBezTo>
                      <a:pt x="254" y="18"/>
                      <a:pt x="256" y="19"/>
                      <a:pt x="257" y="18"/>
                    </a:cubicBezTo>
                    <a:cubicBezTo>
                      <a:pt x="258" y="18"/>
                      <a:pt x="258" y="17"/>
                      <a:pt x="257" y="16"/>
                    </a:cubicBezTo>
                    <a:cubicBezTo>
                      <a:pt x="256" y="16"/>
                      <a:pt x="255" y="16"/>
                      <a:pt x="255" y="15"/>
                    </a:cubicBezTo>
                    <a:cubicBezTo>
                      <a:pt x="254" y="15"/>
                      <a:pt x="253" y="15"/>
                      <a:pt x="254" y="15"/>
                    </a:cubicBezTo>
                    <a:cubicBezTo>
                      <a:pt x="254" y="15"/>
                      <a:pt x="254" y="15"/>
                      <a:pt x="255" y="15"/>
                    </a:cubicBezTo>
                    <a:cubicBezTo>
                      <a:pt x="255" y="15"/>
                      <a:pt x="256" y="14"/>
                      <a:pt x="256" y="14"/>
                    </a:cubicBezTo>
                    <a:cubicBezTo>
                      <a:pt x="256" y="14"/>
                      <a:pt x="253" y="14"/>
                      <a:pt x="252" y="14"/>
                    </a:cubicBezTo>
                    <a:cubicBezTo>
                      <a:pt x="252" y="14"/>
                      <a:pt x="251" y="15"/>
                      <a:pt x="250" y="15"/>
                    </a:cubicBezTo>
                    <a:cubicBezTo>
                      <a:pt x="249" y="15"/>
                      <a:pt x="249" y="15"/>
                      <a:pt x="246" y="16"/>
                    </a:cubicBezTo>
                    <a:cubicBezTo>
                      <a:pt x="245" y="16"/>
                      <a:pt x="248" y="16"/>
                      <a:pt x="245" y="17"/>
                    </a:cubicBezTo>
                    <a:cubicBezTo>
                      <a:pt x="244" y="17"/>
                      <a:pt x="246" y="16"/>
                      <a:pt x="245" y="16"/>
                    </a:cubicBezTo>
                    <a:cubicBezTo>
                      <a:pt x="243" y="17"/>
                      <a:pt x="240" y="17"/>
                      <a:pt x="240" y="18"/>
                    </a:cubicBezTo>
                    <a:cubicBezTo>
                      <a:pt x="239" y="18"/>
                      <a:pt x="240" y="18"/>
                      <a:pt x="241" y="18"/>
                    </a:cubicBezTo>
                    <a:cubicBezTo>
                      <a:pt x="242" y="17"/>
                      <a:pt x="243" y="17"/>
                      <a:pt x="242" y="18"/>
                    </a:cubicBezTo>
                    <a:cubicBezTo>
                      <a:pt x="242" y="18"/>
                      <a:pt x="242" y="18"/>
                      <a:pt x="242" y="19"/>
                    </a:cubicBezTo>
                    <a:cubicBezTo>
                      <a:pt x="241" y="19"/>
                      <a:pt x="241" y="19"/>
                      <a:pt x="242" y="19"/>
                    </a:cubicBezTo>
                    <a:cubicBezTo>
                      <a:pt x="242" y="19"/>
                      <a:pt x="241" y="20"/>
                      <a:pt x="239" y="20"/>
                    </a:cubicBezTo>
                    <a:cubicBezTo>
                      <a:pt x="237" y="20"/>
                      <a:pt x="238" y="20"/>
                      <a:pt x="237" y="20"/>
                    </a:cubicBezTo>
                    <a:cubicBezTo>
                      <a:pt x="236" y="20"/>
                      <a:pt x="236" y="20"/>
                      <a:pt x="236" y="19"/>
                    </a:cubicBezTo>
                    <a:cubicBezTo>
                      <a:pt x="235" y="19"/>
                      <a:pt x="234" y="19"/>
                      <a:pt x="234" y="19"/>
                    </a:cubicBezTo>
                    <a:cubicBezTo>
                      <a:pt x="233" y="19"/>
                      <a:pt x="232" y="20"/>
                      <a:pt x="232" y="20"/>
                    </a:cubicBezTo>
                    <a:cubicBezTo>
                      <a:pt x="231" y="20"/>
                      <a:pt x="231" y="19"/>
                      <a:pt x="230" y="19"/>
                    </a:cubicBezTo>
                    <a:cubicBezTo>
                      <a:pt x="229" y="19"/>
                      <a:pt x="229" y="19"/>
                      <a:pt x="228" y="20"/>
                    </a:cubicBezTo>
                    <a:cubicBezTo>
                      <a:pt x="226" y="20"/>
                      <a:pt x="225" y="19"/>
                      <a:pt x="224" y="21"/>
                    </a:cubicBezTo>
                    <a:cubicBezTo>
                      <a:pt x="223" y="21"/>
                      <a:pt x="223" y="21"/>
                      <a:pt x="223" y="21"/>
                    </a:cubicBezTo>
                    <a:cubicBezTo>
                      <a:pt x="222" y="22"/>
                      <a:pt x="222" y="21"/>
                      <a:pt x="221" y="22"/>
                    </a:cubicBezTo>
                    <a:cubicBezTo>
                      <a:pt x="221" y="22"/>
                      <a:pt x="221" y="23"/>
                      <a:pt x="220" y="23"/>
                    </a:cubicBezTo>
                    <a:cubicBezTo>
                      <a:pt x="220" y="24"/>
                      <a:pt x="221" y="23"/>
                      <a:pt x="221" y="24"/>
                    </a:cubicBezTo>
                    <a:cubicBezTo>
                      <a:pt x="221" y="24"/>
                      <a:pt x="221" y="24"/>
                      <a:pt x="221" y="25"/>
                    </a:cubicBezTo>
                    <a:cubicBezTo>
                      <a:pt x="221" y="25"/>
                      <a:pt x="221" y="25"/>
                      <a:pt x="220" y="25"/>
                    </a:cubicBezTo>
                    <a:cubicBezTo>
                      <a:pt x="219" y="25"/>
                      <a:pt x="218" y="25"/>
                      <a:pt x="218" y="24"/>
                    </a:cubicBezTo>
                    <a:cubicBezTo>
                      <a:pt x="218" y="24"/>
                      <a:pt x="218" y="23"/>
                      <a:pt x="217" y="23"/>
                    </a:cubicBezTo>
                    <a:cubicBezTo>
                      <a:pt x="217" y="23"/>
                      <a:pt x="217" y="24"/>
                      <a:pt x="215" y="25"/>
                    </a:cubicBezTo>
                    <a:cubicBezTo>
                      <a:pt x="215" y="26"/>
                      <a:pt x="214" y="27"/>
                      <a:pt x="213" y="28"/>
                    </a:cubicBezTo>
                    <a:cubicBezTo>
                      <a:pt x="213" y="28"/>
                      <a:pt x="212" y="28"/>
                      <a:pt x="212" y="29"/>
                    </a:cubicBezTo>
                    <a:cubicBezTo>
                      <a:pt x="211" y="29"/>
                      <a:pt x="211" y="28"/>
                      <a:pt x="212" y="28"/>
                    </a:cubicBezTo>
                    <a:cubicBezTo>
                      <a:pt x="212" y="28"/>
                      <a:pt x="212" y="27"/>
                      <a:pt x="213" y="27"/>
                    </a:cubicBezTo>
                    <a:cubicBezTo>
                      <a:pt x="213" y="27"/>
                      <a:pt x="214" y="27"/>
                      <a:pt x="214" y="26"/>
                    </a:cubicBezTo>
                    <a:cubicBezTo>
                      <a:pt x="215" y="26"/>
                      <a:pt x="215" y="25"/>
                      <a:pt x="215" y="25"/>
                    </a:cubicBezTo>
                    <a:cubicBezTo>
                      <a:pt x="214" y="25"/>
                      <a:pt x="214" y="24"/>
                      <a:pt x="214" y="24"/>
                    </a:cubicBezTo>
                    <a:cubicBezTo>
                      <a:pt x="214" y="24"/>
                      <a:pt x="214" y="25"/>
                      <a:pt x="214" y="25"/>
                    </a:cubicBezTo>
                    <a:cubicBezTo>
                      <a:pt x="214" y="25"/>
                      <a:pt x="213" y="25"/>
                      <a:pt x="212" y="25"/>
                    </a:cubicBezTo>
                    <a:cubicBezTo>
                      <a:pt x="212" y="24"/>
                      <a:pt x="211" y="24"/>
                      <a:pt x="209" y="24"/>
                    </a:cubicBezTo>
                    <a:cubicBezTo>
                      <a:pt x="209" y="24"/>
                      <a:pt x="209" y="24"/>
                      <a:pt x="208" y="24"/>
                    </a:cubicBezTo>
                    <a:cubicBezTo>
                      <a:pt x="207" y="24"/>
                      <a:pt x="207" y="23"/>
                      <a:pt x="208" y="23"/>
                    </a:cubicBezTo>
                    <a:cubicBezTo>
                      <a:pt x="208" y="23"/>
                      <a:pt x="209" y="22"/>
                      <a:pt x="211" y="23"/>
                    </a:cubicBezTo>
                    <a:cubicBezTo>
                      <a:pt x="211" y="23"/>
                      <a:pt x="210" y="22"/>
                      <a:pt x="211" y="22"/>
                    </a:cubicBezTo>
                    <a:cubicBezTo>
                      <a:pt x="211" y="23"/>
                      <a:pt x="211" y="23"/>
                      <a:pt x="212" y="23"/>
                    </a:cubicBezTo>
                    <a:cubicBezTo>
                      <a:pt x="212" y="23"/>
                      <a:pt x="212" y="22"/>
                      <a:pt x="213" y="22"/>
                    </a:cubicBezTo>
                    <a:cubicBezTo>
                      <a:pt x="213" y="21"/>
                      <a:pt x="213" y="21"/>
                      <a:pt x="213" y="21"/>
                    </a:cubicBezTo>
                    <a:cubicBezTo>
                      <a:pt x="213" y="21"/>
                      <a:pt x="213" y="21"/>
                      <a:pt x="212" y="20"/>
                    </a:cubicBezTo>
                    <a:cubicBezTo>
                      <a:pt x="211" y="19"/>
                      <a:pt x="210" y="19"/>
                      <a:pt x="212" y="18"/>
                    </a:cubicBezTo>
                    <a:cubicBezTo>
                      <a:pt x="213" y="18"/>
                      <a:pt x="212" y="18"/>
                      <a:pt x="212" y="18"/>
                    </a:cubicBezTo>
                    <a:cubicBezTo>
                      <a:pt x="212" y="17"/>
                      <a:pt x="213" y="16"/>
                      <a:pt x="213" y="16"/>
                    </a:cubicBezTo>
                    <a:cubicBezTo>
                      <a:pt x="213" y="16"/>
                      <a:pt x="214" y="16"/>
                      <a:pt x="213" y="16"/>
                    </a:cubicBezTo>
                    <a:cubicBezTo>
                      <a:pt x="214" y="16"/>
                      <a:pt x="213" y="16"/>
                      <a:pt x="212" y="15"/>
                    </a:cubicBezTo>
                    <a:cubicBezTo>
                      <a:pt x="211" y="15"/>
                      <a:pt x="211" y="16"/>
                      <a:pt x="211" y="15"/>
                    </a:cubicBezTo>
                    <a:cubicBezTo>
                      <a:pt x="211" y="15"/>
                      <a:pt x="211" y="15"/>
                      <a:pt x="212" y="15"/>
                    </a:cubicBezTo>
                    <a:cubicBezTo>
                      <a:pt x="213" y="15"/>
                      <a:pt x="214" y="14"/>
                      <a:pt x="216" y="14"/>
                    </a:cubicBezTo>
                    <a:cubicBezTo>
                      <a:pt x="217" y="14"/>
                      <a:pt x="216" y="14"/>
                      <a:pt x="217" y="14"/>
                    </a:cubicBezTo>
                    <a:cubicBezTo>
                      <a:pt x="218" y="14"/>
                      <a:pt x="218" y="14"/>
                      <a:pt x="218" y="14"/>
                    </a:cubicBezTo>
                    <a:cubicBezTo>
                      <a:pt x="213" y="13"/>
                      <a:pt x="209" y="15"/>
                      <a:pt x="202" y="18"/>
                    </a:cubicBezTo>
                    <a:cubicBezTo>
                      <a:pt x="202" y="18"/>
                      <a:pt x="201" y="19"/>
                      <a:pt x="201" y="19"/>
                    </a:cubicBezTo>
                    <a:cubicBezTo>
                      <a:pt x="200" y="19"/>
                      <a:pt x="200" y="19"/>
                      <a:pt x="200" y="19"/>
                    </a:cubicBezTo>
                    <a:cubicBezTo>
                      <a:pt x="200" y="19"/>
                      <a:pt x="202" y="19"/>
                      <a:pt x="202" y="20"/>
                    </a:cubicBezTo>
                    <a:cubicBezTo>
                      <a:pt x="202" y="20"/>
                      <a:pt x="203" y="20"/>
                      <a:pt x="203" y="21"/>
                    </a:cubicBezTo>
                    <a:cubicBezTo>
                      <a:pt x="204" y="22"/>
                      <a:pt x="203" y="21"/>
                      <a:pt x="202" y="22"/>
                    </a:cubicBezTo>
                    <a:cubicBezTo>
                      <a:pt x="202" y="22"/>
                      <a:pt x="202" y="22"/>
                      <a:pt x="202" y="22"/>
                    </a:cubicBezTo>
                    <a:cubicBezTo>
                      <a:pt x="202" y="22"/>
                      <a:pt x="202" y="23"/>
                      <a:pt x="200" y="23"/>
                    </a:cubicBezTo>
                    <a:cubicBezTo>
                      <a:pt x="199" y="23"/>
                      <a:pt x="199" y="22"/>
                      <a:pt x="199" y="22"/>
                    </a:cubicBezTo>
                    <a:cubicBezTo>
                      <a:pt x="200" y="22"/>
                      <a:pt x="200" y="22"/>
                      <a:pt x="200" y="21"/>
                    </a:cubicBezTo>
                    <a:cubicBezTo>
                      <a:pt x="199" y="21"/>
                      <a:pt x="199" y="20"/>
                      <a:pt x="199" y="20"/>
                    </a:cubicBezTo>
                    <a:cubicBezTo>
                      <a:pt x="199" y="20"/>
                      <a:pt x="199" y="20"/>
                      <a:pt x="199" y="19"/>
                    </a:cubicBezTo>
                    <a:cubicBezTo>
                      <a:pt x="199" y="19"/>
                      <a:pt x="197" y="20"/>
                      <a:pt x="194" y="20"/>
                    </a:cubicBezTo>
                    <a:cubicBezTo>
                      <a:pt x="193" y="20"/>
                      <a:pt x="194" y="21"/>
                      <a:pt x="194" y="21"/>
                    </a:cubicBezTo>
                    <a:cubicBezTo>
                      <a:pt x="195" y="21"/>
                      <a:pt x="193" y="21"/>
                      <a:pt x="192" y="21"/>
                    </a:cubicBezTo>
                    <a:cubicBezTo>
                      <a:pt x="192" y="21"/>
                      <a:pt x="192" y="21"/>
                      <a:pt x="192" y="22"/>
                    </a:cubicBezTo>
                    <a:cubicBezTo>
                      <a:pt x="192" y="22"/>
                      <a:pt x="191" y="22"/>
                      <a:pt x="191" y="22"/>
                    </a:cubicBezTo>
                    <a:cubicBezTo>
                      <a:pt x="191" y="22"/>
                      <a:pt x="190" y="22"/>
                      <a:pt x="190" y="22"/>
                    </a:cubicBezTo>
                    <a:cubicBezTo>
                      <a:pt x="190" y="22"/>
                      <a:pt x="190" y="22"/>
                      <a:pt x="190" y="22"/>
                    </a:cubicBezTo>
                    <a:cubicBezTo>
                      <a:pt x="189" y="22"/>
                      <a:pt x="188" y="23"/>
                      <a:pt x="188" y="22"/>
                    </a:cubicBezTo>
                    <a:cubicBezTo>
                      <a:pt x="187" y="22"/>
                      <a:pt x="187" y="23"/>
                      <a:pt x="187" y="23"/>
                    </a:cubicBezTo>
                    <a:cubicBezTo>
                      <a:pt x="186" y="23"/>
                      <a:pt x="185" y="24"/>
                      <a:pt x="184" y="24"/>
                    </a:cubicBezTo>
                    <a:cubicBezTo>
                      <a:pt x="183" y="25"/>
                      <a:pt x="182" y="26"/>
                      <a:pt x="182" y="26"/>
                    </a:cubicBezTo>
                    <a:cubicBezTo>
                      <a:pt x="181" y="26"/>
                      <a:pt x="181" y="26"/>
                      <a:pt x="181" y="27"/>
                    </a:cubicBezTo>
                    <a:cubicBezTo>
                      <a:pt x="181" y="27"/>
                      <a:pt x="182" y="26"/>
                      <a:pt x="181" y="27"/>
                    </a:cubicBezTo>
                    <a:cubicBezTo>
                      <a:pt x="180" y="28"/>
                      <a:pt x="181" y="26"/>
                      <a:pt x="180" y="27"/>
                    </a:cubicBezTo>
                    <a:cubicBezTo>
                      <a:pt x="180" y="27"/>
                      <a:pt x="178" y="28"/>
                      <a:pt x="174" y="29"/>
                    </a:cubicBezTo>
                    <a:cubicBezTo>
                      <a:pt x="174" y="30"/>
                      <a:pt x="172" y="29"/>
                      <a:pt x="172" y="29"/>
                    </a:cubicBezTo>
                    <a:cubicBezTo>
                      <a:pt x="172" y="29"/>
                      <a:pt x="171" y="28"/>
                      <a:pt x="170" y="28"/>
                    </a:cubicBezTo>
                    <a:cubicBezTo>
                      <a:pt x="170" y="29"/>
                      <a:pt x="170" y="29"/>
                      <a:pt x="171" y="29"/>
                    </a:cubicBezTo>
                    <a:cubicBezTo>
                      <a:pt x="172" y="30"/>
                      <a:pt x="172" y="31"/>
                      <a:pt x="172" y="31"/>
                    </a:cubicBezTo>
                    <a:cubicBezTo>
                      <a:pt x="172" y="31"/>
                      <a:pt x="172" y="31"/>
                      <a:pt x="173" y="31"/>
                    </a:cubicBezTo>
                    <a:cubicBezTo>
                      <a:pt x="174" y="32"/>
                      <a:pt x="174" y="32"/>
                      <a:pt x="173" y="32"/>
                    </a:cubicBezTo>
                    <a:cubicBezTo>
                      <a:pt x="172" y="32"/>
                      <a:pt x="172" y="31"/>
                      <a:pt x="172" y="31"/>
                    </a:cubicBezTo>
                    <a:cubicBezTo>
                      <a:pt x="171" y="31"/>
                      <a:pt x="171" y="31"/>
                      <a:pt x="171" y="31"/>
                    </a:cubicBezTo>
                    <a:cubicBezTo>
                      <a:pt x="170" y="31"/>
                      <a:pt x="170" y="32"/>
                      <a:pt x="170" y="32"/>
                    </a:cubicBezTo>
                    <a:cubicBezTo>
                      <a:pt x="168" y="32"/>
                      <a:pt x="169" y="32"/>
                      <a:pt x="168" y="32"/>
                    </a:cubicBezTo>
                    <a:cubicBezTo>
                      <a:pt x="168" y="32"/>
                      <a:pt x="167" y="32"/>
                      <a:pt x="167" y="32"/>
                    </a:cubicBezTo>
                    <a:cubicBezTo>
                      <a:pt x="166" y="33"/>
                      <a:pt x="166" y="32"/>
                      <a:pt x="165" y="32"/>
                    </a:cubicBezTo>
                    <a:cubicBezTo>
                      <a:pt x="165" y="32"/>
                      <a:pt x="165" y="33"/>
                      <a:pt x="165" y="33"/>
                    </a:cubicBezTo>
                    <a:cubicBezTo>
                      <a:pt x="164" y="33"/>
                      <a:pt x="164" y="34"/>
                      <a:pt x="165" y="35"/>
                    </a:cubicBezTo>
                    <a:cubicBezTo>
                      <a:pt x="165" y="35"/>
                      <a:pt x="163" y="36"/>
                      <a:pt x="163" y="37"/>
                    </a:cubicBezTo>
                    <a:cubicBezTo>
                      <a:pt x="164" y="38"/>
                      <a:pt x="163" y="38"/>
                      <a:pt x="163" y="38"/>
                    </a:cubicBezTo>
                    <a:cubicBezTo>
                      <a:pt x="163" y="39"/>
                      <a:pt x="163" y="39"/>
                      <a:pt x="164" y="39"/>
                    </a:cubicBezTo>
                    <a:cubicBezTo>
                      <a:pt x="164" y="40"/>
                      <a:pt x="164" y="41"/>
                      <a:pt x="163" y="42"/>
                    </a:cubicBezTo>
                    <a:cubicBezTo>
                      <a:pt x="162" y="43"/>
                      <a:pt x="162" y="43"/>
                      <a:pt x="161" y="43"/>
                    </a:cubicBezTo>
                    <a:cubicBezTo>
                      <a:pt x="159" y="43"/>
                      <a:pt x="157" y="43"/>
                      <a:pt x="155" y="44"/>
                    </a:cubicBezTo>
                    <a:cubicBezTo>
                      <a:pt x="155" y="44"/>
                      <a:pt x="155" y="44"/>
                      <a:pt x="155" y="44"/>
                    </a:cubicBezTo>
                    <a:cubicBezTo>
                      <a:pt x="154" y="44"/>
                      <a:pt x="155" y="43"/>
                      <a:pt x="155" y="43"/>
                    </a:cubicBezTo>
                    <a:cubicBezTo>
                      <a:pt x="155" y="43"/>
                      <a:pt x="155" y="43"/>
                      <a:pt x="155" y="43"/>
                    </a:cubicBezTo>
                    <a:cubicBezTo>
                      <a:pt x="154" y="43"/>
                      <a:pt x="154" y="43"/>
                      <a:pt x="153" y="43"/>
                    </a:cubicBezTo>
                    <a:cubicBezTo>
                      <a:pt x="153" y="43"/>
                      <a:pt x="152" y="43"/>
                      <a:pt x="150" y="43"/>
                    </a:cubicBezTo>
                    <a:cubicBezTo>
                      <a:pt x="150" y="43"/>
                      <a:pt x="149" y="43"/>
                      <a:pt x="149" y="43"/>
                    </a:cubicBezTo>
                    <a:cubicBezTo>
                      <a:pt x="149" y="42"/>
                      <a:pt x="149" y="43"/>
                      <a:pt x="148" y="42"/>
                    </a:cubicBezTo>
                    <a:cubicBezTo>
                      <a:pt x="148" y="42"/>
                      <a:pt x="148" y="42"/>
                      <a:pt x="148" y="42"/>
                    </a:cubicBezTo>
                    <a:cubicBezTo>
                      <a:pt x="148" y="41"/>
                      <a:pt x="148" y="42"/>
                      <a:pt x="148" y="41"/>
                    </a:cubicBezTo>
                    <a:cubicBezTo>
                      <a:pt x="147" y="40"/>
                      <a:pt x="146" y="40"/>
                      <a:pt x="147" y="39"/>
                    </a:cubicBezTo>
                    <a:cubicBezTo>
                      <a:pt x="147" y="39"/>
                      <a:pt x="146" y="38"/>
                      <a:pt x="147" y="39"/>
                    </a:cubicBezTo>
                    <a:cubicBezTo>
                      <a:pt x="146" y="38"/>
                      <a:pt x="146" y="38"/>
                      <a:pt x="145" y="38"/>
                    </a:cubicBezTo>
                    <a:cubicBezTo>
                      <a:pt x="144" y="38"/>
                      <a:pt x="142" y="37"/>
                      <a:pt x="142" y="37"/>
                    </a:cubicBezTo>
                    <a:cubicBezTo>
                      <a:pt x="141" y="36"/>
                      <a:pt x="141" y="35"/>
                      <a:pt x="141" y="35"/>
                    </a:cubicBezTo>
                    <a:cubicBezTo>
                      <a:pt x="141" y="35"/>
                      <a:pt x="142" y="35"/>
                      <a:pt x="142" y="35"/>
                    </a:cubicBezTo>
                    <a:cubicBezTo>
                      <a:pt x="142" y="34"/>
                      <a:pt x="143" y="33"/>
                      <a:pt x="144" y="33"/>
                    </a:cubicBezTo>
                    <a:cubicBezTo>
                      <a:pt x="144" y="33"/>
                      <a:pt x="144" y="33"/>
                      <a:pt x="144" y="33"/>
                    </a:cubicBezTo>
                    <a:cubicBezTo>
                      <a:pt x="145" y="32"/>
                      <a:pt x="144" y="32"/>
                      <a:pt x="144" y="31"/>
                    </a:cubicBezTo>
                    <a:cubicBezTo>
                      <a:pt x="144" y="31"/>
                      <a:pt x="146" y="31"/>
                      <a:pt x="147" y="31"/>
                    </a:cubicBezTo>
                    <a:cubicBezTo>
                      <a:pt x="148" y="31"/>
                      <a:pt x="148" y="31"/>
                      <a:pt x="149" y="31"/>
                    </a:cubicBezTo>
                    <a:cubicBezTo>
                      <a:pt x="149" y="30"/>
                      <a:pt x="150" y="31"/>
                      <a:pt x="151" y="30"/>
                    </a:cubicBezTo>
                    <a:cubicBezTo>
                      <a:pt x="151" y="30"/>
                      <a:pt x="152" y="30"/>
                      <a:pt x="152" y="30"/>
                    </a:cubicBezTo>
                    <a:cubicBezTo>
                      <a:pt x="153" y="30"/>
                      <a:pt x="154" y="30"/>
                      <a:pt x="155" y="30"/>
                    </a:cubicBezTo>
                    <a:cubicBezTo>
                      <a:pt x="155" y="29"/>
                      <a:pt x="155" y="29"/>
                      <a:pt x="155" y="28"/>
                    </a:cubicBezTo>
                    <a:cubicBezTo>
                      <a:pt x="154" y="28"/>
                      <a:pt x="155" y="28"/>
                      <a:pt x="155" y="28"/>
                    </a:cubicBezTo>
                    <a:cubicBezTo>
                      <a:pt x="154" y="28"/>
                      <a:pt x="154" y="25"/>
                      <a:pt x="154" y="25"/>
                    </a:cubicBezTo>
                    <a:cubicBezTo>
                      <a:pt x="154" y="25"/>
                      <a:pt x="153" y="25"/>
                      <a:pt x="153" y="25"/>
                    </a:cubicBezTo>
                    <a:cubicBezTo>
                      <a:pt x="153" y="25"/>
                      <a:pt x="153" y="24"/>
                      <a:pt x="152" y="24"/>
                    </a:cubicBezTo>
                    <a:cubicBezTo>
                      <a:pt x="152" y="24"/>
                      <a:pt x="152" y="24"/>
                      <a:pt x="151" y="24"/>
                    </a:cubicBezTo>
                    <a:cubicBezTo>
                      <a:pt x="151" y="24"/>
                      <a:pt x="151" y="23"/>
                      <a:pt x="151" y="23"/>
                    </a:cubicBezTo>
                    <a:cubicBezTo>
                      <a:pt x="150" y="23"/>
                      <a:pt x="150" y="23"/>
                      <a:pt x="150" y="22"/>
                    </a:cubicBezTo>
                    <a:cubicBezTo>
                      <a:pt x="150" y="22"/>
                      <a:pt x="149" y="21"/>
                      <a:pt x="149" y="21"/>
                    </a:cubicBezTo>
                    <a:cubicBezTo>
                      <a:pt x="148" y="20"/>
                      <a:pt x="147" y="20"/>
                      <a:pt x="147" y="20"/>
                    </a:cubicBezTo>
                    <a:cubicBezTo>
                      <a:pt x="146" y="20"/>
                      <a:pt x="146" y="20"/>
                      <a:pt x="140" y="19"/>
                    </a:cubicBezTo>
                    <a:cubicBezTo>
                      <a:pt x="139" y="19"/>
                      <a:pt x="136" y="20"/>
                      <a:pt x="135" y="20"/>
                    </a:cubicBezTo>
                    <a:cubicBezTo>
                      <a:pt x="134" y="20"/>
                      <a:pt x="133" y="19"/>
                      <a:pt x="133" y="19"/>
                    </a:cubicBezTo>
                    <a:cubicBezTo>
                      <a:pt x="132" y="19"/>
                      <a:pt x="131" y="19"/>
                      <a:pt x="131" y="18"/>
                    </a:cubicBezTo>
                    <a:cubicBezTo>
                      <a:pt x="130" y="18"/>
                      <a:pt x="129" y="18"/>
                      <a:pt x="128" y="18"/>
                    </a:cubicBezTo>
                    <a:cubicBezTo>
                      <a:pt x="127" y="18"/>
                      <a:pt x="128" y="19"/>
                      <a:pt x="128" y="19"/>
                    </a:cubicBezTo>
                    <a:cubicBezTo>
                      <a:pt x="129" y="20"/>
                      <a:pt x="131" y="21"/>
                      <a:pt x="132" y="21"/>
                    </a:cubicBezTo>
                    <a:cubicBezTo>
                      <a:pt x="133" y="22"/>
                      <a:pt x="134" y="22"/>
                      <a:pt x="134" y="22"/>
                    </a:cubicBezTo>
                    <a:cubicBezTo>
                      <a:pt x="135" y="23"/>
                      <a:pt x="135" y="23"/>
                      <a:pt x="135" y="24"/>
                    </a:cubicBezTo>
                    <a:cubicBezTo>
                      <a:pt x="136" y="25"/>
                      <a:pt x="135" y="26"/>
                      <a:pt x="135" y="26"/>
                    </a:cubicBezTo>
                    <a:cubicBezTo>
                      <a:pt x="135" y="27"/>
                      <a:pt x="136" y="26"/>
                      <a:pt x="136" y="26"/>
                    </a:cubicBezTo>
                    <a:cubicBezTo>
                      <a:pt x="134" y="26"/>
                      <a:pt x="136" y="27"/>
                      <a:pt x="136" y="27"/>
                    </a:cubicBezTo>
                    <a:cubicBezTo>
                      <a:pt x="136" y="27"/>
                      <a:pt x="135" y="27"/>
                      <a:pt x="135" y="27"/>
                    </a:cubicBezTo>
                    <a:cubicBezTo>
                      <a:pt x="135" y="27"/>
                      <a:pt x="135" y="27"/>
                      <a:pt x="135" y="28"/>
                    </a:cubicBezTo>
                    <a:cubicBezTo>
                      <a:pt x="135" y="28"/>
                      <a:pt x="135" y="29"/>
                      <a:pt x="135" y="29"/>
                    </a:cubicBezTo>
                    <a:cubicBezTo>
                      <a:pt x="135" y="28"/>
                      <a:pt x="135" y="29"/>
                      <a:pt x="136" y="29"/>
                    </a:cubicBezTo>
                    <a:cubicBezTo>
                      <a:pt x="136" y="30"/>
                      <a:pt x="135" y="29"/>
                      <a:pt x="135" y="29"/>
                    </a:cubicBezTo>
                    <a:cubicBezTo>
                      <a:pt x="135" y="30"/>
                      <a:pt x="135" y="30"/>
                      <a:pt x="135" y="31"/>
                    </a:cubicBezTo>
                    <a:cubicBezTo>
                      <a:pt x="135" y="31"/>
                      <a:pt x="134" y="31"/>
                      <a:pt x="134" y="31"/>
                    </a:cubicBezTo>
                    <a:cubicBezTo>
                      <a:pt x="135" y="31"/>
                      <a:pt x="136" y="32"/>
                      <a:pt x="135" y="32"/>
                    </a:cubicBezTo>
                    <a:cubicBezTo>
                      <a:pt x="134" y="32"/>
                      <a:pt x="134" y="33"/>
                      <a:pt x="134" y="33"/>
                    </a:cubicBezTo>
                    <a:cubicBezTo>
                      <a:pt x="134" y="33"/>
                      <a:pt x="132" y="34"/>
                      <a:pt x="132" y="36"/>
                    </a:cubicBezTo>
                    <a:cubicBezTo>
                      <a:pt x="132" y="37"/>
                      <a:pt x="131" y="38"/>
                      <a:pt x="132" y="39"/>
                    </a:cubicBezTo>
                    <a:cubicBezTo>
                      <a:pt x="133" y="39"/>
                      <a:pt x="133" y="40"/>
                      <a:pt x="134" y="40"/>
                    </a:cubicBezTo>
                    <a:cubicBezTo>
                      <a:pt x="135" y="39"/>
                      <a:pt x="135" y="41"/>
                      <a:pt x="136" y="42"/>
                    </a:cubicBezTo>
                    <a:cubicBezTo>
                      <a:pt x="136" y="42"/>
                      <a:pt x="137" y="42"/>
                      <a:pt x="138" y="43"/>
                    </a:cubicBezTo>
                    <a:cubicBezTo>
                      <a:pt x="138" y="43"/>
                      <a:pt x="137" y="43"/>
                      <a:pt x="137" y="43"/>
                    </a:cubicBezTo>
                    <a:cubicBezTo>
                      <a:pt x="138" y="45"/>
                      <a:pt x="137" y="44"/>
                      <a:pt x="136" y="44"/>
                    </a:cubicBezTo>
                    <a:cubicBezTo>
                      <a:pt x="137" y="45"/>
                      <a:pt x="137" y="46"/>
                      <a:pt x="137" y="46"/>
                    </a:cubicBezTo>
                    <a:cubicBezTo>
                      <a:pt x="139" y="46"/>
                      <a:pt x="137" y="46"/>
                      <a:pt x="137" y="47"/>
                    </a:cubicBezTo>
                    <a:cubicBezTo>
                      <a:pt x="136" y="47"/>
                      <a:pt x="137" y="48"/>
                      <a:pt x="136" y="48"/>
                    </a:cubicBezTo>
                    <a:cubicBezTo>
                      <a:pt x="136" y="49"/>
                      <a:pt x="134" y="50"/>
                      <a:pt x="134" y="51"/>
                    </a:cubicBezTo>
                    <a:cubicBezTo>
                      <a:pt x="134" y="52"/>
                      <a:pt x="134" y="52"/>
                      <a:pt x="135" y="53"/>
                    </a:cubicBezTo>
                    <a:cubicBezTo>
                      <a:pt x="135" y="53"/>
                      <a:pt x="135" y="55"/>
                      <a:pt x="134" y="55"/>
                    </a:cubicBezTo>
                    <a:cubicBezTo>
                      <a:pt x="134" y="55"/>
                      <a:pt x="134" y="54"/>
                      <a:pt x="134" y="54"/>
                    </a:cubicBezTo>
                    <a:cubicBezTo>
                      <a:pt x="134" y="54"/>
                      <a:pt x="134" y="54"/>
                      <a:pt x="133" y="53"/>
                    </a:cubicBezTo>
                    <a:cubicBezTo>
                      <a:pt x="133" y="53"/>
                      <a:pt x="133" y="53"/>
                      <a:pt x="133" y="53"/>
                    </a:cubicBezTo>
                    <a:cubicBezTo>
                      <a:pt x="132" y="51"/>
                      <a:pt x="130" y="53"/>
                      <a:pt x="129" y="53"/>
                    </a:cubicBezTo>
                    <a:cubicBezTo>
                      <a:pt x="129" y="53"/>
                      <a:pt x="131" y="51"/>
                      <a:pt x="131" y="51"/>
                    </a:cubicBezTo>
                    <a:cubicBezTo>
                      <a:pt x="131" y="51"/>
                      <a:pt x="131" y="50"/>
                      <a:pt x="130" y="50"/>
                    </a:cubicBezTo>
                    <a:cubicBezTo>
                      <a:pt x="130" y="50"/>
                      <a:pt x="129" y="50"/>
                      <a:pt x="129" y="50"/>
                    </a:cubicBezTo>
                    <a:cubicBezTo>
                      <a:pt x="128" y="50"/>
                      <a:pt x="128" y="50"/>
                      <a:pt x="128" y="49"/>
                    </a:cubicBezTo>
                    <a:cubicBezTo>
                      <a:pt x="128" y="49"/>
                      <a:pt x="128" y="49"/>
                      <a:pt x="127" y="49"/>
                    </a:cubicBezTo>
                    <a:cubicBezTo>
                      <a:pt x="125" y="49"/>
                      <a:pt x="124" y="49"/>
                      <a:pt x="123" y="49"/>
                    </a:cubicBezTo>
                    <a:cubicBezTo>
                      <a:pt x="123" y="49"/>
                      <a:pt x="123" y="49"/>
                      <a:pt x="122" y="48"/>
                    </a:cubicBezTo>
                    <a:cubicBezTo>
                      <a:pt x="121" y="48"/>
                      <a:pt x="120" y="48"/>
                      <a:pt x="119" y="48"/>
                    </a:cubicBezTo>
                    <a:cubicBezTo>
                      <a:pt x="118" y="48"/>
                      <a:pt x="118" y="50"/>
                      <a:pt x="117" y="50"/>
                    </a:cubicBezTo>
                    <a:cubicBezTo>
                      <a:pt x="117" y="50"/>
                      <a:pt x="117" y="50"/>
                      <a:pt x="116" y="50"/>
                    </a:cubicBezTo>
                    <a:cubicBezTo>
                      <a:pt x="116" y="51"/>
                      <a:pt x="116" y="51"/>
                      <a:pt x="115" y="52"/>
                    </a:cubicBezTo>
                    <a:cubicBezTo>
                      <a:pt x="115" y="52"/>
                      <a:pt x="114" y="52"/>
                      <a:pt x="114" y="52"/>
                    </a:cubicBezTo>
                    <a:cubicBezTo>
                      <a:pt x="114" y="53"/>
                      <a:pt x="113" y="53"/>
                      <a:pt x="113" y="53"/>
                    </a:cubicBezTo>
                    <a:cubicBezTo>
                      <a:pt x="112" y="54"/>
                      <a:pt x="111" y="54"/>
                      <a:pt x="109" y="55"/>
                    </a:cubicBezTo>
                    <a:cubicBezTo>
                      <a:pt x="109" y="55"/>
                      <a:pt x="107" y="54"/>
                      <a:pt x="107" y="55"/>
                    </a:cubicBezTo>
                    <a:cubicBezTo>
                      <a:pt x="107" y="55"/>
                      <a:pt x="106" y="57"/>
                      <a:pt x="105" y="57"/>
                    </a:cubicBezTo>
                    <a:cubicBezTo>
                      <a:pt x="104" y="57"/>
                      <a:pt x="104" y="58"/>
                      <a:pt x="103" y="58"/>
                    </a:cubicBezTo>
                    <a:cubicBezTo>
                      <a:pt x="101" y="60"/>
                      <a:pt x="101" y="59"/>
                      <a:pt x="100" y="60"/>
                    </a:cubicBezTo>
                    <a:cubicBezTo>
                      <a:pt x="99" y="60"/>
                      <a:pt x="99" y="61"/>
                      <a:pt x="99" y="62"/>
                    </a:cubicBezTo>
                    <a:cubicBezTo>
                      <a:pt x="99" y="63"/>
                      <a:pt x="99" y="63"/>
                      <a:pt x="99" y="63"/>
                    </a:cubicBezTo>
                    <a:cubicBezTo>
                      <a:pt x="99" y="63"/>
                      <a:pt x="100" y="64"/>
                      <a:pt x="100" y="64"/>
                    </a:cubicBezTo>
                    <a:cubicBezTo>
                      <a:pt x="100" y="64"/>
                      <a:pt x="101" y="65"/>
                      <a:pt x="101" y="65"/>
                    </a:cubicBezTo>
                    <a:cubicBezTo>
                      <a:pt x="101" y="65"/>
                      <a:pt x="102" y="66"/>
                      <a:pt x="102" y="66"/>
                    </a:cubicBezTo>
                    <a:cubicBezTo>
                      <a:pt x="103" y="67"/>
                      <a:pt x="103" y="67"/>
                      <a:pt x="103" y="67"/>
                    </a:cubicBezTo>
                    <a:cubicBezTo>
                      <a:pt x="103" y="67"/>
                      <a:pt x="104" y="67"/>
                      <a:pt x="104" y="68"/>
                    </a:cubicBezTo>
                    <a:cubicBezTo>
                      <a:pt x="105" y="68"/>
                      <a:pt x="105" y="69"/>
                      <a:pt x="105" y="69"/>
                    </a:cubicBezTo>
                    <a:cubicBezTo>
                      <a:pt x="105" y="70"/>
                      <a:pt x="105" y="70"/>
                      <a:pt x="105" y="71"/>
                    </a:cubicBezTo>
                    <a:cubicBezTo>
                      <a:pt x="105" y="71"/>
                      <a:pt x="105" y="71"/>
                      <a:pt x="105" y="71"/>
                    </a:cubicBezTo>
                    <a:cubicBezTo>
                      <a:pt x="104" y="70"/>
                      <a:pt x="102" y="70"/>
                      <a:pt x="103" y="70"/>
                    </a:cubicBezTo>
                    <a:cubicBezTo>
                      <a:pt x="103" y="71"/>
                      <a:pt x="104" y="71"/>
                      <a:pt x="103" y="71"/>
                    </a:cubicBezTo>
                    <a:cubicBezTo>
                      <a:pt x="103" y="72"/>
                      <a:pt x="103" y="71"/>
                      <a:pt x="102" y="71"/>
                    </a:cubicBezTo>
                    <a:cubicBezTo>
                      <a:pt x="103" y="72"/>
                      <a:pt x="102" y="72"/>
                      <a:pt x="101" y="71"/>
                    </a:cubicBezTo>
                    <a:cubicBezTo>
                      <a:pt x="101" y="72"/>
                      <a:pt x="100" y="71"/>
                      <a:pt x="100" y="72"/>
                    </a:cubicBezTo>
                    <a:cubicBezTo>
                      <a:pt x="100" y="72"/>
                      <a:pt x="100" y="73"/>
                      <a:pt x="99" y="73"/>
                    </a:cubicBezTo>
                    <a:cubicBezTo>
                      <a:pt x="99" y="74"/>
                      <a:pt x="97" y="73"/>
                      <a:pt x="97" y="72"/>
                    </a:cubicBezTo>
                    <a:cubicBezTo>
                      <a:pt x="96" y="72"/>
                      <a:pt x="96" y="72"/>
                      <a:pt x="96" y="72"/>
                    </a:cubicBezTo>
                    <a:cubicBezTo>
                      <a:pt x="95" y="72"/>
                      <a:pt x="95" y="72"/>
                      <a:pt x="95" y="72"/>
                    </a:cubicBezTo>
                    <a:cubicBezTo>
                      <a:pt x="94" y="72"/>
                      <a:pt x="94" y="71"/>
                      <a:pt x="94" y="71"/>
                    </a:cubicBezTo>
                    <a:cubicBezTo>
                      <a:pt x="93" y="71"/>
                      <a:pt x="92" y="71"/>
                      <a:pt x="92" y="71"/>
                    </a:cubicBezTo>
                    <a:cubicBezTo>
                      <a:pt x="91" y="71"/>
                      <a:pt x="90" y="71"/>
                      <a:pt x="90" y="70"/>
                    </a:cubicBezTo>
                    <a:cubicBezTo>
                      <a:pt x="89" y="70"/>
                      <a:pt x="89" y="71"/>
                      <a:pt x="89" y="71"/>
                    </a:cubicBezTo>
                    <a:cubicBezTo>
                      <a:pt x="90" y="72"/>
                      <a:pt x="89" y="71"/>
                      <a:pt x="88" y="72"/>
                    </a:cubicBezTo>
                    <a:cubicBezTo>
                      <a:pt x="88" y="72"/>
                      <a:pt x="88" y="72"/>
                      <a:pt x="88" y="72"/>
                    </a:cubicBezTo>
                    <a:cubicBezTo>
                      <a:pt x="88" y="72"/>
                      <a:pt x="88" y="72"/>
                      <a:pt x="87" y="71"/>
                    </a:cubicBezTo>
                    <a:cubicBezTo>
                      <a:pt x="86" y="71"/>
                      <a:pt x="86" y="71"/>
                      <a:pt x="87" y="71"/>
                    </a:cubicBezTo>
                    <a:cubicBezTo>
                      <a:pt x="88" y="70"/>
                      <a:pt x="88" y="70"/>
                      <a:pt x="88" y="71"/>
                    </a:cubicBezTo>
                    <a:cubicBezTo>
                      <a:pt x="89" y="71"/>
                      <a:pt x="89" y="70"/>
                      <a:pt x="89" y="70"/>
                    </a:cubicBezTo>
                    <a:cubicBezTo>
                      <a:pt x="89" y="70"/>
                      <a:pt x="88" y="70"/>
                      <a:pt x="88" y="70"/>
                    </a:cubicBezTo>
                    <a:cubicBezTo>
                      <a:pt x="87" y="70"/>
                      <a:pt x="87" y="69"/>
                      <a:pt x="86" y="69"/>
                    </a:cubicBezTo>
                    <a:cubicBezTo>
                      <a:pt x="86" y="69"/>
                      <a:pt x="85" y="69"/>
                      <a:pt x="85" y="69"/>
                    </a:cubicBezTo>
                    <a:cubicBezTo>
                      <a:pt x="85" y="68"/>
                      <a:pt x="84" y="68"/>
                      <a:pt x="84" y="68"/>
                    </a:cubicBezTo>
                    <a:cubicBezTo>
                      <a:pt x="83" y="68"/>
                      <a:pt x="84" y="67"/>
                      <a:pt x="83" y="67"/>
                    </a:cubicBezTo>
                    <a:cubicBezTo>
                      <a:pt x="82" y="67"/>
                      <a:pt x="82" y="67"/>
                      <a:pt x="81" y="66"/>
                    </a:cubicBezTo>
                    <a:cubicBezTo>
                      <a:pt x="80" y="66"/>
                      <a:pt x="78" y="65"/>
                      <a:pt x="77" y="66"/>
                    </a:cubicBezTo>
                    <a:cubicBezTo>
                      <a:pt x="76" y="66"/>
                      <a:pt x="76" y="65"/>
                      <a:pt x="76" y="66"/>
                    </a:cubicBezTo>
                    <a:cubicBezTo>
                      <a:pt x="76" y="67"/>
                      <a:pt x="77" y="68"/>
                      <a:pt x="76" y="68"/>
                    </a:cubicBezTo>
                    <a:cubicBezTo>
                      <a:pt x="73" y="70"/>
                      <a:pt x="75" y="68"/>
                      <a:pt x="74" y="69"/>
                    </a:cubicBezTo>
                    <a:cubicBezTo>
                      <a:pt x="73" y="69"/>
                      <a:pt x="73" y="69"/>
                      <a:pt x="73" y="70"/>
                    </a:cubicBezTo>
                    <a:cubicBezTo>
                      <a:pt x="74" y="71"/>
                      <a:pt x="74" y="70"/>
                      <a:pt x="74" y="71"/>
                    </a:cubicBezTo>
                    <a:cubicBezTo>
                      <a:pt x="74" y="72"/>
                      <a:pt x="75" y="71"/>
                      <a:pt x="75" y="72"/>
                    </a:cubicBezTo>
                    <a:cubicBezTo>
                      <a:pt x="76" y="72"/>
                      <a:pt x="76" y="73"/>
                      <a:pt x="76" y="73"/>
                    </a:cubicBezTo>
                    <a:cubicBezTo>
                      <a:pt x="76" y="74"/>
                      <a:pt x="78" y="75"/>
                      <a:pt x="78" y="75"/>
                    </a:cubicBezTo>
                    <a:cubicBezTo>
                      <a:pt x="78" y="75"/>
                      <a:pt x="78" y="75"/>
                      <a:pt x="79" y="76"/>
                    </a:cubicBezTo>
                    <a:cubicBezTo>
                      <a:pt x="79" y="76"/>
                      <a:pt x="80" y="76"/>
                      <a:pt x="81" y="76"/>
                    </a:cubicBezTo>
                    <a:cubicBezTo>
                      <a:pt x="81" y="76"/>
                      <a:pt x="82" y="76"/>
                      <a:pt x="83" y="76"/>
                    </a:cubicBezTo>
                    <a:cubicBezTo>
                      <a:pt x="84" y="76"/>
                      <a:pt x="82" y="75"/>
                      <a:pt x="84" y="75"/>
                    </a:cubicBezTo>
                    <a:cubicBezTo>
                      <a:pt x="85" y="75"/>
                      <a:pt x="84" y="76"/>
                      <a:pt x="84" y="76"/>
                    </a:cubicBezTo>
                    <a:cubicBezTo>
                      <a:pt x="85" y="76"/>
                      <a:pt x="85" y="76"/>
                      <a:pt x="85" y="77"/>
                    </a:cubicBezTo>
                    <a:cubicBezTo>
                      <a:pt x="86" y="77"/>
                      <a:pt x="84" y="77"/>
                      <a:pt x="85" y="78"/>
                    </a:cubicBezTo>
                    <a:cubicBezTo>
                      <a:pt x="85" y="78"/>
                      <a:pt x="85" y="77"/>
                      <a:pt x="85" y="77"/>
                    </a:cubicBezTo>
                    <a:cubicBezTo>
                      <a:pt x="86" y="77"/>
                      <a:pt x="87" y="79"/>
                      <a:pt x="86" y="79"/>
                    </a:cubicBezTo>
                    <a:cubicBezTo>
                      <a:pt x="87" y="80"/>
                      <a:pt x="88" y="81"/>
                      <a:pt x="86" y="80"/>
                    </a:cubicBezTo>
                    <a:cubicBezTo>
                      <a:pt x="86" y="81"/>
                      <a:pt x="83" y="80"/>
                      <a:pt x="83" y="81"/>
                    </a:cubicBezTo>
                    <a:cubicBezTo>
                      <a:pt x="82" y="82"/>
                      <a:pt x="81" y="83"/>
                      <a:pt x="80" y="82"/>
                    </a:cubicBezTo>
                    <a:cubicBezTo>
                      <a:pt x="80" y="81"/>
                      <a:pt x="78" y="81"/>
                      <a:pt x="76" y="81"/>
                    </a:cubicBezTo>
                    <a:cubicBezTo>
                      <a:pt x="75" y="81"/>
                      <a:pt x="76" y="80"/>
                      <a:pt x="76" y="80"/>
                    </a:cubicBezTo>
                    <a:cubicBezTo>
                      <a:pt x="75" y="80"/>
                      <a:pt x="75" y="80"/>
                      <a:pt x="74" y="80"/>
                    </a:cubicBezTo>
                    <a:cubicBezTo>
                      <a:pt x="74" y="80"/>
                      <a:pt x="73" y="80"/>
                      <a:pt x="73" y="80"/>
                    </a:cubicBezTo>
                    <a:cubicBezTo>
                      <a:pt x="68" y="78"/>
                      <a:pt x="73" y="79"/>
                      <a:pt x="72" y="78"/>
                    </a:cubicBezTo>
                    <a:cubicBezTo>
                      <a:pt x="71" y="77"/>
                      <a:pt x="71" y="78"/>
                      <a:pt x="71" y="77"/>
                    </a:cubicBezTo>
                    <a:cubicBezTo>
                      <a:pt x="69" y="78"/>
                      <a:pt x="69" y="77"/>
                      <a:pt x="70" y="76"/>
                    </a:cubicBezTo>
                    <a:cubicBezTo>
                      <a:pt x="69" y="76"/>
                      <a:pt x="67" y="75"/>
                      <a:pt x="66" y="75"/>
                    </a:cubicBezTo>
                    <a:cubicBezTo>
                      <a:pt x="65" y="75"/>
                      <a:pt x="66" y="76"/>
                      <a:pt x="66" y="76"/>
                    </a:cubicBezTo>
                    <a:cubicBezTo>
                      <a:pt x="65" y="76"/>
                      <a:pt x="63" y="75"/>
                      <a:pt x="64" y="75"/>
                    </a:cubicBezTo>
                    <a:cubicBezTo>
                      <a:pt x="63" y="75"/>
                      <a:pt x="63" y="75"/>
                      <a:pt x="63" y="75"/>
                    </a:cubicBezTo>
                    <a:cubicBezTo>
                      <a:pt x="63" y="74"/>
                      <a:pt x="62" y="75"/>
                      <a:pt x="62" y="75"/>
                    </a:cubicBezTo>
                    <a:cubicBezTo>
                      <a:pt x="62" y="75"/>
                      <a:pt x="62" y="74"/>
                      <a:pt x="62" y="74"/>
                    </a:cubicBezTo>
                    <a:cubicBezTo>
                      <a:pt x="62" y="73"/>
                      <a:pt x="61" y="74"/>
                      <a:pt x="61" y="74"/>
                    </a:cubicBezTo>
                    <a:cubicBezTo>
                      <a:pt x="61" y="73"/>
                      <a:pt x="62" y="73"/>
                      <a:pt x="62" y="72"/>
                    </a:cubicBezTo>
                    <a:cubicBezTo>
                      <a:pt x="62" y="72"/>
                      <a:pt x="61" y="72"/>
                      <a:pt x="61" y="72"/>
                    </a:cubicBezTo>
                    <a:cubicBezTo>
                      <a:pt x="61" y="71"/>
                      <a:pt x="62" y="71"/>
                      <a:pt x="62" y="71"/>
                    </a:cubicBezTo>
                    <a:cubicBezTo>
                      <a:pt x="62" y="70"/>
                      <a:pt x="61" y="71"/>
                      <a:pt x="61" y="71"/>
                    </a:cubicBezTo>
                    <a:cubicBezTo>
                      <a:pt x="60" y="70"/>
                      <a:pt x="60" y="69"/>
                      <a:pt x="62" y="69"/>
                    </a:cubicBezTo>
                    <a:cubicBezTo>
                      <a:pt x="62" y="69"/>
                      <a:pt x="62" y="67"/>
                      <a:pt x="61" y="68"/>
                    </a:cubicBezTo>
                    <a:cubicBezTo>
                      <a:pt x="60" y="68"/>
                      <a:pt x="60" y="68"/>
                      <a:pt x="60" y="67"/>
                    </a:cubicBezTo>
                    <a:cubicBezTo>
                      <a:pt x="60" y="66"/>
                      <a:pt x="60" y="66"/>
                      <a:pt x="59" y="66"/>
                    </a:cubicBezTo>
                    <a:cubicBezTo>
                      <a:pt x="61" y="65"/>
                      <a:pt x="60" y="65"/>
                      <a:pt x="58" y="64"/>
                    </a:cubicBezTo>
                    <a:cubicBezTo>
                      <a:pt x="58" y="64"/>
                      <a:pt x="58" y="64"/>
                      <a:pt x="58" y="63"/>
                    </a:cubicBezTo>
                    <a:cubicBezTo>
                      <a:pt x="58" y="63"/>
                      <a:pt x="56" y="62"/>
                      <a:pt x="58" y="62"/>
                    </a:cubicBezTo>
                    <a:cubicBezTo>
                      <a:pt x="57" y="61"/>
                      <a:pt x="59" y="63"/>
                      <a:pt x="59" y="62"/>
                    </a:cubicBezTo>
                    <a:cubicBezTo>
                      <a:pt x="60" y="62"/>
                      <a:pt x="59" y="61"/>
                      <a:pt x="60" y="61"/>
                    </a:cubicBezTo>
                    <a:cubicBezTo>
                      <a:pt x="60" y="61"/>
                      <a:pt x="59" y="60"/>
                      <a:pt x="60" y="60"/>
                    </a:cubicBezTo>
                    <a:cubicBezTo>
                      <a:pt x="61" y="60"/>
                      <a:pt x="60" y="59"/>
                      <a:pt x="60" y="59"/>
                    </a:cubicBezTo>
                    <a:cubicBezTo>
                      <a:pt x="61" y="59"/>
                      <a:pt x="61" y="60"/>
                      <a:pt x="62" y="59"/>
                    </a:cubicBezTo>
                    <a:cubicBezTo>
                      <a:pt x="62" y="58"/>
                      <a:pt x="61" y="58"/>
                      <a:pt x="61" y="57"/>
                    </a:cubicBezTo>
                    <a:cubicBezTo>
                      <a:pt x="61" y="56"/>
                      <a:pt x="59" y="57"/>
                      <a:pt x="61" y="56"/>
                    </a:cubicBezTo>
                    <a:cubicBezTo>
                      <a:pt x="61" y="56"/>
                      <a:pt x="60" y="56"/>
                      <a:pt x="60" y="56"/>
                    </a:cubicBezTo>
                    <a:cubicBezTo>
                      <a:pt x="59" y="56"/>
                      <a:pt x="60" y="55"/>
                      <a:pt x="59" y="54"/>
                    </a:cubicBezTo>
                    <a:cubicBezTo>
                      <a:pt x="59" y="54"/>
                      <a:pt x="59" y="54"/>
                      <a:pt x="58" y="54"/>
                    </a:cubicBezTo>
                    <a:cubicBezTo>
                      <a:pt x="58" y="54"/>
                      <a:pt x="58" y="53"/>
                      <a:pt x="58" y="53"/>
                    </a:cubicBezTo>
                    <a:cubicBezTo>
                      <a:pt x="57" y="53"/>
                      <a:pt x="57" y="54"/>
                      <a:pt x="57" y="53"/>
                    </a:cubicBezTo>
                    <a:cubicBezTo>
                      <a:pt x="57" y="53"/>
                      <a:pt x="56" y="53"/>
                      <a:pt x="56" y="53"/>
                    </a:cubicBezTo>
                    <a:cubicBezTo>
                      <a:pt x="56" y="53"/>
                      <a:pt x="56" y="52"/>
                      <a:pt x="56" y="52"/>
                    </a:cubicBezTo>
                    <a:cubicBezTo>
                      <a:pt x="55" y="52"/>
                      <a:pt x="55" y="52"/>
                      <a:pt x="54" y="52"/>
                    </a:cubicBezTo>
                    <a:cubicBezTo>
                      <a:pt x="53" y="52"/>
                      <a:pt x="52" y="51"/>
                      <a:pt x="52" y="51"/>
                    </a:cubicBezTo>
                    <a:cubicBezTo>
                      <a:pt x="52" y="51"/>
                      <a:pt x="53" y="50"/>
                      <a:pt x="53" y="50"/>
                    </a:cubicBezTo>
                    <a:cubicBezTo>
                      <a:pt x="53" y="50"/>
                      <a:pt x="52" y="50"/>
                      <a:pt x="52" y="50"/>
                    </a:cubicBezTo>
                    <a:cubicBezTo>
                      <a:pt x="51" y="51"/>
                      <a:pt x="51" y="50"/>
                      <a:pt x="51" y="50"/>
                    </a:cubicBezTo>
                    <a:cubicBezTo>
                      <a:pt x="51" y="49"/>
                      <a:pt x="52" y="49"/>
                      <a:pt x="52" y="49"/>
                    </a:cubicBezTo>
                    <a:cubicBezTo>
                      <a:pt x="51" y="49"/>
                      <a:pt x="50" y="48"/>
                      <a:pt x="49" y="48"/>
                    </a:cubicBezTo>
                    <a:cubicBezTo>
                      <a:pt x="48" y="49"/>
                      <a:pt x="49" y="48"/>
                      <a:pt x="48" y="48"/>
                    </a:cubicBezTo>
                    <a:cubicBezTo>
                      <a:pt x="48" y="48"/>
                      <a:pt x="46" y="48"/>
                      <a:pt x="46" y="48"/>
                    </a:cubicBezTo>
                    <a:cubicBezTo>
                      <a:pt x="46" y="48"/>
                      <a:pt x="47" y="47"/>
                      <a:pt x="47" y="47"/>
                    </a:cubicBezTo>
                    <a:cubicBezTo>
                      <a:pt x="47" y="47"/>
                      <a:pt x="49" y="48"/>
                      <a:pt x="49" y="47"/>
                    </a:cubicBezTo>
                    <a:cubicBezTo>
                      <a:pt x="50" y="47"/>
                      <a:pt x="48" y="47"/>
                      <a:pt x="48" y="46"/>
                    </a:cubicBezTo>
                    <a:cubicBezTo>
                      <a:pt x="48" y="46"/>
                      <a:pt x="48" y="46"/>
                      <a:pt x="47" y="46"/>
                    </a:cubicBezTo>
                    <a:cubicBezTo>
                      <a:pt x="47" y="46"/>
                      <a:pt x="46" y="46"/>
                      <a:pt x="46" y="46"/>
                    </a:cubicBezTo>
                    <a:cubicBezTo>
                      <a:pt x="44" y="45"/>
                      <a:pt x="46" y="45"/>
                      <a:pt x="45" y="44"/>
                    </a:cubicBezTo>
                    <a:cubicBezTo>
                      <a:pt x="42" y="44"/>
                      <a:pt x="43" y="44"/>
                      <a:pt x="43" y="43"/>
                    </a:cubicBezTo>
                    <a:cubicBezTo>
                      <a:pt x="43" y="43"/>
                      <a:pt x="42" y="43"/>
                      <a:pt x="42" y="43"/>
                    </a:cubicBezTo>
                    <a:cubicBezTo>
                      <a:pt x="42" y="42"/>
                      <a:pt x="44" y="42"/>
                      <a:pt x="42" y="41"/>
                    </a:cubicBezTo>
                    <a:cubicBezTo>
                      <a:pt x="42" y="41"/>
                      <a:pt x="41" y="41"/>
                      <a:pt x="40" y="41"/>
                    </a:cubicBezTo>
                    <a:cubicBezTo>
                      <a:pt x="40" y="41"/>
                      <a:pt x="39" y="39"/>
                      <a:pt x="41" y="39"/>
                    </a:cubicBezTo>
                    <a:cubicBezTo>
                      <a:pt x="41" y="39"/>
                      <a:pt x="43" y="40"/>
                      <a:pt x="43" y="39"/>
                    </a:cubicBezTo>
                    <a:cubicBezTo>
                      <a:pt x="43" y="40"/>
                      <a:pt x="43" y="40"/>
                      <a:pt x="44" y="40"/>
                    </a:cubicBezTo>
                    <a:cubicBezTo>
                      <a:pt x="44" y="40"/>
                      <a:pt x="44" y="41"/>
                      <a:pt x="44" y="41"/>
                    </a:cubicBezTo>
                    <a:cubicBezTo>
                      <a:pt x="44" y="42"/>
                      <a:pt x="45" y="42"/>
                      <a:pt x="46" y="43"/>
                    </a:cubicBezTo>
                    <a:cubicBezTo>
                      <a:pt x="48" y="45"/>
                      <a:pt x="49" y="45"/>
                      <a:pt x="50" y="45"/>
                    </a:cubicBezTo>
                    <a:cubicBezTo>
                      <a:pt x="51" y="45"/>
                      <a:pt x="51" y="45"/>
                      <a:pt x="50" y="44"/>
                    </a:cubicBezTo>
                    <a:cubicBezTo>
                      <a:pt x="49" y="44"/>
                      <a:pt x="51" y="44"/>
                      <a:pt x="52" y="45"/>
                    </a:cubicBezTo>
                    <a:cubicBezTo>
                      <a:pt x="53" y="45"/>
                      <a:pt x="53" y="45"/>
                      <a:pt x="53" y="46"/>
                    </a:cubicBezTo>
                    <a:cubicBezTo>
                      <a:pt x="54" y="46"/>
                      <a:pt x="54" y="46"/>
                      <a:pt x="54" y="46"/>
                    </a:cubicBezTo>
                    <a:cubicBezTo>
                      <a:pt x="54" y="46"/>
                      <a:pt x="55" y="46"/>
                      <a:pt x="55" y="46"/>
                    </a:cubicBezTo>
                    <a:cubicBezTo>
                      <a:pt x="55" y="46"/>
                      <a:pt x="56" y="46"/>
                      <a:pt x="56" y="46"/>
                    </a:cubicBezTo>
                    <a:cubicBezTo>
                      <a:pt x="57" y="46"/>
                      <a:pt x="56" y="47"/>
                      <a:pt x="56" y="47"/>
                    </a:cubicBezTo>
                    <a:cubicBezTo>
                      <a:pt x="56" y="47"/>
                      <a:pt x="57" y="47"/>
                      <a:pt x="57" y="47"/>
                    </a:cubicBezTo>
                    <a:cubicBezTo>
                      <a:pt x="57" y="48"/>
                      <a:pt x="57" y="48"/>
                      <a:pt x="58" y="48"/>
                    </a:cubicBezTo>
                    <a:cubicBezTo>
                      <a:pt x="60" y="48"/>
                      <a:pt x="59" y="47"/>
                      <a:pt x="60" y="47"/>
                    </a:cubicBezTo>
                    <a:cubicBezTo>
                      <a:pt x="61" y="47"/>
                      <a:pt x="62" y="47"/>
                      <a:pt x="62" y="48"/>
                    </a:cubicBezTo>
                    <a:cubicBezTo>
                      <a:pt x="62" y="48"/>
                      <a:pt x="63" y="49"/>
                      <a:pt x="64" y="49"/>
                    </a:cubicBezTo>
                    <a:cubicBezTo>
                      <a:pt x="64" y="49"/>
                      <a:pt x="63" y="49"/>
                      <a:pt x="64" y="49"/>
                    </a:cubicBezTo>
                    <a:cubicBezTo>
                      <a:pt x="65" y="49"/>
                      <a:pt x="65" y="50"/>
                      <a:pt x="66" y="50"/>
                    </a:cubicBezTo>
                    <a:cubicBezTo>
                      <a:pt x="66" y="50"/>
                      <a:pt x="69" y="51"/>
                      <a:pt x="70" y="50"/>
                    </a:cubicBezTo>
                    <a:cubicBezTo>
                      <a:pt x="71" y="50"/>
                      <a:pt x="72" y="51"/>
                      <a:pt x="72" y="51"/>
                    </a:cubicBezTo>
                    <a:cubicBezTo>
                      <a:pt x="74" y="51"/>
                      <a:pt x="75" y="51"/>
                      <a:pt x="76" y="51"/>
                    </a:cubicBezTo>
                    <a:cubicBezTo>
                      <a:pt x="77" y="51"/>
                      <a:pt x="78" y="51"/>
                      <a:pt x="78" y="52"/>
                    </a:cubicBezTo>
                    <a:cubicBezTo>
                      <a:pt x="78" y="52"/>
                      <a:pt x="79" y="52"/>
                      <a:pt x="80" y="52"/>
                    </a:cubicBezTo>
                    <a:cubicBezTo>
                      <a:pt x="80" y="52"/>
                      <a:pt x="82" y="53"/>
                      <a:pt x="82" y="53"/>
                    </a:cubicBezTo>
                    <a:cubicBezTo>
                      <a:pt x="82" y="53"/>
                      <a:pt x="84" y="53"/>
                      <a:pt x="84" y="53"/>
                    </a:cubicBezTo>
                    <a:cubicBezTo>
                      <a:pt x="84" y="54"/>
                      <a:pt x="85" y="53"/>
                      <a:pt x="85" y="53"/>
                    </a:cubicBezTo>
                    <a:cubicBezTo>
                      <a:pt x="86" y="54"/>
                      <a:pt x="86" y="54"/>
                      <a:pt x="88" y="54"/>
                    </a:cubicBezTo>
                    <a:cubicBezTo>
                      <a:pt x="88" y="54"/>
                      <a:pt x="91" y="54"/>
                      <a:pt x="91" y="54"/>
                    </a:cubicBezTo>
                    <a:cubicBezTo>
                      <a:pt x="92" y="54"/>
                      <a:pt x="93" y="53"/>
                      <a:pt x="94" y="53"/>
                    </a:cubicBezTo>
                    <a:cubicBezTo>
                      <a:pt x="96" y="54"/>
                      <a:pt x="98" y="52"/>
                      <a:pt x="99" y="52"/>
                    </a:cubicBezTo>
                    <a:cubicBezTo>
                      <a:pt x="99" y="52"/>
                      <a:pt x="101" y="52"/>
                      <a:pt x="102" y="51"/>
                    </a:cubicBezTo>
                    <a:cubicBezTo>
                      <a:pt x="102" y="51"/>
                      <a:pt x="103" y="51"/>
                      <a:pt x="104" y="50"/>
                    </a:cubicBezTo>
                    <a:cubicBezTo>
                      <a:pt x="104" y="49"/>
                      <a:pt x="106" y="50"/>
                      <a:pt x="106" y="49"/>
                    </a:cubicBezTo>
                    <a:cubicBezTo>
                      <a:pt x="106" y="49"/>
                      <a:pt x="107" y="49"/>
                      <a:pt x="107" y="48"/>
                    </a:cubicBezTo>
                    <a:cubicBezTo>
                      <a:pt x="107" y="48"/>
                      <a:pt x="107" y="48"/>
                      <a:pt x="107" y="47"/>
                    </a:cubicBezTo>
                    <a:cubicBezTo>
                      <a:pt x="108" y="47"/>
                      <a:pt x="108" y="47"/>
                      <a:pt x="108" y="47"/>
                    </a:cubicBezTo>
                    <a:cubicBezTo>
                      <a:pt x="109" y="47"/>
                      <a:pt x="109" y="46"/>
                      <a:pt x="109" y="46"/>
                    </a:cubicBezTo>
                    <a:cubicBezTo>
                      <a:pt x="109" y="46"/>
                      <a:pt x="109" y="45"/>
                      <a:pt x="110" y="45"/>
                    </a:cubicBezTo>
                    <a:cubicBezTo>
                      <a:pt x="110" y="45"/>
                      <a:pt x="110" y="45"/>
                      <a:pt x="110" y="45"/>
                    </a:cubicBezTo>
                    <a:cubicBezTo>
                      <a:pt x="111" y="45"/>
                      <a:pt x="111" y="44"/>
                      <a:pt x="111" y="44"/>
                    </a:cubicBezTo>
                    <a:cubicBezTo>
                      <a:pt x="111" y="44"/>
                      <a:pt x="112" y="44"/>
                      <a:pt x="111" y="43"/>
                    </a:cubicBezTo>
                    <a:cubicBezTo>
                      <a:pt x="111" y="43"/>
                      <a:pt x="112" y="43"/>
                      <a:pt x="112" y="43"/>
                    </a:cubicBezTo>
                    <a:cubicBezTo>
                      <a:pt x="112" y="42"/>
                      <a:pt x="112" y="42"/>
                      <a:pt x="112" y="42"/>
                    </a:cubicBezTo>
                    <a:cubicBezTo>
                      <a:pt x="113" y="42"/>
                      <a:pt x="112" y="42"/>
                      <a:pt x="112" y="41"/>
                    </a:cubicBezTo>
                    <a:cubicBezTo>
                      <a:pt x="112" y="41"/>
                      <a:pt x="113" y="39"/>
                      <a:pt x="113" y="39"/>
                    </a:cubicBezTo>
                    <a:cubicBezTo>
                      <a:pt x="112" y="39"/>
                      <a:pt x="113" y="38"/>
                      <a:pt x="113" y="38"/>
                    </a:cubicBezTo>
                    <a:cubicBezTo>
                      <a:pt x="112" y="38"/>
                      <a:pt x="112" y="38"/>
                      <a:pt x="111" y="38"/>
                    </a:cubicBezTo>
                    <a:cubicBezTo>
                      <a:pt x="110" y="38"/>
                      <a:pt x="110" y="36"/>
                      <a:pt x="110" y="36"/>
                    </a:cubicBezTo>
                    <a:cubicBezTo>
                      <a:pt x="111" y="35"/>
                      <a:pt x="111" y="35"/>
                      <a:pt x="110" y="35"/>
                    </a:cubicBezTo>
                    <a:cubicBezTo>
                      <a:pt x="110" y="34"/>
                      <a:pt x="110" y="34"/>
                      <a:pt x="110" y="34"/>
                    </a:cubicBezTo>
                    <a:cubicBezTo>
                      <a:pt x="110" y="34"/>
                      <a:pt x="110" y="34"/>
                      <a:pt x="110" y="34"/>
                    </a:cubicBezTo>
                    <a:cubicBezTo>
                      <a:pt x="110" y="33"/>
                      <a:pt x="110" y="33"/>
                      <a:pt x="110" y="32"/>
                    </a:cubicBezTo>
                    <a:cubicBezTo>
                      <a:pt x="109" y="31"/>
                      <a:pt x="108" y="30"/>
                      <a:pt x="108" y="31"/>
                    </a:cubicBezTo>
                    <a:cubicBezTo>
                      <a:pt x="108" y="31"/>
                      <a:pt x="108" y="30"/>
                      <a:pt x="106" y="30"/>
                    </a:cubicBezTo>
                    <a:cubicBezTo>
                      <a:pt x="106" y="30"/>
                      <a:pt x="106" y="31"/>
                      <a:pt x="106" y="31"/>
                    </a:cubicBezTo>
                    <a:cubicBezTo>
                      <a:pt x="105" y="30"/>
                      <a:pt x="105" y="30"/>
                      <a:pt x="105" y="30"/>
                    </a:cubicBezTo>
                    <a:cubicBezTo>
                      <a:pt x="103" y="29"/>
                      <a:pt x="105" y="30"/>
                      <a:pt x="105" y="29"/>
                    </a:cubicBezTo>
                    <a:cubicBezTo>
                      <a:pt x="105" y="29"/>
                      <a:pt x="105" y="29"/>
                      <a:pt x="104" y="29"/>
                    </a:cubicBezTo>
                    <a:cubicBezTo>
                      <a:pt x="104" y="29"/>
                      <a:pt x="103" y="28"/>
                      <a:pt x="103" y="28"/>
                    </a:cubicBezTo>
                    <a:cubicBezTo>
                      <a:pt x="103" y="28"/>
                      <a:pt x="102" y="28"/>
                      <a:pt x="102" y="27"/>
                    </a:cubicBezTo>
                    <a:cubicBezTo>
                      <a:pt x="102" y="27"/>
                      <a:pt x="101" y="26"/>
                      <a:pt x="101" y="26"/>
                    </a:cubicBezTo>
                    <a:cubicBezTo>
                      <a:pt x="101" y="25"/>
                      <a:pt x="100" y="25"/>
                      <a:pt x="100" y="25"/>
                    </a:cubicBezTo>
                    <a:cubicBezTo>
                      <a:pt x="100" y="26"/>
                      <a:pt x="100" y="26"/>
                      <a:pt x="100" y="27"/>
                    </a:cubicBezTo>
                    <a:cubicBezTo>
                      <a:pt x="100" y="26"/>
                      <a:pt x="99" y="26"/>
                      <a:pt x="98" y="26"/>
                    </a:cubicBezTo>
                    <a:cubicBezTo>
                      <a:pt x="98" y="26"/>
                      <a:pt x="98" y="26"/>
                      <a:pt x="98" y="27"/>
                    </a:cubicBezTo>
                    <a:cubicBezTo>
                      <a:pt x="98" y="27"/>
                      <a:pt x="98" y="26"/>
                      <a:pt x="97" y="26"/>
                    </a:cubicBezTo>
                    <a:cubicBezTo>
                      <a:pt x="96" y="26"/>
                      <a:pt x="96" y="25"/>
                      <a:pt x="96" y="25"/>
                    </a:cubicBezTo>
                    <a:cubicBezTo>
                      <a:pt x="96" y="25"/>
                      <a:pt x="96" y="25"/>
                      <a:pt x="96" y="25"/>
                    </a:cubicBezTo>
                    <a:cubicBezTo>
                      <a:pt x="95" y="25"/>
                      <a:pt x="95" y="24"/>
                      <a:pt x="94" y="24"/>
                    </a:cubicBezTo>
                    <a:cubicBezTo>
                      <a:pt x="94" y="24"/>
                      <a:pt x="93" y="24"/>
                      <a:pt x="93" y="23"/>
                    </a:cubicBezTo>
                    <a:cubicBezTo>
                      <a:pt x="95" y="23"/>
                      <a:pt x="93" y="23"/>
                      <a:pt x="93" y="23"/>
                    </a:cubicBezTo>
                    <a:cubicBezTo>
                      <a:pt x="92" y="23"/>
                      <a:pt x="92" y="23"/>
                      <a:pt x="91" y="22"/>
                    </a:cubicBezTo>
                    <a:cubicBezTo>
                      <a:pt x="91" y="22"/>
                      <a:pt x="89" y="21"/>
                      <a:pt x="91" y="23"/>
                    </a:cubicBezTo>
                    <a:cubicBezTo>
                      <a:pt x="90" y="23"/>
                      <a:pt x="88" y="21"/>
                      <a:pt x="87" y="21"/>
                    </a:cubicBezTo>
                    <a:cubicBezTo>
                      <a:pt x="87" y="21"/>
                      <a:pt x="86" y="20"/>
                      <a:pt x="86" y="20"/>
                    </a:cubicBezTo>
                    <a:cubicBezTo>
                      <a:pt x="86" y="20"/>
                      <a:pt x="85" y="19"/>
                      <a:pt x="85" y="19"/>
                    </a:cubicBezTo>
                    <a:cubicBezTo>
                      <a:pt x="84" y="19"/>
                      <a:pt x="82" y="17"/>
                      <a:pt x="81" y="18"/>
                    </a:cubicBezTo>
                    <a:cubicBezTo>
                      <a:pt x="79" y="16"/>
                      <a:pt x="78" y="15"/>
                      <a:pt x="76" y="15"/>
                    </a:cubicBezTo>
                    <a:cubicBezTo>
                      <a:pt x="76" y="14"/>
                      <a:pt x="76" y="14"/>
                      <a:pt x="76" y="14"/>
                    </a:cubicBezTo>
                    <a:cubicBezTo>
                      <a:pt x="74" y="13"/>
                      <a:pt x="72" y="12"/>
                      <a:pt x="71" y="12"/>
                    </a:cubicBezTo>
                    <a:cubicBezTo>
                      <a:pt x="70" y="12"/>
                      <a:pt x="70" y="12"/>
                      <a:pt x="69" y="11"/>
                    </a:cubicBezTo>
                    <a:cubicBezTo>
                      <a:pt x="69" y="11"/>
                      <a:pt x="68" y="11"/>
                      <a:pt x="68" y="11"/>
                    </a:cubicBezTo>
                    <a:cubicBezTo>
                      <a:pt x="67" y="11"/>
                      <a:pt x="67" y="11"/>
                      <a:pt x="66" y="11"/>
                    </a:cubicBezTo>
                    <a:cubicBezTo>
                      <a:pt x="66" y="10"/>
                      <a:pt x="65" y="10"/>
                      <a:pt x="64" y="10"/>
                    </a:cubicBezTo>
                    <a:cubicBezTo>
                      <a:pt x="63" y="10"/>
                      <a:pt x="63" y="10"/>
                      <a:pt x="63" y="10"/>
                    </a:cubicBezTo>
                    <a:cubicBezTo>
                      <a:pt x="63" y="11"/>
                      <a:pt x="63" y="11"/>
                      <a:pt x="63" y="11"/>
                    </a:cubicBezTo>
                    <a:cubicBezTo>
                      <a:pt x="63" y="12"/>
                      <a:pt x="62" y="11"/>
                      <a:pt x="62" y="11"/>
                    </a:cubicBezTo>
                    <a:cubicBezTo>
                      <a:pt x="62" y="10"/>
                      <a:pt x="61" y="11"/>
                      <a:pt x="61" y="11"/>
                    </a:cubicBezTo>
                    <a:cubicBezTo>
                      <a:pt x="61" y="10"/>
                      <a:pt x="61" y="10"/>
                      <a:pt x="61" y="10"/>
                    </a:cubicBezTo>
                    <a:cubicBezTo>
                      <a:pt x="61" y="10"/>
                      <a:pt x="60" y="10"/>
                      <a:pt x="60" y="10"/>
                    </a:cubicBezTo>
                    <a:cubicBezTo>
                      <a:pt x="60" y="10"/>
                      <a:pt x="60" y="10"/>
                      <a:pt x="60" y="10"/>
                    </a:cubicBezTo>
                    <a:cubicBezTo>
                      <a:pt x="60" y="10"/>
                      <a:pt x="60" y="10"/>
                      <a:pt x="59" y="10"/>
                    </a:cubicBezTo>
                    <a:cubicBezTo>
                      <a:pt x="59" y="10"/>
                      <a:pt x="59" y="10"/>
                      <a:pt x="59" y="10"/>
                    </a:cubicBezTo>
                    <a:cubicBezTo>
                      <a:pt x="59" y="10"/>
                      <a:pt x="59" y="10"/>
                      <a:pt x="58" y="10"/>
                    </a:cubicBezTo>
                    <a:cubicBezTo>
                      <a:pt x="58" y="10"/>
                      <a:pt x="57" y="10"/>
                      <a:pt x="57" y="10"/>
                    </a:cubicBezTo>
                    <a:cubicBezTo>
                      <a:pt x="57" y="10"/>
                      <a:pt x="56" y="10"/>
                      <a:pt x="57" y="10"/>
                    </a:cubicBezTo>
                    <a:cubicBezTo>
                      <a:pt x="57" y="9"/>
                      <a:pt x="53" y="9"/>
                      <a:pt x="53" y="9"/>
                    </a:cubicBezTo>
                    <a:cubicBezTo>
                      <a:pt x="53" y="10"/>
                      <a:pt x="52" y="9"/>
                      <a:pt x="52" y="9"/>
                    </a:cubicBezTo>
                    <a:cubicBezTo>
                      <a:pt x="52" y="9"/>
                      <a:pt x="51" y="9"/>
                      <a:pt x="51" y="9"/>
                    </a:cubicBezTo>
                    <a:cubicBezTo>
                      <a:pt x="50" y="10"/>
                      <a:pt x="50" y="10"/>
                      <a:pt x="50" y="10"/>
                    </a:cubicBezTo>
                    <a:cubicBezTo>
                      <a:pt x="50" y="10"/>
                      <a:pt x="50" y="11"/>
                      <a:pt x="49" y="12"/>
                    </a:cubicBezTo>
                    <a:cubicBezTo>
                      <a:pt x="49" y="11"/>
                      <a:pt x="50" y="10"/>
                      <a:pt x="50" y="9"/>
                    </a:cubicBezTo>
                    <a:cubicBezTo>
                      <a:pt x="50" y="9"/>
                      <a:pt x="50" y="10"/>
                      <a:pt x="49" y="10"/>
                    </a:cubicBezTo>
                    <a:cubicBezTo>
                      <a:pt x="49" y="9"/>
                      <a:pt x="50" y="9"/>
                      <a:pt x="50" y="9"/>
                    </a:cubicBezTo>
                    <a:cubicBezTo>
                      <a:pt x="50" y="8"/>
                      <a:pt x="50" y="8"/>
                      <a:pt x="49" y="8"/>
                    </a:cubicBezTo>
                    <a:cubicBezTo>
                      <a:pt x="48" y="7"/>
                      <a:pt x="47" y="8"/>
                      <a:pt x="47" y="8"/>
                    </a:cubicBezTo>
                    <a:cubicBezTo>
                      <a:pt x="46" y="8"/>
                      <a:pt x="45" y="9"/>
                      <a:pt x="45" y="9"/>
                    </a:cubicBezTo>
                    <a:cubicBezTo>
                      <a:pt x="45" y="8"/>
                      <a:pt x="46" y="7"/>
                      <a:pt x="46" y="7"/>
                    </a:cubicBezTo>
                    <a:cubicBezTo>
                      <a:pt x="46" y="7"/>
                      <a:pt x="46" y="7"/>
                      <a:pt x="46" y="7"/>
                    </a:cubicBezTo>
                    <a:cubicBezTo>
                      <a:pt x="45" y="7"/>
                      <a:pt x="45" y="7"/>
                      <a:pt x="44" y="7"/>
                    </a:cubicBezTo>
                    <a:cubicBezTo>
                      <a:pt x="44" y="8"/>
                      <a:pt x="44" y="7"/>
                      <a:pt x="44" y="7"/>
                    </a:cubicBezTo>
                    <a:cubicBezTo>
                      <a:pt x="43" y="7"/>
                      <a:pt x="43" y="7"/>
                      <a:pt x="43" y="7"/>
                    </a:cubicBezTo>
                    <a:cubicBezTo>
                      <a:pt x="43" y="7"/>
                      <a:pt x="42" y="7"/>
                      <a:pt x="42" y="7"/>
                    </a:cubicBezTo>
                    <a:cubicBezTo>
                      <a:pt x="42" y="6"/>
                      <a:pt x="41" y="7"/>
                      <a:pt x="41" y="7"/>
                    </a:cubicBezTo>
                    <a:cubicBezTo>
                      <a:pt x="40" y="6"/>
                      <a:pt x="42" y="6"/>
                      <a:pt x="41" y="6"/>
                    </a:cubicBezTo>
                    <a:cubicBezTo>
                      <a:pt x="40" y="6"/>
                      <a:pt x="39" y="6"/>
                      <a:pt x="39" y="5"/>
                    </a:cubicBezTo>
                    <a:cubicBezTo>
                      <a:pt x="37" y="5"/>
                      <a:pt x="39" y="5"/>
                      <a:pt x="39" y="4"/>
                    </a:cubicBezTo>
                    <a:cubicBezTo>
                      <a:pt x="39" y="4"/>
                      <a:pt x="39" y="4"/>
                      <a:pt x="39" y="4"/>
                    </a:cubicBezTo>
                    <a:cubicBezTo>
                      <a:pt x="39" y="4"/>
                      <a:pt x="39" y="5"/>
                      <a:pt x="39" y="5"/>
                    </a:cubicBezTo>
                    <a:cubicBezTo>
                      <a:pt x="39" y="5"/>
                      <a:pt x="40" y="5"/>
                      <a:pt x="41" y="5"/>
                    </a:cubicBezTo>
                    <a:cubicBezTo>
                      <a:pt x="41" y="4"/>
                      <a:pt x="42" y="5"/>
                      <a:pt x="43" y="5"/>
                    </a:cubicBezTo>
                    <a:cubicBezTo>
                      <a:pt x="43" y="5"/>
                      <a:pt x="42" y="6"/>
                      <a:pt x="44" y="6"/>
                    </a:cubicBezTo>
                    <a:cubicBezTo>
                      <a:pt x="45" y="6"/>
                      <a:pt x="46" y="5"/>
                      <a:pt x="46" y="5"/>
                    </a:cubicBezTo>
                    <a:cubicBezTo>
                      <a:pt x="47" y="5"/>
                      <a:pt x="46" y="4"/>
                      <a:pt x="47" y="4"/>
                    </a:cubicBezTo>
                    <a:cubicBezTo>
                      <a:pt x="47" y="4"/>
                      <a:pt x="47" y="4"/>
                      <a:pt x="47" y="3"/>
                    </a:cubicBezTo>
                    <a:cubicBezTo>
                      <a:pt x="47" y="3"/>
                      <a:pt x="46" y="3"/>
                      <a:pt x="46" y="3"/>
                    </a:cubicBezTo>
                    <a:cubicBezTo>
                      <a:pt x="46" y="3"/>
                      <a:pt x="46" y="3"/>
                      <a:pt x="46" y="3"/>
                    </a:cubicBezTo>
                    <a:cubicBezTo>
                      <a:pt x="46" y="3"/>
                      <a:pt x="46" y="3"/>
                      <a:pt x="45" y="3"/>
                    </a:cubicBezTo>
                    <a:cubicBezTo>
                      <a:pt x="45" y="3"/>
                      <a:pt x="45" y="3"/>
                      <a:pt x="45" y="3"/>
                    </a:cubicBezTo>
                    <a:cubicBezTo>
                      <a:pt x="44" y="3"/>
                      <a:pt x="43" y="3"/>
                      <a:pt x="42" y="2"/>
                    </a:cubicBezTo>
                    <a:cubicBezTo>
                      <a:pt x="42" y="2"/>
                      <a:pt x="42" y="2"/>
                      <a:pt x="42" y="2"/>
                    </a:cubicBezTo>
                    <a:cubicBezTo>
                      <a:pt x="42" y="2"/>
                      <a:pt x="42" y="1"/>
                      <a:pt x="41" y="1"/>
                    </a:cubicBezTo>
                    <a:cubicBezTo>
                      <a:pt x="41" y="1"/>
                      <a:pt x="40" y="2"/>
                      <a:pt x="40" y="1"/>
                    </a:cubicBezTo>
                    <a:cubicBezTo>
                      <a:pt x="39" y="1"/>
                      <a:pt x="38" y="0"/>
                      <a:pt x="38" y="0"/>
                    </a:cubicBezTo>
                    <a:cubicBezTo>
                      <a:pt x="38" y="1"/>
                      <a:pt x="37" y="0"/>
                      <a:pt x="37" y="1"/>
                    </a:cubicBezTo>
                    <a:cubicBezTo>
                      <a:pt x="37" y="1"/>
                      <a:pt x="37" y="1"/>
                      <a:pt x="37" y="1"/>
                    </a:cubicBezTo>
                    <a:cubicBezTo>
                      <a:pt x="38" y="2"/>
                      <a:pt x="38" y="2"/>
                      <a:pt x="38" y="3"/>
                    </a:cubicBezTo>
                    <a:cubicBezTo>
                      <a:pt x="38" y="3"/>
                      <a:pt x="37" y="2"/>
                      <a:pt x="36" y="2"/>
                    </a:cubicBezTo>
                    <a:cubicBezTo>
                      <a:pt x="36" y="2"/>
                      <a:pt x="36" y="2"/>
                      <a:pt x="36" y="2"/>
                    </a:cubicBezTo>
                    <a:cubicBezTo>
                      <a:pt x="35" y="3"/>
                      <a:pt x="35" y="3"/>
                      <a:pt x="35" y="3"/>
                    </a:cubicBezTo>
                    <a:cubicBezTo>
                      <a:pt x="35" y="4"/>
                      <a:pt x="35" y="3"/>
                      <a:pt x="35" y="4"/>
                    </a:cubicBezTo>
                    <a:cubicBezTo>
                      <a:pt x="35" y="4"/>
                      <a:pt x="36" y="4"/>
                      <a:pt x="36" y="5"/>
                    </a:cubicBezTo>
                    <a:cubicBezTo>
                      <a:pt x="36" y="5"/>
                      <a:pt x="36" y="4"/>
                      <a:pt x="34" y="4"/>
                    </a:cubicBezTo>
                    <a:cubicBezTo>
                      <a:pt x="34" y="4"/>
                      <a:pt x="33" y="4"/>
                      <a:pt x="33" y="3"/>
                    </a:cubicBezTo>
                    <a:cubicBezTo>
                      <a:pt x="32" y="3"/>
                      <a:pt x="30" y="3"/>
                      <a:pt x="30" y="3"/>
                    </a:cubicBezTo>
                    <a:cubicBezTo>
                      <a:pt x="30" y="3"/>
                      <a:pt x="29" y="3"/>
                      <a:pt x="29" y="3"/>
                    </a:cubicBezTo>
                    <a:cubicBezTo>
                      <a:pt x="29" y="3"/>
                      <a:pt x="29" y="3"/>
                      <a:pt x="29" y="3"/>
                    </a:cubicBezTo>
                    <a:cubicBezTo>
                      <a:pt x="29" y="4"/>
                      <a:pt x="29" y="4"/>
                      <a:pt x="29" y="4"/>
                    </a:cubicBezTo>
                    <a:cubicBezTo>
                      <a:pt x="30" y="5"/>
                      <a:pt x="30" y="5"/>
                      <a:pt x="30" y="5"/>
                    </a:cubicBezTo>
                    <a:cubicBezTo>
                      <a:pt x="30" y="5"/>
                      <a:pt x="30" y="5"/>
                      <a:pt x="30" y="5"/>
                    </a:cubicBezTo>
                    <a:cubicBezTo>
                      <a:pt x="29" y="6"/>
                      <a:pt x="29" y="6"/>
                      <a:pt x="29" y="6"/>
                    </a:cubicBezTo>
                    <a:cubicBezTo>
                      <a:pt x="29" y="6"/>
                      <a:pt x="29" y="6"/>
                      <a:pt x="29" y="6"/>
                    </a:cubicBezTo>
                    <a:cubicBezTo>
                      <a:pt x="27" y="6"/>
                      <a:pt x="27" y="6"/>
                      <a:pt x="27" y="6"/>
                    </a:cubicBezTo>
                    <a:cubicBezTo>
                      <a:pt x="27" y="6"/>
                      <a:pt x="26" y="6"/>
                      <a:pt x="26" y="6"/>
                    </a:cubicBezTo>
                    <a:cubicBezTo>
                      <a:pt x="24" y="4"/>
                      <a:pt x="24" y="4"/>
                      <a:pt x="24" y="4"/>
                    </a:cubicBezTo>
                    <a:cubicBezTo>
                      <a:pt x="24" y="4"/>
                      <a:pt x="24" y="4"/>
                      <a:pt x="23" y="4"/>
                    </a:cubicBezTo>
                    <a:cubicBezTo>
                      <a:pt x="23" y="4"/>
                      <a:pt x="23" y="4"/>
                      <a:pt x="23" y="4"/>
                    </a:cubicBezTo>
                    <a:cubicBezTo>
                      <a:pt x="23" y="4"/>
                      <a:pt x="22" y="4"/>
                      <a:pt x="22" y="4"/>
                    </a:cubicBezTo>
                    <a:cubicBezTo>
                      <a:pt x="22" y="5"/>
                      <a:pt x="22" y="5"/>
                      <a:pt x="22" y="5"/>
                    </a:cubicBezTo>
                    <a:cubicBezTo>
                      <a:pt x="22" y="5"/>
                      <a:pt x="23" y="5"/>
                      <a:pt x="23" y="5"/>
                    </a:cubicBezTo>
                    <a:cubicBezTo>
                      <a:pt x="23" y="5"/>
                      <a:pt x="23" y="5"/>
                      <a:pt x="23" y="5"/>
                    </a:cubicBezTo>
                    <a:cubicBezTo>
                      <a:pt x="23" y="5"/>
                      <a:pt x="23" y="5"/>
                      <a:pt x="23" y="5"/>
                    </a:cubicBezTo>
                    <a:cubicBezTo>
                      <a:pt x="23" y="5"/>
                      <a:pt x="23" y="5"/>
                      <a:pt x="23" y="6"/>
                    </a:cubicBezTo>
                    <a:cubicBezTo>
                      <a:pt x="23" y="6"/>
                      <a:pt x="23" y="6"/>
                      <a:pt x="23" y="6"/>
                    </a:cubicBezTo>
                    <a:cubicBezTo>
                      <a:pt x="23" y="6"/>
                      <a:pt x="23" y="6"/>
                      <a:pt x="23" y="6"/>
                    </a:cubicBezTo>
                    <a:cubicBezTo>
                      <a:pt x="23" y="7"/>
                      <a:pt x="23" y="7"/>
                      <a:pt x="23" y="7"/>
                    </a:cubicBezTo>
                    <a:cubicBezTo>
                      <a:pt x="23" y="7"/>
                      <a:pt x="23" y="7"/>
                      <a:pt x="23" y="7"/>
                    </a:cubicBezTo>
                    <a:cubicBezTo>
                      <a:pt x="22" y="8"/>
                      <a:pt x="22" y="8"/>
                      <a:pt x="22" y="8"/>
                    </a:cubicBezTo>
                    <a:cubicBezTo>
                      <a:pt x="22" y="8"/>
                      <a:pt x="22" y="8"/>
                      <a:pt x="22" y="8"/>
                    </a:cubicBezTo>
                    <a:cubicBezTo>
                      <a:pt x="21" y="7"/>
                      <a:pt x="21" y="7"/>
                      <a:pt x="21" y="7"/>
                    </a:cubicBezTo>
                    <a:cubicBezTo>
                      <a:pt x="21" y="7"/>
                      <a:pt x="21" y="7"/>
                      <a:pt x="21" y="7"/>
                    </a:cubicBezTo>
                    <a:cubicBezTo>
                      <a:pt x="19" y="9"/>
                      <a:pt x="19" y="9"/>
                      <a:pt x="19" y="9"/>
                    </a:cubicBezTo>
                    <a:cubicBezTo>
                      <a:pt x="19" y="9"/>
                      <a:pt x="19" y="9"/>
                      <a:pt x="18" y="9"/>
                    </a:cubicBezTo>
                    <a:cubicBezTo>
                      <a:pt x="18" y="9"/>
                      <a:pt x="18" y="9"/>
                      <a:pt x="18" y="9"/>
                    </a:cubicBezTo>
                    <a:cubicBezTo>
                      <a:pt x="17" y="9"/>
                      <a:pt x="17" y="9"/>
                      <a:pt x="17" y="9"/>
                    </a:cubicBezTo>
                    <a:cubicBezTo>
                      <a:pt x="16" y="9"/>
                      <a:pt x="16" y="9"/>
                      <a:pt x="16" y="9"/>
                    </a:cubicBezTo>
                    <a:cubicBezTo>
                      <a:pt x="16" y="9"/>
                      <a:pt x="16" y="9"/>
                      <a:pt x="16" y="9"/>
                    </a:cubicBezTo>
                    <a:cubicBezTo>
                      <a:pt x="17" y="10"/>
                      <a:pt x="17" y="10"/>
                      <a:pt x="17" y="10"/>
                    </a:cubicBezTo>
                    <a:cubicBezTo>
                      <a:pt x="17" y="10"/>
                      <a:pt x="17" y="10"/>
                      <a:pt x="17" y="10"/>
                    </a:cubicBezTo>
                    <a:cubicBezTo>
                      <a:pt x="16" y="11"/>
                      <a:pt x="16" y="11"/>
                      <a:pt x="16" y="11"/>
                    </a:cubicBezTo>
                    <a:cubicBezTo>
                      <a:pt x="16" y="11"/>
                      <a:pt x="16" y="11"/>
                      <a:pt x="16" y="11"/>
                    </a:cubicBezTo>
                    <a:cubicBezTo>
                      <a:pt x="16" y="11"/>
                      <a:pt x="16" y="11"/>
                      <a:pt x="16" y="11"/>
                    </a:cubicBezTo>
                    <a:cubicBezTo>
                      <a:pt x="16" y="11"/>
                      <a:pt x="16" y="13"/>
                      <a:pt x="16" y="13"/>
                    </a:cubicBezTo>
                    <a:cubicBezTo>
                      <a:pt x="15" y="14"/>
                      <a:pt x="15" y="14"/>
                      <a:pt x="15" y="14"/>
                    </a:cubicBezTo>
                    <a:cubicBezTo>
                      <a:pt x="14" y="14"/>
                      <a:pt x="14" y="14"/>
                      <a:pt x="14" y="14"/>
                    </a:cubicBezTo>
                    <a:cubicBezTo>
                      <a:pt x="13" y="13"/>
                      <a:pt x="13" y="13"/>
                      <a:pt x="13" y="13"/>
                    </a:cubicBezTo>
                    <a:cubicBezTo>
                      <a:pt x="13" y="13"/>
                      <a:pt x="13" y="13"/>
                      <a:pt x="13" y="13"/>
                    </a:cubicBezTo>
                    <a:cubicBezTo>
                      <a:pt x="13" y="13"/>
                      <a:pt x="13" y="13"/>
                      <a:pt x="13" y="13"/>
                    </a:cubicBezTo>
                    <a:cubicBezTo>
                      <a:pt x="10" y="15"/>
                      <a:pt x="10" y="15"/>
                      <a:pt x="10" y="15"/>
                    </a:cubicBezTo>
                    <a:cubicBezTo>
                      <a:pt x="10" y="15"/>
                      <a:pt x="9" y="15"/>
                      <a:pt x="10" y="15"/>
                    </a:cubicBezTo>
                    <a:cubicBezTo>
                      <a:pt x="10" y="15"/>
                      <a:pt x="10" y="15"/>
                      <a:pt x="10" y="15"/>
                    </a:cubicBezTo>
                    <a:cubicBezTo>
                      <a:pt x="10" y="15"/>
                      <a:pt x="10" y="16"/>
                      <a:pt x="10" y="16"/>
                    </a:cubicBezTo>
                    <a:cubicBezTo>
                      <a:pt x="11" y="15"/>
                      <a:pt x="11" y="15"/>
                      <a:pt x="11" y="15"/>
                    </a:cubicBezTo>
                    <a:cubicBezTo>
                      <a:pt x="11" y="15"/>
                      <a:pt x="12" y="15"/>
                      <a:pt x="12" y="16"/>
                    </a:cubicBezTo>
                    <a:cubicBezTo>
                      <a:pt x="12" y="16"/>
                      <a:pt x="12" y="16"/>
                      <a:pt x="12" y="16"/>
                    </a:cubicBezTo>
                    <a:cubicBezTo>
                      <a:pt x="12" y="16"/>
                      <a:pt x="13" y="16"/>
                      <a:pt x="13" y="16"/>
                    </a:cubicBezTo>
                    <a:cubicBezTo>
                      <a:pt x="12" y="17"/>
                      <a:pt x="12" y="17"/>
                      <a:pt x="12" y="17"/>
                    </a:cubicBezTo>
                    <a:cubicBezTo>
                      <a:pt x="12" y="18"/>
                      <a:pt x="12" y="18"/>
                      <a:pt x="12" y="18"/>
                    </a:cubicBezTo>
                    <a:cubicBezTo>
                      <a:pt x="10" y="20"/>
                      <a:pt x="10" y="20"/>
                      <a:pt x="10" y="20"/>
                    </a:cubicBezTo>
                    <a:cubicBezTo>
                      <a:pt x="9" y="20"/>
                      <a:pt x="9" y="20"/>
                      <a:pt x="9" y="21"/>
                    </a:cubicBezTo>
                    <a:cubicBezTo>
                      <a:pt x="11" y="25"/>
                      <a:pt x="11" y="25"/>
                      <a:pt x="11" y="25"/>
                    </a:cubicBezTo>
                    <a:cubicBezTo>
                      <a:pt x="11" y="25"/>
                      <a:pt x="11" y="25"/>
                      <a:pt x="11" y="25"/>
                    </a:cubicBezTo>
                    <a:cubicBezTo>
                      <a:pt x="16" y="27"/>
                      <a:pt x="16" y="27"/>
                      <a:pt x="16" y="27"/>
                    </a:cubicBezTo>
                    <a:cubicBezTo>
                      <a:pt x="17" y="27"/>
                      <a:pt x="17" y="27"/>
                      <a:pt x="17" y="27"/>
                    </a:cubicBezTo>
                    <a:cubicBezTo>
                      <a:pt x="19" y="30"/>
                      <a:pt x="19" y="30"/>
                      <a:pt x="19" y="30"/>
                    </a:cubicBezTo>
                    <a:cubicBezTo>
                      <a:pt x="19" y="30"/>
                      <a:pt x="19" y="30"/>
                      <a:pt x="19" y="30"/>
                    </a:cubicBezTo>
                    <a:cubicBezTo>
                      <a:pt x="20" y="31"/>
                      <a:pt x="20" y="31"/>
                      <a:pt x="20" y="31"/>
                    </a:cubicBezTo>
                    <a:cubicBezTo>
                      <a:pt x="20" y="31"/>
                      <a:pt x="20" y="31"/>
                      <a:pt x="20" y="31"/>
                    </a:cubicBezTo>
                    <a:cubicBezTo>
                      <a:pt x="22" y="32"/>
                      <a:pt x="22" y="32"/>
                      <a:pt x="22" y="32"/>
                    </a:cubicBezTo>
                    <a:cubicBezTo>
                      <a:pt x="22" y="32"/>
                      <a:pt x="22" y="32"/>
                      <a:pt x="22" y="32"/>
                    </a:cubicBezTo>
                    <a:cubicBezTo>
                      <a:pt x="22" y="32"/>
                      <a:pt x="22" y="32"/>
                      <a:pt x="22" y="32"/>
                    </a:cubicBezTo>
                    <a:cubicBezTo>
                      <a:pt x="22" y="33"/>
                      <a:pt x="22" y="33"/>
                      <a:pt x="22" y="33"/>
                    </a:cubicBezTo>
                    <a:cubicBezTo>
                      <a:pt x="22" y="34"/>
                      <a:pt x="22" y="34"/>
                      <a:pt x="22" y="34"/>
                    </a:cubicBezTo>
                    <a:cubicBezTo>
                      <a:pt x="22" y="34"/>
                      <a:pt x="21" y="34"/>
                      <a:pt x="21" y="34"/>
                    </a:cubicBezTo>
                    <a:cubicBezTo>
                      <a:pt x="20" y="35"/>
                      <a:pt x="20" y="35"/>
                      <a:pt x="20" y="35"/>
                    </a:cubicBezTo>
                    <a:cubicBezTo>
                      <a:pt x="20" y="36"/>
                      <a:pt x="19" y="36"/>
                      <a:pt x="19" y="36"/>
                    </a:cubicBezTo>
                    <a:cubicBezTo>
                      <a:pt x="18" y="36"/>
                      <a:pt x="18" y="36"/>
                      <a:pt x="18" y="36"/>
                    </a:cubicBezTo>
                    <a:cubicBezTo>
                      <a:pt x="18" y="36"/>
                      <a:pt x="18" y="36"/>
                      <a:pt x="18" y="36"/>
                    </a:cubicBezTo>
                    <a:cubicBezTo>
                      <a:pt x="18" y="37"/>
                      <a:pt x="18" y="37"/>
                      <a:pt x="18" y="37"/>
                    </a:cubicBezTo>
                    <a:cubicBezTo>
                      <a:pt x="18" y="37"/>
                      <a:pt x="18" y="37"/>
                      <a:pt x="18" y="38"/>
                    </a:cubicBezTo>
                    <a:cubicBezTo>
                      <a:pt x="14" y="41"/>
                      <a:pt x="14" y="41"/>
                      <a:pt x="14" y="41"/>
                    </a:cubicBezTo>
                    <a:cubicBezTo>
                      <a:pt x="14" y="42"/>
                      <a:pt x="14" y="42"/>
                      <a:pt x="14" y="42"/>
                    </a:cubicBezTo>
                    <a:cubicBezTo>
                      <a:pt x="14" y="43"/>
                      <a:pt x="14" y="43"/>
                      <a:pt x="14" y="43"/>
                    </a:cubicBezTo>
                    <a:cubicBezTo>
                      <a:pt x="14" y="43"/>
                      <a:pt x="14" y="43"/>
                      <a:pt x="14" y="43"/>
                    </a:cubicBezTo>
                    <a:cubicBezTo>
                      <a:pt x="15" y="44"/>
                      <a:pt x="15" y="44"/>
                      <a:pt x="15" y="44"/>
                    </a:cubicBezTo>
                    <a:cubicBezTo>
                      <a:pt x="15" y="44"/>
                      <a:pt x="15" y="44"/>
                      <a:pt x="15" y="45"/>
                    </a:cubicBezTo>
                    <a:cubicBezTo>
                      <a:pt x="17" y="46"/>
                      <a:pt x="17" y="46"/>
                      <a:pt x="17" y="46"/>
                    </a:cubicBezTo>
                    <a:cubicBezTo>
                      <a:pt x="17" y="46"/>
                      <a:pt x="17" y="47"/>
                      <a:pt x="17" y="47"/>
                    </a:cubicBezTo>
                    <a:cubicBezTo>
                      <a:pt x="18" y="48"/>
                      <a:pt x="18" y="48"/>
                      <a:pt x="18" y="48"/>
                    </a:cubicBezTo>
                    <a:cubicBezTo>
                      <a:pt x="18" y="48"/>
                      <a:pt x="18" y="49"/>
                      <a:pt x="18" y="49"/>
                    </a:cubicBezTo>
                    <a:cubicBezTo>
                      <a:pt x="19" y="51"/>
                      <a:pt x="19" y="51"/>
                      <a:pt x="19" y="51"/>
                    </a:cubicBezTo>
                    <a:cubicBezTo>
                      <a:pt x="19" y="51"/>
                      <a:pt x="20" y="51"/>
                      <a:pt x="20" y="52"/>
                    </a:cubicBezTo>
                    <a:cubicBezTo>
                      <a:pt x="21" y="53"/>
                      <a:pt x="21" y="53"/>
                      <a:pt x="21" y="53"/>
                    </a:cubicBezTo>
                    <a:cubicBezTo>
                      <a:pt x="21" y="53"/>
                      <a:pt x="22" y="53"/>
                      <a:pt x="22" y="54"/>
                    </a:cubicBezTo>
                    <a:cubicBezTo>
                      <a:pt x="23" y="57"/>
                      <a:pt x="23" y="57"/>
                      <a:pt x="23" y="57"/>
                    </a:cubicBezTo>
                    <a:cubicBezTo>
                      <a:pt x="23" y="57"/>
                      <a:pt x="23" y="57"/>
                      <a:pt x="23" y="57"/>
                    </a:cubicBezTo>
                    <a:cubicBezTo>
                      <a:pt x="23" y="59"/>
                      <a:pt x="23" y="59"/>
                      <a:pt x="23" y="59"/>
                    </a:cubicBezTo>
                    <a:cubicBezTo>
                      <a:pt x="23" y="59"/>
                      <a:pt x="23" y="59"/>
                      <a:pt x="23" y="59"/>
                    </a:cubicBezTo>
                    <a:cubicBezTo>
                      <a:pt x="23" y="59"/>
                      <a:pt x="22" y="59"/>
                      <a:pt x="22" y="59"/>
                    </a:cubicBezTo>
                    <a:cubicBezTo>
                      <a:pt x="22" y="59"/>
                      <a:pt x="22" y="59"/>
                      <a:pt x="22" y="59"/>
                    </a:cubicBezTo>
                    <a:cubicBezTo>
                      <a:pt x="22" y="59"/>
                      <a:pt x="22" y="59"/>
                      <a:pt x="22" y="59"/>
                    </a:cubicBezTo>
                    <a:cubicBezTo>
                      <a:pt x="21" y="59"/>
                      <a:pt x="21" y="59"/>
                      <a:pt x="21" y="59"/>
                    </a:cubicBezTo>
                    <a:cubicBezTo>
                      <a:pt x="21" y="59"/>
                      <a:pt x="21" y="59"/>
                      <a:pt x="20" y="59"/>
                    </a:cubicBezTo>
                    <a:cubicBezTo>
                      <a:pt x="20" y="59"/>
                      <a:pt x="20" y="59"/>
                      <a:pt x="20" y="59"/>
                    </a:cubicBezTo>
                    <a:cubicBezTo>
                      <a:pt x="20" y="59"/>
                      <a:pt x="20" y="59"/>
                      <a:pt x="20" y="59"/>
                    </a:cubicBezTo>
                    <a:cubicBezTo>
                      <a:pt x="20" y="59"/>
                      <a:pt x="20" y="60"/>
                      <a:pt x="20" y="60"/>
                    </a:cubicBezTo>
                    <a:cubicBezTo>
                      <a:pt x="21" y="60"/>
                      <a:pt x="21" y="60"/>
                      <a:pt x="21" y="60"/>
                    </a:cubicBezTo>
                    <a:cubicBezTo>
                      <a:pt x="21" y="60"/>
                      <a:pt x="21" y="60"/>
                      <a:pt x="21" y="60"/>
                    </a:cubicBezTo>
                    <a:cubicBezTo>
                      <a:pt x="21" y="60"/>
                      <a:pt x="21" y="61"/>
                      <a:pt x="20" y="61"/>
                    </a:cubicBezTo>
                    <a:cubicBezTo>
                      <a:pt x="20" y="61"/>
                      <a:pt x="20" y="61"/>
                      <a:pt x="20" y="61"/>
                    </a:cubicBezTo>
                    <a:cubicBezTo>
                      <a:pt x="20" y="61"/>
                      <a:pt x="20" y="61"/>
                      <a:pt x="20" y="61"/>
                    </a:cubicBezTo>
                    <a:cubicBezTo>
                      <a:pt x="20" y="63"/>
                      <a:pt x="20" y="63"/>
                      <a:pt x="20" y="63"/>
                    </a:cubicBezTo>
                    <a:cubicBezTo>
                      <a:pt x="20" y="63"/>
                      <a:pt x="20" y="63"/>
                      <a:pt x="19" y="63"/>
                    </a:cubicBezTo>
                    <a:cubicBezTo>
                      <a:pt x="19" y="63"/>
                      <a:pt x="19" y="63"/>
                      <a:pt x="19" y="63"/>
                    </a:cubicBezTo>
                    <a:cubicBezTo>
                      <a:pt x="19" y="64"/>
                      <a:pt x="19" y="64"/>
                      <a:pt x="19" y="64"/>
                    </a:cubicBezTo>
                    <a:cubicBezTo>
                      <a:pt x="19" y="64"/>
                      <a:pt x="19" y="64"/>
                      <a:pt x="19" y="64"/>
                    </a:cubicBezTo>
                    <a:cubicBezTo>
                      <a:pt x="19" y="64"/>
                      <a:pt x="19" y="64"/>
                      <a:pt x="19" y="64"/>
                    </a:cubicBezTo>
                    <a:cubicBezTo>
                      <a:pt x="20" y="64"/>
                      <a:pt x="20" y="64"/>
                      <a:pt x="20" y="64"/>
                    </a:cubicBezTo>
                    <a:cubicBezTo>
                      <a:pt x="20" y="64"/>
                      <a:pt x="21" y="64"/>
                      <a:pt x="21" y="64"/>
                    </a:cubicBezTo>
                    <a:cubicBezTo>
                      <a:pt x="21" y="64"/>
                      <a:pt x="21" y="64"/>
                      <a:pt x="21" y="64"/>
                    </a:cubicBezTo>
                    <a:cubicBezTo>
                      <a:pt x="21" y="64"/>
                      <a:pt x="21" y="64"/>
                      <a:pt x="21" y="65"/>
                    </a:cubicBezTo>
                    <a:cubicBezTo>
                      <a:pt x="21" y="65"/>
                      <a:pt x="21" y="65"/>
                      <a:pt x="21" y="65"/>
                    </a:cubicBezTo>
                    <a:cubicBezTo>
                      <a:pt x="21" y="65"/>
                      <a:pt x="21" y="65"/>
                      <a:pt x="21" y="65"/>
                    </a:cubicBezTo>
                    <a:cubicBezTo>
                      <a:pt x="21" y="65"/>
                      <a:pt x="21" y="65"/>
                      <a:pt x="21" y="65"/>
                    </a:cubicBezTo>
                    <a:cubicBezTo>
                      <a:pt x="21" y="65"/>
                      <a:pt x="21" y="66"/>
                      <a:pt x="21" y="66"/>
                    </a:cubicBezTo>
                    <a:cubicBezTo>
                      <a:pt x="21" y="66"/>
                      <a:pt x="21" y="66"/>
                      <a:pt x="21" y="66"/>
                    </a:cubicBezTo>
                    <a:cubicBezTo>
                      <a:pt x="21" y="66"/>
                      <a:pt x="21" y="66"/>
                      <a:pt x="21" y="66"/>
                    </a:cubicBezTo>
                    <a:cubicBezTo>
                      <a:pt x="20" y="66"/>
                      <a:pt x="20" y="66"/>
                      <a:pt x="20" y="66"/>
                    </a:cubicBezTo>
                    <a:cubicBezTo>
                      <a:pt x="20" y="66"/>
                      <a:pt x="19" y="66"/>
                      <a:pt x="19" y="66"/>
                    </a:cubicBezTo>
                    <a:cubicBezTo>
                      <a:pt x="19" y="66"/>
                      <a:pt x="19" y="66"/>
                      <a:pt x="19" y="66"/>
                    </a:cubicBezTo>
                    <a:cubicBezTo>
                      <a:pt x="19" y="66"/>
                      <a:pt x="19" y="67"/>
                      <a:pt x="19" y="67"/>
                    </a:cubicBezTo>
                    <a:cubicBezTo>
                      <a:pt x="19" y="68"/>
                      <a:pt x="19" y="68"/>
                      <a:pt x="19" y="68"/>
                    </a:cubicBezTo>
                    <a:cubicBezTo>
                      <a:pt x="19" y="68"/>
                      <a:pt x="19" y="68"/>
                      <a:pt x="19" y="68"/>
                    </a:cubicBezTo>
                    <a:cubicBezTo>
                      <a:pt x="20" y="70"/>
                      <a:pt x="20" y="70"/>
                      <a:pt x="20" y="70"/>
                    </a:cubicBezTo>
                    <a:cubicBezTo>
                      <a:pt x="20" y="70"/>
                      <a:pt x="20" y="70"/>
                      <a:pt x="20" y="70"/>
                    </a:cubicBezTo>
                    <a:cubicBezTo>
                      <a:pt x="22" y="70"/>
                      <a:pt x="22" y="70"/>
                      <a:pt x="22" y="70"/>
                    </a:cubicBezTo>
                    <a:cubicBezTo>
                      <a:pt x="22" y="70"/>
                      <a:pt x="22" y="70"/>
                      <a:pt x="22" y="70"/>
                    </a:cubicBezTo>
                    <a:cubicBezTo>
                      <a:pt x="23" y="70"/>
                      <a:pt x="23" y="70"/>
                      <a:pt x="23" y="70"/>
                    </a:cubicBezTo>
                    <a:cubicBezTo>
                      <a:pt x="23" y="70"/>
                      <a:pt x="23" y="70"/>
                      <a:pt x="23" y="70"/>
                    </a:cubicBezTo>
                    <a:cubicBezTo>
                      <a:pt x="22" y="70"/>
                      <a:pt x="22" y="70"/>
                      <a:pt x="22" y="70"/>
                    </a:cubicBezTo>
                    <a:cubicBezTo>
                      <a:pt x="22" y="70"/>
                      <a:pt x="22" y="71"/>
                      <a:pt x="22" y="71"/>
                    </a:cubicBezTo>
                    <a:cubicBezTo>
                      <a:pt x="22" y="71"/>
                      <a:pt x="22" y="71"/>
                      <a:pt x="22" y="71"/>
                    </a:cubicBezTo>
                    <a:cubicBezTo>
                      <a:pt x="22" y="71"/>
                      <a:pt x="23" y="71"/>
                      <a:pt x="23" y="71"/>
                    </a:cubicBezTo>
                    <a:cubicBezTo>
                      <a:pt x="23" y="71"/>
                      <a:pt x="23" y="71"/>
                      <a:pt x="23" y="72"/>
                    </a:cubicBezTo>
                    <a:cubicBezTo>
                      <a:pt x="23" y="72"/>
                      <a:pt x="23" y="72"/>
                      <a:pt x="23" y="72"/>
                    </a:cubicBezTo>
                    <a:cubicBezTo>
                      <a:pt x="22" y="72"/>
                      <a:pt x="22" y="72"/>
                      <a:pt x="22" y="72"/>
                    </a:cubicBezTo>
                    <a:cubicBezTo>
                      <a:pt x="22" y="72"/>
                      <a:pt x="22" y="72"/>
                      <a:pt x="22" y="73"/>
                    </a:cubicBezTo>
                    <a:cubicBezTo>
                      <a:pt x="22" y="73"/>
                      <a:pt x="22" y="73"/>
                      <a:pt x="22" y="73"/>
                    </a:cubicBezTo>
                    <a:cubicBezTo>
                      <a:pt x="22" y="73"/>
                      <a:pt x="22" y="73"/>
                      <a:pt x="22" y="73"/>
                    </a:cubicBezTo>
                    <a:cubicBezTo>
                      <a:pt x="22" y="74"/>
                      <a:pt x="22" y="74"/>
                      <a:pt x="22" y="74"/>
                    </a:cubicBezTo>
                    <a:cubicBezTo>
                      <a:pt x="22" y="74"/>
                      <a:pt x="22" y="74"/>
                      <a:pt x="22" y="74"/>
                    </a:cubicBezTo>
                    <a:cubicBezTo>
                      <a:pt x="22" y="75"/>
                      <a:pt x="22" y="75"/>
                      <a:pt x="22" y="75"/>
                    </a:cubicBezTo>
                    <a:cubicBezTo>
                      <a:pt x="22" y="75"/>
                      <a:pt x="23" y="75"/>
                      <a:pt x="23" y="75"/>
                    </a:cubicBezTo>
                    <a:cubicBezTo>
                      <a:pt x="23" y="75"/>
                      <a:pt x="23" y="75"/>
                      <a:pt x="23" y="75"/>
                    </a:cubicBezTo>
                    <a:cubicBezTo>
                      <a:pt x="24" y="75"/>
                      <a:pt x="24" y="75"/>
                      <a:pt x="24" y="75"/>
                    </a:cubicBezTo>
                    <a:cubicBezTo>
                      <a:pt x="24" y="76"/>
                      <a:pt x="24" y="76"/>
                      <a:pt x="24" y="76"/>
                    </a:cubicBezTo>
                    <a:cubicBezTo>
                      <a:pt x="25" y="76"/>
                      <a:pt x="25" y="76"/>
                      <a:pt x="25" y="76"/>
                    </a:cubicBezTo>
                    <a:cubicBezTo>
                      <a:pt x="25" y="76"/>
                      <a:pt x="25" y="76"/>
                      <a:pt x="25" y="76"/>
                    </a:cubicBezTo>
                    <a:cubicBezTo>
                      <a:pt x="26" y="76"/>
                      <a:pt x="26" y="76"/>
                      <a:pt x="26" y="76"/>
                    </a:cubicBezTo>
                    <a:cubicBezTo>
                      <a:pt x="26" y="77"/>
                      <a:pt x="26" y="77"/>
                      <a:pt x="26" y="77"/>
                    </a:cubicBezTo>
                    <a:cubicBezTo>
                      <a:pt x="26" y="77"/>
                      <a:pt x="26" y="77"/>
                      <a:pt x="26" y="77"/>
                    </a:cubicBezTo>
                    <a:cubicBezTo>
                      <a:pt x="26" y="77"/>
                      <a:pt x="26" y="77"/>
                      <a:pt x="26" y="77"/>
                    </a:cubicBezTo>
                    <a:cubicBezTo>
                      <a:pt x="26" y="77"/>
                      <a:pt x="26" y="77"/>
                      <a:pt x="26" y="77"/>
                    </a:cubicBezTo>
                    <a:cubicBezTo>
                      <a:pt x="26" y="77"/>
                      <a:pt x="26" y="78"/>
                      <a:pt x="26" y="78"/>
                    </a:cubicBezTo>
                    <a:cubicBezTo>
                      <a:pt x="26" y="78"/>
                      <a:pt x="26" y="78"/>
                      <a:pt x="26" y="78"/>
                    </a:cubicBezTo>
                    <a:cubicBezTo>
                      <a:pt x="26" y="78"/>
                      <a:pt x="26" y="79"/>
                      <a:pt x="26" y="79"/>
                    </a:cubicBezTo>
                    <a:cubicBezTo>
                      <a:pt x="25" y="80"/>
                      <a:pt x="25" y="80"/>
                      <a:pt x="25" y="80"/>
                    </a:cubicBezTo>
                    <a:cubicBezTo>
                      <a:pt x="25" y="80"/>
                      <a:pt x="24" y="80"/>
                      <a:pt x="24" y="80"/>
                    </a:cubicBezTo>
                    <a:cubicBezTo>
                      <a:pt x="24" y="81"/>
                      <a:pt x="24" y="81"/>
                      <a:pt x="24" y="81"/>
                    </a:cubicBezTo>
                    <a:cubicBezTo>
                      <a:pt x="24" y="81"/>
                      <a:pt x="24" y="81"/>
                      <a:pt x="24" y="81"/>
                    </a:cubicBezTo>
                    <a:cubicBezTo>
                      <a:pt x="23" y="82"/>
                      <a:pt x="23" y="82"/>
                      <a:pt x="23" y="82"/>
                    </a:cubicBezTo>
                    <a:cubicBezTo>
                      <a:pt x="22" y="82"/>
                      <a:pt x="22" y="82"/>
                      <a:pt x="22" y="82"/>
                    </a:cubicBezTo>
                    <a:cubicBezTo>
                      <a:pt x="22" y="82"/>
                      <a:pt x="22" y="82"/>
                      <a:pt x="22" y="82"/>
                    </a:cubicBezTo>
                    <a:cubicBezTo>
                      <a:pt x="24" y="84"/>
                      <a:pt x="24" y="84"/>
                      <a:pt x="24" y="84"/>
                    </a:cubicBezTo>
                    <a:cubicBezTo>
                      <a:pt x="24" y="84"/>
                      <a:pt x="24" y="84"/>
                      <a:pt x="24" y="84"/>
                    </a:cubicBezTo>
                    <a:cubicBezTo>
                      <a:pt x="25" y="85"/>
                      <a:pt x="25" y="85"/>
                      <a:pt x="25" y="85"/>
                    </a:cubicBezTo>
                    <a:cubicBezTo>
                      <a:pt x="25" y="85"/>
                      <a:pt x="25" y="85"/>
                      <a:pt x="25" y="85"/>
                    </a:cubicBezTo>
                    <a:cubicBezTo>
                      <a:pt x="26" y="86"/>
                      <a:pt x="26" y="86"/>
                      <a:pt x="26" y="86"/>
                    </a:cubicBezTo>
                    <a:cubicBezTo>
                      <a:pt x="26" y="86"/>
                      <a:pt x="26" y="86"/>
                      <a:pt x="26" y="86"/>
                    </a:cubicBezTo>
                    <a:cubicBezTo>
                      <a:pt x="27" y="86"/>
                      <a:pt x="27" y="86"/>
                      <a:pt x="27" y="86"/>
                    </a:cubicBezTo>
                    <a:cubicBezTo>
                      <a:pt x="27" y="86"/>
                      <a:pt x="28" y="86"/>
                      <a:pt x="28" y="86"/>
                    </a:cubicBezTo>
                    <a:cubicBezTo>
                      <a:pt x="29" y="87"/>
                      <a:pt x="29" y="87"/>
                      <a:pt x="29" y="87"/>
                    </a:cubicBezTo>
                    <a:cubicBezTo>
                      <a:pt x="29" y="87"/>
                      <a:pt x="29" y="87"/>
                      <a:pt x="29" y="87"/>
                    </a:cubicBezTo>
                    <a:cubicBezTo>
                      <a:pt x="29" y="88"/>
                      <a:pt x="29" y="88"/>
                      <a:pt x="29" y="88"/>
                    </a:cubicBezTo>
                    <a:cubicBezTo>
                      <a:pt x="29" y="88"/>
                      <a:pt x="30" y="88"/>
                      <a:pt x="30" y="88"/>
                    </a:cubicBezTo>
                    <a:cubicBezTo>
                      <a:pt x="30" y="88"/>
                      <a:pt x="30" y="88"/>
                      <a:pt x="30" y="88"/>
                    </a:cubicBezTo>
                    <a:cubicBezTo>
                      <a:pt x="30" y="88"/>
                      <a:pt x="31" y="88"/>
                      <a:pt x="31" y="88"/>
                    </a:cubicBezTo>
                    <a:cubicBezTo>
                      <a:pt x="32" y="89"/>
                      <a:pt x="32" y="89"/>
                      <a:pt x="32" y="89"/>
                    </a:cubicBezTo>
                    <a:cubicBezTo>
                      <a:pt x="32" y="89"/>
                      <a:pt x="32" y="89"/>
                      <a:pt x="32" y="89"/>
                    </a:cubicBezTo>
                    <a:cubicBezTo>
                      <a:pt x="32" y="90"/>
                      <a:pt x="32" y="90"/>
                      <a:pt x="32" y="90"/>
                    </a:cubicBezTo>
                    <a:cubicBezTo>
                      <a:pt x="32" y="90"/>
                      <a:pt x="32" y="91"/>
                      <a:pt x="32" y="91"/>
                    </a:cubicBezTo>
                    <a:cubicBezTo>
                      <a:pt x="34" y="92"/>
                      <a:pt x="34" y="92"/>
                      <a:pt x="34" y="92"/>
                    </a:cubicBezTo>
                    <a:cubicBezTo>
                      <a:pt x="34" y="92"/>
                      <a:pt x="34" y="92"/>
                      <a:pt x="34" y="92"/>
                    </a:cubicBezTo>
                    <a:cubicBezTo>
                      <a:pt x="34" y="93"/>
                      <a:pt x="34" y="93"/>
                      <a:pt x="34" y="93"/>
                    </a:cubicBezTo>
                    <a:cubicBezTo>
                      <a:pt x="34" y="93"/>
                      <a:pt x="35" y="93"/>
                      <a:pt x="34" y="93"/>
                    </a:cubicBezTo>
                    <a:cubicBezTo>
                      <a:pt x="34" y="93"/>
                      <a:pt x="34" y="93"/>
                      <a:pt x="34" y="94"/>
                    </a:cubicBezTo>
                    <a:cubicBezTo>
                      <a:pt x="34" y="94"/>
                      <a:pt x="34" y="94"/>
                      <a:pt x="34" y="94"/>
                    </a:cubicBezTo>
                    <a:cubicBezTo>
                      <a:pt x="34" y="94"/>
                      <a:pt x="33" y="95"/>
                      <a:pt x="33" y="95"/>
                    </a:cubicBezTo>
                    <a:cubicBezTo>
                      <a:pt x="33" y="96"/>
                      <a:pt x="33" y="96"/>
                      <a:pt x="33" y="96"/>
                    </a:cubicBezTo>
                    <a:cubicBezTo>
                      <a:pt x="33" y="96"/>
                      <a:pt x="33" y="96"/>
                      <a:pt x="33" y="96"/>
                    </a:cubicBezTo>
                    <a:cubicBezTo>
                      <a:pt x="32" y="98"/>
                      <a:pt x="32" y="98"/>
                      <a:pt x="32" y="98"/>
                    </a:cubicBezTo>
                    <a:cubicBezTo>
                      <a:pt x="32" y="98"/>
                      <a:pt x="32" y="98"/>
                      <a:pt x="32" y="98"/>
                    </a:cubicBezTo>
                    <a:cubicBezTo>
                      <a:pt x="31" y="98"/>
                      <a:pt x="31" y="98"/>
                      <a:pt x="31" y="98"/>
                    </a:cubicBezTo>
                    <a:cubicBezTo>
                      <a:pt x="31" y="98"/>
                      <a:pt x="31" y="98"/>
                      <a:pt x="31" y="98"/>
                    </a:cubicBezTo>
                    <a:cubicBezTo>
                      <a:pt x="31" y="99"/>
                      <a:pt x="31" y="99"/>
                      <a:pt x="31" y="99"/>
                    </a:cubicBezTo>
                    <a:cubicBezTo>
                      <a:pt x="30" y="99"/>
                      <a:pt x="30" y="99"/>
                      <a:pt x="30" y="99"/>
                    </a:cubicBezTo>
                    <a:cubicBezTo>
                      <a:pt x="30" y="100"/>
                      <a:pt x="30" y="100"/>
                      <a:pt x="30" y="100"/>
                    </a:cubicBezTo>
                    <a:cubicBezTo>
                      <a:pt x="30" y="100"/>
                      <a:pt x="30" y="100"/>
                      <a:pt x="30" y="100"/>
                    </a:cubicBezTo>
                    <a:cubicBezTo>
                      <a:pt x="30" y="100"/>
                      <a:pt x="29" y="101"/>
                      <a:pt x="29" y="101"/>
                    </a:cubicBezTo>
                    <a:cubicBezTo>
                      <a:pt x="29" y="101"/>
                      <a:pt x="29" y="101"/>
                      <a:pt x="29" y="101"/>
                    </a:cubicBezTo>
                    <a:cubicBezTo>
                      <a:pt x="29" y="101"/>
                      <a:pt x="29" y="101"/>
                      <a:pt x="28" y="101"/>
                    </a:cubicBezTo>
                    <a:cubicBezTo>
                      <a:pt x="28" y="102"/>
                      <a:pt x="28" y="102"/>
                      <a:pt x="28" y="102"/>
                    </a:cubicBezTo>
                    <a:cubicBezTo>
                      <a:pt x="28" y="102"/>
                      <a:pt x="28" y="102"/>
                      <a:pt x="27" y="102"/>
                    </a:cubicBezTo>
                    <a:cubicBezTo>
                      <a:pt x="27" y="102"/>
                      <a:pt x="27" y="102"/>
                      <a:pt x="27" y="102"/>
                    </a:cubicBezTo>
                    <a:cubicBezTo>
                      <a:pt x="27" y="102"/>
                      <a:pt x="27" y="102"/>
                      <a:pt x="27" y="102"/>
                    </a:cubicBezTo>
                    <a:cubicBezTo>
                      <a:pt x="27" y="102"/>
                      <a:pt x="27" y="103"/>
                      <a:pt x="27" y="103"/>
                    </a:cubicBezTo>
                    <a:cubicBezTo>
                      <a:pt x="23" y="106"/>
                      <a:pt x="23" y="106"/>
                      <a:pt x="23" y="106"/>
                    </a:cubicBezTo>
                    <a:cubicBezTo>
                      <a:pt x="23" y="106"/>
                      <a:pt x="23" y="106"/>
                      <a:pt x="23" y="106"/>
                    </a:cubicBezTo>
                    <a:cubicBezTo>
                      <a:pt x="22" y="106"/>
                      <a:pt x="22" y="106"/>
                      <a:pt x="22" y="106"/>
                    </a:cubicBezTo>
                    <a:cubicBezTo>
                      <a:pt x="22" y="107"/>
                      <a:pt x="22" y="107"/>
                      <a:pt x="22" y="107"/>
                    </a:cubicBezTo>
                    <a:cubicBezTo>
                      <a:pt x="22" y="107"/>
                      <a:pt x="22" y="107"/>
                      <a:pt x="22" y="107"/>
                    </a:cubicBezTo>
                    <a:cubicBezTo>
                      <a:pt x="22" y="107"/>
                      <a:pt x="22" y="107"/>
                      <a:pt x="22" y="108"/>
                    </a:cubicBezTo>
                    <a:cubicBezTo>
                      <a:pt x="21" y="108"/>
                      <a:pt x="21" y="108"/>
                      <a:pt x="21" y="108"/>
                    </a:cubicBezTo>
                    <a:cubicBezTo>
                      <a:pt x="21" y="108"/>
                      <a:pt x="20" y="109"/>
                      <a:pt x="20" y="109"/>
                    </a:cubicBezTo>
                    <a:cubicBezTo>
                      <a:pt x="20" y="109"/>
                      <a:pt x="20" y="109"/>
                      <a:pt x="20" y="109"/>
                    </a:cubicBezTo>
                    <a:cubicBezTo>
                      <a:pt x="20" y="109"/>
                      <a:pt x="20" y="110"/>
                      <a:pt x="20" y="110"/>
                    </a:cubicBezTo>
                    <a:cubicBezTo>
                      <a:pt x="19" y="109"/>
                      <a:pt x="19" y="109"/>
                      <a:pt x="19" y="109"/>
                    </a:cubicBezTo>
                    <a:cubicBezTo>
                      <a:pt x="19" y="109"/>
                      <a:pt x="19" y="109"/>
                      <a:pt x="18" y="109"/>
                    </a:cubicBezTo>
                    <a:cubicBezTo>
                      <a:pt x="18" y="109"/>
                      <a:pt x="18" y="109"/>
                      <a:pt x="18" y="109"/>
                    </a:cubicBezTo>
                    <a:cubicBezTo>
                      <a:pt x="18" y="109"/>
                      <a:pt x="18" y="109"/>
                      <a:pt x="18" y="110"/>
                    </a:cubicBezTo>
                    <a:cubicBezTo>
                      <a:pt x="18" y="110"/>
                      <a:pt x="18" y="110"/>
                      <a:pt x="18" y="110"/>
                    </a:cubicBezTo>
                    <a:cubicBezTo>
                      <a:pt x="18" y="110"/>
                      <a:pt x="17" y="110"/>
                      <a:pt x="17" y="110"/>
                    </a:cubicBezTo>
                    <a:cubicBezTo>
                      <a:pt x="17" y="111"/>
                      <a:pt x="17" y="111"/>
                      <a:pt x="17" y="111"/>
                    </a:cubicBezTo>
                    <a:cubicBezTo>
                      <a:pt x="16" y="111"/>
                      <a:pt x="16" y="111"/>
                      <a:pt x="16" y="111"/>
                    </a:cubicBezTo>
                    <a:cubicBezTo>
                      <a:pt x="16" y="112"/>
                      <a:pt x="16" y="112"/>
                      <a:pt x="16" y="112"/>
                    </a:cubicBezTo>
                    <a:cubicBezTo>
                      <a:pt x="16" y="112"/>
                      <a:pt x="16" y="112"/>
                      <a:pt x="16" y="112"/>
                    </a:cubicBezTo>
                    <a:cubicBezTo>
                      <a:pt x="14" y="114"/>
                      <a:pt x="14" y="114"/>
                      <a:pt x="14" y="114"/>
                    </a:cubicBezTo>
                    <a:cubicBezTo>
                      <a:pt x="14" y="114"/>
                      <a:pt x="13" y="114"/>
                      <a:pt x="13" y="114"/>
                    </a:cubicBezTo>
                    <a:cubicBezTo>
                      <a:pt x="13" y="115"/>
                      <a:pt x="13" y="115"/>
                      <a:pt x="13" y="115"/>
                    </a:cubicBezTo>
                    <a:cubicBezTo>
                      <a:pt x="13" y="115"/>
                      <a:pt x="12" y="115"/>
                      <a:pt x="12" y="115"/>
                    </a:cubicBezTo>
                    <a:cubicBezTo>
                      <a:pt x="12" y="115"/>
                      <a:pt x="12" y="115"/>
                      <a:pt x="12" y="115"/>
                    </a:cubicBezTo>
                    <a:cubicBezTo>
                      <a:pt x="12" y="116"/>
                      <a:pt x="11" y="117"/>
                      <a:pt x="11" y="117"/>
                    </a:cubicBezTo>
                    <a:cubicBezTo>
                      <a:pt x="11" y="118"/>
                      <a:pt x="11" y="118"/>
                      <a:pt x="11" y="118"/>
                    </a:cubicBezTo>
                    <a:cubicBezTo>
                      <a:pt x="11" y="118"/>
                      <a:pt x="11" y="118"/>
                      <a:pt x="11" y="118"/>
                    </a:cubicBezTo>
                    <a:cubicBezTo>
                      <a:pt x="10" y="118"/>
                      <a:pt x="10" y="118"/>
                      <a:pt x="10" y="118"/>
                    </a:cubicBezTo>
                    <a:cubicBezTo>
                      <a:pt x="10" y="118"/>
                      <a:pt x="10" y="118"/>
                      <a:pt x="10" y="118"/>
                    </a:cubicBezTo>
                    <a:cubicBezTo>
                      <a:pt x="5" y="123"/>
                      <a:pt x="5" y="123"/>
                      <a:pt x="5" y="123"/>
                    </a:cubicBezTo>
                    <a:cubicBezTo>
                      <a:pt x="5" y="123"/>
                      <a:pt x="5" y="123"/>
                      <a:pt x="5" y="123"/>
                    </a:cubicBezTo>
                    <a:cubicBezTo>
                      <a:pt x="5" y="123"/>
                      <a:pt x="5" y="123"/>
                      <a:pt x="5" y="123"/>
                    </a:cubicBezTo>
                    <a:cubicBezTo>
                      <a:pt x="5" y="123"/>
                      <a:pt x="5" y="124"/>
                      <a:pt x="5" y="124"/>
                    </a:cubicBezTo>
                    <a:cubicBezTo>
                      <a:pt x="6" y="124"/>
                      <a:pt x="6" y="123"/>
                      <a:pt x="7" y="124"/>
                    </a:cubicBezTo>
                    <a:cubicBezTo>
                      <a:pt x="7" y="123"/>
                      <a:pt x="8" y="124"/>
                      <a:pt x="8" y="124"/>
                    </a:cubicBezTo>
                    <a:cubicBezTo>
                      <a:pt x="8" y="123"/>
                      <a:pt x="8" y="123"/>
                      <a:pt x="8" y="123"/>
                    </a:cubicBezTo>
                    <a:cubicBezTo>
                      <a:pt x="8" y="122"/>
                      <a:pt x="9" y="122"/>
                      <a:pt x="10" y="122"/>
                    </a:cubicBezTo>
                    <a:cubicBezTo>
                      <a:pt x="10" y="122"/>
                      <a:pt x="9" y="121"/>
                      <a:pt x="11" y="121"/>
                    </a:cubicBezTo>
                    <a:cubicBezTo>
                      <a:pt x="11" y="121"/>
                      <a:pt x="11" y="121"/>
                      <a:pt x="12" y="121"/>
                    </a:cubicBezTo>
                    <a:cubicBezTo>
                      <a:pt x="11" y="122"/>
                      <a:pt x="13" y="122"/>
                      <a:pt x="11" y="122"/>
                    </a:cubicBezTo>
                    <a:cubicBezTo>
                      <a:pt x="11" y="122"/>
                      <a:pt x="11" y="122"/>
                      <a:pt x="11" y="123"/>
                    </a:cubicBezTo>
                    <a:cubicBezTo>
                      <a:pt x="11" y="123"/>
                      <a:pt x="11" y="123"/>
                      <a:pt x="11" y="124"/>
                    </a:cubicBezTo>
                    <a:cubicBezTo>
                      <a:pt x="11" y="124"/>
                      <a:pt x="10" y="124"/>
                      <a:pt x="10" y="124"/>
                    </a:cubicBezTo>
                    <a:cubicBezTo>
                      <a:pt x="10" y="124"/>
                      <a:pt x="9" y="123"/>
                      <a:pt x="9" y="123"/>
                    </a:cubicBezTo>
                    <a:cubicBezTo>
                      <a:pt x="9" y="123"/>
                      <a:pt x="9" y="125"/>
                      <a:pt x="10" y="125"/>
                    </a:cubicBezTo>
                    <a:cubicBezTo>
                      <a:pt x="10" y="126"/>
                      <a:pt x="10" y="124"/>
                      <a:pt x="10" y="125"/>
                    </a:cubicBezTo>
                    <a:cubicBezTo>
                      <a:pt x="10" y="125"/>
                      <a:pt x="11" y="125"/>
                      <a:pt x="11" y="126"/>
                    </a:cubicBezTo>
                    <a:cubicBezTo>
                      <a:pt x="12" y="126"/>
                      <a:pt x="12" y="126"/>
                      <a:pt x="12" y="126"/>
                    </a:cubicBezTo>
                    <a:cubicBezTo>
                      <a:pt x="13" y="127"/>
                      <a:pt x="14" y="126"/>
                      <a:pt x="14" y="127"/>
                    </a:cubicBezTo>
                    <a:cubicBezTo>
                      <a:pt x="14" y="127"/>
                      <a:pt x="13" y="128"/>
                      <a:pt x="14" y="128"/>
                    </a:cubicBezTo>
                    <a:cubicBezTo>
                      <a:pt x="15" y="128"/>
                      <a:pt x="16" y="128"/>
                      <a:pt x="16" y="128"/>
                    </a:cubicBezTo>
                    <a:cubicBezTo>
                      <a:pt x="18" y="128"/>
                      <a:pt x="18" y="128"/>
                      <a:pt x="19" y="128"/>
                    </a:cubicBezTo>
                    <a:cubicBezTo>
                      <a:pt x="20" y="128"/>
                      <a:pt x="21" y="128"/>
                      <a:pt x="22" y="129"/>
                    </a:cubicBezTo>
                    <a:cubicBezTo>
                      <a:pt x="22" y="129"/>
                      <a:pt x="22" y="130"/>
                      <a:pt x="23" y="130"/>
                    </a:cubicBezTo>
                    <a:cubicBezTo>
                      <a:pt x="23" y="130"/>
                      <a:pt x="23" y="130"/>
                      <a:pt x="23" y="130"/>
                    </a:cubicBezTo>
                    <a:cubicBezTo>
                      <a:pt x="25" y="131"/>
                      <a:pt x="23" y="131"/>
                      <a:pt x="23" y="131"/>
                    </a:cubicBezTo>
                    <a:cubicBezTo>
                      <a:pt x="23" y="131"/>
                      <a:pt x="22" y="131"/>
                      <a:pt x="22" y="131"/>
                    </a:cubicBezTo>
                    <a:cubicBezTo>
                      <a:pt x="21" y="131"/>
                      <a:pt x="21" y="131"/>
                      <a:pt x="20" y="130"/>
                    </a:cubicBezTo>
                    <a:cubicBezTo>
                      <a:pt x="17" y="128"/>
                      <a:pt x="19" y="130"/>
                      <a:pt x="16" y="130"/>
                    </a:cubicBezTo>
                    <a:cubicBezTo>
                      <a:pt x="16" y="130"/>
                      <a:pt x="15" y="130"/>
                      <a:pt x="14" y="130"/>
                    </a:cubicBezTo>
                    <a:cubicBezTo>
                      <a:pt x="15" y="131"/>
                      <a:pt x="13" y="130"/>
                      <a:pt x="14" y="131"/>
                    </a:cubicBezTo>
                    <a:cubicBezTo>
                      <a:pt x="15" y="132"/>
                      <a:pt x="13" y="132"/>
                      <a:pt x="13" y="132"/>
                    </a:cubicBezTo>
                    <a:cubicBezTo>
                      <a:pt x="11" y="133"/>
                      <a:pt x="11" y="132"/>
                      <a:pt x="11" y="132"/>
                    </a:cubicBezTo>
                    <a:cubicBezTo>
                      <a:pt x="10" y="132"/>
                      <a:pt x="9" y="132"/>
                      <a:pt x="9" y="133"/>
                    </a:cubicBezTo>
                    <a:cubicBezTo>
                      <a:pt x="10" y="134"/>
                      <a:pt x="8" y="134"/>
                      <a:pt x="8" y="133"/>
                    </a:cubicBezTo>
                    <a:cubicBezTo>
                      <a:pt x="7" y="133"/>
                      <a:pt x="8" y="132"/>
                      <a:pt x="7" y="132"/>
                    </a:cubicBezTo>
                    <a:cubicBezTo>
                      <a:pt x="7" y="132"/>
                      <a:pt x="7" y="133"/>
                      <a:pt x="6" y="133"/>
                    </a:cubicBezTo>
                    <a:cubicBezTo>
                      <a:pt x="6" y="133"/>
                      <a:pt x="6" y="134"/>
                      <a:pt x="7" y="135"/>
                    </a:cubicBezTo>
                    <a:cubicBezTo>
                      <a:pt x="6" y="135"/>
                      <a:pt x="6" y="136"/>
                      <a:pt x="6" y="136"/>
                    </a:cubicBezTo>
                    <a:cubicBezTo>
                      <a:pt x="7" y="137"/>
                      <a:pt x="7" y="137"/>
                      <a:pt x="7" y="137"/>
                    </a:cubicBezTo>
                    <a:cubicBezTo>
                      <a:pt x="8" y="137"/>
                      <a:pt x="8" y="137"/>
                      <a:pt x="8" y="138"/>
                    </a:cubicBezTo>
                    <a:cubicBezTo>
                      <a:pt x="7" y="138"/>
                      <a:pt x="7" y="138"/>
                      <a:pt x="7" y="138"/>
                    </a:cubicBezTo>
                    <a:cubicBezTo>
                      <a:pt x="7" y="138"/>
                      <a:pt x="7" y="139"/>
                      <a:pt x="6" y="139"/>
                    </a:cubicBezTo>
                    <a:cubicBezTo>
                      <a:pt x="6" y="139"/>
                      <a:pt x="6" y="139"/>
                      <a:pt x="6" y="139"/>
                    </a:cubicBezTo>
                    <a:cubicBezTo>
                      <a:pt x="5" y="139"/>
                      <a:pt x="5" y="139"/>
                      <a:pt x="5" y="139"/>
                    </a:cubicBezTo>
                    <a:cubicBezTo>
                      <a:pt x="4" y="141"/>
                      <a:pt x="4" y="141"/>
                      <a:pt x="4" y="141"/>
                    </a:cubicBezTo>
                    <a:cubicBezTo>
                      <a:pt x="4" y="142"/>
                      <a:pt x="4" y="142"/>
                      <a:pt x="4" y="142"/>
                    </a:cubicBezTo>
                    <a:cubicBezTo>
                      <a:pt x="3" y="142"/>
                      <a:pt x="3" y="142"/>
                      <a:pt x="3" y="142"/>
                    </a:cubicBezTo>
                    <a:cubicBezTo>
                      <a:pt x="4" y="142"/>
                      <a:pt x="4" y="143"/>
                      <a:pt x="4" y="143"/>
                    </a:cubicBezTo>
                    <a:cubicBezTo>
                      <a:pt x="4" y="144"/>
                      <a:pt x="4" y="143"/>
                      <a:pt x="4" y="144"/>
                    </a:cubicBezTo>
                    <a:cubicBezTo>
                      <a:pt x="4" y="144"/>
                      <a:pt x="4" y="145"/>
                      <a:pt x="4" y="145"/>
                    </a:cubicBezTo>
                    <a:cubicBezTo>
                      <a:pt x="4" y="146"/>
                      <a:pt x="4" y="146"/>
                      <a:pt x="4" y="146"/>
                    </a:cubicBezTo>
                    <a:cubicBezTo>
                      <a:pt x="4" y="146"/>
                      <a:pt x="5" y="146"/>
                      <a:pt x="5" y="148"/>
                    </a:cubicBezTo>
                    <a:cubicBezTo>
                      <a:pt x="4" y="148"/>
                      <a:pt x="4" y="148"/>
                      <a:pt x="4" y="148"/>
                    </a:cubicBezTo>
                    <a:cubicBezTo>
                      <a:pt x="3" y="149"/>
                      <a:pt x="3" y="149"/>
                      <a:pt x="3" y="149"/>
                    </a:cubicBezTo>
                    <a:cubicBezTo>
                      <a:pt x="2" y="149"/>
                      <a:pt x="2" y="150"/>
                      <a:pt x="2" y="150"/>
                    </a:cubicBezTo>
                    <a:cubicBezTo>
                      <a:pt x="2" y="151"/>
                      <a:pt x="2" y="151"/>
                      <a:pt x="3" y="151"/>
                    </a:cubicBezTo>
                    <a:cubicBezTo>
                      <a:pt x="3" y="151"/>
                      <a:pt x="3" y="152"/>
                      <a:pt x="3" y="151"/>
                    </a:cubicBezTo>
                    <a:cubicBezTo>
                      <a:pt x="4" y="151"/>
                      <a:pt x="5" y="152"/>
                      <a:pt x="5" y="152"/>
                    </a:cubicBezTo>
                    <a:cubicBezTo>
                      <a:pt x="6" y="151"/>
                      <a:pt x="6" y="152"/>
                      <a:pt x="6" y="153"/>
                    </a:cubicBezTo>
                    <a:cubicBezTo>
                      <a:pt x="7" y="153"/>
                      <a:pt x="7" y="153"/>
                      <a:pt x="7" y="154"/>
                    </a:cubicBezTo>
                    <a:cubicBezTo>
                      <a:pt x="7" y="154"/>
                      <a:pt x="7" y="155"/>
                      <a:pt x="7" y="155"/>
                    </a:cubicBezTo>
                    <a:cubicBezTo>
                      <a:pt x="7" y="155"/>
                      <a:pt x="7" y="155"/>
                      <a:pt x="7" y="155"/>
                    </a:cubicBezTo>
                    <a:cubicBezTo>
                      <a:pt x="6" y="155"/>
                      <a:pt x="6" y="156"/>
                      <a:pt x="6" y="155"/>
                    </a:cubicBezTo>
                    <a:cubicBezTo>
                      <a:pt x="5" y="155"/>
                      <a:pt x="5" y="155"/>
                      <a:pt x="5" y="154"/>
                    </a:cubicBezTo>
                    <a:cubicBezTo>
                      <a:pt x="5" y="154"/>
                      <a:pt x="5" y="154"/>
                      <a:pt x="4" y="153"/>
                    </a:cubicBezTo>
                    <a:cubicBezTo>
                      <a:pt x="4" y="153"/>
                      <a:pt x="3" y="153"/>
                      <a:pt x="3" y="152"/>
                    </a:cubicBezTo>
                    <a:cubicBezTo>
                      <a:pt x="2" y="152"/>
                      <a:pt x="2" y="152"/>
                      <a:pt x="2" y="151"/>
                    </a:cubicBezTo>
                    <a:cubicBezTo>
                      <a:pt x="2" y="152"/>
                      <a:pt x="2" y="152"/>
                      <a:pt x="2" y="152"/>
                    </a:cubicBezTo>
                    <a:cubicBezTo>
                      <a:pt x="3" y="153"/>
                      <a:pt x="3" y="153"/>
                      <a:pt x="3" y="153"/>
                    </a:cubicBezTo>
                    <a:cubicBezTo>
                      <a:pt x="3" y="153"/>
                      <a:pt x="3" y="153"/>
                      <a:pt x="3" y="153"/>
                    </a:cubicBezTo>
                    <a:cubicBezTo>
                      <a:pt x="3" y="153"/>
                      <a:pt x="3" y="154"/>
                      <a:pt x="3" y="154"/>
                    </a:cubicBezTo>
                    <a:cubicBezTo>
                      <a:pt x="3" y="154"/>
                      <a:pt x="3" y="154"/>
                      <a:pt x="3" y="154"/>
                    </a:cubicBezTo>
                    <a:cubicBezTo>
                      <a:pt x="3" y="154"/>
                      <a:pt x="3" y="154"/>
                      <a:pt x="4" y="154"/>
                    </a:cubicBezTo>
                    <a:cubicBezTo>
                      <a:pt x="4" y="155"/>
                      <a:pt x="4" y="155"/>
                      <a:pt x="4" y="155"/>
                    </a:cubicBezTo>
                    <a:cubicBezTo>
                      <a:pt x="5" y="155"/>
                      <a:pt x="5" y="155"/>
                      <a:pt x="5" y="155"/>
                    </a:cubicBezTo>
                    <a:cubicBezTo>
                      <a:pt x="4" y="156"/>
                      <a:pt x="4" y="156"/>
                      <a:pt x="4" y="156"/>
                    </a:cubicBezTo>
                    <a:cubicBezTo>
                      <a:pt x="4" y="156"/>
                      <a:pt x="4" y="156"/>
                      <a:pt x="4" y="156"/>
                    </a:cubicBezTo>
                    <a:cubicBezTo>
                      <a:pt x="3" y="156"/>
                      <a:pt x="3" y="156"/>
                      <a:pt x="3" y="156"/>
                    </a:cubicBezTo>
                    <a:cubicBezTo>
                      <a:pt x="3" y="156"/>
                      <a:pt x="3" y="156"/>
                      <a:pt x="2" y="156"/>
                    </a:cubicBezTo>
                    <a:cubicBezTo>
                      <a:pt x="2" y="156"/>
                      <a:pt x="2" y="157"/>
                      <a:pt x="2" y="157"/>
                    </a:cubicBezTo>
                    <a:cubicBezTo>
                      <a:pt x="2" y="157"/>
                      <a:pt x="2" y="157"/>
                      <a:pt x="2" y="157"/>
                    </a:cubicBezTo>
                    <a:cubicBezTo>
                      <a:pt x="2" y="157"/>
                      <a:pt x="2" y="157"/>
                      <a:pt x="2" y="158"/>
                    </a:cubicBezTo>
                    <a:cubicBezTo>
                      <a:pt x="2" y="158"/>
                      <a:pt x="2" y="158"/>
                      <a:pt x="2" y="158"/>
                    </a:cubicBezTo>
                    <a:cubicBezTo>
                      <a:pt x="1" y="158"/>
                      <a:pt x="1" y="158"/>
                      <a:pt x="1" y="158"/>
                    </a:cubicBezTo>
                    <a:cubicBezTo>
                      <a:pt x="1" y="158"/>
                      <a:pt x="1" y="158"/>
                      <a:pt x="1" y="158"/>
                    </a:cubicBezTo>
                    <a:cubicBezTo>
                      <a:pt x="1" y="158"/>
                      <a:pt x="1" y="159"/>
                      <a:pt x="1" y="159"/>
                    </a:cubicBezTo>
                    <a:cubicBezTo>
                      <a:pt x="0" y="159"/>
                      <a:pt x="0" y="159"/>
                      <a:pt x="0" y="159"/>
                    </a:cubicBezTo>
                    <a:cubicBezTo>
                      <a:pt x="0" y="159"/>
                      <a:pt x="0" y="159"/>
                      <a:pt x="0" y="159"/>
                    </a:cubicBezTo>
                    <a:cubicBezTo>
                      <a:pt x="0" y="159"/>
                      <a:pt x="0" y="159"/>
                      <a:pt x="1" y="159"/>
                    </a:cubicBezTo>
                    <a:cubicBezTo>
                      <a:pt x="1" y="160"/>
                      <a:pt x="1" y="160"/>
                      <a:pt x="1" y="160"/>
                    </a:cubicBezTo>
                    <a:cubicBezTo>
                      <a:pt x="2" y="160"/>
                      <a:pt x="2" y="160"/>
                      <a:pt x="2" y="160"/>
                    </a:cubicBezTo>
                    <a:cubicBezTo>
                      <a:pt x="2" y="159"/>
                      <a:pt x="2" y="160"/>
                      <a:pt x="2" y="160"/>
                    </a:cubicBezTo>
                    <a:cubicBezTo>
                      <a:pt x="2" y="160"/>
                      <a:pt x="2" y="160"/>
                      <a:pt x="2" y="160"/>
                    </a:cubicBezTo>
                    <a:cubicBezTo>
                      <a:pt x="2" y="160"/>
                      <a:pt x="2" y="160"/>
                      <a:pt x="2" y="160"/>
                    </a:cubicBezTo>
                    <a:cubicBezTo>
                      <a:pt x="2" y="160"/>
                      <a:pt x="2" y="161"/>
                      <a:pt x="3" y="161"/>
                    </a:cubicBezTo>
                    <a:cubicBezTo>
                      <a:pt x="3" y="161"/>
                      <a:pt x="3" y="161"/>
                      <a:pt x="3" y="161"/>
                    </a:cubicBezTo>
                    <a:cubicBezTo>
                      <a:pt x="3" y="161"/>
                      <a:pt x="3" y="161"/>
                      <a:pt x="3" y="161"/>
                    </a:cubicBezTo>
                    <a:cubicBezTo>
                      <a:pt x="5" y="162"/>
                      <a:pt x="5" y="162"/>
                      <a:pt x="5" y="162"/>
                    </a:cubicBezTo>
                    <a:cubicBezTo>
                      <a:pt x="5" y="162"/>
                      <a:pt x="5" y="162"/>
                      <a:pt x="5" y="162"/>
                    </a:cubicBezTo>
                    <a:cubicBezTo>
                      <a:pt x="5" y="162"/>
                      <a:pt x="5" y="163"/>
                      <a:pt x="5" y="163"/>
                    </a:cubicBezTo>
                    <a:cubicBezTo>
                      <a:pt x="5" y="163"/>
                      <a:pt x="5" y="163"/>
                      <a:pt x="5" y="163"/>
                    </a:cubicBezTo>
                    <a:cubicBezTo>
                      <a:pt x="5" y="163"/>
                      <a:pt x="4" y="163"/>
                      <a:pt x="4" y="164"/>
                    </a:cubicBezTo>
                    <a:cubicBezTo>
                      <a:pt x="4" y="164"/>
                      <a:pt x="4" y="164"/>
                      <a:pt x="4" y="164"/>
                    </a:cubicBezTo>
                    <a:cubicBezTo>
                      <a:pt x="4" y="164"/>
                      <a:pt x="4" y="164"/>
                      <a:pt x="4" y="164"/>
                    </a:cubicBezTo>
                    <a:cubicBezTo>
                      <a:pt x="4" y="164"/>
                      <a:pt x="4" y="164"/>
                      <a:pt x="4" y="164"/>
                    </a:cubicBezTo>
                    <a:cubicBezTo>
                      <a:pt x="4" y="165"/>
                      <a:pt x="4" y="165"/>
                      <a:pt x="4" y="165"/>
                    </a:cubicBezTo>
                    <a:cubicBezTo>
                      <a:pt x="4" y="165"/>
                      <a:pt x="4" y="165"/>
                      <a:pt x="4" y="165"/>
                    </a:cubicBezTo>
                    <a:cubicBezTo>
                      <a:pt x="4" y="166"/>
                      <a:pt x="4" y="166"/>
                      <a:pt x="4" y="166"/>
                    </a:cubicBezTo>
                    <a:cubicBezTo>
                      <a:pt x="4" y="166"/>
                      <a:pt x="4" y="166"/>
                      <a:pt x="4" y="166"/>
                    </a:cubicBezTo>
                    <a:cubicBezTo>
                      <a:pt x="3" y="166"/>
                      <a:pt x="3" y="166"/>
                      <a:pt x="3" y="166"/>
                    </a:cubicBezTo>
                    <a:cubicBezTo>
                      <a:pt x="3" y="167"/>
                      <a:pt x="3" y="167"/>
                      <a:pt x="3" y="167"/>
                    </a:cubicBezTo>
                    <a:cubicBezTo>
                      <a:pt x="3" y="167"/>
                      <a:pt x="3" y="167"/>
                      <a:pt x="3" y="167"/>
                    </a:cubicBezTo>
                    <a:cubicBezTo>
                      <a:pt x="4" y="167"/>
                      <a:pt x="4" y="167"/>
                      <a:pt x="4" y="167"/>
                    </a:cubicBezTo>
                    <a:cubicBezTo>
                      <a:pt x="4" y="167"/>
                      <a:pt x="5" y="166"/>
                      <a:pt x="5" y="167"/>
                    </a:cubicBezTo>
                    <a:cubicBezTo>
                      <a:pt x="5" y="167"/>
                      <a:pt x="5" y="167"/>
                      <a:pt x="5" y="167"/>
                    </a:cubicBezTo>
                    <a:cubicBezTo>
                      <a:pt x="5" y="167"/>
                      <a:pt x="5" y="167"/>
                      <a:pt x="5" y="167"/>
                    </a:cubicBezTo>
                    <a:cubicBezTo>
                      <a:pt x="6" y="167"/>
                      <a:pt x="6" y="167"/>
                      <a:pt x="6" y="167"/>
                    </a:cubicBezTo>
                    <a:cubicBezTo>
                      <a:pt x="6" y="167"/>
                      <a:pt x="6" y="168"/>
                      <a:pt x="5" y="168"/>
                    </a:cubicBezTo>
                    <a:cubicBezTo>
                      <a:pt x="5" y="168"/>
                      <a:pt x="5" y="168"/>
                      <a:pt x="5" y="168"/>
                    </a:cubicBezTo>
                    <a:cubicBezTo>
                      <a:pt x="5" y="168"/>
                      <a:pt x="5" y="168"/>
                      <a:pt x="5" y="168"/>
                    </a:cubicBezTo>
                    <a:cubicBezTo>
                      <a:pt x="6" y="168"/>
                      <a:pt x="6" y="168"/>
                      <a:pt x="6" y="168"/>
                    </a:cubicBezTo>
                    <a:cubicBezTo>
                      <a:pt x="6" y="169"/>
                      <a:pt x="6" y="169"/>
                      <a:pt x="6" y="169"/>
                    </a:cubicBezTo>
                    <a:cubicBezTo>
                      <a:pt x="6" y="169"/>
                      <a:pt x="6" y="169"/>
                      <a:pt x="6" y="169"/>
                    </a:cubicBezTo>
                    <a:cubicBezTo>
                      <a:pt x="6" y="170"/>
                      <a:pt x="6" y="170"/>
                      <a:pt x="6" y="170"/>
                    </a:cubicBezTo>
                    <a:cubicBezTo>
                      <a:pt x="7" y="170"/>
                      <a:pt x="7" y="170"/>
                      <a:pt x="7" y="170"/>
                    </a:cubicBezTo>
                    <a:cubicBezTo>
                      <a:pt x="7" y="170"/>
                      <a:pt x="7" y="170"/>
                      <a:pt x="7" y="170"/>
                    </a:cubicBezTo>
                    <a:cubicBezTo>
                      <a:pt x="7" y="171"/>
                      <a:pt x="7" y="171"/>
                      <a:pt x="7" y="171"/>
                    </a:cubicBezTo>
                    <a:cubicBezTo>
                      <a:pt x="7" y="171"/>
                      <a:pt x="7" y="171"/>
                      <a:pt x="7" y="171"/>
                    </a:cubicBezTo>
                    <a:cubicBezTo>
                      <a:pt x="7" y="171"/>
                      <a:pt x="7" y="171"/>
                      <a:pt x="7" y="171"/>
                    </a:cubicBezTo>
                    <a:cubicBezTo>
                      <a:pt x="7" y="171"/>
                      <a:pt x="7" y="171"/>
                      <a:pt x="7" y="172"/>
                    </a:cubicBezTo>
                    <a:cubicBezTo>
                      <a:pt x="7" y="172"/>
                      <a:pt x="7" y="172"/>
                      <a:pt x="7" y="172"/>
                    </a:cubicBezTo>
                    <a:cubicBezTo>
                      <a:pt x="7" y="172"/>
                      <a:pt x="7" y="172"/>
                      <a:pt x="7" y="173"/>
                    </a:cubicBezTo>
                    <a:cubicBezTo>
                      <a:pt x="8" y="173"/>
                      <a:pt x="8" y="173"/>
                      <a:pt x="8" y="173"/>
                    </a:cubicBezTo>
                    <a:cubicBezTo>
                      <a:pt x="8" y="173"/>
                      <a:pt x="8" y="173"/>
                      <a:pt x="8" y="173"/>
                    </a:cubicBezTo>
                    <a:cubicBezTo>
                      <a:pt x="8" y="173"/>
                      <a:pt x="8" y="173"/>
                      <a:pt x="8" y="173"/>
                    </a:cubicBezTo>
                    <a:cubicBezTo>
                      <a:pt x="8" y="174"/>
                      <a:pt x="7" y="174"/>
                      <a:pt x="7" y="174"/>
                    </a:cubicBezTo>
                    <a:cubicBezTo>
                      <a:pt x="7" y="174"/>
                      <a:pt x="7" y="174"/>
                      <a:pt x="7" y="174"/>
                    </a:cubicBezTo>
                    <a:cubicBezTo>
                      <a:pt x="7" y="174"/>
                      <a:pt x="7" y="174"/>
                      <a:pt x="7" y="174"/>
                    </a:cubicBezTo>
                    <a:cubicBezTo>
                      <a:pt x="7" y="174"/>
                      <a:pt x="7" y="175"/>
                      <a:pt x="7" y="175"/>
                    </a:cubicBezTo>
                    <a:cubicBezTo>
                      <a:pt x="7" y="175"/>
                      <a:pt x="7" y="175"/>
                      <a:pt x="7" y="175"/>
                    </a:cubicBezTo>
                    <a:cubicBezTo>
                      <a:pt x="8" y="175"/>
                      <a:pt x="8" y="175"/>
                      <a:pt x="8" y="175"/>
                    </a:cubicBezTo>
                    <a:cubicBezTo>
                      <a:pt x="8" y="175"/>
                      <a:pt x="8" y="175"/>
                      <a:pt x="8" y="175"/>
                    </a:cubicBezTo>
                    <a:cubicBezTo>
                      <a:pt x="8" y="175"/>
                      <a:pt x="8" y="175"/>
                      <a:pt x="8" y="175"/>
                    </a:cubicBezTo>
                    <a:cubicBezTo>
                      <a:pt x="9" y="175"/>
                      <a:pt x="9" y="175"/>
                      <a:pt x="9" y="175"/>
                    </a:cubicBezTo>
                    <a:cubicBezTo>
                      <a:pt x="9" y="175"/>
                      <a:pt x="9" y="175"/>
                      <a:pt x="9" y="175"/>
                    </a:cubicBezTo>
                    <a:cubicBezTo>
                      <a:pt x="9" y="175"/>
                      <a:pt x="10" y="175"/>
                      <a:pt x="10" y="175"/>
                    </a:cubicBezTo>
                    <a:cubicBezTo>
                      <a:pt x="11" y="175"/>
                      <a:pt x="11" y="175"/>
                      <a:pt x="11" y="175"/>
                    </a:cubicBezTo>
                    <a:cubicBezTo>
                      <a:pt x="11" y="175"/>
                      <a:pt x="11" y="175"/>
                      <a:pt x="11" y="175"/>
                    </a:cubicBezTo>
                    <a:cubicBezTo>
                      <a:pt x="11" y="175"/>
                      <a:pt x="11" y="175"/>
                      <a:pt x="11" y="175"/>
                    </a:cubicBezTo>
                    <a:cubicBezTo>
                      <a:pt x="11" y="176"/>
                      <a:pt x="11" y="176"/>
                      <a:pt x="11" y="176"/>
                    </a:cubicBezTo>
                    <a:cubicBezTo>
                      <a:pt x="11" y="176"/>
                      <a:pt x="12" y="176"/>
                      <a:pt x="12" y="176"/>
                    </a:cubicBezTo>
                    <a:cubicBezTo>
                      <a:pt x="12" y="177"/>
                      <a:pt x="12" y="177"/>
                      <a:pt x="12" y="177"/>
                    </a:cubicBezTo>
                    <a:cubicBezTo>
                      <a:pt x="12" y="177"/>
                      <a:pt x="12" y="177"/>
                      <a:pt x="12" y="177"/>
                    </a:cubicBezTo>
                    <a:cubicBezTo>
                      <a:pt x="12" y="177"/>
                      <a:pt x="12" y="177"/>
                      <a:pt x="12" y="177"/>
                    </a:cubicBezTo>
                    <a:cubicBezTo>
                      <a:pt x="12" y="177"/>
                      <a:pt x="13" y="177"/>
                      <a:pt x="13" y="177"/>
                    </a:cubicBezTo>
                    <a:cubicBezTo>
                      <a:pt x="14" y="176"/>
                      <a:pt x="14" y="176"/>
                      <a:pt x="14" y="176"/>
                    </a:cubicBezTo>
                    <a:cubicBezTo>
                      <a:pt x="14" y="176"/>
                      <a:pt x="14" y="176"/>
                      <a:pt x="14" y="176"/>
                    </a:cubicBezTo>
                    <a:cubicBezTo>
                      <a:pt x="15" y="176"/>
                      <a:pt x="15" y="176"/>
                      <a:pt x="15" y="176"/>
                    </a:cubicBezTo>
                    <a:cubicBezTo>
                      <a:pt x="15" y="176"/>
                      <a:pt x="15" y="176"/>
                      <a:pt x="15" y="176"/>
                    </a:cubicBezTo>
                    <a:cubicBezTo>
                      <a:pt x="15" y="176"/>
                      <a:pt x="15" y="176"/>
                      <a:pt x="15" y="176"/>
                    </a:cubicBezTo>
                    <a:cubicBezTo>
                      <a:pt x="15" y="176"/>
                      <a:pt x="16" y="176"/>
                      <a:pt x="16" y="176"/>
                    </a:cubicBezTo>
                    <a:cubicBezTo>
                      <a:pt x="16" y="176"/>
                      <a:pt x="16" y="176"/>
                      <a:pt x="16" y="176"/>
                    </a:cubicBezTo>
                    <a:cubicBezTo>
                      <a:pt x="17" y="176"/>
                      <a:pt x="17" y="177"/>
                      <a:pt x="17" y="177"/>
                    </a:cubicBezTo>
                    <a:cubicBezTo>
                      <a:pt x="17" y="177"/>
                      <a:pt x="17" y="177"/>
                      <a:pt x="17" y="177"/>
                    </a:cubicBezTo>
                    <a:cubicBezTo>
                      <a:pt x="18" y="177"/>
                      <a:pt x="18" y="177"/>
                      <a:pt x="18" y="177"/>
                    </a:cubicBezTo>
                    <a:cubicBezTo>
                      <a:pt x="18" y="177"/>
                      <a:pt x="17" y="177"/>
                      <a:pt x="17" y="177"/>
                    </a:cubicBezTo>
                    <a:cubicBezTo>
                      <a:pt x="17" y="178"/>
                      <a:pt x="17" y="178"/>
                      <a:pt x="17" y="178"/>
                    </a:cubicBezTo>
                    <a:cubicBezTo>
                      <a:pt x="17" y="178"/>
                      <a:pt x="17" y="178"/>
                      <a:pt x="17" y="178"/>
                    </a:cubicBezTo>
                    <a:cubicBezTo>
                      <a:pt x="17" y="179"/>
                      <a:pt x="17" y="179"/>
                      <a:pt x="17" y="179"/>
                    </a:cubicBezTo>
                    <a:cubicBezTo>
                      <a:pt x="18" y="179"/>
                      <a:pt x="18" y="179"/>
                      <a:pt x="18" y="179"/>
                    </a:cubicBezTo>
                    <a:cubicBezTo>
                      <a:pt x="18" y="180"/>
                      <a:pt x="18" y="180"/>
                      <a:pt x="18" y="179"/>
                    </a:cubicBezTo>
                    <a:cubicBezTo>
                      <a:pt x="19" y="179"/>
                      <a:pt x="19" y="179"/>
                      <a:pt x="19" y="179"/>
                    </a:cubicBezTo>
                    <a:cubicBezTo>
                      <a:pt x="19" y="179"/>
                      <a:pt x="19" y="179"/>
                      <a:pt x="19" y="179"/>
                    </a:cubicBezTo>
                    <a:cubicBezTo>
                      <a:pt x="20" y="179"/>
                      <a:pt x="20" y="179"/>
                      <a:pt x="20" y="179"/>
                    </a:cubicBezTo>
                    <a:cubicBezTo>
                      <a:pt x="20" y="179"/>
                      <a:pt x="20" y="179"/>
                      <a:pt x="20" y="179"/>
                    </a:cubicBezTo>
                    <a:cubicBezTo>
                      <a:pt x="21" y="178"/>
                      <a:pt x="21" y="178"/>
                      <a:pt x="21" y="178"/>
                    </a:cubicBezTo>
                    <a:cubicBezTo>
                      <a:pt x="21" y="178"/>
                      <a:pt x="21" y="178"/>
                      <a:pt x="21" y="178"/>
                    </a:cubicBezTo>
                    <a:cubicBezTo>
                      <a:pt x="22" y="178"/>
                      <a:pt x="22" y="178"/>
                      <a:pt x="22" y="178"/>
                    </a:cubicBezTo>
                    <a:cubicBezTo>
                      <a:pt x="22" y="178"/>
                      <a:pt x="22" y="178"/>
                      <a:pt x="22" y="178"/>
                    </a:cubicBezTo>
                    <a:cubicBezTo>
                      <a:pt x="23" y="178"/>
                      <a:pt x="23" y="178"/>
                      <a:pt x="23" y="178"/>
                    </a:cubicBezTo>
                    <a:cubicBezTo>
                      <a:pt x="23" y="178"/>
                      <a:pt x="23" y="178"/>
                      <a:pt x="23" y="178"/>
                    </a:cubicBezTo>
                    <a:cubicBezTo>
                      <a:pt x="23" y="178"/>
                      <a:pt x="24" y="178"/>
                      <a:pt x="24" y="178"/>
                    </a:cubicBezTo>
                    <a:cubicBezTo>
                      <a:pt x="24" y="178"/>
                      <a:pt x="24" y="178"/>
                      <a:pt x="24" y="178"/>
                    </a:cubicBezTo>
                    <a:cubicBezTo>
                      <a:pt x="24" y="178"/>
                      <a:pt x="24" y="178"/>
                      <a:pt x="24" y="178"/>
                    </a:cubicBezTo>
                    <a:cubicBezTo>
                      <a:pt x="25" y="178"/>
                      <a:pt x="25" y="178"/>
                      <a:pt x="25" y="178"/>
                    </a:cubicBezTo>
                    <a:cubicBezTo>
                      <a:pt x="26" y="178"/>
                      <a:pt x="26" y="178"/>
                      <a:pt x="26" y="178"/>
                    </a:cubicBezTo>
                    <a:cubicBezTo>
                      <a:pt x="26" y="178"/>
                      <a:pt x="26" y="178"/>
                      <a:pt x="26" y="179"/>
                    </a:cubicBezTo>
                    <a:cubicBezTo>
                      <a:pt x="26" y="179"/>
                      <a:pt x="26" y="179"/>
                      <a:pt x="26" y="179"/>
                    </a:cubicBezTo>
                    <a:cubicBezTo>
                      <a:pt x="26" y="179"/>
                      <a:pt x="26" y="179"/>
                      <a:pt x="27" y="179"/>
                    </a:cubicBezTo>
                    <a:cubicBezTo>
                      <a:pt x="27" y="179"/>
                      <a:pt x="27" y="179"/>
                      <a:pt x="27" y="179"/>
                    </a:cubicBezTo>
                    <a:cubicBezTo>
                      <a:pt x="27" y="179"/>
                      <a:pt x="27" y="179"/>
                      <a:pt x="27" y="180"/>
                    </a:cubicBezTo>
                    <a:cubicBezTo>
                      <a:pt x="27" y="180"/>
                      <a:pt x="27" y="180"/>
                      <a:pt x="27" y="180"/>
                    </a:cubicBezTo>
                    <a:cubicBezTo>
                      <a:pt x="28" y="180"/>
                      <a:pt x="28" y="180"/>
                      <a:pt x="28" y="180"/>
                    </a:cubicBezTo>
                    <a:cubicBezTo>
                      <a:pt x="28" y="180"/>
                      <a:pt x="28" y="181"/>
                      <a:pt x="28" y="181"/>
                    </a:cubicBezTo>
                    <a:cubicBezTo>
                      <a:pt x="28" y="181"/>
                      <a:pt x="29" y="181"/>
                      <a:pt x="29" y="180"/>
                    </a:cubicBezTo>
                    <a:cubicBezTo>
                      <a:pt x="29" y="180"/>
                      <a:pt x="29" y="180"/>
                      <a:pt x="29" y="180"/>
                    </a:cubicBezTo>
                    <a:cubicBezTo>
                      <a:pt x="29" y="180"/>
                      <a:pt x="29" y="180"/>
                      <a:pt x="29" y="180"/>
                    </a:cubicBezTo>
                    <a:cubicBezTo>
                      <a:pt x="30" y="180"/>
                      <a:pt x="30" y="181"/>
                      <a:pt x="30" y="181"/>
                    </a:cubicBezTo>
                    <a:cubicBezTo>
                      <a:pt x="30" y="182"/>
                      <a:pt x="30" y="182"/>
                      <a:pt x="30" y="182"/>
                    </a:cubicBezTo>
                    <a:cubicBezTo>
                      <a:pt x="30" y="182"/>
                      <a:pt x="29" y="182"/>
                      <a:pt x="29" y="182"/>
                    </a:cubicBezTo>
                    <a:cubicBezTo>
                      <a:pt x="29" y="182"/>
                      <a:pt x="29" y="183"/>
                      <a:pt x="29" y="183"/>
                    </a:cubicBezTo>
                    <a:cubicBezTo>
                      <a:pt x="29" y="183"/>
                      <a:pt x="29" y="183"/>
                      <a:pt x="29" y="183"/>
                    </a:cubicBezTo>
                    <a:cubicBezTo>
                      <a:pt x="29" y="183"/>
                      <a:pt x="29" y="184"/>
                      <a:pt x="29" y="184"/>
                    </a:cubicBezTo>
                    <a:cubicBezTo>
                      <a:pt x="29" y="184"/>
                      <a:pt x="29" y="184"/>
                      <a:pt x="29" y="184"/>
                    </a:cubicBezTo>
                    <a:cubicBezTo>
                      <a:pt x="29" y="184"/>
                      <a:pt x="28" y="184"/>
                      <a:pt x="29" y="184"/>
                    </a:cubicBezTo>
                    <a:cubicBezTo>
                      <a:pt x="29" y="185"/>
                      <a:pt x="29" y="185"/>
                      <a:pt x="29" y="185"/>
                    </a:cubicBezTo>
                    <a:cubicBezTo>
                      <a:pt x="30" y="186"/>
                      <a:pt x="30" y="186"/>
                      <a:pt x="30" y="186"/>
                    </a:cubicBezTo>
                    <a:cubicBezTo>
                      <a:pt x="30" y="186"/>
                      <a:pt x="30" y="186"/>
                      <a:pt x="30" y="186"/>
                    </a:cubicBezTo>
                    <a:cubicBezTo>
                      <a:pt x="30" y="186"/>
                      <a:pt x="30" y="187"/>
                      <a:pt x="30" y="187"/>
                    </a:cubicBezTo>
                    <a:cubicBezTo>
                      <a:pt x="30" y="187"/>
                      <a:pt x="30" y="187"/>
                      <a:pt x="30" y="187"/>
                    </a:cubicBezTo>
                    <a:cubicBezTo>
                      <a:pt x="30" y="188"/>
                      <a:pt x="30" y="188"/>
                      <a:pt x="30" y="188"/>
                    </a:cubicBezTo>
                    <a:cubicBezTo>
                      <a:pt x="30" y="188"/>
                      <a:pt x="29" y="188"/>
                      <a:pt x="30" y="188"/>
                    </a:cubicBezTo>
                    <a:cubicBezTo>
                      <a:pt x="30" y="188"/>
                      <a:pt x="29" y="188"/>
                      <a:pt x="29" y="188"/>
                    </a:cubicBezTo>
                    <a:cubicBezTo>
                      <a:pt x="29" y="188"/>
                      <a:pt x="29" y="188"/>
                      <a:pt x="29" y="188"/>
                    </a:cubicBezTo>
                    <a:cubicBezTo>
                      <a:pt x="29" y="188"/>
                      <a:pt x="29" y="189"/>
                      <a:pt x="29" y="189"/>
                    </a:cubicBezTo>
                    <a:cubicBezTo>
                      <a:pt x="29" y="189"/>
                      <a:pt x="29" y="189"/>
                      <a:pt x="29" y="189"/>
                    </a:cubicBezTo>
                    <a:cubicBezTo>
                      <a:pt x="29" y="189"/>
                      <a:pt x="28" y="189"/>
                      <a:pt x="28" y="189"/>
                    </a:cubicBezTo>
                    <a:cubicBezTo>
                      <a:pt x="28" y="189"/>
                      <a:pt x="28" y="190"/>
                      <a:pt x="28" y="190"/>
                    </a:cubicBezTo>
                    <a:cubicBezTo>
                      <a:pt x="28" y="190"/>
                      <a:pt x="28" y="190"/>
                      <a:pt x="28" y="190"/>
                    </a:cubicBezTo>
                    <a:cubicBezTo>
                      <a:pt x="28" y="190"/>
                      <a:pt x="28" y="190"/>
                      <a:pt x="28" y="190"/>
                    </a:cubicBezTo>
                    <a:cubicBezTo>
                      <a:pt x="29" y="191"/>
                      <a:pt x="29" y="191"/>
                      <a:pt x="29" y="191"/>
                    </a:cubicBezTo>
                    <a:cubicBezTo>
                      <a:pt x="30" y="191"/>
                      <a:pt x="30" y="191"/>
                      <a:pt x="30" y="191"/>
                    </a:cubicBezTo>
                    <a:cubicBezTo>
                      <a:pt x="30" y="191"/>
                      <a:pt x="30" y="191"/>
                      <a:pt x="30" y="191"/>
                    </a:cubicBezTo>
                    <a:cubicBezTo>
                      <a:pt x="30" y="192"/>
                      <a:pt x="30" y="192"/>
                      <a:pt x="30" y="192"/>
                    </a:cubicBezTo>
                    <a:cubicBezTo>
                      <a:pt x="31" y="192"/>
                      <a:pt x="31" y="192"/>
                      <a:pt x="31" y="192"/>
                    </a:cubicBezTo>
                    <a:cubicBezTo>
                      <a:pt x="31" y="192"/>
                      <a:pt x="32" y="192"/>
                      <a:pt x="32" y="192"/>
                    </a:cubicBezTo>
                    <a:cubicBezTo>
                      <a:pt x="32" y="192"/>
                      <a:pt x="32" y="192"/>
                      <a:pt x="31" y="192"/>
                    </a:cubicBezTo>
                    <a:cubicBezTo>
                      <a:pt x="31" y="193"/>
                      <a:pt x="31" y="193"/>
                      <a:pt x="31" y="193"/>
                    </a:cubicBezTo>
                    <a:cubicBezTo>
                      <a:pt x="31" y="193"/>
                      <a:pt x="31" y="193"/>
                      <a:pt x="31" y="194"/>
                    </a:cubicBezTo>
                    <a:cubicBezTo>
                      <a:pt x="31" y="194"/>
                      <a:pt x="31" y="194"/>
                      <a:pt x="31" y="194"/>
                    </a:cubicBezTo>
                    <a:cubicBezTo>
                      <a:pt x="31" y="194"/>
                      <a:pt x="31" y="194"/>
                      <a:pt x="31" y="194"/>
                    </a:cubicBezTo>
                    <a:cubicBezTo>
                      <a:pt x="32" y="194"/>
                      <a:pt x="32" y="194"/>
                      <a:pt x="32" y="195"/>
                    </a:cubicBezTo>
                    <a:cubicBezTo>
                      <a:pt x="32" y="195"/>
                      <a:pt x="32" y="195"/>
                      <a:pt x="32" y="195"/>
                    </a:cubicBezTo>
                    <a:cubicBezTo>
                      <a:pt x="32" y="195"/>
                      <a:pt x="32" y="196"/>
                      <a:pt x="32" y="196"/>
                    </a:cubicBezTo>
                    <a:cubicBezTo>
                      <a:pt x="32" y="196"/>
                      <a:pt x="32" y="196"/>
                      <a:pt x="32" y="196"/>
                    </a:cubicBezTo>
                    <a:cubicBezTo>
                      <a:pt x="32" y="196"/>
                      <a:pt x="33" y="197"/>
                      <a:pt x="33" y="197"/>
                    </a:cubicBezTo>
                    <a:cubicBezTo>
                      <a:pt x="33" y="197"/>
                      <a:pt x="33" y="197"/>
                      <a:pt x="33" y="197"/>
                    </a:cubicBezTo>
                    <a:cubicBezTo>
                      <a:pt x="33" y="197"/>
                      <a:pt x="33" y="197"/>
                      <a:pt x="34" y="197"/>
                    </a:cubicBezTo>
                    <a:cubicBezTo>
                      <a:pt x="34" y="198"/>
                      <a:pt x="34" y="198"/>
                      <a:pt x="34" y="198"/>
                    </a:cubicBezTo>
                    <a:cubicBezTo>
                      <a:pt x="34" y="198"/>
                      <a:pt x="34" y="198"/>
                      <a:pt x="35" y="198"/>
                    </a:cubicBezTo>
                    <a:cubicBezTo>
                      <a:pt x="35" y="198"/>
                      <a:pt x="35" y="198"/>
                      <a:pt x="35" y="198"/>
                    </a:cubicBezTo>
                    <a:cubicBezTo>
                      <a:pt x="35" y="198"/>
                      <a:pt x="35" y="198"/>
                      <a:pt x="36" y="198"/>
                    </a:cubicBezTo>
                    <a:cubicBezTo>
                      <a:pt x="36" y="198"/>
                      <a:pt x="36" y="198"/>
                      <a:pt x="36" y="198"/>
                    </a:cubicBezTo>
                    <a:cubicBezTo>
                      <a:pt x="36" y="198"/>
                      <a:pt x="36" y="198"/>
                      <a:pt x="36" y="199"/>
                    </a:cubicBezTo>
                    <a:cubicBezTo>
                      <a:pt x="37" y="199"/>
                      <a:pt x="37" y="199"/>
                      <a:pt x="37" y="199"/>
                    </a:cubicBezTo>
                    <a:cubicBezTo>
                      <a:pt x="37" y="199"/>
                      <a:pt x="37" y="199"/>
                      <a:pt x="37" y="199"/>
                    </a:cubicBezTo>
                    <a:cubicBezTo>
                      <a:pt x="37" y="199"/>
                      <a:pt x="37" y="199"/>
                      <a:pt x="37" y="199"/>
                    </a:cubicBezTo>
                    <a:cubicBezTo>
                      <a:pt x="37" y="199"/>
                      <a:pt x="37" y="199"/>
                      <a:pt x="37" y="200"/>
                    </a:cubicBezTo>
                    <a:cubicBezTo>
                      <a:pt x="37" y="200"/>
                      <a:pt x="37" y="200"/>
                      <a:pt x="37" y="200"/>
                    </a:cubicBezTo>
                    <a:cubicBezTo>
                      <a:pt x="37" y="200"/>
                      <a:pt x="37" y="201"/>
                      <a:pt x="37" y="201"/>
                    </a:cubicBezTo>
                    <a:cubicBezTo>
                      <a:pt x="36" y="201"/>
                      <a:pt x="36" y="201"/>
                      <a:pt x="36" y="201"/>
                    </a:cubicBezTo>
                    <a:cubicBezTo>
                      <a:pt x="36" y="201"/>
                      <a:pt x="36" y="202"/>
                      <a:pt x="36" y="202"/>
                    </a:cubicBezTo>
                    <a:cubicBezTo>
                      <a:pt x="36" y="202"/>
                      <a:pt x="36" y="202"/>
                      <a:pt x="36" y="202"/>
                    </a:cubicBezTo>
                    <a:cubicBezTo>
                      <a:pt x="37" y="202"/>
                      <a:pt x="37" y="202"/>
                      <a:pt x="37" y="202"/>
                    </a:cubicBezTo>
                    <a:cubicBezTo>
                      <a:pt x="37" y="202"/>
                      <a:pt x="37" y="202"/>
                      <a:pt x="37" y="202"/>
                    </a:cubicBezTo>
                    <a:cubicBezTo>
                      <a:pt x="39" y="202"/>
                      <a:pt x="39" y="202"/>
                      <a:pt x="39" y="202"/>
                    </a:cubicBezTo>
                    <a:cubicBezTo>
                      <a:pt x="39" y="202"/>
                      <a:pt x="39" y="202"/>
                      <a:pt x="39" y="202"/>
                    </a:cubicBezTo>
                    <a:cubicBezTo>
                      <a:pt x="39" y="202"/>
                      <a:pt x="39" y="202"/>
                      <a:pt x="39" y="202"/>
                    </a:cubicBezTo>
                    <a:cubicBezTo>
                      <a:pt x="39" y="202"/>
                      <a:pt x="40" y="202"/>
                      <a:pt x="40" y="202"/>
                    </a:cubicBezTo>
                    <a:cubicBezTo>
                      <a:pt x="40" y="202"/>
                      <a:pt x="40" y="202"/>
                      <a:pt x="41" y="202"/>
                    </a:cubicBezTo>
                    <a:cubicBezTo>
                      <a:pt x="41" y="202"/>
                      <a:pt x="41" y="202"/>
                      <a:pt x="41" y="203"/>
                    </a:cubicBezTo>
                    <a:cubicBezTo>
                      <a:pt x="41" y="203"/>
                      <a:pt x="41" y="203"/>
                      <a:pt x="41" y="203"/>
                    </a:cubicBezTo>
                    <a:cubicBezTo>
                      <a:pt x="42" y="203"/>
                      <a:pt x="42" y="203"/>
                      <a:pt x="42" y="203"/>
                    </a:cubicBezTo>
                    <a:cubicBezTo>
                      <a:pt x="42" y="203"/>
                      <a:pt x="42" y="203"/>
                      <a:pt x="42" y="203"/>
                    </a:cubicBezTo>
                    <a:cubicBezTo>
                      <a:pt x="41" y="204"/>
                      <a:pt x="41" y="204"/>
                      <a:pt x="41" y="204"/>
                    </a:cubicBezTo>
                    <a:cubicBezTo>
                      <a:pt x="41" y="204"/>
                      <a:pt x="41" y="204"/>
                      <a:pt x="41" y="204"/>
                    </a:cubicBezTo>
                    <a:cubicBezTo>
                      <a:pt x="41" y="204"/>
                      <a:pt x="41" y="204"/>
                      <a:pt x="42" y="204"/>
                    </a:cubicBezTo>
                    <a:cubicBezTo>
                      <a:pt x="42" y="204"/>
                      <a:pt x="42" y="204"/>
                      <a:pt x="42" y="204"/>
                    </a:cubicBezTo>
                    <a:cubicBezTo>
                      <a:pt x="43" y="204"/>
                      <a:pt x="43" y="205"/>
                      <a:pt x="43" y="205"/>
                    </a:cubicBezTo>
                    <a:cubicBezTo>
                      <a:pt x="43" y="205"/>
                      <a:pt x="43" y="205"/>
                      <a:pt x="43" y="205"/>
                    </a:cubicBezTo>
                    <a:cubicBezTo>
                      <a:pt x="43" y="205"/>
                      <a:pt x="44" y="204"/>
                      <a:pt x="44" y="204"/>
                    </a:cubicBezTo>
                    <a:cubicBezTo>
                      <a:pt x="44" y="205"/>
                      <a:pt x="44" y="205"/>
                      <a:pt x="44" y="205"/>
                    </a:cubicBezTo>
                    <a:cubicBezTo>
                      <a:pt x="44" y="205"/>
                      <a:pt x="44" y="205"/>
                      <a:pt x="44" y="205"/>
                    </a:cubicBezTo>
                    <a:cubicBezTo>
                      <a:pt x="44" y="205"/>
                      <a:pt x="44" y="206"/>
                      <a:pt x="43" y="206"/>
                    </a:cubicBezTo>
                    <a:cubicBezTo>
                      <a:pt x="42" y="206"/>
                      <a:pt x="42" y="206"/>
                      <a:pt x="42" y="206"/>
                    </a:cubicBezTo>
                    <a:cubicBezTo>
                      <a:pt x="42" y="206"/>
                      <a:pt x="42" y="206"/>
                      <a:pt x="42" y="206"/>
                    </a:cubicBezTo>
                    <a:cubicBezTo>
                      <a:pt x="42" y="207"/>
                      <a:pt x="42" y="207"/>
                      <a:pt x="42" y="207"/>
                    </a:cubicBezTo>
                    <a:cubicBezTo>
                      <a:pt x="42" y="207"/>
                      <a:pt x="41" y="207"/>
                      <a:pt x="41" y="207"/>
                    </a:cubicBezTo>
                    <a:cubicBezTo>
                      <a:pt x="40" y="208"/>
                      <a:pt x="40" y="208"/>
                      <a:pt x="40" y="208"/>
                    </a:cubicBezTo>
                    <a:cubicBezTo>
                      <a:pt x="39" y="208"/>
                      <a:pt x="39" y="208"/>
                      <a:pt x="39" y="208"/>
                    </a:cubicBezTo>
                    <a:cubicBezTo>
                      <a:pt x="38" y="208"/>
                      <a:pt x="38" y="208"/>
                      <a:pt x="38" y="208"/>
                    </a:cubicBezTo>
                    <a:cubicBezTo>
                      <a:pt x="38" y="208"/>
                      <a:pt x="37" y="208"/>
                      <a:pt x="37" y="208"/>
                    </a:cubicBezTo>
                    <a:cubicBezTo>
                      <a:pt x="37" y="208"/>
                      <a:pt x="37" y="208"/>
                      <a:pt x="37" y="208"/>
                    </a:cubicBezTo>
                    <a:cubicBezTo>
                      <a:pt x="36" y="208"/>
                      <a:pt x="36" y="208"/>
                      <a:pt x="36" y="208"/>
                    </a:cubicBezTo>
                    <a:cubicBezTo>
                      <a:pt x="36" y="208"/>
                      <a:pt x="36" y="208"/>
                      <a:pt x="36" y="208"/>
                    </a:cubicBezTo>
                    <a:cubicBezTo>
                      <a:pt x="36" y="207"/>
                      <a:pt x="36" y="207"/>
                      <a:pt x="36" y="207"/>
                    </a:cubicBezTo>
                    <a:cubicBezTo>
                      <a:pt x="36" y="207"/>
                      <a:pt x="36" y="207"/>
                      <a:pt x="36" y="207"/>
                    </a:cubicBezTo>
                    <a:cubicBezTo>
                      <a:pt x="35" y="207"/>
                      <a:pt x="35" y="207"/>
                      <a:pt x="35" y="207"/>
                    </a:cubicBezTo>
                    <a:cubicBezTo>
                      <a:pt x="35" y="207"/>
                      <a:pt x="35" y="207"/>
                      <a:pt x="35" y="207"/>
                    </a:cubicBezTo>
                    <a:cubicBezTo>
                      <a:pt x="35" y="207"/>
                      <a:pt x="34" y="207"/>
                      <a:pt x="34" y="207"/>
                    </a:cubicBezTo>
                    <a:cubicBezTo>
                      <a:pt x="33" y="207"/>
                      <a:pt x="33" y="207"/>
                      <a:pt x="33" y="207"/>
                    </a:cubicBezTo>
                    <a:cubicBezTo>
                      <a:pt x="33" y="207"/>
                      <a:pt x="33" y="207"/>
                      <a:pt x="33" y="207"/>
                    </a:cubicBezTo>
                    <a:cubicBezTo>
                      <a:pt x="33" y="208"/>
                      <a:pt x="33" y="208"/>
                      <a:pt x="33" y="208"/>
                    </a:cubicBezTo>
                    <a:cubicBezTo>
                      <a:pt x="33" y="208"/>
                      <a:pt x="33" y="208"/>
                      <a:pt x="33" y="208"/>
                    </a:cubicBezTo>
                    <a:cubicBezTo>
                      <a:pt x="32" y="208"/>
                      <a:pt x="32" y="208"/>
                      <a:pt x="32" y="208"/>
                    </a:cubicBezTo>
                    <a:cubicBezTo>
                      <a:pt x="32" y="208"/>
                      <a:pt x="32" y="209"/>
                      <a:pt x="32" y="209"/>
                    </a:cubicBezTo>
                    <a:cubicBezTo>
                      <a:pt x="32" y="209"/>
                      <a:pt x="32" y="209"/>
                      <a:pt x="32" y="209"/>
                    </a:cubicBezTo>
                    <a:cubicBezTo>
                      <a:pt x="32" y="209"/>
                      <a:pt x="32" y="209"/>
                      <a:pt x="32" y="209"/>
                    </a:cubicBezTo>
                    <a:cubicBezTo>
                      <a:pt x="32" y="209"/>
                      <a:pt x="32" y="209"/>
                      <a:pt x="32" y="209"/>
                    </a:cubicBezTo>
                    <a:cubicBezTo>
                      <a:pt x="32" y="209"/>
                      <a:pt x="32" y="209"/>
                      <a:pt x="32" y="209"/>
                    </a:cubicBezTo>
                    <a:cubicBezTo>
                      <a:pt x="33" y="209"/>
                      <a:pt x="33" y="210"/>
                      <a:pt x="33" y="210"/>
                    </a:cubicBezTo>
                    <a:cubicBezTo>
                      <a:pt x="33" y="210"/>
                      <a:pt x="33" y="210"/>
                      <a:pt x="33" y="210"/>
                    </a:cubicBezTo>
                    <a:cubicBezTo>
                      <a:pt x="33" y="210"/>
                      <a:pt x="33" y="210"/>
                      <a:pt x="33" y="210"/>
                    </a:cubicBezTo>
                    <a:cubicBezTo>
                      <a:pt x="33" y="211"/>
                      <a:pt x="33" y="211"/>
                      <a:pt x="33" y="211"/>
                    </a:cubicBezTo>
                    <a:cubicBezTo>
                      <a:pt x="34" y="211"/>
                      <a:pt x="34" y="211"/>
                      <a:pt x="34" y="211"/>
                    </a:cubicBezTo>
                    <a:cubicBezTo>
                      <a:pt x="34" y="211"/>
                      <a:pt x="34" y="211"/>
                      <a:pt x="34" y="211"/>
                    </a:cubicBezTo>
                    <a:cubicBezTo>
                      <a:pt x="35" y="211"/>
                      <a:pt x="35" y="212"/>
                      <a:pt x="34" y="212"/>
                    </a:cubicBezTo>
                    <a:cubicBezTo>
                      <a:pt x="34" y="212"/>
                      <a:pt x="34" y="212"/>
                      <a:pt x="34" y="212"/>
                    </a:cubicBezTo>
                    <a:cubicBezTo>
                      <a:pt x="34" y="212"/>
                      <a:pt x="34" y="213"/>
                      <a:pt x="34" y="213"/>
                    </a:cubicBezTo>
                    <a:cubicBezTo>
                      <a:pt x="34" y="213"/>
                      <a:pt x="34" y="213"/>
                      <a:pt x="34" y="213"/>
                    </a:cubicBezTo>
                    <a:cubicBezTo>
                      <a:pt x="34" y="213"/>
                      <a:pt x="35" y="214"/>
                      <a:pt x="35" y="214"/>
                    </a:cubicBezTo>
                    <a:cubicBezTo>
                      <a:pt x="35" y="214"/>
                      <a:pt x="35" y="214"/>
                      <a:pt x="35" y="214"/>
                    </a:cubicBezTo>
                    <a:cubicBezTo>
                      <a:pt x="35" y="214"/>
                      <a:pt x="35" y="214"/>
                      <a:pt x="35" y="214"/>
                    </a:cubicBezTo>
                    <a:cubicBezTo>
                      <a:pt x="35" y="214"/>
                      <a:pt x="35" y="214"/>
                      <a:pt x="35" y="214"/>
                    </a:cubicBezTo>
                    <a:cubicBezTo>
                      <a:pt x="35" y="214"/>
                      <a:pt x="34" y="215"/>
                      <a:pt x="35" y="215"/>
                    </a:cubicBezTo>
                    <a:cubicBezTo>
                      <a:pt x="35" y="215"/>
                      <a:pt x="35" y="215"/>
                      <a:pt x="35" y="215"/>
                    </a:cubicBezTo>
                    <a:cubicBezTo>
                      <a:pt x="35" y="215"/>
                      <a:pt x="35" y="216"/>
                      <a:pt x="35" y="216"/>
                    </a:cubicBezTo>
                    <a:cubicBezTo>
                      <a:pt x="35" y="216"/>
                      <a:pt x="35" y="216"/>
                      <a:pt x="35" y="216"/>
                    </a:cubicBezTo>
                    <a:cubicBezTo>
                      <a:pt x="34" y="216"/>
                      <a:pt x="35" y="216"/>
                      <a:pt x="35" y="216"/>
                    </a:cubicBezTo>
                    <a:cubicBezTo>
                      <a:pt x="35" y="217"/>
                      <a:pt x="35" y="217"/>
                      <a:pt x="35" y="217"/>
                    </a:cubicBezTo>
                    <a:cubicBezTo>
                      <a:pt x="35" y="217"/>
                      <a:pt x="35" y="217"/>
                      <a:pt x="35" y="217"/>
                    </a:cubicBezTo>
                    <a:cubicBezTo>
                      <a:pt x="35" y="217"/>
                      <a:pt x="35" y="217"/>
                      <a:pt x="35" y="217"/>
                    </a:cubicBezTo>
                    <a:cubicBezTo>
                      <a:pt x="35" y="217"/>
                      <a:pt x="35" y="217"/>
                      <a:pt x="36" y="218"/>
                    </a:cubicBezTo>
                    <a:cubicBezTo>
                      <a:pt x="36" y="218"/>
                      <a:pt x="36" y="218"/>
                      <a:pt x="36" y="218"/>
                    </a:cubicBezTo>
                    <a:cubicBezTo>
                      <a:pt x="36" y="218"/>
                      <a:pt x="36" y="218"/>
                      <a:pt x="36" y="218"/>
                    </a:cubicBezTo>
                    <a:cubicBezTo>
                      <a:pt x="36" y="218"/>
                      <a:pt x="36" y="218"/>
                      <a:pt x="36" y="218"/>
                    </a:cubicBezTo>
                    <a:cubicBezTo>
                      <a:pt x="36" y="218"/>
                      <a:pt x="36" y="218"/>
                      <a:pt x="36" y="218"/>
                    </a:cubicBezTo>
                    <a:cubicBezTo>
                      <a:pt x="36" y="218"/>
                      <a:pt x="36" y="219"/>
                      <a:pt x="36" y="219"/>
                    </a:cubicBezTo>
                    <a:cubicBezTo>
                      <a:pt x="37" y="219"/>
                      <a:pt x="37" y="219"/>
                      <a:pt x="37" y="219"/>
                    </a:cubicBezTo>
                    <a:cubicBezTo>
                      <a:pt x="37" y="219"/>
                      <a:pt x="37" y="219"/>
                      <a:pt x="37" y="219"/>
                    </a:cubicBezTo>
                    <a:cubicBezTo>
                      <a:pt x="37" y="219"/>
                      <a:pt x="37" y="219"/>
                      <a:pt x="37" y="219"/>
                    </a:cubicBezTo>
                    <a:cubicBezTo>
                      <a:pt x="37" y="219"/>
                      <a:pt x="37" y="219"/>
                      <a:pt x="38" y="219"/>
                    </a:cubicBezTo>
                    <a:cubicBezTo>
                      <a:pt x="38" y="219"/>
                      <a:pt x="38" y="219"/>
                      <a:pt x="38" y="219"/>
                    </a:cubicBezTo>
                    <a:cubicBezTo>
                      <a:pt x="38" y="219"/>
                      <a:pt x="39" y="219"/>
                      <a:pt x="39" y="219"/>
                    </a:cubicBezTo>
                    <a:cubicBezTo>
                      <a:pt x="39" y="219"/>
                      <a:pt x="39" y="219"/>
                      <a:pt x="40" y="219"/>
                    </a:cubicBezTo>
                    <a:cubicBezTo>
                      <a:pt x="40" y="219"/>
                      <a:pt x="40" y="219"/>
                      <a:pt x="40" y="219"/>
                    </a:cubicBezTo>
                    <a:cubicBezTo>
                      <a:pt x="40" y="219"/>
                      <a:pt x="40" y="219"/>
                      <a:pt x="40" y="218"/>
                    </a:cubicBezTo>
                    <a:cubicBezTo>
                      <a:pt x="40" y="218"/>
                      <a:pt x="40" y="218"/>
                      <a:pt x="40" y="218"/>
                    </a:cubicBezTo>
                    <a:cubicBezTo>
                      <a:pt x="40" y="217"/>
                      <a:pt x="41" y="217"/>
                      <a:pt x="41" y="217"/>
                    </a:cubicBezTo>
                    <a:cubicBezTo>
                      <a:pt x="41" y="217"/>
                      <a:pt x="41" y="217"/>
                      <a:pt x="41" y="217"/>
                    </a:cubicBezTo>
                    <a:cubicBezTo>
                      <a:pt x="41" y="217"/>
                      <a:pt x="41" y="217"/>
                      <a:pt x="41" y="217"/>
                    </a:cubicBezTo>
                    <a:cubicBezTo>
                      <a:pt x="41" y="216"/>
                      <a:pt x="41" y="216"/>
                      <a:pt x="41" y="216"/>
                    </a:cubicBezTo>
                    <a:cubicBezTo>
                      <a:pt x="42" y="216"/>
                      <a:pt x="42" y="216"/>
                      <a:pt x="42" y="216"/>
                    </a:cubicBezTo>
                    <a:cubicBezTo>
                      <a:pt x="42" y="216"/>
                      <a:pt x="42" y="216"/>
                      <a:pt x="42" y="217"/>
                    </a:cubicBezTo>
                    <a:cubicBezTo>
                      <a:pt x="43" y="217"/>
                      <a:pt x="43" y="217"/>
                      <a:pt x="43" y="217"/>
                    </a:cubicBezTo>
                    <a:cubicBezTo>
                      <a:pt x="43" y="217"/>
                      <a:pt x="43" y="217"/>
                      <a:pt x="44" y="217"/>
                    </a:cubicBezTo>
                    <a:cubicBezTo>
                      <a:pt x="44" y="217"/>
                      <a:pt x="44" y="217"/>
                      <a:pt x="44" y="217"/>
                    </a:cubicBezTo>
                    <a:cubicBezTo>
                      <a:pt x="44" y="217"/>
                      <a:pt x="44" y="217"/>
                      <a:pt x="45" y="217"/>
                    </a:cubicBezTo>
                    <a:cubicBezTo>
                      <a:pt x="45" y="217"/>
                      <a:pt x="45" y="217"/>
                      <a:pt x="45" y="217"/>
                    </a:cubicBezTo>
                    <a:cubicBezTo>
                      <a:pt x="45" y="217"/>
                      <a:pt x="45" y="217"/>
                      <a:pt x="46" y="217"/>
                    </a:cubicBezTo>
                    <a:cubicBezTo>
                      <a:pt x="46" y="217"/>
                      <a:pt x="46" y="217"/>
                      <a:pt x="46" y="217"/>
                    </a:cubicBezTo>
                    <a:cubicBezTo>
                      <a:pt x="46" y="216"/>
                      <a:pt x="46" y="216"/>
                      <a:pt x="47" y="216"/>
                    </a:cubicBezTo>
                    <a:cubicBezTo>
                      <a:pt x="47" y="216"/>
                      <a:pt x="47" y="216"/>
                      <a:pt x="47" y="216"/>
                    </a:cubicBezTo>
                    <a:cubicBezTo>
                      <a:pt x="47" y="216"/>
                      <a:pt x="47" y="216"/>
                      <a:pt x="47" y="216"/>
                    </a:cubicBezTo>
                    <a:cubicBezTo>
                      <a:pt x="47" y="216"/>
                      <a:pt x="47" y="216"/>
                      <a:pt x="47" y="216"/>
                    </a:cubicBezTo>
                    <a:cubicBezTo>
                      <a:pt x="48" y="216"/>
                      <a:pt x="48" y="216"/>
                      <a:pt x="48" y="216"/>
                    </a:cubicBezTo>
                    <a:cubicBezTo>
                      <a:pt x="48" y="216"/>
                      <a:pt x="48" y="216"/>
                      <a:pt x="49" y="216"/>
                    </a:cubicBezTo>
                    <a:cubicBezTo>
                      <a:pt x="49" y="216"/>
                      <a:pt x="49" y="216"/>
                      <a:pt x="49" y="216"/>
                    </a:cubicBezTo>
                    <a:cubicBezTo>
                      <a:pt x="49" y="216"/>
                      <a:pt x="49" y="216"/>
                      <a:pt x="49" y="216"/>
                    </a:cubicBezTo>
                    <a:cubicBezTo>
                      <a:pt x="50" y="216"/>
                      <a:pt x="50" y="216"/>
                      <a:pt x="50" y="216"/>
                    </a:cubicBezTo>
                    <a:cubicBezTo>
                      <a:pt x="50" y="216"/>
                      <a:pt x="50" y="217"/>
                      <a:pt x="50" y="216"/>
                    </a:cubicBezTo>
                    <a:cubicBezTo>
                      <a:pt x="50" y="216"/>
                      <a:pt x="51" y="216"/>
                      <a:pt x="51" y="216"/>
                    </a:cubicBezTo>
                    <a:cubicBezTo>
                      <a:pt x="51" y="216"/>
                      <a:pt x="51" y="216"/>
                      <a:pt x="51" y="216"/>
                    </a:cubicBezTo>
                    <a:cubicBezTo>
                      <a:pt x="52" y="216"/>
                      <a:pt x="52" y="216"/>
                      <a:pt x="52" y="216"/>
                    </a:cubicBezTo>
                    <a:cubicBezTo>
                      <a:pt x="52" y="216"/>
                      <a:pt x="52" y="216"/>
                      <a:pt x="52" y="216"/>
                    </a:cubicBezTo>
                    <a:cubicBezTo>
                      <a:pt x="52" y="216"/>
                      <a:pt x="53" y="216"/>
                      <a:pt x="53" y="216"/>
                    </a:cubicBezTo>
                    <a:cubicBezTo>
                      <a:pt x="53" y="216"/>
                      <a:pt x="53" y="216"/>
                      <a:pt x="53" y="216"/>
                    </a:cubicBezTo>
                    <a:cubicBezTo>
                      <a:pt x="53" y="217"/>
                      <a:pt x="53" y="217"/>
                      <a:pt x="53" y="217"/>
                    </a:cubicBezTo>
                    <a:cubicBezTo>
                      <a:pt x="54" y="218"/>
                      <a:pt x="54" y="218"/>
                      <a:pt x="54" y="218"/>
                    </a:cubicBezTo>
                    <a:cubicBezTo>
                      <a:pt x="55" y="218"/>
                      <a:pt x="55" y="218"/>
                      <a:pt x="54" y="219"/>
                    </a:cubicBezTo>
                    <a:cubicBezTo>
                      <a:pt x="54" y="219"/>
                      <a:pt x="54" y="219"/>
                      <a:pt x="54" y="219"/>
                    </a:cubicBezTo>
                    <a:cubicBezTo>
                      <a:pt x="54" y="219"/>
                      <a:pt x="54" y="219"/>
                      <a:pt x="54" y="219"/>
                    </a:cubicBezTo>
                    <a:cubicBezTo>
                      <a:pt x="55" y="221"/>
                      <a:pt x="55" y="221"/>
                      <a:pt x="55" y="221"/>
                    </a:cubicBezTo>
                    <a:cubicBezTo>
                      <a:pt x="55" y="221"/>
                      <a:pt x="56" y="221"/>
                      <a:pt x="56" y="221"/>
                    </a:cubicBezTo>
                    <a:cubicBezTo>
                      <a:pt x="56" y="221"/>
                      <a:pt x="56" y="221"/>
                      <a:pt x="56" y="221"/>
                    </a:cubicBezTo>
                    <a:cubicBezTo>
                      <a:pt x="57" y="221"/>
                      <a:pt x="57" y="221"/>
                      <a:pt x="57" y="221"/>
                    </a:cubicBezTo>
                    <a:cubicBezTo>
                      <a:pt x="57" y="221"/>
                      <a:pt x="57" y="222"/>
                      <a:pt x="57" y="222"/>
                    </a:cubicBezTo>
                    <a:cubicBezTo>
                      <a:pt x="57" y="222"/>
                      <a:pt x="57" y="222"/>
                      <a:pt x="57" y="222"/>
                    </a:cubicBezTo>
                    <a:cubicBezTo>
                      <a:pt x="57" y="223"/>
                      <a:pt x="57" y="223"/>
                      <a:pt x="57" y="223"/>
                    </a:cubicBezTo>
                    <a:cubicBezTo>
                      <a:pt x="56" y="223"/>
                      <a:pt x="56" y="223"/>
                      <a:pt x="56" y="223"/>
                    </a:cubicBezTo>
                    <a:cubicBezTo>
                      <a:pt x="56" y="223"/>
                      <a:pt x="56" y="223"/>
                      <a:pt x="56" y="223"/>
                    </a:cubicBezTo>
                    <a:cubicBezTo>
                      <a:pt x="55" y="223"/>
                      <a:pt x="55" y="223"/>
                      <a:pt x="55" y="223"/>
                    </a:cubicBezTo>
                    <a:cubicBezTo>
                      <a:pt x="55" y="223"/>
                      <a:pt x="55" y="223"/>
                      <a:pt x="55" y="224"/>
                    </a:cubicBezTo>
                    <a:cubicBezTo>
                      <a:pt x="56" y="225"/>
                      <a:pt x="56" y="225"/>
                      <a:pt x="56" y="225"/>
                    </a:cubicBezTo>
                    <a:cubicBezTo>
                      <a:pt x="56" y="225"/>
                      <a:pt x="56" y="225"/>
                      <a:pt x="56" y="225"/>
                    </a:cubicBezTo>
                    <a:cubicBezTo>
                      <a:pt x="55" y="226"/>
                      <a:pt x="55" y="226"/>
                      <a:pt x="55" y="226"/>
                    </a:cubicBezTo>
                    <a:cubicBezTo>
                      <a:pt x="55" y="226"/>
                      <a:pt x="55" y="226"/>
                      <a:pt x="56" y="226"/>
                    </a:cubicBezTo>
                    <a:cubicBezTo>
                      <a:pt x="56" y="226"/>
                      <a:pt x="56" y="226"/>
                      <a:pt x="56" y="226"/>
                    </a:cubicBezTo>
                    <a:cubicBezTo>
                      <a:pt x="56" y="227"/>
                      <a:pt x="56" y="227"/>
                      <a:pt x="56" y="227"/>
                    </a:cubicBezTo>
                    <a:cubicBezTo>
                      <a:pt x="56" y="227"/>
                      <a:pt x="56" y="227"/>
                      <a:pt x="56" y="227"/>
                    </a:cubicBezTo>
                    <a:cubicBezTo>
                      <a:pt x="55" y="227"/>
                      <a:pt x="55" y="227"/>
                      <a:pt x="56" y="228"/>
                    </a:cubicBezTo>
                    <a:cubicBezTo>
                      <a:pt x="56" y="228"/>
                      <a:pt x="56" y="228"/>
                      <a:pt x="56" y="228"/>
                    </a:cubicBezTo>
                    <a:cubicBezTo>
                      <a:pt x="56" y="228"/>
                      <a:pt x="56" y="228"/>
                      <a:pt x="56" y="228"/>
                    </a:cubicBezTo>
                    <a:cubicBezTo>
                      <a:pt x="56" y="228"/>
                      <a:pt x="56" y="228"/>
                      <a:pt x="56" y="228"/>
                    </a:cubicBezTo>
                    <a:cubicBezTo>
                      <a:pt x="57" y="228"/>
                      <a:pt x="57" y="228"/>
                      <a:pt x="57" y="228"/>
                    </a:cubicBezTo>
                    <a:cubicBezTo>
                      <a:pt x="58" y="228"/>
                      <a:pt x="58" y="228"/>
                      <a:pt x="58" y="228"/>
                    </a:cubicBezTo>
                    <a:cubicBezTo>
                      <a:pt x="58" y="228"/>
                      <a:pt x="59" y="228"/>
                      <a:pt x="59" y="228"/>
                    </a:cubicBezTo>
                    <a:cubicBezTo>
                      <a:pt x="59" y="228"/>
                      <a:pt x="59" y="228"/>
                      <a:pt x="59" y="228"/>
                    </a:cubicBezTo>
                    <a:cubicBezTo>
                      <a:pt x="59" y="228"/>
                      <a:pt x="59" y="229"/>
                      <a:pt x="59" y="229"/>
                    </a:cubicBezTo>
                    <a:cubicBezTo>
                      <a:pt x="60" y="229"/>
                      <a:pt x="60" y="229"/>
                      <a:pt x="60" y="229"/>
                    </a:cubicBezTo>
                    <a:cubicBezTo>
                      <a:pt x="60" y="229"/>
                      <a:pt x="60" y="229"/>
                      <a:pt x="61" y="229"/>
                    </a:cubicBezTo>
                    <a:cubicBezTo>
                      <a:pt x="61" y="228"/>
                      <a:pt x="61" y="228"/>
                      <a:pt x="61" y="228"/>
                    </a:cubicBezTo>
                    <a:cubicBezTo>
                      <a:pt x="61" y="228"/>
                      <a:pt x="61" y="228"/>
                      <a:pt x="61" y="228"/>
                    </a:cubicBezTo>
                    <a:cubicBezTo>
                      <a:pt x="62" y="228"/>
                      <a:pt x="62" y="228"/>
                      <a:pt x="62" y="228"/>
                    </a:cubicBezTo>
                    <a:cubicBezTo>
                      <a:pt x="62" y="228"/>
                      <a:pt x="62" y="228"/>
                      <a:pt x="62" y="228"/>
                    </a:cubicBezTo>
                    <a:cubicBezTo>
                      <a:pt x="63" y="228"/>
                      <a:pt x="63" y="228"/>
                      <a:pt x="63" y="228"/>
                    </a:cubicBezTo>
                    <a:cubicBezTo>
                      <a:pt x="63" y="229"/>
                      <a:pt x="63" y="229"/>
                      <a:pt x="63" y="229"/>
                    </a:cubicBezTo>
                    <a:cubicBezTo>
                      <a:pt x="63" y="230"/>
                      <a:pt x="63" y="230"/>
                      <a:pt x="63" y="230"/>
                    </a:cubicBezTo>
                    <a:cubicBezTo>
                      <a:pt x="63" y="230"/>
                      <a:pt x="63" y="230"/>
                      <a:pt x="63" y="230"/>
                    </a:cubicBezTo>
                    <a:cubicBezTo>
                      <a:pt x="64" y="230"/>
                      <a:pt x="64" y="230"/>
                      <a:pt x="64" y="230"/>
                    </a:cubicBezTo>
                    <a:cubicBezTo>
                      <a:pt x="64" y="230"/>
                      <a:pt x="64" y="230"/>
                      <a:pt x="65" y="230"/>
                    </a:cubicBezTo>
                    <a:cubicBezTo>
                      <a:pt x="65" y="230"/>
                      <a:pt x="65" y="230"/>
                      <a:pt x="65" y="230"/>
                    </a:cubicBezTo>
                    <a:cubicBezTo>
                      <a:pt x="65" y="230"/>
                      <a:pt x="65" y="230"/>
                      <a:pt x="65" y="230"/>
                    </a:cubicBezTo>
                    <a:cubicBezTo>
                      <a:pt x="64" y="231"/>
                      <a:pt x="64" y="231"/>
                      <a:pt x="64" y="231"/>
                    </a:cubicBezTo>
                    <a:cubicBezTo>
                      <a:pt x="64" y="231"/>
                      <a:pt x="64" y="231"/>
                      <a:pt x="64" y="231"/>
                    </a:cubicBezTo>
                    <a:cubicBezTo>
                      <a:pt x="65" y="231"/>
                      <a:pt x="65" y="231"/>
                      <a:pt x="65" y="232"/>
                    </a:cubicBezTo>
                    <a:cubicBezTo>
                      <a:pt x="65" y="232"/>
                      <a:pt x="65" y="232"/>
                      <a:pt x="65" y="232"/>
                    </a:cubicBezTo>
                    <a:cubicBezTo>
                      <a:pt x="65" y="232"/>
                      <a:pt x="65" y="232"/>
                      <a:pt x="65" y="232"/>
                    </a:cubicBezTo>
                    <a:cubicBezTo>
                      <a:pt x="65" y="233"/>
                      <a:pt x="65" y="233"/>
                      <a:pt x="65" y="233"/>
                    </a:cubicBezTo>
                    <a:cubicBezTo>
                      <a:pt x="65" y="233"/>
                      <a:pt x="66" y="233"/>
                      <a:pt x="66" y="233"/>
                    </a:cubicBezTo>
                    <a:cubicBezTo>
                      <a:pt x="66" y="233"/>
                      <a:pt x="66" y="233"/>
                      <a:pt x="66" y="233"/>
                    </a:cubicBezTo>
                    <a:cubicBezTo>
                      <a:pt x="66" y="234"/>
                      <a:pt x="65" y="234"/>
                      <a:pt x="65" y="234"/>
                    </a:cubicBezTo>
                    <a:cubicBezTo>
                      <a:pt x="65" y="234"/>
                      <a:pt x="65" y="234"/>
                      <a:pt x="65" y="234"/>
                    </a:cubicBezTo>
                    <a:cubicBezTo>
                      <a:pt x="65" y="235"/>
                      <a:pt x="65" y="235"/>
                      <a:pt x="65" y="235"/>
                    </a:cubicBezTo>
                    <a:cubicBezTo>
                      <a:pt x="65" y="235"/>
                      <a:pt x="65" y="235"/>
                      <a:pt x="65" y="235"/>
                    </a:cubicBezTo>
                    <a:cubicBezTo>
                      <a:pt x="65" y="235"/>
                      <a:pt x="65" y="235"/>
                      <a:pt x="65" y="235"/>
                    </a:cubicBezTo>
                    <a:cubicBezTo>
                      <a:pt x="65" y="236"/>
                      <a:pt x="66" y="236"/>
                      <a:pt x="66" y="236"/>
                    </a:cubicBezTo>
                    <a:cubicBezTo>
                      <a:pt x="66" y="236"/>
                      <a:pt x="66" y="237"/>
                      <a:pt x="66" y="237"/>
                    </a:cubicBezTo>
                    <a:cubicBezTo>
                      <a:pt x="66" y="237"/>
                      <a:pt x="66" y="237"/>
                      <a:pt x="66" y="237"/>
                    </a:cubicBezTo>
                    <a:cubicBezTo>
                      <a:pt x="67" y="238"/>
                      <a:pt x="67" y="238"/>
                      <a:pt x="67" y="238"/>
                    </a:cubicBezTo>
                    <a:cubicBezTo>
                      <a:pt x="67" y="238"/>
                      <a:pt x="67" y="238"/>
                      <a:pt x="67" y="238"/>
                    </a:cubicBezTo>
                    <a:cubicBezTo>
                      <a:pt x="67" y="238"/>
                      <a:pt x="68" y="238"/>
                      <a:pt x="68" y="238"/>
                    </a:cubicBezTo>
                    <a:cubicBezTo>
                      <a:pt x="68" y="238"/>
                      <a:pt x="68" y="238"/>
                      <a:pt x="68" y="238"/>
                    </a:cubicBezTo>
                    <a:cubicBezTo>
                      <a:pt x="68" y="237"/>
                      <a:pt x="69" y="237"/>
                      <a:pt x="69" y="237"/>
                    </a:cubicBezTo>
                    <a:cubicBezTo>
                      <a:pt x="69" y="237"/>
                      <a:pt x="69" y="237"/>
                      <a:pt x="69" y="237"/>
                    </a:cubicBezTo>
                    <a:cubicBezTo>
                      <a:pt x="69" y="237"/>
                      <a:pt x="70" y="237"/>
                      <a:pt x="70" y="237"/>
                    </a:cubicBezTo>
                    <a:cubicBezTo>
                      <a:pt x="70" y="237"/>
                      <a:pt x="70" y="237"/>
                      <a:pt x="70" y="237"/>
                    </a:cubicBezTo>
                    <a:cubicBezTo>
                      <a:pt x="70" y="237"/>
                      <a:pt x="71" y="237"/>
                      <a:pt x="71" y="237"/>
                    </a:cubicBezTo>
                    <a:cubicBezTo>
                      <a:pt x="71" y="237"/>
                      <a:pt x="71" y="237"/>
                      <a:pt x="71" y="237"/>
                    </a:cubicBezTo>
                    <a:cubicBezTo>
                      <a:pt x="71" y="237"/>
                      <a:pt x="72" y="238"/>
                      <a:pt x="72" y="238"/>
                    </a:cubicBezTo>
                    <a:cubicBezTo>
                      <a:pt x="72" y="238"/>
                      <a:pt x="72" y="238"/>
                      <a:pt x="72" y="238"/>
                    </a:cubicBezTo>
                    <a:cubicBezTo>
                      <a:pt x="72" y="238"/>
                      <a:pt x="72" y="239"/>
                      <a:pt x="72" y="239"/>
                    </a:cubicBezTo>
                    <a:cubicBezTo>
                      <a:pt x="73" y="239"/>
                      <a:pt x="73" y="239"/>
                      <a:pt x="73" y="239"/>
                    </a:cubicBezTo>
                    <a:cubicBezTo>
                      <a:pt x="73" y="238"/>
                      <a:pt x="73" y="238"/>
                      <a:pt x="74" y="238"/>
                    </a:cubicBezTo>
                    <a:cubicBezTo>
                      <a:pt x="74" y="238"/>
                      <a:pt x="74" y="238"/>
                      <a:pt x="74" y="238"/>
                    </a:cubicBezTo>
                    <a:cubicBezTo>
                      <a:pt x="74" y="238"/>
                      <a:pt x="74" y="239"/>
                      <a:pt x="74" y="239"/>
                    </a:cubicBezTo>
                    <a:cubicBezTo>
                      <a:pt x="74" y="239"/>
                      <a:pt x="74" y="239"/>
                      <a:pt x="74" y="239"/>
                    </a:cubicBezTo>
                    <a:cubicBezTo>
                      <a:pt x="74" y="239"/>
                      <a:pt x="75" y="239"/>
                      <a:pt x="75" y="239"/>
                    </a:cubicBezTo>
                    <a:cubicBezTo>
                      <a:pt x="75" y="239"/>
                      <a:pt x="75" y="239"/>
                      <a:pt x="75" y="239"/>
                    </a:cubicBezTo>
                    <a:cubicBezTo>
                      <a:pt x="75" y="239"/>
                      <a:pt x="75" y="239"/>
                      <a:pt x="75" y="239"/>
                    </a:cubicBezTo>
                    <a:cubicBezTo>
                      <a:pt x="75" y="239"/>
                      <a:pt x="75" y="239"/>
                      <a:pt x="75" y="239"/>
                    </a:cubicBezTo>
                    <a:cubicBezTo>
                      <a:pt x="76" y="239"/>
                      <a:pt x="76" y="239"/>
                      <a:pt x="76" y="239"/>
                    </a:cubicBezTo>
                    <a:cubicBezTo>
                      <a:pt x="77" y="238"/>
                      <a:pt x="77" y="238"/>
                      <a:pt x="77" y="238"/>
                    </a:cubicBezTo>
                    <a:cubicBezTo>
                      <a:pt x="77" y="238"/>
                      <a:pt x="77" y="238"/>
                      <a:pt x="77" y="238"/>
                    </a:cubicBezTo>
                    <a:cubicBezTo>
                      <a:pt x="78" y="238"/>
                      <a:pt x="78" y="238"/>
                      <a:pt x="78" y="238"/>
                    </a:cubicBezTo>
                    <a:cubicBezTo>
                      <a:pt x="78" y="238"/>
                      <a:pt x="78" y="238"/>
                      <a:pt x="79" y="238"/>
                    </a:cubicBezTo>
                    <a:cubicBezTo>
                      <a:pt x="79" y="238"/>
                      <a:pt x="79" y="238"/>
                      <a:pt x="79" y="238"/>
                    </a:cubicBezTo>
                    <a:cubicBezTo>
                      <a:pt x="79" y="238"/>
                      <a:pt x="79" y="238"/>
                      <a:pt x="80" y="238"/>
                    </a:cubicBezTo>
                    <a:cubicBezTo>
                      <a:pt x="80" y="238"/>
                      <a:pt x="80" y="238"/>
                      <a:pt x="80" y="238"/>
                    </a:cubicBezTo>
                    <a:cubicBezTo>
                      <a:pt x="80" y="238"/>
                      <a:pt x="80" y="237"/>
                      <a:pt x="80" y="237"/>
                    </a:cubicBezTo>
                    <a:cubicBezTo>
                      <a:pt x="80" y="237"/>
                      <a:pt x="81" y="237"/>
                      <a:pt x="81" y="237"/>
                    </a:cubicBezTo>
                    <a:cubicBezTo>
                      <a:pt x="81" y="237"/>
                      <a:pt x="81" y="237"/>
                      <a:pt x="81" y="237"/>
                    </a:cubicBezTo>
                    <a:cubicBezTo>
                      <a:pt x="81" y="237"/>
                      <a:pt x="82" y="237"/>
                      <a:pt x="82" y="237"/>
                    </a:cubicBezTo>
                    <a:cubicBezTo>
                      <a:pt x="82" y="237"/>
                      <a:pt x="82" y="237"/>
                      <a:pt x="82" y="237"/>
                    </a:cubicBezTo>
                    <a:cubicBezTo>
                      <a:pt x="82" y="237"/>
                      <a:pt x="81" y="238"/>
                      <a:pt x="81" y="238"/>
                    </a:cubicBezTo>
                    <a:cubicBezTo>
                      <a:pt x="81" y="238"/>
                      <a:pt x="81" y="238"/>
                      <a:pt x="81" y="238"/>
                    </a:cubicBezTo>
                    <a:cubicBezTo>
                      <a:pt x="82" y="238"/>
                      <a:pt x="82" y="238"/>
                      <a:pt x="82" y="238"/>
                    </a:cubicBezTo>
                    <a:cubicBezTo>
                      <a:pt x="82" y="238"/>
                      <a:pt x="82" y="238"/>
                      <a:pt x="82" y="238"/>
                    </a:cubicBezTo>
                    <a:cubicBezTo>
                      <a:pt x="83" y="238"/>
                      <a:pt x="83" y="239"/>
                      <a:pt x="83" y="239"/>
                    </a:cubicBezTo>
                    <a:cubicBezTo>
                      <a:pt x="83" y="239"/>
                      <a:pt x="83" y="239"/>
                      <a:pt x="83" y="239"/>
                    </a:cubicBezTo>
                    <a:cubicBezTo>
                      <a:pt x="83" y="239"/>
                      <a:pt x="83" y="240"/>
                      <a:pt x="83" y="240"/>
                    </a:cubicBezTo>
                    <a:cubicBezTo>
                      <a:pt x="84" y="240"/>
                      <a:pt x="84" y="240"/>
                      <a:pt x="84" y="240"/>
                    </a:cubicBezTo>
                    <a:cubicBezTo>
                      <a:pt x="84" y="241"/>
                      <a:pt x="84" y="241"/>
                      <a:pt x="84" y="241"/>
                    </a:cubicBezTo>
                    <a:cubicBezTo>
                      <a:pt x="85" y="241"/>
                      <a:pt x="85" y="241"/>
                      <a:pt x="85" y="241"/>
                    </a:cubicBezTo>
                    <a:cubicBezTo>
                      <a:pt x="85" y="241"/>
                      <a:pt x="85" y="241"/>
                      <a:pt x="85" y="241"/>
                    </a:cubicBezTo>
                    <a:cubicBezTo>
                      <a:pt x="86" y="242"/>
                      <a:pt x="86" y="242"/>
                      <a:pt x="86" y="242"/>
                    </a:cubicBezTo>
                    <a:cubicBezTo>
                      <a:pt x="86" y="242"/>
                      <a:pt x="86" y="242"/>
                      <a:pt x="86" y="242"/>
                    </a:cubicBezTo>
                    <a:cubicBezTo>
                      <a:pt x="87" y="242"/>
                      <a:pt x="87" y="242"/>
                      <a:pt x="87" y="242"/>
                    </a:cubicBezTo>
                    <a:cubicBezTo>
                      <a:pt x="87" y="242"/>
                      <a:pt x="87" y="242"/>
                      <a:pt x="87" y="242"/>
                    </a:cubicBezTo>
                    <a:cubicBezTo>
                      <a:pt x="87" y="241"/>
                      <a:pt x="87" y="241"/>
                      <a:pt x="87" y="241"/>
                    </a:cubicBezTo>
                    <a:cubicBezTo>
                      <a:pt x="87" y="241"/>
                      <a:pt x="87" y="241"/>
                      <a:pt x="88" y="241"/>
                    </a:cubicBezTo>
                    <a:cubicBezTo>
                      <a:pt x="88" y="241"/>
                      <a:pt x="88" y="241"/>
                      <a:pt x="88" y="241"/>
                    </a:cubicBezTo>
                    <a:cubicBezTo>
                      <a:pt x="88" y="241"/>
                      <a:pt x="88" y="241"/>
                      <a:pt x="89" y="241"/>
                    </a:cubicBezTo>
                    <a:cubicBezTo>
                      <a:pt x="89" y="241"/>
                      <a:pt x="89" y="241"/>
                      <a:pt x="89" y="241"/>
                    </a:cubicBezTo>
                    <a:cubicBezTo>
                      <a:pt x="89" y="241"/>
                      <a:pt x="89" y="241"/>
                      <a:pt x="89" y="241"/>
                    </a:cubicBezTo>
                    <a:cubicBezTo>
                      <a:pt x="89" y="241"/>
                      <a:pt x="90" y="241"/>
                      <a:pt x="90" y="242"/>
                    </a:cubicBezTo>
                    <a:cubicBezTo>
                      <a:pt x="90" y="242"/>
                      <a:pt x="90" y="242"/>
                      <a:pt x="90" y="242"/>
                    </a:cubicBezTo>
                    <a:cubicBezTo>
                      <a:pt x="91" y="242"/>
                      <a:pt x="91" y="242"/>
                      <a:pt x="91" y="242"/>
                    </a:cubicBezTo>
                    <a:cubicBezTo>
                      <a:pt x="91" y="241"/>
                      <a:pt x="91" y="242"/>
                      <a:pt x="91" y="242"/>
                    </a:cubicBezTo>
                    <a:cubicBezTo>
                      <a:pt x="91" y="242"/>
                      <a:pt x="91" y="242"/>
                      <a:pt x="92" y="242"/>
                    </a:cubicBezTo>
                    <a:cubicBezTo>
                      <a:pt x="92" y="242"/>
                      <a:pt x="92" y="242"/>
                      <a:pt x="92" y="242"/>
                    </a:cubicBezTo>
                    <a:cubicBezTo>
                      <a:pt x="92" y="243"/>
                      <a:pt x="92" y="243"/>
                      <a:pt x="92" y="243"/>
                    </a:cubicBezTo>
                    <a:cubicBezTo>
                      <a:pt x="93" y="243"/>
                      <a:pt x="93" y="243"/>
                      <a:pt x="93" y="243"/>
                    </a:cubicBezTo>
                    <a:cubicBezTo>
                      <a:pt x="93" y="243"/>
                      <a:pt x="93" y="243"/>
                      <a:pt x="93" y="243"/>
                    </a:cubicBezTo>
                    <a:cubicBezTo>
                      <a:pt x="93" y="243"/>
                      <a:pt x="93" y="243"/>
                      <a:pt x="93" y="243"/>
                    </a:cubicBezTo>
                    <a:cubicBezTo>
                      <a:pt x="93" y="243"/>
                      <a:pt x="93" y="243"/>
                      <a:pt x="93" y="243"/>
                    </a:cubicBezTo>
                    <a:cubicBezTo>
                      <a:pt x="93" y="243"/>
                      <a:pt x="94" y="243"/>
                      <a:pt x="94" y="243"/>
                    </a:cubicBezTo>
                    <a:cubicBezTo>
                      <a:pt x="94" y="243"/>
                      <a:pt x="94" y="243"/>
                      <a:pt x="94" y="243"/>
                    </a:cubicBezTo>
                    <a:cubicBezTo>
                      <a:pt x="94" y="243"/>
                      <a:pt x="95" y="243"/>
                      <a:pt x="95" y="243"/>
                    </a:cubicBezTo>
                    <a:cubicBezTo>
                      <a:pt x="95" y="243"/>
                      <a:pt x="95" y="243"/>
                      <a:pt x="95" y="243"/>
                    </a:cubicBezTo>
                    <a:cubicBezTo>
                      <a:pt x="95" y="243"/>
                      <a:pt x="95" y="243"/>
                      <a:pt x="95" y="243"/>
                    </a:cubicBezTo>
                    <a:cubicBezTo>
                      <a:pt x="95" y="243"/>
                      <a:pt x="95" y="243"/>
                      <a:pt x="95" y="243"/>
                    </a:cubicBezTo>
                    <a:cubicBezTo>
                      <a:pt x="95" y="244"/>
                      <a:pt x="96" y="244"/>
                      <a:pt x="96" y="244"/>
                    </a:cubicBezTo>
                    <a:cubicBezTo>
                      <a:pt x="96" y="244"/>
                      <a:pt x="96" y="244"/>
                      <a:pt x="97" y="244"/>
                    </a:cubicBezTo>
                    <a:cubicBezTo>
                      <a:pt x="97" y="244"/>
                      <a:pt x="97" y="244"/>
                      <a:pt x="97" y="244"/>
                    </a:cubicBezTo>
                    <a:cubicBezTo>
                      <a:pt x="97" y="244"/>
                      <a:pt x="98" y="244"/>
                      <a:pt x="98" y="244"/>
                    </a:cubicBezTo>
                    <a:cubicBezTo>
                      <a:pt x="98" y="244"/>
                      <a:pt x="98" y="244"/>
                      <a:pt x="98" y="244"/>
                    </a:cubicBezTo>
                    <a:cubicBezTo>
                      <a:pt x="98" y="244"/>
                      <a:pt x="99" y="244"/>
                      <a:pt x="99" y="244"/>
                    </a:cubicBezTo>
                    <a:cubicBezTo>
                      <a:pt x="99" y="245"/>
                      <a:pt x="99" y="245"/>
                      <a:pt x="99" y="245"/>
                    </a:cubicBezTo>
                    <a:cubicBezTo>
                      <a:pt x="99" y="245"/>
                      <a:pt x="99" y="245"/>
                      <a:pt x="99" y="245"/>
                    </a:cubicBezTo>
                    <a:cubicBezTo>
                      <a:pt x="99" y="245"/>
                      <a:pt x="99" y="245"/>
                      <a:pt x="99" y="245"/>
                    </a:cubicBezTo>
                    <a:cubicBezTo>
                      <a:pt x="99" y="245"/>
                      <a:pt x="99" y="245"/>
                      <a:pt x="100" y="245"/>
                    </a:cubicBezTo>
                    <a:cubicBezTo>
                      <a:pt x="100" y="246"/>
                      <a:pt x="100" y="246"/>
                      <a:pt x="100" y="246"/>
                    </a:cubicBezTo>
                    <a:cubicBezTo>
                      <a:pt x="100" y="246"/>
                      <a:pt x="100" y="246"/>
                      <a:pt x="101" y="246"/>
                    </a:cubicBezTo>
                    <a:cubicBezTo>
                      <a:pt x="101" y="246"/>
                      <a:pt x="101" y="246"/>
                      <a:pt x="101" y="246"/>
                    </a:cubicBezTo>
                    <a:cubicBezTo>
                      <a:pt x="101" y="246"/>
                      <a:pt x="101" y="246"/>
                      <a:pt x="101" y="245"/>
                    </a:cubicBezTo>
                    <a:cubicBezTo>
                      <a:pt x="102" y="245"/>
                      <a:pt x="102" y="245"/>
                      <a:pt x="102" y="245"/>
                    </a:cubicBezTo>
                    <a:cubicBezTo>
                      <a:pt x="102" y="245"/>
                      <a:pt x="102" y="245"/>
                      <a:pt x="102" y="245"/>
                    </a:cubicBezTo>
                    <a:cubicBezTo>
                      <a:pt x="103" y="245"/>
                      <a:pt x="103" y="245"/>
                      <a:pt x="103" y="245"/>
                    </a:cubicBezTo>
                    <a:cubicBezTo>
                      <a:pt x="103" y="246"/>
                      <a:pt x="103" y="246"/>
                      <a:pt x="103" y="246"/>
                    </a:cubicBezTo>
                    <a:cubicBezTo>
                      <a:pt x="102" y="246"/>
                      <a:pt x="102" y="246"/>
                      <a:pt x="102" y="246"/>
                    </a:cubicBezTo>
                    <a:cubicBezTo>
                      <a:pt x="102" y="246"/>
                      <a:pt x="102" y="247"/>
                      <a:pt x="102" y="247"/>
                    </a:cubicBezTo>
                    <a:cubicBezTo>
                      <a:pt x="102" y="247"/>
                      <a:pt x="102" y="247"/>
                      <a:pt x="102" y="247"/>
                    </a:cubicBezTo>
                    <a:cubicBezTo>
                      <a:pt x="103" y="248"/>
                      <a:pt x="103" y="248"/>
                      <a:pt x="103" y="248"/>
                    </a:cubicBezTo>
                    <a:cubicBezTo>
                      <a:pt x="103" y="248"/>
                      <a:pt x="103" y="248"/>
                      <a:pt x="103" y="248"/>
                    </a:cubicBezTo>
                    <a:cubicBezTo>
                      <a:pt x="103" y="249"/>
                      <a:pt x="103" y="249"/>
                      <a:pt x="103" y="249"/>
                    </a:cubicBezTo>
                    <a:cubicBezTo>
                      <a:pt x="103" y="249"/>
                      <a:pt x="103" y="249"/>
                      <a:pt x="103" y="249"/>
                    </a:cubicBezTo>
                    <a:cubicBezTo>
                      <a:pt x="102" y="249"/>
                      <a:pt x="102" y="249"/>
                      <a:pt x="102" y="249"/>
                    </a:cubicBezTo>
                    <a:cubicBezTo>
                      <a:pt x="102" y="249"/>
                      <a:pt x="102" y="250"/>
                      <a:pt x="102" y="250"/>
                    </a:cubicBezTo>
                    <a:cubicBezTo>
                      <a:pt x="101" y="250"/>
                      <a:pt x="101" y="250"/>
                      <a:pt x="101" y="250"/>
                    </a:cubicBezTo>
                    <a:cubicBezTo>
                      <a:pt x="101" y="250"/>
                      <a:pt x="101" y="251"/>
                      <a:pt x="101" y="251"/>
                    </a:cubicBezTo>
                    <a:cubicBezTo>
                      <a:pt x="100" y="251"/>
                      <a:pt x="100" y="251"/>
                      <a:pt x="100" y="251"/>
                    </a:cubicBezTo>
                    <a:cubicBezTo>
                      <a:pt x="99" y="251"/>
                      <a:pt x="99" y="251"/>
                      <a:pt x="99" y="251"/>
                    </a:cubicBezTo>
                    <a:cubicBezTo>
                      <a:pt x="100" y="252"/>
                      <a:pt x="100" y="252"/>
                      <a:pt x="100" y="252"/>
                    </a:cubicBezTo>
                    <a:cubicBezTo>
                      <a:pt x="100" y="252"/>
                      <a:pt x="100" y="252"/>
                      <a:pt x="100" y="252"/>
                    </a:cubicBezTo>
                    <a:cubicBezTo>
                      <a:pt x="102" y="252"/>
                      <a:pt x="102" y="252"/>
                      <a:pt x="102" y="252"/>
                    </a:cubicBezTo>
                    <a:cubicBezTo>
                      <a:pt x="102" y="252"/>
                      <a:pt x="102" y="252"/>
                      <a:pt x="102" y="252"/>
                    </a:cubicBezTo>
                    <a:cubicBezTo>
                      <a:pt x="102" y="253"/>
                      <a:pt x="102" y="253"/>
                      <a:pt x="102" y="253"/>
                    </a:cubicBezTo>
                    <a:cubicBezTo>
                      <a:pt x="102" y="253"/>
                      <a:pt x="102" y="253"/>
                      <a:pt x="102" y="253"/>
                    </a:cubicBezTo>
                    <a:cubicBezTo>
                      <a:pt x="102" y="253"/>
                      <a:pt x="102" y="253"/>
                      <a:pt x="101" y="253"/>
                    </a:cubicBezTo>
                    <a:cubicBezTo>
                      <a:pt x="101" y="253"/>
                      <a:pt x="101" y="253"/>
                      <a:pt x="101" y="253"/>
                    </a:cubicBezTo>
                    <a:cubicBezTo>
                      <a:pt x="101" y="253"/>
                      <a:pt x="100" y="253"/>
                      <a:pt x="100" y="253"/>
                    </a:cubicBezTo>
                    <a:cubicBezTo>
                      <a:pt x="100" y="253"/>
                      <a:pt x="100" y="253"/>
                      <a:pt x="100" y="253"/>
                    </a:cubicBezTo>
                    <a:cubicBezTo>
                      <a:pt x="100" y="253"/>
                      <a:pt x="100" y="254"/>
                      <a:pt x="100" y="254"/>
                    </a:cubicBezTo>
                    <a:cubicBezTo>
                      <a:pt x="100" y="254"/>
                      <a:pt x="100" y="254"/>
                      <a:pt x="100" y="254"/>
                    </a:cubicBezTo>
                    <a:cubicBezTo>
                      <a:pt x="100" y="254"/>
                      <a:pt x="99" y="255"/>
                      <a:pt x="99" y="255"/>
                    </a:cubicBezTo>
                    <a:cubicBezTo>
                      <a:pt x="99" y="255"/>
                      <a:pt x="99" y="255"/>
                      <a:pt x="99" y="255"/>
                    </a:cubicBezTo>
                    <a:cubicBezTo>
                      <a:pt x="99" y="255"/>
                      <a:pt x="99" y="255"/>
                      <a:pt x="99" y="255"/>
                    </a:cubicBezTo>
                    <a:cubicBezTo>
                      <a:pt x="99" y="256"/>
                      <a:pt x="99" y="256"/>
                      <a:pt x="99" y="256"/>
                    </a:cubicBezTo>
                    <a:cubicBezTo>
                      <a:pt x="100" y="256"/>
                      <a:pt x="100" y="256"/>
                      <a:pt x="100" y="256"/>
                    </a:cubicBezTo>
                    <a:cubicBezTo>
                      <a:pt x="100" y="256"/>
                      <a:pt x="101" y="256"/>
                      <a:pt x="101" y="256"/>
                    </a:cubicBezTo>
                    <a:cubicBezTo>
                      <a:pt x="101" y="256"/>
                      <a:pt x="101" y="256"/>
                      <a:pt x="101" y="256"/>
                    </a:cubicBezTo>
                    <a:cubicBezTo>
                      <a:pt x="101" y="256"/>
                      <a:pt x="101" y="256"/>
                      <a:pt x="101" y="256"/>
                    </a:cubicBezTo>
                    <a:cubicBezTo>
                      <a:pt x="101" y="257"/>
                      <a:pt x="101" y="257"/>
                      <a:pt x="101" y="257"/>
                    </a:cubicBezTo>
                    <a:cubicBezTo>
                      <a:pt x="102" y="258"/>
                      <a:pt x="102" y="258"/>
                      <a:pt x="102" y="258"/>
                    </a:cubicBezTo>
                    <a:cubicBezTo>
                      <a:pt x="102" y="258"/>
                      <a:pt x="102" y="258"/>
                      <a:pt x="102" y="258"/>
                    </a:cubicBezTo>
                    <a:cubicBezTo>
                      <a:pt x="102" y="259"/>
                      <a:pt x="102" y="259"/>
                      <a:pt x="102" y="259"/>
                    </a:cubicBezTo>
                    <a:cubicBezTo>
                      <a:pt x="102" y="259"/>
                      <a:pt x="102" y="259"/>
                      <a:pt x="102" y="259"/>
                    </a:cubicBezTo>
                    <a:cubicBezTo>
                      <a:pt x="102" y="259"/>
                      <a:pt x="102" y="259"/>
                      <a:pt x="102" y="259"/>
                    </a:cubicBezTo>
                    <a:cubicBezTo>
                      <a:pt x="101" y="259"/>
                      <a:pt x="101" y="259"/>
                      <a:pt x="101" y="260"/>
                    </a:cubicBezTo>
                    <a:cubicBezTo>
                      <a:pt x="101" y="260"/>
                      <a:pt x="101" y="260"/>
                      <a:pt x="101" y="260"/>
                    </a:cubicBezTo>
                    <a:cubicBezTo>
                      <a:pt x="101" y="260"/>
                      <a:pt x="101" y="260"/>
                      <a:pt x="100" y="260"/>
                    </a:cubicBezTo>
                    <a:cubicBezTo>
                      <a:pt x="100" y="261"/>
                      <a:pt x="100" y="261"/>
                      <a:pt x="100" y="261"/>
                    </a:cubicBezTo>
                    <a:cubicBezTo>
                      <a:pt x="100" y="261"/>
                      <a:pt x="100" y="261"/>
                      <a:pt x="100" y="261"/>
                    </a:cubicBezTo>
                    <a:cubicBezTo>
                      <a:pt x="100" y="261"/>
                      <a:pt x="100" y="261"/>
                      <a:pt x="100" y="261"/>
                    </a:cubicBezTo>
                    <a:cubicBezTo>
                      <a:pt x="100" y="261"/>
                      <a:pt x="100" y="262"/>
                      <a:pt x="100" y="262"/>
                    </a:cubicBezTo>
                    <a:cubicBezTo>
                      <a:pt x="100" y="262"/>
                      <a:pt x="100" y="262"/>
                      <a:pt x="100" y="262"/>
                    </a:cubicBezTo>
                    <a:cubicBezTo>
                      <a:pt x="100" y="262"/>
                      <a:pt x="100" y="263"/>
                      <a:pt x="99" y="263"/>
                    </a:cubicBezTo>
                    <a:cubicBezTo>
                      <a:pt x="98" y="263"/>
                      <a:pt x="98" y="263"/>
                      <a:pt x="98" y="263"/>
                    </a:cubicBezTo>
                    <a:cubicBezTo>
                      <a:pt x="98" y="263"/>
                      <a:pt x="98" y="263"/>
                      <a:pt x="98" y="263"/>
                    </a:cubicBezTo>
                    <a:cubicBezTo>
                      <a:pt x="97" y="263"/>
                      <a:pt x="97" y="263"/>
                      <a:pt x="97" y="263"/>
                    </a:cubicBezTo>
                    <a:cubicBezTo>
                      <a:pt x="97" y="262"/>
                      <a:pt x="96" y="262"/>
                      <a:pt x="96" y="262"/>
                    </a:cubicBezTo>
                    <a:cubicBezTo>
                      <a:pt x="95" y="263"/>
                      <a:pt x="95" y="263"/>
                      <a:pt x="95" y="263"/>
                    </a:cubicBezTo>
                    <a:cubicBezTo>
                      <a:pt x="95" y="263"/>
                      <a:pt x="95" y="263"/>
                      <a:pt x="95" y="262"/>
                    </a:cubicBezTo>
                    <a:cubicBezTo>
                      <a:pt x="94" y="262"/>
                      <a:pt x="94" y="262"/>
                      <a:pt x="94" y="262"/>
                    </a:cubicBezTo>
                    <a:cubicBezTo>
                      <a:pt x="93" y="262"/>
                      <a:pt x="93" y="262"/>
                      <a:pt x="93" y="262"/>
                    </a:cubicBezTo>
                    <a:cubicBezTo>
                      <a:pt x="93" y="262"/>
                      <a:pt x="93" y="262"/>
                      <a:pt x="93" y="263"/>
                    </a:cubicBezTo>
                    <a:cubicBezTo>
                      <a:pt x="92" y="263"/>
                      <a:pt x="92" y="263"/>
                      <a:pt x="92" y="263"/>
                    </a:cubicBezTo>
                    <a:cubicBezTo>
                      <a:pt x="92" y="263"/>
                      <a:pt x="92" y="263"/>
                      <a:pt x="92" y="263"/>
                    </a:cubicBezTo>
                    <a:cubicBezTo>
                      <a:pt x="92" y="264"/>
                      <a:pt x="92" y="264"/>
                      <a:pt x="92" y="264"/>
                    </a:cubicBezTo>
                    <a:cubicBezTo>
                      <a:pt x="92" y="264"/>
                      <a:pt x="92" y="264"/>
                      <a:pt x="91" y="264"/>
                    </a:cubicBezTo>
                    <a:cubicBezTo>
                      <a:pt x="91" y="264"/>
                      <a:pt x="91" y="264"/>
                      <a:pt x="91" y="264"/>
                    </a:cubicBezTo>
                    <a:cubicBezTo>
                      <a:pt x="91" y="264"/>
                      <a:pt x="91" y="264"/>
                      <a:pt x="91" y="264"/>
                    </a:cubicBezTo>
                    <a:cubicBezTo>
                      <a:pt x="90" y="265"/>
                      <a:pt x="90" y="265"/>
                      <a:pt x="90" y="265"/>
                    </a:cubicBezTo>
                    <a:cubicBezTo>
                      <a:pt x="89" y="265"/>
                      <a:pt x="89" y="265"/>
                      <a:pt x="89" y="265"/>
                    </a:cubicBezTo>
                    <a:cubicBezTo>
                      <a:pt x="89" y="265"/>
                      <a:pt x="89" y="265"/>
                      <a:pt x="89" y="265"/>
                    </a:cubicBezTo>
                    <a:cubicBezTo>
                      <a:pt x="89" y="265"/>
                      <a:pt x="88" y="266"/>
                      <a:pt x="88" y="266"/>
                    </a:cubicBezTo>
                    <a:cubicBezTo>
                      <a:pt x="88" y="266"/>
                      <a:pt x="88" y="266"/>
                      <a:pt x="88" y="266"/>
                    </a:cubicBezTo>
                    <a:cubicBezTo>
                      <a:pt x="88" y="266"/>
                      <a:pt x="88" y="267"/>
                      <a:pt x="88" y="267"/>
                    </a:cubicBezTo>
                    <a:cubicBezTo>
                      <a:pt x="88" y="267"/>
                      <a:pt x="88" y="267"/>
                      <a:pt x="88" y="267"/>
                    </a:cubicBezTo>
                    <a:cubicBezTo>
                      <a:pt x="88" y="267"/>
                      <a:pt x="88" y="267"/>
                      <a:pt x="88" y="267"/>
                    </a:cubicBezTo>
                    <a:cubicBezTo>
                      <a:pt x="88" y="268"/>
                      <a:pt x="87" y="268"/>
                      <a:pt x="87" y="268"/>
                    </a:cubicBezTo>
                    <a:cubicBezTo>
                      <a:pt x="87" y="268"/>
                      <a:pt x="88" y="268"/>
                      <a:pt x="88" y="268"/>
                    </a:cubicBezTo>
                    <a:cubicBezTo>
                      <a:pt x="88" y="268"/>
                      <a:pt x="88" y="268"/>
                      <a:pt x="88" y="268"/>
                    </a:cubicBezTo>
                    <a:cubicBezTo>
                      <a:pt x="88" y="268"/>
                      <a:pt x="88" y="269"/>
                      <a:pt x="88" y="269"/>
                    </a:cubicBezTo>
                    <a:cubicBezTo>
                      <a:pt x="88" y="269"/>
                      <a:pt x="88" y="269"/>
                      <a:pt x="88" y="269"/>
                    </a:cubicBezTo>
                    <a:cubicBezTo>
                      <a:pt x="88" y="269"/>
                      <a:pt x="87" y="269"/>
                      <a:pt x="87" y="270"/>
                    </a:cubicBezTo>
                    <a:cubicBezTo>
                      <a:pt x="88" y="270"/>
                      <a:pt x="88" y="270"/>
                      <a:pt x="88" y="270"/>
                    </a:cubicBezTo>
                    <a:cubicBezTo>
                      <a:pt x="88" y="270"/>
                      <a:pt x="88" y="270"/>
                      <a:pt x="88" y="270"/>
                    </a:cubicBezTo>
                    <a:cubicBezTo>
                      <a:pt x="88" y="270"/>
                      <a:pt x="90" y="270"/>
                      <a:pt x="90" y="270"/>
                    </a:cubicBezTo>
                    <a:cubicBezTo>
                      <a:pt x="90" y="270"/>
                      <a:pt x="92" y="270"/>
                      <a:pt x="93" y="270"/>
                    </a:cubicBezTo>
                    <a:cubicBezTo>
                      <a:pt x="93" y="270"/>
                      <a:pt x="93" y="270"/>
                      <a:pt x="93" y="269"/>
                    </a:cubicBezTo>
                    <a:cubicBezTo>
                      <a:pt x="93" y="269"/>
                      <a:pt x="95" y="268"/>
                      <a:pt x="96" y="269"/>
                    </a:cubicBezTo>
                    <a:cubicBezTo>
                      <a:pt x="97" y="269"/>
                      <a:pt x="97" y="269"/>
                      <a:pt x="98" y="269"/>
                    </a:cubicBezTo>
                    <a:cubicBezTo>
                      <a:pt x="99" y="270"/>
                      <a:pt x="99" y="272"/>
                      <a:pt x="97" y="271"/>
                    </a:cubicBezTo>
                    <a:cubicBezTo>
                      <a:pt x="96" y="270"/>
                      <a:pt x="97" y="272"/>
                      <a:pt x="96" y="272"/>
                    </a:cubicBezTo>
                    <a:cubicBezTo>
                      <a:pt x="95" y="272"/>
                      <a:pt x="94" y="271"/>
                      <a:pt x="94" y="271"/>
                    </a:cubicBezTo>
                    <a:cubicBezTo>
                      <a:pt x="93" y="272"/>
                      <a:pt x="93" y="272"/>
                      <a:pt x="92" y="272"/>
                    </a:cubicBezTo>
                    <a:cubicBezTo>
                      <a:pt x="92" y="273"/>
                      <a:pt x="91" y="273"/>
                      <a:pt x="90" y="273"/>
                    </a:cubicBezTo>
                    <a:cubicBezTo>
                      <a:pt x="89" y="273"/>
                      <a:pt x="89" y="274"/>
                      <a:pt x="89" y="274"/>
                    </a:cubicBezTo>
                    <a:cubicBezTo>
                      <a:pt x="90" y="274"/>
                      <a:pt x="90" y="274"/>
                      <a:pt x="91" y="275"/>
                    </a:cubicBezTo>
                    <a:cubicBezTo>
                      <a:pt x="90" y="275"/>
                      <a:pt x="89" y="275"/>
                      <a:pt x="89" y="275"/>
                    </a:cubicBezTo>
                    <a:cubicBezTo>
                      <a:pt x="88" y="275"/>
                      <a:pt x="88" y="274"/>
                      <a:pt x="87" y="275"/>
                    </a:cubicBezTo>
                    <a:cubicBezTo>
                      <a:pt x="87" y="275"/>
                      <a:pt x="87" y="275"/>
                      <a:pt x="86" y="275"/>
                    </a:cubicBezTo>
                    <a:cubicBezTo>
                      <a:pt x="86" y="275"/>
                      <a:pt x="86" y="276"/>
                      <a:pt x="85" y="275"/>
                    </a:cubicBezTo>
                    <a:cubicBezTo>
                      <a:pt x="85" y="275"/>
                      <a:pt x="84" y="275"/>
                      <a:pt x="83" y="275"/>
                    </a:cubicBezTo>
                    <a:cubicBezTo>
                      <a:pt x="84" y="276"/>
                      <a:pt x="84" y="277"/>
                      <a:pt x="85" y="278"/>
                    </a:cubicBezTo>
                    <a:cubicBezTo>
                      <a:pt x="86" y="279"/>
                      <a:pt x="86" y="277"/>
                      <a:pt x="87" y="278"/>
                    </a:cubicBezTo>
                    <a:cubicBezTo>
                      <a:pt x="88" y="280"/>
                      <a:pt x="88" y="279"/>
                      <a:pt x="89" y="279"/>
                    </a:cubicBezTo>
                    <a:cubicBezTo>
                      <a:pt x="90" y="279"/>
                      <a:pt x="91" y="280"/>
                      <a:pt x="91" y="280"/>
                    </a:cubicBezTo>
                    <a:cubicBezTo>
                      <a:pt x="91" y="280"/>
                      <a:pt x="90" y="280"/>
                      <a:pt x="89" y="280"/>
                    </a:cubicBezTo>
                    <a:cubicBezTo>
                      <a:pt x="90" y="280"/>
                      <a:pt x="90" y="280"/>
                      <a:pt x="91" y="280"/>
                    </a:cubicBezTo>
                    <a:cubicBezTo>
                      <a:pt x="91" y="281"/>
                      <a:pt x="91" y="281"/>
                      <a:pt x="91" y="282"/>
                    </a:cubicBezTo>
                    <a:cubicBezTo>
                      <a:pt x="92" y="282"/>
                      <a:pt x="95" y="283"/>
                      <a:pt x="92" y="283"/>
                    </a:cubicBezTo>
                    <a:cubicBezTo>
                      <a:pt x="91" y="283"/>
                      <a:pt x="92" y="282"/>
                      <a:pt x="91" y="282"/>
                    </a:cubicBezTo>
                    <a:cubicBezTo>
                      <a:pt x="90" y="282"/>
                      <a:pt x="91" y="281"/>
                      <a:pt x="89" y="281"/>
                    </a:cubicBezTo>
                    <a:cubicBezTo>
                      <a:pt x="89" y="281"/>
                      <a:pt x="89" y="281"/>
                      <a:pt x="88" y="280"/>
                    </a:cubicBezTo>
                    <a:cubicBezTo>
                      <a:pt x="88" y="280"/>
                      <a:pt x="87" y="280"/>
                      <a:pt x="87" y="281"/>
                    </a:cubicBezTo>
                    <a:cubicBezTo>
                      <a:pt x="87" y="281"/>
                      <a:pt x="87" y="282"/>
                      <a:pt x="86" y="282"/>
                    </a:cubicBezTo>
                    <a:cubicBezTo>
                      <a:pt x="86" y="282"/>
                      <a:pt x="87" y="281"/>
                      <a:pt x="86" y="281"/>
                    </a:cubicBezTo>
                    <a:cubicBezTo>
                      <a:pt x="86" y="281"/>
                      <a:pt x="86" y="281"/>
                      <a:pt x="86" y="281"/>
                    </a:cubicBezTo>
                    <a:cubicBezTo>
                      <a:pt x="85" y="281"/>
                      <a:pt x="85" y="284"/>
                      <a:pt x="84" y="284"/>
                    </a:cubicBezTo>
                    <a:cubicBezTo>
                      <a:pt x="81" y="285"/>
                      <a:pt x="85" y="288"/>
                      <a:pt x="81" y="288"/>
                    </a:cubicBezTo>
                    <a:cubicBezTo>
                      <a:pt x="81" y="288"/>
                      <a:pt x="81" y="288"/>
                      <a:pt x="80" y="288"/>
                    </a:cubicBezTo>
                    <a:cubicBezTo>
                      <a:pt x="78" y="288"/>
                      <a:pt x="79" y="288"/>
                      <a:pt x="78" y="288"/>
                    </a:cubicBezTo>
                    <a:cubicBezTo>
                      <a:pt x="77" y="287"/>
                      <a:pt x="77" y="287"/>
                      <a:pt x="76" y="287"/>
                    </a:cubicBezTo>
                    <a:cubicBezTo>
                      <a:pt x="75" y="287"/>
                      <a:pt x="76" y="287"/>
                      <a:pt x="77" y="288"/>
                    </a:cubicBezTo>
                    <a:cubicBezTo>
                      <a:pt x="77" y="288"/>
                      <a:pt x="77" y="288"/>
                      <a:pt x="76" y="288"/>
                    </a:cubicBezTo>
                    <a:cubicBezTo>
                      <a:pt x="76" y="288"/>
                      <a:pt x="76" y="288"/>
                      <a:pt x="76" y="288"/>
                    </a:cubicBezTo>
                    <a:cubicBezTo>
                      <a:pt x="76" y="288"/>
                      <a:pt x="77" y="288"/>
                      <a:pt x="77" y="288"/>
                    </a:cubicBezTo>
                    <a:cubicBezTo>
                      <a:pt x="78" y="288"/>
                      <a:pt x="78" y="288"/>
                      <a:pt x="78" y="288"/>
                    </a:cubicBezTo>
                    <a:cubicBezTo>
                      <a:pt x="78" y="289"/>
                      <a:pt x="77" y="289"/>
                      <a:pt x="76" y="289"/>
                    </a:cubicBezTo>
                    <a:cubicBezTo>
                      <a:pt x="76" y="289"/>
                      <a:pt x="76" y="289"/>
                      <a:pt x="76" y="289"/>
                    </a:cubicBezTo>
                    <a:cubicBezTo>
                      <a:pt x="74" y="289"/>
                      <a:pt x="75" y="289"/>
                      <a:pt x="75" y="290"/>
                    </a:cubicBezTo>
                    <a:cubicBezTo>
                      <a:pt x="75" y="290"/>
                      <a:pt x="75" y="290"/>
                      <a:pt x="76" y="290"/>
                    </a:cubicBezTo>
                    <a:cubicBezTo>
                      <a:pt x="76" y="290"/>
                      <a:pt x="77" y="290"/>
                      <a:pt x="78" y="291"/>
                    </a:cubicBezTo>
                    <a:cubicBezTo>
                      <a:pt x="79" y="291"/>
                      <a:pt x="81" y="292"/>
                      <a:pt x="80" y="292"/>
                    </a:cubicBezTo>
                    <a:cubicBezTo>
                      <a:pt x="80" y="293"/>
                      <a:pt x="81" y="293"/>
                      <a:pt x="81" y="293"/>
                    </a:cubicBezTo>
                    <a:cubicBezTo>
                      <a:pt x="81" y="294"/>
                      <a:pt x="81" y="294"/>
                      <a:pt x="82" y="294"/>
                    </a:cubicBezTo>
                    <a:cubicBezTo>
                      <a:pt x="82" y="294"/>
                      <a:pt x="83" y="294"/>
                      <a:pt x="83" y="295"/>
                    </a:cubicBezTo>
                    <a:cubicBezTo>
                      <a:pt x="83" y="295"/>
                      <a:pt x="84" y="295"/>
                      <a:pt x="84" y="295"/>
                    </a:cubicBezTo>
                    <a:cubicBezTo>
                      <a:pt x="83" y="293"/>
                      <a:pt x="86" y="295"/>
                      <a:pt x="85" y="295"/>
                    </a:cubicBezTo>
                    <a:cubicBezTo>
                      <a:pt x="85" y="295"/>
                      <a:pt x="85" y="295"/>
                      <a:pt x="85" y="296"/>
                    </a:cubicBezTo>
                    <a:cubicBezTo>
                      <a:pt x="86" y="296"/>
                      <a:pt x="86" y="295"/>
                      <a:pt x="87" y="297"/>
                    </a:cubicBezTo>
                    <a:cubicBezTo>
                      <a:pt x="87" y="297"/>
                      <a:pt x="88" y="297"/>
                      <a:pt x="89" y="298"/>
                    </a:cubicBezTo>
                    <a:cubicBezTo>
                      <a:pt x="89" y="298"/>
                      <a:pt x="89" y="297"/>
                      <a:pt x="89" y="297"/>
                    </a:cubicBezTo>
                    <a:cubicBezTo>
                      <a:pt x="90" y="297"/>
                      <a:pt x="90" y="297"/>
                      <a:pt x="90" y="298"/>
                    </a:cubicBezTo>
                    <a:cubicBezTo>
                      <a:pt x="91" y="298"/>
                      <a:pt x="91" y="297"/>
                      <a:pt x="92" y="297"/>
                    </a:cubicBezTo>
                    <a:cubicBezTo>
                      <a:pt x="92" y="297"/>
                      <a:pt x="92" y="298"/>
                      <a:pt x="93" y="298"/>
                    </a:cubicBezTo>
                    <a:cubicBezTo>
                      <a:pt x="93" y="299"/>
                      <a:pt x="94" y="298"/>
                      <a:pt x="94" y="299"/>
                    </a:cubicBezTo>
                    <a:cubicBezTo>
                      <a:pt x="94" y="299"/>
                      <a:pt x="95" y="300"/>
                      <a:pt x="96" y="301"/>
                    </a:cubicBezTo>
                    <a:cubicBezTo>
                      <a:pt x="97" y="302"/>
                      <a:pt x="97" y="301"/>
                      <a:pt x="98" y="302"/>
                    </a:cubicBezTo>
                    <a:cubicBezTo>
                      <a:pt x="98" y="303"/>
                      <a:pt x="98" y="303"/>
                      <a:pt x="99" y="303"/>
                    </a:cubicBezTo>
                    <a:cubicBezTo>
                      <a:pt x="99" y="304"/>
                      <a:pt x="99" y="304"/>
                      <a:pt x="100" y="305"/>
                    </a:cubicBezTo>
                    <a:cubicBezTo>
                      <a:pt x="101" y="305"/>
                      <a:pt x="100" y="304"/>
                      <a:pt x="101" y="305"/>
                    </a:cubicBezTo>
                    <a:cubicBezTo>
                      <a:pt x="101" y="305"/>
                      <a:pt x="102" y="305"/>
                      <a:pt x="102" y="305"/>
                    </a:cubicBezTo>
                    <a:cubicBezTo>
                      <a:pt x="102" y="304"/>
                      <a:pt x="102" y="303"/>
                      <a:pt x="103" y="303"/>
                    </a:cubicBezTo>
                    <a:cubicBezTo>
                      <a:pt x="103" y="303"/>
                      <a:pt x="104" y="303"/>
                      <a:pt x="104" y="303"/>
                    </a:cubicBezTo>
                    <a:cubicBezTo>
                      <a:pt x="104" y="303"/>
                      <a:pt x="104" y="305"/>
                      <a:pt x="105" y="305"/>
                    </a:cubicBezTo>
                    <a:cubicBezTo>
                      <a:pt x="105" y="305"/>
                      <a:pt x="105" y="305"/>
                      <a:pt x="106" y="305"/>
                    </a:cubicBezTo>
                    <a:cubicBezTo>
                      <a:pt x="106" y="305"/>
                      <a:pt x="107" y="303"/>
                      <a:pt x="107" y="303"/>
                    </a:cubicBezTo>
                    <a:cubicBezTo>
                      <a:pt x="108" y="303"/>
                      <a:pt x="108" y="303"/>
                      <a:pt x="108" y="303"/>
                    </a:cubicBezTo>
                    <a:cubicBezTo>
                      <a:pt x="108" y="303"/>
                      <a:pt x="108" y="304"/>
                      <a:pt x="109" y="305"/>
                    </a:cubicBezTo>
                    <a:cubicBezTo>
                      <a:pt x="109" y="305"/>
                      <a:pt x="109" y="304"/>
                      <a:pt x="110" y="305"/>
                    </a:cubicBezTo>
                    <a:cubicBezTo>
                      <a:pt x="110" y="305"/>
                      <a:pt x="110" y="306"/>
                      <a:pt x="110" y="306"/>
                    </a:cubicBezTo>
                    <a:cubicBezTo>
                      <a:pt x="110" y="306"/>
                      <a:pt x="111" y="306"/>
                      <a:pt x="111" y="306"/>
                    </a:cubicBezTo>
                    <a:cubicBezTo>
                      <a:pt x="111" y="306"/>
                      <a:pt x="112" y="307"/>
                      <a:pt x="112" y="307"/>
                    </a:cubicBezTo>
                    <a:cubicBezTo>
                      <a:pt x="112" y="307"/>
                      <a:pt x="113" y="307"/>
                      <a:pt x="113" y="307"/>
                    </a:cubicBezTo>
                    <a:cubicBezTo>
                      <a:pt x="113" y="307"/>
                      <a:pt x="113" y="307"/>
                      <a:pt x="114" y="307"/>
                    </a:cubicBezTo>
                    <a:cubicBezTo>
                      <a:pt x="114" y="308"/>
                      <a:pt x="114" y="308"/>
                      <a:pt x="115" y="308"/>
                    </a:cubicBezTo>
                    <a:cubicBezTo>
                      <a:pt x="115" y="308"/>
                      <a:pt x="116" y="308"/>
                      <a:pt x="116" y="309"/>
                    </a:cubicBezTo>
                    <a:cubicBezTo>
                      <a:pt x="116" y="309"/>
                      <a:pt x="116" y="308"/>
                      <a:pt x="117" y="308"/>
                    </a:cubicBezTo>
                    <a:cubicBezTo>
                      <a:pt x="117" y="308"/>
                      <a:pt x="117" y="308"/>
                      <a:pt x="117" y="308"/>
                    </a:cubicBezTo>
                    <a:cubicBezTo>
                      <a:pt x="117" y="309"/>
                      <a:pt x="118" y="309"/>
                      <a:pt x="118" y="309"/>
                    </a:cubicBezTo>
                    <a:cubicBezTo>
                      <a:pt x="118" y="308"/>
                      <a:pt x="119" y="308"/>
                      <a:pt x="119" y="308"/>
                    </a:cubicBezTo>
                    <a:cubicBezTo>
                      <a:pt x="119" y="308"/>
                      <a:pt x="119" y="308"/>
                      <a:pt x="120" y="308"/>
                    </a:cubicBezTo>
                    <a:cubicBezTo>
                      <a:pt x="120" y="308"/>
                      <a:pt x="121" y="308"/>
                      <a:pt x="121" y="308"/>
                    </a:cubicBezTo>
                    <a:cubicBezTo>
                      <a:pt x="121" y="308"/>
                      <a:pt x="122" y="309"/>
                      <a:pt x="122" y="309"/>
                    </a:cubicBezTo>
                    <a:cubicBezTo>
                      <a:pt x="123" y="309"/>
                      <a:pt x="123" y="309"/>
                      <a:pt x="123" y="309"/>
                    </a:cubicBezTo>
                    <a:cubicBezTo>
                      <a:pt x="123" y="309"/>
                      <a:pt x="124" y="309"/>
                      <a:pt x="124" y="309"/>
                    </a:cubicBezTo>
                    <a:cubicBezTo>
                      <a:pt x="124" y="309"/>
                      <a:pt x="125" y="309"/>
                      <a:pt x="125" y="309"/>
                    </a:cubicBezTo>
                    <a:cubicBezTo>
                      <a:pt x="125" y="309"/>
                      <a:pt x="125" y="310"/>
                      <a:pt x="125" y="310"/>
                    </a:cubicBezTo>
                    <a:cubicBezTo>
                      <a:pt x="126" y="310"/>
                      <a:pt x="126" y="311"/>
                      <a:pt x="127" y="311"/>
                    </a:cubicBezTo>
                    <a:cubicBezTo>
                      <a:pt x="127" y="311"/>
                      <a:pt x="128" y="311"/>
                      <a:pt x="128" y="311"/>
                    </a:cubicBezTo>
                    <a:cubicBezTo>
                      <a:pt x="129" y="312"/>
                      <a:pt x="130" y="312"/>
                      <a:pt x="130" y="312"/>
                    </a:cubicBezTo>
                    <a:cubicBezTo>
                      <a:pt x="130" y="312"/>
                      <a:pt x="131" y="313"/>
                      <a:pt x="131" y="313"/>
                    </a:cubicBezTo>
                    <a:cubicBezTo>
                      <a:pt x="132" y="313"/>
                      <a:pt x="132" y="313"/>
                      <a:pt x="132" y="313"/>
                    </a:cubicBezTo>
                    <a:cubicBezTo>
                      <a:pt x="132" y="313"/>
                      <a:pt x="132" y="313"/>
                      <a:pt x="132" y="313"/>
                    </a:cubicBezTo>
                    <a:cubicBezTo>
                      <a:pt x="132" y="313"/>
                      <a:pt x="132" y="313"/>
                      <a:pt x="132" y="313"/>
                    </a:cubicBezTo>
                    <a:cubicBezTo>
                      <a:pt x="131" y="313"/>
                      <a:pt x="131" y="314"/>
                      <a:pt x="131" y="314"/>
                    </a:cubicBezTo>
                    <a:cubicBezTo>
                      <a:pt x="131" y="314"/>
                      <a:pt x="131" y="314"/>
                      <a:pt x="132" y="314"/>
                    </a:cubicBezTo>
                    <a:cubicBezTo>
                      <a:pt x="132" y="314"/>
                      <a:pt x="133" y="315"/>
                      <a:pt x="133" y="315"/>
                    </a:cubicBezTo>
                    <a:cubicBezTo>
                      <a:pt x="133" y="314"/>
                      <a:pt x="133" y="314"/>
                      <a:pt x="133" y="314"/>
                    </a:cubicBezTo>
                    <a:cubicBezTo>
                      <a:pt x="134" y="314"/>
                      <a:pt x="134" y="314"/>
                      <a:pt x="134" y="314"/>
                    </a:cubicBezTo>
                    <a:cubicBezTo>
                      <a:pt x="134" y="314"/>
                      <a:pt x="134" y="314"/>
                      <a:pt x="135" y="314"/>
                    </a:cubicBezTo>
                    <a:cubicBezTo>
                      <a:pt x="135" y="314"/>
                      <a:pt x="135" y="314"/>
                      <a:pt x="135" y="313"/>
                    </a:cubicBezTo>
                    <a:cubicBezTo>
                      <a:pt x="135" y="313"/>
                      <a:pt x="135" y="313"/>
                      <a:pt x="135" y="313"/>
                    </a:cubicBezTo>
                    <a:cubicBezTo>
                      <a:pt x="135" y="313"/>
                      <a:pt x="135" y="313"/>
                      <a:pt x="135" y="313"/>
                    </a:cubicBezTo>
                    <a:cubicBezTo>
                      <a:pt x="136" y="314"/>
                      <a:pt x="136" y="313"/>
                      <a:pt x="136" y="313"/>
                    </a:cubicBezTo>
                    <a:cubicBezTo>
                      <a:pt x="136" y="313"/>
                      <a:pt x="136" y="313"/>
                      <a:pt x="136" y="313"/>
                    </a:cubicBezTo>
                    <a:cubicBezTo>
                      <a:pt x="136" y="313"/>
                      <a:pt x="137" y="313"/>
                      <a:pt x="137" y="313"/>
                    </a:cubicBezTo>
                    <a:cubicBezTo>
                      <a:pt x="137" y="313"/>
                      <a:pt x="138" y="313"/>
                      <a:pt x="138" y="313"/>
                    </a:cubicBezTo>
                    <a:cubicBezTo>
                      <a:pt x="139" y="313"/>
                      <a:pt x="139" y="313"/>
                      <a:pt x="139" y="313"/>
                    </a:cubicBezTo>
                    <a:cubicBezTo>
                      <a:pt x="139" y="314"/>
                      <a:pt x="139" y="314"/>
                      <a:pt x="139" y="314"/>
                    </a:cubicBezTo>
                    <a:cubicBezTo>
                      <a:pt x="140" y="314"/>
                      <a:pt x="140" y="314"/>
                      <a:pt x="140" y="313"/>
                    </a:cubicBezTo>
                    <a:cubicBezTo>
                      <a:pt x="140" y="313"/>
                      <a:pt x="140" y="313"/>
                      <a:pt x="140" y="313"/>
                    </a:cubicBezTo>
                    <a:cubicBezTo>
                      <a:pt x="140" y="313"/>
                      <a:pt x="140" y="313"/>
                      <a:pt x="140" y="313"/>
                    </a:cubicBezTo>
                    <a:cubicBezTo>
                      <a:pt x="140" y="313"/>
                      <a:pt x="140" y="313"/>
                      <a:pt x="140" y="313"/>
                    </a:cubicBezTo>
                    <a:cubicBezTo>
                      <a:pt x="141" y="313"/>
                      <a:pt x="141" y="313"/>
                      <a:pt x="141" y="313"/>
                    </a:cubicBezTo>
                    <a:cubicBezTo>
                      <a:pt x="141" y="313"/>
                      <a:pt x="141" y="313"/>
                      <a:pt x="142" y="313"/>
                    </a:cubicBezTo>
                    <a:cubicBezTo>
                      <a:pt x="142" y="313"/>
                      <a:pt x="143" y="313"/>
                      <a:pt x="143" y="314"/>
                    </a:cubicBezTo>
                    <a:cubicBezTo>
                      <a:pt x="143" y="314"/>
                      <a:pt x="143" y="315"/>
                      <a:pt x="144" y="315"/>
                    </a:cubicBezTo>
                    <a:cubicBezTo>
                      <a:pt x="145" y="315"/>
                      <a:pt x="145" y="315"/>
                      <a:pt x="146" y="315"/>
                    </a:cubicBezTo>
                    <a:cubicBezTo>
                      <a:pt x="146" y="315"/>
                      <a:pt x="147" y="315"/>
                      <a:pt x="147" y="315"/>
                    </a:cubicBezTo>
                    <a:cubicBezTo>
                      <a:pt x="147" y="316"/>
                      <a:pt x="147" y="316"/>
                      <a:pt x="147" y="316"/>
                    </a:cubicBezTo>
                    <a:cubicBezTo>
                      <a:pt x="146" y="317"/>
                      <a:pt x="146" y="317"/>
                      <a:pt x="146" y="317"/>
                    </a:cubicBezTo>
                    <a:cubicBezTo>
                      <a:pt x="146" y="317"/>
                      <a:pt x="146" y="317"/>
                      <a:pt x="146" y="317"/>
                    </a:cubicBezTo>
                    <a:cubicBezTo>
                      <a:pt x="146" y="317"/>
                      <a:pt x="146" y="317"/>
                      <a:pt x="146" y="317"/>
                    </a:cubicBezTo>
                    <a:cubicBezTo>
                      <a:pt x="146" y="318"/>
                      <a:pt x="146" y="318"/>
                      <a:pt x="146" y="318"/>
                    </a:cubicBezTo>
                    <a:cubicBezTo>
                      <a:pt x="146" y="318"/>
                      <a:pt x="147" y="318"/>
                      <a:pt x="148" y="319"/>
                    </a:cubicBezTo>
                    <a:cubicBezTo>
                      <a:pt x="148" y="319"/>
                      <a:pt x="149" y="319"/>
                      <a:pt x="149" y="319"/>
                    </a:cubicBezTo>
                    <a:cubicBezTo>
                      <a:pt x="149" y="320"/>
                      <a:pt x="149" y="320"/>
                      <a:pt x="149" y="320"/>
                    </a:cubicBezTo>
                    <a:cubicBezTo>
                      <a:pt x="149" y="320"/>
                      <a:pt x="150" y="320"/>
                      <a:pt x="150" y="320"/>
                    </a:cubicBezTo>
                    <a:cubicBezTo>
                      <a:pt x="150" y="320"/>
                      <a:pt x="150" y="321"/>
                      <a:pt x="150" y="321"/>
                    </a:cubicBezTo>
                    <a:cubicBezTo>
                      <a:pt x="151" y="321"/>
                      <a:pt x="150" y="321"/>
                      <a:pt x="151" y="321"/>
                    </a:cubicBezTo>
                    <a:cubicBezTo>
                      <a:pt x="151" y="321"/>
                      <a:pt x="151" y="321"/>
                      <a:pt x="151" y="321"/>
                    </a:cubicBezTo>
                    <a:cubicBezTo>
                      <a:pt x="152" y="321"/>
                      <a:pt x="152" y="321"/>
                      <a:pt x="152" y="321"/>
                    </a:cubicBezTo>
                    <a:cubicBezTo>
                      <a:pt x="153" y="321"/>
                      <a:pt x="153" y="321"/>
                      <a:pt x="153" y="321"/>
                    </a:cubicBezTo>
                    <a:cubicBezTo>
                      <a:pt x="153" y="322"/>
                      <a:pt x="153" y="322"/>
                      <a:pt x="153" y="322"/>
                    </a:cubicBezTo>
                    <a:cubicBezTo>
                      <a:pt x="153" y="322"/>
                      <a:pt x="153" y="322"/>
                      <a:pt x="154" y="322"/>
                    </a:cubicBezTo>
                    <a:cubicBezTo>
                      <a:pt x="154" y="322"/>
                      <a:pt x="153" y="323"/>
                      <a:pt x="154" y="323"/>
                    </a:cubicBezTo>
                    <a:cubicBezTo>
                      <a:pt x="154" y="323"/>
                      <a:pt x="154" y="323"/>
                      <a:pt x="154" y="322"/>
                    </a:cubicBezTo>
                    <a:cubicBezTo>
                      <a:pt x="155" y="322"/>
                      <a:pt x="155" y="322"/>
                      <a:pt x="155" y="322"/>
                    </a:cubicBezTo>
                    <a:cubicBezTo>
                      <a:pt x="155" y="322"/>
                      <a:pt x="155" y="322"/>
                      <a:pt x="156" y="323"/>
                    </a:cubicBezTo>
                    <a:cubicBezTo>
                      <a:pt x="156" y="323"/>
                      <a:pt x="156" y="323"/>
                      <a:pt x="157" y="324"/>
                    </a:cubicBezTo>
                    <a:cubicBezTo>
                      <a:pt x="157" y="324"/>
                      <a:pt x="157" y="325"/>
                      <a:pt x="158" y="325"/>
                    </a:cubicBezTo>
                    <a:cubicBezTo>
                      <a:pt x="158" y="325"/>
                      <a:pt x="158" y="325"/>
                      <a:pt x="158" y="325"/>
                    </a:cubicBezTo>
                    <a:cubicBezTo>
                      <a:pt x="158" y="325"/>
                      <a:pt x="158" y="325"/>
                      <a:pt x="158" y="325"/>
                    </a:cubicBezTo>
                    <a:cubicBezTo>
                      <a:pt x="159" y="325"/>
                      <a:pt x="159" y="326"/>
                      <a:pt x="159" y="326"/>
                    </a:cubicBezTo>
                    <a:cubicBezTo>
                      <a:pt x="159" y="326"/>
                      <a:pt x="159" y="327"/>
                      <a:pt x="159" y="327"/>
                    </a:cubicBezTo>
                    <a:cubicBezTo>
                      <a:pt x="159" y="327"/>
                      <a:pt x="160" y="328"/>
                      <a:pt x="160" y="328"/>
                    </a:cubicBezTo>
                    <a:cubicBezTo>
                      <a:pt x="161" y="328"/>
                      <a:pt x="161" y="328"/>
                      <a:pt x="161" y="328"/>
                    </a:cubicBezTo>
                    <a:cubicBezTo>
                      <a:pt x="161" y="328"/>
                      <a:pt x="161" y="328"/>
                      <a:pt x="161" y="328"/>
                    </a:cubicBezTo>
                    <a:cubicBezTo>
                      <a:pt x="161" y="328"/>
                      <a:pt x="161" y="328"/>
                      <a:pt x="161" y="328"/>
                    </a:cubicBezTo>
                    <a:cubicBezTo>
                      <a:pt x="161" y="328"/>
                      <a:pt x="161" y="328"/>
                      <a:pt x="162" y="328"/>
                    </a:cubicBezTo>
                    <a:cubicBezTo>
                      <a:pt x="162" y="328"/>
                      <a:pt x="162" y="328"/>
                      <a:pt x="162" y="328"/>
                    </a:cubicBezTo>
                    <a:cubicBezTo>
                      <a:pt x="162" y="328"/>
                      <a:pt x="162" y="328"/>
                      <a:pt x="162" y="328"/>
                    </a:cubicBezTo>
                    <a:cubicBezTo>
                      <a:pt x="162" y="328"/>
                      <a:pt x="162" y="328"/>
                      <a:pt x="162" y="328"/>
                    </a:cubicBezTo>
                    <a:cubicBezTo>
                      <a:pt x="162" y="328"/>
                      <a:pt x="163" y="328"/>
                      <a:pt x="163" y="328"/>
                    </a:cubicBezTo>
                    <a:cubicBezTo>
                      <a:pt x="163" y="328"/>
                      <a:pt x="164" y="328"/>
                      <a:pt x="164" y="328"/>
                    </a:cubicBezTo>
                    <a:cubicBezTo>
                      <a:pt x="164" y="328"/>
                      <a:pt x="165" y="328"/>
                      <a:pt x="165" y="328"/>
                    </a:cubicBezTo>
                    <a:cubicBezTo>
                      <a:pt x="165" y="328"/>
                      <a:pt x="165" y="328"/>
                      <a:pt x="164" y="328"/>
                    </a:cubicBezTo>
                    <a:cubicBezTo>
                      <a:pt x="164" y="328"/>
                      <a:pt x="164" y="328"/>
                      <a:pt x="164" y="327"/>
                    </a:cubicBezTo>
                    <a:cubicBezTo>
                      <a:pt x="165" y="327"/>
                      <a:pt x="165" y="327"/>
                      <a:pt x="165" y="327"/>
                    </a:cubicBezTo>
                    <a:cubicBezTo>
                      <a:pt x="165" y="327"/>
                      <a:pt x="165" y="327"/>
                      <a:pt x="165" y="327"/>
                    </a:cubicBezTo>
                    <a:cubicBezTo>
                      <a:pt x="165" y="327"/>
                      <a:pt x="165" y="327"/>
                      <a:pt x="165" y="327"/>
                    </a:cubicBezTo>
                    <a:cubicBezTo>
                      <a:pt x="165" y="326"/>
                      <a:pt x="165" y="326"/>
                      <a:pt x="166" y="326"/>
                    </a:cubicBezTo>
                    <a:cubicBezTo>
                      <a:pt x="166" y="325"/>
                      <a:pt x="166" y="326"/>
                      <a:pt x="166" y="326"/>
                    </a:cubicBezTo>
                    <a:cubicBezTo>
                      <a:pt x="167" y="325"/>
                      <a:pt x="167" y="325"/>
                      <a:pt x="168" y="325"/>
                    </a:cubicBezTo>
                    <a:cubicBezTo>
                      <a:pt x="168" y="325"/>
                      <a:pt x="168" y="325"/>
                      <a:pt x="168" y="325"/>
                    </a:cubicBezTo>
                    <a:cubicBezTo>
                      <a:pt x="168" y="325"/>
                      <a:pt x="168" y="324"/>
                      <a:pt x="169" y="324"/>
                    </a:cubicBezTo>
                    <a:cubicBezTo>
                      <a:pt x="169" y="324"/>
                      <a:pt x="168" y="324"/>
                      <a:pt x="169" y="323"/>
                    </a:cubicBezTo>
                    <a:cubicBezTo>
                      <a:pt x="169" y="323"/>
                      <a:pt x="169" y="323"/>
                      <a:pt x="169" y="323"/>
                    </a:cubicBezTo>
                    <a:cubicBezTo>
                      <a:pt x="170" y="322"/>
                      <a:pt x="170" y="322"/>
                      <a:pt x="170" y="322"/>
                    </a:cubicBezTo>
                    <a:cubicBezTo>
                      <a:pt x="170" y="321"/>
                      <a:pt x="170" y="321"/>
                      <a:pt x="170" y="321"/>
                    </a:cubicBezTo>
                    <a:cubicBezTo>
                      <a:pt x="169" y="321"/>
                      <a:pt x="169" y="322"/>
                      <a:pt x="169" y="322"/>
                    </a:cubicBezTo>
                    <a:cubicBezTo>
                      <a:pt x="168" y="322"/>
                      <a:pt x="168" y="320"/>
                      <a:pt x="168" y="319"/>
                    </a:cubicBezTo>
                    <a:cubicBezTo>
                      <a:pt x="168" y="319"/>
                      <a:pt x="167" y="319"/>
                      <a:pt x="167" y="319"/>
                    </a:cubicBezTo>
                    <a:cubicBezTo>
                      <a:pt x="167" y="319"/>
                      <a:pt x="167" y="318"/>
                      <a:pt x="166" y="317"/>
                    </a:cubicBezTo>
                    <a:cubicBezTo>
                      <a:pt x="165" y="316"/>
                      <a:pt x="165" y="314"/>
                      <a:pt x="164" y="314"/>
                    </a:cubicBezTo>
                    <a:cubicBezTo>
                      <a:pt x="163" y="314"/>
                      <a:pt x="163" y="314"/>
                      <a:pt x="163" y="313"/>
                    </a:cubicBezTo>
                    <a:cubicBezTo>
                      <a:pt x="163" y="311"/>
                      <a:pt x="163" y="312"/>
                      <a:pt x="162" y="311"/>
                    </a:cubicBezTo>
                    <a:cubicBezTo>
                      <a:pt x="161" y="310"/>
                      <a:pt x="161" y="312"/>
                      <a:pt x="161" y="309"/>
                    </a:cubicBezTo>
                    <a:cubicBezTo>
                      <a:pt x="161" y="308"/>
                      <a:pt x="162" y="309"/>
                      <a:pt x="162" y="308"/>
                    </a:cubicBezTo>
                    <a:cubicBezTo>
                      <a:pt x="162" y="307"/>
                      <a:pt x="161" y="309"/>
                      <a:pt x="161" y="307"/>
                    </a:cubicBezTo>
                    <a:cubicBezTo>
                      <a:pt x="161" y="306"/>
                      <a:pt x="162" y="307"/>
                      <a:pt x="162" y="306"/>
                    </a:cubicBezTo>
                    <a:cubicBezTo>
                      <a:pt x="162" y="304"/>
                      <a:pt x="162" y="304"/>
                      <a:pt x="163" y="303"/>
                    </a:cubicBezTo>
                    <a:cubicBezTo>
                      <a:pt x="163" y="302"/>
                      <a:pt x="164" y="302"/>
                      <a:pt x="163" y="302"/>
                    </a:cubicBezTo>
                    <a:cubicBezTo>
                      <a:pt x="162" y="302"/>
                      <a:pt x="162" y="302"/>
                      <a:pt x="162" y="303"/>
                    </a:cubicBezTo>
                    <a:cubicBezTo>
                      <a:pt x="162" y="304"/>
                      <a:pt x="161" y="306"/>
                      <a:pt x="161" y="306"/>
                    </a:cubicBezTo>
                    <a:cubicBezTo>
                      <a:pt x="161" y="306"/>
                      <a:pt x="160" y="306"/>
                      <a:pt x="161" y="305"/>
                    </a:cubicBezTo>
                    <a:cubicBezTo>
                      <a:pt x="161" y="305"/>
                      <a:pt x="161" y="305"/>
                      <a:pt x="161" y="304"/>
                    </a:cubicBezTo>
                    <a:cubicBezTo>
                      <a:pt x="161" y="304"/>
                      <a:pt x="161" y="303"/>
                      <a:pt x="161" y="303"/>
                    </a:cubicBezTo>
                    <a:cubicBezTo>
                      <a:pt x="162" y="303"/>
                      <a:pt x="162" y="302"/>
                      <a:pt x="161" y="303"/>
                    </a:cubicBezTo>
                    <a:cubicBezTo>
                      <a:pt x="161" y="303"/>
                      <a:pt x="161" y="302"/>
                      <a:pt x="161" y="302"/>
                    </a:cubicBezTo>
                    <a:cubicBezTo>
                      <a:pt x="161" y="302"/>
                      <a:pt x="160" y="302"/>
                      <a:pt x="160" y="301"/>
                    </a:cubicBezTo>
                    <a:cubicBezTo>
                      <a:pt x="160" y="301"/>
                      <a:pt x="160" y="300"/>
                      <a:pt x="160" y="300"/>
                    </a:cubicBezTo>
                    <a:cubicBezTo>
                      <a:pt x="159" y="298"/>
                      <a:pt x="158" y="300"/>
                      <a:pt x="158" y="298"/>
                    </a:cubicBezTo>
                    <a:cubicBezTo>
                      <a:pt x="158" y="298"/>
                      <a:pt x="158" y="298"/>
                      <a:pt x="158" y="298"/>
                    </a:cubicBezTo>
                    <a:cubicBezTo>
                      <a:pt x="157" y="297"/>
                      <a:pt x="157" y="298"/>
                      <a:pt x="157" y="298"/>
                    </a:cubicBezTo>
                    <a:cubicBezTo>
                      <a:pt x="156" y="298"/>
                      <a:pt x="157" y="299"/>
                      <a:pt x="156" y="299"/>
                    </a:cubicBezTo>
                    <a:cubicBezTo>
                      <a:pt x="155" y="298"/>
                      <a:pt x="157" y="298"/>
                      <a:pt x="155" y="297"/>
                    </a:cubicBezTo>
                    <a:cubicBezTo>
                      <a:pt x="155" y="297"/>
                      <a:pt x="155" y="295"/>
                      <a:pt x="155" y="295"/>
                    </a:cubicBezTo>
                    <a:cubicBezTo>
                      <a:pt x="155" y="294"/>
                      <a:pt x="156" y="294"/>
                      <a:pt x="156" y="294"/>
                    </a:cubicBezTo>
                    <a:cubicBezTo>
                      <a:pt x="156" y="294"/>
                      <a:pt x="157" y="293"/>
                      <a:pt x="157" y="293"/>
                    </a:cubicBezTo>
                    <a:cubicBezTo>
                      <a:pt x="158" y="292"/>
                      <a:pt x="158" y="291"/>
                      <a:pt x="158" y="293"/>
                    </a:cubicBezTo>
                    <a:cubicBezTo>
                      <a:pt x="158" y="293"/>
                      <a:pt x="159" y="292"/>
                      <a:pt x="158" y="292"/>
                    </a:cubicBezTo>
                    <a:cubicBezTo>
                      <a:pt x="157" y="291"/>
                      <a:pt x="159" y="292"/>
                      <a:pt x="159" y="291"/>
                    </a:cubicBezTo>
                    <a:cubicBezTo>
                      <a:pt x="159" y="290"/>
                      <a:pt x="160" y="290"/>
                      <a:pt x="160" y="289"/>
                    </a:cubicBezTo>
                    <a:cubicBezTo>
                      <a:pt x="160" y="287"/>
                      <a:pt x="161" y="289"/>
                      <a:pt x="161" y="288"/>
                    </a:cubicBezTo>
                    <a:cubicBezTo>
                      <a:pt x="161" y="287"/>
                      <a:pt x="160" y="287"/>
                      <a:pt x="161" y="287"/>
                    </a:cubicBezTo>
                    <a:cubicBezTo>
                      <a:pt x="162" y="286"/>
                      <a:pt x="162" y="286"/>
                      <a:pt x="162" y="286"/>
                    </a:cubicBezTo>
                    <a:cubicBezTo>
                      <a:pt x="161" y="285"/>
                      <a:pt x="162" y="285"/>
                      <a:pt x="163" y="285"/>
                    </a:cubicBezTo>
                    <a:cubicBezTo>
                      <a:pt x="163" y="285"/>
                      <a:pt x="163" y="285"/>
                      <a:pt x="163" y="285"/>
                    </a:cubicBezTo>
                    <a:cubicBezTo>
                      <a:pt x="161" y="283"/>
                      <a:pt x="163" y="284"/>
                      <a:pt x="164" y="284"/>
                    </a:cubicBezTo>
                    <a:cubicBezTo>
                      <a:pt x="164" y="285"/>
                      <a:pt x="164" y="286"/>
                      <a:pt x="165" y="286"/>
                    </a:cubicBezTo>
                    <a:cubicBezTo>
                      <a:pt x="165" y="286"/>
                      <a:pt x="165" y="285"/>
                      <a:pt x="165" y="285"/>
                    </a:cubicBezTo>
                    <a:cubicBezTo>
                      <a:pt x="164" y="284"/>
                      <a:pt x="165" y="283"/>
                      <a:pt x="165" y="284"/>
                    </a:cubicBezTo>
                    <a:cubicBezTo>
                      <a:pt x="165" y="284"/>
                      <a:pt x="166" y="285"/>
                      <a:pt x="166" y="284"/>
                    </a:cubicBezTo>
                    <a:cubicBezTo>
                      <a:pt x="166" y="283"/>
                      <a:pt x="166" y="284"/>
                      <a:pt x="167" y="284"/>
                    </a:cubicBezTo>
                    <a:cubicBezTo>
                      <a:pt x="167" y="284"/>
                      <a:pt x="167" y="283"/>
                      <a:pt x="168" y="283"/>
                    </a:cubicBezTo>
                    <a:cubicBezTo>
                      <a:pt x="169" y="284"/>
                      <a:pt x="168" y="284"/>
                      <a:pt x="168" y="284"/>
                    </a:cubicBezTo>
                    <a:cubicBezTo>
                      <a:pt x="168" y="285"/>
                      <a:pt x="169" y="286"/>
                      <a:pt x="169" y="285"/>
                    </a:cubicBezTo>
                    <a:cubicBezTo>
                      <a:pt x="169" y="285"/>
                      <a:pt x="169" y="285"/>
                      <a:pt x="169" y="284"/>
                    </a:cubicBezTo>
                    <a:cubicBezTo>
                      <a:pt x="168" y="284"/>
                      <a:pt x="169" y="284"/>
                      <a:pt x="170" y="284"/>
                    </a:cubicBezTo>
                    <a:cubicBezTo>
                      <a:pt x="170" y="284"/>
                      <a:pt x="169" y="283"/>
                      <a:pt x="169" y="284"/>
                    </a:cubicBezTo>
                    <a:cubicBezTo>
                      <a:pt x="169" y="284"/>
                      <a:pt x="169" y="284"/>
                      <a:pt x="169" y="283"/>
                    </a:cubicBezTo>
                    <a:cubicBezTo>
                      <a:pt x="169" y="283"/>
                      <a:pt x="168" y="283"/>
                      <a:pt x="169" y="283"/>
                    </a:cubicBezTo>
                    <a:cubicBezTo>
                      <a:pt x="170" y="282"/>
                      <a:pt x="169" y="282"/>
                      <a:pt x="170" y="282"/>
                    </a:cubicBezTo>
                    <a:cubicBezTo>
                      <a:pt x="170" y="282"/>
                      <a:pt x="171" y="282"/>
                      <a:pt x="171" y="282"/>
                    </a:cubicBezTo>
                    <a:cubicBezTo>
                      <a:pt x="171" y="284"/>
                      <a:pt x="171" y="282"/>
                      <a:pt x="171" y="284"/>
                    </a:cubicBezTo>
                    <a:cubicBezTo>
                      <a:pt x="171" y="285"/>
                      <a:pt x="171" y="285"/>
                      <a:pt x="171" y="285"/>
                    </a:cubicBezTo>
                    <a:cubicBezTo>
                      <a:pt x="172" y="285"/>
                      <a:pt x="172" y="284"/>
                      <a:pt x="172" y="284"/>
                    </a:cubicBezTo>
                    <a:cubicBezTo>
                      <a:pt x="171" y="283"/>
                      <a:pt x="171" y="283"/>
                      <a:pt x="172" y="282"/>
                    </a:cubicBezTo>
                    <a:cubicBezTo>
                      <a:pt x="172" y="282"/>
                      <a:pt x="172" y="282"/>
                      <a:pt x="171" y="282"/>
                    </a:cubicBezTo>
                    <a:cubicBezTo>
                      <a:pt x="171" y="281"/>
                      <a:pt x="171" y="279"/>
                      <a:pt x="171" y="280"/>
                    </a:cubicBezTo>
                    <a:cubicBezTo>
                      <a:pt x="172" y="281"/>
                      <a:pt x="172" y="281"/>
                      <a:pt x="172" y="281"/>
                    </a:cubicBezTo>
                    <a:cubicBezTo>
                      <a:pt x="173" y="280"/>
                      <a:pt x="172" y="280"/>
                      <a:pt x="173" y="280"/>
                    </a:cubicBezTo>
                    <a:cubicBezTo>
                      <a:pt x="173" y="281"/>
                      <a:pt x="174" y="280"/>
                      <a:pt x="174" y="280"/>
                    </a:cubicBezTo>
                    <a:cubicBezTo>
                      <a:pt x="174" y="280"/>
                      <a:pt x="173" y="280"/>
                      <a:pt x="174" y="279"/>
                    </a:cubicBezTo>
                    <a:cubicBezTo>
                      <a:pt x="174" y="279"/>
                      <a:pt x="175" y="279"/>
                      <a:pt x="174" y="278"/>
                    </a:cubicBezTo>
                    <a:cubicBezTo>
                      <a:pt x="174" y="278"/>
                      <a:pt x="174" y="278"/>
                      <a:pt x="175" y="278"/>
                    </a:cubicBezTo>
                    <a:cubicBezTo>
                      <a:pt x="175" y="278"/>
                      <a:pt x="175" y="278"/>
                      <a:pt x="175" y="278"/>
                    </a:cubicBezTo>
                    <a:cubicBezTo>
                      <a:pt x="175" y="278"/>
                      <a:pt x="175" y="278"/>
                      <a:pt x="175" y="278"/>
                    </a:cubicBezTo>
                    <a:cubicBezTo>
                      <a:pt x="173" y="277"/>
                      <a:pt x="173" y="277"/>
                      <a:pt x="173" y="277"/>
                    </a:cubicBezTo>
                    <a:cubicBezTo>
                      <a:pt x="172" y="277"/>
                      <a:pt x="172" y="277"/>
                      <a:pt x="172" y="277"/>
                    </a:cubicBezTo>
                    <a:cubicBezTo>
                      <a:pt x="172" y="277"/>
                      <a:pt x="172" y="276"/>
                      <a:pt x="172" y="276"/>
                    </a:cubicBezTo>
                    <a:cubicBezTo>
                      <a:pt x="170" y="275"/>
                      <a:pt x="170" y="275"/>
                      <a:pt x="170" y="275"/>
                    </a:cubicBezTo>
                    <a:cubicBezTo>
                      <a:pt x="170" y="275"/>
                      <a:pt x="169" y="275"/>
                      <a:pt x="170" y="275"/>
                    </a:cubicBezTo>
                    <a:cubicBezTo>
                      <a:pt x="170" y="274"/>
                      <a:pt x="170" y="274"/>
                      <a:pt x="170" y="274"/>
                    </a:cubicBezTo>
                    <a:cubicBezTo>
                      <a:pt x="170" y="274"/>
                      <a:pt x="170" y="274"/>
                      <a:pt x="171" y="274"/>
                    </a:cubicBezTo>
                    <a:cubicBezTo>
                      <a:pt x="171" y="274"/>
                      <a:pt x="171" y="274"/>
                      <a:pt x="171" y="274"/>
                    </a:cubicBezTo>
                    <a:cubicBezTo>
                      <a:pt x="171" y="274"/>
                      <a:pt x="171" y="274"/>
                      <a:pt x="171" y="274"/>
                    </a:cubicBezTo>
                    <a:cubicBezTo>
                      <a:pt x="172" y="275"/>
                      <a:pt x="172" y="275"/>
                      <a:pt x="172" y="275"/>
                    </a:cubicBezTo>
                    <a:cubicBezTo>
                      <a:pt x="172" y="275"/>
                      <a:pt x="172" y="275"/>
                      <a:pt x="172" y="275"/>
                    </a:cubicBezTo>
                    <a:cubicBezTo>
                      <a:pt x="173" y="275"/>
                      <a:pt x="173" y="275"/>
                      <a:pt x="173" y="275"/>
                    </a:cubicBezTo>
                    <a:cubicBezTo>
                      <a:pt x="173" y="275"/>
                      <a:pt x="173" y="275"/>
                      <a:pt x="173" y="275"/>
                    </a:cubicBezTo>
                    <a:cubicBezTo>
                      <a:pt x="174" y="274"/>
                      <a:pt x="174" y="274"/>
                      <a:pt x="174" y="274"/>
                    </a:cubicBezTo>
                    <a:cubicBezTo>
                      <a:pt x="174" y="274"/>
                      <a:pt x="174" y="274"/>
                      <a:pt x="174" y="273"/>
                    </a:cubicBezTo>
                    <a:cubicBezTo>
                      <a:pt x="172" y="270"/>
                      <a:pt x="172" y="270"/>
                      <a:pt x="172" y="270"/>
                    </a:cubicBezTo>
                    <a:cubicBezTo>
                      <a:pt x="172" y="270"/>
                      <a:pt x="172" y="270"/>
                      <a:pt x="172" y="270"/>
                    </a:cubicBezTo>
                    <a:cubicBezTo>
                      <a:pt x="171" y="268"/>
                      <a:pt x="171" y="268"/>
                      <a:pt x="171" y="268"/>
                    </a:cubicBezTo>
                    <a:cubicBezTo>
                      <a:pt x="171" y="268"/>
                      <a:pt x="171" y="268"/>
                      <a:pt x="171" y="268"/>
                    </a:cubicBezTo>
                    <a:cubicBezTo>
                      <a:pt x="171" y="267"/>
                      <a:pt x="171" y="267"/>
                      <a:pt x="171" y="267"/>
                    </a:cubicBezTo>
                    <a:cubicBezTo>
                      <a:pt x="170" y="267"/>
                      <a:pt x="170" y="266"/>
                      <a:pt x="170" y="266"/>
                    </a:cubicBezTo>
                    <a:cubicBezTo>
                      <a:pt x="169" y="266"/>
                      <a:pt x="169" y="266"/>
                      <a:pt x="169" y="266"/>
                    </a:cubicBezTo>
                    <a:cubicBezTo>
                      <a:pt x="169" y="266"/>
                      <a:pt x="169" y="266"/>
                      <a:pt x="168" y="266"/>
                    </a:cubicBezTo>
                    <a:cubicBezTo>
                      <a:pt x="167" y="264"/>
                      <a:pt x="167" y="264"/>
                      <a:pt x="167" y="264"/>
                    </a:cubicBezTo>
                    <a:cubicBezTo>
                      <a:pt x="167" y="264"/>
                      <a:pt x="167" y="264"/>
                      <a:pt x="166" y="264"/>
                    </a:cubicBezTo>
                    <a:cubicBezTo>
                      <a:pt x="166" y="263"/>
                      <a:pt x="166" y="263"/>
                      <a:pt x="166" y="263"/>
                    </a:cubicBezTo>
                    <a:cubicBezTo>
                      <a:pt x="166" y="263"/>
                      <a:pt x="166" y="263"/>
                      <a:pt x="165" y="263"/>
                    </a:cubicBezTo>
                    <a:cubicBezTo>
                      <a:pt x="164" y="264"/>
                      <a:pt x="164" y="264"/>
                      <a:pt x="164" y="264"/>
                    </a:cubicBezTo>
                    <a:cubicBezTo>
                      <a:pt x="164" y="264"/>
                      <a:pt x="164" y="264"/>
                      <a:pt x="163" y="263"/>
                    </a:cubicBezTo>
                    <a:cubicBezTo>
                      <a:pt x="161" y="263"/>
                      <a:pt x="161" y="263"/>
                      <a:pt x="161" y="263"/>
                    </a:cubicBezTo>
                    <a:cubicBezTo>
                      <a:pt x="161" y="263"/>
                      <a:pt x="161" y="263"/>
                      <a:pt x="161" y="263"/>
                    </a:cubicBezTo>
                    <a:cubicBezTo>
                      <a:pt x="161" y="264"/>
                      <a:pt x="161" y="264"/>
                      <a:pt x="161" y="264"/>
                    </a:cubicBezTo>
                    <a:cubicBezTo>
                      <a:pt x="161" y="264"/>
                      <a:pt x="161" y="264"/>
                      <a:pt x="160" y="264"/>
                    </a:cubicBezTo>
                    <a:cubicBezTo>
                      <a:pt x="159" y="263"/>
                      <a:pt x="159" y="263"/>
                      <a:pt x="159" y="263"/>
                    </a:cubicBezTo>
                    <a:cubicBezTo>
                      <a:pt x="159" y="263"/>
                      <a:pt x="159" y="263"/>
                      <a:pt x="159" y="263"/>
                    </a:cubicBezTo>
                    <a:cubicBezTo>
                      <a:pt x="159" y="262"/>
                      <a:pt x="159" y="262"/>
                      <a:pt x="159" y="262"/>
                    </a:cubicBezTo>
                    <a:cubicBezTo>
                      <a:pt x="159" y="262"/>
                      <a:pt x="159" y="262"/>
                      <a:pt x="158" y="262"/>
                    </a:cubicBezTo>
                    <a:cubicBezTo>
                      <a:pt x="158" y="261"/>
                      <a:pt x="158" y="261"/>
                      <a:pt x="158" y="261"/>
                    </a:cubicBezTo>
                    <a:cubicBezTo>
                      <a:pt x="158" y="261"/>
                      <a:pt x="158" y="261"/>
                      <a:pt x="158" y="261"/>
                    </a:cubicBezTo>
                    <a:cubicBezTo>
                      <a:pt x="159" y="261"/>
                      <a:pt x="159" y="261"/>
                      <a:pt x="159" y="261"/>
                    </a:cubicBezTo>
                    <a:cubicBezTo>
                      <a:pt x="159" y="261"/>
                      <a:pt x="159" y="260"/>
                      <a:pt x="159" y="260"/>
                    </a:cubicBezTo>
                    <a:cubicBezTo>
                      <a:pt x="159" y="260"/>
                      <a:pt x="159" y="260"/>
                      <a:pt x="159" y="260"/>
                    </a:cubicBezTo>
                    <a:cubicBezTo>
                      <a:pt x="159" y="260"/>
                      <a:pt x="159" y="260"/>
                      <a:pt x="158" y="259"/>
                    </a:cubicBezTo>
                    <a:cubicBezTo>
                      <a:pt x="158" y="259"/>
                      <a:pt x="158" y="259"/>
                      <a:pt x="158" y="259"/>
                    </a:cubicBezTo>
                    <a:cubicBezTo>
                      <a:pt x="158" y="259"/>
                      <a:pt x="158" y="259"/>
                      <a:pt x="158" y="259"/>
                    </a:cubicBezTo>
                    <a:cubicBezTo>
                      <a:pt x="158" y="258"/>
                      <a:pt x="158" y="258"/>
                      <a:pt x="158" y="258"/>
                    </a:cubicBezTo>
                    <a:cubicBezTo>
                      <a:pt x="157" y="258"/>
                      <a:pt x="157" y="258"/>
                      <a:pt x="157" y="258"/>
                    </a:cubicBezTo>
                    <a:cubicBezTo>
                      <a:pt x="157" y="258"/>
                      <a:pt x="157" y="258"/>
                      <a:pt x="157" y="258"/>
                    </a:cubicBezTo>
                    <a:cubicBezTo>
                      <a:pt x="157" y="257"/>
                      <a:pt x="157" y="257"/>
                      <a:pt x="157" y="257"/>
                    </a:cubicBezTo>
                    <a:cubicBezTo>
                      <a:pt x="156" y="257"/>
                      <a:pt x="156" y="257"/>
                      <a:pt x="156" y="257"/>
                    </a:cubicBezTo>
                    <a:cubicBezTo>
                      <a:pt x="155" y="257"/>
                      <a:pt x="155" y="257"/>
                      <a:pt x="155" y="257"/>
                    </a:cubicBezTo>
                    <a:cubicBezTo>
                      <a:pt x="154" y="255"/>
                      <a:pt x="154" y="255"/>
                      <a:pt x="154" y="255"/>
                    </a:cubicBezTo>
                    <a:cubicBezTo>
                      <a:pt x="154" y="255"/>
                      <a:pt x="154" y="255"/>
                      <a:pt x="154" y="255"/>
                    </a:cubicBezTo>
                    <a:cubicBezTo>
                      <a:pt x="155" y="253"/>
                      <a:pt x="155" y="253"/>
                      <a:pt x="155" y="253"/>
                    </a:cubicBezTo>
                    <a:cubicBezTo>
                      <a:pt x="155" y="252"/>
                      <a:pt x="156" y="252"/>
                      <a:pt x="156" y="252"/>
                    </a:cubicBezTo>
                    <a:cubicBezTo>
                      <a:pt x="157" y="251"/>
                      <a:pt x="157" y="251"/>
                      <a:pt x="157" y="251"/>
                    </a:cubicBezTo>
                    <a:cubicBezTo>
                      <a:pt x="157" y="251"/>
                      <a:pt x="157" y="251"/>
                      <a:pt x="157" y="251"/>
                    </a:cubicBezTo>
                    <a:cubicBezTo>
                      <a:pt x="158" y="250"/>
                      <a:pt x="158" y="250"/>
                      <a:pt x="158" y="250"/>
                    </a:cubicBezTo>
                    <a:cubicBezTo>
                      <a:pt x="158" y="250"/>
                      <a:pt x="158" y="249"/>
                      <a:pt x="158" y="249"/>
                    </a:cubicBezTo>
                    <a:cubicBezTo>
                      <a:pt x="156" y="248"/>
                      <a:pt x="156" y="248"/>
                      <a:pt x="156" y="248"/>
                    </a:cubicBezTo>
                    <a:cubicBezTo>
                      <a:pt x="156" y="248"/>
                      <a:pt x="156" y="248"/>
                      <a:pt x="156" y="248"/>
                    </a:cubicBezTo>
                    <a:cubicBezTo>
                      <a:pt x="157" y="243"/>
                      <a:pt x="157" y="243"/>
                      <a:pt x="157" y="243"/>
                    </a:cubicBezTo>
                    <a:cubicBezTo>
                      <a:pt x="157" y="243"/>
                      <a:pt x="157" y="243"/>
                      <a:pt x="157" y="243"/>
                    </a:cubicBezTo>
                    <a:cubicBezTo>
                      <a:pt x="158" y="243"/>
                      <a:pt x="158" y="243"/>
                      <a:pt x="158" y="243"/>
                    </a:cubicBezTo>
                    <a:cubicBezTo>
                      <a:pt x="159" y="242"/>
                      <a:pt x="159" y="242"/>
                      <a:pt x="159" y="242"/>
                    </a:cubicBezTo>
                    <a:cubicBezTo>
                      <a:pt x="160" y="241"/>
                      <a:pt x="160" y="241"/>
                      <a:pt x="160" y="241"/>
                    </a:cubicBezTo>
                    <a:cubicBezTo>
                      <a:pt x="160" y="241"/>
                      <a:pt x="160" y="240"/>
                      <a:pt x="160" y="240"/>
                    </a:cubicBezTo>
                    <a:cubicBezTo>
                      <a:pt x="160" y="240"/>
                      <a:pt x="160" y="240"/>
                      <a:pt x="160" y="240"/>
                    </a:cubicBezTo>
                    <a:cubicBezTo>
                      <a:pt x="160" y="240"/>
                      <a:pt x="160" y="239"/>
                      <a:pt x="160" y="239"/>
                    </a:cubicBezTo>
                    <a:cubicBezTo>
                      <a:pt x="160" y="239"/>
                      <a:pt x="160" y="239"/>
                      <a:pt x="160" y="239"/>
                    </a:cubicBezTo>
                    <a:cubicBezTo>
                      <a:pt x="160" y="238"/>
                      <a:pt x="160" y="238"/>
                      <a:pt x="160" y="238"/>
                    </a:cubicBezTo>
                    <a:cubicBezTo>
                      <a:pt x="161" y="238"/>
                      <a:pt x="161" y="238"/>
                      <a:pt x="161" y="238"/>
                    </a:cubicBezTo>
                    <a:cubicBezTo>
                      <a:pt x="161" y="237"/>
                      <a:pt x="161" y="237"/>
                      <a:pt x="161" y="237"/>
                    </a:cubicBezTo>
                    <a:cubicBezTo>
                      <a:pt x="161" y="237"/>
                      <a:pt x="162" y="237"/>
                      <a:pt x="162" y="237"/>
                    </a:cubicBezTo>
                    <a:cubicBezTo>
                      <a:pt x="162" y="237"/>
                      <a:pt x="162" y="237"/>
                      <a:pt x="162" y="237"/>
                    </a:cubicBezTo>
                    <a:cubicBezTo>
                      <a:pt x="162" y="237"/>
                      <a:pt x="162" y="237"/>
                      <a:pt x="163" y="237"/>
                    </a:cubicBezTo>
                    <a:cubicBezTo>
                      <a:pt x="165" y="239"/>
                      <a:pt x="165" y="239"/>
                      <a:pt x="165" y="239"/>
                    </a:cubicBezTo>
                    <a:cubicBezTo>
                      <a:pt x="165" y="239"/>
                      <a:pt x="165" y="240"/>
                      <a:pt x="166" y="240"/>
                    </a:cubicBezTo>
                    <a:cubicBezTo>
                      <a:pt x="166" y="240"/>
                      <a:pt x="166" y="240"/>
                      <a:pt x="166" y="240"/>
                    </a:cubicBezTo>
                    <a:cubicBezTo>
                      <a:pt x="166" y="240"/>
                      <a:pt x="166" y="241"/>
                      <a:pt x="167" y="241"/>
                    </a:cubicBezTo>
                    <a:cubicBezTo>
                      <a:pt x="167" y="242"/>
                      <a:pt x="167" y="242"/>
                      <a:pt x="167" y="242"/>
                    </a:cubicBezTo>
                    <a:cubicBezTo>
                      <a:pt x="167" y="243"/>
                      <a:pt x="167" y="243"/>
                      <a:pt x="168" y="243"/>
                    </a:cubicBezTo>
                    <a:cubicBezTo>
                      <a:pt x="169" y="243"/>
                      <a:pt x="169" y="243"/>
                      <a:pt x="169" y="243"/>
                    </a:cubicBezTo>
                    <a:cubicBezTo>
                      <a:pt x="169" y="243"/>
                      <a:pt x="169" y="243"/>
                      <a:pt x="169" y="243"/>
                    </a:cubicBezTo>
                    <a:cubicBezTo>
                      <a:pt x="171" y="242"/>
                      <a:pt x="171" y="242"/>
                      <a:pt x="171" y="242"/>
                    </a:cubicBezTo>
                    <a:cubicBezTo>
                      <a:pt x="172" y="242"/>
                      <a:pt x="172" y="242"/>
                      <a:pt x="172" y="242"/>
                    </a:cubicBezTo>
                    <a:cubicBezTo>
                      <a:pt x="173" y="241"/>
                      <a:pt x="173" y="241"/>
                      <a:pt x="173" y="241"/>
                    </a:cubicBezTo>
                    <a:cubicBezTo>
                      <a:pt x="173" y="241"/>
                      <a:pt x="173" y="241"/>
                      <a:pt x="173" y="241"/>
                    </a:cubicBezTo>
                    <a:cubicBezTo>
                      <a:pt x="173" y="241"/>
                      <a:pt x="173" y="241"/>
                      <a:pt x="173" y="241"/>
                    </a:cubicBezTo>
                    <a:cubicBezTo>
                      <a:pt x="173" y="240"/>
                      <a:pt x="173" y="240"/>
                      <a:pt x="172" y="240"/>
                    </a:cubicBezTo>
                    <a:cubicBezTo>
                      <a:pt x="172" y="240"/>
                      <a:pt x="172" y="240"/>
                      <a:pt x="172" y="240"/>
                    </a:cubicBezTo>
                    <a:cubicBezTo>
                      <a:pt x="172" y="240"/>
                      <a:pt x="172" y="240"/>
                      <a:pt x="172" y="240"/>
                    </a:cubicBezTo>
                    <a:cubicBezTo>
                      <a:pt x="171" y="239"/>
                      <a:pt x="171" y="239"/>
                      <a:pt x="171" y="239"/>
                    </a:cubicBezTo>
                    <a:cubicBezTo>
                      <a:pt x="171" y="238"/>
                      <a:pt x="171" y="238"/>
                      <a:pt x="171" y="238"/>
                    </a:cubicBezTo>
                    <a:cubicBezTo>
                      <a:pt x="171" y="236"/>
                      <a:pt x="171" y="236"/>
                      <a:pt x="171" y="236"/>
                    </a:cubicBezTo>
                    <a:cubicBezTo>
                      <a:pt x="171" y="236"/>
                      <a:pt x="171" y="236"/>
                      <a:pt x="170" y="236"/>
                    </a:cubicBezTo>
                    <a:cubicBezTo>
                      <a:pt x="170" y="235"/>
                      <a:pt x="170" y="235"/>
                      <a:pt x="170" y="235"/>
                    </a:cubicBezTo>
                    <a:cubicBezTo>
                      <a:pt x="170" y="235"/>
                      <a:pt x="170" y="235"/>
                      <a:pt x="170" y="235"/>
                    </a:cubicBezTo>
                    <a:cubicBezTo>
                      <a:pt x="170" y="235"/>
                      <a:pt x="170" y="235"/>
                      <a:pt x="170" y="235"/>
                    </a:cubicBezTo>
                    <a:cubicBezTo>
                      <a:pt x="170" y="234"/>
                      <a:pt x="170" y="234"/>
                      <a:pt x="171" y="235"/>
                    </a:cubicBezTo>
                    <a:cubicBezTo>
                      <a:pt x="172" y="235"/>
                      <a:pt x="172" y="235"/>
                      <a:pt x="172" y="235"/>
                    </a:cubicBezTo>
                    <a:cubicBezTo>
                      <a:pt x="172" y="235"/>
                      <a:pt x="172" y="235"/>
                      <a:pt x="172" y="235"/>
                    </a:cubicBezTo>
                    <a:cubicBezTo>
                      <a:pt x="174" y="234"/>
                      <a:pt x="174" y="234"/>
                      <a:pt x="174" y="234"/>
                    </a:cubicBezTo>
                    <a:cubicBezTo>
                      <a:pt x="174" y="234"/>
                      <a:pt x="174" y="234"/>
                      <a:pt x="174" y="234"/>
                    </a:cubicBezTo>
                    <a:cubicBezTo>
                      <a:pt x="176" y="233"/>
                      <a:pt x="176" y="233"/>
                      <a:pt x="176" y="233"/>
                    </a:cubicBezTo>
                    <a:cubicBezTo>
                      <a:pt x="176" y="233"/>
                      <a:pt x="177" y="233"/>
                      <a:pt x="177" y="233"/>
                    </a:cubicBezTo>
                    <a:cubicBezTo>
                      <a:pt x="177" y="233"/>
                      <a:pt x="177" y="233"/>
                      <a:pt x="177" y="233"/>
                    </a:cubicBezTo>
                    <a:cubicBezTo>
                      <a:pt x="177" y="232"/>
                      <a:pt x="177" y="232"/>
                      <a:pt x="177" y="232"/>
                    </a:cubicBezTo>
                    <a:cubicBezTo>
                      <a:pt x="176" y="232"/>
                      <a:pt x="176" y="232"/>
                      <a:pt x="176" y="232"/>
                    </a:cubicBezTo>
                    <a:cubicBezTo>
                      <a:pt x="176" y="232"/>
                      <a:pt x="176" y="231"/>
                      <a:pt x="176" y="231"/>
                    </a:cubicBezTo>
                    <a:cubicBezTo>
                      <a:pt x="177" y="230"/>
                      <a:pt x="177" y="230"/>
                      <a:pt x="177" y="230"/>
                    </a:cubicBezTo>
                    <a:cubicBezTo>
                      <a:pt x="177" y="230"/>
                      <a:pt x="177" y="230"/>
                      <a:pt x="177" y="230"/>
                    </a:cubicBezTo>
                    <a:cubicBezTo>
                      <a:pt x="179" y="230"/>
                      <a:pt x="179" y="230"/>
                      <a:pt x="179" y="230"/>
                    </a:cubicBezTo>
                    <a:cubicBezTo>
                      <a:pt x="179" y="230"/>
                      <a:pt x="179" y="230"/>
                      <a:pt x="180" y="230"/>
                    </a:cubicBezTo>
                    <a:cubicBezTo>
                      <a:pt x="180" y="229"/>
                      <a:pt x="180" y="229"/>
                      <a:pt x="180" y="229"/>
                    </a:cubicBezTo>
                    <a:cubicBezTo>
                      <a:pt x="180" y="229"/>
                      <a:pt x="181" y="229"/>
                      <a:pt x="181" y="229"/>
                    </a:cubicBezTo>
                    <a:cubicBezTo>
                      <a:pt x="184" y="228"/>
                      <a:pt x="184" y="228"/>
                      <a:pt x="184" y="228"/>
                    </a:cubicBezTo>
                    <a:cubicBezTo>
                      <a:pt x="184" y="228"/>
                      <a:pt x="184" y="228"/>
                      <a:pt x="184" y="228"/>
                    </a:cubicBezTo>
                    <a:cubicBezTo>
                      <a:pt x="184" y="227"/>
                      <a:pt x="184" y="227"/>
                      <a:pt x="184" y="227"/>
                    </a:cubicBezTo>
                    <a:cubicBezTo>
                      <a:pt x="184" y="227"/>
                      <a:pt x="184" y="227"/>
                      <a:pt x="185" y="227"/>
                    </a:cubicBezTo>
                    <a:cubicBezTo>
                      <a:pt x="185" y="227"/>
                      <a:pt x="185" y="227"/>
                      <a:pt x="185" y="227"/>
                    </a:cubicBezTo>
                    <a:cubicBezTo>
                      <a:pt x="185" y="227"/>
                      <a:pt x="185" y="226"/>
                      <a:pt x="185" y="226"/>
                    </a:cubicBezTo>
                    <a:cubicBezTo>
                      <a:pt x="185" y="225"/>
                      <a:pt x="185" y="225"/>
                      <a:pt x="185" y="225"/>
                    </a:cubicBezTo>
                    <a:cubicBezTo>
                      <a:pt x="185" y="225"/>
                      <a:pt x="186" y="225"/>
                      <a:pt x="186" y="225"/>
                    </a:cubicBezTo>
                    <a:cubicBezTo>
                      <a:pt x="186" y="224"/>
                      <a:pt x="186" y="224"/>
                      <a:pt x="186" y="224"/>
                    </a:cubicBezTo>
                    <a:cubicBezTo>
                      <a:pt x="186" y="224"/>
                      <a:pt x="187" y="225"/>
                      <a:pt x="187" y="225"/>
                    </a:cubicBezTo>
                    <a:cubicBezTo>
                      <a:pt x="187" y="225"/>
                      <a:pt x="187" y="225"/>
                      <a:pt x="187" y="225"/>
                    </a:cubicBezTo>
                    <a:cubicBezTo>
                      <a:pt x="187" y="225"/>
                      <a:pt x="187" y="225"/>
                      <a:pt x="188" y="225"/>
                    </a:cubicBezTo>
                    <a:cubicBezTo>
                      <a:pt x="188" y="225"/>
                      <a:pt x="188" y="225"/>
                      <a:pt x="188" y="225"/>
                    </a:cubicBezTo>
                    <a:cubicBezTo>
                      <a:pt x="188" y="225"/>
                      <a:pt x="188" y="225"/>
                      <a:pt x="188" y="225"/>
                    </a:cubicBezTo>
                    <a:cubicBezTo>
                      <a:pt x="187" y="224"/>
                      <a:pt x="187" y="224"/>
                      <a:pt x="187" y="224"/>
                    </a:cubicBezTo>
                    <a:cubicBezTo>
                      <a:pt x="187" y="224"/>
                      <a:pt x="187" y="223"/>
                      <a:pt x="188" y="223"/>
                    </a:cubicBezTo>
                    <a:cubicBezTo>
                      <a:pt x="188" y="223"/>
                      <a:pt x="188" y="223"/>
                      <a:pt x="188" y="223"/>
                    </a:cubicBezTo>
                    <a:cubicBezTo>
                      <a:pt x="188" y="223"/>
                      <a:pt x="189" y="223"/>
                      <a:pt x="189" y="223"/>
                    </a:cubicBezTo>
                    <a:cubicBezTo>
                      <a:pt x="189" y="224"/>
                      <a:pt x="189" y="224"/>
                      <a:pt x="189" y="224"/>
                    </a:cubicBezTo>
                    <a:cubicBezTo>
                      <a:pt x="189" y="224"/>
                      <a:pt x="189" y="224"/>
                      <a:pt x="190" y="224"/>
                    </a:cubicBezTo>
                    <a:cubicBezTo>
                      <a:pt x="192" y="224"/>
                      <a:pt x="192" y="224"/>
                      <a:pt x="192" y="224"/>
                    </a:cubicBezTo>
                    <a:cubicBezTo>
                      <a:pt x="192" y="224"/>
                      <a:pt x="192" y="224"/>
                      <a:pt x="192" y="224"/>
                    </a:cubicBezTo>
                    <a:cubicBezTo>
                      <a:pt x="192" y="225"/>
                      <a:pt x="192" y="225"/>
                      <a:pt x="192" y="225"/>
                    </a:cubicBezTo>
                    <a:cubicBezTo>
                      <a:pt x="192" y="225"/>
                      <a:pt x="192" y="225"/>
                      <a:pt x="192" y="225"/>
                    </a:cubicBezTo>
                    <a:cubicBezTo>
                      <a:pt x="192" y="225"/>
                      <a:pt x="192" y="225"/>
                      <a:pt x="192" y="225"/>
                    </a:cubicBezTo>
                    <a:cubicBezTo>
                      <a:pt x="192" y="225"/>
                      <a:pt x="191" y="226"/>
                      <a:pt x="191" y="226"/>
                    </a:cubicBezTo>
                    <a:cubicBezTo>
                      <a:pt x="191" y="226"/>
                      <a:pt x="191" y="226"/>
                      <a:pt x="191" y="226"/>
                    </a:cubicBezTo>
                    <a:cubicBezTo>
                      <a:pt x="191" y="226"/>
                      <a:pt x="192" y="226"/>
                      <a:pt x="192" y="226"/>
                    </a:cubicBezTo>
                    <a:cubicBezTo>
                      <a:pt x="192" y="226"/>
                      <a:pt x="192" y="226"/>
                      <a:pt x="192" y="226"/>
                    </a:cubicBezTo>
                    <a:cubicBezTo>
                      <a:pt x="192" y="227"/>
                      <a:pt x="193" y="226"/>
                      <a:pt x="193" y="226"/>
                    </a:cubicBezTo>
                    <a:cubicBezTo>
                      <a:pt x="193" y="226"/>
                      <a:pt x="193" y="226"/>
                      <a:pt x="193" y="226"/>
                    </a:cubicBezTo>
                    <a:cubicBezTo>
                      <a:pt x="193" y="226"/>
                      <a:pt x="194" y="225"/>
                      <a:pt x="194" y="225"/>
                    </a:cubicBezTo>
                    <a:cubicBezTo>
                      <a:pt x="194" y="225"/>
                      <a:pt x="194" y="226"/>
                      <a:pt x="194" y="226"/>
                    </a:cubicBezTo>
                    <a:cubicBezTo>
                      <a:pt x="195" y="226"/>
                      <a:pt x="195" y="226"/>
                      <a:pt x="195" y="226"/>
                    </a:cubicBezTo>
                    <a:cubicBezTo>
                      <a:pt x="195" y="226"/>
                      <a:pt x="195" y="226"/>
                      <a:pt x="195" y="226"/>
                    </a:cubicBezTo>
                    <a:cubicBezTo>
                      <a:pt x="196" y="226"/>
                      <a:pt x="196" y="226"/>
                      <a:pt x="196" y="226"/>
                    </a:cubicBezTo>
                    <a:cubicBezTo>
                      <a:pt x="196" y="226"/>
                      <a:pt x="196" y="226"/>
                      <a:pt x="196" y="226"/>
                    </a:cubicBezTo>
                    <a:cubicBezTo>
                      <a:pt x="196" y="225"/>
                      <a:pt x="196" y="225"/>
                      <a:pt x="196" y="225"/>
                    </a:cubicBezTo>
                    <a:cubicBezTo>
                      <a:pt x="196" y="225"/>
                      <a:pt x="196" y="225"/>
                      <a:pt x="196" y="225"/>
                    </a:cubicBezTo>
                    <a:cubicBezTo>
                      <a:pt x="196" y="224"/>
                      <a:pt x="196" y="224"/>
                      <a:pt x="196" y="224"/>
                    </a:cubicBezTo>
                    <a:cubicBezTo>
                      <a:pt x="196" y="224"/>
                      <a:pt x="196" y="224"/>
                      <a:pt x="197" y="224"/>
                    </a:cubicBezTo>
                    <a:cubicBezTo>
                      <a:pt x="198" y="224"/>
                      <a:pt x="198" y="224"/>
                      <a:pt x="198" y="224"/>
                    </a:cubicBezTo>
                    <a:cubicBezTo>
                      <a:pt x="198" y="225"/>
                      <a:pt x="198" y="224"/>
                      <a:pt x="198" y="224"/>
                    </a:cubicBezTo>
                    <a:cubicBezTo>
                      <a:pt x="199" y="224"/>
                      <a:pt x="199" y="224"/>
                      <a:pt x="199" y="224"/>
                    </a:cubicBezTo>
                    <a:cubicBezTo>
                      <a:pt x="199" y="224"/>
                      <a:pt x="199" y="224"/>
                      <a:pt x="199" y="224"/>
                    </a:cubicBezTo>
                    <a:cubicBezTo>
                      <a:pt x="200" y="223"/>
                      <a:pt x="200" y="223"/>
                      <a:pt x="200" y="223"/>
                    </a:cubicBezTo>
                    <a:cubicBezTo>
                      <a:pt x="200" y="223"/>
                      <a:pt x="200" y="223"/>
                      <a:pt x="200" y="223"/>
                    </a:cubicBezTo>
                    <a:cubicBezTo>
                      <a:pt x="200" y="224"/>
                      <a:pt x="200" y="224"/>
                      <a:pt x="200" y="224"/>
                    </a:cubicBezTo>
                    <a:cubicBezTo>
                      <a:pt x="201" y="224"/>
                      <a:pt x="201" y="225"/>
                      <a:pt x="201" y="225"/>
                    </a:cubicBezTo>
                    <a:cubicBezTo>
                      <a:pt x="201" y="225"/>
                      <a:pt x="201" y="225"/>
                      <a:pt x="201" y="225"/>
                    </a:cubicBezTo>
                    <a:cubicBezTo>
                      <a:pt x="201" y="225"/>
                      <a:pt x="201" y="225"/>
                      <a:pt x="201" y="225"/>
                    </a:cubicBezTo>
                    <a:cubicBezTo>
                      <a:pt x="202" y="226"/>
                      <a:pt x="202" y="226"/>
                      <a:pt x="202" y="226"/>
                    </a:cubicBezTo>
                    <a:cubicBezTo>
                      <a:pt x="202" y="227"/>
                      <a:pt x="202" y="227"/>
                      <a:pt x="203" y="227"/>
                    </a:cubicBezTo>
                    <a:cubicBezTo>
                      <a:pt x="203" y="226"/>
                      <a:pt x="203" y="226"/>
                      <a:pt x="203" y="226"/>
                    </a:cubicBezTo>
                    <a:cubicBezTo>
                      <a:pt x="204" y="226"/>
                      <a:pt x="204" y="226"/>
                      <a:pt x="204" y="226"/>
                    </a:cubicBezTo>
                    <a:cubicBezTo>
                      <a:pt x="205" y="226"/>
                      <a:pt x="205" y="226"/>
                      <a:pt x="205" y="226"/>
                    </a:cubicBezTo>
                    <a:cubicBezTo>
                      <a:pt x="205" y="226"/>
                      <a:pt x="206" y="226"/>
                      <a:pt x="206" y="226"/>
                    </a:cubicBezTo>
                    <a:cubicBezTo>
                      <a:pt x="207" y="226"/>
                      <a:pt x="207" y="226"/>
                      <a:pt x="207" y="226"/>
                    </a:cubicBezTo>
                    <a:cubicBezTo>
                      <a:pt x="207" y="226"/>
                      <a:pt x="207" y="226"/>
                      <a:pt x="207" y="226"/>
                    </a:cubicBezTo>
                    <a:cubicBezTo>
                      <a:pt x="207" y="226"/>
                      <a:pt x="208" y="226"/>
                      <a:pt x="208" y="226"/>
                    </a:cubicBezTo>
                    <a:cubicBezTo>
                      <a:pt x="208" y="226"/>
                      <a:pt x="208" y="226"/>
                      <a:pt x="208" y="226"/>
                    </a:cubicBezTo>
                    <a:cubicBezTo>
                      <a:pt x="208" y="226"/>
                      <a:pt x="209" y="226"/>
                      <a:pt x="209" y="226"/>
                    </a:cubicBezTo>
                    <a:cubicBezTo>
                      <a:pt x="210" y="227"/>
                      <a:pt x="210" y="227"/>
                      <a:pt x="210" y="227"/>
                    </a:cubicBezTo>
                    <a:cubicBezTo>
                      <a:pt x="210" y="227"/>
                      <a:pt x="211" y="227"/>
                      <a:pt x="211" y="227"/>
                    </a:cubicBezTo>
                    <a:cubicBezTo>
                      <a:pt x="210" y="228"/>
                      <a:pt x="210" y="228"/>
                      <a:pt x="210" y="228"/>
                    </a:cubicBezTo>
                    <a:cubicBezTo>
                      <a:pt x="210" y="228"/>
                      <a:pt x="210" y="229"/>
                      <a:pt x="211" y="229"/>
                    </a:cubicBezTo>
                    <a:cubicBezTo>
                      <a:pt x="211" y="229"/>
                      <a:pt x="211" y="229"/>
                      <a:pt x="211" y="229"/>
                    </a:cubicBezTo>
                    <a:cubicBezTo>
                      <a:pt x="211" y="229"/>
                      <a:pt x="212" y="229"/>
                      <a:pt x="212" y="229"/>
                    </a:cubicBezTo>
                    <a:cubicBezTo>
                      <a:pt x="213" y="229"/>
                      <a:pt x="213" y="229"/>
                      <a:pt x="213" y="229"/>
                    </a:cubicBezTo>
                    <a:cubicBezTo>
                      <a:pt x="213" y="229"/>
                      <a:pt x="213" y="229"/>
                      <a:pt x="214" y="229"/>
                    </a:cubicBezTo>
                    <a:cubicBezTo>
                      <a:pt x="214" y="230"/>
                      <a:pt x="214" y="230"/>
                      <a:pt x="214" y="230"/>
                    </a:cubicBezTo>
                    <a:cubicBezTo>
                      <a:pt x="215" y="230"/>
                      <a:pt x="215" y="230"/>
                      <a:pt x="215" y="231"/>
                    </a:cubicBezTo>
                    <a:cubicBezTo>
                      <a:pt x="215" y="231"/>
                      <a:pt x="215" y="231"/>
                      <a:pt x="215" y="231"/>
                    </a:cubicBezTo>
                    <a:cubicBezTo>
                      <a:pt x="215" y="231"/>
                      <a:pt x="215" y="232"/>
                      <a:pt x="215" y="232"/>
                    </a:cubicBezTo>
                    <a:cubicBezTo>
                      <a:pt x="216" y="232"/>
                      <a:pt x="216" y="232"/>
                      <a:pt x="216" y="232"/>
                    </a:cubicBezTo>
                    <a:cubicBezTo>
                      <a:pt x="216" y="233"/>
                      <a:pt x="216" y="233"/>
                      <a:pt x="216" y="233"/>
                    </a:cubicBezTo>
                    <a:cubicBezTo>
                      <a:pt x="216" y="233"/>
                      <a:pt x="216" y="233"/>
                      <a:pt x="216" y="233"/>
                    </a:cubicBezTo>
                    <a:cubicBezTo>
                      <a:pt x="217" y="233"/>
                      <a:pt x="217" y="233"/>
                      <a:pt x="217" y="233"/>
                    </a:cubicBezTo>
                    <a:cubicBezTo>
                      <a:pt x="217" y="233"/>
                      <a:pt x="217" y="233"/>
                      <a:pt x="217" y="233"/>
                    </a:cubicBezTo>
                    <a:cubicBezTo>
                      <a:pt x="217" y="233"/>
                      <a:pt x="217" y="233"/>
                      <a:pt x="217" y="233"/>
                    </a:cubicBezTo>
                    <a:cubicBezTo>
                      <a:pt x="217" y="233"/>
                      <a:pt x="217" y="234"/>
                      <a:pt x="217" y="235"/>
                    </a:cubicBezTo>
                    <a:cubicBezTo>
                      <a:pt x="217" y="236"/>
                      <a:pt x="217" y="236"/>
                      <a:pt x="218" y="236"/>
                    </a:cubicBezTo>
                    <a:cubicBezTo>
                      <a:pt x="219" y="236"/>
                      <a:pt x="220" y="236"/>
                      <a:pt x="219" y="235"/>
                    </a:cubicBezTo>
                    <a:cubicBezTo>
                      <a:pt x="219" y="234"/>
                      <a:pt x="219" y="234"/>
                      <a:pt x="219" y="234"/>
                    </a:cubicBezTo>
                    <a:cubicBezTo>
                      <a:pt x="219" y="234"/>
                      <a:pt x="219" y="234"/>
                      <a:pt x="219" y="233"/>
                    </a:cubicBezTo>
                    <a:cubicBezTo>
                      <a:pt x="219" y="233"/>
                      <a:pt x="219" y="233"/>
                      <a:pt x="219" y="233"/>
                    </a:cubicBezTo>
                    <a:cubicBezTo>
                      <a:pt x="219" y="233"/>
                      <a:pt x="219" y="233"/>
                      <a:pt x="219" y="233"/>
                    </a:cubicBezTo>
                    <a:cubicBezTo>
                      <a:pt x="219" y="233"/>
                      <a:pt x="219" y="233"/>
                      <a:pt x="219" y="233"/>
                    </a:cubicBezTo>
                    <a:cubicBezTo>
                      <a:pt x="220" y="233"/>
                      <a:pt x="220" y="233"/>
                      <a:pt x="220" y="233"/>
                    </a:cubicBezTo>
                    <a:cubicBezTo>
                      <a:pt x="220" y="233"/>
                      <a:pt x="220" y="233"/>
                      <a:pt x="221" y="233"/>
                    </a:cubicBezTo>
                    <a:cubicBezTo>
                      <a:pt x="221" y="232"/>
                      <a:pt x="221" y="232"/>
                      <a:pt x="221" y="232"/>
                    </a:cubicBezTo>
                    <a:cubicBezTo>
                      <a:pt x="222" y="232"/>
                      <a:pt x="222" y="232"/>
                      <a:pt x="222" y="232"/>
                    </a:cubicBezTo>
                    <a:cubicBezTo>
                      <a:pt x="222" y="232"/>
                      <a:pt x="222" y="232"/>
                      <a:pt x="222" y="232"/>
                    </a:cubicBezTo>
                    <a:cubicBezTo>
                      <a:pt x="222" y="232"/>
                      <a:pt x="223" y="232"/>
                      <a:pt x="222" y="233"/>
                    </a:cubicBezTo>
                    <a:cubicBezTo>
                      <a:pt x="222" y="233"/>
                      <a:pt x="222" y="233"/>
                      <a:pt x="222" y="233"/>
                    </a:cubicBezTo>
                    <a:cubicBezTo>
                      <a:pt x="222" y="233"/>
                      <a:pt x="222" y="233"/>
                      <a:pt x="222" y="233"/>
                    </a:cubicBezTo>
                    <a:cubicBezTo>
                      <a:pt x="223" y="234"/>
                      <a:pt x="223" y="234"/>
                      <a:pt x="223" y="234"/>
                    </a:cubicBezTo>
                    <a:cubicBezTo>
                      <a:pt x="224" y="235"/>
                      <a:pt x="224" y="235"/>
                      <a:pt x="224" y="235"/>
                    </a:cubicBezTo>
                    <a:cubicBezTo>
                      <a:pt x="225" y="235"/>
                      <a:pt x="225" y="235"/>
                      <a:pt x="225" y="235"/>
                    </a:cubicBezTo>
                    <a:cubicBezTo>
                      <a:pt x="225" y="235"/>
                      <a:pt x="225" y="235"/>
                      <a:pt x="225" y="235"/>
                    </a:cubicBezTo>
                    <a:cubicBezTo>
                      <a:pt x="227" y="236"/>
                      <a:pt x="227" y="236"/>
                      <a:pt x="227" y="236"/>
                    </a:cubicBezTo>
                    <a:cubicBezTo>
                      <a:pt x="227" y="236"/>
                      <a:pt x="227" y="236"/>
                      <a:pt x="227" y="236"/>
                    </a:cubicBezTo>
                    <a:cubicBezTo>
                      <a:pt x="230" y="234"/>
                      <a:pt x="230" y="234"/>
                      <a:pt x="230" y="234"/>
                    </a:cubicBezTo>
                    <a:cubicBezTo>
                      <a:pt x="230" y="234"/>
                      <a:pt x="231" y="234"/>
                      <a:pt x="231" y="234"/>
                    </a:cubicBezTo>
                    <a:cubicBezTo>
                      <a:pt x="231" y="232"/>
                      <a:pt x="231" y="232"/>
                      <a:pt x="231" y="232"/>
                    </a:cubicBezTo>
                    <a:cubicBezTo>
                      <a:pt x="231" y="232"/>
                      <a:pt x="231" y="232"/>
                      <a:pt x="231" y="232"/>
                    </a:cubicBezTo>
                    <a:cubicBezTo>
                      <a:pt x="231" y="232"/>
                      <a:pt x="231" y="232"/>
                      <a:pt x="232" y="232"/>
                    </a:cubicBezTo>
                    <a:cubicBezTo>
                      <a:pt x="232" y="232"/>
                      <a:pt x="232" y="232"/>
                      <a:pt x="232" y="232"/>
                    </a:cubicBezTo>
                    <a:cubicBezTo>
                      <a:pt x="232" y="232"/>
                      <a:pt x="232" y="232"/>
                      <a:pt x="233" y="232"/>
                    </a:cubicBezTo>
                    <a:cubicBezTo>
                      <a:pt x="233" y="232"/>
                      <a:pt x="233" y="232"/>
                      <a:pt x="233" y="232"/>
                    </a:cubicBezTo>
                    <a:cubicBezTo>
                      <a:pt x="233" y="232"/>
                      <a:pt x="233" y="232"/>
                      <a:pt x="233" y="231"/>
                    </a:cubicBezTo>
                    <a:cubicBezTo>
                      <a:pt x="233" y="231"/>
                      <a:pt x="233" y="231"/>
                      <a:pt x="233" y="231"/>
                    </a:cubicBezTo>
                    <a:cubicBezTo>
                      <a:pt x="233" y="231"/>
                      <a:pt x="233" y="230"/>
                      <a:pt x="233" y="230"/>
                    </a:cubicBezTo>
                    <a:cubicBezTo>
                      <a:pt x="233" y="230"/>
                      <a:pt x="234" y="230"/>
                      <a:pt x="234" y="231"/>
                    </a:cubicBezTo>
                    <a:cubicBezTo>
                      <a:pt x="235" y="232"/>
                      <a:pt x="235" y="232"/>
                      <a:pt x="235" y="232"/>
                    </a:cubicBezTo>
                    <a:cubicBezTo>
                      <a:pt x="235" y="232"/>
                      <a:pt x="235" y="232"/>
                      <a:pt x="235" y="232"/>
                    </a:cubicBezTo>
                    <a:cubicBezTo>
                      <a:pt x="236" y="231"/>
                      <a:pt x="236" y="231"/>
                      <a:pt x="236" y="231"/>
                    </a:cubicBezTo>
                    <a:cubicBezTo>
                      <a:pt x="236" y="231"/>
                      <a:pt x="236" y="231"/>
                      <a:pt x="236" y="231"/>
                    </a:cubicBezTo>
                    <a:cubicBezTo>
                      <a:pt x="237" y="231"/>
                      <a:pt x="237" y="231"/>
                      <a:pt x="237" y="231"/>
                    </a:cubicBezTo>
                    <a:cubicBezTo>
                      <a:pt x="237" y="231"/>
                      <a:pt x="238" y="231"/>
                      <a:pt x="238" y="231"/>
                    </a:cubicBezTo>
                    <a:cubicBezTo>
                      <a:pt x="238" y="230"/>
                      <a:pt x="238" y="230"/>
                      <a:pt x="238" y="230"/>
                    </a:cubicBezTo>
                    <a:cubicBezTo>
                      <a:pt x="238" y="230"/>
                      <a:pt x="239" y="230"/>
                      <a:pt x="239" y="230"/>
                    </a:cubicBezTo>
                    <a:cubicBezTo>
                      <a:pt x="240" y="231"/>
                      <a:pt x="240" y="231"/>
                      <a:pt x="240" y="231"/>
                    </a:cubicBezTo>
                    <a:cubicBezTo>
                      <a:pt x="240" y="231"/>
                      <a:pt x="240" y="231"/>
                      <a:pt x="240" y="232"/>
                    </a:cubicBezTo>
                    <a:cubicBezTo>
                      <a:pt x="241" y="232"/>
                      <a:pt x="241" y="232"/>
                      <a:pt x="241" y="232"/>
                    </a:cubicBezTo>
                    <a:cubicBezTo>
                      <a:pt x="241" y="233"/>
                      <a:pt x="241" y="233"/>
                      <a:pt x="241" y="233"/>
                    </a:cubicBezTo>
                    <a:cubicBezTo>
                      <a:pt x="242" y="232"/>
                      <a:pt x="242" y="232"/>
                      <a:pt x="242" y="232"/>
                    </a:cubicBezTo>
                    <a:cubicBezTo>
                      <a:pt x="242" y="232"/>
                      <a:pt x="242" y="232"/>
                      <a:pt x="243" y="232"/>
                    </a:cubicBezTo>
                    <a:cubicBezTo>
                      <a:pt x="243" y="232"/>
                      <a:pt x="243" y="232"/>
                      <a:pt x="243" y="232"/>
                    </a:cubicBezTo>
                    <a:cubicBezTo>
                      <a:pt x="243" y="232"/>
                      <a:pt x="243" y="232"/>
                      <a:pt x="243" y="232"/>
                    </a:cubicBezTo>
                    <a:cubicBezTo>
                      <a:pt x="243" y="230"/>
                      <a:pt x="243" y="230"/>
                      <a:pt x="243" y="230"/>
                    </a:cubicBezTo>
                    <a:cubicBezTo>
                      <a:pt x="243" y="230"/>
                      <a:pt x="243" y="230"/>
                      <a:pt x="244" y="230"/>
                    </a:cubicBezTo>
                    <a:cubicBezTo>
                      <a:pt x="244" y="230"/>
                      <a:pt x="244" y="230"/>
                      <a:pt x="244" y="230"/>
                    </a:cubicBezTo>
                    <a:cubicBezTo>
                      <a:pt x="244" y="230"/>
                      <a:pt x="245" y="230"/>
                      <a:pt x="245" y="230"/>
                    </a:cubicBezTo>
                    <a:cubicBezTo>
                      <a:pt x="246" y="230"/>
                      <a:pt x="246" y="230"/>
                      <a:pt x="246" y="230"/>
                    </a:cubicBezTo>
                    <a:cubicBezTo>
                      <a:pt x="246" y="230"/>
                      <a:pt x="246" y="230"/>
                      <a:pt x="246" y="230"/>
                    </a:cubicBezTo>
                    <a:cubicBezTo>
                      <a:pt x="246" y="231"/>
                      <a:pt x="246" y="231"/>
                      <a:pt x="246" y="231"/>
                    </a:cubicBezTo>
                    <a:cubicBezTo>
                      <a:pt x="247" y="231"/>
                      <a:pt x="247" y="231"/>
                      <a:pt x="247" y="231"/>
                    </a:cubicBezTo>
                    <a:cubicBezTo>
                      <a:pt x="248" y="230"/>
                      <a:pt x="248" y="230"/>
                      <a:pt x="248" y="230"/>
                    </a:cubicBezTo>
                    <a:cubicBezTo>
                      <a:pt x="248" y="230"/>
                      <a:pt x="248" y="230"/>
                      <a:pt x="248" y="230"/>
                    </a:cubicBezTo>
                    <a:cubicBezTo>
                      <a:pt x="248" y="230"/>
                      <a:pt x="248" y="230"/>
                      <a:pt x="248" y="230"/>
                    </a:cubicBezTo>
                    <a:cubicBezTo>
                      <a:pt x="248" y="231"/>
                      <a:pt x="249" y="231"/>
                      <a:pt x="249" y="231"/>
                    </a:cubicBezTo>
                    <a:cubicBezTo>
                      <a:pt x="250" y="231"/>
                      <a:pt x="250" y="231"/>
                      <a:pt x="250" y="231"/>
                    </a:cubicBezTo>
                    <a:cubicBezTo>
                      <a:pt x="250" y="230"/>
                      <a:pt x="250" y="231"/>
                      <a:pt x="250" y="231"/>
                    </a:cubicBezTo>
                    <a:cubicBezTo>
                      <a:pt x="250" y="233"/>
                      <a:pt x="250" y="233"/>
                      <a:pt x="250" y="233"/>
                    </a:cubicBezTo>
                    <a:cubicBezTo>
                      <a:pt x="250" y="233"/>
                      <a:pt x="250" y="233"/>
                      <a:pt x="251" y="233"/>
                    </a:cubicBezTo>
                    <a:cubicBezTo>
                      <a:pt x="251" y="233"/>
                      <a:pt x="251" y="233"/>
                      <a:pt x="251" y="233"/>
                    </a:cubicBezTo>
                    <a:cubicBezTo>
                      <a:pt x="252" y="233"/>
                      <a:pt x="252" y="233"/>
                      <a:pt x="252" y="233"/>
                    </a:cubicBezTo>
                    <a:cubicBezTo>
                      <a:pt x="253" y="234"/>
                      <a:pt x="253" y="234"/>
                      <a:pt x="253" y="234"/>
                    </a:cubicBezTo>
                    <a:cubicBezTo>
                      <a:pt x="253" y="234"/>
                      <a:pt x="253" y="234"/>
                      <a:pt x="253" y="234"/>
                    </a:cubicBezTo>
                    <a:cubicBezTo>
                      <a:pt x="257" y="235"/>
                      <a:pt x="257" y="235"/>
                      <a:pt x="257" y="235"/>
                    </a:cubicBezTo>
                    <a:cubicBezTo>
                      <a:pt x="257" y="235"/>
                      <a:pt x="257" y="235"/>
                      <a:pt x="257" y="235"/>
                    </a:cubicBezTo>
                    <a:cubicBezTo>
                      <a:pt x="257" y="236"/>
                      <a:pt x="257" y="236"/>
                      <a:pt x="257" y="236"/>
                    </a:cubicBezTo>
                    <a:cubicBezTo>
                      <a:pt x="257" y="236"/>
                      <a:pt x="257" y="236"/>
                      <a:pt x="258" y="236"/>
                    </a:cubicBezTo>
                    <a:cubicBezTo>
                      <a:pt x="259" y="236"/>
                      <a:pt x="259" y="236"/>
                      <a:pt x="259" y="236"/>
                    </a:cubicBezTo>
                    <a:cubicBezTo>
                      <a:pt x="260" y="236"/>
                      <a:pt x="260" y="236"/>
                      <a:pt x="260" y="236"/>
                    </a:cubicBezTo>
                    <a:cubicBezTo>
                      <a:pt x="261" y="233"/>
                      <a:pt x="261" y="233"/>
                      <a:pt x="261" y="233"/>
                    </a:cubicBezTo>
                    <a:cubicBezTo>
                      <a:pt x="261" y="233"/>
                      <a:pt x="262" y="233"/>
                      <a:pt x="262" y="233"/>
                    </a:cubicBezTo>
                    <a:cubicBezTo>
                      <a:pt x="262" y="233"/>
                      <a:pt x="262" y="233"/>
                      <a:pt x="262" y="233"/>
                    </a:cubicBezTo>
                    <a:cubicBezTo>
                      <a:pt x="262" y="233"/>
                      <a:pt x="263" y="233"/>
                      <a:pt x="263" y="233"/>
                    </a:cubicBezTo>
                    <a:cubicBezTo>
                      <a:pt x="264" y="234"/>
                      <a:pt x="264" y="234"/>
                      <a:pt x="264" y="234"/>
                    </a:cubicBezTo>
                    <a:cubicBezTo>
                      <a:pt x="264" y="235"/>
                      <a:pt x="265" y="235"/>
                      <a:pt x="265" y="235"/>
                    </a:cubicBezTo>
                    <a:cubicBezTo>
                      <a:pt x="268" y="235"/>
                      <a:pt x="268" y="235"/>
                      <a:pt x="268" y="235"/>
                    </a:cubicBezTo>
                    <a:cubicBezTo>
                      <a:pt x="268" y="235"/>
                      <a:pt x="268" y="235"/>
                      <a:pt x="268" y="235"/>
                    </a:cubicBezTo>
                    <a:cubicBezTo>
                      <a:pt x="273" y="233"/>
                      <a:pt x="273" y="233"/>
                      <a:pt x="273" y="233"/>
                    </a:cubicBezTo>
                    <a:cubicBezTo>
                      <a:pt x="273" y="233"/>
                      <a:pt x="273" y="233"/>
                      <a:pt x="273" y="233"/>
                    </a:cubicBezTo>
                    <a:cubicBezTo>
                      <a:pt x="274" y="230"/>
                      <a:pt x="274" y="230"/>
                      <a:pt x="274" y="230"/>
                    </a:cubicBezTo>
                    <a:cubicBezTo>
                      <a:pt x="274" y="230"/>
                      <a:pt x="274" y="229"/>
                      <a:pt x="274" y="229"/>
                    </a:cubicBezTo>
                    <a:cubicBezTo>
                      <a:pt x="275" y="229"/>
                      <a:pt x="275" y="229"/>
                      <a:pt x="275" y="229"/>
                    </a:cubicBezTo>
                    <a:cubicBezTo>
                      <a:pt x="275" y="229"/>
                      <a:pt x="275" y="229"/>
                      <a:pt x="275" y="228"/>
                    </a:cubicBezTo>
                    <a:cubicBezTo>
                      <a:pt x="274" y="227"/>
                      <a:pt x="274" y="227"/>
                      <a:pt x="274" y="227"/>
                    </a:cubicBezTo>
                    <a:cubicBezTo>
                      <a:pt x="274" y="227"/>
                      <a:pt x="274" y="227"/>
                      <a:pt x="273" y="227"/>
                    </a:cubicBezTo>
                    <a:cubicBezTo>
                      <a:pt x="273" y="227"/>
                      <a:pt x="273" y="227"/>
                      <a:pt x="273" y="227"/>
                    </a:cubicBezTo>
                    <a:cubicBezTo>
                      <a:pt x="272" y="227"/>
                      <a:pt x="272" y="227"/>
                      <a:pt x="272" y="227"/>
                    </a:cubicBezTo>
                    <a:cubicBezTo>
                      <a:pt x="269" y="226"/>
                      <a:pt x="269" y="226"/>
                      <a:pt x="269" y="226"/>
                    </a:cubicBezTo>
                    <a:cubicBezTo>
                      <a:pt x="269" y="226"/>
                      <a:pt x="269" y="226"/>
                      <a:pt x="269" y="226"/>
                    </a:cubicBezTo>
                    <a:cubicBezTo>
                      <a:pt x="268" y="225"/>
                      <a:pt x="268" y="225"/>
                      <a:pt x="268" y="225"/>
                    </a:cubicBezTo>
                    <a:cubicBezTo>
                      <a:pt x="268" y="225"/>
                      <a:pt x="268" y="225"/>
                      <a:pt x="268" y="225"/>
                    </a:cubicBezTo>
                    <a:cubicBezTo>
                      <a:pt x="265" y="225"/>
                      <a:pt x="265" y="225"/>
                      <a:pt x="265" y="225"/>
                    </a:cubicBezTo>
                    <a:cubicBezTo>
                      <a:pt x="265" y="225"/>
                      <a:pt x="265" y="225"/>
                      <a:pt x="265" y="224"/>
                    </a:cubicBezTo>
                    <a:cubicBezTo>
                      <a:pt x="265" y="224"/>
                      <a:pt x="265" y="224"/>
                      <a:pt x="265" y="224"/>
                    </a:cubicBezTo>
                    <a:cubicBezTo>
                      <a:pt x="265" y="224"/>
                      <a:pt x="265" y="224"/>
                      <a:pt x="265" y="223"/>
                    </a:cubicBezTo>
                    <a:cubicBezTo>
                      <a:pt x="265" y="223"/>
                      <a:pt x="265" y="223"/>
                      <a:pt x="265" y="223"/>
                    </a:cubicBezTo>
                    <a:cubicBezTo>
                      <a:pt x="266" y="223"/>
                      <a:pt x="266" y="223"/>
                      <a:pt x="265" y="223"/>
                    </a:cubicBezTo>
                    <a:cubicBezTo>
                      <a:pt x="264" y="222"/>
                      <a:pt x="264" y="222"/>
                      <a:pt x="264" y="222"/>
                    </a:cubicBezTo>
                    <a:cubicBezTo>
                      <a:pt x="264" y="222"/>
                      <a:pt x="263" y="222"/>
                      <a:pt x="263" y="222"/>
                    </a:cubicBezTo>
                    <a:cubicBezTo>
                      <a:pt x="262" y="222"/>
                      <a:pt x="262" y="222"/>
                      <a:pt x="262" y="222"/>
                    </a:cubicBezTo>
                    <a:cubicBezTo>
                      <a:pt x="262" y="222"/>
                      <a:pt x="262" y="222"/>
                      <a:pt x="262" y="222"/>
                    </a:cubicBezTo>
                    <a:cubicBezTo>
                      <a:pt x="261" y="221"/>
                      <a:pt x="261" y="221"/>
                      <a:pt x="261" y="221"/>
                    </a:cubicBezTo>
                    <a:cubicBezTo>
                      <a:pt x="261" y="221"/>
                      <a:pt x="261" y="221"/>
                      <a:pt x="262" y="221"/>
                    </a:cubicBezTo>
                    <a:cubicBezTo>
                      <a:pt x="261" y="221"/>
                      <a:pt x="261" y="220"/>
                      <a:pt x="261" y="220"/>
                    </a:cubicBezTo>
                    <a:cubicBezTo>
                      <a:pt x="261" y="220"/>
                      <a:pt x="261" y="220"/>
                      <a:pt x="261" y="220"/>
                    </a:cubicBezTo>
                    <a:cubicBezTo>
                      <a:pt x="261" y="220"/>
                      <a:pt x="261" y="220"/>
                      <a:pt x="261" y="219"/>
                    </a:cubicBezTo>
                    <a:cubicBezTo>
                      <a:pt x="263" y="218"/>
                      <a:pt x="263" y="218"/>
                      <a:pt x="263" y="218"/>
                    </a:cubicBezTo>
                    <a:cubicBezTo>
                      <a:pt x="263" y="218"/>
                      <a:pt x="263" y="218"/>
                      <a:pt x="263" y="218"/>
                    </a:cubicBezTo>
                    <a:cubicBezTo>
                      <a:pt x="263" y="216"/>
                      <a:pt x="263" y="216"/>
                      <a:pt x="263" y="216"/>
                    </a:cubicBezTo>
                    <a:cubicBezTo>
                      <a:pt x="263" y="216"/>
                      <a:pt x="263" y="216"/>
                      <a:pt x="263" y="216"/>
                    </a:cubicBezTo>
                    <a:cubicBezTo>
                      <a:pt x="262" y="216"/>
                      <a:pt x="262" y="216"/>
                      <a:pt x="262" y="216"/>
                    </a:cubicBezTo>
                    <a:cubicBezTo>
                      <a:pt x="261" y="216"/>
                      <a:pt x="261" y="216"/>
                      <a:pt x="261" y="216"/>
                    </a:cubicBezTo>
                    <a:cubicBezTo>
                      <a:pt x="260" y="216"/>
                      <a:pt x="260" y="216"/>
                      <a:pt x="260" y="216"/>
                    </a:cubicBezTo>
                    <a:cubicBezTo>
                      <a:pt x="260" y="215"/>
                      <a:pt x="260" y="215"/>
                      <a:pt x="260" y="216"/>
                    </a:cubicBezTo>
                    <a:cubicBezTo>
                      <a:pt x="259" y="216"/>
                      <a:pt x="259" y="216"/>
                      <a:pt x="259" y="216"/>
                    </a:cubicBezTo>
                    <a:cubicBezTo>
                      <a:pt x="259" y="216"/>
                      <a:pt x="259" y="216"/>
                      <a:pt x="259" y="216"/>
                    </a:cubicBezTo>
                    <a:cubicBezTo>
                      <a:pt x="258" y="216"/>
                      <a:pt x="258" y="216"/>
                      <a:pt x="258" y="216"/>
                    </a:cubicBezTo>
                    <a:cubicBezTo>
                      <a:pt x="258" y="216"/>
                      <a:pt x="258" y="216"/>
                      <a:pt x="257" y="216"/>
                    </a:cubicBezTo>
                    <a:cubicBezTo>
                      <a:pt x="257" y="215"/>
                      <a:pt x="257" y="215"/>
                      <a:pt x="257" y="215"/>
                    </a:cubicBezTo>
                    <a:cubicBezTo>
                      <a:pt x="257" y="215"/>
                      <a:pt x="257" y="215"/>
                      <a:pt x="256" y="215"/>
                    </a:cubicBezTo>
                    <a:cubicBezTo>
                      <a:pt x="256" y="215"/>
                      <a:pt x="256" y="215"/>
                      <a:pt x="256" y="215"/>
                    </a:cubicBezTo>
                    <a:cubicBezTo>
                      <a:pt x="256" y="215"/>
                      <a:pt x="256" y="215"/>
                      <a:pt x="256" y="216"/>
                    </a:cubicBezTo>
                    <a:cubicBezTo>
                      <a:pt x="255" y="217"/>
                      <a:pt x="255" y="217"/>
                      <a:pt x="255" y="217"/>
                    </a:cubicBezTo>
                    <a:cubicBezTo>
                      <a:pt x="255" y="218"/>
                      <a:pt x="255" y="218"/>
                      <a:pt x="255" y="218"/>
                    </a:cubicBezTo>
                    <a:cubicBezTo>
                      <a:pt x="254" y="217"/>
                      <a:pt x="254" y="217"/>
                      <a:pt x="254" y="217"/>
                    </a:cubicBezTo>
                    <a:cubicBezTo>
                      <a:pt x="254" y="217"/>
                      <a:pt x="254" y="217"/>
                      <a:pt x="254" y="217"/>
                    </a:cubicBezTo>
                    <a:cubicBezTo>
                      <a:pt x="253" y="217"/>
                      <a:pt x="253" y="217"/>
                      <a:pt x="253" y="217"/>
                    </a:cubicBezTo>
                    <a:cubicBezTo>
                      <a:pt x="253" y="216"/>
                      <a:pt x="253" y="216"/>
                      <a:pt x="253" y="216"/>
                    </a:cubicBezTo>
                    <a:cubicBezTo>
                      <a:pt x="253" y="216"/>
                      <a:pt x="253" y="216"/>
                      <a:pt x="253" y="216"/>
                    </a:cubicBezTo>
                    <a:cubicBezTo>
                      <a:pt x="252" y="216"/>
                      <a:pt x="252" y="216"/>
                      <a:pt x="252" y="216"/>
                    </a:cubicBezTo>
                    <a:cubicBezTo>
                      <a:pt x="252" y="216"/>
                      <a:pt x="252" y="216"/>
                      <a:pt x="252" y="216"/>
                    </a:cubicBezTo>
                    <a:cubicBezTo>
                      <a:pt x="252" y="216"/>
                      <a:pt x="252" y="215"/>
                      <a:pt x="252" y="215"/>
                    </a:cubicBezTo>
                    <a:cubicBezTo>
                      <a:pt x="252" y="215"/>
                      <a:pt x="252" y="215"/>
                      <a:pt x="252" y="215"/>
                    </a:cubicBezTo>
                    <a:cubicBezTo>
                      <a:pt x="252" y="215"/>
                      <a:pt x="252" y="215"/>
                      <a:pt x="252" y="214"/>
                    </a:cubicBezTo>
                    <a:cubicBezTo>
                      <a:pt x="252" y="214"/>
                      <a:pt x="252" y="214"/>
                      <a:pt x="252" y="214"/>
                    </a:cubicBezTo>
                    <a:cubicBezTo>
                      <a:pt x="251" y="214"/>
                      <a:pt x="251" y="214"/>
                      <a:pt x="251" y="214"/>
                    </a:cubicBezTo>
                    <a:cubicBezTo>
                      <a:pt x="251" y="212"/>
                      <a:pt x="251" y="212"/>
                      <a:pt x="251" y="212"/>
                    </a:cubicBezTo>
                    <a:cubicBezTo>
                      <a:pt x="251" y="212"/>
                      <a:pt x="251" y="212"/>
                      <a:pt x="252" y="212"/>
                    </a:cubicBezTo>
                    <a:cubicBezTo>
                      <a:pt x="252" y="211"/>
                      <a:pt x="252" y="211"/>
                      <a:pt x="252" y="211"/>
                    </a:cubicBezTo>
                    <a:cubicBezTo>
                      <a:pt x="252" y="211"/>
                      <a:pt x="252" y="211"/>
                      <a:pt x="252" y="211"/>
                    </a:cubicBezTo>
                    <a:cubicBezTo>
                      <a:pt x="252" y="210"/>
                      <a:pt x="252" y="210"/>
                      <a:pt x="252" y="210"/>
                    </a:cubicBezTo>
                    <a:cubicBezTo>
                      <a:pt x="252" y="210"/>
                      <a:pt x="253" y="210"/>
                      <a:pt x="253" y="210"/>
                    </a:cubicBezTo>
                    <a:cubicBezTo>
                      <a:pt x="253" y="210"/>
                      <a:pt x="253" y="210"/>
                      <a:pt x="253" y="210"/>
                    </a:cubicBezTo>
                    <a:cubicBezTo>
                      <a:pt x="253" y="210"/>
                      <a:pt x="253" y="209"/>
                      <a:pt x="253" y="209"/>
                    </a:cubicBezTo>
                    <a:cubicBezTo>
                      <a:pt x="252" y="208"/>
                      <a:pt x="252" y="208"/>
                      <a:pt x="252" y="208"/>
                    </a:cubicBezTo>
                    <a:cubicBezTo>
                      <a:pt x="252" y="208"/>
                      <a:pt x="252" y="207"/>
                      <a:pt x="252" y="207"/>
                    </a:cubicBezTo>
                    <a:cubicBezTo>
                      <a:pt x="253" y="206"/>
                      <a:pt x="253" y="206"/>
                      <a:pt x="253" y="206"/>
                    </a:cubicBezTo>
                    <a:cubicBezTo>
                      <a:pt x="253" y="206"/>
                      <a:pt x="253" y="205"/>
                      <a:pt x="253" y="205"/>
                    </a:cubicBezTo>
                    <a:cubicBezTo>
                      <a:pt x="253" y="200"/>
                      <a:pt x="253" y="200"/>
                      <a:pt x="253" y="200"/>
                    </a:cubicBezTo>
                    <a:cubicBezTo>
                      <a:pt x="253" y="200"/>
                      <a:pt x="253" y="200"/>
                      <a:pt x="253" y="200"/>
                    </a:cubicBezTo>
                    <a:cubicBezTo>
                      <a:pt x="255" y="201"/>
                      <a:pt x="255" y="201"/>
                      <a:pt x="255" y="201"/>
                    </a:cubicBezTo>
                    <a:cubicBezTo>
                      <a:pt x="255" y="201"/>
                      <a:pt x="255" y="201"/>
                      <a:pt x="255" y="200"/>
                    </a:cubicBezTo>
                    <a:cubicBezTo>
                      <a:pt x="255" y="199"/>
                      <a:pt x="255" y="199"/>
                      <a:pt x="255" y="199"/>
                    </a:cubicBezTo>
                    <a:cubicBezTo>
                      <a:pt x="255" y="199"/>
                      <a:pt x="255" y="199"/>
                      <a:pt x="255" y="199"/>
                    </a:cubicBezTo>
                    <a:cubicBezTo>
                      <a:pt x="256" y="198"/>
                      <a:pt x="256" y="198"/>
                      <a:pt x="256" y="198"/>
                    </a:cubicBezTo>
                    <a:cubicBezTo>
                      <a:pt x="256" y="197"/>
                      <a:pt x="256" y="197"/>
                      <a:pt x="256" y="197"/>
                    </a:cubicBezTo>
                    <a:cubicBezTo>
                      <a:pt x="259" y="198"/>
                      <a:pt x="259" y="198"/>
                      <a:pt x="259" y="198"/>
                    </a:cubicBezTo>
                    <a:cubicBezTo>
                      <a:pt x="259" y="198"/>
                      <a:pt x="259" y="198"/>
                      <a:pt x="259" y="198"/>
                    </a:cubicBezTo>
                    <a:cubicBezTo>
                      <a:pt x="260" y="197"/>
                      <a:pt x="260" y="197"/>
                      <a:pt x="260" y="197"/>
                    </a:cubicBezTo>
                    <a:cubicBezTo>
                      <a:pt x="260" y="197"/>
                      <a:pt x="260" y="197"/>
                      <a:pt x="260" y="196"/>
                    </a:cubicBezTo>
                    <a:cubicBezTo>
                      <a:pt x="259" y="196"/>
                      <a:pt x="259" y="196"/>
                      <a:pt x="259" y="196"/>
                    </a:cubicBezTo>
                    <a:cubicBezTo>
                      <a:pt x="259" y="196"/>
                      <a:pt x="259" y="196"/>
                      <a:pt x="259" y="195"/>
                    </a:cubicBezTo>
                    <a:cubicBezTo>
                      <a:pt x="259" y="195"/>
                      <a:pt x="259" y="195"/>
                      <a:pt x="259" y="195"/>
                    </a:cubicBezTo>
                    <a:cubicBezTo>
                      <a:pt x="259" y="195"/>
                      <a:pt x="259" y="194"/>
                      <a:pt x="259" y="194"/>
                    </a:cubicBezTo>
                    <a:cubicBezTo>
                      <a:pt x="261" y="191"/>
                      <a:pt x="261" y="191"/>
                      <a:pt x="261" y="191"/>
                    </a:cubicBezTo>
                    <a:cubicBezTo>
                      <a:pt x="261" y="191"/>
                      <a:pt x="262" y="191"/>
                      <a:pt x="262" y="190"/>
                    </a:cubicBezTo>
                    <a:cubicBezTo>
                      <a:pt x="262" y="190"/>
                      <a:pt x="262" y="190"/>
                      <a:pt x="262" y="190"/>
                    </a:cubicBezTo>
                    <a:cubicBezTo>
                      <a:pt x="262" y="190"/>
                      <a:pt x="262" y="190"/>
                      <a:pt x="261" y="190"/>
                    </a:cubicBezTo>
                    <a:cubicBezTo>
                      <a:pt x="261" y="190"/>
                      <a:pt x="261" y="190"/>
                      <a:pt x="261" y="190"/>
                    </a:cubicBezTo>
                    <a:cubicBezTo>
                      <a:pt x="260" y="190"/>
                      <a:pt x="260" y="190"/>
                      <a:pt x="260" y="190"/>
                    </a:cubicBezTo>
                    <a:cubicBezTo>
                      <a:pt x="259" y="189"/>
                      <a:pt x="259" y="189"/>
                      <a:pt x="259" y="189"/>
                    </a:cubicBezTo>
                    <a:cubicBezTo>
                      <a:pt x="259" y="189"/>
                      <a:pt x="258" y="189"/>
                      <a:pt x="258" y="189"/>
                    </a:cubicBezTo>
                    <a:cubicBezTo>
                      <a:pt x="256" y="192"/>
                      <a:pt x="256" y="192"/>
                      <a:pt x="256" y="192"/>
                    </a:cubicBezTo>
                    <a:cubicBezTo>
                      <a:pt x="256" y="192"/>
                      <a:pt x="256" y="192"/>
                      <a:pt x="255" y="192"/>
                    </a:cubicBezTo>
                    <a:cubicBezTo>
                      <a:pt x="254" y="192"/>
                      <a:pt x="254" y="192"/>
                      <a:pt x="254" y="192"/>
                    </a:cubicBezTo>
                    <a:cubicBezTo>
                      <a:pt x="253" y="192"/>
                      <a:pt x="253" y="192"/>
                      <a:pt x="253" y="192"/>
                    </a:cubicBezTo>
                    <a:cubicBezTo>
                      <a:pt x="251" y="194"/>
                      <a:pt x="251" y="194"/>
                      <a:pt x="251" y="194"/>
                    </a:cubicBezTo>
                    <a:cubicBezTo>
                      <a:pt x="251" y="194"/>
                      <a:pt x="251" y="194"/>
                      <a:pt x="251" y="194"/>
                    </a:cubicBezTo>
                    <a:cubicBezTo>
                      <a:pt x="250" y="194"/>
                      <a:pt x="250" y="194"/>
                      <a:pt x="250" y="194"/>
                    </a:cubicBezTo>
                    <a:cubicBezTo>
                      <a:pt x="250" y="194"/>
                      <a:pt x="250" y="194"/>
                      <a:pt x="249" y="194"/>
                    </a:cubicBezTo>
                    <a:cubicBezTo>
                      <a:pt x="249" y="193"/>
                      <a:pt x="249" y="193"/>
                      <a:pt x="249" y="193"/>
                    </a:cubicBezTo>
                    <a:cubicBezTo>
                      <a:pt x="248" y="193"/>
                      <a:pt x="248" y="193"/>
                      <a:pt x="248" y="193"/>
                    </a:cubicBezTo>
                    <a:cubicBezTo>
                      <a:pt x="246" y="195"/>
                      <a:pt x="246" y="195"/>
                      <a:pt x="246" y="195"/>
                    </a:cubicBezTo>
                    <a:cubicBezTo>
                      <a:pt x="246" y="195"/>
                      <a:pt x="245" y="195"/>
                      <a:pt x="245" y="195"/>
                    </a:cubicBezTo>
                    <a:cubicBezTo>
                      <a:pt x="244" y="194"/>
                      <a:pt x="244" y="194"/>
                      <a:pt x="244" y="194"/>
                    </a:cubicBezTo>
                    <a:cubicBezTo>
                      <a:pt x="244" y="194"/>
                      <a:pt x="244" y="194"/>
                      <a:pt x="244" y="194"/>
                    </a:cubicBezTo>
                    <a:cubicBezTo>
                      <a:pt x="244" y="193"/>
                      <a:pt x="244" y="193"/>
                      <a:pt x="244" y="193"/>
                    </a:cubicBezTo>
                    <a:cubicBezTo>
                      <a:pt x="244" y="193"/>
                      <a:pt x="243" y="193"/>
                      <a:pt x="243" y="193"/>
                    </a:cubicBezTo>
                    <a:cubicBezTo>
                      <a:pt x="242" y="192"/>
                      <a:pt x="242" y="192"/>
                      <a:pt x="242" y="192"/>
                    </a:cubicBezTo>
                    <a:cubicBezTo>
                      <a:pt x="242" y="192"/>
                      <a:pt x="241" y="192"/>
                      <a:pt x="241" y="192"/>
                    </a:cubicBezTo>
                    <a:cubicBezTo>
                      <a:pt x="241" y="191"/>
                      <a:pt x="241" y="191"/>
                      <a:pt x="241" y="191"/>
                    </a:cubicBezTo>
                    <a:cubicBezTo>
                      <a:pt x="241" y="191"/>
                      <a:pt x="241" y="191"/>
                      <a:pt x="241" y="191"/>
                    </a:cubicBezTo>
                    <a:cubicBezTo>
                      <a:pt x="239" y="190"/>
                      <a:pt x="239" y="190"/>
                      <a:pt x="239" y="190"/>
                    </a:cubicBezTo>
                    <a:cubicBezTo>
                      <a:pt x="239" y="190"/>
                      <a:pt x="239" y="190"/>
                      <a:pt x="239" y="190"/>
                    </a:cubicBezTo>
                    <a:cubicBezTo>
                      <a:pt x="239" y="188"/>
                      <a:pt x="239" y="188"/>
                      <a:pt x="239" y="188"/>
                    </a:cubicBezTo>
                    <a:cubicBezTo>
                      <a:pt x="239" y="188"/>
                      <a:pt x="239" y="188"/>
                      <a:pt x="239" y="188"/>
                    </a:cubicBezTo>
                    <a:cubicBezTo>
                      <a:pt x="239" y="187"/>
                      <a:pt x="239" y="187"/>
                      <a:pt x="239" y="187"/>
                    </a:cubicBezTo>
                    <a:cubicBezTo>
                      <a:pt x="239" y="187"/>
                      <a:pt x="239" y="187"/>
                      <a:pt x="239" y="187"/>
                    </a:cubicBezTo>
                    <a:cubicBezTo>
                      <a:pt x="239" y="186"/>
                      <a:pt x="239" y="186"/>
                      <a:pt x="239" y="186"/>
                    </a:cubicBezTo>
                    <a:cubicBezTo>
                      <a:pt x="239" y="186"/>
                      <a:pt x="239" y="186"/>
                      <a:pt x="239" y="186"/>
                    </a:cubicBezTo>
                    <a:cubicBezTo>
                      <a:pt x="239" y="185"/>
                      <a:pt x="239" y="185"/>
                      <a:pt x="239" y="185"/>
                    </a:cubicBezTo>
                    <a:cubicBezTo>
                      <a:pt x="239" y="185"/>
                      <a:pt x="240" y="185"/>
                      <a:pt x="240" y="185"/>
                    </a:cubicBezTo>
                    <a:cubicBezTo>
                      <a:pt x="241" y="185"/>
                      <a:pt x="241" y="185"/>
                      <a:pt x="241" y="185"/>
                    </a:cubicBezTo>
                    <a:cubicBezTo>
                      <a:pt x="241" y="185"/>
                      <a:pt x="241" y="184"/>
                      <a:pt x="241" y="184"/>
                    </a:cubicBezTo>
                    <a:cubicBezTo>
                      <a:pt x="242" y="184"/>
                      <a:pt x="242" y="184"/>
                      <a:pt x="242" y="184"/>
                    </a:cubicBezTo>
                    <a:cubicBezTo>
                      <a:pt x="242" y="184"/>
                      <a:pt x="242" y="184"/>
                      <a:pt x="242" y="184"/>
                    </a:cubicBezTo>
                    <a:cubicBezTo>
                      <a:pt x="244" y="185"/>
                      <a:pt x="244" y="185"/>
                      <a:pt x="244" y="185"/>
                    </a:cubicBezTo>
                    <a:cubicBezTo>
                      <a:pt x="244" y="185"/>
                      <a:pt x="244" y="185"/>
                      <a:pt x="244" y="184"/>
                    </a:cubicBezTo>
                    <a:cubicBezTo>
                      <a:pt x="244" y="183"/>
                      <a:pt x="244" y="183"/>
                      <a:pt x="244" y="183"/>
                    </a:cubicBezTo>
                    <a:cubicBezTo>
                      <a:pt x="244" y="183"/>
                      <a:pt x="244" y="183"/>
                      <a:pt x="244" y="183"/>
                    </a:cubicBezTo>
                    <a:cubicBezTo>
                      <a:pt x="245" y="183"/>
                      <a:pt x="245" y="183"/>
                      <a:pt x="245" y="183"/>
                    </a:cubicBezTo>
                    <a:cubicBezTo>
                      <a:pt x="245" y="183"/>
                      <a:pt x="245" y="183"/>
                      <a:pt x="245" y="183"/>
                    </a:cubicBezTo>
                    <a:cubicBezTo>
                      <a:pt x="246" y="185"/>
                      <a:pt x="246" y="185"/>
                      <a:pt x="246" y="185"/>
                    </a:cubicBezTo>
                    <a:cubicBezTo>
                      <a:pt x="246" y="185"/>
                      <a:pt x="246" y="185"/>
                      <a:pt x="246" y="185"/>
                    </a:cubicBezTo>
                    <a:cubicBezTo>
                      <a:pt x="245" y="186"/>
                      <a:pt x="245" y="186"/>
                      <a:pt x="245" y="186"/>
                    </a:cubicBezTo>
                    <a:cubicBezTo>
                      <a:pt x="245" y="186"/>
                      <a:pt x="245" y="186"/>
                      <a:pt x="245" y="186"/>
                    </a:cubicBezTo>
                    <a:cubicBezTo>
                      <a:pt x="245" y="187"/>
                      <a:pt x="245" y="187"/>
                      <a:pt x="245" y="187"/>
                    </a:cubicBezTo>
                    <a:cubicBezTo>
                      <a:pt x="245" y="187"/>
                      <a:pt x="245" y="187"/>
                      <a:pt x="245" y="187"/>
                    </a:cubicBezTo>
                    <a:cubicBezTo>
                      <a:pt x="245" y="188"/>
                      <a:pt x="245" y="188"/>
                      <a:pt x="245" y="188"/>
                    </a:cubicBezTo>
                    <a:cubicBezTo>
                      <a:pt x="245" y="188"/>
                      <a:pt x="245" y="189"/>
                      <a:pt x="245" y="189"/>
                    </a:cubicBezTo>
                    <a:cubicBezTo>
                      <a:pt x="246" y="189"/>
                      <a:pt x="246" y="189"/>
                      <a:pt x="246" y="189"/>
                    </a:cubicBezTo>
                    <a:cubicBezTo>
                      <a:pt x="246" y="189"/>
                      <a:pt x="246" y="189"/>
                      <a:pt x="247" y="188"/>
                    </a:cubicBezTo>
                    <a:cubicBezTo>
                      <a:pt x="247" y="188"/>
                      <a:pt x="247" y="188"/>
                      <a:pt x="247" y="188"/>
                    </a:cubicBezTo>
                    <a:cubicBezTo>
                      <a:pt x="247" y="188"/>
                      <a:pt x="247" y="187"/>
                      <a:pt x="247" y="187"/>
                    </a:cubicBezTo>
                    <a:cubicBezTo>
                      <a:pt x="247" y="187"/>
                      <a:pt x="247" y="187"/>
                      <a:pt x="247" y="187"/>
                    </a:cubicBezTo>
                    <a:cubicBezTo>
                      <a:pt x="247" y="187"/>
                      <a:pt x="247" y="186"/>
                      <a:pt x="247" y="186"/>
                    </a:cubicBezTo>
                    <a:cubicBezTo>
                      <a:pt x="247" y="186"/>
                      <a:pt x="247" y="186"/>
                      <a:pt x="247" y="186"/>
                    </a:cubicBezTo>
                    <a:cubicBezTo>
                      <a:pt x="248" y="186"/>
                      <a:pt x="248" y="186"/>
                      <a:pt x="248" y="186"/>
                    </a:cubicBezTo>
                    <a:cubicBezTo>
                      <a:pt x="249" y="187"/>
                      <a:pt x="249" y="187"/>
                      <a:pt x="249" y="187"/>
                    </a:cubicBezTo>
                    <a:cubicBezTo>
                      <a:pt x="249" y="187"/>
                      <a:pt x="250" y="188"/>
                      <a:pt x="250" y="188"/>
                    </a:cubicBezTo>
                    <a:cubicBezTo>
                      <a:pt x="250" y="188"/>
                      <a:pt x="250" y="188"/>
                      <a:pt x="250" y="188"/>
                    </a:cubicBezTo>
                    <a:cubicBezTo>
                      <a:pt x="250" y="188"/>
                      <a:pt x="251" y="188"/>
                      <a:pt x="251" y="188"/>
                    </a:cubicBezTo>
                    <a:cubicBezTo>
                      <a:pt x="252" y="188"/>
                      <a:pt x="252" y="188"/>
                      <a:pt x="252" y="188"/>
                    </a:cubicBezTo>
                    <a:cubicBezTo>
                      <a:pt x="252" y="187"/>
                      <a:pt x="252" y="187"/>
                      <a:pt x="252" y="187"/>
                    </a:cubicBezTo>
                    <a:cubicBezTo>
                      <a:pt x="251" y="186"/>
                      <a:pt x="251" y="186"/>
                      <a:pt x="251" y="186"/>
                    </a:cubicBezTo>
                    <a:cubicBezTo>
                      <a:pt x="251" y="186"/>
                      <a:pt x="251" y="186"/>
                      <a:pt x="251" y="186"/>
                    </a:cubicBezTo>
                    <a:cubicBezTo>
                      <a:pt x="251" y="185"/>
                      <a:pt x="251" y="185"/>
                      <a:pt x="251" y="185"/>
                    </a:cubicBezTo>
                    <a:cubicBezTo>
                      <a:pt x="251" y="185"/>
                      <a:pt x="251" y="185"/>
                      <a:pt x="251" y="185"/>
                    </a:cubicBezTo>
                    <a:cubicBezTo>
                      <a:pt x="252" y="184"/>
                      <a:pt x="252" y="184"/>
                      <a:pt x="252" y="184"/>
                    </a:cubicBezTo>
                    <a:cubicBezTo>
                      <a:pt x="252" y="184"/>
                      <a:pt x="252" y="184"/>
                      <a:pt x="253" y="184"/>
                    </a:cubicBezTo>
                    <a:cubicBezTo>
                      <a:pt x="253" y="185"/>
                      <a:pt x="253" y="185"/>
                      <a:pt x="253" y="185"/>
                    </a:cubicBezTo>
                    <a:cubicBezTo>
                      <a:pt x="254" y="185"/>
                      <a:pt x="254" y="185"/>
                      <a:pt x="254" y="184"/>
                    </a:cubicBezTo>
                    <a:cubicBezTo>
                      <a:pt x="255" y="183"/>
                      <a:pt x="255" y="183"/>
                      <a:pt x="255" y="183"/>
                    </a:cubicBezTo>
                    <a:cubicBezTo>
                      <a:pt x="255" y="183"/>
                      <a:pt x="255" y="182"/>
                      <a:pt x="256" y="182"/>
                    </a:cubicBezTo>
                    <a:cubicBezTo>
                      <a:pt x="257" y="183"/>
                      <a:pt x="257" y="183"/>
                      <a:pt x="257" y="183"/>
                    </a:cubicBezTo>
                    <a:cubicBezTo>
                      <a:pt x="257" y="183"/>
                      <a:pt x="257" y="182"/>
                      <a:pt x="257" y="182"/>
                    </a:cubicBezTo>
                    <a:cubicBezTo>
                      <a:pt x="258" y="182"/>
                      <a:pt x="258" y="182"/>
                      <a:pt x="258" y="182"/>
                    </a:cubicBezTo>
                    <a:cubicBezTo>
                      <a:pt x="259" y="182"/>
                      <a:pt x="259" y="182"/>
                      <a:pt x="259" y="182"/>
                    </a:cubicBezTo>
                    <a:cubicBezTo>
                      <a:pt x="259" y="181"/>
                      <a:pt x="259" y="181"/>
                      <a:pt x="259" y="181"/>
                    </a:cubicBezTo>
                    <a:cubicBezTo>
                      <a:pt x="259" y="181"/>
                      <a:pt x="259" y="180"/>
                      <a:pt x="258" y="180"/>
                    </a:cubicBezTo>
                    <a:cubicBezTo>
                      <a:pt x="256" y="180"/>
                      <a:pt x="256" y="180"/>
                      <a:pt x="256" y="180"/>
                    </a:cubicBezTo>
                    <a:cubicBezTo>
                      <a:pt x="256" y="180"/>
                      <a:pt x="256" y="180"/>
                      <a:pt x="256" y="180"/>
                    </a:cubicBezTo>
                    <a:cubicBezTo>
                      <a:pt x="256" y="179"/>
                      <a:pt x="256" y="179"/>
                      <a:pt x="256" y="179"/>
                    </a:cubicBezTo>
                    <a:cubicBezTo>
                      <a:pt x="256" y="179"/>
                      <a:pt x="256" y="178"/>
                      <a:pt x="256" y="178"/>
                    </a:cubicBezTo>
                    <a:cubicBezTo>
                      <a:pt x="255" y="178"/>
                      <a:pt x="255" y="178"/>
                      <a:pt x="255" y="178"/>
                    </a:cubicBezTo>
                    <a:cubicBezTo>
                      <a:pt x="255" y="178"/>
                      <a:pt x="255" y="178"/>
                      <a:pt x="255" y="178"/>
                    </a:cubicBezTo>
                    <a:cubicBezTo>
                      <a:pt x="257" y="176"/>
                      <a:pt x="257" y="176"/>
                      <a:pt x="257" y="176"/>
                    </a:cubicBezTo>
                    <a:cubicBezTo>
                      <a:pt x="257" y="175"/>
                      <a:pt x="257" y="175"/>
                      <a:pt x="257" y="175"/>
                    </a:cubicBezTo>
                    <a:cubicBezTo>
                      <a:pt x="257" y="175"/>
                      <a:pt x="257" y="175"/>
                      <a:pt x="257" y="175"/>
                    </a:cubicBezTo>
                    <a:cubicBezTo>
                      <a:pt x="256" y="175"/>
                      <a:pt x="256" y="175"/>
                      <a:pt x="256" y="175"/>
                    </a:cubicBezTo>
                    <a:cubicBezTo>
                      <a:pt x="254" y="174"/>
                      <a:pt x="254" y="174"/>
                      <a:pt x="254" y="174"/>
                    </a:cubicBezTo>
                    <a:cubicBezTo>
                      <a:pt x="254" y="174"/>
                      <a:pt x="254" y="174"/>
                      <a:pt x="254" y="175"/>
                    </a:cubicBezTo>
                    <a:cubicBezTo>
                      <a:pt x="253" y="175"/>
                      <a:pt x="253" y="175"/>
                      <a:pt x="253" y="175"/>
                    </a:cubicBezTo>
                    <a:cubicBezTo>
                      <a:pt x="252" y="175"/>
                      <a:pt x="252" y="175"/>
                      <a:pt x="252" y="175"/>
                    </a:cubicBezTo>
                    <a:cubicBezTo>
                      <a:pt x="250" y="174"/>
                      <a:pt x="250" y="174"/>
                      <a:pt x="250" y="174"/>
                    </a:cubicBezTo>
                    <a:cubicBezTo>
                      <a:pt x="250" y="174"/>
                      <a:pt x="249" y="174"/>
                      <a:pt x="249" y="174"/>
                    </a:cubicBezTo>
                    <a:cubicBezTo>
                      <a:pt x="249" y="175"/>
                      <a:pt x="249" y="175"/>
                      <a:pt x="249" y="175"/>
                    </a:cubicBezTo>
                    <a:cubicBezTo>
                      <a:pt x="249" y="175"/>
                      <a:pt x="248" y="175"/>
                      <a:pt x="248" y="175"/>
                    </a:cubicBezTo>
                    <a:cubicBezTo>
                      <a:pt x="247" y="175"/>
                      <a:pt x="247" y="175"/>
                      <a:pt x="247" y="175"/>
                    </a:cubicBezTo>
                    <a:cubicBezTo>
                      <a:pt x="247" y="175"/>
                      <a:pt x="247" y="175"/>
                      <a:pt x="247" y="175"/>
                    </a:cubicBezTo>
                    <a:cubicBezTo>
                      <a:pt x="246" y="175"/>
                      <a:pt x="246" y="175"/>
                      <a:pt x="246" y="175"/>
                    </a:cubicBezTo>
                    <a:cubicBezTo>
                      <a:pt x="246" y="175"/>
                      <a:pt x="245" y="175"/>
                      <a:pt x="245" y="175"/>
                    </a:cubicBezTo>
                    <a:cubicBezTo>
                      <a:pt x="245" y="175"/>
                      <a:pt x="245" y="175"/>
                      <a:pt x="245" y="175"/>
                    </a:cubicBezTo>
                    <a:cubicBezTo>
                      <a:pt x="245" y="175"/>
                      <a:pt x="245" y="175"/>
                      <a:pt x="244" y="175"/>
                    </a:cubicBezTo>
                    <a:cubicBezTo>
                      <a:pt x="244" y="175"/>
                      <a:pt x="244" y="175"/>
                      <a:pt x="244" y="175"/>
                    </a:cubicBezTo>
                    <a:cubicBezTo>
                      <a:pt x="244" y="175"/>
                      <a:pt x="243" y="175"/>
                      <a:pt x="243" y="175"/>
                    </a:cubicBezTo>
                    <a:cubicBezTo>
                      <a:pt x="242" y="175"/>
                      <a:pt x="242" y="175"/>
                      <a:pt x="242" y="175"/>
                    </a:cubicBezTo>
                    <a:cubicBezTo>
                      <a:pt x="242" y="175"/>
                      <a:pt x="242" y="175"/>
                      <a:pt x="242" y="175"/>
                    </a:cubicBezTo>
                    <a:cubicBezTo>
                      <a:pt x="242" y="174"/>
                      <a:pt x="242" y="174"/>
                      <a:pt x="242" y="174"/>
                    </a:cubicBezTo>
                    <a:cubicBezTo>
                      <a:pt x="242" y="174"/>
                      <a:pt x="241" y="174"/>
                      <a:pt x="241" y="174"/>
                    </a:cubicBezTo>
                    <a:cubicBezTo>
                      <a:pt x="241" y="174"/>
                      <a:pt x="241" y="174"/>
                      <a:pt x="241" y="174"/>
                    </a:cubicBezTo>
                    <a:cubicBezTo>
                      <a:pt x="241" y="174"/>
                      <a:pt x="241" y="173"/>
                      <a:pt x="241" y="173"/>
                    </a:cubicBezTo>
                    <a:cubicBezTo>
                      <a:pt x="241" y="173"/>
                      <a:pt x="241" y="173"/>
                      <a:pt x="241" y="173"/>
                    </a:cubicBezTo>
                    <a:cubicBezTo>
                      <a:pt x="241" y="173"/>
                      <a:pt x="241" y="172"/>
                      <a:pt x="241" y="172"/>
                    </a:cubicBezTo>
                    <a:cubicBezTo>
                      <a:pt x="240" y="172"/>
                      <a:pt x="240" y="172"/>
                      <a:pt x="240" y="172"/>
                    </a:cubicBezTo>
                    <a:cubicBezTo>
                      <a:pt x="240" y="172"/>
                      <a:pt x="240" y="171"/>
                      <a:pt x="240" y="171"/>
                    </a:cubicBezTo>
                    <a:cubicBezTo>
                      <a:pt x="241" y="169"/>
                      <a:pt x="241" y="169"/>
                      <a:pt x="241" y="169"/>
                    </a:cubicBezTo>
                    <a:cubicBezTo>
                      <a:pt x="241" y="169"/>
                      <a:pt x="241" y="169"/>
                      <a:pt x="241" y="169"/>
                    </a:cubicBezTo>
                    <a:cubicBezTo>
                      <a:pt x="240" y="169"/>
                      <a:pt x="240" y="169"/>
                      <a:pt x="240" y="169"/>
                    </a:cubicBezTo>
                    <a:cubicBezTo>
                      <a:pt x="239" y="169"/>
                      <a:pt x="239" y="169"/>
                      <a:pt x="239" y="168"/>
                    </a:cubicBezTo>
                    <a:cubicBezTo>
                      <a:pt x="239" y="168"/>
                      <a:pt x="239" y="168"/>
                      <a:pt x="239" y="168"/>
                    </a:cubicBezTo>
                    <a:cubicBezTo>
                      <a:pt x="239" y="168"/>
                      <a:pt x="239" y="168"/>
                      <a:pt x="239" y="168"/>
                    </a:cubicBezTo>
                    <a:cubicBezTo>
                      <a:pt x="239" y="167"/>
                      <a:pt x="239" y="167"/>
                      <a:pt x="239" y="167"/>
                    </a:cubicBezTo>
                    <a:cubicBezTo>
                      <a:pt x="239" y="167"/>
                      <a:pt x="240" y="166"/>
                      <a:pt x="240" y="166"/>
                    </a:cubicBezTo>
                    <a:cubicBezTo>
                      <a:pt x="242" y="166"/>
                      <a:pt x="242" y="166"/>
                      <a:pt x="242" y="166"/>
                    </a:cubicBezTo>
                    <a:cubicBezTo>
                      <a:pt x="243" y="166"/>
                      <a:pt x="243" y="166"/>
                      <a:pt x="243" y="166"/>
                    </a:cubicBezTo>
                    <a:cubicBezTo>
                      <a:pt x="244" y="165"/>
                      <a:pt x="244" y="165"/>
                      <a:pt x="244" y="165"/>
                    </a:cubicBezTo>
                    <a:cubicBezTo>
                      <a:pt x="244" y="165"/>
                      <a:pt x="244" y="165"/>
                      <a:pt x="245" y="165"/>
                    </a:cubicBezTo>
                    <a:cubicBezTo>
                      <a:pt x="246" y="165"/>
                      <a:pt x="246" y="165"/>
                      <a:pt x="246" y="165"/>
                    </a:cubicBezTo>
                    <a:cubicBezTo>
                      <a:pt x="247" y="165"/>
                      <a:pt x="247" y="165"/>
                      <a:pt x="247" y="165"/>
                    </a:cubicBezTo>
                    <a:cubicBezTo>
                      <a:pt x="247" y="164"/>
                      <a:pt x="247" y="164"/>
                      <a:pt x="247" y="164"/>
                    </a:cubicBezTo>
                    <a:cubicBezTo>
                      <a:pt x="247" y="164"/>
                      <a:pt x="247" y="164"/>
                      <a:pt x="246" y="163"/>
                    </a:cubicBezTo>
                    <a:cubicBezTo>
                      <a:pt x="246" y="163"/>
                      <a:pt x="246" y="163"/>
                      <a:pt x="246" y="163"/>
                    </a:cubicBezTo>
                    <a:cubicBezTo>
                      <a:pt x="246" y="163"/>
                      <a:pt x="246" y="163"/>
                      <a:pt x="246" y="163"/>
                    </a:cubicBezTo>
                    <a:cubicBezTo>
                      <a:pt x="245" y="162"/>
                      <a:pt x="245" y="162"/>
                      <a:pt x="245" y="162"/>
                    </a:cubicBezTo>
                    <a:cubicBezTo>
                      <a:pt x="245" y="162"/>
                      <a:pt x="245" y="161"/>
                      <a:pt x="245" y="161"/>
                    </a:cubicBezTo>
                    <a:cubicBezTo>
                      <a:pt x="245" y="159"/>
                      <a:pt x="245" y="159"/>
                      <a:pt x="245" y="159"/>
                    </a:cubicBezTo>
                    <a:cubicBezTo>
                      <a:pt x="245" y="159"/>
                      <a:pt x="245" y="159"/>
                      <a:pt x="246" y="159"/>
                    </a:cubicBezTo>
                    <a:cubicBezTo>
                      <a:pt x="246" y="158"/>
                      <a:pt x="246" y="158"/>
                      <a:pt x="246" y="158"/>
                    </a:cubicBezTo>
                    <a:cubicBezTo>
                      <a:pt x="246" y="158"/>
                      <a:pt x="246" y="158"/>
                      <a:pt x="246" y="158"/>
                    </a:cubicBezTo>
                    <a:cubicBezTo>
                      <a:pt x="247" y="157"/>
                      <a:pt x="247" y="157"/>
                      <a:pt x="247" y="157"/>
                    </a:cubicBezTo>
                    <a:cubicBezTo>
                      <a:pt x="247" y="157"/>
                      <a:pt x="247" y="157"/>
                      <a:pt x="247" y="157"/>
                    </a:cubicBezTo>
                    <a:cubicBezTo>
                      <a:pt x="248" y="157"/>
                      <a:pt x="248" y="157"/>
                      <a:pt x="248" y="157"/>
                    </a:cubicBezTo>
                    <a:cubicBezTo>
                      <a:pt x="248" y="157"/>
                      <a:pt x="249" y="157"/>
                      <a:pt x="249" y="157"/>
                    </a:cubicBezTo>
                    <a:cubicBezTo>
                      <a:pt x="249" y="158"/>
                      <a:pt x="249" y="158"/>
                      <a:pt x="249" y="158"/>
                    </a:cubicBezTo>
                    <a:cubicBezTo>
                      <a:pt x="249" y="158"/>
                      <a:pt x="249" y="158"/>
                      <a:pt x="249" y="158"/>
                    </a:cubicBezTo>
                    <a:cubicBezTo>
                      <a:pt x="249" y="159"/>
                      <a:pt x="249" y="159"/>
                      <a:pt x="249" y="159"/>
                    </a:cubicBezTo>
                    <a:cubicBezTo>
                      <a:pt x="250" y="159"/>
                      <a:pt x="250" y="159"/>
                      <a:pt x="250" y="158"/>
                    </a:cubicBezTo>
                    <a:cubicBezTo>
                      <a:pt x="252" y="157"/>
                      <a:pt x="252" y="157"/>
                      <a:pt x="252" y="157"/>
                    </a:cubicBezTo>
                    <a:cubicBezTo>
                      <a:pt x="252" y="156"/>
                      <a:pt x="252" y="156"/>
                      <a:pt x="252" y="156"/>
                    </a:cubicBezTo>
                    <a:cubicBezTo>
                      <a:pt x="252" y="155"/>
                      <a:pt x="252" y="155"/>
                      <a:pt x="252" y="155"/>
                    </a:cubicBezTo>
                    <a:cubicBezTo>
                      <a:pt x="253" y="155"/>
                      <a:pt x="252" y="155"/>
                      <a:pt x="252" y="155"/>
                    </a:cubicBezTo>
                    <a:cubicBezTo>
                      <a:pt x="252" y="155"/>
                      <a:pt x="252" y="155"/>
                      <a:pt x="252" y="155"/>
                    </a:cubicBezTo>
                    <a:cubicBezTo>
                      <a:pt x="251" y="155"/>
                      <a:pt x="251" y="155"/>
                      <a:pt x="251" y="154"/>
                    </a:cubicBezTo>
                    <a:cubicBezTo>
                      <a:pt x="250" y="153"/>
                      <a:pt x="250" y="153"/>
                      <a:pt x="250" y="153"/>
                    </a:cubicBezTo>
                    <a:cubicBezTo>
                      <a:pt x="250" y="153"/>
                      <a:pt x="250" y="152"/>
                      <a:pt x="250" y="152"/>
                    </a:cubicBezTo>
                    <a:cubicBezTo>
                      <a:pt x="252" y="150"/>
                      <a:pt x="252" y="150"/>
                      <a:pt x="252" y="150"/>
                    </a:cubicBezTo>
                    <a:cubicBezTo>
                      <a:pt x="253" y="150"/>
                      <a:pt x="253" y="150"/>
                      <a:pt x="253" y="150"/>
                    </a:cubicBezTo>
                    <a:cubicBezTo>
                      <a:pt x="255" y="150"/>
                      <a:pt x="255" y="150"/>
                      <a:pt x="255" y="150"/>
                    </a:cubicBezTo>
                    <a:cubicBezTo>
                      <a:pt x="255" y="150"/>
                      <a:pt x="255" y="150"/>
                      <a:pt x="255" y="149"/>
                    </a:cubicBezTo>
                    <a:cubicBezTo>
                      <a:pt x="256" y="148"/>
                      <a:pt x="256" y="148"/>
                      <a:pt x="256" y="148"/>
                    </a:cubicBezTo>
                    <a:cubicBezTo>
                      <a:pt x="256" y="148"/>
                      <a:pt x="256" y="148"/>
                      <a:pt x="256" y="147"/>
                    </a:cubicBezTo>
                    <a:cubicBezTo>
                      <a:pt x="256" y="147"/>
                      <a:pt x="256" y="147"/>
                      <a:pt x="256" y="147"/>
                    </a:cubicBezTo>
                    <a:cubicBezTo>
                      <a:pt x="257" y="147"/>
                      <a:pt x="257" y="147"/>
                      <a:pt x="257" y="147"/>
                    </a:cubicBezTo>
                    <a:cubicBezTo>
                      <a:pt x="257" y="145"/>
                      <a:pt x="257" y="145"/>
                      <a:pt x="257" y="145"/>
                    </a:cubicBezTo>
                    <a:cubicBezTo>
                      <a:pt x="257" y="145"/>
                      <a:pt x="257" y="145"/>
                      <a:pt x="256" y="145"/>
                    </a:cubicBezTo>
                    <a:cubicBezTo>
                      <a:pt x="255" y="144"/>
                      <a:pt x="255" y="144"/>
                      <a:pt x="255" y="144"/>
                    </a:cubicBezTo>
                    <a:cubicBezTo>
                      <a:pt x="254" y="144"/>
                      <a:pt x="254" y="144"/>
                      <a:pt x="254" y="144"/>
                    </a:cubicBezTo>
                    <a:cubicBezTo>
                      <a:pt x="254" y="143"/>
                      <a:pt x="254" y="143"/>
                      <a:pt x="254" y="143"/>
                    </a:cubicBezTo>
                    <a:cubicBezTo>
                      <a:pt x="254" y="143"/>
                      <a:pt x="254" y="142"/>
                      <a:pt x="255" y="142"/>
                    </a:cubicBezTo>
                    <a:cubicBezTo>
                      <a:pt x="255" y="142"/>
                      <a:pt x="255" y="142"/>
                      <a:pt x="255" y="142"/>
                    </a:cubicBezTo>
                    <a:cubicBezTo>
                      <a:pt x="255" y="142"/>
                      <a:pt x="255" y="142"/>
                      <a:pt x="255" y="141"/>
                    </a:cubicBezTo>
                    <a:cubicBezTo>
                      <a:pt x="254" y="141"/>
                      <a:pt x="254" y="141"/>
                      <a:pt x="254" y="141"/>
                    </a:cubicBezTo>
                    <a:cubicBezTo>
                      <a:pt x="254" y="141"/>
                      <a:pt x="254" y="141"/>
                      <a:pt x="254" y="141"/>
                    </a:cubicBezTo>
                    <a:cubicBezTo>
                      <a:pt x="255" y="140"/>
                      <a:pt x="255" y="140"/>
                      <a:pt x="255" y="140"/>
                    </a:cubicBezTo>
                    <a:cubicBezTo>
                      <a:pt x="255" y="140"/>
                      <a:pt x="255" y="140"/>
                      <a:pt x="255" y="140"/>
                    </a:cubicBezTo>
                    <a:cubicBezTo>
                      <a:pt x="255" y="139"/>
                      <a:pt x="255" y="139"/>
                      <a:pt x="255" y="139"/>
                    </a:cubicBezTo>
                    <a:cubicBezTo>
                      <a:pt x="255" y="139"/>
                      <a:pt x="255" y="139"/>
                      <a:pt x="255" y="139"/>
                    </a:cubicBezTo>
                    <a:cubicBezTo>
                      <a:pt x="254" y="138"/>
                      <a:pt x="254" y="138"/>
                      <a:pt x="254" y="138"/>
                    </a:cubicBezTo>
                    <a:cubicBezTo>
                      <a:pt x="254" y="138"/>
                      <a:pt x="253" y="138"/>
                      <a:pt x="253" y="138"/>
                    </a:cubicBezTo>
                    <a:cubicBezTo>
                      <a:pt x="252" y="138"/>
                      <a:pt x="252" y="138"/>
                      <a:pt x="252" y="138"/>
                    </a:cubicBezTo>
                    <a:cubicBezTo>
                      <a:pt x="251" y="138"/>
                      <a:pt x="251" y="138"/>
                      <a:pt x="251" y="138"/>
                    </a:cubicBezTo>
                    <a:cubicBezTo>
                      <a:pt x="250" y="136"/>
                      <a:pt x="250" y="136"/>
                      <a:pt x="250" y="136"/>
                    </a:cubicBezTo>
                    <a:cubicBezTo>
                      <a:pt x="250" y="136"/>
                      <a:pt x="250" y="136"/>
                      <a:pt x="249" y="136"/>
                    </a:cubicBezTo>
                    <a:cubicBezTo>
                      <a:pt x="249" y="135"/>
                      <a:pt x="249" y="135"/>
                      <a:pt x="249" y="135"/>
                    </a:cubicBezTo>
                    <a:cubicBezTo>
                      <a:pt x="248" y="135"/>
                      <a:pt x="248" y="135"/>
                      <a:pt x="248" y="135"/>
                    </a:cubicBezTo>
                    <a:cubicBezTo>
                      <a:pt x="249" y="134"/>
                      <a:pt x="249" y="134"/>
                      <a:pt x="249" y="134"/>
                    </a:cubicBezTo>
                    <a:cubicBezTo>
                      <a:pt x="249" y="134"/>
                      <a:pt x="249" y="134"/>
                      <a:pt x="249" y="134"/>
                    </a:cubicBezTo>
                    <a:cubicBezTo>
                      <a:pt x="249" y="132"/>
                      <a:pt x="249" y="132"/>
                      <a:pt x="249" y="132"/>
                    </a:cubicBezTo>
                    <a:cubicBezTo>
                      <a:pt x="249" y="132"/>
                      <a:pt x="249" y="132"/>
                      <a:pt x="250" y="132"/>
                    </a:cubicBezTo>
                    <a:cubicBezTo>
                      <a:pt x="250" y="132"/>
                      <a:pt x="250" y="132"/>
                      <a:pt x="250" y="132"/>
                    </a:cubicBezTo>
                    <a:cubicBezTo>
                      <a:pt x="251" y="132"/>
                      <a:pt x="251" y="132"/>
                      <a:pt x="251" y="131"/>
                    </a:cubicBezTo>
                    <a:cubicBezTo>
                      <a:pt x="251" y="131"/>
                      <a:pt x="251" y="131"/>
                      <a:pt x="251" y="131"/>
                    </a:cubicBezTo>
                    <a:cubicBezTo>
                      <a:pt x="251" y="131"/>
                      <a:pt x="251" y="130"/>
                      <a:pt x="251" y="130"/>
                    </a:cubicBezTo>
                    <a:cubicBezTo>
                      <a:pt x="252" y="129"/>
                      <a:pt x="252" y="129"/>
                      <a:pt x="252" y="129"/>
                    </a:cubicBezTo>
                    <a:cubicBezTo>
                      <a:pt x="252" y="129"/>
                      <a:pt x="252" y="129"/>
                      <a:pt x="252" y="129"/>
                    </a:cubicBezTo>
                    <a:cubicBezTo>
                      <a:pt x="253" y="129"/>
                      <a:pt x="253" y="129"/>
                      <a:pt x="253" y="129"/>
                    </a:cubicBezTo>
                    <a:cubicBezTo>
                      <a:pt x="254" y="129"/>
                      <a:pt x="254" y="128"/>
                      <a:pt x="254" y="128"/>
                    </a:cubicBezTo>
                    <a:cubicBezTo>
                      <a:pt x="254" y="127"/>
                      <a:pt x="254" y="127"/>
                      <a:pt x="254" y="127"/>
                    </a:cubicBezTo>
                    <a:cubicBezTo>
                      <a:pt x="254" y="127"/>
                      <a:pt x="254" y="127"/>
                      <a:pt x="254" y="127"/>
                    </a:cubicBezTo>
                    <a:cubicBezTo>
                      <a:pt x="254" y="127"/>
                      <a:pt x="254" y="127"/>
                      <a:pt x="254" y="127"/>
                    </a:cubicBezTo>
                    <a:cubicBezTo>
                      <a:pt x="254" y="126"/>
                      <a:pt x="254" y="126"/>
                      <a:pt x="254" y="126"/>
                    </a:cubicBezTo>
                    <a:cubicBezTo>
                      <a:pt x="254" y="125"/>
                      <a:pt x="254" y="125"/>
                      <a:pt x="254" y="125"/>
                    </a:cubicBezTo>
                    <a:cubicBezTo>
                      <a:pt x="254" y="125"/>
                      <a:pt x="255" y="124"/>
                      <a:pt x="255" y="124"/>
                    </a:cubicBezTo>
                    <a:cubicBezTo>
                      <a:pt x="257" y="121"/>
                      <a:pt x="257" y="121"/>
                      <a:pt x="257" y="121"/>
                    </a:cubicBezTo>
                    <a:cubicBezTo>
                      <a:pt x="257" y="121"/>
                      <a:pt x="257" y="121"/>
                      <a:pt x="257" y="121"/>
                    </a:cubicBezTo>
                    <a:cubicBezTo>
                      <a:pt x="257" y="117"/>
                      <a:pt x="257" y="117"/>
                      <a:pt x="257" y="117"/>
                    </a:cubicBezTo>
                    <a:cubicBezTo>
                      <a:pt x="257" y="117"/>
                      <a:pt x="257" y="116"/>
                      <a:pt x="257" y="116"/>
                    </a:cubicBezTo>
                    <a:cubicBezTo>
                      <a:pt x="257" y="116"/>
                      <a:pt x="257" y="116"/>
                      <a:pt x="257" y="116"/>
                    </a:cubicBezTo>
                    <a:cubicBezTo>
                      <a:pt x="256" y="115"/>
                      <a:pt x="256" y="115"/>
                      <a:pt x="256" y="115"/>
                    </a:cubicBezTo>
                    <a:cubicBezTo>
                      <a:pt x="256" y="114"/>
                      <a:pt x="256" y="114"/>
                      <a:pt x="256" y="114"/>
                    </a:cubicBezTo>
                    <a:cubicBezTo>
                      <a:pt x="256" y="114"/>
                      <a:pt x="256" y="113"/>
                      <a:pt x="256" y="113"/>
                    </a:cubicBezTo>
                    <a:cubicBezTo>
                      <a:pt x="256" y="111"/>
                      <a:pt x="256" y="111"/>
                      <a:pt x="256" y="111"/>
                    </a:cubicBezTo>
                    <a:cubicBezTo>
                      <a:pt x="255" y="111"/>
                      <a:pt x="256" y="111"/>
                      <a:pt x="256" y="111"/>
                    </a:cubicBezTo>
                    <a:cubicBezTo>
                      <a:pt x="257" y="110"/>
                      <a:pt x="257" y="110"/>
                      <a:pt x="257" y="110"/>
                    </a:cubicBezTo>
                    <a:cubicBezTo>
                      <a:pt x="257" y="110"/>
                      <a:pt x="257" y="110"/>
                      <a:pt x="257" y="110"/>
                    </a:cubicBezTo>
                    <a:cubicBezTo>
                      <a:pt x="256" y="109"/>
                      <a:pt x="256" y="109"/>
                      <a:pt x="256" y="109"/>
                    </a:cubicBezTo>
                    <a:cubicBezTo>
                      <a:pt x="256" y="108"/>
                      <a:pt x="256" y="108"/>
                      <a:pt x="256" y="108"/>
                    </a:cubicBezTo>
                    <a:cubicBezTo>
                      <a:pt x="257" y="108"/>
                      <a:pt x="257" y="108"/>
                      <a:pt x="257" y="108"/>
                    </a:cubicBezTo>
                    <a:cubicBezTo>
                      <a:pt x="257" y="108"/>
                      <a:pt x="257" y="108"/>
                      <a:pt x="257" y="108"/>
                    </a:cubicBezTo>
                    <a:cubicBezTo>
                      <a:pt x="257" y="107"/>
                      <a:pt x="257" y="107"/>
                      <a:pt x="257" y="107"/>
                    </a:cubicBezTo>
                    <a:cubicBezTo>
                      <a:pt x="257" y="107"/>
                      <a:pt x="256" y="107"/>
                      <a:pt x="256" y="107"/>
                    </a:cubicBezTo>
                    <a:cubicBezTo>
                      <a:pt x="256" y="106"/>
                      <a:pt x="256" y="106"/>
                      <a:pt x="256" y="106"/>
                    </a:cubicBezTo>
                    <a:cubicBezTo>
                      <a:pt x="256" y="106"/>
                      <a:pt x="256" y="106"/>
                      <a:pt x="256" y="106"/>
                    </a:cubicBezTo>
                    <a:cubicBezTo>
                      <a:pt x="257" y="105"/>
                      <a:pt x="257" y="105"/>
                      <a:pt x="257" y="105"/>
                    </a:cubicBezTo>
                    <a:cubicBezTo>
                      <a:pt x="257" y="105"/>
                      <a:pt x="257" y="105"/>
                      <a:pt x="257" y="104"/>
                    </a:cubicBezTo>
                    <a:cubicBezTo>
                      <a:pt x="256" y="102"/>
                      <a:pt x="256" y="102"/>
                      <a:pt x="256" y="102"/>
                    </a:cubicBezTo>
                    <a:cubicBezTo>
                      <a:pt x="256" y="102"/>
                      <a:pt x="256" y="102"/>
                      <a:pt x="257" y="102"/>
                    </a:cubicBezTo>
                    <a:cubicBezTo>
                      <a:pt x="258" y="100"/>
                      <a:pt x="258" y="100"/>
                      <a:pt x="258" y="100"/>
                    </a:cubicBezTo>
                    <a:cubicBezTo>
                      <a:pt x="258" y="99"/>
                      <a:pt x="258" y="99"/>
                      <a:pt x="258" y="99"/>
                    </a:cubicBezTo>
                    <a:cubicBezTo>
                      <a:pt x="258" y="98"/>
                      <a:pt x="258" y="98"/>
                      <a:pt x="258" y="98"/>
                    </a:cubicBezTo>
                    <a:cubicBezTo>
                      <a:pt x="258" y="98"/>
                      <a:pt x="258" y="97"/>
                      <a:pt x="258" y="97"/>
                    </a:cubicBezTo>
                    <a:cubicBezTo>
                      <a:pt x="257" y="97"/>
                      <a:pt x="257" y="97"/>
                      <a:pt x="257" y="97"/>
                    </a:cubicBezTo>
                    <a:cubicBezTo>
                      <a:pt x="257" y="97"/>
                      <a:pt x="257" y="97"/>
                      <a:pt x="257" y="97"/>
                    </a:cubicBezTo>
                    <a:cubicBezTo>
                      <a:pt x="257" y="96"/>
                      <a:pt x="257" y="96"/>
                      <a:pt x="257" y="96"/>
                    </a:cubicBezTo>
                    <a:cubicBezTo>
                      <a:pt x="257" y="96"/>
                      <a:pt x="257" y="96"/>
                      <a:pt x="257" y="96"/>
                    </a:cubicBezTo>
                    <a:cubicBezTo>
                      <a:pt x="256" y="95"/>
                      <a:pt x="256" y="95"/>
                      <a:pt x="256" y="95"/>
                    </a:cubicBezTo>
                    <a:cubicBezTo>
                      <a:pt x="256" y="95"/>
                      <a:pt x="256" y="95"/>
                      <a:pt x="256" y="94"/>
                    </a:cubicBezTo>
                    <a:cubicBezTo>
                      <a:pt x="257" y="93"/>
                      <a:pt x="257" y="93"/>
                      <a:pt x="257" y="93"/>
                    </a:cubicBezTo>
                    <a:cubicBezTo>
                      <a:pt x="257" y="93"/>
                      <a:pt x="257" y="93"/>
                      <a:pt x="257" y="93"/>
                    </a:cubicBezTo>
                    <a:cubicBezTo>
                      <a:pt x="255" y="92"/>
                      <a:pt x="255" y="92"/>
                      <a:pt x="255" y="92"/>
                    </a:cubicBezTo>
                    <a:cubicBezTo>
                      <a:pt x="255" y="92"/>
                      <a:pt x="255" y="92"/>
                      <a:pt x="255" y="92"/>
                    </a:cubicBezTo>
                    <a:cubicBezTo>
                      <a:pt x="255" y="92"/>
                      <a:pt x="255" y="92"/>
                      <a:pt x="255" y="92"/>
                    </a:cubicBezTo>
                    <a:cubicBezTo>
                      <a:pt x="255" y="91"/>
                      <a:pt x="255" y="91"/>
                      <a:pt x="255" y="91"/>
                    </a:cubicBezTo>
                    <a:cubicBezTo>
                      <a:pt x="256" y="90"/>
                      <a:pt x="256" y="90"/>
                      <a:pt x="256" y="90"/>
                    </a:cubicBezTo>
                    <a:cubicBezTo>
                      <a:pt x="256" y="90"/>
                      <a:pt x="256" y="90"/>
                      <a:pt x="256" y="90"/>
                    </a:cubicBezTo>
                    <a:cubicBezTo>
                      <a:pt x="256" y="89"/>
                      <a:pt x="256" y="89"/>
                      <a:pt x="256" y="89"/>
                    </a:cubicBezTo>
                    <a:cubicBezTo>
                      <a:pt x="256" y="89"/>
                      <a:pt x="256" y="89"/>
                      <a:pt x="256" y="89"/>
                    </a:cubicBezTo>
                    <a:cubicBezTo>
                      <a:pt x="256" y="88"/>
                      <a:pt x="256" y="88"/>
                      <a:pt x="256" y="88"/>
                    </a:cubicBezTo>
                    <a:cubicBezTo>
                      <a:pt x="256" y="88"/>
                      <a:pt x="256" y="87"/>
                      <a:pt x="256" y="87"/>
                    </a:cubicBezTo>
                    <a:cubicBezTo>
                      <a:pt x="256" y="87"/>
                      <a:pt x="256" y="87"/>
                      <a:pt x="256" y="87"/>
                    </a:cubicBezTo>
                    <a:cubicBezTo>
                      <a:pt x="256" y="87"/>
                      <a:pt x="256" y="87"/>
                      <a:pt x="256" y="86"/>
                    </a:cubicBezTo>
                    <a:cubicBezTo>
                      <a:pt x="257" y="85"/>
                      <a:pt x="257" y="85"/>
                      <a:pt x="257" y="85"/>
                    </a:cubicBezTo>
                    <a:cubicBezTo>
                      <a:pt x="257" y="85"/>
                      <a:pt x="257" y="85"/>
                      <a:pt x="257" y="84"/>
                    </a:cubicBezTo>
                    <a:cubicBezTo>
                      <a:pt x="257" y="83"/>
                      <a:pt x="257" y="83"/>
                      <a:pt x="257" y="83"/>
                    </a:cubicBezTo>
                    <a:cubicBezTo>
                      <a:pt x="257" y="83"/>
                      <a:pt x="257" y="83"/>
                      <a:pt x="257" y="83"/>
                    </a:cubicBezTo>
                    <a:cubicBezTo>
                      <a:pt x="258" y="81"/>
                      <a:pt x="258" y="81"/>
                      <a:pt x="258" y="81"/>
                    </a:cubicBezTo>
                    <a:cubicBezTo>
                      <a:pt x="258" y="81"/>
                      <a:pt x="258" y="80"/>
                      <a:pt x="258" y="80"/>
                    </a:cubicBezTo>
                    <a:cubicBezTo>
                      <a:pt x="260" y="80"/>
                      <a:pt x="260" y="80"/>
                      <a:pt x="260" y="80"/>
                    </a:cubicBezTo>
                    <a:cubicBezTo>
                      <a:pt x="260" y="79"/>
                      <a:pt x="260" y="79"/>
                      <a:pt x="260" y="79"/>
                    </a:cubicBezTo>
                    <a:cubicBezTo>
                      <a:pt x="260" y="79"/>
                      <a:pt x="260" y="79"/>
                      <a:pt x="260" y="79"/>
                    </a:cubicBezTo>
                    <a:cubicBezTo>
                      <a:pt x="259" y="79"/>
                      <a:pt x="259" y="79"/>
                      <a:pt x="260" y="79"/>
                    </a:cubicBezTo>
                    <a:cubicBezTo>
                      <a:pt x="260" y="78"/>
                      <a:pt x="260" y="78"/>
                      <a:pt x="260" y="78"/>
                    </a:cubicBezTo>
                    <a:cubicBezTo>
                      <a:pt x="260" y="78"/>
                      <a:pt x="260" y="78"/>
                      <a:pt x="260"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7"/>
                      <a:pt x="258" y="77"/>
                      <a:pt x="258" y="77"/>
                    </a:cubicBezTo>
                    <a:cubicBezTo>
                      <a:pt x="258" y="77"/>
                      <a:pt x="258" y="76"/>
                      <a:pt x="258" y="76"/>
                    </a:cubicBezTo>
                    <a:cubicBezTo>
                      <a:pt x="259" y="75"/>
                      <a:pt x="259" y="75"/>
                      <a:pt x="259" y="75"/>
                    </a:cubicBezTo>
                    <a:cubicBezTo>
                      <a:pt x="259" y="75"/>
                      <a:pt x="259" y="74"/>
                      <a:pt x="259" y="74"/>
                    </a:cubicBezTo>
                    <a:cubicBezTo>
                      <a:pt x="258" y="74"/>
                      <a:pt x="258" y="74"/>
                      <a:pt x="258" y="74"/>
                    </a:cubicBezTo>
                    <a:cubicBezTo>
                      <a:pt x="258" y="73"/>
                      <a:pt x="258" y="73"/>
                      <a:pt x="258" y="73"/>
                    </a:cubicBezTo>
                    <a:cubicBezTo>
                      <a:pt x="258" y="73"/>
                      <a:pt x="258" y="73"/>
                      <a:pt x="258" y="73"/>
                    </a:cubicBezTo>
                    <a:cubicBezTo>
                      <a:pt x="257" y="73"/>
                      <a:pt x="257" y="73"/>
                      <a:pt x="257" y="73"/>
                    </a:cubicBezTo>
                    <a:cubicBezTo>
                      <a:pt x="258" y="72"/>
                      <a:pt x="258" y="72"/>
                      <a:pt x="258" y="72"/>
                    </a:cubicBezTo>
                    <a:cubicBezTo>
                      <a:pt x="258" y="72"/>
                      <a:pt x="258" y="72"/>
                      <a:pt x="259" y="72"/>
                    </a:cubicBezTo>
                    <a:cubicBezTo>
                      <a:pt x="259" y="71"/>
                      <a:pt x="259" y="71"/>
                      <a:pt x="259" y="71"/>
                    </a:cubicBezTo>
                    <a:cubicBezTo>
                      <a:pt x="259" y="71"/>
                      <a:pt x="259" y="71"/>
                      <a:pt x="259" y="71"/>
                    </a:cubicBezTo>
                    <a:cubicBezTo>
                      <a:pt x="259" y="71"/>
                      <a:pt x="259" y="71"/>
                      <a:pt x="259" y="71"/>
                    </a:cubicBezTo>
                    <a:cubicBezTo>
                      <a:pt x="259" y="71"/>
                      <a:pt x="259" y="70"/>
                      <a:pt x="259" y="70"/>
                    </a:cubicBezTo>
                    <a:cubicBezTo>
                      <a:pt x="259" y="70"/>
                      <a:pt x="259" y="70"/>
                      <a:pt x="259" y="70"/>
                    </a:cubicBezTo>
                    <a:cubicBezTo>
                      <a:pt x="259" y="70"/>
                      <a:pt x="259" y="70"/>
                      <a:pt x="259" y="69"/>
                    </a:cubicBezTo>
                    <a:cubicBezTo>
                      <a:pt x="260" y="68"/>
                      <a:pt x="260" y="68"/>
                      <a:pt x="260" y="68"/>
                    </a:cubicBezTo>
                    <a:cubicBezTo>
                      <a:pt x="260" y="68"/>
                      <a:pt x="260" y="68"/>
                      <a:pt x="260" y="68"/>
                    </a:cubicBezTo>
                    <a:cubicBezTo>
                      <a:pt x="261" y="68"/>
                      <a:pt x="261" y="68"/>
                      <a:pt x="261" y="68"/>
                    </a:cubicBezTo>
                    <a:cubicBezTo>
                      <a:pt x="262" y="67"/>
                      <a:pt x="262" y="67"/>
                      <a:pt x="262" y="67"/>
                    </a:cubicBezTo>
                    <a:cubicBezTo>
                      <a:pt x="262" y="67"/>
                      <a:pt x="262" y="67"/>
                      <a:pt x="262" y="67"/>
                    </a:cubicBezTo>
                    <a:cubicBezTo>
                      <a:pt x="262" y="67"/>
                      <a:pt x="262" y="66"/>
                      <a:pt x="262" y="66"/>
                    </a:cubicBezTo>
                    <a:cubicBezTo>
                      <a:pt x="263" y="66"/>
                      <a:pt x="263" y="66"/>
                      <a:pt x="263" y="66"/>
                    </a:cubicBezTo>
                    <a:cubicBezTo>
                      <a:pt x="263" y="66"/>
                      <a:pt x="264" y="66"/>
                      <a:pt x="264" y="66"/>
                    </a:cubicBezTo>
                    <a:cubicBezTo>
                      <a:pt x="264" y="66"/>
                      <a:pt x="264" y="66"/>
                      <a:pt x="264" y="66"/>
                    </a:cubicBezTo>
                    <a:cubicBezTo>
                      <a:pt x="264" y="66"/>
                      <a:pt x="265" y="66"/>
                      <a:pt x="265" y="66"/>
                    </a:cubicBezTo>
                    <a:cubicBezTo>
                      <a:pt x="266" y="68"/>
                      <a:pt x="266" y="68"/>
                      <a:pt x="266" y="68"/>
                    </a:cubicBezTo>
                    <a:cubicBezTo>
                      <a:pt x="266" y="68"/>
                      <a:pt x="266" y="68"/>
                      <a:pt x="266" y="68"/>
                    </a:cubicBezTo>
                    <a:cubicBezTo>
                      <a:pt x="267" y="68"/>
                      <a:pt x="267" y="68"/>
                      <a:pt x="267" y="68"/>
                    </a:cubicBezTo>
                    <a:cubicBezTo>
                      <a:pt x="267" y="68"/>
                      <a:pt x="267" y="68"/>
                      <a:pt x="267" y="68"/>
                    </a:cubicBezTo>
                    <a:cubicBezTo>
                      <a:pt x="268" y="67"/>
                      <a:pt x="268" y="67"/>
                      <a:pt x="268" y="67"/>
                    </a:cubicBezTo>
                    <a:cubicBezTo>
                      <a:pt x="268" y="67"/>
                      <a:pt x="268" y="67"/>
                      <a:pt x="268" y="67"/>
                    </a:cubicBezTo>
                    <a:cubicBezTo>
                      <a:pt x="269" y="67"/>
                      <a:pt x="269" y="67"/>
                      <a:pt x="269" y="67"/>
                    </a:cubicBezTo>
                    <a:cubicBezTo>
                      <a:pt x="269" y="67"/>
                      <a:pt x="269" y="67"/>
                      <a:pt x="269" y="66"/>
                    </a:cubicBezTo>
                    <a:cubicBezTo>
                      <a:pt x="270" y="65"/>
                      <a:pt x="270" y="65"/>
                      <a:pt x="270" y="65"/>
                    </a:cubicBezTo>
                    <a:cubicBezTo>
                      <a:pt x="270" y="65"/>
                      <a:pt x="271" y="65"/>
                      <a:pt x="271" y="65"/>
                    </a:cubicBezTo>
                    <a:cubicBezTo>
                      <a:pt x="272" y="65"/>
                      <a:pt x="272" y="65"/>
                      <a:pt x="272" y="65"/>
                    </a:cubicBezTo>
                    <a:cubicBezTo>
                      <a:pt x="272" y="65"/>
                      <a:pt x="272" y="65"/>
                      <a:pt x="272" y="64"/>
                    </a:cubicBezTo>
                    <a:cubicBezTo>
                      <a:pt x="272" y="64"/>
                      <a:pt x="272" y="64"/>
                      <a:pt x="272" y="64"/>
                    </a:cubicBezTo>
                    <a:cubicBezTo>
                      <a:pt x="272" y="64"/>
                      <a:pt x="272" y="64"/>
                      <a:pt x="272" y="64"/>
                    </a:cubicBezTo>
                    <a:cubicBezTo>
                      <a:pt x="272" y="63"/>
                      <a:pt x="272" y="63"/>
                      <a:pt x="272" y="63"/>
                    </a:cubicBezTo>
                    <a:cubicBezTo>
                      <a:pt x="272" y="63"/>
                      <a:pt x="272" y="63"/>
                      <a:pt x="272" y="63"/>
                    </a:cubicBezTo>
                    <a:cubicBezTo>
                      <a:pt x="272" y="63"/>
                      <a:pt x="272" y="63"/>
                      <a:pt x="272" y="63"/>
                    </a:cubicBezTo>
                    <a:cubicBezTo>
                      <a:pt x="272" y="63"/>
                      <a:pt x="272" y="63"/>
                      <a:pt x="272" y="62"/>
                    </a:cubicBezTo>
                    <a:cubicBezTo>
                      <a:pt x="275" y="60"/>
                      <a:pt x="275" y="60"/>
                      <a:pt x="275" y="60"/>
                    </a:cubicBezTo>
                    <a:cubicBezTo>
                      <a:pt x="275" y="60"/>
                      <a:pt x="275" y="60"/>
                      <a:pt x="275" y="60"/>
                    </a:cubicBezTo>
                    <a:cubicBezTo>
                      <a:pt x="275" y="59"/>
                      <a:pt x="275" y="59"/>
                      <a:pt x="275" y="59"/>
                    </a:cubicBezTo>
                    <a:cubicBezTo>
                      <a:pt x="275" y="59"/>
                      <a:pt x="275" y="59"/>
                      <a:pt x="276" y="59"/>
                    </a:cubicBezTo>
                    <a:cubicBezTo>
                      <a:pt x="276" y="59"/>
                      <a:pt x="276" y="59"/>
                      <a:pt x="276" y="59"/>
                    </a:cubicBezTo>
                    <a:cubicBezTo>
                      <a:pt x="276" y="59"/>
                      <a:pt x="276" y="59"/>
                      <a:pt x="276" y="59"/>
                    </a:cubicBezTo>
                    <a:cubicBezTo>
                      <a:pt x="276" y="58"/>
                      <a:pt x="276" y="58"/>
                      <a:pt x="276" y="58"/>
                    </a:cubicBezTo>
                    <a:cubicBezTo>
                      <a:pt x="276" y="58"/>
                      <a:pt x="277" y="58"/>
                      <a:pt x="277" y="58"/>
                    </a:cubicBezTo>
                    <a:cubicBezTo>
                      <a:pt x="277" y="58"/>
                      <a:pt x="277" y="58"/>
                      <a:pt x="277" y="58"/>
                    </a:cubicBezTo>
                    <a:cubicBezTo>
                      <a:pt x="278" y="58"/>
                      <a:pt x="278" y="58"/>
                      <a:pt x="278" y="58"/>
                    </a:cubicBezTo>
                    <a:cubicBezTo>
                      <a:pt x="278" y="58"/>
                      <a:pt x="278" y="58"/>
                      <a:pt x="278" y="58"/>
                    </a:cubicBezTo>
                    <a:cubicBezTo>
                      <a:pt x="279" y="58"/>
                      <a:pt x="279" y="58"/>
                      <a:pt x="279" y="58"/>
                    </a:cubicBezTo>
                    <a:cubicBezTo>
                      <a:pt x="280" y="57"/>
                      <a:pt x="280" y="57"/>
                      <a:pt x="280" y="57"/>
                    </a:cubicBezTo>
                    <a:cubicBezTo>
                      <a:pt x="280" y="57"/>
                      <a:pt x="280" y="57"/>
                      <a:pt x="281" y="57"/>
                    </a:cubicBezTo>
                    <a:cubicBezTo>
                      <a:pt x="281" y="57"/>
                      <a:pt x="281" y="57"/>
                      <a:pt x="281" y="57"/>
                    </a:cubicBezTo>
                    <a:cubicBezTo>
                      <a:pt x="281" y="57"/>
                      <a:pt x="282" y="56"/>
                      <a:pt x="282" y="56"/>
                    </a:cubicBezTo>
                    <a:cubicBezTo>
                      <a:pt x="282" y="56"/>
                      <a:pt x="282" y="56"/>
                      <a:pt x="282" y="56"/>
                    </a:cubicBezTo>
                    <a:cubicBezTo>
                      <a:pt x="283" y="56"/>
                      <a:pt x="283" y="56"/>
                      <a:pt x="283" y="56"/>
                    </a:cubicBezTo>
                    <a:cubicBezTo>
                      <a:pt x="284" y="56"/>
                      <a:pt x="284" y="56"/>
                      <a:pt x="284" y="56"/>
                    </a:cubicBezTo>
                    <a:cubicBezTo>
                      <a:pt x="284" y="56"/>
                      <a:pt x="284" y="56"/>
                      <a:pt x="284" y="56"/>
                    </a:cubicBezTo>
                    <a:cubicBezTo>
                      <a:pt x="284" y="56"/>
                      <a:pt x="284" y="56"/>
                      <a:pt x="284" y="56"/>
                    </a:cubicBezTo>
                    <a:cubicBezTo>
                      <a:pt x="284" y="56"/>
                      <a:pt x="284" y="56"/>
                      <a:pt x="284" y="55"/>
                    </a:cubicBezTo>
                    <a:cubicBezTo>
                      <a:pt x="284" y="55"/>
                      <a:pt x="284" y="55"/>
                      <a:pt x="284" y="55"/>
                    </a:cubicBezTo>
                    <a:cubicBezTo>
                      <a:pt x="284" y="55"/>
                      <a:pt x="284" y="55"/>
                      <a:pt x="284" y="55"/>
                    </a:cubicBezTo>
                    <a:cubicBezTo>
                      <a:pt x="284" y="55"/>
                      <a:pt x="284" y="55"/>
                      <a:pt x="284" y="55"/>
                    </a:cubicBezTo>
                    <a:cubicBezTo>
                      <a:pt x="284" y="55"/>
                      <a:pt x="284" y="55"/>
                      <a:pt x="284" y="54"/>
                    </a:cubicBezTo>
                    <a:cubicBezTo>
                      <a:pt x="284" y="54"/>
                      <a:pt x="284" y="54"/>
                      <a:pt x="284" y="54"/>
                    </a:cubicBezTo>
                    <a:cubicBezTo>
                      <a:pt x="284" y="54"/>
                      <a:pt x="284" y="54"/>
                      <a:pt x="284" y="54"/>
                    </a:cubicBezTo>
                    <a:cubicBezTo>
                      <a:pt x="286" y="51"/>
                      <a:pt x="286" y="51"/>
                      <a:pt x="286" y="51"/>
                    </a:cubicBezTo>
                    <a:cubicBezTo>
                      <a:pt x="286" y="51"/>
                      <a:pt x="286" y="51"/>
                      <a:pt x="287" y="51"/>
                    </a:cubicBezTo>
                    <a:cubicBezTo>
                      <a:pt x="287" y="51"/>
                      <a:pt x="287" y="51"/>
                      <a:pt x="287" y="51"/>
                    </a:cubicBezTo>
                    <a:cubicBezTo>
                      <a:pt x="287" y="52"/>
                      <a:pt x="287" y="52"/>
                      <a:pt x="287" y="52"/>
                    </a:cubicBezTo>
                    <a:cubicBezTo>
                      <a:pt x="287" y="52"/>
                      <a:pt x="288" y="52"/>
                      <a:pt x="288" y="51"/>
                    </a:cubicBezTo>
                    <a:cubicBezTo>
                      <a:pt x="288" y="51"/>
                      <a:pt x="288" y="51"/>
                      <a:pt x="288" y="51"/>
                    </a:cubicBezTo>
                    <a:cubicBezTo>
                      <a:pt x="287" y="51"/>
                      <a:pt x="287" y="51"/>
                      <a:pt x="287" y="51"/>
                    </a:cubicBezTo>
                    <a:cubicBezTo>
                      <a:pt x="287" y="50"/>
                      <a:pt x="287" y="50"/>
                      <a:pt x="287" y="50"/>
                    </a:cubicBezTo>
                    <a:cubicBezTo>
                      <a:pt x="287" y="50"/>
                      <a:pt x="287" y="50"/>
                      <a:pt x="287" y="50"/>
                    </a:cubicBezTo>
                    <a:cubicBezTo>
                      <a:pt x="288" y="50"/>
                      <a:pt x="288" y="50"/>
                      <a:pt x="288" y="50"/>
                    </a:cubicBezTo>
                    <a:cubicBezTo>
                      <a:pt x="288" y="50"/>
                      <a:pt x="288" y="50"/>
                      <a:pt x="288" y="50"/>
                    </a:cubicBezTo>
                    <a:cubicBezTo>
                      <a:pt x="288" y="49"/>
                      <a:pt x="288" y="49"/>
                      <a:pt x="288" y="49"/>
                    </a:cubicBezTo>
                    <a:cubicBezTo>
                      <a:pt x="288" y="49"/>
                      <a:pt x="288" y="49"/>
                      <a:pt x="288" y="49"/>
                    </a:cubicBezTo>
                    <a:cubicBezTo>
                      <a:pt x="289" y="49"/>
                      <a:pt x="289" y="49"/>
                      <a:pt x="289" y="49"/>
                    </a:cubicBezTo>
                    <a:cubicBezTo>
                      <a:pt x="289" y="49"/>
                      <a:pt x="289" y="49"/>
                      <a:pt x="289" y="49"/>
                    </a:cubicBezTo>
                    <a:cubicBezTo>
                      <a:pt x="290" y="49"/>
                      <a:pt x="290" y="48"/>
                      <a:pt x="290" y="48"/>
                    </a:cubicBezTo>
                    <a:cubicBezTo>
                      <a:pt x="290" y="48"/>
                      <a:pt x="290" y="48"/>
                      <a:pt x="291" y="48"/>
                    </a:cubicBezTo>
                    <a:cubicBezTo>
                      <a:pt x="291" y="48"/>
                      <a:pt x="291" y="48"/>
                      <a:pt x="291" y="48"/>
                    </a:cubicBezTo>
                    <a:cubicBezTo>
                      <a:pt x="292" y="48"/>
                      <a:pt x="292" y="48"/>
                      <a:pt x="292" y="48"/>
                    </a:cubicBezTo>
                    <a:cubicBezTo>
                      <a:pt x="293" y="46"/>
                      <a:pt x="293" y="46"/>
                      <a:pt x="293" y="46"/>
                    </a:cubicBezTo>
                    <a:cubicBezTo>
                      <a:pt x="293" y="46"/>
                      <a:pt x="294" y="46"/>
                      <a:pt x="294" y="46"/>
                    </a:cubicBezTo>
                    <a:cubicBezTo>
                      <a:pt x="295" y="46"/>
                      <a:pt x="295" y="46"/>
                      <a:pt x="295" y="46"/>
                    </a:cubicBezTo>
                    <a:cubicBezTo>
                      <a:pt x="295" y="46"/>
                      <a:pt x="295" y="46"/>
                      <a:pt x="296" y="46"/>
                    </a:cubicBezTo>
                    <a:cubicBezTo>
                      <a:pt x="296" y="45"/>
                      <a:pt x="296" y="45"/>
                      <a:pt x="296" y="45"/>
                    </a:cubicBezTo>
                    <a:cubicBezTo>
                      <a:pt x="296" y="45"/>
                      <a:pt x="297" y="45"/>
                      <a:pt x="297" y="45"/>
                    </a:cubicBezTo>
                    <a:cubicBezTo>
                      <a:pt x="297" y="45"/>
                      <a:pt x="297" y="45"/>
                      <a:pt x="297" y="45"/>
                    </a:cubicBezTo>
                    <a:cubicBezTo>
                      <a:pt x="297" y="45"/>
                      <a:pt x="298" y="45"/>
                      <a:pt x="298" y="45"/>
                    </a:cubicBezTo>
                    <a:cubicBezTo>
                      <a:pt x="298" y="44"/>
                      <a:pt x="298" y="44"/>
                      <a:pt x="298" y="44"/>
                    </a:cubicBezTo>
                    <a:cubicBezTo>
                      <a:pt x="298" y="44"/>
                      <a:pt x="298" y="44"/>
                      <a:pt x="298" y="44"/>
                    </a:cubicBezTo>
                    <a:cubicBezTo>
                      <a:pt x="299" y="44"/>
                      <a:pt x="299" y="44"/>
                      <a:pt x="299" y="44"/>
                    </a:cubicBezTo>
                    <a:cubicBezTo>
                      <a:pt x="299" y="44"/>
                      <a:pt x="299" y="44"/>
                      <a:pt x="300" y="44"/>
                    </a:cubicBezTo>
                    <a:cubicBezTo>
                      <a:pt x="302" y="43"/>
                      <a:pt x="302" y="43"/>
                      <a:pt x="302" y="43"/>
                    </a:cubicBezTo>
                    <a:cubicBezTo>
                      <a:pt x="302" y="43"/>
                      <a:pt x="302" y="43"/>
                      <a:pt x="302" y="43"/>
                    </a:cubicBezTo>
                    <a:cubicBezTo>
                      <a:pt x="302" y="42"/>
                      <a:pt x="302" y="42"/>
                      <a:pt x="302" y="42"/>
                    </a:cubicBezTo>
                    <a:cubicBezTo>
                      <a:pt x="302" y="42"/>
                      <a:pt x="302" y="42"/>
                      <a:pt x="302" y="41"/>
                    </a:cubicBezTo>
                    <a:cubicBezTo>
                      <a:pt x="302" y="41"/>
                      <a:pt x="302" y="41"/>
                      <a:pt x="302" y="41"/>
                    </a:cubicBezTo>
                    <a:cubicBezTo>
                      <a:pt x="302" y="41"/>
                      <a:pt x="302" y="41"/>
                      <a:pt x="302" y="41"/>
                    </a:cubicBezTo>
                    <a:cubicBezTo>
                      <a:pt x="303" y="40"/>
                      <a:pt x="303" y="40"/>
                      <a:pt x="303" y="40"/>
                    </a:cubicBezTo>
                    <a:cubicBezTo>
                      <a:pt x="303" y="40"/>
                      <a:pt x="303" y="40"/>
                      <a:pt x="303" y="39"/>
                    </a:cubicBezTo>
                    <a:cubicBezTo>
                      <a:pt x="303" y="39"/>
                      <a:pt x="303" y="39"/>
                      <a:pt x="303" y="39"/>
                    </a:cubicBezTo>
                    <a:cubicBezTo>
                      <a:pt x="303" y="39"/>
                      <a:pt x="303" y="39"/>
                      <a:pt x="303" y="39"/>
                    </a:cubicBezTo>
                    <a:cubicBezTo>
                      <a:pt x="303" y="39"/>
                      <a:pt x="303" y="38"/>
                      <a:pt x="303" y="38"/>
                    </a:cubicBezTo>
                    <a:cubicBezTo>
                      <a:pt x="304" y="38"/>
                      <a:pt x="304" y="38"/>
                      <a:pt x="304" y="38"/>
                    </a:cubicBezTo>
                    <a:cubicBezTo>
                      <a:pt x="304" y="38"/>
                      <a:pt x="304" y="38"/>
                      <a:pt x="304" y="38"/>
                    </a:cubicBezTo>
                    <a:cubicBezTo>
                      <a:pt x="305" y="37"/>
                      <a:pt x="305" y="37"/>
                      <a:pt x="305" y="37"/>
                    </a:cubicBezTo>
                    <a:cubicBezTo>
                      <a:pt x="305" y="37"/>
                      <a:pt x="306" y="37"/>
                      <a:pt x="306" y="37"/>
                    </a:cubicBezTo>
                    <a:cubicBezTo>
                      <a:pt x="306" y="37"/>
                      <a:pt x="306" y="37"/>
                      <a:pt x="307" y="37"/>
                    </a:cubicBezTo>
                    <a:cubicBezTo>
                      <a:pt x="307" y="36"/>
                      <a:pt x="307" y="36"/>
                      <a:pt x="307" y="36"/>
                    </a:cubicBezTo>
                    <a:cubicBezTo>
                      <a:pt x="307" y="36"/>
                      <a:pt x="307" y="36"/>
                      <a:pt x="307" y="36"/>
                    </a:cubicBezTo>
                    <a:cubicBezTo>
                      <a:pt x="307" y="36"/>
                      <a:pt x="307" y="36"/>
                      <a:pt x="307" y="36"/>
                    </a:cubicBezTo>
                    <a:cubicBezTo>
                      <a:pt x="307" y="36"/>
                      <a:pt x="307" y="36"/>
                      <a:pt x="307" y="36"/>
                    </a:cubicBezTo>
                    <a:cubicBezTo>
                      <a:pt x="307" y="35"/>
                      <a:pt x="308" y="35"/>
                      <a:pt x="308" y="35"/>
                    </a:cubicBezTo>
                    <a:cubicBezTo>
                      <a:pt x="309" y="35"/>
                      <a:pt x="309" y="35"/>
                      <a:pt x="309" y="35"/>
                    </a:cubicBezTo>
                    <a:cubicBezTo>
                      <a:pt x="309" y="35"/>
                      <a:pt x="309" y="35"/>
                      <a:pt x="309" y="35"/>
                    </a:cubicBezTo>
                    <a:cubicBezTo>
                      <a:pt x="309" y="35"/>
                      <a:pt x="309" y="35"/>
                      <a:pt x="309" y="35"/>
                    </a:cubicBezTo>
                    <a:cubicBezTo>
                      <a:pt x="309" y="35"/>
                      <a:pt x="310" y="35"/>
                      <a:pt x="310" y="35"/>
                    </a:cubicBezTo>
                    <a:cubicBezTo>
                      <a:pt x="310" y="35"/>
                      <a:pt x="310" y="34"/>
                      <a:pt x="310" y="34"/>
                    </a:cubicBezTo>
                    <a:cubicBezTo>
                      <a:pt x="310" y="33"/>
                      <a:pt x="310" y="33"/>
                      <a:pt x="310" y="33"/>
                    </a:cubicBezTo>
                    <a:cubicBezTo>
                      <a:pt x="310" y="33"/>
                      <a:pt x="310" y="33"/>
                      <a:pt x="310" y="33"/>
                    </a:cubicBezTo>
                    <a:cubicBezTo>
                      <a:pt x="309" y="33"/>
                      <a:pt x="309" y="33"/>
                      <a:pt x="309" y="33"/>
                    </a:cubicBezTo>
                    <a:cubicBezTo>
                      <a:pt x="309" y="33"/>
                      <a:pt x="309" y="33"/>
                      <a:pt x="309" y="33"/>
                    </a:cubicBezTo>
                    <a:cubicBezTo>
                      <a:pt x="309" y="33"/>
                      <a:pt x="308" y="33"/>
                      <a:pt x="308" y="33"/>
                    </a:cubicBezTo>
                    <a:cubicBezTo>
                      <a:pt x="308" y="33"/>
                      <a:pt x="308" y="33"/>
                      <a:pt x="308" y="33"/>
                    </a:cubicBezTo>
                    <a:cubicBezTo>
                      <a:pt x="308" y="33"/>
                      <a:pt x="308" y="33"/>
                      <a:pt x="308" y="33"/>
                    </a:cubicBezTo>
                    <a:cubicBezTo>
                      <a:pt x="308" y="32"/>
                      <a:pt x="308" y="32"/>
                      <a:pt x="308" y="32"/>
                    </a:cubicBezTo>
                    <a:cubicBezTo>
                      <a:pt x="308" y="32"/>
                      <a:pt x="308" y="32"/>
                      <a:pt x="308" y="32"/>
                    </a:cubicBezTo>
                    <a:cubicBezTo>
                      <a:pt x="308" y="32"/>
                      <a:pt x="308" y="32"/>
                      <a:pt x="308" y="32"/>
                    </a:cubicBezTo>
                    <a:cubicBezTo>
                      <a:pt x="309" y="32"/>
                      <a:pt x="309" y="32"/>
                      <a:pt x="309" y="32"/>
                    </a:cubicBezTo>
                    <a:cubicBezTo>
                      <a:pt x="310" y="32"/>
                      <a:pt x="310" y="32"/>
                      <a:pt x="310" y="32"/>
                    </a:cubicBezTo>
                    <a:cubicBezTo>
                      <a:pt x="310" y="32"/>
                      <a:pt x="310" y="32"/>
                      <a:pt x="310" y="32"/>
                    </a:cubicBezTo>
                    <a:cubicBezTo>
                      <a:pt x="311" y="32"/>
                      <a:pt x="311" y="32"/>
                      <a:pt x="311" y="32"/>
                    </a:cubicBezTo>
                    <a:cubicBezTo>
                      <a:pt x="311" y="31"/>
                      <a:pt x="311" y="31"/>
                      <a:pt x="311" y="31"/>
                    </a:cubicBezTo>
                    <a:cubicBezTo>
                      <a:pt x="311" y="31"/>
                      <a:pt x="311" y="31"/>
                      <a:pt x="311" y="31"/>
                    </a:cubicBezTo>
                    <a:close/>
                    <a:moveTo>
                      <a:pt x="55" y="30"/>
                    </a:moveTo>
                    <a:cubicBezTo>
                      <a:pt x="56" y="30"/>
                      <a:pt x="55" y="29"/>
                      <a:pt x="55" y="29"/>
                    </a:cubicBezTo>
                    <a:cubicBezTo>
                      <a:pt x="56" y="29"/>
                      <a:pt x="56" y="29"/>
                      <a:pt x="57" y="29"/>
                    </a:cubicBezTo>
                    <a:cubicBezTo>
                      <a:pt x="57" y="30"/>
                      <a:pt x="57" y="30"/>
                      <a:pt x="58" y="31"/>
                    </a:cubicBezTo>
                    <a:cubicBezTo>
                      <a:pt x="59" y="32"/>
                      <a:pt x="59" y="33"/>
                      <a:pt x="59" y="33"/>
                    </a:cubicBezTo>
                    <a:cubicBezTo>
                      <a:pt x="59" y="34"/>
                      <a:pt x="58" y="33"/>
                      <a:pt x="58" y="33"/>
                    </a:cubicBezTo>
                    <a:cubicBezTo>
                      <a:pt x="58" y="34"/>
                      <a:pt x="57" y="34"/>
                      <a:pt x="57" y="34"/>
                    </a:cubicBezTo>
                    <a:cubicBezTo>
                      <a:pt x="56" y="34"/>
                      <a:pt x="56" y="33"/>
                      <a:pt x="56" y="33"/>
                    </a:cubicBezTo>
                    <a:cubicBezTo>
                      <a:pt x="56" y="32"/>
                      <a:pt x="56" y="32"/>
                      <a:pt x="56" y="31"/>
                    </a:cubicBezTo>
                    <a:cubicBezTo>
                      <a:pt x="55" y="30"/>
                      <a:pt x="55" y="30"/>
                      <a:pt x="55" y="30"/>
                    </a:cubicBezTo>
                    <a:close/>
                    <a:moveTo>
                      <a:pt x="46" y="81"/>
                    </a:moveTo>
                    <a:cubicBezTo>
                      <a:pt x="47" y="81"/>
                      <a:pt x="48" y="81"/>
                      <a:pt x="49" y="81"/>
                    </a:cubicBezTo>
                    <a:cubicBezTo>
                      <a:pt x="50" y="82"/>
                      <a:pt x="50" y="83"/>
                      <a:pt x="50" y="83"/>
                    </a:cubicBezTo>
                    <a:cubicBezTo>
                      <a:pt x="49" y="83"/>
                      <a:pt x="48" y="83"/>
                      <a:pt x="47" y="83"/>
                    </a:cubicBezTo>
                    <a:cubicBezTo>
                      <a:pt x="47" y="82"/>
                      <a:pt x="47" y="82"/>
                      <a:pt x="46" y="82"/>
                    </a:cubicBezTo>
                    <a:cubicBezTo>
                      <a:pt x="46" y="81"/>
                      <a:pt x="46" y="81"/>
                      <a:pt x="46" y="81"/>
                    </a:cubicBezTo>
                    <a:close/>
                    <a:moveTo>
                      <a:pt x="41" y="59"/>
                    </a:moveTo>
                    <a:cubicBezTo>
                      <a:pt x="41" y="59"/>
                      <a:pt x="40" y="60"/>
                      <a:pt x="39" y="60"/>
                    </a:cubicBezTo>
                    <a:cubicBezTo>
                      <a:pt x="39" y="60"/>
                      <a:pt x="38" y="60"/>
                      <a:pt x="38" y="60"/>
                    </a:cubicBezTo>
                    <a:cubicBezTo>
                      <a:pt x="38" y="59"/>
                      <a:pt x="38" y="59"/>
                      <a:pt x="38" y="59"/>
                    </a:cubicBezTo>
                    <a:cubicBezTo>
                      <a:pt x="37" y="59"/>
                      <a:pt x="37" y="59"/>
                      <a:pt x="37" y="58"/>
                    </a:cubicBezTo>
                    <a:cubicBezTo>
                      <a:pt x="36" y="58"/>
                      <a:pt x="37" y="59"/>
                      <a:pt x="35" y="59"/>
                    </a:cubicBezTo>
                    <a:cubicBezTo>
                      <a:pt x="35" y="58"/>
                      <a:pt x="34" y="57"/>
                      <a:pt x="34" y="57"/>
                    </a:cubicBezTo>
                    <a:cubicBezTo>
                      <a:pt x="36" y="56"/>
                      <a:pt x="39" y="57"/>
                      <a:pt x="39" y="58"/>
                    </a:cubicBezTo>
                    <a:cubicBezTo>
                      <a:pt x="40" y="58"/>
                      <a:pt x="41" y="58"/>
                      <a:pt x="41" y="59"/>
                    </a:cubicBezTo>
                    <a:close/>
                    <a:moveTo>
                      <a:pt x="38" y="44"/>
                    </a:moveTo>
                    <a:cubicBezTo>
                      <a:pt x="37" y="44"/>
                      <a:pt x="38" y="45"/>
                      <a:pt x="37" y="45"/>
                    </a:cubicBezTo>
                    <a:cubicBezTo>
                      <a:pt x="36" y="45"/>
                      <a:pt x="35" y="46"/>
                      <a:pt x="35" y="45"/>
                    </a:cubicBezTo>
                    <a:cubicBezTo>
                      <a:pt x="35" y="44"/>
                      <a:pt x="39" y="43"/>
                      <a:pt x="39" y="44"/>
                    </a:cubicBezTo>
                    <a:cubicBezTo>
                      <a:pt x="40" y="44"/>
                      <a:pt x="39" y="45"/>
                      <a:pt x="39" y="45"/>
                    </a:cubicBezTo>
                    <a:cubicBezTo>
                      <a:pt x="39" y="47"/>
                      <a:pt x="39" y="47"/>
                      <a:pt x="39" y="47"/>
                    </a:cubicBezTo>
                    <a:cubicBezTo>
                      <a:pt x="39" y="46"/>
                      <a:pt x="38" y="46"/>
                      <a:pt x="38" y="46"/>
                    </a:cubicBezTo>
                    <a:cubicBezTo>
                      <a:pt x="38" y="46"/>
                      <a:pt x="38" y="45"/>
                      <a:pt x="38" y="45"/>
                    </a:cubicBezTo>
                    <a:cubicBezTo>
                      <a:pt x="38" y="45"/>
                      <a:pt x="38" y="45"/>
                      <a:pt x="38" y="44"/>
                    </a:cubicBezTo>
                    <a:close/>
                    <a:moveTo>
                      <a:pt x="49" y="39"/>
                    </a:moveTo>
                    <a:cubicBezTo>
                      <a:pt x="49" y="39"/>
                      <a:pt x="50" y="39"/>
                      <a:pt x="50" y="39"/>
                    </a:cubicBezTo>
                    <a:cubicBezTo>
                      <a:pt x="50" y="39"/>
                      <a:pt x="51" y="41"/>
                      <a:pt x="51" y="41"/>
                    </a:cubicBezTo>
                    <a:cubicBezTo>
                      <a:pt x="51" y="42"/>
                      <a:pt x="50" y="41"/>
                      <a:pt x="50" y="41"/>
                    </a:cubicBezTo>
                    <a:cubicBezTo>
                      <a:pt x="50" y="42"/>
                      <a:pt x="50" y="42"/>
                      <a:pt x="50" y="41"/>
                    </a:cubicBezTo>
                    <a:cubicBezTo>
                      <a:pt x="49" y="41"/>
                      <a:pt x="49" y="41"/>
                      <a:pt x="49" y="41"/>
                    </a:cubicBezTo>
                    <a:cubicBezTo>
                      <a:pt x="48" y="41"/>
                      <a:pt x="48" y="41"/>
                      <a:pt x="48" y="41"/>
                    </a:cubicBezTo>
                    <a:cubicBezTo>
                      <a:pt x="48" y="40"/>
                      <a:pt x="49" y="40"/>
                      <a:pt x="48" y="40"/>
                    </a:cubicBezTo>
                    <a:cubicBezTo>
                      <a:pt x="48" y="39"/>
                      <a:pt x="48" y="39"/>
                      <a:pt x="48" y="39"/>
                    </a:cubicBezTo>
                    <a:cubicBezTo>
                      <a:pt x="47" y="38"/>
                      <a:pt x="47" y="38"/>
                      <a:pt x="47" y="38"/>
                    </a:cubicBezTo>
                    <a:cubicBezTo>
                      <a:pt x="47" y="38"/>
                      <a:pt x="48" y="37"/>
                      <a:pt x="48" y="38"/>
                    </a:cubicBezTo>
                    <a:cubicBezTo>
                      <a:pt x="48" y="38"/>
                      <a:pt x="49" y="39"/>
                      <a:pt x="49" y="39"/>
                    </a:cubicBezTo>
                    <a:close/>
                    <a:moveTo>
                      <a:pt x="44" y="33"/>
                    </a:moveTo>
                    <a:cubicBezTo>
                      <a:pt x="45" y="33"/>
                      <a:pt x="46" y="33"/>
                      <a:pt x="46" y="33"/>
                    </a:cubicBezTo>
                    <a:cubicBezTo>
                      <a:pt x="45" y="32"/>
                      <a:pt x="45" y="32"/>
                      <a:pt x="45" y="31"/>
                    </a:cubicBezTo>
                    <a:cubicBezTo>
                      <a:pt x="45" y="31"/>
                      <a:pt x="46" y="31"/>
                      <a:pt x="45" y="31"/>
                    </a:cubicBezTo>
                    <a:cubicBezTo>
                      <a:pt x="45" y="30"/>
                      <a:pt x="45" y="30"/>
                      <a:pt x="46" y="30"/>
                    </a:cubicBezTo>
                    <a:cubicBezTo>
                      <a:pt x="46" y="29"/>
                      <a:pt x="46" y="29"/>
                      <a:pt x="47" y="29"/>
                    </a:cubicBezTo>
                    <a:cubicBezTo>
                      <a:pt x="48" y="28"/>
                      <a:pt x="48" y="27"/>
                      <a:pt x="48" y="28"/>
                    </a:cubicBezTo>
                    <a:cubicBezTo>
                      <a:pt x="49" y="28"/>
                      <a:pt x="49" y="30"/>
                      <a:pt x="48" y="30"/>
                    </a:cubicBezTo>
                    <a:cubicBezTo>
                      <a:pt x="48" y="31"/>
                      <a:pt x="47" y="31"/>
                      <a:pt x="48" y="32"/>
                    </a:cubicBezTo>
                    <a:cubicBezTo>
                      <a:pt x="47" y="32"/>
                      <a:pt x="46" y="32"/>
                      <a:pt x="47" y="33"/>
                    </a:cubicBezTo>
                    <a:cubicBezTo>
                      <a:pt x="48" y="33"/>
                      <a:pt x="48" y="35"/>
                      <a:pt x="47" y="35"/>
                    </a:cubicBezTo>
                    <a:cubicBezTo>
                      <a:pt x="46" y="34"/>
                      <a:pt x="45" y="33"/>
                      <a:pt x="44" y="34"/>
                    </a:cubicBezTo>
                    <a:cubicBezTo>
                      <a:pt x="44" y="33"/>
                      <a:pt x="43" y="33"/>
                      <a:pt x="44" y="33"/>
                    </a:cubicBezTo>
                    <a:close/>
                    <a:moveTo>
                      <a:pt x="38" y="31"/>
                    </a:moveTo>
                    <a:cubicBezTo>
                      <a:pt x="40" y="31"/>
                      <a:pt x="42" y="32"/>
                      <a:pt x="40" y="32"/>
                    </a:cubicBezTo>
                    <a:cubicBezTo>
                      <a:pt x="40" y="32"/>
                      <a:pt x="39" y="33"/>
                      <a:pt x="40" y="33"/>
                    </a:cubicBezTo>
                    <a:cubicBezTo>
                      <a:pt x="42" y="33"/>
                      <a:pt x="43" y="34"/>
                      <a:pt x="43" y="34"/>
                    </a:cubicBezTo>
                    <a:cubicBezTo>
                      <a:pt x="44" y="35"/>
                      <a:pt x="44" y="35"/>
                      <a:pt x="42" y="35"/>
                    </a:cubicBezTo>
                    <a:cubicBezTo>
                      <a:pt x="40" y="35"/>
                      <a:pt x="39" y="35"/>
                      <a:pt x="38" y="34"/>
                    </a:cubicBezTo>
                    <a:cubicBezTo>
                      <a:pt x="36" y="34"/>
                      <a:pt x="38" y="34"/>
                      <a:pt x="39" y="34"/>
                    </a:cubicBezTo>
                    <a:cubicBezTo>
                      <a:pt x="39" y="33"/>
                      <a:pt x="40" y="33"/>
                      <a:pt x="38" y="33"/>
                    </a:cubicBezTo>
                    <a:cubicBezTo>
                      <a:pt x="36" y="33"/>
                      <a:pt x="35" y="33"/>
                      <a:pt x="34" y="32"/>
                    </a:cubicBezTo>
                    <a:cubicBezTo>
                      <a:pt x="33" y="32"/>
                      <a:pt x="34" y="32"/>
                      <a:pt x="36" y="32"/>
                    </a:cubicBezTo>
                    <a:cubicBezTo>
                      <a:pt x="37" y="32"/>
                      <a:pt x="38" y="32"/>
                      <a:pt x="38" y="31"/>
                    </a:cubicBezTo>
                    <a:close/>
                    <a:moveTo>
                      <a:pt x="29" y="18"/>
                    </a:moveTo>
                    <a:cubicBezTo>
                      <a:pt x="31" y="18"/>
                      <a:pt x="30" y="19"/>
                      <a:pt x="33" y="18"/>
                    </a:cubicBezTo>
                    <a:cubicBezTo>
                      <a:pt x="34" y="18"/>
                      <a:pt x="34" y="18"/>
                      <a:pt x="36" y="19"/>
                    </a:cubicBezTo>
                    <a:cubicBezTo>
                      <a:pt x="37" y="19"/>
                      <a:pt x="37" y="19"/>
                      <a:pt x="35" y="20"/>
                    </a:cubicBezTo>
                    <a:cubicBezTo>
                      <a:pt x="33" y="20"/>
                      <a:pt x="32" y="20"/>
                      <a:pt x="32" y="21"/>
                    </a:cubicBezTo>
                    <a:cubicBezTo>
                      <a:pt x="33" y="22"/>
                      <a:pt x="32" y="22"/>
                      <a:pt x="31" y="22"/>
                    </a:cubicBezTo>
                    <a:cubicBezTo>
                      <a:pt x="29" y="21"/>
                      <a:pt x="28" y="21"/>
                      <a:pt x="29" y="20"/>
                    </a:cubicBezTo>
                    <a:cubicBezTo>
                      <a:pt x="30" y="20"/>
                      <a:pt x="31" y="20"/>
                      <a:pt x="29" y="19"/>
                    </a:cubicBezTo>
                    <a:cubicBezTo>
                      <a:pt x="27" y="18"/>
                      <a:pt x="27" y="17"/>
                      <a:pt x="29" y="18"/>
                    </a:cubicBezTo>
                    <a:close/>
                    <a:moveTo>
                      <a:pt x="28" y="52"/>
                    </a:moveTo>
                    <a:cubicBezTo>
                      <a:pt x="29" y="52"/>
                      <a:pt x="29" y="52"/>
                      <a:pt x="29" y="51"/>
                    </a:cubicBezTo>
                    <a:cubicBezTo>
                      <a:pt x="29" y="51"/>
                      <a:pt x="30" y="51"/>
                      <a:pt x="30" y="51"/>
                    </a:cubicBezTo>
                    <a:cubicBezTo>
                      <a:pt x="30" y="51"/>
                      <a:pt x="31" y="51"/>
                      <a:pt x="31" y="52"/>
                    </a:cubicBezTo>
                    <a:cubicBezTo>
                      <a:pt x="31" y="52"/>
                      <a:pt x="30" y="52"/>
                      <a:pt x="30" y="52"/>
                    </a:cubicBezTo>
                    <a:cubicBezTo>
                      <a:pt x="30" y="52"/>
                      <a:pt x="30" y="52"/>
                      <a:pt x="29" y="53"/>
                    </a:cubicBezTo>
                    <a:cubicBezTo>
                      <a:pt x="30" y="53"/>
                      <a:pt x="31" y="52"/>
                      <a:pt x="31" y="53"/>
                    </a:cubicBezTo>
                    <a:cubicBezTo>
                      <a:pt x="31" y="53"/>
                      <a:pt x="32" y="54"/>
                      <a:pt x="31" y="54"/>
                    </a:cubicBezTo>
                    <a:cubicBezTo>
                      <a:pt x="32" y="54"/>
                      <a:pt x="31" y="55"/>
                      <a:pt x="32" y="55"/>
                    </a:cubicBezTo>
                    <a:cubicBezTo>
                      <a:pt x="32" y="55"/>
                      <a:pt x="32" y="55"/>
                      <a:pt x="32" y="55"/>
                    </a:cubicBezTo>
                    <a:cubicBezTo>
                      <a:pt x="32" y="55"/>
                      <a:pt x="32" y="55"/>
                      <a:pt x="32" y="56"/>
                    </a:cubicBezTo>
                    <a:cubicBezTo>
                      <a:pt x="32" y="56"/>
                      <a:pt x="31" y="56"/>
                      <a:pt x="30" y="55"/>
                    </a:cubicBezTo>
                    <a:cubicBezTo>
                      <a:pt x="30" y="55"/>
                      <a:pt x="29" y="55"/>
                      <a:pt x="29" y="55"/>
                    </a:cubicBezTo>
                    <a:cubicBezTo>
                      <a:pt x="29" y="55"/>
                      <a:pt x="28" y="55"/>
                      <a:pt x="28" y="54"/>
                    </a:cubicBezTo>
                    <a:cubicBezTo>
                      <a:pt x="28" y="54"/>
                      <a:pt x="27" y="54"/>
                      <a:pt x="28" y="53"/>
                    </a:cubicBezTo>
                    <a:cubicBezTo>
                      <a:pt x="28" y="53"/>
                      <a:pt x="28" y="53"/>
                      <a:pt x="28" y="52"/>
                    </a:cubicBezTo>
                    <a:close/>
                    <a:moveTo>
                      <a:pt x="26" y="68"/>
                    </a:moveTo>
                    <a:cubicBezTo>
                      <a:pt x="26" y="67"/>
                      <a:pt x="25" y="67"/>
                      <a:pt x="26" y="66"/>
                    </a:cubicBezTo>
                    <a:cubicBezTo>
                      <a:pt x="27" y="67"/>
                      <a:pt x="27" y="67"/>
                      <a:pt x="27" y="67"/>
                    </a:cubicBezTo>
                    <a:cubicBezTo>
                      <a:pt x="28" y="66"/>
                      <a:pt x="28" y="66"/>
                      <a:pt x="28" y="66"/>
                    </a:cubicBezTo>
                    <a:cubicBezTo>
                      <a:pt x="29" y="66"/>
                      <a:pt x="29" y="66"/>
                      <a:pt x="29" y="66"/>
                    </a:cubicBezTo>
                    <a:cubicBezTo>
                      <a:pt x="29" y="67"/>
                      <a:pt x="28" y="67"/>
                      <a:pt x="28" y="68"/>
                    </a:cubicBezTo>
                    <a:cubicBezTo>
                      <a:pt x="27" y="69"/>
                      <a:pt x="27" y="68"/>
                      <a:pt x="26" y="68"/>
                    </a:cubicBezTo>
                    <a:close/>
                    <a:moveTo>
                      <a:pt x="31" y="83"/>
                    </a:moveTo>
                    <a:cubicBezTo>
                      <a:pt x="30" y="84"/>
                      <a:pt x="29" y="84"/>
                      <a:pt x="29" y="83"/>
                    </a:cubicBezTo>
                    <a:cubicBezTo>
                      <a:pt x="28" y="83"/>
                      <a:pt x="29" y="82"/>
                      <a:pt x="29" y="82"/>
                    </a:cubicBezTo>
                    <a:cubicBezTo>
                      <a:pt x="29" y="82"/>
                      <a:pt x="28" y="82"/>
                      <a:pt x="27" y="81"/>
                    </a:cubicBezTo>
                    <a:cubicBezTo>
                      <a:pt x="27" y="81"/>
                      <a:pt x="28" y="80"/>
                      <a:pt x="28" y="80"/>
                    </a:cubicBezTo>
                    <a:cubicBezTo>
                      <a:pt x="29" y="80"/>
                      <a:pt x="29" y="81"/>
                      <a:pt x="29" y="81"/>
                    </a:cubicBezTo>
                    <a:cubicBezTo>
                      <a:pt x="30" y="81"/>
                      <a:pt x="30" y="81"/>
                      <a:pt x="30" y="81"/>
                    </a:cubicBezTo>
                    <a:cubicBezTo>
                      <a:pt x="31" y="81"/>
                      <a:pt x="31" y="82"/>
                      <a:pt x="31" y="82"/>
                    </a:cubicBezTo>
                    <a:cubicBezTo>
                      <a:pt x="31" y="83"/>
                      <a:pt x="32" y="83"/>
                      <a:pt x="31" y="83"/>
                    </a:cubicBezTo>
                    <a:close/>
                    <a:moveTo>
                      <a:pt x="31" y="66"/>
                    </a:moveTo>
                    <a:cubicBezTo>
                      <a:pt x="31" y="66"/>
                      <a:pt x="29" y="64"/>
                      <a:pt x="29" y="64"/>
                    </a:cubicBezTo>
                    <a:cubicBezTo>
                      <a:pt x="29" y="64"/>
                      <a:pt x="32" y="65"/>
                      <a:pt x="33" y="65"/>
                    </a:cubicBezTo>
                    <a:cubicBezTo>
                      <a:pt x="33" y="65"/>
                      <a:pt x="33" y="65"/>
                      <a:pt x="34" y="65"/>
                    </a:cubicBezTo>
                    <a:cubicBezTo>
                      <a:pt x="34" y="65"/>
                      <a:pt x="34" y="65"/>
                      <a:pt x="35" y="66"/>
                    </a:cubicBezTo>
                    <a:cubicBezTo>
                      <a:pt x="36" y="66"/>
                      <a:pt x="37" y="67"/>
                      <a:pt x="37" y="67"/>
                    </a:cubicBezTo>
                    <a:cubicBezTo>
                      <a:pt x="38" y="68"/>
                      <a:pt x="38" y="69"/>
                      <a:pt x="39" y="69"/>
                    </a:cubicBezTo>
                    <a:cubicBezTo>
                      <a:pt x="39" y="69"/>
                      <a:pt x="40" y="70"/>
                      <a:pt x="40" y="70"/>
                    </a:cubicBezTo>
                    <a:cubicBezTo>
                      <a:pt x="38" y="70"/>
                      <a:pt x="36" y="68"/>
                      <a:pt x="35" y="67"/>
                    </a:cubicBezTo>
                    <a:cubicBezTo>
                      <a:pt x="34" y="67"/>
                      <a:pt x="34" y="66"/>
                      <a:pt x="33" y="66"/>
                    </a:cubicBezTo>
                    <a:cubicBezTo>
                      <a:pt x="33" y="66"/>
                      <a:pt x="31" y="66"/>
                      <a:pt x="31" y="66"/>
                    </a:cubicBezTo>
                    <a:close/>
                    <a:moveTo>
                      <a:pt x="34" y="74"/>
                    </a:moveTo>
                    <a:cubicBezTo>
                      <a:pt x="32" y="74"/>
                      <a:pt x="33" y="74"/>
                      <a:pt x="34" y="73"/>
                    </a:cubicBezTo>
                    <a:cubicBezTo>
                      <a:pt x="35" y="73"/>
                      <a:pt x="35" y="73"/>
                      <a:pt x="35" y="73"/>
                    </a:cubicBezTo>
                    <a:cubicBezTo>
                      <a:pt x="36" y="73"/>
                      <a:pt x="36" y="73"/>
                      <a:pt x="36" y="72"/>
                    </a:cubicBezTo>
                    <a:cubicBezTo>
                      <a:pt x="36" y="72"/>
                      <a:pt x="37" y="73"/>
                      <a:pt x="37" y="73"/>
                    </a:cubicBezTo>
                    <a:cubicBezTo>
                      <a:pt x="38" y="73"/>
                      <a:pt x="37" y="74"/>
                      <a:pt x="38" y="74"/>
                    </a:cubicBezTo>
                    <a:cubicBezTo>
                      <a:pt x="39" y="74"/>
                      <a:pt x="38" y="75"/>
                      <a:pt x="38" y="75"/>
                    </a:cubicBezTo>
                    <a:cubicBezTo>
                      <a:pt x="37" y="75"/>
                      <a:pt x="37" y="75"/>
                      <a:pt x="36" y="75"/>
                    </a:cubicBezTo>
                    <a:cubicBezTo>
                      <a:pt x="35" y="74"/>
                      <a:pt x="35" y="74"/>
                      <a:pt x="34" y="74"/>
                    </a:cubicBezTo>
                    <a:close/>
                    <a:moveTo>
                      <a:pt x="29" y="104"/>
                    </a:moveTo>
                    <a:cubicBezTo>
                      <a:pt x="30" y="104"/>
                      <a:pt x="31" y="104"/>
                      <a:pt x="31" y="105"/>
                    </a:cubicBezTo>
                    <a:cubicBezTo>
                      <a:pt x="31" y="106"/>
                      <a:pt x="29" y="106"/>
                      <a:pt x="29" y="105"/>
                    </a:cubicBezTo>
                    <a:cubicBezTo>
                      <a:pt x="28" y="105"/>
                      <a:pt x="28" y="104"/>
                      <a:pt x="29" y="104"/>
                    </a:cubicBezTo>
                    <a:close/>
                    <a:moveTo>
                      <a:pt x="33" y="151"/>
                    </a:moveTo>
                    <a:cubicBezTo>
                      <a:pt x="33" y="151"/>
                      <a:pt x="33" y="151"/>
                      <a:pt x="32" y="151"/>
                    </a:cubicBezTo>
                    <a:cubicBezTo>
                      <a:pt x="31" y="151"/>
                      <a:pt x="30" y="151"/>
                      <a:pt x="29" y="151"/>
                    </a:cubicBezTo>
                    <a:cubicBezTo>
                      <a:pt x="30" y="150"/>
                      <a:pt x="31" y="150"/>
                      <a:pt x="31" y="149"/>
                    </a:cubicBezTo>
                    <a:cubicBezTo>
                      <a:pt x="32" y="149"/>
                      <a:pt x="32" y="149"/>
                      <a:pt x="32" y="149"/>
                    </a:cubicBezTo>
                    <a:cubicBezTo>
                      <a:pt x="32" y="149"/>
                      <a:pt x="33" y="149"/>
                      <a:pt x="34" y="148"/>
                    </a:cubicBezTo>
                    <a:cubicBezTo>
                      <a:pt x="34" y="149"/>
                      <a:pt x="34" y="149"/>
                      <a:pt x="34" y="149"/>
                    </a:cubicBezTo>
                    <a:cubicBezTo>
                      <a:pt x="35" y="150"/>
                      <a:pt x="35" y="150"/>
                      <a:pt x="35" y="151"/>
                    </a:cubicBezTo>
                    <a:lnTo>
                      <a:pt x="33" y="151"/>
                    </a:lnTo>
                    <a:close/>
                    <a:moveTo>
                      <a:pt x="45" y="123"/>
                    </a:moveTo>
                    <a:cubicBezTo>
                      <a:pt x="44" y="124"/>
                      <a:pt x="42" y="123"/>
                      <a:pt x="42" y="124"/>
                    </a:cubicBezTo>
                    <a:cubicBezTo>
                      <a:pt x="42" y="124"/>
                      <a:pt x="44" y="125"/>
                      <a:pt x="43" y="126"/>
                    </a:cubicBezTo>
                    <a:cubicBezTo>
                      <a:pt x="43" y="126"/>
                      <a:pt x="42" y="126"/>
                      <a:pt x="42" y="126"/>
                    </a:cubicBezTo>
                    <a:cubicBezTo>
                      <a:pt x="42" y="126"/>
                      <a:pt x="43" y="127"/>
                      <a:pt x="43" y="127"/>
                    </a:cubicBezTo>
                    <a:cubicBezTo>
                      <a:pt x="43" y="128"/>
                      <a:pt x="41" y="128"/>
                      <a:pt x="40" y="128"/>
                    </a:cubicBezTo>
                    <a:cubicBezTo>
                      <a:pt x="39" y="128"/>
                      <a:pt x="39" y="128"/>
                      <a:pt x="39" y="128"/>
                    </a:cubicBezTo>
                    <a:cubicBezTo>
                      <a:pt x="39" y="128"/>
                      <a:pt x="39" y="127"/>
                      <a:pt x="39" y="127"/>
                    </a:cubicBezTo>
                    <a:cubicBezTo>
                      <a:pt x="38" y="127"/>
                      <a:pt x="37" y="127"/>
                      <a:pt x="36" y="127"/>
                    </a:cubicBezTo>
                    <a:cubicBezTo>
                      <a:pt x="36" y="127"/>
                      <a:pt x="36" y="127"/>
                      <a:pt x="36" y="127"/>
                    </a:cubicBezTo>
                    <a:cubicBezTo>
                      <a:pt x="35" y="127"/>
                      <a:pt x="35" y="128"/>
                      <a:pt x="35" y="128"/>
                    </a:cubicBezTo>
                    <a:cubicBezTo>
                      <a:pt x="34" y="128"/>
                      <a:pt x="34" y="128"/>
                      <a:pt x="34" y="129"/>
                    </a:cubicBezTo>
                    <a:cubicBezTo>
                      <a:pt x="33" y="129"/>
                      <a:pt x="34" y="130"/>
                      <a:pt x="34" y="131"/>
                    </a:cubicBezTo>
                    <a:cubicBezTo>
                      <a:pt x="34" y="132"/>
                      <a:pt x="33" y="131"/>
                      <a:pt x="33" y="131"/>
                    </a:cubicBezTo>
                    <a:cubicBezTo>
                      <a:pt x="33" y="130"/>
                      <a:pt x="32" y="130"/>
                      <a:pt x="32" y="130"/>
                    </a:cubicBezTo>
                    <a:cubicBezTo>
                      <a:pt x="31" y="130"/>
                      <a:pt x="30" y="131"/>
                      <a:pt x="30" y="130"/>
                    </a:cubicBezTo>
                    <a:cubicBezTo>
                      <a:pt x="30" y="130"/>
                      <a:pt x="31" y="130"/>
                      <a:pt x="31" y="130"/>
                    </a:cubicBezTo>
                    <a:cubicBezTo>
                      <a:pt x="31" y="130"/>
                      <a:pt x="31" y="130"/>
                      <a:pt x="31" y="130"/>
                    </a:cubicBezTo>
                    <a:cubicBezTo>
                      <a:pt x="31" y="130"/>
                      <a:pt x="32" y="129"/>
                      <a:pt x="31" y="129"/>
                    </a:cubicBezTo>
                    <a:cubicBezTo>
                      <a:pt x="31" y="128"/>
                      <a:pt x="31" y="128"/>
                      <a:pt x="30" y="127"/>
                    </a:cubicBezTo>
                    <a:cubicBezTo>
                      <a:pt x="29" y="127"/>
                      <a:pt x="29" y="126"/>
                      <a:pt x="29" y="126"/>
                    </a:cubicBezTo>
                    <a:cubicBezTo>
                      <a:pt x="29" y="125"/>
                      <a:pt x="28" y="124"/>
                      <a:pt x="28" y="124"/>
                    </a:cubicBezTo>
                    <a:cubicBezTo>
                      <a:pt x="28" y="124"/>
                      <a:pt x="27" y="123"/>
                      <a:pt x="27" y="123"/>
                    </a:cubicBezTo>
                    <a:cubicBezTo>
                      <a:pt x="27" y="122"/>
                      <a:pt x="26" y="123"/>
                      <a:pt x="26" y="122"/>
                    </a:cubicBezTo>
                    <a:cubicBezTo>
                      <a:pt x="26" y="122"/>
                      <a:pt x="26" y="122"/>
                      <a:pt x="26" y="121"/>
                    </a:cubicBezTo>
                    <a:cubicBezTo>
                      <a:pt x="26" y="121"/>
                      <a:pt x="26" y="121"/>
                      <a:pt x="26" y="120"/>
                    </a:cubicBezTo>
                    <a:cubicBezTo>
                      <a:pt x="26" y="120"/>
                      <a:pt x="26" y="120"/>
                      <a:pt x="25" y="120"/>
                    </a:cubicBezTo>
                    <a:cubicBezTo>
                      <a:pt x="25" y="119"/>
                      <a:pt x="25" y="119"/>
                      <a:pt x="25" y="119"/>
                    </a:cubicBezTo>
                    <a:cubicBezTo>
                      <a:pt x="25" y="118"/>
                      <a:pt x="24" y="118"/>
                      <a:pt x="24" y="117"/>
                    </a:cubicBezTo>
                    <a:cubicBezTo>
                      <a:pt x="24" y="117"/>
                      <a:pt x="23" y="116"/>
                      <a:pt x="23" y="116"/>
                    </a:cubicBezTo>
                    <a:cubicBezTo>
                      <a:pt x="23" y="116"/>
                      <a:pt x="22" y="115"/>
                      <a:pt x="22" y="115"/>
                    </a:cubicBezTo>
                    <a:cubicBezTo>
                      <a:pt x="22" y="114"/>
                      <a:pt x="23" y="114"/>
                      <a:pt x="23" y="114"/>
                    </a:cubicBezTo>
                    <a:cubicBezTo>
                      <a:pt x="23" y="114"/>
                      <a:pt x="23" y="114"/>
                      <a:pt x="23" y="114"/>
                    </a:cubicBezTo>
                    <a:cubicBezTo>
                      <a:pt x="23" y="114"/>
                      <a:pt x="23" y="114"/>
                      <a:pt x="24" y="114"/>
                    </a:cubicBezTo>
                    <a:cubicBezTo>
                      <a:pt x="24" y="114"/>
                      <a:pt x="24" y="113"/>
                      <a:pt x="25" y="113"/>
                    </a:cubicBezTo>
                    <a:cubicBezTo>
                      <a:pt x="25" y="112"/>
                      <a:pt x="25" y="112"/>
                      <a:pt x="24" y="112"/>
                    </a:cubicBezTo>
                    <a:cubicBezTo>
                      <a:pt x="24" y="112"/>
                      <a:pt x="24" y="112"/>
                      <a:pt x="24" y="112"/>
                    </a:cubicBezTo>
                    <a:cubicBezTo>
                      <a:pt x="25" y="111"/>
                      <a:pt x="26" y="111"/>
                      <a:pt x="26" y="111"/>
                    </a:cubicBezTo>
                    <a:cubicBezTo>
                      <a:pt x="27" y="111"/>
                      <a:pt x="27" y="111"/>
                      <a:pt x="27" y="110"/>
                    </a:cubicBezTo>
                    <a:cubicBezTo>
                      <a:pt x="28" y="110"/>
                      <a:pt x="27" y="109"/>
                      <a:pt x="27" y="109"/>
                    </a:cubicBezTo>
                    <a:cubicBezTo>
                      <a:pt x="27" y="109"/>
                      <a:pt x="28" y="109"/>
                      <a:pt x="28" y="109"/>
                    </a:cubicBezTo>
                    <a:cubicBezTo>
                      <a:pt x="28" y="110"/>
                      <a:pt x="29" y="110"/>
                      <a:pt x="29" y="110"/>
                    </a:cubicBezTo>
                    <a:cubicBezTo>
                      <a:pt x="30" y="110"/>
                      <a:pt x="30" y="109"/>
                      <a:pt x="30" y="109"/>
                    </a:cubicBezTo>
                    <a:cubicBezTo>
                      <a:pt x="31" y="109"/>
                      <a:pt x="30" y="110"/>
                      <a:pt x="31" y="110"/>
                    </a:cubicBezTo>
                    <a:cubicBezTo>
                      <a:pt x="31" y="110"/>
                      <a:pt x="31" y="110"/>
                      <a:pt x="32" y="110"/>
                    </a:cubicBezTo>
                    <a:cubicBezTo>
                      <a:pt x="32" y="109"/>
                      <a:pt x="32" y="110"/>
                      <a:pt x="32" y="110"/>
                    </a:cubicBezTo>
                    <a:cubicBezTo>
                      <a:pt x="32" y="111"/>
                      <a:pt x="32" y="110"/>
                      <a:pt x="33" y="110"/>
                    </a:cubicBezTo>
                    <a:cubicBezTo>
                      <a:pt x="34" y="109"/>
                      <a:pt x="33" y="110"/>
                      <a:pt x="33" y="111"/>
                    </a:cubicBezTo>
                    <a:cubicBezTo>
                      <a:pt x="34" y="111"/>
                      <a:pt x="34" y="110"/>
                      <a:pt x="34" y="110"/>
                    </a:cubicBezTo>
                    <a:cubicBezTo>
                      <a:pt x="34" y="111"/>
                      <a:pt x="34" y="111"/>
                      <a:pt x="34" y="111"/>
                    </a:cubicBezTo>
                    <a:cubicBezTo>
                      <a:pt x="34" y="112"/>
                      <a:pt x="34" y="111"/>
                      <a:pt x="35" y="111"/>
                    </a:cubicBezTo>
                    <a:cubicBezTo>
                      <a:pt x="35" y="111"/>
                      <a:pt x="34" y="112"/>
                      <a:pt x="34" y="112"/>
                    </a:cubicBezTo>
                    <a:cubicBezTo>
                      <a:pt x="34" y="112"/>
                      <a:pt x="35" y="112"/>
                      <a:pt x="35" y="112"/>
                    </a:cubicBezTo>
                    <a:cubicBezTo>
                      <a:pt x="35" y="113"/>
                      <a:pt x="34" y="112"/>
                      <a:pt x="34" y="112"/>
                    </a:cubicBezTo>
                    <a:cubicBezTo>
                      <a:pt x="34" y="112"/>
                      <a:pt x="34" y="112"/>
                      <a:pt x="34" y="113"/>
                    </a:cubicBezTo>
                    <a:cubicBezTo>
                      <a:pt x="34" y="113"/>
                      <a:pt x="34" y="113"/>
                      <a:pt x="34" y="113"/>
                    </a:cubicBezTo>
                    <a:cubicBezTo>
                      <a:pt x="34" y="113"/>
                      <a:pt x="34" y="114"/>
                      <a:pt x="35" y="114"/>
                    </a:cubicBezTo>
                    <a:cubicBezTo>
                      <a:pt x="35" y="114"/>
                      <a:pt x="35" y="113"/>
                      <a:pt x="35" y="113"/>
                    </a:cubicBezTo>
                    <a:cubicBezTo>
                      <a:pt x="35" y="113"/>
                      <a:pt x="35" y="113"/>
                      <a:pt x="36" y="113"/>
                    </a:cubicBezTo>
                    <a:cubicBezTo>
                      <a:pt x="36" y="113"/>
                      <a:pt x="36" y="113"/>
                      <a:pt x="36" y="113"/>
                    </a:cubicBezTo>
                    <a:cubicBezTo>
                      <a:pt x="37" y="113"/>
                      <a:pt x="37" y="113"/>
                      <a:pt x="37" y="113"/>
                    </a:cubicBezTo>
                    <a:cubicBezTo>
                      <a:pt x="37" y="113"/>
                      <a:pt x="37" y="113"/>
                      <a:pt x="37" y="113"/>
                    </a:cubicBezTo>
                    <a:cubicBezTo>
                      <a:pt x="38" y="113"/>
                      <a:pt x="38" y="114"/>
                      <a:pt x="38" y="113"/>
                    </a:cubicBezTo>
                    <a:cubicBezTo>
                      <a:pt x="38" y="113"/>
                      <a:pt x="39" y="113"/>
                      <a:pt x="39" y="114"/>
                    </a:cubicBezTo>
                    <a:cubicBezTo>
                      <a:pt x="39" y="114"/>
                      <a:pt x="40" y="115"/>
                      <a:pt x="40" y="115"/>
                    </a:cubicBezTo>
                    <a:cubicBezTo>
                      <a:pt x="41" y="115"/>
                      <a:pt x="43" y="116"/>
                      <a:pt x="42" y="117"/>
                    </a:cubicBezTo>
                    <a:cubicBezTo>
                      <a:pt x="42" y="118"/>
                      <a:pt x="43" y="118"/>
                      <a:pt x="43" y="119"/>
                    </a:cubicBezTo>
                    <a:cubicBezTo>
                      <a:pt x="43" y="119"/>
                      <a:pt x="43" y="119"/>
                      <a:pt x="44" y="119"/>
                    </a:cubicBezTo>
                    <a:cubicBezTo>
                      <a:pt x="44" y="120"/>
                      <a:pt x="44" y="120"/>
                      <a:pt x="44" y="121"/>
                    </a:cubicBezTo>
                    <a:cubicBezTo>
                      <a:pt x="44" y="122"/>
                      <a:pt x="45" y="122"/>
                      <a:pt x="45" y="122"/>
                    </a:cubicBezTo>
                    <a:cubicBezTo>
                      <a:pt x="45" y="123"/>
                      <a:pt x="45" y="123"/>
                      <a:pt x="45" y="123"/>
                    </a:cubicBezTo>
                    <a:close/>
                    <a:moveTo>
                      <a:pt x="48" y="106"/>
                    </a:moveTo>
                    <a:cubicBezTo>
                      <a:pt x="48" y="106"/>
                      <a:pt x="47" y="106"/>
                      <a:pt x="47" y="106"/>
                    </a:cubicBezTo>
                    <a:cubicBezTo>
                      <a:pt x="46" y="106"/>
                      <a:pt x="46" y="105"/>
                      <a:pt x="45" y="104"/>
                    </a:cubicBezTo>
                    <a:cubicBezTo>
                      <a:pt x="46" y="104"/>
                      <a:pt x="47" y="104"/>
                      <a:pt x="47" y="104"/>
                    </a:cubicBezTo>
                    <a:cubicBezTo>
                      <a:pt x="48" y="104"/>
                      <a:pt x="48" y="104"/>
                      <a:pt x="48" y="104"/>
                    </a:cubicBezTo>
                    <a:cubicBezTo>
                      <a:pt x="49" y="105"/>
                      <a:pt x="49" y="105"/>
                      <a:pt x="49" y="105"/>
                    </a:cubicBezTo>
                    <a:cubicBezTo>
                      <a:pt x="49" y="105"/>
                      <a:pt x="48" y="105"/>
                      <a:pt x="48" y="106"/>
                    </a:cubicBezTo>
                    <a:close/>
                    <a:moveTo>
                      <a:pt x="53" y="99"/>
                    </a:moveTo>
                    <a:cubicBezTo>
                      <a:pt x="53" y="99"/>
                      <a:pt x="52" y="98"/>
                      <a:pt x="51" y="98"/>
                    </a:cubicBezTo>
                    <a:cubicBezTo>
                      <a:pt x="51" y="97"/>
                      <a:pt x="52" y="96"/>
                      <a:pt x="52" y="96"/>
                    </a:cubicBezTo>
                    <a:cubicBezTo>
                      <a:pt x="53" y="96"/>
                      <a:pt x="54" y="98"/>
                      <a:pt x="53" y="99"/>
                    </a:cubicBezTo>
                    <a:close/>
                    <a:moveTo>
                      <a:pt x="53" y="90"/>
                    </a:moveTo>
                    <a:cubicBezTo>
                      <a:pt x="52" y="90"/>
                      <a:pt x="51" y="90"/>
                      <a:pt x="51" y="90"/>
                    </a:cubicBezTo>
                    <a:cubicBezTo>
                      <a:pt x="51" y="90"/>
                      <a:pt x="50" y="90"/>
                      <a:pt x="50" y="90"/>
                    </a:cubicBezTo>
                    <a:cubicBezTo>
                      <a:pt x="50" y="90"/>
                      <a:pt x="49" y="89"/>
                      <a:pt x="49" y="89"/>
                    </a:cubicBezTo>
                    <a:cubicBezTo>
                      <a:pt x="50" y="89"/>
                      <a:pt x="50" y="89"/>
                      <a:pt x="50" y="89"/>
                    </a:cubicBezTo>
                    <a:cubicBezTo>
                      <a:pt x="50" y="89"/>
                      <a:pt x="49" y="87"/>
                      <a:pt x="49" y="87"/>
                    </a:cubicBezTo>
                    <a:cubicBezTo>
                      <a:pt x="49" y="87"/>
                      <a:pt x="50" y="87"/>
                      <a:pt x="50" y="87"/>
                    </a:cubicBezTo>
                    <a:cubicBezTo>
                      <a:pt x="50" y="87"/>
                      <a:pt x="51" y="87"/>
                      <a:pt x="51" y="88"/>
                    </a:cubicBezTo>
                    <a:cubicBezTo>
                      <a:pt x="52" y="88"/>
                      <a:pt x="52" y="87"/>
                      <a:pt x="53" y="87"/>
                    </a:cubicBezTo>
                    <a:cubicBezTo>
                      <a:pt x="53" y="88"/>
                      <a:pt x="53" y="88"/>
                      <a:pt x="53" y="89"/>
                    </a:cubicBezTo>
                    <a:cubicBezTo>
                      <a:pt x="54" y="89"/>
                      <a:pt x="54" y="89"/>
                      <a:pt x="54" y="90"/>
                    </a:cubicBezTo>
                    <a:cubicBezTo>
                      <a:pt x="54" y="90"/>
                      <a:pt x="53" y="90"/>
                      <a:pt x="53" y="90"/>
                    </a:cubicBezTo>
                    <a:close/>
                    <a:moveTo>
                      <a:pt x="57" y="82"/>
                    </a:moveTo>
                    <a:cubicBezTo>
                      <a:pt x="58" y="82"/>
                      <a:pt x="58" y="82"/>
                      <a:pt x="59" y="82"/>
                    </a:cubicBezTo>
                    <a:cubicBezTo>
                      <a:pt x="59" y="82"/>
                      <a:pt x="59" y="82"/>
                      <a:pt x="59" y="82"/>
                    </a:cubicBezTo>
                    <a:cubicBezTo>
                      <a:pt x="59" y="82"/>
                      <a:pt x="59" y="82"/>
                      <a:pt x="60" y="82"/>
                    </a:cubicBezTo>
                    <a:cubicBezTo>
                      <a:pt x="60" y="82"/>
                      <a:pt x="60" y="83"/>
                      <a:pt x="61" y="83"/>
                    </a:cubicBezTo>
                    <a:cubicBezTo>
                      <a:pt x="61" y="83"/>
                      <a:pt x="61" y="83"/>
                      <a:pt x="61" y="84"/>
                    </a:cubicBezTo>
                    <a:cubicBezTo>
                      <a:pt x="61" y="84"/>
                      <a:pt x="62" y="84"/>
                      <a:pt x="62" y="84"/>
                    </a:cubicBezTo>
                    <a:cubicBezTo>
                      <a:pt x="62" y="84"/>
                      <a:pt x="62" y="85"/>
                      <a:pt x="61" y="85"/>
                    </a:cubicBezTo>
                    <a:cubicBezTo>
                      <a:pt x="61" y="85"/>
                      <a:pt x="62" y="86"/>
                      <a:pt x="62" y="86"/>
                    </a:cubicBezTo>
                    <a:cubicBezTo>
                      <a:pt x="63" y="86"/>
                      <a:pt x="64" y="86"/>
                      <a:pt x="65" y="86"/>
                    </a:cubicBezTo>
                    <a:cubicBezTo>
                      <a:pt x="65" y="86"/>
                      <a:pt x="65" y="86"/>
                      <a:pt x="65" y="86"/>
                    </a:cubicBezTo>
                    <a:cubicBezTo>
                      <a:pt x="64" y="87"/>
                      <a:pt x="64" y="86"/>
                      <a:pt x="64" y="87"/>
                    </a:cubicBezTo>
                    <a:cubicBezTo>
                      <a:pt x="64" y="87"/>
                      <a:pt x="63" y="88"/>
                      <a:pt x="63" y="87"/>
                    </a:cubicBezTo>
                    <a:cubicBezTo>
                      <a:pt x="63" y="87"/>
                      <a:pt x="63" y="87"/>
                      <a:pt x="62" y="87"/>
                    </a:cubicBezTo>
                    <a:cubicBezTo>
                      <a:pt x="62" y="86"/>
                      <a:pt x="60" y="87"/>
                      <a:pt x="60" y="87"/>
                    </a:cubicBezTo>
                    <a:cubicBezTo>
                      <a:pt x="59" y="87"/>
                      <a:pt x="60" y="85"/>
                      <a:pt x="60" y="85"/>
                    </a:cubicBezTo>
                    <a:cubicBezTo>
                      <a:pt x="59" y="85"/>
                      <a:pt x="59" y="86"/>
                      <a:pt x="59" y="85"/>
                    </a:cubicBezTo>
                    <a:cubicBezTo>
                      <a:pt x="58" y="85"/>
                      <a:pt x="58" y="85"/>
                      <a:pt x="58" y="85"/>
                    </a:cubicBezTo>
                    <a:cubicBezTo>
                      <a:pt x="58" y="85"/>
                      <a:pt x="57" y="84"/>
                      <a:pt x="58" y="84"/>
                    </a:cubicBezTo>
                    <a:cubicBezTo>
                      <a:pt x="58" y="84"/>
                      <a:pt x="58" y="84"/>
                      <a:pt x="58" y="84"/>
                    </a:cubicBezTo>
                    <a:cubicBezTo>
                      <a:pt x="58" y="84"/>
                      <a:pt x="58" y="84"/>
                      <a:pt x="57" y="84"/>
                    </a:cubicBezTo>
                    <a:cubicBezTo>
                      <a:pt x="57" y="83"/>
                      <a:pt x="57" y="83"/>
                      <a:pt x="57" y="83"/>
                    </a:cubicBezTo>
                    <a:cubicBezTo>
                      <a:pt x="57" y="82"/>
                      <a:pt x="57" y="82"/>
                      <a:pt x="57" y="81"/>
                    </a:cubicBezTo>
                    <a:cubicBezTo>
                      <a:pt x="57" y="81"/>
                      <a:pt x="57" y="82"/>
                      <a:pt x="57" y="82"/>
                    </a:cubicBezTo>
                    <a:close/>
                    <a:moveTo>
                      <a:pt x="73" y="114"/>
                    </a:moveTo>
                    <a:cubicBezTo>
                      <a:pt x="73" y="114"/>
                      <a:pt x="73" y="114"/>
                      <a:pt x="73" y="115"/>
                    </a:cubicBezTo>
                    <a:cubicBezTo>
                      <a:pt x="73" y="115"/>
                      <a:pt x="72" y="115"/>
                      <a:pt x="72" y="115"/>
                    </a:cubicBezTo>
                    <a:cubicBezTo>
                      <a:pt x="72" y="116"/>
                      <a:pt x="71" y="116"/>
                      <a:pt x="71" y="116"/>
                    </a:cubicBezTo>
                    <a:cubicBezTo>
                      <a:pt x="70" y="116"/>
                      <a:pt x="70" y="117"/>
                      <a:pt x="70" y="118"/>
                    </a:cubicBezTo>
                    <a:cubicBezTo>
                      <a:pt x="70" y="118"/>
                      <a:pt x="69" y="119"/>
                      <a:pt x="69" y="119"/>
                    </a:cubicBezTo>
                    <a:cubicBezTo>
                      <a:pt x="69" y="119"/>
                      <a:pt x="70" y="119"/>
                      <a:pt x="69" y="119"/>
                    </a:cubicBezTo>
                    <a:cubicBezTo>
                      <a:pt x="69" y="119"/>
                      <a:pt x="69" y="119"/>
                      <a:pt x="68" y="119"/>
                    </a:cubicBezTo>
                    <a:cubicBezTo>
                      <a:pt x="68" y="119"/>
                      <a:pt x="68" y="119"/>
                      <a:pt x="68" y="119"/>
                    </a:cubicBezTo>
                    <a:cubicBezTo>
                      <a:pt x="68" y="119"/>
                      <a:pt x="66" y="119"/>
                      <a:pt x="66" y="119"/>
                    </a:cubicBezTo>
                    <a:cubicBezTo>
                      <a:pt x="66" y="118"/>
                      <a:pt x="65" y="118"/>
                      <a:pt x="66" y="118"/>
                    </a:cubicBezTo>
                    <a:cubicBezTo>
                      <a:pt x="66" y="118"/>
                      <a:pt x="67" y="118"/>
                      <a:pt x="67" y="118"/>
                    </a:cubicBezTo>
                    <a:cubicBezTo>
                      <a:pt x="67" y="117"/>
                      <a:pt x="67" y="115"/>
                      <a:pt x="67" y="115"/>
                    </a:cubicBezTo>
                    <a:cubicBezTo>
                      <a:pt x="67" y="115"/>
                      <a:pt x="67" y="115"/>
                      <a:pt x="67" y="115"/>
                    </a:cubicBezTo>
                    <a:cubicBezTo>
                      <a:pt x="67" y="114"/>
                      <a:pt x="67" y="114"/>
                      <a:pt x="67" y="113"/>
                    </a:cubicBezTo>
                    <a:cubicBezTo>
                      <a:pt x="66" y="114"/>
                      <a:pt x="66" y="113"/>
                      <a:pt x="66" y="113"/>
                    </a:cubicBezTo>
                    <a:cubicBezTo>
                      <a:pt x="66" y="113"/>
                      <a:pt x="66" y="113"/>
                      <a:pt x="66" y="113"/>
                    </a:cubicBezTo>
                    <a:cubicBezTo>
                      <a:pt x="66" y="113"/>
                      <a:pt x="66" y="112"/>
                      <a:pt x="66" y="112"/>
                    </a:cubicBezTo>
                    <a:cubicBezTo>
                      <a:pt x="65" y="112"/>
                      <a:pt x="65" y="112"/>
                      <a:pt x="65" y="112"/>
                    </a:cubicBezTo>
                    <a:cubicBezTo>
                      <a:pt x="65" y="111"/>
                      <a:pt x="64" y="111"/>
                      <a:pt x="63" y="111"/>
                    </a:cubicBezTo>
                    <a:cubicBezTo>
                      <a:pt x="62" y="111"/>
                      <a:pt x="63" y="111"/>
                      <a:pt x="62" y="111"/>
                    </a:cubicBezTo>
                    <a:cubicBezTo>
                      <a:pt x="62" y="110"/>
                      <a:pt x="61" y="111"/>
                      <a:pt x="61" y="110"/>
                    </a:cubicBezTo>
                    <a:cubicBezTo>
                      <a:pt x="60" y="110"/>
                      <a:pt x="60" y="110"/>
                      <a:pt x="59" y="110"/>
                    </a:cubicBezTo>
                    <a:cubicBezTo>
                      <a:pt x="59" y="110"/>
                      <a:pt x="59" y="109"/>
                      <a:pt x="59" y="109"/>
                    </a:cubicBezTo>
                    <a:cubicBezTo>
                      <a:pt x="59" y="109"/>
                      <a:pt x="59" y="109"/>
                      <a:pt x="58" y="109"/>
                    </a:cubicBezTo>
                    <a:cubicBezTo>
                      <a:pt x="58" y="109"/>
                      <a:pt x="58" y="108"/>
                      <a:pt x="58" y="108"/>
                    </a:cubicBezTo>
                    <a:cubicBezTo>
                      <a:pt x="57" y="108"/>
                      <a:pt x="57" y="108"/>
                      <a:pt x="57" y="107"/>
                    </a:cubicBezTo>
                    <a:cubicBezTo>
                      <a:pt x="58" y="107"/>
                      <a:pt x="58" y="107"/>
                      <a:pt x="59" y="107"/>
                    </a:cubicBezTo>
                    <a:cubicBezTo>
                      <a:pt x="59" y="107"/>
                      <a:pt x="58" y="107"/>
                      <a:pt x="59" y="107"/>
                    </a:cubicBezTo>
                    <a:cubicBezTo>
                      <a:pt x="59" y="106"/>
                      <a:pt x="59" y="107"/>
                      <a:pt x="59" y="106"/>
                    </a:cubicBezTo>
                    <a:cubicBezTo>
                      <a:pt x="59" y="106"/>
                      <a:pt x="59" y="106"/>
                      <a:pt x="59" y="106"/>
                    </a:cubicBezTo>
                    <a:cubicBezTo>
                      <a:pt x="59" y="105"/>
                      <a:pt x="59" y="105"/>
                      <a:pt x="59" y="105"/>
                    </a:cubicBezTo>
                    <a:cubicBezTo>
                      <a:pt x="59" y="105"/>
                      <a:pt x="58" y="105"/>
                      <a:pt x="58" y="105"/>
                    </a:cubicBezTo>
                    <a:cubicBezTo>
                      <a:pt x="58" y="104"/>
                      <a:pt x="58" y="104"/>
                      <a:pt x="57" y="104"/>
                    </a:cubicBezTo>
                    <a:cubicBezTo>
                      <a:pt x="57" y="104"/>
                      <a:pt x="57" y="104"/>
                      <a:pt x="57" y="103"/>
                    </a:cubicBezTo>
                    <a:cubicBezTo>
                      <a:pt x="56" y="103"/>
                      <a:pt x="57" y="102"/>
                      <a:pt x="57" y="103"/>
                    </a:cubicBezTo>
                    <a:cubicBezTo>
                      <a:pt x="58" y="104"/>
                      <a:pt x="59" y="104"/>
                      <a:pt x="60" y="105"/>
                    </a:cubicBezTo>
                    <a:cubicBezTo>
                      <a:pt x="60" y="104"/>
                      <a:pt x="60" y="104"/>
                      <a:pt x="60" y="104"/>
                    </a:cubicBezTo>
                    <a:cubicBezTo>
                      <a:pt x="60" y="104"/>
                      <a:pt x="60" y="104"/>
                      <a:pt x="60" y="104"/>
                    </a:cubicBezTo>
                    <a:cubicBezTo>
                      <a:pt x="59" y="103"/>
                      <a:pt x="60" y="103"/>
                      <a:pt x="59" y="103"/>
                    </a:cubicBezTo>
                    <a:cubicBezTo>
                      <a:pt x="59" y="103"/>
                      <a:pt x="60" y="101"/>
                      <a:pt x="60" y="102"/>
                    </a:cubicBezTo>
                    <a:cubicBezTo>
                      <a:pt x="61" y="103"/>
                      <a:pt x="61" y="103"/>
                      <a:pt x="62" y="104"/>
                    </a:cubicBezTo>
                    <a:cubicBezTo>
                      <a:pt x="62" y="104"/>
                      <a:pt x="63" y="103"/>
                      <a:pt x="63" y="104"/>
                    </a:cubicBezTo>
                    <a:cubicBezTo>
                      <a:pt x="63" y="105"/>
                      <a:pt x="63" y="106"/>
                      <a:pt x="63" y="106"/>
                    </a:cubicBezTo>
                    <a:cubicBezTo>
                      <a:pt x="64" y="106"/>
                      <a:pt x="63" y="107"/>
                      <a:pt x="63" y="107"/>
                    </a:cubicBezTo>
                    <a:cubicBezTo>
                      <a:pt x="64" y="107"/>
                      <a:pt x="64" y="107"/>
                      <a:pt x="64" y="107"/>
                    </a:cubicBezTo>
                    <a:cubicBezTo>
                      <a:pt x="64" y="107"/>
                      <a:pt x="64" y="106"/>
                      <a:pt x="64" y="106"/>
                    </a:cubicBezTo>
                    <a:cubicBezTo>
                      <a:pt x="64" y="106"/>
                      <a:pt x="65" y="106"/>
                      <a:pt x="65" y="106"/>
                    </a:cubicBezTo>
                    <a:cubicBezTo>
                      <a:pt x="65" y="106"/>
                      <a:pt x="64" y="105"/>
                      <a:pt x="65" y="105"/>
                    </a:cubicBezTo>
                    <a:cubicBezTo>
                      <a:pt x="65" y="104"/>
                      <a:pt x="65" y="104"/>
                      <a:pt x="65" y="104"/>
                    </a:cubicBezTo>
                    <a:cubicBezTo>
                      <a:pt x="64" y="104"/>
                      <a:pt x="64" y="104"/>
                      <a:pt x="64" y="103"/>
                    </a:cubicBezTo>
                    <a:cubicBezTo>
                      <a:pt x="63" y="103"/>
                      <a:pt x="64" y="103"/>
                      <a:pt x="64" y="103"/>
                    </a:cubicBezTo>
                    <a:cubicBezTo>
                      <a:pt x="65" y="103"/>
                      <a:pt x="66" y="103"/>
                      <a:pt x="66" y="103"/>
                    </a:cubicBezTo>
                    <a:cubicBezTo>
                      <a:pt x="67" y="102"/>
                      <a:pt x="67" y="101"/>
                      <a:pt x="67" y="101"/>
                    </a:cubicBezTo>
                    <a:cubicBezTo>
                      <a:pt x="66" y="100"/>
                      <a:pt x="67" y="100"/>
                      <a:pt x="66" y="100"/>
                    </a:cubicBezTo>
                    <a:cubicBezTo>
                      <a:pt x="66" y="99"/>
                      <a:pt x="65" y="99"/>
                      <a:pt x="65" y="99"/>
                    </a:cubicBezTo>
                    <a:cubicBezTo>
                      <a:pt x="65" y="99"/>
                      <a:pt x="65" y="98"/>
                      <a:pt x="65" y="98"/>
                    </a:cubicBezTo>
                    <a:cubicBezTo>
                      <a:pt x="65" y="98"/>
                      <a:pt x="64" y="98"/>
                      <a:pt x="64" y="98"/>
                    </a:cubicBezTo>
                    <a:cubicBezTo>
                      <a:pt x="63" y="98"/>
                      <a:pt x="63" y="98"/>
                      <a:pt x="63" y="97"/>
                    </a:cubicBezTo>
                    <a:cubicBezTo>
                      <a:pt x="62" y="97"/>
                      <a:pt x="62" y="97"/>
                      <a:pt x="62" y="97"/>
                    </a:cubicBezTo>
                    <a:cubicBezTo>
                      <a:pt x="62" y="97"/>
                      <a:pt x="61" y="97"/>
                      <a:pt x="60" y="97"/>
                    </a:cubicBezTo>
                    <a:cubicBezTo>
                      <a:pt x="60" y="97"/>
                      <a:pt x="59" y="96"/>
                      <a:pt x="59" y="96"/>
                    </a:cubicBezTo>
                    <a:cubicBezTo>
                      <a:pt x="59" y="96"/>
                      <a:pt x="58" y="95"/>
                      <a:pt x="58" y="94"/>
                    </a:cubicBezTo>
                    <a:cubicBezTo>
                      <a:pt x="59" y="94"/>
                      <a:pt x="59" y="94"/>
                      <a:pt x="59" y="95"/>
                    </a:cubicBezTo>
                    <a:cubicBezTo>
                      <a:pt x="59" y="95"/>
                      <a:pt x="60" y="95"/>
                      <a:pt x="61" y="95"/>
                    </a:cubicBezTo>
                    <a:cubicBezTo>
                      <a:pt x="61" y="95"/>
                      <a:pt x="61" y="95"/>
                      <a:pt x="61" y="95"/>
                    </a:cubicBezTo>
                    <a:cubicBezTo>
                      <a:pt x="61" y="95"/>
                      <a:pt x="62" y="95"/>
                      <a:pt x="62" y="95"/>
                    </a:cubicBezTo>
                    <a:cubicBezTo>
                      <a:pt x="63" y="95"/>
                      <a:pt x="63" y="96"/>
                      <a:pt x="63" y="96"/>
                    </a:cubicBezTo>
                    <a:cubicBezTo>
                      <a:pt x="64" y="96"/>
                      <a:pt x="64" y="96"/>
                      <a:pt x="64" y="96"/>
                    </a:cubicBezTo>
                    <a:cubicBezTo>
                      <a:pt x="64" y="97"/>
                      <a:pt x="64" y="97"/>
                      <a:pt x="65" y="97"/>
                    </a:cubicBezTo>
                    <a:cubicBezTo>
                      <a:pt x="65" y="97"/>
                      <a:pt x="66" y="97"/>
                      <a:pt x="66" y="98"/>
                    </a:cubicBezTo>
                    <a:cubicBezTo>
                      <a:pt x="67" y="98"/>
                      <a:pt x="66" y="99"/>
                      <a:pt x="67" y="99"/>
                    </a:cubicBezTo>
                    <a:cubicBezTo>
                      <a:pt x="69" y="99"/>
                      <a:pt x="69" y="101"/>
                      <a:pt x="68" y="102"/>
                    </a:cubicBezTo>
                    <a:cubicBezTo>
                      <a:pt x="68" y="103"/>
                      <a:pt x="67" y="104"/>
                      <a:pt x="67" y="105"/>
                    </a:cubicBezTo>
                    <a:cubicBezTo>
                      <a:pt x="68" y="105"/>
                      <a:pt x="69" y="105"/>
                      <a:pt x="69" y="105"/>
                    </a:cubicBezTo>
                    <a:cubicBezTo>
                      <a:pt x="69" y="106"/>
                      <a:pt x="68" y="107"/>
                      <a:pt x="69" y="107"/>
                    </a:cubicBezTo>
                    <a:cubicBezTo>
                      <a:pt x="69" y="107"/>
                      <a:pt x="69" y="107"/>
                      <a:pt x="70" y="108"/>
                    </a:cubicBezTo>
                    <a:cubicBezTo>
                      <a:pt x="70" y="108"/>
                      <a:pt x="70" y="109"/>
                      <a:pt x="70" y="109"/>
                    </a:cubicBezTo>
                    <a:cubicBezTo>
                      <a:pt x="71" y="109"/>
                      <a:pt x="71" y="111"/>
                      <a:pt x="72" y="111"/>
                    </a:cubicBezTo>
                    <a:cubicBezTo>
                      <a:pt x="72" y="112"/>
                      <a:pt x="72" y="111"/>
                      <a:pt x="73" y="111"/>
                    </a:cubicBezTo>
                    <a:cubicBezTo>
                      <a:pt x="72" y="111"/>
                      <a:pt x="72" y="111"/>
                      <a:pt x="72" y="110"/>
                    </a:cubicBezTo>
                    <a:cubicBezTo>
                      <a:pt x="73" y="110"/>
                      <a:pt x="73" y="111"/>
                      <a:pt x="73" y="111"/>
                    </a:cubicBezTo>
                    <a:cubicBezTo>
                      <a:pt x="74" y="111"/>
                      <a:pt x="74" y="112"/>
                      <a:pt x="74" y="113"/>
                    </a:cubicBezTo>
                    <a:cubicBezTo>
                      <a:pt x="73" y="113"/>
                      <a:pt x="72" y="114"/>
                      <a:pt x="73" y="114"/>
                    </a:cubicBezTo>
                    <a:close/>
                    <a:moveTo>
                      <a:pt x="78" y="105"/>
                    </a:moveTo>
                    <a:cubicBezTo>
                      <a:pt x="76" y="104"/>
                      <a:pt x="77" y="103"/>
                      <a:pt x="77" y="102"/>
                    </a:cubicBezTo>
                    <a:cubicBezTo>
                      <a:pt x="78" y="102"/>
                      <a:pt x="78" y="103"/>
                      <a:pt x="78" y="104"/>
                    </a:cubicBezTo>
                    <a:cubicBezTo>
                      <a:pt x="78" y="104"/>
                      <a:pt x="78" y="104"/>
                      <a:pt x="78" y="105"/>
                    </a:cubicBezTo>
                    <a:close/>
                    <a:moveTo>
                      <a:pt x="91" y="112"/>
                    </a:moveTo>
                    <a:cubicBezTo>
                      <a:pt x="94" y="109"/>
                      <a:pt x="93" y="113"/>
                      <a:pt x="93" y="113"/>
                    </a:cubicBezTo>
                    <a:cubicBezTo>
                      <a:pt x="93" y="113"/>
                      <a:pt x="93" y="114"/>
                      <a:pt x="93" y="114"/>
                    </a:cubicBezTo>
                    <a:cubicBezTo>
                      <a:pt x="93" y="115"/>
                      <a:pt x="92" y="114"/>
                      <a:pt x="92" y="115"/>
                    </a:cubicBezTo>
                    <a:cubicBezTo>
                      <a:pt x="92" y="116"/>
                      <a:pt x="91" y="115"/>
                      <a:pt x="91" y="115"/>
                    </a:cubicBezTo>
                    <a:cubicBezTo>
                      <a:pt x="90" y="115"/>
                      <a:pt x="91" y="113"/>
                      <a:pt x="91" y="112"/>
                    </a:cubicBezTo>
                    <a:close/>
                    <a:moveTo>
                      <a:pt x="80" y="127"/>
                    </a:moveTo>
                    <a:cubicBezTo>
                      <a:pt x="81" y="126"/>
                      <a:pt x="82" y="126"/>
                      <a:pt x="84" y="126"/>
                    </a:cubicBezTo>
                    <a:cubicBezTo>
                      <a:pt x="84" y="126"/>
                      <a:pt x="85" y="127"/>
                      <a:pt x="85" y="127"/>
                    </a:cubicBezTo>
                    <a:cubicBezTo>
                      <a:pt x="86" y="127"/>
                      <a:pt x="86" y="129"/>
                      <a:pt x="86" y="129"/>
                    </a:cubicBezTo>
                    <a:cubicBezTo>
                      <a:pt x="83" y="130"/>
                      <a:pt x="82" y="129"/>
                      <a:pt x="81" y="129"/>
                    </a:cubicBezTo>
                    <a:cubicBezTo>
                      <a:pt x="80" y="129"/>
                      <a:pt x="80" y="129"/>
                      <a:pt x="80" y="128"/>
                    </a:cubicBezTo>
                    <a:cubicBezTo>
                      <a:pt x="80" y="128"/>
                      <a:pt x="79" y="128"/>
                      <a:pt x="80" y="127"/>
                    </a:cubicBezTo>
                    <a:close/>
                    <a:moveTo>
                      <a:pt x="93" y="149"/>
                    </a:moveTo>
                    <a:cubicBezTo>
                      <a:pt x="92" y="150"/>
                      <a:pt x="93" y="151"/>
                      <a:pt x="92" y="151"/>
                    </a:cubicBezTo>
                    <a:cubicBezTo>
                      <a:pt x="92" y="151"/>
                      <a:pt x="93" y="153"/>
                      <a:pt x="92" y="153"/>
                    </a:cubicBezTo>
                    <a:cubicBezTo>
                      <a:pt x="92" y="153"/>
                      <a:pt x="91" y="151"/>
                      <a:pt x="90" y="151"/>
                    </a:cubicBezTo>
                    <a:cubicBezTo>
                      <a:pt x="90" y="151"/>
                      <a:pt x="91" y="152"/>
                      <a:pt x="91" y="153"/>
                    </a:cubicBezTo>
                    <a:cubicBezTo>
                      <a:pt x="90" y="153"/>
                      <a:pt x="89" y="152"/>
                      <a:pt x="89" y="152"/>
                    </a:cubicBezTo>
                    <a:cubicBezTo>
                      <a:pt x="88" y="152"/>
                      <a:pt x="88" y="153"/>
                      <a:pt x="88" y="153"/>
                    </a:cubicBezTo>
                    <a:cubicBezTo>
                      <a:pt x="87" y="153"/>
                      <a:pt x="88" y="152"/>
                      <a:pt x="88" y="152"/>
                    </a:cubicBezTo>
                    <a:cubicBezTo>
                      <a:pt x="88" y="151"/>
                      <a:pt x="89" y="151"/>
                      <a:pt x="89" y="151"/>
                    </a:cubicBezTo>
                    <a:cubicBezTo>
                      <a:pt x="89" y="151"/>
                      <a:pt x="87" y="151"/>
                      <a:pt x="87" y="151"/>
                    </a:cubicBezTo>
                    <a:cubicBezTo>
                      <a:pt x="86" y="151"/>
                      <a:pt x="86" y="150"/>
                      <a:pt x="86" y="150"/>
                    </a:cubicBezTo>
                    <a:cubicBezTo>
                      <a:pt x="85" y="150"/>
                      <a:pt x="85" y="150"/>
                      <a:pt x="85" y="150"/>
                    </a:cubicBezTo>
                    <a:cubicBezTo>
                      <a:pt x="85" y="149"/>
                      <a:pt x="84" y="149"/>
                      <a:pt x="84" y="149"/>
                    </a:cubicBezTo>
                    <a:cubicBezTo>
                      <a:pt x="83" y="148"/>
                      <a:pt x="82" y="148"/>
                      <a:pt x="81" y="147"/>
                    </a:cubicBezTo>
                    <a:cubicBezTo>
                      <a:pt x="81" y="147"/>
                      <a:pt x="80" y="146"/>
                      <a:pt x="80" y="146"/>
                    </a:cubicBezTo>
                    <a:cubicBezTo>
                      <a:pt x="80" y="145"/>
                      <a:pt x="79" y="144"/>
                      <a:pt x="79" y="144"/>
                    </a:cubicBezTo>
                    <a:cubicBezTo>
                      <a:pt x="81" y="144"/>
                      <a:pt x="82" y="146"/>
                      <a:pt x="82" y="147"/>
                    </a:cubicBezTo>
                    <a:cubicBezTo>
                      <a:pt x="83" y="147"/>
                      <a:pt x="84" y="146"/>
                      <a:pt x="85" y="147"/>
                    </a:cubicBezTo>
                    <a:cubicBezTo>
                      <a:pt x="85" y="147"/>
                      <a:pt x="85" y="147"/>
                      <a:pt x="85" y="147"/>
                    </a:cubicBezTo>
                    <a:cubicBezTo>
                      <a:pt x="85" y="148"/>
                      <a:pt x="86" y="148"/>
                      <a:pt x="86" y="148"/>
                    </a:cubicBezTo>
                    <a:cubicBezTo>
                      <a:pt x="86" y="147"/>
                      <a:pt x="87" y="147"/>
                      <a:pt x="87" y="147"/>
                    </a:cubicBezTo>
                    <a:cubicBezTo>
                      <a:pt x="87" y="146"/>
                      <a:pt x="86" y="146"/>
                      <a:pt x="86" y="146"/>
                    </a:cubicBezTo>
                    <a:cubicBezTo>
                      <a:pt x="86" y="145"/>
                      <a:pt x="87" y="145"/>
                      <a:pt x="86" y="144"/>
                    </a:cubicBezTo>
                    <a:cubicBezTo>
                      <a:pt x="86" y="144"/>
                      <a:pt x="86" y="144"/>
                      <a:pt x="86" y="143"/>
                    </a:cubicBezTo>
                    <a:cubicBezTo>
                      <a:pt x="85" y="143"/>
                      <a:pt x="84" y="142"/>
                      <a:pt x="84" y="141"/>
                    </a:cubicBezTo>
                    <a:cubicBezTo>
                      <a:pt x="83" y="141"/>
                      <a:pt x="82" y="140"/>
                      <a:pt x="82" y="140"/>
                    </a:cubicBezTo>
                    <a:cubicBezTo>
                      <a:pt x="83" y="140"/>
                      <a:pt x="84" y="140"/>
                      <a:pt x="85" y="141"/>
                    </a:cubicBezTo>
                    <a:cubicBezTo>
                      <a:pt x="85" y="141"/>
                      <a:pt x="86" y="142"/>
                      <a:pt x="86" y="142"/>
                    </a:cubicBezTo>
                    <a:cubicBezTo>
                      <a:pt x="87" y="142"/>
                      <a:pt x="87" y="143"/>
                      <a:pt x="88" y="143"/>
                    </a:cubicBezTo>
                    <a:cubicBezTo>
                      <a:pt x="88" y="144"/>
                      <a:pt x="88" y="144"/>
                      <a:pt x="89" y="144"/>
                    </a:cubicBezTo>
                    <a:cubicBezTo>
                      <a:pt x="89" y="145"/>
                      <a:pt x="90" y="145"/>
                      <a:pt x="90" y="146"/>
                    </a:cubicBezTo>
                    <a:cubicBezTo>
                      <a:pt x="91" y="146"/>
                      <a:pt x="91" y="147"/>
                      <a:pt x="91" y="147"/>
                    </a:cubicBezTo>
                    <a:cubicBezTo>
                      <a:pt x="91" y="148"/>
                      <a:pt x="93" y="148"/>
                      <a:pt x="93" y="148"/>
                    </a:cubicBezTo>
                    <a:cubicBezTo>
                      <a:pt x="95" y="148"/>
                      <a:pt x="93" y="149"/>
                      <a:pt x="93" y="149"/>
                    </a:cubicBezTo>
                    <a:close/>
                    <a:moveTo>
                      <a:pt x="93" y="125"/>
                    </a:moveTo>
                    <a:cubicBezTo>
                      <a:pt x="94" y="124"/>
                      <a:pt x="94" y="123"/>
                      <a:pt x="93" y="123"/>
                    </a:cubicBezTo>
                    <a:cubicBezTo>
                      <a:pt x="92" y="122"/>
                      <a:pt x="90" y="121"/>
                      <a:pt x="93" y="120"/>
                    </a:cubicBezTo>
                    <a:cubicBezTo>
                      <a:pt x="94" y="120"/>
                      <a:pt x="93" y="120"/>
                      <a:pt x="94" y="121"/>
                    </a:cubicBezTo>
                    <a:cubicBezTo>
                      <a:pt x="95" y="121"/>
                      <a:pt x="96" y="122"/>
                      <a:pt x="96" y="123"/>
                    </a:cubicBezTo>
                    <a:cubicBezTo>
                      <a:pt x="95" y="123"/>
                      <a:pt x="96" y="124"/>
                      <a:pt x="96" y="124"/>
                    </a:cubicBezTo>
                    <a:cubicBezTo>
                      <a:pt x="96" y="124"/>
                      <a:pt x="95" y="125"/>
                      <a:pt x="94" y="126"/>
                    </a:cubicBezTo>
                    <a:cubicBezTo>
                      <a:pt x="94" y="126"/>
                      <a:pt x="93" y="126"/>
                      <a:pt x="93" y="125"/>
                    </a:cubicBezTo>
                    <a:close/>
                    <a:moveTo>
                      <a:pt x="100" y="137"/>
                    </a:moveTo>
                    <a:cubicBezTo>
                      <a:pt x="98" y="136"/>
                      <a:pt x="95" y="133"/>
                      <a:pt x="94" y="132"/>
                    </a:cubicBezTo>
                    <a:cubicBezTo>
                      <a:pt x="94" y="132"/>
                      <a:pt x="94" y="131"/>
                      <a:pt x="95" y="131"/>
                    </a:cubicBezTo>
                    <a:cubicBezTo>
                      <a:pt x="95" y="132"/>
                      <a:pt x="96" y="132"/>
                      <a:pt x="97" y="132"/>
                    </a:cubicBezTo>
                    <a:cubicBezTo>
                      <a:pt x="97" y="133"/>
                      <a:pt x="99" y="135"/>
                      <a:pt x="100" y="136"/>
                    </a:cubicBezTo>
                    <a:cubicBezTo>
                      <a:pt x="101" y="138"/>
                      <a:pt x="101" y="138"/>
                      <a:pt x="100" y="137"/>
                    </a:cubicBezTo>
                    <a:close/>
                    <a:moveTo>
                      <a:pt x="126" y="162"/>
                    </a:moveTo>
                    <a:cubicBezTo>
                      <a:pt x="127" y="161"/>
                      <a:pt x="126" y="161"/>
                      <a:pt x="125" y="161"/>
                    </a:cubicBezTo>
                    <a:cubicBezTo>
                      <a:pt x="125" y="160"/>
                      <a:pt x="126" y="160"/>
                      <a:pt x="126" y="160"/>
                    </a:cubicBezTo>
                    <a:cubicBezTo>
                      <a:pt x="127" y="160"/>
                      <a:pt x="127" y="161"/>
                      <a:pt x="128" y="159"/>
                    </a:cubicBezTo>
                    <a:cubicBezTo>
                      <a:pt x="129" y="159"/>
                      <a:pt x="129" y="158"/>
                      <a:pt x="129" y="159"/>
                    </a:cubicBezTo>
                    <a:cubicBezTo>
                      <a:pt x="129" y="159"/>
                      <a:pt x="129" y="160"/>
                      <a:pt x="129" y="160"/>
                    </a:cubicBezTo>
                    <a:cubicBezTo>
                      <a:pt x="128" y="161"/>
                      <a:pt x="127" y="163"/>
                      <a:pt x="127" y="164"/>
                    </a:cubicBezTo>
                    <a:cubicBezTo>
                      <a:pt x="128" y="165"/>
                      <a:pt x="129" y="166"/>
                      <a:pt x="129" y="168"/>
                    </a:cubicBezTo>
                    <a:cubicBezTo>
                      <a:pt x="129" y="168"/>
                      <a:pt x="129" y="169"/>
                      <a:pt x="129" y="169"/>
                    </a:cubicBezTo>
                    <a:cubicBezTo>
                      <a:pt x="128" y="170"/>
                      <a:pt x="127" y="170"/>
                      <a:pt x="127" y="169"/>
                    </a:cubicBezTo>
                    <a:cubicBezTo>
                      <a:pt x="127" y="169"/>
                      <a:pt x="127" y="168"/>
                      <a:pt x="128" y="168"/>
                    </a:cubicBezTo>
                    <a:cubicBezTo>
                      <a:pt x="128" y="167"/>
                      <a:pt x="127" y="167"/>
                      <a:pt x="127" y="166"/>
                    </a:cubicBezTo>
                    <a:cubicBezTo>
                      <a:pt x="127" y="166"/>
                      <a:pt x="127" y="166"/>
                      <a:pt x="127" y="165"/>
                    </a:cubicBezTo>
                    <a:cubicBezTo>
                      <a:pt x="127" y="165"/>
                      <a:pt x="126" y="165"/>
                      <a:pt x="126" y="165"/>
                    </a:cubicBezTo>
                    <a:cubicBezTo>
                      <a:pt x="125" y="164"/>
                      <a:pt x="125" y="164"/>
                      <a:pt x="125" y="163"/>
                    </a:cubicBezTo>
                    <a:cubicBezTo>
                      <a:pt x="125" y="162"/>
                      <a:pt x="126" y="162"/>
                      <a:pt x="126" y="162"/>
                    </a:cubicBezTo>
                    <a:close/>
                    <a:moveTo>
                      <a:pt x="130" y="256"/>
                    </a:moveTo>
                    <a:cubicBezTo>
                      <a:pt x="129" y="257"/>
                      <a:pt x="129" y="257"/>
                      <a:pt x="128" y="258"/>
                    </a:cubicBezTo>
                    <a:cubicBezTo>
                      <a:pt x="127" y="258"/>
                      <a:pt x="127" y="259"/>
                      <a:pt x="127" y="260"/>
                    </a:cubicBezTo>
                    <a:cubicBezTo>
                      <a:pt x="128" y="260"/>
                      <a:pt x="129" y="261"/>
                      <a:pt x="127" y="261"/>
                    </a:cubicBezTo>
                    <a:cubicBezTo>
                      <a:pt x="126" y="262"/>
                      <a:pt x="126" y="262"/>
                      <a:pt x="127" y="262"/>
                    </a:cubicBezTo>
                    <a:cubicBezTo>
                      <a:pt x="127" y="263"/>
                      <a:pt x="127" y="264"/>
                      <a:pt x="126" y="263"/>
                    </a:cubicBezTo>
                    <a:cubicBezTo>
                      <a:pt x="126" y="262"/>
                      <a:pt x="125" y="263"/>
                      <a:pt x="125" y="263"/>
                    </a:cubicBezTo>
                    <a:cubicBezTo>
                      <a:pt x="124" y="264"/>
                      <a:pt x="123" y="263"/>
                      <a:pt x="123" y="264"/>
                    </a:cubicBezTo>
                    <a:cubicBezTo>
                      <a:pt x="123" y="265"/>
                      <a:pt x="122" y="265"/>
                      <a:pt x="121" y="265"/>
                    </a:cubicBezTo>
                    <a:cubicBezTo>
                      <a:pt x="121" y="265"/>
                      <a:pt x="121" y="265"/>
                      <a:pt x="120" y="265"/>
                    </a:cubicBezTo>
                    <a:cubicBezTo>
                      <a:pt x="119" y="266"/>
                      <a:pt x="118" y="265"/>
                      <a:pt x="118" y="264"/>
                    </a:cubicBezTo>
                    <a:cubicBezTo>
                      <a:pt x="118" y="264"/>
                      <a:pt x="119" y="264"/>
                      <a:pt x="119" y="263"/>
                    </a:cubicBezTo>
                    <a:cubicBezTo>
                      <a:pt x="119" y="263"/>
                      <a:pt x="120" y="263"/>
                      <a:pt x="121" y="262"/>
                    </a:cubicBezTo>
                    <a:cubicBezTo>
                      <a:pt x="121" y="260"/>
                      <a:pt x="122" y="261"/>
                      <a:pt x="122" y="262"/>
                    </a:cubicBezTo>
                    <a:cubicBezTo>
                      <a:pt x="122" y="263"/>
                      <a:pt x="122" y="263"/>
                      <a:pt x="123" y="262"/>
                    </a:cubicBezTo>
                    <a:cubicBezTo>
                      <a:pt x="123" y="262"/>
                      <a:pt x="124" y="263"/>
                      <a:pt x="124" y="262"/>
                    </a:cubicBezTo>
                    <a:cubicBezTo>
                      <a:pt x="124" y="260"/>
                      <a:pt x="124" y="258"/>
                      <a:pt x="125" y="258"/>
                    </a:cubicBezTo>
                    <a:cubicBezTo>
                      <a:pt x="126" y="258"/>
                      <a:pt x="127" y="258"/>
                      <a:pt x="126" y="257"/>
                    </a:cubicBezTo>
                    <a:cubicBezTo>
                      <a:pt x="126" y="256"/>
                      <a:pt x="126" y="256"/>
                      <a:pt x="127" y="256"/>
                    </a:cubicBezTo>
                    <a:cubicBezTo>
                      <a:pt x="129" y="256"/>
                      <a:pt x="128" y="256"/>
                      <a:pt x="129" y="255"/>
                    </a:cubicBezTo>
                    <a:cubicBezTo>
                      <a:pt x="130" y="255"/>
                      <a:pt x="131" y="255"/>
                      <a:pt x="130" y="256"/>
                    </a:cubicBezTo>
                    <a:close/>
                    <a:moveTo>
                      <a:pt x="157" y="176"/>
                    </a:moveTo>
                    <a:cubicBezTo>
                      <a:pt x="156" y="176"/>
                      <a:pt x="156" y="174"/>
                      <a:pt x="155" y="174"/>
                    </a:cubicBezTo>
                    <a:cubicBezTo>
                      <a:pt x="154" y="173"/>
                      <a:pt x="153" y="174"/>
                      <a:pt x="153" y="173"/>
                    </a:cubicBezTo>
                    <a:cubicBezTo>
                      <a:pt x="152" y="173"/>
                      <a:pt x="152" y="173"/>
                      <a:pt x="152" y="172"/>
                    </a:cubicBezTo>
                    <a:cubicBezTo>
                      <a:pt x="152" y="172"/>
                      <a:pt x="152" y="171"/>
                      <a:pt x="152" y="172"/>
                    </a:cubicBezTo>
                    <a:cubicBezTo>
                      <a:pt x="153" y="172"/>
                      <a:pt x="154" y="172"/>
                      <a:pt x="155" y="172"/>
                    </a:cubicBezTo>
                    <a:cubicBezTo>
                      <a:pt x="156" y="172"/>
                      <a:pt x="156" y="172"/>
                      <a:pt x="156" y="173"/>
                    </a:cubicBezTo>
                    <a:cubicBezTo>
                      <a:pt x="157" y="173"/>
                      <a:pt x="157" y="173"/>
                      <a:pt x="157" y="174"/>
                    </a:cubicBezTo>
                    <a:cubicBezTo>
                      <a:pt x="157" y="174"/>
                      <a:pt x="158" y="174"/>
                      <a:pt x="158" y="174"/>
                    </a:cubicBezTo>
                    <a:cubicBezTo>
                      <a:pt x="158" y="174"/>
                      <a:pt x="160" y="174"/>
                      <a:pt x="160" y="175"/>
                    </a:cubicBezTo>
                    <a:cubicBezTo>
                      <a:pt x="160" y="175"/>
                      <a:pt x="158" y="175"/>
                      <a:pt x="157" y="176"/>
                    </a:cubicBezTo>
                    <a:close/>
                    <a:moveTo>
                      <a:pt x="174" y="191"/>
                    </a:moveTo>
                    <a:cubicBezTo>
                      <a:pt x="174" y="191"/>
                      <a:pt x="173" y="191"/>
                      <a:pt x="173" y="192"/>
                    </a:cubicBezTo>
                    <a:cubicBezTo>
                      <a:pt x="173" y="192"/>
                      <a:pt x="173" y="192"/>
                      <a:pt x="173" y="192"/>
                    </a:cubicBezTo>
                    <a:cubicBezTo>
                      <a:pt x="173" y="192"/>
                      <a:pt x="173" y="192"/>
                      <a:pt x="173" y="192"/>
                    </a:cubicBezTo>
                    <a:cubicBezTo>
                      <a:pt x="173" y="193"/>
                      <a:pt x="173" y="193"/>
                      <a:pt x="173" y="193"/>
                    </a:cubicBezTo>
                    <a:cubicBezTo>
                      <a:pt x="173" y="194"/>
                      <a:pt x="172" y="194"/>
                      <a:pt x="172" y="194"/>
                    </a:cubicBezTo>
                    <a:cubicBezTo>
                      <a:pt x="172" y="194"/>
                      <a:pt x="172" y="194"/>
                      <a:pt x="172" y="194"/>
                    </a:cubicBezTo>
                    <a:cubicBezTo>
                      <a:pt x="172" y="194"/>
                      <a:pt x="171" y="194"/>
                      <a:pt x="171" y="194"/>
                    </a:cubicBezTo>
                    <a:cubicBezTo>
                      <a:pt x="171" y="194"/>
                      <a:pt x="171" y="194"/>
                      <a:pt x="171" y="195"/>
                    </a:cubicBezTo>
                    <a:cubicBezTo>
                      <a:pt x="170" y="195"/>
                      <a:pt x="170" y="195"/>
                      <a:pt x="170" y="196"/>
                    </a:cubicBezTo>
                    <a:cubicBezTo>
                      <a:pt x="170" y="196"/>
                      <a:pt x="170" y="197"/>
                      <a:pt x="170" y="197"/>
                    </a:cubicBezTo>
                    <a:cubicBezTo>
                      <a:pt x="170" y="198"/>
                      <a:pt x="171" y="197"/>
                      <a:pt x="172" y="198"/>
                    </a:cubicBezTo>
                    <a:cubicBezTo>
                      <a:pt x="173" y="198"/>
                      <a:pt x="172" y="199"/>
                      <a:pt x="173" y="199"/>
                    </a:cubicBezTo>
                    <a:cubicBezTo>
                      <a:pt x="173" y="199"/>
                      <a:pt x="173" y="200"/>
                      <a:pt x="173" y="200"/>
                    </a:cubicBezTo>
                    <a:cubicBezTo>
                      <a:pt x="173" y="200"/>
                      <a:pt x="172" y="200"/>
                      <a:pt x="172" y="199"/>
                    </a:cubicBezTo>
                    <a:cubicBezTo>
                      <a:pt x="171" y="199"/>
                      <a:pt x="171" y="199"/>
                      <a:pt x="170" y="198"/>
                    </a:cubicBezTo>
                    <a:cubicBezTo>
                      <a:pt x="170" y="198"/>
                      <a:pt x="169" y="198"/>
                      <a:pt x="169" y="197"/>
                    </a:cubicBezTo>
                    <a:cubicBezTo>
                      <a:pt x="167" y="196"/>
                      <a:pt x="170" y="196"/>
                      <a:pt x="168" y="194"/>
                    </a:cubicBezTo>
                    <a:cubicBezTo>
                      <a:pt x="168" y="194"/>
                      <a:pt x="169" y="193"/>
                      <a:pt x="169" y="192"/>
                    </a:cubicBezTo>
                    <a:cubicBezTo>
                      <a:pt x="169" y="192"/>
                      <a:pt x="170" y="192"/>
                      <a:pt x="171" y="192"/>
                    </a:cubicBezTo>
                    <a:cubicBezTo>
                      <a:pt x="171" y="191"/>
                      <a:pt x="171" y="191"/>
                      <a:pt x="172" y="191"/>
                    </a:cubicBezTo>
                    <a:cubicBezTo>
                      <a:pt x="172" y="191"/>
                      <a:pt x="172" y="190"/>
                      <a:pt x="172" y="189"/>
                    </a:cubicBezTo>
                    <a:cubicBezTo>
                      <a:pt x="172" y="188"/>
                      <a:pt x="173" y="187"/>
                      <a:pt x="174" y="187"/>
                    </a:cubicBezTo>
                    <a:cubicBezTo>
                      <a:pt x="174" y="188"/>
                      <a:pt x="173" y="189"/>
                      <a:pt x="173" y="189"/>
                    </a:cubicBezTo>
                    <a:cubicBezTo>
                      <a:pt x="173" y="190"/>
                      <a:pt x="174" y="190"/>
                      <a:pt x="174" y="191"/>
                    </a:cubicBezTo>
                    <a:close/>
                    <a:moveTo>
                      <a:pt x="187" y="184"/>
                    </a:moveTo>
                    <a:cubicBezTo>
                      <a:pt x="186" y="184"/>
                      <a:pt x="185" y="184"/>
                      <a:pt x="184" y="184"/>
                    </a:cubicBezTo>
                    <a:cubicBezTo>
                      <a:pt x="182" y="185"/>
                      <a:pt x="182" y="183"/>
                      <a:pt x="181" y="185"/>
                    </a:cubicBezTo>
                    <a:cubicBezTo>
                      <a:pt x="180" y="186"/>
                      <a:pt x="180" y="185"/>
                      <a:pt x="180" y="185"/>
                    </a:cubicBezTo>
                    <a:cubicBezTo>
                      <a:pt x="180" y="185"/>
                      <a:pt x="179" y="186"/>
                      <a:pt x="179" y="186"/>
                    </a:cubicBezTo>
                    <a:cubicBezTo>
                      <a:pt x="179" y="186"/>
                      <a:pt x="178" y="185"/>
                      <a:pt x="178" y="186"/>
                    </a:cubicBezTo>
                    <a:cubicBezTo>
                      <a:pt x="178" y="187"/>
                      <a:pt x="177" y="186"/>
                      <a:pt x="177" y="186"/>
                    </a:cubicBezTo>
                    <a:cubicBezTo>
                      <a:pt x="177" y="187"/>
                      <a:pt x="177" y="187"/>
                      <a:pt x="177" y="187"/>
                    </a:cubicBezTo>
                    <a:cubicBezTo>
                      <a:pt x="176" y="188"/>
                      <a:pt x="174" y="187"/>
                      <a:pt x="174" y="187"/>
                    </a:cubicBezTo>
                    <a:cubicBezTo>
                      <a:pt x="174" y="186"/>
                      <a:pt x="176" y="187"/>
                      <a:pt x="176" y="186"/>
                    </a:cubicBezTo>
                    <a:cubicBezTo>
                      <a:pt x="176" y="185"/>
                      <a:pt x="176" y="185"/>
                      <a:pt x="176" y="185"/>
                    </a:cubicBezTo>
                    <a:cubicBezTo>
                      <a:pt x="177" y="184"/>
                      <a:pt x="177" y="184"/>
                      <a:pt x="177" y="184"/>
                    </a:cubicBezTo>
                    <a:cubicBezTo>
                      <a:pt x="178" y="183"/>
                      <a:pt x="178" y="183"/>
                      <a:pt x="179" y="183"/>
                    </a:cubicBezTo>
                    <a:cubicBezTo>
                      <a:pt x="179" y="183"/>
                      <a:pt x="180" y="183"/>
                      <a:pt x="180" y="183"/>
                    </a:cubicBezTo>
                    <a:cubicBezTo>
                      <a:pt x="180" y="184"/>
                      <a:pt x="180" y="184"/>
                      <a:pt x="181" y="184"/>
                    </a:cubicBezTo>
                    <a:cubicBezTo>
                      <a:pt x="182" y="183"/>
                      <a:pt x="182" y="183"/>
                      <a:pt x="182" y="183"/>
                    </a:cubicBezTo>
                    <a:cubicBezTo>
                      <a:pt x="182" y="182"/>
                      <a:pt x="183" y="183"/>
                      <a:pt x="183" y="183"/>
                    </a:cubicBezTo>
                    <a:cubicBezTo>
                      <a:pt x="185" y="183"/>
                      <a:pt x="184" y="183"/>
                      <a:pt x="185" y="182"/>
                    </a:cubicBezTo>
                    <a:cubicBezTo>
                      <a:pt x="186" y="182"/>
                      <a:pt x="188" y="183"/>
                      <a:pt x="188" y="183"/>
                    </a:cubicBezTo>
                    <a:lnTo>
                      <a:pt x="187" y="184"/>
                    </a:lnTo>
                    <a:close/>
                    <a:moveTo>
                      <a:pt x="205" y="29"/>
                    </a:moveTo>
                    <a:cubicBezTo>
                      <a:pt x="204" y="30"/>
                      <a:pt x="202" y="30"/>
                      <a:pt x="201" y="31"/>
                    </a:cubicBezTo>
                    <a:cubicBezTo>
                      <a:pt x="200" y="31"/>
                      <a:pt x="199" y="30"/>
                      <a:pt x="200" y="30"/>
                    </a:cubicBezTo>
                    <a:cubicBezTo>
                      <a:pt x="202" y="30"/>
                      <a:pt x="201" y="29"/>
                      <a:pt x="202" y="29"/>
                    </a:cubicBezTo>
                    <a:cubicBezTo>
                      <a:pt x="203" y="29"/>
                      <a:pt x="203" y="29"/>
                      <a:pt x="204" y="28"/>
                    </a:cubicBezTo>
                    <a:cubicBezTo>
                      <a:pt x="205" y="28"/>
                      <a:pt x="205" y="28"/>
                      <a:pt x="206" y="29"/>
                    </a:cubicBezTo>
                    <a:cubicBezTo>
                      <a:pt x="206" y="29"/>
                      <a:pt x="206" y="29"/>
                      <a:pt x="205" y="29"/>
                    </a:cubicBezTo>
                    <a:close/>
                    <a:moveTo>
                      <a:pt x="207" y="19"/>
                    </a:moveTo>
                    <a:cubicBezTo>
                      <a:pt x="207" y="20"/>
                      <a:pt x="206" y="20"/>
                      <a:pt x="206" y="19"/>
                    </a:cubicBezTo>
                    <a:cubicBezTo>
                      <a:pt x="206" y="19"/>
                      <a:pt x="205" y="19"/>
                      <a:pt x="204" y="19"/>
                    </a:cubicBezTo>
                    <a:cubicBezTo>
                      <a:pt x="204" y="18"/>
                      <a:pt x="205" y="18"/>
                      <a:pt x="205" y="18"/>
                    </a:cubicBezTo>
                    <a:cubicBezTo>
                      <a:pt x="206" y="18"/>
                      <a:pt x="206" y="18"/>
                      <a:pt x="206" y="18"/>
                    </a:cubicBezTo>
                    <a:cubicBezTo>
                      <a:pt x="205" y="17"/>
                      <a:pt x="206" y="17"/>
                      <a:pt x="206" y="17"/>
                    </a:cubicBezTo>
                    <a:cubicBezTo>
                      <a:pt x="206" y="17"/>
                      <a:pt x="207" y="17"/>
                      <a:pt x="207" y="18"/>
                    </a:cubicBezTo>
                    <a:cubicBezTo>
                      <a:pt x="207" y="18"/>
                      <a:pt x="207" y="18"/>
                      <a:pt x="206" y="18"/>
                    </a:cubicBezTo>
                    <a:cubicBezTo>
                      <a:pt x="206" y="18"/>
                      <a:pt x="206" y="18"/>
                      <a:pt x="206" y="18"/>
                    </a:cubicBezTo>
                    <a:cubicBezTo>
                      <a:pt x="206" y="18"/>
                      <a:pt x="207" y="18"/>
                      <a:pt x="206" y="19"/>
                    </a:cubicBezTo>
                    <a:cubicBezTo>
                      <a:pt x="206" y="19"/>
                      <a:pt x="207" y="19"/>
                      <a:pt x="207" y="19"/>
                    </a:cubicBezTo>
                    <a:cubicBezTo>
                      <a:pt x="207" y="18"/>
                      <a:pt x="208" y="19"/>
                      <a:pt x="208" y="19"/>
                    </a:cubicBezTo>
                    <a:cubicBezTo>
                      <a:pt x="208" y="19"/>
                      <a:pt x="207" y="19"/>
                      <a:pt x="207" y="19"/>
                    </a:cubicBezTo>
                    <a:close/>
                    <a:moveTo>
                      <a:pt x="253" y="17"/>
                    </a:moveTo>
                    <a:cubicBezTo>
                      <a:pt x="253" y="17"/>
                      <a:pt x="253" y="17"/>
                      <a:pt x="253" y="17"/>
                    </a:cubicBezTo>
                    <a:cubicBezTo>
                      <a:pt x="253" y="16"/>
                      <a:pt x="254" y="17"/>
                      <a:pt x="254" y="17"/>
                    </a:cubicBezTo>
                    <a:cubicBezTo>
                      <a:pt x="254" y="17"/>
                      <a:pt x="254" y="17"/>
                      <a:pt x="253" y="1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4" name="Freeform 1501"/>
              <p:cNvSpPr>
                <a:spLocks/>
              </p:cNvSpPr>
              <p:nvPr/>
            </p:nvSpPr>
            <p:spPr bwMode="auto">
              <a:xfrm>
                <a:off x="5097463" y="3546475"/>
                <a:ext cx="15875" cy="22225"/>
              </a:xfrm>
              <a:custGeom>
                <a:avLst/>
                <a:gdLst>
                  <a:gd name="T0" fmla="*/ 3 w 6"/>
                  <a:gd name="T1" fmla="*/ 2 h 8"/>
                  <a:gd name="T2" fmla="*/ 2 w 6"/>
                  <a:gd name="T3" fmla="*/ 0 h 8"/>
                  <a:gd name="T4" fmla="*/ 2 w 6"/>
                  <a:gd name="T5" fmla="*/ 2 h 8"/>
                  <a:gd name="T6" fmla="*/ 1 w 6"/>
                  <a:gd name="T7" fmla="*/ 2 h 8"/>
                  <a:gd name="T8" fmla="*/ 1 w 6"/>
                  <a:gd name="T9" fmla="*/ 4 h 8"/>
                  <a:gd name="T10" fmla="*/ 2 w 6"/>
                  <a:gd name="T11" fmla="*/ 5 h 8"/>
                  <a:gd name="T12" fmla="*/ 3 w 6"/>
                  <a:gd name="T13" fmla="*/ 6 h 8"/>
                  <a:gd name="T14" fmla="*/ 4 w 6"/>
                  <a:gd name="T15" fmla="*/ 8 h 8"/>
                  <a:gd name="T16" fmla="*/ 5 w 6"/>
                  <a:gd name="T17" fmla="*/ 5 h 8"/>
                  <a:gd name="T18" fmla="*/ 5 w 6"/>
                  <a:gd name="T19" fmla="*/ 4 h 8"/>
                  <a:gd name="T20" fmla="*/ 3 w 6"/>
                  <a:gd name="T2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8">
                    <a:moveTo>
                      <a:pt x="3" y="2"/>
                    </a:moveTo>
                    <a:cubicBezTo>
                      <a:pt x="3" y="2"/>
                      <a:pt x="3" y="0"/>
                      <a:pt x="2" y="0"/>
                    </a:cubicBezTo>
                    <a:cubicBezTo>
                      <a:pt x="1" y="0"/>
                      <a:pt x="2" y="1"/>
                      <a:pt x="2" y="2"/>
                    </a:cubicBezTo>
                    <a:cubicBezTo>
                      <a:pt x="2" y="2"/>
                      <a:pt x="2" y="2"/>
                      <a:pt x="1" y="2"/>
                    </a:cubicBezTo>
                    <a:cubicBezTo>
                      <a:pt x="0" y="3"/>
                      <a:pt x="1" y="3"/>
                      <a:pt x="1" y="4"/>
                    </a:cubicBezTo>
                    <a:cubicBezTo>
                      <a:pt x="1" y="4"/>
                      <a:pt x="2" y="5"/>
                      <a:pt x="2" y="5"/>
                    </a:cubicBezTo>
                    <a:cubicBezTo>
                      <a:pt x="3" y="5"/>
                      <a:pt x="3" y="5"/>
                      <a:pt x="3" y="6"/>
                    </a:cubicBezTo>
                    <a:cubicBezTo>
                      <a:pt x="4" y="6"/>
                      <a:pt x="4" y="8"/>
                      <a:pt x="4" y="8"/>
                    </a:cubicBezTo>
                    <a:cubicBezTo>
                      <a:pt x="5" y="7"/>
                      <a:pt x="4" y="5"/>
                      <a:pt x="5" y="5"/>
                    </a:cubicBezTo>
                    <a:cubicBezTo>
                      <a:pt x="6" y="5"/>
                      <a:pt x="5" y="4"/>
                      <a:pt x="5" y="4"/>
                    </a:cubicBezTo>
                    <a:cubicBezTo>
                      <a:pt x="4" y="2"/>
                      <a:pt x="4" y="4"/>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5" name="Freeform 2509"/>
              <p:cNvSpPr>
                <a:spLocks/>
              </p:cNvSpPr>
              <p:nvPr/>
            </p:nvSpPr>
            <p:spPr bwMode="auto">
              <a:xfrm>
                <a:off x="4579938" y="2146300"/>
                <a:ext cx="38100" cy="36512"/>
              </a:xfrm>
              <a:custGeom>
                <a:avLst/>
                <a:gdLst>
                  <a:gd name="T0" fmla="*/ 3 w 13"/>
                  <a:gd name="T1" fmla="*/ 5 h 13"/>
                  <a:gd name="T2" fmla="*/ 6 w 13"/>
                  <a:gd name="T3" fmla="*/ 8 h 13"/>
                  <a:gd name="T4" fmla="*/ 10 w 13"/>
                  <a:gd name="T5" fmla="*/ 11 h 13"/>
                  <a:gd name="T6" fmla="*/ 13 w 13"/>
                  <a:gd name="T7" fmla="*/ 13 h 13"/>
                  <a:gd name="T8" fmla="*/ 12 w 13"/>
                  <a:gd name="T9" fmla="*/ 8 h 13"/>
                  <a:gd name="T10" fmla="*/ 8 w 13"/>
                  <a:gd name="T11" fmla="*/ 7 h 13"/>
                  <a:gd name="T12" fmla="*/ 7 w 13"/>
                  <a:gd name="T13" fmla="*/ 7 h 13"/>
                  <a:gd name="T14" fmla="*/ 6 w 13"/>
                  <a:gd name="T15" fmla="*/ 5 h 13"/>
                  <a:gd name="T16" fmla="*/ 5 w 13"/>
                  <a:gd name="T17" fmla="*/ 4 h 13"/>
                  <a:gd name="T18" fmla="*/ 4 w 13"/>
                  <a:gd name="T19" fmla="*/ 2 h 13"/>
                  <a:gd name="T20" fmla="*/ 4 w 13"/>
                  <a:gd name="T21" fmla="*/ 1 h 13"/>
                  <a:gd name="T22" fmla="*/ 0 w 13"/>
                  <a:gd name="T23" fmla="*/ 0 h 13"/>
                  <a:gd name="T24" fmla="*/ 3 w 13"/>
                  <a:gd name="T25"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3">
                    <a:moveTo>
                      <a:pt x="3" y="5"/>
                    </a:moveTo>
                    <a:cubicBezTo>
                      <a:pt x="3" y="5"/>
                      <a:pt x="6" y="9"/>
                      <a:pt x="6" y="8"/>
                    </a:cubicBezTo>
                    <a:cubicBezTo>
                      <a:pt x="8" y="9"/>
                      <a:pt x="9" y="10"/>
                      <a:pt x="10" y="11"/>
                    </a:cubicBezTo>
                    <a:cubicBezTo>
                      <a:pt x="12" y="12"/>
                      <a:pt x="10" y="12"/>
                      <a:pt x="13" y="13"/>
                    </a:cubicBezTo>
                    <a:cubicBezTo>
                      <a:pt x="13" y="11"/>
                      <a:pt x="10" y="10"/>
                      <a:pt x="12" y="8"/>
                    </a:cubicBezTo>
                    <a:cubicBezTo>
                      <a:pt x="9" y="8"/>
                      <a:pt x="8" y="7"/>
                      <a:pt x="8" y="7"/>
                    </a:cubicBezTo>
                    <a:cubicBezTo>
                      <a:pt x="8" y="6"/>
                      <a:pt x="7" y="7"/>
                      <a:pt x="7" y="7"/>
                    </a:cubicBezTo>
                    <a:cubicBezTo>
                      <a:pt x="7" y="6"/>
                      <a:pt x="7" y="5"/>
                      <a:pt x="6" y="5"/>
                    </a:cubicBezTo>
                    <a:cubicBezTo>
                      <a:pt x="6" y="5"/>
                      <a:pt x="5" y="4"/>
                      <a:pt x="5" y="4"/>
                    </a:cubicBezTo>
                    <a:cubicBezTo>
                      <a:pt x="5" y="2"/>
                      <a:pt x="6" y="3"/>
                      <a:pt x="4" y="2"/>
                    </a:cubicBezTo>
                    <a:cubicBezTo>
                      <a:pt x="4" y="2"/>
                      <a:pt x="4" y="1"/>
                      <a:pt x="4" y="1"/>
                    </a:cubicBezTo>
                    <a:cubicBezTo>
                      <a:pt x="4" y="1"/>
                      <a:pt x="1" y="0"/>
                      <a:pt x="0" y="0"/>
                    </a:cubicBezTo>
                    <a:cubicBezTo>
                      <a:pt x="0" y="1"/>
                      <a:pt x="1" y="5"/>
                      <a:pt x="3"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6" name="Freeform 2510"/>
              <p:cNvSpPr>
                <a:spLocks/>
              </p:cNvSpPr>
              <p:nvPr/>
            </p:nvSpPr>
            <p:spPr bwMode="auto">
              <a:xfrm>
                <a:off x="4810126" y="2047875"/>
                <a:ext cx="20638" cy="6350"/>
              </a:xfrm>
              <a:custGeom>
                <a:avLst/>
                <a:gdLst>
                  <a:gd name="T0" fmla="*/ 2 w 7"/>
                  <a:gd name="T1" fmla="*/ 1 h 2"/>
                  <a:gd name="T2" fmla="*/ 3 w 7"/>
                  <a:gd name="T3" fmla="*/ 1 h 2"/>
                  <a:gd name="T4" fmla="*/ 5 w 7"/>
                  <a:gd name="T5" fmla="*/ 2 h 2"/>
                  <a:gd name="T6" fmla="*/ 7 w 7"/>
                  <a:gd name="T7" fmla="*/ 1 h 2"/>
                  <a:gd name="T8" fmla="*/ 5 w 7"/>
                  <a:gd name="T9" fmla="*/ 1 h 2"/>
                  <a:gd name="T10" fmla="*/ 0 w 7"/>
                  <a:gd name="T11" fmla="*/ 0 h 2"/>
                  <a:gd name="T12" fmla="*/ 1 w 7"/>
                  <a:gd name="T13" fmla="*/ 1 h 2"/>
                  <a:gd name="T14" fmla="*/ 2 w 7"/>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
                    <a:moveTo>
                      <a:pt x="2" y="1"/>
                    </a:moveTo>
                    <a:cubicBezTo>
                      <a:pt x="3" y="2"/>
                      <a:pt x="3" y="1"/>
                      <a:pt x="3" y="1"/>
                    </a:cubicBezTo>
                    <a:cubicBezTo>
                      <a:pt x="5" y="1"/>
                      <a:pt x="5" y="1"/>
                      <a:pt x="5" y="2"/>
                    </a:cubicBezTo>
                    <a:cubicBezTo>
                      <a:pt x="6" y="2"/>
                      <a:pt x="6" y="1"/>
                      <a:pt x="7" y="1"/>
                    </a:cubicBezTo>
                    <a:cubicBezTo>
                      <a:pt x="6" y="1"/>
                      <a:pt x="5" y="1"/>
                      <a:pt x="5" y="1"/>
                    </a:cubicBezTo>
                    <a:cubicBezTo>
                      <a:pt x="5" y="1"/>
                      <a:pt x="1" y="0"/>
                      <a:pt x="0" y="0"/>
                    </a:cubicBezTo>
                    <a:cubicBezTo>
                      <a:pt x="1" y="0"/>
                      <a:pt x="1" y="1"/>
                      <a:pt x="1" y="1"/>
                    </a:cubicBezTo>
                    <a:cubicBezTo>
                      <a:pt x="3" y="1"/>
                      <a:pt x="2"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7" name="Freeform 2511"/>
              <p:cNvSpPr>
                <a:spLocks/>
              </p:cNvSpPr>
              <p:nvPr/>
            </p:nvSpPr>
            <p:spPr bwMode="auto">
              <a:xfrm>
                <a:off x="4827588" y="2073275"/>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8" name="Freeform 2512"/>
              <p:cNvSpPr>
                <a:spLocks/>
              </p:cNvSpPr>
              <p:nvPr/>
            </p:nvSpPr>
            <p:spPr bwMode="auto">
              <a:xfrm>
                <a:off x="4830763" y="2071687"/>
                <a:ext cx="15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79" name="Freeform 2513"/>
              <p:cNvSpPr>
                <a:spLocks/>
              </p:cNvSpPr>
              <p:nvPr/>
            </p:nvSpPr>
            <p:spPr bwMode="auto">
              <a:xfrm>
                <a:off x="4892676" y="2062162"/>
                <a:ext cx="12700" cy="6350"/>
              </a:xfrm>
              <a:custGeom>
                <a:avLst/>
                <a:gdLst>
                  <a:gd name="T0" fmla="*/ 0 w 4"/>
                  <a:gd name="T1" fmla="*/ 2 h 2"/>
                  <a:gd name="T2" fmla="*/ 0 w 4"/>
                  <a:gd name="T3" fmla="*/ 2 h 2"/>
                </a:gdLst>
                <a:ahLst/>
                <a:cxnLst>
                  <a:cxn ang="0">
                    <a:pos x="T0" y="T1"/>
                  </a:cxn>
                  <a:cxn ang="0">
                    <a:pos x="T2" y="T3"/>
                  </a:cxn>
                </a:cxnLst>
                <a:rect l="0" t="0" r="r" b="b"/>
                <a:pathLst>
                  <a:path w="4" h="2">
                    <a:moveTo>
                      <a:pt x="0" y="2"/>
                    </a:moveTo>
                    <a:cubicBezTo>
                      <a:pt x="4" y="2"/>
                      <a:pt x="0"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0" name="Freeform 2514"/>
              <p:cNvSpPr>
                <a:spLocks/>
              </p:cNvSpPr>
              <p:nvPr/>
            </p:nvSpPr>
            <p:spPr bwMode="auto">
              <a:xfrm>
                <a:off x="4891088" y="2062162"/>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1" name="Freeform 2515"/>
              <p:cNvSpPr>
                <a:spLocks/>
              </p:cNvSpPr>
              <p:nvPr/>
            </p:nvSpPr>
            <p:spPr bwMode="auto">
              <a:xfrm>
                <a:off x="4935538" y="2079625"/>
                <a:ext cx="3175" cy="0"/>
              </a:xfrm>
              <a:custGeom>
                <a:avLst/>
                <a:gdLst>
                  <a:gd name="T0" fmla="*/ 0 w 1"/>
                  <a:gd name="T1" fmla="*/ 0 w 1"/>
                </a:gdLst>
                <a:ahLst/>
                <a:cxnLst>
                  <a:cxn ang="0">
                    <a:pos x="T0" y="0"/>
                  </a:cxn>
                  <a:cxn ang="0">
                    <a:pos x="T1" y="0"/>
                  </a:cxn>
                </a:cxnLst>
                <a:rect l="0" t="0" r="r" b="b"/>
                <a:pathLst>
                  <a:path w="1">
                    <a:moveTo>
                      <a:pt x="0" y="0"/>
                    </a:moveTo>
                    <a:cubicBezTo>
                      <a:pt x="0"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2" name="Freeform 2516"/>
              <p:cNvSpPr>
                <a:spLocks/>
              </p:cNvSpPr>
              <p:nvPr/>
            </p:nvSpPr>
            <p:spPr bwMode="auto">
              <a:xfrm>
                <a:off x="4756151" y="2068512"/>
                <a:ext cx="14288" cy="11112"/>
              </a:xfrm>
              <a:custGeom>
                <a:avLst/>
                <a:gdLst>
                  <a:gd name="T0" fmla="*/ 2 w 5"/>
                  <a:gd name="T1" fmla="*/ 2 h 4"/>
                  <a:gd name="T2" fmla="*/ 5 w 5"/>
                  <a:gd name="T3" fmla="*/ 2 h 4"/>
                  <a:gd name="T4" fmla="*/ 4 w 5"/>
                  <a:gd name="T5" fmla="*/ 1 h 4"/>
                  <a:gd name="T6" fmla="*/ 0 w 5"/>
                  <a:gd name="T7" fmla="*/ 2 h 4"/>
                  <a:gd name="T8" fmla="*/ 2 w 5"/>
                  <a:gd name="T9" fmla="*/ 2 h 4"/>
                </a:gdLst>
                <a:ahLst/>
                <a:cxnLst>
                  <a:cxn ang="0">
                    <a:pos x="T0" y="T1"/>
                  </a:cxn>
                  <a:cxn ang="0">
                    <a:pos x="T2" y="T3"/>
                  </a:cxn>
                  <a:cxn ang="0">
                    <a:pos x="T4" y="T5"/>
                  </a:cxn>
                  <a:cxn ang="0">
                    <a:pos x="T6" y="T7"/>
                  </a:cxn>
                  <a:cxn ang="0">
                    <a:pos x="T8" y="T9"/>
                  </a:cxn>
                </a:cxnLst>
                <a:rect l="0" t="0" r="r" b="b"/>
                <a:pathLst>
                  <a:path w="5" h="4">
                    <a:moveTo>
                      <a:pt x="2" y="2"/>
                    </a:moveTo>
                    <a:cubicBezTo>
                      <a:pt x="2" y="4"/>
                      <a:pt x="4" y="2"/>
                      <a:pt x="5" y="2"/>
                    </a:cubicBezTo>
                    <a:cubicBezTo>
                      <a:pt x="4" y="2"/>
                      <a:pt x="3" y="1"/>
                      <a:pt x="4" y="1"/>
                    </a:cubicBezTo>
                    <a:cubicBezTo>
                      <a:pt x="4" y="0"/>
                      <a:pt x="0" y="1"/>
                      <a:pt x="0" y="2"/>
                    </a:cubicBezTo>
                    <a:cubicBezTo>
                      <a:pt x="1" y="2"/>
                      <a:pt x="0" y="3"/>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3" name="Freeform 2517"/>
              <p:cNvSpPr>
                <a:spLocks/>
              </p:cNvSpPr>
              <p:nvPr/>
            </p:nvSpPr>
            <p:spPr bwMode="auto">
              <a:xfrm>
                <a:off x="4810126" y="2054225"/>
                <a:ext cx="7938" cy="3175"/>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2" y="1"/>
                      <a:pt x="3" y="0"/>
                      <a:pt x="3" y="0"/>
                    </a:cubicBezTo>
                    <a:cubicBezTo>
                      <a:pt x="2" y="0"/>
                      <a:pt x="1" y="0"/>
                      <a:pt x="0" y="0"/>
                    </a:cubicBezTo>
                    <a:cubicBezTo>
                      <a:pt x="0" y="0"/>
                      <a:pt x="2"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4" name="Freeform 2518"/>
              <p:cNvSpPr>
                <a:spLocks/>
              </p:cNvSpPr>
              <p:nvPr/>
            </p:nvSpPr>
            <p:spPr bwMode="auto">
              <a:xfrm>
                <a:off x="4792663" y="2054225"/>
                <a:ext cx="3175"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5" name="Freeform 2519"/>
              <p:cNvSpPr>
                <a:spLocks/>
              </p:cNvSpPr>
              <p:nvPr/>
            </p:nvSpPr>
            <p:spPr bwMode="auto">
              <a:xfrm>
                <a:off x="4803776" y="2062162"/>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6" name="Freeform 2520"/>
              <p:cNvSpPr>
                <a:spLocks/>
              </p:cNvSpPr>
              <p:nvPr/>
            </p:nvSpPr>
            <p:spPr bwMode="auto">
              <a:xfrm>
                <a:off x="4976813" y="2076450"/>
                <a:ext cx="14288" cy="11112"/>
              </a:xfrm>
              <a:custGeom>
                <a:avLst/>
                <a:gdLst>
                  <a:gd name="T0" fmla="*/ 3 w 5"/>
                  <a:gd name="T1" fmla="*/ 3 h 4"/>
                  <a:gd name="T2" fmla="*/ 4 w 5"/>
                  <a:gd name="T3" fmla="*/ 2 h 4"/>
                  <a:gd name="T4" fmla="*/ 1 w 5"/>
                  <a:gd name="T5" fmla="*/ 0 h 4"/>
                  <a:gd name="T6" fmla="*/ 0 w 5"/>
                  <a:gd name="T7" fmla="*/ 2 h 4"/>
                  <a:gd name="T8" fmla="*/ 1 w 5"/>
                  <a:gd name="T9" fmla="*/ 3 h 4"/>
                  <a:gd name="T10" fmla="*/ 3 w 5"/>
                  <a:gd name="T11" fmla="*/ 3 h 4"/>
                </a:gdLst>
                <a:ahLst/>
                <a:cxnLst>
                  <a:cxn ang="0">
                    <a:pos x="T0" y="T1"/>
                  </a:cxn>
                  <a:cxn ang="0">
                    <a:pos x="T2" y="T3"/>
                  </a:cxn>
                  <a:cxn ang="0">
                    <a:pos x="T4" y="T5"/>
                  </a:cxn>
                  <a:cxn ang="0">
                    <a:pos x="T6" y="T7"/>
                  </a:cxn>
                  <a:cxn ang="0">
                    <a:pos x="T8" y="T9"/>
                  </a:cxn>
                  <a:cxn ang="0">
                    <a:pos x="T10" y="T11"/>
                  </a:cxn>
                </a:cxnLst>
                <a:rect l="0" t="0" r="r" b="b"/>
                <a:pathLst>
                  <a:path w="5" h="4">
                    <a:moveTo>
                      <a:pt x="3" y="3"/>
                    </a:moveTo>
                    <a:cubicBezTo>
                      <a:pt x="5" y="3"/>
                      <a:pt x="5" y="2"/>
                      <a:pt x="4" y="2"/>
                    </a:cubicBezTo>
                    <a:cubicBezTo>
                      <a:pt x="3" y="2"/>
                      <a:pt x="2" y="1"/>
                      <a:pt x="1" y="0"/>
                    </a:cubicBezTo>
                    <a:cubicBezTo>
                      <a:pt x="1" y="1"/>
                      <a:pt x="0" y="1"/>
                      <a:pt x="0" y="2"/>
                    </a:cubicBezTo>
                    <a:cubicBezTo>
                      <a:pt x="0" y="2"/>
                      <a:pt x="0" y="2"/>
                      <a:pt x="1" y="3"/>
                    </a:cubicBezTo>
                    <a:cubicBezTo>
                      <a:pt x="1" y="3"/>
                      <a:pt x="2" y="4"/>
                      <a:pt x="3"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7" name="Freeform 2521"/>
              <p:cNvSpPr>
                <a:spLocks/>
              </p:cNvSpPr>
              <p:nvPr/>
            </p:nvSpPr>
            <p:spPr bwMode="auto">
              <a:xfrm>
                <a:off x="5176838" y="2079625"/>
                <a:ext cx="9525" cy="3175"/>
              </a:xfrm>
              <a:custGeom>
                <a:avLst/>
                <a:gdLst>
                  <a:gd name="T0" fmla="*/ 3 w 3"/>
                  <a:gd name="T1" fmla="*/ 1 h 1"/>
                  <a:gd name="T2" fmla="*/ 2 w 3"/>
                  <a:gd name="T3" fmla="*/ 1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1"/>
                      <a:pt x="2" y="1"/>
                      <a:pt x="2" y="1"/>
                    </a:cubicBezTo>
                    <a:cubicBezTo>
                      <a:pt x="2" y="0"/>
                      <a:pt x="1" y="0"/>
                      <a:pt x="0" y="0"/>
                    </a:cubicBezTo>
                    <a:cubicBezTo>
                      <a:pt x="0"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8" name="Freeform 2522"/>
              <p:cNvSpPr>
                <a:spLocks/>
              </p:cNvSpPr>
              <p:nvPr/>
            </p:nvSpPr>
            <p:spPr bwMode="auto">
              <a:xfrm>
                <a:off x="4979988" y="2139950"/>
                <a:ext cx="44450" cy="11112"/>
              </a:xfrm>
              <a:custGeom>
                <a:avLst/>
                <a:gdLst>
                  <a:gd name="T0" fmla="*/ 0 w 16"/>
                  <a:gd name="T1" fmla="*/ 3 h 4"/>
                  <a:gd name="T2" fmla="*/ 2 w 16"/>
                  <a:gd name="T3" fmla="*/ 4 h 4"/>
                  <a:gd name="T4" fmla="*/ 6 w 16"/>
                  <a:gd name="T5" fmla="*/ 2 h 4"/>
                  <a:gd name="T6" fmla="*/ 12 w 16"/>
                  <a:gd name="T7" fmla="*/ 3 h 4"/>
                  <a:gd name="T8" fmla="*/ 12 w 16"/>
                  <a:gd name="T9" fmla="*/ 2 h 4"/>
                  <a:gd name="T10" fmla="*/ 4 w 16"/>
                  <a:gd name="T11" fmla="*/ 1 h 4"/>
                  <a:gd name="T12" fmla="*/ 2 w 16"/>
                  <a:gd name="T13" fmla="*/ 2 h 4"/>
                  <a:gd name="T14" fmla="*/ 0 w 16"/>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0" y="3"/>
                    </a:moveTo>
                    <a:cubicBezTo>
                      <a:pt x="0" y="3"/>
                      <a:pt x="1" y="3"/>
                      <a:pt x="2" y="4"/>
                    </a:cubicBezTo>
                    <a:cubicBezTo>
                      <a:pt x="2" y="2"/>
                      <a:pt x="6" y="3"/>
                      <a:pt x="6" y="2"/>
                    </a:cubicBezTo>
                    <a:cubicBezTo>
                      <a:pt x="7" y="1"/>
                      <a:pt x="11" y="3"/>
                      <a:pt x="12" y="3"/>
                    </a:cubicBezTo>
                    <a:cubicBezTo>
                      <a:pt x="13" y="2"/>
                      <a:pt x="16" y="2"/>
                      <a:pt x="12" y="2"/>
                    </a:cubicBezTo>
                    <a:cubicBezTo>
                      <a:pt x="9" y="3"/>
                      <a:pt x="9" y="0"/>
                      <a:pt x="4" y="1"/>
                    </a:cubicBezTo>
                    <a:cubicBezTo>
                      <a:pt x="4" y="2"/>
                      <a:pt x="4" y="2"/>
                      <a:pt x="2" y="2"/>
                    </a:cubicBezTo>
                    <a:cubicBezTo>
                      <a:pt x="2" y="2"/>
                      <a:pt x="0" y="3"/>
                      <a:pt x="0"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89" name="Freeform 2523"/>
              <p:cNvSpPr>
                <a:spLocks/>
              </p:cNvSpPr>
              <p:nvPr/>
            </p:nvSpPr>
            <p:spPr bwMode="auto">
              <a:xfrm>
                <a:off x="5027613" y="2139950"/>
                <a:ext cx="6350" cy="3175"/>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2" y="0"/>
                    </a:cubicBezTo>
                    <a:cubicBezTo>
                      <a:pt x="2" y="0"/>
                      <a:pt x="1" y="0"/>
                      <a:pt x="0"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0" name="Freeform 2524"/>
              <p:cNvSpPr>
                <a:spLocks/>
              </p:cNvSpPr>
              <p:nvPr/>
            </p:nvSpPr>
            <p:spPr bwMode="auto">
              <a:xfrm>
                <a:off x="5051426" y="2068512"/>
                <a:ext cx="57150" cy="19050"/>
              </a:xfrm>
              <a:custGeom>
                <a:avLst/>
                <a:gdLst>
                  <a:gd name="T0" fmla="*/ 11 w 20"/>
                  <a:gd name="T1" fmla="*/ 6 h 7"/>
                  <a:gd name="T2" fmla="*/ 13 w 20"/>
                  <a:gd name="T3" fmla="*/ 5 h 7"/>
                  <a:gd name="T4" fmla="*/ 18 w 20"/>
                  <a:gd name="T5" fmla="*/ 5 h 7"/>
                  <a:gd name="T6" fmla="*/ 18 w 20"/>
                  <a:gd name="T7" fmla="*/ 3 h 7"/>
                  <a:gd name="T8" fmla="*/ 9 w 20"/>
                  <a:gd name="T9" fmla="*/ 2 h 7"/>
                  <a:gd name="T10" fmla="*/ 4 w 20"/>
                  <a:gd name="T11" fmla="*/ 6 h 7"/>
                  <a:gd name="T12" fmla="*/ 11 w 20"/>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20" h="7">
                    <a:moveTo>
                      <a:pt x="11" y="6"/>
                    </a:moveTo>
                    <a:cubicBezTo>
                      <a:pt x="11" y="6"/>
                      <a:pt x="13" y="5"/>
                      <a:pt x="13" y="5"/>
                    </a:cubicBezTo>
                    <a:cubicBezTo>
                      <a:pt x="15" y="5"/>
                      <a:pt x="16" y="5"/>
                      <a:pt x="18" y="5"/>
                    </a:cubicBezTo>
                    <a:cubicBezTo>
                      <a:pt x="20" y="5"/>
                      <a:pt x="20" y="3"/>
                      <a:pt x="18" y="3"/>
                    </a:cubicBezTo>
                    <a:cubicBezTo>
                      <a:pt x="18" y="0"/>
                      <a:pt x="11" y="2"/>
                      <a:pt x="9" y="2"/>
                    </a:cubicBezTo>
                    <a:cubicBezTo>
                      <a:pt x="9" y="4"/>
                      <a:pt x="0" y="5"/>
                      <a:pt x="4" y="6"/>
                    </a:cubicBezTo>
                    <a:cubicBezTo>
                      <a:pt x="6" y="7"/>
                      <a:pt x="9" y="5"/>
                      <a:pt x="11" y="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1" name="Freeform 2525"/>
              <p:cNvSpPr>
                <a:spLocks noEditPoints="1"/>
              </p:cNvSpPr>
              <p:nvPr/>
            </p:nvSpPr>
            <p:spPr bwMode="auto">
              <a:xfrm>
                <a:off x="4746626" y="2058987"/>
                <a:ext cx="217488" cy="73025"/>
              </a:xfrm>
              <a:custGeom>
                <a:avLst/>
                <a:gdLst>
                  <a:gd name="T0" fmla="*/ 4 w 76"/>
                  <a:gd name="T1" fmla="*/ 10 h 25"/>
                  <a:gd name="T2" fmla="*/ 5 w 76"/>
                  <a:gd name="T3" fmla="*/ 10 h 25"/>
                  <a:gd name="T4" fmla="*/ 7 w 76"/>
                  <a:gd name="T5" fmla="*/ 11 h 25"/>
                  <a:gd name="T6" fmla="*/ 7 w 76"/>
                  <a:gd name="T7" fmla="*/ 11 h 25"/>
                  <a:gd name="T8" fmla="*/ 3 w 76"/>
                  <a:gd name="T9" fmla="*/ 11 h 25"/>
                  <a:gd name="T10" fmla="*/ 8 w 76"/>
                  <a:gd name="T11" fmla="*/ 16 h 25"/>
                  <a:gd name="T12" fmla="*/ 19 w 76"/>
                  <a:gd name="T13" fmla="*/ 15 h 25"/>
                  <a:gd name="T14" fmla="*/ 31 w 76"/>
                  <a:gd name="T15" fmla="*/ 14 h 25"/>
                  <a:gd name="T16" fmla="*/ 22 w 76"/>
                  <a:gd name="T17" fmla="*/ 17 h 25"/>
                  <a:gd name="T18" fmla="*/ 27 w 76"/>
                  <a:gd name="T19" fmla="*/ 19 h 25"/>
                  <a:gd name="T20" fmla="*/ 20 w 76"/>
                  <a:gd name="T21" fmla="*/ 18 h 25"/>
                  <a:gd name="T22" fmla="*/ 15 w 76"/>
                  <a:gd name="T23" fmla="*/ 18 h 25"/>
                  <a:gd name="T24" fmla="*/ 23 w 76"/>
                  <a:gd name="T25" fmla="*/ 21 h 25"/>
                  <a:gd name="T26" fmla="*/ 31 w 76"/>
                  <a:gd name="T27" fmla="*/ 22 h 25"/>
                  <a:gd name="T28" fmla="*/ 39 w 76"/>
                  <a:gd name="T29" fmla="*/ 22 h 25"/>
                  <a:gd name="T30" fmla="*/ 56 w 76"/>
                  <a:gd name="T31" fmla="*/ 22 h 25"/>
                  <a:gd name="T32" fmla="*/ 64 w 76"/>
                  <a:gd name="T33" fmla="*/ 21 h 25"/>
                  <a:gd name="T34" fmla="*/ 65 w 76"/>
                  <a:gd name="T35" fmla="*/ 17 h 25"/>
                  <a:gd name="T36" fmla="*/ 74 w 76"/>
                  <a:gd name="T37" fmla="*/ 13 h 25"/>
                  <a:gd name="T38" fmla="*/ 74 w 76"/>
                  <a:gd name="T39" fmla="*/ 9 h 25"/>
                  <a:gd name="T40" fmla="*/ 66 w 76"/>
                  <a:gd name="T41" fmla="*/ 8 h 25"/>
                  <a:gd name="T42" fmla="*/ 64 w 76"/>
                  <a:gd name="T43" fmla="*/ 8 h 25"/>
                  <a:gd name="T44" fmla="*/ 62 w 76"/>
                  <a:gd name="T45" fmla="*/ 7 h 25"/>
                  <a:gd name="T46" fmla="*/ 61 w 76"/>
                  <a:gd name="T47" fmla="*/ 5 h 25"/>
                  <a:gd name="T48" fmla="*/ 56 w 76"/>
                  <a:gd name="T49" fmla="*/ 4 h 25"/>
                  <a:gd name="T50" fmla="*/ 55 w 76"/>
                  <a:gd name="T51" fmla="*/ 5 h 25"/>
                  <a:gd name="T52" fmla="*/ 53 w 76"/>
                  <a:gd name="T53" fmla="*/ 4 h 25"/>
                  <a:gd name="T54" fmla="*/ 52 w 76"/>
                  <a:gd name="T55" fmla="*/ 6 h 25"/>
                  <a:gd name="T56" fmla="*/ 49 w 76"/>
                  <a:gd name="T57" fmla="*/ 6 h 25"/>
                  <a:gd name="T58" fmla="*/ 48 w 76"/>
                  <a:gd name="T59" fmla="*/ 6 h 25"/>
                  <a:gd name="T60" fmla="*/ 46 w 76"/>
                  <a:gd name="T61" fmla="*/ 8 h 25"/>
                  <a:gd name="T62" fmla="*/ 45 w 76"/>
                  <a:gd name="T63" fmla="*/ 8 h 25"/>
                  <a:gd name="T64" fmla="*/ 43 w 76"/>
                  <a:gd name="T65" fmla="*/ 8 h 25"/>
                  <a:gd name="T66" fmla="*/ 44 w 76"/>
                  <a:gd name="T67" fmla="*/ 4 h 25"/>
                  <a:gd name="T68" fmla="*/ 42 w 76"/>
                  <a:gd name="T69" fmla="*/ 2 h 25"/>
                  <a:gd name="T70" fmla="*/ 40 w 76"/>
                  <a:gd name="T71" fmla="*/ 4 h 25"/>
                  <a:gd name="T72" fmla="*/ 37 w 76"/>
                  <a:gd name="T73" fmla="*/ 4 h 25"/>
                  <a:gd name="T74" fmla="*/ 38 w 76"/>
                  <a:gd name="T75" fmla="*/ 6 h 25"/>
                  <a:gd name="T76" fmla="*/ 36 w 76"/>
                  <a:gd name="T77" fmla="*/ 9 h 25"/>
                  <a:gd name="T78" fmla="*/ 35 w 76"/>
                  <a:gd name="T79" fmla="*/ 9 h 25"/>
                  <a:gd name="T80" fmla="*/ 31 w 76"/>
                  <a:gd name="T81" fmla="*/ 8 h 25"/>
                  <a:gd name="T82" fmla="*/ 31 w 76"/>
                  <a:gd name="T83" fmla="*/ 6 h 25"/>
                  <a:gd name="T84" fmla="*/ 29 w 76"/>
                  <a:gd name="T85" fmla="*/ 6 h 25"/>
                  <a:gd name="T86" fmla="*/ 27 w 76"/>
                  <a:gd name="T87" fmla="*/ 6 h 25"/>
                  <a:gd name="T88" fmla="*/ 25 w 76"/>
                  <a:gd name="T89" fmla="*/ 5 h 25"/>
                  <a:gd name="T90" fmla="*/ 21 w 76"/>
                  <a:gd name="T91" fmla="*/ 3 h 25"/>
                  <a:gd name="T92" fmla="*/ 17 w 76"/>
                  <a:gd name="T93" fmla="*/ 0 h 25"/>
                  <a:gd name="T94" fmla="*/ 14 w 76"/>
                  <a:gd name="T95" fmla="*/ 2 h 25"/>
                  <a:gd name="T96" fmla="*/ 16 w 76"/>
                  <a:gd name="T97" fmla="*/ 3 h 25"/>
                  <a:gd name="T98" fmla="*/ 10 w 76"/>
                  <a:gd name="T99" fmla="*/ 4 h 25"/>
                  <a:gd name="T100" fmla="*/ 14 w 76"/>
                  <a:gd name="T101" fmla="*/ 7 h 25"/>
                  <a:gd name="T102" fmla="*/ 8 w 76"/>
                  <a:gd name="T103" fmla="*/ 7 h 25"/>
                  <a:gd name="T104" fmla="*/ 4 w 76"/>
                  <a:gd name="T105" fmla="*/ 9 h 25"/>
                  <a:gd name="T106" fmla="*/ 52 w 76"/>
                  <a:gd name="T107" fmla="*/ 5 h 25"/>
                  <a:gd name="T108" fmla="*/ 52 w 76"/>
                  <a:gd name="T109" fmla="*/ 5 h 25"/>
                  <a:gd name="T110" fmla="*/ 8 w 76"/>
                  <a:gd name="T11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25">
                    <a:moveTo>
                      <a:pt x="3" y="9"/>
                    </a:moveTo>
                    <a:cubicBezTo>
                      <a:pt x="3" y="9"/>
                      <a:pt x="4" y="10"/>
                      <a:pt x="4" y="10"/>
                    </a:cubicBezTo>
                    <a:cubicBezTo>
                      <a:pt x="4" y="10"/>
                      <a:pt x="4" y="9"/>
                      <a:pt x="4" y="9"/>
                    </a:cubicBezTo>
                    <a:cubicBezTo>
                      <a:pt x="4" y="10"/>
                      <a:pt x="4" y="10"/>
                      <a:pt x="5" y="10"/>
                    </a:cubicBezTo>
                    <a:cubicBezTo>
                      <a:pt x="6" y="10"/>
                      <a:pt x="7" y="10"/>
                      <a:pt x="8" y="10"/>
                    </a:cubicBezTo>
                    <a:cubicBezTo>
                      <a:pt x="9" y="10"/>
                      <a:pt x="7" y="11"/>
                      <a:pt x="7" y="11"/>
                    </a:cubicBezTo>
                    <a:cubicBezTo>
                      <a:pt x="7" y="11"/>
                      <a:pt x="7" y="11"/>
                      <a:pt x="7" y="11"/>
                    </a:cubicBezTo>
                    <a:cubicBezTo>
                      <a:pt x="8" y="11"/>
                      <a:pt x="7" y="11"/>
                      <a:pt x="7" y="11"/>
                    </a:cubicBezTo>
                    <a:cubicBezTo>
                      <a:pt x="7" y="12"/>
                      <a:pt x="1" y="11"/>
                      <a:pt x="5" y="11"/>
                    </a:cubicBezTo>
                    <a:cubicBezTo>
                      <a:pt x="5" y="10"/>
                      <a:pt x="3" y="11"/>
                      <a:pt x="3" y="11"/>
                    </a:cubicBezTo>
                    <a:cubicBezTo>
                      <a:pt x="3" y="11"/>
                      <a:pt x="5" y="13"/>
                      <a:pt x="5" y="14"/>
                    </a:cubicBezTo>
                    <a:cubicBezTo>
                      <a:pt x="6" y="14"/>
                      <a:pt x="9" y="15"/>
                      <a:pt x="8" y="16"/>
                    </a:cubicBezTo>
                    <a:cubicBezTo>
                      <a:pt x="10" y="16"/>
                      <a:pt x="11" y="15"/>
                      <a:pt x="13" y="15"/>
                    </a:cubicBezTo>
                    <a:cubicBezTo>
                      <a:pt x="14" y="16"/>
                      <a:pt x="18" y="15"/>
                      <a:pt x="19" y="15"/>
                    </a:cubicBezTo>
                    <a:cubicBezTo>
                      <a:pt x="20" y="15"/>
                      <a:pt x="23" y="14"/>
                      <a:pt x="24" y="14"/>
                    </a:cubicBezTo>
                    <a:cubicBezTo>
                      <a:pt x="26" y="15"/>
                      <a:pt x="28" y="14"/>
                      <a:pt x="31" y="14"/>
                    </a:cubicBezTo>
                    <a:cubicBezTo>
                      <a:pt x="31" y="15"/>
                      <a:pt x="30" y="15"/>
                      <a:pt x="30" y="16"/>
                    </a:cubicBezTo>
                    <a:cubicBezTo>
                      <a:pt x="28" y="16"/>
                      <a:pt x="20" y="16"/>
                      <a:pt x="22" y="17"/>
                    </a:cubicBezTo>
                    <a:cubicBezTo>
                      <a:pt x="23" y="18"/>
                      <a:pt x="24" y="17"/>
                      <a:pt x="25" y="18"/>
                    </a:cubicBezTo>
                    <a:cubicBezTo>
                      <a:pt x="26" y="18"/>
                      <a:pt x="27" y="18"/>
                      <a:pt x="27" y="19"/>
                    </a:cubicBezTo>
                    <a:cubicBezTo>
                      <a:pt x="27" y="19"/>
                      <a:pt x="24" y="18"/>
                      <a:pt x="24" y="18"/>
                    </a:cubicBezTo>
                    <a:cubicBezTo>
                      <a:pt x="22" y="18"/>
                      <a:pt x="21" y="18"/>
                      <a:pt x="20" y="18"/>
                    </a:cubicBezTo>
                    <a:cubicBezTo>
                      <a:pt x="19" y="17"/>
                      <a:pt x="18" y="17"/>
                      <a:pt x="17" y="17"/>
                    </a:cubicBezTo>
                    <a:cubicBezTo>
                      <a:pt x="17" y="17"/>
                      <a:pt x="15" y="18"/>
                      <a:pt x="15" y="18"/>
                    </a:cubicBezTo>
                    <a:cubicBezTo>
                      <a:pt x="15" y="19"/>
                      <a:pt x="18" y="19"/>
                      <a:pt x="18" y="20"/>
                    </a:cubicBezTo>
                    <a:cubicBezTo>
                      <a:pt x="19" y="21"/>
                      <a:pt x="23" y="20"/>
                      <a:pt x="23" y="21"/>
                    </a:cubicBezTo>
                    <a:cubicBezTo>
                      <a:pt x="24" y="22"/>
                      <a:pt x="24" y="22"/>
                      <a:pt x="26" y="22"/>
                    </a:cubicBezTo>
                    <a:cubicBezTo>
                      <a:pt x="28" y="22"/>
                      <a:pt x="29" y="21"/>
                      <a:pt x="31" y="22"/>
                    </a:cubicBezTo>
                    <a:cubicBezTo>
                      <a:pt x="32" y="22"/>
                      <a:pt x="32" y="22"/>
                      <a:pt x="34" y="22"/>
                    </a:cubicBezTo>
                    <a:cubicBezTo>
                      <a:pt x="35" y="22"/>
                      <a:pt x="41" y="20"/>
                      <a:pt x="39" y="22"/>
                    </a:cubicBezTo>
                    <a:cubicBezTo>
                      <a:pt x="38" y="23"/>
                      <a:pt x="45" y="24"/>
                      <a:pt x="46" y="24"/>
                    </a:cubicBezTo>
                    <a:cubicBezTo>
                      <a:pt x="52" y="25"/>
                      <a:pt x="52" y="23"/>
                      <a:pt x="56" y="22"/>
                    </a:cubicBezTo>
                    <a:cubicBezTo>
                      <a:pt x="57" y="22"/>
                      <a:pt x="57" y="23"/>
                      <a:pt x="61" y="22"/>
                    </a:cubicBezTo>
                    <a:cubicBezTo>
                      <a:pt x="62" y="21"/>
                      <a:pt x="63" y="21"/>
                      <a:pt x="64" y="21"/>
                    </a:cubicBezTo>
                    <a:cubicBezTo>
                      <a:pt x="64" y="21"/>
                      <a:pt x="65" y="19"/>
                      <a:pt x="65" y="19"/>
                    </a:cubicBezTo>
                    <a:cubicBezTo>
                      <a:pt x="65" y="19"/>
                      <a:pt x="62" y="17"/>
                      <a:pt x="65" y="17"/>
                    </a:cubicBezTo>
                    <a:cubicBezTo>
                      <a:pt x="65" y="17"/>
                      <a:pt x="70" y="15"/>
                      <a:pt x="70" y="15"/>
                    </a:cubicBezTo>
                    <a:cubicBezTo>
                      <a:pt x="71" y="14"/>
                      <a:pt x="72" y="14"/>
                      <a:pt x="74" y="13"/>
                    </a:cubicBezTo>
                    <a:cubicBezTo>
                      <a:pt x="76" y="12"/>
                      <a:pt x="73" y="11"/>
                      <a:pt x="76" y="11"/>
                    </a:cubicBezTo>
                    <a:cubicBezTo>
                      <a:pt x="75" y="9"/>
                      <a:pt x="76" y="10"/>
                      <a:pt x="74" y="9"/>
                    </a:cubicBezTo>
                    <a:cubicBezTo>
                      <a:pt x="73" y="8"/>
                      <a:pt x="73" y="8"/>
                      <a:pt x="72" y="7"/>
                    </a:cubicBezTo>
                    <a:cubicBezTo>
                      <a:pt x="71" y="7"/>
                      <a:pt x="67" y="7"/>
                      <a:pt x="66" y="8"/>
                    </a:cubicBezTo>
                    <a:cubicBezTo>
                      <a:pt x="66" y="7"/>
                      <a:pt x="66" y="7"/>
                      <a:pt x="66" y="7"/>
                    </a:cubicBezTo>
                    <a:cubicBezTo>
                      <a:pt x="65" y="7"/>
                      <a:pt x="64" y="7"/>
                      <a:pt x="64" y="8"/>
                    </a:cubicBezTo>
                    <a:cubicBezTo>
                      <a:pt x="64" y="8"/>
                      <a:pt x="65" y="7"/>
                      <a:pt x="64" y="6"/>
                    </a:cubicBezTo>
                    <a:cubicBezTo>
                      <a:pt x="64" y="6"/>
                      <a:pt x="62" y="7"/>
                      <a:pt x="62" y="7"/>
                    </a:cubicBezTo>
                    <a:cubicBezTo>
                      <a:pt x="62" y="6"/>
                      <a:pt x="61" y="7"/>
                      <a:pt x="60" y="6"/>
                    </a:cubicBezTo>
                    <a:cubicBezTo>
                      <a:pt x="60" y="6"/>
                      <a:pt x="61" y="6"/>
                      <a:pt x="61" y="5"/>
                    </a:cubicBezTo>
                    <a:cubicBezTo>
                      <a:pt x="58" y="6"/>
                      <a:pt x="59" y="6"/>
                      <a:pt x="57" y="6"/>
                    </a:cubicBezTo>
                    <a:cubicBezTo>
                      <a:pt x="57" y="5"/>
                      <a:pt x="58" y="4"/>
                      <a:pt x="56" y="4"/>
                    </a:cubicBezTo>
                    <a:cubicBezTo>
                      <a:pt x="56" y="4"/>
                      <a:pt x="56" y="5"/>
                      <a:pt x="56" y="5"/>
                    </a:cubicBezTo>
                    <a:cubicBezTo>
                      <a:pt x="55" y="5"/>
                      <a:pt x="55" y="5"/>
                      <a:pt x="55" y="5"/>
                    </a:cubicBezTo>
                    <a:cubicBezTo>
                      <a:pt x="55" y="5"/>
                      <a:pt x="54" y="6"/>
                      <a:pt x="54" y="6"/>
                    </a:cubicBezTo>
                    <a:cubicBezTo>
                      <a:pt x="54" y="5"/>
                      <a:pt x="56" y="4"/>
                      <a:pt x="53" y="4"/>
                    </a:cubicBezTo>
                    <a:cubicBezTo>
                      <a:pt x="49" y="3"/>
                      <a:pt x="53" y="5"/>
                      <a:pt x="53" y="5"/>
                    </a:cubicBezTo>
                    <a:cubicBezTo>
                      <a:pt x="52" y="5"/>
                      <a:pt x="51" y="4"/>
                      <a:pt x="52" y="6"/>
                    </a:cubicBezTo>
                    <a:cubicBezTo>
                      <a:pt x="52" y="6"/>
                      <a:pt x="50" y="5"/>
                      <a:pt x="50" y="5"/>
                    </a:cubicBezTo>
                    <a:cubicBezTo>
                      <a:pt x="49" y="5"/>
                      <a:pt x="50" y="5"/>
                      <a:pt x="49" y="6"/>
                    </a:cubicBezTo>
                    <a:cubicBezTo>
                      <a:pt x="49" y="5"/>
                      <a:pt x="48" y="5"/>
                      <a:pt x="48" y="5"/>
                    </a:cubicBezTo>
                    <a:cubicBezTo>
                      <a:pt x="48" y="5"/>
                      <a:pt x="48" y="6"/>
                      <a:pt x="48" y="6"/>
                    </a:cubicBezTo>
                    <a:cubicBezTo>
                      <a:pt x="47" y="6"/>
                      <a:pt x="48" y="7"/>
                      <a:pt x="48" y="7"/>
                    </a:cubicBezTo>
                    <a:cubicBezTo>
                      <a:pt x="46" y="7"/>
                      <a:pt x="48" y="8"/>
                      <a:pt x="46" y="8"/>
                    </a:cubicBezTo>
                    <a:cubicBezTo>
                      <a:pt x="46" y="8"/>
                      <a:pt x="46" y="7"/>
                      <a:pt x="45" y="7"/>
                    </a:cubicBezTo>
                    <a:cubicBezTo>
                      <a:pt x="45" y="7"/>
                      <a:pt x="45" y="8"/>
                      <a:pt x="45" y="8"/>
                    </a:cubicBezTo>
                    <a:cubicBezTo>
                      <a:pt x="44" y="8"/>
                      <a:pt x="45" y="7"/>
                      <a:pt x="44" y="7"/>
                    </a:cubicBezTo>
                    <a:cubicBezTo>
                      <a:pt x="45" y="8"/>
                      <a:pt x="43" y="7"/>
                      <a:pt x="43" y="8"/>
                    </a:cubicBezTo>
                    <a:cubicBezTo>
                      <a:pt x="41" y="8"/>
                      <a:pt x="42" y="6"/>
                      <a:pt x="44" y="6"/>
                    </a:cubicBezTo>
                    <a:cubicBezTo>
                      <a:pt x="44" y="5"/>
                      <a:pt x="45" y="4"/>
                      <a:pt x="44" y="4"/>
                    </a:cubicBezTo>
                    <a:cubicBezTo>
                      <a:pt x="44" y="3"/>
                      <a:pt x="44" y="4"/>
                      <a:pt x="43" y="3"/>
                    </a:cubicBezTo>
                    <a:cubicBezTo>
                      <a:pt x="43" y="3"/>
                      <a:pt x="46" y="1"/>
                      <a:pt x="42" y="2"/>
                    </a:cubicBezTo>
                    <a:cubicBezTo>
                      <a:pt x="42" y="2"/>
                      <a:pt x="41" y="1"/>
                      <a:pt x="40" y="1"/>
                    </a:cubicBezTo>
                    <a:cubicBezTo>
                      <a:pt x="40" y="1"/>
                      <a:pt x="41" y="4"/>
                      <a:pt x="40" y="4"/>
                    </a:cubicBezTo>
                    <a:cubicBezTo>
                      <a:pt x="39" y="4"/>
                      <a:pt x="39" y="3"/>
                      <a:pt x="39" y="3"/>
                    </a:cubicBezTo>
                    <a:cubicBezTo>
                      <a:pt x="39" y="2"/>
                      <a:pt x="36" y="3"/>
                      <a:pt x="37" y="4"/>
                    </a:cubicBezTo>
                    <a:cubicBezTo>
                      <a:pt x="37" y="4"/>
                      <a:pt x="38" y="4"/>
                      <a:pt x="38" y="5"/>
                    </a:cubicBezTo>
                    <a:cubicBezTo>
                      <a:pt x="38" y="5"/>
                      <a:pt x="38" y="6"/>
                      <a:pt x="38" y="6"/>
                    </a:cubicBezTo>
                    <a:cubicBezTo>
                      <a:pt x="38" y="7"/>
                      <a:pt x="37" y="8"/>
                      <a:pt x="37" y="10"/>
                    </a:cubicBezTo>
                    <a:cubicBezTo>
                      <a:pt x="37" y="9"/>
                      <a:pt x="37" y="9"/>
                      <a:pt x="36" y="9"/>
                    </a:cubicBezTo>
                    <a:cubicBezTo>
                      <a:pt x="36" y="10"/>
                      <a:pt x="37" y="10"/>
                      <a:pt x="37" y="11"/>
                    </a:cubicBezTo>
                    <a:cubicBezTo>
                      <a:pt x="35" y="10"/>
                      <a:pt x="35" y="9"/>
                      <a:pt x="35" y="9"/>
                    </a:cubicBezTo>
                    <a:cubicBezTo>
                      <a:pt x="34" y="8"/>
                      <a:pt x="33" y="9"/>
                      <a:pt x="33" y="8"/>
                    </a:cubicBezTo>
                    <a:cubicBezTo>
                      <a:pt x="33" y="8"/>
                      <a:pt x="32" y="8"/>
                      <a:pt x="31" y="8"/>
                    </a:cubicBezTo>
                    <a:cubicBezTo>
                      <a:pt x="31" y="8"/>
                      <a:pt x="34" y="5"/>
                      <a:pt x="32" y="5"/>
                    </a:cubicBezTo>
                    <a:cubicBezTo>
                      <a:pt x="31" y="5"/>
                      <a:pt x="31" y="5"/>
                      <a:pt x="31" y="6"/>
                    </a:cubicBezTo>
                    <a:cubicBezTo>
                      <a:pt x="31" y="6"/>
                      <a:pt x="30" y="6"/>
                      <a:pt x="30" y="5"/>
                    </a:cubicBezTo>
                    <a:cubicBezTo>
                      <a:pt x="30" y="6"/>
                      <a:pt x="29" y="6"/>
                      <a:pt x="29" y="6"/>
                    </a:cubicBezTo>
                    <a:cubicBezTo>
                      <a:pt x="29" y="6"/>
                      <a:pt x="29" y="6"/>
                      <a:pt x="28" y="6"/>
                    </a:cubicBezTo>
                    <a:cubicBezTo>
                      <a:pt x="28" y="6"/>
                      <a:pt x="25" y="7"/>
                      <a:pt x="27" y="6"/>
                    </a:cubicBezTo>
                    <a:cubicBezTo>
                      <a:pt x="26" y="6"/>
                      <a:pt x="25" y="6"/>
                      <a:pt x="25" y="7"/>
                    </a:cubicBezTo>
                    <a:cubicBezTo>
                      <a:pt x="25" y="6"/>
                      <a:pt x="25" y="6"/>
                      <a:pt x="25" y="5"/>
                    </a:cubicBezTo>
                    <a:cubicBezTo>
                      <a:pt x="24" y="5"/>
                      <a:pt x="23" y="5"/>
                      <a:pt x="23" y="5"/>
                    </a:cubicBezTo>
                    <a:cubicBezTo>
                      <a:pt x="23" y="5"/>
                      <a:pt x="22" y="4"/>
                      <a:pt x="21" y="3"/>
                    </a:cubicBezTo>
                    <a:cubicBezTo>
                      <a:pt x="21" y="3"/>
                      <a:pt x="19" y="2"/>
                      <a:pt x="19" y="3"/>
                    </a:cubicBezTo>
                    <a:cubicBezTo>
                      <a:pt x="17" y="2"/>
                      <a:pt x="20" y="0"/>
                      <a:pt x="17" y="0"/>
                    </a:cubicBezTo>
                    <a:cubicBezTo>
                      <a:pt x="17" y="1"/>
                      <a:pt x="17" y="1"/>
                      <a:pt x="15" y="1"/>
                    </a:cubicBezTo>
                    <a:cubicBezTo>
                      <a:pt x="15" y="1"/>
                      <a:pt x="15" y="2"/>
                      <a:pt x="14" y="2"/>
                    </a:cubicBezTo>
                    <a:cubicBezTo>
                      <a:pt x="13" y="1"/>
                      <a:pt x="14" y="3"/>
                      <a:pt x="14" y="3"/>
                    </a:cubicBezTo>
                    <a:cubicBezTo>
                      <a:pt x="14" y="4"/>
                      <a:pt x="15" y="3"/>
                      <a:pt x="16" y="3"/>
                    </a:cubicBezTo>
                    <a:cubicBezTo>
                      <a:pt x="17" y="3"/>
                      <a:pt x="16" y="6"/>
                      <a:pt x="15" y="6"/>
                    </a:cubicBezTo>
                    <a:cubicBezTo>
                      <a:pt x="14" y="6"/>
                      <a:pt x="13" y="4"/>
                      <a:pt x="10" y="4"/>
                    </a:cubicBezTo>
                    <a:cubicBezTo>
                      <a:pt x="10" y="5"/>
                      <a:pt x="11" y="5"/>
                      <a:pt x="11" y="6"/>
                    </a:cubicBezTo>
                    <a:cubicBezTo>
                      <a:pt x="11" y="6"/>
                      <a:pt x="13" y="8"/>
                      <a:pt x="14" y="7"/>
                    </a:cubicBezTo>
                    <a:cubicBezTo>
                      <a:pt x="13" y="8"/>
                      <a:pt x="14" y="9"/>
                      <a:pt x="12" y="9"/>
                    </a:cubicBezTo>
                    <a:cubicBezTo>
                      <a:pt x="12" y="8"/>
                      <a:pt x="9" y="7"/>
                      <a:pt x="8" y="7"/>
                    </a:cubicBezTo>
                    <a:cubicBezTo>
                      <a:pt x="9" y="7"/>
                      <a:pt x="1" y="7"/>
                      <a:pt x="0" y="8"/>
                    </a:cubicBezTo>
                    <a:cubicBezTo>
                      <a:pt x="2" y="8"/>
                      <a:pt x="2" y="9"/>
                      <a:pt x="4" y="9"/>
                    </a:cubicBezTo>
                    <a:cubicBezTo>
                      <a:pt x="4" y="9"/>
                      <a:pt x="4" y="9"/>
                      <a:pt x="3" y="9"/>
                    </a:cubicBezTo>
                    <a:close/>
                    <a:moveTo>
                      <a:pt x="52" y="5"/>
                    </a:moveTo>
                    <a:cubicBezTo>
                      <a:pt x="53" y="5"/>
                      <a:pt x="53" y="5"/>
                      <a:pt x="53" y="5"/>
                    </a:cubicBezTo>
                    <a:cubicBezTo>
                      <a:pt x="52" y="5"/>
                      <a:pt x="52" y="5"/>
                      <a:pt x="52" y="5"/>
                    </a:cubicBezTo>
                    <a:close/>
                    <a:moveTo>
                      <a:pt x="8" y="11"/>
                    </a:moveTo>
                    <a:cubicBezTo>
                      <a:pt x="8" y="11"/>
                      <a:pt x="8" y="11"/>
                      <a:pt x="8" y="11"/>
                    </a:cubicBezTo>
                    <a:cubicBezTo>
                      <a:pt x="8" y="11"/>
                      <a:pt x="8" y="11"/>
                      <a:pt x="8" y="1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2" name="Freeform 2526"/>
              <p:cNvSpPr>
                <a:spLocks/>
              </p:cNvSpPr>
              <p:nvPr/>
            </p:nvSpPr>
            <p:spPr bwMode="auto">
              <a:xfrm>
                <a:off x="4721226" y="2260600"/>
                <a:ext cx="3175" cy="3175"/>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1"/>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3" name="Freeform 2527"/>
              <p:cNvSpPr>
                <a:spLocks/>
              </p:cNvSpPr>
              <p:nvPr/>
            </p:nvSpPr>
            <p:spPr bwMode="auto">
              <a:xfrm>
                <a:off x="4945063" y="2151062"/>
                <a:ext cx="14288" cy="11112"/>
              </a:xfrm>
              <a:custGeom>
                <a:avLst/>
                <a:gdLst>
                  <a:gd name="T0" fmla="*/ 1 w 5"/>
                  <a:gd name="T1" fmla="*/ 0 h 4"/>
                  <a:gd name="T2" fmla="*/ 0 w 5"/>
                  <a:gd name="T3" fmla="*/ 0 h 4"/>
                  <a:gd name="T4" fmla="*/ 5 w 5"/>
                  <a:gd name="T5" fmla="*/ 2 h 4"/>
                  <a:gd name="T6" fmla="*/ 1 w 5"/>
                  <a:gd name="T7" fmla="*/ 0 h 4"/>
                </a:gdLst>
                <a:ahLst/>
                <a:cxnLst>
                  <a:cxn ang="0">
                    <a:pos x="T0" y="T1"/>
                  </a:cxn>
                  <a:cxn ang="0">
                    <a:pos x="T2" y="T3"/>
                  </a:cxn>
                  <a:cxn ang="0">
                    <a:pos x="T4" y="T5"/>
                  </a:cxn>
                  <a:cxn ang="0">
                    <a:pos x="T6" y="T7"/>
                  </a:cxn>
                </a:cxnLst>
                <a:rect l="0" t="0" r="r" b="b"/>
                <a:pathLst>
                  <a:path w="5" h="4">
                    <a:moveTo>
                      <a:pt x="1" y="0"/>
                    </a:moveTo>
                    <a:cubicBezTo>
                      <a:pt x="1" y="0"/>
                      <a:pt x="1" y="0"/>
                      <a:pt x="0" y="0"/>
                    </a:cubicBezTo>
                    <a:cubicBezTo>
                      <a:pt x="0" y="1"/>
                      <a:pt x="3" y="4"/>
                      <a:pt x="5" y="2"/>
                    </a:cubicBezTo>
                    <a:cubicBezTo>
                      <a:pt x="5" y="2"/>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4" name="Freeform 2528"/>
              <p:cNvSpPr>
                <a:spLocks/>
              </p:cNvSpPr>
              <p:nvPr/>
            </p:nvSpPr>
            <p:spPr bwMode="auto">
              <a:xfrm>
                <a:off x="4675188" y="2157412"/>
                <a:ext cx="3175"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1" y="0"/>
                      <a:pt x="1" y="0"/>
                    </a:cubicBezTo>
                    <a:cubicBezTo>
                      <a:pt x="1" y="0"/>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5" name="Freeform 2529"/>
              <p:cNvSpPr>
                <a:spLocks/>
              </p:cNvSpPr>
              <p:nvPr/>
            </p:nvSpPr>
            <p:spPr bwMode="auto">
              <a:xfrm>
                <a:off x="4870451" y="2225675"/>
                <a:ext cx="3175" cy="3175"/>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6" name="Freeform 2530"/>
              <p:cNvSpPr>
                <a:spLocks/>
              </p:cNvSpPr>
              <p:nvPr/>
            </p:nvSpPr>
            <p:spPr bwMode="auto">
              <a:xfrm>
                <a:off x="4910138" y="2260600"/>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7" name="Freeform 2531"/>
              <p:cNvSpPr>
                <a:spLocks/>
              </p:cNvSpPr>
              <p:nvPr/>
            </p:nvSpPr>
            <p:spPr bwMode="auto">
              <a:xfrm>
                <a:off x="4813301" y="2176462"/>
                <a:ext cx="85725" cy="52387"/>
              </a:xfrm>
              <a:custGeom>
                <a:avLst/>
                <a:gdLst>
                  <a:gd name="T0" fmla="*/ 27 w 30"/>
                  <a:gd name="T1" fmla="*/ 7 h 18"/>
                  <a:gd name="T2" fmla="*/ 24 w 30"/>
                  <a:gd name="T3" fmla="*/ 7 h 18"/>
                  <a:gd name="T4" fmla="*/ 23 w 30"/>
                  <a:gd name="T5" fmla="*/ 6 h 18"/>
                  <a:gd name="T6" fmla="*/ 21 w 30"/>
                  <a:gd name="T7" fmla="*/ 3 h 18"/>
                  <a:gd name="T8" fmla="*/ 19 w 30"/>
                  <a:gd name="T9" fmla="*/ 1 h 18"/>
                  <a:gd name="T10" fmla="*/ 15 w 30"/>
                  <a:gd name="T11" fmla="*/ 1 h 18"/>
                  <a:gd name="T12" fmla="*/ 14 w 30"/>
                  <a:gd name="T13" fmla="*/ 2 h 18"/>
                  <a:gd name="T14" fmla="*/ 4 w 30"/>
                  <a:gd name="T15" fmla="*/ 3 h 18"/>
                  <a:gd name="T16" fmla="*/ 4 w 30"/>
                  <a:gd name="T17" fmla="*/ 5 h 18"/>
                  <a:gd name="T18" fmla="*/ 7 w 30"/>
                  <a:gd name="T19" fmla="*/ 6 h 18"/>
                  <a:gd name="T20" fmla="*/ 5 w 30"/>
                  <a:gd name="T21" fmla="*/ 11 h 18"/>
                  <a:gd name="T22" fmla="*/ 3 w 30"/>
                  <a:gd name="T23" fmla="*/ 12 h 18"/>
                  <a:gd name="T24" fmla="*/ 2 w 30"/>
                  <a:gd name="T25" fmla="*/ 15 h 18"/>
                  <a:gd name="T26" fmla="*/ 6 w 30"/>
                  <a:gd name="T27" fmla="*/ 14 h 18"/>
                  <a:gd name="T28" fmla="*/ 9 w 30"/>
                  <a:gd name="T29" fmla="*/ 14 h 18"/>
                  <a:gd name="T30" fmla="*/ 15 w 30"/>
                  <a:gd name="T31" fmla="*/ 12 h 18"/>
                  <a:gd name="T32" fmla="*/ 16 w 30"/>
                  <a:gd name="T33" fmla="*/ 13 h 18"/>
                  <a:gd name="T34" fmla="*/ 17 w 30"/>
                  <a:gd name="T35" fmla="*/ 15 h 18"/>
                  <a:gd name="T36" fmla="*/ 16 w 30"/>
                  <a:gd name="T37" fmla="*/ 17 h 18"/>
                  <a:gd name="T38" fmla="*/ 17 w 30"/>
                  <a:gd name="T39" fmla="*/ 17 h 18"/>
                  <a:gd name="T40" fmla="*/ 22 w 30"/>
                  <a:gd name="T41" fmla="*/ 15 h 18"/>
                  <a:gd name="T42" fmla="*/ 29 w 30"/>
                  <a:gd name="T43" fmla="*/ 12 h 18"/>
                  <a:gd name="T44" fmla="*/ 28 w 30"/>
                  <a:gd name="T45" fmla="*/ 11 h 18"/>
                  <a:gd name="T46" fmla="*/ 29 w 30"/>
                  <a:gd name="T47" fmla="*/ 10 h 18"/>
                  <a:gd name="T48" fmla="*/ 30 w 30"/>
                  <a:gd name="T49" fmla="*/ 8 h 18"/>
                  <a:gd name="T50" fmla="*/ 27 w 30"/>
                  <a:gd name="T51"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18">
                    <a:moveTo>
                      <a:pt x="27" y="7"/>
                    </a:moveTo>
                    <a:cubicBezTo>
                      <a:pt x="25" y="7"/>
                      <a:pt x="26" y="8"/>
                      <a:pt x="24" y="7"/>
                    </a:cubicBezTo>
                    <a:cubicBezTo>
                      <a:pt x="24" y="7"/>
                      <a:pt x="23" y="6"/>
                      <a:pt x="23" y="6"/>
                    </a:cubicBezTo>
                    <a:cubicBezTo>
                      <a:pt x="21" y="6"/>
                      <a:pt x="20" y="3"/>
                      <a:pt x="21" y="3"/>
                    </a:cubicBezTo>
                    <a:cubicBezTo>
                      <a:pt x="22" y="2"/>
                      <a:pt x="19" y="1"/>
                      <a:pt x="19" y="1"/>
                    </a:cubicBezTo>
                    <a:cubicBezTo>
                      <a:pt x="17" y="0"/>
                      <a:pt x="16" y="1"/>
                      <a:pt x="15" y="1"/>
                    </a:cubicBezTo>
                    <a:cubicBezTo>
                      <a:pt x="15" y="1"/>
                      <a:pt x="14" y="1"/>
                      <a:pt x="14" y="2"/>
                    </a:cubicBezTo>
                    <a:cubicBezTo>
                      <a:pt x="12" y="2"/>
                      <a:pt x="6" y="1"/>
                      <a:pt x="4" y="3"/>
                    </a:cubicBezTo>
                    <a:cubicBezTo>
                      <a:pt x="0" y="4"/>
                      <a:pt x="3" y="3"/>
                      <a:pt x="4" y="5"/>
                    </a:cubicBezTo>
                    <a:cubicBezTo>
                      <a:pt x="4" y="6"/>
                      <a:pt x="7" y="6"/>
                      <a:pt x="7" y="6"/>
                    </a:cubicBezTo>
                    <a:cubicBezTo>
                      <a:pt x="8" y="8"/>
                      <a:pt x="5" y="9"/>
                      <a:pt x="5" y="11"/>
                    </a:cubicBezTo>
                    <a:cubicBezTo>
                      <a:pt x="5" y="11"/>
                      <a:pt x="4" y="12"/>
                      <a:pt x="3" y="12"/>
                    </a:cubicBezTo>
                    <a:cubicBezTo>
                      <a:pt x="2" y="12"/>
                      <a:pt x="2" y="14"/>
                      <a:pt x="2" y="15"/>
                    </a:cubicBezTo>
                    <a:cubicBezTo>
                      <a:pt x="3" y="15"/>
                      <a:pt x="5" y="14"/>
                      <a:pt x="6" y="14"/>
                    </a:cubicBezTo>
                    <a:cubicBezTo>
                      <a:pt x="8" y="14"/>
                      <a:pt x="7" y="14"/>
                      <a:pt x="9" y="14"/>
                    </a:cubicBezTo>
                    <a:cubicBezTo>
                      <a:pt x="10" y="14"/>
                      <a:pt x="14" y="12"/>
                      <a:pt x="15" y="12"/>
                    </a:cubicBezTo>
                    <a:cubicBezTo>
                      <a:pt x="16" y="12"/>
                      <a:pt x="16" y="12"/>
                      <a:pt x="16" y="13"/>
                    </a:cubicBezTo>
                    <a:cubicBezTo>
                      <a:pt x="16" y="14"/>
                      <a:pt x="19" y="14"/>
                      <a:pt x="17" y="15"/>
                    </a:cubicBezTo>
                    <a:cubicBezTo>
                      <a:pt x="16" y="15"/>
                      <a:pt x="16" y="16"/>
                      <a:pt x="16" y="17"/>
                    </a:cubicBezTo>
                    <a:cubicBezTo>
                      <a:pt x="14" y="18"/>
                      <a:pt x="16" y="18"/>
                      <a:pt x="17" y="17"/>
                    </a:cubicBezTo>
                    <a:cubicBezTo>
                      <a:pt x="18" y="17"/>
                      <a:pt x="22" y="16"/>
                      <a:pt x="22" y="15"/>
                    </a:cubicBezTo>
                    <a:cubicBezTo>
                      <a:pt x="23" y="14"/>
                      <a:pt x="28" y="13"/>
                      <a:pt x="29" y="12"/>
                    </a:cubicBezTo>
                    <a:cubicBezTo>
                      <a:pt x="28" y="12"/>
                      <a:pt x="28" y="12"/>
                      <a:pt x="28" y="11"/>
                    </a:cubicBezTo>
                    <a:cubicBezTo>
                      <a:pt x="30" y="11"/>
                      <a:pt x="30" y="10"/>
                      <a:pt x="29" y="10"/>
                    </a:cubicBezTo>
                    <a:cubicBezTo>
                      <a:pt x="27" y="9"/>
                      <a:pt x="30" y="9"/>
                      <a:pt x="30" y="8"/>
                    </a:cubicBezTo>
                    <a:cubicBezTo>
                      <a:pt x="29" y="8"/>
                      <a:pt x="28" y="7"/>
                      <a:pt x="27"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8" name="Freeform 2532"/>
              <p:cNvSpPr>
                <a:spLocks/>
              </p:cNvSpPr>
              <p:nvPr/>
            </p:nvSpPr>
            <p:spPr bwMode="auto">
              <a:xfrm>
                <a:off x="4913313" y="2249487"/>
                <a:ext cx="14288" cy="11112"/>
              </a:xfrm>
              <a:custGeom>
                <a:avLst/>
                <a:gdLst>
                  <a:gd name="T0" fmla="*/ 2 w 5"/>
                  <a:gd name="T1" fmla="*/ 3 h 4"/>
                  <a:gd name="T2" fmla="*/ 3 w 5"/>
                  <a:gd name="T3" fmla="*/ 2 h 4"/>
                  <a:gd name="T4" fmla="*/ 5 w 5"/>
                  <a:gd name="T5" fmla="*/ 0 h 4"/>
                  <a:gd name="T6" fmla="*/ 4 w 5"/>
                  <a:gd name="T7" fmla="*/ 0 h 4"/>
                  <a:gd name="T8" fmla="*/ 4 w 5"/>
                  <a:gd name="T9" fmla="*/ 1 h 4"/>
                  <a:gd name="T10" fmla="*/ 3 w 5"/>
                  <a:gd name="T11" fmla="*/ 1 h 4"/>
                  <a:gd name="T12" fmla="*/ 2 w 5"/>
                  <a:gd name="T13" fmla="*/ 2 h 4"/>
                  <a:gd name="T14" fmla="*/ 1 w 5"/>
                  <a:gd name="T15" fmla="*/ 3 h 4"/>
                  <a:gd name="T16" fmla="*/ 0 w 5"/>
                  <a:gd name="T17" fmla="*/ 4 h 4"/>
                  <a:gd name="T18" fmla="*/ 0 w 5"/>
                  <a:gd name="T19" fmla="*/ 4 h 4"/>
                  <a:gd name="T20" fmla="*/ 1 w 5"/>
                  <a:gd name="T21" fmla="*/ 4 h 4"/>
                  <a:gd name="T22" fmla="*/ 2 w 5"/>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2" y="3"/>
                    </a:moveTo>
                    <a:cubicBezTo>
                      <a:pt x="2" y="2"/>
                      <a:pt x="3" y="2"/>
                      <a:pt x="3" y="2"/>
                    </a:cubicBezTo>
                    <a:cubicBezTo>
                      <a:pt x="4" y="1"/>
                      <a:pt x="4" y="1"/>
                      <a:pt x="5" y="0"/>
                    </a:cubicBezTo>
                    <a:cubicBezTo>
                      <a:pt x="4" y="0"/>
                      <a:pt x="4" y="0"/>
                      <a:pt x="4" y="0"/>
                    </a:cubicBezTo>
                    <a:cubicBezTo>
                      <a:pt x="4" y="1"/>
                      <a:pt x="4" y="0"/>
                      <a:pt x="4" y="1"/>
                    </a:cubicBezTo>
                    <a:cubicBezTo>
                      <a:pt x="3" y="1"/>
                      <a:pt x="4" y="1"/>
                      <a:pt x="3" y="1"/>
                    </a:cubicBezTo>
                    <a:cubicBezTo>
                      <a:pt x="3" y="1"/>
                      <a:pt x="3" y="2"/>
                      <a:pt x="2" y="2"/>
                    </a:cubicBezTo>
                    <a:cubicBezTo>
                      <a:pt x="2" y="2"/>
                      <a:pt x="2" y="3"/>
                      <a:pt x="1" y="3"/>
                    </a:cubicBezTo>
                    <a:cubicBezTo>
                      <a:pt x="0" y="3"/>
                      <a:pt x="0" y="4"/>
                      <a:pt x="0" y="4"/>
                    </a:cubicBezTo>
                    <a:cubicBezTo>
                      <a:pt x="0" y="4"/>
                      <a:pt x="0" y="4"/>
                      <a:pt x="0" y="4"/>
                    </a:cubicBezTo>
                    <a:cubicBezTo>
                      <a:pt x="0" y="4"/>
                      <a:pt x="1" y="4"/>
                      <a:pt x="1" y="4"/>
                    </a:cubicBezTo>
                    <a:cubicBezTo>
                      <a:pt x="2" y="3"/>
                      <a:pt x="2" y="3"/>
                      <a:pt x="2" y="3"/>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999" name="Freeform 2533"/>
              <p:cNvSpPr>
                <a:spLocks/>
              </p:cNvSpPr>
              <p:nvPr/>
            </p:nvSpPr>
            <p:spPr bwMode="auto">
              <a:xfrm>
                <a:off x="4583113" y="2101850"/>
                <a:ext cx="12700" cy="6350"/>
              </a:xfrm>
              <a:custGeom>
                <a:avLst/>
                <a:gdLst>
                  <a:gd name="T0" fmla="*/ 3 w 4"/>
                  <a:gd name="T1" fmla="*/ 2 h 2"/>
                  <a:gd name="T2" fmla="*/ 4 w 4"/>
                  <a:gd name="T3" fmla="*/ 0 h 2"/>
                  <a:gd name="T4" fmla="*/ 1 w 4"/>
                  <a:gd name="T5" fmla="*/ 0 h 2"/>
                  <a:gd name="T6" fmla="*/ 2 w 4"/>
                  <a:gd name="T7" fmla="*/ 1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4" y="1"/>
                      <a:pt x="2" y="0"/>
                      <a:pt x="4" y="0"/>
                    </a:cubicBezTo>
                    <a:cubicBezTo>
                      <a:pt x="4" y="0"/>
                      <a:pt x="1" y="0"/>
                      <a:pt x="1" y="0"/>
                    </a:cubicBezTo>
                    <a:cubicBezTo>
                      <a:pt x="1" y="0"/>
                      <a:pt x="2" y="1"/>
                      <a:pt x="2" y="1"/>
                    </a:cubicBezTo>
                    <a:cubicBezTo>
                      <a:pt x="0" y="1"/>
                      <a:pt x="2"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0" name="Freeform 2534"/>
              <p:cNvSpPr>
                <a:spLocks noEditPoints="1"/>
              </p:cNvSpPr>
              <p:nvPr/>
            </p:nvSpPr>
            <p:spPr bwMode="auto">
              <a:xfrm>
                <a:off x="4586288" y="2085975"/>
                <a:ext cx="263525" cy="171450"/>
              </a:xfrm>
              <a:custGeom>
                <a:avLst/>
                <a:gdLst>
                  <a:gd name="T0" fmla="*/ 7 w 92"/>
                  <a:gd name="T1" fmla="*/ 16 h 60"/>
                  <a:gd name="T2" fmla="*/ 9 w 92"/>
                  <a:gd name="T3" fmla="*/ 16 h 60"/>
                  <a:gd name="T4" fmla="*/ 9 w 92"/>
                  <a:gd name="T5" fmla="*/ 20 h 60"/>
                  <a:gd name="T6" fmla="*/ 9 w 92"/>
                  <a:gd name="T7" fmla="*/ 25 h 60"/>
                  <a:gd name="T8" fmla="*/ 19 w 92"/>
                  <a:gd name="T9" fmla="*/ 28 h 60"/>
                  <a:gd name="T10" fmla="*/ 25 w 92"/>
                  <a:gd name="T11" fmla="*/ 33 h 60"/>
                  <a:gd name="T12" fmla="*/ 29 w 92"/>
                  <a:gd name="T13" fmla="*/ 32 h 60"/>
                  <a:gd name="T14" fmla="*/ 30 w 92"/>
                  <a:gd name="T15" fmla="*/ 28 h 60"/>
                  <a:gd name="T16" fmla="*/ 34 w 92"/>
                  <a:gd name="T17" fmla="*/ 27 h 60"/>
                  <a:gd name="T18" fmla="*/ 46 w 92"/>
                  <a:gd name="T19" fmla="*/ 28 h 60"/>
                  <a:gd name="T20" fmla="*/ 44 w 92"/>
                  <a:gd name="T21" fmla="*/ 31 h 60"/>
                  <a:gd name="T22" fmla="*/ 28 w 92"/>
                  <a:gd name="T23" fmla="*/ 35 h 60"/>
                  <a:gd name="T24" fmla="*/ 25 w 92"/>
                  <a:gd name="T25" fmla="*/ 42 h 60"/>
                  <a:gd name="T26" fmla="*/ 30 w 92"/>
                  <a:gd name="T27" fmla="*/ 41 h 60"/>
                  <a:gd name="T28" fmla="*/ 43 w 92"/>
                  <a:gd name="T29" fmla="*/ 40 h 60"/>
                  <a:gd name="T30" fmla="*/ 50 w 92"/>
                  <a:gd name="T31" fmla="*/ 41 h 60"/>
                  <a:gd name="T32" fmla="*/ 39 w 92"/>
                  <a:gd name="T33" fmla="*/ 44 h 60"/>
                  <a:gd name="T34" fmla="*/ 33 w 92"/>
                  <a:gd name="T35" fmla="*/ 46 h 60"/>
                  <a:gd name="T36" fmla="*/ 28 w 92"/>
                  <a:gd name="T37" fmla="*/ 49 h 60"/>
                  <a:gd name="T38" fmla="*/ 35 w 92"/>
                  <a:gd name="T39" fmla="*/ 53 h 60"/>
                  <a:gd name="T40" fmla="*/ 43 w 92"/>
                  <a:gd name="T41" fmla="*/ 54 h 60"/>
                  <a:gd name="T42" fmla="*/ 46 w 92"/>
                  <a:gd name="T43" fmla="*/ 59 h 60"/>
                  <a:gd name="T44" fmla="*/ 53 w 92"/>
                  <a:gd name="T45" fmla="*/ 54 h 60"/>
                  <a:gd name="T46" fmla="*/ 56 w 92"/>
                  <a:gd name="T47" fmla="*/ 46 h 60"/>
                  <a:gd name="T48" fmla="*/ 62 w 92"/>
                  <a:gd name="T49" fmla="*/ 38 h 60"/>
                  <a:gd name="T50" fmla="*/ 66 w 92"/>
                  <a:gd name="T51" fmla="*/ 31 h 60"/>
                  <a:gd name="T52" fmla="*/ 71 w 92"/>
                  <a:gd name="T53" fmla="*/ 27 h 60"/>
                  <a:gd name="T54" fmla="*/ 81 w 92"/>
                  <a:gd name="T55" fmla="*/ 25 h 60"/>
                  <a:gd name="T56" fmla="*/ 79 w 92"/>
                  <a:gd name="T57" fmla="*/ 30 h 60"/>
                  <a:gd name="T58" fmla="*/ 87 w 92"/>
                  <a:gd name="T59" fmla="*/ 33 h 60"/>
                  <a:gd name="T60" fmla="*/ 90 w 92"/>
                  <a:gd name="T61" fmla="*/ 28 h 60"/>
                  <a:gd name="T62" fmla="*/ 84 w 92"/>
                  <a:gd name="T63" fmla="*/ 25 h 60"/>
                  <a:gd name="T64" fmla="*/ 80 w 92"/>
                  <a:gd name="T65" fmla="*/ 18 h 60"/>
                  <a:gd name="T66" fmla="*/ 75 w 92"/>
                  <a:gd name="T67" fmla="*/ 19 h 60"/>
                  <a:gd name="T68" fmla="*/ 63 w 92"/>
                  <a:gd name="T69" fmla="*/ 15 h 60"/>
                  <a:gd name="T70" fmla="*/ 57 w 92"/>
                  <a:gd name="T71" fmla="*/ 12 h 60"/>
                  <a:gd name="T72" fmla="*/ 56 w 92"/>
                  <a:gd name="T73" fmla="*/ 5 h 60"/>
                  <a:gd name="T74" fmla="*/ 47 w 92"/>
                  <a:gd name="T75" fmla="*/ 2 h 60"/>
                  <a:gd name="T76" fmla="*/ 41 w 92"/>
                  <a:gd name="T77" fmla="*/ 10 h 60"/>
                  <a:gd name="T78" fmla="*/ 43 w 92"/>
                  <a:gd name="T79" fmla="*/ 19 h 60"/>
                  <a:gd name="T80" fmla="*/ 38 w 92"/>
                  <a:gd name="T81" fmla="*/ 13 h 60"/>
                  <a:gd name="T82" fmla="*/ 34 w 92"/>
                  <a:gd name="T83" fmla="*/ 7 h 60"/>
                  <a:gd name="T84" fmla="*/ 27 w 92"/>
                  <a:gd name="T85" fmla="*/ 15 h 60"/>
                  <a:gd name="T86" fmla="*/ 17 w 92"/>
                  <a:gd name="T87" fmla="*/ 9 h 60"/>
                  <a:gd name="T88" fmla="*/ 24 w 92"/>
                  <a:gd name="T89" fmla="*/ 7 h 60"/>
                  <a:gd name="T90" fmla="*/ 14 w 92"/>
                  <a:gd name="T91" fmla="*/ 5 h 60"/>
                  <a:gd name="T92" fmla="*/ 10 w 92"/>
                  <a:gd name="T93" fmla="*/ 5 h 60"/>
                  <a:gd name="T94" fmla="*/ 4 w 92"/>
                  <a:gd name="T95" fmla="*/ 6 h 60"/>
                  <a:gd name="T96" fmla="*/ 0 w 92"/>
                  <a:gd name="T97" fmla="*/ 9 h 60"/>
                  <a:gd name="T98" fmla="*/ 47 w 92"/>
                  <a:gd name="T99" fmla="*/ 25 h 60"/>
                  <a:gd name="T100" fmla="*/ 46 w 92"/>
                  <a:gd name="T101" fmla="*/ 25 h 60"/>
                  <a:gd name="T102" fmla="*/ 35 w 92"/>
                  <a:gd name="T103" fmla="*/ 2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2" h="60">
                    <a:moveTo>
                      <a:pt x="1" y="12"/>
                    </a:moveTo>
                    <a:cubicBezTo>
                      <a:pt x="1" y="13"/>
                      <a:pt x="1" y="13"/>
                      <a:pt x="2" y="14"/>
                    </a:cubicBezTo>
                    <a:cubicBezTo>
                      <a:pt x="3" y="14"/>
                      <a:pt x="4" y="16"/>
                      <a:pt x="4" y="16"/>
                    </a:cubicBezTo>
                    <a:cubicBezTo>
                      <a:pt x="3" y="18"/>
                      <a:pt x="8" y="17"/>
                      <a:pt x="7" y="16"/>
                    </a:cubicBezTo>
                    <a:cubicBezTo>
                      <a:pt x="10" y="16"/>
                      <a:pt x="5" y="14"/>
                      <a:pt x="7" y="14"/>
                    </a:cubicBezTo>
                    <a:cubicBezTo>
                      <a:pt x="8" y="14"/>
                      <a:pt x="8" y="16"/>
                      <a:pt x="9" y="16"/>
                    </a:cubicBezTo>
                    <a:cubicBezTo>
                      <a:pt x="9" y="15"/>
                      <a:pt x="9" y="14"/>
                      <a:pt x="11" y="14"/>
                    </a:cubicBezTo>
                    <a:cubicBezTo>
                      <a:pt x="11" y="15"/>
                      <a:pt x="9" y="15"/>
                      <a:pt x="9" y="16"/>
                    </a:cubicBezTo>
                    <a:cubicBezTo>
                      <a:pt x="9" y="17"/>
                      <a:pt x="9" y="17"/>
                      <a:pt x="8" y="18"/>
                    </a:cubicBezTo>
                    <a:cubicBezTo>
                      <a:pt x="10" y="18"/>
                      <a:pt x="10" y="19"/>
                      <a:pt x="10" y="20"/>
                    </a:cubicBezTo>
                    <a:cubicBezTo>
                      <a:pt x="13" y="20"/>
                      <a:pt x="15" y="19"/>
                      <a:pt x="14" y="21"/>
                    </a:cubicBezTo>
                    <a:cubicBezTo>
                      <a:pt x="14" y="22"/>
                      <a:pt x="9" y="21"/>
                      <a:pt x="9" y="20"/>
                    </a:cubicBezTo>
                    <a:cubicBezTo>
                      <a:pt x="9" y="20"/>
                      <a:pt x="6" y="19"/>
                      <a:pt x="5" y="20"/>
                    </a:cubicBezTo>
                    <a:cubicBezTo>
                      <a:pt x="4" y="21"/>
                      <a:pt x="9" y="22"/>
                      <a:pt x="10" y="23"/>
                    </a:cubicBezTo>
                    <a:cubicBezTo>
                      <a:pt x="8" y="23"/>
                      <a:pt x="8" y="24"/>
                      <a:pt x="7" y="24"/>
                    </a:cubicBezTo>
                    <a:cubicBezTo>
                      <a:pt x="7" y="24"/>
                      <a:pt x="9" y="25"/>
                      <a:pt x="9" y="25"/>
                    </a:cubicBezTo>
                    <a:cubicBezTo>
                      <a:pt x="9" y="26"/>
                      <a:pt x="10" y="26"/>
                      <a:pt x="11" y="27"/>
                    </a:cubicBezTo>
                    <a:cubicBezTo>
                      <a:pt x="13" y="27"/>
                      <a:pt x="13" y="27"/>
                      <a:pt x="13" y="27"/>
                    </a:cubicBezTo>
                    <a:cubicBezTo>
                      <a:pt x="14" y="28"/>
                      <a:pt x="16" y="28"/>
                      <a:pt x="17" y="28"/>
                    </a:cubicBezTo>
                    <a:cubicBezTo>
                      <a:pt x="17" y="28"/>
                      <a:pt x="19" y="28"/>
                      <a:pt x="19" y="28"/>
                    </a:cubicBezTo>
                    <a:cubicBezTo>
                      <a:pt x="19" y="29"/>
                      <a:pt x="13" y="27"/>
                      <a:pt x="14" y="30"/>
                    </a:cubicBezTo>
                    <a:cubicBezTo>
                      <a:pt x="14" y="30"/>
                      <a:pt x="17" y="31"/>
                      <a:pt x="17" y="31"/>
                    </a:cubicBezTo>
                    <a:cubicBezTo>
                      <a:pt x="17" y="32"/>
                      <a:pt x="18" y="34"/>
                      <a:pt x="19" y="34"/>
                    </a:cubicBezTo>
                    <a:cubicBezTo>
                      <a:pt x="21" y="33"/>
                      <a:pt x="23" y="34"/>
                      <a:pt x="25" y="33"/>
                    </a:cubicBezTo>
                    <a:cubicBezTo>
                      <a:pt x="25" y="33"/>
                      <a:pt x="24" y="33"/>
                      <a:pt x="25" y="33"/>
                    </a:cubicBezTo>
                    <a:cubicBezTo>
                      <a:pt x="26" y="33"/>
                      <a:pt x="25" y="33"/>
                      <a:pt x="26" y="33"/>
                    </a:cubicBezTo>
                    <a:cubicBezTo>
                      <a:pt x="26" y="32"/>
                      <a:pt x="26" y="32"/>
                      <a:pt x="27" y="33"/>
                    </a:cubicBezTo>
                    <a:cubicBezTo>
                      <a:pt x="27" y="32"/>
                      <a:pt x="28" y="32"/>
                      <a:pt x="29" y="32"/>
                    </a:cubicBezTo>
                    <a:cubicBezTo>
                      <a:pt x="29" y="32"/>
                      <a:pt x="28" y="31"/>
                      <a:pt x="28" y="30"/>
                    </a:cubicBezTo>
                    <a:cubicBezTo>
                      <a:pt x="29" y="30"/>
                      <a:pt x="29" y="31"/>
                      <a:pt x="30" y="31"/>
                    </a:cubicBezTo>
                    <a:cubicBezTo>
                      <a:pt x="30" y="30"/>
                      <a:pt x="31" y="31"/>
                      <a:pt x="32" y="31"/>
                    </a:cubicBezTo>
                    <a:cubicBezTo>
                      <a:pt x="31" y="30"/>
                      <a:pt x="29" y="29"/>
                      <a:pt x="30" y="28"/>
                    </a:cubicBezTo>
                    <a:cubicBezTo>
                      <a:pt x="30" y="27"/>
                      <a:pt x="31" y="28"/>
                      <a:pt x="31" y="27"/>
                    </a:cubicBezTo>
                    <a:cubicBezTo>
                      <a:pt x="30" y="26"/>
                      <a:pt x="30" y="26"/>
                      <a:pt x="30" y="25"/>
                    </a:cubicBezTo>
                    <a:cubicBezTo>
                      <a:pt x="31" y="25"/>
                      <a:pt x="33" y="24"/>
                      <a:pt x="33" y="25"/>
                    </a:cubicBezTo>
                    <a:cubicBezTo>
                      <a:pt x="33" y="26"/>
                      <a:pt x="32" y="26"/>
                      <a:pt x="34" y="27"/>
                    </a:cubicBezTo>
                    <a:cubicBezTo>
                      <a:pt x="34" y="26"/>
                      <a:pt x="34" y="26"/>
                      <a:pt x="34" y="26"/>
                    </a:cubicBezTo>
                    <a:cubicBezTo>
                      <a:pt x="34" y="26"/>
                      <a:pt x="37" y="29"/>
                      <a:pt x="38" y="29"/>
                    </a:cubicBezTo>
                    <a:cubicBezTo>
                      <a:pt x="40" y="29"/>
                      <a:pt x="43" y="29"/>
                      <a:pt x="42" y="28"/>
                    </a:cubicBezTo>
                    <a:cubicBezTo>
                      <a:pt x="43" y="28"/>
                      <a:pt x="46" y="27"/>
                      <a:pt x="46" y="28"/>
                    </a:cubicBezTo>
                    <a:cubicBezTo>
                      <a:pt x="46" y="28"/>
                      <a:pt x="44" y="29"/>
                      <a:pt x="46" y="30"/>
                    </a:cubicBezTo>
                    <a:cubicBezTo>
                      <a:pt x="46" y="30"/>
                      <a:pt x="47" y="29"/>
                      <a:pt x="47" y="30"/>
                    </a:cubicBezTo>
                    <a:cubicBezTo>
                      <a:pt x="49" y="31"/>
                      <a:pt x="50" y="30"/>
                      <a:pt x="52" y="29"/>
                    </a:cubicBezTo>
                    <a:cubicBezTo>
                      <a:pt x="52" y="31"/>
                      <a:pt x="46" y="31"/>
                      <a:pt x="44" y="31"/>
                    </a:cubicBezTo>
                    <a:cubicBezTo>
                      <a:pt x="41" y="31"/>
                      <a:pt x="37" y="33"/>
                      <a:pt x="40" y="33"/>
                    </a:cubicBezTo>
                    <a:cubicBezTo>
                      <a:pt x="40" y="34"/>
                      <a:pt x="38" y="33"/>
                      <a:pt x="37" y="33"/>
                    </a:cubicBezTo>
                    <a:cubicBezTo>
                      <a:pt x="36" y="33"/>
                      <a:pt x="34" y="35"/>
                      <a:pt x="34" y="35"/>
                    </a:cubicBezTo>
                    <a:cubicBezTo>
                      <a:pt x="32" y="35"/>
                      <a:pt x="30" y="35"/>
                      <a:pt x="28" y="35"/>
                    </a:cubicBezTo>
                    <a:cubicBezTo>
                      <a:pt x="28" y="37"/>
                      <a:pt x="28" y="37"/>
                      <a:pt x="29" y="38"/>
                    </a:cubicBezTo>
                    <a:cubicBezTo>
                      <a:pt x="28" y="38"/>
                      <a:pt x="28" y="37"/>
                      <a:pt x="27" y="36"/>
                    </a:cubicBezTo>
                    <a:cubicBezTo>
                      <a:pt x="26" y="36"/>
                      <a:pt x="26" y="36"/>
                      <a:pt x="24" y="36"/>
                    </a:cubicBezTo>
                    <a:cubicBezTo>
                      <a:pt x="24" y="36"/>
                      <a:pt x="23" y="42"/>
                      <a:pt x="25" y="42"/>
                    </a:cubicBezTo>
                    <a:cubicBezTo>
                      <a:pt x="25" y="42"/>
                      <a:pt x="25" y="42"/>
                      <a:pt x="25" y="41"/>
                    </a:cubicBezTo>
                    <a:cubicBezTo>
                      <a:pt x="25" y="41"/>
                      <a:pt x="26" y="42"/>
                      <a:pt x="26" y="42"/>
                    </a:cubicBezTo>
                    <a:cubicBezTo>
                      <a:pt x="26" y="42"/>
                      <a:pt x="27" y="41"/>
                      <a:pt x="27" y="41"/>
                    </a:cubicBezTo>
                    <a:cubicBezTo>
                      <a:pt x="28" y="41"/>
                      <a:pt x="29" y="42"/>
                      <a:pt x="30" y="41"/>
                    </a:cubicBezTo>
                    <a:cubicBezTo>
                      <a:pt x="32" y="41"/>
                      <a:pt x="32" y="41"/>
                      <a:pt x="34" y="41"/>
                    </a:cubicBezTo>
                    <a:cubicBezTo>
                      <a:pt x="35" y="41"/>
                      <a:pt x="36" y="41"/>
                      <a:pt x="36" y="40"/>
                    </a:cubicBezTo>
                    <a:cubicBezTo>
                      <a:pt x="37" y="40"/>
                      <a:pt x="39" y="39"/>
                      <a:pt x="39" y="39"/>
                    </a:cubicBezTo>
                    <a:cubicBezTo>
                      <a:pt x="40" y="40"/>
                      <a:pt x="40" y="40"/>
                      <a:pt x="43" y="40"/>
                    </a:cubicBezTo>
                    <a:cubicBezTo>
                      <a:pt x="44" y="40"/>
                      <a:pt x="47" y="40"/>
                      <a:pt x="47" y="39"/>
                    </a:cubicBezTo>
                    <a:cubicBezTo>
                      <a:pt x="49" y="39"/>
                      <a:pt x="51" y="39"/>
                      <a:pt x="49" y="40"/>
                    </a:cubicBezTo>
                    <a:cubicBezTo>
                      <a:pt x="49" y="39"/>
                      <a:pt x="48" y="39"/>
                      <a:pt x="48" y="39"/>
                    </a:cubicBezTo>
                    <a:cubicBezTo>
                      <a:pt x="49" y="40"/>
                      <a:pt x="50" y="40"/>
                      <a:pt x="50" y="41"/>
                    </a:cubicBezTo>
                    <a:cubicBezTo>
                      <a:pt x="49" y="41"/>
                      <a:pt x="45" y="40"/>
                      <a:pt x="44" y="41"/>
                    </a:cubicBezTo>
                    <a:cubicBezTo>
                      <a:pt x="44" y="41"/>
                      <a:pt x="40" y="42"/>
                      <a:pt x="40" y="42"/>
                    </a:cubicBezTo>
                    <a:cubicBezTo>
                      <a:pt x="38" y="42"/>
                      <a:pt x="33" y="42"/>
                      <a:pt x="32" y="43"/>
                    </a:cubicBezTo>
                    <a:cubicBezTo>
                      <a:pt x="32" y="44"/>
                      <a:pt x="38" y="44"/>
                      <a:pt x="39" y="44"/>
                    </a:cubicBezTo>
                    <a:cubicBezTo>
                      <a:pt x="40" y="44"/>
                      <a:pt x="44" y="46"/>
                      <a:pt x="44" y="46"/>
                    </a:cubicBezTo>
                    <a:cubicBezTo>
                      <a:pt x="43" y="46"/>
                      <a:pt x="44" y="47"/>
                      <a:pt x="42" y="46"/>
                    </a:cubicBezTo>
                    <a:cubicBezTo>
                      <a:pt x="41" y="45"/>
                      <a:pt x="41" y="45"/>
                      <a:pt x="38" y="45"/>
                    </a:cubicBezTo>
                    <a:cubicBezTo>
                      <a:pt x="36" y="45"/>
                      <a:pt x="31" y="44"/>
                      <a:pt x="33" y="46"/>
                    </a:cubicBezTo>
                    <a:cubicBezTo>
                      <a:pt x="33" y="46"/>
                      <a:pt x="31" y="46"/>
                      <a:pt x="31" y="46"/>
                    </a:cubicBezTo>
                    <a:cubicBezTo>
                      <a:pt x="30" y="45"/>
                      <a:pt x="32" y="44"/>
                      <a:pt x="29" y="44"/>
                    </a:cubicBezTo>
                    <a:cubicBezTo>
                      <a:pt x="28" y="44"/>
                      <a:pt x="27" y="44"/>
                      <a:pt x="27" y="45"/>
                    </a:cubicBezTo>
                    <a:cubicBezTo>
                      <a:pt x="25" y="46"/>
                      <a:pt x="27" y="48"/>
                      <a:pt x="28" y="49"/>
                    </a:cubicBezTo>
                    <a:cubicBezTo>
                      <a:pt x="29" y="49"/>
                      <a:pt x="29" y="50"/>
                      <a:pt x="29" y="50"/>
                    </a:cubicBezTo>
                    <a:cubicBezTo>
                      <a:pt x="30" y="51"/>
                      <a:pt x="32" y="50"/>
                      <a:pt x="33" y="51"/>
                    </a:cubicBezTo>
                    <a:cubicBezTo>
                      <a:pt x="33" y="51"/>
                      <a:pt x="34" y="52"/>
                      <a:pt x="35" y="52"/>
                    </a:cubicBezTo>
                    <a:cubicBezTo>
                      <a:pt x="35" y="52"/>
                      <a:pt x="35" y="52"/>
                      <a:pt x="35" y="53"/>
                    </a:cubicBezTo>
                    <a:cubicBezTo>
                      <a:pt x="37" y="53"/>
                      <a:pt x="42" y="55"/>
                      <a:pt x="41" y="53"/>
                    </a:cubicBezTo>
                    <a:cubicBezTo>
                      <a:pt x="43" y="53"/>
                      <a:pt x="44" y="53"/>
                      <a:pt x="46" y="53"/>
                    </a:cubicBezTo>
                    <a:cubicBezTo>
                      <a:pt x="45" y="54"/>
                      <a:pt x="45" y="54"/>
                      <a:pt x="44" y="54"/>
                    </a:cubicBezTo>
                    <a:cubicBezTo>
                      <a:pt x="43" y="54"/>
                      <a:pt x="43" y="54"/>
                      <a:pt x="43" y="54"/>
                    </a:cubicBezTo>
                    <a:cubicBezTo>
                      <a:pt x="43" y="54"/>
                      <a:pt x="40" y="54"/>
                      <a:pt x="39" y="54"/>
                    </a:cubicBezTo>
                    <a:cubicBezTo>
                      <a:pt x="37" y="55"/>
                      <a:pt x="40" y="56"/>
                      <a:pt x="41" y="56"/>
                    </a:cubicBezTo>
                    <a:cubicBezTo>
                      <a:pt x="44" y="57"/>
                      <a:pt x="45" y="58"/>
                      <a:pt x="45" y="60"/>
                    </a:cubicBezTo>
                    <a:cubicBezTo>
                      <a:pt x="46" y="60"/>
                      <a:pt x="45" y="59"/>
                      <a:pt x="46" y="59"/>
                    </a:cubicBezTo>
                    <a:cubicBezTo>
                      <a:pt x="45" y="60"/>
                      <a:pt x="48" y="60"/>
                      <a:pt x="48" y="60"/>
                    </a:cubicBezTo>
                    <a:cubicBezTo>
                      <a:pt x="50" y="60"/>
                      <a:pt x="50" y="58"/>
                      <a:pt x="51" y="58"/>
                    </a:cubicBezTo>
                    <a:cubicBezTo>
                      <a:pt x="53" y="58"/>
                      <a:pt x="51" y="57"/>
                      <a:pt x="50" y="56"/>
                    </a:cubicBezTo>
                    <a:cubicBezTo>
                      <a:pt x="48" y="56"/>
                      <a:pt x="53" y="54"/>
                      <a:pt x="53" y="54"/>
                    </a:cubicBezTo>
                    <a:cubicBezTo>
                      <a:pt x="52" y="53"/>
                      <a:pt x="52" y="53"/>
                      <a:pt x="52" y="53"/>
                    </a:cubicBezTo>
                    <a:cubicBezTo>
                      <a:pt x="54" y="53"/>
                      <a:pt x="53" y="51"/>
                      <a:pt x="53" y="50"/>
                    </a:cubicBezTo>
                    <a:cubicBezTo>
                      <a:pt x="54" y="50"/>
                      <a:pt x="55" y="48"/>
                      <a:pt x="55" y="48"/>
                    </a:cubicBezTo>
                    <a:cubicBezTo>
                      <a:pt x="55" y="47"/>
                      <a:pt x="55" y="46"/>
                      <a:pt x="56" y="46"/>
                    </a:cubicBezTo>
                    <a:cubicBezTo>
                      <a:pt x="56" y="45"/>
                      <a:pt x="58" y="46"/>
                      <a:pt x="60" y="46"/>
                    </a:cubicBezTo>
                    <a:cubicBezTo>
                      <a:pt x="61" y="46"/>
                      <a:pt x="61" y="44"/>
                      <a:pt x="61" y="44"/>
                    </a:cubicBezTo>
                    <a:cubicBezTo>
                      <a:pt x="60" y="43"/>
                      <a:pt x="61" y="42"/>
                      <a:pt x="61" y="41"/>
                    </a:cubicBezTo>
                    <a:cubicBezTo>
                      <a:pt x="61" y="40"/>
                      <a:pt x="60" y="39"/>
                      <a:pt x="62" y="38"/>
                    </a:cubicBezTo>
                    <a:cubicBezTo>
                      <a:pt x="63" y="38"/>
                      <a:pt x="61" y="37"/>
                      <a:pt x="61" y="37"/>
                    </a:cubicBezTo>
                    <a:cubicBezTo>
                      <a:pt x="62" y="36"/>
                      <a:pt x="64" y="37"/>
                      <a:pt x="65" y="36"/>
                    </a:cubicBezTo>
                    <a:cubicBezTo>
                      <a:pt x="67" y="36"/>
                      <a:pt x="65" y="35"/>
                      <a:pt x="67" y="34"/>
                    </a:cubicBezTo>
                    <a:cubicBezTo>
                      <a:pt x="68" y="33"/>
                      <a:pt x="65" y="32"/>
                      <a:pt x="66" y="31"/>
                    </a:cubicBezTo>
                    <a:cubicBezTo>
                      <a:pt x="67" y="31"/>
                      <a:pt x="67" y="31"/>
                      <a:pt x="66" y="30"/>
                    </a:cubicBezTo>
                    <a:cubicBezTo>
                      <a:pt x="65" y="29"/>
                      <a:pt x="71" y="28"/>
                      <a:pt x="72" y="28"/>
                    </a:cubicBezTo>
                    <a:cubicBezTo>
                      <a:pt x="72" y="28"/>
                      <a:pt x="72" y="27"/>
                      <a:pt x="71" y="27"/>
                    </a:cubicBezTo>
                    <a:cubicBezTo>
                      <a:pt x="71" y="27"/>
                      <a:pt x="71" y="27"/>
                      <a:pt x="71" y="27"/>
                    </a:cubicBezTo>
                    <a:cubicBezTo>
                      <a:pt x="71" y="27"/>
                      <a:pt x="71" y="27"/>
                      <a:pt x="71" y="27"/>
                    </a:cubicBezTo>
                    <a:cubicBezTo>
                      <a:pt x="70" y="26"/>
                      <a:pt x="73" y="26"/>
                      <a:pt x="73" y="26"/>
                    </a:cubicBezTo>
                    <a:cubicBezTo>
                      <a:pt x="74" y="26"/>
                      <a:pt x="76" y="26"/>
                      <a:pt x="75" y="26"/>
                    </a:cubicBezTo>
                    <a:cubicBezTo>
                      <a:pt x="77" y="25"/>
                      <a:pt x="80" y="25"/>
                      <a:pt x="81" y="25"/>
                    </a:cubicBezTo>
                    <a:cubicBezTo>
                      <a:pt x="82" y="25"/>
                      <a:pt x="82" y="26"/>
                      <a:pt x="84" y="25"/>
                    </a:cubicBezTo>
                    <a:cubicBezTo>
                      <a:pt x="83" y="26"/>
                      <a:pt x="84" y="27"/>
                      <a:pt x="81" y="27"/>
                    </a:cubicBezTo>
                    <a:cubicBezTo>
                      <a:pt x="80" y="27"/>
                      <a:pt x="77" y="28"/>
                      <a:pt x="76" y="28"/>
                    </a:cubicBezTo>
                    <a:cubicBezTo>
                      <a:pt x="75" y="28"/>
                      <a:pt x="79" y="30"/>
                      <a:pt x="79" y="30"/>
                    </a:cubicBezTo>
                    <a:cubicBezTo>
                      <a:pt x="79" y="30"/>
                      <a:pt x="79" y="32"/>
                      <a:pt x="79" y="32"/>
                    </a:cubicBezTo>
                    <a:cubicBezTo>
                      <a:pt x="81" y="33"/>
                      <a:pt x="80" y="32"/>
                      <a:pt x="80" y="33"/>
                    </a:cubicBezTo>
                    <a:cubicBezTo>
                      <a:pt x="80" y="33"/>
                      <a:pt x="82" y="33"/>
                      <a:pt x="82" y="34"/>
                    </a:cubicBezTo>
                    <a:cubicBezTo>
                      <a:pt x="84" y="33"/>
                      <a:pt x="86" y="33"/>
                      <a:pt x="87" y="33"/>
                    </a:cubicBezTo>
                    <a:cubicBezTo>
                      <a:pt x="88" y="33"/>
                      <a:pt x="88" y="33"/>
                      <a:pt x="88" y="33"/>
                    </a:cubicBezTo>
                    <a:cubicBezTo>
                      <a:pt x="89" y="33"/>
                      <a:pt x="89" y="33"/>
                      <a:pt x="90" y="33"/>
                    </a:cubicBezTo>
                    <a:cubicBezTo>
                      <a:pt x="91" y="33"/>
                      <a:pt x="92" y="32"/>
                      <a:pt x="92" y="31"/>
                    </a:cubicBezTo>
                    <a:cubicBezTo>
                      <a:pt x="92" y="30"/>
                      <a:pt x="91" y="29"/>
                      <a:pt x="90" y="28"/>
                    </a:cubicBezTo>
                    <a:cubicBezTo>
                      <a:pt x="90" y="27"/>
                      <a:pt x="86" y="26"/>
                      <a:pt x="86" y="27"/>
                    </a:cubicBezTo>
                    <a:cubicBezTo>
                      <a:pt x="85" y="27"/>
                      <a:pt x="85" y="26"/>
                      <a:pt x="85" y="26"/>
                    </a:cubicBezTo>
                    <a:cubicBezTo>
                      <a:pt x="85" y="26"/>
                      <a:pt x="84" y="26"/>
                      <a:pt x="84" y="26"/>
                    </a:cubicBezTo>
                    <a:cubicBezTo>
                      <a:pt x="85" y="26"/>
                      <a:pt x="85" y="26"/>
                      <a:pt x="84" y="25"/>
                    </a:cubicBezTo>
                    <a:cubicBezTo>
                      <a:pt x="85" y="25"/>
                      <a:pt x="88" y="23"/>
                      <a:pt x="86" y="22"/>
                    </a:cubicBezTo>
                    <a:cubicBezTo>
                      <a:pt x="86" y="22"/>
                      <a:pt x="78" y="21"/>
                      <a:pt x="78" y="20"/>
                    </a:cubicBezTo>
                    <a:cubicBezTo>
                      <a:pt x="78" y="19"/>
                      <a:pt x="75" y="20"/>
                      <a:pt x="78" y="19"/>
                    </a:cubicBezTo>
                    <a:cubicBezTo>
                      <a:pt x="78" y="19"/>
                      <a:pt x="81" y="18"/>
                      <a:pt x="80" y="18"/>
                    </a:cubicBezTo>
                    <a:cubicBezTo>
                      <a:pt x="80" y="17"/>
                      <a:pt x="77" y="17"/>
                      <a:pt x="75" y="17"/>
                    </a:cubicBezTo>
                    <a:cubicBezTo>
                      <a:pt x="75" y="18"/>
                      <a:pt x="76" y="19"/>
                      <a:pt x="76" y="19"/>
                    </a:cubicBezTo>
                    <a:cubicBezTo>
                      <a:pt x="76" y="19"/>
                      <a:pt x="76" y="19"/>
                      <a:pt x="76" y="19"/>
                    </a:cubicBezTo>
                    <a:cubicBezTo>
                      <a:pt x="75" y="19"/>
                      <a:pt x="75" y="19"/>
                      <a:pt x="75" y="19"/>
                    </a:cubicBezTo>
                    <a:cubicBezTo>
                      <a:pt x="73" y="19"/>
                      <a:pt x="73" y="18"/>
                      <a:pt x="72" y="17"/>
                    </a:cubicBezTo>
                    <a:cubicBezTo>
                      <a:pt x="72" y="16"/>
                      <a:pt x="69" y="16"/>
                      <a:pt x="68" y="16"/>
                    </a:cubicBezTo>
                    <a:cubicBezTo>
                      <a:pt x="68" y="17"/>
                      <a:pt x="65" y="17"/>
                      <a:pt x="65" y="16"/>
                    </a:cubicBezTo>
                    <a:cubicBezTo>
                      <a:pt x="66" y="16"/>
                      <a:pt x="64" y="14"/>
                      <a:pt x="63" y="15"/>
                    </a:cubicBezTo>
                    <a:cubicBezTo>
                      <a:pt x="63" y="14"/>
                      <a:pt x="64" y="15"/>
                      <a:pt x="65" y="14"/>
                    </a:cubicBezTo>
                    <a:cubicBezTo>
                      <a:pt x="65" y="14"/>
                      <a:pt x="65" y="13"/>
                      <a:pt x="65" y="12"/>
                    </a:cubicBezTo>
                    <a:cubicBezTo>
                      <a:pt x="66" y="11"/>
                      <a:pt x="63" y="9"/>
                      <a:pt x="60" y="8"/>
                    </a:cubicBezTo>
                    <a:cubicBezTo>
                      <a:pt x="59" y="8"/>
                      <a:pt x="57" y="12"/>
                      <a:pt x="57" y="12"/>
                    </a:cubicBezTo>
                    <a:cubicBezTo>
                      <a:pt x="55" y="11"/>
                      <a:pt x="56" y="9"/>
                      <a:pt x="57" y="8"/>
                    </a:cubicBezTo>
                    <a:cubicBezTo>
                      <a:pt x="57" y="8"/>
                      <a:pt x="59" y="7"/>
                      <a:pt x="59" y="7"/>
                    </a:cubicBezTo>
                    <a:cubicBezTo>
                      <a:pt x="59" y="7"/>
                      <a:pt x="58" y="6"/>
                      <a:pt x="58" y="6"/>
                    </a:cubicBezTo>
                    <a:cubicBezTo>
                      <a:pt x="58" y="6"/>
                      <a:pt x="57" y="5"/>
                      <a:pt x="56" y="5"/>
                    </a:cubicBezTo>
                    <a:cubicBezTo>
                      <a:pt x="56" y="5"/>
                      <a:pt x="53" y="3"/>
                      <a:pt x="53" y="3"/>
                    </a:cubicBezTo>
                    <a:cubicBezTo>
                      <a:pt x="53" y="3"/>
                      <a:pt x="51" y="2"/>
                      <a:pt x="50" y="2"/>
                    </a:cubicBezTo>
                    <a:cubicBezTo>
                      <a:pt x="49" y="3"/>
                      <a:pt x="50" y="4"/>
                      <a:pt x="49" y="4"/>
                    </a:cubicBezTo>
                    <a:cubicBezTo>
                      <a:pt x="48" y="4"/>
                      <a:pt x="48" y="2"/>
                      <a:pt x="47" y="2"/>
                    </a:cubicBezTo>
                    <a:cubicBezTo>
                      <a:pt x="47" y="1"/>
                      <a:pt x="46" y="0"/>
                      <a:pt x="43" y="0"/>
                    </a:cubicBezTo>
                    <a:cubicBezTo>
                      <a:pt x="43" y="1"/>
                      <a:pt x="41" y="2"/>
                      <a:pt x="42" y="3"/>
                    </a:cubicBezTo>
                    <a:cubicBezTo>
                      <a:pt x="43" y="5"/>
                      <a:pt x="39" y="3"/>
                      <a:pt x="39" y="5"/>
                    </a:cubicBezTo>
                    <a:cubicBezTo>
                      <a:pt x="39" y="7"/>
                      <a:pt x="42" y="9"/>
                      <a:pt x="41" y="10"/>
                    </a:cubicBezTo>
                    <a:cubicBezTo>
                      <a:pt x="39" y="12"/>
                      <a:pt x="43" y="15"/>
                      <a:pt x="43" y="17"/>
                    </a:cubicBezTo>
                    <a:cubicBezTo>
                      <a:pt x="44" y="17"/>
                      <a:pt x="46" y="20"/>
                      <a:pt x="46" y="21"/>
                    </a:cubicBezTo>
                    <a:cubicBezTo>
                      <a:pt x="46" y="21"/>
                      <a:pt x="46" y="21"/>
                      <a:pt x="45" y="21"/>
                    </a:cubicBezTo>
                    <a:cubicBezTo>
                      <a:pt x="45" y="21"/>
                      <a:pt x="43" y="19"/>
                      <a:pt x="43" y="19"/>
                    </a:cubicBezTo>
                    <a:cubicBezTo>
                      <a:pt x="43" y="19"/>
                      <a:pt x="41" y="17"/>
                      <a:pt x="41" y="16"/>
                    </a:cubicBezTo>
                    <a:cubicBezTo>
                      <a:pt x="41" y="16"/>
                      <a:pt x="39" y="17"/>
                      <a:pt x="40" y="17"/>
                    </a:cubicBezTo>
                    <a:cubicBezTo>
                      <a:pt x="38" y="17"/>
                      <a:pt x="42" y="14"/>
                      <a:pt x="39" y="14"/>
                    </a:cubicBezTo>
                    <a:cubicBezTo>
                      <a:pt x="39" y="14"/>
                      <a:pt x="38" y="13"/>
                      <a:pt x="38" y="13"/>
                    </a:cubicBezTo>
                    <a:cubicBezTo>
                      <a:pt x="37" y="12"/>
                      <a:pt x="38" y="12"/>
                      <a:pt x="37" y="11"/>
                    </a:cubicBezTo>
                    <a:cubicBezTo>
                      <a:pt x="37" y="11"/>
                      <a:pt x="36" y="10"/>
                      <a:pt x="36" y="10"/>
                    </a:cubicBezTo>
                    <a:cubicBezTo>
                      <a:pt x="36" y="10"/>
                      <a:pt x="36" y="9"/>
                      <a:pt x="36" y="8"/>
                    </a:cubicBezTo>
                    <a:cubicBezTo>
                      <a:pt x="35" y="8"/>
                      <a:pt x="34" y="7"/>
                      <a:pt x="34" y="7"/>
                    </a:cubicBezTo>
                    <a:cubicBezTo>
                      <a:pt x="33" y="6"/>
                      <a:pt x="32" y="5"/>
                      <a:pt x="30" y="5"/>
                    </a:cubicBezTo>
                    <a:cubicBezTo>
                      <a:pt x="30" y="6"/>
                      <a:pt x="27" y="8"/>
                      <a:pt x="25" y="9"/>
                    </a:cubicBezTo>
                    <a:cubicBezTo>
                      <a:pt x="25" y="10"/>
                      <a:pt x="25" y="11"/>
                      <a:pt x="26" y="11"/>
                    </a:cubicBezTo>
                    <a:cubicBezTo>
                      <a:pt x="27" y="11"/>
                      <a:pt x="27" y="14"/>
                      <a:pt x="27" y="15"/>
                    </a:cubicBezTo>
                    <a:cubicBezTo>
                      <a:pt x="25" y="15"/>
                      <a:pt x="25" y="13"/>
                      <a:pt x="25" y="12"/>
                    </a:cubicBezTo>
                    <a:cubicBezTo>
                      <a:pt x="24" y="11"/>
                      <a:pt x="21" y="10"/>
                      <a:pt x="22" y="12"/>
                    </a:cubicBezTo>
                    <a:cubicBezTo>
                      <a:pt x="19" y="12"/>
                      <a:pt x="22" y="10"/>
                      <a:pt x="22" y="9"/>
                    </a:cubicBezTo>
                    <a:cubicBezTo>
                      <a:pt x="20" y="9"/>
                      <a:pt x="19" y="9"/>
                      <a:pt x="17" y="9"/>
                    </a:cubicBezTo>
                    <a:cubicBezTo>
                      <a:pt x="16" y="10"/>
                      <a:pt x="14" y="10"/>
                      <a:pt x="14" y="9"/>
                    </a:cubicBezTo>
                    <a:cubicBezTo>
                      <a:pt x="15" y="9"/>
                      <a:pt x="18" y="8"/>
                      <a:pt x="18" y="8"/>
                    </a:cubicBezTo>
                    <a:cubicBezTo>
                      <a:pt x="18" y="7"/>
                      <a:pt x="23" y="7"/>
                      <a:pt x="24" y="7"/>
                    </a:cubicBezTo>
                    <a:cubicBezTo>
                      <a:pt x="24" y="7"/>
                      <a:pt x="24" y="7"/>
                      <a:pt x="24" y="7"/>
                    </a:cubicBezTo>
                    <a:cubicBezTo>
                      <a:pt x="25" y="7"/>
                      <a:pt x="26" y="6"/>
                      <a:pt x="26" y="5"/>
                    </a:cubicBezTo>
                    <a:cubicBezTo>
                      <a:pt x="26" y="4"/>
                      <a:pt x="23" y="3"/>
                      <a:pt x="21" y="4"/>
                    </a:cubicBezTo>
                    <a:cubicBezTo>
                      <a:pt x="20" y="5"/>
                      <a:pt x="16" y="6"/>
                      <a:pt x="14" y="6"/>
                    </a:cubicBezTo>
                    <a:cubicBezTo>
                      <a:pt x="14" y="6"/>
                      <a:pt x="14" y="5"/>
                      <a:pt x="14" y="5"/>
                    </a:cubicBezTo>
                    <a:cubicBezTo>
                      <a:pt x="15" y="5"/>
                      <a:pt x="12" y="4"/>
                      <a:pt x="11" y="5"/>
                    </a:cubicBezTo>
                    <a:cubicBezTo>
                      <a:pt x="11" y="6"/>
                      <a:pt x="13" y="6"/>
                      <a:pt x="13" y="7"/>
                    </a:cubicBezTo>
                    <a:cubicBezTo>
                      <a:pt x="11" y="7"/>
                      <a:pt x="12" y="7"/>
                      <a:pt x="11" y="7"/>
                    </a:cubicBezTo>
                    <a:cubicBezTo>
                      <a:pt x="11" y="7"/>
                      <a:pt x="10" y="6"/>
                      <a:pt x="10" y="5"/>
                    </a:cubicBezTo>
                    <a:cubicBezTo>
                      <a:pt x="8" y="5"/>
                      <a:pt x="10" y="4"/>
                      <a:pt x="7" y="4"/>
                    </a:cubicBezTo>
                    <a:cubicBezTo>
                      <a:pt x="7" y="5"/>
                      <a:pt x="7" y="5"/>
                      <a:pt x="6" y="5"/>
                    </a:cubicBezTo>
                    <a:cubicBezTo>
                      <a:pt x="6" y="6"/>
                      <a:pt x="6" y="6"/>
                      <a:pt x="5" y="6"/>
                    </a:cubicBezTo>
                    <a:cubicBezTo>
                      <a:pt x="2" y="5"/>
                      <a:pt x="6" y="6"/>
                      <a:pt x="4" y="6"/>
                    </a:cubicBezTo>
                    <a:cubicBezTo>
                      <a:pt x="3" y="6"/>
                      <a:pt x="5" y="8"/>
                      <a:pt x="5" y="8"/>
                    </a:cubicBezTo>
                    <a:cubicBezTo>
                      <a:pt x="4" y="8"/>
                      <a:pt x="3" y="8"/>
                      <a:pt x="2" y="8"/>
                    </a:cubicBezTo>
                    <a:cubicBezTo>
                      <a:pt x="0" y="9"/>
                      <a:pt x="3" y="9"/>
                      <a:pt x="3" y="9"/>
                    </a:cubicBezTo>
                    <a:cubicBezTo>
                      <a:pt x="2" y="9"/>
                      <a:pt x="1" y="9"/>
                      <a:pt x="0" y="9"/>
                    </a:cubicBezTo>
                    <a:cubicBezTo>
                      <a:pt x="0" y="10"/>
                      <a:pt x="1" y="10"/>
                      <a:pt x="1" y="11"/>
                    </a:cubicBezTo>
                    <a:cubicBezTo>
                      <a:pt x="1" y="11"/>
                      <a:pt x="1" y="12"/>
                      <a:pt x="1" y="12"/>
                    </a:cubicBezTo>
                    <a:close/>
                    <a:moveTo>
                      <a:pt x="46" y="25"/>
                    </a:moveTo>
                    <a:cubicBezTo>
                      <a:pt x="46" y="25"/>
                      <a:pt x="47" y="25"/>
                      <a:pt x="47" y="25"/>
                    </a:cubicBezTo>
                    <a:cubicBezTo>
                      <a:pt x="47" y="25"/>
                      <a:pt x="48" y="26"/>
                      <a:pt x="49" y="25"/>
                    </a:cubicBezTo>
                    <a:cubicBezTo>
                      <a:pt x="49" y="26"/>
                      <a:pt x="47" y="26"/>
                      <a:pt x="47" y="26"/>
                    </a:cubicBezTo>
                    <a:cubicBezTo>
                      <a:pt x="47" y="26"/>
                      <a:pt x="46" y="26"/>
                      <a:pt x="45" y="26"/>
                    </a:cubicBezTo>
                    <a:cubicBezTo>
                      <a:pt x="45" y="26"/>
                      <a:pt x="46" y="25"/>
                      <a:pt x="46" y="25"/>
                    </a:cubicBezTo>
                    <a:close/>
                    <a:moveTo>
                      <a:pt x="36" y="26"/>
                    </a:moveTo>
                    <a:cubicBezTo>
                      <a:pt x="36" y="24"/>
                      <a:pt x="36" y="24"/>
                      <a:pt x="37" y="22"/>
                    </a:cubicBezTo>
                    <a:cubicBezTo>
                      <a:pt x="37" y="23"/>
                      <a:pt x="37" y="23"/>
                      <a:pt x="37" y="22"/>
                    </a:cubicBezTo>
                    <a:cubicBezTo>
                      <a:pt x="38" y="23"/>
                      <a:pt x="39" y="28"/>
                      <a:pt x="35" y="26"/>
                    </a:cubicBezTo>
                    <a:cubicBezTo>
                      <a:pt x="35" y="26"/>
                      <a:pt x="36" y="26"/>
                      <a:pt x="36" y="26"/>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1" name="Freeform 2535"/>
              <p:cNvSpPr>
                <a:spLocks/>
              </p:cNvSpPr>
              <p:nvPr/>
            </p:nvSpPr>
            <p:spPr bwMode="auto">
              <a:xfrm>
                <a:off x="4600576" y="2097087"/>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2" name="Freeform 2536"/>
              <p:cNvSpPr>
                <a:spLocks/>
              </p:cNvSpPr>
              <p:nvPr/>
            </p:nvSpPr>
            <p:spPr bwMode="auto">
              <a:xfrm>
                <a:off x="4795838" y="2125662"/>
                <a:ext cx="6350" cy="3175"/>
              </a:xfrm>
              <a:custGeom>
                <a:avLst/>
                <a:gdLst>
                  <a:gd name="T0" fmla="*/ 1 w 2"/>
                  <a:gd name="T1" fmla="*/ 1 h 1"/>
                  <a:gd name="T2" fmla="*/ 2 w 2"/>
                  <a:gd name="T3" fmla="*/ 1 h 1"/>
                  <a:gd name="T4" fmla="*/ 2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0" y="1"/>
                      <a:pt x="2" y="1"/>
                    </a:cubicBezTo>
                    <a:cubicBezTo>
                      <a:pt x="2" y="1"/>
                      <a:pt x="2" y="0"/>
                      <a:pt x="2" y="0"/>
                    </a:cubicBezTo>
                    <a:cubicBezTo>
                      <a:pt x="1" y="0"/>
                      <a:pt x="1" y="0"/>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3" name="Freeform 2537"/>
              <p:cNvSpPr>
                <a:spLocks/>
              </p:cNvSpPr>
              <p:nvPr/>
            </p:nvSpPr>
            <p:spPr bwMode="auto">
              <a:xfrm>
                <a:off x="4818063" y="2139950"/>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4" name="Freeform 2538"/>
              <p:cNvSpPr>
                <a:spLocks/>
              </p:cNvSpPr>
              <p:nvPr/>
            </p:nvSpPr>
            <p:spPr bwMode="auto">
              <a:xfrm>
                <a:off x="4787901" y="2119312"/>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5" name="Freeform 2539"/>
              <p:cNvSpPr>
                <a:spLocks/>
              </p:cNvSpPr>
              <p:nvPr/>
            </p:nvSpPr>
            <p:spPr bwMode="auto">
              <a:xfrm>
                <a:off x="4672013" y="2087562"/>
                <a:ext cx="317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6" name="Freeform 2540"/>
              <p:cNvSpPr>
                <a:spLocks/>
              </p:cNvSpPr>
              <p:nvPr/>
            </p:nvSpPr>
            <p:spPr bwMode="auto">
              <a:xfrm>
                <a:off x="4792663" y="2105025"/>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7" name="Freeform 2541"/>
              <p:cNvSpPr>
                <a:spLocks/>
              </p:cNvSpPr>
              <p:nvPr/>
            </p:nvSpPr>
            <p:spPr bwMode="auto">
              <a:xfrm>
                <a:off x="4789488" y="2119312"/>
                <a:ext cx="12700" cy="6350"/>
              </a:xfrm>
              <a:custGeom>
                <a:avLst/>
                <a:gdLst>
                  <a:gd name="T0" fmla="*/ 0 w 4"/>
                  <a:gd name="T1" fmla="*/ 0 h 2"/>
                  <a:gd name="T2" fmla="*/ 0 w 4"/>
                  <a:gd name="T3" fmla="*/ 1 h 2"/>
                  <a:gd name="T4" fmla="*/ 4 w 4"/>
                  <a:gd name="T5" fmla="*/ 1 h 2"/>
                  <a:gd name="T6" fmla="*/ 4 w 4"/>
                  <a:gd name="T7" fmla="*/ 2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0" y="0"/>
                      <a:pt x="0" y="0"/>
                      <a:pt x="0" y="1"/>
                    </a:cubicBezTo>
                    <a:cubicBezTo>
                      <a:pt x="0" y="2"/>
                      <a:pt x="2" y="1"/>
                      <a:pt x="4" y="1"/>
                    </a:cubicBezTo>
                    <a:cubicBezTo>
                      <a:pt x="4" y="1"/>
                      <a:pt x="4" y="2"/>
                      <a:pt x="4" y="2"/>
                    </a:cubicBezTo>
                    <a:cubicBezTo>
                      <a:pt x="4" y="1"/>
                      <a:pt x="2"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8" name="Freeform 2542"/>
              <p:cNvSpPr>
                <a:spLocks/>
              </p:cNvSpPr>
              <p:nvPr/>
            </p:nvSpPr>
            <p:spPr bwMode="auto">
              <a:xfrm>
                <a:off x="4603751" y="2097087"/>
                <a:ext cx="317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09" name="Freeform 2543"/>
              <p:cNvSpPr>
                <a:spLocks/>
              </p:cNvSpPr>
              <p:nvPr/>
            </p:nvSpPr>
            <p:spPr bwMode="auto">
              <a:xfrm>
                <a:off x="4770438" y="2352675"/>
                <a:ext cx="14288" cy="4762"/>
              </a:xfrm>
              <a:custGeom>
                <a:avLst/>
                <a:gdLst>
                  <a:gd name="T0" fmla="*/ 3 w 5"/>
                  <a:gd name="T1" fmla="*/ 0 h 2"/>
                  <a:gd name="T2" fmla="*/ 2 w 5"/>
                  <a:gd name="T3" fmla="*/ 0 h 2"/>
                  <a:gd name="T4" fmla="*/ 1 w 5"/>
                  <a:gd name="T5" fmla="*/ 0 h 2"/>
                  <a:gd name="T6" fmla="*/ 2 w 5"/>
                  <a:gd name="T7" fmla="*/ 2 h 2"/>
                  <a:gd name="T8" fmla="*/ 3 w 5"/>
                  <a:gd name="T9" fmla="*/ 2 h 2"/>
                  <a:gd name="T10" fmla="*/ 3 w 5"/>
                  <a:gd name="T11" fmla="*/ 2 h 2"/>
                  <a:gd name="T12" fmla="*/ 4 w 5"/>
                  <a:gd name="T13" fmla="*/ 2 h 2"/>
                  <a:gd name="T14" fmla="*/ 4 w 5"/>
                  <a:gd name="T15" fmla="*/ 1 h 2"/>
                  <a:gd name="T16" fmla="*/ 3 w 5"/>
                  <a:gd name="T17" fmla="*/ 1 h 2"/>
                  <a:gd name="T18" fmla="*/ 4 w 5"/>
                  <a:gd name="T19" fmla="*/ 1 h 2"/>
                  <a:gd name="T20" fmla="*/ 3 w 5"/>
                  <a:gd name="T21" fmla="*/ 0 h 2"/>
                  <a:gd name="T22" fmla="*/ 3 w 5"/>
                  <a:gd name="T23" fmla="*/ 0 h 2"/>
                  <a:gd name="T24" fmla="*/ 3 w 5"/>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3" y="0"/>
                    </a:moveTo>
                    <a:cubicBezTo>
                      <a:pt x="3" y="0"/>
                      <a:pt x="2" y="0"/>
                      <a:pt x="2" y="0"/>
                    </a:cubicBezTo>
                    <a:cubicBezTo>
                      <a:pt x="1" y="0"/>
                      <a:pt x="1" y="0"/>
                      <a:pt x="1" y="0"/>
                    </a:cubicBezTo>
                    <a:cubicBezTo>
                      <a:pt x="0" y="0"/>
                      <a:pt x="2" y="2"/>
                      <a:pt x="2" y="2"/>
                    </a:cubicBezTo>
                    <a:cubicBezTo>
                      <a:pt x="3" y="2"/>
                      <a:pt x="3" y="2"/>
                      <a:pt x="3" y="2"/>
                    </a:cubicBezTo>
                    <a:cubicBezTo>
                      <a:pt x="3" y="2"/>
                      <a:pt x="3" y="2"/>
                      <a:pt x="3" y="2"/>
                    </a:cubicBezTo>
                    <a:cubicBezTo>
                      <a:pt x="3" y="2"/>
                      <a:pt x="3" y="2"/>
                      <a:pt x="4" y="2"/>
                    </a:cubicBezTo>
                    <a:cubicBezTo>
                      <a:pt x="4" y="2"/>
                      <a:pt x="4" y="2"/>
                      <a:pt x="4" y="1"/>
                    </a:cubicBezTo>
                    <a:cubicBezTo>
                      <a:pt x="4" y="1"/>
                      <a:pt x="3" y="1"/>
                      <a:pt x="3" y="1"/>
                    </a:cubicBezTo>
                    <a:cubicBezTo>
                      <a:pt x="3" y="1"/>
                      <a:pt x="4" y="1"/>
                      <a:pt x="4" y="1"/>
                    </a:cubicBezTo>
                    <a:cubicBezTo>
                      <a:pt x="5" y="0"/>
                      <a:pt x="4" y="0"/>
                      <a:pt x="3" y="0"/>
                    </a:cubicBezTo>
                    <a:cubicBezTo>
                      <a:pt x="3" y="0"/>
                      <a:pt x="3" y="0"/>
                      <a:pt x="3" y="0"/>
                    </a:cubicBezTo>
                    <a:cubicBezTo>
                      <a:pt x="3" y="0"/>
                      <a:pt x="3" y="0"/>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0" name="Freeform 2968"/>
              <p:cNvSpPr>
                <a:spLocks/>
              </p:cNvSpPr>
              <p:nvPr/>
            </p:nvSpPr>
            <p:spPr bwMode="auto">
              <a:xfrm>
                <a:off x="5265738" y="2630488"/>
                <a:ext cx="3175" cy="3175"/>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1"/>
                      <a:pt x="0" y="1"/>
                    </a:cubicBezTo>
                    <a:cubicBezTo>
                      <a:pt x="1"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1" name="Freeform 2969"/>
              <p:cNvSpPr>
                <a:spLocks/>
              </p:cNvSpPr>
              <p:nvPr/>
            </p:nvSpPr>
            <p:spPr bwMode="auto">
              <a:xfrm>
                <a:off x="5116513" y="2693988"/>
                <a:ext cx="3175"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2" name="Freeform 2982"/>
              <p:cNvSpPr>
                <a:spLocks/>
              </p:cNvSpPr>
              <p:nvPr/>
            </p:nvSpPr>
            <p:spPr bwMode="auto">
              <a:xfrm>
                <a:off x="5130800" y="2573338"/>
                <a:ext cx="9525" cy="3175"/>
              </a:xfrm>
              <a:custGeom>
                <a:avLst/>
                <a:gdLst>
                  <a:gd name="T0" fmla="*/ 2 w 3"/>
                  <a:gd name="T1" fmla="*/ 1 h 1"/>
                  <a:gd name="T2" fmla="*/ 1 w 3"/>
                  <a:gd name="T3" fmla="*/ 0 h 1"/>
                  <a:gd name="T4" fmla="*/ 2 w 3"/>
                  <a:gd name="T5" fmla="*/ 1 h 1"/>
                </a:gdLst>
                <a:ahLst/>
                <a:cxnLst>
                  <a:cxn ang="0">
                    <a:pos x="T0" y="T1"/>
                  </a:cxn>
                  <a:cxn ang="0">
                    <a:pos x="T2" y="T3"/>
                  </a:cxn>
                  <a:cxn ang="0">
                    <a:pos x="T4" y="T5"/>
                  </a:cxn>
                </a:cxnLst>
                <a:rect l="0" t="0" r="r" b="b"/>
                <a:pathLst>
                  <a:path w="3" h="1">
                    <a:moveTo>
                      <a:pt x="2" y="1"/>
                    </a:moveTo>
                    <a:cubicBezTo>
                      <a:pt x="3" y="1"/>
                      <a:pt x="3" y="0"/>
                      <a:pt x="1" y="0"/>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3" name="Freeform 2986"/>
              <p:cNvSpPr>
                <a:spLocks/>
              </p:cNvSpPr>
              <p:nvPr/>
            </p:nvSpPr>
            <p:spPr bwMode="auto">
              <a:xfrm>
                <a:off x="5191125" y="2593975"/>
                <a:ext cx="9525" cy="1587"/>
              </a:xfrm>
              <a:custGeom>
                <a:avLst/>
                <a:gdLst>
                  <a:gd name="T0" fmla="*/ 2 w 3"/>
                  <a:gd name="T1" fmla="*/ 1 h 1"/>
                  <a:gd name="T2" fmla="*/ 2 w 3"/>
                  <a:gd name="T3" fmla="*/ 0 h 1"/>
                  <a:gd name="T4" fmla="*/ 2 w 3"/>
                  <a:gd name="T5" fmla="*/ 1 h 1"/>
                </a:gdLst>
                <a:ahLst/>
                <a:cxnLst>
                  <a:cxn ang="0">
                    <a:pos x="T0" y="T1"/>
                  </a:cxn>
                  <a:cxn ang="0">
                    <a:pos x="T2" y="T3"/>
                  </a:cxn>
                  <a:cxn ang="0">
                    <a:pos x="T4" y="T5"/>
                  </a:cxn>
                </a:cxnLst>
                <a:rect l="0" t="0" r="r" b="b"/>
                <a:pathLst>
                  <a:path w="3" h="1">
                    <a:moveTo>
                      <a:pt x="2" y="1"/>
                    </a:moveTo>
                    <a:cubicBezTo>
                      <a:pt x="3" y="1"/>
                      <a:pt x="2" y="0"/>
                      <a:pt x="2" y="0"/>
                    </a:cubicBezTo>
                    <a:cubicBezTo>
                      <a:pt x="2" y="0"/>
                      <a:pt x="0"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4" name="Freeform 2987"/>
              <p:cNvSpPr>
                <a:spLocks/>
              </p:cNvSpPr>
              <p:nvPr/>
            </p:nvSpPr>
            <p:spPr bwMode="auto">
              <a:xfrm>
                <a:off x="5116513" y="2570163"/>
                <a:ext cx="11113" cy="3175"/>
              </a:xfrm>
              <a:custGeom>
                <a:avLst/>
                <a:gdLst>
                  <a:gd name="T0" fmla="*/ 3 w 4"/>
                  <a:gd name="T1" fmla="*/ 1 h 1"/>
                  <a:gd name="T2" fmla="*/ 4 w 4"/>
                  <a:gd name="T3" fmla="*/ 1 h 1"/>
                  <a:gd name="T4" fmla="*/ 1 w 4"/>
                  <a:gd name="T5" fmla="*/ 0 h 1"/>
                  <a:gd name="T6" fmla="*/ 1 w 4"/>
                  <a:gd name="T7" fmla="*/ 1 h 1"/>
                  <a:gd name="T8" fmla="*/ 3 w 4"/>
                  <a:gd name="T9" fmla="*/ 1 h 1"/>
                </a:gdLst>
                <a:ahLst/>
                <a:cxnLst>
                  <a:cxn ang="0">
                    <a:pos x="T0" y="T1"/>
                  </a:cxn>
                  <a:cxn ang="0">
                    <a:pos x="T2" y="T3"/>
                  </a:cxn>
                  <a:cxn ang="0">
                    <a:pos x="T4" y="T5"/>
                  </a:cxn>
                  <a:cxn ang="0">
                    <a:pos x="T6" y="T7"/>
                  </a:cxn>
                  <a:cxn ang="0">
                    <a:pos x="T8" y="T9"/>
                  </a:cxn>
                </a:cxnLst>
                <a:rect l="0" t="0" r="r" b="b"/>
                <a:pathLst>
                  <a:path w="4" h="1">
                    <a:moveTo>
                      <a:pt x="3" y="1"/>
                    </a:moveTo>
                    <a:cubicBezTo>
                      <a:pt x="4" y="1"/>
                      <a:pt x="4" y="1"/>
                      <a:pt x="4" y="1"/>
                    </a:cubicBezTo>
                    <a:cubicBezTo>
                      <a:pt x="3" y="1"/>
                      <a:pt x="3" y="0"/>
                      <a:pt x="1" y="0"/>
                    </a:cubicBezTo>
                    <a:cubicBezTo>
                      <a:pt x="0" y="0"/>
                      <a:pt x="0" y="0"/>
                      <a:pt x="1" y="1"/>
                    </a:cubicBezTo>
                    <a:cubicBezTo>
                      <a:pt x="1" y="1"/>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5" name="Freeform 2991"/>
              <p:cNvSpPr>
                <a:spLocks/>
              </p:cNvSpPr>
              <p:nvPr/>
            </p:nvSpPr>
            <p:spPr bwMode="auto">
              <a:xfrm>
                <a:off x="5141913" y="2743200"/>
                <a:ext cx="3175" cy="1587"/>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6" name="Freeform 2992"/>
              <p:cNvSpPr>
                <a:spLocks/>
              </p:cNvSpPr>
              <p:nvPr/>
            </p:nvSpPr>
            <p:spPr bwMode="auto">
              <a:xfrm>
                <a:off x="5180013" y="2771775"/>
                <a:ext cx="6350" cy="4762"/>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1" y="0"/>
                      <a:pt x="0" y="1"/>
                      <a:pt x="1" y="2"/>
                    </a:cubicBezTo>
                    <a:cubicBezTo>
                      <a:pt x="2" y="2"/>
                      <a:pt x="2"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7" name="Freeform 2993"/>
              <p:cNvSpPr>
                <a:spLocks/>
              </p:cNvSpPr>
              <p:nvPr/>
            </p:nvSpPr>
            <p:spPr bwMode="auto">
              <a:xfrm>
                <a:off x="5141913" y="2744788"/>
                <a:ext cx="6350"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1"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8" name="Freeform 2994"/>
              <p:cNvSpPr>
                <a:spLocks/>
              </p:cNvSpPr>
              <p:nvPr/>
            </p:nvSpPr>
            <p:spPr bwMode="auto">
              <a:xfrm>
                <a:off x="5251450" y="2747963"/>
                <a:ext cx="6350" cy="3175"/>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2" y="0"/>
                      <a:pt x="1" y="0"/>
                    </a:cubicBezTo>
                    <a:cubicBezTo>
                      <a:pt x="0" y="0"/>
                      <a:pt x="1"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19" name="Freeform 2997"/>
              <p:cNvSpPr>
                <a:spLocks/>
              </p:cNvSpPr>
              <p:nvPr/>
            </p:nvSpPr>
            <p:spPr bwMode="auto">
              <a:xfrm>
                <a:off x="5259388" y="2743200"/>
                <a:ext cx="3175" cy="476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0"/>
                      <a:pt x="0" y="0"/>
                      <a:pt x="0" y="1"/>
                    </a:cubicBezTo>
                    <a:cubicBezTo>
                      <a:pt x="1" y="2"/>
                      <a:pt x="1"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0" name="Freeform 2998"/>
              <p:cNvSpPr>
                <a:spLocks/>
              </p:cNvSpPr>
              <p:nvPr/>
            </p:nvSpPr>
            <p:spPr bwMode="auto">
              <a:xfrm>
                <a:off x="5176838" y="2768600"/>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1" y="1"/>
                    </a:cubicBezTo>
                    <a:cubicBezTo>
                      <a:pt x="1" y="0"/>
                      <a:pt x="0"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1" name="Freeform 2999"/>
              <p:cNvSpPr>
                <a:spLocks/>
              </p:cNvSpPr>
              <p:nvPr/>
            </p:nvSpPr>
            <p:spPr bwMode="auto">
              <a:xfrm>
                <a:off x="5159375" y="2759075"/>
                <a:ext cx="6350" cy="6350"/>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2" y="2"/>
                      <a:pt x="2" y="1"/>
                      <a:pt x="2" y="1"/>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2" name="Freeform 3000"/>
              <p:cNvSpPr>
                <a:spLocks/>
              </p:cNvSpPr>
              <p:nvPr/>
            </p:nvSpPr>
            <p:spPr bwMode="auto">
              <a:xfrm>
                <a:off x="5162550" y="2733675"/>
                <a:ext cx="9525" cy="3175"/>
              </a:xfrm>
              <a:custGeom>
                <a:avLst/>
                <a:gdLst>
                  <a:gd name="T0" fmla="*/ 1 w 3"/>
                  <a:gd name="T1" fmla="*/ 0 h 1"/>
                  <a:gd name="T2" fmla="*/ 0 w 3"/>
                  <a:gd name="T3" fmla="*/ 0 h 1"/>
                  <a:gd name="T4" fmla="*/ 1 w 3"/>
                  <a:gd name="T5" fmla="*/ 1 h 1"/>
                  <a:gd name="T6" fmla="*/ 2 w 3"/>
                  <a:gd name="T7" fmla="*/ 1 h 1"/>
                  <a:gd name="T8" fmla="*/ 2 w 3"/>
                  <a:gd name="T9" fmla="*/ 1 h 1"/>
                  <a:gd name="T10" fmla="*/ 1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1" y="0"/>
                    </a:moveTo>
                    <a:cubicBezTo>
                      <a:pt x="0" y="0"/>
                      <a:pt x="0" y="0"/>
                      <a:pt x="0" y="0"/>
                    </a:cubicBezTo>
                    <a:cubicBezTo>
                      <a:pt x="0" y="1"/>
                      <a:pt x="1" y="1"/>
                      <a:pt x="1" y="1"/>
                    </a:cubicBezTo>
                    <a:cubicBezTo>
                      <a:pt x="1" y="1"/>
                      <a:pt x="2" y="1"/>
                      <a:pt x="2" y="1"/>
                    </a:cubicBezTo>
                    <a:cubicBezTo>
                      <a:pt x="3" y="1"/>
                      <a:pt x="3" y="1"/>
                      <a:pt x="2" y="1"/>
                    </a:cubicBezTo>
                    <a:cubicBezTo>
                      <a:pt x="1" y="1"/>
                      <a:pt x="2" y="0"/>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3" name="Freeform 3001"/>
              <p:cNvSpPr>
                <a:spLocks/>
              </p:cNvSpPr>
              <p:nvPr/>
            </p:nvSpPr>
            <p:spPr bwMode="auto">
              <a:xfrm>
                <a:off x="5151438" y="2751138"/>
                <a:ext cx="4763" cy="6350"/>
              </a:xfrm>
              <a:custGeom>
                <a:avLst/>
                <a:gdLst>
                  <a:gd name="T0" fmla="*/ 1 w 2"/>
                  <a:gd name="T1" fmla="*/ 1 h 2"/>
                  <a:gd name="T2" fmla="*/ 2 w 2"/>
                  <a:gd name="T3" fmla="*/ 2 h 2"/>
                  <a:gd name="T4" fmla="*/ 1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2" y="2"/>
                      <a:pt x="2" y="2"/>
                    </a:cubicBezTo>
                    <a:cubicBezTo>
                      <a:pt x="2" y="1"/>
                      <a:pt x="2" y="1"/>
                      <a:pt x="1" y="0"/>
                    </a:cubicBezTo>
                    <a:cubicBezTo>
                      <a:pt x="1"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4" name="Freeform 3002"/>
              <p:cNvSpPr>
                <a:spLocks/>
              </p:cNvSpPr>
              <p:nvPr/>
            </p:nvSpPr>
            <p:spPr bwMode="auto">
              <a:xfrm>
                <a:off x="5151438" y="2733675"/>
                <a:ext cx="14288" cy="11112"/>
              </a:xfrm>
              <a:custGeom>
                <a:avLst/>
                <a:gdLst>
                  <a:gd name="T0" fmla="*/ 3 w 5"/>
                  <a:gd name="T1" fmla="*/ 2 h 4"/>
                  <a:gd name="T2" fmla="*/ 3 w 5"/>
                  <a:gd name="T3" fmla="*/ 1 h 4"/>
                  <a:gd name="T4" fmla="*/ 2 w 5"/>
                  <a:gd name="T5" fmla="*/ 1 h 4"/>
                  <a:gd name="T6" fmla="*/ 1 w 5"/>
                  <a:gd name="T7" fmla="*/ 1 h 4"/>
                  <a:gd name="T8" fmla="*/ 1 w 5"/>
                  <a:gd name="T9" fmla="*/ 2 h 4"/>
                  <a:gd name="T10" fmla="*/ 3 w 5"/>
                  <a:gd name="T11" fmla="*/ 3 h 4"/>
                  <a:gd name="T12" fmla="*/ 4 w 5"/>
                  <a:gd name="T13" fmla="*/ 2 h 4"/>
                  <a:gd name="T14" fmla="*/ 5 w 5"/>
                  <a:gd name="T15" fmla="*/ 2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cubicBezTo>
                      <a:pt x="3" y="1"/>
                      <a:pt x="4" y="1"/>
                      <a:pt x="3" y="1"/>
                    </a:cubicBezTo>
                    <a:cubicBezTo>
                      <a:pt x="2" y="0"/>
                      <a:pt x="3" y="1"/>
                      <a:pt x="2" y="1"/>
                    </a:cubicBezTo>
                    <a:cubicBezTo>
                      <a:pt x="1" y="1"/>
                      <a:pt x="2" y="0"/>
                      <a:pt x="1" y="1"/>
                    </a:cubicBezTo>
                    <a:cubicBezTo>
                      <a:pt x="0" y="1"/>
                      <a:pt x="1" y="2"/>
                      <a:pt x="1" y="2"/>
                    </a:cubicBezTo>
                    <a:cubicBezTo>
                      <a:pt x="3" y="2"/>
                      <a:pt x="1" y="4"/>
                      <a:pt x="3" y="3"/>
                    </a:cubicBezTo>
                    <a:cubicBezTo>
                      <a:pt x="4" y="3"/>
                      <a:pt x="4" y="2"/>
                      <a:pt x="4" y="2"/>
                    </a:cubicBezTo>
                    <a:cubicBezTo>
                      <a:pt x="5" y="2"/>
                      <a:pt x="5" y="2"/>
                      <a:pt x="5" y="2"/>
                    </a:cubicBezTo>
                    <a:cubicBezTo>
                      <a:pt x="4" y="2"/>
                      <a:pt x="4" y="2"/>
                      <a:pt x="3"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5" name="Freeform 3003"/>
              <p:cNvSpPr>
                <a:spLocks/>
              </p:cNvSpPr>
              <p:nvPr/>
            </p:nvSpPr>
            <p:spPr bwMode="auto">
              <a:xfrm>
                <a:off x="5148263" y="2757488"/>
                <a:ext cx="3175" cy="476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1"/>
                      <a:pt x="0" y="1"/>
                    </a:cubicBezTo>
                    <a:cubicBezTo>
                      <a:pt x="0" y="0"/>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6" name="Freeform 3004"/>
              <p:cNvSpPr>
                <a:spLocks/>
              </p:cNvSpPr>
              <p:nvPr/>
            </p:nvSpPr>
            <p:spPr bwMode="auto">
              <a:xfrm>
                <a:off x="5141913" y="2711450"/>
                <a:ext cx="0" cy="158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7" name="Freeform 2505"/>
              <p:cNvSpPr>
                <a:spLocks/>
              </p:cNvSpPr>
              <p:nvPr/>
            </p:nvSpPr>
            <p:spPr bwMode="auto">
              <a:xfrm>
                <a:off x="5080001" y="3635375"/>
                <a:ext cx="53975" cy="28575"/>
              </a:xfrm>
              <a:custGeom>
                <a:avLst/>
                <a:gdLst>
                  <a:gd name="T0" fmla="*/ 13 w 19"/>
                  <a:gd name="T1" fmla="*/ 7 h 10"/>
                  <a:gd name="T2" fmla="*/ 13 w 19"/>
                  <a:gd name="T3" fmla="*/ 6 h 10"/>
                  <a:gd name="T4" fmla="*/ 15 w 19"/>
                  <a:gd name="T5" fmla="*/ 7 h 10"/>
                  <a:gd name="T6" fmla="*/ 13 w 19"/>
                  <a:gd name="T7" fmla="*/ 5 h 10"/>
                  <a:gd name="T8" fmla="*/ 14 w 19"/>
                  <a:gd name="T9" fmla="*/ 3 h 10"/>
                  <a:gd name="T10" fmla="*/ 16 w 19"/>
                  <a:gd name="T11" fmla="*/ 2 h 10"/>
                  <a:gd name="T12" fmla="*/ 17 w 19"/>
                  <a:gd name="T13" fmla="*/ 2 h 10"/>
                  <a:gd name="T14" fmla="*/ 18 w 19"/>
                  <a:gd name="T15" fmla="*/ 1 h 10"/>
                  <a:gd name="T16" fmla="*/ 18 w 19"/>
                  <a:gd name="T17" fmla="*/ 0 h 10"/>
                  <a:gd name="T18" fmla="*/ 16 w 19"/>
                  <a:gd name="T19" fmla="*/ 1 h 10"/>
                  <a:gd name="T20" fmla="*/ 15 w 19"/>
                  <a:gd name="T21" fmla="*/ 1 h 10"/>
                  <a:gd name="T22" fmla="*/ 12 w 19"/>
                  <a:gd name="T23" fmla="*/ 3 h 10"/>
                  <a:gd name="T24" fmla="*/ 5 w 19"/>
                  <a:gd name="T25" fmla="*/ 3 h 10"/>
                  <a:gd name="T26" fmla="*/ 5 w 19"/>
                  <a:gd name="T27" fmla="*/ 4 h 10"/>
                  <a:gd name="T28" fmla="*/ 5 w 19"/>
                  <a:gd name="T29" fmla="*/ 5 h 10"/>
                  <a:gd name="T30" fmla="*/ 4 w 19"/>
                  <a:gd name="T31" fmla="*/ 5 h 10"/>
                  <a:gd name="T32" fmla="*/ 2 w 19"/>
                  <a:gd name="T33" fmla="*/ 5 h 10"/>
                  <a:gd name="T34" fmla="*/ 1 w 19"/>
                  <a:gd name="T35" fmla="*/ 6 h 10"/>
                  <a:gd name="T36" fmla="*/ 0 w 19"/>
                  <a:gd name="T37" fmla="*/ 6 h 10"/>
                  <a:gd name="T38" fmla="*/ 0 w 19"/>
                  <a:gd name="T39" fmla="*/ 5 h 10"/>
                  <a:gd name="T40" fmla="*/ 0 w 19"/>
                  <a:gd name="T41" fmla="*/ 7 h 10"/>
                  <a:gd name="T42" fmla="*/ 1 w 19"/>
                  <a:gd name="T43" fmla="*/ 8 h 10"/>
                  <a:gd name="T44" fmla="*/ 2 w 19"/>
                  <a:gd name="T45" fmla="*/ 9 h 10"/>
                  <a:gd name="T46" fmla="*/ 2 w 19"/>
                  <a:gd name="T47" fmla="*/ 9 h 10"/>
                  <a:gd name="T48" fmla="*/ 3 w 19"/>
                  <a:gd name="T49" fmla="*/ 9 h 10"/>
                  <a:gd name="T50" fmla="*/ 4 w 19"/>
                  <a:gd name="T51" fmla="*/ 10 h 10"/>
                  <a:gd name="T52" fmla="*/ 5 w 19"/>
                  <a:gd name="T53" fmla="*/ 9 h 10"/>
                  <a:gd name="T54" fmla="*/ 6 w 19"/>
                  <a:gd name="T55" fmla="*/ 10 h 10"/>
                  <a:gd name="T56" fmla="*/ 6 w 19"/>
                  <a:gd name="T57" fmla="*/ 9 h 10"/>
                  <a:gd name="T58" fmla="*/ 9 w 19"/>
                  <a:gd name="T59" fmla="*/ 9 h 10"/>
                  <a:gd name="T60" fmla="*/ 10 w 19"/>
                  <a:gd name="T61" fmla="*/ 8 h 10"/>
                  <a:gd name="T62" fmla="*/ 11 w 19"/>
                  <a:gd name="T63" fmla="*/ 7 h 10"/>
                  <a:gd name="T64" fmla="*/ 12 w 19"/>
                  <a:gd name="T65" fmla="*/ 7 h 10"/>
                  <a:gd name="T66" fmla="*/ 13 w 19"/>
                  <a:gd name="T6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0">
                    <a:moveTo>
                      <a:pt x="13" y="7"/>
                    </a:moveTo>
                    <a:cubicBezTo>
                      <a:pt x="13" y="7"/>
                      <a:pt x="13" y="6"/>
                      <a:pt x="13" y="6"/>
                    </a:cubicBezTo>
                    <a:cubicBezTo>
                      <a:pt x="14" y="6"/>
                      <a:pt x="14" y="7"/>
                      <a:pt x="15" y="7"/>
                    </a:cubicBezTo>
                    <a:cubicBezTo>
                      <a:pt x="15" y="6"/>
                      <a:pt x="13" y="5"/>
                      <a:pt x="13" y="5"/>
                    </a:cubicBezTo>
                    <a:cubicBezTo>
                      <a:pt x="13" y="4"/>
                      <a:pt x="13" y="3"/>
                      <a:pt x="14" y="3"/>
                    </a:cubicBezTo>
                    <a:cubicBezTo>
                      <a:pt x="15" y="4"/>
                      <a:pt x="14" y="3"/>
                      <a:pt x="16" y="2"/>
                    </a:cubicBezTo>
                    <a:cubicBezTo>
                      <a:pt x="16" y="2"/>
                      <a:pt x="16" y="2"/>
                      <a:pt x="17" y="2"/>
                    </a:cubicBezTo>
                    <a:cubicBezTo>
                      <a:pt x="17" y="1"/>
                      <a:pt x="17" y="1"/>
                      <a:pt x="18" y="1"/>
                    </a:cubicBezTo>
                    <a:cubicBezTo>
                      <a:pt x="18" y="1"/>
                      <a:pt x="19" y="1"/>
                      <a:pt x="18" y="0"/>
                    </a:cubicBezTo>
                    <a:cubicBezTo>
                      <a:pt x="17" y="0"/>
                      <a:pt x="17" y="0"/>
                      <a:pt x="16" y="1"/>
                    </a:cubicBezTo>
                    <a:cubicBezTo>
                      <a:pt x="16" y="2"/>
                      <a:pt x="15" y="1"/>
                      <a:pt x="15" y="1"/>
                    </a:cubicBezTo>
                    <a:cubicBezTo>
                      <a:pt x="14" y="3"/>
                      <a:pt x="12" y="2"/>
                      <a:pt x="12" y="3"/>
                    </a:cubicBezTo>
                    <a:cubicBezTo>
                      <a:pt x="10" y="4"/>
                      <a:pt x="6" y="3"/>
                      <a:pt x="5" y="3"/>
                    </a:cubicBezTo>
                    <a:cubicBezTo>
                      <a:pt x="5" y="3"/>
                      <a:pt x="5" y="4"/>
                      <a:pt x="5" y="4"/>
                    </a:cubicBezTo>
                    <a:cubicBezTo>
                      <a:pt x="5" y="5"/>
                      <a:pt x="5" y="4"/>
                      <a:pt x="5" y="5"/>
                    </a:cubicBezTo>
                    <a:cubicBezTo>
                      <a:pt x="5" y="5"/>
                      <a:pt x="5" y="5"/>
                      <a:pt x="4" y="5"/>
                    </a:cubicBezTo>
                    <a:cubicBezTo>
                      <a:pt x="3" y="4"/>
                      <a:pt x="2" y="4"/>
                      <a:pt x="2" y="5"/>
                    </a:cubicBezTo>
                    <a:cubicBezTo>
                      <a:pt x="2" y="5"/>
                      <a:pt x="1" y="6"/>
                      <a:pt x="1" y="6"/>
                    </a:cubicBezTo>
                    <a:cubicBezTo>
                      <a:pt x="1" y="6"/>
                      <a:pt x="1" y="6"/>
                      <a:pt x="0" y="6"/>
                    </a:cubicBezTo>
                    <a:cubicBezTo>
                      <a:pt x="0" y="5"/>
                      <a:pt x="0" y="5"/>
                      <a:pt x="0" y="5"/>
                    </a:cubicBezTo>
                    <a:cubicBezTo>
                      <a:pt x="0" y="6"/>
                      <a:pt x="0" y="6"/>
                      <a:pt x="0" y="7"/>
                    </a:cubicBezTo>
                    <a:cubicBezTo>
                      <a:pt x="0" y="8"/>
                      <a:pt x="1" y="7"/>
                      <a:pt x="1" y="8"/>
                    </a:cubicBezTo>
                    <a:cubicBezTo>
                      <a:pt x="1" y="9"/>
                      <a:pt x="1" y="9"/>
                      <a:pt x="2" y="9"/>
                    </a:cubicBezTo>
                    <a:cubicBezTo>
                      <a:pt x="2" y="9"/>
                      <a:pt x="2" y="9"/>
                      <a:pt x="2" y="9"/>
                    </a:cubicBezTo>
                    <a:cubicBezTo>
                      <a:pt x="3" y="9"/>
                      <a:pt x="3" y="9"/>
                      <a:pt x="3" y="9"/>
                    </a:cubicBezTo>
                    <a:cubicBezTo>
                      <a:pt x="3" y="10"/>
                      <a:pt x="3" y="9"/>
                      <a:pt x="4" y="10"/>
                    </a:cubicBezTo>
                    <a:cubicBezTo>
                      <a:pt x="4" y="10"/>
                      <a:pt x="4" y="9"/>
                      <a:pt x="5" y="9"/>
                    </a:cubicBezTo>
                    <a:cubicBezTo>
                      <a:pt x="5" y="10"/>
                      <a:pt x="5" y="10"/>
                      <a:pt x="6" y="10"/>
                    </a:cubicBezTo>
                    <a:cubicBezTo>
                      <a:pt x="6" y="10"/>
                      <a:pt x="6" y="10"/>
                      <a:pt x="6" y="9"/>
                    </a:cubicBezTo>
                    <a:cubicBezTo>
                      <a:pt x="7" y="9"/>
                      <a:pt x="8" y="9"/>
                      <a:pt x="9" y="9"/>
                    </a:cubicBezTo>
                    <a:cubicBezTo>
                      <a:pt x="10" y="8"/>
                      <a:pt x="10" y="9"/>
                      <a:pt x="10" y="8"/>
                    </a:cubicBezTo>
                    <a:cubicBezTo>
                      <a:pt x="10" y="8"/>
                      <a:pt x="11" y="8"/>
                      <a:pt x="11" y="7"/>
                    </a:cubicBezTo>
                    <a:cubicBezTo>
                      <a:pt x="11" y="7"/>
                      <a:pt x="11" y="7"/>
                      <a:pt x="12" y="7"/>
                    </a:cubicBezTo>
                    <a:cubicBezTo>
                      <a:pt x="13" y="6"/>
                      <a:pt x="12" y="7"/>
                      <a:pt x="13" y="7"/>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8" name="Freeform 2984"/>
              <p:cNvSpPr>
                <a:spLocks/>
              </p:cNvSpPr>
              <p:nvPr/>
            </p:nvSpPr>
            <p:spPr bwMode="auto">
              <a:xfrm>
                <a:off x="5311775" y="2673350"/>
                <a:ext cx="6350" cy="6350"/>
              </a:xfrm>
              <a:custGeom>
                <a:avLst/>
                <a:gdLst>
                  <a:gd name="T0" fmla="*/ 2 w 2"/>
                  <a:gd name="T1" fmla="*/ 2 h 2"/>
                  <a:gd name="T2" fmla="*/ 2 w 2"/>
                  <a:gd name="T3" fmla="*/ 1 h 2"/>
                  <a:gd name="T4" fmla="*/ 0 w 2"/>
                  <a:gd name="T5" fmla="*/ 1 h 2"/>
                  <a:gd name="T6" fmla="*/ 1 w 2"/>
                  <a:gd name="T7" fmla="*/ 2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cubicBezTo>
                      <a:pt x="2" y="2"/>
                      <a:pt x="2" y="1"/>
                      <a:pt x="2" y="1"/>
                    </a:cubicBezTo>
                    <a:cubicBezTo>
                      <a:pt x="1" y="0"/>
                      <a:pt x="1" y="0"/>
                      <a:pt x="0" y="1"/>
                    </a:cubicBezTo>
                    <a:cubicBezTo>
                      <a:pt x="0" y="1"/>
                      <a:pt x="0" y="2"/>
                      <a:pt x="1" y="2"/>
                    </a:cubicBezTo>
                    <a:cubicBezTo>
                      <a:pt x="1" y="2"/>
                      <a:pt x="1" y="2"/>
                      <a:pt x="2"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29" name="Freeform 4988"/>
              <p:cNvSpPr>
                <a:spLocks/>
              </p:cNvSpPr>
              <p:nvPr/>
            </p:nvSpPr>
            <p:spPr bwMode="auto">
              <a:xfrm>
                <a:off x="8482013" y="3181350"/>
                <a:ext cx="9525" cy="6350"/>
              </a:xfrm>
              <a:custGeom>
                <a:avLst/>
                <a:gdLst>
                  <a:gd name="T0" fmla="*/ 3 w 3"/>
                  <a:gd name="T1" fmla="*/ 1 h 2"/>
                  <a:gd name="T2" fmla="*/ 1 w 3"/>
                  <a:gd name="T3" fmla="*/ 1 h 2"/>
                  <a:gd name="T4" fmla="*/ 0 w 3"/>
                  <a:gd name="T5" fmla="*/ 1 h 2"/>
                  <a:gd name="T6" fmla="*/ 1 w 3"/>
                  <a:gd name="T7" fmla="*/ 2 h 2"/>
                  <a:gd name="T8" fmla="*/ 2 w 3"/>
                  <a:gd name="T9" fmla="*/ 2 h 2"/>
                  <a:gd name="T10" fmla="*/ 3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2" y="0"/>
                      <a:pt x="2" y="1"/>
                      <a:pt x="1" y="1"/>
                    </a:cubicBezTo>
                    <a:cubicBezTo>
                      <a:pt x="1" y="1"/>
                      <a:pt x="0" y="1"/>
                      <a:pt x="0" y="1"/>
                    </a:cubicBezTo>
                    <a:cubicBezTo>
                      <a:pt x="0" y="1"/>
                      <a:pt x="1" y="1"/>
                      <a:pt x="1" y="2"/>
                    </a:cubicBezTo>
                    <a:cubicBezTo>
                      <a:pt x="1" y="2"/>
                      <a:pt x="2" y="2"/>
                      <a:pt x="2" y="2"/>
                    </a:cubicBezTo>
                    <a:cubicBezTo>
                      <a:pt x="3" y="2"/>
                      <a:pt x="3" y="2"/>
                      <a:pt x="3" y="2"/>
                    </a:cubicBezTo>
                    <a:cubicBezTo>
                      <a:pt x="3" y="2"/>
                      <a:pt x="3" y="1"/>
                      <a:pt x="3"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0" name="Freeform 4989"/>
              <p:cNvSpPr>
                <a:spLocks/>
              </p:cNvSpPr>
              <p:nvPr/>
            </p:nvSpPr>
            <p:spPr bwMode="auto">
              <a:xfrm>
                <a:off x="8499475" y="3181350"/>
                <a:ext cx="17463" cy="11112"/>
              </a:xfrm>
              <a:custGeom>
                <a:avLst/>
                <a:gdLst>
                  <a:gd name="T0" fmla="*/ 5 w 6"/>
                  <a:gd name="T1" fmla="*/ 1 h 4"/>
                  <a:gd name="T2" fmla="*/ 4 w 6"/>
                  <a:gd name="T3" fmla="*/ 1 h 4"/>
                  <a:gd name="T4" fmla="*/ 3 w 6"/>
                  <a:gd name="T5" fmla="*/ 0 h 4"/>
                  <a:gd name="T6" fmla="*/ 2 w 6"/>
                  <a:gd name="T7" fmla="*/ 0 h 4"/>
                  <a:gd name="T8" fmla="*/ 1 w 6"/>
                  <a:gd name="T9" fmla="*/ 0 h 4"/>
                  <a:gd name="T10" fmla="*/ 0 w 6"/>
                  <a:gd name="T11" fmla="*/ 0 h 4"/>
                  <a:gd name="T12" fmla="*/ 0 w 6"/>
                  <a:gd name="T13" fmla="*/ 0 h 4"/>
                  <a:gd name="T14" fmla="*/ 1 w 6"/>
                  <a:gd name="T15" fmla="*/ 1 h 4"/>
                  <a:gd name="T16" fmla="*/ 2 w 6"/>
                  <a:gd name="T17" fmla="*/ 2 h 4"/>
                  <a:gd name="T18" fmla="*/ 1 w 6"/>
                  <a:gd name="T19" fmla="*/ 3 h 4"/>
                  <a:gd name="T20" fmla="*/ 2 w 6"/>
                  <a:gd name="T21" fmla="*/ 3 h 4"/>
                  <a:gd name="T22" fmla="*/ 3 w 6"/>
                  <a:gd name="T23" fmla="*/ 4 h 4"/>
                  <a:gd name="T24" fmla="*/ 3 w 6"/>
                  <a:gd name="T25" fmla="*/ 4 h 4"/>
                  <a:gd name="T26" fmla="*/ 3 w 6"/>
                  <a:gd name="T27" fmla="*/ 3 h 4"/>
                  <a:gd name="T28" fmla="*/ 4 w 6"/>
                  <a:gd name="T29" fmla="*/ 3 h 4"/>
                  <a:gd name="T30" fmla="*/ 4 w 6"/>
                  <a:gd name="T31" fmla="*/ 2 h 4"/>
                  <a:gd name="T32" fmla="*/ 5 w 6"/>
                  <a:gd name="T3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5" y="1"/>
                    </a:moveTo>
                    <a:cubicBezTo>
                      <a:pt x="5" y="0"/>
                      <a:pt x="5" y="1"/>
                      <a:pt x="4" y="1"/>
                    </a:cubicBezTo>
                    <a:cubicBezTo>
                      <a:pt x="4" y="1"/>
                      <a:pt x="3" y="1"/>
                      <a:pt x="3" y="0"/>
                    </a:cubicBezTo>
                    <a:cubicBezTo>
                      <a:pt x="3" y="0"/>
                      <a:pt x="3" y="0"/>
                      <a:pt x="2" y="0"/>
                    </a:cubicBezTo>
                    <a:cubicBezTo>
                      <a:pt x="2" y="0"/>
                      <a:pt x="2" y="0"/>
                      <a:pt x="1" y="0"/>
                    </a:cubicBezTo>
                    <a:cubicBezTo>
                      <a:pt x="1" y="0"/>
                      <a:pt x="1" y="0"/>
                      <a:pt x="0" y="0"/>
                    </a:cubicBezTo>
                    <a:cubicBezTo>
                      <a:pt x="0" y="0"/>
                      <a:pt x="0" y="0"/>
                      <a:pt x="0" y="0"/>
                    </a:cubicBezTo>
                    <a:cubicBezTo>
                      <a:pt x="0" y="1"/>
                      <a:pt x="1" y="1"/>
                      <a:pt x="1" y="1"/>
                    </a:cubicBezTo>
                    <a:cubicBezTo>
                      <a:pt x="2" y="2"/>
                      <a:pt x="2" y="2"/>
                      <a:pt x="2" y="2"/>
                    </a:cubicBezTo>
                    <a:cubicBezTo>
                      <a:pt x="1" y="2"/>
                      <a:pt x="1" y="2"/>
                      <a:pt x="1" y="3"/>
                    </a:cubicBezTo>
                    <a:cubicBezTo>
                      <a:pt x="1" y="3"/>
                      <a:pt x="1" y="3"/>
                      <a:pt x="2" y="3"/>
                    </a:cubicBezTo>
                    <a:cubicBezTo>
                      <a:pt x="2" y="3"/>
                      <a:pt x="2" y="3"/>
                      <a:pt x="3" y="4"/>
                    </a:cubicBezTo>
                    <a:cubicBezTo>
                      <a:pt x="3" y="4"/>
                      <a:pt x="3" y="4"/>
                      <a:pt x="3" y="4"/>
                    </a:cubicBezTo>
                    <a:cubicBezTo>
                      <a:pt x="3" y="3"/>
                      <a:pt x="3" y="3"/>
                      <a:pt x="3" y="3"/>
                    </a:cubicBezTo>
                    <a:cubicBezTo>
                      <a:pt x="3" y="3"/>
                      <a:pt x="3" y="3"/>
                      <a:pt x="4" y="3"/>
                    </a:cubicBezTo>
                    <a:cubicBezTo>
                      <a:pt x="4" y="3"/>
                      <a:pt x="4" y="2"/>
                      <a:pt x="4" y="2"/>
                    </a:cubicBezTo>
                    <a:cubicBezTo>
                      <a:pt x="5" y="1"/>
                      <a:pt x="6"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1" name="Freeform 4990"/>
              <p:cNvSpPr>
                <a:spLocks/>
              </p:cNvSpPr>
              <p:nvPr/>
            </p:nvSpPr>
            <p:spPr bwMode="auto">
              <a:xfrm>
                <a:off x="8528050" y="3175000"/>
                <a:ext cx="25400" cy="17462"/>
              </a:xfrm>
              <a:custGeom>
                <a:avLst/>
                <a:gdLst>
                  <a:gd name="T0" fmla="*/ 8 w 9"/>
                  <a:gd name="T1" fmla="*/ 2 h 6"/>
                  <a:gd name="T2" fmla="*/ 8 w 9"/>
                  <a:gd name="T3" fmla="*/ 1 h 6"/>
                  <a:gd name="T4" fmla="*/ 7 w 9"/>
                  <a:gd name="T5" fmla="*/ 0 h 6"/>
                  <a:gd name="T6" fmla="*/ 6 w 9"/>
                  <a:gd name="T7" fmla="*/ 0 h 6"/>
                  <a:gd name="T8" fmla="*/ 7 w 9"/>
                  <a:gd name="T9" fmla="*/ 1 h 6"/>
                  <a:gd name="T10" fmla="*/ 7 w 9"/>
                  <a:gd name="T11" fmla="*/ 2 h 6"/>
                  <a:gd name="T12" fmla="*/ 6 w 9"/>
                  <a:gd name="T13" fmla="*/ 2 h 6"/>
                  <a:gd name="T14" fmla="*/ 6 w 9"/>
                  <a:gd name="T15" fmla="*/ 3 h 6"/>
                  <a:gd name="T16" fmla="*/ 5 w 9"/>
                  <a:gd name="T17" fmla="*/ 3 h 6"/>
                  <a:gd name="T18" fmla="*/ 4 w 9"/>
                  <a:gd name="T19" fmla="*/ 3 h 6"/>
                  <a:gd name="T20" fmla="*/ 4 w 9"/>
                  <a:gd name="T21" fmla="*/ 2 h 6"/>
                  <a:gd name="T22" fmla="*/ 4 w 9"/>
                  <a:gd name="T23" fmla="*/ 1 h 6"/>
                  <a:gd name="T24" fmla="*/ 3 w 9"/>
                  <a:gd name="T25" fmla="*/ 1 h 6"/>
                  <a:gd name="T26" fmla="*/ 3 w 9"/>
                  <a:gd name="T27" fmla="*/ 2 h 6"/>
                  <a:gd name="T28" fmla="*/ 2 w 9"/>
                  <a:gd name="T29" fmla="*/ 1 h 6"/>
                  <a:gd name="T30" fmla="*/ 1 w 9"/>
                  <a:gd name="T31" fmla="*/ 2 h 6"/>
                  <a:gd name="T32" fmla="*/ 2 w 9"/>
                  <a:gd name="T33" fmla="*/ 2 h 6"/>
                  <a:gd name="T34" fmla="*/ 2 w 9"/>
                  <a:gd name="T35" fmla="*/ 3 h 6"/>
                  <a:gd name="T36" fmla="*/ 2 w 9"/>
                  <a:gd name="T37" fmla="*/ 3 h 6"/>
                  <a:gd name="T38" fmla="*/ 1 w 9"/>
                  <a:gd name="T39" fmla="*/ 3 h 6"/>
                  <a:gd name="T40" fmla="*/ 1 w 9"/>
                  <a:gd name="T41" fmla="*/ 4 h 6"/>
                  <a:gd name="T42" fmla="*/ 0 w 9"/>
                  <a:gd name="T43" fmla="*/ 5 h 6"/>
                  <a:gd name="T44" fmla="*/ 1 w 9"/>
                  <a:gd name="T45" fmla="*/ 6 h 6"/>
                  <a:gd name="T46" fmla="*/ 1 w 9"/>
                  <a:gd name="T47" fmla="*/ 5 h 6"/>
                  <a:gd name="T48" fmla="*/ 2 w 9"/>
                  <a:gd name="T49" fmla="*/ 5 h 6"/>
                  <a:gd name="T50" fmla="*/ 3 w 9"/>
                  <a:gd name="T51" fmla="*/ 5 h 6"/>
                  <a:gd name="T52" fmla="*/ 3 w 9"/>
                  <a:gd name="T53" fmla="*/ 5 h 6"/>
                  <a:gd name="T54" fmla="*/ 4 w 9"/>
                  <a:gd name="T55" fmla="*/ 5 h 6"/>
                  <a:gd name="T56" fmla="*/ 4 w 9"/>
                  <a:gd name="T57" fmla="*/ 4 h 6"/>
                  <a:gd name="T58" fmla="*/ 5 w 9"/>
                  <a:gd name="T59" fmla="*/ 4 h 6"/>
                  <a:gd name="T60" fmla="*/ 6 w 9"/>
                  <a:gd name="T61" fmla="*/ 4 h 6"/>
                  <a:gd name="T62" fmla="*/ 6 w 9"/>
                  <a:gd name="T63" fmla="*/ 4 h 6"/>
                  <a:gd name="T64" fmla="*/ 7 w 9"/>
                  <a:gd name="T65" fmla="*/ 3 h 6"/>
                  <a:gd name="T66" fmla="*/ 8 w 9"/>
                  <a:gd name="T67" fmla="*/ 4 h 6"/>
                  <a:gd name="T68" fmla="*/ 9 w 9"/>
                  <a:gd name="T69" fmla="*/ 3 h 6"/>
                  <a:gd name="T70" fmla="*/ 8 w 9"/>
                  <a:gd name="T7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6">
                    <a:moveTo>
                      <a:pt x="8" y="2"/>
                    </a:moveTo>
                    <a:cubicBezTo>
                      <a:pt x="8" y="2"/>
                      <a:pt x="8" y="1"/>
                      <a:pt x="8" y="1"/>
                    </a:cubicBezTo>
                    <a:cubicBezTo>
                      <a:pt x="9" y="0"/>
                      <a:pt x="8" y="0"/>
                      <a:pt x="7" y="0"/>
                    </a:cubicBezTo>
                    <a:cubicBezTo>
                      <a:pt x="6" y="0"/>
                      <a:pt x="6" y="0"/>
                      <a:pt x="6" y="0"/>
                    </a:cubicBezTo>
                    <a:cubicBezTo>
                      <a:pt x="6" y="1"/>
                      <a:pt x="6" y="1"/>
                      <a:pt x="7" y="1"/>
                    </a:cubicBezTo>
                    <a:cubicBezTo>
                      <a:pt x="8" y="2"/>
                      <a:pt x="7" y="2"/>
                      <a:pt x="7" y="2"/>
                    </a:cubicBezTo>
                    <a:cubicBezTo>
                      <a:pt x="7" y="3"/>
                      <a:pt x="7" y="2"/>
                      <a:pt x="6" y="2"/>
                    </a:cubicBezTo>
                    <a:cubicBezTo>
                      <a:pt x="6" y="2"/>
                      <a:pt x="6" y="3"/>
                      <a:pt x="6" y="3"/>
                    </a:cubicBezTo>
                    <a:cubicBezTo>
                      <a:pt x="6" y="3"/>
                      <a:pt x="5" y="2"/>
                      <a:pt x="5" y="3"/>
                    </a:cubicBezTo>
                    <a:cubicBezTo>
                      <a:pt x="5" y="3"/>
                      <a:pt x="4" y="3"/>
                      <a:pt x="4" y="3"/>
                    </a:cubicBezTo>
                    <a:cubicBezTo>
                      <a:pt x="3" y="3"/>
                      <a:pt x="4" y="2"/>
                      <a:pt x="4" y="2"/>
                    </a:cubicBezTo>
                    <a:cubicBezTo>
                      <a:pt x="4" y="2"/>
                      <a:pt x="4" y="1"/>
                      <a:pt x="4" y="1"/>
                    </a:cubicBezTo>
                    <a:cubicBezTo>
                      <a:pt x="4" y="1"/>
                      <a:pt x="4" y="1"/>
                      <a:pt x="3" y="1"/>
                    </a:cubicBezTo>
                    <a:cubicBezTo>
                      <a:pt x="3" y="1"/>
                      <a:pt x="3" y="2"/>
                      <a:pt x="3" y="2"/>
                    </a:cubicBezTo>
                    <a:cubicBezTo>
                      <a:pt x="3" y="2"/>
                      <a:pt x="3" y="1"/>
                      <a:pt x="2" y="1"/>
                    </a:cubicBezTo>
                    <a:cubicBezTo>
                      <a:pt x="1" y="1"/>
                      <a:pt x="1" y="1"/>
                      <a:pt x="1" y="2"/>
                    </a:cubicBezTo>
                    <a:cubicBezTo>
                      <a:pt x="1" y="2"/>
                      <a:pt x="1" y="2"/>
                      <a:pt x="2" y="2"/>
                    </a:cubicBezTo>
                    <a:cubicBezTo>
                      <a:pt x="2" y="2"/>
                      <a:pt x="2" y="3"/>
                      <a:pt x="2" y="3"/>
                    </a:cubicBezTo>
                    <a:cubicBezTo>
                      <a:pt x="2" y="3"/>
                      <a:pt x="2" y="3"/>
                      <a:pt x="2" y="3"/>
                    </a:cubicBezTo>
                    <a:cubicBezTo>
                      <a:pt x="1" y="3"/>
                      <a:pt x="1" y="3"/>
                      <a:pt x="1" y="3"/>
                    </a:cubicBezTo>
                    <a:cubicBezTo>
                      <a:pt x="1" y="4"/>
                      <a:pt x="1" y="4"/>
                      <a:pt x="1" y="4"/>
                    </a:cubicBezTo>
                    <a:cubicBezTo>
                      <a:pt x="1" y="5"/>
                      <a:pt x="1" y="4"/>
                      <a:pt x="0" y="5"/>
                    </a:cubicBezTo>
                    <a:cubicBezTo>
                      <a:pt x="0" y="5"/>
                      <a:pt x="0" y="6"/>
                      <a:pt x="1" y="6"/>
                    </a:cubicBezTo>
                    <a:cubicBezTo>
                      <a:pt x="1" y="6"/>
                      <a:pt x="1" y="6"/>
                      <a:pt x="1" y="5"/>
                    </a:cubicBezTo>
                    <a:cubicBezTo>
                      <a:pt x="1" y="5"/>
                      <a:pt x="1" y="5"/>
                      <a:pt x="2" y="5"/>
                    </a:cubicBezTo>
                    <a:cubicBezTo>
                      <a:pt x="2" y="6"/>
                      <a:pt x="2" y="5"/>
                      <a:pt x="3" y="5"/>
                    </a:cubicBezTo>
                    <a:cubicBezTo>
                      <a:pt x="3" y="5"/>
                      <a:pt x="3" y="5"/>
                      <a:pt x="3" y="5"/>
                    </a:cubicBezTo>
                    <a:cubicBezTo>
                      <a:pt x="3" y="5"/>
                      <a:pt x="4" y="5"/>
                      <a:pt x="4" y="5"/>
                    </a:cubicBezTo>
                    <a:cubicBezTo>
                      <a:pt x="5" y="5"/>
                      <a:pt x="4" y="4"/>
                      <a:pt x="4" y="4"/>
                    </a:cubicBezTo>
                    <a:cubicBezTo>
                      <a:pt x="4" y="4"/>
                      <a:pt x="5" y="4"/>
                      <a:pt x="5" y="4"/>
                    </a:cubicBezTo>
                    <a:cubicBezTo>
                      <a:pt x="5" y="4"/>
                      <a:pt x="5" y="4"/>
                      <a:pt x="6" y="4"/>
                    </a:cubicBezTo>
                    <a:cubicBezTo>
                      <a:pt x="6" y="4"/>
                      <a:pt x="6" y="4"/>
                      <a:pt x="6" y="4"/>
                    </a:cubicBezTo>
                    <a:cubicBezTo>
                      <a:pt x="6" y="4"/>
                      <a:pt x="6" y="3"/>
                      <a:pt x="7" y="3"/>
                    </a:cubicBezTo>
                    <a:cubicBezTo>
                      <a:pt x="7" y="4"/>
                      <a:pt x="7" y="4"/>
                      <a:pt x="8" y="4"/>
                    </a:cubicBezTo>
                    <a:cubicBezTo>
                      <a:pt x="9" y="4"/>
                      <a:pt x="9" y="3"/>
                      <a:pt x="9" y="3"/>
                    </a:cubicBezTo>
                    <a:cubicBezTo>
                      <a:pt x="9" y="2"/>
                      <a:pt x="8" y="2"/>
                      <a:pt x="8"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2" name="Freeform 4991"/>
              <p:cNvSpPr>
                <a:spLocks/>
              </p:cNvSpPr>
              <p:nvPr/>
            </p:nvSpPr>
            <p:spPr bwMode="auto">
              <a:xfrm>
                <a:off x="8482013" y="3195638"/>
                <a:ext cx="6350" cy="6350"/>
              </a:xfrm>
              <a:custGeom>
                <a:avLst/>
                <a:gdLst>
                  <a:gd name="T0" fmla="*/ 1 w 2"/>
                  <a:gd name="T1" fmla="*/ 1 h 2"/>
                  <a:gd name="T2" fmla="*/ 0 w 2"/>
                  <a:gd name="T3" fmla="*/ 1 h 2"/>
                  <a:gd name="T4" fmla="*/ 0 w 2"/>
                  <a:gd name="T5" fmla="*/ 1 h 2"/>
                  <a:gd name="T6" fmla="*/ 1 w 2"/>
                  <a:gd name="T7" fmla="*/ 2 h 2"/>
                  <a:gd name="T8" fmla="*/ 2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0"/>
                      <a:pt x="0" y="0"/>
                      <a:pt x="0" y="1"/>
                    </a:cubicBezTo>
                    <a:cubicBezTo>
                      <a:pt x="0" y="1"/>
                      <a:pt x="0" y="1"/>
                      <a:pt x="0" y="1"/>
                    </a:cubicBezTo>
                    <a:cubicBezTo>
                      <a:pt x="0" y="2"/>
                      <a:pt x="0" y="2"/>
                      <a:pt x="1" y="2"/>
                    </a:cubicBezTo>
                    <a:cubicBezTo>
                      <a:pt x="1" y="2"/>
                      <a:pt x="2" y="2"/>
                      <a:pt x="2" y="1"/>
                    </a:cubicBezTo>
                    <a:cubicBezTo>
                      <a:pt x="2" y="1"/>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3" name="Freeform 4992"/>
              <p:cNvSpPr>
                <a:spLocks/>
              </p:cNvSpPr>
              <p:nvPr/>
            </p:nvSpPr>
            <p:spPr bwMode="auto">
              <a:xfrm>
                <a:off x="8510588" y="3178175"/>
                <a:ext cx="17463" cy="11112"/>
              </a:xfrm>
              <a:custGeom>
                <a:avLst/>
                <a:gdLst>
                  <a:gd name="T0" fmla="*/ 5 w 6"/>
                  <a:gd name="T1" fmla="*/ 1 h 4"/>
                  <a:gd name="T2" fmla="*/ 4 w 6"/>
                  <a:gd name="T3" fmla="*/ 1 h 4"/>
                  <a:gd name="T4" fmla="*/ 4 w 6"/>
                  <a:gd name="T5" fmla="*/ 2 h 4"/>
                  <a:gd name="T6" fmla="*/ 4 w 6"/>
                  <a:gd name="T7" fmla="*/ 2 h 4"/>
                  <a:gd name="T8" fmla="*/ 4 w 6"/>
                  <a:gd name="T9" fmla="*/ 2 h 4"/>
                  <a:gd name="T10" fmla="*/ 3 w 6"/>
                  <a:gd name="T11" fmla="*/ 2 h 4"/>
                  <a:gd name="T12" fmla="*/ 2 w 6"/>
                  <a:gd name="T13" fmla="*/ 3 h 4"/>
                  <a:gd name="T14" fmla="*/ 2 w 6"/>
                  <a:gd name="T15" fmla="*/ 3 h 4"/>
                  <a:gd name="T16" fmla="*/ 1 w 6"/>
                  <a:gd name="T17" fmla="*/ 3 h 4"/>
                  <a:gd name="T18" fmla="*/ 1 w 6"/>
                  <a:gd name="T19" fmla="*/ 4 h 4"/>
                  <a:gd name="T20" fmla="*/ 1 w 6"/>
                  <a:gd name="T21" fmla="*/ 4 h 4"/>
                  <a:gd name="T22" fmla="*/ 2 w 6"/>
                  <a:gd name="T23" fmla="*/ 4 h 4"/>
                  <a:gd name="T24" fmla="*/ 3 w 6"/>
                  <a:gd name="T25" fmla="*/ 3 h 4"/>
                  <a:gd name="T26" fmla="*/ 4 w 6"/>
                  <a:gd name="T27" fmla="*/ 3 h 4"/>
                  <a:gd name="T28" fmla="*/ 4 w 6"/>
                  <a:gd name="T29" fmla="*/ 4 h 4"/>
                  <a:gd name="T30" fmla="*/ 5 w 6"/>
                  <a:gd name="T31" fmla="*/ 3 h 4"/>
                  <a:gd name="T32" fmla="*/ 6 w 6"/>
                  <a:gd name="T33" fmla="*/ 3 h 4"/>
                  <a:gd name="T34" fmla="*/ 5 w 6"/>
                  <a:gd name="T35" fmla="*/ 2 h 4"/>
                  <a:gd name="T36" fmla="*/ 6 w 6"/>
                  <a:gd name="T37" fmla="*/ 1 h 4"/>
                  <a:gd name="T38" fmla="*/ 5 w 6"/>
                  <a:gd name="T3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5" y="1"/>
                    </a:moveTo>
                    <a:cubicBezTo>
                      <a:pt x="4" y="0"/>
                      <a:pt x="4" y="1"/>
                      <a:pt x="4" y="1"/>
                    </a:cubicBezTo>
                    <a:cubicBezTo>
                      <a:pt x="4" y="1"/>
                      <a:pt x="4" y="1"/>
                      <a:pt x="4" y="2"/>
                    </a:cubicBezTo>
                    <a:cubicBezTo>
                      <a:pt x="5" y="2"/>
                      <a:pt x="5" y="2"/>
                      <a:pt x="4" y="2"/>
                    </a:cubicBezTo>
                    <a:cubicBezTo>
                      <a:pt x="4" y="2"/>
                      <a:pt x="4" y="2"/>
                      <a:pt x="4" y="2"/>
                    </a:cubicBezTo>
                    <a:cubicBezTo>
                      <a:pt x="4" y="2"/>
                      <a:pt x="3" y="2"/>
                      <a:pt x="3" y="2"/>
                    </a:cubicBezTo>
                    <a:cubicBezTo>
                      <a:pt x="3" y="3"/>
                      <a:pt x="2" y="3"/>
                      <a:pt x="2" y="3"/>
                    </a:cubicBezTo>
                    <a:cubicBezTo>
                      <a:pt x="2" y="3"/>
                      <a:pt x="2" y="3"/>
                      <a:pt x="2" y="3"/>
                    </a:cubicBezTo>
                    <a:cubicBezTo>
                      <a:pt x="1" y="3"/>
                      <a:pt x="1" y="3"/>
                      <a:pt x="1" y="3"/>
                    </a:cubicBezTo>
                    <a:cubicBezTo>
                      <a:pt x="0" y="4"/>
                      <a:pt x="1" y="4"/>
                      <a:pt x="1" y="4"/>
                    </a:cubicBezTo>
                    <a:cubicBezTo>
                      <a:pt x="1" y="4"/>
                      <a:pt x="1" y="4"/>
                      <a:pt x="1" y="4"/>
                    </a:cubicBezTo>
                    <a:cubicBezTo>
                      <a:pt x="1" y="3"/>
                      <a:pt x="2" y="4"/>
                      <a:pt x="2" y="4"/>
                    </a:cubicBezTo>
                    <a:cubicBezTo>
                      <a:pt x="2" y="4"/>
                      <a:pt x="3" y="4"/>
                      <a:pt x="3" y="3"/>
                    </a:cubicBezTo>
                    <a:cubicBezTo>
                      <a:pt x="3" y="3"/>
                      <a:pt x="3" y="3"/>
                      <a:pt x="4" y="3"/>
                    </a:cubicBezTo>
                    <a:cubicBezTo>
                      <a:pt x="4" y="4"/>
                      <a:pt x="4" y="4"/>
                      <a:pt x="4" y="4"/>
                    </a:cubicBezTo>
                    <a:cubicBezTo>
                      <a:pt x="5" y="4"/>
                      <a:pt x="5" y="3"/>
                      <a:pt x="5" y="3"/>
                    </a:cubicBezTo>
                    <a:cubicBezTo>
                      <a:pt x="5" y="4"/>
                      <a:pt x="5" y="4"/>
                      <a:pt x="6" y="3"/>
                    </a:cubicBezTo>
                    <a:cubicBezTo>
                      <a:pt x="6" y="3"/>
                      <a:pt x="5" y="2"/>
                      <a:pt x="5" y="2"/>
                    </a:cubicBezTo>
                    <a:cubicBezTo>
                      <a:pt x="6" y="2"/>
                      <a:pt x="6" y="2"/>
                      <a:pt x="6" y="1"/>
                    </a:cubicBezTo>
                    <a:cubicBezTo>
                      <a:pt x="6" y="1"/>
                      <a:pt x="6" y="1"/>
                      <a:pt x="5"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4" name="Freeform 4993"/>
              <p:cNvSpPr>
                <a:spLocks/>
              </p:cNvSpPr>
              <p:nvPr/>
            </p:nvSpPr>
            <p:spPr bwMode="auto">
              <a:xfrm>
                <a:off x="8477250" y="3198813"/>
                <a:ext cx="4763" cy="6350"/>
              </a:xfrm>
              <a:custGeom>
                <a:avLst/>
                <a:gdLst>
                  <a:gd name="T0" fmla="*/ 0 w 2"/>
                  <a:gd name="T1" fmla="*/ 1 h 2"/>
                  <a:gd name="T2" fmla="*/ 1 w 2"/>
                  <a:gd name="T3" fmla="*/ 2 h 2"/>
                  <a:gd name="T4" fmla="*/ 2 w 2"/>
                  <a:gd name="T5" fmla="*/ 2 h 2"/>
                  <a:gd name="T6" fmla="*/ 2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2"/>
                      <a:pt x="1" y="2"/>
                    </a:cubicBezTo>
                    <a:cubicBezTo>
                      <a:pt x="2" y="2"/>
                      <a:pt x="2" y="2"/>
                      <a:pt x="2" y="2"/>
                    </a:cubicBezTo>
                    <a:cubicBezTo>
                      <a:pt x="2" y="1"/>
                      <a:pt x="2" y="1"/>
                      <a:pt x="2"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5" name="Freeform 4994"/>
              <p:cNvSpPr>
                <a:spLocks/>
              </p:cNvSpPr>
              <p:nvPr/>
            </p:nvSpPr>
            <p:spPr bwMode="auto">
              <a:xfrm>
                <a:off x="8566150" y="3163888"/>
                <a:ext cx="57150" cy="17462"/>
              </a:xfrm>
              <a:custGeom>
                <a:avLst/>
                <a:gdLst>
                  <a:gd name="T0" fmla="*/ 18 w 20"/>
                  <a:gd name="T1" fmla="*/ 4 h 6"/>
                  <a:gd name="T2" fmla="*/ 16 w 20"/>
                  <a:gd name="T3" fmla="*/ 4 h 6"/>
                  <a:gd name="T4" fmla="*/ 14 w 20"/>
                  <a:gd name="T5" fmla="*/ 3 h 6"/>
                  <a:gd name="T6" fmla="*/ 13 w 20"/>
                  <a:gd name="T7" fmla="*/ 4 h 6"/>
                  <a:gd name="T8" fmla="*/ 12 w 20"/>
                  <a:gd name="T9" fmla="*/ 3 h 6"/>
                  <a:gd name="T10" fmla="*/ 11 w 20"/>
                  <a:gd name="T11" fmla="*/ 3 h 6"/>
                  <a:gd name="T12" fmla="*/ 11 w 20"/>
                  <a:gd name="T13" fmla="*/ 3 h 6"/>
                  <a:gd name="T14" fmla="*/ 12 w 20"/>
                  <a:gd name="T15" fmla="*/ 2 h 6"/>
                  <a:gd name="T16" fmla="*/ 11 w 20"/>
                  <a:gd name="T17" fmla="*/ 1 h 6"/>
                  <a:gd name="T18" fmla="*/ 10 w 20"/>
                  <a:gd name="T19" fmla="*/ 0 h 6"/>
                  <a:gd name="T20" fmla="*/ 8 w 20"/>
                  <a:gd name="T21" fmla="*/ 1 h 6"/>
                  <a:gd name="T22" fmla="*/ 7 w 20"/>
                  <a:gd name="T23" fmla="*/ 2 h 6"/>
                  <a:gd name="T24" fmla="*/ 8 w 20"/>
                  <a:gd name="T25" fmla="*/ 2 h 6"/>
                  <a:gd name="T26" fmla="*/ 7 w 20"/>
                  <a:gd name="T27" fmla="*/ 3 h 6"/>
                  <a:gd name="T28" fmla="*/ 7 w 20"/>
                  <a:gd name="T29" fmla="*/ 3 h 6"/>
                  <a:gd name="T30" fmla="*/ 5 w 20"/>
                  <a:gd name="T31" fmla="*/ 4 h 6"/>
                  <a:gd name="T32" fmla="*/ 4 w 20"/>
                  <a:gd name="T33" fmla="*/ 4 h 6"/>
                  <a:gd name="T34" fmla="*/ 3 w 20"/>
                  <a:gd name="T35" fmla="*/ 4 h 6"/>
                  <a:gd name="T36" fmla="*/ 2 w 20"/>
                  <a:gd name="T37" fmla="*/ 4 h 6"/>
                  <a:gd name="T38" fmla="*/ 0 w 20"/>
                  <a:gd name="T39" fmla="*/ 5 h 6"/>
                  <a:gd name="T40" fmla="*/ 2 w 20"/>
                  <a:gd name="T41" fmla="*/ 6 h 6"/>
                  <a:gd name="T42" fmla="*/ 3 w 20"/>
                  <a:gd name="T43" fmla="*/ 5 h 6"/>
                  <a:gd name="T44" fmla="*/ 5 w 20"/>
                  <a:gd name="T45" fmla="*/ 5 h 6"/>
                  <a:gd name="T46" fmla="*/ 6 w 20"/>
                  <a:gd name="T47" fmla="*/ 5 h 6"/>
                  <a:gd name="T48" fmla="*/ 7 w 20"/>
                  <a:gd name="T49" fmla="*/ 5 h 6"/>
                  <a:gd name="T50" fmla="*/ 8 w 20"/>
                  <a:gd name="T51" fmla="*/ 5 h 6"/>
                  <a:gd name="T52" fmla="*/ 11 w 20"/>
                  <a:gd name="T53" fmla="*/ 4 h 6"/>
                  <a:gd name="T54" fmla="*/ 12 w 20"/>
                  <a:gd name="T55" fmla="*/ 5 h 6"/>
                  <a:gd name="T56" fmla="*/ 13 w 20"/>
                  <a:gd name="T57" fmla="*/ 5 h 6"/>
                  <a:gd name="T58" fmla="*/ 14 w 20"/>
                  <a:gd name="T59" fmla="*/ 5 h 6"/>
                  <a:gd name="T60" fmla="*/ 15 w 20"/>
                  <a:gd name="T61" fmla="*/ 5 h 6"/>
                  <a:gd name="T62" fmla="*/ 18 w 20"/>
                  <a:gd name="T63" fmla="*/ 5 h 6"/>
                  <a:gd name="T64" fmla="*/ 20 w 20"/>
                  <a:gd name="T65" fmla="*/ 4 h 6"/>
                  <a:gd name="T66" fmla="*/ 18 w 20"/>
                  <a:gd name="T6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 h="6">
                    <a:moveTo>
                      <a:pt x="18" y="4"/>
                    </a:moveTo>
                    <a:cubicBezTo>
                      <a:pt x="17" y="4"/>
                      <a:pt x="16" y="4"/>
                      <a:pt x="16" y="4"/>
                    </a:cubicBezTo>
                    <a:cubicBezTo>
                      <a:pt x="15" y="4"/>
                      <a:pt x="15" y="3"/>
                      <a:pt x="14" y="3"/>
                    </a:cubicBezTo>
                    <a:cubicBezTo>
                      <a:pt x="14" y="3"/>
                      <a:pt x="14" y="3"/>
                      <a:pt x="13" y="4"/>
                    </a:cubicBezTo>
                    <a:cubicBezTo>
                      <a:pt x="12" y="4"/>
                      <a:pt x="12" y="3"/>
                      <a:pt x="12" y="3"/>
                    </a:cubicBezTo>
                    <a:cubicBezTo>
                      <a:pt x="12" y="3"/>
                      <a:pt x="12" y="3"/>
                      <a:pt x="11" y="3"/>
                    </a:cubicBezTo>
                    <a:cubicBezTo>
                      <a:pt x="11" y="4"/>
                      <a:pt x="11" y="3"/>
                      <a:pt x="11" y="3"/>
                    </a:cubicBezTo>
                    <a:cubicBezTo>
                      <a:pt x="11" y="3"/>
                      <a:pt x="12" y="2"/>
                      <a:pt x="12" y="2"/>
                    </a:cubicBezTo>
                    <a:cubicBezTo>
                      <a:pt x="12" y="2"/>
                      <a:pt x="12" y="2"/>
                      <a:pt x="11" y="1"/>
                    </a:cubicBezTo>
                    <a:cubicBezTo>
                      <a:pt x="11" y="1"/>
                      <a:pt x="11" y="1"/>
                      <a:pt x="10" y="0"/>
                    </a:cubicBezTo>
                    <a:cubicBezTo>
                      <a:pt x="9" y="0"/>
                      <a:pt x="9" y="1"/>
                      <a:pt x="8" y="1"/>
                    </a:cubicBezTo>
                    <a:cubicBezTo>
                      <a:pt x="8" y="1"/>
                      <a:pt x="7" y="1"/>
                      <a:pt x="7" y="2"/>
                    </a:cubicBezTo>
                    <a:cubicBezTo>
                      <a:pt x="7" y="2"/>
                      <a:pt x="8" y="2"/>
                      <a:pt x="8" y="2"/>
                    </a:cubicBezTo>
                    <a:cubicBezTo>
                      <a:pt x="9" y="2"/>
                      <a:pt x="8" y="3"/>
                      <a:pt x="7" y="3"/>
                    </a:cubicBezTo>
                    <a:cubicBezTo>
                      <a:pt x="7" y="3"/>
                      <a:pt x="7" y="3"/>
                      <a:pt x="7" y="3"/>
                    </a:cubicBezTo>
                    <a:cubicBezTo>
                      <a:pt x="6" y="3"/>
                      <a:pt x="6" y="4"/>
                      <a:pt x="5" y="4"/>
                    </a:cubicBezTo>
                    <a:cubicBezTo>
                      <a:pt x="5" y="4"/>
                      <a:pt x="5" y="4"/>
                      <a:pt x="4" y="4"/>
                    </a:cubicBezTo>
                    <a:cubicBezTo>
                      <a:pt x="4" y="3"/>
                      <a:pt x="3" y="4"/>
                      <a:pt x="3" y="4"/>
                    </a:cubicBezTo>
                    <a:cubicBezTo>
                      <a:pt x="2" y="4"/>
                      <a:pt x="2" y="4"/>
                      <a:pt x="2" y="4"/>
                    </a:cubicBezTo>
                    <a:cubicBezTo>
                      <a:pt x="1" y="4"/>
                      <a:pt x="0" y="4"/>
                      <a:pt x="0" y="5"/>
                    </a:cubicBezTo>
                    <a:cubicBezTo>
                      <a:pt x="0" y="6"/>
                      <a:pt x="1" y="5"/>
                      <a:pt x="2" y="6"/>
                    </a:cubicBezTo>
                    <a:cubicBezTo>
                      <a:pt x="2" y="6"/>
                      <a:pt x="3" y="5"/>
                      <a:pt x="3" y="5"/>
                    </a:cubicBezTo>
                    <a:cubicBezTo>
                      <a:pt x="4" y="5"/>
                      <a:pt x="4" y="5"/>
                      <a:pt x="5" y="5"/>
                    </a:cubicBezTo>
                    <a:cubicBezTo>
                      <a:pt x="5" y="5"/>
                      <a:pt x="6" y="5"/>
                      <a:pt x="6" y="5"/>
                    </a:cubicBezTo>
                    <a:cubicBezTo>
                      <a:pt x="6" y="5"/>
                      <a:pt x="7" y="5"/>
                      <a:pt x="7" y="5"/>
                    </a:cubicBezTo>
                    <a:cubicBezTo>
                      <a:pt x="7" y="5"/>
                      <a:pt x="8" y="5"/>
                      <a:pt x="8" y="5"/>
                    </a:cubicBezTo>
                    <a:cubicBezTo>
                      <a:pt x="9" y="4"/>
                      <a:pt x="10" y="4"/>
                      <a:pt x="11" y="4"/>
                    </a:cubicBezTo>
                    <a:cubicBezTo>
                      <a:pt x="11" y="5"/>
                      <a:pt x="12" y="5"/>
                      <a:pt x="12" y="5"/>
                    </a:cubicBezTo>
                    <a:cubicBezTo>
                      <a:pt x="12" y="5"/>
                      <a:pt x="13" y="5"/>
                      <a:pt x="13" y="5"/>
                    </a:cubicBezTo>
                    <a:cubicBezTo>
                      <a:pt x="14" y="5"/>
                      <a:pt x="14" y="5"/>
                      <a:pt x="14" y="5"/>
                    </a:cubicBezTo>
                    <a:cubicBezTo>
                      <a:pt x="15" y="5"/>
                      <a:pt x="15" y="5"/>
                      <a:pt x="15" y="5"/>
                    </a:cubicBezTo>
                    <a:cubicBezTo>
                      <a:pt x="16" y="5"/>
                      <a:pt x="17" y="5"/>
                      <a:pt x="18" y="5"/>
                    </a:cubicBezTo>
                    <a:cubicBezTo>
                      <a:pt x="19" y="5"/>
                      <a:pt x="20" y="4"/>
                      <a:pt x="20" y="4"/>
                    </a:cubicBezTo>
                    <a:cubicBezTo>
                      <a:pt x="20" y="4"/>
                      <a:pt x="19" y="4"/>
                      <a:pt x="18" y="4"/>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6" name="Freeform 4995"/>
              <p:cNvSpPr>
                <a:spLocks/>
              </p:cNvSpPr>
              <p:nvPr/>
            </p:nvSpPr>
            <p:spPr bwMode="auto">
              <a:xfrm>
                <a:off x="8628063" y="3167063"/>
                <a:ext cx="9525" cy="6350"/>
              </a:xfrm>
              <a:custGeom>
                <a:avLst/>
                <a:gdLst>
                  <a:gd name="T0" fmla="*/ 2 w 3"/>
                  <a:gd name="T1" fmla="*/ 0 h 2"/>
                  <a:gd name="T2" fmla="*/ 0 w 3"/>
                  <a:gd name="T3" fmla="*/ 0 h 2"/>
                  <a:gd name="T4" fmla="*/ 0 w 3"/>
                  <a:gd name="T5" fmla="*/ 1 h 2"/>
                  <a:gd name="T6" fmla="*/ 0 w 3"/>
                  <a:gd name="T7" fmla="*/ 2 h 2"/>
                  <a:gd name="T8" fmla="*/ 1 w 3"/>
                  <a:gd name="T9" fmla="*/ 2 h 2"/>
                  <a:gd name="T10" fmla="*/ 2 w 3"/>
                  <a:gd name="T11" fmla="*/ 1 h 2"/>
                  <a:gd name="T12" fmla="*/ 3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1" y="0"/>
                      <a:pt x="1" y="0"/>
                      <a:pt x="0" y="0"/>
                    </a:cubicBezTo>
                    <a:cubicBezTo>
                      <a:pt x="0" y="1"/>
                      <a:pt x="0" y="1"/>
                      <a:pt x="0" y="1"/>
                    </a:cubicBezTo>
                    <a:cubicBezTo>
                      <a:pt x="0" y="1"/>
                      <a:pt x="0" y="2"/>
                      <a:pt x="0" y="2"/>
                    </a:cubicBezTo>
                    <a:cubicBezTo>
                      <a:pt x="1" y="2"/>
                      <a:pt x="1" y="2"/>
                      <a:pt x="1" y="2"/>
                    </a:cubicBezTo>
                    <a:cubicBezTo>
                      <a:pt x="2" y="1"/>
                      <a:pt x="2" y="1"/>
                      <a:pt x="2" y="1"/>
                    </a:cubicBezTo>
                    <a:cubicBezTo>
                      <a:pt x="3" y="1"/>
                      <a:pt x="3" y="1"/>
                      <a:pt x="3" y="1"/>
                    </a:cubicBezTo>
                    <a:cubicBezTo>
                      <a:pt x="3" y="0"/>
                      <a:pt x="2"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7" name="Freeform 4996"/>
              <p:cNvSpPr>
                <a:spLocks/>
              </p:cNvSpPr>
              <p:nvPr/>
            </p:nvSpPr>
            <p:spPr bwMode="auto">
              <a:xfrm>
                <a:off x="8669338" y="3155950"/>
                <a:ext cx="7938" cy="7937"/>
              </a:xfrm>
              <a:custGeom>
                <a:avLst/>
                <a:gdLst>
                  <a:gd name="T0" fmla="*/ 2 w 3"/>
                  <a:gd name="T1" fmla="*/ 0 h 3"/>
                  <a:gd name="T2" fmla="*/ 0 w 3"/>
                  <a:gd name="T3" fmla="*/ 1 h 3"/>
                  <a:gd name="T4" fmla="*/ 0 w 3"/>
                  <a:gd name="T5" fmla="*/ 3 h 3"/>
                  <a:gd name="T6" fmla="*/ 1 w 3"/>
                  <a:gd name="T7" fmla="*/ 3 h 3"/>
                  <a:gd name="T8" fmla="*/ 2 w 3"/>
                  <a:gd name="T9" fmla="*/ 2 h 3"/>
                  <a:gd name="T10" fmla="*/ 3 w 3"/>
                  <a:gd name="T11" fmla="*/ 2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1" y="0"/>
                      <a:pt x="1" y="0"/>
                      <a:pt x="0" y="1"/>
                    </a:cubicBezTo>
                    <a:cubicBezTo>
                      <a:pt x="0" y="2"/>
                      <a:pt x="0" y="2"/>
                      <a:pt x="0" y="3"/>
                    </a:cubicBezTo>
                    <a:cubicBezTo>
                      <a:pt x="0" y="3"/>
                      <a:pt x="1" y="3"/>
                      <a:pt x="1" y="3"/>
                    </a:cubicBezTo>
                    <a:cubicBezTo>
                      <a:pt x="2" y="2"/>
                      <a:pt x="2" y="2"/>
                      <a:pt x="2" y="2"/>
                    </a:cubicBezTo>
                    <a:cubicBezTo>
                      <a:pt x="3" y="2"/>
                      <a:pt x="3" y="2"/>
                      <a:pt x="3" y="2"/>
                    </a:cubicBezTo>
                    <a:cubicBezTo>
                      <a:pt x="3" y="1"/>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8" name="Freeform 4997"/>
              <p:cNvSpPr>
                <a:spLocks/>
              </p:cNvSpPr>
              <p:nvPr/>
            </p:nvSpPr>
            <p:spPr bwMode="auto">
              <a:xfrm>
                <a:off x="8683625" y="3152775"/>
                <a:ext cx="4763" cy="6350"/>
              </a:xfrm>
              <a:custGeom>
                <a:avLst/>
                <a:gdLst>
                  <a:gd name="T0" fmla="*/ 0 w 2"/>
                  <a:gd name="T1" fmla="*/ 1 h 2"/>
                  <a:gd name="T2" fmla="*/ 1 w 2"/>
                  <a:gd name="T3" fmla="*/ 2 h 2"/>
                  <a:gd name="T4" fmla="*/ 2 w 2"/>
                  <a:gd name="T5" fmla="*/ 1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1" y="2"/>
                      <a:pt x="1" y="2"/>
                    </a:cubicBezTo>
                    <a:cubicBezTo>
                      <a:pt x="1" y="2"/>
                      <a:pt x="2" y="2"/>
                      <a:pt x="2" y="1"/>
                    </a:cubicBezTo>
                    <a:cubicBezTo>
                      <a:pt x="2" y="1"/>
                      <a:pt x="2" y="1"/>
                      <a:pt x="1" y="1"/>
                    </a:cubicBezTo>
                    <a:cubicBezTo>
                      <a:pt x="0" y="0"/>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39" name="Freeform 4998"/>
              <p:cNvSpPr>
                <a:spLocks/>
              </p:cNvSpPr>
              <p:nvPr/>
            </p:nvSpPr>
            <p:spPr bwMode="auto">
              <a:xfrm>
                <a:off x="8686800" y="3149600"/>
                <a:ext cx="11113" cy="6350"/>
              </a:xfrm>
              <a:custGeom>
                <a:avLst/>
                <a:gdLst>
                  <a:gd name="T0" fmla="*/ 3 w 4"/>
                  <a:gd name="T1" fmla="*/ 0 h 2"/>
                  <a:gd name="T2" fmla="*/ 3 w 4"/>
                  <a:gd name="T3" fmla="*/ 0 h 2"/>
                  <a:gd name="T4" fmla="*/ 2 w 4"/>
                  <a:gd name="T5" fmla="*/ 1 h 2"/>
                  <a:gd name="T6" fmla="*/ 1 w 4"/>
                  <a:gd name="T7" fmla="*/ 0 h 2"/>
                  <a:gd name="T8" fmla="*/ 0 w 4"/>
                  <a:gd name="T9" fmla="*/ 0 h 2"/>
                  <a:gd name="T10" fmla="*/ 0 w 4"/>
                  <a:gd name="T11" fmla="*/ 1 h 2"/>
                  <a:gd name="T12" fmla="*/ 1 w 4"/>
                  <a:gd name="T13" fmla="*/ 2 h 2"/>
                  <a:gd name="T14" fmla="*/ 2 w 4"/>
                  <a:gd name="T15" fmla="*/ 2 h 2"/>
                  <a:gd name="T16" fmla="*/ 3 w 4"/>
                  <a:gd name="T17" fmla="*/ 2 h 2"/>
                  <a:gd name="T18" fmla="*/ 4 w 4"/>
                  <a:gd name="T19" fmla="*/ 2 h 2"/>
                  <a:gd name="T20" fmla="*/ 3 w 4"/>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3" y="0"/>
                    </a:moveTo>
                    <a:cubicBezTo>
                      <a:pt x="3" y="0"/>
                      <a:pt x="3" y="0"/>
                      <a:pt x="3" y="0"/>
                    </a:cubicBezTo>
                    <a:cubicBezTo>
                      <a:pt x="2" y="1"/>
                      <a:pt x="2" y="1"/>
                      <a:pt x="2" y="1"/>
                    </a:cubicBezTo>
                    <a:cubicBezTo>
                      <a:pt x="1" y="1"/>
                      <a:pt x="1" y="0"/>
                      <a:pt x="1" y="0"/>
                    </a:cubicBezTo>
                    <a:cubicBezTo>
                      <a:pt x="1" y="0"/>
                      <a:pt x="0" y="0"/>
                      <a:pt x="0" y="0"/>
                    </a:cubicBezTo>
                    <a:cubicBezTo>
                      <a:pt x="0" y="1"/>
                      <a:pt x="0" y="1"/>
                      <a:pt x="0" y="1"/>
                    </a:cubicBezTo>
                    <a:cubicBezTo>
                      <a:pt x="0" y="1"/>
                      <a:pt x="1" y="1"/>
                      <a:pt x="1" y="2"/>
                    </a:cubicBezTo>
                    <a:cubicBezTo>
                      <a:pt x="1" y="2"/>
                      <a:pt x="2" y="2"/>
                      <a:pt x="2" y="2"/>
                    </a:cubicBezTo>
                    <a:cubicBezTo>
                      <a:pt x="3" y="1"/>
                      <a:pt x="3" y="2"/>
                      <a:pt x="3" y="2"/>
                    </a:cubicBezTo>
                    <a:cubicBezTo>
                      <a:pt x="3" y="2"/>
                      <a:pt x="4" y="2"/>
                      <a:pt x="4" y="2"/>
                    </a:cubicBezTo>
                    <a:cubicBezTo>
                      <a:pt x="4" y="2"/>
                      <a:pt x="4"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0" name="Freeform 4999"/>
              <p:cNvSpPr>
                <a:spLocks/>
              </p:cNvSpPr>
              <p:nvPr/>
            </p:nvSpPr>
            <p:spPr bwMode="auto">
              <a:xfrm>
                <a:off x="8694738" y="3144838"/>
                <a:ext cx="3175" cy="4762"/>
              </a:xfrm>
              <a:custGeom>
                <a:avLst/>
                <a:gdLst>
                  <a:gd name="T0" fmla="*/ 0 w 1"/>
                  <a:gd name="T1" fmla="*/ 1 h 2"/>
                  <a:gd name="T2" fmla="*/ 0 w 1"/>
                  <a:gd name="T3" fmla="*/ 2 h 2"/>
                  <a:gd name="T4" fmla="*/ 0 w 1"/>
                  <a:gd name="T5" fmla="*/ 2 h 2"/>
                  <a:gd name="T6" fmla="*/ 1 w 1"/>
                  <a:gd name="T7" fmla="*/ 1 h 2"/>
                  <a:gd name="T8" fmla="*/ 0 w 1"/>
                  <a:gd name="T9" fmla="*/ 0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2"/>
                    </a:cubicBezTo>
                    <a:cubicBezTo>
                      <a:pt x="0" y="2"/>
                      <a:pt x="0" y="2"/>
                      <a:pt x="0" y="2"/>
                    </a:cubicBezTo>
                    <a:cubicBezTo>
                      <a:pt x="1" y="2"/>
                      <a:pt x="1" y="2"/>
                      <a:pt x="1" y="1"/>
                    </a:cubicBezTo>
                    <a:cubicBezTo>
                      <a:pt x="1" y="1"/>
                      <a:pt x="0" y="0"/>
                      <a:pt x="0" y="0"/>
                    </a:cubicBezTo>
                    <a:cubicBezTo>
                      <a:pt x="0" y="1"/>
                      <a:pt x="0" y="1"/>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1" name="Freeform 5000"/>
              <p:cNvSpPr>
                <a:spLocks/>
              </p:cNvSpPr>
              <p:nvPr/>
            </p:nvSpPr>
            <p:spPr bwMode="auto">
              <a:xfrm>
                <a:off x="8482013" y="3184525"/>
                <a:ext cx="9525" cy="4762"/>
              </a:xfrm>
              <a:custGeom>
                <a:avLst/>
                <a:gdLst>
                  <a:gd name="T0" fmla="*/ 2 w 3"/>
                  <a:gd name="T1" fmla="*/ 1 h 2"/>
                  <a:gd name="T2" fmla="*/ 2 w 3"/>
                  <a:gd name="T3" fmla="*/ 1 h 2"/>
                  <a:gd name="T4" fmla="*/ 2 w 3"/>
                  <a:gd name="T5" fmla="*/ 1 h 2"/>
                </a:gdLst>
                <a:ahLst/>
                <a:cxnLst>
                  <a:cxn ang="0">
                    <a:pos x="T0" y="T1"/>
                  </a:cxn>
                  <a:cxn ang="0">
                    <a:pos x="T2" y="T3"/>
                  </a:cxn>
                  <a:cxn ang="0">
                    <a:pos x="T4" y="T5"/>
                  </a:cxn>
                </a:cxnLst>
                <a:rect l="0" t="0" r="r" b="b"/>
                <a:pathLst>
                  <a:path w="3" h="2">
                    <a:moveTo>
                      <a:pt x="2" y="1"/>
                    </a:moveTo>
                    <a:cubicBezTo>
                      <a:pt x="2" y="2"/>
                      <a:pt x="3" y="1"/>
                      <a:pt x="2" y="1"/>
                    </a:cubicBezTo>
                    <a:cubicBezTo>
                      <a:pt x="2" y="0"/>
                      <a:pt x="0" y="0"/>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2" name="Freeform 5001"/>
              <p:cNvSpPr>
                <a:spLocks/>
              </p:cNvSpPr>
              <p:nvPr/>
            </p:nvSpPr>
            <p:spPr bwMode="auto">
              <a:xfrm>
                <a:off x="8172450" y="3092450"/>
                <a:ext cx="14288" cy="11112"/>
              </a:xfrm>
              <a:custGeom>
                <a:avLst/>
                <a:gdLst>
                  <a:gd name="T0" fmla="*/ 4 w 5"/>
                  <a:gd name="T1" fmla="*/ 2 h 4"/>
                  <a:gd name="T2" fmla="*/ 3 w 5"/>
                  <a:gd name="T3" fmla="*/ 1 h 4"/>
                  <a:gd name="T4" fmla="*/ 0 w 5"/>
                  <a:gd name="T5" fmla="*/ 0 h 4"/>
                  <a:gd name="T6" fmla="*/ 1 w 5"/>
                  <a:gd name="T7" fmla="*/ 1 h 4"/>
                  <a:gd name="T8" fmla="*/ 3 w 5"/>
                  <a:gd name="T9" fmla="*/ 2 h 4"/>
                  <a:gd name="T10" fmla="*/ 3 w 5"/>
                  <a:gd name="T11" fmla="*/ 3 h 4"/>
                  <a:gd name="T12" fmla="*/ 5 w 5"/>
                  <a:gd name="T13" fmla="*/ 4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cubicBezTo>
                      <a:pt x="3" y="2"/>
                      <a:pt x="3" y="2"/>
                      <a:pt x="3" y="1"/>
                    </a:cubicBezTo>
                    <a:cubicBezTo>
                      <a:pt x="2" y="1"/>
                      <a:pt x="1" y="0"/>
                      <a:pt x="0" y="0"/>
                    </a:cubicBezTo>
                    <a:cubicBezTo>
                      <a:pt x="0" y="0"/>
                      <a:pt x="1" y="1"/>
                      <a:pt x="1" y="1"/>
                    </a:cubicBezTo>
                    <a:cubicBezTo>
                      <a:pt x="1" y="1"/>
                      <a:pt x="2" y="2"/>
                      <a:pt x="3" y="2"/>
                    </a:cubicBezTo>
                    <a:cubicBezTo>
                      <a:pt x="3" y="2"/>
                      <a:pt x="3" y="3"/>
                      <a:pt x="3" y="3"/>
                    </a:cubicBezTo>
                    <a:cubicBezTo>
                      <a:pt x="4" y="3"/>
                      <a:pt x="5" y="4"/>
                      <a:pt x="5" y="4"/>
                    </a:cubicBezTo>
                    <a:cubicBezTo>
                      <a:pt x="5" y="3"/>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3" name="Freeform 5002"/>
              <p:cNvSpPr>
                <a:spLocks/>
              </p:cNvSpPr>
              <p:nvPr/>
            </p:nvSpPr>
            <p:spPr bwMode="auto">
              <a:xfrm>
                <a:off x="8482013" y="3198813"/>
                <a:ext cx="3175" cy="6350"/>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1" y="2"/>
                      <a:pt x="1" y="1"/>
                      <a:pt x="1" y="0"/>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4" name="Freeform 5003"/>
              <p:cNvSpPr>
                <a:spLocks/>
              </p:cNvSpPr>
              <p:nvPr/>
            </p:nvSpPr>
            <p:spPr bwMode="auto">
              <a:xfrm>
                <a:off x="8482013" y="3192463"/>
                <a:ext cx="9525" cy="3175"/>
              </a:xfrm>
              <a:custGeom>
                <a:avLst/>
                <a:gdLst>
                  <a:gd name="T0" fmla="*/ 2 w 3"/>
                  <a:gd name="T1" fmla="*/ 1 h 1"/>
                  <a:gd name="T2" fmla="*/ 1 w 3"/>
                  <a:gd name="T3" fmla="*/ 0 h 1"/>
                  <a:gd name="T4" fmla="*/ 2 w 3"/>
                  <a:gd name="T5" fmla="*/ 1 h 1"/>
                </a:gdLst>
                <a:ahLst/>
                <a:cxnLst>
                  <a:cxn ang="0">
                    <a:pos x="T0" y="T1"/>
                  </a:cxn>
                  <a:cxn ang="0">
                    <a:pos x="T2" y="T3"/>
                  </a:cxn>
                  <a:cxn ang="0">
                    <a:pos x="T4" y="T5"/>
                  </a:cxn>
                </a:cxnLst>
                <a:rect l="0" t="0" r="r" b="b"/>
                <a:pathLst>
                  <a:path w="3" h="1">
                    <a:moveTo>
                      <a:pt x="2" y="1"/>
                    </a:moveTo>
                    <a:cubicBezTo>
                      <a:pt x="3" y="1"/>
                      <a:pt x="3" y="0"/>
                      <a:pt x="1" y="0"/>
                    </a:cubicBezTo>
                    <a:cubicBezTo>
                      <a:pt x="0" y="0"/>
                      <a:pt x="1" y="1"/>
                      <a:pt x="2"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5" name="Freeform 5004"/>
              <p:cNvSpPr>
                <a:spLocks/>
              </p:cNvSpPr>
              <p:nvPr/>
            </p:nvSpPr>
            <p:spPr bwMode="auto">
              <a:xfrm>
                <a:off x="8488363" y="3192463"/>
                <a:ext cx="11113" cy="0"/>
              </a:xfrm>
              <a:custGeom>
                <a:avLst/>
                <a:gdLst>
                  <a:gd name="T0" fmla="*/ 2 w 4"/>
                  <a:gd name="T1" fmla="*/ 2 w 4"/>
                  <a:gd name="T2" fmla="*/ 2 w 4"/>
                </a:gdLst>
                <a:ahLst/>
                <a:cxnLst>
                  <a:cxn ang="0">
                    <a:pos x="T0" y="0"/>
                  </a:cxn>
                  <a:cxn ang="0">
                    <a:pos x="T1" y="0"/>
                  </a:cxn>
                  <a:cxn ang="0">
                    <a:pos x="T2" y="0"/>
                  </a:cxn>
                </a:cxnLst>
                <a:rect l="0" t="0" r="r" b="b"/>
                <a:pathLst>
                  <a:path w="4">
                    <a:moveTo>
                      <a:pt x="2" y="0"/>
                    </a:moveTo>
                    <a:cubicBezTo>
                      <a:pt x="1" y="0"/>
                      <a:pt x="0" y="0"/>
                      <a:pt x="2" y="0"/>
                    </a:cubicBezTo>
                    <a:cubicBezTo>
                      <a:pt x="4" y="0"/>
                      <a:pt x="3" y="0"/>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6" name="Freeform 5005"/>
              <p:cNvSpPr>
                <a:spLocks/>
              </p:cNvSpPr>
              <p:nvPr/>
            </p:nvSpPr>
            <p:spPr bwMode="auto">
              <a:xfrm>
                <a:off x="8645525" y="2782888"/>
                <a:ext cx="71438" cy="31750"/>
              </a:xfrm>
              <a:custGeom>
                <a:avLst/>
                <a:gdLst>
                  <a:gd name="T0" fmla="*/ 24 w 25"/>
                  <a:gd name="T1" fmla="*/ 8 h 11"/>
                  <a:gd name="T2" fmla="*/ 25 w 25"/>
                  <a:gd name="T3" fmla="*/ 6 h 11"/>
                  <a:gd name="T4" fmla="*/ 23 w 25"/>
                  <a:gd name="T5" fmla="*/ 5 h 11"/>
                  <a:gd name="T6" fmla="*/ 23 w 25"/>
                  <a:gd name="T7" fmla="*/ 6 h 11"/>
                  <a:gd name="T8" fmla="*/ 22 w 25"/>
                  <a:gd name="T9" fmla="*/ 6 h 11"/>
                  <a:gd name="T10" fmla="*/ 21 w 25"/>
                  <a:gd name="T11" fmla="*/ 5 h 11"/>
                  <a:gd name="T12" fmla="*/ 19 w 25"/>
                  <a:gd name="T13" fmla="*/ 5 h 11"/>
                  <a:gd name="T14" fmla="*/ 18 w 25"/>
                  <a:gd name="T15" fmla="*/ 4 h 11"/>
                  <a:gd name="T16" fmla="*/ 16 w 25"/>
                  <a:gd name="T17" fmla="*/ 4 h 11"/>
                  <a:gd name="T18" fmla="*/ 15 w 25"/>
                  <a:gd name="T19" fmla="*/ 4 h 11"/>
                  <a:gd name="T20" fmla="*/ 14 w 25"/>
                  <a:gd name="T21" fmla="*/ 3 h 11"/>
                  <a:gd name="T22" fmla="*/ 14 w 25"/>
                  <a:gd name="T23" fmla="*/ 1 h 11"/>
                  <a:gd name="T24" fmla="*/ 11 w 25"/>
                  <a:gd name="T25" fmla="*/ 1 h 11"/>
                  <a:gd name="T26" fmla="*/ 10 w 25"/>
                  <a:gd name="T27" fmla="*/ 1 h 11"/>
                  <a:gd name="T28" fmla="*/ 10 w 25"/>
                  <a:gd name="T29" fmla="*/ 2 h 11"/>
                  <a:gd name="T30" fmla="*/ 7 w 25"/>
                  <a:gd name="T31" fmla="*/ 2 h 11"/>
                  <a:gd name="T32" fmla="*/ 3 w 25"/>
                  <a:gd name="T33" fmla="*/ 2 h 11"/>
                  <a:gd name="T34" fmla="*/ 2 w 25"/>
                  <a:gd name="T35" fmla="*/ 1 h 11"/>
                  <a:gd name="T36" fmla="*/ 1 w 25"/>
                  <a:gd name="T37" fmla="*/ 0 h 11"/>
                  <a:gd name="T38" fmla="*/ 1 w 25"/>
                  <a:gd name="T39" fmla="*/ 2 h 11"/>
                  <a:gd name="T40" fmla="*/ 1 w 25"/>
                  <a:gd name="T41" fmla="*/ 3 h 11"/>
                  <a:gd name="T42" fmla="*/ 0 w 25"/>
                  <a:gd name="T43" fmla="*/ 3 h 11"/>
                  <a:gd name="T44" fmla="*/ 1 w 25"/>
                  <a:gd name="T45" fmla="*/ 3 h 11"/>
                  <a:gd name="T46" fmla="*/ 1 w 25"/>
                  <a:gd name="T47" fmla="*/ 4 h 11"/>
                  <a:gd name="T48" fmla="*/ 2 w 25"/>
                  <a:gd name="T49" fmla="*/ 5 h 11"/>
                  <a:gd name="T50" fmla="*/ 2 w 25"/>
                  <a:gd name="T51" fmla="*/ 6 h 11"/>
                  <a:gd name="T52" fmla="*/ 4 w 25"/>
                  <a:gd name="T53" fmla="*/ 6 h 11"/>
                  <a:gd name="T54" fmla="*/ 6 w 25"/>
                  <a:gd name="T55" fmla="*/ 4 h 11"/>
                  <a:gd name="T56" fmla="*/ 9 w 25"/>
                  <a:gd name="T57" fmla="*/ 4 h 11"/>
                  <a:gd name="T58" fmla="*/ 10 w 25"/>
                  <a:gd name="T59" fmla="*/ 5 h 11"/>
                  <a:gd name="T60" fmla="*/ 10 w 25"/>
                  <a:gd name="T61" fmla="*/ 5 h 11"/>
                  <a:gd name="T62" fmla="*/ 11 w 25"/>
                  <a:gd name="T63" fmla="*/ 5 h 11"/>
                  <a:gd name="T64" fmla="*/ 12 w 25"/>
                  <a:gd name="T65" fmla="*/ 6 h 11"/>
                  <a:gd name="T66" fmla="*/ 14 w 25"/>
                  <a:gd name="T67" fmla="*/ 7 h 11"/>
                  <a:gd name="T68" fmla="*/ 13 w 25"/>
                  <a:gd name="T69" fmla="*/ 8 h 11"/>
                  <a:gd name="T70" fmla="*/ 15 w 25"/>
                  <a:gd name="T71" fmla="*/ 8 h 11"/>
                  <a:gd name="T72" fmla="*/ 17 w 25"/>
                  <a:gd name="T73" fmla="*/ 9 h 11"/>
                  <a:gd name="T74" fmla="*/ 17 w 25"/>
                  <a:gd name="T75" fmla="*/ 10 h 11"/>
                  <a:gd name="T76" fmla="*/ 18 w 25"/>
                  <a:gd name="T77" fmla="*/ 11 h 11"/>
                  <a:gd name="T78" fmla="*/ 19 w 25"/>
                  <a:gd name="T79" fmla="*/ 10 h 11"/>
                  <a:gd name="T80" fmla="*/ 19 w 25"/>
                  <a:gd name="T81" fmla="*/ 9 h 11"/>
                  <a:gd name="T82" fmla="*/ 20 w 25"/>
                  <a:gd name="T83" fmla="*/ 9 h 11"/>
                  <a:gd name="T84" fmla="*/ 20 w 25"/>
                  <a:gd name="T85" fmla="*/ 8 h 11"/>
                  <a:gd name="T86" fmla="*/ 21 w 25"/>
                  <a:gd name="T87" fmla="*/ 7 h 11"/>
                  <a:gd name="T88" fmla="*/ 24 w 25"/>
                  <a:gd name="T8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 h="11">
                    <a:moveTo>
                      <a:pt x="24" y="8"/>
                    </a:moveTo>
                    <a:cubicBezTo>
                      <a:pt x="25" y="7"/>
                      <a:pt x="25" y="6"/>
                      <a:pt x="25" y="6"/>
                    </a:cubicBezTo>
                    <a:cubicBezTo>
                      <a:pt x="25" y="6"/>
                      <a:pt x="23" y="6"/>
                      <a:pt x="23" y="5"/>
                    </a:cubicBezTo>
                    <a:cubicBezTo>
                      <a:pt x="23" y="5"/>
                      <a:pt x="23" y="5"/>
                      <a:pt x="23" y="6"/>
                    </a:cubicBezTo>
                    <a:cubicBezTo>
                      <a:pt x="23" y="5"/>
                      <a:pt x="22" y="5"/>
                      <a:pt x="22" y="6"/>
                    </a:cubicBezTo>
                    <a:cubicBezTo>
                      <a:pt x="21" y="6"/>
                      <a:pt x="21" y="5"/>
                      <a:pt x="21" y="5"/>
                    </a:cubicBezTo>
                    <a:cubicBezTo>
                      <a:pt x="21" y="5"/>
                      <a:pt x="19" y="5"/>
                      <a:pt x="19" y="5"/>
                    </a:cubicBezTo>
                    <a:cubicBezTo>
                      <a:pt x="19" y="5"/>
                      <a:pt x="19" y="4"/>
                      <a:pt x="18" y="4"/>
                    </a:cubicBezTo>
                    <a:cubicBezTo>
                      <a:pt x="18" y="4"/>
                      <a:pt x="17" y="4"/>
                      <a:pt x="16" y="4"/>
                    </a:cubicBezTo>
                    <a:cubicBezTo>
                      <a:pt x="16" y="4"/>
                      <a:pt x="16" y="4"/>
                      <a:pt x="15" y="4"/>
                    </a:cubicBezTo>
                    <a:cubicBezTo>
                      <a:pt x="15" y="4"/>
                      <a:pt x="15" y="3"/>
                      <a:pt x="14" y="3"/>
                    </a:cubicBezTo>
                    <a:cubicBezTo>
                      <a:pt x="14" y="2"/>
                      <a:pt x="14" y="2"/>
                      <a:pt x="14" y="1"/>
                    </a:cubicBezTo>
                    <a:cubicBezTo>
                      <a:pt x="13" y="1"/>
                      <a:pt x="12" y="1"/>
                      <a:pt x="11" y="1"/>
                    </a:cubicBezTo>
                    <a:cubicBezTo>
                      <a:pt x="11" y="1"/>
                      <a:pt x="11" y="1"/>
                      <a:pt x="10" y="1"/>
                    </a:cubicBezTo>
                    <a:cubicBezTo>
                      <a:pt x="10" y="1"/>
                      <a:pt x="10" y="1"/>
                      <a:pt x="10" y="2"/>
                    </a:cubicBezTo>
                    <a:cubicBezTo>
                      <a:pt x="9" y="2"/>
                      <a:pt x="8" y="3"/>
                      <a:pt x="7" y="2"/>
                    </a:cubicBezTo>
                    <a:cubicBezTo>
                      <a:pt x="6" y="2"/>
                      <a:pt x="4" y="2"/>
                      <a:pt x="3" y="2"/>
                    </a:cubicBezTo>
                    <a:cubicBezTo>
                      <a:pt x="3" y="1"/>
                      <a:pt x="2" y="2"/>
                      <a:pt x="2" y="1"/>
                    </a:cubicBezTo>
                    <a:cubicBezTo>
                      <a:pt x="2" y="1"/>
                      <a:pt x="2" y="0"/>
                      <a:pt x="1" y="0"/>
                    </a:cubicBezTo>
                    <a:cubicBezTo>
                      <a:pt x="1" y="1"/>
                      <a:pt x="1" y="1"/>
                      <a:pt x="1" y="2"/>
                    </a:cubicBezTo>
                    <a:cubicBezTo>
                      <a:pt x="1" y="2"/>
                      <a:pt x="1" y="3"/>
                      <a:pt x="1" y="3"/>
                    </a:cubicBezTo>
                    <a:cubicBezTo>
                      <a:pt x="1" y="3"/>
                      <a:pt x="0" y="3"/>
                      <a:pt x="0" y="3"/>
                    </a:cubicBezTo>
                    <a:cubicBezTo>
                      <a:pt x="0" y="3"/>
                      <a:pt x="0" y="3"/>
                      <a:pt x="1" y="3"/>
                    </a:cubicBezTo>
                    <a:cubicBezTo>
                      <a:pt x="1" y="4"/>
                      <a:pt x="1" y="4"/>
                      <a:pt x="1" y="4"/>
                    </a:cubicBezTo>
                    <a:cubicBezTo>
                      <a:pt x="1" y="4"/>
                      <a:pt x="1" y="5"/>
                      <a:pt x="2" y="5"/>
                    </a:cubicBezTo>
                    <a:cubicBezTo>
                      <a:pt x="2" y="5"/>
                      <a:pt x="2" y="5"/>
                      <a:pt x="2" y="6"/>
                    </a:cubicBezTo>
                    <a:cubicBezTo>
                      <a:pt x="3" y="6"/>
                      <a:pt x="3" y="6"/>
                      <a:pt x="4" y="6"/>
                    </a:cubicBezTo>
                    <a:cubicBezTo>
                      <a:pt x="4" y="6"/>
                      <a:pt x="5" y="5"/>
                      <a:pt x="6" y="4"/>
                    </a:cubicBezTo>
                    <a:cubicBezTo>
                      <a:pt x="7" y="4"/>
                      <a:pt x="8" y="4"/>
                      <a:pt x="9" y="4"/>
                    </a:cubicBezTo>
                    <a:cubicBezTo>
                      <a:pt x="9" y="4"/>
                      <a:pt x="9" y="4"/>
                      <a:pt x="10" y="5"/>
                    </a:cubicBezTo>
                    <a:cubicBezTo>
                      <a:pt x="10" y="5"/>
                      <a:pt x="10" y="5"/>
                      <a:pt x="10" y="5"/>
                    </a:cubicBezTo>
                    <a:cubicBezTo>
                      <a:pt x="10" y="5"/>
                      <a:pt x="10" y="5"/>
                      <a:pt x="11" y="5"/>
                    </a:cubicBezTo>
                    <a:cubicBezTo>
                      <a:pt x="11" y="6"/>
                      <a:pt x="12" y="6"/>
                      <a:pt x="12" y="6"/>
                    </a:cubicBezTo>
                    <a:cubicBezTo>
                      <a:pt x="13" y="6"/>
                      <a:pt x="13" y="6"/>
                      <a:pt x="14" y="7"/>
                    </a:cubicBezTo>
                    <a:cubicBezTo>
                      <a:pt x="13" y="7"/>
                      <a:pt x="13" y="7"/>
                      <a:pt x="13" y="8"/>
                    </a:cubicBezTo>
                    <a:cubicBezTo>
                      <a:pt x="14" y="8"/>
                      <a:pt x="14" y="8"/>
                      <a:pt x="15" y="8"/>
                    </a:cubicBezTo>
                    <a:cubicBezTo>
                      <a:pt x="16" y="8"/>
                      <a:pt x="16" y="8"/>
                      <a:pt x="17" y="9"/>
                    </a:cubicBezTo>
                    <a:cubicBezTo>
                      <a:pt x="17" y="9"/>
                      <a:pt x="17" y="10"/>
                      <a:pt x="17" y="10"/>
                    </a:cubicBezTo>
                    <a:cubicBezTo>
                      <a:pt x="17" y="10"/>
                      <a:pt x="18" y="10"/>
                      <a:pt x="18" y="11"/>
                    </a:cubicBezTo>
                    <a:cubicBezTo>
                      <a:pt x="18" y="10"/>
                      <a:pt x="19" y="10"/>
                      <a:pt x="19" y="10"/>
                    </a:cubicBezTo>
                    <a:cubicBezTo>
                      <a:pt x="19" y="10"/>
                      <a:pt x="19" y="9"/>
                      <a:pt x="19" y="9"/>
                    </a:cubicBezTo>
                    <a:cubicBezTo>
                      <a:pt x="19" y="9"/>
                      <a:pt x="19" y="9"/>
                      <a:pt x="20" y="9"/>
                    </a:cubicBezTo>
                    <a:cubicBezTo>
                      <a:pt x="20" y="8"/>
                      <a:pt x="20" y="8"/>
                      <a:pt x="20" y="8"/>
                    </a:cubicBezTo>
                    <a:cubicBezTo>
                      <a:pt x="21" y="8"/>
                      <a:pt x="21" y="8"/>
                      <a:pt x="21" y="7"/>
                    </a:cubicBezTo>
                    <a:cubicBezTo>
                      <a:pt x="22" y="7"/>
                      <a:pt x="23" y="8"/>
                      <a:pt x="24" y="8"/>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7" name="Freeform 5006"/>
              <p:cNvSpPr>
                <a:spLocks/>
              </p:cNvSpPr>
              <p:nvPr/>
            </p:nvSpPr>
            <p:spPr bwMode="auto">
              <a:xfrm>
                <a:off x="8680450" y="3011488"/>
                <a:ext cx="6350" cy="3175"/>
              </a:xfrm>
              <a:custGeom>
                <a:avLst/>
                <a:gdLst>
                  <a:gd name="T0" fmla="*/ 2 w 2"/>
                  <a:gd name="T1" fmla="*/ 0 h 1"/>
                  <a:gd name="T2" fmla="*/ 0 w 2"/>
                  <a:gd name="T3" fmla="*/ 1 h 1"/>
                  <a:gd name="T4" fmla="*/ 0 w 2"/>
                  <a:gd name="T5" fmla="*/ 1 h 1"/>
                  <a:gd name="T6" fmla="*/ 2 w 2"/>
                  <a:gd name="T7" fmla="*/ 1 h 1"/>
                  <a:gd name="T8" fmla="*/ 2 w 2"/>
                  <a:gd name="T9" fmla="*/ 1 h 1"/>
                  <a:gd name="T10" fmla="*/ 2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2" y="0"/>
                    </a:moveTo>
                    <a:cubicBezTo>
                      <a:pt x="1" y="0"/>
                      <a:pt x="1" y="1"/>
                      <a:pt x="0" y="1"/>
                    </a:cubicBezTo>
                    <a:cubicBezTo>
                      <a:pt x="0" y="1"/>
                      <a:pt x="0" y="1"/>
                      <a:pt x="0" y="1"/>
                    </a:cubicBezTo>
                    <a:cubicBezTo>
                      <a:pt x="0" y="1"/>
                      <a:pt x="1" y="1"/>
                      <a:pt x="2" y="1"/>
                    </a:cubicBezTo>
                    <a:cubicBezTo>
                      <a:pt x="1" y="1"/>
                      <a:pt x="2" y="1"/>
                      <a:pt x="2" y="1"/>
                    </a:cubicBezTo>
                    <a:lnTo>
                      <a:pt x="2" y="0"/>
                    </a:ln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8" name="Freeform 5007"/>
              <p:cNvSpPr>
                <a:spLocks/>
              </p:cNvSpPr>
              <p:nvPr/>
            </p:nvSpPr>
            <p:spPr bwMode="auto">
              <a:xfrm>
                <a:off x="8135938" y="3071813"/>
                <a:ext cx="19050" cy="26987"/>
              </a:xfrm>
              <a:custGeom>
                <a:avLst/>
                <a:gdLst>
                  <a:gd name="T0" fmla="*/ 5 w 7"/>
                  <a:gd name="T1" fmla="*/ 5 h 9"/>
                  <a:gd name="T2" fmla="*/ 5 w 7"/>
                  <a:gd name="T3" fmla="*/ 4 h 9"/>
                  <a:gd name="T4" fmla="*/ 4 w 7"/>
                  <a:gd name="T5" fmla="*/ 4 h 9"/>
                  <a:gd name="T6" fmla="*/ 4 w 7"/>
                  <a:gd name="T7" fmla="*/ 1 h 9"/>
                  <a:gd name="T8" fmla="*/ 3 w 7"/>
                  <a:gd name="T9" fmla="*/ 1 h 9"/>
                  <a:gd name="T10" fmla="*/ 2 w 7"/>
                  <a:gd name="T11" fmla="*/ 1 h 9"/>
                  <a:gd name="T12" fmla="*/ 2 w 7"/>
                  <a:gd name="T13" fmla="*/ 1 h 9"/>
                  <a:gd name="T14" fmla="*/ 1 w 7"/>
                  <a:gd name="T15" fmla="*/ 1 h 9"/>
                  <a:gd name="T16" fmla="*/ 0 w 7"/>
                  <a:gd name="T17" fmla="*/ 1 h 9"/>
                  <a:gd name="T18" fmla="*/ 2 w 7"/>
                  <a:gd name="T19" fmla="*/ 3 h 9"/>
                  <a:gd name="T20" fmla="*/ 2 w 7"/>
                  <a:gd name="T21" fmla="*/ 3 h 9"/>
                  <a:gd name="T22" fmla="*/ 2 w 7"/>
                  <a:gd name="T23" fmla="*/ 4 h 9"/>
                  <a:gd name="T24" fmla="*/ 3 w 7"/>
                  <a:gd name="T25" fmla="*/ 5 h 9"/>
                  <a:gd name="T26" fmla="*/ 3 w 7"/>
                  <a:gd name="T27" fmla="*/ 6 h 9"/>
                  <a:gd name="T28" fmla="*/ 4 w 7"/>
                  <a:gd name="T29" fmla="*/ 7 h 9"/>
                  <a:gd name="T30" fmla="*/ 5 w 7"/>
                  <a:gd name="T31" fmla="*/ 7 h 9"/>
                  <a:gd name="T32" fmla="*/ 7 w 7"/>
                  <a:gd name="T33" fmla="*/ 9 h 9"/>
                  <a:gd name="T34" fmla="*/ 6 w 7"/>
                  <a:gd name="T35" fmla="*/ 6 h 9"/>
                  <a:gd name="T36" fmla="*/ 5 w 7"/>
                  <a:gd name="T3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9">
                    <a:moveTo>
                      <a:pt x="5" y="5"/>
                    </a:moveTo>
                    <a:cubicBezTo>
                      <a:pt x="5" y="5"/>
                      <a:pt x="5" y="4"/>
                      <a:pt x="5" y="4"/>
                    </a:cubicBezTo>
                    <a:cubicBezTo>
                      <a:pt x="5" y="4"/>
                      <a:pt x="4" y="4"/>
                      <a:pt x="4" y="4"/>
                    </a:cubicBezTo>
                    <a:cubicBezTo>
                      <a:pt x="3" y="3"/>
                      <a:pt x="4" y="2"/>
                      <a:pt x="4" y="1"/>
                    </a:cubicBezTo>
                    <a:cubicBezTo>
                      <a:pt x="4" y="1"/>
                      <a:pt x="3" y="1"/>
                      <a:pt x="3" y="1"/>
                    </a:cubicBezTo>
                    <a:cubicBezTo>
                      <a:pt x="3" y="1"/>
                      <a:pt x="2" y="1"/>
                      <a:pt x="2" y="1"/>
                    </a:cubicBezTo>
                    <a:cubicBezTo>
                      <a:pt x="2" y="1"/>
                      <a:pt x="2" y="1"/>
                      <a:pt x="2" y="1"/>
                    </a:cubicBezTo>
                    <a:cubicBezTo>
                      <a:pt x="2" y="0"/>
                      <a:pt x="1" y="1"/>
                      <a:pt x="1" y="1"/>
                    </a:cubicBezTo>
                    <a:cubicBezTo>
                      <a:pt x="1" y="1"/>
                      <a:pt x="0" y="1"/>
                      <a:pt x="0" y="1"/>
                    </a:cubicBezTo>
                    <a:cubicBezTo>
                      <a:pt x="0" y="2"/>
                      <a:pt x="1" y="2"/>
                      <a:pt x="2" y="3"/>
                    </a:cubicBezTo>
                    <a:cubicBezTo>
                      <a:pt x="2" y="3"/>
                      <a:pt x="2" y="3"/>
                      <a:pt x="2" y="3"/>
                    </a:cubicBezTo>
                    <a:cubicBezTo>
                      <a:pt x="2" y="4"/>
                      <a:pt x="2" y="4"/>
                      <a:pt x="2" y="4"/>
                    </a:cubicBezTo>
                    <a:cubicBezTo>
                      <a:pt x="2" y="4"/>
                      <a:pt x="3" y="5"/>
                      <a:pt x="3" y="5"/>
                    </a:cubicBezTo>
                    <a:cubicBezTo>
                      <a:pt x="3" y="5"/>
                      <a:pt x="3" y="5"/>
                      <a:pt x="3" y="6"/>
                    </a:cubicBezTo>
                    <a:cubicBezTo>
                      <a:pt x="3" y="6"/>
                      <a:pt x="4" y="6"/>
                      <a:pt x="4" y="7"/>
                    </a:cubicBezTo>
                    <a:cubicBezTo>
                      <a:pt x="4" y="7"/>
                      <a:pt x="4" y="7"/>
                      <a:pt x="5" y="7"/>
                    </a:cubicBezTo>
                    <a:cubicBezTo>
                      <a:pt x="6" y="8"/>
                      <a:pt x="6" y="8"/>
                      <a:pt x="7" y="9"/>
                    </a:cubicBezTo>
                    <a:cubicBezTo>
                      <a:pt x="7" y="8"/>
                      <a:pt x="7" y="7"/>
                      <a:pt x="6" y="6"/>
                    </a:cubicBezTo>
                    <a:cubicBezTo>
                      <a:pt x="6" y="6"/>
                      <a:pt x="5" y="5"/>
                      <a:pt x="5" y="5"/>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49" name="Freeform 5008"/>
              <p:cNvSpPr>
                <a:spLocks/>
              </p:cNvSpPr>
              <p:nvPr/>
            </p:nvSpPr>
            <p:spPr bwMode="auto">
              <a:xfrm>
                <a:off x="8694738" y="3032125"/>
                <a:ext cx="7938" cy="6350"/>
              </a:xfrm>
              <a:custGeom>
                <a:avLst/>
                <a:gdLst>
                  <a:gd name="T0" fmla="*/ 1 w 3"/>
                  <a:gd name="T1" fmla="*/ 1 h 2"/>
                  <a:gd name="T2" fmla="*/ 1 w 3"/>
                  <a:gd name="T3" fmla="*/ 1 h 2"/>
                  <a:gd name="T4" fmla="*/ 3 w 3"/>
                  <a:gd name="T5" fmla="*/ 1 h 2"/>
                  <a:gd name="T6" fmla="*/ 1 w 3"/>
                  <a:gd name="T7" fmla="*/ 1 h 2"/>
                </a:gdLst>
                <a:ahLst/>
                <a:cxnLst>
                  <a:cxn ang="0">
                    <a:pos x="T0" y="T1"/>
                  </a:cxn>
                  <a:cxn ang="0">
                    <a:pos x="T2" y="T3"/>
                  </a:cxn>
                  <a:cxn ang="0">
                    <a:pos x="T4" y="T5"/>
                  </a:cxn>
                  <a:cxn ang="0">
                    <a:pos x="T6" y="T7"/>
                  </a:cxn>
                </a:cxnLst>
                <a:rect l="0" t="0" r="r" b="b"/>
                <a:pathLst>
                  <a:path w="3" h="2">
                    <a:moveTo>
                      <a:pt x="1" y="1"/>
                    </a:moveTo>
                    <a:cubicBezTo>
                      <a:pt x="0" y="1"/>
                      <a:pt x="1" y="1"/>
                      <a:pt x="1" y="1"/>
                    </a:cubicBezTo>
                    <a:cubicBezTo>
                      <a:pt x="1" y="2"/>
                      <a:pt x="2" y="1"/>
                      <a:pt x="3" y="1"/>
                    </a:cubicBezTo>
                    <a:cubicBezTo>
                      <a:pt x="3" y="0"/>
                      <a:pt x="1"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0" name="Freeform 5009"/>
              <p:cNvSpPr>
                <a:spLocks/>
              </p:cNvSpPr>
              <p:nvPr/>
            </p:nvSpPr>
            <p:spPr bwMode="auto">
              <a:xfrm>
                <a:off x="8478838" y="3198813"/>
                <a:ext cx="3175" cy="7937"/>
              </a:xfrm>
              <a:custGeom>
                <a:avLst/>
                <a:gdLst>
                  <a:gd name="T0" fmla="*/ 0 w 1"/>
                  <a:gd name="T1" fmla="*/ 2 h 3"/>
                  <a:gd name="T2" fmla="*/ 1 w 1"/>
                  <a:gd name="T3" fmla="*/ 1 h 3"/>
                  <a:gd name="T4" fmla="*/ 0 w 1"/>
                  <a:gd name="T5" fmla="*/ 2 h 3"/>
                </a:gdLst>
                <a:ahLst/>
                <a:cxnLst>
                  <a:cxn ang="0">
                    <a:pos x="T0" y="T1"/>
                  </a:cxn>
                  <a:cxn ang="0">
                    <a:pos x="T2" y="T3"/>
                  </a:cxn>
                  <a:cxn ang="0">
                    <a:pos x="T4" y="T5"/>
                  </a:cxn>
                </a:cxnLst>
                <a:rect l="0" t="0" r="r" b="b"/>
                <a:pathLst>
                  <a:path w="1" h="3">
                    <a:moveTo>
                      <a:pt x="0" y="2"/>
                    </a:moveTo>
                    <a:cubicBezTo>
                      <a:pt x="0" y="3"/>
                      <a:pt x="1" y="2"/>
                      <a:pt x="1" y="1"/>
                    </a:cubicBezTo>
                    <a:cubicBezTo>
                      <a:pt x="0" y="0"/>
                      <a:pt x="0" y="1"/>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1" name="Freeform 5010"/>
              <p:cNvSpPr>
                <a:spLocks/>
              </p:cNvSpPr>
              <p:nvPr/>
            </p:nvSpPr>
            <p:spPr bwMode="auto">
              <a:xfrm>
                <a:off x="8448675" y="3178175"/>
                <a:ext cx="7938" cy="6350"/>
              </a:xfrm>
              <a:custGeom>
                <a:avLst/>
                <a:gdLst>
                  <a:gd name="T0" fmla="*/ 3 w 3"/>
                  <a:gd name="T1" fmla="*/ 0 h 2"/>
                  <a:gd name="T2" fmla="*/ 1 w 3"/>
                  <a:gd name="T3" fmla="*/ 0 h 2"/>
                  <a:gd name="T4" fmla="*/ 0 w 3"/>
                  <a:gd name="T5" fmla="*/ 2 h 2"/>
                  <a:gd name="T6" fmla="*/ 1 w 3"/>
                  <a:gd name="T7" fmla="*/ 2 h 2"/>
                  <a:gd name="T8" fmla="*/ 2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2" y="0"/>
                      <a:pt x="1" y="0"/>
                      <a:pt x="1" y="0"/>
                    </a:cubicBezTo>
                    <a:cubicBezTo>
                      <a:pt x="0" y="1"/>
                      <a:pt x="0" y="2"/>
                      <a:pt x="0" y="2"/>
                    </a:cubicBezTo>
                    <a:cubicBezTo>
                      <a:pt x="1" y="2"/>
                      <a:pt x="1" y="2"/>
                      <a:pt x="1" y="2"/>
                    </a:cubicBezTo>
                    <a:cubicBezTo>
                      <a:pt x="2" y="2"/>
                      <a:pt x="2" y="2"/>
                      <a:pt x="2" y="2"/>
                    </a:cubicBezTo>
                    <a:cubicBezTo>
                      <a:pt x="3" y="1"/>
                      <a:pt x="3" y="1"/>
                      <a:pt x="3"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2" name="Freeform 5011"/>
              <p:cNvSpPr>
                <a:spLocks/>
              </p:cNvSpPr>
              <p:nvPr/>
            </p:nvSpPr>
            <p:spPr bwMode="auto">
              <a:xfrm>
                <a:off x="8424863" y="3189288"/>
                <a:ext cx="23813" cy="12700"/>
              </a:xfrm>
              <a:custGeom>
                <a:avLst/>
                <a:gdLst>
                  <a:gd name="T0" fmla="*/ 5 w 8"/>
                  <a:gd name="T1" fmla="*/ 2 h 4"/>
                  <a:gd name="T2" fmla="*/ 2 w 8"/>
                  <a:gd name="T3" fmla="*/ 0 h 4"/>
                  <a:gd name="T4" fmla="*/ 3 w 8"/>
                  <a:gd name="T5" fmla="*/ 1 h 4"/>
                  <a:gd name="T6" fmla="*/ 5 w 8"/>
                  <a:gd name="T7" fmla="*/ 3 h 4"/>
                  <a:gd name="T8" fmla="*/ 7 w 8"/>
                  <a:gd name="T9" fmla="*/ 4 h 4"/>
                  <a:gd name="T10" fmla="*/ 7 w 8"/>
                  <a:gd name="T11" fmla="*/ 3 h 4"/>
                  <a:gd name="T12" fmla="*/ 5 w 8"/>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5" y="2"/>
                    </a:moveTo>
                    <a:cubicBezTo>
                      <a:pt x="4" y="1"/>
                      <a:pt x="4" y="1"/>
                      <a:pt x="2" y="0"/>
                    </a:cubicBezTo>
                    <a:cubicBezTo>
                      <a:pt x="0" y="0"/>
                      <a:pt x="2" y="1"/>
                      <a:pt x="3" y="1"/>
                    </a:cubicBezTo>
                    <a:cubicBezTo>
                      <a:pt x="4" y="1"/>
                      <a:pt x="4" y="2"/>
                      <a:pt x="5" y="3"/>
                    </a:cubicBezTo>
                    <a:cubicBezTo>
                      <a:pt x="6" y="4"/>
                      <a:pt x="6" y="4"/>
                      <a:pt x="7" y="4"/>
                    </a:cubicBezTo>
                    <a:cubicBezTo>
                      <a:pt x="8" y="3"/>
                      <a:pt x="8" y="3"/>
                      <a:pt x="7" y="3"/>
                    </a:cubicBezTo>
                    <a:cubicBezTo>
                      <a:pt x="6" y="3"/>
                      <a:pt x="6" y="2"/>
                      <a:pt x="5"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3" name="Freeform 5012"/>
              <p:cNvSpPr>
                <a:spLocks/>
              </p:cNvSpPr>
              <p:nvPr/>
            </p:nvSpPr>
            <p:spPr bwMode="auto">
              <a:xfrm>
                <a:off x="8285163" y="3149600"/>
                <a:ext cx="28575" cy="11112"/>
              </a:xfrm>
              <a:custGeom>
                <a:avLst/>
                <a:gdLst>
                  <a:gd name="T0" fmla="*/ 9 w 10"/>
                  <a:gd name="T1" fmla="*/ 1 h 4"/>
                  <a:gd name="T2" fmla="*/ 7 w 10"/>
                  <a:gd name="T3" fmla="*/ 0 h 4"/>
                  <a:gd name="T4" fmla="*/ 3 w 10"/>
                  <a:gd name="T5" fmla="*/ 0 h 4"/>
                  <a:gd name="T6" fmla="*/ 1 w 10"/>
                  <a:gd name="T7" fmla="*/ 1 h 4"/>
                  <a:gd name="T8" fmla="*/ 2 w 10"/>
                  <a:gd name="T9" fmla="*/ 1 h 4"/>
                  <a:gd name="T10" fmla="*/ 3 w 10"/>
                  <a:gd name="T11" fmla="*/ 2 h 4"/>
                  <a:gd name="T12" fmla="*/ 4 w 10"/>
                  <a:gd name="T13" fmla="*/ 2 h 4"/>
                  <a:gd name="T14" fmla="*/ 5 w 10"/>
                  <a:gd name="T15" fmla="*/ 2 h 4"/>
                  <a:gd name="T16" fmla="*/ 7 w 10"/>
                  <a:gd name="T17" fmla="*/ 2 h 4"/>
                  <a:gd name="T18" fmla="*/ 9 w 10"/>
                  <a:gd name="T19" fmla="*/ 2 h 4"/>
                  <a:gd name="T20" fmla="*/ 9 w 10"/>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4">
                    <a:moveTo>
                      <a:pt x="9" y="1"/>
                    </a:moveTo>
                    <a:cubicBezTo>
                      <a:pt x="8" y="1"/>
                      <a:pt x="8" y="1"/>
                      <a:pt x="7" y="0"/>
                    </a:cubicBezTo>
                    <a:cubicBezTo>
                      <a:pt x="7" y="0"/>
                      <a:pt x="5" y="0"/>
                      <a:pt x="3" y="0"/>
                    </a:cubicBezTo>
                    <a:cubicBezTo>
                      <a:pt x="2" y="0"/>
                      <a:pt x="2" y="0"/>
                      <a:pt x="1" y="1"/>
                    </a:cubicBezTo>
                    <a:cubicBezTo>
                      <a:pt x="0" y="1"/>
                      <a:pt x="1" y="1"/>
                      <a:pt x="2" y="1"/>
                    </a:cubicBezTo>
                    <a:cubicBezTo>
                      <a:pt x="3" y="0"/>
                      <a:pt x="2" y="2"/>
                      <a:pt x="3" y="2"/>
                    </a:cubicBezTo>
                    <a:cubicBezTo>
                      <a:pt x="4" y="1"/>
                      <a:pt x="3" y="3"/>
                      <a:pt x="4" y="2"/>
                    </a:cubicBezTo>
                    <a:cubicBezTo>
                      <a:pt x="4" y="2"/>
                      <a:pt x="4" y="4"/>
                      <a:pt x="5" y="2"/>
                    </a:cubicBezTo>
                    <a:cubicBezTo>
                      <a:pt x="6" y="2"/>
                      <a:pt x="6" y="3"/>
                      <a:pt x="7" y="2"/>
                    </a:cubicBezTo>
                    <a:cubicBezTo>
                      <a:pt x="7" y="2"/>
                      <a:pt x="8" y="2"/>
                      <a:pt x="9" y="2"/>
                    </a:cubicBezTo>
                    <a:cubicBezTo>
                      <a:pt x="10" y="2"/>
                      <a:pt x="10" y="1"/>
                      <a:pt x="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4" name="Freeform 5013"/>
              <p:cNvSpPr>
                <a:spLocks/>
              </p:cNvSpPr>
              <p:nvPr/>
            </p:nvSpPr>
            <p:spPr bwMode="auto">
              <a:xfrm>
                <a:off x="8261350" y="3089275"/>
                <a:ext cx="6350" cy="11112"/>
              </a:xfrm>
              <a:custGeom>
                <a:avLst/>
                <a:gdLst>
                  <a:gd name="T0" fmla="*/ 0 w 2"/>
                  <a:gd name="T1" fmla="*/ 2 h 4"/>
                  <a:gd name="T2" fmla="*/ 1 w 2"/>
                  <a:gd name="T3" fmla="*/ 2 h 4"/>
                  <a:gd name="T4" fmla="*/ 0 w 2"/>
                  <a:gd name="T5" fmla="*/ 2 h 4"/>
                </a:gdLst>
                <a:ahLst/>
                <a:cxnLst>
                  <a:cxn ang="0">
                    <a:pos x="T0" y="T1"/>
                  </a:cxn>
                  <a:cxn ang="0">
                    <a:pos x="T2" y="T3"/>
                  </a:cxn>
                  <a:cxn ang="0">
                    <a:pos x="T4" y="T5"/>
                  </a:cxn>
                </a:cxnLst>
                <a:rect l="0" t="0" r="r" b="b"/>
                <a:pathLst>
                  <a:path w="2" h="4">
                    <a:moveTo>
                      <a:pt x="0" y="2"/>
                    </a:moveTo>
                    <a:cubicBezTo>
                      <a:pt x="0" y="4"/>
                      <a:pt x="1" y="3"/>
                      <a:pt x="1" y="2"/>
                    </a:cubicBezTo>
                    <a:cubicBezTo>
                      <a:pt x="2" y="0"/>
                      <a:pt x="1" y="0"/>
                      <a:pt x="0"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5" name="Freeform 5014"/>
              <p:cNvSpPr>
                <a:spLocks/>
              </p:cNvSpPr>
              <p:nvPr/>
            </p:nvSpPr>
            <p:spPr bwMode="auto">
              <a:xfrm>
                <a:off x="8307388" y="3163888"/>
                <a:ext cx="14288" cy="6350"/>
              </a:xfrm>
              <a:custGeom>
                <a:avLst/>
                <a:gdLst>
                  <a:gd name="T0" fmla="*/ 0 w 5"/>
                  <a:gd name="T1" fmla="*/ 1 h 2"/>
                  <a:gd name="T2" fmla="*/ 3 w 5"/>
                  <a:gd name="T3" fmla="*/ 2 h 2"/>
                  <a:gd name="T4" fmla="*/ 4 w 5"/>
                  <a:gd name="T5" fmla="*/ 0 h 2"/>
                  <a:gd name="T6" fmla="*/ 0 w 5"/>
                  <a:gd name="T7" fmla="*/ 1 h 2"/>
                </a:gdLst>
                <a:ahLst/>
                <a:cxnLst>
                  <a:cxn ang="0">
                    <a:pos x="T0" y="T1"/>
                  </a:cxn>
                  <a:cxn ang="0">
                    <a:pos x="T2" y="T3"/>
                  </a:cxn>
                  <a:cxn ang="0">
                    <a:pos x="T4" y="T5"/>
                  </a:cxn>
                  <a:cxn ang="0">
                    <a:pos x="T6" y="T7"/>
                  </a:cxn>
                </a:cxnLst>
                <a:rect l="0" t="0" r="r" b="b"/>
                <a:pathLst>
                  <a:path w="5" h="2">
                    <a:moveTo>
                      <a:pt x="0" y="1"/>
                    </a:moveTo>
                    <a:cubicBezTo>
                      <a:pt x="0" y="2"/>
                      <a:pt x="3" y="2"/>
                      <a:pt x="3" y="2"/>
                    </a:cubicBezTo>
                    <a:cubicBezTo>
                      <a:pt x="2" y="0"/>
                      <a:pt x="4" y="1"/>
                      <a:pt x="4" y="0"/>
                    </a:cubicBezTo>
                    <a:cubicBezTo>
                      <a:pt x="5" y="0"/>
                      <a:pt x="1"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6" name="Freeform 5015"/>
              <p:cNvSpPr>
                <a:spLocks/>
              </p:cNvSpPr>
              <p:nvPr/>
            </p:nvSpPr>
            <p:spPr bwMode="auto">
              <a:xfrm>
                <a:off x="8364538" y="3167063"/>
                <a:ext cx="3175" cy="3175"/>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0" y="1"/>
                      <a:pt x="1"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7" name="Freeform 5016"/>
              <p:cNvSpPr>
                <a:spLocks/>
              </p:cNvSpPr>
              <p:nvPr/>
            </p:nvSpPr>
            <p:spPr bwMode="auto">
              <a:xfrm>
                <a:off x="8318500" y="3155950"/>
                <a:ext cx="12700" cy="4762"/>
              </a:xfrm>
              <a:custGeom>
                <a:avLst/>
                <a:gdLst>
                  <a:gd name="T0" fmla="*/ 2 w 4"/>
                  <a:gd name="T1" fmla="*/ 0 h 2"/>
                  <a:gd name="T2" fmla="*/ 2 w 4"/>
                  <a:gd name="T3" fmla="*/ 1 h 2"/>
                  <a:gd name="T4" fmla="*/ 2 w 4"/>
                  <a:gd name="T5" fmla="*/ 0 h 2"/>
                </a:gdLst>
                <a:ahLst/>
                <a:cxnLst>
                  <a:cxn ang="0">
                    <a:pos x="T0" y="T1"/>
                  </a:cxn>
                  <a:cxn ang="0">
                    <a:pos x="T2" y="T3"/>
                  </a:cxn>
                  <a:cxn ang="0">
                    <a:pos x="T4" y="T5"/>
                  </a:cxn>
                </a:cxnLst>
                <a:rect l="0" t="0" r="r" b="b"/>
                <a:pathLst>
                  <a:path w="4" h="2">
                    <a:moveTo>
                      <a:pt x="2" y="0"/>
                    </a:moveTo>
                    <a:cubicBezTo>
                      <a:pt x="0" y="0"/>
                      <a:pt x="0" y="1"/>
                      <a:pt x="2" y="1"/>
                    </a:cubicBezTo>
                    <a:cubicBezTo>
                      <a:pt x="4" y="2"/>
                      <a:pt x="3" y="1"/>
                      <a:pt x="2"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8" name="Freeform 5017"/>
              <p:cNvSpPr>
                <a:spLocks/>
              </p:cNvSpPr>
              <p:nvPr/>
            </p:nvSpPr>
            <p:spPr bwMode="auto">
              <a:xfrm>
                <a:off x="8420100" y="3184525"/>
                <a:ext cx="4763"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1"/>
                      <a:pt x="1"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59" name="Freeform 5018"/>
              <p:cNvSpPr>
                <a:spLocks/>
              </p:cNvSpPr>
              <p:nvPr/>
            </p:nvSpPr>
            <p:spPr bwMode="auto">
              <a:xfrm>
                <a:off x="8424863" y="3178175"/>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2"/>
                      <a:pt x="1" y="1"/>
                    </a:cubicBezTo>
                    <a:cubicBezTo>
                      <a:pt x="1" y="0"/>
                      <a:pt x="0" y="0"/>
                      <a:pt x="0"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60" name="Freeform 5019"/>
              <p:cNvSpPr>
                <a:spLocks/>
              </p:cNvSpPr>
              <p:nvPr/>
            </p:nvSpPr>
            <p:spPr bwMode="auto">
              <a:xfrm>
                <a:off x="8416925" y="3178175"/>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1"/>
                      <a:pt x="1" y="0"/>
                    </a:cubicBezTo>
                    <a:cubicBezTo>
                      <a:pt x="1" y="0"/>
                      <a:pt x="0" y="0"/>
                      <a:pt x="0" y="0"/>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61" name="Freeform 5020"/>
              <p:cNvSpPr>
                <a:spLocks/>
              </p:cNvSpPr>
              <p:nvPr/>
            </p:nvSpPr>
            <p:spPr bwMode="auto">
              <a:xfrm>
                <a:off x="8396288" y="3175000"/>
                <a:ext cx="14288" cy="12700"/>
              </a:xfrm>
              <a:custGeom>
                <a:avLst/>
                <a:gdLst>
                  <a:gd name="T0" fmla="*/ 4 w 5"/>
                  <a:gd name="T1" fmla="*/ 2 h 4"/>
                  <a:gd name="T2" fmla="*/ 4 w 5"/>
                  <a:gd name="T3" fmla="*/ 1 h 4"/>
                  <a:gd name="T4" fmla="*/ 4 w 5"/>
                  <a:gd name="T5" fmla="*/ 1 h 4"/>
                  <a:gd name="T6" fmla="*/ 2 w 5"/>
                  <a:gd name="T7" fmla="*/ 1 h 4"/>
                  <a:gd name="T8" fmla="*/ 1 w 5"/>
                  <a:gd name="T9" fmla="*/ 2 h 4"/>
                  <a:gd name="T10" fmla="*/ 0 w 5"/>
                  <a:gd name="T11" fmla="*/ 3 h 4"/>
                  <a:gd name="T12" fmla="*/ 1 w 5"/>
                  <a:gd name="T13" fmla="*/ 3 h 4"/>
                  <a:gd name="T14" fmla="*/ 2 w 5"/>
                  <a:gd name="T15" fmla="*/ 2 h 4"/>
                  <a:gd name="T16" fmla="*/ 4 w 5"/>
                  <a:gd name="T17" fmla="*/ 2 h 4"/>
                  <a:gd name="T18" fmla="*/ 4 w 5"/>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4" y="2"/>
                    </a:moveTo>
                    <a:cubicBezTo>
                      <a:pt x="3" y="2"/>
                      <a:pt x="3" y="1"/>
                      <a:pt x="4" y="1"/>
                    </a:cubicBezTo>
                    <a:cubicBezTo>
                      <a:pt x="4" y="1"/>
                      <a:pt x="5" y="1"/>
                      <a:pt x="4" y="1"/>
                    </a:cubicBezTo>
                    <a:cubicBezTo>
                      <a:pt x="3" y="0"/>
                      <a:pt x="2" y="1"/>
                      <a:pt x="2" y="1"/>
                    </a:cubicBezTo>
                    <a:cubicBezTo>
                      <a:pt x="2" y="1"/>
                      <a:pt x="1" y="2"/>
                      <a:pt x="1" y="2"/>
                    </a:cubicBezTo>
                    <a:cubicBezTo>
                      <a:pt x="0" y="2"/>
                      <a:pt x="0" y="2"/>
                      <a:pt x="0" y="3"/>
                    </a:cubicBezTo>
                    <a:cubicBezTo>
                      <a:pt x="1" y="4"/>
                      <a:pt x="2" y="4"/>
                      <a:pt x="1" y="3"/>
                    </a:cubicBezTo>
                    <a:cubicBezTo>
                      <a:pt x="1" y="3"/>
                      <a:pt x="1" y="2"/>
                      <a:pt x="2" y="2"/>
                    </a:cubicBezTo>
                    <a:cubicBezTo>
                      <a:pt x="2" y="3"/>
                      <a:pt x="3" y="2"/>
                      <a:pt x="4" y="2"/>
                    </a:cubicBezTo>
                    <a:cubicBezTo>
                      <a:pt x="5" y="2"/>
                      <a:pt x="4" y="2"/>
                      <a:pt x="4" y="2"/>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sp>
            <p:nvSpPr>
              <p:cNvPr id="1062" name="Freeform 5021"/>
              <p:cNvSpPr>
                <a:spLocks/>
              </p:cNvSpPr>
              <p:nvPr/>
            </p:nvSpPr>
            <p:spPr bwMode="auto">
              <a:xfrm>
                <a:off x="8709025" y="3130550"/>
                <a:ext cx="25400" cy="25400"/>
              </a:xfrm>
              <a:custGeom>
                <a:avLst/>
                <a:gdLst>
                  <a:gd name="T0" fmla="*/ 9 w 9"/>
                  <a:gd name="T1" fmla="*/ 1 h 9"/>
                  <a:gd name="T2" fmla="*/ 9 w 9"/>
                  <a:gd name="T3" fmla="*/ 0 h 9"/>
                  <a:gd name="T4" fmla="*/ 7 w 9"/>
                  <a:gd name="T5" fmla="*/ 1 h 9"/>
                  <a:gd name="T6" fmla="*/ 6 w 9"/>
                  <a:gd name="T7" fmla="*/ 2 h 9"/>
                  <a:gd name="T8" fmla="*/ 6 w 9"/>
                  <a:gd name="T9" fmla="*/ 3 h 9"/>
                  <a:gd name="T10" fmla="*/ 6 w 9"/>
                  <a:gd name="T11" fmla="*/ 4 h 9"/>
                  <a:gd name="T12" fmla="*/ 6 w 9"/>
                  <a:gd name="T13" fmla="*/ 4 h 9"/>
                  <a:gd name="T14" fmla="*/ 5 w 9"/>
                  <a:gd name="T15" fmla="*/ 4 h 9"/>
                  <a:gd name="T16" fmla="*/ 4 w 9"/>
                  <a:gd name="T17" fmla="*/ 3 h 9"/>
                  <a:gd name="T18" fmla="*/ 3 w 9"/>
                  <a:gd name="T19" fmla="*/ 4 h 9"/>
                  <a:gd name="T20" fmla="*/ 2 w 9"/>
                  <a:gd name="T21" fmla="*/ 5 h 9"/>
                  <a:gd name="T22" fmla="*/ 3 w 9"/>
                  <a:gd name="T23" fmla="*/ 5 h 9"/>
                  <a:gd name="T24" fmla="*/ 2 w 9"/>
                  <a:gd name="T25" fmla="*/ 6 h 9"/>
                  <a:gd name="T26" fmla="*/ 2 w 9"/>
                  <a:gd name="T27" fmla="*/ 7 h 9"/>
                  <a:gd name="T28" fmla="*/ 2 w 9"/>
                  <a:gd name="T29" fmla="*/ 7 h 9"/>
                  <a:gd name="T30" fmla="*/ 1 w 9"/>
                  <a:gd name="T31" fmla="*/ 8 h 9"/>
                  <a:gd name="T32" fmla="*/ 0 w 9"/>
                  <a:gd name="T33" fmla="*/ 8 h 9"/>
                  <a:gd name="T34" fmla="*/ 2 w 9"/>
                  <a:gd name="T35" fmla="*/ 8 h 9"/>
                  <a:gd name="T36" fmla="*/ 4 w 9"/>
                  <a:gd name="T37" fmla="*/ 7 h 9"/>
                  <a:gd name="T38" fmla="*/ 5 w 9"/>
                  <a:gd name="T39" fmla="*/ 6 h 9"/>
                  <a:gd name="T40" fmla="*/ 5 w 9"/>
                  <a:gd name="T41" fmla="*/ 6 h 9"/>
                  <a:gd name="T42" fmla="*/ 6 w 9"/>
                  <a:gd name="T43" fmla="*/ 6 h 9"/>
                  <a:gd name="T44" fmla="*/ 6 w 9"/>
                  <a:gd name="T45" fmla="*/ 5 h 9"/>
                  <a:gd name="T46" fmla="*/ 8 w 9"/>
                  <a:gd name="T47" fmla="*/ 4 h 9"/>
                  <a:gd name="T48" fmla="*/ 9 w 9"/>
                  <a:gd name="T49" fmla="*/ 3 h 9"/>
                  <a:gd name="T50" fmla="*/ 9 w 9"/>
                  <a:gd name="T51" fmla="*/ 1 h 9"/>
                  <a:gd name="T52" fmla="*/ 9 w 9"/>
                  <a:gd name="T5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9">
                    <a:moveTo>
                      <a:pt x="9" y="1"/>
                    </a:moveTo>
                    <a:cubicBezTo>
                      <a:pt x="9" y="1"/>
                      <a:pt x="9" y="1"/>
                      <a:pt x="9" y="0"/>
                    </a:cubicBezTo>
                    <a:cubicBezTo>
                      <a:pt x="9" y="0"/>
                      <a:pt x="8" y="1"/>
                      <a:pt x="7" y="1"/>
                    </a:cubicBezTo>
                    <a:cubicBezTo>
                      <a:pt x="6" y="2"/>
                      <a:pt x="6" y="1"/>
                      <a:pt x="6" y="2"/>
                    </a:cubicBezTo>
                    <a:cubicBezTo>
                      <a:pt x="6" y="2"/>
                      <a:pt x="6" y="3"/>
                      <a:pt x="6" y="3"/>
                    </a:cubicBezTo>
                    <a:cubicBezTo>
                      <a:pt x="6" y="3"/>
                      <a:pt x="6" y="4"/>
                      <a:pt x="6" y="4"/>
                    </a:cubicBezTo>
                    <a:cubicBezTo>
                      <a:pt x="6" y="4"/>
                      <a:pt x="6" y="4"/>
                      <a:pt x="6" y="4"/>
                    </a:cubicBezTo>
                    <a:cubicBezTo>
                      <a:pt x="5" y="4"/>
                      <a:pt x="5" y="4"/>
                      <a:pt x="5" y="4"/>
                    </a:cubicBezTo>
                    <a:cubicBezTo>
                      <a:pt x="5" y="4"/>
                      <a:pt x="4" y="4"/>
                      <a:pt x="4" y="3"/>
                    </a:cubicBezTo>
                    <a:cubicBezTo>
                      <a:pt x="4" y="3"/>
                      <a:pt x="4" y="4"/>
                      <a:pt x="3" y="4"/>
                    </a:cubicBezTo>
                    <a:cubicBezTo>
                      <a:pt x="3" y="5"/>
                      <a:pt x="3" y="5"/>
                      <a:pt x="2" y="5"/>
                    </a:cubicBezTo>
                    <a:cubicBezTo>
                      <a:pt x="2" y="5"/>
                      <a:pt x="3" y="5"/>
                      <a:pt x="3" y="5"/>
                    </a:cubicBezTo>
                    <a:cubicBezTo>
                      <a:pt x="3" y="5"/>
                      <a:pt x="3" y="6"/>
                      <a:pt x="2" y="6"/>
                    </a:cubicBezTo>
                    <a:cubicBezTo>
                      <a:pt x="2" y="6"/>
                      <a:pt x="2" y="6"/>
                      <a:pt x="2" y="7"/>
                    </a:cubicBezTo>
                    <a:cubicBezTo>
                      <a:pt x="2" y="7"/>
                      <a:pt x="2" y="7"/>
                      <a:pt x="2" y="7"/>
                    </a:cubicBezTo>
                    <a:cubicBezTo>
                      <a:pt x="2" y="7"/>
                      <a:pt x="2" y="7"/>
                      <a:pt x="1" y="8"/>
                    </a:cubicBezTo>
                    <a:cubicBezTo>
                      <a:pt x="1" y="8"/>
                      <a:pt x="0" y="8"/>
                      <a:pt x="0" y="8"/>
                    </a:cubicBezTo>
                    <a:cubicBezTo>
                      <a:pt x="1" y="9"/>
                      <a:pt x="2" y="8"/>
                      <a:pt x="2" y="8"/>
                    </a:cubicBezTo>
                    <a:cubicBezTo>
                      <a:pt x="3" y="8"/>
                      <a:pt x="3" y="7"/>
                      <a:pt x="4" y="7"/>
                    </a:cubicBezTo>
                    <a:cubicBezTo>
                      <a:pt x="4" y="6"/>
                      <a:pt x="4" y="6"/>
                      <a:pt x="5" y="6"/>
                    </a:cubicBezTo>
                    <a:cubicBezTo>
                      <a:pt x="5" y="6"/>
                      <a:pt x="5" y="6"/>
                      <a:pt x="5" y="6"/>
                    </a:cubicBezTo>
                    <a:cubicBezTo>
                      <a:pt x="6" y="6"/>
                      <a:pt x="6" y="6"/>
                      <a:pt x="6" y="6"/>
                    </a:cubicBezTo>
                    <a:cubicBezTo>
                      <a:pt x="6" y="6"/>
                      <a:pt x="6" y="5"/>
                      <a:pt x="6" y="5"/>
                    </a:cubicBezTo>
                    <a:cubicBezTo>
                      <a:pt x="7" y="4"/>
                      <a:pt x="7" y="4"/>
                      <a:pt x="8" y="4"/>
                    </a:cubicBezTo>
                    <a:cubicBezTo>
                      <a:pt x="8" y="4"/>
                      <a:pt x="9" y="3"/>
                      <a:pt x="9" y="3"/>
                    </a:cubicBezTo>
                    <a:cubicBezTo>
                      <a:pt x="9" y="1"/>
                      <a:pt x="9" y="1"/>
                      <a:pt x="9" y="1"/>
                    </a:cubicBezTo>
                    <a:cubicBezTo>
                      <a:pt x="9" y="1"/>
                      <a:pt x="9" y="1"/>
                      <a:pt x="9" y="1"/>
                    </a:cubicBezTo>
                    <a:close/>
                  </a:path>
                </a:pathLst>
              </a:custGeom>
              <a:grpFill/>
              <a:ln w="3175">
                <a:noFill/>
              </a:ln>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endParaRPr>
              </a:p>
            </p:txBody>
          </p:sp>
        </p:grpSp>
      </p:grpSp>
      <p:sp>
        <p:nvSpPr>
          <p:cNvPr id="2" name="Title 1"/>
          <p:cNvSpPr>
            <a:spLocks noGrp="1"/>
          </p:cNvSpPr>
          <p:nvPr>
            <p:ph type="title"/>
          </p:nvPr>
        </p:nvSpPr>
        <p:spPr>
          <a:xfrm>
            <a:off x="472966" y="557289"/>
            <a:ext cx="7304869" cy="462184"/>
          </a:xfrm>
        </p:spPr>
        <p:txBody>
          <a:bodyPr/>
          <a:lstStyle/>
          <a:p>
            <a:r>
              <a:rPr lang="en-US" dirty="0">
                <a:solidFill>
                  <a:schemeClr val="tx1"/>
                </a:solidFill>
              </a:rPr>
              <a:t>Geographic Considerations in ECD Capabilities for Biosimilars Studies</a:t>
            </a:r>
          </a:p>
        </p:txBody>
      </p:sp>
      <p:sp>
        <p:nvSpPr>
          <p:cNvPr id="5" name="TextBox 4"/>
          <p:cNvSpPr txBox="1"/>
          <p:nvPr/>
        </p:nvSpPr>
        <p:spPr>
          <a:xfrm>
            <a:off x="235430" y="1126897"/>
            <a:ext cx="3623142" cy="1354217"/>
          </a:xfrm>
          <a:prstGeom prst="rect">
            <a:avLst/>
          </a:prstGeom>
          <a:solidFill>
            <a:schemeClr val="bg1">
              <a:alpha val="68000"/>
            </a:schemeClr>
          </a:solidFill>
          <a:ln>
            <a:solidFill>
              <a:schemeClr val="accent1"/>
            </a:solidFill>
          </a:ln>
        </p:spPr>
        <p:txBody>
          <a:bodyPr vert="horz" wrap="square" lIns="91440" tIns="45720" rIns="91440" bIns="45720" numCol="1" rtlCol="0" anchor="ctr" anchorCtr="0" compatLnSpc="1">
            <a:prstTxWarp prst="textNoShape">
              <a:avLst/>
            </a:prstTxWarp>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North America</a:t>
            </a:r>
          </a:p>
          <a:p>
            <a:pPr marL="346075"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0" cap="none" spc="0" normalizeH="0" baseline="0" noProof="0" dirty="0" smtClean="0">
                <a:ln>
                  <a:noFill/>
                </a:ln>
                <a:solidFill>
                  <a:schemeClr val="tx1">
                    <a:lumMod val="85000"/>
                    <a:lumOff val="15000"/>
                  </a:schemeClr>
                </a:solidFill>
                <a:effectLst/>
                <a:uLnTx/>
                <a:uFillTx/>
              </a:rPr>
              <a:t>HV in-house</a:t>
            </a:r>
            <a:r>
              <a:rPr kumimoji="0" lang="en-US" sz="1100" b="1" i="0" u="none" strike="noStrike" kern="0" cap="none" spc="0" normalizeH="0" noProof="0" dirty="0" smtClean="0">
                <a:ln>
                  <a:noFill/>
                </a:ln>
                <a:solidFill>
                  <a:schemeClr val="tx1">
                    <a:lumMod val="85000"/>
                    <a:lumOff val="15000"/>
                  </a:schemeClr>
                </a:solidFill>
                <a:effectLst/>
                <a:uLnTx/>
                <a:uFillTx/>
              </a:rPr>
              <a:t> unit</a:t>
            </a:r>
            <a:r>
              <a:rPr kumimoji="0" lang="en-US" sz="1100" b="1" i="0" u="none" strike="noStrike" kern="0" cap="none" spc="0" normalizeH="0" baseline="0" noProof="0" dirty="0" smtClean="0">
                <a:ln>
                  <a:noFill/>
                </a:ln>
                <a:solidFill>
                  <a:schemeClr val="tx1">
                    <a:lumMod val="85000"/>
                    <a:lumOff val="15000"/>
                  </a:schemeClr>
                </a:solidFill>
                <a:effectLst/>
                <a:uLnTx/>
                <a:uFillTx/>
              </a:rPr>
              <a:t> in Kansas</a:t>
            </a:r>
          </a:p>
          <a:p>
            <a:pPr marL="346075"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Partner sites across the U.S.</a:t>
            </a:r>
          </a:p>
          <a:p>
            <a:pPr marL="346075"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High quality</a:t>
            </a:r>
          </a:p>
          <a:p>
            <a:pPr marL="346075" marR="0" lvl="1"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Fast regulatory and IRB approvals</a:t>
            </a:r>
          </a:p>
          <a:p>
            <a:pPr marL="346075" lvl="1" indent="-171450" fontAlgn="auto">
              <a:spcBef>
                <a:spcPts val="0"/>
              </a:spcBef>
              <a:spcAft>
                <a:spcPts val="0"/>
              </a:spcAft>
              <a:buFont typeface="Arial" panose="020B0604020202020204" pitchFamily="34" charset="0"/>
              <a:buChar char="‒"/>
              <a:defRPr/>
            </a:pPr>
            <a:r>
              <a:rPr lang="en-US" sz="1100" b="1" kern="0" dirty="0" smtClean="0">
                <a:solidFill>
                  <a:schemeClr val="tx1">
                    <a:lumMod val="85000"/>
                    <a:lumOff val="15000"/>
                  </a:schemeClr>
                </a:solidFill>
              </a:rPr>
              <a:t>Extensive </a:t>
            </a:r>
            <a:r>
              <a:rPr lang="en-US" sz="1100" b="1" kern="0" dirty="0">
                <a:solidFill>
                  <a:schemeClr val="tx1">
                    <a:lumMod val="85000"/>
                    <a:lumOff val="15000"/>
                  </a:schemeClr>
                </a:solidFill>
              </a:rPr>
              <a:t>experience in </a:t>
            </a:r>
            <a:r>
              <a:rPr lang="en-US" sz="1100" b="1" kern="0" dirty="0" smtClean="0">
                <a:solidFill>
                  <a:schemeClr val="tx1">
                    <a:lumMod val="85000"/>
                    <a:lumOff val="15000"/>
                  </a:schemeClr>
                </a:solidFill>
              </a:rPr>
              <a:t>Phase </a:t>
            </a:r>
            <a:r>
              <a:rPr lang="en-US" sz="1100" b="1" kern="0" dirty="0">
                <a:solidFill>
                  <a:schemeClr val="tx1">
                    <a:lumMod val="85000"/>
                    <a:lumOff val="15000"/>
                  </a:schemeClr>
                </a:solidFill>
              </a:rPr>
              <a:t>I </a:t>
            </a:r>
            <a:r>
              <a:rPr lang="en-US" sz="1100" b="1" kern="0" dirty="0" smtClean="0">
                <a:solidFill>
                  <a:schemeClr val="tx1">
                    <a:lumMod val="85000"/>
                    <a:lumOff val="15000"/>
                  </a:schemeClr>
                </a:solidFill>
              </a:rPr>
              <a:t>biosimilar studies</a:t>
            </a:r>
            <a:endParaRPr lang="en-US" sz="1100" b="1" kern="0" dirty="0">
              <a:solidFill>
                <a:srgbClr val="FF0000"/>
              </a:solidFill>
            </a:endParaRPr>
          </a:p>
        </p:txBody>
      </p:sp>
      <p:sp>
        <p:nvSpPr>
          <p:cNvPr id="5172" name="TextBox 5171"/>
          <p:cNvSpPr txBox="1"/>
          <p:nvPr/>
        </p:nvSpPr>
        <p:spPr>
          <a:xfrm>
            <a:off x="5492311" y="4671840"/>
            <a:ext cx="3247041" cy="1523494"/>
          </a:xfrm>
          <a:prstGeom prst="rect">
            <a:avLst/>
          </a:prstGeom>
          <a:solidFill>
            <a:schemeClr val="bg1">
              <a:alpha val="70000"/>
            </a:schemeClr>
          </a:solidFill>
          <a:ln>
            <a:solidFill>
              <a:schemeClr val="accent1"/>
            </a:solidFill>
          </a:ln>
        </p:spPr>
        <p:txBody>
          <a:bodyPr vert="horz" wrap="square" lIns="91440" tIns="45720" rIns="91440" bIns="45720" numCol="1" rtlCol="0" anchor="t" anchorCtr="0" compatLnSpc="1">
            <a:prstTxWarp prst="textNoShape">
              <a:avLst/>
            </a:prstTxWarp>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latin typeface="+mn-lt"/>
              </a:rPr>
              <a:t>Asia Pacific</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0" cap="none" spc="0" normalizeH="0" baseline="0" noProof="0" dirty="0" smtClean="0">
                <a:ln>
                  <a:noFill/>
                </a:ln>
                <a:solidFill>
                  <a:schemeClr val="tx1">
                    <a:lumMod val="85000"/>
                    <a:lumOff val="15000"/>
                  </a:schemeClr>
                </a:solidFill>
                <a:effectLst/>
                <a:uLnTx/>
                <a:uFillTx/>
              </a:rPr>
              <a:t>Access </a:t>
            </a:r>
            <a:r>
              <a:rPr kumimoji="0" lang="en-US" sz="1100" b="1" i="0" u="none" strike="noStrike" kern="0" cap="none" spc="0" normalizeH="0" baseline="0" noProof="0" dirty="0">
                <a:ln>
                  <a:noFill/>
                </a:ln>
                <a:solidFill>
                  <a:schemeClr val="tx1">
                    <a:lumMod val="85000"/>
                    <a:lumOff val="15000"/>
                  </a:schemeClr>
                </a:solidFill>
                <a:effectLst/>
                <a:uLnTx/>
                <a:uFillTx/>
              </a:rPr>
              <a:t>to Caucasian volunteers for Western biosimilar drug </a:t>
            </a:r>
            <a:r>
              <a:rPr kumimoji="0" lang="en-US" sz="1100" b="1" i="0" u="none" strike="noStrike" kern="0" cap="none" spc="0" normalizeH="0" baseline="0" noProof="0" dirty="0" smtClean="0">
                <a:ln>
                  <a:noFill/>
                </a:ln>
                <a:solidFill>
                  <a:schemeClr val="tx1">
                    <a:lumMod val="85000"/>
                    <a:lumOff val="15000"/>
                  </a:schemeClr>
                </a:solidFill>
                <a:effectLst/>
                <a:uLnTx/>
                <a:uFillTx/>
              </a:rPr>
              <a:t>development (in Australia &amp; New Zealand)</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Lighter CMC requirements</a:t>
            </a:r>
            <a:endParaRPr kumimoji="0" lang="en-US" sz="1100" b="1" i="0" u="none" strike="noStrike" kern="0" cap="none" spc="0" normalizeH="0" baseline="0" noProof="0" dirty="0" smtClean="0">
              <a:ln>
                <a:noFill/>
              </a:ln>
              <a:solidFill>
                <a:schemeClr val="tx1">
                  <a:lumMod val="85000"/>
                  <a:lumOff val="15000"/>
                </a:schemeClr>
              </a:solidFill>
              <a:effectLst/>
              <a:uLnTx/>
              <a:uFillTx/>
            </a:endParaRP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Cost-effective solution</a:t>
            </a:r>
            <a:endParaRPr kumimoji="0" lang="en-US" sz="1100" b="1" i="0" u="none" strike="noStrike" kern="0" cap="none" spc="0" normalizeH="0" baseline="0" noProof="0" dirty="0" smtClean="0">
              <a:ln>
                <a:noFill/>
              </a:ln>
              <a:solidFill>
                <a:schemeClr val="tx1">
                  <a:lumMod val="85000"/>
                  <a:lumOff val="15000"/>
                </a:schemeClr>
              </a:solidFill>
              <a:effectLst/>
              <a:uLnTx/>
              <a:uFillTx/>
            </a:endParaRP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a:solidFill>
                  <a:schemeClr val="tx1">
                    <a:lumMod val="85000"/>
                    <a:lumOff val="15000"/>
                  </a:schemeClr>
                </a:solidFill>
              </a:rPr>
              <a:t>Phase I sites in India and </a:t>
            </a:r>
            <a:r>
              <a:rPr lang="en-US" sz="1100" b="1" kern="0" dirty="0" smtClean="0">
                <a:solidFill>
                  <a:schemeClr val="tx1">
                    <a:lumMod val="85000"/>
                    <a:lumOff val="15000"/>
                  </a:schemeClr>
                </a:solidFill>
              </a:rPr>
              <a:t>China for biosimilars</a:t>
            </a:r>
            <a:endParaRPr lang="en-US" sz="1100" b="1" kern="0" dirty="0">
              <a:solidFill>
                <a:schemeClr val="tx1">
                  <a:lumMod val="85000"/>
                  <a:lumOff val="15000"/>
                </a:schemeClr>
              </a:solidFill>
            </a:endParaRPr>
          </a:p>
        </p:txBody>
      </p:sp>
      <p:sp>
        <p:nvSpPr>
          <p:cNvPr id="6" name="Rectangle 5"/>
          <p:cNvSpPr/>
          <p:nvPr/>
        </p:nvSpPr>
        <p:spPr>
          <a:xfrm>
            <a:off x="5085394" y="1172570"/>
            <a:ext cx="3028393" cy="1046440"/>
          </a:xfrm>
          <a:prstGeom prst="rect">
            <a:avLst/>
          </a:prstGeom>
          <a:solidFill>
            <a:schemeClr val="bg1">
              <a:alpha val="71000"/>
            </a:schemeClr>
          </a:solidFill>
          <a:ln>
            <a:solidFill>
              <a:schemeClr val="accent1"/>
            </a:solidFill>
          </a:ln>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Central </a:t>
            </a:r>
            <a:r>
              <a:rPr kumimoji="0" lang="en-US" sz="1600" b="1" i="0" u="none" strike="noStrike" kern="0" cap="none" spc="0" normalizeH="0" baseline="0" noProof="0" dirty="0" smtClean="0">
                <a:ln>
                  <a:noFill/>
                </a:ln>
                <a:solidFill>
                  <a:schemeClr val="accent2"/>
                </a:solidFill>
                <a:effectLst/>
                <a:uLnTx/>
                <a:uFillTx/>
              </a:rPr>
              <a:t>Europe</a:t>
            </a:r>
            <a:endParaRPr kumimoji="0" lang="en-US" sz="1600" b="1" i="0" u="none" strike="noStrike" kern="0" cap="none" spc="0" normalizeH="0" baseline="0" noProof="0" dirty="0">
              <a:ln>
                <a:noFill/>
              </a:ln>
              <a:solidFill>
                <a:schemeClr val="accent2"/>
              </a:solidFill>
              <a:effectLst/>
              <a:uLnTx/>
              <a:uFillTx/>
            </a:endParaRP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0" cap="none" spc="0" normalizeH="0" baseline="0" noProof="0" dirty="0" smtClean="0">
                <a:ln>
                  <a:noFill/>
                </a:ln>
                <a:solidFill>
                  <a:schemeClr val="tx1">
                    <a:lumMod val="85000"/>
                    <a:lumOff val="15000"/>
                  </a:schemeClr>
                </a:solidFill>
                <a:effectLst/>
                <a:uLnTx/>
                <a:uFillTx/>
              </a:rPr>
              <a:t>Partner sites in </a:t>
            </a:r>
            <a:r>
              <a:rPr kumimoji="0" lang="en-US" sz="1100" b="1" i="0" u="none" kern="0" cap="none" spc="0" normalizeH="0" baseline="0" noProof="0" dirty="0" smtClean="0">
                <a:ln>
                  <a:noFill/>
                </a:ln>
                <a:solidFill>
                  <a:schemeClr val="tx1">
                    <a:lumMod val="85000"/>
                    <a:lumOff val="15000"/>
                  </a:schemeClr>
                </a:solidFill>
                <a:effectLst/>
                <a:uLnTx/>
                <a:uFillTx/>
              </a:rPr>
              <a:t>Polan</a:t>
            </a:r>
            <a:r>
              <a:rPr kumimoji="0" lang="en-US" sz="1100" b="1" i="0" u="none" kern="0" cap="none" spc="0" normalizeH="0" baseline="0" noProof="0" dirty="0" smtClean="0">
                <a:ln>
                  <a:noFill/>
                </a:ln>
                <a:effectLst/>
                <a:uLnTx/>
                <a:uFillTx/>
              </a:rPr>
              <a:t>d</a:t>
            </a:r>
            <a:r>
              <a:rPr lang="en-US" sz="1100" b="1" kern="0" dirty="0" smtClean="0"/>
              <a:t>, </a:t>
            </a:r>
            <a:r>
              <a:rPr kumimoji="0" lang="en-US" sz="1100" b="1" i="0" u="none" kern="0" cap="none" spc="0" normalizeH="0" baseline="0" noProof="0" dirty="0" smtClean="0">
                <a:ln>
                  <a:noFill/>
                </a:ln>
                <a:solidFill>
                  <a:schemeClr val="tx1">
                    <a:lumMod val="85000"/>
                    <a:lumOff val="15000"/>
                  </a:schemeClr>
                </a:solidFill>
                <a:effectLst/>
                <a:uLnTx/>
                <a:uFillTx/>
              </a:rPr>
              <a:t>Czech </a:t>
            </a:r>
            <a:r>
              <a:rPr kumimoji="0" lang="en-US" sz="1100" b="1" i="0" u="none" strike="noStrike" kern="0" cap="none" spc="0" normalizeH="0" baseline="0" noProof="0" dirty="0" smtClean="0">
                <a:ln>
                  <a:noFill/>
                </a:ln>
                <a:solidFill>
                  <a:schemeClr val="tx1">
                    <a:lumMod val="85000"/>
                    <a:lumOff val="15000"/>
                  </a:schemeClr>
                </a:solidFill>
                <a:effectLst/>
                <a:uLnTx/>
                <a:uFillTx/>
              </a:rPr>
              <a:t>Republic</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Cost-effective solution</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0" cap="none" spc="0" normalizeH="0" baseline="0" noProof="0" dirty="0" smtClean="0">
                <a:ln>
                  <a:noFill/>
                </a:ln>
                <a:solidFill>
                  <a:schemeClr val="tx1">
                    <a:lumMod val="85000"/>
                    <a:lumOff val="15000"/>
                  </a:schemeClr>
                </a:solidFill>
                <a:effectLst/>
                <a:uLnTx/>
                <a:uFillTx/>
              </a:rPr>
              <a:t>Access to monoclonal</a:t>
            </a:r>
            <a:r>
              <a:rPr kumimoji="0" lang="en-US" sz="1100" b="1" i="0" u="none" strike="noStrike" kern="0" cap="none" spc="0" normalizeH="0" noProof="0" dirty="0" smtClean="0">
                <a:ln>
                  <a:noFill/>
                </a:ln>
                <a:solidFill>
                  <a:schemeClr val="tx1">
                    <a:lumMod val="85000"/>
                    <a:lumOff val="15000"/>
                  </a:schemeClr>
                </a:solidFill>
                <a:effectLst/>
                <a:uLnTx/>
                <a:uFillTx/>
              </a:rPr>
              <a:t> naïve subjects</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baseline="0" dirty="0" smtClean="0">
                <a:solidFill>
                  <a:schemeClr val="tx1">
                    <a:lumMod val="85000"/>
                    <a:lumOff val="15000"/>
                  </a:schemeClr>
                </a:solidFill>
              </a:rPr>
              <a:t>High quality units</a:t>
            </a:r>
            <a:endParaRPr kumimoji="0" lang="en-US" sz="1100" b="1" i="0" u="none" strike="noStrike" kern="0" cap="none" spc="0" normalizeH="0" baseline="0" noProof="0" dirty="0" smtClean="0">
              <a:ln>
                <a:noFill/>
              </a:ln>
              <a:solidFill>
                <a:schemeClr val="tx1">
                  <a:lumMod val="85000"/>
                  <a:lumOff val="15000"/>
                </a:schemeClr>
              </a:solidFill>
              <a:effectLst/>
              <a:uLnTx/>
              <a:uFillTx/>
            </a:endParaRPr>
          </a:p>
        </p:txBody>
      </p:sp>
      <p:sp>
        <p:nvSpPr>
          <p:cNvPr id="7" name="Rectangle 6"/>
          <p:cNvSpPr/>
          <p:nvPr/>
        </p:nvSpPr>
        <p:spPr>
          <a:xfrm>
            <a:off x="4215778" y="2570182"/>
            <a:ext cx="3562057" cy="1215717"/>
          </a:xfrm>
          <a:prstGeom prst="rect">
            <a:avLst/>
          </a:prstGeom>
          <a:solidFill>
            <a:schemeClr val="bg1">
              <a:alpha val="74000"/>
            </a:schemeClr>
          </a:solidFill>
          <a:ln>
            <a:solidFill>
              <a:schemeClr val="accent1"/>
            </a:solidFill>
          </a:ln>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accent2"/>
                </a:solidFill>
                <a:effectLst/>
                <a:uLnTx/>
                <a:uFillTx/>
              </a:rPr>
              <a:t>Western Europe</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0" cap="none" spc="0" normalizeH="0" baseline="0" noProof="0" dirty="0" smtClean="0">
                <a:ln>
                  <a:noFill/>
                </a:ln>
                <a:solidFill>
                  <a:schemeClr val="tx1">
                    <a:lumMod val="85000"/>
                    <a:lumOff val="15000"/>
                  </a:schemeClr>
                </a:solidFill>
                <a:effectLst/>
                <a:uLnTx/>
                <a:uFillTx/>
              </a:rPr>
              <a:t>Partner Sites in the UK</a:t>
            </a:r>
            <a:r>
              <a:rPr kumimoji="0" lang="en-US" sz="1100" b="1" i="0" u="none" strike="noStrike" kern="0" cap="none" spc="0" normalizeH="0" baseline="0" noProof="0" dirty="0">
                <a:ln>
                  <a:noFill/>
                </a:ln>
                <a:solidFill>
                  <a:schemeClr val="tx1">
                    <a:lumMod val="85000"/>
                    <a:lumOff val="15000"/>
                  </a:schemeClr>
                </a:solidFill>
                <a:effectLst/>
                <a:uLnTx/>
                <a:uFillTx/>
              </a:rPr>
              <a:t>, Netherlands, </a:t>
            </a:r>
            <a:r>
              <a:rPr kumimoji="0" lang="en-US" sz="1100" b="1" i="0" u="none" strike="noStrike" kern="0" cap="none" spc="0" normalizeH="0" baseline="0" noProof="0" dirty="0" smtClean="0">
                <a:ln>
                  <a:noFill/>
                </a:ln>
                <a:solidFill>
                  <a:schemeClr val="tx1">
                    <a:lumMod val="85000"/>
                    <a:lumOff val="15000"/>
                  </a:schemeClr>
                </a:solidFill>
                <a:effectLst/>
                <a:uLnTx/>
                <a:uFillTx/>
              </a:rPr>
              <a:t>Germany</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High quality</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kern="0" cap="none" spc="0" normalizeH="0" baseline="0" noProof="0" dirty="0" smtClean="0">
                <a:ln>
                  <a:noFill/>
                </a:ln>
                <a:solidFill>
                  <a:schemeClr val="tx1">
                    <a:lumMod val="85000"/>
                    <a:lumOff val="15000"/>
                  </a:schemeClr>
                </a:solidFill>
                <a:effectLst/>
                <a:uLnTx/>
                <a:uFillTx/>
              </a:rPr>
              <a:t>Business purpose</a:t>
            </a:r>
          </a:p>
          <a:p>
            <a:pPr marL="171450" marR="0" lvl="0" indent="-171450"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1" kern="0" dirty="0" smtClean="0">
                <a:solidFill>
                  <a:schemeClr val="tx1">
                    <a:lumMod val="85000"/>
                    <a:lumOff val="15000"/>
                  </a:schemeClr>
                </a:solidFill>
              </a:rPr>
              <a:t>Extensive experience in Phase I biosimilar studies</a:t>
            </a:r>
            <a:endParaRPr kumimoji="0" lang="en-US" sz="1100" b="1" i="0" u="none" kern="0" cap="none" spc="0" normalizeH="0" baseline="0" noProof="0" dirty="0" smtClean="0">
              <a:ln>
                <a:noFill/>
              </a:ln>
              <a:solidFill>
                <a:srgbClr val="FF0000"/>
              </a:solidFill>
              <a:effectLst/>
              <a:uLnTx/>
              <a:uFillTx/>
            </a:endParaRPr>
          </a:p>
        </p:txBody>
      </p:sp>
      <p:sp>
        <p:nvSpPr>
          <p:cNvPr id="5173" name="TextBox 5172"/>
          <p:cNvSpPr txBox="1"/>
          <p:nvPr/>
        </p:nvSpPr>
        <p:spPr>
          <a:xfrm>
            <a:off x="266960" y="3752110"/>
            <a:ext cx="2329092" cy="2446823"/>
          </a:xfrm>
          <a:prstGeom prst="rect">
            <a:avLst/>
          </a:prstGeom>
          <a:solidFill>
            <a:schemeClr val="bg1">
              <a:alpha val="79000"/>
            </a:schemeClr>
          </a:solidFill>
          <a:ln>
            <a:solidFill>
              <a:schemeClr val="accent1"/>
            </a:solidFill>
          </a:ln>
        </p:spPr>
        <p:txBody>
          <a:bodyPr vert="horz" wrap="square" lIns="91440" tIns="45720" rIns="91440" bIns="45720" numCol="1" rtlCol="0" anchor="ctr" anchorCtr="0" compatLnSpc="1">
            <a:prstTxWarp prst="textNoShape">
              <a:avLst/>
            </a:prstTxWarp>
            <a:spAutoFit/>
          </a:bodyPr>
          <a:lstStyle/>
          <a:p>
            <a:pPr marR="0" algn="l" defTabSz="914400" rtl="0" eaLnBrk="1" fontAlgn="base" latinLnBrk="0" hangingPunct="1">
              <a:lnSpc>
                <a:spcPct val="100000"/>
              </a:lnSpc>
              <a:spcBef>
                <a:spcPct val="0"/>
              </a:spcBef>
              <a:spcAft>
                <a:spcPct val="0"/>
              </a:spcAft>
              <a:buClrTx/>
              <a:buSzTx/>
              <a:tabLst/>
            </a:pPr>
            <a:r>
              <a:rPr lang="en-US" sz="1600" b="1" dirty="0" smtClean="0">
                <a:solidFill>
                  <a:schemeClr val="accent2"/>
                </a:solidFill>
                <a:latin typeface="+mn-lt"/>
              </a:rPr>
              <a:t>QI Global Phase I Site Network</a:t>
            </a:r>
            <a:r>
              <a:rPr lang="en-US" sz="1600" dirty="0" smtClean="0">
                <a:solidFill>
                  <a:schemeClr val="accent2"/>
                </a:solidFill>
                <a:latin typeface="+mn-lt"/>
              </a:rPr>
              <a:t>:</a:t>
            </a:r>
          </a:p>
          <a:p>
            <a:pPr marL="285750" marR="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r>
              <a:rPr lang="en-US" sz="1100" b="1" dirty="0" smtClean="0">
                <a:latin typeface="+mn-lt"/>
              </a:rPr>
              <a:t>1,500+ beds through multiple partner sites</a:t>
            </a:r>
          </a:p>
          <a:p>
            <a:pPr marL="285750" marR="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r>
              <a:rPr kumimoji="0" lang="en-US" sz="1100" b="1" i="0" u="none" strike="noStrike" kern="1200" cap="none" spc="0" normalizeH="0" baseline="0" noProof="0" dirty="0" smtClean="0">
                <a:ln>
                  <a:noFill/>
                </a:ln>
                <a:effectLst/>
                <a:uLnTx/>
                <a:uFillTx/>
                <a:latin typeface="+mn-lt"/>
              </a:rPr>
              <a:t>Large cohorts</a:t>
            </a:r>
            <a:r>
              <a:rPr kumimoji="0" lang="en-US" sz="1100" b="1" i="0" u="none" strike="noStrike" kern="1200" cap="none" spc="0" normalizeH="0" noProof="0" dirty="0" smtClean="0">
                <a:ln>
                  <a:noFill/>
                </a:ln>
                <a:effectLst/>
                <a:uLnTx/>
                <a:uFillTx/>
                <a:latin typeface="+mn-lt"/>
              </a:rPr>
              <a:t> &amp; high recruitment rates</a:t>
            </a:r>
          </a:p>
          <a:p>
            <a:pPr marL="285750" marR="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r>
              <a:rPr lang="en-US" sz="1100" b="1" baseline="0" dirty="0" smtClean="0">
                <a:latin typeface="+mn-lt"/>
              </a:rPr>
              <a:t>Strong</a:t>
            </a:r>
            <a:r>
              <a:rPr lang="en-US" sz="1100" b="1" dirty="0" smtClean="0">
                <a:latin typeface="+mn-lt"/>
              </a:rPr>
              <a:t> medical infrastructure &amp; labs</a:t>
            </a:r>
          </a:p>
          <a:p>
            <a:pPr marL="285750" marR="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r>
              <a:rPr kumimoji="0" lang="en-US" sz="1100" b="1" i="0" u="none" strike="noStrike" kern="1200" cap="none" spc="0" normalizeH="0" baseline="0" noProof="0" dirty="0" smtClean="0">
                <a:ln>
                  <a:noFill/>
                </a:ln>
                <a:effectLst/>
                <a:uLnTx/>
                <a:uFillTx/>
                <a:latin typeface="+mn-lt"/>
              </a:rPr>
              <a:t>Integrated</a:t>
            </a:r>
            <a:r>
              <a:rPr kumimoji="0" lang="en-US" sz="1100" b="1" i="0" u="none" strike="noStrike" kern="1200" cap="none" spc="0" normalizeH="0" noProof="0" dirty="0" smtClean="0">
                <a:ln>
                  <a:noFill/>
                </a:ln>
                <a:effectLst/>
                <a:uLnTx/>
                <a:uFillTx/>
                <a:latin typeface="+mn-lt"/>
              </a:rPr>
              <a:t> delivery across PK/PD, regulatory, &amp; scientific</a:t>
            </a:r>
          </a:p>
          <a:p>
            <a:pPr marL="285750" marR="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pPr>
            <a:r>
              <a:rPr kumimoji="0" lang="en-US" sz="1100" b="1" i="0" u="none" strike="noStrike" kern="1200" cap="none" spc="0" normalizeH="0" baseline="0" noProof="0" dirty="0" smtClean="0">
                <a:ln>
                  <a:noFill/>
                </a:ln>
                <a:effectLst/>
                <a:uLnTx/>
                <a:uFillTx/>
                <a:latin typeface="+mn-lt"/>
              </a:rPr>
              <a:t>Fast</a:t>
            </a:r>
            <a:r>
              <a:rPr kumimoji="0" lang="en-US" sz="1100" b="1" i="0" u="none" strike="noStrike" kern="1200" cap="none" spc="0" normalizeH="0" noProof="0" dirty="0" smtClean="0">
                <a:ln>
                  <a:noFill/>
                </a:ln>
                <a:effectLst/>
                <a:uLnTx/>
                <a:uFillTx/>
                <a:latin typeface="+mn-lt"/>
              </a:rPr>
              <a:t> &amp; efficient Phase I development</a:t>
            </a:r>
            <a:endParaRPr kumimoji="0" lang="en-US" sz="1100" b="1" i="0" u="none" strike="noStrike" kern="1200" cap="none" spc="0" normalizeH="0" baseline="0" noProof="0" dirty="0" smtClean="0">
              <a:ln>
                <a:noFill/>
              </a:ln>
              <a:effectLst/>
              <a:uLnTx/>
              <a:uFillTx/>
              <a:latin typeface="+mn-lt"/>
            </a:endParaRPr>
          </a:p>
        </p:txBody>
      </p:sp>
    </p:spTree>
    <p:extLst>
      <p:ext uri="{BB962C8B-B14F-4D97-AF65-F5344CB8AC3E}">
        <p14:creationId xmlns:p14="http://schemas.microsoft.com/office/powerpoint/2010/main" val="3699246040"/>
      </p:ext>
    </p:extLst>
  </p:cSld>
  <p:clrMapOvr>
    <a:masterClrMapping/>
  </p:clrMapOvr>
  <p:transition spd="med"/>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4046" y="902156"/>
            <a:ext cx="8759953" cy="387798"/>
          </a:xfrm>
        </p:spPr>
        <p:txBody>
          <a:bodyPr/>
          <a:lstStyle/>
          <a:p>
            <a:r>
              <a:rPr lang="en-US" dirty="0">
                <a:solidFill>
                  <a:schemeClr val="tx1"/>
                </a:solidFill>
              </a:rPr>
              <a:t>Accelerated Phase I/III Trial Solution: </a:t>
            </a:r>
            <a:br>
              <a:rPr lang="en-US" dirty="0">
                <a:solidFill>
                  <a:schemeClr val="tx1"/>
                </a:solidFill>
              </a:rPr>
            </a:br>
            <a:r>
              <a:rPr lang="en-US" dirty="0">
                <a:solidFill>
                  <a:schemeClr val="tx1"/>
                </a:solidFill>
              </a:rPr>
              <a:t>The Paradigm</a:t>
            </a:r>
          </a:p>
        </p:txBody>
      </p:sp>
      <p:sp>
        <p:nvSpPr>
          <p:cNvPr id="131" name="Text Placeholder 130"/>
          <p:cNvSpPr>
            <a:spLocks noGrp="1"/>
          </p:cNvSpPr>
          <p:nvPr>
            <p:ph type="body" sz="quarter" idx="12"/>
          </p:nvPr>
        </p:nvSpPr>
        <p:spPr>
          <a:xfrm>
            <a:off x="418740" y="1375117"/>
            <a:ext cx="8348472" cy="363176"/>
          </a:xfrm>
        </p:spPr>
        <p:txBody>
          <a:bodyPr/>
          <a:lstStyle/>
          <a:p>
            <a:r>
              <a:rPr lang="en-US" dirty="0" smtClean="0"/>
              <a:t>Goal: Reducing time to Phase III initiation</a:t>
            </a:r>
            <a:endParaRPr lang="en-US" dirty="0"/>
          </a:p>
        </p:txBody>
      </p:sp>
      <p:sp>
        <p:nvSpPr>
          <p:cNvPr id="16" name="Rectangle 15"/>
          <p:cNvSpPr/>
          <p:nvPr/>
        </p:nvSpPr>
        <p:spPr>
          <a:xfrm>
            <a:off x="1524249" y="2722626"/>
            <a:ext cx="45719" cy="1005840"/>
          </a:xfrm>
          <a:prstGeom prst="rect">
            <a:avLst/>
          </a:prstGeom>
          <a:solidFill>
            <a:srgbClr val="414343"/>
          </a:solidFill>
          <a:ln>
            <a:solidFill>
              <a:srgbClr val="4143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p>
        </p:txBody>
      </p:sp>
      <p:sp>
        <p:nvSpPr>
          <p:cNvPr id="17" name="Rectangle 16"/>
          <p:cNvSpPr/>
          <p:nvPr/>
        </p:nvSpPr>
        <p:spPr>
          <a:xfrm>
            <a:off x="3728797" y="2722626"/>
            <a:ext cx="45719" cy="1005840"/>
          </a:xfrm>
          <a:prstGeom prst="rect">
            <a:avLst/>
          </a:prstGeom>
          <a:solidFill>
            <a:srgbClr val="414343"/>
          </a:solidFill>
          <a:ln>
            <a:solidFill>
              <a:srgbClr val="4143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p>
        </p:txBody>
      </p:sp>
      <p:cxnSp>
        <p:nvCxnSpPr>
          <p:cNvPr id="22" name="Straight Connector 21"/>
          <p:cNvCxnSpPr/>
          <p:nvPr/>
        </p:nvCxnSpPr>
        <p:spPr>
          <a:xfrm flipV="1">
            <a:off x="1569968" y="3056407"/>
            <a:ext cx="2158829" cy="1"/>
          </a:xfrm>
          <a:prstGeom prst="line">
            <a:avLst/>
          </a:prstGeom>
          <a:ln w="57150">
            <a:solidFill>
              <a:srgbClr val="414343"/>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728797" y="3478211"/>
            <a:ext cx="3899570" cy="0"/>
          </a:xfrm>
          <a:prstGeom prst="line">
            <a:avLst/>
          </a:prstGeom>
          <a:ln w="57150">
            <a:solidFill>
              <a:srgbClr val="414343"/>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2420470" y="3478211"/>
            <a:ext cx="1284033" cy="0"/>
          </a:xfrm>
          <a:prstGeom prst="line">
            <a:avLst/>
          </a:prstGeom>
          <a:ln w="57150">
            <a:solidFill>
              <a:schemeClr val="accent3"/>
            </a:solidFill>
            <a:prstDash val="sysDot"/>
            <a:headEnd type="triangle" w="sm" len="med"/>
            <a:tailEnd type="none" w="sm" len="med"/>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1864679" y="2669536"/>
            <a:ext cx="1600200" cy="369332"/>
          </a:xfrm>
          <a:prstGeom prst="rect">
            <a:avLst/>
          </a:prstGeom>
          <a:ln>
            <a:noFill/>
          </a:ln>
        </p:spPr>
        <p:txBody>
          <a:bodyPr vert="horz" wrap="square" lIns="91440" tIns="45720" rIns="91440" bIns="45720" numCol="1" rtlCol="0" anchor="ctr"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b="1" i="0" u="none" strike="noStrike" kern="1200" cap="none" spc="0" normalizeH="0" baseline="0" noProof="0" dirty="0" smtClean="0">
                <a:ln>
                  <a:noFill/>
                </a:ln>
                <a:solidFill>
                  <a:srgbClr val="414343"/>
                </a:solidFill>
                <a:effectLst/>
                <a:uLnTx/>
                <a:uFillTx/>
                <a:latin typeface="+mn-lt"/>
                <a:ea typeface="ＭＳ Ｐゴシック" charset="-128"/>
                <a:cs typeface="+mn-cs"/>
              </a:rPr>
              <a:t>Phase </a:t>
            </a:r>
            <a:r>
              <a:rPr lang="en-US" b="1" dirty="0">
                <a:solidFill>
                  <a:srgbClr val="414343"/>
                </a:solidFill>
                <a:latin typeface="+mn-lt"/>
              </a:rPr>
              <a:t>I</a:t>
            </a:r>
            <a:endParaRPr kumimoji="0" lang="en-US" i="0" u="none" strike="noStrike" kern="1200" cap="none" spc="0" normalizeH="0" baseline="0" noProof="0" dirty="0" smtClean="0">
              <a:ln>
                <a:noFill/>
              </a:ln>
              <a:solidFill>
                <a:srgbClr val="414343"/>
              </a:solidFill>
              <a:effectLst/>
              <a:uLnTx/>
              <a:uFillTx/>
              <a:latin typeface="+mn-lt"/>
              <a:ea typeface="ＭＳ Ｐゴシック" charset="-128"/>
              <a:cs typeface="+mn-cs"/>
            </a:endParaRPr>
          </a:p>
        </p:txBody>
      </p:sp>
      <p:sp>
        <p:nvSpPr>
          <p:cNvPr id="31" name="TextBox 30"/>
          <p:cNvSpPr txBox="1"/>
          <p:nvPr/>
        </p:nvSpPr>
        <p:spPr>
          <a:xfrm>
            <a:off x="4903359" y="3072614"/>
            <a:ext cx="1600200" cy="369332"/>
          </a:xfrm>
          <a:prstGeom prst="rect">
            <a:avLst/>
          </a:prstGeom>
          <a:ln>
            <a:noFill/>
          </a:ln>
        </p:spPr>
        <p:txBody>
          <a:bodyPr vert="horz" wrap="square" lIns="91440" tIns="45720" rIns="91440" bIns="45720" numCol="1" rtlCol="0" anchor="ctr"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b="1" i="0" u="none" strike="noStrike" kern="1200" cap="none" spc="0" normalizeH="0" baseline="0" noProof="0" dirty="0" smtClean="0">
                <a:ln>
                  <a:noFill/>
                </a:ln>
                <a:solidFill>
                  <a:srgbClr val="414343"/>
                </a:solidFill>
                <a:effectLst/>
                <a:uLnTx/>
                <a:uFillTx/>
                <a:latin typeface="+mn-lt"/>
                <a:ea typeface="ＭＳ Ｐゴシック" charset="-128"/>
                <a:cs typeface="+mn-cs"/>
              </a:rPr>
              <a:t>Phase III</a:t>
            </a:r>
          </a:p>
        </p:txBody>
      </p:sp>
      <p:sp>
        <p:nvSpPr>
          <p:cNvPr id="35" name="TextBox 34"/>
          <p:cNvSpPr txBox="1"/>
          <p:nvPr/>
        </p:nvSpPr>
        <p:spPr>
          <a:xfrm>
            <a:off x="1127464" y="2210116"/>
            <a:ext cx="896645" cy="400110"/>
          </a:xfrm>
          <a:prstGeom prst="rect">
            <a:avLst/>
          </a:prstGeom>
          <a:ln>
            <a:solidFill>
              <a:schemeClr val="tx1">
                <a:lumMod val="50000"/>
                <a:lumOff val="50000"/>
              </a:schemeClr>
            </a:solidFill>
          </a:ln>
        </p:spPr>
        <p:txBody>
          <a:bodyPr vert="horz" wrap="square" lIns="91440" tIns="45720" rIns="91440" bIns="45720" numCol="1" rtlCol="0" anchor="ctr" anchorCtr="0" compatLnSpc="1">
            <a:prstTxWarp prst="textNoShape">
              <a:avLst/>
            </a:prstTxWarp>
            <a:spAutoFit/>
          </a:bodyPr>
          <a:lstStyle/>
          <a:p>
            <a:pPr algn="ctr"/>
            <a:r>
              <a:rPr lang="en-US" sz="1000" dirty="0" smtClean="0">
                <a:solidFill>
                  <a:srgbClr val="414343"/>
                </a:solidFill>
                <a:latin typeface="+mn-lt"/>
              </a:rPr>
              <a:t>CTA/IMP </a:t>
            </a:r>
          </a:p>
          <a:p>
            <a:pPr algn="ctr"/>
            <a:r>
              <a:rPr lang="en-US" sz="1000" dirty="0" smtClean="0">
                <a:solidFill>
                  <a:srgbClr val="414343"/>
                </a:solidFill>
                <a:latin typeface="+mn-lt"/>
              </a:rPr>
              <a:t>or IND</a:t>
            </a:r>
          </a:p>
        </p:txBody>
      </p:sp>
      <p:sp>
        <p:nvSpPr>
          <p:cNvPr id="36" name="TextBox 35"/>
          <p:cNvSpPr txBox="1"/>
          <p:nvPr/>
        </p:nvSpPr>
        <p:spPr>
          <a:xfrm>
            <a:off x="2247968" y="3091886"/>
            <a:ext cx="1470837" cy="369332"/>
          </a:xfrm>
          <a:prstGeom prst="rect">
            <a:avLst/>
          </a:prstGeom>
          <a:ln>
            <a:noFill/>
          </a:ln>
        </p:spPr>
        <p:txBody>
          <a:bodyPr vert="horz" wrap="square" lIns="91440" tIns="45720" rIns="91440" bIns="45720" numCol="1" rtlCol="0" anchor="ctr"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sz="900" b="1" i="0" u="none" strike="noStrike" kern="1200" cap="none" spc="0" normalizeH="0" baseline="0" noProof="0" dirty="0" smtClean="0">
                <a:ln>
                  <a:noFill/>
                </a:ln>
                <a:solidFill>
                  <a:schemeClr val="accent3"/>
                </a:solidFill>
                <a:effectLst/>
                <a:uLnTx/>
                <a:uFillTx/>
                <a:ea typeface="ＭＳ Ｐゴシック" charset="-128"/>
              </a:rPr>
              <a:t>Interim </a:t>
            </a:r>
            <a:r>
              <a:rPr lang="en-US" sz="900" b="1" dirty="0" smtClean="0">
                <a:solidFill>
                  <a:schemeClr val="accent3"/>
                </a:solidFill>
                <a:ea typeface="ＭＳ Ｐゴシック" charset="-128"/>
              </a:rPr>
              <a:t>Safety Data to initiate Phase III earlier</a:t>
            </a:r>
            <a:endParaRPr kumimoji="0" lang="en-US" sz="900" b="1" i="0" u="none" strike="noStrike" kern="1200" cap="none" spc="0" normalizeH="0" baseline="0" noProof="0" dirty="0" smtClean="0">
              <a:ln>
                <a:noFill/>
              </a:ln>
              <a:solidFill>
                <a:schemeClr val="accent3"/>
              </a:solidFill>
              <a:effectLst/>
              <a:uLnTx/>
              <a:uFillTx/>
              <a:ea typeface="ＭＳ Ｐゴシック" charset="-128"/>
            </a:endParaRPr>
          </a:p>
        </p:txBody>
      </p:sp>
      <p:sp>
        <p:nvSpPr>
          <p:cNvPr id="37" name="TextBox 36"/>
          <p:cNvSpPr txBox="1"/>
          <p:nvPr/>
        </p:nvSpPr>
        <p:spPr>
          <a:xfrm>
            <a:off x="7114451" y="2242532"/>
            <a:ext cx="914400" cy="400110"/>
          </a:xfrm>
          <a:prstGeom prst="rect">
            <a:avLst/>
          </a:prstGeom>
          <a:ln>
            <a:solidFill>
              <a:schemeClr val="tx1">
                <a:lumMod val="50000"/>
                <a:lumOff val="50000"/>
              </a:schemeClr>
            </a:solidFill>
          </a:ln>
        </p:spPr>
        <p:txBody>
          <a:bodyPr vert="horz" wrap="square" lIns="91440" tIns="45720" rIns="91440" bIns="45720" numCol="1" rtlCol="0" anchor="ctr"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sz="1000" b="0" i="0" u="none" strike="noStrike" kern="1200" cap="none" spc="0" normalizeH="0" baseline="0" noProof="0" dirty="0" smtClean="0">
                <a:ln>
                  <a:noFill/>
                </a:ln>
                <a:solidFill>
                  <a:srgbClr val="414343"/>
                </a:solidFill>
                <a:effectLst/>
                <a:uLnTx/>
                <a:uFillTx/>
                <a:latin typeface="+mn-lt"/>
                <a:ea typeface="ＭＳ Ｐゴシック" charset="-128"/>
                <a:cs typeface="+mn-cs"/>
              </a:rPr>
              <a:t>Regulatory Submission</a:t>
            </a:r>
          </a:p>
        </p:txBody>
      </p:sp>
      <p:graphicFrame>
        <p:nvGraphicFramePr>
          <p:cNvPr id="4" name="Table 3"/>
          <p:cNvGraphicFramePr>
            <a:graphicFrameLocks noGrp="1"/>
          </p:cNvGraphicFramePr>
          <p:nvPr>
            <p:extLst>
              <p:ext uri="{D42A27DB-BD31-4B8C-83A1-F6EECF244321}">
                <p14:modId xmlns:p14="http://schemas.microsoft.com/office/powerpoint/2010/main" val="3409347862"/>
              </p:ext>
            </p:extLst>
          </p:nvPr>
        </p:nvGraphicFramePr>
        <p:xfrm>
          <a:off x="1525351" y="4114366"/>
          <a:ext cx="6135250" cy="1767840"/>
        </p:xfrm>
        <a:graphic>
          <a:graphicData uri="http://schemas.openxmlformats.org/drawingml/2006/table">
            <a:tbl>
              <a:tblPr firstRow="1" bandRow="1">
                <a:tableStyleId>{F5AB1C69-6EDB-4FF4-983F-18BD219EF322}</a:tableStyleId>
              </a:tblPr>
              <a:tblGrid>
                <a:gridCol w="6135250"/>
              </a:tblGrid>
              <a:tr h="277240">
                <a:tc>
                  <a:txBody>
                    <a:bodyPr/>
                    <a:lstStyle/>
                    <a:p>
                      <a:pPr algn="ctr"/>
                      <a:r>
                        <a:rPr lang="en-GB" sz="2000" dirty="0" smtClean="0"/>
                        <a:t>Phase I Accelerators</a:t>
                      </a:r>
                      <a:endParaRPr lang="en-GB" sz="2000" dirty="0"/>
                    </a:p>
                  </a:txBody>
                  <a:tcPr/>
                </a:tc>
              </a:tr>
              <a:tr h="4572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GB" sz="1800" dirty="0" smtClean="0"/>
                        <a:t>Multi-site delivery solution</a:t>
                      </a:r>
                    </a:p>
                  </a:txBody>
                  <a:tcPr/>
                </a:tc>
              </a:tr>
              <a:tr h="457200">
                <a:tc>
                  <a:txBody>
                    <a:bodyPr/>
                    <a:lstStyle/>
                    <a:p>
                      <a:pPr algn="ctr"/>
                      <a:r>
                        <a:rPr lang="en-GB" sz="1800" dirty="0" smtClean="0"/>
                        <a:t>Pre-planning for</a:t>
                      </a:r>
                      <a:r>
                        <a:rPr lang="en-GB" sz="1800" baseline="0" dirty="0" smtClean="0"/>
                        <a:t> the inter</a:t>
                      </a:r>
                      <a:r>
                        <a:rPr lang="en-GB" sz="1800" dirty="0" smtClean="0"/>
                        <a:t>im safety data analysis</a:t>
                      </a:r>
                      <a:endParaRPr lang="en-GB" sz="1800" dirty="0"/>
                    </a:p>
                  </a:txBody>
                  <a:tcPr/>
                </a:tc>
              </a:tr>
              <a:tr h="457200">
                <a:tc>
                  <a:txBody>
                    <a:bodyPr/>
                    <a:lstStyle/>
                    <a:p>
                      <a:pPr marL="0" marR="0" indent="0" algn="ctr" defTabSz="914400" rtl="0" eaLnBrk="1" fontAlgn="auto" latinLnBrk="0" hangingPunct="1">
                        <a:lnSpc>
                          <a:spcPct val="100000"/>
                        </a:lnSpc>
                        <a:spcBef>
                          <a:spcPts val="0"/>
                        </a:spcBef>
                        <a:spcAft>
                          <a:spcPts val="600"/>
                        </a:spcAft>
                        <a:buClrTx/>
                        <a:buSzTx/>
                        <a:buFontTx/>
                        <a:buNone/>
                        <a:tabLst/>
                        <a:defRPr/>
                      </a:pPr>
                      <a:r>
                        <a:rPr lang="en-GB" sz="1800" baseline="0" dirty="0" smtClean="0"/>
                        <a:t>Upfront planning for Phase III patient recruitment</a:t>
                      </a:r>
                    </a:p>
                  </a:txBody>
                  <a:tcPr/>
                </a:tc>
              </a:tr>
            </a:tbl>
          </a:graphicData>
        </a:graphic>
      </p:graphicFrame>
      <p:sp>
        <p:nvSpPr>
          <p:cNvPr id="41" name="Rectangle 40"/>
          <p:cNvSpPr/>
          <p:nvPr/>
        </p:nvSpPr>
        <p:spPr>
          <a:xfrm>
            <a:off x="7614881" y="2722626"/>
            <a:ext cx="45719" cy="1005840"/>
          </a:xfrm>
          <a:prstGeom prst="rect">
            <a:avLst/>
          </a:prstGeom>
          <a:solidFill>
            <a:srgbClr val="414343"/>
          </a:solidFill>
          <a:ln>
            <a:solidFill>
              <a:srgbClr val="41434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smtClean="0"/>
          </a:p>
        </p:txBody>
      </p:sp>
    </p:spTree>
    <p:extLst>
      <p:ext uri="{BB962C8B-B14F-4D97-AF65-F5344CB8AC3E}">
        <p14:creationId xmlns:p14="http://schemas.microsoft.com/office/powerpoint/2010/main" val="35436351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706864"/>
            <a:ext cx="8229600" cy="1143000"/>
          </a:xfrm>
        </p:spPr>
        <p:txBody>
          <a:bodyPr/>
          <a:lstStyle/>
          <a:p>
            <a:r>
              <a:rPr lang="en-US" sz="2400" b="1" dirty="0">
                <a:solidFill>
                  <a:schemeClr val="tx1"/>
                </a:solidFill>
              </a:rPr>
              <a:t>An Accelerated Approach to Phase III</a:t>
            </a:r>
          </a:p>
        </p:txBody>
      </p:sp>
      <p:sp>
        <p:nvSpPr>
          <p:cNvPr id="3" name="Content Placeholder 2"/>
          <p:cNvSpPr>
            <a:spLocks noGrp="1"/>
          </p:cNvSpPr>
          <p:nvPr>
            <p:ph idx="1"/>
          </p:nvPr>
        </p:nvSpPr>
        <p:spPr/>
        <p:txBody>
          <a:bodyPr>
            <a:normAutofit/>
          </a:bodyPr>
          <a:lstStyle/>
          <a:p>
            <a:pPr>
              <a:spcAft>
                <a:spcPts val="600"/>
              </a:spcAft>
            </a:pPr>
            <a:r>
              <a:rPr lang="en-US" dirty="0" smtClean="0"/>
              <a:t>It is possible to initiate the Phase III (confirmatory safety and efficacy trial) prior to completion of the Phase I comparability trial.</a:t>
            </a:r>
          </a:p>
          <a:p>
            <a:pPr lvl="1">
              <a:spcAft>
                <a:spcPts val="600"/>
              </a:spcAft>
            </a:pPr>
            <a:r>
              <a:rPr lang="en-US" dirty="0" smtClean="0"/>
              <a:t>This approach is based on interim safety data.</a:t>
            </a:r>
          </a:p>
          <a:p>
            <a:pPr lvl="1">
              <a:spcAft>
                <a:spcPts val="600"/>
              </a:spcAft>
            </a:pPr>
            <a:r>
              <a:rPr lang="en-US" dirty="0" smtClean="0"/>
              <a:t>This may not be acceptable in all countries.</a:t>
            </a:r>
          </a:p>
          <a:p>
            <a:pPr>
              <a:spcBef>
                <a:spcPts val="1200"/>
              </a:spcBef>
              <a:spcAft>
                <a:spcPts val="600"/>
              </a:spcAft>
            </a:pPr>
            <a:r>
              <a:rPr lang="en-US" dirty="0" smtClean="0"/>
              <a:t>A feasibility study is needed to ensure that key countries will accept interim safety data to initiate the Phase III study.</a:t>
            </a:r>
          </a:p>
          <a:p>
            <a:pPr>
              <a:spcBef>
                <a:spcPts val="1200"/>
              </a:spcBef>
              <a:spcAft>
                <a:spcPts val="600"/>
              </a:spcAft>
            </a:pPr>
            <a:r>
              <a:rPr lang="en-US" dirty="0" smtClean="0"/>
              <a:t>The biggest risk is that if the CMC package is not robust, the Phase III trial may be initiated without adequate PK (or PD) data.</a:t>
            </a:r>
          </a:p>
          <a:p>
            <a:pPr lvl="1">
              <a:spcAft>
                <a:spcPts val="600"/>
              </a:spcAft>
            </a:pPr>
            <a:r>
              <a:rPr lang="en-US" dirty="0"/>
              <a:t>A</a:t>
            </a:r>
            <a:r>
              <a:rPr lang="en-US" dirty="0" smtClean="0"/>
              <a:t> thorough review and gap analysis of CMC data is recommended prior to conducting accelerated biosimilar clinical trials.</a:t>
            </a:r>
          </a:p>
          <a:p>
            <a:endParaRPr lang="en-US" dirty="0"/>
          </a:p>
        </p:txBody>
      </p:sp>
      <p:grpSp>
        <p:nvGrpSpPr>
          <p:cNvPr id="5" name="Group 4"/>
          <p:cNvGrpSpPr>
            <a:grpSpLocks noChangeAspect="1"/>
          </p:cNvGrpSpPr>
          <p:nvPr/>
        </p:nvGrpSpPr>
        <p:grpSpPr>
          <a:xfrm>
            <a:off x="6551299" y="5068346"/>
            <a:ext cx="1000316" cy="1288004"/>
            <a:chOff x="8488363" y="1495425"/>
            <a:chExt cx="2681287" cy="3371851"/>
          </a:xfrm>
          <a:solidFill>
            <a:srgbClr val="3B7F52"/>
          </a:solidFill>
        </p:grpSpPr>
        <p:sp>
          <p:nvSpPr>
            <p:cNvPr id="6" name="Freeform 78"/>
            <p:cNvSpPr>
              <a:spLocks/>
            </p:cNvSpPr>
            <p:nvPr/>
          </p:nvSpPr>
          <p:spPr bwMode="auto">
            <a:xfrm>
              <a:off x="9297988" y="1495425"/>
              <a:ext cx="1066800" cy="908050"/>
            </a:xfrm>
            <a:custGeom>
              <a:avLst/>
              <a:gdLst>
                <a:gd name="T0" fmla="*/ 27 w 283"/>
                <a:gd name="T1" fmla="*/ 240 h 241"/>
                <a:gd name="T2" fmla="*/ 141 w 283"/>
                <a:gd name="T3" fmla="*/ 240 h 241"/>
                <a:gd name="T4" fmla="*/ 245 w 283"/>
                <a:gd name="T5" fmla="*/ 240 h 241"/>
                <a:gd name="T6" fmla="*/ 283 w 283"/>
                <a:gd name="T7" fmla="*/ 203 h 241"/>
                <a:gd name="T8" fmla="*/ 283 w 283"/>
                <a:gd name="T9" fmla="*/ 112 h 241"/>
                <a:gd name="T10" fmla="*/ 246 w 283"/>
                <a:gd name="T11" fmla="*/ 75 h 241"/>
                <a:gd name="T12" fmla="*/ 198 w 283"/>
                <a:gd name="T13" fmla="*/ 28 h 241"/>
                <a:gd name="T14" fmla="*/ 197 w 283"/>
                <a:gd name="T15" fmla="*/ 24 h 241"/>
                <a:gd name="T16" fmla="*/ 174 w 283"/>
                <a:gd name="T17" fmla="*/ 1 h 241"/>
                <a:gd name="T18" fmla="*/ 107 w 283"/>
                <a:gd name="T19" fmla="*/ 1 h 241"/>
                <a:gd name="T20" fmla="*/ 85 w 283"/>
                <a:gd name="T21" fmla="*/ 24 h 241"/>
                <a:gd name="T22" fmla="*/ 85 w 283"/>
                <a:gd name="T23" fmla="*/ 39 h 241"/>
                <a:gd name="T24" fmla="*/ 48 w 283"/>
                <a:gd name="T25" fmla="*/ 75 h 241"/>
                <a:gd name="T26" fmla="*/ 27 w 283"/>
                <a:gd name="T27" fmla="*/ 75 h 241"/>
                <a:gd name="T28" fmla="*/ 0 w 283"/>
                <a:gd name="T29" fmla="*/ 102 h 241"/>
                <a:gd name="T30" fmla="*/ 0 w 283"/>
                <a:gd name="T31" fmla="*/ 213 h 241"/>
                <a:gd name="T32" fmla="*/ 27 w 283"/>
                <a:gd name="T33" fmla="*/ 24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3" h="241">
                  <a:moveTo>
                    <a:pt x="27" y="240"/>
                  </a:moveTo>
                  <a:cubicBezTo>
                    <a:pt x="65" y="240"/>
                    <a:pt x="103" y="240"/>
                    <a:pt x="141" y="240"/>
                  </a:cubicBezTo>
                  <a:cubicBezTo>
                    <a:pt x="176" y="240"/>
                    <a:pt x="210" y="240"/>
                    <a:pt x="245" y="240"/>
                  </a:cubicBezTo>
                  <a:cubicBezTo>
                    <a:pt x="278" y="240"/>
                    <a:pt x="283" y="235"/>
                    <a:pt x="283" y="203"/>
                  </a:cubicBezTo>
                  <a:cubicBezTo>
                    <a:pt x="283" y="173"/>
                    <a:pt x="283" y="142"/>
                    <a:pt x="283" y="112"/>
                  </a:cubicBezTo>
                  <a:cubicBezTo>
                    <a:pt x="283" y="80"/>
                    <a:pt x="278" y="75"/>
                    <a:pt x="246" y="75"/>
                  </a:cubicBezTo>
                  <a:cubicBezTo>
                    <a:pt x="200" y="75"/>
                    <a:pt x="200" y="75"/>
                    <a:pt x="198" y="28"/>
                  </a:cubicBezTo>
                  <a:cubicBezTo>
                    <a:pt x="197" y="27"/>
                    <a:pt x="198" y="25"/>
                    <a:pt x="197" y="24"/>
                  </a:cubicBezTo>
                  <a:cubicBezTo>
                    <a:pt x="196" y="10"/>
                    <a:pt x="189" y="1"/>
                    <a:pt x="174" y="1"/>
                  </a:cubicBezTo>
                  <a:cubicBezTo>
                    <a:pt x="152" y="0"/>
                    <a:pt x="130" y="0"/>
                    <a:pt x="107" y="1"/>
                  </a:cubicBezTo>
                  <a:cubicBezTo>
                    <a:pt x="92" y="1"/>
                    <a:pt x="85" y="10"/>
                    <a:pt x="85" y="24"/>
                  </a:cubicBezTo>
                  <a:cubicBezTo>
                    <a:pt x="85" y="29"/>
                    <a:pt x="85" y="34"/>
                    <a:pt x="85" y="39"/>
                  </a:cubicBezTo>
                  <a:cubicBezTo>
                    <a:pt x="85" y="80"/>
                    <a:pt x="89" y="75"/>
                    <a:pt x="48" y="75"/>
                  </a:cubicBezTo>
                  <a:cubicBezTo>
                    <a:pt x="41" y="75"/>
                    <a:pt x="34" y="75"/>
                    <a:pt x="27" y="75"/>
                  </a:cubicBezTo>
                  <a:cubicBezTo>
                    <a:pt x="9" y="74"/>
                    <a:pt x="0" y="83"/>
                    <a:pt x="0" y="102"/>
                  </a:cubicBezTo>
                  <a:cubicBezTo>
                    <a:pt x="0" y="139"/>
                    <a:pt x="0" y="176"/>
                    <a:pt x="0" y="213"/>
                  </a:cubicBezTo>
                  <a:cubicBezTo>
                    <a:pt x="0" y="232"/>
                    <a:pt x="8" y="241"/>
                    <a:pt x="27" y="24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79"/>
            <p:cNvSpPr>
              <a:spLocks/>
            </p:cNvSpPr>
            <p:nvPr/>
          </p:nvSpPr>
          <p:spPr bwMode="auto">
            <a:xfrm>
              <a:off x="8488363" y="1865313"/>
              <a:ext cx="2681287" cy="3001963"/>
            </a:xfrm>
            <a:custGeom>
              <a:avLst/>
              <a:gdLst>
                <a:gd name="T0" fmla="*/ 711 w 712"/>
                <a:gd name="T1" fmla="*/ 657 h 798"/>
                <a:gd name="T2" fmla="*/ 710 w 712"/>
                <a:gd name="T3" fmla="*/ 81 h 798"/>
                <a:gd name="T4" fmla="*/ 628 w 712"/>
                <a:gd name="T5" fmla="*/ 1 h 798"/>
                <a:gd name="T6" fmla="*/ 563 w 712"/>
                <a:gd name="T7" fmla="*/ 0 h 798"/>
                <a:gd name="T8" fmla="*/ 545 w 712"/>
                <a:gd name="T9" fmla="*/ 18 h 798"/>
                <a:gd name="T10" fmla="*/ 545 w 712"/>
                <a:gd name="T11" fmla="*/ 81 h 798"/>
                <a:gd name="T12" fmla="*/ 564 w 712"/>
                <a:gd name="T13" fmla="*/ 100 h 798"/>
                <a:gd name="T14" fmla="*/ 564 w 712"/>
                <a:gd name="T15" fmla="*/ 100 h 798"/>
                <a:gd name="T16" fmla="*/ 613 w 712"/>
                <a:gd name="T17" fmla="*/ 141 h 798"/>
                <a:gd name="T18" fmla="*/ 616 w 712"/>
                <a:gd name="T19" fmla="*/ 654 h 798"/>
                <a:gd name="T20" fmla="*/ 616 w 712"/>
                <a:gd name="T21" fmla="*/ 655 h 798"/>
                <a:gd name="T22" fmla="*/ 559 w 712"/>
                <a:gd name="T23" fmla="*/ 698 h 798"/>
                <a:gd name="T24" fmla="*/ 559 w 712"/>
                <a:gd name="T25" fmla="*/ 698 h 798"/>
                <a:gd name="T26" fmla="*/ 138 w 712"/>
                <a:gd name="T27" fmla="*/ 698 h 798"/>
                <a:gd name="T28" fmla="*/ 100 w 712"/>
                <a:gd name="T29" fmla="*/ 659 h 798"/>
                <a:gd name="T30" fmla="*/ 100 w 712"/>
                <a:gd name="T31" fmla="*/ 152 h 798"/>
                <a:gd name="T32" fmla="*/ 149 w 712"/>
                <a:gd name="T33" fmla="*/ 100 h 798"/>
                <a:gd name="T34" fmla="*/ 166 w 712"/>
                <a:gd name="T35" fmla="*/ 82 h 798"/>
                <a:gd name="T36" fmla="*/ 166 w 712"/>
                <a:gd name="T37" fmla="*/ 17 h 798"/>
                <a:gd name="T38" fmla="*/ 147 w 712"/>
                <a:gd name="T39" fmla="*/ 0 h 798"/>
                <a:gd name="T40" fmla="*/ 98 w 712"/>
                <a:gd name="T41" fmla="*/ 0 h 798"/>
                <a:gd name="T42" fmla="*/ 0 w 712"/>
                <a:gd name="T43" fmla="*/ 99 h 798"/>
                <a:gd name="T44" fmla="*/ 0 w 712"/>
                <a:gd name="T45" fmla="*/ 353 h 798"/>
                <a:gd name="T46" fmla="*/ 0 w 712"/>
                <a:gd name="T47" fmla="*/ 705 h 798"/>
                <a:gd name="T48" fmla="*/ 88 w 712"/>
                <a:gd name="T49" fmla="*/ 797 h 798"/>
                <a:gd name="T50" fmla="*/ 625 w 712"/>
                <a:gd name="T51" fmla="*/ 797 h 798"/>
                <a:gd name="T52" fmla="*/ 705 w 712"/>
                <a:gd name="T53" fmla="*/ 740 h 798"/>
                <a:gd name="T54" fmla="*/ 711 w 712"/>
                <a:gd name="T55" fmla="*/ 655 h 798"/>
                <a:gd name="T56" fmla="*/ 711 w 712"/>
                <a:gd name="T57" fmla="*/ 657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2" h="798">
                  <a:moveTo>
                    <a:pt x="711" y="657"/>
                  </a:moveTo>
                  <a:cubicBezTo>
                    <a:pt x="711" y="636"/>
                    <a:pt x="712" y="101"/>
                    <a:pt x="710" y="81"/>
                  </a:cubicBezTo>
                  <a:cubicBezTo>
                    <a:pt x="708" y="36"/>
                    <a:pt x="673" y="3"/>
                    <a:pt x="628" y="1"/>
                  </a:cubicBezTo>
                  <a:cubicBezTo>
                    <a:pt x="607" y="0"/>
                    <a:pt x="585" y="1"/>
                    <a:pt x="563" y="0"/>
                  </a:cubicBezTo>
                  <a:cubicBezTo>
                    <a:pt x="550" y="0"/>
                    <a:pt x="545" y="4"/>
                    <a:pt x="545" y="18"/>
                  </a:cubicBezTo>
                  <a:cubicBezTo>
                    <a:pt x="546" y="39"/>
                    <a:pt x="546" y="60"/>
                    <a:pt x="545" y="81"/>
                  </a:cubicBezTo>
                  <a:cubicBezTo>
                    <a:pt x="545" y="95"/>
                    <a:pt x="550" y="99"/>
                    <a:pt x="564" y="100"/>
                  </a:cubicBezTo>
                  <a:cubicBezTo>
                    <a:pt x="564" y="100"/>
                    <a:pt x="564" y="100"/>
                    <a:pt x="564" y="100"/>
                  </a:cubicBezTo>
                  <a:cubicBezTo>
                    <a:pt x="606" y="100"/>
                    <a:pt x="606" y="101"/>
                    <a:pt x="613" y="141"/>
                  </a:cubicBezTo>
                  <a:cubicBezTo>
                    <a:pt x="614" y="142"/>
                    <a:pt x="616" y="654"/>
                    <a:pt x="616" y="654"/>
                  </a:cubicBezTo>
                  <a:cubicBezTo>
                    <a:pt x="616" y="655"/>
                    <a:pt x="616" y="655"/>
                    <a:pt x="616" y="655"/>
                  </a:cubicBezTo>
                  <a:cubicBezTo>
                    <a:pt x="614" y="700"/>
                    <a:pt x="605" y="698"/>
                    <a:pt x="559" y="698"/>
                  </a:cubicBezTo>
                  <a:cubicBezTo>
                    <a:pt x="559" y="698"/>
                    <a:pt x="559" y="698"/>
                    <a:pt x="559" y="698"/>
                  </a:cubicBezTo>
                  <a:cubicBezTo>
                    <a:pt x="419" y="698"/>
                    <a:pt x="279" y="698"/>
                    <a:pt x="138" y="698"/>
                  </a:cubicBezTo>
                  <a:cubicBezTo>
                    <a:pt x="105" y="698"/>
                    <a:pt x="100" y="693"/>
                    <a:pt x="100" y="659"/>
                  </a:cubicBezTo>
                  <a:cubicBezTo>
                    <a:pt x="100" y="490"/>
                    <a:pt x="100" y="321"/>
                    <a:pt x="100" y="152"/>
                  </a:cubicBezTo>
                  <a:cubicBezTo>
                    <a:pt x="100" y="103"/>
                    <a:pt x="100" y="102"/>
                    <a:pt x="149" y="100"/>
                  </a:cubicBezTo>
                  <a:cubicBezTo>
                    <a:pt x="162" y="99"/>
                    <a:pt x="166" y="94"/>
                    <a:pt x="166" y="82"/>
                  </a:cubicBezTo>
                  <a:cubicBezTo>
                    <a:pt x="165" y="61"/>
                    <a:pt x="165" y="39"/>
                    <a:pt x="166" y="17"/>
                  </a:cubicBezTo>
                  <a:cubicBezTo>
                    <a:pt x="166" y="3"/>
                    <a:pt x="160" y="0"/>
                    <a:pt x="147" y="0"/>
                  </a:cubicBezTo>
                  <a:cubicBezTo>
                    <a:pt x="131" y="1"/>
                    <a:pt x="115" y="0"/>
                    <a:pt x="98" y="0"/>
                  </a:cubicBezTo>
                  <a:cubicBezTo>
                    <a:pt x="35" y="1"/>
                    <a:pt x="0" y="36"/>
                    <a:pt x="0" y="99"/>
                  </a:cubicBezTo>
                  <a:cubicBezTo>
                    <a:pt x="0" y="183"/>
                    <a:pt x="0" y="268"/>
                    <a:pt x="0" y="353"/>
                  </a:cubicBezTo>
                  <a:cubicBezTo>
                    <a:pt x="0" y="470"/>
                    <a:pt x="0" y="588"/>
                    <a:pt x="0" y="705"/>
                  </a:cubicBezTo>
                  <a:cubicBezTo>
                    <a:pt x="0" y="759"/>
                    <a:pt x="37" y="797"/>
                    <a:pt x="88" y="797"/>
                  </a:cubicBezTo>
                  <a:cubicBezTo>
                    <a:pt x="267" y="798"/>
                    <a:pt x="446" y="798"/>
                    <a:pt x="625" y="797"/>
                  </a:cubicBezTo>
                  <a:cubicBezTo>
                    <a:pt x="661" y="797"/>
                    <a:pt x="696" y="775"/>
                    <a:pt x="705" y="740"/>
                  </a:cubicBezTo>
                  <a:cubicBezTo>
                    <a:pt x="712" y="713"/>
                    <a:pt x="711" y="658"/>
                    <a:pt x="711" y="655"/>
                  </a:cubicBezTo>
                  <a:lnTo>
                    <a:pt x="711" y="65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 name="Rectangle 80"/>
            <p:cNvSpPr>
              <a:spLocks noChangeArrowheads="1"/>
            </p:cNvSpPr>
            <p:nvPr/>
          </p:nvSpPr>
          <p:spPr bwMode="auto">
            <a:xfrm>
              <a:off x="9418638" y="2601913"/>
              <a:ext cx="825500"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Rectangle 81"/>
            <p:cNvSpPr>
              <a:spLocks noChangeArrowheads="1"/>
            </p:cNvSpPr>
            <p:nvPr/>
          </p:nvSpPr>
          <p:spPr bwMode="auto">
            <a:xfrm>
              <a:off x="9072563" y="2997200"/>
              <a:ext cx="620712"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Rectangle 82"/>
            <p:cNvSpPr>
              <a:spLocks noChangeArrowheads="1"/>
            </p:cNvSpPr>
            <p:nvPr/>
          </p:nvSpPr>
          <p:spPr bwMode="auto">
            <a:xfrm>
              <a:off x="9072563" y="3268663"/>
              <a:ext cx="620712" cy="1492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Rectangle 83"/>
            <p:cNvSpPr>
              <a:spLocks noChangeArrowheads="1"/>
            </p:cNvSpPr>
            <p:nvPr/>
          </p:nvSpPr>
          <p:spPr bwMode="auto">
            <a:xfrm>
              <a:off x="9072563" y="3538538"/>
              <a:ext cx="620712"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Rectangle 84"/>
            <p:cNvSpPr>
              <a:spLocks noChangeArrowheads="1"/>
            </p:cNvSpPr>
            <p:nvPr/>
          </p:nvSpPr>
          <p:spPr bwMode="auto">
            <a:xfrm>
              <a:off x="9072563" y="3810000"/>
              <a:ext cx="1465262"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Rectangle 85"/>
            <p:cNvSpPr>
              <a:spLocks noChangeArrowheads="1"/>
            </p:cNvSpPr>
            <p:nvPr/>
          </p:nvSpPr>
          <p:spPr bwMode="auto">
            <a:xfrm>
              <a:off x="9072563" y="4081463"/>
              <a:ext cx="1465262" cy="1492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86"/>
            <p:cNvSpPr>
              <a:spLocks/>
            </p:cNvSpPr>
            <p:nvPr/>
          </p:nvSpPr>
          <p:spPr bwMode="auto">
            <a:xfrm>
              <a:off x="10217150" y="2997200"/>
              <a:ext cx="279400" cy="304800"/>
            </a:xfrm>
            <a:custGeom>
              <a:avLst/>
              <a:gdLst>
                <a:gd name="T0" fmla="*/ 0 w 74"/>
                <a:gd name="T1" fmla="*/ 0 h 81"/>
                <a:gd name="T2" fmla="*/ 0 w 74"/>
                <a:gd name="T3" fmla="*/ 81 h 81"/>
                <a:gd name="T4" fmla="*/ 74 w 74"/>
                <a:gd name="T5" fmla="*/ 46 h 81"/>
                <a:gd name="T6" fmla="*/ 0 w 74"/>
                <a:gd name="T7" fmla="*/ 0 h 81"/>
              </a:gdLst>
              <a:ahLst/>
              <a:cxnLst>
                <a:cxn ang="0">
                  <a:pos x="T0" y="T1"/>
                </a:cxn>
                <a:cxn ang="0">
                  <a:pos x="T2" y="T3"/>
                </a:cxn>
                <a:cxn ang="0">
                  <a:pos x="T4" y="T5"/>
                </a:cxn>
                <a:cxn ang="0">
                  <a:pos x="T6" y="T7"/>
                </a:cxn>
              </a:cxnLst>
              <a:rect l="0" t="0" r="r" b="b"/>
              <a:pathLst>
                <a:path w="74" h="81">
                  <a:moveTo>
                    <a:pt x="0" y="0"/>
                  </a:moveTo>
                  <a:cubicBezTo>
                    <a:pt x="0" y="81"/>
                    <a:pt x="0" y="81"/>
                    <a:pt x="0" y="81"/>
                  </a:cubicBezTo>
                  <a:cubicBezTo>
                    <a:pt x="74" y="46"/>
                    <a:pt x="74" y="46"/>
                    <a:pt x="74" y="46"/>
                  </a:cubicBezTo>
                  <a:cubicBezTo>
                    <a:pt x="58" y="18"/>
                    <a:pt x="30" y="1"/>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87"/>
            <p:cNvSpPr>
              <a:spLocks/>
            </p:cNvSpPr>
            <p:nvPr/>
          </p:nvSpPr>
          <p:spPr bwMode="auto">
            <a:xfrm>
              <a:off x="9799638" y="2997200"/>
              <a:ext cx="373062" cy="665163"/>
            </a:xfrm>
            <a:custGeom>
              <a:avLst/>
              <a:gdLst>
                <a:gd name="T0" fmla="*/ 99 w 99"/>
                <a:gd name="T1" fmla="*/ 0 h 177"/>
                <a:gd name="T2" fmla="*/ 65 w 99"/>
                <a:gd name="T3" fmla="*/ 9 h 177"/>
                <a:gd name="T4" fmla="*/ 22 w 99"/>
                <a:gd name="T5" fmla="*/ 132 h 177"/>
                <a:gd name="T6" fmla="*/ 68 w 99"/>
                <a:gd name="T7" fmla="*/ 177 h 177"/>
                <a:gd name="T8" fmla="*/ 99 w 99"/>
                <a:gd name="T9" fmla="*/ 87 h 177"/>
                <a:gd name="T10" fmla="*/ 99 w 99"/>
                <a:gd name="T11" fmla="*/ 0 h 177"/>
              </a:gdLst>
              <a:ahLst/>
              <a:cxnLst>
                <a:cxn ang="0">
                  <a:pos x="T0" y="T1"/>
                </a:cxn>
                <a:cxn ang="0">
                  <a:pos x="T2" y="T3"/>
                </a:cxn>
                <a:cxn ang="0">
                  <a:pos x="T4" y="T5"/>
                </a:cxn>
                <a:cxn ang="0">
                  <a:pos x="T6" y="T7"/>
                </a:cxn>
                <a:cxn ang="0">
                  <a:pos x="T8" y="T9"/>
                </a:cxn>
                <a:cxn ang="0">
                  <a:pos x="T10" y="T11"/>
                </a:cxn>
              </a:cxnLst>
              <a:rect l="0" t="0" r="r" b="b"/>
              <a:pathLst>
                <a:path w="99" h="177">
                  <a:moveTo>
                    <a:pt x="99" y="0"/>
                  </a:moveTo>
                  <a:cubicBezTo>
                    <a:pt x="88" y="0"/>
                    <a:pt x="76" y="3"/>
                    <a:pt x="65" y="9"/>
                  </a:cubicBezTo>
                  <a:cubicBezTo>
                    <a:pt x="19" y="31"/>
                    <a:pt x="0" y="86"/>
                    <a:pt x="22" y="132"/>
                  </a:cubicBezTo>
                  <a:cubicBezTo>
                    <a:pt x="32" y="153"/>
                    <a:pt x="49" y="168"/>
                    <a:pt x="68" y="177"/>
                  </a:cubicBezTo>
                  <a:cubicBezTo>
                    <a:pt x="99" y="87"/>
                    <a:pt x="99" y="87"/>
                    <a:pt x="99" y="87"/>
                  </a:cubicBezTo>
                  <a:lnTo>
                    <a:pt x="9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88"/>
            <p:cNvSpPr>
              <a:spLocks/>
            </p:cNvSpPr>
            <p:nvPr/>
          </p:nvSpPr>
          <p:spPr bwMode="auto">
            <a:xfrm>
              <a:off x="10096500" y="3211513"/>
              <a:ext cx="490537" cy="488950"/>
            </a:xfrm>
            <a:custGeom>
              <a:avLst/>
              <a:gdLst>
                <a:gd name="T0" fmla="*/ 111 w 130"/>
                <a:gd name="T1" fmla="*/ 0 h 130"/>
                <a:gd name="T2" fmla="*/ 30 w 130"/>
                <a:gd name="T3" fmla="*/ 38 h 130"/>
                <a:gd name="T4" fmla="*/ 0 w 130"/>
                <a:gd name="T5" fmla="*/ 124 h 130"/>
                <a:gd name="T6" fmla="*/ 66 w 130"/>
                <a:gd name="T7" fmla="*/ 118 h 130"/>
                <a:gd name="T8" fmla="*/ 111 w 130"/>
                <a:gd name="T9" fmla="*/ 0 h 130"/>
              </a:gdLst>
              <a:ahLst/>
              <a:cxnLst>
                <a:cxn ang="0">
                  <a:pos x="T0" y="T1"/>
                </a:cxn>
                <a:cxn ang="0">
                  <a:pos x="T2" y="T3"/>
                </a:cxn>
                <a:cxn ang="0">
                  <a:pos x="T4" y="T5"/>
                </a:cxn>
                <a:cxn ang="0">
                  <a:pos x="T6" y="T7"/>
                </a:cxn>
                <a:cxn ang="0">
                  <a:pos x="T8" y="T9"/>
                </a:cxn>
              </a:cxnLst>
              <a:rect l="0" t="0" r="r" b="b"/>
              <a:pathLst>
                <a:path w="130" h="130">
                  <a:moveTo>
                    <a:pt x="111" y="0"/>
                  </a:moveTo>
                  <a:cubicBezTo>
                    <a:pt x="30" y="38"/>
                    <a:pt x="30" y="38"/>
                    <a:pt x="30" y="38"/>
                  </a:cubicBezTo>
                  <a:cubicBezTo>
                    <a:pt x="0" y="124"/>
                    <a:pt x="0" y="124"/>
                    <a:pt x="0" y="124"/>
                  </a:cubicBezTo>
                  <a:cubicBezTo>
                    <a:pt x="21" y="130"/>
                    <a:pt x="44" y="128"/>
                    <a:pt x="66" y="118"/>
                  </a:cubicBezTo>
                  <a:cubicBezTo>
                    <a:pt x="112" y="96"/>
                    <a:pt x="130" y="46"/>
                    <a:pt x="11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309369816"/>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4047" y="374117"/>
            <a:ext cx="8348472" cy="387798"/>
          </a:xfrm>
        </p:spPr>
        <p:txBody>
          <a:bodyPr/>
          <a:lstStyle/>
          <a:p>
            <a:r>
              <a:rPr lang="en-US" dirty="0">
                <a:solidFill>
                  <a:schemeClr val="tx1"/>
                </a:solidFill>
              </a:rPr>
              <a:t>Overall Country Selection for Biosimilar Trials</a:t>
            </a:r>
          </a:p>
        </p:txBody>
      </p:sp>
      <p:sp>
        <p:nvSpPr>
          <p:cNvPr id="6" name="Text Placeholder 5"/>
          <p:cNvSpPr>
            <a:spLocks noGrp="1"/>
          </p:cNvSpPr>
          <p:nvPr>
            <p:ph type="body" sz="quarter" idx="12"/>
          </p:nvPr>
        </p:nvSpPr>
        <p:spPr/>
        <p:txBody>
          <a:bodyPr/>
          <a:lstStyle/>
          <a:p>
            <a:r>
              <a:rPr lang="en-US" dirty="0" smtClean="0"/>
              <a:t>Data points supporting country selection for biosimilar trials</a:t>
            </a:r>
            <a:endParaRPr lang="en-US" dirty="0"/>
          </a:p>
        </p:txBody>
      </p:sp>
      <p:grpSp>
        <p:nvGrpSpPr>
          <p:cNvPr id="7" name="Group 6"/>
          <p:cNvGrpSpPr/>
          <p:nvPr/>
        </p:nvGrpSpPr>
        <p:grpSpPr>
          <a:xfrm>
            <a:off x="415093" y="1498789"/>
            <a:ext cx="2743200" cy="2627837"/>
            <a:chOff x="415093" y="1555278"/>
            <a:chExt cx="2743200" cy="2627837"/>
          </a:xfrm>
        </p:grpSpPr>
        <p:sp>
          <p:nvSpPr>
            <p:cNvPr id="13" name="Text Box 19"/>
            <p:cNvSpPr txBox="1">
              <a:spLocks noChangeArrowheads="1"/>
            </p:cNvSpPr>
            <p:nvPr/>
          </p:nvSpPr>
          <p:spPr bwMode="auto">
            <a:xfrm>
              <a:off x="415093" y="2028679"/>
              <a:ext cx="2743200" cy="2154436"/>
            </a:xfrm>
            <a:prstGeom prst="rect">
              <a:avLst/>
            </a:prstGeom>
            <a:solidFill>
              <a:schemeClr val="bg1"/>
            </a:solidFill>
            <a:ln w="9525">
              <a:noFill/>
              <a:miter lim="800000"/>
              <a:headEnd/>
              <a:tailEnd/>
            </a:ln>
          </p:spPr>
          <p:txBody>
            <a:bodyPr wrap="square" tIns="182880" bIns="182880">
              <a:spAutoFit/>
            </a:bodyPr>
            <a:lstStyle/>
            <a:p>
              <a:pPr marL="285750" indent="-285750">
                <a:spcAft>
                  <a:spcPts val="600"/>
                </a:spcAft>
                <a:buFont typeface="Wingdings" panose="05000000000000000000" pitchFamily="2" charset="2"/>
                <a:buChar char="ü"/>
              </a:pPr>
              <a:r>
                <a:rPr lang="en-US" sz="1600" dirty="0" smtClean="0">
                  <a:solidFill>
                    <a:srgbClr val="414343"/>
                  </a:solidFill>
                </a:rPr>
                <a:t>Start-up </a:t>
              </a:r>
              <a:r>
                <a:rPr lang="en-US" sz="1600" dirty="0">
                  <a:solidFill>
                    <a:srgbClr val="414343"/>
                  </a:solidFill>
                </a:rPr>
                <a:t>t</a:t>
              </a:r>
              <a:r>
                <a:rPr lang="en-US" sz="1600" dirty="0" smtClean="0">
                  <a:solidFill>
                    <a:srgbClr val="414343"/>
                  </a:solidFill>
                </a:rPr>
                <a:t>imelines</a:t>
              </a:r>
            </a:p>
            <a:p>
              <a:pPr marL="285750" indent="-285750">
                <a:spcAft>
                  <a:spcPts val="600"/>
                </a:spcAft>
                <a:buFont typeface="Wingdings" panose="05000000000000000000" pitchFamily="2" charset="2"/>
                <a:buChar char="ü"/>
              </a:pPr>
              <a:r>
                <a:rPr lang="en-US" sz="1600" dirty="0" smtClean="0">
                  <a:solidFill>
                    <a:srgbClr val="414343"/>
                  </a:solidFill>
                </a:rPr>
                <a:t>Incidence/prevalence</a:t>
              </a:r>
            </a:p>
            <a:p>
              <a:pPr marL="285750" indent="-285750">
                <a:spcAft>
                  <a:spcPts val="600"/>
                </a:spcAft>
                <a:buFont typeface="Wingdings" panose="05000000000000000000" pitchFamily="2" charset="2"/>
                <a:buChar char="ü"/>
              </a:pPr>
              <a:r>
                <a:rPr lang="en-US" sz="1600" dirty="0" smtClean="0">
                  <a:solidFill>
                    <a:srgbClr val="414343"/>
                  </a:solidFill>
                </a:rPr>
                <a:t>Randomization </a:t>
              </a:r>
              <a:r>
                <a:rPr lang="en-US" sz="1600" dirty="0">
                  <a:solidFill>
                    <a:srgbClr val="414343"/>
                  </a:solidFill>
                </a:rPr>
                <a:t>r</a:t>
              </a:r>
              <a:r>
                <a:rPr lang="en-US" sz="1600" dirty="0" smtClean="0">
                  <a:solidFill>
                    <a:srgbClr val="414343"/>
                  </a:solidFill>
                </a:rPr>
                <a:t>ate </a:t>
              </a:r>
            </a:p>
            <a:p>
              <a:pPr marL="285750" indent="-285750">
                <a:spcAft>
                  <a:spcPts val="600"/>
                </a:spcAft>
                <a:buFont typeface="Wingdings" panose="05000000000000000000" pitchFamily="2" charset="2"/>
                <a:buChar char="ü"/>
              </a:pPr>
              <a:r>
                <a:rPr lang="en-US" sz="1600" dirty="0" smtClean="0">
                  <a:solidFill>
                    <a:srgbClr val="414343"/>
                  </a:solidFill>
                </a:rPr>
                <a:t>Indication experience</a:t>
              </a:r>
            </a:p>
            <a:p>
              <a:pPr marL="285750" indent="-285750">
                <a:spcAft>
                  <a:spcPts val="600"/>
                </a:spcAft>
                <a:buFont typeface="Wingdings" panose="05000000000000000000" pitchFamily="2" charset="2"/>
                <a:buChar char="ü"/>
              </a:pPr>
              <a:r>
                <a:rPr lang="en-US" sz="1600" dirty="0">
                  <a:solidFill>
                    <a:srgbClr val="414343"/>
                  </a:solidFill>
                </a:rPr>
                <a:t>Competition from novel drug </a:t>
              </a:r>
              <a:r>
                <a:rPr lang="en-US" sz="1600" dirty="0" smtClean="0">
                  <a:solidFill>
                    <a:srgbClr val="414343"/>
                  </a:solidFill>
                </a:rPr>
                <a:t>trials</a:t>
              </a:r>
            </a:p>
          </p:txBody>
        </p:sp>
        <p:sp>
          <p:nvSpPr>
            <p:cNvPr id="3" name="TextBox 2"/>
            <p:cNvSpPr txBox="1"/>
            <p:nvPr/>
          </p:nvSpPr>
          <p:spPr>
            <a:xfrm>
              <a:off x="475745" y="1555278"/>
              <a:ext cx="2560320" cy="584775"/>
            </a:xfrm>
            <a:prstGeom prst="rect">
              <a:avLst/>
            </a:prstGeom>
            <a:solidFill>
              <a:schemeClr val="accent5"/>
            </a:solidFill>
            <a:ln>
              <a:noFill/>
            </a:ln>
          </p:spPr>
          <p:txBody>
            <a:bodyPr vert="horz" wrap="square" lIns="91440" tIns="45720" rIns="91440" bIns="45720" numCol="1" rtlCol="0" anchor="ctr"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kumimoji="0" lang="en-US" sz="1600" b="1" i="0" u="none" strike="noStrike" kern="1200" cap="none" spc="0" normalizeH="0" baseline="0" noProof="0" dirty="0" smtClean="0">
                  <a:ln>
                    <a:noFill/>
                  </a:ln>
                  <a:solidFill>
                    <a:schemeClr val="bg1"/>
                  </a:solidFill>
                  <a:effectLst/>
                  <a:uLnTx/>
                  <a:uFillTx/>
                  <a:latin typeface="+mn-lt"/>
                  <a:ea typeface="ＭＳ Ｐゴシック" charset="-128"/>
                  <a:cs typeface="+mn-cs"/>
                </a:rPr>
                <a:t>Traditional Considerations</a:t>
              </a:r>
            </a:p>
          </p:txBody>
        </p:sp>
      </p:grpSp>
      <p:grpSp>
        <p:nvGrpSpPr>
          <p:cNvPr id="8" name="Group 7"/>
          <p:cNvGrpSpPr/>
          <p:nvPr/>
        </p:nvGrpSpPr>
        <p:grpSpPr>
          <a:xfrm>
            <a:off x="3222863" y="1492930"/>
            <a:ext cx="2831051" cy="3385661"/>
            <a:chOff x="3222863" y="1549419"/>
            <a:chExt cx="2831051" cy="3385661"/>
          </a:xfrm>
        </p:grpSpPr>
        <p:sp>
          <p:nvSpPr>
            <p:cNvPr id="15" name="Text Box 19"/>
            <p:cNvSpPr txBox="1">
              <a:spLocks noChangeArrowheads="1"/>
            </p:cNvSpPr>
            <p:nvPr/>
          </p:nvSpPr>
          <p:spPr bwMode="auto">
            <a:xfrm>
              <a:off x="3222863" y="2149702"/>
              <a:ext cx="2831051" cy="2785378"/>
            </a:xfrm>
            <a:prstGeom prst="rect">
              <a:avLst/>
            </a:prstGeom>
            <a:ln>
              <a:headEnd/>
              <a:tailEnd/>
            </a:ln>
          </p:spPr>
          <p:style>
            <a:lnRef idx="2">
              <a:schemeClr val="dk1"/>
            </a:lnRef>
            <a:fillRef idx="1">
              <a:schemeClr val="lt1"/>
            </a:fillRef>
            <a:effectRef idx="0">
              <a:schemeClr val="dk1"/>
            </a:effectRef>
            <a:fontRef idx="minor">
              <a:schemeClr val="dk1"/>
            </a:fontRef>
          </p:style>
          <p:txBody>
            <a:bodyPr wrap="square">
              <a:spAutoFit/>
            </a:bodyPr>
            <a:lstStyle/>
            <a:p>
              <a:pPr marL="233363" indent="-233363">
                <a:spcAft>
                  <a:spcPts val="600"/>
                </a:spcAft>
                <a:buFont typeface="Symbol" panose="05050102010706020507" pitchFamily="18" charset="2"/>
                <a:buChar char="+"/>
                <a:defRPr/>
              </a:pPr>
              <a:r>
                <a:rPr lang="en-US" sz="1600" dirty="0">
                  <a:solidFill>
                    <a:schemeClr val="tx1"/>
                  </a:solidFill>
                </a:rPr>
                <a:t>Acceptance of interim Phase I data to begin Phase III trial</a:t>
              </a:r>
            </a:p>
            <a:p>
              <a:pPr marL="233363" indent="-233363">
                <a:spcAft>
                  <a:spcPts val="600"/>
                </a:spcAft>
                <a:buFont typeface="Symbol" panose="05050102010706020507" pitchFamily="18" charset="2"/>
                <a:buChar char="+"/>
                <a:defRPr/>
              </a:pPr>
              <a:r>
                <a:rPr lang="en-US" sz="1600" dirty="0">
                  <a:solidFill>
                    <a:srgbClr val="414343"/>
                  </a:solidFill>
                </a:rPr>
                <a:t>Inclusion of patient population </a:t>
              </a:r>
              <a:r>
                <a:rPr lang="en-US" sz="1600" dirty="0" smtClean="0">
                  <a:solidFill>
                    <a:srgbClr val="414343"/>
                  </a:solidFill>
                </a:rPr>
                <a:t>if </a:t>
              </a:r>
              <a:r>
                <a:rPr lang="en-US" sz="1600" dirty="0">
                  <a:solidFill>
                    <a:srgbClr val="414343"/>
                  </a:solidFill>
                </a:rPr>
                <a:t>seeking registration in a country</a:t>
              </a:r>
            </a:p>
            <a:p>
              <a:pPr marL="233363" indent="-233363">
                <a:spcAft>
                  <a:spcPts val="600"/>
                </a:spcAft>
                <a:buFont typeface="Symbol" panose="05050102010706020507" pitchFamily="18" charset="2"/>
                <a:buChar char="+"/>
                <a:defRPr/>
              </a:pPr>
              <a:r>
                <a:rPr lang="en-US" sz="1600" dirty="0">
                  <a:solidFill>
                    <a:srgbClr val="414343"/>
                  </a:solidFill>
                </a:rPr>
                <a:t>IP sourcing</a:t>
              </a:r>
            </a:p>
            <a:p>
              <a:pPr marL="233363" indent="-233363">
                <a:spcAft>
                  <a:spcPts val="600"/>
                </a:spcAft>
                <a:buFont typeface="Symbol" panose="05050102010706020507" pitchFamily="18" charset="2"/>
                <a:buChar char="+"/>
                <a:defRPr/>
              </a:pPr>
              <a:r>
                <a:rPr lang="en-US" sz="1600" dirty="0" smtClean="0">
                  <a:solidFill>
                    <a:srgbClr val="414343"/>
                  </a:solidFill>
                </a:rPr>
                <a:t>Requirement for sponsors to provide combination drug</a:t>
              </a:r>
              <a:endParaRPr lang="en-US" sz="1600" dirty="0">
                <a:solidFill>
                  <a:srgbClr val="414343"/>
                </a:solidFill>
              </a:endParaRPr>
            </a:p>
          </p:txBody>
        </p:sp>
        <p:sp>
          <p:nvSpPr>
            <p:cNvPr id="16" name="TextBox 15"/>
            <p:cNvSpPr txBox="1"/>
            <p:nvPr/>
          </p:nvSpPr>
          <p:spPr>
            <a:xfrm>
              <a:off x="3290750" y="1549419"/>
              <a:ext cx="2560320" cy="584775"/>
            </a:xfrm>
            <a:prstGeom prst="rect">
              <a:avLst/>
            </a:prstGeom>
            <a:solidFill>
              <a:schemeClr val="accent5"/>
            </a:solidFill>
            <a:ln>
              <a:noFill/>
            </a:ln>
          </p:spPr>
          <p:txBody>
            <a:bodyPr vert="horz" wrap="square" lIns="91440" tIns="45720" rIns="91440" bIns="45720" numCol="1" rtlCol="0" anchor="ctr"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lang="en-US" sz="1600" b="1" dirty="0" smtClean="0">
                  <a:solidFill>
                    <a:schemeClr val="bg1"/>
                  </a:solidFill>
                  <a:latin typeface="+mn-lt"/>
                </a:rPr>
                <a:t>Regulatory Considerations</a:t>
              </a:r>
              <a:endParaRPr kumimoji="0" lang="en-US" sz="1600" b="1" i="0" u="none" strike="noStrike" kern="1200" cap="none" spc="0" normalizeH="0" baseline="0" noProof="0" dirty="0" smtClean="0">
                <a:ln>
                  <a:noFill/>
                </a:ln>
                <a:solidFill>
                  <a:schemeClr val="bg1"/>
                </a:solidFill>
                <a:effectLst/>
                <a:uLnTx/>
                <a:uFillTx/>
                <a:latin typeface="+mn-lt"/>
                <a:ea typeface="ＭＳ Ｐゴシック" charset="-128"/>
                <a:cs typeface="+mn-cs"/>
              </a:endParaRPr>
            </a:p>
          </p:txBody>
        </p:sp>
      </p:grpSp>
      <p:grpSp>
        <p:nvGrpSpPr>
          <p:cNvPr id="9" name="Group 8"/>
          <p:cNvGrpSpPr/>
          <p:nvPr/>
        </p:nvGrpSpPr>
        <p:grpSpPr>
          <a:xfrm>
            <a:off x="6053915" y="1503439"/>
            <a:ext cx="2620922" cy="3067375"/>
            <a:chOff x="6053915" y="1559928"/>
            <a:chExt cx="2620922" cy="3067375"/>
          </a:xfrm>
        </p:grpSpPr>
        <p:sp>
          <p:nvSpPr>
            <p:cNvPr id="14" name="Text Box 19"/>
            <p:cNvSpPr txBox="1">
              <a:spLocks noChangeArrowheads="1"/>
            </p:cNvSpPr>
            <p:nvPr/>
          </p:nvSpPr>
          <p:spPr bwMode="auto">
            <a:xfrm>
              <a:off x="6053915" y="2149702"/>
              <a:ext cx="2620921" cy="2477601"/>
            </a:xfrm>
            <a:prstGeom prst="rect">
              <a:avLst/>
            </a:prstGeom>
            <a:noFill/>
            <a:ln w="9525">
              <a:noFill/>
              <a:miter lim="800000"/>
              <a:headEnd/>
              <a:tailEnd/>
            </a:ln>
          </p:spPr>
          <p:txBody>
            <a:bodyPr wrap="square">
              <a:spAutoFit/>
            </a:bodyPr>
            <a:lstStyle/>
            <a:p>
              <a:pPr marL="233363" indent="-233363">
                <a:spcAft>
                  <a:spcPts val="600"/>
                </a:spcAft>
                <a:buFont typeface="Symbol" panose="05050102010706020507" pitchFamily="18" charset="2"/>
                <a:buChar char="+"/>
                <a:defRPr/>
              </a:pPr>
              <a:r>
                <a:rPr lang="en-US" sz="1600" dirty="0">
                  <a:solidFill>
                    <a:srgbClr val="414343"/>
                  </a:solidFill>
                </a:rPr>
                <a:t>Access to safer or </a:t>
              </a:r>
              <a:r>
                <a:rPr lang="en-US" sz="1600" dirty="0" smtClean="0">
                  <a:solidFill>
                    <a:srgbClr val="414343"/>
                  </a:solidFill>
                </a:rPr>
                <a:t>more effective therapies than the originator biologic </a:t>
              </a:r>
              <a:r>
                <a:rPr lang="en-US" sz="1200" dirty="0" smtClean="0">
                  <a:solidFill>
                    <a:srgbClr val="414343"/>
                  </a:solidFill>
                </a:rPr>
                <a:t>(approved or investigational)</a:t>
              </a:r>
            </a:p>
            <a:p>
              <a:pPr marL="233363" indent="-233363">
                <a:spcAft>
                  <a:spcPts val="600"/>
                </a:spcAft>
                <a:buFont typeface="Symbol" panose="05050102010706020507" pitchFamily="18" charset="2"/>
                <a:buChar char="+"/>
                <a:defRPr/>
              </a:pPr>
              <a:r>
                <a:rPr lang="en-US" sz="1600" dirty="0" smtClean="0">
                  <a:solidFill>
                    <a:srgbClr val="414343"/>
                  </a:solidFill>
                </a:rPr>
                <a:t>Competition </a:t>
              </a:r>
              <a:r>
                <a:rPr lang="en-US" sz="1600" dirty="0">
                  <a:solidFill>
                    <a:srgbClr val="414343"/>
                  </a:solidFill>
                </a:rPr>
                <a:t>from other biosimilar </a:t>
              </a:r>
              <a:r>
                <a:rPr lang="en-US" sz="1600" dirty="0" smtClean="0">
                  <a:solidFill>
                    <a:srgbClr val="414343"/>
                  </a:solidFill>
                </a:rPr>
                <a:t>trials</a:t>
              </a:r>
            </a:p>
            <a:p>
              <a:pPr marL="233363" indent="-233363">
                <a:spcAft>
                  <a:spcPts val="600"/>
                </a:spcAft>
                <a:buFont typeface="Symbol" panose="05050102010706020507" pitchFamily="18" charset="2"/>
                <a:buChar char="+"/>
                <a:defRPr/>
              </a:pPr>
              <a:r>
                <a:rPr lang="en-US" sz="1600" dirty="0">
                  <a:solidFill>
                    <a:srgbClr val="414343"/>
                  </a:solidFill>
                </a:rPr>
                <a:t>Access to the originator biologic</a:t>
              </a:r>
            </a:p>
            <a:p>
              <a:pPr>
                <a:spcAft>
                  <a:spcPts val="600"/>
                </a:spcAft>
                <a:defRPr/>
              </a:pPr>
              <a:endParaRPr lang="en-US" sz="1600" dirty="0">
                <a:solidFill>
                  <a:srgbClr val="414343"/>
                </a:solidFill>
              </a:endParaRPr>
            </a:p>
          </p:txBody>
        </p:sp>
        <p:sp>
          <p:nvSpPr>
            <p:cNvPr id="17" name="TextBox 16"/>
            <p:cNvSpPr txBox="1"/>
            <p:nvPr/>
          </p:nvSpPr>
          <p:spPr>
            <a:xfrm flipH="1">
              <a:off x="6114517" y="1559928"/>
              <a:ext cx="2560320" cy="584775"/>
            </a:xfrm>
            <a:prstGeom prst="rect">
              <a:avLst/>
            </a:prstGeom>
            <a:solidFill>
              <a:schemeClr val="accent5"/>
            </a:solidFill>
            <a:ln>
              <a:noFill/>
            </a:ln>
          </p:spPr>
          <p:txBody>
            <a:bodyPr vert="horz" wrap="square" lIns="91440" tIns="45720" rIns="91440" bIns="45720" numCol="1" rtlCol="0" anchor="ctr" anchorCtr="0" compatLnSpc="1">
              <a:prstTxWarp prst="textNoShape">
                <a:avLst/>
              </a:prstTxWarp>
              <a:spAutoFit/>
            </a:bodyPr>
            <a:lstStyle/>
            <a:p>
              <a:pPr marL="0" marR="0" indent="0" algn="ctr" defTabSz="914400" rtl="0" eaLnBrk="1" fontAlgn="base" latinLnBrk="0" hangingPunct="1">
                <a:lnSpc>
                  <a:spcPct val="100000"/>
                </a:lnSpc>
                <a:spcBef>
                  <a:spcPct val="0"/>
                </a:spcBef>
                <a:spcAft>
                  <a:spcPct val="0"/>
                </a:spcAft>
                <a:buClrTx/>
                <a:buSzTx/>
                <a:buFontTx/>
                <a:buNone/>
                <a:tabLst/>
              </a:pPr>
              <a:r>
                <a:rPr lang="en-US" sz="1600" b="1" dirty="0" smtClean="0">
                  <a:solidFill>
                    <a:schemeClr val="bg1"/>
                  </a:solidFill>
                  <a:latin typeface="+mn-lt"/>
                </a:rPr>
                <a:t>Competition </a:t>
              </a:r>
            </a:p>
            <a:p>
              <a:pPr marL="0" marR="0" indent="0" algn="ctr" defTabSz="914400" rtl="0" eaLnBrk="1" fontAlgn="base" latinLnBrk="0" hangingPunct="1">
                <a:lnSpc>
                  <a:spcPct val="100000"/>
                </a:lnSpc>
                <a:spcBef>
                  <a:spcPct val="0"/>
                </a:spcBef>
                <a:spcAft>
                  <a:spcPct val="0"/>
                </a:spcAft>
                <a:buClrTx/>
                <a:buSzTx/>
                <a:buFontTx/>
                <a:buNone/>
                <a:tabLst/>
              </a:pPr>
              <a:r>
                <a:rPr lang="en-US" sz="1600" b="1" dirty="0" smtClean="0">
                  <a:solidFill>
                    <a:schemeClr val="bg1"/>
                  </a:solidFill>
                  <a:latin typeface="+mn-lt"/>
                </a:rPr>
                <a:t>and Access</a:t>
              </a:r>
            </a:p>
          </p:txBody>
        </p:sp>
      </p:grpSp>
      <p:grpSp>
        <p:nvGrpSpPr>
          <p:cNvPr id="10" name="Group 9"/>
          <p:cNvGrpSpPr/>
          <p:nvPr/>
        </p:nvGrpSpPr>
        <p:grpSpPr>
          <a:xfrm>
            <a:off x="3417356" y="5133732"/>
            <a:ext cx="5110847" cy="1374968"/>
            <a:chOff x="2236256" y="5105157"/>
            <a:chExt cx="5110847" cy="1374968"/>
          </a:xfrm>
        </p:grpSpPr>
        <p:sp>
          <p:nvSpPr>
            <p:cNvPr id="5" name="Line Callout 1 (Accent Bar) 4"/>
            <p:cNvSpPr/>
            <p:nvPr/>
          </p:nvSpPr>
          <p:spPr>
            <a:xfrm>
              <a:off x="4710223" y="5173363"/>
              <a:ext cx="2636880" cy="751965"/>
            </a:xfrm>
            <a:prstGeom prst="accentCallout1">
              <a:avLst>
                <a:gd name="adj1" fmla="val 18750"/>
                <a:gd name="adj2" fmla="val -8333"/>
                <a:gd name="adj3" fmla="val 64425"/>
                <a:gd name="adj4" fmla="val -21929"/>
              </a:avLst>
            </a:prstGeom>
            <a:noFill/>
            <a:ln>
              <a:solidFill>
                <a:schemeClr val="accent3"/>
              </a:solidFill>
            </a:ln>
          </p:spPr>
          <p:style>
            <a:lnRef idx="2">
              <a:schemeClr val="accent3">
                <a:shade val="50000"/>
              </a:schemeClr>
            </a:lnRef>
            <a:fillRef idx="1">
              <a:schemeClr val="accent3"/>
            </a:fillRef>
            <a:effectRef idx="0">
              <a:schemeClr val="accent3"/>
            </a:effectRef>
            <a:fontRef idx="minor">
              <a:schemeClr val="lt1"/>
            </a:fontRef>
          </p:style>
          <p:txBody>
            <a:bodyPr lIns="0" rIns="0" rtlCol="0" anchor="ctr"/>
            <a:lstStyle/>
            <a:p>
              <a:r>
                <a:rPr lang="en-US" sz="1200" dirty="0" smtClean="0">
                  <a:solidFill>
                    <a:srgbClr val="414343"/>
                  </a:solidFill>
                </a:rPr>
                <a:t>Developed an optimized process</a:t>
              </a:r>
              <a:r>
                <a:rPr lang="en-US" sz="1200" b="1" dirty="0" smtClean="0">
                  <a:solidFill>
                    <a:srgbClr val="414343"/>
                  </a:solidFill>
                </a:rPr>
                <a:t> </a:t>
              </a:r>
              <a:r>
                <a:rPr lang="en-US" sz="1200" dirty="0" smtClean="0">
                  <a:solidFill>
                    <a:srgbClr val="414343"/>
                  </a:solidFill>
                </a:rPr>
                <a:t>to evaluate each country’s enrollment potential based on patients’ access to the originator biologic </a:t>
              </a:r>
            </a:p>
          </p:txBody>
        </p:sp>
        <p:pic>
          <p:nvPicPr>
            <p:cNvPr id="21" name="Picture 20"/>
            <p:cNvPicPr>
              <a:picLocks noChangeAspect="1"/>
            </p:cNvPicPr>
            <p:nvPr/>
          </p:nvPicPr>
          <p:blipFill>
            <a:blip r:embed="rId3"/>
            <a:stretch>
              <a:fillRect/>
            </a:stretch>
          </p:blipFill>
          <p:spPr>
            <a:xfrm>
              <a:off x="2236256" y="5105157"/>
              <a:ext cx="1833544" cy="1374968"/>
            </a:xfrm>
            <a:prstGeom prst="rect">
              <a:avLst/>
            </a:prstGeom>
            <a:ln>
              <a:noFill/>
            </a:ln>
            <a:effectLst>
              <a:outerShdw blurRad="292100" dist="139700" dir="2700000" algn="tl" rotWithShape="0">
                <a:srgbClr val="333333">
                  <a:alpha val="65000"/>
                </a:srgbClr>
              </a:outerShdw>
            </a:effectLst>
          </p:spPr>
        </p:pic>
      </p:grpSp>
      <p:sp>
        <p:nvSpPr>
          <p:cNvPr id="4" name="Rounded Rectangle 3"/>
          <p:cNvSpPr/>
          <p:nvPr/>
        </p:nvSpPr>
        <p:spPr>
          <a:xfrm>
            <a:off x="933953" y="4306035"/>
            <a:ext cx="1648487" cy="1655394"/>
          </a:xfrm>
          <a:prstGeom prst="roundRect">
            <a:avLst/>
          </a:prstGeom>
          <a:solidFill>
            <a:srgbClr val="004C97"/>
          </a:solidFill>
          <a:ln/>
        </p:spPr>
        <p:style>
          <a:lnRef idx="3">
            <a:schemeClr val="lt1"/>
          </a:lnRef>
          <a:fillRef idx="1">
            <a:schemeClr val="accent1"/>
          </a:fillRef>
          <a:effectRef idx="1">
            <a:schemeClr val="accent1"/>
          </a:effectRef>
          <a:fontRef idx="minor">
            <a:schemeClr val="lt1"/>
          </a:fontRef>
        </p:style>
        <p:txBody>
          <a:bodyPr rtlCol="0" anchor="ctr"/>
          <a:lstStyle/>
          <a:p>
            <a:pPr algn="ctr"/>
            <a:r>
              <a:rPr lang="en-US" sz="2800" b="1" dirty="0" smtClean="0"/>
              <a:t>&gt;20 </a:t>
            </a:r>
          </a:p>
          <a:p>
            <a:pPr algn="ctr">
              <a:lnSpc>
                <a:spcPts val="1400"/>
              </a:lnSpc>
              <a:spcAft>
                <a:spcPts val="600"/>
              </a:spcAft>
            </a:pPr>
            <a:r>
              <a:rPr lang="en-US" sz="1200" b="1" dirty="0"/>
              <a:t>b</a:t>
            </a:r>
            <a:r>
              <a:rPr lang="en-US" sz="1200" b="1" dirty="0" smtClean="0"/>
              <a:t>iosimilar feasibility studies</a:t>
            </a:r>
            <a:endParaRPr lang="en-US" sz="1200" dirty="0" smtClean="0"/>
          </a:p>
          <a:p>
            <a:pPr algn="ctr">
              <a:lnSpc>
                <a:spcPts val="1400"/>
              </a:lnSpc>
            </a:pPr>
            <a:r>
              <a:rPr lang="en-US" sz="1200" dirty="0" smtClean="0"/>
              <a:t>7 biologics </a:t>
            </a:r>
          </a:p>
          <a:p>
            <a:pPr algn="ctr">
              <a:lnSpc>
                <a:spcPts val="1400"/>
              </a:lnSpc>
            </a:pPr>
            <a:r>
              <a:rPr lang="en-US" sz="1200" dirty="0" smtClean="0"/>
              <a:t>11 indications </a:t>
            </a:r>
          </a:p>
          <a:p>
            <a:pPr algn="ctr">
              <a:lnSpc>
                <a:spcPts val="1400"/>
              </a:lnSpc>
              <a:spcBef>
                <a:spcPts val="600"/>
              </a:spcBef>
            </a:pPr>
            <a:r>
              <a:rPr lang="en-US" sz="900" dirty="0" smtClean="0"/>
              <a:t>(2011-2015)</a:t>
            </a:r>
          </a:p>
        </p:txBody>
      </p:sp>
    </p:spTree>
    <p:extLst>
      <p:ext uri="{BB962C8B-B14F-4D97-AF65-F5344CB8AC3E}">
        <p14:creationId xmlns:p14="http://schemas.microsoft.com/office/powerpoint/2010/main" val="15248045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4047" y="412589"/>
            <a:ext cx="8348472" cy="669268"/>
          </a:xfrm>
        </p:spPr>
        <p:txBody>
          <a:bodyPr/>
          <a:lstStyle/>
          <a:p>
            <a:r>
              <a:rPr lang="en-US" dirty="0">
                <a:solidFill>
                  <a:schemeClr val="tx1"/>
                </a:solidFill>
              </a:rPr>
              <a:t>Case Study </a:t>
            </a:r>
            <a:r>
              <a:rPr lang="en-US" dirty="0">
                <a:solidFill>
                  <a:schemeClr val="tx1"/>
                </a:solidFill>
                <a:sym typeface="Symbol" panose="05050102010706020507" pitchFamily="18" charset="2"/>
              </a:rPr>
              <a:t></a:t>
            </a:r>
            <a:r>
              <a:rPr lang="en-US" dirty="0">
                <a:solidFill>
                  <a:schemeClr val="tx1"/>
                </a:solidFill>
              </a:rPr>
              <a:t> Phase I Timeline Acceleration </a:t>
            </a:r>
            <a:endParaRPr lang="en-GB" dirty="0">
              <a:solidFill>
                <a:schemeClr val="tx1"/>
              </a:solidFill>
            </a:endParaRPr>
          </a:p>
        </p:txBody>
      </p:sp>
      <p:sp>
        <p:nvSpPr>
          <p:cNvPr id="8" name="Text Placeholder 7"/>
          <p:cNvSpPr>
            <a:spLocks noGrp="1"/>
          </p:cNvSpPr>
          <p:nvPr>
            <p:ph type="body" sz="quarter" idx="12"/>
          </p:nvPr>
        </p:nvSpPr>
        <p:spPr>
          <a:xfrm>
            <a:off x="384047" y="1161495"/>
            <a:ext cx="7919125" cy="338554"/>
          </a:xfrm>
        </p:spPr>
        <p:txBody>
          <a:bodyPr/>
          <a:lstStyle/>
          <a:p>
            <a:r>
              <a:rPr lang="en-US" dirty="0" smtClean="0"/>
              <a:t>Transition from Phase </a:t>
            </a:r>
            <a:r>
              <a:rPr lang="en-US" dirty="0"/>
              <a:t>I </a:t>
            </a:r>
            <a:r>
              <a:rPr lang="en-US" dirty="0" smtClean="0"/>
              <a:t>to Phase III </a:t>
            </a:r>
            <a:r>
              <a:rPr lang="en-US" dirty="0"/>
              <a:t>in </a:t>
            </a:r>
            <a:r>
              <a:rPr lang="en-US" dirty="0" smtClean="0"/>
              <a:t>psoriasis patient </a:t>
            </a:r>
            <a:r>
              <a:rPr lang="en-US" dirty="0"/>
              <a:t>population</a:t>
            </a:r>
          </a:p>
        </p:txBody>
      </p:sp>
      <p:sp>
        <p:nvSpPr>
          <p:cNvPr id="3" name="Text Placeholder 3"/>
          <p:cNvSpPr txBox="1">
            <a:spLocks/>
          </p:cNvSpPr>
          <p:nvPr/>
        </p:nvSpPr>
        <p:spPr>
          <a:xfrm>
            <a:off x="474582" y="2129989"/>
            <a:ext cx="2791637" cy="3841614"/>
          </a:xfrm>
          <a:prstGeom prst="rect">
            <a:avLst/>
          </a:prstGeom>
          <a:solidFill>
            <a:schemeClr val="accent1">
              <a:lumMod val="40000"/>
              <a:lumOff val="60000"/>
            </a:schemeClr>
          </a:solidFill>
        </p:spPr>
        <p:txBody>
          <a:bodyPr>
            <a:noAutofit/>
          </a:bodyPr>
          <a:lstStyle/>
          <a:p>
            <a:pPr>
              <a:spcBef>
                <a:spcPct val="20000"/>
              </a:spcBef>
              <a:spcAft>
                <a:spcPts val="600"/>
              </a:spcAft>
              <a:defRPr/>
            </a:pPr>
            <a:r>
              <a:rPr lang="en-US" sz="1600" dirty="0" smtClean="0">
                <a:solidFill>
                  <a:srgbClr val="414343"/>
                </a:solidFill>
              </a:rPr>
              <a:t>Complete </a:t>
            </a:r>
            <a:r>
              <a:rPr lang="en-US" sz="1600" dirty="0">
                <a:solidFill>
                  <a:srgbClr val="414343"/>
                </a:solidFill>
              </a:rPr>
              <a:t>three-arm </a:t>
            </a:r>
            <a:r>
              <a:rPr lang="en-US" sz="1600" dirty="0" smtClean="0">
                <a:solidFill>
                  <a:srgbClr val="414343"/>
                </a:solidFill>
              </a:rPr>
              <a:t>Phase </a:t>
            </a:r>
            <a:r>
              <a:rPr lang="en-US" sz="1600" dirty="0">
                <a:solidFill>
                  <a:srgbClr val="414343"/>
                </a:solidFill>
              </a:rPr>
              <a:t>I study with </a:t>
            </a:r>
            <a:r>
              <a:rPr lang="en-US" sz="1600" dirty="0" smtClean="0">
                <a:solidFill>
                  <a:srgbClr val="414343"/>
                </a:solidFill>
              </a:rPr>
              <a:t>large numbers of </a:t>
            </a:r>
            <a:r>
              <a:rPr lang="en-US" sz="1600" b="1" dirty="0" smtClean="0">
                <a:solidFill>
                  <a:srgbClr val="414343"/>
                </a:solidFill>
              </a:rPr>
              <a:t>healthy volunteers (HV) </a:t>
            </a:r>
            <a:r>
              <a:rPr lang="en-US" sz="1600" dirty="0" smtClean="0">
                <a:solidFill>
                  <a:srgbClr val="414343"/>
                </a:solidFill>
              </a:rPr>
              <a:t>and start </a:t>
            </a:r>
            <a:r>
              <a:rPr lang="en-US" sz="1600" dirty="0">
                <a:solidFill>
                  <a:srgbClr val="414343"/>
                </a:solidFill>
              </a:rPr>
              <a:t>P</a:t>
            </a:r>
            <a:r>
              <a:rPr lang="en-US" sz="1600" dirty="0" smtClean="0">
                <a:solidFill>
                  <a:srgbClr val="414343"/>
                </a:solidFill>
              </a:rPr>
              <a:t>hase III comparison as soon as possible</a:t>
            </a:r>
          </a:p>
          <a:p>
            <a:pPr lvl="0">
              <a:spcBef>
                <a:spcPct val="20000"/>
              </a:spcBef>
              <a:spcAft>
                <a:spcPts val="600"/>
              </a:spcAft>
              <a:defRPr/>
            </a:pPr>
            <a:endParaRPr lang="en-US" sz="1600" dirty="0" smtClean="0">
              <a:solidFill>
                <a:srgbClr val="414343"/>
              </a:solidFill>
            </a:endParaRPr>
          </a:p>
        </p:txBody>
      </p:sp>
      <p:sp>
        <p:nvSpPr>
          <p:cNvPr id="4" name="Text Placeholder 4"/>
          <p:cNvSpPr txBox="1">
            <a:spLocks/>
          </p:cNvSpPr>
          <p:nvPr/>
        </p:nvSpPr>
        <p:spPr>
          <a:xfrm>
            <a:off x="3266219" y="2135808"/>
            <a:ext cx="2819400" cy="3835795"/>
          </a:xfrm>
          <a:prstGeom prst="rect">
            <a:avLst/>
          </a:prstGeom>
          <a:solidFill>
            <a:schemeClr val="accent1">
              <a:lumMod val="20000"/>
              <a:lumOff val="80000"/>
            </a:schemeClr>
          </a:solidFill>
        </p:spPr>
        <p:txBody>
          <a:bodyPr/>
          <a:lstStyle/>
          <a:p>
            <a:pPr marL="230188" indent="-230188">
              <a:spcBef>
                <a:spcPts val="400"/>
              </a:spcBef>
              <a:spcAft>
                <a:spcPts val="600"/>
              </a:spcAft>
              <a:buFont typeface="Arial" charset="0"/>
              <a:buChar char="•"/>
              <a:defRPr/>
            </a:pPr>
            <a:r>
              <a:rPr lang="en-US" sz="1600" dirty="0">
                <a:solidFill>
                  <a:srgbClr val="414343"/>
                </a:solidFill>
              </a:rPr>
              <a:t>Confirmed </a:t>
            </a:r>
            <a:r>
              <a:rPr lang="en-US" sz="1600" dirty="0" smtClean="0">
                <a:solidFill>
                  <a:srgbClr val="414343"/>
                </a:solidFill>
              </a:rPr>
              <a:t>similarity of CMC/nonclinical </a:t>
            </a:r>
            <a:r>
              <a:rPr lang="en-US" sz="1600" dirty="0">
                <a:solidFill>
                  <a:srgbClr val="414343"/>
                </a:solidFill>
              </a:rPr>
              <a:t>comparability </a:t>
            </a:r>
            <a:r>
              <a:rPr lang="en-US" sz="1600" dirty="0" smtClean="0">
                <a:solidFill>
                  <a:srgbClr val="414343"/>
                </a:solidFill>
              </a:rPr>
              <a:t>data</a:t>
            </a:r>
            <a:endParaRPr lang="en-US" sz="1600" dirty="0">
              <a:solidFill>
                <a:srgbClr val="414343"/>
              </a:solidFill>
            </a:endParaRPr>
          </a:p>
          <a:p>
            <a:pPr marL="230188" indent="-230188">
              <a:spcBef>
                <a:spcPts val="400"/>
              </a:spcBef>
              <a:spcAft>
                <a:spcPts val="600"/>
              </a:spcAft>
              <a:buFont typeface="Arial" charset="0"/>
              <a:buChar char="•"/>
              <a:defRPr/>
            </a:pPr>
            <a:r>
              <a:rPr lang="en-US" sz="1600" dirty="0" smtClean="0">
                <a:solidFill>
                  <a:srgbClr val="414343"/>
                </a:solidFill>
              </a:rPr>
              <a:t>Proposed starting Phase III based on </a:t>
            </a:r>
            <a:r>
              <a:rPr lang="en-US" sz="1600" b="1" dirty="0" smtClean="0">
                <a:solidFill>
                  <a:srgbClr val="414343"/>
                </a:solidFill>
              </a:rPr>
              <a:t>interim safety data </a:t>
            </a:r>
            <a:r>
              <a:rPr lang="en-US" sz="1600" dirty="0" smtClean="0">
                <a:solidFill>
                  <a:srgbClr val="414343"/>
                </a:solidFill>
              </a:rPr>
              <a:t>from Phase I</a:t>
            </a:r>
          </a:p>
          <a:p>
            <a:pPr marL="230188" indent="-230188">
              <a:spcBef>
                <a:spcPts val="400"/>
              </a:spcBef>
              <a:spcAft>
                <a:spcPts val="600"/>
              </a:spcAft>
              <a:buFont typeface="Arial" charset="0"/>
              <a:buChar char="•"/>
              <a:defRPr/>
            </a:pPr>
            <a:r>
              <a:rPr lang="en-US" sz="1600" dirty="0" smtClean="0">
                <a:solidFill>
                  <a:srgbClr val="414343"/>
                </a:solidFill>
              </a:rPr>
              <a:t>Built in strategy for interim safety report preparation and submission</a:t>
            </a:r>
          </a:p>
          <a:p>
            <a:pPr marL="230188" indent="-230188">
              <a:spcBef>
                <a:spcPts val="400"/>
              </a:spcBef>
              <a:spcAft>
                <a:spcPts val="600"/>
              </a:spcAft>
              <a:buFont typeface="Arial" charset="0"/>
              <a:buChar char="•"/>
              <a:defRPr/>
            </a:pPr>
            <a:r>
              <a:rPr lang="en-US" sz="1600" dirty="0" smtClean="0">
                <a:solidFill>
                  <a:srgbClr val="414343"/>
                </a:solidFill>
              </a:rPr>
              <a:t>Obtained agreement from regulatory authorities</a:t>
            </a:r>
          </a:p>
          <a:p>
            <a:pPr marL="230188" lvl="0" indent="-230188">
              <a:spcBef>
                <a:spcPts val="400"/>
              </a:spcBef>
              <a:spcAft>
                <a:spcPts val="600"/>
              </a:spcAft>
              <a:buFont typeface="Arial" charset="0"/>
              <a:buChar char="•"/>
              <a:defRPr/>
            </a:pPr>
            <a:endParaRPr lang="en-US" sz="1600" dirty="0" smtClean="0">
              <a:solidFill>
                <a:srgbClr val="414343"/>
              </a:solidFill>
            </a:endParaRPr>
          </a:p>
        </p:txBody>
      </p:sp>
      <p:sp>
        <p:nvSpPr>
          <p:cNvPr id="5" name="Text Placeholder 5"/>
          <p:cNvSpPr txBox="1">
            <a:spLocks/>
          </p:cNvSpPr>
          <p:nvPr/>
        </p:nvSpPr>
        <p:spPr>
          <a:xfrm>
            <a:off x="6084168" y="2085403"/>
            <a:ext cx="2599586" cy="3884473"/>
          </a:xfrm>
          <a:prstGeom prst="rect">
            <a:avLst/>
          </a:prstGeom>
          <a:solidFill>
            <a:schemeClr val="accent3">
              <a:lumMod val="20000"/>
              <a:lumOff val="80000"/>
            </a:schemeClr>
          </a:solidFill>
        </p:spPr>
        <p:txBody>
          <a:bodyPr/>
          <a:lstStyle/>
          <a:p>
            <a:pPr lvl="0" algn="ctr">
              <a:spcBef>
                <a:spcPts val="400"/>
              </a:spcBef>
              <a:spcAft>
                <a:spcPts val="0"/>
              </a:spcAft>
              <a:defRPr/>
            </a:pPr>
            <a:r>
              <a:rPr lang="en-US" sz="4800" b="1" dirty="0" smtClean="0">
                <a:solidFill>
                  <a:schemeClr val="accent3"/>
                </a:solidFill>
              </a:rPr>
              <a:t>9</a:t>
            </a:r>
          </a:p>
          <a:p>
            <a:pPr lvl="0" algn="ctr">
              <a:lnSpc>
                <a:spcPts val="1400"/>
              </a:lnSpc>
              <a:spcBef>
                <a:spcPts val="0"/>
              </a:spcBef>
              <a:spcAft>
                <a:spcPts val="600"/>
              </a:spcAft>
              <a:defRPr/>
            </a:pPr>
            <a:r>
              <a:rPr lang="en-US" sz="2000" b="1" dirty="0" smtClean="0">
                <a:solidFill>
                  <a:schemeClr val="accent3"/>
                </a:solidFill>
              </a:rPr>
              <a:t>months </a:t>
            </a:r>
          </a:p>
          <a:p>
            <a:pPr lvl="0" algn="ctr">
              <a:lnSpc>
                <a:spcPts val="1400"/>
              </a:lnSpc>
              <a:spcBef>
                <a:spcPts val="0"/>
              </a:spcBef>
              <a:spcAft>
                <a:spcPts val="600"/>
              </a:spcAft>
              <a:defRPr/>
            </a:pPr>
            <a:r>
              <a:rPr lang="en-US" sz="2000" b="1" dirty="0" smtClean="0">
                <a:solidFill>
                  <a:schemeClr val="accent3"/>
                </a:solidFill>
              </a:rPr>
              <a:t>earlier</a:t>
            </a:r>
            <a:endParaRPr lang="en-US" sz="2000" dirty="0">
              <a:solidFill>
                <a:schemeClr val="accent3"/>
              </a:solidFill>
            </a:endParaRPr>
          </a:p>
          <a:p>
            <a:pPr lvl="0">
              <a:spcBef>
                <a:spcPts val="400"/>
              </a:spcBef>
              <a:spcAft>
                <a:spcPts val="600"/>
              </a:spcAft>
              <a:defRPr/>
            </a:pPr>
            <a:r>
              <a:rPr lang="en-US" sz="1600" dirty="0" smtClean="0">
                <a:solidFill>
                  <a:srgbClr val="414343"/>
                </a:solidFill>
              </a:rPr>
              <a:t>Phase III comparison started </a:t>
            </a:r>
            <a:r>
              <a:rPr lang="en-US" sz="1600" b="1" dirty="0" smtClean="0">
                <a:solidFill>
                  <a:srgbClr val="414343"/>
                </a:solidFill>
              </a:rPr>
              <a:t>9 months earlier </a:t>
            </a:r>
            <a:r>
              <a:rPr lang="en-US" sz="1600" dirty="0" smtClean="0">
                <a:solidFill>
                  <a:srgbClr val="414343"/>
                </a:solidFill>
              </a:rPr>
              <a:t>than would have been possible if all volunteers had been required to complete the Phase I study prior to initiation of the Phase III study</a:t>
            </a:r>
          </a:p>
          <a:p>
            <a:pPr lvl="0">
              <a:spcBef>
                <a:spcPts val="400"/>
              </a:spcBef>
              <a:spcAft>
                <a:spcPts val="600"/>
              </a:spcAft>
              <a:defRPr/>
            </a:pPr>
            <a:endParaRPr lang="en-US" sz="1600" dirty="0" smtClean="0">
              <a:solidFill>
                <a:srgbClr val="414343"/>
              </a:solidFill>
            </a:endParaRPr>
          </a:p>
          <a:p>
            <a:pPr marL="230188" marR="0" lvl="0" indent="-230188" algn="l" defTabSz="914400" rtl="0" eaLnBrk="1" fontAlgn="base" latinLnBrk="0" hangingPunct="1">
              <a:lnSpc>
                <a:spcPct val="100000"/>
              </a:lnSpc>
              <a:spcBef>
                <a:spcPts val="400"/>
              </a:spcBef>
              <a:spcAft>
                <a:spcPts val="600"/>
              </a:spcAft>
              <a:buClrTx/>
              <a:buSzTx/>
              <a:buFont typeface="Arial" charset="0"/>
              <a:buChar char="•"/>
              <a:tabLst/>
              <a:defRPr/>
            </a:pPr>
            <a:endParaRPr kumimoji="0" lang="en-US" sz="1600" b="0" i="0" u="none" strike="noStrike" kern="1200" cap="none" spc="0" normalizeH="0" baseline="0" noProof="0" dirty="0" smtClean="0">
              <a:ln>
                <a:noFill/>
              </a:ln>
              <a:solidFill>
                <a:srgbClr val="414343"/>
              </a:solidFill>
              <a:effectLst/>
              <a:uLnTx/>
              <a:uFillTx/>
              <a:latin typeface="+mn-lt"/>
            </a:endParaRPr>
          </a:p>
        </p:txBody>
      </p:sp>
      <p:graphicFrame>
        <p:nvGraphicFramePr>
          <p:cNvPr id="6" name="Table 5"/>
          <p:cNvGraphicFramePr>
            <a:graphicFrameLocks noGrp="1"/>
          </p:cNvGraphicFramePr>
          <p:nvPr>
            <p:extLst>
              <p:ext uri="{D42A27DB-BD31-4B8C-83A1-F6EECF244321}">
                <p14:modId xmlns:p14="http://schemas.microsoft.com/office/powerpoint/2010/main" val="1009902855"/>
              </p:ext>
            </p:extLst>
          </p:nvPr>
        </p:nvGraphicFramePr>
        <p:xfrm>
          <a:off x="477704" y="1711797"/>
          <a:ext cx="8202928" cy="424011"/>
        </p:xfrm>
        <a:graphic>
          <a:graphicData uri="http://schemas.openxmlformats.org/drawingml/2006/table">
            <a:tbl>
              <a:tblPr firstRow="1" bandRow="1">
                <a:tableStyleId>{5C22544A-7EE6-4342-B048-85BDC9FD1C3A}</a:tableStyleId>
              </a:tblPr>
              <a:tblGrid>
                <a:gridCol w="2781842"/>
                <a:gridCol w="2830688"/>
                <a:gridCol w="2590398"/>
              </a:tblGrid>
              <a:tr h="424011">
                <a:tc>
                  <a:txBody>
                    <a:bodyPr/>
                    <a:lstStyle/>
                    <a:p>
                      <a:pPr algn="ctr"/>
                      <a:r>
                        <a:rPr lang="en-AU" sz="1600" dirty="0" smtClean="0"/>
                        <a:t>Challenges</a:t>
                      </a:r>
                      <a:endParaRPr lang="en-AU" sz="1600" dirty="0"/>
                    </a:p>
                  </a:txBody>
                  <a:tcPr anchor="ctr">
                    <a:solidFill>
                      <a:schemeClr val="accent2"/>
                    </a:solidFill>
                  </a:tcPr>
                </a:tc>
                <a:tc>
                  <a:txBody>
                    <a:bodyPr/>
                    <a:lstStyle/>
                    <a:p>
                      <a:pPr algn="ctr"/>
                      <a:r>
                        <a:rPr lang="en-AU" sz="1600" dirty="0" smtClean="0"/>
                        <a:t>Solutions</a:t>
                      </a:r>
                      <a:endParaRPr lang="en-AU" sz="1600" dirty="0"/>
                    </a:p>
                  </a:txBody>
                  <a:tcPr anchor="ctr">
                    <a:solidFill>
                      <a:schemeClr val="accent1"/>
                    </a:solidFill>
                  </a:tcPr>
                </a:tc>
                <a:tc>
                  <a:txBody>
                    <a:bodyPr/>
                    <a:lstStyle/>
                    <a:p>
                      <a:pPr algn="ctr"/>
                      <a:r>
                        <a:rPr lang="en-AU" sz="1600" dirty="0" smtClean="0"/>
                        <a:t>Outcomes</a:t>
                      </a:r>
                      <a:endParaRPr lang="en-AU" sz="1600" dirty="0"/>
                    </a:p>
                  </a:txBody>
                  <a:tcPr anchor="ctr">
                    <a:solidFill>
                      <a:schemeClr val="accent3"/>
                    </a:solidFill>
                  </a:tcPr>
                </a:tc>
              </a:tr>
            </a:tbl>
          </a:graphicData>
        </a:graphic>
      </p:graphicFrame>
    </p:spTree>
    <p:extLst>
      <p:ext uri="{BB962C8B-B14F-4D97-AF65-F5344CB8AC3E}">
        <p14:creationId xmlns:p14="http://schemas.microsoft.com/office/powerpoint/2010/main" val="34031866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Title 1"/>
          <p:cNvSpPr txBox="1">
            <a:spLocks/>
          </p:cNvSpPr>
          <p:nvPr/>
        </p:nvSpPr>
        <p:spPr>
          <a:xfrm>
            <a:off x="556685" y="423747"/>
            <a:ext cx="7868990" cy="761252"/>
          </a:xfrm>
          <a:prstGeom prst="rect">
            <a:avLst/>
          </a:prstGeom>
        </p:spPr>
        <p:txBody>
          <a:bodyPr/>
          <a:lstStyle>
            <a:lvl1pPr algn="l" rtl="0" eaLnBrk="1" fontAlgn="base" hangingPunct="1">
              <a:spcBef>
                <a:spcPct val="0"/>
              </a:spcBef>
              <a:spcAft>
                <a:spcPct val="0"/>
              </a:spcAft>
              <a:defRPr sz="2800" kern="1200">
                <a:solidFill>
                  <a:srgbClr val="006A71"/>
                </a:solidFill>
                <a:latin typeface="+mn-lt"/>
                <a:ea typeface="ＭＳ Ｐゴシック" charset="-128"/>
                <a:cs typeface="+mj-cs"/>
              </a:defRPr>
            </a:lvl1pPr>
            <a:lvl2pPr algn="l" rtl="0" eaLnBrk="1" fontAlgn="base" hangingPunct="1">
              <a:spcBef>
                <a:spcPct val="0"/>
              </a:spcBef>
              <a:spcAft>
                <a:spcPct val="0"/>
              </a:spcAft>
              <a:defRPr sz="2800">
                <a:solidFill>
                  <a:srgbClr val="006A71"/>
                </a:solidFill>
                <a:latin typeface="Arial" charset="0"/>
                <a:ea typeface="ＭＳ Ｐゴシック" charset="-128"/>
              </a:defRPr>
            </a:lvl2pPr>
            <a:lvl3pPr algn="l" rtl="0" eaLnBrk="1" fontAlgn="base" hangingPunct="1">
              <a:spcBef>
                <a:spcPct val="0"/>
              </a:spcBef>
              <a:spcAft>
                <a:spcPct val="0"/>
              </a:spcAft>
              <a:defRPr sz="2800">
                <a:solidFill>
                  <a:srgbClr val="006A71"/>
                </a:solidFill>
                <a:latin typeface="Arial" charset="0"/>
                <a:ea typeface="ＭＳ Ｐゴシック" charset="-128"/>
              </a:defRPr>
            </a:lvl3pPr>
            <a:lvl4pPr algn="l" rtl="0" eaLnBrk="1" fontAlgn="base" hangingPunct="1">
              <a:spcBef>
                <a:spcPct val="0"/>
              </a:spcBef>
              <a:spcAft>
                <a:spcPct val="0"/>
              </a:spcAft>
              <a:defRPr sz="2800">
                <a:solidFill>
                  <a:srgbClr val="006A71"/>
                </a:solidFill>
                <a:latin typeface="Arial" charset="0"/>
                <a:ea typeface="ＭＳ Ｐゴシック" charset="-128"/>
              </a:defRPr>
            </a:lvl4pPr>
            <a:lvl5pPr algn="l" rtl="0" eaLnBrk="1" fontAlgn="base" hangingPunct="1">
              <a:spcBef>
                <a:spcPct val="0"/>
              </a:spcBef>
              <a:spcAft>
                <a:spcPct val="0"/>
              </a:spcAft>
              <a:defRPr sz="2800">
                <a:solidFill>
                  <a:srgbClr val="006A71"/>
                </a:solidFill>
                <a:latin typeface="Arial" charset="0"/>
                <a:ea typeface="ＭＳ Ｐゴシック" charset="-128"/>
              </a:defRPr>
            </a:lvl5pPr>
            <a:lvl6pPr marL="457200" algn="l" rtl="0" eaLnBrk="1" fontAlgn="base" hangingPunct="1">
              <a:spcBef>
                <a:spcPct val="0"/>
              </a:spcBef>
              <a:spcAft>
                <a:spcPct val="0"/>
              </a:spcAft>
              <a:defRPr sz="2800">
                <a:solidFill>
                  <a:srgbClr val="006A71"/>
                </a:solidFill>
                <a:latin typeface="Arial" charset="0"/>
              </a:defRPr>
            </a:lvl6pPr>
            <a:lvl7pPr marL="914400" algn="l" rtl="0" eaLnBrk="1" fontAlgn="base" hangingPunct="1">
              <a:spcBef>
                <a:spcPct val="0"/>
              </a:spcBef>
              <a:spcAft>
                <a:spcPct val="0"/>
              </a:spcAft>
              <a:defRPr sz="2800">
                <a:solidFill>
                  <a:srgbClr val="006A71"/>
                </a:solidFill>
                <a:latin typeface="Arial" charset="0"/>
              </a:defRPr>
            </a:lvl7pPr>
            <a:lvl8pPr marL="1371600" algn="l" rtl="0" eaLnBrk="1" fontAlgn="base" hangingPunct="1">
              <a:spcBef>
                <a:spcPct val="0"/>
              </a:spcBef>
              <a:spcAft>
                <a:spcPct val="0"/>
              </a:spcAft>
              <a:defRPr sz="2800">
                <a:solidFill>
                  <a:srgbClr val="006A71"/>
                </a:solidFill>
                <a:latin typeface="Arial" charset="0"/>
              </a:defRPr>
            </a:lvl8pPr>
            <a:lvl9pPr marL="1828800" algn="l" rtl="0" eaLnBrk="1" fontAlgn="base" hangingPunct="1">
              <a:spcBef>
                <a:spcPct val="0"/>
              </a:spcBef>
              <a:spcAft>
                <a:spcPct val="0"/>
              </a:spcAft>
              <a:defRPr sz="2800">
                <a:solidFill>
                  <a:srgbClr val="006A71"/>
                </a:solidFill>
                <a:latin typeface="Arial" charset="0"/>
              </a:defRPr>
            </a:lvl9pPr>
          </a:lstStyle>
          <a:p>
            <a:r>
              <a:rPr lang="en-US" sz="2400" b="1" dirty="0">
                <a:solidFill>
                  <a:schemeClr val="tx1"/>
                </a:solidFill>
              </a:rPr>
              <a:t>Delivering Biosimilar Trials with Confidence</a:t>
            </a:r>
          </a:p>
        </p:txBody>
      </p:sp>
      <p:sp>
        <p:nvSpPr>
          <p:cNvPr id="43" name="Rectangle 42"/>
          <p:cNvSpPr/>
          <p:nvPr/>
        </p:nvSpPr>
        <p:spPr>
          <a:xfrm>
            <a:off x="640034" y="965058"/>
            <a:ext cx="7867068" cy="139687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914400" rtlCol="0" anchor="t" anchorCtr="0"/>
          <a:lstStyle/>
          <a:p>
            <a:pPr>
              <a:spcAft>
                <a:spcPts val="600"/>
              </a:spcAft>
            </a:pPr>
            <a:r>
              <a:rPr lang="en-US" sz="2800" b="1" dirty="0" smtClean="0">
                <a:solidFill>
                  <a:schemeClr val="bg1"/>
                </a:solidFill>
              </a:rPr>
              <a:t>18 biosimilar compounds</a:t>
            </a:r>
            <a:endParaRPr lang="en-US" sz="2800" b="1" dirty="0">
              <a:solidFill>
                <a:schemeClr val="bg1"/>
              </a:solidFill>
            </a:endParaRPr>
          </a:p>
        </p:txBody>
      </p:sp>
      <p:grpSp>
        <p:nvGrpSpPr>
          <p:cNvPr id="16" name="Group 15"/>
          <p:cNvGrpSpPr/>
          <p:nvPr/>
        </p:nvGrpSpPr>
        <p:grpSpPr>
          <a:xfrm>
            <a:off x="7440333" y="5167389"/>
            <a:ext cx="758388" cy="640079"/>
            <a:chOff x="10072114" y="5524088"/>
            <a:chExt cx="640078" cy="640079"/>
          </a:xfrm>
        </p:grpSpPr>
        <p:sp>
          <p:nvSpPr>
            <p:cNvPr id="62" name="Freeform 4"/>
            <p:cNvSpPr>
              <a:spLocks noChangeArrowheads="1"/>
            </p:cNvSpPr>
            <p:nvPr/>
          </p:nvSpPr>
          <p:spPr bwMode="auto">
            <a:xfrm>
              <a:off x="10326480" y="5767586"/>
              <a:ext cx="42077" cy="71106"/>
            </a:xfrm>
            <a:custGeom>
              <a:avLst/>
              <a:gdLst>
                <a:gd name="T0" fmla="*/ 0 w 407"/>
                <a:gd name="T1" fmla="*/ 375 h 720"/>
                <a:gd name="T2" fmla="*/ 0 w 407"/>
                <a:gd name="T3" fmla="*/ 375 h 720"/>
                <a:gd name="T4" fmla="*/ 406 w 407"/>
                <a:gd name="T5" fmla="*/ 719 h 720"/>
                <a:gd name="T6" fmla="*/ 406 w 407"/>
                <a:gd name="T7" fmla="*/ 0 h 720"/>
                <a:gd name="T8" fmla="*/ 0 w 407"/>
                <a:gd name="T9" fmla="*/ 375 h 720"/>
              </a:gdLst>
              <a:ahLst/>
              <a:cxnLst>
                <a:cxn ang="0">
                  <a:pos x="T0" y="T1"/>
                </a:cxn>
                <a:cxn ang="0">
                  <a:pos x="T2" y="T3"/>
                </a:cxn>
                <a:cxn ang="0">
                  <a:pos x="T4" y="T5"/>
                </a:cxn>
                <a:cxn ang="0">
                  <a:pos x="T6" y="T7"/>
                </a:cxn>
                <a:cxn ang="0">
                  <a:pos x="T8" y="T9"/>
                </a:cxn>
              </a:cxnLst>
              <a:rect l="0" t="0" r="r" b="b"/>
              <a:pathLst>
                <a:path w="407" h="720">
                  <a:moveTo>
                    <a:pt x="0" y="375"/>
                  </a:moveTo>
                  <a:lnTo>
                    <a:pt x="0" y="375"/>
                  </a:lnTo>
                  <a:cubicBezTo>
                    <a:pt x="0" y="563"/>
                    <a:pt x="125" y="657"/>
                    <a:pt x="406" y="719"/>
                  </a:cubicBezTo>
                  <a:cubicBezTo>
                    <a:pt x="406" y="0"/>
                    <a:pt x="406" y="0"/>
                    <a:pt x="406" y="0"/>
                  </a:cubicBezTo>
                  <a:cubicBezTo>
                    <a:pt x="187" y="0"/>
                    <a:pt x="0" y="125"/>
                    <a:pt x="0" y="375"/>
                  </a:cubicBezTo>
                </a:path>
              </a:pathLst>
            </a:custGeom>
            <a:solidFill>
              <a:schemeClr val="bg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63" name="Freeform 5"/>
            <p:cNvSpPr>
              <a:spLocks noChangeArrowheads="1"/>
            </p:cNvSpPr>
            <p:nvPr/>
          </p:nvSpPr>
          <p:spPr bwMode="auto">
            <a:xfrm>
              <a:off x="10423811" y="5889851"/>
              <a:ext cx="44558" cy="83835"/>
            </a:xfrm>
            <a:custGeom>
              <a:avLst/>
              <a:gdLst>
                <a:gd name="T0" fmla="*/ 0 w 470"/>
                <a:gd name="T1" fmla="*/ 0 h 845"/>
                <a:gd name="T2" fmla="*/ 0 w 470"/>
                <a:gd name="T3" fmla="*/ 0 h 845"/>
                <a:gd name="T4" fmla="*/ 0 w 470"/>
                <a:gd name="T5" fmla="*/ 844 h 845"/>
                <a:gd name="T6" fmla="*/ 469 w 470"/>
                <a:gd name="T7" fmla="*/ 406 h 845"/>
                <a:gd name="T8" fmla="*/ 0 w 470"/>
                <a:gd name="T9" fmla="*/ 0 h 845"/>
              </a:gdLst>
              <a:ahLst/>
              <a:cxnLst>
                <a:cxn ang="0">
                  <a:pos x="T0" y="T1"/>
                </a:cxn>
                <a:cxn ang="0">
                  <a:pos x="T2" y="T3"/>
                </a:cxn>
                <a:cxn ang="0">
                  <a:pos x="T4" y="T5"/>
                </a:cxn>
                <a:cxn ang="0">
                  <a:pos x="T6" y="T7"/>
                </a:cxn>
                <a:cxn ang="0">
                  <a:pos x="T8" y="T9"/>
                </a:cxn>
              </a:cxnLst>
              <a:rect l="0" t="0" r="r" b="b"/>
              <a:pathLst>
                <a:path w="470" h="845">
                  <a:moveTo>
                    <a:pt x="0" y="0"/>
                  </a:moveTo>
                  <a:lnTo>
                    <a:pt x="0" y="0"/>
                  </a:lnTo>
                  <a:cubicBezTo>
                    <a:pt x="0" y="844"/>
                    <a:pt x="0" y="844"/>
                    <a:pt x="0" y="844"/>
                  </a:cubicBezTo>
                  <a:cubicBezTo>
                    <a:pt x="219" y="812"/>
                    <a:pt x="469" y="687"/>
                    <a:pt x="469" y="406"/>
                  </a:cubicBezTo>
                  <a:cubicBezTo>
                    <a:pt x="469" y="156"/>
                    <a:pt x="344" y="94"/>
                    <a:pt x="0" y="0"/>
                  </a:cubicBezTo>
                </a:path>
              </a:pathLst>
            </a:custGeom>
            <a:solidFill>
              <a:schemeClr val="bg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sp>
          <p:nvSpPr>
            <p:cNvPr id="74" name="Freeform 6"/>
            <p:cNvSpPr>
              <a:spLocks noChangeArrowheads="1"/>
            </p:cNvSpPr>
            <p:nvPr/>
          </p:nvSpPr>
          <p:spPr bwMode="auto">
            <a:xfrm>
              <a:off x="10072114" y="5524088"/>
              <a:ext cx="640078" cy="640079"/>
            </a:xfrm>
            <a:custGeom>
              <a:avLst/>
              <a:gdLst>
                <a:gd name="T0" fmla="*/ 3500 w 7000"/>
                <a:gd name="T1" fmla="*/ 0 h 7001"/>
                <a:gd name="T2" fmla="*/ 3500 w 7000"/>
                <a:gd name="T3" fmla="*/ 0 h 7001"/>
                <a:gd name="T4" fmla="*/ 0 w 7000"/>
                <a:gd name="T5" fmla="*/ 3500 h 7001"/>
                <a:gd name="T6" fmla="*/ 3500 w 7000"/>
                <a:gd name="T7" fmla="*/ 7000 h 7001"/>
                <a:gd name="T8" fmla="*/ 6999 w 7000"/>
                <a:gd name="T9" fmla="*/ 3500 h 7001"/>
                <a:gd name="T10" fmla="*/ 3500 w 7000"/>
                <a:gd name="T11" fmla="*/ 0 h 7001"/>
                <a:gd name="T12" fmla="*/ 3625 w 7000"/>
                <a:gd name="T13" fmla="*/ 5125 h 7001"/>
                <a:gd name="T14" fmla="*/ 3625 w 7000"/>
                <a:gd name="T15" fmla="*/ 5125 h 7001"/>
                <a:gd name="T16" fmla="*/ 3625 w 7000"/>
                <a:gd name="T17" fmla="*/ 5500 h 7001"/>
                <a:gd name="T18" fmla="*/ 3375 w 7000"/>
                <a:gd name="T19" fmla="*/ 5500 h 7001"/>
                <a:gd name="T20" fmla="*/ 3375 w 7000"/>
                <a:gd name="T21" fmla="*/ 5125 h 7001"/>
                <a:gd name="T22" fmla="*/ 2250 w 7000"/>
                <a:gd name="T23" fmla="*/ 4031 h 7001"/>
                <a:gd name="T24" fmla="*/ 2875 w 7000"/>
                <a:gd name="T25" fmla="*/ 4031 h 7001"/>
                <a:gd name="T26" fmla="*/ 3375 w 7000"/>
                <a:gd name="T27" fmla="*/ 4625 h 7001"/>
                <a:gd name="T28" fmla="*/ 3375 w 7000"/>
                <a:gd name="T29" fmla="*/ 3687 h 7001"/>
                <a:gd name="T30" fmla="*/ 3219 w 7000"/>
                <a:gd name="T31" fmla="*/ 3656 h 7001"/>
                <a:gd name="T32" fmla="*/ 2344 w 7000"/>
                <a:gd name="T33" fmla="*/ 2781 h 7001"/>
                <a:gd name="T34" fmla="*/ 3375 w 7000"/>
                <a:gd name="T35" fmla="*/ 1812 h 7001"/>
                <a:gd name="T36" fmla="*/ 3375 w 7000"/>
                <a:gd name="T37" fmla="*/ 1500 h 7001"/>
                <a:gd name="T38" fmla="*/ 3625 w 7000"/>
                <a:gd name="T39" fmla="*/ 1500 h 7001"/>
                <a:gd name="T40" fmla="*/ 3625 w 7000"/>
                <a:gd name="T41" fmla="*/ 1812 h 7001"/>
                <a:gd name="T42" fmla="*/ 4625 w 7000"/>
                <a:gd name="T43" fmla="*/ 2781 h 7001"/>
                <a:gd name="T44" fmla="*/ 4000 w 7000"/>
                <a:gd name="T45" fmla="*/ 2781 h 7001"/>
                <a:gd name="T46" fmla="*/ 3625 w 7000"/>
                <a:gd name="T47" fmla="*/ 2343 h 7001"/>
                <a:gd name="T48" fmla="*/ 3625 w 7000"/>
                <a:gd name="T49" fmla="*/ 3125 h 7001"/>
                <a:gd name="T50" fmla="*/ 3844 w 7000"/>
                <a:gd name="T51" fmla="*/ 3187 h 7001"/>
                <a:gd name="T52" fmla="*/ 4719 w 7000"/>
                <a:gd name="T53" fmla="*/ 4218 h 7001"/>
                <a:gd name="T54" fmla="*/ 3625 w 7000"/>
                <a:gd name="T55" fmla="*/ 5125 h 7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0" h="7001">
                  <a:moveTo>
                    <a:pt x="3500" y="0"/>
                  </a:moveTo>
                  <a:lnTo>
                    <a:pt x="3500" y="0"/>
                  </a:lnTo>
                  <a:cubicBezTo>
                    <a:pt x="1562" y="0"/>
                    <a:pt x="0" y="1562"/>
                    <a:pt x="0" y="3500"/>
                  </a:cubicBezTo>
                  <a:cubicBezTo>
                    <a:pt x="0" y="5437"/>
                    <a:pt x="1562" y="7000"/>
                    <a:pt x="3500" y="7000"/>
                  </a:cubicBezTo>
                  <a:cubicBezTo>
                    <a:pt x="5437" y="7000"/>
                    <a:pt x="6999" y="5437"/>
                    <a:pt x="6999" y="3500"/>
                  </a:cubicBezTo>
                  <a:cubicBezTo>
                    <a:pt x="6999" y="1562"/>
                    <a:pt x="5437" y="0"/>
                    <a:pt x="3500" y="0"/>
                  </a:cubicBezTo>
                  <a:close/>
                  <a:moveTo>
                    <a:pt x="3625" y="5125"/>
                  </a:moveTo>
                  <a:lnTo>
                    <a:pt x="3625" y="5125"/>
                  </a:lnTo>
                  <a:cubicBezTo>
                    <a:pt x="3625" y="5500"/>
                    <a:pt x="3625" y="5500"/>
                    <a:pt x="3625" y="5500"/>
                  </a:cubicBezTo>
                  <a:cubicBezTo>
                    <a:pt x="3375" y="5500"/>
                    <a:pt x="3375" y="5500"/>
                    <a:pt x="3375" y="5500"/>
                  </a:cubicBezTo>
                  <a:cubicBezTo>
                    <a:pt x="3375" y="5125"/>
                    <a:pt x="3375" y="5125"/>
                    <a:pt x="3375" y="5125"/>
                  </a:cubicBezTo>
                  <a:cubicBezTo>
                    <a:pt x="2719" y="5093"/>
                    <a:pt x="2312" y="4718"/>
                    <a:pt x="2250" y="4031"/>
                  </a:cubicBezTo>
                  <a:cubicBezTo>
                    <a:pt x="2875" y="4031"/>
                    <a:pt x="2875" y="4031"/>
                    <a:pt x="2875" y="4031"/>
                  </a:cubicBezTo>
                  <a:cubicBezTo>
                    <a:pt x="2875" y="4375"/>
                    <a:pt x="3094" y="4562"/>
                    <a:pt x="3375" y="4625"/>
                  </a:cubicBezTo>
                  <a:cubicBezTo>
                    <a:pt x="3375" y="3687"/>
                    <a:pt x="3375" y="3687"/>
                    <a:pt x="3375" y="3687"/>
                  </a:cubicBezTo>
                  <a:cubicBezTo>
                    <a:pt x="3344" y="3687"/>
                    <a:pt x="3281" y="3656"/>
                    <a:pt x="3219" y="3656"/>
                  </a:cubicBezTo>
                  <a:cubicBezTo>
                    <a:pt x="2781" y="3531"/>
                    <a:pt x="2344" y="3375"/>
                    <a:pt x="2344" y="2781"/>
                  </a:cubicBezTo>
                  <a:cubicBezTo>
                    <a:pt x="2344" y="2156"/>
                    <a:pt x="2844" y="1843"/>
                    <a:pt x="3375" y="1812"/>
                  </a:cubicBezTo>
                  <a:cubicBezTo>
                    <a:pt x="3375" y="1500"/>
                    <a:pt x="3375" y="1500"/>
                    <a:pt x="3375" y="1500"/>
                  </a:cubicBezTo>
                  <a:cubicBezTo>
                    <a:pt x="3625" y="1500"/>
                    <a:pt x="3625" y="1500"/>
                    <a:pt x="3625" y="1500"/>
                  </a:cubicBezTo>
                  <a:cubicBezTo>
                    <a:pt x="3625" y="1812"/>
                    <a:pt x="3625" y="1812"/>
                    <a:pt x="3625" y="1812"/>
                  </a:cubicBezTo>
                  <a:cubicBezTo>
                    <a:pt x="4156" y="1875"/>
                    <a:pt x="4594" y="2156"/>
                    <a:pt x="4625" y="2781"/>
                  </a:cubicBezTo>
                  <a:cubicBezTo>
                    <a:pt x="4000" y="2781"/>
                    <a:pt x="4000" y="2781"/>
                    <a:pt x="4000" y="2781"/>
                  </a:cubicBezTo>
                  <a:cubicBezTo>
                    <a:pt x="4000" y="2531"/>
                    <a:pt x="3812" y="2343"/>
                    <a:pt x="3625" y="2343"/>
                  </a:cubicBezTo>
                  <a:cubicBezTo>
                    <a:pt x="3625" y="3125"/>
                    <a:pt x="3625" y="3125"/>
                    <a:pt x="3625" y="3125"/>
                  </a:cubicBezTo>
                  <a:cubicBezTo>
                    <a:pt x="3687" y="3156"/>
                    <a:pt x="3781" y="3156"/>
                    <a:pt x="3844" y="3187"/>
                  </a:cubicBezTo>
                  <a:cubicBezTo>
                    <a:pt x="4719" y="3437"/>
                    <a:pt x="4719" y="3906"/>
                    <a:pt x="4719" y="4218"/>
                  </a:cubicBezTo>
                  <a:cubicBezTo>
                    <a:pt x="4719" y="4468"/>
                    <a:pt x="4500" y="5093"/>
                    <a:pt x="3625" y="5125"/>
                  </a:cubicBezTo>
                  <a:close/>
                </a:path>
              </a:pathLst>
            </a:custGeom>
            <a:solidFill>
              <a:schemeClr val="bg1"/>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p>
          </p:txBody>
        </p:sp>
      </p:grpSp>
      <p:sp>
        <p:nvSpPr>
          <p:cNvPr id="38" name="Rectangle 37"/>
          <p:cNvSpPr/>
          <p:nvPr/>
        </p:nvSpPr>
        <p:spPr>
          <a:xfrm>
            <a:off x="4343400" y="2476237"/>
            <a:ext cx="4163702" cy="3559043"/>
          </a:xfrm>
          <a:prstGeom prst="rect">
            <a:avLst/>
          </a:prstGeom>
          <a:solidFill>
            <a:srgbClr val="84BD00"/>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tlCol="0" anchor="t" anchorCtr="0"/>
          <a:lstStyle/>
          <a:p>
            <a:r>
              <a:rPr lang="en-US" sz="2800" b="1" dirty="0" smtClean="0">
                <a:solidFill>
                  <a:schemeClr val="bg1"/>
                </a:solidFill>
              </a:rPr>
              <a:t>52 phase I/III trials</a:t>
            </a:r>
            <a:endParaRPr lang="en-US" sz="2800" b="1" dirty="0">
              <a:solidFill>
                <a:schemeClr val="bg1"/>
              </a:solidFill>
            </a:endParaRPr>
          </a:p>
          <a:p>
            <a:endParaRPr lang="en-US" sz="800" dirty="0">
              <a:solidFill>
                <a:schemeClr val="bg1"/>
              </a:solidFill>
            </a:endParaRPr>
          </a:p>
          <a:p>
            <a:r>
              <a:rPr lang="en-US" sz="2000" dirty="0" smtClean="0">
                <a:solidFill>
                  <a:schemeClr val="bg1"/>
                </a:solidFill>
              </a:rPr>
              <a:t>18 Rheumatology</a:t>
            </a:r>
          </a:p>
          <a:p>
            <a:r>
              <a:rPr lang="en-US" sz="2000" dirty="0" smtClean="0">
                <a:solidFill>
                  <a:schemeClr val="bg1"/>
                </a:solidFill>
              </a:rPr>
              <a:t>12 Oncology</a:t>
            </a:r>
          </a:p>
          <a:p>
            <a:r>
              <a:rPr lang="en-US" sz="2000" dirty="0" smtClean="0">
                <a:solidFill>
                  <a:schemeClr val="bg1"/>
                </a:solidFill>
              </a:rPr>
              <a:t>9 Hematology</a:t>
            </a:r>
          </a:p>
          <a:p>
            <a:r>
              <a:rPr lang="en-US" sz="2000" dirty="0" smtClean="0">
                <a:solidFill>
                  <a:schemeClr val="bg1"/>
                </a:solidFill>
              </a:rPr>
              <a:t>4 Dermatology</a:t>
            </a:r>
          </a:p>
          <a:p>
            <a:r>
              <a:rPr lang="en-US" sz="2000" dirty="0" smtClean="0">
                <a:solidFill>
                  <a:schemeClr val="bg1"/>
                </a:solidFill>
              </a:rPr>
              <a:t>3 </a:t>
            </a:r>
            <a:r>
              <a:rPr lang="en-US" sz="2000" dirty="0">
                <a:solidFill>
                  <a:schemeClr val="bg1"/>
                </a:solidFill>
              </a:rPr>
              <a:t>Endocrinology</a:t>
            </a:r>
          </a:p>
          <a:p>
            <a:r>
              <a:rPr lang="en-US" sz="2000" dirty="0" smtClean="0">
                <a:solidFill>
                  <a:schemeClr val="bg1"/>
                </a:solidFill>
              </a:rPr>
              <a:t>2 Nephrology</a:t>
            </a:r>
          </a:p>
          <a:p>
            <a:r>
              <a:rPr lang="en-US" sz="2000" dirty="0">
                <a:solidFill>
                  <a:schemeClr val="bg1"/>
                </a:solidFill>
              </a:rPr>
              <a:t>4</a:t>
            </a:r>
            <a:r>
              <a:rPr lang="en-US" sz="2000" dirty="0" smtClean="0">
                <a:solidFill>
                  <a:schemeClr val="bg1"/>
                </a:solidFill>
              </a:rPr>
              <a:t> Other</a:t>
            </a:r>
            <a:endParaRPr lang="en-US" sz="2000" dirty="0">
              <a:solidFill>
                <a:schemeClr val="bg1"/>
              </a:solidFill>
            </a:endParaRPr>
          </a:p>
        </p:txBody>
      </p:sp>
      <p:grpSp>
        <p:nvGrpSpPr>
          <p:cNvPr id="68" name="Group 57"/>
          <p:cNvGrpSpPr>
            <a:grpSpLocks noChangeAspect="1"/>
          </p:cNvGrpSpPr>
          <p:nvPr/>
        </p:nvGrpSpPr>
        <p:grpSpPr>
          <a:xfrm>
            <a:off x="7542266" y="1185000"/>
            <a:ext cx="732341" cy="927548"/>
            <a:chOff x="2008220" y="3638495"/>
            <a:chExt cx="1968500" cy="2395538"/>
          </a:xfrm>
          <a:solidFill>
            <a:schemeClr val="bg1"/>
          </a:solidFill>
        </p:grpSpPr>
        <p:sp>
          <p:nvSpPr>
            <p:cNvPr id="69" name="Freeform 1"/>
            <p:cNvSpPr>
              <a:spLocks noChangeArrowheads="1"/>
            </p:cNvSpPr>
            <p:nvPr/>
          </p:nvSpPr>
          <p:spPr bwMode="auto">
            <a:xfrm>
              <a:off x="2008220" y="3638495"/>
              <a:ext cx="1968500" cy="2395538"/>
            </a:xfrm>
            <a:custGeom>
              <a:avLst/>
              <a:gdLst>
                <a:gd name="T0" fmla="*/ 4968 w 5469"/>
                <a:gd name="T1" fmla="*/ 6124 h 6656"/>
                <a:gd name="T2" fmla="*/ 4968 w 5469"/>
                <a:gd name="T3" fmla="*/ 6124 h 6656"/>
                <a:gd name="T4" fmla="*/ 531 w 5469"/>
                <a:gd name="T5" fmla="*/ 6124 h 6656"/>
                <a:gd name="T6" fmla="*/ 531 w 5469"/>
                <a:gd name="T7" fmla="*/ 531 h 6656"/>
                <a:gd name="T8" fmla="*/ 3905 w 5469"/>
                <a:gd name="T9" fmla="*/ 531 h 6656"/>
                <a:gd name="T10" fmla="*/ 3905 w 5469"/>
                <a:gd name="T11" fmla="*/ 1594 h 6656"/>
                <a:gd name="T12" fmla="*/ 5468 w 5469"/>
                <a:gd name="T13" fmla="*/ 1594 h 6656"/>
                <a:gd name="T14" fmla="*/ 3905 w 5469"/>
                <a:gd name="T15" fmla="*/ 0 h 6656"/>
                <a:gd name="T16" fmla="*/ 281 w 5469"/>
                <a:gd name="T17" fmla="*/ 0 h 6656"/>
                <a:gd name="T18" fmla="*/ 0 w 5469"/>
                <a:gd name="T19" fmla="*/ 250 h 6656"/>
                <a:gd name="T20" fmla="*/ 0 w 5469"/>
                <a:gd name="T21" fmla="*/ 6405 h 6656"/>
                <a:gd name="T22" fmla="*/ 281 w 5469"/>
                <a:gd name="T23" fmla="*/ 6655 h 6656"/>
                <a:gd name="T24" fmla="*/ 5218 w 5469"/>
                <a:gd name="T25" fmla="*/ 6655 h 6656"/>
                <a:gd name="T26" fmla="*/ 5468 w 5469"/>
                <a:gd name="T27" fmla="*/ 6405 h 6656"/>
                <a:gd name="T28" fmla="*/ 5468 w 5469"/>
                <a:gd name="T29" fmla="*/ 1594 h 6656"/>
                <a:gd name="T30" fmla="*/ 4968 w 5469"/>
                <a:gd name="T31" fmla="*/ 1594 h 6656"/>
                <a:gd name="T32" fmla="*/ 4968 w 5469"/>
                <a:gd name="T33" fmla="*/ 6124 h 6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69" h="6656">
                  <a:moveTo>
                    <a:pt x="4968" y="6124"/>
                  </a:moveTo>
                  <a:lnTo>
                    <a:pt x="4968" y="6124"/>
                  </a:lnTo>
                  <a:cubicBezTo>
                    <a:pt x="531" y="6124"/>
                    <a:pt x="531" y="6124"/>
                    <a:pt x="531" y="6124"/>
                  </a:cubicBezTo>
                  <a:cubicBezTo>
                    <a:pt x="531" y="531"/>
                    <a:pt x="531" y="531"/>
                    <a:pt x="531" y="531"/>
                  </a:cubicBezTo>
                  <a:cubicBezTo>
                    <a:pt x="3905" y="531"/>
                    <a:pt x="3905" y="531"/>
                    <a:pt x="3905" y="531"/>
                  </a:cubicBezTo>
                  <a:cubicBezTo>
                    <a:pt x="3905" y="1594"/>
                    <a:pt x="3905" y="1594"/>
                    <a:pt x="3905" y="1594"/>
                  </a:cubicBezTo>
                  <a:cubicBezTo>
                    <a:pt x="5468" y="1594"/>
                    <a:pt x="5468" y="1594"/>
                    <a:pt x="5468" y="1594"/>
                  </a:cubicBezTo>
                  <a:cubicBezTo>
                    <a:pt x="3905" y="0"/>
                    <a:pt x="3905" y="0"/>
                    <a:pt x="3905" y="0"/>
                  </a:cubicBezTo>
                  <a:cubicBezTo>
                    <a:pt x="281" y="0"/>
                    <a:pt x="281" y="0"/>
                    <a:pt x="281" y="0"/>
                  </a:cubicBezTo>
                  <a:cubicBezTo>
                    <a:pt x="125" y="0"/>
                    <a:pt x="0" y="125"/>
                    <a:pt x="0" y="250"/>
                  </a:cubicBezTo>
                  <a:cubicBezTo>
                    <a:pt x="0" y="6405"/>
                    <a:pt x="0" y="6405"/>
                    <a:pt x="0" y="6405"/>
                  </a:cubicBezTo>
                  <a:cubicBezTo>
                    <a:pt x="0" y="6562"/>
                    <a:pt x="125" y="6655"/>
                    <a:pt x="281" y="6655"/>
                  </a:cubicBezTo>
                  <a:cubicBezTo>
                    <a:pt x="5218" y="6655"/>
                    <a:pt x="5218" y="6655"/>
                    <a:pt x="5218" y="6655"/>
                  </a:cubicBezTo>
                  <a:cubicBezTo>
                    <a:pt x="5374" y="6655"/>
                    <a:pt x="5468" y="6562"/>
                    <a:pt x="5468" y="6405"/>
                  </a:cubicBezTo>
                  <a:cubicBezTo>
                    <a:pt x="5468" y="1594"/>
                    <a:pt x="5468" y="1594"/>
                    <a:pt x="5468" y="1594"/>
                  </a:cubicBezTo>
                  <a:cubicBezTo>
                    <a:pt x="4968" y="1594"/>
                    <a:pt x="4968" y="1594"/>
                    <a:pt x="4968" y="1594"/>
                  </a:cubicBezTo>
                  <a:lnTo>
                    <a:pt x="4968" y="6124"/>
                  </a:lnTo>
                </a:path>
              </a:pathLst>
            </a:custGeom>
            <a:grpFill/>
            <a:ln>
              <a:noFill/>
            </a:ln>
            <a:effectLst/>
          </p:spPr>
          <p:txBody>
            <a:bodyPr wrap="none" anchor="ctr"/>
            <a:lstStyle/>
            <a:p>
              <a:endParaRPr lang="en-US" dirty="0"/>
            </a:p>
          </p:txBody>
        </p:sp>
        <p:sp>
          <p:nvSpPr>
            <p:cNvPr id="70" name="Freeform 2"/>
            <p:cNvSpPr>
              <a:spLocks noChangeArrowheads="1"/>
            </p:cNvSpPr>
            <p:nvPr/>
          </p:nvSpPr>
          <p:spPr bwMode="auto">
            <a:xfrm>
              <a:off x="2279121" y="4397904"/>
              <a:ext cx="866775" cy="1023937"/>
            </a:xfrm>
            <a:custGeom>
              <a:avLst/>
              <a:gdLst>
                <a:gd name="T0" fmla="*/ 1843 w 2406"/>
                <a:gd name="T1" fmla="*/ 2062 h 2844"/>
                <a:gd name="T2" fmla="*/ 1843 w 2406"/>
                <a:gd name="T3" fmla="*/ 2062 h 2844"/>
                <a:gd name="T4" fmla="*/ 2343 w 2406"/>
                <a:gd name="T5" fmla="*/ 1343 h 2844"/>
                <a:gd name="T6" fmla="*/ 1905 w 2406"/>
                <a:gd name="T7" fmla="*/ 1343 h 2844"/>
                <a:gd name="T8" fmla="*/ 1624 w 2406"/>
                <a:gd name="T9" fmla="*/ 1749 h 2844"/>
                <a:gd name="T10" fmla="*/ 1312 w 2406"/>
                <a:gd name="T11" fmla="*/ 1281 h 2844"/>
                <a:gd name="T12" fmla="*/ 1687 w 2406"/>
                <a:gd name="T13" fmla="*/ 688 h 2844"/>
                <a:gd name="T14" fmla="*/ 938 w 2406"/>
                <a:gd name="T15" fmla="*/ 0 h 2844"/>
                <a:gd name="T16" fmla="*/ 0 w 2406"/>
                <a:gd name="T17" fmla="*/ 0 h 2844"/>
                <a:gd name="T18" fmla="*/ 0 w 2406"/>
                <a:gd name="T19" fmla="*/ 2093 h 2844"/>
                <a:gd name="T20" fmla="*/ 469 w 2406"/>
                <a:gd name="T21" fmla="*/ 2093 h 2844"/>
                <a:gd name="T22" fmla="*/ 469 w 2406"/>
                <a:gd name="T23" fmla="*/ 1343 h 2844"/>
                <a:gd name="T24" fmla="*/ 906 w 2406"/>
                <a:gd name="T25" fmla="*/ 1343 h 2844"/>
                <a:gd name="T26" fmla="*/ 1374 w 2406"/>
                <a:gd name="T27" fmla="*/ 2062 h 2844"/>
                <a:gd name="T28" fmla="*/ 844 w 2406"/>
                <a:gd name="T29" fmla="*/ 2843 h 2844"/>
                <a:gd name="T30" fmla="*/ 1312 w 2406"/>
                <a:gd name="T31" fmla="*/ 2843 h 2844"/>
                <a:gd name="T32" fmla="*/ 1624 w 2406"/>
                <a:gd name="T33" fmla="*/ 2374 h 2844"/>
                <a:gd name="T34" fmla="*/ 1937 w 2406"/>
                <a:gd name="T35" fmla="*/ 2843 h 2844"/>
                <a:gd name="T36" fmla="*/ 2405 w 2406"/>
                <a:gd name="T37" fmla="*/ 2843 h 2844"/>
                <a:gd name="T38" fmla="*/ 1843 w 2406"/>
                <a:gd name="T39" fmla="*/ 2062 h 2844"/>
                <a:gd name="T40" fmla="*/ 469 w 2406"/>
                <a:gd name="T41" fmla="*/ 1000 h 2844"/>
                <a:gd name="T42" fmla="*/ 469 w 2406"/>
                <a:gd name="T43" fmla="*/ 1000 h 2844"/>
                <a:gd name="T44" fmla="*/ 469 w 2406"/>
                <a:gd name="T45" fmla="*/ 375 h 2844"/>
                <a:gd name="T46" fmla="*/ 813 w 2406"/>
                <a:gd name="T47" fmla="*/ 375 h 2844"/>
                <a:gd name="T48" fmla="*/ 1218 w 2406"/>
                <a:gd name="T49" fmla="*/ 688 h 2844"/>
                <a:gd name="T50" fmla="*/ 813 w 2406"/>
                <a:gd name="T51" fmla="*/ 1000 h 2844"/>
                <a:gd name="T52" fmla="*/ 469 w 2406"/>
                <a:gd name="T53" fmla="*/ 1000 h 2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06" h="2844">
                  <a:moveTo>
                    <a:pt x="1843" y="2062"/>
                  </a:moveTo>
                  <a:lnTo>
                    <a:pt x="1843" y="2062"/>
                  </a:lnTo>
                  <a:cubicBezTo>
                    <a:pt x="2343" y="1343"/>
                    <a:pt x="2343" y="1343"/>
                    <a:pt x="2343" y="1343"/>
                  </a:cubicBezTo>
                  <a:cubicBezTo>
                    <a:pt x="1905" y="1343"/>
                    <a:pt x="1905" y="1343"/>
                    <a:pt x="1905" y="1343"/>
                  </a:cubicBezTo>
                  <a:cubicBezTo>
                    <a:pt x="1624" y="1749"/>
                    <a:pt x="1624" y="1749"/>
                    <a:pt x="1624" y="1749"/>
                  </a:cubicBezTo>
                  <a:cubicBezTo>
                    <a:pt x="1312" y="1281"/>
                    <a:pt x="1312" y="1281"/>
                    <a:pt x="1312" y="1281"/>
                  </a:cubicBezTo>
                  <a:cubicBezTo>
                    <a:pt x="1562" y="1157"/>
                    <a:pt x="1687" y="907"/>
                    <a:pt x="1687" y="688"/>
                  </a:cubicBezTo>
                  <a:cubicBezTo>
                    <a:pt x="1687" y="344"/>
                    <a:pt x="1468" y="0"/>
                    <a:pt x="938" y="0"/>
                  </a:cubicBezTo>
                  <a:cubicBezTo>
                    <a:pt x="0" y="0"/>
                    <a:pt x="0" y="0"/>
                    <a:pt x="0" y="0"/>
                  </a:cubicBezTo>
                  <a:cubicBezTo>
                    <a:pt x="0" y="2093"/>
                    <a:pt x="0" y="2093"/>
                    <a:pt x="0" y="2093"/>
                  </a:cubicBezTo>
                  <a:cubicBezTo>
                    <a:pt x="469" y="2093"/>
                    <a:pt x="469" y="2093"/>
                    <a:pt x="469" y="2093"/>
                  </a:cubicBezTo>
                  <a:cubicBezTo>
                    <a:pt x="469" y="1343"/>
                    <a:pt x="469" y="1343"/>
                    <a:pt x="469" y="1343"/>
                  </a:cubicBezTo>
                  <a:cubicBezTo>
                    <a:pt x="906" y="1343"/>
                    <a:pt x="906" y="1343"/>
                    <a:pt x="906" y="1343"/>
                  </a:cubicBezTo>
                  <a:cubicBezTo>
                    <a:pt x="1374" y="2062"/>
                    <a:pt x="1374" y="2062"/>
                    <a:pt x="1374" y="2062"/>
                  </a:cubicBezTo>
                  <a:cubicBezTo>
                    <a:pt x="844" y="2843"/>
                    <a:pt x="844" y="2843"/>
                    <a:pt x="844" y="2843"/>
                  </a:cubicBezTo>
                  <a:cubicBezTo>
                    <a:pt x="1312" y="2843"/>
                    <a:pt x="1312" y="2843"/>
                    <a:pt x="1312" y="2843"/>
                  </a:cubicBezTo>
                  <a:cubicBezTo>
                    <a:pt x="1624" y="2374"/>
                    <a:pt x="1624" y="2374"/>
                    <a:pt x="1624" y="2374"/>
                  </a:cubicBezTo>
                  <a:cubicBezTo>
                    <a:pt x="1937" y="2843"/>
                    <a:pt x="1937" y="2843"/>
                    <a:pt x="1937" y="2843"/>
                  </a:cubicBezTo>
                  <a:cubicBezTo>
                    <a:pt x="2405" y="2843"/>
                    <a:pt x="2405" y="2843"/>
                    <a:pt x="2405" y="2843"/>
                  </a:cubicBezTo>
                  <a:lnTo>
                    <a:pt x="1843" y="2062"/>
                  </a:lnTo>
                  <a:close/>
                  <a:moveTo>
                    <a:pt x="469" y="1000"/>
                  </a:moveTo>
                  <a:lnTo>
                    <a:pt x="469" y="1000"/>
                  </a:lnTo>
                  <a:cubicBezTo>
                    <a:pt x="469" y="375"/>
                    <a:pt x="469" y="375"/>
                    <a:pt x="469" y="375"/>
                  </a:cubicBezTo>
                  <a:cubicBezTo>
                    <a:pt x="813" y="375"/>
                    <a:pt x="813" y="375"/>
                    <a:pt x="813" y="375"/>
                  </a:cubicBezTo>
                  <a:cubicBezTo>
                    <a:pt x="1031" y="375"/>
                    <a:pt x="1218" y="407"/>
                    <a:pt x="1218" y="688"/>
                  </a:cubicBezTo>
                  <a:cubicBezTo>
                    <a:pt x="1218" y="938"/>
                    <a:pt x="1031" y="1000"/>
                    <a:pt x="813" y="1000"/>
                  </a:cubicBezTo>
                  <a:lnTo>
                    <a:pt x="469" y="1000"/>
                  </a:lnTo>
                  <a:close/>
                </a:path>
              </a:pathLst>
            </a:custGeom>
            <a:grpFill/>
            <a:ln>
              <a:noFill/>
            </a:ln>
            <a:effectLst/>
          </p:spPr>
          <p:txBody>
            <a:bodyPr wrap="none" anchor="ctr"/>
            <a:lstStyle/>
            <a:p>
              <a:endParaRPr lang="en-US" dirty="0"/>
            </a:p>
          </p:txBody>
        </p:sp>
      </p:grpSp>
      <p:sp>
        <p:nvSpPr>
          <p:cNvPr id="3" name="Rectangle 2"/>
          <p:cNvSpPr/>
          <p:nvPr/>
        </p:nvSpPr>
        <p:spPr>
          <a:xfrm>
            <a:off x="735704" y="1420503"/>
            <a:ext cx="6806562" cy="738664"/>
          </a:xfrm>
          <a:prstGeom prst="rect">
            <a:avLst/>
          </a:prstGeom>
        </p:spPr>
        <p:txBody>
          <a:bodyPr wrap="square">
            <a:spAutoFit/>
          </a:bodyPr>
          <a:lstStyle/>
          <a:p>
            <a:r>
              <a:rPr lang="en-US" sz="1400" dirty="0">
                <a:solidFill>
                  <a:srgbClr val="FFFFFF"/>
                </a:solidFill>
                <a:latin typeface="HelveticaNeue-Light"/>
              </a:rPr>
              <a:t>abatacept, adalimumab, bevacizumab, cetuximab, darbepoetin, erythropoetin, </a:t>
            </a:r>
            <a:r>
              <a:rPr lang="en-US" sz="1400" dirty="0" smtClean="0">
                <a:solidFill>
                  <a:srgbClr val="FFFFFF"/>
                </a:solidFill>
                <a:latin typeface="HelveticaNeue-Light"/>
              </a:rPr>
              <a:t>etanercept, GCSF</a:t>
            </a:r>
            <a:r>
              <a:rPr lang="en-US" sz="1400" dirty="0">
                <a:solidFill>
                  <a:srgbClr val="FFFFFF"/>
                </a:solidFill>
                <a:latin typeface="HelveticaNeue-Light"/>
              </a:rPr>
              <a:t>, infliximab, interferon beta, peg-GCSF, ranibizumab, </a:t>
            </a:r>
            <a:r>
              <a:rPr lang="en-US" sz="1400" dirty="0" smtClean="0">
                <a:solidFill>
                  <a:srgbClr val="FFFFFF"/>
                </a:solidFill>
                <a:latin typeface="HelveticaNeue-Light"/>
              </a:rPr>
              <a:t>short- and long-acting recombinant insulins, rituximab, teriparatide</a:t>
            </a:r>
            <a:r>
              <a:rPr lang="en-US" sz="1400" dirty="0">
                <a:solidFill>
                  <a:srgbClr val="FFFFFF"/>
                </a:solidFill>
                <a:latin typeface="HelveticaNeue-Light"/>
              </a:rPr>
              <a:t>, tocilizumab</a:t>
            </a:r>
            <a:r>
              <a:rPr lang="en-US" sz="1400" dirty="0" smtClean="0">
                <a:solidFill>
                  <a:srgbClr val="FFFFFF"/>
                </a:solidFill>
                <a:latin typeface="HelveticaNeue-Light"/>
              </a:rPr>
              <a:t>, </a:t>
            </a:r>
            <a:r>
              <a:rPr lang="en-US" sz="1400" dirty="0">
                <a:solidFill>
                  <a:srgbClr val="FFFFFF"/>
                </a:solidFill>
                <a:latin typeface="HelveticaNeue-Light"/>
              </a:rPr>
              <a:t>trastuzumab</a:t>
            </a:r>
            <a:endParaRPr lang="en-US" sz="1400" dirty="0"/>
          </a:p>
        </p:txBody>
      </p:sp>
      <p:grpSp>
        <p:nvGrpSpPr>
          <p:cNvPr id="2" name="Group 1"/>
          <p:cNvGrpSpPr/>
          <p:nvPr/>
        </p:nvGrpSpPr>
        <p:grpSpPr>
          <a:xfrm>
            <a:off x="638112" y="4938000"/>
            <a:ext cx="3566160" cy="1097280"/>
            <a:chOff x="638112" y="2467544"/>
            <a:chExt cx="3566160" cy="1097280"/>
          </a:xfrm>
        </p:grpSpPr>
        <p:sp>
          <p:nvSpPr>
            <p:cNvPr id="41" name="Rectangle 40"/>
            <p:cNvSpPr/>
            <p:nvPr/>
          </p:nvSpPr>
          <p:spPr>
            <a:xfrm>
              <a:off x="638112" y="2467544"/>
              <a:ext cx="3566160" cy="1097280"/>
            </a:xfrm>
            <a:prstGeom prst="rect">
              <a:avLst/>
            </a:prstGeom>
            <a:solidFill>
              <a:srgbClr val="50077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bIns="91440" rtlCol="0" anchor="t" anchorCtr="0"/>
            <a:lstStyle/>
            <a:p>
              <a:pPr>
                <a:spcAft>
                  <a:spcPts val="600"/>
                </a:spcAft>
              </a:pPr>
              <a:r>
                <a:rPr lang="en-US" sz="2000" b="1" dirty="0">
                  <a:solidFill>
                    <a:schemeClr val="bg1"/>
                  </a:solidFill>
                </a:rPr>
                <a:t>Clinical </a:t>
              </a:r>
              <a:r>
                <a:rPr lang="en-US" sz="2000" b="1" dirty="0" smtClean="0">
                  <a:solidFill>
                    <a:schemeClr val="bg1"/>
                  </a:solidFill>
                </a:rPr>
                <a:t>development planning</a:t>
              </a:r>
              <a:endParaRPr lang="en-US" sz="1100" dirty="0" smtClean="0">
                <a:solidFill>
                  <a:schemeClr val="bg1"/>
                </a:solidFill>
              </a:endParaRPr>
            </a:p>
            <a:p>
              <a:r>
                <a:rPr lang="en-US" sz="1600" dirty="0" smtClean="0">
                  <a:solidFill>
                    <a:schemeClr val="bg1"/>
                  </a:solidFill>
                </a:rPr>
                <a:t>11 </a:t>
              </a:r>
              <a:r>
                <a:rPr lang="en-US" sz="1600" dirty="0">
                  <a:solidFill>
                    <a:schemeClr val="bg1"/>
                  </a:solidFill>
                </a:rPr>
                <a:t>biosimilar compounds </a:t>
              </a:r>
            </a:p>
          </p:txBody>
        </p:sp>
        <p:sp>
          <p:nvSpPr>
            <p:cNvPr id="32" name="Freeform 19"/>
            <p:cNvSpPr>
              <a:spLocks noChangeAspect="1"/>
            </p:cNvSpPr>
            <p:nvPr/>
          </p:nvSpPr>
          <p:spPr bwMode="auto">
            <a:xfrm>
              <a:off x="3514727" y="2708317"/>
              <a:ext cx="546984" cy="716053"/>
            </a:xfrm>
            <a:custGeom>
              <a:avLst/>
              <a:gdLst/>
              <a:ahLst/>
              <a:cxnLst>
                <a:cxn ang="0">
                  <a:pos x="524" y="646"/>
                </a:cxn>
                <a:cxn ang="0">
                  <a:pos x="537" y="237"/>
                </a:cxn>
                <a:cxn ang="0">
                  <a:pos x="474" y="189"/>
                </a:cxn>
                <a:cxn ang="0">
                  <a:pos x="510" y="113"/>
                </a:cxn>
                <a:cxn ang="0">
                  <a:pos x="495" y="58"/>
                </a:cxn>
                <a:cxn ang="0">
                  <a:pos x="422" y="16"/>
                </a:cxn>
                <a:cxn ang="0">
                  <a:pos x="367" y="30"/>
                </a:cxn>
                <a:cxn ang="0">
                  <a:pos x="241" y="251"/>
                </a:cxn>
                <a:cxn ang="0">
                  <a:pos x="253" y="304"/>
                </a:cxn>
                <a:cxn ang="0">
                  <a:pos x="221" y="395"/>
                </a:cxn>
                <a:cxn ang="0">
                  <a:pos x="273" y="425"/>
                </a:cxn>
                <a:cxn ang="0">
                  <a:pos x="333" y="349"/>
                </a:cxn>
                <a:cxn ang="0">
                  <a:pos x="384" y="334"/>
                </a:cxn>
                <a:cxn ang="0">
                  <a:pos x="414" y="281"/>
                </a:cxn>
                <a:cxn ang="0">
                  <a:pos x="446" y="550"/>
                </a:cxn>
                <a:cxn ang="0">
                  <a:pos x="86" y="407"/>
                </a:cxn>
                <a:cxn ang="0">
                  <a:pos x="55" y="460"/>
                </a:cxn>
                <a:cxn ang="0">
                  <a:pos x="335" y="571"/>
                </a:cxn>
                <a:cxn ang="0">
                  <a:pos x="192" y="784"/>
                </a:cxn>
                <a:cxn ang="0">
                  <a:pos x="110" y="784"/>
                </a:cxn>
                <a:cxn ang="0">
                  <a:pos x="3" y="904"/>
                </a:cxn>
                <a:cxn ang="0">
                  <a:pos x="651" y="904"/>
                </a:cxn>
                <a:cxn ang="0">
                  <a:pos x="524" y="646"/>
                </a:cxn>
              </a:cxnLst>
              <a:rect l="0" t="0" r="r" b="b"/>
              <a:pathLst>
                <a:path w="690" h="904">
                  <a:moveTo>
                    <a:pt x="524" y="646"/>
                  </a:moveTo>
                  <a:cubicBezTo>
                    <a:pt x="668" y="487"/>
                    <a:pt x="690" y="370"/>
                    <a:pt x="537" y="237"/>
                  </a:cubicBezTo>
                  <a:cubicBezTo>
                    <a:pt x="474" y="189"/>
                    <a:pt x="474" y="189"/>
                    <a:pt x="474" y="189"/>
                  </a:cubicBezTo>
                  <a:cubicBezTo>
                    <a:pt x="510" y="113"/>
                    <a:pt x="510" y="113"/>
                    <a:pt x="510" y="113"/>
                  </a:cubicBezTo>
                  <a:cubicBezTo>
                    <a:pt x="519" y="98"/>
                    <a:pt x="523" y="75"/>
                    <a:pt x="495" y="58"/>
                  </a:cubicBezTo>
                  <a:cubicBezTo>
                    <a:pt x="422" y="16"/>
                    <a:pt x="422" y="16"/>
                    <a:pt x="422" y="16"/>
                  </a:cubicBezTo>
                  <a:cubicBezTo>
                    <a:pt x="394" y="0"/>
                    <a:pt x="376" y="15"/>
                    <a:pt x="367" y="30"/>
                  </a:cubicBezTo>
                  <a:cubicBezTo>
                    <a:pt x="241" y="251"/>
                    <a:pt x="241" y="251"/>
                    <a:pt x="241" y="251"/>
                  </a:cubicBezTo>
                  <a:cubicBezTo>
                    <a:pt x="232" y="266"/>
                    <a:pt x="229" y="288"/>
                    <a:pt x="253" y="304"/>
                  </a:cubicBezTo>
                  <a:cubicBezTo>
                    <a:pt x="221" y="395"/>
                    <a:pt x="221" y="395"/>
                    <a:pt x="221" y="395"/>
                  </a:cubicBezTo>
                  <a:cubicBezTo>
                    <a:pt x="273" y="425"/>
                    <a:pt x="273" y="425"/>
                    <a:pt x="273" y="425"/>
                  </a:cubicBezTo>
                  <a:cubicBezTo>
                    <a:pt x="333" y="349"/>
                    <a:pt x="333" y="349"/>
                    <a:pt x="333" y="349"/>
                  </a:cubicBezTo>
                  <a:cubicBezTo>
                    <a:pt x="358" y="362"/>
                    <a:pt x="376" y="348"/>
                    <a:pt x="384" y="334"/>
                  </a:cubicBezTo>
                  <a:cubicBezTo>
                    <a:pt x="414" y="281"/>
                    <a:pt x="414" y="281"/>
                    <a:pt x="414" y="281"/>
                  </a:cubicBezTo>
                  <a:cubicBezTo>
                    <a:pt x="566" y="358"/>
                    <a:pt x="541" y="452"/>
                    <a:pt x="446" y="550"/>
                  </a:cubicBezTo>
                  <a:cubicBezTo>
                    <a:pt x="86" y="407"/>
                    <a:pt x="86" y="407"/>
                    <a:pt x="86" y="407"/>
                  </a:cubicBezTo>
                  <a:cubicBezTo>
                    <a:pt x="55" y="460"/>
                    <a:pt x="55" y="460"/>
                    <a:pt x="55" y="460"/>
                  </a:cubicBezTo>
                  <a:cubicBezTo>
                    <a:pt x="335" y="571"/>
                    <a:pt x="335" y="571"/>
                    <a:pt x="335" y="571"/>
                  </a:cubicBezTo>
                  <a:cubicBezTo>
                    <a:pt x="296" y="629"/>
                    <a:pt x="340" y="783"/>
                    <a:pt x="192" y="784"/>
                  </a:cubicBezTo>
                  <a:cubicBezTo>
                    <a:pt x="110" y="784"/>
                    <a:pt x="110" y="784"/>
                    <a:pt x="110" y="784"/>
                  </a:cubicBezTo>
                  <a:cubicBezTo>
                    <a:pt x="37" y="784"/>
                    <a:pt x="0" y="797"/>
                    <a:pt x="3" y="904"/>
                  </a:cubicBezTo>
                  <a:cubicBezTo>
                    <a:pt x="651" y="904"/>
                    <a:pt x="651" y="904"/>
                    <a:pt x="651" y="904"/>
                  </a:cubicBezTo>
                  <a:cubicBezTo>
                    <a:pt x="622" y="790"/>
                    <a:pt x="573" y="704"/>
                    <a:pt x="524" y="64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grpSp>
      <p:grpSp>
        <p:nvGrpSpPr>
          <p:cNvPr id="33" name="Group 32"/>
          <p:cNvGrpSpPr>
            <a:grpSpLocks noChangeAspect="1"/>
          </p:cNvGrpSpPr>
          <p:nvPr/>
        </p:nvGrpSpPr>
        <p:grpSpPr>
          <a:xfrm>
            <a:off x="7227277" y="3427386"/>
            <a:ext cx="1000316" cy="1288004"/>
            <a:chOff x="8488363" y="1495425"/>
            <a:chExt cx="2681287" cy="3371851"/>
          </a:xfrm>
          <a:solidFill>
            <a:schemeClr val="bg1"/>
          </a:solidFill>
        </p:grpSpPr>
        <p:sp>
          <p:nvSpPr>
            <p:cNvPr id="34" name="Freeform 78"/>
            <p:cNvSpPr>
              <a:spLocks/>
            </p:cNvSpPr>
            <p:nvPr/>
          </p:nvSpPr>
          <p:spPr bwMode="auto">
            <a:xfrm>
              <a:off x="9297988" y="1495425"/>
              <a:ext cx="1066800" cy="908050"/>
            </a:xfrm>
            <a:custGeom>
              <a:avLst/>
              <a:gdLst>
                <a:gd name="T0" fmla="*/ 27 w 283"/>
                <a:gd name="T1" fmla="*/ 240 h 241"/>
                <a:gd name="T2" fmla="*/ 141 w 283"/>
                <a:gd name="T3" fmla="*/ 240 h 241"/>
                <a:gd name="T4" fmla="*/ 245 w 283"/>
                <a:gd name="T5" fmla="*/ 240 h 241"/>
                <a:gd name="T6" fmla="*/ 283 w 283"/>
                <a:gd name="T7" fmla="*/ 203 h 241"/>
                <a:gd name="T8" fmla="*/ 283 w 283"/>
                <a:gd name="T9" fmla="*/ 112 h 241"/>
                <a:gd name="T10" fmla="*/ 246 w 283"/>
                <a:gd name="T11" fmla="*/ 75 h 241"/>
                <a:gd name="T12" fmla="*/ 198 w 283"/>
                <a:gd name="T13" fmla="*/ 28 h 241"/>
                <a:gd name="T14" fmla="*/ 197 w 283"/>
                <a:gd name="T15" fmla="*/ 24 h 241"/>
                <a:gd name="T16" fmla="*/ 174 w 283"/>
                <a:gd name="T17" fmla="*/ 1 h 241"/>
                <a:gd name="T18" fmla="*/ 107 w 283"/>
                <a:gd name="T19" fmla="*/ 1 h 241"/>
                <a:gd name="T20" fmla="*/ 85 w 283"/>
                <a:gd name="T21" fmla="*/ 24 h 241"/>
                <a:gd name="T22" fmla="*/ 85 w 283"/>
                <a:gd name="T23" fmla="*/ 39 h 241"/>
                <a:gd name="T24" fmla="*/ 48 w 283"/>
                <a:gd name="T25" fmla="*/ 75 h 241"/>
                <a:gd name="T26" fmla="*/ 27 w 283"/>
                <a:gd name="T27" fmla="*/ 75 h 241"/>
                <a:gd name="T28" fmla="*/ 0 w 283"/>
                <a:gd name="T29" fmla="*/ 102 h 241"/>
                <a:gd name="T30" fmla="*/ 0 w 283"/>
                <a:gd name="T31" fmla="*/ 213 h 241"/>
                <a:gd name="T32" fmla="*/ 27 w 283"/>
                <a:gd name="T33" fmla="*/ 24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3" h="241">
                  <a:moveTo>
                    <a:pt x="27" y="240"/>
                  </a:moveTo>
                  <a:cubicBezTo>
                    <a:pt x="65" y="240"/>
                    <a:pt x="103" y="240"/>
                    <a:pt x="141" y="240"/>
                  </a:cubicBezTo>
                  <a:cubicBezTo>
                    <a:pt x="176" y="240"/>
                    <a:pt x="210" y="240"/>
                    <a:pt x="245" y="240"/>
                  </a:cubicBezTo>
                  <a:cubicBezTo>
                    <a:pt x="278" y="240"/>
                    <a:pt x="283" y="235"/>
                    <a:pt x="283" y="203"/>
                  </a:cubicBezTo>
                  <a:cubicBezTo>
                    <a:pt x="283" y="173"/>
                    <a:pt x="283" y="142"/>
                    <a:pt x="283" y="112"/>
                  </a:cubicBezTo>
                  <a:cubicBezTo>
                    <a:pt x="283" y="80"/>
                    <a:pt x="278" y="75"/>
                    <a:pt x="246" y="75"/>
                  </a:cubicBezTo>
                  <a:cubicBezTo>
                    <a:pt x="200" y="75"/>
                    <a:pt x="200" y="75"/>
                    <a:pt x="198" y="28"/>
                  </a:cubicBezTo>
                  <a:cubicBezTo>
                    <a:pt x="197" y="27"/>
                    <a:pt x="198" y="25"/>
                    <a:pt x="197" y="24"/>
                  </a:cubicBezTo>
                  <a:cubicBezTo>
                    <a:pt x="196" y="10"/>
                    <a:pt x="189" y="1"/>
                    <a:pt x="174" y="1"/>
                  </a:cubicBezTo>
                  <a:cubicBezTo>
                    <a:pt x="152" y="0"/>
                    <a:pt x="130" y="0"/>
                    <a:pt x="107" y="1"/>
                  </a:cubicBezTo>
                  <a:cubicBezTo>
                    <a:pt x="92" y="1"/>
                    <a:pt x="85" y="10"/>
                    <a:pt x="85" y="24"/>
                  </a:cubicBezTo>
                  <a:cubicBezTo>
                    <a:pt x="85" y="29"/>
                    <a:pt x="85" y="34"/>
                    <a:pt x="85" y="39"/>
                  </a:cubicBezTo>
                  <a:cubicBezTo>
                    <a:pt x="85" y="80"/>
                    <a:pt x="89" y="75"/>
                    <a:pt x="48" y="75"/>
                  </a:cubicBezTo>
                  <a:cubicBezTo>
                    <a:pt x="41" y="75"/>
                    <a:pt x="34" y="75"/>
                    <a:pt x="27" y="75"/>
                  </a:cubicBezTo>
                  <a:cubicBezTo>
                    <a:pt x="9" y="74"/>
                    <a:pt x="0" y="83"/>
                    <a:pt x="0" y="102"/>
                  </a:cubicBezTo>
                  <a:cubicBezTo>
                    <a:pt x="0" y="139"/>
                    <a:pt x="0" y="176"/>
                    <a:pt x="0" y="213"/>
                  </a:cubicBezTo>
                  <a:cubicBezTo>
                    <a:pt x="0" y="232"/>
                    <a:pt x="8" y="241"/>
                    <a:pt x="27" y="24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79"/>
            <p:cNvSpPr>
              <a:spLocks/>
            </p:cNvSpPr>
            <p:nvPr/>
          </p:nvSpPr>
          <p:spPr bwMode="auto">
            <a:xfrm>
              <a:off x="8488363" y="1865313"/>
              <a:ext cx="2681287" cy="3001963"/>
            </a:xfrm>
            <a:custGeom>
              <a:avLst/>
              <a:gdLst>
                <a:gd name="T0" fmla="*/ 711 w 712"/>
                <a:gd name="T1" fmla="*/ 657 h 798"/>
                <a:gd name="T2" fmla="*/ 710 w 712"/>
                <a:gd name="T3" fmla="*/ 81 h 798"/>
                <a:gd name="T4" fmla="*/ 628 w 712"/>
                <a:gd name="T5" fmla="*/ 1 h 798"/>
                <a:gd name="T6" fmla="*/ 563 w 712"/>
                <a:gd name="T7" fmla="*/ 0 h 798"/>
                <a:gd name="T8" fmla="*/ 545 w 712"/>
                <a:gd name="T9" fmla="*/ 18 h 798"/>
                <a:gd name="T10" fmla="*/ 545 w 712"/>
                <a:gd name="T11" fmla="*/ 81 h 798"/>
                <a:gd name="T12" fmla="*/ 564 w 712"/>
                <a:gd name="T13" fmla="*/ 100 h 798"/>
                <a:gd name="T14" fmla="*/ 564 w 712"/>
                <a:gd name="T15" fmla="*/ 100 h 798"/>
                <a:gd name="T16" fmla="*/ 613 w 712"/>
                <a:gd name="T17" fmla="*/ 141 h 798"/>
                <a:gd name="T18" fmla="*/ 616 w 712"/>
                <a:gd name="T19" fmla="*/ 654 h 798"/>
                <a:gd name="T20" fmla="*/ 616 w 712"/>
                <a:gd name="T21" fmla="*/ 655 h 798"/>
                <a:gd name="T22" fmla="*/ 559 w 712"/>
                <a:gd name="T23" fmla="*/ 698 h 798"/>
                <a:gd name="T24" fmla="*/ 559 w 712"/>
                <a:gd name="T25" fmla="*/ 698 h 798"/>
                <a:gd name="T26" fmla="*/ 138 w 712"/>
                <a:gd name="T27" fmla="*/ 698 h 798"/>
                <a:gd name="T28" fmla="*/ 100 w 712"/>
                <a:gd name="T29" fmla="*/ 659 h 798"/>
                <a:gd name="T30" fmla="*/ 100 w 712"/>
                <a:gd name="T31" fmla="*/ 152 h 798"/>
                <a:gd name="T32" fmla="*/ 149 w 712"/>
                <a:gd name="T33" fmla="*/ 100 h 798"/>
                <a:gd name="T34" fmla="*/ 166 w 712"/>
                <a:gd name="T35" fmla="*/ 82 h 798"/>
                <a:gd name="T36" fmla="*/ 166 w 712"/>
                <a:gd name="T37" fmla="*/ 17 h 798"/>
                <a:gd name="T38" fmla="*/ 147 w 712"/>
                <a:gd name="T39" fmla="*/ 0 h 798"/>
                <a:gd name="T40" fmla="*/ 98 w 712"/>
                <a:gd name="T41" fmla="*/ 0 h 798"/>
                <a:gd name="T42" fmla="*/ 0 w 712"/>
                <a:gd name="T43" fmla="*/ 99 h 798"/>
                <a:gd name="T44" fmla="*/ 0 w 712"/>
                <a:gd name="T45" fmla="*/ 353 h 798"/>
                <a:gd name="T46" fmla="*/ 0 w 712"/>
                <a:gd name="T47" fmla="*/ 705 h 798"/>
                <a:gd name="T48" fmla="*/ 88 w 712"/>
                <a:gd name="T49" fmla="*/ 797 h 798"/>
                <a:gd name="T50" fmla="*/ 625 w 712"/>
                <a:gd name="T51" fmla="*/ 797 h 798"/>
                <a:gd name="T52" fmla="*/ 705 w 712"/>
                <a:gd name="T53" fmla="*/ 740 h 798"/>
                <a:gd name="T54" fmla="*/ 711 w 712"/>
                <a:gd name="T55" fmla="*/ 655 h 798"/>
                <a:gd name="T56" fmla="*/ 711 w 712"/>
                <a:gd name="T57" fmla="*/ 657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2" h="798">
                  <a:moveTo>
                    <a:pt x="711" y="657"/>
                  </a:moveTo>
                  <a:cubicBezTo>
                    <a:pt x="711" y="636"/>
                    <a:pt x="712" y="101"/>
                    <a:pt x="710" y="81"/>
                  </a:cubicBezTo>
                  <a:cubicBezTo>
                    <a:pt x="708" y="36"/>
                    <a:pt x="673" y="3"/>
                    <a:pt x="628" y="1"/>
                  </a:cubicBezTo>
                  <a:cubicBezTo>
                    <a:pt x="607" y="0"/>
                    <a:pt x="585" y="1"/>
                    <a:pt x="563" y="0"/>
                  </a:cubicBezTo>
                  <a:cubicBezTo>
                    <a:pt x="550" y="0"/>
                    <a:pt x="545" y="4"/>
                    <a:pt x="545" y="18"/>
                  </a:cubicBezTo>
                  <a:cubicBezTo>
                    <a:pt x="546" y="39"/>
                    <a:pt x="546" y="60"/>
                    <a:pt x="545" y="81"/>
                  </a:cubicBezTo>
                  <a:cubicBezTo>
                    <a:pt x="545" y="95"/>
                    <a:pt x="550" y="99"/>
                    <a:pt x="564" y="100"/>
                  </a:cubicBezTo>
                  <a:cubicBezTo>
                    <a:pt x="564" y="100"/>
                    <a:pt x="564" y="100"/>
                    <a:pt x="564" y="100"/>
                  </a:cubicBezTo>
                  <a:cubicBezTo>
                    <a:pt x="606" y="100"/>
                    <a:pt x="606" y="101"/>
                    <a:pt x="613" y="141"/>
                  </a:cubicBezTo>
                  <a:cubicBezTo>
                    <a:pt x="614" y="142"/>
                    <a:pt x="616" y="654"/>
                    <a:pt x="616" y="654"/>
                  </a:cubicBezTo>
                  <a:cubicBezTo>
                    <a:pt x="616" y="655"/>
                    <a:pt x="616" y="655"/>
                    <a:pt x="616" y="655"/>
                  </a:cubicBezTo>
                  <a:cubicBezTo>
                    <a:pt x="614" y="700"/>
                    <a:pt x="605" y="698"/>
                    <a:pt x="559" y="698"/>
                  </a:cubicBezTo>
                  <a:cubicBezTo>
                    <a:pt x="559" y="698"/>
                    <a:pt x="559" y="698"/>
                    <a:pt x="559" y="698"/>
                  </a:cubicBezTo>
                  <a:cubicBezTo>
                    <a:pt x="419" y="698"/>
                    <a:pt x="279" y="698"/>
                    <a:pt x="138" y="698"/>
                  </a:cubicBezTo>
                  <a:cubicBezTo>
                    <a:pt x="105" y="698"/>
                    <a:pt x="100" y="693"/>
                    <a:pt x="100" y="659"/>
                  </a:cubicBezTo>
                  <a:cubicBezTo>
                    <a:pt x="100" y="490"/>
                    <a:pt x="100" y="321"/>
                    <a:pt x="100" y="152"/>
                  </a:cubicBezTo>
                  <a:cubicBezTo>
                    <a:pt x="100" y="103"/>
                    <a:pt x="100" y="102"/>
                    <a:pt x="149" y="100"/>
                  </a:cubicBezTo>
                  <a:cubicBezTo>
                    <a:pt x="162" y="99"/>
                    <a:pt x="166" y="94"/>
                    <a:pt x="166" y="82"/>
                  </a:cubicBezTo>
                  <a:cubicBezTo>
                    <a:pt x="165" y="61"/>
                    <a:pt x="165" y="39"/>
                    <a:pt x="166" y="17"/>
                  </a:cubicBezTo>
                  <a:cubicBezTo>
                    <a:pt x="166" y="3"/>
                    <a:pt x="160" y="0"/>
                    <a:pt x="147" y="0"/>
                  </a:cubicBezTo>
                  <a:cubicBezTo>
                    <a:pt x="131" y="1"/>
                    <a:pt x="115" y="0"/>
                    <a:pt x="98" y="0"/>
                  </a:cubicBezTo>
                  <a:cubicBezTo>
                    <a:pt x="35" y="1"/>
                    <a:pt x="0" y="36"/>
                    <a:pt x="0" y="99"/>
                  </a:cubicBezTo>
                  <a:cubicBezTo>
                    <a:pt x="0" y="183"/>
                    <a:pt x="0" y="268"/>
                    <a:pt x="0" y="353"/>
                  </a:cubicBezTo>
                  <a:cubicBezTo>
                    <a:pt x="0" y="470"/>
                    <a:pt x="0" y="588"/>
                    <a:pt x="0" y="705"/>
                  </a:cubicBezTo>
                  <a:cubicBezTo>
                    <a:pt x="0" y="759"/>
                    <a:pt x="37" y="797"/>
                    <a:pt x="88" y="797"/>
                  </a:cubicBezTo>
                  <a:cubicBezTo>
                    <a:pt x="267" y="798"/>
                    <a:pt x="446" y="798"/>
                    <a:pt x="625" y="797"/>
                  </a:cubicBezTo>
                  <a:cubicBezTo>
                    <a:pt x="661" y="797"/>
                    <a:pt x="696" y="775"/>
                    <a:pt x="705" y="740"/>
                  </a:cubicBezTo>
                  <a:cubicBezTo>
                    <a:pt x="712" y="713"/>
                    <a:pt x="711" y="658"/>
                    <a:pt x="711" y="655"/>
                  </a:cubicBezTo>
                  <a:lnTo>
                    <a:pt x="711" y="65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Rectangle 80"/>
            <p:cNvSpPr>
              <a:spLocks noChangeArrowheads="1"/>
            </p:cNvSpPr>
            <p:nvPr/>
          </p:nvSpPr>
          <p:spPr bwMode="auto">
            <a:xfrm>
              <a:off x="9418638" y="2601913"/>
              <a:ext cx="825500"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Rectangle 81"/>
            <p:cNvSpPr>
              <a:spLocks noChangeArrowheads="1"/>
            </p:cNvSpPr>
            <p:nvPr/>
          </p:nvSpPr>
          <p:spPr bwMode="auto">
            <a:xfrm>
              <a:off x="9072563" y="2997200"/>
              <a:ext cx="620712"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Rectangle 82"/>
            <p:cNvSpPr>
              <a:spLocks noChangeArrowheads="1"/>
            </p:cNvSpPr>
            <p:nvPr/>
          </p:nvSpPr>
          <p:spPr bwMode="auto">
            <a:xfrm>
              <a:off x="9072563" y="3268663"/>
              <a:ext cx="620712" cy="1492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Rectangle 83"/>
            <p:cNvSpPr>
              <a:spLocks noChangeArrowheads="1"/>
            </p:cNvSpPr>
            <p:nvPr/>
          </p:nvSpPr>
          <p:spPr bwMode="auto">
            <a:xfrm>
              <a:off x="9072563" y="3538538"/>
              <a:ext cx="620712"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Rectangle 84"/>
            <p:cNvSpPr>
              <a:spLocks noChangeArrowheads="1"/>
            </p:cNvSpPr>
            <p:nvPr/>
          </p:nvSpPr>
          <p:spPr bwMode="auto">
            <a:xfrm>
              <a:off x="9072563" y="3810000"/>
              <a:ext cx="1465262" cy="150813"/>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Rectangle 85"/>
            <p:cNvSpPr>
              <a:spLocks noChangeArrowheads="1"/>
            </p:cNvSpPr>
            <p:nvPr/>
          </p:nvSpPr>
          <p:spPr bwMode="auto">
            <a:xfrm>
              <a:off x="9072563" y="4081463"/>
              <a:ext cx="1465262" cy="1492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86"/>
            <p:cNvSpPr>
              <a:spLocks/>
            </p:cNvSpPr>
            <p:nvPr/>
          </p:nvSpPr>
          <p:spPr bwMode="auto">
            <a:xfrm>
              <a:off x="10217150" y="2997200"/>
              <a:ext cx="279400" cy="304800"/>
            </a:xfrm>
            <a:custGeom>
              <a:avLst/>
              <a:gdLst>
                <a:gd name="T0" fmla="*/ 0 w 74"/>
                <a:gd name="T1" fmla="*/ 0 h 81"/>
                <a:gd name="T2" fmla="*/ 0 w 74"/>
                <a:gd name="T3" fmla="*/ 81 h 81"/>
                <a:gd name="T4" fmla="*/ 74 w 74"/>
                <a:gd name="T5" fmla="*/ 46 h 81"/>
                <a:gd name="T6" fmla="*/ 0 w 74"/>
                <a:gd name="T7" fmla="*/ 0 h 81"/>
              </a:gdLst>
              <a:ahLst/>
              <a:cxnLst>
                <a:cxn ang="0">
                  <a:pos x="T0" y="T1"/>
                </a:cxn>
                <a:cxn ang="0">
                  <a:pos x="T2" y="T3"/>
                </a:cxn>
                <a:cxn ang="0">
                  <a:pos x="T4" y="T5"/>
                </a:cxn>
                <a:cxn ang="0">
                  <a:pos x="T6" y="T7"/>
                </a:cxn>
              </a:cxnLst>
              <a:rect l="0" t="0" r="r" b="b"/>
              <a:pathLst>
                <a:path w="74" h="81">
                  <a:moveTo>
                    <a:pt x="0" y="0"/>
                  </a:moveTo>
                  <a:cubicBezTo>
                    <a:pt x="0" y="81"/>
                    <a:pt x="0" y="81"/>
                    <a:pt x="0" y="81"/>
                  </a:cubicBezTo>
                  <a:cubicBezTo>
                    <a:pt x="74" y="46"/>
                    <a:pt x="74" y="46"/>
                    <a:pt x="74" y="46"/>
                  </a:cubicBezTo>
                  <a:cubicBezTo>
                    <a:pt x="58" y="18"/>
                    <a:pt x="30" y="1"/>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87"/>
            <p:cNvSpPr>
              <a:spLocks/>
            </p:cNvSpPr>
            <p:nvPr/>
          </p:nvSpPr>
          <p:spPr bwMode="auto">
            <a:xfrm>
              <a:off x="9799638" y="2997200"/>
              <a:ext cx="373062" cy="665163"/>
            </a:xfrm>
            <a:custGeom>
              <a:avLst/>
              <a:gdLst>
                <a:gd name="T0" fmla="*/ 99 w 99"/>
                <a:gd name="T1" fmla="*/ 0 h 177"/>
                <a:gd name="T2" fmla="*/ 65 w 99"/>
                <a:gd name="T3" fmla="*/ 9 h 177"/>
                <a:gd name="T4" fmla="*/ 22 w 99"/>
                <a:gd name="T5" fmla="*/ 132 h 177"/>
                <a:gd name="T6" fmla="*/ 68 w 99"/>
                <a:gd name="T7" fmla="*/ 177 h 177"/>
                <a:gd name="T8" fmla="*/ 99 w 99"/>
                <a:gd name="T9" fmla="*/ 87 h 177"/>
                <a:gd name="T10" fmla="*/ 99 w 99"/>
                <a:gd name="T11" fmla="*/ 0 h 177"/>
              </a:gdLst>
              <a:ahLst/>
              <a:cxnLst>
                <a:cxn ang="0">
                  <a:pos x="T0" y="T1"/>
                </a:cxn>
                <a:cxn ang="0">
                  <a:pos x="T2" y="T3"/>
                </a:cxn>
                <a:cxn ang="0">
                  <a:pos x="T4" y="T5"/>
                </a:cxn>
                <a:cxn ang="0">
                  <a:pos x="T6" y="T7"/>
                </a:cxn>
                <a:cxn ang="0">
                  <a:pos x="T8" y="T9"/>
                </a:cxn>
                <a:cxn ang="0">
                  <a:pos x="T10" y="T11"/>
                </a:cxn>
              </a:cxnLst>
              <a:rect l="0" t="0" r="r" b="b"/>
              <a:pathLst>
                <a:path w="99" h="177">
                  <a:moveTo>
                    <a:pt x="99" y="0"/>
                  </a:moveTo>
                  <a:cubicBezTo>
                    <a:pt x="88" y="0"/>
                    <a:pt x="76" y="3"/>
                    <a:pt x="65" y="9"/>
                  </a:cubicBezTo>
                  <a:cubicBezTo>
                    <a:pt x="19" y="31"/>
                    <a:pt x="0" y="86"/>
                    <a:pt x="22" y="132"/>
                  </a:cubicBezTo>
                  <a:cubicBezTo>
                    <a:pt x="32" y="153"/>
                    <a:pt x="49" y="168"/>
                    <a:pt x="68" y="177"/>
                  </a:cubicBezTo>
                  <a:cubicBezTo>
                    <a:pt x="99" y="87"/>
                    <a:pt x="99" y="87"/>
                    <a:pt x="99" y="87"/>
                  </a:cubicBezTo>
                  <a:lnTo>
                    <a:pt x="9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88"/>
            <p:cNvSpPr>
              <a:spLocks/>
            </p:cNvSpPr>
            <p:nvPr/>
          </p:nvSpPr>
          <p:spPr bwMode="auto">
            <a:xfrm>
              <a:off x="10096500" y="3211513"/>
              <a:ext cx="490537" cy="488950"/>
            </a:xfrm>
            <a:custGeom>
              <a:avLst/>
              <a:gdLst>
                <a:gd name="T0" fmla="*/ 111 w 130"/>
                <a:gd name="T1" fmla="*/ 0 h 130"/>
                <a:gd name="T2" fmla="*/ 30 w 130"/>
                <a:gd name="T3" fmla="*/ 38 h 130"/>
                <a:gd name="T4" fmla="*/ 0 w 130"/>
                <a:gd name="T5" fmla="*/ 124 h 130"/>
                <a:gd name="T6" fmla="*/ 66 w 130"/>
                <a:gd name="T7" fmla="*/ 118 h 130"/>
                <a:gd name="T8" fmla="*/ 111 w 130"/>
                <a:gd name="T9" fmla="*/ 0 h 130"/>
              </a:gdLst>
              <a:ahLst/>
              <a:cxnLst>
                <a:cxn ang="0">
                  <a:pos x="T0" y="T1"/>
                </a:cxn>
                <a:cxn ang="0">
                  <a:pos x="T2" y="T3"/>
                </a:cxn>
                <a:cxn ang="0">
                  <a:pos x="T4" y="T5"/>
                </a:cxn>
                <a:cxn ang="0">
                  <a:pos x="T6" y="T7"/>
                </a:cxn>
                <a:cxn ang="0">
                  <a:pos x="T8" y="T9"/>
                </a:cxn>
              </a:cxnLst>
              <a:rect l="0" t="0" r="r" b="b"/>
              <a:pathLst>
                <a:path w="130" h="130">
                  <a:moveTo>
                    <a:pt x="111" y="0"/>
                  </a:moveTo>
                  <a:cubicBezTo>
                    <a:pt x="30" y="38"/>
                    <a:pt x="30" y="38"/>
                    <a:pt x="30" y="38"/>
                  </a:cubicBezTo>
                  <a:cubicBezTo>
                    <a:pt x="0" y="124"/>
                    <a:pt x="0" y="124"/>
                    <a:pt x="0" y="124"/>
                  </a:cubicBezTo>
                  <a:cubicBezTo>
                    <a:pt x="21" y="130"/>
                    <a:pt x="44" y="128"/>
                    <a:pt x="66" y="118"/>
                  </a:cubicBezTo>
                  <a:cubicBezTo>
                    <a:pt x="112" y="96"/>
                    <a:pt x="130" y="46"/>
                    <a:pt x="11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5" name="TextBox 4"/>
          <p:cNvSpPr txBox="1"/>
          <p:nvPr/>
        </p:nvSpPr>
        <p:spPr>
          <a:xfrm>
            <a:off x="7576053" y="686704"/>
            <a:ext cx="1014398" cy="276999"/>
          </a:xfrm>
          <a:prstGeom prst="rect">
            <a:avLst/>
          </a:prstGeom>
          <a:ln>
            <a:noFill/>
          </a:ln>
        </p:spPr>
        <p:txBody>
          <a:bodyPr vert="horz" wrap="square" lIns="91440" tIns="45720" rIns="91440" bIns="45720" numCol="1" rtlCol="0" anchor="t" anchorCtr="0" compatLnSpc="1">
            <a:prstTxWarp prst="textNoShape">
              <a:avLst/>
            </a:prstTxWarp>
            <a:spAutoFit/>
          </a:bodyPr>
          <a:lstStyle/>
          <a:p>
            <a:pPr marL="0" marR="0" indent="0" algn="r" defTabSz="914400" rtl="0" eaLnBrk="1" fontAlgn="base" latinLnBrk="0" hangingPunct="1">
              <a:lnSpc>
                <a:spcPct val="100000"/>
              </a:lnSpc>
              <a:spcBef>
                <a:spcPts val="400"/>
              </a:spcBef>
              <a:spcAft>
                <a:spcPct val="0"/>
              </a:spcAft>
              <a:buClrTx/>
              <a:buSzTx/>
              <a:buFontTx/>
              <a:buNone/>
              <a:tabLst/>
            </a:pPr>
            <a:r>
              <a:rPr kumimoji="0" lang="en-US" sz="1200" b="0" i="0" u="none" strike="noStrike" kern="1200" cap="none" spc="0" normalizeH="0" baseline="0" noProof="0" dirty="0" smtClean="0">
                <a:ln>
                  <a:noFill/>
                </a:ln>
                <a:solidFill>
                  <a:schemeClr val="tx2"/>
                </a:solidFill>
                <a:effectLst/>
                <a:uLnTx/>
                <a:uFillTx/>
                <a:latin typeface="+mn-lt"/>
                <a:ea typeface="ＭＳ Ｐゴシック" charset="-128"/>
                <a:cs typeface="+mn-cs"/>
              </a:rPr>
              <a:t>March 2017</a:t>
            </a:r>
          </a:p>
        </p:txBody>
      </p:sp>
      <p:grpSp>
        <p:nvGrpSpPr>
          <p:cNvPr id="4" name="Group 3"/>
          <p:cNvGrpSpPr/>
          <p:nvPr/>
        </p:nvGrpSpPr>
        <p:grpSpPr>
          <a:xfrm>
            <a:off x="638112" y="3701355"/>
            <a:ext cx="3566160" cy="1097280"/>
            <a:chOff x="638112" y="3701355"/>
            <a:chExt cx="3566160" cy="1097280"/>
          </a:xfrm>
        </p:grpSpPr>
        <p:sp>
          <p:nvSpPr>
            <p:cNvPr id="29" name="Rectangle 28"/>
            <p:cNvSpPr/>
            <p:nvPr/>
          </p:nvSpPr>
          <p:spPr>
            <a:xfrm>
              <a:off x="638112" y="3701355"/>
              <a:ext cx="3566160" cy="1097280"/>
            </a:xfrm>
            <a:prstGeom prst="rect">
              <a:avLst/>
            </a:prstGeom>
            <a:solidFill>
              <a:srgbClr val="E3520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bIns="91440" rtlCol="0" anchor="t" anchorCtr="0"/>
            <a:lstStyle/>
            <a:p>
              <a:pPr lvl="0">
                <a:spcAft>
                  <a:spcPts val="600"/>
                </a:spcAft>
              </a:pPr>
              <a:r>
                <a:rPr lang="en-US" sz="2000" b="1" dirty="0" smtClean="0">
                  <a:solidFill>
                    <a:schemeClr val="bg1"/>
                  </a:solidFill>
                </a:rPr>
                <a:t>FDA/EMA regulatory meetings</a:t>
              </a:r>
              <a:endParaRPr lang="en-US" sz="1200" dirty="0">
                <a:solidFill>
                  <a:schemeClr val="bg1"/>
                </a:solidFill>
              </a:endParaRPr>
            </a:p>
            <a:p>
              <a:r>
                <a:rPr lang="en-US" sz="1600" dirty="0" smtClean="0">
                  <a:solidFill>
                    <a:srgbClr val="FDFCFB"/>
                  </a:solidFill>
                </a:rPr>
                <a:t>13</a:t>
              </a:r>
              <a:r>
                <a:rPr lang="en-US" sz="1600" dirty="0" smtClean="0">
                  <a:solidFill>
                    <a:schemeClr val="bg1"/>
                  </a:solidFill>
                </a:rPr>
                <a:t> biosimilar compounds</a:t>
              </a:r>
              <a:endParaRPr lang="en-US" sz="1600" dirty="0">
                <a:solidFill>
                  <a:schemeClr val="bg1"/>
                </a:solidFill>
              </a:endParaRPr>
            </a:p>
          </p:txBody>
        </p:sp>
        <p:grpSp>
          <p:nvGrpSpPr>
            <p:cNvPr id="46" name="Group 242"/>
            <p:cNvGrpSpPr>
              <a:grpSpLocks noChangeAspect="1"/>
            </p:cNvGrpSpPr>
            <p:nvPr/>
          </p:nvGrpSpPr>
          <p:grpSpPr>
            <a:xfrm>
              <a:off x="3431751" y="3915316"/>
              <a:ext cx="631957" cy="775583"/>
              <a:chOff x="4870450" y="1612900"/>
              <a:chExt cx="419100" cy="514350"/>
            </a:xfrm>
            <a:solidFill>
              <a:schemeClr val="bg1"/>
            </a:solidFill>
          </p:grpSpPr>
          <p:sp>
            <p:nvSpPr>
              <p:cNvPr id="60" name="Freeform 48"/>
              <p:cNvSpPr>
                <a:spLocks/>
              </p:cNvSpPr>
              <p:nvPr/>
            </p:nvSpPr>
            <p:spPr bwMode="auto">
              <a:xfrm>
                <a:off x="5102225" y="1663700"/>
                <a:ext cx="95250" cy="84138"/>
              </a:xfrm>
              <a:custGeom>
                <a:avLst/>
                <a:gdLst/>
                <a:ahLst/>
                <a:cxnLst>
                  <a:cxn ang="0">
                    <a:pos x="0" y="72"/>
                  </a:cxn>
                  <a:cxn ang="0">
                    <a:pos x="0" y="73"/>
                  </a:cxn>
                  <a:cxn ang="0">
                    <a:pos x="14" y="78"/>
                  </a:cxn>
                  <a:cxn ang="0">
                    <a:pos x="26" y="85"/>
                  </a:cxn>
                  <a:cxn ang="0">
                    <a:pos x="80" y="149"/>
                  </a:cxn>
                  <a:cxn ang="0">
                    <a:pos x="168" y="69"/>
                  </a:cxn>
                  <a:cxn ang="0">
                    <a:pos x="84" y="0"/>
                  </a:cxn>
                  <a:cxn ang="0">
                    <a:pos x="73" y="1"/>
                  </a:cxn>
                  <a:cxn ang="0">
                    <a:pos x="61" y="3"/>
                  </a:cxn>
                  <a:cxn ang="0">
                    <a:pos x="48" y="8"/>
                  </a:cxn>
                  <a:cxn ang="0">
                    <a:pos x="0" y="72"/>
                  </a:cxn>
                </a:cxnLst>
                <a:rect l="0" t="0" r="r" b="b"/>
                <a:pathLst>
                  <a:path w="168" h="149">
                    <a:moveTo>
                      <a:pt x="0" y="72"/>
                    </a:moveTo>
                    <a:cubicBezTo>
                      <a:pt x="0" y="73"/>
                      <a:pt x="0" y="73"/>
                      <a:pt x="0" y="73"/>
                    </a:cubicBezTo>
                    <a:cubicBezTo>
                      <a:pt x="5" y="75"/>
                      <a:pt x="9" y="76"/>
                      <a:pt x="14" y="78"/>
                    </a:cubicBezTo>
                    <a:cubicBezTo>
                      <a:pt x="18" y="80"/>
                      <a:pt x="22" y="82"/>
                      <a:pt x="26" y="85"/>
                    </a:cubicBezTo>
                    <a:cubicBezTo>
                      <a:pt x="51" y="99"/>
                      <a:pt x="70" y="122"/>
                      <a:pt x="80" y="149"/>
                    </a:cubicBezTo>
                    <a:cubicBezTo>
                      <a:pt x="91" y="108"/>
                      <a:pt x="125" y="77"/>
                      <a:pt x="168" y="69"/>
                    </a:cubicBezTo>
                    <a:cubicBezTo>
                      <a:pt x="160" y="30"/>
                      <a:pt x="125" y="0"/>
                      <a:pt x="84" y="0"/>
                    </a:cubicBezTo>
                    <a:cubicBezTo>
                      <a:pt x="80" y="0"/>
                      <a:pt x="76" y="0"/>
                      <a:pt x="73" y="1"/>
                    </a:cubicBezTo>
                    <a:cubicBezTo>
                      <a:pt x="69" y="1"/>
                      <a:pt x="65" y="2"/>
                      <a:pt x="61" y="3"/>
                    </a:cubicBezTo>
                    <a:cubicBezTo>
                      <a:pt x="56" y="5"/>
                      <a:pt x="52" y="6"/>
                      <a:pt x="48" y="8"/>
                    </a:cubicBezTo>
                    <a:cubicBezTo>
                      <a:pt x="23" y="20"/>
                      <a:pt x="4" y="44"/>
                      <a:pt x="0" y="72"/>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65" name="Freeform 49"/>
              <p:cNvSpPr>
                <a:spLocks/>
              </p:cNvSpPr>
              <p:nvPr/>
            </p:nvSpPr>
            <p:spPr bwMode="auto">
              <a:xfrm>
                <a:off x="5157788" y="1716088"/>
                <a:ext cx="98425" cy="96838"/>
              </a:xfrm>
              <a:custGeom>
                <a:avLst/>
                <a:gdLst/>
                <a:ahLst/>
                <a:cxnLst>
                  <a:cxn ang="0">
                    <a:pos x="1" y="77"/>
                  </a:cxn>
                  <a:cxn ang="0">
                    <a:pos x="0" y="85"/>
                  </a:cxn>
                  <a:cxn ang="0">
                    <a:pos x="1" y="89"/>
                  </a:cxn>
                  <a:cxn ang="0">
                    <a:pos x="2" y="101"/>
                  </a:cxn>
                  <a:cxn ang="0">
                    <a:pos x="86" y="170"/>
                  </a:cxn>
                  <a:cxn ang="0">
                    <a:pos x="171" y="85"/>
                  </a:cxn>
                  <a:cxn ang="0">
                    <a:pos x="93" y="0"/>
                  </a:cxn>
                  <a:cxn ang="0">
                    <a:pos x="86" y="0"/>
                  </a:cxn>
                  <a:cxn ang="0">
                    <a:pos x="81" y="0"/>
                  </a:cxn>
                  <a:cxn ang="0">
                    <a:pos x="69" y="1"/>
                  </a:cxn>
                  <a:cxn ang="0">
                    <a:pos x="1" y="77"/>
                  </a:cxn>
                </a:cxnLst>
                <a:rect l="0" t="0" r="r" b="b"/>
                <a:pathLst>
                  <a:path w="171" h="170">
                    <a:moveTo>
                      <a:pt x="1" y="77"/>
                    </a:moveTo>
                    <a:cubicBezTo>
                      <a:pt x="0" y="80"/>
                      <a:pt x="0" y="82"/>
                      <a:pt x="0" y="85"/>
                    </a:cubicBezTo>
                    <a:cubicBezTo>
                      <a:pt x="0" y="86"/>
                      <a:pt x="0" y="88"/>
                      <a:pt x="1" y="89"/>
                    </a:cubicBezTo>
                    <a:cubicBezTo>
                      <a:pt x="1" y="93"/>
                      <a:pt x="1" y="97"/>
                      <a:pt x="2" y="101"/>
                    </a:cubicBezTo>
                    <a:cubicBezTo>
                      <a:pt x="9" y="140"/>
                      <a:pt x="44" y="170"/>
                      <a:pt x="86" y="170"/>
                    </a:cubicBezTo>
                    <a:cubicBezTo>
                      <a:pt x="133" y="170"/>
                      <a:pt x="171" y="132"/>
                      <a:pt x="171" y="85"/>
                    </a:cubicBezTo>
                    <a:cubicBezTo>
                      <a:pt x="171" y="40"/>
                      <a:pt x="136" y="4"/>
                      <a:pt x="93" y="0"/>
                    </a:cubicBezTo>
                    <a:cubicBezTo>
                      <a:pt x="90" y="0"/>
                      <a:pt x="88" y="0"/>
                      <a:pt x="86" y="0"/>
                    </a:cubicBezTo>
                    <a:cubicBezTo>
                      <a:pt x="84" y="0"/>
                      <a:pt x="82" y="0"/>
                      <a:pt x="81" y="0"/>
                    </a:cubicBezTo>
                    <a:cubicBezTo>
                      <a:pt x="77" y="0"/>
                      <a:pt x="73" y="1"/>
                      <a:pt x="69" y="1"/>
                    </a:cubicBezTo>
                    <a:cubicBezTo>
                      <a:pt x="32" y="9"/>
                      <a:pt x="4" y="39"/>
                      <a:pt x="1" y="7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66" name="Freeform 50"/>
              <p:cNvSpPr>
                <a:spLocks/>
              </p:cNvSpPr>
              <p:nvPr/>
            </p:nvSpPr>
            <p:spPr bwMode="auto">
              <a:xfrm>
                <a:off x="4964113" y="1663700"/>
                <a:ext cx="95250" cy="84138"/>
              </a:xfrm>
              <a:custGeom>
                <a:avLst/>
                <a:gdLst/>
                <a:ahLst/>
                <a:cxnLst>
                  <a:cxn ang="0">
                    <a:pos x="88" y="149"/>
                  </a:cxn>
                  <a:cxn ang="0">
                    <a:pos x="142" y="85"/>
                  </a:cxn>
                  <a:cxn ang="0">
                    <a:pos x="154" y="78"/>
                  </a:cxn>
                  <a:cxn ang="0">
                    <a:pos x="168" y="73"/>
                  </a:cxn>
                  <a:cxn ang="0">
                    <a:pos x="168" y="72"/>
                  </a:cxn>
                  <a:cxn ang="0">
                    <a:pos x="120" y="8"/>
                  </a:cxn>
                  <a:cxn ang="0">
                    <a:pos x="107" y="3"/>
                  </a:cxn>
                  <a:cxn ang="0">
                    <a:pos x="95" y="1"/>
                  </a:cxn>
                  <a:cxn ang="0">
                    <a:pos x="84" y="0"/>
                  </a:cxn>
                  <a:cxn ang="0">
                    <a:pos x="0" y="69"/>
                  </a:cxn>
                  <a:cxn ang="0">
                    <a:pos x="88" y="149"/>
                  </a:cxn>
                </a:cxnLst>
                <a:rect l="0" t="0" r="r" b="b"/>
                <a:pathLst>
                  <a:path w="168" h="149">
                    <a:moveTo>
                      <a:pt x="88" y="149"/>
                    </a:moveTo>
                    <a:cubicBezTo>
                      <a:pt x="98" y="122"/>
                      <a:pt x="117" y="99"/>
                      <a:pt x="142" y="85"/>
                    </a:cubicBezTo>
                    <a:cubicBezTo>
                      <a:pt x="146" y="82"/>
                      <a:pt x="150" y="80"/>
                      <a:pt x="154" y="78"/>
                    </a:cubicBezTo>
                    <a:cubicBezTo>
                      <a:pt x="159" y="76"/>
                      <a:pt x="163" y="75"/>
                      <a:pt x="168" y="73"/>
                    </a:cubicBezTo>
                    <a:cubicBezTo>
                      <a:pt x="168" y="73"/>
                      <a:pt x="168" y="73"/>
                      <a:pt x="168" y="72"/>
                    </a:cubicBezTo>
                    <a:cubicBezTo>
                      <a:pt x="164" y="44"/>
                      <a:pt x="145" y="20"/>
                      <a:pt x="120" y="8"/>
                    </a:cubicBezTo>
                    <a:cubicBezTo>
                      <a:pt x="116" y="6"/>
                      <a:pt x="111" y="5"/>
                      <a:pt x="107" y="3"/>
                    </a:cubicBezTo>
                    <a:cubicBezTo>
                      <a:pt x="103" y="2"/>
                      <a:pt x="99" y="1"/>
                      <a:pt x="95" y="1"/>
                    </a:cubicBezTo>
                    <a:cubicBezTo>
                      <a:pt x="91" y="0"/>
                      <a:pt x="88" y="0"/>
                      <a:pt x="84" y="0"/>
                    </a:cubicBezTo>
                    <a:cubicBezTo>
                      <a:pt x="42" y="0"/>
                      <a:pt x="8" y="30"/>
                      <a:pt x="0" y="69"/>
                    </a:cubicBezTo>
                    <a:cubicBezTo>
                      <a:pt x="43" y="77"/>
                      <a:pt x="77" y="108"/>
                      <a:pt x="88" y="149"/>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67" name="Freeform 51"/>
              <p:cNvSpPr>
                <a:spLocks/>
              </p:cNvSpPr>
              <p:nvPr/>
            </p:nvSpPr>
            <p:spPr bwMode="auto">
              <a:xfrm>
                <a:off x="5032375" y="1612900"/>
                <a:ext cx="95250" cy="88900"/>
              </a:xfrm>
              <a:custGeom>
                <a:avLst/>
                <a:gdLst/>
                <a:ahLst/>
                <a:cxnLst>
                  <a:cxn ang="0">
                    <a:pos x="72" y="158"/>
                  </a:cxn>
                  <a:cxn ang="0">
                    <a:pos x="84" y="158"/>
                  </a:cxn>
                  <a:cxn ang="0">
                    <a:pos x="98" y="159"/>
                  </a:cxn>
                  <a:cxn ang="0">
                    <a:pos x="168" y="73"/>
                  </a:cxn>
                  <a:cxn ang="0">
                    <a:pos x="84" y="0"/>
                  </a:cxn>
                  <a:cxn ang="0">
                    <a:pos x="0" y="72"/>
                  </a:cxn>
                  <a:cxn ang="0">
                    <a:pos x="72" y="158"/>
                  </a:cxn>
                </a:cxnLst>
                <a:rect l="0" t="0" r="r" b="b"/>
                <a:pathLst>
                  <a:path w="168" h="159">
                    <a:moveTo>
                      <a:pt x="72" y="158"/>
                    </a:moveTo>
                    <a:cubicBezTo>
                      <a:pt x="76" y="158"/>
                      <a:pt x="80" y="158"/>
                      <a:pt x="84" y="158"/>
                    </a:cubicBezTo>
                    <a:cubicBezTo>
                      <a:pt x="89" y="158"/>
                      <a:pt x="93" y="158"/>
                      <a:pt x="98" y="159"/>
                    </a:cubicBezTo>
                    <a:cubicBezTo>
                      <a:pt x="104" y="119"/>
                      <a:pt x="131" y="87"/>
                      <a:pt x="168" y="73"/>
                    </a:cubicBezTo>
                    <a:cubicBezTo>
                      <a:pt x="162" y="32"/>
                      <a:pt x="127" y="0"/>
                      <a:pt x="84" y="0"/>
                    </a:cubicBezTo>
                    <a:cubicBezTo>
                      <a:pt x="41" y="0"/>
                      <a:pt x="6" y="31"/>
                      <a:pt x="0" y="72"/>
                    </a:cubicBezTo>
                    <a:cubicBezTo>
                      <a:pt x="37" y="85"/>
                      <a:pt x="65" y="118"/>
                      <a:pt x="72" y="15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71" name="Freeform 52"/>
              <p:cNvSpPr>
                <a:spLocks/>
              </p:cNvSpPr>
              <p:nvPr/>
            </p:nvSpPr>
            <p:spPr bwMode="auto">
              <a:xfrm>
                <a:off x="4905375" y="1716088"/>
                <a:ext cx="96838" cy="96838"/>
              </a:xfrm>
              <a:custGeom>
                <a:avLst/>
                <a:gdLst/>
                <a:ahLst/>
                <a:cxnLst>
                  <a:cxn ang="0">
                    <a:pos x="85" y="170"/>
                  </a:cxn>
                  <a:cxn ang="0">
                    <a:pos x="169" y="101"/>
                  </a:cxn>
                  <a:cxn ang="0">
                    <a:pos x="170" y="89"/>
                  </a:cxn>
                  <a:cxn ang="0">
                    <a:pos x="171" y="85"/>
                  </a:cxn>
                  <a:cxn ang="0">
                    <a:pos x="170" y="77"/>
                  </a:cxn>
                  <a:cxn ang="0">
                    <a:pos x="102" y="1"/>
                  </a:cxn>
                  <a:cxn ang="0">
                    <a:pos x="90" y="0"/>
                  </a:cxn>
                  <a:cxn ang="0">
                    <a:pos x="85" y="0"/>
                  </a:cxn>
                  <a:cxn ang="0">
                    <a:pos x="78" y="0"/>
                  </a:cxn>
                  <a:cxn ang="0">
                    <a:pos x="0" y="85"/>
                  </a:cxn>
                  <a:cxn ang="0">
                    <a:pos x="85" y="170"/>
                  </a:cxn>
                </a:cxnLst>
                <a:rect l="0" t="0" r="r" b="b"/>
                <a:pathLst>
                  <a:path w="171" h="170">
                    <a:moveTo>
                      <a:pt x="85" y="170"/>
                    </a:moveTo>
                    <a:cubicBezTo>
                      <a:pt x="127" y="170"/>
                      <a:pt x="162" y="140"/>
                      <a:pt x="169" y="101"/>
                    </a:cubicBezTo>
                    <a:cubicBezTo>
                      <a:pt x="170" y="97"/>
                      <a:pt x="170" y="93"/>
                      <a:pt x="170" y="89"/>
                    </a:cubicBezTo>
                    <a:cubicBezTo>
                      <a:pt x="170" y="88"/>
                      <a:pt x="171" y="86"/>
                      <a:pt x="171" y="85"/>
                    </a:cubicBezTo>
                    <a:cubicBezTo>
                      <a:pt x="171" y="82"/>
                      <a:pt x="170" y="80"/>
                      <a:pt x="170" y="77"/>
                    </a:cubicBezTo>
                    <a:cubicBezTo>
                      <a:pt x="167" y="39"/>
                      <a:pt x="139" y="9"/>
                      <a:pt x="102" y="1"/>
                    </a:cubicBezTo>
                    <a:cubicBezTo>
                      <a:pt x="98" y="1"/>
                      <a:pt x="94" y="0"/>
                      <a:pt x="90" y="0"/>
                    </a:cubicBezTo>
                    <a:cubicBezTo>
                      <a:pt x="89" y="0"/>
                      <a:pt x="87" y="0"/>
                      <a:pt x="85" y="0"/>
                    </a:cubicBezTo>
                    <a:cubicBezTo>
                      <a:pt x="83" y="0"/>
                      <a:pt x="81" y="0"/>
                      <a:pt x="78" y="0"/>
                    </a:cubicBezTo>
                    <a:cubicBezTo>
                      <a:pt x="34" y="4"/>
                      <a:pt x="0" y="40"/>
                      <a:pt x="0" y="85"/>
                    </a:cubicBezTo>
                    <a:cubicBezTo>
                      <a:pt x="0" y="132"/>
                      <a:pt x="38" y="170"/>
                      <a:pt x="85" y="17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72" name="Freeform 53"/>
              <p:cNvSpPr>
                <a:spLocks/>
              </p:cNvSpPr>
              <p:nvPr/>
            </p:nvSpPr>
            <p:spPr bwMode="auto">
              <a:xfrm>
                <a:off x="5022850" y="1716088"/>
                <a:ext cx="114300" cy="112713"/>
              </a:xfrm>
              <a:custGeom>
                <a:avLst/>
                <a:gdLst/>
                <a:ahLst/>
                <a:cxnLst>
                  <a:cxn ang="0">
                    <a:pos x="138" y="7"/>
                  </a:cxn>
                  <a:cxn ang="0">
                    <a:pos x="135" y="6"/>
                  </a:cxn>
                  <a:cxn ang="0">
                    <a:pos x="125" y="3"/>
                  </a:cxn>
                  <a:cxn ang="0">
                    <a:pos x="113" y="1"/>
                  </a:cxn>
                  <a:cxn ang="0">
                    <a:pos x="106" y="0"/>
                  </a:cxn>
                  <a:cxn ang="0">
                    <a:pos x="100" y="0"/>
                  </a:cxn>
                  <a:cxn ang="0">
                    <a:pos x="94" y="0"/>
                  </a:cxn>
                  <a:cxn ang="0">
                    <a:pos x="89" y="0"/>
                  </a:cxn>
                  <a:cxn ang="0">
                    <a:pos x="77" y="2"/>
                  </a:cxn>
                  <a:cxn ang="0">
                    <a:pos x="65" y="6"/>
                  </a:cxn>
                  <a:cxn ang="0">
                    <a:pos x="64" y="6"/>
                  </a:cxn>
                  <a:cxn ang="0">
                    <a:pos x="3" y="75"/>
                  </a:cxn>
                  <a:cxn ang="0">
                    <a:pos x="1" y="88"/>
                  </a:cxn>
                  <a:cxn ang="0">
                    <a:pos x="0" y="100"/>
                  </a:cxn>
                  <a:cxn ang="0">
                    <a:pos x="0" y="101"/>
                  </a:cxn>
                  <a:cxn ang="0">
                    <a:pos x="30" y="171"/>
                  </a:cxn>
                  <a:cxn ang="0">
                    <a:pos x="100" y="200"/>
                  </a:cxn>
                  <a:cxn ang="0">
                    <a:pos x="170" y="171"/>
                  </a:cxn>
                  <a:cxn ang="0">
                    <a:pos x="200" y="100"/>
                  </a:cxn>
                  <a:cxn ang="0">
                    <a:pos x="200" y="100"/>
                  </a:cxn>
                  <a:cxn ang="0">
                    <a:pos x="199" y="88"/>
                  </a:cxn>
                  <a:cxn ang="0">
                    <a:pos x="196" y="75"/>
                  </a:cxn>
                  <a:cxn ang="0">
                    <a:pos x="138" y="7"/>
                  </a:cxn>
                </a:cxnLst>
                <a:rect l="0" t="0" r="r" b="b"/>
                <a:pathLst>
                  <a:path w="200" h="200">
                    <a:moveTo>
                      <a:pt x="138" y="7"/>
                    </a:moveTo>
                    <a:cubicBezTo>
                      <a:pt x="137" y="7"/>
                      <a:pt x="136" y="7"/>
                      <a:pt x="135" y="6"/>
                    </a:cubicBezTo>
                    <a:cubicBezTo>
                      <a:pt x="132" y="5"/>
                      <a:pt x="128" y="4"/>
                      <a:pt x="125" y="3"/>
                    </a:cubicBezTo>
                    <a:cubicBezTo>
                      <a:pt x="121" y="2"/>
                      <a:pt x="117" y="1"/>
                      <a:pt x="113" y="1"/>
                    </a:cubicBezTo>
                    <a:cubicBezTo>
                      <a:pt x="111" y="0"/>
                      <a:pt x="108" y="0"/>
                      <a:pt x="106" y="0"/>
                    </a:cubicBezTo>
                    <a:cubicBezTo>
                      <a:pt x="104" y="0"/>
                      <a:pt x="102" y="0"/>
                      <a:pt x="100" y="0"/>
                    </a:cubicBezTo>
                    <a:cubicBezTo>
                      <a:pt x="98" y="0"/>
                      <a:pt x="96" y="0"/>
                      <a:pt x="94" y="0"/>
                    </a:cubicBezTo>
                    <a:cubicBezTo>
                      <a:pt x="92" y="0"/>
                      <a:pt x="90" y="0"/>
                      <a:pt x="89" y="0"/>
                    </a:cubicBezTo>
                    <a:cubicBezTo>
                      <a:pt x="85" y="1"/>
                      <a:pt x="81" y="2"/>
                      <a:pt x="77" y="2"/>
                    </a:cubicBezTo>
                    <a:cubicBezTo>
                      <a:pt x="72" y="3"/>
                      <a:pt x="68" y="5"/>
                      <a:pt x="65" y="6"/>
                    </a:cubicBezTo>
                    <a:cubicBezTo>
                      <a:pt x="64" y="6"/>
                      <a:pt x="64" y="6"/>
                      <a:pt x="64" y="6"/>
                    </a:cubicBezTo>
                    <a:cubicBezTo>
                      <a:pt x="34" y="18"/>
                      <a:pt x="11" y="44"/>
                      <a:pt x="3" y="75"/>
                    </a:cubicBezTo>
                    <a:cubicBezTo>
                      <a:pt x="2" y="80"/>
                      <a:pt x="1" y="84"/>
                      <a:pt x="1" y="88"/>
                    </a:cubicBezTo>
                    <a:cubicBezTo>
                      <a:pt x="0" y="92"/>
                      <a:pt x="0" y="96"/>
                      <a:pt x="0" y="100"/>
                    </a:cubicBezTo>
                    <a:cubicBezTo>
                      <a:pt x="0" y="100"/>
                      <a:pt x="0" y="100"/>
                      <a:pt x="0" y="101"/>
                    </a:cubicBezTo>
                    <a:cubicBezTo>
                      <a:pt x="0" y="128"/>
                      <a:pt x="12" y="153"/>
                      <a:pt x="30" y="171"/>
                    </a:cubicBezTo>
                    <a:cubicBezTo>
                      <a:pt x="48" y="189"/>
                      <a:pt x="72" y="200"/>
                      <a:pt x="100" y="200"/>
                    </a:cubicBezTo>
                    <a:cubicBezTo>
                      <a:pt x="127" y="200"/>
                      <a:pt x="152" y="189"/>
                      <a:pt x="170" y="171"/>
                    </a:cubicBezTo>
                    <a:cubicBezTo>
                      <a:pt x="188" y="153"/>
                      <a:pt x="200" y="128"/>
                      <a:pt x="200" y="100"/>
                    </a:cubicBezTo>
                    <a:cubicBezTo>
                      <a:pt x="200" y="100"/>
                      <a:pt x="200" y="100"/>
                      <a:pt x="200" y="100"/>
                    </a:cubicBezTo>
                    <a:cubicBezTo>
                      <a:pt x="200" y="96"/>
                      <a:pt x="199" y="92"/>
                      <a:pt x="199" y="88"/>
                    </a:cubicBezTo>
                    <a:cubicBezTo>
                      <a:pt x="198" y="83"/>
                      <a:pt x="198" y="79"/>
                      <a:pt x="196" y="75"/>
                    </a:cubicBezTo>
                    <a:cubicBezTo>
                      <a:pt x="189" y="44"/>
                      <a:pt x="167" y="19"/>
                      <a:pt x="138" y="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73" name="Freeform 54"/>
              <p:cNvSpPr>
                <a:spLocks/>
              </p:cNvSpPr>
              <p:nvPr/>
            </p:nvSpPr>
            <p:spPr bwMode="auto">
              <a:xfrm>
                <a:off x="4870450" y="1812925"/>
                <a:ext cx="141288" cy="165100"/>
              </a:xfrm>
              <a:custGeom>
                <a:avLst/>
                <a:gdLst/>
                <a:ahLst/>
                <a:cxnLst>
                  <a:cxn ang="0">
                    <a:pos x="248" y="11"/>
                  </a:cxn>
                  <a:cxn ang="0">
                    <a:pos x="214" y="0"/>
                  </a:cxn>
                  <a:cxn ang="0">
                    <a:pos x="146" y="23"/>
                  </a:cxn>
                  <a:cxn ang="0">
                    <a:pos x="79" y="0"/>
                  </a:cxn>
                  <a:cxn ang="0">
                    <a:pos x="0" y="88"/>
                  </a:cxn>
                  <a:cxn ang="0">
                    <a:pos x="0" y="236"/>
                  </a:cxn>
                  <a:cxn ang="0">
                    <a:pos x="56" y="291"/>
                  </a:cxn>
                  <a:cxn ang="0">
                    <a:pos x="168" y="291"/>
                  </a:cxn>
                  <a:cxn ang="0">
                    <a:pos x="168" y="133"/>
                  </a:cxn>
                  <a:cxn ang="0">
                    <a:pos x="248" y="11"/>
                  </a:cxn>
                </a:cxnLst>
                <a:rect l="0" t="0" r="r" b="b"/>
                <a:pathLst>
                  <a:path w="248" h="291">
                    <a:moveTo>
                      <a:pt x="248" y="11"/>
                    </a:moveTo>
                    <a:cubicBezTo>
                      <a:pt x="237" y="5"/>
                      <a:pt x="226" y="1"/>
                      <a:pt x="214" y="0"/>
                    </a:cubicBezTo>
                    <a:cubicBezTo>
                      <a:pt x="195" y="14"/>
                      <a:pt x="172" y="23"/>
                      <a:pt x="146" y="23"/>
                    </a:cubicBezTo>
                    <a:cubicBezTo>
                      <a:pt x="121" y="23"/>
                      <a:pt x="98" y="14"/>
                      <a:pt x="79" y="0"/>
                    </a:cubicBezTo>
                    <a:cubicBezTo>
                      <a:pt x="35" y="5"/>
                      <a:pt x="0" y="42"/>
                      <a:pt x="0" y="88"/>
                    </a:cubicBezTo>
                    <a:cubicBezTo>
                      <a:pt x="0" y="236"/>
                      <a:pt x="0" y="236"/>
                      <a:pt x="0" y="236"/>
                    </a:cubicBezTo>
                    <a:cubicBezTo>
                      <a:pt x="0" y="266"/>
                      <a:pt x="25" y="291"/>
                      <a:pt x="56" y="291"/>
                    </a:cubicBezTo>
                    <a:cubicBezTo>
                      <a:pt x="168" y="291"/>
                      <a:pt x="168" y="291"/>
                      <a:pt x="168" y="291"/>
                    </a:cubicBezTo>
                    <a:cubicBezTo>
                      <a:pt x="168" y="133"/>
                      <a:pt x="168" y="133"/>
                      <a:pt x="168" y="133"/>
                    </a:cubicBezTo>
                    <a:cubicBezTo>
                      <a:pt x="168" y="78"/>
                      <a:pt x="200" y="31"/>
                      <a:pt x="248"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75" name="Freeform 55"/>
              <p:cNvSpPr>
                <a:spLocks/>
              </p:cNvSpPr>
              <p:nvPr/>
            </p:nvSpPr>
            <p:spPr bwMode="auto">
              <a:xfrm>
                <a:off x="5149850" y="1812925"/>
                <a:ext cx="139700" cy="165100"/>
              </a:xfrm>
              <a:custGeom>
                <a:avLst/>
                <a:gdLst/>
                <a:ahLst/>
                <a:cxnLst>
                  <a:cxn ang="0">
                    <a:pos x="168" y="0"/>
                  </a:cxn>
                  <a:cxn ang="0">
                    <a:pos x="101" y="23"/>
                  </a:cxn>
                  <a:cxn ang="0">
                    <a:pos x="34" y="0"/>
                  </a:cxn>
                  <a:cxn ang="0">
                    <a:pos x="0" y="11"/>
                  </a:cxn>
                  <a:cxn ang="0">
                    <a:pos x="80" y="133"/>
                  </a:cxn>
                  <a:cxn ang="0">
                    <a:pos x="80" y="291"/>
                  </a:cxn>
                  <a:cxn ang="0">
                    <a:pos x="192" y="291"/>
                  </a:cxn>
                  <a:cxn ang="0">
                    <a:pos x="247" y="236"/>
                  </a:cxn>
                  <a:cxn ang="0">
                    <a:pos x="247" y="88"/>
                  </a:cxn>
                  <a:cxn ang="0">
                    <a:pos x="168" y="0"/>
                  </a:cxn>
                </a:cxnLst>
                <a:rect l="0" t="0" r="r" b="b"/>
                <a:pathLst>
                  <a:path w="247" h="291">
                    <a:moveTo>
                      <a:pt x="168" y="0"/>
                    </a:moveTo>
                    <a:cubicBezTo>
                      <a:pt x="150" y="14"/>
                      <a:pt x="126" y="23"/>
                      <a:pt x="101" y="23"/>
                    </a:cubicBezTo>
                    <a:cubicBezTo>
                      <a:pt x="76" y="23"/>
                      <a:pt x="52" y="14"/>
                      <a:pt x="34" y="0"/>
                    </a:cubicBezTo>
                    <a:cubicBezTo>
                      <a:pt x="21" y="1"/>
                      <a:pt x="10" y="5"/>
                      <a:pt x="0" y="11"/>
                    </a:cubicBezTo>
                    <a:cubicBezTo>
                      <a:pt x="47" y="31"/>
                      <a:pt x="80" y="78"/>
                      <a:pt x="80" y="133"/>
                    </a:cubicBezTo>
                    <a:cubicBezTo>
                      <a:pt x="80" y="291"/>
                      <a:pt x="80" y="291"/>
                      <a:pt x="80" y="291"/>
                    </a:cubicBezTo>
                    <a:cubicBezTo>
                      <a:pt x="192" y="291"/>
                      <a:pt x="192" y="291"/>
                      <a:pt x="192" y="291"/>
                    </a:cubicBezTo>
                    <a:cubicBezTo>
                      <a:pt x="222" y="291"/>
                      <a:pt x="247" y="266"/>
                      <a:pt x="247" y="236"/>
                    </a:cubicBezTo>
                    <a:cubicBezTo>
                      <a:pt x="247" y="88"/>
                      <a:pt x="247" y="88"/>
                      <a:pt x="247" y="88"/>
                    </a:cubicBezTo>
                    <a:cubicBezTo>
                      <a:pt x="247" y="42"/>
                      <a:pt x="213" y="5"/>
                      <a:pt x="16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76" name="Freeform 56"/>
              <p:cNvSpPr>
                <a:spLocks/>
              </p:cNvSpPr>
              <p:nvPr/>
            </p:nvSpPr>
            <p:spPr bwMode="auto">
              <a:xfrm>
                <a:off x="4981575" y="1828800"/>
                <a:ext cx="195263" cy="149225"/>
              </a:xfrm>
              <a:custGeom>
                <a:avLst/>
                <a:gdLst/>
                <a:ahLst/>
                <a:cxnLst>
                  <a:cxn ang="0">
                    <a:pos x="279" y="8"/>
                  </a:cxn>
                  <a:cxn ang="0">
                    <a:pos x="245" y="0"/>
                  </a:cxn>
                  <a:cxn ang="0">
                    <a:pos x="172" y="23"/>
                  </a:cxn>
                  <a:cxn ang="0">
                    <a:pos x="99" y="0"/>
                  </a:cxn>
                  <a:cxn ang="0">
                    <a:pos x="77" y="3"/>
                  </a:cxn>
                  <a:cxn ang="0">
                    <a:pos x="0" y="104"/>
                  </a:cxn>
                  <a:cxn ang="0">
                    <a:pos x="0" y="261"/>
                  </a:cxn>
                  <a:cxn ang="0">
                    <a:pos x="172" y="162"/>
                  </a:cxn>
                  <a:cxn ang="0">
                    <a:pos x="343" y="261"/>
                  </a:cxn>
                  <a:cxn ang="0">
                    <a:pos x="343" y="104"/>
                  </a:cxn>
                  <a:cxn ang="0">
                    <a:pos x="279" y="8"/>
                  </a:cxn>
                </a:cxnLst>
                <a:rect l="0" t="0" r="r" b="b"/>
                <a:pathLst>
                  <a:path w="343" h="261">
                    <a:moveTo>
                      <a:pt x="279" y="8"/>
                    </a:moveTo>
                    <a:cubicBezTo>
                      <a:pt x="269" y="3"/>
                      <a:pt x="257" y="0"/>
                      <a:pt x="245" y="0"/>
                    </a:cubicBezTo>
                    <a:cubicBezTo>
                      <a:pt x="224" y="14"/>
                      <a:pt x="199" y="23"/>
                      <a:pt x="172" y="23"/>
                    </a:cubicBezTo>
                    <a:cubicBezTo>
                      <a:pt x="145" y="23"/>
                      <a:pt x="120" y="14"/>
                      <a:pt x="99" y="0"/>
                    </a:cubicBezTo>
                    <a:cubicBezTo>
                      <a:pt x="91" y="0"/>
                      <a:pt x="84" y="1"/>
                      <a:pt x="77" y="3"/>
                    </a:cubicBezTo>
                    <a:cubicBezTo>
                      <a:pt x="33" y="15"/>
                      <a:pt x="0" y="56"/>
                      <a:pt x="0" y="104"/>
                    </a:cubicBezTo>
                    <a:cubicBezTo>
                      <a:pt x="0" y="261"/>
                      <a:pt x="0" y="261"/>
                      <a:pt x="0" y="261"/>
                    </a:cubicBezTo>
                    <a:cubicBezTo>
                      <a:pt x="35" y="202"/>
                      <a:pt x="99" y="162"/>
                      <a:pt x="172" y="162"/>
                    </a:cubicBezTo>
                    <a:cubicBezTo>
                      <a:pt x="245" y="162"/>
                      <a:pt x="309" y="202"/>
                      <a:pt x="343" y="261"/>
                    </a:cubicBezTo>
                    <a:cubicBezTo>
                      <a:pt x="343" y="104"/>
                      <a:pt x="343" y="104"/>
                      <a:pt x="343" y="104"/>
                    </a:cubicBezTo>
                    <a:cubicBezTo>
                      <a:pt x="343" y="60"/>
                      <a:pt x="317" y="23"/>
                      <a:pt x="279" y="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sp>
            <p:nvSpPr>
              <p:cNvPr id="77" name="Freeform 57"/>
              <p:cNvSpPr>
                <a:spLocks noEditPoints="1"/>
              </p:cNvSpPr>
              <p:nvPr/>
            </p:nvSpPr>
            <p:spPr bwMode="auto">
              <a:xfrm>
                <a:off x="4986338" y="1939925"/>
                <a:ext cx="187325" cy="187325"/>
              </a:xfrm>
              <a:custGeom>
                <a:avLst/>
                <a:gdLst/>
                <a:ahLst/>
                <a:cxnLst>
                  <a:cxn ang="0">
                    <a:pos x="323" y="120"/>
                  </a:cxn>
                  <a:cxn ang="0">
                    <a:pos x="165" y="0"/>
                  </a:cxn>
                  <a:cxn ang="0">
                    <a:pos x="7" y="120"/>
                  </a:cxn>
                  <a:cxn ang="0">
                    <a:pos x="0" y="164"/>
                  </a:cxn>
                  <a:cxn ang="0">
                    <a:pos x="165" y="329"/>
                  </a:cxn>
                  <a:cxn ang="0">
                    <a:pos x="329" y="164"/>
                  </a:cxn>
                  <a:cxn ang="0">
                    <a:pos x="323" y="120"/>
                  </a:cxn>
                  <a:cxn ang="0">
                    <a:pos x="135" y="249"/>
                  </a:cxn>
                  <a:cxn ang="0">
                    <a:pos x="67" y="183"/>
                  </a:cxn>
                  <a:cxn ang="0">
                    <a:pos x="93" y="157"/>
                  </a:cxn>
                  <a:cxn ang="0">
                    <a:pos x="135" y="198"/>
                  </a:cxn>
                  <a:cxn ang="0">
                    <a:pos x="187" y="146"/>
                  </a:cxn>
                  <a:cxn ang="0">
                    <a:pos x="255" y="80"/>
                  </a:cxn>
                  <a:cxn ang="0">
                    <a:pos x="279" y="106"/>
                  </a:cxn>
                  <a:cxn ang="0">
                    <a:pos x="238" y="146"/>
                  </a:cxn>
                  <a:cxn ang="0">
                    <a:pos x="135" y="249"/>
                  </a:cxn>
                </a:cxnLst>
                <a:rect l="0" t="0" r="r" b="b"/>
                <a:pathLst>
                  <a:path w="329" h="329">
                    <a:moveTo>
                      <a:pt x="323" y="120"/>
                    </a:moveTo>
                    <a:cubicBezTo>
                      <a:pt x="304" y="51"/>
                      <a:pt x="240" y="0"/>
                      <a:pt x="165" y="0"/>
                    </a:cubicBezTo>
                    <a:cubicBezTo>
                      <a:pt x="89" y="0"/>
                      <a:pt x="26" y="51"/>
                      <a:pt x="7" y="120"/>
                    </a:cubicBezTo>
                    <a:cubicBezTo>
                      <a:pt x="3" y="134"/>
                      <a:pt x="0" y="149"/>
                      <a:pt x="0" y="164"/>
                    </a:cubicBezTo>
                    <a:cubicBezTo>
                      <a:pt x="0" y="255"/>
                      <a:pt x="74" y="329"/>
                      <a:pt x="165" y="329"/>
                    </a:cubicBezTo>
                    <a:cubicBezTo>
                      <a:pt x="255" y="329"/>
                      <a:pt x="329" y="255"/>
                      <a:pt x="329" y="164"/>
                    </a:cubicBezTo>
                    <a:cubicBezTo>
                      <a:pt x="329" y="149"/>
                      <a:pt x="327" y="134"/>
                      <a:pt x="323" y="120"/>
                    </a:cubicBezTo>
                    <a:close/>
                    <a:moveTo>
                      <a:pt x="135" y="249"/>
                    </a:moveTo>
                    <a:cubicBezTo>
                      <a:pt x="67" y="183"/>
                      <a:pt x="67" y="183"/>
                      <a:pt x="67" y="183"/>
                    </a:cubicBezTo>
                    <a:cubicBezTo>
                      <a:pt x="93" y="157"/>
                      <a:pt x="93" y="157"/>
                      <a:pt x="93" y="157"/>
                    </a:cubicBezTo>
                    <a:cubicBezTo>
                      <a:pt x="135" y="198"/>
                      <a:pt x="135" y="198"/>
                      <a:pt x="135" y="198"/>
                    </a:cubicBezTo>
                    <a:cubicBezTo>
                      <a:pt x="187" y="146"/>
                      <a:pt x="187" y="146"/>
                      <a:pt x="187" y="146"/>
                    </a:cubicBezTo>
                    <a:cubicBezTo>
                      <a:pt x="255" y="80"/>
                      <a:pt x="255" y="80"/>
                      <a:pt x="255" y="80"/>
                    </a:cubicBezTo>
                    <a:cubicBezTo>
                      <a:pt x="279" y="106"/>
                      <a:pt x="279" y="106"/>
                      <a:pt x="279" y="106"/>
                    </a:cubicBezTo>
                    <a:cubicBezTo>
                      <a:pt x="238" y="146"/>
                      <a:pt x="238" y="146"/>
                      <a:pt x="238" y="146"/>
                    </a:cubicBezTo>
                    <a:lnTo>
                      <a:pt x="135" y="24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solidFill>
                    <a:prstClr val="black"/>
                  </a:solidFill>
                  <a:latin typeface="Arial"/>
                </a:endParaRPr>
              </a:p>
            </p:txBody>
          </p:sp>
        </p:grpSp>
      </p:grpSp>
      <p:grpSp>
        <p:nvGrpSpPr>
          <p:cNvPr id="6" name="Group 5"/>
          <p:cNvGrpSpPr/>
          <p:nvPr/>
        </p:nvGrpSpPr>
        <p:grpSpPr>
          <a:xfrm>
            <a:off x="638112" y="2476237"/>
            <a:ext cx="3566160" cy="1097280"/>
            <a:chOff x="638112" y="4938000"/>
            <a:chExt cx="3566160" cy="1097280"/>
          </a:xfrm>
        </p:grpSpPr>
        <p:sp>
          <p:nvSpPr>
            <p:cNvPr id="45" name="Rectangle 44"/>
            <p:cNvSpPr/>
            <p:nvPr/>
          </p:nvSpPr>
          <p:spPr>
            <a:xfrm>
              <a:off x="638112" y="4938000"/>
              <a:ext cx="3566160" cy="10972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bIns="91440" rtlCol="0" anchor="t" anchorCtr="0"/>
            <a:lstStyle/>
            <a:p>
              <a:pPr lvl="0">
                <a:spcAft>
                  <a:spcPts val="0"/>
                </a:spcAft>
              </a:pPr>
              <a:r>
                <a:rPr lang="en-US" sz="2000" b="1" dirty="0" smtClean="0">
                  <a:solidFill>
                    <a:schemeClr val="bg1"/>
                  </a:solidFill>
                </a:rPr>
                <a:t>CMC gap analyses</a:t>
              </a:r>
            </a:p>
            <a:p>
              <a:pPr lvl="0">
                <a:spcAft>
                  <a:spcPts val="600"/>
                </a:spcAft>
              </a:pPr>
              <a:r>
                <a:rPr lang="en-US" sz="2000" b="1" dirty="0" smtClean="0">
                  <a:solidFill>
                    <a:schemeClr val="bg1"/>
                  </a:solidFill>
                </a:rPr>
                <a:t>and planning</a:t>
              </a:r>
              <a:endParaRPr lang="en-US" sz="1200" dirty="0">
                <a:solidFill>
                  <a:schemeClr val="bg1"/>
                </a:solidFill>
              </a:endParaRPr>
            </a:p>
            <a:p>
              <a:r>
                <a:rPr lang="en-US" sz="1600" dirty="0" smtClean="0">
                  <a:solidFill>
                    <a:srgbClr val="FDFCFB"/>
                  </a:solidFill>
                </a:rPr>
                <a:t>11</a:t>
              </a:r>
              <a:r>
                <a:rPr lang="en-US" sz="1600" dirty="0" smtClean="0">
                  <a:solidFill>
                    <a:schemeClr val="bg1"/>
                  </a:solidFill>
                </a:rPr>
                <a:t> biosimilar compounds</a:t>
              </a:r>
              <a:endParaRPr lang="en-US" sz="1600" dirty="0">
                <a:solidFill>
                  <a:schemeClr val="bg1"/>
                </a:solidFill>
              </a:endParaRPr>
            </a:p>
          </p:txBody>
        </p:sp>
        <p:grpSp>
          <p:nvGrpSpPr>
            <p:cNvPr id="48" name="Group 47"/>
            <p:cNvGrpSpPr>
              <a:grpSpLocks noChangeAspect="1"/>
            </p:cNvGrpSpPr>
            <p:nvPr/>
          </p:nvGrpSpPr>
          <p:grpSpPr>
            <a:xfrm>
              <a:off x="3557424" y="5125941"/>
              <a:ext cx="465861" cy="814422"/>
              <a:chOff x="4308475" y="3021013"/>
              <a:chExt cx="1330325" cy="2325688"/>
            </a:xfrm>
            <a:solidFill>
              <a:schemeClr val="bg1"/>
            </a:solidFill>
          </p:grpSpPr>
          <p:sp>
            <p:nvSpPr>
              <p:cNvPr id="49" name="Freeform 9"/>
              <p:cNvSpPr>
                <a:spLocks/>
              </p:cNvSpPr>
              <p:nvPr/>
            </p:nvSpPr>
            <p:spPr bwMode="auto">
              <a:xfrm>
                <a:off x="4308475" y="3519488"/>
                <a:ext cx="1198563" cy="1827213"/>
              </a:xfrm>
              <a:custGeom>
                <a:avLst/>
                <a:gdLst>
                  <a:gd name="T0" fmla="*/ 75 w 523"/>
                  <a:gd name="T1" fmla="*/ 777 h 799"/>
                  <a:gd name="T2" fmla="*/ 67 w 523"/>
                  <a:gd name="T3" fmla="*/ 773 h 799"/>
                  <a:gd name="T4" fmla="*/ 22 w 523"/>
                  <a:gd name="T5" fmla="*/ 649 h 799"/>
                  <a:gd name="T6" fmla="*/ 313 w 523"/>
                  <a:gd name="T7" fmla="*/ 32 h 799"/>
                  <a:gd name="T8" fmla="*/ 300 w 523"/>
                  <a:gd name="T9" fmla="*/ 23 h 799"/>
                  <a:gd name="T10" fmla="*/ 294 w 523"/>
                  <a:gd name="T11" fmla="*/ 8 h 799"/>
                  <a:gd name="T12" fmla="*/ 310 w 523"/>
                  <a:gd name="T13" fmla="*/ 2 h 799"/>
                  <a:gd name="T14" fmla="*/ 335 w 523"/>
                  <a:gd name="T15" fmla="*/ 40 h 799"/>
                  <a:gd name="T16" fmla="*/ 43 w 523"/>
                  <a:gd name="T17" fmla="*/ 659 h 799"/>
                  <a:gd name="T18" fmla="*/ 77 w 523"/>
                  <a:gd name="T19" fmla="*/ 752 h 799"/>
                  <a:gd name="T20" fmla="*/ 85 w 523"/>
                  <a:gd name="T21" fmla="*/ 757 h 799"/>
                  <a:gd name="T22" fmla="*/ 178 w 523"/>
                  <a:gd name="T23" fmla="*/ 723 h 799"/>
                  <a:gd name="T24" fmla="*/ 470 w 523"/>
                  <a:gd name="T25" fmla="*/ 104 h 799"/>
                  <a:gd name="T26" fmla="*/ 472 w 523"/>
                  <a:gd name="T27" fmla="*/ 102 h 799"/>
                  <a:gd name="T28" fmla="*/ 515 w 523"/>
                  <a:gd name="T29" fmla="*/ 98 h 799"/>
                  <a:gd name="T30" fmla="*/ 521 w 523"/>
                  <a:gd name="T31" fmla="*/ 113 h 799"/>
                  <a:gd name="T32" fmla="*/ 505 w 523"/>
                  <a:gd name="T33" fmla="*/ 118 h 799"/>
                  <a:gd name="T34" fmla="*/ 490 w 523"/>
                  <a:gd name="T35" fmla="*/ 116 h 799"/>
                  <a:gd name="T36" fmla="*/ 199 w 523"/>
                  <a:gd name="T37" fmla="*/ 733 h 799"/>
                  <a:gd name="T38" fmla="*/ 75 w 523"/>
                  <a:gd name="T39" fmla="*/ 777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3" h="799">
                    <a:moveTo>
                      <a:pt x="75" y="777"/>
                    </a:moveTo>
                    <a:cubicBezTo>
                      <a:pt x="67" y="773"/>
                      <a:pt x="67" y="773"/>
                      <a:pt x="67" y="773"/>
                    </a:cubicBezTo>
                    <a:cubicBezTo>
                      <a:pt x="20" y="751"/>
                      <a:pt x="0" y="696"/>
                      <a:pt x="22" y="649"/>
                    </a:cubicBezTo>
                    <a:cubicBezTo>
                      <a:pt x="313" y="32"/>
                      <a:pt x="313" y="32"/>
                      <a:pt x="313" y="32"/>
                    </a:cubicBezTo>
                    <a:cubicBezTo>
                      <a:pt x="312" y="31"/>
                      <a:pt x="309" y="28"/>
                      <a:pt x="300" y="23"/>
                    </a:cubicBezTo>
                    <a:cubicBezTo>
                      <a:pt x="294" y="21"/>
                      <a:pt x="292" y="14"/>
                      <a:pt x="294" y="8"/>
                    </a:cubicBezTo>
                    <a:cubicBezTo>
                      <a:pt x="297" y="2"/>
                      <a:pt x="304" y="0"/>
                      <a:pt x="310" y="2"/>
                    </a:cubicBezTo>
                    <a:cubicBezTo>
                      <a:pt x="344" y="18"/>
                      <a:pt x="336" y="38"/>
                      <a:pt x="335" y="40"/>
                    </a:cubicBezTo>
                    <a:cubicBezTo>
                      <a:pt x="43" y="659"/>
                      <a:pt x="43" y="659"/>
                      <a:pt x="43" y="659"/>
                    </a:cubicBezTo>
                    <a:cubicBezTo>
                      <a:pt x="26" y="694"/>
                      <a:pt x="42" y="736"/>
                      <a:pt x="77" y="752"/>
                    </a:cubicBezTo>
                    <a:cubicBezTo>
                      <a:pt x="85" y="757"/>
                      <a:pt x="85" y="757"/>
                      <a:pt x="85" y="757"/>
                    </a:cubicBezTo>
                    <a:cubicBezTo>
                      <a:pt x="120" y="773"/>
                      <a:pt x="162" y="758"/>
                      <a:pt x="178" y="723"/>
                    </a:cubicBezTo>
                    <a:cubicBezTo>
                      <a:pt x="470" y="104"/>
                      <a:pt x="470" y="104"/>
                      <a:pt x="470" y="104"/>
                    </a:cubicBezTo>
                    <a:cubicBezTo>
                      <a:pt x="471" y="103"/>
                      <a:pt x="471" y="102"/>
                      <a:pt x="472" y="102"/>
                    </a:cubicBezTo>
                    <a:cubicBezTo>
                      <a:pt x="477" y="95"/>
                      <a:pt x="493" y="87"/>
                      <a:pt x="515" y="98"/>
                    </a:cubicBezTo>
                    <a:cubicBezTo>
                      <a:pt x="521" y="100"/>
                      <a:pt x="523" y="107"/>
                      <a:pt x="521" y="113"/>
                    </a:cubicBezTo>
                    <a:cubicBezTo>
                      <a:pt x="518" y="119"/>
                      <a:pt x="511" y="121"/>
                      <a:pt x="505" y="118"/>
                    </a:cubicBezTo>
                    <a:cubicBezTo>
                      <a:pt x="496" y="114"/>
                      <a:pt x="492" y="115"/>
                      <a:pt x="490" y="116"/>
                    </a:cubicBezTo>
                    <a:cubicBezTo>
                      <a:pt x="199" y="733"/>
                      <a:pt x="199" y="733"/>
                      <a:pt x="199" y="733"/>
                    </a:cubicBezTo>
                    <a:cubicBezTo>
                      <a:pt x="177" y="779"/>
                      <a:pt x="122" y="799"/>
                      <a:pt x="75" y="77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10"/>
              <p:cNvSpPr>
                <a:spLocks/>
              </p:cNvSpPr>
              <p:nvPr/>
            </p:nvSpPr>
            <p:spPr bwMode="auto">
              <a:xfrm>
                <a:off x="4408488" y="4173538"/>
                <a:ext cx="741363" cy="1066800"/>
              </a:xfrm>
              <a:custGeom>
                <a:avLst/>
                <a:gdLst>
                  <a:gd name="T0" fmla="*/ 41 w 323"/>
                  <a:gd name="T1" fmla="*/ 450 h 466"/>
                  <a:gd name="T2" fmla="*/ 48 w 323"/>
                  <a:gd name="T3" fmla="*/ 453 h 466"/>
                  <a:gd name="T4" fmla="*/ 125 w 323"/>
                  <a:gd name="T5" fmla="*/ 425 h 466"/>
                  <a:gd name="T6" fmla="*/ 323 w 323"/>
                  <a:gd name="T7" fmla="*/ 0 h 466"/>
                  <a:gd name="T8" fmla="*/ 192 w 323"/>
                  <a:gd name="T9" fmla="*/ 0 h 466"/>
                  <a:gd name="T10" fmla="*/ 14 w 323"/>
                  <a:gd name="T11" fmla="*/ 373 h 466"/>
                  <a:gd name="T12" fmla="*/ 41 w 323"/>
                  <a:gd name="T13" fmla="*/ 450 h 466"/>
                </a:gdLst>
                <a:ahLst/>
                <a:cxnLst>
                  <a:cxn ang="0">
                    <a:pos x="T0" y="T1"/>
                  </a:cxn>
                  <a:cxn ang="0">
                    <a:pos x="T2" y="T3"/>
                  </a:cxn>
                  <a:cxn ang="0">
                    <a:pos x="T4" y="T5"/>
                  </a:cxn>
                  <a:cxn ang="0">
                    <a:pos x="T6" y="T7"/>
                  </a:cxn>
                  <a:cxn ang="0">
                    <a:pos x="T8" y="T9"/>
                  </a:cxn>
                  <a:cxn ang="0">
                    <a:pos x="T10" y="T11"/>
                  </a:cxn>
                  <a:cxn ang="0">
                    <a:pos x="T12" y="T13"/>
                  </a:cxn>
                </a:cxnLst>
                <a:rect l="0" t="0" r="r" b="b"/>
                <a:pathLst>
                  <a:path w="323" h="466">
                    <a:moveTo>
                      <a:pt x="41" y="450"/>
                    </a:moveTo>
                    <a:cubicBezTo>
                      <a:pt x="48" y="453"/>
                      <a:pt x="48" y="453"/>
                      <a:pt x="48" y="453"/>
                    </a:cubicBezTo>
                    <a:cubicBezTo>
                      <a:pt x="77" y="466"/>
                      <a:pt x="112" y="454"/>
                      <a:pt x="125" y="425"/>
                    </a:cubicBezTo>
                    <a:cubicBezTo>
                      <a:pt x="323" y="0"/>
                      <a:pt x="323" y="0"/>
                      <a:pt x="323" y="0"/>
                    </a:cubicBezTo>
                    <a:cubicBezTo>
                      <a:pt x="192" y="0"/>
                      <a:pt x="192" y="0"/>
                      <a:pt x="192" y="0"/>
                    </a:cubicBezTo>
                    <a:cubicBezTo>
                      <a:pt x="14" y="373"/>
                      <a:pt x="14" y="373"/>
                      <a:pt x="14" y="373"/>
                    </a:cubicBezTo>
                    <a:cubicBezTo>
                      <a:pt x="0" y="402"/>
                      <a:pt x="13" y="436"/>
                      <a:pt x="41" y="45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Oval 11"/>
              <p:cNvSpPr>
                <a:spLocks noChangeArrowheads="1"/>
              </p:cNvSpPr>
              <p:nvPr/>
            </p:nvSpPr>
            <p:spPr bwMode="auto">
              <a:xfrm>
                <a:off x="5041900" y="3808413"/>
                <a:ext cx="130175" cy="13017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Oval 12"/>
              <p:cNvSpPr>
                <a:spLocks noChangeArrowheads="1"/>
              </p:cNvSpPr>
              <p:nvPr/>
            </p:nvSpPr>
            <p:spPr bwMode="auto">
              <a:xfrm>
                <a:off x="5287963" y="3498851"/>
                <a:ext cx="150813" cy="150813"/>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Oval 13"/>
              <p:cNvSpPr>
                <a:spLocks noChangeArrowheads="1"/>
              </p:cNvSpPr>
              <p:nvPr/>
            </p:nvSpPr>
            <p:spPr bwMode="auto">
              <a:xfrm>
                <a:off x="4932363" y="3021013"/>
                <a:ext cx="352425" cy="35242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Oval 14"/>
              <p:cNvSpPr>
                <a:spLocks noChangeArrowheads="1"/>
              </p:cNvSpPr>
              <p:nvPr/>
            </p:nvSpPr>
            <p:spPr bwMode="auto">
              <a:xfrm>
                <a:off x="5422900" y="3087688"/>
                <a:ext cx="215900" cy="21748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Tree>
    <p:extLst>
      <p:ext uri="{BB962C8B-B14F-4D97-AF65-F5344CB8AC3E}">
        <p14:creationId xmlns:p14="http://schemas.microsoft.com/office/powerpoint/2010/main" val="21677284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Next Generation Clinical Development</a:t>
            </a:r>
          </a:p>
        </p:txBody>
      </p:sp>
      <p:sp>
        <p:nvSpPr>
          <p:cNvPr id="3" name="Subtitle 2"/>
          <p:cNvSpPr>
            <a:spLocks noGrp="1"/>
          </p:cNvSpPr>
          <p:nvPr>
            <p:ph type="subTitle" idx="1"/>
          </p:nvPr>
        </p:nvSpPr>
        <p:spPr>
          <a:xfrm>
            <a:off x="384048" y="3524035"/>
            <a:ext cx="3886200" cy="276999"/>
          </a:xfrm>
        </p:spPr>
        <p:txBody>
          <a:bodyPr/>
          <a:lstStyle/>
          <a:p>
            <a:r>
              <a:rPr lang="en-US" dirty="0" smtClean="0"/>
              <a:t>QuintilesIMS</a:t>
            </a:r>
            <a:endParaRPr lang="en-US" dirty="0"/>
          </a:p>
        </p:txBody>
      </p:sp>
      <p:sp>
        <p:nvSpPr>
          <p:cNvPr id="5" name="Rectangle 4"/>
          <p:cNvSpPr/>
          <p:nvPr/>
        </p:nvSpPr>
        <p:spPr>
          <a:xfrm>
            <a:off x="6872935" y="5752326"/>
            <a:ext cx="819456" cy="196208"/>
          </a:xfrm>
          <a:prstGeom prst="rect">
            <a:avLst/>
          </a:prstGeom>
        </p:spPr>
        <p:txBody>
          <a:bodyPr wrap="none">
            <a:spAutoFit/>
          </a:bodyPr>
          <a:lstStyle/>
          <a:p>
            <a:pPr algn="r" fontAlgn="base">
              <a:spcBef>
                <a:spcPct val="0"/>
              </a:spcBef>
              <a:spcAft>
                <a:spcPct val="0"/>
              </a:spcAft>
            </a:pPr>
            <a:r>
              <a:rPr lang="en-US" sz="675" dirty="0">
                <a:solidFill>
                  <a:prstClr val="black"/>
                </a:solidFill>
              </a:rPr>
              <a:t>CONFIDENTIAL</a:t>
            </a:r>
          </a:p>
        </p:txBody>
      </p:sp>
    </p:spTree>
    <p:extLst>
      <p:ext uri="{BB962C8B-B14F-4D97-AF65-F5344CB8AC3E}">
        <p14:creationId xmlns:p14="http://schemas.microsoft.com/office/powerpoint/2010/main" val="240851287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p:cNvSpPr>
            <a:spLocks noGrp="1"/>
          </p:cNvSpPr>
          <p:nvPr>
            <p:ph sz="quarter" idx="14"/>
          </p:nvPr>
        </p:nvSpPr>
        <p:spPr>
          <a:solidFill>
            <a:schemeClr val="bg1">
              <a:lumMod val="95000"/>
            </a:schemeClr>
          </a:solidFill>
        </p:spPr>
        <p:txBody>
          <a:bodyPr/>
          <a:lstStyle/>
          <a:p>
            <a:pPr marL="0" indent="0">
              <a:buNone/>
            </a:pPr>
            <a:r>
              <a:rPr lang="en-US" b="1" dirty="0">
                <a:solidFill>
                  <a:srgbClr val="00B0F0"/>
                </a:solidFill>
              </a:rPr>
              <a:t>For site </a:t>
            </a:r>
            <a:r>
              <a:rPr lang="en-US" b="1" dirty="0" smtClean="0">
                <a:solidFill>
                  <a:srgbClr val="00B0F0"/>
                </a:solidFill>
              </a:rPr>
              <a:t>selection:</a:t>
            </a:r>
            <a:endParaRPr lang="en-US" b="1" dirty="0">
              <a:solidFill>
                <a:srgbClr val="00B0F0"/>
              </a:solidFill>
            </a:endParaRPr>
          </a:p>
          <a:p>
            <a:r>
              <a:rPr lang="en-US" dirty="0">
                <a:solidFill>
                  <a:schemeClr val="tx1"/>
                </a:solidFill>
              </a:rPr>
              <a:t>Several data sources can be leveraged to produce heat maps and a list of sites with a high number of patients of </a:t>
            </a:r>
            <a:r>
              <a:rPr lang="en-US" dirty="0" smtClean="0">
                <a:solidFill>
                  <a:schemeClr val="tx1"/>
                </a:solidFill>
              </a:rPr>
              <a:t>interest</a:t>
            </a:r>
          </a:p>
          <a:p>
            <a:pPr lvl="1"/>
            <a:r>
              <a:rPr lang="en-US" dirty="0" smtClean="0">
                <a:solidFill>
                  <a:schemeClr val="tx1"/>
                </a:solidFill>
              </a:rPr>
              <a:t>Medical claims data</a:t>
            </a:r>
          </a:p>
          <a:p>
            <a:pPr lvl="1"/>
            <a:r>
              <a:rPr lang="en-US" dirty="0" smtClean="0">
                <a:solidFill>
                  <a:schemeClr val="tx1"/>
                </a:solidFill>
              </a:rPr>
              <a:t>Longitudinal prescription data</a:t>
            </a:r>
          </a:p>
          <a:p>
            <a:pPr lvl="1"/>
            <a:r>
              <a:rPr lang="en-US" dirty="0" smtClean="0">
                <a:solidFill>
                  <a:schemeClr val="tx1"/>
                </a:solidFill>
              </a:rPr>
              <a:t>Hospital encounter data</a:t>
            </a:r>
          </a:p>
          <a:p>
            <a:r>
              <a:rPr lang="en-US" dirty="0" smtClean="0">
                <a:solidFill>
                  <a:schemeClr val="tx1"/>
                </a:solidFill>
              </a:rPr>
              <a:t>In the U.S., one can further identify potential investigators with many </a:t>
            </a:r>
            <a:r>
              <a:rPr lang="en-US" dirty="0" smtClean="0"/>
              <a:t>patients of interest who have a large out-of-pocket expense, and who might be eager to participate in a biosimilar trial</a:t>
            </a:r>
            <a:endParaRPr lang="en-US" dirty="0"/>
          </a:p>
        </p:txBody>
      </p:sp>
      <p:sp>
        <p:nvSpPr>
          <p:cNvPr id="7" name="Content Placeholder 6"/>
          <p:cNvSpPr>
            <a:spLocks noGrp="1"/>
          </p:cNvSpPr>
          <p:nvPr>
            <p:ph sz="quarter" idx="13"/>
          </p:nvPr>
        </p:nvSpPr>
        <p:spPr>
          <a:solidFill>
            <a:srgbClr val="FBF8F7"/>
          </a:solidFill>
        </p:spPr>
        <p:txBody>
          <a:bodyPr/>
          <a:lstStyle/>
          <a:p>
            <a:pPr marL="0" indent="0">
              <a:buNone/>
            </a:pPr>
            <a:r>
              <a:rPr lang="en-US" b="1" dirty="0">
                <a:solidFill>
                  <a:srgbClr val="00B0F0"/>
                </a:solidFill>
              </a:rPr>
              <a:t>For country selection and protocol </a:t>
            </a:r>
            <a:r>
              <a:rPr lang="en-US" b="1" dirty="0" smtClean="0">
                <a:solidFill>
                  <a:srgbClr val="00B0F0"/>
                </a:solidFill>
              </a:rPr>
              <a:t>validation:</a:t>
            </a:r>
            <a:endParaRPr lang="en-US" b="1" dirty="0">
              <a:solidFill>
                <a:srgbClr val="00B0F0"/>
              </a:solidFill>
            </a:endParaRPr>
          </a:p>
          <a:p>
            <a:r>
              <a:rPr lang="en-US" dirty="0" smtClean="0"/>
              <a:t>Electronic Medical Records </a:t>
            </a:r>
            <a:r>
              <a:rPr lang="en-US" dirty="0"/>
              <a:t>(EMR) data which </a:t>
            </a:r>
            <a:r>
              <a:rPr lang="en-US" dirty="0" smtClean="0"/>
              <a:t>can produce:</a:t>
            </a:r>
          </a:p>
          <a:p>
            <a:pPr lvl="1"/>
            <a:r>
              <a:rPr lang="en-US" dirty="0" smtClean="0"/>
              <a:t>Patient counts with a specific diagnosis</a:t>
            </a:r>
          </a:p>
          <a:p>
            <a:pPr lvl="1"/>
            <a:r>
              <a:rPr lang="en-US" dirty="0" smtClean="0"/>
              <a:t>Filtered by age, gender</a:t>
            </a:r>
          </a:p>
          <a:p>
            <a:pPr lvl="1"/>
            <a:r>
              <a:rPr lang="en-US" dirty="0" smtClean="0"/>
              <a:t>With or without prior specific treatment </a:t>
            </a:r>
          </a:p>
          <a:p>
            <a:pPr lvl="2"/>
            <a:r>
              <a:rPr lang="en-US" dirty="0"/>
              <a:t>e</a:t>
            </a:r>
            <a:r>
              <a:rPr lang="en-US" dirty="0" smtClean="0"/>
              <a:t>.g</a:t>
            </a:r>
            <a:r>
              <a:rPr lang="en-US" dirty="0"/>
              <a:t>. patients diagnosed with RA with prior treatment with cDMARDs, but no biologic</a:t>
            </a:r>
          </a:p>
        </p:txBody>
      </p:sp>
      <p:sp>
        <p:nvSpPr>
          <p:cNvPr id="5" name="Title 4"/>
          <p:cNvSpPr>
            <a:spLocks noGrp="1"/>
          </p:cNvSpPr>
          <p:nvPr>
            <p:ph type="title"/>
          </p:nvPr>
        </p:nvSpPr>
        <p:spPr>
          <a:xfrm>
            <a:off x="384047" y="724277"/>
            <a:ext cx="7377570" cy="814812"/>
          </a:xfrm>
        </p:spPr>
        <p:txBody>
          <a:bodyPr/>
          <a:lstStyle/>
          <a:p>
            <a:r>
              <a:rPr lang="en-US" dirty="0" smtClean="0"/>
              <a:t>Essential </a:t>
            </a:r>
            <a:r>
              <a:rPr lang="en-US" dirty="0"/>
              <a:t>S</a:t>
            </a:r>
            <a:r>
              <a:rPr lang="en-US" dirty="0" smtClean="0"/>
              <a:t>econdary </a:t>
            </a:r>
            <a:r>
              <a:rPr lang="en-US" dirty="0"/>
              <a:t>D</a:t>
            </a:r>
            <a:r>
              <a:rPr lang="en-US" dirty="0" smtClean="0"/>
              <a:t>ata Sources to </a:t>
            </a:r>
            <a:r>
              <a:rPr lang="en-US" dirty="0"/>
              <a:t>S</a:t>
            </a:r>
            <a:r>
              <a:rPr lang="en-US" dirty="0" smtClean="0"/>
              <a:t>upport </a:t>
            </a:r>
            <a:r>
              <a:rPr lang="en-US" dirty="0"/>
              <a:t>B</a:t>
            </a:r>
            <a:r>
              <a:rPr lang="en-US" dirty="0" smtClean="0"/>
              <a:t>iosimilar </a:t>
            </a:r>
            <a:r>
              <a:rPr lang="en-US" dirty="0"/>
              <a:t>T</a:t>
            </a:r>
            <a:r>
              <a:rPr lang="en-US" dirty="0" smtClean="0"/>
              <a:t>rials</a:t>
            </a:r>
            <a:endParaRPr lang="en-US" dirty="0"/>
          </a:p>
        </p:txBody>
      </p:sp>
    </p:spTree>
    <p:extLst>
      <p:ext uri="{BB962C8B-B14F-4D97-AF65-F5344CB8AC3E}">
        <p14:creationId xmlns:p14="http://schemas.microsoft.com/office/powerpoint/2010/main" val="31760892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31797" y="778146"/>
            <a:ext cx="7046933" cy="1375873"/>
          </a:xfrm>
        </p:spPr>
        <p:txBody>
          <a:bodyPr/>
          <a:lstStyle/>
          <a:p>
            <a:r>
              <a:rPr lang="en-US" sz="2400" b="1" dirty="0">
                <a:solidFill>
                  <a:schemeClr val="tx2"/>
                </a:solidFill>
              </a:rPr>
              <a:t>Example: Heat Map of Patients with Psoriasis Not Yet Treated with Biologics - with High Out of Pocket Copays</a:t>
            </a:r>
          </a:p>
        </p:txBody>
      </p:sp>
      <p:pic>
        <p:nvPicPr>
          <p:cNvPr id="5" name="Picture 4"/>
          <p:cNvPicPr>
            <a:picLocks noChangeAspect="1"/>
          </p:cNvPicPr>
          <p:nvPr/>
        </p:nvPicPr>
        <p:blipFill>
          <a:blip r:embed="rId2"/>
          <a:stretch>
            <a:fillRect/>
          </a:stretch>
        </p:blipFill>
        <p:spPr>
          <a:xfrm>
            <a:off x="1316359" y="2314146"/>
            <a:ext cx="6211904" cy="3330605"/>
          </a:xfrm>
          <a:prstGeom prst="rect">
            <a:avLst/>
          </a:prstGeom>
        </p:spPr>
      </p:pic>
      <p:sp>
        <p:nvSpPr>
          <p:cNvPr id="3" name="TextBox 2"/>
          <p:cNvSpPr txBox="1"/>
          <p:nvPr/>
        </p:nvSpPr>
        <p:spPr>
          <a:xfrm rot="19431417">
            <a:off x="3570683" y="3038324"/>
            <a:ext cx="1295446" cy="346249"/>
          </a:xfrm>
          <a:prstGeom prst="rect">
            <a:avLst/>
          </a:prstGeom>
          <a:ln>
            <a:noFill/>
          </a:ln>
        </p:spPr>
        <p:txBody>
          <a:bodyPr vert="horz" wrap="square" lIns="68580" tIns="34290" rIns="68580" bIns="34290" numCol="1" rtlCol="0" anchor="t" anchorCtr="0" compatLnSpc="1">
            <a:prstTxWarp prst="textNoShape">
              <a:avLst/>
            </a:prstTxWarp>
            <a:spAutoFit/>
          </a:bodyPr>
          <a:lstStyle/>
          <a:p>
            <a:pPr>
              <a:spcBef>
                <a:spcPts val="300"/>
              </a:spcBef>
            </a:pPr>
            <a:r>
              <a:rPr lang="en-US" i="1" dirty="0">
                <a:solidFill>
                  <a:srgbClr val="C00000"/>
                </a:solidFill>
              </a:rPr>
              <a:t>Illustrative </a:t>
            </a:r>
          </a:p>
        </p:txBody>
      </p:sp>
      <p:sp>
        <p:nvSpPr>
          <p:cNvPr id="4" name="Slide Number Placeholder 3"/>
          <p:cNvSpPr>
            <a:spLocks noGrp="1"/>
          </p:cNvSpPr>
          <p:nvPr>
            <p:ph type="sldNum" sz="quarter" idx="14"/>
          </p:nvPr>
        </p:nvSpPr>
        <p:spPr/>
        <p:txBody>
          <a:bodyPr/>
          <a:lstStyle/>
          <a:p>
            <a:fld id="{CAE83A54-B8E8-4F1B-96DD-E0A974BD8030}" type="slidenum">
              <a:rPr lang="en-US" smtClean="0"/>
              <a:pPr/>
              <a:t>17</a:t>
            </a:fld>
            <a:endParaRPr lang="en-US" dirty="0"/>
          </a:p>
        </p:txBody>
      </p:sp>
    </p:spTree>
    <p:extLst>
      <p:ext uri="{BB962C8B-B14F-4D97-AF65-F5344CB8AC3E}">
        <p14:creationId xmlns:p14="http://schemas.microsoft.com/office/powerpoint/2010/main" val="4079872804"/>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Investigator Heat Maps – Ex-U.S.</a:t>
            </a:r>
            <a:endParaRPr lang="en-US" dirty="0"/>
          </a:p>
        </p:txBody>
      </p:sp>
      <p:sp>
        <p:nvSpPr>
          <p:cNvPr id="4" name="Text Placeholder 3"/>
          <p:cNvSpPr>
            <a:spLocks noGrp="1"/>
          </p:cNvSpPr>
          <p:nvPr>
            <p:ph type="body" sz="quarter" idx="15"/>
          </p:nvPr>
        </p:nvSpPr>
        <p:spPr/>
        <p:txBody>
          <a:bodyPr/>
          <a:lstStyle/>
          <a:p>
            <a:r>
              <a:rPr lang="en-US" dirty="0" smtClean="0"/>
              <a:t>Ulcerative Colitis </a:t>
            </a:r>
            <a:r>
              <a:rPr lang="en-US" dirty="0"/>
              <a:t>P</a:t>
            </a:r>
            <a:r>
              <a:rPr lang="en-US" dirty="0" smtClean="0"/>
              <a:t>atient </a:t>
            </a:r>
            <a:r>
              <a:rPr lang="en-US" dirty="0"/>
              <a:t>C</a:t>
            </a:r>
            <a:r>
              <a:rPr lang="en-US" dirty="0" smtClean="0"/>
              <a:t>oncentrations in London and Paris </a:t>
            </a:r>
            <a:endParaRPr lang="en-US" dirty="0"/>
          </a:p>
        </p:txBody>
      </p:sp>
      <p:pic>
        <p:nvPicPr>
          <p:cNvPr id="5" name="Content Placeholder 4"/>
          <p:cNvPicPr>
            <a:picLocks noChangeAspect="1"/>
          </p:cNvPicPr>
          <p:nvPr/>
        </p:nvPicPr>
        <p:blipFill>
          <a:blip r:embed="rId3"/>
          <a:stretch>
            <a:fillRect/>
          </a:stretch>
        </p:blipFill>
        <p:spPr>
          <a:xfrm>
            <a:off x="1705358" y="2535028"/>
            <a:ext cx="2707496" cy="1810382"/>
          </a:xfrm>
          <a:prstGeom prst="rect">
            <a:avLst/>
          </a:prstGeom>
        </p:spPr>
      </p:pic>
      <p:pic>
        <p:nvPicPr>
          <p:cNvPr id="6" name="Picture 5"/>
          <p:cNvPicPr>
            <a:picLocks noChangeAspect="1"/>
          </p:cNvPicPr>
          <p:nvPr/>
        </p:nvPicPr>
        <p:blipFill rotWithShape="1">
          <a:blip r:embed="rId4"/>
          <a:srcRect l="9598" r="13608"/>
          <a:stretch/>
        </p:blipFill>
        <p:spPr>
          <a:xfrm>
            <a:off x="4594372" y="2529975"/>
            <a:ext cx="2714680" cy="1820486"/>
          </a:xfrm>
          <a:prstGeom prst="rect">
            <a:avLst/>
          </a:prstGeom>
        </p:spPr>
      </p:pic>
      <p:sp>
        <p:nvSpPr>
          <p:cNvPr id="7" name="TextBox 6"/>
          <p:cNvSpPr txBox="1"/>
          <p:nvPr/>
        </p:nvSpPr>
        <p:spPr>
          <a:xfrm>
            <a:off x="4318000" y="1847618"/>
            <a:ext cx="3213099" cy="684803"/>
          </a:xfrm>
          <a:prstGeom prst="rect">
            <a:avLst/>
          </a:prstGeom>
          <a:ln>
            <a:noFill/>
          </a:ln>
        </p:spPr>
        <p:txBody>
          <a:bodyPr vert="horz" wrap="square" lIns="68580" tIns="34290" rIns="68580" bIns="34290" numCol="1" rtlCol="0" anchor="ctr" anchorCtr="0" compatLnSpc="1">
            <a:prstTxWarp prst="textNoShape">
              <a:avLst/>
            </a:prstTxWarp>
            <a:spAutoFit/>
          </a:bodyPr>
          <a:lstStyle/>
          <a:p>
            <a:pPr algn="ctr" fontAlgn="base">
              <a:spcBef>
                <a:spcPct val="0"/>
              </a:spcBef>
              <a:spcAft>
                <a:spcPct val="0"/>
              </a:spcAft>
            </a:pPr>
            <a:r>
              <a:rPr lang="en-US" sz="1600" b="1" dirty="0">
                <a:solidFill>
                  <a:srgbClr val="00B0F0"/>
                </a:solidFill>
              </a:rPr>
              <a:t>Paris Heat Map</a:t>
            </a:r>
          </a:p>
          <a:p>
            <a:pPr algn="ctr"/>
            <a:r>
              <a:rPr lang="en-US" sz="1200" dirty="0"/>
              <a:t>PMSI Patient Attrition at hospital Discharge </a:t>
            </a:r>
            <a:br>
              <a:rPr lang="en-US" sz="1200" dirty="0"/>
            </a:br>
            <a:r>
              <a:rPr lang="en-US" sz="1200" dirty="0"/>
              <a:t>Overlaid with </a:t>
            </a:r>
            <a:r>
              <a:rPr lang="en-US" sz="1200" dirty="0" smtClean="0"/>
              <a:t>QuintilesIMS </a:t>
            </a:r>
            <a:r>
              <a:rPr lang="en-US" sz="1200" dirty="0"/>
              <a:t>GI Investigators</a:t>
            </a:r>
            <a:endParaRPr lang="en-US" sz="1200" dirty="0">
              <a:solidFill>
                <a:schemeClr val="tx2"/>
              </a:solidFill>
            </a:endParaRPr>
          </a:p>
        </p:txBody>
      </p:sp>
      <p:sp>
        <p:nvSpPr>
          <p:cNvPr id="8" name="TextBox 7"/>
          <p:cNvSpPr txBox="1"/>
          <p:nvPr/>
        </p:nvSpPr>
        <p:spPr>
          <a:xfrm>
            <a:off x="1460500" y="1836076"/>
            <a:ext cx="3149600" cy="684803"/>
          </a:xfrm>
          <a:prstGeom prst="rect">
            <a:avLst/>
          </a:prstGeom>
          <a:ln>
            <a:noFill/>
          </a:ln>
        </p:spPr>
        <p:txBody>
          <a:bodyPr vert="horz" wrap="square" lIns="68580" tIns="34290" rIns="68580" bIns="34290" numCol="1" rtlCol="0" anchor="ctr" anchorCtr="0" compatLnSpc="1">
            <a:prstTxWarp prst="textNoShape">
              <a:avLst/>
            </a:prstTxWarp>
            <a:spAutoFit/>
          </a:bodyPr>
          <a:lstStyle/>
          <a:p>
            <a:pPr algn="ctr" fontAlgn="base">
              <a:spcBef>
                <a:spcPct val="0"/>
              </a:spcBef>
              <a:spcAft>
                <a:spcPct val="0"/>
              </a:spcAft>
            </a:pPr>
            <a:r>
              <a:rPr lang="en-US" sz="1600" b="1" dirty="0">
                <a:solidFill>
                  <a:srgbClr val="00B0F0"/>
                </a:solidFill>
              </a:rPr>
              <a:t>London Heat Map</a:t>
            </a:r>
          </a:p>
          <a:p>
            <a:pPr algn="ctr"/>
            <a:r>
              <a:rPr lang="en-US" sz="1200" dirty="0"/>
              <a:t>HPA GI Wards and </a:t>
            </a:r>
            <a:r>
              <a:rPr lang="en-US" sz="1200" dirty="0" smtClean="0"/>
              <a:t>OneKEY  </a:t>
            </a:r>
          </a:p>
          <a:p>
            <a:pPr algn="ctr"/>
            <a:r>
              <a:rPr lang="en-US" sz="1200" dirty="0" smtClean="0"/>
              <a:t>GI </a:t>
            </a:r>
            <a:r>
              <a:rPr lang="en-US" sz="1200" dirty="0"/>
              <a:t>Clinicians Affiliated with Hospitals</a:t>
            </a:r>
            <a:endParaRPr lang="en-US" sz="1200" dirty="0">
              <a:solidFill>
                <a:schemeClr val="tx2"/>
              </a:solidFill>
            </a:endParaRPr>
          </a:p>
        </p:txBody>
      </p:sp>
      <p:sp>
        <p:nvSpPr>
          <p:cNvPr id="12" name="Slide Number Placeholder 11"/>
          <p:cNvSpPr>
            <a:spLocks noGrp="1"/>
          </p:cNvSpPr>
          <p:nvPr>
            <p:ph type="sldNum" sz="quarter" idx="11"/>
          </p:nvPr>
        </p:nvSpPr>
        <p:spPr/>
        <p:txBody>
          <a:bodyPr/>
          <a:lstStyle/>
          <a:p>
            <a:fld id="{F5CDC729-1248-4BCC-BBA9-FEA6D1DC83AA}" type="slidenum">
              <a:rPr lang="en-US" smtClean="0"/>
              <a:pPr/>
              <a:t>18</a:t>
            </a:fld>
            <a:endParaRPr lang="en-US" dirty="0"/>
          </a:p>
        </p:txBody>
      </p:sp>
      <p:sp>
        <p:nvSpPr>
          <p:cNvPr id="2" name="TextBox 1"/>
          <p:cNvSpPr txBox="1"/>
          <p:nvPr/>
        </p:nvSpPr>
        <p:spPr>
          <a:xfrm>
            <a:off x="1736858" y="4486814"/>
            <a:ext cx="2682465" cy="438582"/>
          </a:xfrm>
          <a:prstGeom prst="rect">
            <a:avLst/>
          </a:prstGeom>
          <a:ln>
            <a:noFill/>
          </a:ln>
        </p:spPr>
        <p:txBody>
          <a:bodyPr vert="horz" wrap="square" lIns="68580" tIns="34290" rIns="68580" bIns="34290" numCol="1" rtlCol="0" anchor="t" anchorCtr="0" compatLnSpc="1">
            <a:prstTxWarp prst="textNoShape">
              <a:avLst/>
            </a:prstTxWarp>
            <a:spAutoFit/>
          </a:bodyPr>
          <a:lstStyle/>
          <a:p>
            <a:pPr>
              <a:spcBef>
                <a:spcPts val="300"/>
              </a:spcBef>
            </a:pPr>
            <a:r>
              <a:rPr lang="en-US" sz="1200" dirty="0">
                <a:solidFill>
                  <a:schemeClr val="tx2"/>
                </a:solidFill>
              </a:rPr>
              <a:t>Data leveraged: </a:t>
            </a:r>
            <a:r>
              <a:rPr lang="en-US" sz="1200" dirty="0" smtClean="0">
                <a:solidFill>
                  <a:schemeClr val="tx2"/>
                </a:solidFill>
              </a:rPr>
              <a:t>Ward</a:t>
            </a:r>
            <a:r>
              <a:rPr lang="en-US" sz="1200" dirty="0">
                <a:solidFill>
                  <a:schemeClr val="tx2"/>
                </a:solidFill>
              </a:rPr>
              <a:t>-level hospital consumption data</a:t>
            </a:r>
          </a:p>
        </p:txBody>
      </p:sp>
      <p:sp>
        <p:nvSpPr>
          <p:cNvPr id="10" name="TextBox 9"/>
          <p:cNvSpPr txBox="1"/>
          <p:nvPr/>
        </p:nvSpPr>
        <p:spPr>
          <a:xfrm>
            <a:off x="4596258" y="4486814"/>
            <a:ext cx="2682465" cy="438582"/>
          </a:xfrm>
          <a:prstGeom prst="rect">
            <a:avLst/>
          </a:prstGeom>
          <a:ln>
            <a:noFill/>
          </a:ln>
        </p:spPr>
        <p:txBody>
          <a:bodyPr vert="horz" wrap="square" lIns="68580" tIns="34290" rIns="68580" bIns="34290" numCol="1" rtlCol="0" anchor="t" anchorCtr="0" compatLnSpc="1">
            <a:prstTxWarp prst="textNoShape">
              <a:avLst/>
            </a:prstTxWarp>
            <a:spAutoFit/>
          </a:bodyPr>
          <a:lstStyle/>
          <a:p>
            <a:pPr>
              <a:spcBef>
                <a:spcPts val="300"/>
              </a:spcBef>
            </a:pPr>
            <a:r>
              <a:rPr lang="en-US" sz="1200" dirty="0">
                <a:solidFill>
                  <a:schemeClr val="tx2"/>
                </a:solidFill>
              </a:rPr>
              <a:t>Data leveraged: Hospital discharge data </a:t>
            </a:r>
          </a:p>
        </p:txBody>
      </p:sp>
    </p:spTree>
    <p:extLst>
      <p:ext uri="{BB962C8B-B14F-4D97-AF65-F5344CB8AC3E}">
        <p14:creationId xmlns:p14="http://schemas.microsoft.com/office/powerpoint/2010/main" val="34350537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619954"/>
            <a:ext cx="8229600" cy="1143000"/>
          </a:xfrm>
        </p:spPr>
        <p:txBody>
          <a:bodyPr/>
          <a:lstStyle/>
          <a:p>
            <a:r>
              <a:rPr lang="en-US" sz="2400" b="1" dirty="0" smtClean="0">
                <a:solidFill>
                  <a:schemeClr val="tx1"/>
                </a:solidFill>
              </a:rPr>
              <a:t>Summary</a:t>
            </a:r>
            <a:endParaRPr lang="en-US" sz="2400" b="1" dirty="0">
              <a:solidFill>
                <a:schemeClr val="tx1"/>
              </a:solidFill>
            </a:endParaRPr>
          </a:p>
        </p:txBody>
      </p:sp>
      <p:sp>
        <p:nvSpPr>
          <p:cNvPr id="3" name="Content Placeholder 2"/>
          <p:cNvSpPr>
            <a:spLocks noGrp="1"/>
          </p:cNvSpPr>
          <p:nvPr>
            <p:ph idx="1"/>
          </p:nvPr>
        </p:nvSpPr>
        <p:spPr>
          <a:xfrm>
            <a:off x="457200" y="1328495"/>
            <a:ext cx="8229600" cy="4756150"/>
          </a:xfrm>
        </p:spPr>
        <p:txBody>
          <a:bodyPr>
            <a:normAutofit lnSpcReduction="10000"/>
          </a:bodyPr>
          <a:lstStyle/>
          <a:p>
            <a:pPr>
              <a:spcBef>
                <a:spcPts val="1000"/>
              </a:spcBef>
              <a:spcAft>
                <a:spcPts val="600"/>
              </a:spcAft>
            </a:pPr>
            <a:r>
              <a:rPr lang="en-US" dirty="0"/>
              <a:t>A properly set up Phase I biosimilar program is critical to the success of the Phase III biosimilars program - as well as for registration success.</a:t>
            </a:r>
          </a:p>
          <a:p>
            <a:pPr>
              <a:spcBef>
                <a:spcPts val="1000"/>
              </a:spcBef>
              <a:spcAft>
                <a:spcPts val="600"/>
              </a:spcAft>
            </a:pPr>
            <a:r>
              <a:rPr lang="en-US" sz="1800" dirty="0" smtClean="0"/>
              <a:t>Experience is important for success when conducting early biosimilar drug development programs.  </a:t>
            </a:r>
          </a:p>
          <a:p>
            <a:pPr marL="457200" lvl="1" indent="-457200">
              <a:spcBef>
                <a:spcPts val="1000"/>
              </a:spcBef>
              <a:spcAft>
                <a:spcPts val="600"/>
              </a:spcAft>
              <a:buBlip>
                <a:blip r:embed="rId3"/>
              </a:buBlip>
            </a:pPr>
            <a:r>
              <a:rPr lang="en-US" sz="1800" dirty="0" smtClean="0"/>
              <a:t>Phase </a:t>
            </a:r>
            <a:r>
              <a:rPr lang="en-US" sz="1800" dirty="0"/>
              <a:t>I trials for </a:t>
            </a:r>
            <a:r>
              <a:rPr lang="en-US" sz="1800" dirty="0" smtClean="0"/>
              <a:t>biosimilars </a:t>
            </a:r>
            <a:r>
              <a:rPr lang="en-US" sz="1800" dirty="0"/>
              <a:t>are typically large </a:t>
            </a:r>
            <a:r>
              <a:rPr lang="en-US" sz="1800" dirty="0" smtClean="0"/>
              <a:t>(100-300+ HVs), so it is best to work with an </a:t>
            </a:r>
            <a:r>
              <a:rPr lang="en-US" sz="1800" dirty="0"/>
              <a:t>extensive network of partner </a:t>
            </a:r>
            <a:r>
              <a:rPr lang="en-US" sz="1800" dirty="0" smtClean="0"/>
              <a:t>sites.</a:t>
            </a:r>
            <a:endParaRPr lang="en-US" sz="1800" dirty="0"/>
          </a:p>
          <a:p>
            <a:pPr>
              <a:spcBef>
                <a:spcPts val="1000"/>
              </a:spcBef>
              <a:spcAft>
                <a:spcPts val="600"/>
              </a:spcAft>
            </a:pPr>
            <a:r>
              <a:rPr lang="en-US" sz="1800" dirty="0" smtClean="0"/>
              <a:t>Feasibility is different between </a:t>
            </a:r>
            <a:r>
              <a:rPr lang="en-US" sz="1800" dirty="0"/>
              <a:t>Phase I </a:t>
            </a:r>
            <a:r>
              <a:rPr lang="en-US" sz="1800" dirty="0" smtClean="0"/>
              <a:t>and </a:t>
            </a:r>
            <a:r>
              <a:rPr lang="en-US" sz="1800" dirty="0"/>
              <a:t>Phase III biosimilar programs. With the exception of </a:t>
            </a:r>
            <a:r>
              <a:rPr lang="en-US" dirty="0"/>
              <a:t>r</a:t>
            </a:r>
            <a:r>
              <a:rPr lang="en-US" sz="1800" dirty="0" smtClean="0"/>
              <a:t>ituximab biosimilars, </a:t>
            </a:r>
            <a:r>
              <a:rPr lang="en-US" sz="1800" dirty="0"/>
              <a:t>all Phase I biosimilar programs </a:t>
            </a:r>
            <a:r>
              <a:rPr lang="en-US" sz="1800" dirty="0" smtClean="0"/>
              <a:t>for Western registration are conducted </a:t>
            </a:r>
            <a:r>
              <a:rPr lang="en-US" sz="1800" dirty="0"/>
              <a:t>in HVs.</a:t>
            </a:r>
          </a:p>
          <a:p>
            <a:pPr>
              <a:spcBef>
                <a:spcPts val="1000"/>
              </a:spcBef>
              <a:spcAft>
                <a:spcPts val="600"/>
              </a:spcAft>
            </a:pPr>
            <a:r>
              <a:rPr lang="en-US" sz="1800" dirty="0"/>
              <a:t>A Phase I/Phase III accelerated approach may be appropriate </a:t>
            </a:r>
            <a:r>
              <a:rPr lang="en-US" sz="1800" dirty="0" smtClean="0"/>
              <a:t>for certain biosimilars. If </a:t>
            </a:r>
            <a:r>
              <a:rPr lang="en-US" sz="1800" dirty="0"/>
              <a:t>successfully implemented, </a:t>
            </a:r>
            <a:r>
              <a:rPr lang="en-US" sz="1800" dirty="0" smtClean="0"/>
              <a:t>this can save both </a:t>
            </a:r>
            <a:r>
              <a:rPr lang="en-US" sz="1800" dirty="0"/>
              <a:t>time and money</a:t>
            </a:r>
            <a:r>
              <a:rPr lang="en-US" sz="1800" dirty="0" smtClean="0"/>
              <a:t>.</a:t>
            </a:r>
          </a:p>
          <a:p>
            <a:pPr>
              <a:spcBef>
                <a:spcPts val="1000"/>
              </a:spcBef>
              <a:spcAft>
                <a:spcPts val="600"/>
              </a:spcAft>
            </a:pPr>
            <a:r>
              <a:rPr lang="en-US" dirty="0" smtClean="0"/>
              <a:t>Secondary data sources can be helpful identifying patients for Phase III biosimilar trials.</a:t>
            </a:r>
            <a:endParaRPr lang="en-US" sz="1800" dirty="0"/>
          </a:p>
        </p:txBody>
      </p:sp>
      <p:grpSp>
        <p:nvGrpSpPr>
          <p:cNvPr id="4" name="Group 3"/>
          <p:cNvGrpSpPr/>
          <p:nvPr/>
        </p:nvGrpSpPr>
        <p:grpSpPr>
          <a:xfrm>
            <a:off x="6826313" y="5812325"/>
            <a:ext cx="865878" cy="732992"/>
            <a:chOff x="1139825" y="7938"/>
            <a:chExt cx="7869238" cy="7567612"/>
          </a:xfrm>
          <a:solidFill>
            <a:srgbClr val="297DFD"/>
          </a:solidFill>
        </p:grpSpPr>
        <p:sp>
          <p:nvSpPr>
            <p:cNvPr id="5" name="Freeform 1"/>
            <p:cNvSpPr>
              <a:spLocks noChangeArrowheads="1"/>
            </p:cNvSpPr>
            <p:nvPr/>
          </p:nvSpPr>
          <p:spPr bwMode="auto">
            <a:xfrm>
              <a:off x="1838325" y="7938"/>
              <a:ext cx="2741613" cy="6804025"/>
            </a:xfrm>
            <a:custGeom>
              <a:avLst/>
              <a:gdLst>
                <a:gd name="T0" fmla="*/ 166 w 7617"/>
                <a:gd name="T1" fmla="*/ 962 h 18902"/>
                <a:gd name="T2" fmla="*/ 166 w 7617"/>
                <a:gd name="T3" fmla="*/ 962 h 18902"/>
                <a:gd name="T4" fmla="*/ 564 w 7617"/>
                <a:gd name="T5" fmla="*/ 1137 h 18902"/>
                <a:gd name="T6" fmla="*/ 860 w 7617"/>
                <a:gd name="T7" fmla="*/ 1137 h 18902"/>
                <a:gd name="T8" fmla="*/ 860 w 7617"/>
                <a:gd name="T9" fmla="*/ 15943 h 18902"/>
                <a:gd name="T10" fmla="*/ 3799 w 7617"/>
                <a:gd name="T11" fmla="*/ 18901 h 18902"/>
                <a:gd name="T12" fmla="*/ 3817 w 7617"/>
                <a:gd name="T13" fmla="*/ 18901 h 18902"/>
                <a:gd name="T14" fmla="*/ 5925 w 7617"/>
                <a:gd name="T15" fmla="*/ 18023 h 18902"/>
                <a:gd name="T16" fmla="*/ 6756 w 7617"/>
                <a:gd name="T17" fmla="*/ 15943 h 18902"/>
                <a:gd name="T18" fmla="*/ 6756 w 7617"/>
                <a:gd name="T19" fmla="*/ 1137 h 18902"/>
                <a:gd name="T20" fmla="*/ 7080 w 7617"/>
                <a:gd name="T21" fmla="*/ 1137 h 18902"/>
                <a:gd name="T22" fmla="*/ 7616 w 7617"/>
                <a:gd name="T23" fmla="*/ 592 h 18902"/>
                <a:gd name="T24" fmla="*/ 7477 w 7617"/>
                <a:gd name="T25" fmla="*/ 204 h 18902"/>
                <a:gd name="T26" fmla="*/ 7089 w 7617"/>
                <a:gd name="T27" fmla="*/ 19 h 18902"/>
                <a:gd name="T28" fmla="*/ 6220 w 7617"/>
                <a:gd name="T29" fmla="*/ 19 h 18902"/>
                <a:gd name="T30" fmla="*/ 6220 w 7617"/>
                <a:gd name="T31" fmla="*/ 19 h 18902"/>
                <a:gd name="T32" fmla="*/ 5795 w 7617"/>
                <a:gd name="T33" fmla="*/ 176 h 18902"/>
                <a:gd name="T34" fmla="*/ 5620 w 7617"/>
                <a:gd name="T35" fmla="*/ 574 h 18902"/>
                <a:gd name="T36" fmla="*/ 5620 w 7617"/>
                <a:gd name="T37" fmla="*/ 15943 h 18902"/>
                <a:gd name="T38" fmla="*/ 1997 w 7617"/>
                <a:gd name="T39" fmla="*/ 15943 h 18902"/>
                <a:gd name="T40" fmla="*/ 2015 w 7617"/>
                <a:gd name="T41" fmla="*/ 592 h 18902"/>
                <a:gd name="T42" fmla="*/ 1839 w 7617"/>
                <a:gd name="T43" fmla="*/ 176 h 18902"/>
                <a:gd name="T44" fmla="*/ 1442 w 7617"/>
                <a:gd name="T45" fmla="*/ 19 h 18902"/>
                <a:gd name="T46" fmla="*/ 545 w 7617"/>
                <a:gd name="T47" fmla="*/ 19 h 18902"/>
                <a:gd name="T48" fmla="*/ 166 w 7617"/>
                <a:gd name="T49" fmla="*/ 176 h 18902"/>
                <a:gd name="T50" fmla="*/ 18 w 7617"/>
                <a:gd name="T51" fmla="*/ 592 h 18902"/>
                <a:gd name="T52" fmla="*/ 166 w 7617"/>
                <a:gd name="T53" fmla="*/ 962 h 18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617" h="18902">
                  <a:moveTo>
                    <a:pt x="166" y="962"/>
                  </a:moveTo>
                  <a:lnTo>
                    <a:pt x="166" y="962"/>
                  </a:lnTo>
                  <a:cubicBezTo>
                    <a:pt x="268" y="1082"/>
                    <a:pt x="407" y="1137"/>
                    <a:pt x="564" y="1137"/>
                  </a:cubicBezTo>
                  <a:cubicBezTo>
                    <a:pt x="860" y="1137"/>
                    <a:pt x="860" y="1137"/>
                    <a:pt x="860" y="1137"/>
                  </a:cubicBezTo>
                  <a:cubicBezTo>
                    <a:pt x="860" y="15943"/>
                    <a:pt x="860" y="15943"/>
                    <a:pt x="860" y="15943"/>
                  </a:cubicBezTo>
                  <a:cubicBezTo>
                    <a:pt x="897" y="17533"/>
                    <a:pt x="2200" y="18864"/>
                    <a:pt x="3799" y="18901"/>
                  </a:cubicBezTo>
                  <a:cubicBezTo>
                    <a:pt x="3817" y="18901"/>
                    <a:pt x="3817" y="18901"/>
                    <a:pt x="3817" y="18901"/>
                  </a:cubicBezTo>
                  <a:cubicBezTo>
                    <a:pt x="4612" y="18883"/>
                    <a:pt x="5351" y="18568"/>
                    <a:pt x="5925" y="18023"/>
                  </a:cubicBezTo>
                  <a:cubicBezTo>
                    <a:pt x="6479" y="17450"/>
                    <a:pt x="6756" y="16748"/>
                    <a:pt x="6756" y="15943"/>
                  </a:cubicBezTo>
                  <a:cubicBezTo>
                    <a:pt x="6756" y="1137"/>
                    <a:pt x="6756" y="1137"/>
                    <a:pt x="6756" y="1137"/>
                  </a:cubicBezTo>
                  <a:cubicBezTo>
                    <a:pt x="7080" y="1137"/>
                    <a:pt x="7080" y="1137"/>
                    <a:pt x="7080" y="1137"/>
                  </a:cubicBezTo>
                  <a:cubicBezTo>
                    <a:pt x="7403" y="1110"/>
                    <a:pt x="7588" y="925"/>
                    <a:pt x="7616" y="592"/>
                  </a:cubicBezTo>
                  <a:cubicBezTo>
                    <a:pt x="7616" y="435"/>
                    <a:pt x="7570" y="315"/>
                    <a:pt x="7477" y="204"/>
                  </a:cubicBezTo>
                  <a:cubicBezTo>
                    <a:pt x="7357" y="84"/>
                    <a:pt x="7237" y="19"/>
                    <a:pt x="7089" y="19"/>
                  </a:cubicBezTo>
                  <a:cubicBezTo>
                    <a:pt x="6220" y="19"/>
                    <a:pt x="6220" y="19"/>
                    <a:pt x="6220" y="19"/>
                  </a:cubicBezTo>
                  <a:lnTo>
                    <a:pt x="6220" y="19"/>
                  </a:lnTo>
                  <a:cubicBezTo>
                    <a:pt x="6063" y="19"/>
                    <a:pt x="5925" y="65"/>
                    <a:pt x="5795" y="176"/>
                  </a:cubicBezTo>
                  <a:cubicBezTo>
                    <a:pt x="5694" y="296"/>
                    <a:pt x="5638" y="417"/>
                    <a:pt x="5620" y="574"/>
                  </a:cubicBezTo>
                  <a:cubicBezTo>
                    <a:pt x="5620" y="15943"/>
                    <a:pt x="5620" y="15943"/>
                    <a:pt x="5620" y="15943"/>
                  </a:cubicBezTo>
                  <a:cubicBezTo>
                    <a:pt x="5703" y="18263"/>
                    <a:pt x="1997" y="18319"/>
                    <a:pt x="1997" y="15943"/>
                  </a:cubicBezTo>
                  <a:cubicBezTo>
                    <a:pt x="2015" y="592"/>
                    <a:pt x="2015" y="592"/>
                    <a:pt x="2015" y="592"/>
                  </a:cubicBezTo>
                  <a:cubicBezTo>
                    <a:pt x="2015" y="435"/>
                    <a:pt x="1969" y="296"/>
                    <a:pt x="1839" y="176"/>
                  </a:cubicBezTo>
                  <a:cubicBezTo>
                    <a:pt x="1719" y="65"/>
                    <a:pt x="1599" y="0"/>
                    <a:pt x="1442" y="19"/>
                  </a:cubicBezTo>
                  <a:cubicBezTo>
                    <a:pt x="545" y="19"/>
                    <a:pt x="545" y="19"/>
                    <a:pt x="545" y="19"/>
                  </a:cubicBezTo>
                  <a:cubicBezTo>
                    <a:pt x="407" y="19"/>
                    <a:pt x="286" y="65"/>
                    <a:pt x="166" y="176"/>
                  </a:cubicBezTo>
                  <a:cubicBezTo>
                    <a:pt x="55" y="296"/>
                    <a:pt x="0" y="435"/>
                    <a:pt x="18" y="592"/>
                  </a:cubicBezTo>
                  <a:cubicBezTo>
                    <a:pt x="18" y="731"/>
                    <a:pt x="74" y="851"/>
                    <a:pt x="166" y="962"/>
                  </a:cubicBez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6" name="Freeform 2"/>
            <p:cNvSpPr>
              <a:spLocks noChangeArrowheads="1"/>
            </p:cNvSpPr>
            <p:nvPr/>
          </p:nvSpPr>
          <p:spPr bwMode="auto">
            <a:xfrm>
              <a:off x="5614988" y="7938"/>
              <a:ext cx="2741612" cy="6804025"/>
            </a:xfrm>
            <a:custGeom>
              <a:avLst/>
              <a:gdLst>
                <a:gd name="T0" fmla="*/ 139 w 7617"/>
                <a:gd name="T1" fmla="*/ 962 h 18902"/>
                <a:gd name="T2" fmla="*/ 139 w 7617"/>
                <a:gd name="T3" fmla="*/ 962 h 18902"/>
                <a:gd name="T4" fmla="*/ 555 w 7617"/>
                <a:gd name="T5" fmla="*/ 1137 h 18902"/>
                <a:gd name="T6" fmla="*/ 860 w 7617"/>
                <a:gd name="T7" fmla="*/ 1137 h 18902"/>
                <a:gd name="T8" fmla="*/ 860 w 7617"/>
                <a:gd name="T9" fmla="*/ 15943 h 18902"/>
                <a:gd name="T10" fmla="*/ 1710 w 7617"/>
                <a:gd name="T11" fmla="*/ 18023 h 18902"/>
                <a:gd name="T12" fmla="*/ 3781 w 7617"/>
                <a:gd name="T13" fmla="*/ 18901 h 18902"/>
                <a:gd name="T14" fmla="*/ 3818 w 7617"/>
                <a:gd name="T15" fmla="*/ 18901 h 18902"/>
                <a:gd name="T16" fmla="*/ 5879 w 7617"/>
                <a:gd name="T17" fmla="*/ 18042 h 18902"/>
                <a:gd name="T18" fmla="*/ 5897 w 7617"/>
                <a:gd name="T19" fmla="*/ 18023 h 18902"/>
                <a:gd name="T20" fmla="*/ 6738 w 7617"/>
                <a:gd name="T21" fmla="*/ 15943 h 18902"/>
                <a:gd name="T22" fmla="*/ 6738 w 7617"/>
                <a:gd name="T23" fmla="*/ 1137 h 18902"/>
                <a:gd name="T24" fmla="*/ 7071 w 7617"/>
                <a:gd name="T25" fmla="*/ 1137 h 18902"/>
                <a:gd name="T26" fmla="*/ 7616 w 7617"/>
                <a:gd name="T27" fmla="*/ 592 h 18902"/>
                <a:gd name="T28" fmla="*/ 7468 w 7617"/>
                <a:gd name="T29" fmla="*/ 204 h 18902"/>
                <a:gd name="T30" fmla="*/ 7089 w 7617"/>
                <a:gd name="T31" fmla="*/ 19 h 18902"/>
                <a:gd name="T32" fmla="*/ 6193 w 7617"/>
                <a:gd name="T33" fmla="*/ 19 h 18902"/>
                <a:gd name="T34" fmla="*/ 5795 w 7617"/>
                <a:gd name="T35" fmla="*/ 176 h 18902"/>
                <a:gd name="T36" fmla="*/ 5601 w 7617"/>
                <a:gd name="T37" fmla="*/ 574 h 18902"/>
                <a:gd name="T38" fmla="*/ 5601 w 7617"/>
                <a:gd name="T39" fmla="*/ 15943 h 18902"/>
                <a:gd name="T40" fmla="*/ 2487 w 7617"/>
                <a:gd name="T41" fmla="*/ 17219 h 18902"/>
                <a:gd name="T42" fmla="*/ 1997 w 7617"/>
                <a:gd name="T43" fmla="*/ 15943 h 18902"/>
                <a:gd name="T44" fmla="*/ 2015 w 7617"/>
                <a:gd name="T45" fmla="*/ 592 h 18902"/>
                <a:gd name="T46" fmla="*/ 1840 w 7617"/>
                <a:gd name="T47" fmla="*/ 176 h 18902"/>
                <a:gd name="T48" fmla="*/ 1415 w 7617"/>
                <a:gd name="T49" fmla="*/ 19 h 18902"/>
                <a:gd name="T50" fmla="*/ 546 w 7617"/>
                <a:gd name="T51" fmla="*/ 19 h 18902"/>
                <a:gd name="T52" fmla="*/ 546 w 7617"/>
                <a:gd name="T53" fmla="*/ 19 h 18902"/>
                <a:gd name="T54" fmla="*/ 139 w 7617"/>
                <a:gd name="T55" fmla="*/ 176 h 18902"/>
                <a:gd name="T56" fmla="*/ 19 w 7617"/>
                <a:gd name="T57" fmla="*/ 592 h 18902"/>
                <a:gd name="T58" fmla="*/ 139 w 7617"/>
                <a:gd name="T59" fmla="*/ 962 h 18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17" h="18902">
                  <a:moveTo>
                    <a:pt x="139" y="962"/>
                  </a:moveTo>
                  <a:lnTo>
                    <a:pt x="139" y="962"/>
                  </a:lnTo>
                  <a:cubicBezTo>
                    <a:pt x="259" y="1082"/>
                    <a:pt x="398" y="1137"/>
                    <a:pt x="555" y="1137"/>
                  </a:cubicBezTo>
                  <a:cubicBezTo>
                    <a:pt x="860" y="1137"/>
                    <a:pt x="860" y="1137"/>
                    <a:pt x="860" y="1137"/>
                  </a:cubicBezTo>
                  <a:cubicBezTo>
                    <a:pt x="860" y="15943"/>
                    <a:pt x="860" y="15943"/>
                    <a:pt x="860" y="15943"/>
                  </a:cubicBezTo>
                  <a:cubicBezTo>
                    <a:pt x="869" y="16748"/>
                    <a:pt x="1156" y="17450"/>
                    <a:pt x="1710" y="18023"/>
                  </a:cubicBezTo>
                  <a:cubicBezTo>
                    <a:pt x="2311" y="18605"/>
                    <a:pt x="2995" y="18883"/>
                    <a:pt x="3781" y="18901"/>
                  </a:cubicBezTo>
                  <a:cubicBezTo>
                    <a:pt x="3818" y="18901"/>
                    <a:pt x="3818" y="18901"/>
                    <a:pt x="3818" y="18901"/>
                  </a:cubicBezTo>
                  <a:cubicBezTo>
                    <a:pt x="4640" y="18883"/>
                    <a:pt x="5315" y="18587"/>
                    <a:pt x="5879" y="18042"/>
                  </a:cubicBezTo>
                  <a:cubicBezTo>
                    <a:pt x="5897" y="18023"/>
                    <a:pt x="5897" y="18023"/>
                    <a:pt x="5897" y="18023"/>
                  </a:cubicBezTo>
                  <a:cubicBezTo>
                    <a:pt x="6461" y="17450"/>
                    <a:pt x="6738" y="16748"/>
                    <a:pt x="6738" y="15943"/>
                  </a:cubicBezTo>
                  <a:cubicBezTo>
                    <a:pt x="6738" y="1137"/>
                    <a:pt x="6738" y="1137"/>
                    <a:pt x="6738" y="1137"/>
                  </a:cubicBezTo>
                  <a:cubicBezTo>
                    <a:pt x="7071" y="1137"/>
                    <a:pt x="7071" y="1137"/>
                    <a:pt x="7071" y="1137"/>
                  </a:cubicBezTo>
                  <a:cubicBezTo>
                    <a:pt x="7404" y="1110"/>
                    <a:pt x="7579" y="925"/>
                    <a:pt x="7616" y="592"/>
                  </a:cubicBezTo>
                  <a:cubicBezTo>
                    <a:pt x="7616" y="435"/>
                    <a:pt x="7561" y="315"/>
                    <a:pt x="7468" y="204"/>
                  </a:cubicBezTo>
                  <a:cubicBezTo>
                    <a:pt x="7348" y="84"/>
                    <a:pt x="7228" y="19"/>
                    <a:pt x="7089" y="19"/>
                  </a:cubicBezTo>
                  <a:cubicBezTo>
                    <a:pt x="6193" y="19"/>
                    <a:pt x="6193" y="19"/>
                    <a:pt x="6193" y="19"/>
                  </a:cubicBezTo>
                  <a:cubicBezTo>
                    <a:pt x="6036" y="19"/>
                    <a:pt x="5916" y="65"/>
                    <a:pt x="5795" y="176"/>
                  </a:cubicBezTo>
                  <a:cubicBezTo>
                    <a:pt x="5685" y="296"/>
                    <a:pt x="5620" y="417"/>
                    <a:pt x="5601" y="574"/>
                  </a:cubicBezTo>
                  <a:cubicBezTo>
                    <a:pt x="5601" y="15943"/>
                    <a:pt x="5601" y="15943"/>
                    <a:pt x="5601" y="15943"/>
                  </a:cubicBezTo>
                  <a:cubicBezTo>
                    <a:pt x="5712" y="17644"/>
                    <a:pt x="3577" y="18263"/>
                    <a:pt x="2487" y="17219"/>
                  </a:cubicBezTo>
                  <a:cubicBezTo>
                    <a:pt x="2154" y="16868"/>
                    <a:pt x="1997" y="16452"/>
                    <a:pt x="1997" y="15943"/>
                  </a:cubicBezTo>
                  <a:cubicBezTo>
                    <a:pt x="2015" y="592"/>
                    <a:pt x="2015" y="592"/>
                    <a:pt x="2015" y="592"/>
                  </a:cubicBezTo>
                  <a:cubicBezTo>
                    <a:pt x="2015" y="435"/>
                    <a:pt x="1960" y="296"/>
                    <a:pt x="1840" y="176"/>
                  </a:cubicBezTo>
                  <a:cubicBezTo>
                    <a:pt x="1710" y="65"/>
                    <a:pt x="1572" y="0"/>
                    <a:pt x="1415" y="19"/>
                  </a:cubicBezTo>
                  <a:cubicBezTo>
                    <a:pt x="546" y="19"/>
                    <a:pt x="546" y="19"/>
                    <a:pt x="546" y="19"/>
                  </a:cubicBezTo>
                  <a:lnTo>
                    <a:pt x="546" y="19"/>
                  </a:lnTo>
                  <a:cubicBezTo>
                    <a:pt x="398" y="19"/>
                    <a:pt x="259" y="65"/>
                    <a:pt x="139" y="176"/>
                  </a:cubicBezTo>
                  <a:cubicBezTo>
                    <a:pt x="37" y="296"/>
                    <a:pt x="0" y="435"/>
                    <a:pt x="19" y="592"/>
                  </a:cubicBezTo>
                  <a:cubicBezTo>
                    <a:pt x="19" y="731"/>
                    <a:pt x="47" y="851"/>
                    <a:pt x="139" y="962"/>
                  </a:cubicBez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7" name="Freeform 3"/>
            <p:cNvSpPr>
              <a:spLocks noChangeArrowheads="1"/>
            </p:cNvSpPr>
            <p:nvPr/>
          </p:nvSpPr>
          <p:spPr bwMode="auto">
            <a:xfrm>
              <a:off x="6526213" y="1123950"/>
              <a:ext cx="922337" cy="5084763"/>
            </a:xfrm>
            <a:custGeom>
              <a:avLst/>
              <a:gdLst>
                <a:gd name="T0" fmla="*/ 1285 w 2561"/>
                <a:gd name="T1" fmla="*/ 14122 h 14123"/>
                <a:gd name="T2" fmla="*/ 1285 w 2561"/>
                <a:gd name="T3" fmla="*/ 14122 h 14123"/>
                <a:gd name="T4" fmla="*/ 2153 w 2561"/>
                <a:gd name="T5" fmla="*/ 13734 h 14123"/>
                <a:gd name="T6" fmla="*/ 2560 w 2561"/>
                <a:gd name="T7" fmla="*/ 12846 h 14123"/>
                <a:gd name="T8" fmla="*/ 2560 w 2561"/>
                <a:gd name="T9" fmla="*/ 0 h 14123"/>
                <a:gd name="T10" fmla="*/ 0 w 2561"/>
                <a:gd name="T11" fmla="*/ 0 h 14123"/>
                <a:gd name="T12" fmla="*/ 0 w 2561"/>
                <a:gd name="T13" fmla="*/ 12828 h 14123"/>
                <a:gd name="T14" fmla="*/ 388 w 2561"/>
                <a:gd name="T15" fmla="*/ 13734 h 14123"/>
                <a:gd name="T16" fmla="*/ 1285 w 2561"/>
                <a:gd name="T17" fmla="*/ 14122 h 14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61" h="14123">
                  <a:moveTo>
                    <a:pt x="1285" y="14122"/>
                  </a:moveTo>
                  <a:lnTo>
                    <a:pt x="1285" y="14122"/>
                  </a:lnTo>
                  <a:cubicBezTo>
                    <a:pt x="1627" y="14103"/>
                    <a:pt x="1931" y="13983"/>
                    <a:pt x="2153" y="13734"/>
                  </a:cubicBezTo>
                  <a:cubicBezTo>
                    <a:pt x="2403" y="13493"/>
                    <a:pt x="2542" y="13198"/>
                    <a:pt x="2560" y="12846"/>
                  </a:cubicBezTo>
                  <a:cubicBezTo>
                    <a:pt x="2560" y="0"/>
                    <a:pt x="2560" y="0"/>
                    <a:pt x="2560" y="0"/>
                  </a:cubicBezTo>
                  <a:cubicBezTo>
                    <a:pt x="0" y="0"/>
                    <a:pt x="0" y="0"/>
                    <a:pt x="0" y="0"/>
                  </a:cubicBezTo>
                  <a:cubicBezTo>
                    <a:pt x="0" y="12828"/>
                    <a:pt x="0" y="12828"/>
                    <a:pt x="0" y="12828"/>
                  </a:cubicBezTo>
                  <a:cubicBezTo>
                    <a:pt x="18" y="13198"/>
                    <a:pt x="148" y="13493"/>
                    <a:pt x="388" y="13734"/>
                  </a:cubicBezTo>
                  <a:cubicBezTo>
                    <a:pt x="619" y="13983"/>
                    <a:pt x="915" y="14103"/>
                    <a:pt x="1285" y="14122"/>
                  </a:cubicBez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8" name="Freeform 4"/>
            <p:cNvSpPr>
              <a:spLocks noChangeArrowheads="1"/>
            </p:cNvSpPr>
            <p:nvPr/>
          </p:nvSpPr>
          <p:spPr bwMode="auto">
            <a:xfrm>
              <a:off x="8359775" y="2441575"/>
              <a:ext cx="649288" cy="1135063"/>
            </a:xfrm>
            <a:custGeom>
              <a:avLst/>
              <a:gdLst>
                <a:gd name="T0" fmla="*/ 0 w 1803"/>
                <a:gd name="T1" fmla="*/ 0 h 3153"/>
                <a:gd name="T2" fmla="*/ 0 w 1803"/>
                <a:gd name="T3" fmla="*/ 3152 h 3153"/>
                <a:gd name="T4" fmla="*/ 1802 w 1803"/>
                <a:gd name="T5" fmla="*/ 3152 h 3153"/>
                <a:gd name="T6" fmla="*/ 1802 w 1803"/>
                <a:gd name="T7" fmla="*/ 0 h 3153"/>
                <a:gd name="T8" fmla="*/ 0 w 1803"/>
                <a:gd name="T9" fmla="*/ 0 h 3153"/>
              </a:gdLst>
              <a:ahLst/>
              <a:cxnLst>
                <a:cxn ang="0">
                  <a:pos x="T0" y="T1"/>
                </a:cxn>
                <a:cxn ang="0">
                  <a:pos x="T2" y="T3"/>
                </a:cxn>
                <a:cxn ang="0">
                  <a:pos x="T4" y="T5"/>
                </a:cxn>
                <a:cxn ang="0">
                  <a:pos x="T6" y="T7"/>
                </a:cxn>
                <a:cxn ang="0">
                  <a:pos x="T8" y="T9"/>
                </a:cxn>
              </a:cxnLst>
              <a:rect l="0" t="0" r="r" b="b"/>
              <a:pathLst>
                <a:path w="1803" h="3153">
                  <a:moveTo>
                    <a:pt x="0" y="0"/>
                  </a:moveTo>
                  <a:lnTo>
                    <a:pt x="0" y="3152"/>
                  </a:lnTo>
                  <a:lnTo>
                    <a:pt x="1802" y="3152"/>
                  </a:lnTo>
                  <a:lnTo>
                    <a:pt x="1802" y="0"/>
                  </a:lnTo>
                  <a:lnTo>
                    <a:pt x="0"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9" name="Freeform 5"/>
            <p:cNvSpPr>
              <a:spLocks noChangeArrowheads="1"/>
            </p:cNvSpPr>
            <p:nvPr/>
          </p:nvSpPr>
          <p:spPr bwMode="auto">
            <a:xfrm>
              <a:off x="1139825" y="5588000"/>
              <a:ext cx="7869238" cy="1987550"/>
            </a:xfrm>
            <a:custGeom>
              <a:avLst/>
              <a:gdLst>
                <a:gd name="T0" fmla="*/ 20056 w 21859"/>
                <a:gd name="T1" fmla="*/ 370 h 5519"/>
                <a:gd name="T2" fmla="*/ 20056 w 21859"/>
                <a:gd name="T3" fmla="*/ 370 h 5519"/>
                <a:gd name="T4" fmla="*/ 18993 w 21859"/>
                <a:gd name="T5" fmla="*/ 3050 h 5519"/>
                <a:gd name="T6" fmla="*/ 18974 w 21859"/>
                <a:gd name="T7" fmla="*/ 3068 h 5519"/>
                <a:gd name="T8" fmla="*/ 16275 w 21859"/>
                <a:gd name="T9" fmla="*/ 4224 h 5519"/>
                <a:gd name="T10" fmla="*/ 16192 w 21859"/>
                <a:gd name="T11" fmla="*/ 4224 h 5519"/>
                <a:gd name="T12" fmla="*/ 13493 w 21859"/>
                <a:gd name="T13" fmla="*/ 3068 h 5519"/>
                <a:gd name="T14" fmla="*/ 12393 w 21859"/>
                <a:gd name="T15" fmla="*/ 388 h 5519"/>
                <a:gd name="T16" fmla="*/ 12393 w 21859"/>
                <a:gd name="T17" fmla="*/ 0 h 5519"/>
                <a:gd name="T18" fmla="*/ 9631 w 21859"/>
                <a:gd name="T19" fmla="*/ 0 h 5519"/>
                <a:gd name="T20" fmla="*/ 9631 w 21859"/>
                <a:gd name="T21" fmla="*/ 370 h 5519"/>
                <a:gd name="T22" fmla="*/ 8531 w 21859"/>
                <a:gd name="T23" fmla="*/ 3068 h 5519"/>
                <a:gd name="T24" fmla="*/ 8531 w 21859"/>
                <a:gd name="T25" fmla="*/ 3087 h 5519"/>
                <a:gd name="T26" fmla="*/ 8494 w 21859"/>
                <a:gd name="T27" fmla="*/ 3105 h 5519"/>
                <a:gd name="T28" fmla="*/ 8494 w 21859"/>
                <a:gd name="T29" fmla="*/ 3124 h 5519"/>
                <a:gd name="T30" fmla="*/ 5832 w 21859"/>
                <a:gd name="T31" fmla="*/ 4224 h 5519"/>
                <a:gd name="T32" fmla="*/ 5758 w 21859"/>
                <a:gd name="T33" fmla="*/ 4224 h 5519"/>
                <a:gd name="T34" fmla="*/ 3069 w 21859"/>
                <a:gd name="T35" fmla="*/ 3068 h 5519"/>
                <a:gd name="T36" fmla="*/ 1941 w 21859"/>
                <a:gd name="T37" fmla="*/ 406 h 5519"/>
                <a:gd name="T38" fmla="*/ 1941 w 21859"/>
                <a:gd name="T39" fmla="*/ 0 h 5519"/>
                <a:gd name="T40" fmla="*/ 0 w 21859"/>
                <a:gd name="T41" fmla="*/ 0 h 5519"/>
                <a:gd name="T42" fmla="*/ 0 w 21859"/>
                <a:gd name="T43" fmla="*/ 5518 h 5519"/>
                <a:gd name="T44" fmla="*/ 21858 w 21859"/>
                <a:gd name="T45" fmla="*/ 5518 h 5519"/>
                <a:gd name="T46" fmla="*/ 21858 w 21859"/>
                <a:gd name="T47" fmla="*/ 0 h 5519"/>
                <a:gd name="T48" fmla="*/ 20056 w 21859"/>
                <a:gd name="T49" fmla="*/ 0 h 5519"/>
                <a:gd name="T50" fmla="*/ 20056 w 21859"/>
                <a:gd name="T51" fmla="*/ 370 h 5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859" h="5519">
                  <a:moveTo>
                    <a:pt x="20056" y="370"/>
                  </a:moveTo>
                  <a:lnTo>
                    <a:pt x="20056" y="370"/>
                  </a:lnTo>
                  <a:cubicBezTo>
                    <a:pt x="20056" y="1405"/>
                    <a:pt x="19713" y="2301"/>
                    <a:pt x="18993" y="3050"/>
                  </a:cubicBezTo>
                  <a:cubicBezTo>
                    <a:pt x="18974" y="3068"/>
                    <a:pt x="18974" y="3068"/>
                    <a:pt x="18974" y="3068"/>
                  </a:cubicBezTo>
                  <a:cubicBezTo>
                    <a:pt x="18253" y="3789"/>
                    <a:pt x="17301" y="4187"/>
                    <a:pt x="16275" y="4224"/>
                  </a:cubicBezTo>
                  <a:cubicBezTo>
                    <a:pt x="16248" y="4224"/>
                    <a:pt x="16220" y="4224"/>
                    <a:pt x="16192" y="4224"/>
                  </a:cubicBezTo>
                  <a:cubicBezTo>
                    <a:pt x="15185" y="4205"/>
                    <a:pt x="14205" y="3771"/>
                    <a:pt x="13493" y="3068"/>
                  </a:cubicBezTo>
                  <a:cubicBezTo>
                    <a:pt x="12782" y="2310"/>
                    <a:pt x="12412" y="1423"/>
                    <a:pt x="12393" y="388"/>
                  </a:cubicBezTo>
                  <a:cubicBezTo>
                    <a:pt x="12393" y="0"/>
                    <a:pt x="12393" y="0"/>
                    <a:pt x="12393" y="0"/>
                  </a:cubicBezTo>
                  <a:cubicBezTo>
                    <a:pt x="9631" y="0"/>
                    <a:pt x="9631" y="0"/>
                    <a:pt x="9631" y="0"/>
                  </a:cubicBezTo>
                  <a:cubicBezTo>
                    <a:pt x="9631" y="370"/>
                    <a:pt x="9631" y="370"/>
                    <a:pt x="9631" y="370"/>
                  </a:cubicBezTo>
                  <a:cubicBezTo>
                    <a:pt x="9631" y="1405"/>
                    <a:pt x="9261" y="2310"/>
                    <a:pt x="8531" y="3068"/>
                  </a:cubicBezTo>
                  <a:cubicBezTo>
                    <a:pt x="8531" y="3087"/>
                    <a:pt x="8531" y="3087"/>
                    <a:pt x="8531" y="3087"/>
                  </a:cubicBezTo>
                  <a:cubicBezTo>
                    <a:pt x="8494" y="3105"/>
                    <a:pt x="8494" y="3105"/>
                    <a:pt x="8494" y="3105"/>
                  </a:cubicBezTo>
                  <a:cubicBezTo>
                    <a:pt x="8494" y="3124"/>
                    <a:pt x="8494" y="3124"/>
                    <a:pt x="8494" y="3124"/>
                  </a:cubicBezTo>
                  <a:cubicBezTo>
                    <a:pt x="7773" y="3817"/>
                    <a:pt x="6877" y="4187"/>
                    <a:pt x="5832" y="4224"/>
                  </a:cubicBezTo>
                  <a:cubicBezTo>
                    <a:pt x="5804" y="4224"/>
                    <a:pt x="5786" y="4224"/>
                    <a:pt x="5758" y="4224"/>
                  </a:cubicBezTo>
                  <a:cubicBezTo>
                    <a:pt x="4741" y="4205"/>
                    <a:pt x="3790" y="3780"/>
                    <a:pt x="3069" y="3068"/>
                  </a:cubicBezTo>
                  <a:cubicBezTo>
                    <a:pt x="2348" y="2310"/>
                    <a:pt x="1978" y="1442"/>
                    <a:pt x="1941" y="406"/>
                  </a:cubicBezTo>
                  <a:cubicBezTo>
                    <a:pt x="1941" y="277"/>
                    <a:pt x="1941" y="139"/>
                    <a:pt x="1941" y="0"/>
                  </a:cubicBezTo>
                  <a:cubicBezTo>
                    <a:pt x="0" y="0"/>
                    <a:pt x="0" y="0"/>
                    <a:pt x="0" y="0"/>
                  </a:cubicBezTo>
                  <a:cubicBezTo>
                    <a:pt x="0" y="5518"/>
                    <a:pt x="0" y="5518"/>
                    <a:pt x="0" y="5518"/>
                  </a:cubicBezTo>
                  <a:cubicBezTo>
                    <a:pt x="21858" y="5518"/>
                    <a:pt x="21858" y="5518"/>
                    <a:pt x="21858" y="5518"/>
                  </a:cubicBezTo>
                  <a:cubicBezTo>
                    <a:pt x="21858" y="0"/>
                    <a:pt x="21858" y="0"/>
                    <a:pt x="21858" y="0"/>
                  </a:cubicBezTo>
                  <a:cubicBezTo>
                    <a:pt x="20056" y="0"/>
                    <a:pt x="20056" y="0"/>
                    <a:pt x="20056" y="0"/>
                  </a:cubicBezTo>
                  <a:lnTo>
                    <a:pt x="20056" y="37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10" name="Freeform 6"/>
            <p:cNvSpPr>
              <a:spLocks noChangeArrowheads="1"/>
            </p:cNvSpPr>
            <p:nvPr/>
          </p:nvSpPr>
          <p:spPr bwMode="auto">
            <a:xfrm>
              <a:off x="4606925" y="2441575"/>
              <a:ext cx="995363" cy="1135063"/>
            </a:xfrm>
            <a:custGeom>
              <a:avLst/>
              <a:gdLst>
                <a:gd name="T0" fmla="*/ 2762 w 2763"/>
                <a:gd name="T1" fmla="*/ 0 h 3153"/>
                <a:gd name="T2" fmla="*/ 0 w 2763"/>
                <a:gd name="T3" fmla="*/ 0 h 3153"/>
                <a:gd name="T4" fmla="*/ 0 w 2763"/>
                <a:gd name="T5" fmla="*/ 3152 h 3153"/>
                <a:gd name="T6" fmla="*/ 2762 w 2763"/>
                <a:gd name="T7" fmla="*/ 3152 h 3153"/>
                <a:gd name="T8" fmla="*/ 2762 w 2763"/>
                <a:gd name="T9" fmla="*/ 0 h 3153"/>
              </a:gdLst>
              <a:ahLst/>
              <a:cxnLst>
                <a:cxn ang="0">
                  <a:pos x="T0" y="T1"/>
                </a:cxn>
                <a:cxn ang="0">
                  <a:pos x="T2" y="T3"/>
                </a:cxn>
                <a:cxn ang="0">
                  <a:pos x="T4" y="T5"/>
                </a:cxn>
                <a:cxn ang="0">
                  <a:pos x="T6" y="T7"/>
                </a:cxn>
                <a:cxn ang="0">
                  <a:pos x="T8" y="T9"/>
                </a:cxn>
              </a:cxnLst>
              <a:rect l="0" t="0" r="r" b="b"/>
              <a:pathLst>
                <a:path w="2763" h="3153">
                  <a:moveTo>
                    <a:pt x="2762" y="0"/>
                  </a:moveTo>
                  <a:lnTo>
                    <a:pt x="0" y="0"/>
                  </a:lnTo>
                  <a:lnTo>
                    <a:pt x="0" y="3152"/>
                  </a:lnTo>
                  <a:lnTo>
                    <a:pt x="2762" y="3152"/>
                  </a:lnTo>
                  <a:lnTo>
                    <a:pt x="2762"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11" name="Freeform 7"/>
            <p:cNvSpPr>
              <a:spLocks noChangeArrowheads="1"/>
            </p:cNvSpPr>
            <p:nvPr/>
          </p:nvSpPr>
          <p:spPr bwMode="auto">
            <a:xfrm>
              <a:off x="2754313" y="3881438"/>
              <a:ext cx="922337" cy="2325687"/>
            </a:xfrm>
            <a:custGeom>
              <a:avLst/>
              <a:gdLst>
                <a:gd name="T0" fmla="*/ 1275 w 2561"/>
                <a:gd name="T1" fmla="*/ 6461 h 6462"/>
                <a:gd name="T2" fmla="*/ 1275 w 2561"/>
                <a:gd name="T3" fmla="*/ 6461 h 6462"/>
                <a:gd name="T4" fmla="*/ 2560 w 2561"/>
                <a:gd name="T5" fmla="*/ 5185 h 6462"/>
                <a:gd name="T6" fmla="*/ 2541 w 2561"/>
                <a:gd name="T7" fmla="*/ 0 h 6462"/>
                <a:gd name="T8" fmla="*/ 0 w 2561"/>
                <a:gd name="T9" fmla="*/ 0 h 6462"/>
                <a:gd name="T10" fmla="*/ 0 w 2561"/>
                <a:gd name="T11" fmla="*/ 5167 h 6462"/>
                <a:gd name="T12" fmla="*/ 1275 w 2561"/>
                <a:gd name="T13" fmla="*/ 6461 h 6462"/>
              </a:gdLst>
              <a:ahLst/>
              <a:cxnLst>
                <a:cxn ang="0">
                  <a:pos x="T0" y="T1"/>
                </a:cxn>
                <a:cxn ang="0">
                  <a:pos x="T2" y="T3"/>
                </a:cxn>
                <a:cxn ang="0">
                  <a:pos x="T4" y="T5"/>
                </a:cxn>
                <a:cxn ang="0">
                  <a:pos x="T6" y="T7"/>
                </a:cxn>
                <a:cxn ang="0">
                  <a:pos x="T8" y="T9"/>
                </a:cxn>
                <a:cxn ang="0">
                  <a:pos x="T10" y="T11"/>
                </a:cxn>
                <a:cxn ang="0">
                  <a:pos x="T12" y="T13"/>
                </a:cxn>
              </a:cxnLst>
              <a:rect l="0" t="0" r="r" b="b"/>
              <a:pathLst>
                <a:path w="2561" h="6462">
                  <a:moveTo>
                    <a:pt x="1275" y="6461"/>
                  </a:moveTo>
                  <a:lnTo>
                    <a:pt x="1275" y="6461"/>
                  </a:lnTo>
                  <a:cubicBezTo>
                    <a:pt x="1978" y="6424"/>
                    <a:pt x="2523" y="5888"/>
                    <a:pt x="2560" y="5185"/>
                  </a:cubicBezTo>
                  <a:cubicBezTo>
                    <a:pt x="2541" y="0"/>
                    <a:pt x="2541" y="0"/>
                    <a:pt x="2541" y="0"/>
                  </a:cubicBezTo>
                  <a:cubicBezTo>
                    <a:pt x="0" y="0"/>
                    <a:pt x="0" y="0"/>
                    <a:pt x="0" y="0"/>
                  </a:cubicBezTo>
                  <a:cubicBezTo>
                    <a:pt x="0" y="5167"/>
                    <a:pt x="0" y="5167"/>
                    <a:pt x="0" y="5167"/>
                  </a:cubicBezTo>
                  <a:cubicBezTo>
                    <a:pt x="37" y="5879"/>
                    <a:pt x="564" y="6424"/>
                    <a:pt x="1275" y="6461"/>
                  </a:cubicBez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sp>
          <p:nvSpPr>
            <p:cNvPr id="12" name="Freeform 8"/>
            <p:cNvSpPr>
              <a:spLocks noChangeArrowheads="1"/>
            </p:cNvSpPr>
            <p:nvPr/>
          </p:nvSpPr>
          <p:spPr bwMode="auto">
            <a:xfrm>
              <a:off x="1139825" y="2441575"/>
              <a:ext cx="698500" cy="1135063"/>
            </a:xfrm>
            <a:custGeom>
              <a:avLst/>
              <a:gdLst>
                <a:gd name="T0" fmla="*/ 1941 w 1942"/>
                <a:gd name="T1" fmla="*/ 0 h 3153"/>
                <a:gd name="T2" fmla="*/ 0 w 1942"/>
                <a:gd name="T3" fmla="*/ 0 h 3153"/>
                <a:gd name="T4" fmla="*/ 0 w 1942"/>
                <a:gd name="T5" fmla="*/ 3152 h 3153"/>
                <a:gd name="T6" fmla="*/ 1941 w 1942"/>
                <a:gd name="T7" fmla="*/ 3152 h 3153"/>
                <a:gd name="T8" fmla="*/ 1941 w 1942"/>
                <a:gd name="T9" fmla="*/ 0 h 3153"/>
              </a:gdLst>
              <a:ahLst/>
              <a:cxnLst>
                <a:cxn ang="0">
                  <a:pos x="T0" y="T1"/>
                </a:cxn>
                <a:cxn ang="0">
                  <a:pos x="T2" y="T3"/>
                </a:cxn>
                <a:cxn ang="0">
                  <a:pos x="T4" y="T5"/>
                </a:cxn>
                <a:cxn ang="0">
                  <a:pos x="T6" y="T7"/>
                </a:cxn>
                <a:cxn ang="0">
                  <a:pos x="T8" y="T9"/>
                </a:cxn>
              </a:cxnLst>
              <a:rect l="0" t="0" r="r" b="b"/>
              <a:pathLst>
                <a:path w="1942" h="3153">
                  <a:moveTo>
                    <a:pt x="1941" y="0"/>
                  </a:moveTo>
                  <a:lnTo>
                    <a:pt x="0" y="0"/>
                  </a:lnTo>
                  <a:lnTo>
                    <a:pt x="0" y="3152"/>
                  </a:lnTo>
                  <a:lnTo>
                    <a:pt x="1941" y="3152"/>
                  </a:lnTo>
                  <a:lnTo>
                    <a:pt x="1941"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zh-CN" altLang="en-US"/>
            </a:p>
          </p:txBody>
        </p:sp>
      </p:grpSp>
    </p:spTree>
    <p:extLst>
      <p:ext uri="{BB962C8B-B14F-4D97-AF65-F5344CB8AC3E}">
        <p14:creationId xmlns:p14="http://schemas.microsoft.com/office/powerpoint/2010/main" val="1204603853"/>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84048" y="724277"/>
            <a:ext cx="8348472" cy="946093"/>
          </a:xfrm>
        </p:spPr>
        <p:txBody>
          <a:bodyPr/>
          <a:lstStyle/>
          <a:p>
            <a:r>
              <a:rPr lang="en-US" dirty="0" smtClean="0"/>
              <a:t>Questions?</a:t>
            </a:r>
            <a:endParaRPr lang="en-US" dirty="0"/>
          </a:p>
        </p:txBody>
      </p:sp>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82962" y="1961341"/>
            <a:ext cx="3027311" cy="2269957"/>
          </a:xfrm>
          <a:prstGeom prst="rect">
            <a:avLst/>
          </a:prstGeom>
        </p:spPr>
      </p:pic>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63772" y="1961341"/>
            <a:ext cx="1674890" cy="2233186"/>
          </a:xfrm>
          <a:prstGeom prst="rect">
            <a:avLst/>
          </a:prstGeom>
        </p:spPr>
      </p:pic>
    </p:spTree>
    <p:extLst>
      <p:ext uri="{BB962C8B-B14F-4D97-AF65-F5344CB8AC3E}">
        <p14:creationId xmlns:p14="http://schemas.microsoft.com/office/powerpoint/2010/main" val="34233721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smtClean="0"/>
              <a:t>QuintilesIMS Biosimilars Resources</a:t>
            </a:r>
            <a:endParaRPr lang="en-US" dirty="0"/>
          </a:p>
        </p:txBody>
      </p:sp>
      <p:sp>
        <p:nvSpPr>
          <p:cNvPr id="2" name="Footer Placeholder 1"/>
          <p:cNvSpPr>
            <a:spLocks noGrp="1"/>
          </p:cNvSpPr>
          <p:nvPr>
            <p:ph type="ftr" sz="quarter" idx="10"/>
          </p:nvPr>
        </p:nvSpPr>
        <p:spPr/>
        <p:txBody>
          <a:bodyPr/>
          <a:lstStyle/>
          <a:p>
            <a:pPr>
              <a:defRPr/>
            </a:pPr>
            <a:endParaRPr lang="en-US" dirty="0"/>
          </a:p>
        </p:txBody>
      </p:sp>
    </p:spTree>
    <p:extLst>
      <p:ext uri="{BB962C8B-B14F-4D97-AF65-F5344CB8AC3E}">
        <p14:creationId xmlns:p14="http://schemas.microsoft.com/office/powerpoint/2010/main" val="3720223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lstStyle/>
          <a:p>
            <a:r>
              <a:rPr lang="en-US" dirty="0" smtClean="0"/>
              <a:t>QuintilesIMS Biosimilars Center of Excellence </a:t>
            </a:r>
            <a:endParaRPr lang="en-US" dirty="0"/>
          </a:p>
        </p:txBody>
      </p:sp>
      <p:grpSp>
        <p:nvGrpSpPr>
          <p:cNvPr id="8" name="Group 7"/>
          <p:cNvGrpSpPr/>
          <p:nvPr/>
        </p:nvGrpSpPr>
        <p:grpSpPr>
          <a:xfrm>
            <a:off x="1947947" y="3879475"/>
            <a:ext cx="2194560" cy="801196"/>
            <a:chOff x="1400727" y="4040110"/>
            <a:chExt cx="2194560" cy="801196"/>
          </a:xfrm>
        </p:grpSpPr>
        <p:sp>
          <p:nvSpPr>
            <p:cNvPr id="32" name="TextBox 31"/>
            <p:cNvSpPr txBox="1"/>
            <p:nvPr/>
          </p:nvSpPr>
          <p:spPr>
            <a:xfrm>
              <a:off x="1400728" y="4069300"/>
              <a:ext cx="2192985" cy="772006"/>
            </a:xfrm>
            <a:prstGeom prst="rect">
              <a:avLst/>
            </a:prstGeom>
            <a:noFill/>
            <a:ln>
              <a:noFill/>
            </a:ln>
          </p:spPr>
          <p:txBody>
            <a:bodyPr wrap="square" rtlCol="0">
              <a:spAutoFit/>
            </a:bodyPr>
            <a:lstStyle/>
            <a:p>
              <a:r>
                <a:rPr lang="en-US" sz="1000" b="1" dirty="0">
                  <a:solidFill>
                    <a:srgbClr val="6D2077"/>
                  </a:solidFill>
                </a:rPr>
                <a:t>Kamali Chance, MPH, PhD, RAC</a:t>
              </a:r>
            </a:p>
            <a:p>
              <a:pPr>
                <a:spcAft>
                  <a:spcPts val="450"/>
                </a:spcAft>
              </a:pPr>
              <a:r>
                <a:rPr lang="en-US" sz="1000" i="1" dirty="0">
                  <a:solidFill>
                    <a:srgbClr val="6D2077"/>
                  </a:solidFill>
                </a:rPr>
                <a:t>Vice President</a:t>
              </a:r>
            </a:p>
            <a:p>
              <a:pPr>
                <a:spcAft>
                  <a:spcPts val="450"/>
                </a:spcAft>
              </a:pPr>
              <a:r>
                <a:rPr lang="en-US" sz="1000" i="1" dirty="0">
                  <a:solidFill>
                    <a:srgbClr val="6D2077"/>
                  </a:solidFill>
                </a:rPr>
                <a:t>Head, Global </a:t>
              </a:r>
              <a:r>
                <a:rPr lang="en-US" sz="1000" i="1" dirty="0" smtClean="0">
                  <a:solidFill>
                    <a:srgbClr val="6D2077"/>
                  </a:solidFill>
                </a:rPr>
                <a:t>Biosimilars Regulatory Strategy</a:t>
              </a:r>
              <a:endParaRPr lang="en-US" sz="1000" i="1" dirty="0">
                <a:solidFill>
                  <a:srgbClr val="6D2077"/>
                </a:solidFill>
              </a:endParaRPr>
            </a:p>
          </p:txBody>
        </p:sp>
        <p:cxnSp>
          <p:nvCxnSpPr>
            <p:cNvPr id="33" name="Straight Connector 32"/>
            <p:cNvCxnSpPr/>
            <p:nvPr/>
          </p:nvCxnSpPr>
          <p:spPr>
            <a:xfrm>
              <a:off x="1400727" y="4040110"/>
              <a:ext cx="2194560" cy="2031"/>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1036546" y="2755987"/>
            <a:ext cx="3105961" cy="878822"/>
            <a:chOff x="489326" y="2916622"/>
            <a:chExt cx="3105961" cy="878822"/>
          </a:xfrm>
        </p:grpSpPr>
        <p:sp>
          <p:nvSpPr>
            <p:cNvPr id="34" name="TextBox 33"/>
            <p:cNvSpPr txBox="1"/>
            <p:nvPr/>
          </p:nvSpPr>
          <p:spPr>
            <a:xfrm>
              <a:off x="1400728" y="2918760"/>
              <a:ext cx="2165492" cy="772006"/>
            </a:xfrm>
            <a:prstGeom prst="rect">
              <a:avLst/>
            </a:prstGeom>
            <a:noFill/>
            <a:ln>
              <a:noFill/>
            </a:ln>
          </p:spPr>
          <p:txBody>
            <a:bodyPr wrap="square" rtlCol="0">
              <a:spAutoFit/>
            </a:bodyPr>
            <a:lstStyle/>
            <a:p>
              <a:r>
                <a:rPr lang="en-US" sz="1000" b="1" dirty="0">
                  <a:solidFill>
                    <a:srgbClr val="6D2077"/>
                  </a:solidFill>
                </a:rPr>
                <a:t>Raymond Huml, MS, DVM, RAC</a:t>
              </a:r>
            </a:p>
            <a:p>
              <a:pPr>
                <a:spcAft>
                  <a:spcPts val="450"/>
                </a:spcAft>
              </a:pPr>
              <a:r>
                <a:rPr lang="en-US" sz="1000" i="1" dirty="0">
                  <a:solidFill>
                    <a:srgbClr val="6D2077"/>
                  </a:solidFill>
                </a:rPr>
                <a:t>Vice President</a:t>
              </a:r>
            </a:p>
            <a:p>
              <a:pPr>
                <a:spcAft>
                  <a:spcPts val="450"/>
                </a:spcAft>
              </a:pPr>
              <a:r>
                <a:rPr lang="en-US" sz="1000" i="1" dirty="0">
                  <a:solidFill>
                    <a:srgbClr val="6D2077"/>
                  </a:solidFill>
                </a:rPr>
                <a:t>Head, Biosimilars Strategic Planning</a:t>
              </a:r>
            </a:p>
          </p:txBody>
        </p:sp>
        <p:cxnSp>
          <p:nvCxnSpPr>
            <p:cNvPr id="35" name="Straight Connector 34"/>
            <p:cNvCxnSpPr/>
            <p:nvPr/>
          </p:nvCxnSpPr>
          <p:spPr>
            <a:xfrm>
              <a:off x="1400727" y="2916622"/>
              <a:ext cx="2194560" cy="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pic>
          <p:nvPicPr>
            <p:cNvPr id="22" name="Picture 2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9326" y="3003207"/>
              <a:ext cx="902709" cy="792237"/>
            </a:xfrm>
            <a:prstGeom prst="rect">
              <a:avLst/>
            </a:prstGeom>
            <a:ln>
              <a:noFill/>
            </a:ln>
            <a:effectLst>
              <a:outerShdw blurRad="292100" dist="139700" dir="2700000" algn="tl" rotWithShape="0">
                <a:srgbClr val="333333">
                  <a:alpha val="65000"/>
                </a:srgbClr>
              </a:outerShdw>
            </a:effectLst>
          </p:spPr>
        </p:pic>
      </p:grpSp>
      <p:grpSp>
        <p:nvGrpSpPr>
          <p:cNvPr id="6" name="Group 5"/>
          <p:cNvGrpSpPr/>
          <p:nvPr/>
        </p:nvGrpSpPr>
        <p:grpSpPr>
          <a:xfrm>
            <a:off x="1088065" y="1622555"/>
            <a:ext cx="3054443" cy="927735"/>
            <a:chOff x="540845" y="1783190"/>
            <a:chExt cx="3054443" cy="927735"/>
          </a:xfrm>
        </p:grpSpPr>
        <p:sp>
          <p:nvSpPr>
            <p:cNvPr id="11" name="TextBox 10"/>
            <p:cNvSpPr txBox="1"/>
            <p:nvPr/>
          </p:nvSpPr>
          <p:spPr>
            <a:xfrm>
              <a:off x="1400728" y="1785031"/>
              <a:ext cx="2097338" cy="925894"/>
            </a:xfrm>
            <a:prstGeom prst="rect">
              <a:avLst/>
            </a:prstGeom>
            <a:noFill/>
            <a:ln>
              <a:noFill/>
            </a:ln>
          </p:spPr>
          <p:txBody>
            <a:bodyPr wrap="square" rtlCol="0">
              <a:spAutoFit/>
            </a:bodyPr>
            <a:lstStyle/>
            <a:p>
              <a:r>
                <a:rPr lang="en-US" sz="1000" b="1" dirty="0">
                  <a:solidFill>
                    <a:srgbClr val="6D2077"/>
                  </a:solidFill>
                </a:rPr>
                <a:t>Nigel Rulewski, MD</a:t>
              </a:r>
            </a:p>
            <a:p>
              <a:pPr>
                <a:spcAft>
                  <a:spcPts val="450"/>
                </a:spcAft>
              </a:pPr>
              <a:r>
                <a:rPr lang="en-US" sz="1000" i="1" dirty="0">
                  <a:solidFill>
                    <a:srgbClr val="6D2077"/>
                  </a:solidFill>
                </a:rPr>
                <a:t>Vice President</a:t>
              </a:r>
            </a:p>
            <a:p>
              <a:r>
                <a:rPr lang="en-US" sz="1000" i="1" dirty="0">
                  <a:solidFill>
                    <a:srgbClr val="6D2077"/>
                  </a:solidFill>
                </a:rPr>
                <a:t>Head of Biosimilars COE</a:t>
              </a:r>
            </a:p>
            <a:p>
              <a:r>
                <a:rPr lang="en-US" sz="1000" i="1" dirty="0">
                  <a:solidFill>
                    <a:srgbClr val="6D2077"/>
                  </a:solidFill>
                </a:rPr>
                <a:t>Clinical Development Planning</a:t>
              </a:r>
            </a:p>
            <a:p>
              <a:pPr>
                <a:spcAft>
                  <a:spcPts val="450"/>
                </a:spcAft>
              </a:pPr>
              <a:endParaRPr lang="en-US" sz="1000" i="1" dirty="0">
                <a:solidFill>
                  <a:srgbClr val="6D2077"/>
                </a:solidFill>
              </a:endParaRPr>
            </a:p>
          </p:txBody>
        </p:sp>
        <p:cxnSp>
          <p:nvCxnSpPr>
            <p:cNvPr id="28" name="Straight Connector 27"/>
            <p:cNvCxnSpPr/>
            <p:nvPr/>
          </p:nvCxnSpPr>
          <p:spPr>
            <a:xfrm>
              <a:off x="1400728" y="1783190"/>
              <a:ext cx="2194560" cy="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pic>
          <p:nvPicPr>
            <p:cNvPr id="30" name="Picture 29" descr="Nigel Rulewski.jpg"/>
            <p:cNvPicPr>
              <a:picLocks noChangeAspect="1"/>
            </p:cNvPicPr>
            <p:nvPr/>
          </p:nvPicPr>
          <p:blipFill>
            <a:blip r:embed="rId4" cstate="print"/>
            <a:srcRect l="34815" t="6667" r="30692" b="28519"/>
            <a:stretch>
              <a:fillRect/>
            </a:stretch>
          </p:blipFill>
          <p:spPr>
            <a:xfrm>
              <a:off x="540845" y="1783192"/>
              <a:ext cx="731520" cy="916343"/>
            </a:xfrm>
            <a:prstGeom prst="rect">
              <a:avLst/>
            </a:prstGeom>
            <a:ln>
              <a:noFill/>
            </a:ln>
            <a:effectLst>
              <a:outerShdw blurRad="292100" dist="139700" dir="2700000" algn="tl" rotWithShape="0">
                <a:srgbClr val="333333">
                  <a:alpha val="65000"/>
                </a:srgbClr>
              </a:outerShdw>
            </a:effectLst>
          </p:spPr>
        </p:pic>
      </p:grpSp>
      <p:grpSp>
        <p:nvGrpSpPr>
          <p:cNvPr id="10" name="Group 9"/>
          <p:cNvGrpSpPr/>
          <p:nvPr/>
        </p:nvGrpSpPr>
        <p:grpSpPr>
          <a:xfrm>
            <a:off x="4833759" y="2765147"/>
            <a:ext cx="3056103" cy="1110514"/>
            <a:chOff x="4286539" y="2925782"/>
            <a:chExt cx="3056103" cy="1110514"/>
          </a:xfrm>
        </p:grpSpPr>
        <p:sp>
          <p:nvSpPr>
            <p:cNvPr id="36" name="TextBox 35"/>
            <p:cNvSpPr txBox="1"/>
            <p:nvPr/>
          </p:nvSpPr>
          <p:spPr>
            <a:xfrm>
              <a:off x="5148082" y="2925782"/>
              <a:ext cx="1986475" cy="772006"/>
            </a:xfrm>
            <a:prstGeom prst="rect">
              <a:avLst/>
            </a:prstGeom>
            <a:noFill/>
          </p:spPr>
          <p:txBody>
            <a:bodyPr wrap="square" rtlCol="0">
              <a:spAutoFit/>
            </a:bodyPr>
            <a:lstStyle/>
            <a:p>
              <a:r>
                <a:rPr lang="en-US" sz="1000" b="1" dirty="0">
                  <a:solidFill>
                    <a:srgbClr val="6D2077"/>
                  </a:solidFill>
                </a:rPr>
                <a:t>Oxana Iliach, PhD</a:t>
              </a:r>
            </a:p>
            <a:p>
              <a:pPr>
                <a:spcAft>
                  <a:spcPts val="450"/>
                </a:spcAft>
              </a:pPr>
              <a:r>
                <a:rPr lang="en-US" sz="1000" i="1" dirty="0">
                  <a:solidFill>
                    <a:srgbClr val="6D2077"/>
                  </a:solidFill>
                </a:rPr>
                <a:t>Senior Director</a:t>
              </a:r>
            </a:p>
            <a:p>
              <a:r>
                <a:rPr lang="en-US" sz="1000" i="1" dirty="0">
                  <a:solidFill>
                    <a:srgbClr val="6D2077"/>
                  </a:solidFill>
                </a:rPr>
                <a:t>Global </a:t>
              </a:r>
              <a:r>
                <a:rPr lang="en-US" sz="1000" i="1" dirty="0" smtClean="0">
                  <a:solidFill>
                    <a:srgbClr val="6D2077"/>
                  </a:solidFill>
                </a:rPr>
                <a:t>Biosimilars Regulatory </a:t>
              </a:r>
              <a:r>
                <a:rPr lang="en-US" sz="1000" i="1" dirty="0">
                  <a:solidFill>
                    <a:srgbClr val="6D2077"/>
                  </a:solidFill>
                </a:rPr>
                <a:t>Strategy and </a:t>
              </a:r>
              <a:r>
                <a:rPr lang="en-US" sz="1000" i="1" dirty="0" smtClean="0">
                  <a:solidFill>
                    <a:srgbClr val="6D2077"/>
                  </a:solidFill>
                </a:rPr>
                <a:t>CMC</a:t>
              </a:r>
              <a:endParaRPr lang="en-US" sz="1000" i="1" dirty="0">
                <a:solidFill>
                  <a:srgbClr val="6D2077"/>
                </a:solidFill>
              </a:endParaRPr>
            </a:p>
          </p:txBody>
        </p:sp>
        <p:cxnSp>
          <p:nvCxnSpPr>
            <p:cNvPr id="37" name="Straight Connector 36"/>
            <p:cNvCxnSpPr/>
            <p:nvPr/>
          </p:nvCxnSpPr>
          <p:spPr>
            <a:xfrm>
              <a:off x="5148081" y="2925782"/>
              <a:ext cx="2194560" cy="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pic>
          <p:nvPicPr>
            <p:cNvPr id="4" name="Picture 3"/>
            <p:cNvPicPr>
              <a:picLocks noChangeAspect="1"/>
            </p:cNvPicPr>
            <p:nvPr/>
          </p:nvPicPr>
          <p:blipFill rotWithShape="1">
            <a:blip r:embed="rId5" cstate="print">
              <a:extLst>
                <a:ext uri="{28A0092B-C50C-407E-A947-70E740481C1C}">
                  <a14:useLocalDpi xmlns:a14="http://schemas.microsoft.com/office/drawing/2010/main" val="0"/>
                </a:ext>
              </a:extLst>
            </a:blip>
            <a:srcRect l="10118" r="6503" b="4334"/>
            <a:stretch/>
          </p:blipFill>
          <p:spPr>
            <a:xfrm>
              <a:off x="4286539" y="2925782"/>
              <a:ext cx="731520" cy="908300"/>
            </a:xfrm>
            <a:prstGeom prst="rect">
              <a:avLst/>
            </a:prstGeom>
            <a:ln>
              <a:noFill/>
            </a:ln>
            <a:effectLst>
              <a:outerShdw blurRad="292100" dist="139700" dir="2700000" algn="tl" rotWithShape="0">
                <a:srgbClr val="333333">
                  <a:alpha val="65000"/>
                </a:srgbClr>
              </a:outerShdw>
            </a:effectLst>
          </p:spPr>
        </p:pic>
        <p:cxnSp>
          <p:nvCxnSpPr>
            <p:cNvPr id="29" name="Straight Connector 28"/>
            <p:cNvCxnSpPr/>
            <p:nvPr/>
          </p:nvCxnSpPr>
          <p:spPr>
            <a:xfrm>
              <a:off x="5148082" y="4029679"/>
              <a:ext cx="2194560" cy="6617"/>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4833759" y="1622555"/>
            <a:ext cx="3346414" cy="914780"/>
            <a:chOff x="539185" y="5143360"/>
            <a:chExt cx="3346414" cy="914780"/>
          </a:xfrm>
        </p:grpSpPr>
        <p:sp>
          <p:nvSpPr>
            <p:cNvPr id="43" name="TextBox 42"/>
            <p:cNvSpPr txBox="1"/>
            <p:nvPr/>
          </p:nvSpPr>
          <p:spPr>
            <a:xfrm>
              <a:off x="1400727" y="5145757"/>
              <a:ext cx="2484872" cy="618118"/>
            </a:xfrm>
            <a:prstGeom prst="rect">
              <a:avLst/>
            </a:prstGeom>
            <a:noFill/>
            <a:ln>
              <a:noFill/>
            </a:ln>
          </p:spPr>
          <p:txBody>
            <a:bodyPr wrap="square" rtlCol="0">
              <a:spAutoFit/>
            </a:bodyPr>
            <a:lstStyle/>
            <a:p>
              <a:r>
                <a:rPr lang="en-US" sz="1000" b="1" dirty="0" smtClean="0">
                  <a:solidFill>
                    <a:srgbClr val="6D2077"/>
                  </a:solidFill>
                </a:rPr>
                <a:t>Charu Manaktala, MD</a:t>
              </a:r>
              <a:endParaRPr lang="en-US" sz="1000" b="1" dirty="0">
                <a:solidFill>
                  <a:srgbClr val="6D2077"/>
                </a:solidFill>
              </a:endParaRPr>
            </a:p>
            <a:p>
              <a:pPr>
                <a:spcAft>
                  <a:spcPts val="450"/>
                </a:spcAft>
              </a:pPr>
              <a:r>
                <a:rPr lang="en-US" sz="1000" i="1" dirty="0" smtClean="0">
                  <a:solidFill>
                    <a:srgbClr val="6D2077"/>
                  </a:solidFill>
                </a:rPr>
                <a:t>Senior Director</a:t>
              </a:r>
              <a:endParaRPr lang="en-US" sz="1000" i="1" dirty="0">
                <a:solidFill>
                  <a:srgbClr val="6D2077"/>
                </a:solidFill>
              </a:endParaRPr>
            </a:p>
            <a:p>
              <a:pPr>
                <a:spcAft>
                  <a:spcPts val="450"/>
                </a:spcAft>
              </a:pPr>
              <a:r>
                <a:rPr lang="en-US" sz="1000" i="1" dirty="0">
                  <a:solidFill>
                    <a:srgbClr val="6D2077"/>
                  </a:solidFill>
                </a:rPr>
                <a:t>Head, </a:t>
              </a:r>
              <a:r>
                <a:rPr lang="en-US" sz="1000" i="1" dirty="0" smtClean="0">
                  <a:solidFill>
                    <a:srgbClr val="6D2077"/>
                  </a:solidFill>
                </a:rPr>
                <a:t>Asia Pacific Biosimilars COE</a:t>
              </a:r>
              <a:endParaRPr lang="en-US" sz="1000" i="1" dirty="0">
                <a:solidFill>
                  <a:srgbClr val="6D2077"/>
                </a:solidFill>
              </a:endParaRPr>
            </a:p>
          </p:txBody>
        </p:sp>
        <p:cxnSp>
          <p:nvCxnSpPr>
            <p:cNvPr id="47" name="Straight Connector 46"/>
            <p:cNvCxnSpPr/>
            <p:nvPr/>
          </p:nvCxnSpPr>
          <p:spPr>
            <a:xfrm>
              <a:off x="1400727" y="5143361"/>
              <a:ext cx="2194560" cy="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pic>
          <p:nvPicPr>
            <p:cNvPr id="55" name="Picture 54"/>
            <p:cNvPicPr>
              <a:picLocks noChangeAspect="1"/>
            </p:cNvPicPr>
            <p:nvPr/>
          </p:nvPicPr>
          <p:blipFill rotWithShape="1">
            <a:blip r:embed="rId6" cstate="print">
              <a:extLst>
                <a:ext uri="{28A0092B-C50C-407E-A947-70E740481C1C}">
                  <a14:useLocalDpi xmlns:a14="http://schemas.microsoft.com/office/drawing/2010/main" val="0"/>
                </a:ext>
              </a:extLst>
            </a:blip>
            <a:srcRect l="4946" r="1"/>
            <a:stretch/>
          </p:blipFill>
          <p:spPr>
            <a:xfrm>
              <a:off x="539185" y="5143360"/>
              <a:ext cx="731520" cy="914780"/>
            </a:xfrm>
            <a:prstGeom prst="rect">
              <a:avLst/>
            </a:prstGeom>
            <a:ln>
              <a:noFill/>
            </a:ln>
            <a:effectLst>
              <a:outerShdw blurRad="292100" dist="139700" dir="2700000" algn="tl" rotWithShape="0">
                <a:srgbClr val="333333">
                  <a:alpha val="65000"/>
                </a:srgbClr>
              </a:outerShdw>
            </a:effectLst>
          </p:spPr>
        </p:pic>
      </p:grpSp>
      <p:sp>
        <p:nvSpPr>
          <p:cNvPr id="40" name="Rounded Rectangle 39"/>
          <p:cNvSpPr/>
          <p:nvPr/>
        </p:nvSpPr>
        <p:spPr bwMode="auto">
          <a:xfrm>
            <a:off x="1215840" y="5265245"/>
            <a:ext cx="6465937" cy="691969"/>
          </a:xfrm>
          <a:prstGeom prst="roundRect">
            <a:avLst/>
          </a:prstGeom>
          <a:ln>
            <a:headEnd type="none" w="med" len="med"/>
            <a:tailEnd type="none" w="med" len="med"/>
          </a:ln>
        </p:spPr>
        <p:style>
          <a:lnRef idx="3">
            <a:schemeClr val="lt1"/>
          </a:lnRef>
          <a:fillRef idx="1">
            <a:schemeClr val="accent4"/>
          </a:fillRef>
          <a:effectRef idx="1">
            <a:schemeClr val="accent4"/>
          </a:effectRef>
          <a:fontRef idx="minor">
            <a:schemeClr val="lt1"/>
          </a:fontRef>
        </p:style>
        <p:txBody>
          <a:bodyPr vert="horz" wrap="square" lIns="91440" tIns="91440" rIns="91440" bIns="91440" numCol="1" rtlCol="0" anchor="ctr" anchorCtr="0" compatLnSpc="1">
            <a:prstTxWarp prst="textNoShape">
              <a:avLst/>
            </a:prstTxWarp>
          </a:bodyPr>
          <a:lstStyle/>
          <a:p>
            <a:pPr algn="ctr"/>
            <a:r>
              <a:rPr lang="en-US" sz="1600" b="1" dirty="0" smtClean="0">
                <a:solidFill>
                  <a:prstClr val="white"/>
                </a:solidFill>
              </a:rPr>
              <a:t>Members of the </a:t>
            </a:r>
            <a:r>
              <a:rPr lang="en-US" sz="1600" b="1" dirty="0">
                <a:solidFill>
                  <a:prstClr val="white"/>
                </a:solidFill>
              </a:rPr>
              <a:t>Biosimilars Center of Excellence </a:t>
            </a:r>
            <a:r>
              <a:rPr lang="en-US" sz="1600" b="1" dirty="0" smtClean="0">
                <a:solidFill>
                  <a:prstClr val="white"/>
                </a:solidFill>
              </a:rPr>
              <a:t>are dedicated to supporting </a:t>
            </a:r>
            <a:r>
              <a:rPr lang="en-US" sz="1600" b="1" dirty="0">
                <a:solidFill>
                  <a:prstClr val="white"/>
                </a:solidFill>
              </a:rPr>
              <a:t>clinical trial </a:t>
            </a:r>
            <a:r>
              <a:rPr lang="en-US" sz="1600" b="1" dirty="0" smtClean="0">
                <a:solidFill>
                  <a:prstClr val="white"/>
                </a:solidFill>
              </a:rPr>
              <a:t>delivery.  </a:t>
            </a:r>
            <a:endParaRPr lang="en-US" sz="1600" b="1" baseline="30000" dirty="0">
              <a:solidFill>
                <a:prstClr val="white"/>
              </a:solidFill>
            </a:endParaRPr>
          </a:p>
        </p:txBody>
      </p:sp>
      <p:pic>
        <p:nvPicPr>
          <p:cNvPr id="3" name="Picture 2"/>
          <p:cNvPicPr>
            <a:picLocks noChangeAspect="1"/>
          </p:cNvPicPr>
          <p:nvPr/>
        </p:nvPicPr>
        <p:blipFill rotWithShape="1">
          <a:blip r:embed="rId7">
            <a:extLst>
              <a:ext uri="{28A0092B-C50C-407E-A947-70E740481C1C}">
                <a14:useLocalDpi xmlns:a14="http://schemas.microsoft.com/office/drawing/2010/main" val="0"/>
              </a:ext>
            </a:extLst>
          </a:blip>
          <a:srcRect l="23886" t="-216" r="21305" b="216"/>
          <a:stretch/>
        </p:blipFill>
        <p:spPr>
          <a:xfrm>
            <a:off x="1086406" y="3872352"/>
            <a:ext cx="731520" cy="889245"/>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41443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Learn more… </a:t>
            </a:r>
            <a:endParaRPr lang="en-US" dirty="0"/>
          </a:p>
        </p:txBody>
      </p:sp>
      <p:pic>
        <p:nvPicPr>
          <p:cNvPr id="4" name="Picture 3"/>
          <p:cNvPicPr>
            <a:picLocks noChangeAspect="1"/>
          </p:cNvPicPr>
          <p:nvPr/>
        </p:nvPicPr>
        <p:blipFill rotWithShape="1">
          <a:blip r:embed="rId3"/>
          <a:srcRect l="14993" t="8958" r="16266" b="13606"/>
          <a:stretch/>
        </p:blipFill>
        <p:spPr>
          <a:xfrm>
            <a:off x="3990071" y="1596506"/>
            <a:ext cx="4743211" cy="3004069"/>
          </a:xfrm>
          <a:prstGeom prst="rect">
            <a:avLst/>
          </a:prstGeom>
          <a:ln>
            <a:noFill/>
          </a:ln>
          <a:effectLst>
            <a:outerShdw blurRad="292100" dist="139700" dir="2700000" algn="tl" rotWithShape="0">
              <a:srgbClr val="333333">
                <a:alpha val="65000"/>
              </a:srgbClr>
            </a:outerShdw>
          </a:effectLst>
        </p:spPr>
      </p:pic>
      <p:sp>
        <p:nvSpPr>
          <p:cNvPr id="5" name="Rectangle 4"/>
          <p:cNvSpPr/>
          <p:nvPr/>
        </p:nvSpPr>
        <p:spPr>
          <a:xfrm>
            <a:off x="384811" y="2439469"/>
            <a:ext cx="3844290" cy="584775"/>
          </a:xfrm>
          <a:prstGeom prst="rect">
            <a:avLst/>
          </a:prstGeom>
        </p:spPr>
        <p:txBody>
          <a:bodyPr wrap="square">
            <a:spAutoFit/>
          </a:bodyPr>
          <a:lstStyle/>
          <a:p>
            <a:r>
              <a:rPr lang="en-US" sz="1600" dirty="0" smtClean="0">
                <a:solidFill>
                  <a:prstClr val="black"/>
                </a:solidFill>
                <a:latin typeface="+mn-lt"/>
              </a:rPr>
              <a:t>Bookmark our website </a:t>
            </a:r>
            <a:endParaRPr lang="en-US" sz="1600" dirty="0" smtClean="0">
              <a:solidFill>
                <a:prstClr val="black"/>
              </a:solidFill>
              <a:latin typeface="+mn-lt"/>
              <a:hlinkClick r:id=""/>
            </a:endParaRPr>
          </a:p>
          <a:p>
            <a:r>
              <a:rPr lang="en-US" sz="1600" dirty="0" smtClean="0">
                <a:solidFill>
                  <a:prstClr val="black"/>
                </a:solidFill>
                <a:latin typeface="+mn-lt"/>
                <a:hlinkClick r:id=""/>
              </a:rPr>
              <a:t>BiosimilarsKnowledgeConnect.com</a:t>
            </a:r>
            <a:endParaRPr lang="en-US" sz="1600" dirty="0" smtClean="0">
              <a:solidFill>
                <a:prstClr val="black"/>
              </a:solidFill>
              <a:latin typeface="+mn-lt"/>
            </a:endParaRPr>
          </a:p>
        </p:txBody>
      </p:sp>
      <p:sp>
        <p:nvSpPr>
          <p:cNvPr id="3" name="TextBox 2"/>
          <p:cNvSpPr txBox="1"/>
          <p:nvPr/>
        </p:nvSpPr>
        <p:spPr>
          <a:xfrm>
            <a:off x="384810" y="4955721"/>
            <a:ext cx="7785465" cy="461665"/>
          </a:xfrm>
          <a:prstGeom prst="rect">
            <a:avLst/>
          </a:prstGeom>
          <a:ln>
            <a:noFill/>
          </a:ln>
        </p:spPr>
        <p:txBody>
          <a:bodyPr vert="horz" wrap="none" lIns="91440" tIns="45720" rIns="91440" bIns="45720" numCol="1" rtlCol="0" anchor="t" anchorCtr="0" compatLnSpc="1">
            <a:prstTxWarp prst="textNoShape">
              <a:avLst/>
            </a:prstTxWarp>
            <a:spAutoFit/>
          </a:bodyPr>
          <a:lstStyle/>
          <a:p>
            <a:pPr>
              <a:spcBef>
                <a:spcPts val="0"/>
              </a:spcBef>
            </a:pPr>
            <a:r>
              <a:rPr kumimoji="0" lang="en-US" sz="1200" b="0" i="1" u="none" strike="noStrike" kern="1200" cap="none" spc="0" normalizeH="0" baseline="0" noProof="0" dirty="0" smtClean="0">
                <a:ln>
                  <a:noFill/>
                </a:ln>
                <a:solidFill>
                  <a:schemeClr val="tx2"/>
                </a:solidFill>
                <a:effectLst/>
                <a:uLnTx/>
                <a:uFillTx/>
                <a:latin typeface="+mn-lt"/>
              </a:rPr>
              <a:t>A special</a:t>
            </a:r>
            <a:r>
              <a:rPr kumimoji="0" lang="en-US" sz="1200" b="0" i="1" u="none" strike="noStrike" kern="1200" cap="none" spc="0" normalizeH="0" noProof="0" dirty="0" smtClean="0">
                <a:ln>
                  <a:noFill/>
                </a:ln>
                <a:solidFill>
                  <a:schemeClr val="tx2"/>
                </a:solidFill>
                <a:effectLst/>
                <a:uLnTx/>
                <a:uFillTx/>
                <a:latin typeface="+mn-lt"/>
              </a:rPr>
              <a:t> thanks to Laura Wilbraham, from QuintilesIMS Early Clinical Development group, and </a:t>
            </a:r>
            <a:r>
              <a:rPr lang="en-US" sz="1200" i="1" dirty="0">
                <a:latin typeface="+mn-lt"/>
              </a:rPr>
              <a:t>Michel </a:t>
            </a:r>
            <a:r>
              <a:rPr lang="en-US" sz="1200" i="1" dirty="0" smtClean="0">
                <a:latin typeface="+mn-lt"/>
              </a:rPr>
              <a:t>Denari</a:t>
            </a:r>
            <a:r>
              <a:rPr lang="en-US" sz="1200" i="1" dirty="0" smtClean="0">
                <a:latin typeface="+mn-lt"/>
                <a:ea typeface="Tahoma"/>
                <a:cs typeface="Tahoma"/>
              </a:rPr>
              <a:t>é, </a:t>
            </a:r>
          </a:p>
          <a:p>
            <a:pPr>
              <a:spcBef>
                <a:spcPts val="0"/>
              </a:spcBef>
            </a:pPr>
            <a:r>
              <a:rPr lang="en-US" sz="1200" i="1" dirty="0" smtClean="0">
                <a:latin typeface="+mn-lt"/>
                <a:ea typeface="Tahoma"/>
                <a:cs typeface="Tahoma"/>
              </a:rPr>
              <a:t>from QuintilesIMS </a:t>
            </a:r>
            <a:r>
              <a:rPr lang="en-US" sz="1200" i="1" dirty="0" smtClean="0">
                <a:latin typeface="+mn-lt"/>
              </a:rPr>
              <a:t>Analytics </a:t>
            </a:r>
            <a:r>
              <a:rPr lang="en-US" sz="1200" i="1" dirty="0">
                <a:latin typeface="+mn-lt"/>
              </a:rPr>
              <a:t>Center of </a:t>
            </a:r>
            <a:r>
              <a:rPr lang="en-US" sz="1200" i="1" dirty="0" smtClean="0">
                <a:latin typeface="+mn-lt"/>
              </a:rPr>
              <a:t>Excellence, who assisted with some of the slides.</a:t>
            </a:r>
            <a:endParaRPr kumimoji="0" lang="en-US" sz="1200" b="0" i="1" u="none" strike="noStrike" kern="1200" cap="none" spc="0" normalizeH="0" baseline="0" noProof="0" dirty="0" smtClean="0">
              <a:ln>
                <a:noFill/>
              </a:ln>
              <a:solidFill>
                <a:schemeClr val="tx2"/>
              </a:solidFill>
              <a:effectLst/>
              <a:uLnTx/>
              <a:uFillTx/>
              <a:latin typeface="+mn-lt"/>
            </a:endParaRPr>
          </a:p>
        </p:txBody>
      </p:sp>
    </p:spTree>
    <p:extLst>
      <p:ext uri="{BB962C8B-B14F-4D97-AF65-F5344CB8AC3E}">
        <p14:creationId xmlns:p14="http://schemas.microsoft.com/office/powerpoint/2010/main" val="1663316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Quintiles_PPT_Template_11Mar15">
  <a:themeElements>
    <a:clrScheme name="QuintilesIMS Combo">
      <a:dk1>
        <a:sysClr val="windowText" lastClr="000000"/>
      </a:dk1>
      <a:lt1>
        <a:sysClr val="window" lastClr="FFFFFF"/>
      </a:lt1>
      <a:dk2>
        <a:srgbClr val="1A1A1A"/>
      </a:dk2>
      <a:lt2>
        <a:srgbClr val="FFFBEF"/>
      </a:lt2>
      <a:accent1>
        <a:srgbClr val="297DFD"/>
      </a:accent1>
      <a:accent2>
        <a:srgbClr val="004C97"/>
      </a:accent2>
      <a:accent3>
        <a:srgbClr val="43B649"/>
      </a:accent3>
      <a:accent4>
        <a:srgbClr val="6D2077"/>
      </a:accent4>
      <a:accent5>
        <a:srgbClr val="AE2673"/>
      </a:accent5>
      <a:accent6>
        <a:srgbClr val="ED8B00"/>
      </a:accent6>
      <a:hlink>
        <a:srgbClr val="297DFD"/>
      </a:hlink>
      <a:folHlink>
        <a:srgbClr val="004C9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spPr>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lgn="l">
          <a:spcBef>
            <a:spcPts val="200"/>
          </a:spcBef>
          <a:defRPr sz="14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2"/>
          </a:solidFill>
          <a:miter lim="800000"/>
        </a:ln>
      </a:spPr>
      <a:bodyPr/>
      <a:lstStyle/>
      <a:style>
        <a:lnRef idx="1">
          <a:schemeClr val="accent1"/>
        </a:lnRef>
        <a:fillRef idx="0">
          <a:schemeClr val="accent1"/>
        </a:fillRef>
        <a:effectRef idx="0">
          <a:schemeClr val="accent1"/>
        </a:effectRef>
        <a:fontRef idx="minor">
          <a:schemeClr val="tx1"/>
        </a:fontRef>
      </a:style>
    </a:lnDef>
    <a:txDef>
      <a:spPr>
        <a:ln>
          <a:noFill/>
        </a:ln>
      </a:spPr>
      <a:bodyPr vert="horz" wrap="square" lIns="91440" tIns="45720" rIns="91440" bIns="45720" numCol="1" rtlCol="0" anchor="t" anchorCtr="0" compatLnSpc="1">
        <a:prstTxWarp prst="textNoShape">
          <a:avLst/>
        </a:prstTxWarp>
        <a:spAutoFit/>
      </a:bodyPr>
      <a:lstStyle>
        <a:defPPr marL="0" marR="0" indent="0" algn="l" defTabSz="914400" rtl="0" eaLnBrk="1" fontAlgn="base" latinLnBrk="0" hangingPunct="1">
          <a:lnSpc>
            <a:spcPct val="100000"/>
          </a:lnSpc>
          <a:spcBef>
            <a:spcPts val="400"/>
          </a:spcBef>
          <a:spcAft>
            <a:spcPct val="0"/>
          </a:spcAft>
          <a:buClrTx/>
          <a:buSzTx/>
          <a:buFontTx/>
          <a:buNone/>
          <a:tabLst/>
          <a:defRPr kumimoji="0" sz="1400" b="0" i="0" u="none" strike="noStrike" kern="1200" cap="none" spc="0" normalizeH="0" baseline="0" noProof="0" dirty="0" smtClean="0">
            <a:ln>
              <a:noFill/>
            </a:ln>
            <a:solidFill>
              <a:schemeClr val="tx2"/>
            </a:solidFill>
            <a:effectLst/>
            <a:uLnTx/>
            <a:uFillTx/>
            <a:latin typeface="+mn-lt"/>
            <a:ea typeface="ＭＳ Ｐゴシック" charset="-128"/>
            <a:cs typeface="+mn-cs"/>
          </a:defRPr>
        </a:defPPr>
      </a:lstStyle>
    </a:txDef>
  </a:objectDefaults>
  <a:extraClrSchemeLst/>
  <a:extLst>
    <a:ext uri="{05A4C25C-085E-4340-85A3-A5531E510DB2}">
      <thm15:themeFamily xmlns:thm15="http://schemas.microsoft.com/office/thememl/2012/main" name="Presentation15" id="{C51CC799-BE07-4A49-804F-FB5EF60D26E2}" vid="{046F0B0E-242D-4ACF-8BFC-5479E4B10D50}"/>
    </a:ext>
  </a:extLst>
</a:theme>
</file>

<file path=ppt/theme/theme2.xml><?xml version="1.0" encoding="utf-8"?>
<a:theme xmlns:a="http://schemas.openxmlformats.org/drawingml/2006/main" name="Default Theme">
  <a:themeElements>
    <a:clrScheme name="Custom 1">
      <a:dk1>
        <a:srgbClr val="000000"/>
      </a:dk1>
      <a:lt1>
        <a:srgbClr val="FFFFFF"/>
      </a:lt1>
      <a:dk2>
        <a:srgbClr val="000000"/>
      </a:dk2>
      <a:lt2>
        <a:srgbClr val="CCCCCC"/>
      </a:lt2>
      <a:accent1>
        <a:srgbClr val="1AA4E7"/>
      </a:accent1>
      <a:accent2>
        <a:srgbClr val="E5E5E5"/>
      </a:accent2>
      <a:accent3>
        <a:srgbClr val="FFFFFF"/>
      </a:accent3>
      <a:accent4>
        <a:srgbClr val="08426E"/>
      </a:accent4>
      <a:accent5>
        <a:srgbClr val="FF8000"/>
      </a:accent5>
      <a:accent6>
        <a:srgbClr val="1AA4E7"/>
      </a:accent6>
      <a:hlink>
        <a:srgbClr val="FF8000"/>
      </a:hlink>
      <a:folHlink>
        <a:srgbClr val="08426E"/>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3600" b="0" i="0" u="none" strike="noStrike" cap="none" normalizeH="0" baseline="0" smtClean="0">
            <a:ln>
              <a:noFill/>
            </a:ln>
            <a:solidFill>
              <a:schemeClr val="bg1"/>
            </a:solidFill>
            <a:effectLst/>
            <a:latin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3600" b="0" i="0" u="none" strike="noStrike" cap="none" normalizeH="0" baseline="0" smtClean="0">
            <a:ln>
              <a:noFill/>
            </a:ln>
            <a:solidFill>
              <a:schemeClr val="bg1"/>
            </a:solidFill>
            <a:effectLst/>
            <a:latin typeface="Arial" charset="0"/>
          </a:defRPr>
        </a:defPPr>
      </a:lstStyle>
    </a:lnDef>
    <a:txDef>
      <a:spPr>
        <a:noFill/>
      </a:spPr>
      <a:bodyPr wrap="square" rtlCol="0">
        <a:spAutoFit/>
      </a:bodyPr>
      <a:lstStyle>
        <a:defPPr>
          <a:defRPr sz="3200" dirty="0" smtClean="0">
            <a:solidFill>
              <a:srgbClr val="261300"/>
            </a:solidFill>
          </a:defRPr>
        </a:defPPr>
      </a:lstStyle>
    </a:txDef>
  </a:objectDefaults>
  <a:extraClrSchemeLst>
    <a:extraClrScheme>
      <a:clrScheme name="Custom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Custom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Custom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Custom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Custom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Custom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Custom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Custom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Custom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Custom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Custom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Custom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Custom Design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FFFF66"/>
        </a:hlink>
        <a:folHlink>
          <a:srgbClr val="99CC00"/>
        </a:folHlink>
      </a:clrScheme>
      <a:clrMap bg1="lt1" tx1="dk1" bg2="lt2" tx2="dk2" accent1="accent1" accent2="accent2" accent3="accent3" accent4="accent4" accent5="accent5" accent6="accent6" hlink="hlink" folHlink="folHlink"/>
    </a:extraClrScheme>
    <a:extraClrScheme>
      <a:clrScheme name="Custom Design 14">
        <a:dk1>
          <a:srgbClr val="000000"/>
        </a:dk1>
        <a:lt1>
          <a:srgbClr val="FFFFFF"/>
        </a:lt1>
        <a:dk2>
          <a:srgbClr val="CCECFF"/>
        </a:dk2>
        <a:lt2>
          <a:srgbClr val="808080"/>
        </a:lt2>
        <a:accent1>
          <a:srgbClr val="BBE0E3"/>
        </a:accent1>
        <a:accent2>
          <a:srgbClr val="333399"/>
        </a:accent2>
        <a:accent3>
          <a:srgbClr val="FFFFFF"/>
        </a:accent3>
        <a:accent4>
          <a:srgbClr val="000000"/>
        </a:accent4>
        <a:accent5>
          <a:srgbClr val="DAEDEF"/>
        </a:accent5>
        <a:accent6>
          <a:srgbClr val="2D2D8A"/>
        </a:accent6>
        <a:hlink>
          <a:srgbClr val="FFFF66"/>
        </a:hlink>
        <a:folHlink>
          <a:srgbClr val="99CC00"/>
        </a:folHlink>
      </a:clrScheme>
      <a:clrMap bg1="lt1" tx1="dk1" bg2="lt2" tx2="dk2" accent1="accent1" accent2="accent2" accent3="accent3" accent4="accent4" accent5="accent5" accent6="accent6" hlink="hlink" folHlink="folHlink"/>
    </a:extraClrScheme>
    <a:extraClrScheme>
      <a:clrScheme name="Custom Design 15">
        <a:dk1>
          <a:srgbClr val="000000"/>
        </a:dk1>
        <a:lt1>
          <a:srgbClr val="FFFFFF"/>
        </a:lt1>
        <a:dk2>
          <a:srgbClr val="CCECFF"/>
        </a:dk2>
        <a:lt2>
          <a:srgbClr val="808080"/>
        </a:lt2>
        <a:accent1>
          <a:srgbClr val="BBE0E3"/>
        </a:accent1>
        <a:accent2>
          <a:srgbClr val="333399"/>
        </a:accent2>
        <a:accent3>
          <a:srgbClr val="FFFFFF"/>
        </a:accent3>
        <a:accent4>
          <a:srgbClr val="000000"/>
        </a:accent4>
        <a:accent5>
          <a:srgbClr val="DAEDEF"/>
        </a:accent5>
        <a:accent6>
          <a:srgbClr val="2D2D8A"/>
        </a:accent6>
        <a:hlink>
          <a:srgbClr val="0066FF"/>
        </a:hlink>
        <a:folHlink>
          <a:srgbClr val="99CC00"/>
        </a:folHlink>
      </a:clrScheme>
      <a:clrMap bg1="lt1" tx1="dk1" bg2="lt2" tx2="dk2" accent1="accent1" accent2="accent2" accent3="accent3" accent4="accent4" accent5="accent5" accent6="accent6" hlink="hlink" folHlink="folHlink"/>
    </a:extraClrScheme>
    <a:extraClrScheme>
      <a:clrScheme name="Custom Design 16">
        <a:dk1>
          <a:srgbClr val="000000"/>
        </a:dk1>
        <a:lt1>
          <a:srgbClr val="FFFFFF"/>
        </a:lt1>
        <a:dk2>
          <a:srgbClr val="CCECFF"/>
        </a:dk2>
        <a:lt2>
          <a:srgbClr val="808080"/>
        </a:lt2>
        <a:accent1>
          <a:srgbClr val="BBE0E3"/>
        </a:accent1>
        <a:accent2>
          <a:srgbClr val="333399"/>
        </a:accent2>
        <a:accent3>
          <a:srgbClr val="FFFFFF"/>
        </a:accent3>
        <a:accent4>
          <a:srgbClr val="000000"/>
        </a:accent4>
        <a:accent5>
          <a:srgbClr val="DAEDEF"/>
        </a:accent5>
        <a:accent6>
          <a:srgbClr val="2D2D8A"/>
        </a:accent6>
        <a:hlink>
          <a:srgbClr val="0066FF"/>
        </a:hlink>
        <a:folHlink>
          <a:srgbClr val="0099FF"/>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6_Quintiles_PPT_Template_11Mar15">
  <a:themeElements>
    <a:clrScheme name="QuintilesIMS Combo">
      <a:dk1>
        <a:sysClr val="windowText" lastClr="000000"/>
      </a:dk1>
      <a:lt1>
        <a:sysClr val="window" lastClr="FFFFFF"/>
      </a:lt1>
      <a:dk2>
        <a:srgbClr val="333333"/>
      </a:dk2>
      <a:lt2>
        <a:srgbClr val="FFFBEF"/>
      </a:lt2>
      <a:accent1>
        <a:srgbClr val="297DFD"/>
      </a:accent1>
      <a:accent2>
        <a:srgbClr val="004C97"/>
      </a:accent2>
      <a:accent3>
        <a:srgbClr val="ED8B00"/>
      </a:accent3>
      <a:accent4>
        <a:srgbClr val="84BD00"/>
      </a:accent4>
      <a:accent5>
        <a:srgbClr val="43B649"/>
      </a:accent5>
      <a:accent6>
        <a:srgbClr val="6D2077"/>
      </a:accent6>
      <a:hlink>
        <a:srgbClr val="297DFD"/>
      </a:hlink>
      <a:folHlink>
        <a:srgbClr val="004C9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spPr>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lgn="l">
          <a:spcBef>
            <a:spcPts val="200"/>
          </a:spcBef>
          <a:defRPr sz="14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2"/>
          </a:solidFill>
          <a:miter lim="800000"/>
        </a:ln>
      </a:spPr>
      <a:bodyPr/>
      <a:lstStyle/>
      <a:style>
        <a:lnRef idx="1">
          <a:schemeClr val="accent1"/>
        </a:lnRef>
        <a:fillRef idx="0">
          <a:schemeClr val="accent1"/>
        </a:fillRef>
        <a:effectRef idx="0">
          <a:schemeClr val="accent1"/>
        </a:effectRef>
        <a:fontRef idx="minor">
          <a:schemeClr val="tx1"/>
        </a:fontRef>
      </a:style>
    </a:lnDef>
    <a:txDef>
      <a:spPr>
        <a:ln>
          <a:noFill/>
        </a:ln>
      </a:spPr>
      <a:bodyPr vert="horz" wrap="square" lIns="91440" tIns="45720" rIns="91440" bIns="45720" numCol="1" rtlCol="0" anchor="t" anchorCtr="0" compatLnSpc="1">
        <a:prstTxWarp prst="textNoShape">
          <a:avLst/>
        </a:prstTxWarp>
        <a:spAutoFit/>
      </a:bodyPr>
      <a:lstStyle>
        <a:defPPr marL="0" marR="0" indent="0" algn="l" defTabSz="914400" rtl="0" eaLnBrk="1" fontAlgn="base" latinLnBrk="0" hangingPunct="1">
          <a:lnSpc>
            <a:spcPct val="100000"/>
          </a:lnSpc>
          <a:spcBef>
            <a:spcPts val="400"/>
          </a:spcBef>
          <a:spcAft>
            <a:spcPct val="0"/>
          </a:spcAft>
          <a:buClrTx/>
          <a:buSzTx/>
          <a:buFontTx/>
          <a:buNone/>
          <a:tabLst/>
          <a:defRPr kumimoji="0" sz="1400" b="0" i="0" u="none" strike="noStrike" kern="1200" cap="none" spc="0" normalizeH="0" baseline="0" noProof="0" dirty="0" smtClean="0">
            <a:ln>
              <a:noFill/>
            </a:ln>
            <a:solidFill>
              <a:schemeClr val="tx2"/>
            </a:solidFill>
            <a:effectLst/>
            <a:uLnTx/>
            <a:uFillTx/>
            <a:latin typeface="+mn-lt"/>
            <a:ea typeface="ＭＳ Ｐゴシック" charset="-128"/>
            <a:cs typeface="+mn-cs"/>
          </a:defRPr>
        </a:defPPr>
      </a:lstStyle>
    </a:txDef>
  </a:objectDefaults>
  <a:extraClrSchemeLst/>
  <a:extLst>
    <a:ext uri="{05A4C25C-085E-4340-85A3-A5531E510DB2}">
      <thm15:themeFamily xmlns:thm15="http://schemas.microsoft.com/office/thememl/2012/main" name="Presentation6" id="{34B74696-E31E-4AC2-9BB7-61D683E275B3}" vid="{0AB635E7-359A-4DF0-AF0C-08004F842975}"/>
    </a:ext>
  </a:extLst>
</a:theme>
</file>

<file path=ppt/theme/theme4.xml><?xml version="1.0" encoding="utf-8"?>
<a:theme xmlns:a="http://schemas.openxmlformats.org/drawingml/2006/main" name="7_Quintiles_PPT_Template_11Mar15">
  <a:themeElements>
    <a:clrScheme name="QuintilesIMS Combo">
      <a:dk1>
        <a:sysClr val="windowText" lastClr="000000"/>
      </a:dk1>
      <a:lt1>
        <a:sysClr val="window" lastClr="FFFFFF"/>
      </a:lt1>
      <a:dk2>
        <a:srgbClr val="1A1A1A"/>
      </a:dk2>
      <a:lt2>
        <a:srgbClr val="FFFBEF"/>
      </a:lt2>
      <a:accent1>
        <a:srgbClr val="297DFD"/>
      </a:accent1>
      <a:accent2>
        <a:srgbClr val="004C97"/>
      </a:accent2>
      <a:accent3>
        <a:srgbClr val="43B649"/>
      </a:accent3>
      <a:accent4>
        <a:srgbClr val="6D2077"/>
      </a:accent4>
      <a:accent5>
        <a:srgbClr val="AE2673"/>
      </a:accent5>
      <a:accent6>
        <a:srgbClr val="ED8B00"/>
      </a:accent6>
      <a:hlink>
        <a:srgbClr val="297DFD"/>
      </a:hlink>
      <a:folHlink>
        <a:srgbClr val="004C9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spPr>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lgn="l">
          <a:spcBef>
            <a:spcPts val="200"/>
          </a:spcBef>
          <a:defRPr sz="1400"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tx2"/>
          </a:solidFill>
          <a:miter lim="800000"/>
        </a:ln>
      </a:spPr>
      <a:bodyPr/>
      <a:lstStyle/>
      <a:style>
        <a:lnRef idx="1">
          <a:schemeClr val="accent1"/>
        </a:lnRef>
        <a:fillRef idx="0">
          <a:schemeClr val="accent1"/>
        </a:fillRef>
        <a:effectRef idx="0">
          <a:schemeClr val="accent1"/>
        </a:effectRef>
        <a:fontRef idx="minor">
          <a:schemeClr val="tx1"/>
        </a:fontRef>
      </a:style>
    </a:lnDef>
    <a:txDef>
      <a:spPr>
        <a:ln>
          <a:noFill/>
        </a:ln>
      </a:spPr>
      <a:bodyPr vert="horz" wrap="square" lIns="91440" tIns="45720" rIns="91440" bIns="45720" numCol="1" rtlCol="0" anchor="t" anchorCtr="0" compatLnSpc="1">
        <a:prstTxWarp prst="textNoShape">
          <a:avLst/>
        </a:prstTxWarp>
        <a:spAutoFit/>
      </a:bodyPr>
      <a:lstStyle>
        <a:defPPr marL="0" marR="0" indent="0" algn="l" defTabSz="914400" rtl="0" eaLnBrk="1" fontAlgn="base" latinLnBrk="0" hangingPunct="1">
          <a:lnSpc>
            <a:spcPct val="100000"/>
          </a:lnSpc>
          <a:spcBef>
            <a:spcPts val="400"/>
          </a:spcBef>
          <a:spcAft>
            <a:spcPct val="0"/>
          </a:spcAft>
          <a:buClrTx/>
          <a:buSzTx/>
          <a:buFontTx/>
          <a:buNone/>
          <a:tabLst/>
          <a:defRPr kumimoji="0" sz="1400" b="0" i="0" u="none" strike="noStrike" kern="1200" cap="none" spc="0" normalizeH="0" baseline="0" noProof="0" dirty="0" smtClean="0">
            <a:ln>
              <a:noFill/>
            </a:ln>
            <a:solidFill>
              <a:schemeClr val="tx2"/>
            </a:solidFill>
            <a:effectLst/>
            <a:uLnTx/>
            <a:uFillTx/>
            <a:latin typeface="+mn-lt"/>
            <a:ea typeface="ＭＳ Ｐゴシック" charset="-128"/>
            <a:cs typeface="+mn-cs"/>
          </a:defRPr>
        </a:defPPr>
      </a:lstStyle>
    </a:txDef>
  </a:objectDefaults>
  <a:extraClrSchemeLst/>
  <a:extLst>
    <a:ext uri="{05A4C25C-085E-4340-85A3-A5531E510DB2}">
      <thm15:themeFamily xmlns:thm15="http://schemas.microsoft.com/office/thememl/2012/main" name="Presentation15" id="{C51CC799-BE07-4A49-804F-FB5EF60D26E2}" vid="{046F0B0E-242D-4ACF-8BFC-5479E4B10D50}"/>
    </a:ext>
  </a:extLst>
</a:theme>
</file>

<file path=ppt/theme/theme5.xml><?xml version="1.0" encoding="utf-8"?>
<a:theme xmlns:a="http://schemas.openxmlformats.org/drawingml/2006/main" name="Office Theme">
  <a:themeElements>
    <a:clrScheme name="QuintilesIMS Combo">
      <a:dk1>
        <a:sysClr val="windowText" lastClr="000000"/>
      </a:dk1>
      <a:lt1>
        <a:sysClr val="window" lastClr="FFFFFF"/>
      </a:lt1>
      <a:dk2>
        <a:srgbClr val="1A1A1A"/>
      </a:dk2>
      <a:lt2>
        <a:srgbClr val="FFFBEF"/>
      </a:lt2>
      <a:accent1>
        <a:srgbClr val="297DFD"/>
      </a:accent1>
      <a:accent2>
        <a:srgbClr val="004C97"/>
      </a:accent2>
      <a:accent3>
        <a:srgbClr val="43B649"/>
      </a:accent3>
      <a:accent4>
        <a:srgbClr val="6D2077"/>
      </a:accent4>
      <a:accent5>
        <a:srgbClr val="AE2673"/>
      </a:accent5>
      <a:accent6>
        <a:srgbClr val="ED8B00"/>
      </a:accent6>
      <a:hlink>
        <a:srgbClr val="297DFD"/>
      </a:hlink>
      <a:folHlink>
        <a:srgbClr val="004C97"/>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QuintilesIMS Combo">
      <a:dk1>
        <a:sysClr val="windowText" lastClr="000000"/>
      </a:dk1>
      <a:lt1>
        <a:sysClr val="window" lastClr="FFFFFF"/>
      </a:lt1>
      <a:dk2>
        <a:srgbClr val="1A1A1A"/>
      </a:dk2>
      <a:lt2>
        <a:srgbClr val="FFFBEF"/>
      </a:lt2>
      <a:accent1>
        <a:srgbClr val="297DFD"/>
      </a:accent1>
      <a:accent2>
        <a:srgbClr val="004C97"/>
      </a:accent2>
      <a:accent3>
        <a:srgbClr val="43B649"/>
      </a:accent3>
      <a:accent4>
        <a:srgbClr val="6D2077"/>
      </a:accent4>
      <a:accent5>
        <a:srgbClr val="AE2673"/>
      </a:accent5>
      <a:accent6>
        <a:srgbClr val="ED8B00"/>
      </a:accent6>
      <a:hlink>
        <a:srgbClr val="297DFD"/>
      </a:hlink>
      <a:folHlink>
        <a:srgbClr val="004C97"/>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13828BBCD8003E44BC240E48D9D068CA" ma:contentTypeVersion="0" ma:contentTypeDescription="Create a new document." ma:contentTypeScope="" ma:versionID="190f03141b091916b0461515e7bdf127">
  <xsd:schema xmlns:xsd="http://www.w3.org/2001/XMLSchema" xmlns:p="http://schemas.microsoft.com/office/2006/metadata/properties" targetNamespace="http://schemas.microsoft.com/office/2006/metadata/properties" ma:root="true" ma:fieldsID="4aeb20c0e3442673af7ee10786458764">
    <xsd:element name="properties">
      <xsd:complexType>
        <xsd:sequence>
          <xsd:element name="documentManagement">
            <xsd:complexType>
              <xsd:all/>
            </xsd:complexType>
          </xsd:element>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office/internal/2005/internalDocumentation"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ma:readOnly="tru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lastPrinted" minOccurs="0" maxOccurs="1" type="xsd:dateTime"/>
        <xsd:element name="contentStatus" minOccurs="0" maxOccurs="1" type="xsd:string"/>
      </xsd:all>
    </xsd:complexType>
  </xsd:schema>
</ct:contentTypeSchema>
</file>

<file path=customXml/item3.xml><?xml version="1.0" encoding="utf-8"?>
<p:properties xmlns:p="http://schemas.microsoft.com/office/2006/metadata/properties" xmlns:xsi="http://www.w3.org/2001/XMLSchema-instance">
  <documentManagement/>
</p:properties>
</file>

<file path=customXml/itemProps1.xml><?xml version="1.0" encoding="utf-8"?>
<ds:datastoreItem xmlns:ds="http://schemas.openxmlformats.org/officeDocument/2006/customXml" ds:itemID="{F5AC1CA3-FEBD-439B-BD34-4616570AB992}">
  <ds:schemaRefs>
    <ds:schemaRef ds:uri="http://schemas.microsoft.com/sharepoint/v3/contenttype/forms"/>
  </ds:schemaRefs>
</ds:datastoreItem>
</file>

<file path=customXml/itemProps2.xml><?xml version="1.0" encoding="utf-8"?>
<ds:datastoreItem xmlns:ds="http://schemas.openxmlformats.org/officeDocument/2006/customXml" ds:itemID="{0EE3A6FA-0453-40DE-A6F7-41C72E06F6D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openxmlformats.org/package/2006/metadata/core-properties"/>
    <ds:schemaRef ds:uri="http://purl.org/dc/elements/1.1/"/>
    <ds:schemaRef ds:uri="http://purl.org/dc/terms/"/>
    <ds:schemaRef ds:uri="http://schemas.microsoft.com/office/internal/2005/internalDocumentation"/>
  </ds:schemaRefs>
</ds:datastoreItem>
</file>

<file path=customXml/itemProps3.xml><?xml version="1.0" encoding="utf-8"?>
<ds:datastoreItem xmlns:ds="http://schemas.openxmlformats.org/officeDocument/2006/customXml" ds:itemID="{78273E7C-77D6-439D-9953-67AAF9AE33C0}">
  <ds:schemaRefs>
    <ds:schemaRef ds:uri="http://schemas.microsoft.com/office/2006/documentManagement/types"/>
    <ds:schemaRef ds:uri="http://purl.org/dc/terms/"/>
    <ds:schemaRef ds:uri="http://schemas.openxmlformats.org/package/2006/metadata/core-properties"/>
    <ds:schemaRef ds:uri="http://purl.org/dc/elements/1.1/"/>
    <ds:schemaRef ds:uri="http://www.w3.org/XML/1998/namespace"/>
    <ds:schemaRef ds:uri="http://schemas.microsoft.com/office/2006/metadata/properties"/>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QuintilesIMS PowerPoint Template</Template>
  <TotalTime>29093</TotalTime>
  <Words>1955</Words>
  <Application>Microsoft Office PowerPoint</Application>
  <PresentationFormat>On-screen Show (4:3)</PresentationFormat>
  <Paragraphs>294</Paragraphs>
  <Slides>24</Slides>
  <Notes>13</Notes>
  <HiddenSlides>0</HiddenSlides>
  <MMClips>0</MMClips>
  <ScaleCrop>false</ScaleCrop>
  <HeadingPairs>
    <vt:vector size="8" baseType="variant">
      <vt:variant>
        <vt:lpstr>Fonts Used</vt:lpstr>
      </vt:variant>
      <vt:variant>
        <vt:i4>12</vt:i4>
      </vt:variant>
      <vt:variant>
        <vt:lpstr>Theme</vt:lpstr>
      </vt:variant>
      <vt:variant>
        <vt:i4>4</vt:i4>
      </vt:variant>
      <vt:variant>
        <vt:lpstr>Embedded OLE Servers</vt:lpstr>
      </vt:variant>
      <vt:variant>
        <vt:i4>1</vt:i4>
      </vt:variant>
      <vt:variant>
        <vt:lpstr>Slide Titles</vt:lpstr>
      </vt:variant>
      <vt:variant>
        <vt:i4>24</vt:i4>
      </vt:variant>
    </vt:vector>
  </HeadingPairs>
  <TitlesOfParts>
    <vt:vector size="41" baseType="lpstr">
      <vt:lpstr>ＭＳ Ｐゴシック</vt:lpstr>
      <vt:lpstr>Arial</vt:lpstr>
      <vt:lpstr>Calibri</vt:lpstr>
      <vt:lpstr>Geneva</vt:lpstr>
      <vt:lpstr>Georgia</vt:lpstr>
      <vt:lpstr>HelveticaNeue-Light</vt:lpstr>
      <vt:lpstr>Lucida Grande</vt:lpstr>
      <vt:lpstr>Symbol</vt:lpstr>
      <vt:lpstr>Tahoma</vt:lpstr>
      <vt:lpstr>Verdana</vt:lpstr>
      <vt:lpstr>Wingdings</vt:lpstr>
      <vt:lpstr>Wingdings 2</vt:lpstr>
      <vt:lpstr>Quintiles_PPT_Template_11Mar15</vt:lpstr>
      <vt:lpstr>Default Theme</vt:lpstr>
      <vt:lpstr>6_Quintiles_PPT_Template_11Mar15</vt:lpstr>
      <vt:lpstr>7_Quintiles_PPT_Template_11Mar15</vt:lpstr>
      <vt:lpstr>think-cell Slide</vt:lpstr>
      <vt:lpstr>Biosimilars: Accelerating Early Clinical Development </vt:lpstr>
      <vt:lpstr>Disclaimer</vt:lpstr>
      <vt:lpstr>Agenda</vt:lpstr>
      <vt:lpstr>Characteristics of Phase I Biosimilar Studies</vt:lpstr>
      <vt:lpstr>Drivers for a Successful Phase I Biosimilar Study</vt:lpstr>
      <vt:lpstr>Overland Park, Kansas</vt:lpstr>
      <vt:lpstr>Drivers for a Successful Phase I Biosimilar Study</vt:lpstr>
      <vt:lpstr>Considerations with a Multi-Site Approach</vt:lpstr>
      <vt:lpstr>Ways to Minimize Between-Site Variability</vt:lpstr>
      <vt:lpstr>Geographic Considerations in ECD Capabilities for Biosimilars Studies</vt:lpstr>
      <vt:lpstr>Accelerated Phase I/III Trial Solution:  The Paradigm</vt:lpstr>
      <vt:lpstr>An Accelerated Approach to Phase III</vt:lpstr>
      <vt:lpstr>Overall Country Selection for Biosimilar Trials</vt:lpstr>
      <vt:lpstr>Case Study  Phase I Timeline Acceleration </vt:lpstr>
      <vt:lpstr>PowerPoint Presentation</vt:lpstr>
      <vt:lpstr>Next Generation Clinical Development</vt:lpstr>
      <vt:lpstr>Essential Secondary Data Sources to Support Biosimilar Trials</vt:lpstr>
      <vt:lpstr>Example: Heat Map of Patients with Psoriasis Not Yet Treated with Biologics - with High Out of Pocket Copays</vt:lpstr>
      <vt:lpstr>Investigator Heat Maps – Ex-U.S.</vt:lpstr>
      <vt:lpstr>Summary</vt:lpstr>
      <vt:lpstr>Questions?</vt:lpstr>
      <vt:lpstr>QuintilesIMS Biosimilars Resources</vt:lpstr>
      <vt:lpstr>QuintilesIMS Biosimilars Center of Excellence </vt:lpstr>
      <vt:lpstr>Learn more… </vt:lpstr>
    </vt:vector>
  </TitlesOfParts>
  <Company>Quintiles</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Tracy Stewart</dc:creator>
  <cp:lastModifiedBy>Raymond Huml</cp:lastModifiedBy>
  <cp:revision>993</cp:revision>
  <cp:lastPrinted>2017-07-12T15:52:16Z</cp:lastPrinted>
  <dcterms:created xsi:type="dcterms:W3CDTF">2016-10-05T11:25:52Z</dcterms:created>
  <dcterms:modified xsi:type="dcterms:W3CDTF">2017-08-06T16:58:08Z</dcterms:modified>
</cp:coreProperties>
</file>